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334" r:id="rId3"/>
    <p:sldId id="337" r:id="rId4"/>
    <p:sldId id="331" r:id="rId5"/>
    <p:sldId id="332" r:id="rId6"/>
    <p:sldId id="333" r:id="rId7"/>
    <p:sldId id="335" r:id="rId8"/>
    <p:sldId id="339" r:id="rId9"/>
    <p:sldId id="341" r:id="rId10"/>
    <p:sldId id="340" r:id="rId11"/>
    <p:sldId id="338" r:id="rId12"/>
    <p:sldId id="342" r:id="rId13"/>
  </p:sldIdLst>
  <p:sldSz cx="9144000" cy="6858000" type="screen4x3"/>
  <p:notesSz cx="6797675" cy="9926638"/>
  <p:defaultTextStyle>
    <a:defPPr>
      <a:defRPr lang="it-IT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A00"/>
    <a:srgbClr val="EAEAEA"/>
    <a:srgbClr val="003A69"/>
    <a:srgbClr val="E4E4E4"/>
    <a:srgbClr val="004884"/>
    <a:srgbClr val="2D79AA"/>
    <a:srgbClr val="003A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Stile chi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8307" autoAdjust="0"/>
    <p:restoredTop sz="92745" autoAdjust="0"/>
  </p:normalViewPr>
  <p:slideViewPr>
    <p:cSldViewPr snapToGrid="0" snapToObjects="1" showGuides="1">
      <p:cViewPr>
        <p:scale>
          <a:sx n="60" d="100"/>
          <a:sy n="60" d="100"/>
        </p:scale>
        <p:origin x="-1877" y="-466"/>
      </p:cViewPr>
      <p:guideLst>
        <p:guide orient="horz" pos="4225"/>
        <p:guide pos="110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Antonio%20Guglielmelli\AppData\Roaming\Microsoft\Excel\Cartel1%20(version%201).xlsb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035302566796197"/>
          <c:y val="6.4273078200026756E-2"/>
          <c:w val="0.7754613440460153"/>
          <c:h val="0.80319816851087444"/>
        </c:manualLayout>
      </c:layout>
      <c:scatterChart>
        <c:scatterStyle val="lineMarker"/>
        <c:varyColors val="0"/>
        <c:ser>
          <c:idx val="0"/>
          <c:order val="0"/>
          <c:tx>
            <c:v>Critical Flux - Er-SHB</c:v>
          </c:tx>
          <c:spPr>
            <a:ln w="19050"/>
          </c:spPr>
          <c:marker>
            <c:symbol val="diamond"/>
            <c:size val="2"/>
          </c:marker>
          <c:xVal>
            <c:numRef>
              <c:f>'Critical flux'!$J$8:$J$259</c:f>
              <c:numCache>
                <c:formatCode>0.00E+00</c:formatCode>
                <c:ptCount val="252"/>
                <c:pt idx="0">
                  <c:v>18665000</c:v>
                </c:pt>
                <c:pt idx="1">
                  <c:v>16505000</c:v>
                </c:pt>
                <c:pt idx="2">
                  <c:v>15115000</c:v>
                </c:pt>
                <c:pt idx="3">
                  <c:v>14195000</c:v>
                </c:pt>
                <c:pt idx="4">
                  <c:v>13340000</c:v>
                </c:pt>
                <c:pt idx="5">
                  <c:v>11420000</c:v>
                </c:pt>
                <c:pt idx="6">
                  <c:v>9093500</c:v>
                </c:pt>
                <c:pt idx="7">
                  <c:v>7310500</c:v>
                </c:pt>
                <c:pt idx="8">
                  <c:v>5617000</c:v>
                </c:pt>
                <c:pt idx="9">
                  <c:v>4552000</c:v>
                </c:pt>
                <c:pt idx="10">
                  <c:v>3652000</c:v>
                </c:pt>
                <c:pt idx="11">
                  <c:v>2739500</c:v>
                </c:pt>
                <c:pt idx="12">
                  <c:v>2416500</c:v>
                </c:pt>
                <c:pt idx="13">
                  <c:v>2102000</c:v>
                </c:pt>
                <c:pt idx="14">
                  <c:v>1675000</c:v>
                </c:pt>
                <c:pt idx="15">
                  <c:v>1450000</c:v>
                </c:pt>
                <c:pt idx="16">
                  <c:v>1378000</c:v>
                </c:pt>
                <c:pt idx="17">
                  <c:v>1336500</c:v>
                </c:pt>
                <c:pt idx="18">
                  <c:v>1283500</c:v>
                </c:pt>
                <c:pt idx="19">
                  <c:v>1225000</c:v>
                </c:pt>
                <c:pt idx="20">
                  <c:v>1150000</c:v>
                </c:pt>
                <c:pt idx="21">
                  <c:v>1055000</c:v>
                </c:pt>
                <c:pt idx="22">
                  <c:v>965000</c:v>
                </c:pt>
                <c:pt idx="23">
                  <c:v>910000</c:v>
                </c:pt>
                <c:pt idx="24">
                  <c:v>887500</c:v>
                </c:pt>
                <c:pt idx="25">
                  <c:v>868050</c:v>
                </c:pt>
                <c:pt idx="26">
                  <c:v>840550</c:v>
                </c:pt>
                <c:pt idx="27">
                  <c:v>785000</c:v>
                </c:pt>
                <c:pt idx="28">
                  <c:v>714500</c:v>
                </c:pt>
                <c:pt idx="29">
                  <c:v>674500</c:v>
                </c:pt>
                <c:pt idx="30">
                  <c:v>635000</c:v>
                </c:pt>
                <c:pt idx="31">
                  <c:v>586500</c:v>
                </c:pt>
                <c:pt idx="32">
                  <c:v>561500</c:v>
                </c:pt>
                <c:pt idx="33">
                  <c:v>521000</c:v>
                </c:pt>
                <c:pt idx="34">
                  <c:v>481000</c:v>
                </c:pt>
                <c:pt idx="35">
                  <c:v>455000</c:v>
                </c:pt>
                <c:pt idx="36">
                  <c:v>430000</c:v>
                </c:pt>
                <c:pt idx="37">
                  <c:v>410000</c:v>
                </c:pt>
                <c:pt idx="38">
                  <c:v>365000</c:v>
                </c:pt>
                <c:pt idx="39">
                  <c:v>300000</c:v>
                </c:pt>
                <c:pt idx="40">
                  <c:v>235000</c:v>
                </c:pt>
                <c:pt idx="41">
                  <c:v>174500</c:v>
                </c:pt>
                <c:pt idx="42">
                  <c:v>138650</c:v>
                </c:pt>
                <c:pt idx="43">
                  <c:v>114150</c:v>
                </c:pt>
                <c:pt idx="44">
                  <c:v>92500</c:v>
                </c:pt>
                <c:pt idx="45">
                  <c:v>83500</c:v>
                </c:pt>
                <c:pt idx="46">
                  <c:v>78500</c:v>
                </c:pt>
                <c:pt idx="47">
                  <c:v>74000</c:v>
                </c:pt>
                <c:pt idx="48">
                  <c:v>66500</c:v>
                </c:pt>
                <c:pt idx="49">
                  <c:v>56000</c:v>
                </c:pt>
                <c:pt idx="50">
                  <c:v>51000</c:v>
                </c:pt>
                <c:pt idx="51">
                  <c:v>47500</c:v>
                </c:pt>
                <c:pt idx="52">
                  <c:v>37500</c:v>
                </c:pt>
                <c:pt idx="53">
                  <c:v>25000</c:v>
                </c:pt>
                <c:pt idx="54">
                  <c:v>18500</c:v>
                </c:pt>
                <c:pt idx="55">
                  <c:v>15000</c:v>
                </c:pt>
                <c:pt idx="56">
                  <c:v>11250</c:v>
                </c:pt>
                <c:pt idx="57">
                  <c:v>8765</c:v>
                </c:pt>
                <c:pt idx="58">
                  <c:v>6865</c:v>
                </c:pt>
                <c:pt idx="59">
                  <c:v>4800</c:v>
                </c:pt>
                <c:pt idx="60">
                  <c:v>3820</c:v>
                </c:pt>
                <c:pt idx="61">
                  <c:v>3370</c:v>
                </c:pt>
                <c:pt idx="62">
                  <c:v>2750</c:v>
                </c:pt>
                <c:pt idx="63">
                  <c:v>2375</c:v>
                </c:pt>
                <c:pt idx="64">
                  <c:v>2225</c:v>
                </c:pt>
                <c:pt idx="65">
                  <c:v>2000</c:v>
                </c:pt>
                <c:pt idx="66">
                  <c:v>1675</c:v>
                </c:pt>
                <c:pt idx="67">
                  <c:v>1525</c:v>
                </c:pt>
                <c:pt idx="68">
                  <c:v>1325</c:v>
                </c:pt>
                <c:pt idx="69">
                  <c:v>1050</c:v>
                </c:pt>
                <c:pt idx="70">
                  <c:v>816.5</c:v>
                </c:pt>
                <c:pt idx="71">
                  <c:v>676.5</c:v>
                </c:pt>
                <c:pt idx="72">
                  <c:v>610</c:v>
                </c:pt>
                <c:pt idx="73">
                  <c:v>427.5</c:v>
                </c:pt>
                <c:pt idx="74">
                  <c:v>295</c:v>
                </c:pt>
                <c:pt idx="75">
                  <c:v>262.5</c:v>
                </c:pt>
                <c:pt idx="76">
                  <c:v>230</c:v>
                </c:pt>
                <c:pt idx="77">
                  <c:v>214.75</c:v>
                </c:pt>
                <c:pt idx="78">
                  <c:v>208.45</c:v>
                </c:pt>
                <c:pt idx="79">
                  <c:v>204.7</c:v>
                </c:pt>
                <c:pt idx="80">
                  <c:v>197.5</c:v>
                </c:pt>
                <c:pt idx="81">
                  <c:v>192.25</c:v>
                </c:pt>
                <c:pt idx="82">
                  <c:v>190</c:v>
                </c:pt>
                <c:pt idx="83">
                  <c:v>188.1</c:v>
                </c:pt>
                <c:pt idx="84">
                  <c:v>183.85</c:v>
                </c:pt>
                <c:pt idx="85">
                  <c:v>175</c:v>
                </c:pt>
                <c:pt idx="86">
                  <c:v>156.5</c:v>
                </c:pt>
                <c:pt idx="87">
                  <c:v>132.5</c:v>
                </c:pt>
                <c:pt idx="88">
                  <c:v>120.5</c:v>
                </c:pt>
                <c:pt idx="89">
                  <c:v>118.25</c:v>
                </c:pt>
                <c:pt idx="90">
                  <c:v>116.75</c:v>
                </c:pt>
                <c:pt idx="91">
                  <c:v>114.5</c:v>
                </c:pt>
                <c:pt idx="92">
                  <c:v>110.5</c:v>
                </c:pt>
                <c:pt idx="93">
                  <c:v>106.5</c:v>
                </c:pt>
                <c:pt idx="94">
                  <c:v>103.1</c:v>
                </c:pt>
                <c:pt idx="95">
                  <c:v>99.1</c:v>
                </c:pt>
                <c:pt idx="96">
                  <c:v>93.5</c:v>
                </c:pt>
                <c:pt idx="97">
                  <c:v>85.85</c:v>
                </c:pt>
                <c:pt idx="98">
                  <c:v>80.849999999999994</c:v>
                </c:pt>
                <c:pt idx="99">
                  <c:v>78</c:v>
                </c:pt>
                <c:pt idx="100">
                  <c:v>74</c:v>
                </c:pt>
                <c:pt idx="101">
                  <c:v>69.75</c:v>
                </c:pt>
                <c:pt idx="102">
                  <c:v>66.25</c:v>
                </c:pt>
                <c:pt idx="103">
                  <c:v>64</c:v>
                </c:pt>
                <c:pt idx="104">
                  <c:v>62</c:v>
                </c:pt>
                <c:pt idx="105">
                  <c:v>59.5</c:v>
                </c:pt>
                <c:pt idx="106">
                  <c:v>55.7</c:v>
                </c:pt>
                <c:pt idx="107">
                  <c:v>52</c:v>
                </c:pt>
                <c:pt idx="108">
                  <c:v>49.45</c:v>
                </c:pt>
                <c:pt idx="109">
                  <c:v>46.75</c:v>
                </c:pt>
                <c:pt idx="110">
                  <c:v>44.6</c:v>
                </c:pt>
                <c:pt idx="111">
                  <c:v>43.2</c:v>
                </c:pt>
                <c:pt idx="112">
                  <c:v>41.7</c:v>
                </c:pt>
                <c:pt idx="113">
                  <c:v>40.299999999999997</c:v>
                </c:pt>
                <c:pt idx="114">
                  <c:v>39.35</c:v>
                </c:pt>
                <c:pt idx="115">
                  <c:v>38.549999999999997</c:v>
                </c:pt>
                <c:pt idx="116">
                  <c:v>37.814999999999998</c:v>
                </c:pt>
                <c:pt idx="117">
                  <c:v>37.450000000000003</c:v>
                </c:pt>
                <c:pt idx="118">
                  <c:v>37.200000000000003</c:v>
                </c:pt>
                <c:pt idx="119">
                  <c:v>37.064999999999998</c:v>
                </c:pt>
                <c:pt idx="120">
                  <c:v>36.5</c:v>
                </c:pt>
                <c:pt idx="121">
                  <c:v>35.75</c:v>
                </c:pt>
                <c:pt idx="122">
                  <c:v>35.25</c:v>
                </c:pt>
                <c:pt idx="123">
                  <c:v>34.375</c:v>
                </c:pt>
                <c:pt idx="124">
                  <c:v>33.5</c:v>
                </c:pt>
                <c:pt idx="125">
                  <c:v>32.5</c:v>
                </c:pt>
                <c:pt idx="126">
                  <c:v>31.5</c:v>
                </c:pt>
                <c:pt idx="127">
                  <c:v>30.625</c:v>
                </c:pt>
                <c:pt idx="128">
                  <c:v>28.75</c:v>
                </c:pt>
                <c:pt idx="129">
                  <c:v>26.25</c:v>
                </c:pt>
                <c:pt idx="130">
                  <c:v>23.75</c:v>
                </c:pt>
                <c:pt idx="131">
                  <c:v>22.125</c:v>
                </c:pt>
                <c:pt idx="132">
                  <c:v>21.475000000000001</c:v>
                </c:pt>
                <c:pt idx="133">
                  <c:v>20.85</c:v>
                </c:pt>
                <c:pt idx="134">
                  <c:v>20.25</c:v>
                </c:pt>
                <c:pt idx="135">
                  <c:v>19.7</c:v>
                </c:pt>
                <c:pt idx="136">
                  <c:v>18.95</c:v>
                </c:pt>
                <c:pt idx="137">
                  <c:v>17.75</c:v>
                </c:pt>
                <c:pt idx="138">
                  <c:v>16.5</c:v>
                </c:pt>
                <c:pt idx="139">
                  <c:v>15.2</c:v>
                </c:pt>
                <c:pt idx="140">
                  <c:v>13.65</c:v>
                </c:pt>
                <c:pt idx="141">
                  <c:v>12.4</c:v>
                </c:pt>
                <c:pt idx="142">
                  <c:v>11.7</c:v>
                </c:pt>
                <c:pt idx="143">
                  <c:v>10.75</c:v>
                </c:pt>
                <c:pt idx="144">
                  <c:v>9.5500000000000007</c:v>
                </c:pt>
                <c:pt idx="145">
                  <c:v>8.6</c:v>
                </c:pt>
                <c:pt idx="146">
                  <c:v>7.625</c:v>
                </c:pt>
                <c:pt idx="147">
                  <c:v>7.0750000000000002</c:v>
                </c:pt>
                <c:pt idx="148">
                  <c:v>6.9375</c:v>
                </c:pt>
                <c:pt idx="149">
                  <c:v>6.8125</c:v>
                </c:pt>
                <c:pt idx="150">
                  <c:v>6.625</c:v>
                </c:pt>
                <c:pt idx="151">
                  <c:v>6.375</c:v>
                </c:pt>
                <c:pt idx="152">
                  <c:v>6.125</c:v>
                </c:pt>
                <c:pt idx="153">
                  <c:v>5.7</c:v>
                </c:pt>
                <c:pt idx="154">
                  <c:v>5.2</c:v>
                </c:pt>
                <c:pt idx="155">
                  <c:v>4.8499999999999996</c:v>
                </c:pt>
                <c:pt idx="156">
                  <c:v>4.4000000000000004</c:v>
                </c:pt>
                <c:pt idx="157">
                  <c:v>3.915</c:v>
                </c:pt>
                <c:pt idx="158">
                  <c:v>3.6150000000000002</c:v>
                </c:pt>
                <c:pt idx="159">
                  <c:v>3.35</c:v>
                </c:pt>
                <c:pt idx="160">
                  <c:v>3.1500000000000004</c:v>
                </c:pt>
                <c:pt idx="161">
                  <c:v>3.05</c:v>
                </c:pt>
                <c:pt idx="162">
                  <c:v>2.9850000000000003</c:v>
                </c:pt>
                <c:pt idx="163">
                  <c:v>2.92</c:v>
                </c:pt>
                <c:pt idx="164">
                  <c:v>2.8200000000000003</c:v>
                </c:pt>
                <c:pt idx="165">
                  <c:v>2.7199999999999998</c:v>
                </c:pt>
                <c:pt idx="166">
                  <c:v>2.62</c:v>
                </c:pt>
                <c:pt idx="167">
                  <c:v>2.52</c:v>
                </c:pt>
                <c:pt idx="168">
                  <c:v>2.4249999999999998</c:v>
                </c:pt>
                <c:pt idx="169">
                  <c:v>2.34</c:v>
                </c:pt>
                <c:pt idx="170">
                  <c:v>2.2549999999999999</c:v>
                </c:pt>
                <c:pt idx="171">
                  <c:v>2.165</c:v>
                </c:pt>
                <c:pt idx="172">
                  <c:v>2.06</c:v>
                </c:pt>
                <c:pt idx="173">
                  <c:v>1.97</c:v>
                </c:pt>
                <c:pt idx="174">
                  <c:v>1.9</c:v>
                </c:pt>
                <c:pt idx="175">
                  <c:v>1.8149999999999999</c:v>
                </c:pt>
                <c:pt idx="176">
                  <c:v>1.7250000000000001</c:v>
                </c:pt>
                <c:pt idx="177">
                  <c:v>1.635</c:v>
                </c:pt>
                <c:pt idx="178">
                  <c:v>1.5449999999999999</c:v>
                </c:pt>
                <c:pt idx="179">
                  <c:v>1.4750000000000001</c:v>
                </c:pt>
                <c:pt idx="180">
                  <c:v>1.4249999999999998</c:v>
                </c:pt>
                <c:pt idx="181">
                  <c:v>1.375</c:v>
                </c:pt>
                <c:pt idx="182">
                  <c:v>1.3250000000000002</c:v>
                </c:pt>
                <c:pt idx="183">
                  <c:v>1.2749999999999999</c:v>
                </c:pt>
                <c:pt idx="184">
                  <c:v>1.2375</c:v>
                </c:pt>
                <c:pt idx="185">
                  <c:v>1.2124999999999999</c:v>
                </c:pt>
                <c:pt idx="186">
                  <c:v>1.1875</c:v>
                </c:pt>
                <c:pt idx="187">
                  <c:v>1.1625000000000001</c:v>
                </c:pt>
                <c:pt idx="188">
                  <c:v>1.145</c:v>
                </c:pt>
                <c:pt idx="189">
                  <c:v>1.1349999999999998</c:v>
                </c:pt>
                <c:pt idx="190">
                  <c:v>1.125</c:v>
                </c:pt>
                <c:pt idx="191">
                  <c:v>1.1150000000000002</c:v>
                </c:pt>
                <c:pt idx="192">
                  <c:v>1.105</c:v>
                </c:pt>
                <c:pt idx="193">
                  <c:v>1.0950000000000002</c:v>
                </c:pt>
                <c:pt idx="194">
                  <c:v>1.085</c:v>
                </c:pt>
                <c:pt idx="195">
                  <c:v>1.0750000000000002</c:v>
                </c:pt>
                <c:pt idx="196">
                  <c:v>1.0649999999999999</c:v>
                </c:pt>
                <c:pt idx="197">
                  <c:v>1.0550000000000002</c:v>
                </c:pt>
                <c:pt idx="198">
                  <c:v>1.0449999999999999</c:v>
                </c:pt>
                <c:pt idx="199">
                  <c:v>1.0350000000000001</c:v>
                </c:pt>
                <c:pt idx="200">
                  <c:v>1.0249999999999999</c:v>
                </c:pt>
                <c:pt idx="201">
                  <c:v>1.0150000000000001</c:v>
                </c:pt>
                <c:pt idx="202">
                  <c:v>1.0049999999999999</c:v>
                </c:pt>
                <c:pt idx="203">
                  <c:v>0.98750000000000004</c:v>
                </c:pt>
                <c:pt idx="204">
                  <c:v>0.96249999999999991</c:v>
                </c:pt>
                <c:pt idx="205">
                  <c:v>0.9375</c:v>
                </c:pt>
                <c:pt idx="206">
                  <c:v>0.91250000000000009</c:v>
                </c:pt>
                <c:pt idx="207">
                  <c:v>0.875</c:v>
                </c:pt>
                <c:pt idx="208">
                  <c:v>0.82499999999999996</c:v>
                </c:pt>
                <c:pt idx="209">
                  <c:v>0.77500000000000002</c:v>
                </c:pt>
                <c:pt idx="210">
                  <c:v>0.72499999999999998</c:v>
                </c:pt>
                <c:pt idx="211">
                  <c:v>0.67500000000000004</c:v>
                </c:pt>
                <c:pt idx="212">
                  <c:v>0.63749999999999996</c:v>
                </c:pt>
                <c:pt idx="213">
                  <c:v>0.61250000000000004</c:v>
                </c:pt>
                <c:pt idx="214">
                  <c:v>0.57499999999999996</c:v>
                </c:pt>
                <c:pt idx="215">
                  <c:v>0.52500000000000002</c:v>
                </c:pt>
                <c:pt idx="216">
                  <c:v>0.47499999999999998</c:v>
                </c:pt>
                <c:pt idx="217">
                  <c:v>0.42500000000000004</c:v>
                </c:pt>
                <c:pt idx="218">
                  <c:v>0.38750000000000001</c:v>
                </c:pt>
                <c:pt idx="219">
                  <c:v>0.36249999999999999</c:v>
                </c:pt>
                <c:pt idx="220">
                  <c:v>0.33750000000000002</c:v>
                </c:pt>
                <c:pt idx="221">
                  <c:v>0.3125</c:v>
                </c:pt>
                <c:pt idx="222">
                  <c:v>0.28749999999999998</c:v>
                </c:pt>
                <c:pt idx="223">
                  <c:v>0.26250000000000001</c:v>
                </c:pt>
                <c:pt idx="224">
                  <c:v>0.23749999999999999</c:v>
                </c:pt>
                <c:pt idx="225">
                  <c:v>0.21250000000000002</c:v>
                </c:pt>
                <c:pt idx="226">
                  <c:v>0.1875</c:v>
                </c:pt>
                <c:pt idx="227">
                  <c:v>0.16249999999999998</c:v>
                </c:pt>
                <c:pt idx="228">
                  <c:v>0.13750000000000001</c:v>
                </c:pt>
                <c:pt idx="229">
                  <c:v>0.1125</c:v>
                </c:pt>
                <c:pt idx="230">
                  <c:v>9.5000000000000001E-2</c:v>
                </c:pt>
                <c:pt idx="231">
                  <c:v>8.4999999999999992E-2</c:v>
                </c:pt>
                <c:pt idx="232">
                  <c:v>7.5000000000000011E-2</c:v>
                </c:pt>
                <c:pt idx="233">
                  <c:v>6.5000000000000002E-2</c:v>
                </c:pt>
                <c:pt idx="234">
                  <c:v>5.5E-2</c:v>
                </c:pt>
                <c:pt idx="235">
                  <c:v>4.4999999999999998E-2</c:v>
                </c:pt>
                <c:pt idx="236">
                  <c:v>3.5000000000000003E-2</c:v>
                </c:pt>
                <c:pt idx="237">
                  <c:v>2.7650000000000001E-2</c:v>
                </c:pt>
                <c:pt idx="238">
                  <c:v>1.7649999999999999E-2</c:v>
                </c:pt>
                <c:pt idx="239">
                  <c:v>8.7500000000000008E-3</c:v>
                </c:pt>
                <c:pt idx="240">
                  <c:v>6.2500000000000003E-3</c:v>
                </c:pt>
                <c:pt idx="241">
                  <c:v>4.5000000000000005E-3</c:v>
                </c:pt>
                <c:pt idx="242">
                  <c:v>3.5000000000000001E-3</c:v>
                </c:pt>
                <c:pt idx="243">
                  <c:v>2.7499999999999998E-3</c:v>
                </c:pt>
                <c:pt idx="244">
                  <c:v>2.2500000000000003E-3</c:v>
                </c:pt>
                <c:pt idx="245">
                  <c:v>1.75E-3</c:v>
                </c:pt>
                <c:pt idx="246">
                  <c:v>1.3500000000000001E-3</c:v>
                </c:pt>
                <c:pt idx="247">
                  <c:v>1.0999999999999998E-3</c:v>
                </c:pt>
                <c:pt idx="248">
                  <c:v>8.7500000000000002E-4</c:v>
                </c:pt>
                <c:pt idx="249">
                  <c:v>6.2500000000000001E-4</c:v>
                </c:pt>
                <c:pt idx="250">
                  <c:v>3.0000000000000003E-4</c:v>
                </c:pt>
                <c:pt idx="251">
                  <c:v>5.0000000000000002E-5</c:v>
                </c:pt>
              </c:numCache>
            </c:numRef>
          </c:xVal>
          <c:yVal>
            <c:numRef>
              <c:f>'Critical flux'!$K$8:$K$259</c:f>
              <c:numCache>
                <c:formatCode>0.00E+00</c:formatCode>
                <c:ptCount val="252"/>
                <c:pt idx="0">
                  <c:v>0</c:v>
                </c:pt>
                <c:pt idx="1">
                  <c:v>0</c:v>
                </c:pt>
                <c:pt idx="2">
                  <c:v>2.1789999999999999E-10</c:v>
                </c:pt>
                <c:pt idx="3">
                  <c:v>6.6460000000000001E-8</c:v>
                </c:pt>
                <c:pt idx="4">
                  <c:v>2.2410000000000001E-5</c:v>
                </c:pt>
                <c:pt idx="5">
                  <c:v>1.5469999999999999E-4</c:v>
                </c:pt>
                <c:pt idx="6">
                  <c:v>6.4269999999999996E-4</c:v>
                </c:pt>
                <c:pt idx="7">
                  <c:v>1.9949999999999998E-3</c:v>
                </c:pt>
                <c:pt idx="8">
                  <c:v>5.0559999999999997E-3</c:v>
                </c:pt>
                <c:pt idx="9">
                  <c:v>7.7650000000000002E-3</c:v>
                </c:pt>
                <c:pt idx="10">
                  <c:v>1.116E-2</c:v>
                </c:pt>
                <c:pt idx="11">
                  <c:v>1.6820000000000002E-2</c:v>
                </c:pt>
                <c:pt idx="12">
                  <c:v>1.8599999999999998E-2</c:v>
                </c:pt>
                <c:pt idx="13">
                  <c:v>1.6719999999999999E-2</c:v>
                </c:pt>
                <c:pt idx="14">
                  <c:v>1.6990000000000002E-2</c:v>
                </c:pt>
                <c:pt idx="15">
                  <c:v>1.7770000000000001E-2</c:v>
                </c:pt>
                <c:pt idx="16">
                  <c:v>1.7319999999999999E-2</c:v>
                </c:pt>
                <c:pt idx="17">
                  <c:v>1.495E-2</c:v>
                </c:pt>
                <c:pt idx="18">
                  <c:v>1.627E-2</c:v>
                </c:pt>
                <c:pt idx="19">
                  <c:v>1.797E-2</c:v>
                </c:pt>
                <c:pt idx="20">
                  <c:v>1.66E-2</c:v>
                </c:pt>
                <c:pt idx="21">
                  <c:v>1.3769999999999999E-2</c:v>
                </c:pt>
                <c:pt idx="22">
                  <c:v>1.362E-2</c:v>
                </c:pt>
                <c:pt idx="23">
                  <c:v>1.5779999999999999E-2</c:v>
                </c:pt>
                <c:pt idx="24">
                  <c:v>1.6619999999999999E-2</c:v>
                </c:pt>
                <c:pt idx="25">
                  <c:v>1.746E-2</c:v>
                </c:pt>
                <c:pt idx="26">
                  <c:v>1.898E-2</c:v>
                </c:pt>
                <c:pt idx="27">
                  <c:v>1.9939999999999999E-2</c:v>
                </c:pt>
                <c:pt idx="28">
                  <c:v>1.77E-2</c:v>
                </c:pt>
                <c:pt idx="29">
                  <c:v>1.6969999999999999E-2</c:v>
                </c:pt>
                <c:pt idx="30">
                  <c:v>1.6289999999999999E-2</c:v>
                </c:pt>
                <c:pt idx="31">
                  <c:v>1.55E-2</c:v>
                </c:pt>
                <c:pt idx="32">
                  <c:v>1.504E-2</c:v>
                </c:pt>
                <c:pt idx="33">
                  <c:v>1.43E-2</c:v>
                </c:pt>
                <c:pt idx="34">
                  <c:v>1.2789999999999999E-2</c:v>
                </c:pt>
                <c:pt idx="35">
                  <c:v>1.026E-2</c:v>
                </c:pt>
                <c:pt idx="36">
                  <c:v>8.5019999999999991E-3</c:v>
                </c:pt>
                <c:pt idx="37">
                  <c:v>1.03E-2</c:v>
                </c:pt>
                <c:pt idx="38">
                  <c:v>1.1560000000000001E-2</c:v>
                </c:pt>
                <c:pt idx="39">
                  <c:v>1.157E-2</c:v>
                </c:pt>
                <c:pt idx="40">
                  <c:v>9.6749999999999996E-3</c:v>
                </c:pt>
                <c:pt idx="41">
                  <c:v>8.2150000000000001E-3</c:v>
                </c:pt>
                <c:pt idx="42">
                  <c:v>7.4009999999999996E-3</c:v>
                </c:pt>
                <c:pt idx="43">
                  <c:v>6.764E-3</c:v>
                </c:pt>
                <c:pt idx="44">
                  <c:v>6.2179999999999996E-3</c:v>
                </c:pt>
                <c:pt idx="45">
                  <c:v>6.13E-3</c:v>
                </c:pt>
                <c:pt idx="46">
                  <c:v>5.9109999999999996E-3</c:v>
                </c:pt>
                <c:pt idx="47">
                  <c:v>5.8170000000000001E-3</c:v>
                </c:pt>
                <c:pt idx="48">
                  <c:v>5.5909999999999996E-3</c:v>
                </c:pt>
                <c:pt idx="49">
                  <c:v>5.3369999999999997E-3</c:v>
                </c:pt>
                <c:pt idx="50">
                  <c:v>5.2360000000000002E-3</c:v>
                </c:pt>
                <c:pt idx="51">
                  <c:v>5.0670000000000003E-3</c:v>
                </c:pt>
                <c:pt idx="52">
                  <c:v>4.8110000000000002E-3</c:v>
                </c:pt>
                <c:pt idx="53">
                  <c:v>4.4489999999999998E-3</c:v>
                </c:pt>
                <c:pt idx="54">
                  <c:v>4.189E-3</c:v>
                </c:pt>
                <c:pt idx="55">
                  <c:v>4.2300000000000003E-3</c:v>
                </c:pt>
                <c:pt idx="56">
                  <c:v>4.0730000000000002E-3</c:v>
                </c:pt>
                <c:pt idx="57">
                  <c:v>3.9639999999999996E-3</c:v>
                </c:pt>
                <c:pt idx="58">
                  <c:v>3.8830000000000002E-3</c:v>
                </c:pt>
                <c:pt idx="59">
                  <c:v>3.8059999999999999E-3</c:v>
                </c:pt>
                <c:pt idx="60">
                  <c:v>3.7239999999999999E-3</c:v>
                </c:pt>
                <c:pt idx="61">
                  <c:v>3.7529999999999998E-3</c:v>
                </c:pt>
                <c:pt idx="62">
                  <c:v>3.7009999999999999E-3</c:v>
                </c:pt>
                <c:pt idx="63">
                  <c:v>3.6189999999999998E-3</c:v>
                </c:pt>
                <c:pt idx="64">
                  <c:v>3.617E-3</c:v>
                </c:pt>
                <c:pt idx="65">
                  <c:v>3.6459999999999999E-3</c:v>
                </c:pt>
                <c:pt idx="66">
                  <c:v>3.591E-3</c:v>
                </c:pt>
                <c:pt idx="67">
                  <c:v>3.3969999999999998E-3</c:v>
                </c:pt>
                <c:pt idx="68">
                  <c:v>3.5769999999999999E-3</c:v>
                </c:pt>
                <c:pt idx="69">
                  <c:v>3.4919999999999999E-3</c:v>
                </c:pt>
                <c:pt idx="70">
                  <c:v>3.4390000000000002E-3</c:v>
                </c:pt>
                <c:pt idx="71">
                  <c:v>3.2360000000000002E-3</c:v>
                </c:pt>
                <c:pt idx="72">
                  <c:v>3.3999999999999998E-3</c:v>
                </c:pt>
                <c:pt idx="73">
                  <c:v>3.307E-3</c:v>
                </c:pt>
                <c:pt idx="74">
                  <c:v>3.0270000000000002E-3</c:v>
                </c:pt>
                <c:pt idx="75">
                  <c:v>3.2109999999999999E-3</c:v>
                </c:pt>
                <c:pt idx="76">
                  <c:v>3.0829999999999998E-3</c:v>
                </c:pt>
                <c:pt idx="77">
                  <c:v>3.1180000000000001E-3</c:v>
                </c:pt>
                <c:pt idx="78">
                  <c:v>1.9449999999999999E-3</c:v>
                </c:pt>
                <c:pt idx="79">
                  <c:v>3.4770000000000001E-3</c:v>
                </c:pt>
                <c:pt idx="80">
                  <c:v>3.0469999999999998E-3</c:v>
                </c:pt>
                <c:pt idx="81">
                  <c:v>2.6619999999999999E-3</c:v>
                </c:pt>
                <c:pt idx="82">
                  <c:v>1.8140000000000001E-3</c:v>
                </c:pt>
                <c:pt idx="83">
                  <c:v>4.5380000000000004E-3</c:v>
                </c:pt>
                <c:pt idx="84">
                  <c:v>3.4919999999999999E-3</c:v>
                </c:pt>
                <c:pt idx="85">
                  <c:v>3.0980000000000001E-3</c:v>
                </c:pt>
                <c:pt idx="86">
                  <c:v>3.0479999999999999E-3</c:v>
                </c:pt>
                <c:pt idx="87">
                  <c:v>3.0560000000000001E-3</c:v>
                </c:pt>
                <c:pt idx="88">
                  <c:v>3.0330000000000001E-3</c:v>
                </c:pt>
                <c:pt idx="89">
                  <c:v>2.7160000000000001E-3</c:v>
                </c:pt>
                <c:pt idx="90">
                  <c:v>1.8190000000000001E-3</c:v>
                </c:pt>
                <c:pt idx="91">
                  <c:v>3.2399999999999998E-3</c:v>
                </c:pt>
                <c:pt idx="92">
                  <c:v>3.026E-3</c:v>
                </c:pt>
                <c:pt idx="93">
                  <c:v>2.8990000000000001E-3</c:v>
                </c:pt>
                <c:pt idx="94">
                  <c:v>2.3630000000000001E-3</c:v>
                </c:pt>
                <c:pt idx="95">
                  <c:v>3.1949999999999999E-3</c:v>
                </c:pt>
                <c:pt idx="96">
                  <c:v>2.898E-3</c:v>
                </c:pt>
                <c:pt idx="97">
                  <c:v>2.9250000000000001E-3</c:v>
                </c:pt>
                <c:pt idx="98">
                  <c:v>2.3519999999999999E-3</c:v>
                </c:pt>
                <c:pt idx="99">
                  <c:v>2.9290000000000002E-3</c:v>
                </c:pt>
                <c:pt idx="100">
                  <c:v>2.8279999999999998E-3</c:v>
                </c:pt>
                <c:pt idx="101">
                  <c:v>2.8639999999999998E-3</c:v>
                </c:pt>
                <c:pt idx="102">
                  <c:v>2.2160000000000001E-3</c:v>
                </c:pt>
                <c:pt idx="103">
                  <c:v>2.8839999999999998E-3</c:v>
                </c:pt>
                <c:pt idx="104">
                  <c:v>2.8869999999999998E-3</c:v>
                </c:pt>
                <c:pt idx="105">
                  <c:v>2.813E-3</c:v>
                </c:pt>
                <c:pt idx="106">
                  <c:v>2.6580000000000002E-3</c:v>
                </c:pt>
                <c:pt idx="107">
                  <c:v>2.6700000000000001E-3</c:v>
                </c:pt>
                <c:pt idx="108">
                  <c:v>2.7079999999999999E-3</c:v>
                </c:pt>
                <c:pt idx="109">
                  <c:v>2.7590000000000002E-3</c:v>
                </c:pt>
                <c:pt idx="110">
                  <c:v>2.7239999999999999E-3</c:v>
                </c:pt>
                <c:pt idx="111">
                  <c:v>2.7460000000000002E-3</c:v>
                </c:pt>
                <c:pt idx="112">
                  <c:v>2.64E-3</c:v>
                </c:pt>
                <c:pt idx="113">
                  <c:v>2.7109999999999999E-3</c:v>
                </c:pt>
                <c:pt idx="114">
                  <c:v>2.349E-3</c:v>
                </c:pt>
                <c:pt idx="115">
                  <c:v>2.5720000000000001E-3</c:v>
                </c:pt>
                <c:pt idx="116">
                  <c:v>2.3730000000000001E-3</c:v>
                </c:pt>
                <c:pt idx="117">
                  <c:v>2.0609999999999999E-3</c:v>
                </c:pt>
                <c:pt idx="118">
                  <c:v>1.6609999999999999E-3</c:v>
                </c:pt>
                <c:pt idx="119">
                  <c:v>1.3979999999999999E-3</c:v>
                </c:pt>
                <c:pt idx="120">
                  <c:v>1.511E-3</c:v>
                </c:pt>
                <c:pt idx="121">
                  <c:v>2.6619999999999999E-3</c:v>
                </c:pt>
                <c:pt idx="122">
                  <c:v>1.9859999999999999E-3</c:v>
                </c:pt>
                <c:pt idx="123">
                  <c:v>2.2550000000000001E-3</c:v>
                </c:pt>
                <c:pt idx="124">
                  <c:v>2.248E-3</c:v>
                </c:pt>
                <c:pt idx="125">
                  <c:v>2.4780000000000002E-3</c:v>
                </c:pt>
                <c:pt idx="126">
                  <c:v>2.6259999999999999E-3</c:v>
                </c:pt>
                <c:pt idx="127">
                  <c:v>2.5799999999999998E-3</c:v>
                </c:pt>
                <c:pt idx="128">
                  <c:v>2.6150000000000001E-3</c:v>
                </c:pt>
                <c:pt idx="129">
                  <c:v>2.5000000000000001E-3</c:v>
                </c:pt>
                <c:pt idx="130">
                  <c:v>2.4350000000000001E-3</c:v>
                </c:pt>
                <c:pt idx="131">
                  <c:v>2.496E-3</c:v>
                </c:pt>
                <c:pt idx="132">
                  <c:v>2.049E-3</c:v>
                </c:pt>
                <c:pt idx="133">
                  <c:v>1.2290000000000001E-3</c:v>
                </c:pt>
                <c:pt idx="134">
                  <c:v>2.081E-3</c:v>
                </c:pt>
                <c:pt idx="135">
                  <c:v>2.1459999999999999E-3</c:v>
                </c:pt>
                <c:pt idx="136">
                  <c:v>2.0669999999999998E-3</c:v>
                </c:pt>
                <c:pt idx="137">
                  <c:v>2.4090000000000001E-3</c:v>
                </c:pt>
                <c:pt idx="138">
                  <c:v>2.3449999999999999E-3</c:v>
                </c:pt>
                <c:pt idx="139">
                  <c:v>2.395E-3</c:v>
                </c:pt>
                <c:pt idx="140">
                  <c:v>2.3890000000000001E-3</c:v>
                </c:pt>
                <c:pt idx="141">
                  <c:v>2.137E-3</c:v>
                </c:pt>
                <c:pt idx="142">
                  <c:v>2.0249999999999999E-3</c:v>
                </c:pt>
                <c:pt idx="143">
                  <c:v>2.3679999999999999E-3</c:v>
                </c:pt>
                <c:pt idx="144">
                  <c:v>2.199E-3</c:v>
                </c:pt>
                <c:pt idx="145">
                  <c:v>1.983E-3</c:v>
                </c:pt>
                <c:pt idx="146">
                  <c:v>2.2179999999999999E-3</c:v>
                </c:pt>
                <c:pt idx="147">
                  <c:v>1.7639999999999999E-3</c:v>
                </c:pt>
                <c:pt idx="148">
                  <c:v>1.5219999999999999E-3</c:v>
                </c:pt>
                <c:pt idx="149">
                  <c:v>1.083E-3</c:v>
                </c:pt>
                <c:pt idx="150">
                  <c:v>1.0039999999999999E-3</c:v>
                </c:pt>
                <c:pt idx="151">
                  <c:v>1.3470000000000001E-3</c:v>
                </c:pt>
                <c:pt idx="152">
                  <c:v>1.5839999999999999E-3</c:v>
                </c:pt>
                <c:pt idx="153">
                  <c:v>1.8450000000000001E-3</c:v>
                </c:pt>
                <c:pt idx="154">
                  <c:v>2.0479999999999999E-3</c:v>
                </c:pt>
                <c:pt idx="155">
                  <c:v>1.9810000000000001E-3</c:v>
                </c:pt>
                <c:pt idx="156">
                  <c:v>2.1749999999999999E-3</c:v>
                </c:pt>
                <c:pt idx="157">
                  <c:v>2.1679999999999998E-3</c:v>
                </c:pt>
                <c:pt idx="158">
                  <c:v>2.0019999999999999E-3</c:v>
                </c:pt>
                <c:pt idx="159">
                  <c:v>2.1090000000000002E-3</c:v>
                </c:pt>
                <c:pt idx="160">
                  <c:v>2.0560000000000001E-3</c:v>
                </c:pt>
                <c:pt idx="161">
                  <c:v>2.1429999999999999E-3</c:v>
                </c:pt>
                <c:pt idx="162">
                  <c:v>2.2070000000000002E-3</c:v>
                </c:pt>
                <c:pt idx="163">
                  <c:v>2.1719999999999999E-3</c:v>
                </c:pt>
                <c:pt idx="164">
                  <c:v>2.1740000000000002E-3</c:v>
                </c:pt>
                <c:pt idx="165">
                  <c:v>2.1810000000000002E-3</c:v>
                </c:pt>
                <c:pt idx="166">
                  <c:v>2.1840000000000002E-3</c:v>
                </c:pt>
                <c:pt idx="167">
                  <c:v>2.186E-3</c:v>
                </c:pt>
                <c:pt idx="168">
                  <c:v>2.1870000000000001E-3</c:v>
                </c:pt>
                <c:pt idx="169">
                  <c:v>2.186E-3</c:v>
                </c:pt>
                <c:pt idx="170">
                  <c:v>2.1849999999999999E-3</c:v>
                </c:pt>
                <c:pt idx="171">
                  <c:v>2.1719999999999999E-3</c:v>
                </c:pt>
                <c:pt idx="172">
                  <c:v>2.0899999999999998E-3</c:v>
                </c:pt>
                <c:pt idx="173">
                  <c:v>2.1210000000000001E-3</c:v>
                </c:pt>
                <c:pt idx="174">
                  <c:v>2.1640000000000001E-3</c:v>
                </c:pt>
                <c:pt idx="175">
                  <c:v>2.176E-3</c:v>
                </c:pt>
                <c:pt idx="176">
                  <c:v>2.1810000000000002E-3</c:v>
                </c:pt>
                <c:pt idx="177">
                  <c:v>2.183E-3</c:v>
                </c:pt>
                <c:pt idx="178">
                  <c:v>2.1849999999999999E-3</c:v>
                </c:pt>
                <c:pt idx="179">
                  <c:v>2.1849999999999999E-3</c:v>
                </c:pt>
                <c:pt idx="180">
                  <c:v>2.1819999999999999E-3</c:v>
                </c:pt>
                <c:pt idx="181">
                  <c:v>2.1749999999999999E-3</c:v>
                </c:pt>
                <c:pt idx="182">
                  <c:v>2.1610000000000002E-3</c:v>
                </c:pt>
                <c:pt idx="183">
                  <c:v>2.1359999999999999E-3</c:v>
                </c:pt>
                <c:pt idx="184">
                  <c:v>2.0950000000000001E-3</c:v>
                </c:pt>
                <c:pt idx="185">
                  <c:v>2.052E-3</c:v>
                </c:pt>
                <c:pt idx="186">
                  <c:v>2.0040000000000001E-3</c:v>
                </c:pt>
                <c:pt idx="187">
                  <c:v>1.9620000000000002E-3</c:v>
                </c:pt>
                <c:pt idx="188">
                  <c:v>1.9419999999999999E-3</c:v>
                </c:pt>
                <c:pt idx="189">
                  <c:v>1.936E-3</c:v>
                </c:pt>
                <c:pt idx="190">
                  <c:v>1.933E-3</c:v>
                </c:pt>
                <c:pt idx="191">
                  <c:v>1.934E-3</c:v>
                </c:pt>
                <c:pt idx="192">
                  <c:v>1.9380000000000001E-3</c:v>
                </c:pt>
                <c:pt idx="193">
                  <c:v>1.9449999999999999E-3</c:v>
                </c:pt>
                <c:pt idx="194">
                  <c:v>1.952E-3</c:v>
                </c:pt>
                <c:pt idx="195">
                  <c:v>1.9610000000000001E-3</c:v>
                </c:pt>
                <c:pt idx="196">
                  <c:v>1.97E-3</c:v>
                </c:pt>
                <c:pt idx="197">
                  <c:v>1.9789999999999999E-3</c:v>
                </c:pt>
                <c:pt idx="198">
                  <c:v>1.9880000000000002E-3</c:v>
                </c:pt>
                <c:pt idx="199">
                  <c:v>1.9959999999999999E-3</c:v>
                </c:pt>
                <c:pt idx="200">
                  <c:v>2.0040000000000001E-3</c:v>
                </c:pt>
                <c:pt idx="201">
                  <c:v>2.0110000000000002E-3</c:v>
                </c:pt>
                <c:pt idx="202">
                  <c:v>2.0179999999999998E-3</c:v>
                </c:pt>
                <c:pt idx="203">
                  <c:v>2.0279999999999999E-3</c:v>
                </c:pt>
                <c:pt idx="204">
                  <c:v>2.039E-3</c:v>
                </c:pt>
                <c:pt idx="205">
                  <c:v>2.0479999999999999E-3</c:v>
                </c:pt>
                <c:pt idx="206">
                  <c:v>2.0539999999999998E-3</c:v>
                </c:pt>
                <c:pt idx="207">
                  <c:v>2.0609999999999999E-3</c:v>
                </c:pt>
                <c:pt idx="208">
                  <c:v>2.0660000000000001E-3</c:v>
                </c:pt>
                <c:pt idx="209">
                  <c:v>2.0639999999999999E-3</c:v>
                </c:pt>
                <c:pt idx="210">
                  <c:v>2.0479999999999999E-3</c:v>
                </c:pt>
                <c:pt idx="211">
                  <c:v>2.0040000000000001E-3</c:v>
                </c:pt>
                <c:pt idx="212">
                  <c:v>1.939E-3</c:v>
                </c:pt>
                <c:pt idx="213">
                  <c:v>1.8779999999999999E-3</c:v>
                </c:pt>
                <c:pt idx="214">
                  <c:v>1.8209999999999999E-3</c:v>
                </c:pt>
                <c:pt idx="215">
                  <c:v>1.7930000000000001E-3</c:v>
                </c:pt>
                <c:pt idx="216">
                  <c:v>1.707E-3</c:v>
                </c:pt>
                <c:pt idx="217">
                  <c:v>1.7359999999999999E-3</c:v>
                </c:pt>
                <c:pt idx="218">
                  <c:v>1.818E-3</c:v>
                </c:pt>
                <c:pt idx="219">
                  <c:v>1.856E-3</c:v>
                </c:pt>
                <c:pt idx="220">
                  <c:v>1.884E-3</c:v>
                </c:pt>
                <c:pt idx="221">
                  <c:v>1.918E-3</c:v>
                </c:pt>
                <c:pt idx="222">
                  <c:v>1.9759999999999999E-3</c:v>
                </c:pt>
                <c:pt idx="223">
                  <c:v>2.0699999999999998E-3</c:v>
                </c:pt>
                <c:pt idx="224">
                  <c:v>2.1949999999999999E-3</c:v>
                </c:pt>
                <c:pt idx="225">
                  <c:v>2.3289999999999999E-3</c:v>
                </c:pt>
                <c:pt idx="226">
                  <c:v>2.4499999999999999E-3</c:v>
                </c:pt>
                <c:pt idx="227">
                  <c:v>2.5270000000000002E-3</c:v>
                </c:pt>
                <c:pt idx="228">
                  <c:v>2.5230000000000001E-3</c:v>
                </c:pt>
                <c:pt idx="229">
                  <c:v>2.3869999999999998E-3</c:v>
                </c:pt>
                <c:pt idx="230">
                  <c:v>2.1970000000000002E-3</c:v>
                </c:pt>
                <c:pt idx="231">
                  <c:v>2.0330000000000001E-3</c:v>
                </c:pt>
                <c:pt idx="232">
                  <c:v>1.8320000000000001E-3</c:v>
                </c:pt>
                <c:pt idx="233">
                  <c:v>1.593E-3</c:v>
                </c:pt>
                <c:pt idx="234">
                  <c:v>1.3209999999999999E-3</c:v>
                </c:pt>
                <c:pt idx="235">
                  <c:v>1.024E-3</c:v>
                </c:pt>
                <c:pt idx="236">
                  <c:v>7.1699999999999997E-4</c:v>
                </c:pt>
                <c:pt idx="237">
                  <c:v>5.0279999999999997E-4</c:v>
                </c:pt>
                <c:pt idx="238">
                  <c:v>2.2010000000000001E-4</c:v>
                </c:pt>
                <c:pt idx="239">
                  <c:v>6.6489999999999995E-5</c:v>
                </c:pt>
                <c:pt idx="240">
                  <c:v>3.4879999999999998E-5</c:v>
                </c:pt>
                <c:pt idx="241">
                  <c:v>1.8709999999999999E-5</c:v>
                </c:pt>
                <c:pt idx="242">
                  <c:v>1.1430000000000001E-5</c:v>
                </c:pt>
                <c:pt idx="243">
                  <c:v>7.1489999999999997E-6</c:v>
                </c:pt>
                <c:pt idx="244">
                  <c:v>4.8040000000000001E-6</c:v>
                </c:pt>
                <c:pt idx="245">
                  <c:v>2.9100000000000001E-6</c:v>
                </c:pt>
                <c:pt idx="246">
                  <c:v>1.739E-6</c:v>
                </c:pt>
                <c:pt idx="247">
                  <c:v>1.155E-6</c:v>
                </c:pt>
                <c:pt idx="248">
                  <c:v>5.5310000000000005E-7</c:v>
                </c:pt>
                <c:pt idx="249">
                  <c:v>2.7010000000000002E-7</c:v>
                </c:pt>
                <c:pt idx="250">
                  <c:v>4.2909999999999998E-8</c:v>
                </c:pt>
                <c:pt idx="251">
                  <c:v>6.5070000000000004E-10</c:v>
                </c:pt>
              </c:numCache>
            </c:numRef>
          </c:yVal>
          <c:smooth val="0"/>
        </c:ser>
        <c:ser>
          <c:idx val="1"/>
          <c:order val="1"/>
          <c:tx>
            <c:v>Critical Flux - UO2 5 wt%</c:v>
          </c:tx>
          <c:spPr>
            <a:ln w="19050"/>
          </c:spPr>
          <c:marker>
            <c:symbol val="square"/>
            <c:size val="2"/>
          </c:marker>
          <c:xVal>
            <c:numRef>
              <c:f>'Critical flux'!$AP$8:$AP$245</c:f>
              <c:numCache>
                <c:formatCode>0.00E+00</c:formatCode>
                <c:ptCount val="238"/>
                <c:pt idx="0">
                  <c:v>18666500</c:v>
                </c:pt>
                <c:pt idx="1">
                  <c:v>16508000</c:v>
                </c:pt>
                <c:pt idx="2">
                  <c:v>15116500</c:v>
                </c:pt>
                <c:pt idx="3">
                  <c:v>14195000</c:v>
                </c:pt>
                <c:pt idx="4">
                  <c:v>13340000</c:v>
                </c:pt>
                <c:pt idx="5">
                  <c:v>11420000</c:v>
                </c:pt>
                <c:pt idx="6">
                  <c:v>9093650</c:v>
                </c:pt>
                <c:pt idx="7">
                  <c:v>7310650</c:v>
                </c:pt>
                <c:pt idx="8">
                  <c:v>5617000</c:v>
                </c:pt>
                <c:pt idx="9">
                  <c:v>4552000</c:v>
                </c:pt>
                <c:pt idx="10">
                  <c:v>3652000</c:v>
                </c:pt>
                <c:pt idx="11">
                  <c:v>2739500</c:v>
                </c:pt>
                <c:pt idx="12">
                  <c:v>2416500</c:v>
                </c:pt>
                <c:pt idx="13">
                  <c:v>2102000</c:v>
                </c:pt>
                <c:pt idx="14">
                  <c:v>1675000</c:v>
                </c:pt>
                <c:pt idx="15">
                  <c:v>1450000</c:v>
                </c:pt>
                <c:pt idx="16">
                  <c:v>1378000</c:v>
                </c:pt>
                <c:pt idx="17">
                  <c:v>1336500</c:v>
                </c:pt>
                <c:pt idx="18">
                  <c:v>1283500</c:v>
                </c:pt>
                <c:pt idx="19">
                  <c:v>1225000</c:v>
                </c:pt>
                <c:pt idx="20">
                  <c:v>1150000</c:v>
                </c:pt>
                <c:pt idx="21">
                  <c:v>1055000</c:v>
                </c:pt>
                <c:pt idx="22">
                  <c:v>965000</c:v>
                </c:pt>
                <c:pt idx="23">
                  <c:v>910000</c:v>
                </c:pt>
                <c:pt idx="24">
                  <c:v>887500</c:v>
                </c:pt>
                <c:pt idx="25">
                  <c:v>868050</c:v>
                </c:pt>
                <c:pt idx="26">
                  <c:v>840550</c:v>
                </c:pt>
                <c:pt idx="27">
                  <c:v>785000</c:v>
                </c:pt>
                <c:pt idx="28">
                  <c:v>714500</c:v>
                </c:pt>
                <c:pt idx="29">
                  <c:v>674500</c:v>
                </c:pt>
                <c:pt idx="30">
                  <c:v>635000</c:v>
                </c:pt>
                <c:pt idx="31">
                  <c:v>586500</c:v>
                </c:pt>
                <c:pt idx="32">
                  <c:v>561500</c:v>
                </c:pt>
                <c:pt idx="33">
                  <c:v>524760</c:v>
                </c:pt>
                <c:pt idx="34">
                  <c:v>484760</c:v>
                </c:pt>
                <c:pt idx="35">
                  <c:v>455000</c:v>
                </c:pt>
                <c:pt idx="36">
                  <c:v>430000</c:v>
                </c:pt>
                <c:pt idx="37">
                  <c:v>410000</c:v>
                </c:pt>
                <c:pt idx="38">
                  <c:v>365000</c:v>
                </c:pt>
                <c:pt idx="39">
                  <c:v>300000</c:v>
                </c:pt>
                <c:pt idx="40">
                  <c:v>235000</c:v>
                </c:pt>
                <c:pt idx="41">
                  <c:v>175000</c:v>
                </c:pt>
                <c:pt idx="42">
                  <c:v>139150</c:v>
                </c:pt>
                <c:pt idx="43">
                  <c:v>114150</c:v>
                </c:pt>
                <c:pt idx="44">
                  <c:v>92500</c:v>
                </c:pt>
                <c:pt idx="45">
                  <c:v>83500</c:v>
                </c:pt>
                <c:pt idx="46">
                  <c:v>78500</c:v>
                </c:pt>
                <c:pt idx="47">
                  <c:v>74000</c:v>
                </c:pt>
                <c:pt idx="48">
                  <c:v>66500</c:v>
                </c:pt>
                <c:pt idx="49">
                  <c:v>56000</c:v>
                </c:pt>
                <c:pt idx="50">
                  <c:v>51000</c:v>
                </c:pt>
                <c:pt idx="51">
                  <c:v>47500</c:v>
                </c:pt>
                <c:pt idx="52">
                  <c:v>37500</c:v>
                </c:pt>
                <c:pt idx="53">
                  <c:v>27500</c:v>
                </c:pt>
                <c:pt idx="54">
                  <c:v>21000</c:v>
                </c:pt>
                <c:pt idx="55">
                  <c:v>15000</c:v>
                </c:pt>
                <c:pt idx="56">
                  <c:v>11250</c:v>
                </c:pt>
                <c:pt idx="57">
                  <c:v>8765</c:v>
                </c:pt>
                <c:pt idx="58">
                  <c:v>7015</c:v>
                </c:pt>
                <c:pt idx="59">
                  <c:v>4950</c:v>
                </c:pt>
                <c:pt idx="60">
                  <c:v>3820</c:v>
                </c:pt>
                <c:pt idx="61">
                  <c:v>3370</c:v>
                </c:pt>
                <c:pt idx="62">
                  <c:v>2790</c:v>
                </c:pt>
                <c:pt idx="63">
                  <c:v>2435</c:v>
                </c:pt>
                <c:pt idx="64">
                  <c:v>2245</c:v>
                </c:pt>
                <c:pt idx="65">
                  <c:v>2000</c:v>
                </c:pt>
                <c:pt idx="66">
                  <c:v>1675</c:v>
                </c:pt>
                <c:pt idx="67">
                  <c:v>1525</c:v>
                </c:pt>
                <c:pt idx="68">
                  <c:v>1325</c:v>
                </c:pt>
                <c:pt idx="69">
                  <c:v>1050</c:v>
                </c:pt>
                <c:pt idx="70">
                  <c:v>816.5</c:v>
                </c:pt>
                <c:pt idx="71">
                  <c:v>676.5</c:v>
                </c:pt>
                <c:pt idx="72">
                  <c:v>610</c:v>
                </c:pt>
                <c:pt idx="73">
                  <c:v>427.5</c:v>
                </c:pt>
                <c:pt idx="74">
                  <c:v>295</c:v>
                </c:pt>
                <c:pt idx="75">
                  <c:v>262.5</c:v>
                </c:pt>
                <c:pt idx="76">
                  <c:v>225</c:v>
                </c:pt>
                <c:pt idx="77">
                  <c:v>208.75</c:v>
                </c:pt>
                <c:pt idx="78">
                  <c:v>200</c:v>
                </c:pt>
                <c:pt idx="79">
                  <c:v>189.25</c:v>
                </c:pt>
                <c:pt idx="80">
                  <c:v>154</c:v>
                </c:pt>
                <c:pt idx="81">
                  <c:v>120.5</c:v>
                </c:pt>
                <c:pt idx="82">
                  <c:v>117</c:v>
                </c:pt>
                <c:pt idx="83">
                  <c:v>111.5</c:v>
                </c:pt>
                <c:pt idx="84">
                  <c:v>104</c:v>
                </c:pt>
                <c:pt idx="85">
                  <c:v>95</c:v>
                </c:pt>
                <c:pt idx="86">
                  <c:v>86</c:v>
                </c:pt>
                <c:pt idx="87">
                  <c:v>81</c:v>
                </c:pt>
                <c:pt idx="88">
                  <c:v>78</c:v>
                </c:pt>
                <c:pt idx="89">
                  <c:v>74</c:v>
                </c:pt>
                <c:pt idx="90">
                  <c:v>69.75</c:v>
                </c:pt>
                <c:pt idx="91">
                  <c:v>66.25</c:v>
                </c:pt>
                <c:pt idx="92">
                  <c:v>63</c:v>
                </c:pt>
                <c:pt idx="93">
                  <c:v>60</c:v>
                </c:pt>
                <c:pt idx="94">
                  <c:v>56.2</c:v>
                </c:pt>
                <c:pt idx="95">
                  <c:v>52.7</c:v>
                </c:pt>
                <c:pt idx="96">
                  <c:v>51.3</c:v>
                </c:pt>
                <c:pt idx="97">
                  <c:v>49.900000000000006</c:v>
                </c:pt>
                <c:pt idx="98">
                  <c:v>48.75</c:v>
                </c:pt>
                <c:pt idx="99">
                  <c:v>47.65</c:v>
                </c:pt>
                <c:pt idx="100">
                  <c:v>46.1</c:v>
                </c:pt>
                <c:pt idx="101">
                  <c:v>44.6</c:v>
                </c:pt>
                <c:pt idx="102">
                  <c:v>43.2</c:v>
                </c:pt>
                <c:pt idx="103">
                  <c:v>41.7</c:v>
                </c:pt>
                <c:pt idx="104">
                  <c:v>40.299999999999997</c:v>
                </c:pt>
                <c:pt idx="105">
                  <c:v>39.35</c:v>
                </c:pt>
                <c:pt idx="106">
                  <c:v>38.549999999999997</c:v>
                </c:pt>
                <c:pt idx="107">
                  <c:v>37.5</c:v>
                </c:pt>
                <c:pt idx="108">
                  <c:v>36.25</c:v>
                </c:pt>
                <c:pt idx="109">
                  <c:v>35.049999999999997</c:v>
                </c:pt>
                <c:pt idx="110">
                  <c:v>34.174999999999997</c:v>
                </c:pt>
                <c:pt idx="111">
                  <c:v>33.5</c:v>
                </c:pt>
                <c:pt idx="112">
                  <c:v>32.5</c:v>
                </c:pt>
                <c:pt idx="113">
                  <c:v>31.5</c:v>
                </c:pt>
                <c:pt idx="114">
                  <c:v>30.625</c:v>
                </c:pt>
                <c:pt idx="115">
                  <c:v>28.75</c:v>
                </c:pt>
                <c:pt idx="116">
                  <c:v>26.25</c:v>
                </c:pt>
                <c:pt idx="117">
                  <c:v>23.75</c:v>
                </c:pt>
                <c:pt idx="118">
                  <c:v>21.75</c:v>
                </c:pt>
                <c:pt idx="119">
                  <c:v>20.5</c:v>
                </c:pt>
                <c:pt idx="120">
                  <c:v>19.5</c:v>
                </c:pt>
                <c:pt idx="121">
                  <c:v>18.75</c:v>
                </c:pt>
                <c:pt idx="122">
                  <c:v>17.75</c:v>
                </c:pt>
                <c:pt idx="123">
                  <c:v>16.5</c:v>
                </c:pt>
                <c:pt idx="124">
                  <c:v>15.55</c:v>
                </c:pt>
                <c:pt idx="125">
                  <c:v>14.75</c:v>
                </c:pt>
                <c:pt idx="126">
                  <c:v>14.074999999999999</c:v>
                </c:pt>
                <c:pt idx="127">
                  <c:v>13.324999999999999</c:v>
                </c:pt>
                <c:pt idx="128">
                  <c:v>12.4</c:v>
                </c:pt>
                <c:pt idx="129">
                  <c:v>11.7</c:v>
                </c:pt>
                <c:pt idx="130">
                  <c:v>10.75</c:v>
                </c:pt>
                <c:pt idx="131">
                  <c:v>9.5500000000000007</c:v>
                </c:pt>
                <c:pt idx="132">
                  <c:v>8.6</c:v>
                </c:pt>
                <c:pt idx="133">
                  <c:v>7.625</c:v>
                </c:pt>
                <c:pt idx="134">
                  <c:v>7.0750000000000002</c:v>
                </c:pt>
                <c:pt idx="135">
                  <c:v>6.875</c:v>
                </c:pt>
                <c:pt idx="136">
                  <c:v>6.625</c:v>
                </c:pt>
                <c:pt idx="137">
                  <c:v>6.375</c:v>
                </c:pt>
                <c:pt idx="138">
                  <c:v>6.125</c:v>
                </c:pt>
                <c:pt idx="139">
                  <c:v>5.7</c:v>
                </c:pt>
                <c:pt idx="140">
                  <c:v>5.2</c:v>
                </c:pt>
                <c:pt idx="141">
                  <c:v>4.875</c:v>
                </c:pt>
                <c:pt idx="142">
                  <c:v>4.375</c:v>
                </c:pt>
                <c:pt idx="143">
                  <c:v>3.8650000000000002</c:v>
                </c:pt>
                <c:pt idx="144">
                  <c:v>3.6150000000000002</c:v>
                </c:pt>
                <c:pt idx="145">
                  <c:v>3.3250000000000002</c:v>
                </c:pt>
                <c:pt idx="146">
                  <c:v>3.0999999999999996</c:v>
                </c:pt>
                <c:pt idx="147">
                  <c:v>3.0249999999999999</c:v>
                </c:pt>
                <c:pt idx="148">
                  <c:v>2.9850000000000003</c:v>
                </c:pt>
                <c:pt idx="149">
                  <c:v>2.92</c:v>
                </c:pt>
                <c:pt idx="150">
                  <c:v>2.8200000000000003</c:v>
                </c:pt>
                <c:pt idx="151">
                  <c:v>2.7199999999999998</c:v>
                </c:pt>
                <c:pt idx="152">
                  <c:v>2.62</c:v>
                </c:pt>
                <c:pt idx="153">
                  <c:v>2.52</c:v>
                </c:pt>
                <c:pt idx="154">
                  <c:v>2.4249999999999998</c:v>
                </c:pt>
                <c:pt idx="155">
                  <c:v>2.34</c:v>
                </c:pt>
                <c:pt idx="156">
                  <c:v>2.2549999999999999</c:v>
                </c:pt>
                <c:pt idx="157">
                  <c:v>2.165</c:v>
                </c:pt>
                <c:pt idx="158">
                  <c:v>2.06</c:v>
                </c:pt>
                <c:pt idx="159">
                  <c:v>1.97</c:v>
                </c:pt>
                <c:pt idx="160">
                  <c:v>1.9</c:v>
                </c:pt>
                <c:pt idx="161">
                  <c:v>1.8149999999999999</c:v>
                </c:pt>
                <c:pt idx="162">
                  <c:v>1.7250000000000001</c:v>
                </c:pt>
                <c:pt idx="163">
                  <c:v>1.635</c:v>
                </c:pt>
                <c:pt idx="164">
                  <c:v>1.5449999999999999</c:v>
                </c:pt>
                <c:pt idx="165">
                  <c:v>1.4750000000000001</c:v>
                </c:pt>
                <c:pt idx="166">
                  <c:v>1.4249999999999998</c:v>
                </c:pt>
                <c:pt idx="167">
                  <c:v>1.375</c:v>
                </c:pt>
                <c:pt idx="168">
                  <c:v>1.3250000000000002</c:v>
                </c:pt>
                <c:pt idx="169">
                  <c:v>1.2749999999999999</c:v>
                </c:pt>
                <c:pt idx="170">
                  <c:v>1.2375</c:v>
                </c:pt>
                <c:pt idx="171">
                  <c:v>1.2124999999999999</c:v>
                </c:pt>
                <c:pt idx="172">
                  <c:v>1.1875</c:v>
                </c:pt>
                <c:pt idx="173">
                  <c:v>1.1625000000000001</c:v>
                </c:pt>
                <c:pt idx="174">
                  <c:v>1.145</c:v>
                </c:pt>
                <c:pt idx="175">
                  <c:v>1.1349999999999998</c:v>
                </c:pt>
                <c:pt idx="176">
                  <c:v>1.125</c:v>
                </c:pt>
                <c:pt idx="177">
                  <c:v>1.1150000000000002</c:v>
                </c:pt>
                <c:pt idx="178">
                  <c:v>1.105</c:v>
                </c:pt>
                <c:pt idx="179">
                  <c:v>1.0950000000000002</c:v>
                </c:pt>
                <c:pt idx="180">
                  <c:v>1.085</c:v>
                </c:pt>
                <c:pt idx="181">
                  <c:v>1.0750000000000002</c:v>
                </c:pt>
                <c:pt idx="182">
                  <c:v>1.0649999999999999</c:v>
                </c:pt>
                <c:pt idx="183">
                  <c:v>1.0550000000000002</c:v>
                </c:pt>
                <c:pt idx="184">
                  <c:v>1.0449999999999999</c:v>
                </c:pt>
                <c:pt idx="185">
                  <c:v>1.0350000000000001</c:v>
                </c:pt>
                <c:pt idx="186">
                  <c:v>1.0249999999999999</c:v>
                </c:pt>
                <c:pt idx="187">
                  <c:v>1.0150000000000001</c:v>
                </c:pt>
                <c:pt idx="188">
                  <c:v>1.0049999999999999</c:v>
                </c:pt>
                <c:pt idx="189">
                  <c:v>0.98750000000000004</c:v>
                </c:pt>
                <c:pt idx="190">
                  <c:v>0.96249999999999991</c:v>
                </c:pt>
                <c:pt idx="191">
                  <c:v>0.9375</c:v>
                </c:pt>
                <c:pt idx="192">
                  <c:v>0.91250000000000009</c:v>
                </c:pt>
                <c:pt idx="193">
                  <c:v>0.875</c:v>
                </c:pt>
                <c:pt idx="194">
                  <c:v>0.82499999999999996</c:v>
                </c:pt>
                <c:pt idx="195">
                  <c:v>0.77500000000000002</c:v>
                </c:pt>
                <c:pt idx="196">
                  <c:v>0.72499999999999998</c:v>
                </c:pt>
                <c:pt idx="197">
                  <c:v>0.67500000000000004</c:v>
                </c:pt>
                <c:pt idx="198">
                  <c:v>0.63749999999999996</c:v>
                </c:pt>
                <c:pt idx="199">
                  <c:v>0.61250000000000004</c:v>
                </c:pt>
                <c:pt idx="200">
                  <c:v>0.57499999999999996</c:v>
                </c:pt>
                <c:pt idx="201">
                  <c:v>0.52500000000000002</c:v>
                </c:pt>
                <c:pt idx="202">
                  <c:v>0.47499999999999998</c:v>
                </c:pt>
                <c:pt idx="203">
                  <c:v>0.42500000000000004</c:v>
                </c:pt>
                <c:pt idx="204">
                  <c:v>0.38750000000000001</c:v>
                </c:pt>
                <c:pt idx="205">
                  <c:v>0.36249999999999999</c:v>
                </c:pt>
                <c:pt idx="206">
                  <c:v>0.33750000000000002</c:v>
                </c:pt>
                <c:pt idx="207">
                  <c:v>0.3125</c:v>
                </c:pt>
                <c:pt idx="208">
                  <c:v>0.28749999999999998</c:v>
                </c:pt>
                <c:pt idx="209">
                  <c:v>0.26250000000000001</c:v>
                </c:pt>
                <c:pt idx="210">
                  <c:v>0.23749999999999999</c:v>
                </c:pt>
                <c:pt idx="211">
                  <c:v>0.21250000000000002</c:v>
                </c:pt>
                <c:pt idx="212">
                  <c:v>0.1875</c:v>
                </c:pt>
                <c:pt idx="213">
                  <c:v>0.16249999999999998</c:v>
                </c:pt>
                <c:pt idx="214">
                  <c:v>0.13750000000000001</c:v>
                </c:pt>
                <c:pt idx="215">
                  <c:v>0.1125</c:v>
                </c:pt>
                <c:pt idx="216">
                  <c:v>9.5000000000000001E-2</c:v>
                </c:pt>
                <c:pt idx="217">
                  <c:v>8.4999999999999992E-2</c:v>
                </c:pt>
                <c:pt idx="218">
                  <c:v>7.5000000000000011E-2</c:v>
                </c:pt>
                <c:pt idx="219">
                  <c:v>6.5000000000000002E-2</c:v>
                </c:pt>
                <c:pt idx="220">
                  <c:v>5.5E-2</c:v>
                </c:pt>
                <c:pt idx="221">
                  <c:v>4.4999999999999998E-2</c:v>
                </c:pt>
                <c:pt idx="222">
                  <c:v>3.5000000000000003E-2</c:v>
                </c:pt>
                <c:pt idx="223">
                  <c:v>2.7650000000000001E-2</c:v>
                </c:pt>
                <c:pt idx="224">
                  <c:v>1.7649999999999999E-2</c:v>
                </c:pt>
                <c:pt idx="225">
                  <c:v>8.7500000000000008E-3</c:v>
                </c:pt>
                <c:pt idx="226">
                  <c:v>6.2500000000000003E-3</c:v>
                </c:pt>
                <c:pt idx="227">
                  <c:v>4.5000000000000005E-3</c:v>
                </c:pt>
                <c:pt idx="228">
                  <c:v>3.5000000000000001E-3</c:v>
                </c:pt>
                <c:pt idx="229">
                  <c:v>2.7499999999999998E-3</c:v>
                </c:pt>
                <c:pt idx="230">
                  <c:v>2.2500000000000003E-3</c:v>
                </c:pt>
                <c:pt idx="231">
                  <c:v>1.75E-3</c:v>
                </c:pt>
                <c:pt idx="232">
                  <c:v>1.3500000000000001E-3</c:v>
                </c:pt>
                <c:pt idx="233">
                  <c:v>1.0999999999999998E-3</c:v>
                </c:pt>
                <c:pt idx="234">
                  <c:v>8.7500000000000002E-4</c:v>
                </c:pt>
                <c:pt idx="235">
                  <c:v>6.2500000000000001E-4</c:v>
                </c:pt>
                <c:pt idx="236">
                  <c:v>3.0000000000000003E-4</c:v>
                </c:pt>
                <c:pt idx="237">
                  <c:v>5.0000000000000002E-5</c:v>
                </c:pt>
              </c:numCache>
            </c:numRef>
          </c:xVal>
          <c:yVal>
            <c:numRef>
              <c:f>'Critical flux'!$AQ$8:$AQ$245</c:f>
              <c:numCache>
                <c:formatCode>0.00E+00</c:formatCode>
                <c:ptCount val="238"/>
                <c:pt idx="0">
                  <c:v>1.3129999999999999E-9</c:v>
                </c:pt>
                <c:pt idx="1">
                  <c:v>3.4450000000000001E-6</c:v>
                </c:pt>
                <c:pt idx="2">
                  <c:v>1.006E-5</c:v>
                </c:pt>
                <c:pt idx="3">
                  <c:v>1.895E-5</c:v>
                </c:pt>
                <c:pt idx="4">
                  <c:v>3.5150000000000001E-5</c:v>
                </c:pt>
                <c:pt idx="5">
                  <c:v>1.574E-4</c:v>
                </c:pt>
                <c:pt idx="6">
                  <c:v>6.0179999999999999E-4</c:v>
                </c:pt>
                <c:pt idx="7">
                  <c:v>1.8829999999999999E-3</c:v>
                </c:pt>
                <c:pt idx="8">
                  <c:v>4.744E-3</c:v>
                </c:pt>
                <c:pt idx="9">
                  <c:v>7.2030000000000002E-3</c:v>
                </c:pt>
                <c:pt idx="10">
                  <c:v>1.061E-2</c:v>
                </c:pt>
                <c:pt idx="11">
                  <c:v>1.5869999999999999E-2</c:v>
                </c:pt>
                <c:pt idx="12">
                  <c:v>1.7590000000000001E-2</c:v>
                </c:pt>
                <c:pt idx="13">
                  <c:v>1.5599999999999999E-2</c:v>
                </c:pt>
                <c:pt idx="14">
                  <c:v>1.6230000000000001E-2</c:v>
                </c:pt>
                <c:pt idx="15">
                  <c:v>1.6969999999999999E-2</c:v>
                </c:pt>
                <c:pt idx="16">
                  <c:v>1.6449999999999999E-2</c:v>
                </c:pt>
                <c:pt idx="17">
                  <c:v>1.4109999999999999E-2</c:v>
                </c:pt>
                <c:pt idx="18">
                  <c:v>1.545E-2</c:v>
                </c:pt>
                <c:pt idx="19">
                  <c:v>1.72E-2</c:v>
                </c:pt>
                <c:pt idx="20">
                  <c:v>1.5859999999999999E-2</c:v>
                </c:pt>
                <c:pt idx="21">
                  <c:v>1.286E-2</c:v>
                </c:pt>
                <c:pt idx="22">
                  <c:v>1.304E-2</c:v>
                </c:pt>
                <c:pt idx="23">
                  <c:v>1.487E-2</c:v>
                </c:pt>
                <c:pt idx="24">
                  <c:v>1.567E-2</c:v>
                </c:pt>
                <c:pt idx="25">
                  <c:v>1.6500000000000001E-2</c:v>
                </c:pt>
                <c:pt idx="26">
                  <c:v>1.8280000000000001E-2</c:v>
                </c:pt>
                <c:pt idx="27">
                  <c:v>1.9560000000000001E-2</c:v>
                </c:pt>
                <c:pt idx="28">
                  <c:v>1.7149999999999999E-2</c:v>
                </c:pt>
                <c:pt idx="29">
                  <c:v>1.6539999999999999E-2</c:v>
                </c:pt>
                <c:pt idx="30">
                  <c:v>1.584E-2</c:v>
                </c:pt>
                <c:pt idx="31">
                  <c:v>1.511E-2</c:v>
                </c:pt>
                <c:pt idx="32">
                  <c:v>1.472E-2</c:v>
                </c:pt>
                <c:pt idx="33">
                  <c:v>1.397E-2</c:v>
                </c:pt>
                <c:pt idx="34">
                  <c:v>1.26E-2</c:v>
                </c:pt>
                <c:pt idx="35">
                  <c:v>9.6380000000000007E-3</c:v>
                </c:pt>
                <c:pt idx="36">
                  <c:v>8.3079999999999994E-3</c:v>
                </c:pt>
                <c:pt idx="37">
                  <c:v>0.01</c:v>
                </c:pt>
                <c:pt idx="38">
                  <c:v>1.1310000000000001E-2</c:v>
                </c:pt>
                <c:pt idx="39">
                  <c:v>1.124E-2</c:v>
                </c:pt>
                <c:pt idx="40">
                  <c:v>9.41E-3</c:v>
                </c:pt>
                <c:pt idx="41">
                  <c:v>8.064E-3</c:v>
                </c:pt>
                <c:pt idx="42">
                  <c:v>7.2639999999999996E-3</c:v>
                </c:pt>
                <c:pt idx="43">
                  <c:v>6.6220000000000003E-3</c:v>
                </c:pt>
                <c:pt idx="44">
                  <c:v>6.123E-3</c:v>
                </c:pt>
                <c:pt idx="45">
                  <c:v>5.9979999999999999E-3</c:v>
                </c:pt>
                <c:pt idx="46">
                  <c:v>5.7889999999999999E-3</c:v>
                </c:pt>
                <c:pt idx="47">
                  <c:v>5.6889999999999996E-3</c:v>
                </c:pt>
                <c:pt idx="48">
                  <c:v>5.47E-3</c:v>
                </c:pt>
                <c:pt idx="49">
                  <c:v>5.2249999999999996E-3</c:v>
                </c:pt>
                <c:pt idx="50">
                  <c:v>5.1229999999999999E-3</c:v>
                </c:pt>
                <c:pt idx="51">
                  <c:v>4.9719999999999999E-3</c:v>
                </c:pt>
                <c:pt idx="52">
                  <c:v>4.7019999999999996E-3</c:v>
                </c:pt>
                <c:pt idx="53">
                  <c:v>4.4640000000000001E-3</c:v>
                </c:pt>
                <c:pt idx="54">
                  <c:v>4.2249999999999996E-3</c:v>
                </c:pt>
                <c:pt idx="55">
                  <c:v>4.1450000000000002E-3</c:v>
                </c:pt>
                <c:pt idx="56">
                  <c:v>3.9969999999999997E-3</c:v>
                </c:pt>
                <c:pt idx="57">
                  <c:v>3.8920000000000001E-3</c:v>
                </c:pt>
                <c:pt idx="58">
                  <c:v>3.8370000000000001E-3</c:v>
                </c:pt>
                <c:pt idx="59">
                  <c:v>3.7369999999999999E-3</c:v>
                </c:pt>
                <c:pt idx="60">
                  <c:v>3.6679999999999998E-3</c:v>
                </c:pt>
                <c:pt idx="61">
                  <c:v>3.699E-3</c:v>
                </c:pt>
                <c:pt idx="62">
                  <c:v>3.5569999999999998E-3</c:v>
                </c:pt>
                <c:pt idx="63">
                  <c:v>3.7309999999999999E-3</c:v>
                </c:pt>
                <c:pt idx="64">
                  <c:v>3.4979999999999998E-3</c:v>
                </c:pt>
                <c:pt idx="65">
                  <c:v>3.6059999999999998E-3</c:v>
                </c:pt>
                <c:pt idx="66">
                  <c:v>3.5560000000000001E-3</c:v>
                </c:pt>
                <c:pt idx="67">
                  <c:v>3.3709999999999999E-3</c:v>
                </c:pt>
                <c:pt idx="68">
                  <c:v>3.5430000000000001E-3</c:v>
                </c:pt>
                <c:pt idx="69">
                  <c:v>3.4680000000000002E-3</c:v>
                </c:pt>
                <c:pt idx="70">
                  <c:v>3.4220000000000001E-3</c:v>
                </c:pt>
                <c:pt idx="71">
                  <c:v>3.2399999999999998E-3</c:v>
                </c:pt>
                <c:pt idx="72">
                  <c:v>3.395E-3</c:v>
                </c:pt>
                <c:pt idx="73">
                  <c:v>3.3210000000000002E-3</c:v>
                </c:pt>
                <c:pt idx="74">
                  <c:v>3.0560000000000001E-3</c:v>
                </c:pt>
                <c:pt idx="75">
                  <c:v>3.261E-3</c:v>
                </c:pt>
                <c:pt idx="76">
                  <c:v>3.153E-3</c:v>
                </c:pt>
                <c:pt idx="77">
                  <c:v>1.9870000000000001E-3</c:v>
                </c:pt>
                <c:pt idx="78">
                  <c:v>3.2520000000000001E-3</c:v>
                </c:pt>
                <c:pt idx="79">
                  <c:v>3.1059999999999998E-3</c:v>
                </c:pt>
                <c:pt idx="80">
                  <c:v>3.14E-3</c:v>
                </c:pt>
                <c:pt idx="81">
                  <c:v>3.1089999999999998E-3</c:v>
                </c:pt>
                <c:pt idx="82">
                  <c:v>2.6570000000000001E-3</c:v>
                </c:pt>
                <c:pt idx="83">
                  <c:v>3.1029999999999999E-3</c:v>
                </c:pt>
                <c:pt idx="84">
                  <c:v>2.849E-3</c:v>
                </c:pt>
                <c:pt idx="85">
                  <c:v>3.0309999999999998E-3</c:v>
                </c:pt>
                <c:pt idx="86">
                  <c:v>3.0249999999999999E-3</c:v>
                </c:pt>
                <c:pt idx="87">
                  <c:v>2.4919999999999999E-3</c:v>
                </c:pt>
                <c:pt idx="88">
                  <c:v>3.029E-3</c:v>
                </c:pt>
                <c:pt idx="89">
                  <c:v>3.0040000000000002E-3</c:v>
                </c:pt>
                <c:pt idx="90">
                  <c:v>2.9689999999999999E-3</c:v>
                </c:pt>
                <c:pt idx="91">
                  <c:v>2.2230000000000001E-3</c:v>
                </c:pt>
                <c:pt idx="92">
                  <c:v>2.9750000000000002E-3</c:v>
                </c:pt>
                <c:pt idx="93">
                  <c:v>2.9659999999999999E-3</c:v>
                </c:pt>
                <c:pt idx="94">
                  <c:v>2.859E-3</c:v>
                </c:pt>
                <c:pt idx="95">
                  <c:v>2.911E-3</c:v>
                </c:pt>
                <c:pt idx="96">
                  <c:v>2.7989999999999998E-3</c:v>
                </c:pt>
                <c:pt idx="97">
                  <c:v>2.8869999999999998E-3</c:v>
                </c:pt>
                <c:pt idx="98">
                  <c:v>2.892E-3</c:v>
                </c:pt>
                <c:pt idx="99">
                  <c:v>2.8909999999999999E-3</c:v>
                </c:pt>
                <c:pt idx="100">
                  <c:v>2.9260000000000002E-3</c:v>
                </c:pt>
                <c:pt idx="101">
                  <c:v>2.8900000000000002E-3</c:v>
                </c:pt>
                <c:pt idx="102">
                  <c:v>2.8999999999999998E-3</c:v>
                </c:pt>
                <c:pt idx="103">
                  <c:v>2.8300000000000001E-3</c:v>
                </c:pt>
                <c:pt idx="104">
                  <c:v>2.8549999999999999E-3</c:v>
                </c:pt>
                <c:pt idx="105">
                  <c:v>2.611E-3</c:v>
                </c:pt>
                <c:pt idx="106">
                  <c:v>2.6770000000000001E-3</c:v>
                </c:pt>
                <c:pt idx="107">
                  <c:v>2.0600000000000002E-3</c:v>
                </c:pt>
                <c:pt idx="108">
                  <c:v>1.936E-3</c:v>
                </c:pt>
                <c:pt idx="109">
                  <c:v>2.323E-3</c:v>
                </c:pt>
                <c:pt idx="110">
                  <c:v>2.5140000000000002E-3</c:v>
                </c:pt>
                <c:pt idx="111">
                  <c:v>2.493E-3</c:v>
                </c:pt>
                <c:pt idx="112">
                  <c:v>2.663E-3</c:v>
                </c:pt>
                <c:pt idx="113">
                  <c:v>2.7499999999999998E-3</c:v>
                </c:pt>
                <c:pt idx="114">
                  <c:v>2.7260000000000001E-3</c:v>
                </c:pt>
                <c:pt idx="115">
                  <c:v>2.7599999999999999E-3</c:v>
                </c:pt>
                <c:pt idx="116">
                  <c:v>2.7539999999999999E-3</c:v>
                </c:pt>
                <c:pt idx="117">
                  <c:v>2.6489999999999999E-3</c:v>
                </c:pt>
                <c:pt idx="118">
                  <c:v>2.2460000000000002E-3</c:v>
                </c:pt>
                <c:pt idx="119">
                  <c:v>1.707E-3</c:v>
                </c:pt>
                <c:pt idx="120">
                  <c:v>2.2000000000000001E-3</c:v>
                </c:pt>
                <c:pt idx="121">
                  <c:v>2.4849999999999998E-3</c:v>
                </c:pt>
                <c:pt idx="122">
                  <c:v>2.5560000000000001E-3</c:v>
                </c:pt>
                <c:pt idx="123">
                  <c:v>2.5330000000000001E-3</c:v>
                </c:pt>
                <c:pt idx="124">
                  <c:v>2.581E-3</c:v>
                </c:pt>
                <c:pt idx="125">
                  <c:v>2.6199999999999999E-3</c:v>
                </c:pt>
                <c:pt idx="126">
                  <c:v>2.5539999999999998E-3</c:v>
                </c:pt>
                <c:pt idx="127">
                  <c:v>2.6090000000000002E-3</c:v>
                </c:pt>
                <c:pt idx="128">
                  <c:v>2.398E-3</c:v>
                </c:pt>
                <c:pt idx="129">
                  <c:v>2.3280000000000002E-3</c:v>
                </c:pt>
                <c:pt idx="130">
                  <c:v>2.5539999999999998E-3</c:v>
                </c:pt>
                <c:pt idx="131">
                  <c:v>2.4970000000000001E-3</c:v>
                </c:pt>
                <c:pt idx="132">
                  <c:v>2.271E-3</c:v>
                </c:pt>
                <c:pt idx="133">
                  <c:v>2.3909999999999999E-3</c:v>
                </c:pt>
                <c:pt idx="134">
                  <c:v>1.9289999999999999E-3</c:v>
                </c:pt>
                <c:pt idx="135">
                  <c:v>1.351E-3</c:v>
                </c:pt>
                <c:pt idx="136">
                  <c:v>1.0510000000000001E-3</c:v>
                </c:pt>
                <c:pt idx="137">
                  <c:v>1.4760000000000001E-3</c:v>
                </c:pt>
                <c:pt idx="138">
                  <c:v>1.946E-3</c:v>
                </c:pt>
                <c:pt idx="139">
                  <c:v>2.1450000000000002E-3</c:v>
                </c:pt>
                <c:pt idx="140">
                  <c:v>2.2409999999999999E-3</c:v>
                </c:pt>
                <c:pt idx="141">
                  <c:v>2.1949999999999999E-3</c:v>
                </c:pt>
                <c:pt idx="142">
                  <c:v>2.31E-3</c:v>
                </c:pt>
                <c:pt idx="143">
                  <c:v>2.3189999999999999E-3</c:v>
                </c:pt>
                <c:pt idx="144">
                  <c:v>2.2060000000000001E-3</c:v>
                </c:pt>
                <c:pt idx="145">
                  <c:v>2.258E-3</c:v>
                </c:pt>
                <c:pt idx="146">
                  <c:v>2.2230000000000001E-3</c:v>
                </c:pt>
                <c:pt idx="147">
                  <c:v>2.245E-3</c:v>
                </c:pt>
                <c:pt idx="148">
                  <c:v>2.5720000000000001E-3</c:v>
                </c:pt>
                <c:pt idx="149">
                  <c:v>2.3600000000000001E-3</c:v>
                </c:pt>
                <c:pt idx="150">
                  <c:v>2.3739999999999998E-3</c:v>
                </c:pt>
                <c:pt idx="151">
                  <c:v>2.4020000000000001E-3</c:v>
                </c:pt>
                <c:pt idx="152">
                  <c:v>2.4020000000000001E-3</c:v>
                </c:pt>
                <c:pt idx="153">
                  <c:v>2.3869999999999998E-3</c:v>
                </c:pt>
                <c:pt idx="154">
                  <c:v>2.3630000000000001E-3</c:v>
                </c:pt>
                <c:pt idx="155">
                  <c:v>2.3449999999999999E-3</c:v>
                </c:pt>
                <c:pt idx="156">
                  <c:v>2.3609999999999998E-3</c:v>
                </c:pt>
                <c:pt idx="157">
                  <c:v>2.359E-3</c:v>
                </c:pt>
                <c:pt idx="158">
                  <c:v>2.3189999999999999E-3</c:v>
                </c:pt>
                <c:pt idx="159">
                  <c:v>2.3470000000000001E-3</c:v>
                </c:pt>
                <c:pt idx="160">
                  <c:v>2.3809999999999999E-3</c:v>
                </c:pt>
                <c:pt idx="161">
                  <c:v>2.3830000000000001E-3</c:v>
                </c:pt>
                <c:pt idx="162">
                  <c:v>2.3879999999999999E-3</c:v>
                </c:pt>
                <c:pt idx="163">
                  <c:v>2.4060000000000002E-3</c:v>
                </c:pt>
                <c:pt idx="164">
                  <c:v>2.3990000000000001E-3</c:v>
                </c:pt>
                <c:pt idx="165">
                  <c:v>2.398E-3</c:v>
                </c:pt>
                <c:pt idx="166">
                  <c:v>2.4120000000000001E-3</c:v>
                </c:pt>
                <c:pt idx="167">
                  <c:v>2.4199999999999998E-3</c:v>
                </c:pt>
                <c:pt idx="168">
                  <c:v>2.3960000000000001E-3</c:v>
                </c:pt>
                <c:pt idx="169">
                  <c:v>2.3739999999999998E-3</c:v>
                </c:pt>
                <c:pt idx="170">
                  <c:v>2.3519999999999999E-3</c:v>
                </c:pt>
                <c:pt idx="171">
                  <c:v>2.3400000000000001E-3</c:v>
                </c:pt>
                <c:pt idx="172">
                  <c:v>2.3240000000000001E-3</c:v>
                </c:pt>
                <c:pt idx="173">
                  <c:v>2.2959999999999999E-3</c:v>
                </c:pt>
                <c:pt idx="174">
                  <c:v>2.2729999999999998E-3</c:v>
                </c:pt>
                <c:pt idx="175">
                  <c:v>2.2629999999999998E-3</c:v>
                </c:pt>
                <c:pt idx="176">
                  <c:v>2.2560000000000002E-3</c:v>
                </c:pt>
                <c:pt idx="177">
                  <c:v>2.2520000000000001E-3</c:v>
                </c:pt>
                <c:pt idx="178">
                  <c:v>2.2529999999999998E-3</c:v>
                </c:pt>
                <c:pt idx="179">
                  <c:v>2.2560000000000002E-3</c:v>
                </c:pt>
                <c:pt idx="180">
                  <c:v>2.261E-3</c:v>
                </c:pt>
                <c:pt idx="181">
                  <c:v>2.2669999999999999E-3</c:v>
                </c:pt>
                <c:pt idx="182">
                  <c:v>2.274E-3</c:v>
                </c:pt>
                <c:pt idx="183">
                  <c:v>2.2829999999999999E-3</c:v>
                </c:pt>
                <c:pt idx="184">
                  <c:v>2.2959999999999999E-3</c:v>
                </c:pt>
                <c:pt idx="185">
                  <c:v>2.31E-3</c:v>
                </c:pt>
                <c:pt idx="186">
                  <c:v>2.3249999999999998E-3</c:v>
                </c:pt>
                <c:pt idx="187">
                  <c:v>2.3410000000000002E-3</c:v>
                </c:pt>
                <c:pt idx="188">
                  <c:v>2.3540000000000002E-3</c:v>
                </c:pt>
                <c:pt idx="189">
                  <c:v>2.3630000000000001E-3</c:v>
                </c:pt>
                <c:pt idx="190">
                  <c:v>2.3549999999999999E-3</c:v>
                </c:pt>
                <c:pt idx="191">
                  <c:v>2.3449999999999999E-3</c:v>
                </c:pt>
                <c:pt idx="192">
                  <c:v>2.3479999999999998E-3</c:v>
                </c:pt>
                <c:pt idx="193">
                  <c:v>2.3909999999999999E-3</c:v>
                </c:pt>
                <c:pt idx="194">
                  <c:v>2.4109999999999999E-3</c:v>
                </c:pt>
                <c:pt idx="195">
                  <c:v>2.3890000000000001E-3</c:v>
                </c:pt>
                <c:pt idx="196">
                  <c:v>2.4629999999999999E-3</c:v>
                </c:pt>
                <c:pt idx="197">
                  <c:v>2.4239999999999999E-3</c:v>
                </c:pt>
                <c:pt idx="198">
                  <c:v>2.4610000000000001E-3</c:v>
                </c:pt>
                <c:pt idx="199">
                  <c:v>2.529E-3</c:v>
                </c:pt>
                <c:pt idx="200">
                  <c:v>2.47E-3</c:v>
                </c:pt>
                <c:pt idx="201">
                  <c:v>2.565E-3</c:v>
                </c:pt>
                <c:pt idx="202">
                  <c:v>2.5430000000000001E-3</c:v>
                </c:pt>
                <c:pt idx="203">
                  <c:v>2.643E-3</c:v>
                </c:pt>
                <c:pt idx="204">
                  <c:v>2.7130000000000001E-3</c:v>
                </c:pt>
                <c:pt idx="205">
                  <c:v>2.8040000000000001E-3</c:v>
                </c:pt>
                <c:pt idx="206">
                  <c:v>2.784E-3</c:v>
                </c:pt>
                <c:pt idx="207">
                  <c:v>3.0379999999999999E-3</c:v>
                </c:pt>
                <c:pt idx="208">
                  <c:v>3.058E-3</c:v>
                </c:pt>
                <c:pt idx="209">
                  <c:v>3.4120000000000001E-3</c:v>
                </c:pt>
                <c:pt idx="210">
                  <c:v>3.6579999999999998E-3</c:v>
                </c:pt>
                <c:pt idx="211">
                  <c:v>3.9039999999999999E-3</c:v>
                </c:pt>
                <c:pt idx="212">
                  <c:v>4.3070000000000001E-3</c:v>
                </c:pt>
                <c:pt idx="213">
                  <c:v>4.5399999999999998E-3</c:v>
                </c:pt>
                <c:pt idx="214">
                  <c:v>4.614E-3</c:v>
                </c:pt>
                <c:pt idx="215">
                  <c:v>4.5120000000000004E-3</c:v>
                </c:pt>
                <c:pt idx="216">
                  <c:v>4.2490000000000002E-3</c:v>
                </c:pt>
                <c:pt idx="217">
                  <c:v>3.98E-3</c:v>
                </c:pt>
                <c:pt idx="218">
                  <c:v>3.5850000000000001E-3</c:v>
                </c:pt>
                <c:pt idx="219">
                  <c:v>3.1470000000000001E-3</c:v>
                </c:pt>
                <c:pt idx="220">
                  <c:v>2.63E-3</c:v>
                </c:pt>
                <c:pt idx="221">
                  <c:v>2.0470000000000002E-3</c:v>
                </c:pt>
                <c:pt idx="222">
                  <c:v>1.4450000000000001E-3</c:v>
                </c:pt>
                <c:pt idx="223">
                  <c:v>1.0120000000000001E-3</c:v>
                </c:pt>
                <c:pt idx="224">
                  <c:v>4.4799999999999999E-4</c:v>
                </c:pt>
                <c:pt idx="225">
                  <c:v>1.373E-4</c:v>
                </c:pt>
                <c:pt idx="226">
                  <c:v>7.1769999999999999E-5</c:v>
                </c:pt>
                <c:pt idx="227">
                  <c:v>3.837E-5</c:v>
                </c:pt>
                <c:pt idx="228">
                  <c:v>2.3410000000000001E-5</c:v>
                </c:pt>
                <c:pt idx="229">
                  <c:v>1.4630000000000001E-5</c:v>
                </c:pt>
                <c:pt idx="230">
                  <c:v>9.8260000000000005E-6</c:v>
                </c:pt>
                <c:pt idx="231">
                  <c:v>5.9549999999999997E-6</c:v>
                </c:pt>
                <c:pt idx="232">
                  <c:v>3.5659999999999998E-6</c:v>
                </c:pt>
                <c:pt idx="233">
                  <c:v>2.3769999999999999E-6</c:v>
                </c:pt>
                <c:pt idx="234">
                  <c:v>1.502E-6</c:v>
                </c:pt>
                <c:pt idx="235">
                  <c:v>7.6400000000000001E-7</c:v>
                </c:pt>
                <c:pt idx="236">
                  <c:v>1.487E-7</c:v>
                </c:pt>
                <c:pt idx="237">
                  <c:v>3.6290000000000002E-9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6373568"/>
        <c:axId val="616387648"/>
      </c:scatterChart>
      <c:valAx>
        <c:axId val="616373568"/>
        <c:scaling>
          <c:logBase val="10"/>
          <c:orientation val="minMax"/>
        </c:scaling>
        <c:delete val="0"/>
        <c:axPos val="b"/>
        <c:majorGridlines>
          <c:spPr>
            <a:ln w="3175">
              <a:solidFill>
                <a:schemeClr val="tx1">
                  <a:alpha val="70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800"/>
                </a:pPr>
                <a:r>
                  <a:rPr lang="it-IT" sz="800"/>
                  <a:t>Energy</a:t>
                </a:r>
                <a:r>
                  <a:rPr lang="it-IT" sz="800" baseline="0"/>
                  <a:t> [eV]</a:t>
                </a:r>
                <a:endParaRPr lang="it-IT" sz="800"/>
              </a:p>
            </c:rich>
          </c:tx>
          <c:layout/>
          <c:overlay val="0"/>
        </c:title>
        <c:numFmt formatCode="0.E+00" sourceLinked="0"/>
        <c:majorTickMark val="out"/>
        <c:minorTickMark val="in"/>
        <c:tickLblPos val="nextTo"/>
        <c:spPr>
          <a:ln>
            <a:solidFill>
              <a:schemeClr val="tx1">
                <a:alpha val="70000"/>
              </a:schemeClr>
            </a:solidFill>
          </a:ln>
        </c:spPr>
        <c:txPr>
          <a:bodyPr/>
          <a:lstStyle/>
          <a:p>
            <a:pPr>
              <a:defRPr sz="600" b="1"/>
            </a:pPr>
            <a:endParaRPr lang="it-IT"/>
          </a:p>
        </c:txPr>
        <c:crossAx val="616387648"/>
        <c:crossesAt val="1.0000000000000004E-5"/>
        <c:crossBetween val="midCat"/>
      </c:valAx>
      <c:valAx>
        <c:axId val="616387648"/>
        <c:scaling>
          <c:orientation val="minMax"/>
          <c:max val="2.1000000000000005E-2"/>
          <c:min val="0"/>
        </c:scaling>
        <c:delete val="0"/>
        <c:axPos val="l"/>
        <c:majorGridlines>
          <c:spPr>
            <a:ln w="3175">
              <a:solidFill>
                <a:schemeClr val="tx1">
                  <a:alpha val="70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800"/>
                </a:pPr>
                <a:r>
                  <a:rPr lang="it-IT" sz="800"/>
                  <a:t>Critical</a:t>
                </a:r>
                <a:r>
                  <a:rPr lang="it-IT" sz="800" baseline="0"/>
                  <a:t> flux/letargy [a.u]</a:t>
                </a:r>
                <a:endParaRPr lang="it-IT" sz="800"/>
              </a:p>
            </c:rich>
          </c:tx>
          <c:layout/>
          <c:overlay val="0"/>
        </c:title>
        <c:numFmt formatCode="0.0E+00" sourceLinked="0"/>
        <c:majorTickMark val="out"/>
        <c:minorTickMark val="in"/>
        <c:tickLblPos val="nextTo"/>
        <c:spPr>
          <a:ln>
            <a:solidFill>
              <a:schemeClr val="tx1">
                <a:alpha val="70000"/>
              </a:schemeClr>
            </a:solidFill>
          </a:ln>
        </c:spPr>
        <c:txPr>
          <a:bodyPr/>
          <a:lstStyle/>
          <a:p>
            <a:pPr>
              <a:defRPr sz="600" b="1"/>
            </a:pPr>
            <a:endParaRPr lang="it-IT"/>
          </a:p>
        </c:txPr>
        <c:crossAx val="616373568"/>
        <c:crossesAt val="1.0000000000000004E-5"/>
        <c:crossBetween val="midCat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2139984663745321"/>
          <c:y val="0.19751589421366383"/>
          <c:w val="0.4463862697684487"/>
          <c:h val="0.13434042110374969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  <c:txPr>
        <a:bodyPr/>
        <a:lstStyle/>
        <a:p>
          <a:pPr>
            <a:defRPr sz="700" b="1"/>
          </a:pPr>
          <a:endParaRPr lang="it-IT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7929895859791727E-2"/>
          <c:y val="2.8758175854701428E-2"/>
          <c:w val="0.86224297306173447"/>
          <c:h val="0.83380713991855149"/>
        </c:manualLayout>
      </c:layout>
      <c:scatterChart>
        <c:scatterStyle val="smoothMarker"/>
        <c:varyColors val="0"/>
        <c:ser>
          <c:idx val="0"/>
          <c:order val="0"/>
          <c:tx>
            <c:v>Er-166 (n,g)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'[Results.xlsx]Erbio - Xs'!$E$7:$E$26432</c:f>
              <c:numCache>
                <c:formatCode>0.00E+00</c:formatCode>
                <c:ptCount val="26426"/>
                <c:pt idx="0">
                  <c:v>9.9999999999999994E-12</c:v>
                </c:pt>
                <c:pt idx="1">
                  <c:v>1.10304E-11</c:v>
                </c:pt>
                <c:pt idx="2">
                  <c:v>1.2166900000000001E-11</c:v>
                </c:pt>
                <c:pt idx="3">
                  <c:v>1.34206E-11</c:v>
                </c:pt>
                <c:pt idx="4">
                  <c:v>1.4803400000000001E-11</c:v>
                </c:pt>
                <c:pt idx="5">
                  <c:v>1.6328699999999999E-11</c:v>
                </c:pt>
                <c:pt idx="6">
                  <c:v>1.8011099999999999E-11</c:v>
                </c:pt>
                <c:pt idx="7">
                  <c:v>1.9866899999999999E-11</c:v>
                </c:pt>
                <c:pt idx="8">
                  <c:v>2.1913900000000001E-11</c:v>
                </c:pt>
                <c:pt idx="9">
                  <c:v>2.41719E-11</c:v>
                </c:pt>
                <c:pt idx="10">
                  <c:v>2.66625E-11</c:v>
                </c:pt>
                <c:pt idx="11">
                  <c:v>2.94097E-11</c:v>
                </c:pt>
                <c:pt idx="12">
                  <c:v>3.244E-11</c:v>
                </c:pt>
                <c:pt idx="13">
                  <c:v>3.57825E-11</c:v>
                </c:pt>
                <c:pt idx="14">
                  <c:v>3.9469400000000003E-11</c:v>
                </c:pt>
                <c:pt idx="15">
                  <c:v>4.3536200000000003E-11</c:v>
                </c:pt>
                <c:pt idx="16">
                  <c:v>4.8022100000000003E-11</c:v>
                </c:pt>
                <c:pt idx="17">
                  <c:v>5.2970099999999999E-11</c:v>
                </c:pt>
                <c:pt idx="18">
                  <c:v>5.8427999999999995E-11</c:v>
                </c:pt>
                <c:pt idx="19">
                  <c:v>6.4448299999999995E-11</c:v>
                </c:pt>
                <c:pt idx="20">
                  <c:v>7.1088800000000002E-11</c:v>
                </c:pt>
                <c:pt idx="21">
                  <c:v>7.8413600000000001E-11</c:v>
                </c:pt>
                <c:pt idx="22">
                  <c:v>8.6493099999999996E-11</c:v>
                </c:pt>
                <c:pt idx="23">
                  <c:v>9.5405099999999999E-11</c:v>
                </c:pt>
                <c:pt idx="24">
                  <c:v>1.05235E-10</c:v>
                </c:pt>
                <c:pt idx="25">
                  <c:v>1.16078E-10</c:v>
                </c:pt>
                <c:pt idx="26">
                  <c:v>1.28039E-10</c:v>
                </c:pt>
                <c:pt idx="27">
                  <c:v>1.41231E-10</c:v>
                </c:pt>
                <c:pt idx="28">
                  <c:v>1.5578400000000001E-10</c:v>
                </c:pt>
                <c:pt idx="29">
                  <c:v>1.7183500000000001E-10</c:v>
                </c:pt>
                <c:pt idx="30">
                  <c:v>1.8954E-10</c:v>
                </c:pt>
                <c:pt idx="31">
                  <c:v>2.0907000000000001E-10</c:v>
                </c:pt>
                <c:pt idx="32">
                  <c:v>2.3061200000000001E-10</c:v>
                </c:pt>
                <c:pt idx="33">
                  <c:v>2.54374E-10</c:v>
                </c:pt>
                <c:pt idx="34">
                  <c:v>2.8058400000000001E-10</c:v>
                </c:pt>
                <c:pt idx="35">
                  <c:v>3.0949400000000002E-10</c:v>
                </c:pt>
                <c:pt idx="36">
                  <c:v>3.4138299999999999E-10</c:v>
                </c:pt>
                <c:pt idx="37">
                  <c:v>3.7655800000000002E-10</c:v>
                </c:pt>
                <c:pt idx="38">
                  <c:v>4.1535799999999998E-10</c:v>
                </c:pt>
                <c:pt idx="39">
                  <c:v>4.5815500000000001E-10</c:v>
                </c:pt>
                <c:pt idx="40">
                  <c:v>5.0536200000000002E-10</c:v>
                </c:pt>
                <c:pt idx="41">
                  <c:v>5.5743300000000003E-10</c:v>
                </c:pt>
                <c:pt idx="42">
                  <c:v>6.1486899999999996E-10</c:v>
                </c:pt>
                <c:pt idx="43">
                  <c:v>6.7822299999999999E-10</c:v>
                </c:pt>
                <c:pt idx="44">
                  <c:v>7.4810499999999997E-10</c:v>
                </c:pt>
                <c:pt idx="45">
                  <c:v>8.25188E-10</c:v>
                </c:pt>
                <c:pt idx="46">
                  <c:v>9.1021300000000003E-10</c:v>
                </c:pt>
                <c:pt idx="47">
                  <c:v>1.004E-9</c:v>
                </c:pt>
                <c:pt idx="48">
                  <c:v>1.1074499999999999E-9</c:v>
                </c:pt>
                <c:pt idx="49">
                  <c:v>1.22155E-9</c:v>
                </c:pt>
                <c:pt idx="50">
                  <c:v>1.3474200000000001E-9</c:v>
                </c:pt>
                <c:pt idx="51">
                  <c:v>1.4862499999999999E-9</c:v>
                </c:pt>
                <c:pt idx="52">
                  <c:v>1.6393900000000001E-9</c:v>
                </c:pt>
                <c:pt idx="53">
                  <c:v>1.8083099999999999E-9</c:v>
                </c:pt>
                <c:pt idx="54">
                  <c:v>1.9946300000000002E-9</c:v>
                </c:pt>
                <c:pt idx="55">
                  <c:v>2.20016E-9</c:v>
                </c:pt>
                <c:pt idx="56">
                  <c:v>2.4268500000000002E-9</c:v>
                </c:pt>
                <c:pt idx="57">
                  <c:v>2.67691E-9</c:v>
                </c:pt>
                <c:pt idx="58">
                  <c:v>2.95273E-9</c:v>
                </c:pt>
                <c:pt idx="59">
                  <c:v>3.2569700000000002E-9</c:v>
                </c:pt>
                <c:pt idx="60">
                  <c:v>3.5925599999999998E-9</c:v>
                </c:pt>
                <c:pt idx="61">
                  <c:v>3.9627199999999997E-9</c:v>
                </c:pt>
                <c:pt idx="62">
                  <c:v>4.3710300000000004E-9</c:v>
                </c:pt>
                <c:pt idx="63">
                  <c:v>4.8214099999999998E-9</c:v>
                </c:pt>
                <c:pt idx="64">
                  <c:v>5.3181900000000002E-9</c:v>
                </c:pt>
                <c:pt idx="65">
                  <c:v>5.8661599999999999E-9</c:v>
                </c:pt>
                <c:pt idx="66">
                  <c:v>6.4705899999999997E-9</c:v>
                </c:pt>
                <c:pt idx="67">
                  <c:v>7.1373000000000002E-9</c:v>
                </c:pt>
                <c:pt idx="68">
                  <c:v>7.8727100000000006E-9</c:v>
                </c:pt>
                <c:pt idx="69">
                  <c:v>8.6838899999999999E-9</c:v>
                </c:pt>
                <c:pt idx="70">
                  <c:v>9.5786500000000002E-9</c:v>
                </c:pt>
                <c:pt idx="71">
                  <c:v>1.05656E-8</c:v>
                </c:pt>
                <c:pt idx="72">
                  <c:v>1.1654299999999999E-8</c:v>
                </c:pt>
                <c:pt idx="73">
                  <c:v>1.28551E-8</c:v>
                </c:pt>
                <c:pt idx="74">
                  <c:v>1.41796E-8</c:v>
                </c:pt>
                <c:pt idx="75">
                  <c:v>1.5640599999999999E-8</c:v>
                </c:pt>
                <c:pt idx="76">
                  <c:v>1.7252199999999999E-8</c:v>
                </c:pt>
                <c:pt idx="77">
                  <c:v>1.9029800000000001E-8</c:v>
                </c:pt>
                <c:pt idx="78">
                  <c:v>2.0990600000000001E-8</c:v>
                </c:pt>
                <c:pt idx="79">
                  <c:v>2.3153400000000001E-8</c:v>
                </c:pt>
                <c:pt idx="80">
                  <c:v>2.52419E-8</c:v>
                </c:pt>
                <c:pt idx="81">
                  <c:v>2.5300000000000002E-8</c:v>
                </c:pt>
                <c:pt idx="82">
                  <c:v>2.7906799999999999E-8</c:v>
                </c:pt>
                <c:pt idx="83">
                  <c:v>3.07823E-8</c:v>
                </c:pt>
                <c:pt idx="84">
                  <c:v>3.3954000000000001E-8</c:v>
                </c:pt>
                <c:pt idx="85">
                  <c:v>3.7452499999999997E-8</c:v>
                </c:pt>
                <c:pt idx="86">
                  <c:v>4.1311499999999999E-8</c:v>
                </c:pt>
                <c:pt idx="87">
                  <c:v>4.55681E-8</c:v>
                </c:pt>
                <c:pt idx="88">
                  <c:v>5.0263300000000001E-8</c:v>
                </c:pt>
                <c:pt idx="89">
                  <c:v>5.5442299999999997E-8</c:v>
                </c:pt>
                <c:pt idx="90">
                  <c:v>6.1154900000000002E-8</c:v>
                </c:pt>
                <c:pt idx="91">
                  <c:v>6.7456099999999997E-8</c:v>
                </c:pt>
                <c:pt idx="92">
                  <c:v>7.4406600000000004E-8</c:v>
                </c:pt>
                <c:pt idx="93">
                  <c:v>8.2073199999999994E-8</c:v>
                </c:pt>
                <c:pt idx="94">
                  <c:v>9.1168399999999995E-8</c:v>
                </c:pt>
                <c:pt idx="95">
                  <c:v>1.00562E-7</c:v>
                </c:pt>
                <c:pt idx="96">
                  <c:v>1.1092399999999999E-7</c:v>
                </c:pt>
                <c:pt idx="97">
                  <c:v>1.2235300000000001E-7</c:v>
                </c:pt>
                <c:pt idx="98">
                  <c:v>1.3496000000000001E-7</c:v>
                </c:pt>
                <c:pt idx="99">
                  <c:v>1.48866E-7</c:v>
                </c:pt>
                <c:pt idx="100">
                  <c:v>1.6420400000000001E-7</c:v>
                </c:pt>
                <c:pt idx="101">
                  <c:v>1.81123E-7</c:v>
                </c:pt>
                <c:pt idx="102">
                  <c:v>1.9978600000000001E-7</c:v>
                </c:pt>
                <c:pt idx="103">
                  <c:v>2.2037100000000001E-7</c:v>
                </c:pt>
                <c:pt idx="104">
                  <c:v>2.43077E-7</c:v>
                </c:pt>
                <c:pt idx="105">
                  <c:v>2.6812300000000002E-7</c:v>
                </c:pt>
                <c:pt idx="106">
                  <c:v>2.97822E-7</c:v>
                </c:pt>
                <c:pt idx="107">
                  <c:v>3.2850800000000002E-7</c:v>
                </c:pt>
                <c:pt idx="108">
                  <c:v>3.6235699999999999E-7</c:v>
                </c:pt>
                <c:pt idx="109">
                  <c:v>3.9969299999999998E-7</c:v>
                </c:pt>
                <c:pt idx="110">
                  <c:v>4.4087600000000001E-7</c:v>
                </c:pt>
                <c:pt idx="111">
                  <c:v>4.8630299999999998E-7</c:v>
                </c:pt>
                <c:pt idx="112">
                  <c:v>5.3641000000000002E-7</c:v>
                </c:pt>
                <c:pt idx="113">
                  <c:v>5.8756399999999995E-7</c:v>
                </c:pt>
                <c:pt idx="114">
                  <c:v>6.5264499999999998E-7</c:v>
                </c:pt>
                <c:pt idx="115">
                  <c:v>7.1989100000000005E-7</c:v>
                </c:pt>
                <c:pt idx="116">
                  <c:v>7.9406699999999999E-7</c:v>
                </c:pt>
                <c:pt idx="117">
                  <c:v>8.7588499999999996E-7</c:v>
                </c:pt>
                <c:pt idx="118">
                  <c:v>9.6613300000000001E-7</c:v>
                </c:pt>
                <c:pt idx="119">
                  <c:v>1.0582699999999999E-6</c:v>
                </c:pt>
                <c:pt idx="120">
                  <c:v>1.1673100000000001E-6</c:v>
                </c:pt>
                <c:pt idx="121">
                  <c:v>1.2785699999999999E-6</c:v>
                </c:pt>
                <c:pt idx="122">
                  <c:v>1.4004899999999999E-6</c:v>
                </c:pt>
                <c:pt idx="123">
                  <c:v>1.5339799999999999E-6</c:v>
                </c:pt>
                <c:pt idx="124">
                  <c:v>1.69203E-6</c:v>
                </c:pt>
                <c:pt idx="125">
                  <c:v>1.8663700000000001E-6</c:v>
                </c:pt>
                <c:pt idx="126">
                  <c:v>2.04436E-6</c:v>
                </c:pt>
                <c:pt idx="127">
                  <c:v>2.28682E-6</c:v>
                </c:pt>
                <c:pt idx="128">
                  <c:v>2.50478E-6</c:v>
                </c:pt>
                <c:pt idx="129">
                  <c:v>2.7244300000000001E-6</c:v>
                </c:pt>
                <c:pt idx="130">
                  <c:v>2.9633300000000001E-6</c:v>
                </c:pt>
                <c:pt idx="131">
                  <c:v>3.2459300000000001E-6</c:v>
                </c:pt>
                <c:pt idx="132">
                  <c:v>3.5305700000000001E-6</c:v>
                </c:pt>
                <c:pt idx="133">
                  <c:v>3.81327E-6</c:v>
                </c:pt>
                <c:pt idx="134">
                  <c:v>4.1476699999999997E-6</c:v>
                </c:pt>
                <c:pt idx="135">
                  <c:v>4.5432E-6</c:v>
                </c:pt>
                <c:pt idx="136">
                  <c:v>4.9069899999999999E-6</c:v>
                </c:pt>
                <c:pt idx="137">
                  <c:v>5.2630399999999997E-6</c:v>
                </c:pt>
                <c:pt idx="138">
                  <c:v>5.6449199999999996E-6</c:v>
                </c:pt>
                <c:pt idx="139">
                  <c:v>6.0545199999999999E-6</c:v>
                </c:pt>
                <c:pt idx="140">
                  <c:v>6.4486600000000004E-6</c:v>
                </c:pt>
                <c:pt idx="141">
                  <c:v>6.8681299999999999E-6</c:v>
                </c:pt>
                <c:pt idx="142">
                  <c:v>7.2639900000000004E-6</c:v>
                </c:pt>
                <c:pt idx="143">
                  <c:v>7.6826800000000004E-6</c:v>
                </c:pt>
                <c:pt idx="144">
                  <c:v>8.1828099999999997E-6</c:v>
                </c:pt>
                <c:pt idx="145">
                  <c:v>8.6235999999999999E-6</c:v>
                </c:pt>
                <c:pt idx="146">
                  <c:v>8.9937600000000008E-6</c:v>
                </c:pt>
                <c:pt idx="147">
                  <c:v>9.3145700000000002E-6</c:v>
                </c:pt>
                <c:pt idx="148">
                  <c:v>9.6463499999999996E-6</c:v>
                </c:pt>
                <c:pt idx="149">
                  <c:v>9.9904300000000005E-6</c:v>
                </c:pt>
                <c:pt idx="150">
                  <c:v>1.0274299999999999E-5</c:v>
                </c:pt>
                <c:pt idx="151">
                  <c:v>1.0566300000000001E-5</c:v>
                </c:pt>
                <c:pt idx="152">
                  <c:v>1.0790399999999999E-5</c:v>
                </c:pt>
                <c:pt idx="153">
                  <c:v>1.1019800000000001E-5</c:v>
                </c:pt>
                <c:pt idx="154">
                  <c:v>1.12536E-5</c:v>
                </c:pt>
                <c:pt idx="155">
                  <c:v>1.1412300000000001E-5</c:v>
                </c:pt>
                <c:pt idx="156">
                  <c:v>1.15733E-5</c:v>
                </c:pt>
                <c:pt idx="157">
                  <c:v>1.17366E-5</c:v>
                </c:pt>
                <c:pt idx="158">
                  <c:v>1.1902199999999999E-5</c:v>
                </c:pt>
                <c:pt idx="159">
                  <c:v>1.20701E-5</c:v>
                </c:pt>
                <c:pt idx="160">
                  <c:v>1.21978E-5</c:v>
                </c:pt>
                <c:pt idx="161">
                  <c:v>1.23268E-5</c:v>
                </c:pt>
                <c:pt idx="162">
                  <c:v>1.2456899999999999E-5</c:v>
                </c:pt>
                <c:pt idx="163">
                  <c:v>1.2588199999999999E-5</c:v>
                </c:pt>
                <c:pt idx="164">
                  <c:v>1.27214E-5</c:v>
                </c:pt>
                <c:pt idx="165">
                  <c:v>1.2810799999999999E-5</c:v>
                </c:pt>
                <c:pt idx="166">
                  <c:v>1.29009E-5</c:v>
                </c:pt>
                <c:pt idx="167">
                  <c:v>1.2991599999999999E-5</c:v>
                </c:pt>
                <c:pt idx="168">
                  <c:v>1.30829E-5</c:v>
                </c:pt>
                <c:pt idx="169">
                  <c:v>1.31749E-5</c:v>
                </c:pt>
                <c:pt idx="170">
                  <c:v>1.32675E-5</c:v>
                </c:pt>
                <c:pt idx="171">
                  <c:v>1.33373E-5</c:v>
                </c:pt>
                <c:pt idx="172">
                  <c:v>1.34077E-5</c:v>
                </c:pt>
                <c:pt idx="173">
                  <c:v>1.3478100000000001E-5</c:v>
                </c:pt>
                <c:pt idx="174">
                  <c:v>1.3549200000000001E-5</c:v>
                </c:pt>
                <c:pt idx="175">
                  <c:v>1.36207E-5</c:v>
                </c:pt>
                <c:pt idx="176">
                  <c:v>1.3692100000000001E-5</c:v>
                </c:pt>
                <c:pt idx="177">
                  <c:v>1.37645E-5</c:v>
                </c:pt>
                <c:pt idx="178">
                  <c:v>1.3837E-5</c:v>
                </c:pt>
                <c:pt idx="179">
                  <c:v>1.3885300000000001E-5</c:v>
                </c:pt>
                <c:pt idx="180">
                  <c:v>1.39343E-5</c:v>
                </c:pt>
                <c:pt idx="181">
                  <c:v>1.39832E-5</c:v>
                </c:pt>
                <c:pt idx="182">
                  <c:v>1.4032199999999999E-5</c:v>
                </c:pt>
                <c:pt idx="183">
                  <c:v>1.40812E-5</c:v>
                </c:pt>
                <c:pt idx="184">
                  <c:v>1.41308E-5</c:v>
                </c:pt>
                <c:pt idx="185">
                  <c:v>1.4180499999999999E-5</c:v>
                </c:pt>
                <c:pt idx="186">
                  <c:v>1.42302E-5</c:v>
                </c:pt>
                <c:pt idx="187">
                  <c:v>1.42674E-5</c:v>
                </c:pt>
                <c:pt idx="188">
                  <c:v>1.4304999999999999E-5</c:v>
                </c:pt>
                <c:pt idx="189">
                  <c:v>1.4342799999999999E-5</c:v>
                </c:pt>
                <c:pt idx="190">
                  <c:v>1.4380599999999999E-5</c:v>
                </c:pt>
                <c:pt idx="191">
                  <c:v>1.4418300000000001E-5</c:v>
                </c:pt>
                <c:pt idx="192">
                  <c:v>1.44561E-5</c:v>
                </c:pt>
                <c:pt idx="193">
                  <c:v>1.4494100000000001E-5</c:v>
                </c:pt>
                <c:pt idx="194">
                  <c:v>1.45324E-5</c:v>
                </c:pt>
                <c:pt idx="195">
                  <c:v>1.4570699999999999E-5</c:v>
                </c:pt>
                <c:pt idx="196">
                  <c:v>1.4596199999999999E-5</c:v>
                </c:pt>
                <c:pt idx="197">
                  <c:v>1.4621799999999999E-5</c:v>
                </c:pt>
                <c:pt idx="198">
                  <c:v>1.46473E-5</c:v>
                </c:pt>
                <c:pt idx="199">
                  <c:v>1.46728E-5</c:v>
                </c:pt>
                <c:pt idx="200">
                  <c:v>1.4696E-5</c:v>
                </c:pt>
                <c:pt idx="201">
                  <c:v>1.47273E-5</c:v>
                </c:pt>
                <c:pt idx="202">
                  <c:v>1.4748200000000001E-5</c:v>
                </c:pt>
                <c:pt idx="203">
                  <c:v>1.4769100000000001E-5</c:v>
                </c:pt>
                <c:pt idx="204">
                  <c:v>1.47899E-5</c:v>
                </c:pt>
                <c:pt idx="205">
                  <c:v>1.4810800000000001E-5</c:v>
                </c:pt>
                <c:pt idx="206">
                  <c:v>1.4831700000000001E-5</c:v>
                </c:pt>
                <c:pt idx="207">
                  <c:v>1.4852600000000001E-5</c:v>
                </c:pt>
                <c:pt idx="208">
                  <c:v>1.487E-5</c:v>
                </c:pt>
                <c:pt idx="209">
                  <c:v>1.4887400000000001E-5</c:v>
                </c:pt>
                <c:pt idx="210">
                  <c:v>1.49049E-5</c:v>
                </c:pt>
                <c:pt idx="211">
                  <c:v>1.4922299999999999E-5</c:v>
                </c:pt>
                <c:pt idx="212">
                  <c:v>1.49397E-5</c:v>
                </c:pt>
                <c:pt idx="213">
                  <c:v>1.49572E-5</c:v>
                </c:pt>
                <c:pt idx="214">
                  <c:v>1.4974600000000001E-5</c:v>
                </c:pt>
                <c:pt idx="215">
                  <c:v>1.4992E-5</c:v>
                </c:pt>
                <c:pt idx="216">
                  <c:v>1.5011899999999999E-5</c:v>
                </c:pt>
                <c:pt idx="217">
                  <c:v>1.50251E-5</c:v>
                </c:pt>
                <c:pt idx="218">
                  <c:v>1.50383E-5</c:v>
                </c:pt>
                <c:pt idx="219">
                  <c:v>1.50516E-5</c:v>
                </c:pt>
                <c:pt idx="220">
                  <c:v>1.50648E-5</c:v>
                </c:pt>
                <c:pt idx="221">
                  <c:v>1.5078E-5</c:v>
                </c:pt>
                <c:pt idx="222">
                  <c:v>1.50912E-5</c:v>
                </c:pt>
                <c:pt idx="223">
                  <c:v>1.51033E-5</c:v>
                </c:pt>
                <c:pt idx="224">
                  <c:v>1.51141E-5</c:v>
                </c:pt>
                <c:pt idx="225">
                  <c:v>1.51249E-5</c:v>
                </c:pt>
                <c:pt idx="226">
                  <c:v>1.51357E-5</c:v>
                </c:pt>
                <c:pt idx="227">
                  <c:v>1.51466E-5</c:v>
                </c:pt>
                <c:pt idx="228">
                  <c:v>1.51574E-5</c:v>
                </c:pt>
                <c:pt idx="229">
                  <c:v>1.51682E-5</c:v>
                </c:pt>
                <c:pt idx="230">
                  <c:v>1.5179E-5</c:v>
                </c:pt>
                <c:pt idx="231">
                  <c:v>1.51893E-5</c:v>
                </c:pt>
                <c:pt idx="232">
                  <c:v>1.5198899999999999E-5</c:v>
                </c:pt>
                <c:pt idx="233">
                  <c:v>1.52085E-5</c:v>
                </c:pt>
                <c:pt idx="234">
                  <c:v>1.5218099999999999E-5</c:v>
                </c:pt>
                <c:pt idx="235">
                  <c:v>1.52277E-5</c:v>
                </c:pt>
                <c:pt idx="236">
                  <c:v>1.5237399999999999E-5</c:v>
                </c:pt>
                <c:pt idx="237">
                  <c:v>1.52446E-5</c:v>
                </c:pt>
                <c:pt idx="238">
                  <c:v>1.52518E-5</c:v>
                </c:pt>
                <c:pt idx="239">
                  <c:v>1.5259000000000001E-5</c:v>
                </c:pt>
                <c:pt idx="240">
                  <c:v>1.5265E-5</c:v>
                </c:pt>
                <c:pt idx="241">
                  <c:v>1.5272199999999999E-5</c:v>
                </c:pt>
                <c:pt idx="242">
                  <c:v>1.5279400000000001E-5</c:v>
                </c:pt>
                <c:pt idx="243">
                  <c:v>1.5286700000000001E-5</c:v>
                </c:pt>
                <c:pt idx="244">
                  <c:v>1.5293899999999999E-5</c:v>
                </c:pt>
                <c:pt idx="245">
                  <c:v>1.5301100000000002E-5</c:v>
                </c:pt>
                <c:pt idx="246">
                  <c:v>1.53065E-5</c:v>
                </c:pt>
                <c:pt idx="247">
                  <c:v>1.5311900000000002E-5</c:v>
                </c:pt>
                <c:pt idx="248">
                  <c:v>1.53173E-5</c:v>
                </c:pt>
                <c:pt idx="249">
                  <c:v>1.53237E-5</c:v>
                </c:pt>
                <c:pt idx="250">
                  <c:v>1.5330499999999998E-5</c:v>
                </c:pt>
                <c:pt idx="251">
                  <c:v>1.5335100000000002E-5</c:v>
                </c:pt>
                <c:pt idx="252">
                  <c:v>1.5339700000000002E-5</c:v>
                </c:pt>
                <c:pt idx="253">
                  <c:v>1.5344300000000001E-5</c:v>
                </c:pt>
                <c:pt idx="254">
                  <c:v>1.5348800000000001E-5</c:v>
                </c:pt>
                <c:pt idx="255">
                  <c:v>1.5353400000000001E-5</c:v>
                </c:pt>
                <c:pt idx="256">
                  <c:v>1.5358100000000001E-5</c:v>
                </c:pt>
                <c:pt idx="257">
                  <c:v>1.5362900000000002E-5</c:v>
                </c:pt>
                <c:pt idx="258">
                  <c:v>1.5367699999999999E-5</c:v>
                </c:pt>
                <c:pt idx="259">
                  <c:v>1.5372499999999999E-5</c:v>
                </c:pt>
                <c:pt idx="260">
                  <c:v>1.5377299999999999E-5</c:v>
                </c:pt>
                <c:pt idx="261">
                  <c:v>1.53821E-5</c:v>
                </c:pt>
                <c:pt idx="262">
                  <c:v>1.53869E-5</c:v>
                </c:pt>
                <c:pt idx="263">
                  <c:v>1.5391800000000001E-5</c:v>
                </c:pt>
                <c:pt idx="264">
                  <c:v>1.5398499999999998E-5</c:v>
                </c:pt>
                <c:pt idx="265">
                  <c:v>1.5404999999999999E-5</c:v>
                </c:pt>
                <c:pt idx="266">
                  <c:v>1.54115E-5</c:v>
                </c:pt>
                <c:pt idx="267">
                  <c:v>1.5418699999999999E-5</c:v>
                </c:pt>
                <c:pt idx="268">
                  <c:v>1.5425900000000001E-5</c:v>
                </c:pt>
                <c:pt idx="269">
                  <c:v>1.54331E-5</c:v>
                </c:pt>
                <c:pt idx="270">
                  <c:v>1.54427E-5</c:v>
                </c:pt>
                <c:pt idx="271">
                  <c:v>1.54548E-5</c:v>
                </c:pt>
                <c:pt idx="272">
                  <c:v>1.5478800000000002E-5</c:v>
                </c:pt>
                <c:pt idx="273">
                  <c:v>1.5488399999999999E-5</c:v>
                </c:pt>
                <c:pt idx="274">
                  <c:v>1.54981E-5</c:v>
                </c:pt>
                <c:pt idx="275">
                  <c:v>1.5507700000000001E-5</c:v>
                </c:pt>
                <c:pt idx="276">
                  <c:v>1.5514499999999999E-5</c:v>
                </c:pt>
                <c:pt idx="277">
                  <c:v>1.55214E-5</c:v>
                </c:pt>
                <c:pt idx="278">
                  <c:v>1.5528399999999999E-5</c:v>
                </c:pt>
                <c:pt idx="279">
                  <c:v>1.5535600000000001E-5</c:v>
                </c:pt>
                <c:pt idx="280">
                  <c:v>1.55428E-5</c:v>
                </c:pt>
                <c:pt idx="281">
                  <c:v>1.5549600000000001E-5</c:v>
                </c:pt>
                <c:pt idx="282">
                  <c:v>1.5557400000000001E-5</c:v>
                </c:pt>
                <c:pt idx="283">
                  <c:v>1.55644E-5</c:v>
                </c:pt>
                <c:pt idx="284">
                  <c:v>1.5572600000000001E-5</c:v>
                </c:pt>
                <c:pt idx="285">
                  <c:v>1.5579299999999998E-5</c:v>
                </c:pt>
                <c:pt idx="286">
                  <c:v>1.5587499999999999E-5</c:v>
                </c:pt>
                <c:pt idx="287">
                  <c:v>1.55923E-5</c:v>
                </c:pt>
                <c:pt idx="288">
                  <c:v>1.56019E-5</c:v>
                </c:pt>
                <c:pt idx="289">
                  <c:v>1.5611600000000001E-5</c:v>
                </c:pt>
                <c:pt idx="290">
                  <c:v>1.5625999999999999E-5</c:v>
                </c:pt>
                <c:pt idx="291">
                  <c:v>1.5650000000000001E-5</c:v>
                </c:pt>
                <c:pt idx="292">
                  <c:v>1.5659699999999998E-5</c:v>
                </c:pt>
                <c:pt idx="293">
                  <c:v>1.5669299999999999E-5</c:v>
                </c:pt>
                <c:pt idx="294">
                  <c:v>1.5676500000000001E-5</c:v>
                </c:pt>
                <c:pt idx="295">
                  <c:v>1.56837E-5</c:v>
                </c:pt>
                <c:pt idx="296">
                  <c:v>1.5690899999999999E-5</c:v>
                </c:pt>
                <c:pt idx="297">
                  <c:v>1.5698100000000001E-5</c:v>
                </c:pt>
                <c:pt idx="298">
                  <c:v>1.57054E-5</c:v>
                </c:pt>
                <c:pt idx="299">
                  <c:v>1.5710200000000001E-5</c:v>
                </c:pt>
                <c:pt idx="300">
                  <c:v>1.5715000000000001E-5</c:v>
                </c:pt>
                <c:pt idx="301">
                  <c:v>1.5719800000000002E-5</c:v>
                </c:pt>
                <c:pt idx="302">
                  <c:v>1.5724599999999998E-5</c:v>
                </c:pt>
                <c:pt idx="303">
                  <c:v>1.5729399999999999E-5</c:v>
                </c:pt>
                <c:pt idx="304">
                  <c:v>1.5734199999999999E-5</c:v>
                </c:pt>
                <c:pt idx="305">
                  <c:v>1.5740199999999999E-5</c:v>
                </c:pt>
                <c:pt idx="306">
                  <c:v>1.57456E-5</c:v>
                </c:pt>
                <c:pt idx="307">
                  <c:v>1.5751099999999999E-5</c:v>
                </c:pt>
                <c:pt idx="308">
                  <c:v>1.5756500000000001E-5</c:v>
                </c:pt>
                <c:pt idx="309">
                  <c:v>1.5761899999999999E-5</c:v>
                </c:pt>
                <c:pt idx="310">
                  <c:v>1.57672E-5</c:v>
                </c:pt>
                <c:pt idx="311">
                  <c:v>1.5772200000000001E-5</c:v>
                </c:pt>
                <c:pt idx="312">
                  <c:v>1.5777299999999999E-5</c:v>
                </c:pt>
                <c:pt idx="313">
                  <c:v>1.57823E-5</c:v>
                </c:pt>
                <c:pt idx="314">
                  <c:v>1.5789100000000001E-5</c:v>
                </c:pt>
                <c:pt idx="315">
                  <c:v>1.5795799999999999E-5</c:v>
                </c:pt>
                <c:pt idx="316">
                  <c:v>1.58025E-5</c:v>
                </c:pt>
                <c:pt idx="317">
                  <c:v>1.5809300000000001E-5</c:v>
                </c:pt>
                <c:pt idx="318">
                  <c:v>1.5815999999999999E-5</c:v>
                </c:pt>
                <c:pt idx="319">
                  <c:v>1.5823599999999999E-5</c:v>
                </c:pt>
                <c:pt idx="320">
                  <c:v>1.5829899999999999E-5</c:v>
                </c:pt>
                <c:pt idx="321">
                  <c:v>1.5836199999999999E-5</c:v>
                </c:pt>
                <c:pt idx="322">
                  <c:v>1.5844600000000001E-5</c:v>
                </c:pt>
                <c:pt idx="323">
                  <c:v>1.5852999999999999E-5</c:v>
                </c:pt>
                <c:pt idx="324">
                  <c:v>1.58614E-5</c:v>
                </c:pt>
                <c:pt idx="325">
                  <c:v>1.5869899999999999E-5</c:v>
                </c:pt>
                <c:pt idx="326">
                  <c:v>1.58783E-5</c:v>
                </c:pt>
                <c:pt idx="327">
                  <c:v>1.5886700000000002E-5</c:v>
                </c:pt>
                <c:pt idx="328">
                  <c:v>1.5894799999999999E-5</c:v>
                </c:pt>
                <c:pt idx="329">
                  <c:v>1.59029E-5</c:v>
                </c:pt>
                <c:pt idx="330">
                  <c:v>1.59138E-5</c:v>
                </c:pt>
                <c:pt idx="331">
                  <c:v>1.59246E-5</c:v>
                </c:pt>
                <c:pt idx="332">
                  <c:v>1.59354E-5</c:v>
                </c:pt>
                <c:pt idx="333">
                  <c:v>1.59462E-5</c:v>
                </c:pt>
                <c:pt idx="334">
                  <c:v>1.5957E-5</c:v>
                </c:pt>
                <c:pt idx="335">
                  <c:v>1.59679E-5</c:v>
                </c:pt>
                <c:pt idx="336">
                  <c:v>1.5979300000000001E-5</c:v>
                </c:pt>
                <c:pt idx="337">
                  <c:v>1.5991300000000001E-5</c:v>
                </c:pt>
                <c:pt idx="338">
                  <c:v>1.60033E-5</c:v>
                </c:pt>
                <c:pt idx="339">
                  <c:v>1.6015399999999999E-5</c:v>
                </c:pt>
                <c:pt idx="340">
                  <c:v>1.6027399999999998E-5</c:v>
                </c:pt>
                <c:pt idx="341">
                  <c:v>1.6039400000000001E-5</c:v>
                </c:pt>
                <c:pt idx="342">
                  <c:v>1.60575E-5</c:v>
                </c:pt>
                <c:pt idx="343">
                  <c:v>1.6069499999999999E-5</c:v>
                </c:pt>
                <c:pt idx="344">
                  <c:v>1.6084500000000002E-5</c:v>
                </c:pt>
                <c:pt idx="345">
                  <c:v>1.6099500000000001E-5</c:v>
                </c:pt>
                <c:pt idx="346">
                  <c:v>1.61146E-5</c:v>
                </c:pt>
                <c:pt idx="347">
                  <c:v>1.6129599999999999E-5</c:v>
                </c:pt>
                <c:pt idx="348">
                  <c:v>1.6144600000000001E-5</c:v>
                </c:pt>
                <c:pt idx="349">
                  <c:v>1.61597E-5</c:v>
                </c:pt>
                <c:pt idx="350">
                  <c:v>1.6182199999999999E-5</c:v>
                </c:pt>
                <c:pt idx="351">
                  <c:v>1.6199399999999999E-5</c:v>
                </c:pt>
                <c:pt idx="352">
                  <c:v>1.6218600000000001E-5</c:v>
                </c:pt>
                <c:pt idx="353">
                  <c:v>1.6237799999999999E-5</c:v>
                </c:pt>
                <c:pt idx="354">
                  <c:v>1.6257100000000001E-5</c:v>
                </c:pt>
                <c:pt idx="355">
                  <c:v>1.6276299999999999E-5</c:v>
                </c:pt>
                <c:pt idx="356">
                  <c:v>1.62955E-5</c:v>
                </c:pt>
                <c:pt idx="357">
                  <c:v>1.6314799999999998E-5</c:v>
                </c:pt>
                <c:pt idx="358">
                  <c:v>1.6343700000000001E-5</c:v>
                </c:pt>
                <c:pt idx="359">
                  <c:v>1.6367699999999999E-5</c:v>
                </c:pt>
                <c:pt idx="360">
                  <c:v>1.6391800000000001E-5</c:v>
                </c:pt>
                <c:pt idx="361">
                  <c:v>1.64158E-5</c:v>
                </c:pt>
                <c:pt idx="362">
                  <c:v>1.6439800000000001E-5</c:v>
                </c:pt>
                <c:pt idx="363">
                  <c:v>1.64639E-5</c:v>
                </c:pt>
                <c:pt idx="364">
                  <c:v>1.6487899999999998E-5</c:v>
                </c:pt>
                <c:pt idx="365">
                  <c:v>1.6524E-5</c:v>
                </c:pt>
                <c:pt idx="366">
                  <c:v>1.65506E-5</c:v>
                </c:pt>
                <c:pt idx="367">
                  <c:v>1.65798E-5</c:v>
                </c:pt>
                <c:pt idx="368">
                  <c:v>1.6609E-5</c:v>
                </c:pt>
                <c:pt idx="369">
                  <c:v>1.6638099999999999E-5</c:v>
                </c:pt>
                <c:pt idx="370">
                  <c:v>1.6667299999999999E-5</c:v>
                </c:pt>
                <c:pt idx="371">
                  <c:v>1.6711E-5</c:v>
                </c:pt>
                <c:pt idx="372">
                  <c:v>1.6754800000000001E-5</c:v>
                </c:pt>
                <c:pt idx="373">
                  <c:v>1.6798899999999999E-5</c:v>
                </c:pt>
                <c:pt idx="374">
                  <c:v>1.6843299999999998E-5</c:v>
                </c:pt>
                <c:pt idx="375">
                  <c:v>1.6887600000000001E-5</c:v>
                </c:pt>
                <c:pt idx="376">
                  <c:v>1.6932E-5</c:v>
                </c:pt>
                <c:pt idx="377">
                  <c:v>1.6976399999999999E-5</c:v>
                </c:pt>
                <c:pt idx="378">
                  <c:v>1.7020900000000002E-5</c:v>
                </c:pt>
                <c:pt idx="379">
                  <c:v>1.7065899999999999E-5</c:v>
                </c:pt>
                <c:pt idx="380">
                  <c:v>1.7110899999999999E-5</c:v>
                </c:pt>
                <c:pt idx="381">
                  <c:v>1.71559E-5</c:v>
                </c:pt>
                <c:pt idx="382">
                  <c:v>1.7215899999999999E-5</c:v>
                </c:pt>
                <c:pt idx="383">
                  <c:v>1.7276299999999999E-5</c:v>
                </c:pt>
                <c:pt idx="384">
                  <c:v>1.73371E-5</c:v>
                </c:pt>
                <c:pt idx="385">
                  <c:v>1.7397900000000002E-5</c:v>
                </c:pt>
                <c:pt idx="386">
                  <c:v>1.7458699999999999E-5</c:v>
                </c:pt>
                <c:pt idx="387">
                  <c:v>1.7520000000000002E-5</c:v>
                </c:pt>
                <c:pt idx="388">
                  <c:v>1.7581700000000001E-5</c:v>
                </c:pt>
                <c:pt idx="389">
                  <c:v>1.7643400000000001E-5</c:v>
                </c:pt>
                <c:pt idx="390">
                  <c:v>1.7705100000000001E-5</c:v>
                </c:pt>
                <c:pt idx="391">
                  <c:v>1.7767200000000002E-5</c:v>
                </c:pt>
                <c:pt idx="392">
                  <c:v>1.78297E-5</c:v>
                </c:pt>
                <c:pt idx="393">
                  <c:v>1.7923599999999999E-5</c:v>
                </c:pt>
                <c:pt idx="394">
                  <c:v>1.8017799999999999E-5</c:v>
                </c:pt>
                <c:pt idx="395">
                  <c:v>1.8113000000000001E-5</c:v>
                </c:pt>
                <c:pt idx="396">
                  <c:v>1.82082E-5</c:v>
                </c:pt>
                <c:pt idx="397">
                  <c:v>1.83042E-5</c:v>
                </c:pt>
                <c:pt idx="398">
                  <c:v>1.8400700000000002E-5</c:v>
                </c:pt>
                <c:pt idx="399">
                  <c:v>1.84972E-5</c:v>
                </c:pt>
                <c:pt idx="400">
                  <c:v>1.8595100000000001E-5</c:v>
                </c:pt>
                <c:pt idx="401">
                  <c:v>1.8692899999999999E-5</c:v>
                </c:pt>
                <c:pt idx="402">
                  <c:v>1.8824299999999999E-5</c:v>
                </c:pt>
                <c:pt idx="403">
                  <c:v>1.8956700000000001E-5</c:v>
                </c:pt>
                <c:pt idx="404">
                  <c:v>1.9089900000000002E-5</c:v>
                </c:pt>
                <c:pt idx="405">
                  <c:v>1.9224100000000001E-5</c:v>
                </c:pt>
                <c:pt idx="406">
                  <c:v>1.9359199999999999E-5</c:v>
                </c:pt>
                <c:pt idx="407">
                  <c:v>1.94953E-5</c:v>
                </c:pt>
                <c:pt idx="408">
                  <c:v>1.9632399999999999E-5</c:v>
                </c:pt>
                <c:pt idx="409">
                  <c:v>1.97704E-5</c:v>
                </c:pt>
                <c:pt idx="410">
                  <c:v>1.99793E-5</c:v>
                </c:pt>
                <c:pt idx="411">
                  <c:v>2.0190199999999999E-5</c:v>
                </c:pt>
                <c:pt idx="412">
                  <c:v>2.0403100000000001E-5</c:v>
                </c:pt>
                <c:pt idx="413">
                  <c:v>2.0619E-5</c:v>
                </c:pt>
                <c:pt idx="414">
                  <c:v>2.08369E-5</c:v>
                </c:pt>
                <c:pt idx="415">
                  <c:v>2.1056900000000002E-5</c:v>
                </c:pt>
                <c:pt idx="416">
                  <c:v>2.1278900000000001E-5</c:v>
                </c:pt>
                <c:pt idx="417">
                  <c:v>2.1579100000000001E-5</c:v>
                </c:pt>
                <c:pt idx="418">
                  <c:v>2.1883500000000001E-5</c:v>
                </c:pt>
                <c:pt idx="419">
                  <c:v>2.2192300000000001E-5</c:v>
                </c:pt>
                <c:pt idx="420">
                  <c:v>2.25054E-5</c:v>
                </c:pt>
                <c:pt idx="421">
                  <c:v>2.2822900000000001E-5</c:v>
                </c:pt>
                <c:pt idx="422">
                  <c:v>2.3144899999999999E-5</c:v>
                </c:pt>
                <c:pt idx="423">
                  <c:v>2.3637000000000001E-5</c:v>
                </c:pt>
                <c:pt idx="424">
                  <c:v>2.39705E-5</c:v>
                </c:pt>
                <c:pt idx="425">
                  <c:v>2.46516E-5</c:v>
                </c:pt>
                <c:pt idx="426">
                  <c:v>2.5174500000000001E-5</c:v>
                </c:pt>
                <c:pt idx="427">
                  <c:v>2.5709699999999999E-5</c:v>
                </c:pt>
                <c:pt idx="428">
                  <c:v>2.6440300000000002E-5</c:v>
                </c:pt>
                <c:pt idx="429">
                  <c:v>2.7001100000000001E-5</c:v>
                </c:pt>
                <c:pt idx="430">
                  <c:v>2.77684E-5</c:v>
                </c:pt>
                <c:pt idx="431">
                  <c:v>2.8557399999999999E-5</c:v>
                </c:pt>
                <c:pt idx="432">
                  <c:v>2.9368899999999999E-5</c:v>
                </c:pt>
                <c:pt idx="433">
                  <c:v>3.0629600000000002E-5</c:v>
                </c:pt>
                <c:pt idx="434">
                  <c:v>3.1722099999999999E-5</c:v>
                </c:pt>
                <c:pt idx="435">
                  <c:v>3.2852000000000003E-5</c:v>
                </c:pt>
                <c:pt idx="436">
                  <c:v>3.4023899999999998E-5</c:v>
                </c:pt>
                <c:pt idx="437">
                  <c:v>3.5235799999999999E-5</c:v>
                </c:pt>
                <c:pt idx="438">
                  <c:v>3.6492599999999997E-5</c:v>
                </c:pt>
                <c:pt idx="439">
                  <c:v>3.7792500000000001E-5</c:v>
                </c:pt>
                <c:pt idx="440">
                  <c:v>3.9414700000000001E-5</c:v>
                </c:pt>
                <c:pt idx="441">
                  <c:v>4.08206E-5</c:v>
                </c:pt>
                <c:pt idx="442">
                  <c:v>4.25728E-5</c:v>
                </c:pt>
                <c:pt idx="443">
                  <c:v>4.3916499999999999E-5</c:v>
                </c:pt>
                <c:pt idx="444">
                  <c:v>4.5482999999999998E-5</c:v>
                </c:pt>
                <c:pt idx="445">
                  <c:v>4.6775399999999999E-5</c:v>
                </c:pt>
                <c:pt idx="446">
                  <c:v>4.81045E-5</c:v>
                </c:pt>
                <c:pt idx="447">
                  <c:v>4.9124900000000001E-5</c:v>
                </c:pt>
                <c:pt idx="448">
                  <c:v>5.0169400000000001E-5</c:v>
                </c:pt>
                <c:pt idx="449">
                  <c:v>5.1233599999999997E-5</c:v>
                </c:pt>
                <c:pt idx="450">
                  <c:v>5.1956400000000003E-5</c:v>
                </c:pt>
                <c:pt idx="451">
                  <c:v>5.2689399999999997E-5</c:v>
                </c:pt>
                <c:pt idx="452">
                  <c:v>5.3432700000000001E-5</c:v>
                </c:pt>
                <c:pt idx="453">
                  <c:v>5.4186600000000001E-5</c:v>
                </c:pt>
                <c:pt idx="454">
                  <c:v>5.4951100000000003E-5</c:v>
                </c:pt>
                <c:pt idx="455">
                  <c:v>5.5726300000000002E-5</c:v>
                </c:pt>
                <c:pt idx="456">
                  <c:v>5.6711800000000001E-5</c:v>
                </c:pt>
                <c:pt idx="457">
                  <c:v>5.7309799999999998E-5</c:v>
                </c:pt>
                <c:pt idx="458">
                  <c:v>5.79162E-5</c:v>
                </c:pt>
                <c:pt idx="459">
                  <c:v>5.85283E-5</c:v>
                </c:pt>
                <c:pt idx="460">
                  <c:v>5.91462E-5</c:v>
                </c:pt>
                <c:pt idx="461">
                  <c:v>5.9769799999999998E-5</c:v>
                </c:pt>
                <c:pt idx="462">
                  <c:v>6.0191400000000001E-5</c:v>
                </c:pt>
                <c:pt idx="463">
                  <c:v>6.0612999999999997E-5</c:v>
                </c:pt>
                <c:pt idx="464">
                  <c:v>6.10406E-5</c:v>
                </c:pt>
                <c:pt idx="465">
                  <c:v>6.1468200000000002E-5</c:v>
                </c:pt>
                <c:pt idx="466">
                  <c:v>6.1901800000000004E-5</c:v>
                </c:pt>
                <c:pt idx="467">
                  <c:v>6.2335400000000006E-5</c:v>
                </c:pt>
                <c:pt idx="468">
                  <c:v>6.2775100000000001E-5</c:v>
                </c:pt>
                <c:pt idx="469">
                  <c:v>6.3214799999999997E-5</c:v>
                </c:pt>
                <c:pt idx="470">
                  <c:v>6.3549300000000005E-5</c:v>
                </c:pt>
                <c:pt idx="471">
                  <c:v>6.3883700000000006E-5</c:v>
                </c:pt>
                <c:pt idx="472">
                  <c:v>6.4219699999999998E-5</c:v>
                </c:pt>
                <c:pt idx="473">
                  <c:v>6.4558899999999996E-5</c:v>
                </c:pt>
                <c:pt idx="474">
                  <c:v>6.4898000000000001E-5</c:v>
                </c:pt>
                <c:pt idx="475">
                  <c:v>6.5240400000000006E-5</c:v>
                </c:pt>
                <c:pt idx="476">
                  <c:v>6.5584400000000002E-5</c:v>
                </c:pt>
                <c:pt idx="477">
                  <c:v>6.5813600000000003E-5</c:v>
                </c:pt>
                <c:pt idx="478">
                  <c:v>6.6044599999999994E-5</c:v>
                </c:pt>
                <c:pt idx="479">
                  <c:v>6.6277099999999996E-5</c:v>
                </c:pt>
                <c:pt idx="480">
                  <c:v>6.6509599999999998E-5</c:v>
                </c:pt>
                <c:pt idx="481">
                  <c:v>6.6742200000000006E-5</c:v>
                </c:pt>
                <c:pt idx="482">
                  <c:v>6.6976299999999998E-5</c:v>
                </c:pt>
                <c:pt idx="483">
                  <c:v>6.72121E-5</c:v>
                </c:pt>
                <c:pt idx="484">
                  <c:v>6.7447999999999995E-5</c:v>
                </c:pt>
                <c:pt idx="485">
                  <c:v>6.7683799999999997E-5</c:v>
                </c:pt>
                <c:pt idx="486">
                  <c:v>6.7861500000000001E-5</c:v>
                </c:pt>
                <c:pt idx="487">
                  <c:v>6.8040799999999994E-5</c:v>
                </c:pt>
                <c:pt idx="488">
                  <c:v>6.8220199999999994E-5</c:v>
                </c:pt>
                <c:pt idx="489">
                  <c:v>6.8399500000000001E-5</c:v>
                </c:pt>
                <c:pt idx="490">
                  <c:v>6.8578900000000002E-5</c:v>
                </c:pt>
                <c:pt idx="491">
                  <c:v>6.8758199999999995E-5</c:v>
                </c:pt>
                <c:pt idx="492">
                  <c:v>6.8940099999999994E-5</c:v>
                </c:pt>
                <c:pt idx="493">
                  <c:v>6.9122000000000007E-5</c:v>
                </c:pt>
                <c:pt idx="494">
                  <c:v>6.9243299999999995E-5</c:v>
                </c:pt>
                <c:pt idx="495">
                  <c:v>6.9364500000000003E-5</c:v>
                </c:pt>
                <c:pt idx="496">
                  <c:v>6.9485800000000005E-5</c:v>
                </c:pt>
                <c:pt idx="497">
                  <c:v>6.9606999999999999E-5</c:v>
                </c:pt>
                <c:pt idx="498">
                  <c:v>6.9728300000000001E-5</c:v>
                </c:pt>
                <c:pt idx="499">
                  <c:v>6.9881800000000006E-5</c:v>
                </c:pt>
                <c:pt idx="500">
                  <c:v>6.9984100000000006E-5</c:v>
                </c:pt>
                <c:pt idx="501">
                  <c:v>7.0086500000000001E-5</c:v>
                </c:pt>
                <c:pt idx="502">
                  <c:v>7.0188800000000001E-5</c:v>
                </c:pt>
                <c:pt idx="503">
                  <c:v>7.0291199999999995E-5</c:v>
                </c:pt>
                <c:pt idx="504">
                  <c:v>7.0393499999999996E-5</c:v>
                </c:pt>
                <c:pt idx="505">
                  <c:v>7.0495799999999997E-5</c:v>
                </c:pt>
                <c:pt idx="506">
                  <c:v>7.0584499999999995E-5</c:v>
                </c:pt>
                <c:pt idx="507">
                  <c:v>7.0696800000000004E-5</c:v>
                </c:pt>
                <c:pt idx="508">
                  <c:v>7.0809200000000006E-5</c:v>
                </c:pt>
                <c:pt idx="509">
                  <c:v>7.0921500000000002E-5</c:v>
                </c:pt>
                <c:pt idx="510">
                  <c:v>7.0996399999999997E-5</c:v>
                </c:pt>
                <c:pt idx="511">
                  <c:v>7.1071300000000005E-5</c:v>
                </c:pt>
                <c:pt idx="512">
                  <c:v>7.11462E-5</c:v>
                </c:pt>
                <c:pt idx="513">
                  <c:v>7.1232199999999999E-5</c:v>
                </c:pt>
                <c:pt idx="514">
                  <c:v>7.1318100000000004E-5</c:v>
                </c:pt>
                <c:pt idx="515">
                  <c:v>7.13996E-5</c:v>
                </c:pt>
                <c:pt idx="516">
                  <c:v>7.1472300000000003E-5</c:v>
                </c:pt>
                <c:pt idx="517">
                  <c:v>7.1549400000000003E-5</c:v>
                </c:pt>
                <c:pt idx="518">
                  <c:v>7.1623200000000002E-5</c:v>
                </c:pt>
                <c:pt idx="519">
                  <c:v>7.1695900000000006E-5</c:v>
                </c:pt>
                <c:pt idx="520">
                  <c:v>7.1758699999999994E-5</c:v>
                </c:pt>
                <c:pt idx="521">
                  <c:v>7.1814899999999996E-5</c:v>
                </c:pt>
                <c:pt idx="522">
                  <c:v>7.1877699999999998E-5</c:v>
                </c:pt>
                <c:pt idx="523">
                  <c:v>7.1943800000000001E-5</c:v>
                </c:pt>
                <c:pt idx="524">
                  <c:v>7.2009900000000003E-5</c:v>
                </c:pt>
                <c:pt idx="525">
                  <c:v>7.2076000000000006E-5</c:v>
                </c:pt>
                <c:pt idx="526">
                  <c:v>7.2119999999999994E-5</c:v>
                </c:pt>
                <c:pt idx="527">
                  <c:v>7.2164100000000003E-5</c:v>
                </c:pt>
                <c:pt idx="528">
                  <c:v>7.2208199999999998E-5</c:v>
                </c:pt>
                <c:pt idx="529">
                  <c:v>7.2252199999999999E-5</c:v>
                </c:pt>
                <c:pt idx="530">
                  <c:v>7.2296299999999994E-5</c:v>
                </c:pt>
                <c:pt idx="531">
                  <c:v>7.2340400000000003E-5</c:v>
                </c:pt>
                <c:pt idx="532">
                  <c:v>7.2384400000000004E-5</c:v>
                </c:pt>
                <c:pt idx="533">
                  <c:v>7.24285E-5</c:v>
                </c:pt>
                <c:pt idx="534">
                  <c:v>7.2472500000000001E-5</c:v>
                </c:pt>
                <c:pt idx="535">
                  <c:v>7.2516599999999996E-5</c:v>
                </c:pt>
                <c:pt idx="536">
                  <c:v>7.2549600000000001E-5</c:v>
                </c:pt>
                <c:pt idx="537">
                  <c:v>7.2582699999999999E-5</c:v>
                </c:pt>
                <c:pt idx="538">
                  <c:v>7.2615700000000003E-5</c:v>
                </c:pt>
                <c:pt idx="539">
                  <c:v>7.2648800000000001E-5</c:v>
                </c:pt>
                <c:pt idx="540">
                  <c:v>7.2681800000000006E-5</c:v>
                </c:pt>
                <c:pt idx="541">
                  <c:v>7.2714900000000004E-5</c:v>
                </c:pt>
                <c:pt idx="542">
                  <c:v>7.2747299999999994E-5</c:v>
                </c:pt>
                <c:pt idx="543">
                  <c:v>7.2779699999999997E-5</c:v>
                </c:pt>
                <c:pt idx="544">
                  <c:v>7.2811999999999993E-5</c:v>
                </c:pt>
                <c:pt idx="545">
                  <c:v>7.2844399999999997E-5</c:v>
                </c:pt>
                <c:pt idx="546">
                  <c:v>7.28768E-5</c:v>
                </c:pt>
                <c:pt idx="547">
                  <c:v>7.2905199999999994E-5</c:v>
                </c:pt>
                <c:pt idx="548">
                  <c:v>7.2931700000000005E-5</c:v>
                </c:pt>
                <c:pt idx="549">
                  <c:v>7.2958099999999995E-5</c:v>
                </c:pt>
                <c:pt idx="550">
                  <c:v>7.2984499999999999E-5</c:v>
                </c:pt>
                <c:pt idx="551">
                  <c:v>7.3002200000000004E-5</c:v>
                </c:pt>
                <c:pt idx="552">
                  <c:v>7.3019800000000002E-5</c:v>
                </c:pt>
                <c:pt idx="553">
                  <c:v>7.30374E-5</c:v>
                </c:pt>
                <c:pt idx="554">
                  <c:v>7.3054999999999998E-5</c:v>
                </c:pt>
                <c:pt idx="555">
                  <c:v>7.3072700000000003E-5</c:v>
                </c:pt>
                <c:pt idx="556">
                  <c:v>7.3090300000000001E-5</c:v>
                </c:pt>
                <c:pt idx="557">
                  <c:v>7.3107899999999998E-5</c:v>
                </c:pt>
                <c:pt idx="558">
                  <c:v>7.3125499999999996E-5</c:v>
                </c:pt>
                <c:pt idx="559">
                  <c:v>7.3143200000000001E-5</c:v>
                </c:pt>
                <c:pt idx="560">
                  <c:v>7.3156400000000003E-5</c:v>
                </c:pt>
                <c:pt idx="561">
                  <c:v>7.3169600000000005E-5</c:v>
                </c:pt>
                <c:pt idx="562">
                  <c:v>7.3185500000000006E-5</c:v>
                </c:pt>
                <c:pt idx="563">
                  <c:v>7.3197399999999998E-5</c:v>
                </c:pt>
                <c:pt idx="564">
                  <c:v>7.3209300000000004E-5</c:v>
                </c:pt>
                <c:pt idx="565">
                  <c:v>7.3221199999999996E-5</c:v>
                </c:pt>
                <c:pt idx="566">
                  <c:v>7.3232999999999995E-5</c:v>
                </c:pt>
                <c:pt idx="567">
                  <c:v>7.3244900000000001E-5</c:v>
                </c:pt>
                <c:pt idx="568">
                  <c:v>7.3256800000000006E-5</c:v>
                </c:pt>
                <c:pt idx="569">
                  <c:v>7.3268699999999999E-5</c:v>
                </c:pt>
                <c:pt idx="570">
                  <c:v>7.3280600000000004E-5</c:v>
                </c:pt>
                <c:pt idx="571">
                  <c:v>7.3292499999999997E-5</c:v>
                </c:pt>
                <c:pt idx="572">
                  <c:v>7.3302700000000005E-5</c:v>
                </c:pt>
                <c:pt idx="573">
                  <c:v>7.3311899999999999E-5</c:v>
                </c:pt>
                <c:pt idx="574">
                  <c:v>7.3321199999999999E-5</c:v>
                </c:pt>
                <c:pt idx="575">
                  <c:v>7.3330400000000005E-5</c:v>
                </c:pt>
                <c:pt idx="576">
                  <c:v>7.3339700000000005E-5</c:v>
                </c:pt>
                <c:pt idx="577">
                  <c:v>7.3348899999999998E-5</c:v>
                </c:pt>
                <c:pt idx="578">
                  <c:v>7.3358199999999998E-5</c:v>
                </c:pt>
                <c:pt idx="579">
                  <c:v>7.3367400000000005E-5</c:v>
                </c:pt>
                <c:pt idx="580">
                  <c:v>7.3376700000000005E-5</c:v>
                </c:pt>
                <c:pt idx="581">
                  <c:v>7.3385899999999998E-5</c:v>
                </c:pt>
                <c:pt idx="582">
                  <c:v>7.3395199999999998E-5</c:v>
                </c:pt>
                <c:pt idx="583">
                  <c:v>7.3404000000000004E-5</c:v>
                </c:pt>
                <c:pt idx="584">
                  <c:v>7.3412799999999996E-5</c:v>
                </c:pt>
                <c:pt idx="585">
                  <c:v>7.3421600000000002E-5</c:v>
                </c:pt>
                <c:pt idx="586">
                  <c:v>7.3430399999999994E-5</c:v>
                </c:pt>
                <c:pt idx="587">
                  <c:v>7.3439299999999993E-5</c:v>
                </c:pt>
                <c:pt idx="588">
                  <c:v>7.3448099999999999E-5</c:v>
                </c:pt>
                <c:pt idx="589">
                  <c:v>7.3456900000000005E-5</c:v>
                </c:pt>
                <c:pt idx="590">
                  <c:v>7.3465699999999997E-5</c:v>
                </c:pt>
                <c:pt idx="591">
                  <c:v>7.3477000000000001E-5</c:v>
                </c:pt>
                <c:pt idx="592">
                  <c:v>7.3488300000000006E-5</c:v>
                </c:pt>
                <c:pt idx="593">
                  <c:v>7.3499500000000003E-5</c:v>
                </c:pt>
                <c:pt idx="594">
                  <c:v>7.3510799999999994E-5</c:v>
                </c:pt>
                <c:pt idx="595">
                  <c:v>7.3524900000000005E-5</c:v>
                </c:pt>
                <c:pt idx="596">
                  <c:v>7.3539000000000002E-5</c:v>
                </c:pt>
                <c:pt idx="597">
                  <c:v>7.3553099999999999E-5</c:v>
                </c:pt>
                <c:pt idx="598">
                  <c:v>7.3574300000000005E-5</c:v>
                </c:pt>
                <c:pt idx="599">
                  <c:v>7.3602499999999999E-5</c:v>
                </c:pt>
                <c:pt idx="600">
                  <c:v>7.3644800000000003E-5</c:v>
                </c:pt>
                <c:pt idx="601">
                  <c:v>7.3665900000000002E-5</c:v>
                </c:pt>
                <c:pt idx="602">
                  <c:v>7.3687099999999995E-5</c:v>
                </c:pt>
                <c:pt idx="603">
                  <c:v>7.3701200000000005E-5</c:v>
                </c:pt>
                <c:pt idx="604">
                  <c:v>7.3715300000000002E-5</c:v>
                </c:pt>
                <c:pt idx="605">
                  <c:v>7.3729399999999999E-5</c:v>
                </c:pt>
                <c:pt idx="606">
                  <c:v>7.3742100000000007E-5</c:v>
                </c:pt>
                <c:pt idx="607">
                  <c:v>7.3758999999999996E-5</c:v>
                </c:pt>
                <c:pt idx="608">
                  <c:v>7.3773099999999993E-5</c:v>
                </c:pt>
                <c:pt idx="609">
                  <c:v>7.37885E-5</c:v>
                </c:pt>
                <c:pt idx="610">
                  <c:v>7.3789900000000003E-5</c:v>
                </c:pt>
                <c:pt idx="611">
                  <c:v>7.3804099999999994E-5</c:v>
                </c:pt>
                <c:pt idx="612">
                  <c:v>7.3818200000000004E-5</c:v>
                </c:pt>
                <c:pt idx="613">
                  <c:v>7.3832999999999996E-5</c:v>
                </c:pt>
                <c:pt idx="614">
                  <c:v>7.3844999999999995E-5</c:v>
                </c:pt>
                <c:pt idx="615">
                  <c:v>7.3859100000000006E-5</c:v>
                </c:pt>
                <c:pt idx="616">
                  <c:v>7.3873200000000003E-5</c:v>
                </c:pt>
                <c:pt idx="617">
                  <c:v>7.38873E-5</c:v>
                </c:pt>
                <c:pt idx="618">
                  <c:v>7.3908399999999999E-5</c:v>
                </c:pt>
                <c:pt idx="619">
                  <c:v>7.3929600000000004E-5</c:v>
                </c:pt>
                <c:pt idx="620">
                  <c:v>7.3992999999999994E-5</c:v>
                </c:pt>
                <c:pt idx="621">
                  <c:v>7.40142E-5</c:v>
                </c:pt>
                <c:pt idx="622">
                  <c:v>7.4028299999999997E-5</c:v>
                </c:pt>
                <c:pt idx="623">
                  <c:v>7.4042399999999994E-5</c:v>
                </c:pt>
                <c:pt idx="624">
                  <c:v>7.4056500000000005E-5</c:v>
                </c:pt>
                <c:pt idx="625">
                  <c:v>7.4068799999999998E-5</c:v>
                </c:pt>
                <c:pt idx="626">
                  <c:v>7.4079399999999994E-5</c:v>
                </c:pt>
                <c:pt idx="627">
                  <c:v>7.4090000000000004E-5</c:v>
                </c:pt>
                <c:pt idx="628">
                  <c:v>7.41006E-5</c:v>
                </c:pt>
                <c:pt idx="629">
                  <c:v>7.4110799999999995E-5</c:v>
                </c:pt>
                <c:pt idx="630">
                  <c:v>7.4120600000000003E-5</c:v>
                </c:pt>
                <c:pt idx="631">
                  <c:v>7.4130500000000005E-5</c:v>
                </c:pt>
                <c:pt idx="632">
                  <c:v>7.4140400000000006E-5</c:v>
                </c:pt>
                <c:pt idx="633">
                  <c:v>7.4150299999999994E-5</c:v>
                </c:pt>
                <c:pt idx="634">
                  <c:v>7.4160100000000002E-5</c:v>
                </c:pt>
                <c:pt idx="635">
                  <c:v>7.4170000000000003E-5</c:v>
                </c:pt>
                <c:pt idx="636">
                  <c:v>7.4179900000000004E-5</c:v>
                </c:pt>
                <c:pt idx="637">
                  <c:v>7.4190999999999995E-5</c:v>
                </c:pt>
                <c:pt idx="638">
                  <c:v>7.4200200000000002E-5</c:v>
                </c:pt>
                <c:pt idx="639">
                  <c:v>7.4209500000000002E-5</c:v>
                </c:pt>
                <c:pt idx="640">
                  <c:v>7.4218699999999995E-5</c:v>
                </c:pt>
                <c:pt idx="641">
                  <c:v>7.4227999999999995E-5</c:v>
                </c:pt>
                <c:pt idx="642">
                  <c:v>7.4237200000000001E-5</c:v>
                </c:pt>
                <c:pt idx="643">
                  <c:v>7.4246500000000001E-5</c:v>
                </c:pt>
                <c:pt idx="644">
                  <c:v>7.4255699999999994E-5</c:v>
                </c:pt>
                <c:pt idx="645">
                  <c:v>7.4264999999999995E-5</c:v>
                </c:pt>
                <c:pt idx="646">
                  <c:v>7.4274200000000001E-5</c:v>
                </c:pt>
                <c:pt idx="647">
                  <c:v>7.4283500000000001E-5</c:v>
                </c:pt>
                <c:pt idx="648">
                  <c:v>7.4295399999999993E-5</c:v>
                </c:pt>
                <c:pt idx="649">
                  <c:v>7.4307299999999999E-5</c:v>
                </c:pt>
                <c:pt idx="650">
                  <c:v>7.4319200000000005E-5</c:v>
                </c:pt>
                <c:pt idx="651">
                  <c:v>7.4331099999999997E-5</c:v>
                </c:pt>
                <c:pt idx="652">
                  <c:v>7.4343000000000003E-5</c:v>
                </c:pt>
                <c:pt idx="653">
                  <c:v>7.4354899999999995E-5</c:v>
                </c:pt>
                <c:pt idx="654">
                  <c:v>7.4366800000000001E-5</c:v>
                </c:pt>
                <c:pt idx="655">
                  <c:v>7.4378700000000007E-5</c:v>
                </c:pt>
                <c:pt idx="656">
                  <c:v>7.4390599999999999E-5</c:v>
                </c:pt>
                <c:pt idx="657">
                  <c:v>7.4402500000000005E-5</c:v>
                </c:pt>
                <c:pt idx="658">
                  <c:v>7.4414799999999998E-5</c:v>
                </c:pt>
                <c:pt idx="659">
                  <c:v>7.4428E-5</c:v>
                </c:pt>
                <c:pt idx="660">
                  <c:v>7.4445599999999998E-5</c:v>
                </c:pt>
                <c:pt idx="661">
                  <c:v>7.4463300000000002E-5</c:v>
                </c:pt>
                <c:pt idx="662">
                  <c:v>7.44809E-5</c:v>
                </c:pt>
                <c:pt idx="663">
                  <c:v>7.4498499999999998E-5</c:v>
                </c:pt>
                <c:pt idx="664">
                  <c:v>7.4516200000000003E-5</c:v>
                </c:pt>
                <c:pt idx="665">
                  <c:v>7.4533800000000001E-5</c:v>
                </c:pt>
                <c:pt idx="666">
                  <c:v>7.4551399999999999E-5</c:v>
                </c:pt>
                <c:pt idx="667">
                  <c:v>7.4573400000000007E-5</c:v>
                </c:pt>
                <c:pt idx="668">
                  <c:v>7.4595499999999994E-5</c:v>
                </c:pt>
                <c:pt idx="669">
                  <c:v>7.4617500000000002E-5</c:v>
                </c:pt>
                <c:pt idx="670">
                  <c:v>7.4639499999999996E-5</c:v>
                </c:pt>
                <c:pt idx="671">
                  <c:v>7.4661599999999997E-5</c:v>
                </c:pt>
                <c:pt idx="672">
                  <c:v>7.4683600000000004E-5</c:v>
                </c:pt>
                <c:pt idx="673">
                  <c:v>7.4705599999999998E-5</c:v>
                </c:pt>
                <c:pt idx="674">
                  <c:v>7.4727600000000006E-5</c:v>
                </c:pt>
                <c:pt idx="675">
                  <c:v>7.4755899999999994E-5</c:v>
                </c:pt>
                <c:pt idx="676">
                  <c:v>7.4784100000000001E-5</c:v>
                </c:pt>
                <c:pt idx="677">
                  <c:v>7.4812200000000002E-5</c:v>
                </c:pt>
                <c:pt idx="678">
                  <c:v>7.4840399999999996E-5</c:v>
                </c:pt>
                <c:pt idx="679">
                  <c:v>7.4868699999999997E-5</c:v>
                </c:pt>
                <c:pt idx="680">
                  <c:v>7.4896900000000005E-5</c:v>
                </c:pt>
                <c:pt idx="681">
                  <c:v>7.4925000000000005E-5</c:v>
                </c:pt>
                <c:pt idx="682">
                  <c:v>7.4953199999999999E-5</c:v>
                </c:pt>
                <c:pt idx="683">
                  <c:v>7.4988500000000002E-5</c:v>
                </c:pt>
                <c:pt idx="684">
                  <c:v>7.5023800000000005E-5</c:v>
                </c:pt>
                <c:pt idx="685">
                  <c:v>7.5059000000000001E-5</c:v>
                </c:pt>
                <c:pt idx="686">
                  <c:v>7.5094300000000004E-5</c:v>
                </c:pt>
                <c:pt idx="687">
                  <c:v>7.51295E-5</c:v>
                </c:pt>
                <c:pt idx="688">
                  <c:v>7.5164699999999995E-5</c:v>
                </c:pt>
                <c:pt idx="689">
                  <c:v>7.5199999999999998E-5</c:v>
                </c:pt>
                <c:pt idx="690">
                  <c:v>7.5235199999999994E-5</c:v>
                </c:pt>
                <c:pt idx="691">
                  <c:v>7.5279300000000003E-5</c:v>
                </c:pt>
                <c:pt idx="692">
                  <c:v>7.5323399999999998E-5</c:v>
                </c:pt>
                <c:pt idx="693">
                  <c:v>7.5367399999999999E-5</c:v>
                </c:pt>
                <c:pt idx="694">
                  <c:v>7.5411499999999994E-5</c:v>
                </c:pt>
                <c:pt idx="695">
                  <c:v>7.5455600000000003E-5</c:v>
                </c:pt>
                <c:pt idx="696">
                  <c:v>7.5499600000000005E-5</c:v>
                </c:pt>
                <c:pt idx="697">
                  <c:v>7.55437E-5</c:v>
                </c:pt>
                <c:pt idx="698">
                  <c:v>7.5587799999999995E-5</c:v>
                </c:pt>
                <c:pt idx="699">
                  <c:v>7.5644999999999998E-5</c:v>
                </c:pt>
                <c:pt idx="700">
                  <c:v>7.5702299999999995E-5</c:v>
                </c:pt>
                <c:pt idx="701">
                  <c:v>7.5759600000000006E-5</c:v>
                </c:pt>
                <c:pt idx="702">
                  <c:v>7.5816900000000002E-5</c:v>
                </c:pt>
                <c:pt idx="703">
                  <c:v>7.5874199999999999E-5</c:v>
                </c:pt>
                <c:pt idx="704">
                  <c:v>7.5931400000000003E-5</c:v>
                </c:pt>
                <c:pt idx="705">
                  <c:v>7.59887E-5</c:v>
                </c:pt>
                <c:pt idx="706">
                  <c:v>7.6045999999999997E-5</c:v>
                </c:pt>
                <c:pt idx="707">
                  <c:v>7.6116499999999995E-5</c:v>
                </c:pt>
                <c:pt idx="708">
                  <c:v>7.6186999999999994E-5</c:v>
                </c:pt>
                <c:pt idx="709">
                  <c:v>7.6257500000000006E-5</c:v>
                </c:pt>
                <c:pt idx="710">
                  <c:v>7.6328000000000005E-5</c:v>
                </c:pt>
                <c:pt idx="711">
                  <c:v>7.6398500000000004E-5</c:v>
                </c:pt>
                <c:pt idx="712">
                  <c:v>7.6469000000000003E-5</c:v>
                </c:pt>
                <c:pt idx="713">
                  <c:v>7.6574800000000004E-5</c:v>
                </c:pt>
                <c:pt idx="714">
                  <c:v>7.6654099999999995E-5</c:v>
                </c:pt>
                <c:pt idx="715">
                  <c:v>7.6742200000000005E-5</c:v>
                </c:pt>
                <c:pt idx="716">
                  <c:v>7.6830300000000002E-5</c:v>
                </c:pt>
                <c:pt idx="717">
                  <c:v>7.6918399999999999E-5</c:v>
                </c:pt>
                <c:pt idx="718">
                  <c:v>7.7006600000000002E-5</c:v>
                </c:pt>
                <c:pt idx="719">
                  <c:v>7.7094699999999999E-5</c:v>
                </c:pt>
                <c:pt idx="720">
                  <c:v>7.7182799999999996E-5</c:v>
                </c:pt>
                <c:pt idx="721">
                  <c:v>7.7315000000000001E-5</c:v>
                </c:pt>
                <c:pt idx="722">
                  <c:v>7.7417300000000002E-5</c:v>
                </c:pt>
                <c:pt idx="723">
                  <c:v>7.7519499999999995E-5</c:v>
                </c:pt>
                <c:pt idx="724">
                  <c:v>7.7655899999999996E-5</c:v>
                </c:pt>
                <c:pt idx="725">
                  <c:v>7.7792200000000004E-5</c:v>
                </c:pt>
                <c:pt idx="726">
                  <c:v>7.7928600000000005E-5</c:v>
                </c:pt>
                <c:pt idx="727">
                  <c:v>7.8064899999999999E-5</c:v>
                </c:pt>
                <c:pt idx="728">
                  <c:v>7.82013E-5</c:v>
                </c:pt>
                <c:pt idx="729">
                  <c:v>7.8337599999999993E-5</c:v>
                </c:pt>
                <c:pt idx="730">
                  <c:v>7.8479400000000006E-5</c:v>
                </c:pt>
                <c:pt idx="731">
                  <c:v>7.8626699999999997E-5</c:v>
                </c:pt>
                <c:pt idx="732">
                  <c:v>7.8774000000000002E-5</c:v>
                </c:pt>
                <c:pt idx="733">
                  <c:v>7.8884499999999993E-5</c:v>
                </c:pt>
                <c:pt idx="734">
                  <c:v>7.8994999999999998E-5</c:v>
                </c:pt>
                <c:pt idx="735">
                  <c:v>7.91037E-5</c:v>
                </c:pt>
                <c:pt idx="736">
                  <c:v>7.9212299999999994E-5</c:v>
                </c:pt>
                <c:pt idx="737">
                  <c:v>7.9320999999999995E-5</c:v>
                </c:pt>
                <c:pt idx="738">
                  <c:v>7.9429600000000003E-5</c:v>
                </c:pt>
                <c:pt idx="739">
                  <c:v>7.9511099999999998E-5</c:v>
                </c:pt>
                <c:pt idx="740">
                  <c:v>7.9592599999999994E-5</c:v>
                </c:pt>
                <c:pt idx="741">
                  <c:v>7.9674100000000003E-5</c:v>
                </c:pt>
                <c:pt idx="742">
                  <c:v>7.9755599999999999E-5</c:v>
                </c:pt>
                <c:pt idx="743">
                  <c:v>7.9837099999999995E-5</c:v>
                </c:pt>
                <c:pt idx="744">
                  <c:v>7.9915700000000005E-5</c:v>
                </c:pt>
                <c:pt idx="745">
                  <c:v>7.9992899999999998E-5</c:v>
                </c:pt>
                <c:pt idx="746">
                  <c:v>8.0070100000000004E-5</c:v>
                </c:pt>
                <c:pt idx="747">
                  <c:v>8.0121600000000002E-5</c:v>
                </c:pt>
                <c:pt idx="748">
                  <c:v>8.01731E-5</c:v>
                </c:pt>
                <c:pt idx="749">
                  <c:v>8.0224500000000004E-5</c:v>
                </c:pt>
                <c:pt idx="750">
                  <c:v>8.0276000000000002E-5</c:v>
                </c:pt>
                <c:pt idx="751">
                  <c:v>8.03217E-5</c:v>
                </c:pt>
                <c:pt idx="752">
                  <c:v>8.0367500000000006E-5</c:v>
                </c:pt>
                <c:pt idx="753">
                  <c:v>8.0413299999999998E-5</c:v>
                </c:pt>
                <c:pt idx="754">
                  <c:v>8.0458999999999997E-5</c:v>
                </c:pt>
                <c:pt idx="755">
                  <c:v>8.0504800000000002E-5</c:v>
                </c:pt>
                <c:pt idx="756">
                  <c:v>8.0539100000000003E-5</c:v>
                </c:pt>
                <c:pt idx="757">
                  <c:v>8.0573400000000003E-5</c:v>
                </c:pt>
                <c:pt idx="758">
                  <c:v>8.0607700000000004E-5</c:v>
                </c:pt>
                <c:pt idx="759">
                  <c:v>8.0642000000000005E-5</c:v>
                </c:pt>
                <c:pt idx="760">
                  <c:v>8.06706E-5</c:v>
                </c:pt>
                <c:pt idx="761">
                  <c:v>8.0699199999999995E-5</c:v>
                </c:pt>
                <c:pt idx="762">
                  <c:v>8.0727800000000003E-5</c:v>
                </c:pt>
                <c:pt idx="763">
                  <c:v>8.0756399999999998E-5</c:v>
                </c:pt>
                <c:pt idx="764">
                  <c:v>8.0785000000000007E-5</c:v>
                </c:pt>
                <c:pt idx="765">
                  <c:v>8.0813600000000002E-5</c:v>
                </c:pt>
                <c:pt idx="766">
                  <c:v>8.0842199999999997E-5</c:v>
                </c:pt>
                <c:pt idx="767">
                  <c:v>8.0870699999999998E-5</c:v>
                </c:pt>
                <c:pt idx="768">
                  <c:v>8.0893600000000001E-5</c:v>
                </c:pt>
                <c:pt idx="769">
                  <c:v>8.0916500000000004E-5</c:v>
                </c:pt>
                <c:pt idx="770">
                  <c:v>8.0939400000000006E-5</c:v>
                </c:pt>
                <c:pt idx="771">
                  <c:v>8.0962299999999996E-5</c:v>
                </c:pt>
                <c:pt idx="772">
                  <c:v>8.0985100000000005E-5</c:v>
                </c:pt>
                <c:pt idx="773">
                  <c:v>8.1002300000000002E-5</c:v>
                </c:pt>
                <c:pt idx="774">
                  <c:v>8.1019400000000006E-5</c:v>
                </c:pt>
                <c:pt idx="775">
                  <c:v>8.1036600000000003E-5</c:v>
                </c:pt>
                <c:pt idx="776">
                  <c:v>8.1053700000000006E-5</c:v>
                </c:pt>
                <c:pt idx="777">
                  <c:v>8.1070900000000003E-5</c:v>
                </c:pt>
                <c:pt idx="778">
                  <c:v>8.1083799999999998E-5</c:v>
                </c:pt>
                <c:pt idx="779">
                  <c:v>8.1096599999999999E-5</c:v>
                </c:pt>
                <c:pt idx="780">
                  <c:v>8.1109500000000007E-5</c:v>
                </c:pt>
                <c:pt idx="781">
                  <c:v>8.1122400000000001E-5</c:v>
                </c:pt>
                <c:pt idx="782">
                  <c:v>8.1135200000000002E-5</c:v>
                </c:pt>
                <c:pt idx="783">
                  <c:v>8.1148099999999996E-5</c:v>
                </c:pt>
                <c:pt idx="784">
                  <c:v>8.1161000000000004E-5</c:v>
                </c:pt>
                <c:pt idx="785">
                  <c:v>8.1173800000000005E-5</c:v>
                </c:pt>
                <c:pt idx="786">
                  <c:v>8.1182399999999997E-5</c:v>
                </c:pt>
                <c:pt idx="787">
                  <c:v>8.1194399999999996E-5</c:v>
                </c:pt>
                <c:pt idx="788">
                  <c:v>8.1204699999999999E-5</c:v>
                </c:pt>
                <c:pt idx="789">
                  <c:v>8.1215000000000001E-5</c:v>
                </c:pt>
                <c:pt idx="790">
                  <c:v>8.1225300000000003E-5</c:v>
                </c:pt>
                <c:pt idx="791">
                  <c:v>8.1235600000000005E-5</c:v>
                </c:pt>
                <c:pt idx="792">
                  <c:v>8.1245899999999994E-5</c:v>
                </c:pt>
                <c:pt idx="793">
                  <c:v>8.1256199999999996E-5</c:v>
                </c:pt>
                <c:pt idx="794">
                  <c:v>8.1266499999999999E-5</c:v>
                </c:pt>
                <c:pt idx="795">
                  <c:v>8.1276800000000001E-5</c:v>
                </c:pt>
                <c:pt idx="796">
                  <c:v>8.1287100000000003E-5</c:v>
                </c:pt>
                <c:pt idx="797">
                  <c:v>8.1297400000000005E-5</c:v>
                </c:pt>
                <c:pt idx="798">
                  <c:v>8.1306500000000005E-5</c:v>
                </c:pt>
                <c:pt idx="799">
                  <c:v>8.1315099999999997E-5</c:v>
                </c:pt>
                <c:pt idx="800">
                  <c:v>8.1323700000000002E-5</c:v>
                </c:pt>
                <c:pt idx="801">
                  <c:v>8.1332299999999994E-5</c:v>
                </c:pt>
                <c:pt idx="802">
                  <c:v>8.1340800000000006E-5</c:v>
                </c:pt>
                <c:pt idx="803">
                  <c:v>8.1349399999999997E-5</c:v>
                </c:pt>
                <c:pt idx="804">
                  <c:v>8.1358000000000003E-5</c:v>
                </c:pt>
                <c:pt idx="805">
                  <c:v>8.1366599999999994E-5</c:v>
                </c:pt>
                <c:pt idx="806">
                  <c:v>8.1375100000000006E-5</c:v>
                </c:pt>
                <c:pt idx="807">
                  <c:v>8.1383699999999998E-5</c:v>
                </c:pt>
                <c:pt idx="808">
                  <c:v>8.1392300000000003E-5</c:v>
                </c:pt>
                <c:pt idx="809">
                  <c:v>8.1400899999999995E-5</c:v>
                </c:pt>
                <c:pt idx="810">
                  <c:v>8.14095E-5</c:v>
                </c:pt>
                <c:pt idx="811">
                  <c:v>8.1417999999999999E-5</c:v>
                </c:pt>
                <c:pt idx="812">
                  <c:v>8.1426600000000004E-5</c:v>
                </c:pt>
                <c:pt idx="813">
                  <c:v>8.1439499999999998E-5</c:v>
                </c:pt>
                <c:pt idx="814">
                  <c:v>8.1452299999999999E-5</c:v>
                </c:pt>
                <c:pt idx="815">
                  <c:v>8.1464400000000006E-5</c:v>
                </c:pt>
                <c:pt idx="816">
                  <c:v>8.1478100000000002E-5</c:v>
                </c:pt>
                <c:pt idx="817">
                  <c:v>8.1493499999999995E-5</c:v>
                </c:pt>
                <c:pt idx="818">
                  <c:v>8.1508999999999995E-5</c:v>
                </c:pt>
                <c:pt idx="819">
                  <c:v>8.1525800000000005E-5</c:v>
                </c:pt>
                <c:pt idx="820">
                  <c:v>8.1554300000000006E-5</c:v>
                </c:pt>
                <c:pt idx="821">
                  <c:v>8.1595399999999995E-5</c:v>
                </c:pt>
                <c:pt idx="822">
                  <c:v>8.1613700000000001E-5</c:v>
                </c:pt>
                <c:pt idx="823">
                  <c:v>8.1631999999999994E-5</c:v>
                </c:pt>
                <c:pt idx="824">
                  <c:v>8.16503E-5</c:v>
                </c:pt>
                <c:pt idx="825">
                  <c:v>8.1664100000000003E-5</c:v>
                </c:pt>
                <c:pt idx="826">
                  <c:v>8.1677799999999999E-5</c:v>
                </c:pt>
                <c:pt idx="827">
                  <c:v>8.1691499999999995E-5</c:v>
                </c:pt>
                <c:pt idx="828">
                  <c:v>8.1705200000000005E-5</c:v>
                </c:pt>
                <c:pt idx="829">
                  <c:v>8.1719399999999996E-5</c:v>
                </c:pt>
                <c:pt idx="830">
                  <c:v>8.17336E-5</c:v>
                </c:pt>
                <c:pt idx="831">
                  <c:v>8.1739700000000006E-5</c:v>
                </c:pt>
                <c:pt idx="832">
                  <c:v>8.1752300000000007E-5</c:v>
                </c:pt>
                <c:pt idx="833">
                  <c:v>8.1767499999999999E-5</c:v>
                </c:pt>
                <c:pt idx="834">
                  <c:v>8.1781199999999996E-5</c:v>
                </c:pt>
                <c:pt idx="835">
                  <c:v>8.1794900000000005E-5</c:v>
                </c:pt>
                <c:pt idx="836">
                  <c:v>8.1808600000000001E-5</c:v>
                </c:pt>
                <c:pt idx="837">
                  <c:v>8.1822299999999998E-5</c:v>
                </c:pt>
                <c:pt idx="838">
                  <c:v>8.1840699999999997E-5</c:v>
                </c:pt>
                <c:pt idx="839">
                  <c:v>8.1858899999999996E-5</c:v>
                </c:pt>
                <c:pt idx="840">
                  <c:v>8.1877299999999996E-5</c:v>
                </c:pt>
                <c:pt idx="841">
                  <c:v>8.1913899999999995E-5</c:v>
                </c:pt>
                <c:pt idx="842">
                  <c:v>8.1944299999999994E-5</c:v>
                </c:pt>
                <c:pt idx="843">
                  <c:v>8.1963499999999995E-5</c:v>
                </c:pt>
                <c:pt idx="844">
                  <c:v>8.1981899999999995E-5</c:v>
                </c:pt>
                <c:pt idx="845">
                  <c:v>8.1997900000000003E-5</c:v>
                </c:pt>
                <c:pt idx="846">
                  <c:v>8.2009900000000002E-5</c:v>
                </c:pt>
                <c:pt idx="847">
                  <c:v>8.2021900000000002E-5</c:v>
                </c:pt>
                <c:pt idx="848">
                  <c:v>8.2033900000000001E-5</c:v>
                </c:pt>
                <c:pt idx="849">
                  <c:v>8.2046500000000001E-5</c:v>
                </c:pt>
                <c:pt idx="850">
                  <c:v>8.2055699999999994E-5</c:v>
                </c:pt>
                <c:pt idx="851">
                  <c:v>8.2064799999999994E-5</c:v>
                </c:pt>
                <c:pt idx="852">
                  <c:v>8.2074000000000001E-5</c:v>
                </c:pt>
                <c:pt idx="853">
                  <c:v>8.20831E-5</c:v>
                </c:pt>
                <c:pt idx="854">
                  <c:v>8.2092299999999993E-5</c:v>
                </c:pt>
                <c:pt idx="855">
                  <c:v>8.2101400000000006E-5</c:v>
                </c:pt>
                <c:pt idx="856">
                  <c:v>8.21106E-5</c:v>
                </c:pt>
                <c:pt idx="857">
                  <c:v>8.2120900000000002E-5</c:v>
                </c:pt>
                <c:pt idx="858">
                  <c:v>8.21294E-5</c:v>
                </c:pt>
                <c:pt idx="859">
                  <c:v>8.2138000000000005E-5</c:v>
                </c:pt>
                <c:pt idx="860">
                  <c:v>8.2146599999999997E-5</c:v>
                </c:pt>
                <c:pt idx="861">
                  <c:v>8.2155200000000002E-5</c:v>
                </c:pt>
                <c:pt idx="862">
                  <c:v>8.2163799999999994E-5</c:v>
                </c:pt>
                <c:pt idx="863">
                  <c:v>8.2172300000000006E-5</c:v>
                </c:pt>
                <c:pt idx="864">
                  <c:v>8.2180899999999998E-5</c:v>
                </c:pt>
                <c:pt idx="865">
                  <c:v>8.2189500000000003E-5</c:v>
                </c:pt>
                <c:pt idx="866">
                  <c:v>8.2198099999999995E-5</c:v>
                </c:pt>
                <c:pt idx="867">
                  <c:v>8.22067E-5</c:v>
                </c:pt>
                <c:pt idx="868">
                  <c:v>8.2214100000000003E-5</c:v>
                </c:pt>
                <c:pt idx="869">
                  <c:v>8.2221500000000006E-5</c:v>
                </c:pt>
                <c:pt idx="870">
                  <c:v>8.2229000000000002E-5</c:v>
                </c:pt>
                <c:pt idx="871">
                  <c:v>8.2236400000000004E-5</c:v>
                </c:pt>
                <c:pt idx="872">
                  <c:v>8.2247499999999995E-5</c:v>
                </c:pt>
                <c:pt idx="873">
                  <c:v>8.2258700000000006E-5</c:v>
                </c:pt>
                <c:pt idx="874">
                  <c:v>8.2269799999999996E-5</c:v>
                </c:pt>
                <c:pt idx="875">
                  <c:v>8.2280999999999994E-5</c:v>
                </c:pt>
                <c:pt idx="876">
                  <c:v>8.2292099999999998E-5</c:v>
                </c:pt>
                <c:pt idx="877">
                  <c:v>8.2303299999999995E-5</c:v>
                </c:pt>
                <c:pt idx="878">
                  <c:v>8.2314399999999999E-5</c:v>
                </c:pt>
                <c:pt idx="879">
                  <c:v>8.2325599999999997E-5</c:v>
                </c:pt>
                <c:pt idx="880">
                  <c:v>8.2339300000000006E-5</c:v>
                </c:pt>
                <c:pt idx="881">
                  <c:v>8.2353000000000002E-5</c:v>
                </c:pt>
                <c:pt idx="882">
                  <c:v>8.2366800000000006E-5</c:v>
                </c:pt>
                <c:pt idx="883">
                  <c:v>8.2380500000000002E-5</c:v>
                </c:pt>
                <c:pt idx="884">
                  <c:v>8.2394199999999998E-5</c:v>
                </c:pt>
                <c:pt idx="885">
                  <c:v>8.2408000000000001E-5</c:v>
                </c:pt>
                <c:pt idx="886">
                  <c:v>8.2421699999999997E-5</c:v>
                </c:pt>
                <c:pt idx="887">
                  <c:v>8.2435399999999993E-5</c:v>
                </c:pt>
                <c:pt idx="888">
                  <c:v>8.24537E-5</c:v>
                </c:pt>
                <c:pt idx="889">
                  <c:v>8.2472000000000006E-5</c:v>
                </c:pt>
                <c:pt idx="890">
                  <c:v>8.2489200000000003E-5</c:v>
                </c:pt>
                <c:pt idx="891">
                  <c:v>8.2506300000000007E-5</c:v>
                </c:pt>
                <c:pt idx="892">
                  <c:v>8.2529199999999996E-5</c:v>
                </c:pt>
                <c:pt idx="893">
                  <c:v>8.2552099999999999E-5</c:v>
                </c:pt>
                <c:pt idx="894">
                  <c:v>8.2574899999999994E-5</c:v>
                </c:pt>
                <c:pt idx="895">
                  <c:v>8.2597799999999997E-5</c:v>
                </c:pt>
                <c:pt idx="896">
                  <c:v>8.26207E-5</c:v>
                </c:pt>
                <c:pt idx="897">
                  <c:v>8.2643600000000003E-5</c:v>
                </c:pt>
                <c:pt idx="898">
                  <c:v>8.2669299999999998E-5</c:v>
                </c:pt>
                <c:pt idx="899">
                  <c:v>8.2697900000000007E-5</c:v>
                </c:pt>
                <c:pt idx="900">
                  <c:v>8.2726500000000002E-5</c:v>
                </c:pt>
                <c:pt idx="901">
                  <c:v>8.2755099999999996E-5</c:v>
                </c:pt>
                <c:pt idx="902">
                  <c:v>8.2783700000000005E-5</c:v>
                </c:pt>
                <c:pt idx="903">
                  <c:v>8.28123E-5</c:v>
                </c:pt>
                <c:pt idx="904">
                  <c:v>8.2840899999999995E-5</c:v>
                </c:pt>
                <c:pt idx="905">
                  <c:v>8.2869500000000003E-5</c:v>
                </c:pt>
                <c:pt idx="906">
                  <c:v>8.2903800000000004E-5</c:v>
                </c:pt>
                <c:pt idx="907">
                  <c:v>8.2943799999999997E-5</c:v>
                </c:pt>
                <c:pt idx="908">
                  <c:v>8.2983800000000003E-5</c:v>
                </c:pt>
                <c:pt idx="909">
                  <c:v>8.3023900000000003E-5</c:v>
                </c:pt>
                <c:pt idx="910">
                  <c:v>8.3063899999999996E-5</c:v>
                </c:pt>
                <c:pt idx="911">
                  <c:v>8.3103900000000002E-5</c:v>
                </c:pt>
                <c:pt idx="912">
                  <c:v>8.3144000000000002E-5</c:v>
                </c:pt>
                <c:pt idx="913">
                  <c:v>8.3183999999999995E-5</c:v>
                </c:pt>
                <c:pt idx="914">
                  <c:v>8.3229699999999994E-5</c:v>
                </c:pt>
                <c:pt idx="915">
                  <c:v>8.3281200000000005E-5</c:v>
                </c:pt>
                <c:pt idx="916">
                  <c:v>8.3332700000000003E-5</c:v>
                </c:pt>
                <c:pt idx="917">
                  <c:v>8.3384099999999993E-5</c:v>
                </c:pt>
                <c:pt idx="918">
                  <c:v>8.3435600000000005E-5</c:v>
                </c:pt>
                <c:pt idx="919">
                  <c:v>8.3487100000000002E-5</c:v>
                </c:pt>
                <c:pt idx="920">
                  <c:v>8.3538500000000007E-5</c:v>
                </c:pt>
                <c:pt idx="921">
                  <c:v>8.3590000000000004E-5</c:v>
                </c:pt>
                <c:pt idx="922">
                  <c:v>8.36529E-5</c:v>
                </c:pt>
                <c:pt idx="923">
                  <c:v>8.37273E-5</c:v>
                </c:pt>
                <c:pt idx="924">
                  <c:v>8.3801599999999994E-5</c:v>
                </c:pt>
                <c:pt idx="925">
                  <c:v>8.3875999999999995E-5</c:v>
                </c:pt>
                <c:pt idx="926">
                  <c:v>8.3950300000000002E-5</c:v>
                </c:pt>
                <c:pt idx="927">
                  <c:v>8.4024599999999995E-5</c:v>
                </c:pt>
                <c:pt idx="928">
                  <c:v>8.4098999999999996E-5</c:v>
                </c:pt>
                <c:pt idx="929">
                  <c:v>8.4173300000000003E-5</c:v>
                </c:pt>
                <c:pt idx="930">
                  <c:v>8.4262000000000001E-5</c:v>
                </c:pt>
                <c:pt idx="931">
                  <c:v>8.4364900000000003E-5</c:v>
                </c:pt>
                <c:pt idx="932">
                  <c:v>8.4467800000000005E-5</c:v>
                </c:pt>
                <c:pt idx="933">
                  <c:v>8.45708E-5</c:v>
                </c:pt>
                <c:pt idx="934">
                  <c:v>8.4673700000000002E-5</c:v>
                </c:pt>
                <c:pt idx="935">
                  <c:v>8.4776699999999998E-5</c:v>
                </c:pt>
                <c:pt idx="936">
                  <c:v>8.48796E-5</c:v>
                </c:pt>
                <c:pt idx="937">
                  <c:v>8.4982500000000002E-5</c:v>
                </c:pt>
                <c:pt idx="938">
                  <c:v>8.5091200000000003E-5</c:v>
                </c:pt>
                <c:pt idx="939">
                  <c:v>8.5205599999999996E-5</c:v>
                </c:pt>
                <c:pt idx="940">
                  <c:v>8.5377099999999999E-5</c:v>
                </c:pt>
                <c:pt idx="941">
                  <c:v>8.5548699999999996E-5</c:v>
                </c:pt>
                <c:pt idx="942">
                  <c:v>8.5720300000000007E-5</c:v>
                </c:pt>
                <c:pt idx="943">
                  <c:v>8.5891799999999996E-5</c:v>
                </c:pt>
                <c:pt idx="944">
                  <c:v>8.6063399999999993E-5</c:v>
                </c:pt>
                <c:pt idx="945">
                  <c:v>8.6234899999999997E-5</c:v>
                </c:pt>
                <c:pt idx="946">
                  <c:v>8.6406499999999993E-5</c:v>
                </c:pt>
                <c:pt idx="947">
                  <c:v>8.6635299999999994E-5</c:v>
                </c:pt>
                <c:pt idx="948">
                  <c:v>8.6864E-5</c:v>
                </c:pt>
                <c:pt idx="949">
                  <c:v>8.7085999999999999E-5</c:v>
                </c:pt>
                <c:pt idx="950">
                  <c:v>8.7307900000000005E-5</c:v>
                </c:pt>
                <c:pt idx="951">
                  <c:v>8.7529900000000004E-5</c:v>
                </c:pt>
                <c:pt idx="952">
                  <c:v>8.7751900000000003E-5</c:v>
                </c:pt>
                <c:pt idx="953">
                  <c:v>8.8047900000000001E-5</c:v>
                </c:pt>
                <c:pt idx="954">
                  <c:v>8.8358399999999998E-5</c:v>
                </c:pt>
                <c:pt idx="955">
                  <c:v>8.8669000000000001E-5</c:v>
                </c:pt>
                <c:pt idx="956">
                  <c:v>8.8979499999999997E-5</c:v>
                </c:pt>
                <c:pt idx="957">
                  <c:v>8.9290100000000001E-5</c:v>
                </c:pt>
                <c:pt idx="958">
                  <c:v>8.9584400000000002E-5</c:v>
                </c:pt>
                <c:pt idx="959">
                  <c:v>9.0025999999999995E-5</c:v>
                </c:pt>
                <c:pt idx="960">
                  <c:v>9.0467600000000001E-5</c:v>
                </c:pt>
                <c:pt idx="961">
                  <c:v>9.0946199999999993E-5</c:v>
                </c:pt>
                <c:pt idx="962">
                  <c:v>9.1424900000000006E-5</c:v>
                </c:pt>
                <c:pt idx="963">
                  <c:v>9.1905700000000003E-5</c:v>
                </c:pt>
                <c:pt idx="964">
                  <c:v>9.2391099999999997E-5</c:v>
                </c:pt>
                <c:pt idx="965">
                  <c:v>9.2876500000000004E-5</c:v>
                </c:pt>
                <c:pt idx="966">
                  <c:v>9.3366400000000001E-5</c:v>
                </c:pt>
                <c:pt idx="967">
                  <c:v>9.3694600000000002E-5</c:v>
                </c:pt>
                <c:pt idx="968">
                  <c:v>9.4350899999999998E-5</c:v>
                </c:pt>
                <c:pt idx="969">
                  <c:v>9.5016400000000001E-5</c:v>
                </c:pt>
                <c:pt idx="970">
                  <c:v>9.5681999999999996E-5</c:v>
                </c:pt>
                <c:pt idx="971">
                  <c:v>9.6293900000000003E-5</c:v>
                </c:pt>
                <c:pt idx="972">
                  <c:v>9.6905700000000003E-5</c:v>
                </c:pt>
                <c:pt idx="973">
                  <c:v>9.7589299999999998E-5</c:v>
                </c:pt>
                <c:pt idx="974">
                  <c:v>9.8272900000000006E-5</c:v>
                </c:pt>
                <c:pt idx="975">
                  <c:v>9.9209600000000006E-5</c:v>
                </c:pt>
                <c:pt idx="976">
                  <c:v>9.9872799999999997E-5</c:v>
                </c:pt>
                <c:pt idx="977" formatCode="General">
                  <c:v>1.0057500000000001E-4</c:v>
                </c:pt>
                <c:pt idx="978" formatCode="General">
                  <c:v>1.01282E-4</c:v>
                </c:pt>
                <c:pt idx="979" formatCode="General">
                  <c:v>1.0234999999999999E-4</c:v>
                </c:pt>
                <c:pt idx="980" formatCode="General">
                  <c:v>1.0302900000000001E-4</c:v>
                </c:pt>
                <c:pt idx="981" formatCode="General">
                  <c:v>1.03707E-4</c:v>
                </c:pt>
                <c:pt idx="982" formatCode="General">
                  <c:v>1.04759E-4</c:v>
                </c:pt>
                <c:pt idx="983" formatCode="General">
                  <c:v>1.0564399999999999E-4</c:v>
                </c:pt>
                <c:pt idx="984" formatCode="General">
                  <c:v>1.06401E-4</c:v>
                </c:pt>
                <c:pt idx="985" formatCode="General">
                  <c:v>1.07069E-4</c:v>
                </c:pt>
                <c:pt idx="986" formatCode="General">
                  <c:v>1.07447E-4</c:v>
                </c:pt>
                <c:pt idx="987" formatCode="General">
                  <c:v>1.0782599999999999E-4</c:v>
                </c:pt>
                <c:pt idx="988" formatCode="General">
                  <c:v>1.0815900000000001E-4</c:v>
                </c:pt>
                <c:pt idx="989" formatCode="General">
                  <c:v>1.0841E-4</c:v>
                </c:pt>
                <c:pt idx="990" formatCode="General">
                  <c:v>1.08593E-4</c:v>
                </c:pt>
                <c:pt idx="991" formatCode="General">
                  <c:v>1.08744E-4</c:v>
                </c:pt>
                <c:pt idx="992" formatCode="General">
                  <c:v>1.08894E-4</c:v>
                </c:pt>
                <c:pt idx="993" formatCode="General">
                  <c:v>1.0904399999999999E-4</c:v>
                </c:pt>
                <c:pt idx="994" formatCode="General">
                  <c:v>1.09144E-4</c:v>
                </c:pt>
                <c:pt idx="995" formatCode="General">
                  <c:v>1.09244E-4</c:v>
                </c:pt>
                <c:pt idx="996" formatCode="General">
                  <c:v>1.0932199999999999E-4</c:v>
                </c:pt>
                <c:pt idx="997" formatCode="General">
                  <c:v>1.09406E-4</c:v>
                </c:pt>
                <c:pt idx="998" formatCode="General">
                  <c:v>1.09461E-4</c:v>
                </c:pt>
                <c:pt idx="999" formatCode="General">
                  <c:v>1.09517E-4</c:v>
                </c:pt>
                <c:pt idx="1000" formatCode="General">
                  <c:v>1.09573E-4</c:v>
                </c:pt>
                <c:pt idx="1001" formatCode="General">
                  <c:v>1.09614E-4</c:v>
                </c:pt>
                <c:pt idx="1002" formatCode="General">
                  <c:v>1.09656E-4</c:v>
                </c:pt>
                <c:pt idx="1003" formatCode="General">
                  <c:v>1.0969800000000001E-4</c:v>
                </c:pt>
                <c:pt idx="1004" formatCode="General">
                  <c:v>1.0974E-4</c:v>
                </c:pt>
                <c:pt idx="1005" formatCode="General">
                  <c:v>1.0977299999999999E-4</c:v>
                </c:pt>
                <c:pt idx="1006" formatCode="General">
                  <c:v>1.0979799999999999E-4</c:v>
                </c:pt>
                <c:pt idx="1007" formatCode="General">
                  <c:v>1.09823E-4</c:v>
                </c:pt>
                <c:pt idx="1008" formatCode="General">
                  <c:v>1.09848E-4</c:v>
                </c:pt>
                <c:pt idx="1009" formatCode="General">
                  <c:v>1.09873E-4</c:v>
                </c:pt>
                <c:pt idx="1010" formatCode="General">
                  <c:v>1.0989000000000001E-4</c:v>
                </c:pt>
                <c:pt idx="1011" formatCode="General">
                  <c:v>1.09907E-4</c:v>
                </c:pt>
                <c:pt idx="1012" formatCode="General">
                  <c:v>1.09923E-4</c:v>
                </c:pt>
                <c:pt idx="1013" formatCode="General">
                  <c:v>1.0993999999999999E-4</c:v>
                </c:pt>
                <c:pt idx="1014" formatCode="General">
                  <c:v>1.09957E-4</c:v>
                </c:pt>
                <c:pt idx="1015" formatCode="General">
                  <c:v>1.09973E-4</c:v>
                </c:pt>
                <c:pt idx="1016" formatCode="General">
                  <c:v>1.09986E-4</c:v>
                </c:pt>
                <c:pt idx="1017" formatCode="General">
                  <c:v>1.09998E-4</c:v>
                </c:pt>
                <c:pt idx="1018" formatCode="General">
                  <c:v>1.10012E-4</c:v>
                </c:pt>
                <c:pt idx="1019" formatCode="General">
                  <c:v>1.10023E-4</c:v>
                </c:pt>
                <c:pt idx="1020" formatCode="General">
                  <c:v>1.10035E-4</c:v>
                </c:pt>
                <c:pt idx="1021" formatCode="General">
                  <c:v>1.10046E-4</c:v>
                </c:pt>
                <c:pt idx="1022" formatCode="General">
                  <c:v>1.1005699999999999E-4</c:v>
                </c:pt>
                <c:pt idx="1023" formatCode="General">
                  <c:v>1.10068E-4</c:v>
                </c:pt>
                <c:pt idx="1024" formatCode="General">
                  <c:v>1.10079E-4</c:v>
                </c:pt>
                <c:pt idx="1025" formatCode="General">
                  <c:v>1.1009E-4</c:v>
                </c:pt>
                <c:pt idx="1026" formatCode="General">
                  <c:v>1.1010099999999999E-4</c:v>
                </c:pt>
                <c:pt idx="1027" formatCode="General">
                  <c:v>1.1011299999999999E-4</c:v>
                </c:pt>
                <c:pt idx="1028" formatCode="General">
                  <c:v>1.10124E-4</c:v>
                </c:pt>
                <c:pt idx="1029" formatCode="General">
                  <c:v>1.10135E-4</c:v>
                </c:pt>
                <c:pt idx="1030" formatCode="General">
                  <c:v>1.10146E-4</c:v>
                </c:pt>
                <c:pt idx="1031" formatCode="General">
                  <c:v>1.10157E-4</c:v>
                </c:pt>
                <c:pt idx="1032" formatCode="General">
                  <c:v>1.1016800000000001E-4</c:v>
                </c:pt>
                <c:pt idx="1033" formatCode="General">
                  <c:v>1.10179E-4</c:v>
                </c:pt>
                <c:pt idx="1034" formatCode="General">
                  <c:v>1.10188E-4</c:v>
                </c:pt>
                <c:pt idx="1035" formatCode="General">
                  <c:v>1.10198E-4</c:v>
                </c:pt>
                <c:pt idx="1036" formatCode="General">
                  <c:v>1.10208E-4</c:v>
                </c:pt>
                <c:pt idx="1037" formatCode="General">
                  <c:v>1.1021799999999999E-4</c:v>
                </c:pt>
                <c:pt idx="1038" formatCode="General">
                  <c:v>1.10228E-4</c:v>
                </c:pt>
                <c:pt idx="1039" formatCode="General">
                  <c:v>1.10238E-4</c:v>
                </c:pt>
                <c:pt idx="1040" formatCode="General">
                  <c:v>1.1024800000000001E-4</c:v>
                </c:pt>
                <c:pt idx="1041" formatCode="General">
                  <c:v>1.10258E-4</c:v>
                </c:pt>
                <c:pt idx="1042" formatCode="General">
                  <c:v>1.10272E-4</c:v>
                </c:pt>
                <c:pt idx="1043" formatCode="General">
                  <c:v>1.1028500000000001E-4</c:v>
                </c:pt>
                <c:pt idx="1044" formatCode="General">
                  <c:v>1.10297E-4</c:v>
                </c:pt>
                <c:pt idx="1045" formatCode="General">
                  <c:v>1.10312E-4</c:v>
                </c:pt>
                <c:pt idx="1046" formatCode="General">
                  <c:v>1.10327E-4</c:v>
                </c:pt>
                <c:pt idx="1047" formatCode="General">
                  <c:v>1.1034199999999999E-4</c:v>
                </c:pt>
                <c:pt idx="1048" formatCode="General">
                  <c:v>1.10357E-4</c:v>
                </c:pt>
                <c:pt idx="1049" formatCode="General">
                  <c:v>1.1037899999999999E-4</c:v>
                </c:pt>
                <c:pt idx="1050" formatCode="General">
                  <c:v>1.10407E-4</c:v>
                </c:pt>
                <c:pt idx="1051" formatCode="General">
                  <c:v>1.10464E-4</c:v>
                </c:pt>
                <c:pt idx="1052" formatCode="General">
                  <c:v>1.10491E-4</c:v>
                </c:pt>
                <c:pt idx="1053" formatCode="General">
                  <c:v>1.10509E-4</c:v>
                </c:pt>
                <c:pt idx="1054" formatCode="General">
                  <c:v>1.1052699999999999E-4</c:v>
                </c:pt>
                <c:pt idx="1055" formatCode="General">
                  <c:v>1.1054500000000001E-4</c:v>
                </c:pt>
                <c:pt idx="1056" formatCode="General">
                  <c:v>1.10562E-4</c:v>
                </c:pt>
                <c:pt idx="1057" formatCode="General">
                  <c:v>1.1058E-4</c:v>
                </c:pt>
                <c:pt idx="1058" formatCode="General">
                  <c:v>1.10598E-4</c:v>
                </c:pt>
                <c:pt idx="1059" formatCode="General">
                  <c:v>1.10616E-4</c:v>
                </c:pt>
                <c:pt idx="1060" formatCode="General">
                  <c:v>1.1063E-4</c:v>
                </c:pt>
                <c:pt idx="1061" formatCode="General">
                  <c:v>1.10645E-4</c:v>
                </c:pt>
                <c:pt idx="1062" formatCode="General">
                  <c:v>1.1066200000000001E-4</c:v>
                </c:pt>
                <c:pt idx="1063" formatCode="General">
                  <c:v>1.10678E-4</c:v>
                </c:pt>
                <c:pt idx="1064" formatCode="General">
                  <c:v>1.1069399999999999E-4</c:v>
                </c:pt>
                <c:pt idx="1065" formatCode="General">
                  <c:v>1.10711E-4</c:v>
                </c:pt>
                <c:pt idx="1066" formatCode="General">
                  <c:v>1.1073000000000001E-4</c:v>
                </c:pt>
                <c:pt idx="1067" formatCode="General">
                  <c:v>1.10751E-4</c:v>
                </c:pt>
                <c:pt idx="1068" formatCode="General">
                  <c:v>1.10776E-4</c:v>
                </c:pt>
                <c:pt idx="1069" formatCode="General">
                  <c:v>1.1080499999999999E-4</c:v>
                </c:pt>
                <c:pt idx="1070" formatCode="General">
                  <c:v>1.1086099999999999E-4</c:v>
                </c:pt>
                <c:pt idx="1071" formatCode="General">
                  <c:v>1.10883E-4</c:v>
                </c:pt>
                <c:pt idx="1072" formatCode="General">
                  <c:v>1.10902E-4</c:v>
                </c:pt>
                <c:pt idx="1073" formatCode="General">
                  <c:v>1.10917E-4</c:v>
                </c:pt>
                <c:pt idx="1074" formatCode="General">
                  <c:v>1.10932E-4</c:v>
                </c:pt>
                <c:pt idx="1075" formatCode="General">
                  <c:v>1.1094699999999999E-4</c:v>
                </c:pt>
                <c:pt idx="1076" formatCode="General">
                  <c:v>1.10962E-4</c:v>
                </c:pt>
                <c:pt idx="1077" formatCode="General">
                  <c:v>1.10977E-4</c:v>
                </c:pt>
                <c:pt idx="1078" formatCode="General">
                  <c:v>1.10988E-4</c:v>
                </c:pt>
                <c:pt idx="1079" formatCode="General">
                  <c:v>1.10999E-4</c:v>
                </c:pt>
                <c:pt idx="1080" formatCode="General">
                  <c:v>1.1101E-4</c:v>
                </c:pt>
                <c:pt idx="1081" formatCode="General">
                  <c:v>1.1102100000000001E-4</c:v>
                </c:pt>
                <c:pt idx="1082" formatCode="General">
                  <c:v>1.11031E-4</c:v>
                </c:pt>
                <c:pt idx="1083" formatCode="General">
                  <c:v>1.11042E-4</c:v>
                </c:pt>
                <c:pt idx="1084" formatCode="General">
                  <c:v>1.11053E-4</c:v>
                </c:pt>
                <c:pt idx="1085" formatCode="General">
                  <c:v>1.1106400000000001E-4</c:v>
                </c:pt>
                <c:pt idx="1086" formatCode="General">
                  <c:v>1.11075E-4</c:v>
                </c:pt>
                <c:pt idx="1087" formatCode="General">
                  <c:v>1.11086E-4</c:v>
                </c:pt>
                <c:pt idx="1088" formatCode="General">
                  <c:v>1.11093E-4</c:v>
                </c:pt>
                <c:pt idx="1089" formatCode="General">
                  <c:v>1.11104E-4</c:v>
                </c:pt>
                <c:pt idx="1090" formatCode="General">
                  <c:v>1.11116E-4</c:v>
                </c:pt>
                <c:pt idx="1091" formatCode="General">
                  <c:v>1.1112699999999999E-4</c:v>
                </c:pt>
                <c:pt idx="1092" formatCode="General">
                  <c:v>1.1113899999999999E-4</c:v>
                </c:pt>
                <c:pt idx="1093" formatCode="General">
                  <c:v>1.1115E-4</c:v>
                </c:pt>
                <c:pt idx="1094" formatCode="General">
                  <c:v>1.11161E-4</c:v>
                </c:pt>
                <c:pt idx="1095" formatCode="General">
                  <c:v>1.11173E-4</c:v>
                </c:pt>
                <c:pt idx="1096" formatCode="General">
                  <c:v>1.11184E-4</c:v>
                </c:pt>
                <c:pt idx="1097" formatCode="General">
                  <c:v>1.11196E-4</c:v>
                </c:pt>
                <c:pt idx="1098" formatCode="General">
                  <c:v>1.1120699999999999E-4</c:v>
                </c:pt>
                <c:pt idx="1099" formatCode="General">
                  <c:v>1.11218E-4</c:v>
                </c:pt>
                <c:pt idx="1100" formatCode="General">
                  <c:v>1.1123E-4</c:v>
                </c:pt>
                <c:pt idx="1101" formatCode="General">
                  <c:v>1.11241E-4</c:v>
                </c:pt>
                <c:pt idx="1102" formatCode="General">
                  <c:v>1.11253E-4</c:v>
                </c:pt>
                <c:pt idx="1103" formatCode="General">
                  <c:v>1.11264E-4</c:v>
                </c:pt>
                <c:pt idx="1104" formatCode="General">
                  <c:v>1.1128000000000001E-4</c:v>
                </c:pt>
                <c:pt idx="1105" formatCode="General">
                  <c:v>1.11294E-4</c:v>
                </c:pt>
                <c:pt idx="1106" formatCode="General">
                  <c:v>1.11307E-4</c:v>
                </c:pt>
                <c:pt idx="1107" formatCode="General">
                  <c:v>1.11321E-4</c:v>
                </c:pt>
                <c:pt idx="1108" formatCode="General">
                  <c:v>1.11339E-4</c:v>
                </c:pt>
                <c:pt idx="1109" formatCode="General">
                  <c:v>1.11357E-4</c:v>
                </c:pt>
                <c:pt idx="1110" formatCode="General">
                  <c:v>1.11375E-4</c:v>
                </c:pt>
                <c:pt idx="1111" formatCode="General">
                  <c:v>1.11393E-4</c:v>
                </c:pt>
                <c:pt idx="1112" formatCode="General">
                  <c:v>1.1142E-4</c:v>
                </c:pt>
                <c:pt idx="1113" formatCode="General">
                  <c:v>1.1144700000000001E-4</c:v>
                </c:pt>
                <c:pt idx="1114" formatCode="General">
                  <c:v>1.11474E-4</c:v>
                </c:pt>
                <c:pt idx="1115" formatCode="General">
                  <c:v>1.11492E-4</c:v>
                </c:pt>
                <c:pt idx="1116" formatCode="General">
                  <c:v>1.11529E-4</c:v>
                </c:pt>
                <c:pt idx="1117" formatCode="General">
                  <c:v>1.1156500000000001E-4</c:v>
                </c:pt>
                <c:pt idx="1118" formatCode="General">
                  <c:v>1.11601E-4</c:v>
                </c:pt>
                <c:pt idx="1119" formatCode="General">
                  <c:v>1.11637E-4</c:v>
                </c:pt>
                <c:pt idx="1120" formatCode="General">
                  <c:v>1.11691E-4</c:v>
                </c:pt>
                <c:pt idx="1121" formatCode="General">
                  <c:v>1.11746E-4</c:v>
                </c:pt>
                <c:pt idx="1122" formatCode="General">
                  <c:v>1.1179999999999999E-4</c:v>
                </c:pt>
                <c:pt idx="1123" formatCode="General">
                  <c:v>1.11854E-4</c:v>
                </c:pt>
                <c:pt idx="1124" formatCode="General">
                  <c:v>1.11927E-4</c:v>
                </c:pt>
                <c:pt idx="1125" formatCode="General">
                  <c:v>1.11999E-4</c:v>
                </c:pt>
                <c:pt idx="1126" formatCode="General">
                  <c:v>1.12071E-4</c:v>
                </c:pt>
                <c:pt idx="1127" formatCode="General">
                  <c:v>1.12185E-4</c:v>
                </c:pt>
                <c:pt idx="1128" formatCode="General">
                  <c:v>1.1231E-4</c:v>
                </c:pt>
                <c:pt idx="1129" formatCode="General">
                  <c:v>1.1243600000000001E-4</c:v>
                </c:pt>
                <c:pt idx="1130" formatCode="General">
                  <c:v>1.12561E-4</c:v>
                </c:pt>
                <c:pt idx="1131" formatCode="General">
                  <c:v>1.12728E-4</c:v>
                </c:pt>
                <c:pt idx="1132" formatCode="General">
                  <c:v>1.12978E-4</c:v>
                </c:pt>
                <c:pt idx="1133" formatCode="General">
                  <c:v>1.13145E-4</c:v>
                </c:pt>
                <c:pt idx="1134" formatCode="General">
                  <c:v>1.13479E-4</c:v>
                </c:pt>
                <c:pt idx="1135" formatCode="General">
                  <c:v>1.13835E-4</c:v>
                </c:pt>
                <c:pt idx="1136" formatCode="General">
                  <c:v>1.14369E-4</c:v>
                </c:pt>
                <c:pt idx="1137" formatCode="General">
                  <c:v>1.14904E-4</c:v>
                </c:pt>
                <c:pt idx="1138" formatCode="General">
                  <c:v>1.15705E-4</c:v>
                </c:pt>
                <c:pt idx="1139" formatCode="General">
                  <c:v>1.16907E-4</c:v>
                </c:pt>
                <c:pt idx="1140" formatCode="General">
                  <c:v>1.18109E-4</c:v>
                </c:pt>
                <c:pt idx="1141" formatCode="General">
                  <c:v>1.19533E-4</c:v>
                </c:pt>
                <c:pt idx="1142" formatCode="General">
                  <c:v>1.21136E-4</c:v>
                </c:pt>
                <c:pt idx="1143" formatCode="General">
                  <c:v>1.2284500000000001E-4</c:v>
                </c:pt>
                <c:pt idx="1144" formatCode="General">
                  <c:v>1.24578E-4</c:v>
                </c:pt>
                <c:pt idx="1145" formatCode="General">
                  <c:v>1.2633499999999999E-4</c:v>
                </c:pt>
                <c:pt idx="1146" formatCode="General">
                  <c:v>1.2811800000000001E-4</c:v>
                </c:pt>
                <c:pt idx="1147" formatCode="General">
                  <c:v>1.29925E-4</c:v>
                </c:pt>
                <c:pt idx="1148" formatCode="General">
                  <c:v>1.31571E-4</c:v>
                </c:pt>
                <c:pt idx="1149" formatCode="General">
                  <c:v>1.3313600000000001E-4</c:v>
                </c:pt>
                <c:pt idx="1150" formatCode="General">
                  <c:v>1.3449600000000001E-4</c:v>
                </c:pt>
                <c:pt idx="1151" formatCode="General">
                  <c:v>1.35902E-4</c:v>
                </c:pt>
                <c:pt idx="1152" formatCode="General">
                  <c:v>1.36854E-4</c:v>
                </c:pt>
                <c:pt idx="1153" formatCode="General">
                  <c:v>1.3781899999999999E-4</c:v>
                </c:pt>
                <c:pt idx="1154" formatCode="General">
                  <c:v>1.3878499999999999E-4</c:v>
                </c:pt>
                <c:pt idx="1155" formatCode="General">
                  <c:v>1.39572E-4</c:v>
                </c:pt>
                <c:pt idx="1156" formatCode="General">
                  <c:v>1.4035999999999999E-4</c:v>
                </c:pt>
                <c:pt idx="1157" formatCode="General">
                  <c:v>1.4099499999999999E-4</c:v>
                </c:pt>
                <c:pt idx="1158" formatCode="General">
                  <c:v>1.4163000000000001E-4</c:v>
                </c:pt>
                <c:pt idx="1159" formatCode="General">
                  <c:v>1.4227E-4</c:v>
                </c:pt>
                <c:pt idx="1160" formatCode="General">
                  <c:v>1.4291799999999999E-4</c:v>
                </c:pt>
                <c:pt idx="1161" formatCode="General">
                  <c:v>1.4334999999999999E-4</c:v>
                </c:pt>
                <c:pt idx="1162" formatCode="General">
                  <c:v>1.4378200000000001E-4</c:v>
                </c:pt>
                <c:pt idx="1163" formatCode="General">
                  <c:v>1.4416599999999999E-4</c:v>
                </c:pt>
                <c:pt idx="1164" formatCode="General">
                  <c:v>1.4454999999999999E-4</c:v>
                </c:pt>
                <c:pt idx="1165" formatCode="General">
                  <c:v>1.4493399999999999E-4</c:v>
                </c:pt>
                <c:pt idx="1166" formatCode="General">
                  <c:v>1.4531799999999999E-4</c:v>
                </c:pt>
                <c:pt idx="1167" formatCode="General">
                  <c:v>1.45702E-4</c:v>
                </c:pt>
                <c:pt idx="1168" formatCode="General">
                  <c:v>1.46086E-4</c:v>
                </c:pt>
                <c:pt idx="1169" formatCode="General">
                  <c:v>1.46374E-4</c:v>
                </c:pt>
                <c:pt idx="1170" formatCode="General">
                  <c:v>1.4666200000000001E-4</c:v>
                </c:pt>
                <c:pt idx="1171" formatCode="General">
                  <c:v>1.4694999999999999E-4</c:v>
                </c:pt>
                <c:pt idx="1172" formatCode="General">
                  <c:v>1.47238E-4</c:v>
                </c:pt>
                <c:pt idx="1173" formatCode="General">
                  <c:v>1.4752600000000001E-4</c:v>
                </c:pt>
                <c:pt idx="1174" formatCode="General">
                  <c:v>1.4781399999999999E-4</c:v>
                </c:pt>
                <c:pt idx="1175" formatCode="General">
                  <c:v>1.4800600000000001E-4</c:v>
                </c:pt>
                <c:pt idx="1176" formatCode="General">
                  <c:v>1.4819799999999999E-4</c:v>
                </c:pt>
                <c:pt idx="1177" formatCode="General">
                  <c:v>1.4839000000000001E-4</c:v>
                </c:pt>
                <c:pt idx="1178" formatCode="General">
                  <c:v>1.48558E-4</c:v>
                </c:pt>
                <c:pt idx="1179" formatCode="General">
                  <c:v>1.4872600000000001E-4</c:v>
                </c:pt>
                <c:pt idx="1180" formatCode="General">
                  <c:v>1.48894E-4</c:v>
                </c:pt>
                <c:pt idx="1181" formatCode="General">
                  <c:v>1.4906199999999999E-4</c:v>
                </c:pt>
                <c:pt idx="1182" formatCode="General">
                  <c:v>1.4923000000000001E-4</c:v>
                </c:pt>
                <c:pt idx="1183" formatCode="General">
                  <c:v>1.4939799999999999E-4</c:v>
                </c:pt>
                <c:pt idx="1184" formatCode="General">
                  <c:v>1.4956600000000001E-4</c:v>
                </c:pt>
                <c:pt idx="1185" formatCode="General">
                  <c:v>1.49734E-4</c:v>
                </c:pt>
                <c:pt idx="1186" formatCode="General">
                  <c:v>1.4991399999999999E-4</c:v>
                </c:pt>
                <c:pt idx="1187" formatCode="General">
                  <c:v>1.5003400000000001E-4</c:v>
                </c:pt>
                <c:pt idx="1188" formatCode="General">
                  <c:v>1.50154E-4</c:v>
                </c:pt>
                <c:pt idx="1189" formatCode="General">
                  <c:v>1.5027399999999999E-4</c:v>
                </c:pt>
                <c:pt idx="1190" formatCode="General">
                  <c:v>1.5039400000000001E-4</c:v>
                </c:pt>
                <c:pt idx="1191" formatCode="General">
                  <c:v>1.50514E-4</c:v>
                </c:pt>
                <c:pt idx="1192" formatCode="General">
                  <c:v>1.5063399999999999E-4</c:v>
                </c:pt>
                <c:pt idx="1193" formatCode="General">
                  <c:v>1.5074199999999999E-4</c:v>
                </c:pt>
                <c:pt idx="1194" formatCode="General">
                  <c:v>1.5083800000000001E-4</c:v>
                </c:pt>
                <c:pt idx="1195" formatCode="General">
                  <c:v>1.50934E-4</c:v>
                </c:pt>
                <c:pt idx="1196" formatCode="General">
                  <c:v>1.5103E-4</c:v>
                </c:pt>
                <c:pt idx="1197" formatCode="General">
                  <c:v>1.5112599999999999E-4</c:v>
                </c:pt>
                <c:pt idx="1198" formatCode="General">
                  <c:v>1.5122200000000001E-4</c:v>
                </c:pt>
                <c:pt idx="1199" formatCode="General">
                  <c:v>1.51318E-4</c:v>
                </c:pt>
                <c:pt idx="1200" formatCode="General">
                  <c:v>1.51414E-4</c:v>
                </c:pt>
                <c:pt idx="1201" formatCode="General">
                  <c:v>1.51495E-4</c:v>
                </c:pt>
                <c:pt idx="1202" formatCode="General">
                  <c:v>1.5159400000000001E-4</c:v>
                </c:pt>
                <c:pt idx="1203" formatCode="General">
                  <c:v>1.5165999999999999E-4</c:v>
                </c:pt>
                <c:pt idx="1204" formatCode="General">
                  <c:v>1.51726E-4</c:v>
                </c:pt>
                <c:pt idx="1205" formatCode="General">
                  <c:v>1.5179200000000001E-4</c:v>
                </c:pt>
                <c:pt idx="1206" formatCode="General">
                  <c:v>1.51858E-4</c:v>
                </c:pt>
                <c:pt idx="1207" formatCode="General">
                  <c:v>1.51924E-4</c:v>
                </c:pt>
                <c:pt idx="1208" formatCode="General">
                  <c:v>1.5199000000000001E-4</c:v>
                </c:pt>
                <c:pt idx="1209" formatCode="General">
                  <c:v>1.52044E-4</c:v>
                </c:pt>
                <c:pt idx="1210" formatCode="General">
                  <c:v>1.5209800000000001E-4</c:v>
                </c:pt>
                <c:pt idx="1211" formatCode="General">
                  <c:v>1.5215199999999999E-4</c:v>
                </c:pt>
                <c:pt idx="1212" formatCode="General">
                  <c:v>1.52206E-4</c:v>
                </c:pt>
                <c:pt idx="1213" formatCode="General">
                  <c:v>1.5226000000000001E-4</c:v>
                </c:pt>
                <c:pt idx="1214" formatCode="General">
                  <c:v>1.5231399999999999E-4</c:v>
                </c:pt>
                <c:pt idx="1215" formatCode="General">
                  <c:v>1.52368E-4</c:v>
                </c:pt>
                <c:pt idx="1216" formatCode="General">
                  <c:v>1.5242200000000001E-4</c:v>
                </c:pt>
                <c:pt idx="1217" formatCode="General">
                  <c:v>1.52464E-4</c:v>
                </c:pt>
                <c:pt idx="1218" formatCode="General">
                  <c:v>1.5250600000000001E-4</c:v>
                </c:pt>
                <c:pt idx="1219" formatCode="General">
                  <c:v>1.5254799999999999E-4</c:v>
                </c:pt>
                <c:pt idx="1220" formatCode="General">
                  <c:v>1.5259E-4</c:v>
                </c:pt>
                <c:pt idx="1221" formatCode="General">
                  <c:v>1.5263200000000001E-4</c:v>
                </c:pt>
                <c:pt idx="1222" formatCode="General">
                  <c:v>1.52674E-4</c:v>
                </c:pt>
                <c:pt idx="1223" formatCode="General">
                  <c:v>1.5271600000000001E-4</c:v>
                </c:pt>
                <c:pt idx="1224" formatCode="General">
                  <c:v>1.5275799999999999E-4</c:v>
                </c:pt>
                <c:pt idx="1225" formatCode="General">
                  <c:v>1.5279099999999999E-4</c:v>
                </c:pt>
                <c:pt idx="1226" formatCode="General">
                  <c:v>1.52824E-4</c:v>
                </c:pt>
                <c:pt idx="1227" formatCode="General">
                  <c:v>1.52857E-4</c:v>
                </c:pt>
                <c:pt idx="1228" formatCode="General">
                  <c:v>1.5289000000000001E-4</c:v>
                </c:pt>
                <c:pt idx="1229" formatCode="General">
                  <c:v>1.5292300000000001E-4</c:v>
                </c:pt>
                <c:pt idx="1230" formatCode="General">
                  <c:v>1.5295599999999999E-4</c:v>
                </c:pt>
                <c:pt idx="1231" formatCode="General">
                  <c:v>1.52989E-4</c:v>
                </c:pt>
                <c:pt idx="1232" formatCode="General">
                  <c:v>1.53022E-4</c:v>
                </c:pt>
                <c:pt idx="1233" formatCode="General">
                  <c:v>1.5304899999999999E-4</c:v>
                </c:pt>
                <c:pt idx="1234" formatCode="General">
                  <c:v>1.5307600000000001E-4</c:v>
                </c:pt>
                <c:pt idx="1235" formatCode="General">
                  <c:v>1.53103E-4</c:v>
                </c:pt>
                <c:pt idx="1236" formatCode="General">
                  <c:v>1.5312999999999999E-4</c:v>
                </c:pt>
                <c:pt idx="1237" formatCode="General">
                  <c:v>1.5315700000000001E-4</c:v>
                </c:pt>
                <c:pt idx="1238" formatCode="General">
                  <c:v>1.53177E-4</c:v>
                </c:pt>
                <c:pt idx="1239" formatCode="General">
                  <c:v>1.5319800000000001E-4</c:v>
                </c:pt>
                <c:pt idx="1240" formatCode="General">
                  <c:v>1.53218E-4</c:v>
                </c:pt>
                <c:pt idx="1241" formatCode="General">
                  <c:v>1.5323800000000001E-4</c:v>
                </c:pt>
                <c:pt idx="1242" formatCode="General">
                  <c:v>1.53256E-4</c:v>
                </c:pt>
                <c:pt idx="1243" formatCode="General">
                  <c:v>1.5327400000000001E-4</c:v>
                </c:pt>
                <c:pt idx="1244" formatCode="General">
                  <c:v>1.53292E-4</c:v>
                </c:pt>
                <c:pt idx="1245" formatCode="General">
                  <c:v>1.5331000000000001E-4</c:v>
                </c:pt>
                <c:pt idx="1246" formatCode="General">
                  <c:v>1.5332799999999999E-4</c:v>
                </c:pt>
                <c:pt idx="1247" formatCode="General">
                  <c:v>1.5333999999999999E-4</c:v>
                </c:pt>
                <c:pt idx="1248" formatCode="General">
                  <c:v>1.5335199999999999E-4</c:v>
                </c:pt>
                <c:pt idx="1249" formatCode="General">
                  <c:v>1.5336399999999999E-4</c:v>
                </c:pt>
                <c:pt idx="1250" formatCode="General">
                  <c:v>1.5337599999999999E-4</c:v>
                </c:pt>
                <c:pt idx="1251" formatCode="General">
                  <c:v>1.5338799999999999E-4</c:v>
                </c:pt>
                <c:pt idx="1252" formatCode="General">
                  <c:v>1.5339999999999999E-4</c:v>
                </c:pt>
                <c:pt idx="1253" formatCode="General">
                  <c:v>1.5341199999999999E-4</c:v>
                </c:pt>
                <c:pt idx="1254" formatCode="General">
                  <c:v>1.5342399999999999E-4</c:v>
                </c:pt>
                <c:pt idx="1255" formatCode="General">
                  <c:v>1.53435E-4</c:v>
                </c:pt>
                <c:pt idx="1256" formatCode="General">
                  <c:v>1.5344800000000001E-4</c:v>
                </c:pt>
                <c:pt idx="1257" formatCode="General">
                  <c:v>1.5346199999999999E-4</c:v>
                </c:pt>
                <c:pt idx="1258" formatCode="General">
                  <c:v>1.53475E-4</c:v>
                </c:pt>
                <c:pt idx="1259" formatCode="General">
                  <c:v>1.5348900000000001E-4</c:v>
                </c:pt>
                <c:pt idx="1260" formatCode="General">
                  <c:v>1.5349800000000001E-4</c:v>
                </c:pt>
                <c:pt idx="1261" formatCode="General">
                  <c:v>1.53506E-4</c:v>
                </c:pt>
                <c:pt idx="1262" formatCode="General">
                  <c:v>1.53516E-4</c:v>
                </c:pt>
                <c:pt idx="1263" formatCode="General">
                  <c:v>1.53525E-4</c:v>
                </c:pt>
                <c:pt idx="1264" formatCode="General">
                  <c:v>1.5353400000000001E-4</c:v>
                </c:pt>
                <c:pt idx="1265" formatCode="General">
                  <c:v>1.53542E-4</c:v>
                </c:pt>
                <c:pt idx="1266" formatCode="General">
                  <c:v>1.53552E-4</c:v>
                </c:pt>
                <c:pt idx="1267" formatCode="General">
                  <c:v>1.5355999999999999E-4</c:v>
                </c:pt>
                <c:pt idx="1268" formatCode="General">
                  <c:v>1.5357000000000001E-4</c:v>
                </c:pt>
                <c:pt idx="1269" formatCode="General">
                  <c:v>1.5358099999999999E-4</c:v>
                </c:pt>
                <c:pt idx="1270" formatCode="General">
                  <c:v>1.53592E-4</c:v>
                </c:pt>
                <c:pt idx="1271" formatCode="General">
                  <c:v>1.5360300000000001E-4</c:v>
                </c:pt>
                <c:pt idx="1272" formatCode="General">
                  <c:v>1.53614E-4</c:v>
                </c:pt>
                <c:pt idx="1273" formatCode="General">
                  <c:v>1.5362399999999999E-4</c:v>
                </c:pt>
                <c:pt idx="1274" formatCode="General">
                  <c:v>1.53635E-4</c:v>
                </c:pt>
                <c:pt idx="1275" formatCode="General">
                  <c:v>1.5364600000000001E-4</c:v>
                </c:pt>
                <c:pt idx="1276" formatCode="General">
                  <c:v>1.53657E-4</c:v>
                </c:pt>
                <c:pt idx="1277" formatCode="General">
                  <c:v>1.5366800000000001E-4</c:v>
                </c:pt>
                <c:pt idx="1278" formatCode="General">
                  <c:v>1.53678E-4</c:v>
                </c:pt>
                <c:pt idx="1279" formatCode="General">
                  <c:v>1.5368900000000001E-4</c:v>
                </c:pt>
                <c:pt idx="1280" formatCode="General">
                  <c:v>1.537E-4</c:v>
                </c:pt>
                <c:pt idx="1281" formatCode="General">
                  <c:v>1.5371100000000001E-4</c:v>
                </c:pt>
                <c:pt idx="1282" formatCode="General">
                  <c:v>1.5372199999999999E-4</c:v>
                </c:pt>
                <c:pt idx="1283" formatCode="General">
                  <c:v>1.53738E-4</c:v>
                </c:pt>
                <c:pt idx="1284" formatCode="General">
                  <c:v>1.5375400000000001E-4</c:v>
                </c:pt>
                <c:pt idx="1285" formatCode="General">
                  <c:v>1.5377000000000001E-4</c:v>
                </c:pt>
                <c:pt idx="1286" formatCode="General">
                  <c:v>1.5378500000000001E-4</c:v>
                </c:pt>
                <c:pt idx="1287" formatCode="General">
                  <c:v>1.5380400000000001E-4</c:v>
                </c:pt>
                <c:pt idx="1288" formatCode="General">
                  <c:v>1.53824E-4</c:v>
                </c:pt>
                <c:pt idx="1289" formatCode="General">
                  <c:v>1.5384799999999999E-4</c:v>
                </c:pt>
                <c:pt idx="1290" formatCode="General">
                  <c:v>1.53876E-4</c:v>
                </c:pt>
                <c:pt idx="1291" formatCode="General">
                  <c:v>1.53955E-4</c:v>
                </c:pt>
                <c:pt idx="1292" formatCode="General">
                  <c:v>1.5398500000000001E-4</c:v>
                </c:pt>
                <c:pt idx="1293" formatCode="General">
                  <c:v>1.5401400000000001E-4</c:v>
                </c:pt>
                <c:pt idx="1294" formatCode="General">
                  <c:v>1.5403300000000001E-4</c:v>
                </c:pt>
                <c:pt idx="1295" formatCode="General">
                  <c:v>1.5405200000000001E-4</c:v>
                </c:pt>
                <c:pt idx="1296" formatCode="General">
                  <c:v>1.5407100000000001E-4</c:v>
                </c:pt>
                <c:pt idx="1297" formatCode="General">
                  <c:v>1.5409000000000001E-4</c:v>
                </c:pt>
                <c:pt idx="1298" formatCode="General">
                  <c:v>1.5411E-4</c:v>
                </c:pt>
                <c:pt idx="1299" formatCode="General">
                  <c:v>1.5412999999999999E-4</c:v>
                </c:pt>
                <c:pt idx="1300" formatCode="General">
                  <c:v>1.5415000000000001E-4</c:v>
                </c:pt>
                <c:pt idx="1301" formatCode="General">
                  <c:v>1.54167E-4</c:v>
                </c:pt>
                <c:pt idx="1302" formatCode="General">
                  <c:v>1.5418300000000001E-4</c:v>
                </c:pt>
                <c:pt idx="1303" formatCode="General">
                  <c:v>1.5420000000000001E-4</c:v>
                </c:pt>
                <c:pt idx="1304" formatCode="General">
                  <c:v>1.54217E-4</c:v>
                </c:pt>
                <c:pt idx="1305" formatCode="General">
                  <c:v>1.54234E-4</c:v>
                </c:pt>
                <c:pt idx="1306" formatCode="General">
                  <c:v>1.54253E-4</c:v>
                </c:pt>
                <c:pt idx="1307" formatCode="General">
                  <c:v>1.5427299999999999E-4</c:v>
                </c:pt>
                <c:pt idx="1308" formatCode="General">
                  <c:v>1.5429899999999999E-4</c:v>
                </c:pt>
                <c:pt idx="1309" formatCode="General">
                  <c:v>1.5432799999999999E-4</c:v>
                </c:pt>
                <c:pt idx="1310" formatCode="General">
                  <c:v>1.5436099999999999E-4</c:v>
                </c:pt>
                <c:pt idx="1311" formatCode="General">
                  <c:v>1.54425E-4</c:v>
                </c:pt>
                <c:pt idx="1312" formatCode="General">
                  <c:v>1.5444999999999999E-4</c:v>
                </c:pt>
                <c:pt idx="1313" formatCode="General">
                  <c:v>1.5447200000000001E-4</c:v>
                </c:pt>
                <c:pt idx="1314" formatCode="General">
                  <c:v>1.5449100000000001E-4</c:v>
                </c:pt>
                <c:pt idx="1315" formatCode="General">
                  <c:v>1.5451000000000001E-4</c:v>
                </c:pt>
                <c:pt idx="1316" formatCode="General">
                  <c:v>1.5452400000000001E-4</c:v>
                </c:pt>
                <c:pt idx="1317" formatCode="General">
                  <c:v>1.5453900000000001E-4</c:v>
                </c:pt>
                <c:pt idx="1318" formatCode="General">
                  <c:v>1.54556E-4</c:v>
                </c:pt>
                <c:pt idx="1319" formatCode="General">
                  <c:v>1.54568E-4</c:v>
                </c:pt>
                <c:pt idx="1320" formatCode="General">
                  <c:v>1.5458E-4</c:v>
                </c:pt>
                <c:pt idx="1321" formatCode="General">
                  <c:v>1.54592E-4</c:v>
                </c:pt>
                <c:pt idx="1322" formatCode="General">
                  <c:v>1.54604E-4</c:v>
                </c:pt>
                <c:pt idx="1323" formatCode="General">
                  <c:v>1.54616E-4</c:v>
                </c:pt>
                <c:pt idx="1324" formatCode="General">
                  <c:v>1.54628E-4</c:v>
                </c:pt>
                <c:pt idx="1325" formatCode="General">
                  <c:v>1.5464E-4</c:v>
                </c:pt>
                <c:pt idx="1326" formatCode="General">
                  <c:v>1.5465100000000001E-4</c:v>
                </c:pt>
                <c:pt idx="1327" formatCode="General">
                  <c:v>1.5466199999999999E-4</c:v>
                </c:pt>
                <c:pt idx="1328" formatCode="General">
                  <c:v>1.54673E-4</c:v>
                </c:pt>
                <c:pt idx="1329" formatCode="General">
                  <c:v>1.54685E-4</c:v>
                </c:pt>
                <c:pt idx="1330" formatCode="General">
                  <c:v>1.5469600000000001E-4</c:v>
                </c:pt>
                <c:pt idx="1331" formatCode="General">
                  <c:v>1.5470699999999999E-4</c:v>
                </c:pt>
                <c:pt idx="1332" formatCode="General">
                  <c:v>1.5471800000000001E-4</c:v>
                </c:pt>
                <c:pt idx="1333" formatCode="General">
                  <c:v>1.5473E-4</c:v>
                </c:pt>
                <c:pt idx="1334" formatCode="General">
                  <c:v>1.5474099999999999E-4</c:v>
                </c:pt>
                <c:pt idx="1335" formatCode="General">
                  <c:v>1.54752E-4</c:v>
                </c:pt>
                <c:pt idx="1336" formatCode="General">
                  <c:v>1.5476500000000001E-4</c:v>
                </c:pt>
                <c:pt idx="1337" formatCode="General">
                  <c:v>1.5477399999999999E-4</c:v>
                </c:pt>
                <c:pt idx="1338" formatCode="General">
                  <c:v>1.5478399999999999E-4</c:v>
                </c:pt>
                <c:pt idx="1339" formatCode="General">
                  <c:v>1.5479400000000001E-4</c:v>
                </c:pt>
                <c:pt idx="1340" formatCode="General">
                  <c:v>1.54804E-4</c:v>
                </c:pt>
                <c:pt idx="1341" formatCode="General">
                  <c:v>1.54814E-4</c:v>
                </c:pt>
                <c:pt idx="1342" formatCode="General">
                  <c:v>1.5482399999999999E-4</c:v>
                </c:pt>
                <c:pt idx="1343" formatCode="General">
                  <c:v>1.5483399999999999E-4</c:v>
                </c:pt>
                <c:pt idx="1344" formatCode="General">
                  <c:v>1.5484400000000001E-4</c:v>
                </c:pt>
                <c:pt idx="1345" formatCode="General">
                  <c:v>1.5485400000000001E-4</c:v>
                </c:pt>
                <c:pt idx="1346" formatCode="General">
                  <c:v>1.54864E-4</c:v>
                </c:pt>
                <c:pt idx="1347" formatCode="General">
                  <c:v>1.5487300000000001E-4</c:v>
                </c:pt>
                <c:pt idx="1348" formatCode="General">
                  <c:v>1.54888E-4</c:v>
                </c:pt>
                <c:pt idx="1349" formatCode="General">
                  <c:v>1.5490299999999999E-4</c:v>
                </c:pt>
                <c:pt idx="1350" formatCode="General">
                  <c:v>1.5491800000000001E-4</c:v>
                </c:pt>
                <c:pt idx="1351" formatCode="General">
                  <c:v>1.5493000000000001E-4</c:v>
                </c:pt>
                <c:pt idx="1352" formatCode="General">
                  <c:v>1.5494200000000001E-4</c:v>
                </c:pt>
                <c:pt idx="1353" formatCode="General">
                  <c:v>1.5495400000000001E-4</c:v>
                </c:pt>
                <c:pt idx="1354" formatCode="General">
                  <c:v>1.5496600000000001E-4</c:v>
                </c:pt>
                <c:pt idx="1355" formatCode="General">
                  <c:v>1.5498399999999999E-4</c:v>
                </c:pt>
                <c:pt idx="1356" formatCode="General">
                  <c:v>1.55002E-4</c:v>
                </c:pt>
                <c:pt idx="1357" formatCode="General">
                  <c:v>1.5501999999999999E-4</c:v>
                </c:pt>
                <c:pt idx="1358" formatCode="General">
                  <c:v>1.55038E-4</c:v>
                </c:pt>
                <c:pt idx="1359" formatCode="General">
                  <c:v>1.5505599999999999E-4</c:v>
                </c:pt>
                <c:pt idx="1360" formatCode="General">
                  <c:v>1.55074E-4</c:v>
                </c:pt>
                <c:pt idx="1361" formatCode="General">
                  <c:v>1.5509200000000001E-4</c:v>
                </c:pt>
                <c:pt idx="1362" formatCode="General">
                  <c:v>1.5511E-4</c:v>
                </c:pt>
                <c:pt idx="1363" formatCode="General">
                  <c:v>1.5513300000000001E-4</c:v>
                </c:pt>
                <c:pt idx="1364" formatCode="General">
                  <c:v>1.55155E-4</c:v>
                </c:pt>
                <c:pt idx="1365" formatCode="General">
                  <c:v>1.5517800000000001E-4</c:v>
                </c:pt>
                <c:pt idx="1366" formatCode="General">
                  <c:v>1.552E-4</c:v>
                </c:pt>
                <c:pt idx="1367" formatCode="General">
                  <c:v>1.5522999999999999E-4</c:v>
                </c:pt>
                <c:pt idx="1368" formatCode="General">
                  <c:v>1.5526E-4</c:v>
                </c:pt>
                <c:pt idx="1369" formatCode="General">
                  <c:v>1.5529000000000001E-4</c:v>
                </c:pt>
                <c:pt idx="1370" formatCode="General">
                  <c:v>1.5532E-4</c:v>
                </c:pt>
                <c:pt idx="1371" formatCode="General">
                  <c:v>1.5535000000000001E-4</c:v>
                </c:pt>
                <c:pt idx="1372" formatCode="General">
                  <c:v>1.5538600000000001E-4</c:v>
                </c:pt>
                <c:pt idx="1373" formatCode="General">
                  <c:v>1.55422E-4</c:v>
                </c:pt>
                <c:pt idx="1374" formatCode="General">
                  <c:v>1.55458E-4</c:v>
                </c:pt>
                <c:pt idx="1375" formatCode="General">
                  <c:v>1.55494E-4</c:v>
                </c:pt>
                <c:pt idx="1376" formatCode="General">
                  <c:v>1.5553E-4</c:v>
                </c:pt>
                <c:pt idx="1377" formatCode="General">
                  <c:v>1.5556599999999999E-4</c:v>
                </c:pt>
                <c:pt idx="1378" formatCode="General">
                  <c:v>1.5560199999999999E-4</c:v>
                </c:pt>
                <c:pt idx="1379" formatCode="General">
                  <c:v>1.5563799999999999E-4</c:v>
                </c:pt>
                <c:pt idx="1380" formatCode="General">
                  <c:v>1.5568600000000001E-4</c:v>
                </c:pt>
                <c:pt idx="1381" formatCode="General">
                  <c:v>1.5573400000000001E-4</c:v>
                </c:pt>
                <c:pt idx="1382" formatCode="General">
                  <c:v>1.5578200000000001E-4</c:v>
                </c:pt>
                <c:pt idx="1383" formatCode="General">
                  <c:v>1.5583E-4</c:v>
                </c:pt>
                <c:pt idx="1384" formatCode="General">
                  <c:v>1.55878E-4</c:v>
                </c:pt>
                <c:pt idx="1385" formatCode="General">
                  <c:v>1.55926E-4</c:v>
                </c:pt>
                <c:pt idx="1386" formatCode="General">
                  <c:v>1.5597399999999999E-4</c:v>
                </c:pt>
                <c:pt idx="1387" formatCode="General">
                  <c:v>1.5602199999999999E-4</c:v>
                </c:pt>
                <c:pt idx="1388" formatCode="General">
                  <c:v>1.5608199999999999E-4</c:v>
                </c:pt>
                <c:pt idx="1389" formatCode="General">
                  <c:v>1.5614200000000001E-4</c:v>
                </c:pt>
                <c:pt idx="1390" formatCode="General">
                  <c:v>1.5620200000000001E-4</c:v>
                </c:pt>
                <c:pt idx="1391" formatCode="General">
                  <c:v>1.56262E-4</c:v>
                </c:pt>
                <c:pt idx="1392" formatCode="General">
                  <c:v>1.56322E-4</c:v>
                </c:pt>
                <c:pt idx="1393" formatCode="General">
                  <c:v>1.5638199999999999E-4</c:v>
                </c:pt>
                <c:pt idx="1394" formatCode="General">
                  <c:v>1.5644199999999999E-4</c:v>
                </c:pt>
                <c:pt idx="1395" formatCode="General">
                  <c:v>1.5650199999999999E-4</c:v>
                </c:pt>
                <c:pt idx="1396" formatCode="General">
                  <c:v>1.5658E-4</c:v>
                </c:pt>
                <c:pt idx="1397" formatCode="General">
                  <c:v>1.56658E-4</c:v>
                </c:pt>
                <c:pt idx="1398" formatCode="General">
                  <c:v>1.5673600000000001E-4</c:v>
                </c:pt>
                <c:pt idx="1399" formatCode="General">
                  <c:v>1.5681399999999999E-4</c:v>
                </c:pt>
                <c:pt idx="1400" formatCode="General">
                  <c:v>1.56892E-4</c:v>
                </c:pt>
                <c:pt idx="1401" formatCode="General">
                  <c:v>1.5697000000000001E-4</c:v>
                </c:pt>
                <c:pt idx="1402" formatCode="General">
                  <c:v>1.5704799999999999E-4</c:v>
                </c:pt>
                <c:pt idx="1403" formatCode="General">
                  <c:v>1.57126E-4</c:v>
                </c:pt>
                <c:pt idx="1404" formatCode="General">
                  <c:v>1.5722199999999999E-4</c:v>
                </c:pt>
                <c:pt idx="1405" formatCode="General">
                  <c:v>1.5731799999999999E-4</c:v>
                </c:pt>
                <c:pt idx="1406" formatCode="General">
                  <c:v>1.5741400000000001E-4</c:v>
                </c:pt>
                <c:pt idx="1407" formatCode="General">
                  <c:v>1.5751E-4</c:v>
                </c:pt>
                <c:pt idx="1408" formatCode="General">
                  <c:v>1.57606E-4</c:v>
                </c:pt>
                <c:pt idx="1409" formatCode="General">
                  <c:v>1.5770199999999999E-4</c:v>
                </c:pt>
                <c:pt idx="1410" formatCode="General">
                  <c:v>1.5784600000000001E-4</c:v>
                </c:pt>
                <c:pt idx="1411" formatCode="General">
                  <c:v>1.57954E-4</c:v>
                </c:pt>
                <c:pt idx="1412" formatCode="General">
                  <c:v>1.5807399999999999E-4</c:v>
                </c:pt>
                <c:pt idx="1413" formatCode="General">
                  <c:v>1.5819400000000001E-4</c:v>
                </c:pt>
                <c:pt idx="1414" formatCode="General">
                  <c:v>1.58314E-4</c:v>
                </c:pt>
                <c:pt idx="1415" formatCode="General">
                  <c:v>1.5843399999999999E-4</c:v>
                </c:pt>
                <c:pt idx="1416" formatCode="General">
                  <c:v>1.5861400000000001E-4</c:v>
                </c:pt>
                <c:pt idx="1417" formatCode="General">
                  <c:v>1.58794E-4</c:v>
                </c:pt>
                <c:pt idx="1418" formatCode="General">
                  <c:v>1.58944E-4</c:v>
                </c:pt>
                <c:pt idx="1419" formatCode="General">
                  <c:v>1.5912399999999999E-4</c:v>
                </c:pt>
                <c:pt idx="1420" formatCode="General">
                  <c:v>1.59304E-4</c:v>
                </c:pt>
                <c:pt idx="1421" formatCode="General">
                  <c:v>1.5948399999999999E-4</c:v>
                </c:pt>
                <c:pt idx="1422" formatCode="General">
                  <c:v>1.5966400000000001E-4</c:v>
                </c:pt>
                <c:pt idx="1423" formatCode="General">
                  <c:v>1.59844E-4</c:v>
                </c:pt>
                <c:pt idx="1424" formatCode="General">
                  <c:v>1.6002400000000001E-4</c:v>
                </c:pt>
                <c:pt idx="1425" formatCode="General">
                  <c:v>1.60204E-4</c:v>
                </c:pt>
                <c:pt idx="1426" formatCode="General">
                  <c:v>1.6039599999999999E-4</c:v>
                </c:pt>
                <c:pt idx="1427" formatCode="General">
                  <c:v>1.606E-4</c:v>
                </c:pt>
                <c:pt idx="1428" formatCode="General">
                  <c:v>1.6080399999999999E-4</c:v>
                </c:pt>
                <c:pt idx="1429" formatCode="General">
                  <c:v>1.6111000000000001E-4</c:v>
                </c:pt>
                <c:pt idx="1430" formatCode="General">
                  <c:v>1.61416E-4</c:v>
                </c:pt>
                <c:pt idx="1431" formatCode="General">
                  <c:v>1.6172199999999999E-4</c:v>
                </c:pt>
                <c:pt idx="1432" formatCode="General">
                  <c:v>1.6203999999999999E-4</c:v>
                </c:pt>
                <c:pt idx="1433" formatCode="General">
                  <c:v>1.62382E-4</c:v>
                </c:pt>
                <c:pt idx="1434" formatCode="General">
                  <c:v>1.62724E-4</c:v>
                </c:pt>
                <c:pt idx="1435" formatCode="General">
                  <c:v>1.6306599999999999E-4</c:v>
                </c:pt>
                <c:pt idx="1436" formatCode="General">
                  <c:v>1.63294E-4</c:v>
                </c:pt>
                <c:pt idx="1437" formatCode="General">
                  <c:v>1.6375E-4</c:v>
                </c:pt>
                <c:pt idx="1438" formatCode="General">
                  <c:v>1.6418199999999999E-4</c:v>
                </c:pt>
                <c:pt idx="1439" formatCode="General">
                  <c:v>1.6461399999999999E-4</c:v>
                </c:pt>
                <c:pt idx="1440" formatCode="General">
                  <c:v>1.6504599999999999E-4</c:v>
                </c:pt>
                <c:pt idx="1441" formatCode="General">
                  <c:v>1.6547799999999999E-4</c:v>
                </c:pt>
                <c:pt idx="1442" formatCode="General">
                  <c:v>1.6596300000000001E-4</c:v>
                </c:pt>
                <c:pt idx="1443" formatCode="General">
                  <c:v>1.66448E-4</c:v>
                </c:pt>
                <c:pt idx="1444" formatCode="General">
                  <c:v>1.6717500000000001E-4</c:v>
                </c:pt>
                <c:pt idx="1445" formatCode="General">
                  <c:v>1.6793999999999999E-4</c:v>
                </c:pt>
                <c:pt idx="1446" formatCode="General">
                  <c:v>1.6872499999999999E-4</c:v>
                </c:pt>
                <c:pt idx="1447" formatCode="General">
                  <c:v>1.6950999999999999E-4</c:v>
                </c:pt>
                <c:pt idx="1448" formatCode="General">
                  <c:v>1.7047000000000001E-4</c:v>
                </c:pt>
                <c:pt idx="1449" formatCode="General">
                  <c:v>1.7143E-4</c:v>
                </c:pt>
                <c:pt idx="1450" formatCode="General">
                  <c:v>1.7238999999999999E-4</c:v>
                </c:pt>
                <c:pt idx="1451" formatCode="General">
                  <c:v>1.73804E-4</c:v>
                </c:pt>
                <c:pt idx="1452" formatCode="General">
                  <c:v>1.7516400000000001E-4</c:v>
                </c:pt>
                <c:pt idx="1453" formatCode="General">
                  <c:v>1.7640000000000001E-4</c:v>
                </c:pt>
                <c:pt idx="1454" formatCode="General">
                  <c:v>1.78262E-4</c:v>
                </c:pt>
                <c:pt idx="1455" formatCode="General">
                  <c:v>1.80142E-4</c:v>
                </c:pt>
                <c:pt idx="1456" formatCode="General">
                  <c:v>1.82048E-4</c:v>
                </c:pt>
                <c:pt idx="1457" formatCode="General">
                  <c:v>1.84616E-4</c:v>
                </c:pt>
                <c:pt idx="1458" formatCode="General">
                  <c:v>1.8745200000000001E-4</c:v>
                </c:pt>
                <c:pt idx="1459" formatCode="General">
                  <c:v>1.89483E-4</c:v>
                </c:pt>
                <c:pt idx="1460" formatCode="General">
                  <c:v>1.9215599999999999E-4</c:v>
                </c:pt>
                <c:pt idx="1461" formatCode="General">
                  <c:v>1.9486699999999999E-4</c:v>
                </c:pt>
                <c:pt idx="1462" formatCode="General">
                  <c:v>1.97584E-4</c:v>
                </c:pt>
                <c:pt idx="1463" formatCode="General">
                  <c:v>2.0022700000000001E-4</c:v>
                </c:pt>
                <c:pt idx="1464" formatCode="General">
                  <c:v>2.0258400000000001E-4</c:v>
                </c:pt>
                <c:pt idx="1465" formatCode="General">
                  <c:v>2.05663E-4</c:v>
                </c:pt>
                <c:pt idx="1466" formatCode="General">
                  <c:v>2.0783100000000001E-4</c:v>
                </c:pt>
                <c:pt idx="1467" formatCode="General">
                  <c:v>2.1002999999999999E-4</c:v>
                </c:pt>
                <c:pt idx="1468" formatCode="General">
                  <c:v>2.1182699999999999E-4</c:v>
                </c:pt>
                <c:pt idx="1469" formatCode="General">
                  <c:v>2.1364100000000001E-4</c:v>
                </c:pt>
                <c:pt idx="1470" formatCode="General">
                  <c:v>2.15143E-4</c:v>
                </c:pt>
                <c:pt idx="1471" formatCode="General">
                  <c:v>2.1656799999999999E-4</c:v>
                </c:pt>
                <c:pt idx="1472" formatCode="General">
                  <c:v>2.1791599999999999E-4</c:v>
                </c:pt>
                <c:pt idx="1473" formatCode="General">
                  <c:v>2.1921500000000001E-4</c:v>
                </c:pt>
                <c:pt idx="1474" formatCode="General">
                  <c:v>2.2046500000000001E-4</c:v>
                </c:pt>
                <c:pt idx="1475" formatCode="General">
                  <c:v>2.21559E-4</c:v>
                </c:pt>
                <c:pt idx="1476" formatCode="General">
                  <c:v>2.2249600000000001E-4</c:v>
                </c:pt>
                <c:pt idx="1477" formatCode="General">
                  <c:v>2.2346200000000001E-4</c:v>
                </c:pt>
                <c:pt idx="1478" formatCode="General">
                  <c:v>2.2445599999999999E-4</c:v>
                </c:pt>
                <c:pt idx="1479" formatCode="General">
                  <c:v>2.25484E-4</c:v>
                </c:pt>
                <c:pt idx="1480" formatCode="General">
                  <c:v>2.26281E-4</c:v>
                </c:pt>
                <c:pt idx="1481" formatCode="General">
                  <c:v>2.27078E-4</c:v>
                </c:pt>
                <c:pt idx="1482" formatCode="General">
                  <c:v>2.2797299999999999E-4</c:v>
                </c:pt>
                <c:pt idx="1483" formatCode="General">
                  <c:v>2.2856999999999999E-4</c:v>
                </c:pt>
                <c:pt idx="1484" formatCode="General">
                  <c:v>2.2916700000000001E-4</c:v>
                </c:pt>
                <c:pt idx="1485" formatCode="General">
                  <c:v>2.29731E-4</c:v>
                </c:pt>
                <c:pt idx="1486" formatCode="General">
                  <c:v>2.3026200000000001E-4</c:v>
                </c:pt>
                <c:pt idx="1487" formatCode="General">
                  <c:v>2.30793E-4</c:v>
                </c:pt>
                <c:pt idx="1488" formatCode="General">
                  <c:v>2.3132400000000001E-4</c:v>
                </c:pt>
                <c:pt idx="1489" formatCode="General">
                  <c:v>2.31871E-4</c:v>
                </c:pt>
                <c:pt idx="1490" formatCode="General">
                  <c:v>2.3229300000000001E-4</c:v>
                </c:pt>
                <c:pt idx="1491" formatCode="General">
                  <c:v>2.3271500000000001E-4</c:v>
                </c:pt>
                <c:pt idx="1492" formatCode="General">
                  <c:v>2.3313699999999999E-4</c:v>
                </c:pt>
                <c:pt idx="1493" formatCode="General">
                  <c:v>2.3355899999999999E-4</c:v>
                </c:pt>
                <c:pt idx="1494" formatCode="General">
                  <c:v>2.3396499999999999E-4</c:v>
                </c:pt>
                <c:pt idx="1495" formatCode="General">
                  <c:v>2.3434000000000001E-4</c:v>
                </c:pt>
                <c:pt idx="1496" formatCode="General">
                  <c:v>2.3471500000000001E-4</c:v>
                </c:pt>
                <c:pt idx="1497" formatCode="General">
                  <c:v>2.3509E-4</c:v>
                </c:pt>
                <c:pt idx="1498" formatCode="General">
                  <c:v>2.3534000000000001E-4</c:v>
                </c:pt>
                <c:pt idx="1499" formatCode="General">
                  <c:v>2.3559000000000001E-4</c:v>
                </c:pt>
                <c:pt idx="1500" formatCode="General">
                  <c:v>2.3583999999999999E-4</c:v>
                </c:pt>
                <c:pt idx="1501" formatCode="General">
                  <c:v>2.3616800000000001E-4</c:v>
                </c:pt>
                <c:pt idx="1502" formatCode="General">
                  <c:v>2.3638700000000001E-4</c:v>
                </c:pt>
                <c:pt idx="1503" formatCode="General">
                  <c:v>2.3660599999999999E-4</c:v>
                </c:pt>
                <c:pt idx="1504" formatCode="General">
                  <c:v>2.3682400000000001E-4</c:v>
                </c:pt>
                <c:pt idx="1505" formatCode="General">
                  <c:v>2.3704299999999999E-4</c:v>
                </c:pt>
                <c:pt idx="1506" formatCode="General">
                  <c:v>2.3726199999999999E-4</c:v>
                </c:pt>
                <c:pt idx="1507" formatCode="General">
                  <c:v>2.37481E-4</c:v>
                </c:pt>
                <c:pt idx="1508" formatCode="General">
                  <c:v>2.3766799999999999E-4</c:v>
                </c:pt>
                <c:pt idx="1509" formatCode="General">
                  <c:v>2.3790199999999999E-4</c:v>
                </c:pt>
                <c:pt idx="1510" formatCode="General">
                  <c:v>2.3805899999999999E-4</c:v>
                </c:pt>
                <c:pt idx="1511" formatCode="General">
                  <c:v>2.3821500000000001E-4</c:v>
                </c:pt>
                <c:pt idx="1512" formatCode="General">
                  <c:v>2.38371E-4</c:v>
                </c:pt>
                <c:pt idx="1513" formatCode="General">
                  <c:v>2.38528E-4</c:v>
                </c:pt>
                <c:pt idx="1514" formatCode="General">
                  <c:v>2.3868399999999999E-4</c:v>
                </c:pt>
                <c:pt idx="1515" formatCode="General">
                  <c:v>2.3884000000000001E-4</c:v>
                </c:pt>
                <c:pt idx="1516" formatCode="General">
                  <c:v>2.39027E-4</c:v>
                </c:pt>
                <c:pt idx="1517" formatCode="General">
                  <c:v>2.3915199999999999E-4</c:v>
                </c:pt>
                <c:pt idx="1518" formatCode="General">
                  <c:v>2.3927700000000001E-4</c:v>
                </c:pt>
                <c:pt idx="1519" formatCode="General">
                  <c:v>2.39402E-4</c:v>
                </c:pt>
                <c:pt idx="1520" formatCode="General">
                  <c:v>2.3952700000000001E-4</c:v>
                </c:pt>
                <c:pt idx="1521" formatCode="General">
                  <c:v>2.39652E-4</c:v>
                </c:pt>
                <c:pt idx="1522" formatCode="General">
                  <c:v>2.3977699999999999E-4</c:v>
                </c:pt>
                <c:pt idx="1523" formatCode="General">
                  <c:v>2.3988699999999999E-4</c:v>
                </c:pt>
                <c:pt idx="1524" formatCode="General">
                  <c:v>2.40027E-4</c:v>
                </c:pt>
                <c:pt idx="1525" formatCode="General">
                  <c:v>2.4012099999999999E-4</c:v>
                </c:pt>
                <c:pt idx="1526" formatCode="General">
                  <c:v>2.40215E-4</c:v>
                </c:pt>
                <c:pt idx="1527" formatCode="General">
                  <c:v>2.4030899999999999E-4</c:v>
                </c:pt>
                <c:pt idx="1528" formatCode="General">
                  <c:v>2.4040199999999999E-4</c:v>
                </c:pt>
                <c:pt idx="1529" formatCode="General">
                  <c:v>2.4049600000000001E-4</c:v>
                </c:pt>
                <c:pt idx="1530" formatCode="General">
                  <c:v>2.4059E-4</c:v>
                </c:pt>
                <c:pt idx="1531" formatCode="General">
                  <c:v>2.40695E-4</c:v>
                </c:pt>
                <c:pt idx="1532" formatCode="General">
                  <c:v>2.4080099999999999E-4</c:v>
                </c:pt>
                <c:pt idx="1533" formatCode="General">
                  <c:v>2.4087100000000001E-4</c:v>
                </c:pt>
                <c:pt idx="1534" formatCode="General">
                  <c:v>2.4094200000000001E-4</c:v>
                </c:pt>
                <c:pt idx="1535" formatCode="General">
                  <c:v>2.41012E-4</c:v>
                </c:pt>
                <c:pt idx="1536" formatCode="General">
                  <c:v>2.4108199999999999E-4</c:v>
                </c:pt>
                <c:pt idx="1537" formatCode="General">
                  <c:v>2.4115200000000001E-4</c:v>
                </c:pt>
                <c:pt idx="1538" formatCode="General">
                  <c:v>2.41215E-4</c:v>
                </c:pt>
                <c:pt idx="1539" formatCode="General">
                  <c:v>2.41277E-4</c:v>
                </c:pt>
                <c:pt idx="1540" formatCode="General">
                  <c:v>2.4133999999999999E-4</c:v>
                </c:pt>
                <c:pt idx="1541" formatCode="General">
                  <c:v>2.4140199999999999E-4</c:v>
                </c:pt>
                <c:pt idx="1542" formatCode="General">
                  <c:v>2.4146500000000001E-4</c:v>
                </c:pt>
                <c:pt idx="1543" formatCode="General">
                  <c:v>2.4152700000000001E-4</c:v>
                </c:pt>
                <c:pt idx="1544" formatCode="General">
                  <c:v>2.4159E-4</c:v>
                </c:pt>
                <c:pt idx="1545" formatCode="General">
                  <c:v>2.41652E-4</c:v>
                </c:pt>
                <c:pt idx="1546" formatCode="General">
                  <c:v>2.41699E-4</c:v>
                </c:pt>
                <c:pt idx="1547" formatCode="General">
                  <c:v>2.4174600000000001E-4</c:v>
                </c:pt>
                <c:pt idx="1548" formatCode="General">
                  <c:v>2.4179299999999999E-4</c:v>
                </c:pt>
                <c:pt idx="1549" formatCode="General">
                  <c:v>2.4184E-4</c:v>
                </c:pt>
                <c:pt idx="1550" formatCode="General">
                  <c:v>2.4188700000000001E-4</c:v>
                </c:pt>
                <c:pt idx="1551" formatCode="General">
                  <c:v>2.4193399999999999E-4</c:v>
                </c:pt>
                <c:pt idx="1552" formatCode="General">
                  <c:v>2.41981E-4</c:v>
                </c:pt>
                <c:pt idx="1553" formatCode="General">
                  <c:v>2.4202699999999999E-4</c:v>
                </c:pt>
                <c:pt idx="1554" formatCode="General">
                  <c:v>2.42067E-4</c:v>
                </c:pt>
                <c:pt idx="1555" formatCode="General">
                  <c:v>2.4210599999999999E-4</c:v>
                </c:pt>
                <c:pt idx="1556" formatCode="General">
                  <c:v>2.4214500000000001E-4</c:v>
                </c:pt>
                <c:pt idx="1557" formatCode="General">
                  <c:v>2.42184E-4</c:v>
                </c:pt>
                <c:pt idx="1558" formatCode="General">
                  <c:v>2.4222299999999999E-4</c:v>
                </c:pt>
                <c:pt idx="1559" formatCode="General">
                  <c:v>2.4226200000000001E-4</c:v>
                </c:pt>
                <c:pt idx="1560" formatCode="General">
                  <c:v>2.42291E-4</c:v>
                </c:pt>
                <c:pt idx="1561" formatCode="General">
                  <c:v>2.4232E-4</c:v>
                </c:pt>
                <c:pt idx="1562" formatCode="General">
                  <c:v>2.4233999999999999E-4</c:v>
                </c:pt>
                <c:pt idx="1563" formatCode="General">
                  <c:v>2.4237099999999999E-4</c:v>
                </c:pt>
                <c:pt idx="1564" formatCode="General">
                  <c:v>2.4239500000000001E-4</c:v>
                </c:pt>
                <c:pt idx="1565" formatCode="General">
                  <c:v>2.42418E-4</c:v>
                </c:pt>
                <c:pt idx="1566" formatCode="General">
                  <c:v>2.4244199999999999E-4</c:v>
                </c:pt>
                <c:pt idx="1567" formatCode="General">
                  <c:v>2.42465E-4</c:v>
                </c:pt>
                <c:pt idx="1568" formatCode="General">
                  <c:v>2.4248800000000001E-4</c:v>
                </c:pt>
                <c:pt idx="1569" formatCode="General">
                  <c:v>2.4251200000000001E-4</c:v>
                </c:pt>
                <c:pt idx="1570" formatCode="General">
                  <c:v>2.4253499999999999E-4</c:v>
                </c:pt>
                <c:pt idx="1571" formatCode="General">
                  <c:v>2.4255899999999999E-4</c:v>
                </c:pt>
                <c:pt idx="1572" formatCode="General">
                  <c:v>2.4257400000000001E-4</c:v>
                </c:pt>
                <c:pt idx="1573" formatCode="General">
                  <c:v>2.4259600000000001E-4</c:v>
                </c:pt>
                <c:pt idx="1574" formatCode="General">
                  <c:v>2.42613E-4</c:v>
                </c:pt>
                <c:pt idx="1575" formatCode="General">
                  <c:v>2.4263099999999999E-4</c:v>
                </c:pt>
                <c:pt idx="1576" formatCode="General">
                  <c:v>2.42649E-4</c:v>
                </c:pt>
                <c:pt idx="1577" formatCode="General">
                  <c:v>2.42666E-4</c:v>
                </c:pt>
                <c:pt idx="1578" formatCode="General">
                  <c:v>2.4268400000000001E-4</c:v>
                </c:pt>
                <c:pt idx="1579" formatCode="General">
                  <c:v>2.4270100000000001E-4</c:v>
                </c:pt>
                <c:pt idx="1580" formatCode="General">
                  <c:v>2.4271899999999999E-4</c:v>
                </c:pt>
                <c:pt idx="1581" formatCode="General">
                  <c:v>2.4273599999999999E-4</c:v>
                </c:pt>
                <c:pt idx="1582" formatCode="General">
                  <c:v>2.4274799999999999E-4</c:v>
                </c:pt>
                <c:pt idx="1583" formatCode="General">
                  <c:v>2.4276000000000001E-4</c:v>
                </c:pt>
                <c:pt idx="1584" formatCode="General">
                  <c:v>2.4277200000000001E-4</c:v>
                </c:pt>
                <c:pt idx="1585" formatCode="General">
                  <c:v>2.42785E-4</c:v>
                </c:pt>
                <c:pt idx="1586" formatCode="General">
                  <c:v>2.4280100000000001E-4</c:v>
                </c:pt>
                <c:pt idx="1587" formatCode="General">
                  <c:v>2.4281699999999999E-4</c:v>
                </c:pt>
                <c:pt idx="1588" formatCode="General">
                  <c:v>2.4283200000000001E-4</c:v>
                </c:pt>
                <c:pt idx="1589" formatCode="General">
                  <c:v>2.4284799999999999E-4</c:v>
                </c:pt>
                <c:pt idx="1590" formatCode="General">
                  <c:v>2.4286300000000001E-4</c:v>
                </c:pt>
                <c:pt idx="1591" formatCode="General">
                  <c:v>2.4287899999999999E-4</c:v>
                </c:pt>
                <c:pt idx="1592" formatCode="General">
                  <c:v>2.42895E-4</c:v>
                </c:pt>
                <c:pt idx="1593" formatCode="General">
                  <c:v>2.42909E-4</c:v>
                </c:pt>
                <c:pt idx="1594" formatCode="General">
                  <c:v>2.42921E-4</c:v>
                </c:pt>
                <c:pt idx="1595" formatCode="General">
                  <c:v>2.4293399999999999E-4</c:v>
                </c:pt>
                <c:pt idx="1596" formatCode="General">
                  <c:v>2.4294599999999999E-4</c:v>
                </c:pt>
                <c:pt idx="1597" formatCode="General">
                  <c:v>2.4295999999999999E-4</c:v>
                </c:pt>
                <c:pt idx="1598" formatCode="General">
                  <c:v>2.42976E-4</c:v>
                </c:pt>
                <c:pt idx="1599" formatCode="General">
                  <c:v>2.42993E-4</c:v>
                </c:pt>
                <c:pt idx="1600" formatCode="General">
                  <c:v>2.4300999999999999E-4</c:v>
                </c:pt>
                <c:pt idx="1601" formatCode="General">
                  <c:v>2.43026E-4</c:v>
                </c:pt>
                <c:pt idx="1602" formatCode="General">
                  <c:v>2.43043E-4</c:v>
                </c:pt>
                <c:pt idx="1603" formatCode="General">
                  <c:v>2.4305999999999999E-4</c:v>
                </c:pt>
                <c:pt idx="1604" formatCode="General">
                  <c:v>2.43076E-4</c:v>
                </c:pt>
                <c:pt idx="1605" formatCode="General">
                  <c:v>2.4309200000000001E-4</c:v>
                </c:pt>
                <c:pt idx="1606" formatCode="General">
                  <c:v>2.43107E-4</c:v>
                </c:pt>
                <c:pt idx="1607" formatCode="General">
                  <c:v>2.43131E-4</c:v>
                </c:pt>
                <c:pt idx="1608" formatCode="General">
                  <c:v>2.4315400000000001E-4</c:v>
                </c:pt>
                <c:pt idx="1609" formatCode="General">
                  <c:v>2.4317800000000001E-4</c:v>
                </c:pt>
                <c:pt idx="1610" formatCode="General">
                  <c:v>2.4320099999999999E-4</c:v>
                </c:pt>
                <c:pt idx="1611" formatCode="General">
                  <c:v>2.4323199999999999E-4</c:v>
                </c:pt>
                <c:pt idx="1612" formatCode="General">
                  <c:v>2.4328199999999999E-4</c:v>
                </c:pt>
                <c:pt idx="1613" formatCode="General">
                  <c:v>2.4334500000000001E-4</c:v>
                </c:pt>
                <c:pt idx="1614" formatCode="General">
                  <c:v>2.4338300000000001E-4</c:v>
                </c:pt>
                <c:pt idx="1615" formatCode="General">
                  <c:v>2.43415E-4</c:v>
                </c:pt>
                <c:pt idx="1616" formatCode="General">
                  <c:v>2.4344300000000001E-4</c:v>
                </c:pt>
                <c:pt idx="1617" formatCode="General">
                  <c:v>2.4346700000000001E-4</c:v>
                </c:pt>
                <c:pt idx="1618" formatCode="General">
                  <c:v>2.4349300000000001E-4</c:v>
                </c:pt>
                <c:pt idx="1619" formatCode="General">
                  <c:v>2.4351700000000001E-4</c:v>
                </c:pt>
                <c:pt idx="1620" formatCode="General">
                  <c:v>2.4353800000000001E-4</c:v>
                </c:pt>
                <c:pt idx="1621" formatCode="General">
                  <c:v>2.4356099999999999E-4</c:v>
                </c:pt>
                <c:pt idx="1622" formatCode="General">
                  <c:v>2.4358299999999999E-4</c:v>
                </c:pt>
                <c:pt idx="1623" formatCode="General">
                  <c:v>2.4358999999999999E-4</c:v>
                </c:pt>
                <c:pt idx="1624" formatCode="General">
                  <c:v>2.4361200000000001E-4</c:v>
                </c:pt>
                <c:pt idx="1625" formatCode="General">
                  <c:v>2.4363499999999999E-4</c:v>
                </c:pt>
                <c:pt idx="1626" formatCode="General">
                  <c:v>2.43658E-4</c:v>
                </c:pt>
                <c:pt idx="1627" formatCode="General">
                  <c:v>2.4368E-4</c:v>
                </c:pt>
                <c:pt idx="1628" formatCode="General">
                  <c:v>2.43704E-4</c:v>
                </c:pt>
                <c:pt idx="1629" formatCode="General">
                  <c:v>2.4373E-4</c:v>
                </c:pt>
                <c:pt idx="1630" formatCode="General">
                  <c:v>2.4376000000000001E-4</c:v>
                </c:pt>
                <c:pt idx="1631" formatCode="General">
                  <c:v>2.43792E-4</c:v>
                </c:pt>
                <c:pt idx="1632" formatCode="General">
                  <c:v>2.4382900000000001E-4</c:v>
                </c:pt>
                <c:pt idx="1633" formatCode="General">
                  <c:v>2.4394E-4</c:v>
                </c:pt>
                <c:pt idx="1634" formatCode="General">
                  <c:v>2.43973E-4</c:v>
                </c:pt>
                <c:pt idx="1635" formatCode="General">
                  <c:v>2.43995E-4</c:v>
                </c:pt>
                <c:pt idx="1636" formatCode="General">
                  <c:v>2.4402199999999999E-4</c:v>
                </c:pt>
                <c:pt idx="1637" formatCode="General">
                  <c:v>2.4404200000000001E-4</c:v>
                </c:pt>
                <c:pt idx="1638" formatCode="General">
                  <c:v>2.4406300000000001E-4</c:v>
                </c:pt>
                <c:pt idx="1639" formatCode="General">
                  <c:v>2.4408399999999999E-4</c:v>
                </c:pt>
                <c:pt idx="1640" formatCode="General">
                  <c:v>2.4410499999999999E-4</c:v>
                </c:pt>
                <c:pt idx="1641" formatCode="General">
                  <c:v>2.44119E-4</c:v>
                </c:pt>
                <c:pt idx="1642" formatCode="General">
                  <c:v>2.44133E-4</c:v>
                </c:pt>
                <c:pt idx="1643" formatCode="General">
                  <c:v>2.4414800000000002E-4</c:v>
                </c:pt>
                <c:pt idx="1644" formatCode="General">
                  <c:v>2.4416299999999999E-4</c:v>
                </c:pt>
                <c:pt idx="1645" formatCode="General">
                  <c:v>2.4417900000000002E-4</c:v>
                </c:pt>
                <c:pt idx="1646" formatCode="General">
                  <c:v>2.44195E-4</c:v>
                </c:pt>
                <c:pt idx="1647" formatCode="General">
                  <c:v>2.4421000000000002E-4</c:v>
                </c:pt>
                <c:pt idx="1648" formatCode="General">
                  <c:v>2.44226E-4</c:v>
                </c:pt>
                <c:pt idx="1649" formatCode="General">
                  <c:v>2.4424199999999998E-4</c:v>
                </c:pt>
                <c:pt idx="1650" formatCode="General">
                  <c:v>2.44257E-4</c:v>
                </c:pt>
                <c:pt idx="1651" formatCode="General">
                  <c:v>2.4426999999999999E-4</c:v>
                </c:pt>
                <c:pt idx="1652" formatCode="General">
                  <c:v>2.4428600000000003E-4</c:v>
                </c:pt>
                <c:pt idx="1653" formatCode="General">
                  <c:v>2.4430200000000001E-4</c:v>
                </c:pt>
                <c:pt idx="1654" formatCode="General">
                  <c:v>2.4431799999999999E-4</c:v>
                </c:pt>
                <c:pt idx="1655" formatCode="General">
                  <c:v>2.4433400000000002E-4</c:v>
                </c:pt>
                <c:pt idx="1656" formatCode="General">
                  <c:v>2.4434899999999999E-4</c:v>
                </c:pt>
                <c:pt idx="1657" formatCode="General">
                  <c:v>2.4436500000000002E-4</c:v>
                </c:pt>
                <c:pt idx="1658" formatCode="General">
                  <c:v>2.44381E-4</c:v>
                </c:pt>
                <c:pt idx="1659" formatCode="General">
                  <c:v>2.4439699999999998E-4</c:v>
                </c:pt>
                <c:pt idx="1660" formatCode="General">
                  <c:v>2.4441300000000002E-4</c:v>
                </c:pt>
                <c:pt idx="1661" formatCode="General">
                  <c:v>2.4442799999999998E-4</c:v>
                </c:pt>
                <c:pt idx="1662" formatCode="General">
                  <c:v>2.4444100000000003E-4</c:v>
                </c:pt>
                <c:pt idx="1663" formatCode="General">
                  <c:v>2.4445400000000001E-4</c:v>
                </c:pt>
                <c:pt idx="1664" formatCode="General">
                  <c:v>2.4446800000000002E-4</c:v>
                </c:pt>
                <c:pt idx="1665" formatCode="General">
                  <c:v>2.4448200000000002E-4</c:v>
                </c:pt>
                <c:pt idx="1666" formatCode="General">
                  <c:v>2.4449500000000001E-4</c:v>
                </c:pt>
                <c:pt idx="1667" formatCode="General">
                  <c:v>2.4450900000000001E-4</c:v>
                </c:pt>
                <c:pt idx="1668" formatCode="General">
                  <c:v>2.4452300000000002E-4</c:v>
                </c:pt>
                <c:pt idx="1669" formatCode="General">
                  <c:v>2.44536E-4</c:v>
                </c:pt>
                <c:pt idx="1670" formatCode="General">
                  <c:v>2.4455000000000001E-4</c:v>
                </c:pt>
                <c:pt idx="1671" formatCode="General">
                  <c:v>2.4457E-4</c:v>
                </c:pt>
                <c:pt idx="1672" formatCode="General">
                  <c:v>2.44591E-4</c:v>
                </c:pt>
                <c:pt idx="1673" formatCode="General">
                  <c:v>2.4461099999999999E-4</c:v>
                </c:pt>
                <c:pt idx="1674" formatCode="General">
                  <c:v>2.44632E-4</c:v>
                </c:pt>
                <c:pt idx="1675" formatCode="General">
                  <c:v>2.44653E-4</c:v>
                </c:pt>
                <c:pt idx="1676" formatCode="General">
                  <c:v>2.4467599999999999E-4</c:v>
                </c:pt>
                <c:pt idx="1677" formatCode="General">
                  <c:v>2.4469900000000002E-4</c:v>
                </c:pt>
                <c:pt idx="1678" formatCode="General">
                  <c:v>2.4472300000000002E-4</c:v>
                </c:pt>
                <c:pt idx="1679" formatCode="General">
                  <c:v>2.44746E-4</c:v>
                </c:pt>
                <c:pt idx="1680" formatCode="General">
                  <c:v>2.4477E-4</c:v>
                </c:pt>
                <c:pt idx="1681" formatCode="General">
                  <c:v>2.4479299999999999E-4</c:v>
                </c:pt>
                <c:pt idx="1682" formatCode="General">
                  <c:v>2.4482399999999999E-4</c:v>
                </c:pt>
                <c:pt idx="1683" formatCode="General">
                  <c:v>2.44856E-4</c:v>
                </c:pt>
                <c:pt idx="1684" formatCode="General">
                  <c:v>2.44887E-4</c:v>
                </c:pt>
                <c:pt idx="1685" formatCode="General">
                  <c:v>2.4492200000000001E-4</c:v>
                </c:pt>
                <c:pt idx="1686" formatCode="General">
                  <c:v>2.4496099999999997E-4</c:v>
                </c:pt>
                <c:pt idx="1687" formatCode="General">
                  <c:v>2.4499999999999999E-4</c:v>
                </c:pt>
                <c:pt idx="1688" formatCode="General">
                  <c:v>2.4503900000000001E-4</c:v>
                </c:pt>
                <c:pt idx="1689" formatCode="General">
                  <c:v>2.4507799999999997E-4</c:v>
                </c:pt>
                <c:pt idx="1690" formatCode="General">
                  <c:v>2.4511699999999999E-4</c:v>
                </c:pt>
                <c:pt idx="1691" formatCode="General">
                  <c:v>2.4515600000000001E-4</c:v>
                </c:pt>
                <c:pt idx="1692" formatCode="General">
                  <c:v>2.4519500000000003E-4</c:v>
                </c:pt>
                <c:pt idx="1693" formatCode="General">
                  <c:v>2.45238E-4</c:v>
                </c:pt>
                <c:pt idx="1694" formatCode="General">
                  <c:v>2.4528499999999998E-4</c:v>
                </c:pt>
                <c:pt idx="1695" formatCode="General">
                  <c:v>2.4533200000000002E-4</c:v>
                </c:pt>
                <c:pt idx="1696" formatCode="General">
                  <c:v>2.45379E-4</c:v>
                </c:pt>
                <c:pt idx="1697" formatCode="General">
                  <c:v>2.4542599999999998E-4</c:v>
                </c:pt>
                <c:pt idx="1698" formatCode="General">
                  <c:v>2.4547300000000001E-4</c:v>
                </c:pt>
                <c:pt idx="1699" formatCode="General">
                  <c:v>2.4551999999999999E-4</c:v>
                </c:pt>
                <c:pt idx="1700" formatCode="General">
                  <c:v>2.4559000000000001E-4</c:v>
                </c:pt>
                <c:pt idx="1701" formatCode="General">
                  <c:v>2.4565299999999997E-4</c:v>
                </c:pt>
                <c:pt idx="1702" formatCode="General">
                  <c:v>2.4571499999999997E-4</c:v>
                </c:pt>
                <c:pt idx="1703" formatCode="General">
                  <c:v>2.4577699999999997E-4</c:v>
                </c:pt>
                <c:pt idx="1704" formatCode="General">
                  <c:v>2.4583999999999999E-4</c:v>
                </c:pt>
                <c:pt idx="1705" formatCode="General">
                  <c:v>2.4590199999999999E-4</c:v>
                </c:pt>
                <c:pt idx="1706" formatCode="General">
                  <c:v>2.4596500000000001E-4</c:v>
                </c:pt>
                <c:pt idx="1707" formatCode="General">
                  <c:v>2.4602700000000001E-4</c:v>
                </c:pt>
                <c:pt idx="1708" formatCode="General">
                  <c:v>2.4609000000000002E-4</c:v>
                </c:pt>
                <c:pt idx="1709" formatCode="General">
                  <c:v>2.4616800000000001E-4</c:v>
                </c:pt>
                <c:pt idx="1710" formatCode="General">
                  <c:v>2.4624599999999999E-4</c:v>
                </c:pt>
                <c:pt idx="1711" formatCode="General">
                  <c:v>2.4632400000000002E-4</c:v>
                </c:pt>
                <c:pt idx="1712" formatCode="General">
                  <c:v>2.46402E-4</c:v>
                </c:pt>
                <c:pt idx="1713" formatCode="General">
                  <c:v>2.46481E-4</c:v>
                </c:pt>
                <c:pt idx="1714" formatCode="General">
                  <c:v>2.4655899999999998E-4</c:v>
                </c:pt>
                <c:pt idx="1715" formatCode="General">
                  <c:v>2.4663700000000002E-4</c:v>
                </c:pt>
                <c:pt idx="1716" formatCode="General">
                  <c:v>2.46715E-4</c:v>
                </c:pt>
                <c:pt idx="1717" formatCode="General">
                  <c:v>2.4682399999999998E-4</c:v>
                </c:pt>
                <c:pt idx="1718" formatCode="General">
                  <c:v>2.4693399999999998E-4</c:v>
                </c:pt>
                <c:pt idx="1719" formatCode="General">
                  <c:v>2.4704300000000001E-4</c:v>
                </c:pt>
                <c:pt idx="1720" formatCode="General">
                  <c:v>2.4715199999999999E-4</c:v>
                </c:pt>
                <c:pt idx="1721" formatCode="General">
                  <c:v>2.4726199999999999E-4</c:v>
                </c:pt>
                <c:pt idx="1722" formatCode="General">
                  <c:v>2.4737099999999997E-4</c:v>
                </c:pt>
                <c:pt idx="1723" formatCode="General">
                  <c:v>2.4748100000000002E-4</c:v>
                </c:pt>
                <c:pt idx="1724" formatCode="General">
                  <c:v>2.4759000000000001E-4</c:v>
                </c:pt>
                <c:pt idx="1725" formatCode="General">
                  <c:v>2.47731E-4</c:v>
                </c:pt>
                <c:pt idx="1726" formatCode="General">
                  <c:v>2.4787099999999999E-4</c:v>
                </c:pt>
                <c:pt idx="1727" formatCode="General">
                  <c:v>2.4801199999999998E-4</c:v>
                </c:pt>
                <c:pt idx="1728" formatCode="General">
                  <c:v>2.4815299999999998E-4</c:v>
                </c:pt>
                <c:pt idx="1729" formatCode="General">
                  <c:v>2.4829300000000002E-4</c:v>
                </c:pt>
                <c:pt idx="1730" formatCode="General">
                  <c:v>2.4843400000000001E-4</c:v>
                </c:pt>
                <c:pt idx="1731" formatCode="General">
                  <c:v>2.48574E-4</c:v>
                </c:pt>
                <c:pt idx="1732" formatCode="General">
                  <c:v>2.4871499999999999E-4</c:v>
                </c:pt>
                <c:pt idx="1733" formatCode="General">
                  <c:v>2.4888699999999999E-4</c:v>
                </c:pt>
                <c:pt idx="1734" formatCode="General">
                  <c:v>2.4905899999999999E-4</c:v>
                </c:pt>
                <c:pt idx="1735" formatCode="General">
                  <c:v>2.4923099999999999E-4</c:v>
                </c:pt>
                <c:pt idx="1736" formatCode="General">
                  <c:v>2.4940299999999998E-4</c:v>
                </c:pt>
                <c:pt idx="1737" formatCode="General">
                  <c:v>2.4957400000000002E-4</c:v>
                </c:pt>
                <c:pt idx="1738" formatCode="General">
                  <c:v>2.4983200000000002E-4</c:v>
                </c:pt>
                <c:pt idx="1739" formatCode="General">
                  <c:v>2.5009000000000001E-4</c:v>
                </c:pt>
                <c:pt idx="1740" formatCode="General">
                  <c:v>2.5033999999999999E-4</c:v>
                </c:pt>
                <c:pt idx="1741" formatCode="General">
                  <c:v>2.5059000000000002E-4</c:v>
                </c:pt>
                <c:pt idx="1742" formatCode="General">
                  <c:v>2.5084E-4</c:v>
                </c:pt>
                <c:pt idx="1743" formatCode="General">
                  <c:v>2.5108999999999998E-4</c:v>
                </c:pt>
                <c:pt idx="1744" formatCode="General">
                  <c:v>2.5134000000000002E-4</c:v>
                </c:pt>
                <c:pt idx="1745" formatCode="General">
                  <c:v>2.5159E-4</c:v>
                </c:pt>
                <c:pt idx="1746" formatCode="General">
                  <c:v>2.5196499999999999E-4</c:v>
                </c:pt>
                <c:pt idx="1747" formatCode="General">
                  <c:v>2.5233999999999999E-4</c:v>
                </c:pt>
                <c:pt idx="1748" formatCode="General">
                  <c:v>2.5271499999999998E-4</c:v>
                </c:pt>
                <c:pt idx="1749" formatCode="General">
                  <c:v>2.5308999999999998E-4</c:v>
                </c:pt>
                <c:pt idx="1750" formatCode="General">
                  <c:v>2.5346500000000003E-4</c:v>
                </c:pt>
                <c:pt idx="1751" formatCode="General">
                  <c:v>2.5384000000000002E-4</c:v>
                </c:pt>
                <c:pt idx="1752" formatCode="General">
                  <c:v>2.5433999999999998E-4</c:v>
                </c:pt>
                <c:pt idx="1753" formatCode="General">
                  <c:v>2.5483999999999999E-4</c:v>
                </c:pt>
                <c:pt idx="1754" formatCode="General">
                  <c:v>2.5534E-4</c:v>
                </c:pt>
                <c:pt idx="1755" formatCode="General">
                  <c:v>2.5584000000000002E-4</c:v>
                </c:pt>
                <c:pt idx="1756" formatCode="General">
                  <c:v>2.5637099999999998E-4</c:v>
                </c:pt>
                <c:pt idx="1757" formatCode="General">
                  <c:v>2.56934E-4</c:v>
                </c:pt>
                <c:pt idx="1758" formatCode="General">
                  <c:v>2.5749600000000002E-4</c:v>
                </c:pt>
                <c:pt idx="1759" formatCode="General">
                  <c:v>2.5834000000000002E-4</c:v>
                </c:pt>
                <c:pt idx="1760" formatCode="General">
                  <c:v>2.5897099999999998E-4</c:v>
                </c:pt>
                <c:pt idx="1761" formatCode="General">
                  <c:v>2.5991799999999999E-4</c:v>
                </c:pt>
                <c:pt idx="1762" formatCode="General">
                  <c:v>2.6086499999999999E-4</c:v>
                </c:pt>
                <c:pt idx="1763" formatCode="General">
                  <c:v>2.6134800000000001E-4</c:v>
                </c:pt>
                <c:pt idx="1764" formatCode="General">
                  <c:v>2.6233700000000002E-4</c:v>
                </c:pt>
                <c:pt idx="1765" formatCode="General">
                  <c:v>2.6332500000000002E-4</c:v>
                </c:pt>
                <c:pt idx="1766" formatCode="General">
                  <c:v>2.64491E-4</c:v>
                </c:pt>
                <c:pt idx="1767" formatCode="General">
                  <c:v>2.6550599999999999E-4</c:v>
                </c:pt>
                <c:pt idx="1768" formatCode="General">
                  <c:v>2.6666199999999998E-4</c:v>
                </c:pt>
                <c:pt idx="1769" formatCode="General">
                  <c:v>2.6730999999999999E-4</c:v>
                </c:pt>
                <c:pt idx="1770" formatCode="General">
                  <c:v>2.6860600000000001E-4</c:v>
                </c:pt>
                <c:pt idx="1771" formatCode="General">
                  <c:v>2.6990199999999998E-4</c:v>
                </c:pt>
                <c:pt idx="1772" formatCode="General">
                  <c:v>2.71198E-4</c:v>
                </c:pt>
                <c:pt idx="1773" formatCode="General">
                  <c:v>2.7234999999999998E-4</c:v>
                </c:pt>
                <c:pt idx="1774" formatCode="General">
                  <c:v>2.7350200000000001E-4</c:v>
                </c:pt>
                <c:pt idx="1775" formatCode="General">
                  <c:v>2.7465399999999999E-4</c:v>
                </c:pt>
                <c:pt idx="1776" formatCode="General">
                  <c:v>2.7580600000000002E-4</c:v>
                </c:pt>
                <c:pt idx="1777" formatCode="General">
                  <c:v>2.76886E-4</c:v>
                </c:pt>
                <c:pt idx="1778" formatCode="General">
                  <c:v>2.7796599999999999E-4</c:v>
                </c:pt>
                <c:pt idx="1779" formatCode="General">
                  <c:v>2.7897399999999998E-4</c:v>
                </c:pt>
                <c:pt idx="1780" formatCode="General">
                  <c:v>2.7983800000000003E-4</c:v>
                </c:pt>
                <c:pt idx="1781" formatCode="General">
                  <c:v>2.8070200000000002E-4</c:v>
                </c:pt>
                <c:pt idx="1782" formatCode="General">
                  <c:v>2.8156600000000002E-4</c:v>
                </c:pt>
                <c:pt idx="1783" formatCode="General">
                  <c:v>2.8243000000000002E-4</c:v>
                </c:pt>
                <c:pt idx="1784" formatCode="General">
                  <c:v>2.8300599999999998E-4</c:v>
                </c:pt>
                <c:pt idx="1785" formatCode="General">
                  <c:v>2.83582E-4</c:v>
                </c:pt>
                <c:pt idx="1786" formatCode="General">
                  <c:v>2.8415800000000001E-4</c:v>
                </c:pt>
                <c:pt idx="1787" formatCode="General">
                  <c:v>2.8473399999999997E-4</c:v>
                </c:pt>
                <c:pt idx="1788" formatCode="General">
                  <c:v>2.8530999999999999E-4</c:v>
                </c:pt>
                <c:pt idx="1789" formatCode="General">
                  <c:v>2.8588600000000001E-4</c:v>
                </c:pt>
                <c:pt idx="1790" formatCode="General">
                  <c:v>2.8646200000000002E-4</c:v>
                </c:pt>
                <c:pt idx="1791" formatCode="General">
                  <c:v>2.8703799999999998E-4</c:v>
                </c:pt>
                <c:pt idx="1792" formatCode="General">
                  <c:v>2.87614E-4</c:v>
                </c:pt>
                <c:pt idx="1793" formatCode="General">
                  <c:v>2.8804600000000003E-4</c:v>
                </c:pt>
                <c:pt idx="1794" formatCode="General">
                  <c:v>2.88478E-4</c:v>
                </c:pt>
                <c:pt idx="1795" formatCode="General">
                  <c:v>2.8891000000000002E-4</c:v>
                </c:pt>
                <c:pt idx="1796" formatCode="General">
                  <c:v>2.89342E-4</c:v>
                </c:pt>
                <c:pt idx="1797" formatCode="General">
                  <c:v>2.8977400000000002E-4</c:v>
                </c:pt>
                <c:pt idx="1798" formatCode="General">
                  <c:v>2.9020599999999999E-4</c:v>
                </c:pt>
                <c:pt idx="1799" formatCode="General">
                  <c:v>2.9063800000000002E-4</c:v>
                </c:pt>
                <c:pt idx="1800" formatCode="General">
                  <c:v>2.9106999999999999E-4</c:v>
                </c:pt>
                <c:pt idx="1801" formatCode="General">
                  <c:v>2.9150200000000002E-4</c:v>
                </c:pt>
                <c:pt idx="1802" formatCode="General">
                  <c:v>2.9179E-4</c:v>
                </c:pt>
                <c:pt idx="1803" formatCode="General">
                  <c:v>2.9207799999999998E-4</c:v>
                </c:pt>
                <c:pt idx="1804" formatCode="General">
                  <c:v>2.9236600000000001E-4</c:v>
                </c:pt>
                <c:pt idx="1805" formatCode="General">
                  <c:v>2.92627E-4</c:v>
                </c:pt>
                <c:pt idx="1806" formatCode="General">
                  <c:v>2.92978E-4</c:v>
                </c:pt>
                <c:pt idx="1807" formatCode="General">
                  <c:v>2.93212E-4</c:v>
                </c:pt>
                <c:pt idx="1808" formatCode="General">
                  <c:v>2.93446E-4</c:v>
                </c:pt>
                <c:pt idx="1809" formatCode="General">
                  <c:v>2.9367999999999999E-4</c:v>
                </c:pt>
                <c:pt idx="1810" formatCode="General">
                  <c:v>2.9391399999999999E-4</c:v>
                </c:pt>
                <c:pt idx="1811" formatCode="General">
                  <c:v>2.9414799999999999E-4</c:v>
                </c:pt>
                <c:pt idx="1812" formatCode="General">
                  <c:v>2.9438199999999999E-4</c:v>
                </c:pt>
                <c:pt idx="1813" formatCode="General">
                  <c:v>2.9457099999999998E-4</c:v>
                </c:pt>
                <c:pt idx="1814" formatCode="General">
                  <c:v>2.9475999999999998E-4</c:v>
                </c:pt>
                <c:pt idx="1815" formatCode="General">
                  <c:v>2.9494900000000002E-4</c:v>
                </c:pt>
                <c:pt idx="1816" formatCode="General">
                  <c:v>2.9513800000000002E-4</c:v>
                </c:pt>
                <c:pt idx="1817" formatCode="General">
                  <c:v>2.95309E-4</c:v>
                </c:pt>
                <c:pt idx="1818" formatCode="General">
                  <c:v>2.9547999999999998E-4</c:v>
                </c:pt>
                <c:pt idx="1819" formatCode="General">
                  <c:v>2.9566E-4</c:v>
                </c:pt>
                <c:pt idx="1820" formatCode="General">
                  <c:v>2.9585800000000003E-4</c:v>
                </c:pt>
                <c:pt idx="1821" formatCode="General">
                  <c:v>2.96056E-4</c:v>
                </c:pt>
                <c:pt idx="1822" formatCode="General">
                  <c:v>2.9623600000000001E-4</c:v>
                </c:pt>
                <c:pt idx="1823" formatCode="General">
                  <c:v>2.9641599999999998E-4</c:v>
                </c:pt>
                <c:pt idx="1824" formatCode="General">
                  <c:v>2.9655099999999999E-4</c:v>
                </c:pt>
                <c:pt idx="1825" formatCode="General">
                  <c:v>2.9667300000000001E-4</c:v>
                </c:pt>
                <c:pt idx="1826" formatCode="General">
                  <c:v>2.9682599999999998E-4</c:v>
                </c:pt>
                <c:pt idx="1827" formatCode="General">
                  <c:v>2.9694699999999999E-4</c:v>
                </c:pt>
                <c:pt idx="1828" formatCode="General">
                  <c:v>2.97082E-4</c:v>
                </c:pt>
                <c:pt idx="1829" formatCode="General">
                  <c:v>2.9721700000000001E-4</c:v>
                </c:pt>
                <c:pt idx="1830" formatCode="General">
                  <c:v>2.9735200000000002E-4</c:v>
                </c:pt>
                <c:pt idx="1831" formatCode="General">
                  <c:v>2.9748699999999998E-4</c:v>
                </c:pt>
                <c:pt idx="1832" formatCode="General">
                  <c:v>2.9762199999999999E-4</c:v>
                </c:pt>
                <c:pt idx="1833" formatCode="General">
                  <c:v>2.97712E-4</c:v>
                </c:pt>
                <c:pt idx="1834" formatCode="General">
                  <c:v>2.9780200000000001E-4</c:v>
                </c:pt>
                <c:pt idx="1835" formatCode="General">
                  <c:v>2.9789200000000001E-4</c:v>
                </c:pt>
                <c:pt idx="1836" formatCode="General">
                  <c:v>2.9798200000000002E-4</c:v>
                </c:pt>
                <c:pt idx="1837" formatCode="General">
                  <c:v>2.9807199999999997E-4</c:v>
                </c:pt>
                <c:pt idx="1838" formatCode="General">
                  <c:v>2.9816199999999998E-4</c:v>
                </c:pt>
                <c:pt idx="1839" formatCode="General">
                  <c:v>2.9825199999999999E-4</c:v>
                </c:pt>
                <c:pt idx="1840" formatCode="General">
                  <c:v>2.98342E-4</c:v>
                </c:pt>
                <c:pt idx="1841" formatCode="General">
                  <c:v>2.98432E-4</c:v>
                </c:pt>
                <c:pt idx="1842" formatCode="General">
                  <c:v>2.9852200000000001E-4</c:v>
                </c:pt>
                <c:pt idx="1843" formatCode="General">
                  <c:v>2.9861200000000002E-4</c:v>
                </c:pt>
                <c:pt idx="1844" formatCode="General">
                  <c:v>2.9868000000000001E-4</c:v>
                </c:pt>
                <c:pt idx="1845" formatCode="General">
                  <c:v>2.9874699999999998E-4</c:v>
                </c:pt>
                <c:pt idx="1846" formatCode="General">
                  <c:v>2.9881500000000002E-4</c:v>
                </c:pt>
                <c:pt idx="1847" formatCode="General">
                  <c:v>2.9888199999999999E-4</c:v>
                </c:pt>
                <c:pt idx="1848" formatCode="General">
                  <c:v>2.9894900000000001E-4</c:v>
                </c:pt>
                <c:pt idx="1849" formatCode="General">
                  <c:v>2.99017E-4</c:v>
                </c:pt>
                <c:pt idx="1850" formatCode="General">
                  <c:v>2.9908400000000003E-4</c:v>
                </c:pt>
                <c:pt idx="1851" formatCode="General">
                  <c:v>2.9915200000000001E-4</c:v>
                </c:pt>
                <c:pt idx="1852" formatCode="General">
                  <c:v>2.9922E-4</c:v>
                </c:pt>
                <c:pt idx="1853" formatCode="General">
                  <c:v>2.99265E-4</c:v>
                </c:pt>
                <c:pt idx="1854" formatCode="General">
                  <c:v>2.9930899999999999E-4</c:v>
                </c:pt>
                <c:pt idx="1855" formatCode="General">
                  <c:v>2.9935399999999999E-4</c:v>
                </c:pt>
                <c:pt idx="1856" formatCode="General">
                  <c:v>2.9940000000000001E-4</c:v>
                </c:pt>
                <c:pt idx="1857" formatCode="General">
                  <c:v>2.9943999999999999E-4</c:v>
                </c:pt>
                <c:pt idx="1858" formatCode="General">
                  <c:v>2.9949399999999998E-4</c:v>
                </c:pt>
                <c:pt idx="1859" formatCode="General">
                  <c:v>2.9954800000000001E-4</c:v>
                </c:pt>
                <c:pt idx="1860" formatCode="General">
                  <c:v>2.9958399999999998E-4</c:v>
                </c:pt>
                <c:pt idx="1861" formatCode="General">
                  <c:v>2.9962000000000001E-4</c:v>
                </c:pt>
                <c:pt idx="1862" formatCode="General">
                  <c:v>2.9965599999999998E-4</c:v>
                </c:pt>
                <c:pt idx="1863" formatCode="General">
                  <c:v>2.99692E-4</c:v>
                </c:pt>
                <c:pt idx="1864" formatCode="General">
                  <c:v>2.9972799999999997E-4</c:v>
                </c:pt>
                <c:pt idx="1865" formatCode="General">
                  <c:v>2.99764E-4</c:v>
                </c:pt>
                <c:pt idx="1866" formatCode="General">
                  <c:v>2.9980000000000002E-4</c:v>
                </c:pt>
                <c:pt idx="1867" formatCode="General">
                  <c:v>2.9983599999999999E-4</c:v>
                </c:pt>
                <c:pt idx="1868" formatCode="General">
                  <c:v>2.9986299999999999E-4</c:v>
                </c:pt>
                <c:pt idx="1869" formatCode="General">
                  <c:v>2.9988999999999998E-4</c:v>
                </c:pt>
                <c:pt idx="1870" formatCode="General">
                  <c:v>2.9991700000000002E-4</c:v>
                </c:pt>
                <c:pt idx="1871" formatCode="General">
                  <c:v>2.9994400000000001E-4</c:v>
                </c:pt>
                <c:pt idx="1872" formatCode="General">
                  <c:v>2.99971E-4</c:v>
                </c:pt>
                <c:pt idx="1873" formatCode="General">
                  <c:v>2.99998E-4</c:v>
                </c:pt>
                <c:pt idx="1874" formatCode="General">
                  <c:v>3.0002700000000002E-4</c:v>
                </c:pt>
                <c:pt idx="1875" formatCode="General">
                  <c:v>3.0004800000000002E-4</c:v>
                </c:pt>
                <c:pt idx="1876" formatCode="General">
                  <c:v>3.0006999999999999E-4</c:v>
                </c:pt>
                <c:pt idx="1877" formatCode="General">
                  <c:v>3.0009200000000001E-4</c:v>
                </c:pt>
                <c:pt idx="1878" formatCode="General">
                  <c:v>3.0011300000000002E-4</c:v>
                </c:pt>
                <c:pt idx="1879" formatCode="General">
                  <c:v>3.0013499999999999E-4</c:v>
                </c:pt>
                <c:pt idx="1880" formatCode="General">
                  <c:v>3.0015599999999999E-4</c:v>
                </c:pt>
                <c:pt idx="1881" formatCode="General">
                  <c:v>3.0017800000000001E-4</c:v>
                </c:pt>
                <c:pt idx="1882" formatCode="General">
                  <c:v>3.0019999999999998E-4</c:v>
                </c:pt>
                <c:pt idx="1883" formatCode="General">
                  <c:v>3.0022099999999998E-4</c:v>
                </c:pt>
                <c:pt idx="1884" formatCode="General">
                  <c:v>3.00239E-4</c:v>
                </c:pt>
                <c:pt idx="1885" formatCode="General">
                  <c:v>3.0026100000000002E-4</c:v>
                </c:pt>
                <c:pt idx="1886" formatCode="General">
                  <c:v>3.0028200000000002E-4</c:v>
                </c:pt>
                <c:pt idx="1887" formatCode="General">
                  <c:v>3.0030399999999999E-4</c:v>
                </c:pt>
                <c:pt idx="1888" formatCode="General">
                  <c:v>3.0032600000000001E-4</c:v>
                </c:pt>
                <c:pt idx="1889" formatCode="General">
                  <c:v>3.0034700000000002E-4</c:v>
                </c:pt>
                <c:pt idx="1890" formatCode="General">
                  <c:v>3.0036899999999998E-4</c:v>
                </c:pt>
                <c:pt idx="1891" formatCode="General">
                  <c:v>3.0038999999999999E-4</c:v>
                </c:pt>
                <c:pt idx="1892" formatCode="General">
                  <c:v>3.0040999999999998E-4</c:v>
                </c:pt>
                <c:pt idx="1893" formatCode="General">
                  <c:v>3.0042799999999999E-4</c:v>
                </c:pt>
                <c:pt idx="1894" formatCode="General">
                  <c:v>3.00446E-4</c:v>
                </c:pt>
                <c:pt idx="1895" formatCode="General">
                  <c:v>3.0046400000000002E-4</c:v>
                </c:pt>
                <c:pt idx="1896" formatCode="General">
                  <c:v>3.0048199999999997E-4</c:v>
                </c:pt>
                <c:pt idx="1897" formatCode="General">
                  <c:v>3.0050900000000002E-4</c:v>
                </c:pt>
                <c:pt idx="1898" formatCode="General">
                  <c:v>3.0053600000000001E-4</c:v>
                </c:pt>
                <c:pt idx="1899" formatCode="General">
                  <c:v>3.0056000000000001E-4</c:v>
                </c:pt>
                <c:pt idx="1900" formatCode="General">
                  <c:v>3.0058299999999999E-4</c:v>
                </c:pt>
                <c:pt idx="1901" formatCode="General">
                  <c:v>3.0061299999999998E-4</c:v>
                </c:pt>
                <c:pt idx="1902" formatCode="General">
                  <c:v>3.0064300000000001E-4</c:v>
                </c:pt>
                <c:pt idx="1903" formatCode="General">
                  <c:v>3.0067899999999999E-4</c:v>
                </c:pt>
                <c:pt idx="1904" formatCode="General">
                  <c:v>3.00718E-4</c:v>
                </c:pt>
                <c:pt idx="1905" formatCode="General">
                  <c:v>3.0077000000000001E-4</c:v>
                </c:pt>
                <c:pt idx="1906" formatCode="General">
                  <c:v>3.0086199999999999E-4</c:v>
                </c:pt>
                <c:pt idx="1907" formatCode="General">
                  <c:v>3.00914E-4</c:v>
                </c:pt>
                <c:pt idx="1908" formatCode="General">
                  <c:v>3.0094799999999999E-4</c:v>
                </c:pt>
                <c:pt idx="1909" formatCode="General">
                  <c:v>3.00983E-4</c:v>
                </c:pt>
                <c:pt idx="1910" formatCode="General">
                  <c:v>3.0101800000000001E-4</c:v>
                </c:pt>
                <c:pt idx="1911" formatCode="General">
                  <c:v>3.01052E-4</c:v>
                </c:pt>
                <c:pt idx="1912" formatCode="General">
                  <c:v>3.0108400000000002E-4</c:v>
                </c:pt>
                <c:pt idx="1913" formatCode="General">
                  <c:v>3.0111500000000002E-4</c:v>
                </c:pt>
                <c:pt idx="1914" formatCode="General">
                  <c:v>3.0113999999999998E-4</c:v>
                </c:pt>
                <c:pt idx="1915" formatCode="General">
                  <c:v>3.0114999999999997E-4</c:v>
                </c:pt>
                <c:pt idx="1916" formatCode="General">
                  <c:v>3.01179E-4</c:v>
                </c:pt>
                <c:pt idx="1917" formatCode="General">
                  <c:v>3.0120499999999997E-4</c:v>
                </c:pt>
                <c:pt idx="1918" formatCode="General">
                  <c:v>3.0123200000000002E-4</c:v>
                </c:pt>
                <c:pt idx="1919" formatCode="General">
                  <c:v>3.0125900000000001E-4</c:v>
                </c:pt>
                <c:pt idx="1920" formatCode="General">
                  <c:v>3.0129400000000002E-4</c:v>
                </c:pt>
                <c:pt idx="1921" formatCode="General">
                  <c:v>3.0132899999999997E-4</c:v>
                </c:pt>
                <c:pt idx="1922" formatCode="General">
                  <c:v>3.0136300000000002E-4</c:v>
                </c:pt>
                <c:pt idx="1923" formatCode="General">
                  <c:v>3.0139799999999998E-4</c:v>
                </c:pt>
                <c:pt idx="1924" formatCode="General">
                  <c:v>3.0145500000000001E-4</c:v>
                </c:pt>
                <c:pt idx="1925" formatCode="General">
                  <c:v>3.01565E-4</c:v>
                </c:pt>
                <c:pt idx="1926" formatCode="General">
                  <c:v>3.0160199999999999E-4</c:v>
                </c:pt>
                <c:pt idx="1927" formatCode="General">
                  <c:v>3.0163100000000001E-4</c:v>
                </c:pt>
                <c:pt idx="1928" formatCode="General">
                  <c:v>3.0165999999999998E-4</c:v>
                </c:pt>
                <c:pt idx="1929" formatCode="General">
                  <c:v>3.01689E-4</c:v>
                </c:pt>
                <c:pt idx="1930" formatCode="General">
                  <c:v>3.0171199999999999E-4</c:v>
                </c:pt>
                <c:pt idx="1931" formatCode="General">
                  <c:v>3.0173800000000002E-4</c:v>
                </c:pt>
                <c:pt idx="1932" formatCode="General">
                  <c:v>3.0176299999999998E-4</c:v>
                </c:pt>
                <c:pt idx="1933" formatCode="General">
                  <c:v>3.0178900000000001E-4</c:v>
                </c:pt>
                <c:pt idx="1934" formatCode="General">
                  <c:v>3.0181499999999998E-4</c:v>
                </c:pt>
                <c:pt idx="1935" formatCode="General">
                  <c:v>3.0184100000000001E-4</c:v>
                </c:pt>
                <c:pt idx="1936" formatCode="General">
                  <c:v>3.0186299999999998E-4</c:v>
                </c:pt>
                <c:pt idx="1937" formatCode="General">
                  <c:v>3.0188399999999998E-4</c:v>
                </c:pt>
                <c:pt idx="1938" formatCode="General">
                  <c:v>3.0190600000000001E-4</c:v>
                </c:pt>
                <c:pt idx="1939" formatCode="General">
                  <c:v>3.0192800000000003E-4</c:v>
                </c:pt>
                <c:pt idx="1940" formatCode="General">
                  <c:v>3.0194899999999998E-4</c:v>
                </c:pt>
                <c:pt idx="1941" formatCode="General">
                  <c:v>3.01971E-4</c:v>
                </c:pt>
                <c:pt idx="1942" formatCode="General">
                  <c:v>3.01992E-4</c:v>
                </c:pt>
                <c:pt idx="1943" formatCode="General">
                  <c:v>3.0201400000000003E-4</c:v>
                </c:pt>
                <c:pt idx="1944" formatCode="General">
                  <c:v>3.02033E-4</c:v>
                </c:pt>
                <c:pt idx="1945" formatCode="General">
                  <c:v>3.0205199999999997E-4</c:v>
                </c:pt>
                <c:pt idx="1946" formatCode="General">
                  <c:v>3.02071E-4</c:v>
                </c:pt>
                <c:pt idx="1947" formatCode="General">
                  <c:v>3.0208999999999998E-4</c:v>
                </c:pt>
                <c:pt idx="1948" formatCode="General">
                  <c:v>3.0210799999999999E-4</c:v>
                </c:pt>
                <c:pt idx="1949" formatCode="General">
                  <c:v>3.0212700000000002E-4</c:v>
                </c:pt>
                <c:pt idx="1950" formatCode="General">
                  <c:v>3.0214599999999999E-4</c:v>
                </c:pt>
                <c:pt idx="1951" formatCode="General">
                  <c:v>3.0216500000000002E-4</c:v>
                </c:pt>
                <c:pt idx="1952" formatCode="General">
                  <c:v>3.0218999999999998E-4</c:v>
                </c:pt>
                <c:pt idx="1953" formatCode="General">
                  <c:v>3.0221600000000001E-4</c:v>
                </c:pt>
                <c:pt idx="1954" formatCode="General">
                  <c:v>3.0224000000000001E-4</c:v>
                </c:pt>
                <c:pt idx="1955" formatCode="General">
                  <c:v>3.02264E-4</c:v>
                </c:pt>
                <c:pt idx="1956" formatCode="General">
                  <c:v>3.0228900000000002E-4</c:v>
                </c:pt>
                <c:pt idx="1957" formatCode="General">
                  <c:v>3.0231300000000002E-4</c:v>
                </c:pt>
                <c:pt idx="1958" formatCode="General">
                  <c:v>3.0233700000000002E-4</c:v>
                </c:pt>
                <c:pt idx="1959" formatCode="General">
                  <c:v>3.0236100000000001E-4</c:v>
                </c:pt>
                <c:pt idx="1960" formatCode="General">
                  <c:v>3.0239399999999999E-4</c:v>
                </c:pt>
                <c:pt idx="1961" formatCode="General">
                  <c:v>3.0242600000000001E-4</c:v>
                </c:pt>
                <c:pt idx="1962" formatCode="General">
                  <c:v>3.0245899999999999E-4</c:v>
                </c:pt>
                <c:pt idx="1963" formatCode="General">
                  <c:v>3.0248599999999998E-4</c:v>
                </c:pt>
                <c:pt idx="1964" formatCode="General">
                  <c:v>3.0251799999999999E-4</c:v>
                </c:pt>
                <c:pt idx="1965" formatCode="General">
                  <c:v>3.0255000000000001E-4</c:v>
                </c:pt>
                <c:pt idx="1966" formatCode="General">
                  <c:v>3.0258299999999999E-4</c:v>
                </c:pt>
                <c:pt idx="1967" formatCode="General">
                  <c:v>3.0262600000000001E-4</c:v>
                </c:pt>
                <c:pt idx="1968" formatCode="General">
                  <c:v>3.0266899999999998E-4</c:v>
                </c:pt>
                <c:pt idx="1969" formatCode="General">
                  <c:v>3.0271200000000001E-4</c:v>
                </c:pt>
                <c:pt idx="1970" formatCode="General">
                  <c:v>3.02756E-4</c:v>
                </c:pt>
                <c:pt idx="1971" formatCode="General">
                  <c:v>3.0279900000000003E-4</c:v>
                </c:pt>
                <c:pt idx="1972" formatCode="General">
                  <c:v>3.0284600000000001E-4</c:v>
                </c:pt>
                <c:pt idx="1973" formatCode="General">
                  <c:v>3.0289899999999997E-4</c:v>
                </c:pt>
                <c:pt idx="1974" formatCode="General">
                  <c:v>3.0295099999999998E-4</c:v>
                </c:pt>
                <c:pt idx="1975" formatCode="General">
                  <c:v>3.0300299999999999E-4</c:v>
                </c:pt>
                <c:pt idx="1976" formatCode="General">
                  <c:v>3.0305499999999999E-4</c:v>
                </c:pt>
                <c:pt idx="1977" formatCode="General">
                  <c:v>3.0310800000000001E-4</c:v>
                </c:pt>
                <c:pt idx="1978" formatCode="General">
                  <c:v>3.0316000000000002E-4</c:v>
                </c:pt>
                <c:pt idx="1979" formatCode="General">
                  <c:v>3.0321200000000002E-4</c:v>
                </c:pt>
                <c:pt idx="1980" formatCode="General">
                  <c:v>3.0327400000000002E-4</c:v>
                </c:pt>
                <c:pt idx="1981" formatCode="General">
                  <c:v>3.0334600000000002E-4</c:v>
                </c:pt>
                <c:pt idx="1982" formatCode="General">
                  <c:v>3.0341800000000001E-4</c:v>
                </c:pt>
                <c:pt idx="1983" formatCode="General">
                  <c:v>3.0349000000000001E-4</c:v>
                </c:pt>
                <c:pt idx="1984" formatCode="General">
                  <c:v>3.0356200000000001E-4</c:v>
                </c:pt>
                <c:pt idx="1985" formatCode="General">
                  <c:v>3.03634E-4</c:v>
                </c:pt>
                <c:pt idx="1986" formatCode="General">
                  <c:v>3.03706E-4</c:v>
                </c:pt>
                <c:pt idx="1987" formatCode="General">
                  <c:v>3.0377799999999999E-4</c:v>
                </c:pt>
                <c:pt idx="1988" formatCode="General">
                  <c:v>3.0385900000000002E-4</c:v>
                </c:pt>
                <c:pt idx="1989" formatCode="General">
                  <c:v>3.0394900000000003E-4</c:v>
                </c:pt>
                <c:pt idx="1990" formatCode="General">
                  <c:v>3.0403899999999998E-4</c:v>
                </c:pt>
                <c:pt idx="1991" formatCode="General">
                  <c:v>3.0412899999999999E-4</c:v>
                </c:pt>
                <c:pt idx="1992" formatCode="General">
                  <c:v>3.04219E-4</c:v>
                </c:pt>
                <c:pt idx="1993" formatCode="General">
                  <c:v>3.04309E-4</c:v>
                </c:pt>
                <c:pt idx="1994" formatCode="General">
                  <c:v>3.0439900000000001E-4</c:v>
                </c:pt>
                <c:pt idx="1995" formatCode="General">
                  <c:v>3.0448900000000002E-4</c:v>
                </c:pt>
                <c:pt idx="1996" formatCode="General">
                  <c:v>3.0461000000000003E-4</c:v>
                </c:pt>
                <c:pt idx="1997" formatCode="General">
                  <c:v>3.0472499999999999E-4</c:v>
                </c:pt>
                <c:pt idx="1998" formatCode="General">
                  <c:v>3.0484000000000002E-4</c:v>
                </c:pt>
                <c:pt idx="1999" formatCode="General">
                  <c:v>3.0495499999999998E-4</c:v>
                </c:pt>
                <c:pt idx="2000" formatCode="General">
                  <c:v>3.0506899999999999E-4</c:v>
                </c:pt>
                <c:pt idx="2001" formatCode="General">
                  <c:v>3.0522200000000001E-4</c:v>
                </c:pt>
                <c:pt idx="2002" formatCode="General">
                  <c:v>3.0537499999999998E-4</c:v>
                </c:pt>
                <c:pt idx="2003" formatCode="General">
                  <c:v>3.0552800000000001E-4</c:v>
                </c:pt>
                <c:pt idx="2004" formatCode="General">
                  <c:v>3.0568099999999998E-4</c:v>
                </c:pt>
                <c:pt idx="2005" formatCode="General">
                  <c:v>3.0584999999999998E-4</c:v>
                </c:pt>
                <c:pt idx="2006" formatCode="General">
                  <c:v>3.06034E-4</c:v>
                </c:pt>
                <c:pt idx="2007" formatCode="General">
                  <c:v>3.0621899999999999E-4</c:v>
                </c:pt>
                <c:pt idx="2008" formatCode="General">
                  <c:v>3.0640300000000001E-4</c:v>
                </c:pt>
                <c:pt idx="2009" formatCode="General">
                  <c:v>3.0658699999999998E-4</c:v>
                </c:pt>
                <c:pt idx="2010" formatCode="General">
                  <c:v>3.0677200000000002E-4</c:v>
                </c:pt>
                <c:pt idx="2011" formatCode="General">
                  <c:v>3.0695599999999999E-4</c:v>
                </c:pt>
                <c:pt idx="2012" formatCode="General">
                  <c:v>3.0714000000000002E-4</c:v>
                </c:pt>
                <c:pt idx="2013" formatCode="General">
                  <c:v>3.0737400000000002E-4</c:v>
                </c:pt>
                <c:pt idx="2014" formatCode="General">
                  <c:v>3.0758700000000001E-4</c:v>
                </c:pt>
                <c:pt idx="2015" formatCode="General">
                  <c:v>3.078E-4</c:v>
                </c:pt>
                <c:pt idx="2016" formatCode="General">
                  <c:v>3.0804200000000002E-4</c:v>
                </c:pt>
                <c:pt idx="2017" formatCode="General">
                  <c:v>3.0828399999999998E-4</c:v>
                </c:pt>
                <c:pt idx="2018" formatCode="General">
                  <c:v>3.0852599999999999E-4</c:v>
                </c:pt>
                <c:pt idx="2019" formatCode="General">
                  <c:v>3.0876699999999999E-4</c:v>
                </c:pt>
                <c:pt idx="2020" formatCode="General">
                  <c:v>3.0900900000000001E-4</c:v>
                </c:pt>
                <c:pt idx="2021" formatCode="General">
                  <c:v>3.0925100000000002E-4</c:v>
                </c:pt>
                <c:pt idx="2022" formatCode="General">
                  <c:v>3.0949299999999999E-4</c:v>
                </c:pt>
                <c:pt idx="2023" formatCode="General">
                  <c:v>3.09735E-4</c:v>
                </c:pt>
                <c:pt idx="2024" formatCode="General">
                  <c:v>3.0995000000000003E-4</c:v>
                </c:pt>
                <c:pt idx="2025" formatCode="General">
                  <c:v>3.10165E-4</c:v>
                </c:pt>
                <c:pt idx="2026" formatCode="General">
                  <c:v>3.1038000000000002E-4</c:v>
                </c:pt>
                <c:pt idx="2027" formatCode="General">
                  <c:v>3.1054100000000001E-4</c:v>
                </c:pt>
                <c:pt idx="2028" formatCode="General">
                  <c:v>3.1069600000000001E-4</c:v>
                </c:pt>
                <c:pt idx="2029" formatCode="General">
                  <c:v>3.10847E-4</c:v>
                </c:pt>
                <c:pt idx="2030" formatCode="General">
                  <c:v>3.1099799999999999E-4</c:v>
                </c:pt>
                <c:pt idx="2031" formatCode="General">
                  <c:v>3.1115899999999998E-4</c:v>
                </c:pt>
                <c:pt idx="2032" formatCode="General">
                  <c:v>3.1127999999999999E-4</c:v>
                </c:pt>
                <c:pt idx="2033" formatCode="General">
                  <c:v>3.1144799999999998E-4</c:v>
                </c:pt>
                <c:pt idx="2034" formatCode="General">
                  <c:v>3.1160999999999998E-4</c:v>
                </c:pt>
                <c:pt idx="2035" formatCode="General">
                  <c:v>3.1176400000000002E-4</c:v>
                </c:pt>
                <c:pt idx="2036" formatCode="General">
                  <c:v>3.1189800000000001E-4</c:v>
                </c:pt>
                <c:pt idx="2037" formatCode="General">
                  <c:v>3.1204600000000001E-4</c:v>
                </c:pt>
                <c:pt idx="2038" formatCode="General">
                  <c:v>3.1218100000000003E-4</c:v>
                </c:pt>
                <c:pt idx="2039" formatCode="General">
                  <c:v>3.1231500000000002E-4</c:v>
                </c:pt>
                <c:pt idx="2040" formatCode="General">
                  <c:v>3.1241599999999998E-4</c:v>
                </c:pt>
                <c:pt idx="2041" formatCode="General">
                  <c:v>3.12517E-4</c:v>
                </c:pt>
                <c:pt idx="2042" formatCode="General">
                  <c:v>3.1261700000000001E-4</c:v>
                </c:pt>
                <c:pt idx="2043" formatCode="General">
                  <c:v>3.1271800000000002E-4</c:v>
                </c:pt>
                <c:pt idx="2044" formatCode="General">
                  <c:v>3.1281899999999999E-4</c:v>
                </c:pt>
                <c:pt idx="2045" formatCode="General">
                  <c:v>3.1292000000000001E-4</c:v>
                </c:pt>
                <c:pt idx="2046" formatCode="General">
                  <c:v>3.1302000000000001E-4</c:v>
                </c:pt>
                <c:pt idx="2047" formatCode="General">
                  <c:v>3.1312100000000003E-4</c:v>
                </c:pt>
                <c:pt idx="2048" formatCode="General">
                  <c:v>3.1321000000000002E-4</c:v>
                </c:pt>
                <c:pt idx="2049" formatCode="General">
                  <c:v>3.1329900000000001E-4</c:v>
                </c:pt>
                <c:pt idx="2050" formatCode="General">
                  <c:v>3.1338699999999999E-4</c:v>
                </c:pt>
                <c:pt idx="2051" formatCode="General">
                  <c:v>3.1347599999999998E-4</c:v>
                </c:pt>
                <c:pt idx="2052" formatCode="General">
                  <c:v>3.1355700000000001E-4</c:v>
                </c:pt>
                <c:pt idx="2053" formatCode="General">
                  <c:v>3.1363700000000002E-4</c:v>
                </c:pt>
                <c:pt idx="2054" formatCode="General">
                  <c:v>3.1371799999999999E-4</c:v>
                </c:pt>
                <c:pt idx="2055" formatCode="General">
                  <c:v>3.1379800000000001E-4</c:v>
                </c:pt>
                <c:pt idx="2056" formatCode="General">
                  <c:v>3.1385199999999999E-4</c:v>
                </c:pt>
                <c:pt idx="2057" formatCode="General">
                  <c:v>3.1390600000000003E-4</c:v>
                </c:pt>
                <c:pt idx="2058" formatCode="General">
                  <c:v>3.1396000000000001E-4</c:v>
                </c:pt>
                <c:pt idx="2059" formatCode="General">
                  <c:v>3.1401299999999998E-4</c:v>
                </c:pt>
                <c:pt idx="2060" formatCode="General">
                  <c:v>3.1406700000000001E-4</c:v>
                </c:pt>
                <c:pt idx="2061" formatCode="General">
                  <c:v>3.14121E-4</c:v>
                </c:pt>
                <c:pt idx="2062" formatCode="General">
                  <c:v>3.1417499999999998E-4</c:v>
                </c:pt>
                <c:pt idx="2063" formatCode="General">
                  <c:v>3.1422900000000002E-4</c:v>
                </c:pt>
                <c:pt idx="2064" formatCode="General">
                  <c:v>3.1428199999999998E-4</c:v>
                </c:pt>
                <c:pt idx="2065" formatCode="General">
                  <c:v>3.1432299999999998E-4</c:v>
                </c:pt>
                <c:pt idx="2066" formatCode="General">
                  <c:v>3.1437099999999998E-4</c:v>
                </c:pt>
                <c:pt idx="2067" formatCode="General">
                  <c:v>3.1442299999999998E-4</c:v>
                </c:pt>
                <c:pt idx="2068" formatCode="General">
                  <c:v>3.1445799999999999E-4</c:v>
                </c:pt>
                <c:pt idx="2069" formatCode="General">
                  <c:v>3.14493E-4</c:v>
                </c:pt>
                <c:pt idx="2070" formatCode="General">
                  <c:v>3.1452800000000001E-4</c:v>
                </c:pt>
                <c:pt idx="2071" formatCode="General">
                  <c:v>3.1456300000000002E-4</c:v>
                </c:pt>
                <c:pt idx="2072" formatCode="General">
                  <c:v>3.1459800000000003E-4</c:v>
                </c:pt>
                <c:pt idx="2073" formatCode="General">
                  <c:v>3.1462900000000003E-4</c:v>
                </c:pt>
                <c:pt idx="2074" formatCode="General">
                  <c:v>3.1466900000000001E-4</c:v>
                </c:pt>
                <c:pt idx="2075" formatCode="General">
                  <c:v>3.14696E-4</c:v>
                </c:pt>
                <c:pt idx="2076" formatCode="General">
                  <c:v>3.1472299999999999E-4</c:v>
                </c:pt>
                <c:pt idx="2077" formatCode="General">
                  <c:v>3.1474999999999998E-4</c:v>
                </c:pt>
                <c:pt idx="2078" formatCode="General">
                  <c:v>3.1477700000000003E-4</c:v>
                </c:pt>
                <c:pt idx="2079" formatCode="General">
                  <c:v>3.1480400000000002E-4</c:v>
                </c:pt>
                <c:pt idx="2080" formatCode="General">
                  <c:v>3.1483100000000001E-4</c:v>
                </c:pt>
                <c:pt idx="2081" formatCode="General">
                  <c:v>3.14858E-4</c:v>
                </c:pt>
                <c:pt idx="2082" formatCode="General">
                  <c:v>3.1488499999999999E-4</c:v>
                </c:pt>
                <c:pt idx="2083" formatCode="General">
                  <c:v>3.14913E-4</c:v>
                </c:pt>
                <c:pt idx="2084" formatCode="General">
                  <c:v>3.1493999999999999E-4</c:v>
                </c:pt>
                <c:pt idx="2085" formatCode="General">
                  <c:v>3.14968E-4</c:v>
                </c:pt>
                <c:pt idx="2086" formatCode="General">
                  <c:v>3.1499499999999999E-4</c:v>
                </c:pt>
                <c:pt idx="2087" formatCode="General">
                  <c:v>3.1502199999999998E-4</c:v>
                </c:pt>
                <c:pt idx="2088" formatCode="General">
                  <c:v>3.1504999999999999E-4</c:v>
                </c:pt>
                <c:pt idx="2089" formatCode="General">
                  <c:v>3.1507200000000001E-4</c:v>
                </c:pt>
                <c:pt idx="2090" formatCode="General">
                  <c:v>3.1509499999999999E-4</c:v>
                </c:pt>
                <c:pt idx="2091" formatCode="General">
                  <c:v>3.1511799999999997E-4</c:v>
                </c:pt>
                <c:pt idx="2092" formatCode="General">
                  <c:v>3.1513999999999999E-4</c:v>
                </c:pt>
                <c:pt idx="2093" formatCode="General">
                  <c:v>3.1516299999999998E-4</c:v>
                </c:pt>
                <c:pt idx="2094" formatCode="General">
                  <c:v>3.15185E-4</c:v>
                </c:pt>
                <c:pt idx="2095" formatCode="General">
                  <c:v>3.1520799999999998E-4</c:v>
                </c:pt>
                <c:pt idx="2096" formatCode="General">
                  <c:v>3.1523E-4</c:v>
                </c:pt>
                <c:pt idx="2097" formatCode="General">
                  <c:v>3.1525900000000003E-4</c:v>
                </c:pt>
                <c:pt idx="2098" formatCode="General">
                  <c:v>3.1528799999999999E-4</c:v>
                </c:pt>
                <c:pt idx="2099" formatCode="General">
                  <c:v>3.1531700000000002E-4</c:v>
                </c:pt>
                <c:pt idx="2100" formatCode="General">
                  <c:v>3.1534599999999999E-4</c:v>
                </c:pt>
                <c:pt idx="2101" formatCode="General">
                  <c:v>3.1537600000000002E-4</c:v>
                </c:pt>
                <c:pt idx="2102" formatCode="General">
                  <c:v>3.1541099999999998E-4</c:v>
                </c:pt>
                <c:pt idx="2103" formatCode="General">
                  <c:v>3.1545400000000001E-4</c:v>
                </c:pt>
                <c:pt idx="2104" formatCode="General">
                  <c:v>3.1550600000000001E-4</c:v>
                </c:pt>
                <c:pt idx="2105" formatCode="General">
                  <c:v>3.1558299999999998E-4</c:v>
                </c:pt>
                <c:pt idx="2106" formatCode="General">
                  <c:v>3.1566500000000002E-4</c:v>
                </c:pt>
                <c:pt idx="2107" formatCode="General">
                  <c:v>3.1570799999999999E-4</c:v>
                </c:pt>
                <c:pt idx="2108" formatCode="General">
                  <c:v>3.1575499999999997E-4</c:v>
                </c:pt>
                <c:pt idx="2109" formatCode="General">
                  <c:v>3.1579399999999999E-4</c:v>
                </c:pt>
                <c:pt idx="2110" formatCode="General">
                  <c:v>3.1583199999999999E-4</c:v>
                </c:pt>
                <c:pt idx="2111" formatCode="General">
                  <c:v>3.1586899999999998E-4</c:v>
                </c:pt>
                <c:pt idx="2112" formatCode="General">
                  <c:v>3.1590699999999998E-4</c:v>
                </c:pt>
                <c:pt idx="2113" formatCode="General">
                  <c:v>3.1594099999999998E-4</c:v>
                </c:pt>
                <c:pt idx="2114" formatCode="General">
                  <c:v>3.1597E-4</c:v>
                </c:pt>
                <c:pt idx="2115" formatCode="General">
                  <c:v>3.1599200000000002E-4</c:v>
                </c:pt>
                <c:pt idx="2116" formatCode="General">
                  <c:v>3.1602600000000001E-4</c:v>
                </c:pt>
                <c:pt idx="2117" formatCode="General">
                  <c:v>3.1605799999999997E-4</c:v>
                </c:pt>
                <c:pt idx="2118" formatCode="General">
                  <c:v>3.16087E-4</c:v>
                </c:pt>
                <c:pt idx="2119" formatCode="General">
                  <c:v>3.1611600000000002E-4</c:v>
                </c:pt>
                <c:pt idx="2120" formatCode="General">
                  <c:v>3.1614499999999999E-4</c:v>
                </c:pt>
                <c:pt idx="2121" formatCode="General">
                  <c:v>3.1618500000000002E-4</c:v>
                </c:pt>
                <c:pt idx="2122" formatCode="General">
                  <c:v>3.16211E-4</c:v>
                </c:pt>
                <c:pt idx="2123" formatCode="General">
                  <c:v>3.1626199999999999E-4</c:v>
                </c:pt>
                <c:pt idx="2124" formatCode="General">
                  <c:v>3.1634000000000002E-4</c:v>
                </c:pt>
                <c:pt idx="2125" formatCode="General">
                  <c:v>3.1642600000000002E-4</c:v>
                </c:pt>
                <c:pt idx="2126" formatCode="General">
                  <c:v>3.1647100000000003E-4</c:v>
                </c:pt>
                <c:pt idx="2127" formatCode="General">
                  <c:v>3.1650299999999999E-4</c:v>
                </c:pt>
                <c:pt idx="2128" formatCode="General">
                  <c:v>3.16538E-4</c:v>
                </c:pt>
                <c:pt idx="2129" formatCode="General">
                  <c:v>3.1657199999999999E-4</c:v>
                </c:pt>
                <c:pt idx="2130" formatCode="General">
                  <c:v>3.1660599999999998E-4</c:v>
                </c:pt>
                <c:pt idx="2131" formatCode="General">
                  <c:v>3.1663399999999999E-4</c:v>
                </c:pt>
                <c:pt idx="2132" formatCode="General">
                  <c:v>3.1666700000000002E-4</c:v>
                </c:pt>
                <c:pt idx="2133" formatCode="General">
                  <c:v>3.1668799999999997E-4</c:v>
                </c:pt>
                <c:pt idx="2134" formatCode="General">
                  <c:v>3.1670999999999999E-4</c:v>
                </c:pt>
                <c:pt idx="2135" formatCode="General">
                  <c:v>3.16731E-4</c:v>
                </c:pt>
                <c:pt idx="2136" formatCode="General">
                  <c:v>3.1675300000000002E-4</c:v>
                </c:pt>
                <c:pt idx="2137" formatCode="General">
                  <c:v>3.1677400000000003E-4</c:v>
                </c:pt>
                <c:pt idx="2138" formatCode="General">
                  <c:v>3.1679599999999999E-4</c:v>
                </c:pt>
                <c:pt idx="2139" formatCode="General">
                  <c:v>3.1682100000000001E-4</c:v>
                </c:pt>
                <c:pt idx="2140" formatCode="General">
                  <c:v>3.1684699999999998E-4</c:v>
                </c:pt>
                <c:pt idx="2141" formatCode="General">
                  <c:v>3.1687300000000001E-4</c:v>
                </c:pt>
                <c:pt idx="2142" formatCode="General">
                  <c:v>3.1689899999999999E-4</c:v>
                </c:pt>
                <c:pt idx="2143" formatCode="General">
                  <c:v>3.1692500000000002E-4</c:v>
                </c:pt>
                <c:pt idx="2144" formatCode="General">
                  <c:v>3.1694999999999998E-4</c:v>
                </c:pt>
                <c:pt idx="2145" formatCode="General">
                  <c:v>3.1697600000000001E-4</c:v>
                </c:pt>
                <c:pt idx="2146" formatCode="General">
                  <c:v>3.1700199999999998E-4</c:v>
                </c:pt>
                <c:pt idx="2147" formatCode="General">
                  <c:v>3.1702599999999998E-4</c:v>
                </c:pt>
                <c:pt idx="2148" formatCode="General">
                  <c:v>3.1704999999999998E-4</c:v>
                </c:pt>
                <c:pt idx="2149" formatCode="General">
                  <c:v>3.17075E-4</c:v>
                </c:pt>
                <c:pt idx="2150" formatCode="General">
                  <c:v>3.1709899999999999E-4</c:v>
                </c:pt>
                <c:pt idx="2151" formatCode="General">
                  <c:v>3.1713100000000001E-4</c:v>
                </c:pt>
                <c:pt idx="2152" formatCode="General">
                  <c:v>3.1716300000000003E-4</c:v>
                </c:pt>
                <c:pt idx="2153" formatCode="General">
                  <c:v>3.1719499999999999E-4</c:v>
                </c:pt>
                <c:pt idx="2154" formatCode="General">
                  <c:v>3.1722800000000002E-4</c:v>
                </c:pt>
                <c:pt idx="2155" formatCode="General">
                  <c:v>3.1725999999999998E-4</c:v>
                </c:pt>
                <c:pt idx="2156" formatCode="General">
                  <c:v>3.1729799999999998E-4</c:v>
                </c:pt>
                <c:pt idx="2157" formatCode="General">
                  <c:v>3.1733500000000002E-4</c:v>
                </c:pt>
                <c:pt idx="2158" formatCode="General">
                  <c:v>3.1737300000000003E-4</c:v>
                </c:pt>
                <c:pt idx="2159" formatCode="General">
                  <c:v>3.1741000000000001E-4</c:v>
                </c:pt>
                <c:pt idx="2160" formatCode="General">
                  <c:v>3.1744800000000001E-4</c:v>
                </c:pt>
                <c:pt idx="2161" formatCode="General">
                  <c:v>3.1748600000000002E-4</c:v>
                </c:pt>
                <c:pt idx="2162" formatCode="General">
                  <c:v>3.17523E-4</c:v>
                </c:pt>
                <c:pt idx="2163" formatCode="General">
                  <c:v>3.17561E-4</c:v>
                </c:pt>
                <c:pt idx="2164" formatCode="General">
                  <c:v>3.17609E-4</c:v>
                </c:pt>
                <c:pt idx="2165" formatCode="General">
                  <c:v>3.1765800000000001E-4</c:v>
                </c:pt>
                <c:pt idx="2166" formatCode="General">
                  <c:v>3.1770600000000001E-4</c:v>
                </c:pt>
                <c:pt idx="2167" formatCode="General">
                  <c:v>3.1775500000000002E-4</c:v>
                </c:pt>
                <c:pt idx="2168" formatCode="General">
                  <c:v>3.1780300000000002E-4</c:v>
                </c:pt>
                <c:pt idx="2169" formatCode="General">
                  <c:v>3.1785100000000002E-4</c:v>
                </c:pt>
                <c:pt idx="2170" formatCode="General">
                  <c:v>3.1789999999999998E-4</c:v>
                </c:pt>
                <c:pt idx="2171" formatCode="General">
                  <c:v>3.1794800000000003E-4</c:v>
                </c:pt>
                <c:pt idx="2172" formatCode="General">
                  <c:v>3.1801300000000002E-4</c:v>
                </c:pt>
                <c:pt idx="2173" formatCode="General">
                  <c:v>3.18077E-4</c:v>
                </c:pt>
                <c:pt idx="2174" formatCode="General">
                  <c:v>3.1814199999999999E-4</c:v>
                </c:pt>
                <c:pt idx="2175" formatCode="General">
                  <c:v>3.1820600000000002E-4</c:v>
                </c:pt>
                <c:pt idx="2176" formatCode="General">
                  <c:v>3.1827E-4</c:v>
                </c:pt>
                <c:pt idx="2177" formatCode="General">
                  <c:v>3.1833499999999999E-4</c:v>
                </c:pt>
                <c:pt idx="2178" formatCode="General">
                  <c:v>3.1839999999999999E-4</c:v>
                </c:pt>
                <c:pt idx="2179" formatCode="General">
                  <c:v>3.1846400000000002E-4</c:v>
                </c:pt>
                <c:pt idx="2180" formatCode="General">
                  <c:v>3.18542E-4</c:v>
                </c:pt>
                <c:pt idx="2181" formatCode="General">
                  <c:v>3.1861999999999998E-4</c:v>
                </c:pt>
                <c:pt idx="2182" formatCode="General">
                  <c:v>3.1869800000000002E-4</c:v>
                </c:pt>
                <c:pt idx="2183" formatCode="General">
                  <c:v>3.18776E-4</c:v>
                </c:pt>
                <c:pt idx="2184" formatCode="General">
                  <c:v>3.1885399999999998E-4</c:v>
                </c:pt>
                <c:pt idx="2185" formatCode="General">
                  <c:v>3.1893200000000002E-4</c:v>
                </c:pt>
                <c:pt idx="2186" formatCode="General">
                  <c:v>3.1901E-4</c:v>
                </c:pt>
                <c:pt idx="2187" formatCode="General">
                  <c:v>3.1908700000000002E-4</c:v>
                </c:pt>
                <c:pt idx="2188" formatCode="General">
                  <c:v>3.1918199999999999E-4</c:v>
                </c:pt>
                <c:pt idx="2189" formatCode="General">
                  <c:v>3.1927600000000001E-4</c:v>
                </c:pt>
                <c:pt idx="2190" formatCode="General">
                  <c:v>3.1936999999999997E-4</c:v>
                </c:pt>
                <c:pt idx="2191" formatCode="General">
                  <c:v>3.1946399999999999E-4</c:v>
                </c:pt>
                <c:pt idx="2192" formatCode="General">
                  <c:v>3.1955800000000001E-4</c:v>
                </c:pt>
                <c:pt idx="2193" formatCode="General">
                  <c:v>3.1965200000000002E-4</c:v>
                </c:pt>
                <c:pt idx="2194" formatCode="General">
                  <c:v>3.1979300000000002E-4</c:v>
                </c:pt>
                <c:pt idx="2195" formatCode="General">
                  <c:v>3.1990000000000002E-4</c:v>
                </c:pt>
                <c:pt idx="2196" formatCode="General">
                  <c:v>3.2002099999999998E-4</c:v>
                </c:pt>
                <c:pt idx="2197" formatCode="General">
                  <c:v>3.2014199999999999E-4</c:v>
                </c:pt>
                <c:pt idx="2198" formatCode="General">
                  <c:v>3.2026299999999999E-4</c:v>
                </c:pt>
                <c:pt idx="2199" formatCode="General">
                  <c:v>3.20384E-4</c:v>
                </c:pt>
                <c:pt idx="2200" formatCode="General">
                  <c:v>3.2050500000000001E-4</c:v>
                </c:pt>
                <c:pt idx="2201" formatCode="General">
                  <c:v>3.2062600000000002E-4</c:v>
                </c:pt>
                <c:pt idx="2202" formatCode="General">
                  <c:v>3.2080800000000001E-4</c:v>
                </c:pt>
                <c:pt idx="2203" formatCode="General">
                  <c:v>3.2095499999999999E-4</c:v>
                </c:pt>
                <c:pt idx="2204" formatCode="General">
                  <c:v>3.2110299999999999E-4</c:v>
                </c:pt>
                <c:pt idx="2205" formatCode="General">
                  <c:v>3.2125099999999999E-4</c:v>
                </c:pt>
                <c:pt idx="2206" formatCode="General">
                  <c:v>3.2139899999999999E-4</c:v>
                </c:pt>
                <c:pt idx="2207" formatCode="General">
                  <c:v>3.2154699999999999E-4</c:v>
                </c:pt>
                <c:pt idx="2208" formatCode="General">
                  <c:v>3.21768E-4</c:v>
                </c:pt>
                <c:pt idx="2209" formatCode="General">
                  <c:v>3.2199000000000003E-4</c:v>
                </c:pt>
                <c:pt idx="2210" formatCode="General">
                  <c:v>3.22178E-4</c:v>
                </c:pt>
                <c:pt idx="2211" formatCode="General">
                  <c:v>3.2236599999999998E-4</c:v>
                </c:pt>
                <c:pt idx="2212" formatCode="General">
                  <c:v>3.2255400000000002E-4</c:v>
                </c:pt>
                <c:pt idx="2213" formatCode="General">
                  <c:v>3.2274300000000001E-4</c:v>
                </c:pt>
                <c:pt idx="2214" formatCode="General">
                  <c:v>3.2293099999999999E-4</c:v>
                </c:pt>
                <c:pt idx="2215" formatCode="General">
                  <c:v>3.2311900000000002E-4</c:v>
                </c:pt>
                <c:pt idx="2216" formatCode="General">
                  <c:v>3.2340100000000002E-4</c:v>
                </c:pt>
                <c:pt idx="2217" formatCode="General">
                  <c:v>3.2361599999999999E-4</c:v>
                </c:pt>
                <c:pt idx="2218" formatCode="General">
                  <c:v>3.23858E-4</c:v>
                </c:pt>
                <c:pt idx="2219" formatCode="General">
                  <c:v>3.2410000000000002E-4</c:v>
                </c:pt>
                <c:pt idx="2220" formatCode="General">
                  <c:v>3.2434199999999998E-4</c:v>
                </c:pt>
                <c:pt idx="2221" formatCode="General">
                  <c:v>3.2458299999999998E-4</c:v>
                </c:pt>
                <c:pt idx="2222" formatCode="General">
                  <c:v>3.2482499999999999E-4</c:v>
                </c:pt>
                <c:pt idx="2223" formatCode="General">
                  <c:v>3.2518800000000002E-4</c:v>
                </c:pt>
                <c:pt idx="2224" formatCode="General">
                  <c:v>3.2542999999999998E-4</c:v>
                </c:pt>
                <c:pt idx="2225" formatCode="General">
                  <c:v>3.2575300000000002E-4</c:v>
                </c:pt>
                <c:pt idx="2226" formatCode="General">
                  <c:v>3.26075E-4</c:v>
                </c:pt>
                <c:pt idx="2227" formatCode="General">
                  <c:v>3.2639700000000003E-4</c:v>
                </c:pt>
                <c:pt idx="2228" formatCode="General">
                  <c:v>3.2672000000000002E-4</c:v>
                </c:pt>
                <c:pt idx="2229" formatCode="General">
                  <c:v>3.2704300000000001E-4</c:v>
                </c:pt>
                <c:pt idx="2230" formatCode="General">
                  <c:v>3.2736499999999998E-4</c:v>
                </c:pt>
                <c:pt idx="2231" formatCode="General">
                  <c:v>3.2768800000000002E-4</c:v>
                </c:pt>
                <c:pt idx="2232" formatCode="General">
                  <c:v>3.2817099999999999E-4</c:v>
                </c:pt>
                <c:pt idx="2233" formatCode="General">
                  <c:v>3.2865500000000002E-4</c:v>
                </c:pt>
                <c:pt idx="2234" formatCode="General">
                  <c:v>3.2913899999999999E-4</c:v>
                </c:pt>
                <c:pt idx="2235" formatCode="General">
                  <c:v>3.2962300000000003E-4</c:v>
                </c:pt>
                <c:pt idx="2236" formatCode="General">
                  <c:v>3.3010599999999999E-4</c:v>
                </c:pt>
                <c:pt idx="2237" formatCode="General">
                  <c:v>3.3059000000000002E-4</c:v>
                </c:pt>
                <c:pt idx="2238" formatCode="General">
                  <c:v>3.31074E-4</c:v>
                </c:pt>
                <c:pt idx="2239" formatCode="General">
                  <c:v>3.3155800000000003E-4</c:v>
                </c:pt>
                <c:pt idx="2240" formatCode="General">
                  <c:v>3.3204099999999999E-4</c:v>
                </c:pt>
                <c:pt idx="2241" formatCode="General">
                  <c:v>3.3252500000000002E-4</c:v>
                </c:pt>
                <c:pt idx="2242" formatCode="General">
                  <c:v>3.3316999999999998E-4</c:v>
                </c:pt>
                <c:pt idx="2243" formatCode="General">
                  <c:v>3.33815E-4</c:v>
                </c:pt>
                <c:pt idx="2244" formatCode="General">
                  <c:v>3.3446000000000002E-4</c:v>
                </c:pt>
                <c:pt idx="2245" formatCode="General">
                  <c:v>3.3510499999999998E-4</c:v>
                </c:pt>
                <c:pt idx="2246" formatCode="General">
                  <c:v>3.3575E-4</c:v>
                </c:pt>
                <c:pt idx="2247" formatCode="General">
                  <c:v>3.3639500000000002E-4</c:v>
                </c:pt>
                <c:pt idx="2248" formatCode="General">
                  <c:v>3.3703999999999999E-4</c:v>
                </c:pt>
                <c:pt idx="2249" formatCode="General">
                  <c:v>3.37685E-4</c:v>
                </c:pt>
                <c:pt idx="2250" formatCode="General">
                  <c:v>3.3833000000000002E-4</c:v>
                </c:pt>
                <c:pt idx="2251" formatCode="General">
                  <c:v>3.3897499999999999E-4</c:v>
                </c:pt>
                <c:pt idx="2252" formatCode="General">
                  <c:v>3.3919000000000001E-4</c:v>
                </c:pt>
                <c:pt idx="2253" formatCode="General">
                  <c:v>3.3983899999999998E-4</c:v>
                </c:pt>
                <c:pt idx="2254" formatCode="General">
                  <c:v>3.4032499999999999E-4</c:v>
                </c:pt>
                <c:pt idx="2255" formatCode="General">
                  <c:v>3.40811E-4</c:v>
                </c:pt>
                <c:pt idx="2256" formatCode="General">
                  <c:v>3.4129800000000002E-4</c:v>
                </c:pt>
                <c:pt idx="2257" formatCode="General">
                  <c:v>3.4178399999999998E-4</c:v>
                </c:pt>
                <c:pt idx="2258" formatCode="General">
                  <c:v>3.4224199999999998E-4</c:v>
                </c:pt>
                <c:pt idx="2259" formatCode="General">
                  <c:v>3.4269999999999998E-4</c:v>
                </c:pt>
                <c:pt idx="2260" formatCode="General">
                  <c:v>3.4315799999999998E-4</c:v>
                </c:pt>
                <c:pt idx="2261" formatCode="General">
                  <c:v>3.4346300000000001E-4</c:v>
                </c:pt>
                <c:pt idx="2262" formatCode="General">
                  <c:v>3.4376799999999999E-4</c:v>
                </c:pt>
                <c:pt idx="2263" formatCode="General">
                  <c:v>3.4407300000000002E-4</c:v>
                </c:pt>
                <c:pt idx="2264" formatCode="General">
                  <c:v>3.4434599999999999E-4</c:v>
                </c:pt>
                <c:pt idx="2265" formatCode="General">
                  <c:v>3.4470399999999998E-4</c:v>
                </c:pt>
                <c:pt idx="2266" formatCode="General">
                  <c:v>3.4494400000000002E-4</c:v>
                </c:pt>
                <c:pt idx="2267" formatCode="General">
                  <c:v>3.4518299999999999E-4</c:v>
                </c:pt>
                <c:pt idx="2268" formatCode="General">
                  <c:v>3.4542200000000001E-4</c:v>
                </c:pt>
                <c:pt idx="2269" formatCode="General">
                  <c:v>3.45662E-4</c:v>
                </c:pt>
                <c:pt idx="2270" formatCode="General">
                  <c:v>3.4590100000000002E-4</c:v>
                </c:pt>
                <c:pt idx="2271" formatCode="General">
                  <c:v>3.4613999999999999E-4</c:v>
                </c:pt>
                <c:pt idx="2272" formatCode="General">
                  <c:v>3.4631400000000002E-4</c:v>
                </c:pt>
                <c:pt idx="2273" formatCode="General">
                  <c:v>3.4648799999999999E-4</c:v>
                </c:pt>
                <c:pt idx="2274" formatCode="General">
                  <c:v>3.4666200000000002E-4</c:v>
                </c:pt>
                <c:pt idx="2275" formatCode="General">
                  <c:v>3.46836E-4</c:v>
                </c:pt>
                <c:pt idx="2276" formatCode="General">
                  <c:v>3.4701000000000003E-4</c:v>
                </c:pt>
                <c:pt idx="2277" formatCode="General">
                  <c:v>3.47184E-4</c:v>
                </c:pt>
                <c:pt idx="2278" formatCode="General">
                  <c:v>3.4735799999999998E-4</c:v>
                </c:pt>
                <c:pt idx="2279" formatCode="General">
                  <c:v>3.4753200000000001E-4</c:v>
                </c:pt>
                <c:pt idx="2280" formatCode="General">
                  <c:v>3.4766300000000001E-4</c:v>
                </c:pt>
                <c:pt idx="2281" formatCode="General">
                  <c:v>3.47793E-4</c:v>
                </c:pt>
                <c:pt idx="2282" formatCode="General">
                  <c:v>3.4792299999999998E-4</c:v>
                </c:pt>
                <c:pt idx="2283" formatCode="General">
                  <c:v>3.4805399999999998E-4</c:v>
                </c:pt>
                <c:pt idx="2284" formatCode="General">
                  <c:v>3.4818499999999999E-4</c:v>
                </c:pt>
                <c:pt idx="2285" formatCode="General">
                  <c:v>3.4831499999999997E-4</c:v>
                </c:pt>
                <c:pt idx="2286" formatCode="General">
                  <c:v>3.4844500000000002E-4</c:v>
                </c:pt>
                <c:pt idx="2287" formatCode="General">
                  <c:v>3.4857600000000002E-4</c:v>
                </c:pt>
                <c:pt idx="2288" formatCode="General">
                  <c:v>3.4867399999999999E-4</c:v>
                </c:pt>
                <c:pt idx="2289" formatCode="General">
                  <c:v>3.4877200000000001E-4</c:v>
                </c:pt>
                <c:pt idx="2290" formatCode="General">
                  <c:v>3.4886999999999999E-4</c:v>
                </c:pt>
                <c:pt idx="2291" formatCode="General">
                  <c:v>3.4896800000000001E-4</c:v>
                </c:pt>
                <c:pt idx="2292" formatCode="General">
                  <c:v>3.4906500000000002E-4</c:v>
                </c:pt>
                <c:pt idx="2293" formatCode="General">
                  <c:v>3.4916299999999999E-4</c:v>
                </c:pt>
                <c:pt idx="2294" formatCode="General">
                  <c:v>3.4926100000000002E-4</c:v>
                </c:pt>
                <c:pt idx="2295" formatCode="General">
                  <c:v>3.4935899999999999E-4</c:v>
                </c:pt>
                <c:pt idx="2296" formatCode="General">
                  <c:v>3.4946499999999998E-4</c:v>
                </c:pt>
                <c:pt idx="2297" formatCode="General">
                  <c:v>3.4953600000000001E-4</c:v>
                </c:pt>
                <c:pt idx="2298" formatCode="General">
                  <c:v>3.4960600000000003E-4</c:v>
                </c:pt>
                <c:pt idx="2299" formatCode="General">
                  <c:v>3.4967700000000001E-4</c:v>
                </c:pt>
                <c:pt idx="2300" formatCode="General">
                  <c:v>3.4974799999999999E-4</c:v>
                </c:pt>
                <c:pt idx="2301" formatCode="General">
                  <c:v>3.49818E-4</c:v>
                </c:pt>
                <c:pt idx="2302" formatCode="General">
                  <c:v>3.4988899999999998E-4</c:v>
                </c:pt>
                <c:pt idx="2303" formatCode="General">
                  <c:v>3.49952E-4</c:v>
                </c:pt>
                <c:pt idx="2304" formatCode="General">
                  <c:v>3.5000599999999998E-4</c:v>
                </c:pt>
                <c:pt idx="2305" formatCode="General">
                  <c:v>3.5006000000000002E-4</c:v>
                </c:pt>
                <c:pt idx="2306" formatCode="General">
                  <c:v>3.5011500000000002E-4</c:v>
                </c:pt>
                <c:pt idx="2307" formatCode="General">
                  <c:v>3.50169E-4</c:v>
                </c:pt>
                <c:pt idx="2308" formatCode="General">
                  <c:v>3.50224E-4</c:v>
                </c:pt>
                <c:pt idx="2309" formatCode="General">
                  <c:v>3.5027799999999998E-4</c:v>
                </c:pt>
                <c:pt idx="2310" formatCode="General">
                  <c:v>3.5033200000000002E-4</c:v>
                </c:pt>
                <c:pt idx="2311" formatCode="General">
                  <c:v>3.5038099999999998E-4</c:v>
                </c:pt>
                <c:pt idx="2312" formatCode="General">
                  <c:v>3.5042500000000002E-4</c:v>
                </c:pt>
                <c:pt idx="2313" formatCode="General">
                  <c:v>3.5046799999999999E-4</c:v>
                </c:pt>
                <c:pt idx="2314" formatCode="General">
                  <c:v>3.5051199999999998E-4</c:v>
                </c:pt>
                <c:pt idx="2315" formatCode="General">
                  <c:v>3.5055500000000001E-4</c:v>
                </c:pt>
                <c:pt idx="2316" formatCode="General">
                  <c:v>3.50599E-4</c:v>
                </c:pt>
                <c:pt idx="2317" formatCode="General">
                  <c:v>3.5064200000000002E-4</c:v>
                </c:pt>
                <c:pt idx="2318" formatCode="General">
                  <c:v>3.5068600000000001E-4</c:v>
                </c:pt>
                <c:pt idx="2319" formatCode="General">
                  <c:v>3.5072400000000001E-4</c:v>
                </c:pt>
                <c:pt idx="2320" formatCode="General">
                  <c:v>3.5075599999999997E-4</c:v>
                </c:pt>
                <c:pt idx="2321" formatCode="General">
                  <c:v>3.5078900000000001E-4</c:v>
                </c:pt>
                <c:pt idx="2322" formatCode="General">
                  <c:v>3.5082199999999998E-4</c:v>
                </c:pt>
                <c:pt idx="2323" formatCode="General">
                  <c:v>3.50854E-4</c:v>
                </c:pt>
                <c:pt idx="2324" formatCode="General">
                  <c:v>3.5088699999999998E-4</c:v>
                </c:pt>
                <c:pt idx="2325" formatCode="General">
                  <c:v>3.5091300000000001E-4</c:v>
                </c:pt>
                <c:pt idx="2326" formatCode="General">
                  <c:v>3.5094100000000001E-4</c:v>
                </c:pt>
                <c:pt idx="2327" formatCode="General">
                  <c:v>3.5096900000000002E-4</c:v>
                </c:pt>
                <c:pt idx="2328" formatCode="General">
                  <c:v>3.5099300000000002E-4</c:v>
                </c:pt>
                <c:pt idx="2329" formatCode="General">
                  <c:v>3.5101300000000001E-4</c:v>
                </c:pt>
                <c:pt idx="2330" formatCode="General">
                  <c:v>3.5103400000000001E-4</c:v>
                </c:pt>
                <c:pt idx="2331" formatCode="General">
                  <c:v>3.51054E-4</c:v>
                </c:pt>
                <c:pt idx="2332" formatCode="General">
                  <c:v>3.5107500000000001E-4</c:v>
                </c:pt>
                <c:pt idx="2333" formatCode="General">
                  <c:v>3.5109399999999998E-4</c:v>
                </c:pt>
                <c:pt idx="2334" formatCode="General">
                  <c:v>3.51112E-4</c:v>
                </c:pt>
                <c:pt idx="2335" formatCode="General">
                  <c:v>3.5113400000000002E-4</c:v>
                </c:pt>
                <c:pt idx="2336" formatCode="General">
                  <c:v>3.5115100000000001E-4</c:v>
                </c:pt>
                <c:pt idx="2337" formatCode="General">
                  <c:v>3.5116900000000003E-4</c:v>
                </c:pt>
                <c:pt idx="2338" formatCode="General">
                  <c:v>3.5118600000000002E-4</c:v>
                </c:pt>
                <c:pt idx="2339" formatCode="General">
                  <c:v>3.5120600000000001E-4</c:v>
                </c:pt>
                <c:pt idx="2340" formatCode="General">
                  <c:v>3.5122199999999999E-4</c:v>
                </c:pt>
                <c:pt idx="2341" formatCode="General">
                  <c:v>3.5123799999999997E-4</c:v>
                </c:pt>
                <c:pt idx="2342" formatCode="General">
                  <c:v>3.5125500000000002E-4</c:v>
                </c:pt>
                <c:pt idx="2343" formatCode="General">
                  <c:v>3.5127100000000001E-4</c:v>
                </c:pt>
                <c:pt idx="2344" formatCode="General">
                  <c:v>3.5128699999999999E-4</c:v>
                </c:pt>
                <c:pt idx="2345" formatCode="General">
                  <c:v>3.5130300000000002E-4</c:v>
                </c:pt>
                <c:pt idx="2346" formatCode="General">
                  <c:v>3.5132000000000002E-4</c:v>
                </c:pt>
                <c:pt idx="2347" formatCode="General">
                  <c:v>3.51336E-4</c:v>
                </c:pt>
                <c:pt idx="2348" formatCode="General">
                  <c:v>3.5135199999999998E-4</c:v>
                </c:pt>
                <c:pt idx="2349" formatCode="General">
                  <c:v>3.5136899999999998E-4</c:v>
                </c:pt>
                <c:pt idx="2350" formatCode="General">
                  <c:v>3.5138500000000001E-4</c:v>
                </c:pt>
                <c:pt idx="2351" formatCode="General">
                  <c:v>3.5140099999999999E-4</c:v>
                </c:pt>
                <c:pt idx="2352" formatCode="General">
                  <c:v>3.5141799999999999E-4</c:v>
                </c:pt>
                <c:pt idx="2353" formatCode="General">
                  <c:v>3.5143400000000002E-4</c:v>
                </c:pt>
                <c:pt idx="2354" formatCode="General">
                  <c:v>3.5145E-4</c:v>
                </c:pt>
                <c:pt idx="2355" formatCode="General">
                  <c:v>3.51467E-4</c:v>
                </c:pt>
                <c:pt idx="2356" formatCode="General">
                  <c:v>3.5148299999999998E-4</c:v>
                </c:pt>
                <c:pt idx="2357" formatCode="General">
                  <c:v>3.5149900000000002E-4</c:v>
                </c:pt>
                <c:pt idx="2358" formatCode="General">
                  <c:v>3.5152099999999998E-4</c:v>
                </c:pt>
                <c:pt idx="2359" formatCode="General">
                  <c:v>3.5154300000000001E-4</c:v>
                </c:pt>
                <c:pt idx="2360" formatCode="General">
                  <c:v>3.5156400000000001E-4</c:v>
                </c:pt>
                <c:pt idx="2361" formatCode="General">
                  <c:v>3.5158599999999998E-4</c:v>
                </c:pt>
                <c:pt idx="2362" formatCode="General">
                  <c:v>3.51608E-4</c:v>
                </c:pt>
                <c:pt idx="2363" formatCode="General">
                  <c:v>3.5163000000000002E-4</c:v>
                </c:pt>
                <c:pt idx="2364" formatCode="General">
                  <c:v>3.5165100000000003E-4</c:v>
                </c:pt>
                <c:pt idx="2365" formatCode="General">
                  <c:v>3.5167299999999999E-4</c:v>
                </c:pt>
                <c:pt idx="2366" formatCode="General">
                  <c:v>3.5169500000000001E-4</c:v>
                </c:pt>
                <c:pt idx="2367" formatCode="General">
                  <c:v>3.5172699999999997E-4</c:v>
                </c:pt>
                <c:pt idx="2368" formatCode="General">
                  <c:v>3.5175700000000001E-4</c:v>
                </c:pt>
                <c:pt idx="2369" formatCode="General">
                  <c:v>3.5179699999999999E-4</c:v>
                </c:pt>
                <c:pt idx="2370" formatCode="General">
                  <c:v>3.5186199999999999E-4</c:v>
                </c:pt>
                <c:pt idx="2371" formatCode="General">
                  <c:v>3.5192600000000002E-4</c:v>
                </c:pt>
                <c:pt idx="2372" formatCode="General">
                  <c:v>3.5197599999999999E-4</c:v>
                </c:pt>
                <c:pt idx="2373" formatCode="General">
                  <c:v>3.5201900000000002E-4</c:v>
                </c:pt>
                <c:pt idx="2374" formatCode="General">
                  <c:v>3.5205600000000001E-4</c:v>
                </c:pt>
                <c:pt idx="2375" formatCode="General">
                  <c:v>3.5208700000000001E-4</c:v>
                </c:pt>
                <c:pt idx="2376" formatCode="General">
                  <c:v>3.5211500000000001E-4</c:v>
                </c:pt>
                <c:pt idx="2377" formatCode="General">
                  <c:v>3.5214300000000002E-4</c:v>
                </c:pt>
                <c:pt idx="2378" formatCode="General">
                  <c:v>3.5217400000000002E-4</c:v>
                </c:pt>
                <c:pt idx="2379" formatCode="General">
                  <c:v>3.52204E-4</c:v>
                </c:pt>
                <c:pt idx="2380" formatCode="General">
                  <c:v>3.5222999999999998E-4</c:v>
                </c:pt>
                <c:pt idx="2381" formatCode="General">
                  <c:v>3.5226000000000002E-4</c:v>
                </c:pt>
                <c:pt idx="2382" formatCode="General">
                  <c:v>3.52283E-4</c:v>
                </c:pt>
                <c:pt idx="2383" formatCode="General">
                  <c:v>3.5231699999999999E-4</c:v>
                </c:pt>
                <c:pt idx="2384" formatCode="General">
                  <c:v>3.5234799999999999E-4</c:v>
                </c:pt>
                <c:pt idx="2385" formatCode="General">
                  <c:v>3.5238000000000001E-4</c:v>
                </c:pt>
                <c:pt idx="2386" formatCode="General">
                  <c:v>3.52414E-4</c:v>
                </c:pt>
                <c:pt idx="2387" formatCode="General">
                  <c:v>3.5245300000000002E-4</c:v>
                </c:pt>
                <c:pt idx="2388" formatCode="General">
                  <c:v>3.5249400000000002E-4</c:v>
                </c:pt>
                <c:pt idx="2389" formatCode="General">
                  <c:v>3.5254699999999998E-4</c:v>
                </c:pt>
                <c:pt idx="2390" formatCode="General">
                  <c:v>3.52648E-4</c:v>
                </c:pt>
                <c:pt idx="2391" formatCode="General">
                  <c:v>3.5268700000000002E-4</c:v>
                </c:pt>
                <c:pt idx="2392" formatCode="General">
                  <c:v>3.5272599999999998E-4</c:v>
                </c:pt>
                <c:pt idx="2393" formatCode="General">
                  <c:v>3.5275999999999998E-4</c:v>
                </c:pt>
                <c:pt idx="2394" formatCode="General">
                  <c:v>3.52782E-4</c:v>
                </c:pt>
                <c:pt idx="2395" formatCode="General">
                  <c:v>3.5280499999999998E-4</c:v>
                </c:pt>
                <c:pt idx="2396" formatCode="General">
                  <c:v>3.5282800000000002E-4</c:v>
                </c:pt>
                <c:pt idx="2397" formatCode="General">
                  <c:v>3.52851E-4</c:v>
                </c:pt>
                <c:pt idx="2398" formatCode="General">
                  <c:v>3.5287399999999998E-4</c:v>
                </c:pt>
                <c:pt idx="2399" formatCode="General">
                  <c:v>3.5289300000000001E-4</c:v>
                </c:pt>
                <c:pt idx="2400" formatCode="General">
                  <c:v>3.52913E-4</c:v>
                </c:pt>
                <c:pt idx="2401" formatCode="General">
                  <c:v>3.5293299999999999E-4</c:v>
                </c:pt>
                <c:pt idx="2402" formatCode="General">
                  <c:v>3.5295200000000002E-4</c:v>
                </c:pt>
                <c:pt idx="2403" formatCode="General">
                  <c:v>3.5297200000000001E-4</c:v>
                </c:pt>
                <c:pt idx="2404" formatCode="General">
                  <c:v>3.5299099999999998E-4</c:v>
                </c:pt>
                <c:pt idx="2405" formatCode="General">
                  <c:v>3.5301100000000003E-4</c:v>
                </c:pt>
                <c:pt idx="2406" formatCode="General">
                  <c:v>3.5303E-4</c:v>
                </c:pt>
                <c:pt idx="2407" formatCode="General">
                  <c:v>3.5304999999999999E-4</c:v>
                </c:pt>
                <c:pt idx="2408" formatCode="General">
                  <c:v>3.5306999999999998E-4</c:v>
                </c:pt>
                <c:pt idx="2409" formatCode="General">
                  <c:v>3.5308900000000001E-4</c:v>
                </c:pt>
                <c:pt idx="2410" formatCode="General">
                  <c:v>3.53109E-4</c:v>
                </c:pt>
                <c:pt idx="2411" formatCode="General">
                  <c:v>3.5312800000000002E-4</c:v>
                </c:pt>
                <c:pt idx="2412" formatCode="General">
                  <c:v>3.5314800000000001E-4</c:v>
                </c:pt>
                <c:pt idx="2413" formatCode="General">
                  <c:v>3.5316699999999999E-4</c:v>
                </c:pt>
                <c:pt idx="2414" formatCode="General">
                  <c:v>3.5318699999999998E-4</c:v>
                </c:pt>
                <c:pt idx="2415" formatCode="General">
                  <c:v>3.5320700000000002E-4</c:v>
                </c:pt>
                <c:pt idx="2416" formatCode="General">
                  <c:v>3.53226E-4</c:v>
                </c:pt>
                <c:pt idx="2417" formatCode="General">
                  <c:v>3.53247E-4</c:v>
                </c:pt>
                <c:pt idx="2418" formatCode="General">
                  <c:v>3.5326299999999998E-4</c:v>
                </c:pt>
                <c:pt idx="2419" formatCode="General">
                  <c:v>3.5327900000000002E-4</c:v>
                </c:pt>
                <c:pt idx="2420" formatCode="General">
                  <c:v>3.5329399999999998E-4</c:v>
                </c:pt>
                <c:pt idx="2421" formatCode="General">
                  <c:v>3.5331000000000002E-4</c:v>
                </c:pt>
                <c:pt idx="2422" formatCode="General">
                  <c:v>3.53326E-4</c:v>
                </c:pt>
                <c:pt idx="2423" formatCode="General">
                  <c:v>3.5335E-4</c:v>
                </c:pt>
                <c:pt idx="2424" formatCode="General">
                  <c:v>3.5337299999999998E-4</c:v>
                </c:pt>
                <c:pt idx="2425" formatCode="General">
                  <c:v>3.5339699999999998E-4</c:v>
                </c:pt>
                <c:pt idx="2426" formatCode="General">
                  <c:v>3.5342099999999998E-4</c:v>
                </c:pt>
                <c:pt idx="2427" formatCode="General">
                  <c:v>3.5344400000000001E-4</c:v>
                </c:pt>
                <c:pt idx="2428" formatCode="General">
                  <c:v>3.5346800000000001E-4</c:v>
                </c:pt>
                <c:pt idx="2429" formatCode="General">
                  <c:v>3.5349200000000001E-4</c:v>
                </c:pt>
                <c:pt idx="2430" formatCode="General">
                  <c:v>3.5352000000000002E-4</c:v>
                </c:pt>
                <c:pt idx="2431" formatCode="General">
                  <c:v>3.5354899999999999E-4</c:v>
                </c:pt>
                <c:pt idx="2432" formatCode="General">
                  <c:v>3.5357699999999999E-4</c:v>
                </c:pt>
                <c:pt idx="2433" formatCode="General">
                  <c:v>3.5360600000000002E-4</c:v>
                </c:pt>
                <c:pt idx="2434" formatCode="General">
                  <c:v>3.5363400000000002E-4</c:v>
                </c:pt>
                <c:pt idx="2435" formatCode="General">
                  <c:v>3.5366299999999999E-4</c:v>
                </c:pt>
                <c:pt idx="2436" formatCode="General">
                  <c:v>3.5370099999999999E-4</c:v>
                </c:pt>
                <c:pt idx="2437" formatCode="General">
                  <c:v>3.53739E-4</c:v>
                </c:pt>
                <c:pt idx="2438" formatCode="General">
                  <c:v>3.53777E-4</c:v>
                </c:pt>
                <c:pt idx="2439" formatCode="General">
                  <c:v>3.5382000000000002E-4</c:v>
                </c:pt>
                <c:pt idx="2440" formatCode="General">
                  <c:v>3.5385700000000001E-4</c:v>
                </c:pt>
                <c:pt idx="2441" formatCode="General">
                  <c:v>3.53894E-4</c:v>
                </c:pt>
                <c:pt idx="2442" formatCode="General">
                  <c:v>3.5394300000000001E-4</c:v>
                </c:pt>
                <c:pt idx="2443" formatCode="General">
                  <c:v>3.5399200000000002E-4</c:v>
                </c:pt>
                <c:pt idx="2444" formatCode="General">
                  <c:v>3.5404099999999998E-4</c:v>
                </c:pt>
                <c:pt idx="2445" formatCode="General">
                  <c:v>3.5408999999999999E-4</c:v>
                </c:pt>
                <c:pt idx="2446" formatCode="General">
                  <c:v>3.5413900000000001E-4</c:v>
                </c:pt>
                <c:pt idx="2447" formatCode="General">
                  <c:v>3.5418800000000002E-4</c:v>
                </c:pt>
                <c:pt idx="2448" formatCode="General">
                  <c:v>3.5424700000000003E-4</c:v>
                </c:pt>
                <c:pt idx="2449" formatCode="General">
                  <c:v>3.5430699999999999E-4</c:v>
                </c:pt>
                <c:pt idx="2450" formatCode="General">
                  <c:v>3.5436700000000002E-4</c:v>
                </c:pt>
                <c:pt idx="2451" formatCode="General">
                  <c:v>3.5442699999999999E-4</c:v>
                </c:pt>
                <c:pt idx="2452" formatCode="General">
                  <c:v>3.5448700000000001E-4</c:v>
                </c:pt>
                <c:pt idx="2453" formatCode="General">
                  <c:v>3.5454600000000002E-4</c:v>
                </c:pt>
                <c:pt idx="2454" formatCode="General">
                  <c:v>3.5460599999999999E-4</c:v>
                </c:pt>
                <c:pt idx="2455" formatCode="General">
                  <c:v>3.5466600000000001E-4</c:v>
                </c:pt>
                <c:pt idx="2456" formatCode="General">
                  <c:v>3.5474200000000001E-4</c:v>
                </c:pt>
                <c:pt idx="2457" formatCode="General">
                  <c:v>3.5481800000000002E-4</c:v>
                </c:pt>
                <c:pt idx="2458" formatCode="General">
                  <c:v>3.5489400000000002E-4</c:v>
                </c:pt>
                <c:pt idx="2459" formatCode="General">
                  <c:v>3.5497000000000003E-4</c:v>
                </c:pt>
                <c:pt idx="2460" formatCode="General">
                  <c:v>3.5504699999999999E-4</c:v>
                </c:pt>
                <c:pt idx="2461" formatCode="General">
                  <c:v>3.5512299999999999E-4</c:v>
                </c:pt>
                <c:pt idx="2462" formatCode="General">
                  <c:v>3.55199E-4</c:v>
                </c:pt>
                <c:pt idx="2463" formatCode="General">
                  <c:v>3.55275E-4</c:v>
                </c:pt>
                <c:pt idx="2464" formatCode="General">
                  <c:v>3.5537299999999997E-4</c:v>
                </c:pt>
                <c:pt idx="2465" formatCode="General">
                  <c:v>3.55471E-4</c:v>
                </c:pt>
                <c:pt idx="2466" formatCode="General">
                  <c:v>3.5556900000000002E-4</c:v>
                </c:pt>
                <c:pt idx="2467" formatCode="General">
                  <c:v>3.5566699999999999E-4</c:v>
                </c:pt>
                <c:pt idx="2468" formatCode="General">
                  <c:v>3.55764E-4</c:v>
                </c:pt>
                <c:pt idx="2469" formatCode="General">
                  <c:v>3.5586199999999998E-4</c:v>
                </c:pt>
                <c:pt idx="2470" formatCode="General">
                  <c:v>3.5596E-4</c:v>
                </c:pt>
                <c:pt idx="2471" formatCode="General">
                  <c:v>3.5605800000000003E-4</c:v>
                </c:pt>
                <c:pt idx="2472" formatCode="General">
                  <c:v>3.5618899999999997E-4</c:v>
                </c:pt>
                <c:pt idx="2473" formatCode="General">
                  <c:v>3.5631900000000002E-4</c:v>
                </c:pt>
                <c:pt idx="2474" formatCode="General">
                  <c:v>3.56449E-4</c:v>
                </c:pt>
                <c:pt idx="2475" formatCode="General">
                  <c:v>3.5658E-4</c:v>
                </c:pt>
                <c:pt idx="2476" formatCode="General">
                  <c:v>3.5671100000000001E-4</c:v>
                </c:pt>
                <c:pt idx="2477" formatCode="General">
                  <c:v>3.5684099999999999E-4</c:v>
                </c:pt>
                <c:pt idx="2478" formatCode="General">
                  <c:v>3.5697099999999998E-4</c:v>
                </c:pt>
                <c:pt idx="2479" formatCode="General">
                  <c:v>3.5710199999999998E-4</c:v>
                </c:pt>
                <c:pt idx="2480" formatCode="General">
                  <c:v>3.5727600000000001E-4</c:v>
                </c:pt>
                <c:pt idx="2481" formatCode="General">
                  <c:v>3.5744999999999999E-4</c:v>
                </c:pt>
                <c:pt idx="2482" formatCode="General">
                  <c:v>3.5762400000000002E-4</c:v>
                </c:pt>
                <c:pt idx="2483" formatCode="General">
                  <c:v>3.5779799999999999E-4</c:v>
                </c:pt>
                <c:pt idx="2484" formatCode="General">
                  <c:v>3.5797200000000002E-4</c:v>
                </c:pt>
                <c:pt idx="2485" formatCode="General">
                  <c:v>3.58146E-4</c:v>
                </c:pt>
                <c:pt idx="2486" formatCode="General">
                  <c:v>3.5832000000000003E-4</c:v>
                </c:pt>
                <c:pt idx="2487" formatCode="General">
                  <c:v>3.58494E-4</c:v>
                </c:pt>
                <c:pt idx="2488" formatCode="General">
                  <c:v>3.58711E-4</c:v>
                </c:pt>
                <c:pt idx="2489" formatCode="General">
                  <c:v>3.5892900000000002E-4</c:v>
                </c:pt>
                <c:pt idx="2490" formatCode="General">
                  <c:v>3.5914699999999998E-4</c:v>
                </c:pt>
                <c:pt idx="2491" formatCode="General">
                  <c:v>3.5936399999999998E-4</c:v>
                </c:pt>
                <c:pt idx="2492" formatCode="General">
                  <c:v>3.59582E-4</c:v>
                </c:pt>
                <c:pt idx="2493" formatCode="General">
                  <c:v>3.5990799999999998E-4</c:v>
                </c:pt>
                <c:pt idx="2494" formatCode="General">
                  <c:v>3.6023400000000002E-4</c:v>
                </c:pt>
                <c:pt idx="2495" formatCode="General">
                  <c:v>3.60539E-4</c:v>
                </c:pt>
                <c:pt idx="2496" formatCode="General">
                  <c:v>3.6084300000000001E-4</c:v>
                </c:pt>
                <c:pt idx="2497" formatCode="General">
                  <c:v>3.6114699999999998E-4</c:v>
                </c:pt>
                <c:pt idx="2498" formatCode="General">
                  <c:v>3.6145200000000001E-4</c:v>
                </c:pt>
                <c:pt idx="2499" formatCode="General">
                  <c:v>3.6175699999999999E-4</c:v>
                </c:pt>
                <c:pt idx="2500" formatCode="General">
                  <c:v>3.6221300000000001E-4</c:v>
                </c:pt>
                <c:pt idx="2501" formatCode="General">
                  <c:v>3.6267E-4</c:v>
                </c:pt>
                <c:pt idx="2502" formatCode="General">
                  <c:v>3.6312699999999998E-4</c:v>
                </c:pt>
                <c:pt idx="2503" formatCode="General">
                  <c:v>3.6358400000000002E-4</c:v>
                </c:pt>
                <c:pt idx="2504" formatCode="General">
                  <c:v>3.6403999999999999E-4</c:v>
                </c:pt>
                <c:pt idx="2505" formatCode="General">
                  <c:v>3.6449699999999998E-4</c:v>
                </c:pt>
                <c:pt idx="2506" formatCode="General">
                  <c:v>3.6495400000000002E-4</c:v>
                </c:pt>
                <c:pt idx="2507" formatCode="General">
                  <c:v>3.6542200000000001E-4</c:v>
                </c:pt>
                <c:pt idx="2508" formatCode="General">
                  <c:v>3.66055E-4</c:v>
                </c:pt>
                <c:pt idx="2509" formatCode="General">
                  <c:v>3.6668699999999998E-4</c:v>
                </c:pt>
                <c:pt idx="2510" formatCode="General">
                  <c:v>3.6731999999999997E-4</c:v>
                </c:pt>
                <c:pt idx="2511" formatCode="General">
                  <c:v>3.6790999999999999E-4</c:v>
                </c:pt>
                <c:pt idx="2512" formatCode="General">
                  <c:v>3.68458E-4</c:v>
                </c:pt>
                <c:pt idx="2513" formatCode="General">
                  <c:v>3.6873199999999998E-4</c:v>
                </c:pt>
                <c:pt idx="2514" formatCode="General">
                  <c:v>3.6941699999999998E-4</c:v>
                </c:pt>
                <c:pt idx="2515" formatCode="General">
                  <c:v>3.7010199999999997E-4</c:v>
                </c:pt>
                <c:pt idx="2516" formatCode="General">
                  <c:v>3.7078700000000003E-4</c:v>
                </c:pt>
                <c:pt idx="2517" formatCode="General">
                  <c:v>3.7147200000000002E-4</c:v>
                </c:pt>
                <c:pt idx="2518" formatCode="General">
                  <c:v>3.7215700000000002E-4</c:v>
                </c:pt>
                <c:pt idx="2519" formatCode="General">
                  <c:v>3.7267099999999998E-4</c:v>
                </c:pt>
                <c:pt idx="2520" formatCode="General">
                  <c:v>3.73185E-4</c:v>
                </c:pt>
                <c:pt idx="2521" formatCode="General">
                  <c:v>3.73698E-4</c:v>
                </c:pt>
                <c:pt idx="2522" formatCode="General">
                  <c:v>3.7421200000000001E-4</c:v>
                </c:pt>
                <c:pt idx="2523" formatCode="General">
                  <c:v>3.7467400000000002E-4</c:v>
                </c:pt>
                <c:pt idx="2524" formatCode="General">
                  <c:v>3.75137E-4</c:v>
                </c:pt>
                <c:pt idx="2525" formatCode="General">
                  <c:v>3.7559900000000001E-4</c:v>
                </c:pt>
                <c:pt idx="2526" formatCode="General">
                  <c:v>3.7606199999999998E-4</c:v>
                </c:pt>
                <c:pt idx="2527" formatCode="General">
                  <c:v>3.7652399999999999E-4</c:v>
                </c:pt>
                <c:pt idx="2528" formatCode="General">
                  <c:v>3.76986E-4</c:v>
                </c:pt>
                <c:pt idx="2529" formatCode="General">
                  <c:v>3.7744900000000002E-4</c:v>
                </c:pt>
                <c:pt idx="2530" formatCode="General">
                  <c:v>3.77757E-4</c:v>
                </c:pt>
                <c:pt idx="2531" formatCode="General">
                  <c:v>3.7806500000000002E-4</c:v>
                </c:pt>
                <c:pt idx="2532" formatCode="General">
                  <c:v>3.7837299999999999E-4</c:v>
                </c:pt>
                <c:pt idx="2533" formatCode="General">
                  <c:v>3.7868199999999998E-4</c:v>
                </c:pt>
                <c:pt idx="2534" formatCode="General">
                  <c:v>3.7899E-4</c:v>
                </c:pt>
                <c:pt idx="2535" formatCode="General">
                  <c:v>3.7928099999999998E-4</c:v>
                </c:pt>
                <c:pt idx="2536" formatCode="General">
                  <c:v>3.7955500000000001E-4</c:v>
                </c:pt>
                <c:pt idx="2537" formatCode="General">
                  <c:v>3.7982899999999998E-4</c:v>
                </c:pt>
                <c:pt idx="2538" formatCode="General">
                  <c:v>3.8010300000000002E-4</c:v>
                </c:pt>
                <c:pt idx="2539" formatCode="General">
                  <c:v>3.8037699999999999E-4</c:v>
                </c:pt>
                <c:pt idx="2540" formatCode="General">
                  <c:v>3.8065100000000003E-4</c:v>
                </c:pt>
                <c:pt idx="2541" formatCode="General">
                  <c:v>3.80925E-4</c:v>
                </c:pt>
                <c:pt idx="2542" formatCode="General">
                  <c:v>3.8119899999999998E-4</c:v>
                </c:pt>
                <c:pt idx="2543" formatCode="General">
                  <c:v>3.8142200000000002E-4</c:v>
                </c:pt>
                <c:pt idx="2544" formatCode="General">
                  <c:v>3.8167799999999999E-4</c:v>
                </c:pt>
                <c:pt idx="2545" formatCode="General">
                  <c:v>3.8193500000000002E-4</c:v>
                </c:pt>
                <c:pt idx="2546" formatCode="General">
                  <c:v>3.8210700000000002E-4</c:v>
                </c:pt>
                <c:pt idx="2547" formatCode="General">
                  <c:v>3.82278E-4</c:v>
                </c:pt>
                <c:pt idx="2548" formatCode="General">
                  <c:v>3.8244899999999998E-4</c:v>
                </c:pt>
                <c:pt idx="2549" formatCode="General">
                  <c:v>3.8262000000000002E-4</c:v>
                </c:pt>
                <c:pt idx="2550" formatCode="General">
                  <c:v>3.8278299999999998E-4</c:v>
                </c:pt>
                <c:pt idx="2551" formatCode="General">
                  <c:v>3.8293700000000002E-4</c:v>
                </c:pt>
                <c:pt idx="2552" formatCode="General">
                  <c:v>3.8309100000000001E-4</c:v>
                </c:pt>
                <c:pt idx="2553" formatCode="General">
                  <c:v>3.8324499999999999E-4</c:v>
                </c:pt>
                <c:pt idx="2554" formatCode="General">
                  <c:v>3.834E-4</c:v>
                </c:pt>
                <c:pt idx="2555" formatCode="General">
                  <c:v>3.8355399999999998E-4</c:v>
                </c:pt>
                <c:pt idx="2556" formatCode="General">
                  <c:v>3.8370800000000002E-4</c:v>
                </c:pt>
                <c:pt idx="2557" formatCode="General">
                  <c:v>3.8386200000000001E-4</c:v>
                </c:pt>
                <c:pt idx="2558" formatCode="General">
                  <c:v>3.8399499999999999E-4</c:v>
                </c:pt>
                <c:pt idx="2559" formatCode="General">
                  <c:v>3.8416200000000001E-4</c:v>
                </c:pt>
                <c:pt idx="2560" formatCode="General">
                  <c:v>3.8427300000000003E-4</c:v>
                </c:pt>
                <c:pt idx="2561" formatCode="General">
                  <c:v>3.8438399999999998E-4</c:v>
                </c:pt>
                <c:pt idx="2562" formatCode="General">
                  <c:v>3.8449600000000001E-4</c:v>
                </c:pt>
                <c:pt idx="2563" formatCode="General">
                  <c:v>3.8460700000000003E-4</c:v>
                </c:pt>
                <c:pt idx="2564" formatCode="General">
                  <c:v>3.8471799999999998E-4</c:v>
                </c:pt>
                <c:pt idx="2565" formatCode="General">
                  <c:v>3.8483000000000001E-4</c:v>
                </c:pt>
                <c:pt idx="2566" formatCode="General">
                  <c:v>3.8492600000000001E-4</c:v>
                </c:pt>
                <c:pt idx="2567" formatCode="General">
                  <c:v>3.85022E-4</c:v>
                </c:pt>
                <c:pt idx="2568" formatCode="General">
                  <c:v>3.8511900000000001E-4</c:v>
                </c:pt>
                <c:pt idx="2569" formatCode="General">
                  <c:v>3.85215E-4</c:v>
                </c:pt>
                <c:pt idx="2570" formatCode="General">
                  <c:v>3.85311E-4</c:v>
                </c:pt>
                <c:pt idx="2571" formatCode="General">
                  <c:v>3.8539899999999997E-4</c:v>
                </c:pt>
                <c:pt idx="2572" formatCode="General">
                  <c:v>3.8548199999999998E-4</c:v>
                </c:pt>
                <c:pt idx="2573" formatCode="General">
                  <c:v>3.85566E-4</c:v>
                </c:pt>
                <c:pt idx="2574" formatCode="General">
                  <c:v>3.8564300000000002E-4</c:v>
                </c:pt>
                <c:pt idx="2575" formatCode="General">
                  <c:v>3.8573299999999997E-4</c:v>
                </c:pt>
                <c:pt idx="2576" formatCode="General">
                  <c:v>3.8582299999999998E-4</c:v>
                </c:pt>
                <c:pt idx="2577" formatCode="General">
                  <c:v>3.8589100000000002E-4</c:v>
                </c:pt>
                <c:pt idx="2578" formatCode="General">
                  <c:v>3.8597700000000002E-4</c:v>
                </c:pt>
                <c:pt idx="2579" formatCode="General">
                  <c:v>3.86041E-4</c:v>
                </c:pt>
                <c:pt idx="2580" formatCode="General">
                  <c:v>3.8610499999999998E-4</c:v>
                </c:pt>
                <c:pt idx="2581" formatCode="General">
                  <c:v>3.86182E-4</c:v>
                </c:pt>
                <c:pt idx="2582" formatCode="General">
                  <c:v>3.86251E-4</c:v>
                </c:pt>
                <c:pt idx="2583" formatCode="General">
                  <c:v>3.8630700000000001E-4</c:v>
                </c:pt>
                <c:pt idx="2584" formatCode="General">
                  <c:v>3.8637099999999999E-4</c:v>
                </c:pt>
                <c:pt idx="2585" formatCode="General">
                  <c:v>3.8643500000000002E-4</c:v>
                </c:pt>
                <c:pt idx="2586" formatCode="General">
                  <c:v>3.86499E-4</c:v>
                </c:pt>
                <c:pt idx="2587" formatCode="General">
                  <c:v>3.8656299999999998E-4</c:v>
                </c:pt>
                <c:pt idx="2588" formatCode="General">
                  <c:v>3.86606E-4</c:v>
                </c:pt>
                <c:pt idx="2589" formatCode="General">
                  <c:v>3.8665500000000002E-4</c:v>
                </c:pt>
                <c:pt idx="2590" formatCode="General">
                  <c:v>3.86709E-4</c:v>
                </c:pt>
                <c:pt idx="2591" formatCode="General">
                  <c:v>3.8674899999999998E-4</c:v>
                </c:pt>
                <c:pt idx="2592" formatCode="General">
                  <c:v>3.8678900000000001E-4</c:v>
                </c:pt>
                <c:pt idx="2593" formatCode="General">
                  <c:v>3.8683000000000001E-4</c:v>
                </c:pt>
                <c:pt idx="2594" formatCode="General">
                  <c:v>3.86878E-4</c:v>
                </c:pt>
                <c:pt idx="2595" formatCode="General">
                  <c:v>3.86912E-4</c:v>
                </c:pt>
                <c:pt idx="2596" formatCode="General">
                  <c:v>3.8694599999999999E-4</c:v>
                </c:pt>
                <c:pt idx="2597" formatCode="General">
                  <c:v>3.8697999999999998E-4</c:v>
                </c:pt>
                <c:pt idx="2598" formatCode="General">
                  <c:v>3.8701499999999999E-4</c:v>
                </c:pt>
                <c:pt idx="2599" formatCode="General">
                  <c:v>3.8704899999999999E-4</c:v>
                </c:pt>
                <c:pt idx="2600" formatCode="General">
                  <c:v>3.8708299999999998E-4</c:v>
                </c:pt>
                <c:pt idx="2601" formatCode="General">
                  <c:v>3.8710900000000001E-4</c:v>
                </c:pt>
                <c:pt idx="2602" formatCode="General">
                  <c:v>3.8713499999999999E-4</c:v>
                </c:pt>
                <c:pt idx="2603" formatCode="General">
                  <c:v>3.8716E-4</c:v>
                </c:pt>
                <c:pt idx="2604" formatCode="General">
                  <c:v>3.8718599999999998E-4</c:v>
                </c:pt>
                <c:pt idx="2605" formatCode="General">
                  <c:v>3.8721200000000001E-4</c:v>
                </c:pt>
                <c:pt idx="2606" formatCode="General">
                  <c:v>3.8723700000000002E-4</c:v>
                </c:pt>
                <c:pt idx="2607" formatCode="General">
                  <c:v>3.87263E-4</c:v>
                </c:pt>
                <c:pt idx="2608" formatCode="General">
                  <c:v>3.8728900000000003E-4</c:v>
                </c:pt>
                <c:pt idx="2609" formatCode="General">
                  <c:v>3.8731399999999999E-4</c:v>
                </c:pt>
                <c:pt idx="2610" formatCode="General">
                  <c:v>3.8734000000000002E-4</c:v>
                </c:pt>
                <c:pt idx="2611" formatCode="General">
                  <c:v>3.8736599999999999E-4</c:v>
                </c:pt>
                <c:pt idx="2612" formatCode="General">
                  <c:v>3.87391E-4</c:v>
                </c:pt>
                <c:pt idx="2613" formatCode="General">
                  <c:v>3.8741699999999998E-4</c:v>
                </c:pt>
                <c:pt idx="2614" formatCode="General">
                  <c:v>3.8744300000000001E-4</c:v>
                </c:pt>
                <c:pt idx="2615" formatCode="General">
                  <c:v>3.8746800000000002E-4</c:v>
                </c:pt>
                <c:pt idx="2616" formatCode="General">
                  <c:v>3.87494E-4</c:v>
                </c:pt>
                <c:pt idx="2617" formatCode="General">
                  <c:v>3.87511E-4</c:v>
                </c:pt>
                <c:pt idx="2618" formatCode="General">
                  <c:v>3.8752799999999999E-4</c:v>
                </c:pt>
                <c:pt idx="2619" formatCode="General">
                  <c:v>3.8754600000000001E-4</c:v>
                </c:pt>
                <c:pt idx="2620" formatCode="General">
                  <c:v>3.8757100000000002E-4</c:v>
                </c:pt>
                <c:pt idx="2621" formatCode="General">
                  <c:v>3.87597E-4</c:v>
                </c:pt>
                <c:pt idx="2622" formatCode="General">
                  <c:v>3.8762300000000003E-4</c:v>
                </c:pt>
                <c:pt idx="2623" formatCode="General">
                  <c:v>3.8764799999999999E-4</c:v>
                </c:pt>
                <c:pt idx="2624" formatCode="General">
                  <c:v>3.8767499999999998E-4</c:v>
                </c:pt>
                <c:pt idx="2625" formatCode="General">
                  <c:v>3.8769400000000001E-4</c:v>
                </c:pt>
                <c:pt idx="2626" formatCode="General">
                  <c:v>3.8771200000000002E-4</c:v>
                </c:pt>
                <c:pt idx="2627" formatCode="General">
                  <c:v>3.8774099999999999E-4</c:v>
                </c:pt>
                <c:pt idx="2628" formatCode="General">
                  <c:v>3.8776899999999999E-4</c:v>
                </c:pt>
                <c:pt idx="2629" formatCode="General">
                  <c:v>3.87797E-4</c:v>
                </c:pt>
                <c:pt idx="2630" formatCode="General">
                  <c:v>3.8782299999999998E-4</c:v>
                </c:pt>
                <c:pt idx="2631" formatCode="General">
                  <c:v>3.8784600000000001E-4</c:v>
                </c:pt>
                <c:pt idx="2632" formatCode="General">
                  <c:v>3.8787499999999998E-4</c:v>
                </c:pt>
                <c:pt idx="2633" formatCode="General">
                  <c:v>3.87904E-4</c:v>
                </c:pt>
                <c:pt idx="2634" formatCode="General">
                  <c:v>3.8794799999999999E-4</c:v>
                </c:pt>
                <c:pt idx="2635" formatCode="General">
                  <c:v>3.8798899999999999E-4</c:v>
                </c:pt>
                <c:pt idx="2636" formatCode="General">
                  <c:v>3.8806499999999999E-4</c:v>
                </c:pt>
                <c:pt idx="2637" formatCode="General">
                  <c:v>3.8814999999999998E-4</c:v>
                </c:pt>
                <c:pt idx="2638" formatCode="General">
                  <c:v>3.8818899999999999E-4</c:v>
                </c:pt>
                <c:pt idx="2639" formatCode="General">
                  <c:v>3.88224E-4</c:v>
                </c:pt>
                <c:pt idx="2640" formatCode="General">
                  <c:v>3.8825699999999998E-4</c:v>
                </c:pt>
                <c:pt idx="2641" formatCode="General">
                  <c:v>3.8829000000000001E-4</c:v>
                </c:pt>
                <c:pt idx="2642" formatCode="General">
                  <c:v>3.8832299999999999E-4</c:v>
                </c:pt>
                <c:pt idx="2643" formatCode="General">
                  <c:v>3.88355E-4</c:v>
                </c:pt>
                <c:pt idx="2644" formatCode="General">
                  <c:v>3.8838700000000002E-4</c:v>
                </c:pt>
                <c:pt idx="2645" formatCode="General">
                  <c:v>3.8841599999999999E-4</c:v>
                </c:pt>
                <c:pt idx="2646" formatCode="General">
                  <c:v>3.88444E-4</c:v>
                </c:pt>
                <c:pt idx="2647" formatCode="General">
                  <c:v>3.8845999999999998E-4</c:v>
                </c:pt>
                <c:pt idx="2648" formatCode="General">
                  <c:v>3.8848700000000002E-4</c:v>
                </c:pt>
                <c:pt idx="2649" formatCode="General">
                  <c:v>3.8851499999999998E-4</c:v>
                </c:pt>
                <c:pt idx="2650" formatCode="General">
                  <c:v>3.88544E-4</c:v>
                </c:pt>
                <c:pt idx="2651" formatCode="General">
                  <c:v>3.8857600000000001E-4</c:v>
                </c:pt>
                <c:pt idx="2652" formatCode="General">
                  <c:v>3.8860799999999998E-4</c:v>
                </c:pt>
                <c:pt idx="2653" formatCode="General">
                  <c:v>3.8864100000000001E-4</c:v>
                </c:pt>
                <c:pt idx="2654" formatCode="General">
                  <c:v>3.8867399999999999E-4</c:v>
                </c:pt>
                <c:pt idx="2655" formatCode="General">
                  <c:v>3.8870700000000002E-4</c:v>
                </c:pt>
                <c:pt idx="2656" formatCode="General">
                  <c:v>3.88761E-4</c:v>
                </c:pt>
                <c:pt idx="2657" formatCode="General">
                  <c:v>3.8882199999999998E-4</c:v>
                </c:pt>
                <c:pt idx="2658" formatCode="General">
                  <c:v>3.8891499999999999E-4</c:v>
                </c:pt>
                <c:pt idx="2659" formatCode="General">
                  <c:v>3.8895599999999998E-4</c:v>
                </c:pt>
                <c:pt idx="2660" formatCode="General">
                  <c:v>3.8899699999999998E-4</c:v>
                </c:pt>
                <c:pt idx="2661" formatCode="General">
                  <c:v>3.8903100000000002E-4</c:v>
                </c:pt>
                <c:pt idx="2662" formatCode="General">
                  <c:v>3.89064E-4</c:v>
                </c:pt>
                <c:pt idx="2663" formatCode="General">
                  <c:v>3.8908900000000001E-4</c:v>
                </c:pt>
                <c:pt idx="2664" formatCode="General">
                  <c:v>3.8911499999999999E-4</c:v>
                </c:pt>
                <c:pt idx="2665" formatCode="General">
                  <c:v>3.8914199999999998E-4</c:v>
                </c:pt>
                <c:pt idx="2666" formatCode="General">
                  <c:v>3.8916500000000002E-4</c:v>
                </c:pt>
                <c:pt idx="2667" formatCode="General">
                  <c:v>3.8918699999999999E-4</c:v>
                </c:pt>
                <c:pt idx="2668" formatCode="General">
                  <c:v>3.8920900000000001E-4</c:v>
                </c:pt>
                <c:pt idx="2669" formatCode="General">
                  <c:v>3.8923099999999997E-4</c:v>
                </c:pt>
                <c:pt idx="2670" formatCode="General">
                  <c:v>3.8925400000000001E-4</c:v>
                </c:pt>
                <c:pt idx="2671" formatCode="General">
                  <c:v>3.8927599999999998E-4</c:v>
                </c:pt>
                <c:pt idx="2672" formatCode="General">
                  <c:v>3.89298E-4</c:v>
                </c:pt>
                <c:pt idx="2673" formatCode="General">
                  <c:v>3.8932300000000001E-4</c:v>
                </c:pt>
                <c:pt idx="2674" formatCode="General">
                  <c:v>3.8934400000000002E-4</c:v>
                </c:pt>
                <c:pt idx="2675" formatCode="General">
                  <c:v>3.8936400000000001E-4</c:v>
                </c:pt>
                <c:pt idx="2676" formatCode="General">
                  <c:v>3.8938500000000001E-4</c:v>
                </c:pt>
                <c:pt idx="2677" formatCode="General">
                  <c:v>3.89405E-4</c:v>
                </c:pt>
                <c:pt idx="2678" formatCode="General">
                  <c:v>3.8942600000000001E-4</c:v>
                </c:pt>
                <c:pt idx="2679" formatCode="General">
                  <c:v>3.89446E-4</c:v>
                </c:pt>
                <c:pt idx="2680" formatCode="General">
                  <c:v>3.89467E-4</c:v>
                </c:pt>
                <c:pt idx="2681" formatCode="General">
                  <c:v>3.8948699999999999E-4</c:v>
                </c:pt>
                <c:pt idx="2682" formatCode="General">
                  <c:v>3.89508E-4</c:v>
                </c:pt>
                <c:pt idx="2683" formatCode="General">
                  <c:v>3.89529E-4</c:v>
                </c:pt>
                <c:pt idx="2684" formatCode="General">
                  <c:v>3.8955199999999999E-4</c:v>
                </c:pt>
                <c:pt idx="2685" formatCode="General">
                  <c:v>3.8957500000000002E-4</c:v>
                </c:pt>
                <c:pt idx="2686" formatCode="General">
                  <c:v>3.8959800000000001E-4</c:v>
                </c:pt>
                <c:pt idx="2687" formatCode="General">
                  <c:v>3.8962099999999999E-4</c:v>
                </c:pt>
                <c:pt idx="2688" formatCode="General">
                  <c:v>3.8964400000000003E-4</c:v>
                </c:pt>
                <c:pt idx="2689" formatCode="General">
                  <c:v>3.8966700000000001E-4</c:v>
                </c:pt>
                <c:pt idx="2690" formatCode="General">
                  <c:v>3.8968999999999999E-4</c:v>
                </c:pt>
                <c:pt idx="2691" formatCode="General">
                  <c:v>3.8971399999999999E-4</c:v>
                </c:pt>
                <c:pt idx="2692" formatCode="General">
                  <c:v>3.8973700000000003E-4</c:v>
                </c:pt>
                <c:pt idx="2693" formatCode="General">
                  <c:v>3.8976000000000001E-4</c:v>
                </c:pt>
                <c:pt idx="2694" formatCode="General">
                  <c:v>3.8978599999999998E-4</c:v>
                </c:pt>
                <c:pt idx="2695" formatCode="General">
                  <c:v>3.8981600000000002E-4</c:v>
                </c:pt>
                <c:pt idx="2696" formatCode="General">
                  <c:v>3.8984700000000002E-4</c:v>
                </c:pt>
                <c:pt idx="2697" formatCode="General">
                  <c:v>3.8987800000000002E-4</c:v>
                </c:pt>
                <c:pt idx="2698" formatCode="General">
                  <c:v>3.8990900000000002E-4</c:v>
                </c:pt>
                <c:pt idx="2699" formatCode="General">
                  <c:v>3.8994000000000002E-4</c:v>
                </c:pt>
                <c:pt idx="2700" formatCode="General">
                  <c:v>3.8997000000000001E-4</c:v>
                </c:pt>
                <c:pt idx="2701" formatCode="General">
                  <c:v>3.9000100000000001E-4</c:v>
                </c:pt>
                <c:pt idx="2702" formatCode="General">
                  <c:v>3.90042E-4</c:v>
                </c:pt>
                <c:pt idx="2703" formatCode="General">
                  <c:v>3.90083E-4</c:v>
                </c:pt>
                <c:pt idx="2704" formatCode="General">
                  <c:v>3.9012999999999998E-4</c:v>
                </c:pt>
                <c:pt idx="2705" formatCode="General">
                  <c:v>3.9015499999999999E-4</c:v>
                </c:pt>
                <c:pt idx="2706" formatCode="General">
                  <c:v>3.90207E-4</c:v>
                </c:pt>
                <c:pt idx="2707" formatCode="General">
                  <c:v>3.9025799999999999E-4</c:v>
                </c:pt>
                <c:pt idx="2708" formatCode="General">
                  <c:v>3.9031E-4</c:v>
                </c:pt>
                <c:pt idx="2709" formatCode="General">
                  <c:v>3.9036099999999998E-4</c:v>
                </c:pt>
                <c:pt idx="2710" formatCode="General">
                  <c:v>3.9041199999999997E-4</c:v>
                </c:pt>
                <c:pt idx="2711" formatCode="General">
                  <c:v>3.9046399999999998E-4</c:v>
                </c:pt>
                <c:pt idx="2712" formatCode="General">
                  <c:v>3.9051500000000002E-4</c:v>
                </c:pt>
                <c:pt idx="2713" formatCode="General">
                  <c:v>3.9057499999999999E-4</c:v>
                </c:pt>
                <c:pt idx="2714" formatCode="General">
                  <c:v>3.9063500000000002E-4</c:v>
                </c:pt>
                <c:pt idx="2715" formatCode="General">
                  <c:v>3.9069499999999999E-4</c:v>
                </c:pt>
                <c:pt idx="2716" formatCode="General">
                  <c:v>3.9075500000000001E-4</c:v>
                </c:pt>
                <c:pt idx="2717" formatCode="General">
                  <c:v>3.9081499999999998E-4</c:v>
                </c:pt>
                <c:pt idx="2718" formatCode="General">
                  <c:v>3.90875E-4</c:v>
                </c:pt>
                <c:pt idx="2719" formatCode="General">
                  <c:v>3.9093500000000002E-4</c:v>
                </c:pt>
                <c:pt idx="2720" formatCode="General">
                  <c:v>3.9099499999999999E-4</c:v>
                </c:pt>
                <c:pt idx="2721" formatCode="General">
                  <c:v>3.9107200000000001E-4</c:v>
                </c:pt>
                <c:pt idx="2722" formatCode="General">
                  <c:v>3.9114899999999998E-4</c:v>
                </c:pt>
                <c:pt idx="2723" formatCode="General">
                  <c:v>3.91226E-4</c:v>
                </c:pt>
                <c:pt idx="2724" formatCode="General">
                  <c:v>3.9130300000000002E-4</c:v>
                </c:pt>
                <c:pt idx="2725" formatCode="General">
                  <c:v>3.9137999999999998E-4</c:v>
                </c:pt>
                <c:pt idx="2726" formatCode="General">
                  <c:v>3.91457E-4</c:v>
                </c:pt>
                <c:pt idx="2727" formatCode="General">
                  <c:v>3.9153400000000002E-4</c:v>
                </c:pt>
                <c:pt idx="2728" formatCode="General">
                  <c:v>3.9161099999999999E-4</c:v>
                </c:pt>
                <c:pt idx="2729" formatCode="General">
                  <c:v>3.9171399999999998E-4</c:v>
                </c:pt>
                <c:pt idx="2730" formatCode="General">
                  <c:v>3.9181600000000002E-4</c:v>
                </c:pt>
                <c:pt idx="2731" formatCode="General">
                  <c:v>3.9191900000000001E-4</c:v>
                </c:pt>
                <c:pt idx="2732" formatCode="General">
                  <c:v>3.9202200000000001E-4</c:v>
                </c:pt>
                <c:pt idx="2733" formatCode="General">
                  <c:v>3.92125E-4</c:v>
                </c:pt>
                <c:pt idx="2734" formatCode="General">
                  <c:v>3.92228E-4</c:v>
                </c:pt>
                <c:pt idx="2735" formatCode="General">
                  <c:v>3.9232999999999998E-4</c:v>
                </c:pt>
                <c:pt idx="2736" formatCode="General">
                  <c:v>3.9243299999999997E-4</c:v>
                </c:pt>
                <c:pt idx="2737" formatCode="General">
                  <c:v>3.9255300000000002E-4</c:v>
                </c:pt>
                <c:pt idx="2738" formatCode="General">
                  <c:v>3.9267300000000001E-4</c:v>
                </c:pt>
                <c:pt idx="2739" formatCode="General">
                  <c:v>3.92793E-4</c:v>
                </c:pt>
                <c:pt idx="2740" formatCode="General">
                  <c:v>3.92913E-4</c:v>
                </c:pt>
                <c:pt idx="2741" formatCode="General">
                  <c:v>3.9303199999999997E-4</c:v>
                </c:pt>
                <c:pt idx="2742" formatCode="General">
                  <c:v>3.9315200000000002E-4</c:v>
                </c:pt>
                <c:pt idx="2743" formatCode="General">
                  <c:v>3.9333199999999998E-4</c:v>
                </c:pt>
                <c:pt idx="2744" formatCode="General">
                  <c:v>3.9346900000000002E-4</c:v>
                </c:pt>
                <c:pt idx="2745" formatCode="General">
                  <c:v>3.9362300000000001E-4</c:v>
                </c:pt>
                <c:pt idx="2746" formatCode="General">
                  <c:v>3.9377699999999999E-4</c:v>
                </c:pt>
                <c:pt idx="2747" formatCode="General">
                  <c:v>3.9393099999999998E-4</c:v>
                </c:pt>
                <c:pt idx="2748" formatCode="General">
                  <c:v>3.9408599999999998E-4</c:v>
                </c:pt>
                <c:pt idx="2749" formatCode="General">
                  <c:v>3.9424000000000002E-4</c:v>
                </c:pt>
                <c:pt idx="2750" formatCode="General">
                  <c:v>3.9439400000000001E-4</c:v>
                </c:pt>
                <c:pt idx="2751" formatCode="General">
                  <c:v>3.9462500000000001E-4</c:v>
                </c:pt>
                <c:pt idx="2752" formatCode="General">
                  <c:v>3.9481299999999999E-4</c:v>
                </c:pt>
                <c:pt idx="2753" formatCode="General">
                  <c:v>3.9500199999999998E-4</c:v>
                </c:pt>
                <c:pt idx="2754" formatCode="General">
                  <c:v>3.9519000000000002E-4</c:v>
                </c:pt>
                <c:pt idx="2755" formatCode="General">
                  <c:v>3.9537900000000001E-4</c:v>
                </c:pt>
                <c:pt idx="2756" formatCode="General">
                  <c:v>3.9556699999999999E-4</c:v>
                </c:pt>
                <c:pt idx="2757" formatCode="General">
                  <c:v>3.9584899999999998E-4</c:v>
                </c:pt>
                <c:pt idx="2758" formatCode="General">
                  <c:v>3.9613199999999999E-4</c:v>
                </c:pt>
                <c:pt idx="2759" formatCode="General">
                  <c:v>3.9637199999999998E-4</c:v>
                </c:pt>
                <c:pt idx="2760" formatCode="General">
                  <c:v>3.9661200000000002E-4</c:v>
                </c:pt>
                <c:pt idx="2761" formatCode="General">
                  <c:v>3.9685099999999999E-4</c:v>
                </c:pt>
                <c:pt idx="2762" formatCode="General">
                  <c:v>3.9709100000000002E-4</c:v>
                </c:pt>
                <c:pt idx="2763" formatCode="General">
                  <c:v>3.9733100000000001E-4</c:v>
                </c:pt>
                <c:pt idx="2764" formatCode="General">
                  <c:v>3.9769000000000002E-4</c:v>
                </c:pt>
                <c:pt idx="2765" formatCode="General">
                  <c:v>3.9805E-4</c:v>
                </c:pt>
                <c:pt idx="2766" formatCode="General">
                  <c:v>3.9835800000000002E-4</c:v>
                </c:pt>
                <c:pt idx="2767" formatCode="General">
                  <c:v>3.9866700000000001E-4</c:v>
                </c:pt>
                <c:pt idx="2768" formatCode="General">
                  <c:v>3.9897499999999998E-4</c:v>
                </c:pt>
                <c:pt idx="2769" formatCode="General">
                  <c:v>3.9928300000000001E-4</c:v>
                </c:pt>
                <c:pt idx="2770" formatCode="General">
                  <c:v>3.9959099999999998E-4</c:v>
                </c:pt>
                <c:pt idx="2771" formatCode="General">
                  <c:v>3.99899E-4</c:v>
                </c:pt>
                <c:pt idx="2772" formatCode="General">
                  <c:v>4.0036200000000003E-4</c:v>
                </c:pt>
                <c:pt idx="2773" formatCode="General">
                  <c:v>4.0068699999999999E-4</c:v>
                </c:pt>
                <c:pt idx="2774" formatCode="General">
                  <c:v>4.0102999999999997E-4</c:v>
                </c:pt>
                <c:pt idx="2775" formatCode="General">
                  <c:v>4.0154299999999997E-4</c:v>
                </c:pt>
                <c:pt idx="2776" formatCode="General">
                  <c:v>4.0205699999999999E-4</c:v>
                </c:pt>
                <c:pt idx="2777" formatCode="General">
                  <c:v>4.0257100000000001E-4</c:v>
                </c:pt>
                <c:pt idx="2778" formatCode="General">
                  <c:v>4.0308500000000002E-4</c:v>
                </c:pt>
                <c:pt idx="2779" formatCode="General">
                  <c:v>4.0359899999999998E-4</c:v>
                </c:pt>
                <c:pt idx="2780" formatCode="General">
                  <c:v>4.0411199999999998E-4</c:v>
                </c:pt>
                <c:pt idx="2781" formatCode="General">
                  <c:v>4.04626E-4</c:v>
                </c:pt>
                <c:pt idx="2782" formatCode="General">
                  <c:v>4.0514000000000001E-4</c:v>
                </c:pt>
                <c:pt idx="2783" formatCode="General">
                  <c:v>4.0565300000000001E-4</c:v>
                </c:pt>
                <c:pt idx="2784" formatCode="General">
                  <c:v>4.0633899999999997E-4</c:v>
                </c:pt>
                <c:pt idx="2785" formatCode="General">
                  <c:v>4.0702400000000003E-4</c:v>
                </c:pt>
                <c:pt idx="2786" formatCode="General">
                  <c:v>4.0770800000000001E-4</c:v>
                </c:pt>
                <c:pt idx="2787" formatCode="General">
                  <c:v>4.0839400000000002E-4</c:v>
                </c:pt>
                <c:pt idx="2788" formatCode="General">
                  <c:v>4.09078E-4</c:v>
                </c:pt>
                <c:pt idx="2789" formatCode="General">
                  <c:v>4.09763E-4</c:v>
                </c:pt>
                <c:pt idx="2790" formatCode="General">
                  <c:v>4.1044900000000001E-4</c:v>
                </c:pt>
                <c:pt idx="2791" formatCode="General">
                  <c:v>4.1113400000000001E-4</c:v>
                </c:pt>
                <c:pt idx="2792" formatCode="General">
                  <c:v>4.11887E-4</c:v>
                </c:pt>
                <c:pt idx="2793" formatCode="General">
                  <c:v>4.1270899999999998E-4</c:v>
                </c:pt>
                <c:pt idx="2794" formatCode="General">
                  <c:v>4.1353100000000002E-4</c:v>
                </c:pt>
                <c:pt idx="2795" formatCode="General">
                  <c:v>4.1476399999999997E-4</c:v>
                </c:pt>
                <c:pt idx="2796" formatCode="General">
                  <c:v>4.1599699999999998E-4</c:v>
                </c:pt>
                <c:pt idx="2797" formatCode="General">
                  <c:v>4.1722999999999999E-4</c:v>
                </c:pt>
                <c:pt idx="2798" formatCode="General">
                  <c:v>4.1839500000000001E-4</c:v>
                </c:pt>
                <c:pt idx="2799" formatCode="General">
                  <c:v>4.1942200000000002E-4</c:v>
                </c:pt>
                <c:pt idx="2800" formatCode="General">
                  <c:v>4.2079200000000002E-4</c:v>
                </c:pt>
                <c:pt idx="2801" formatCode="General">
                  <c:v>4.21927E-4</c:v>
                </c:pt>
                <c:pt idx="2802" formatCode="General">
                  <c:v>4.23063E-4</c:v>
                </c:pt>
                <c:pt idx="2803" formatCode="General">
                  <c:v>4.2432E-4</c:v>
                </c:pt>
                <c:pt idx="2804" formatCode="General">
                  <c:v>4.2632E-4</c:v>
                </c:pt>
                <c:pt idx="2805" formatCode="General">
                  <c:v>4.2781999999999998E-4</c:v>
                </c:pt>
                <c:pt idx="2806" formatCode="General">
                  <c:v>4.2931300000000001E-4</c:v>
                </c:pt>
                <c:pt idx="2807" formatCode="General">
                  <c:v>4.3080700000000001E-4</c:v>
                </c:pt>
                <c:pt idx="2808" formatCode="General">
                  <c:v>4.3295399999999999E-4</c:v>
                </c:pt>
                <c:pt idx="2809" formatCode="General">
                  <c:v>4.3503999999999998E-4</c:v>
                </c:pt>
                <c:pt idx="2810" formatCode="General">
                  <c:v>4.3711100000000001E-4</c:v>
                </c:pt>
                <c:pt idx="2811" formatCode="General">
                  <c:v>4.3921200000000002E-4</c:v>
                </c:pt>
                <c:pt idx="2812" formatCode="General">
                  <c:v>4.4130599999999998E-4</c:v>
                </c:pt>
                <c:pt idx="2813" formatCode="General">
                  <c:v>4.4339999999999999E-4</c:v>
                </c:pt>
                <c:pt idx="2814" formatCode="General">
                  <c:v>4.4493899999999999E-4</c:v>
                </c:pt>
                <c:pt idx="2815" formatCode="General">
                  <c:v>4.4647699999999997E-4</c:v>
                </c:pt>
                <c:pt idx="2816" formatCode="General">
                  <c:v>4.4763099999999998E-4</c:v>
                </c:pt>
                <c:pt idx="2817" formatCode="General">
                  <c:v>4.4878499999999999E-4</c:v>
                </c:pt>
                <c:pt idx="2818" formatCode="General">
                  <c:v>4.4955400000000001E-4</c:v>
                </c:pt>
                <c:pt idx="2819" formatCode="General">
                  <c:v>4.5023300000000002E-4</c:v>
                </c:pt>
                <c:pt idx="2820" formatCode="General">
                  <c:v>4.5091100000000002E-4</c:v>
                </c:pt>
                <c:pt idx="2821" formatCode="General">
                  <c:v>4.5142100000000003E-4</c:v>
                </c:pt>
                <c:pt idx="2822" formatCode="General">
                  <c:v>4.5193000000000002E-4</c:v>
                </c:pt>
                <c:pt idx="2823" formatCode="General">
                  <c:v>4.5239299999999999E-4</c:v>
                </c:pt>
                <c:pt idx="2824" formatCode="General">
                  <c:v>4.5276700000000002E-4</c:v>
                </c:pt>
                <c:pt idx="2825" formatCode="General">
                  <c:v>4.5301599999999999E-4</c:v>
                </c:pt>
                <c:pt idx="2826" formatCode="General">
                  <c:v>4.5326399999999999E-4</c:v>
                </c:pt>
                <c:pt idx="2827" formatCode="General">
                  <c:v>4.5351300000000001E-4</c:v>
                </c:pt>
                <c:pt idx="2828" formatCode="General">
                  <c:v>4.5376200000000002E-4</c:v>
                </c:pt>
                <c:pt idx="2829" formatCode="General">
                  <c:v>4.5394899999999999E-4</c:v>
                </c:pt>
                <c:pt idx="2830" formatCode="General">
                  <c:v>4.54136E-4</c:v>
                </c:pt>
                <c:pt idx="2831" formatCode="General">
                  <c:v>4.5432799999999999E-4</c:v>
                </c:pt>
                <c:pt idx="2832" formatCode="General">
                  <c:v>4.5446400000000002E-4</c:v>
                </c:pt>
                <c:pt idx="2833" formatCode="General">
                  <c:v>4.5459899999999998E-4</c:v>
                </c:pt>
                <c:pt idx="2834" formatCode="General">
                  <c:v>4.54735E-4</c:v>
                </c:pt>
                <c:pt idx="2835" formatCode="General">
                  <c:v>4.5487099999999998E-4</c:v>
                </c:pt>
                <c:pt idx="2836" formatCode="General">
                  <c:v>4.55007E-4</c:v>
                </c:pt>
                <c:pt idx="2837" formatCode="General">
                  <c:v>4.5510800000000002E-4</c:v>
                </c:pt>
                <c:pt idx="2838" formatCode="General">
                  <c:v>4.5521E-4</c:v>
                </c:pt>
                <c:pt idx="2839" formatCode="General">
                  <c:v>4.5531199999999998E-4</c:v>
                </c:pt>
                <c:pt idx="2840" formatCode="General">
                  <c:v>4.5538799999999998E-4</c:v>
                </c:pt>
                <c:pt idx="2841" formatCode="General">
                  <c:v>4.5547300000000002E-4</c:v>
                </c:pt>
                <c:pt idx="2842" formatCode="General">
                  <c:v>4.55558E-4</c:v>
                </c:pt>
                <c:pt idx="2843" formatCode="General">
                  <c:v>4.5564299999999999E-4</c:v>
                </c:pt>
                <c:pt idx="2844" formatCode="General">
                  <c:v>4.5572800000000002E-4</c:v>
                </c:pt>
                <c:pt idx="2845" formatCode="General">
                  <c:v>4.5579099999999999E-4</c:v>
                </c:pt>
                <c:pt idx="2846" formatCode="General">
                  <c:v>4.5585500000000002E-4</c:v>
                </c:pt>
                <c:pt idx="2847" formatCode="General">
                  <c:v>4.55919E-4</c:v>
                </c:pt>
                <c:pt idx="2848" formatCode="General">
                  <c:v>4.5598200000000001E-4</c:v>
                </c:pt>
                <c:pt idx="2849" formatCode="General">
                  <c:v>4.5602499999999999E-4</c:v>
                </c:pt>
                <c:pt idx="2850" formatCode="General">
                  <c:v>4.56081E-4</c:v>
                </c:pt>
                <c:pt idx="2851" formatCode="General">
                  <c:v>4.5612400000000003E-4</c:v>
                </c:pt>
                <c:pt idx="2852" formatCode="General">
                  <c:v>4.5616599999999998E-4</c:v>
                </c:pt>
                <c:pt idx="2853" formatCode="General">
                  <c:v>4.5620900000000001E-4</c:v>
                </c:pt>
                <c:pt idx="2854" formatCode="General">
                  <c:v>4.5625100000000002E-4</c:v>
                </c:pt>
                <c:pt idx="2855" formatCode="General">
                  <c:v>4.5629299999999998E-4</c:v>
                </c:pt>
                <c:pt idx="2856" formatCode="General">
                  <c:v>4.56322E-4</c:v>
                </c:pt>
                <c:pt idx="2857" formatCode="General">
                  <c:v>4.5635000000000001E-4</c:v>
                </c:pt>
                <c:pt idx="2858" formatCode="General">
                  <c:v>4.5637800000000001E-4</c:v>
                </c:pt>
                <c:pt idx="2859" formatCode="General">
                  <c:v>4.5640699999999998E-4</c:v>
                </c:pt>
                <c:pt idx="2860" formatCode="General">
                  <c:v>4.5643499999999999E-4</c:v>
                </c:pt>
                <c:pt idx="2861" formatCode="General">
                  <c:v>4.5645599999999999E-4</c:v>
                </c:pt>
                <c:pt idx="2862" formatCode="General">
                  <c:v>4.56477E-4</c:v>
                </c:pt>
                <c:pt idx="2863" formatCode="General">
                  <c:v>4.5649699999999999E-4</c:v>
                </c:pt>
                <c:pt idx="2864" formatCode="General">
                  <c:v>4.5651699999999998E-4</c:v>
                </c:pt>
                <c:pt idx="2865" formatCode="General">
                  <c:v>4.5653700000000002E-4</c:v>
                </c:pt>
                <c:pt idx="2866" formatCode="General">
                  <c:v>4.56556E-4</c:v>
                </c:pt>
                <c:pt idx="2867" formatCode="General">
                  <c:v>4.5657599999999999E-4</c:v>
                </c:pt>
                <c:pt idx="2868" formatCode="General">
                  <c:v>4.5659599999999998E-4</c:v>
                </c:pt>
                <c:pt idx="2869" formatCode="General">
                  <c:v>4.5661600000000002E-4</c:v>
                </c:pt>
                <c:pt idx="2870" formatCode="General">
                  <c:v>4.5663600000000001E-4</c:v>
                </c:pt>
                <c:pt idx="2871" formatCode="General">
                  <c:v>4.5665499999999998E-4</c:v>
                </c:pt>
                <c:pt idx="2872" formatCode="General">
                  <c:v>4.5667499999999997E-4</c:v>
                </c:pt>
                <c:pt idx="2873" formatCode="General">
                  <c:v>4.5668999999999999E-4</c:v>
                </c:pt>
                <c:pt idx="2874" formatCode="General">
                  <c:v>4.5670500000000001E-4</c:v>
                </c:pt>
                <c:pt idx="2875" formatCode="General">
                  <c:v>4.5671999999999998E-4</c:v>
                </c:pt>
                <c:pt idx="2876" formatCode="General">
                  <c:v>4.56735E-4</c:v>
                </c:pt>
                <c:pt idx="2877" formatCode="General">
                  <c:v>4.56749E-4</c:v>
                </c:pt>
                <c:pt idx="2878" formatCode="General">
                  <c:v>4.5676400000000002E-4</c:v>
                </c:pt>
                <c:pt idx="2879" formatCode="General">
                  <c:v>4.5677899999999998E-4</c:v>
                </c:pt>
                <c:pt idx="2880" formatCode="General">
                  <c:v>4.56794E-4</c:v>
                </c:pt>
                <c:pt idx="2881" formatCode="General">
                  <c:v>4.5680800000000001E-4</c:v>
                </c:pt>
                <c:pt idx="2882" formatCode="General">
                  <c:v>4.5682200000000001E-4</c:v>
                </c:pt>
                <c:pt idx="2883" formatCode="General">
                  <c:v>4.5683600000000002E-4</c:v>
                </c:pt>
                <c:pt idx="2884" formatCode="General">
                  <c:v>4.5685099999999998E-4</c:v>
                </c:pt>
                <c:pt idx="2885" formatCode="General">
                  <c:v>4.5686499999999998E-4</c:v>
                </c:pt>
                <c:pt idx="2886" formatCode="General">
                  <c:v>4.5687899999999999E-4</c:v>
                </c:pt>
                <c:pt idx="2887" formatCode="General">
                  <c:v>4.5689299999999999E-4</c:v>
                </c:pt>
                <c:pt idx="2888" formatCode="General">
                  <c:v>4.5690699999999999E-4</c:v>
                </c:pt>
                <c:pt idx="2889" formatCode="General">
                  <c:v>4.56921E-4</c:v>
                </c:pt>
                <c:pt idx="2890" formatCode="General">
                  <c:v>4.56935E-4</c:v>
                </c:pt>
                <c:pt idx="2891" formatCode="General">
                  <c:v>4.5695000000000002E-4</c:v>
                </c:pt>
                <c:pt idx="2892" formatCode="General">
                  <c:v>4.5696400000000002E-4</c:v>
                </c:pt>
                <c:pt idx="2893" formatCode="General">
                  <c:v>4.5697799999999997E-4</c:v>
                </c:pt>
                <c:pt idx="2894" formatCode="General">
                  <c:v>4.5699199999999998E-4</c:v>
                </c:pt>
                <c:pt idx="2895" formatCode="General">
                  <c:v>4.5700599999999998E-4</c:v>
                </c:pt>
                <c:pt idx="2896" formatCode="General">
                  <c:v>4.5702600000000003E-4</c:v>
                </c:pt>
                <c:pt idx="2897" formatCode="General">
                  <c:v>4.5704300000000002E-4</c:v>
                </c:pt>
                <c:pt idx="2898" formatCode="General">
                  <c:v>4.5706000000000002E-4</c:v>
                </c:pt>
                <c:pt idx="2899" formatCode="General">
                  <c:v>4.5707700000000001E-4</c:v>
                </c:pt>
                <c:pt idx="2900" formatCode="General">
                  <c:v>4.5709400000000001E-4</c:v>
                </c:pt>
                <c:pt idx="2901" formatCode="General">
                  <c:v>4.5711100000000001E-4</c:v>
                </c:pt>
                <c:pt idx="2902" formatCode="General">
                  <c:v>4.5713299999999998E-4</c:v>
                </c:pt>
                <c:pt idx="2903" formatCode="General">
                  <c:v>4.5715600000000001E-4</c:v>
                </c:pt>
                <c:pt idx="2904" formatCode="General">
                  <c:v>4.5717899999999999E-4</c:v>
                </c:pt>
                <c:pt idx="2905" formatCode="General">
                  <c:v>4.5720100000000002E-4</c:v>
                </c:pt>
                <c:pt idx="2906" formatCode="General">
                  <c:v>4.5722699999999999E-4</c:v>
                </c:pt>
                <c:pt idx="2907" formatCode="General">
                  <c:v>4.5725200000000001E-4</c:v>
                </c:pt>
                <c:pt idx="2908" formatCode="General">
                  <c:v>4.5727799999999998E-4</c:v>
                </c:pt>
                <c:pt idx="2909" formatCode="General">
                  <c:v>4.57303E-4</c:v>
                </c:pt>
                <c:pt idx="2910" formatCode="General">
                  <c:v>4.5733699999999999E-4</c:v>
                </c:pt>
                <c:pt idx="2911" formatCode="General">
                  <c:v>4.5737799999999998E-4</c:v>
                </c:pt>
                <c:pt idx="2912" formatCode="General">
                  <c:v>4.5741800000000002E-4</c:v>
                </c:pt>
                <c:pt idx="2913" formatCode="General">
                  <c:v>4.5750199999999998E-4</c:v>
                </c:pt>
                <c:pt idx="2914" formatCode="General">
                  <c:v>4.57572E-4</c:v>
                </c:pt>
                <c:pt idx="2915" formatCode="General">
                  <c:v>4.5762199999999998E-4</c:v>
                </c:pt>
                <c:pt idx="2916" formatCode="General">
                  <c:v>4.5766300000000003E-4</c:v>
                </c:pt>
                <c:pt idx="2917" formatCode="General">
                  <c:v>4.5769499999999999E-4</c:v>
                </c:pt>
                <c:pt idx="2918" formatCode="General">
                  <c:v>4.5772400000000001E-4</c:v>
                </c:pt>
                <c:pt idx="2919" formatCode="General">
                  <c:v>4.5775699999999999E-4</c:v>
                </c:pt>
                <c:pt idx="2920" formatCode="General">
                  <c:v>4.5778399999999998E-4</c:v>
                </c:pt>
                <c:pt idx="2921" formatCode="General">
                  <c:v>4.5781800000000003E-4</c:v>
                </c:pt>
                <c:pt idx="2922" formatCode="General">
                  <c:v>4.5784999999999999E-4</c:v>
                </c:pt>
                <c:pt idx="2923" formatCode="General">
                  <c:v>4.5787999999999997E-4</c:v>
                </c:pt>
                <c:pt idx="2924" formatCode="General">
                  <c:v>4.57909E-4</c:v>
                </c:pt>
                <c:pt idx="2925" formatCode="General">
                  <c:v>4.5794199999999997E-4</c:v>
                </c:pt>
                <c:pt idx="2926" formatCode="General">
                  <c:v>4.5797600000000002E-4</c:v>
                </c:pt>
                <c:pt idx="2927" formatCode="General">
                  <c:v>4.5800300000000001E-4</c:v>
                </c:pt>
                <c:pt idx="2928" formatCode="General">
                  <c:v>4.5803599999999999E-4</c:v>
                </c:pt>
                <c:pt idx="2929" formatCode="General">
                  <c:v>4.5806500000000001E-4</c:v>
                </c:pt>
                <c:pt idx="2930" formatCode="General">
                  <c:v>4.5809699999999997E-4</c:v>
                </c:pt>
                <c:pt idx="2931" formatCode="General">
                  <c:v>4.5813800000000002E-4</c:v>
                </c:pt>
                <c:pt idx="2932" formatCode="General">
                  <c:v>4.5818299999999997E-4</c:v>
                </c:pt>
                <c:pt idx="2933" formatCode="General">
                  <c:v>4.5825599999999998E-4</c:v>
                </c:pt>
                <c:pt idx="2934" formatCode="General">
                  <c:v>4.5833700000000001E-4</c:v>
                </c:pt>
                <c:pt idx="2935" formatCode="General">
                  <c:v>4.5837800000000001E-4</c:v>
                </c:pt>
                <c:pt idx="2936" formatCode="General">
                  <c:v>4.5841300000000002E-4</c:v>
                </c:pt>
                <c:pt idx="2937" formatCode="General">
                  <c:v>4.5844599999999999E-4</c:v>
                </c:pt>
                <c:pt idx="2938" formatCode="General">
                  <c:v>4.5847100000000001E-4</c:v>
                </c:pt>
                <c:pt idx="2939" formatCode="General">
                  <c:v>4.5849500000000001E-4</c:v>
                </c:pt>
                <c:pt idx="2940" formatCode="General">
                  <c:v>4.5852000000000002E-4</c:v>
                </c:pt>
                <c:pt idx="2941" formatCode="General">
                  <c:v>4.58546E-4</c:v>
                </c:pt>
                <c:pt idx="2942" formatCode="General">
                  <c:v>4.5856599999999999E-4</c:v>
                </c:pt>
                <c:pt idx="2943" formatCode="General">
                  <c:v>4.5858599999999998E-4</c:v>
                </c:pt>
                <c:pt idx="2944" formatCode="General">
                  <c:v>4.58605E-4</c:v>
                </c:pt>
                <c:pt idx="2945" formatCode="General">
                  <c:v>4.5862499999999999E-4</c:v>
                </c:pt>
                <c:pt idx="2946" formatCode="General">
                  <c:v>4.5864499999999998E-4</c:v>
                </c:pt>
                <c:pt idx="2947" formatCode="General">
                  <c:v>4.5866499999999997E-4</c:v>
                </c:pt>
                <c:pt idx="2948" formatCode="General">
                  <c:v>4.5868500000000002E-4</c:v>
                </c:pt>
                <c:pt idx="2949" formatCode="General">
                  <c:v>4.58701E-4</c:v>
                </c:pt>
                <c:pt idx="2950" formatCode="General">
                  <c:v>4.5872000000000003E-4</c:v>
                </c:pt>
                <c:pt idx="2951" formatCode="General">
                  <c:v>4.58739E-4</c:v>
                </c:pt>
                <c:pt idx="2952" formatCode="General">
                  <c:v>4.5875799999999997E-4</c:v>
                </c:pt>
                <c:pt idx="2953" formatCode="General">
                  <c:v>4.58777E-4</c:v>
                </c:pt>
                <c:pt idx="2954" formatCode="General">
                  <c:v>4.5879599999999998E-4</c:v>
                </c:pt>
                <c:pt idx="2955" formatCode="General">
                  <c:v>4.58815E-4</c:v>
                </c:pt>
                <c:pt idx="2956" formatCode="General">
                  <c:v>4.5883399999999998E-4</c:v>
                </c:pt>
                <c:pt idx="2957" formatCode="General">
                  <c:v>4.5885400000000002E-4</c:v>
                </c:pt>
                <c:pt idx="2958" formatCode="General">
                  <c:v>4.58873E-4</c:v>
                </c:pt>
                <c:pt idx="2959" formatCode="General">
                  <c:v>4.5889200000000002E-4</c:v>
                </c:pt>
                <c:pt idx="2960" formatCode="General">
                  <c:v>4.5890699999999999E-4</c:v>
                </c:pt>
                <c:pt idx="2961" formatCode="General">
                  <c:v>4.5892600000000002E-4</c:v>
                </c:pt>
                <c:pt idx="2962" formatCode="General">
                  <c:v>4.5894399999999998E-4</c:v>
                </c:pt>
                <c:pt idx="2963" formatCode="General">
                  <c:v>4.5896199999999999E-4</c:v>
                </c:pt>
                <c:pt idx="2964" formatCode="General">
                  <c:v>4.5898100000000002E-4</c:v>
                </c:pt>
                <c:pt idx="2965" formatCode="General">
                  <c:v>4.5899899999999997E-4</c:v>
                </c:pt>
                <c:pt idx="2966" formatCode="General">
                  <c:v>4.59018E-4</c:v>
                </c:pt>
                <c:pt idx="2967" formatCode="General">
                  <c:v>4.5903600000000001E-4</c:v>
                </c:pt>
                <c:pt idx="2968" formatCode="General">
                  <c:v>4.5905400000000003E-4</c:v>
                </c:pt>
                <c:pt idx="2969" formatCode="General">
                  <c:v>4.59073E-4</c:v>
                </c:pt>
                <c:pt idx="2970" formatCode="General">
                  <c:v>4.5909100000000001E-4</c:v>
                </c:pt>
                <c:pt idx="2971" formatCode="General">
                  <c:v>4.5910999999999999E-4</c:v>
                </c:pt>
                <c:pt idx="2972" formatCode="General">
                  <c:v>4.59128E-4</c:v>
                </c:pt>
                <c:pt idx="2973" formatCode="General">
                  <c:v>4.5914600000000001E-4</c:v>
                </c:pt>
                <c:pt idx="2974" formatCode="General">
                  <c:v>4.5916499999999999E-4</c:v>
                </c:pt>
                <c:pt idx="2975" formatCode="General">
                  <c:v>4.59183E-4</c:v>
                </c:pt>
                <c:pt idx="2976" formatCode="General">
                  <c:v>4.5920500000000002E-4</c:v>
                </c:pt>
                <c:pt idx="2977" formatCode="General">
                  <c:v>4.5922399999999999E-4</c:v>
                </c:pt>
                <c:pt idx="2978" formatCode="General">
                  <c:v>4.5924300000000002E-4</c:v>
                </c:pt>
                <c:pt idx="2979" formatCode="General">
                  <c:v>4.5926199999999999E-4</c:v>
                </c:pt>
                <c:pt idx="2980" formatCode="General">
                  <c:v>4.5928100000000002E-4</c:v>
                </c:pt>
                <c:pt idx="2981" formatCode="General">
                  <c:v>4.59307E-4</c:v>
                </c:pt>
                <c:pt idx="2982" formatCode="General">
                  <c:v>4.5933200000000001E-4</c:v>
                </c:pt>
                <c:pt idx="2983" formatCode="General">
                  <c:v>4.5935799999999999E-4</c:v>
                </c:pt>
                <c:pt idx="2984" formatCode="General">
                  <c:v>4.59383E-4</c:v>
                </c:pt>
                <c:pt idx="2985" formatCode="General">
                  <c:v>4.5940899999999998E-4</c:v>
                </c:pt>
                <c:pt idx="2986" formatCode="General">
                  <c:v>4.5943399999999999E-4</c:v>
                </c:pt>
                <c:pt idx="2987" formatCode="General">
                  <c:v>4.5947199999999999E-4</c:v>
                </c:pt>
                <c:pt idx="2988" formatCode="General">
                  <c:v>4.5951E-4</c:v>
                </c:pt>
                <c:pt idx="2989" formatCode="General">
                  <c:v>4.5954900000000001E-4</c:v>
                </c:pt>
                <c:pt idx="2990" formatCode="General">
                  <c:v>4.5958700000000002E-4</c:v>
                </c:pt>
                <c:pt idx="2991" formatCode="General">
                  <c:v>4.5963299999999998E-4</c:v>
                </c:pt>
                <c:pt idx="2992" formatCode="General">
                  <c:v>4.5968400000000003E-4</c:v>
                </c:pt>
                <c:pt idx="2993" formatCode="General">
                  <c:v>4.5973500000000002E-4</c:v>
                </c:pt>
                <c:pt idx="2994" formatCode="General">
                  <c:v>4.5978600000000001E-4</c:v>
                </c:pt>
                <c:pt idx="2995" formatCode="General">
                  <c:v>4.59837E-4</c:v>
                </c:pt>
                <c:pt idx="2996" formatCode="General">
                  <c:v>4.5990499999999998E-4</c:v>
                </c:pt>
                <c:pt idx="2997" formatCode="General">
                  <c:v>4.5997300000000002E-4</c:v>
                </c:pt>
                <c:pt idx="2998" formatCode="General">
                  <c:v>4.6004100000000001E-4</c:v>
                </c:pt>
                <c:pt idx="2999" formatCode="General">
                  <c:v>4.60109E-4</c:v>
                </c:pt>
                <c:pt idx="3000" formatCode="General">
                  <c:v>4.60199E-4</c:v>
                </c:pt>
                <c:pt idx="3001" formatCode="General">
                  <c:v>4.6028399999999999E-4</c:v>
                </c:pt>
                <c:pt idx="3002" formatCode="General">
                  <c:v>4.6036900000000002E-4</c:v>
                </c:pt>
                <c:pt idx="3003" formatCode="General">
                  <c:v>4.6045400000000001E-4</c:v>
                </c:pt>
                <c:pt idx="3004" formatCode="General">
                  <c:v>4.6053799999999997E-4</c:v>
                </c:pt>
                <c:pt idx="3005" formatCode="General">
                  <c:v>4.6065199999999998E-4</c:v>
                </c:pt>
                <c:pt idx="3006" formatCode="General">
                  <c:v>4.6076500000000002E-4</c:v>
                </c:pt>
                <c:pt idx="3007" formatCode="General">
                  <c:v>4.6087800000000001E-4</c:v>
                </c:pt>
                <c:pt idx="3008" formatCode="General">
                  <c:v>4.60991E-4</c:v>
                </c:pt>
                <c:pt idx="3009" formatCode="General">
                  <c:v>4.6115499999999999E-4</c:v>
                </c:pt>
                <c:pt idx="3010" formatCode="General">
                  <c:v>4.6131600000000003E-4</c:v>
                </c:pt>
                <c:pt idx="3011" formatCode="General">
                  <c:v>4.6147700000000001E-4</c:v>
                </c:pt>
                <c:pt idx="3012" formatCode="General">
                  <c:v>4.6163900000000002E-4</c:v>
                </c:pt>
                <c:pt idx="3013" formatCode="General">
                  <c:v>4.618E-4</c:v>
                </c:pt>
                <c:pt idx="3014" formatCode="General">
                  <c:v>4.6201499999999997E-4</c:v>
                </c:pt>
                <c:pt idx="3015" formatCode="General">
                  <c:v>4.6223E-4</c:v>
                </c:pt>
                <c:pt idx="3016" formatCode="General">
                  <c:v>4.6244500000000002E-4</c:v>
                </c:pt>
                <c:pt idx="3017" formatCode="General">
                  <c:v>4.62767E-4</c:v>
                </c:pt>
                <c:pt idx="3018" formatCode="General">
                  <c:v>4.6310600000000002E-4</c:v>
                </c:pt>
                <c:pt idx="3019" formatCode="General">
                  <c:v>4.6344600000000001E-4</c:v>
                </c:pt>
                <c:pt idx="3020" formatCode="General">
                  <c:v>4.6378499999999998E-4</c:v>
                </c:pt>
                <c:pt idx="3021" formatCode="General">
                  <c:v>4.6429400000000002E-4</c:v>
                </c:pt>
                <c:pt idx="3022" formatCode="General">
                  <c:v>4.6480300000000002E-4</c:v>
                </c:pt>
                <c:pt idx="3023" formatCode="General">
                  <c:v>4.6531200000000001E-4</c:v>
                </c:pt>
                <c:pt idx="3024" formatCode="General">
                  <c:v>4.6586700000000002E-4</c:v>
                </c:pt>
                <c:pt idx="3025" formatCode="General">
                  <c:v>4.6663599999999998E-4</c:v>
                </c:pt>
                <c:pt idx="3026" formatCode="General">
                  <c:v>4.67405E-4</c:v>
                </c:pt>
                <c:pt idx="3027" formatCode="General">
                  <c:v>4.6855900000000001E-4</c:v>
                </c:pt>
                <c:pt idx="3028" formatCode="General">
                  <c:v>4.6993000000000002E-4</c:v>
                </c:pt>
                <c:pt idx="3029" formatCode="General">
                  <c:v>4.70624E-4</c:v>
                </c:pt>
                <c:pt idx="3030" formatCode="General">
                  <c:v>4.7227899999999998E-4</c:v>
                </c:pt>
                <c:pt idx="3031" formatCode="General">
                  <c:v>4.7417E-4</c:v>
                </c:pt>
                <c:pt idx="3032" formatCode="General">
                  <c:v>4.7593000000000001E-4</c:v>
                </c:pt>
                <c:pt idx="3033" formatCode="General">
                  <c:v>4.7769000000000002E-4</c:v>
                </c:pt>
                <c:pt idx="3034" formatCode="General">
                  <c:v>4.7916499999999998E-4</c:v>
                </c:pt>
                <c:pt idx="3035" formatCode="General">
                  <c:v>4.8064000000000001E-4</c:v>
                </c:pt>
                <c:pt idx="3036" formatCode="General">
                  <c:v>4.8205999999999998E-4</c:v>
                </c:pt>
                <c:pt idx="3037" formatCode="General">
                  <c:v>4.8348E-4</c:v>
                </c:pt>
                <c:pt idx="3038" formatCode="General">
                  <c:v>4.8490000000000002E-4</c:v>
                </c:pt>
                <c:pt idx="3039" formatCode="General">
                  <c:v>4.8596499999999999E-4</c:v>
                </c:pt>
                <c:pt idx="3040" formatCode="General">
                  <c:v>4.8709399999999998E-4</c:v>
                </c:pt>
                <c:pt idx="3041" formatCode="General">
                  <c:v>4.8825499999999999E-4</c:v>
                </c:pt>
                <c:pt idx="3042" formatCode="General">
                  <c:v>4.8902899999999998E-4</c:v>
                </c:pt>
                <c:pt idx="3043" formatCode="General">
                  <c:v>4.89774E-4</c:v>
                </c:pt>
                <c:pt idx="3044" formatCode="General">
                  <c:v>4.9049100000000002E-4</c:v>
                </c:pt>
                <c:pt idx="3045" formatCode="General">
                  <c:v>4.9120800000000003E-4</c:v>
                </c:pt>
                <c:pt idx="3046" formatCode="General">
                  <c:v>4.9192500000000004E-4</c:v>
                </c:pt>
                <c:pt idx="3047" formatCode="General">
                  <c:v>4.9267400000000002E-4</c:v>
                </c:pt>
                <c:pt idx="3048" formatCode="General">
                  <c:v>4.9345599999999997E-4</c:v>
                </c:pt>
                <c:pt idx="3049" formatCode="General">
                  <c:v>4.9404099999999997E-4</c:v>
                </c:pt>
                <c:pt idx="3050" formatCode="General">
                  <c:v>4.9462699999999998E-4</c:v>
                </c:pt>
                <c:pt idx="3051" formatCode="General">
                  <c:v>4.9521299999999999E-4</c:v>
                </c:pt>
                <c:pt idx="3052" formatCode="General">
                  <c:v>4.9576299999999998E-4</c:v>
                </c:pt>
                <c:pt idx="3053" formatCode="General">
                  <c:v>4.9629600000000002E-4</c:v>
                </c:pt>
                <c:pt idx="3054" formatCode="General">
                  <c:v>4.9682800000000005E-4</c:v>
                </c:pt>
                <c:pt idx="3055" formatCode="General">
                  <c:v>4.9735999999999997E-4</c:v>
                </c:pt>
                <c:pt idx="3056" formatCode="General">
                  <c:v>4.9789300000000001E-4</c:v>
                </c:pt>
                <c:pt idx="3057" formatCode="General">
                  <c:v>4.9824799999999996E-4</c:v>
                </c:pt>
                <c:pt idx="3058" formatCode="General">
                  <c:v>4.9856800000000001E-4</c:v>
                </c:pt>
                <c:pt idx="3059" formatCode="General">
                  <c:v>4.9888700000000005E-4</c:v>
                </c:pt>
                <c:pt idx="3060" formatCode="General">
                  <c:v>4.9920699999999999E-4</c:v>
                </c:pt>
                <c:pt idx="3061" formatCode="General">
                  <c:v>4.9952600000000003E-4</c:v>
                </c:pt>
                <c:pt idx="3062" formatCode="General">
                  <c:v>4.9984499999999996E-4</c:v>
                </c:pt>
                <c:pt idx="3063" formatCode="General">
                  <c:v>5.0016500000000001E-4</c:v>
                </c:pt>
                <c:pt idx="3064" formatCode="General">
                  <c:v>5.0048400000000004E-4</c:v>
                </c:pt>
                <c:pt idx="3065" formatCode="General">
                  <c:v>5.0080399999999998E-4</c:v>
                </c:pt>
                <c:pt idx="3066" formatCode="General">
                  <c:v>5.0103500000000004E-4</c:v>
                </c:pt>
                <c:pt idx="3067" formatCode="General">
                  <c:v>5.0126599999999999E-4</c:v>
                </c:pt>
                <c:pt idx="3068" formatCode="General">
                  <c:v>5.0149600000000004E-4</c:v>
                </c:pt>
                <c:pt idx="3069" formatCode="General">
                  <c:v>5.0172699999999999E-4</c:v>
                </c:pt>
                <c:pt idx="3070" formatCode="General">
                  <c:v>5.0195800000000005E-4</c:v>
                </c:pt>
                <c:pt idx="3071" formatCode="General">
                  <c:v>5.02189E-4</c:v>
                </c:pt>
                <c:pt idx="3072" formatCode="General">
                  <c:v>5.0241900000000004E-4</c:v>
                </c:pt>
                <c:pt idx="3073" formatCode="General">
                  <c:v>5.0264999999999999E-4</c:v>
                </c:pt>
                <c:pt idx="3074" formatCode="General">
                  <c:v>5.0282799999999998E-4</c:v>
                </c:pt>
                <c:pt idx="3075" formatCode="General">
                  <c:v>5.0300500000000005E-4</c:v>
                </c:pt>
                <c:pt idx="3076" formatCode="General">
                  <c:v>5.0318200000000002E-4</c:v>
                </c:pt>
                <c:pt idx="3077" formatCode="General">
                  <c:v>5.0336000000000001E-4</c:v>
                </c:pt>
                <c:pt idx="3078" formatCode="General">
                  <c:v>5.0353699999999997E-4</c:v>
                </c:pt>
                <c:pt idx="3079" formatCode="General">
                  <c:v>5.0371499999999996E-4</c:v>
                </c:pt>
                <c:pt idx="3080" formatCode="General">
                  <c:v>5.0389300000000005E-4</c:v>
                </c:pt>
                <c:pt idx="3081" formatCode="General">
                  <c:v>5.0407000000000002E-4</c:v>
                </c:pt>
                <c:pt idx="3082" formatCode="General">
                  <c:v>5.0425600000000002E-4</c:v>
                </c:pt>
                <c:pt idx="3083" formatCode="General">
                  <c:v>5.0438100000000004E-4</c:v>
                </c:pt>
                <c:pt idx="3084" formatCode="General">
                  <c:v>5.0450500000000004E-4</c:v>
                </c:pt>
                <c:pt idx="3085" formatCode="General">
                  <c:v>5.0462900000000004E-4</c:v>
                </c:pt>
                <c:pt idx="3086" formatCode="General">
                  <c:v>5.0475300000000004E-4</c:v>
                </c:pt>
                <c:pt idx="3087" formatCode="General">
                  <c:v>5.0487800000000005E-4</c:v>
                </c:pt>
                <c:pt idx="3088" formatCode="General">
                  <c:v>5.0500199999999995E-4</c:v>
                </c:pt>
                <c:pt idx="3089" formatCode="General">
                  <c:v>5.0511299999999996E-4</c:v>
                </c:pt>
                <c:pt idx="3090" formatCode="General">
                  <c:v>5.0525899999999998E-4</c:v>
                </c:pt>
                <c:pt idx="3091" formatCode="General">
                  <c:v>5.0535700000000001E-4</c:v>
                </c:pt>
                <c:pt idx="3092" formatCode="General">
                  <c:v>5.0545400000000002E-4</c:v>
                </c:pt>
                <c:pt idx="3093" formatCode="General">
                  <c:v>5.0555200000000004E-4</c:v>
                </c:pt>
                <c:pt idx="3094" formatCode="General">
                  <c:v>5.0564999999999996E-4</c:v>
                </c:pt>
                <c:pt idx="3095" formatCode="General">
                  <c:v>5.0574699999999997E-4</c:v>
                </c:pt>
                <c:pt idx="3096" formatCode="General">
                  <c:v>5.0584499999999999E-4</c:v>
                </c:pt>
                <c:pt idx="3097" formatCode="General">
                  <c:v>5.0592499999999995E-4</c:v>
                </c:pt>
                <c:pt idx="3098" formatCode="General">
                  <c:v>5.0600500000000002E-4</c:v>
                </c:pt>
                <c:pt idx="3099" formatCode="General">
                  <c:v>5.0608499999999998E-4</c:v>
                </c:pt>
                <c:pt idx="3100" formatCode="General">
                  <c:v>5.0616500000000004E-4</c:v>
                </c:pt>
                <c:pt idx="3101" formatCode="General">
                  <c:v>5.0624399999999999E-4</c:v>
                </c:pt>
                <c:pt idx="3102" formatCode="General">
                  <c:v>5.0632400000000005E-4</c:v>
                </c:pt>
                <c:pt idx="3103" formatCode="General">
                  <c:v>5.0640400000000001E-4</c:v>
                </c:pt>
                <c:pt idx="3104" formatCode="General">
                  <c:v>5.0648399999999997E-4</c:v>
                </c:pt>
                <c:pt idx="3105" formatCode="General">
                  <c:v>5.0654599999999997E-4</c:v>
                </c:pt>
                <c:pt idx="3106" formatCode="General">
                  <c:v>5.0660799999999997E-4</c:v>
                </c:pt>
                <c:pt idx="3107" formatCode="General">
                  <c:v>5.0666999999999997E-4</c:v>
                </c:pt>
                <c:pt idx="3108" formatCode="General">
                  <c:v>5.0673199999999997E-4</c:v>
                </c:pt>
                <c:pt idx="3109" formatCode="General">
                  <c:v>5.0679499999999999E-4</c:v>
                </c:pt>
                <c:pt idx="3110" formatCode="General">
                  <c:v>5.0685699999999999E-4</c:v>
                </c:pt>
                <c:pt idx="3111" formatCode="General">
                  <c:v>5.0691899999999999E-4</c:v>
                </c:pt>
                <c:pt idx="3112" formatCode="General">
                  <c:v>5.0698099999999999E-4</c:v>
                </c:pt>
                <c:pt idx="3113" formatCode="General">
                  <c:v>5.0703E-4</c:v>
                </c:pt>
                <c:pt idx="3114" formatCode="General">
                  <c:v>5.0707900000000001E-4</c:v>
                </c:pt>
                <c:pt idx="3115" formatCode="General">
                  <c:v>5.0712700000000001E-4</c:v>
                </c:pt>
                <c:pt idx="3116" formatCode="General">
                  <c:v>5.0717600000000002E-4</c:v>
                </c:pt>
                <c:pt idx="3117" formatCode="General">
                  <c:v>5.0722500000000004E-4</c:v>
                </c:pt>
                <c:pt idx="3118" formatCode="General">
                  <c:v>5.0726199999999997E-4</c:v>
                </c:pt>
                <c:pt idx="3119" formatCode="General">
                  <c:v>5.0729799999999999E-4</c:v>
                </c:pt>
                <c:pt idx="3120" formatCode="General">
                  <c:v>5.0733500000000003E-4</c:v>
                </c:pt>
                <c:pt idx="3121" formatCode="General">
                  <c:v>5.0737199999999997E-4</c:v>
                </c:pt>
                <c:pt idx="3122" formatCode="General">
                  <c:v>5.0740099999999999E-4</c:v>
                </c:pt>
                <c:pt idx="3123" formatCode="General">
                  <c:v>5.0743100000000003E-4</c:v>
                </c:pt>
                <c:pt idx="3124" formatCode="General">
                  <c:v>5.0746099999999996E-4</c:v>
                </c:pt>
                <c:pt idx="3125" formatCode="General">
                  <c:v>5.07491E-4</c:v>
                </c:pt>
                <c:pt idx="3126" formatCode="General">
                  <c:v>5.0752100000000004E-4</c:v>
                </c:pt>
                <c:pt idx="3127" formatCode="General">
                  <c:v>5.0755099999999997E-4</c:v>
                </c:pt>
                <c:pt idx="3128" formatCode="General">
                  <c:v>5.07581E-4</c:v>
                </c:pt>
                <c:pt idx="3129" formatCode="General">
                  <c:v>5.0760099999999999E-4</c:v>
                </c:pt>
                <c:pt idx="3130" formatCode="General">
                  <c:v>5.0762099999999998E-4</c:v>
                </c:pt>
                <c:pt idx="3131" formatCode="General">
                  <c:v>5.0764099999999997E-4</c:v>
                </c:pt>
                <c:pt idx="3132" formatCode="General">
                  <c:v>5.0766099999999996E-4</c:v>
                </c:pt>
                <c:pt idx="3133" formatCode="General">
                  <c:v>5.0768099999999995E-4</c:v>
                </c:pt>
                <c:pt idx="3134" formatCode="General">
                  <c:v>5.0770000000000003E-4</c:v>
                </c:pt>
                <c:pt idx="3135" formatCode="General">
                  <c:v>5.0771799999999999E-4</c:v>
                </c:pt>
                <c:pt idx="3136" formatCode="General">
                  <c:v>5.0773500000000004E-4</c:v>
                </c:pt>
                <c:pt idx="3137" formatCode="General">
                  <c:v>5.07753E-4</c:v>
                </c:pt>
                <c:pt idx="3138" formatCode="General">
                  <c:v>5.0777099999999996E-4</c:v>
                </c:pt>
                <c:pt idx="3139" formatCode="General">
                  <c:v>5.0778900000000003E-4</c:v>
                </c:pt>
                <c:pt idx="3140" formatCode="General">
                  <c:v>5.0780599999999997E-4</c:v>
                </c:pt>
                <c:pt idx="3141" formatCode="General">
                  <c:v>5.0782400000000004E-4</c:v>
                </c:pt>
                <c:pt idx="3142" formatCode="General">
                  <c:v>5.0784199999999999E-4</c:v>
                </c:pt>
                <c:pt idx="3143" formatCode="General">
                  <c:v>5.0785999999999995E-4</c:v>
                </c:pt>
                <c:pt idx="3144" formatCode="General">
                  <c:v>5.07877E-4</c:v>
                </c:pt>
                <c:pt idx="3145" formatCode="General">
                  <c:v>5.0789499999999996E-4</c:v>
                </c:pt>
                <c:pt idx="3146" formatCode="General">
                  <c:v>5.0791300000000003E-4</c:v>
                </c:pt>
                <c:pt idx="3147" formatCode="General">
                  <c:v>5.0793099999999999E-4</c:v>
                </c:pt>
                <c:pt idx="3148" formatCode="General">
                  <c:v>5.0794800000000004E-4</c:v>
                </c:pt>
                <c:pt idx="3149" formatCode="General">
                  <c:v>5.0796599999999999E-4</c:v>
                </c:pt>
                <c:pt idx="3150" formatCode="General">
                  <c:v>5.0798300000000005E-4</c:v>
                </c:pt>
                <c:pt idx="3151" formatCode="General">
                  <c:v>5.0799999999999999E-4</c:v>
                </c:pt>
                <c:pt idx="3152" formatCode="General">
                  <c:v>5.0801700000000004E-4</c:v>
                </c:pt>
                <c:pt idx="3153" formatCode="General">
                  <c:v>5.0803299999999997E-4</c:v>
                </c:pt>
                <c:pt idx="3154" formatCode="General">
                  <c:v>5.0805000000000002E-4</c:v>
                </c:pt>
                <c:pt idx="3155" formatCode="General">
                  <c:v>5.0806600000000005E-4</c:v>
                </c:pt>
                <c:pt idx="3156" formatCode="General">
                  <c:v>5.0808299999999999E-4</c:v>
                </c:pt>
                <c:pt idx="3157" formatCode="General">
                  <c:v>5.0810000000000004E-4</c:v>
                </c:pt>
                <c:pt idx="3158" formatCode="General">
                  <c:v>5.0812199999999996E-4</c:v>
                </c:pt>
                <c:pt idx="3159" formatCode="General">
                  <c:v>5.0814299999999996E-4</c:v>
                </c:pt>
                <c:pt idx="3160" formatCode="General">
                  <c:v>5.0816299999999995E-4</c:v>
                </c:pt>
                <c:pt idx="3161" formatCode="General">
                  <c:v>5.0818700000000001E-4</c:v>
                </c:pt>
                <c:pt idx="3162" formatCode="General">
                  <c:v>5.0821299999999998E-4</c:v>
                </c:pt>
                <c:pt idx="3163" formatCode="General">
                  <c:v>5.0823899999999996E-4</c:v>
                </c:pt>
                <c:pt idx="3164" formatCode="General">
                  <c:v>5.0826400000000002E-4</c:v>
                </c:pt>
                <c:pt idx="3165" formatCode="General">
                  <c:v>5.0829E-4</c:v>
                </c:pt>
                <c:pt idx="3166" formatCode="General">
                  <c:v>5.0831200000000002E-4</c:v>
                </c:pt>
                <c:pt idx="3167" formatCode="General">
                  <c:v>5.0833900000000001E-4</c:v>
                </c:pt>
                <c:pt idx="3168" formatCode="General">
                  <c:v>5.08366E-4</c:v>
                </c:pt>
                <c:pt idx="3169" formatCode="General">
                  <c:v>5.0839799999999997E-4</c:v>
                </c:pt>
                <c:pt idx="3170" formatCode="General">
                  <c:v>5.0842900000000002E-4</c:v>
                </c:pt>
                <c:pt idx="3171" formatCode="General">
                  <c:v>5.0846099999999998E-4</c:v>
                </c:pt>
                <c:pt idx="3172" formatCode="General">
                  <c:v>5.0850600000000004E-4</c:v>
                </c:pt>
                <c:pt idx="3173" formatCode="General">
                  <c:v>5.0854999999999997E-4</c:v>
                </c:pt>
                <c:pt idx="3174" formatCode="General">
                  <c:v>5.08703E-4</c:v>
                </c:pt>
                <c:pt idx="3175" formatCode="General">
                  <c:v>5.0876000000000003E-4</c:v>
                </c:pt>
                <c:pt idx="3176" formatCode="General">
                  <c:v>5.0880100000000002E-4</c:v>
                </c:pt>
                <c:pt idx="3177" formatCode="General">
                  <c:v>5.08841E-4</c:v>
                </c:pt>
                <c:pt idx="3178" formatCode="General">
                  <c:v>5.08875E-4</c:v>
                </c:pt>
                <c:pt idx="3179" formatCode="General">
                  <c:v>5.0891200000000004E-4</c:v>
                </c:pt>
                <c:pt idx="3180" formatCode="General">
                  <c:v>5.0894099999999995E-4</c:v>
                </c:pt>
                <c:pt idx="3181" formatCode="General">
                  <c:v>5.0896899999999996E-4</c:v>
                </c:pt>
                <c:pt idx="3182" formatCode="General">
                  <c:v>5.0900000000000001E-4</c:v>
                </c:pt>
                <c:pt idx="3183" formatCode="General">
                  <c:v>5.0903500000000002E-4</c:v>
                </c:pt>
                <c:pt idx="3184" formatCode="General">
                  <c:v>5.0903999999999999E-4</c:v>
                </c:pt>
                <c:pt idx="3185" formatCode="General">
                  <c:v>5.0907800000000005E-4</c:v>
                </c:pt>
                <c:pt idx="3186" formatCode="General">
                  <c:v>5.0911399999999996E-4</c:v>
                </c:pt>
                <c:pt idx="3187" formatCode="General">
                  <c:v>5.0914799999999996E-4</c:v>
                </c:pt>
                <c:pt idx="3188" formatCode="General">
                  <c:v>5.09185E-4</c:v>
                </c:pt>
                <c:pt idx="3189" formatCode="General">
                  <c:v>5.0921600000000005E-4</c:v>
                </c:pt>
                <c:pt idx="3190" formatCode="General">
                  <c:v>5.0925000000000005E-4</c:v>
                </c:pt>
                <c:pt idx="3191" formatCode="General">
                  <c:v>5.0929299999999996E-4</c:v>
                </c:pt>
                <c:pt idx="3192" formatCode="General">
                  <c:v>5.0934000000000005E-4</c:v>
                </c:pt>
                <c:pt idx="3193" formatCode="General">
                  <c:v>5.0939699999999997E-4</c:v>
                </c:pt>
                <c:pt idx="3194" formatCode="General">
                  <c:v>5.0952799999999998E-4</c:v>
                </c:pt>
                <c:pt idx="3195" formatCode="General">
                  <c:v>5.0958100000000005E-4</c:v>
                </c:pt>
                <c:pt idx="3196" formatCode="General">
                  <c:v>5.0962100000000003E-4</c:v>
                </c:pt>
                <c:pt idx="3197" formatCode="General">
                  <c:v>5.0965299999999999E-4</c:v>
                </c:pt>
                <c:pt idx="3198" formatCode="General">
                  <c:v>5.0968499999999996E-4</c:v>
                </c:pt>
                <c:pt idx="3199" formatCode="General">
                  <c:v>5.0971499999999999E-4</c:v>
                </c:pt>
                <c:pt idx="3200" formatCode="General">
                  <c:v>5.0974600000000005E-4</c:v>
                </c:pt>
                <c:pt idx="3201" formatCode="General">
                  <c:v>5.0976799999999996E-4</c:v>
                </c:pt>
                <c:pt idx="3202" formatCode="General">
                  <c:v>5.0978899999999997E-4</c:v>
                </c:pt>
                <c:pt idx="3203" formatCode="General">
                  <c:v>5.0980999999999997E-4</c:v>
                </c:pt>
                <c:pt idx="3204" formatCode="General">
                  <c:v>5.0983199999999999E-4</c:v>
                </c:pt>
                <c:pt idx="3205" formatCode="General">
                  <c:v>5.09853E-4</c:v>
                </c:pt>
                <c:pt idx="3206" formatCode="General">
                  <c:v>5.0987600000000004E-4</c:v>
                </c:pt>
                <c:pt idx="3207" formatCode="General">
                  <c:v>5.0989600000000003E-4</c:v>
                </c:pt>
                <c:pt idx="3208" formatCode="General">
                  <c:v>5.09915E-4</c:v>
                </c:pt>
                <c:pt idx="3209" formatCode="General">
                  <c:v>5.0993399999999997E-4</c:v>
                </c:pt>
                <c:pt idx="3210" formatCode="General">
                  <c:v>5.0995399999999996E-4</c:v>
                </c:pt>
                <c:pt idx="3211" formatCode="General">
                  <c:v>5.0997300000000005E-4</c:v>
                </c:pt>
                <c:pt idx="3212" formatCode="General">
                  <c:v>5.0999200000000002E-4</c:v>
                </c:pt>
                <c:pt idx="3213" formatCode="General">
                  <c:v>5.1001200000000001E-4</c:v>
                </c:pt>
                <c:pt idx="3214" formatCode="General">
                  <c:v>5.1003099999999998E-4</c:v>
                </c:pt>
                <c:pt idx="3215" formatCode="General">
                  <c:v>5.1004999999999996E-4</c:v>
                </c:pt>
                <c:pt idx="3216" formatCode="General">
                  <c:v>5.1006900000000004E-4</c:v>
                </c:pt>
                <c:pt idx="3217" formatCode="General">
                  <c:v>5.1008499999999997E-4</c:v>
                </c:pt>
                <c:pt idx="3218" formatCode="General">
                  <c:v>5.10101E-4</c:v>
                </c:pt>
                <c:pt idx="3219" formatCode="General">
                  <c:v>5.1011600000000002E-4</c:v>
                </c:pt>
                <c:pt idx="3220" formatCode="General">
                  <c:v>5.1013199999999995E-4</c:v>
                </c:pt>
                <c:pt idx="3221" formatCode="General">
                  <c:v>5.1014699999999997E-4</c:v>
                </c:pt>
                <c:pt idx="3222" formatCode="General">
                  <c:v>5.10163E-4</c:v>
                </c:pt>
                <c:pt idx="3223" formatCode="General">
                  <c:v>5.1017800000000002E-4</c:v>
                </c:pt>
                <c:pt idx="3224" formatCode="General">
                  <c:v>5.1019399999999995E-4</c:v>
                </c:pt>
                <c:pt idx="3225" formatCode="General">
                  <c:v>5.1020899999999997E-4</c:v>
                </c:pt>
                <c:pt idx="3226" formatCode="General">
                  <c:v>5.10225E-4</c:v>
                </c:pt>
                <c:pt idx="3227" formatCode="General">
                  <c:v>5.1024000000000002E-4</c:v>
                </c:pt>
                <c:pt idx="3228" formatCode="General">
                  <c:v>5.1025599999999995E-4</c:v>
                </c:pt>
                <c:pt idx="3229" formatCode="General">
                  <c:v>5.1027899999999998E-4</c:v>
                </c:pt>
                <c:pt idx="3230" formatCode="General">
                  <c:v>5.1030200000000002E-4</c:v>
                </c:pt>
                <c:pt idx="3231" formatCode="General">
                  <c:v>5.1031799999999995E-4</c:v>
                </c:pt>
                <c:pt idx="3232" formatCode="General">
                  <c:v>5.1033800000000005E-4</c:v>
                </c:pt>
                <c:pt idx="3233" formatCode="General">
                  <c:v>5.1035800000000004E-4</c:v>
                </c:pt>
                <c:pt idx="3234" formatCode="General">
                  <c:v>5.1037800000000003E-4</c:v>
                </c:pt>
                <c:pt idx="3235" formatCode="General">
                  <c:v>5.1039800000000001E-4</c:v>
                </c:pt>
                <c:pt idx="3236" formatCode="General">
                  <c:v>5.10418E-4</c:v>
                </c:pt>
                <c:pt idx="3237" formatCode="General">
                  <c:v>5.1043799999999999E-4</c:v>
                </c:pt>
                <c:pt idx="3238" formatCode="General">
                  <c:v>5.1045799999999998E-4</c:v>
                </c:pt>
                <c:pt idx="3239" formatCode="General">
                  <c:v>5.1047799999999997E-4</c:v>
                </c:pt>
                <c:pt idx="3240" formatCode="General">
                  <c:v>5.1049799999999996E-4</c:v>
                </c:pt>
                <c:pt idx="3241" formatCode="General">
                  <c:v>5.10528E-4</c:v>
                </c:pt>
                <c:pt idx="3242" formatCode="General">
                  <c:v>5.1055800000000004E-4</c:v>
                </c:pt>
                <c:pt idx="3243" formatCode="General">
                  <c:v>5.1058799999999997E-4</c:v>
                </c:pt>
                <c:pt idx="3244" formatCode="General">
                  <c:v>5.1061800000000001E-4</c:v>
                </c:pt>
                <c:pt idx="3245" formatCode="General">
                  <c:v>5.1064999999999997E-4</c:v>
                </c:pt>
                <c:pt idx="3246" formatCode="General">
                  <c:v>5.10686E-4</c:v>
                </c:pt>
                <c:pt idx="3247" formatCode="General">
                  <c:v>5.1072300000000004E-4</c:v>
                </c:pt>
                <c:pt idx="3248" formatCode="General">
                  <c:v>5.1075999999999997E-4</c:v>
                </c:pt>
                <c:pt idx="3249" formatCode="General">
                  <c:v>5.1079599999999999E-4</c:v>
                </c:pt>
                <c:pt idx="3250" formatCode="General">
                  <c:v>5.1083300000000003E-4</c:v>
                </c:pt>
                <c:pt idx="3251" formatCode="General">
                  <c:v>5.1086899999999995E-4</c:v>
                </c:pt>
                <c:pt idx="3252" formatCode="General">
                  <c:v>5.1090599999999999E-4</c:v>
                </c:pt>
                <c:pt idx="3253" formatCode="General">
                  <c:v>5.10955E-4</c:v>
                </c:pt>
                <c:pt idx="3254" formatCode="General">
                  <c:v>5.1100400000000002E-4</c:v>
                </c:pt>
                <c:pt idx="3255" formatCode="General">
                  <c:v>5.1105900000000001E-4</c:v>
                </c:pt>
                <c:pt idx="3256" formatCode="General">
                  <c:v>5.1108999999999996E-4</c:v>
                </c:pt>
                <c:pt idx="3257" formatCode="General">
                  <c:v>5.1115199999999996E-4</c:v>
                </c:pt>
                <c:pt idx="3258" formatCode="General">
                  <c:v>5.1121399999999996E-4</c:v>
                </c:pt>
                <c:pt idx="3259" formatCode="General">
                  <c:v>5.1127599999999996E-4</c:v>
                </c:pt>
                <c:pt idx="3260" formatCode="General">
                  <c:v>5.1133899999999998E-4</c:v>
                </c:pt>
                <c:pt idx="3261" formatCode="General">
                  <c:v>5.1140099999999998E-4</c:v>
                </c:pt>
                <c:pt idx="3262" formatCode="General">
                  <c:v>5.1146299999999998E-4</c:v>
                </c:pt>
                <c:pt idx="3263" formatCode="General">
                  <c:v>5.1152499999999998E-4</c:v>
                </c:pt>
                <c:pt idx="3264" formatCode="General">
                  <c:v>5.1160500000000005E-4</c:v>
                </c:pt>
                <c:pt idx="3265" formatCode="General">
                  <c:v>5.11685E-4</c:v>
                </c:pt>
                <c:pt idx="3266" formatCode="General">
                  <c:v>5.1176499999999996E-4</c:v>
                </c:pt>
                <c:pt idx="3267" formatCode="General">
                  <c:v>5.1184500000000003E-4</c:v>
                </c:pt>
                <c:pt idx="3268" formatCode="General">
                  <c:v>5.1192399999999997E-4</c:v>
                </c:pt>
                <c:pt idx="3269" formatCode="General">
                  <c:v>5.1200400000000004E-4</c:v>
                </c:pt>
                <c:pt idx="3270" formatCode="General">
                  <c:v>5.12084E-4</c:v>
                </c:pt>
                <c:pt idx="3271" formatCode="General">
                  <c:v>5.1216399999999996E-4</c:v>
                </c:pt>
                <c:pt idx="3272" formatCode="General">
                  <c:v>5.1227E-4</c:v>
                </c:pt>
                <c:pt idx="3273" formatCode="General">
                  <c:v>5.1237699999999995E-4</c:v>
                </c:pt>
                <c:pt idx="3274" formatCode="General">
                  <c:v>5.1248400000000001E-4</c:v>
                </c:pt>
                <c:pt idx="3275" formatCode="General">
                  <c:v>5.1259000000000005E-4</c:v>
                </c:pt>
                <c:pt idx="3276" formatCode="General">
                  <c:v>5.1269599999999999E-4</c:v>
                </c:pt>
                <c:pt idx="3277" formatCode="General">
                  <c:v>5.1280300000000004E-4</c:v>
                </c:pt>
                <c:pt idx="3278" formatCode="General">
                  <c:v>5.1290899999999998E-4</c:v>
                </c:pt>
                <c:pt idx="3279" formatCode="General">
                  <c:v>5.1301600000000004E-4</c:v>
                </c:pt>
                <c:pt idx="3280" formatCode="General">
                  <c:v>5.13158E-4</c:v>
                </c:pt>
                <c:pt idx="3281" formatCode="General">
                  <c:v>5.1329999999999995E-4</c:v>
                </c:pt>
                <c:pt idx="3282" formatCode="General">
                  <c:v>5.1344200000000002E-4</c:v>
                </c:pt>
                <c:pt idx="3283" formatCode="General">
                  <c:v>5.1358399999999998E-4</c:v>
                </c:pt>
                <c:pt idx="3284" formatCode="General">
                  <c:v>5.1372600000000005E-4</c:v>
                </c:pt>
                <c:pt idx="3285" formatCode="General">
                  <c:v>5.1386800000000001E-4</c:v>
                </c:pt>
                <c:pt idx="3286" formatCode="General">
                  <c:v>5.1400999999999997E-4</c:v>
                </c:pt>
                <c:pt idx="3287" formatCode="General">
                  <c:v>5.1415200000000003E-4</c:v>
                </c:pt>
                <c:pt idx="3288" formatCode="General">
                  <c:v>5.1433000000000002E-4</c:v>
                </c:pt>
                <c:pt idx="3289" formatCode="General">
                  <c:v>5.1450699999999999E-4</c:v>
                </c:pt>
                <c:pt idx="3290" formatCode="General">
                  <c:v>5.1468499999999997E-4</c:v>
                </c:pt>
                <c:pt idx="3291" formatCode="General">
                  <c:v>5.1486200000000005E-4</c:v>
                </c:pt>
                <c:pt idx="3292" formatCode="General">
                  <c:v>5.1503900000000001E-4</c:v>
                </c:pt>
                <c:pt idx="3293" formatCode="General">
                  <c:v>5.15217E-4</c:v>
                </c:pt>
                <c:pt idx="3294" formatCode="General">
                  <c:v>5.1539499999999998E-4</c:v>
                </c:pt>
                <c:pt idx="3295" formatCode="General">
                  <c:v>5.1565200000000002E-4</c:v>
                </c:pt>
                <c:pt idx="3296" formatCode="General">
                  <c:v>5.1589099999999998E-4</c:v>
                </c:pt>
                <c:pt idx="3297" formatCode="General">
                  <c:v>5.1613099999999997E-4</c:v>
                </c:pt>
                <c:pt idx="3298" formatCode="General">
                  <c:v>5.1637099999999995E-4</c:v>
                </c:pt>
                <c:pt idx="3299" formatCode="General">
                  <c:v>5.1661000000000003E-4</c:v>
                </c:pt>
                <c:pt idx="3300" formatCode="General">
                  <c:v>5.1685000000000001E-4</c:v>
                </c:pt>
                <c:pt idx="3301" formatCode="General">
                  <c:v>5.1716900000000005E-4</c:v>
                </c:pt>
                <c:pt idx="3302" formatCode="General">
                  <c:v>5.1748899999999999E-4</c:v>
                </c:pt>
                <c:pt idx="3303" formatCode="General">
                  <c:v>5.1780800000000003E-4</c:v>
                </c:pt>
                <c:pt idx="3304" formatCode="General">
                  <c:v>5.1812799999999997E-4</c:v>
                </c:pt>
                <c:pt idx="3305" formatCode="General">
                  <c:v>5.1848300000000003E-4</c:v>
                </c:pt>
                <c:pt idx="3306" formatCode="General">
                  <c:v>5.1883799999999998E-4</c:v>
                </c:pt>
                <c:pt idx="3307" formatCode="General">
                  <c:v>5.1919300000000004E-4</c:v>
                </c:pt>
                <c:pt idx="3308" formatCode="General">
                  <c:v>5.1954799999999999E-4</c:v>
                </c:pt>
                <c:pt idx="3309" formatCode="General">
                  <c:v>5.1990300000000005E-4</c:v>
                </c:pt>
                <c:pt idx="3310" formatCode="General">
                  <c:v>5.2025800000000001E-4</c:v>
                </c:pt>
                <c:pt idx="3311" formatCode="General">
                  <c:v>5.2079100000000005E-4</c:v>
                </c:pt>
                <c:pt idx="3312" formatCode="General">
                  <c:v>5.2118100000000001E-4</c:v>
                </c:pt>
                <c:pt idx="3313" formatCode="General">
                  <c:v>5.21607E-4</c:v>
                </c:pt>
                <c:pt idx="3314" formatCode="General">
                  <c:v>5.2191399999999995E-4</c:v>
                </c:pt>
                <c:pt idx="3315" formatCode="General">
                  <c:v>5.2238199999999995E-4</c:v>
                </c:pt>
                <c:pt idx="3316" formatCode="General">
                  <c:v>5.2294500000000003E-4</c:v>
                </c:pt>
                <c:pt idx="3317" formatCode="General">
                  <c:v>5.2350699999999999E-4</c:v>
                </c:pt>
                <c:pt idx="3318" formatCode="General">
                  <c:v>5.2388300000000005E-4</c:v>
                </c:pt>
                <c:pt idx="3319" formatCode="General">
                  <c:v>5.2425699999999998E-4</c:v>
                </c:pt>
                <c:pt idx="3320" formatCode="General">
                  <c:v>5.2463300000000004E-4</c:v>
                </c:pt>
                <c:pt idx="3321" formatCode="General">
                  <c:v>5.2500699999999997E-4</c:v>
                </c:pt>
                <c:pt idx="3322" formatCode="General">
                  <c:v>5.2538300000000003E-4</c:v>
                </c:pt>
                <c:pt idx="3323" formatCode="General">
                  <c:v>5.2575699999999996E-4</c:v>
                </c:pt>
                <c:pt idx="3324" formatCode="General">
                  <c:v>5.2613300000000003E-4</c:v>
                </c:pt>
                <c:pt idx="3325" formatCode="General">
                  <c:v>5.2650799999999997E-4</c:v>
                </c:pt>
                <c:pt idx="3326" formatCode="General">
                  <c:v>5.2678899999999995E-4</c:v>
                </c:pt>
                <c:pt idx="3327" formatCode="General">
                  <c:v>5.2707000000000003E-4</c:v>
                </c:pt>
                <c:pt idx="3328" formatCode="General">
                  <c:v>5.2735100000000001E-4</c:v>
                </c:pt>
                <c:pt idx="3329" formatCode="General">
                  <c:v>5.2763199999999999E-4</c:v>
                </c:pt>
                <c:pt idx="3330" formatCode="General">
                  <c:v>5.2792300000000002E-4</c:v>
                </c:pt>
                <c:pt idx="3331" formatCode="General">
                  <c:v>5.2823200000000001E-4</c:v>
                </c:pt>
                <c:pt idx="3332" formatCode="General">
                  <c:v>5.2843900000000001E-4</c:v>
                </c:pt>
                <c:pt idx="3333" formatCode="General">
                  <c:v>5.28645E-4</c:v>
                </c:pt>
                <c:pt idx="3334" formatCode="General">
                  <c:v>5.28851E-4</c:v>
                </c:pt>
                <c:pt idx="3335" formatCode="General">
                  <c:v>5.29058E-4</c:v>
                </c:pt>
                <c:pt idx="3336" formatCode="General">
                  <c:v>5.2926399999999999E-4</c:v>
                </c:pt>
                <c:pt idx="3337" formatCode="General">
                  <c:v>5.2946999999999998E-4</c:v>
                </c:pt>
                <c:pt idx="3338" formatCode="General">
                  <c:v>5.2963900000000004E-4</c:v>
                </c:pt>
                <c:pt idx="3339" formatCode="General">
                  <c:v>5.2980699999999998E-4</c:v>
                </c:pt>
                <c:pt idx="3340" formatCode="General">
                  <c:v>5.2997600000000004E-4</c:v>
                </c:pt>
                <c:pt idx="3341" formatCode="General">
                  <c:v>5.3014499999999999E-4</c:v>
                </c:pt>
                <c:pt idx="3342" formatCode="General">
                  <c:v>5.3031400000000005E-4</c:v>
                </c:pt>
                <c:pt idx="3343" formatCode="General">
                  <c:v>5.30483E-4</c:v>
                </c:pt>
                <c:pt idx="3344" formatCode="General">
                  <c:v>5.3065100000000004E-4</c:v>
                </c:pt>
                <c:pt idx="3345" formatCode="General">
                  <c:v>5.3081999999999999E-4</c:v>
                </c:pt>
                <c:pt idx="3346" formatCode="General">
                  <c:v>5.3094199999999996E-4</c:v>
                </c:pt>
                <c:pt idx="3347" formatCode="General">
                  <c:v>5.3106400000000004E-4</c:v>
                </c:pt>
                <c:pt idx="3348" formatCode="General">
                  <c:v>5.3118600000000001E-4</c:v>
                </c:pt>
                <c:pt idx="3349" formatCode="General">
                  <c:v>5.3130699999999996E-4</c:v>
                </c:pt>
                <c:pt idx="3350" formatCode="General">
                  <c:v>5.3142900000000004E-4</c:v>
                </c:pt>
                <c:pt idx="3351" formatCode="General">
                  <c:v>5.3155100000000001E-4</c:v>
                </c:pt>
                <c:pt idx="3352" formatCode="General">
                  <c:v>5.3167299999999998E-4</c:v>
                </c:pt>
                <c:pt idx="3353" formatCode="General">
                  <c:v>5.3179500000000005E-4</c:v>
                </c:pt>
                <c:pt idx="3354" formatCode="General">
                  <c:v>5.3188900000000002E-4</c:v>
                </c:pt>
                <c:pt idx="3355" formatCode="General">
                  <c:v>5.3198199999999996E-4</c:v>
                </c:pt>
                <c:pt idx="3356" formatCode="General">
                  <c:v>5.3207600000000003E-4</c:v>
                </c:pt>
                <c:pt idx="3357" formatCode="General">
                  <c:v>5.3217E-4</c:v>
                </c:pt>
                <c:pt idx="3358" formatCode="General">
                  <c:v>5.3226399999999996E-4</c:v>
                </c:pt>
                <c:pt idx="3359" formatCode="General">
                  <c:v>5.3235700000000001E-4</c:v>
                </c:pt>
                <c:pt idx="3360" formatCode="General">
                  <c:v>5.3245099999999997E-4</c:v>
                </c:pt>
                <c:pt idx="3361" formatCode="General">
                  <c:v>5.3254500000000005E-4</c:v>
                </c:pt>
                <c:pt idx="3362" formatCode="General">
                  <c:v>5.3261499999999995E-4</c:v>
                </c:pt>
                <c:pt idx="3363" formatCode="General">
                  <c:v>5.3268599999999999E-4</c:v>
                </c:pt>
                <c:pt idx="3364" formatCode="General">
                  <c:v>5.3275600000000001E-4</c:v>
                </c:pt>
                <c:pt idx="3365" formatCode="General">
                  <c:v>5.3282600000000002E-4</c:v>
                </c:pt>
                <c:pt idx="3366" formatCode="General">
                  <c:v>5.3289699999999995E-4</c:v>
                </c:pt>
                <c:pt idx="3367" formatCode="General">
                  <c:v>5.3296699999999997E-4</c:v>
                </c:pt>
                <c:pt idx="3368" formatCode="General">
                  <c:v>5.3303699999999999E-4</c:v>
                </c:pt>
                <c:pt idx="3369" formatCode="General">
                  <c:v>5.33107E-4</c:v>
                </c:pt>
                <c:pt idx="3370" formatCode="General">
                  <c:v>5.3316400000000003E-4</c:v>
                </c:pt>
                <c:pt idx="3371" formatCode="General">
                  <c:v>5.3322000000000005E-4</c:v>
                </c:pt>
                <c:pt idx="3372" formatCode="General">
                  <c:v>5.3327599999999995E-4</c:v>
                </c:pt>
                <c:pt idx="3373" formatCode="General">
                  <c:v>5.3333299999999998E-4</c:v>
                </c:pt>
                <c:pt idx="3374" formatCode="General">
                  <c:v>5.3337499999999999E-4</c:v>
                </c:pt>
                <c:pt idx="3375" formatCode="General">
                  <c:v>5.3341700000000001E-4</c:v>
                </c:pt>
                <c:pt idx="3376" formatCode="General">
                  <c:v>5.3345900000000002E-4</c:v>
                </c:pt>
                <c:pt idx="3377" formatCode="General">
                  <c:v>5.3350100000000003E-4</c:v>
                </c:pt>
                <c:pt idx="3378" formatCode="General">
                  <c:v>5.3354300000000004E-4</c:v>
                </c:pt>
                <c:pt idx="3379" formatCode="General">
                  <c:v>5.3357899999999995E-4</c:v>
                </c:pt>
                <c:pt idx="3380" formatCode="General">
                  <c:v>5.3361000000000001E-4</c:v>
                </c:pt>
                <c:pt idx="3381" formatCode="General">
                  <c:v>5.3364199999999997E-4</c:v>
                </c:pt>
                <c:pt idx="3382" formatCode="General">
                  <c:v>5.3367400000000004E-4</c:v>
                </c:pt>
                <c:pt idx="3383" formatCode="General">
                  <c:v>5.3370499999999999E-4</c:v>
                </c:pt>
                <c:pt idx="3384" formatCode="General">
                  <c:v>5.3373699999999995E-4</c:v>
                </c:pt>
                <c:pt idx="3385" formatCode="General">
                  <c:v>5.33768E-4</c:v>
                </c:pt>
                <c:pt idx="3386" formatCode="General">
                  <c:v>5.3379999999999996E-4</c:v>
                </c:pt>
                <c:pt idx="3387" formatCode="General">
                  <c:v>5.3382099999999997E-4</c:v>
                </c:pt>
                <c:pt idx="3388" formatCode="General">
                  <c:v>5.3384199999999998E-4</c:v>
                </c:pt>
                <c:pt idx="3389" formatCode="General">
                  <c:v>5.3386299999999998E-4</c:v>
                </c:pt>
                <c:pt idx="3390" formatCode="General">
                  <c:v>5.3388399999999999E-4</c:v>
                </c:pt>
                <c:pt idx="3391" formatCode="General">
                  <c:v>5.3390399999999998E-4</c:v>
                </c:pt>
                <c:pt idx="3392" formatCode="General">
                  <c:v>5.3392299999999995E-4</c:v>
                </c:pt>
                <c:pt idx="3393" formatCode="General">
                  <c:v>5.3394200000000003E-4</c:v>
                </c:pt>
                <c:pt idx="3394" formatCode="General">
                  <c:v>5.3396100000000001E-4</c:v>
                </c:pt>
                <c:pt idx="3395" formatCode="General">
                  <c:v>5.3397899999999996E-4</c:v>
                </c:pt>
                <c:pt idx="3396" formatCode="General">
                  <c:v>5.3399800000000005E-4</c:v>
                </c:pt>
                <c:pt idx="3397" formatCode="General">
                  <c:v>5.3401700000000002E-4</c:v>
                </c:pt>
                <c:pt idx="3398" formatCode="General">
                  <c:v>5.3403599999999999E-4</c:v>
                </c:pt>
                <c:pt idx="3399" formatCode="General">
                  <c:v>5.3405399999999995E-4</c:v>
                </c:pt>
                <c:pt idx="3400" formatCode="General">
                  <c:v>5.3407300000000003E-4</c:v>
                </c:pt>
                <c:pt idx="3401" formatCode="General">
                  <c:v>5.3409200000000001E-4</c:v>
                </c:pt>
                <c:pt idx="3402" formatCode="General">
                  <c:v>5.3411099999999998E-4</c:v>
                </c:pt>
                <c:pt idx="3403" formatCode="General">
                  <c:v>5.3412900000000005E-4</c:v>
                </c:pt>
                <c:pt idx="3404" formatCode="General">
                  <c:v>5.3414800000000002E-4</c:v>
                </c:pt>
                <c:pt idx="3405" formatCode="General">
                  <c:v>5.34167E-4</c:v>
                </c:pt>
                <c:pt idx="3406" formatCode="General">
                  <c:v>5.3418599999999997E-4</c:v>
                </c:pt>
                <c:pt idx="3407" formatCode="General">
                  <c:v>5.3420599999999996E-4</c:v>
                </c:pt>
                <c:pt idx="3408" formatCode="General">
                  <c:v>5.3422699999999997E-4</c:v>
                </c:pt>
                <c:pt idx="3409" formatCode="General">
                  <c:v>5.3424899999999999E-4</c:v>
                </c:pt>
                <c:pt idx="3410" formatCode="General">
                  <c:v>5.3426999999999999E-4</c:v>
                </c:pt>
                <c:pt idx="3411" formatCode="General">
                  <c:v>5.3429200000000001E-4</c:v>
                </c:pt>
                <c:pt idx="3412" formatCode="General">
                  <c:v>5.3431400000000003E-4</c:v>
                </c:pt>
                <c:pt idx="3413" formatCode="General">
                  <c:v>5.3433500000000004E-4</c:v>
                </c:pt>
                <c:pt idx="3414" formatCode="General">
                  <c:v>5.3435699999999995E-4</c:v>
                </c:pt>
                <c:pt idx="3415" formatCode="General">
                  <c:v>5.3437500000000002E-4</c:v>
                </c:pt>
                <c:pt idx="3416" formatCode="General">
                  <c:v>5.3439899999999996E-4</c:v>
                </c:pt>
                <c:pt idx="3417" formatCode="General">
                  <c:v>5.3442300000000002E-4</c:v>
                </c:pt>
                <c:pt idx="3418" formatCode="General">
                  <c:v>5.3444899999999999E-4</c:v>
                </c:pt>
                <c:pt idx="3419" formatCode="General">
                  <c:v>5.3446699999999995E-4</c:v>
                </c:pt>
                <c:pt idx="3420" formatCode="General">
                  <c:v>5.3448600000000003E-4</c:v>
                </c:pt>
                <c:pt idx="3421" formatCode="General">
                  <c:v>5.3450399999999999E-4</c:v>
                </c:pt>
                <c:pt idx="3422" formatCode="General">
                  <c:v>5.3453300000000001E-4</c:v>
                </c:pt>
                <c:pt idx="3423" formatCode="General">
                  <c:v>5.3456100000000002E-4</c:v>
                </c:pt>
                <c:pt idx="3424" formatCode="General">
                  <c:v>5.3458499999999996E-4</c:v>
                </c:pt>
                <c:pt idx="3425" formatCode="General">
                  <c:v>5.3461100000000005E-4</c:v>
                </c:pt>
                <c:pt idx="3426" formatCode="General">
                  <c:v>5.3463899999999995E-4</c:v>
                </c:pt>
                <c:pt idx="3427" formatCode="General">
                  <c:v>5.3466699999999995E-4</c:v>
                </c:pt>
                <c:pt idx="3428" formatCode="General">
                  <c:v>5.3469699999999999E-4</c:v>
                </c:pt>
                <c:pt idx="3429" formatCode="General">
                  <c:v>5.3473699999999997E-4</c:v>
                </c:pt>
                <c:pt idx="3430" formatCode="General">
                  <c:v>5.3478399999999995E-4</c:v>
                </c:pt>
                <c:pt idx="3431" formatCode="General">
                  <c:v>5.3483999999999997E-4</c:v>
                </c:pt>
                <c:pt idx="3432" formatCode="General">
                  <c:v>5.3496299999999995E-4</c:v>
                </c:pt>
                <c:pt idx="3433" formatCode="General">
                  <c:v>5.3501099999999995E-4</c:v>
                </c:pt>
                <c:pt idx="3434" formatCode="General">
                  <c:v>5.3505399999999998E-4</c:v>
                </c:pt>
                <c:pt idx="3435" formatCode="General">
                  <c:v>5.3509499999999997E-4</c:v>
                </c:pt>
                <c:pt idx="3436" formatCode="General">
                  <c:v>5.3513400000000004E-4</c:v>
                </c:pt>
                <c:pt idx="3437" formatCode="General">
                  <c:v>5.3516999999999996E-4</c:v>
                </c:pt>
                <c:pt idx="3438" formatCode="General">
                  <c:v>5.352E-4</c:v>
                </c:pt>
                <c:pt idx="3439" formatCode="General">
                  <c:v>5.3523000000000004E-4</c:v>
                </c:pt>
                <c:pt idx="3440" formatCode="General">
                  <c:v>5.3526599999999995E-4</c:v>
                </c:pt>
                <c:pt idx="3441" formatCode="General">
                  <c:v>5.3530400000000001E-4</c:v>
                </c:pt>
                <c:pt idx="3442" formatCode="General">
                  <c:v>5.3532000000000004E-4</c:v>
                </c:pt>
                <c:pt idx="3443" formatCode="General">
                  <c:v>5.3535099999999999E-4</c:v>
                </c:pt>
                <c:pt idx="3444" formatCode="General">
                  <c:v>5.35386E-4</c:v>
                </c:pt>
                <c:pt idx="3445" formatCode="General">
                  <c:v>5.3542200000000002E-4</c:v>
                </c:pt>
                <c:pt idx="3446" formatCode="General">
                  <c:v>5.3546099999999999E-4</c:v>
                </c:pt>
                <c:pt idx="3447" formatCode="General">
                  <c:v>5.3549399999999997E-4</c:v>
                </c:pt>
                <c:pt idx="3448" formatCode="General">
                  <c:v>5.3552999999999999E-4</c:v>
                </c:pt>
                <c:pt idx="3449" formatCode="General">
                  <c:v>5.3556999999999997E-4</c:v>
                </c:pt>
                <c:pt idx="3450" formatCode="General">
                  <c:v>5.3561899999999998E-4</c:v>
                </c:pt>
                <c:pt idx="3451" formatCode="General">
                  <c:v>5.35675E-4</c:v>
                </c:pt>
                <c:pt idx="3452" formatCode="General">
                  <c:v>5.3581899999999999E-4</c:v>
                </c:pt>
                <c:pt idx="3453" formatCode="General">
                  <c:v>5.3586200000000001E-4</c:v>
                </c:pt>
                <c:pt idx="3454" formatCode="General">
                  <c:v>5.3590400000000002E-4</c:v>
                </c:pt>
                <c:pt idx="3455" formatCode="General">
                  <c:v>5.3593800000000002E-4</c:v>
                </c:pt>
                <c:pt idx="3456" formatCode="General">
                  <c:v>5.3597200000000001E-4</c:v>
                </c:pt>
                <c:pt idx="3457" formatCode="General">
                  <c:v>5.35999E-4</c:v>
                </c:pt>
                <c:pt idx="3458" formatCode="General">
                  <c:v>5.3602700000000001E-4</c:v>
                </c:pt>
                <c:pt idx="3459" formatCode="General">
                  <c:v>5.3605500000000002E-4</c:v>
                </c:pt>
                <c:pt idx="3460" formatCode="General">
                  <c:v>5.3608300000000002E-4</c:v>
                </c:pt>
                <c:pt idx="3461" formatCode="General">
                  <c:v>5.3611100000000003E-4</c:v>
                </c:pt>
                <c:pt idx="3462" formatCode="General">
                  <c:v>5.3613E-4</c:v>
                </c:pt>
                <c:pt idx="3463" formatCode="General">
                  <c:v>5.3615499999999996E-4</c:v>
                </c:pt>
                <c:pt idx="3464" formatCode="General">
                  <c:v>5.3618100000000005E-4</c:v>
                </c:pt>
                <c:pt idx="3465" formatCode="General">
                  <c:v>5.3620000000000002E-4</c:v>
                </c:pt>
                <c:pt idx="3466" formatCode="General">
                  <c:v>5.36219E-4</c:v>
                </c:pt>
                <c:pt idx="3467" formatCode="General">
                  <c:v>5.3623799999999997E-4</c:v>
                </c:pt>
                <c:pt idx="3468" formatCode="General">
                  <c:v>5.3625700000000005E-4</c:v>
                </c:pt>
                <c:pt idx="3469" formatCode="General">
                  <c:v>5.3627600000000003E-4</c:v>
                </c:pt>
                <c:pt idx="3470" formatCode="General">
                  <c:v>5.36295E-4</c:v>
                </c:pt>
                <c:pt idx="3471" formatCode="General">
                  <c:v>5.3631399999999997E-4</c:v>
                </c:pt>
                <c:pt idx="3472" formatCode="General">
                  <c:v>5.3633299999999995E-4</c:v>
                </c:pt>
                <c:pt idx="3473" formatCode="General">
                  <c:v>5.3634899999999998E-4</c:v>
                </c:pt>
                <c:pt idx="3474" formatCode="General">
                  <c:v>5.3636500000000002E-4</c:v>
                </c:pt>
                <c:pt idx="3475" formatCode="General">
                  <c:v>5.3638199999999996E-4</c:v>
                </c:pt>
                <c:pt idx="3476" formatCode="General">
                  <c:v>5.36398E-4</c:v>
                </c:pt>
                <c:pt idx="3477" formatCode="General">
                  <c:v>5.3641500000000005E-4</c:v>
                </c:pt>
                <c:pt idx="3478" formatCode="General">
                  <c:v>5.3643099999999997E-4</c:v>
                </c:pt>
                <c:pt idx="3479" formatCode="General">
                  <c:v>5.3644700000000001E-4</c:v>
                </c:pt>
                <c:pt idx="3480" formatCode="General">
                  <c:v>5.3646399999999995E-4</c:v>
                </c:pt>
                <c:pt idx="3481" formatCode="General">
                  <c:v>5.3647999999999999E-4</c:v>
                </c:pt>
                <c:pt idx="3482" formatCode="General">
                  <c:v>5.3649700000000004E-4</c:v>
                </c:pt>
                <c:pt idx="3483" formatCode="General">
                  <c:v>5.3651299999999996E-4</c:v>
                </c:pt>
                <c:pt idx="3484" formatCode="General">
                  <c:v>5.36529E-4</c:v>
                </c:pt>
                <c:pt idx="3485" formatCode="General">
                  <c:v>5.3654600000000005E-4</c:v>
                </c:pt>
                <c:pt idx="3486" formatCode="General">
                  <c:v>5.3656199999999998E-4</c:v>
                </c:pt>
                <c:pt idx="3487" formatCode="General">
                  <c:v>5.3657900000000003E-4</c:v>
                </c:pt>
                <c:pt idx="3488" formatCode="General">
                  <c:v>5.3659499999999995E-4</c:v>
                </c:pt>
                <c:pt idx="3489" formatCode="General">
                  <c:v>5.3661400000000004E-4</c:v>
                </c:pt>
                <c:pt idx="3490" formatCode="General">
                  <c:v>5.3663199999999999E-4</c:v>
                </c:pt>
                <c:pt idx="3491" formatCode="General">
                  <c:v>5.3665099999999997E-4</c:v>
                </c:pt>
                <c:pt idx="3492" formatCode="General">
                  <c:v>5.3667000000000005E-4</c:v>
                </c:pt>
                <c:pt idx="3493" formatCode="General">
                  <c:v>5.3668900000000002E-4</c:v>
                </c:pt>
                <c:pt idx="3494" formatCode="General">
                  <c:v>5.36708E-4</c:v>
                </c:pt>
                <c:pt idx="3495" formatCode="General">
                  <c:v>5.3672599999999996E-4</c:v>
                </c:pt>
                <c:pt idx="3496" formatCode="General">
                  <c:v>5.3674500000000004E-4</c:v>
                </c:pt>
                <c:pt idx="3497" formatCode="General">
                  <c:v>5.3677300000000005E-4</c:v>
                </c:pt>
                <c:pt idx="3498" formatCode="General">
                  <c:v>5.3680100000000005E-4</c:v>
                </c:pt>
                <c:pt idx="3499" formatCode="General">
                  <c:v>5.3682899999999995E-4</c:v>
                </c:pt>
                <c:pt idx="3500" formatCode="General">
                  <c:v>5.3685699999999996E-4</c:v>
                </c:pt>
                <c:pt idx="3501" formatCode="General">
                  <c:v>5.3688599999999998E-4</c:v>
                </c:pt>
                <c:pt idx="3502" formatCode="General">
                  <c:v>5.3691800000000005E-4</c:v>
                </c:pt>
                <c:pt idx="3503" formatCode="General">
                  <c:v>5.3695399999999997E-4</c:v>
                </c:pt>
                <c:pt idx="3504" formatCode="General">
                  <c:v>5.3698899999999998E-4</c:v>
                </c:pt>
                <c:pt idx="3505" formatCode="General">
                  <c:v>5.3702399999999999E-4</c:v>
                </c:pt>
                <c:pt idx="3506" formatCode="General">
                  <c:v>5.37059E-4</c:v>
                </c:pt>
                <c:pt idx="3507" formatCode="General">
                  <c:v>5.37094E-4</c:v>
                </c:pt>
                <c:pt idx="3508" formatCode="General">
                  <c:v>5.3712900000000001E-4</c:v>
                </c:pt>
                <c:pt idx="3509" formatCode="General">
                  <c:v>5.3717599999999999E-4</c:v>
                </c:pt>
                <c:pt idx="3510" formatCode="General">
                  <c:v>5.3722299999999998E-4</c:v>
                </c:pt>
                <c:pt idx="3511" formatCode="General">
                  <c:v>5.3726999999999996E-4</c:v>
                </c:pt>
                <c:pt idx="3512" formatCode="General">
                  <c:v>5.3731899999999997E-4</c:v>
                </c:pt>
                <c:pt idx="3513" formatCode="General">
                  <c:v>5.3736799999999998E-4</c:v>
                </c:pt>
                <c:pt idx="3514" formatCode="General">
                  <c:v>5.3741800000000001E-4</c:v>
                </c:pt>
                <c:pt idx="3515" formatCode="General">
                  <c:v>5.3746700000000002E-4</c:v>
                </c:pt>
                <c:pt idx="3516" formatCode="General">
                  <c:v>5.3753299999999998E-4</c:v>
                </c:pt>
                <c:pt idx="3517" formatCode="General">
                  <c:v>5.3759800000000003E-4</c:v>
                </c:pt>
                <c:pt idx="3518" formatCode="General">
                  <c:v>5.3766399999999998E-4</c:v>
                </c:pt>
                <c:pt idx="3519" formatCode="General">
                  <c:v>5.3772900000000003E-4</c:v>
                </c:pt>
                <c:pt idx="3520" formatCode="General">
                  <c:v>5.3779499999999998E-4</c:v>
                </c:pt>
                <c:pt idx="3521" formatCode="General">
                  <c:v>5.3786999999999997E-4</c:v>
                </c:pt>
                <c:pt idx="3522" formatCode="General">
                  <c:v>5.3794499999999996E-4</c:v>
                </c:pt>
                <c:pt idx="3523" formatCode="General">
                  <c:v>5.3801999999999995E-4</c:v>
                </c:pt>
                <c:pt idx="3524" formatCode="General">
                  <c:v>5.3809500000000004E-4</c:v>
                </c:pt>
                <c:pt idx="3525" formatCode="General">
                  <c:v>5.3817000000000003E-4</c:v>
                </c:pt>
                <c:pt idx="3526" formatCode="General">
                  <c:v>5.3824500000000002E-4</c:v>
                </c:pt>
                <c:pt idx="3527" formatCode="General">
                  <c:v>5.3832000000000001E-4</c:v>
                </c:pt>
                <c:pt idx="3528" formatCode="General">
                  <c:v>5.38395E-4</c:v>
                </c:pt>
                <c:pt idx="3529" formatCode="General">
                  <c:v>5.3848899999999996E-4</c:v>
                </c:pt>
                <c:pt idx="3530" formatCode="General">
                  <c:v>5.3858300000000003E-4</c:v>
                </c:pt>
                <c:pt idx="3531" formatCode="General">
                  <c:v>5.3867599999999998E-4</c:v>
                </c:pt>
                <c:pt idx="3532" formatCode="General">
                  <c:v>5.3877000000000005E-4</c:v>
                </c:pt>
                <c:pt idx="3533" formatCode="General">
                  <c:v>5.3886400000000001E-4</c:v>
                </c:pt>
                <c:pt idx="3534" formatCode="General">
                  <c:v>5.3895799999999997E-4</c:v>
                </c:pt>
                <c:pt idx="3535" formatCode="General">
                  <c:v>5.3909800000000001E-4</c:v>
                </c:pt>
                <c:pt idx="3536" formatCode="General">
                  <c:v>5.3920599999999997E-4</c:v>
                </c:pt>
                <c:pt idx="3537" formatCode="General">
                  <c:v>5.3932800000000005E-4</c:v>
                </c:pt>
                <c:pt idx="3538" formatCode="General">
                  <c:v>5.3945000000000002E-4</c:v>
                </c:pt>
                <c:pt idx="3539" formatCode="General">
                  <c:v>5.3957199999999999E-4</c:v>
                </c:pt>
                <c:pt idx="3540" formatCode="General">
                  <c:v>5.3969300000000005E-4</c:v>
                </c:pt>
                <c:pt idx="3541" formatCode="General">
                  <c:v>5.3981500000000002E-4</c:v>
                </c:pt>
                <c:pt idx="3542" formatCode="General">
                  <c:v>5.3993699999999999E-4</c:v>
                </c:pt>
                <c:pt idx="3543" formatCode="General">
                  <c:v>5.4012000000000005E-4</c:v>
                </c:pt>
                <c:pt idx="3544" formatCode="General">
                  <c:v>5.40289E-4</c:v>
                </c:pt>
                <c:pt idx="3545" formatCode="General">
                  <c:v>5.4045700000000005E-4</c:v>
                </c:pt>
                <c:pt idx="3546" formatCode="General">
                  <c:v>5.40626E-4</c:v>
                </c:pt>
                <c:pt idx="3547" formatCode="General">
                  <c:v>5.4079499999999995E-4</c:v>
                </c:pt>
                <c:pt idx="3548" formatCode="General">
                  <c:v>5.4096400000000001E-4</c:v>
                </c:pt>
                <c:pt idx="3549" formatCode="General">
                  <c:v>5.4113299999999996E-4</c:v>
                </c:pt>
                <c:pt idx="3550" formatCode="General">
                  <c:v>5.41301E-4</c:v>
                </c:pt>
                <c:pt idx="3551" formatCode="General">
                  <c:v>5.4146999999999995E-4</c:v>
                </c:pt>
                <c:pt idx="3552" formatCode="General">
                  <c:v>5.41714E-4</c:v>
                </c:pt>
                <c:pt idx="3553" formatCode="General">
                  <c:v>5.4195800000000004E-4</c:v>
                </c:pt>
                <c:pt idx="3554" formatCode="General">
                  <c:v>5.4220099999999997E-4</c:v>
                </c:pt>
                <c:pt idx="3555" formatCode="General">
                  <c:v>5.4244500000000001E-4</c:v>
                </c:pt>
                <c:pt idx="3556" formatCode="General">
                  <c:v>5.4268899999999995E-4</c:v>
                </c:pt>
                <c:pt idx="3557" formatCode="General">
                  <c:v>5.4293199999999998E-4</c:v>
                </c:pt>
                <c:pt idx="3558" formatCode="General">
                  <c:v>5.4317600000000003E-4</c:v>
                </c:pt>
                <c:pt idx="3559" formatCode="General">
                  <c:v>5.4350999999999998E-4</c:v>
                </c:pt>
                <c:pt idx="3560" formatCode="General">
                  <c:v>5.4378E-4</c:v>
                </c:pt>
                <c:pt idx="3561" formatCode="General">
                  <c:v>5.4414000000000003E-4</c:v>
                </c:pt>
                <c:pt idx="3562" formatCode="General">
                  <c:v>5.4449999999999995E-4</c:v>
                </c:pt>
                <c:pt idx="3563" formatCode="General">
                  <c:v>5.4485999999999998E-4</c:v>
                </c:pt>
                <c:pt idx="3564" formatCode="General">
                  <c:v>5.4522000000000001E-4</c:v>
                </c:pt>
                <c:pt idx="3565" formatCode="General">
                  <c:v>5.4558000000000004E-4</c:v>
                </c:pt>
                <c:pt idx="3566" formatCode="General">
                  <c:v>5.4593999999999997E-4</c:v>
                </c:pt>
                <c:pt idx="3567" formatCode="General">
                  <c:v>5.463E-4</c:v>
                </c:pt>
                <c:pt idx="3568" formatCode="General">
                  <c:v>5.4670499999999998E-4</c:v>
                </c:pt>
                <c:pt idx="3569" formatCode="General">
                  <c:v>5.4731099999999998E-4</c:v>
                </c:pt>
                <c:pt idx="3570" formatCode="General">
                  <c:v>5.4791799999999999E-4</c:v>
                </c:pt>
                <c:pt idx="3571" formatCode="General">
                  <c:v>5.4852500000000001E-4</c:v>
                </c:pt>
                <c:pt idx="3572" formatCode="General">
                  <c:v>5.4913200000000003E-4</c:v>
                </c:pt>
                <c:pt idx="3573" formatCode="General">
                  <c:v>5.4973800000000003E-4</c:v>
                </c:pt>
                <c:pt idx="3574" formatCode="General">
                  <c:v>5.5034500000000004E-4</c:v>
                </c:pt>
                <c:pt idx="3575" formatCode="General">
                  <c:v>5.5115399999999999E-4</c:v>
                </c:pt>
                <c:pt idx="3576" formatCode="General">
                  <c:v>5.5196300000000004E-4</c:v>
                </c:pt>
                <c:pt idx="3577" formatCode="General">
                  <c:v>5.5277199999999999E-4</c:v>
                </c:pt>
                <c:pt idx="3578" formatCode="General">
                  <c:v>5.53682E-4</c:v>
                </c:pt>
                <c:pt idx="3579" formatCode="General">
                  <c:v>5.53985E-4</c:v>
                </c:pt>
                <c:pt idx="3580" formatCode="General">
                  <c:v>5.5489600000000004E-4</c:v>
                </c:pt>
                <c:pt idx="3581" formatCode="General">
                  <c:v>5.5580600000000005E-4</c:v>
                </c:pt>
                <c:pt idx="3582" formatCode="General">
                  <c:v>5.5671599999999996E-4</c:v>
                </c:pt>
                <c:pt idx="3583" formatCode="General">
                  <c:v>5.5762599999999998E-4</c:v>
                </c:pt>
                <c:pt idx="3584" formatCode="General">
                  <c:v>5.5883899999999999E-4</c:v>
                </c:pt>
                <c:pt idx="3585" formatCode="General">
                  <c:v>5.6005300000000003E-4</c:v>
                </c:pt>
                <c:pt idx="3586" formatCode="General">
                  <c:v>5.6126600000000004E-4</c:v>
                </c:pt>
                <c:pt idx="3587" formatCode="General">
                  <c:v>5.6247999999999997E-4</c:v>
                </c:pt>
                <c:pt idx="3588" formatCode="General">
                  <c:v>5.6369299999999998E-4</c:v>
                </c:pt>
                <c:pt idx="3589" formatCode="General">
                  <c:v>5.6490700000000002E-4</c:v>
                </c:pt>
                <c:pt idx="3590" formatCode="General">
                  <c:v>5.6571599999999996E-4</c:v>
                </c:pt>
                <c:pt idx="3591" formatCode="General">
                  <c:v>5.6652500000000001E-4</c:v>
                </c:pt>
                <c:pt idx="3592" formatCode="General">
                  <c:v>5.6733399999999996E-4</c:v>
                </c:pt>
                <c:pt idx="3593" formatCode="General">
                  <c:v>5.6814300000000001E-4</c:v>
                </c:pt>
                <c:pt idx="3594" formatCode="General">
                  <c:v>5.6895199999999996E-4</c:v>
                </c:pt>
                <c:pt idx="3595" formatCode="General">
                  <c:v>5.6976100000000001E-4</c:v>
                </c:pt>
                <c:pt idx="3596" formatCode="General">
                  <c:v>5.7056999999999995E-4</c:v>
                </c:pt>
                <c:pt idx="3597" formatCode="General">
                  <c:v>5.7137900000000001E-4</c:v>
                </c:pt>
                <c:pt idx="3598" formatCode="General">
                  <c:v>5.7218799999999995E-4</c:v>
                </c:pt>
                <c:pt idx="3599" formatCode="General">
                  <c:v>5.72997E-4</c:v>
                </c:pt>
                <c:pt idx="3600" formatCode="General">
                  <c:v>5.7380599999999995E-4</c:v>
                </c:pt>
                <c:pt idx="3601" formatCode="General">
                  <c:v>5.7441299999999996E-4</c:v>
                </c:pt>
                <c:pt idx="3602" formatCode="General">
                  <c:v>5.7501999999999998E-4</c:v>
                </c:pt>
                <c:pt idx="3603" formatCode="General">
                  <c:v>5.7562599999999998E-4</c:v>
                </c:pt>
                <c:pt idx="3604" formatCode="General">
                  <c:v>5.76233E-4</c:v>
                </c:pt>
                <c:pt idx="3605" formatCode="General">
                  <c:v>5.7684000000000001E-4</c:v>
                </c:pt>
                <c:pt idx="3606" formatCode="General">
                  <c:v>5.7744600000000001E-4</c:v>
                </c:pt>
                <c:pt idx="3607" formatCode="General">
                  <c:v>5.7805300000000003E-4</c:v>
                </c:pt>
                <c:pt idx="3608" formatCode="General">
                  <c:v>5.7866000000000005E-4</c:v>
                </c:pt>
                <c:pt idx="3609" formatCode="General">
                  <c:v>5.7926699999999995E-4</c:v>
                </c:pt>
                <c:pt idx="3610" formatCode="General">
                  <c:v>5.7967100000000003E-4</c:v>
                </c:pt>
                <c:pt idx="3611" formatCode="General">
                  <c:v>5.8007600000000001E-4</c:v>
                </c:pt>
                <c:pt idx="3612" formatCode="General">
                  <c:v>5.8063199999999998E-4</c:v>
                </c:pt>
                <c:pt idx="3613" formatCode="General">
                  <c:v>5.8116299999999999E-4</c:v>
                </c:pt>
                <c:pt idx="3614" formatCode="General">
                  <c:v>5.8151700000000004E-4</c:v>
                </c:pt>
                <c:pt idx="3615" formatCode="General">
                  <c:v>5.8187099999999997E-4</c:v>
                </c:pt>
                <c:pt idx="3616" formatCode="General">
                  <c:v>5.8222500000000002E-4</c:v>
                </c:pt>
                <c:pt idx="3617" formatCode="General">
                  <c:v>5.8257899999999995E-4</c:v>
                </c:pt>
                <c:pt idx="3618" formatCode="General">
                  <c:v>5.82933E-4</c:v>
                </c:pt>
                <c:pt idx="3619" formatCode="General">
                  <c:v>5.8326099999999996E-4</c:v>
                </c:pt>
                <c:pt idx="3620" formatCode="General">
                  <c:v>5.8356499999999997E-4</c:v>
                </c:pt>
                <c:pt idx="3621" formatCode="General">
                  <c:v>5.8386799999999997E-4</c:v>
                </c:pt>
                <c:pt idx="3622" formatCode="General">
                  <c:v>5.8417099999999997E-4</c:v>
                </c:pt>
                <c:pt idx="3623" formatCode="General">
                  <c:v>5.8444900000000001E-4</c:v>
                </c:pt>
                <c:pt idx="3624" formatCode="General">
                  <c:v>5.8482900000000003E-4</c:v>
                </c:pt>
                <c:pt idx="3625" formatCode="General">
                  <c:v>5.8513200000000003E-4</c:v>
                </c:pt>
                <c:pt idx="3626" formatCode="General">
                  <c:v>5.85467E-4</c:v>
                </c:pt>
                <c:pt idx="3627" formatCode="General">
                  <c:v>5.8578299999999999E-4</c:v>
                </c:pt>
                <c:pt idx="3628" formatCode="General">
                  <c:v>5.8609299999999999E-4</c:v>
                </c:pt>
                <c:pt idx="3629" formatCode="General">
                  <c:v>5.8631999999999998E-4</c:v>
                </c:pt>
                <c:pt idx="3630" formatCode="General">
                  <c:v>5.86624E-4</c:v>
                </c:pt>
                <c:pt idx="3631" formatCode="General">
                  <c:v>5.8680099999999997E-4</c:v>
                </c:pt>
                <c:pt idx="3632" formatCode="General">
                  <c:v>5.8705300000000003E-4</c:v>
                </c:pt>
                <c:pt idx="3633" formatCode="General">
                  <c:v>5.87306E-4</c:v>
                </c:pt>
                <c:pt idx="3634" formatCode="General">
                  <c:v>5.8755899999999998E-4</c:v>
                </c:pt>
                <c:pt idx="3635" formatCode="General">
                  <c:v>5.8781199999999995E-4</c:v>
                </c:pt>
                <c:pt idx="3636" formatCode="General">
                  <c:v>5.88001E-4</c:v>
                </c:pt>
                <c:pt idx="3637" formatCode="General">
                  <c:v>5.8819099999999995E-4</c:v>
                </c:pt>
                <c:pt idx="3638" formatCode="General">
                  <c:v>5.8839999999999999E-4</c:v>
                </c:pt>
                <c:pt idx="3639" formatCode="General">
                  <c:v>5.8856399999999997E-4</c:v>
                </c:pt>
                <c:pt idx="3640" formatCode="General">
                  <c:v>5.8872799999999995E-4</c:v>
                </c:pt>
                <c:pt idx="3641" formatCode="General">
                  <c:v>5.8889299999999995E-4</c:v>
                </c:pt>
                <c:pt idx="3642" formatCode="General">
                  <c:v>5.8908099999999998E-4</c:v>
                </c:pt>
                <c:pt idx="3643" formatCode="General">
                  <c:v>5.8923999999999999E-4</c:v>
                </c:pt>
                <c:pt idx="3644" formatCode="General">
                  <c:v>5.89399E-4</c:v>
                </c:pt>
                <c:pt idx="3645" formatCode="General">
                  <c:v>5.8955900000000002E-4</c:v>
                </c:pt>
                <c:pt idx="3646" formatCode="General">
                  <c:v>5.8971800000000003E-4</c:v>
                </c:pt>
                <c:pt idx="3647" formatCode="General">
                  <c:v>5.8987500000000001E-4</c:v>
                </c:pt>
                <c:pt idx="3648" formatCode="General">
                  <c:v>5.9002600000000001E-4</c:v>
                </c:pt>
                <c:pt idx="3649" formatCode="General">
                  <c:v>5.9017800000000001E-4</c:v>
                </c:pt>
                <c:pt idx="3650" formatCode="General">
                  <c:v>5.9033000000000002E-4</c:v>
                </c:pt>
                <c:pt idx="3651" formatCode="General">
                  <c:v>5.9048200000000003E-4</c:v>
                </c:pt>
                <c:pt idx="3652" formatCode="General">
                  <c:v>5.9063300000000002E-4</c:v>
                </c:pt>
                <c:pt idx="3653" formatCode="General">
                  <c:v>5.9078500000000003E-4</c:v>
                </c:pt>
                <c:pt idx="3654" formatCode="General">
                  <c:v>5.9088599999999999E-4</c:v>
                </c:pt>
                <c:pt idx="3655" formatCode="General">
                  <c:v>5.9098699999999996E-4</c:v>
                </c:pt>
                <c:pt idx="3656" formatCode="General">
                  <c:v>5.9108800000000003E-4</c:v>
                </c:pt>
                <c:pt idx="3657" formatCode="General">
                  <c:v>5.9118899999999999E-4</c:v>
                </c:pt>
                <c:pt idx="3658" formatCode="General">
                  <c:v>5.9129099999999997E-4</c:v>
                </c:pt>
                <c:pt idx="3659" formatCode="General">
                  <c:v>5.9139200000000005E-4</c:v>
                </c:pt>
                <c:pt idx="3660" formatCode="General">
                  <c:v>5.9148299999999996E-4</c:v>
                </c:pt>
                <c:pt idx="3661" formatCode="General">
                  <c:v>5.9160400000000002E-4</c:v>
                </c:pt>
                <c:pt idx="3662" formatCode="General">
                  <c:v>5.91685E-4</c:v>
                </c:pt>
                <c:pt idx="3663" formatCode="General">
                  <c:v>5.9176599999999997E-4</c:v>
                </c:pt>
                <c:pt idx="3664" formatCode="General">
                  <c:v>5.9184699999999995E-4</c:v>
                </c:pt>
                <c:pt idx="3665" formatCode="General">
                  <c:v>5.9192800000000003E-4</c:v>
                </c:pt>
                <c:pt idx="3666" formatCode="General">
                  <c:v>5.9200799999999999E-4</c:v>
                </c:pt>
                <c:pt idx="3667" formatCode="General">
                  <c:v>5.9208899999999996E-4</c:v>
                </c:pt>
                <c:pt idx="3668" formatCode="General">
                  <c:v>5.9216499999999997E-4</c:v>
                </c:pt>
                <c:pt idx="3669" formatCode="General">
                  <c:v>5.9224099999999997E-4</c:v>
                </c:pt>
                <c:pt idx="3670" formatCode="General">
                  <c:v>5.9231699999999997E-4</c:v>
                </c:pt>
                <c:pt idx="3671" formatCode="General">
                  <c:v>5.9239299999999998E-4</c:v>
                </c:pt>
                <c:pt idx="3672" formatCode="General">
                  <c:v>5.9246899999999998E-4</c:v>
                </c:pt>
                <c:pt idx="3673" formatCode="General">
                  <c:v>5.9254999999999996E-4</c:v>
                </c:pt>
                <c:pt idx="3674" formatCode="General">
                  <c:v>5.9260499999999995E-4</c:v>
                </c:pt>
                <c:pt idx="3675" formatCode="General">
                  <c:v>5.9266099999999997E-4</c:v>
                </c:pt>
                <c:pt idx="3676" formatCode="General">
                  <c:v>5.9271599999999997E-4</c:v>
                </c:pt>
                <c:pt idx="3677" formatCode="General">
                  <c:v>5.9277199999999998E-4</c:v>
                </c:pt>
                <c:pt idx="3678" formatCode="General">
                  <c:v>5.92828E-4</c:v>
                </c:pt>
                <c:pt idx="3679" formatCode="General">
                  <c:v>5.92883E-4</c:v>
                </c:pt>
                <c:pt idx="3680" formatCode="General">
                  <c:v>5.9293900000000001E-4</c:v>
                </c:pt>
                <c:pt idx="3681" formatCode="General">
                  <c:v>5.9298200000000004E-4</c:v>
                </c:pt>
                <c:pt idx="3682" formatCode="General">
                  <c:v>5.9302599999999997E-4</c:v>
                </c:pt>
                <c:pt idx="3683" formatCode="General">
                  <c:v>5.93069E-4</c:v>
                </c:pt>
                <c:pt idx="3684" formatCode="General">
                  <c:v>5.9311300000000004E-4</c:v>
                </c:pt>
                <c:pt idx="3685" formatCode="General">
                  <c:v>5.9315599999999996E-4</c:v>
                </c:pt>
                <c:pt idx="3686" formatCode="General">
                  <c:v>5.932E-4</c:v>
                </c:pt>
                <c:pt idx="3687" formatCode="General">
                  <c:v>5.9324300000000003E-4</c:v>
                </c:pt>
                <c:pt idx="3688" formatCode="General">
                  <c:v>5.9328699999999996E-4</c:v>
                </c:pt>
                <c:pt idx="3689" formatCode="General">
                  <c:v>5.9332700000000005E-4</c:v>
                </c:pt>
                <c:pt idx="3690" formatCode="General">
                  <c:v>5.9336800000000004E-4</c:v>
                </c:pt>
                <c:pt idx="3691" formatCode="General">
                  <c:v>5.9340800000000002E-4</c:v>
                </c:pt>
                <c:pt idx="3692" formatCode="General">
                  <c:v>5.9344900000000002E-4</c:v>
                </c:pt>
                <c:pt idx="3693" formatCode="General">
                  <c:v>5.93489E-4</c:v>
                </c:pt>
                <c:pt idx="3694" formatCode="General">
                  <c:v>5.9352899999999998E-4</c:v>
                </c:pt>
                <c:pt idx="3695" formatCode="General">
                  <c:v>5.9356999999999997E-4</c:v>
                </c:pt>
                <c:pt idx="3696" formatCode="General">
                  <c:v>5.9360999999999995E-4</c:v>
                </c:pt>
                <c:pt idx="3697" formatCode="General">
                  <c:v>5.9365899999999996E-4</c:v>
                </c:pt>
                <c:pt idx="3698" formatCode="General">
                  <c:v>5.9370699999999996E-4</c:v>
                </c:pt>
                <c:pt idx="3699" formatCode="General">
                  <c:v>5.9375599999999997E-4</c:v>
                </c:pt>
                <c:pt idx="3700" formatCode="General">
                  <c:v>5.9380499999999998E-4</c:v>
                </c:pt>
                <c:pt idx="3701" formatCode="General">
                  <c:v>5.9385299999999998E-4</c:v>
                </c:pt>
                <c:pt idx="3702" formatCode="General">
                  <c:v>5.9389800000000004E-4</c:v>
                </c:pt>
                <c:pt idx="3703" formatCode="General">
                  <c:v>5.9394000000000005E-4</c:v>
                </c:pt>
                <c:pt idx="3704" formatCode="General">
                  <c:v>5.9399699999999997E-4</c:v>
                </c:pt>
                <c:pt idx="3705" formatCode="General">
                  <c:v>5.9403899999999998E-4</c:v>
                </c:pt>
                <c:pt idx="3706" formatCode="General">
                  <c:v>5.9409600000000001E-4</c:v>
                </c:pt>
                <c:pt idx="3707" formatCode="General">
                  <c:v>5.9416799999999995E-4</c:v>
                </c:pt>
                <c:pt idx="3708" formatCode="General">
                  <c:v>5.9438700000000004E-4</c:v>
                </c:pt>
                <c:pt idx="3709" formatCode="General">
                  <c:v>5.9446E-4</c:v>
                </c:pt>
                <c:pt idx="3710" formatCode="General">
                  <c:v>5.9453100000000003E-4</c:v>
                </c:pt>
                <c:pt idx="3711" formatCode="General">
                  <c:v>5.94577E-4</c:v>
                </c:pt>
                <c:pt idx="3712" formatCode="General">
                  <c:v>5.9462399999999998E-4</c:v>
                </c:pt>
                <c:pt idx="3713" formatCode="General">
                  <c:v>5.9467000000000005E-4</c:v>
                </c:pt>
                <c:pt idx="3714" formatCode="General">
                  <c:v>5.9471100000000005E-4</c:v>
                </c:pt>
                <c:pt idx="3715" formatCode="General">
                  <c:v>5.9475100000000003E-4</c:v>
                </c:pt>
                <c:pt idx="3716" formatCode="General">
                  <c:v>5.94791E-4</c:v>
                </c:pt>
                <c:pt idx="3717" formatCode="General">
                  <c:v>5.9484000000000002E-4</c:v>
                </c:pt>
                <c:pt idx="3718" formatCode="General">
                  <c:v>5.9488E-4</c:v>
                </c:pt>
                <c:pt idx="3719" formatCode="General">
                  <c:v>5.9492099999999999E-4</c:v>
                </c:pt>
                <c:pt idx="3720" formatCode="General">
                  <c:v>5.9496099999999997E-4</c:v>
                </c:pt>
                <c:pt idx="3721" formatCode="General">
                  <c:v>5.9500199999999997E-4</c:v>
                </c:pt>
                <c:pt idx="3722" formatCode="General">
                  <c:v>5.9504200000000005E-4</c:v>
                </c:pt>
                <c:pt idx="3723" formatCode="General">
                  <c:v>5.9508900000000003E-4</c:v>
                </c:pt>
                <c:pt idx="3724" formatCode="General">
                  <c:v>5.95135E-4</c:v>
                </c:pt>
                <c:pt idx="3725" formatCode="General">
                  <c:v>5.9520500000000002E-4</c:v>
                </c:pt>
                <c:pt idx="3726" formatCode="General">
                  <c:v>5.9527699999999996E-4</c:v>
                </c:pt>
                <c:pt idx="3727" formatCode="General">
                  <c:v>5.9539800000000002E-4</c:v>
                </c:pt>
                <c:pt idx="3728" formatCode="General">
                  <c:v>5.9551999999999999E-4</c:v>
                </c:pt>
                <c:pt idx="3729" formatCode="General">
                  <c:v>5.9559200000000004E-4</c:v>
                </c:pt>
                <c:pt idx="3730" formatCode="General">
                  <c:v>5.9565900000000001E-4</c:v>
                </c:pt>
                <c:pt idx="3731" formatCode="General">
                  <c:v>5.9571600000000004E-4</c:v>
                </c:pt>
                <c:pt idx="3732" formatCode="General">
                  <c:v>5.9575800000000005E-4</c:v>
                </c:pt>
                <c:pt idx="3733" formatCode="General">
                  <c:v>5.9580099999999997E-4</c:v>
                </c:pt>
                <c:pt idx="3734" formatCode="General">
                  <c:v>5.9584299999999998E-4</c:v>
                </c:pt>
                <c:pt idx="3735" formatCode="General">
                  <c:v>5.9589199999999999E-4</c:v>
                </c:pt>
                <c:pt idx="3736" formatCode="General">
                  <c:v>5.9593999999999999E-4</c:v>
                </c:pt>
                <c:pt idx="3737" formatCode="General">
                  <c:v>5.95989E-4</c:v>
                </c:pt>
                <c:pt idx="3738" formatCode="General">
                  <c:v>5.96037E-4</c:v>
                </c:pt>
                <c:pt idx="3739" formatCode="General">
                  <c:v>5.9608600000000001E-4</c:v>
                </c:pt>
                <c:pt idx="3740" formatCode="General">
                  <c:v>5.9612200000000004E-4</c:v>
                </c:pt>
                <c:pt idx="3741" formatCode="General">
                  <c:v>5.9616300000000003E-4</c:v>
                </c:pt>
                <c:pt idx="3742" formatCode="General">
                  <c:v>5.9620300000000001E-4</c:v>
                </c:pt>
                <c:pt idx="3743" formatCode="General">
                  <c:v>5.9624400000000001E-4</c:v>
                </c:pt>
                <c:pt idx="3744" formatCode="General">
                  <c:v>5.9628399999999999E-4</c:v>
                </c:pt>
                <c:pt idx="3745" formatCode="General">
                  <c:v>5.9632499999999998E-4</c:v>
                </c:pt>
                <c:pt idx="3746" formatCode="General">
                  <c:v>5.9636499999999996E-4</c:v>
                </c:pt>
                <c:pt idx="3747" formatCode="General">
                  <c:v>5.9640500000000005E-4</c:v>
                </c:pt>
                <c:pt idx="3748" formatCode="General">
                  <c:v>5.9645E-4</c:v>
                </c:pt>
                <c:pt idx="3749" formatCode="General">
                  <c:v>5.9650000000000002E-4</c:v>
                </c:pt>
                <c:pt idx="3750" formatCode="General">
                  <c:v>5.9654900000000004E-4</c:v>
                </c:pt>
                <c:pt idx="3751" formatCode="General">
                  <c:v>5.9659899999999996E-4</c:v>
                </c:pt>
                <c:pt idx="3752" formatCode="General">
                  <c:v>5.9664899999999999E-4</c:v>
                </c:pt>
                <c:pt idx="3753" formatCode="General">
                  <c:v>5.96698E-4</c:v>
                </c:pt>
                <c:pt idx="3754" formatCode="General">
                  <c:v>5.9674800000000003E-4</c:v>
                </c:pt>
                <c:pt idx="3755" formatCode="General">
                  <c:v>5.9679700000000004E-4</c:v>
                </c:pt>
                <c:pt idx="3756" formatCode="General">
                  <c:v>5.9685499999999998E-4</c:v>
                </c:pt>
                <c:pt idx="3757" formatCode="General">
                  <c:v>5.9692100000000004E-4</c:v>
                </c:pt>
                <c:pt idx="3758" formatCode="General">
                  <c:v>5.9698599999999998E-4</c:v>
                </c:pt>
                <c:pt idx="3759" formatCode="General">
                  <c:v>5.9705200000000004E-4</c:v>
                </c:pt>
                <c:pt idx="3760" formatCode="General">
                  <c:v>5.97118E-4</c:v>
                </c:pt>
                <c:pt idx="3761" formatCode="General">
                  <c:v>5.9718399999999995E-4</c:v>
                </c:pt>
                <c:pt idx="3762" formatCode="General">
                  <c:v>5.97249E-4</c:v>
                </c:pt>
                <c:pt idx="3763" formatCode="General">
                  <c:v>5.9731499999999996E-4</c:v>
                </c:pt>
                <c:pt idx="3764" formatCode="General">
                  <c:v>5.9738800000000002E-4</c:v>
                </c:pt>
                <c:pt idx="3765" formatCode="General">
                  <c:v>5.9746899999999999E-4</c:v>
                </c:pt>
                <c:pt idx="3766" formatCode="General">
                  <c:v>5.9754999999999997E-4</c:v>
                </c:pt>
                <c:pt idx="3767" formatCode="General">
                  <c:v>5.9763100000000005E-4</c:v>
                </c:pt>
                <c:pt idx="3768" formatCode="General">
                  <c:v>5.9771200000000003E-4</c:v>
                </c:pt>
                <c:pt idx="3769" formatCode="General">
                  <c:v>5.97793E-4</c:v>
                </c:pt>
                <c:pt idx="3770" formatCode="General">
                  <c:v>5.9787399999999997E-4</c:v>
                </c:pt>
                <c:pt idx="3771" formatCode="General">
                  <c:v>5.9795499999999995E-4</c:v>
                </c:pt>
                <c:pt idx="3772" formatCode="General">
                  <c:v>5.9804599999999997E-4</c:v>
                </c:pt>
                <c:pt idx="3773" formatCode="General">
                  <c:v>5.9814700000000004E-4</c:v>
                </c:pt>
                <c:pt idx="3774" formatCode="General">
                  <c:v>5.9824800000000001E-4</c:v>
                </c:pt>
                <c:pt idx="3775" formatCode="General">
                  <c:v>5.9834899999999997E-4</c:v>
                </c:pt>
                <c:pt idx="3776" formatCode="General">
                  <c:v>5.9845000000000005E-4</c:v>
                </c:pt>
                <c:pt idx="3777" formatCode="General">
                  <c:v>5.9855100000000001E-4</c:v>
                </c:pt>
                <c:pt idx="3778" formatCode="General">
                  <c:v>5.9865199999999997E-4</c:v>
                </c:pt>
                <c:pt idx="3779" formatCode="General">
                  <c:v>5.9875399999999995E-4</c:v>
                </c:pt>
                <c:pt idx="3780" formatCode="General">
                  <c:v>5.9885500000000003E-4</c:v>
                </c:pt>
                <c:pt idx="3781" formatCode="General">
                  <c:v>5.9895599999999999E-4</c:v>
                </c:pt>
                <c:pt idx="3782" formatCode="General">
                  <c:v>5.9905699999999995E-4</c:v>
                </c:pt>
                <c:pt idx="3783" formatCode="General">
                  <c:v>5.9915800000000003E-4</c:v>
                </c:pt>
                <c:pt idx="3784" formatCode="General">
                  <c:v>5.9925899999999999E-4</c:v>
                </c:pt>
                <c:pt idx="3785" formatCode="General">
                  <c:v>5.9935999999999995E-4</c:v>
                </c:pt>
                <c:pt idx="3786" formatCode="General">
                  <c:v>5.9946100000000003E-4</c:v>
                </c:pt>
                <c:pt idx="3787" formatCode="General">
                  <c:v>5.9953700000000003E-4</c:v>
                </c:pt>
                <c:pt idx="3788" formatCode="General">
                  <c:v>5.9961300000000003E-4</c:v>
                </c:pt>
                <c:pt idx="3789" formatCode="General">
                  <c:v>5.9966299999999995E-4</c:v>
                </c:pt>
                <c:pt idx="3790" formatCode="General">
                  <c:v>5.9971199999999997E-4</c:v>
                </c:pt>
                <c:pt idx="3791" formatCode="General">
                  <c:v>5.9976199999999999E-4</c:v>
                </c:pt>
                <c:pt idx="3792" formatCode="General">
                  <c:v>5.9981200000000002E-4</c:v>
                </c:pt>
                <c:pt idx="3793" formatCode="General">
                  <c:v>5.99845E-4</c:v>
                </c:pt>
                <c:pt idx="3794" formatCode="General">
                  <c:v>5.9987799999999998E-4</c:v>
                </c:pt>
                <c:pt idx="3795" formatCode="General">
                  <c:v>5.9991099999999996E-4</c:v>
                </c:pt>
                <c:pt idx="3796" formatCode="General">
                  <c:v>5.9994400000000004E-4</c:v>
                </c:pt>
                <c:pt idx="3797" formatCode="General">
                  <c:v>5.9997700000000002E-4</c:v>
                </c:pt>
                <c:pt idx="3798" formatCode="General">
                  <c:v>6.0001E-4</c:v>
                </c:pt>
                <c:pt idx="3799" formatCode="General">
                  <c:v>6.0004399999999999E-4</c:v>
                </c:pt>
                <c:pt idx="3800" formatCode="General">
                  <c:v>6.0006800000000004E-4</c:v>
                </c:pt>
                <c:pt idx="3801" formatCode="General">
                  <c:v>6.00093E-4</c:v>
                </c:pt>
                <c:pt idx="3802" formatCode="General">
                  <c:v>6.0011799999999996E-4</c:v>
                </c:pt>
                <c:pt idx="3803" formatCode="General">
                  <c:v>6.0014300000000003E-4</c:v>
                </c:pt>
                <c:pt idx="3804" formatCode="General">
                  <c:v>6.0016699999999997E-4</c:v>
                </c:pt>
                <c:pt idx="3805" formatCode="General">
                  <c:v>6.0019000000000001E-4</c:v>
                </c:pt>
                <c:pt idx="3806" formatCode="General">
                  <c:v>6.0021399999999996E-4</c:v>
                </c:pt>
                <c:pt idx="3807" formatCode="General">
                  <c:v>6.0023800000000001E-4</c:v>
                </c:pt>
                <c:pt idx="3808" formatCode="General">
                  <c:v>6.0026100000000005E-4</c:v>
                </c:pt>
                <c:pt idx="3809" formatCode="General">
                  <c:v>6.0028499999999999E-4</c:v>
                </c:pt>
                <c:pt idx="3810" formatCode="General">
                  <c:v>6.0032100000000001E-4</c:v>
                </c:pt>
                <c:pt idx="3811" formatCode="General">
                  <c:v>6.0035600000000002E-4</c:v>
                </c:pt>
                <c:pt idx="3812" formatCode="General">
                  <c:v>6.0039200000000005E-4</c:v>
                </c:pt>
                <c:pt idx="3813" formatCode="General">
                  <c:v>6.0042699999999995E-4</c:v>
                </c:pt>
                <c:pt idx="3814" formatCode="General">
                  <c:v>6.0046299999999997E-4</c:v>
                </c:pt>
                <c:pt idx="3815" formatCode="General">
                  <c:v>6.0050999999999995E-4</c:v>
                </c:pt>
                <c:pt idx="3816" formatCode="General">
                  <c:v>6.0055700000000004E-4</c:v>
                </c:pt>
                <c:pt idx="3817" formatCode="General">
                  <c:v>6.0063900000000003E-4</c:v>
                </c:pt>
                <c:pt idx="3818" formatCode="General">
                  <c:v>6.0073400000000001E-4</c:v>
                </c:pt>
                <c:pt idx="3819" formatCode="General">
                  <c:v>6.0078499999999995E-4</c:v>
                </c:pt>
                <c:pt idx="3820" formatCode="General">
                  <c:v>6.0083100000000002E-4</c:v>
                </c:pt>
                <c:pt idx="3821" formatCode="General">
                  <c:v>6.0086999999999998E-4</c:v>
                </c:pt>
                <c:pt idx="3822" formatCode="General">
                  <c:v>6.0091300000000001E-4</c:v>
                </c:pt>
                <c:pt idx="3823" formatCode="General">
                  <c:v>6.0095500000000002E-4</c:v>
                </c:pt>
                <c:pt idx="3824" formatCode="General">
                  <c:v>6.00988E-4</c:v>
                </c:pt>
                <c:pt idx="3825" formatCode="General">
                  <c:v>6.0102899999999999E-4</c:v>
                </c:pt>
                <c:pt idx="3826" formatCode="General">
                  <c:v>6.0106199999999997E-4</c:v>
                </c:pt>
                <c:pt idx="3827" formatCode="General">
                  <c:v>6.0109599999999997E-4</c:v>
                </c:pt>
                <c:pt idx="3828" formatCode="General">
                  <c:v>6.0112900000000005E-4</c:v>
                </c:pt>
                <c:pt idx="3829" formatCode="General">
                  <c:v>6.0116300000000004E-4</c:v>
                </c:pt>
                <c:pt idx="3830" formatCode="General">
                  <c:v>6.0119899999999996E-4</c:v>
                </c:pt>
                <c:pt idx="3831" formatCode="General">
                  <c:v>6.01229E-4</c:v>
                </c:pt>
                <c:pt idx="3832" formatCode="General">
                  <c:v>6.0126400000000001E-4</c:v>
                </c:pt>
                <c:pt idx="3833" formatCode="General">
                  <c:v>6.0130899999999996E-4</c:v>
                </c:pt>
                <c:pt idx="3834" formatCode="General">
                  <c:v>6.0135600000000005E-4</c:v>
                </c:pt>
                <c:pt idx="3835" formatCode="General">
                  <c:v>6.0139600000000003E-4</c:v>
                </c:pt>
                <c:pt idx="3836" formatCode="General">
                  <c:v>6.0144500000000004E-4</c:v>
                </c:pt>
                <c:pt idx="3837" formatCode="General">
                  <c:v>6.0152899999999995E-4</c:v>
                </c:pt>
                <c:pt idx="3838" formatCode="General">
                  <c:v>6.0162900000000001E-4</c:v>
                </c:pt>
                <c:pt idx="3839" formatCode="General">
                  <c:v>6.0167900000000004E-4</c:v>
                </c:pt>
                <c:pt idx="3840" formatCode="General">
                  <c:v>6.0171699999999999E-4</c:v>
                </c:pt>
                <c:pt idx="3841" formatCode="General">
                  <c:v>6.0175099999999998E-4</c:v>
                </c:pt>
                <c:pt idx="3842" formatCode="General">
                  <c:v>6.0178399999999996E-4</c:v>
                </c:pt>
                <c:pt idx="3843" formatCode="General">
                  <c:v>6.0181600000000003E-4</c:v>
                </c:pt>
                <c:pt idx="3844" formatCode="General">
                  <c:v>6.01849E-4</c:v>
                </c:pt>
                <c:pt idx="3845" formatCode="General">
                  <c:v>6.0188199999999998E-4</c:v>
                </c:pt>
                <c:pt idx="3846" formatCode="General">
                  <c:v>6.0191499999999996E-4</c:v>
                </c:pt>
                <c:pt idx="3847" formatCode="General">
                  <c:v>6.0193699999999998E-4</c:v>
                </c:pt>
                <c:pt idx="3848" formatCode="General">
                  <c:v>6.0195799999999999E-4</c:v>
                </c:pt>
                <c:pt idx="3849" formatCode="General">
                  <c:v>6.0198000000000001E-4</c:v>
                </c:pt>
                <c:pt idx="3850" formatCode="General">
                  <c:v>6.0200200000000003E-4</c:v>
                </c:pt>
                <c:pt idx="3851" formatCode="General">
                  <c:v>6.0202400000000005E-4</c:v>
                </c:pt>
                <c:pt idx="3852" formatCode="General">
                  <c:v>6.0204599999999996E-4</c:v>
                </c:pt>
                <c:pt idx="3853" formatCode="General">
                  <c:v>6.0206799999999998E-4</c:v>
                </c:pt>
                <c:pt idx="3854" formatCode="General">
                  <c:v>6.0209E-4</c:v>
                </c:pt>
                <c:pt idx="3855" formatCode="General">
                  <c:v>6.0211100000000001E-4</c:v>
                </c:pt>
                <c:pt idx="3856" formatCode="General">
                  <c:v>6.0213300000000003E-4</c:v>
                </c:pt>
                <c:pt idx="3857" formatCode="General">
                  <c:v>6.0215500000000005E-4</c:v>
                </c:pt>
                <c:pt idx="3858" formatCode="General">
                  <c:v>6.0217699999999996E-4</c:v>
                </c:pt>
                <c:pt idx="3859" formatCode="General">
                  <c:v>6.0219899999999999E-4</c:v>
                </c:pt>
                <c:pt idx="3860" formatCode="General">
                  <c:v>6.0222100000000001E-4</c:v>
                </c:pt>
                <c:pt idx="3861" formatCode="General">
                  <c:v>6.0224200000000001E-4</c:v>
                </c:pt>
                <c:pt idx="3862" formatCode="General">
                  <c:v>6.0226400000000003E-4</c:v>
                </c:pt>
                <c:pt idx="3863" formatCode="General">
                  <c:v>6.0228600000000005E-4</c:v>
                </c:pt>
                <c:pt idx="3864" formatCode="General">
                  <c:v>6.0230799999999997E-4</c:v>
                </c:pt>
                <c:pt idx="3865" formatCode="General">
                  <c:v>6.0234100000000005E-4</c:v>
                </c:pt>
                <c:pt idx="3866" formatCode="General">
                  <c:v>6.0237300000000001E-4</c:v>
                </c:pt>
                <c:pt idx="3867" formatCode="General">
                  <c:v>6.0240599999999999E-4</c:v>
                </c:pt>
                <c:pt idx="3868" formatCode="General">
                  <c:v>6.0243899999999997E-4</c:v>
                </c:pt>
                <c:pt idx="3869" formatCode="General">
                  <c:v>6.0247199999999995E-4</c:v>
                </c:pt>
                <c:pt idx="3870" formatCode="General">
                  <c:v>6.0250500000000003E-4</c:v>
                </c:pt>
                <c:pt idx="3871" formatCode="General">
                  <c:v>6.0253699999999999E-4</c:v>
                </c:pt>
                <c:pt idx="3872" formatCode="General">
                  <c:v>6.0258100000000004E-4</c:v>
                </c:pt>
                <c:pt idx="3873" formatCode="General">
                  <c:v>6.0262499999999997E-4</c:v>
                </c:pt>
                <c:pt idx="3874" formatCode="General">
                  <c:v>6.02668E-4</c:v>
                </c:pt>
                <c:pt idx="3875" formatCode="General">
                  <c:v>6.0273399999999995E-4</c:v>
                </c:pt>
                <c:pt idx="3876" formatCode="General">
                  <c:v>6.0280100000000003E-4</c:v>
                </c:pt>
                <c:pt idx="3877" formatCode="General">
                  <c:v>6.0287100000000005E-4</c:v>
                </c:pt>
                <c:pt idx="3878" formatCode="General">
                  <c:v>6.02964E-4</c:v>
                </c:pt>
                <c:pt idx="3879" formatCode="General">
                  <c:v>6.0305700000000005E-4</c:v>
                </c:pt>
                <c:pt idx="3880" formatCode="General">
                  <c:v>6.0319699999999998E-4</c:v>
                </c:pt>
                <c:pt idx="3881" formatCode="General">
                  <c:v>6.0333700000000001E-4</c:v>
                </c:pt>
                <c:pt idx="3882" formatCode="General">
                  <c:v>6.0352300000000002E-4</c:v>
                </c:pt>
                <c:pt idx="3883" formatCode="General">
                  <c:v>6.0371000000000003E-4</c:v>
                </c:pt>
                <c:pt idx="3884" formatCode="General">
                  <c:v>6.0389600000000003E-4</c:v>
                </c:pt>
                <c:pt idx="3885" formatCode="General">
                  <c:v>6.04176E-4</c:v>
                </c:pt>
                <c:pt idx="3886" formatCode="General">
                  <c:v>6.0438500000000004E-4</c:v>
                </c:pt>
                <c:pt idx="3887" formatCode="General">
                  <c:v>6.0461800000000002E-4</c:v>
                </c:pt>
                <c:pt idx="3888" formatCode="General">
                  <c:v>6.04851E-4</c:v>
                </c:pt>
                <c:pt idx="3889" formatCode="General">
                  <c:v>6.0520099999999998E-4</c:v>
                </c:pt>
                <c:pt idx="3890" formatCode="General">
                  <c:v>6.0554999999999995E-4</c:v>
                </c:pt>
                <c:pt idx="3891" formatCode="General">
                  <c:v>6.0590000000000004E-4</c:v>
                </c:pt>
                <c:pt idx="3892" formatCode="General">
                  <c:v>6.0613300000000002E-4</c:v>
                </c:pt>
                <c:pt idx="3893" formatCode="General">
                  <c:v>6.0648199999999998E-4</c:v>
                </c:pt>
                <c:pt idx="3894" formatCode="General">
                  <c:v>6.0683199999999997E-4</c:v>
                </c:pt>
                <c:pt idx="3895" formatCode="General">
                  <c:v>6.0718100000000004E-4</c:v>
                </c:pt>
                <c:pt idx="3896" formatCode="General">
                  <c:v>6.0753100000000002E-4</c:v>
                </c:pt>
                <c:pt idx="3897" formatCode="General">
                  <c:v>6.0787999999999999E-4</c:v>
                </c:pt>
                <c:pt idx="3898" formatCode="General">
                  <c:v>6.0822999999999997E-4</c:v>
                </c:pt>
                <c:pt idx="3899" formatCode="General">
                  <c:v>6.0857900000000004E-4</c:v>
                </c:pt>
                <c:pt idx="3900" formatCode="General">
                  <c:v>6.0892900000000002E-4</c:v>
                </c:pt>
                <c:pt idx="3901" formatCode="General">
                  <c:v>6.0932499999999997E-4</c:v>
                </c:pt>
                <c:pt idx="3902" formatCode="General">
                  <c:v>6.0972100000000003E-4</c:v>
                </c:pt>
                <c:pt idx="3903" formatCode="General">
                  <c:v>6.1011699999999997E-4</c:v>
                </c:pt>
                <c:pt idx="3904" formatCode="General">
                  <c:v>6.10711E-4</c:v>
                </c:pt>
                <c:pt idx="3905" formatCode="General">
                  <c:v>6.1130500000000003E-4</c:v>
                </c:pt>
                <c:pt idx="3906" formatCode="General">
                  <c:v>6.1189999999999997E-4</c:v>
                </c:pt>
                <c:pt idx="3907" formatCode="General">
                  <c:v>6.1252300000000002E-4</c:v>
                </c:pt>
                <c:pt idx="3908" formatCode="General">
                  <c:v>6.13162E-4</c:v>
                </c:pt>
                <c:pt idx="3909" formatCode="General">
                  <c:v>6.1380099999999997E-4</c:v>
                </c:pt>
                <c:pt idx="3910" formatCode="General">
                  <c:v>6.1443900000000004E-4</c:v>
                </c:pt>
                <c:pt idx="3911" formatCode="General">
                  <c:v>6.1507800000000002E-4</c:v>
                </c:pt>
                <c:pt idx="3912" formatCode="General">
                  <c:v>6.1571800000000002E-4</c:v>
                </c:pt>
                <c:pt idx="3913" formatCode="General">
                  <c:v>6.1635900000000003E-4</c:v>
                </c:pt>
                <c:pt idx="3914" formatCode="General">
                  <c:v>6.1700100000000005E-4</c:v>
                </c:pt>
                <c:pt idx="3915" formatCode="General">
                  <c:v>6.1764199999999995E-4</c:v>
                </c:pt>
                <c:pt idx="3916" formatCode="General">
                  <c:v>6.1806999999999997E-4</c:v>
                </c:pt>
                <c:pt idx="3917" formatCode="General">
                  <c:v>6.1892499999999999E-4</c:v>
                </c:pt>
                <c:pt idx="3918" formatCode="General">
                  <c:v>6.1978599999999999E-4</c:v>
                </c:pt>
                <c:pt idx="3919" formatCode="General">
                  <c:v>6.20647E-4</c:v>
                </c:pt>
                <c:pt idx="3920" formatCode="General">
                  <c:v>6.2150900000000002E-4</c:v>
                </c:pt>
                <c:pt idx="3921" formatCode="General">
                  <c:v>6.2237000000000002E-4</c:v>
                </c:pt>
                <c:pt idx="3922" formatCode="General">
                  <c:v>6.23271E-4</c:v>
                </c:pt>
                <c:pt idx="3923" formatCode="General">
                  <c:v>6.2417199999999999E-4</c:v>
                </c:pt>
                <c:pt idx="3924" formatCode="General">
                  <c:v>6.2507299999999997E-4</c:v>
                </c:pt>
                <c:pt idx="3925" formatCode="General">
                  <c:v>6.2597399999999995E-4</c:v>
                </c:pt>
                <c:pt idx="3926" formatCode="General">
                  <c:v>6.2670599999999999E-4</c:v>
                </c:pt>
                <c:pt idx="3927" formatCode="General">
                  <c:v>6.27437E-4</c:v>
                </c:pt>
                <c:pt idx="3928" formatCode="General">
                  <c:v>6.2816900000000004E-4</c:v>
                </c:pt>
                <c:pt idx="3929" formatCode="General">
                  <c:v>6.2890000000000005E-4</c:v>
                </c:pt>
                <c:pt idx="3930" formatCode="General">
                  <c:v>6.2900800000000002E-4</c:v>
                </c:pt>
                <c:pt idx="3931" formatCode="General">
                  <c:v>6.2976500000000001E-4</c:v>
                </c:pt>
                <c:pt idx="3932" formatCode="General">
                  <c:v>6.3041300000000002E-4</c:v>
                </c:pt>
                <c:pt idx="3933" formatCode="General">
                  <c:v>6.3106100000000004E-4</c:v>
                </c:pt>
                <c:pt idx="3934" formatCode="General">
                  <c:v>6.3149400000000002E-4</c:v>
                </c:pt>
                <c:pt idx="3935" formatCode="General">
                  <c:v>6.3192599999999999E-4</c:v>
                </c:pt>
                <c:pt idx="3936" formatCode="General">
                  <c:v>6.3235799999999997E-4</c:v>
                </c:pt>
                <c:pt idx="3937" formatCode="General">
                  <c:v>6.3285700000000002E-4</c:v>
                </c:pt>
                <c:pt idx="3938" formatCode="General">
                  <c:v>6.3318900000000004E-4</c:v>
                </c:pt>
                <c:pt idx="3939" formatCode="General">
                  <c:v>6.3352199999999997E-4</c:v>
                </c:pt>
                <c:pt idx="3940" formatCode="General">
                  <c:v>6.3385399999999999E-4</c:v>
                </c:pt>
                <c:pt idx="3941" formatCode="General">
                  <c:v>6.3418700000000003E-4</c:v>
                </c:pt>
                <c:pt idx="3942" formatCode="General">
                  <c:v>6.3451899999999995E-4</c:v>
                </c:pt>
                <c:pt idx="3943" formatCode="General">
                  <c:v>6.3485199999999999E-4</c:v>
                </c:pt>
                <c:pt idx="3944" formatCode="General">
                  <c:v>6.3513399999999998E-4</c:v>
                </c:pt>
                <c:pt idx="3945" formatCode="General">
                  <c:v>6.3536699999999996E-4</c:v>
                </c:pt>
                <c:pt idx="3946" formatCode="General">
                  <c:v>6.3560000000000005E-4</c:v>
                </c:pt>
                <c:pt idx="3947" formatCode="General">
                  <c:v>6.3583300000000004E-4</c:v>
                </c:pt>
                <c:pt idx="3948" formatCode="General">
                  <c:v>6.36065E-4</c:v>
                </c:pt>
                <c:pt idx="3949" formatCode="General">
                  <c:v>6.3629799999999999E-4</c:v>
                </c:pt>
                <c:pt idx="3950" formatCode="General">
                  <c:v>6.3653099999999997E-4</c:v>
                </c:pt>
                <c:pt idx="3951" formatCode="General">
                  <c:v>6.36705E-4</c:v>
                </c:pt>
                <c:pt idx="3952" formatCode="General">
                  <c:v>6.3688000000000004E-4</c:v>
                </c:pt>
                <c:pt idx="3953" formatCode="General">
                  <c:v>6.3704600000000005E-4</c:v>
                </c:pt>
                <c:pt idx="3954" formatCode="General">
                  <c:v>6.3721299999999997E-4</c:v>
                </c:pt>
                <c:pt idx="3955" formatCode="General">
                  <c:v>6.3737899999999998E-4</c:v>
                </c:pt>
                <c:pt idx="3956" formatCode="General">
                  <c:v>6.37545E-4</c:v>
                </c:pt>
                <c:pt idx="3957" formatCode="General">
                  <c:v>6.3771100000000001E-4</c:v>
                </c:pt>
                <c:pt idx="3958" formatCode="General">
                  <c:v>6.3787700000000002E-4</c:v>
                </c:pt>
                <c:pt idx="3959" formatCode="General">
                  <c:v>6.3800200000000004E-4</c:v>
                </c:pt>
                <c:pt idx="3960" formatCode="General">
                  <c:v>6.3812700000000005E-4</c:v>
                </c:pt>
                <c:pt idx="3961" formatCode="General">
                  <c:v>6.3826400000000004E-4</c:v>
                </c:pt>
                <c:pt idx="3962" formatCode="General">
                  <c:v>6.3837200000000001E-4</c:v>
                </c:pt>
                <c:pt idx="3963" formatCode="General">
                  <c:v>6.3847999999999997E-4</c:v>
                </c:pt>
                <c:pt idx="3964" formatCode="General">
                  <c:v>6.3858800000000005E-4</c:v>
                </c:pt>
                <c:pt idx="3965" formatCode="General">
                  <c:v>6.3869600000000001E-4</c:v>
                </c:pt>
                <c:pt idx="3966" formatCode="General">
                  <c:v>6.3880399999999998E-4</c:v>
                </c:pt>
                <c:pt idx="3967" formatCode="General">
                  <c:v>6.3891200000000005E-4</c:v>
                </c:pt>
                <c:pt idx="3968" formatCode="General">
                  <c:v>6.3902000000000002E-4</c:v>
                </c:pt>
                <c:pt idx="3969" formatCode="General">
                  <c:v>6.3911600000000001E-4</c:v>
                </c:pt>
                <c:pt idx="3970" formatCode="General">
                  <c:v>6.3919900000000002E-4</c:v>
                </c:pt>
                <c:pt idx="3971" formatCode="General">
                  <c:v>6.3928200000000002E-4</c:v>
                </c:pt>
                <c:pt idx="3972" formatCode="General">
                  <c:v>6.3936500000000003E-4</c:v>
                </c:pt>
                <c:pt idx="3973" formatCode="General">
                  <c:v>6.3944900000000005E-4</c:v>
                </c:pt>
                <c:pt idx="3974" formatCode="General">
                  <c:v>6.3953199999999995E-4</c:v>
                </c:pt>
                <c:pt idx="3975" formatCode="General">
                  <c:v>6.3961499999999995E-4</c:v>
                </c:pt>
                <c:pt idx="3976" formatCode="General">
                  <c:v>6.3969799999999996E-4</c:v>
                </c:pt>
                <c:pt idx="3977" formatCode="General">
                  <c:v>6.3977299999999995E-4</c:v>
                </c:pt>
                <c:pt idx="3978" formatCode="General">
                  <c:v>6.3983900000000001E-4</c:v>
                </c:pt>
                <c:pt idx="3979" formatCode="General">
                  <c:v>6.3990599999999998E-4</c:v>
                </c:pt>
                <c:pt idx="3980" formatCode="General">
                  <c:v>6.3997200000000005E-4</c:v>
                </c:pt>
                <c:pt idx="3981" formatCode="General">
                  <c:v>6.4002199999999997E-4</c:v>
                </c:pt>
                <c:pt idx="3982" formatCode="General">
                  <c:v>6.4007199999999999E-4</c:v>
                </c:pt>
                <c:pt idx="3983" formatCode="General">
                  <c:v>6.4012200000000002E-4</c:v>
                </c:pt>
                <c:pt idx="3984" formatCode="General">
                  <c:v>6.4017200000000005E-4</c:v>
                </c:pt>
                <c:pt idx="3985" formatCode="General">
                  <c:v>6.4022199999999997E-4</c:v>
                </c:pt>
                <c:pt idx="3986" formatCode="General">
                  <c:v>6.4027099999999998E-4</c:v>
                </c:pt>
                <c:pt idx="3987" formatCode="General">
                  <c:v>6.4030599999999999E-4</c:v>
                </c:pt>
                <c:pt idx="3988" formatCode="General">
                  <c:v>6.4033999999999998E-4</c:v>
                </c:pt>
                <c:pt idx="3989" formatCode="General">
                  <c:v>6.4037399999999998E-4</c:v>
                </c:pt>
                <c:pt idx="3990" formatCode="General">
                  <c:v>6.4040899999999999E-4</c:v>
                </c:pt>
                <c:pt idx="3991" formatCode="General">
                  <c:v>6.4044299999999998E-4</c:v>
                </c:pt>
                <c:pt idx="3992" formatCode="General">
                  <c:v>6.4047699999999997E-4</c:v>
                </c:pt>
                <c:pt idx="3993" formatCode="General">
                  <c:v>6.4051199999999998E-4</c:v>
                </c:pt>
                <c:pt idx="3994" formatCode="General">
                  <c:v>6.40534E-4</c:v>
                </c:pt>
                <c:pt idx="3995" formatCode="General">
                  <c:v>6.4055700000000004E-4</c:v>
                </c:pt>
                <c:pt idx="3996" formatCode="General">
                  <c:v>6.4057999999999997E-4</c:v>
                </c:pt>
                <c:pt idx="3997" formatCode="General">
                  <c:v>6.4060300000000001E-4</c:v>
                </c:pt>
                <c:pt idx="3998" formatCode="General">
                  <c:v>6.4062600000000004E-4</c:v>
                </c:pt>
                <c:pt idx="3999" formatCode="General">
                  <c:v>6.4064700000000005E-4</c:v>
                </c:pt>
                <c:pt idx="4000" formatCode="General">
                  <c:v>6.4067499999999995E-4</c:v>
                </c:pt>
                <c:pt idx="4001" formatCode="General">
                  <c:v>6.4069300000000001E-4</c:v>
                </c:pt>
                <c:pt idx="4002" formatCode="General">
                  <c:v>6.4071199999999999E-4</c:v>
                </c:pt>
                <c:pt idx="4003" formatCode="General">
                  <c:v>6.4073099999999996E-4</c:v>
                </c:pt>
                <c:pt idx="4004" formatCode="General">
                  <c:v>6.4074900000000003E-4</c:v>
                </c:pt>
                <c:pt idx="4005" formatCode="General">
                  <c:v>6.40768E-4</c:v>
                </c:pt>
                <c:pt idx="4006" formatCode="General">
                  <c:v>6.4078699999999998E-4</c:v>
                </c:pt>
                <c:pt idx="4007" formatCode="General">
                  <c:v>6.4080599999999995E-4</c:v>
                </c:pt>
                <c:pt idx="4008" formatCode="General">
                  <c:v>6.4082400000000002E-4</c:v>
                </c:pt>
                <c:pt idx="4009" formatCode="General">
                  <c:v>6.4084299999999999E-4</c:v>
                </c:pt>
                <c:pt idx="4010" formatCode="General">
                  <c:v>6.4086199999999996E-4</c:v>
                </c:pt>
                <c:pt idx="4011" formatCode="General">
                  <c:v>6.4088000000000003E-4</c:v>
                </c:pt>
                <c:pt idx="4012" formatCode="General">
                  <c:v>6.40899E-4</c:v>
                </c:pt>
                <c:pt idx="4013" formatCode="General">
                  <c:v>6.4091799999999998E-4</c:v>
                </c:pt>
                <c:pt idx="4014" formatCode="General">
                  <c:v>6.4093699999999995E-4</c:v>
                </c:pt>
                <c:pt idx="4015" formatCode="General">
                  <c:v>6.4095299999999999E-4</c:v>
                </c:pt>
                <c:pt idx="4016" formatCode="General">
                  <c:v>6.4097000000000004E-4</c:v>
                </c:pt>
                <c:pt idx="4017" formatCode="General">
                  <c:v>6.4098599999999996E-4</c:v>
                </c:pt>
                <c:pt idx="4018" formatCode="General">
                  <c:v>6.4100300000000002E-4</c:v>
                </c:pt>
                <c:pt idx="4019" formatCode="General">
                  <c:v>6.4101999999999996E-4</c:v>
                </c:pt>
                <c:pt idx="4020" formatCode="General">
                  <c:v>6.4103599999999999E-4</c:v>
                </c:pt>
                <c:pt idx="4021" formatCode="General">
                  <c:v>6.4105300000000004E-4</c:v>
                </c:pt>
                <c:pt idx="4022" formatCode="General">
                  <c:v>6.4106899999999997E-4</c:v>
                </c:pt>
                <c:pt idx="4023" formatCode="General">
                  <c:v>6.4108600000000002E-4</c:v>
                </c:pt>
                <c:pt idx="4024" formatCode="General">
                  <c:v>6.4110299999999996E-4</c:v>
                </c:pt>
                <c:pt idx="4025" formatCode="General">
                  <c:v>6.4112800000000003E-4</c:v>
                </c:pt>
                <c:pt idx="4026" formatCode="General">
                  <c:v>6.4115299999999999E-4</c:v>
                </c:pt>
                <c:pt idx="4027" formatCode="General">
                  <c:v>6.4117799999999995E-4</c:v>
                </c:pt>
                <c:pt idx="4028" formatCode="General">
                  <c:v>6.41202E-4</c:v>
                </c:pt>
                <c:pt idx="4029" formatCode="General">
                  <c:v>6.4122699999999996E-4</c:v>
                </c:pt>
                <c:pt idx="4030" formatCode="General">
                  <c:v>6.4125200000000003E-4</c:v>
                </c:pt>
                <c:pt idx="4031" formatCode="General">
                  <c:v>6.4127699999999999E-4</c:v>
                </c:pt>
                <c:pt idx="4032" formatCode="General">
                  <c:v>6.4130199999999995E-4</c:v>
                </c:pt>
                <c:pt idx="4033" formatCode="General">
                  <c:v>6.4132700000000002E-4</c:v>
                </c:pt>
                <c:pt idx="4034" formatCode="General">
                  <c:v>6.4135199999999998E-4</c:v>
                </c:pt>
                <c:pt idx="4035" formatCode="General">
                  <c:v>6.4137700000000005E-4</c:v>
                </c:pt>
                <c:pt idx="4036" formatCode="General">
                  <c:v>6.4140200000000001E-4</c:v>
                </c:pt>
                <c:pt idx="4037" formatCode="General">
                  <c:v>6.4143200000000005E-4</c:v>
                </c:pt>
                <c:pt idx="4038" formatCode="General">
                  <c:v>6.4146199999999998E-4</c:v>
                </c:pt>
                <c:pt idx="4039" formatCode="General">
                  <c:v>6.4149200000000002E-4</c:v>
                </c:pt>
                <c:pt idx="4040" formatCode="General">
                  <c:v>6.41532E-4</c:v>
                </c:pt>
                <c:pt idx="4041" formatCode="General">
                  <c:v>6.4157299999999999E-4</c:v>
                </c:pt>
                <c:pt idx="4042" formatCode="General">
                  <c:v>6.4161999999999997E-4</c:v>
                </c:pt>
                <c:pt idx="4043" formatCode="General">
                  <c:v>6.4167499999999997E-4</c:v>
                </c:pt>
                <c:pt idx="4044" formatCode="General">
                  <c:v>6.4181799999999995E-4</c:v>
                </c:pt>
                <c:pt idx="4045" formatCode="General">
                  <c:v>6.4187399999999996E-4</c:v>
                </c:pt>
                <c:pt idx="4046" formatCode="General">
                  <c:v>6.4190999999999998E-4</c:v>
                </c:pt>
                <c:pt idx="4047" formatCode="General">
                  <c:v>6.4196100000000003E-4</c:v>
                </c:pt>
                <c:pt idx="4048" formatCode="General">
                  <c:v>6.4199700000000005E-4</c:v>
                </c:pt>
                <c:pt idx="4049" formatCode="General">
                  <c:v>6.42035E-4</c:v>
                </c:pt>
                <c:pt idx="4050" formatCode="General">
                  <c:v>6.4207499999999998E-4</c:v>
                </c:pt>
                <c:pt idx="4051" formatCode="General">
                  <c:v>6.4211499999999996E-4</c:v>
                </c:pt>
                <c:pt idx="4052" formatCode="General">
                  <c:v>6.4215699999999997E-4</c:v>
                </c:pt>
                <c:pt idx="4053" formatCode="General">
                  <c:v>6.4219899999999998E-4</c:v>
                </c:pt>
                <c:pt idx="4054" formatCode="General">
                  <c:v>6.4223100000000005E-4</c:v>
                </c:pt>
                <c:pt idx="4055" formatCode="General">
                  <c:v>6.4226400000000003E-4</c:v>
                </c:pt>
                <c:pt idx="4056" formatCode="General">
                  <c:v>6.4229599999999999E-4</c:v>
                </c:pt>
                <c:pt idx="4057" formatCode="General">
                  <c:v>6.4232799999999995E-4</c:v>
                </c:pt>
                <c:pt idx="4058" formatCode="General">
                  <c:v>6.4236499999999999E-4</c:v>
                </c:pt>
                <c:pt idx="4059" formatCode="General">
                  <c:v>6.42407E-4</c:v>
                </c:pt>
                <c:pt idx="4060" formatCode="General">
                  <c:v>6.4244699999999998E-4</c:v>
                </c:pt>
                <c:pt idx="4061" formatCode="General">
                  <c:v>6.4249299999999995E-4</c:v>
                </c:pt>
                <c:pt idx="4062" formatCode="General">
                  <c:v>6.4254799999999995E-4</c:v>
                </c:pt>
                <c:pt idx="4063" formatCode="General">
                  <c:v>6.4261199999999998E-4</c:v>
                </c:pt>
                <c:pt idx="4064" formatCode="General">
                  <c:v>6.4274899999999997E-4</c:v>
                </c:pt>
                <c:pt idx="4065" formatCode="General">
                  <c:v>6.4279400000000003E-4</c:v>
                </c:pt>
                <c:pt idx="4066" formatCode="General">
                  <c:v>6.4283799999999996E-4</c:v>
                </c:pt>
                <c:pt idx="4067" formatCode="General">
                  <c:v>6.4287800000000005E-4</c:v>
                </c:pt>
                <c:pt idx="4068" formatCode="General">
                  <c:v>6.4290799999999998E-4</c:v>
                </c:pt>
                <c:pt idx="4069" formatCode="General">
                  <c:v>6.4293800000000002E-4</c:v>
                </c:pt>
                <c:pt idx="4070" formatCode="General">
                  <c:v>6.4296799999999995E-4</c:v>
                </c:pt>
                <c:pt idx="4071" formatCode="General">
                  <c:v>6.4299799999999999E-4</c:v>
                </c:pt>
                <c:pt idx="4072" formatCode="General">
                  <c:v>6.4302300000000005E-4</c:v>
                </c:pt>
                <c:pt idx="4073" formatCode="General">
                  <c:v>6.4304800000000001E-4</c:v>
                </c:pt>
                <c:pt idx="4074" formatCode="General">
                  <c:v>6.4307299999999997E-4</c:v>
                </c:pt>
                <c:pt idx="4075" formatCode="General">
                  <c:v>6.4309800000000004E-4</c:v>
                </c:pt>
                <c:pt idx="4076" formatCode="General">
                  <c:v>6.43123E-4</c:v>
                </c:pt>
                <c:pt idx="4077" formatCode="General">
                  <c:v>6.4314799999999996E-4</c:v>
                </c:pt>
                <c:pt idx="4078" formatCode="General">
                  <c:v>6.4317300000000003E-4</c:v>
                </c:pt>
                <c:pt idx="4079" formatCode="General">
                  <c:v>6.4319799999999999E-4</c:v>
                </c:pt>
                <c:pt idx="4080" formatCode="General">
                  <c:v>6.43219E-4</c:v>
                </c:pt>
                <c:pt idx="4081" formatCode="General">
                  <c:v>6.4324100000000002E-4</c:v>
                </c:pt>
                <c:pt idx="4082" formatCode="General">
                  <c:v>6.4326300000000004E-4</c:v>
                </c:pt>
                <c:pt idx="4083" formatCode="General">
                  <c:v>6.4328499999999995E-4</c:v>
                </c:pt>
                <c:pt idx="4084" formatCode="General">
                  <c:v>6.4330699999999997E-4</c:v>
                </c:pt>
                <c:pt idx="4085" formatCode="General">
                  <c:v>6.4332799999999998E-4</c:v>
                </c:pt>
                <c:pt idx="4086" formatCode="General">
                  <c:v>6.4335E-4</c:v>
                </c:pt>
                <c:pt idx="4087" formatCode="General">
                  <c:v>6.4337200000000002E-4</c:v>
                </c:pt>
                <c:pt idx="4088" formatCode="General">
                  <c:v>6.4339400000000004E-4</c:v>
                </c:pt>
                <c:pt idx="4089" formatCode="General">
                  <c:v>6.4341599999999995E-4</c:v>
                </c:pt>
                <c:pt idx="4090" formatCode="General">
                  <c:v>6.4342999999999996E-4</c:v>
                </c:pt>
                <c:pt idx="4091" formatCode="General">
                  <c:v>6.4344900000000004E-4</c:v>
                </c:pt>
                <c:pt idx="4092" formatCode="General">
                  <c:v>6.4346800000000001E-4</c:v>
                </c:pt>
                <c:pt idx="4093" formatCode="General">
                  <c:v>6.4348599999999997E-4</c:v>
                </c:pt>
                <c:pt idx="4094" formatCode="General">
                  <c:v>6.4350500000000005E-4</c:v>
                </c:pt>
                <c:pt idx="4095" formatCode="General">
                  <c:v>6.4352400000000003E-4</c:v>
                </c:pt>
                <c:pt idx="4096" formatCode="General">
                  <c:v>6.43543E-4</c:v>
                </c:pt>
                <c:pt idx="4097" formatCode="General">
                  <c:v>6.4356099999999996E-4</c:v>
                </c:pt>
                <c:pt idx="4098" formatCode="General">
                  <c:v>6.4358000000000004E-4</c:v>
                </c:pt>
                <c:pt idx="4099" formatCode="General">
                  <c:v>6.4359900000000002E-4</c:v>
                </c:pt>
                <c:pt idx="4100" formatCode="General">
                  <c:v>6.4361699999999997E-4</c:v>
                </c:pt>
                <c:pt idx="4101" formatCode="General">
                  <c:v>6.4363599999999995E-4</c:v>
                </c:pt>
                <c:pt idx="4102" formatCode="General">
                  <c:v>6.4365500000000003E-4</c:v>
                </c:pt>
                <c:pt idx="4103" formatCode="General">
                  <c:v>6.4367299999999999E-4</c:v>
                </c:pt>
                <c:pt idx="4104" formatCode="General">
                  <c:v>6.4369199999999996E-4</c:v>
                </c:pt>
                <c:pt idx="4105" formatCode="General">
                  <c:v>6.4371100000000004E-4</c:v>
                </c:pt>
                <c:pt idx="4106" formatCode="General">
                  <c:v>6.43729E-4</c:v>
                </c:pt>
                <c:pt idx="4107" formatCode="General">
                  <c:v>6.4375399999999996E-4</c:v>
                </c:pt>
                <c:pt idx="4108" formatCode="General">
                  <c:v>6.4377900000000003E-4</c:v>
                </c:pt>
                <c:pt idx="4109" formatCode="General">
                  <c:v>6.4380399999999999E-4</c:v>
                </c:pt>
                <c:pt idx="4110" formatCode="General">
                  <c:v>6.4382899999999995E-4</c:v>
                </c:pt>
                <c:pt idx="4111" formatCode="General">
                  <c:v>6.4385400000000002E-4</c:v>
                </c:pt>
                <c:pt idx="4112" formatCode="General">
                  <c:v>6.4387899999999998E-4</c:v>
                </c:pt>
                <c:pt idx="4113" formatCode="General">
                  <c:v>6.4390400000000005E-4</c:v>
                </c:pt>
                <c:pt idx="4114" formatCode="General">
                  <c:v>6.4392900000000001E-4</c:v>
                </c:pt>
                <c:pt idx="4115" formatCode="General">
                  <c:v>6.4396600000000005E-4</c:v>
                </c:pt>
                <c:pt idx="4116" formatCode="General">
                  <c:v>6.44004E-4</c:v>
                </c:pt>
                <c:pt idx="4117" formatCode="General">
                  <c:v>6.4404100000000004E-4</c:v>
                </c:pt>
                <c:pt idx="4118" formatCode="General">
                  <c:v>6.4407899999999998E-4</c:v>
                </c:pt>
                <c:pt idx="4119" formatCode="General">
                  <c:v>6.4411600000000002E-4</c:v>
                </c:pt>
                <c:pt idx="4120" formatCode="General">
                  <c:v>6.4415800000000004E-4</c:v>
                </c:pt>
                <c:pt idx="4121" formatCode="General">
                  <c:v>6.4420099999999995E-4</c:v>
                </c:pt>
                <c:pt idx="4122" formatCode="General">
                  <c:v>6.44245E-4</c:v>
                </c:pt>
                <c:pt idx="4123" formatCode="General">
                  <c:v>6.4428800000000002E-4</c:v>
                </c:pt>
                <c:pt idx="4124" formatCode="General">
                  <c:v>6.4433199999999996E-4</c:v>
                </c:pt>
                <c:pt idx="4125" formatCode="General">
                  <c:v>6.4439E-4</c:v>
                </c:pt>
                <c:pt idx="4126" formatCode="General">
                  <c:v>6.4444899999999996E-4</c:v>
                </c:pt>
                <c:pt idx="4127" formatCode="General">
                  <c:v>6.44507E-4</c:v>
                </c:pt>
                <c:pt idx="4128" formatCode="General">
                  <c:v>6.4456500000000005E-4</c:v>
                </c:pt>
                <c:pt idx="4129" formatCode="General">
                  <c:v>6.44631E-4</c:v>
                </c:pt>
                <c:pt idx="4130" formatCode="General">
                  <c:v>6.4470599999999999E-4</c:v>
                </c:pt>
                <c:pt idx="4131" formatCode="General">
                  <c:v>6.4478099999999998E-4</c:v>
                </c:pt>
                <c:pt idx="4132" formatCode="General">
                  <c:v>6.4485599999999997E-4</c:v>
                </c:pt>
                <c:pt idx="4133" formatCode="General">
                  <c:v>6.4493099999999995E-4</c:v>
                </c:pt>
                <c:pt idx="4134" formatCode="General">
                  <c:v>6.4500500000000004E-4</c:v>
                </c:pt>
                <c:pt idx="4135" formatCode="General">
                  <c:v>6.4508000000000002E-4</c:v>
                </c:pt>
                <c:pt idx="4136" formatCode="General">
                  <c:v>6.4515500000000001E-4</c:v>
                </c:pt>
                <c:pt idx="4137" formatCode="General">
                  <c:v>6.4524700000000005E-4</c:v>
                </c:pt>
                <c:pt idx="4138" formatCode="General">
                  <c:v>6.4530100000000003E-4</c:v>
                </c:pt>
                <c:pt idx="4139" formatCode="General">
                  <c:v>6.45409E-4</c:v>
                </c:pt>
                <c:pt idx="4140" formatCode="General">
                  <c:v>6.4551699999999997E-4</c:v>
                </c:pt>
                <c:pt idx="4141" formatCode="General">
                  <c:v>6.4562500000000004E-4</c:v>
                </c:pt>
                <c:pt idx="4142" formatCode="General">
                  <c:v>6.4573300000000001E-4</c:v>
                </c:pt>
                <c:pt idx="4143" formatCode="General">
                  <c:v>6.4584099999999997E-4</c:v>
                </c:pt>
                <c:pt idx="4144" formatCode="General">
                  <c:v>6.4594900000000005E-4</c:v>
                </c:pt>
                <c:pt idx="4145" formatCode="General">
                  <c:v>6.4605700000000001E-4</c:v>
                </c:pt>
                <c:pt idx="4146" formatCode="General">
                  <c:v>6.4619000000000005E-4</c:v>
                </c:pt>
                <c:pt idx="4147" formatCode="General">
                  <c:v>6.4632299999999997E-4</c:v>
                </c:pt>
                <c:pt idx="4148" formatCode="General">
                  <c:v>6.4645600000000001E-4</c:v>
                </c:pt>
                <c:pt idx="4149" formatCode="General">
                  <c:v>6.4658900000000004E-4</c:v>
                </c:pt>
                <c:pt idx="4150" formatCode="General">
                  <c:v>6.4672199999999997E-4</c:v>
                </c:pt>
                <c:pt idx="4151" formatCode="General">
                  <c:v>6.46855E-4</c:v>
                </c:pt>
                <c:pt idx="4152" formatCode="General">
                  <c:v>6.4698800000000003E-4</c:v>
                </c:pt>
                <c:pt idx="4153" formatCode="General">
                  <c:v>6.4712099999999996E-4</c:v>
                </c:pt>
                <c:pt idx="4154" formatCode="General">
                  <c:v>6.4728699999999997E-4</c:v>
                </c:pt>
                <c:pt idx="4155" formatCode="General">
                  <c:v>6.4745299999999998E-4</c:v>
                </c:pt>
                <c:pt idx="4156" formatCode="General">
                  <c:v>6.4762000000000001E-4</c:v>
                </c:pt>
                <c:pt idx="4157" formatCode="General">
                  <c:v>6.4778600000000002E-4</c:v>
                </c:pt>
                <c:pt idx="4158" formatCode="General">
                  <c:v>6.4795200000000003E-4</c:v>
                </c:pt>
                <c:pt idx="4159" formatCode="General">
                  <c:v>6.4820199999999996E-4</c:v>
                </c:pt>
                <c:pt idx="4160" formatCode="General">
                  <c:v>6.4845099999999998E-4</c:v>
                </c:pt>
                <c:pt idx="4161" formatCode="General">
                  <c:v>6.4869999999999999E-4</c:v>
                </c:pt>
                <c:pt idx="4162" formatCode="General">
                  <c:v>6.4895000000000003E-4</c:v>
                </c:pt>
                <c:pt idx="4163" formatCode="General">
                  <c:v>6.4919900000000004E-4</c:v>
                </c:pt>
                <c:pt idx="4164" formatCode="General">
                  <c:v>6.4944799999999995E-4</c:v>
                </c:pt>
                <c:pt idx="4165" formatCode="General">
                  <c:v>6.4969799999999999E-4</c:v>
                </c:pt>
                <c:pt idx="4166" formatCode="General">
                  <c:v>6.49947E-4</c:v>
                </c:pt>
                <c:pt idx="4167" formatCode="General">
                  <c:v>6.5019700000000004E-4</c:v>
                </c:pt>
                <c:pt idx="4168" formatCode="General">
                  <c:v>6.5044600000000005E-4</c:v>
                </c:pt>
                <c:pt idx="4169" formatCode="General">
                  <c:v>6.5081199999999996E-4</c:v>
                </c:pt>
                <c:pt idx="4170" formatCode="General">
                  <c:v>6.5117699999999996E-4</c:v>
                </c:pt>
                <c:pt idx="4171" formatCode="General">
                  <c:v>6.5154299999999998E-4</c:v>
                </c:pt>
                <c:pt idx="4172" formatCode="General">
                  <c:v>6.51909E-4</c:v>
                </c:pt>
                <c:pt idx="4173" formatCode="General">
                  <c:v>6.5227500000000001E-4</c:v>
                </c:pt>
                <c:pt idx="4174" formatCode="General">
                  <c:v>6.5264000000000001E-4</c:v>
                </c:pt>
                <c:pt idx="4175" formatCode="General">
                  <c:v>6.5300600000000003E-4</c:v>
                </c:pt>
                <c:pt idx="4176" formatCode="General">
                  <c:v>6.5357100000000003E-4</c:v>
                </c:pt>
                <c:pt idx="4177" formatCode="General">
                  <c:v>6.5417000000000003E-4</c:v>
                </c:pt>
                <c:pt idx="4178" formatCode="General">
                  <c:v>6.5476800000000002E-4</c:v>
                </c:pt>
                <c:pt idx="4179" formatCode="General">
                  <c:v>6.5536700000000002E-4</c:v>
                </c:pt>
                <c:pt idx="4180" formatCode="General">
                  <c:v>6.5596600000000001E-4</c:v>
                </c:pt>
                <c:pt idx="4181" formatCode="General">
                  <c:v>6.56564E-4</c:v>
                </c:pt>
                <c:pt idx="4182" formatCode="General">
                  <c:v>6.5736500000000003E-4</c:v>
                </c:pt>
                <c:pt idx="4183" formatCode="General">
                  <c:v>6.5816699999999998E-4</c:v>
                </c:pt>
                <c:pt idx="4184" formatCode="General">
                  <c:v>6.5896800000000001E-4</c:v>
                </c:pt>
                <c:pt idx="4185" formatCode="General">
                  <c:v>6.5976900000000005E-4</c:v>
                </c:pt>
                <c:pt idx="4186" formatCode="General">
                  <c:v>6.6069700000000002E-4</c:v>
                </c:pt>
                <c:pt idx="4187" formatCode="General">
                  <c:v>6.61625E-4</c:v>
                </c:pt>
                <c:pt idx="4188" formatCode="General">
                  <c:v>6.6255199999999995E-4</c:v>
                </c:pt>
                <c:pt idx="4189" formatCode="General">
                  <c:v>6.6348000000000004E-4</c:v>
                </c:pt>
                <c:pt idx="4190" formatCode="General">
                  <c:v>6.6497599999999996E-4</c:v>
                </c:pt>
                <c:pt idx="4191" formatCode="General">
                  <c:v>6.6647199999999998E-4</c:v>
                </c:pt>
                <c:pt idx="4192" formatCode="General">
                  <c:v>6.6795000000000005E-4</c:v>
                </c:pt>
                <c:pt idx="4193" formatCode="General">
                  <c:v>6.6939199999999999E-4</c:v>
                </c:pt>
                <c:pt idx="4194" formatCode="General">
                  <c:v>6.7083300000000002E-4</c:v>
                </c:pt>
                <c:pt idx="4195" formatCode="General">
                  <c:v>6.7308899999999998E-4</c:v>
                </c:pt>
                <c:pt idx="4196" formatCode="General">
                  <c:v>6.7486499999999997E-4</c:v>
                </c:pt>
                <c:pt idx="4197" formatCode="General">
                  <c:v>6.7695400000000001E-4</c:v>
                </c:pt>
                <c:pt idx="4198" formatCode="General">
                  <c:v>6.7904399999999996E-4</c:v>
                </c:pt>
                <c:pt idx="4199" formatCode="General">
                  <c:v>6.8191300000000003E-4</c:v>
                </c:pt>
                <c:pt idx="4200" formatCode="General">
                  <c:v>6.8420299999999998E-4</c:v>
                </c:pt>
                <c:pt idx="4201" formatCode="General">
                  <c:v>6.8553699999999995E-4</c:v>
                </c:pt>
                <c:pt idx="4202" formatCode="General">
                  <c:v>6.88205E-4</c:v>
                </c:pt>
                <c:pt idx="4203" formatCode="General">
                  <c:v>6.90195E-4</c:v>
                </c:pt>
                <c:pt idx="4204" formatCode="General">
                  <c:v>6.9085800000000003E-4</c:v>
                </c:pt>
                <c:pt idx="4205" formatCode="General">
                  <c:v>6.9273499999999999E-4</c:v>
                </c:pt>
                <c:pt idx="4206" formatCode="General">
                  <c:v>6.9414300000000004E-4</c:v>
                </c:pt>
                <c:pt idx="4207" formatCode="General">
                  <c:v>6.9555599999999995E-4</c:v>
                </c:pt>
                <c:pt idx="4208" formatCode="General">
                  <c:v>6.9697100000000001E-4</c:v>
                </c:pt>
                <c:pt idx="4209" formatCode="General">
                  <c:v>6.97914E-4</c:v>
                </c:pt>
                <c:pt idx="4210" formatCode="General">
                  <c:v>6.9882199999999998E-4</c:v>
                </c:pt>
                <c:pt idx="4211" formatCode="General">
                  <c:v>6.9969400000000005E-4</c:v>
                </c:pt>
                <c:pt idx="4212" formatCode="General">
                  <c:v>7.0034800000000005E-4</c:v>
                </c:pt>
                <c:pt idx="4213" formatCode="General">
                  <c:v>7.0100200000000005E-4</c:v>
                </c:pt>
                <c:pt idx="4214" formatCode="General">
                  <c:v>7.0143799999999997E-4</c:v>
                </c:pt>
                <c:pt idx="4215" formatCode="General">
                  <c:v>7.0187400000000001E-4</c:v>
                </c:pt>
                <c:pt idx="4216" formatCode="General">
                  <c:v>7.0232200000000002E-4</c:v>
                </c:pt>
                <c:pt idx="4217" formatCode="General">
                  <c:v>7.0262000000000005E-4</c:v>
                </c:pt>
                <c:pt idx="4218" formatCode="General">
                  <c:v>7.0291799999999997E-4</c:v>
                </c:pt>
                <c:pt idx="4219" formatCode="General">
                  <c:v>7.0321700000000001E-4</c:v>
                </c:pt>
                <c:pt idx="4220" formatCode="General">
                  <c:v>7.0343999999999995E-4</c:v>
                </c:pt>
                <c:pt idx="4221" formatCode="General">
                  <c:v>7.03664E-4</c:v>
                </c:pt>
                <c:pt idx="4222" formatCode="General">
                  <c:v>7.0388799999999995E-4</c:v>
                </c:pt>
                <c:pt idx="4223" formatCode="General">
                  <c:v>7.0411200000000001E-4</c:v>
                </c:pt>
                <c:pt idx="4224" formatCode="General">
                  <c:v>7.0433500000000005E-4</c:v>
                </c:pt>
                <c:pt idx="4225" formatCode="General">
                  <c:v>7.0448500000000003E-4</c:v>
                </c:pt>
                <c:pt idx="4226" formatCode="General">
                  <c:v>7.0463399999999999E-4</c:v>
                </c:pt>
                <c:pt idx="4227" formatCode="General">
                  <c:v>7.0478299999999995E-4</c:v>
                </c:pt>
                <c:pt idx="4228" formatCode="General">
                  <c:v>7.0493200000000002E-4</c:v>
                </c:pt>
                <c:pt idx="4229" formatCode="General">
                  <c:v>7.0508099999999998E-4</c:v>
                </c:pt>
                <c:pt idx="4230" formatCode="General">
                  <c:v>7.0519300000000001E-4</c:v>
                </c:pt>
                <c:pt idx="4231" formatCode="General">
                  <c:v>7.0530500000000004E-4</c:v>
                </c:pt>
                <c:pt idx="4232" formatCode="General">
                  <c:v>7.0541699999999996E-4</c:v>
                </c:pt>
                <c:pt idx="4233" formatCode="General">
                  <c:v>7.0550300000000001E-4</c:v>
                </c:pt>
                <c:pt idx="4234" formatCode="General">
                  <c:v>7.0560100000000004E-4</c:v>
                </c:pt>
                <c:pt idx="4235" formatCode="General">
                  <c:v>7.0569800000000005E-4</c:v>
                </c:pt>
                <c:pt idx="4236" formatCode="General">
                  <c:v>7.05771E-4</c:v>
                </c:pt>
                <c:pt idx="4237" formatCode="General">
                  <c:v>7.0584399999999996E-4</c:v>
                </c:pt>
                <c:pt idx="4238" formatCode="General">
                  <c:v>7.0591700000000002E-4</c:v>
                </c:pt>
                <c:pt idx="4239" formatCode="General">
                  <c:v>7.05991E-4</c:v>
                </c:pt>
                <c:pt idx="4240" formatCode="General">
                  <c:v>7.0606399999999995E-4</c:v>
                </c:pt>
                <c:pt idx="4241" formatCode="General">
                  <c:v>7.0611299999999997E-4</c:v>
                </c:pt>
                <c:pt idx="4242" formatCode="General">
                  <c:v>7.0616099999999996E-4</c:v>
                </c:pt>
                <c:pt idx="4243" formatCode="General">
                  <c:v>7.0620999999999998E-4</c:v>
                </c:pt>
                <c:pt idx="4244" formatCode="General">
                  <c:v>7.0626300000000005E-4</c:v>
                </c:pt>
                <c:pt idx="4245" formatCode="General">
                  <c:v>7.0630599999999997E-4</c:v>
                </c:pt>
                <c:pt idx="4246" formatCode="General">
                  <c:v>7.06349E-4</c:v>
                </c:pt>
                <c:pt idx="4247" formatCode="General">
                  <c:v>7.0639200000000002E-4</c:v>
                </c:pt>
                <c:pt idx="4248" formatCode="General">
                  <c:v>7.0642100000000005E-4</c:v>
                </c:pt>
                <c:pt idx="4249" formatCode="General">
                  <c:v>7.0644999999999996E-4</c:v>
                </c:pt>
                <c:pt idx="4250" formatCode="General">
                  <c:v>7.0647799999999997E-4</c:v>
                </c:pt>
                <c:pt idx="4251" formatCode="General">
                  <c:v>7.0650699999999999E-4</c:v>
                </c:pt>
                <c:pt idx="4252" formatCode="General">
                  <c:v>7.0653600000000001E-4</c:v>
                </c:pt>
                <c:pt idx="4253" formatCode="General">
                  <c:v>7.0656400000000002E-4</c:v>
                </c:pt>
                <c:pt idx="4254" formatCode="General">
                  <c:v>7.0659300000000004E-4</c:v>
                </c:pt>
                <c:pt idx="4255" formatCode="General">
                  <c:v>7.0662199999999996E-4</c:v>
                </c:pt>
                <c:pt idx="4256" formatCode="General">
                  <c:v>7.0664299999999996E-4</c:v>
                </c:pt>
                <c:pt idx="4257" formatCode="General">
                  <c:v>7.0666499999999998E-4</c:v>
                </c:pt>
                <c:pt idx="4258" formatCode="General">
                  <c:v>7.0668599999999999E-4</c:v>
                </c:pt>
                <c:pt idx="4259" formatCode="General">
                  <c:v>7.0670499999999996E-4</c:v>
                </c:pt>
                <c:pt idx="4260" formatCode="General">
                  <c:v>7.06728E-4</c:v>
                </c:pt>
                <c:pt idx="4261" formatCode="General">
                  <c:v>7.0675100000000004E-4</c:v>
                </c:pt>
                <c:pt idx="4262" formatCode="General">
                  <c:v>7.0677399999999997E-4</c:v>
                </c:pt>
                <c:pt idx="4263" formatCode="General">
                  <c:v>7.06797E-4</c:v>
                </c:pt>
                <c:pt idx="4264" formatCode="General">
                  <c:v>7.0682000000000004E-4</c:v>
                </c:pt>
                <c:pt idx="4265" formatCode="General">
                  <c:v>7.0683699999999998E-4</c:v>
                </c:pt>
                <c:pt idx="4266" formatCode="General">
                  <c:v>7.0685400000000003E-4</c:v>
                </c:pt>
                <c:pt idx="4267" formatCode="General">
                  <c:v>7.0687099999999998E-4</c:v>
                </c:pt>
                <c:pt idx="4268" formatCode="General">
                  <c:v>7.0688900000000004E-4</c:v>
                </c:pt>
                <c:pt idx="4269" formatCode="General">
                  <c:v>7.0690599999999998E-4</c:v>
                </c:pt>
                <c:pt idx="4270" formatCode="General">
                  <c:v>7.0692300000000003E-4</c:v>
                </c:pt>
                <c:pt idx="4271" formatCode="General">
                  <c:v>7.0693999999999998E-4</c:v>
                </c:pt>
                <c:pt idx="4272" formatCode="General">
                  <c:v>7.0695700000000003E-4</c:v>
                </c:pt>
                <c:pt idx="4273" formatCode="General">
                  <c:v>7.0697499999999999E-4</c:v>
                </c:pt>
                <c:pt idx="4274" formatCode="General">
                  <c:v>7.0699200000000004E-4</c:v>
                </c:pt>
                <c:pt idx="4275" formatCode="General">
                  <c:v>7.0700899999999998E-4</c:v>
                </c:pt>
                <c:pt idx="4276" formatCode="General">
                  <c:v>7.0702600000000003E-4</c:v>
                </c:pt>
                <c:pt idx="4277" formatCode="General">
                  <c:v>7.0704399999999999E-4</c:v>
                </c:pt>
                <c:pt idx="4278" formatCode="General">
                  <c:v>7.0706100000000004E-4</c:v>
                </c:pt>
                <c:pt idx="4279" formatCode="General">
                  <c:v>7.0707599999999995E-4</c:v>
                </c:pt>
                <c:pt idx="4280" formatCode="General">
                  <c:v>7.0709199999999999E-4</c:v>
                </c:pt>
                <c:pt idx="4281" formatCode="General">
                  <c:v>7.0710800000000002E-4</c:v>
                </c:pt>
                <c:pt idx="4282" formatCode="General">
                  <c:v>7.0713199999999996E-4</c:v>
                </c:pt>
                <c:pt idx="4283" formatCode="General">
                  <c:v>7.07155E-4</c:v>
                </c:pt>
                <c:pt idx="4284" formatCode="General">
                  <c:v>7.0717900000000005E-4</c:v>
                </c:pt>
                <c:pt idx="4285" formatCode="General">
                  <c:v>7.07203E-4</c:v>
                </c:pt>
                <c:pt idx="4286" formatCode="General">
                  <c:v>7.0722600000000004E-4</c:v>
                </c:pt>
                <c:pt idx="4287" formatCode="General">
                  <c:v>7.0724999999999998E-4</c:v>
                </c:pt>
                <c:pt idx="4288" formatCode="General">
                  <c:v>7.0727400000000003E-4</c:v>
                </c:pt>
                <c:pt idx="4289" formatCode="General">
                  <c:v>7.0729699999999996E-4</c:v>
                </c:pt>
                <c:pt idx="4290" formatCode="General">
                  <c:v>7.0732E-4</c:v>
                </c:pt>
                <c:pt idx="4291" formatCode="General">
                  <c:v>7.0733899999999997E-4</c:v>
                </c:pt>
                <c:pt idx="4292" formatCode="General">
                  <c:v>7.0736499999999995E-4</c:v>
                </c:pt>
                <c:pt idx="4293" formatCode="General">
                  <c:v>7.0739100000000003E-4</c:v>
                </c:pt>
                <c:pt idx="4294" formatCode="General">
                  <c:v>7.0741599999999999E-4</c:v>
                </c:pt>
                <c:pt idx="4295" formatCode="General">
                  <c:v>7.0744199999999997E-4</c:v>
                </c:pt>
                <c:pt idx="4296" formatCode="General">
                  <c:v>7.0746800000000005E-4</c:v>
                </c:pt>
                <c:pt idx="4297" formatCode="General">
                  <c:v>7.0749400000000003E-4</c:v>
                </c:pt>
                <c:pt idx="4298" formatCode="General">
                  <c:v>7.0752E-4</c:v>
                </c:pt>
                <c:pt idx="4299" formatCode="General">
                  <c:v>7.0755000000000004E-4</c:v>
                </c:pt>
                <c:pt idx="4300" formatCode="General">
                  <c:v>7.0757999999999997E-4</c:v>
                </c:pt>
                <c:pt idx="4301" formatCode="General">
                  <c:v>7.0761999999999995E-4</c:v>
                </c:pt>
                <c:pt idx="4302" formatCode="General">
                  <c:v>7.0766000000000004E-4</c:v>
                </c:pt>
                <c:pt idx="4303" formatCode="General">
                  <c:v>7.0771099999999997E-4</c:v>
                </c:pt>
                <c:pt idx="4304" formatCode="General">
                  <c:v>7.0778900000000001E-4</c:v>
                </c:pt>
                <c:pt idx="4305" formatCode="General">
                  <c:v>7.0789599999999996E-4</c:v>
                </c:pt>
                <c:pt idx="4306" formatCode="General">
                  <c:v>7.0795799999999996E-4</c:v>
                </c:pt>
                <c:pt idx="4307" formatCode="General">
                  <c:v>7.0801100000000004E-4</c:v>
                </c:pt>
                <c:pt idx="4308" formatCode="General">
                  <c:v>7.08043E-4</c:v>
                </c:pt>
                <c:pt idx="4309" formatCode="General">
                  <c:v>7.0809300000000003E-4</c:v>
                </c:pt>
                <c:pt idx="4310" formatCode="General">
                  <c:v>7.0813500000000004E-4</c:v>
                </c:pt>
                <c:pt idx="4311" formatCode="General">
                  <c:v>7.0818300000000003E-4</c:v>
                </c:pt>
                <c:pt idx="4312" formatCode="General">
                  <c:v>7.0822300000000001E-4</c:v>
                </c:pt>
                <c:pt idx="4313" formatCode="General">
                  <c:v>7.0826299999999999E-4</c:v>
                </c:pt>
                <c:pt idx="4314" formatCode="General">
                  <c:v>7.0830000000000003E-4</c:v>
                </c:pt>
                <c:pt idx="4315" formatCode="General">
                  <c:v>7.0833400000000003E-4</c:v>
                </c:pt>
                <c:pt idx="4316" formatCode="General">
                  <c:v>7.0837700000000005E-4</c:v>
                </c:pt>
                <c:pt idx="4317" formatCode="General">
                  <c:v>7.0841399999999998E-4</c:v>
                </c:pt>
                <c:pt idx="4318" formatCode="General">
                  <c:v>7.0844300000000001E-4</c:v>
                </c:pt>
                <c:pt idx="4319" formatCode="General">
                  <c:v>7.0848000000000005E-4</c:v>
                </c:pt>
                <c:pt idx="4320" formatCode="General">
                  <c:v>7.08525E-4</c:v>
                </c:pt>
                <c:pt idx="4321" formatCode="General">
                  <c:v>7.0856999999999995E-4</c:v>
                </c:pt>
                <c:pt idx="4322" formatCode="General">
                  <c:v>7.0862099999999999E-4</c:v>
                </c:pt>
                <c:pt idx="4323" formatCode="General">
                  <c:v>7.0868099999999996E-4</c:v>
                </c:pt>
                <c:pt idx="4324" formatCode="General">
                  <c:v>7.0876499999999998E-4</c:v>
                </c:pt>
                <c:pt idx="4325" formatCode="General">
                  <c:v>7.0886899999999999E-4</c:v>
                </c:pt>
                <c:pt idx="4326" formatCode="General">
                  <c:v>7.0892299999999998E-4</c:v>
                </c:pt>
                <c:pt idx="4327" formatCode="General">
                  <c:v>7.0896700000000002E-4</c:v>
                </c:pt>
                <c:pt idx="4328" formatCode="General">
                  <c:v>7.0900300000000004E-4</c:v>
                </c:pt>
                <c:pt idx="4329" formatCode="General">
                  <c:v>7.0903399999999999E-4</c:v>
                </c:pt>
                <c:pt idx="4330" formatCode="General">
                  <c:v>7.09069E-4</c:v>
                </c:pt>
                <c:pt idx="4331" formatCode="General">
                  <c:v>7.0910299999999999E-4</c:v>
                </c:pt>
                <c:pt idx="4332" formatCode="General">
                  <c:v>7.0912600000000003E-4</c:v>
                </c:pt>
                <c:pt idx="4333" formatCode="General">
                  <c:v>7.0914899999999996E-4</c:v>
                </c:pt>
                <c:pt idx="4334" formatCode="General">
                  <c:v>7.0917199999999999E-4</c:v>
                </c:pt>
                <c:pt idx="4335" formatCode="General">
                  <c:v>7.0920200000000003E-4</c:v>
                </c:pt>
                <c:pt idx="4336" formatCode="General">
                  <c:v>7.0922400000000005E-4</c:v>
                </c:pt>
                <c:pt idx="4337" formatCode="General">
                  <c:v>7.0924499999999995E-4</c:v>
                </c:pt>
                <c:pt idx="4338" formatCode="General">
                  <c:v>7.0926699999999997E-4</c:v>
                </c:pt>
                <c:pt idx="4339" formatCode="General">
                  <c:v>7.0928799999999998E-4</c:v>
                </c:pt>
                <c:pt idx="4340" formatCode="General">
                  <c:v>7.0931E-4</c:v>
                </c:pt>
                <c:pt idx="4341" formatCode="General">
                  <c:v>7.09331E-4</c:v>
                </c:pt>
                <c:pt idx="4342" formatCode="General">
                  <c:v>7.0935300000000002E-4</c:v>
                </c:pt>
                <c:pt idx="4343" formatCode="General">
                  <c:v>7.0937400000000003E-4</c:v>
                </c:pt>
                <c:pt idx="4344" formatCode="General">
                  <c:v>7.0939600000000005E-4</c:v>
                </c:pt>
                <c:pt idx="4345" formatCode="General">
                  <c:v>7.0941699999999995E-4</c:v>
                </c:pt>
                <c:pt idx="4346" formatCode="General">
                  <c:v>7.09434E-4</c:v>
                </c:pt>
                <c:pt idx="4347" formatCode="General">
                  <c:v>7.0945199999999996E-4</c:v>
                </c:pt>
                <c:pt idx="4348" formatCode="General">
                  <c:v>7.0947100000000004E-4</c:v>
                </c:pt>
                <c:pt idx="4349" formatCode="General">
                  <c:v>7.0949000000000001E-4</c:v>
                </c:pt>
                <c:pt idx="4350" formatCode="General">
                  <c:v>7.0950799999999997E-4</c:v>
                </c:pt>
                <c:pt idx="4351" formatCode="General">
                  <c:v>7.0952700000000005E-4</c:v>
                </c:pt>
                <c:pt idx="4352" formatCode="General">
                  <c:v>7.0954600000000003E-4</c:v>
                </c:pt>
                <c:pt idx="4353" formatCode="General">
                  <c:v>7.0956399999999998E-4</c:v>
                </c:pt>
                <c:pt idx="4354" formatCode="General">
                  <c:v>7.0958299999999996E-4</c:v>
                </c:pt>
                <c:pt idx="4355" formatCode="General">
                  <c:v>7.0960200000000004E-4</c:v>
                </c:pt>
                <c:pt idx="4356" formatCode="General">
                  <c:v>7.0962E-4</c:v>
                </c:pt>
                <c:pt idx="4357" formatCode="General">
                  <c:v>7.0963899999999997E-4</c:v>
                </c:pt>
                <c:pt idx="4358" formatCode="General">
                  <c:v>7.0965799999999995E-4</c:v>
                </c:pt>
                <c:pt idx="4359" formatCode="General">
                  <c:v>7.0967600000000001E-4</c:v>
                </c:pt>
                <c:pt idx="4360" formatCode="General">
                  <c:v>7.0969499999999999E-4</c:v>
                </c:pt>
                <c:pt idx="4361" formatCode="General">
                  <c:v>7.0971399999999996E-4</c:v>
                </c:pt>
                <c:pt idx="4362" formatCode="General">
                  <c:v>7.0973599999999998E-4</c:v>
                </c:pt>
                <c:pt idx="4363" formatCode="General">
                  <c:v>7.0975499999999996E-4</c:v>
                </c:pt>
                <c:pt idx="4364" formatCode="General">
                  <c:v>7.0977499999999995E-4</c:v>
                </c:pt>
                <c:pt idx="4365" formatCode="General">
                  <c:v>7.0979400000000003E-4</c:v>
                </c:pt>
                <c:pt idx="4366" formatCode="General">
                  <c:v>7.09813E-4</c:v>
                </c:pt>
                <c:pt idx="4367" formatCode="General">
                  <c:v>7.0983299999999999E-4</c:v>
                </c:pt>
                <c:pt idx="4368" formatCode="General">
                  <c:v>7.0985199999999997E-4</c:v>
                </c:pt>
                <c:pt idx="4369" formatCode="General">
                  <c:v>7.0987100000000005E-4</c:v>
                </c:pt>
                <c:pt idx="4370" formatCode="General">
                  <c:v>7.0989100000000004E-4</c:v>
                </c:pt>
                <c:pt idx="4371" formatCode="General">
                  <c:v>7.0990400000000003E-4</c:v>
                </c:pt>
                <c:pt idx="4372" formatCode="General">
                  <c:v>7.0992899999999999E-4</c:v>
                </c:pt>
                <c:pt idx="4373" formatCode="General">
                  <c:v>7.0995499999999996E-4</c:v>
                </c:pt>
                <c:pt idx="4374" formatCode="General">
                  <c:v>7.0998100000000005E-4</c:v>
                </c:pt>
                <c:pt idx="4375" formatCode="General">
                  <c:v>7.1000700000000002E-4</c:v>
                </c:pt>
                <c:pt idx="4376" formatCode="General">
                  <c:v>7.10033E-4</c:v>
                </c:pt>
                <c:pt idx="4377" formatCode="General">
                  <c:v>7.1005899999999997E-4</c:v>
                </c:pt>
                <c:pt idx="4378" formatCode="General">
                  <c:v>7.1008400000000004E-4</c:v>
                </c:pt>
                <c:pt idx="4379" formatCode="General">
                  <c:v>7.1011000000000002E-4</c:v>
                </c:pt>
                <c:pt idx="4380" formatCode="General">
                  <c:v>7.1014600000000004E-4</c:v>
                </c:pt>
                <c:pt idx="4381" formatCode="General">
                  <c:v>7.1017599999999997E-4</c:v>
                </c:pt>
                <c:pt idx="4382" formatCode="General">
                  <c:v>7.1021599999999995E-4</c:v>
                </c:pt>
                <c:pt idx="4383" formatCode="General">
                  <c:v>7.1025600000000004E-4</c:v>
                </c:pt>
                <c:pt idx="4384" formatCode="General">
                  <c:v>7.1029700000000003E-4</c:v>
                </c:pt>
                <c:pt idx="4385" formatCode="General">
                  <c:v>7.1033700000000001E-4</c:v>
                </c:pt>
                <c:pt idx="4386" formatCode="General">
                  <c:v>7.1037699999999999E-4</c:v>
                </c:pt>
                <c:pt idx="4387" formatCode="General">
                  <c:v>7.1043699999999996E-4</c:v>
                </c:pt>
                <c:pt idx="4388" formatCode="General">
                  <c:v>7.1049700000000004E-4</c:v>
                </c:pt>
                <c:pt idx="4389" formatCode="General">
                  <c:v>7.1055800000000002E-4</c:v>
                </c:pt>
                <c:pt idx="4390" formatCode="General">
                  <c:v>7.1061799999999999E-4</c:v>
                </c:pt>
                <c:pt idx="4391" formatCode="General">
                  <c:v>7.1069799999999995E-4</c:v>
                </c:pt>
                <c:pt idx="4392" formatCode="General">
                  <c:v>7.1077900000000003E-4</c:v>
                </c:pt>
                <c:pt idx="4393" formatCode="General">
                  <c:v>7.1086499999999998E-4</c:v>
                </c:pt>
                <c:pt idx="4394" formatCode="General">
                  <c:v>7.1095100000000003E-4</c:v>
                </c:pt>
                <c:pt idx="4395" formatCode="General">
                  <c:v>7.1103699999999998E-4</c:v>
                </c:pt>
                <c:pt idx="4396" formatCode="General">
                  <c:v>7.1112300000000003E-4</c:v>
                </c:pt>
                <c:pt idx="4397" formatCode="General">
                  <c:v>7.11238E-4</c:v>
                </c:pt>
                <c:pt idx="4398" formatCode="General">
                  <c:v>7.1135199999999995E-4</c:v>
                </c:pt>
                <c:pt idx="4399" formatCode="General">
                  <c:v>7.1146700000000002E-4</c:v>
                </c:pt>
                <c:pt idx="4400" formatCode="General">
                  <c:v>7.1158199999999999E-4</c:v>
                </c:pt>
                <c:pt idx="4401" formatCode="General">
                  <c:v>7.1169699999999996E-4</c:v>
                </c:pt>
                <c:pt idx="4402" formatCode="General">
                  <c:v>7.1186000000000003E-4</c:v>
                </c:pt>
                <c:pt idx="4403" formatCode="General">
                  <c:v>7.1202400000000001E-4</c:v>
                </c:pt>
                <c:pt idx="4404" formatCode="General">
                  <c:v>7.1218699999999998E-4</c:v>
                </c:pt>
                <c:pt idx="4405" formatCode="General">
                  <c:v>7.1235099999999996E-4</c:v>
                </c:pt>
                <c:pt idx="4406" formatCode="General">
                  <c:v>7.1256900000000003E-4</c:v>
                </c:pt>
                <c:pt idx="4407" formatCode="General">
                  <c:v>7.1278699999999999E-4</c:v>
                </c:pt>
                <c:pt idx="4408" formatCode="General">
                  <c:v>7.1300499999999995E-4</c:v>
                </c:pt>
                <c:pt idx="4409" formatCode="General">
                  <c:v>7.1322300000000003E-4</c:v>
                </c:pt>
                <c:pt idx="4410" formatCode="General">
                  <c:v>7.1344099999999999E-4</c:v>
                </c:pt>
                <c:pt idx="4411" formatCode="General">
                  <c:v>7.1369300000000005E-4</c:v>
                </c:pt>
                <c:pt idx="4412" formatCode="General">
                  <c:v>7.1407199999999995E-4</c:v>
                </c:pt>
                <c:pt idx="4413" formatCode="General">
                  <c:v>7.1445099999999995E-4</c:v>
                </c:pt>
                <c:pt idx="4414" formatCode="General">
                  <c:v>7.1482900000000005E-4</c:v>
                </c:pt>
                <c:pt idx="4415" formatCode="General">
                  <c:v>7.1520799999999995E-4</c:v>
                </c:pt>
                <c:pt idx="4416" formatCode="General">
                  <c:v>7.1571299999999998E-4</c:v>
                </c:pt>
                <c:pt idx="4417" formatCode="General">
                  <c:v>7.1621800000000002E-4</c:v>
                </c:pt>
                <c:pt idx="4418" formatCode="General">
                  <c:v>7.1697500000000001E-4</c:v>
                </c:pt>
                <c:pt idx="4419" formatCode="General">
                  <c:v>7.1748000000000005E-4</c:v>
                </c:pt>
                <c:pt idx="4420" formatCode="General">
                  <c:v>7.1835699999999998E-4</c:v>
                </c:pt>
                <c:pt idx="4421" formatCode="General">
                  <c:v>7.19233E-4</c:v>
                </c:pt>
                <c:pt idx="4422" formatCode="General">
                  <c:v>7.2011000000000004E-4</c:v>
                </c:pt>
                <c:pt idx="4423" formatCode="General">
                  <c:v>7.2098699999999997E-4</c:v>
                </c:pt>
                <c:pt idx="4424" formatCode="General">
                  <c:v>7.2208400000000001E-4</c:v>
                </c:pt>
                <c:pt idx="4425" formatCode="General">
                  <c:v>7.2318100000000004E-4</c:v>
                </c:pt>
                <c:pt idx="4426" formatCode="General">
                  <c:v>7.2427899999999998E-4</c:v>
                </c:pt>
                <c:pt idx="4427" formatCode="General">
                  <c:v>7.2537600000000002E-4</c:v>
                </c:pt>
                <c:pt idx="4428" formatCode="General">
                  <c:v>7.2633300000000001E-4</c:v>
                </c:pt>
                <c:pt idx="4429" formatCode="General">
                  <c:v>7.2729000000000001E-4</c:v>
                </c:pt>
                <c:pt idx="4430" formatCode="General">
                  <c:v>7.2824700000000001E-4</c:v>
                </c:pt>
                <c:pt idx="4431" formatCode="General">
                  <c:v>7.2896500000000004E-4</c:v>
                </c:pt>
                <c:pt idx="4432" formatCode="General">
                  <c:v>7.2963900000000003E-4</c:v>
                </c:pt>
                <c:pt idx="4433" formatCode="General">
                  <c:v>7.3029200000000001E-4</c:v>
                </c:pt>
                <c:pt idx="4434" formatCode="General">
                  <c:v>7.3094399999999997E-4</c:v>
                </c:pt>
                <c:pt idx="4435" formatCode="General">
                  <c:v>7.3159600000000005E-4</c:v>
                </c:pt>
                <c:pt idx="4436" formatCode="General">
                  <c:v>7.3224900000000003E-4</c:v>
                </c:pt>
                <c:pt idx="4437" formatCode="General">
                  <c:v>7.3290200000000001E-4</c:v>
                </c:pt>
                <c:pt idx="4438" formatCode="General">
                  <c:v>7.3355399999999998E-4</c:v>
                </c:pt>
                <c:pt idx="4439" formatCode="General">
                  <c:v>7.33989E-4</c:v>
                </c:pt>
                <c:pt idx="4440" formatCode="General">
                  <c:v>7.3442400000000001E-4</c:v>
                </c:pt>
                <c:pt idx="4441" formatCode="General">
                  <c:v>7.3485900000000003E-4</c:v>
                </c:pt>
                <c:pt idx="4442" formatCode="General">
                  <c:v>7.3529400000000005E-4</c:v>
                </c:pt>
                <c:pt idx="4443" formatCode="General">
                  <c:v>7.3572899999999996E-4</c:v>
                </c:pt>
                <c:pt idx="4444" formatCode="General">
                  <c:v>7.3616399999999998E-4</c:v>
                </c:pt>
                <c:pt idx="4445" formatCode="General">
                  <c:v>7.3649000000000002E-4</c:v>
                </c:pt>
                <c:pt idx="4446" formatCode="General">
                  <c:v>7.3681699999999996E-4</c:v>
                </c:pt>
                <c:pt idx="4447" formatCode="General">
                  <c:v>7.37143E-4</c:v>
                </c:pt>
                <c:pt idx="4448" formatCode="General">
                  <c:v>7.3746900000000004E-4</c:v>
                </c:pt>
                <c:pt idx="4449" formatCode="General">
                  <c:v>7.3779499999999997E-4</c:v>
                </c:pt>
                <c:pt idx="4450" formatCode="General">
                  <c:v>7.3812200000000002E-4</c:v>
                </c:pt>
                <c:pt idx="4451" formatCode="General">
                  <c:v>7.3844799999999995E-4</c:v>
                </c:pt>
                <c:pt idx="4452" formatCode="General">
                  <c:v>7.3877399999999998E-4</c:v>
                </c:pt>
                <c:pt idx="4453" formatCode="General">
                  <c:v>7.3910000000000002E-4</c:v>
                </c:pt>
                <c:pt idx="4454" formatCode="General">
                  <c:v>7.3942699999999997E-4</c:v>
                </c:pt>
                <c:pt idx="4455" formatCode="General">
                  <c:v>7.3964400000000002E-4</c:v>
                </c:pt>
                <c:pt idx="4456" formatCode="General">
                  <c:v>7.3986199999999998E-4</c:v>
                </c:pt>
                <c:pt idx="4457" formatCode="General">
                  <c:v>7.4007900000000004E-4</c:v>
                </c:pt>
                <c:pt idx="4458" formatCode="General">
                  <c:v>7.4029599999999999E-4</c:v>
                </c:pt>
                <c:pt idx="4459" formatCode="General">
                  <c:v>7.4051399999999995E-4</c:v>
                </c:pt>
                <c:pt idx="4460" formatCode="General">
                  <c:v>7.4077500000000005E-4</c:v>
                </c:pt>
                <c:pt idx="4461" formatCode="General">
                  <c:v>7.4094899999999997E-4</c:v>
                </c:pt>
                <c:pt idx="4462" formatCode="General">
                  <c:v>7.41123E-4</c:v>
                </c:pt>
                <c:pt idx="4463" formatCode="General">
                  <c:v>7.4129700000000003E-4</c:v>
                </c:pt>
                <c:pt idx="4464" formatCode="General">
                  <c:v>7.4147099999999995E-4</c:v>
                </c:pt>
                <c:pt idx="4465" formatCode="General">
                  <c:v>7.4164499999999998E-4</c:v>
                </c:pt>
                <c:pt idx="4466" formatCode="General">
                  <c:v>7.4181900000000001E-4</c:v>
                </c:pt>
                <c:pt idx="4467" formatCode="General">
                  <c:v>7.41977E-4</c:v>
                </c:pt>
                <c:pt idx="4468" formatCode="General">
                  <c:v>7.4211800000000005E-4</c:v>
                </c:pt>
                <c:pt idx="4469" formatCode="General">
                  <c:v>7.42259E-4</c:v>
                </c:pt>
                <c:pt idx="4470" formatCode="General">
                  <c:v>7.4240099999999996E-4</c:v>
                </c:pt>
                <c:pt idx="4471" formatCode="General">
                  <c:v>7.4254200000000001E-4</c:v>
                </c:pt>
                <c:pt idx="4472" formatCode="General">
                  <c:v>7.4268399999999997E-4</c:v>
                </c:pt>
                <c:pt idx="4473" formatCode="General">
                  <c:v>7.4282500000000002E-4</c:v>
                </c:pt>
                <c:pt idx="4474" formatCode="General">
                  <c:v>7.4296599999999996E-4</c:v>
                </c:pt>
                <c:pt idx="4475" formatCode="General">
                  <c:v>7.4309099999999998E-4</c:v>
                </c:pt>
                <c:pt idx="4476" formatCode="General">
                  <c:v>7.4319999999999996E-4</c:v>
                </c:pt>
                <c:pt idx="4477" formatCode="General">
                  <c:v>7.4330900000000005E-4</c:v>
                </c:pt>
                <c:pt idx="4478" formatCode="General">
                  <c:v>7.4341800000000003E-4</c:v>
                </c:pt>
                <c:pt idx="4479" formatCode="General">
                  <c:v>7.43526E-4</c:v>
                </c:pt>
                <c:pt idx="4480" formatCode="General">
                  <c:v>7.4363499999999998E-4</c:v>
                </c:pt>
                <c:pt idx="4481" formatCode="General">
                  <c:v>7.4374399999999996E-4</c:v>
                </c:pt>
                <c:pt idx="4482" formatCode="General">
                  <c:v>7.4385300000000005E-4</c:v>
                </c:pt>
                <c:pt idx="4483" formatCode="General">
                  <c:v>7.4394999999999995E-4</c:v>
                </c:pt>
                <c:pt idx="4484" formatCode="General">
                  <c:v>7.4403700000000002E-4</c:v>
                </c:pt>
                <c:pt idx="4485" formatCode="General">
                  <c:v>7.4412499999999999E-4</c:v>
                </c:pt>
                <c:pt idx="4486" formatCode="General">
                  <c:v>7.4421100000000005E-4</c:v>
                </c:pt>
                <c:pt idx="4487" formatCode="General">
                  <c:v>7.4429900000000002E-4</c:v>
                </c:pt>
                <c:pt idx="4488" formatCode="General">
                  <c:v>7.4438499999999997E-4</c:v>
                </c:pt>
                <c:pt idx="4489" formatCode="General">
                  <c:v>7.4447200000000004E-4</c:v>
                </c:pt>
                <c:pt idx="4490" formatCode="General">
                  <c:v>7.4456000000000001E-4</c:v>
                </c:pt>
                <c:pt idx="4491" formatCode="General">
                  <c:v>7.4463600000000002E-4</c:v>
                </c:pt>
                <c:pt idx="4492" formatCode="General">
                  <c:v>7.4470099999999996E-4</c:v>
                </c:pt>
                <c:pt idx="4493" formatCode="General">
                  <c:v>7.44766E-4</c:v>
                </c:pt>
                <c:pt idx="4494" formatCode="General">
                  <c:v>7.4483100000000005E-4</c:v>
                </c:pt>
                <c:pt idx="4495" formatCode="General">
                  <c:v>7.4489700000000001E-4</c:v>
                </c:pt>
                <c:pt idx="4496" formatCode="General">
                  <c:v>7.4496199999999995E-4</c:v>
                </c:pt>
                <c:pt idx="4497" formatCode="General">
                  <c:v>7.4502699999999999E-4</c:v>
                </c:pt>
                <c:pt idx="4498" formatCode="General">
                  <c:v>7.4507600000000001E-4</c:v>
                </c:pt>
                <c:pt idx="4499" formatCode="General">
                  <c:v>7.4512500000000002E-4</c:v>
                </c:pt>
                <c:pt idx="4500" formatCode="General">
                  <c:v>7.45179E-4</c:v>
                </c:pt>
                <c:pt idx="4501" formatCode="General">
                  <c:v>7.4522E-4</c:v>
                </c:pt>
                <c:pt idx="4502" formatCode="General">
                  <c:v>7.4526099999999999E-4</c:v>
                </c:pt>
                <c:pt idx="4503" formatCode="General">
                  <c:v>7.4530199999999999E-4</c:v>
                </c:pt>
                <c:pt idx="4504" formatCode="General">
                  <c:v>7.4534299999999998E-4</c:v>
                </c:pt>
                <c:pt idx="4505" formatCode="General">
                  <c:v>7.4538299999999996E-4</c:v>
                </c:pt>
                <c:pt idx="4506" formatCode="General">
                  <c:v>7.4542399999999996E-4</c:v>
                </c:pt>
                <c:pt idx="4507" formatCode="General">
                  <c:v>7.4545099999999995E-4</c:v>
                </c:pt>
                <c:pt idx="4508" formatCode="General">
                  <c:v>7.4547800000000005E-4</c:v>
                </c:pt>
                <c:pt idx="4509" formatCode="General">
                  <c:v>7.4550599999999995E-4</c:v>
                </c:pt>
                <c:pt idx="4510" formatCode="General">
                  <c:v>7.4553300000000005E-4</c:v>
                </c:pt>
                <c:pt idx="4511" formatCode="General">
                  <c:v>7.4556000000000004E-4</c:v>
                </c:pt>
                <c:pt idx="4512" formatCode="General">
                  <c:v>7.4559300000000002E-4</c:v>
                </c:pt>
                <c:pt idx="4513" formatCode="General">
                  <c:v>7.4562499999999998E-4</c:v>
                </c:pt>
                <c:pt idx="4514" formatCode="General">
                  <c:v>7.45647E-4</c:v>
                </c:pt>
                <c:pt idx="4515" formatCode="General">
                  <c:v>7.4566900000000002E-4</c:v>
                </c:pt>
                <c:pt idx="4516" formatCode="General">
                  <c:v>7.4569000000000002E-4</c:v>
                </c:pt>
                <c:pt idx="4517" formatCode="General">
                  <c:v>7.4571200000000005E-4</c:v>
                </c:pt>
                <c:pt idx="4518" formatCode="General">
                  <c:v>7.4573399999999996E-4</c:v>
                </c:pt>
                <c:pt idx="4519" formatCode="General">
                  <c:v>7.4575599999999998E-4</c:v>
                </c:pt>
                <c:pt idx="4520" formatCode="General">
                  <c:v>7.45778E-4</c:v>
                </c:pt>
                <c:pt idx="4521" formatCode="General">
                  <c:v>7.4579900000000001E-4</c:v>
                </c:pt>
                <c:pt idx="4522" formatCode="General">
                  <c:v>7.4582100000000003E-4</c:v>
                </c:pt>
                <c:pt idx="4523" formatCode="General">
                  <c:v>7.4584300000000005E-4</c:v>
                </c:pt>
                <c:pt idx="4524" formatCode="General">
                  <c:v>7.4586499999999996E-4</c:v>
                </c:pt>
                <c:pt idx="4525" formatCode="General">
                  <c:v>7.4588599999999997E-4</c:v>
                </c:pt>
                <c:pt idx="4526" formatCode="General">
                  <c:v>7.4590799999999999E-4</c:v>
                </c:pt>
                <c:pt idx="4527" formatCode="General">
                  <c:v>7.4592699999999996E-4</c:v>
                </c:pt>
                <c:pt idx="4528" formatCode="General">
                  <c:v>7.4594600000000004E-4</c:v>
                </c:pt>
                <c:pt idx="4529" formatCode="General">
                  <c:v>7.4596500000000002E-4</c:v>
                </c:pt>
                <c:pt idx="4530" formatCode="General">
                  <c:v>7.4598399999999999E-4</c:v>
                </c:pt>
                <c:pt idx="4531" formatCode="General">
                  <c:v>7.4600299999999997E-4</c:v>
                </c:pt>
                <c:pt idx="4532" formatCode="General">
                  <c:v>7.4602200000000005E-4</c:v>
                </c:pt>
                <c:pt idx="4533" formatCode="General">
                  <c:v>7.4604100000000002E-4</c:v>
                </c:pt>
                <c:pt idx="4534" formatCode="General">
                  <c:v>7.4606E-4</c:v>
                </c:pt>
                <c:pt idx="4535" formatCode="General">
                  <c:v>7.4608699999999999E-4</c:v>
                </c:pt>
                <c:pt idx="4536" formatCode="General">
                  <c:v>7.4611299999999996E-4</c:v>
                </c:pt>
                <c:pt idx="4537" formatCode="General">
                  <c:v>7.4613999999999995E-4</c:v>
                </c:pt>
                <c:pt idx="4538" formatCode="General">
                  <c:v>7.4615900000000004E-4</c:v>
                </c:pt>
                <c:pt idx="4539" formatCode="General">
                  <c:v>7.4618000000000004E-4</c:v>
                </c:pt>
                <c:pt idx="4540" formatCode="General">
                  <c:v>7.4620800000000005E-4</c:v>
                </c:pt>
                <c:pt idx="4541" formatCode="General">
                  <c:v>7.4623400000000002E-4</c:v>
                </c:pt>
                <c:pt idx="4542" formatCode="General">
                  <c:v>7.4626200000000003E-4</c:v>
                </c:pt>
                <c:pt idx="4543" formatCode="General">
                  <c:v>7.4628400000000005E-4</c:v>
                </c:pt>
                <c:pt idx="4544" formatCode="General">
                  <c:v>7.46315E-4</c:v>
                </c:pt>
                <c:pt idx="4545" formatCode="General">
                  <c:v>7.4634500000000004E-4</c:v>
                </c:pt>
                <c:pt idx="4546" formatCode="General">
                  <c:v>7.4637800000000002E-4</c:v>
                </c:pt>
                <c:pt idx="4547" formatCode="General">
                  <c:v>7.4640399999999999E-4</c:v>
                </c:pt>
                <c:pt idx="4548" formatCode="General">
                  <c:v>7.4642999999999997E-4</c:v>
                </c:pt>
                <c:pt idx="4549" formatCode="General">
                  <c:v>7.4646300000000005E-4</c:v>
                </c:pt>
                <c:pt idx="4550" formatCode="General">
                  <c:v>7.4649500000000001E-4</c:v>
                </c:pt>
                <c:pt idx="4551" formatCode="General">
                  <c:v>7.4652799999999999E-4</c:v>
                </c:pt>
                <c:pt idx="4552" formatCode="General">
                  <c:v>7.4657100000000002E-4</c:v>
                </c:pt>
                <c:pt idx="4553" formatCode="General">
                  <c:v>7.4661499999999995E-4</c:v>
                </c:pt>
                <c:pt idx="4554" formatCode="General">
                  <c:v>7.4666900000000004E-4</c:v>
                </c:pt>
                <c:pt idx="4555" formatCode="General">
                  <c:v>7.4673399999999998E-4</c:v>
                </c:pt>
                <c:pt idx="4556" formatCode="General">
                  <c:v>7.4687899999999999E-4</c:v>
                </c:pt>
                <c:pt idx="4557" formatCode="General">
                  <c:v>7.46935E-4</c:v>
                </c:pt>
                <c:pt idx="4558" formatCode="General">
                  <c:v>7.4698400000000002E-4</c:v>
                </c:pt>
                <c:pt idx="4559" formatCode="General">
                  <c:v>7.4703200000000001E-4</c:v>
                </c:pt>
                <c:pt idx="4560" formatCode="General">
                  <c:v>7.4707699999999996E-4</c:v>
                </c:pt>
                <c:pt idx="4561" formatCode="General">
                  <c:v>7.4711899999999997E-4</c:v>
                </c:pt>
                <c:pt idx="4562" formatCode="General">
                  <c:v>7.4716099999999998E-4</c:v>
                </c:pt>
                <c:pt idx="4563" formatCode="General">
                  <c:v>7.4719599999999999E-4</c:v>
                </c:pt>
                <c:pt idx="4564" formatCode="General">
                  <c:v>7.4723699999999999E-4</c:v>
                </c:pt>
                <c:pt idx="4565" formatCode="General">
                  <c:v>7.4728100000000003E-4</c:v>
                </c:pt>
                <c:pt idx="4566" formatCode="General">
                  <c:v>7.473E-4</c:v>
                </c:pt>
                <c:pt idx="4567" formatCode="General">
                  <c:v>7.4733000000000004E-4</c:v>
                </c:pt>
                <c:pt idx="4568" formatCode="General">
                  <c:v>7.4737000000000002E-4</c:v>
                </c:pt>
                <c:pt idx="4569" formatCode="General">
                  <c:v>7.4741100000000002E-4</c:v>
                </c:pt>
                <c:pt idx="4570" formatCode="General">
                  <c:v>7.4745300000000003E-4</c:v>
                </c:pt>
                <c:pt idx="4571" formatCode="General">
                  <c:v>7.4749799999999998E-4</c:v>
                </c:pt>
                <c:pt idx="4572" formatCode="General">
                  <c:v>7.4753799999999996E-4</c:v>
                </c:pt>
                <c:pt idx="4573" formatCode="General">
                  <c:v>7.4758500000000005E-4</c:v>
                </c:pt>
                <c:pt idx="4574" formatCode="General">
                  <c:v>7.4764000000000004E-4</c:v>
                </c:pt>
                <c:pt idx="4575" formatCode="General">
                  <c:v>7.4770499999999998E-4</c:v>
                </c:pt>
                <c:pt idx="4576" formatCode="General">
                  <c:v>7.4781299999999995E-4</c:v>
                </c:pt>
                <c:pt idx="4577" formatCode="General">
                  <c:v>7.4790900000000005E-4</c:v>
                </c:pt>
                <c:pt idx="4578" formatCode="General">
                  <c:v>7.47961E-4</c:v>
                </c:pt>
                <c:pt idx="4579" formatCode="General">
                  <c:v>7.4801299999999995E-4</c:v>
                </c:pt>
                <c:pt idx="4580" formatCode="General">
                  <c:v>7.48057E-4</c:v>
                </c:pt>
                <c:pt idx="4581" formatCode="General">
                  <c:v>7.4808999999999997E-4</c:v>
                </c:pt>
                <c:pt idx="4582" formatCode="General">
                  <c:v>7.4812200000000004E-4</c:v>
                </c:pt>
                <c:pt idx="4583" formatCode="General">
                  <c:v>7.4815500000000002E-4</c:v>
                </c:pt>
                <c:pt idx="4584" formatCode="General">
                  <c:v>7.4818699999999998E-4</c:v>
                </c:pt>
                <c:pt idx="4585" formatCode="General">
                  <c:v>7.4821499999999999E-4</c:v>
                </c:pt>
                <c:pt idx="4586" formatCode="General">
                  <c:v>7.4824199999999998E-4</c:v>
                </c:pt>
                <c:pt idx="4587" formatCode="General">
                  <c:v>7.4826899999999997E-4</c:v>
                </c:pt>
                <c:pt idx="4588" formatCode="General">
                  <c:v>7.4829599999999997E-4</c:v>
                </c:pt>
                <c:pt idx="4589" formatCode="General">
                  <c:v>7.4832299999999996E-4</c:v>
                </c:pt>
                <c:pt idx="4590" formatCode="General">
                  <c:v>7.4835099999999996E-4</c:v>
                </c:pt>
                <c:pt idx="4591" formatCode="General">
                  <c:v>7.4837799999999996E-4</c:v>
                </c:pt>
                <c:pt idx="4592" formatCode="General">
                  <c:v>7.4840499999999995E-4</c:v>
                </c:pt>
                <c:pt idx="4593" formatCode="General">
                  <c:v>7.4843200000000005E-4</c:v>
                </c:pt>
                <c:pt idx="4594" formatCode="General">
                  <c:v>7.4845900000000004E-4</c:v>
                </c:pt>
                <c:pt idx="4595" formatCode="General">
                  <c:v>7.4848600000000003E-4</c:v>
                </c:pt>
                <c:pt idx="4596" formatCode="General">
                  <c:v>7.4851300000000002E-4</c:v>
                </c:pt>
                <c:pt idx="4597" formatCode="General">
                  <c:v>7.4854000000000001E-4</c:v>
                </c:pt>
                <c:pt idx="4598" formatCode="General">
                  <c:v>7.4856599999999999E-4</c:v>
                </c:pt>
                <c:pt idx="4599" formatCode="General">
                  <c:v>7.4859299999999998E-4</c:v>
                </c:pt>
                <c:pt idx="4600" formatCode="General">
                  <c:v>7.4861999999999997E-4</c:v>
                </c:pt>
                <c:pt idx="4601" formatCode="General">
                  <c:v>7.4864699999999996E-4</c:v>
                </c:pt>
                <c:pt idx="4602" formatCode="General">
                  <c:v>7.4867399999999995E-4</c:v>
                </c:pt>
                <c:pt idx="4603" formatCode="General">
                  <c:v>7.4869200000000002E-4</c:v>
                </c:pt>
                <c:pt idx="4604" formatCode="General">
                  <c:v>7.4871400000000004E-4</c:v>
                </c:pt>
                <c:pt idx="4605" formatCode="General">
                  <c:v>7.4873500000000005E-4</c:v>
                </c:pt>
                <c:pt idx="4606" formatCode="General">
                  <c:v>7.4875699999999996E-4</c:v>
                </c:pt>
                <c:pt idx="4607" formatCode="General">
                  <c:v>7.4877899999999998E-4</c:v>
                </c:pt>
                <c:pt idx="4608" formatCode="General">
                  <c:v>7.48801E-4</c:v>
                </c:pt>
                <c:pt idx="4609" formatCode="General">
                  <c:v>7.4882300000000002E-4</c:v>
                </c:pt>
                <c:pt idx="4610" formatCode="General">
                  <c:v>7.4884400000000003E-4</c:v>
                </c:pt>
                <c:pt idx="4611" formatCode="General">
                  <c:v>7.4886600000000005E-4</c:v>
                </c:pt>
                <c:pt idx="4612" formatCode="General">
                  <c:v>7.4888799999999996E-4</c:v>
                </c:pt>
                <c:pt idx="4613" formatCode="General">
                  <c:v>7.4890899999999997E-4</c:v>
                </c:pt>
                <c:pt idx="4614" formatCode="General">
                  <c:v>7.4893099999999999E-4</c:v>
                </c:pt>
                <c:pt idx="4615" formatCode="General">
                  <c:v>7.4895300000000001E-4</c:v>
                </c:pt>
                <c:pt idx="4616" formatCode="General">
                  <c:v>7.4897500000000003E-4</c:v>
                </c:pt>
                <c:pt idx="4617" formatCode="General">
                  <c:v>7.4900699999999999E-4</c:v>
                </c:pt>
                <c:pt idx="4618" formatCode="General">
                  <c:v>7.4903999999999997E-4</c:v>
                </c:pt>
                <c:pt idx="4619" formatCode="General">
                  <c:v>7.4906699999999996E-4</c:v>
                </c:pt>
                <c:pt idx="4620" formatCode="General">
                  <c:v>7.4909399999999995E-4</c:v>
                </c:pt>
                <c:pt idx="4621" formatCode="General">
                  <c:v>7.4912199999999996E-4</c:v>
                </c:pt>
                <c:pt idx="4622" formatCode="General">
                  <c:v>7.4914899999999995E-4</c:v>
                </c:pt>
                <c:pt idx="4623" formatCode="General">
                  <c:v>7.4918999999999995E-4</c:v>
                </c:pt>
                <c:pt idx="4624" formatCode="General">
                  <c:v>7.4923000000000003E-4</c:v>
                </c:pt>
                <c:pt idx="4625" formatCode="General">
                  <c:v>7.4927100000000003E-4</c:v>
                </c:pt>
                <c:pt idx="4626" formatCode="General">
                  <c:v>7.4931200000000002E-4</c:v>
                </c:pt>
                <c:pt idx="4627" formatCode="General">
                  <c:v>7.4935300000000002E-4</c:v>
                </c:pt>
                <c:pt idx="4628" formatCode="General">
                  <c:v>7.49393E-4</c:v>
                </c:pt>
                <c:pt idx="4629" formatCode="General">
                  <c:v>7.4942100000000001E-4</c:v>
                </c:pt>
                <c:pt idx="4630" formatCode="General">
                  <c:v>7.4947499999999999E-4</c:v>
                </c:pt>
                <c:pt idx="4631" formatCode="General">
                  <c:v>7.49524E-4</c:v>
                </c:pt>
                <c:pt idx="4632" formatCode="General">
                  <c:v>7.4957300000000001E-4</c:v>
                </c:pt>
                <c:pt idx="4633" formatCode="General">
                  <c:v>7.4963799999999995E-4</c:v>
                </c:pt>
                <c:pt idx="4634" formatCode="General">
                  <c:v>7.49703E-4</c:v>
                </c:pt>
                <c:pt idx="4635" formatCode="General">
                  <c:v>7.4976899999999996E-4</c:v>
                </c:pt>
                <c:pt idx="4636" formatCode="General">
                  <c:v>7.49834E-4</c:v>
                </c:pt>
                <c:pt idx="4637" formatCode="General">
                  <c:v>7.4989900000000005E-4</c:v>
                </c:pt>
                <c:pt idx="4638" formatCode="General">
                  <c:v>7.4996399999999999E-4</c:v>
                </c:pt>
                <c:pt idx="4639" formatCode="General">
                  <c:v>7.5004100000000001E-4</c:v>
                </c:pt>
                <c:pt idx="4640" formatCode="General">
                  <c:v>7.5012699999999996E-4</c:v>
                </c:pt>
                <c:pt idx="4641" formatCode="General">
                  <c:v>7.5021500000000004E-4</c:v>
                </c:pt>
                <c:pt idx="4642" formatCode="General">
                  <c:v>7.50302E-4</c:v>
                </c:pt>
                <c:pt idx="4643" formatCode="General">
                  <c:v>7.5038800000000005E-4</c:v>
                </c:pt>
                <c:pt idx="4644" formatCode="General">
                  <c:v>7.5047600000000003E-4</c:v>
                </c:pt>
                <c:pt idx="4645" formatCode="General">
                  <c:v>7.5056299999999999E-4</c:v>
                </c:pt>
                <c:pt idx="4646" formatCode="General">
                  <c:v>7.5064900000000004E-4</c:v>
                </c:pt>
                <c:pt idx="4647" formatCode="General">
                  <c:v>7.5074699999999996E-4</c:v>
                </c:pt>
                <c:pt idx="4648" formatCode="General">
                  <c:v>7.5085600000000005E-4</c:v>
                </c:pt>
                <c:pt idx="4649" formatCode="General">
                  <c:v>7.5096500000000003E-4</c:v>
                </c:pt>
                <c:pt idx="4650" formatCode="General">
                  <c:v>7.5107400000000001E-4</c:v>
                </c:pt>
                <c:pt idx="4651" formatCode="General">
                  <c:v>7.5118199999999998E-4</c:v>
                </c:pt>
                <c:pt idx="4652" formatCode="General">
                  <c:v>7.5129099999999996E-4</c:v>
                </c:pt>
                <c:pt idx="4653" formatCode="General">
                  <c:v>7.5140000000000005E-4</c:v>
                </c:pt>
                <c:pt idx="4654" formatCode="General">
                  <c:v>7.5150900000000003E-4</c:v>
                </c:pt>
                <c:pt idx="4655" formatCode="General">
                  <c:v>7.5163400000000005E-4</c:v>
                </c:pt>
                <c:pt idx="4656" formatCode="General">
                  <c:v>7.5177499999999999E-4</c:v>
                </c:pt>
                <c:pt idx="4657" formatCode="General">
                  <c:v>7.5191600000000004E-4</c:v>
                </c:pt>
                <c:pt idx="4658" formatCode="General">
                  <c:v>7.52058E-4</c:v>
                </c:pt>
                <c:pt idx="4659" formatCode="General">
                  <c:v>7.5219900000000005E-4</c:v>
                </c:pt>
                <c:pt idx="4660" formatCode="General">
                  <c:v>7.5234100000000001E-4</c:v>
                </c:pt>
                <c:pt idx="4661" formatCode="General">
                  <c:v>7.5248199999999996E-4</c:v>
                </c:pt>
                <c:pt idx="4662" formatCode="General">
                  <c:v>7.5262300000000001E-4</c:v>
                </c:pt>
                <c:pt idx="4663" formatCode="General">
                  <c:v>7.5279199999999996E-4</c:v>
                </c:pt>
                <c:pt idx="4664" formatCode="General">
                  <c:v>7.5298800000000001E-4</c:v>
                </c:pt>
                <c:pt idx="4665" formatCode="General">
                  <c:v>7.5318300000000004E-4</c:v>
                </c:pt>
                <c:pt idx="4666" formatCode="General">
                  <c:v>7.5337899999999998E-4</c:v>
                </c:pt>
                <c:pt idx="4667" formatCode="General">
                  <c:v>7.5357500000000003E-4</c:v>
                </c:pt>
                <c:pt idx="4668" formatCode="General">
                  <c:v>7.5377099999999998E-4</c:v>
                </c:pt>
                <c:pt idx="4669" formatCode="General">
                  <c:v>7.5396600000000001E-4</c:v>
                </c:pt>
                <c:pt idx="4670" formatCode="General">
                  <c:v>7.5416199999999995E-4</c:v>
                </c:pt>
                <c:pt idx="4671" formatCode="General">
                  <c:v>7.5438999999999997E-4</c:v>
                </c:pt>
                <c:pt idx="4672" formatCode="General">
                  <c:v>7.5465099999999995E-4</c:v>
                </c:pt>
                <c:pt idx="4673" formatCode="General">
                  <c:v>7.5491299999999996E-4</c:v>
                </c:pt>
                <c:pt idx="4674" formatCode="General">
                  <c:v>7.5517399999999995E-4</c:v>
                </c:pt>
                <c:pt idx="4675" formatCode="General">
                  <c:v>7.5543500000000005E-4</c:v>
                </c:pt>
                <c:pt idx="4676" formatCode="General">
                  <c:v>7.5569600000000004E-4</c:v>
                </c:pt>
                <c:pt idx="4677" formatCode="General">
                  <c:v>7.5595600000000001E-4</c:v>
                </c:pt>
                <c:pt idx="4678" formatCode="General">
                  <c:v>7.5621800000000002E-4</c:v>
                </c:pt>
                <c:pt idx="4679" formatCode="General">
                  <c:v>7.5656499999999995E-4</c:v>
                </c:pt>
                <c:pt idx="4680" formatCode="General">
                  <c:v>7.56892E-4</c:v>
                </c:pt>
                <c:pt idx="4681" formatCode="General">
                  <c:v>7.5721800000000004E-4</c:v>
                </c:pt>
                <c:pt idx="4682" formatCode="General">
                  <c:v>7.5754399999999997E-4</c:v>
                </c:pt>
                <c:pt idx="4683" formatCode="General">
                  <c:v>7.5787000000000001E-4</c:v>
                </c:pt>
                <c:pt idx="4684" formatCode="General">
                  <c:v>7.5830500000000003E-4</c:v>
                </c:pt>
                <c:pt idx="4685" formatCode="General">
                  <c:v>7.5874000000000004E-4</c:v>
                </c:pt>
                <c:pt idx="4686" formatCode="General">
                  <c:v>7.5917499999999995E-4</c:v>
                </c:pt>
                <c:pt idx="4687" formatCode="General">
                  <c:v>7.5960999999999997E-4</c:v>
                </c:pt>
                <c:pt idx="4688" formatCode="General">
                  <c:v>7.6002399999999999E-4</c:v>
                </c:pt>
                <c:pt idx="4689" formatCode="General">
                  <c:v>7.6041499999999996E-4</c:v>
                </c:pt>
                <c:pt idx="4690" formatCode="General">
                  <c:v>7.6080699999999995E-4</c:v>
                </c:pt>
                <c:pt idx="4691" formatCode="General">
                  <c:v>7.6139399999999998E-4</c:v>
                </c:pt>
                <c:pt idx="4692" formatCode="General">
                  <c:v>7.6190100000000005E-4</c:v>
                </c:pt>
                <c:pt idx="4693" formatCode="General">
                  <c:v>7.6240699999999999E-4</c:v>
                </c:pt>
                <c:pt idx="4694" formatCode="General">
                  <c:v>7.6291399999999995E-4</c:v>
                </c:pt>
                <c:pt idx="4695" formatCode="General">
                  <c:v>7.6342100000000002E-4</c:v>
                </c:pt>
                <c:pt idx="4696" formatCode="General">
                  <c:v>7.6375800000000002E-4</c:v>
                </c:pt>
                <c:pt idx="4697" formatCode="General">
                  <c:v>7.6409600000000002E-4</c:v>
                </c:pt>
                <c:pt idx="4698" formatCode="General">
                  <c:v>7.6441599999999997E-4</c:v>
                </c:pt>
                <c:pt idx="4699" formatCode="General">
                  <c:v>7.6473600000000002E-4</c:v>
                </c:pt>
                <c:pt idx="4700" formatCode="General">
                  <c:v>7.6505599999999996E-4</c:v>
                </c:pt>
                <c:pt idx="4701" formatCode="General">
                  <c:v>7.6537600000000001E-4</c:v>
                </c:pt>
                <c:pt idx="4702" formatCode="General">
                  <c:v>7.6569599999999995E-4</c:v>
                </c:pt>
                <c:pt idx="4703" formatCode="General">
                  <c:v>7.6601600000000001E-4</c:v>
                </c:pt>
                <c:pt idx="4704" formatCode="General">
                  <c:v>7.6625599999999999E-4</c:v>
                </c:pt>
                <c:pt idx="4705" formatCode="General">
                  <c:v>7.6649599999999997E-4</c:v>
                </c:pt>
                <c:pt idx="4706" formatCode="General">
                  <c:v>7.6674399999999998E-4</c:v>
                </c:pt>
                <c:pt idx="4707" formatCode="General">
                  <c:v>7.6700800000000001E-4</c:v>
                </c:pt>
                <c:pt idx="4708" formatCode="General">
                  <c:v>7.6718399999999996E-4</c:v>
                </c:pt>
                <c:pt idx="4709" formatCode="General">
                  <c:v>7.6736000000000003E-4</c:v>
                </c:pt>
                <c:pt idx="4710" formatCode="General">
                  <c:v>7.6753599999999998E-4</c:v>
                </c:pt>
                <c:pt idx="4711" formatCode="General">
                  <c:v>7.6771200000000004E-4</c:v>
                </c:pt>
                <c:pt idx="4712" formatCode="General">
                  <c:v>7.6788799999999999E-4</c:v>
                </c:pt>
                <c:pt idx="4713" formatCode="General">
                  <c:v>7.6806400000000005E-4</c:v>
                </c:pt>
                <c:pt idx="4714" formatCode="General">
                  <c:v>7.6820800000000004E-4</c:v>
                </c:pt>
                <c:pt idx="4715" formatCode="General">
                  <c:v>7.6835200000000003E-4</c:v>
                </c:pt>
                <c:pt idx="4716" formatCode="General">
                  <c:v>7.6849600000000002E-4</c:v>
                </c:pt>
                <c:pt idx="4717" formatCode="General">
                  <c:v>7.6864000000000001E-4</c:v>
                </c:pt>
                <c:pt idx="4718" formatCode="General">
                  <c:v>7.68784E-4</c:v>
                </c:pt>
                <c:pt idx="4719" formatCode="General">
                  <c:v>7.6892799999999999E-4</c:v>
                </c:pt>
                <c:pt idx="4720" formatCode="General">
                  <c:v>7.6903599999999996E-4</c:v>
                </c:pt>
                <c:pt idx="4721" formatCode="General">
                  <c:v>7.6914400000000003E-4</c:v>
                </c:pt>
                <c:pt idx="4722" formatCode="General">
                  <c:v>7.6926399999999997E-4</c:v>
                </c:pt>
                <c:pt idx="4723" formatCode="General">
                  <c:v>7.6935999999999997E-4</c:v>
                </c:pt>
                <c:pt idx="4724" formatCode="General">
                  <c:v>7.6945599999999996E-4</c:v>
                </c:pt>
                <c:pt idx="4725" formatCode="General">
                  <c:v>7.6955199999999995E-4</c:v>
                </c:pt>
                <c:pt idx="4726" formatCode="General">
                  <c:v>7.6964799999999995E-4</c:v>
                </c:pt>
                <c:pt idx="4727" formatCode="General">
                  <c:v>7.6974400000000005E-4</c:v>
                </c:pt>
                <c:pt idx="4728" formatCode="General">
                  <c:v>7.6984000000000004E-4</c:v>
                </c:pt>
                <c:pt idx="4729" formatCode="General">
                  <c:v>7.6993600000000004E-4</c:v>
                </c:pt>
                <c:pt idx="4730" formatCode="General">
                  <c:v>7.7001999999999995E-4</c:v>
                </c:pt>
                <c:pt idx="4731" formatCode="General">
                  <c:v>7.70092E-4</c:v>
                </c:pt>
                <c:pt idx="4732" formatCode="General">
                  <c:v>7.7016400000000005E-4</c:v>
                </c:pt>
                <c:pt idx="4733" formatCode="General">
                  <c:v>7.7023599999999999E-4</c:v>
                </c:pt>
                <c:pt idx="4734" formatCode="General">
                  <c:v>7.7030800000000004E-4</c:v>
                </c:pt>
                <c:pt idx="4735" formatCode="General">
                  <c:v>7.7037999999999998E-4</c:v>
                </c:pt>
                <c:pt idx="4736" formatCode="General">
                  <c:v>7.7043399999999996E-4</c:v>
                </c:pt>
                <c:pt idx="4737" formatCode="General">
                  <c:v>7.7048800000000005E-4</c:v>
                </c:pt>
                <c:pt idx="4738" formatCode="General">
                  <c:v>7.7054200000000004E-4</c:v>
                </c:pt>
                <c:pt idx="4739" formatCode="General">
                  <c:v>7.70588E-4</c:v>
                </c:pt>
                <c:pt idx="4740" formatCode="General">
                  <c:v>7.7063000000000001E-4</c:v>
                </c:pt>
                <c:pt idx="4741" formatCode="General">
                  <c:v>7.7067200000000002E-4</c:v>
                </c:pt>
                <c:pt idx="4742" formatCode="General">
                  <c:v>7.7071400000000003E-4</c:v>
                </c:pt>
                <c:pt idx="4743" formatCode="General">
                  <c:v>7.7075600000000005E-4</c:v>
                </c:pt>
                <c:pt idx="4744" formatCode="General">
                  <c:v>7.7079799999999995E-4</c:v>
                </c:pt>
                <c:pt idx="4745" formatCode="General">
                  <c:v>7.7083999999999996E-4</c:v>
                </c:pt>
                <c:pt idx="4746" formatCode="General">
                  <c:v>7.7086799999999997E-4</c:v>
                </c:pt>
                <c:pt idx="4747" formatCode="General">
                  <c:v>7.7089599999999997E-4</c:v>
                </c:pt>
                <c:pt idx="4748" formatCode="General">
                  <c:v>7.7092399999999998E-4</c:v>
                </c:pt>
                <c:pt idx="4749" formatCode="General">
                  <c:v>7.7095199999999999E-4</c:v>
                </c:pt>
                <c:pt idx="4750" formatCode="General">
                  <c:v>7.7097999999999999E-4</c:v>
                </c:pt>
                <c:pt idx="4751" formatCode="General">
                  <c:v>7.71008E-4</c:v>
                </c:pt>
                <c:pt idx="4752" formatCode="General">
                  <c:v>7.7104099999999998E-4</c:v>
                </c:pt>
                <c:pt idx="4753" formatCode="General">
                  <c:v>7.71063E-4</c:v>
                </c:pt>
                <c:pt idx="4754" formatCode="General">
                  <c:v>7.7108500000000002E-4</c:v>
                </c:pt>
                <c:pt idx="4755" formatCode="General">
                  <c:v>7.7110700000000004E-4</c:v>
                </c:pt>
                <c:pt idx="4756" formatCode="General">
                  <c:v>7.7112899999999996E-4</c:v>
                </c:pt>
                <c:pt idx="4757" formatCode="General">
                  <c:v>7.7115099999999998E-4</c:v>
                </c:pt>
                <c:pt idx="4758" formatCode="General">
                  <c:v>7.71173E-4</c:v>
                </c:pt>
                <c:pt idx="4759" formatCode="General">
                  <c:v>7.7119500000000002E-4</c:v>
                </c:pt>
                <c:pt idx="4760" formatCode="General">
                  <c:v>7.7121700000000004E-4</c:v>
                </c:pt>
                <c:pt idx="4761" formatCode="General">
                  <c:v>7.7123899999999995E-4</c:v>
                </c:pt>
                <c:pt idx="4762" formatCode="General">
                  <c:v>7.7126099999999997E-4</c:v>
                </c:pt>
                <c:pt idx="4763" formatCode="General">
                  <c:v>7.7128299999999999E-4</c:v>
                </c:pt>
                <c:pt idx="4764" formatCode="General">
                  <c:v>7.7130500000000002E-4</c:v>
                </c:pt>
                <c:pt idx="4765" formatCode="General">
                  <c:v>7.7132700000000004E-4</c:v>
                </c:pt>
                <c:pt idx="4766" formatCode="General">
                  <c:v>7.7134899999999995E-4</c:v>
                </c:pt>
                <c:pt idx="4767" formatCode="General">
                  <c:v>7.7136900000000005E-4</c:v>
                </c:pt>
                <c:pt idx="4768" formatCode="General">
                  <c:v>7.7138700000000001E-4</c:v>
                </c:pt>
                <c:pt idx="4769" formatCode="General">
                  <c:v>7.7140499999999996E-4</c:v>
                </c:pt>
                <c:pt idx="4770" formatCode="General">
                  <c:v>7.7142300000000003E-4</c:v>
                </c:pt>
                <c:pt idx="4771" formatCode="General">
                  <c:v>7.7144099999999999E-4</c:v>
                </c:pt>
                <c:pt idx="4772" formatCode="General">
                  <c:v>7.7145899999999995E-4</c:v>
                </c:pt>
                <c:pt idx="4773" formatCode="General">
                  <c:v>7.7147700000000001E-4</c:v>
                </c:pt>
                <c:pt idx="4774" formatCode="General">
                  <c:v>7.7149499999999997E-4</c:v>
                </c:pt>
                <c:pt idx="4775" formatCode="General">
                  <c:v>7.7151300000000004E-4</c:v>
                </c:pt>
                <c:pt idx="4776" formatCode="General">
                  <c:v>7.71531E-4</c:v>
                </c:pt>
                <c:pt idx="4777" formatCode="General">
                  <c:v>7.7154899999999995E-4</c:v>
                </c:pt>
                <c:pt idx="4778" formatCode="General">
                  <c:v>7.7156700000000002E-4</c:v>
                </c:pt>
                <c:pt idx="4779" formatCode="General">
                  <c:v>7.7158499999999998E-4</c:v>
                </c:pt>
                <c:pt idx="4780" formatCode="General">
                  <c:v>7.7160300000000005E-4</c:v>
                </c:pt>
                <c:pt idx="4781" formatCode="General">
                  <c:v>7.71621E-4</c:v>
                </c:pt>
                <c:pt idx="4782" formatCode="General">
                  <c:v>7.7163899999999996E-4</c:v>
                </c:pt>
                <c:pt idx="4783" formatCode="General">
                  <c:v>7.71662E-4</c:v>
                </c:pt>
                <c:pt idx="4784" formatCode="General">
                  <c:v>7.71683E-4</c:v>
                </c:pt>
                <c:pt idx="4785" formatCode="General">
                  <c:v>7.7170400000000001E-4</c:v>
                </c:pt>
                <c:pt idx="4786" formatCode="General">
                  <c:v>7.7172500000000002E-4</c:v>
                </c:pt>
                <c:pt idx="4787" formatCode="General">
                  <c:v>7.7174600000000002E-4</c:v>
                </c:pt>
                <c:pt idx="4788" formatCode="General">
                  <c:v>7.7177400000000003E-4</c:v>
                </c:pt>
                <c:pt idx="4789" formatCode="General">
                  <c:v>7.7180200000000003E-4</c:v>
                </c:pt>
                <c:pt idx="4790" formatCode="General">
                  <c:v>7.7183000000000004E-4</c:v>
                </c:pt>
                <c:pt idx="4791" formatCode="General">
                  <c:v>7.7185800000000005E-4</c:v>
                </c:pt>
                <c:pt idx="4792" formatCode="General">
                  <c:v>7.7188400000000002E-4</c:v>
                </c:pt>
                <c:pt idx="4793" formatCode="General">
                  <c:v>7.7191800000000002E-4</c:v>
                </c:pt>
                <c:pt idx="4794" formatCode="General">
                  <c:v>7.7195300000000003E-4</c:v>
                </c:pt>
                <c:pt idx="4795" formatCode="General">
                  <c:v>7.7198800000000004E-4</c:v>
                </c:pt>
                <c:pt idx="4796" formatCode="General">
                  <c:v>7.7202300000000005E-4</c:v>
                </c:pt>
                <c:pt idx="4797" formatCode="General">
                  <c:v>7.7205800000000005E-4</c:v>
                </c:pt>
                <c:pt idx="4798" formatCode="General">
                  <c:v>7.7209100000000003E-4</c:v>
                </c:pt>
                <c:pt idx="4799" formatCode="General">
                  <c:v>7.7214199999999997E-4</c:v>
                </c:pt>
                <c:pt idx="4800" formatCode="General">
                  <c:v>7.7220399999999997E-4</c:v>
                </c:pt>
                <c:pt idx="4801" formatCode="General">
                  <c:v>7.72378E-4</c:v>
                </c:pt>
                <c:pt idx="4802" formatCode="General">
                  <c:v>7.7244200000000003E-4</c:v>
                </c:pt>
                <c:pt idx="4803" formatCode="General">
                  <c:v>7.7249899999999995E-4</c:v>
                </c:pt>
                <c:pt idx="4804" formatCode="General">
                  <c:v>7.7254500000000002E-4</c:v>
                </c:pt>
                <c:pt idx="4805" formatCode="General">
                  <c:v>7.7259300000000002E-4</c:v>
                </c:pt>
                <c:pt idx="4806" formatCode="General">
                  <c:v>7.7263500000000003E-4</c:v>
                </c:pt>
                <c:pt idx="4807" formatCode="General">
                  <c:v>7.7267999999999998E-4</c:v>
                </c:pt>
                <c:pt idx="4808" formatCode="General">
                  <c:v>7.7271800000000004E-4</c:v>
                </c:pt>
                <c:pt idx="4809" formatCode="General">
                  <c:v>7.7275900000000003E-4</c:v>
                </c:pt>
                <c:pt idx="4810" formatCode="General">
                  <c:v>7.7280000000000003E-4</c:v>
                </c:pt>
                <c:pt idx="4811" formatCode="General">
                  <c:v>7.7283400000000002E-4</c:v>
                </c:pt>
                <c:pt idx="4812" formatCode="General">
                  <c:v>7.7288200000000002E-4</c:v>
                </c:pt>
                <c:pt idx="4813" formatCode="General">
                  <c:v>7.7293100000000003E-4</c:v>
                </c:pt>
                <c:pt idx="4814" formatCode="General">
                  <c:v>7.7296899999999998E-4</c:v>
                </c:pt>
                <c:pt idx="4815" formatCode="General">
                  <c:v>7.7301500000000005E-4</c:v>
                </c:pt>
                <c:pt idx="4816" formatCode="General">
                  <c:v>7.7305600000000005E-4</c:v>
                </c:pt>
                <c:pt idx="4817" formatCode="General">
                  <c:v>7.73101E-4</c:v>
                </c:pt>
                <c:pt idx="4818" formatCode="General">
                  <c:v>7.73163E-4</c:v>
                </c:pt>
                <c:pt idx="4819" formatCode="General">
                  <c:v>7.7322899999999995E-4</c:v>
                </c:pt>
                <c:pt idx="4820" formatCode="General">
                  <c:v>7.7338899999999998E-4</c:v>
                </c:pt>
                <c:pt idx="4821" formatCode="General">
                  <c:v>7.7344600000000001E-4</c:v>
                </c:pt>
                <c:pt idx="4822" formatCode="General">
                  <c:v>7.73494E-4</c:v>
                </c:pt>
                <c:pt idx="4823" formatCode="General">
                  <c:v>7.7353299999999997E-4</c:v>
                </c:pt>
                <c:pt idx="4824" formatCode="General">
                  <c:v>7.7356600000000005E-4</c:v>
                </c:pt>
                <c:pt idx="4825" formatCode="General">
                  <c:v>7.7360000000000005E-4</c:v>
                </c:pt>
                <c:pt idx="4826" formatCode="General">
                  <c:v>7.7363499999999995E-4</c:v>
                </c:pt>
                <c:pt idx="4827" formatCode="General">
                  <c:v>7.7366999999999996E-4</c:v>
                </c:pt>
                <c:pt idx="4828" formatCode="General">
                  <c:v>7.7370499999999997E-4</c:v>
                </c:pt>
                <c:pt idx="4829" formatCode="General">
                  <c:v>7.73728E-4</c:v>
                </c:pt>
                <c:pt idx="4830" formatCode="General">
                  <c:v>7.7375600000000001E-4</c:v>
                </c:pt>
                <c:pt idx="4831" formatCode="General">
                  <c:v>7.7378400000000002E-4</c:v>
                </c:pt>
                <c:pt idx="4832" formatCode="General">
                  <c:v>7.7381200000000002E-4</c:v>
                </c:pt>
                <c:pt idx="4833" formatCode="General">
                  <c:v>7.7384000000000003E-4</c:v>
                </c:pt>
                <c:pt idx="4834" formatCode="General">
                  <c:v>7.7386100000000004E-4</c:v>
                </c:pt>
                <c:pt idx="4835" formatCode="General">
                  <c:v>7.7388200000000004E-4</c:v>
                </c:pt>
                <c:pt idx="4836" formatCode="General">
                  <c:v>7.7390300000000005E-4</c:v>
                </c:pt>
                <c:pt idx="4837" formatCode="General">
                  <c:v>7.7392400000000005E-4</c:v>
                </c:pt>
                <c:pt idx="4838" formatCode="General">
                  <c:v>7.7394499999999995E-4</c:v>
                </c:pt>
                <c:pt idx="4839" formatCode="General">
                  <c:v>7.7397000000000002E-4</c:v>
                </c:pt>
                <c:pt idx="4840" formatCode="General">
                  <c:v>7.7398799999999998E-4</c:v>
                </c:pt>
                <c:pt idx="4841" formatCode="General">
                  <c:v>7.7400600000000004E-4</c:v>
                </c:pt>
                <c:pt idx="4842" formatCode="General">
                  <c:v>7.74024E-4</c:v>
                </c:pt>
                <c:pt idx="4843" formatCode="General">
                  <c:v>7.7404199999999996E-4</c:v>
                </c:pt>
                <c:pt idx="4844" formatCode="General">
                  <c:v>7.7406000000000003E-4</c:v>
                </c:pt>
                <c:pt idx="4845" formatCode="General">
                  <c:v>7.7407799999999998E-4</c:v>
                </c:pt>
                <c:pt idx="4846" formatCode="General">
                  <c:v>7.7409600000000005E-4</c:v>
                </c:pt>
                <c:pt idx="4847" formatCode="General">
                  <c:v>7.7411400000000001E-4</c:v>
                </c:pt>
                <c:pt idx="4848" formatCode="General">
                  <c:v>7.7413199999999997E-4</c:v>
                </c:pt>
                <c:pt idx="4849" formatCode="General">
                  <c:v>7.7415000000000003E-4</c:v>
                </c:pt>
                <c:pt idx="4850" formatCode="General">
                  <c:v>7.7416799999999999E-4</c:v>
                </c:pt>
                <c:pt idx="4851" formatCode="General">
                  <c:v>7.7418599999999995E-4</c:v>
                </c:pt>
                <c:pt idx="4852" formatCode="General">
                  <c:v>7.7420400000000002E-4</c:v>
                </c:pt>
                <c:pt idx="4853" formatCode="General">
                  <c:v>7.7422199999999997E-4</c:v>
                </c:pt>
                <c:pt idx="4854" formatCode="General">
                  <c:v>7.7424000000000004E-4</c:v>
                </c:pt>
                <c:pt idx="4855" formatCode="General">
                  <c:v>7.7426199999999995E-4</c:v>
                </c:pt>
                <c:pt idx="4856" formatCode="General">
                  <c:v>7.7428399999999997E-4</c:v>
                </c:pt>
                <c:pt idx="4857" formatCode="General">
                  <c:v>7.74306E-4</c:v>
                </c:pt>
                <c:pt idx="4858" formatCode="General">
                  <c:v>7.7432800000000002E-4</c:v>
                </c:pt>
                <c:pt idx="4859" formatCode="General">
                  <c:v>7.7435000000000004E-4</c:v>
                </c:pt>
                <c:pt idx="4860" formatCode="General">
                  <c:v>7.7437199999999995E-4</c:v>
                </c:pt>
                <c:pt idx="4861" formatCode="General">
                  <c:v>7.7439399999999997E-4</c:v>
                </c:pt>
                <c:pt idx="4862" formatCode="General">
                  <c:v>7.7441599999999999E-4</c:v>
                </c:pt>
                <c:pt idx="4863" formatCode="General">
                  <c:v>7.7443800000000001E-4</c:v>
                </c:pt>
                <c:pt idx="4864" formatCode="General">
                  <c:v>7.7446000000000004E-4</c:v>
                </c:pt>
                <c:pt idx="4865" formatCode="General">
                  <c:v>7.7448199999999995E-4</c:v>
                </c:pt>
                <c:pt idx="4866" formatCode="General">
                  <c:v>7.7450399999999997E-4</c:v>
                </c:pt>
                <c:pt idx="4867" formatCode="General">
                  <c:v>7.7452599999999999E-4</c:v>
                </c:pt>
                <c:pt idx="4868" formatCode="General">
                  <c:v>7.7454800000000001E-4</c:v>
                </c:pt>
                <c:pt idx="4869" formatCode="General">
                  <c:v>7.7457000000000003E-4</c:v>
                </c:pt>
                <c:pt idx="4870" formatCode="General">
                  <c:v>7.7459200000000005E-4</c:v>
                </c:pt>
                <c:pt idx="4871" formatCode="General">
                  <c:v>7.7461999999999995E-4</c:v>
                </c:pt>
                <c:pt idx="4872" formatCode="General">
                  <c:v>7.7464799999999996E-4</c:v>
                </c:pt>
                <c:pt idx="4873" formatCode="General">
                  <c:v>7.7467599999999997E-4</c:v>
                </c:pt>
                <c:pt idx="4874" formatCode="General">
                  <c:v>7.7470399999999997E-4</c:v>
                </c:pt>
                <c:pt idx="4875" formatCode="General">
                  <c:v>7.7473199999999998E-4</c:v>
                </c:pt>
                <c:pt idx="4876" formatCode="General">
                  <c:v>7.7477399999999999E-4</c:v>
                </c:pt>
                <c:pt idx="4877" formatCode="General">
                  <c:v>7.74816E-4</c:v>
                </c:pt>
                <c:pt idx="4878" formatCode="General">
                  <c:v>7.7485800000000001E-4</c:v>
                </c:pt>
                <c:pt idx="4879" formatCode="General">
                  <c:v>7.7490000000000002E-4</c:v>
                </c:pt>
                <c:pt idx="4880" formatCode="General">
                  <c:v>7.7494200000000004E-4</c:v>
                </c:pt>
                <c:pt idx="4881" formatCode="General">
                  <c:v>7.7498400000000005E-4</c:v>
                </c:pt>
                <c:pt idx="4882" formatCode="General">
                  <c:v>7.7503999999999995E-4</c:v>
                </c:pt>
                <c:pt idx="4883" formatCode="General">
                  <c:v>7.7509400000000004E-4</c:v>
                </c:pt>
                <c:pt idx="4884" formatCode="General">
                  <c:v>7.7514800000000003E-4</c:v>
                </c:pt>
                <c:pt idx="4885" formatCode="General">
                  <c:v>7.7518400000000005E-4</c:v>
                </c:pt>
                <c:pt idx="4886" formatCode="General">
                  <c:v>7.7525599999999999E-4</c:v>
                </c:pt>
                <c:pt idx="4887" formatCode="General">
                  <c:v>7.7532800000000004E-4</c:v>
                </c:pt>
                <c:pt idx="4888" formatCode="General">
                  <c:v>7.7539999999999998E-4</c:v>
                </c:pt>
                <c:pt idx="4889" formatCode="General">
                  <c:v>7.7547200000000003E-4</c:v>
                </c:pt>
                <c:pt idx="4890" formatCode="General">
                  <c:v>7.7554399999999997E-4</c:v>
                </c:pt>
                <c:pt idx="4891" formatCode="General">
                  <c:v>7.7561600000000002E-4</c:v>
                </c:pt>
                <c:pt idx="4892" formatCode="General">
                  <c:v>7.7570000000000004E-4</c:v>
                </c:pt>
                <c:pt idx="4893" formatCode="General">
                  <c:v>7.7578399999999996E-4</c:v>
                </c:pt>
                <c:pt idx="4894" formatCode="General">
                  <c:v>7.7586799999999998E-4</c:v>
                </c:pt>
                <c:pt idx="4895" formatCode="General">
                  <c:v>7.75952E-4</c:v>
                </c:pt>
                <c:pt idx="4896" formatCode="General">
                  <c:v>7.7606400000000003E-4</c:v>
                </c:pt>
                <c:pt idx="4897" formatCode="General">
                  <c:v>7.7617599999999995E-4</c:v>
                </c:pt>
                <c:pt idx="4898" formatCode="General">
                  <c:v>7.7628799999999998E-4</c:v>
                </c:pt>
                <c:pt idx="4899" formatCode="General">
                  <c:v>7.7640000000000001E-4</c:v>
                </c:pt>
                <c:pt idx="4900" formatCode="General">
                  <c:v>7.7651200000000004E-4</c:v>
                </c:pt>
                <c:pt idx="4901" formatCode="General">
                  <c:v>7.7663199999999997E-4</c:v>
                </c:pt>
                <c:pt idx="4902" formatCode="General">
                  <c:v>7.7675200000000002E-4</c:v>
                </c:pt>
                <c:pt idx="4903" formatCode="General">
                  <c:v>7.7683199999999998E-4</c:v>
                </c:pt>
                <c:pt idx="4904" formatCode="General">
                  <c:v>7.76992E-4</c:v>
                </c:pt>
                <c:pt idx="4905" formatCode="General">
                  <c:v>7.7715200000000003E-4</c:v>
                </c:pt>
                <c:pt idx="4906" formatCode="General">
                  <c:v>7.7731199999999995E-4</c:v>
                </c:pt>
                <c:pt idx="4907" formatCode="General">
                  <c:v>7.7747199999999997E-4</c:v>
                </c:pt>
                <c:pt idx="4908" formatCode="General">
                  <c:v>7.77632E-4</c:v>
                </c:pt>
                <c:pt idx="4909" formatCode="General">
                  <c:v>7.7779200000000002E-4</c:v>
                </c:pt>
                <c:pt idx="4910" formatCode="General">
                  <c:v>7.7797200000000004E-4</c:v>
                </c:pt>
                <c:pt idx="4911" formatCode="General">
                  <c:v>7.7815200000000005E-4</c:v>
                </c:pt>
                <c:pt idx="4912" formatCode="General">
                  <c:v>7.7839200000000004E-4</c:v>
                </c:pt>
                <c:pt idx="4913" formatCode="General">
                  <c:v>7.7863200000000002E-4</c:v>
                </c:pt>
                <c:pt idx="4914" formatCode="General">
                  <c:v>7.7887200000000001E-4</c:v>
                </c:pt>
                <c:pt idx="4915" formatCode="General">
                  <c:v>7.7911199999999999E-4</c:v>
                </c:pt>
                <c:pt idx="4916" formatCode="General">
                  <c:v>7.7935199999999997E-4</c:v>
                </c:pt>
                <c:pt idx="4917" formatCode="General">
                  <c:v>7.7959199999999996E-4</c:v>
                </c:pt>
                <c:pt idx="4918" formatCode="General">
                  <c:v>7.7983499999999999E-4</c:v>
                </c:pt>
                <c:pt idx="4919" formatCode="General">
                  <c:v>7.8020400000000005E-4</c:v>
                </c:pt>
                <c:pt idx="4920" formatCode="General">
                  <c:v>7.8057300000000001E-4</c:v>
                </c:pt>
                <c:pt idx="4921" formatCode="General">
                  <c:v>7.8094199999999996E-4</c:v>
                </c:pt>
                <c:pt idx="4922" formatCode="General">
                  <c:v>7.8131100000000003E-4</c:v>
                </c:pt>
                <c:pt idx="4923" formatCode="General">
                  <c:v>7.81681E-4</c:v>
                </c:pt>
                <c:pt idx="4924" formatCode="General">
                  <c:v>7.8211000000000003E-4</c:v>
                </c:pt>
                <c:pt idx="4925" formatCode="General">
                  <c:v>7.8253899999999996E-4</c:v>
                </c:pt>
                <c:pt idx="4926" formatCode="General">
                  <c:v>7.82969E-4</c:v>
                </c:pt>
                <c:pt idx="4927" formatCode="General">
                  <c:v>7.8339800000000004E-4</c:v>
                </c:pt>
                <c:pt idx="4928" formatCode="General">
                  <c:v>7.8382799999999998E-4</c:v>
                </c:pt>
                <c:pt idx="4929" formatCode="General">
                  <c:v>7.8425700000000001E-4</c:v>
                </c:pt>
                <c:pt idx="4930" formatCode="General">
                  <c:v>7.8457899999999998E-4</c:v>
                </c:pt>
                <c:pt idx="4931" formatCode="General">
                  <c:v>7.8490099999999996E-4</c:v>
                </c:pt>
                <c:pt idx="4932" formatCode="General">
                  <c:v>7.8524400000000005E-4</c:v>
                </c:pt>
                <c:pt idx="4933" formatCode="General">
                  <c:v>7.8562599999999999E-4</c:v>
                </c:pt>
                <c:pt idx="4934" formatCode="General">
                  <c:v>7.8588099999999999E-4</c:v>
                </c:pt>
                <c:pt idx="4935" formatCode="General">
                  <c:v>7.86136E-4</c:v>
                </c:pt>
                <c:pt idx="4936" formatCode="General">
                  <c:v>7.86391E-4</c:v>
                </c:pt>
                <c:pt idx="4937" formatCode="General">
                  <c:v>7.86646E-4</c:v>
                </c:pt>
                <c:pt idx="4938" formatCode="General">
                  <c:v>7.8690100000000001E-4</c:v>
                </c:pt>
                <c:pt idx="4939" formatCode="General">
                  <c:v>7.8715600000000001E-4</c:v>
                </c:pt>
                <c:pt idx="4940" formatCode="General">
                  <c:v>7.8735999999999997E-4</c:v>
                </c:pt>
                <c:pt idx="4941" formatCode="General">
                  <c:v>7.8756400000000004E-4</c:v>
                </c:pt>
                <c:pt idx="4942" formatCode="General">
                  <c:v>7.87768E-4</c:v>
                </c:pt>
                <c:pt idx="4943" formatCode="General">
                  <c:v>7.8797199999999996E-4</c:v>
                </c:pt>
                <c:pt idx="4944" formatCode="General">
                  <c:v>7.8817600000000002E-4</c:v>
                </c:pt>
                <c:pt idx="4945" formatCode="General">
                  <c:v>7.8837999999999998E-4</c:v>
                </c:pt>
                <c:pt idx="4946" formatCode="General">
                  <c:v>7.8858400000000005E-4</c:v>
                </c:pt>
                <c:pt idx="4947" formatCode="General">
                  <c:v>7.8878800000000001E-4</c:v>
                </c:pt>
                <c:pt idx="4948" formatCode="General">
                  <c:v>7.8894100000000003E-4</c:v>
                </c:pt>
                <c:pt idx="4949" formatCode="General">
                  <c:v>7.8909399999999995E-4</c:v>
                </c:pt>
                <c:pt idx="4950" formatCode="General">
                  <c:v>7.8924699999999997E-4</c:v>
                </c:pt>
                <c:pt idx="4951" formatCode="General">
                  <c:v>7.894E-4</c:v>
                </c:pt>
                <c:pt idx="4952" formatCode="General">
                  <c:v>7.8955300000000002E-4</c:v>
                </c:pt>
                <c:pt idx="4953" formatCode="General">
                  <c:v>7.8970600000000005E-4</c:v>
                </c:pt>
                <c:pt idx="4954" formatCode="General">
                  <c:v>7.8985899999999996E-4</c:v>
                </c:pt>
                <c:pt idx="4955" formatCode="General">
                  <c:v>7.9001199999999998E-4</c:v>
                </c:pt>
                <c:pt idx="4956" formatCode="General">
                  <c:v>7.9012699999999995E-4</c:v>
                </c:pt>
                <c:pt idx="4957" formatCode="General">
                  <c:v>7.9024200000000003E-4</c:v>
                </c:pt>
                <c:pt idx="4958" formatCode="General">
                  <c:v>7.9035599999999998E-4</c:v>
                </c:pt>
                <c:pt idx="4959" formatCode="General">
                  <c:v>7.9047099999999995E-4</c:v>
                </c:pt>
                <c:pt idx="4960" formatCode="General">
                  <c:v>7.9058600000000002E-4</c:v>
                </c:pt>
                <c:pt idx="4961" formatCode="General">
                  <c:v>7.9069999999999997E-4</c:v>
                </c:pt>
                <c:pt idx="4962" formatCode="General">
                  <c:v>7.9081500000000005E-4</c:v>
                </c:pt>
                <c:pt idx="4963" formatCode="General">
                  <c:v>7.9093000000000002E-4</c:v>
                </c:pt>
                <c:pt idx="4964" formatCode="General">
                  <c:v>7.9101900000000001E-4</c:v>
                </c:pt>
                <c:pt idx="4965" formatCode="General">
                  <c:v>7.9110900000000002E-4</c:v>
                </c:pt>
                <c:pt idx="4966" formatCode="General">
                  <c:v>7.9119800000000001E-4</c:v>
                </c:pt>
                <c:pt idx="4967" formatCode="General">
                  <c:v>7.91287E-4</c:v>
                </c:pt>
                <c:pt idx="4968" formatCode="General">
                  <c:v>7.9137599999999999E-4</c:v>
                </c:pt>
                <c:pt idx="4969" formatCode="General">
                  <c:v>7.91466E-4</c:v>
                </c:pt>
                <c:pt idx="4970" formatCode="General">
                  <c:v>7.9155499999999999E-4</c:v>
                </c:pt>
                <c:pt idx="4971" formatCode="General">
                  <c:v>7.9164399999999998E-4</c:v>
                </c:pt>
                <c:pt idx="4972" formatCode="General">
                  <c:v>7.9173999999999998E-4</c:v>
                </c:pt>
                <c:pt idx="4973" formatCode="General">
                  <c:v>7.9180299999999999E-4</c:v>
                </c:pt>
                <c:pt idx="4974" formatCode="General">
                  <c:v>7.9186700000000003E-4</c:v>
                </c:pt>
                <c:pt idx="4975" formatCode="General">
                  <c:v>7.9193099999999995E-4</c:v>
                </c:pt>
                <c:pt idx="4976" formatCode="General">
                  <c:v>7.9199499999999998E-4</c:v>
                </c:pt>
                <c:pt idx="4977" formatCode="General">
                  <c:v>7.92058E-4</c:v>
                </c:pt>
                <c:pt idx="4978" formatCode="General">
                  <c:v>7.9212200000000003E-4</c:v>
                </c:pt>
                <c:pt idx="4979" formatCode="General">
                  <c:v>7.9218300000000001E-4</c:v>
                </c:pt>
                <c:pt idx="4980" formatCode="General">
                  <c:v>7.9224000000000004E-4</c:v>
                </c:pt>
                <c:pt idx="4981" formatCode="General">
                  <c:v>7.9229699999999997E-4</c:v>
                </c:pt>
                <c:pt idx="4982" formatCode="General">
                  <c:v>7.9233999999999999E-4</c:v>
                </c:pt>
                <c:pt idx="4983" formatCode="General">
                  <c:v>7.9238400000000004E-4</c:v>
                </c:pt>
                <c:pt idx="4984" formatCode="General">
                  <c:v>7.9242699999999995E-4</c:v>
                </c:pt>
                <c:pt idx="4985" formatCode="General">
                  <c:v>7.9246999999999998E-4</c:v>
                </c:pt>
                <c:pt idx="4986" formatCode="General">
                  <c:v>7.9251300000000001E-4</c:v>
                </c:pt>
                <c:pt idx="4987" formatCode="General">
                  <c:v>7.9255600000000003E-4</c:v>
                </c:pt>
                <c:pt idx="4988" formatCode="General">
                  <c:v>7.9259899999999995E-4</c:v>
                </c:pt>
                <c:pt idx="4989" formatCode="General">
                  <c:v>7.9263700000000001E-4</c:v>
                </c:pt>
                <c:pt idx="4990" formatCode="General">
                  <c:v>7.9267300000000003E-4</c:v>
                </c:pt>
                <c:pt idx="4991" formatCode="General">
                  <c:v>7.9270899999999995E-4</c:v>
                </c:pt>
                <c:pt idx="4992" formatCode="General">
                  <c:v>7.9274499999999997E-4</c:v>
                </c:pt>
                <c:pt idx="4993" formatCode="General">
                  <c:v>7.9276800000000001E-4</c:v>
                </c:pt>
                <c:pt idx="4994" formatCode="General">
                  <c:v>7.9279199999999995E-4</c:v>
                </c:pt>
                <c:pt idx="4995" formatCode="General">
                  <c:v>7.9281499999999999E-4</c:v>
                </c:pt>
                <c:pt idx="4996" formatCode="General">
                  <c:v>7.9283800000000003E-4</c:v>
                </c:pt>
                <c:pt idx="4997" formatCode="General">
                  <c:v>7.9286000000000005E-4</c:v>
                </c:pt>
                <c:pt idx="4998" formatCode="General">
                  <c:v>7.9288199999999996E-4</c:v>
                </c:pt>
                <c:pt idx="4999" formatCode="General">
                  <c:v>7.92905E-4</c:v>
                </c:pt>
                <c:pt idx="5000" formatCode="General">
                  <c:v>7.9292900000000005E-4</c:v>
                </c:pt>
                <c:pt idx="5001" formatCode="General">
                  <c:v>7.9295600000000004E-4</c:v>
                </c:pt>
                <c:pt idx="5002" formatCode="General">
                  <c:v>7.9297799999999996E-4</c:v>
                </c:pt>
                <c:pt idx="5003" formatCode="General">
                  <c:v>7.9300400000000004E-4</c:v>
                </c:pt>
                <c:pt idx="5004" formatCode="General">
                  <c:v>7.93029E-4</c:v>
                </c:pt>
                <c:pt idx="5005" formatCode="General">
                  <c:v>7.9305300000000005E-4</c:v>
                </c:pt>
                <c:pt idx="5006" formatCode="General">
                  <c:v>7.9308000000000004E-4</c:v>
                </c:pt>
                <c:pt idx="5007" formatCode="General">
                  <c:v>7.9310399999999999E-4</c:v>
                </c:pt>
                <c:pt idx="5008" formatCode="General">
                  <c:v>7.9313300000000001E-4</c:v>
                </c:pt>
                <c:pt idx="5009" formatCode="General">
                  <c:v>7.9316E-4</c:v>
                </c:pt>
                <c:pt idx="5010" formatCode="General">
                  <c:v>7.9318599999999998E-4</c:v>
                </c:pt>
                <c:pt idx="5011" formatCode="General">
                  <c:v>7.9321199999999995E-4</c:v>
                </c:pt>
                <c:pt idx="5012" formatCode="General">
                  <c:v>7.9323600000000001E-4</c:v>
                </c:pt>
                <c:pt idx="5013" formatCode="General">
                  <c:v>7.9325900000000004E-4</c:v>
                </c:pt>
                <c:pt idx="5014" formatCode="General">
                  <c:v>7.9328299999999999E-4</c:v>
                </c:pt>
                <c:pt idx="5015" formatCode="General">
                  <c:v>7.9330700000000004E-4</c:v>
                </c:pt>
                <c:pt idx="5016" formatCode="General">
                  <c:v>7.93332E-4</c:v>
                </c:pt>
                <c:pt idx="5017" formatCode="General">
                  <c:v>7.9335799999999998E-4</c:v>
                </c:pt>
                <c:pt idx="5018" formatCode="General">
                  <c:v>7.9338300000000004E-4</c:v>
                </c:pt>
                <c:pt idx="5019" formatCode="General">
                  <c:v>7.9340900000000002E-4</c:v>
                </c:pt>
                <c:pt idx="5020" formatCode="General">
                  <c:v>7.9343399999999998E-4</c:v>
                </c:pt>
                <c:pt idx="5021" formatCode="General">
                  <c:v>7.9345999999999996E-4</c:v>
                </c:pt>
                <c:pt idx="5022" formatCode="General">
                  <c:v>7.9348500000000002E-4</c:v>
                </c:pt>
                <c:pt idx="5023" formatCode="General">
                  <c:v>7.93511E-4</c:v>
                </c:pt>
                <c:pt idx="5024" formatCode="General">
                  <c:v>7.9353599999999996E-4</c:v>
                </c:pt>
                <c:pt idx="5025" formatCode="General">
                  <c:v>7.9356200000000004E-4</c:v>
                </c:pt>
                <c:pt idx="5026" formatCode="General">
                  <c:v>7.9359999999999999E-4</c:v>
                </c:pt>
                <c:pt idx="5027" formatCode="General">
                  <c:v>7.9363800000000005E-4</c:v>
                </c:pt>
                <c:pt idx="5028" formatCode="General">
                  <c:v>7.93676E-4</c:v>
                </c:pt>
                <c:pt idx="5029" formatCode="General">
                  <c:v>7.9371499999999996E-4</c:v>
                </c:pt>
                <c:pt idx="5030" formatCode="General">
                  <c:v>7.9375300000000001E-4</c:v>
                </c:pt>
                <c:pt idx="5031" formatCode="General">
                  <c:v>7.9380399999999995E-4</c:v>
                </c:pt>
                <c:pt idx="5032" formatCode="General">
                  <c:v>7.9386799999999998E-4</c:v>
                </c:pt>
                <c:pt idx="5033" formatCode="General">
                  <c:v>7.9396399999999998E-4</c:v>
                </c:pt>
                <c:pt idx="5034" formatCode="General">
                  <c:v>7.9407800000000004E-4</c:v>
                </c:pt>
                <c:pt idx="5035" formatCode="General">
                  <c:v>7.9414100000000005E-4</c:v>
                </c:pt>
                <c:pt idx="5036" formatCode="General">
                  <c:v>7.9419799999999997E-4</c:v>
                </c:pt>
                <c:pt idx="5037" formatCode="General">
                  <c:v>7.9424699999999999E-4</c:v>
                </c:pt>
                <c:pt idx="5038" formatCode="General">
                  <c:v>7.9429000000000001E-4</c:v>
                </c:pt>
                <c:pt idx="5039" formatCode="General">
                  <c:v>7.9432899999999998E-4</c:v>
                </c:pt>
                <c:pt idx="5040" formatCode="General">
                  <c:v>7.9437400000000003E-4</c:v>
                </c:pt>
                <c:pt idx="5041" formatCode="General">
                  <c:v>7.9441799999999997E-4</c:v>
                </c:pt>
                <c:pt idx="5042" formatCode="General">
                  <c:v>7.9446400000000004E-4</c:v>
                </c:pt>
                <c:pt idx="5043" formatCode="General">
                  <c:v>7.9449999999999996E-4</c:v>
                </c:pt>
                <c:pt idx="5044" formatCode="General">
                  <c:v>7.9454799999999996E-4</c:v>
                </c:pt>
                <c:pt idx="5045" formatCode="General">
                  <c:v>7.9458999999999997E-4</c:v>
                </c:pt>
                <c:pt idx="5046" formatCode="General">
                  <c:v>7.9463899999999998E-4</c:v>
                </c:pt>
                <c:pt idx="5047" formatCode="General">
                  <c:v>7.9468799999999999E-4</c:v>
                </c:pt>
                <c:pt idx="5048" formatCode="General">
                  <c:v>7.9473100000000002E-4</c:v>
                </c:pt>
                <c:pt idx="5049" formatCode="General">
                  <c:v>7.9477699999999998E-4</c:v>
                </c:pt>
                <c:pt idx="5050" formatCode="General">
                  <c:v>7.9482999999999995E-4</c:v>
                </c:pt>
                <c:pt idx="5051" formatCode="General">
                  <c:v>7.9489199999999995E-4</c:v>
                </c:pt>
                <c:pt idx="5052" formatCode="General">
                  <c:v>7.9496500000000002E-4</c:v>
                </c:pt>
                <c:pt idx="5053" formatCode="General">
                  <c:v>7.9511200000000005E-4</c:v>
                </c:pt>
                <c:pt idx="5054" formatCode="General">
                  <c:v>7.9516600000000004E-4</c:v>
                </c:pt>
                <c:pt idx="5055" formatCode="General">
                  <c:v>7.95219E-4</c:v>
                </c:pt>
                <c:pt idx="5056" formatCode="General">
                  <c:v>7.9526599999999999E-4</c:v>
                </c:pt>
                <c:pt idx="5057" formatCode="General">
                  <c:v>7.9530099999999999E-4</c:v>
                </c:pt>
                <c:pt idx="5058" formatCode="General">
                  <c:v>7.9533499999999999E-4</c:v>
                </c:pt>
                <c:pt idx="5059" formatCode="General">
                  <c:v>7.9537E-4</c:v>
                </c:pt>
                <c:pt idx="5060" formatCode="General">
                  <c:v>7.9540399999999999E-4</c:v>
                </c:pt>
                <c:pt idx="5061" formatCode="General">
                  <c:v>7.9543799999999998E-4</c:v>
                </c:pt>
                <c:pt idx="5062" formatCode="General">
                  <c:v>7.9546900000000004E-4</c:v>
                </c:pt>
                <c:pt idx="5063" formatCode="General">
                  <c:v>7.9549999999999998E-4</c:v>
                </c:pt>
                <c:pt idx="5064" formatCode="General">
                  <c:v>7.9553000000000002E-4</c:v>
                </c:pt>
                <c:pt idx="5065" formatCode="General">
                  <c:v>7.9556099999999997E-4</c:v>
                </c:pt>
                <c:pt idx="5066" formatCode="General">
                  <c:v>7.9559100000000001E-4</c:v>
                </c:pt>
                <c:pt idx="5067" formatCode="General">
                  <c:v>7.9561400000000004E-4</c:v>
                </c:pt>
                <c:pt idx="5068" formatCode="General">
                  <c:v>7.9563699999999997E-4</c:v>
                </c:pt>
                <c:pt idx="5069" formatCode="General">
                  <c:v>7.9566000000000001E-4</c:v>
                </c:pt>
                <c:pt idx="5070" formatCode="General">
                  <c:v>7.9568300000000005E-4</c:v>
                </c:pt>
                <c:pt idx="5071" formatCode="General">
                  <c:v>7.9571100000000005E-4</c:v>
                </c:pt>
                <c:pt idx="5072" formatCode="General">
                  <c:v>7.9573899999999995E-4</c:v>
                </c:pt>
                <c:pt idx="5073" formatCode="General">
                  <c:v>7.9576600000000005E-4</c:v>
                </c:pt>
                <c:pt idx="5074" formatCode="General">
                  <c:v>7.9579399999999995E-4</c:v>
                </c:pt>
                <c:pt idx="5075" formatCode="General">
                  <c:v>7.9582199999999996E-4</c:v>
                </c:pt>
                <c:pt idx="5076" formatCode="General">
                  <c:v>7.9584999999999996E-4</c:v>
                </c:pt>
                <c:pt idx="5077" formatCode="General">
                  <c:v>7.9587699999999996E-4</c:v>
                </c:pt>
                <c:pt idx="5078" formatCode="General">
                  <c:v>7.9590499999999996E-4</c:v>
                </c:pt>
                <c:pt idx="5079" formatCode="General">
                  <c:v>7.9593299999999997E-4</c:v>
                </c:pt>
                <c:pt idx="5080" formatCode="General">
                  <c:v>7.9595999999999996E-4</c:v>
                </c:pt>
                <c:pt idx="5081" formatCode="General">
                  <c:v>7.9597900000000004E-4</c:v>
                </c:pt>
                <c:pt idx="5082" formatCode="General">
                  <c:v>7.9600099999999996E-4</c:v>
                </c:pt>
                <c:pt idx="5083" formatCode="General">
                  <c:v>7.9602399999999999E-4</c:v>
                </c:pt>
                <c:pt idx="5084" formatCode="General">
                  <c:v>7.9604600000000001E-4</c:v>
                </c:pt>
                <c:pt idx="5085" formatCode="General">
                  <c:v>7.9606800000000004E-4</c:v>
                </c:pt>
                <c:pt idx="5086" formatCode="General">
                  <c:v>7.9609099999999996E-4</c:v>
                </c:pt>
                <c:pt idx="5087" formatCode="General">
                  <c:v>7.9611299999999999E-4</c:v>
                </c:pt>
                <c:pt idx="5088" formatCode="General">
                  <c:v>7.9613500000000001E-4</c:v>
                </c:pt>
                <c:pt idx="5089" formatCode="General">
                  <c:v>7.9615800000000004E-4</c:v>
                </c:pt>
                <c:pt idx="5090" formatCode="General">
                  <c:v>7.9619100000000002E-4</c:v>
                </c:pt>
                <c:pt idx="5091" formatCode="General">
                  <c:v>7.96224E-4</c:v>
                </c:pt>
                <c:pt idx="5092" formatCode="General">
                  <c:v>7.9625799999999999E-4</c:v>
                </c:pt>
                <c:pt idx="5093" formatCode="General">
                  <c:v>7.9629099999999997E-4</c:v>
                </c:pt>
                <c:pt idx="5094" formatCode="General">
                  <c:v>7.9632499999999996E-4</c:v>
                </c:pt>
                <c:pt idx="5095" formatCode="General">
                  <c:v>7.9635000000000003E-4</c:v>
                </c:pt>
                <c:pt idx="5096" formatCode="General">
                  <c:v>7.9637900000000005E-4</c:v>
                </c:pt>
                <c:pt idx="5097" formatCode="General">
                  <c:v>7.9640799999999997E-4</c:v>
                </c:pt>
                <c:pt idx="5098" formatCode="General">
                  <c:v>7.9645099999999999E-4</c:v>
                </c:pt>
                <c:pt idx="5099" formatCode="General">
                  <c:v>7.9649400000000002E-4</c:v>
                </c:pt>
                <c:pt idx="5100" formatCode="General">
                  <c:v>7.9653700000000005E-4</c:v>
                </c:pt>
                <c:pt idx="5101" formatCode="General">
                  <c:v>7.9657999999999997E-4</c:v>
                </c:pt>
                <c:pt idx="5102" formatCode="General">
                  <c:v>7.9662299999999999E-4</c:v>
                </c:pt>
                <c:pt idx="5103" formatCode="General">
                  <c:v>7.9666600000000002E-4</c:v>
                </c:pt>
                <c:pt idx="5104" formatCode="General">
                  <c:v>7.9670900000000005E-4</c:v>
                </c:pt>
                <c:pt idx="5105" formatCode="General">
                  <c:v>7.9676599999999997E-4</c:v>
                </c:pt>
                <c:pt idx="5106" formatCode="General">
                  <c:v>7.9681299999999995E-4</c:v>
                </c:pt>
                <c:pt idx="5107" formatCode="General">
                  <c:v>7.9686500000000001E-4</c:v>
                </c:pt>
                <c:pt idx="5108" formatCode="General">
                  <c:v>7.9691799999999998E-4</c:v>
                </c:pt>
                <c:pt idx="5109" formatCode="General">
                  <c:v>7.9697000000000004E-4</c:v>
                </c:pt>
                <c:pt idx="5110" formatCode="General">
                  <c:v>7.9704000000000005E-4</c:v>
                </c:pt>
                <c:pt idx="5111" formatCode="General">
                  <c:v>7.9711099999999998E-4</c:v>
                </c:pt>
                <c:pt idx="5112" formatCode="General">
                  <c:v>7.97181E-4</c:v>
                </c:pt>
                <c:pt idx="5113" formatCode="General">
                  <c:v>7.9725100000000001E-4</c:v>
                </c:pt>
                <c:pt idx="5114" formatCode="General">
                  <c:v>7.9732100000000003E-4</c:v>
                </c:pt>
                <c:pt idx="5115" formatCode="General">
                  <c:v>7.9740099999999999E-4</c:v>
                </c:pt>
                <c:pt idx="5116" formatCode="General">
                  <c:v>7.9748999999999998E-4</c:v>
                </c:pt>
                <c:pt idx="5117" formatCode="General">
                  <c:v>7.9757899999999997E-4</c:v>
                </c:pt>
                <c:pt idx="5118" formatCode="General">
                  <c:v>7.9766799999999997E-4</c:v>
                </c:pt>
                <c:pt idx="5119" formatCode="General">
                  <c:v>7.9775799999999997E-4</c:v>
                </c:pt>
                <c:pt idx="5120" formatCode="General">
                  <c:v>7.9784699999999997E-4</c:v>
                </c:pt>
                <c:pt idx="5121" formatCode="General">
                  <c:v>7.9793599999999996E-4</c:v>
                </c:pt>
                <c:pt idx="5122" formatCode="General">
                  <c:v>7.9802499999999995E-4</c:v>
                </c:pt>
                <c:pt idx="5123" formatCode="General">
                  <c:v>7.9812700000000004E-4</c:v>
                </c:pt>
                <c:pt idx="5124" formatCode="General">
                  <c:v>7.9824200000000001E-4</c:v>
                </c:pt>
                <c:pt idx="5125" formatCode="General">
                  <c:v>7.9835699999999997E-4</c:v>
                </c:pt>
                <c:pt idx="5126" formatCode="General">
                  <c:v>7.9847200000000005E-4</c:v>
                </c:pt>
                <c:pt idx="5127" formatCode="General">
                  <c:v>7.98586E-4</c:v>
                </c:pt>
                <c:pt idx="5128" formatCode="General">
                  <c:v>7.9870099999999997E-4</c:v>
                </c:pt>
                <c:pt idx="5129" formatCode="General">
                  <c:v>7.9881600000000004E-4</c:v>
                </c:pt>
                <c:pt idx="5130" formatCode="General">
                  <c:v>7.9893100000000001E-4</c:v>
                </c:pt>
                <c:pt idx="5131" formatCode="General">
                  <c:v>7.9906499999999995E-4</c:v>
                </c:pt>
                <c:pt idx="5132" formatCode="General">
                  <c:v>7.9921799999999998E-4</c:v>
                </c:pt>
                <c:pt idx="5133" formatCode="General">
                  <c:v>7.9936999999999999E-4</c:v>
                </c:pt>
                <c:pt idx="5134" formatCode="General">
                  <c:v>7.9952300000000001E-4</c:v>
                </c:pt>
                <c:pt idx="5135" formatCode="General">
                  <c:v>7.9967700000000005E-4</c:v>
                </c:pt>
                <c:pt idx="5136" formatCode="General">
                  <c:v>7.9982999999999996E-4</c:v>
                </c:pt>
                <c:pt idx="5137" formatCode="General">
                  <c:v>7.9998199999999997E-4</c:v>
                </c:pt>
                <c:pt idx="5138" formatCode="General">
                  <c:v>8.00135E-4</c:v>
                </c:pt>
                <c:pt idx="5139" formatCode="General">
                  <c:v>8.00314E-4</c:v>
                </c:pt>
                <c:pt idx="5140" formatCode="General">
                  <c:v>8.0051799999999995E-4</c:v>
                </c:pt>
                <c:pt idx="5141" formatCode="General">
                  <c:v>8.0072200000000002E-4</c:v>
                </c:pt>
                <c:pt idx="5142" formatCode="General">
                  <c:v>8.0092599999999998E-4</c:v>
                </c:pt>
                <c:pt idx="5143" formatCode="General">
                  <c:v>8.0113000000000005E-4</c:v>
                </c:pt>
                <c:pt idx="5144" formatCode="General">
                  <c:v>8.0133400000000001E-4</c:v>
                </c:pt>
                <c:pt idx="5145" formatCode="General">
                  <c:v>8.0153799999999997E-4</c:v>
                </c:pt>
                <c:pt idx="5146" formatCode="General">
                  <c:v>8.0174200000000004E-4</c:v>
                </c:pt>
                <c:pt idx="5147" formatCode="General">
                  <c:v>8.0201299999999997E-4</c:v>
                </c:pt>
                <c:pt idx="5148" formatCode="General">
                  <c:v>8.0226699999999995E-4</c:v>
                </c:pt>
                <c:pt idx="5149" formatCode="General">
                  <c:v>8.0252000000000003E-4</c:v>
                </c:pt>
                <c:pt idx="5150" formatCode="General">
                  <c:v>8.0285899999999995E-4</c:v>
                </c:pt>
                <c:pt idx="5151" formatCode="General">
                  <c:v>8.0319699999999996E-4</c:v>
                </c:pt>
                <c:pt idx="5152" formatCode="General">
                  <c:v>8.0353499999999997E-4</c:v>
                </c:pt>
                <c:pt idx="5153" formatCode="General">
                  <c:v>8.0387299999999998E-4</c:v>
                </c:pt>
                <c:pt idx="5154" formatCode="General">
                  <c:v>8.04212E-4</c:v>
                </c:pt>
                <c:pt idx="5155" formatCode="General">
                  <c:v>8.0455000000000001E-4</c:v>
                </c:pt>
                <c:pt idx="5156" formatCode="General">
                  <c:v>8.0499200000000003E-4</c:v>
                </c:pt>
                <c:pt idx="5157" formatCode="General">
                  <c:v>8.0543499999999996E-4</c:v>
                </c:pt>
                <c:pt idx="5158" formatCode="General">
                  <c:v>8.0587699999999998E-4</c:v>
                </c:pt>
                <c:pt idx="5159" formatCode="General">
                  <c:v>8.06319E-4</c:v>
                </c:pt>
                <c:pt idx="5160" formatCode="General">
                  <c:v>8.0676200000000004E-4</c:v>
                </c:pt>
                <c:pt idx="5161" formatCode="General">
                  <c:v>8.0720399999999995E-4</c:v>
                </c:pt>
                <c:pt idx="5162" formatCode="General">
                  <c:v>8.07868E-4</c:v>
                </c:pt>
                <c:pt idx="5163" formatCode="General">
                  <c:v>8.0854799999999997E-4</c:v>
                </c:pt>
                <c:pt idx="5164" formatCode="General">
                  <c:v>8.0923599999999996E-4</c:v>
                </c:pt>
                <c:pt idx="5165" formatCode="General">
                  <c:v>8.0992499999999997E-4</c:v>
                </c:pt>
                <c:pt idx="5166" formatCode="General">
                  <c:v>8.1061299999999996E-4</c:v>
                </c:pt>
                <c:pt idx="5167" formatCode="General">
                  <c:v>8.1130199999999997E-4</c:v>
                </c:pt>
                <c:pt idx="5168" formatCode="General">
                  <c:v>8.1202300000000004E-4</c:v>
                </c:pt>
                <c:pt idx="5169" formatCode="General">
                  <c:v>8.1280999999999996E-4</c:v>
                </c:pt>
                <c:pt idx="5170" formatCode="General">
                  <c:v>8.1372699999999998E-4</c:v>
                </c:pt>
                <c:pt idx="5171" formatCode="General">
                  <c:v>8.1464500000000002E-4</c:v>
                </c:pt>
                <c:pt idx="5172" formatCode="General">
                  <c:v>8.1556300000000005E-4</c:v>
                </c:pt>
                <c:pt idx="5173" formatCode="General">
                  <c:v>8.1648099999999998E-4</c:v>
                </c:pt>
                <c:pt idx="5174" formatCode="General">
                  <c:v>8.1753000000000001E-4</c:v>
                </c:pt>
                <c:pt idx="5175" formatCode="General">
                  <c:v>8.1857900000000005E-4</c:v>
                </c:pt>
                <c:pt idx="5176" formatCode="General">
                  <c:v>8.1962799999999998E-4</c:v>
                </c:pt>
                <c:pt idx="5177" formatCode="General">
                  <c:v>8.2067700000000002E-4</c:v>
                </c:pt>
                <c:pt idx="5178" formatCode="General">
                  <c:v>8.2159500000000005E-4</c:v>
                </c:pt>
                <c:pt idx="5179" formatCode="General">
                  <c:v>8.2251299999999998E-4</c:v>
                </c:pt>
                <c:pt idx="5180" formatCode="General">
                  <c:v>8.2343100000000001E-4</c:v>
                </c:pt>
                <c:pt idx="5181" formatCode="General">
                  <c:v>8.2434900000000005E-4</c:v>
                </c:pt>
                <c:pt idx="5182" formatCode="General">
                  <c:v>8.2526599999999996E-4</c:v>
                </c:pt>
                <c:pt idx="5183" formatCode="General">
                  <c:v>8.2595499999999996E-4</c:v>
                </c:pt>
                <c:pt idx="5184" formatCode="General">
                  <c:v>8.2664299999999995E-4</c:v>
                </c:pt>
                <c:pt idx="5185" formatCode="General">
                  <c:v>8.2733199999999996E-4</c:v>
                </c:pt>
                <c:pt idx="5186" formatCode="General">
                  <c:v>8.2801999999999995E-4</c:v>
                </c:pt>
                <c:pt idx="5187" formatCode="General">
                  <c:v>8.2870800000000005E-4</c:v>
                </c:pt>
                <c:pt idx="5188" formatCode="General">
                  <c:v>8.2939699999999995E-4</c:v>
                </c:pt>
                <c:pt idx="5189" formatCode="General">
                  <c:v>8.3008500000000005E-4</c:v>
                </c:pt>
                <c:pt idx="5190" formatCode="General">
                  <c:v>8.3077400000000005E-4</c:v>
                </c:pt>
                <c:pt idx="5191" formatCode="General">
                  <c:v>8.3146200000000004E-4</c:v>
                </c:pt>
                <c:pt idx="5192" formatCode="General">
                  <c:v>8.3211799999999996E-4</c:v>
                </c:pt>
                <c:pt idx="5193" formatCode="General">
                  <c:v>8.3275700000000005E-4</c:v>
                </c:pt>
                <c:pt idx="5194" formatCode="General">
                  <c:v>8.3318300000000004E-4</c:v>
                </c:pt>
                <c:pt idx="5195" formatCode="General">
                  <c:v>8.3360900000000002E-4</c:v>
                </c:pt>
                <c:pt idx="5196" formatCode="General">
                  <c:v>8.3403500000000001E-4</c:v>
                </c:pt>
                <c:pt idx="5197" formatCode="General">
                  <c:v>8.3446200000000001E-4</c:v>
                </c:pt>
                <c:pt idx="5198" formatCode="General">
                  <c:v>8.3488799999999999E-4</c:v>
                </c:pt>
                <c:pt idx="5199" formatCode="General">
                  <c:v>8.3533000000000001E-4</c:v>
                </c:pt>
                <c:pt idx="5200" formatCode="General">
                  <c:v>8.3578899999999998E-4</c:v>
                </c:pt>
                <c:pt idx="5201" formatCode="General">
                  <c:v>8.3624800000000005E-4</c:v>
                </c:pt>
                <c:pt idx="5202" formatCode="General">
                  <c:v>8.3670700000000001E-4</c:v>
                </c:pt>
                <c:pt idx="5203" formatCode="General">
                  <c:v>8.3710900000000005E-4</c:v>
                </c:pt>
                <c:pt idx="5204" formatCode="General">
                  <c:v>8.3745300000000005E-4</c:v>
                </c:pt>
                <c:pt idx="5205" formatCode="General">
                  <c:v>8.3778900000000003E-4</c:v>
                </c:pt>
                <c:pt idx="5206" formatCode="General">
                  <c:v>8.3818200000000003E-4</c:v>
                </c:pt>
                <c:pt idx="5207" formatCode="General">
                  <c:v>8.3856499999999999E-4</c:v>
                </c:pt>
                <c:pt idx="5208" formatCode="General">
                  <c:v>8.3887100000000004E-4</c:v>
                </c:pt>
                <c:pt idx="5209" formatCode="General">
                  <c:v>8.3914899999999997E-4</c:v>
                </c:pt>
                <c:pt idx="5210" formatCode="General">
                  <c:v>8.3942800000000003E-4</c:v>
                </c:pt>
                <c:pt idx="5211" formatCode="General">
                  <c:v>8.3977200000000002E-4</c:v>
                </c:pt>
                <c:pt idx="5212" formatCode="General">
                  <c:v>8.4003400000000003E-4</c:v>
                </c:pt>
                <c:pt idx="5213" formatCode="General">
                  <c:v>8.4028E-4</c:v>
                </c:pt>
                <c:pt idx="5214" formatCode="General">
                  <c:v>8.4052599999999997E-4</c:v>
                </c:pt>
                <c:pt idx="5215" formatCode="General">
                  <c:v>8.4077200000000005E-4</c:v>
                </c:pt>
                <c:pt idx="5216" formatCode="General">
                  <c:v>8.4101800000000002E-4</c:v>
                </c:pt>
                <c:pt idx="5217" formatCode="General">
                  <c:v>8.4126399999999999E-4</c:v>
                </c:pt>
                <c:pt idx="5218" formatCode="General">
                  <c:v>8.4150900000000005E-4</c:v>
                </c:pt>
                <c:pt idx="5219" formatCode="General">
                  <c:v>8.4175500000000002E-4</c:v>
                </c:pt>
                <c:pt idx="5220" formatCode="General">
                  <c:v>8.4201800000000004E-4</c:v>
                </c:pt>
                <c:pt idx="5221" formatCode="General">
                  <c:v>8.4221399999999998E-4</c:v>
                </c:pt>
                <c:pt idx="5222" formatCode="General">
                  <c:v>8.4241100000000005E-4</c:v>
                </c:pt>
                <c:pt idx="5223" formatCode="General">
                  <c:v>8.4260800000000001E-4</c:v>
                </c:pt>
                <c:pt idx="5224" formatCode="General">
                  <c:v>8.4277199999999999E-4</c:v>
                </c:pt>
                <c:pt idx="5225" formatCode="General">
                  <c:v>8.4296800000000004E-4</c:v>
                </c:pt>
                <c:pt idx="5226" formatCode="General">
                  <c:v>8.43165E-4</c:v>
                </c:pt>
                <c:pt idx="5227" formatCode="General">
                  <c:v>8.4336199999999995E-4</c:v>
                </c:pt>
                <c:pt idx="5228" formatCode="General">
                  <c:v>8.43558E-4</c:v>
                </c:pt>
                <c:pt idx="5229" formatCode="General">
                  <c:v>8.4375499999999996E-4</c:v>
                </c:pt>
                <c:pt idx="5230" formatCode="General">
                  <c:v>8.4388599999999996E-4</c:v>
                </c:pt>
                <c:pt idx="5231" formatCode="General">
                  <c:v>8.4401699999999997E-4</c:v>
                </c:pt>
                <c:pt idx="5232" formatCode="General">
                  <c:v>8.4414799999999997E-4</c:v>
                </c:pt>
                <c:pt idx="5233" formatCode="General">
                  <c:v>8.4427899999999997E-4</c:v>
                </c:pt>
                <c:pt idx="5234" formatCode="General">
                  <c:v>8.4441099999999999E-4</c:v>
                </c:pt>
                <c:pt idx="5235" formatCode="General">
                  <c:v>8.4454199999999999E-4</c:v>
                </c:pt>
                <c:pt idx="5236" formatCode="General">
                  <c:v>8.44673E-4</c:v>
                </c:pt>
                <c:pt idx="5237" formatCode="General">
                  <c:v>8.44804E-4</c:v>
                </c:pt>
                <c:pt idx="5238" formatCode="General">
                  <c:v>8.4493199999999995E-4</c:v>
                </c:pt>
                <c:pt idx="5239" formatCode="General">
                  <c:v>8.4506000000000002E-4</c:v>
                </c:pt>
                <c:pt idx="5240" formatCode="General">
                  <c:v>8.4518799999999997E-4</c:v>
                </c:pt>
                <c:pt idx="5241" formatCode="General">
                  <c:v>8.4531500000000002E-4</c:v>
                </c:pt>
                <c:pt idx="5242" formatCode="General">
                  <c:v>8.4544299999999998E-4</c:v>
                </c:pt>
                <c:pt idx="5243" formatCode="General">
                  <c:v>8.4555100000000005E-4</c:v>
                </c:pt>
                <c:pt idx="5244" formatCode="General">
                  <c:v>8.4564999999999998E-4</c:v>
                </c:pt>
                <c:pt idx="5245" formatCode="General">
                  <c:v>8.4574800000000001E-4</c:v>
                </c:pt>
                <c:pt idx="5246" formatCode="General">
                  <c:v>8.4584600000000003E-4</c:v>
                </c:pt>
                <c:pt idx="5247" formatCode="General">
                  <c:v>8.4594499999999997E-4</c:v>
                </c:pt>
                <c:pt idx="5248" formatCode="General">
                  <c:v>8.4604600000000004E-4</c:v>
                </c:pt>
                <c:pt idx="5249" formatCode="General">
                  <c:v>8.4611799999999998E-4</c:v>
                </c:pt>
                <c:pt idx="5250" formatCode="General">
                  <c:v>8.4618900000000001E-4</c:v>
                </c:pt>
                <c:pt idx="5251" formatCode="General">
                  <c:v>8.4626099999999995E-4</c:v>
                </c:pt>
                <c:pt idx="5252" formatCode="General">
                  <c:v>8.4633199999999999E-4</c:v>
                </c:pt>
                <c:pt idx="5253" formatCode="General">
                  <c:v>8.4640300000000002E-4</c:v>
                </c:pt>
                <c:pt idx="5254" formatCode="General">
                  <c:v>8.4647499999999996E-4</c:v>
                </c:pt>
                <c:pt idx="5255" formatCode="General">
                  <c:v>8.46546E-4</c:v>
                </c:pt>
                <c:pt idx="5256" formatCode="General">
                  <c:v>8.4661000000000003E-4</c:v>
                </c:pt>
                <c:pt idx="5257" formatCode="General">
                  <c:v>8.4666600000000004E-4</c:v>
                </c:pt>
                <c:pt idx="5258" formatCode="General">
                  <c:v>8.4672100000000004E-4</c:v>
                </c:pt>
                <c:pt idx="5259" formatCode="General">
                  <c:v>8.4677699999999995E-4</c:v>
                </c:pt>
                <c:pt idx="5260" formatCode="General">
                  <c:v>8.4683299999999996E-4</c:v>
                </c:pt>
                <c:pt idx="5261" formatCode="General">
                  <c:v>8.4688899999999998E-4</c:v>
                </c:pt>
                <c:pt idx="5262" formatCode="General">
                  <c:v>8.4694399999999997E-4</c:v>
                </c:pt>
                <c:pt idx="5263" formatCode="General">
                  <c:v>8.4699999999999999E-4</c:v>
                </c:pt>
                <c:pt idx="5264" formatCode="General">
                  <c:v>8.4705399999999997E-4</c:v>
                </c:pt>
                <c:pt idx="5265" formatCode="General">
                  <c:v>8.4710700000000005E-4</c:v>
                </c:pt>
                <c:pt idx="5266" formatCode="General">
                  <c:v>8.47159E-4</c:v>
                </c:pt>
                <c:pt idx="5267" formatCode="General">
                  <c:v>8.4721199999999997E-4</c:v>
                </c:pt>
                <c:pt idx="5268" formatCode="General">
                  <c:v>8.4726400000000002E-4</c:v>
                </c:pt>
                <c:pt idx="5269" formatCode="General">
                  <c:v>8.4731599999999998E-4</c:v>
                </c:pt>
                <c:pt idx="5270" formatCode="General">
                  <c:v>8.4736900000000005E-4</c:v>
                </c:pt>
                <c:pt idx="5271" formatCode="General">
                  <c:v>8.47421E-4</c:v>
                </c:pt>
                <c:pt idx="5272" formatCode="General">
                  <c:v>8.4746799999999998E-4</c:v>
                </c:pt>
                <c:pt idx="5273" formatCode="General">
                  <c:v>8.4751E-4</c:v>
                </c:pt>
                <c:pt idx="5274" formatCode="General">
                  <c:v>8.4755200000000001E-4</c:v>
                </c:pt>
                <c:pt idx="5275" formatCode="General">
                  <c:v>8.4759400000000002E-4</c:v>
                </c:pt>
                <c:pt idx="5276" formatCode="General">
                  <c:v>8.4765700000000003E-4</c:v>
                </c:pt>
                <c:pt idx="5277" formatCode="General">
                  <c:v>8.4772000000000005E-4</c:v>
                </c:pt>
                <c:pt idx="5278" formatCode="General">
                  <c:v>8.4778299999999996E-4</c:v>
                </c:pt>
                <c:pt idx="5279" formatCode="General">
                  <c:v>8.4783799999999996E-4</c:v>
                </c:pt>
                <c:pt idx="5280" formatCode="General">
                  <c:v>8.4789299999999995E-4</c:v>
                </c:pt>
                <c:pt idx="5281" formatCode="General">
                  <c:v>8.4794799999999995E-4</c:v>
                </c:pt>
                <c:pt idx="5282" formatCode="General">
                  <c:v>8.4802200000000003E-4</c:v>
                </c:pt>
                <c:pt idx="5283" formatCode="General">
                  <c:v>8.4810799999999998E-4</c:v>
                </c:pt>
                <c:pt idx="5284" formatCode="General">
                  <c:v>8.4820299999999996E-4</c:v>
                </c:pt>
                <c:pt idx="5285" formatCode="General">
                  <c:v>8.4845500000000002E-4</c:v>
                </c:pt>
                <c:pt idx="5286" formatCode="General">
                  <c:v>8.4854899999999998E-4</c:v>
                </c:pt>
                <c:pt idx="5287" formatCode="General">
                  <c:v>8.4861300000000001E-4</c:v>
                </c:pt>
                <c:pt idx="5288" formatCode="General">
                  <c:v>8.4867899999999997E-4</c:v>
                </c:pt>
                <c:pt idx="5289" formatCode="General">
                  <c:v>8.4874400000000002E-4</c:v>
                </c:pt>
                <c:pt idx="5290" formatCode="General">
                  <c:v>8.4880999999999997E-4</c:v>
                </c:pt>
                <c:pt idx="5291" formatCode="General">
                  <c:v>8.4886200000000003E-4</c:v>
                </c:pt>
                <c:pt idx="5292" formatCode="General">
                  <c:v>8.4891899999999995E-4</c:v>
                </c:pt>
                <c:pt idx="5293" formatCode="General">
                  <c:v>8.48977E-4</c:v>
                </c:pt>
                <c:pt idx="5294" formatCode="General">
                  <c:v>8.4900000000000004E-4</c:v>
                </c:pt>
                <c:pt idx="5295" formatCode="General">
                  <c:v>8.4905199999999999E-4</c:v>
                </c:pt>
                <c:pt idx="5296" formatCode="General">
                  <c:v>8.4910499999999996E-4</c:v>
                </c:pt>
                <c:pt idx="5297" formatCode="General">
                  <c:v>8.4915700000000002E-4</c:v>
                </c:pt>
                <c:pt idx="5298" formatCode="General">
                  <c:v>8.4920999999999998E-4</c:v>
                </c:pt>
                <c:pt idx="5299" formatCode="General">
                  <c:v>8.4926200000000004E-4</c:v>
                </c:pt>
                <c:pt idx="5300" formatCode="General">
                  <c:v>8.4932300000000003E-4</c:v>
                </c:pt>
                <c:pt idx="5301" formatCode="General">
                  <c:v>8.49383E-4</c:v>
                </c:pt>
                <c:pt idx="5302" formatCode="General">
                  <c:v>8.49473E-4</c:v>
                </c:pt>
                <c:pt idx="5303" formatCode="General">
                  <c:v>8.4956599999999995E-4</c:v>
                </c:pt>
                <c:pt idx="5304" formatCode="General">
                  <c:v>8.4981800000000001E-4</c:v>
                </c:pt>
                <c:pt idx="5305" formatCode="General">
                  <c:v>8.4991299999999999E-4</c:v>
                </c:pt>
                <c:pt idx="5306" formatCode="General">
                  <c:v>8.4997600000000001E-4</c:v>
                </c:pt>
                <c:pt idx="5307" formatCode="General">
                  <c:v>8.5004399999999999E-4</c:v>
                </c:pt>
                <c:pt idx="5308" formatCode="General">
                  <c:v>8.5009899999999999E-4</c:v>
                </c:pt>
                <c:pt idx="5309" formatCode="General">
                  <c:v>8.5015399999999999E-4</c:v>
                </c:pt>
                <c:pt idx="5310" formatCode="General">
                  <c:v>8.5020899999999999E-4</c:v>
                </c:pt>
                <c:pt idx="5311" formatCode="General">
                  <c:v>8.5026399999999999E-4</c:v>
                </c:pt>
                <c:pt idx="5312" formatCode="General">
                  <c:v>8.5032200000000004E-4</c:v>
                </c:pt>
                <c:pt idx="5313" formatCode="General">
                  <c:v>8.5038500000000005E-4</c:v>
                </c:pt>
                <c:pt idx="5314" formatCode="General">
                  <c:v>8.5042699999999995E-4</c:v>
                </c:pt>
                <c:pt idx="5315" formatCode="General">
                  <c:v>8.5046899999999996E-4</c:v>
                </c:pt>
                <c:pt idx="5316" formatCode="General">
                  <c:v>8.5051099999999998E-4</c:v>
                </c:pt>
                <c:pt idx="5317" formatCode="General">
                  <c:v>8.5055299999999999E-4</c:v>
                </c:pt>
                <c:pt idx="5318" formatCode="General">
                  <c:v>8.5059399999999998E-4</c:v>
                </c:pt>
                <c:pt idx="5319" formatCode="General">
                  <c:v>8.5063599999999999E-4</c:v>
                </c:pt>
                <c:pt idx="5320" formatCode="General">
                  <c:v>8.5068899999999996E-4</c:v>
                </c:pt>
                <c:pt idx="5321" formatCode="General">
                  <c:v>8.5074100000000002E-4</c:v>
                </c:pt>
                <c:pt idx="5322" formatCode="General">
                  <c:v>8.5079399999999999E-4</c:v>
                </c:pt>
                <c:pt idx="5323" formatCode="General">
                  <c:v>8.5084600000000005E-4</c:v>
                </c:pt>
                <c:pt idx="5324" formatCode="General">
                  <c:v>8.5089900000000001E-4</c:v>
                </c:pt>
                <c:pt idx="5325" formatCode="General">
                  <c:v>8.5095099999999996E-4</c:v>
                </c:pt>
                <c:pt idx="5326" formatCode="General">
                  <c:v>8.5100400000000004E-4</c:v>
                </c:pt>
                <c:pt idx="5327" formatCode="General">
                  <c:v>8.5105599999999999E-4</c:v>
                </c:pt>
                <c:pt idx="5328" formatCode="General">
                  <c:v>8.5112000000000002E-4</c:v>
                </c:pt>
                <c:pt idx="5329" formatCode="General">
                  <c:v>8.5118499999999996E-4</c:v>
                </c:pt>
                <c:pt idx="5330" formatCode="General">
                  <c:v>8.5124899999999999E-4</c:v>
                </c:pt>
                <c:pt idx="5331" formatCode="General">
                  <c:v>8.5131300000000003E-4</c:v>
                </c:pt>
                <c:pt idx="5332" formatCode="General">
                  <c:v>8.5137699999999995E-4</c:v>
                </c:pt>
                <c:pt idx="5333" formatCode="General">
                  <c:v>8.51442E-4</c:v>
                </c:pt>
                <c:pt idx="5334" formatCode="General">
                  <c:v>8.5150600000000003E-4</c:v>
                </c:pt>
                <c:pt idx="5335" formatCode="General">
                  <c:v>8.5156999999999995E-4</c:v>
                </c:pt>
                <c:pt idx="5336" formatCode="General">
                  <c:v>8.5165499999999999E-4</c:v>
                </c:pt>
                <c:pt idx="5337" formatCode="General">
                  <c:v>8.5174100000000004E-4</c:v>
                </c:pt>
                <c:pt idx="5338" formatCode="General">
                  <c:v>8.5182599999999997E-4</c:v>
                </c:pt>
                <c:pt idx="5339" formatCode="General">
                  <c:v>8.5191100000000001E-4</c:v>
                </c:pt>
                <c:pt idx="5340" formatCode="General">
                  <c:v>8.5199600000000005E-4</c:v>
                </c:pt>
                <c:pt idx="5341" formatCode="General">
                  <c:v>8.5208099999999998E-4</c:v>
                </c:pt>
                <c:pt idx="5342" formatCode="General">
                  <c:v>8.5216700000000003E-4</c:v>
                </c:pt>
                <c:pt idx="5343" formatCode="General">
                  <c:v>8.5225199999999996E-4</c:v>
                </c:pt>
                <c:pt idx="5344" formatCode="General">
                  <c:v>8.5235699999999998E-4</c:v>
                </c:pt>
                <c:pt idx="5345" formatCode="General">
                  <c:v>8.5246200000000001E-4</c:v>
                </c:pt>
                <c:pt idx="5346" formatCode="General">
                  <c:v>8.5256700000000004E-4</c:v>
                </c:pt>
                <c:pt idx="5347" formatCode="General">
                  <c:v>8.5267199999999996E-4</c:v>
                </c:pt>
                <c:pt idx="5348" formatCode="General">
                  <c:v>8.5277599999999997E-4</c:v>
                </c:pt>
                <c:pt idx="5349" formatCode="General">
                  <c:v>8.52881E-4</c:v>
                </c:pt>
                <c:pt idx="5350" formatCode="General">
                  <c:v>8.5298600000000002E-4</c:v>
                </c:pt>
                <c:pt idx="5351" formatCode="General">
                  <c:v>8.5309100000000005E-4</c:v>
                </c:pt>
                <c:pt idx="5352" formatCode="General">
                  <c:v>8.5320899999999996E-4</c:v>
                </c:pt>
                <c:pt idx="5353" formatCode="General">
                  <c:v>8.5332699999999997E-4</c:v>
                </c:pt>
                <c:pt idx="5354" formatCode="General">
                  <c:v>8.5344499999999998E-4</c:v>
                </c:pt>
                <c:pt idx="5355" formatCode="General">
                  <c:v>8.53563E-4</c:v>
                </c:pt>
                <c:pt idx="5356" formatCode="General">
                  <c:v>8.5368100000000001E-4</c:v>
                </c:pt>
                <c:pt idx="5357" formatCode="General">
                  <c:v>8.5385799999999998E-4</c:v>
                </c:pt>
                <c:pt idx="5358" formatCode="General">
                  <c:v>8.5403499999999995E-4</c:v>
                </c:pt>
                <c:pt idx="5359" formatCode="General">
                  <c:v>8.5419300000000005E-4</c:v>
                </c:pt>
                <c:pt idx="5360" formatCode="General">
                  <c:v>8.5435000000000003E-4</c:v>
                </c:pt>
                <c:pt idx="5361" formatCode="General">
                  <c:v>8.5450700000000001E-4</c:v>
                </c:pt>
                <c:pt idx="5362" formatCode="General">
                  <c:v>8.54665E-4</c:v>
                </c:pt>
                <c:pt idx="5363" formatCode="General">
                  <c:v>8.5482199999999998E-4</c:v>
                </c:pt>
                <c:pt idx="5364" formatCode="General">
                  <c:v>8.5497899999999996E-4</c:v>
                </c:pt>
                <c:pt idx="5365" formatCode="General">
                  <c:v>8.5513699999999995E-4</c:v>
                </c:pt>
                <c:pt idx="5366" formatCode="General">
                  <c:v>8.5529400000000004E-4</c:v>
                </c:pt>
                <c:pt idx="5367" formatCode="General">
                  <c:v>8.55491E-4</c:v>
                </c:pt>
                <c:pt idx="5368" formatCode="General">
                  <c:v>8.5568700000000005E-4</c:v>
                </c:pt>
                <c:pt idx="5369" formatCode="General">
                  <c:v>8.5588400000000001E-4</c:v>
                </c:pt>
                <c:pt idx="5370" formatCode="General">
                  <c:v>8.5608099999999996E-4</c:v>
                </c:pt>
                <c:pt idx="5371" formatCode="General">
                  <c:v>8.5627700000000001E-4</c:v>
                </c:pt>
                <c:pt idx="5372" formatCode="General">
                  <c:v>8.5647399999999997E-4</c:v>
                </c:pt>
                <c:pt idx="5373" formatCode="General">
                  <c:v>8.5667100000000004E-4</c:v>
                </c:pt>
                <c:pt idx="5374" formatCode="General">
                  <c:v>8.5686699999999998E-4</c:v>
                </c:pt>
                <c:pt idx="5375" formatCode="General">
                  <c:v>8.5709700000000002E-4</c:v>
                </c:pt>
                <c:pt idx="5376" formatCode="General">
                  <c:v>8.5732600000000005E-4</c:v>
                </c:pt>
                <c:pt idx="5377" formatCode="General">
                  <c:v>8.5755599999999999E-4</c:v>
                </c:pt>
                <c:pt idx="5378" formatCode="General">
                  <c:v>8.5778500000000001E-4</c:v>
                </c:pt>
                <c:pt idx="5379" formatCode="General">
                  <c:v>8.5813000000000003E-4</c:v>
                </c:pt>
                <c:pt idx="5380" formatCode="General">
                  <c:v>8.5847400000000002E-4</c:v>
                </c:pt>
                <c:pt idx="5381" formatCode="General">
                  <c:v>8.5870300000000005E-4</c:v>
                </c:pt>
                <c:pt idx="5382" formatCode="General">
                  <c:v>8.5899800000000003E-4</c:v>
                </c:pt>
                <c:pt idx="5383" formatCode="General">
                  <c:v>8.5929300000000001E-4</c:v>
                </c:pt>
                <c:pt idx="5384" formatCode="General">
                  <c:v>8.59588E-4</c:v>
                </c:pt>
                <c:pt idx="5385" formatCode="General">
                  <c:v>8.5988299999999998E-4</c:v>
                </c:pt>
                <c:pt idx="5386" formatCode="General">
                  <c:v>8.6017799999999996E-4</c:v>
                </c:pt>
                <c:pt idx="5387" formatCode="General">
                  <c:v>8.60621E-4</c:v>
                </c:pt>
                <c:pt idx="5388" formatCode="General">
                  <c:v>8.6106300000000002E-4</c:v>
                </c:pt>
                <c:pt idx="5389" formatCode="General">
                  <c:v>8.6145700000000004E-4</c:v>
                </c:pt>
                <c:pt idx="5390" formatCode="General">
                  <c:v>8.6185000000000005E-4</c:v>
                </c:pt>
                <c:pt idx="5391" formatCode="General">
                  <c:v>8.6224399999999997E-4</c:v>
                </c:pt>
                <c:pt idx="5392" formatCode="General">
                  <c:v>8.6263699999999997E-4</c:v>
                </c:pt>
                <c:pt idx="5393" formatCode="General">
                  <c:v>8.6302999999999998E-4</c:v>
                </c:pt>
                <c:pt idx="5394" formatCode="General">
                  <c:v>8.6342400000000001E-4</c:v>
                </c:pt>
                <c:pt idx="5395" formatCode="General">
                  <c:v>8.6381700000000001E-4</c:v>
                </c:pt>
                <c:pt idx="5396" formatCode="General">
                  <c:v>8.6421100000000004E-4</c:v>
                </c:pt>
                <c:pt idx="5397" formatCode="General">
                  <c:v>8.6466899999999998E-4</c:v>
                </c:pt>
                <c:pt idx="5398" formatCode="General">
                  <c:v>8.6512799999999995E-4</c:v>
                </c:pt>
                <c:pt idx="5399" formatCode="General">
                  <c:v>8.6558700000000002E-4</c:v>
                </c:pt>
                <c:pt idx="5400" formatCode="General">
                  <c:v>8.6604599999999998E-4</c:v>
                </c:pt>
                <c:pt idx="5401" formatCode="General">
                  <c:v>8.6650500000000005E-4</c:v>
                </c:pt>
                <c:pt idx="5402" formatCode="General">
                  <c:v>8.6696400000000002E-4</c:v>
                </c:pt>
                <c:pt idx="5403" formatCode="General">
                  <c:v>8.6742299999999998E-4</c:v>
                </c:pt>
                <c:pt idx="5404" formatCode="General">
                  <c:v>8.6788200000000005E-4</c:v>
                </c:pt>
                <c:pt idx="5405" formatCode="General">
                  <c:v>8.6837399999999999E-4</c:v>
                </c:pt>
                <c:pt idx="5406" formatCode="General">
                  <c:v>8.6870199999999995E-4</c:v>
                </c:pt>
                <c:pt idx="5407" formatCode="General">
                  <c:v>8.69029E-4</c:v>
                </c:pt>
                <c:pt idx="5408" formatCode="General">
                  <c:v>8.6929900000000003E-4</c:v>
                </c:pt>
                <c:pt idx="5409" formatCode="General">
                  <c:v>8.6950899999999997E-4</c:v>
                </c:pt>
                <c:pt idx="5410" formatCode="General">
                  <c:v>8.6972000000000004E-4</c:v>
                </c:pt>
                <c:pt idx="5411" formatCode="General">
                  <c:v>8.69931E-4</c:v>
                </c:pt>
                <c:pt idx="5412" formatCode="General">
                  <c:v>8.70089E-4</c:v>
                </c:pt>
                <c:pt idx="5413" formatCode="General">
                  <c:v>8.7024699999999999E-4</c:v>
                </c:pt>
                <c:pt idx="5414" formatCode="General">
                  <c:v>8.7040499999999999E-4</c:v>
                </c:pt>
                <c:pt idx="5415" formatCode="General">
                  <c:v>8.7051100000000003E-4</c:v>
                </c:pt>
                <c:pt idx="5416" formatCode="General">
                  <c:v>8.7061599999999995E-4</c:v>
                </c:pt>
                <c:pt idx="5417" formatCode="General">
                  <c:v>8.7072099999999997E-4</c:v>
                </c:pt>
                <c:pt idx="5418" formatCode="General">
                  <c:v>8.7080000000000002E-4</c:v>
                </c:pt>
                <c:pt idx="5419" formatCode="General">
                  <c:v>8.7087999999999998E-4</c:v>
                </c:pt>
                <c:pt idx="5420" formatCode="General">
                  <c:v>8.7093999999999995E-4</c:v>
                </c:pt>
                <c:pt idx="5421" formatCode="General">
                  <c:v>8.7100000000000003E-4</c:v>
                </c:pt>
                <c:pt idx="5422" formatCode="General">
                  <c:v>8.7104000000000001E-4</c:v>
                </c:pt>
                <c:pt idx="5423" formatCode="General">
                  <c:v>8.7107999999999999E-4</c:v>
                </c:pt>
                <c:pt idx="5424" formatCode="General">
                  <c:v>8.7112099999999998E-4</c:v>
                </c:pt>
                <c:pt idx="5425" formatCode="General">
                  <c:v>8.7116099999999996E-4</c:v>
                </c:pt>
                <c:pt idx="5426" formatCode="General">
                  <c:v>8.7120100000000005E-4</c:v>
                </c:pt>
                <c:pt idx="5427" formatCode="General">
                  <c:v>8.7123099999999998E-4</c:v>
                </c:pt>
                <c:pt idx="5428" formatCode="General">
                  <c:v>8.7126100000000002E-4</c:v>
                </c:pt>
                <c:pt idx="5429" formatCode="General">
                  <c:v>8.7129199999999996E-4</c:v>
                </c:pt>
                <c:pt idx="5430" formatCode="General">
                  <c:v>8.71322E-4</c:v>
                </c:pt>
                <c:pt idx="5431" formatCode="General">
                  <c:v>8.7135200000000004E-4</c:v>
                </c:pt>
                <c:pt idx="5432" formatCode="General">
                  <c:v>8.7138199999999997E-4</c:v>
                </c:pt>
                <c:pt idx="5433" formatCode="General">
                  <c:v>8.7141200000000001E-4</c:v>
                </c:pt>
                <c:pt idx="5434" formatCode="General">
                  <c:v>8.7144200000000005E-4</c:v>
                </c:pt>
                <c:pt idx="5435" formatCode="General">
                  <c:v>8.7147199999999998E-4</c:v>
                </c:pt>
                <c:pt idx="5436" formatCode="General">
                  <c:v>8.7149199999999997E-4</c:v>
                </c:pt>
                <c:pt idx="5437" formatCode="General">
                  <c:v>8.7151299999999998E-4</c:v>
                </c:pt>
                <c:pt idx="5438" formatCode="General">
                  <c:v>8.7153800000000004E-4</c:v>
                </c:pt>
                <c:pt idx="5439" formatCode="General">
                  <c:v>8.7155999999999996E-4</c:v>
                </c:pt>
                <c:pt idx="5440" formatCode="General">
                  <c:v>8.7158199999999998E-4</c:v>
                </c:pt>
                <c:pt idx="5441" formatCode="General">
                  <c:v>8.7160500000000001E-4</c:v>
                </c:pt>
                <c:pt idx="5442" formatCode="General">
                  <c:v>8.7162700000000004E-4</c:v>
                </c:pt>
                <c:pt idx="5443" formatCode="General">
                  <c:v>8.7164999999999996E-4</c:v>
                </c:pt>
                <c:pt idx="5444" formatCode="General">
                  <c:v>8.7167199999999999E-4</c:v>
                </c:pt>
                <c:pt idx="5445" formatCode="General">
                  <c:v>8.7169400000000001E-4</c:v>
                </c:pt>
                <c:pt idx="5446" formatCode="General">
                  <c:v>8.7171700000000004E-4</c:v>
                </c:pt>
                <c:pt idx="5447" formatCode="General">
                  <c:v>8.7173899999999996E-4</c:v>
                </c:pt>
                <c:pt idx="5448" formatCode="General">
                  <c:v>8.7176199999999999E-4</c:v>
                </c:pt>
                <c:pt idx="5449" formatCode="General">
                  <c:v>8.7178400000000001E-4</c:v>
                </c:pt>
                <c:pt idx="5450" formatCode="General">
                  <c:v>8.7180600000000003E-4</c:v>
                </c:pt>
                <c:pt idx="5451" formatCode="General">
                  <c:v>8.7182899999999996E-4</c:v>
                </c:pt>
                <c:pt idx="5452" formatCode="General">
                  <c:v>8.7185099999999998E-4</c:v>
                </c:pt>
                <c:pt idx="5453" formatCode="General">
                  <c:v>8.7187400000000002E-4</c:v>
                </c:pt>
                <c:pt idx="5454" formatCode="General">
                  <c:v>8.7189600000000004E-4</c:v>
                </c:pt>
                <c:pt idx="5455" formatCode="General">
                  <c:v>8.7191799999999996E-4</c:v>
                </c:pt>
                <c:pt idx="5456" formatCode="General">
                  <c:v>8.7194099999999999E-4</c:v>
                </c:pt>
                <c:pt idx="5457" formatCode="General">
                  <c:v>8.7196300000000001E-4</c:v>
                </c:pt>
                <c:pt idx="5458" formatCode="General">
                  <c:v>8.7198600000000005E-4</c:v>
                </c:pt>
                <c:pt idx="5459" formatCode="General">
                  <c:v>8.7200799999999996E-4</c:v>
                </c:pt>
                <c:pt idx="5460" formatCode="General">
                  <c:v>8.7202999999999998E-4</c:v>
                </c:pt>
                <c:pt idx="5461" formatCode="General">
                  <c:v>8.7206000000000002E-4</c:v>
                </c:pt>
                <c:pt idx="5462" formatCode="General">
                  <c:v>8.7208999999999995E-4</c:v>
                </c:pt>
                <c:pt idx="5463" formatCode="General">
                  <c:v>8.7211999999999999E-4</c:v>
                </c:pt>
                <c:pt idx="5464" formatCode="General">
                  <c:v>8.7215000000000003E-4</c:v>
                </c:pt>
                <c:pt idx="5465" formatCode="General">
                  <c:v>8.7217999999999996E-4</c:v>
                </c:pt>
                <c:pt idx="5466" formatCode="General">
                  <c:v>8.7221E-4</c:v>
                </c:pt>
                <c:pt idx="5467" formatCode="General">
                  <c:v>8.7224000000000004E-4</c:v>
                </c:pt>
                <c:pt idx="5468" formatCode="General">
                  <c:v>8.7227500000000005E-4</c:v>
                </c:pt>
                <c:pt idx="5469" formatCode="General">
                  <c:v>8.7231099999999996E-4</c:v>
                </c:pt>
                <c:pt idx="5470" formatCode="General">
                  <c:v>8.7235899999999996E-4</c:v>
                </c:pt>
                <c:pt idx="5471" formatCode="General">
                  <c:v>8.7240699999999996E-4</c:v>
                </c:pt>
                <c:pt idx="5472" formatCode="General">
                  <c:v>8.7246899999999996E-4</c:v>
                </c:pt>
                <c:pt idx="5473" formatCode="General">
                  <c:v>8.7258400000000003E-4</c:v>
                </c:pt>
                <c:pt idx="5474" formatCode="General">
                  <c:v>8.7266299999999998E-4</c:v>
                </c:pt>
                <c:pt idx="5475" formatCode="General">
                  <c:v>8.7273199999999998E-4</c:v>
                </c:pt>
                <c:pt idx="5476" formatCode="General">
                  <c:v>8.7279199999999995E-4</c:v>
                </c:pt>
                <c:pt idx="5477" formatCode="General">
                  <c:v>8.7284199999999998E-4</c:v>
                </c:pt>
                <c:pt idx="5478" formatCode="General">
                  <c:v>8.7289500000000005E-4</c:v>
                </c:pt>
                <c:pt idx="5479" formatCode="General">
                  <c:v>8.7293899999999998E-4</c:v>
                </c:pt>
                <c:pt idx="5480" formatCode="General">
                  <c:v>8.7298900000000001E-4</c:v>
                </c:pt>
                <c:pt idx="5481" formatCode="General">
                  <c:v>8.7303700000000001E-4</c:v>
                </c:pt>
                <c:pt idx="5482" formatCode="General">
                  <c:v>8.7308399999999999E-4</c:v>
                </c:pt>
                <c:pt idx="5483" formatCode="General">
                  <c:v>8.7310000000000003E-4</c:v>
                </c:pt>
                <c:pt idx="5484" formatCode="General">
                  <c:v>8.7313899999999999E-4</c:v>
                </c:pt>
                <c:pt idx="5485" formatCode="General">
                  <c:v>8.7318400000000005E-4</c:v>
                </c:pt>
                <c:pt idx="5486" formatCode="General">
                  <c:v>8.73222E-4</c:v>
                </c:pt>
                <c:pt idx="5487" formatCode="General">
                  <c:v>8.73257E-4</c:v>
                </c:pt>
                <c:pt idx="5488" formatCode="General">
                  <c:v>8.7329699999999998E-4</c:v>
                </c:pt>
                <c:pt idx="5489" formatCode="General">
                  <c:v>8.7334900000000004E-4</c:v>
                </c:pt>
                <c:pt idx="5490" formatCode="General">
                  <c:v>8.7339899999999996E-4</c:v>
                </c:pt>
                <c:pt idx="5491" formatCode="General">
                  <c:v>8.7345399999999996E-4</c:v>
                </c:pt>
                <c:pt idx="5492" formatCode="General">
                  <c:v>8.7351599999999996E-4</c:v>
                </c:pt>
                <c:pt idx="5493" formatCode="General">
                  <c:v>8.7360400000000005E-4</c:v>
                </c:pt>
                <c:pt idx="5494" formatCode="General">
                  <c:v>8.7372100000000005E-4</c:v>
                </c:pt>
                <c:pt idx="5495" formatCode="General">
                  <c:v>8.7378399999999995E-4</c:v>
                </c:pt>
                <c:pt idx="5496" formatCode="General">
                  <c:v>8.7383600000000001E-4</c:v>
                </c:pt>
                <c:pt idx="5497" formatCode="General">
                  <c:v>8.7387800000000002E-4</c:v>
                </c:pt>
                <c:pt idx="5498" formatCode="General">
                  <c:v>8.7391900000000002E-4</c:v>
                </c:pt>
                <c:pt idx="5499" formatCode="General">
                  <c:v>8.7394800000000004E-4</c:v>
                </c:pt>
                <c:pt idx="5500" formatCode="General">
                  <c:v>8.7397799999999997E-4</c:v>
                </c:pt>
                <c:pt idx="5501" formatCode="General">
                  <c:v>8.7400800000000001E-4</c:v>
                </c:pt>
                <c:pt idx="5502" formatCode="General">
                  <c:v>8.7403800000000005E-4</c:v>
                </c:pt>
                <c:pt idx="5503" formatCode="General">
                  <c:v>8.7406799999999998E-4</c:v>
                </c:pt>
                <c:pt idx="5504" formatCode="General">
                  <c:v>8.7409800000000002E-4</c:v>
                </c:pt>
                <c:pt idx="5505" formatCode="General">
                  <c:v>8.7412799999999995E-4</c:v>
                </c:pt>
                <c:pt idx="5506" formatCode="General">
                  <c:v>8.7414999999999997E-4</c:v>
                </c:pt>
                <c:pt idx="5507" formatCode="General">
                  <c:v>8.7417199999999999E-4</c:v>
                </c:pt>
                <c:pt idx="5508" formatCode="General">
                  <c:v>8.7419500000000003E-4</c:v>
                </c:pt>
                <c:pt idx="5509" formatCode="General">
                  <c:v>8.7421700000000005E-4</c:v>
                </c:pt>
                <c:pt idx="5510" formatCode="General">
                  <c:v>8.7423999999999998E-4</c:v>
                </c:pt>
                <c:pt idx="5511" formatCode="General">
                  <c:v>8.74262E-4</c:v>
                </c:pt>
                <c:pt idx="5512" formatCode="General">
                  <c:v>8.7428500000000004E-4</c:v>
                </c:pt>
                <c:pt idx="5513" formatCode="General">
                  <c:v>8.7430699999999995E-4</c:v>
                </c:pt>
                <c:pt idx="5514" formatCode="General">
                  <c:v>8.7432899999999997E-4</c:v>
                </c:pt>
                <c:pt idx="5515" formatCode="General">
                  <c:v>8.7435200000000001E-4</c:v>
                </c:pt>
                <c:pt idx="5516" formatCode="General">
                  <c:v>8.7437400000000003E-4</c:v>
                </c:pt>
                <c:pt idx="5517" formatCode="General">
                  <c:v>8.7439699999999996E-4</c:v>
                </c:pt>
                <c:pt idx="5518" formatCode="General">
                  <c:v>8.7441899999999998E-4</c:v>
                </c:pt>
                <c:pt idx="5519" formatCode="General">
                  <c:v>8.74441E-4</c:v>
                </c:pt>
                <c:pt idx="5520" formatCode="General">
                  <c:v>8.7446400000000004E-4</c:v>
                </c:pt>
                <c:pt idx="5521" formatCode="General">
                  <c:v>8.7448599999999995E-4</c:v>
                </c:pt>
                <c:pt idx="5522" formatCode="General">
                  <c:v>8.7451100000000002E-4</c:v>
                </c:pt>
                <c:pt idx="5523" formatCode="General">
                  <c:v>8.7453599999999998E-4</c:v>
                </c:pt>
                <c:pt idx="5524" formatCode="General">
                  <c:v>8.7456000000000003E-4</c:v>
                </c:pt>
                <c:pt idx="5525" formatCode="General">
                  <c:v>8.7458499999999999E-4</c:v>
                </c:pt>
                <c:pt idx="5526" formatCode="General">
                  <c:v>8.7460900000000004E-4</c:v>
                </c:pt>
                <c:pt idx="5527" formatCode="General">
                  <c:v>8.74634E-4</c:v>
                </c:pt>
                <c:pt idx="5528" formatCode="General">
                  <c:v>8.7465899999999996E-4</c:v>
                </c:pt>
                <c:pt idx="5529" formatCode="General">
                  <c:v>8.7468300000000001E-4</c:v>
                </c:pt>
                <c:pt idx="5530" formatCode="General">
                  <c:v>8.7470799999999997E-4</c:v>
                </c:pt>
                <c:pt idx="5531" formatCode="General">
                  <c:v>8.7473300000000004E-4</c:v>
                </c:pt>
                <c:pt idx="5532" formatCode="General">
                  <c:v>8.7475699999999999E-4</c:v>
                </c:pt>
                <c:pt idx="5533" formatCode="General">
                  <c:v>8.7478199999999995E-4</c:v>
                </c:pt>
                <c:pt idx="5534" formatCode="General">
                  <c:v>8.7480700000000002E-4</c:v>
                </c:pt>
                <c:pt idx="5535" formatCode="General">
                  <c:v>8.7483099999999996E-4</c:v>
                </c:pt>
                <c:pt idx="5536" formatCode="General">
                  <c:v>8.7485600000000003E-4</c:v>
                </c:pt>
                <c:pt idx="5537" formatCode="General">
                  <c:v>8.7488099999999999E-4</c:v>
                </c:pt>
                <c:pt idx="5538" formatCode="General">
                  <c:v>8.7491299999999995E-4</c:v>
                </c:pt>
                <c:pt idx="5539" formatCode="General">
                  <c:v>8.7494600000000004E-4</c:v>
                </c:pt>
                <c:pt idx="5540" formatCode="General">
                  <c:v>8.7497900000000001E-4</c:v>
                </c:pt>
                <c:pt idx="5541" formatCode="General">
                  <c:v>8.7501199999999999E-4</c:v>
                </c:pt>
                <c:pt idx="5542" formatCode="General">
                  <c:v>8.7504200000000003E-4</c:v>
                </c:pt>
                <c:pt idx="5543" formatCode="General">
                  <c:v>8.7508699999999998E-4</c:v>
                </c:pt>
                <c:pt idx="5544" formatCode="General">
                  <c:v>8.7513200000000004E-4</c:v>
                </c:pt>
                <c:pt idx="5545" formatCode="General">
                  <c:v>8.7517599999999997E-4</c:v>
                </c:pt>
                <c:pt idx="5546" formatCode="General">
                  <c:v>8.7522100000000003E-4</c:v>
                </c:pt>
                <c:pt idx="5547" formatCode="General">
                  <c:v>8.75281E-4</c:v>
                </c:pt>
                <c:pt idx="5548" formatCode="General">
                  <c:v>8.7534099999999997E-4</c:v>
                </c:pt>
                <c:pt idx="5549" formatCode="General">
                  <c:v>8.7540000000000003E-4</c:v>
                </c:pt>
                <c:pt idx="5550" formatCode="General">
                  <c:v>8.7549000000000004E-4</c:v>
                </c:pt>
                <c:pt idx="5551" formatCode="General">
                  <c:v>8.7558000000000004E-4</c:v>
                </c:pt>
                <c:pt idx="5552" formatCode="General">
                  <c:v>8.7566900000000004E-4</c:v>
                </c:pt>
                <c:pt idx="5553" formatCode="General">
                  <c:v>8.7578899999999997E-4</c:v>
                </c:pt>
                <c:pt idx="5554" formatCode="General">
                  <c:v>8.75908E-4</c:v>
                </c:pt>
                <c:pt idx="5555" formatCode="General">
                  <c:v>8.7602899999999996E-4</c:v>
                </c:pt>
                <c:pt idx="5556" formatCode="General">
                  <c:v>8.7620999999999999E-4</c:v>
                </c:pt>
                <c:pt idx="5557" formatCode="General">
                  <c:v>8.7639200000000003E-4</c:v>
                </c:pt>
                <c:pt idx="5558" formatCode="General">
                  <c:v>8.7657399999999997E-4</c:v>
                </c:pt>
                <c:pt idx="5559" formatCode="General">
                  <c:v>8.7681599999999999E-4</c:v>
                </c:pt>
                <c:pt idx="5560" formatCode="General">
                  <c:v>8.77058E-4</c:v>
                </c:pt>
                <c:pt idx="5561" formatCode="General">
                  <c:v>8.7730000000000002E-4</c:v>
                </c:pt>
                <c:pt idx="5562" formatCode="General">
                  <c:v>8.77664E-4</c:v>
                </c:pt>
                <c:pt idx="5563" formatCode="General">
                  <c:v>8.7802599999999996E-4</c:v>
                </c:pt>
                <c:pt idx="5564" formatCode="General">
                  <c:v>8.7838499999999997E-4</c:v>
                </c:pt>
                <c:pt idx="5565" formatCode="General">
                  <c:v>8.7886300000000002E-4</c:v>
                </c:pt>
                <c:pt idx="5566" formatCode="General">
                  <c:v>8.7934199999999997E-4</c:v>
                </c:pt>
                <c:pt idx="5567" formatCode="General">
                  <c:v>8.7982000000000002E-4</c:v>
                </c:pt>
                <c:pt idx="5568" formatCode="General">
                  <c:v>8.8053800000000005E-4</c:v>
                </c:pt>
                <c:pt idx="5569" formatCode="General">
                  <c:v>8.8125599999999997E-4</c:v>
                </c:pt>
                <c:pt idx="5570" formatCode="General">
                  <c:v>8.8173400000000001E-4</c:v>
                </c:pt>
                <c:pt idx="5571" formatCode="General">
                  <c:v>8.8245200000000004E-4</c:v>
                </c:pt>
                <c:pt idx="5572" formatCode="General">
                  <c:v>8.8316999999999996E-4</c:v>
                </c:pt>
                <c:pt idx="5573" formatCode="General">
                  <c:v>8.8388799999999999E-4</c:v>
                </c:pt>
                <c:pt idx="5574" formatCode="General">
                  <c:v>8.8460600000000002E-4</c:v>
                </c:pt>
                <c:pt idx="5575" formatCode="General">
                  <c:v>8.8532400000000005E-4</c:v>
                </c:pt>
                <c:pt idx="5576" formatCode="General">
                  <c:v>8.86078E-4</c:v>
                </c:pt>
                <c:pt idx="5577" formatCode="General">
                  <c:v>8.8685100000000002E-4</c:v>
                </c:pt>
                <c:pt idx="5578" formatCode="General">
                  <c:v>8.8762499999999996E-4</c:v>
                </c:pt>
                <c:pt idx="5579" formatCode="General">
                  <c:v>8.8814000000000004E-4</c:v>
                </c:pt>
                <c:pt idx="5580" formatCode="General">
                  <c:v>8.8865500000000002E-4</c:v>
                </c:pt>
                <c:pt idx="5581" formatCode="General">
                  <c:v>8.8917100000000002E-4</c:v>
                </c:pt>
                <c:pt idx="5582" formatCode="General">
                  <c:v>8.8968599999999999E-4</c:v>
                </c:pt>
                <c:pt idx="5583" formatCode="General">
                  <c:v>8.9029300000000001E-4</c:v>
                </c:pt>
                <c:pt idx="5584" formatCode="General">
                  <c:v>8.9090100000000004E-4</c:v>
                </c:pt>
                <c:pt idx="5585" formatCode="General">
                  <c:v>8.9130600000000002E-4</c:v>
                </c:pt>
                <c:pt idx="5586" formatCode="General">
                  <c:v>8.91711E-4</c:v>
                </c:pt>
                <c:pt idx="5587" formatCode="General">
                  <c:v>8.9211599999999998E-4</c:v>
                </c:pt>
                <c:pt idx="5588" formatCode="General">
                  <c:v>8.9252099999999996E-4</c:v>
                </c:pt>
                <c:pt idx="5589" formatCode="General">
                  <c:v>8.9292500000000003E-4</c:v>
                </c:pt>
                <c:pt idx="5590" formatCode="General">
                  <c:v>8.9325699999999995E-4</c:v>
                </c:pt>
                <c:pt idx="5591" formatCode="General">
                  <c:v>8.9358799999999996E-4</c:v>
                </c:pt>
                <c:pt idx="5592" formatCode="General">
                  <c:v>8.9391899999999996E-4</c:v>
                </c:pt>
                <c:pt idx="5593" formatCode="General">
                  <c:v>8.9425099999999999E-4</c:v>
                </c:pt>
                <c:pt idx="5594" formatCode="General">
                  <c:v>8.9458199999999999E-4</c:v>
                </c:pt>
                <c:pt idx="5595" formatCode="General">
                  <c:v>8.94913E-4</c:v>
                </c:pt>
                <c:pt idx="5596" formatCode="General">
                  <c:v>8.9524500000000003E-4</c:v>
                </c:pt>
                <c:pt idx="5597" formatCode="General">
                  <c:v>8.9557600000000003E-4</c:v>
                </c:pt>
                <c:pt idx="5598" formatCode="General">
                  <c:v>8.9593500000000005E-4</c:v>
                </c:pt>
                <c:pt idx="5599" formatCode="General">
                  <c:v>8.9617400000000002E-4</c:v>
                </c:pt>
                <c:pt idx="5600" formatCode="General">
                  <c:v>8.96414E-4</c:v>
                </c:pt>
                <c:pt idx="5601" formatCode="General">
                  <c:v>8.9665299999999997E-4</c:v>
                </c:pt>
                <c:pt idx="5602" formatCode="General">
                  <c:v>8.9689200000000005E-4</c:v>
                </c:pt>
                <c:pt idx="5603" formatCode="General">
                  <c:v>8.9713100000000001E-4</c:v>
                </c:pt>
                <c:pt idx="5604" formatCode="General">
                  <c:v>8.97371E-4</c:v>
                </c:pt>
                <c:pt idx="5605" formatCode="General">
                  <c:v>8.9758199999999996E-4</c:v>
                </c:pt>
                <c:pt idx="5606" formatCode="General">
                  <c:v>8.9785799999999997E-4</c:v>
                </c:pt>
                <c:pt idx="5607" formatCode="General">
                  <c:v>8.9804200000000005E-4</c:v>
                </c:pt>
                <c:pt idx="5608" formatCode="General">
                  <c:v>8.9822700000000003E-4</c:v>
                </c:pt>
                <c:pt idx="5609" formatCode="General">
                  <c:v>8.98411E-4</c:v>
                </c:pt>
                <c:pt idx="5610" formatCode="General">
                  <c:v>8.9859499999999997E-4</c:v>
                </c:pt>
                <c:pt idx="5611" formatCode="General">
                  <c:v>8.9877900000000005E-4</c:v>
                </c:pt>
                <c:pt idx="5612" formatCode="General">
                  <c:v>8.9896300000000002E-4</c:v>
                </c:pt>
                <c:pt idx="5613" formatCode="General">
                  <c:v>8.9914200000000002E-4</c:v>
                </c:pt>
                <c:pt idx="5614" formatCode="General">
                  <c:v>8.9932200000000003E-4</c:v>
                </c:pt>
                <c:pt idx="5615" formatCode="General">
                  <c:v>8.9950100000000003E-4</c:v>
                </c:pt>
                <c:pt idx="5616" formatCode="General">
                  <c:v>8.9968100000000005E-4</c:v>
                </c:pt>
                <c:pt idx="5617" formatCode="General">
                  <c:v>8.9986000000000005E-4</c:v>
                </c:pt>
                <c:pt idx="5618" formatCode="General">
                  <c:v>9.0000300000000002E-4</c:v>
                </c:pt>
                <c:pt idx="5619" formatCode="General">
                  <c:v>9.0016800000000002E-4</c:v>
                </c:pt>
                <c:pt idx="5620" formatCode="General">
                  <c:v>9.0029699999999999E-4</c:v>
                </c:pt>
                <c:pt idx="5621" formatCode="General">
                  <c:v>9.0043499999999999E-4</c:v>
                </c:pt>
                <c:pt idx="5622" formatCode="General">
                  <c:v>9.0056399999999997E-4</c:v>
                </c:pt>
                <c:pt idx="5623" formatCode="General">
                  <c:v>9.00711E-4</c:v>
                </c:pt>
                <c:pt idx="5624" formatCode="General">
                  <c:v>9.0083999999999997E-4</c:v>
                </c:pt>
                <c:pt idx="5625" formatCode="General">
                  <c:v>9.0093200000000001E-4</c:v>
                </c:pt>
                <c:pt idx="5626" formatCode="General">
                  <c:v>9.0104300000000003E-4</c:v>
                </c:pt>
                <c:pt idx="5627" formatCode="General">
                  <c:v>9.0114000000000004E-4</c:v>
                </c:pt>
                <c:pt idx="5628" formatCode="General">
                  <c:v>9.0127000000000002E-4</c:v>
                </c:pt>
                <c:pt idx="5629" formatCode="General">
                  <c:v>9.0136700000000003E-4</c:v>
                </c:pt>
                <c:pt idx="5630" formatCode="General">
                  <c:v>9.0146300000000003E-4</c:v>
                </c:pt>
                <c:pt idx="5631" formatCode="General">
                  <c:v>9.0156899999999996E-4</c:v>
                </c:pt>
                <c:pt idx="5632" formatCode="General">
                  <c:v>9.0167999999999997E-4</c:v>
                </c:pt>
                <c:pt idx="5633" formatCode="General">
                  <c:v>9.0178999999999997E-4</c:v>
                </c:pt>
                <c:pt idx="5634" formatCode="General">
                  <c:v>9.0186400000000005E-4</c:v>
                </c:pt>
                <c:pt idx="5635" formatCode="General">
                  <c:v>9.0193700000000001E-4</c:v>
                </c:pt>
                <c:pt idx="5636" formatCode="General">
                  <c:v>9.0201099999999998E-4</c:v>
                </c:pt>
                <c:pt idx="5637" formatCode="General">
                  <c:v>9.0208400000000005E-4</c:v>
                </c:pt>
                <c:pt idx="5638" formatCode="General">
                  <c:v>9.0215800000000002E-4</c:v>
                </c:pt>
                <c:pt idx="5639" formatCode="General">
                  <c:v>9.0223199999999999E-4</c:v>
                </c:pt>
                <c:pt idx="5640" formatCode="General">
                  <c:v>9.0230499999999995E-4</c:v>
                </c:pt>
                <c:pt idx="5641" formatCode="General">
                  <c:v>9.0237900000000003E-4</c:v>
                </c:pt>
                <c:pt idx="5642" formatCode="General">
                  <c:v>9.02453E-4</c:v>
                </c:pt>
                <c:pt idx="5643" formatCode="General">
                  <c:v>9.0252599999999996E-4</c:v>
                </c:pt>
                <c:pt idx="5644" formatCode="General">
                  <c:v>9.0258099999999996E-4</c:v>
                </c:pt>
                <c:pt idx="5645" formatCode="General">
                  <c:v>9.0263699999999997E-4</c:v>
                </c:pt>
                <c:pt idx="5646" formatCode="General">
                  <c:v>9.0269199999999997E-4</c:v>
                </c:pt>
                <c:pt idx="5647" formatCode="General">
                  <c:v>9.0274699999999997E-4</c:v>
                </c:pt>
                <c:pt idx="5648" formatCode="General">
                  <c:v>9.0280199999999997E-4</c:v>
                </c:pt>
                <c:pt idx="5649" formatCode="General">
                  <c:v>9.0285799999999998E-4</c:v>
                </c:pt>
                <c:pt idx="5650" formatCode="General">
                  <c:v>9.0291299999999998E-4</c:v>
                </c:pt>
                <c:pt idx="5651" formatCode="General">
                  <c:v>9.0296799999999998E-4</c:v>
                </c:pt>
                <c:pt idx="5652" formatCode="General">
                  <c:v>9.0302299999999998E-4</c:v>
                </c:pt>
                <c:pt idx="5653" formatCode="General">
                  <c:v>9.0306000000000002E-4</c:v>
                </c:pt>
                <c:pt idx="5654" formatCode="General">
                  <c:v>9.0309699999999995E-4</c:v>
                </c:pt>
                <c:pt idx="5655" formatCode="General">
                  <c:v>9.0313399999999999E-4</c:v>
                </c:pt>
                <c:pt idx="5656" formatCode="General">
                  <c:v>9.0317000000000001E-4</c:v>
                </c:pt>
                <c:pt idx="5657" formatCode="General">
                  <c:v>9.0320699999999995E-4</c:v>
                </c:pt>
                <c:pt idx="5658" formatCode="General">
                  <c:v>9.0324399999999999E-4</c:v>
                </c:pt>
                <c:pt idx="5659" formatCode="General">
                  <c:v>9.03279E-4</c:v>
                </c:pt>
                <c:pt idx="5660" formatCode="General">
                  <c:v>9.03314E-4</c:v>
                </c:pt>
                <c:pt idx="5661" formatCode="General">
                  <c:v>9.03348E-4</c:v>
                </c:pt>
                <c:pt idx="5662" formatCode="General">
                  <c:v>9.0338199999999999E-4</c:v>
                </c:pt>
                <c:pt idx="5663" formatCode="General">
                  <c:v>9.0341599999999998E-4</c:v>
                </c:pt>
                <c:pt idx="5664" formatCode="General">
                  <c:v>9.0344999999999998E-4</c:v>
                </c:pt>
                <c:pt idx="5665" formatCode="General">
                  <c:v>9.0348399999999997E-4</c:v>
                </c:pt>
                <c:pt idx="5666" formatCode="General">
                  <c:v>9.0351799999999996E-4</c:v>
                </c:pt>
                <c:pt idx="5667" formatCode="General">
                  <c:v>9.0355100000000005E-4</c:v>
                </c:pt>
                <c:pt idx="5668" formatCode="General">
                  <c:v>9.03582E-4</c:v>
                </c:pt>
                <c:pt idx="5669" formatCode="General">
                  <c:v>9.0361399999999996E-4</c:v>
                </c:pt>
                <c:pt idx="5670" formatCode="General">
                  <c:v>9.0364500000000001E-4</c:v>
                </c:pt>
                <c:pt idx="5671" formatCode="General">
                  <c:v>9.0367599999999996E-4</c:v>
                </c:pt>
                <c:pt idx="5672" formatCode="General">
                  <c:v>9.0370800000000003E-4</c:v>
                </c:pt>
                <c:pt idx="5673" formatCode="General">
                  <c:v>9.0373899999999997E-4</c:v>
                </c:pt>
                <c:pt idx="5674" formatCode="General">
                  <c:v>9.0378699999999997E-4</c:v>
                </c:pt>
                <c:pt idx="5675" formatCode="General">
                  <c:v>9.0383300000000005E-4</c:v>
                </c:pt>
                <c:pt idx="5676" formatCode="General">
                  <c:v>9.0387900000000001E-4</c:v>
                </c:pt>
                <c:pt idx="5677" formatCode="General">
                  <c:v>9.0392599999999999E-4</c:v>
                </c:pt>
                <c:pt idx="5678" formatCode="General">
                  <c:v>9.0397199999999996E-4</c:v>
                </c:pt>
                <c:pt idx="5679" formatCode="General">
                  <c:v>9.0401900000000005E-4</c:v>
                </c:pt>
                <c:pt idx="5680" formatCode="General">
                  <c:v>9.0407400000000005E-4</c:v>
                </c:pt>
                <c:pt idx="5681" formatCode="General">
                  <c:v>9.0411400000000002E-4</c:v>
                </c:pt>
                <c:pt idx="5682" formatCode="General">
                  <c:v>9.0416699999999999E-4</c:v>
                </c:pt>
                <c:pt idx="5683" formatCode="General">
                  <c:v>9.0424600000000004E-4</c:v>
                </c:pt>
                <c:pt idx="5684" formatCode="General">
                  <c:v>9.0437000000000004E-4</c:v>
                </c:pt>
                <c:pt idx="5685" formatCode="General">
                  <c:v>9.0448199999999996E-4</c:v>
                </c:pt>
                <c:pt idx="5686" formatCode="General">
                  <c:v>9.0455199999999998E-4</c:v>
                </c:pt>
                <c:pt idx="5687" formatCode="General">
                  <c:v>9.0461100000000004E-4</c:v>
                </c:pt>
                <c:pt idx="5688" formatCode="General">
                  <c:v>9.0467E-4</c:v>
                </c:pt>
                <c:pt idx="5689" formatCode="General">
                  <c:v>9.0472299999999996E-4</c:v>
                </c:pt>
                <c:pt idx="5690" formatCode="General">
                  <c:v>9.0477600000000004E-4</c:v>
                </c:pt>
                <c:pt idx="5691" formatCode="General">
                  <c:v>9.0482799999999999E-4</c:v>
                </c:pt>
                <c:pt idx="5692" formatCode="General">
                  <c:v>9.0487900000000003E-4</c:v>
                </c:pt>
                <c:pt idx="5693" formatCode="General">
                  <c:v>9.0492999999999997E-4</c:v>
                </c:pt>
                <c:pt idx="5694" formatCode="General">
                  <c:v>9.0497400000000001E-4</c:v>
                </c:pt>
                <c:pt idx="5695" formatCode="General">
                  <c:v>9.0499999999999999E-4</c:v>
                </c:pt>
                <c:pt idx="5696" formatCode="General">
                  <c:v>9.0505800000000003E-4</c:v>
                </c:pt>
                <c:pt idx="5697" formatCode="General">
                  <c:v>9.0511200000000002E-4</c:v>
                </c:pt>
                <c:pt idx="5698" formatCode="General">
                  <c:v>9.0516700000000002E-4</c:v>
                </c:pt>
                <c:pt idx="5699" formatCode="General">
                  <c:v>9.0522200000000001E-4</c:v>
                </c:pt>
                <c:pt idx="5700" formatCode="General">
                  <c:v>9.0527700000000001E-4</c:v>
                </c:pt>
                <c:pt idx="5701" formatCode="General">
                  <c:v>9.0532999999999998E-4</c:v>
                </c:pt>
                <c:pt idx="5702" formatCode="General">
                  <c:v>9.054E-4</c:v>
                </c:pt>
                <c:pt idx="5703" formatCode="General">
                  <c:v>9.0547100000000003E-4</c:v>
                </c:pt>
                <c:pt idx="5704" formatCode="General">
                  <c:v>9.0558299999999995E-4</c:v>
                </c:pt>
                <c:pt idx="5705" formatCode="General">
                  <c:v>9.0572999999999999E-4</c:v>
                </c:pt>
                <c:pt idx="5706" formatCode="General">
                  <c:v>9.0580100000000002E-4</c:v>
                </c:pt>
                <c:pt idx="5707" formatCode="General">
                  <c:v>9.0587199999999995E-4</c:v>
                </c:pt>
                <c:pt idx="5708" formatCode="General">
                  <c:v>9.0592500000000002E-4</c:v>
                </c:pt>
                <c:pt idx="5709" formatCode="General">
                  <c:v>9.0596899999999996E-4</c:v>
                </c:pt>
                <c:pt idx="5710" formatCode="General">
                  <c:v>9.06013E-4</c:v>
                </c:pt>
                <c:pt idx="5711" formatCode="General">
                  <c:v>9.0605700000000004E-4</c:v>
                </c:pt>
                <c:pt idx="5712" formatCode="General">
                  <c:v>9.0610099999999998E-4</c:v>
                </c:pt>
                <c:pt idx="5713" formatCode="General">
                  <c:v>9.0614899999999997E-4</c:v>
                </c:pt>
                <c:pt idx="5714" formatCode="General">
                  <c:v>9.0618399999999998E-4</c:v>
                </c:pt>
                <c:pt idx="5715" formatCode="General">
                  <c:v>9.0621899999999999E-4</c:v>
                </c:pt>
                <c:pt idx="5716" formatCode="General">
                  <c:v>9.0625500000000002E-4</c:v>
                </c:pt>
                <c:pt idx="5717" formatCode="General">
                  <c:v>9.0629000000000003E-4</c:v>
                </c:pt>
                <c:pt idx="5718" formatCode="General">
                  <c:v>9.0632500000000003E-4</c:v>
                </c:pt>
                <c:pt idx="5719" formatCode="General">
                  <c:v>9.0636099999999995E-4</c:v>
                </c:pt>
                <c:pt idx="5720" formatCode="General">
                  <c:v>9.0639599999999996E-4</c:v>
                </c:pt>
                <c:pt idx="5721" formatCode="General">
                  <c:v>9.0643600000000005E-4</c:v>
                </c:pt>
                <c:pt idx="5722" formatCode="General">
                  <c:v>9.0646900000000002E-4</c:v>
                </c:pt>
                <c:pt idx="5723" formatCode="General">
                  <c:v>9.06502E-4</c:v>
                </c:pt>
                <c:pt idx="5724" formatCode="General">
                  <c:v>9.0653499999999998E-4</c:v>
                </c:pt>
                <c:pt idx="5725" formatCode="General">
                  <c:v>9.0656799999999996E-4</c:v>
                </c:pt>
                <c:pt idx="5726" formatCode="General">
                  <c:v>9.0658999999999998E-4</c:v>
                </c:pt>
                <c:pt idx="5727" formatCode="General">
                  <c:v>9.0663400000000002E-4</c:v>
                </c:pt>
                <c:pt idx="5728" formatCode="General">
                  <c:v>9.0667899999999997E-4</c:v>
                </c:pt>
                <c:pt idx="5729" formatCode="General">
                  <c:v>9.0672300000000001E-4</c:v>
                </c:pt>
                <c:pt idx="5730" formatCode="General">
                  <c:v>9.0676699999999995E-4</c:v>
                </c:pt>
                <c:pt idx="5731" formatCode="General">
                  <c:v>9.0680600000000002E-4</c:v>
                </c:pt>
                <c:pt idx="5732" formatCode="General">
                  <c:v>9.0684399999999997E-4</c:v>
                </c:pt>
                <c:pt idx="5733" formatCode="General">
                  <c:v>9.0688300000000004E-4</c:v>
                </c:pt>
                <c:pt idx="5734" formatCode="General">
                  <c:v>9.06922E-4</c:v>
                </c:pt>
                <c:pt idx="5735" formatCode="General">
                  <c:v>9.0697300000000005E-4</c:v>
                </c:pt>
                <c:pt idx="5736" formatCode="General">
                  <c:v>9.07025E-4</c:v>
                </c:pt>
                <c:pt idx="5737" formatCode="General">
                  <c:v>9.0707600000000004E-4</c:v>
                </c:pt>
                <c:pt idx="5738" formatCode="General">
                  <c:v>9.0712799999999999E-4</c:v>
                </c:pt>
                <c:pt idx="5739" formatCode="General">
                  <c:v>9.0717900000000004E-4</c:v>
                </c:pt>
                <c:pt idx="5740" formatCode="General">
                  <c:v>9.0722899999999996E-4</c:v>
                </c:pt>
                <c:pt idx="5741" formatCode="General">
                  <c:v>9.0727899999999998E-4</c:v>
                </c:pt>
                <c:pt idx="5742" formatCode="General">
                  <c:v>9.0734500000000005E-4</c:v>
                </c:pt>
                <c:pt idx="5743" formatCode="General">
                  <c:v>9.07411E-4</c:v>
                </c:pt>
                <c:pt idx="5744" formatCode="General">
                  <c:v>9.0747699999999996E-4</c:v>
                </c:pt>
                <c:pt idx="5745" formatCode="General">
                  <c:v>9.0754400000000004E-4</c:v>
                </c:pt>
                <c:pt idx="5746" formatCode="General">
                  <c:v>9.0760999999999999E-4</c:v>
                </c:pt>
                <c:pt idx="5747" formatCode="General">
                  <c:v>9.0767599999999995E-4</c:v>
                </c:pt>
                <c:pt idx="5748" formatCode="General">
                  <c:v>9.0775399999999998E-4</c:v>
                </c:pt>
                <c:pt idx="5749" formatCode="General">
                  <c:v>9.0784199999999996E-4</c:v>
                </c:pt>
                <c:pt idx="5750" formatCode="General">
                  <c:v>9.0793000000000004E-4</c:v>
                </c:pt>
                <c:pt idx="5751" formatCode="General">
                  <c:v>9.0801900000000004E-4</c:v>
                </c:pt>
                <c:pt idx="5752" formatCode="General">
                  <c:v>9.0810700000000001E-4</c:v>
                </c:pt>
                <c:pt idx="5753" formatCode="General">
                  <c:v>9.0819499999999999E-4</c:v>
                </c:pt>
                <c:pt idx="5754" formatCode="General">
                  <c:v>9.0828399999999998E-4</c:v>
                </c:pt>
                <c:pt idx="5755" formatCode="General">
                  <c:v>9.0837199999999996E-4</c:v>
                </c:pt>
                <c:pt idx="5756" formatCode="General">
                  <c:v>9.0846999999999998E-4</c:v>
                </c:pt>
                <c:pt idx="5757" formatCode="General">
                  <c:v>9.0857600000000002E-4</c:v>
                </c:pt>
                <c:pt idx="5758" formatCode="General">
                  <c:v>9.0868299999999997E-4</c:v>
                </c:pt>
                <c:pt idx="5759" formatCode="General">
                  <c:v>9.0879000000000003E-4</c:v>
                </c:pt>
                <c:pt idx="5760" formatCode="General">
                  <c:v>9.0889699999999998E-4</c:v>
                </c:pt>
                <c:pt idx="5761" formatCode="General">
                  <c:v>9.0900300000000002E-4</c:v>
                </c:pt>
                <c:pt idx="5762" formatCode="General">
                  <c:v>9.0910999999999997E-4</c:v>
                </c:pt>
                <c:pt idx="5763" formatCode="General">
                  <c:v>9.0921700000000003E-4</c:v>
                </c:pt>
                <c:pt idx="5764" formatCode="General">
                  <c:v>9.0933500000000005E-4</c:v>
                </c:pt>
                <c:pt idx="5765" formatCode="General">
                  <c:v>9.0946400000000002E-4</c:v>
                </c:pt>
                <c:pt idx="5766" formatCode="General">
                  <c:v>9.0959199999999997E-4</c:v>
                </c:pt>
                <c:pt idx="5767" formatCode="General">
                  <c:v>9.0972100000000005E-4</c:v>
                </c:pt>
                <c:pt idx="5768" formatCode="General">
                  <c:v>9.0985000000000003E-4</c:v>
                </c:pt>
                <c:pt idx="5769" formatCode="General">
                  <c:v>9.09979E-4</c:v>
                </c:pt>
                <c:pt idx="5770" formatCode="General">
                  <c:v>9.1010799999999997E-4</c:v>
                </c:pt>
                <c:pt idx="5771" formatCode="General">
                  <c:v>9.1030099999999997E-4</c:v>
                </c:pt>
                <c:pt idx="5772" formatCode="General">
                  <c:v>9.1046699999999998E-4</c:v>
                </c:pt>
                <c:pt idx="5773" formatCode="General">
                  <c:v>9.1063199999999998E-4</c:v>
                </c:pt>
                <c:pt idx="5774" formatCode="General">
                  <c:v>9.1079799999999999E-4</c:v>
                </c:pt>
                <c:pt idx="5775" formatCode="General">
                  <c:v>9.10964E-4</c:v>
                </c:pt>
                <c:pt idx="5776" formatCode="General">
                  <c:v>9.11129E-4</c:v>
                </c:pt>
                <c:pt idx="5777" formatCode="General">
                  <c:v>9.1129500000000001E-4</c:v>
                </c:pt>
                <c:pt idx="5778" formatCode="General">
                  <c:v>9.1146100000000002E-4</c:v>
                </c:pt>
                <c:pt idx="5779" formatCode="General">
                  <c:v>9.1162600000000002E-4</c:v>
                </c:pt>
                <c:pt idx="5780" formatCode="General">
                  <c:v>9.1182899999999996E-4</c:v>
                </c:pt>
                <c:pt idx="5781" formatCode="General">
                  <c:v>9.12031E-4</c:v>
                </c:pt>
                <c:pt idx="5782" formatCode="General">
                  <c:v>9.1223400000000005E-4</c:v>
                </c:pt>
                <c:pt idx="5783" formatCode="General">
                  <c:v>9.1243599999999998E-4</c:v>
                </c:pt>
                <c:pt idx="5784" formatCode="General">
                  <c:v>9.1263900000000003E-4</c:v>
                </c:pt>
                <c:pt idx="5785" formatCode="General">
                  <c:v>9.1284099999999996E-4</c:v>
                </c:pt>
                <c:pt idx="5786" formatCode="General">
                  <c:v>9.1314499999999997E-4</c:v>
                </c:pt>
                <c:pt idx="5787" formatCode="General">
                  <c:v>9.1337500000000002E-4</c:v>
                </c:pt>
                <c:pt idx="5788" formatCode="General">
                  <c:v>9.1363299999999996E-4</c:v>
                </c:pt>
                <c:pt idx="5789" formatCode="General">
                  <c:v>9.1388999999999999E-4</c:v>
                </c:pt>
                <c:pt idx="5790" formatCode="General">
                  <c:v>9.1414800000000004E-4</c:v>
                </c:pt>
                <c:pt idx="5791" formatCode="General">
                  <c:v>9.1440599999999999E-4</c:v>
                </c:pt>
                <c:pt idx="5792" formatCode="General">
                  <c:v>9.1466300000000002E-4</c:v>
                </c:pt>
                <c:pt idx="5793" formatCode="General">
                  <c:v>9.1505000000000004E-4</c:v>
                </c:pt>
                <c:pt idx="5794" formatCode="General">
                  <c:v>9.1530699999999997E-4</c:v>
                </c:pt>
                <c:pt idx="5795" formatCode="General">
                  <c:v>9.1563899999999999E-4</c:v>
                </c:pt>
                <c:pt idx="5796" formatCode="General">
                  <c:v>9.1597E-4</c:v>
                </c:pt>
                <c:pt idx="5797" formatCode="General">
                  <c:v>9.1630100000000001E-4</c:v>
                </c:pt>
                <c:pt idx="5798" formatCode="General">
                  <c:v>9.1663300000000003E-4</c:v>
                </c:pt>
                <c:pt idx="5799" formatCode="General">
                  <c:v>9.1696400000000004E-4</c:v>
                </c:pt>
                <c:pt idx="5800" formatCode="General">
                  <c:v>9.1729500000000005E-4</c:v>
                </c:pt>
                <c:pt idx="5801" formatCode="General">
                  <c:v>9.1762699999999996E-4</c:v>
                </c:pt>
                <c:pt idx="5802" formatCode="General">
                  <c:v>9.1795799999999997E-4</c:v>
                </c:pt>
                <c:pt idx="5803" formatCode="General">
                  <c:v>9.18318E-4</c:v>
                </c:pt>
                <c:pt idx="5804" formatCode="General">
                  <c:v>9.1867800000000003E-4</c:v>
                </c:pt>
                <c:pt idx="5805" formatCode="General">
                  <c:v>9.1903799999999995E-4</c:v>
                </c:pt>
                <c:pt idx="5806" formatCode="General">
                  <c:v>9.1939799999999998E-4</c:v>
                </c:pt>
                <c:pt idx="5807" formatCode="General">
                  <c:v>9.1975800000000001E-4</c:v>
                </c:pt>
                <c:pt idx="5808" formatCode="General">
                  <c:v>9.2011800000000004E-4</c:v>
                </c:pt>
                <c:pt idx="5809" formatCode="General">
                  <c:v>9.2038799999999996E-4</c:v>
                </c:pt>
                <c:pt idx="5810" formatCode="General">
                  <c:v>9.2065799999999998E-4</c:v>
                </c:pt>
                <c:pt idx="5811" formatCode="General">
                  <c:v>9.2093600000000002E-4</c:v>
                </c:pt>
                <c:pt idx="5812" formatCode="General">
                  <c:v>9.2103400000000005E-4</c:v>
                </c:pt>
                <c:pt idx="5813" formatCode="General">
                  <c:v>9.2122999999999999E-4</c:v>
                </c:pt>
                <c:pt idx="5814" formatCode="General">
                  <c:v>9.2137000000000002E-4</c:v>
                </c:pt>
                <c:pt idx="5815" formatCode="General">
                  <c:v>9.2150900000000004E-4</c:v>
                </c:pt>
                <c:pt idx="5816" formatCode="General">
                  <c:v>9.2161399999999996E-4</c:v>
                </c:pt>
                <c:pt idx="5817" formatCode="General">
                  <c:v>9.2168399999999998E-4</c:v>
                </c:pt>
                <c:pt idx="5818" formatCode="General">
                  <c:v>9.2175299999999998E-4</c:v>
                </c:pt>
                <c:pt idx="5819" formatCode="General">
                  <c:v>9.21823E-4</c:v>
                </c:pt>
                <c:pt idx="5820" formatCode="General">
                  <c:v>9.2187499999999995E-4</c:v>
                </c:pt>
                <c:pt idx="5821" formatCode="General">
                  <c:v>9.2192800000000003E-4</c:v>
                </c:pt>
                <c:pt idx="5822" formatCode="General">
                  <c:v>9.2197999999999998E-4</c:v>
                </c:pt>
                <c:pt idx="5823" formatCode="General">
                  <c:v>9.2201499999999999E-4</c:v>
                </c:pt>
                <c:pt idx="5824" formatCode="General">
                  <c:v>9.2205E-4</c:v>
                </c:pt>
                <c:pt idx="5825" formatCode="General">
                  <c:v>9.2208500000000001E-4</c:v>
                </c:pt>
                <c:pt idx="5826" formatCode="General">
                  <c:v>9.22119E-4</c:v>
                </c:pt>
                <c:pt idx="5827" formatCode="General">
                  <c:v>9.2215400000000001E-4</c:v>
                </c:pt>
                <c:pt idx="5828" formatCode="General">
                  <c:v>9.2218900000000002E-4</c:v>
                </c:pt>
                <c:pt idx="5829" formatCode="General">
                  <c:v>9.2221499999999999E-4</c:v>
                </c:pt>
                <c:pt idx="5830" formatCode="General">
                  <c:v>9.2224199999999998E-4</c:v>
                </c:pt>
                <c:pt idx="5831" formatCode="General">
                  <c:v>9.2226799999999996E-4</c:v>
                </c:pt>
                <c:pt idx="5832" formatCode="General">
                  <c:v>9.2229400000000004E-4</c:v>
                </c:pt>
                <c:pt idx="5833" formatCode="General">
                  <c:v>9.2232000000000002E-4</c:v>
                </c:pt>
                <c:pt idx="5834" formatCode="General">
                  <c:v>9.2234599999999999E-4</c:v>
                </c:pt>
                <c:pt idx="5835" formatCode="General">
                  <c:v>9.2237000000000005E-4</c:v>
                </c:pt>
                <c:pt idx="5836" formatCode="General">
                  <c:v>9.2239299999999998E-4</c:v>
                </c:pt>
                <c:pt idx="5837" formatCode="General">
                  <c:v>9.2241700000000003E-4</c:v>
                </c:pt>
                <c:pt idx="5838" formatCode="General">
                  <c:v>9.2243999999999996E-4</c:v>
                </c:pt>
                <c:pt idx="5839" formatCode="General">
                  <c:v>9.2246400000000001E-4</c:v>
                </c:pt>
                <c:pt idx="5840" formatCode="General">
                  <c:v>9.2248799999999995E-4</c:v>
                </c:pt>
                <c:pt idx="5841" formatCode="General">
                  <c:v>9.2251099999999999E-4</c:v>
                </c:pt>
                <c:pt idx="5842" formatCode="General">
                  <c:v>9.2253500000000004E-4</c:v>
                </c:pt>
                <c:pt idx="5843" formatCode="General">
                  <c:v>9.2255799999999997E-4</c:v>
                </c:pt>
                <c:pt idx="5844" formatCode="General">
                  <c:v>9.2258200000000002E-4</c:v>
                </c:pt>
                <c:pt idx="5845" formatCode="General">
                  <c:v>9.2260499999999995E-4</c:v>
                </c:pt>
                <c:pt idx="5846" formatCode="General">
                  <c:v>9.2262900000000001E-4</c:v>
                </c:pt>
                <c:pt idx="5847" formatCode="General">
                  <c:v>9.2265299999999995E-4</c:v>
                </c:pt>
                <c:pt idx="5848" formatCode="General">
                  <c:v>9.2267599999999999E-4</c:v>
                </c:pt>
                <c:pt idx="5849" formatCode="General">
                  <c:v>9.2270000000000004E-4</c:v>
                </c:pt>
                <c:pt idx="5850" formatCode="General">
                  <c:v>9.2272299999999997E-4</c:v>
                </c:pt>
                <c:pt idx="5851" formatCode="General">
                  <c:v>9.2274700000000002E-4</c:v>
                </c:pt>
                <c:pt idx="5852" formatCode="General">
                  <c:v>9.2276999999999995E-4</c:v>
                </c:pt>
                <c:pt idx="5853" formatCode="General">
                  <c:v>9.2278599999999998E-4</c:v>
                </c:pt>
                <c:pt idx="5854" formatCode="General">
                  <c:v>9.2281800000000005E-4</c:v>
                </c:pt>
                <c:pt idx="5855" formatCode="General">
                  <c:v>9.22849E-4</c:v>
                </c:pt>
                <c:pt idx="5856" formatCode="General">
                  <c:v>9.2287499999999998E-4</c:v>
                </c:pt>
                <c:pt idx="5857" formatCode="General">
                  <c:v>9.2290899999999997E-4</c:v>
                </c:pt>
                <c:pt idx="5858" formatCode="General">
                  <c:v>9.2294299999999996E-4</c:v>
                </c:pt>
                <c:pt idx="5859" formatCode="General">
                  <c:v>9.2296900000000005E-4</c:v>
                </c:pt>
                <c:pt idx="5860" formatCode="General">
                  <c:v>9.2300300000000004E-4</c:v>
                </c:pt>
                <c:pt idx="5861" formatCode="General">
                  <c:v>9.2303700000000003E-4</c:v>
                </c:pt>
                <c:pt idx="5862" formatCode="General">
                  <c:v>9.2307200000000004E-4</c:v>
                </c:pt>
                <c:pt idx="5863" formatCode="General">
                  <c:v>9.2310600000000004E-4</c:v>
                </c:pt>
                <c:pt idx="5864" formatCode="General">
                  <c:v>9.2314800000000005E-4</c:v>
                </c:pt>
                <c:pt idx="5865" formatCode="General">
                  <c:v>9.2319699999999995E-4</c:v>
                </c:pt>
                <c:pt idx="5866" formatCode="General">
                  <c:v>9.2325800000000004E-4</c:v>
                </c:pt>
                <c:pt idx="5867" formatCode="General">
                  <c:v>9.2345199999999995E-4</c:v>
                </c:pt>
                <c:pt idx="5868" formatCode="General">
                  <c:v>9.2352099999999996E-4</c:v>
                </c:pt>
                <c:pt idx="5869" formatCode="General">
                  <c:v>9.2358000000000002E-4</c:v>
                </c:pt>
                <c:pt idx="5870" formatCode="General">
                  <c:v>9.2363199999999997E-4</c:v>
                </c:pt>
                <c:pt idx="5871" formatCode="General">
                  <c:v>9.2367600000000001E-4</c:v>
                </c:pt>
                <c:pt idx="5872" formatCode="General">
                  <c:v>9.2372099999999996E-4</c:v>
                </c:pt>
                <c:pt idx="5873" formatCode="General">
                  <c:v>9.2377400000000004E-4</c:v>
                </c:pt>
                <c:pt idx="5874" formatCode="General">
                  <c:v>9.2381600000000005E-4</c:v>
                </c:pt>
                <c:pt idx="5875" formatCode="General">
                  <c:v>9.2385999999999998E-4</c:v>
                </c:pt>
                <c:pt idx="5876" formatCode="General">
                  <c:v>9.2389900000000005E-4</c:v>
                </c:pt>
                <c:pt idx="5877" formatCode="General">
                  <c:v>9.2394700000000005E-4</c:v>
                </c:pt>
                <c:pt idx="5878" formatCode="General">
                  <c:v>9.2399099999999998E-4</c:v>
                </c:pt>
                <c:pt idx="5879" formatCode="General">
                  <c:v>9.2403299999999999E-4</c:v>
                </c:pt>
                <c:pt idx="5880" formatCode="General">
                  <c:v>9.2406900000000002E-4</c:v>
                </c:pt>
                <c:pt idx="5881" formatCode="General">
                  <c:v>9.2411299999999995E-4</c:v>
                </c:pt>
                <c:pt idx="5882" formatCode="General">
                  <c:v>9.2415399999999995E-4</c:v>
                </c:pt>
                <c:pt idx="5883" formatCode="General">
                  <c:v>9.2420200000000005E-4</c:v>
                </c:pt>
                <c:pt idx="5884" formatCode="General">
                  <c:v>9.2426300000000004E-4</c:v>
                </c:pt>
                <c:pt idx="5885" formatCode="General">
                  <c:v>9.2433900000000004E-4</c:v>
                </c:pt>
                <c:pt idx="5886" formatCode="General">
                  <c:v>9.2444800000000002E-4</c:v>
                </c:pt>
                <c:pt idx="5887" formatCode="General">
                  <c:v>9.2455300000000005E-4</c:v>
                </c:pt>
                <c:pt idx="5888" formatCode="General">
                  <c:v>9.2461699999999997E-4</c:v>
                </c:pt>
                <c:pt idx="5889" formatCode="General">
                  <c:v>9.2466800000000002E-4</c:v>
                </c:pt>
                <c:pt idx="5890" formatCode="General">
                  <c:v>9.2470699999999998E-4</c:v>
                </c:pt>
                <c:pt idx="5891" formatCode="General">
                  <c:v>9.2474500000000004E-4</c:v>
                </c:pt>
                <c:pt idx="5892" formatCode="General">
                  <c:v>9.2477800000000001E-4</c:v>
                </c:pt>
                <c:pt idx="5893" formatCode="General">
                  <c:v>9.2480999999999998E-4</c:v>
                </c:pt>
                <c:pt idx="5894" formatCode="General">
                  <c:v>9.2484200000000005E-4</c:v>
                </c:pt>
                <c:pt idx="5895" formatCode="General">
                  <c:v>9.2487400000000001E-4</c:v>
                </c:pt>
                <c:pt idx="5896" formatCode="General">
                  <c:v>9.2490599999999997E-4</c:v>
                </c:pt>
                <c:pt idx="5897" formatCode="General">
                  <c:v>9.2493800000000004E-4</c:v>
                </c:pt>
                <c:pt idx="5898" formatCode="General">
                  <c:v>9.2497E-4</c:v>
                </c:pt>
                <c:pt idx="5899" formatCode="General">
                  <c:v>9.2500299999999998E-4</c:v>
                </c:pt>
                <c:pt idx="5900" formatCode="General">
                  <c:v>9.2503500000000005E-4</c:v>
                </c:pt>
                <c:pt idx="5901" formatCode="General">
                  <c:v>9.2505599999999995E-4</c:v>
                </c:pt>
                <c:pt idx="5902" formatCode="General">
                  <c:v>9.2507799999999997E-4</c:v>
                </c:pt>
                <c:pt idx="5903" formatCode="General">
                  <c:v>9.2510499999999996E-4</c:v>
                </c:pt>
                <c:pt idx="5904" formatCode="General">
                  <c:v>9.2513100000000004E-4</c:v>
                </c:pt>
                <c:pt idx="5905" formatCode="General">
                  <c:v>9.2515700000000002E-4</c:v>
                </c:pt>
                <c:pt idx="5906" formatCode="General">
                  <c:v>9.2518199999999998E-4</c:v>
                </c:pt>
                <c:pt idx="5907" formatCode="General">
                  <c:v>9.2520799999999995E-4</c:v>
                </c:pt>
                <c:pt idx="5908" formatCode="General">
                  <c:v>9.2523400000000004E-4</c:v>
                </c:pt>
                <c:pt idx="5909" formatCode="General">
                  <c:v>9.2526000000000001E-4</c:v>
                </c:pt>
                <c:pt idx="5910" formatCode="General">
                  <c:v>9.2528499999999997E-4</c:v>
                </c:pt>
                <c:pt idx="5911" formatCode="General">
                  <c:v>9.2531099999999995E-4</c:v>
                </c:pt>
                <c:pt idx="5912" formatCode="General">
                  <c:v>9.2533700000000003E-4</c:v>
                </c:pt>
                <c:pt idx="5913" formatCode="General">
                  <c:v>9.2536199999999999E-4</c:v>
                </c:pt>
                <c:pt idx="5914" formatCode="General">
                  <c:v>9.2538799999999997E-4</c:v>
                </c:pt>
                <c:pt idx="5915" formatCode="General">
                  <c:v>9.2541399999999995E-4</c:v>
                </c:pt>
                <c:pt idx="5916" formatCode="General">
                  <c:v>9.2544000000000003E-4</c:v>
                </c:pt>
                <c:pt idx="5917" formatCode="General">
                  <c:v>9.2546499999999999E-4</c:v>
                </c:pt>
                <c:pt idx="5918" formatCode="General">
                  <c:v>9.2549099999999997E-4</c:v>
                </c:pt>
                <c:pt idx="5919" formatCode="General">
                  <c:v>9.2551700000000005E-4</c:v>
                </c:pt>
                <c:pt idx="5920" formatCode="General">
                  <c:v>9.2554200000000001E-4</c:v>
                </c:pt>
                <c:pt idx="5921" formatCode="General">
                  <c:v>9.2556799999999999E-4</c:v>
                </c:pt>
                <c:pt idx="5922" formatCode="General">
                  <c:v>9.2559399999999996E-4</c:v>
                </c:pt>
                <c:pt idx="5923" formatCode="General">
                  <c:v>9.2561900000000003E-4</c:v>
                </c:pt>
                <c:pt idx="5924" formatCode="General">
                  <c:v>9.2564600000000002E-4</c:v>
                </c:pt>
                <c:pt idx="5925" formatCode="General">
                  <c:v>9.2567400000000003E-4</c:v>
                </c:pt>
                <c:pt idx="5926" formatCode="General">
                  <c:v>9.2570200000000004E-4</c:v>
                </c:pt>
                <c:pt idx="5927" formatCode="General">
                  <c:v>9.2572900000000003E-4</c:v>
                </c:pt>
                <c:pt idx="5928" formatCode="General">
                  <c:v>9.2576699999999997E-4</c:v>
                </c:pt>
                <c:pt idx="5929" formatCode="General">
                  <c:v>9.2580400000000001E-4</c:v>
                </c:pt>
                <c:pt idx="5930" formatCode="General">
                  <c:v>9.2584099999999995E-4</c:v>
                </c:pt>
                <c:pt idx="5931" formatCode="General">
                  <c:v>9.2587799999999999E-4</c:v>
                </c:pt>
                <c:pt idx="5932" formatCode="General">
                  <c:v>9.2591500000000003E-4</c:v>
                </c:pt>
                <c:pt idx="5933" formatCode="General">
                  <c:v>9.2597100000000004E-4</c:v>
                </c:pt>
                <c:pt idx="5934" formatCode="General">
                  <c:v>9.2602600000000004E-4</c:v>
                </c:pt>
                <c:pt idx="5935" formatCode="General">
                  <c:v>9.2608199999999995E-4</c:v>
                </c:pt>
                <c:pt idx="5936" formatCode="General">
                  <c:v>9.2615600000000003E-4</c:v>
                </c:pt>
                <c:pt idx="5937" formatCode="General">
                  <c:v>9.2623100000000002E-4</c:v>
                </c:pt>
                <c:pt idx="5938" formatCode="General">
                  <c:v>9.2634200000000003E-4</c:v>
                </c:pt>
                <c:pt idx="5939" formatCode="General">
                  <c:v>9.2645399999999995E-4</c:v>
                </c:pt>
                <c:pt idx="5940" formatCode="General">
                  <c:v>9.26602E-4</c:v>
                </c:pt>
                <c:pt idx="5941" formatCode="General">
                  <c:v>9.2675099999999996E-4</c:v>
                </c:pt>
                <c:pt idx="5942" formatCode="General">
                  <c:v>9.26939E-4</c:v>
                </c:pt>
                <c:pt idx="5943" formatCode="General">
                  <c:v>9.2716800000000002E-4</c:v>
                </c:pt>
                <c:pt idx="5944" formatCode="General">
                  <c:v>9.2739600000000004E-4</c:v>
                </c:pt>
                <c:pt idx="5945" formatCode="General">
                  <c:v>9.2762499999999996E-4</c:v>
                </c:pt>
                <c:pt idx="5946" formatCode="General">
                  <c:v>9.2796700000000003E-4</c:v>
                </c:pt>
                <c:pt idx="5947" formatCode="General">
                  <c:v>9.2831000000000001E-4</c:v>
                </c:pt>
                <c:pt idx="5948" formatCode="General">
                  <c:v>9.2865299999999999E-4</c:v>
                </c:pt>
                <c:pt idx="5949" formatCode="General">
                  <c:v>9.2911000000000003E-4</c:v>
                </c:pt>
                <c:pt idx="5950" formatCode="General">
                  <c:v>9.2956699999999996E-4</c:v>
                </c:pt>
                <c:pt idx="5951" formatCode="General">
                  <c:v>9.3025200000000001E-4</c:v>
                </c:pt>
                <c:pt idx="5952" formatCode="General">
                  <c:v>9.3093799999999997E-4</c:v>
                </c:pt>
                <c:pt idx="5953" formatCode="General">
                  <c:v>9.3162300000000002E-4</c:v>
                </c:pt>
                <c:pt idx="5954" formatCode="General">
                  <c:v>9.3230899999999998E-4</c:v>
                </c:pt>
                <c:pt idx="5955" formatCode="General">
                  <c:v>9.3310099999999998E-4</c:v>
                </c:pt>
                <c:pt idx="5956" formatCode="General">
                  <c:v>9.3389199999999997E-4</c:v>
                </c:pt>
                <c:pt idx="5957" formatCode="General">
                  <c:v>9.3494800000000001E-4</c:v>
                </c:pt>
                <c:pt idx="5958" formatCode="General">
                  <c:v>9.3600400000000005E-4</c:v>
                </c:pt>
                <c:pt idx="5959" formatCode="General">
                  <c:v>9.3700900000000004E-4</c:v>
                </c:pt>
                <c:pt idx="5960" formatCode="General">
                  <c:v>9.3796400000000001E-4</c:v>
                </c:pt>
                <c:pt idx="5961" formatCode="General">
                  <c:v>9.3939700000000002E-4</c:v>
                </c:pt>
                <c:pt idx="5962" formatCode="General">
                  <c:v>9.4035199999999998E-4</c:v>
                </c:pt>
                <c:pt idx="5963" formatCode="General">
                  <c:v>9.4154600000000003E-4</c:v>
                </c:pt>
                <c:pt idx="5964" formatCode="General">
                  <c:v>9.4273999999999996E-4</c:v>
                </c:pt>
                <c:pt idx="5965" formatCode="General">
                  <c:v>9.4393400000000001E-4</c:v>
                </c:pt>
                <c:pt idx="5966" formatCode="General">
                  <c:v>9.4561799999999996E-4</c:v>
                </c:pt>
                <c:pt idx="5967" formatCode="General">
                  <c:v>9.4708900000000003E-4</c:v>
                </c:pt>
                <c:pt idx="5968" formatCode="General">
                  <c:v>9.48561E-4</c:v>
                </c:pt>
                <c:pt idx="5969" formatCode="General">
                  <c:v>9.5001999999999999E-4</c:v>
                </c:pt>
                <c:pt idx="5970" formatCode="General">
                  <c:v>9.5195900000000005E-4</c:v>
                </c:pt>
                <c:pt idx="5971" formatCode="General">
                  <c:v>9.5351799999999999E-4</c:v>
                </c:pt>
                <c:pt idx="5972" formatCode="General">
                  <c:v>9.5528699999999998E-4</c:v>
                </c:pt>
                <c:pt idx="5973" formatCode="General">
                  <c:v>9.5705599999999997E-4</c:v>
                </c:pt>
                <c:pt idx="5974" formatCode="General">
                  <c:v>9.5886500000000004E-4</c:v>
                </c:pt>
                <c:pt idx="5975" formatCode="General">
                  <c:v>9.60694E-4</c:v>
                </c:pt>
                <c:pt idx="5976" formatCode="General">
                  <c:v>9.61913E-4</c:v>
                </c:pt>
                <c:pt idx="5977" formatCode="General">
                  <c:v>9.6324500000000005E-4</c:v>
                </c:pt>
                <c:pt idx="5978" formatCode="General">
                  <c:v>9.6423799999999997E-4</c:v>
                </c:pt>
                <c:pt idx="5979" formatCode="General">
                  <c:v>9.6523099999999999E-4</c:v>
                </c:pt>
                <c:pt idx="5980" formatCode="General">
                  <c:v>9.6597600000000001E-4</c:v>
                </c:pt>
                <c:pt idx="5981" formatCode="General">
                  <c:v>9.6672100000000003E-4</c:v>
                </c:pt>
                <c:pt idx="5982" formatCode="General">
                  <c:v>9.6737600000000004E-4</c:v>
                </c:pt>
                <c:pt idx="5983" formatCode="General">
                  <c:v>9.6785000000000003E-4</c:v>
                </c:pt>
                <c:pt idx="5984" formatCode="General">
                  <c:v>9.6832400000000001E-4</c:v>
                </c:pt>
                <c:pt idx="5985" formatCode="General">
                  <c:v>9.6864E-4</c:v>
                </c:pt>
                <c:pt idx="5986" formatCode="General">
                  <c:v>9.6895599999999998E-4</c:v>
                </c:pt>
                <c:pt idx="5987" formatCode="General">
                  <c:v>9.6927199999999997E-4</c:v>
                </c:pt>
                <c:pt idx="5988" formatCode="General">
                  <c:v>9.6950900000000002E-4</c:v>
                </c:pt>
                <c:pt idx="5989" formatCode="General">
                  <c:v>9.6974599999999995E-4</c:v>
                </c:pt>
                <c:pt idx="5990" formatCode="General">
                  <c:v>9.6991600000000003E-4</c:v>
                </c:pt>
                <c:pt idx="5991" formatCode="General">
                  <c:v>9.7008499999999998E-4</c:v>
                </c:pt>
                <c:pt idx="5992" formatCode="General">
                  <c:v>9.7025400000000004E-4</c:v>
                </c:pt>
                <c:pt idx="5993" formatCode="General">
                  <c:v>9.7042299999999999E-4</c:v>
                </c:pt>
                <c:pt idx="5994" formatCode="General">
                  <c:v>9.7059299999999995E-4</c:v>
                </c:pt>
                <c:pt idx="5995" formatCode="General">
                  <c:v>9.7072E-4</c:v>
                </c:pt>
                <c:pt idx="5996" formatCode="General">
                  <c:v>9.7084700000000005E-4</c:v>
                </c:pt>
                <c:pt idx="5997" formatCode="General">
                  <c:v>9.7097399999999999E-4</c:v>
                </c:pt>
                <c:pt idx="5998" formatCode="General">
                  <c:v>9.7110100000000004E-4</c:v>
                </c:pt>
                <c:pt idx="5999" formatCode="General">
                  <c:v>9.7120799999999999E-4</c:v>
                </c:pt>
                <c:pt idx="6000" formatCode="General">
                  <c:v>9.7128799999999995E-4</c:v>
                </c:pt>
                <c:pt idx="6001" formatCode="General">
                  <c:v>9.7136900000000003E-4</c:v>
                </c:pt>
                <c:pt idx="6002" formatCode="General">
                  <c:v>9.7144899999999999E-4</c:v>
                </c:pt>
                <c:pt idx="6003" formatCode="General">
                  <c:v>9.7150299999999997E-4</c:v>
                </c:pt>
                <c:pt idx="6004" formatCode="General">
                  <c:v>9.7155600000000005E-4</c:v>
                </c:pt>
                <c:pt idx="6005" formatCode="General">
                  <c:v>9.7161000000000003E-4</c:v>
                </c:pt>
                <c:pt idx="6006" formatCode="General">
                  <c:v>9.7166400000000001E-4</c:v>
                </c:pt>
                <c:pt idx="6007" formatCode="General">
                  <c:v>9.7170399999999999E-4</c:v>
                </c:pt>
                <c:pt idx="6008" formatCode="General">
                  <c:v>9.7174399999999997E-4</c:v>
                </c:pt>
                <c:pt idx="6009" formatCode="General">
                  <c:v>9.7178399999999995E-4</c:v>
                </c:pt>
                <c:pt idx="6010" formatCode="General">
                  <c:v>9.7182499999999995E-4</c:v>
                </c:pt>
                <c:pt idx="6011" formatCode="General">
                  <c:v>9.7186500000000003E-4</c:v>
                </c:pt>
                <c:pt idx="6012" formatCode="General">
                  <c:v>9.7189200000000002E-4</c:v>
                </c:pt>
                <c:pt idx="6013" formatCode="General">
                  <c:v>9.71918E-4</c:v>
                </c:pt>
                <c:pt idx="6014" formatCode="General">
                  <c:v>9.7194499999999999E-4</c:v>
                </c:pt>
                <c:pt idx="6015" formatCode="General">
                  <c:v>9.71973E-4</c:v>
                </c:pt>
                <c:pt idx="6016" formatCode="General">
                  <c:v>9.7200100000000001E-4</c:v>
                </c:pt>
                <c:pt idx="6017" formatCode="General">
                  <c:v>9.7202900000000001E-4</c:v>
                </c:pt>
                <c:pt idx="6018" formatCode="General">
                  <c:v>9.7205700000000002E-4</c:v>
                </c:pt>
                <c:pt idx="6019" formatCode="General">
                  <c:v>9.7208600000000004E-4</c:v>
                </c:pt>
                <c:pt idx="6020" formatCode="General">
                  <c:v>9.7210700000000005E-4</c:v>
                </c:pt>
                <c:pt idx="6021" formatCode="General">
                  <c:v>9.7212799999999995E-4</c:v>
                </c:pt>
                <c:pt idx="6022" formatCode="General">
                  <c:v>9.7214899999999995E-4</c:v>
                </c:pt>
                <c:pt idx="6023" formatCode="General">
                  <c:v>9.7216999999999996E-4</c:v>
                </c:pt>
                <c:pt idx="6024" formatCode="General">
                  <c:v>9.7219099999999996E-4</c:v>
                </c:pt>
                <c:pt idx="6025" formatCode="General">
                  <c:v>9.7221299999999998E-4</c:v>
                </c:pt>
                <c:pt idx="6026" formatCode="General">
                  <c:v>9.7223399999999999E-4</c:v>
                </c:pt>
                <c:pt idx="6027" formatCode="General">
                  <c:v>9.7225499999999999E-4</c:v>
                </c:pt>
                <c:pt idx="6028" formatCode="General">
                  <c:v>9.72276E-4</c:v>
                </c:pt>
                <c:pt idx="6029" formatCode="General">
                  <c:v>9.7229700000000001E-4</c:v>
                </c:pt>
                <c:pt idx="6030" formatCode="General">
                  <c:v>9.7231800000000001E-4</c:v>
                </c:pt>
                <c:pt idx="6031" formatCode="General">
                  <c:v>9.7233900000000002E-4</c:v>
                </c:pt>
                <c:pt idx="6032" formatCode="General">
                  <c:v>9.7236100000000004E-4</c:v>
                </c:pt>
                <c:pt idx="6033" formatCode="General">
                  <c:v>9.7238200000000004E-4</c:v>
                </c:pt>
                <c:pt idx="6034" formatCode="General">
                  <c:v>9.7240300000000005E-4</c:v>
                </c:pt>
                <c:pt idx="6035" formatCode="General">
                  <c:v>9.7242100000000001E-4</c:v>
                </c:pt>
                <c:pt idx="6036" formatCode="General">
                  <c:v>9.7244400000000004E-4</c:v>
                </c:pt>
                <c:pt idx="6037" formatCode="General">
                  <c:v>9.7246599999999996E-4</c:v>
                </c:pt>
                <c:pt idx="6038" formatCode="General">
                  <c:v>9.7248899999999999E-4</c:v>
                </c:pt>
                <c:pt idx="6039" formatCode="General">
                  <c:v>9.7251200000000003E-4</c:v>
                </c:pt>
                <c:pt idx="6040" formatCode="General">
                  <c:v>9.7253400000000005E-4</c:v>
                </c:pt>
                <c:pt idx="6041" formatCode="General">
                  <c:v>9.7255699999999998E-4</c:v>
                </c:pt>
                <c:pt idx="6042" formatCode="General">
                  <c:v>9.72579E-4</c:v>
                </c:pt>
                <c:pt idx="6043" formatCode="General">
                  <c:v>9.7260200000000004E-4</c:v>
                </c:pt>
                <c:pt idx="6044" formatCode="General">
                  <c:v>9.7262499999999997E-4</c:v>
                </c:pt>
                <c:pt idx="6045" formatCode="General">
                  <c:v>9.7264699999999999E-4</c:v>
                </c:pt>
                <c:pt idx="6046" formatCode="General">
                  <c:v>9.7267000000000002E-4</c:v>
                </c:pt>
                <c:pt idx="6047" formatCode="General">
                  <c:v>9.7269200000000004E-4</c:v>
                </c:pt>
                <c:pt idx="6048" formatCode="General">
                  <c:v>9.7271499999999997E-4</c:v>
                </c:pt>
                <c:pt idx="6049" formatCode="General">
                  <c:v>9.7273699999999999E-4</c:v>
                </c:pt>
                <c:pt idx="6050" formatCode="General">
                  <c:v>9.7276000000000003E-4</c:v>
                </c:pt>
                <c:pt idx="6051" formatCode="General">
                  <c:v>9.7278499999999999E-4</c:v>
                </c:pt>
                <c:pt idx="6052" formatCode="General">
                  <c:v>9.7281400000000001E-4</c:v>
                </c:pt>
                <c:pt idx="6053" formatCode="General">
                  <c:v>9.7284200000000002E-4</c:v>
                </c:pt>
                <c:pt idx="6054" formatCode="General">
                  <c:v>9.7287000000000003E-4</c:v>
                </c:pt>
                <c:pt idx="6055" formatCode="General">
                  <c:v>9.7289800000000004E-4</c:v>
                </c:pt>
                <c:pt idx="6056" formatCode="General">
                  <c:v>9.7292600000000004E-4</c:v>
                </c:pt>
                <c:pt idx="6057" formatCode="General">
                  <c:v>9.7295499999999996E-4</c:v>
                </c:pt>
                <c:pt idx="6058" formatCode="General">
                  <c:v>9.7298299999999996E-4</c:v>
                </c:pt>
                <c:pt idx="6059" formatCode="General">
                  <c:v>9.7302E-4</c:v>
                </c:pt>
                <c:pt idx="6060" formatCode="General">
                  <c:v>9.7305299999999998E-4</c:v>
                </c:pt>
                <c:pt idx="6061" formatCode="General">
                  <c:v>9.7309899999999995E-4</c:v>
                </c:pt>
                <c:pt idx="6062" formatCode="General">
                  <c:v>9.7314400000000001E-4</c:v>
                </c:pt>
                <c:pt idx="6063" formatCode="General">
                  <c:v>9.7319599999999996E-4</c:v>
                </c:pt>
                <c:pt idx="6064" formatCode="General">
                  <c:v>9.7327100000000005E-4</c:v>
                </c:pt>
                <c:pt idx="6065" formatCode="General">
                  <c:v>9.7343899999999999E-4</c:v>
                </c:pt>
                <c:pt idx="6066" formatCode="General">
                  <c:v>9.7350699999999997E-4</c:v>
                </c:pt>
                <c:pt idx="6067" formatCode="General">
                  <c:v>9.7356600000000004E-4</c:v>
                </c:pt>
                <c:pt idx="6068" formatCode="General">
                  <c:v>9.7361799999999999E-4</c:v>
                </c:pt>
                <c:pt idx="6069" formatCode="General">
                  <c:v>9.7366499999999997E-4</c:v>
                </c:pt>
                <c:pt idx="6070" formatCode="General">
                  <c:v>9.7371399999999998E-4</c:v>
                </c:pt>
                <c:pt idx="6071" formatCode="General">
                  <c:v>9.7376799999999996E-4</c:v>
                </c:pt>
                <c:pt idx="6072" formatCode="General">
                  <c:v>9.7380999999999998E-4</c:v>
                </c:pt>
                <c:pt idx="6073" formatCode="General">
                  <c:v>9.73853E-4</c:v>
                </c:pt>
                <c:pt idx="6074" formatCode="General">
                  <c:v>9.7389999999999998E-4</c:v>
                </c:pt>
                <c:pt idx="6075" formatCode="General">
                  <c:v>9.7395100000000003E-4</c:v>
                </c:pt>
                <c:pt idx="6076" formatCode="General">
                  <c:v>9.7399599999999998E-4</c:v>
                </c:pt>
                <c:pt idx="6077" formatCode="General">
                  <c:v>9.7403699999999997E-4</c:v>
                </c:pt>
                <c:pt idx="6078" formatCode="General">
                  <c:v>9.74073E-4</c:v>
                </c:pt>
                <c:pt idx="6079" formatCode="General">
                  <c:v>9.7411700000000004E-4</c:v>
                </c:pt>
                <c:pt idx="6080" formatCode="General">
                  <c:v>9.7417100000000002E-4</c:v>
                </c:pt>
                <c:pt idx="6081" formatCode="General">
                  <c:v>9.74225E-4</c:v>
                </c:pt>
                <c:pt idx="6082" formatCode="General">
                  <c:v>9.7428399999999996E-4</c:v>
                </c:pt>
                <c:pt idx="6083" formatCode="General">
                  <c:v>9.7435399999999998E-4</c:v>
                </c:pt>
                <c:pt idx="6084" formatCode="General">
                  <c:v>9.7447600000000005E-4</c:v>
                </c:pt>
                <c:pt idx="6085" formatCode="General">
                  <c:v>9.7457700000000002E-4</c:v>
                </c:pt>
                <c:pt idx="6086" formatCode="General">
                  <c:v>9.7463400000000005E-4</c:v>
                </c:pt>
                <c:pt idx="6087" formatCode="General">
                  <c:v>9.7468999999999995E-4</c:v>
                </c:pt>
                <c:pt idx="6088" formatCode="General">
                  <c:v>9.7473500000000001E-4</c:v>
                </c:pt>
                <c:pt idx="6089" formatCode="General">
                  <c:v>9.7477200000000005E-4</c:v>
                </c:pt>
                <c:pt idx="6090" formatCode="General">
                  <c:v>9.7481399999999995E-4</c:v>
                </c:pt>
                <c:pt idx="6091" formatCode="General">
                  <c:v>9.7484299999999998E-4</c:v>
                </c:pt>
                <c:pt idx="6092" formatCode="General">
                  <c:v>9.7487099999999998E-4</c:v>
                </c:pt>
                <c:pt idx="6093" formatCode="General">
                  <c:v>9.7489899999999999E-4</c:v>
                </c:pt>
                <c:pt idx="6094" formatCode="General">
                  <c:v>9.74927E-4</c:v>
                </c:pt>
                <c:pt idx="6095" formatCode="General">
                  <c:v>9.7495500000000001E-4</c:v>
                </c:pt>
                <c:pt idx="6096" formatCode="General">
                  <c:v>9.7498400000000003E-4</c:v>
                </c:pt>
                <c:pt idx="6097" formatCode="General">
                  <c:v>9.7501300000000005E-4</c:v>
                </c:pt>
                <c:pt idx="6098" formatCode="General">
                  <c:v>9.7504299999999998E-4</c:v>
                </c:pt>
                <c:pt idx="6099" formatCode="General">
                  <c:v>9.7507300000000002E-4</c:v>
                </c:pt>
                <c:pt idx="6100" formatCode="General">
                  <c:v>9.7510200000000004E-4</c:v>
                </c:pt>
                <c:pt idx="6101" formatCode="General">
                  <c:v>9.7513199999999997E-4</c:v>
                </c:pt>
                <c:pt idx="6102" formatCode="General">
                  <c:v>9.7515099999999995E-4</c:v>
                </c:pt>
                <c:pt idx="6103" formatCode="General">
                  <c:v>9.7517100000000005E-4</c:v>
                </c:pt>
                <c:pt idx="6104" formatCode="General">
                  <c:v>9.7519100000000004E-4</c:v>
                </c:pt>
                <c:pt idx="6105" formatCode="General">
                  <c:v>9.7521100000000002E-4</c:v>
                </c:pt>
                <c:pt idx="6106" formatCode="General">
                  <c:v>9.7523100000000001E-4</c:v>
                </c:pt>
                <c:pt idx="6107" formatCode="General">
                  <c:v>9.7524999999999999E-4</c:v>
                </c:pt>
                <c:pt idx="6108" formatCode="General">
                  <c:v>9.7526999999999998E-4</c:v>
                </c:pt>
                <c:pt idx="6109" formatCode="General">
                  <c:v>9.7528999999999997E-4</c:v>
                </c:pt>
                <c:pt idx="6110" formatCode="General">
                  <c:v>9.7531400000000002E-4</c:v>
                </c:pt>
                <c:pt idx="6111" formatCode="General">
                  <c:v>9.7533500000000003E-4</c:v>
                </c:pt>
                <c:pt idx="6112" formatCode="General">
                  <c:v>9.7535600000000003E-4</c:v>
                </c:pt>
                <c:pt idx="6113" formatCode="General">
                  <c:v>9.7537700000000004E-4</c:v>
                </c:pt>
                <c:pt idx="6114" formatCode="General">
                  <c:v>9.7539800000000004E-4</c:v>
                </c:pt>
                <c:pt idx="6115" formatCode="General">
                  <c:v>9.7541999999999995E-4</c:v>
                </c:pt>
                <c:pt idx="6116" formatCode="General">
                  <c:v>9.7544099999999996E-4</c:v>
                </c:pt>
                <c:pt idx="6117" formatCode="General">
                  <c:v>9.7546199999999997E-4</c:v>
                </c:pt>
                <c:pt idx="6118" formatCode="General">
                  <c:v>9.7548299999999997E-4</c:v>
                </c:pt>
                <c:pt idx="6119" formatCode="General">
                  <c:v>9.7550399999999998E-4</c:v>
                </c:pt>
                <c:pt idx="6120" formatCode="General">
                  <c:v>9.7552499999999998E-4</c:v>
                </c:pt>
                <c:pt idx="6121" formatCode="General">
                  <c:v>9.75547E-4</c:v>
                </c:pt>
                <c:pt idx="6122" formatCode="General">
                  <c:v>9.7556800000000001E-4</c:v>
                </c:pt>
                <c:pt idx="6123" formatCode="General">
                  <c:v>9.7558900000000001E-4</c:v>
                </c:pt>
                <c:pt idx="6124" formatCode="General">
                  <c:v>9.7561000000000002E-4</c:v>
                </c:pt>
                <c:pt idx="6125" formatCode="General">
                  <c:v>9.7563100000000002E-4</c:v>
                </c:pt>
                <c:pt idx="6126" formatCode="General">
                  <c:v>9.7565200000000003E-4</c:v>
                </c:pt>
                <c:pt idx="6127" formatCode="General">
                  <c:v>9.7567300000000004E-4</c:v>
                </c:pt>
                <c:pt idx="6128" formatCode="General">
                  <c:v>9.7569499999999995E-4</c:v>
                </c:pt>
                <c:pt idx="6129" formatCode="General">
                  <c:v>9.7571599999999995E-4</c:v>
                </c:pt>
                <c:pt idx="6130" formatCode="General">
                  <c:v>9.7573699999999996E-4</c:v>
                </c:pt>
                <c:pt idx="6131" formatCode="General">
                  <c:v>9.7576300000000004E-4</c:v>
                </c:pt>
                <c:pt idx="6132" formatCode="General">
                  <c:v>9.7578699999999999E-4</c:v>
                </c:pt>
                <c:pt idx="6133" formatCode="General">
                  <c:v>9.7581100000000004E-4</c:v>
                </c:pt>
                <c:pt idx="6134" formatCode="General">
                  <c:v>9.7583499999999998E-4</c:v>
                </c:pt>
                <c:pt idx="6135" formatCode="General">
                  <c:v>9.7585900000000004E-4</c:v>
                </c:pt>
                <c:pt idx="6136" formatCode="General">
                  <c:v>9.7589499999999995E-4</c:v>
                </c:pt>
                <c:pt idx="6137" formatCode="General">
                  <c:v>9.7593099999999998E-4</c:v>
                </c:pt>
                <c:pt idx="6138" formatCode="General">
                  <c:v>9.75967E-4</c:v>
                </c:pt>
                <c:pt idx="6139" formatCode="General">
                  <c:v>9.7600300000000003E-4</c:v>
                </c:pt>
                <c:pt idx="6140" formatCode="General">
                  <c:v>9.7603900000000005E-4</c:v>
                </c:pt>
                <c:pt idx="6141" formatCode="General">
                  <c:v>9.7607499999999997E-4</c:v>
                </c:pt>
                <c:pt idx="6142" formatCode="General">
                  <c:v>9.7611099999999999E-4</c:v>
                </c:pt>
                <c:pt idx="6143" formatCode="General">
                  <c:v>9.7615899999999999E-4</c:v>
                </c:pt>
                <c:pt idx="6144" formatCode="General">
                  <c:v>9.7620699999999999E-4</c:v>
                </c:pt>
                <c:pt idx="6145" formatCode="General">
                  <c:v>9.7625499999999998E-4</c:v>
                </c:pt>
                <c:pt idx="6146" formatCode="General">
                  <c:v>9.7630299999999998E-4</c:v>
                </c:pt>
                <c:pt idx="6147" formatCode="General">
                  <c:v>9.7637500000000003E-4</c:v>
                </c:pt>
                <c:pt idx="6148" formatCode="General">
                  <c:v>9.7644699999999997E-4</c:v>
                </c:pt>
                <c:pt idx="6149" formatCode="General">
                  <c:v>9.7651900000000002E-4</c:v>
                </c:pt>
                <c:pt idx="6150" formatCode="General">
                  <c:v>9.7659200000000009E-4</c:v>
                </c:pt>
                <c:pt idx="6151" formatCode="General">
                  <c:v>9.7670200000000008E-4</c:v>
                </c:pt>
                <c:pt idx="6152" formatCode="General">
                  <c:v>9.7681200000000008E-4</c:v>
                </c:pt>
                <c:pt idx="6153" formatCode="General">
                  <c:v>9.7692200000000008E-4</c:v>
                </c:pt>
                <c:pt idx="6154" formatCode="General">
                  <c:v>9.7703200000000007E-4</c:v>
                </c:pt>
                <c:pt idx="6155" formatCode="General">
                  <c:v>9.7717899999999989E-4</c:v>
                </c:pt>
                <c:pt idx="6156" formatCode="General">
                  <c:v>9.7732599999999993E-4</c:v>
                </c:pt>
                <c:pt idx="6157" formatCode="General">
                  <c:v>9.7747299999999997E-4</c:v>
                </c:pt>
                <c:pt idx="6158" formatCode="General">
                  <c:v>9.776190000000001E-4</c:v>
                </c:pt>
                <c:pt idx="6159" formatCode="General">
                  <c:v>9.7782800000000003E-4</c:v>
                </c:pt>
                <c:pt idx="6160" formatCode="General">
                  <c:v>9.7803100000000008E-4</c:v>
                </c:pt>
                <c:pt idx="6161" formatCode="General">
                  <c:v>9.7823399999999992E-4</c:v>
                </c:pt>
                <c:pt idx="6162" formatCode="General">
                  <c:v>9.7850499999999996E-4</c:v>
                </c:pt>
                <c:pt idx="6163" formatCode="General">
                  <c:v>9.7877599999999999E-4</c:v>
                </c:pt>
                <c:pt idx="6164" formatCode="General">
                  <c:v>9.7904700000000003E-4</c:v>
                </c:pt>
                <c:pt idx="6165" formatCode="General">
                  <c:v>9.7945299999999992E-4</c:v>
                </c:pt>
                <c:pt idx="6166" formatCode="General">
                  <c:v>9.7985999999999993E-4</c:v>
                </c:pt>
                <c:pt idx="6167" formatCode="General">
                  <c:v>9.8039000000000004E-4</c:v>
                </c:pt>
                <c:pt idx="6168" formatCode="General">
                  <c:v>9.8092100000000005E-4</c:v>
                </c:pt>
                <c:pt idx="6169" formatCode="General">
                  <c:v>9.8145099999999994E-4</c:v>
                </c:pt>
                <c:pt idx="6170" formatCode="General">
                  <c:v>9.8224699999999989E-4</c:v>
                </c:pt>
                <c:pt idx="6171" formatCode="General">
                  <c:v>9.8304300000000007E-4</c:v>
                </c:pt>
                <c:pt idx="6172" formatCode="General">
                  <c:v>9.8410399999999997E-4</c:v>
                </c:pt>
                <c:pt idx="6173" formatCode="General">
                  <c:v>9.8520000000000009E-4</c:v>
                </c:pt>
                <c:pt idx="6174" formatCode="General">
                  <c:v>9.86296E-4</c:v>
                </c:pt>
                <c:pt idx="6175" formatCode="General">
                  <c:v>9.8739199999999991E-4</c:v>
                </c:pt>
                <c:pt idx="6176" formatCode="General">
                  <c:v>9.8899600000000002E-4</c:v>
                </c:pt>
                <c:pt idx="6177" formatCode="General">
                  <c:v>9.9052199999999997E-4</c:v>
                </c:pt>
                <c:pt idx="6178" formatCode="General">
                  <c:v>9.9204700000000002E-4</c:v>
                </c:pt>
                <c:pt idx="6179" formatCode="General">
                  <c:v>9.9357299999999998E-4</c:v>
                </c:pt>
                <c:pt idx="6180" formatCode="General">
                  <c:v>9.9509800000000003E-4</c:v>
                </c:pt>
                <c:pt idx="6181" formatCode="General">
                  <c:v>9.9611600000000002E-4</c:v>
                </c:pt>
                <c:pt idx="6182" formatCode="General">
                  <c:v>9.9713300000000009E-4</c:v>
                </c:pt>
                <c:pt idx="6183" formatCode="General">
                  <c:v>9.9814999999999995E-4</c:v>
                </c:pt>
                <c:pt idx="6184" formatCode="General">
                  <c:v>9.9916700000000002E-4</c:v>
                </c:pt>
                <c:pt idx="6185" formatCode="General">
                  <c:v>1.00018E-3</c:v>
                </c:pt>
                <c:pt idx="6186" formatCode="General">
                  <c:v>1.0012E-3</c:v>
                </c:pt>
                <c:pt idx="6187" formatCode="General">
                  <c:v>1.0022200000000001E-3</c:v>
                </c:pt>
                <c:pt idx="6188" formatCode="General">
                  <c:v>1.0029800000000001E-3</c:v>
                </c:pt>
                <c:pt idx="6189" formatCode="General">
                  <c:v>1.0037399999999999E-3</c:v>
                </c:pt>
                <c:pt idx="6190" formatCode="General">
                  <c:v>1.0045099999999999E-3</c:v>
                </c:pt>
                <c:pt idx="6191" formatCode="General">
                  <c:v>1.0052699999999999E-3</c:v>
                </c:pt>
                <c:pt idx="6192" formatCode="General">
                  <c:v>1.00603E-3</c:v>
                </c:pt>
                <c:pt idx="6193" formatCode="General">
                  <c:v>1.00679E-3</c:v>
                </c:pt>
                <c:pt idx="6194" formatCode="General">
                  <c:v>1.00756E-3</c:v>
                </c:pt>
                <c:pt idx="6195" formatCode="General">
                  <c:v>1.00807E-3</c:v>
                </c:pt>
                <c:pt idx="6196" formatCode="General">
                  <c:v>1.0085700000000001E-3</c:v>
                </c:pt>
                <c:pt idx="6197" formatCode="General">
                  <c:v>1.0090399999999999E-3</c:v>
                </c:pt>
                <c:pt idx="6198" formatCode="General">
                  <c:v>1.00968E-3</c:v>
                </c:pt>
                <c:pt idx="6199" formatCode="General">
                  <c:v>1.0103099999999999E-3</c:v>
                </c:pt>
                <c:pt idx="6200" formatCode="General">
                  <c:v>1.01073E-3</c:v>
                </c:pt>
                <c:pt idx="6201" formatCode="General">
                  <c:v>1.0111600000000001E-3</c:v>
                </c:pt>
                <c:pt idx="6202" formatCode="General">
                  <c:v>1.01158E-3</c:v>
                </c:pt>
                <c:pt idx="6203" formatCode="General">
                  <c:v>1.01201E-3</c:v>
                </c:pt>
                <c:pt idx="6204" formatCode="General">
                  <c:v>1.0123899999999999E-3</c:v>
                </c:pt>
                <c:pt idx="6205" formatCode="General">
                  <c:v>1.0129E-3</c:v>
                </c:pt>
                <c:pt idx="6206" formatCode="General">
                  <c:v>1.0132400000000001E-3</c:v>
                </c:pt>
                <c:pt idx="6207" formatCode="General">
                  <c:v>1.0135700000000001E-3</c:v>
                </c:pt>
                <c:pt idx="6208" formatCode="General">
                  <c:v>1.01391E-3</c:v>
                </c:pt>
                <c:pt idx="6209" formatCode="General">
                  <c:v>1.01425E-3</c:v>
                </c:pt>
                <c:pt idx="6210" formatCode="General">
                  <c:v>1.0145899999999999E-3</c:v>
                </c:pt>
                <c:pt idx="6211" formatCode="General">
                  <c:v>1.01493E-3</c:v>
                </c:pt>
                <c:pt idx="6212" formatCode="General">
                  <c:v>1.01531E-3</c:v>
                </c:pt>
                <c:pt idx="6213" formatCode="General">
                  <c:v>1.0156900000000001E-3</c:v>
                </c:pt>
                <c:pt idx="6214" formatCode="General">
                  <c:v>1.0159500000000001E-3</c:v>
                </c:pt>
                <c:pt idx="6215" formatCode="General">
                  <c:v>1.0162000000000001E-3</c:v>
                </c:pt>
                <c:pt idx="6216" formatCode="General">
                  <c:v>1.0164600000000001E-3</c:v>
                </c:pt>
                <c:pt idx="6217" formatCode="General">
                  <c:v>1.0167100000000001E-3</c:v>
                </c:pt>
                <c:pt idx="6218" formatCode="General">
                  <c:v>1.0169599999999999E-3</c:v>
                </c:pt>
                <c:pt idx="6219" formatCode="General">
                  <c:v>1.0171799999999999E-3</c:v>
                </c:pt>
                <c:pt idx="6220" formatCode="General">
                  <c:v>1.01739E-3</c:v>
                </c:pt>
                <c:pt idx="6221" formatCode="General">
                  <c:v>1.0176E-3</c:v>
                </c:pt>
                <c:pt idx="6222" formatCode="General">
                  <c:v>1.0178100000000001E-3</c:v>
                </c:pt>
                <c:pt idx="6223" formatCode="General">
                  <c:v>1.0180199999999999E-3</c:v>
                </c:pt>
                <c:pt idx="6224" formatCode="General">
                  <c:v>1.0182399999999999E-3</c:v>
                </c:pt>
                <c:pt idx="6225" formatCode="General">
                  <c:v>1.01845E-3</c:v>
                </c:pt>
                <c:pt idx="6226" formatCode="General">
                  <c:v>1.01866E-3</c:v>
                </c:pt>
                <c:pt idx="6227" formatCode="General">
                  <c:v>1.0188300000000001E-3</c:v>
                </c:pt>
                <c:pt idx="6228" formatCode="General">
                  <c:v>1.0189999999999999E-3</c:v>
                </c:pt>
                <c:pt idx="6229" formatCode="General">
                  <c:v>1.01917E-3</c:v>
                </c:pt>
                <c:pt idx="6230" formatCode="General">
                  <c:v>1.0193400000000001E-3</c:v>
                </c:pt>
                <c:pt idx="6231" formatCode="General">
                  <c:v>1.0195099999999999E-3</c:v>
                </c:pt>
                <c:pt idx="6232" formatCode="General">
                  <c:v>1.01968E-3</c:v>
                </c:pt>
                <c:pt idx="6233" formatCode="General">
                  <c:v>1.0198500000000001E-3</c:v>
                </c:pt>
                <c:pt idx="6234" formatCode="General">
                  <c:v>1.02001E-3</c:v>
                </c:pt>
                <c:pt idx="6235" formatCode="General">
                  <c:v>1.0201399999999999E-3</c:v>
                </c:pt>
                <c:pt idx="6236" formatCode="General">
                  <c:v>1.02027E-3</c:v>
                </c:pt>
                <c:pt idx="6237" formatCode="General">
                  <c:v>1.0204000000000001E-3</c:v>
                </c:pt>
                <c:pt idx="6238" formatCode="General">
                  <c:v>1.02052E-3</c:v>
                </c:pt>
                <c:pt idx="6239" formatCode="General">
                  <c:v>1.0206499999999999E-3</c:v>
                </c:pt>
                <c:pt idx="6240" formatCode="General">
                  <c:v>1.02078E-3</c:v>
                </c:pt>
                <c:pt idx="6241" formatCode="General">
                  <c:v>1.0208999999999999E-3</c:v>
                </c:pt>
                <c:pt idx="6242" formatCode="General">
                  <c:v>1.02103E-3</c:v>
                </c:pt>
                <c:pt idx="6243" formatCode="General">
                  <c:v>1.02118E-3</c:v>
                </c:pt>
                <c:pt idx="6244" formatCode="General">
                  <c:v>1.0212699999999999E-3</c:v>
                </c:pt>
                <c:pt idx="6245" formatCode="General">
                  <c:v>1.02137E-3</c:v>
                </c:pt>
                <c:pt idx="6246" formatCode="General">
                  <c:v>1.0214600000000001E-3</c:v>
                </c:pt>
                <c:pt idx="6247" formatCode="General">
                  <c:v>1.0215599999999999E-3</c:v>
                </c:pt>
                <c:pt idx="6248" formatCode="General">
                  <c:v>1.02165E-3</c:v>
                </c:pt>
                <c:pt idx="6249" formatCode="General">
                  <c:v>1.0217500000000001E-3</c:v>
                </c:pt>
                <c:pt idx="6250" formatCode="General">
                  <c:v>1.0218499999999999E-3</c:v>
                </c:pt>
                <c:pt idx="6251" formatCode="General">
                  <c:v>1.0219300000000001E-3</c:v>
                </c:pt>
                <c:pt idx="6252" formatCode="General">
                  <c:v>1.0220100000000001E-3</c:v>
                </c:pt>
                <c:pt idx="6253" formatCode="General">
                  <c:v>1.02209E-3</c:v>
                </c:pt>
                <c:pt idx="6254" formatCode="General">
                  <c:v>1.02217E-3</c:v>
                </c:pt>
                <c:pt idx="6255" formatCode="General">
                  <c:v>1.0222499999999999E-3</c:v>
                </c:pt>
                <c:pt idx="6256" formatCode="General">
                  <c:v>1.0223299999999999E-3</c:v>
                </c:pt>
                <c:pt idx="6257" formatCode="General">
                  <c:v>1.0224100000000001E-3</c:v>
                </c:pt>
                <c:pt idx="6258" formatCode="General">
                  <c:v>1.0224699999999999E-3</c:v>
                </c:pt>
                <c:pt idx="6259" formatCode="General">
                  <c:v>1.0225200000000001E-3</c:v>
                </c:pt>
                <c:pt idx="6260" formatCode="General">
                  <c:v>1.02257E-3</c:v>
                </c:pt>
                <c:pt idx="6261" formatCode="General">
                  <c:v>1.0226300000000001E-3</c:v>
                </c:pt>
                <c:pt idx="6262" formatCode="General">
                  <c:v>1.0227000000000001E-3</c:v>
                </c:pt>
                <c:pt idx="6263" formatCode="General">
                  <c:v>1.02275E-3</c:v>
                </c:pt>
                <c:pt idx="6264" formatCode="General">
                  <c:v>1.0227999999999999E-3</c:v>
                </c:pt>
                <c:pt idx="6265" formatCode="General">
                  <c:v>1.0228500000000001E-3</c:v>
                </c:pt>
                <c:pt idx="6266" formatCode="General">
                  <c:v>1.0229E-3</c:v>
                </c:pt>
                <c:pt idx="6267" formatCode="General">
                  <c:v>1.02294E-3</c:v>
                </c:pt>
                <c:pt idx="6268" formatCode="General">
                  <c:v>1.0229900000000001E-3</c:v>
                </c:pt>
                <c:pt idx="6269" formatCode="General">
                  <c:v>1.0230300000000001E-3</c:v>
                </c:pt>
                <c:pt idx="6270" formatCode="General">
                  <c:v>1.0230700000000001E-3</c:v>
                </c:pt>
                <c:pt idx="6271" formatCode="General">
                  <c:v>1.02311E-3</c:v>
                </c:pt>
                <c:pt idx="6272" formatCode="General">
                  <c:v>1.02315E-3</c:v>
                </c:pt>
                <c:pt idx="6273" formatCode="General">
                  <c:v>1.0231800000000001E-3</c:v>
                </c:pt>
                <c:pt idx="6274" formatCode="General">
                  <c:v>1.0232100000000001E-3</c:v>
                </c:pt>
                <c:pt idx="6275" formatCode="General">
                  <c:v>1.0232500000000001E-3</c:v>
                </c:pt>
                <c:pt idx="6276" formatCode="General">
                  <c:v>1.0232799999999999E-3</c:v>
                </c:pt>
                <c:pt idx="6277" formatCode="General">
                  <c:v>1.0233099999999999E-3</c:v>
                </c:pt>
                <c:pt idx="6278" formatCode="General">
                  <c:v>1.02334E-3</c:v>
                </c:pt>
                <c:pt idx="6279" formatCode="General">
                  <c:v>1.02337E-3</c:v>
                </c:pt>
                <c:pt idx="6280" formatCode="General">
                  <c:v>1.0234E-3</c:v>
                </c:pt>
                <c:pt idx="6281" formatCode="General">
                  <c:v>1.02344E-3</c:v>
                </c:pt>
                <c:pt idx="6282" formatCode="General">
                  <c:v>1.0234700000000001E-3</c:v>
                </c:pt>
                <c:pt idx="6283" formatCode="General">
                  <c:v>1.0235000000000001E-3</c:v>
                </c:pt>
                <c:pt idx="6284" formatCode="General">
                  <c:v>1.0235299999999999E-3</c:v>
                </c:pt>
                <c:pt idx="6285" formatCode="General">
                  <c:v>1.02356E-3</c:v>
                </c:pt>
                <c:pt idx="6286" formatCode="General">
                  <c:v>1.0235999999999999E-3</c:v>
                </c:pt>
                <c:pt idx="6287" formatCode="General">
                  <c:v>1.02363E-3</c:v>
                </c:pt>
                <c:pt idx="6288" formatCode="General">
                  <c:v>1.02366E-3</c:v>
                </c:pt>
                <c:pt idx="6289" formatCode="General">
                  <c:v>1.0236900000000001E-3</c:v>
                </c:pt>
                <c:pt idx="6290" formatCode="General">
                  <c:v>1.0237200000000001E-3</c:v>
                </c:pt>
                <c:pt idx="6291" formatCode="General">
                  <c:v>1.0237499999999999E-3</c:v>
                </c:pt>
                <c:pt idx="6292" formatCode="General">
                  <c:v>1.0237899999999999E-3</c:v>
                </c:pt>
                <c:pt idx="6293" formatCode="General">
                  <c:v>1.0238199999999999E-3</c:v>
                </c:pt>
                <c:pt idx="6294" formatCode="General">
                  <c:v>1.02385E-3</c:v>
                </c:pt>
                <c:pt idx="6295" formatCode="General">
                  <c:v>1.02388E-3</c:v>
                </c:pt>
                <c:pt idx="6296" formatCode="General">
                  <c:v>1.0239100000000001E-3</c:v>
                </c:pt>
                <c:pt idx="6297" formatCode="General">
                  <c:v>1.02395E-3</c:v>
                </c:pt>
                <c:pt idx="6298" formatCode="General">
                  <c:v>1.0239800000000001E-3</c:v>
                </c:pt>
                <c:pt idx="6299" formatCode="General">
                  <c:v>1.0240200000000001E-3</c:v>
                </c:pt>
                <c:pt idx="6300" formatCode="General">
                  <c:v>1.02406E-3</c:v>
                </c:pt>
                <c:pt idx="6301" formatCode="General">
                  <c:v>1.0241E-3</c:v>
                </c:pt>
                <c:pt idx="6302" formatCode="General">
                  <c:v>1.02414E-3</c:v>
                </c:pt>
                <c:pt idx="6303" formatCode="General">
                  <c:v>1.02418E-3</c:v>
                </c:pt>
                <c:pt idx="6304" formatCode="General">
                  <c:v>1.02424E-3</c:v>
                </c:pt>
                <c:pt idx="6305" formatCode="General">
                  <c:v>1.0242999999999999E-3</c:v>
                </c:pt>
                <c:pt idx="6306" formatCode="General">
                  <c:v>1.0243699999999999E-3</c:v>
                </c:pt>
                <c:pt idx="6307" formatCode="General">
                  <c:v>1.02451E-3</c:v>
                </c:pt>
                <c:pt idx="6308" formatCode="General">
                  <c:v>1.02462E-3</c:v>
                </c:pt>
                <c:pt idx="6309" formatCode="General">
                  <c:v>1.0247100000000001E-3</c:v>
                </c:pt>
                <c:pt idx="6310" formatCode="General">
                  <c:v>1.02476E-3</c:v>
                </c:pt>
                <c:pt idx="6311" formatCode="General">
                  <c:v>1.0248200000000001E-3</c:v>
                </c:pt>
                <c:pt idx="6312" formatCode="General">
                  <c:v>1.0248799999999999E-3</c:v>
                </c:pt>
                <c:pt idx="6313" formatCode="General">
                  <c:v>1.0249300000000001E-3</c:v>
                </c:pt>
                <c:pt idx="6314" formatCode="General">
                  <c:v>1.0249899999999999E-3</c:v>
                </c:pt>
                <c:pt idx="6315" formatCode="General">
                  <c:v>1.02505E-3</c:v>
                </c:pt>
                <c:pt idx="6316" formatCode="General">
                  <c:v>1.0250999999999999E-3</c:v>
                </c:pt>
                <c:pt idx="6317" formatCode="General">
                  <c:v>1.0251399999999999E-3</c:v>
                </c:pt>
                <c:pt idx="6318" formatCode="General">
                  <c:v>1.0252E-3</c:v>
                </c:pt>
                <c:pt idx="6319" formatCode="General">
                  <c:v>1.02524E-3</c:v>
                </c:pt>
                <c:pt idx="6320" formatCode="General">
                  <c:v>1.0253E-3</c:v>
                </c:pt>
                <c:pt idx="6321" formatCode="General">
                  <c:v>1.0253599999999999E-3</c:v>
                </c:pt>
                <c:pt idx="6322" formatCode="General">
                  <c:v>1.0254299999999999E-3</c:v>
                </c:pt>
                <c:pt idx="6323" formatCode="General">
                  <c:v>1.0255100000000001E-3</c:v>
                </c:pt>
                <c:pt idx="6324" formatCode="General">
                  <c:v>1.0255900000000001E-3</c:v>
                </c:pt>
                <c:pt idx="6325" formatCode="General">
                  <c:v>1.02571E-3</c:v>
                </c:pt>
                <c:pt idx="6326" formatCode="General">
                  <c:v>1.0258299999999999E-3</c:v>
                </c:pt>
                <c:pt idx="6327" formatCode="General">
                  <c:v>1.0258999999999999E-3</c:v>
                </c:pt>
                <c:pt idx="6328" formatCode="General">
                  <c:v>1.02597E-3</c:v>
                </c:pt>
                <c:pt idx="6329" formatCode="General">
                  <c:v>1.0260200000000001E-3</c:v>
                </c:pt>
                <c:pt idx="6330" formatCode="General">
                  <c:v>1.02607E-3</c:v>
                </c:pt>
                <c:pt idx="6331" formatCode="General">
                  <c:v>1.02611E-3</c:v>
                </c:pt>
                <c:pt idx="6332" formatCode="General">
                  <c:v>1.0261599999999999E-3</c:v>
                </c:pt>
                <c:pt idx="6333" formatCode="General">
                  <c:v>1.0261999999999999E-3</c:v>
                </c:pt>
                <c:pt idx="6334" formatCode="General">
                  <c:v>1.02625E-3</c:v>
                </c:pt>
                <c:pt idx="6335" formatCode="General">
                  <c:v>1.0262800000000001E-3</c:v>
                </c:pt>
                <c:pt idx="6336" formatCode="General">
                  <c:v>1.0263099999999999E-3</c:v>
                </c:pt>
                <c:pt idx="6337" formatCode="General">
                  <c:v>1.0263399999999999E-3</c:v>
                </c:pt>
                <c:pt idx="6338" formatCode="General">
                  <c:v>1.0263799999999999E-3</c:v>
                </c:pt>
                <c:pt idx="6339" formatCode="General">
                  <c:v>1.02641E-3</c:v>
                </c:pt>
                <c:pt idx="6340" formatCode="General">
                  <c:v>1.0264300000000001E-3</c:v>
                </c:pt>
                <c:pt idx="6341" formatCode="General">
                  <c:v>1.0264600000000001E-3</c:v>
                </c:pt>
                <c:pt idx="6342" formatCode="General">
                  <c:v>1.0264899999999999E-3</c:v>
                </c:pt>
                <c:pt idx="6343" formatCode="General">
                  <c:v>1.0265199999999999E-3</c:v>
                </c:pt>
                <c:pt idx="6344" formatCode="General">
                  <c:v>1.02655E-3</c:v>
                </c:pt>
                <c:pt idx="6345" formatCode="General">
                  <c:v>1.02658E-3</c:v>
                </c:pt>
                <c:pt idx="6346" formatCode="General">
                  <c:v>1.0266100000000001E-3</c:v>
                </c:pt>
                <c:pt idx="6347" formatCode="General">
                  <c:v>1.0266400000000001E-3</c:v>
                </c:pt>
                <c:pt idx="6348" formatCode="General">
                  <c:v>1.0266699999999999E-3</c:v>
                </c:pt>
                <c:pt idx="6349" formatCode="General">
                  <c:v>1.0267099999999999E-3</c:v>
                </c:pt>
                <c:pt idx="6350" formatCode="General">
                  <c:v>1.0267399999999999E-3</c:v>
                </c:pt>
                <c:pt idx="6351" formatCode="General">
                  <c:v>1.0267799999999999E-3</c:v>
                </c:pt>
                <c:pt idx="6352" formatCode="General">
                  <c:v>1.02681E-3</c:v>
                </c:pt>
                <c:pt idx="6353" formatCode="General">
                  <c:v>1.0268499999999999E-3</c:v>
                </c:pt>
                <c:pt idx="6354" formatCode="General">
                  <c:v>1.02688E-3</c:v>
                </c:pt>
                <c:pt idx="6355" formatCode="General">
                  <c:v>1.02692E-3</c:v>
                </c:pt>
                <c:pt idx="6356" formatCode="General">
                  <c:v>1.02695E-3</c:v>
                </c:pt>
                <c:pt idx="6357" formatCode="General">
                  <c:v>1.02699E-3</c:v>
                </c:pt>
                <c:pt idx="6358" formatCode="General">
                  <c:v>1.0270100000000001E-3</c:v>
                </c:pt>
                <c:pt idx="6359" formatCode="General">
                  <c:v>1.0270399999999999E-3</c:v>
                </c:pt>
                <c:pt idx="6360" formatCode="General">
                  <c:v>1.0270800000000001E-3</c:v>
                </c:pt>
                <c:pt idx="6361" formatCode="General">
                  <c:v>1.0271099999999999E-3</c:v>
                </c:pt>
                <c:pt idx="6362" formatCode="General">
                  <c:v>1.0271499999999999E-3</c:v>
                </c:pt>
                <c:pt idx="6363" formatCode="General">
                  <c:v>1.0272E-3</c:v>
                </c:pt>
                <c:pt idx="6364" formatCode="General">
                  <c:v>1.02725E-3</c:v>
                </c:pt>
                <c:pt idx="6365" formatCode="General">
                  <c:v>1.0272899999999999E-3</c:v>
                </c:pt>
                <c:pt idx="6366" formatCode="General">
                  <c:v>1.0273400000000001E-3</c:v>
                </c:pt>
                <c:pt idx="6367" formatCode="General">
                  <c:v>1.02739E-3</c:v>
                </c:pt>
                <c:pt idx="6368" formatCode="General">
                  <c:v>1.02743E-3</c:v>
                </c:pt>
                <c:pt idx="6369" formatCode="General">
                  <c:v>1.0274800000000001E-3</c:v>
                </c:pt>
                <c:pt idx="6370" formatCode="General">
                  <c:v>1.02753E-3</c:v>
                </c:pt>
                <c:pt idx="6371" formatCode="General">
                  <c:v>1.0275799999999999E-3</c:v>
                </c:pt>
                <c:pt idx="6372" formatCode="General">
                  <c:v>1.02764E-3</c:v>
                </c:pt>
                <c:pt idx="6373" formatCode="General">
                  <c:v>1.0276899999999999E-3</c:v>
                </c:pt>
                <c:pt idx="6374" formatCode="General">
                  <c:v>1.0277400000000001E-3</c:v>
                </c:pt>
                <c:pt idx="6375" formatCode="General">
                  <c:v>1.02782E-3</c:v>
                </c:pt>
                <c:pt idx="6376" formatCode="General">
                  <c:v>1.0278900000000001E-3</c:v>
                </c:pt>
                <c:pt idx="6377" formatCode="General">
                  <c:v>1.0279600000000001E-3</c:v>
                </c:pt>
                <c:pt idx="6378" formatCode="General">
                  <c:v>1.0280300000000001E-3</c:v>
                </c:pt>
                <c:pt idx="6379" formatCode="General">
                  <c:v>1.02811E-3</c:v>
                </c:pt>
                <c:pt idx="6380" formatCode="General">
                  <c:v>1.0282100000000001E-3</c:v>
                </c:pt>
                <c:pt idx="6381" formatCode="General">
                  <c:v>1.0283E-3</c:v>
                </c:pt>
                <c:pt idx="6382" formatCode="General">
                  <c:v>1.0284000000000001E-3</c:v>
                </c:pt>
                <c:pt idx="6383" formatCode="General">
                  <c:v>1.0284999999999999E-3</c:v>
                </c:pt>
                <c:pt idx="6384" formatCode="General">
                  <c:v>1.02859E-3</c:v>
                </c:pt>
                <c:pt idx="6385" formatCode="General">
                  <c:v>1.0286900000000001E-3</c:v>
                </c:pt>
                <c:pt idx="6386" formatCode="General">
                  <c:v>1.02878E-3</c:v>
                </c:pt>
                <c:pt idx="6387" formatCode="General">
                  <c:v>1.02888E-3</c:v>
                </c:pt>
                <c:pt idx="6388" formatCode="General">
                  <c:v>1.02899E-3</c:v>
                </c:pt>
                <c:pt idx="6389" formatCode="General">
                  <c:v>1.0290900000000001E-3</c:v>
                </c:pt>
                <c:pt idx="6390" formatCode="General">
                  <c:v>1.0292000000000001E-3</c:v>
                </c:pt>
                <c:pt idx="6391" formatCode="General">
                  <c:v>1.0293100000000001E-3</c:v>
                </c:pt>
                <c:pt idx="6392" formatCode="General">
                  <c:v>1.0294099999999999E-3</c:v>
                </c:pt>
                <c:pt idx="6393" formatCode="General">
                  <c:v>1.0295700000000001E-3</c:v>
                </c:pt>
                <c:pt idx="6394" formatCode="General">
                  <c:v>1.02968E-3</c:v>
                </c:pt>
                <c:pt idx="6395" formatCode="General">
                  <c:v>1.0298200000000001E-3</c:v>
                </c:pt>
                <c:pt idx="6396" formatCode="General">
                  <c:v>1.0299700000000001E-3</c:v>
                </c:pt>
                <c:pt idx="6397" formatCode="General">
                  <c:v>1.03012E-3</c:v>
                </c:pt>
                <c:pt idx="6398" formatCode="General">
                  <c:v>1.03027E-3</c:v>
                </c:pt>
                <c:pt idx="6399" formatCode="General">
                  <c:v>1.03042E-3</c:v>
                </c:pt>
                <c:pt idx="6400" formatCode="General">
                  <c:v>1.03057E-3</c:v>
                </c:pt>
                <c:pt idx="6401" formatCode="General">
                  <c:v>1.03071E-3</c:v>
                </c:pt>
                <c:pt idx="6402" formatCode="General">
                  <c:v>1.03086E-3</c:v>
                </c:pt>
                <c:pt idx="6403" formatCode="General">
                  <c:v>1.03107E-3</c:v>
                </c:pt>
                <c:pt idx="6404" formatCode="General">
                  <c:v>1.03129E-3</c:v>
                </c:pt>
                <c:pt idx="6405" formatCode="General">
                  <c:v>1.0315000000000001E-3</c:v>
                </c:pt>
                <c:pt idx="6406" formatCode="General">
                  <c:v>1.0317099999999999E-3</c:v>
                </c:pt>
                <c:pt idx="6407" formatCode="General">
                  <c:v>1.03192E-3</c:v>
                </c:pt>
                <c:pt idx="6408" formatCode="General">
                  <c:v>1.03213E-3</c:v>
                </c:pt>
                <c:pt idx="6409" formatCode="General">
                  <c:v>1.03235E-3</c:v>
                </c:pt>
                <c:pt idx="6410" formatCode="General">
                  <c:v>1.0325600000000001E-3</c:v>
                </c:pt>
                <c:pt idx="6411" formatCode="General">
                  <c:v>1.0327400000000001E-3</c:v>
                </c:pt>
                <c:pt idx="6412" formatCode="General">
                  <c:v>1.0329200000000001E-3</c:v>
                </c:pt>
                <c:pt idx="6413" formatCode="General">
                  <c:v>1.0330999999999999E-3</c:v>
                </c:pt>
                <c:pt idx="6414" formatCode="General">
                  <c:v>1.0332900000000001E-3</c:v>
                </c:pt>
                <c:pt idx="6415" formatCode="General">
                  <c:v>1.0334700000000001E-3</c:v>
                </c:pt>
                <c:pt idx="6416" formatCode="General">
                  <c:v>1.0336500000000001E-3</c:v>
                </c:pt>
                <c:pt idx="6417" formatCode="General">
                  <c:v>1.0338299999999999E-3</c:v>
                </c:pt>
                <c:pt idx="6418" formatCode="General">
                  <c:v>1.03385E-3</c:v>
                </c:pt>
                <c:pt idx="6419" formatCode="General">
                  <c:v>1.0340099999999999E-3</c:v>
                </c:pt>
                <c:pt idx="6420" formatCode="General">
                  <c:v>1.03415E-3</c:v>
                </c:pt>
                <c:pt idx="6421" formatCode="General">
                  <c:v>1.03425E-3</c:v>
                </c:pt>
                <c:pt idx="6422" formatCode="General">
                  <c:v>1.0343500000000001E-3</c:v>
                </c:pt>
                <c:pt idx="6423" formatCode="General">
                  <c:v>1.0344600000000001E-3</c:v>
                </c:pt>
                <c:pt idx="6424" formatCode="General">
                  <c:v>1.0345199999999999E-3</c:v>
                </c:pt>
                <c:pt idx="6425" formatCode="General">
                  <c:v>1.0345899999999999E-3</c:v>
                </c:pt>
                <c:pt idx="6426" formatCode="General">
                  <c:v>1.0346400000000001E-3</c:v>
                </c:pt>
                <c:pt idx="6427" formatCode="General">
                  <c:v>1.03469E-3</c:v>
                </c:pt>
                <c:pt idx="6428" formatCode="General">
                  <c:v>1.0347500000000001E-3</c:v>
                </c:pt>
                <c:pt idx="6429" formatCode="General">
                  <c:v>1.0348E-3</c:v>
                </c:pt>
                <c:pt idx="6430" formatCode="General">
                  <c:v>1.03483E-3</c:v>
                </c:pt>
                <c:pt idx="6431" formatCode="General">
                  <c:v>1.03487E-3</c:v>
                </c:pt>
                <c:pt idx="6432" formatCode="General">
                  <c:v>1.0349000000000001E-3</c:v>
                </c:pt>
                <c:pt idx="6433" formatCode="General">
                  <c:v>1.0349300000000001E-3</c:v>
                </c:pt>
                <c:pt idx="6434" formatCode="General">
                  <c:v>1.0349700000000001E-3</c:v>
                </c:pt>
                <c:pt idx="6435" formatCode="General">
                  <c:v>1.0349999999999999E-3</c:v>
                </c:pt>
                <c:pt idx="6436" formatCode="General">
                  <c:v>1.0350400000000001E-3</c:v>
                </c:pt>
                <c:pt idx="6437" formatCode="General">
                  <c:v>1.03506E-3</c:v>
                </c:pt>
                <c:pt idx="6438" formatCode="General">
                  <c:v>1.03509E-3</c:v>
                </c:pt>
                <c:pt idx="6439" formatCode="General">
                  <c:v>1.0351E-3</c:v>
                </c:pt>
                <c:pt idx="6440" formatCode="General">
                  <c:v>1.03513E-3</c:v>
                </c:pt>
                <c:pt idx="6441" formatCode="General">
                  <c:v>1.03516E-3</c:v>
                </c:pt>
                <c:pt idx="6442" formatCode="General">
                  <c:v>1.0351799999999999E-3</c:v>
                </c:pt>
                <c:pt idx="6443" formatCode="General">
                  <c:v>1.0352E-3</c:v>
                </c:pt>
                <c:pt idx="6444" formatCode="General">
                  <c:v>1.03523E-3</c:v>
                </c:pt>
                <c:pt idx="6445" formatCode="General">
                  <c:v>1.0352499999999999E-3</c:v>
                </c:pt>
                <c:pt idx="6446" formatCode="General">
                  <c:v>1.03527E-3</c:v>
                </c:pt>
                <c:pt idx="6447" formatCode="General">
                  <c:v>1.0352899999999999E-3</c:v>
                </c:pt>
                <c:pt idx="6448" formatCode="General">
                  <c:v>1.0353199999999999E-3</c:v>
                </c:pt>
                <c:pt idx="6449" formatCode="General">
                  <c:v>1.03534E-3</c:v>
                </c:pt>
                <c:pt idx="6450" formatCode="General">
                  <c:v>1.0353599999999999E-3</c:v>
                </c:pt>
                <c:pt idx="6451" formatCode="General">
                  <c:v>1.03538E-3</c:v>
                </c:pt>
                <c:pt idx="6452" formatCode="General">
                  <c:v>1.0354100000000001E-3</c:v>
                </c:pt>
                <c:pt idx="6453" formatCode="General">
                  <c:v>1.0354299999999999E-3</c:v>
                </c:pt>
                <c:pt idx="6454" formatCode="General">
                  <c:v>1.03545E-3</c:v>
                </c:pt>
                <c:pt idx="6455" formatCode="General">
                  <c:v>1.0354800000000001E-3</c:v>
                </c:pt>
                <c:pt idx="6456" formatCode="General">
                  <c:v>1.0355E-3</c:v>
                </c:pt>
                <c:pt idx="6457" formatCode="General">
                  <c:v>1.0355200000000001E-3</c:v>
                </c:pt>
                <c:pt idx="6458" formatCode="General">
                  <c:v>1.0355399999999999E-3</c:v>
                </c:pt>
                <c:pt idx="6459" formatCode="General">
                  <c:v>1.03557E-3</c:v>
                </c:pt>
                <c:pt idx="6460" formatCode="General">
                  <c:v>1.0355900000000001E-3</c:v>
                </c:pt>
                <c:pt idx="6461" formatCode="General">
                  <c:v>1.03561E-3</c:v>
                </c:pt>
                <c:pt idx="6462" formatCode="General">
                  <c:v>1.0356300000000001E-3</c:v>
                </c:pt>
                <c:pt idx="6463" formatCode="General">
                  <c:v>1.0356600000000001E-3</c:v>
                </c:pt>
                <c:pt idx="6464" formatCode="General">
                  <c:v>1.0357000000000001E-3</c:v>
                </c:pt>
                <c:pt idx="6465" formatCode="General">
                  <c:v>1.0357299999999999E-3</c:v>
                </c:pt>
                <c:pt idx="6466" formatCode="General">
                  <c:v>1.0357599999999999E-3</c:v>
                </c:pt>
                <c:pt idx="6467" formatCode="General">
                  <c:v>1.03579E-3</c:v>
                </c:pt>
                <c:pt idx="6468" formatCode="General">
                  <c:v>1.03582E-3</c:v>
                </c:pt>
                <c:pt idx="6469" formatCode="General">
                  <c:v>1.0358500000000001E-3</c:v>
                </c:pt>
                <c:pt idx="6470" formatCode="General">
                  <c:v>1.03589E-3</c:v>
                </c:pt>
                <c:pt idx="6471" formatCode="General">
                  <c:v>1.0359200000000001E-3</c:v>
                </c:pt>
                <c:pt idx="6472" formatCode="General">
                  <c:v>1.03596E-3</c:v>
                </c:pt>
                <c:pt idx="6473" formatCode="General">
                  <c:v>1.036E-3</c:v>
                </c:pt>
                <c:pt idx="6474" formatCode="General">
                  <c:v>1.03604E-3</c:v>
                </c:pt>
                <c:pt idx="6475" formatCode="General">
                  <c:v>1.0360899999999999E-3</c:v>
                </c:pt>
                <c:pt idx="6476" formatCode="General">
                  <c:v>1.03615E-3</c:v>
                </c:pt>
                <c:pt idx="6477" formatCode="General">
                  <c:v>1.0361999999999999E-3</c:v>
                </c:pt>
                <c:pt idx="6478" formatCode="General">
                  <c:v>1.0363E-3</c:v>
                </c:pt>
                <c:pt idx="6479" formatCode="General">
                  <c:v>1.03641E-3</c:v>
                </c:pt>
                <c:pt idx="6480" formatCode="General">
                  <c:v>1.0364899999999999E-3</c:v>
                </c:pt>
                <c:pt idx="6481" formatCode="General">
                  <c:v>1.03656E-3</c:v>
                </c:pt>
                <c:pt idx="6482" formatCode="General">
                  <c:v>1.03662E-3</c:v>
                </c:pt>
                <c:pt idx="6483" formatCode="General">
                  <c:v>1.03666E-3</c:v>
                </c:pt>
                <c:pt idx="6484" formatCode="General">
                  <c:v>1.0367E-3</c:v>
                </c:pt>
                <c:pt idx="6485" formatCode="General">
                  <c:v>1.03674E-3</c:v>
                </c:pt>
                <c:pt idx="6486" formatCode="General">
                  <c:v>1.0368E-3</c:v>
                </c:pt>
                <c:pt idx="6487" formatCode="General">
                  <c:v>1.03684E-3</c:v>
                </c:pt>
                <c:pt idx="6488" formatCode="General">
                  <c:v>1.0368899999999999E-3</c:v>
                </c:pt>
                <c:pt idx="6489" formatCode="General">
                  <c:v>1.0369000000000001E-3</c:v>
                </c:pt>
                <c:pt idx="6490" formatCode="General">
                  <c:v>1.03695E-3</c:v>
                </c:pt>
                <c:pt idx="6491" formatCode="General">
                  <c:v>1.0369999999999999E-3</c:v>
                </c:pt>
                <c:pt idx="6492" formatCode="General">
                  <c:v>1.0370399999999999E-3</c:v>
                </c:pt>
                <c:pt idx="6493" formatCode="General">
                  <c:v>1.0370799999999999E-3</c:v>
                </c:pt>
                <c:pt idx="6494" formatCode="General">
                  <c:v>1.03713E-3</c:v>
                </c:pt>
                <c:pt idx="6495" formatCode="General">
                  <c:v>1.03718E-3</c:v>
                </c:pt>
                <c:pt idx="6496" formatCode="General">
                  <c:v>1.0372300000000001E-3</c:v>
                </c:pt>
                <c:pt idx="6497" formatCode="General">
                  <c:v>1.03729E-3</c:v>
                </c:pt>
                <c:pt idx="6498" formatCode="General">
                  <c:v>1.0373699999999999E-3</c:v>
                </c:pt>
                <c:pt idx="6499" formatCode="General">
                  <c:v>1.0375E-3</c:v>
                </c:pt>
                <c:pt idx="6500" formatCode="General">
                  <c:v>1.0376000000000001E-3</c:v>
                </c:pt>
                <c:pt idx="6501" formatCode="General">
                  <c:v>1.0376599999999999E-3</c:v>
                </c:pt>
                <c:pt idx="6502" formatCode="General">
                  <c:v>1.0377100000000001E-3</c:v>
                </c:pt>
                <c:pt idx="6503" formatCode="General">
                  <c:v>1.03775E-3</c:v>
                </c:pt>
                <c:pt idx="6504" formatCode="General">
                  <c:v>1.03779E-3</c:v>
                </c:pt>
                <c:pt idx="6505" formatCode="General">
                  <c:v>1.03783E-3</c:v>
                </c:pt>
                <c:pt idx="6506" formatCode="General">
                  <c:v>1.03787E-3</c:v>
                </c:pt>
                <c:pt idx="6507" formatCode="General">
                  <c:v>1.03791E-3</c:v>
                </c:pt>
                <c:pt idx="6508" formatCode="General">
                  <c:v>1.03794E-3</c:v>
                </c:pt>
                <c:pt idx="6509" formatCode="General">
                  <c:v>1.03797E-3</c:v>
                </c:pt>
                <c:pt idx="6510" formatCode="General">
                  <c:v>1.0380000000000001E-3</c:v>
                </c:pt>
                <c:pt idx="6511" formatCode="General">
                  <c:v>1.0380299999999999E-3</c:v>
                </c:pt>
                <c:pt idx="6512" formatCode="General">
                  <c:v>1.03805E-3</c:v>
                </c:pt>
                <c:pt idx="6513" formatCode="General">
                  <c:v>1.03808E-3</c:v>
                </c:pt>
                <c:pt idx="6514" formatCode="General">
                  <c:v>1.0381100000000001E-3</c:v>
                </c:pt>
                <c:pt idx="6515" formatCode="General">
                  <c:v>1.0381399999999999E-3</c:v>
                </c:pt>
                <c:pt idx="6516" formatCode="General">
                  <c:v>1.03816E-3</c:v>
                </c:pt>
                <c:pt idx="6517" formatCode="General">
                  <c:v>1.03819E-3</c:v>
                </c:pt>
                <c:pt idx="6518" formatCode="General">
                  <c:v>1.0382099999999999E-3</c:v>
                </c:pt>
                <c:pt idx="6519" formatCode="General">
                  <c:v>1.03823E-3</c:v>
                </c:pt>
                <c:pt idx="6520" formatCode="General">
                  <c:v>1.0382499999999999E-3</c:v>
                </c:pt>
                <c:pt idx="6521" formatCode="General">
                  <c:v>1.0382799999999999E-3</c:v>
                </c:pt>
                <c:pt idx="6522" formatCode="General">
                  <c:v>1.0383E-3</c:v>
                </c:pt>
                <c:pt idx="6523" formatCode="General">
                  <c:v>1.0383199999999999E-3</c:v>
                </c:pt>
                <c:pt idx="6524" formatCode="General">
                  <c:v>1.03834E-3</c:v>
                </c:pt>
                <c:pt idx="6525" formatCode="General">
                  <c:v>1.03837E-3</c:v>
                </c:pt>
                <c:pt idx="6526" formatCode="General">
                  <c:v>1.0383899999999999E-3</c:v>
                </c:pt>
                <c:pt idx="6527" formatCode="General">
                  <c:v>1.03841E-3</c:v>
                </c:pt>
                <c:pt idx="6528" formatCode="General">
                  <c:v>1.0384400000000001E-3</c:v>
                </c:pt>
                <c:pt idx="6529" formatCode="General">
                  <c:v>1.0384599999999999E-3</c:v>
                </c:pt>
                <c:pt idx="6530" formatCode="General">
                  <c:v>1.03848E-3</c:v>
                </c:pt>
                <c:pt idx="6531" formatCode="General">
                  <c:v>1.0384999999999999E-3</c:v>
                </c:pt>
                <c:pt idx="6532" formatCode="General">
                  <c:v>1.03853E-3</c:v>
                </c:pt>
                <c:pt idx="6533" formatCode="General">
                  <c:v>1.0385500000000001E-3</c:v>
                </c:pt>
                <c:pt idx="6534" formatCode="General">
                  <c:v>1.0385699999999999E-3</c:v>
                </c:pt>
                <c:pt idx="6535" formatCode="General">
                  <c:v>1.03859E-3</c:v>
                </c:pt>
                <c:pt idx="6536" formatCode="General">
                  <c:v>1.0386200000000001E-3</c:v>
                </c:pt>
                <c:pt idx="6537" formatCode="General">
                  <c:v>1.03864E-3</c:v>
                </c:pt>
                <c:pt idx="6538" formatCode="General">
                  <c:v>1.0386600000000001E-3</c:v>
                </c:pt>
                <c:pt idx="6539" formatCode="General">
                  <c:v>1.0386799999999999E-3</c:v>
                </c:pt>
                <c:pt idx="6540" formatCode="General">
                  <c:v>1.03871E-3</c:v>
                </c:pt>
                <c:pt idx="6541" formatCode="General">
                  <c:v>1.0387300000000001E-3</c:v>
                </c:pt>
                <c:pt idx="6542" formatCode="General">
                  <c:v>1.0387599999999999E-3</c:v>
                </c:pt>
                <c:pt idx="6543" formatCode="General">
                  <c:v>1.03878E-3</c:v>
                </c:pt>
                <c:pt idx="6544" formatCode="General">
                  <c:v>1.03881E-3</c:v>
                </c:pt>
                <c:pt idx="6545" formatCode="General">
                  <c:v>1.0388299999999999E-3</c:v>
                </c:pt>
                <c:pt idx="6546" formatCode="General">
                  <c:v>1.0388699999999999E-3</c:v>
                </c:pt>
                <c:pt idx="6547" formatCode="General">
                  <c:v>1.0388999999999999E-3</c:v>
                </c:pt>
                <c:pt idx="6548" formatCode="General">
                  <c:v>1.0389399999999999E-3</c:v>
                </c:pt>
                <c:pt idx="6549" formatCode="General">
                  <c:v>1.0389799999999999E-3</c:v>
                </c:pt>
                <c:pt idx="6550" formatCode="General">
                  <c:v>1.0390099999999999E-3</c:v>
                </c:pt>
                <c:pt idx="6551" formatCode="General">
                  <c:v>1.0390499999999999E-3</c:v>
                </c:pt>
                <c:pt idx="6552" formatCode="General">
                  <c:v>1.03908E-3</c:v>
                </c:pt>
                <c:pt idx="6553" formatCode="General">
                  <c:v>1.0391300000000001E-3</c:v>
                </c:pt>
                <c:pt idx="6554" formatCode="General">
                  <c:v>1.03918E-3</c:v>
                </c:pt>
                <c:pt idx="6555" formatCode="General">
                  <c:v>1.0392299999999999E-3</c:v>
                </c:pt>
                <c:pt idx="6556" formatCode="General">
                  <c:v>1.0392800000000001E-3</c:v>
                </c:pt>
                <c:pt idx="6557" formatCode="General">
                  <c:v>1.0393500000000001E-3</c:v>
                </c:pt>
                <c:pt idx="6558" formatCode="General">
                  <c:v>1.0394200000000001E-3</c:v>
                </c:pt>
                <c:pt idx="6559" formatCode="General">
                  <c:v>1.03951E-3</c:v>
                </c:pt>
                <c:pt idx="6560" formatCode="General">
                  <c:v>1.03959E-3</c:v>
                </c:pt>
                <c:pt idx="6561" formatCode="General">
                  <c:v>1.0396800000000001E-3</c:v>
                </c:pt>
                <c:pt idx="6562" formatCode="General">
                  <c:v>1.03981E-3</c:v>
                </c:pt>
                <c:pt idx="6563" formatCode="General">
                  <c:v>1.0399300000000001E-3</c:v>
                </c:pt>
                <c:pt idx="6564" formatCode="General">
                  <c:v>1.04006E-3</c:v>
                </c:pt>
                <c:pt idx="6565" formatCode="General">
                  <c:v>1.0401900000000001E-3</c:v>
                </c:pt>
                <c:pt idx="6566" formatCode="General">
                  <c:v>1.0403599999999999E-3</c:v>
                </c:pt>
                <c:pt idx="6567" formatCode="General">
                  <c:v>1.04053E-3</c:v>
                </c:pt>
                <c:pt idx="6568" formatCode="General">
                  <c:v>1.0407000000000001E-3</c:v>
                </c:pt>
                <c:pt idx="6569" formatCode="General">
                  <c:v>1.04093E-3</c:v>
                </c:pt>
                <c:pt idx="6570" formatCode="General">
                  <c:v>1.0410700000000001E-3</c:v>
                </c:pt>
                <c:pt idx="6571" formatCode="General">
                  <c:v>1.0413600000000001E-3</c:v>
                </c:pt>
                <c:pt idx="6572" formatCode="General">
                  <c:v>1.0416500000000001E-3</c:v>
                </c:pt>
                <c:pt idx="6573" formatCode="General">
                  <c:v>1.0419299999999999E-3</c:v>
                </c:pt>
                <c:pt idx="6574" formatCode="General">
                  <c:v>1.04222E-3</c:v>
                </c:pt>
                <c:pt idx="6575" formatCode="General">
                  <c:v>1.04265E-3</c:v>
                </c:pt>
                <c:pt idx="6576" formatCode="General">
                  <c:v>1.04308E-3</c:v>
                </c:pt>
                <c:pt idx="6577" formatCode="General">
                  <c:v>1.04345E-3</c:v>
                </c:pt>
                <c:pt idx="6578" formatCode="General">
                  <c:v>1.04357E-3</c:v>
                </c:pt>
                <c:pt idx="6579" formatCode="General">
                  <c:v>1.04408E-3</c:v>
                </c:pt>
                <c:pt idx="6580" formatCode="General">
                  <c:v>1.04458E-3</c:v>
                </c:pt>
                <c:pt idx="6581" formatCode="General">
                  <c:v>1.04509E-3</c:v>
                </c:pt>
                <c:pt idx="6582" formatCode="General">
                  <c:v>1.04542E-3</c:v>
                </c:pt>
                <c:pt idx="6583" formatCode="General">
                  <c:v>1.04576E-3</c:v>
                </c:pt>
                <c:pt idx="6584" formatCode="General">
                  <c:v>1.0460999999999999E-3</c:v>
                </c:pt>
                <c:pt idx="6585" formatCode="General">
                  <c:v>1.0464199999999999E-3</c:v>
                </c:pt>
                <c:pt idx="6586" formatCode="General">
                  <c:v>1.0467199999999999E-3</c:v>
                </c:pt>
                <c:pt idx="6587" formatCode="General">
                  <c:v>1.04703E-3</c:v>
                </c:pt>
                <c:pt idx="6588" formatCode="General">
                  <c:v>1.0473399999999999E-3</c:v>
                </c:pt>
                <c:pt idx="6589" formatCode="General">
                  <c:v>1.0476400000000001E-3</c:v>
                </c:pt>
                <c:pt idx="6590" formatCode="General">
                  <c:v>1.04795E-3</c:v>
                </c:pt>
                <c:pt idx="6591" formatCode="General">
                  <c:v>1.0482600000000001E-3</c:v>
                </c:pt>
                <c:pt idx="6592" formatCode="General">
                  <c:v>1.04856E-3</c:v>
                </c:pt>
                <c:pt idx="6593" formatCode="General">
                  <c:v>1.0488299999999999E-3</c:v>
                </c:pt>
                <c:pt idx="6594" formatCode="General">
                  <c:v>1.0490600000000001E-3</c:v>
                </c:pt>
                <c:pt idx="6595" formatCode="General">
                  <c:v>1.04929E-3</c:v>
                </c:pt>
                <c:pt idx="6596" formatCode="General">
                  <c:v>1.04952E-3</c:v>
                </c:pt>
                <c:pt idx="6597" formatCode="General">
                  <c:v>1.0497499999999999E-3</c:v>
                </c:pt>
                <c:pt idx="6598" formatCode="General">
                  <c:v>1.0499800000000001E-3</c:v>
                </c:pt>
                <c:pt idx="6599" formatCode="General">
                  <c:v>1.05021E-3</c:v>
                </c:pt>
                <c:pt idx="6600" formatCode="General">
                  <c:v>1.0504399999999999E-3</c:v>
                </c:pt>
                <c:pt idx="6601" formatCode="General">
                  <c:v>1.0506300000000001E-3</c:v>
                </c:pt>
                <c:pt idx="6602" formatCode="General">
                  <c:v>1.05086E-3</c:v>
                </c:pt>
                <c:pt idx="6603" formatCode="General">
                  <c:v>1.05109E-3</c:v>
                </c:pt>
                <c:pt idx="6604" formatCode="General">
                  <c:v>1.0512399999999999E-3</c:v>
                </c:pt>
                <c:pt idx="6605" formatCode="General">
                  <c:v>1.0513899999999999E-3</c:v>
                </c:pt>
                <c:pt idx="6606" formatCode="General">
                  <c:v>1.0515500000000001E-3</c:v>
                </c:pt>
                <c:pt idx="6607" formatCode="General">
                  <c:v>1.0517E-3</c:v>
                </c:pt>
                <c:pt idx="6608" formatCode="General">
                  <c:v>1.05185E-3</c:v>
                </c:pt>
                <c:pt idx="6609" formatCode="General">
                  <c:v>1.0519800000000001E-3</c:v>
                </c:pt>
                <c:pt idx="6610" formatCode="General">
                  <c:v>1.0521199999999999E-3</c:v>
                </c:pt>
                <c:pt idx="6611" formatCode="General">
                  <c:v>1.05226E-3</c:v>
                </c:pt>
                <c:pt idx="6612" formatCode="General">
                  <c:v>1.0524E-3</c:v>
                </c:pt>
                <c:pt idx="6613" formatCode="General">
                  <c:v>1.05254E-3</c:v>
                </c:pt>
                <c:pt idx="6614" formatCode="General">
                  <c:v>1.0526699999999999E-3</c:v>
                </c:pt>
                <c:pt idx="6615" formatCode="General">
                  <c:v>1.0528099999999999E-3</c:v>
                </c:pt>
                <c:pt idx="6616" formatCode="General">
                  <c:v>1.0529300000000001E-3</c:v>
                </c:pt>
                <c:pt idx="6617" formatCode="General">
                  <c:v>1.0530299999999999E-3</c:v>
                </c:pt>
                <c:pt idx="6618" formatCode="General">
                  <c:v>1.05313E-3</c:v>
                </c:pt>
                <c:pt idx="6619" formatCode="General">
                  <c:v>1.0532300000000001E-3</c:v>
                </c:pt>
                <c:pt idx="6620" formatCode="General">
                  <c:v>1.0533300000000001E-3</c:v>
                </c:pt>
                <c:pt idx="6621" formatCode="General">
                  <c:v>1.0534299999999999E-3</c:v>
                </c:pt>
                <c:pt idx="6622" formatCode="General">
                  <c:v>1.05353E-3</c:v>
                </c:pt>
                <c:pt idx="6623" formatCode="General">
                  <c:v>1.0536300000000001E-3</c:v>
                </c:pt>
                <c:pt idx="6624" formatCode="General">
                  <c:v>1.05371E-3</c:v>
                </c:pt>
                <c:pt idx="6625" formatCode="General">
                  <c:v>1.05379E-3</c:v>
                </c:pt>
                <c:pt idx="6626" formatCode="General">
                  <c:v>1.0538699999999999E-3</c:v>
                </c:pt>
                <c:pt idx="6627" formatCode="General">
                  <c:v>1.05394E-3</c:v>
                </c:pt>
                <c:pt idx="6628" formatCode="General">
                  <c:v>1.0540199999999999E-3</c:v>
                </c:pt>
                <c:pt idx="6629" formatCode="General">
                  <c:v>1.0541000000000001E-3</c:v>
                </c:pt>
                <c:pt idx="6630" formatCode="General">
                  <c:v>1.05415E-3</c:v>
                </c:pt>
                <c:pt idx="6631" formatCode="General">
                  <c:v>1.0542100000000001E-3</c:v>
                </c:pt>
                <c:pt idx="6632" formatCode="General">
                  <c:v>1.0542699999999999E-3</c:v>
                </c:pt>
                <c:pt idx="6633" formatCode="General">
                  <c:v>1.0543200000000001E-3</c:v>
                </c:pt>
                <c:pt idx="6634" formatCode="General">
                  <c:v>1.05437E-3</c:v>
                </c:pt>
                <c:pt idx="6635" formatCode="General">
                  <c:v>1.05441E-3</c:v>
                </c:pt>
                <c:pt idx="6636" formatCode="General">
                  <c:v>1.0544599999999999E-3</c:v>
                </c:pt>
                <c:pt idx="6637" formatCode="General">
                  <c:v>1.0545000000000001E-3</c:v>
                </c:pt>
                <c:pt idx="6638" formatCode="General">
                  <c:v>1.05455E-3</c:v>
                </c:pt>
                <c:pt idx="6639" formatCode="General">
                  <c:v>1.05459E-3</c:v>
                </c:pt>
                <c:pt idx="6640" formatCode="General">
                  <c:v>1.0546399999999999E-3</c:v>
                </c:pt>
                <c:pt idx="6641" formatCode="General">
                  <c:v>1.0546900000000001E-3</c:v>
                </c:pt>
                <c:pt idx="6642" formatCode="General">
                  <c:v>1.0547200000000001E-3</c:v>
                </c:pt>
                <c:pt idx="6643" formatCode="General">
                  <c:v>1.0547499999999999E-3</c:v>
                </c:pt>
                <c:pt idx="6644" formatCode="General">
                  <c:v>1.05478E-3</c:v>
                </c:pt>
                <c:pt idx="6645" formatCode="General">
                  <c:v>1.05481E-3</c:v>
                </c:pt>
                <c:pt idx="6646" formatCode="General">
                  <c:v>1.05485E-3</c:v>
                </c:pt>
                <c:pt idx="6647" formatCode="General">
                  <c:v>1.05489E-3</c:v>
                </c:pt>
                <c:pt idx="6648" formatCode="General">
                  <c:v>1.05492E-3</c:v>
                </c:pt>
                <c:pt idx="6649" formatCode="General">
                  <c:v>1.05496E-3</c:v>
                </c:pt>
                <c:pt idx="6650" formatCode="General">
                  <c:v>1.05499E-3</c:v>
                </c:pt>
                <c:pt idx="6651" formatCode="General">
                  <c:v>1.05503E-3</c:v>
                </c:pt>
                <c:pt idx="6652" formatCode="General">
                  <c:v>1.0550500000000001E-3</c:v>
                </c:pt>
                <c:pt idx="6653" formatCode="General">
                  <c:v>1.0550799999999999E-3</c:v>
                </c:pt>
                <c:pt idx="6654" formatCode="General">
                  <c:v>1.0551E-3</c:v>
                </c:pt>
                <c:pt idx="6655" formatCode="General">
                  <c:v>1.05513E-3</c:v>
                </c:pt>
                <c:pt idx="6656" formatCode="General">
                  <c:v>1.0551499999999999E-3</c:v>
                </c:pt>
                <c:pt idx="6657" formatCode="General">
                  <c:v>1.05518E-3</c:v>
                </c:pt>
                <c:pt idx="6658" formatCode="General">
                  <c:v>1.05521E-3</c:v>
                </c:pt>
                <c:pt idx="6659" formatCode="General">
                  <c:v>1.05524E-3</c:v>
                </c:pt>
                <c:pt idx="6660" formatCode="General">
                  <c:v>1.0552700000000001E-3</c:v>
                </c:pt>
                <c:pt idx="6661" formatCode="General">
                  <c:v>1.0552999999999999E-3</c:v>
                </c:pt>
                <c:pt idx="6662" formatCode="General">
                  <c:v>1.0553299999999999E-3</c:v>
                </c:pt>
                <c:pt idx="6663" formatCode="General">
                  <c:v>1.05536E-3</c:v>
                </c:pt>
                <c:pt idx="6664" formatCode="General">
                  <c:v>1.05539E-3</c:v>
                </c:pt>
                <c:pt idx="6665" formatCode="General">
                  <c:v>1.0554200000000001E-3</c:v>
                </c:pt>
                <c:pt idx="6666" formatCode="General">
                  <c:v>1.0554500000000001E-3</c:v>
                </c:pt>
                <c:pt idx="6667" formatCode="General">
                  <c:v>1.05547E-3</c:v>
                </c:pt>
                <c:pt idx="6668" formatCode="General">
                  <c:v>1.0555E-3</c:v>
                </c:pt>
                <c:pt idx="6669" formatCode="General">
                  <c:v>1.0555300000000001E-3</c:v>
                </c:pt>
                <c:pt idx="6670" formatCode="General">
                  <c:v>1.0555600000000001E-3</c:v>
                </c:pt>
                <c:pt idx="6671" formatCode="General">
                  <c:v>1.0555899999999999E-3</c:v>
                </c:pt>
                <c:pt idx="6672" formatCode="General">
                  <c:v>1.05562E-3</c:v>
                </c:pt>
                <c:pt idx="6673" formatCode="General">
                  <c:v>1.05565E-3</c:v>
                </c:pt>
                <c:pt idx="6674" formatCode="General">
                  <c:v>1.05568E-3</c:v>
                </c:pt>
                <c:pt idx="6675" formatCode="General">
                  <c:v>1.0557100000000001E-3</c:v>
                </c:pt>
                <c:pt idx="6676" formatCode="General">
                  <c:v>1.05575E-3</c:v>
                </c:pt>
                <c:pt idx="6677" formatCode="General">
                  <c:v>1.05579E-3</c:v>
                </c:pt>
                <c:pt idx="6678" formatCode="General">
                  <c:v>1.0558399999999999E-3</c:v>
                </c:pt>
                <c:pt idx="6679" formatCode="General">
                  <c:v>1.0558799999999999E-3</c:v>
                </c:pt>
                <c:pt idx="6680" formatCode="General">
                  <c:v>1.0559300000000001E-3</c:v>
                </c:pt>
                <c:pt idx="6681" formatCode="General">
                  <c:v>1.05597E-3</c:v>
                </c:pt>
                <c:pt idx="6682" formatCode="General">
                  <c:v>1.0560299999999999E-3</c:v>
                </c:pt>
                <c:pt idx="6683" formatCode="General">
                  <c:v>1.05612E-3</c:v>
                </c:pt>
                <c:pt idx="6684" formatCode="General">
                  <c:v>1.05631E-3</c:v>
                </c:pt>
                <c:pt idx="6685" formatCode="General">
                  <c:v>1.05638E-3</c:v>
                </c:pt>
                <c:pt idx="6686" formatCode="General">
                  <c:v>1.05645E-3</c:v>
                </c:pt>
                <c:pt idx="6687" formatCode="General">
                  <c:v>1.0565100000000001E-3</c:v>
                </c:pt>
                <c:pt idx="6688" formatCode="General">
                  <c:v>1.05656E-3</c:v>
                </c:pt>
                <c:pt idx="6689" formatCode="General">
                  <c:v>1.0566099999999999E-3</c:v>
                </c:pt>
                <c:pt idx="6690" formatCode="General">
                  <c:v>1.0566600000000001E-3</c:v>
                </c:pt>
                <c:pt idx="6691" formatCode="General">
                  <c:v>1.0567199999999999E-3</c:v>
                </c:pt>
                <c:pt idx="6692" formatCode="General">
                  <c:v>1.05674E-3</c:v>
                </c:pt>
                <c:pt idx="6693" formatCode="General">
                  <c:v>1.0568000000000001E-3</c:v>
                </c:pt>
                <c:pt idx="6694" formatCode="General">
                  <c:v>1.0568000000000001E-3</c:v>
                </c:pt>
                <c:pt idx="6695" formatCode="General">
                  <c:v>1.05685E-3</c:v>
                </c:pt>
                <c:pt idx="6696" formatCode="General">
                  <c:v>1.05689E-3</c:v>
                </c:pt>
                <c:pt idx="6697" formatCode="General">
                  <c:v>1.0569399999999999E-3</c:v>
                </c:pt>
                <c:pt idx="6698" formatCode="General">
                  <c:v>1.0569799999999999E-3</c:v>
                </c:pt>
                <c:pt idx="6699" formatCode="General">
                  <c:v>1.05703E-3</c:v>
                </c:pt>
                <c:pt idx="6700" formatCode="General">
                  <c:v>1.05708E-3</c:v>
                </c:pt>
                <c:pt idx="6701" formatCode="General">
                  <c:v>1.0571300000000001E-3</c:v>
                </c:pt>
                <c:pt idx="6702" formatCode="General">
                  <c:v>1.0571999999999999E-3</c:v>
                </c:pt>
                <c:pt idx="6703" formatCode="General">
                  <c:v>1.0572699999999999E-3</c:v>
                </c:pt>
                <c:pt idx="6704" formatCode="General">
                  <c:v>1.05736E-3</c:v>
                </c:pt>
                <c:pt idx="6705" formatCode="General">
                  <c:v>1.0575199999999999E-3</c:v>
                </c:pt>
                <c:pt idx="6706" formatCode="General">
                  <c:v>1.05758E-3</c:v>
                </c:pt>
                <c:pt idx="6707" formatCode="General">
                  <c:v>1.0576400000000001E-3</c:v>
                </c:pt>
                <c:pt idx="6708" formatCode="General">
                  <c:v>1.05769E-3</c:v>
                </c:pt>
                <c:pt idx="6709" formatCode="General">
                  <c:v>1.05773E-3</c:v>
                </c:pt>
                <c:pt idx="6710" formatCode="General">
                  <c:v>1.0577799999999999E-3</c:v>
                </c:pt>
                <c:pt idx="6711" formatCode="General">
                  <c:v>1.0578199999999999E-3</c:v>
                </c:pt>
                <c:pt idx="6712" formatCode="General">
                  <c:v>1.0578600000000001E-3</c:v>
                </c:pt>
                <c:pt idx="6713" formatCode="General">
                  <c:v>1.0579000000000001E-3</c:v>
                </c:pt>
                <c:pt idx="6714" formatCode="General">
                  <c:v>1.0579299999999999E-3</c:v>
                </c:pt>
                <c:pt idx="6715" formatCode="General">
                  <c:v>1.0579599999999999E-3</c:v>
                </c:pt>
                <c:pt idx="6716" formatCode="General">
                  <c:v>1.0579999999999999E-3</c:v>
                </c:pt>
                <c:pt idx="6717" formatCode="General">
                  <c:v>1.05803E-3</c:v>
                </c:pt>
                <c:pt idx="6718" formatCode="General">
                  <c:v>1.05806E-3</c:v>
                </c:pt>
                <c:pt idx="6719" formatCode="General">
                  <c:v>1.0580800000000001E-3</c:v>
                </c:pt>
                <c:pt idx="6720" formatCode="General">
                  <c:v>1.0581099999999999E-3</c:v>
                </c:pt>
                <c:pt idx="6721" formatCode="General">
                  <c:v>1.0581399999999999E-3</c:v>
                </c:pt>
                <c:pt idx="6722" formatCode="General">
                  <c:v>1.05817E-3</c:v>
                </c:pt>
                <c:pt idx="6723" formatCode="General">
                  <c:v>1.0581900000000001E-3</c:v>
                </c:pt>
                <c:pt idx="6724" formatCode="General">
                  <c:v>1.0582199999999999E-3</c:v>
                </c:pt>
                <c:pt idx="6725" formatCode="General">
                  <c:v>1.0582499999999999E-3</c:v>
                </c:pt>
                <c:pt idx="6726" formatCode="General">
                  <c:v>1.0582899999999999E-3</c:v>
                </c:pt>
                <c:pt idx="6727" formatCode="General">
                  <c:v>1.05832E-3</c:v>
                </c:pt>
                <c:pt idx="6728" formatCode="General">
                  <c:v>1.05835E-3</c:v>
                </c:pt>
                <c:pt idx="6729" formatCode="General">
                  <c:v>1.05839E-3</c:v>
                </c:pt>
                <c:pt idx="6730" formatCode="General">
                  <c:v>1.05842E-3</c:v>
                </c:pt>
                <c:pt idx="6731" formatCode="General">
                  <c:v>1.0584500000000001E-3</c:v>
                </c:pt>
                <c:pt idx="6732" formatCode="General">
                  <c:v>1.05849E-3</c:v>
                </c:pt>
                <c:pt idx="6733" formatCode="General">
                  <c:v>1.0585200000000001E-3</c:v>
                </c:pt>
                <c:pt idx="6734" formatCode="General">
                  <c:v>1.0585499999999999E-3</c:v>
                </c:pt>
                <c:pt idx="6735" formatCode="General">
                  <c:v>1.0585799999999999E-3</c:v>
                </c:pt>
                <c:pt idx="6736" formatCode="General">
                  <c:v>1.0586E-3</c:v>
                </c:pt>
                <c:pt idx="6737" formatCode="General">
                  <c:v>1.0586300000000001E-3</c:v>
                </c:pt>
                <c:pt idx="6738" formatCode="General">
                  <c:v>1.0586599999999999E-3</c:v>
                </c:pt>
                <c:pt idx="6739" formatCode="General">
                  <c:v>1.05868E-3</c:v>
                </c:pt>
                <c:pt idx="6740" formatCode="General">
                  <c:v>1.05871E-3</c:v>
                </c:pt>
                <c:pt idx="6741" formatCode="General">
                  <c:v>1.0587400000000001E-3</c:v>
                </c:pt>
                <c:pt idx="6742" formatCode="General">
                  <c:v>1.05876E-3</c:v>
                </c:pt>
                <c:pt idx="6743" formatCode="General">
                  <c:v>1.0587999999999999E-3</c:v>
                </c:pt>
                <c:pt idx="6744" formatCode="General">
                  <c:v>1.0588399999999999E-3</c:v>
                </c:pt>
                <c:pt idx="6745" formatCode="General">
                  <c:v>1.0588800000000001E-3</c:v>
                </c:pt>
                <c:pt idx="6746" formatCode="General">
                  <c:v>1.0589200000000001E-3</c:v>
                </c:pt>
                <c:pt idx="6747" formatCode="General">
                  <c:v>1.0589600000000001E-3</c:v>
                </c:pt>
                <c:pt idx="6748" formatCode="General">
                  <c:v>1.05901E-3</c:v>
                </c:pt>
                <c:pt idx="6749" formatCode="General">
                  <c:v>1.05904E-3</c:v>
                </c:pt>
                <c:pt idx="6750" formatCode="General">
                  <c:v>1.0590899999999999E-3</c:v>
                </c:pt>
                <c:pt idx="6751" formatCode="General">
                  <c:v>1.0591400000000001E-3</c:v>
                </c:pt>
                <c:pt idx="6752" formatCode="General">
                  <c:v>1.05919E-3</c:v>
                </c:pt>
                <c:pt idx="6753" formatCode="General">
                  <c:v>1.0592500000000001E-3</c:v>
                </c:pt>
                <c:pt idx="6754" formatCode="General">
                  <c:v>1.0593E-3</c:v>
                </c:pt>
                <c:pt idx="6755" formatCode="General">
                  <c:v>1.0593499999999999E-3</c:v>
                </c:pt>
                <c:pt idx="6756" formatCode="General">
                  <c:v>1.0594199999999999E-3</c:v>
                </c:pt>
                <c:pt idx="6757" formatCode="General">
                  <c:v>1.05949E-3</c:v>
                </c:pt>
                <c:pt idx="6758" formatCode="General">
                  <c:v>1.05956E-3</c:v>
                </c:pt>
                <c:pt idx="6759" formatCode="General">
                  <c:v>1.05962E-3</c:v>
                </c:pt>
                <c:pt idx="6760" formatCode="General">
                  <c:v>1.0596799999999999E-3</c:v>
                </c:pt>
                <c:pt idx="6761" formatCode="General">
                  <c:v>1.05977E-3</c:v>
                </c:pt>
                <c:pt idx="6762" formatCode="General">
                  <c:v>1.05985E-3</c:v>
                </c:pt>
                <c:pt idx="6763" formatCode="General">
                  <c:v>1.0599400000000001E-3</c:v>
                </c:pt>
                <c:pt idx="6764" formatCode="General">
                  <c:v>1.0600200000000001E-3</c:v>
                </c:pt>
                <c:pt idx="6765" formatCode="General">
                  <c:v>1.0601E-3</c:v>
                </c:pt>
                <c:pt idx="6766" formatCode="General">
                  <c:v>1.0601899999999999E-3</c:v>
                </c:pt>
                <c:pt idx="6767" formatCode="General">
                  <c:v>1.06028E-3</c:v>
                </c:pt>
                <c:pt idx="6768" formatCode="General">
                  <c:v>1.06039E-3</c:v>
                </c:pt>
                <c:pt idx="6769" formatCode="General">
                  <c:v>1.0605E-3</c:v>
                </c:pt>
                <c:pt idx="6770" formatCode="General">
                  <c:v>1.06061E-3</c:v>
                </c:pt>
                <c:pt idx="6771" formatCode="General">
                  <c:v>1.0607100000000001E-3</c:v>
                </c:pt>
                <c:pt idx="6772" formatCode="General">
                  <c:v>1.0608200000000001E-3</c:v>
                </c:pt>
                <c:pt idx="6773" formatCode="General">
                  <c:v>1.0609300000000001E-3</c:v>
                </c:pt>
                <c:pt idx="6774" formatCode="General">
                  <c:v>1.0610299999999999E-3</c:v>
                </c:pt>
                <c:pt idx="6775" formatCode="General">
                  <c:v>1.06116E-3</c:v>
                </c:pt>
                <c:pt idx="6776" formatCode="General">
                  <c:v>1.0612900000000001E-3</c:v>
                </c:pt>
                <c:pt idx="6777" formatCode="General">
                  <c:v>1.0614299999999999E-3</c:v>
                </c:pt>
                <c:pt idx="6778" formatCode="General">
                  <c:v>1.06157E-3</c:v>
                </c:pt>
                <c:pt idx="6779" formatCode="General">
                  <c:v>1.06171E-3</c:v>
                </c:pt>
                <c:pt idx="6780" formatCode="General">
                  <c:v>1.06185E-3</c:v>
                </c:pt>
                <c:pt idx="6781" formatCode="General">
                  <c:v>1.0619799999999999E-3</c:v>
                </c:pt>
                <c:pt idx="6782" formatCode="General">
                  <c:v>1.0621199999999999E-3</c:v>
                </c:pt>
                <c:pt idx="6783" formatCode="General">
                  <c:v>1.0622800000000001E-3</c:v>
                </c:pt>
                <c:pt idx="6784" formatCode="General">
                  <c:v>1.06247E-3</c:v>
                </c:pt>
                <c:pt idx="6785" formatCode="General">
                  <c:v>1.0626500000000001E-3</c:v>
                </c:pt>
                <c:pt idx="6786" formatCode="General">
                  <c:v>1.0628300000000001E-3</c:v>
                </c:pt>
                <c:pt idx="6787" formatCode="General">
                  <c:v>1.06302E-3</c:v>
                </c:pt>
                <c:pt idx="6788" formatCode="General">
                  <c:v>1.0632E-3</c:v>
                </c:pt>
                <c:pt idx="6789" formatCode="General">
                  <c:v>1.0633800000000001E-3</c:v>
                </c:pt>
                <c:pt idx="6790" formatCode="General">
                  <c:v>1.06357E-3</c:v>
                </c:pt>
                <c:pt idx="6791" formatCode="General">
                  <c:v>1.0637800000000001E-3</c:v>
                </c:pt>
                <c:pt idx="6792" formatCode="General">
                  <c:v>1.0640300000000001E-3</c:v>
                </c:pt>
                <c:pt idx="6793" formatCode="General">
                  <c:v>1.06427E-3</c:v>
                </c:pt>
                <c:pt idx="6794" formatCode="General">
                  <c:v>1.06452E-3</c:v>
                </c:pt>
                <c:pt idx="6795" formatCode="General">
                  <c:v>1.0647600000000001E-3</c:v>
                </c:pt>
                <c:pt idx="6796" formatCode="General">
                  <c:v>1.0650099999999999E-3</c:v>
                </c:pt>
                <c:pt idx="6797" formatCode="General">
                  <c:v>1.06525E-3</c:v>
                </c:pt>
                <c:pt idx="6798" formatCode="General">
                  <c:v>1.0655E-3</c:v>
                </c:pt>
                <c:pt idx="6799" formatCode="General">
                  <c:v>1.06577E-3</c:v>
                </c:pt>
                <c:pt idx="6800" formatCode="General">
                  <c:v>1.0660800000000001E-3</c:v>
                </c:pt>
                <c:pt idx="6801" formatCode="General">
                  <c:v>1.06639E-3</c:v>
                </c:pt>
                <c:pt idx="6802" formatCode="General">
                  <c:v>1.0666899999999999E-3</c:v>
                </c:pt>
                <c:pt idx="6803" formatCode="General">
                  <c:v>1.067E-3</c:v>
                </c:pt>
                <c:pt idx="6804" formatCode="General">
                  <c:v>1.0673E-3</c:v>
                </c:pt>
                <c:pt idx="6805" formatCode="General">
                  <c:v>1.0676100000000001E-3</c:v>
                </c:pt>
                <c:pt idx="6806" formatCode="General">
                  <c:v>1.06807E-3</c:v>
                </c:pt>
                <c:pt idx="6807" formatCode="General">
                  <c:v>1.0685099999999999E-3</c:v>
                </c:pt>
                <c:pt idx="6808" formatCode="General">
                  <c:v>1.0689600000000001E-3</c:v>
                </c:pt>
                <c:pt idx="6809" formatCode="General">
                  <c:v>1.0694000000000001E-3</c:v>
                </c:pt>
                <c:pt idx="6810" formatCode="General">
                  <c:v>1.06985E-3</c:v>
                </c:pt>
                <c:pt idx="6811" formatCode="General">
                  <c:v>1.07029E-3</c:v>
                </c:pt>
                <c:pt idx="6812" formatCode="General">
                  <c:v>1.07073E-3</c:v>
                </c:pt>
                <c:pt idx="6813" formatCode="General">
                  <c:v>1.0711799999999999E-3</c:v>
                </c:pt>
                <c:pt idx="6814" formatCode="General">
                  <c:v>1.0716199999999999E-3</c:v>
                </c:pt>
                <c:pt idx="6815" formatCode="General">
                  <c:v>1.07216E-3</c:v>
                </c:pt>
                <c:pt idx="6816" formatCode="General">
                  <c:v>1.0726900000000001E-3</c:v>
                </c:pt>
                <c:pt idx="6817" formatCode="General">
                  <c:v>1.0732300000000001E-3</c:v>
                </c:pt>
                <c:pt idx="6818" formatCode="General">
                  <c:v>1.0737699999999999E-3</c:v>
                </c:pt>
                <c:pt idx="6819" formatCode="General">
                  <c:v>1.07457E-3</c:v>
                </c:pt>
                <c:pt idx="6820" formatCode="General">
                  <c:v>1.07537E-3</c:v>
                </c:pt>
                <c:pt idx="6821" formatCode="General">
                  <c:v>1.0761900000000001E-3</c:v>
                </c:pt>
                <c:pt idx="6822" formatCode="General">
                  <c:v>1.07701E-3</c:v>
                </c:pt>
                <c:pt idx="6823" formatCode="General">
                  <c:v>1.07784E-3</c:v>
                </c:pt>
                <c:pt idx="6824" formatCode="General">
                  <c:v>1.0786700000000001E-3</c:v>
                </c:pt>
                <c:pt idx="6825" formatCode="General">
                  <c:v>1.0792200000000001E-3</c:v>
                </c:pt>
                <c:pt idx="6826" formatCode="General">
                  <c:v>1.0803200000000001E-3</c:v>
                </c:pt>
                <c:pt idx="6827" formatCode="General">
                  <c:v>1.08128E-3</c:v>
                </c:pt>
                <c:pt idx="6828" formatCode="General">
                  <c:v>1.0822500000000001E-3</c:v>
                </c:pt>
                <c:pt idx="6829" formatCode="General">
                  <c:v>1.08354E-3</c:v>
                </c:pt>
                <c:pt idx="6830" formatCode="General">
                  <c:v>1.08482E-3</c:v>
                </c:pt>
                <c:pt idx="6831" formatCode="General">
                  <c:v>1.0859999999999999E-3</c:v>
                </c:pt>
                <c:pt idx="6832" formatCode="General">
                  <c:v>1.0876099999999999E-3</c:v>
                </c:pt>
                <c:pt idx="6833" formatCode="General">
                  <c:v>1.0892199999999999E-3</c:v>
                </c:pt>
                <c:pt idx="6834" formatCode="General">
                  <c:v>1.0907899999999999E-3</c:v>
                </c:pt>
                <c:pt idx="6835" formatCode="General">
                  <c:v>1.0923599999999999E-3</c:v>
                </c:pt>
                <c:pt idx="6836" formatCode="General">
                  <c:v>1.09392E-3</c:v>
                </c:pt>
                <c:pt idx="6837" formatCode="General">
                  <c:v>1.0954700000000001E-3</c:v>
                </c:pt>
                <c:pt idx="6838" formatCode="General">
                  <c:v>1.0970299999999999E-3</c:v>
                </c:pt>
                <c:pt idx="6839" formatCode="General">
                  <c:v>1.09858E-3</c:v>
                </c:pt>
                <c:pt idx="6840" formatCode="General">
                  <c:v>1.1003300000000001E-3</c:v>
                </c:pt>
                <c:pt idx="6841" formatCode="General">
                  <c:v>1.1026499999999999E-3</c:v>
                </c:pt>
                <c:pt idx="6842" formatCode="General">
                  <c:v>1.10457E-3</c:v>
                </c:pt>
                <c:pt idx="6843" formatCode="General">
                  <c:v>1.1065700000000001E-3</c:v>
                </c:pt>
                <c:pt idx="6844" formatCode="General">
                  <c:v>1.1079E-3</c:v>
                </c:pt>
                <c:pt idx="6845" formatCode="General">
                  <c:v>1.10965E-3</c:v>
                </c:pt>
                <c:pt idx="6846" formatCode="General">
                  <c:v>1.1112699999999999E-3</c:v>
                </c:pt>
                <c:pt idx="6847" formatCode="General">
                  <c:v>1.1128900000000001E-3</c:v>
                </c:pt>
                <c:pt idx="6848" formatCode="General">
                  <c:v>1.11399E-3</c:v>
                </c:pt>
                <c:pt idx="6849" formatCode="General">
                  <c:v>1.1150999999999999E-3</c:v>
                </c:pt>
                <c:pt idx="6850" formatCode="General">
                  <c:v>1.1162100000000001E-3</c:v>
                </c:pt>
                <c:pt idx="6851" formatCode="General">
                  <c:v>1.11731E-3</c:v>
                </c:pt>
                <c:pt idx="6852" formatCode="General">
                  <c:v>1.11837E-3</c:v>
                </c:pt>
                <c:pt idx="6853" formatCode="General">
                  <c:v>1.1191700000000001E-3</c:v>
                </c:pt>
                <c:pt idx="6854" formatCode="General">
                  <c:v>1.1199700000000001E-3</c:v>
                </c:pt>
                <c:pt idx="6855" formatCode="General">
                  <c:v>1.1207599999999999E-3</c:v>
                </c:pt>
                <c:pt idx="6856" formatCode="General">
                  <c:v>1.12156E-3</c:v>
                </c:pt>
                <c:pt idx="6857" formatCode="General">
                  <c:v>1.12239E-3</c:v>
                </c:pt>
                <c:pt idx="6858" formatCode="General">
                  <c:v>1.12294E-3</c:v>
                </c:pt>
                <c:pt idx="6859" formatCode="General">
                  <c:v>1.12349E-3</c:v>
                </c:pt>
                <c:pt idx="6860" formatCode="General">
                  <c:v>1.1240499999999999E-3</c:v>
                </c:pt>
                <c:pt idx="6861" formatCode="General">
                  <c:v>1.1245999999999999E-3</c:v>
                </c:pt>
                <c:pt idx="6862" formatCode="General">
                  <c:v>1.1251500000000001E-3</c:v>
                </c:pt>
                <c:pt idx="6863" formatCode="General">
                  <c:v>1.1257000000000001E-3</c:v>
                </c:pt>
                <c:pt idx="6864" formatCode="General">
                  <c:v>1.1261699999999999E-3</c:v>
                </c:pt>
                <c:pt idx="6865" formatCode="General">
                  <c:v>1.12655E-3</c:v>
                </c:pt>
                <c:pt idx="6866" formatCode="General">
                  <c:v>1.1269400000000001E-3</c:v>
                </c:pt>
                <c:pt idx="6867" formatCode="General">
                  <c:v>1.12732E-3</c:v>
                </c:pt>
                <c:pt idx="6868" formatCode="General">
                  <c:v>1.1276999999999999E-3</c:v>
                </c:pt>
                <c:pt idx="6869" formatCode="General">
                  <c:v>1.1280800000000001E-3</c:v>
                </c:pt>
                <c:pt idx="6870" formatCode="General">
                  <c:v>1.1284699999999999E-3</c:v>
                </c:pt>
                <c:pt idx="6871" formatCode="General">
                  <c:v>1.12875E-3</c:v>
                </c:pt>
                <c:pt idx="6872" formatCode="General">
                  <c:v>1.12904E-3</c:v>
                </c:pt>
                <c:pt idx="6873" formatCode="General">
                  <c:v>1.1293900000000001E-3</c:v>
                </c:pt>
                <c:pt idx="6874" formatCode="General">
                  <c:v>1.12962E-3</c:v>
                </c:pt>
                <c:pt idx="6875" formatCode="General">
                  <c:v>1.1298599999999999E-3</c:v>
                </c:pt>
                <c:pt idx="6876" formatCode="General">
                  <c:v>1.13009E-3</c:v>
                </c:pt>
                <c:pt idx="6877" formatCode="General">
                  <c:v>1.1303299999999999E-3</c:v>
                </c:pt>
                <c:pt idx="6878" formatCode="General">
                  <c:v>1.1305600000000001E-3</c:v>
                </c:pt>
                <c:pt idx="6879" formatCode="General">
                  <c:v>1.13079E-3</c:v>
                </c:pt>
                <c:pt idx="6880" formatCode="General">
                  <c:v>1.1309899999999999E-3</c:v>
                </c:pt>
                <c:pt idx="6881" formatCode="General">
                  <c:v>1.1311699999999999E-3</c:v>
                </c:pt>
                <c:pt idx="6882" formatCode="General">
                  <c:v>1.13134E-3</c:v>
                </c:pt>
                <c:pt idx="6883" formatCode="General">
                  <c:v>1.1315100000000001E-3</c:v>
                </c:pt>
                <c:pt idx="6884" formatCode="General">
                  <c:v>1.1316799999999999E-3</c:v>
                </c:pt>
                <c:pt idx="6885" formatCode="General">
                  <c:v>1.1318400000000001E-3</c:v>
                </c:pt>
                <c:pt idx="6886" formatCode="General">
                  <c:v>1.1320200000000001E-3</c:v>
                </c:pt>
                <c:pt idx="6887" formatCode="General">
                  <c:v>1.1321899999999999E-3</c:v>
                </c:pt>
                <c:pt idx="6888" formatCode="General">
                  <c:v>1.13233E-3</c:v>
                </c:pt>
                <c:pt idx="6889" formatCode="General">
                  <c:v>1.1324600000000001E-3</c:v>
                </c:pt>
                <c:pt idx="6890" formatCode="General">
                  <c:v>1.1325899999999999E-3</c:v>
                </c:pt>
                <c:pt idx="6891" formatCode="General">
                  <c:v>1.13272E-3</c:v>
                </c:pt>
                <c:pt idx="6892" formatCode="General">
                  <c:v>1.13284E-3</c:v>
                </c:pt>
                <c:pt idx="6893" formatCode="General">
                  <c:v>1.1329700000000001E-3</c:v>
                </c:pt>
                <c:pt idx="6894" formatCode="General">
                  <c:v>1.1330999999999999E-3</c:v>
                </c:pt>
                <c:pt idx="6895" formatCode="General">
                  <c:v>1.13323E-3</c:v>
                </c:pt>
                <c:pt idx="6896" formatCode="General">
                  <c:v>1.13334E-3</c:v>
                </c:pt>
                <c:pt idx="6897" formatCode="General">
                  <c:v>1.13345E-3</c:v>
                </c:pt>
                <c:pt idx="6898" formatCode="General">
                  <c:v>1.13356E-3</c:v>
                </c:pt>
                <c:pt idx="6899" formatCode="General">
                  <c:v>1.1336600000000001E-3</c:v>
                </c:pt>
                <c:pt idx="6900" formatCode="General">
                  <c:v>1.1337700000000001E-3</c:v>
                </c:pt>
                <c:pt idx="6901" formatCode="General">
                  <c:v>1.1338699999999999E-3</c:v>
                </c:pt>
                <c:pt idx="6902" formatCode="General">
                  <c:v>1.1339500000000001E-3</c:v>
                </c:pt>
                <c:pt idx="6903" formatCode="General">
                  <c:v>1.1340300000000001E-3</c:v>
                </c:pt>
                <c:pt idx="6904" formatCode="General">
                  <c:v>1.13411E-3</c:v>
                </c:pt>
                <c:pt idx="6905" formatCode="General">
                  <c:v>1.13418E-3</c:v>
                </c:pt>
                <c:pt idx="6906" formatCode="General">
                  <c:v>1.1342500000000001E-3</c:v>
                </c:pt>
                <c:pt idx="6907" formatCode="General">
                  <c:v>1.13433E-3</c:v>
                </c:pt>
                <c:pt idx="6908" formatCode="General">
                  <c:v>1.1344E-3</c:v>
                </c:pt>
                <c:pt idx="6909" formatCode="General">
                  <c:v>1.1344700000000001E-3</c:v>
                </c:pt>
                <c:pt idx="6910" formatCode="General">
                  <c:v>1.1345299999999999E-3</c:v>
                </c:pt>
                <c:pt idx="6911" formatCode="General">
                  <c:v>1.13459E-3</c:v>
                </c:pt>
                <c:pt idx="6912" formatCode="General">
                  <c:v>1.1346399999999999E-3</c:v>
                </c:pt>
                <c:pt idx="6913" formatCode="General">
                  <c:v>1.1347E-3</c:v>
                </c:pt>
                <c:pt idx="6914" formatCode="General">
                  <c:v>1.1347499999999999E-3</c:v>
                </c:pt>
                <c:pt idx="6915" formatCode="General">
                  <c:v>1.1347900000000001E-3</c:v>
                </c:pt>
                <c:pt idx="6916" formatCode="General">
                  <c:v>1.13484E-3</c:v>
                </c:pt>
                <c:pt idx="6917" formatCode="General">
                  <c:v>1.13488E-3</c:v>
                </c:pt>
                <c:pt idx="6918" formatCode="General">
                  <c:v>1.13492E-3</c:v>
                </c:pt>
                <c:pt idx="6919" formatCode="General">
                  <c:v>1.1349699999999999E-3</c:v>
                </c:pt>
                <c:pt idx="6920" formatCode="General">
                  <c:v>1.1349999999999999E-3</c:v>
                </c:pt>
                <c:pt idx="6921" formatCode="General">
                  <c:v>1.13503E-3</c:v>
                </c:pt>
                <c:pt idx="6922" formatCode="General">
                  <c:v>1.13506E-3</c:v>
                </c:pt>
                <c:pt idx="6923" formatCode="General">
                  <c:v>1.1350900000000001E-3</c:v>
                </c:pt>
                <c:pt idx="6924" formatCode="General">
                  <c:v>1.1351099999999999E-3</c:v>
                </c:pt>
                <c:pt idx="6925" formatCode="General">
                  <c:v>1.13514E-3</c:v>
                </c:pt>
                <c:pt idx="6926" formatCode="General">
                  <c:v>1.13517E-3</c:v>
                </c:pt>
                <c:pt idx="6927" formatCode="General">
                  <c:v>1.1352000000000001E-3</c:v>
                </c:pt>
                <c:pt idx="6928" formatCode="General">
                  <c:v>1.1352300000000001E-3</c:v>
                </c:pt>
                <c:pt idx="6929" formatCode="General">
                  <c:v>1.13525E-3</c:v>
                </c:pt>
                <c:pt idx="6930" formatCode="General">
                  <c:v>1.1352700000000001E-3</c:v>
                </c:pt>
                <c:pt idx="6931" formatCode="General">
                  <c:v>1.1352999999999999E-3</c:v>
                </c:pt>
                <c:pt idx="6932" formatCode="General">
                  <c:v>1.13532E-3</c:v>
                </c:pt>
                <c:pt idx="6933" formatCode="General">
                  <c:v>1.13535E-3</c:v>
                </c:pt>
                <c:pt idx="6934" formatCode="General">
                  <c:v>1.1353699999999999E-3</c:v>
                </c:pt>
                <c:pt idx="6935" formatCode="General">
                  <c:v>1.13539E-3</c:v>
                </c:pt>
                <c:pt idx="6936" formatCode="General">
                  <c:v>1.13542E-3</c:v>
                </c:pt>
                <c:pt idx="6937" formatCode="General">
                  <c:v>1.1354399999999999E-3</c:v>
                </c:pt>
                <c:pt idx="6938" formatCode="General">
                  <c:v>1.13547E-3</c:v>
                </c:pt>
                <c:pt idx="6939" formatCode="General">
                  <c:v>1.1354900000000001E-3</c:v>
                </c:pt>
                <c:pt idx="6940" formatCode="General">
                  <c:v>1.1355099999999999E-3</c:v>
                </c:pt>
                <c:pt idx="6941" formatCode="General">
                  <c:v>1.13554E-3</c:v>
                </c:pt>
                <c:pt idx="6942" formatCode="General">
                  <c:v>1.1355600000000001E-3</c:v>
                </c:pt>
                <c:pt idx="6943" formatCode="General">
                  <c:v>1.1355899999999999E-3</c:v>
                </c:pt>
                <c:pt idx="6944" formatCode="General">
                  <c:v>1.13561E-3</c:v>
                </c:pt>
                <c:pt idx="6945" formatCode="General">
                  <c:v>1.13564E-3</c:v>
                </c:pt>
                <c:pt idx="6946" formatCode="General">
                  <c:v>1.1356700000000001E-3</c:v>
                </c:pt>
                <c:pt idx="6947" formatCode="General">
                  <c:v>1.1356999999999999E-3</c:v>
                </c:pt>
                <c:pt idx="6948" formatCode="General">
                  <c:v>1.1357299999999999E-3</c:v>
                </c:pt>
                <c:pt idx="6949" formatCode="General">
                  <c:v>1.13576E-3</c:v>
                </c:pt>
                <c:pt idx="6950" formatCode="General">
                  <c:v>1.13579E-3</c:v>
                </c:pt>
                <c:pt idx="6951" formatCode="General">
                  <c:v>1.1358200000000001E-3</c:v>
                </c:pt>
                <c:pt idx="6952" formatCode="General">
                  <c:v>1.1358500000000001E-3</c:v>
                </c:pt>
                <c:pt idx="6953" formatCode="General">
                  <c:v>1.1358799999999999E-3</c:v>
                </c:pt>
                <c:pt idx="6954" formatCode="General">
                  <c:v>1.1359E-3</c:v>
                </c:pt>
                <c:pt idx="6955" formatCode="General">
                  <c:v>1.13594E-3</c:v>
                </c:pt>
                <c:pt idx="6956" formatCode="General">
                  <c:v>1.13597E-3</c:v>
                </c:pt>
                <c:pt idx="6957" formatCode="General">
                  <c:v>1.1360000000000001E-3</c:v>
                </c:pt>
                <c:pt idx="6958" formatCode="General">
                  <c:v>1.1360299999999999E-3</c:v>
                </c:pt>
                <c:pt idx="6959" formatCode="General">
                  <c:v>1.1360599999999999E-3</c:v>
                </c:pt>
                <c:pt idx="6960" formatCode="General">
                  <c:v>1.13609E-3</c:v>
                </c:pt>
                <c:pt idx="6961" formatCode="General">
                  <c:v>1.13612E-3</c:v>
                </c:pt>
                <c:pt idx="6962" formatCode="General">
                  <c:v>1.1361699999999999E-3</c:v>
                </c:pt>
                <c:pt idx="6963" formatCode="General">
                  <c:v>1.1362E-3</c:v>
                </c:pt>
                <c:pt idx="6964" formatCode="General">
                  <c:v>1.1362500000000001E-3</c:v>
                </c:pt>
                <c:pt idx="6965" formatCode="General">
                  <c:v>1.1362900000000001E-3</c:v>
                </c:pt>
                <c:pt idx="6966" formatCode="General">
                  <c:v>1.1363499999999999E-3</c:v>
                </c:pt>
                <c:pt idx="6967" formatCode="General">
                  <c:v>1.13641E-3</c:v>
                </c:pt>
                <c:pt idx="6968" formatCode="General">
                  <c:v>1.13648E-3</c:v>
                </c:pt>
                <c:pt idx="6969" formatCode="General">
                  <c:v>1.1367E-3</c:v>
                </c:pt>
                <c:pt idx="6970" formatCode="General">
                  <c:v>1.1367599999999999E-3</c:v>
                </c:pt>
                <c:pt idx="6971" formatCode="General">
                  <c:v>1.13682E-3</c:v>
                </c:pt>
                <c:pt idx="6972" formatCode="General">
                  <c:v>1.13689E-3</c:v>
                </c:pt>
                <c:pt idx="6973" formatCode="General">
                  <c:v>1.13692E-3</c:v>
                </c:pt>
                <c:pt idx="6974" formatCode="General">
                  <c:v>1.1369799999999999E-3</c:v>
                </c:pt>
                <c:pt idx="6975" formatCode="General">
                  <c:v>1.13703E-3</c:v>
                </c:pt>
                <c:pt idx="6976" formatCode="General">
                  <c:v>1.1370799999999999E-3</c:v>
                </c:pt>
                <c:pt idx="6977" formatCode="General">
                  <c:v>1.13714E-3</c:v>
                </c:pt>
                <c:pt idx="6978" formatCode="General">
                  <c:v>1.1371899999999999E-3</c:v>
                </c:pt>
                <c:pt idx="6979" formatCode="General">
                  <c:v>1.1372000000000001E-3</c:v>
                </c:pt>
                <c:pt idx="6980" formatCode="General">
                  <c:v>1.1372400000000001E-3</c:v>
                </c:pt>
                <c:pt idx="6981" formatCode="General">
                  <c:v>1.13729E-3</c:v>
                </c:pt>
                <c:pt idx="6982" formatCode="General">
                  <c:v>1.13733E-3</c:v>
                </c:pt>
                <c:pt idx="6983" formatCode="General">
                  <c:v>1.13737E-3</c:v>
                </c:pt>
                <c:pt idx="6984" formatCode="General">
                  <c:v>1.1374200000000001E-3</c:v>
                </c:pt>
                <c:pt idx="6985" formatCode="General">
                  <c:v>1.1374899999999999E-3</c:v>
                </c:pt>
                <c:pt idx="6986" formatCode="General">
                  <c:v>1.13754E-3</c:v>
                </c:pt>
                <c:pt idx="6987" formatCode="General">
                  <c:v>1.1375999999999999E-3</c:v>
                </c:pt>
                <c:pt idx="6988" formatCode="General">
                  <c:v>1.1376800000000001E-3</c:v>
                </c:pt>
                <c:pt idx="6989" formatCode="General">
                  <c:v>1.1378E-3</c:v>
                </c:pt>
                <c:pt idx="6990" formatCode="General">
                  <c:v>1.1379199999999999E-3</c:v>
                </c:pt>
                <c:pt idx="6991" formatCode="General">
                  <c:v>1.13799E-3</c:v>
                </c:pt>
                <c:pt idx="6992" formatCode="General">
                  <c:v>1.13806E-3</c:v>
                </c:pt>
                <c:pt idx="6993" formatCode="General">
                  <c:v>1.1381099999999999E-3</c:v>
                </c:pt>
                <c:pt idx="6994" formatCode="General">
                  <c:v>1.13816E-3</c:v>
                </c:pt>
                <c:pt idx="6995" formatCode="General">
                  <c:v>1.1382E-3</c:v>
                </c:pt>
                <c:pt idx="6996" formatCode="General">
                  <c:v>1.1382499999999999E-3</c:v>
                </c:pt>
                <c:pt idx="6997" formatCode="General">
                  <c:v>1.13828E-3</c:v>
                </c:pt>
                <c:pt idx="6998" formatCode="General">
                  <c:v>1.13831E-3</c:v>
                </c:pt>
                <c:pt idx="6999" formatCode="General">
                  <c:v>1.1383400000000001E-3</c:v>
                </c:pt>
                <c:pt idx="7000" formatCode="General">
                  <c:v>1.1383700000000001E-3</c:v>
                </c:pt>
                <c:pt idx="7001" formatCode="General">
                  <c:v>1.1383999999999999E-3</c:v>
                </c:pt>
                <c:pt idx="7002" formatCode="General">
                  <c:v>1.13843E-3</c:v>
                </c:pt>
                <c:pt idx="7003" formatCode="General">
                  <c:v>1.13846E-3</c:v>
                </c:pt>
                <c:pt idx="7004" formatCode="General">
                  <c:v>1.13849E-3</c:v>
                </c:pt>
                <c:pt idx="7005" formatCode="General">
                  <c:v>1.1385200000000001E-3</c:v>
                </c:pt>
                <c:pt idx="7006" formatCode="General">
                  <c:v>1.13854E-3</c:v>
                </c:pt>
                <c:pt idx="7007" formatCode="General">
                  <c:v>1.13857E-3</c:v>
                </c:pt>
                <c:pt idx="7008" formatCode="General">
                  <c:v>1.1386E-3</c:v>
                </c:pt>
                <c:pt idx="7009" formatCode="General">
                  <c:v>1.1386300000000001E-3</c:v>
                </c:pt>
                <c:pt idx="7010" formatCode="General">
                  <c:v>1.1386600000000001E-3</c:v>
                </c:pt>
                <c:pt idx="7011" formatCode="General">
                  <c:v>1.13868E-3</c:v>
                </c:pt>
                <c:pt idx="7012" formatCode="General">
                  <c:v>1.13871E-3</c:v>
                </c:pt>
                <c:pt idx="7013" formatCode="General">
                  <c:v>1.1387400000000001E-3</c:v>
                </c:pt>
                <c:pt idx="7014" formatCode="General">
                  <c:v>1.1387700000000001E-3</c:v>
                </c:pt>
                <c:pt idx="7015" formatCode="General">
                  <c:v>1.13879E-3</c:v>
                </c:pt>
                <c:pt idx="7016" formatCode="General">
                  <c:v>1.1388100000000001E-3</c:v>
                </c:pt>
                <c:pt idx="7017" formatCode="General">
                  <c:v>1.1388399999999999E-3</c:v>
                </c:pt>
                <c:pt idx="7018" formatCode="General">
                  <c:v>1.13886E-3</c:v>
                </c:pt>
                <c:pt idx="7019" formatCode="General">
                  <c:v>1.13889E-3</c:v>
                </c:pt>
                <c:pt idx="7020" formatCode="General">
                  <c:v>1.1389099999999999E-3</c:v>
                </c:pt>
                <c:pt idx="7021" formatCode="General">
                  <c:v>1.13893E-3</c:v>
                </c:pt>
                <c:pt idx="7022" formatCode="General">
                  <c:v>1.1389600000000001E-3</c:v>
                </c:pt>
                <c:pt idx="7023" formatCode="General">
                  <c:v>1.1389799999999999E-3</c:v>
                </c:pt>
                <c:pt idx="7024" formatCode="General">
                  <c:v>1.139E-3</c:v>
                </c:pt>
                <c:pt idx="7025" formatCode="General">
                  <c:v>1.1390300000000001E-3</c:v>
                </c:pt>
                <c:pt idx="7026" formatCode="General">
                  <c:v>1.13905E-3</c:v>
                </c:pt>
                <c:pt idx="7027" formatCode="General">
                  <c:v>1.13908E-3</c:v>
                </c:pt>
                <c:pt idx="7028" formatCode="General">
                  <c:v>1.1391000000000001E-3</c:v>
                </c:pt>
                <c:pt idx="7029" formatCode="General">
                  <c:v>1.1391299999999999E-3</c:v>
                </c:pt>
                <c:pt idx="7030" formatCode="General">
                  <c:v>1.13916E-3</c:v>
                </c:pt>
                <c:pt idx="7031" formatCode="General">
                  <c:v>1.13919E-3</c:v>
                </c:pt>
                <c:pt idx="7032" formatCode="General">
                  <c:v>1.1392100000000001E-3</c:v>
                </c:pt>
                <c:pt idx="7033" formatCode="General">
                  <c:v>1.1392399999999999E-3</c:v>
                </c:pt>
                <c:pt idx="7034" formatCode="General">
                  <c:v>1.13927E-3</c:v>
                </c:pt>
                <c:pt idx="7035" formatCode="General">
                  <c:v>1.1393E-3</c:v>
                </c:pt>
                <c:pt idx="7036" formatCode="General">
                  <c:v>1.13933E-3</c:v>
                </c:pt>
                <c:pt idx="7037" formatCode="General">
                  <c:v>1.1393600000000001E-3</c:v>
                </c:pt>
                <c:pt idx="7038" formatCode="General">
                  <c:v>1.1393900000000001E-3</c:v>
                </c:pt>
                <c:pt idx="7039" formatCode="General">
                  <c:v>1.1394300000000001E-3</c:v>
                </c:pt>
                <c:pt idx="7040" formatCode="General">
                  <c:v>1.13948E-3</c:v>
                </c:pt>
                <c:pt idx="7041" formatCode="General">
                  <c:v>1.13952E-3</c:v>
                </c:pt>
                <c:pt idx="7042" formatCode="General">
                  <c:v>1.1395699999999999E-3</c:v>
                </c:pt>
                <c:pt idx="7043" formatCode="General">
                  <c:v>1.13962E-3</c:v>
                </c:pt>
                <c:pt idx="7044" formatCode="General">
                  <c:v>1.13967E-3</c:v>
                </c:pt>
                <c:pt idx="7045" formatCode="General">
                  <c:v>1.13973E-3</c:v>
                </c:pt>
                <c:pt idx="7046" formatCode="General">
                  <c:v>1.13978E-3</c:v>
                </c:pt>
                <c:pt idx="7047" formatCode="General">
                  <c:v>1.13984E-3</c:v>
                </c:pt>
                <c:pt idx="7048" formatCode="General">
                  <c:v>1.1398999999999999E-3</c:v>
                </c:pt>
                <c:pt idx="7049" formatCode="General">
                  <c:v>1.13995E-3</c:v>
                </c:pt>
                <c:pt idx="7050" formatCode="General">
                  <c:v>1.14003E-3</c:v>
                </c:pt>
                <c:pt idx="7051" formatCode="General">
                  <c:v>1.1401E-3</c:v>
                </c:pt>
                <c:pt idx="7052" formatCode="General">
                  <c:v>1.14018E-3</c:v>
                </c:pt>
                <c:pt idx="7053" formatCode="General">
                  <c:v>1.14025E-3</c:v>
                </c:pt>
                <c:pt idx="7054" formatCode="General">
                  <c:v>1.14032E-3</c:v>
                </c:pt>
                <c:pt idx="7055" formatCode="General">
                  <c:v>1.1404099999999999E-3</c:v>
                </c:pt>
                <c:pt idx="7056" formatCode="General">
                  <c:v>1.14051E-3</c:v>
                </c:pt>
                <c:pt idx="7057" formatCode="General">
                  <c:v>1.14061E-3</c:v>
                </c:pt>
                <c:pt idx="7058" formatCode="General">
                  <c:v>1.1406999999999999E-3</c:v>
                </c:pt>
                <c:pt idx="7059" formatCode="General">
                  <c:v>1.1408E-3</c:v>
                </c:pt>
                <c:pt idx="7060" formatCode="General">
                  <c:v>1.1408900000000001E-3</c:v>
                </c:pt>
                <c:pt idx="7061" formatCode="General">
                  <c:v>1.14101E-3</c:v>
                </c:pt>
                <c:pt idx="7062" formatCode="General">
                  <c:v>1.14113E-3</c:v>
                </c:pt>
                <c:pt idx="7063" formatCode="General">
                  <c:v>1.14124E-3</c:v>
                </c:pt>
                <c:pt idx="7064" formatCode="General">
                  <c:v>1.14135E-3</c:v>
                </c:pt>
                <c:pt idx="7065" formatCode="General">
                  <c:v>1.14146E-3</c:v>
                </c:pt>
                <c:pt idx="7066" formatCode="General">
                  <c:v>1.1416099999999999E-3</c:v>
                </c:pt>
                <c:pt idx="7067" formatCode="General">
                  <c:v>1.1417599999999999E-3</c:v>
                </c:pt>
                <c:pt idx="7068" formatCode="General">
                  <c:v>1.1419100000000001E-3</c:v>
                </c:pt>
                <c:pt idx="7069" formatCode="General">
                  <c:v>1.1420600000000001E-3</c:v>
                </c:pt>
                <c:pt idx="7070" formatCode="General">
                  <c:v>1.1422400000000001E-3</c:v>
                </c:pt>
                <c:pt idx="7071" formatCode="General">
                  <c:v>1.1424E-3</c:v>
                </c:pt>
                <c:pt idx="7072" formatCode="General">
                  <c:v>1.1425599999999999E-3</c:v>
                </c:pt>
                <c:pt idx="7073" formatCode="General">
                  <c:v>1.14277E-3</c:v>
                </c:pt>
                <c:pt idx="7074" formatCode="General">
                  <c:v>1.14298E-3</c:v>
                </c:pt>
                <c:pt idx="7075" formatCode="General">
                  <c:v>1.1431900000000001E-3</c:v>
                </c:pt>
                <c:pt idx="7076" formatCode="General">
                  <c:v>1.1433999999999999E-3</c:v>
                </c:pt>
                <c:pt idx="7077" formatCode="General">
                  <c:v>1.1436199999999999E-3</c:v>
                </c:pt>
                <c:pt idx="7078" formatCode="General">
                  <c:v>1.14383E-3</c:v>
                </c:pt>
                <c:pt idx="7079" formatCode="General">
                  <c:v>1.1440700000000001E-3</c:v>
                </c:pt>
                <c:pt idx="7080" formatCode="General">
                  <c:v>1.1443099999999999E-3</c:v>
                </c:pt>
                <c:pt idx="7081" formatCode="General">
                  <c:v>1.14463E-3</c:v>
                </c:pt>
                <c:pt idx="7082" formatCode="General">
                  <c:v>1.14495E-3</c:v>
                </c:pt>
                <c:pt idx="7083" formatCode="General">
                  <c:v>1.1452599999999999E-3</c:v>
                </c:pt>
                <c:pt idx="7084" formatCode="General">
                  <c:v>1.14558E-3</c:v>
                </c:pt>
                <c:pt idx="7085" formatCode="General">
                  <c:v>1.1459E-3</c:v>
                </c:pt>
                <c:pt idx="7086" formatCode="General">
                  <c:v>1.1462200000000001E-3</c:v>
                </c:pt>
                <c:pt idx="7087" formatCode="General">
                  <c:v>1.1465799999999999E-3</c:v>
                </c:pt>
                <c:pt idx="7088" formatCode="General">
                  <c:v>1.14697E-3</c:v>
                </c:pt>
                <c:pt idx="7089" formatCode="General">
                  <c:v>1.14736E-3</c:v>
                </c:pt>
                <c:pt idx="7090" formatCode="General">
                  <c:v>1.1477600000000001E-3</c:v>
                </c:pt>
                <c:pt idx="7091" formatCode="General">
                  <c:v>1.14835E-3</c:v>
                </c:pt>
                <c:pt idx="7092" formatCode="General">
                  <c:v>1.14894E-3</c:v>
                </c:pt>
                <c:pt idx="7093" formatCode="General">
                  <c:v>1.14953E-3</c:v>
                </c:pt>
                <c:pt idx="7094" formatCode="General">
                  <c:v>1.1502299999999999E-3</c:v>
                </c:pt>
                <c:pt idx="7095" formatCode="General">
                  <c:v>1.1509300000000001E-3</c:v>
                </c:pt>
                <c:pt idx="7096" formatCode="General">
                  <c:v>1.1516300000000001E-3</c:v>
                </c:pt>
                <c:pt idx="7097" formatCode="General">
                  <c:v>1.15233E-3</c:v>
                </c:pt>
                <c:pt idx="7098" formatCode="General">
                  <c:v>1.1530399999999999E-3</c:v>
                </c:pt>
                <c:pt idx="7099" formatCode="General">
                  <c:v>1.15376E-3</c:v>
                </c:pt>
                <c:pt idx="7100" formatCode="General">
                  <c:v>1.1544999999999999E-3</c:v>
                </c:pt>
                <c:pt idx="7101" formatCode="General">
                  <c:v>1.1549900000000001E-3</c:v>
                </c:pt>
                <c:pt idx="7102" formatCode="General">
                  <c:v>1.1554899999999999E-3</c:v>
                </c:pt>
                <c:pt idx="7103" formatCode="General">
                  <c:v>1.15598E-3</c:v>
                </c:pt>
                <c:pt idx="7104" formatCode="General">
                  <c:v>1.1564699999999999E-3</c:v>
                </c:pt>
                <c:pt idx="7105" formatCode="General">
                  <c:v>1.1569600000000001E-3</c:v>
                </c:pt>
                <c:pt idx="7106" formatCode="General">
                  <c:v>1.1574300000000001E-3</c:v>
                </c:pt>
                <c:pt idx="7107" formatCode="General">
                  <c:v>1.1578700000000001E-3</c:v>
                </c:pt>
                <c:pt idx="7108" formatCode="General">
                  <c:v>1.15832E-3</c:v>
                </c:pt>
                <c:pt idx="7109" formatCode="General">
                  <c:v>1.15876E-3</c:v>
                </c:pt>
                <c:pt idx="7110" formatCode="General">
                  <c:v>1.1592E-3</c:v>
                </c:pt>
                <c:pt idx="7111" formatCode="General">
                  <c:v>1.1596499999999999E-3</c:v>
                </c:pt>
                <c:pt idx="7112" formatCode="General">
                  <c:v>1.1600899999999999E-3</c:v>
                </c:pt>
                <c:pt idx="7113" formatCode="General">
                  <c:v>1.1605299999999999E-3</c:v>
                </c:pt>
                <c:pt idx="7114" formatCode="General">
                  <c:v>1.1609000000000001E-3</c:v>
                </c:pt>
                <c:pt idx="7115" formatCode="General">
                  <c:v>1.1612E-3</c:v>
                </c:pt>
                <c:pt idx="7116" formatCode="General">
                  <c:v>1.16149E-3</c:v>
                </c:pt>
                <c:pt idx="7117" formatCode="General">
                  <c:v>1.16179E-3</c:v>
                </c:pt>
                <c:pt idx="7118" formatCode="General">
                  <c:v>1.16209E-3</c:v>
                </c:pt>
                <c:pt idx="7119" formatCode="General">
                  <c:v>1.16238E-3</c:v>
                </c:pt>
                <c:pt idx="7120" formatCode="General">
                  <c:v>1.1626799999999999E-3</c:v>
                </c:pt>
                <c:pt idx="7121" formatCode="General">
                  <c:v>1.1629699999999999E-3</c:v>
                </c:pt>
                <c:pt idx="7122" formatCode="General">
                  <c:v>1.1632299999999999E-3</c:v>
                </c:pt>
                <c:pt idx="7123" formatCode="General">
                  <c:v>1.1634499999999999E-3</c:v>
                </c:pt>
                <c:pt idx="7124" formatCode="General">
                  <c:v>1.1636699999999999E-3</c:v>
                </c:pt>
                <c:pt idx="7125" formatCode="General">
                  <c:v>1.1639E-3</c:v>
                </c:pt>
                <c:pt idx="7126" formatCode="General">
                  <c:v>1.16412E-3</c:v>
                </c:pt>
                <c:pt idx="7127" formatCode="General">
                  <c:v>1.16434E-3</c:v>
                </c:pt>
                <c:pt idx="7128" formatCode="General">
                  <c:v>1.16456E-3</c:v>
                </c:pt>
                <c:pt idx="7129" formatCode="General">
                  <c:v>1.16478E-3</c:v>
                </c:pt>
                <c:pt idx="7130" formatCode="General">
                  <c:v>1.16497E-3</c:v>
                </c:pt>
                <c:pt idx="7131" formatCode="General">
                  <c:v>1.1651299999999999E-3</c:v>
                </c:pt>
                <c:pt idx="7132" formatCode="General">
                  <c:v>1.16529E-3</c:v>
                </c:pt>
                <c:pt idx="7133" formatCode="General">
                  <c:v>1.1654499999999999E-3</c:v>
                </c:pt>
                <c:pt idx="7134" formatCode="General">
                  <c:v>1.1656100000000001E-3</c:v>
                </c:pt>
                <c:pt idx="7135" formatCode="General">
                  <c:v>1.16577E-3</c:v>
                </c:pt>
                <c:pt idx="7136" formatCode="General">
                  <c:v>1.1659299999999999E-3</c:v>
                </c:pt>
                <c:pt idx="7137" formatCode="General">
                  <c:v>1.1660900000000001E-3</c:v>
                </c:pt>
                <c:pt idx="7138" formatCode="General">
                  <c:v>1.16624E-3</c:v>
                </c:pt>
                <c:pt idx="7139" formatCode="General">
                  <c:v>1.16639E-3</c:v>
                </c:pt>
                <c:pt idx="7140" formatCode="General">
                  <c:v>1.16653E-3</c:v>
                </c:pt>
                <c:pt idx="7141" formatCode="General">
                  <c:v>1.1666700000000001E-3</c:v>
                </c:pt>
                <c:pt idx="7142" formatCode="General">
                  <c:v>1.1668E-3</c:v>
                </c:pt>
                <c:pt idx="7143" formatCode="General">
                  <c:v>1.1669199999999999E-3</c:v>
                </c:pt>
                <c:pt idx="7144" formatCode="General">
                  <c:v>1.16705E-3</c:v>
                </c:pt>
                <c:pt idx="7145" formatCode="General">
                  <c:v>1.16715E-3</c:v>
                </c:pt>
                <c:pt idx="7146" formatCode="General">
                  <c:v>1.16727E-3</c:v>
                </c:pt>
                <c:pt idx="7147" formatCode="General">
                  <c:v>1.16737E-3</c:v>
                </c:pt>
                <c:pt idx="7148" formatCode="General">
                  <c:v>1.1674700000000001E-3</c:v>
                </c:pt>
                <c:pt idx="7149" formatCode="General">
                  <c:v>1.16756E-3</c:v>
                </c:pt>
                <c:pt idx="7150" formatCode="General">
                  <c:v>1.16764E-3</c:v>
                </c:pt>
                <c:pt idx="7151" formatCode="General">
                  <c:v>1.16774E-3</c:v>
                </c:pt>
                <c:pt idx="7152" formatCode="General">
                  <c:v>1.16782E-3</c:v>
                </c:pt>
                <c:pt idx="7153" formatCode="General">
                  <c:v>1.1678999999999999E-3</c:v>
                </c:pt>
                <c:pt idx="7154" formatCode="General">
                  <c:v>1.168E-3</c:v>
                </c:pt>
                <c:pt idx="7155" formatCode="General">
                  <c:v>1.16807E-3</c:v>
                </c:pt>
                <c:pt idx="7156" formatCode="General">
                  <c:v>1.16815E-3</c:v>
                </c:pt>
                <c:pt idx="7157" formatCode="General">
                  <c:v>1.16821E-3</c:v>
                </c:pt>
                <c:pt idx="7158" formatCode="General">
                  <c:v>1.1682699999999999E-3</c:v>
                </c:pt>
                <c:pt idx="7159" formatCode="General">
                  <c:v>1.16833E-3</c:v>
                </c:pt>
                <c:pt idx="7160" formatCode="General">
                  <c:v>1.1683900000000001E-3</c:v>
                </c:pt>
                <c:pt idx="7161" formatCode="General">
                  <c:v>1.1684600000000001E-3</c:v>
                </c:pt>
                <c:pt idx="7162" formatCode="General">
                  <c:v>1.1685300000000001E-3</c:v>
                </c:pt>
                <c:pt idx="7163" formatCode="General">
                  <c:v>1.1685700000000001E-3</c:v>
                </c:pt>
                <c:pt idx="7164" formatCode="General">
                  <c:v>1.16861E-3</c:v>
                </c:pt>
                <c:pt idx="7165" formatCode="General">
                  <c:v>1.16866E-3</c:v>
                </c:pt>
                <c:pt idx="7166" formatCode="General">
                  <c:v>1.1686999999999999E-3</c:v>
                </c:pt>
                <c:pt idx="7167" formatCode="General">
                  <c:v>1.1687500000000001E-3</c:v>
                </c:pt>
                <c:pt idx="7168" formatCode="General">
                  <c:v>1.1688E-3</c:v>
                </c:pt>
                <c:pt idx="7169" formatCode="General">
                  <c:v>1.1688499999999999E-3</c:v>
                </c:pt>
                <c:pt idx="7170" formatCode="General">
                  <c:v>1.1688899999999999E-3</c:v>
                </c:pt>
                <c:pt idx="7171" formatCode="General">
                  <c:v>1.1689199999999999E-3</c:v>
                </c:pt>
                <c:pt idx="7172" formatCode="General">
                  <c:v>1.1689599999999999E-3</c:v>
                </c:pt>
                <c:pt idx="7173" formatCode="General">
                  <c:v>1.1689999999999999E-3</c:v>
                </c:pt>
                <c:pt idx="7174" formatCode="General">
                  <c:v>1.1690299999999999E-3</c:v>
                </c:pt>
                <c:pt idx="7175" formatCode="General">
                  <c:v>1.1690699999999999E-3</c:v>
                </c:pt>
                <c:pt idx="7176" formatCode="General">
                  <c:v>1.1691099999999999E-3</c:v>
                </c:pt>
                <c:pt idx="7177" formatCode="General">
                  <c:v>1.1691399999999999E-3</c:v>
                </c:pt>
                <c:pt idx="7178" formatCode="General">
                  <c:v>1.1691799999999999E-3</c:v>
                </c:pt>
                <c:pt idx="7179" formatCode="General">
                  <c:v>1.1692199999999999E-3</c:v>
                </c:pt>
                <c:pt idx="7180" formatCode="General">
                  <c:v>1.1692499999999999E-3</c:v>
                </c:pt>
                <c:pt idx="7181" formatCode="General">
                  <c:v>1.1692899999999999E-3</c:v>
                </c:pt>
                <c:pt idx="7182" formatCode="General">
                  <c:v>1.1693299999999999E-3</c:v>
                </c:pt>
                <c:pt idx="7183" formatCode="General">
                  <c:v>1.1693599999999999E-3</c:v>
                </c:pt>
                <c:pt idx="7184" formatCode="General">
                  <c:v>1.1693999999999999E-3</c:v>
                </c:pt>
                <c:pt idx="7185" formatCode="General">
                  <c:v>1.1694400000000001E-3</c:v>
                </c:pt>
                <c:pt idx="7186" formatCode="General">
                  <c:v>1.1694800000000001E-3</c:v>
                </c:pt>
                <c:pt idx="7187" formatCode="General">
                  <c:v>1.1695200000000001E-3</c:v>
                </c:pt>
                <c:pt idx="7188" formatCode="General">
                  <c:v>1.16956E-3</c:v>
                </c:pt>
                <c:pt idx="7189" formatCode="General">
                  <c:v>1.1696E-3</c:v>
                </c:pt>
                <c:pt idx="7190" formatCode="General">
                  <c:v>1.16964E-3</c:v>
                </c:pt>
                <c:pt idx="7191" formatCode="General">
                  <c:v>1.16968E-3</c:v>
                </c:pt>
                <c:pt idx="7192" formatCode="General">
                  <c:v>1.16972E-3</c:v>
                </c:pt>
                <c:pt idx="7193" formatCode="General">
                  <c:v>1.16975E-3</c:v>
                </c:pt>
                <c:pt idx="7194" formatCode="General">
                  <c:v>1.16979E-3</c:v>
                </c:pt>
                <c:pt idx="7195" formatCode="General">
                  <c:v>1.16983E-3</c:v>
                </c:pt>
                <c:pt idx="7196" formatCode="General">
                  <c:v>1.16986E-3</c:v>
                </c:pt>
                <c:pt idx="7197" formatCode="General">
                  <c:v>1.1699E-3</c:v>
                </c:pt>
                <c:pt idx="7198" formatCode="General">
                  <c:v>1.1699499999999999E-3</c:v>
                </c:pt>
                <c:pt idx="7199" formatCode="General">
                  <c:v>1.17E-3</c:v>
                </c:pt>
                <c:pt idx="7200" formatCode="General">
                  <c:v>1.1700599999999999E-3</c:v>
                </c:pt>
                <c:pt idx="7201" formatCode="General">
                  <c:v>1.17012E-3</c:v>
                </c:pt>
                <c:pt idx="7202" formatCode="General">
                  <c:v>1.17019E-3</c:v>
                </c:pt>
                <c:pt idx="7203" formatCode="General">
                  <c:v>1.17029E-3</c:v>
                </c:pt>
                <c:pt idx="7204" formatCode="General">
                  <c:v>1.1704599999999999E-3</c:v>
                </c:pt>
                <c:pt idx="7205" formatCode="General">
                  <c:v>1.17056E-3</c:v>
                </c:pt>
                <c:pt idx="7206" formatCode="General">
                  <c:v>1.1706100000000001E-3</c:v>
                </c:pt>
                <c:pt idx="7207" formatCode="General">
                  <c:v>1.17067E-3</c:v>
                </c:pt>
                <c:pt idx="7208" formatCode="General">
                  <c:v>1.17073E-3</c:v>
                </c:pt>
                <c:pt idx="7209" formatCode="General">
                  <c:v>1.1708000000000001E-3</c:v>
                </c:pt>
                <c:pt idx="7210" formatCode="General">
                  <c:v>1.17084E-3</c:v>
                </c:pt>
                <c:pt idx="7211" formatCode="General">
                  <c:v>1.17089E-3</c:v>
                </c:pt>
                <c:pt idx="7212" formatCode="General">
                  <c:v>1.1709400000000001E-3</c:v>
                </c:pt>
                <c:pt idx="7213" formatCode="General">
                  <c:v>1.1709999999999999E-3</c:v>
                </c:pt>
                <c:pt idx="7214" formatCode="General">
                  <c:v>1.17106E-3</c:v>
                </c:pt>
                <c:pt idx="7215" formatCode="General">
                  <c:v>1.1711099999999999E-3</c:v>
                </c:pt>
                <c:pt idx="7216" formatCode="General">
                  <c:v>1.17117E-3</c:v>
                </c:pt>
                <c:pt idx="7217" formatCode="General">
                  <c:v>1.17121E-3</c:v>
                </c:pt>
                <c:pt idx="7218" formatCode="General">
                  <c:v>1.1712599999999999E-3</c:v>
                </c:pt>
                <c:pt idx="7219" formatCode="General">
                  <c:v>1.1713299999999999E-3</c:v>
                </c:pt>
                <c:pt idx="7220" formatCode="General">
                  <c:v>1.17139E-3</c:v>
                </c:pt>
                <c:pt idx="7221" formatCode="General">
                  <c:v>1.1714399999999999E-3</c:v>
                </c:pt>
                <c:pt idx="7222" formatCode="General">
                  <c:v>1.17154E-3</c:v>
                </c:pt>
                <c:pt idx="7223" formatCode="General">
                  <c:v>1.1717800000000001E-3</c:v>
                </c:pt>
                <c:pt idx="7224" formatCode="General">
                  <c:v>1.1718500000000001E-3</c:v>
                </c:pt>
                <c:pt idx="7225" formatCode="General">
                  <c:v>1.1719300000000001E-3</c:v>
                </c:pt>
                <c:pt idx="7226" formatCode="General">
                  <c:v>1.17197E-3</c:v>
                </c:pt>
                <c:pt idx="7227" formatCode="General">
                  <c:v>1.17202E-3</c:v>
                </c:pt>
                <c:pt idx="7228" formatCode="General">
                  <c:v>1.1720700000000001E-3</c:v>
                </c:pt>
                <c:pt idx="7229" formatCode="General">
                  <c:v>1.17212E-3</c:v>
                </c:pt>
                <c:pt idx="7230" formatCode="General">
                  <c:v>1.1721699999999999E-3</c:v>
                </c:pt>
                <c:pt idx="7231" formatCode="General">
                  <c:v>1.1722E-3</c:v>
                </c:pt>
                <c:pt idx="7232" formatCode="General">
                  <c:v>1.17224E-3</c:v>
                </c:pt>
                <c:pt idx="7233" formatCode="General">
                  <c:v>1.1722799999999999E-3</c:v>
                </c:pt>
                <c:pt idx="7234" formatCode="General">
                  <c:v>1.1723199999999999E-3</c:v>
                </c:pt>
                <c:pt idx="7235" formatCode="General">
                  <c:v>1.1723599999999999E-3</c:v>
                </c:pt>
                <c:pt idx="7236" formatCode="General">
                  <c:v>1.1724000000000001E-3</c:v>
                </c:pt>
                <c:pt idx="7237" formatCode="General">
                  <c:v>1.1724400000000001E-3</c:v>
                </c:pt>
                <c:pt idx="7238" formatCode="General">
                  <c:v>1.17248E-3</c:v>
                </c:pt>
                <c:pt idx="7239" formatCode="General">
                  <c:v>1.1725100000000001E-3</c:v>
                </c:pt>
                <c:pt idx="7240" formatCode="General">
                  <c:v>1.1725500000000001E-3</c:v>
                </c:pt>
                <c:pt idx="7241" formatCode="General">
                  <c:v>1.1725800000000001E-3</c:v>
                </c:pt>
                <c:pt idx="7242" formatCode="General">
                  <c:v>1.1726200000000001E-3</c:v>
                </c:pt>
                <c:pt idx="7243" formatCode="General">
                  <c:v>1.1726600000000001E-3</c:v>
                </c:pt>
                <c:pt idx="7244" formatCode="General">
                  <c:v>1.1726900000000001E-3</c:v>
                </c:pt>
                <c:pt idx="7245" formatCode="General">
                  <c:v>1.1727300000000001E-3</c:v>
                </c:pt>
                <c:pt idx="7246" formatCode="General">
                  <c:v>1.1727700000000001E-3</c:v>
                </c:pt>
                <c:pt idx="7247" formatCode="General">
                  <c:v>1.17281E-3</c:v>
                </c:pt>
                <c:pt idx="7248" formatCode="General">
                  <c:v>1.1728400000000001E-3</c:v>
                </c:pt>
                <c:pt idx="7249" formatCode="General">
                  <c:v>1.1728800000000001E-3</c:v>
                </c:pt>
                <c:pt idx="7250" formatCode="General">
                  <c:v>1.1729100000000001E-3</c:v>
                </c:pt>
                <c:pt idx="7251" formatCode="General">
                  <c:v>1.1729399999999999E-3</c:v>
                </c:pt>
                <c:pt idx="7252" formatCode="General">
                  <c:v>1.17297E-3</c:v>
                </c:pt>
                <c:pt idx="7253" formatCode="General">
                  <c:v>1.1730099999999999E-3</c:v>
                </c:pt>
                <c:pt idx="7254" formatCode="General">
                  <c:v>1.17304E-3</c:v>
                </c:pt>
                <c:pt idx="7255" formatCode="General">
                  <c:v>1.17307E-3</c:v>
                </c:pt>
                <c:pt idx="7256" formatCode="General">
                  <c:v>1.1731199999999999E-3</c:v>
                </c:pt>
                <c:pt idx="7257" formatCode="General">
                  <c:v>1.1731700000000001E-3</c:v>
                </c:pt>
                <c:pt idx="7258" formatCode="General">
                  <c:v>1.17322E-3</c:v>
                </c:pt>
                <c:pt idx="7259" formatCode="General">
                  <c:v>1.1732699999999999E-3</c:v>
                </c:pt>
                <c:pt idx="7260" formatCode="General">
                  <c:v>1.17332E-3</c:v>
                </c:pt>
                <c:pt idx="7261" formatCode="General">
                  <c:v>1.17337E-3</c:v>
                </c:pt>
                <c:pt idx="7262" formatCode="General">
                  <c:v>1.1734200000000001E-3</c:v>
                </c:pt>
                <c:pt idx="7263" formatCode="General">
                  <c:v>1.17347E-3</c:v>
                </c:pt>
                <c:pt idx="7264" formatCode="General">
                  <c:v>1.17354E-3</c:v>
                </c:pt>
                <c:pt idx="7265" formatCode="General">
                  <c:v>1.1736100000000001E-3</c:v>
                </c:pt>
                <c:pt idx="7266" formatCode="General">
                  <c:v>1.1736699999999999E-3</c:v>
                </c:pt>
                <c:pt idx="7267" formatCode="General">
                  <c:v>1.1737399999999999E-3</c:v>
                </c:pt>
                <c:pt idx="7268" formatCode="General">
                  <c:v>1.17381E-3</c:v>
                </c:pt>
                <c:pt idx="7269" formatCode="General">
                  <c:v>1.17388E-3</c:v>
                </c:pt>
                <c:pt idx="7270" formatCode="General">
                  <c:v>1.1739700000000001E-3</c:v>
                </c:pt>
                <c:pt idx="7271" formatCode="General">
                  <c:v>1.17406E-3</c:v>
                </c:pt>
                <c:pt idx="7272" formatCode="General">
                  <c:v>1.1741500000000001E-3</c:v>
                </c:pt>
                <c:pt idx="7273" formatCode="General">
                  <c:v>1.17424E-3</c:v>
                </c:pt>
                <c:pt idx="7274" formatCode="General">
                  <c:v>1.1743400000000001E-3</c:v>
                </c:pt>
                <c:pt idx="7275" formatCode="General">
                  <c:v>1.17443E-3</c:v>
                </c:pt>
                <c:pt idx="7276" formatCode="General">
                  <c:v>1.1745200000000001E-3</c:v>
                </c:pt>
                <c:pt idx="7277" formatCode="General">
                  <c:v>1.17464E-3</c:v>
                </c:pt>
                <c:pt idx="7278" formatCode="General">
                  <c:v>1.1747699999999999E-3</c:v>
                </c:pt>
                <c:pt idx="7279" formatCode="General">
                  <c:v>1.17489E-3</c:v>
                </c:pt>
                <c:pt idx="7280" formatCode="General">
                  <c:v>1.17501E-3</c:v>
                </c:pt>
                <c:pt idx="7281" formatCode="General">
                  <c:v>1.1751400000000001E-3</c:v>
                </c:pt>
                <c:pt idx="7282" formatCode="General">
                  <c:v>1.1752900000000001E-3</c:v>
                </c:pt>
                <c:pt idx="7283" formatCode="General">
                  <c:v>1.17544E-3</c:v>
                </c:pt>
                <c:pt idx="7284" formatCode="General">
                  <c:v>1.17559E-3</c:v>
                </c:pt>
                <c:pt idx="7285" formatCode="General">
                  <c:v>1.17574E-3</c:v>
                </c:pt>
                <c:pt idx="7286" formatCode="General">
                  <c:v>1.1758999999999999E-3</c:v>
                </c:pt>
                <c:pt idx="7287" formatCode="General">
                  <c:v>1.1760500000000001E-3</c:v>
                </c:pt>
                <c:pt idx="7288" formatCode="General">
                  <c:v>1.1762000000000001E-3</c:v>
                </c:pt>
                <c:pt idx="7289" formatCode="General">
                  <c:v>1.1763500000000001E-3</c:v>
                </c:pt>
                <c:pt idx="7290" formatCode="General">
                  <c:v>1.1765499999999999E-3</c:v>
                </c:pt>
                <c:pt idx="7291" formatCode="General">
                  <c:v>1.1767500000000001E-3</c:v>
                </c:pt>
                <c:pt idx="7292" formatCode="General">
                  <c:v>1.17694E-3</c:v>
                </c:pt>
                <c:pt idx="7293" formatCode="General">
                  <c:v>1.17713E-3</c:v>
                </c:pt>
                <c:pt idx="7294" formatCode="General">
                  <c:v>1.1773199999999999E-3</c:v>
                </c:pt>
                <c:pt idx="7295" formatCode="General">
                  <c:v>1.1775100000000001E-3</c:v>
                </c:pt>
                <c:pt idx="7296" formatCode="General">
                  <c:v>1.1777000000000001E-3</c:v>
                </c:pt>
                <c:pt idx="7297" formatCode="General">
                  <c:v>1.17789E-3</c:v>
                </c:pt>
                <c:pt idx="7298" formatCode="General">
                  <c:v>1.17808E-3</c:v>
                </c:pt>
                <c:pt idx="7299" formatCode="General">
                  <c:v>1.1782699999999999E-3</c:v>
                </c:pt>
                <c:pt idx="7300" formatCode="General">
                  <c:v>1.17844E-3</c:v>
                </c:pt>
                <c:pt idx="7301" formatCode="General">
                  <c:v>1.1786100000000001E-3</c:v>
                </c:pt>
                <c:pt idx="7302" formatCode="General">
                  <c:v>1.1787900000000001E-3</c:v>
                </c:pt>
                <c:pt idx="7303" formatCode="General">
                  <c:v>1.1789599999999999E-3</c:v>
                </c:pt>
                <c:pt idx="7304" formatCode="General">
                  <c:v>1.17913E-3</c:v>
                </c:pt>
                <c:pt idx="7305" formatCode="General">
                  <c:v>1.17928E-3</c:v>
                </c:pt>
                <c:pt idx="7306" formatCode="General">
                  <c:v>1.1794100000000001E-3</c:v>
                </c:pt>
                <c:pt idx="7307" formatCode="General">
                  <c:v>1.1795499999999999E-3</c:v>
                </c:pt>
                <c:pt idx="7308" formatCode="General">
                  <c:v>1.17968E-3</c:v>
                </c:pt>
                <c:pt idx="7309" formatCode="General">
                  <c:v>1.17979E-3</c:v>
                </c:pt>
                <c:pt idx="7310" formatCode="General">
                  <c:v>1.1799200000000001E-3</c:v>
                </c:pt>
                <c:pt idx="7311" formatCode="General">
                  <c:v>1.1800300000000001E-3</c:v>
                </c:pt>
                <c:pt idx="7312" formatCode="General">
                  <c:v>1.18015E-3</c:v>
                </c:pt>
                <c:pt idx="7313" formatCode="General">
                  <c:v>1.18026E-3</c:v>
                </c:pt>
                <c:pt idx="7314" formatCode="General">
                  <c:v>1.18038E-3</c:v>
                </c:pt>
                <c:pt idx="7315" formatCode="General">
                  <c:v>1.1804599999999999E-3</c:v>
                </c:pt>
                <c:pt idx="7316" formatCode="General">
                  <c:v>1.1805400000000001E-3</c:v>
                </c:pt>
                <c:pt idx="7317" formatCode="General">
                  <c:v>1.1806200000000001E-3</c:v>
                </c:pt>
                <c:pt idx="7318" formatCode="General">
                  <c:v>1.1807E-3</c:v>
                </c:pt>
                <c:pt idx="7319" formatCode="General">
                  <c:v>1.18078E-3</c:v>
                </c:pt>
                <c:pt idx="7320" formatCode="General">
                  <c:v>1.1808599999999999E-3</c:v>
                </c:pt>
                <c:pt idx="7321" formatCode="General">
                  <c:v>1.1809399999999999E-3</c:v>
                </c:pt>
                <c:pt idx="7322" formatCode="General">
                  <c:v>1.1810200000000001E-3</c:v>
                </c:pt>
                <c:pt idx="7323" formatCode="General">
                  <c:v>1.1810799999999999E-3</c:v>
                </c:pt>
                <c:pt idx="7324" formatCode="General">
                  <c:v>1.18114E-3</c:v>
                </c:pt>
                <c:pt idx="7325" formatCode="General">
                  <c:v>1.1812000000000001E-3</c:v>
                </c:pt>
                <c:pt idx="7326" formatCode="General">
                  <c:v>1.1812599999999999E-3</c:v>
                </c:pt>
                <c:pt idx="7327" formatCode="General">
                  <c:v>1.18132E-3</c:v>
                </c:pt>
                <c:pt idx="7328" formatCode="General">
                  <c:v>1.1813800000000001E-3</c:v>
                </c:pt>
                <c:pt idx="7329" formatCode="General">
                  <c:v>1.18144E-3</c:v>
                </c:pt>
                <c:pt idx="7330" formatCode="General">
                  <c:v>1.1815E-3</c:v>
                </c:pt>
                <c:pt idx="7331" formatCode="General">
                  <c:v>1.1815599999999999E-3</c:v>
                </c:pt>
                <c:pt idx="7332" formatCode="General">
                  <c:v>1.1816000000000001E-3</c:v>
                </c:pt>
                <c:pt idx="7333" formatCode="General">
                  <c:v>1.1816400000000001E-3</c:v>
                </c:pt>
                <c:pt idx="7334" formatCode="General">
                  <c:v>1.1816800000000001E-3</c:v>
                </c:pt>
                <c:pt idx="7335" formatCode="General">
                  <c:v>1.18172E-3</c:v>
                </c:pt>
                <c:pt idx="7336" formatCode="General">
                  <c:v>1.18176E-3</c:v>
                </c:pt>
                <c:pt idx="7337" formatCode="General">
                  <c:v>1.1818E-3</c:v>
                </c:pt>
                <c:pt idx="7338" formatCode="General">
                  <c:v>1.18183E-3</c:v>
                </c:pt>
                <c:pt idx="7339" formatCode="General">
                  <c:v>1.18187E-3</c:v>
                </c:pt>
                <c:pt idx="7340" formatCode="General">
                  <c:v>1.18191E-3</c:v>
                </c:pt>
                <c:pt idx="7341" formatCode="General">
                  <c:v>1.18195E-3</c:v>
                </c:pt>
                <c:pt idx="7342" formatCode="General">
                  <c:v>1.18199E-3</c:v>
                </c:pt>
                <c:pt idx="7343" formatCode="General">
                  <c:v>1.1820299999999999E-3</c:v>
                </c:pt>
                <c:pt idx="7344" formatCode="General">
                  <c:v>1.1820699999999999E-3</c:v>
                </c:pt>
                <c:pt idx="7345" formatCode="General">
                  <c:v>1.1821100000000001E-3</c:v>
                </c:pt>
                <c:pt idx="7346" formatCode="General">
                  <c:v>1.1821500000000001E-3</c:v>
                </c:pt>
                <c:pt idx="7347" formatCode="General">
                  <c:v>1.1821900000000001E-3</c:v>
                </c:pt>
                <c:pt idx="7348" formatCode="General">
                  <c:v>1.1822200000000001E-3</c:v>
                </c:pt>
                <c:pt idx="7349" formatCode="General">
                  <c:v>1.1822600000000001E-3</c:v>
                </c:pt>
                <c:pt idx="7350" formatCode="General">
                  <c:v>1.1823000000000001E-3</c:v>
                </c:pt>
                <c:pt idx="7351" formatCode="General">
                  <c:v>1.18235E-3</c:v>
                </c:pt>
                <c:pt idx="7352" formatCode="General">
                  <c:v>1.1823999999999999E-3</c:v>
                </c:pt>
                <c:pt idx="7353" formatCode="General">
                  <c:v>1.18245E-3</c:v>
                </c:pt>
                <c:pt idx="7354" formatCode="General">
                  <c:v>1.1825E-3</c:v>
                </c:pt>
                <c:pt idx="7355" formatCode="General">
                  <c:v>1.1825500000000001E-3</c:v>
                </c:pt>
                <c:pt idx="7356" formatCode="General">
                  <c:v>1.1826E-3</c:v>
                </c:pt>
                <c:pt idx="7357" formatCode="General">
                  <c:v>1.1826600000000001E-3</c:v>
                </c:pt>
                <c:pt idx="7358" formatCode="General">
                  <c:v>1.1827299999999999E-3</c:v>
                </c:pt>
                <c:pt idx="7359" formatCode="General">
                  <c:v>1.1828100000000001E-3</c:v>
                </c:pt>
                <c:pt idx="7360" formatCode="General">
                  <c:v>1.1829099999999999E-3</c:v>
                </c:pt>
                <c:pt idx="7361" formatCode="General">
                  <c:v>1.1830899999999999E-3</c:v>
                </c:pt>
                <c:pt idx="7362" formatCode="General">
                  <c:v>1.18318E-3</c:v>
                </c:pt>
                <c:pt idx="7363" formatCode="General">
                  <c:v>1.1832699999999999E-3</c:v>
                </c:pt>
                <c:pt idx="7364" formatCode="General">
                  <c:v>1.18334E-3</c:v>
                </c:pt>
                <c:pt idx="7365" formatCode="General">
                  <c:v>1.18341E-3</c:v>
                </c:pt>
                <c:pt idx="7366" formatCode="General">
                  <c:v>1.1834599999999999E-3</c:v>
                </c:pt>
                <c:pt idx="7367" formatCode="General">
                  <c:v>1.18352E-3</c:v>
                </c:pt>
                <c:pt idx="7368" formatCode="General">
                  <c:v>1.18358E-3</c:v>
                </c:pt>
                <c:pt idx="7369" formatCode="General">
                  <c:v>1.1836500000000001E-3</c:v>
                </c:pt>
                <c:pt idx="7370" formatCode="General">
                  <c:v>1.1837E-3</c:v>
                </c:pt>
                <c:pt idx="7371" formatCode="General">
                  <c:v>1.1837600000000001E-3</c:v>
                </c:pt>
                <c:pt idx="7372" formatCode="General">
                  <c:v>1.18381E-3</c:v>
                </c:pt>
                <c:pt idx="7373" formatCode="General">
                  <c:v>1.1838599999999999E-3</c:v>
                </c:pt>
                <c:pt idx="7374" formatCode="General">
                  <c:v>1.18391E-3</c:v>
                </c:pt>
                <c:pt idx="7375" formatCode="General">
                  <c:v>1.1839699999999999E-3</c:v>
                </c:pt>
                <c:pt idx="7376" formatCode="General">
                  <c:v>1.18403E-3</c:v>
                </c:pt>
                <c:pt idx="7377" formatCode="General">
                  <c:v>1.1841099999999999E-3</c:v>
                </c:pt>
                <c:pt idx="7378" formatCode="General">
                  <c:v>1.1841899999999999E-3</c:v>
                </c:pt>
                <c:pt idx="7379" formatCode="General">
                  <c:v>1.1842599999999999E-3</c:v>
                </c:pt>
                <c:pt idx="7380" formatCode="General">
                  <c:v>1.1844399999999999E-3</c:v>
                </c:pt>
                <c:pt idx="7381" formatCode="General">
                  <c:v>1.18454E-3</c:v>
                </c:pt>
                <c:pt idx="7382" formatCode="General">
                  <c:v>1.1846199999999999E-3</c:v>
                </c:pt>
                <c:pt idx="7383" formatCode="General">
                  <c:v>1.18469E-3</c:v>
                </c:pt>
                <c:pt idx="7384" formatCode="General">
                  <c:v>1.18476E-3</c:v>
                </c:pt>
                <c:pt idx="7385" formatCode="General">
                  <c:v>1.1848200000000001E-3</c:v>
                </c:pt>
                <c:pt idx="7386" formatCode="General">
                  <c:v>1.18487E-3</c:v>
                </c:pt>
                <c:pt idx="7387" formatCode="General">
                  <c:v>1.1849199999999999E-3</c:v>
                </c:pt>
                <c:pt idx="7388" formatCode="General">
                  <c:v>1.18498E-3</c:v>
                </c:pt>
                <c:pt idx="7389" formatCode="General">
                  <c:v>1.18501E-3</c:v>
                </c:pt>
                <c:pt idx="7390" formatCode="General">
                  <c:v>1.18505E-3</c:v>
                </c:pt>
                <c:pt idx="7391" formatCode="General">
                  <c:v>1.18509E-3</c:v>
                </c:pt>
                <c:pt idx="7392" formatCode="General">
                  <c:v>1.18513E-3</c:v>
                </c:pt>
                <c:pt idx="7393" formatCode="General">
                  <c:v>1.18516E-3</c:v>
                </c:pt>
                <c:pt idx="7394" formatCode="General">
                  <c:v>1.1852099999999999E-3</c:v>
                </c:pt>
                <c:pt idx="7395" formatCode="General">
                  <c:v>1.1852500000000001E-3</c:v>
                </c:pt>
                <c:pt idx="7396" formatCode="General">
                  <c:v>1.1852900000000001E-3</c:v>
                </c:pt>
                <c:pt idx="7397" formatCode="General">
                  <c:v>1.1853300000000001E-3</c:v>
                </c:pt>
                <c:pt idx="7398" formatCode="General">
                  <c:v>1.18537E-3</c:v>
                </c:pt>
                <c:pt idx="7399" formatCode="General">
                  <c:v>1.18541E-3</c:v>
                </c:pt>
                <c:pt idx="7400" formatCode="General">
                  <c:v>1.18545E-3</c:v>
                </c:pt>
                <c:pt idx="7401" formatCode="General">
                  <c:v>1.18549E-3</c:v>
                </c:pt>
                <c:pt idx="7402" formatCode="General">
                  <c:v>1.18553E-3</c:v>
                </c:pt>
                <c:pt idx="7403" formatCode="General">
                  <c:v>1.1855699999999999E-3</c:v>
                </c:pt>
                <c:pt idx="7404" formatCode="General">
                  <c:v>1.1856E-3</c:v>
                </c:pt>
                <c:pt idx="7405" formatCode="General">
                  <c:v>1.1856499999999999E-3</c:v>
                </c:pt>
                <c:pt idx="7406" formatCode="General">
                  <c:v>1.1856900000000001E-3</c:v>
                </c:pt>
                <c:pt idx="7407" formatCode="General">
                  <c:v>1.1857300000000001E-3</c:v>
                </c:pt>
                <c:pt idx="7408" formatCode="General">
                  <c:v>1.1857700000000001E-3</c:v>
                </c:pt>
                <c:pt idx="7409" formatCode="General">
                  <c:v>1.18581E-3</c:v>
                </c:pt>
                <c:pt idx="7410" formatCode="General">
                  <c:v>1.1858400000000001E-3</c:v>
                </c:pt>
                <c:pt idx="7411" formatCode="General">
                  <c:v>1.1858999999999999E-3</c:v>
                </c:pt>
                <c:pt idx="7412" formatCode="General">
                  <c:v>1.1859500000000001E-3</c:v>
                </c:pt>
                <c:pt idx="7413" formatCode="General">
                  <c:v>1.1860099999999999E-3</c:v>
                </c:pt>
                <c:pt idx="7414" formatCode="General">
                  <c:v>1.1860600000000001E-3</c:v>
                </c:pt>
                <c:pt idx="7415" formatCode="General">
                  <c:v>1.1861199999999999E-3</c:v>
                </c:pt>
                <c:pt idx="7416" formatCode="General">
                  <c:v>1.1861700000000001E-3</c:v>
                </c:pt>
                <c:pt idx="7417" formatCode="General">
                  <c:v>1.1862299999999999E-3</c:v>
                </c:pt>
                <c:pt idx="7418" formatCode="General">
                  <c:v>1.1862800000000001E-3</c:v>
                </c:pt>
                <c:pt idx="7419" formatCode="General">
                  <c:v>1.1863500000000001E-3</c:v>
                </c:pt>
                <c:pt idx="7420" formatCode="General">
                  <c:v>1.1864200000000001E-3</c:v>
                </c:pt>
                <c:pt idx="7421" formatCode="General">
                  <c:v>1.1865000000000001E-3</c:v>
                </c:pt>
                <c:pt idx="7422" formatCode="General">
                  <c:v>1.1865700000000001E-3</c:v>
                </c:pt>
                <c:pt idx="7423" formatCode="General">
                  <c:v>1.1866400000000001E-3</c:v>
                </c:pt>
                <c:pt idx="7424" formatCode="General">
                  <c:v>1.1867099999999999E-3</c:v>
                </c:pt>
                <c:pt idx="7425" formatCode="General">
                  <c:v>1.1867799999999999E-3</c:v>
                </c:pt>
                <c:pt idx="7426" formatCode="General">
                  <c:v>1.18688E-3</c:v>
                </c:pt>
                <c:pt idx="7427" formatCode="General">
                  <c:v>1.1869700000000001E-3</c:v>
                </c:pt>
                <c:pt idx="7428" formatCode="General">
                  <c:v>1.1870699999999999E-3</c:v>
                </c:pt>
                <c:pt idx="7429" formatCode="General">
                  <c:v>1.18717E-3</c:v>
                </c:pt>
                <c:pt idx="7430" formatCode="General">
                  <c:v>1.1872600000000001E-3</c:v>
                </c:pt>
                <c:pt idx="7431" formatCode="General">
                  <c:v>1.1873599999999999E-3</c:v>
                </c:pt>
                <c:pt idx="7432" formatCode="General">
                  <c:v>1.18746E-3</c:v>
                </c:pt>
                <c:pt idx="7433" formatCode="General">
                  <c:v>1.1875799999999999E-3</c:v>
                </c:pt>
                <c:pt idx="7434" formatCode="General">
                  <c:v>1.1877000000000001E-3</c:v>
                </c:pt>
                <c:pt idx="7435" formatCode="General">
                  <c:v>1.1878100000000001E-3</c:v>
                </c:pt>
                <c:pt idx="7436" formatCode="General">
                  <c:v>1.18793E-3</c:v>
                </c:pt>
                <c:pt idx="7437" formatCode="General">
                  <c:v>1.18804E-3</c:v>
                </c:pt>
                <c:pt idx="7438" formatCode="General">
                  <c:v>1.18816E-3</c:v>
                </c:pt>
                <c:pt idx="7439" formatCode="General">
                  <c:v>1.18827E-3</c:v>
                </c:pt>
                <c:pt idx="7440" formatCode="General">
                  <c:v>1.1884E-3</c:v>
                </c:pt>
                <c:pt idx="7441" formatCode="General">
                  <c:v>1.1885400000000001E-3</c:v>
                </c:pt>
                <c:pt idx="7442" formatCode="General">
                  <c:v>1.1886799999999999E-3</c:v>
                </c:pt>
                <c:pt idx="7443" formatCode="General">
                  <c:v>1.1888199999999999E-3</c:v>
                </c:pt>
                <c:pt idx="7444" formatCode="General">
                  <c:v>1.18896E-3</c:v>
                </c:pt>
                <c:pt idx="7445" formatCode="General">
                  <c:v>1.1891E-3</c:v>
                </c:pt>
                <c:pt idx="7446" formatCode="General">
                  <c:v>1.18924E-3</c:v>
                </c:pt>
                <c:pt idx="7447" formatCode="General">
                  <c:v>1.1894500000000001E-3</c:v>
                </c:pt>
                <c:pt idx="7448" formatCode="General">
                  <c:v>1.1896299999999999E-3</c:v>
                </c:pt>
                <c:pt idx="7449" formatCode="General">
                  <c:v>1.1898099999999999E-3</c:v>
                </c:pt>
                <c:pt idx="7450" formatCode="General">
                  <c:v>1.1899899999999999E-3</c:v>
                </c:pt>
                <c:pt idx="7451" formatCode="General">
                  <c:v>1.1901699999999999E-3</c:v>
                </c:pt>
                <c:pt idx="7452" formatCode="General">
                  <c:v>1.19035E-3</c:v>
                </c:pt>
                <c:pt idx="7453" formatCode="General">
                  <c:v>1.19053E-3</c:v>
                </c:pt>
                <c:pt idx="7454" formatCode="General">
                  <c:v>1.1908000000000001E-3</c:v>
                </c:pt>
                <c:pt idx="7455" formatCode="General">
                  <c:v>1.191E-3</c:v>
                </c:pt>
                <c:pt idx="7456" formatCode="General">
                  <c:v>1.19122E-3</c:v>
                </c:pt>
                <c:pt idx="7457" formatCode="General">
                  <c:v>1.19144E-3</c:v>
                </c:pt>
                <c:pt idx="7458" formatCode="General">
                  <c:v>1.19166E-3</c:v>
                </c:pt>
                <c:pt idx="7459" formatCode="General">
                  <c:v>1.19188E-3</c:v>
                </c:pt>
                <c:pt idx="7460" formatCode="General">
                  <c:v>1.19221E-3</c:v>
                </c:pt>
                <c:pt idx="7461" formatCode="General">
                  <c:v>1.19254E-3</c:v>
                </c:pt>
                <c:pt idx="7462" formatCode="General">
                  <c:v>1.19279E-3</c:v>
                </c:pt>
                <c:pt idx="7463" formatCode="General">
                  <c:v>1.1930700000000001E-3</c:v>
                </c:pt>
                <c:pt idx="7464" formatCode="General">
                  <c:v>1.19334E-3</c:v>
                </c:pt>
                <c:pt idx="7465" formatCode="General">
                  <c:v>1.1936200000000001E-3</c:v>
                </c:pt>
                <c:pt idx="7466" formatCode="General">
                  <c:v>1.1938999999999999E-3</c:v>
                </c:pt>
                <c:pt idx="7467" formatCode="General">
                  <c:v>1.19432E-3</c:v>
                </c:pt>
                <c:pt idx="7468" formatCode="General">
                  <c:v>1.1947399999999999E-3</c:v>
                </c:pt>
                <c:pt idx="7469" formatCode="General">
                  <c:v>1.19506E-3</c:v>
                </c:pt>
                <c:pt idx="7470" formatCode="General">
                  <c:v>1.19542E-3</c:v>
                </c:pt>
                <c:pt idx="7471" formatCode="General">
                  <c:v>1.19578E-3</c:v>
                </c:pt>
                <c:pt idx="7472" formatCode="General">
                  <c:v>1.1961400000000001E-3</c:v>
                </c:pt>
                <c:pt idx="7473" formatCode="General">
                  <c:v>1.1965000000000001E-3</c:v>
                </c:pt>
                <c:pt idx="7474" formatCode="General">
                  <c:v>1.1968599999999999E-3</c:v>
                </c:pt>
                <c:pt idx="7475" formatCode="General">
                  <c:v>1.1973999999999999E-3</c:v>
                </c:pt>
                <c:pt idx="7476" formatCode="General">
                  <c:v>1.19776E-3</c:v>
                </c:pt>
                <c:pt idx="7477" formatCode="General">
                  <c:v>1.1982399999999999E-3</c:v>
                </c:pt>
                <c:pt idx="7478" formatCode="General">
                  <c:v>1.1987199999999999E-3</c:v>
                </c:pt>
                <c:pt idx="7479" formatCode="General">
                  <c:v>1.1992000000000001E-3</c:v>
                </c:pt>
                <c:pt idx="7480" formatCode="General">
                  <c:v>1.1996800000000001E-3</c:v>
                </c:pt>
                <c:pt idx="7481" formatCode="General">
                  <c:v>1.2001500000000001E-3</c:v>
                </c:pt>
                <c:pt idx="7482" formatCode="General">
                  <c:v>1.2006300000000001E-3</c:v>
                </c:pt>
                <c:pt idx="7483" formatCode="General">
                  <c:v>1.2013499999999999E-3</c:v>
                </c:pt>
                <c:pt idx="7484" formatCode="General">
                  <c:v>1.2018700000000001E-3</c:v>
                </c:pt>
                <c:pt idx="7485" formatCode="General">
                  <c:v>1.20243E-3</c:v>
                </c:pt>
                <c:pt idx="7486" formatCode="General">
                  <c:v>1.2029899999999999E-3</c:v>
                </c:pt>
                <c:pt idx="7487" formatCode="General">
                  <c:v>1.2035500000000001E-3</c:v>
                </c:pt>
                <c:pt idx="7488" formatCode="General">
                  <c:v>1.2043900000000001E-3</c:v>
                </c:pt>
                <c:pt idx="7489" formatCode="General">
                  <c:v>1.2052300000000001E-3</c:v>
                </c:pt>
                <c:pt idx="7490" formatCode="General">
                  <c:v>1.2060700000000001E-3</c:v>
                </c:pt>
                <c:pt idx="7491" formatCode="General">
                  <c:v>1.2068999999999999E-3</c:v>
                </c:pt>
                <c:pt idx="7492" formatCode="General">
                  <c:v>1.2077399999999999E-3</c:v>
                </c:pt>
                <c:pt idx="7493" formatCode="General">
                  <c:v>1.2085799999999999E-3</c:v>
                </c:pt>
                <c:pt idx="7494" formatCode="General">
                  <c:v>1.2094199999999999E-3</c:v>
                </c:pt>
                <c:pt idx="7495" formatCode="General">
                  <c:v>1.2102599999999999E-3</c:v>
                </c:pt>
                <c:pt idx="7496" formatCode="General">
                  <c:v>1.2111800000000001E-3</c:v>
                </c:pt>
                <c:pt idx="7497" formatCode="General">
                  <c:v>1.21214E-3</c:v>
                </c:pt>
                <c:pt idx="7498" formatCode="General">
                  <c:v>1.21309E-3</c:v>
                </c:pt>
                <c:pt idx="7499" formatCode="General">
                  <c:v>1.2140499999999999E-3</c:v>
                </c:pt>
                <c:pt idx="7500" formatCode="General">
                  <c:v>1.2150100000000001E-3</c:v>
                </c:pt>
                <c:pt idx="7501" formatCode="General">
                  <c:v>1.2162500000000001E-3</c:v>
                </c:pt>
                <c:pt idx="7502" formatCode="General">
                  <c:v>1.2174499999999999E-3</c:v>
                </c:pt>
                <c:pt idx="7503" formatCode="General">
                  <c:v>1.2186499999999999E-3</c:v>
                </c:pt>
                <c:pt idx="7504" formatCode="General">
                  <c:v>1.21984E-3</c:v>
                </c:pt>
                <c:pt idx="7505" formatCode="General">
                  <c:v>1.22112E-3</c:v>
                </c:pt>
                <c:pt idx="7506" formatCode="General">
                  <c:v>1.22248E-3</c:v>
                </c:pt>
                <c:pt idx="7507" formatCode="General">
                  <c:v>1.2238399999999999E-3</c:v>
                </c:pt>
                <c:pt idx="7508" formatCode="General">
                  <c:v>1.2252000000000001E-3</c:v>
                </c:pt>
                <c:pt idx="7509" formatCode="General">
                  <c:v>1.2264299999999999E-3</c:v>
                </c:pt>
                <c:pt idx="7510" formatCode="General">
                  <c:v>1.2281099999999999E-3</c:v>
                </c:pt>
                <c:pt idx="7511" formatCode="General">
                  <c:v>1.2297899999999999E-3</c:v>
                </c:pt>
                <c:pt idx="7512" formatCode="General">
                  <c:v>1.2303500000000001E-3</c:v>
                </c:pt>
                <c:pt idx="7513" formatCode="General">
                  <c:v>1.2316300000000001E-3</c:v>
                </c:pt>
                <c:pt idx="7514" formatCode="General">
                  <c:v>1.23291E-3</c:v>
                </c:pt>
                <c:pt idx="7515" formatCode="General">
                  <c:v>1.23419E-3</c:v>
                </c:pt>
                <c:pt idx="7516" formatCode="General">
                  <c:v>1.23515E-3</c:v>
                </c:pt>
                <c:pt idx="7517" formatCode="General">
                  <c:v>1.2360400000000001E-3</c:v>
                </c:pt>
                <c:pt idx="7518" formatCode="General">
                  <c:v>1.2371800000000001E-3</c:v>
                </c:pt>
                <c:pt idx="7519" formatCode="General">
                  <c:v>1.2380399999999999E-3</c:v>
                </c:pt>
                <c:pt idx="7520" formatCode="General">
                  <c:v>1.2389E-3</c:v>
                </c:pt>
                <c:pt idx="7521" formatCode="General">
                  <c:v>1.23975E-3</c:v>
                </c:pt>
                <c:pt idx="7522" formatCode="General">
                  <c:v>1.2406299999999999E-3</c:v>
                </c:pt>
                <c:pt idx="7523" formatCode="General">
                  <c:v>1.2415200000000001E-3</c:v>
                </c:pt>
                <c:pt idx="7524" formatCode="General">
                  <c:v>1.24211E-3</c:v>
                </c:pt>
                <c:pt idx="7525" formatCode="General">
                  <c:v>1.2427E-3</c:v>
                </c:pt>
                <c:pt idx="7526" formatCode="General">
                  <c:v>1.24329E-3</c:v>
                </c:pt>
                <c:pt idx="7527" formatCode="General">
                  <c:v>1.2438799999999999E-3</c:v>
                </c:pt>
                <c:pt idx="7528" formatCode="General">
                  <c:v>1.2444800000000001E-3</c:v>
                </c:pt>
                <c:pt idx="7529" formatCode="General">
                  <c:v>1.245E-3</c:v>
                </c:pt>
                <c:pt idx="7530" formatCode="General">
                  <c:v>1.2454600000000001E-3</c:v>
                </c:pt>
                <c:pt idx="7531" formatCode="General">
                  <c:v>1.24592E-3</c:v>
                </c:pt>
                <c:pt idx="7532" formatCode="General">
                  <c:v>1.2463800000000001E-3</c:v>
                </c:pt>
                <c:pt idx="7533" formatCode="General">
                  <c:v>1.2468399999999999E-3</c:v>
                </c:pt>
                <c:pt idx="7534" formatCode="General">
                  <c:v>1.2473E-3</c:v>
                </c:pt>
                <c:pt idx="7535" formatCode="General">
                  <c:v>1.2477600000000001E-3</c:v>
                </c:pt>
                <c:pt idx="7536" formatCode="General">
                  <c:v>1.24822E-3</c:v>
                </c:pt>
                <c:pt idx="7537" formatCode="General">
                  <c:v>1.24862E-3</c:v>
                </c:pt>
                <c:pt idx="7538" formatCode="General">
                  <c:v>1.24895E-3</c:v>
                </c:pt>
                <c:pt idx="7539" formatCode="General">
                  <c:v>1.24928E-3</c:v>
                </c:pt>
                <c:pt idx="7540" formatCode="General">
                  <c:v>1.2496E-3</c:v>
                </c:pt>
                <c:pt idx="7541" formatCode="General">
                  <c:v>1.24993E-3</c:v>
                </c:pt>
                <c:pt idx="7542" formatCode="General">
                  <c:v>1.25026E-3</c:v>
                </c:pt>
                <c:pt idx="7543" formatCode="General">
                  <c:v>1.25059E-3</c:v>
                </c:pt>
                <c:pt idx="7544" formatCode="General">
                  <c:v>1.25092E-3</c:v>
                </c:pt>
                <c:pt idx="7545" formatCode="General">
                  <c:v>1.2511899999999999E-3</c:v>
                </c:pt>
                <c:pt idx="7546" formatCode="General">
                  <c:v>1.2515099999999999E-3</c:v>
                </c:pt>
                <c:pt idx="7547" formatCode="General">
                  <c:v>1.2517299999999999E-3</c:v>
                </c:pt>
                <c:pt idx="7548" formatCode="General">
                  <c:v>1.25194E-3</c:v>
                </c:pt>
                <c:pt idx="7549" formatCode="General">
                  <c:v>1.2521500000000001E-3</c:v>
                </c:pt>
                <c:pt idx="7550" formatCode="General">
                  <c:v>1.25237E-3</c:v>
                </c:pt>
                <c:pt idx="7551" formatCode="General">
                  <c:v>1.2525800000000001E-3</c:v>
                </c:pt>
                <c:pt idx="7552" formatCode="General">
                  <c:v>1.2527899999999999E-3</c:v>
                </c:pt>
                <c:pt idx="7553" formatCode="General">
                  <c:v>1.25304E-3</c:v>
                </c:pt>
                <c:pt idx="7554" formatCode="General">
                  <c:v>1.2532000000000001E-3</c:v>
                </c:pt>
                <c:pt idx="7555" formatCode="General">
                  <c:v>1.25337E-3</c:v>
                </c:pt>
                <c:pt idx="7556" formatCode="General">
                  <c:v>1.2535300000000001E-3</c:v>
                </c:pt>
                <c:pt idx="7557" formatCode="General">
                  <c:v>1.2537E-3</c:v>
                </c:pt>
                <c:pt idx="7558" formatCode="General">
                  <c:v>1.2538600000000001E-3</c:v>
                </c:pt>
                <c:pt idx="7559" formatCode="General">
                  <c:v>1.2540299999999999E-3</c:v>
                </c:pt>
                <c:pt idx="7560" formatCode="General">
                  <c:v>1.25417E-3</c:v>
                </c:pt>
                <c:pt idx="7561" formatCode="General">
                  <c:v>1.25431E-3</c:v>
                </c:pt>
                <c:pt idx="7562" formatCode="General">
                  <c:v>1.2544399999999999E-3</c:v>
                </c:pt>
                <c:pt idx="7563" formatCode="General">
                  <c:v>1.25457E-3</c:v>
                </c:pt>
                <c:pt idx="7564" formatCode="General">
                  <c:v>1.2547000000000001E-3</c:v>
                </c:pt>
                <c:pt idx="7565" formatCode="General">
                  <c:v>1.25483E-3</c:v>
                </c:pt>
                <c:pt idx="7566" formatCode="General">
                  <c:v>1.2549600000000001E-3</c:v>
                </c:pt>
                <c:pt idx="7567" formatCode="General">
                  <c:v>1.2550899999999999E-3</c:v>
                </c:pt>
                <c:pt idx="7568" formatCode="General">
                  <c:v>1.2552100000000001E-3</c:v>
                </c:pt>
                <c:pt idx="7569" formatCode="General">
                  <c:v>1.2553200000000001E-3</c:v>
                </c:pt>
                <c:pt idx="7570" formatCode="General">
                  <c:v>1.2554300000000001E-3</c:v>
                </c:pt>
                <c:pt idx="7571" formatCode="General">
                  <c:v>1.2555299999999999E-3</c:v>
                </c:pt>
                <c:pt idx="7572" formatCode="General">
                  <c:v>1.2556399999999999E-3</c:v>
                </c:pt>
                <c:pt idx="7573" formatCode="General">
                  <c:v>1.2557499999999999E-3</c:v>
                </c:pt>
                <c:pt idx="7574" formatCode="General">
                  <c:v>1.25585E-3</c:v>
                </c:pt>
                <c:pt idx="7575" formatCode="General">
                  <c:v>1.25596E-3</c:v>
                </c:pt>
                <c:pt idx="7576" formatCode="General">
                  <c:v>1.25606E-3</c:v>
                </c:pt>
                <c:pt idx="7577" formatCode="General">
                  <c:v>1.25614E-3</c:v>
                </c:pt>
                <c:pt idx="7578" formatCode="General">
                  <c:v>1.2562199999999999E-3</c:v>
                </c:pt>
                <c:pt idx="7579" formatCode="General">
                  <c:v>1.2562999999999999E-3</c:v>
                </c:pt>
                <c:pt idx="7580" formatCode="General">
                  <c:v>1.25639E-3</c:v>
                </c:pt>
                <c:pt idx="7581" formatCode="General">
                  <c:v>1.25647E-3</c:v>
                </c:pt>
                <c:pt idx="7582" formatCode="General">
                  <c:v>1.2565499999999999E-3</c:v>
                </c:pt>
                <c:pt idx="7583" formatCode="General">
                  <c:v>1.25661E-3</c:v>
                </c:pt>
                <c:pt idx="7584" formatCode="General">
                  <c:v>1.2566700000000001E-3</c:v>
                </c:pt>
                <c:pt idx="7585" formatCode="General">
                  <c:v>1.2567399999999999E-3</c:v>
                </c:pt>
                <c:pt idx="7586" formatCode="General">
                  <c:v>1.2568E-3</c:v>
                </c:pt>
                <c:pt idx="7587" formatCode="General">
                  <c:v>1.2568499999999999E-3</c:v>
                </c:pt>
                <c:pt idx="7588" formatCode="General">
                  <c:v>1.2569E-3</c:v>
                </c:pt>
                <c:pt idx="7589" formatCode="General">
                  <c:v>1.25695E-3</c:v>
                </c:pt>
                <c:pt idx="7590" formatCode="General">
                  <c:v>1.2570000000000001E-3</c:v>
                </c:pt>
                <c:pt idx="7591" formatCode="General">
                  <c:v>1.25705E-3</c:v>
                </c:pt>
                <c:pt idx="7592" formatCode="General">
                  <c:v>1.2570999999999999E-3</c:v>
                </c:pt>
                <c:pt idx="7593" formatCode="General">
                  <c:v>1.2571500000000001E-3</c:v>
                </c:pt>
                <c:pt idx="7594" formatCode="General">
                  <c:v>1.2572E-3</c:v>
                </c:pt>
                <c:pt idx="7595" formatCode="General">
                  <c:v>1.25724E-3</c:v>
                </c:pt>
                <c:pt idx="7596" formatCode="General">
                  <c:v>1.2572799999999999E-3</c:v>
                </c:pt>
                <c:pt idx="7597" formatCode="General">
                  <c:v>1.2573199999999999E-3</c:v>
                </c:pt>
                <c:pt idx="7598" formatCode="General">
                  <c:v>1.2573700000000001E-3</c:v>
                </c:pt>
                <c:pt idx="7599" formatCode="General">
                  <c:v>1.25741E-3</c:v>
                </c:pt>
                <c:pt idx="7600" formatCode="General">
                  <c:v>1.2574299999999999E-3</c:v>
                </c:pt>
                <c:pt idx="7601" formatCode="General">
                  <c:v>1.25746E-3</c:v>
                </c:pt>
                <c:pt idx="7602" formatCode="General">
                  <c:v>1.25749E-3</c:v>
                </c:pt>
                <c:pt idx="7603" formatCode="General">
                  <c:v>1.25752E-3</c:v>
                </c:pt>
                <c:pt idx="7604" formatCode="General">
                  <c:v>1.2575500000000001E-3</c:v>
                </c:pt>
                <c:pt idx="7605" formatCode="General">
                  <c:v>1.25757E-3</c:v>
                </c:pt>
                <c:pt idx="7606" formatCode="General">
                  <c:v>1.2576E-3</c:v>
                </c:pt>
                <c:pt idx="7607" formatCode="General">
                  <c:v>1.25763E-3</c:v>
                </c:pt>
                <c:pt idx="7608" formatCode="General">
                  <c:v>1.2576600000000001E-3</c:v>
                </c:pt>
                <c:pt idx="7609" formatCode="General">
                  <c:v>1.25768E-3</c:v>
                </c:pt>
                <c:pt idx="7610" formatCode="General">
                  <c:v>1.25771E-3</c:v>
                </c:pt>
                <c:pt idx="7611" formatCode="General">
                  <c:v>1.2577300000000001E-3</c:v>
                </c:pt>
                <c:pt idx="7612" formatCode="General">
                  <c:v>1.2577599999999999E-3</c:v>
                </c:pt>
                <c:pt idx="7613" formatCode="General">
                  <c:v>1.25778E-3</c:v>
                </c:pt>
                <c:pt idx="7614" formatCode="General">
                  <c:v>1.25781E-3</c:v>
                </c:pt>
                <c:pt idx="7615" formatCode="General">
                  <c:v>1.2578400000000001E-3</c:v>
                </c:pt>
                <c:pt idx="7616" formatCode="General">
                  <c:v>1.2578699999999999E-3</c:v>
                </c:pt>
                <c:pt idx="7617" formatCode="General">
                  <c:v>1.2579100000000001E-3</c:v>
                </c:pt>
                <c:pt idx="7618" formatCode="General">
                  <c:v>1.2579399999999999E-3</c:v>
                </c:pt>
                <c:pt idx="7619" formatCode="General">
                  <c:v>1.25797E-3</c:v>
                </c:pt>
                <c:pt idx="7620" formatCode="General">
                  <c:v>1.2579900000000001E-3</c:v>
                </c:pt>
                <c:pt idx="7621" formatCode="General">
                  <c:v>1.2580200000000001E-3</c:v>
                </c:pt>
                <c:pt idx="7622" formatCode="General">
                  <c:v>1.2580600000000001E-3</c:v>
                </c:pt>
                <c:pt idx="7623" formatCode="General">
                  <c:v>1.2580899999999999E-3</c:v>
                </c:pt>
                <c:pt idx="7624" formatCode="General">
                  <c:v>1.2581199999999999E-3</c:v>
                </c:pt>
                <c:pt idx="7625" formatCode="General">
                  <c:v>1.25815E-3</c:v>
                </c:pt>
                <c:pt idx="7626" formatCode="General">
                  <c:v>1.25819E-3</c:v>
                </c:pt>
                <c:pt idx="7627" formatCode="General">
                  <c:v>1.25822E-3</c:v>
                </c:pt>
                <c:pt idx="7628" formatCode="General">
                  <c:v>1.25826E-3</c:v>
                </c:pt>
                <c:pt idx="7629" formatCode="General">
                  <c:v>1.25829E-3</c:v>
                </c:pt>
                <c:pt idx="7630" formatCode="General">
                  <c:v>1.2583200000000001E-3</c:v>
                </c:pt>
                <c:pt idx="7631" formatCode="General">
                  <c:v>1.25836E-3</c:v>
                </c:pt>
                <c:pt idx="7632" formatCode="General">
                  <c:v>1.2584E-3</c:v>
                </c:pt>
                <c:pt idx="7633" formatCode="General">
                  <c:v>1.25844E-3</c:v>
                </c:pt>
                <c:pt idx="7634" formatCode="General">
                  <c:v>1.2584899999999999E-3</c:v>
                </c:pt>
                <c:pt idx="7635" formatCode="General">
                  <c:v>1.25854E-3</c:v>
                </c:pt>
                <c:pt idx="7636" formatCode="General">
                  <c:v>1.25859E-3</c:v>
                </c:pt>
                <c:pt idx="7637" formatCode="General">
                  <c:v>1.25866E-3</c:v>
                </c:pt>
                <c:pt idx="7638" formatCode="General">
                  <c:v>1.2587399999999999E-3</c:v>
                </c:pt>
                <c:pt idx="7639" formatCode="General">
                  <c:v>1.2589599999999999E-3</c:v>
                </c:pt>
                <c:pt idx="7640" formatCode="General">
                  <c:v>1.2590399999999999E-3</c:v>
                </c:pt>
                <c:pt idx="7641" formatCode="General">
                  <c:v>1.2591099999999999E-3</c:v>
                </c:pt>
                <c:pt idx="7642" formatCode="General">
                  <c:v>1.25917E-3</c:v>
                </c:pt>
                <c:pt idx="7643" formatCode="General">
                  <c:v>1.2592300000000001E-3</c:v>
                </c:pt>
                <c:pt idx="7644" formatCode="General">
                  <c:v>1.2592700000000001E-3</c:v>
                </c:pt>
                <c:pt idx="7645" formatCode="General">
                  <c:v>1.2593299999999999E-3</c:v>
                </c:pt>
                <c:pt idx="7646" formatCode="General">
                  <c:v>1.25938E-3</c:v>
                </c:pt>
                <c:pt idx="7647" formatCode="General">
                  <c:v>1.25943E-3</c:v>
                </c:pt>
                <c:pt idx="7648" formatCode="General">
                  <c:v>1.2595E-3</c:v>
                </c:pt>
                <c:pt idx="7649" formatCode="General">
                  <c:v>1.2595E-3</c:v>
                </c:pt>
                <c:pt idx="7650" formatCode="General">
                  <c:v>1.2595499999999999E-3</c:v>
                </c:pt>
                <c:pt idx="7651" formatCode="General">
                  <c:v>1.25961E-3</c:v>
                </c:pt>
                <c:pt idx="7652" formatCode="General">
                  <c:v>1.25965E-3</c:v>
                </c:pt>
                <c:pt idx="7653" formatCode="General">
                  <c:v>1.2597000000000001E-3</c:v>
                </c:pt>
                <c:pt idx="7654" formatCode="General">
                  <c:v>1.25975E-3</c:v>
                </c:pt>
                <c:pt idx="7655" formatCode="General">
                  <c:v>1.2598100000000001E-3</c:v>
                </c:pt>
                <c:pt idx="7656" formatCode="General">
                  <c:v>1.25987E-3</c:v>
                </c:pt>
                <c:pt idx="7657" formatCode="General">
                  <c:v>1.25994E-3</c:v>
                </c:pt>
                <c:pt idx="7658" formatCode="General">
                  <c:v>1.2600300000000001E-3</c:v>
                </c:pt>
                <c:pt idx="7659" formatCode="General">
                  <c:v>1.26016E-3</c:v>
                </c:pt>
                <c:pt idx="7660" formatCode="General">
                  <c:v>1.2602900000000001E-3</c:v>
                </c:pt>
                <c:pt idx="7661" formatCode="General">
                  <c:v>1.2603600000000001E-3</c:v>
                </c:pt>
                <c:pt idx="7662" formatCode="General">
                  <c:v>1.2604300000000001E-3</c:v>
                </c:pt>
                <c:pt idx="7663" formatCode="General">
                  <c:v>1.26049E-3</c:v>
                </c:pt>
                <c:pt idx="7664" formatCode="General">
                  <c:v>1.2605299999999999E-3</c:v>
                </c:pt>
                <c:pt idx="7665" formatCode="General">
                  <c:v>1.2605800000000001E-3</c:v>
                </c:pt>
                <c:pt idx="7666" formatCode="General">
                  <c:v>1.2606200000000001E-3</c:v>
                </c:pt>
                <c:pt idx="7667" formatCode="General">
                  <c:v>1.26067E-3</c:v>
                </c:pt>
                <c:pt idx="7668" formatCode="General">
                  <c:v>1.26071E-3</c:v>
                </c:pt>
                <c:pt idx="7669" formatCode="General">
                  <c:v>1.2607499999999999E-3</c:v>
                </c:pt>
                <c:pt idx="7670" formatCode="General">
                  <c:v>1.2607899999999999E-3</c:v>
                </c:pt>
                <c:pt idx="7671" formatCode="General">
                  <c:v>1.2608299999999999E-3</c:v>
                </c:pt>
                <c:pt idx="7672" formatCode="General">
                  <c:v>1.2608599999999999E-3</c:v>
                </c:pt>
                <c:pt idx="7673" formatCode="General">
                  <c:v>1.26089E-3</c:v>
                </c:pt>
                <c:pt idx="7674" formatCode="General">
                  <c:v>1.26092E-3</c:v>
                </c:pt>
                <c:pt idx="7675" formatCode="General">
                  <c:v>1.26095E-3</c:v>
                </c:pt>
                <c:pt idx="7676" formatCode="General">
                  <c:v>1.2609800000000001E-3</c:v>
                </c:pt>
                <c:pt idx="7677" formatCode="General">
                  <c:v>1.2610099999999999E-3</c:v>
                </c:pt>
                <c:pt idx="7678" formatCode="General">
                  <c:v>1.2610399999999999E-3</c:v>
                </c:pt>
                <c:pt idx="7679" formatCode="General">
                  <c:v>1.26107E-3</c:v>
                </c:pt>
                <c:pt idx="7680" formatCode="General">
                  <c:v>1.26111E-3</c:v>
                </c:pt>
                <c:pt idx="7681" formatCode="General">
                  <c:v>1.26114E-3</c:v>
                </c:pt>
                <c:pt idx="7682" formatCode="General">
                  <c:v>1.26118E-3</c:v>
                </c:pt>
                <c:pt idx="7683" formatCode="General">
                  <c:v>1.26122E-3</c:v>
                </c:pt>
                <c:pt idx="7684" formatCode="General">
                  <c:v>1.26125E-3</c:v>
                </c:pt>
                <c:pt idx="7685" formatCode="General">
                  <c:v>1.26129E-3</c:v>
                </c:pt>
                <c:pt idx="7686" formatCode="General">
                  <c:v>1.26132E-3</c:v>
                </c:pt>
                <c:pt idx="7687" formatCode="General">
                  <c:v>1.26136E-3</c:v>
                </c:pt>
                <c:pt idx="7688" formatCode="General">
                  <c:v>1.26139E-3</c:v>
                </c:pt>
                <c:pt idx="7689" formatCode="General">
                  <c:v>1.2614200000000001E-3</c:v>
                </c:pt>
                <c:pt idx="7690" formatCode="General">
                  <c:v>1.2614499999999999E-3</c:v>
                </c:pt>
                <c:pt idx="7691" formatCode="General">
                  <c:v>1.2614799999999999E-3</c:v>
                </c:pt>
                <c:pt idx="7692" formatCode="General">
                  <c:v>1.26151E-3</c:v>
                </c:pt>
                <c:pt idx="7693" formatCode="General">
                  <c:v>1.26154E-3</c:v>
                </c:pt>
                <c:pt idx="7694" formatCode="General">
                  <c:v>1.2615599999999999E-3</c:v>
                </c:pt>
                <c:pt idx="7695" formatCode="General">
                  <c:v>1.2615899999999999E-3</c:v>
                </c:pt>
                <c:pt idx="7696" formatCode="General">
                  <c:v>1.26162E-3</c:v>
                </c:pt>
                <c:pt idx="7697" formatCode="General">
                  <c:v>1.2616699999999999E-3</c:v>
                </c:pt>
                <c:pt idx="7698" formatCode="General">
                  <c:v>1.2617100000000001E-3</c:v>
                </c:pt>
                <c:pt idx="7699" formatCode="General">
                  <c:v>1.2617500000000001E-3</c:v>
                </c:pt>
                <c:pt idx="7700" formatCode="General">
                  <c:v>1.2618E-3</c:v>
                </c:pt>
                <c:pt idx="7701" formatCode="General">
                  <c:v>1.26184E-3</c:v>
                </c:pt>
                <c:pt idx="7702" formatCode="General">
                  <c:v>1.2618900000000001E-3</c:v>
                </c:pt>
                <c:pt idx="7703" formatCode="General">
                  <c:v>1.2619199999999999E-3</c:v>
                </c:pt>
                <c:pt idx="7704" formatCode="General">
                  <c:v>1.26198E-3</c:v>
                </c:pt>
                <c:pt idx="7705" formatCode="General">
                  <c:v>1.2620299999999999E-3</c:v>
                </c:pt>
                <c:pt idx="7706" formatCode="General">
                  <c:v>1.26209E-3</c:v>
                </c:pt>
                <c:pt idx="7707" formatCode="General">
                  <c:v>1.2621399999999999E-3</c:v>
                </c:pt>
                <c:pt idx="7708" formatCode="General">
                  <c:v>1.2622E-3</c:v>
                </c:pt>
                <c:pt idx="7709" formatCode="General">
                  <c:v>1.2622600000000001E-3</c:v>
                </c:pt>
                <c:pt idx="7710" formatCode="General">
                  <c:v>1.26231E-3</c:v>
                </c:pt>
                <c:pt idx="7711" formatCode="General">
                  <c:v>1.26238E-3</c:v>
                </c:pt>
                <c:pt idx="7712" formatCode="General">
                  <c:v>1.26246E-3</c:v>
                </c:pt>
                <c:pt idx="7713" formatCode="General">
                  <c:v>1.26253E-3</c:v>
                </c:pt>
                <c:pt idx="7714" formatCode="General">
                  <c:v>1.2625900000000001E-3</c:v>
                </c:pt>
                <c:pt idx="7715" formatCode="General">
                  <c:v>1.26268E-3</c:v>
                </c:pt>
                <c:pt idx="7716" formatCode="General">
                  <c:v>1.26278E-3</c:v>
                </c:pt>
                <c:pt idx="7717" formatCode="General">
                  <c:v>1.2628699999999999E-3</c:v>
                </c:pt>
                <c:pt idx="7718" formatCode="General">
                  <c:v>1.26296E-3</c:v>
                </c:pt>
                <c:pt idx="7719" formatCode="General">
                  <c:v>1.2630499999999999E-3</c:v>
                </c:pt>
                <c:pt idx="7720" formatCode="General">
                  <c:v>1.2631400000000001E-3</c:v>
                </c:pt>
                <c:pt idx="7721" formatCode="General">
                  <c:v>1.2632399999999999E-3</c:v>
                </c:pt>
                <c:pt idx="7722" formatCode="General">
                  <c:v>1.2633500000000001E-3</c:v>
                </c:pt>
                <c:pt idx="7723" formatCode="General">
                  <c:v>1.26347E-3</c:v>
                </c:pt>
                <c:pt idx="7724" formatCode="General">
                  <c:v>1.26358E-3</c:v>
                </c:pt>
                <c:pt idx="7725" formatCode="General">
                  <c:v>1.2637E-3</c:v>
                </c:pt>
                <c:pt idx="7726" formatCode="General">
                  <c:v>1.26381E-3</c:v>
                </c:pt>
                <c:pt idx="7727" formatCode="General">
                  <c:v>1.2639299999999999E-3</c:v>
                </c:pt>
                <c:pt idx="7728" formatCode="General">
                  <c:v>1.2640500000000001E-3</c:v>
                </c:pt>
                <c:pt idx="7729" formatCode="General">
                  <c:v>1.2641799999999999E-3</c:v>
                </c:pt>
                <c:pt idx="7730" formatCode="General">
                  <c:v>1.26432E-3</c:v>
                </c:pt>
                <c:pt idx="7731" formatCode="General">
                  <c:v>1.26447E-3</c:v>
                </c:pt>
                <c:pt idx="7732" formatCode="General">
                  <c:v>1.2646199999999999E-3</c:v>
                </c:pt>
                <c:pt idx="7733" formatCode="General">
                  <c:v>1.2647699999999999E-3</c:v>
                </c:pt>
                <c:pt idx="7734" formatCode="General">
                  <c:v>1.2649200000000001E-3</c:v>
                </c:pt>
                <c:pt idx="7735" formatCode="General">
                  <c:v>1.2650599999999999E-3</c:v>
                </c:pt>
                <c:pt idx="7736" formatCode="General">
                  <c:v>1.2652099999999999E-3</c:v>
                </c:pt>
                <c:pt idx="7737" formatCode="General">
                  <c:v>1.26538E-3</c:v>
                </c:pt>
                <c:pt idx="7738" formatCode="General">
                  <c:v>1.2655800000000001E-3</c:v>
                </c:pt>
                <c:pt idx="7739" formatCode="General">
                  <c:v>1.26578E-3</c:v>
                </c:pt>
                <c:pt idx="7740" formatCode="General">
                  <c:v>1.2659800000000001E-3</c:v>
                </c:pt>
                <c:pt idx="7741" formatCode="General">
                  <c:v>1.2661700000000001E-3</c:v>
                </c:pt>
                <c:pt idx="7742" formatCode="General">
                  <c:v>1.26637E-3</c:v>
                </c:pt>
                <c:pt idx="7743" formatCode="General">
                  <c:v>1.2665700000000001E-3</c:v>
                </c:pt>
                <c:pt idx="7744" formatCode="General">
                  <c:v>1.26677E-3</c:v>
                </c:pt>
                <c:pt idx="7745" formatCode="General">
                  <c:v>1.2669999999999999E-3</c:v>
                </c:pt>
                <c:pt idx="7746" formatCode="General">
                  <c:v>1.2672600000000001E-3</c:v>
                </c:pt>
                <c:pt idx="7747" formatCode="General">
                  <c:v>1.2675200000000001E-3</c:v>
                </c:pt>
                <c:pt idx="7748" formatCode="General">
                  <c:v>1.26778E-3</c:v>
                </c:pt>
                <c:pt idx="7749" formatCode="General">
                  <c:v>1.2680499999999999E-3</c:v>
                </c:pt>
                <c:pt idx="7750" formatCode="General">
                  <c:v>1.2683099999999999E-3</c:v>
                </c:pt>
                <c:pt idx="7751" formatCode="General">
                  <c:v>1.2685699999999999E-3</c:v>
                </c:pt>
                <c:pt idx="7752" formatCode="General">
                  <c:v>1.26884E-3</c:v>
                </c:pt>
                <c:pt idx="7753" formatCode="General">
                  <c:v>1.26913E-3</c:v>
                </c:pt>
                <c:pt idx="7754" formatCode="General">
                  <c:v>1.26946E-3</c:v>
                </c:pt>
                <c:pt idx="7755" formatCode="General">
                  <c:v>1.26979E-3</c:v>
                </c:pt>
                <c:pt idx="7756" formatCode="General">
                  <c:v>1.27012E-3</c:v>
                </c:pt>
                <c:pt idx="7757" formatCode="General">
                  <c:v>1.27045E-3</c:v>
                </c:pt>
                <c:pt idx="7758" formatCode="General">
                  <c:v>1.27078E-3</c:v>
                </c:pt>
                <c:pt idx="7759" formatCode="General">
                  <c:v>1.2711000000000001E-3</c:v>
                </c:pt>
                <c:pt idx="7760" formatCode="General">
                  <c:v>1.2715999999999999E-3</c:v>
                </c:pt>
                <c:pt idx="7761" formatCode="General">
                  <c:v>1.2720699999999999E-3</c:v>
                </c:pt>
                <c:pt idx="7762" formatCode="General">
                  <c:v>1.2725499999999999E-3</c:v>
                </c:pt>
                <c:pt idx="7763" formatCode="General">
                  <c:v>1.2730300000000001E-3</c:v>
                </c:pt>
                <c:pt idx="7764" formatCode="General">
                  <c:v>1.2734999999999999E-3</c:v>
                </c:pt>
                <c:pt idx="7765" formatCode="General">
                  <c:v>1.2739800000000001E-3</c:v>
                </c:pt>
                <c:pt idx="7766" formatCode="General">
                  <c:v>1.27446E-3</c:v>
                </c:pt>
                <c:pt idx="7767" formatCode="General">
                  <c:v>1.2749300000000001E-3</c:v>
                </c:pt>
                <c:pt idx="7768" formatCode="General">
                  <c:v>1.27541E-3</c:v>
                </c:pt>
                <c:pt idx="7769" formatCode="General">
                  <c:v>1.2759900000000001E-3</c:v>
                </c:pt>
                <c:pt idx="7770" formatCode="General">
                  <c:v>1.2765599999999999E-3</c:v>
                </c:pt>
                <c:pt idx="7771" formatCode="General">
                  <c:v>1.27714E-3</c:v>
                </c:pt>
                <c:pt idx="7772" formatCode="General">
                  <c:v>1.27771E-3</c:v>
                </c:pt>
                <c:pt idx="7773" formatCode="General">
                  <c:v>1.2785800000000001E-3</c:v>
                </c:pt>
                <c:pt idx="7774" formatCode="General">
                  <c:v>1.27944E-3</c:v>
                </c:pt>
                <c:pt idx="7775" formatCode="General">
                  <c:v>1.28031E-3</c:v>
                </c:pt>
                <c:pt idx="7776" formatCode="General">
                  <c:v>1.2811999999999999E-3</c:v>
                </c:pt>
                <c:pt idx="7777" formatCode="General">
                  <c:v>1.2820900000000001E-3</c:v>
                </c:pt>
                <c:pt idx="7778" formatCode="General">
                  <c:v>1.28297E-3</c:v>
                </c:pt>
                <c:pt idx="7779" formatCode="General">
                  <c:v>1.2841599999999999E-3</c:v>
                </c:pt>
                <c:pt idx="7780" formatCode="General">
                  <c:v>1.2854400000000001E-3</c:v>
                </c:pt>
                <c:pt idx="7781" formatCode="General">
                  <c:v>1.2861299999999999E-3</c:v>
                </c:pt>
                <c:pt idx="7782" formatCode="General">
                  <c:v>1.28751E-3</c:v>
                </c:pt>
                <c:pt idx="7783" formatCode="General">
                  <c:v>1.28889E-3</c:v>
                </c:pt>
                <c:pt idx="7784" formatCode="General">
                  <c:v>1.29027E-3</c:v>
                </c:pt>
                <c:pt idx="7785" formatCode="General">
                  <c:v>1.292E-3</c:v>
                </c:pt>
                <c:pt idx="7786" formatCode="General">
                  <c:v>1.2937199999999999E-3</c:v>
                </c:pt>
                <c:pt idx="7787" formatCode="General">
                  <c:v>1.29543E-3</c:v>
                </c:pt>
                <c:pt idx="7788" formatCode="General">
                  <c:v>1.29711E-3</c:v>
                </c:pt>
                <c:pt idx="7789" formatCode="General">
                  <c:v>1.29879E-3</c:v>
                </c:pt>
                <c:pt idx="7790" formatCode="General">
                  <c:v>1.30046E-3</c:v>
                </c:pt>
                <c:pt idx="7791" formatCode="General">
                  <c:v>1.3021599999999999E-3</c:v>
                </c:pt>
                <c:pt idx="7792" formatCode="General">
                  <c:v>1.3039099999999999E-3</c:v>
                </c:pt>
                <c:pt idx="7793" formatCode="General">
                  <c:v>1.3056599999999999E-3</c:v>
                </c:pt>
                <c:pt idx="7794" formatCode="General">
                  <c:v>1.3073799999999999E-3</c:v>
                </c:pt>
                <c:pt idx="7795" formatCode="General">
                  <c:v>1.3090899999999999E-3</c:v>
                </c:pt>
                <c:pt idx="7796" formatCode="General">
                  <c:v>1.3102299999999999E-3</c:v>
                </c:pt>
                <c:pt idx="7797" formatCode="General">
                  <c:v>1.31141E-3</c:v>
                </c:pt>
                <c:pt idx="7798" formatCode="General">
                  <c:v>1.3126100000000001E-3</c:v>
                </c:pt>
                <c:pt idx="7799" formatCode="General">
                  <c:v>1.31382E-3</c:v>
                </c:pt>
                <c:pt idx="7800" formatCode="General">
                  <c:v>1.3147300000000001E-3</c:v>
                </c:pt>
                <c:pt idx="7801" formatCode="General">
                  <c:v>1.3156299999999999E-3</c:v>
                </c:pt>
                <c:pt idx="7802" formatCode="General">
                  <c:v>1.3164699999999999E-3</c:v>
                </c:pt>
                <c:pt idx="7803" formatCode="General">
                  <c:v>1.3173200000000001E-3</c:v>
                </c:pt>
                <c:pt idx="7804" formatCode="General">
                  <c:v>1.31788E-3</c:v>
                </c:pt>
                <c:pt idx="7805" formatCode="General">
                  <c:v>1.3184399999999999E-3</c:v>
                </c:pt>
                <c:pt idx="7806" formatCode="General">
                  <c:v>1.31886E-3</c:v>
                </c:pt>
                <c:pt idx="7807" formatCode="General">
                  <c:v>1.3192799999999999E-3</c:v>
                </c:pt>
                <c:pt idx="7808" formatCode="General">
                  <c:v>1.31971E-3</c:v>
                </c:pt>
                <c:pt idx="7809" formatCode="General">
                  <c:v>1.3199900000000001E-3</c:v>
                </c:pt>
                <c:pt idx="7810" formatCode="General">
                  <c:v>1.3202400000000001E-3</c:v>
                </c:pt>
                <c:pt idx="7811" formatCode="General">
                  <c:v>1.3204600000000001E-3</c:v>
                </c:pt>
                <c:pt idx="7812" formatCode="General">
                  <c:v>1.3206800000000001E-3</c:v>
                </c:pt>
                <c:pt idx="7813" formatCode="General">
                  <c:v>1.32091E-3</c:v>
                </c:pt>
                <c:pt idx="7814" formatCode="General">
                  <c:v>1.32113E-3</c:v>
                </c:pt>
                <c:pt idx="7815" formatCode="General">
                  <c:v>1.3213000000000001E-3</c:v>
                </c:pt>
                <c:pt idx="7816" formatCode="General">
                  <c:v>1.32146E-3</c:v>
                </c:pt>
                <c:pt idx="7817" formatCode="General">
                  <c:v>1.3216300000000001E-3</c:v>
                </c:pt>
                <c:pt idx="7818" formatCode="General">
                  <c:v>1.3217400000000001E-3</c:v>
                </c:pt>
                <c:pt idx="7819" formatCode="General">
                  <c:v>1.3218500000000001E-3</c:v>
                </c:pt>
                <c:pt idx="7820" formatCode="General">
                  <c:v>1.32197E-3</c:v>
                </c:pt>
                <c:pt idx="7821" formatCode="General">
                  <c:v>1.32205E-3</c:v>
                </c:pt>
                <c:pt idx="7822" formatCode="General">
                  <c:v>1.3221400000000001E-3</c:v>
                </c:pt>
                <c:pt idx="7823" formatCode="General">
                  <c:v>1.32223E-3</c:v>
                </c:pt>
                <c:pt idx="7824" formatCode="General">
                  <c:v>1.3222900000000001E-3</c:v>
                </c:pt>
                <c:pt idx="7825" formatCode="General">
                  <c:v>1.3223499999999999E-3</c:v>
                </c:pt>
                <c:pt idx="7826" formatCode="General">
                  <c:v>1.32241E-3</c:v>
                </c:pt>
                <c:pt idx="7827" formatCode="General">
                  <c:v>1.3224599999999999E-3</c:v>
                </c:pt>
                <c:pt idx="7828" formatCode="General">
                  <c:v>1.32251E-3</c:v>
                </c:pt>
                <c:pt idx="7829" formatCode="General">
                  <c:v>1.32255E-3</c:v>
                </c:pt>
                <c:pt idx="7830" formatCode="General">
                  <c:v>1.3225999999999999E-3</c:v>
                </c:pt>
                <c:pt idx="7831" formatCode="General">
                  <c:v>1.3226399999999999E-3</c:v>
                </c:pt>
                <c:pt idx="7832" formatCode="General">
                  <c:v>1.3226799999999999E-3</c:v>
                </c:pt>
                <c:pt idx="7833" formatCode="General">
                  <c:v>1.3227099999999999E-3</c:v>
                </c:pt>
                <c:pt idx="7834" formatCode="General">
                  <c:v>1.32274E-3</c:v>
                </c:pt>
                <c:pt idx="7835" formatCode="General">
                  <c:v>1.32277E-3</c:v>
                </c:pt>
                <c:pt idx="7836" formatCode="General">
                  <c:v>1.3228000000000001E-3</c:v>
                </c:pt>
                <c:pt idx="7837" formatCode="General">
                  <c:v>1.3228300000000001E-3</c:v>
                </c:pt>
                <c:pt idx="7838" formatCode="General">
                  <c:v>1.3228599999999999E-3</c:v>
                </c:pt>
                <c:pt idx="7839" formatCode="General">
                  <c:v>1.32289E-3</c:v>
                </c:pt>
                <c:pt idx="7840" formatCode="General">
                  <c:v>1.32292E-3</c:v>
                </c:pt>
                <c:pt idx="7841" formatCode="General">
                  <c:v>1.3229400000000001E-3</c:v>
                </c:pt>
                <c:pt idx="7842" formatCode="General">
                  <c:v>1.3229699999999999E-3</c:v>
                </c:pt>
                <c:pt idx="7843" formatCode="General">
                  <c:v>1.32299E-3</c:v>
                </c:pt>
                <c:pt idx="7844" formatCode="General">
                  <c:v>1.3230200000000001E-3</c:v>
                </c:pt>
                <c:pt idx="7845" formatCode="General">
                  <c:v>1.3230500000000001E-3</c:v>
                </c:pt>
                <c:pt idx="7846" formatCode="General">
                  <c:v>1.32307E-3</c:v>
                </c:pt>
                <c:pt idx="7847" formatCode="General">
                  <c:v>1.3231E-3</c:v>
                </c:pt>
                <c:pt idx="7848" formatCode="General">
                  <c:v>1.3231300000000001E-3</c:v>
                </c:pt>
                <c:pt idx="7849" formatCode="General">
                  <c:v>1.3231499999999999E-3</c:v>
                </c:pt>
                <c:pt idx="7850" formatCode="General">
                  <c:v>1.32318E-3</c:v>
                </c:pt>
                <c:pt idx="7851" formatCode="General">
                  <c:v>1.32321E-3</c:v>
                </c:pt>
                <c:pt idx="7852" formatCode="General">
                  <c:v>1.3232299999999999E-3</c:v>
                </c:pt>
                <c:pt idx="7853" formatCode="General">
                  <c:v>1.3232599999999999E-3</c:v>
                </c:pt>
                <c:pt idx="7854" formatCode="General">
                  <c:v>1.32328E-3</c:v>
                </c:pt>
                <c:pt idx="7855" formatCode="General">
                  <c:v>1.3233100000000001E-3</c:v>
                </c:pt>
                <c:pt idx="7856" formatCode="General">
                  <c:v>1.3233400000000001E-3</c:v>
                </c:pt>
                <c:pt idx="7857" formatCode="General">
                  <c:v>1.32336E-3</c:v>
                </c:pt>
                <c:pt idx="7858" formatCode="General">
                  <c:v>1.32339E-3</c:v>
                </c:pt>
                <c:pt idx="7859" formatCode="General">
                  <c:v>1.3234200000000001E-3</c:v>
                </c:pt>
                <c:pt idx="7860" formatCode="General">
                  <c:v>1.3234500000000001E-3</c:v>
                </c:pt>
                <c:pt idx="7861" formatCode="General">
                  <c:v>1.32347E-3</c:v>
                </c:pt>
                <c:pt idx="7862" formatCode="General">
                  <c:v>1.3235E-3</c:v>
                </c:pt>
                <c:pt idx="7863" formatCode="General">
                  <c:v>1.3235300000000001E-3</c:v>
                </c:pt>
                <c:pt idx="7864" formatCode="General">
                  <c:v>1.3235499999999999E-3</c:v>
                </c:pt>
                <c:pt idx="7865" formatCode="General">
                  <c:v>1.32358E-3</c:v>
                </c:pt>
                <c:pt idx="7866" formatCode="General">
                  <c:v>1.3236000000000001E-3</c:v>
                </c:pt>
                <c:pt idx="7867" formatCode="General">
                  <c:v>1.3236299999999999E-3</c:v>
                </c:pt>
                <c:pt idx="7868" formatCode="General">
                  <c:v>1.3236599999999999E-3</c:v>
                </c:pt>
                <c:pt idx="7869" formatCode="General">
                  <c:v>1.32368E-3</c:v>
                </c:pt>
                <c:pt idx="7870" formatCode="General">
                  <c:v>1.3237100000000001E-3</c:v>
                </c:pt>
                <c:pt idx="7871" formatCode="General">
                  <c:v>1.3237399999999999E-3</c:v>
                </c:pt>
                <c:pt idx="7872" formatCode="General">
                  <c:v>1.3237800000000001E-3</c:v>
                </c:pt>
                <c:pt idx="7873" formatCode="General">
                  <c:v>1.3238200000000001E-3</c:v>
                </c:pt>
                <c:pt idx="7874" formatCode="General">
                  <c:v>1.32384E-3</c:v>
                </c:pt>
                <c:pt idx="7875" formatCode="General">
                  <c:v>1.3238799999999999E-3</c:v>
                </c:pt>
                <c:pt idx="7876" formatCode="General">
                  <c:v>1.32391E-3</c:v>
                </c:pt>
                <c:pt idx="7877" formatCode="General">
                  <c:v>1.3239599999999999E-3</c:v>
                </c:pt>
                <c:pt idx="7878" formatCode="General">
                  <c:v>1.32401E-3</c:v>
                </c:pt>
                <c:pt idx="7879" formatCode="General">
                  <c:v>1.32405E-3</c:v>
                </c:pt>
                <c:pt idx="7880" formatCode="General">
                  <c:v>1.3241100000000001E-3</c:v>
                </c:pt>
                <c:pt idx="7881" formatCode="General">
                  <c:v>1.32416E-3</c:v>
                </c:pt>
                <c:pt idx="7882" formatCode="General">
                  <c:v>1.32424E-3</c:v>
                </c:pt>
                <c:pt idx="7883" formatCode="General">
                  <c:v>1.3244699999999999E-3</c:v>
                </c:pt>
                <c:pt idx="7884" formatCode="General">
                  <c:v>1.3245500000000001E-3</c:v>
                </c:pt>
                <c:pt idx="7885" formatCode="General">
                  <c:v>1.3246200000000001E-3</c:v>
                </c:pt>
                <c:pt idx="7886" formatCode="General">
                  <c:v>1.32468E-3</c:v>
                </c:pt>
                <c:pt idx="7887" formatCode="General">
                  <c:v>1.32475E-3</c:v>
                </c:pt>
                <c:pt idx="7888" formatCode="General">
                  <c:v>1.3247999999999999E-3</c:v>
                </c:pt>
                <c:pt idx="7889" formatCode="General">
                  <c:v>1.32486E-3</c:v>
                </c:pt>
                <c:pt idx="7890" formatCode="General">
                  <c:v>1.3249100000000001E-3</c:v>
                </c:pt>
                <c:pt idx="7891" formatCode="General">
                  <c:v>1.32496E-3</c:v>
                </c:pt>
                <c:pt idx="7892" formatCode="General">
                  <c:v>1.325E-3</c:v>
                </c:pt>
                <c:pt idx="7893" formatCode="General">
                  <c:v>1.3250600000000001E-3</c:v>
                </c:pt>
                <c:pt idx="7894" formatCode="General">
                  <c:v>1.3251000000000001E-3</c:v>
                </c:pt>
                <c:pt idx="7895" formatCode="General">
                  <c:v>1.32515E-3</c:v>
                </c:pt>
                <c:pt idx="7896" formatCode="General">
                  <c:v>1.3251999999999999E-3</c:v>
                </c:pt>
                <c:pt idx="7897" formatCode="General">
                  <c:v>1.32525E-3</c:v>
                </c:pt>
                <c:pt idx="7898" formatCode="General">
                  <c:v>1.3253E-3</c:v>
                </c:pt>
                <c:pt idx="7899" formatCode="General">
                  <c:v>1.32536E-3</c:v>
                </c:pt>
                <c:pt idx="7900" formatCode="General">
                  <c:v>1.3254300000000001E-3</c:v>
                </c:pt>
                <c:pt idx="7901" formatCode="General">
                  <c:v>1.3255000000000001E-3</c:v>
                </c:pt>
                <c:pt idx="7902" formatCode="General">
                  <c:v>1.32562E-3</c:v>
                </c:pt>
                <c:pt idx="7903" formatCode="General">
                  <c:v>1.32576E-3</c:v>
                </c:pt>
                <c:pt idx="7904" formatCode="General">
                  <c:v>1.32584E-3</c:v>
                </c:pt>
                <c:pt idx="7905" formatCode="General">
                  <c:v>1.3259000000000001E-3</c:v>
                </c:pt>
                <c:pt idx="7906" formatCode="General">
                  <c:v>1.32595E-3</c:v>
                </c:pt>
                <c:pt idx="7907" formatCode="General">
                  <c:v>1.32599E-3</c:v>
                </c:pt>
                <c:pt idx="7908" formatCode="General">
                  <c:v>1.3260399999999999E-3</c:v>
                </c:pt>
                <c:pt idx="7909" formatCode="General">
                  <c:v>1.32609E-3</c:v>
                </c:pt>
                <c:pt idx="7910" formatCode="General">
                  <c:v>1.3261200000000001E-3</c:v>
                </c:pt>
                <c:pt idx="7911" formatCode="General">
                  <c:v>1.3261600000000001E-3</c:v>
                </c:pt>
                <c:pt idx="7912" formatCode="General">
                  <c:v>1.3262E-3</c:v>
                </c:pt>
                <c:pt idx="7913" formatCode="General">
                  <c:v>1.32624E-3</c:v>
                </c:pt>
                <c:pt idx="7914" formatCode="General">
                  <c:v>1.32628E-3</c:v>
                </c:pt>
                <c:pt idx="7915" formatCode="General">
                  <c:v>1.3263000000000001E-3</c:v>
                </c:pt>
                <c:pt idx="7916" formatCode="General">
                  <c:v>1.3263299999999999E-3</c:v>
                </c:pt>
                <c:pt idx="7917" formatCode="General">
                  <c:v>1.32636E-3</c:v>
                </c:pt>
                <c:pt idx="7918" formatCode="General">
                  <c:v>1.3263800000000001E-3</c:v>
                </c:pt>
                <c:pt idx="7919" formatCode="General">
                  <c:v>1.3264100000000001E-3</c:v>
                </c:pt>
                <c:pt idx="7920" formatCode="General">
                  <c:v>1.32643E-3</c:v>
                </c:pt>
                <c:pt idx="7921" formatCode="General">
                  <c:v>1.32646E-3</c:v>
                </c:pt>
                <c:pt idx="7922" formatCode="General">
                  <c:v>1.32649E-3</c:v>
                </c:pt>
                <c:pt idx="7923" formatCode="General">
                  <c:v>1.3265099999999999E-3</c:v>
                </c:pt>
                <c:pt idx="7924" formatCode="General">
                  <c:v>1.32654E-3</c:v>
                </c:pt>
                <c:pt idx="7925" formatCode="General">
                  <c:v>1.32657E-3</c:v>
                </c:pt>
                <c:pt idx="7926" formatCode="General">
                  <c:v>1.3265900000000001E-3</c:v>
                </c:pt>
                <c:pt idx="7927" formatCode="General">
                  <c:v>1.3266199999999999E-3</c:v>
                </c:pt>
                <c:pt idx="7928" formatCode="General">
                  <c:v>1.32665E-3</c:v>
                </c:pt>
                <c:pt idx="7929" formatCode="General">
                  <c:v>1.3266899999999999E-3</c:v>
                </c:pt>
                <c:pt idx="7930" formatCode="General">
                  <c:v>1.32672E-3</c:v>
                </c:pt>
                <c:pt idx="7931" formatCode="General">
                  <c:v>1.32675E-3</c:v>
                </c:pt>
                <c:pt idx="7932" formatCode="General">
                  <c:v>1.3267800000000001E-3</c:v>
                </c:pt>
                <c:pt idx="7933" formatCode="General">
                  <c:v>1.3268100000000001E-3</c:v>
                </c:pt>
                <c:pt idx="7934" formatCode="General">
                  <c:v>1.3268399999999999E-3</c:v>
                </c:pt>
                <c:pt idx="7935" formatCode="General">
                  <c:v>1.32687E-3</c:v>
                </c:pt>
                <c:pt idx="7936" formatCode="General">
                  <c:v>1.3269E-3</c:v>
                </c:pt>
                <c:pt idx="7937" formatCode="General">
                  <c:v>1.32693E-3</c:v>
                </c:pt>
                <c:pt idx="7938" formatCode="General">
                  <c:v>1.3269600000000001E-3</c:v>
                </c:pt>
                <c:pt idx="7939" formatCode="General">
                  <c:v>1.3269899999999999E-3</c:v>
                </c:pt>
                <c:pt idx="7940" formatCode="General">
                  <c:v>1.3270199999999999E-3</c:v>
                </c:pt>
                <c:pt idx="7941" formatCode="General">
                  <c:v>1.32705E-3</c:v>
                </c:pt>
                <c:pt idx="7942" formatCode="General">
                  <c:v>1.32708E-3</c:v>
                </c:pt>
                <c:pt idx="7943" formatCode="General">
                  <c:v>1.32712E-3</c:v>
                </c:pt>
                <c:pt idx="7944" formatCode="General">
                  <c:v>1.32715E-3</c:v>
                </c:pt>
                <c:pt idx="7945" formatCode="General">
                  <c:v>1.3271800000000001E-3</c:v>
                </c:pt>
                <c:pt idx="7946" formatCode="General">
                  <c:v>1.3272100000000001E-3</c:v>
                </c:pt>
                <c:pt idx="7947" formatCode="General">
                  <c:v>1.3272399999999999E-3</c:v>
                </c:pt>
                <c:pt idx="7948" formatCode="General">
                  <c:v>1.32727E-3</c:v>
                </c:pt>
                <c:pt idx="7949" formatCode="General">
                  <c:v>1.3273E-3</c:v>
                </c:pt>
                <c:pt idx="7950" formatCode="General">
                  <c:v>1.32734E-3</c:v>
                </c:pt>
                <c:pt idx="7951" formatCode="General">
                  <c:v>1.32737E-3</c:v>
                </c:pt>
                <c:pt idx="7952" formatCode="General">
                  <c:v>1.3274199999999999E-3</c:v>
                </c:pt>
                <c:pt idx="7953" formatCode="General">
                  <c:v>1.32748E-3</c:v>
                </c:pt>
                <c:pt idx="7954" formatCode="General">
                  <c:v>1.3275299999999999E-3</c:v>
                </c:pt>
                <c:pt idx="7955" formatCode="General">
                  <c:v>1.3275800000000001E-3</c:v>
                </c:pt>
                <c:pt idx="7956" formatCode="General">
                  <c:v>1.3276399999999999E-3</c:v>
                </c:pt>
                <c:pt idx="7957" formatCode="General">
                  <c:v>1.32771E-3</c:v>
                </c:pt>
                <c:pt idx="7958" formatCode="General">
                  <c:v>1.32778E-3</c:v>
                </c:pt>
                <c:pt idx="7959" formatCode="General">
                  <c:v>1.32788E-3</c:v>
                </c:pt>
                <c:pt idx="7960" formatCode="General">
                  <c:v>1.32799E-3</c:v>
                </c:pt>
                <c:pt idx="7961" formatCode="General">
                  <c:v>1.3280900000000001E-3</c:v>
                </c:pt>
                <c:pt idx="7962" formatCode="General">
                  <c:v>1.3282299999999999E-3</c:v>
                </c:pt>
                <c:pt idx="7963" formatCode="General">
                  <c:v>1.3283699999999999E-3</c:v>
                </c:pt>
                <c:pt idx="7964" formatCode="General">
                  <c:v>1.32854E-3</c:v>
                </c:pt>
                <c:pt idx="7965" formatCode="General">
                  <c:v>1.3286999999999999E-3</c:v>
                </c:pt>
                <c:pt idx="7966" formatCode="General">
                  <c:v>1.32895E-3</c:v>
                </c:pt>
                <c:pt idx="7967" formatCode="General">
                  <c:v>1.32917E-3</c:v>
                </c:pt>
                <c:pt idx="7968" formatCode="General">
                  <c:v>1.32946E-3</c:v>
                </c:pt>
                <c:pt idx="7969" formatCode="General">
                  <c:v>1.32975E-3</c:v>
                </c:pt>
                <c:pt idx="7970" formatCode="General">
                  <c:v>1.33004E-3</c:v>
                </c:pt>
                <c:pt idx="7971" formatCode="General">
                  <c:v>1.3303200000000001E-3</c:v>
                </c:pt>
                <c:pt idx="7972" formatCode="General">
                  <c:v>1.3306100000000001E-3</c:v>
                </c:pt>
                <c:pt idx="7973" formatCode="General">
                  <c:v>1.3309000000000001E-3</c:v>
                </c:pt>
                <c:pt idx="7974" formatCode="General">
                  <c:v>1.3311900000000001E-3</c:v>
                </c:pt>
                <c:pt idx="7975" formatCode="General">
                  <c:v>1.3314799999999999E-3</c:v>
                </c:pt>
                <c:pt idx="7976" formatCode="General">
                  <c:v>1.3317699999999999E-3</c:v>
                </c:pt>
                <c:pt idx="7977" formatCode="General">
                  <c:v>1.3320599999999999E-3</c:v>
                </c:pt>
                <c:pt idx="7978" formatCode="General">
                  <c:v>1.3323499999999999E-3</c:v>
                </c:pt>
                <c:pt idx="7979" formatCode="General">
                  <c:v>1.33264E-3</c:v>
                </c:pt>
                <c:pt idx="7980" formatCode="General">
                  <c:v>1.33293E-3</c:v>
                </c:pt>
                <c:pt idx="7981" formatCode="General">
                  <c:v>1.33322E-3</c:v>
                </c:pt>
                <c:pt idx="7982" formatCode="General">
                  <c:v>1.33344E-3</c:v>
                </c:pt>
                <c:pt idx="7983" formatCode="General">
                  <c:v>1.33365E-3</c:v>
                </c:pt>
                <c:pt idx="7984" formatCode="General">
                  <c:v>1.3338499999999999E-3</c:v>
                </c:pt>
                <c:pt idx="7985" formatCode="General">
                  <c:v>1.3340400000000001E-3</c:v>
                </c:pt>
                <c:pt idx="7986" formatCode="General">
                  <c:v>1.33424E-3</c:v>
                </c:pt>
                <c:pt idx="7987" formatCode="General">
                  <c:v>1.3344299999999999E-3</c:v>
                </c:pt>
                <c:pt idx="7988" formatCode="General">
                  <c:v>1.3346199999999999E-3</c:v>
                </c:pt>
                <c:pt idx="7989" formatCode="General">
                  <c:v>1.33482E-3</c:v>
                </c:pt>
                <c:pt idx="7990" formatCode="General">
                  <c:v>1.3349600000000001E-3</c:v>
                </c:pt>
                <c:pt idx="7991" formatCode="General">
                  <c:v>1.33511E-3</c:v>
                </c:pt>
                <c:pt idx="7992" formatCode="General">
                  <c:v>1.3352699999999999E-3</c:v>
                </c:pt>
                <c:pt idx="7993" formatCode="General">
                  <c:v>1.3353900000000001E-3</c:v>
                </c:pt>
                <c:pt idx="7994" formatCode="General">
                  <c:v>1.33552E-3</c:v>
                </c:pt>
                <c:pt idx="7995" formatCode="General">
                  <c:v>1.3356500000000001E-3</c:v>
                </c:pt>
                <c:pt idx="7996" formatCode="General">
                  <c:v>1.33577E-3</c:v>
                </c:pt>
                <c:pt idx="7997" formatCode="General">
                  <c:v>1.3359000000000001E-3</c:v>
                </c:pt>
                <c:pt idx="7998" formatCode="General">
                  <c:v>1.33602E-3</c:v>
                </c:pt>
                <c:pt idx="7999" formatCode="General">
                  <c:v>1.3361200000000001E-3</c:v>
                </c:pt>
                <c:pt idx="8000" formatCode="General">
                  <c:v>1.33621E-3</c:v>
                </c:pt>
                <c:pt idx="8001" formatCode="General">
                  <c:v>1.3363100000000001E-3</c:v>
                </c:pt>
                <c:pt idx="8002" formatCode="General">
                  <c:v>1.3364099999999999E-3</c:v>
                </c:pt>
                <c:pt idx="8003" formatCode="General">
                  <c:v>1.3365E-3</c:v>
                </c:pt>
                <c:pt idx="8004" formatCode="General">
                  <c:v>1.33658E-3</c:v>
                </c:pt>
                <c:pt idx="8005" formatCode="General">
                  <c:v>1.33665E-3</c:v>
                </c:pt>
                <c:pt idx="8006" formatCode="General">
                  <c:v>1.33672E-3</c:v>
                </c:pt>
                <c:pt idx="8007" formatCode="General">
                  <c:v>1.33679E-3</c:v>
                </c:pt>
                <c:pt idx="8008" formatCode="General">
                  <c:v>1.33687E-3</c:v>
                </c:pt>
                <c:pt idx="8009" formatCode="General">
                  <c:v>1.33694E-3</c:v>
                </c:pt>
                <c:pt idx="8010" formatCode="General">
                  <c:v>1.3369899999999999E-3</c:v>
                </c:pt>
                <c:pt idx="8011" formatCode="General">
                  <c:v>1.33705E-3</c:v>
                </c:pt>
                <c:pt idx="8012" formatCode="General">
                  <c:v>1.3370999999999999E-3</c:v>
                </c:pt>
                <c:pt idx="8013" formatCode="General">
                  <c:v>1.3371399999999999E-3</c:v>
                </c:pt>
                <c:pt idx="8014" formatCode="General">
                  <c:v>1.3371800000000001E-3</c:v>
                </c:pt>
                <c:pt idx="8015" formatCode="General">
                  <c:v>1.3372200000000001E-3</c:v>
                </c:pt>
                <c:pt idx="8016" formatCode="General">
                  <c:v>1.3372600000000001E-3</c:v>
                </c:pt>
                <c:pt idx="8017" formatCode="General">
                  <c:v>1.3373E-3</c:v>
                </c:pt>
                <c:pt idx="8018" formatCode="General">
                  <c:v>1.33734E-3</c:v>
                </c:pt>
                <c:pt idx="8019" formatCode="General">
                  <c:v>1.33738E-3</c:v>
                </c:pt>
                <c:pt idx="8020" formatCode="General">
                  <c:v>1.33741E-3</c:v>
                </c:pt>
                <c:pt idx="8021" formatCode="General">
                  <c:v>1.3374400000000001E-3</c:v>
                </c:pt>
                <c:pt idx="8022" formatCode="General">
                  <c:v>1.3374699999999999E-3</c:v>
                </c:pt>
                <c:pt idx="8023" formatCode="General">
                  <c:v>1.3374999999999999E-3</c:v>
                </c:pt>
                <c:pt idx="8024" formatCode="General">
                  <c:v>1.33753E-3</c:v>
                </c:pt>
                <c:pt idx="8025" formatCode="General">
                  <c:v>1.33756E-3</c:v>
                </c:pt>
                <c:pt idx="8026" formatCode="General">
                  <c:v>1.33759E-3</c:v>
                </c:pt>
                <c:pt idx="8027" formatCode="General">
                  <c:v>1.3376200000000001E-3</c:v>
                </c:pt>
                <c:pt idx="8028" formatCode="General">
                  <c:v>1.3376499999999999E-3</c:v>
                </c:pt>
                <c:pt idx="8029" formatCode="General">
                  <c:v>1.33767E-3</c:v>
                </c:pt>
                <c:pt idx="8030" formatCode="General">
                  <c:v>1.3377E-3</c:v>
                </c:pt>
                <c:pt idx="8031" formatCode="General">
                  <c:v>1.3377300000000001E-3</c:v>
                </c:pt>
                <c:pt idx="8032" formatCode="General">
                  <c:v>1.33775E-3</c:v>
                </c:pt>
                <c:pt idx="8033" formatCode="General">
                  <c:v>1.33778E-3</c:v>
                </c:pt>
                <c:pt idx="8034" formatCode="General">
                  <c:v>1.33781E-3</c:v>
                </c:pt>
                <c:pt idx="8035" formatCode="General">
                  <c:v>1.3378299999999999E-3</c:v>
                </c:pt>
                <c:pt idx="8036" formatCode="General">
                  <c:v>1.33786E-3</c:v>
                </c:pt>
                <c:pt idx="8037" formatCode="General">
                  <c:v>1.33789E-3</c:v>
                </c:pt>
                <c:pt idx="8038" formatCode="General">
                  <c:v>1.3379100000000001E-3</c:v>
                </c:pt>
                <c:pt idx="8039" formatCode="General">
                  <c:v>1.3379399999999999E-3</c:v>
                </c:pt>
                <c:pt idx="8040" formatCode="General">
                  <c:v>1.33797E-3</c:v>
                </c:pt>
                <c:pt idx="8041" formatCode="General">
                  <c:v>1.3379900000000001E-3</c:v>
                </c:pt>
                <c:pt idx="8042" formatCode="General">
                  <c:v>1.3380200000000001E-3</c:v>
                </c:pt>
                <c:pt idx="8043" formatCode="General">
                  <c:v>1.33804E-3</c:v>
                </c:pt>
                <c:pt idx="8044" formatCode="General">
                  <c:v>1.33808E-3</c:v>
                </c:pt>
                <c:pt idx="8045" formatCode="General">
                  <c:v>1.33811E-3</c:v>
                </c:pt>
                <c:pt idx="8046" formatCode="General">
                  <c:v>1.33814E-3</c:v>
                </c:pt>
                <c:pt idx="8047" formatCode="General">
                  <c:v>1.33818E-3</c:v>
                </c:pt>
                <c:pt idx="8048" formatCode="General">
                  <c:v>1.3382100000000001E-3</c:v>
                </c:pt>
                <c:pt idx="8049" formatCode="General">
                  <c:v>1.3382400000000001E-3</c:v>
                </c:pt>
                <c:pt idx="8050" formatCode="General">
                  <c:v>1.3382699999999999E-3</c:v>
                </c:pt>
                <c:pt idx="8051" formatCode="General">
                  <c:v>1.3383100000000001E-3</c:v>
                </c:pt>
                <c:pt idx="8052" formatCode="General">
                  <c:v>1.3383399999999999E-3</c:v>
                </c:pt>
                <c:pt idx="8053" formatCode="General">
                  <c:v>1.33837E-3</c:v>
                </c:pt>
                <c:pt idx="8054" formatCode="General">
                  <c:v>1.3384E-3</c:v>
                </c:pt>
                <c:pt idx="8055" formatCode="General">
                  <c:v>1.33843E-3</c:v>
                </c:pt>
                <c:pt idx="8056" formatCode="General">
                  <c:v>1.3384600000000001E-3</c:v>
                </c:pt>
                <c:pt idx="8057" formatCode="General">
                  <c:v>1.3384899999999999E-3</c:v>
                </c:pt>
                <c:pt idx="8058" formatCode="General">
                  <c:v>1.3385199999999999E-3</c:v>
                </c:pt>
                <c:pt idx="8059" formatCode="General">
                  <c:v>1.3385599999999999E-3</c:v>
                </c:pt>
                <c:pt idx="8060" formatCode="General">
                  <c:v>1.3385999999999999E-3</c:v>
                </c:pt>
                <c:pt idx="8061" formatCode="General">
                  <c:v>1.33865E-3</c:v>
                </c:pt>
                <c:pt idx="8062" formatCode="General">
                  <c:v>1.3387E-3</c:v>
                </c:pt>
                <c:pt idx="8063" formatCode="General">
                  <c:v>1.3387500000000001E-3</c:v>
                </c:pt>
                <c:pt idx="8064" formatCode="General">
                  <c:v>1.33881E-3</c:v>
                </c:pt>
                <c:pt idx="8065" formatCode="General">
                  <c:v>1.3388899999999999E-3</c:v>
                </c:pt>
                <c:pt idx="8066" formatCode="General">
                  <c:v>1.33899E-3</c:v>
                </c:pt>
                <c:pt idx="8067" formatCode="General">
                  <c:v>1.3391500000000001E-3</c:v>
                </c:pt>
                <c:pt idx="8068" formatCode="General">
                  <c:v>1.3392300000000001E-3</c:v>
                </c:pt>
                <c:pt idx="8069" formatCode="General">
                  <c:v>1.3393000000000001E-3</c:v>
                </c:pt>
                <c:pt idx="8070" formatCode="General">
                  <c:v>1.33935E-3</c:v>
                </c:pt>
                <c:pt idx="8071" formatCode="General">
                  <c:v>1.3394100000000001E-3</c:v>
                </c:pt>
                <c:pt idx="8072" formatCode="General">
                  <c:v>1.3394800000000001E-3</c:v>
                </c:pt>
                <c:pt idx="8073" formatCode="General">
                  <c:v>1.33953E-3</c:v>
                </c:pt>
                <c:pt idx="8074" formatCode="General">
                  <c:v>1.3395799999999999E-3</c:v>
                </c:pt>
                <c:pt idx="8075" formatCode="General">
                  <c:v>1.3396199999999999E-3</c:v>
                </c:pt>
                <c:pt idx="8076" formatCode="General">
                  <c:v>1.33968E-3</c:v>
                </c:pt>
                <c:pt idx="8077" formatCode="General">
                  <c:v>1.3397000000000001E-3</c:v>
                </c:pt>
                <c:pt idx="8078" formatCode="General">
                  <c:v>1.33976E-3</c:v>
                </c:pt>
                <c:pt idx="8079" formatCode="General">
                  <c:v>1.33982E-3</c:v>
                </c:pt>
                <c:pt idx="8080" formatCode="General">
                  <c:v>1.3398800000000001E-3</c:v>
                </c:pt>
                <c:pt idx="8081" formatCode="General">
                  <c:v>1.33993E-3</c:v>
                </c:pt>
                <c:pt idx="8082" formatCode="General">
                  <c:v>1.3399900000000001E-3</c:v>
                </c:pt>
                <c:pt idx="8083" formatCode="General">
                  <c:v>1.34005E-3</c:v>
                </c:pt>
                <c:pt idx="8084" formatCode="General">
                  <c:v>1.34011E-3</c:v>
                </c:pt>
                <c:pt idx="8085" formatCode="General">
                  <c:v>1.34019E-3</c:v>
                </c:pt>
                <c:pt idx="8086" formatCode="General">
                  <c:v>1.34027E-3</c:v>
                </c:pt>
                <c:pt idx="8087" formatCode="General">
                  <c:v>1.34048E-3</c:v>
                </c:pt>
                <c:pt idx="8088" formatCode="General">
                  <c:v>1.34055E-3</c:v>
                </c:pt>
                <c:pt idx="8089" formatCode="General">
                  <c:v>1.3406099999999999E-3</c:v>
                </c:pt>
                <c:pt idx="8090" formatCode="General">
                  <c:v>1.34067E-3</c:v>
                </c:pt>
                <c:pt idx="8091" formatCode="General">
                  <c:v>1.3407099999999999E-3</c:v>
                </c:pt>
                <c:pt idx="8092" formatCode="General">
                  <c:v>1.3407499999999999E-3</c:v>
                </c:pt>
                <c:pt idx="8093" formatCode="General">
                  <c:v>1.3408000000000001E-3</c:v>
                </c:pt>
                <c:pt idx="8094" formatCode="General">
                  <c:v>1.34084E-3</c:v>
                </c:pt>
                <c:pt idx="8095" formatCode="General">
                  <c:v>1.3408700000000001E-3</c:v>
                </c:pt>
                <c:pt idx="8096" formatCode="General">
                  <c:v>1.3409100000000001E-3</c:v>
                </c:pt>
                <c:pt idx="8097" formatCode="General">
                  <c:v>1.3409400000000001E-3</c:v>
                </c:pt>
                <c:pt idx="8098" formatCode="General">
                  <c:v>1.3409800000000001E-3</c:v>
                </c:pt>
                <c:pt idx="8099" formatCode="General">
                  <c:v>1.3410099999999999E-3</c:v>
                </c:pt>
                <c:pt idx="8100" formatCode="General">
                  <c:v>1.3410399999999999E-3</c:v>
                </c:pt>
                <c:pt idx="8101" formatCode="General">
                  <c:v>1.3410799999999999E-3</c:v>
                </c:pt>
                <c:pt idx="8102" formatCode="General">
                  <c:v>1.34111E-3</c:v>
                </c:pt>
                <c:pt idx="8103" formatCode="General">
                  <c:v>1.34114E-3</c:v>
                </c:pt>
                <c:pt idx="8104" formatCode="General">
                  <c:v>1.34117E-3</c:v>
                </c:pt>
                <c:pt idx="8105" formatCode="General">
                  <c:v>1.3412000000000001E-3</c:v>
                </c:pt>
                <c:pt idx="8106" formatCode="General">
                  <c:v>1.3412400000000001E-3</c:v>
                </c:pt>
                <c:pt idx="8107" formatCode="General">
                  <c:v>1.3412700000000001E-3</c:v>
                </c:pt>
                <c:pt idx="8108" formatCode="General">
                  <c:v>1.3412999999999999E-3</c:v>
                </c:pt>
                <c:pt idx="8109" formatCode="General">
                  <c:v>1.34133E-3</c:v>
                </c:pt>
                <c:pt idx="8110" formatCode="General">
                  <c:v>1.3413699999999999E-3</c:v>
                </c:pt>
                <c:pt idx="8111" formatCode="General">
                  <c:v>1.3414E-3</c:v>
                </c:pt>
                <c:pt idx="8112" formatCode="General">
                  <c:v>1.34143E-3</c:v>
                </c:pt>
                <c:pt idx="8113" formatCode="General">
                  <c:v>1.34146E-3</c:v>
                </c:pt>
                <c:pt idx="8114" formatCode="General">
                  <c:v>1.3414799999999999E-3</c:v>
                </c:pt>
                <c:pt idx="8115" formatCode="General">
                  <c:v>1.34151E-3</c:v>
                </c:pt>
                <c:pt idx="8116" formatCode="General">
                  <c:v>1.3415300000000001E-3</c:v>
                </c:pt>
                <c:pt idx="8117" formatCode="General">
                  <c:v>1.3415499999999999E-3</c:v>
                </c:pt>
                <c:pt idx="8118" formatCode="General">
                  <c:v>1.34158E-3</c:v>
                </c:pt>
                <c:pt idx="8119" formatCode="General">
                  <c:v>1.3416000000000001E-3</c:v>
                </c:pt>
                <c:pt idx="8120" formatCode="General">
                  <c:v>1.3416299999999999E-3</c:v>
                </c:pt>
                <c:pt idx="8121" formatCode="General">
                  <c:v>1.3416599999999999E-3</c:v>
                </c:pt>
                <c:pt idx="8122" formatCode="General">
                  <c:v>1.3416999999999999E-3</c:v>
                </c:pt>
                <c:pt idx="8123" formatCode="General">
                  <c:v>1.34173E-3</c:v>
                </c:pt>
                <c:pt idx="8124" formatCode="General">
                  <c:v>1.34176E-3</c:v>
                </c:pt>
                <c:pt idx="8125" formatCode="General">
                  <c:v>1.34179E-3</c:v>
                </c:pt>
                <c:pt idx="8126" formatCode="General">
                  <c:v>1.3418200000000001E-3</c:v>
                </c:pt>
                <c:pt idx="8127" formatCode="General">
                  <c:v>1.3418499999999999E-3</c:v>
                </c:pt>
                <c:pt idx="8128" formatCode="General">
                  <c:v>1.3418799999999999E-3</c:v>
                </c:pt>
                <c:pt idx="8129" formatCode="General">
                  <c:v>1.3419199999999999E-3</c:v>
                </c:pt>
                <c:pt idx="8130" formatCode="General">
                  <c:v>1.34195E-3</c:v>
                </c:pt>
                <c:pt idx="8131" formatCode="General">
                  <c:v>1.34198E-3</c:v>
                </c:pt>
                <c:pt idx="8132" formatCode="General">
                  <c:v>1.34201E-3</c:v>
                </c:pt>
                <c:pt idx="8133" formatCode="General">
                  <c:v>1.3420400000000001E-3</c:v>
                </c:pt>
                <c:pt idx="8134" formatCode="General">
                  <c:v>1.3420800000000001E-3</c:v>
                </c:pt>
                <c:pt idx="8135" formatCode="General">
                  <c:v>1.34212E-3</c:v>
                </c:pt>
                <c:pt idx="8136" formatCode="General">
                  <c:v>1.34216E-3</c:v>
                </c:pt>
                <c:pt idx="8137" formatCode="General">
                  <c:v>1.3422E-3</c:v>
                </c:pt>
                <c:pt idx="8138" formatCode="General">
                  <c:v>1.34224E-3</c:v>
                </c:pt>
                <c:pt idx="8139" formatCode="General">
                  <c:v>1.3422799999999999E-3</c:v>
                </c:pt>
                <c:pt idx="8140" formatCode="General">
                  <c:v>1.34234E-3</c:v>
                </c:pt>
                <c:pt idx="8141" formatCode="General">
                  <c:v>1.3423899999999999E-3</c:v>
                </c:pt>
                <c:pt idx="8142" formatCode="General">
                  <c:v>1.34245E-3</c:v>
                </c:pt>
                <c:pt idx="8143" formatCode="General">
                  <c:v>1.3425100000000001E-3</c:v>
                </c:pt>
                <c:pt idx="8144" formatCode="General">
                  <c:v>1.34257E-3</c:v>
                </c:pt>
                <c:pt idx="8145" formatCode="General">
                  <c:v>1.3426499999999999E-3</c:v>
                </c:pt>
                <c:pt idx="8146" formatCode="General">
                  <c:v>1.3427199999999999E-3</c:v>
                </c:pt>
                <c:pt idx="8147" formatCode="General">
                  <c:v>1.3427999999999999E-3</c:v>
                </c:pt>
                <c:pt idx="8148" formatCode="General">
                  <c:v>1.3428800000000001E-3</c:v>
                </c:pt>
                <c:pt idx="8149" formatCode="General">
                  <c:v>1.3429900000000001E-3</c:v>
                </c:pt>
                <c:pt idx="8150" formatCode="General">
                  <c:v>1.3430899999999999E-3</c:v>
                </c:pt>
                <c:pt idx="8151" formatCode="General">
                  <c:v>1.3431999999999999E-3</c:v>
                </c:pt>
                <c:pt idx="8152" formatCode="General">
                  <c:v>1.3433E-3</c:v>
                </c:pt>
                <c:pt idx="8153" formatCode="General">
                  <c:v>1.34341E-3</c:v>
                </c:pt>
                <c:pt idx="8154" formatCode="General">
                  <c:v>1.34355E-3</c:v>
                </c:pt>
                <c:pt idx="8155" formatCode="General">
                  <c:v>1.34369E-3</c:v>
                </c:pt>
                <c:pt idx="8156" formatCode="General">
                  <c:v>1.3438300000000001E-3</c:v>
                </c:pt>
                <c:pt idx="8157" formatCode="General">
                  <c:v>1.3439700000000001E-3</c:v>
                </c:pt>
                <c:pt idx="8158" formatCode="General">
                  <c:v>1.3441200000000001E-3</c:v>
                </c:pt>
                <c:pt idx="8159" formatCode="General">
                  <c:v>1.3442599999999999E-3</c:v>
                </c:pt>
                <c:pt idx="8160" formatCode="General">
                  <c:v>1.3444500000000001E-3</c:v>
                </c:pt>
                <c:pt idx="8161" formatCode="General">
                  <c:v>1.34464E-3</c:v>
                </c:pt>
                <c:pt idx="8162" formatCode="General">
                  <c:v>1.34483E-3</c:v>
                </c:pt>
                <c:pt idx="8163" formatCode="General">
                  <c:v>1.3450599999999999E-3</c:v>
                </c:pt>
                <c:pt idx="8164" formatCode="General">
                  <c:v>1.34519E-3</c:v>
                </c:pt>
                <c:pt idx="8165" formatCode="General">
                  <c:v>1.3454599999999999E-3</c:v>
                </c:pt>
                <c:pt idx="8166" formatCode="General">
                  <c:v>1.3457300000000001E-3</c:v>
                </c:pt>
                <c:pt idx="8167" formatCode="General">
                  <c:v>1.346E-3</c:v>
                </c:pt>
                <c:pt idx="8168" formatCode="General">
                  <c:v>1.3462599999999999E-3</c:v>
                </c:pt>
                <c:pt idx="8169" formatCode="General">
                  <c:v>1.3465300000000001E-3</c:v>
                </c:pt>
                <c:pt idx="8170" formatCode="General">
                  <c:v>1.3469300000000001E-3</c:v>
                </c:pt>
                <c:pt idx="8171" formatCode="General">
                  <c:v>1.3473700000000001E-3</c:v>
                </c:pt>
                <c:pt idx="8172" formatCode="General">
                  <c:v>1.34768E-3</c:v>
                </c:pt>
                <c:pt idx="8173" formatCode="General">
                  <c:v>1.34811E-3</c:v>
                </c:pt>
                <c:pt idx="8174" formatCode="General">
                  <c:v>1.3485400000000001E-3</c:v>
                </c:pt>
                <c:pt idx="8175" formatCode="General">
                  <c:v>1.3489699999999999E-3</c:v>
                </c:pt>
                <c:pt idx="8176" formatCode="General">
                  <c:v>1.3493999999999999E-3</c:v>
                </c:pt>
                <c:pt idx="8177" formatCode="General">
                  <c:v>1.34983E-3</c:v>
                </c:pt>
                <c:pt idx="8178" formatCode="General">
                  <c:v>1.35026E-3</c:v>
                </c:pt>
                <c:pt idx="8179" formatCode="General">
                  <c:v>1.3506900000000001E-3</c:v>
                </c:pt>
                <c:pt idx="8180" formatCode="General">
                  <c:v>1.35111E-3</c:v>
                </c:pt>
                <c:pt idx="8181" formatCode="General">
                  <c:v>1.35155E-3</c:v>
                </c:pt>
                <c:pt idx="8182" formatCode="General">
                  <c:v>1.35199E-3</c:v>
                </c:pt>
                <c:pt idx="8183" formatCode="General">
                  <c:v>1.35243E-3</c:v>
                </c:pt>
                <c:pt idx="8184" formatCode="General">
                  <c:v>1.3528699999999999E-3</c:v>
                </c:pt>
                <c:pt idx="8185" formatCode="General">
                  <c:v>1.3533099999999999E-3</c:v>
                </c:pt>
                <c:pt idx="8186" formatCode="General">
                  <c:v>1.3537499999999999E-3</c:v>
                </c:pt>
                <c:pt idx="8187" formatCode="General">
                  <c:v>1.35418E-3</c:v>
                </c:pt>
                <c:pt idx="8188" formatCode="General">
                  <c:v>1.35462E-3</c:v>
                </c:pt>
                <c:pt idx="8189" formatCode="General">
                  <c:v>1.3549600000000001E-3</c:v>
                </c:pt>
                <c:pt idx="8190" formatCode="General">
                  <c:v>1.3553E-3</c:v>
                </c:pt>
                <c:pt idx="8191" formatCode="General">
                  <c:v>1.35563E-3</c:v>
                </c:pt>
                <c:pt idx="8192" formatCode="General">
                  <c:v>1.35597E-3</c:v>
                </c:pt>
                <c:pt idx="8193" formatCode="General">
                  <c:v>1.3563099999999999E-3</c:v>
                </c:pt>
                <c:pt idx="8194" formatCode="General">
                  <c:v>1.3566400000000001E-3</c:v>
                </c:pt>
                <c:pt idx="8195" formatCode="General">
                  <c:v>1.35698E-3</c:v>
                </c:pt>
                <c:pt idx="8196" formatCode="General">
                  <c:v>1.35732E-3</c:v>
                </c:pt>
                <c:pt idx="8197" formatCode="General">
                  <c:v>1.3575900000000001E-3</c:v>
                </c:pt>
                <c:pt idx="8198" formatCode="General">
                  <c:v>1.35786E-3</c:v>
                </c:pt>
                <c:pt idx="8199" formatCode="General">
                  <c:v>1.3581299999999999E-3</c:v>
                </c:pt>
                <c:pt idx="8200" formatCode="General">
                  <c:v>1.3584000000000001E-3</c:v>
                </c:pt>
                <c:pt idx="8201" formatCode="General">
                  <c:v>1.35866E-3</c:v>
                </c:pt>
                <c:pt idx="8202" formatCode="General">
                  <c:v>1.35892E-3</c:v>
                </c:pt>
                <c:pt idx="8203" formatCode="General">
                  <c:v>1.35917E-3</c:v>
                </c:pt>
                <c:pt idx="8204" formatCode="General">
                  <c:v>1.3594600000000001E-3</c:v>
                </c:pt>
                <c:pt idx="8205" formatCode="General">
                  <c:v>1.35973E-3</c:v>
                </c:pt>
                <c:pt idx="8206" formatCode="General">
                  <c:v>1.3599599999999999E-3</c:v>
                </c:pt>
                <c:pt idx="8207" formatCode="General">
                  <c:v>1.3601900000000001E-3</c:v>
                </c:pt>
                <c:pt idx="8208" formatCode="General">
                  <c:v>1.3604299999999999E-3</c:v>
                </c:pt>
                <c:pt idx="8209" formatCode="General">
                  <c:v>1.36064E-3</c:v>
                </c:pt>
                <c:pt idx="8210" formatCode="General">
                  <c:v>1.36085E-3</c:v>
                </c:pt>
                <c:pt idx="8211" formatCode="General">
                  <c:v>1.3610499999999999E-3</c:v>
                </c:pt>
                <c:pt idx="8212" formatCode="General">
                  <c:v>1.3612400000000001E-3</c:v>
                </c:pt>
                <c:pt idx="8213" formatCode="General">
                  <c:v>1.3614300000000001E-3</c:v>
                </c:pt>
                <c:pt idx="8214" formatCode="General">
                  <c:v>1.3616399999999999E-3</c:v>
                </c:pt>
                <c:pt idx="8215" formatCode="General">
                  <c:v>1.36184E-3</c:v>
                </c:pt>
                <c:pt idx="8216" formatCode="General">
                  <c:v>1.3619700000000001E-3</c:v>
                </c:pt>
                <c:pt idx="8217" formatCode="General">
                  <c:v>1.3621099999999999E-3</c:v>
                </c:pt>
                <c:pt idx="8218" formatCode="General">
                  <c:v>1.36224E-3</c:v>
                </c:pt>
                <c:pt idx="8219" formatCode="General">
                  <c:v>1.3623800000000001E-3</c:v>
                </c:pt>
                <c:pt idx="8220" formatCode="General">
                  <c:v>1.3625099999999999E-3</c:v>
                </c:pt>
                <c:pt idx="8221" formatCode="General">
                  <c:v>1.36265E-3</c:v>
                </c:pt>
                <c:pt idx="8222" formatCode="General">
                  <c:v>1.3627800000000001E-3</c:v>
                </c:pt>
                <c:pt idx="8223" formatCode="General">
                  <c:v>1.3629200000000001E-3</c:v>
                </c:pt>
                <c:pt idx="8224" formatCode="General">
                  <c:v>1.36305E-3</c:v>
                </c:pt>
                <c:pt idx="8225" formatCode="General">
                  <c:v>1.36319E-3</c:v>
                </c:pt>
                <c:pt idx="8226" formatCode="General">
                  <c:v>1.3633199999999999E-3</c:v>
                </c:pt>
                <c:pt idx="8227" formatCode="General">
                  <c:v>1.36342E-3</c:v>
                </c:pt>
                <c:pt idx="8228" formatCode="General">
                  <c:v>1.36352E-3</c:v>
                </c:pt>
                <c:pt idx="8229" formatCode="General">
                  <c:v>1.3636200000000001E-3</c:v>
                </c:pt>
                <c:pt idx="8230" formatCode="General">
                  <c:v>1.3637300000000001E-3</c:v>
                </c:pt>
                <c:pt idx="8231" formatCode="General">
                  <c:v>1.3638299999999999E-3</c:v>
                </c:pt>
                <c:pt idx="8232" formatCode="General">
                  <c:v>1.36393E-3</c:v>
                </c:pt>
                <c:pt idx="8233" formatCode="General">
                  <c:v>1.36403E-3</c:v>
                </c:pt>
                <c:pt idx="8234" formatCode="General">
                  <c:v>1.3641300000000001E-3</c:v>
                </c:pt>
                <c:pt idx="8235" formatCode="General">
                  <c:v>1.3642000000000001E-3</c:v>
                </c:pt>
                <c:pt idx="8236" formatCode="General">
                  <c:v>1.36428E-3</c:v>
                </c:pt>
                <c:pt idx="8237" formatCode="General">
                  <c:v>1.3643500000000001E-3</c:v>
                </c:pt>
                <c:pt idx="8238" formatCode="General">
                  <c:v>1.3644200000000001E-3</c:v>
                </c:pt>
                <c:pt idx="8239" formatCode="General">
                  <c:v>1.3644900000000001E-3</c:v>
                </c:pt>
                <c:pt idx="8240" formatCode="General">
                  <c:v>1.3645599999999999E-3</c:v>
                </c:pt>
                <c:pt idx="8241" formatCode="General">
                  <c:v>1.3646299999999999E-3</c:v>
                </c:pt>
                <c:pt idx="8242" formatCode="General">
                  <c:v>1.3646999999999999E-3</c:v>
                </c:pt>
                <c:pt idx="8243" formatCode="General">
                  <c:v>1.36477E-3</c:v>
                </c:pt>
                <c:pt idx="8244" formatCode="General">
                  <c:v>1.36484E-3</c:v>
                </c:pt>
                <c:pt idx="8245" formatCode="General">
                  <c:v>1.36491E-3</c:v>
                </c:pt>
                <c:pt idx="8246" formatCode="General">
                  <c:v>1.36498E-3</c:v>
                </c:pt>
                <c:pt idx="8247" formatCode="General">
                  <c:v>1.36505E-3</c:v>
                </c:pt>
                <c:pt idx="8248" formatCode="General">
                  <c:v>1.3651E-3</c:v>
                </c:pt>
                <c:pt idx="8249" formatCode="General">
                  <c:v>1.3651500000000001E-3</c:v>
                </c:pt>
                <c:pt idx="8250" formatCode="General">
                  <c:v>1.3652099999999999E-3</c:v>
                </c:pt>
                <c:pt idx="8251" formatCode="General">
                  <c:v>1.36527E-3</c:v>
                </c:pt>
                <c:pt idx="8252" formatCode="General">
                  <c:v>1.3653199999999999E-3</c:v>
                </c:pt>
                <c:pt idx="8253" formatCode="General">
                  <c:v>1.3653700000000001E-3</c:v>
                </c:pt>
                <c:pt idx="8254" formatCode="General">
                  <c:v>1.3654299999999999E-3</c:v>
                </c:pt>
                <c:pt idx="8255" formatCode="General">
                  <c:v>1.3654800000000001E-3</c:v>
                </c:pt>
                <c:pt idx="8256" formatCode="General">
                  <c:v>1.3655399999999999E-3</c:v>
                </c:pt>
                <c:pt idx="8257" formatCode="General">
                  <c:v>1.3655900000000001E-3</c:v>
                </c:pt>
                <c:pt idx="8258" formatCode="General">
                  <c:v>1.36564E-3</c:v>
                </c:pt>
                <c:pt idx="8259" formatCode="General">
                  <c:v>1.3657000000000001E-3</c:v>
                </c:pt>
                <c:pt idx="8260" formatCode="General">
                  <c:v>1.3657700000000001E-3</c:v>
                </c:pt>
                <c:pt idx="8261" formatCode="General">
                  <c:v>1.36583E-3</c:v>
                </c:pt>
                <c:pt idx="8262" formatCode="General">
                  <c:v>1.3659E-3</c:v>
                </c:pt>
                <c:pt idx="8263" formatCode="General">
                  <c:v>1.36596E-3</c:v>
                </c:pt>
                <c:pt idx="8264" formatCode="General">
                  <c:v>1.36604E-3</c:v>
                </c:pt>
                <c:pt idx="8265" formatCode="General">
                  <c:v>1.36611E-3</c:v>
                </c:pt>
                <c:pt idx="8266" formatCode="General">
                  <c:v>1.36619E-3</c:v>
                </c:pt>
                <c:pt idx="8267" formatCode="General">
                  <c:v>1.3663E-3</c:v>
                </c:pt>
                <c:pt idx="8268" formatCode="General">
                  <c:v>1.3664599999999999E-3</c:v>
                </c:pt>
                <c:pt idx="8269" formatCode="General">
                  <c:v>1.36663E-3</c:v>
                </c:pt>
                <c:pt idx="8270" formatCode="General">
                  <c:v>1.36674E-3</c:v>
                </c:pt>
                <c:pt idx="8271" formatCode="General">
                  <c:v>1.36684E-3</c:v>
                </c:pt>
                <c:pt idx="8272" formatCode="General">
                  <c:v>1.3669299999999999E-3</c:v>
                </c:pt>
                <c:pt idx="8273" formatCode="General">
                  <c:v>1.3669999999999999E-3</c:v>
                </c:pt>
                <c:pt idx="8274" formatCode="General">
                  <c:v>1.36707E-3</c:v>
                </c:pt>
                <c:pt idx="8275" formatCode="General">
                  <c:v>1.36714E-3</c:v>
                </c:pt>
                <c:pt idx="8276" formatCode="General">
                  <c:v>1.3672199999999999E-3</c:v>
                </c:pt>
                <c:pt idx="8277" formatCode="General">
                  <c:v>1.3672999999999999E-3</c:v>
                </c:pt>
                <c:pt idx="8278" formatCode="General">
                  <c:v>1.3672999999999999E-3</c:v>
                </c:pt>
                <c:pt idx="8279" formatCode="General">
                  <c:v>1.3673800000000001E-3</c:v>
                </c:pt>
                <c:pt idx="8280" formatCode="General">
                  <c:v>1.3674500000000001E-3</c:v>
                </c:pt>
                <c:pt idx="8281" formatCode="General">
                  <c:v>1.3675099999999999E-3</c:v>
                </c:pt>
                <c:pt idx="8282" formatCode="General">
                  <c:v>1.36757E-3</c:v>
                </c:pt>
                <c:pt idx="8283" formatCode="General">
                  <c:v>1.36764E-3</c:v>
                </c:pt>
                <c:pt idx="8284" formatCode="General">
                  <c:v>1.3677100000000001E-3</c:v>
                </c:pt>
                <c:pt idx="8285" formatCode="General">
                  <c:v>1.3678099999999999E-3</c:v>
                </c:pt>
                <c:pt idx="8286" formatCode="General">
                  <c:v>1.3679E-3</c:v>
                </c:pt>
                <c:pt idx="8287" formatCode="General">
                  <c:v>1.3680299999999999E-3</c:v>
                </c:pt>
                <c:pt idx="8288" formatCode="General">
                  <c:v>1.36826E-3</c:v>
                </c:pt>
                <c:pt idx="8289" formatCode="General">
                  <c:v>1.36837E-3</c:v>
                </c:pt>
                <c:pt idx="8290" formatCode="General">
                  <c:v>1.3684400000000001E-3</c:v>
                </c:pt>
                <c:pt idx="8291" formatCode="General">
                  <c:v>1.36852E-3</c:v>
                </c:pt>
                <c:pt idx="8292" formatCode="General">
                  <c:v>1.36859E-3</c:v>
                </c:pt>
                <c:pt idx="8293" formatCode="General">
                  <c:v>1.3686600000000001E-3</c:v>
                </c:pt>
                <c:pt idx="8294" formatCode="General">
                  <c:v>1.3687199999999999E-3</c:v>
                </c:pt>
                <c:pt idx="8295" formatCode="General">
                  <c:v>1.3687899999999999E-3</c:v>
                </c:pt>
                <c:pt idx="8296" formatCode="General">
                  <c:v>1.36885E-3</c:v>
                </c:pt>
                <c:pt idx="8297" formatCode="General">
                  <c:v>1.36892E-3</c:v>
                </c:pt>
                <c:pt idx="8298" formatCode="General">
                  <c:v>1.36897E-3</c:v>
                </c:pt>
                <c:pt idx="8299" formatCode="General">
                  <c:v>1.3690200000000001E-3</c:v>
                </c:pt>
                <c:pt idx="8300" formatCode="General">
                  <c:v>1.36907E-3</c:v>
                </c:pt>
                <c:pt idx="8301" formatCode="General">
                  <c:v>1.3691300000000001E-3</c:v>
                </c:pt>
                <c:pt idx="8302" formatCode="General">
                  <c:v>1.36918E-3</c:v>
                </c:pt>
                <c:pt idx="8303" formatCode="General">
                  <c:v>1.3692400000000001E-3</c:v>
                </c:pt>
                <c:pt idx="8304" formatCode="General">
                  <c:v>1.36929E-3</c:v>
                </c:pt>
                <c:pt idx="8305" formatCode="General">
                  <c:v>1.3693399999999999E-3</c:v>
                </c:pt>
                <c:pt idx="8306" formatCode="General">
                  <c:v>1.3694E-3</c:v>
                </c:pt>
                <c:pt idx="8307" formatCode="General">
                  <c:v>1.36947E-3</c:v>
                </c:pt>
                <c:pt idx="8308" formatCode="General">
                  <c:v>1.36954E-3</c:v>
                </c:pt>
                <c:pt idx="8309" formatCode="General">
                  <c:v>1.3695999999999999E-3</c:v>
                </c:pt>
                <c:pt idx="8310" formatCode="General">
                  <c:v>1.3696699999999999E-3</c:v>
                </c:pt>
                <c:pt idx="8311" formatCode="General">
                  <c:v>1.3697399999999999E-3</c:v>
                </c:pt>
                <c:pt idx="8312" formatCode="General">
                  <c:v>1.3698E-3</c:v>
                </c:pt>
                <c:pt idx="8313" formatCode="General">
                  <c:v>1.36987E-3</c:v>
                </c:pt>
                <c:pt idx="8314" formatCode="General">
                  <c:v>1.36994E-3</c:v>
                </c:pt>
                <c:pt idx="8315" formatCode="General">
                  <c:v>1.37002E-3</c:v>
                </c:pt>
                <c:pt idx="8316" formatCode="General">
                  <c:v>1.3701E-3</c:v>
                </c:pt>
                <c:pt idx="8317" formatCode="General">
                  <c:v>1.3701799999999999E-3</c:v>
                </c:pt>
                <c:pt idx="8318" formatCode="General">
                  <c:v>1.3702600000000001E-3</c:v>
                </c:pt>
                <c:pt idx="8319" formatCode="General">
                  <c:v>1.3703400000000001E-3</c:v>
                </c:pt>
                <c:pt idx="8320" formatCode="General">
                  <c:v>1.37042E-3</c:v>
                </c:pt>
                <c:pt idx="8321" formatCode="General">
                  <c:v>1.3705E-3</c:v>
                </c:pt>
                <c:pt idx="8322" formatCode="General">
                  <c:v>1.3705799999999999E-3</c:v>
                </c:pt>
                <c:pt idx="8323" formatCode="General">
                  <c:v>1.37068E-3</c:v>
                </c:pt>
                <c:pt idx="8324" formatCode="General">
                  <c:v>1.3707700000000001E-3</c:v>
                </c:pt>
                <c:pt idx="8325" formatCode="General">
                  <c:v>1.3708699999999999E-3</c:v>
                </c:pt>
                <c:pt idx="8326" formatCode="General">
                  <c:v>1.3709600000000001E-3</c:v>
                </c:pt>
                <c:pt idx="8327" formatCode="General">
                  <c:v>1.3710599999999999E-3</c:v>
                </c:pt>
                <c:pt idx="8328" formatCode="General">
                  <c:v>1.37115E-3</c:v>
                </c:pt>
                <c:pt idx="8329" formatCode="General">
                  <c:v>1.3712500000000001E-3</c:v>
                </c:pt>
                <c:pt idx="8330" formatCode="General">
                  <c:v>1.3713499999999999E-3</c:v>
                </c:pt>
                <c:pt idx="8331" formatCode="General">
                  <c:v>1.3714700000000001E-3</c:v>
                </c:pt>
                <c:pt idx="8332" formatCode="General">
                  <c:v>1.3715999999999999E-3</c:v>
                </c:pt>
                <c:pt idx="8333" formatCode="General">
                  <c:v>1.3717200000000001E-3</c:v>
                </c:pt>
                <c:pt idx="8334" formatCode="General">
                  <c:v>1.37184E-3</c:v>
                </c:pt>
                <c:pt idx="8335" formatCode="General">
                  <c:v>1.37196E-3</c:v>
                </c:pt>
                <c:pt idx="8336" formatCode="General">
                  <c:v>1.3720799999999999E-3</c:v>
                </c:pt>
                <c:pt idx="8337" formatCode="General">
                  <c:v>1.3722000000000001E-3</c:v>
                </c:pt>
                <c:pt idx="8338" formatCode="General">
                  <c:v>1.3723400000000001E-3</c:v>
                </c:pt>
                <c:pt idx="8339" formatCode="General">
                  <c:v>1.37251E-3</c:v>
                </c:pt>
                <c:pt idx="8340" formatCode="General">
                  <c:v>1.3726700000000001E-3</c:v>
                </c:pt>
                <c:pt idx="8341" formatCode="General">
                  <c:v>1.37283E-3</c:v>
                </c:pt>
                <c:pt idx="8342" formatCode="General">
                  <c:v>1.3729899999999999E-3</c:v>
                </c:pt>
                <c:pt idx="8343" formatCode="General">
                  <c:v>1.3731500000000001E-3</c:v>
                </c:pt>
                <c:pt idx="8344" formatCode="General">
                  <c:v>1.3733199999999999E-3</c:v>
                </c:pt>
                <c:pt idx="8345" formatCode="General">
                  <c:v>1.3734800000000001E-3</c:v>
                </c:pt>
                <c:pt idx="8346" formatCode="General">
                  <c:v>1.3736600000000001E-3</c:v>
                </c:pt>
                <c:pt idx="8347" formatCode="General">
                  <c:v>1.37385E-3</c:v>
                </c:pt>
                <c:pt idx="8348" formatCode="General">
                  <c:v>1.3740499999999999E-3</c:v>
                </c:pt>
                <c:pt idx="8349" formatCode="General">
                  <c:v>1.3742400000000001E-3</c:v>
                </c:pt>
                <c:pt idx="8350" formatCode="General">
                  <c:v>1.37444E-3</c:v>
                </c:pt>
                <c:pt idx="8351" formatCode="General">
                  <c:v>1.3746299999999999E-3</c:v>
                </c:pt>
                <c:pt idx="8352" formatCode="General">
                  <c:v>1.3748300000000001E-3</c:v>
                </c:pt>
                <c:pt idx="8353" formatCode="General">
                  <c:v>1.37503E-3</c:v>
                </c:pt>
                <c:pt idx="8354" formatCode="General">
                  <c:v>1.37524E-3</c:v>
                </c:pt>
                <c:pt idx="8355" formatCode="General">
                  <c:v>1.3754800000000001E-3</c:v>
                </c:pt>
                <c:pt idx="8356" formatCode="General">
                  <c:v>1.37571E-3</c:v>
                </c:pt>
                <c:pt idx="8357" formatCode="General">
                  <c:v>1.3759499999999999E-3</c:v>
                </c:pt>
                <c:pt idx="8358" formatCode="General">
                  <c:v>1.3761800000000001E-3</c:v>
                </c:pt>
                <c:pt idx="8359" formatCode="General">
                  <c:v>1.3764199999999999E-3</c:v>
                </c:pt>
                <c:pt idx="8360" formatCode="General">
                  <c:v>1.37677E-3</c:v>
                </c:pt>
                <c:pt idx="8361" formatCode="General">
                  <c:v>1.3770099999999999E-3</c:v>
                </c:pt>
                <c:pt idx="8362" formatCode="General">
                  <c:v>1.3773100000000001E-3</c:v>
                </c:pt>
                <c:pt idx="8363" formatCode="General">
                  <c:v>1.37762E-3</c:v>
                </c:pt>
                <c:pt idx="8364" formatCode="General">
                  <c:v>1.3779199999999999E-3</c:v>
                </c:pt>
                <c:pt idx="8365" formatCode="General">
                  <c:v>1.3782200000000001E-3</c:v>
                </c:pt>
                <c:pt idx="8366" formatCode="General">
                  <c:v>1.37853E-3</c:v>
                </c:pt>
                <c:pt idx="8367" formatCode="General">
                  <c:v>1.3788299999999999E-3</c:v>
                </c:pt>
                <c:pt idx="8368" formatCode="General">
                  <c:v>1.37929E-3</c:v>
                </c:pt>
                <c:pt idx="8369" formatCode="General">
                  <c:v>1.37962E-3</c:v>
                </c:pt>
                <c:pt idx="8370" formatCode="General">
                  <c:v>1.3799999999999999E-3</c:v>
                </c:pt>
                <c:pt idx="8371" formatCode="General">
                  <c:v>1.3803699999999999E-3</c:v>
                </c:pt>
                <c:pt idx="8372" formatCode="General">
                  <c:v>1.3807400000000001E-3</c:v>
                </c:pt>
                <c:pt idx="8373" formatCode="General">
                  <c:v>1.3811100000000001E-3</c:v>
                </c:pt>
                <c:pt idx="8374" formatCode="General">
                  <c:v>1.38148E-3</c:v>
                </c:pt>
                <c:pt idx="8375" formatCode="General">
                  <c:v>1.38204E-3</c:v>
                </c:pt>
                <c:pt idx="8376" formatCode="General">
                  <c:v>1.3824099999999999E-3</c:v>
                </c:pt>
                <c:pt idx="8377" formatCode="General">
                  <c:v>1.38288E-3</c:v>
                </c:pt>
                <c:pt idx="8378" formatCode="General">
                  <c:v>1.38335E-3</c:v>
                </c:pt>
                <c:pt idx="8379" formatCode="General">
                  <c:v>1.38382E-3</c:v>
                </c:pt>
                <c:pt idx="8380" formatCode="General">
                  <c:v>1.38429E-3</c:v>
                </c:pt>
                <c:pt idx="8381" formatCode="General">
                  <c:v>1.38477E-3</c:v>
                </c:pt>
                <c:pt idx="8382" formatCode="General">
                  <c:v>1.38524E-3</c:v>
                </c:pt>
                <c:pt idx="8383" formatCode="General">
                  <c:v>1.3859499999999999E-3</c:v>
                </c:pt>
                <c:pt idx="8384" formatCode="General">
                  <c:v>1.38649E-3</c:v>
                </c:pt>
                <c:pt idx="8385" formatCode="General">
                  <c:v>1.3870899999999999E-3</c:v>
                </c:pt>
                <c:pt idx="8386" formatCode="General">
                  <c:v>1.3877E-3</c:v>
                </c:pt>
                <c:pt idx="8387" formatCode="General">
                  <c:v>1.38831E-3</c:v>
                </c:pt>
                <c:pt idx="8388" formatCode="General">
                  <c:v>1.3889099999999999E-3</c:v>
                </c:pt>
                <c:pt idx="8389" formatCode="General">
                  <c:v>1.38952E-3</c:v>
                </c:pt>
                <c:pt idx="8390" formatCode="General">
                  <c:v>1.3901300000000001E-3</c:v>
                </c:pt>
                <c:pt idx="8391" formatCode="General">
                  <c:v>1.3910400000000001E-3</c:v>
                </c:pt>
                <c:pt idx="8392" formatCode="General">
                  <c:v>1.39171E-3</c:v>
                </c:pt>
                <c:pt idx="8393" formatCode="General">
                  <c:v>1.3923900000000001E-3</c:v>
                </c:pt>
                <c:pt idx="8394" formatCode="General">
                  <c:v>1.3933999999999999E-3</c:v>
                </c:pt>
                <c:pt idx="8395" formatCode="General">
                  <c:v>1.39441E-3</c:v>
                </c:pt>
                <c:pt idx="8396" formatCode="General">
                  <c:v>1.3954200000000001E-3</c:v>
                </c:pt>
                <c:pt idx="8397" formatCode="General">
                  <c:v>1.3964299999999999E-3</c:v>
                </c:pt>
                <c:pt idx="8398" formatCode="General">
                  <c:v>1.39744E-3</c:v>
                </c:pt>
                <c:pt idx="8399" formatCode="General">
                  <c:v>1.39846E-3</c:v>
                </c:pt>
                <c:pt idx="8400" formatCode="General">
                  <c:v>1.3994700000000001E-3</c:v>
                </c:pt>
                <c:pt idx="8401" formatCode="General">
                  <c:v>1.40048E-3</c:v>
                </c:pt>
                <c:pt idx="8402" formatCode="General">
                  <c:v>1.40149E-3</c:v>
                </c:pt>
                <c:pt idx="8403" formatCode="General">
                  <c:v>1.4025000000000001E-3</c:v>
                </c:pt>
                <c:pt idx="8404" formatCode="General">
                  <c:v>1.4038500000000001E-3</c:v>
                </c:pt>
                <c:pt idx="8405" formatCode="General">
                  <c:v>1.4051999999999999E-3</c:v>
                </c:pt>
                <c:pt idx="8406" formatCode="General">
                  <c:v>1.4065499999999999E-3</c:v>
                </c:pt>
                <c:pt idx="8407" formatCode="General">
                  <c:v>1.4078999999999999E-3</c:v>
                </c:pt>
                <c:pt idx="8408" formatCode="General">
                  <c:v>1.4092499999999999E-3</c:v>
                </c:pt>
                <c:pt idx="8409" formatCode="General">
                  <c:v>1.41059E-3</c:v>
                </c:pt>
                <c:pt idx="8410" formatCode="General">
                  <c:v>1.41194E-3</c:v>
                </c:pt>
                <c:pt idx="8411" formatCode="General">
                  <c:v>1.41329E-3</c:v>
                </c:pt>
                <c:pt idx="8412" formatCode="General">
                  <c:v>1.41464E-3</c:v>
                </c:pt>
                <c:pt idx="8413" formatCode="General">
                  <c:v>1.41599E-3</c:v>
                </c:pt>
                <c:pt idx="8414" formatCode="General">
                  <c:v>1.41734E-3</c:v>
                </c:pt>
                <c:pt idx="8415" formatCode="General">
                  <c:v>1.4184899999999999E-3</c:v>
                </c:pt>
                <c:pt idx="8416" formatCode="General">
                  <c:v>1.41943E-3</c:v>
                </c:pt>
                <c:pt idx="8417" formatCode="General">
                  <c:v>1.4199E-3</c:v>
                </c:pt>
                <c:pt idx="8418" formatCode="General">
                  <c:v>1.4208000000000001E-3</c:v>
                </c:pt>
                <c:pt idx="8419" formatCode="General">
                  <c:v>1.4217100000000001E-3</c:v>
                </c:pt>
                <c:pt idx="8420" formatCode="General">
                  <c:v>1.42231E-3</c:v>
                </c:pt>
                <c:pt idx="8421" formatCode="General">
                  <c:v>1.4229100000000001E-3</c:v>
                </c:pt>
                <c:pt idx="8422" formatCode="General">
                  <c:v>1.42351E-3</c:v>
                </c:pt>
                <c:pt idx="8423" formatCode="General">
                  <c:v>1.4239599999999999E-3</c:v>
                </c:pt>
                <c:pt idx="8424" formatCode="General">
                  <c:v>1.4244100000000001E-3</c:v>
                </c:pt>
                <c:pt idx="8425" formatCode="General">
                  <c:v>1.42487E-3</c:v>
                </c:pt>
                <c:pt idx="8426" formatCode="General">
                  <c:v>1.42519E-3</c:v>
                </c:pt>
                <c:pt idx="8427" formatCode="General">
                  <c:v>1.4254999999999999E-3</c:v>
                </c:pt>
                <c:pt idx="8428" formatCode="General">
                  <c:v>1.42581E-3</c:v>
                </c:pt>
                <c:pt idx="8429" formatCode="General">
                  <c:v>1.4260500000000001E-3</c:v>
                </c:pt>
                <c:pt idx="8430" formatCode="General">
                  <c:v>1.42628E-3</c:v>
                </c:pt>
                <c:pt idx="8431" formatCode="General">
                  <c:v>1.4265199999999999E-3</c:v>
                </c:pt>
                <c:pt idx="8432" formatCode="General">
                  <c:v>1.42676E-3</c:v>
                </c:pt>
                <c:pt idx="8433" formatCode="General">
                  <c:v>1.42691E-3</c:v>
                </c:pt>
                <c:pt idx="8434" formatCode="General">
                  <c:v>1.4270699999999999E-3</c:v>
                </c:pt>
                <c:pt idx="8435" formatCode="General">
                  <c:v>1.42723E-3</c:v>
                </c:pt>
                <c:pt idx="8436" formatCode="General">
                  <c:v>1.4273599999999999E-3</c:v>
                </c:pt>
                <c:pt idx="8437" formatCode="General">
                  <c:v>1.42749E-3</c:v>
                </c:pt>
                <c:pt idx="8438" formatCode="General">
                  <c:v>1.42763E-3</c:v>
                </c:pt>
                <c:pt idx="8439" formatCode="General">
                  <c:v>1.4277599999999999E-3</c:v>
                </c:pt>
                <c:pt idx="8440" formatCode="General">
                  <c:v>1.42789E-3</c:v>
                </c:pt>
                <c:pt idx="8441" formatCode="General">
                  <c:v>1.4279900000000001E-3</c:v>
                </c:pt>
                <c:pt idx="8442" formatCode="General">
                  <c:v>1.4280899999999999E-3</c:v>
                </c:pt>
                <c:pt idx="8443" formatCode="General">
                  <c:v>1.42819E-3</c:v>
                </c:pt>
                <c:pt idx="8444" formatCode="General">
                  <c:v>1.42826E-3</c:v>
                </c:pt>
                <c:pt idx="8445" formatCode="General">
                  <c:v>1.4283399999999999E-3</c:v>
                </c:pt>
                <c:pt idx="8446" formatCode="General">
                  <c:v>1.42841E-3</c:v>
                </c:pt>
                <c:pt idx="8447" formatCode="General">
                  <c:v>1.4284899999999999E-3</c:v>
                </c:pt>
                <c:pt idx="8448" formatCode="General">
                  <c:v>1.4285400000000001E-3</c:v>
                </c:pt>
                <c:pt idx="8449" formatCode="General">
                  <c:v>1.42858E-3</c:v>
                </c:pt>
                <c:pt idx="8450" formatCode="General">
                  <c:v>1.42863E-3</c:v>
                </c:pt>
                <c:pt idx="8451" formatCode="General">
                  <c:v>1.4286800000000001E-3</c:v>
                </c:pt>
                <c:pt idx="8452" formatCode="General">
                  <c:v>1.42873E-3</c:v>
                </c:pt>
                <c:pt idx="8453" formatCode="General">
                  <c:v>1.42877E-3</c:v>
                </c:pt>
                <c:pt idx="8454" formatCode="General">
                  <c:v>1.4288E-3</c:v>
                </c:pt>
                <c:pt idx="8455" formatCode="General">
                  <c:v>1.42884E-3</c:v>
                </c:pt>
                <c:pt idx="8456" formatCode="General">
                  <c:v>1.42888E-3</c:v>
                </c:pt>
                <c:pt idx="8457" formatCode="General">
                  <c:v>1.42891E-3</c:v>
                </c:pt>
                <c:pt idx="8458" formatCode="General">
                  <c:v>1.42895E-3</c:v>
                </c:pt>
                <c:pt idx="8459" formatCode="General">
                  <c:v>1.4289800000000001E-3</c:v>
                </c:pt>
                <c:pt idx="8460" formatCode="General">
                  <c:v>1.42902E-3</c:v>
                </c:pt>
                <c:pt idx="8461" formatCode="General">
                  <c:v>1.4290399999999999E-3</c:v>
                </c:pt>
                <c:pt idx="8462" formatCode="General">
                  <c:v>1.4290699999999999E-3</c:v>
                </c:pt>
                <c:pt idx="8463" formatCode="General">
                  <c:v>1.4291E-3</c:v>
                </c:pt>
                <c:pt idx="8464" formatCode="General">
                  <c:v>1.42913E-3</c:v>
                </c:pt>
                <c:pt idx="8465" formatCode="General">
                  <c:v>1.4291600000000001E-3</c:v>
                </c:pt>
                <c:pt idx="8466" formatCode="General">
                  <c:v>1.4291900000000001E-3</c:v>
                </c:pt>
                <c:pt idx="8467" formatCode="General">
                  <c:v>1.4292199999999999E-3</c:v>
                </c:pt>
                <c:pt idx="8468" formatCode="General">
                  <c:v>1.42924E-3</c:v>
                </c:pt>
                <c:pt idx="8469" formatCode="General">
                  <c:v>1.4292700000000001E-3</c:v>
                </c:pt>
                <c:pt idx="8470" formatCode="General">
                  <c:v>1.4292899999999999E-3</c:v>
                </c:pt>
                <c:pt idx="8471" formatCode="General">
                  <c:v>1.42931E-3</c:v>
                </c:pt>
                <c:pt idx="8472" formatCode="General">
                  <c:v>1.4293299999999999E-3</c:v>
                </c:pt>
                <c:pt idx="8473" formatCode="General">
                  <c:v>1.42936E-3</c:v>
                </c:pt>
                <c:pt idx="8474" formatCode="General">
                  <c:v>1.4293800000000001E-3</c:v>
                </c:pt>
                <c:pt idx="8475" formatCode="General">
                  <c:v>1.4293999999999999E-3</c:v>
                </c:pt>
                <c:pt idx="8476" formatCode="General">
                  <c:v>1.42943E-3</c:v>
                </c:pt>
                <c:pt idx="8477" formatCode="General">
                  <c:v>1.4294500000000001E-3</c:v>
                </c:pt>
                <c:pt idx="8478" formatCode="General">
                  <c:v>1.42947E-3</c:v>
                </c:pt>
                <c:pt idx="8479" formatCode="General">
                  <c:v>1.4294900000000001E-3</c:v>
                </c:pt>
                <c:pt idx="8480" formatCode="General">
                  <c:v>1.4295200000000001E-3</c:v>
                </c:pt>
                <c:pt idx="8481" formatCode="General">
                  <c:v>1.42954E-3</c:v>
                </c:pt>
                <c:pt idx="8482" formatCode="General">
                  <c:v>1.42957E-3</c:v>
                </c:pt>
                <c:pt idx="8483" formatCode="General">
                  <c:v>1.4295899999999999E-3</c:v>
                </c:pt>
                <c:pt idx="8484" formatCode="General">
                  <c:v>1.42961E-3</c:v>
                </c:pt>
                <c:pt idx="8485" formatCode="General">
                  <c:v>1.42964E-3</c:v>
                </c:pt>
                <c:pt idx="8486" formatCode="General">
                  <c:v>1.4296599999999999E-3</c:v>
                </c:pt>
                <c:pt idx="8487" formatCode="General">
                  <c:v>1.42969E-3</c:v>
                </c:pt>
                <c:pt idx="8488" formatCode="General">
                  <c:v>1.4297100000000001E-3</c:v>
                </c:pt>
                <c:pt idx="8489" formatCode="General">
                  <c:v>1.4297400000000001E-3</c:v>
                </c:pt>
                <c:pt idx="8490" formatCode="General">
                  <c:v>1.42976E-3</c:v>
                </c:pt>
                <c:pt idx="8491" formatCode="General">
                  <c:v>1.4297800000000001E-3</c:v>
                </c:pt>
                <c:pt idx="8492" formatCode="General">
                  <c:v>1.4298099999999999E-3</c:v>
                </c:pt>
                <c:pt idx="8493" formatCode="General">
                  <c:v>1.42983E-3</c:v>
                </c:pt>
                <c:pt idx="8494" formatCode="General">
                  <c:v>1.42987E-3</c:v>
                </c:pt>
                <c:pt idx="8495" formatCode="General">
                  <c:v>1.4299099999999999E-3</c:v>
                </c:pt>
                <c:pt idx="8496" formatCode="General">
                  <c:v>1.42994E-3</c:v>
                </c:pt>
                <c:pt idx="8497" formatCode="General">
                  <c:v>1.42998E-3</c:v>
                </c:pt>
                <c:pt idx="8498" formatCode="General">
                  <c:v>1.43001E-3</c:v>
                </c:pt>
                <c:pt idx="8499" formatCode="General">
                  <c:v>1.43005E-3</c:v>
                </c:pt>
                <c:pt idx="8500" formatCode="General">
                  <c:v>1.43009E-3</c:v>
                </c:pt>
                <c:pt idx="8501" formatCode="General">
                  <c:v>1.43012E-3</c:v>
                </c:pt>
                <c:pt idx="8502" formatCode="General">
                  <c:v>1.43016E-3</c:v>
                </c:pt>
                <c:pt idx="8503" formatCode="General">
                  <c:v>1.4302E-3</c:v>
                </c:pt>
                <c:pt idx="8504" formatCode="General">
                  <c:v>1.4302500000000001E-3</c:v>
                </c:pt>
                <c:pt idx="8505" formatCode="General">
                  <c:v>1.4303E-3</c:v>
                </c:pt>
                <c:pt idx="8506" formatCode="General">
                  <c:v>1.4303600000000001E-3</c:v>
                </c:pt>
                <c:pt idx="8507" formatCode="General">
                  <c:v>1.43042E-3</c:v>
                </c:pt>
                <c:pt idx="8508" formatCode="General">
                  <c:v>1.43049E-3</c:v>
                </c:pt>
                <c:pt idx="8509" formatCode="General">
                  <c:v>1.43063E-3</c:v>
                </c:pt>
                <c:pt idx="8510" formatCode="General">
                  <c:v>1.4307600000000001E-3</c:v>
                </c:pt>
                <c:pt idx="8511" formatCode="General">
                  <c:v>1.4308400000000001E-3</c:v>
                </c:pt>
                <c:pt idx="8512" formatCode="General">
                  <c:v>1.4309100000000001E-3</c:v>
                </c:pt>
                <c:pt idx="8513" formatCode="General">
                  <c:v>1.4309500000000001E-3</c:v>
                </c:pt>
                <c:pt idx="8514" formatCode="General">
                  <c:v>1.4310200000000001E-3</c:v>
                </c:pt>
                <c:pt idx="8515" formatCode="General">
                  <c:v>1.4310799999999999E-3</c:v>
                </c:pt>
                <c:pt idx="8516" formatCode="General">
                  <c:v>1.43114E-3</c:v>
                </c:pt>
                <c:pt idx="8517" formatCode="General">
                  <c:v>1.4311899999999999E-3</c:v>
                </c:pt>
                <c:pt idx="8518" formatCode="General">
                  <c:v>1.4312400000000001E-3</c:v>
                </c:pt>
                <c:pt idx="8519" formatCode="General">
                  <c:v>1.4312999999999999E-3</c:v>
                </c:pt>
                <c:pt idx="8520" formatCode="General">
                  <c:v>1.4313500000000001E-3</c:v>
                </c:pt>
                <c:pt idx="8521" formatCode="General">
                  <c:v>1.4314E-3</c:v>
                </c:pt>
                <c:pt idx="8522" formatCode="General">
                  <c:v>1.4314499999999999E-3</c:v>
                </c:pt>
                <c:pt idx="8523" formatCode="General">
                  <c:v>1.4315199999999999E-3</c:v>
                </c:pt>
                <c:pt idx="8524" formatCode="General">
                  <c:v>1.4315700000000001E-3</c:v>
                </c:pt>
                <c:pt idx="8525" formatCode="General">
                  <c:v>1.4316400000000001E-3</c:v>
                </c:pt>
                <c:pt idx="8526" formatCode="General">
                  <c:v>1.4316999999999999E-3</c:v>
                </c:pt>
                <c:pt idx="8527" formatCode="General">
                  <c:v>1.4317799999999999E-3</c:v>
                </c:pt>
                <c:pt idx="8528" formatCode="General">
                  <c:v>1.4318600000000001E-3</c:v>
                </c:pt>
                <c:pt idx="8529" formatCode="General">
                  <c:v>1.4321E-3</c:v>
                </c:pt>
                <c:pt idx="8530" formatCode="General">
                  <c:v>1.4321799999999999E-3</c:v>
                </c:pt>
                <c:pt idx="8531" formatCode="General">
                  <c:v>1.4322499999999999E-3</c:v>
                </c:pt>
                <c:pt idx="8532" formatCode="General">
                  <c:v>1.4323000000000001E-3</c:v>
                </c:pt>
                <c:pt idx="8533" formatCode="General">
                  <c:v>1.43234E-3</c:v>
                </c:pt>
                <c:pt idx="8534" formatCode="General">
                  <c:v>1.43239E-3</c:v>
                </c:pt>
                <c:pt idx="8535" formatCode="General">
                  <c:v>1.4324400000000001E-3</c:v>
                </c:pt>
                <c:pt idx="8536" formatCode="General">
                  <c:v>1.4324800000000001E-3</c:v>
                </c:pt>
                <c:pt idx="8537" formatCode="General">
                  <c:v>1.4325099999999999E-3</c:v>
                </c:pt>
                <c:pt idx="8538" formatCode="General">
                  <c:v>1.4325399999999999E-3</c:v>
                </c:pt>
                <c:pt idx="8539" formatCode="General">
                  <c:v>1.4325799999999999E-3</c:v>
                </c:pt>
                <c:pt idx="8540" formatCode="General">
                  <c:v>1.43261E-3</c:v>
                </c:pt>
                <c:pt idx="8541" formatCode="General">
                  <c:v>1.4326499999999999E-3</c:v>
                </c:pt>
                <c:pt idx="8542" formatCode="General">
                  <c:v>1.43268E-3</c:v>
                </c:pt>
                <c:pt idx="8543" formatCode="General">
                  <c:v>1.43272E-3</c:v>
                </c:pt>
                <c:pt idx="8544" formatCode="General">
                  <c:v>1.4327599999999999E-3</c:v>
                </c:pt>
                <c:pt idx="8545" formatCode="General">
                  <c:v>1.43278E-3</c:v>
                </c:pt>
                <c:pt idx="8546" formatCode="General">
                  <c:v>1.4327999999999999E-3</c:v>
                </c:pt>
                <c:pt idx="8547" formatCode="General">
                  <c:v>1.43283E-3</c:v>
                </c:pt>
                <c:pt idx="8548" formatCode="General">
                  <c:v>1.4328500000000001E-3</c:v>
                </c:pt>
                <c:pt idx="8549" formatCode="General">
                  <c:v>1.4328800000000001E-3</c:v>
                </c:pt>
                <c:pt idx="8550" formatCode="General">
                  <c:v>1.4329E-3</c:v>
                </c:pt>
                <c:pt idx="8551" formatCode="General">
                  <c:v>1.4329200000000001E-3</c:v>
                </c:pt>
                <c:pt idx="8552" formatCode="General">
                  <c:v>1.4329499999999999E-3</c:v>
                </c:pt>
                <c:pt idx="8553" formatCode="General">
                  <c:v>1.43297E-3</c:v>
                </c:pt>
                <c:pt idx="8554" formatCode="General">
                  <c:v>1.433E-3</c:v>
                </c:pt>
                <c:pt idx="8555" formatCode="General">
                  <c:v>1.4330300000000001E-3</c:v>
                </c:pt>
                <c:pt idx="8556" formatCode="General">
                  <c:v>1.4330499999999999E-3</c:v>
                </c:pt>
                <c:pt idx="8557" formatCode="General">
                  <c:v>1.43307E-3</c:v>
                </c:pt>
                <c:pt idx="8558" formatCode="General">
                  <c:v>1.4331000000000001E-3</c:v>
                </c:pt>
                <c:pt idx="8559" formatCode="General">
                  <c:v>1.43312E-3</c:v>
                </c:pt>
                <c:pt idx="8560" formatCode="General">
                  <c:v>1.4331400000000001E-3</c:v>
                </c:pt>
                <c:pt idx="8561" formatCode="General">
                  <c:v>1.4331599999999999E-3</c:v>
                </c:pt>
                <c:pt idx="8562" formatCode="General">
                  <c:v>1.43319E-3</c:v>
                </c:pt>
                <c:pt idx="8563" formatCode="General">
                  <c:v>1.4332100000000001E-3</c:v>
                </c:pt>
                <c:pt idx="8564" formatCode="General">
                  <c:v>1.43323E-3</c:v>
                </c:pt>
                <c:pt idx="8565" formatCode="General">
                  <c:v>1.43326E-3</c:v>
                </c:pt>
                <c:pt idx="8566" formatCode="General">
                  <c:v>1.4332800000000001E-3</c:v>
                </c:pt>
                <c:pt idx="8567" formatCode="General">
                  <c:v>1.4333E-3</c:v>
                </c:pt>
                <c:pt idx="8568" formatCode="General">
                  <c:v>1.4333200000000001E-3</c:v>
                </c:pt>
                <c:pt idx="8569" formatCode="General">
                  <c:v>1.4333499999999999E-3</c:v>
                </c:pt>
                <c:pt idx="8570" formatCode="General">
                  <c:v>1.43337E-3</c:v>
                </c:pt>
                <c:pt idx="8571" formatCode="General">
                  <c:v>1.4333900000000001E-3</c:v>
                </c:pt>
                <c:pt idx="8572" formatCode="General">
                  <c:v>1.4334199999999999E-3</c:v>
                </c:pt>
                <c:pt idx="8573" formatCode="General">
                  <c:v>1.43345E-3</c:v>
                </c:pt>
                <c:pt idx="8574" formatCode="General">
                  <c:v>1.43348E-3</c:v>
                </c:pt>
                <c:pt idx="8575" formatCode="General">
                  <c:v>1.43351E-3</c:v>
                </c:pt>
                <c:pt idx="8576" formatCode="General">
                  <c:v>1.4335299999999999E-3</c:v>
                </c:pt>
                <c:pt idx="8577" formatCode="General">
                  <c:v>1.43356E-3</c:v>
                </c:pt>
                <c:pt idx="8578" formatCode="General">
                  <c:v>1.43359E-3</c:v>
                </c:pt>
                <c:pt idx="8579" formatCode="General">
                  <c:v>1.4336100000000001E-3</c:v>
                </c:pt>
                <c:pt idx="8580" formatCode="General">
                  <c:v>1.4336399999999999E-3</c:v>
                </c:pt>
                <c:pt idx="8581" formatCode="General">
                  <c:v>1.4336799999999999E-3</c:v>
                </c:pt>
                <c:pt idx="8582" formatCode="General">
                  <c:v>1.4337099999999999E-3</c:v>
                </c:pt>
                <c:pt idx="8583" formatCode="General">
                  <c:v>1.4337499999999999E-3</c:v>
                </c:pt>
                <c:pt idx="8584" formatCode="General">
                  <c:v>1.4337900000000001E-3</c:v>
                </c:pt>
                <c:pt idx="8585" formatCode="General">
                  <c:v>1.4338300000000001E-3</c:v>
                </c:pt>
                <c:pt idx="8586" formatCode="General">
                  <c:v>1.4338700000000001E-3</c:v>
                </c:pt>
                <c:pt idx="8587" formatCode="General">
                  <c:v>1.43391E-3</c:v>
                </c:pt>
                <c:pt idx="8588" formatCode="General">
                  <c:v>1.43395E-3</c:v>
                </c:pt>
                <c:pt idx="8589" formatCode="General">
                  <c:v>1.4339999999999999E-3</c:v>
                </c:pt>
                <c:pt idx="8590" formatCode="General">
                  <c:v>1.4340500000000001E-3</c:v>
                </c:pt>
                <c:pt idx="8591" formatCode="General">
                  <c:v>1.4341E-3</c:v>
                </c:pt>
                <c:pt idx="8592" formatCode="General">
                  <c:v>1.4341499999999999E-3</c:v>
                </c:pt>
                <c:pt idx="8593" formatCode="General">
                  <c:v>1.4342300000000001E-3</c:v>
                </c:pt>
                <c:pt idx="8594" formatCode="General">
                  <c:v>1.4343100000000001E-3</c:v>
                </c:pt>
                <c:pt idx="8595" formatCode="General">
                  <c:v>1.4343699999999999E-3</c:v>
                </c:pt>
                <c:pt idx="8596" formatCode="General">
                  <c:v>1.43447E-3</c:v>
                </c:pt>
                <c:pt idx="8597" formatCode="General">
                  <c:v>1.43457E-3</c:v>
                </c:pt>
                <c:pt idx="8598" formatCode="General">
                  <c:v>1.4346700000000001E-3</c:v>
                </c:pt>
                <c:pt idx="8599" formatCode="General">
                  <c:v>1.4347699999999999E-3</c:v>
                </c:pt>
                <c:pt idx="8600" formatCode="General">
                  <c:v>1.43491E-3</c:v>
                </c:pt>
                <c:pt idx="8601" formatCode="General">
                  <c:v>1.4350400000000001E-3</c:v>
                </c:pt>
                <c:pt idx="8602" formatCode="General">
                  <c:v>1.4351699999999999E-3</c:v>
                </c:pt>
                <c:pt idx="8603" formatCode="General">
                  <c:v>1.43531E-3</c:v>
                </c:pt>
                <c:pt idx="8604" formatCode="General">
                  <c:v>1.43545E-3</c:v>
                </c:pt>
                <c:pt idx="8605" formatCode="General">
                  <c:v>1.43559E-3</c:v>
                </c:pt>
                <c:pt idx="8606" formatCode="General">
                  <c:v>1.43581E-3</c:v>
                </c:pt>
                <c:pt idx="8607" formatCode="General">
                  <c:v>1.43603E-3</c:v>
                </c:pt>
                <c:pt idx="8608" formatCode="General">
                  <c:v>1.43625E-3</c:v>
                </c:pt>
                <c:pt idx="8609" formatCode="General">
                  <c:v>1.43647E-3</c:v>
                </c:pt>
                <c:pt idx="8610" formatCode="General">
                  <c:v>1.4366800000000001E-3</c:v>
                </c:pt>
                <c:pt idx="8611" formatCode="General">
                  <c:v>1.4369700000000001E-3</c:v>
                </c:pt>
                <c:pt idx="8612" formatCode="General">
                  <c:v>1.43727E-3</c:v>
                </c:pt>
                <c:pt idx="8613" formatCode="General">
                  <c:v>1.4375600000000001E-3</c:v>
                </c:pt>
                <c:pt idx="8614" formatCode="General">
                  <c:v>1.43801E-3</c:v>
                </c:pt>
                <c:pt idx="8615" formatCode="General">
                  <c:v>1.4384700000000001E-3</c:v>
                </c:pt>
                <c:pt idx="8616" formatCode="General">
                  <c:v>1.4389400000000001E-3</c:v>
                </c:pt>
                <c:pt idx="8617" formatCode="General">
                  <c:v>1.4394E-3</c:v>
                </c:pt>
                <c:pt idx="8618" formatCode="General">
                  <c:v>1.43987E-3</c:v>
                </c:pt>
                <c:pt idx="8619" formatCode="General">
                  <c:v>1.4404800000000001E-3</c:v>
                </c:pt>
                <c:pt idx="8620" formatCode="General">
                  <c:v>1.4411000000000001E-3</c:v>
                </c:pt>
                <c:pt idx="8621" formatCode="General">
                  <c:v>1.44203E-3</c:v>
                </c:pt>
                <c:pt idx="8622" formatCode="General">
                  <c:v>1.44265E-3</c:v>
                </c:pt>
                <c:pt idx="8623" formatCode="General">
                  <c:v>1.4435699999999999E-3</c:v>
                </c:pt>
                <c:pt idx="8624" formatCode="General">
                  <c:v>1.4444799999999999E-3</c:v>
                </c:pt>
                <c:pt idx="8625" formatCode="General">
                  <c:v>1.4453999999999999E-3</c:v>
                </c:pt>
                <c:pt idx="8626" formatCode="General">
                  <c:v>1.4463200000000001E-3</c:v>
                </c:pt>
                <c:pt idx="8627" formatCode="General">
                  <c:v>1.4472300000000001E-3</c:v>
                </c:pt>
                <c:pt idx="8628" formatCode="General">
                  <c:v>1.4481800000000001E-3</c:v>
                </c:pt>
                <c:pt idx="8629" formatCode="General">
                  <c:v>1.44914E-3</c:v>
                </c:pt>
                <c:pt idx="8630" formatCode="General">
                  <c:v>1.4501E-3</c:v>
                </c:pt>
                <c:pt idx="8631" formatCode="General">
                  <c:v>1.4510700000000001E-3</c:v>
                </c:pt>
                <c:pt idx="8632" formatCode="General">
                  <c:v>1.45203E-3</c:v>
                </c:pt>
                <c:pt idx="8633" formatCode="General">
                  <c:v>1.4526700000000001E-3</c:v>
                </c:pt>
                <c:pt idx="8634" formatCode="General">
                  <c:v>1.4534999999999999E-3</c:v>
                </c:pt>
                <c:pt idx="8635" formatCode="General">
                  <c:v>1.4540499999999999E-3</c:v>
                </c:pt>
                <c:pt idx="8636" formatCode="General">
                  <c:v>1.4545999999999999E-3</c:v>
                </c:pt>
                <c:pt idx="8637" formatCode="General">
                  <c:v>1.4551500000000001E-3</c:v>
                </c:pt>
                <c:pt idx="8638" formatCode="General">
                  <c:v>1.4557000000000001E-3</c:v>
                </c:pt>
                <c:pt idx="8639" formatCode="General">
                  <c:v>1.4562500000000001E-3</c:v>
                </c:pt>
                <c:pt idx="8640" formatCode="General">
                  <c:v>1.4568000000000001E-3</c:v>
                </c:pt>
                <c:pt idx="8641" formatCode="General">
                  <c:v>1.45728E-3</c:v>
                </c:pt>
                <c:pt idx="8642" formatCode="General">
                  <c:v>1.45769E-3</c:v>
                </c:pt>
                <c:pt idx="8643" formatCode="General">
                  <c:v>1.45809E-3</c:v>
                </c:pt>
                <c:pt idx="8644" formatCode="General">
                  <c:v>1.4584999999999999E-3</c:v>
                </c:pt>
                <c:pt idx="8645" formatCode="General">
                  <c:v>1.4589E-3</c:v>
                </c:pt>
                <c:pt idx="8646" formatCode="General">
                  <c:v>1.4593099999999999E-3</c:v>
                </c:pt>
                <c:pt idx="8647" formatCode="General">
                  <c:v>1.4596100000000001E-3</c:v>
                </c:pt>
                <c:pt idx="8648" formatCode="General">
                  <c:v>1.45992E-3</c:v>
                </c:pt>
                <c:pt idx="8649" formatCode="General">
                  <c:v>1.4602199999999999E-3</c:v>
                </c:pt>
                <c:pt idx="8650" formatCode="General">
                  <c:v>1.46054E-3</c:v>
                </c:pt>
                <c:pt idx="8651" formatCode="General">
                  <c:v>1.4608799999999999E-3</c:v>
                </c:pt>
                <c:pt idx="8652" formatCode="General">
                  <c:v>1.4611100000000001E-3</c:v>
                </c:pt>
                <c:pt idx="8653" formatCode="General">
                  <c:v>1.4613300000000001E-3</c:v>
                </c:pt>
                <c:pt idx="8654" formatCode="General">
                  <c:v>1.46156E-3</c:v>
                </c:pt>
                <c:pt idx="8655" formatCode="General">
                  <c:v>1.46178E-3</c:v>
                </c:pt>
                <c:pt idx="8656" formatCode="General">
                  <c:v>1.4620099999999999E-3</c:v>
                </c:pt>
                <c:pt idx="8657" formatCode="General">
                  <c:v>1.46221E-3</c:v>
                </c:pt>
                <c:pt idx="8658" formatCode="General">
                  <c:v>1.46239E-3</c:v>
                </c:pt>
                <c:pt idx="8659" formatCode="General">
                  <c:v>1.4625700000000001E-3</c:v>
                </c:pt>
                <c:pt idx="8660" formatCode="General">
                  <c:v>1.4627500000000001E-3</c:v>
                </c:pt>
                <c:pt idx="8661" formatCode="General">
                  <c:v>1.4629300000000001E-3</c:v>
                </c:pt>
                <c:pt idx="8662" formatCode="General">
                  <c:v>1.4631100000000001E-3</c:v>
                </c:pt>
                <c:pt idx="8663" formatCode="General">
                  <c:v>1.4632899999999999E-3</c:v>
                </c:pt>
                <c:pt idx="8664" formatCode="General">
                  <c:v>1.4634699999999999E-3</c:v>
                </c:pt>
                <c:pt idx="8665" formatCode="General">
                  <c:v>1.4636300000000001E-3</c:v>
                </c:pt>
                <c:pt idx="8666" formatCode="General">
                  <c:v>1.4637599999999999E-3</c:v>
                </c:pt>
                <c:pt idx="8667" formatCode="General">
                  <c:v>1.4639E-3</c:v>
                </c:pt>
                <c:pt idx="8668" formatCode="General">
                  <c:v>1.4640300000000001E-3</c:v>
                </c:pt>
                <c:pt idx="8669" formatCode="General">
                  <c:v>1.4641700000000001E-3</c:v>
                </c:pt>
                <c:pt idx="8670" formatCode="General">
                  <c:v>1.4643E-3</c:v>
                </c:pt>
                <c:pt idx="8671" formatCode="General">
                  <c:v>1.46444E-3</c:v>
                </c:pt>
                <c:pt idx="8672" formatCode="General">
                  <c:v>1.4645700000000001E-3</c:v>
                </c:pt>
                <c:pt idx="8673" formatCode="General">
                  <c:v>1.46469E-3</c:v>
                </c:pt>
                <c:pt idx="8674" formatCode="General">
                  <c:v>1.4647900000000001E-3</c:v>
                </c:pt>
                <c:pt idx="8675" formatCode="General">
                  <c:v>1.4648899999999999E-3</c:v>
                </c:pt>
                <c:pt idx="8676" formatCode="General">
                  <c:v>1.46499E-3</c:v>
                </c:pt>
                <c:pt idx="8677" formatCode="General">
                  <c:v>1.4651E-3</c:v>
                </c:pt>
                <c:pt idx="8678" formatCode="General">
                  <c:v>1.4652000000000001E-3</c:v>
                </c:pt>
                <c:pt idx="8679" formatCode="General">
                  <c:v>1.4652700000000001E-3</c:v>
                </c:pt>
                <c:pt idx="8680" formatCode="General">
                  <c:v>1.46535E-3</c:v>
                </c:pt>
                <c:pt idx="8681" formatCode="General">
                  <c:v>1.46542E-3</c:v>
                </c:pt>
                <c:pt idx="8682" formatCode="General">
                  <c:v>1.4654900000000001E-3</c:v>
                </c:pt>
                <c:pt idx="8683" formatCode="General">
                  <c:v>1.46557E-3</c:v>
                </c:pt>
                <c:pt idx="8684" formatCode="General">
                  <c:v>1.4656300000000001E-3</c:v>
                </c:pt>
                <c:pt idx="8685" formatCode="General">
                  <c:v>1.46569E-3</c:v>
                </c:pt>
                <c:pt idx="8686" formatCode="General">
                  <c:v>1.46575E-3</c:v>
                </c:pt>
                <c:pt idx="8687" formatCode="General">
                  <c:v>1.4658E-3</c:v>
                </c:pt>
                <c:pt idx="8688" formatCode="General">
                  <c:v>1.46586E-3</c:v>
                </c:pt>
                <c:pt idx="8689" formatCode="General">
                  <c:v>1.4659199999999999E-3</c:v>
                </c:pt>
                <c:pt idx="8690" formatCode="General">
                  <c:v>1.4659600000000001E-3</c:v>
                </c:pt>
                <c:pt idx="8691" formatCode="General">
                  <c:v>1.4660000000000001E-3</c:v>
                </c:pt>
                <c:pt idx="8692" formatCode="General">
                  <c:v>1.4660400000000001E-3</c:v>
                </c:pt>
                <c:pt idx="8693" formatCode="General">
                  <c:v>1.46608E-3</c:v>
                </c:pt>
                <c:pt idx="8694" formatCode="General">
                  <c:v>1.46613E-3</c:v>
                </c:pt>
                <c:pt idx="8695" formatCode="General">
                  <c:v>1.46616E-3</c:v>
                </c:pt>
                <c:pt idx="8696" formatCode="General">
                  <c:v>1.46619E-3</c:v>
                </c:pt>
                <c:pt idx="8697" formatCode="General">
                  <c:v>1.4662200000000001E-3</c:v>
                </c:pt>
                <c:pt idx="8698" formatCode="General">
                  <c:v>1.4662500000000001E-3</c:v>
                </c:pt>
                <c:pt idx="8699" formatCode="General">
                  <c:v>1.4662799999999999E-3</c:v>
                </c:pt>
                <c:pt idx="8700" formatCode="General">
                  <c:v>1.46631E-3</c:v>
                </c:pt>
                <c:pt idx="8701" formatCode="General">
                  <c:v>1.46634E-3</c:v>
                </c:pt>
                <c:pt idx="8702" formatCode="General">
                  <c:v>1.46637E-3</c:v>
                </c:pt>
                <c:pt idx="8703" formatCode="General">
                  <c:v>1.4664000000000001E-3</c:v>
                </c:pt>
                <c:pt idx="8704" formatCode="General">
                  <c:v>1.4664400000000001E-3</c:v>
                </c:pt>
                <c:pt idx="8705" formatCode="General">
                  <c:v>1.4664700000000001E-3</c:v>
                </c:pt>
                <c:pt idx="8706" formatCode="General">
                  <c:v>1.4664999999999999E-3</c:v>
                </c:pt>
                <c:pt idx="8707" formatCode="General">
                  <c:v>1.46653E-3</c:v>
                </c:pt>
                <c:pt idx="8708" formatCode="General">
                  <c:v>1.46656E-3</c:v>
                </c:pt>
                <c:pt idx="8709" formatCode="General">
                  <c:v>1.46659E-3</c:v>
                </c:pt>
                <c:pt idx="8710" formatCode="General">
                  <c:v>1.4666099999999999E-3</c:v>
                </c:pt>
                <c:pt idx="8711" formatCode="General">
                  <c:v>1.46664E-3</c:v>
                </c:pt>
                <c:pt idx="8712" formatCode="General">
                  <c:v>1.4666600000000001E-3</c:v>
                </c:pt>
                <c:pt idx="8713" formatCode="General">
                  <c:v>1.4666900000000001E-3</c:v>
                </c:pt>
                <c:pt idx="8714" formatCode="General">
                  <c:v>1.46671E-3</c:v>
                </c:pt>
                <c:pt idx="8715" formatCode="General">
                  <c:v>1.46674E-3</c:v>
                </c:pt>
                <c:pt idx="8716" formatCode="General">
                  <c:v>1.4667599999999999E-3</c:v>
                </c:pt>
                <c:pt idx="8717" formatCode="General">
                  <c:v>1.4667899999999999E-3</c:v>
                </c:pt>
                <c:pt idx="8718" formatCode="General">
                  <c:v>1.46682E-3</c:v>
                </c:pt>
                <c:pt idx="8719" formatCode="General">
                  <c:v>1.4668400000000001E-3</c:v>
                </c:pt>
                <c:pt idx="8720" formatCode="General">
                  <c:v>1.4668699999999999E-3</c:v>
                </c:pt>
                <c:pt idx="8721" formatCode="General">
                  <c:v>1.46689E-3</c:v>
                </c:pt>
                <c:pt idx="8722" formatCode="General">
                  <c:v>1.46692E-3</c:v>
                </c:pt>
                <c:pt idx="8723" formatCode="General">
                  <c:v>1.4669399999999999E-3</c:v>
                </c:pt>
                <c:pt idx="8724" formatCode="General">
                  <c:v>1.4669699999999999E-3</c:v>
                </c:pt>
                <c:pt idx="8725" formatCode="General">
                  <c:v>1.467E-3</c:v>
                </c:pt>
                <c:pt idx="8726" formatCode="General">
                  <c:v>1.46703E-3</c:v>
                </c:pt>
                <c:pt idx="8727" formatCode="General">
                  <c:v>1.4670600000000001E-3</c:v>
                </c:pt>
                <c:pt idx="8728" formatCode="General">
                  <c:v>1.4670900000000001E-3</c:v>
                </c:pt>
                <c:pt idx="8729" formatCode="General">
                  <c:v>1.4671199999999999E-3</c:v>
                </c:pt>
                <c:pt idx="8730" formatCode="General">
                  <c:v>1.46715E-3</c:v>
                </c:pt>
                <c:pt idx="8731" formatCode="General">
                  <c:v>1.46718E-3</c:v>
                </c:pt>
                <c:pt idx="8732" formatCode="General">
                  <c:v>1.46722E-3</c:v>
                </c:pt>
                <c:pt idx="8733" formatCode="General">
                  <c:v>1.46726E-3</c:v>
                </c:pt>
                <c:pt idx="8734" formatCode="General">
                  <c:v>1.46729E-3</c:v>
                </c:pt>
                <c:pt idx="8735" formatCode="General">
                  <c:v>1.46733E-3</c:v>
                </c:pt>
                <c:pt idx="8736" formatCode="General">
                  <c:v>1.46736E-3</c:v>
                </c:pt>
                <c:pt idx="8737" formatCode="General">
                  <c:v>1.4674099999999999E-3</c:v>
                </c:pt>
                <c:pt idx="8738" formatCode="General">
                  <c:v>1.4674600000000001E-3</c:v>
                </c:pt>
                <c:pt idx="8739" formatCode="General">
                  <c:v>1.46751E-3</c:v>
                </c:pt>
                <c:pt idx="8740" formatCode="General">
                  <c:v>1.4675599999999999E-3</c:v>
                </c:pt>
                <c:pt idx="8741" formatCode="General">
                  <c:v>1.4676100000000001E-3</c:v>
                </c:pt>
                <c:pt idx="8742" formatCode="General">
                  <c:v>1.4676699999999999E-3</c:v>
                </c:pt>
                <c:pt idx="8743" formatCode="General">
                  <c:v>1.4677500000000001E-3</c:v>
                </c:pt>
                <c:pt idx="8744" formatCode="General">
                  <c:v>1.46787E-3</c:v>
                </c:pt>
                <c:pt idx="8745" formatCode="General">
                  <c:v>1.46802E-3</c:v>
                </c:pt>
                <c:pt idx="8746" formatCode="General">
                  <c:v>1.4681099999999999E-3</c:v>
                </c:pt>
                <c:pt idx="8747" formatCode="General">
                  <c:v>1.4681799999999999E-3</c:v>
                </c:pt>
                <c:pt idx="8748" formatCode="General">
                  <c:v>1.46824E-3</c:v>
                </c:pt>
                <c:pt idx="8749" formatCode="General">
                  <c:v>1.46831E-3</c:v>
                </c:pt>
                <c:pt idx="8750" formatCode="General">
                  <c:v>1.46838E-3</c:v>
                </c:pt>
                <c:pt idx="8751" formatCode="General">
                  <c:v>1.4684399999999999E-3</c:v>
                </c:pt>
                <c:pt idx="8752" formatCode="General">
                  <c:v>1.46849E-3</c:v>
                </c:pt>
                <c:pt idx="8753" formatCode="General">
                  <c:v>1.4685500000000001E-3</c:v>
                </c:pt>
                <c:pt idx="8754" formatCode="General">
                  <c:v>1.4686E-3</c:v>
                </c:pt>
                <c:pt idx="8755" formatCode="General">
                  <c:v>1.46864E-3</c:v>
                </c:pt>
                <c:pt idx="8756" formatCode="General">
                  <c:v>1.4686899999999999E-3</c:v>
                </c:pt>
                <c:pt idx="8757" formatCode="General">
                  <c:v>1.46875E-3</c:v>
                </c:pt>
                <c:pt idx="8758" formatCode="General">
                  <c:v>1.4687999999999999E-3</c:v>
                </c:pt>
                <c:pt idx="8759" formatCode="General">
                  <c:v>1.46886E-3</c:v>
                </c:pt>
                <c:pt idx="8760" formatCode="General">
                  <c:v>1.4689200000000001E-3</c:v>
                </c:pt>
                <c:pt idx="8761" formatCode="General">
                  <c:v>1.4689900000000001E-3</c:v>
                </c:pt>
                <c:pt idx="8762" formatCode="General">
                  <c:v>1.4690700000000001E-3</c:v>
                </c:pt>
                <c:pt idx="8763" formatCode="General">
                  <c:v>1.46915E-3</c:v>
                </c:pt>
                <c:pt idx="8764" formatCode="General">
                  <c:v>1.46929E-3</c:v>
                </c:pt>
                <c:pt idx="8765" formatCode="General">
                  <c:v>1.4694300000000001E-3</c:v>
                </c:pt>
                <c:pt idx="8766" formatCode="General">
                  <c:v>1.46951E-3</c:v>
                </c:pt>
                <c:pt idx="8767" formatCode="General">
                  <c:v>1.4695800000000001E-3</c:v>
                </c:pt>
                <c:pt idx="8768" formatCode="General">
                  <c:v>1.4696399999999999E-3</c:v>
                </c:pt>
                <c:pt idx="8769" formatCode="General">
                  <c:v>1.4696900000000001E-3</c:v>
                </c:pt>
                <c:pt idx="8770" formatCode="General">
                  <c:v>1.46974E-3</c:v>
                </c:pt>
                <c:pt idx="8771" formatCode="General">
                  <c:v>1.4697899999999999E-3</c:v>
                </c:pt>
                <c:pt idx="8772" formatCode="General">
                  <c:v>1.46984E-3</c:v>
                </c:pt>
                <c:pt idx="8773" formatCode="General">
                  <c:v>1.4698700000000001E-3</c:v>
                </c:pt>
                <c:pt idx="8774" formatCode="General">
                  <c:v>1.4699100000000001E-3</c:v>
                </c:pt>
                <c:pt idx="8775" formatCode="General">
                  <c:v>1.46995E-3</c:v>
                </c:pt>
                <c:pt idx="8776" formatCode="General">
                  <c:v>1.46999E-3</c:v>
                </c:pt>
                <c:pt idx="8777" formatCode="General">
                  <c:v>1.4700200000000001E-3</c:v>
                </c:pt>
                <c:pt idx="8778" formatCode="General">
                  <c:v>1.47006E-3</c:v>
                </c:pt>
                <c:pt idx="8779" formatCode="General">
                  <c:v>1.4700900000000001E-3</c:v>
                </c:pt>
                <c:pt idx="8780" formatCode="General">
                  <c:v>1.4701200000000001E-3</c:v>
                </c:pt>
                <c:pt idx="8781" formatCode="General">
                  <c:v>1.4701499999999999E-3</c:v>
                </c:pt>
                <c:pt idx="8782" formatCode="General">
                  <c:v>1.47018E-3</c:v>
                </c:pt>
                <c:pt idx="8783" formatCode="General">
                  <c:v>1.4702000000000001E-3</c:v>
                </c:pt>
                <c:pt idx="8784" formatCode="General">
                  <c:v>1.4702300000000001E-3</c:v>
                </c:pt>
                <c:pt idx="8785" formatCode="General">
                  <c:v>1.47025E-3</c:v>
                </c:pt>
                <c:pt idx="8786" formatCode="General">
                  <c:v>1.47028E-3</c:v>
                </c:pt>
                <c:pt idx="8787" formatCode="General">
                  <c:v>1.4702999999999999E-3</c:v>
                </c:pt>
                <c:pt idx="8788" formatCode="General">
                  <c:v>1.4703299999999999E-3</c:v>
                </c:pt>
                <c:pt idx="8789" formatCode="General">
                  <c:v>1.47035E-3</c:v>
                </c:pt>
                <c:pt idx="8790" formatCode="General">
                  <c:v>1.4703800000000001E-3</c:v>
                </c:pt>
                <c:pt idx="8791" formatCode="General">
                  <c:v>1.4704E-3</c:v>
                </c:pt>
                <c:pt idx="8792" formatCode="General">
                  <c:v>1.47043E-3</c:v>
                </c:pt>
                <c:pt idx="8793" formatCode="General">
                  <c:v>1.4704500000000001E-3</c:v>
                </c:pt>
                <c:pt idx="8794" formatCode="General">
                  <c:v>1.4704799999999999E-3</c:v>
                </c:pt>
                <c:pt idx="8795" formatCode="General">
                  <c:v>1.4705E-3</c:v>
                </c:pt>
                <c:pt idx="8796" formatCode="General">
                  <c:v>1.4705300000000001E-3</c:v>
                </c:pt>
                <c:pt idx="8797" formatCode="General">
                  <c:v>1.4705499999999999E-3</c:v>
                </c:pt>
                <c:pt idx="8798" formatCode="General">
                  <c:v>1.47058E-3</c:v>
                </c:pt>
                <c:pt idx="8799" formatCode="General">
                  <c:v>1.47061E-3</c:v>
                </c:pt>
                <c:pt idx="8800" formatCode="General">
                  <c:v>1.4706400000000001E-3</c:v>
                </c:pt>
                <c:pt idx="8801" formatCode="General">
                  <c:v>1.4706599999999999E-3</c:v>
                </c:pt>
                <c:pt idx="8802" formatCode="General">
                  <c:v>1.47069E-3</c:v>
                </c:pt>
                <c:pt idx="8803" formatCode="General">
                  <c:v>1.47072E-3</c:v>
                </c:pt>
                <c:pt idx="8804" formatCode="General">
                  <c:v>1.4707500000000001E-3</c:v>
                </c:pt>
                <c:pt idx="8805" formatCode="General">
                  <c:v>1.4707800000000001E-3</c:v>
                </c:pt>
                <c:pt idx="8806" formatCode="General">
                  <c:v>1.4708099999999999E-3</c:v>
                </c:pt>
                <c:pt idx="8807" formatCode="General">
                  <c:v>1.47083E-3</c:v>
                </c:pt>
                <c:pt idx="8808" formatCode="General">
                  <c:v>1.47086E-3</c:v>
                </c:pt>
                <c:pt idx="8809" formatCode="General">
                  <c:v>1.4708900000000001E-3</c:v>
                </c:pt>
                <c:pt idx="8810" formatCode="General">
                  <c:v>1.4709199999999999E-3</c:v>
                </c:pt>
                <c:pt idx="8811" formatCode="General">
                  <c:v>1.4709499999999999E-3</c:v>
                </c:pt>
                <c:pt idx="8812" formatCode="General">
                  <c:v>1.4709899999999999E-3</c:v>
                </c:pt>
                <c:pt idx="8813" formatCode="General">
                  <c:v>1.4710299999999999E-3</c:v>
                </c:pt>
                <c:pt idx="8814" formatCode="General">
                  <c:v>1.4710700000000001E-3</c:v>
                </c:pt>
                <c:pt idx="8815" formatCode="General">
                  <c:v>1.4711100000000001E-3</c:v>
                </c:pt>
                <c:pt idx="8816" formatCode="General">
                  <c:v>1.4711500000000001E-3</c:v>
                </c:pt>
                <c:pt idx="8817" formatCode="General">
                  <c:v>1.47119E-3</c:v>
                </c:pt>
                <c:pt idx="8818" formatCode="General">
                  <c:v>1.47123E-3</c:v>
                </c:pt>
                <c:pt idx="8819" formatCode="General">
                  <c:v>1.47127E-3</c:v>
                </c:pt>
                <c:pt idx="8820" formatCode="General">
                  <c:v>1.4713300000000001E-3</c:v>
                </c:pt>
                <c:pt idx="8821" formatCode="General">
                  <c:v>1.47138E-3</c:v>
                </c:pt>
                <c:pt idx="8822" formatCode="General">
                  <c:v>1.4714400000000001E-3</c:v>
                </c:pt>
                <c:pt idx="8823" formatCode="General">
                  <c:v>1.4714999999999999E-3</c:v>
                </c:pt>
                <c:pt idx="8824" formatCode="General">
                  <c:v>1.47156E-3</c:v>
                </c:pt>
                <c:pt idx="8825" formatCode="General">
                  <c:v>1.4716200000000001E-3</c:v>
                </c:pt>
                <c:pt idx="8826" formatCode="General">
                  <c:v>1.4716900000000001E-3</c:v>
                </c:pt>
                <c:pt idx="8827" formatCode="General">
                  <c:v>1.4717599999999999E-3</c:v>
                </c:pt>
                <c:pt idx="8828" formatCode="General">
                  <c:v>1.4718400000000001E-3</c:v>
                </c:pt>
                <c:pt idx="8829" formatCode="General">
                  <c:v>1.4719100000000001E-3</c:v>
                </c:pt>
                <c:pt idx="8830" formatCode="General">
                  <c:v>1.4720099999999999E-3</c:v>
                </c:pt>
                <c:pt idx="8831" formatCode="General">
                  <c:v>1.4721199999999999E-3</c:v>
                </c:pt>
                <c:pt idx="8832" formatCode="General">
                  <c:v>1.47222E-3</c:v>
                </c:pt>
                <c:pt idx="8833" formatCode="General">
                  <c:v>1.4723200000000001E-3</c:v>
                </c:pt>
                <c:pt idx="8834" formatCode="General">
                  <c:v>1.4724199999999999E-3</c:v>
                </c:pt>
                <c:pt idx="8835" formatCode="General">
                  <c:v>1.47254E-3</c:v>
                </c:pt>
                <c:pt idx="8836" formatCode="General">
                  <c:v>1.47265E-3</c:v>
                </c:pt>
                <c:pt idx="8837" formatCode="General">
                  <c:v>1.47276E-3</c:v>
                </c:pt>
                <c:pt idx="8838" formatCode="General">
                  <c:v>1.47291E-3</c:v>
                </c:pt>
                <c:pt idx="8839" formatCode="General">
                  <c:v>1.47306E-3</c:v>
                </c:pt>
                <c:pt idx="8840" formatCode="General">
                  <c:v>1.4732E-3</c:v>
                </c:pt>
                <c:pt idx="8841" formatCode="General">
                  <c:v>1.47335E-3</c:v>
                </c:pt>
                <c:pt idx="8842" formatCode="General">
                  <c:v>1.47349E-3</c:v>
                </c:pt>
                <c:pt idx="8843" formatCode="General">
                  <c:v>1.47364E-3</c:v>
                </c:pt>
                <c:pt idx="8844" formatCode="General">
                  <c:v>1.4738100000000001E-3</c:v>
                </c:pt>
                <c:pt idx="8845" formatCode="General">
                  <c:v>1.47398E-3</c:v>
                </c:pt>
                <c:pt idx="8846" formatCode="General">
                  <c:v>1.47415E-3</c:v>
                </c:pt>
                <c:pt idx="8847" formatCode="General">
                  <c:v>1.47433E-3</c:v>
                </c:pt>
                <c:pt idx="8848" formatCode="General">
                  <c:v>1.47455E-3</c:v>
                </c:pt>
                <c:pt idx="8849" formatCode="General">
                  <c:v>1.47478E-3</c:v>
                </c:pt>
                <c:pt idx="8850" formatCode="General">
                  <c:v>1.4750099999999999E-3</c:v>
                </c:pt>
                <c:pt idx="8851" formatCode="General">
                  <c:v>1.4752400000000001E-3</c:v>
                </c:pt>
                <c:pt idx="8852" formatCode="General">
                  <c:v>1.47547E-3</c:v>
                </c:pt>
                <c:pt idx="8853" formatCode="General">
                  <c:v>1.47573E-3</c:v>
                </c:pt>
                <c:pt idx="8854" formatCode="General">
                  <c:v>1.4759899999999999E-3</c:v>
                </c:pt>
                <c:pt idx="8855" formatCode="General">
                  <c:v>1.47616E-3</c:v>
                </c:pt>
                <c:pt idx="8856" formatCode="General">
                  <c:v>1.4765100000000001E-3</c:v>
                </c:pt>
                <c:pt idx="8857" formatCode="General">
                  <c:v>1.47686E-3</c:v>
                </c:pt>
                <c:pt idx="8858" formatCode="General">
                  <c:v>1.4771999999999999E-3</c:v>
                </c:pt>
                <c:pt idx="8859" formatCode="General">
                  <c:v>1.47755E-3</c:v>
                </c:pt>
                <c:pt idx="8860" formatCode="General">
                  <c:v>1.4779000000000001E-3</c:v>
                </c:pt>
                <c:pt idx="8861" formatCode="General">
                  <c:v>1.4783699999999999E-3</c:v>
                </c:pt>
                <c:pt idx="8862" formatCode="General">
                  <c:v>1.4787400000000001E-3</c:v>
                </c:pt>
                <c:pt idx="8863" formatCode="General">
                  <c:v>1.4792500000000001E-3</c:v>
                </c:pt>
                <c:pt idx="8864" formatCode="General">
                  <c:v>1.4797499999999999E-3</c:v>
                </c:pt>
                <c:pt idx="8865" formatCode="General">
                  <c:v>1.48025E-3</c:v>
                </c:pt>
                <c:pt idx="8866" formatCode="General">
                  <c:v>1.48083E-3</c:v>
                </c:pt>
                <c:pt idx="8867" formatCode="General">
                  <c:v>1.4814100000000001E-3</c:v>
                </c:pt>
                <c:pt idx="8868" formatCode="General">
                  <c:v>1.4819900000000001E-3</c:v>
                </c:pt>
                <c:pt idx="8869" formatCode="General">
                  <c:v>1.4825699999999999E-3</c:v>
                </c:pt>
                <c:pt idx="8870" formatCode="General">
                  <c:v>1.4831499999999999E-3</c:v>
                </c:pt>
                <c:pt idx="8871" formatCode="General">
                  <c:v>1.4838E-3</c:v>
                </c:pt>
                <c:pt idx="8872" formatCode="General">
                  <c:v>1.48449E-3</c:v>
                </c:pt>
                <c:pt idx="8873" formatCode="General">
                  <c:v>1.4851700000000001E-3</c:v>
                </c:pt>
                <c:pt idx="8874" formatCode="General">
                  <c:v>1.48562E-3</c:v>
                </c:pt>
                <c:pt idx="8875" formatCode="General">
                  <c:v>1.4860800000000001E-3</c:v>
                </c:pt>
                <c:pt idx="8876" formatCode="General">
                  <c:v>1.48654E-3</c:v>
                </c:pt>
                <c:pt idx="8877" formatCode="General">
                  <c:v>1.4869900000000001E-3</c:v>
                </c:pt>
                <c:pt idx="8878" formatCode="General">
                  <c:v>1.4874000000000001E-3</c:v>
                </c:pt>
                <c:pt idx="8879" formatCode="General">
                  <c:v>1.48781E-3</c:v>
                </c:pt>
                <c:pt idx="8880" formatCode="General">
                  <c:v>1.48822E-3</c:v>
                </c:pt>
                <c:pt idx="8881" formatCode="General">
                  <c:v>1.4886299999999999E-3</c:v>
                </c:pt>
                <c:pt idx="8882" formatCode="General">
                  <c:v>1.4890400000000001E-3</c:v>
                </c:pt>
                <c:pt idx="8883" formatCode="General">
                  <c:v>1.48945E-3</c:v>
                </c:pt>
                <c:pt idx="8884" formatCode="General">
                  <c:v>1.48986E-3</c:v>
                </c:pt>
                <c:pt idx="8885" formatCode="General">
                  <c:v>1.4902699999999999E-3</c:v>
                </c:pt>
                <c:pt idx="8886" formatCode="General">
                  <c:v>1.49059E-3</c:v>
                </c:pt>
                <c:pt idx="8887" formatCode="General">
                  <c:v>1.49091E-3</c:v>
                </c:pt>
                <c:pt idx="8888" formatCode="General">
                  <c:v>1.4912300000000001E-3</c:v>
                </c:pt>
                <c:pt idx="8889" formatCode="General">
                  <c:v>1.4915499999999999E-3</c:v>
                </c:pt>
                <c:pt idx="8890" formatCode="General">
                  <c:v>1.49187E-3</c:v>
                </c:pt>
                <c:pt idx="8891" formatCode="General">
                  <c:v>1.49219E-3</c:v>
                </c:pt>
                <c:pt idx="8892" formatCode="General">
                  <c:v>1.4924999999999999E-3</c:v>
                </c:pt>
                <c:pt idx="8893" formatCode="General">
                  <c:v>1.49282E-3</c:v>
                </c:pt>
                <c:pt idx="8894" formatCode="General">
                  <c:v>1.4931600000000001E-3</c:v>
                </c:pt>
                <c:pt idx="8895" formatCode="General">
                  <c:v>1.49351E-3</c:v>
                </c:pt>
                <c:pt idx="8896" formatCode="General">
                  <c:v>1.49373E-3</c:v>
                </c:pt>
                <c:pt idx="8897" formatCode="General">
                  <c:v>1.4939599999999999E-3</c:v>
                </c:pt>
                <c:pt idx="8898" formatCode="General">
                  <c:v>1.4941900000000001E-3</c:v>
                </c:pt>
                <c:pt idx="8899" formatCode="General">
                  <c:v>1.49442E-3</c:v>
                </c:pt>
                <c:pt idx="8900" formatCode="General">
                  <c:v>1.4946499999999999E-3</c:v>
                </c:pt>
                <c:pt idx="8901" formatCode="General">
                  <c:v>1.4949200000000001E-3</c:v>
                </c:pt>
                <c:pt idx="8902" formatCode="General">
                  <c:v>1.49519E-3</c:v>
                </c:pt>
                <c:pt idx="8903" formatCode="General">
                  <c:v>1.49537E-3</c:v>
                </c:pt>
                <c:pt idx="8904" formatCode="General">
                  <c:v>1.4955599999999999E-3</c:v>
                </c:pt>
                <c:pt idx="8905" formatCode="General">
                  <c:v>1.49574E-3</c:v>
                </c:pt>
                <c:pt idx="8906" formatCode="General">
                  <c:v>1.49592E-3</c:v>
                </c:pt>
                <c:pt idx="8907" formatCode="General">
                  <c:v>1.4961E-3</c:v>
                </c:pt>
                <c:pt idx="8908" formatCode="General">
                  <c:v>1.4962899999999999E-3</c:v>
                </c:pt>
                <c:pt idx="8909" formatCode="General">
                  <c:v>1.49647E-3</c:v>
                </c:pt>
                <c:pt idx="8910" formatCode="General">
                  <c:v>1.4966599999999999E-3</c:v>
                </c:pt>
                <c:pt idx="8911" formatCode="General">
                  <c:v>1.4968399999999999E-3</c:v>
                </c:pt>
                <c:pt idx="8912" formatCode="General">
                  <c:v>1.4970000000000001E-3</c:v>
                </c:pt>
                <c:pt idx="8913" formatCode="General">
                  <c:v>1.49715E-3</c:v>
                </c:pt>
                <c:pt idx="8914" formatCode="General">
                  <c:v>1.4973199999999999E-3</c:v>
                </c:pt>
                <c:pt idx="8915" formatCode="General">
                  <c:v>1.49748E-3</c:v>
                </c:pt>
                <c:pt idx="8916" formatCode="General">
                  <c:v>1.49763E-3</c:v>
                </c:pt>
                <c:pt idx="8917" formatCode="General">
                  <c:v>1.49777E-3</c:v>
                </c:pt>
                <c:pt idx="8918" formatCode="General">
                  <c:v>1.4978999999999999E-3</c:v>
                </c:pt>
                <c:pt idx="8919" formatCode="General">
                  <c:v>1.4980200000000001E-3</c:v>
                </c:pt>
                <c:pt idx="8920" formatCode="General">
                  <c:v>1.4981599999999999E-3</c:v>
                </c:pt>
                <c:pt idx="8921" formatCode="General">
                  <c:v>1.49825E-3</c:v>
                </c:pt>
                <c:pt idx="8922" formatCode="General">
                  <c:v>1.4983500000000001E-3</c:v>
                </c:pt>
                <c:pt idx="8923" formatCode="General">
                  <c:v>1.4984499999999999E-3</c:v>
                </c:pt>
                <c:pt idx="8924" formatCode="General">
                  <c:v>1.49854E-3</c:v>
                </c:pt>
                <c:pt idx="8925" formatCode="General">
                  <c:v>1.4986299999999999E-3</c:v>
                </c:pt>
                <c:pt idx="8926" formatCode="General">
                  <c:v>1.49872E-3</c:v>
                </c:pt>
                <c:pt idx="8927" formatCode="General">
                  <c:v>1.4988099999999999E-3</c:v>
                </c:pt>
                <c:pt idx="8928" formatCode="General">
                  <c:v>1.4989000000000001E-3</c:v>
                </c:pt>
                <c:pt idx="8929" formatCode="General">
                  <c:v>1.49899E-3</c:v>
                </c:pt>
                <c:pt idx="8930" formatCode="General">
                  <c:v>1.4990800000000001E-3</c:v>
                </c:pt>
                <c:pt idx="8931" formatCode="General">
                  <c:v>1.49917E-3</c:v>
                </c:pt>
                <c:pt idx="8932" formatCode="General">
                  <c:v>1.49924E-3</c:v>
                </c:pt>
                <c:pt idx="8933" formatCode="General">
                  <c:v>1.49931E-3</c:v>
                </c:pt>
                <c:pt idx="8934" formatCode="General">
                  <c:v>1.49938E-3</c:v>
                </c:pt>
                <c:pt idx="8935" formatCode="General">
                  <c:v>1.49945E-3</c:v>
                </c:pt>
                <c:pt idx="8936" formatCode="General">
                  <c:v>1.4995200000000001E-3</c:v>
                </c:pt>
                <c:pt idx="8937" formatCode="General">
                  <c:v>1.4995799999999999E-3</c:v>
                </c:pt>
                <c:pt idx="8938" formatCode="General">
                  <c:v>1.4996499999999999E-3</c:v>
                </c:pt>
                <c:pt idx="8939" formatCode="General">
                  <c:v>1.49972E-3</c:v>
                </c:pt>
                <c:pt idx="8940" formatCode="General">
                  <c:v>1.49979E-3</c:v>
                </c:pt>
                <c:pt idx="8941" formatCode="General">
                  <c:v>1.49986E-3</c:v>
                </c:pt>
                <c:pt idx="8942" formatCode="General">
                  <c:v>1.4999E-3</c:v>
                </c:pt>
                <c:pt idx="8943" formatCode="General">
                  <c:v>1.4999499999999999E-3</c:v>
                </c:pt>
                <c:pt idx="8944" formatCode="General">
                  <c:v>1.4999900000000001E-3</c:v>
                </c:pt>
                <c:pt idx="8945" formatCode="General">
                  <c:v>1.50004E-3</c:v>
                </c:pt>
                <c:pt idx="8946" formatCode="General">
                  <c:v>1.5000899999999999E-3</c:v>
                </c:pt>
                <c:pt idx="8947" formatCode="General">
                  <c:v>1.5001299999999999E-3</c:v>
                </c:pt>
                <c:pt idx="8948" formatCode="General">
                  <c:v>1.50018E-3</c:v>
                </c:pt>
                <c:pt idx="8949" formatCode="General">
                  <c:v>1.50022E-3</c:v>
                </c:pt>
                <c:pt idx="8950" formatCode="General">
                  <c:v>1.5002699999999999E-3</c:v>
                </c:pt>
                <c:pt idx="8951" formatCode="General">
                  <c:v>1.5003200000000001E-3</c:v>
                </c:pt>
                <c:pt idx="8952" formatCode="General">
                  <c:v>1.50037E-3</c:v>
                </c:pt>
                <c:pt idx="8953" formatCode="General">
                  <c:v>1.5004199999999999E-3</c:v>
                </c:pt>
                <c:pt idx="8954" formatCode="General">
                  <c:v>1.5004599999999999E-3</c:v>
                </c:pt>
                <c:pt idx="8955" formatCode="General">
                  <c:v>1.50051E-3</c:v>
                </c:pt>
                <c:pt idx="8956" formatCode="General">
                  <c:v>1.50056E-3</c:v>
                </c:pt>
                <c:pt idx="8957" formatCode="General">
                  <c:v>1.5006100000000001E-3</c:v>
                </c:pt>
                <c:pt idx="8958" formatCode="General">
                  <c:v>1.50066E-3</c:v>
                </c:pt>
                <c:pt idx="8959" formatCode="General">
                  <c:v>1.5007200000000001E-3</c:v>
                </c:pt>
                <c:pt idx="8960" formatCode="General">
                  <c:v>1.50077E-3</c:v>
                </c:pt>
                <c:pt idx="8961" formatCode="General">
                  <c:v>1.5008300000000001E-3</c:v>
                </c:pt>
                <c:pt idx="8962" formatCode="General">
                  <c:v>1.50088E-3</c:v>
                </c:pt>
                <c:pt idx="8963" formatCode="General">
                  <c:v>1.5009400000000001E-3</c:v>
                </c:pt>
                <c:pt idx="8964" formatCode="General">
                  <c:v>1.50099E-3</c:v>
                </c:pt>
                <c:pt idx="8965" formatCode="General">
                  <c:v>1.5010500000000001E-3</c:v>
                </c:pt>
                <c:pt idx="8966" formatCode="General">
                  <c:v>1.5011200000000001E-3</c:v>
                </c:pt>
                <c:pt idx="8967" formatCode="General">
                  <c:v>1.5011899999999999E-3</c:v>
                </c:pt>
                <c:pt idx="8968" formatCode="General">
                  <c:v>1.50128E-3</c:v>
                </c:pt>
                <c:pt idx="8969" formatCode="General">
                  <c:v>1.5014E-3</c:v>
                </c:pt>
                <c:pt idx="8970" formatCode="General">
                  <c:v>1.5016299999999999E-3</c:v>
                </c:pt>
                <c:pt idx="8971" formatCode="General">
                  <c:v>1.5017400000000001E-3</c:v>
                </c:pt>
                <c:pt idx="8972" formatCode="General">
                  <c:v>1.5018099999999999E-3</c:v>
                </c:pt>
                <c:pt idx="8973" formatCode="General">
                  <c:v>1.5018799999999999E-3</c:v>
                </c:pt>
                <c:pt idx="8974" formatCode="General">
                  <c:v>1.5019600000000001E-3</c:v>
                </c:pt>
                <c:pt idx="8975" formatCode="General">
                  <c:v>1.5020299999999999E-3</c:v>
                </c:pt>
                <c:pt idx="8976" formatCode="General">
                  <c:v>1.5020999999999999E-3</c:v>
                </c:pt>
                <c:pt idx="8977" formatCode="General">
                  <c:v>1.5021699999999999E-3</c:v>
                </c:pt>
                <c:pt idx="8978" formatCode="General">
                  <c:v>1.50224E-3</c:v>
                </c:pt>
                <c:pt idx="8979" formatCode="General">
                  <c:v>1.5023E-3</c:v>
                </c:pt>
                <c:pt idx="8980" formatCode="General">
                  <c:v>1.50235E-3</c:v>
                </c:pt>
                <c:pt idx="8981" formatCode="General">
                  <c:v>1.5024299999999999E-3</c:v>
                </c:pt>
                <c:pt idx="8982" formatCode="General">
                  <c:v>1.5024999999999999E-3</c:v>
                </c:pt>
                <c:pt idx="8983" formatCode="General">
                  <c:v>1.5025699999999999E-3</c:v>
                </c:pt>
                <c:pt idx="8984" formatCode="General">
                  <c:v>1.50264E-3</c:v>
                </c:pt>
                <c:pt idx="8985" formatCode="General">
                  <c:v>1.5026799999999999E-3</c:v>
                </c:pt>
                <c:pt idx="8986" formatCode="General">
                  <c:v>1.5027700000000001E-3</c:v>
                </c:pt>
                <c:pt idx="8987" formatCode="General">
                  <c:v>1.50285E-3</c:v>
                </c:pt>
                <c:pt idx="8988" formatCode="General">
                  <c:v>1.50297E-3</c:v>
                </c:pt>
                <c:pt idx="8989" formatCode="General">
                  <c:v>1.5032299999999999E-3</c:v>
                </c:pt>
                <c:pt idx="8990" formatCode="General">
                  <c:v>1.50332E-3</c:v>
                </c:pt>
                <c:pt idx="8991" formatCode="General">
                  <c:v>1.5034E-3</c:v>
                </c:pt>
                <c:pt idx="8992" formatCode="General">
                  <c:v>1.50347E-3</c:v>
                </c:pt>
                <c:pt idx="8993" formatCode="General">
                  <c:v>1.50354E-3</c:v>
                </c:pt>
                <c:pt idx="8994" formatCode="General">
                  <c:v>1.5035999999999999E-3</c:v>
                </c:pt>
                <c:pt idx="8995" formatCode="General">
                  <c:v>1.50365E-3</c:v>
                </c:pt>
                <c:pt idx="8996" formatCode="General">
                  <c:v>1.5037099999999999E-3</c:v>
                </c:pt>
                <c:pt idx="8997" formatCode="General">
                  <c:v>1.5037799999999999E-3</c:v>
                </c:pt>
                <c:pt idx="8998" formatCode="General">
                  <c:v>1.5038199999999999E-3</c:v>
                </c:pt>
                <c:pt idx="8999" formatCode="General">
                  <c:v>1.5038600000000001E-3</c:v>
                </c:pt>
                <c:pt idx="9000" formatCode="General">
                  <c:v>1.50391E-3</c:v>
                </c:pt>
                <c:pt idx="9001" formatCode="General">
                  <c:v>1.50395E-3</c:v>
                </c:pt>
                <c:pt idx="9002" formatCode="General">
                  <c:v>1.50399E-3</c:v>
                </c:pt>
                <c:pt idx="9003" formatCode="General">
                  <c:v>1.5040400000000001E-3</c:v>
                </c:pt>
                <c:pt idx="9004" formatCode="General">
                  <c:v>1.50409E-3</c:v>
                </c:pt>
                <c:pt idx="9005" formatCode="General">
                  <c:v>1.50413E-3</c:v>
                </c:pt>
                <c:pt idx="9006" formatCode="General">
                  <c:v>1.5041799999999999E-3</c:v>
                </c:pt>
                <c:pt idx="9007" formatCode="General">
                  <c:v>1.5042199999999999E-3</c:v>
                </c:pt>
                <c:pt idx="9008" formatCode="General">
                  <c:v>1.5042600000000001E-3</c:v>
                </c:pt>
                <c:pt idx="9009" formatCode="General">
                  <c:v>1.50431E-3</c:v>
                </c:pt>
                <c:pt idx="9010" formatCode="General">
                  <c:v>1.50435E-3</c:v>
                </c:pt>
                <c:pt idx="9011" formatCode="General">
                  <c:v>1.5043999999999999E-3</c:v>
                </c:pt>
                <c:pt idx="9012" formatCode="General">
                  <c:v>1.5044399999999999E-3</c:v>
                </c:pt>
                <c:pt idx="9013" formatCode="General">
                  <c:v>1.50449E-3</c:v>
                </c:pt>
                <c:pt idx="9014" formatCode="General">
                  <c:v>1.50453E-3</c:v>
                </c:pt>
                <c:pt idx="9015" formatCode="General">
                  <c:v>1.5045799999999999E-3</c:v>
                </c:pt>
                <c:pt idx="9016" formatCode="General">
                  <c:v>1.5046300000000001E-3</c:v>
                </c:pt>
                <c:pt idx="9017" formatCode="General">
                  <c:v>1.50468E-3</c:v>
                </c:pt>
                <c:pt idx="9018" formatCode="General">
                  <c:v>1.5047299999999999E-3</c:v>
                </c:pt>
                <c:pt idx="9019" formatCode="General">
                  <c:v>1.5047699999999999E-3</c:v>
                </c:pt>
                <c:pt idx="9020" formatCode="General">
                  <c:v>1.5048399999999999E-3</c:v>
                </c:pt>
                <c:pt idx="9021" formatCode="General">
                  <c:v>1.5049E-3</c:v>
                </c:pt>
                <c:pt idx="9022" formatCode="General">
                  <c:v>1.50497E-3</c:v>
                </c:pt>
                <c:pt idx="9023" formatCode="General">
                  <c:v>1.50504E-3</c:v>
                </c:pt>
                <c:pt idx="9024" formatCode="General">
                  <c:v>1.5051000000000001E-3</c:v>
                </c:pt>
                <c:pt idx="9025" formatCode="General">
                  <c:v>1.50516E-3</c:v>
                </c:pt>
                <c:pt idx="9026" formatCode="General">
                  <c:v>1.50522E-3</c:v>
                </c:pt>
                <c:pt idx="9027" formatCode="General">
                  <c:v>1.5052799999999999E-3</c:v>
                </c:pt>
                <c:pt idx="9028" formatCode="General">
                  <c:v>1.50537E-3</c:v>
                </c:pt>
                <c:pt idx="9029" formatCode="General">
                  <c:v>1.50545E-3</c:v>
                </c:pt>
                <c:pt idx="9030" formatCode="General">
                  <c:v>1.5055299999999999E-3</c:v>
                </c:pt>
                <c:pt idx="9031" formatCode="General">
                  <c:v>1.5056100000000001E-3</c:v>
                </c:pt>
                <c:pt idx="9032" formatCode="General">
                  <c:v>1.5057099999999999E-3</c:v>
                </c:pt>
                <c:pt idx="9033" formatCode="General">
                  <c:v>1.5057600000000001E-3</c:v>
                </c:pt>
                <c:pt idx="9034" formatCode="General">
                  <c:v>1.5058700000000001E-3</c:v>
                </c:pt>
                <c:pt idx="9035" formatCode="General">
                  <c:v>1.5059800000000001E-3</c:v>
                </c:pt>
                <c:pt idx="9036" formatCode="General">
                  <c:v>1.5060900000000001E-3</c:v>
                </c:pt>
                <c:pt idx="9037" formatCode="General">
                  <c:v>1.5062000000000001E-3</c:v>
                </c:pt>
                <c:pt idx="9038" formatCode="General">
                  <c:v>1.5063100000000001E-3</c:v>
                </c:pt>
                <c:pt idx="9039" formatCode="General">
                  <c:v>1.5064200000000001E-3</c:v>
                </c:pt>
                <c:pt idx="9040" formatCode="General">
                  <c:v>1.5065300000000001E-3</c:v>
                </c:pt>
                <c:pt idx="9041" formatCode="General">
                  <c:v>1.5066599999999999E-3</c:v>
                </c:pt>
                <c:pt idx="9042" formatCode="General">
                  <c:v>1.50679E-3</c:v>
                </c:pt>
                <c:pt idx="9043" formatCode="General">
                  <c:v>1.5069199999999999E-3</c:v>
                </c:pt>
                <c:pt idx="9044" formatCode="General">
                  <c:v>1.50706E-3</c:v>
                </c:pt>
                <c:pt idx="9045" formatCode="General">
                  <c:v>1.50719E-3</c:v>
                </c:pt>
                <c:pt idx="9046" formatCode="General">
                  <c:v>1.5073199999999999E-3</c:v>
                </c:pt>
                <c:pt idx="9047" formatCode="General">
                  <c:v>1.50745E-3</c:v>
                </c:pt>
                <c:pt idx="9048" formatCode="General">
                  <c:v>1.5075900000000001E-3</c:v>
                </c:pt>
                <c:pt idx="9049" formatCode="General">
                  <c:v>1.50774E-3</c:v>
                </c:pt>
                <c:pt idx="9050" formatCode="General">
                  <c:v>1.5079E-3</c:v>
                </c:pt>
                <c:pt idx="9051" formatCode="General">
                  <c:v>1.5080600000000001E-3</c:v>
                </c:pt>
                <c:pt idx="9052" formatCode="General">
                  <c:v>1.50822E-3</c:v>
                </c:pt>
                <c:pt idx="9053" formatCode="General">
                  <c:v>1.5083799999999999E-3</c:v>
                </c:pt>
                <c:pt idx="9054" formatCode="General">
                  <c:v>1.5085400000000001E-3</c:v>
                </c:pt>
                <c:pt idx="9055" formatCode="General">
                  <c:v>1.5087E-3</c:v>
                </c:pt>
                <c:pt idx="9056" formatCode="General">
                  <c:v>1.5088600000000001E-3</c:v>
                </c:pt>
                <c:pt idx="9057" formatCode="General">
                  <c:v>1.5090699999999999E-3</c:v>
                </c:pt>
                <c:pt idx="9058" formatCode="General">
                  <c:v>1.5092700000000001E-3</c:v>
                </c:pt>
                <c:pt idx="9059" formatCode="General">
                  <c:v>1.5094799999999999E-3</c:v>
                </c:pt>
                <c:pt idx="9060" formatCode="General">
                  <c:v>1.50968E-3</c:v>
                </c:pt>
                <c:pt idx="9061" formatCode="General">
                  <c:v>1.5098900000000001E-3</c:v>
                </c:pt>
                <c:pt idx="9062" formatCode="General">
                  <c:v>1.51009E-3</c:v>
                </c:pt>
                <c:pt idx="9063" formatCode="General">
                  <c:v>1.5103E-3</c:v>
                </c:pt>
                <c:pt idx="9064" formatCode="General">
                  <c:v>1.5104999999999999E-3</c:v>
                </c:pt>
                <c:pt idx="9065" formatCode="General">
                  <c:v>1.5107499999999999E-3</c:v>
                </c:pt>
                <c:pt idx="9066" formatCode="General">
                  <c:v>1.511E-3</c:v>
                </c:pt>
                <c:pt idx="9067" formatCode="General">
                  <c:v>1.51125E-3</c:v>
                </c:pt>
                <c:pt idx="9068" formatCode="General">
                  <c:v>1.5115E-3</c:v>
                </c:pt>
                <c:pt idx="9069" formatCode="General">
                  <c:v>1.5117500000000001E-3</c:v>
                </c:pt>
                <c:pt idx="9070" formatCode="General">
                  <c:v>1.5120000000000001E-3</c:v>
                </c:pt>
                <c:pt idx="9071" formatCode="General">
                  <c:v>1.51238E-3</c:v>
                </c:pt>
                <c:pt idx="9072" formatCode="General">
                  <c:v>1.51267E-3</c:v>
                </c:pt>
                <c:pt idx="9073" formatCode="General">
                  <c:v>1.5129799999999999E-3</c:v>
                </c:pt>
                <c:pt idx="9074" formatCode="General">
                  <c:v>1.5133E-3</c:v>
                </c:pt>
                <c:pt idx="9075" formatCode="General">
                  <c:v>1.51362E-3</c:v>
                </c:pt>
                <c:pt idx="9076" formatCode="General">
                  <c:v>1.5139400000000001E-3</c:v>
                </c:pt>
                <c:pt idx="9077" formatCode="General">
                  <c:v>1.5142599999999999E-3</c:v>
                </c:pt>
                <c:pt idx="9078" formatCode="General">
                  <c:v>1.5147400000000001E-3</c:v>
                </c:pt>
                <c:pt idx="9079" formatCode="General">
                  <c:v>1.5150599999999999E-3</c:v>
                </c:pt>
                <c:pt idx="9080" formatCode="General">
                  <c:v>1.5154700000000001E-3</c:v>
                </c:pt>
                <c:pt idx="9081" formatCode="General">
                  <c:v>1.51588E-3</c:v>
                </c:pt>
                <c:pt idx="9082" formatCode="General">
                  <c:v>1.51629E-3</c:v>
                </c:pt>
                <c:pt idx="9083" formatCode="General">
                  <c:v>1.5166999999999999E-3</c:v>
                </c:pt>
                <c:pt idx="9084" formatCode="General">
                  <c:v>1.5171099999999999E-3</c:v>
                </c:pt>
                <c:pt idx="9085" formatCode="General">
                  <c:v>1.5175200000000001E-3</c:v>
                </c:pt>
                <c:pt idx="9086" formatCode="General">
                  <c:v>1.5181299999999999E-3</c:v>
                </c:pt>
                <c:pt idx="9087" formatCode="General">
                  <c:v>1.51866E-3</c:v>
                </c:pt>
                <c:pt idx="9088" formatCode="General">
                  <c:v>1.51929E-3</c:v>
                </c:pt>
                <c:pt idx="9089" formatCode="General">
                  <c:v>1.5199300000000001E-3</c:v>
                </c:pt>
                <c:pt idx="9090" formatCode="General">
                  <c:v>1.52057E-3</c:v>
                </c:pt>
                <c:pt idx="9091" formatCode="General">
                  <c:v>1.5212100000000001E-3</c:v>
                </c:pt>
                <c:pt idx="9092" formatCode="General">
                  <c:v>1.5218499999999999E-3</c:v>
                </c:pt>
                <c:pt idx="9093" formatCode="General">
                  <c:v>1.5224800000000001E-3</c:v>
                </c:pt>
                <c:pt idx="9094" formatCode="General">
                  <c:v>1.52312E-3</c:v>
                </c:pt>
                <c:pt idx="9095" formatCode="General">
                  <c:v>1.5237600000000001E-3</c:v>
                </c:pt>
                <c:pt idx="9096" formatCode="General">
                  <c:v>1.5244E-3</c:v>
                </c:pt>
                <c:pt idx="9097" formatCode="General">
                  <c:v>1.5250400000000001E-3</c:v>
                </c:pt>
                <c:pt idx="9098" formatCode="General">
                  <c:v>1.5259900000000001E-3</c:v>
                </c:pt>
                <c:pt idx="9099" formatCode="General">
                  <c:v>1.52695E-3</c:v>
                </c:pt>
                <c:pt idx="9100" formatCode="General">
                  <c:v>1.5279099999999999E-3</c:v>
                </c:pt>
                <c:pt idx="9101" formatCode="General">
                  <c:v>1.52881E-3</c:v>
                </c:pt>
                <c:pt idx="9102" formatCode="General">
                  <c:v>1.5295899999999999E-3</c:v>
                </c:pt>
                <c:pt idx="9103" formatCode="General">
                  <c:v>1.53038E-3</c:v>
                </c:pt>
                <c:pt idx="9104" formatCode="General">
                  <c:v>1.5311599999999999E-3</c:v>
                </c:pt>
                <c:pt idx="9105" formatCode="General">
                  <c:v>1.53195E-3</c:v>
                </c:pt>
                <c:pt idx="9106" formatCode="General">
                  <c:v>1.5327400000000001E-3</c:v>
                </c:pt>
                <c:pt idx="9107" formatCode="General">
                  <c:v>1.5337300000000001E-3</c:v>
                </c:pt>
                <c:pt idx="9108" formatCode="General">
                  <c:v>1.5347200000000001E-3</c:v>
                </c:pt>
                <c:pt idx="9109" formatCode="General">
                  <c:v>1.53538E-3</c:v>
                </c:pt>
                <c:pt idx="9110" formatCode="General">
                  <c:v>1.53604E-3</c:v>
                </c:pt>
                <c:pt idx="9111" formatCode="General">
                  <c:v>1.5367E-3</c:v>
                </c:pt>
                <c:pt idx="9112" formatCode="General">
                  <c:v>1.53736E-3</c:v>
                </c:pt>
                <c:pt idx="9113" formatCode="General">
                  <c:v>1.53802E-3</c:v>
                </c:pt>
                <c:pt idx="9114" formatCode="General">
                  <c:v>1.53863E-3</c:v>
                </c:pt>
                <c:pt idx="9115" formatCode="General">
                  <c:v>1.5392299999999999E-3</c:v>
                </c:pt>
                <c:pt idx="9116" formatCode="General">
                  <c:v>1.53984E-3</c:v>
                </c:pt>
                <c:pt idx="9117" formatCode="General">
                  <c:v>1.54025E-3</c:v>
                </c:pt>
                <c:pt idx="9118" formatCode="General">
                  <c:v>1.54065E-3</c:v>
                </c:pt>
                <c:pt idx="9119" formatCode="General">
                  <c:v>1.54105E-3</c:v>
                </c:pt>
                <c:pt idx="9120" formatCode="General">
                  <c:v>1.5413899999999999E-3</c:v>
                </c:pt>
                <c:pt idx="9121" formatCode="General">
                  <c:v>1.5416500000000001E-3</c:v>
                </c:pt>
                <c:pt idx="9122" formatCode="General">
                  <c:v>1.5419100000000001E-3</c:v>
                </c:pt>
                <c:pt idx="9123" formatCode="General">
                  <c:v>1.54217E-3</c:v>
                </c:pt>
                <c:pt idx="9124" formatCode="General">
                  <c:v>1.54236E-3</c:v>
                </c:pt>
                <c:pt idx="9125" formatCode="General">
                  <c:v>1.5424900000000001E-3</c:v>
                </c:pt>
                <c:pt idx="9126" formatCode="General">
                  <c:v>1.54262E-3</c:v>
                </c:pt>
                <c:pt idx="9127" formatCode="General">
                  <c:v>1.5427500000000001E-3</c:v>
                </c:pt>
                <c:pt idx="9128" formatCode="General">
                  <c:v>1.5428499999999999E-3</c:v>
                </c:pt>
                <c:pt idx="9129" formatCode="General">
                  <c:v>1.54291E-3</c:v>
                </c:pt>
                <c:pt idx="9130" formatCode="General">
                  <c:v>1.54298E-3</c:v>
                </c:pt>
                <c:pt idx="9131" formatCode="General">
                  <c:v>1.5430400000000001E-3</c:v>
                </c:pt>
                <c:pt idx="9132" formatCode="General">
                  <c:v>1.5431100000000001E-3</c:v>
                </c:pt>
                <c:pt idx="9133" formatCode="General">
                  <c:v>1.54316E-3</c:v>
                </c:pt>
                <c:pt idx="9134" formatCode="General">
                  <c:v>1.5432099999999999E-3</c:v>
                </c:pt>
                <c:pt idx="9135" formatCode="General">
                  <c:v>1.5432600000000001E-3</c:v>
                </c:pt>
                <c:pt idx="9136" formatCode="General">
                  <c:v>1.5433000000000001E-3</c:v>
                </c:pt>
                <c:pt idx="9137" formatCode="General">
                  <c:v>1.54335E-3</c:v>
                </c:pt>
                <c:pt idx="9138" formatCode="General">
                  <c:v>1.54339E-3</c:v>
                </c:pt>
                <c:pt idx="9139" formatCode="General">
                  <c:v>1.5434299999999999E-3</c:v>
                </c:pt>
                <c:pt idx="9140" formatCode="General">
                  <c:v>1.5434699999999999E-3</c:v>
                </c:pt>
                <c:pt idx="9141" formatCode="General">
                  <c:v>1.5435100000000001E-3</c:v>
                </c:pt>
                <c:pt idx="9142" formatCode="General">
                  <c:v>1.5435500000000001E-3</c:v>
                </c:pt>
                <c:pt idx="9143" formatCode="General">
                  <c:v>1.5435900000000001E-3</c:v>
                </c:pt>
                <c:pt idx="9144" formatCode="General">
                  <c:v>1.54363E-3</c:v>
                </c:pt>
                <c:pt idx="9145" formatCode="General">
                  <c:v>1.5436600000000001E-3</c:v>
                </c:pt>
                <c:pt idx="9146" formatCode="General">
                  <c:v>1.5436899999999999E-3</c:v>
                </c:pt>
                <c:pt idx="9147" formatCode="General">
                  <c:v>1.54371E-3</c:v>
                </c:pt>
                <c:pt idx="9148" formatCode="General">
                  <c:v>1.54374E-3</c:v>
                </c:pt>
                <c:pt idx="9149" formatCode="General">
                  <c:v>1.5437700000000001E-3</c:v>
                </c:pt>
                <c:pt idx="9150" formatCode="General">
                  <c:v>1.54379E-3</c:v>
                </c:pt>
                <c:pt idx="9151" formatCode="General">
                  <c:v>1.54382E-3</c:v>
                </c:pt>
                <c:pt idx="9152" formatCode="General">
                  <c:v>1.54385E-3</c:v>
                </c:pt>
                <c:pt idx="9153" formatCode="General">
                  <c:v>1.5438699999999999E-3</c:v>
                </c:pt>
                <c:pt idx="9154" formatCode="General">
                  <c:v>1.5439E-3</c:v>
                </c:pt>
                <c:pt idx="9155" formatCode="General">
                  <c:v>1.54393E-3</c:v>
                </c:pt>
                <c:pt idx="9156" formatCode="General">
                  <c:v>1.54396E-3</c:v>
                </c:pt>
                <c:pt idx="9157" formatCode="General">
                  <c:v>1.5439799999999999E-3</c:v>
                </c:pt>
                <c:pt idx="9158" formatCode="General">
                  <c:v>1.54401E-3</c:v>
                </c:pt>
                <c:pt idx="9159" formatCode="General">
                  <c:v>1.54404E-3</c:v>
                </c:pt>
                <c:pt idx="9160" formatCode="General">
                  <c:v>1.5440600000000001E-3</c:v>
                </c:pt>
                <c:pt idx="9161" formatCode="General">
                  <c:v>1.5441000000000001E-3</c:v>
                </c:pt>
                <c:pt idx="9162" formatCode="General">
                  <c:v>1.5441400000000001E-3</c:v>
                </c:pt>
                <c:pt idx="9163" formatCode="General">
                  <c:v>1.54418E-3</c:v>
                </c:pt>
                <c:pt idx="9164" formatCode="General">
                  <c:v>1.54423E-3</c:v>
                </c:pt>
                <c:pt idx="9165" formatCode="General">
                  <c:v>1.5442699999999999E-3</c:v>
                </c:pt>
                <c:pt idx="9166" formatCode="General">
                  <c:v>1.5443099999999999E-3</c:v>
                </c:pt>
                <c:pt idx="9167" formatCode="General">
                  <c:v>1.5443500000000001E-3</c:v>
                </c:pt>
                <c:pt idx="9168" formatCode="General">
                  <c:v>1.5444E-3</c:v>
                </c:pt>
                <c:pt idx="9169" formatCode="General">
                  <c:v>1.54444E-3</c:v>
                </c:pt>
                <c:pt idx="9170" formatCode="General">
                  <c:v>1.54448E-3</c:v>
                </c:pt>
                <c:pt idx="9171" formatCode="General">
                  <c:v>1.54452E-3</c:v>
                </c:pt>
                <c:pt idx="9172" formatCode="General">
                  <c:v>1.54458E-3</c:v>
                </c:pt>
                <c:pt idx="9173" formatCode="General">
                  <c:v>1.5446399999999999E-3</c:v>
                </c:pt>
                <c:pt idx="9174" formatCode="General">
                  <c:v>1.5447099999999999E-3</c:v>
                </c:pt>
                <c:pt idx="9175" formatCode="General">
                  <c:v>1.5447900000000001E-3</c:v>
                </c:pt>
                <c:pt idx="9176" formatCode="General">
                  <c:v>1.54502E-3</c:v>
                </c:pt>
                <c:pt idx="9177" formatCode="General">
                  <c:v>1.5451099999999999E-3</c:v>
                </c:pt>
                <c:pt idx="9178" formatCode="General">
                  <c:v>1.54517E-3</c:v>
                </c:pt>
                <c:pt idx="9179" formatCode="General">
                  <c:v>1.54524E-3</c:v>
                </c:pt>
                <c:pt idx="9180" formatCode="General">
                  <c:v>1.5453000000000001E-3</c:v>
                </c:pt>
                <c:pt idx="9181" formatCode="General">
                  <c:v>1.5453699999999999E-3</c:v>
                </c:pt>
                <c:pt idx="9182" formatCode="General">
                  <c:v>1.54542E-3</c:v>
                </c:pt>
                <c:pt idx="9183" formatCode="General">
                  <c:v>1.54547E-3</c:v>
                </c:pt>
                <c:pt idx="9184" formatCode="General">
                  <c:v>1.54553E-3</c:v>
                </c:pt>
                <c:pt idx="9185" formatCode="General">
                  <c:v>1.5455899999999999E-3</c:v>
                </c:pt>
                <c:pt idx="9186" formatCode="General">
                  <c:v>1.5456000000000001E-3</c:v>
                </c:pt>
                <c:pt idx="9187" formatCode="General">
                  <c:v>1.5456599999999999E-3</c:v>
                </c:pt>
                <c:pt idx="9188" formatCode="General">
                  <c:v>1.54572E-3</c:v>
                </c:pt>
                <c:pt idx="9189" formatCode="General">
                  <c:v>1.5457699999999999E-3</c:v>
                </c:pt>
                <c:pt idx="9190" formatCode="General">
                  <c:v>1.54582E-3</c:v>
                </c:pt>
                <c:pt idx="9191" formatCode="General">
                  <c:v>1.5458799999999999E-3</c:v>
                </c:pt>
                <c:pt idx="9192" formatCode="General">
                  <c:v>1.54594E-3</c:v>
                </c:pt>
                <c:pt idx="9193" formatCode="General">
                  <c:v>1.54601E-3</c:v>
                </c:pt>
                <c:pt idx="9194" formatCode="General">
                  <c:v>1.54609E-3</c:v>
                </c:pt>
                <c:pt idx="9195" formatCode="General">
                  <c:v>1.5461699999999999E-3</c:v>
                </c:pt>
                <c:pt idx="9196" formatCode="General">
                  <c:v>1.5463199999999999E-3</c:v>
                </c:pt>
                <c:pt idx="9197" formatCode="General">
                  <c:v>1.5464299999999999E-3</c:v>
                </c:pt>
                <c:pt idx="9198" formatCode="General">
                  <c:v>1.54652E-3</c:v>
                </c:pt>
                <c:pt idx="9199" formatCode="General">
                  <c:v>1.5465800000000001E-3</c:v>
                </c:pt>
                <c:pt idx="9200" formatCode="General">
                  <c:v>1.5466500000000001E-3</c:v>
                </c:pt>
                <c:pt idx="9201" formatCode="General">
                  <c:v>1.5466900000000001E-3</c:v>
                </c:pt>
                <c:pt idx="9202" formatCode="General">
                  <c:v>1.5467300000000001E-3</c:v>
                </c:pt>
                <c:pt idx="9203" formatCode="General">
                  <c:v>1.54677E-3</c:v>
                </c:pt>
                <c:pt idx="9204" formatCode="General">
                  <c:v>1.54682E-3</c:v>
                </c:pt>
                <c:pt idx="9205" formatCode="General">
                  <c:v>1.5468599999999999E-3</c:v>
                </c:pt>
                <c:pt idx="9206" formatCode="General">
                  <c:v>1.5468999999999999E-3</c:v>
                </c:pt>
                <c:pt idx="9207" formatCode="General">
                  <c:v>1.5469399999999999E-3</c:v>
                </c:pt>
                <c:pt idx="9208" formatCode="General">
                  <c:v>1.54699E-3</c:v>
                </c:pt>
                <c:pt idx="9209" formatCode="General">
                  <c:v>1.5470200000000001E-3</c:v>
                </c:pt>
                <c:pt idx="9210" formatCode="General">
                  <c:v>1.5470499999999999E-3</c:v>
                </c:pt>
                <c:pt idx="9211" formatCode="General">
                  <c:v>1.5470799999999999E-3</c:v>
                </c:pt>
                <c:pt idx="9212" formatCode="General">
                  <c:v>1.54711E-3</c:v>
                </c:pt>
                <c:pt idx="9213" formatCode="General">
                  <c:v>1.54714E-3</c:v>
                </c:pt>
                <c:pt idx="9214" formatCode="General">
                  <c:v>1.54718E-3</c:v>
                </c:pt>
                <c:pt idx="9215" formatCode="General">
                  <c:v>1.54721E-3</c:v>
                </c:pt>
                <c:pt idx="9216" formatCode="General">
                  <c:v>1.5472400000000001E-3</c:v>
                </c:pt>
                <c:pt idx="9217" formatCode="General">
                  <c:v>1.5472699999999999E-3</c:v>
                </c:pt>
                <c:pt idx="9218" formatCode="General">
                  <c:v>1.5472999999999999E-3</c:v>
                </c:pt>
                <c:pt idx="9219" formatCode="General">
                  <c:v>1.5473399999999999E-3</c:v>
                </c:pt>
                <c:pt idx="9220" formatCode="General">
                  <c:v>1.54737E-3</c:v>
                </c:pt>
                <c:pt idx="9221" formatCode="General">
                  <c:v>1.5474E-3</c:v>
                </c:pt>
                <c:pt idx="9222" formatCode="General">
                  <c:v>1.54744E-3</c:v>
                </c:pt>
                <c:pt idx="9223" formatCode="General">
                  <c:v>1.54747E-3</c:v>
                </c:pt>
                <c:pt idx="9224" formatCode="General">
                  <c:v>1.54751E-3</c:v>
                </c:pt>
                <c:pt idx="9225" formatCode="General">
                  <c:v>1.54755E-3</c:v>
                </c:pt>
                <c:pt idx="9226" formatCode="General">
                  <c:v>1.54758E-3</c:v>
                </c:pt>
                <c:pt idx="9227" formatCode="General">
                  <c:v>1.54762E-3</c:v>
                </c:pt>
                <c:pt idx="9228" formatCode="General">
                  <c:v>1.54766E-3</c:v>
                </c:pt>
                <c:pt idx="9229" formatCode="General">
                  <c:v>1.5477100000000001E-3</c:v>
                </c:pt>
                <c:pt idx="9230" formatCode="General">
                  <c:v>1.54776E-3</c:v>
                </c:pt>
                <c:pt idx="9231" formatCode="General">
                  <c:v>1.5478E-3</c:v>
                </c:pt>
                <c:pt idx="9232" formatCode="General">
                  <c:v>1.5478499999999999E-3</c:v>
                </c:pt>
                <c:pt idx="9233" formatCode="General">
                  <c:v>1.5478899999999999E-3</c:v>
                </c:pt>
                <c:pt idx="9234" formatCode="General">
                  <c:v>1.5479599999999999E-3</c:v>
                </c:pt>
                <c:pt idx="9235" formatCode="General">
                  <c:v>1.5480299999999999E-3</c:v>
                </c:pt>
                <c:pt idx="9236" formatCode="General">
                  <c:v>1.5480800000000001E-3</c:v>
                </c:pt>
                <c:pt idx="9237" formatCode="General">
                  <c:v>1.54817E-3</c:v>
                </c:pt>
                <c:pt idx="9238" formatCode="General">
                  <c:v>1.54821E-3</c:v>
                </c:pt>
                <c:pt idx="9239" formatCode="General">
                  <c:v>1.54831E-3</c:v>
                </c:pt>
                <c:pt idx="9240" formatCode="General">
                  <c:v>1.54845E-3</c:v>
                </c:pt>
                <c:pt idx="9241" formatCode="General">
                  <c:v>1.5485900000000001E-3</c:v>
                </c:pt>
                <c:pt idx="9242" formatCode="General">
                  <c:v>1.54872E-3</c:v>
                </c:pt>
                <c:pt idx="9243" formatCode="General">
                  <c:v>1.5489099999999999E-3</c:v>
                </c:pt>
                <c:pt idx="9244" formatCode="General">
                  <c:v>1.5490899999999999E-3</c:v>
                </c:pt>
                <c:pt idx="9245" formatCode="General">
                  <c:v>1.5492800000000001E-3</c:v>
                </c:pt>
                <c:pt idx="9246" formatCode="General">
                  <c:v>1.5494700000000001E-3</c:v>
                </c:pt>
                <c:pt idx="9247" formatCode="General">
                  <c:v>1.54966E-3</c:v>
                </c:pt>
                <c:pt idx="9248" formatCode="General">
                  <c:v>1.54985E-3</c:v>
                </c:pt>
                <c:pt idx="9249" formatCode="General">
                  <c:v>1.5500399999999999E-3</c:v>
                </c:pt>
                <c:pt idx="9250" formatCode="General">
                  <c:v>1.5502300000000001E-3</c:v>
                </c:pt>
                <c:pt idx="9251" formatCode="General">
                  <c:v>1.5504200000000001E-3</c:v>
                </c:pt>
                <c:pt idx="9252" formatCode="General">
                  <c:v>1.5505899999999999E-3</c:v>
                </c:pt>
                <c:pt idx="9253" formatCode="General">
                  <c:v>1.5507299999999999E-3</c:v>
                </c:pt>
                <c:pt idx="9254" formatCode="General">
                  <c:v>1.55087E-3</c:v>
                </c:pt>
                <c:pt idx="9255" formatCode="General">
                  <c:v>1.55101E-3</c:v>
                </c:pt>
                <c:pt idx="9256" formatCode="General">
                  <c:v>1.5511500000000001E-3</c:v>
                </c:pt>
                <c:pt idx="9257" formatCode="General">
                  <c:v>1.5513E-3</c:v>
                </c:pt>
                <c:pt idx="9258" formatCode="General">
                  <c:v>1.5514400000000001E-3</c:v>
                </c:pt>
                <c:pt idx="9259" formatCode="General">
                  <c:v>1.5515800000000001E-3</c:v>
                </c:pt>
                <c:pt idx="9260" formatCode="General">
                  <c:v>1.55171E-3</c:v>
                </c:pt>
                <c:pt idx="9261" formatCode="General">
                  <c:v>1.5518299999999999E-3</c:v>
                </c:pt>
                <c:pt idx="9262" formatCode="General">
                  <c:v>1.5519500000000001E-3</c:v>
                </c:pt>
                <c:pt idx="9263" formatCode="General">
                  <c:v>1.55207E-3</c:v>
                </c:pt>
                <c:pt idx="9264" formatCode="General">
                  <c:v>1.55218E-3</c:v>
                </c:pt>
                <c:pt idx="9265" formatCode="General">
                  <c:v>1.5522999999999999E-3</c:v>
                </c:pt>
                <c:pt idx="9266" formatCode="General">
                  <c:v>1.5524200000000001E-3</c:v>
                </c:pt>
                <c:pt idx="9267" formatCode="General">
                  <c:v>1.55251E-3</c:v>
                </c:pt>
                <c:pt idx="9268" formatCode="General">
                  <c:v>1.5525999999999999E-3</c:v>
                </c:pt>
                <c:pt idx="9269" formatCode="General">
                  <c:v>1.55269E-3</c:v>
                </c:pt>
                <c:pt idx="9270" formatCode="General">
                  <c:v>1.5527799999999999E-3</c:v>
                </c:pt>
                <c:pt idx="9271" formatCode="General">
                  <c:v>1.55287E-3</c:v>
                </c:pt>
                <c:pt idx="9272" formatCode="General">
                  <c:v>1.55295E-3</c:v>
                </c:pt>
                <c:pt idx="9273" formatCode="General">
                  <c:v>1.5530400000000001E-3</c:v>
                </c:pt>
                <c:pt idx="9274" formatCode="General">
                  <c:v>1.5531099999999999E-3</c:v>
                </c:pt>
                <c:pt idx="9275" formatCode="General">
                  <c:v>1.5531799999999999E-3</c:v>
                </c:pt>
                <c:pt idx="9276" formatCode="General">
                  <c:v>1.55324E-3</c:v>
                </c:pt>
                <c:pt idx="9277" formatCode="General">
                  <c:v>1.55331E-3</c:v>
                </c:pt>
                <c:pt idx="9278" formatCode="General">
                  <c:v>1.5533700000000001E-3</c:v>
                </c:pt>
                <c:pt idx="9279" formatCode="General">
                  <c:v>1.55343E-3</c:v>
                </c:pt>
                <c:pt idx="9280" formatCode="General">
                  <c:v>1.55349E-3</c:v>
                </c:pt>
                <c:pt idx="9281" formatCode="General">
                  <c:v>1.55354E-3</c:v>
                </c:pt>
                <c:pt idx="9282" formatCode="General">
                  <c:v>1.5535900000000001E-3</c:v>
                </c:pt>
                <c:pt idx="9283" formatCode="General">
                  <c:v>1.5536300000000001E-3</c:v>
                </c:pt>
                <c:pt idx="9284" formatCode="General">
                  <c:v>1.55368E-3</c:v>
                </c:pt>
                <c:pt idx="9285" formatCode="General">
                  <c:v>1.5537299999999999E-3</c:v>
                </c:pt>
                <c:pt idx="9286" formatCode="General">
                  <c:v>1.5537700000000001E-3</c:v>
                </c:pt>
                <c:pt idx="9287" formatCode="General">
                  <c:v>1.55382E-3</c:v>
                </c:pt>
                <c:pt idx="9288" formatCode="General">
                  <c:v>1.5538500000000001E-3</c:v>
                </c:pt>
                <c:pt idx="9289" formatCode="General">
                  <c:v>1.55389E-3</c:v>
                </c:pt>
                <c:pt idx="9290" formatCode="General">
                  <c:v>1.55393E-3</c:v>
                </c:pt>
                <c:pt idx="9291" formatCode="General">
                  <c:v>1.5539600000000001E-3</c:v>
                </c:pt>
                <c:pt idx="9292" formatCode="General">
                  <c:v>1.554E-3</c:v>
                </c:pt>
                <c:pt idx="9293" formatCode="General">
                  <c:v>1.55404E-3</c:v>
                </c:pt>
                <c:pt idx="9294" formatCode="General">
                  <c:v>1.5540700000000001E-3</c:v>
                </c:pt>
                <c:pt idx="9295" formatCode="General">
                  <c:v>1.55411E-3</c:v>
                </c:pt>
                <c:pt idx="9296" formatCode="General">
                  <c:v>1.5541400000000001E-3</c:v>
                </c:pt>
                <c:pt idx="9297" formatCode="General">
                  <c:v>1.5541800000000001E-3</c:v>
                </c:pt>
                <c:pt idx="9298" formatCode="General">
                  <c:v>1.55422E-3</c:v>
                </c:pt>
                <c:pt idx="9299" formatCode="General">
                  <c:v>1.5542500000000001E-3</c:v>
                </c:pt>
                <c:pt idx="9300" formatCode="General">
                  <c:v>1.5542900000000001E-3</c:v>
                </c:pt>
                <c:pt idx="9301" formatCode="General">
                  <c:v>1.5543200000000001E-3</c:v>
                </c:pt>
                <c:pt idx="9302" formatCode="General">
                  <c:v>1.5543600000000001E-3</c:v>
                </c:pt>
                <c:pt idx="9303" formatCode="General">
                  <c:v>1.5543899999999999E-3</c:v>
                </c:pt>
                <c:pt idx="9304" formatCode="General">
                  <c:v>1.5544300000000001E-3</c:v>
                </c:pt>
                <c:pt idx="9305" formatCode="General">
                  <c:v>1.5544599999999999E-3</c:v>
                </c:pt>
                <c:pt idx="9306" formatCode="General">
                  <c:v>1.5544999999999999E-3</c:v>
                </c:pt>
                <c:pt idx="9307" formatCode="General">
                  <c:v>1.5545299999999999E-3</c:v>
                </c:pt>
                <c:pt idx="9308" formatCode="General">
                  <c:v>1.5545699999999999E-3</c:v>
                </c:pt>
                <c:pt idx="9309" formatCode="General">
                  <c:v>1.5546100000000001E-3</c:v>
                </c:pt>
                <c:pt idx="9310" formatCode="General">
                  <c:v>1.5546399999999999E-3</c:v>
                </c:pt>
                <c:pt idx="9311" formatCode="General">
                  <c:v>1.5546900000000001E-3</c:v>
                </c:pt>
                <c:pt idx="9312" formatCode="General">
                  <c:v>1.55473E-3</c:v>
                </c:pt>
                <c:pt idx="9313" formatCode="General">
                  <c:v>1.55477E-3</c:v>
                </c:pt>
                <c:pt idx="9314" formatCode="General">
                  <c:v>1.55481E-3</c:v>
                </c:pt>
                <c:pt idx="9315" formatCode="General">
                  <c:v>1.5548599999999999E-3</c:v>
                </c:pt>
                <c:pt idx="9316" formatCode="General">
                  <c:v>1.5549100000000001E-3</c:v>
                </c:pt>
                <c:pt idx="9317" formatCode="General">
                  <c:v>1.55495E-3</c:v>
                </c:pt>
                <c:pt idx="9318" formatCode="General">
                  <c:v>1.555E-3</c:v>
                </c:pt>
                <c:pt idx="9319" formatCode="General">
                  <c:v>1.5550500000000001E-3</c:v>
                </c:pt>
                <c:pt idx="9320" formatCode="General">
                  <c:v>1.5551E-3</c:v>
                </c:pt>
                <c:pt idx="9321" formatCode="General">
                  <c:v>1.55517E-3</c:v>
                </c:pt>
                <c:pt idx="9322" formatCode="General">
                  <c:v>1.5552400000000001E-3</c:v>
                </c:pt>
                <c:pt idx="9323" formatCode="General">
                  <c:v>1.55535E-3</c:v>
                </c:pt>
                <c:pt idx="9324" formatCode="General">
                  <c:v>1.5555600000000001E-3</c:v>
                </c:pt>
                <c:pt idx="9325" formatCode="General">
                  <c:v>1.5556700000000001E-3</c:v>
                </c:pt>
                <c:pt idx="9326" formatCode="General">
                  <c:v>1.55576E-3</c:v>
                </c:pt>
                <c:pt idx="9327" formatCode="General">
                  <c:v>1.55583E-3</c:v>
                </c:pt>
                <c:pt idx="9328" formatCode="General">
                  <c:v>1.5559E-3</c:v>
                </c:pt>
                <c:pt idx="9329" formatCode="General">
                  <c:v>1.55595E-3</c:v>
                </c:pt>
                <c:pt idx="9330" formatCode="General">
                  <c:v>1.55601E-3</c:v>
                </c:pt>
                <c:pt idx="9331" formatCode="General">
                  <c:v>1.5560699999999999E-3</c:v>
                </c:pt>
                <c:pt idx="9332" formatCode="General">
                  <c:v>1.5561500000000001E-3</c:v>
                </c:pt>
                <c:pt idx="9333" formatCode="General">
                  <c:v>1.5562E-3</c:v>
                </c:pt>
                <c:pt idx="9334" formatCode="General">
                  <c:v>1.5562600000000001E-3</c:v>
                </c:pt>
                <c:pt idx="9335" formatCode="General">
                  <c:v>1.5563300000000001E-3</c:v>
                </c:pt>
                <c:pt idx="9336" formatCode="General">
                  <c:v>1.5564000000000001E-3</c:v>
                </c:pt>
                <c:pt idx="9337" formatCode="General">
                  <c:v>1.5564699999999999E-3</c:v>
                </c:pt>
                <c:pt idx="9338" formatCode="General">
                  <c:v>1.55653E-3</c:v>
                </c:pt>
                <c:pt idx="9339" formatCode="General">
                  <c:v>1.5566099999999999E-3</c:v>
                </c:pt>
                <c:pt idx="9340" formatCode="General">
                  <c:v>1.5567000000000001E-3</c:v>
                </c:pt>
                <c:pt idx="9341" formatCode="General">
                  <c:v>1.5567999999999999E-3</c:v>
                </c:pt>
                <c:pt idx="9342" formatCode="General">
                  <c:v>1.55696E-3</c:v>
                </c:pt>
                <c:pt idx="9343" formatCode="General">
                  <c:v>1.5570899999999999E-3</c:v>
                </c:pt>
                <c:pt idx="9344" formatCode="General">
                  <c:v>1.55718E-3</c:v>
                </c:pt>
                <c:pt idx="9345" formatCode="General">
                  <c:v>1.55726E-3</c:v>
                </c:pt>
                <c:pt idx="9346" formatCode="General">
                  <c:v>1.5573200000000001E-3</c:v>
                </c:pt>
                <c:pt idx="9347" formatCode="General">
                  <c:v>1.55737E-3</c:v>
                </c:pt>
                <c:pt idx="9348" formatCode="General">
                  <c:v>1.5574199999999999E-3</c:v>
                </c:pt>
                <c:pt idx="9349" formatCode="General">
                  <c:v>1.55747E-3</c:v>
                </c:pt>
                <c:pt idx="9350" formatCode="General">
                  <c:v>1.55752E-3</c:v>
                </c:pt>
                <c:pt idx="9351" formatCode="General">
                  <c:v>1.5575700000000001E-3</c:v>
                </c:pt>
                <c:pt idx="9352" formatCode="General">
                  <c:v>1.5575999999999999E-3</c:v>
                </c:pt>
                <c:pt idx="9353" formatCode="General">
                  <c:v>1.5576500000000001E-3</c:v>
                </c:pt>
                <c:pt idx="9354" formatCode="General">
                  <c:v>1.55769E-3</c:v>
                </c:pt>
                <c:pt idx="9355" formatCode="General">
                  <c:v>1.55773E-3</c:v>
                </c:pt>
                <c:pt idx="9356" formatCode="General">
                  <c:v>1.55777E-3</c:v>
                </c:pt>
                <c:pt idx="9357" formatCode="General">
                  <c:v>1.5578199999999999E-3</c:v>
                </c:pt>
                <c:pt idx="9358" formatCode="General">
                  <c:v>1.5578600000000001E-3</c:v>
                </c:pt>
                <c:pt idx="9359" formatCode="General">
                  <c:v>1.5579000000000001E-3</c:v>
                </c:pt>
                <c:pt idx="9360" formatCode="General">
                  <c:v>1.5579400000000001E-3</c:v>
                </c:pt>
                <c:pt idx="9361" formatCode="General">
                  <c:v>1.55799E-3</c:v>
                </c:pt>
                <c:pt idx="9362" formatCode="General">
                  <c:v>1.55803E-3</c:v>
                </c:pt>
                <c:pt idx="9363" formatCode="General">
                  <c:v>1.5580699999999999E-3</c:v>
                </c:pt>
                <c:pt idx="9364" formatCode="General">
                  <c:v>1.5581099999999999E-3</c:v>
                </c:pt>
                <c:pt idx="9365" formatCode="General">
                  <c:v>1.5581600000000001E-3</c:v>
                </c:pt>
                <c:pt idx="9366" formatCode="General">
                  <c:v>1.5582E-3</c:v>
                </c:pt>
                <c:pt idx="9367" formatCode="General">
                  <c:v>1.55824E-3</c:v>
                </c:pt>
                <c:pt idx="9368" formatCode="General">
                  <c:v>1.55828E-3</c:v>
                </c:pt>
                <c:pt idx="9369" formatCode="General">
                  <c:v>1.5583299999999999E-3</c:v>
                </c:pt>
                <c:pt idx="9370" formatCode="General">
                  <c:v>1.5583699999999999E-3</c:v>
                </c:pt>
                <c:pt idx="9371" formatCode="General">
                  <c:v>1.55842E-3</c:v>
                </c:pt>
                <c:pt idx="9372" formatCode="General">
                  <c:v>1.5584500000000001E-3</c:v>
                </c:pt>
                <c:pt idx="9373" formatCode="General">
                  <c:v>1.5584800000000001E-3</c:v>
                </c:pt>
                <c:pt idx="9374" formatCode="General">
                  <c:v>1.5585200000000001E-3</c:v>
                </c:pt>
                <c:pt idx="9375" formatCode="General">
                  <c:v>1.5585499999999999E-3</c:v>
                </c:pt>
                <c:pt idx="9376" formatCode="General">
                  <c:v>1.5586E-3</c:v>
                </c:pt>
                <c:pt idx="9377" formatCode="General">
                  <c:v>1.5586599999999999E-3</c:v>
                </c:pt>
                <c:pt idx="9378" formatCode="General">
                  <c:v>1.55871E-3</c:v>
                </c:pt>
                <c:pt idx="9379" formatCode="General">
                  <c:v>1.55876E-3</c:v>
                </c:pt>
                <c:pt idx="9380" formatCode="General">
                  <c:v>1.5588100000000001E-3</c:v>
                </c:pt>
                <c:pt idx="9381" formatCode="General">
                  <c:v>1.55886E-3</c:v>
                </c:pt>
                <c:pt idx="9382" formatCode="General">
                  <c:v>1.5589099999999999E-3</c:v>
                </c:pt>
                <c:pt idx="9383" formatCode="General">
                  <c:v>1.55897E-3</c:v>
                </c:pt>
                <c:pt idx="9384" formatCode="General">
                  <c:v>1.5590300000000001E-3</c:v>
                </c:pt>
                <c:pt idx="9385" formatCode="General">
                  <c:v>1.55909E-3</c:v>
                </c:pt>
                <c:pt idx="9386" formatCode="General">
                  <c:v>1.55916E-3</c:v>
                </c:pt>
                <c:pt idx="9387" formatCode="General">
                  <c:v>1.5592200000000001E-3</c:v>
                </c:pt>
                <c:pt idx="9388" formatCode="General">
                  <c:v>1.5592799999999999E-3</c:v>
                </c:pt>
                <c:pt idx="9389" formatCode="General">
                  <c:v>1.5593600000000001E-3</c:v>
                </c:pt>
                <c:pt idx="9390" formatCode="General">
                  <c:v>1.55945E-3</c:v>
                </c:pt>
                <c:pt idx="9391" formatCode="General">
                  <c:v>1.5595299999999999E-3</c:v>
                </c:pt>
                <c:pt idx="9392" formatCode="General">
                  <c:v>1.5596099999999999E-3</c:v>
                </c:pt>
                <c:pt idx="9393" formatCode="General">
                  <c:v>1.5596900000000001E-3</c:v>
                </c:pt>
                <c:pt idx="9394" formatCode="General">
                  <c:v>1.55977E-3</c:v>
                </c:pt>
                <c:pt idx="9395" formatCode="General">
                  <c:v>1.55988E-3</c:v>
                </c:pt>
                <c:pt idx="9396" formatCode="General">
                  <c:v>1.5599800000000001E-3</c:v>
                </c:pt>
                <c:pt idx="9397" formatCode="General">
                  <c:v>1.5600900000000001E-3</c:v>
                </c:pt>
                <c:pt idx="9398" formatCode="General">
                  <c:v>1.5602000000000001E-3</c:v>
                </c:pt>
                <c:pt idx="9399" formatCode="General">
                  <c:v>1.5602999999999999E-3</c:v>
                </c:pt>
                <c:pt idx="9400" formatCode="General">
                  <c:v>1.5604099999999999E-3</c:v>
                </c:pt>
                <c:pt idx="9401" formatCode="General">
                  <c:v>1.5605300000000001E-3</c:v>
                </c:pt>
                <c:pt idx="9402" formatCode="General">
                  <c:v>1.56066E-3</c:v>
                </c:pt>
                <c:pt idx="9403" formatCode="General">
                  <c:v>1.5607900000000001E-3</c:v>
                </c:pt>
                <c:pt idx="9404" formatCode="General">
                  <c:v>1.5609199999999999E-3</c:v>
                </c:pt>
                <c:pt idx="9405" formatCode="General">
                  <c:v>1.56105E-3</c:v>
                </c:pt>
                <c:pt idx="9406" formatCode="General">
                  <c:v>1.5611799999999999E-3</c:v>
                </c:pt>
                <c:pt idx="9407" formatCode="General">
                  <c:v>1.56131E-3</c:v>
                </c:pt>
                <c:pt idx="9408" formatCode="General">
                  <c:v>1.5614400000000001E-3</c:v>
                </c:pt>
                <c:pt idx="9409" formatCode="General">
                  <c:v>1.5615900000000001E-3</c:v>
                </c:pt>
                <c:pt idx="9410" formatCode="General">
                  <c:v>1.56175E-3</c:v>
                </c:pt>
                <c:pt idx="9411" formatCode="General">
                  <c:v>1.5619200000000001E-3</c:v>
                </c:pt>
                <c:pt idx="9412" formatCode="General">
                  <c:v>1.5620899999999999E-3</c:v>
                </c:pt>
                <c:pt idx="9413" formatCode="General">
                  <c:v>1.5622500000000001E-3</c:v>
                </c:pt>
                <c:pt idx="9414" formatCode="General">
                  <c:v>1.5624199999999999E-3</c:v>
                </c:pt>
                <c:pt idx="9415" formatCode="General">
                  <c:v>1.56258E-3</c:v>
                </c:pt>
                <c:pt idx="9416" formatCode="General">
                  <c:v>1.5627499999999999E-3</c:v>
                </c:pt>
                <c:pt idx="9417" formatCode="General">
                  <c:v>1.5629400000000001E-3</c:v>
                </c:pt>
                <c:pt idx="9418" formatCode="General">
                  <c:v>1.5631499999999999E-3</c:v>
                </c:pt>
                <c:pt idx="9419" formatCode="General">
                  <c:v>1.5633699999999999E-3</c:v>
                </c:pt>
                <c:pt idx="9420" formatCode="General">
                  <c:v>1.56358E-3</c:v>
                </c:pt>
                <c:pt idx="9421" formatCode="General">
                  <c:v>1.56379E-3</c:v>
                </c:pt>
                <c:pt idx="9422" formatCode="General">
                  <c:v>1.56401E-3</c:v>
                </c:pt>
                <c:pt idx="9423" formatCode="General">
                  <c:v>1.5642200000000001E-3</c:v>
                </c:pt>
                <c:pt idx="9424" formatCode="General">
                  <c:v>1.5644299999999999E-3</c:v>
                </c:pt>
                <c:pt idx="9425" formatCode="General">
                  <c:v>1.5646799999999999E-3</c:v>
                </c:pt>
                <c:pt idx="9426" formatCode="General">
                  <c:v>1.56496E-3</c:v>
                </c:pt>
                <c:pt idx="9427" formatCode="General">
                  <c:v>1.56525E-3</c:v>
                </c:pt>
                <c:pt idx="9428" formatCode="General">
                  <c:v>1.5655300000000001E-3</c:v>
                </c:pt>
                <c:pt idx="9429" formatCode="General">
                  <c:v>1.5658200000000001E-3</c:v>
                </c:pt>
                <c:pt idx="9430" formatCode="General">
                  <c:v>1.5661E-3</c:v>
                </c:pt>
                <c:pt idx="9431" formatCode="General">
                  <c:v>1.56639E-3</c:v>
                </c:pt>
                <c:pt idx="9432" formatCode="General">
                  <c:v>1.56667E-3</c:v>
                </c:pt>
                <c:pt idx="9433" formatCode="General">
                  <c:v>1.567E-3</c:v>
                </c:pt>
                <c:pt idx="9434" formatCode="General">
                  <c:v>1.5673799999999999E-3</c:v>
                </c:pt>
                <c:pt idx="9435" formatCode="General">
                  <c:v>1.5677600000000001E-3</c:v>
                </c:pt>
                <c:pt idx="9436" formatCode="General">
                  <c:v>1.56814E-3</c:v>
                </c:pt>
                <c:pt idx="9437" formatCode="General">
                  <c:v>1.5685199999999999E-3</c:v>
                </c:pt>
                <c:pt idx="9438" formatCode="General">
                  <c:v>1.5689E-3</c:v>
                </c:pt>
                <c:pt idx="9439" formatCode="General">
                  <c:v>1.5692799999999999E-3</c:v>
                </c:pt>
                <c:pt idx="9440" formatCode="General">
                  <c:v>1.5696499999999999E-3</c:v>
                </c:pt>
                <c:pt idx="9441" formatCode="General">
                  <c:v>1.57008E-3</c:v>
                </c:pt>
                <c:pt idx="9442" formatCode="General">
                  <c:v>1.57055E-3</c:v>
                </c:pt>
                <c:pt idx="9443" formatCode="General">
                  <c:v>1.57103E-3</c:v>
                </c:pt>
                <c:pt idx="9444" formatCode="General">
                  <c:v>1.5715E-3</c:v>
                </c:pt>
                <c:pt idx="9445" formatCode="General">
                  <c:v>1.5719799999999999E-3</c:v>
                </c:pt>
                <c:pt idx="9446" formatCode="General">
                  <c:v>1.57245E-3</c:v>
                </c:pt>
                <c:pt idx="9447" formatCode="General">
                  <c:v>1.57292E-3</c:v>
                </c:pt>
                <c:pt idx="9448" formatCode="General">
                  <c:v>1.5736299999999999E-3</c:v>
                </c:pt>
                <c:pt idx="9449" formatCode="General">
                  <c:v>1.5742499999999999E-3</c:v>
                </c:pt>
                <c:pt idx="9450" formatCode="General">
                  <c:v>1.5748699999999999E-3</c:v>
                </c:pt>
                <c:pt idx="9451" formatCode="General">
                  <c:v>1.57548E-3</c:v>
                </c:pt>
                <c:pt idx="9452" formatCode="General">
                  <c:v>1.5761E-3</c:v>
                </c:pt>
                <c:pt idx="9453" formatCode="General">
                  <c:v>1.57671E-3</c:v>
                </c:pt>
                <c:pt idx="9454" formatCode="General">
                  <c:v>1.5776399999999999E-3</c:v>
                </c:pt>
                <c:pt idx="9455" formatCode="General">
                  <c:v>1.5785599999999999E-3</c:v>
                </c:pt>
                <c:pt idx="9456" formatCode="General">
                  <c:v>1.57927E-3</c:v>
                </c:pt>
                <c:pt idx="9457" formatCode="General">
                  <c:v>1.58034E-3</c:v>
                </c:pt>
                <c:pt idx="9458" formatCode="General">
                  <c:v>1.5813999999999999E-3</c:v>
                </c:pt>
                <c:pt idx="9459" formatCode="General">
                  <c:v>1.5824700000000001E-3</c:v>
                </c:pt>
                <c:pt idx="9460" formatCode="General">
                  <c:v>1.58354E-3</c:v>
                </c:pt>
                <c:pt idx="9461" formatCode="General">
                  <c:v>1.5845900000000001E-3</c:v>
                </c:pt>
                <c:pt idx="9462" formatCode="General">
                  <c:v>1.58562E-3</c:v>
                </c:pt>
                <c:pt idx="9463" formatCode="General">
                  <c:v>1.5869899999999999E-3</c:v>
                </c:pt>
                <c:pt idx="9464" formatCode="General">
                  <c:v>1.58837E-3</c:v>
                </c:pt>
                <c:pt idx="9465" formatCode="General">
                  <c:v>1.5897400000000001E-3</c:v>
                </c:pt>
                <c:pt idx="9466" formatCode="General">
                  <c:v>1.59121E-3</c:v>
                </c:pt>
                <c:pt idx="9467" formatCode="General">
                  <c:v>1.59268E-3</c:v>
                </c:pt>
                <c:pt idx="9468" formatCode="General">
                  <c:v>1.5941499999999999E-3</c:v>
                </c:pt>
                <c:pt idx="9469" formatCode="General">
                  <c:v>1.5956200000000001E-3</c:v>
                </c:pt>
                <c:pt idx="9470" formatCode="General">
                  <c:v>1.59706E-3</c:v>
                </c:pt>
                <c:pt idx="9471" formatCode="General">
                  <c:v>1.59851E-3</c:v>
                </c:pt>
                <c:pt idx="9472" formatCode="General">
                  <c:v>1.5999499999999999E-3</c:v>
                </c:pt>
                <c:pt idx="9473" formatCode="General">
                  <c:v>1.6015000000000001E-3</c:v>
                </c:pt>
                <c:pt idx="9474" formatCode="General">
                  <c:v>1.6016100000000001E-3</c:v>
                </c:pt>
                <c:pt idx="9475" formatCode="General">
                  <c:v>1.60293E-3</c:v>
                </c:pt>
                <c:pt idx="9476" formatCode="General">
                  <c:v>1.6042599999999999E-3</c:v>
                </c:pt>
                <c:pt idx="9477" formatCode="General">
                  <c:v>1.6052499999999999E-3</c:v>
                </c:pt>
                <c:pt idx="9478" formatCode="General">
                  <c:v>1.6062400000000001E-3</c:v>
                </c:pt>
                <c:pt idx="9479" formatCode="General">
                  <c:v>1.6071799999999999E-3</c:v>
                </c:pt>
                <c:pt idx="9480" formatCode="General">
                  <c:v>1.6080300000000001E-3</c:v>
                </c:pt>
                <c:pt idx="9481" formatCode="General">
                  <c:v>1.60859E-3</c:v>
                </c:pt>
                <c:pt idx="9482" formatCode="General">
                  <c:v>1.6091499999999999E-3</c:v>
                </c:pt>
                <c:pt idx="9483" formatCode="General">
                  <c:v>1.6097100000000001E-3</c:v>
                </c:pt>
                <c:pt idx="9484" formatCode="General">
                  <c:v>1.61028E-3</c:v>
                </c:pt>
                <c:pt idx="9485" formatCode="General">
                  <c:v>1.6107000000000001E-3</c:v>
                </c:pt>
                <c:pt idx="9486" formatCode="General">
                  <c:v>1.61112E-3</c:v>
                </c:pt>
                <c:pt idx="9487" formatCode="General">
                  <c:v>1.6115599999999999E-3</c:v>
                </c:pt>
                <c:pt idx="9488" formatCode="General">
                  <c:v>1.6118700000000001E-3</c:v>
                </c:pt>
                <c:pt idx="9489" formatCode="General">
                  <c:v>1.6121799999999999E-3</c:v>
                </c:pt>
                <c:pt idx="9490" formatCode="General">
                  <c:v>1.6124900000000001E-3</c:v>
                </c:pt>
                <c:pt idx="9491" formatCode="General">
                  <c:v>1.61272E-3</c:v>
                </c:pt>
                <c:pt idx="9492" formatCode="General">
                  <c:v>1.6129600000000001E-3</c:v>
                </c:pt>
                <c:pt idx="9493" formatCode="General">
                  <c:v>1.61319E-3</c:v>
                </c:pt>
                <c:pt idx="9494" formatCode="General">
                  <c:v>1.61342E-3</c:v>
                </c:pt>
                <c:pt idx="9495" formatCode="General">
                  <c:v>1.6136600000000001E-3</c:v>
                </c:pt>
                <c:pt idx="9496" formatCode="General">
                  <c:v>1.61381E-3</c:v>
                </c:pt>
                <c:pt idx="9497" formatCode="General">
                  <c:v>1.61396E-3</c:v>
                </c:pt>
                <c:pt idx="9498" formatCode="General">
                  <c:v>1.6141E-3</c:v>
                </c:pt>
                <c:pt idx="9499" formatCode="General">
                  <c:v>1.61425E-3</c:v>
                </c:pt>
                <c:pt idx="9500" formatCode="General">
                  <c:v>1.6143900000000001E-3</c:v>
                </c:pt>
                <c:pt idx="9501" formatCode="General">
                  <c:v>1.6145E-3</c:v>
                </c:pt>
                <c:pt idx="9502" formatCode="General">
                  <c:v>1.61461E-3</c:v>
                </c:pt>
                <c:pt idx="9503" formatCode="General">
                  <c:v>1.6147100000000001E-3</c:v>
                </c:pt>
                <c:pt idx="9504" formatCode="General">
                  <c:v>1.6148200000000001E-3</c:v>
                </c:pt>
                <c:pt idx="9505" formatCode="General">
                  <c:v>1.6148899999999999E-3</c:v>
                </c:pt>
                <c:pt idx="9506" formatCode="General">
                  <c:v>1.6149700000000001E-3</c:v>
                </c:pt>
                <c:pt idx="9507" formatCode="General">
                  <c:v>1.6150400000000001E-3</c:v>
                </c:pt>
                <c:pt idx="9508" formatCode="General">
                  <c:v>1.6151099999999999E-3</c:v>
                </c:pt>
                <c:pt idx="9509" formatCode="General">
                  <c:v>1.61516E-3</c:v>
                </c:pt>
                <c:pt idx="9510" formatCode="General">
                  <c:v>1.6152199999999999E-3</c:v>
                </c:pt>
                <c:pt idx="9511" formatCode="General">
                  <c:v>1.61527E-3</c:v>
                </c:pt>
                <c:pt idx="9512" formatCode="General">
                  <c:v>1.61532E-3</c:v>
                </c:pt>
                <c:pt idx="9513" formatCode="General">
                  <c:v>1.6153700000000001E-3</c:v>
                </c:pt>
                <c:pt idx="9514" formatCode="General">
                  <c:v>1.6154100000000001E-3</c:v>
                </c:pt>
                <c:pt idx="9515" formatCode="General">
                  <c:v>1.6154400000000001E-3</c:v>
                </c:pt>
                <c:pt idx="9516" formatCode="General">
                  <c:v>1.6154800000000001E-3</c:v>
                </c:pt>
                <c:pt idx="9517" formatCode="General">
                  <c:v>1.6155200000000001E-3</c:v>
                </c:pt>
                <c:pt idx="9518" formatCode="General">
                  <c:v>1.61556E-3</c:v>
                </c:pt>
                <c:pt idx="9519" formatCode="General">
                  <c:v>1.6156E-3</c:v>
                </c:pt>
                <c:pt idx="9520" formatCode="General">
                  <c:v>1.61564E-3</c:v>
                </c:pt>
                <c:pt idx="9521" formatCode="General">
                  <c:v>1.61567E-3</c:v>
                </c:pt>
                <c:pt idx="9522" formatCode="General">
                  <c:v>1.6157000000000001E-3</c:v>
                </c:pt>
                <c:pt idx="9523" formatCode="General">
                  <c:v>1.61572E-3</c:v>
                </c:pt>
                <c:pt idx="9524" formatCode="General">
                  <c:v>1.61575E-3</c:v>
                </c:pt>
                <c:pt idx="9525" formatCode="General">
                  <c:v>1.6157700000000001E-3</c:v>
                </c:pt>
                <c:pt idx="9526" formatCode="General">
                  <c:v>1.6157999999999999E-3</c:v>
                </c:pt>
                <c:pt idx="9527" formatCode="General">
                  <c:v>1.61583E-3</c:v>
                </c:pt>
                <c:pt idx="9528" formatCode="General">
                  <c:v>1.6158500000000001E-3</c:v>
                </c:pt>
                <c:pt idx="9529" formatCode="General">
                  <c:v>1.6158800000000001E-3</c:v>
                </c:pt>
                <c:pt idx="9530" formatCode="General">
                  <c:v>1.6159099999999999E-3</c:v>
                </c:pt>
                <c:pt idx="9531" formatCode="General">
                  <c:v>1.61594E-3</c:v>
                </c:pt>
                <c:pt idx="9532" formatCode="General">
                  <c:v>1.61597E-3</c:v>
                </c:pt>
                <c:pt idx="9533" formatCode="General">
                  <c:v>1.616E-3</c:v>
                </c:pt>
                <c:pt idx="9534" formatCode="General">
                  <c:v>1.6160300000000001E-3</c:v>
                </c:pt>
                <c:pt idx="9535" formatCode="General">
                  <c:v>1.6160599999999999E-3</c:v>
                </c:pt>
                <c:pt idx="9536" formatCode="General">
                  <c:v>1.6160899999999999E-3</c:v>
                </c:pt>
                <c:pt idx="9537" formatCode="General">
                  <c:v>1.61612E-3</c:v>
                </c:pt>
                <c:pt idx="9538" formatCode="General">
                  <c:v>1.61615E-3</c:v>
                </c:pt>
                <c:pt idx="9539" formatCode="General">
                  <c:v>1.61618E-3</c:v>
                </c:pt>
                <c:pt idx="9540" formatCode="General">
                  <c:v>1.6162100000000001E-3</c:v>
                </c:pt>
                <c:pt idx="9541" formatCode="General">
                  <c:v>1.6162399999999999E-3</c:v>
                </c:pt>
                <c:pt idx="9542" formatCode="General">
                  <c:v>1.6162699999999999E-3</c:v>
                </c:pt>
                <c:pt idx="9543" formatCode="General">
                  <c:v>1.6163E-3</c:v>
                </c:pt>
                <c:pt idx="9544" formatCode="General">
                  <c:v>1.61633E-3</c:v>
                </c:pt>
                <c:pt idx="9545" formatCode="General">
                  <c:v>1.6163499999999999E-3</c:v>
                </c:pt>
                <c:pt idx="9546" formatCode="General">
                  <c:v>1.6163799999999999E-3</c:v>
                </c:pt>
                <c:pt idx="9547" formatCode="General">
                  <c:v>1.6164E-3</c:v>
                </c:pt>
                <c:pt idx="9548" formatCode="General">
                  <c:v>1.6164300000000001E-3</c:v>
                </c:pt>
                <c:pt idx="9549" formatCode="General">
                  <c:v>1.6164599999999999E-3</c:v>
                </c:pt>
                <c:pt idx="9550" formatCode="General">
                  <c:v>1.6165000000000001E-3</c:v>
                </c:pt>
                <c:pt idx="9551" formatCode="General">
                  <c:v>1.6165299999999999E-3</c:v>
                </c:pt>
                <c:pt idx="9552" formatCode="General">
                  <c:v>1.6165699999999999E-3</c:v>
                </c:pt>
                <c:pt idx="9553" formatCode="General">
                  <c:v>1.6165999999999999E-3</c:v>
                </c:pt>
                <c:pt idx="9554" formatCode="General">
                  <c:v>1.6166399999999999E-3</c:v>
                </c:pt>
                <c:pt idx="9555" formatCode="General">
                  <c:v>1.6166799999999999E-3</c:v>
                </c:pt>
                <c:pt idx="9556" formatCode="General">
                  <c:v>1.6167099999999999E-3</c:v>
                </c:pt>
                <c:pt idx="9557" formatCode="General">
                  <c:v>1.6167499999999999E-3</c:v>
                </c:pt>
                <c:pt idx="9558" formatCode="General">
                  <c:v>1.61678E-3</c:v>
                </c:pt>
                <c:pt idx="9559" formatCode="General">
                  <c:v>1.6168199999999999E-3</c:v>
                </c:pt>
                <c:pt idx="9560" formatCode="General">
                  <c:v>1.6168599999999999E-3</c:v>
                </c:pt>
                <c:pt idx="9561" formatCode="General">
                  <c:v>1.61689E-3</c:v>
                </c:pt>
                <c:pt idx="9562" formatCode="General">
                  <c:v>1.6169299999999999E-3</c:v>
                </c:pt>
                <c:pt idx="9563" formatCode="General">
                  <c:v>1.6169800000000001E-3</c:v>
                </c:pt>
                <c:pt idx="9564" formatCode="General">
                  <c:v>1.6170399999999999E-3</c:v>
                </c:pt>
                <c:pt idx="9565" formatCode="General">
                  <c:v>1.6170900000000001E-3</c:v>
                </c:pt>
                <c:pt idx="9566" formatCode="General">
                  <c:v>1.6171600000000001E-3</c:v>
                </c:pt>
                <c:pt idx="9567" formatCode="General">
                  <c:v>1.61724E-3</c:v>
                </c:pt>
                <c:pt idx="9568" formatCode="General">
                  <c:v>1.6173699999999999E-3</c:v>
                </c:pt>
                <c:pt idx="9569" formatCode="General">
                  <c:v>1.6174900000000001E-3</c:v>
                </c:pt>
                <c:pt idx="9570" formatCode="General">
                  <c:v>1.61758E-3</c:v>
                </c:pt>
                <c:pt idx="9571" formatCode="General">
                  <c:v>1.6176599999999999E-3</c:v>
                </c:pt>
                <c:pt idx="9572" formatCode="General">
                  <c:v>1.6177400000000001E-3</c:v>
                </c:pt>
                <c:pt idx="9573" formatCode="General">
                  <c:v>1.61779E-3</c:v>
                </c:pt>
                <c:pt idx="9574" formatCode="General">
                  <c:v>1.6178399999999999E-3</c:v>
                </c:pt>
                <c:pt idx="9575" formatCode="General">
                  <c:v>1.6178900000000001E-3</c:v>
                </c:pt>
                <c:pt idx="9576" formatCode="General">
                  <c:v>1.6179499999999999E-3</c:v>
                </c:pt>
                <c:pt idx="9577" formatCode="General">
                  <c:v>1.61801E-3</c:v>
                </c:pt>
                <c:pt idx="9578" formatCode="General">
                  <c:v>1.6180700000000001E-3</c:v>
                </c:pt>
                <c:pt idx="9579" formatCode="General">
                  <c:v>1.6180999999999999E-3</c:v>
                </c:pt>
                <c:pt idx="9580" formatCode="General">
                  <c:v>1.61816E-3</c:v>
                </c:pt>
                <c:pt idx="9581" formatCode="General">
                  <c:v>1.6182200000000001E-3</c:v>
                </c:pt>
                <c:pt idx="9582" formatCode="General">
                  <c:v>1.61827E-3</c:v>
                </c:pt>
                <c:pt idx="9583" formatCode="General">
                  <c:v>1.6183199999999999E-3</c:v>
                </c:pt>
                <c:pt idx="9584" formatCode="General">
                  <c:v>1.61838E-3</c:v>
                </c:pt>
                <c:pt idx="9585" formatCode="General">
                  <c:v>1.6184400000000001E-3</c:v>
                </c:pt>
                <c:pt idx="9586" formatCode="General">
                  <c:v>1.6185100000000001E-3</c:v>
                </c:pt>
                <c:pt idx="9587" formatCode="General">
                  <c:v>1.6185800000000001E-3</c:v>
                </c:pt>
                <c:pt idx="9588" formatCode="General">
                  <c:v>1.61867E-3</c:v>
                </c:pt>
                <c:pt idx="9589" formatCode="General">
                  <c:v>1.61882E-3</c:v>
                </c:pt>
                <c:pt idx="9590" formatCode="General">
                  <c:v>1.6189399999999999E-3</c:v>
                </c:pt>
                <c:pt idx="9591" formatCode="General">
                  <c:v>1.6190200000000001E-3</c:v>
                </c:pt>
                <c:pt idx="9592" formatCode="General">
                  <c:v>1.6190899999999999E-3</c:v>
                </c:pt>
                <c:pt idx="9593" formatCode="General">
                  <c:v>1.61914E-3</c:v>
                </c:pt>
                <c:pt idx="9594" formatCode="General">
                  <c:v>1.61919E-3</c:v>
                </c:pt>
                <c:pt idx="9595" formatCode="General">
                  <c:v>1.6192400000000001E-3</c:v>
                </c:pt>
                <c:pt idx="9596" formatCode="General">
                  <c:v>1.6192999999999999E-3</c:v>
                </c:pt>
                <c:pt idx="9597" formatCode="General">
                  <c:v>1.61933E-3</c:v>
                </c:pt>
                <c:pt idx="9598" formatCode="General">
                  <c:v>1.61937E-3</c:v>
                </c:pt>
                <c:pt idx="9599" formatCode="General">
                  <c:v>1.6194E-3</c:v>
                </c:pt>
                <c:pt idx="9600" formatCode="General">
                  <c:v>1.61944E-3</c:v>
                </c:pt>
                <c:pt idx="9601" formatCode="General">
                  <c:v>1.61948E-3</c:v>
                </c:pt>
                <c:pt idx="9602" formatCode="General">
                  <c:v>1.61951E-3</c:v>
                </c:pt>
                <c:pt idx="9603" formatCode="General">
                  <c:v>1.61955E-3</c:v>
                </c:pt>
                <c:pt idx="9604" formatCode="General">
                  <c:v>1.61958E-3</c:v>
                </c:pt>
                <c:pt idx="9605" formatCode="General">
                  <c:v>1.61962E-3</c:v>
                </c:pt>
                <c:pt idx="9606" formatCode="General">
                  <c:v>1.61966E-3</c:v>
                </c:pt>
                <c:pt idx="9607" formatCode="General">
                  <c:v>1.61969E-3</c:v>
                </c:pt>
                <c:pt idx="9608" formatCode="General">
                  <c:v>1.61973E-3</c:v>
                </c:pt>
                <c:pt idx="9609" formatCode="General">
                  <c:v>1.61976E-3</c:v>
                </c:pt>
                <c:pt idx="9610" formatCode="General">
                  <c:v>1.6197900000000001E-3</c:v>
                </c:pt>
                <c:pt idx="9611" formatCode="General">
                  <c:v>1.61981E-3</c:v>
                </c:pt>
                <c:pt idx="9612" formatCode="General">
                  <c:v>1.61984E-3</c:v>
                </c:pt>
                <c:pt idx="9613" formatCode="General">
                  <c:v>1.61987E-3</c:v>
                </c:pt>
                <c:pt idx="9614" formatCode="General">
                  <c:v>1.6199000000000001E-3</c:v>
                </c:pt>
                <c:pt idx="9615" formatCode="General">
                  <c:v>1.6199299999999999E-3</c:v>
                </c:pt>
                <c:pt idx="9616" formatCode="General">
                  <c:v>1.6199599999999999E-3</c:v>
                </c:pt>
                <c:pt idx="9617" formatCode="General">
                  <c:v>1.61999E-3</c:v>
                </c:pt>
                <c:pt idx="9618" formatCode="General">
                  <c:v>1.62002E-3</c:v>
                </c:pt>
                <c:pt idx="9619" formatCode="General">
                  <c:v>1.62005E-3</c:v>
                </c:pt>
                <c:pt idx="9620" formatCode="General">
                  <c:v>1.6200800000000001E-3</c:v>
                </c:pt>
                <c:pt idx="9621" formatCode="General">
                  <c:v>1.6201099999999999E-3</c:v>
                </c:pt>
                <c:pt idx="9622" formatCode="General">
                  <c:v>1.6201399999999999E-3</c:v>
                </c:pt>
                <c:pt idx="9623" formatCode="General">
                  <c:v>1.62017E-3</c:v>
                </c:pt>
                <c:pt idx="9624" formatCode="General">
                  <c:v>1.6202E-3</c:v>
                </c:pt>
                <c:pt idx="9625" formatCode="General">
                  <c:v>1.6202300000000001E-3</c:v>
                </c:pt>
                <c:pt idx="9626" formatCode="General">
                  <c:v>1.6202600000000001E-3</c:v>
                </c:pt>
                <c:pt idx="9627" formatCode="General">
                  <c:v>1.6202899999999999E-3</c:v>
                </c:pt>
                <c:pt idx="9628" formatCode="General">
                  <c:v>1.62032E-3</c:v>
                </c:pt>
                <c:pt idx="9629" formatCode="General">
                  <c:v>1.62035E-3</c:v>
                </c:pt>
                <c:pt idx="9630" formatCode="General">
                  <c:v>1.62038E-3</c:v>
                </c:pt>
                <c:pt idx="9631" formatCode="General">
                  <c:v>1.6204100000000001E-3</c:v>
                </c:pt>
                <c:pt idx="9632" formatCode="General">
                  <c:v>1.6204399999999999E-3</c:v>
                </c:pt>
                <c:pt idx="9633" formatCode="General">
                  <c:v>1.6204699999999999E-3</c:v>
                </c:pt>
                <c:pt idx="9634" formatCode="General">
                  <c:v>1.6205E-3</c:v>
                </c:pt>
                <c:pt idx="9635" formatCode="General">
                  <c:v>1.62053E-3</c:v>
                </c:pt>
                <c:pt idx="9636" formatCode="General">
                  <c:v>1.6205600000000001E-3</c:v>
                </c:pt>
                <c:pt idx="9637" formatCode="General">
                  <c:v>1.6205900000000001E-3</c:v>
                </c:pt>
                <c:pt idx="9638" formatCode="General">
                  <c:v>1.6206199999999999E-3</c:v>
                </c:pt>
                <c:pt idx="9639" formatCode="General">
                  <c:v>1.62065E-3</c:v>
                </c:pt>
                <c:pt idx="9640" formatCode="General">
                  <c:v>1.6206700000000001E-3</c:v>
                </c:pt>
                <c:pt idx="9641" formatCode="General">
                  <c:v>1.62072E-3</c:v>
                </c:pt>
                <c:pt idx="9642" formatCode="General">
                  <c:v>1.62076E-3</c:v>
                </c:pt>
                <c:pt idx="9643" formatCode="General">
                  <c:v>1.6208100000000001E-3</c:v>
                </c:pt>
                <c:pt idx="9644" formatCode="General">
                  <c:v>1.6208500000000001E-3</c:v>
                </c:pt>
                <c:pt idx="9645" formatCode="General">
                  <c:v>1.6209E-3</c:v>
                </c:pt>
                <c:pt idx="9646" formatCode="General">
                  <c:v>1.62094E-3</c:v>
                </c:pt>
                <c:pt idx="9647" formatCode="General">
                  <c:v>1.6209900000000001E-3</c:v>
                </c:pt>
                <c:pt idx="9648" formatCode="General">
                  <c:v>1.62105E-3</c:v>
                </c:pt>
                <c:pt idx="9649" formatCode="General">
                  <c:v>1.62111E-3</c:v>
                </c:pt>
                <c:pt idx="9650" formatCode="General">
                  <c:v>1.6211699999999999E-3</c:v>
                </c:pt>
                <c:pt idx="9651" formatCode="General">
                  <c:v>1.62126E-3</c:v>
                </c:pt>
                <c:pt idx="9652" formatCode="General">
                  <c:v>1.6213499999999999E-3</c:v>
                </c:pt>
                <c:pt idx="9653" formatCode="General">
                  <c:v>1.62144E-3</c:v>
                </c:pt>
                <c:pt idx="9654" formatCode="General">
                  <c:v>1.6215299999999999E-3</c:v>
                </c:pt>
                <c:pt idx="9655" formatCode="General">
                  <c:v>1.62166E-3</c:v>
                </c:pt>
                <c:pt idx="9656" formatCode="General">
                  <c:v>1.6218000000000001E-3</c:v>
                </c:pt>
                <c:pt idx="9657" formatCode="General">
                  <c:v>1.6219299999999999E-3</c:v>
                </c:pt>
                <c:pt idx="9658" formatCode="General">
                  <c:v>1.62207E-3</c:v>
                </c:pt>
                <c:pt idx="9659" formatCode="General">
                  <c:v>1.6222400000000001E-3</c:v>
                </c:pt>
                <c:pt idx="9660" formatCode="General">
                  <c:v>1.6224200000000001E-3</c:v>
                </c:pt>
                <c:pt idx="9661" formatCode="General">
                  <c:v>1.6226000000000001E-3</c:v>
                </c:pt>
                <c:pt idx="9662" formatCode="General">
                  <c:v>1.62287E-3</c:v>
                </c:pt>
                <c:pt idx="9663" formatCode="General">
                  <c:v>1.6231399999999999E-3</c:v>
                </c:pt>
                <c:pt idx="9664" formatCode="General">
                  <c:v>1.62341E-3</c:v>
                </c:pt>
                <c:pt idx="9665" formatCode="General">
                  <c:v>1.62367E-3</c:v>
                </c:pt>
                <c:pt idx="9666" formatCode="General">
                  <c:v>1.6239399999999999E-3</c:v>
                </c:pt>
                <c:pt idx="9667" formatCode="General">
                  <c:v>1.62422E-3</c:v>
                </c:pt>
                <c:pt idx="9668" formatCode="General">
                  <c:v>1.62452E-3</c:v>
                </c:pt>
                <c:pt idx="9669" formatCode="General">
                  <c:v>1.62492E-3</c:v>
                </c:pt>
                <c:pt idx="9670" formatCode="General">
                  <c:v>1.62532E-3</c:v>
                </c:pt>
                <c:pt idx="9671" formatCode="General">
                  <c:v>1.62572E-3</c:v>
                </c:pt>
                <c:pt idx="9672" formatCode="General">
                  <c:v>1.6261299999999999E-3</c:v>
                </c:pt>
                <c:pt idx="9673" formatCode="General">
                  <c:v>1.6265299999999999E-3</c:v>
                </c:pt>
                <c:pt idx="9674" formatCode="General">
                  <c:v>1.62693E-3</c:v>
                </c:pt>
                <c:pt idx="9675" formatCode="General">
                  <c:v>1.62733E-3</c:v>
                </c:pt>
                <c:pt idx="9676" formatCode="General">
                  <c:v>1.62772E-3</c:v>
                </c:pt>
                <c:pt idx="9677" formatCode="General">
                  <c:v>1.6281100000000001E-3</c:v>
                </c:pt>
                <c:pt idx="9678" formatCode="General">
                  <c:v>1.62849E-3</c:v>
                </c:pt>
                <c:pt idx="9679" formatCode="General">
                  <c:v>1.6288800000000001E-3</c:v>
                </c:pt>
                <c:pt idx="9680" formatCode="General">
                  <c:v>1.62926E-3</c:v>
                </c:pt>
                <c:pt idx="9681" formatCode="General">
                  <c:v>1.6296500000000001E-3</c:v>
                </c:pt>
                <c:pt idx="9682" formatCode="General">
                  <c:v>1.6300399999999999E-3</c:v>
                </c:pt>
                <c:pt idx="9683" formatCode="General">
                  <c:v>1.63042E-3</c:v>
                </c:pt>
                <c:pt idx="9684" formatCode="General">
                  <c:v>1.6307100000000001E-3</c:v>
                </c:pt>
                <c:pt idx="9685" formatCode="General">
                  <c:v>1.6310000000000001E-3</c:v>
                </c:pt>
                <c:pt idx="9686" formatCode="General">
                  <c:v>1.6312799999999999E-3</c:v>
                </c:pt>
                <c:pt idx="9687" formatCode="General">
                  <c:v>1.6315699999999999E-3</c:v>
                </c:pt>
                <c:pt idx="9688" formatCode="General">
                  <c:v>1.63186E-3</c:v>
                </c:pt>
                <c:pt idx="9689" formatCode="General">
                  <c:v>1.63214E-3</c:v>
                </c:pt>
                <c:pt idx="9690" formatCode="General">
                  <c:v>1.63243E-3</c:v>
                </c:pt>
                <c:pt idx="9691" formatCode="General">
                  <c:v>1.6327100000000001E-3</c:v>
                </c:pt>
                <c:pt idx="9692" formatCode="General">
                  <c:v>1.63291E-3</c:v>
                </c:pt>
                <c:pt idx="9693" formatCode="General">
                  <c:v>1.6331099999999999E-3</c:v>
                </c:pt>
                <c:pt idx="9694" formatCode="General">
                  <c:v>1.63332E-3</c:v>
                </c:pt>
                <c:pt idx="9695" formatCode="General">
                  <c:v>1.6335200000000001E-3</c:v>
                </c:pt>
                <c:pt idx="9696" formatCode="General">
                  <c:v>1.63372E-3</c:v>
                </c:pt>
                <c:pt idx="9697" formatCode="General">
                  <c:v>1.6339200000000001E-3</c:v>
                </c:pt>
                <c:pt idx="9698" formatCode="General">
                  <c:v>1.63412E-3</c:v>
                </c:pt>
                <c:pt idx="9699" formatCode="General">
                  <c:v>1.6343200000000001E-3</c:v>
                </c:pt>
                <c:pt idx="9700" formatCode="General">
                  <c:v>1.6345299999999999E-3</c:v>
                </c:pt>
                <c:pt idx="9701" formatCode="General">
                  <c:v>1.6347499999999999E-3</c:v>
                </c:pt>
                <c:pt idx="9702" formatCode="General">
                  <c:v>1.63489E-3</c:v>
                </c:pt>
                <c:pt idx="9703" formatCode="General">
                  <c:v>1.63503E-3</c:v>
                </c:pt>
                <c:pt idx="9704" formatCode="General">
                  <c:v>1.63518E-3</c:v>
                </c:pt>
                <c:pt idx="9705" formatCode="General">
                  <c:v>1.63532E-3</c:v>
                </c:pt>
                <c:pt idx="9706" formatCode="General">
                  <c:v>1.63546E-3</c:v>
                </c:pt>
                <c:pt idx="9707" formatCode="General">
                  <c:v>1.6355899999999999E-3</c:v>
                </c:pt>
                <c:pt idx="9708" formatCode="General">
                  <c:v>1.63572E-3</c:v>
                </c:pt>
                <c:pt idx="9709" formatCode="General">
                  <c:v>1.6358500000000001E-3</c:v>
                </c:pt>
                <c:pt idx="9710" formatCode="General">
                  <c:v>1.63598E-3</c:v>
                </c:pt>
                <c:pt idx="9711" formatCode="General">
                  <c:v>1.6361100000000001E-3</c:v>
                </c:pt>
                <c:pt idx="9712" formatCode="General">
                  <c:v>1.63623E-3</c:v>
                </c:pt>
                <c:pt idx="9713" formatCode="General">
                  <c:v>1.6363599999999999E-3</c:v>
                </c:pt>
                <c:pt idx="9714" formatCode="General">
                  <c:v>1.63649E-3</c:v>
                </c:pt>
                <c:pt idx="9715" formatCode="General">
                  <c:v>1.63659E-3</c:v>
                </c:pt>
                <c:pt idx="9716" formatCode="General">
                  <c:v>1.6366900000000001E-3</c:v>
                </c:pt>
                <c:pt idx="9717" formatCode="General">
                  <c:v>1.6367899999999999E-3</c:v>
                </c:pt>
                <c:pt idx="9718" formatCode="General">
                  <c:v>1.63689E-3</c:v>
                </c:pt>
                <c:pt idx="9719" formatCode="General">
                  <c:v>1.6369900000000001E-3</c:v>
                </c:pt>
                <c:pt idx="9720" formatCode="General">
                  <c:v>1.63707E-3</c:v>
                </c:pt>
                <c:pt idx="9721" formatCode="General">
                  <c:v>1.63714E-3</c:v>
                </c:pt>
                <c:pt idx="9722" formatCode="General">
                  <c:v>1.63722E-3</c:v>
                </c:pt>
                <c:pt idx="9723" formatCode="General">
                  <c:v>1.63729E-3</c:v>
                </c:pt>
                <c:pt idx="9724" formatCode="General">
                  <c:v>1.63737E-3</c:v>
                </c:pt>
                <c:pt idx="9725" formatCode="General">
                  <c:v>1.63743E-3</c:v>
                </c:pt>
                <c:pt idx="9726" formatCode="General">
                  <c:v>1.6374899999999999E-3</c:v>
                </c:pt>
                <c:pt idx="9727" formatCode="General">
                  <c:v>1.63755E-3</c:v>
                </c:pt>
                <c:pt idx="9728" formatCode="General">
                  <c:v>1.6376100000000001E-3</c:v>
                </c:pt>
                <c:pt idx="9729" formatCode="General">
                  <c:v>1.6376699999999999E-3</c:v>
                </c:pt>
                <c:pt idx="9730" formatCode="General">
                  <c:v>1.63773E-3</c:v>
                </c:pt>
                <c:pt idx="9731" formatCode="General">
                  <c:v>1.63777E-3</c:v>
                </c:pt>
                <c:pt idx="9732" formatCode="General">
                  <c:v>1.63781E-3</c:v>
                </c:pt>
                <c:pt idx="9733" formatCode="General">
                  <c:v>1.6378499999999999E-3</c:v>
                </c:pt>
                <c:pt idx="9734" formatCode="General">
                  <c:v>1.63788E-3</c:v>
                </c:pt>
                <c:pt idx="9735" formatCode="General">
                  <c:v>1.63792E-3</c:v>
                </c:pt>
                <c:pt idx="9736" formatCode="General">
                  <c:v>1.6379700000000001E-3</c:v>
                </c:pt>
                <c:pt idx="9737" formatCode="General">
                  <c:v>1.6379999999999999E-3</c:v>
                </c:pt>
                <c:pt idx="9738" formatCode="General">
                  <c:v>1.6380399999999999E-3</c:v>
                </c:pt>
                <c:pt idx="9739" formatCode="General">
                  <c:v>1.6380699999999999E-3</c:v>
                </c:pt>
                <c:pt idx="9740" formatCode="General">
                  <c:v>1.6381E-3</c:v>
                </c:pt>
                <c:pt idx="9741" formatCode="General">
                  <c:v>1.63813E-3</c:v>
                </c:pt>
                <c:pt idx="9742" formatCode="General">
                  <c:v>1.63817E-3</c:v>
                </c:pt>
                <c:pt idx="9743" formatCode="General">
                  <c:v>1.6382E-3</c:v>
                </c:pt>
                <c:pt idx="9744" formatCode="General">
                  <c:v>1.6382300000000001E-3</c:v>
                </c:pt>
                <c:pt idx="9745" formatCode="General">
                  <c:v>1.6382600000000001E-3</c:v>
                </c:pt>
                <c:pt idx="9746" formatCode="General">
                  <c:v>1.6382899999999999E-3</c:v>
                </c:pt>
                <c:pt idx="9747" formatCode="General">
                  <c:v>1.6383299999999999E-3</c:v>
                </c:pt>
                <c:pt idx="9748" formatCode="General">
                  <c:v>1.6383599999999999E-3</c:v>
                </c:pt>
                <c:pt idx="9749" formatCode="General">
                  <c:v>1.63839E-3</c:v>
                </c:pt>
                <c:pt idx="9750" formatCode="General">
                  <c:v>1.63842E-3</c:v>
                </c:pt>
                <c:pt idx="9751" formatCode="General">
                  <c:v>1.6384500000000001E-3</c:v>
                </c:pt>
                <c:pt idx="9752" formatCode="General">
                  <c:v>1.63849E-3</c:v>
                </c:pt>
                <c:pt idx="9753" formatCode="General">
                  <c:v>1.63853E-3</c:v>
                </c:pt>
                <c:pt idx="9754" formatCode="General">
                  <c:v>1.6385600000000001E-3</c:v>
                </c:pt>
                <c:pt idx="9755" formatCode="General">
                  <c:v>1.6386E-3</c:v>
                </c:pt>
                <c:pt idx="9756" formatCode="General">
                  <c:v>1.63864E-3</c:v>
                </c:pt>
                <c:pt idx="9757" formatCode="General">
                  <c:v>1.63868E-3</c:v>
                </c:pt>
                <c:pt idx="9758" formatCode="General">
                  <c:v>1.63871E-3</c:v>
                </c:pt>
                <c:pt idx="9759" formatCode="General">
                  <c:v>1.63875E-3</c:v>
                </c:pt>
                <c:pt idx="9760" formatCode="General">
                  <c:v>1.63879E-3</c:v>
                </c:pt>
                <c:pt idx="9761" formatCode="General">
                  <c:v>1.63883E-3</c:v>
                </c:pt>
                <c:pt idx="9762" formatCode="General">
                  <c:v>1.63886E-3</c:v>
                </c:pt>
                <c:pt idx="9763" formatCode="General">
                  <c:v>1.6388900000000001E-3</c:v>
                </c:pt>
                <c:pt idx="9764" formatCode="General">
                  <c:v>1.6389200000000001E-3</c:v>
                </c:pt>
                <c:pt idx="9765" formatCode="General">
                  <c:v>1.6389600000000001E-3</c:v>
                </c:pt>
                <c:pt idx="9766" formatCode="General">
                  <c:v>1.63901E-3</c:v>
                </c:pt>
                <c:pt idx="9767" formatCode="General">
                  <c:v>1.63905E-3</c:v>
                </c:pt>
                <c:pt idx="9768" formatCode="General">
                  <c:v>1.6390899999999999E-3</c:v>
                </c:pt>
                <c:pt idx="9769" formatCode="General">
                  <c:v>1.6391299999999999E-3</c:v>
                </c:pt>
                <c:pt idx="9770" formatCode="General">
                  <c:v>1.6391699999999999E-3</c:v>
                </c:pt>
                <c:pt idx="9771" formatCode="General">
                  <c:v>1.6392100000000001E-3</c:v>
                </c:pt>
                <c:pt idx="9772" formatCode="General">
                  <c:v>1.6392500000000001E-3</c:v>
                </c:pt>
                <c:pt idx="9773" formatCode="General">
                  <c:v>1.6392900000000001E-3</c:v>
                </c:pt>
                <c:pt idx="9774" formatCode="General">
                  <c:v>1.6393499999999999E-3</c:v>
                </c:pt>
                <c:pt idx="9775" formatCode="General">
                  <c:v>1.63941E-3</c:v>
                </c:pt>
                <c:pt idx="9776" formatCode="General">
                  <c:v>1.63948E-3</c:v>
                </c:pt>
                <c:pt idx="9777" formatCode="General">
                  <c:v>1.63955E-3</c:v>
                </c:pt>
                <c:pt idx="9778" formatCode="General">
                  <c:v>1.6396399999999999E-3</c:v>
                </c:pt>
                <c:pt idx="9779" formatCode="General">
                  <c:v>1.63988E-3</c:v>
                </c:pt>
                <c:pt idx="9780" formatCode="General">
                  <c:v>1.63996E-3</c:v>
                </c:pt>
                <c:pt idx="9781" formatCode="General">
                  <c:v>1.6400399999999999E-3</c:v>
                </c:pt>
                <c:pt idx="9782" formatCode="General">
                  <c:v>1.6401E-3</c:v>
                </c:pt>
                <c:pt idx="9783" formatCode="General">
                  <c:v>1.64017E-3</c:v>
                </c:pt>
                <c:pt idx="9784" formatCode="General">
                  <c:v>1.6402400000000001E-3</c:v>
                </c:pt>
                <c:pt idx="9785" formatCode="General">
                  <c:v>1.6403100000000001E-3</c:v>
                </c:pt>
                <c:pt idx="9786" formatCode="General">
                  <c:v>1.6403800000000001E-3</c:v>
                </c:pt>
                <c:pt idx="9787" formatCode="General">
                  <c:v>1.64044E-3</c:v>
                </c:pt>
                <c:pt idx="9788" formatCode="General">
                  <c:v>1.6405E-3</c:v>
                </c:pt>
                <c:pt idx="9789" formatCode="General">
                  <c:v>1.6405600000000001E-3</c:v>
                </c:pt>
                <c:pt idx="9790" formatCode="General">
                  <c:v>1.64062E-3</c:v>
                </c:pt>
                <c:pt idx="9791" formatCode="General">
                  <c:v>1.6406700000000001E-3</c:v>
                </c:pt>
                <c:pt idx="9792" formatCode="General">
                  <c:v>1.64073E-3</c:v>
                </c:pt>
                <c:pt idx="9793" formatCode="General">
                  <c:v>1.6408E-3</c:v>
                </c:pt>
                <c:pt idx="9794" formatCode="General">
                  <c:v>1.6408600000000001E-3</c:v>
                </c:pt>
                <c:pt idx="9795" formatCode="General">
                  <c:v>1.6409300000000001E-3</c:v>
                </c:pt>
                <c:pt idx="9796" formatCode="General">
                  <c:v>1.64101E-3</c:v>
                </c:pt>
                <c:pt idx="9797" formatCode="General">
                  <c:v>1.6411100000000001E-3</c:v>
                </c:pt>
                <c:pt idx="9798" formatCode="General">
                  <c:v>1.6413700000000001E-3</c:v>
                </c:pt>
                <c:pt idx="9799" formatCode="General">
                  <c:v>1.64145E-3</c:v>
                </c:pt>
                <c:pt idx="9800" formatCode="General">
                  <c:v>1.64153E-3</c:v>
                </c:pt>
                <c:pt idx="9801" formatCode="General">
                  <c:v>1.6415900000000001E-3</c:v>
                </c:pt>
                <c:pt idx="9802" formatCode="General">
                  <c:v>1.64164E-3</c:v>
                </c:pt>
                <c:pt idx="9803" formatCode="General">
                  <c:v>1.6416899999999999E-3</c:v>
                </c:pt>
                <c:pt idx="9804" formatCode="General">
                  <c:v>1.64174E-3</c:v>
                </c:pt>
                <c:pt idx="9805" formatCode="General">
                  <c:v>1.64179E-3</c:v>
                </c:pt>
                <c:pt idx="9806" formatCode="General">
                  <c:v>1.6418299999999999E-3</c:v>
                </c:pt>
                <c:pt idx="9807" formatCode="General">
                  <c:v>1.6418699999999999E-3</c:v>
                </c:pt>
                <c:pt idx="9808" formatCode="General">
                  <c:v>1.6419099999999999E-3</c:v>
                </c:pt>
                <c:pt idx="9809" formatCode="General">
                  <c:v>1.6419500000000001E-3</c:v>
                </c:pt>
                <c:pt idx="9810" formatCode="General">
                  <c:v>1.6419900000000001E-3</c:v>
                </c:pt>
                <c:pt idx="9811" formatCode="General">
                  <c:v>1.64204E-3</c:v>
                </c:pt>
                <c:pt idx="9812" formatCode="General">
                  <c:v>1.64208E-3</c:v>
                </c:pt>
                <c:pt idx="9813" formatCode="General">
                  <c:v>1.64211E-3</c:v>
                </c:pt>
                <c:pt idx="9814" formatCode="General">
                  <c:v>1.64214E-3</c:v>
                </c:pt>
                <c:pt idx="9815" formatCode="General">
                  <c:v>1.6421700000000001E-3</c:v>
                </c:pt>
                <c:pt idx="9816" formatCode="General">
                  <c:v>1.6422100000000001E-3</c:v>
                </c:pt>
                <c:pt idx="9817" formatCode="General">
                  <c:v>1.64225E-3</c:v>
                </c:pt>
                <c:pt idx="9818" formatCode="General">
                  <c:v>1.64229E-3</c:v>
                </c:pt>
                <c:pt idx="9819" formatCode="General">
                  <c:v>1.6423200000000001E-3</c:v>
                </c:pt>
                <c:pt idx="9820" formatCode="General">
                  <c:v>1.64236E-3</c:v>
                </c:pt>
                <c:pt idx="9821" formatCode="General">
                  <c:v>1.6424E-3</c:v>
                </c:pt>
                <c:pt idx="9822" formatCode="General">
                  <c:v>1.64244E-3</c:v>
                </c:pt>
                <c:pt idx="9823" formatCode="General">
                  <c:v>1.64247E-3</c:v>
                </c:pt>
                <c:pt idx="9824" formatCode="General">
                  <c:v>1.64251E-3</c:v>
                </c:pt>
                <c:pt idx="9825" formatCode="General">
                  <c:v>1.64255E-3</c:v>
                </c:pt>
                <c:pt idx="9826" formatCode="General">
                  <c:v>1.64258E-3</c:v>
                </c:pt>
                <c:pt idx="9827" formatCode="General">
                  <c:v>1.6426100000000001E-3</c:v>
                </c:pt>
                <c:pt idx="9828" formatCode="General">
                  <c:v>1.6426399999999999E-3</c:v>
                </c:pt>
                <c:pt idx="9829" formatCode="General">
                  <c:v>1.6426699999999999E-3</c:v>
                </c:pt>
                <c:pt idx="9830" formatCode="General">
                  <c:v>1.6427099999999999E-3</c:v>
                </c:pt>
                <c:pt idx="9831" formatCode="General">
                  <c:v>1.64274E-3</c:v>
                </c:pt>
                <c:pt idx="9832" formatCode="General">
                  <c:v>1.64277E-3</c:v>
                </c:pt>
                <c:pt idx="9833" formatCode="General">
                  <c:v>1.6428E-3</c:v>
                </c:pt>
                <c:pt idx="9834" formatCode="General">
                  <c:v>1.6428300000000001E-3</c:v>
                </c:pt>
                <c:pt idx="9835" formatCode="General">
                  <c:v>1.6428700000000001E-3</c:v>
                </c:pt>
                <c:pt idx="9836" formatCode="General">
                  <c:v>1.6429000000000001E-3</c:v>
                </c:pt>
                <c:pt idx="9837" formatCode="General">
                  <c:v>1.6429299999999999E-3</c:v>
                </c:pt>
                <c:pt idx="9838" formatCode="General">
                  <c:v>1.6429599999999999E-3</c:v>
                </c:pt>
                <c:pt idx="9839" formatCode="General">
                  <c:v>1.6429999999999999E-3</c:v>
                </c:pt>
                <c:pt idx="9840" formatCode="General">
                  <c:v>1.64303E-3</c:v>
                </c:pt>
                <c:pt idx="9841" formatCode="General">
                  <c:v>1.6430800000000001E-3</c:v>
                </c:pt>
                <c:pt idx="9842" formatCode="General">
                  <c:v>1.6431200000000001E-3</c:v>
                </c:pt>
                <c:pt idx="9843" formatCode="General">
                  <c:v>1.6431600000000001E-3</c:v>
                </c:pt>
                <c:pt idx="9844" formatCode="General">
                  <c:v>1.6431900000000001E-3</c:v>
                </c:pt>
                <c:pt idx="9845" formatCode="General">
                  <c:v>1.6432300000000001E-3</c:v>
                </c:pt>
                <c:pt idx="9846" formatCode="General">
                  <c:v>1.6432899999999999E-3</c:v>
                </c:pt>
                <c:pt idx="9847" formatCode="General">
                  <c:v>1.64335E-3</c:v>
                </c:pt>
                <c:pt idx="9848" formatCode="General">
                  <c:v>1.6434100000000001E-3</c:v>
                </c:pt>
                <c:pt idx="9849" formatCode="General">
                  <c:v>1.64347E-3</c:v>
                </c:pt>
                <c:pt idx="9850" formatCode="General">
                  <c:v>1.64353E-3</c:v>
                </c:pt>
                <c:pt idx="9851" formatCode="General">
                  <c:v>1.6435899999999999E-3</c:v>
                </c:pt>
                <c:pt idx="9852" formatCode="General">
                  <c:v>1.6436300000000001E-3</c:v>
                </c:pt>
                <c:pt idx="9853" formatCode="General">
                  <c:v>1.64371E-3</c:v>
                </c:pt>
                <c:pt idx="9854" formatCode="General">
                  <c:v>1.6437800000000001E-3</c:v>
                </c:pt>
                <c:pt idx="9855" formatCode="General">
                  <c:v>1.64386E-3</c:v>
                </c:pt>
                <c:pt idx="9856" formatCode="General">
                  <c:v>1.64393E-3</c:v>
                </c:pt>
                <c:pt idx="9857" formatCode="General">
                  <c:v>1.64401E-3</c:v>
                </c:pt>
                <c:pt idx="9858" formatCode="General">
                  <c:v>1.6441100000000001E-3</c:v>
                </c:pt>
                <c:pt idx="9859" formatCode="General">
                  <c:v>1.6442099999999999E-3</c:v>
                </c:pt>
                <c:pt idx="9860" formatCode="General">
                  <c:v>1.64431E-3</c:v>
                </c:pt>
                <c:pt idx="9861" formatCode="General">
                  <c:v>1.64441E-3</c:v>
                </c:pt>
                <c:pt idx="9862" formatCode="General">
                  <c:v>1.6445100000000001E-3</c:v>
                </c:pt>
                <c:pt idx="9863" formatCode="General">
                  <c:v>1.6446399999999999E-3</c:v>
                </c:pt>
                <c:pt idx="9864" formatCode="General">
                  <c:v>1.64477E-3</c:v>
                </c:pt>
                <c:pt idx="9865" formatCode="General">
                  <c:v>1.64489E-3</c:v>
                </c:pt>
                <c:pt idx="9866" formatCode="General">
                  <c:v>1.6450200000000001E-3</c:v>
                </c:pt>
                <c:pt idx="9867" formatCode="General">
                  <c:v>1.64515E-3</c:v>
                </c:pt>
                <c:pt idx="9868" formatCode="General">
                  <c:v>1.64528E-3</c:v>
                </c:pt>
                <c:pt idx="9869" formatCode="General">
                  <c:v>1.6454099999999999E-3</c:v>
                </c:pt>
                <c:pt idx="9870" formatCode="General">
                  <c:v>1.64554E-3</c:v>
                </c:pt>
                <c:pt idx="9871" formatCode="General">
                  <c:v>1.6456800000000001E-3</c:v>
                </c:pt>
                <c:pt idx="9872" formatCode="General">
                  <c:v>1.6458200000000001E-3</c:v>
                </c:pt>
                <c:pt idx="9873" formatCode="General">
                  <c:v>1.6459700000000001E-3</c:v>
                </c:pt>
                <c:pt idx="9874" formatCode="General">
                  <c:v>1.6461100000000001E-3</c:v>
                </c:pt>
                <c:pt idx="9875" formatCode="General">
                  <c:v>1.6462499999999999E-3</c:v>
                </c:pt>
                <c:pt idx="9876" formatCode="General">
                  <c:v>1.6464699999999999E-3</c:v>
                </c:pt>
                <c:pt idx="9877" formatCode="General">
                  <c:v>1.64668E-3</c:v>
                </c:pt>
                <c:pt idx="9878" formatCode="General">
                  <c:v>1.6468800000000001E-3</c:v>
                </c:pt>
                <c:pt idx="9879" formatCode="General">
                  <c:v>1.64708E-3</c:v>
                </c:pt>
                <c:pt idx="9880" formatCode="General">
                  <c:v>1.6472800000000001E-3</c:v>
                </c:pt>
                <c:pt idx="9881" formatCode="General">
                  <c:v>1.64748E-3</c:v>
                </c:pt>
                <c:pt idx="9882" formatCode="General">
                  <c:v>1.6476800000000001E-3</c:v>
                </c:pt>
                <c:pt idx="9883" formatCode="General">
                  <c:v>1.6478899999999999E-3</c:v>
                </c:pt>
                <c:pt idx="9884" formatCode="General">
                  <c:v>1.6480900000000001E-3</c:v>
                </c:pt>
                <c:pt idx="9885" formatCode="General">
                  <c:v>1.64829E-3</c:v>
                </c:pt>
                <c:pt idx="9886" formatCode="General">
                  <c:v>1.64854E-3</c:v>
                </c:pt>
                <c:pt idx="9887" formatCode="General">
                  <c:v>1.6488E-3</c:v>
                </c:pt>
                <c:pt idx="9888" formatCode="General">
                  <c:v>1.6490599999999999E-3</c:v>
                </c:pt>
                <c:pt idx="9889" formatCode="General">
                  <c:v>1.6493199999999999E-3</c:v>
                </c:pt>
                <c:pt idx="9890" formatCode="General">
                  <c:v>1.6495699999999999E-3</c:v>
                </c:pt>
                <c:pt idx="9891" formatCode="General">
                  <c:v>1.6498299999999999E-3</c:v>
                </c:pt>
                <c:pt idx="9892" formatCode="General">
                  <c:v>1.6500900000000001E-3</c:v>
                </c:pt>
                <c:pt idx="9893" formatCode="General">
                  <c:v>1.6503500000000001E-3</c:v>
                </c:pt>
                <c:pt idx="9894" formatCode="General">
                  <c:v>1.6507200000000001E-3</c:v>
                </c:pt>
                <c:pt idx="9895" formatCode="General">
                  <c:v>1.65109E-3</c:v>
                </c:pt>
                <c:pt idx="9896" formatCode="General">
                  <c:v>1.65146E-3</c:v>
                </c:pt>
                <c:pt idx="9897" formatCode="General">
                  <c:v>1.6518399999999999E-3</c:v>
                </c:pt>
                <c:pt idx="9898" formatCode="General">
                  <c:v>1.6522100000000001E-3</c:v>
                </c:pt>
                <c:pt idx="9899" formatCode="General">
                  <c:v>1.6525800000000001E-3</c:v>
                </c:pt>
                <c:pt idx="9900" formatCode="General">
                  <c:v>1.65295E-3</c:v>
                </c:pt>
                <c:pt idx="9901" formatCode="General">
                  <c:v>1.65332E-3</c:v>
                </c:pt>
                <c:pt idx="9902" formatCode="General">
                  <c:v>1.65384E-3</c:v>
                </c:pt>
                <c:pt idx="9903" formatCode="General">
                  <c:v>1.65435E-3</c:v>
                </c:pt>
                <c:pt idx="9904" formatCode="General">
                  <c:v>1.6548699999999999E-3</c:v>
                </c:pt>
                <c:pt idx="9905" formatCode="General">
                  <c:v>1.6553900000000001E-3</c:v>
                </c:pt>
                <c:pt idx="9906" formatCode="General">
                  <c:v>1.6559000000000001E-3</c:v>
                </c:pt>
                <c:pt idx="9907" formatCode="General">
                  <c:v>1.65642E-3</c:v>
                </c:pt>
                <c:pt idx="9908" formatCode="General">
                  <c:v>1.65693E-3</c:v>
                </c:pt>
                <c:pt idx="9909" formatCode="General">
                  <c:v>1.65763E-3</c:v>
                </c:pt>
                <c:pt idx="9910" formatCode="General">
                  <c:v>1.6581899999999999E-3</c:v>
                </c:pt>
                <c:pt idx="9911" formatCode="General">
                  <c:v>1.6589300000000001E-3</c:v>
                </c:pt>
                <c:pt idx="9912" formatCode="General">
                  <c:v>1.65968E-3</c:v>
                </c:pt>
                <c:pt idx="9913" formatCode="General">
                  <c:v>1.6604199999999999E-3</c:v>
                </c:pt>
                <c:pt idx="9914" formatCode="General">
                  <c:v>1.66117E-3</c:v>
                </c:pt>
                <c:pt idx="9915" formatCode="General">
                  <c:v>1.6619099999999999E-3</c:v>
                </c:pt>
                <c:pt idx="9916" formatCode="General">
                  <c:v>1.66266E-3</c:v>
                </c:pt>
                <c:pt idx="9917" formatCode="General">
                  <c:v>1.6634E-3</c:v>
                </c:pt>
                <c:pt idx="9918" formatCode="General">
                  <c:v>1.6643599999999999E-3</c:v>
                </c:pt>
                <c:pt idx="9919" formatCode="General">
                  <c:v>1.6653200000000001E-3</c:v>
                </c:pt>
                <c:pt idx="9920" formatCode="General">
                  <c:v>1.66628E-3</c:v>
                </c:pt>
                <c:pt idx="9921" formatCode="General">
                  <c:v>1.66724E-3</c:v>
                </c:pt>
                <c:pt idx="9922" formatCode="General">
                  <c:v>1.66821E-3</c:v>
                </c:pt>
                <c:pt idx="9923" formatCode="General">
                  <c:v>1.66916E-3</c:v>
                </c:pt>
                <c:pt idx="9924" formatCode="General">
                  <c:v>1.6697999999999999E-3</c:v>
                </c:pt>
                <c:pt idx="9925" formatCode="General">
                  <c:v>1.67055E-3</c:v>
                </c:pt>
                <c:pt idx="9926" formatCode="General">
                  <c:v>1.6710500000000001E-3</c:v>
                </c:pt>
                <c:pt idx="9927" formatCode="General">
                  <c:v>1.6715499999999999E-3</c:v>
                </c:pt>
                <c:pt idx="9928" formatCode="General">
                  <c:v>1.67205E-3</c:v>
                </c:pt>
                <c:pt idx="9929" formatCode="General">
                  <c:v>1.6724299999999999E-3</c:v>
                </c:pt>
                <c:pt idx="9930" formatCode="General">
                  <c:v>1.6727999999999999E-3</c:v>
                </c:pt>
                <c:pt idx="9931" formatCode="General">
                  <c:v>1.67318E-3</c:v>
                </c:pt>
                <c:pt idx="9932" formatCode="General">
                  <c:v>1.6734300000000001E-3</c:v>
                </c:pt>
                <c:pt idx="9933" formatCode="General">
                  <c:v>1.6736800000000001E-3</c:v>
                </c:pt>
                <c:pt idx="9934" formatCode="General">
                  <c:v>1.67391E-3</c:v>
                </c:pt>
                <c:pt idx="9935" formatCode="General">
                  <c:v>1.6741099999999999E-3</c:v>
                </c:pt>
                <c:pt idx="9936" formatCode="General">
                  <c:v>1.67432E-3</c:v>
                </c:pt>
                <c:pt idx="9937" formatCode="General">
                  <c:v>1.6745200000000001E-3</c:v>
                </c:pt>
                <c:pt idx="9938" formatCode="General">
                  <c:v>1.6747299999999999E-3</c:v>
                </c:pt>
                <c:pt idx="9939" formatCode="General">
                  <c:v>1.6748799999999999E-3</c:v>
                </c:pt>
                <c:pt idx="9940" formatCode="General">
                  <c:v>1.6750300000000001E-3</c:v>
                </c:pt>
                <c:pt idx="9941" formatCode="General">
                  <c:v>1.67519E-3</c:v>
                </c:pt>
                <c:pt idx="9942" formatCode="General">
                  <c:v>1.6752900000000001E-3</c:v>
                </c:pt>
                <c:pt idx="9943" formatCode="General">
                  <c:v>1.6753899999999999E-3</c:v>
                </c:pt>
                <c:pt idx="9944" formatCode="General">
                  <c:v>1.6754999999999999E-3</c:v>
                </c:pt>
                <c:pt idx="9945" formatCode="General">
                  <c:v>1.6755800000000001E-3</c:v>
                </c:pt>
                <c:pt idx="9946" formatCode="General">
                  <c:v>1.67567E-3</c:v>
                </c:pt>
                <c:pt idx="9947" formatCode="General">
                  <c:v>1.6757499999999999E-3</c:v>
                </c:pt>
                <c:pt idx="9948" formatCode="General">
                  <c:v>1.67581E-3</c:v>
                </c:pt>
                <c:pt idx="9949" formatCode="General">
                  <c:v>1.6758700000000001E-3</c:v>
                </c:pt>
                <c:pt idx="9950" formatCode="General">
                  <c:v>1.67593E-3</c:v>
                </c:pt>
                <c:pt idx="9951" formatCode="General">
                  <c:v>1.6759800000000001E-3</c:v>
                </c:pt>
                <c:pt idx="9952" formatCode="General">
                  <c:v>1.67604E-3</c:v>
                </c:pt>
                <c:pt idx="9953" formatCode="General">
                  <c:v>1.6760799999999999E-3</c:v>
                </c:pt>
                <c:pt idx="9954" formatCode="General">
                  <c:v>1.6761199999999999E-3</c:v>
                </c:pt>
                <c:pt idx="9955" formatCode="General">
                  <c:v>1.67617E-3</c:v>
                </c:pt>
                <c:pt idx="9956" formatCode="General">
                  <c:v>1.67621E-3</c:v>
                </c:pt>
                <c:pt idx="9957" formatCode="General">
                  <c:v>1.67625E-3</c:v>
                </c:pt>
                <c:pt idx="9958" formatCode="General">
                  <c:v>1.6762999999999999E-3</c:v>
                </c:pt>
                <c:pt idx="9959" formatCode="General">
                  <c:v>1.6763399999999999E-3</c:v>
                </c:pt>
                <c:pt idx="9960" formatCode="General">
                  <c:v>1.6763699999999999E-3</c:v>
                </c:pt>
                <c:pt idx="9961" formatCode="General">
                  <c:v>1.6764E-3</c:v>
                </c:pt>
                <c:pt idx="9962" formatCode="General">
                  <c:v>1.67643E-3</c:v>
                </c:pt>
                <c:pt idx="9963" formatCode="General">
                  <c:v>1.6764600000000001E-3</c:v>
                </c:pt>
                <c:pt idx="9964" formatCode="General">
                  <c:v>1.6764900000000001E-3</c:v>
                </c:pt>
                <c:pt idx="9965" formatCode="General">
                  <c:v>1.6765199999999999E-3</c:v>
                </c:pt>
                <c:pt idx="9966" formatCode="General">
                  <c:v>1.67655E-3</c:v>
                </c:pt>
                <c:pt idx="9967" formatCode="General">
                  <c:v>1.67658E-3</c:v>
                </c:pt>
                <c:pt idx="9968" formatCode="General">
                  <c:v>1.67661E-3</c:v>
                </c:pt>
                <c:pt idx="9969" formatCode="General">
                  <c:v>1.6766400000000001E-3</c:v>
                </c:pt>
                <c:pt idx="9970" formatCode="General">
                  <c:v>1.6766699999999999E-3</c:v>
                </c:pt>
                <c:pt idx="9971" formatCode="General">
                  <c:v>1.6766999999999999E-3</c:v>
                </c:pt>
                <c:pt idx="9972" formatCode="General">
                  <c:v>1.67673E-3</c:v>
                </c:pt>
                <c:pt idx="9973" formatCode="General">
                  <c:v>1.67676E-3</c:v>
                </c:pt>
                <c:pt idx="9974" formatCode="General">
                  <c:v>1.6767900000000001E-3</c:v>
                </c:pt>
                <c:pt idx="9975" formatCode="General">
                  <c:v>1.6768200000000001E-3</c:v>
                </c:pt>
                <c:pt idx="9976" formatCode="General">
                  <c:v>1.6768499999999999E-3</c:v>
                </c:pt>
                <c:pt idx="9977" formatCode="General">
                  <c:v>1.67688E-3</c:v>
                </c:pt>
                <c:pt idx="9978" formatCode="General">
                  <c:v>1.67691E-3</c:v>
                </c:pt>
                <c:pt idx="9979" formatCode="General">
                  <c:v>1.67694E-3</c:v>
                </c:pt>
                <c:pt idx="9980" formatCode="General">
                  <c:v>1.6769700000000001E-3</c:v>
                </c:pt>
                <c:pt idx="9981" formatCode="General">
                  <c:v>1.6769899999999999E-3</c:v>
                </c:pt>
                <c:pt idx="9982" formatCode="General">
                  <c:v>1.67702E-3</c:v>
                </c:pt>
                <c:pt idx="9983" formatCode="General">
                  <c:v>1.67705E-3</c:v>
                </c:pt>
                <c:pt idx="9984" formatCode="General">
                  <c:v>1.6770699999999999E-3</c:v>
                </c:pt>
                <c:pt idx="9985" formatCode="General">
                  <c:v>1.6770999999999999E-3</c:v>
                </c:pt>
                <c:pt idx="9986" formatCode="General">
                  <c:v>1.67713E-3</c:v>
                </c:pt>
                <c:pt idx="9987" formatCode="General">
                  <c:v>1.67716E-3</c:v>
                </c:pt>
                <c:pt idx="9988" formatCode="General">
                  <c:v>1.6771900000000001E-3</c:v>
                </c:pt>
                <c:pt idx="9989" formatCode="General">
                  <c:v>1.6772200000000001E-3</c:v>
                </c:pt>
                <c:pt idx="9990" formatCode="General">
                  <c:v>1.6772499999999999E-3</c:v>
                </c:pt>
                <c:pt idx="9991" formatCode="General">
                  <c:v>1.67727E-3</c:v>
                </c:pt>
                <c:pt idx="9992" formatCode="General">
                  <c:v>1.6773000000000001E-3</c:v>
                </c:pt>
                <c:pt idx="9993" formatCode="General">
                  <c:v>1.6773300000000001E-3</c:v>
                </c:pt>
                <c:pt idx="9994" formatCode="General">
                  <c:v>1.6773599999999999E-3</c:v>
                </c:pt>
                <c:pt idx="9995" formatCode="General">
                  <c:v>1.67739E-3</c:v>
                </c:pt>
                <c:pt idx="9996" formatCode="General">
                  <c:v>1.67742E-3</c:v>
                </c:pt>
                <c:pt idx="9997" formatCode="General">
                  <c:v>1.67745E-3</c:v>
                </c:pt>
                <c:pt idx="9998" formatCode="General">
                  <c:v>1.67749E-3</c:v>
                </c:pt>
                <c:pt idx="9999" formatCode="General">
                  <c:v>1.6775200000000001E-3</c:v>
                </c:pt>
                <c:pt idx="10000" formatCode="General">
                  <c:v>1.67756E-3</c:v>
                </c:pt>
                <c:pt idx="10001" formatCode="General">
                  <c:v>1.6776E-3</c:v>
                </c:pt>
                <c:pt idx="10002" formatCode="General">
                  <c:v>1.67764E-3</c:v>
                </c:pt>
                <c:pt idx="10003" formatCode="General">
                  <c:v>1.67768E-3</c:v>
                </c:pt>
                <c:pt idx="10004" formatCode="General">
                  <c:v>1.6777199999999999E-3</c:v>
                </c:pt>
                <c:pt idx="10005" formatCode="General">
                  <c:v>1.67778E-3</c:v>
                </c:pt>
                <c:pt idx="10006" formatCode="General">
                  <c:v>1.6778299999999999E-3</c:v>
                </c:pt>
                <c:pt idx="10007" formatCode="General">
                  <c:v>1.67789E-3</c:v>
                </c:pt>
                <c:pt idx="10008" formatCode="General">
                  <c:v>1.67796E-3</c:v>
                </c:pt>
                <c:pt idx="10009" formatCode="General">
                  <c:v>1.6780600000000001E-3</c:v>
                </c:pt>
                <c:pt idx="10010" formatCode="General">
                  <c:v>1.67829E-3</c:v>
                </c:pt>
                <c:pt idx="10011" formatCode="General">
                  <c:v>1.6783799999999999E-3</c:v>
                </c:pt>
                <c:pt idx="10012" formatCode="General">
                  <c:v>1.6784600000000001E-3</c:v>
                </c:pt>
                <c:pt idx="10013" formatCode="General">
                  <c:v>1.6785299999999999E-3</c:v>
                </c:pt>
                <c:pt idx="10014" formatCode="General">
                  <c:v>1.6785999999999999E-3</c:v>
                </c:pt>
                <c:pt idx="10015" formatCode="General">
                  <c:v>1.67866E-3</c:v>
                </c:pt>
                <c:pt idx="10016" formatCode="General">
                  <c:v>1.67873E-3</c:v>
                </c:pt>
                <c:pt idx="10017" formatCode="General">
                  <c:v>1.6788E-3</c:v>
                </c:pt>
                <c:pt idx="10018" formatCode="General">
                  <c:v>1.67885E-3</c:v>
                </c:pt>
                <c:pt idx="10019" formatCode="General">
                  <c:v>1.6789000000000001E-3</c:v>
                </c:pt>
                <c:pt idx="10020" formatCode="General">
                  <c:v>1.67896E-3</c:v>
                </c:pt>
                <c:pt idx="10021" formatCode="General">
                  <c:v>1.67902E-3</c:v>
                </c:pt>
                <c:pt idx="10022" formatCode="General">
                  <c:v>1.67907E-3</c:v>
                </c:pt>
                <c:pt idx="10023" formatCode="General">
                  <c:v>1.6791200000000001E-3</c:v>
                </c:pt>
                <c:pt idx="10024" formatCode="General">
                  <c:v>1.67917E-3</c:v>
                </c:pt>
                <c:pt idx="10025" formatCode="General">
                  <c:v>1.67924E-3</c:v>
                </c:pt>
                <c:pt idx="10026" formatCode="General">
                  <c:v>1.6793000000000001E-3</c:v>
                </c:pt>
                <c:pt idx="10027" formatCode="General">
                  <c:v>1.6793699999999999E-3</c:v>
                </c:pt>
                <c:pt idx="10028" formatCode="General">
                  <c:v>1.67946E-3</c:v>
                </c:pt>
                <c:pt idx="10029" formatCode="General">
                  <c:v>1.67958E-3</c:v>
                </c:pt>
                <c:pt idx="10030" formatCode="General">
                  <c:v>1.6797400000000001E-3</c:v>
                </c:pt>
                <c:pt idx="10031" formatCode="General">
                  <c:v>1.6798200000000001E-3</c:v>
                </c:pt>
                <c:pt idx="10032" formatCode="General">
                  <c:v>1.6799E-3</c:v>
                </c:pt>
                <c:pt idx="10033" formatCode="General">
                  <c:v>1.6799600000000001E-3</c:v>
                </c:pt>
                <c:pt idx="10034" formatCode="General">
                  <c:v>1.68002E-3</c:v>
                </c:pt>
                <c:pt idx="10035" formatCode="General">
                  <c:v>1.6800700000000001E-3</c:v>
                </c:pt>
                <c:pt idx="10036" formatCode="General">
                  <c:v>1.6801100000000001E-3</c:v>
                </c:pt>
                <c:pt idx="10037" formatCode="General">
                  <c:v>1.68015E-3</c:v>
                </c:pt>
                <c:pt idx="10038" formatCode="General">
                  <c:v>1.6801800000000001E-3</c:v>
                </c:pt>
                <c:pt idx="10039" formatCode="General">
                  <c:v>1.6802200000000001E-3</c:v>
                </c:pt>
                <c:pt idx="10040" formatCode="General">
                  <c:v>1.6802500000000001E-3</c:v>
                </c:pt>
                <c:pt idx="10041" formatCode="General">
                  <c:v>1.6802900000000001E-3</c:v>
                </c:pt>
                <c:pt idx="10042" formatCode="General">
                  <c:v>1.6803199999999999E-3</c:v>
                </c:pt>
                <c:pt idx="10043" formatCode="General">
                  <c:v>1.6803600000000001E-3</c:v>
                </c:pt>
                <c:pt idx="10044" formatCode="General">
                  <c:v>1.6803899999999999E-3</c:v>
                </c:pt>
                <c:pt idx="10045" formatCode="General">
                  <c:v>1.68042E-3</c:v>
                </c:pt>
                <c:pt idx="10046" formatCode="General">
                  <c:v>1.6804599999999999E-3</c:v>
                </c:pt>
                <c:pt idx="10047" formatCode="General">
                  <c:v>1.68049E-3</c:v>
                </c:pt>
                <c:pt idx="10048" formatCode="General">
                  <c:v>1.68053E-3</c:v>
                </c:pt>
                <c:pt idx="10049" formatCode="General">
                  <c:v>1.68056E-3</c:v>
                </c:pt>
                <c:pt idx="10050" formatCode="General">
                  <c:v>1.6805800000000001E-3</c:v>
                </c:pt>
                <c:pt idx="10051" formatCode="General">
                  <c:v>1.6806099999999999E-3</c:v>
                </c:pt>
                <c:pt idx="10052" formatCode="General">
                  <c:v>1.68064E-3</c:v>
                </c:pt>
                <c:pt idx="10053" formatCode="General">
                  <c:v>1.68067E-3</c:v>
                </c:pt>
                <c:pt idx="10054" formatCode="General">
                  <c:v>1.6807E-3</c:v>
                </c:pt>
                <c:pt idx="10055" formatCode="General">
                  <c:v>1.6807300000000001E-3</c:v>
                </c:pt>
                <c:pt idx="10056" formatCode="General">
                  <c:v>1.68075E-3</c:v>
                </c:pt>
                <c:pt idx="10057" formatCode="General">
                  <c:v>1.68078E-3</c:v>
                </c:pt>
                <c:pt idx="10058" formatCode="General">
                  <c:v>1.68081E-3</c:v>
                </c:pt>
                <c:pt idx="10059" formatCode="General">
                  <c:v>1.6808400000000001E-3</c:v>
                </c:pt>
                <c:pt idx="10060" formatCode="General">
                  <c:v>1.6808700000000001E-3</c:v>
                </c:pt>
                <c:pt idx="10061" formatCode="General">
                  <c:v>1.6808999999999999E-3</c:v>
                </c:pt>
                <c:pt idx="10062" formatCode="General">
                  <c:v>1.68092E-3</c:v>
                </c:pt>
                <c:pt idx="10063" formatCode="General">
                  <c:v>1.6809500000000001E-3</c:v>
                </c:pt>
                <c:pt idx="10064" formatCode="General">
                  <c:v>1.6809800000000001E-3</c:v>
                </c:pt>
                <c:pt idx="10065" formatCode="General">
                  <c:v>1.6810099999999999E-3</c:v>
                </c:pt>
                <c:pt idx="10066" formatCode="General">
                  <c:v>1.68104E-3</c:v>
                </c:pt>
                <c:pt idx="10067" formatCode="General">
                  <c:v>1.6810600000000001E-3</c:v>
                </c:pt>
                <c:pt idx="10068" formatCode="General">
                  <c:v>1.6810900000000001E-3</c:v>
                </c:pt>
                <c:pt idx="10069" formatCode="General">
                  <c:v>1.68111E-3</c:v>
                </c:pt>
                <c:pt idx="10070" formatCode="General">
                  <c:v>1.68114E-3</c:v>
                </c:pt>
                <c:pt idx="10071" formatCode="General">
                  <c:v>1.6811599999999999E-3</c:v>
                </c:pt>
                <c:pt idx="10072" formatCode="General">
                  <c:v>1.68118E-3</c:v>
                </c:pt>
                <c:pt idx="10073" formatCode="General">
                  <c:v>1.68121E-3</c:v>
                </c:pt>
                <c:pt idx="10074" formatCode="General">
                  <c:v>1.6812299999999999E-3</c:v>
                </c:pt>
                <c:pt idx="10075" formatCode="General">
                  <c:v>1.68126E-3</c:v>
                </c:pt>
                <c:pt idx="10076" formatCode="General">
                  <c:v>1.6812800000000001E-3</c:v>
                </c:pt>
                <c:pt idx="10077" formatCode="General">
                  <c:v>1.68132E-3</c:v>
                </c:pt>
                <c:pt idx="10078" formatCode="General">
                  <c:v>1.6813500000000001E-3</c:v>
                </c:pt>
                <c:pt idx="10079" formatCode="General">
                  <c:v>1.6813900000000001E-3</c:v>
                </c:pt>
                <c:pt idx="10080" formatCode="General">
                  <c:v>1.68143E-3</c:v>
                </c:pt>
                <c:pt idx="10081" formatCode="General">
                  <c:v>1.6814600000000001E-3</c:v>
                </c:pt>
                <c:pt idx="10082" formatCode="General">
                  <c:v>1.6815000000000001E-3</c:v>
                </c:pt>
                <c:pt idx="10083" formatCode="General">
                  <c:v>1.6815300000000001E-3</c:v>
                </c:pt>
                <c:pt idx="10084" formatCode="General">
                  <c:v>1.6815700000000001E-3</c:v>
                </c:pt>
                <c:pt idx="10085" formatCode="General">
                  <c:v>1.68161E-3</c:v>
                </c:pt>
                <c:pt idx="10086" formatCode="General">
                  <c:v>1.6816400000000001E-3</c:v>
                </c:pt>
                <c:pt idx="10087" formatCode="General">
                  <c:v>1.68169E-3</c:v>
                </c:pt>
                <c:pt idx="10088" formatCode="General">
                  <c:v>1.6817399999999999E-3</c:v>
                </c:pt>
                <c:pt idx="10089" formatCode="General">
                  <c:v>1.6817900000000001E-3</c:v>
                </c:pt>
                <c:pt idx="10090" formatCode="General">
                  <c:v>1.6818499999999999E-3</c:v>
                </c:pt>
                <c:pt idx="10091" formatCode="General">
                  <c:v>1.68188E-3</c:v>
                </c:pt>
                <c:pt idx="10092" formatCode="General">
                  <c:v>1.68195E-3</c:v>
                </c:pt>
                <c:pt idx="10093" formatCode="General">
                  <c:v>1.68202E-3</c:v>
                </c:pt>
                <c:pt idx="10094" formatCode="General">
                  <c:v>1.6820800000000001E-3</c:v>
                </c:pt>
                <c:pt idx="10095" formatCode="General">
                  <c:v>1.6821500000000001E-3</c:v>
                </c:pt>
                <c:pt idx="10096" formatCode="General">
                  <c:v>1.6822600000000001E-3</c:v>
                </c:pt>
                <c:pt idx="10097" formatCode="General">
                  <c:v>1.6823599999999999E-3</c:v>
                </c:pt>
                <c:pt idx="10098" formatCode="General">
                  <c:v>1.68246E-3</c:v>
                </c:pt>
                <c:pt idx="10099" formatCode="General">
                  <c:v>1.68256E-3</c:v>
                </c:pt>
                <c:pt idx="10100" formatCode="General">
                  <c:v>1.6827000000000001E-3</c:v>
                </c:pt>
                <c:pt idx="10101" formatCode="General">
                  <c:v>1.6828399999999999E-3</c:v>
                </c:pt>
                <c:pt idx="10102" formatCode="General">
                  <c:v>1.6829799999999999E-3</c:v>
                </c:pt>
                <c:pt idx="10103" formatCode="General">
                  <c:v>1.6831299999999999E-3</c:v>
                </c:pt>
                <c:pt idx="10104" formatCode="General">
                  <c:v>1.6832699999999999E-3</c:v>
                </c:pt>
                <c:pt idx="10105" formatCode="General">
                  <c:v>1.6835000000000001E-3</c:v>
                </c:pt>
                <c:pt idx="10106" formatCode="General">
                  <c:v>1.6837200000000001E-3</c:v>
                </c:pt>
                <c:pt idx="10107" formatCode="General">
                  <c:v>1.6839400000000001E-3</c:v>
                </c:pt>
                <c:pt idx="10108" formatCode="General">
                  <c:v>1.6840900000000001E-3</c:v>
                </c:pt>
                <c:pt idx="10109" formatCode="General">
                  <c:v>1.6843800000000001E-3</c:v>
                </c:pt>
                <c:pt idx="10110" formatCode="General">
                  <c:v>1.68468E-3</c:v>
                </c:pt>
                <c:pt idx="10111" formatCode="General">
                  <c:v>1.68497E-3</c:v>
                </c:pt>
                <c:pt idx="10112" formatCode="General">
                  <c:v>1.68527E-3</c:v>
                </c:pt>
                <c:pt idx="10113" formatCode="General">
                  <c:v>1.68559E-3</c:v>
                </c:pt>
                <c:pt idx="10114" formatCode="General">
                  <c:v>1.68607E-3</c:v>
                </c:pt>
                <c:pt idx="10115" formatCode="General">
                  <c:v>1.68654E-3</c:v>
                </c:pt>
                <c:pt idx="10116" formatCode="General">
                  <c:v>1.68702E-3</c:v>
                </c:pt>
                <c:pt idx="10117" formatCode="General">
                  <c:v>1.6875E-3</c:v>
                </c:pt>
                <c:pt idx="10118" formatCode="General">
                  <c:v>1.6881400000000001E-3</c:v>
                </c:pt>
                <c:pt idx="10119" formatCode="General">
                  <c:v>1.68877E-3</c:v>
                </c:pt>
                <c:pt idx="10120" formatCode="General">
                  <c:v>1.68973E-3</c:v>
                </c:pt>
                <c:pt idx="10121" formatCode="General">
                  <c:v>1.69079E-3</c:v>
                </c:pt>
                <c:pt idx="10122" formatCode="General">
                  <c:v>1.6920500000000001E-3</c:v>
                </c:pt>
                <c:pt idx="10123" formatCode="General">
                  <c:v>1.69331E-3</c:v>
                </c:pt>
                <c:pt idx="10124" formatCode="General">
                  <c:v>1.6945700000000001E-3</c:v>
                </c:pt>
                <c:pt idx="10125" formatCode="General">
                  <c:v>1.69626E-3</c:v>
                </c:pt>
                <c:pt idx="10126" formatCode="General">
                  <c:v>1.6971E-3</c:v>
                </c:pt>
                <c:pt idx="10127" formatCode="General">
                  <c:v>1.6994899999999999E-3</c:v>
                </c:pt>
                <c:pt idx="10128" formatCode="General">
                  <c:v>1.7018700000000001E-3</c:v>
                </c:pt>
                <c:pt idx="10129" formatCode="General">
                  <c:v>1.70418E-3</c:v>
                </c:pt>
                <c:pt idx="10130" formatCode="General">
                  <c:v>1.7063200000000001E-3</c:v>
                </c:pt>
                <c:pt idx="10131" formatCode="General">
                  <c:v>1.70846E-3</c:v>
                </c:pt>
                <c:pt idx="10132" formatCode="General">
                  <c:v>1.7105E-3</c:v>
                </c:pt>
                <c:pt idx="10133" formatCode="General">
                  <c:v>1.7124900000000001E-3</c:v>
                </c:pt>
                <c:pt idx="10134" formatCode="General">
                  <c:v>1.7144700000000001E-3</c:v>
                </c:pt>
                <c:pt idx="10135" formatCode="General">
                  <c:v>1.71675E-3</c:v>
                </c:pt>
                <c:pt idx="10136" formatCode="General">
                  <c:v>1.7190300000000001E-3</c:v>
                </c:pt>
                <c:pt idx="10137" formatCode="General">
                  <c:v>1.7205499999999999E-3</c:v>
                </c:pt>
                <c:pt idx="10138" formatCode="General">
                  <c:v>1.72214E-3</c:v>
                </c:pt>
                <c:pt idx="10139" formatCode="General">
                  <c:v>1.7237299999999999E-3</c:v>
                </c:pt>
                <c:pt idx="10140" formatCode="General">
                  <c:v>1.72532E-3</c:v>
                </c:pt>
                <c:pt idx="10141" formatCode="General">
                  <c:v>1.7269099999999999E-3</c:v>
                </c:pt>
                <c:pt idx="10142" formatCode="General">
                  <c:v>1.72831E-3</c:v>
                </c:pt>
                <c:pt idx="10143" formatCode="General">
                  <c:v>1.7297E-3</c:v>
                </c:pt>
                <c:pt idx="10144" formatCode="General">
                  <c:v>1.7307500000000001E-3</c:v>
                </c:pt>
                <c:pt idx="10145" formatCode="General">
                  <c:v>1.73179E-3</c:v>
                </c:pt>
                <c:pt idx="10146" formatCode="General">
                  <c:v>1.7328199999999999E-3</c:v>
                </c:pt>
                <c:pt idx="10147" formatCode="General">
                  <c:v>1.7338099999999999E-3</c:v>
                </c:pt>
                <c:pt idx="10148" formatCode="General">
                  <c:v>1.7348000000000001E-3</c:v>
                </c:pt>
                <c:pt idx="10149" formatCode="General">
                  <c:v>1.7358E-3</c:v>
                </c:pt>
                <c:pt idx="10150" formatCode="General">
                  <c:v>1.73679E-3</c:v>
                </c:pt>
                <c:pt idx="10151" formatCode="General">
                  <c:v>1.73778E-3</c:v>
                </c:pt>
                <c:pt idx="10152" formatCode="General">
                  <c:v>1.7384200000000001E-3</c:v>
                </c:pt>
                <c:pt idx="10153" formatCode="General">
                  <c:v>1.7390699999999999E-3</c:v>
                </c:pt>
                <c:pt idx="10154" formatCode="General">
                  <c:v>1.73971E-3</c:v>
                </c:pt>
                <c:pt idx="10155" formatCode="General">
                  <c:v>1.7403500000000001E-3</c:v>
                </c:pt>
                <c:pt idx="10156" formatCode="General">
                  <c:v>1.7409999999999999E-3</c:v>
                </c:pt>
                <c:pt idx="10157" formatCode="General">
                  <c:v>1.74164E-3</c:v>
                </c:pt>
                <c:pt idx="10158" formatCode="General">
                  <c:v>1.7422799999999999E-3</c:v>
                </c:pt>
                <c:pt idx="10159" formatCode="General">
                  <c:v>1.74293E-3</c:v>
                </c:pt>
                <c:pt idx="10160" formatCode="General">
                  <c:v>1.7435700000000001E-3</c:v>
                </c:pt>
                <c:pt idx="10161" formatCode="General">
                  <c:v>1.7440000000000001E-3</c:v>
                </c:pt>
                <c:pt idx="10162" formatCode="General">
                  <c:v>1.7444299999999999E-3</c:v>
                </c:pt>
                <c:pt idx="10163" formatCode="General">
                  <c:v>1.74486E-3</c:v>
                </c:pt>
                <c:pt idx="10164" formatCode="General">
                  <c:v>1.74529E-3</c:v>
                </c:pt>
                <c:pt idx="10165" formatCode="General">
                  <c:v>1.7457200000000001E-3</c:v>
                </c:pt>
                <c:pt idx="10166" formatCode="General">
                  <c:v>1.7461499999999999E-3</c:v>
                </c:pt>
                <c:pt idx="10167" formatCode="General">
                  <c:v>1.7465200000000001E-3</c:v>
                </c:pt>
                <c:pt idx="10168" formatCode="General">
                  <c:v>1.7468399999999999E-3</c:v>
                </c:pt>
                <c:pt idx="10169" formatCode="General">
                  <c:v>1.74716E-3</c:v>
                </c:pt>
                <c:pt idx="10170" formatCode="General">
                  <c:v>1.74749E-3</c:v>
                </c:pt>
                <c:pt idx="10171" formatCode="General">
                  <c:v>1.74781E-3</c:v>
                </c:pt>
                <c:pt idx="10172" formatCode="General">
                  <c:v>1.7481300000000001E-3</c:v>
                </c:pt>
                <c:pt idx="10173" formatCode="General">
                  <c:v>1.7484499999999999E-3</c:v>
                </c:pt>
                <c:pt idx="10174" formatCode="General">
                  <c:v>1.74877E-3</c:v>
                </c:pt>
                <c:pt idx="10175" formatCode="General">
                  <c:v>1.74905E-3</c:v>
                </c:pt>
                <c:pt idx="10176" formatCode="General">
                  <c:v>1.7493999999999999E-3</c:v>
                </c:pt>
                <c:pt idx="10177" formatCode="General">
                  <c:v>1.7496300000000001E-3</c:v>
                </c:pt>
                <c:pt idx="10178" formatCode="General">
                  <c:v>1.74986E-3</c:v>
                </c:pt>
                <c:pt idx="10179" formatCode="General">
                  <c:v>1.7501000000000001E-3</c:v>
                </c:pt>
                <c:pt idx="10180" formatCode="General">
                  <c:v>1.75033E-3</c:v>
                </c:pt>
                <c:pt idx="10181" formatCode="General">
                  <c:v>1.75056E-3</c:v>
                </c:pt>
                <c:pt idx="10182" formatCode="General">
                  <c:v>1.7507899999999999E-3</c:v>
                </c:pt>
                <c:pt idx="10183" formatCode="General">
                  <c:v>1.75106E-3</c:v>
                </c:pt>
                <c:pt idx="10184" formatCode="General">
                  <c:v>1.75124E-3</c:v>
                </c:pt>
                <c:pt idx="10185" formatCode="General">
                  <c:v>1.7514200000000001E-3</c:v>
                </c:pt>
                <c:pt idx="10186" formatCode="General">
                  <c:v>1.7516000000000001E-3</c:v>
                </c:pt>
                <c:pt idx="10187" formatCode="General">
                  <c:v>1.7517800000000001E-3</c:v>
                </c:pt>
                <c:pt idx="10188" formatCode="General">
                  <c:v>1.7519499999999999E-3</c:v>
                </c:pt>
                <c:pt idx="10189" formatCode="General">
                  <c:v>1.75213E-3</c:v>
                </c:pt>
                <c:pt idx="10190" formatCode="General">
                  <c:v>1.7522900000000001E-3</c:v>
                </c:pt>
                <c:pt idx="10191" formatCode="General">
                  <c:v>1.7524400000000001E-3</c:v>
                </c:pt>
                <c:pt idx="10192" formatCode="General">
                  <c:v>1.7525799999999999E-3</c:v>
                </c:pt>
                <c:pt idx="10193" formatCode="General">
                  <c:v>1.7527199999999999E-3</c:v>
                </c:pt>
                <c:pt idx="10194" formatCode="General">
                  <c:v>1.7528699999999999E-3</c:v>
                </c:pt>
                <c:pt idx="10195" formatCode="General">
                  <c:v>1.7530099999999999E-3</c:v>
                </c:pt>
                <c:pt idx="10196" formatCode="General">
                  <c:v>1.75315E-3</c:v>
                </c:pt>
                <c:pt idx="10197" formatCode="General">
                  <c:v>1.7533E-3</c:v>
                </c:pt>
                <c:pt idx="10198" formatCode="General">
                  <c:v>1.7534199999999999E-3</c:v>
                </c:pt>
                <c:pt idx="10199" formatCode="General">
                  <c:v>1.7535300000000001E-3</c:v>
                </c:pt>
                <c:pt idx="10200" formatCode="General">
                  <c:v>1.7536400000000001E-3</c:v>
                </c:pt>
                <c:pt idx="10201" formatCode="General">
                  <c:v>1.7537399999999999E-3</c:v>
                </c:pt>
                <c:pt idx="10202" formatCode="General">
                  <c:v>1.7538499999999999E-3</c:v>
                </c:pt>
                <c:pt idx="10203" formatCode="General">
                  <c:v>1.7539599999999999E-3</c:v>
                </c:pt>
                <c:pt idx="10204" formatCode="General">
                  <c:v>1.75406E-3</c:v>
                </c:pt>
                <c:pt idx="10205" formatCode="General">
                  <c:v>1.75417E-3</c:v>
                </c:pt>
                <c:pt idx="10206" formatCode="General">
                  <c:v>1.75427E-3</c:v>
                </c:pt>
                <c:pt idx="10207" formatCode="General">
                  <c:v>1.7543599999999999E-3</c:v>
                </c:pt>
                <c:pt idx="10208" formatCode="General">
                  <c:v>1.7544500000000001E-3</c:v>
                </c:pt>
                <c:pt idx="10209" formatCode="General">
                  <c:v>1.7545200000000001E-3</c:v>
                </c:pt>
                <c:pt idx="10210" formatCode="General">
                  <c:v>1.7545799999999999E-3</c:v>
                </c:pt>
                <c:pt idx="10211" formatCode="General">
                  <c:v>1.75465E-3</c:v>
                </c:pt>
                <c:pt idx="10212" formatCode="General">
                  <c:v>1.75472E-3</c:v>
                </c:pt>
                <c:pt idx="10213" formatCode="General">
                  <c:v>1.7547800000000001E-3</c:v>
                </c:pt>
                <c:pt idx="10214" formatCode="General">
                  <c:v>1.7548500000000001E-3</c:v>
                </c:pt>
                <c:pt idx="10215" formatCode="General">
                  <c:v>1.7549200000000001E-3</c:v>
                </c:pt>
                <c:pt idx="10216" formatCode="General">
                  <c:v>1.75498E-3</c:v>
                </c:pt>
                <c:pt idx="10217" formatCode="General">
                  <c:v>1.7550300000000001E-3</c:v>
                </c:pt>
                <c:pt idx="10218" formatCode="General">
                  <c:v>1.75508E-3</c:v>
                </c:pt>
                <c:pt idx="10219" formatCode="General">
                  <c:v>1.7551400000000001E-3</c:v>
                </c:pt>
                <c:pt idx="10220" formatCode="General">
                  <c:v>1.75519E-3</c:v>
                </c:pt>
                <c:pt idx="10221" formatCode="General">
                  <c:v>1.75523E-3</c:v>
                </c:pt>
                <c:pt idx="10222" formatCode="General">
                  <c:v>1.75526E-3</c:v>
                </c:pt>
                <c:pt idx="10223" formatCode="General">
                  <c:v>1.7553E-3</c:v>
                </c:pt>
                <c:pt idx="10224" formatCode="General">
                  <c:v>1.75533E-3</c:v>
                </c:pt>
                <c:pt idx="10225" formatCode="General">
                  <c:v>1.75537E-3</c:v>
                </c:pt>
                <c:pt idx="10226" formatCode="General">
                  <c:v>1.7554000000000001E-3</c:v>
                </c:pt>
                <c:pt idx="10227" formatCode="General">
                  <c:v>1.75544E-3</c:v>
                </c:pt>
                <c:pt idx="10228" formatCode="General">
                  <c:v>1.75548E-3</c:v>
                </c:pt>
                <c:pt idx="10229" formatCode="General">
                  <c:v>1.7555100000000001E-3</c:v>
                </c:pt>
                <c:pt idx="10230" formatCode="General">
                  <c:v>1.75555E-3</c:v>
                </c:pt>
                <c:pt idx="10231" formatCode="General">
                  <c:v>1.7555800000000001E-3</c:v>
                </c:pt>
                <c:pt idx="10232" formatCode="General">
                  <c:v>1.7556099999999999E-3</c:v>
                </c:pt>
                <c:pt idx="10233" formatCode="General">
                  <c:v>1.7556500000000001E-3</c:v>
                </c:pt>
                <c:pt idx="10234" formatCode="General">
                  <c:v>1.7556799999999999E-3</c:v>
                </c:pt>
                <c:pt idx="10235" formatCode="General">
                  <c:v>1.7557199999999999E-3</c:v>
                </c:pt>
                <c:pt idx="10236" formatCode="General">
                  <c:v>1.7557499999999999E-3</c:v>
                </c:pt>
                <c:pt idx="10237" formatCode="General">
                  <c:v>1.75578E-3</c:v>
                </c:pt>
                <c:pt idx="10238" formatCode="General">
                  <c:v>1.75582E-3</c:v>
                </c:pt>
                <c:pt idx="10239" formatCode="General">
                  <c:v>1.75585E-3</c:v>
                </c:pt>
                <c:pt idx="10240" formatCode="General">
                  <c:v>1.75589E-3</c:v>
                </c:pt>
                <c:pt idx="10241" formatCode="General">
                  <c:v>1.75592E-3</c:v>
                </c:pt>
                <c:pt idx="10242" formatCode="General">
                  <c:v>1.75595E-3</c:v>
                </c:pt>
                <c:pt idx="10243" formatCode="General">
                  <c:v>1.75599E-3</c:v>
                </c:pt>
                <c:pt idx="10244" formatCode="General">
                  <c:v>1.7560200000000001E-3</c:v>
                </c:pt>
                <c:pt idx="10245" formatCode="General">
                  <c:v>1.7560500000000001E-3</c:v>
                </c:pt>
                <c:pt idx="10246" formatCode="General">
                  <c:v>1.7560799999999999E-3</c:v>
                </c:pt>
                <c:pt idx="10247" formatCode="General">
                  <c:v>1.7561199999999999E-3</c:v>
                </c:pt>
                <c:pt idx="10248" formatCode="General">
                  <c:v>1.75617E-3</c:v>
                </c:pt>
                <c:pt idx="10249" formatCode="General">
                  <c:v>1.7562000000000001E-3</c:v>
                </c:pt>
                <c:pt idx="10250" formatCode="General">
                  <c:v>1.7562400000000001E-3</c:v>
                </c:pt>
                <c:pt idx="10251" formatCode="General">
                  <c:v>1.75628E-3</c:v>
                </c:pt>
                <c:pt idx="10252" formatCode="General">
                  <c:v>1.75632E-3</c:v>
                </c:pt>
                <c:pt idx="10253" formatCode="General">
                  <c:v>1.7563500000000001E-3</c:v>
                </c:pt>
                <c:pt idx="10254" formatCode="General">
                  <c:v>1.7564099999999999E-3</c:v>
                </c:pt>
                <c:pt idx="10255" formatCode="General">
                  <c:v>1.75644E-3</c:v>
                </c:pt>
                <c:pt idx="10256" formatCode="General">
                  <c:v>1.7564799999999999E-3</c:v>
                </c:pt>
                <c:pt idx="10257" formatCode="General">
                  <c:v>1.7565300000000001E-3</c:v>
                </c:pt>
                <c:pt idx="10258" formatCode="General">
                  <c:v>1.75658E-3</c:v>
                </c:pt>
                <c:pt idx="10259" formatCode="General">
                  <c:v>1.7566299999999999E-3</c:v>
                </c:pt>
                <c:pt idx="10260" formatCode="General">
                  <c:v>1.75669E-3</c:v>
                </c:pt>
                <c:pt idx="10261" formatCode="General">
                  <c:v>1.75676E-3</c:v>
                </c:pt>
                <c:pt idx="10262" formatCode="General">
                  <c:v>1.7568499999999999E-3</c:v>
                </c:pt>
                <c:pt idx="10263" formatCode="General">
                  <c:v>1.7569599999999999E-3</c:v>
                </c:pt>
                <c:pt idx="10264" formatCode="General">
                  <c:v>1.75716E-3</c:v>
                </c:pt>
                <c:pt idx="10265" formatCode="General">
                  <c:v>1.75724E-3</c:v>
                </c:pt>
                <c:pt idx="10266" formatCode="General">
                  <c:v>1.7573300000000001E-3</c:v>
                </c:pt>
                <c:pt idx="10267" formatCode="General">
                  <c:v>1.75741E-3</c:v>
                </c:pt>
                <c:pt idx="10268" formatCode="General">
                  <c:v>1.7574699999999999E-3</c:v>
                </c:pt>
                <c:pt idx="10269" formatCode="General">
                  <c:v>1.7575399999999999E-3</c:v>
                </c:pt>
                <c:pt idx="10270" formatCode="General">
                  <c:v>1.7576E-3</c:v>
                </c:pt>
                <c:pt idx="10271" formatCode="General">
                  <c:v>1.7576600000000001E-3</c:v>
                </c:pt>
                <c:pt idx="10272" formatCode="General">
                  <c:v>1.7577199999999999E-3</c:v>
                </c:pt>
                <c:pt idx="10273" formatCode="General">
                  <c:v>1.75779E-3</c:v>
                </c:pt>
                <c:pt idx="10274" formatCode="General">
                  <c:v>1.7577999999999999E-3</c:v>
                </c:pt>
                <c:pt idx="10275" formatCode="General">
                  <c:v>1.75786E-3</c:v>
                </c:pt>
                <c:pt idx="10276" formatCode="General">
                  <c:v>1.7579099999999999E-3</c:v>
                </c:pt>
                <c:pt idx="10277" formatCode="General">
                  <c:v>1.7579799999999999E-3</c:v>
                </c:pt>
                <c:pt idx="10278" formatCode="General">
                  <c:v>1.7580499999999999E-3</c:v>
                </c:pt>
                <c:pt idx="10279" formatCode="General">
                  <c:v>1.75811E-3</c:v>
                </c:pt>
                <c:pt idx="10280" formatCode="General">
                  <c:v>1.75818E-3</c:v>
                </c:pt>
                <c:pt idx="10281" formatCode="General">
                  <c:v>1.75825E-3</c:v>
                </c:pt>
                <c:pt idx="10282" formatCode="General">
                  <c:v>1.7583399999999999E-3</c:v>
                </c:pt>
                <c:pt idx="10283" formatCode="General">
                  <c:v>1.75844E-3</c:v>
                </c:pt>
                <c:pt idx="10284" formatCode="General">
                  <c:v>1.7587099999999999E-3</c:v>
                </c:pt>
                <c:pt idx="10285" formatCode="General">
                  <c:v>1.75881E-3</c:v>
                </c:pt>
                <c:pt idx="10286" formatCode="General">
                  <c:v>1.7588899999999999E-3</c:v>
                </c:pt>
                <c:pt idx="10287" formatCode="General">
                  <c:v>1.75895E-3</c:v>
                </c:pt>
                <c:pt idx="10288" formatCode="General">
                  <c:v>1.75902E-3</c:v>
                </c:pt>
                <c:pt idx="10289" formatCode="General">
                  <c:v>1.7590699999999999E-3</c:v>
                </c:pt>
                <c:pt idx="10290" formatCode="General">
                  <c:v>1.7591200000000001E-3</c:v>
                </c:pt>
                <c:pt idx="10291" formatCode="General">
                  <c:v>1.7591600000000001E-3</c:v>
                </c:pt>
                <c:pt idx="10292" formatCode="General">
                  <c:v>1.7592E-3</c:v>
                </c:pt>
                <c:pt idx="10293" formatCode="General">
                  <c:v>1.75924E-3</c:v>
                </c:pt>
                <c:pt idx="10294" formatCode="General">
                  <c:v>1.7592899999999999E-3</c:v>
                </c:pt>
                <c:pt idx="10295" formatCode="General">
                  <c:v>1.7593299999999999E-3</c:v>
                </c:pt>
                <c:pt idx="10296" formatCode="General">
                  <c:v>1.7593699999999999E-3</c:v>
                </c:pt>
                <c:pt idx="10297" formatCode="General">
                  <c:v>1.75942E-3</c:v>
                </c:pt>
                <c:pt idx="10298" formatCode="General">
                  <c:v>1.75946E-3</c:v>
                </c:pt>
                <c:pt idx="10299" formatCode="General">
                  <c:v>1.7595E-3</c:v>
                </c:pt>
                <c:pt idx="10300" formatCode="General">
                  <c:v>1.75954E-3</c:v>
                </c:pt>
                <c:pt idx="10301" formatCode="General">
                  <c:v>1.75958E-3</c:v>
                </c:pt>
                <c:pt idx="10302" formatCode="General">
                  <c:v>1.75961E-3</c:v>
                </c:pt>
                <c:pt idx="10303" formatCode="General">
                  <c:v>1.75965E-3</c:v>
                </c:pt>
                <c:pt idx="10304" formatCode="General">
                  <c:v>1.75969E-3</c:v>
                </c:pt>
                <c:pt idx="10305" formatCode="General">
                  <c:v>1.7597299999999999E-3</c:v>
                </c:pt>
                <c:pt idx="10306" formatCode="General">
                  <c:v>1.7597699999999999E-3</c:v>
                </c:pt>
                <c:pt idx="10307" formatCode="General">
                  <c:v>1.7598100000000001E-3</c:v>
                </c:pt>
                <c:pt idx="10308" formatCode="General">
                  <c:v>1.7598500000000001E-3</c:v>
                </c:pt>
                <c:pt idx="10309" formatCode="General">
                  <c:v>1.7598900000000001E-3</c:v>
                </c:pt>
                <c:pt idx="10310" formatCode="General">
                  <c:v>1.7599200000000001E-3</c:v>
                </c:pt>
                <c:pt idx="10311" formatCode="General">
                  <c:v>1.7599499999999999E-3</c:v>
                </c:pt>
                <c:pt idx="10312" formatCode="General">
                  <c:v>1.75998E-3</c:v>
                </c:pt>
                <c:pt idx="10313" formatCode="General">
                  <c:v>1.76001E-3</c:v>
                </c:pt>
                <c:pt idx="10314" formatCode="General">
                  <c:v>1.76005E-3</c:v>
                </c:pt>
                <c:pt idx="10315" formatCode="General">
                  <c:v>1.76008E-3</c:v>
                </c:pt>
                <c:pt idx="10316" formatCode="General">
                  <c:v>1.7601100000000001E-3</c:v>
                </c:pt>
                <c:pt idx="10317" formatCode="General">
                  <c:v>1.7601400000000001E-3</c:v>
                </c:pt>
                <c:pt idx="10318" formatCode="General">
                  <c:v>1.7601699999999999E-3</c:v>
                </c:pt>
                <c:pt idx="10319" formatCode="General">
                  <c:v>1.7602E-3</c:v>
                </c:pt>
                <c:pt idx="10320" formatCode="General">
                  <c:v>1.7602500000000001E-3</c:v>
                </c:pt>
                <c:pt idx="10321" formatCode="General">
                  <c:v>1.7603E-3</c:v>
                </c:pt>
                <c:pt idx="10322" formatCode="General">
                  <c:v>1.76034E-3</c:v>
                </c:pt>
                <c:pt idx="10323" formatCode="General">
                  <c:v>1.76037E-3</c:v>
                </c:pt>
                <c:pt idx="10324" formatCode="General">
                  <c:v>1.76041E-3</c:v>
                </c:pt>
                <c:pt idx="10325" formatCode="General">
                  <c:v>1.76045E-3</c:v>
                </c:pt>
                <c:pt idx="10326" formatCode="General">
                  <c:v>1.76049E-3</c:v>
                </c:pt>
                <c:pt idx="10327" formatCode="General">
                  <c:v>1.76053E-3</c:v>
                </c:pt>
                <c:pt idx="10328" formatCode="General">
                  <c:v>1.7605800000000001E-3</c:v>
                </c:pt>
                <c:pt idx="10329" formatCode="General">
                  <c:v>1.7606399999999999E-3</c:v>
                </c:pt>
                <c:pt idx="10330" formatCode="General">
                  <c:v>1.7607E-3</c:v>
                </c:pt>
                <c:pt idx="10331" formatCode="General">
                  <c:v>1.7607600000000001E-3</c:v>
                </c:pt>
                <c:pt idx="10332" formatCode="General">
                  <c:v>1.76082E-3</c:v>
                </c:pt>
                <c:pt idx="10333" formatCode="General">
                  <c:v>1.76088E-3</c:v>
                </c:pt>
                <c:pt idx="10334" formatCode="General">
                  <c:v>1.7609399999999999E-3</c:v>
                </c:pt>
                <c:pt idx="10335" formatCode="General">
                  <c:v>1.761E-3</c:v>
                </c:pt>
                <c:pt idx="10336" formatCode="General">
                  <c:v>1.76107E-3</c:v>
                </c:pt>
                <c:pt idx="10337" formatCode="General">
                  <c:v>1.76114E-3</c:v>
                </c:pt>
                <c:pt idx="10338" formatCode="General">
                  <c:v>1.76121E-3</c:v>
                </c:pt>
                <c:pt idx="10339" formatCode="General">
                  <c:v>1.76129E-3</c:v>
                </c:pt>
                <c:pt idx="10340" formatCode="General">
                  <c:v>1.76136E-3</c:v>
                </c:pt>
                <c:pt idx="10341" formatCode="General">
                  <c:v>1.7614600000000001E-3</c:v>
                </c:pt>
                <c:pt idx="10342" formatCode="General">
                  <c:v>1.7615599999999999E-3</c:v>
                </c:pt>
                <c:pt idx="10343" formatCode="General">
                  <c:v>1.76166E-3</c:v>
                </c:pt>
                <c:pt idx="10344" formatCode="General">
                  <c:v>1.7617500000000001E-3</c:v>
                </c:pt>
                <c:pt idx="10345" formatCode="General">
                  <c:v>1.76188E-3</c:v>
                </c:pt>
                <c:pt idx="10346" formatCode="General">
                  <c:v>1.76198E-3</c:v>
                </c:pt>
                <c:pt idx="10347" formatCode="General">
                  <c:v>1.76209E-3</c:v>
                </c:pt>
                <c:pt idx="10348" formatCode="General">
                  <c:v>1.76223E-3</c:v>
                </c:pt>
                <c:pt idx="10349" formatCode="General">
                  <c:v>1.76238E-3</c:v>
                </c:pt>
                <c:pt idx="10350" formatCode="General">
                  <c:v>1.7625200000000001E-3</c:v>
                </c:pt>
                <c:pt idx="10351" formatCode="General">
                  <c:v>1.7626600000000001E-3</c:v>
                </c:pt>
                <c:pt idx="10352" formatCode="General">
                  <c:v>1.7628100000000001E-3</c:v>
                </c:pt>
                <c:pt idx="10353" formatCode="General">
                  <c:v>1.7629500000000001E-3</c:v>
                </c:pt>
                <c:pt idx="10354" formatCode="General">
                  <c:v>1.7631299999999999E-3</c:v>
                </c:pt>
                <c:pt idx="10355" formatCode="General">
                  <c:v>1.7633099999999999E-3</c:v>
                </c:pt>
                <c:pt idx="10356" formatCode="General">
                  <c:v>1.76348E-3</c:v>
                </c:pt>
                <c:pt idx="10357" formatCode="General">
                  <c:v>1.76366E-3</c:v>
                </c:pt>
                <c:pt idx="10358" formatCode="General">
                  <c:v>1.76384E-3</c:v>
                </c:pt>
                <c:pt idx="10359" formatCode="General">
                  <c:v>1.76402E-3</c:v>
                </c:pt>
                <c:pt idx="10360" formatCode="General">
                  <c:v>1.7642000000000001E-3</c:v>
                </c:pt>
                <c:pt idx="10361" formatCode="General">
                  <c:v>1.7644500000000001E-3</c:v>
                </c:pt>
                <c:pt idx="10362" formatCode="General">
                  <c:v>1.7646599999999999E-3</c:v>
                </c:pt>
                <c:pt idx="10363" formatCode="General">
                  <c:v>1.7648799999999999E-3</c:v>
                </c:pt>
                <c:pt idx="10364" formatCode="General">
                  <c:v>1.76509E-3</c:v>
                </c:pt>
                <c:pt idx="10365" formatCode="General">
                  <c:v>1.76538E-3</c:v>
                </c:pt>
                <c:pt idx="10366" formatCode="General">
                  <c:v>1.76567E-3</c:v>
                </c:pt>
                <c:pt idx="10367" formatCode="General">
                  <c:v>1.7659500000000001E-3</c:v>
                </c:pt>
                <c:pt idx="10368" formatCode="General">
                  <c:v>1.7662400000000001E-3</c:v>
                </c:pt>
                <c:pt idx="10369" formatCode="General">
                  <c:v>1.7665199999999999E-3</c:v>
                </c:pt>
                <c:pt idx="10370" formatCode="General">
                  <c:v>1.76687E-3</c:v>
                </c:pt>
                <c:pt idx="10371" formatCode="General">
                  <c:v>1.7671799999999999E-3</c:v>
                </c:pt>
                <c:pt idx="10372" formatCode="General">
                  <c:v>1.7675E-3</c:v>
                </c:pt>
                <c:pt idx="10373" formatCode="General">
                  <c:v>1.7679099999999999E-3</c:v>
                </c:pt>
                <c:pt idx="10374" formatCode="General">
                  <c:v>1.76833E-3</c:v>
                </c:pt>
                <c:pt idx="10375" formatCode="General">
                  <c:v>1.76874E-3</c:v>
                </c:pt>
                <c:pt idx="10376" formatCode="General">
                  <c:v>1.7691600000000001E-3</c:v>
                </c:pt>
                <c:pt idx="10377" formatCode="General">
                  <c:v>1.76957E-3</c:v>
                </c:pt>
                <c:pt idx="10378" formatCode="General">
                  <c:v>1.76998E-3</c:v>
                </c:pt>
                <c:pt idx="10379" formatCode="General">
                  <c:v>1.77027E-3</c:v>
                </c:pt>
                <c:pt idx="10380" formatCode="General">
                  <c:v>1.77074E-3</c:v>
                </c:pt>
                <c:pt idx="10381" formatCode="General">
                  <c:v>1.7712100000000001E-3</c:v>
                </c:pt>
                <c:pt idx="10382" formatCode="General">
                  <c:v>1.7716800000000001E-3</c:v>
                </c:pt>
                <c:pt idx="10383" formatCode="General">
                  <c:v>1.7721499999999999E-3</c:v>
                </c:pt>
                <c:pt idx="10384" formatCode="General">
                  <c:v>1.7726199999999999E-3</c:v>
                </c:pt>
                <c:pt idx="10385" formatCode="General">
                  <c:v>1.77309E-3</c:v>
                </c:pt>
                <c:pt idx="10386" formatCode="General">
                  <c:v>1.77356E-3</c:v>
                </c:pt>
                <c:pt idx="10387" formatCode="General">
                  <c:v>1.77403E-3</c:v>
                </c:pt>
                <c:pt idx="10388" formatCode="General">
                  <c:v>1.7744900000000001E-3</c:v>
                </c:pt>
                <c:pt idx="10389" formatCode="General">
                  <c:v>1.77495E-3</c:v>
                </c:pt>
                <c:pt idx="10390" formatCode="General">
                  <c:v>1.7752600000000001E-3</c:v>
                </c:pt>
                <c:pt idx="10391" formatCode="General">
                  <c:v>1.77557E-3</c:v>
                </c:pt>
                <c:pt idx="10392" formatCode="General">
                  <c:v>1.7758800000000001E-3</c:v>
                </c:pt>
                <c:pt idx="10393" formatCode="General">
                  <c:v>1.77619E-3</c:v>
                </c:pt>
                <c:pt idx="10394" formatCode="General">
                  <c:v>1.7765000000000001E-3</c:v>
                </c:pt>
                <c:pt idx="10395" formatCode="General">
                  <c:v>1.7767499999999999E-3</c:v>
                </c:pt>
                <c:pt idx="10396" formatCode="General">
                  <c:v>1.7769999999999999E-3</c:v>
                </c:pt>
                <c:pt idx="10397" formatCode="General">
                  <c:v>1.77725E-3</c:v>
                </c:pt>
                <c:pt idx="10398" formatCode="General">
                  <c:v>1.7775099999999999E-3</c:v>
                </c:pt>
                <c:pt idx="10399" formatCode="General">
                  <c:v>1.77776E-3</c:v>
                </c:pt>
                <c:pt idx="10400" formatCode="General">
                  <c:v>1.77801E-3</c:v>
                </c:pt>
                <c:pt idx="10401" formatCode="General">
                  <c:v>1.77826E-3</c:v>
                </c:pt>
                <c:pt idx="10402" formatCode="General">
                  <c:v>1.77852E-3</c:v>
                </c:pt>
                <c:pt idx="10403" formatCode="General">
                  <c:v>1.7787899999999999E-3</c:v>
                </c:pt>
                <c:pt idx="10404" formatCode="General">
                  <c:v>1.7789699999999999E-3</c:v>
                </c:pt>
                <c:pt idx="10405" formatCode="General">
                  <c:v>1.77915E-3</c:v>
                </c:pt>
                <c:pt idx="10406" formatCode="General">
                  <c:v>1.7793399999999999E-3</c:v>
                </c:pt>
                <c:pt idx="10407" formatCode="General">
                  <c:v>1.7795199999999999E-3</c:v>
                </c:pt>
                <c:pt idx="10408" formatCode="General">
                  <c:v>1.7796999999999999E-3</c:v>
                </c:pt>
                <c:pt idx="10409" formatCode="General">
                  <c:v>1.77988E-3</c:v>
                </c:pt>
                <c:pt idx="10410" formatCode="General">
                  <c:v>1.78005E-3</c:v>
                </c:pt>
                <c:pt idx="10411" formatCode="General">
                  <c:v>1.7801900000000001E-3</c:v>
                </c:pt>
                <c:pt idx="10412" formatCode="General">
                  <c:v>1.7803300000000001E-3</c:v>
                </c:pt>
                <c:pt idx="10413" formatCode="General">
                  <c:v>1.7804699999999999E-3</c:v>
                </c:pt>
                <c:pt idx="10414" formatCode="General">
                  <c:v>1.78061E-3</c:v>
                </c:pt>
                <c:pt idx="10415" formatCode="General">
                  <c:v>1.78075E-3</c:v>
                </c:pt>
                <c:pt idx="10416" formatCode="General">
                  <c:v>1.78089E-3</c:v>
                </c:pt>
                <c:pt idx="10417" formatCode="General">
                  <c:v>1.7810300000000001E-3</c:v>
                </c:pt>
                <c:pt idx="10418" formatCode="General">
                  <c:v>1.78115E-3</c:v>
                </c:pt>
                <c:pt idx="10419" formatCode="General">
                  <c:v>1.7812699999999999E-3</c:v>
                </c:pt>
                <c:pt idx="10420" formatCode="General">
                  <c:v>1.7813799999999999E-3</c:v>
                </c:pt>
                <c:pt idx="10421" formatCode="General">
                  <c:v>1.7814899999999999E-3</c:v>
                </c:pt>
                <c:pt idx="10422" formatCode="General">
                  <c:v>1.7815999999999999E-3</c:v>
                </c:pt>
                <c:pt idx="10423" formatCode="General">
                  <c:v>1.7817200000000001E-3</c:v>
                </c:pt>
                <c:pt idx="10424" formatCode="General">
                  <c:v>1.7818300000000001E-3</c:v>
                </c:pt>
                <c:pt idx="10425" formatCode="General">
                  <c:v>1.7819400000000001E-3</c:v>
                </c:pt>
                <c:pt idx="10426" formatCode="General">
                  <c:v>1.78203E-3</c:v>
                </c:pt>
                <c:pt idx="10427" formatCode="General">
                  <c:v>1.78213E-3</c:v>
                </c:pt>
                <c:pt idx="10428" formatCode="General">
                  <c:v>1.7822300000000001E-3</c:v>
                </c:pt>
                <c:pt idx="10429" formatCode="General">
                  <c:v>1.7823299999999999E-3</c:v>
                </c:pt>
                <c:pt idx="10430" formatCode="General">
                  <c:v>1.7824E-3</c:v>
                </c:pt>
                <c:pt idx="10431" formatCode="General">
                  <c:v>1.78246E-3</c:v>
                </c:pt>
                <c:pt idx="10432" formatCode="General">
                  <c:v>1.7825300000000001E-3</c:v>
                </c:pt>
                <c:pt idx="10433" formatCode="General">
                  <c:v>1.7826000000000001E-3</c:v>
                </c:pt>
                <c:pt idx="10434" formatCode="General">
                  <c:v>1.78268E-3</c:v>
                </c:pt>
                <c:pt idx="10435" formatCode="General">
                  <c:v>1.78275E-3</c:v>
                </c:pt>
                <c:pt idx="10436" formatCode="General">
                  <c:v>1.7828099999999999E-3</c:v>
                </c:pt>
                <c:pt idx="10437" formatCode="General">
                  <c:v>1.78286E-3</c:v>
                </c:pt>
                <c:pt idx="10438" formatCode="General">
                  <c:v>1.7829199999999999E-3</c:v>
                </c:pt>
                <c:pt idx="10439" formatCode="General">
                  <c:v>1.78298E-3</c:v>
                </c:pt>
                <c:pt idx="10440" formatCode="General">
                  <c:v>1.7830400000000001E-3</c:v>
                </c:pt>
                <c:pt idx="10441" formatCode="General">
                  <c:v>1.78309E-3</c:v>
                </c:pt>
                <c:pt idx="10442" formatCode="General">
                  <c:v>1.7831399999999999E-3</c:v>
                </c:pt>
                <c:pt idx="10443" formatCode="General">
                  <c:v>1.78319E-3</c:v>
                </c:pt>
                <c:pt idx="10444" formatCode="General">
                  <c:v>1.78324E-3</c:v>
                </c:pt>
                <c:pt idx="10445" formatCode="General">
                  <c:v>1.7832799999999999E-3</c:v>
                </c:pt>
                <c:pt idx="10446" formatCode="General">
                  <c:v>1.7833199999999999E-3</c:v>
                </c:pt>
                <c:pt idx="10447" formatCode="General">
                  <c:v>1.7833599999999999E-3</c:v>
                </c:pt>
                <c:pt idx="10448" formatCode="General">
                  <c:v>1.7834000000000001E-3</c:v>
                </c:pt>
                <c:pt idx="10449" formatCode="General">
                  <c:v>1.7834299999999999E-3</c:v>
                </c:pt>
                <c:pt idx="10450" formatCode="General">
                  <c:v>1.78348E-3</c:v>
                </c:pt>
                <c:pt idx="10451" formatCode="General">
                  <c:v>1.78352E-3</c:v>
                </c:pt>
                <c:pt idx="10452" formatCode="General">
                  <c:v>1.7835699999999999E-3</c:v>
                </c:pt>
                <c:pt idx="10453" formatCode="General">
                  <c:v>1.7836099999999999E-3</c:v>
                </c:pt>
                <c:pt idx="10454" formatCode="General">
                  <c:v>1.7836499999999999E-3</c:v>
                </c:pt>
                <c:pt idx="10455" formatCode="General">
                  <c:v>1.7837E-3</c:v>
                </c:pt>
                <c:pt idx="10456" formatCode="General">
                  <c:v>1.78374E-3</c:v>
                </c:pt>
                <c:pt idx="10457" formatCode="General">
                  <c:v>1.78378E-3</c:v>
                </c:pt>
                <c:pt idx="10458" formatCode="General">
                  <c:v>1.78382E-3</c:v>
                </c:pt>
                <c:pt idx="10459" formatCode="General">
                  <c:v>1.78386E-3</c:v>
                </c:pt>
                <c:pt idx="10460" formatCode="General">
                  <c:v>1.7839100000000001E-3</c:v>
                </c:pt>
                <c:pt idx="10461" formatCode="General">
                  <c:v>1.7839500000000001E-3</c:v>
                </c:pt>
                <c:pt idx="10462" formatCode="General">
                  <c:v>1.7839900000000001E-3</c:v>
                </c:pt>
                <c:pt idx="10463" formatCode="General">
                  <c:v>1.78403E-3</c:v>
                </c:pt>
                <c:pt idx="10464" formatCode="General">
                  <c:v>1.78408E-3</c:v>
                </c:pt>
                <c:pt idx="10465" formatCode="General">
                  <c:v>1.7841199999999999E-3</c:v>
                </c:pt>
                <c:pt idx="10466" formatCode="General">
                  <c:v>1.7841599999999999E-3</c:v>
                </c:pt>
                <c:pt idx="10467" formatCode="General">
                  <c:v>1.7841999999999999E-3</c:v>
                </c:pt>
                <c:pt idx="10468" formatCode="General">
                  <c:v>1.78426E-3</c:v>
                </c:pt>
                <c:pt idx="10469" formatCode="General">
                  <c:v>1.7843100000000001E-3</c:v>
                </c:pt>
                <c:pt idx="10470" formatCode="General">
                  <c:v>1.78437E-3</c:v>
                </c:pt>
                <c:pt idx="10471" formatCode="General">
                  <c:v>1.78443E-3</c:v>
                </c:pt>
                <c:pt idx="10472" formatCode="General">
                  <c:v>1.78448E-3</c:v>
                </c:pt>
                <c:pt idx="10473" formatCode="General">
                  <c:v>1.78454E-3</c:v>
                </c:pt>
                <c:pt idx="10474" formatCode="General">
                  <c:v>1.78462E-3</c:v>
                </c:pt>
                <c:pt idx="10475" formatCode="General">
                  <c:v>1.78469E-3</c:v>
                </c:pt>
                <c:pt idx="10476" formatCode="General">
                  <c:v>1.7848199999999999E-3</c:v>
                </c:pt>
                <c:pt idx="10477" formatCode="General">
                  <c:v>1.78503E-3</c:v>
                </c:pt>
                <c:pt idx="10478" formatCode="General">
                  <c:v>1.7851399999999999E-3</c:v>
                </c:pt>
                <c:pt idx="10479" formatCode="General">
                  <c:v>1.78524E-3</c:v>
                </c:pt>
                <c:pt idx="10480" formatCode="General">
                  <c:v>1.7853299999999999E-3</c:v>
                </c:pt>
                <c:pt idx="10481" formatCode="General">
                  <c:v>1.7853999999999999E-3</c:v>
                </c:pt>
                <c:pt idx="10482" formatCode="General">
                  <c:v>1.7854699999999999E-3</c:v>
                </c:pt>
                <c:pt idx="10483" formatCode="General">
                  <c:v>1.7855499999999999E-3</c:v>
                </c:pt>
                <c:pt idx="10484" formatCode="General">
                  <c:v>1.7856E-3</c:v>
                </c:pt>
                <c:pt idx="10485" formatCode="General">
                  <c:v>1.7856700000000001E-3</c:v>
                </c:pt>
                <c:pt idx="10486" formatCode="General">
                  <c:v>1.7857000000000001E-3</c:v>
                </c:pt>
                <c:pt idx="10487" formatCode="General">
                  <c:v>1.7857699999999999E-3</c:v>
                </c:pt>
                <c:pt idx="10488" formatCode="General">
                  <c:v>1.7858399999999999E-3</c:v>
                </c:pt>
                <c:pt idx="10489" formatCode="General">
                  <c:v>1.7859099999999999E-3</c:v>
                </c:pt>
                <c:pt idx="10490" formatCode="General">
                  <c:v>1.7859900000000001E-3</c:v>
                </c:pt>
                <c:pt idx="10491" formatCode="General">
                  <c:v>1.7860700000000001E-3</c:v>
                </c:pt>
                <c:pt idx="10492" formatCode="General">
                  <c:v>1.78616E-3</c:v>
                </c:pt>
                <c:pt idx="10493" formatCode="General">
                  <c:v>1.78626E-3</c:v>
                </c:pt>
                <c:pt idx="10494" formatCode="General">
                  <c:v>1.7863600000000001E-3</c:v>
                </c:pt>
                <c:pt idx="10495" formatCode="General">
                  <c:v>1.7866500000000001E-3</c:v>
                </c:pt>
                <c:pt idx="10496" formatCode="General">
                  <c:v>1.7867600000000001E-3</c:v>
                </c:pt>
                <c:pt idx="10497" formatCode="General">
                  <c:v>1.7868300000000001E-3</c:v>
                </c:pt>
                <c:pt idx="10498" formatCode="General">
                  <c:v>1.7868999999999999E-3</c:v>
                </c:pt>
                <c:pt idx="10499" formatCode="General">
                  <c:v>1.78696E-3</c:v>
                </c:pt>
                <c:pt idx="10500" formatCode="General">
                  <c:v>1.7870099999999999E-3</c:v>
                </c:pt>
                <c:pt idx="10501" formatCode="General">
                  <c:v>1.78707E-3</c:v>
                </c:pt>
                <c:pt idx="10502" formatCode="General">
                  <c:v>1.7871300000000001E-3</c:v>
                </c:pt>
                <c:pt idx="10503" formatCode="General">
                  <c:v>1.78718E-3</c:v>
                </c:pt>
                <c:pt idx="10504" formatCode="General">
                  <c:v>1.78722E-3</c:v>
                </c:pt>
                <c:pt idx="10505" formatCode="General">
                  <c:v>1.7872599999999999E-3</c:v>
                </c:pt>
                <c:pt idx="10506" formatCode="General">
                  <c:v>1.7872999999999999E-3</c:v>
                </c:pt>
                <c:pt idx="10507" formatCode="General">
                  <c:v>1.7873399999999999E-3</c:v>
                </c:pt>
                <c:pt idx="10508" formatCode="General">
                  <c:v>1.78739E-3</c:v>
                </c:pt>
                <c:pt idx="10509" formatCode="General">
                  <c:v>1.7874200000000001E-3</c:v>
                </c:pt>
                <c:pt idx="10510" formatCode="General">
                  <c:v>1.78746E-3</c:v>
                </c:pt>
                <c:pt idx="10511" formatCode="General">
                  <c:v>1.7875E-3</c:v>
                </c:pt>
                <c:pt idx="10512" formatCode="General">
                  <c:v>1.78754E-3</c:v>
                </c:pt>
                <c:pt idx="10513" formatCode="General">
                  <c:v>1.78758E-3</c:v>
                </c:pt>
                <c:pt idx="10514" formatCode="General">
                  <c:v>1.78761E-3</c:v>
                </c:pt>
                <c:pt idx="10515" formatCode="General">
                  <c:v>1.78765E-3</c:v>
                </c:pt>
                <c:pt idx="10516" formatCode="General">
                  <c:v>1.78769E-3</c:v>
                </c:pt>
                <c:pt idx="10517" formatCode="General">
                  <c:v>1.78773E-3</c:v>
                </c:pt>
                <c:pt idx="10518" formatCode="General">
                  <c:v>1.7877699999999999E-3</c:v>
                </c:pt>
                <c:pt idx="10519" formatCode="General">
                  <c:v>1.7878E-3</c:v>
                </c:pt>
                <c:pt idx="10520" formatCode="General">
                  <c:v>1.78783E-3</c:v>
                </c:pt>
                <c:pt idx="10521" formatCode="General">
                  <c:v>1.78787E-3</c:v>
                </c:pt>
                <c:pt idx="10522" formatCode="General">
                  <c:v>1.7879199999999999E-3</c:v>
                </c:pt>
                <c:pt idx="10523" formatCode="General">
                  <c:v>1.7879700000000001E-3</c:v>
                </c:pt>
                <c:pt idx="10524" formatCode="General">
                  <c:v>1.78802E-3</c:v>
                </c:pt>
                <c:pt idx="10525" formatCode="General">
                  <c:v>1.7880699999999999E-3</c:v>
                </c:pt>
                <c:pt idx="10526" formatCode="General">
                  <c:v>1.78812E-3</c:v>
                </c:pt>
                <c:pt idx="10527" formatCode="General">
                  <c:v>1.78817E-3</c:v>
                </c:pt>
                <c:pt idx="10528" formatCode="General">
                  <c:v>1.7882200000000001E-3</c:v>
                </c:pt>
                <c:pt idx="10529" formatCode="General">
                  <c:v>1.78827E-3</c:v>
                </c:pt>
                <c:pt idx="10530" formatCode="General">
                  <c:v>1.7883199999999999E-3</c:v>
                </c:pt>
                <c:pt idx="10531" formatCode="General">
                  <c:v>1.7883899999999999E-3</c:v>
                </c:pt>
                <c:pt idx="10532" formatCode="General">
                  <c:v>1.78845E-3</c:v>
                </c:pt>
                <c:pt idx="10533" formatCode="General">
                  <c:v>1.7885100000000001E-3</c:v>
                </c:pt>
                <c:pt idx="10534" formatCode="General">
                  <c:v>1.78857E-3</c:v>
                </c:pt>
                <c:pt idx="10535" formatCode="General">
                  <c:v>1.78863E-3</c:v>
                </c:pt>
                <c:pt idx="10536" formatCode="General">
                  <c:v>1.7886899999999999E-3</c:v>
                </c:pt>
                <c:pt idx="10537" formatCode="General">
                  <c:v>1.78875E-3</c:v>
                </c:pt>
                <c:pt idx="10538" formatCode="General">
                  <c:v>1.7888100000000001E-3</c:v>
                </c:pt>
                <c:pt idx="10539" formatCode="General">
                  <c:v>1.7888699999999999E-3</c:v>
                </c:pt>
                <c:pt idx="10540" formatCode="General">
                  <c:v>1.78896E-3</c:v>
                </c:pt>
                <c:pt idx="10541" formatCode="General">
                  <c:v>1.78903E-3</c:v>
                </c:pt>
                <c:pt idx="10542" formatCode="General">
                  <c:v>1.7891000000000001E-3</c:v>
                </c:pt>
                <c:pt idx="10543" formatCode="General">
                  <c:v>1.78915E-3</c:v>
                </c:pt>
                <c:pt idx="10544" formatCode="General">
                  <c:v>1.78925E-3</c:v>
                </c:pt>
                <c:pt idx="10545" formatCode="General">
                  <c:v>1.7893500000000001E-3</c:v>
                </c:pt>
                <c:pt idx="10546" formatCode="General">
                  <c:v>1.7894499999999999E-3</c:v>
                </c:pt>
                <c:pt idx="10547" formatCode="General">
                  <c:v>1.7895400000000001E-3</c:v>
                </c:pt>
                <c:pt idx="10548" formatCode="General">
                  <c:v>1.7896399999999999E-3</c:v>
                </c:pt>
                <c:pt idx="10549" formatCode="General">
                  <c:v>1.78974E-3</c:v>
                </c:pt>
                <c:pt idx="10550" formatCode="General">
                  <c:v>1.78987E-3</c:v>
                </c:pt>
                <c:pt idx="10551" formatCode="General">
                  <c:v>1.78999E-3</c:v>
                </c:pt>
                <c:pt idx="10552" formatCode="General">
                  <c:v>1.7901200000000001E-3</c:v>
                </c:pt>
                <c:pt idx="10553" formatCode="General">
                  <c:v>1.79025E-3</c:v>
                </c:pt>
                <c:pt idx="10554" formatCode="General">
                  <c:v>1.7903699999999999E-3</c:v>
                </c:pt>
                <c:pt idx="10555" formatCode="General">
                  <c:v>1.7905E-3</c:v>
                </c:pt>
                <c:pt idx="10556" formatCode="General">
                  <c:v>1.7906300000000001E-3</c:v>
                </c:pt>
                <c:pt idx="10557" formatCode="General">
                  <c:v>1.7907999999999999E-3</c:v>
                </c:pt>
                <c:pt idx="10558" formatCode="General">
                  <c:v>1.79093E-3</c:v>
                </c:pt>
                <c:pt idx="10559" formatCode="General">
                  <c:v>1.79112E-3</c:v>
                </c:pt>
                <c:pt idx="10560" formatCode="General">
                  <c:v>1.7913E-3</c:v>
                </c:pt>
                <c:pt idx="10561" formatCode="General">
                  <c:v>1.79148E-3</c:v>
                </c:pt>
                <c:pt idx="10562" formatCode="General">
                  <c:v>1.79166E-3</c:v>
                </c:pt>
                <c:pt idx="10563" formatCode="General">
                  <c:v>1.79185E-3</c:v>
                </c:pt>
                <c:pt idx="10564" formatCode="General">
                  <c:v>1.79203E-3</c:v>
                </c:pt>
                <c:pt idx="10565" formatCode="General">
                  <c:v>1.79221E-3</c:v>
                </c:pt>
                <c:pt idx="10566" formatCode="General">
                  <c:v>1.7924E-3</c:v>
                </c:pt>
                <c:pt idx="10567" formatCode="General">
                  <c:v>1.7925899999999999E-3</c:v>
                </c:pt>
                <c:pt idx="10568" formatCode="General">
                  <c:v>1.79284E-3</c:v>
                </c:pt>
                <c:pt idx="10569" formatCode="General">
                  <c:v>1.79309E-3</c:v>
                </c:pt>
                <c:pt idx="10570" formatCode="General">
                  <c:v>1.79335E-3</c:v>
                </c:pt>
                <c:pt idx="10571" formatCode="General">
                  <c:v>1.7936E-3</c:v>
                </c:pt>
                <c:pt idx="10572" formatCode="General">
                  <c:v>1.79385E-3</c:v>
                </c:pt>
                <c:pt idx="10573" formatCode="General">
                  <c:v>1.7941000000000001E-3</c:v>
                </c:pt>
                <c:pt idx="10574" formatCode="General">
                  <c:v>1.79437E-3</c:v>
                </c:pt>
                <c:pt idx="10575" formatCode="General">
                  <c:v>1.7946500000000001E-3</c:v>
                </c:pt>
                <c:pt idx="10576" formatCode="General">
                  <c:v>1.7949299999999999E-3</c:v>
                </c:pt>
                <c:pt idx="10577" formatCode="General">
                  <c:v>1.79521E-3</c:v>
                </c:pt>
                <c:pt idx="10578" formatCode="General">
                  <c:v>1.7954900000000001E-3</c:v>
                </c:pt>
                <c:pt idx="10579" formatCode="General">
                  <c:v>1.7957699999999999E-3</c:v>
                </c:pt>
                <c:pt idx="10580" formatCode="General">
                  <c:v>1.7962E-3</c:v>
                </c:pt>
                <c:pt idx="10581" formatCode="General">
                  <c:v>1.79648E-3</c:v>
                </c:pt>
                <c:pt idx="10582" formatCode="General">
                  <c:v>1.79681E-3</c:v>
                </c:pt>
                <c:pt idx="10583" formatCode="General">
                  <c:v>1.79715E-3</c:v>
                </c:pt>
                <c:pt idx="10584" formatCode="General">
                  <c:v>1.7974899999999999E-3</c:v>
                </c:pt>
                <c:pt idx="10585" formatCode="General">
                  <c:v>1.7978200000000001E-3</c:v>
                </c:pt>
                <c:pt idx="10586" formatCode="General">
                  <c:v>1.79816E-3</c:v>
                </c:pt>
                <c:pt idx="10587" formatCode="General">
                  <c:v>1.7985E-3</c:v>
                </c:pt>
                <c:pt idx="10588" formatCode="General">
                  <c:v>1.79883E-3</c:v>
                </c:pt>
                <c:pt idx="10589" formatCode="General">
                  <c:v>1.7991699999999999E-3</c:v>
                </c:pt>
                <c:pt idx="10590" formatCode="General">
                  <c:v>1.79951E-3</c:v>
                </c:pt>
                <c:pt idx="10591" formatCode="General">
                  <c:v>1.79985E-3</c:v>
                </c:pt>
                <c:pt idx="10592" formatCode="General">
                  <c:v>1.8001899999999999E-3</c:v>
                </c:pt>
                <c:pt idx="10593" formatCode="General">
                  <c:v>1.8005300000000001E-3</c:v>
                </c:pt>
                <c:pt idx="10594" formatCode="General">
                  <c:v>1.80086E-3</c:v>
                </c:pt>
                <c:pt idx="10595" formatCode="General">
                  <c:v>1.8012E-3</c:v>
                </c:pt>
                <c:pt idx="10596" formatCode="General">
                  <c:v>1.8015399999999999E-3</c:v>
                </c:pt>
                <c:pt idx="10597" formatCode="General">
                  <c:v>1.8018800000000001E-3</c:v>
                </c:pt>
                <c:pt idx="10598" formatCode="General">
                  <c:v>1.80215E-3</c:v>
                </c:pt>
                <c:pt idx="10599" formatCode="General">
                  <c:v>1.8024099999999999E-3</c:v>
                </c:pt>
                <c:pt idx="10600" formatCode="General">
                  <c:v>1.8026699999999999E-3</c:v>
                </c:pt>
                <c:pt idx="10601" formatCode="General">
                  <c:v>1.8029400000000001E-3</c:v>
                </c:pt>
                <c:pt idx="10602" formatCode="General">
                  <c:v>1.8032E-3</c:v>
                </c:pt>
                <c:pt idx="10603" formatCode="General">
                  <c:v>1.8033999999999999E-3</c:v>
                </c:pt>
                <c:pt idx="10604" formatCode="General">
                  <c:v>1.8036E-3</c:v>
                </c:pt>
                <c:pt idx="10605" formatCode="General">
                  <c:v>1.8037999999999999E-3</c:v>
                </c:pt>
                <c:pt idx="10606" formatCode="General">
                  <c:v>1.804E-3</c:v>
                </c:pt>
                <c:pt idx="10607" formatCode="General">
                  <c:v>1.80415E-3</c:v>
                </c:pt>
                <c:pt idx="10608" formatCode="General">
                  <c:v>1.8043099999999999E-3</c:v>
                </c:pt>
                <c:pt idx="10609" formatCode="General">
                  <c:v>1.8044599999999999E-3</c:v>
                </c:pt>
                <c:pt idx="10610" formatCode="General">
                  <c:v>1.8046200000000001E-3</c:v>
                </c:pt>
                <c:pt idx="10611" formatCode="General">
                  <c:v>1.80478E-3</c:v>
                </c:pt>
                <c:pt idx="10612" formatCode="General">
                  <c:v>1.8049299999999999E-3</c:v>
                </c:pt>
                <c:pt idx="10613" formatCode="General">
                  <c:v>1.8050900000000001E-3</c:v>
                </c:pt>
                <c:pt idx="10614" formatCode="General">
                  <c:v>1.8052000000000001E-3</c:v>
                </c:pt>
                <c:pt idx="10615" formatCode="General">
                  <c:v>1.8052999999999999E-3</c:v>
                </c:pt>
                <c:pt idx="10616" formatCode="General">
                  <c:v>1.80543E-3</c:v>
                </c:pt>
                <c:pt idx="10617" formatCode="General">
                  <c:v>1.80555E-3</c:v>
                </c:pt>
                <c:pt idx="10618" formatCode="General">
                  <c:v>1.80568E-3</c:v>
                </c:pt>
                <c:pt idx="10619" formatCode="General">
                  <c:v>1.8057699999999999E-3</c:v>
                </c:pt>
                <c:pt idx="10620" formatCode="General">
                  <c:v>1.8058600000000001E-3</c:v>
                </c:pt>
                <c:pt idx="10621" formatCode="General">
                  <c:v>1.8059599999999999E-3</c:v>
                </c:pt>
                <c:pt idx="10622" formatCode="General">
                  <c:v>1.80605E-3</c:v>
                </c:pt>
                <c:pt idx="10623" formatCode="General">
                  <c:v>1.8061500000000001E-3</c:v>
                </c:pt>
                <c:pt idx="10624" formatCode="General">
                  <c:v>1.80624E-3</c:v>
                </c:pt>
                <c:pt idx="10625" formatCode="General">
                  <c:v>1.8063199999999999E-3</c:v>
                </c:pt>
                <c:pt idx="10626" formatCode="General">
                  <c:v>1.8063899999999999E-3</c:v>
                </c:pt>
                <c:pt idx="10627" formatCode="General">
                  <c:v>1.80645E-3</c:v>
                </c:pt>
                <c:pt idx="10628" formatCode="General">
                  <c:v>1.80652E-3</c:v>
                </c:pt>
                <c:pt idx="10629" formatCode="General">
                  <c:v>1.8065799999999999E-3</c:v>
                </c:pt>
                <c:pt idx="10630" formatCode="General">
                  <c:v>1.8066499999999999E-3</c:v>
                </c:pt>
                <c:pt idx="10631" formatCode="General">
                  <c:v>1.80671E-3</c:v>
                </c:pt>
                <c:pt idx="10632" formatCode="General">
                  <c:v>1.80675E-3</c:v>
                </c:pt>
                <c:pt idx="10633" formatCode="General">
                  <c:v>1.80679E-3</c:v>
                </c:pt>
                <c:pt idx="10634" formatCode="General">
                  <c:v>1.8068400000000001E-3</c:v>
                </c:pt>
                <c:pt idx="10635" formatCode="General">
                  <c:v>1.8068800000000001E-3</c:v>
                </c:pt>
                <c:pt idx="10636" formatCode="General">
                  <c:v>1.8069200000000001E-3</c:v>
                </c:pt>
                <c:pt idx="10637" formatCode="General">
                  <c:v>1.80696E-3</c:v>
                </c:pt>
                <c:pt idx="10638" formatCode="General">
                  <c:v>1.8069900000000001E-3</c:v>
                </c:pt>
                <c:pt idx="10639" formatCode="General">
                  <c:v>1.8070300000000001E-3</c:v>
                </c:pt>
                <c:pt idx="10640" formatCode="General">
                  <c:v>1.8070600000000001E-3</c:v>
                </c:pt>
                <c:pt idx="10641" formatCode="General">
                  <c:v>1.8071000000000001E-3</c:v>
                </c:pt>
                <c:pt idx="10642" formatCode="General">
                  <c:v>1.8071300000000001E-3</c:v>
                </c:pt>
                <c:pt idx="10643" formatCode="General">
                  <c:v>1.8071700000000001E-3</c:v>
                </c:pt>
                <c:pt idx="10644" formatCode="General">
                  <c:v>1.8071999999999999E-3</c:v>
                </c:pt>
                <c:pt idx="10645" formatCode="General">
                  <c:v>1.8072400000000001E-3</c:v>
                </c:pt>
                <c:pt idx="10646" formatCode="General">
                  <c:v>1.8072699999999999E-3</c:v>
                </c:pt>
                <c:pt idx="10647" formatCode="General">
                  <c:v>1.8073099999999999E-3</c:v>
                </c:pt>
                <c:pt idx="10648" formatCode="General">
                  <c:v>1.8073399999999999E-3</c:v>
                </c:pt>
                <c:pt idx="10649" formatCode="General">
                  <c:v>1.8073799999999999E-3</c:v>
                </c:pt>
                <c:pt idx="10650" formatCode="General">
                  <c:v>1.80741E-3</c:v>
                </c:pt>
                <c:pt idx="10651" formatCode="General">
                  <c:v>1.8074499999999999E-3</c:v>
                </c:pt>
                <c:pt idx="10652" formatCode="General">
                  <c:v>1.80748E-3</c:v>
                </c:pt>
                <c:pt idx="10653" formatCode="General">
                  <c:v>1.80752E-3</c:v>
                </c:pt>
                <c:pt idx="10654" formatCode="General">
                  <c:v>1.8075599999999999E-3</c:v>
                </c:pt>
                <c:pt idx="10655" formatCode="General">
                  <c:v>1.8075999999999999E-3</c:v>
                </c:pt>
                <c:pt idx="10656" formatCode="General">
                  <c:v>1.8076399999999999E-3</c:v>
                </c:pt>
                <c:pt idx="10657" formatCode="General">
                  <c:v>1.8076699999999999E-3</c:v>
                </c:pt>
                <c:pt idx="10658" formatCode="General">
                  <c:v>1.8077099999999999E-3</c:v>
                </c:pt>
                <c:pt idx="10659" formatCode="General">
                  <c:v>1.8077499999999999E-3</c:v>
                </c:pt>
                <c:pt idx="10660" formatCode="General">
                  <c:v>1.8077900000000001E-3</c:v>
                </c:pt>
                <c:pt idx="10661" formatCode="General">
                  <c:v>1.8078199999999999E-3</c:v>
                </c:pt>
                <c:pt idx="10662" formatCode="General">
                  <c:v>1.8078599999999999E-3</c:v>
                </c:pt>
                <c:pt idx="10663" formatCode="General">
                  <c:v>1.8078899999999999E-3</c:v>
                </c:pt>
                <c:pt idx="10664" formatCode="General">
                  <c:v>1.8079299999999999E-3</c:v>
                </c:pt>
                <c:pt idx="10665" formatCode="General">
                  <c:v>1.8079700000000001E-3</c:v>
                </c:pt>
                <c:pt idx="10666" formatCode="General">
                  <c:v>1.8080100000000001E-3</c:v>
                </c:pt>
                <c:pt idx="10667" formatCode="General">
                  <c:v>1.8080500000000001E-3</c:v>
                </c:pt>
                <c:pt idx="10668" formatCode="General">
                  <c:v>1.80809E-3</c:v>
                </c:pt>
                <c:pt idx="10669" formatCode="General">
                  <c:v>1.80814E-3</c:v>
                </c:pt>
                <c:pt idx="10670" formatCode="General">
                  <c:v>1.8081799999999999E-3</c:v>
                </c:pt>
                <c:pt idx="10671" formatCode="General">
                  <c:v>1.8082199999999999E-3</c:v>
                </c:pt>
                <c:pt idx="10672" formatCode="General">
                  <c:v>1.8082599999999999E-3</c:v>
                </c:pt>
                <c:pt idx="10673" formatCode="General">
                  <c:v>1.80832E-3</c:v>
                </c:pt>
                <c:pt idx="10674" formatCode="General">
                  <c:v>1.8083699999999999E-3</c:v>
                </c:pt>
                <c:pt idx="10675" formatCode="General">
                  <c:v>1.80843E-3</c:v>
                </c:pt>
                <c:pt idx="10676" formatCode="General">
                  <c:v>1.8085E-3</c:v>
                </c:pt>
                <c:pt idx="10677" formatCode="General">
                  <c:v>1.80857E-3</c:v>
                </c:pt>
                <c:pt idx="10678" formatCode="General">
                  <c:v>1.80865E-3</c:v>
                </c:pt>
                <c:pt idx="10679" formatCode="General">
                  <c:v>1.8087800000000001E-3</c:v>
                </c:pt>
                <c:pt idx="10680" formatCode="General">
                  <c:v>1.80893E-3</c:v>
                </c:pt>
                <c:pt idx="10681" formatCode="General">
                  <c:v>1.80901E-3</c:v>
                </c:pt>
                <c:pt idx="10682" formatCode="General">
                  <c:v>1.8091100000000001E-3</c:v>
                </c:pt>
                <c:pt idx="10683" formatCode="General">
                  <c:v>1.80919E-3</c:v>
                </c:pt>
                <c:pt idx="10684" formatCode="General">
                  <c:v>1.8092500000000001E-3</c:v>
                </c:pt>
                <c:pt idx="10685" formatCode="General">
                  <c:v>1.8093199999999999E-3</c:v>
                </c:pt>
                <c:pt idx="10686" formatCode="General">
                  <c:v>1.80938E-3</c:v>
                </c:pt>
                <c:pt idx="10687" formatCode="General">
                  <c:v>1.8094599999999999E-3</c:v>
                </c:pt>
                <c:pt idx="10688" formatCode="General">
                  <c:v>1.8095299999999999E-3</c:v>
                </c:pt>
                <c:pt idx="10689" formatCode="General">
                  <c:v>1.8096E-3</c:v>
                </c:pt>
                <c:pt idx="10690" formatCode="General">
                  <c:v>1.80967E-3</c:v>
                </c:pt>
                <c:pt idx="10691" formatCode="General">
                  <c:v>1.8097300000000001E-3</c:v>
                </c:pt>
                <c:pt idx="10692" formatCode="General">
                  <c:v>1.8097899999999999E-3</c:v>
                </c:pt>
                <c:pt idx="10693" formatCode="General">
                  <c:v>1.80985E-3</c:v>
                </c:pt>
                <c:pt idx="10694" formatCode="General">
                  <c:v>1.80993E-3</c:v>
                </c:pt>
                <c:pt idx="10695" formatCode="General">
                  <c:v>1.80999E-3</c:v>
                </c:pt>
                <c:pt idx="10696" formatCode="General">
                  <c:v>1.81007E-3</c:v>
                </c:pt>
                <c:pt idx="10697" formatCode="General">
                  <c:v>1.8101599999999999E-3</c:v>
                </c:pt>
                <c:pt idx="10698" formatCode="General">
                  <c:v>1.8102700000000001E-3</c:v>
                </c:pt>
                <c:pt idx="10699" formatCode="General">
                  <c:v>1.8105199999999999E-3</c:v>
                </c:pt>
                <c:pt idx="10700" formatCode="General">
                  <c:v>1.81061E-3</c:v>
                </c:pt>
                <c:pt idx="10701" formatCode="General">
                  <c:v>1.81069E-3</c:v>
                </c:pt>
                <c:pt idx="10702" formatCode="General">
                  <c:v>1.81076E-3</c:v>
                </c:pt>
                <c:pt idx="10703" formatCode="General">
                  <c:v>1.8108200000000001E-3</c:v>
                </c:pt>
                <c:pt idx="10704" formatCode="General">
                  <c:v>1.81088E-3</c:v>
                </c:pt>
                <c:pt idx="10705" formatCode="General">
                  <c:v>1.8109300000000001E-3</c:v>
                </c:pt>
                <c:pt idx="10706" formatCode="General">
                  <c:v>1.81099E-3</c:v>
                </c:pt>
                <c:pt idx="10707" formatCode="General">
                  <c:v>1.8110299999999999E-3</c:v>
                </c:pt>
                <c:pt idx="10708" formatCode="General">
                  <c:v>1.8110699999999999E-3</c:v>
                </c:pt>
                <c:pt idx="10709" formatCode="General">
                  <c:v>1.8111100000000001E-3</c:v>
                </c:pt>
                <c:pt idx="10710" formatCode="General">
                  <c:v>1.81116E-3</c:v>
                </c:pt>
                <c:pt idx="10711" formatCode="General">
                  <c:v>1.8112E-3</c:v>
                </c:pt>
                <c:pt idx="10712" formatCode="General">
                  <c:v>1.81124E-3</c:v>
                </c:pt>
                <c:pt idx="10713" formatCode="General">
                  <c:v>1.81127E-3</c:v>
                </c:pt>
                <c:pt idx="10714" formatCode="General">
                  <c:v>1.8113000000000001E-3</c:v>
                </c:pt>
                <c:pt idx="10715" formatCode="General">
                  <c:v>1.81134E-3</c:v>
                </c:pt>
                <c:pt idx="10716" formatCode="General">
                  <c:v>1.8113700000000001E-3</c:v>
                </c:pt>
                <c:pt idx="10717" formatCode="General">
                  <c:v>1.8114100000000001E-3</c:v>
                </c:pt>
                <c:pt idx="10718" formatCode="General">
                  <c:v>1.81145E-3</c:v>
                </c:pt>
                <c:pt idx="10719" formatCode="General">
                  <c:v>1.81149E-3</c:v>
                </c:pt>
                <c:pt idx="10720" formatCode="General">
                  <c:v>1.81153E-3</c:v>
                </c:pt>
                <c:pt idx="10721" formatCode="General">
                  <c:v>1.81157E-3</c:v>
                </c:pt>
                <c:pt idx="10722" formatCode="General">
                  <c:v>1.81161E-3</c:v>
                </c:pt>
                <c:pt idx="10723" formatCode="General">
                  <c:v>1.8116499999999999E-3</c:v>
                </c:pt>
                <c:pt idx="10724" formatCode="General">
                  <c:v>1.8116899999999999E-3</c:v>
                </c:pt>
                <c:pt idx="10725" formatCode="General">
                  <c:v>1.8117299999999999E-3</c:v>
                </c:pt>
                <c:pt idx="10726" formatCode="General">
                  <c:v>1.8117700000000001E-3</c:v>
                </c:pt>
                <c:pt idx="10727" formatCode="General">
                  <c:v>1.8118100000000001E-3</c:v>
                </c:pt>
                <c:pt idx="10728" formatCode="General">
                  <c:v>1.8118399999999999E-3</c:v>
                </c:pt>
                <c:pt idx="10729" formatCode="General">
                  <c:v>1.8118800000000001E-3</c:v>
                </c:pt>
                <c:pt idx="10730" formatCode="General">
                  <c:v>1.8119099999999999E-3</c:v>
                </c:pt>
                <c:pt idx="10731" formatCode="General">
                  <c:v>1.8119500000000001E-3</c:v>
                </c:pt>
                <c:pt idx="10732" formatCode="General">
                  <c:v>1.8119799999999999E-3</c:v>
                </c:pt>
                <c:pt idx="10733" formatCode="General">
                  <c:v>1.8120199999999999E-3</c:v>
                </c:pt>
                <c:pt idx="10734" formatCode="General">
                  <c:v>1.8120499999999999E-3</c:v>
                </c:pt>
                <c:pt idx="10735" formatCode="General">
                  <c:v>1.8120899999999999E-3</c:v>
                </c:pt>
                <c:pt idx="10736" formatCode="General">
                  <c:v>1.81212E-3</c:v>
                </c:pt>
                <c:pt idx="10737" formatCode="General">
                  <c:v>1.8121599999999999E-3</c:v>
                </c:pt>
                <c:pt idx="10738" formatCode="General">
                  <c:v>1.81219E-3</c:v>
                </c:pt>
                <c:pt idx="10739" formatCode="General">
                  <c:v>1.81223E-3</c:v>
                </c:pt>
                <c:pt idx="10740" formatCode="General">
                  <c:v>1.81226E-3</c:v>
                </c:pt>
                <c:pt idx="10741" formatCode="General">
                  <c:v>1.8123099999999999E-3</c:v>
                </c:pt>
                <c:pt idx="10742" formatCode="General">
                  <c:v>1.81237E-3</c:v>
                </c:pt>
                <c:pt idx="10743" formatCode="General">
                  <c:v>1.8124E-3</c:v>
                </c:pt>
                <c:pt idx="10744" formatCode="General">
                  <c:v>1.81245E-3</c:v>
                </c:pt>
                <c:pt idx="10745" formatCode="General">
                  <c:v>1.8125000000000001E-3</c:v>
                </c:pt>
                <c:pt idx="10746" formatCode="General">
                  <c:v>1.81255E-3</c:v>
                </c:pt>
                <c:pt idx="10747" formatCode="General">
                  <c:v>1.8125999999999999E-3</c:v>
                </c:pt>
                <c:pt idx="10748" formatCode="General">
                  <c:v>1.8126500000000001E-3</c:v>
                </c:pt>
                <c:pt idx="10749" formatCode="General">
                  <c:v>1.81273E-3</c:v>
                </c:pt>
                <c:pt idx="10750" formatCode="General">
                  <c:v>1.81281E-3</c:v>
                </c:pt>
                <c:pt idx="10751" formatCode="General">
                  <c:v>1.81288E-3</c:v>
                </c:pt>
                <c:pt idx="10752" formatCode="General">
                  <c:v>1.81296E-3</c:v>
                </c:pt>
                <c:pt idx="10753" formatCode="General">
                  <c:v>1.81303E-3</c:v>
                </c:pt>
                <c:pt idx="10754" formatCode="General">
                  <c:v>1.8131099999999999E-3</c:v>
                </c:pt>
                <c:pt idx="10755" formatCode="General">
                  <c:v>1.81321E-3</c:v>
                </c:pt>
                <c:pt idx="10756" formatCode="General">
                  <c:v>1.8132999999999999E-3</c:v>
                </c:pt>
                <c:pt idx="10757" formatCode="General">
                  <c:v>1.8134E-3</c:v>
                </c:pt>
                <c:pt idx="10758" formatCode="General">
                  <c:v>1.81346E-3</c:v>
                </c:pt>
                <c:pt idx="10759" formatCode="General">
                  <c:v>1.81358E-3</c:v>
                </c:pt>
                <c:pt idx="10760" formatCode="General">
                  <c:v>1.8137100000000001E-3</c:v>
                </c:pt>
                <c:pt idx="10761" formatCode="General">
                  <c:v>1.81383E-3</c:v>
                </c:pt>
                <c:pt idx="10762" formatCode="General">
                  <c:v>1.8139600000000001E-3</c:v>
                </c:pt>
                <c:pt idx="10763" formatCode="General">
                  <c:v>1.81408E-3</c:v>
                </c:pt>
                <c:pt idx="10764" formatCode="General">
                  <c:v>1.8142099999999999E-3</c:v>
                </c:pt>
                <c:pt idx="10765" formatCode="General">
                  <c:v>1.8143600000000001E-3</c:v>
                </c:pt>
                <c:pt idx="10766" formatCode="General">
                  <c:v>1.81452E-3</c:v>
                </c:pt>
                <c:pt idx="10767" formatCode="General">
                  <c:v>1.81467E-3</c:v>
                </c:pt>
                <c:pt idx="10768" formatCode="General">
                  <c:v>1.8148299999999999E-3</c:v>
                </c:pt>
                <c:pt idx="10769" formatCode="General">
                  <c:v>1.8149799999999999E-3</c:v>
                </c:pt>
                <c:pt idx="10770" formatCode="General">
                  <c:v>1.81514E-3</c:v>
                </c:pt>
                <c:pt idx="10771" formatCode="General">
                  <c:v>1.8152999999999999E-3</c:v>
                </c:pt>
                <c:pt idx="10772" formatCode="General">
                  <c:v>1.8155300000000001E-3</c:v>
                </c:pt>
                <c:pt idx="10773" formatCode="General">
                  <c:v>1.8157500000000001E-3</c:v>
                </c:pt>
                <c:pt idx="10774" formatCode="General">
                  <c:v>1.8159700000000001E-3</c:v>
                </c:pt>
                <c:pt idx="10775" formatCode="General">
                  <c:v>1.8161900000000001E-3</c:v>
                </c:pt>
                <c:pt idx="10776" formatCode="General">
                  <c:v>1.8164100000000001E-3</c:v>
                </c:pt>
                <c:pt idx="10777" formatCode="General">
                  <c:v>1.8166300000000001E-3</c:v>
                </c:pt>
                <c:pt idx="10778" formatCode="General">
                  <c:v>1.81693E-3</c:v>
                </c:pt>
                <c:pt idx="10779" formatCode="General">
                  <c:v>1.81723E-3</c:v>
                </c:pt>
                <c:pt idx="10780" formatCode="General">
                  <c:v>1.81752E-3</c:v>
                </c:pt>
                <c:pt idx="10781" formatCode="General">
                  <c:v>1.8178199999999999E-3</c:v>
                </c:pt>
                <c:pt idx="10782" formatCode="General">
                  <c:v>1.81813E-3</c:v>
                </c:pt>
                <c:pt idx="10783" formatCode="General">
                  <c:v>1.8184399999999999E-3</c:v>
                </c:pt>
                <c:pt idx="10784" formatCode="General">
                  <c:v>1.8187500000000001E-3</c:v>
                </c:pt>
                <c:pt idx="10785" formatCode="General">
                  <c:v>1.8190599999999999E-3</c:v>
                </c:pt>
                <c:pt idx="10786" formatCode="General">
                  <c:v>1.81953E-3</c:v>
                </c:pt>
                <c:pt idx="10787" formatCode="General">
                  <c:v>1.82E-3</c:v>
                </c:pt>
                <c:pt idx="10788" formatCode="General">
                  <c:v>1.8203099999999999E-3</c:v>
                </c:pt>
                <c:pt idx="10789" formatCode="General">
                  <c:v>1.8206800000000001E-3</c:v>
                </c:pt>
                <c:pt idx="10790" formatCode="General">
                  <c:v>1.8210500000000001E-3</c:v>
                </c:pt>
                <c:pt idx="10791" formatCode="General">
                  <c:v>1.8214699999999999E-3</c:v>
                </c:pt>
                <c:pt idx="10792" formatCode="General">
                  <c:v>1.8218900000000001E-3</c:v>
                </c:pt>
                <c:pt idx="10793" formatCode="General">
                  <c:v>1.8223099999999999E-3</c:v>
                </c:pt>
                <c:pt idx="10794" formatCode="General">
                  <c:v>1.8227300000000001E-3</c:v>
                </c:pt>
                <c:pt idx="10795" formatCode="General">
                  <c:v>1.8231499999999999E-3</c:v>
                </c:pt>
                <c:pt idx="10796" formatCode="General">
                  <c:v>1.8235700000000001E-3</c:v>
                </c:pt>
                <c:pt idx="10797" formatCode="General">
                  <c:v>1.8238900000000001E-3</c:v>
                </c:pt>
                <c:pt idx="10798" formatCode="General">
                  <c:v>1.8242E-3</c:v>
                </c:pt>
                <c:pt idx="10799" formatCode="General">
                  <c:v>1.82453E-3</c:v>
                </c:pt>
                <c:pt idx="10800" formatCode="General">
                  <c:v>1.82489E-3</c:v>
                </c:pt>
                <c:pt idx="10801" formatCode="General">
                  <c:v>1.8251299999999999E-3</c:v>
                </c:pt>
                <c:pt idx="10802" formatCode="General">
                  <c:v>1.82537E-3</c:v>
                </c:pt>
                <c:pt idx="10803" formatCode="General">
                  <c:v>1.8256100000000001E-3</c:v>
                </c:pt>
                <c:pt idx="10804" formatCode="General">
                  <c:v>1.82585E-3</c:v>
                </c:pt>
                <c:pt idx="10805" formatCode="General">
                  <c:v>1.82609E-3</c:v>
                </c:pt>
                <c:pt idx="10806" formatCode="General">
                  <c:v>1.8263299999999999E-3</c:v>
                </c:pt>
                <c:pt idx="10807" formatCode="General">
                  <c:v>1.8265200000000001E-3</c:v>
                </c:pt>
                <c:pt idx="10808" formatCode="General">
                  <c:v>1.82672E-3</c:v>
                </c:pt>
                <c:pt idx="10809" formatCode="General">
                  <c:v>1.8269099999999999E-3</c:v>
                </c:pt>
                <c:pt idx="10810" formatCode="General">
                  <c:v>1.8270999999999999E-3</c:v>
                </c:pt>
                <c:pt idx="10811" formatCode="General">
                  <c:v>1.8272399999999999E-3</c:v>
                </c:pt>
                <c:pt idx="10812" formatCode="General">
                  <c:v>1.8273899999999999E-3</c:v>
                </c:pt>
                <c:pt idx="10813" formatCode="General">
                  <c:v>1.82753E-3</c:v>
                </c:pt>
                <c:pt idx="10814" formatCode="General">
                  <c:v>1.8276799999999999E-3</c:v>
                </c:pt>
                <c:pt idx="10815" formatCode="General">
                  <c:v>1.82782E-3</c:v>
                </c:pt>
                <c:pt idx="10816" formatCode="General">
                  <c:v>1.82793E-3</c:v>
                </c:pt>
                <c:pt idx="10817" formatCode="General">
                  <c:v>1.8280499999999999E-3</c:v>
                </c:pt>
                <c:pt idx="10818" formatCode="General">
                  <c:v>1.8281700000000001E-3</c:v>
                </c:pt>
                <c:pt idx="10819" formatCode="General">
                  <c:v>1.82826E-3</c:v>
                </c:pt>
                <c:pt idx="10820" formatCode="General">
                  <c:v>1.8283500000000001E-3</c:v>
                </c:pt>
                <c:pt idx="10821" formatCode="General">
                  <c:v>1.82844E-3</c:v>
                </c:pt>
                <c:pt idx="10822" formatCode="General">
                  <c:v>1.8285300000000001E-3</c:v>
                </c:pt>
                <c:pt idx="10823" formatCode="General">
                  <c:v>1.82862E-3</c:v>
                </c:pt>
                <c:pt idx="10824" formatCode="General">
                  <c:v>1.8286800000000001E-3</c:v>
                </c:pt>
                <c:pt idx="10825" formatCode="General">
                  <c:v>1.8287399999999999E-3</c:v>
                </c:pt>
                <c:pt idx="10826" formatCode="General">
                  <c:v>1.8288E-3</c:v>
                </c:pt>
                <c:pt idx="10827" formatCode="General">
                  <c:v>1.8288499999999999E-3</c:v>
                </c:pt>
                <c:pt idx="10828" formatCode="General">
                  <c:v>1.82891E-3</c:v>
                </c:pt>
                <c:pt idx="10829" formatCode="General">
                  <c:v>1.8289700000000001E-3</c:v>
                </c:pt>
                <c:pt idx="10830" formatCode="General">
                  <c:v>1.82902E-3</c:v>
                </c:pt>
                <c:pt idx="10831" formatCode="General">
                  <c:v>1.82906E-3</c:v>
                </c:pt>
                <c:pt idx="10832" formatCode="General">
                  <c:v>1.8291E-3</c:v>
                </c:pt>
                <c:pt idx="10833" formatCode="General">
                  <c:v>1.8291399999999999E-3</c:v>
                </c:pt>
                <c:pt idx="10834" formatCode="General">
                  <c:v>1.8291900000000001E-3</c:v>
                </c:pt>
                <c:pt idx="10835" formatCode="General">
                  <c:v>1.82923E-3</c:v>
                </c:pt>
                <c:pt idx="10836" formatCode="General">
                  <c:v>1.82927E-3</c:v>
                </c:pt>
                <c:pt idx="10837" formatCode="General">
                  <c:v>1.82931E-3</c:v>
                </c:pt>
                <c:pt idx="10838" formatCode="General">
                  <c:v>1.82935E-3</c:v>
                </c:pt>
                <c:pt idx="10839" formatCode="General">
                  <c:v>1.8293999999999999E-3</c:v>
                </c:pt>
                <c:pt idx="10840" formatCode="General">
                  <c:v>1.8294299999999999E-3</c:v>
                </c:pt>
                <c:pt idx="10841" formatCode="General">
                  <c:v>1.82946E-3</c:v>
                </c:pt>
                <c:pt idx="10842" formatCode="General">
                  <c:v>1.82949E-3</c:v>
                </c:pt>
                <c:pt idx="10843" formatCode="General">
                  <c:v>1.82953E-3</c:v>
                </c:pt>
                <c:pt idx="10844" formatCode="General">
                  <c:v>1.82956E-3</c:v>
                </c:pt>
                <c:pt idx="10845" formatCode="General">
                  <c:v>1.8295900000000001E-3</c:v>
                </c:pt>
                <c:pt idx="10846" formatCode="General">
                  <c:v>1.8296199999999999E-3</c:v>
                </c:pt>
                <c:pt idx="10847" formatCode="General">
                  <c:v>1.8296499999999999E-3</c:v>
                </c:pt>
                <c:pt idx="10848" formatCode="General">
                  <c:v>1.82968E-3</c:v>
                </c:pt>
                <c:pt idx="10849" formatCode="General">
                  <c:v>1.82971E-3</c:v>
                </c:pt>
                <c:pt idx="10850" formatCode="General">
                  <c:v>1.8297400000000001E-3</c:v>
                </c:pt>
                <c:pt idx="10851" formatCode="General">
                  <c:v>1.8297700000000001E-3</c:v>
                </c:pt>
                <c:pt idx="10852" formatCode="General">
                  <c:v>1.8297999999999999E-3</c:v>
                </c:pt>
                <c:pt idx="10853" formatCode="General">
                  <c:v>1.82983E-3</c:v>
                </c:pt>
                <c:pt idx="10854" formatCode="General">
                  <c:v>1.82986E-3</c:v>
                </c:pt>
                <c:pt idx="10855" formatCode="General">
                  <c:v>1.82989E-3</c:v>
                </c:pt>
                <c:pt idx="10856" formatCode="General">
                  <c:v>1.8299200000000001E-3</c:v>
                </c:pt>
                <c:pt idx="10857" formatCode="General">
                  <c:v>1.8299499999999999E-3</c:v>
                </c:pt>
                <c:pt idx="10858" formatCode="General">
                  <c:v>1.8299799999999999E-3</c:v>
                </c:pt>
                <c:pt idx="10859" formatCode="General">
                  <c:v>1.8300199999999999E-3</c:v>
                </c:pt>
                <c:pt idx="10860" formatCode="General">
                  <c:v>1.8300499999999999E-3</c:v>
                </c:pt>
                <c:pt idx="10861" formatCode="General">
                  <c:v>1.8300899999999999E-3</c:v>
                </c:pt>
                <c:pt idx="10862" formatCode="General">
                  <c:v>1.83012E-3</c:v>
                </c:pt>
                <c:pt idx="10863" formatCode="General">
                  <c:v>1.8301599999999999E-3</c:v>
                </c:pt>
                <c:pt idx="10864" formatCode="General">
                  <c:v>1.8301999999999999E-3</c:v>
                </c:pt>
                <c:pt idx="10865" formatCode="General">
                  <c:v>1.83023E-3</c:v>
                </c:pt>
                <c:pt idx="10866" formatCode="General">
                  <c:v>1.8302699999999999E-3</c:v>
                </c:pt>
                <c:pt idx="10867" formatCode="General">
                  <c:v>1.8303E-3</c:v>
                </c:pt>
                <c:pt idx="10868" formatCode="General">
                  <c:v>1.83034E-3</c:v>
                </c:pt>
                <c:pt idx="10869" formatCode="General">
                  <c:v>1.8303799999999999E-3</c:v>
                </c:pt>
                <c:pt idx="10870" formatCode="General">
                  <c:v>1.8304199999999999E-3</c:v>
                </c:pt>
                <c:pt idx="10871" formatCode="General">
                  <c:v>1.8304599999999999E-3</c:v>
                </c:pt>
                <c:pt idx="10872" formatCode="General">
                  <c:v>1.8305000000000001E-3</c:v>
                </c:pt>
                <c:pt idx="10873" formatCode="General">
                  <c:v>1.8305400000000001E-3</c:v>
                </c:pt>
                <c:pt idx="10874" formatCode="General">
                  <c:v>1.83059E-3</c:v>
                </c:pt>
                <c:pt idx="10875" formatCode="General">
                  <c:v>1.83063E-3</c:v>
                </c:pt>
                <c:pt idx="10876" formatCode="General">
                  <c:v>1.8306900000000001E-3</c:v>
                </c:pt>
                <c:pt idx="10877" formatCode="General">
                  <c:v>1.83073E-3</c:v>
                </c:pt>
                <c:pt idx="10878" formatCode="General">
                  <c:v>1.8308E-3</c:v>
                </c:pt>
                <c:pt idx="10879" formatCode="General">
                  <c:v>1.8308700000000001E-3</c:v>
                </c:pt>
                <c:pt idx="10880" formatCode="General">
                  <c:v>1.83096E-3</c:v>
                </c:pt>
                <c:pt idx="10881" formatCode="General">
                  <c:v>1.8311E-3</c:v>
                </c:pt>
                <c:pt idx="10882" formatCode="General">
                  <c:v>1.8312700000000001E-3</c:v>
                </c:pt>
                <c:pt idx="10883" formatCode="General">
                  <c:v>1.8313699999999999E-3</c:v>
                </c:pt>
                <c:pt idx="10884" formatCode="General">
                  <c:v>1.8314399999999999E-3</c:v>
                </c:pt>
                <c:pt idx="10885" formatCode="General">
                  <c:v>1.83151E-3</c:v>
                </c:pt>
                <c:pt idx="10886" formatCode="General">
                  <c:v>1.8315899999999999E-3</c:v>
                </c:pt>
                <c:pt idx="10887" formatCode="General">
                  <c:v>1.8316599999999999E-3</c:v>
                </c:pt>
                <c:pt idx="10888" formatCode="General">
                  <c:v>1.8317299999999999E-3</c:v>
                </c:pt>
                <c:pt idx="10889" formatCode="General">
                  <c:v>1.83179E-3</c:v>
                </c:pt>
                <c:pt idx="10890" formatCode="General">
                  <c:v>1.83186E-3</c:v>
                </c:pt>
                <c:pt idx="10891" formatCode="General">
                  <c:v>1.8319E-3</c:v>
                </c:pt>
                <c:pt idx="10892" formatCode="General">
                  <c:v>1.8319499999999999E-3</c:v>
                </c:pt>
                <c:pt idx="10893" formatCode="General">
                  <c:v>1.83202E-3</c:v>
                </c:pt>
                <c:pt idx="10894" formatCode="General">
                  <c:v>1.8320999999999999E-3</c:v>
                </c:pt>
                <c:pt idx="10895" formatCode="General">
                  <c:v>1.8321500000000001E-3</c:v>
                </c:pt>
                <c:pt idx="10896" formatCode="General">
                  <c:v>1.8322200000000001E-3</c:v>
                </c:pt>
                <c:pt idx="10897" formatCode="General">
                  <c:v>1.8322799999999999E-3</c:v>
                </c:pt>
                <c:pt idx="10898" formatCode="General">
                  <c:v>1.83235E-3</c:v>
                </c:pt>
                <c:pt idx="10899" formatCode="General">
                  <c:v>1.8324400000000001E-3</c:v>
                </c:pt>
                <c:pt idx="10900" formatCode="General">
                  <c:v>1.8325500000000001E-3</c:v>
                </c:pt>
                <c:pt idx="10901" formatCode="General">
                  <c:v>1.8328000000000001E-3</c:v>
                </c:pt>
                <c:pt idx="10902" formatCode="General">
                  <c:v>1.83289E-3</c:v>
                </c:pt>
                <c:pt idx="10903" formatCode="General">
                  <c:v>1.83297E-3</c:v>
                </c:pt>
                <c:pt idx="10904" formatCode="General">
                  <c:v>1.83303E-3</c:v>
                </c:pt>
                <c:pt idx="10905" formatCode="General">
                  <c:v>1.83308E-3</c:v>
                </c:pt>
                <c:pt idx="10906" formatCode="General">
                  <c:v>1.83314E-3</c:v>
                </c:pt>
                <c:pt idx="10907" formatCode="General">
                  <c:v>1.8331899999999999E-3</c:v>
                </c:pt>
                <c:pt idx="10908" formatCode="General">
                  <c:v>1.8332400000000001E-3</c:v>
                </c:pt>
                <c:pt idx="10909" formatCode="General">
                  <c:v>1.83329E-3</c:v>
                </c:pt>
                <c:pt idx="10910" formatCode="General">
                  <c:v>1.8333399999999999E-3</c:v>
                </c:pt>
                <c:pt idx="10911" formatCode="General">
                  <c:v>1.8333799999999999E-3</c:v>
                </c:pt>
                <c:pt idx="10912" formatCode="General">
                  <c:v>1.8334099999999999E-3</c:v>
                </c:pt>
                <c:pt idx="10913" formatCode="General">
                  <c:v>1.8334499999999999E-3</c:v>
                </c:pt>
                <c:pt idx="10914" formatCode="General">
                  <c:v>1.8334899999999999E-3</c:v>
                </c:pt>
                <c:pt idx="10915" formatCode="General">
                  <c:v>1.8335300000000001E-3</c:v>
                </c:pt>
                <c:pt idx="10916" formatCode="General">
                  <c:v>1.8335599999999999E-3</c:v>
                </c:pt>
                <c:pt idx="10917" formatCode="General">
                  <c:v>1.8335999999999999E-3</c:v>
                </c:pt>
                <c:pt idx="10918" formatCode="General">
                  <c:v>1.8336400000000001E-3</c:v>
                </c:pt>
                <c:pt idx="10919" formatCode="General">
                  <c:v>1.8336699999999999E-3</c:v>
                </c:pt>
                <c:pt idx="10920" formatCode="General">
                  <c:v>1.8337099999999999E-3</c:v>
                </c:pt>
                <c:pt idx="10921" formatCode="General">
                  <c:v>1.8337399999999999E-3</c:v>
                </c:pt>
                <c:pt idx="10922" formatCode="General">
                  <c:v>1.83377E-3</c:v>
                </c:pt>
                <c:pt idx="10923" formatCode="General">
                  <c:v>1.8338E-3</c:v>
                </c:pt>
                <c:pt idx="10924" formatCode="General">
                  <c:v>1.8338300000000001E-3</c:v>
                </c:pt>
                <c:pt idx="10925" formatCode="General">
                  <c:v>1.8338600000000001E-3</c:v>
                </c:pt>
                <c:pt idx="10926" formatCode="General">
                  <c:v>1.8338899999999999E-3</c:v>
                </c:pt>
                <c:pt idx="10927" formatCode="General">
                  <c:v>1.83392E-3</c:v>
                </c:pt>
                <c:pt idx="10928" formatCode="General">
                  <c:v>1.83395E-3</c:v>
                </c:pt>
                <c:pt idx="10929" formatCode="General">
                  <c:v>1.83398E-3</c:v>
                </c:pt>
                <c:pt idx="10930" formatCode="General">
                  <c:v>1.8340100000000001E-3</c:v>
                </c:pt>
                <c:pt idx="10931" formatCode="General">
                  <c:v>1.8340400000000001E-3</c:v>
                </c:pt>
                <c:pt idx="10932" formatCode="General">
                  <c:v>1.8340699999999999E-3</c:v>
                </c:pt>
                <c:pt idx="10933" formatCode="General">
                  <c:v>1.8341E-3</c:v>
                </c:pt>
                <c:pt idx="10934" formatCode="General">
                  <c:v>1.83413E-3</c:v>
                </c:pt>
                <c:pt idx="10935" formatCode="General">
                  <c:v>1.83416E-3</c:v>
                </c:pt>
                <c:pt idx="10936" formatCode="General">
                  <c:v>1.8341900000000001E-3</c:v>
                </c:pt>
                <c:pt idx="10937" formatCode="General">
                  <c:v>1.8342300000000001E-3</c:v>
                </c:pt>
                <c:pt idx="10938" formatCode="General">
                  <c:v>1.8342600000000001E-3</c:v>
                </c:pt>
                <c:pt idx="10939" formatCode="General">
                  <c:v>1.8343000000000001E-3</c:v>
                </c:pt>
                <c:pt idx="10940" formatCode="General">
                  <c:v>1.8343400000000001E-3</c:v>
                </c:pt>
                <c:pt idx="10941" formatCode="General">
                  <c:v>1.8343700000000001E-3</c:v>
                </c:pt>
                <c:pt idx="10942" formatCode="General">
                  <c:v>1.8344100000000001E-3</c:v>
                </c:pt>
                <c:pt idx="10943" formatCode="General">
                  <c:v>1.8344399999999999E-3</c:v>
                </c:pt>
                <c:pt idx="10944" formatCode="General">
                  <c:v>1.8344800000000001E-3</c:v>
                </c:pt>
                <c:pt idx="10945" formatCode="General">
                  <c:v>1.8345200000000001E-3</c:v>
                </c:pt>
                <c:pt idx="10946" formatCode="General">
                  <c:v>1.8345600000000001E-3</c:v>
                </c:pt>
                <c:pt idx="10947" formatCode="General">
                  <c:v>1.83461E-3</c:v>
                </c:pt>
                <c:pt idx="10948" formatCode="General">
                  <c:v>1.8346599999999999E-3</c:v>
                </c:pt>
                <c:pt idx="10949" formatCode="General">
                  <c:v>1.83471E-3</c:v>
                </c:pt>
                <c:pt idx="10950" formatCode="General">
                  <c:v>1.8347599999999999E-3</c:v>
                </c:pt>
                <c:pt idx="10951" formatCode="General">
                  <c:v>1.8347999999999999E-3</c:v>
                </c:pt>
                <c:pt idx="10952" formatCode="General">
                  <c:v>1.8348500000000001E-3</c:v>
                </c:pt>
                <c:pt idx="10953" formatCode="General">
                  <c:v>1.8349200000000001E-3</c:v>
                </c:pt>
                <c:pt idx="10954" formatCode="General">
                  <c:v>1.835E-3</c:v>
                </c:pt>
                <c:pt idx="10955" formatCode="General">
                  <c:v>1.83508E-3</c:v>
                </c:pt>
                <c:pt idx="10956" formatCode="General">
                  <c:v>1.8351699999999999E-3</c:v>
                </c:pt>
                <c:pt idx="10957" formatCode="General">
                  <c:v>1.8352500000000001E-3</c:v>
                </c:pt>
                <c:pt idx="10958" formatCode="General">
                  <c:v>1.83534E-3</c:v>
                </c:pt>
                <c:pt idx="10959" formatCode="General">
                  <c:v>1.8354199999999999E-3</c:v>
                </c:pt>
                <c:pt idx="10960" formatCode="General">
                  <c:v>1.8355299999999999E-3</c:v>
                </c:pt>
                <c:pt idx="10961" formatCode="General">
                  <c:v>1.8356399999999999E-3</c:v>
                </c:pt>
                <c:pt idx="10962" formatCode="General">
                  <c:v>1.8357600000000001E-3</c:v>
                </c:pt>
                <c:pt idx="10963" formatCode="General">
                  <c:v>1.8358700000000001E-3</c:v>
                </c:pt>
                <c:pt idx="10964" formatCode="General">
                  <c:v>1.8360200000000001E-3</c:v>
                </c:pt>
                <c:pt idx="10965" formatCode="General">
                  <c:v>1.8361600000000001E-3</c:v>
                </c:pt>
                <c:pt idx="10966" formatCode="General">
                  <c:v>1.8363100000000001E-3</c:v>
                </c:pt>
                <c:pt idx="10967" formatCode="General">
                  <c:v>1.83646E-3</c:v>
                </c:pt>
                <c:pt idx="10968" formatCode="General">
                  <c:v>1.83668E-3</c:v>
                </c:pt>
                <c:pt idx="10969" formatCode="General">
                  <c:v>1.8369E-3</c:v>
                </c:pt>
                <c:pt idx="10970" formatCode="General">
                  <c:v>1.8371399999999999E-3</c:v>
                </c:pt>
                <c:pt idx="10971" formatCode="General">
                  <c:v>1.8373300000000001E-3</c:v>
                </c:pt>
                <c:pt idx="10972" formatCode="General">
                  <c:v>1.83752E-3</c:v>
                </c:pt>
                <c:pt idx="10973" formatCode="General">
                  <c:v>1.8377999999999999E-3</c:v>
                </c:pt>
                <c:pt idx="10974" formatCode="General">
                  <c:v>1.83808E-3</c:v>
                </c:pt>
                <c:pt idx="10975" formatCode="General">
                  <c:v>1.83836E-3</c:v>
                </c:pt>
                <c:pt idx="10976" formatCode="General">
                  <c:v>1.83855E-3</c:v>
                </c:pt>
                <c:pt idx="10977" formatCode="General">
                  <c:v>1.83877E-3</c:v>
                </c:pt>
                <c:pt idx="10978" formatCode="General">
                  <c:v>1.83899E-3</c:v>
                </c:pt>
                <c:pt idx="10979" formatCode="General">
                  <c:v>1.8392199999999999E-3</c:v>
                </c:pt>
                <c:pt idx="10980" formatCode="General">
                  <c:v>1.8394399999999999E-3</c:v>
                </c:pt>
                <c:pt idx="10981" formatCode="General">
                  <c:v>1.8396599999999999E-3</c:v>
                </c:pt>
                <c:pt idx="10982" formatCode="General">
                  <c:v>1.8398799999999999E-3</c:v>
                </c:pt>
                <c:pt idx="10983" formatCode="General">
                  <c:v>1.8401100000000001E-3</c:v>
                </c:pt>
                <c:pt idx="10984" formatCode="General">
                  <c:v>1.8402799999999999E-3</c:v>
                </c:pt>
                <c:pt idx="10985" formatCode="General">
                  <c:v>1.84049E-3</c:v>
                </c:pt>
                <c:pt idx="10986" formatCode="General">
                  <c:v>1.8406500000000001E-3</c:v>
                </c:pt>
                <c:pt idx="10987" formatCode="General">
                  <c:v>1.84082E-3</c:v>
                </c:pt>
                <c:pt idx="10988" formatCode="General">
                  <c:v>1.8409800000000001E-3</c:v>
                </c:pt>
                <c:pt idx="10989" formatCode="General">
                  <c:v>1.84114E-3</c:v>
                </c:pt>
                <c:pt idx="10990" formatCode="General">
                  <c:v>1.8412999999999999E-3</c:v>
                </c:pt>
                <c:pt idx="10991" formatCode="General">
                  <c:v>1.8414600000000001E-3</c:v>
                </c:pt>
                <c:pt idx="10992" formatCode="General">
                  <c:v>1.8416299999999999E-3</c:v>
                </c:pt>
                <c:pt idx="10993" formatCode="General">
                  <c:v>1.8417399999999999E-3</c:v>
                </c:pt>
                <c:pt idx="10994" formatCode="General">
                  <c:v>1.8418499999999999E-3</c:v>
                </c:pt>
                <c:pt idx="10995" formatCode="General">
                  <c:v>1.8419599999999999E-3</c:v>
                </c:pt>
                <c:pt idx="10996" formatCode="General">
                  <c:v>1.8420699999999999E-3</c:v>
                </c:pt>
                <c:pt idx="10997" formatCode="General">
                  <c:v>1.84217E-3</c:v>
                </c:pt>
                <c:pt idx="10998" formatCode="General">
                  <c:v>1.84228E-3</c:v>
                </c:pt>
                <c:pt idx="10999" formatCode="General">
                  <c:v>1.84239E-3</c:v>
                </c:pt>
                <c:pt idx="11000" formatCode="General">
                  <c:v>1.8425200000000001E-3</c:v>
                </c:pt>
                <c:pt idx="11001" formatCode="General">
                  <c:v>1.8426199999999999E-3</c:v>
                </c:pt>
                <c:pt idx="11002" formatCode="General">
                  <c:v>1.8427000000000001E-3</c:v>
                </c:pt>
                <c:pt idx="11003" formatCode="General">
                  <c:v>1.84279E-3</c:v>
                </c:pt>
                <c:pt idx="11004" formatCode="General">
                  <c:v>1.8428699999999999E-3</c:v>
                </c:pt>
                <c:pt idx="11005" formatCode="General">
                  <c:v>1.84296E-3</c:v>
                </c:pt>
                <c:pt idx="11006" formatCode="General">
                  <c:v>1.84304E-3</c:v>
                </c:pt>
                <c:pt idx="11007" formatCode="General">
                  <c:v>1.8431299999999999E-3</c:v>
                </c:pt>
                <c:pt idx="11008" formatCode="General">
                  <c:v>1.84322E-3</c:v>
                </c:pt>
                <c:pt idx="11009" formatCode="General">
                  <c:v>1.84329E-3</c:v>
                </c:pt>
                <c:pt idx="11010" formatCode="General">
                  <c:v>1.8433600000000001E-3</c:v>
                </c:pt>
                <c:pt idx="11011" formatCode="General">
                  <c:v>1.8434199999999999E-3</c:v>
                </c:pt>
                <c:pt idx="11012" formatCode="General">
                  <c:v>1.84348E-3</c:v>
                </c:pt>
                <c:pt idx="11013" formatCode="General">
                  <c:v>1.8435400000000001E-3</c:v>
                </c:pt>
                <c:pt idx="11014" formatCode="General">
                  <c:v>1.8435999999999999E-3</c:v>
                </c:pt>
                <c:pt idx="11015" formatCode="General">
                  <c:v>1.84366E-3</c:v>
                </c:pt>
                <c:pt idx="11016" formatCode="General">
                  <c:v>1.8437200000000001E-3</c:v>
                </c:pt>
                <c:pt idx="11017" formatCode="General">
                  <c:v>1.8437900000000001E-3</c:v>
                </c:pt>
                <c:pt idx="11018" formatCode="General">
                  <c:v>1.8438599999999999E-3</c:v>
                </c:pt>
                <c:pt idx="11019" formatCode="General">
                  <c:v>1.8439000000000001E-3</c:v>
                </c:pt>
                <c:pt idx="11020" formatCode="General">
                  <c:v>1.84395E-3</c:v>
                </c:pt>
                <c:pt idx="11021" formatCode="General">
                  <c:v>1.84399E-3</c:v>
                </c:pt>
                <c:pt idx="11022" formatCode="General">
                  <c:v>1.84403E-3</c:v>
                </c:pt>
                <c:pt idx="11023" formatCode="General">
                  <c:v>1.8440799999999999E-3</c:v>
                </c:pt>
                <c:pt idx="11024" formatCode="General">
                  <c:v>1.8441200000000001E-3</c:v>
                </c:pt>
                <c:pt idx="11025" formatCode="General">
                  <c:v>1.84417E-3</c:v>
                </c:pt>
                <c:pt idx="11026" formatCode="General">
                  <c:v>1.84421E-3</c:v>
                </c:pt>
                <c:pt idx="11027" formatCode="General">
                  <c:v>1.8442599999999999E-3</c:v>
                </c:pt>
                <c:pt idx="11028" formatCode="General">
                  <c:v>1.8443000000000001E-3</c:v>
                </c:pt>
                <c:pt idx="11029" formatCode="General">
                  <c:v>1.84435E-3</c:v>
                </c:pt>
                <c:pt idx="11030" formatCode="General">
                  <c:v>1.84439E-3</c:v>
                </c:pt>
                <c:pt idx="11031" formatCode="General">
                  <c:v>1.8444399999999999E-3</c:v>
                </c:pt>
                <c:pt idx="11032" formatCode="General">
                  <c:v>1.8444900000000001E-3</c:v>
                </c:pt>
                <c:pt idx="11033" formatCode="General">
                  <c:v>1.84454E-3</c:v>
                </c:pt>
                <c:pt idx="11034" formatCode="General">
                  <c:v>1.84458E-3</c:v>
                </c:pt>
                <c:pt idx="11035" formatCode="General">
                  <c:v>1.8446300000000001E-3</c:v>
                </c:pt>
                <c:pt idx="11036" formatCode="General">
                  <c:v>1.84468E-3</c:v>
                </c:pt>
                <c:pt idx="11037" formatCode="General">
                  <c:v>1.8447299999999999E-3</c:v>
                </c:pt>
                <c:pt idx="11038" formatCode="General">
                  <c:v>1.8447800000000001E-3</c:v>
                </c:pt>
                <c:pt idx="11039" formatCode="General">
                  <c:v>1.84483E-3</c:v>
                </c:pt>
                <c:pt idx="11040" formatCode="General">
                  <c:v>1.8449E-3</c:v>
                </c:pt>
                <c:pt idx="11041" formatCode="General">
                  <c:v>1.8449600000000001E-3</c:v>
                </c:pt>
                <c:pt idx="11042" formatCode="General">
                  <c:v>1.84504E-3</c:v>
                </c:pt>
                <c:pt idx="11043" formatCode="General">
                  <c:v>1.8451100000000001E-3</c:v>
                </c:pt>
                <c:pt idx="11044" formatCode="General">
                  <c:v>1.8451800000000001E-3</c:v>
                </c:pt>
                <c:pt idx="11045" formatCode="General">
                  <c:v>1.84526E-3</c:v>
                </c:pt>
                <c:pt idx="11046" formatCode="General">
                  <c:v>1.8453499999999999E-3</c:v>
                </c:pt>
                <c:pt idx="11047" formatCode="General">
                  <c:v>1.8455100000000001E-3</c:v>
                </c:pt>
                <c:pt idx="11048" formatCode="General">
                  <c:v>1.8456600000000001E-3</c:v>
                </c:pt>
                <c:pt idx="11049" formatCode="General">
                  <c:v>1.8457899999999999E-3</c:v>
                </c:pt>
                <c:pt idx="11050" formatCode="General">
                  <c:v>1.84589E-3</c:v>
                </c:pt>
                <c:pt idx="11051" formatCode="General">
                  <c:v>1.84596E-3</c:v>
                </c:pt>
                <c:pt idx="11052" formatCode="General">
                  <c:v>1.84604E-3</c:v>
                </c:pt>
                <c:pt idx="11053" formatCode="General">
                  <c:v>1.8461300000000001E-3</c:v>
                </c:pt>
                <c:pt idx="11054" formatCode="General">
                  <c:v>1.8462000000000001E-3</c:v>
                </c:pt>
                <c:pt idx="11055" formatCode="General">
                  <c:v>1.8462800000000001E-3</c:v>
                </c:pt>
                <c:pt idx="11056" formatCode="General">
                  <c:v>1.8463500000000001E-3</c:v>
                </c:pt>
                <c:pt idx="11057" formatCode="General">
                  <c:v>1.8464E-3</c:v>
                </c:pt>
                <c:pt idx="11058" formatCode="General">
                  <c:v>1.84648E-3</c:v>
                </c:pt>
                <c:pt idx="11059" formatCode="General">
                  <c:v>1.8465599999999999E-3</c:v>
                </c:pt>
                <c:pt idx="11060" formatCode="General">
                  <c:v>1.8466299999999999E-3</c:v>
                </c:pt>
                <c:pt idx="11061" formatCode="General">
                  <c:v>1.84669E-3</c:v>
                </c:pt>
                <c:pt idx="11062" formatCode="General">
                  <c:v>1.84677E-3</c:v>
                </c:pt>
                <c:pt idx="11063" formatCode="General">
                  <c:v>1.8468600000000001E-3</c:v>
                </c:pt>
                <c:pt idx="11064" formatCode="General">
                  <c:v>1.84694E-3</c:v>
                </c:pt>
                <c:pt idx="11065" formatCode="General">
                  <c:v>1.8470299999999999E-3</c:v>
                </c:pt>
                <c:pt idx="11066" formatCode="General">
                  <c:v>1.84713E-3</c:v>
                </c:pt>
                <c:pt idx="11067" formatCode="General">
                  <c:v>1.8474299999999999E-3</c:v>
                </c:pt>
                <c:pt idx="11068" formatCode="General">
                  <c:v>1.84753E-3</c:v>
                </c:pt>
                <c:pt idx="11069" formatCode="General">
                  <c:v>1.8476E-3</c:v>
                </c:pt>
                <c:pt idx="11070" formatCode="General">
                  <c:v>1.8476899999999999E-3</c:v>
                </c:pt>
                <c:pt idx="11071" formatCode="General">
                  <c:v>1.8477599999999999E-3</c:v>
                </c:pt>
                <c:pt idx="11072" formatCode="General">
                  <c:v>1.84783E-3</c:v>
                </c:pt>
                <c:pt idx="11073" formatCode="General">
                  <c:v>1.84789E-3</c:v>
                </c:pt>
                <c:pt idx="11074" formatCode="General">
                  <c:v>1.8479499999999999E-3</c:v>
                </c:pt>
                <c:pt idx="11075" formatCode="General">
                  <c:v>1.8480199999999999E-3</c:v>
                </c:pt>
                <c:pt idx="11076" formatCode="General">
                  <c:v>1.84808E-3</c:v>
                </c:pt>
                <c:pt idx="11077" formatCode="General">
                  <c:v>1.8481400000000001E-3</c:v>
                </c:pt>
                <c:pt idx="11078" formatCode="General">
                  <c:v>1.84819E-3</c:v>
                </c:pt>
                <c:pt idx="11079" formatCode="General">
                  <c:v>1.8482500000000001E-3</c:v>
                </c:pt>
                <c:pt idx="11080" formatCode="General">
                  <c:v>1.8483099999999999E-3</c:v>
                </c:pt>
                <c:pt idx="11081" formatCode="General">
                  <c:v>1.8483499999999999E-3</c:v>
                </c:pt>
                <c:pt idx="11082" formatCode="General">
                  <c:v>1.8484E-3</c:v>
                </c:pt>
                <c:pt idx="11083" formatCode="General">
                  <c:v>1.84844E-3</c:v>
                </c:pt>
                <c:pt idx="11084" formatCode="General">
                  <c:v>1.84848E-3</c:v>
                </c:pt>
                <c:pt idx="11085" formatCode="General">
                  <c:v>1.8485299999999999E-3</c:v>
                </c:pt>
                <c:pt idx="11086" formatCode="General">
                  <c:v>1.8485699999999999E-3</c:v>
                </c:pt>
                <c:pt idx="11087" formatCode="General">
                  <c:v>1.84862E-3</c:v>
                </c:pt>
                <c:pt idx="11088" formatCode="General">
                  <c:v>1.84867E-3</c:v>
                </c:pt>
                <c:pt idx="11089" formatCode="General">
                  <c:v>1.8487099999999999E-3</c:v>
                </c:pt>
                <c:pt idx="11090" formatCode="General">
                  <c:v>1.8487600000000001E-3</c:v>
                </c:pt>
                <c:pt idx="11091" formatCode="General">
                  <c:v>1.84881E-3</c:v>
                </c:pt>
                <c:pt idx="11092" formatCode="General">
                  <c:v>1.84885E-3</c:v>
                </c:pt>
                <c:pt idx="11093" formatCode="General">
                  <c:v>1.8488999999999999E-3</c:v>
                </c:pt>
                <c:pt idx="11094" formatCode="General">
                  <c:v>1.84895E-3</c:v>
                </c:pt>
                <c:pt idx="11095" formatCode="General">
                  <c:v>1.8490100000000001E-3</c:v>
                </c:pt>
                <c:pt idx="11096" formatCode="General">
                  <c:v>1.84906E-3</c:v>
                </c:pt>
                <c:pt idx="11097" formatCode="General">
                  <c:v>1.8491200000000001E-3</c:v>
                </c:pt>
                <c:pt idx="11098" formatCode="General">
                  <c:v>1.84918E-3</c:v>
                </c:pt>
                <c:pt idx="11099" formatCode="General">
                  <c:v>1.84924E-3</c:v>
                </c:pt>
                <c:pt idx="11100" formatCode="General">
                  <c:v>1.8492999999999999E-3</c:v>
                </c:pt>
                <c:pt idx="11101" formatCode="General">
                  <c:v>1.84936E-3</c:v>
                </c:pt>
                <c:pt idx="11102" formatCode="General">
                  <c:v>1.8494200000000001E-3</c:v>
                </c:pt>
                <c:pt idx="11103" formatCode="General">
                  <c:v>1.8494799999999999E-3</c:v>
                </c:pt>
                <c:pt idx="11104" formatCode="General">
                  <c:v>1.8495600000000001E-3</c:v>
                </c:pt>
                <c:pt idx="11105" formatCode="General">
                  <c:v>1.8496400000000001E-3</c:v>
                </c:pt>
                <c:pt idx="11106" formatCode="General">
                  <c:v>1.8497100000000001E-3</c:v>
                </c:pt>
                <c:pt idx="11107" formatCode="General">
                  <c:v>1.84979E-3</c:v>
                </c:pt>
                <c:pt idx="11108" formatCode="General">
                  <c:v>1.84987E-3</c:v>
                </c:pt>
                <c:pt idx="11109" formatCode="General">
                  <c:v>1.8499499999999999E-3</c:v>
                </c:pt>
                <c:pt idx="11110" formatCode="General">
                  <c:v>1.8500599999999999E-3</c:v>
                </c:pt>
                <c:pt idx="11111" formatCode="General">
                  <c:v>1.8501699999999999E-3</c:v>
                </c:pt>
                <c:pt idx="11112" formatCode="General">
                  <c:v>1.85027E-3</c:v>
                </c:pt>
                <c:pt idx="11113" formatCode="General">
                  <c:v>1.85038E-3</c:v>
                </c:pt>
                <c:pt idx="11114" formatCode="General">
                  <c:v>1.85049E-3</c:v>
                </c:pt>
                <c:pt idx="11115" formatCode="General">
                  <c:v>1.8506099999999999E-3</c:v>
                </c:pt>
                <c:pt idx="11116" formatCode="General">
                  <c:v>1.85074E-3</c:v>
                </c:pt>
                <c:pt idx="11117" formatCode="General">
                  <c:v>1.85086E-3</c:v>
                </c:pt>
                <c:pt idx="11118" formatCode="General">
                  <c:v>1.8509900000000001E-3</c:v>
                </c:pt>
                <c:pt idx="11119" formatCode="General">
                  <c:v>1.8511199999999999E-3</c:v>
                </c:pt>
                <c:pt idx="11120" formatCode="General">
                  <c:v>1.85125E-3</c:v>
                </c:pt>
                <c:pt idx="11121" formatCode="General">
                  <c:v>1.8513799999999999E-3</c:v>
                </c:pt>
                <c:pt idx="11122" formatCode="General">
                  <c:v>1.85151E-3</c:v>
                </c:pt>
                <c:pt idx="11123" formatCode="General">
                  <c:v>1.85165E-3</c:v>
                </c:pt>
                <c:pt idx="11124" formatCode="General">
                  <c:v>1.85181E-3</c:v>
                </c:pt>
                <c:pt idx="11125" formatCode="General">
                  <c:v>1.8519700000000001E-3</c:v>
                </c:pt>
                <c:pt idx="11126" formatCode="General">
                  <c:v>1.8521200000000001E-3</c:v>
                </c:pt>
                <c:pt idx="11127" formatCode="General">
                  <c:v>1.85228E-3</c:v>
                </c:pt>
                <c:pt idx="11128" formatCode="General">
                  <c:v>1.8524399999999999E-3</c:v>
                </c:pt>
                <c:pt idx="11129" formatCode="General">
                  <c:v>1.8525900000000001E-3</c:v>
                </c:pt>
                <c:pt idx="11130" formatCode="General">
                  <c:v>1.85283E-3</c:v>
                </c:pt>
                <c:pt idx="11131" formatCode="General">
                  <c:v>1.8530300000000001E-3</c:v>
                </c:pt>
                <c:pt idx="11132" formatCode="General">
                  <c:v>1.85323E-3</c:v>
                </c:pt>
                <c:pt idx="11133" formatCode="General">
                  <c:v>1.8534300000000001E-3</c:v>
                </c:pt>
                <c:pt idx="11134" formatCode="General">
                  <c:v>1.85363E-3</c:v>
                </c:pt>
                <c:pt idx="11135" formatCode="General">
                  <c:v>1.8538300000000001E-3</c:v>
                </c:pt>
                <c:pt idx="11136" formatCode="General">
                  <c:v>1.85403E-3</c:v>
                </c:pt>
                <c:pt idx="11137" formatCode="General">
                  <c:v>1.8542299999999999E-3</c:v>
                </c:pt>
                <c:pt idx="11138" formatCode="General">
                  <c:v>1.85443E-3</c:v>
                </c:pt>
                <c:pt idx="11139" formatCode="General">
                  <c:v>1.85468E-3</c:v>
                </c:pt>
                <c:pt idx="11140" formatCode="General">
                  <c:v>1.8549199999999999E-3</c:v>
                </c:pt>
                <c:pt idx="11141" formatCode="General">
                  <c:v>1.85517E-3</c:v>
                </c:pt>
                <c:pt idx="11142" formatCode="General">
                  <c:v>1.85541E-3</c:v>
                </c:pt>
                <c:pt idx="11143" formatCode="General">
                  <c:v>1.8556600000000001E-3</c:v>
                </c:pt>
                <c:pt idx="11144" formatCode="General">
                  <c:v>1.8559099999999999E-3</c:v>
                </c:pt>
                <c:pt idx="11145" formatCode="General">
                  <c:v>1.8562699999999999E-3</c:v>
                </c:pt>
                <c:pt idx="11146" formatCode="General">
                  <c:v>1.85655E-3</c:v>
                </c:pt>
                <c:pt idx="11147" formatCode="General">
                  <c:v>1.8568600000000001E-3</c:v>
                </c:pt>
                <c:pt idx="11148" formatCode="General">
                  <c:v>1.8571799999999999E-3</c:v>
                </c:pt>
                <c:pt idx="11149" formatCode="General">
                  <c:v>1.8574900000000001E-3</c:v>
                </c:pt>
                <c:pt idx="11150" formatCode="General">
                  <c:v>1.8577999999999999E-3</c:v>
                </c:pt>
                <c:pt idx="11151" formatCode="General">
                  <c:v>1.8581100000000001E-3</c:v>
                </c:pt>
                <c:pt idx="11152" formatCode="General">
                  <c:v>1.8585800000000001E-3</c:v>
                </c:pt>
                <c:pt idx="11153" formatCode="General">
                  <c:v>1.8588999999999999E-3</c:v>
                </c:pt>
                <c:pt idx="11154" formatCode="General">
                  <c:v>1.8592999999999999E-3</c:v>
                </c:pt>
                <c:pt idx="11155" formatCode="General">
                  <c:v>1.8596999999999999E-3</c:v>
                </c:pt>
                <c:pt idx="11156" formatCode="General">
                  <c:v>1.8600999999999999E-3</c:v>
                </c:pt>
                <c:pt idx="11157" formatCode="General">
                  <c:v>1.8605E-3</c:v>
                </c:pt>
                <c:pt idx="11158" formatCode="General">
                  <c:v>1.8609E-3</c:v>
                </c:pt>
                <c:pt idx="11159" formatCode="General">
                  <c:v>1.8613E-3</c:v>
                </c:pt>
                <c:pt idx="11160" formatCode="General">
                  <c:v>1.86191E-3</c:v>
                </c:pt>
                <c:pt idx="11161" formatCode="General">
                  <c:v>1.8623800000000001E-3</c:v>
                </c:pt>
                <c:pt idx="11162" formatCode="General">
                  <c:v>1.86291E-3</c:v>
                </c:pt>
                <c:pt idx="11163" formatCode="General">
                  <c:v>1.86345E-3</c:v>
                </c:pt>
                <c:pt idx="11164" formatCode="General">
                  <c:v>1.8639800000000001E-3</c:v>
                </c:pt>
                <c:pt idx="11165" formatCode="General">
                  <c:v>1.8645199999999999E-3</c:v>
                </c:pt>
                <c:pt idx="11166" formatCode="General">
                  <c:v>1.86505E-3</c:v>
                </c:pt>
                <c:pt idx="11167" formatCode="General">
                  <c:v>1.8655900000000001E-3</c:v>
                </c:pt>
                <c:pt idx="11168" formatCode="General">
                  <c:v>1.8663900000000001E-3</c:v>
                </c:pt>
                <c:pt idx="11169" formatCode="General">
                  <c:v>1.86711E-3</c:v>
                </c:pt>
                <c:pt idx="11170" formatCode="General">
                  <c:v>1.8678200000000001E-3</c:v>
                </c:pt>
                <c:pt idx="11171" formatCode="General">
                  <c:v>1.86853E-3</c:v>
                </c:pt>
                <c:pt idx="11172" formatCode="General">
                  <c:v>1.86925E-3</c:v>
                </c:pt>
                <c:pt idx="11173" formatCode="General">
                  <c:v>1.8699599999999999E-3</c:v>
                </c:pt>
                <c:pt idx="11174" formatCode="General">
                  <c:v>1.87068E-3</c:v>
                </c:pt>
                <c:pt idx="11175" formatCode="General">
                  <c:v>1.8713899999999999E-3</c:v>
                </c:pt>
                <c:pt idx="11176" formatCode="General">
                  <c:v>1.8724600000000001E-3</c:v>
                </c:pt>
                <c:pt idx="11177" formatCode="General">
                  <c:v>1.87353E-3</c:v>
                </c:pt>
                <c:pt idx="11178" formatCode="General">
                  <c:v>1.8745999999999999E-3</c:v>
                </c:pt>
                <c:pt idx="11179" formatCode="General">
                  <c:v>1.8756700000000001E-3</c:v>
                </c:pt>
                <c:pt idx="11180" formatCode="General">
                  <c:v>1.8767499999999999E-3</c:v>
                </c:pt>
                <c:pt idx="11181" formatCode="General">
                  <c:v>1.8778200000000001E-3</c:v>
                </c:pt>
                <c:pt idx="11182" formatCode="General">
                  <c:v>1.87889E-3</c:v>
                </c:pt>
                <c:pt idx="11183" formatCode="General">
                  <c:v>1.87996E-3</c:v>
                </c:pt>
                <c:pt idx="11184" formatCode="General">
                  <c:v>1.8806700000000001E-3</c:v>
                </c:pt>
                <c:pt idx="11185" formatCode="General">
                  <c:v>1.8821E-3</c:v>
                </c:pt>
                <c:pt idx="11186" formatCode="General">
                  <c:v>1.88353E-3</c:v>
                </c:pt>
                <c:pt idx="11187" formatCode="General">
                  <c:v>1.8850500000000001E-3</c:v>
                </c:pt>
                <c:pt idx="11188" formatCode="General">
                  <c:v>1.88656E-3</c:v>
                </c:pt>
                <c:pt idx="11189" formatCode="General">
                  <c:v>1.8880800000000001E-3</c:v>
                </c:pt>
                <c:pt idx="11190" formatCode="General">
                  <c:v>1.8896E-3</c:v>
                </c:pt>
                <c:pt idx="11191" formatCode="General">
                  <c:v>1.8906699999999999E-3</c:v>
                </c:pt>
                <c:pt idx="11192" formatCode="General">
                  <c:v>1.89174E-3</c:v>
                </c:pt>
                <c:pt idx="11193" formatCode="General">
                  <c:v>1.89281E-3</c:v>
                </c:pt>
                <c:pt idx="11194" formatCode="General">
                  <c:v>1.8938799999999999E-3</c:v>
                </c:pt>
                <c:pt idx="11195" formatCode="General">
                  <c:v>1.8948700000000001E-3</c:v>
                </c:pt>
                <c:pt idx="11196" formatCode="General">
                  <c:v>1.89587E-3</c:v>
                </c:pt>
                <c:pt idx="11197" formatCode="General">
                  <c:v>1.89653E-3</c:v>
                </c:pt>
                <c:pt idx="11198" formatCode="General">
                  <c:v>1.89719E-3</c:v>
                </c:pt>
                <c:pt idx="11199" formatCode="General">
                  <c:v>1.8978599999999999E-3</c:v>
                </c:pt>
                <c:pt idx="11200" formatCode="General">
                  <c:v>1.89835E-3</c:v>
                </c:pt>
                <c:pt idx="11201" formatCode="General">
                  <c:v>1.8988500000000001E-3</c:v>
                </c:pt>
                <c:pt idx="11202" formatCode="General">
                  <c:v>1.89934E-3</c:v>
                </c:pt>
                <c:pt idx="11203" formatCode="General">
                  <c:v>1.8996600000000001E-3</c:v>
                </c:pt>
                <c:pt idx="11204" formatCode="General">
                  <c:v>1.8999799999999999E-3</c:v>
                </c:pt>
                <c:pt idx="11205" formatCode="General">
                  <c:v>1.9002999999999999E-3</c:v>
                </c:pt>
                <c:pt idx="11206" formatCode="General">
                  <c:v>1.9006299999999999E-3</c:v>
                </c:pt>
                <c:pt idx="11207" formatCode="General">
                  <c:v>1.90087E-3</c:v>
                </c:pt>
                <c:pt idx="11208" formatCode="General">
                  <c:v>1.9011099999999999E-3</c:v>
                </c:pt>
                <c:pt idx="11209" formatCode="General">
                  <c:v>1.90135E-3</c:v>
                </c:pt>
                <c:pt idx="11210" formatCode="General">
                  <c:v>1.9015900000000001E-3</c:v>
                </c:pt>
                <c:pt idx="11211" formatCode="General">
                  <c:v>1.90175E-3</c:v>
                </c:pt>
                <c:pt idx="11212" formatCode="General">
                  <c:v>1.9019099999999999E-3</c:v>
                </c:pt>
                <c:pt idx="11213" formatCode="General">
                  <c:v>1.9020700000000001E-3</c:v>
                </c:pt>
                <c:pt idx="11214" formatCode="General">
                  <c:v>1.90223E-3</c:v>
                </c:pt>
                <c:pt idx="11215" formatCode="General">
                  <c:v>1.9023899999999999E-3</c:v>
                </c:pt>
                <c:pt idx="11216" formatCode="General">
                  <c:v>1.9025100000000001E-3</c:v>
                </c:pt>
                <c:pt idx="11217" formatCode="General">
                  <c:v>1.90263E-3</c:v>
                </c:pt>
                <c:pt idx="11218" formatCode="General">
                  <c:v>1.9027499999999999E-3</c:v>
                </c:pt>
                <c:pt idx="11219" formatCode="General">
                  <c:v>1.9028700000000001E-3</c:v>
                </c:pt>
                <c:pt idx="11220" formatCode="General">
                  <c:v>1.90295E-3</c:v>
                </c:pt>
                <c:pt idx="11221" formatCode="General">
                  <c:v>1.90303E-3</c:v>
                </c:pt>
                <c:pt idx="11222" formatCode="General">
                  <c:v>1.9031199999999999E-3</c:v>
                </c:pt>
                <c:pt idx="11223" formatCode="General">
                  <c:v>1.9032000000000001E-3</c:v>
                </c:pt>
                <c:pt idx="11224" formatCode="General">
                  <c:v>1.9032599999999999E-3</c:v>
                </c:pt>
                <c:pt idx="11225" formatCode="General">
                  <c:v>1.9033100000000001E-3</c:v>
                </c:pt>
                <c:pt idx="11226" formatCode="General">
                  <c:v>1.9033699999999999E-3</c:v>
                </c:pt>
                <c:pt idx="11227" formatCode="General">
                  <c:v>1.9034200000000001E-3</c:v>
                </c:pt>
                <c:pt idx="11228" formatCode="General">
                  <c:v>1.9034799999999999E-3</c:v>
                </c:pt>
                <c:pt idx="11229" formatCode="General">
                  <c:v>1.9035199999999999E-3</c:v>
                </c:pt>
                <c:pt idx="11230" formatCode="General">
                  <c:v>1.9035600000000001E-3</c:v>
                </c:pt>
                <c:pt idx="11231" formatCode="General">
                  <c:v>1.90361E-3</c:v>
                </c:pt>
                <c:pt idx="11232" formatCode="General">
                  <c:v>1.90365E-3</c:v>
                </c:pt>
                <c:pt idx="11233" formatCode="General">
                  <c:v>1.90369E-3</c:v>
                </c:pt>
                <c:pt idx="11234" formatCode="General">
                  <c:v>1.90373E-3</c:v>
                </c:pt>
                <c:pt idx="11235" formatCode="General">
                  <c:v>1.9037699999999999E-3</c:v>
                </c:pt>
                <c:pt idx="11236" formatCode="General">
                  <c:v>1.9038099999999999E-3</c:v>
                </c:pt>
                <c:pt idx="11237" formatCode="General">
                  <c:v>1.90384E-3</c:v>
                </c:pt>
                <c:pt idx="11238" formatCode="General">
                  <c:v>1.90387E-3</c:v>
                </c:pt>
                <c:pt idx="11239" formatCode="General">
                  <c:v>1.9039E-3</c:v>
                </c:pt>
                <c:pt idx="11240" formatCode="General">
                  <c:v>1.90394E-3</c:v>
                </c:pt>
                <c:pt idx="11241" formatCode="General">
                  <c:v>1.9039599999999999E-3</c:v>
                </c:pt>
                <c:pt idx="11242" formatCode="General">
                  <c:v>1.9039899999999999E-3</c:v>
                </c:pt>
                <c:pt idx="11243" formatCode="General">
                  <c:v>1.90402E-3</c:v>
                </c:pt>
                <c:pt idx="11244" formatCode="General">
                  <c:v>1.90405E-3</c:v>
                </c:pt>
                <c:pt idx="11245" formatCode="General">
                  <c:v>1.9040699999999999E-3</c:v>
                </c:pt>
                <c:pt idx="11246" formatCode="General">
                  <c:v>1.9040999999999999E-3</c:v>
                </c:pt>
                <c:pt idx="11247" formatCode="General">
                  <c:v>1.90413E-3</c:v>
                </c:pt>
                <c:pt idx="11248" formatCode="General">
                  <c:v>1.90416E-3</c:v>
                </c:pt>
                <c:pt idx="11249" formatCode="General">
                  <c:v>1.90419E-3</c:v>
                </c:pt>
                <c:pt idx="11250" formatCode="General">
                  <c:v>1.9042099999999999E-3</c:v>
                </c:pt>
                <c:pt idx="11251" formatCode="General">
                  <c:v>1.90424E-3</c:v>
                </c:pt>
                <c:pt idx="11252" formatCode="General">
                  <c:v>1.90427E-3</c:v>
                </c:pt>
                <c:pt idx="11253" formatCode="General">
                  <c:v>1.9043E-3</c:v>
                </c:pt>
                <c:pt idx="11254" formatCode="General">
                  <c:v>1.9043300000000001E-3</c:v>
                </c:pt>
                <c:pt idx="11255" formatCode="General">
                  <c:v>1.90435E-3</c:v>
                </c:pt>
                <c:pt idx="11256" formatCode="General">
                  <c:v>1.90438E-3</c:v>
                </c:pt>
                <c:pt idx="11257" formatCode="General">
                  <c:v>1.90441E-3</c:v>
                </c:pt>
                <c:pt idx="11258" formatCode="General">
                  <c:v>1.9044400000000001E-3</c:v>
                </c:pt>
                <c:pt idx="11259" formatCode="General">
                  <c:v>1.90446E-3</c:v>
                </c:pt>
                <c:pt idx="11260" formatCode="General">
                  <c:v>1.90449E-3</c:v>
                </c:pt>
                <c:pt idx="11261" formatCode="General">
                  <c:v>1.90452E-3</c:v>
                </c:pt>
                <c:pt idx="11262" formatCode="General">
                  <c:v>1.9045500000000001E-3</c:v>
                </c:pt>
                <c:pt idx="11263" formatCode="General">
                  <c:v>1.9045799999999999E-3</c:v>
                </c:pt>
                <c:pt idx="11264" formatCode="General">
                  <c:v>1.9046E-3</c:v>
                </c:pt>
                <c:pt idx="11265" formatCode="General">
                  <c:v>1.90463E-3</c:v>
                </c:pt>
                <c:pt idx="11266" formatCode="General">
                  <c:v>1.9046600000000001E-3</c:v>
                </c:pt>
                <c:pt idx="11267" formatCode="General">
                  <c:v>1.9046899999999999E-3</c:v>
                </c:pt>
                <c:pt idx="11268" formatCode="General">
                  <c:v>1.90471E-3</c:v>
                </c:pt>
                <c:pt idx="11269" formatCode="General">
                  <c:v>1.90474E-3</c:v>
                </c:pt>
                <c:pt idx="11270" formatCode="General">
                  <c:v>1.9047700000000001E-3</c:v>
                </c:pt>
                <c:pt idx="11271" formatCode="General">
                  <c:v>1.9047999999999999E-3</c:v>
                </c:pt>
                <c:pt idx="11272" formatCode="General">
                  <c:v>1.9048299999999999E-3</c:v>
                </c:pt>
                <c:pt idx="11273" formatCode="General">
                  <c:v>1.9048699999999999E-3</c:v>
                </c:pt>
                <c:pt idx="11274" formatCode="General">
                  <c:v>1.9049099999999999E-3</c:v>
                </c:pt>
                <c:pt idx="11275" formatCode="General">
                  <c:v>1.9049500000000001E-3</c:v>
                </c:pt>
                <c:pt idx="11276" formatCode="General">
                  <c:v>1.9049900000000001E-3</c:v>
                </c:pt>
                <c:pt idx="11277" formatCode="General">
                  <c:v>1.90503E-3</c:v>
                </c:pt>
                <c:pt idx="11278" formatCode="General">
                  <c:v>1.90507E-3</c:v>
                </c:pt>
                <c:pt idx="11279" formatCode="General">
                  <c:v>1.90511E-3</c:v>
                </c:pt>
                <c:pt idx="11280" formatCode="General">
                  <c:v>1.90515E-3</c:v>
                </c:pt>
                <c:pt idx="11281" formatCode="General">
                  <c:v>1.90519E-3</c:v>
                </c:pt>
                <c:pt idx="11282" formatCode="General">
                  <c:v>1.9052299999999999E-3</c:v>
                </c:pt>
                <c:pt idx="11283" formatCode="General">
                  <c:v>1.90529E-3</c:v>
                </c:pt>
                <c:pt idx="11284" formatCode="General">
                  <c:v>1.9053500000000001E-3</c:v>
                </c:pt>
                <c:pt idx="11285" formatCode="General">
                  <c:v>1.90541E-3</c:v>
                </c:pt>
                <c:pt idx="11286" formatCode="General">
                  <c:v>1.9054899999999999E-3</c:v>
                </c:pt>
                <c:pt idx="11287" formatCode="General">
                  <c:v>1.90558E-3</c:v>
                </c:pt>
                <c:pt idx="11288" formatCode="General">
                  <c:v>1.90584E-3</c:v>
                </c:pt>
                <c:pt idx="11289" formatCode="General">
                  <c:v>1.9059299999999999E-3</c:v>
                </c:pt>
                <c:pt idx="11290" formatCode="General">
                  <c:v>1.90602E-3</c:v>
                </c:pt>
                <c:pt idx="11291" formatCode="General">
                  <c:v>1.90609E-3</c:v>
                </c:pt>
                <c:pt idx="11292" formatCode="General">
                  <c:v>1.90617E-3</c:v>
                </c:pt>
                <c:pt idx="11293" formatCode="General">
                  <c:v>1.90624E-3</c:v>
                </c:pt>
                <c:pt idx="11294" formatCode="General">
                  <c:v>1.90632E-3</c:v>
                </c:pt>
                <c:pt idx="11295" formatCode="General">
                  <c:v>1.90639E-3</c:v>
                </c:pt>
                <c:pt idx="11296" formatCode="General">
                  <c:v>1.9064500000000001E-3</c:v>
                </c:pt>
                <c:pt idx="11297" formatCode="General">
                  <c:v>1.9065E-3</c:v>
                </c:pt>
                <c:pt idx="11298" formatCode="General">
                  <c:v>1.9065600000000001E-3</c:v>
                </c:pt>
                <c:pt idx="11299" formatCode="General">
                  <c:v>1.9066300000000001E-3</c:v>
                </c:pt>
                <c:pt idx="11300" formatCode="General">
                  <c:v>1.90668E-3</c:v>
                </c:pt>
                <c:pt idx="11301" formatCode="General">
                  <c:v>1.90676E-3</c:v>
                </c:pt>
                <c:pt idx="11302" formatCode="General">
                  <c:v>1.90683E-3</c:v>
                </c:pt>
                <c:pt idx="11303" formatCode="General">
                  <c:v>1.9069099999999999E-3</c:v>
                </c:pt>
                <c:pt idx="11304" formatCode="General">
                  <c:v>1.90698E-3</c:v>
                </c:pt>
                <c:pt idx="11305" formatCode="General">
                  <c:v>1.9070700000000001E-3</c:v>
                </c:pt>
                <c:pt idx="11306" formatCode="General">
                  <c:v>1.90716E-3</c:v>
                </c:pt>
                <c:pt idx="11307" formatCode="General">
                  <c:v>1.9074199999999999E-3</c:v>
                </c:pt>
                <c:pt idx="11308" formatCode="General">
                  <c:v>1.9075100000000001E-3</c:v>
                </c:pt>
                <c:pt idx="11309" formatCode="General">
                  <c:v>1.90759E-3</c:v>
                </c:pt>
                <c:pt idx="11310" formatCode="General">
                  <c:v>1.9076500000000001E-3</c:v>
                </c:pt>
                <c:pt idx="11311" formatCode="General">
                  <c:v>1.90771E-3</c:v>
                </c:pt>
                <c:pt idx="11312" formatCode="General">
                  <c:v>1.90777E-3</c:v>
                </c:pt>
                <c:pt idx="11313" formatCode="General">
                  <c:v>1.90781E-3</c:v>
                </c:pt>
                <c:pt idx="11314" formatCode="General">
                  <c:v>1.90785E-3</c:v>
                </c:pt>
                <c:pt idx="11315" formatCode="General">
                  <c:v>1.90789E-3</c:v>
                </c:pt>
                <c:pt idx="11316" formatCode="General">
                  <c:v>1.90793E-3</c:v>
                </c:pt>
                <c:pt idx="11317" formatCode="General">
                  <c:v>1.9079699999999999E-3</c:v>
                </c:pt>
                <c:pt idx="11318" formatCode="General">
                  <c:v>1.9080099999999999E-3</c:v>
                </c:pt>
                <c:pt idx="11319" formatCode="General">
                  <c:v>1.9080499999999999E-3</c:v>
                </c:pt>
                <c:pt idx="11320" formatCode="General">
                  <c:v>1.9080900000000001E-3</c:v>
                </c:pt>
                <c:pt idx="11321" formatCode="General">
                  <c:v>1.9081300000000001E-3</c:v>
                </c:pt>
                <c:pt idx="11322" formatCode="General">
                  <c:v>1.90817E-3</c:v>
                </c:pt>
                <c:pt idx="11323" formatCode="General">
                  <c:v>1.9082000000000001E-3</c:v>
                </c:pt>
                <c:pt idx="11324" formatCode="General">
                  <c:v>1.9082299999999999E-3</c:v>
                </c:pt>
                <c:pt idx="11325" formatCode="General">
                  <c:v>1.9082599999999999E-3</c:v>
                </c:pt>
                <c:pt idx="11326" formatCode="General">
                  <c:v>1.90829E-3</c:v>
                </c:pt>
                <c:pt idx="11327" formatCode="General">
                  <c:v>1.9083100000000001E-3</c:v>
                </c:pt>
                <c:pt idx="11328" formatCode="General">
                  <c:v>1.9083399999999999E-3</c:v>
                </c:pt>
                <c:pt idx="11329" formatCode="General">
                  <c:v>1.9083699999999999E-3</c:v>
                </c:pt>
                <c:pt idx="11330" formatCode="General">
                  <c:v>1.9084E-3</c:v>
                </c:pt>
                <c:pt idx="11331" formatCode="General">
                  <c:v>1.9084200000000001E-3</c:v>
                </c:pt>
                <c:pt idx="11332" formatCode="General">
                  <c:v>1.9084499999999999E-3</c:v>
                </c:pt>
                <c:pt idx="11333" formatCode="General">
                  <c:v>1.9084799999999999E-3</c:v>
                </c:pt>
                <c:pt idx="11334" formatCode="General">
                  <c:v>1.90851E-3</c:v>
                </c:pt>
                <c:pt idx="11335" formatCode="General">
                  <c:v>1.90854E-3</c:v>
                </c:pt>
                <c:pt idx="11336" formatCode="General">
                  <c:v>1.9085599999999999E-3</c:v>
                </c:pt>
                <c:pt idx="11337" formatCode="General">
                  <c:v>1.9085899999999999E-3</c:v>
                </c:pt>
                <c:pt idx="11338" formatCode="General">
                  <c:v>1.90862E-3</c:v>
                </c:pt>
                <c:pt idx="11339" formatCode="General">
                  <c:v>1.90865E-3</c:v>
                </c:pt>
                <c:pt idx="11340" formatCode="General">
                  <c:v>1.9086699999999999E-3</c:v>
                </c:pt>
                <c:pt idx="11341" formatCode="General">
                  <c:v>1.9086999999999999E-3</c:v>
                </c:pt>
                <c:pt idx="11342" formatCode="General">
                  <c:v>1.90873E-3</c:v>
                </c:pt>
                <c:pt idx="11343" formatCode="General">
                  <c:v>1.90876E-3</c:v>
                </c:pt>
                <c:pt idx="11344" formatCode="General">
                  <c:v>1.9087900000000001E-3</c:v>
                </c:pt>
                <c:pt idx="11345" formatCode="General">
                  <c:v>1.9088099999999999E-3</c:v>
                </c:pt>
                <c:pt idx="11346" formatCode="General">
                  <c:v>1.90884E-3</c:v>
                </c:pt>
                <c:pt idx="11347" formatCode="General">
                  <c:v>1.90887E-3</c:v>
                </c:pt>
                <c:pt idx="11348" formatCode="General">
                  <c:v>1.9089E-3</c:v>
                </c:pt>
                <c:pt idx="11349" formatCode="General">
                  <c:v>1.9089300000000001E-3</c:v>
                </c:pt>
                <c:pt idx="11350" formatCode="General">
                  <c:v>1.90895E-3</c:v>
                </c:pt>
                <c:pt idx="11351" formatCode="General">
                  <c:v>1.90898E-3</c:v>
                </c:pt>
                <c:pt idx="11352" formatCode="General">
                  <c:v>1.90901E-3</c:v>
                </c:pt>
                <c:pt idx="11353" formatCode="General">
                  <c:v>1.9090400000000001E-3</c:v>
                </c:pt>
                <c:pt idx="11354" formatCode="General">
                  <c:v>1.90906E-3</c:v>
                </c:pt>
                <c:pt idx="11355" formatCode="General">
                  <c:v>1.9090999999999999E-3</c:v>
                </c:pt>
                <c:pt idx="11356" formatCode="General">
                  <c:v>1.90913E-3</c:v>
                </c:pt>
                <c:pt idx="11357" formatCode="General">
                  <c:v>1.90916E-3</c:v>
                </c:pt>
                <c:pt idx="11358" formatCode="General">
                  <c:v>1.9091900000000001E-3</c:v>
                </c:pt>
                <c:pt idx="11359" formatCode="General">
                  <c:v>1.90923E-3</c:v>
                </c:pt>
                <c:pt idx="11360" formatCode="General">
                  <c:v>1.90927E-3</c:v>
                </c:pt>
                <c:pt idx="11361" formatCode="General">
                  <c:v>1.90931E-3</c:v>
                </c:pt>
                <c:pt idx="11362" formatCode="General">
                  <c:v>1.90935E-3</c:v>
                </c:pt>
                <c:pt idx="11363" formatCode="General">
                  <c:v>1.90939E-3</c:v>
                </c:pt>
                <c:pt idx="11364" formatCode="General">
                  <c:v>1.9094400000000001E-3</c:v>
                </c:pt>
                <c:pt idx="11365" formatCode="General">
                  <c:v>1.9094800000000001E-3</c:v>
                </c:pt>
                <c:pt idx="11366" formatCode="General">
                  <c:v>1.9095200000000001E-3</c:v>
                </c:pt>
                <c:pt idx="11367" formatCode="General">
                  <c:v>1.9095799999999999E-3</c:v>
                </c:pt>
                <c:pt idx="11368" formatCode="General">
                  <c:v>1.9096300000000001E-3</c:v>
                </c:pt>
                <c:pt idx="11369" formatCode="General">
                  <c:v>1.9096899999999999E-3</c:v>
                </c:pt>
                <c:pt idx="11370" formatCode="General">
                  <c:v>1.90974E-3</c:v>
                </c:pt>
                <c:pt idx="11371" formatCode="General">
                  <c:v>1.9097999999999999E-3</c:v>
                </c:pt>
                <c:pt idx="11372" formatCode="General">
                  <c:v>1.9098800000000001E-3</c:v>
                </c:pt>
                <c:pt idx="11373" formatCode="General">
                  <c:v>1.90996E-3</c:v>
                </c:pt>
                <c:pt idx="11374" formatCode="General">
                  <c:v>1.9100600000000001E-3</c:v>
                </c:pt>
                <c:pt idx="11375" formatCode="General">
                  <c:v>1.91015E-3</c:v>
                </c:pt>
                <c:pt idx="11376" formatCode="General">
                  <c:v>1.9102399999999999E-3</c:v>
                </c:pt>
                <c:pt idx="11377" formatCode="General">
                  <c:v>1.9103799999999999E-3</c:v>
                </c:pt>
                <c:pt idx="11378" formatCode="General">
                  <c:v>1.91052E-3</c:v>
                </c:pt>
                <c:pt idx="11379" formatCode="General">
                  <c:v>1.91066E-3</c:v>
                </c:pt>
                <c:pt idx="11380" formatCode="General">
                  <c:v>1.9108E-3</c:v>
                </c:pt>
                <c:pt idx="11381" formatCode="General">
                  <c:v>1.91099E-3</c:v>
                </c:pt>
                <c:pt idx="11382" formatCode="General">
                  <c:v>1.91117E-3</c:v>
                </c:pt>
                <c:pt idx="11383" formatCode="General">
                  <c:v>1.91136E-3</c:v>
                </c:pt>
                <c:pt idx="11384" formatCode="General">
                  <c:v>1.91154E-3</c:v>
                </c:pt>
                <c:pt idx="11385" formatCode="General">
                  <c:v>1.9118E-3</c:v>
                </c:pt>
                <c:pt idx="11386" formatCode="General">
                  <c:v>1.9120599999999999E-3</c:v>
                </c:pt>
                <c:pt idx="11387" formatCode="General">
                  <c:v>1.9123199999999999E-3</c:v>
                </c:pt>
                <c:pt idx="11388" formatCode="General">
                  <c:v>1.91249E-3</c:v>
                </c:pt>
                <c:pt idx="11389" formatCode="General">
                  <c:v>1.9128400000000001E-3</c:v>
                </c:pt>
                <c:pt idx="11390" formatCode="General">
                  <c:v>1.91318E-3</c:v>
                </c:pt>
                <c:pt idx="11391" formatCode="General">
                  <c:v>1.9135300000000001E-3</c:v>
                </c:pt>
                <c:pt idx="11392" formatCode="General">
                  <c:v>1.91388E-3</c:v>
                </c:pt>
                <c:pt idx="11393" formatCode="General">
                  <c:v>1.9142199999999999E-3</c:v>
                </c:pt>
                <c:pt idx="11394" formatCode="General">
                  <c:v>1.9147599999999999E-3</c:v>
                </c:pt>
                <c:pt idx="11395" formatCode="General">
                  <c:v>1.9153099999999999E-3</c:v>
                </c:pt>
                <c:pt idx="11396" formatCode="General">
                  <c:v>1.91585E-3</c:v>
                </c:pt>
                <c:pt idx="11397" formatCode="General">
                  <c:v>1.91639E-3</c:v>
                </c:pt>
                <c:pt idx="11398" formatCode="General">
                  <c:v>1.9169499999999999E-3</c:v>
                </c:pt>
                <c:pt idx="11399" formatCode="General">
                  <c:v>1.9178000000000001E-3</c:v>
                </c:pt>
                <c:pt idx="11400" formatCode="General">
                  <c:v>1.9186400000000001E-3</c:v>
                </c:pt>
                <c:pt idx="11401" formatCode="General">
                  <c:v>1.91949E-3</c:v>
                </c:pt>
                <c:pt idx="11402" formatCode="General">
                  <c:v>1.92033E-3</c:v>
                </c:pt>
                <c:pt idx="11403" formatCode="General">
                  <c:v>1.9211899999999999E-3</c:v>
                </c:pt>
                <c:pt idx="11404" formatCode="General">
                  <c:v>1.9217800000000001E-3</c:v>
                </c:pt>
                <c:pt idx="11405" formatCode="General">
                  <c:v>1.9223599999999999E-3</c:v>
                </c:pt>
                <c:pt idx="11406" formatCode="General">
                  <c:v>1.9229500000000001E-3</c:v>
                </c:pt>
                <c:pt idx="11407" formatCode="General">
                  <c:v>1.9235400000000001E-3</c:v>
                </c:pt>
                <c:pt idx="11408" formatCode="General">
                  <c:v>1.92413E-3</c:v>
                </c:pt>
                <c:pt idx="11409" formatCode="General">
                  <c:v>1.92471E-3</c:v>
                </c:pt>
                <c:pt idx="11410" formatCode="General">
                  <c:v>1.9253E-3</c:v>
                </c:pt>
                <c:pt idx="11411" formatCode="General">
                  <c:v>1.92581E-3</c:v>
                </c:pt>
                <c:pt idx="11412" formatCode="General">
                  <c:v>1.9262400000000001E-3</c:v>
                </c:pt>
                <c:pt idx="11413" formatCode="General">
                  <c:v>1.9266699999999999E-3</c:v>
                </c:pt>
                <c:pt idx="11414" formatCode="General">
                  <c:v>1.9271E-3</c:v>
                </c:pt>
                <c:pt idx="11415" formatCode="General">
                  <c:v>1.9275200000000001E-3</c:v>
                </c:pt>
                <c:pt idx="11416" formatCode="General">
                  <c:v>1.9279500000000001E-3</c:v>
                </c:pt>
                <c:pt idx="11417" formatCode="General">
                  <c:v>1.9283799999999999E-3</c:v>
                </c:pt>
                <c:pt idx="11418" formatCode="General">
                  <c:v>1.92881E-3</c:v>
                </c:pt>
                <c:pt idx="11419" formatCode="General">
                  <c:v>1.92918E-3</c:v>
                </c:pt>
                <c:pt idx="11420" formatCode="General">
                  <c:v>1.9295E-3</c:v>
                </c:pt>
                <c:pt idx="11421" formatCode="General">
                  <c:v>1.9298200000000001E-3</c:v>
                </c:pt>
                <c:pt idx="11422" formatCode="General">
                  <c:v>1.9301399999999999E-3</c:v>
                </c:pt>
                <c:pt idx="11423" formatCode="General">
                  <c:v>1.93045E-3</c:v>
                </c:pt>
                <c:pt idx="11424" formatCode="General">
                  <c:v>1.9307700000000001E-3</c:v>
                </c:pt>
                <c:pt idx="11425" formatCode="General">
                  <c:v>1.9310900000000001E-3</c:v>
                </c:pt>
                <c:pt idx="11426" formatCode="General">
                  <c:v>1.9314099999999999E-3</c:v>
                </c:pt>
                <c:pt idx="11427" formatCode="General">
                  <c:v>1.9316800000000001E-3</c:v>
                </c:pt>
                <c:pt idx="11428" formatCode="General">
                  <c:v>1.9319000000000001E-3</c:v>
                </c:pt>
                <c:pt idx="11429" formatCode="General">
                  <c:v>1.9321200000000001E-3</c:v>
                </c:pt>
                <c:pt idx="11430" formatCode="General">
                  <c:v>1.9323400000000001E-3</c:v>
                </c:pt>
                <c:pt idx="11431" formatCode="General">
                  <c:v>1.9325600000000001E-3</c:v>
                </c:pt>
                <c:pt idx="11432" formatCode="General">
                  <c:v>1.93279E-3</c:v>
                </c:pt>
                <c:pt idx="11433" formatCode="General">
                  <c:v>1.93301E-3</c:v>
                </c:pt>
                <c:pt idx="11434" formatCode="General">
                  <c:v>1.93323E-3</c:v>
                </c:pt>
                <c:pt idx="11435" formatCode="General">
                  <c:v>1.9334300000000001E-3</c:v>
                </c:pt>
                <c:pt idx="11436" formatCode="General">
                  <c:v>1.9335999999999999E-3</c:v>
                </c:pt>
                <c:pt idx="11437" formatCode="General">
                  <c:v>1.93378E-3</c:v>
                </c:pt>
                <c:pt idx="11438" formatCode="General">
                  <c:v>1.93395E-3</c:v>
                </c:pt>
                <c:pt idx="11439" formatCode="General">
                  <c:v>1.9341300000000001E-3</c:v>
                </c:pt>
                <c:pt idx="11440" formatCode="General">
                  <c:v>1.9342999999999999E-3</c:v>
                </c:pt>
                <c:pt idx="11441" formatCode="General">
                  <c:v>1.9344799999999999E-3</c:v>
                </c:pt>
                <c:pt idx="11442" formatCode="General">
                  <c:v>1.93465E-3</c:v>
                </c:pt>
                <c:pt idx="11443" formatCode="General">
                  <c:v>1.9348099999999999E-3</c:v>
                </c:pt>
                <c:pt idx="11444" formatCode="General">
                  <c:v>1.93495E-3</c:v>
                </c:pt>
                <c:pt idx="11445" formatCode="General">
                  <c:v>1.9350999999999999E-3</c:v>
                </c:pt>
                <c:pt idx="11446" formatCode="General">
                  <c:v>1.93524E-3</c:v>
                </c:pt>
                <c:pt idx="11447" formatCode="General">
                  <c:v>1.93538E-3</c:v>
                </c:pt>
                <c:pt idx="11448" formatCode="General">
                  <c:v>1.93552E-3</c:v>
                </c:pt>
                <c:pt idx="11449" formatCode="General">
                  <c:v>1.93567E-3</c:v>
                </c:pt>
                <c:pt idx="11450" formatCode="General">
                  <c:v>1.93581E-3</c:v>
                </c:pt>
                <c:pt idx="11451" formatCode="General">
                  <c:v>1.9359399999999999E-3</c:v>
                </c:pt>
                <c:pt idx="11452" formatCode="General">
                  <c:v>1.9360499999999999E-3</c:v>
                </c:pt>
                <c:pt idx="11453" formatCode="General">
                  <c:v>1.9361599999999999E-3</c:v>
                </c:pt>
                <c:pt idx="11454" formatCode="General">
                  <c:v>1.9362699999999999E-3</c:v>
                </c:pt>
                <c:pt idx="11455" formatCode="General">
                  <c:v>1.9363799999999999E-3</c:v>
                </c:pt>
                <c:pt idx="11456" formatCode="General">
                  <c:v>1.93647E-3</c:v>
                </c:pt>
                <c:pt idx="11457" formatCode="General">
                  <c:v>1.93655E-3</c:v>
                </c:pt>
                <c:pt idx="11458" formatCode="General">
                  <c:v>1.9366299999999999E-3</c:v>
                </c:pt>
                <c:pt idx="11459" formatCode="General">
                  <c:v>1.9367200000000001E-3</c:v>
                </c:pt>
                <c:pt idx="11460" formatCode="General">
                  <c:v>1.93677E-3</c:v>
                </c:pt>
                <c:pt idx="11461" formatCode="General">
                  <c:v>1.9368499999999999E-3</c:v>
                </c:pt>
                <c:pt idx="11462" formatCode="General">
                  <c:v>1.93691E-3</c:v>
                </c:pt>
                <c:pt idx="11463" formatCode="General">
                  <c:v>1.9369700000000001E-3</c:v>
                </c:pt>
                <c:pt idx="11464" formatCode="General">
                  <c:v>1.93703E-3</c:v>
                </c:pt>
                <c:pt idx="11465" formatCode="General">
                  <c:v>1.93709E-3</c:v>
                </c:pt>
                <c:pt idx="11466" formatCode="General">
                  <c:v>1.9371499999999999E-3</c:v>
                </c:pt>
                <c:pt idx="11467" formatCode="General">
                  <c:v>1.93721E-3</c:v>
                </c:pt>
                <c:pt idx="11468" formatCode="General">
                  <c:v>1.9372700000000001E-3</c:v>
                </c:pt>
                <c:pt idx="11469" formatCode="General">
                  <c:v>1.9373299999999999E-3</c:v>
                </c:pt>
                <c:pt idx="11470" formatCode="General">
                  <c:v>1.9373700000000001E-3</c:v>
                </c:pt>
                <c:pt idx="11471" formatCode="General">
                  <c:v>1.9374100000000001E-3</c:v>
                </c:pt>
                <c:pt idx="11472" formatCode="General">
                  <c:v>1.93746E-3</c:v>
                </c:pt>
                <c:pt idx="11473" formatCode="General">
                  <c:v>1.9375E-3</c:v>
                </c:pt>
                <c:pt idx="11474" formatCode="General">
                  <c:v>1.93753E-3</c:v>
                </c:pt>
                <c:pt idx="11475" formatCode="General">
                  <c:v>1.93757E-3</c:v>
                </c:pt>
                <c:pt idx="11476" formatCode="General">
                  <c:v>1.9376E-3</c:v>
                </c:pt>
                <c:pt idx="11477" formatCode="General">
                  <c:v>1.93764E-3</c:v>
                </c:pt>
                <c:pt idx="11478" formatCode="General">
                  <c:v>1.9376700000000001E-3</c:v>
                </c:pt>
                <c:pt idx="11479" formatCode="General">
                  <c:v>1.93771E-3</c:v>
                </c:pt>
                <c:pt idx="11480" formatCode="General">
                  <c:v>1.93775E-3</c:v>
                </c:pt>
                <c:pt idx="11481" formatCode="General">
                  <c:v>1.9377800000000001E-3</c:v>
                </c:pt>
                <c:pt idx="11482" formatCode="General">
                  <c:v>1.93782E-3</c:v>
                </c:pt>
                <c:pt idx="11483" formatCode="General">
                  <c:v>1.9378500000000001E-3</c:v>
                </c:pt>
                <c:pt idx="11484" formatCode="General">
                  <c:v>1.9378900000000001E-3</c:v>
                </c:pt>
                <c:pt idx="11485" formatCode="General">
                  <c:v>1.9379200000000001E-3</c:v>
                </c:pt>
                <c:pt idx="11486" formatCode="General">
                  <c:v>1.9379600000000001E-3</c:v>
                </c:pt>
                <c:pt idx="11487" formatCode="General">
                  <c:v>1.9379899999999999E-3</c:v>
                </c:pt>
                <c:pt idx="11488" formatCode="General">
                  <c:v>1.9380300000000001E-3</c:v>
                </c:pt>
                <c:pt idx="11489" formatCode="General">
                  <c:v>1.9380700000000001E-3</c:v>
                </c:pt>
                <c:pt idx="11490" formatCode="General">
                  <c:v>1.93811E-3</c:v>
                </c:pt>
                <c:pt idx="11491" formatCode="General">
                  <c:v>1.93815E-3</c:v>
                </c:pt>
                <c:pt idx="11492" formatCode="General">
                  <c:v>1.93819E-3</c:v>
                </c:pt>
                <c:pt idx="11493" formatCode="General">
                  <c:v>1.93823E-3</c:v>
                </c:pt>
                <c:pt idx="11494" formatCode="General">
                  <c:v>1.93827E-3</c:v>
                </c:pt>
                <c:pt idx="11495" formatCode="General">
                  <c:v>1.9383099999999999E-3</c:v>
                </c:pt>
                <c:pt idx="11496" formatCode="General">
                  <c:v>1.9383499999999999E-3</c:v>
                </c:pt>
                <c:pt idx="11497" formatCode="General">
                  <c:v>1.9383899999999999E-3</c:v>
                </c:pt>
                <c:pt idx="11498" formatCode="General">
                  <c:v>1.9384300000000001E-3</c:v>
                </c:pt>
                <c:pt idx="11499" formatCode="General">
                  <c:v>1.9384700000000001E-3</c:v>
                </c:pt>
                <c:pt idx="11500" formatCode="General">
                  <c:v>1.9385100000000001E-3</c:v>
                </c:pt>
                <c:pt idx="11501" formatCode="General">
                  <c:v>1.93856E-3</c:v>
                </c:pt>
                <c:pt idx="11502" formatCode="General">
                  <c:v>1.9386E-3</c:v>
                </c:pt>
                <c:pt idx="11503" formatCode="General">
                  <c:v>1.9386399999999999E-3</c:v>
                </c:pt>
                <c:pt idx="11504" formatCode="General">
                  <c:v>1.9386900000000001E-3</c:v>
                </c:pt>
                <c:pt idx="11505" formatCode="General">
                  <c:v>1.9387300000000001E-3</c:v>
                </c:pt>
                <c:pt idx="11506" formatCode="General">
                  <c:v>1.93877E-3</c:v>
                </c:pt>
                <c:pt idx="11507" formatCode="General">
                  <c:v>1.93882E-3</c:v>
                </c:pt>
                <c:pt idx="11508" formatCode="General">
                  <c:v>1.9388599999999999E-3</c:v>
                </c:pt>
                <c:pt idx="11509" formatCode="General">
                  <c:v>1.9389100000000001E-3</c:v>
                </c:pt>
                <c:pt idx="11510" formatCode="General">
                  <c:v>1.9389699999999999E-3</c:v>
                </c:pt>
                <c:pt idx="11511" formatCode="General">
                  <c:v>1.93903E-3</c:v>
                </c:pt>
                <c:pt idx="11512" formatCode="General">
                  <c:v>1.9391E-3</c:v>
                </c:pt>
                <c:pt idx="11513" formatCode="General">
                  <c:v>1.93918E-3</c:v>
                </c:pt>
                <c:pt idx="11514" formatCode="General">
                  <c:v>1.93928E-3</c:v>
                </c:pt>
                <c:pt idx="11515" formatCode="General">
                  <c:v>1.93954E-3</c:v>
                </c:pt>
                <c:pt idx="11516" formatCode="General">
                  <c:v>1.93962E-3</c:v>
                </c:pt>
                <c:pt idx="11517" formatCode="General">
                  <c:v>1.9397100000000001E-3</c:v>
                </c:pt>
                <c:pt idx="11518" formatCode="General">
                  <c:v>1.9397800000000001E-3</c:v>
                </c:pt>
                <c:pt idx="11519" formatCode="General">
                  <c:v>1.93984E-3</c:v>
                </c:pt>
                <c:pt idx="11520" formatCode="General">
                  <c:v>1.9399199999999999E-3</c:v>
                </c:pt>
                <c:pt idx="11521" formatCode="General">
                  <c:v>1.9400000000000001E-3</c:v>
                </c:pt>
                <c:pt idx="11522" formatCode="General">
                  <c:v>1.9400699999999999E-3</c:v>
                </c:pt>
                <c:pt idx="11523" formatCode="General">
                  <c:v>1.94013E-3</c:v>
                </c:pt>
                <c:pt idx="11524" formatCode="General">
                  <c:v>1.9402E-3</c:v>
                </c:pt>
                <c:pt idx="11525" formatCode="General">
                  <c:v>1.94027E-3</c:v>
                </c:pt>
                <c:pt idx="11526" formatCode="General">
                  <c:v>1.9403300000000001E-3</c:v>
                </c:pt>
                <c:pt idx="11527" formatCode="General">
                  <c:v>1.94039E-3</c:v>
                </c:pt>
                <c:pt idx="11528" formatCode="General">
                  <c:v>1.94046E-3</c:v>
                </c:pt>
                <c:pt idx="11529" formatCode="General">
                  <c:v>1.9405399999999999E-3</c:v>
                </c:pt>
                <c:pt idx="11530" formatCode="General">
                  <c:v>1.9406E-3</c:v>
                </c:pt>
                <c:pt idx="11531" formatCode="General">
                  <c:v>1.94068E-3</c:v>
                </c:pt>
                <c:pt idx="11532" formatCode="General">
                  <c:v>1.9407700000000001E-3</c:v>
                </c:pt>
                <c:pt idx="11533" formatCode="General">
                  <c:v>1.9408800000000001E-3</c:v>
                </c:pt>
                <c:pt idx="11534" formatCode="General">
                  <c:v>1.9411400000000001E-3</c:v>
                </c:pt>
                <c:pt idx="11535" formatCode="General">
                  <c:v>1.94123E-3</c:v>
                </c:pt>
                <c:pt idx="11536" formatCode="General">
                  <c:v>1.9413099999999999E-3</c:v>
                </c:pt>
                <c:pt idx="11537" formatCode="General">
                  <c:v>1.9413900000000001E-3</c:v>
                </c:pt>
                <c:pt idx="11538" formatCode="General">
                  <c:v>1.94144E-3</c:v>
                </c:pt>
                <c:pt idx="11539" formatCode="General">
                  <c:v>1.9415000000000001E-3</c:v>
                </c:pt>
                <c:pt idx="11540" formatCode="General">
                  <c:v>1.9415599999999999E-3</c:v>
                </c:pt>
                <c:pt idx="11541" formatCode="General">
                  <c:v>1.94162E-3</c:v>
                </c:pt>
                <c:pt idx="11542" formatCode="General">
                  <c:v>1.9416500000000001E-3</c:v>
                </c:pt>
                <c:pt idx="11543" formatCode="General">
                  <c:v>1.9417E-3</c:v>
                </c:pt>
                <c:pt idx="11544" formatCode="General">
                  <c:v>1.94174E-3</c:v>
                </c:pt>
                <c:pt idx="11545" formatCode="General">
                  <c:v>1.9417900000000001E-3</c:v>
                </c:pt>
                <c:pt idx="11546" formatCode="General">
                  <c:v>1.9418300000000001E-3</c:v>
                </c:pt>
                <c:pt idx="11547" formatCode="General">
                  <c:v>1.94188E-3</c:v>
                </c:pt>
                <c:pt idx="11548" formatCode="General">
                  <c:v>1.94191E-3</c:v>
                </c:pt>
                <c:pt idx="11549" formatCode="General">
                  <c:v>1.94195E-3</c:v>
                </c:pt>
                <c:pt idx="11550" formatCode="General">
                  <c:v>1.9419800000000001E-3</c:v>
                </c:pt>
                <c:pt idx="11551" formatCode="General">
                  <c:v>1.94202E-3</c:v>
                </c:pt>
                <c:pt idx="11552" formatCode="General">
                  <c:v>1.94206E-3</c:v>
                </c:pt>
                <c:pt idx="11553" formatCode="General">
                  <c:v>1.9421E-3</c:v>
                </c:pt>
                <c:pt idx="11554" formatCode="General">
                  <c:v>1.94214E-3</c:v>
                </c:pt>
                <c:pt idx="11555" formatCode="General">
                  <c:v>1.9421799999999999E-3</c:v>
                </c:pt>
                <c:pt idx="11556" formatCode="General">
                  <c:v>1.9422199999999999E-3</c:v>
                </c:pt>
                <c:pt idx="11557" formatCode="General">
                  <c:v>1.9422599999999999E-3</c:v>
                </c:pt>
                <c:pt idx="11558" formatCode="General">
                  <c:v>1.94231E-3</c:v>
                </c:pt>
                <c:pt idx="11559" formatCode="General">
                  <c:v>1.94235E-3</c:v>
                </c:pt>
                <c:pt idx="11560" formatCode="General">
                  <c:v>1.94239E-3</c:v>
                </c:pt>
                <c:pt idx="11561" formatCode="General">
                  <c:v>1.94243E-3</c:v>
                </c:pt>
                <c:pt idx="11562" formatCode="General">
                  <c:v>1.94247E-3</c:v>
                </c:pt>
                <c:pt idx="11563" formatCode="General">
                  <c:v>1.9425E-3</c:v>
                </c:pt>
                <c:pt idx="11564" formatCode="General">
                  <c:v>1.94254E-3</c:v>
                </c:pt>
                <c:pt idx="11565" formatCode="General">
                  <c:v>1.94258E-3</c:v>
                </c:pt>
                <c:pt idx="11566" formatCode="General">
                  <c:v>1.94261E-3</c:v>
                </c:pt>
                <c:pt idx="11567" formatCode="General">
                  <c:v>1.94265E-3</c:v>
                </c:pt>
                <c:pt idx="11568" formatCode="General">
                  <c:v>1.94268E-3</c:v>
                </c:pt>
                <c:pt idx="11569" formatCode="General">
                  <c:v>1.94272E-3</c:v>
                </c:pt>
                <c:pt idx="11570" formatCode="General">
                  <c:v>1.94275E-3</c:v>
                </c:pt>
                <c:pt idx="11571" formatCode="General">
                  <c:v>1.94279E-3</c:v>
                </c:pt>
                <c:pt idx="11572" formatCode="General">
                  <c:v>1.94283E-3</c:v>
                </c:pt>
                <c:pt idx="11573" formatCode="General">
                  <c:v>1.94286E-3</c:v>
                </c:pt>
                <c:pt idx="11574" formatCode="General">
                  <c:v>1.9429E-3</c:v>
                </c:pt>
                <c:pt idx="11575" formatCode="General">
                  <c:v>1.94293E-3</c:v>
                </c:pt>
                <c:pt idx="11576" formatCode="General">
                  <c:v>1.94297E-3</c:v>
                </c:pt>
                <c:pt idx="11577" formatCode="General">
                  <c:v>1.9430199999999999E-3</c:v>
                </c:pt>
                <c:pt idx="11578" formatCode="General">
                  <c:v>1.9430599999999999E-3</c:v>
                </c:pt>
                <c:pt idx="11579" formatCode="General">
                  <c:v>1.9430999999999999E-3</c:v>
                </c:pt>
                <c:pt idx="11580" formatCode="General">
                  <c:v>1.9431400000000001E-3</c:v>
                </c:pt>
                <c:pt idx="11581" formatCode="General">
                  <c:v>1.94319E-3</c:v>
                </c:pt>
                <c:pt idx="11582" formatCode="General">
                  <c:v>1.9432500000000001E-3</c:v>
                </c:pt>
                <c:pt idx="11583" formatCode="General">
                  <c:v>1.9433199999999999E-3</c:v>
                </c:pt>
                <c:pt idx="11584" formatCode="General">
                  <c:v>1.94338E-3</c:v>
                </c:pt>
                <c:pt idx="11585" formatCode="General">
                  <c:v>1.94345E-3</c:v>
                </c:pt>
                <c:pt idx="11586" formatCode="General">
                  <c:v>1.94352E-3</c:v>
                </c:pt>
                <c:pt idx="11587" formatCode="General">
                  <c:v>1.9435800000000001E-3</c:v>
                </c:pt>
                <c:pt idx="11588" formatCode="General">
                  <c:v>1.9436499999999999E-3</c:v>
                </c:pt>
                <c:pt idx="11589" formatCode="General">
                  <c:v>1.94371E-3</c:v>
                </c:pt>
                <c:pt idx="11590" formatCode="General">
                  <c:v>1.94378E-3</c:v>
                </c:pt>
                <c:pt idx="11591" formatCode="General">
                  <c:v>1.9438700000000001E-3</c:v>
                </c:pt>
                <c:pt idx="11592" formatCode="General">
                  <c:v>1.9439500000000001E-3</c:v>
                </c:pt>
                <c:pt idx="11593" formatCode="General">
                  <c:v>1.94403E-3</c:v>
                </c:pt>
                <c:pt idx="11594" formatCode="General">
                  <c:v>1.94415E-3</c:v>
                </c:pt>
                <c:pt idx="11595" formatCode="General">
                  <c:v>1.94426E-3</c:v>
                </c:pt>
                <c:pt idx="11596" formatCode="General">
                  <c:v>1.94437E-3</c:v>
                </c:pt>
                <c:pt idx="11597" formatCode="General">
                  <c:v>1.9444799999999999E-3</c:v>
                </c:pt>
                <c:pt idx="11598" formatCode="General">
                  <c:v>1.9445899999999999E-3</c:v>
                </c:pt>
                <c:pt idx="11599" formatCode="General">
                  <c:v>1.94472E-3</c:v>
                </c:pt>
                <c:pt idx="11600" formatCode="General">
                  <c:v>1.9448600000000001E-3</c:v>
                </c:pt>
                <c:pt idx="11601" formatCode="General">
                  <c:v>1.9449999999999999E-3</c:v>
                </c:pt>
                <c:pt idx="11602" formatCode="General">
                  <c:v>1.9451500000000001E-3</c:v>
                </c:pt>
                <c:pt idx="11603" formatCode="General">
                  <c:v>1.9452899999999999E-3</c:v>
                </c:pt>
                <c:pt idx="11604" formatCode="General">
                  <c:v>1.9454299999999999E-3</c:v>
                </c:pt>
                <c:pt idx="11605" formatCode="General">
                  <c:v>1.94557E-3</c:v>
                </c:pt>
                <c:pt idx="11606" formatCode="General">
                  <c:v>1.94572E-3</c:v>
                </c:pt>
                <c:pt idx="11607" formatCode="General">
                  <c:v>1.9458699999999999E-3</c:v>
                </c:pt>
                <c:pt idx="11608" formatCode="General">
                  <c:v>1.9460300000000001E-3</c:v>
                </c:pt>
                <c:pt idx="11609" formatCode="General">
                  <c:v>1.94618E-3</c:v>
                </c:pt>
                <c:pt idx="11610" formatCode="General">
                  <c:v>1.94634E-3</c:v>
                </c:pt>
                <c:pt idx="11611" formatCode="General">
                  <c:v>1.9465000000000001E-3</c:v>
                </c:pt>
                <c:pt idx="11612" formatCode="General">
                  <c:v>1.94674E-3</c:v>
                </c:pt>
                <c:pt idx="11613" formatCode="General">
                  <c:v>1.9469800000000001E-3</c:v>
                </c:pt>
                <c:pt idx="11614" formatCode="General">
                  <c:v>1.94717E-3</c:v>
                </c:pt>
                <c:pt idx="11615" formatCode="General">
                  <c:v>1.94739E-3</c:v>
                </c:pt>
                <c:pt idx="11616" formatCode="General">
                  <c:v>1.94761E-3</c:v>
                </c:pt>
                <c:pt idx="11617" formatCode="General">
                  <c:v>1.9478399999999999E-3</c:v>
                </c:pt>
                <c:pt idx="11618" formatCode="General">
                  <c:v>1.9480599999999999E-3</c:v>
                </c:pt>
                <c:pt idx="11619" formatCode="General">
                  <c:v>1.9482799999999999E-3</c:v>
                </c:pt>
                <c:pt idx="11620" formatCode="General">
                  <c:v>1.9484999999999999E-3</c:v>
                </c:pt>
                <c:pt idx="11621" formatCode="General">
                  <c:v>1.9487199999999999E-3</c:v>
                </c:pt>
                <c:pt idx="11622" formatCode="General">
                  <c:v>1.9489799999999999E-3</c:v>
                </c:pt>
                <c:pt idx="11623" formatCode="General">
                  <c:v>1.94926E-3</c:v>
                </c:pt>
                <c:pt idx="11624" formatCode="General">
                  <c:v>1.94955E-3</c:v>
                </c:pt>
                <c:pt idx="11625" formatCode="General">
                  <c:v>1.94984E-3</c:v>
                </c:pt>
                <c:pt idx="11626" formatCode="General">
                  <c:v>1.9501200000000001E-3</c:v>
                </c:pt>
                <c:pt idx="11627" formatCode="General">
                  <c:v>1.9504100000000001E-3</c:v>
                </c:pt>
                <c:pt idx="11628" formatCode="General">
                  <c:v>1.9506899999999999E-3</c:v>
                </c:pt>
                <c:pt idx="11629" formatCode="General">
                  <c:v>1.95112E-3</c:v>
                </c:pt>
                <c:pt idx="11630" formatCode="General">
                  <c:v>1.9515299999999999E-3</c:v>
                </c:pt>
                <c:pt idx="11631" formatCode="General">
                  <c:v>1.95195E-3</c:v>
                </c:pt>
                <c:pt idx="11632" formatCode="General">
                  <c:v>1.95236E-3</c:v>
                </c:pt>
                <c:pt idx="11633" formatCode="General">
                  <c:v>1.9527699999999999E-3</c:v>
                </c:pt>
                <c:pt idx="11634" formatCode="General">
                  <c:v>1.95319E-3</c:v>
                </c:pt>
                <c:pt idx="11635" formatCode="General">
                  <c:v>1.9536000000000002E-3</c:v>
                </c:pt>
                <c:pt idx="11636" formatCode="General">
                  <c:v>1.9540099999999999E-3</c:v>
                </c:pt>
                <c:pt idx="11637" formatCode="General">
                  <c:v>1.9544200000000001E-3</c:v>
                </c:pt>
                <c:pt idx="11638" formatCode="General">
                  <c:v>1.9550000000000001E-3</c:v>
                </c:pt>
                <c:pt idx="11639" formatCode="General">
                  <c:v>1.9555699999999998E-3</c:v>
                </c:pt>
                <c:pt idx="11640" formatCode="General">
                  <c:v>1.9561399999999999E-3</c:v>
                </c:pt>
                <c:pt idx="11641" formatCode="General">
                  <c:v>1.95671E-3</c:v>
                </c:pt>
                <c:pt idx="11642" formatCode="General">
                  <c:v>1.95728E-3</c:v>
                </c:pt>
                <c:pt idx="11643" formatCode="General">
                  <c:v>1.9578500000000001E-3</c:v>
                </c:pt>
                <c:pt idx="11644" formatCode="General">
                  <c:v>1.9584200000000002E-3</c:v>
                </c:pt>
                <c:pt idx="11645" formatCode="General">
                  <c:v>1.9589999999999998E-3</c:v>
                </c:pt>
                <c:pt idx="11646" formatCode="General">
                  <c:v>1.95969E-3</c:v>
                </c:pt>
                <c:pt idx="11647" formatCode="General">
                  <c:v>1.9603899999999998E-3</c:v>
                </c:pt>
                <c:pt idx="11648" formatCode="General">
                  <c:v>1.96109E-3</c:v>
                </c:pt>
                <c:pt idx="11649" formatCode="General">
                  <c:v>1.9617900000000001E-3</c:v>
                </c:pt>
                <c:pt idx="11650" formatCode="General">
                  <c:v>1.9624899999999999E-3</c:v>
                </c:pt>
                <c:pt idx="11651" formatCode="General">
                  <c:v>1.9635400000000002E-3</c:v>
                </c:pt>
                <c:pt idx="11652" formatCode="General">
                  <c:v>1.9645800000000001E-3</c:v>
                </c:pt>
                <c:pt idx="11653" formatCode="General">
                  <c:v>1.9655300000000001E-3</c:v>
                </c:pt>
                <c:pt idx="11654" formatCode="General">
                  <c:v>1.9664800000000001E-3</c:v>
                </c:pt>
                <c:pt idx="11655" formatCode="General">
                  <c:v>1.9674200000000001E-3</c:v>
                </c:pt>
                <c:pt idx="11656" formatCode="General">
                  <c:v>1.9683700000000001E-3</c:v>
                </c:pt>
                <c:pt idx="11657" formatCode="General">
                  <c:v>1.9694199999999999E-3</c:v>
                </c:pt>
                <c:pt idx="11658" formatCode="General">
                  <c:v>1.9701200000000001E-3</c:v>
                </c:pt>
                <c:pt idx="11659" formatCode="General">
                  <c:v>1.9708199999999999E-3</c:v>
                </c:pt>
                <c:pt idx="11660" formatCode="General">
                  <c:v>1.97152E-3</c:v>
                </c:pt>
                <c:pt idx="11661" formatCode="General">
                  <c:v>1.9722199999999998E-3</c:v>
                </c:pt>
                <c:pt idx="11662" formatCode="General">
                  <c:v>1.97292E-3</c:v>
                </c:pt>
                <c:pt idx="11663" formatCode="General">
                  <c:v>1.9736200000000001E-3</c:v>
                </c:pt>
                <c:pt idx="11664" formatCode="General">
                  <c:v>1.9742200000000001E-3</c:v>
                </c:pt>
                <c:pt idx="11665" formatCode="General">
                  <c:v>1.9747200000000001E-3</c:v>
                </c:pt>
                <c:pt idx="11666" formatCode="General">
                  <c:v>1.9752200000000002E-3</c:v>
                </c:pt>
                <c:pt idx="11667" formatCode="General">
                  <c:v>1.9757199999999998E-3</c:v>
                </c:pt>
                <c:pt idx="11668" formatCode="General">
                  <c:v>1.9762199999999999E-3</c:v>
                </c:pt>
                <c:pt idx="11669" formatCode="General">
                  <c:v>1.97672E-3</c:v>
                </c:pt>
                <c:pt idx="11670" formatCode="General">
                  <c:v>1.9770999999999999E-3</c:v>
                </c:pt>
                <c:pt idx="11671" formatCode="General">
                  <c:v>1.9774800000000002E-3</c:v>
                </c:pt>
                <c:pt idx="11672" formatCode="General">
                  <c:v>1.9778500000000002E-3</c:v>
                </c:pt>
                <c:pt idx="11673" formatCode="General">
                  <c:v>1.9781400000000002E-3</c:v>
                </c:pt>
                <c:pt idx="11674" formatCode="General">
                  <c:v>1.97846E-3</c:v>
                </c:pt>
                <c:pt idx="11675" formatCode="General">
                  <c:v>1.9787799999999999E-3</c:v>
                </c:pt>
                <c:pt idx="11676" formatCode="General">
                  <c:v>1.9791000000000001E-3</c:v>
                </c:pt>
                <c:pt idx="11677" formatCode="General">
                  <c:v>1.97942E-3</c:v>
                </c:pt>
                <c:pt idx="11678" formatCode="General">
                  <c:v>1.9797500000000002E-3</c:v>
                </c:pt>
                <c:pt idx="11679" formatCode="General">
                  <c:v>1.97999E-3</c:v>
                </c:pt>
                <c:pt idx="11680" formatCode="General">
                  <c:v>1.9802299999999999E-3</c:v>
                </c:pt>
                <c:pt idx="11681" formatCode="General">
                  <c:v>1.9804699999999998E-3</c:v>
                </c:pt>
                <c:pt idx="11682" formatCode="General">
                  <c:v>1.9807499999999999E-3</c:v>
                </c:pt>
                <c:pt idx="11683" formatCode="General">
                  <c:v>1.98094E-3</c:v>
                </c:pt>
                <c:pt idx="11684" formatCode="General">
                  <c:v>1.9811400000000002E-3</c:v>
                </c:pt>
                <c:pt idx="11685" formatCode="General">
                  <c:v>1.9813399999999998E-3</c:v>
                </c:pt>
                <c:pt idx="11686" formatCode="General">
                  <c:v>1.98153E-3</c:v>
                </c:pt>
                <c:pt idx="11687" formatCode="General">
                  <c:v>1.9817300000000001E-3</c:v>
                </c:pt>
                <c:pt idx="11688" formatCode="General">
                  <c:v>1.9819299999999998E-3</c:v>
                </c:pt>
                <c:pt idx="11689" formatCode="General">
                  <c:v>1.98212E-3</c:v>
                </c:pt>
                <c:pt idx="11690" formatCode="General">
                  <c:v>1.9822799999999999E-3</c:v>
                </c:pt>
                <c:pt idx="11691" formatCode="General">
                  <c:v>1.9824399999999998E-3</c:v>
                </c:pt>
                <c:pt idx="11692" formatCode="General">
                  <c:v>1.9826100000000001E-3</c:v>
                </c:pt>
                <c:pt idx="11693" formatCode="General">
                  <c:v>1.98277E-3</c:v>
                </c:pt>
                <c:pt idx="11694" formatCode="General">
                  <c:v>1.9829299999999999E-3</c:v>
                </c:pt>
                <c:pt idx="11695" formatCode="General">
                  <c:v>1.9830500000000001E-3</c:v>
                </c:pt>
                <c:pt idx="11696" formatCode="General">
                  <c:v>1.9831699999999998E-3</c:v>
                </c:pt>
                <c:pt idx="11697" formatCode="General">
                  <c:v>1.98329E-3</c:v>
                </c:pt>
                <c:pt idx="11698" formatCode="General">
                  <c:v>1.9834100000000001E-3</c:v>
                </c:pt>
                <c:pt idx="11699" formatCode="General">
                  <c:v>1.9835199999999999E-3</c:v>
                </c:pt>
                <c:pt idx="11700" formatCode="General">
                  <c:v>1.9836200000000002E-3</c:v>
                </c:pt>
                <c:pt idx="11701" formatCode="General">
                  <c:v>1.98373E-3</c:v>
                </c:pt>
                <c:pt idx="11702" formatCode="General">
                  <c:v>1.9838400000000002E-3</c:v>
                </c:pt>
                <c:pt idx="11703" formatCode="General">
                  <c:v>1.9839499999999999E-3</c:v>
                </c:pt>
                <c:pt idx="11704" formatCode="General">
                  <c:v>1.9840299999999999E-3</c:v>
                </c:pt>
                <c:pt idx="11705" formatCode="General">
                  <c:v>1.9841099999999999E-3</c:v>
                </c:pt>
                <c:pt idx="11706" formatCode="General">
                  <c:v>1.9841899999999998E-3</c:v>
                </c:pt>
                <c:pt idx="11707" formatCode="General">
                  <c:v>1.9842699999999998E-3</c:v>
                </c:pt>
                <c:pt idx="11708" formatCode="General">
                  <c:v>1.9843399999999998E-3</c:v>
                </c:pt>
                <c:pt idx="11709" formatCode="General">
                  <c:v>1.9843999999999999E-3</c:v>
                </c:pt>
                <c:pt idx="11710" formatCode="General">
                  <c:v>1.9844699999999999E-3</c:v>
                </c:pt>
                <c:pt idx="11711" formatCode="General">
                  <c:v>1.9845100000000001E-3</c:v>
                </c:pt>
                <c:pt idx="11712" formatCode="General">
                  <c:v>1.9845599999999998E-3</c:v>
                </c:pt>
                <c:pt idx="11713" formatCode="General">
                  <c:v>1.9846E-3</c:v>
                </c:pt>
                <c:pt idx="11714" formatCode="General">
                  <c:v>1.9846500000000001E-3</c:v>
                </c:pt>
                <c:pt idx="11715" formatCode="General">
                  <c:v>1.9846899999999999E-3</c:v>
                </c:pt>
                <c:pt idx="11716" formatCode="General">
                  <c:v>1.98474E-3</c:v>
                </c:pt>
                <c:pt idx="11717" formatCode="General">
                  <c:v>1.9847799999999998E-3</c:v>
                </c:pt>
                <c:pt idx="11718" formatCode="General">
                  <c:v>1.9848299999999999E-3</c:v>
                </c:pt>
                <c:pt idx="11719" formatCode="General">
                  <c:v>1.9848700000000001E-3</c:v>
                </c:pt>
                <c:pt idx="11720" formatCode="General">
                  <c:v>1.9848999999999999E-3</c:v>
                </c:pt>
                <c:pt idx="11721" formatCode="General">
                  <c:v>1.9849400000000001E-3</c:v>
                </c:pt>
                <c:pt idx="11722" formatCode="General">
                  <c:v>1.98497E-3</c:v>
                </c:pt>
                <c:pt idx="11723" formatCode="General">
                  <c:v>1.9849999999999998E-3</c:v>
                </c:pt>
                <c:pt idx="11724" formatCode="General">
                  <c:v>1.98504E-3</c:v>
                </c:pt>
                <c:pt idx="11725" formatCode="General">
                  <c:v>1.9850699999999998E-3</c:v>
                </c:pt>
                <c:pt idx="11726" formatCode="General">
                  <c:v>1.98511E-3</c:v>
                </c:pt>
                <c:pt idx="11727" formatCode="General">
                  <c:v>1.9851399999999998E-3</c:v>
                </c:pt>
                <c:pt idx="11728" formatCode="General">
                  <c:v>1.98518E-3</c:v>
                </c:pt>
                <c:pt idx="11729" formatCode="General">
                  <c:v>1.9852200000000002E-3</c:v>
                </c:pt>
                <c:pt idx="11730" formatCode="General">
                  <c:v>1.98525E-3</c:v>
                </c:pt>
                <c:pt idx="11731" formatCode="General">
                  <c:v>1.9852899999999998E-3</c:v>
                </c:pt>
                <c:pt idx="11732" formatCode="General">
                  <c:v>1.9853200000000001E-3</c:v>
                </c:pt>
                <c:pt idx="11733" formatCode="General">
                  <c:v>1.9853499999999999E-3</c:v>
                </c:pt>
                <c:pt idx="11734" formatCode="General">
                  <c:v>1.9853800000000001E-3</c:v>
                </c:pt>
                <c:pt idx="11735" formatCode="General">
                  <c:v>1.9854E-3</c:v>
                </c:pt>
                <c:pt idx="11736" formatCode="General">
                  <c:v>1.9854299999999998E-3</c:v>
                </c:pt>
                <c:pt idx="11737" formatCode="General">
                  <c:v>1.9854600000000001E-3</c:v>
                </c:pt>
                <c:pt idx="11738" formatCode="General">
                  <c:v>1.98548E-3</c:v>
                </c:pt>
                <c:pt idx="11739" formatCode="General">
                  <c:v>1.9855099999999998E-3</c:v>
                </c:pt>
                <c:pt idx="11740" formatCode="General">
                  <c:v>1.98554E-3</c:v>
                </c:pt>
                <c:pt idx="11741" formatCode="General">
                  <c:v>1.9855699999999999E-3</c:v>
                </c:pt>
                <c:pt idx="11742" formatCode="General">
                  <c:v>1.9856000000000001E-3</c:v>
                </c:pt>
                <c:pt idx="11743" formatCode="General">
                  <c:v>1.98562E-3</c:v>
                </c:pt>
                <c:pt idx="11744" formatCode="General">
                  <c:v>1.9856499999999998E-3</c:v>
                </c:pt>
                <c:pt idx="11745" formatCode="General">
                  <c:v>1.9856800000000001E-3</c:v>
                </c:pt>
                <c:pt idx="11746" formatCode="General">
                  <c:v>1.9857E-3</c:v>
                </c:pt>
                <c:pt idx="11747" formatCode="General">
                  <c:v>1.9857299999999998E-3</c:v>
                </c:pt>
                <c:pt idx="11748" formatCode="General">
                  <c:v>1.98576E-3</c:v>
                </c:pt>
                <c:pt idx="11749" formatCode="General">
                  <c:v>1.9857799999999999E-3</c:v>
                </c:pt>
                <c:pt idx="11750" formatCode="General">
                  <c:v>1.9858100000000002E-3</c:v>
                </c:pt>
                <c:pt idx="11751" formatCode="General">
                  <c:v>1.9858499999999999E-3</c:v>
                </c:pt>
                <c:pt idx="11752" formatCode="General">
                  <c:v>1.9858900000000001E-3</c:v>
                </c:pt>
                <c:pt idx="11753" formatCode="General">
                  <c:v>1.9859299999999999E-3</c:v>
                </c:pt>
                <c:pt idx="11754" formatCode="General">
                  <c:v>1.9859700000000001E-3</c:v>
                </c:pt>
                <c:pt idx="11755" formatCode="General">
                  <c:v>1.9859999999999999E-3</c:v>
                </c:pt>
                <c:pt idx="11756" formatCode="General">
                  <c:v>1.9860400000000001E-3</c:v>
                </c:pt>
                <c:pt idx="11757" formatCode="General">
                  <c:v>1.9860799999999999E-3</c:v>
                </c:pt>
                <c:pt idx="11758" formatCode="General">
                  <c:v>1.9861200000000001E-3</c:v>
                </c:pt>
                <c:pt idx="11759" formatCode="General">
                  <c:v>1.9861700000000002E-3</c:v>
                </c:pt>
                <c:pt idx="11760" formatCode="General">
                  <c:v>1.98621E-3</c:v>
                </c:pt>
                <c:pt idx="11761" formatCode="General">
                  <c:v>1.9862500000000002E-3</c:v>
                </c:pt>
                <c:pt idx="11762" formatCode="General">
                  <c:v>1.9862899999999999E-3</c:v>
                </c:pt>
                <c:pt idx="11763" formatCode="General">
                  <c:v>1.9863400000000001E-3</c:v>
                </c:pt>
                <c:pt idx="11764" formatCode="General">
                  <c:v>1.9863900000000002E-3</c:v>
                </c:pt>
                <c:pt idx="11765" formatCode="General">
                  <c:v>1.9864399999999999E-3</c:v>
                </c:pt>
                <c:pt idx="11766" formatCode="General">
                  <c:v>1.9865E-3</c:v>
                </c:pt>
                <c:pt idx="11767" formatCode="General">
                  <c:v>1.98657E-3</c:v>
                </c:pt>
                <c:pt idx="11768" formatCode="General">
                  <c:v>1.98664E-3</c:v>
                </c:pt>
                <c:pt idx="11769" formatCode="General">
                  <c:v>1.98672E-3</c:v>
                </c:pt>
                <c:pt idx="11770" formatCode="General">
                  <c:v>1.9868400000000001E-3</c:v>
                </c:pt>
                <c:pt idx="11771" formatCode="General">
                  <c:v>1.9870399999999998E-3</c:v>
                </c:pt>
                <c:pt idx="11772" formatCode="General">
                  <c:v>1.9871400000000001E-3</c:v>
                </c:pt>
                <c:pt idx="11773" formatCode="General">
                  <c:v>1.98723E-3</c:v>
                </c:pt>
                <c:pt idx="11774" formatCode="General">
                  <c:v>1.9873099999999999E-3</c:v>
                </c:pt>
                <c:pt idx="11775" formatCode="General">
                  <c:v>1.9873899999999999E-3</c:v>
                </c:pt>
                <c:pt idx="11776" formatCode="General">
                  <c:v>1.9874599999999999E-3</c:v>
                </c:pt>
                <c:pt idx="11777" formatCode="General">
                  <c:v>1.9875299999999999E-3</c:v>
                </c:pt>
                <c:pt idx="11778" formatCode="General">
                  <c:v>1.9876E-3</c:v>
                </c:pt>
                <c:pt idx="11779" formatCode="General">
                  <c:v>1.98767E-3</c:v>
                </c:pt>
                <c:pt idx="11780" formatCode="General">
                  <c:v>1.9876999999999998E-3</c:v>
                </c:pt>
                <c:pt idx="11781" formatCode="General">
                  <c:v>1.9877599999999999E-3</c:v>
                </c:pt>
                <c:pt idx="11782" formatCode="General">
                  <c:v>1.9878299999999999E-3</c:v>
                </c:pt>
                <c:pt idx="11783" formatCode="General">
                  <c:v>1.98789E-3</c:v>
                </c:pt>
                <c:pt idx="11784" formatCode="General">
                  <c:v>1.9879400000000001E-3</c:v>
                </c:pt>
                <c:pt idx="11785" formatCode="General">
                  <c:v>1.9880000000000002E-3</c:v>
                </c:pt>
                <c:pt idx="11786" formatCode="General">
                  <c:v>1.9880800000000001E-3</c:v>
                </c:pt>
                <c:pt idx="11787" formatCode="General">
                  <c:v>1.9881500000000002E-3</c:v>
                </c:pt>
                <c:pt idx="11788" formatCode="General">
                  <c:v>1.9882300000000001E-3</c:v>
                </c:pt>
                <c:pt idx="11789" formatCode="General">
                  <c:v>1.98833E-3</c:v>
                </c:pt>
                <c:pt idx="11790" formatCode="General">
                  <c:v>1.98847E-3</c:v>
                </c:pt>
                <c:pt idx="11791" formatCode="General">
                  <c:v>1.9886299999999999E-3</c:v>
                </c:pt>
                <c:pt idx="11792" formatCode="General">
                  <c:v>1.9887400000000001E-3</c:v>
                </c:pt>
                <c:pt idx="11793" formatCode="General">
                  <c:v>1.9888100000000001E-3</c:v>
                </c:pt>
                <c:pt idx="11794" formatCode="General">
                  <c:v>1.9888800000000002E-3</c:v>
                </c:pt>
                <c:pt idx="11795" formatCode="General">
                  <c:v>1.9889399999999998E-3</c:v>
                </c:pt>
                <c:pt idx="11796" formatCode="General">
                  <c:v>1.9889899999999999E-3</c:v>
                </c:pt>
                <c:pt idx="11797" formatCode="General">
                  <c:v>1.98905E-3</c:v>
                </c:pt>
                <c:pt idx="11798" formatCode="General">
                  <c:v>1.9890900000000002E-3</c:v>
                </c:pt>
                <c:pt idx="11799" formatCode="General">
                  <c:v>1.98913E-3</c:v>
                </c:pt>
                <c:pt idx="11800" formatCode="General">
                  <c:v>1.9891700000000002E-3</c:v>
                </c:pt>
                <c:pt idx="11801" formatCode="General">
                  <c:v>1.9892099999999999E-3</c:v>
                </c:pt>
                <c:pt idx="11802" formatCode="General">
                  <c:v>1.9892500000000001E-3</c:v>
                </c:pt>
                <c:pt idx="11803" formatCode="General">
                  <c:v>1.9892899999999999E-3</c:v>
                </c:pt>
                <c:pt idx="11804" formatCode="General">
                  <c:v>1.9893300000000001E-3</c:v>
                </c:pt>
                <c:pt idx="11805" formatCode="General">
                  <c:v>1.9893699999999999E-3</c:v>
                </c:pt>
                <c:pt idx="11806" formatCode="General">
                  <c:v>1.98941E-3</c:v>
                </c:pt>
                <c:pt idx="11807" formatCode="General">
                  <c:v>1.9894399999999999E-3</c:v>
                </c:pt>
                <c:pt idx="11808" formatCode="General">
                  <c:v>1.9894800000000001E-3</c:v>
                </c:pt>
                <c:pt idx="11809" formatCode="General">
                  <c:v>1.9895199999999998E-3</c:v>
                </c:pt>
                <c:pt idx="11810" formatCode="General">
                  <c:v>1.9895500000000001E-3</c:v>
                </c:pt>
                <c:pt idx="11811" formatCode="General">
                  <c:v>1.9895899999999998E-3</c:v>
                </c:pt>
                <c:pt idx="11812" formatCode="General">
                  <c:v>1.98963E-3</c:v>
                </c:pt>
                <c:pt idx="11813" formatCode="General">
                  <c:v>1.9896699999999998E-3</c:v>
                </c:pt>
                <c:pt idx="11814" formatCode="General">
                  <c:v>1.9897000000000001E-3</c:v>
                </c:pt>
                <c:pt idx="11815" formatCode="General">
                  <c:v>1.9897299999999999E-3</c:v>
                </c:pt>
                <c:pt idx="11816" formatCode="General">
                  <c:v>1.9897600000000001E-3</c:v>
                </c:pt>
                <c:pt idx="11817" formatCode="General">
                  <c:v>1.9897999999999999E-3</c:v>
                </c:pt>
                <c:pt idx="11818" formatCode="General">
                  <c:v>1.9898300000000002E-3</c:v>
                </c:pt>
                <c:pt idx="11819" formatCode="General">
                  <c:v>1.98986E-3</c:v>
                </c:pt>
                <c:pt idx="11820" formatCode="General">
                  <c:v>1.9898899999999998E-3</c:v>
                </c:pt>
                <c:pt idx="11821" formatCode="General">
                  <c:v>1.9899200000000001E-3</c:v>
                </c:pt>
                <c:pt idx="11822" formatCode="General">
                  <c:v>1.9899499999999999E-3</c:v>
                </c:pt>
                <c:pt idx="11823" formatCode="General">
                  <c:v>1.9899800000000001E-3</c:v>
                </c:pt>
                <c:pt idx="11824" formatCode="General">
                  <c:v>1.99001E-3</c:v>
                </c:pt>
                <c:pt idx="11825" formatCode="General">
                  <c:v>1.9900500000000002E-3</c:v>
                </c:pt>
                <c:pt idx="11826" formatCode="General">
                  <c:v>1.99008E-3</c:v>
                </c:pt>
                <c:pt idx="11827" formatCode="General">
                  <c:v>1.9901099999999998E-3</c:v>
                </c:pt>
                <c:pt idx="11828" formatCode="General">
                  <c:v>1.9901400000000001E-3</c:v>
                </c:pt>
                <c:pt idx="11829" formatCode="General">
                  <c:v>1.9901699999999999E-3</c:v>
                </c:pt>
                <c:pt idx="11830" formatCode="General">
                  <c:v>1.9902000000000001E-3</c:v>
                </c:pt>
                <c:pt idx="11831" formatCode="General">
                  <c:v>1.99023E-3</c:v>
                </c:pt>
                <c:pt idx="11832" formatCode="General">
                  <c:v>1.9902600000000002E-3</c:v>
                </c:pt>
                <c:pt idx="11833" formatCode="General">
                  <c:v>1.99029E-3</c:v>
                </c:pt>
                <c:pt idx="11834" formatCode="General">
                  <c:v>1.9903199999999998E-3</c:v>
                </c:pt>
                <c:pt idx="11835" formatCode="General">
                  <c:v>1.9903500000000001E-3</c:v>
                </c:pt>
                <c:pt idx="11836" formatCode="General">
                  <c:v>1.9903799999999999E-3</c:v>
                </c:pt>
                <c:pt idx="11837" formatCode="General">
                  <c:v>1.9904200000000001E-3</c:v>
                </c:pt>
                <c:pt idx="11838" formatCode="General">
                  <c:v>1.9904599999999999E-3</c:v>
                </c:pt>
                <c:pt idx="11839" formatCode="General">
                  <c:v>1.9905000000000001E-3</c:v>
                </c:pt>
                <c:pt idx="11840" formatCode="General">
                  <c:v>1.9905399999999998E-3</c:v>
                </c:pt>
                <c:pt idx="11841" formatCode="General">
                  <c:v>1.99058E-3</c:v>
                </c:pt>
                <c:pt idx="11842" formatCode="General">
                  <c:v>1.9906199999999998E-3</c:v>
                </c:pt>
                <c:pt idx="11843" formatCode="General">
                  <c:v>1.99066E-3</c:v>
                </c:pt>
                <c:pt idx="11844" formatCode="General">
                  <c:v>1.9907100000000001E-3</c:v>
                </c:pt>
                <c:pt idx="11845" formatCode="General">
                  <c:v>1.9907499999999999E-3</c:v>
                </c:pt>
                <c:pt idx="11846" formatCode="General">
                  <c:v>1.9907900000000001E-3</c:v>
                </c:pt>
                <c:pt idx="11847" formatCode="General">
                  <c:v>1.9908500000000002E-3</c:v>
                </c:pt>
                <c:pt idx="11848" formatCode="General">
                  <c:v>1.9908999999999999E-3</c:v>
                </c:pt>
                <c:pt idx="11849" formatCode="General">
                  <c:v>1.99095E-3</c:v>
                </c:pt>
                <c:pt idx="11850" formatCode="General">
                  <c:v>1.9910100000000001E-3</c:v>
                </c:pt>
                <c:pt idx="11851" formatCode="General">
                  <c:v>1.9910599999999998E-3</c:v>
                </c:pt>
                <c:pt idx="11852" formatCode="General">
                  <c:v>1.9911400000000002E-3</c:v>
                </c:pt>
                <c:pt idx="11853" formatCode="General">
                  <c:v>1.9912200000000001E-3</c:v>
                </c:pt>
                <c:pt idx="11854" formatCode="General">
                  <c:v>1.9913000000000001E-3</c:v>
                </c:pt>
                <c:pt idx="11855" formatCode="General">
                  <c:v>1.9913800000000001E-3</c:v>
                </c:pt>
                <c:pt idx="11856" formatCode="General">
                  <c:v>1.99146E-3</c:v>
                </c:pt>
                <c:pt idx="11857" formatCode="General">
                  <c:v>1.99154E-3</c:v>
                </c:pt>
                <c:pt idx="11858" formatCode="General">
                  <c:v>1.9916500000000002E-3</c:v>
                </c:pt>
                <c:pt idx="11859" formatCode="General">
                  <c:v>1.9917699999999999E-3</c:v>
                </c:pt>
                <c:pt idx="11860" formatCode="General">
                  <c:v>1.9918900000000001E-3</c:v>
                </c:pt>
                <c:pt idx="11861" formatCode="General">
                  <c:v>1.9920200000000002E-3</c:v>
                </c:pt>
                <c:pt idx="11862" formatCode="General">
                  <c:v>1.9921399999999999E-3</c:v>
                </c:pt>
                <c:pt idx="11863" formatCode="General">
                  <c:v>1.99227E-3</c:v>
                </c:pt>
                <c:pt idx="11864" formatCode="General">
                  <c:v>1.9923900000000001E-3</c:v>
                </c:pt>
                <c:pt idx="11865" formatCode="General">
                  <c:v>1.9925199999999998E-3</c:v>
                </c:pt>
                <c:pt idx="11866" formatCode="General">
                  <c:v>1.9926399999999999E-3</c:v>
                </c:pt>
                <c:pt idx="11867" formatCode="General">
                  <c:v>1.9927899999999999E-3</c:v>
                </c:pt>
                <c:pt idx="11868" formatCode="General">
                  <c:v>1.9929700000000002E-3</c:v>
                </c:pt>
                <c:pt idx="11869" formatCode="General">
                  <c:v>1.99315E-3</c:v>
                </c:pt>
                <c:pt idx="11870" formatCode="General">
                  <c:v>1.9933300000000002E-3</c:v>
                </c:pt>
                <c:pt idx="11871" formatCode="General">
                  <c:v>1.99351E-3</c:v>
                </c:pt>
                <c:pt idx="11872" formatCode="General">
                  <c:v>1.9936899999999998E-3</c:v>
                </c:pt>
                <c:pt idx="11873" formatCode="General">
                  <c:v>1.99387E-3</c:v>
                </c:pt>
                <c:pt idx="11874" formatCode="General">
                  <c:v>1.9940499999999998E-3</c:v>
                </c:pt>
                <c:pt idx="11875" formatCode="General">
                  <c:v>1.9942599999999999E-3</c:v>
                </c:pt>
                <c:pt idx="11876" formatCode="General">
                  <c:v>1.9945100000000001E-3</c:v>
                </c:pt>
                <c:pt idx="11877" formatCode="General">
                  <c:v>1.9947599999999999E-3</c:v>
                </c:pt>
                <c:pt idx="11878" formatCode="General">
                  <c:v>1.9950100000000002E-3</c:v>
                </c:pt>
                <c:pt idx="11879" formatCode="General">
                  <c:v>1.99526E-3</c:v>
                </c:pt>
                <c:pt idx="11880" formatCode="General">
                  <c:v>1.9955099999999998E-3</c:v>
                </c:pt>
                <c:pt idx="11881" formatCode="General">
                  <c:v>1.9957600000000001E-3</c:v>
                </c:pt>
                <c:pt idx="11882" formatCode="General">
                  <c:v>1.9960099999999999E-3</c:v>
                </c:pt>
                <c:pt idx="11883" formatCode="General">
                  <c:v>1.9963099999999998E-3</c:v>
                </c:pt>
                <c:pt idx="11884" formatCode="General">
                  <c:v>1.99665E-3</c:v>
                </c:pt>
                <c:pt idx="11885" formatCode="General">
                  <c:v>1.9969900000000001E-3</c:v>
                </c:pt>
                <c:pt idx="11886" formatCode="General">
                  <c:v>1.9973299999999999E-3</c:v>
                </c:pt>
                <c:pt idx="11887" formatCode="General">
                  <c:v>1.99767E-3</c:v>
                </c:pt>
                <c:pt idx="11888" formatCode="General">
                  <c:v>1.9980000000000002E-3</c:v>
                </c:pt>
                <c:pt idx="11889" formatCode="General">
                  <c:v>1.9983399999999999E-3</c:v>
                </c:pt>
                <c:pt idx="11890" formatCode="General">
                  <c:v>1.9988499999999999E-3</c:v>
                </c:pt>
                <c:pt idx="11891" formatCode="General">
                  <c:v>1.9993799999999998E-3</c:v>
                </c:pt>
                <c:pt idx="11892" formatCode="General">
                  <c:v>1.9999000000000002E-3</c:v>
                </c:pt>
                <c:pt idx="11893" formatCode="General">
                  <c:v>2.0004200000000001E-3</c:v>
                </c:pt>
                <c:pt idx="11894" formatCode="General">
                  <c:v>2.00095E-3</c:v>
                </c:pt>
                <c:pt idx="11895" formatCode="General">
                  <c:v>2.00147E-3</c:v>
                </c:pt>
                <c:pt idx="11896" formatCode="General">
                  <c:v>2.0019899999999999E-3</c:v>
                </c:pt>
                <c:pt idx="11897" formatCode="General">
                  <c:v>2.0026900000000001E-3</c:v>
                </c:pt>
                <c:pt idx="11898" formatCode="General">
                  <c:v>2.0033899999999999E-3</c:v>
                </c:pt>
                <c:pt idx="11899" formatCode="General">
                  <c:v>2.0040800000000001E-3</c:v>
                </c:pt>
                <c:pt idx="11900" formatCode="General">
                  <c:v>2.0047300000000001E-3</c:v>
                </c:pt>
                <c:pt idx="11901" formatCode="General">
                  <c:v>2.0056200000000001E-3</c:v>
                </c:pt>
                <c:pt idx="11902" formatCode="General">
                  <c:v>2.00651E-3</c:v>
                </c:pt>
                <c:pt idx="11903" formatCode="General">
                  <c:v>2.0073999999999999E-3</c:v>
                </c:pt>
                <c:pt idx="11904" formatCode="General">
                  <c:v>2.0082899999999998E-3</c:v>
                </c:pt>
                <c:pt idx="11905" formatCode="General">
                  <c:v>2.0091800000000002E-3</c:v>
                </c:pt>
                <c:pt idx="11906" formatCode="General">
                  <c:v>2.01023E-3</c:v>
                </c:pt>
                <c:pt idx="11907" formatCode="General">
                  <c:v>2.0109400000000001E-3</c:v>
                </c:pt>
                <c:pt idx="11908" formatCode="General">
                  <c:v>2.0116399999999999E-3</c:v>
                </c:pt>
                <c:pt idx="11909" formatCode="General">
                  <c:v>2.01235E-3</c:v>
                </c:pt>
                <c:pt idx="11910" formatCode="General">
                  <c:v>2.0130500000000002E-3</c:v>
                </c:pt>
                <c:pt idx="11911" formatCode="General">
                  <c:v>2.0137599999999999E-3</c:v>
                </c:pt>
                <c:pt idx="11912" formatCode="General">
                  <c:v>2.01446E-3</c:v>
                </c:pt>
                <c:pt idx="11913" formatCode="General">
                  <c:v>2.0150599999999999E-3</c:v>
                </c:pt>
                <c:pt idx="11914" formatCode="General">
                  <c:v>2.0155400000000001E-3</c:v>
                </c:pt>
                <c:pt idx="11915" formatCode="General">
                  <c:v>2.0160299999999998E-3</c:v>
                </c:pt>
                <c:pt idx="11916" formatCode="General">
                  <c:v>2.0165199999999999E-3</c:v>
                </c:pt>
                <c:pt idx="11917" formatCode="General">
                  <c:v>2.0170100000000001E-3</c:v>
                </c:pt>
                <c:pt idx="11918" formatCode="General">
                  <c:v>2.0175000000000002E-3</c:v>
                </c:pt>
                <c:pt idx="11919" formatCode="General">
                  <c:v>2.0178599999999998E-3</c:v>
                </c:pt>
                <c:pt idx="11920" formatCode="General">
                  <c:v>2.0182300000000002E-3</c:v>
                </c:pt>
                <c:pt idx="11921" formatCode="General">
                  <c:v>2.0185899999999998E-3</c:v>
                </c:pt>
                <c:pt idx="11922" formatCode="General">
                  <c:v>2.01899E-3</c:v>
                </c:pt>
                <c:pt idx="11923" formatCode="General">
                  <c:v>2.0192600000000002E-3</c:v>
                </c:pt>
                <c:pt idx="11924" formatCode="General">
                  <c:v>2.0195399999999998E-3</c:v>
                </c:pt>
                <c:pt idx="11925" formatCode="General">
                  <c:v>2.0198099999999999E-3</c:v>
                </c:pt>
                <c:pt idx="11926" formatCode="General">
                  <c:v>2.02009E-3</c:v>
                </c:pt>
                <c:pt idx="11927" formatCode="General">
                  <c:v>2.0203600000000001E-3</c:v>
                </c:pt>
                <c:pt idx="11928" formatCode="General">
                  <c:v>2.0206400000000002E-3</c:v>
                </c:pt>
                <c:pt idx="11929" formatCode="General">
                  <c:v>2.0208399999999999E-3</c:v>
                </c:pt>
                <c:pt idx="11930" formatCode="General">
                  <c:v>2.02111E-3</c:v>
                </c:pt>
                <c:pt idx="11931" formatCode="General">
                  <c:v>2.0213100000000001E-3</c:v>
                </c:pt>
                <c:pt idx="11932" formatCode="General">
                  <c:v>2.0215099999999998E-3</c:v>
                </c:pt>
                <c:pt idx="11933" formatCode="General">
                  <c:v>2.0217099999999999E-3</c:v>
                </c:pt>
                <c:pt idx="11934" formatCode="General">
                  <c:v>2.0219000000000001E-3</c:v>
                </c:pt>
                <c:pt idx="11935" formatCode="General">
                  <c:v>2.0221000000000002E-3</c:v>
                </c:pt>
                <c:pt idx="11936" formatCode="General">
                  <c:v>2.0222500000000002E-3</c:v>
                </c:pt>
                <c:pt idx="11937" formatCode="General">
                  <c:v>2.0224000000000002E-3</c:v>
                </c:pt>
                <c:pt idx="11938" formatCode="General">
                  <c:v>2.02257E-3</c:v>
                </c:pt>
                <c:pt idx="11939" formatCode="General">
                  <c:v>2.0227000000000001E-3</c:v>
                </c:pt>
                <c:pt idx="11940" formatCode="General">
                  <c:v>2.0228400000000001E-3</c:v>
                </c:pt>
                <c:pt idx="11941" formatCode="General">
                  <c:v>2.0229800000000002E-3</c:v>
                </c:pt>
                <c:pt idx="11942" formatCode="General">
                  <c:v>2.0231200000000002E-3</c:v>
                </c:pt>
                <c:pt idx="11943" formatCode="General">
                  <c:v>2.0232499999999999E-3</c:v>
                </c:pt>
                <c:pt idx="11944" formatCode="General">
                  <c:v>2.0233600000000001E-3</c:v>
                </c:pt>
                <c:pt idx="11945" formatCode="General">
                  <c:v>2.0234599999999999E-3</c:v>
                </c:pt>
                <c:pt idx="11946" formatCode="General">
                  <c:v>2.0235600000000002E-3</c:v>
                </c:pt>
                <c:pt idx="11947" formatCode="General">
                  <c:v>2.0236500000000001E-3</c:v>
                </c:pt>
                <c:pt idx="11948" formatCode="General">
                  <c:v>2.02374E-3</c:v>
                </c:pt>
                <c:pt idx="11949" formatCode="General">
                  <c:v>2.0238399999999998E-3</c:v>
                </c:pt>
                <c:pt idx="11950" formatCode="General">
                  <c:v>2.0239199999999998E-3</c:v>
                </c:pt>
                <c:pt idx="11951" formatCode="General">
                  <c:v>2.0239899999999998E-3</c:v>
                </c:pt>
                <c:pt idx="11952" formatCode="General">
                  <c:v>2.0240700000000002E-3</c:v>
                </c:pt>
                <c:pt idx="11953" formatCode="General">
                  <c:v>2.0241399999999998E-3</c:v>
                </c:pt>
                <c:pt idx="11954" formatCode="General">
                  <c:v>2.0241899999999999E-3</c:v>
                </c:pt>
                <c:pt idx="11955" formatCode="General">
                  <c:v>2.0242400000000001E-3</c:v>
                </c:pt>
                <c:pt idx="11956" formatCode="General">
                  <c:v>2.0242900000000002E-3</c:v>
                </c:pt>
                <c:pt idx="11957" formatCode="General">
                  <c:v>2.0243399999999999E-3</c:v>
                </c:pt>
                <c:pt idx="11958" formatCode="General">
                  <c:v>2.02439E-3</c:v>
                </c:pt>
                <c:pt idx="11959" formatCode="General">
                  <c:v>2.0244299999999998E-3</c:v>
                </c:pt>
                <c:pt idx="11960" formatCode="General">
                  <c:v>2.02447E-3</c:v>
                </c:pt>
                <c:pt idx="11961" formatCode="General">
                  <c:v>2.0244999999999998E-3</c:v>
                </c:pt>
                <c:pt idx="11962" formatCode="General">
                  <c:v>2.02454E-3</c:v>
                </c:pt>
                <c:pt idx="11963" formatCode="General">
                  <c:v>2.0245800000000002E-3</c:v>
                </c:pt>
                <c:pt idx="11964" formatCode="General">
                  <c:v>2.02462E-3</c:v>
                </c:pt>
                <c:pt idx="11965" formatCode="General">
                  <c:v>2.0246600000000002E-3</c:v>
                </c:pt>
                <c:pt idx="11966" formatCode="General">
                  <c:v>2.02469E-3</c:v>
                </c:pt>
                <c:pt idx="11967" formatCode="General">
                  <c:v>2.0247300000000002E-3</c:v>
                </c:pt>
                <c:pt idx="11968" formatCode="General">
                  <c:v>2.02477E-3</c:v>
                </c:pt>
                <c:pt idx="11969" formatCode="General">
                  <c:v>2.0248100000000002E-3</c:v>
                </c:pt>
                <c:pt idx="11970" formatCode="General">
                  <c:v>2.02484E-3</c:v>
                </c:pt>
                <c:pt idx="11971" formatCode="General">
                  <c:v>2.0248699999999998E-3</c:v>
                </c:pt>
                <c:pt idx="11972" formatCode="General">
                  <c:v>2.0248900000000001E-3</c:v>
                </c:pt>
                <c:pt idx="11973" formatCode="General">
                  <c:v>2.0249199999999999E-3</c:v>
                </c:pt>
                <c:pt idx="11974" formatCode="General">
                  <c:v>2.0249500000000002E-3</c:v>
                </c:pt>
                <c:pt idx="11975" formatCode="General">
                  <c:v>2.02498E-3</c:v>
                </c:pt>
                <c:pt idx="11976" formatCode="General">
                  <c:v>2.0250099999999998E-3</c:v>
                </c:pt>
                <c:pt idx="11977" formatCode="General">
                  <c:v>2.0250400000000001E-3</c:v>
                </c:pt>
                <c:pt idx="11978" formatCode="General">
                  <c:v>2.0250799999999998E-3</c:v>
                </c:pt>
                <c:pt idx="11979" formatCode="General">
                  <c:v>2.0251100000000001E-3</c:v>
                </c:pt>
                <c:pt idx="11980" formatCode="General">
                  <c:v>2.0251399999999999E-3</c:v>
                </c:pt>
                <c:pt idx="11981" formatCode="General">
                  <c:v>2.0251700000000002E-3</c:v>
                </c:pt>
                <c:pt idx="11982" formatCode="General">
                  <c:v>2.0252E-3</c:v>
                </c:pt>
                <c:pt idx="11983" formatCode="General">
                  <c:v>2.0252299999999998E-3</c:v>
                </c:pt>
                <c:pt idx="11984" formatCode="General">
                  <c:v>2.0252600000000001E-3</c:v>
                </c:pt>
                <c:pt idx="11985" formatCode="General">
                  <c:v>2.0252899999999999E-3</c:v>
                </c:pt>
                <c:pt idx="11986" formatCode="General">
                  <c:v>2.0253200000000002E-3</c:v>
                </c:pt>
                <c:pt idx="11987" formatCode="General">
                  <c:v>2.02535E-3</c:v>
                </c:pt>
                <c:pt idx="11988" formatCode="General">
                  <c:v>2.0253799999999998E-3</c:v>
                </c:pt>
                <c:pt idx="11989" formatCode="General">
                  <c:v>2.0254100000000001E-3</c:v>
                </c:pt>
                <c:pt idx="11990" formatCode="General">
                  <c:v>2.0254399999999999E-3</c:v>
                </c:pt>
                <c:pt idx="11991" formatCode="General">
                  <c:v>2.0254700000000001E-3</c:v>
                </c:pt>
                <c:pt idx="11992" formatCode="General">
                  <c:v>2.0255E-3</c:v>
                </c:pt>
                <c:pt idx="11993" formatCode="General">
                  <c:v>2.0255400000000002E-3</c:v>
                </c:pt>
                <c:pt idx="11994" formatCode="General">
                  <c:v>2.02557E-3</c:v>
                </c:pt>
                <c:pt idx="11995" formatCode="General">
                  <c:v>2.0256100000000002E-3</c:v>
                </c:pt>
                <c:pt idx="11996" formatCode="General">
                  <c:v>2.0256499999999999E-3</c:v>
                </c:pt>
                <c:pt idx="11997" formatCode="General">
                  <c:v>2.0256900000000001E-3</c:v>
                </c:pt>
                <c:pt idx="11998" formatCode="General">
                  <c:v>2.02572E-3</c:v>
                </c:pt>
                <c:pt idx="11999" formatCode="General">
                  <c:v>2.0257600000000001E-3</c:v>
                </c:pt>
                <c:pt idx="12000" formatCode="General">
                  <c:v>2.0257999999999999E-3</c:v>
                </c:pt>
                <c:pt idx="12001" formatCode="General">
                  <c:v>2.0258300000000002E-3</c:v>
                </c:pt>
                <c:pt idx="12002" formatCode="General">
                  <c:v>2.0258699999999999E-3</c:v>
                </c:pt>
                <c:pt idx="12003" formatCode="General">
                  <c:v>2.0259000000000002E-3</c:v>
                </c:pt>
                <c:pt idx="12004" formatCode="General">
                  <c:v>2.0259399999999999E-3</c:v>
                </c:pt>
                <c:pt idx="12005" formatCode="General">
                  <c:v>2.0259800000000001E-3</c:v>
                </c:pt>
                <c:pt idx="12006" formatCode="General">
                  <c:v>2.0260199999999999E-3</c:v>
                </c:pt>
                <c:pt idx="12007" formatCode="General">
                  <c:v>2.0260600000000001E-3</c:v>
                </c:pt>
                <c:pt idx="12008" formatCode="General">
                  <c:v>2.0260899999999999E-3</c:v>
                </c:pt>
                <c:pt idx="12009" formatCode="General">
                  <c:v>2.0261300000000001E-3</c:v>
                </c:pt>
                <c:pt idx="12010" formatCode="General">
                  <c:v>2.0261900000000002E-3</c:v>
                </c:pt>
                <c:pt idx="12011" formatCode="General">
                  <c:v>2.02623E-3</c:v>
                </c:pt>
                <c:pt idx="12012" formatCode="General">
                  <c:v>2.0263E-3</c:v>
                </c:pt>
                <c:pt idx="12013" formatCode="General">
                  <c:v>2.0263600000000001E-3</c:v>
                </c:pt>
                <c:pt idx="12014" formatCode="General">
                  <c:v>2.0264300000000001E-3</c:v>
                </c:pt>
                <c:pt idx="12015" formatCode="General">
                  <c:v>2.02651E-3</c:v>
                </c:pt>
                <c:pt idx="12016" formatCode="General">
                  <c:v>2.0266400000000001E-3</c:v>
                </c:pt>
                <c:pt idx="12017" formatCode="General">
                  <c:v>2.0268199999999999E-3</c:v>
                </c:pt>
                <c:pt idx="12018" formatCode="General">
                  <c:v>2.0269200000000002E-3</c:v>
                </c:pt>
                <c:pt idx="12019" formatCode="General">
                  <c:v>2.0270100000000001E-3</c:v>
                </c:pt>
                <c:pt idx="12020" formatCode="General">
                  <c:v>2.0270800000000001E-3</c:v>
                </c:pt>
                <c:pt idx="12021" formatCode="General">
                  <c:v>2.0271500000000001E-3</c:v>
                </c:pt>
                <c:pt idx="12022" formatCode="General">
                  <c:v>2.0272200000000002E-3</c:v>
                </c:pt>
                <c:pt idx="12023" formatCode="General">
                  <c:v>2.0272900000000002E-3</c:v>
                </c:pt>
                <c:pt idx="12024" formatCode="General">
                  <c:v>2.0273499999999998E-3</c:v>
                </c:pt>
                <c:pt idx="12025" formatCode="General">
                  <c:v>2.0274199999999998E-3</c:v>
                </c:pt>
                <c:pt idx="12026" formatCode="General">
                  <c:v>2.0274899999999998E-3</c:v>
                </c:pt>
                <c:pt idx="12027" formatCode="General">
                  <c:v>2.0274999999999998E-3</c:v>
                </c:pt>
                <c:pt idx="12028" formatCode="General">
                  <c:v>2.0275599999999999E-3</c:v>
                </c:pt>
                <c:pt idx="12029" formatCode="General">
                  <c:v>2.0276199999999999E-3</c:v>
                </c:pt>
                <c:pt idx="12030" formatCode="General">
                  <c:v>2.02768E-3</c:v>
                </c:pt>
                <c:pt idx="12031" formatCode="General">
                  <c:v>2.02776E-3</c:v>
                </c:pt>
                <c:pt idx="12032" formatCode="General">
                  <c:v>2.02783E-3</c:v>
                </c:pt>
                <c:pt idx="12033" formatCode="General">
                  <c:v>2.0278900000000001E-3</c:v>
                </c:pt>
                <c:pt idx="12034" formatCode="General">
                  <c:v>2.0279500000000002E-3</c:v>
                </c:pt>
                <c:pt idx="12035" formatCode="General">
                  <c:v>2.0280300000000001E-3</c:v>
                </c:pt>
                <c:pt idx="12036" formatCode="General">
                  <c:v>2.02813E-3</c:v>
                </c:pt>
                <c:pt idx="12037" formatCode="General">
                  <c:v>2.02827E-3</c:v>
                </c:pt>
                <c:pt idx="12038" formatCode="General">
                  <c:v>2.0284399999999998E-3</c:v>
                </c:pt>
                <c:pt idx="12039" formatCode="General">
                  <c:v>2.0285199999999998E-3</c:v>
                </c:pt>
                <c:pt idx="12040" formatCode="General">
                  <c:v>2.0286000000000002E-3</c:v>
                </c:pt>
                <c:pt idx="12041" formatCode="General">
                  <c:v>2.0286700000000002E-3</c:v>
                </c:pt>
                <c:pt idx="12042" formatCode="General">
                  <c:v>2.0287199999999999E-3</c:v>
                </c:pt>
                <c:pt idx="12043" formatCode="General">
                  <c:v>2.0287700000000001E-3</c:v>
                </c:pt>
                <c:pt idx="12044" formatCode="General">
                  <c:v>2.0288200000000002E-3</c:v>
                </c:pt>
                <c:pt idx="12045" formatCode="General">
                  <c:v>2.0288699999999999E-3</c:v>
                </c:pt>
                <c:pt idx="12046" formatCode="General">
                  <c:v>2.0289100000000001E-3</c:v>
                </c:pt>
                <c:pt idx="12047" formatCode="General">
                  <c:v>2.0289599999999998E-3</c:v>
                </c:pt>
                <c:pt idx="12048" formatCode="General">
                  <c:v>2.029E-3</c:v>
                </c:pt>
                <c:pt idx="12049" formatCode="General">
                  <c:v>2.0290400000000002E-3</c:v>
                </c:pt>
                <c:pt idx="12050" formatCode="General">
                  <c:v>2.0290799999999999E-3</c:v>
                </c:pt>
                <c:pt idx="12051" formatCode="General">
                  <c:v>2.0291200000000001E-3</c:v>
                </c:pt>
                <c:pt idx="12052" formatCode="General">
                  <c:v>2.0291699999999998E-3</c:v>
                </c:pt>
                <c:pt idx="12053" formatCode="General">
                  <c:v>2.02921E-3</c:v>
                </c:pt>
                <c:pt idx="12054" formatCode="General">
                  <c:v>2.0292499999999998E-3</c:v>
                </c:pt>
                <c:pt idx="12055" formatCode="General">
                  <c:v>2.02929E-3</c:v>
                </c:pt>
                <c:pt idx="12056" formatCode="General">
                  <c:v>2.0293300000000002E-3</c:v>
                </c:pt>
                <c:pt idx="12057" formatCode="General">
                  <c:v>2.02937E-3</c:v>
                </c:pt>
                <c:pt idx="12058" formatCode="General">
                  <c:v>2.0293899999999998E-3</c:v>
                </c:pt>
                <c:pt idx="12059" formatCode="General">
                  <c:v>2.0294200000000001E-3</c:v>
                </c:pt>
                <c:pt idx="12060" formatCode="General">
                  <c:v>2.0294499999999999E-3</c:v>
                </c:pt>
                <c:pt idx="12061" formatCode="General">
                  <c:v>2.0294699999999998E-3</c:v>
                </c:pt>
                <c:pt idx="12062" formatCode="General">
                  <c:v>2.0295000000000001E-3</c:v>
                </c:pt>
                <c:pt idx="12063" formatCode="General">
                  <c:v>2.0295299999999999E-3</c:v>
                </c:pt>
                <c:pt idx="12064" formatCode="General">
                  <c:v>2.0295500000000002E-3</c:v>
                </c:pt>
                <c:pt idx="12065" formatCode="General">
                  <c:v>2.02958E-3</c:v>
                </c:pt>
                <c:pt idx="12066" formatCode="General">
                  <c:v>2.0296099999999998E-3</c:v>
                </c:pt>
                <c:pt idx="12067" formatCode="General">
                  <c:v>2.0296400000000001E-3</c:v>
                </c:pt>
                <c:pt idx="12068" formatCode="General">
                  <c:v>2.0296699999999999E-3</c:v>
                </c:pt>
                <c:pt idx="12069" formatCode="General">
                  <c:v>2.0297000000000002E-3</c:v>
                </c:pt>
                <c:pt idx="12070" formatCode="General">
                  <c:v>2.0297399999999999E-3</c:v>
                </c:pt>
                <c:pt idx="12071" formatCode="General">
                  <c:v>2.0297700000000002E-3</c:v>
                </c:pt>
                <c:pt idx="12072" formatCode="General">
                  <c:v>2.0298099999999999E-3</c:v>
                </c:pt>
                <c:pt idx="12073" formatCode="General">
                  <c:v>2.0298400000000002E-3</c:v>
                </c:pt>
                <c:pt idx="12074" formatCode="General">
                  <c:v>2.02988E-3</c:v>
                </c:pt>
                <c:pt idx="12075" formatCode="General">
                  <c:v>2.0299099999999998E-3</c:v>
                </c:pt>
                <c:pt idx="12076" formatCode="General">
                  <c:v>2.02994E-3</c:v>
                </c:pt>
                <c:pt idx="12077" formatCode="General">
                  <c:v>2.0299799999999998E-3</c:v>
                </c:pt>
                <c:pt idx="12078" formatCode="General">
                  <c:v>2.0300100000000001E-3</c:v>
                </c:pt>
                <c:pt idx="12079" formatCode="General">
                  <c:v>2.0300499999999998E-3</c:v>
                </c:pt>
                <c:pt idx="12080" formatCode="General">
                  <c:v>2.0300800000000001E-3</c:v>
                </c:pt>
                <c:pt idx="12081" formatCode="General">
                  <c:v>2.0301199999999998E-3</c:v>
                </c:pt>
                <c:pt idx="12082" formatCode="General">
                  <c:v>2.0301500000000001E-3</c:v>
                </c:pt>
                <c:pt idx="12083" formatCode="General">
                  <c:v>2.0301799999999999E-3</c:v>
                </c:pt>
                <c:pt idx="12084" formatCode="General">
                  <c:v>2.0302200000000001E-3</c:v>
                </c:pt>
                <c:pt idx="12085" formatCode="General">
                  <c:v>2.0302499999999999E-3</c:v>
                </c:pt>
                <c:pt idx="12086" formatCode="General">
                  <c:v>2.0302900000000001E-3</c:v>
                </c:pt>
                <c:pt idx="12087" formatCode="General">
                  <c:v>2.03032E-3</c:v>
                </c:pt>
                <c:pt idx="12088" formatCode="General">
                  <c:v>2.0303600000000002E-3</c:v>
                </c:pt>
                <c:pt idx="12089" formatCode="General">
                  <c:v>2.03039E-3</c:v>
                </c:pt>
                <c:pt idx="12090" formatCode="General">
                  <c:v>2.0304099999999999E-3</c:v>
                </c:pt>
                <c:pt idx="12091" formatCode="General">
                  <c:v>2.03046E-3</c:v>
                </c:pt>
                <c:pt idx="12092" formatCode="General">
                  <c:v>2.0305000000000002E-3</c:v>
                </c:pt>
                <c:pt idx="12093" formatCode="General">
                  <c:v>2.0305499999999999E-3</c:v>
                </c:pt>
                <c:pt idx="12094" formatCode="General">
                  <c:v>2.0306E-3</c:v>
                </c:pt>
                <c:pt idx="12095" formatCode="General">
                  <c:v>2.0306399999999998E-3</c:v>
                </c:pt>
                <c:pt idx="12096" formatCode="General">
                  <c:v>2.0306899999999999E-3</c:v>
                </c:pt>
                <c:pt idx="12097" formatCode="General">
                  <c:v>2.0307300000000001E-3</c:v>
                </c:pt>
                <c:pt idx="12098" formatCode="General">
                  <c:v>2.0307799999999998E-3</c:v>
                </c:pt>
                <c:pt idx="12099" formatCode="General">
                  <c:v>2.0308499999999998E-3</c:v>
                </c:pt>
                <c:pt idx="12100" formatCode="General">
                  <c:v>2.0309199999999999E-3</c:v>
                </c:pt>
                <c:pt idx="12101" formatCode="General">
                  <c:v>2.0309799999999999E-3</c:v>
                </c:pt>
                <c:pt idx="12102" formatCode="General">
                  <c:v>2.03104E-3</c:v>
                </c:pt>
                <c:pt idx="12103" formatCode="General">
                  <c:v>2.0311299999999999E-3</c:v>
                </c:pt>
                <c:pt idx="12104" formatCode="General">
                  <c:v>2.0312199999999998E-3</c:v>
                </c:pt>
                <c:pt idx="12105" formatCode="General">
                  <c:v>2.0313100000000001E-3</c:v>
                </c:pt>
                <c:pt idx="12106" formatCode="General">
                  <c:v>2.0314E-3</c:v>
                </c:pt>
                <c:pt idx="12107" formatCode="General">
                  <c:v>2.0314999999999999E-3</c:v>
                </c:pt>
                <c:pt idx="12108" formatCode="General">
                  <c:v>2.0315899999999998E-3</c:v>
                </c:pt>
                <c:pt idx="12109" formatCode="General">
                  <c:v>2.0317099999999999E-3</c:v>
                </c:pt>
                <c:pt idx="12110" formatCode="General">
                  <c:v>2.0318300000000001E-3</c:v>
                </c:pt>
                <c:pt idx="12111" formatCode="General">
                  <c:v>2.0319700000000001E-3</c:v>
                </c:pt>
                <c:pt idx="12112" formatCode="General">
                  <c:v>2.0321200000000001E-3</c:v>
                </c:pt>
                <c:pt idx="12113" formatCode="General">
                  <c:v>2.0322700000000001E-3</c:v>
                </c:pt>
                <c:pt idx="12114" formatCode="General">
                  <c:v>2.03243E-3</c:v>
                </c:pt>
                <c:pt idx="12115" formatCode="General">
                  <c:v>2.03258E-3</c:v>
                </c:pt>
                <c:pt idx="12116" formatCode="General">
                  <c:v>2.03273E-3</c:v>
                </c:pt>
                <c:pt idx="12117" formatCode="General">
                  <c:v>2.0328799999999999E-3</c:v>
                </c:pt>
                <c:pt idx="12118" formatCode="General">
                  <c:v>2.0330399999999998E-3</c:v>
                </c:pt>
                <c:pt idx="12119" formatCode="General">
                  <c:v>2.03323E-3</c:v>
                </c:pt>
                <c:pt idx="12120" formatCode="General">
                  <c:v>2.0334200000000002E-3</c:v>
                </c:pt>
                <c:pt idx="12121" formatCode="General">
                  <c:v>2.0336E-3</c:v>
                </c:pt>
                <c:pt idx="12122" formatCode="General">
                  <c:v>2.0338399999999999E-3</c:v>
                </c:pt>
                <c:pt idx="12123" formatCode="General">
                  <c:v>2.0340900000000001E-3</c:v>
                </c:pt>
                <c:pt idx="12124" formatCode="General">
                  <c:v>2.03433E-3</c:v>
                </c:pt>
                <c:pt idx="12125" formatCode="General">
                  <c:v>2.0345799999999998E-3</c:v>
                </c:pt>
                <c:pt idx="12126" formatCode="General">
                  <c:v>2.0348200000000001E-3</c:v>
                </c:pt>
                <c:pt idx="12127" formatCode="General">
                  <c:v>2.03506E-3</c:v>
                </c:pt>
                <c:pt idx="12128" formatCode="General">
                  <c:v>2.0353300000000001E-3</c:v>
                </c:pt>
                <c:pt idx="12129" formatCode="General">
                  <c:v>2.0355899999999999E-3</c:v>
                </c:pt>
                <c:pt idx="12130" formatCode="General">
                  <c:v>2.03594E-3</c:v>
                </c:pt>
                <c:pt idx="12131" formatCode="General">
                  <c:v>2.0362900000000001E-3</c:v>
                </c:pt>
                <c:pt idx="12132" formatCode="General">
                  <c:v>2.0366400000000002E-3</c:v>
                </c:pt>
                <c:pt idx="12133" formatCode="General">
                  <c:v>2.0369899999999998E-3</c:v>
                </c:pt>
                <c:pt idx="12134" formatCode="General">
                  <c:v>2.0373399999999999E-3</c:v>
                </c:pt>
                <c:pt idx="12135" formatCode="General">
                  <c:v>2.0378699999999998E-3</c:v>
                </c:pt>
                <c:pt idx="12136" formatCode="General">
                  <c:v>2.03834E-3</c:v>
                </c:pt>
                <c:pt idx="12137" formatCode="General">
                  <c:v>2.0388099999999998E-3</c:v>
                </c:pt>
                <c:pt idx="12138" formatCode="General">
                  <c:v>2.0391200000000002E-3</c:v>
                </c:pt>
                <c:pt idx="12139" formatCode="General">
                  <c:v>2.0397499999999999E-3</c:v>
                </c:pt>
                <c:pt idx="12140" formatCode="General">
                  <c:v>2.0403700000000001E-3</c:v>
                </c:pt>
                <c:pt idx="12141" formatCode="General">
                  <c:v>2.0409999999999998E-3</c:v>
                </c:pt>
                <c:pt idx="12142" formatCode="General">
                  <c:v>2.0416200000000001E-3</c:v>
                </c:pt>
                <c:pt idx="12143" formatCode="General">
                  <c:v>2.0425600000000001E-3</c:v>
                </c:pt>
                <c:pt idx="12144" formatCode="General">
                  <c:v>2.04324E-3</c:v>
                </c:pt>
                <c:pt idx="12145" formatCode="General">
                  <c:v>2.0443599999999998E-3</c:v>
                </c:pt>
                <c:pt idx="12146" formatCode="General">
                  <c:v>2.0454700000000002E-3</c:v>
                </c:pt>
                <c:pt idx="12147" formatCode="General">
                  <c:v>2.04659E-3</c:v>
                </c:pt>
                <c:pt idx="12148" formatCode="General">
                  <c:v>2.0477E-3</c:v>
                </c:pt>
                <c:pt idx="12149" formatCode="General">
                  <c:v>2.0490399999999998E-3</c:v>
                </c:pt>
                <c:pt idx="12150" formatCode="General">
                  <c:v>2.0501899999999999E-3</c:v>
                </c:pt>
                <c:pt idx="12151" formatCode="General">
                  <c:v>2.0513300000000001E-3</c:v>
                </c:pt>
                <c:pt idx="12152" formatCode="General">
                  <c:v>2.0528500000000002E-3</c:v>
                </c:pt>
                <c:pt idx="12153" formatCode="General">
                  <c:v>2.0539899999999999E-3</c:v>
                </c:pt>
                <c:pt idx="12154" formatCode="General">
                  <c:v>2.0551300000000001E-3</c:v>
                </c:pt>
                <c:pt idx="12155" formatCode="General">
                  <c:v>2.0561799999999999E-3</c:v>
                </c:pt>
                <c:pt idx="12156" formatCode="General">
                  <c:v>2.0572400000000001E-3</c:v>
                </c:pt>
                <c:pt idx="12157" formatCode="General">
                  <c:v>2.0582899999999999E-3</c:v>
                </c:pt>
                <c:pt idx="12158" formatCode="General">
                  <c:v>2.0590000000000001E-3</c:v>
                </c:pt>
                <c:pt idx="12159" formatCode="General">
                  <c:v>2.0596999999999998E-3</c:v>
                </c:pt>
                <c:pt idx="12160" formatCode="General">
                  <c:v>2.0604E-3</c:v>
                </c:pt>
                <c:pt idx="12161" formatCode="General">
                  <c:v>2.0609600000000001E-3</c:v>
                </c:pt>
                <c:pt idx="12162" formatCode="General">
                  <c:v>2.0613599999999999E-3</c:v>
                </c:pt>
                <c:pt idx="12163" formatCode="General">
                  <c:v>2.0617600000000002E-3</c:v>
                </c:pt>
                <c:pt idx="12164" formatCode="General">
                  <c:v>2.0621599999999999E-3</c:v>
                </c:pt>
                <c:pt idx="12165" formatCode="General">
                  <c:v>2.0625600000000002E-3</c:v>
                </c:pt>
                <c:pt idx="12166" formatCode="General">
                  <c:v>2.0628600000000001E-3</c:v>
                </c:pt>
                <c:pt idx="12167" formatCode="General">
                  <c:v>2.0631600000000001E-3</c:v>
                </c:pt>
                <c:pt idx="12168" formatCode="General">
                  <c:v>2.06346E-3</c:v>
                </c:pt>
                <c:pt idx="12169" formatCode="General">
                  <c:v>2.06376E-3</c:v>
                </c:pt>
                <c:pt idx="12170" formatCode="General">
                  <c:v>2.0639600000000001E-3</c:v>
                </c:pt>
                <c:pt idx="12171" formatCode="General">
                  <c:v>2.0641499999999998E-3</c:v>
                </c:pt>
                <c:pt idx="12172" formatCode="General">
                  <c:v>2.06434E-3</c:v>
                </c:pt>
                <c:pt idx="12173" formatCode="General">
                  <c:v>2.0645400000000001E-3</c:v>
                </c:pt>
                <c:pt idx="12174" formatCode="General">
                  <c:v>2.0646800000000002E-3</c:v>
                </c:pt>
                <c:pt idx="12175" formatCode="General">
                  <c:v>2.0648300000000001E-3</c:v>
                </c:pt>
                <c:pt idx="12176" formatCode="General">
                  <c:v>2.0649700000000002E-3</c:v>
                </c:pt>
                <c:pt idx="12177" formatCode="General">
                  <c:v>2.0651200000000001E-3</c:v>
                </c:pt>
                <c:pt idx="12178" formatCode="General">
                  <c:v>2.06522E-3</c:v>
                </c:pt>
                <c:pt idx="12179" formatCode="General">
                  <c:v>2.0653099999999999E-3</c:v>
                </c:pt>
                <c:pt idx="12180" formatCode="General">
                  <c:v>2.0654100000000002E-3</c:v>
                </c:pt>
                <c:pt idx="12181" formatCode="General">
                  <c:v>2.06551E-3</c:v>
                </c:pt>
                <c:pt idx="12182" formatCode="General">
                  <c:v>2.0655999999999999E-3</c:v>
                </c:pt>
                <c:pt idx="12183" formatCode="General">
                  <c:v>2.06566E-3</c:v>
                </c:pt>
                <c:pt idx="12184" formatCode="General">
                  <c:v>2.0657200000000001E-3</c:v>
                </c:pt>
                <c:pt idx="12185" formatCode="General">
                  <c:v>2.0657800000000001E-3</c:v>
                </c:pt>
                <c:pt idx="12186" formatCode="General">
                  <c:v>2.0658400000000002E-3</c:v>
                </c:pt>
                <c:pt idx="12187" formatCode="General">
                  <c:v>2.0658899999999999E-3</c:v>
                </c:pt>
                <c:pt idx="12188" formatCode="General">
                  <c:v>2.0659300000000001E-3</c:v>
                </c:pt>
                <c:pt idx="12189" formatCode="General">
                  <c:v>2.0659799999999998E-3</c:v>
                </c:pt>
                <c:pt idx="12190" formatCode="General">
                  <c:v>2.06602E-3</c:v>
                </c:pt>
                <c:pt idx="12191" formatCode="General">
                  <c:v>2.0660700000000001E-3</c:v>
                </c:pt>
                <c:pt idx="12192" formatCode="General">
                  <c:v>2.0661099999999999E-3</c:v>
                </c:pt>
                <c:pt idx="12193" formatCode="General">
                  <c:v>2.06616E-3</c:v>
                </c:pt>
                <c:pt idx="12194" formatCode="General">
                  <c:v>2.0661899999999999E-3</c:v>
                </c:pt>
                <c:pt idx="12195" formatCode="General">
                  <c:v>2.0662200000000001E-3</c:v>
                </c:pt>
                <c:pt idx="12196" formatCode="General">
                  <c:v>2.0662499999999999E-3</c:v>
                </c:pt>
                <c:pt idx="12197" formatCode="General">
                  <c:v>2.0662800000000002E-3</c:v>
                </c:pt>
                <c:pt idx="12198" formatCode="General">
                  <c:v>2.06631E-3</c:v>
                </c:pt>
                <c:pt idx="12199" formatCode="General">
                  <c:v>2.0663399999999998E-3</c:v>
                </c:pt>
                <c:pt idx="12200" formatCode="General">
                  <c:v>2.0663700000000001E-3</c:v>
                </c:pt>
                <c:pt idx="12201" formatCode="General">
                  <c:v>2.0663999999999999E-3</c:v>
                </c:pt>
                <c:pt idx="12202" formatCode="General">
                  <c:v>2.0664300000000002E-3</c:v>
                </c:pt>
                <c:pt idx="12203" formatCode="General">
                  <c:v>2.06646E-3</c:v>
                </c:pt>
                <c:pt idx="12204" formatCode="General">
                  <c:v>2.0665000000000002E-3</c:v>
                </c:pt>
                <c:pt idx="12205" formatCode="General">
                  <c:v>2.0665200000000001E-3</c:v>
                </c:pt>
                <c:pt idx="12206" formatCode="General">
                  <c:v>2.0665499999999999E-3</c:v>
                </c:pt>
                <c:pt idx="12207" formatCode="General">
                  <c:v>2.0665800000000002E-3</c:v>
                </c:pt>
                <c:pt idx="12208" formatCode="General">
                  <c:v>2.06661E-3</c:v>
                </c:pt>
                <c:pt idx="12209" formatCode="General">
                  <c:v>2.0666299999999999E-3</c:v>
                </c:pt>
                <c:pt idx="12210" formatCode="General">
                  <c:v>2.0666600000000001E-3</c:v>
                </c:pt>
                <c:pt idx="12211" formatCode="General">
                  <c:v>2.0666899999999999E-3</c:v>
                </c:pt>
                <c:pt idx="12212" formatCode="General">
                  <c:v>2.0667099999999998E-3</c:v>
                </c:pt>
                <c:pt idx="12213" formatCode="General">
                  <c:v>2.0667400000000001E-3</c:v>
                </c:pt>
                <c:pt idx="12214" formatCode="General">
                  <c:v>2.0667699999999999E-3</c:v>
                </c:pt>
                <c:pt idx="12215" formatCode="General">
                  <c:v>2.0668000000000001E-3</c:v>
                </c:pt>
                <c:pt idx="12216" formatCode="General">
                  <c:v>2.06682E-3</c:v>
                </c:pt>
                <c:pt idx="12217" formatCode="General">
                  <c:v>2.0668499999999999E-3</c:v>
                </c:pt>
                <c:pt idx="12218" formatCode="General">
                  <c:v>2.0668800000000001E-3</c:v>
                </c:pt>
                <c:pt idx="12219" formatCode="General">
                  <c:v>2.0669099999999999E-3</c:v>
                </c:pt>
                <c:pt idx="12220" formatCode="General">
                  <c:v>2.0669299999999998E-3</c:v>
                </c:pt>
                <c:pt idx="12221" formatCode="General">
                  <c:v>2.0669600000000001E-3</c:v>
                </c:pt>
                <c:pt idx="12222" formatCode="General">
                  <c:v>2.0669899999999999E-3</c:v>
                </c:pt>
                <c:pt idx="12223" formatCode="General">
                  <c:v>2.0670100000000002E-3</c:v>
                </c:pt>
                <c:pt idx="12224" formatCode="General">
                  <c:v>2.06704E-3</c:v>
                </c:pt>
                <c:pt idx="12225" formatCode="General">
                  <c:v>2.0670699999999998E-3</c:v>
                </c:pt>
                <c:pt idx="12226" formatCode="General">
                  <c:v>2.0671000000000001E-3</c:v>
                </c:pt>
                <c:pt idx="12227" formatCode="General">
                  <c:v>2.0671299999999999E-3</c:v>
                </c:pt>
                <c:pt idx="12228" formatCode="General">
                  <c:v>2.0671600000000002E-3</c:v>
                </c:pt>
                <c:pt idx="12229" formatCode="General">
                  <c:v>2.0671999999999999E-3</c:v>
                </c:pt>
                <c:pt idx="12230" formatCode="General">
                  <c:v>2.0672400000000001E-3</c:v>
                </c:pt>
                <c:pt idx="12231" formatCode="General">
                  <c:v>2.0672799999999999E-3</c:v>
                </c:pt>
                <c:pt idx="12232" formatCode="General">
                  <c:v>2.0673200000000001E-3</c:v>
                </c:pt>
                <c:pt idx="12233" formatCode="General">
                  <c:v>2.0673599999999999E-3</c:v>
                </c:pt>
                <c:pt idx="12234" formatCode="General">
                  <c:v>2.0674000000000001E-3</c:v>
                </c:pt>
                <c:pt idx="12235" formatCode="General">
                  <c:v>2.0674399999999998E-3</c:v>
                </c:pt>
                <c:pt idx="12236" formatCode="General">
                  <c:v>2.06748E-3</c:v>
                </c:pt>
                <c:pt idx="12237" formatCode="General">
                  <c:v>2.0675200000000002E-3</c:v>
                </c:pt>
                <c:pt idx="12238" formatCode="General">
                  <c:v>2.06756E-3</c:v>
                </c:pt>
                <c:pt idx="12239" formatCode="General">
                  <c:v>2.0676000000000002E-3</c:v>
                </c:pt>
                <c:pt idx="12240" formatCode="General">
                  <c:v>2.06763E-3</c:v>
                </c:pt>
                <c:pt idx="12241" formatCode="General">
                  <c:v>2.0676900000000001E-3</c:v>
                </c:pt>
                <c:pt idx="12242" formatCode="General">
                  <c:v>2.0677500000000001E-3</c:v>
                </c:pt>
                <c:pt idx="12243" formatCode="General">
                  <c:v>2.0678099999999998E-3</c:v>
                </c:pt>
                <c:pt idx="12244" formatCode="General">
                  <c:v>2.0678699999999999E-3</c:v>
                </c:pt>
                <c:pt idx="12245" formatCode="General">
                  <c:v>2.0679299999999999E-3</c:v>
                </c:pt>
                <c:pt idx="12246" formatCode="General">
                  <c:v>2.0680199999999998E-3</c:v>
                </c:pt>
                <c:pt idx="12247" formatCode="General">
                  <c:v>2.0681699999999998E-3</c:v>
                </c:pt>
                <c:pt idx="12248" formatCode="General">
                  <c:v>2.0683099999999999E-3</c:v>
                </c:pt>
                <c:pt idx="12249" formatCode="General">
                  <c:v>2.0684200000000001E-3</c:v>
                </c:pt>
                <c:pt idx="12250" formatCode="General">
                  <c:v>2.06851E-3</c:v>
                </c:pt>
                <c:pt idx="12251" formatCode="General">
                  <c:v>2.06858E-3</c:v>
                </c:pt>
                <c:pt idx="12252" formatCode="General">
                  <c:v>2.0686400000000001E-3</c:v>
                </c:pt>
                <c:pt idx="12253" formatCode="General">
                  <c:v>2.0687100000000001E-3</c:v>
                </c:pt>
                <c:pt idx="12254" formatCode="General">
                  <c:v>2.0687700000000002E-3</c:v>
                </c:pt>
                <c:pt idx="12255" formatCode="General">
                  <c:v>2.0688400000000002E-3</c:v>
                </c:pt>
                <c:pt idx="12256" formatCode="General">
                  <c:v>2.0689100000000002E-3</c:v>
                </c:pt>
                <c:pt idx="12257" formatCode="General">
                  <c:v>2.0689800000000002E-3</c:v>
                </c:pt>
                <c:pt idx="12258" formatCode="General">
                  <c:v>2.0690000000000001E-3</c:v>
                </c:pt>
                <c:pt idx="12259" formatCode="General">
                  <c:v>2.0690700000000001E-3</c:v>
                </c:pt>
                <c:pt idx="12260" formatCode="General">
                  <c:v>2.0691300000000002E-3</c:v>
                </c:pt>
                <c:pt idx="12261" formatCode="General">
                  <c:v>2.0691899999999998E-3</c:v>
                </c:pt>
                <c:pt idx="12262" formatCode="General">
                  <c:v>2.0692599999999998E-3</c:v>
                </c:pt>
                <c:pt idx="12263" formatCode="General">
                  <c:v>2.0693199999999999E-3</c:v>
                </c:pt>
                <c:pt idx="12264" formatCode="General">
                  <c:v>2.0693999999999999E-3</c:v>
                </c:pt>
                <c:pt idx="12265" formatCode="General">
                  <c:v>2.0694799999999998E-3</c:v>
                </c:pt>
                <c:pt idx="12266" formatCode="General">
                  <c:v>2.0695599999999998E-3</c:v>
                </c:pt>
                <c:pt idx="12267" formatCode="General">
                  <c:v>2.06967E-3</c:v>
                </c:pt>
                <c:pt idx="12268" formatCode="General">
                  <c:v>2.0699500000000001E-3</c:v>
                </c:pt>
                <c:pt idx="12269" formatCode="General">
                  <c:v>2.07004E-3</c:v>
                </c:pt>
                <c:pt idx="12270" formatCode="General">
                  <c:v>2.07011E-3</c:v>
                </c:pt>
                <c:pt idx="12271" formatCode="General">
                  <c:v>2.0701700000000001E-3</c:v>
                </c:pt>
                <c:pt idx="12272" formatCode="General">
                  <c:v>2.0702300000000002E-3</c:v>
                </c:pt>
                <c:pt idx="12273" formatCode="General">
                  <c:v>2.0702899999999998E-3</c:v>
                </c:pt>
                <c:pt idx="12274" formatCode="General">
                  <c:v>2.0703499999999999E-3</c:v>
                </c:pt>
                <c:pt idx="12275" formatCode="General">
                  <c:v>2.0703900000000001E-3</c:v>
                </c:pt>
                <c:pt idx="12276" formatCode="General">
                  <c:v>2.0704299999999998E-3</c:v>
                </c:pt>
                <c:pt idx="12277" formatCode="General">
                  <c:v>2.07048E-3</c:v>
                </c:pt>
                <c:pt idx="12278" formatCode="General">
                  <c:v>2.0705300000000001E-3</c:v>
                </c:pt>
                <c:pt idx="12279" formatCode="General">
                  <c:v>2.0705599999999999E-3</c:v>
                </c:pt>
                <c:pt idx="12280" formatCode="General">
                  <c:v>2.0706000000000001E-3</c:v>
                </c:pt>
                <c:pt idx="12281" formatCode="General">
                  <c:v>2.0706399999999999E-3</c:v>
                </c:pt>
                <c:pt idx="12282" formatCode="General">
                  <c:v>2.0706700000000001E-3</c:v>
                </c:pt>
                <c:pt idx="12283" formatCode="General">
                  <c:v>2.0707099999999999E-3</c:v>
                </c:pt>
                <c:pt idx="12284" formatCode="General">
                  <c:v>2.0707500000000001E-3</c:v>
                </c:pt>
                <c:pt idx="12285" formatCode="General">
                  <c:v>2.0707799999999999E-3</c:v>
                </c:pt>
                <c:pt idx="12286" formatCode="General">
                  <c:v>2.0708100000000002E-3</c:v>
                </c:pt>
                <c:pt idx="12287" formatCode="General">
                  <c:v>2.07084E-3</c:v>
                </c:pt>
                <c:pt idx="12288" formatCode="General">
                  <c:v>2.0708800000000002E-3</c:v>
                </c:pt>
                <c:pt idx="12289" formatCode="General">
                  <c:v>2.07091E-3</c:v>
                </c:pt>
                <c:pt idx="12290" formatCode="General">
                  <c:v>2.0709399999999998E-3</c:v>
                </c:pt>
                <c:pt idx="12291" formatCode="General">
                  <c:v>2.07098E-3</c:v>
                </c:pt>
                <c:pt idx="12292" formatCode="General">
                  <c:v>2.0710099999999999E-3</c:v>
                </c:pt>
                <c:pt idx="12293" formatCode="General">
                  <c:v>2.0710400000000001E-3</c:v>
                </c:pt>
                <c:pt idx="12294" formatCode="General">
                  <c:v>2.0710799999999999E-3</c:v>
                </c:pt>
                <c:pt idx="12295" formatCode="General">
                  <c:v>2.0711100000000001E-3</c:v>
                </c:pt>
                <c:pt idx="12296" formatCode="General">
                  <c:v>2.07114E-3</c:v>
                </c:pt>
                <c:pt idx="12297" formatCode="General">
                  <c:v>2.0711800000000002E-3</c:v>
                </c:pt>
                <c:pt idx="12298" formatCode="General">
                  <c:v>2.07121E-3</c:v>
                </c:pt>
                <c:pt idx="12299" formatCode="General">
                  <c:v>2.0712399999999998E-3</c:v>
                </c:pt>
                <c:pt idx="12300" formatCode="General">
                  <c:v>2.07128E-3</c:v>
                </c:pt>
                <c:pt idx="12301" formatCode="General">
                  <c:v>2.0713099999999998E-3</c:v>
                </c:pt>
                <c:pt idx="12302" formatCode="General">
                  <c:v>2.0713400000000001E-3</c:v>
                </c:pt>
                <c:pt idx="12303" formatCode="General">
                  <c:v>2.0713699999999999E-3</c:v>
                </c:pt>
                <c:pt idx="12304" formatCode="General">
                  <c:v>2.0714000000000002E-3</c:v>
                </c:pt>
                <c:pt idx="12305" formatCode="General">
                  <c:v>2.07142E-3</c:v>
                </c:pt>
                <c:pt idx="12306" formatCode="General">
                  <c:v>2.0714499999999999E-3</c:v>
                </c:pt>
                <c:pt idx="12307" formatCode="General">
                  <c:v>2.0714800000000001E-3</c:v>
                </c:pt>
                <c:pt idx="12308" formatCode="General">
                  <c:v>2.0715099999999999E-3</c:v>
                </c:pt>
                <c:pt idx="12309" formatCode="General">
                  <c:v>2.0715299999999998E-3</c:v>
                </c:pt>
                <c:pt idx="12310" formatCode="General">
                  <c:v>2.0715600000000001E-3</c:v>
                </c:pt>
                <c:pt idx="12311" formatCode="General">
                  <c:v>2.0715899999999999E-3</c:v>
                </c:pt>
                <c:pt idx="12312" formatCode="General">
                  <c:v>2.0716100000000002E-3</c:v>
                </c:pt>
                <c:pt idx="12313" formatCode="General">
                  <c:v>2.07164E-3</c:v>
                </c:pt>
                <c:pt idx="12314" formatCode="General">
                  <c:v>2.0716699999999998E-3</c:v>
                </c:pt>
                <c:pt idx="12315" formatCode="General">
                  <c:v>2.07171E-3</c:v>
                </c:pt>
                <c:pt idx="12316" formatCode="General">
                  <c:v>2.0717499999999998E-3</c:v>
                </c:pt>
                <c:pt idx="12317" formatCode="General">
                  <c:v>2.07179E-3</c:v>
                </c:pt>
                <c:pt idx="12318" formatCode="General">
                  <c:v>2.0718300000000002E-3</c:v>
                </c:pt>
                <c:pt idx="12319" formatCode="General">
                  <c:v>2.07187E-3</c:v>
                </c:pt>
                <c:pt idx="12320" formatCode="General">
                  <c:v>2.0719100000000002E-3</c:v>
                </c:pt>
                <c:pt idx="12321" formatCode="General">
                  <c:v>2.0719599999999999E-3</c:v>
                </c:pt>
                <c:pt idx="12322" formatCode="General">
                  <c:v>2.0720000000000001E-3</c:v>
                </c:pt>
                <c:pt idx="12323" formatCode="General">
                  <c:v>2.0720399999999998E-3</c:v>
                </c:pt>
                <c:pt idx="12324" formatCode="General">
                  <c:v>2.07209E-3</c:v>
                </c:pt>
                <c:pt idx="12325" formatCode="General">
                  <c:v>2.07215E-3</c:v>
                </c:pt>
                <c:pt idx="12326" formatCode="General">
                  <c:v>2.0722000000000002E-3</c:v>
                </c:pt>
                <c:pt idx="12327" formatCode="General">
                  <c:v>2.0722700000000002E-3</c:v>
                </c:pt>
                <c:pt idx="12328" formatCode="General">
                  <c:v>2.0723400000000002E-3</c:v>
                </c:pt>
                <c:pt idx="12329" formatCode="General">
                  <c:v>2.0724099999999998E-3</c:v>
                </c:pt>
                <c:pt idx="12330" formatCode="General">
                  <c:v>2.0724699999999999E-3</c:v>
                </c:pt>
                <c:pt idx="12331" formatCode="General">
                  <c:v>2.0725600000000002E-3</c:v>
                </c:pt>
                <c:pt idx="12332" formatCode="General">
                  <c:v>2.07266E-3</c:v>
                </c:pt>
                <c:pt idx="12333" formatCode="General">
                  <c:v>2.0727499999999999E-3</c:v>
                </c:pt>
                <c:pt idx="12334" formatCode="General">
                  <c:v>2.07288E-3</c:v>
                </c:pt>
                <c:pt idx="12335" formatCode="General">
                  <c:v>2.0730200000000001E-3</c:v>
                </c:pt>
                <c:pt idx="12336" formatCode="General">
                  <c:v>2.07311E-3</c:v>
                </c:pt>
                <c:pt idx="12337" formatCode="General">
                  <c:v>2.0732900000000002E-3</c:v>
                </c:pt>
                <c:pt idx="12338" formatCode="General">
                  <c:v>2.07347E-3</c:v>
                </c:pt>
                <c:pt idx="12339" formatCode="General">
                  <c:v>2.0736600000000002E-3</c:v>
                </c:pt>
                <c:pt idx="12340" formatCode="General">
                  <c:v>2.07384E-3</c:v>
                </c:pt>
                <c:pt idx="12341" formatCode="General">
                  <c:v>2.0741100000000001E-3</c:v>
                </c:pt>
                <c:pt idx="12342" formatCode="General">
                  <c:v>2.0743799999999998E-3</c:v>
                </c:pt>
                <c:pt idx="12343" formatCode="General">
                  <c:v>2.0746599999999999E-3</c:v>
                </c:pt>
                <c:pt idx="12344" formatCode="General">
                  <c:v>2.07493E-3</c:v>
                </c:pt>
                <c:pt idx="12345" formatCode="General">
                  <c:v>2.07529E-3</c:v>
                </c:pt>
                <c:pt idx="12346" formatCode="General">
                  <c:v>2.07566E-3</c:v>
                </c:pt>
                <c:pt idx="12347" formatCode="General">
                  <c:v>2.07602E-3</c:v>
                </c:pt>
                <c:pt idx="12348" formatCode="General">
                  <c:v>2.0765699999999998E-3</c:v>
                </c:pt>
                <c:pt idx="12349" formatCode="General">
                  <c:v>2.0771100000000001E-3</c:v>
                </c:pt>
                <c:pt idx="12350" formatCode="General">
                  <c:v>2.0776599999999998E-3</c:v>
                </c:pt>
                <c:pt idx="12351" formatCode="General">
                  <c:v>2.0780199999999999E-3</c:v>
                </c:pt>
                <c:pt idx="12352" formatCode="General">
                  <c:v>2.0788299999999998E-3</c:v>
                </c:pt>
                <c:pt idx="12353" formatCode="General">
                  <c:v>2.0796500000000002E-3</c:v>
                </c:pt>
                <c:pt idx="12354" formatCode="General">
                  <c:v>2.0804600000000001E-3</c:v>
                </c:pt>
                <c:pt idx="12355" formatCode="General">
                  <c:v>2.0816900000000002E-3</c:v>
                </c:pt>
                <c:pt idx="12356" formatCode="General">
                  <c:v>2.0829099999999999E-3</c:v>
                </c:pt>
                <c:pt idx="12357" formatCode="General">
                  <c:v>2.08413E-3</c:v>
                </c:pt>
                <c:pt idx="12358" formatCode="General">
                  <c:v>2.0852599999999998E-3</c:v>
                </c:pt>
                <c:pt idx="12359" formatCode="General">
                  <c:v>2.08669E-3</c:v>
                </c:pt>
                <c:pt idx="12360" formatCode="General">
                  <c:v>2.0877600000000001E-3</c:v>
                </c:pt>
                <c:pt idx="12361" formatCode="General">
                  <c:v>2.0888299999999999E-3</c:v>
                </c:pt>
                <c:pt idx="12362" formatCode="General">
                  <c:v>2.0899E-3</c:v>
                </c:pt>
                <c:pt idx="12363" formatCode="General">
                  <c:v>2.0910500000000001E-3</c:v>
                </c:pt>
                <c:pt idx="12364" formatCode="General">
                  <c:v>2.0922200000000001E-3</c:v>
                </c:pt>
                <c:pt idx="12365" formatCode="General">
                  <c:v>2.0934E-3</c:v>
                </c:pt>
                <c:pt idx="12366" formatCode="General">
                  <c:v>2.09457E-3</c:v>
                </c:pt>
                <c:pt idx="12367" formatCode="General">
                  <c:v>2.09575E-3</c:v>
                </c:pt>
                <c:pt idx="12368" formatCode="General">
                  <c:v>2.0968699999999998E-3</c:v>
                </c:pt>
                <c:pt idx="12369" formatCode="General">
                  <c:v>2.0978899999999998E-3</c:v>
                </c:pt>
                <c:pt idx="12370" formatCode="General">
                  <c:v>2.0989099999999998E-3</c:v>
                </c:pt>
                <c:pt idx="12371" formatCode="General">
                  <c:v>2.0996000000000001E-3</c:v>
                </c:pt>
                <c:pt idx="12372" formatCode="General">
                  <c:v>2.1002799999999999E-3</c:v>
                </c:pt>
                <c:pt idx="12373" formatCode="General">
                  <c:v>2.1009599999999998E-3</c:v>
                </c:pt>
                <c:pt idx="12374" formatCode="General">
                  <c:v>2.1016400000000001E-3</c:v>
                </c:pt>
                <c:pt idx="12375" formatCode="General">
                  <c:v>2.10225E-3</c:v>
                </c:pt>
                <c:pt idx="12376" formatCode="General">
                  <c:v>2.1030699999999999E-3</c:v>
                </c:pt>
                <c:pt idx="12377" formatCode="General">
                  <c:v>2.1038900000000002E-3</c:v>
                </c:pt>
                <c:pt idx="12378" formatCode="General">
                  <c:v>2.10443E-3</c:v>
                </c:pt>
                <c:pt idx="12379" formatCode="General">
                  <c:v>2.1049799999999998E-3</c:v>
                </c:pt>
                <c:pt idx="12380" formatCode="General">
                  <c:v>2.10552E-3</c:v>
                </c:pt>
                <c:pt idx="12381" formatCode="General">
                  <c:v>2.1060699999999998E-3</c:v>
                </c:pt>
                <c:pt idx="12382" formatCode="General">
                  <c:v>2.1065599999999999E-3</c:v>
                </c:pt>
                <c:pt idx="12383" formatCode="General">
                  <c:v>2.1069999999999999E-3</c:v>
                </c:pt>
                <c:pt idx="12384" formatCode="General">
                  <c:v>2.1074499999999999E-3</c:v>
                </c:pt>
                <c:pt idx="12385" formatCode="General">
                  <c:v>2.1078899999999999E-3</c:v>
                </c:pt>
                <c:pt idx="12386" formatCode="General">
                  <c:v>2.1083299999999998E-3</c:v>
                </c:pt>
                <c:pt idx="12387" formatCode="General">
                  <c:v>2.1087800000000002E-3</c:v>
                </c:pt>
                <c:pt idx="12388" formatCode="General">
                  <c:v>2.1092200000000002E-3</c:v>
                </c:pt>
                <c:pt idx="12389" formatCode="General">
                  <c:v>2.1096600000000002E-3</c:v>
                </c:pt>
                <c:pt idx="12390" formatCode="General">
                  <c:v>2.11005E-3</c:v>
                </c:pt>
                <c:pt idx="12391" formatCode="General">
                  <c:v>2.1103900000000002E-3</c:v>
                </c:pt>
                <c:pt idx="12392" formatCode="General">
                  <c:v>2.1107299999999999E-3</c:v>
                </c:pt>
                <c:pt idx="12393" formatCode="General">
                  <c:v>2.11107E-3</c:v>
                </c:pt>
                <c:pt idx="12394" formatCode="General">
                  <c:v>2.1114200000000001E-3</c:v>
                </c:pt>
                <c:pt idx="12395" formatCode="General">
                  <c:v>2.1117599999999999E-3</c:v>
                </c:pt>
                <c:pt idx="12396" formatCode="General">
                  <c:v>2.1121E-3</c:v>
                </c:pt>
                <c:pt idx="12397" formatCode="General">
                  <c:v>2.1124400000000002E-3</c:v>
                </c:pt>
                <c:pt idx="12398" formatCode="General">
                  <c:v>2.1127400000000001E-3</c:v>
                </c:pt>
                <c:pt idx="12399" formatCode="General">
                  <c:v>2.1129899999999999E-3</c:v>
                </c:pt>
                <c:pt idx="12400" formatCode="General">
                  <c:v>2.1132500000000001E-3</c:v>
                </c:pt>
                <c:pt idx="12401" formatCode="General">
                  <c:v>2.1134999999999999E-3</c:v>
                </c:pt>
                <c:pt idx="12402" formatCode="General">
                  <c:v>2.1137600000000001E-3</c:v>
                </c:pt>
                <c:pt idx="12403" formatCode="General">
                  <c:v>2.1140099999999999E-3</c:v>
                </c:pt>
                <c:pt idx="12404" formatCode="General">
                  <c:v>2.1142700000000001E-3</c:v>
                </c:pt>
                <c:pt idx="12405" formatCode="General">
                  <c:v>2.1145199999999999E-3</c:v>
                </c:pt>
                <c:pt idx="12406" formatCode="General">
                  <c:v>2.1147499999999999E-3</c:v>
                </c:pt>
                <c:pt idx="12407" formatCode="General">
                  <c:v>2.1149599999999999E-3</c:v>
                </c:pt>
                <c:pt idx="12408" formatCode="General">
                  <c:v>2.11516E-3</c:v>
                </c:pt>
                <c:pt idx="12409" formatCode="General">
                  <c:v>2.1153700000000001E-3</c:v>
                </c:pt>
                <c:pt idx="12410" formatCode="General">
                  <c:v>2.1155499999999999E-3</c:v>
                </c:pt>
                <c:pt idx="12411" formatCode="General">
                  <c:v>2.1157200000000002E-3</c:v>
                </c:pt>
                <c:pt idx="12412" formatCode="General">
                  <c:v>2.1159199999999999E-3</c:v>
                </c:pt>
                <c:pt idx="12413" formatCode="General">
                  <c:v>2.11612E-3</c:v>
                </c:pt>
                <c:pt idx="12414" formatCode="General">
                  <c:v>2.1162799999999999E-3</c:v>
                </c:pt>
                <c:pt idx="12415" formatCode="General">
                  <c:v>2.1164399999999998E-3</c:v>
                </c:pt>
                <c:pt idx="12416" formatCode="General">
                  <c:v>2.1166100000000001E-3</c:v>
                </c:pt>
                <c:pt idx="12417" formatCode="General">
                  <c:v>2.1167500000000001E-3</c:v>
                </c:pt>
                <c:pt idx="12418" formatCode="General">
                  <c:v>2.1168699999999999E-3</c:v>
                </c:pt>
                <c:pt idx="12419" formatCode="General">
                  <c:v>2.1170199999999998E-3</c:v>
                </c:pt>
                <c:pt idx="12420" formatCode="General">
                  <c:v>2.11714E-3</c:v>
                </c:pt>
                <c:pt idx="12421" formatCode="General">
                  <c:v>2.1172700000000001E-3</c:v>
                </c:pt>
                <c:pt idx="12422" formatCode="General">
                  <c:v>2.1173699999999999E-3</c:v>
                </c:pt>
                <c:pt idx="12423" formatCode="General">
                  <c:v>2.1174800000000001E-3</c:v>
                </c:pt>
                <c:pt idx="12424" formatCode="General">
                  <c:v>2.1175899999999999E-3</c:v>
                </c:pt>
                <c:pt idx="12425" formatCode="General">
                  <c:v>2.1177000000000001E-3</c:v>
                </c:pt>
                <c:pt idx="12426" formatCode="General">
                  <c:v>2.11779E-3</c:v>
                </c:pt>
                <c:pt idx="12427" formatCode="General">
                  <c:v>2.1178899999999999E-3</c:v>
                </c:pt>
                <c:pt idx="12428" formatCode="General">
                  <c:v>2.1179800000000002E-3</c:v>
                </c:pt>
                <c:pt idx="12429" formatCode="General">
                  <c:v>2.11808E-3</c:v>
                </c:pt>
                <c:pt idx="12430" formatCode="General">
                  <c:v>2.1181699999999999E-3</c:v>
                </c:pt>
                <c:pt idx="12431" formatCode="General">
                  <c:v>2.1182599999999998E-3</c:v>
                </c:pt>
                <c:pt idx="12432" formatCode="General">
                  <c:v>2.1183299999999999E-3</c:v>
                </c:pt>
                <c:pt idx="12433" formatCode="General">
                  <c:v>2.1183899999999999E-3</c:v>
                </c:pt>
                <c:pt idx="12434" formatCode="General">
                  <c:v>2.11846E-3</c:v>
                </c:pt>
                <c:pt idx="12435" formatCode="General">
                  <c:v>2.11852E-3</c:v>
                </c:pt>
                <c:pt idx="12436" formatCode="General">
                  <c:v>2.1185800000000001E-3</c:v>
                </c:pt>
                <c:pt idx="12437" formatCode="General">
                  <c:v>2.1186500000000001E-3</c:v>
                </c:pt>
                <c:pt idx="12438" formatCode="General">
                  <c:v>2.1187100000000002E-3</c:v>
                </c:pt>
                <c:pt idx="12439" formatCode="General">
                  <c:v>2.1187599999999999E-3</c:v>
                </c:pt>
                <c:pt idx="12440" formatCode="General">
                  <c:v>2.1188100000000001E-3</c:v>
                </c:pt>
                <c:pt idx="12441" formatCode="General">
                  <c:v>2.1188600000000002E-3</c:v>
                </c:pt>
                <c:pt idx="12442" formatCode="General">
                  <c:v>2.1189199999999998E-3</c:v>
                </c:pt>
                <c:pt idx="12443" formatCode="General">
                  <c:v>2.11897E-3</c:v>
                </c:pt>
                <c:pt idx="12444" formatCode="General">
                  <c:v>2.1190200000000001E-3</c:v>
                </c:pt>
                <c:pt idx="12445" formatCode="General">
                  <c:v>2.1190699999999998E-3</c:v>
                </c:pt>
                <c:pt idx="12446" formatCode="General">
                  <c:v>2.1191199999999999E-3</c:v>
                </c:pt>
                <c:pt idx="12447" formatCode="General">
                  <c:v>2.1191700000000001E-3</c:v>
                </c:pt>
                <c:pt idx="12448" formatCode="General">
                  <c:v>2.1192199999999998E-3</c:v>
                </c:pt>
                <c:pt idx="12449" formatCode="General">
                  <c:v>2.1192699999999999E-3</c:v>
                </c:pt>
                <c:pt idx="12450" formatCode="General">
                  <c:v>2.1193200000000001E-3</c:v>
                </c:pt>
                <c:pt idx="12451" formatCode="General">
                  <c:v>2.1193599999999998E-3</c:v>
                </c:pt>
                <c:pt idx="12452" formatCode="General">
                  <c:v>2.11941E-3</c:v>
                </c:pt>
                <c:pt idx="12453" formatCode="General">
                  <c:v>2.1194600000000001E-3</c:v>
                </c:pt>
                <c:pt idx="12454" formatCode="General">
                  <c:v>2.1194999999999999E-3</c:v>
                </c:pt>
                <c:pt idx="12455" formatCode="General">
                  <c:v>2.11955E-3</c:v>
                </c:pt>
                <c:pt idx="12456" formatCode="General">
                  <c:v>2.1195900000000002E-3</c:v>
                </c:pt>
                <c:pt idx="12457" formatCode="General">
                  <c:v>2.1196399999999999E-3</c:v>
                </c:pt>
                <c:pt idx="12458" formatCode="General">
                  <c:v>2.11969E-3</c:v>
                </c:pt>
                <c:pt idx="12459" formatCode="General">
                  <c:v>2.1197299999999998E-3</c:v>
                </c:pt>
                <c:pt idx="12460" formatCode="General">
                  <c:v>2.1197799999999999E-3</c:v>
                </c:pt>
                <c:pt idx="12461" formatCode="General">
                  <c:v>2.1198300000000001E-3</c:v>
                </c:pt>
                <c:pt idx="12462" formatCode="General">
                  <c:v>2.1198800000000002E-3</c:v>
                </c:pt>
                <c:pt idx="12463" formatCode="General">
                  <c:v>2.1199299999999999E-3</c:v>
                </c:pt>
                <c:pt idx="12464" formatCode="General">
                  <c:v>2.11999E-3</c:v>
                </c:pt>
                <c:pt idx="12465" formatCode="General">
                  <c:v>2.1200400000000001E-3</c:v>
                </c:pt>
                <c:pt idx="12466" formatCode="General">
                  <c:v>2.1200899999999998E-3</c:v>
                </c:pt>
                <c:pt idx="12467" formatCode="General">
                  <c:v>2.1201499999999999E-3</c:v>
                </c:pt>
                <c:pt idx="12468" formatCode="General">
                  <c:v>2.1202299999999999E-3</c:v>
                </c:pt>
                <c:pt idx="12469" formatCode="General">
                  <c:v>2.1202999999999999E-3</c:v>
                </c:pt>
                <c:pt idx="12470" formatCode="General">
                  <c:v>2.1203799999999998E-3</c:v>
                </c:pt>
                <c:pt idx="12471" formatCode="General">
                  <c:v>2.1204800000000001E-3</c:v>
                </c:pt>
                <c:pt idx="12472" formatCode="General">
                  <c:v>2.1205999999999998E-3</c:v>
                </c:pt>
                <c:pt idx="12473" formatCode="General">
                  <c:v>2.1208400000000001E-3</c:v>
                </c:pt>
                <c:pt idx="12474" formatCode="General">
                  <c:v>2.1209699999999998E-3</c:v>
                </c:pt>
                <c:pt idx="12475" formatCode="General">
                  <c:v>2.12108E-3</c:v>
                </c:pt>
                <c:pt idx="12476" formatCode="General">
                  <c:v>2.12115E-3</c:v>
                </c:pt>
                <c:pt idx="12477" formatCode="General">
                  <c:v>2.1212499999999999E-3</c:v>
                </c:pt>
                <c:pt idx="12478" formatCode="General">
                  <c:v>2.1213199999999999E-3</c:v>
                </c:pt>
                <c:pt idx="12479" formatCode="General">
                  <c:v>2.12138E-3</c:v>
                </c:pt>
                <c:pt idx="12480" formatCode="General">
                  <c:v>2.12145E-3</c:v>
                </c:pt>
                <c:pt idx="12481" formatCode="General">
                  <c:v>2.12152E-3</c:v>
                </c:pt>
                <c:pt idx="12482" formatCode="General">
                  <c:v>2.1216E-3</c:v>
                </c:pt>
                <c:pt idx="12483" formatCode="General">
                  <c:v>2.12166E-3</c:v>
                </c:pt>
                <c:pt idx="12484" formatCode="General">
                  <c:v>2.1217300000000001E-3</c:v>
                </c:pt>
                <c:pt idx="12485" formatCode="General">
                  <c:v>2.1218000000000001E-3</c:v>
                </c:pt>
                <c:pt idx="12486" formatCode="General">
                  <c:v>2.12188E-3</c:v>
                </c:pt>
                <c:pt idx="12487" formatCode="General">
                  <c:v>2.1219500000000001E-3</c:v>
                </c:pt>
                <c:pt idx="12488" formatCode="General">
                  <c:v>2.1220499999999999E-3</c:v>
                </c:pt>
                <c:pt idx="12489" formatCode="General">
                  <c:v>2.1221199999999999E-3</c:v>
                </c:pt>
                <c:pt idx="12490" formatCode="General">
                  <c:v>2.1222300000000001E-3</c:v>
                </c:pt>
                <c:pt idx="12491" formatCode="General">
                  <c:v>2.1223599999999998E-3</c:v>
                </c:pt>
                <c:pt idx="12492" formatCode="General">
                  <c:v>2.1226600000000002E-3</c:v>
                </c:pt>
                <c:pt idx="12493" formatCode="General">
                  <c:v>2.12277E-3</c:v>
                </c:pt>
                <c:pt idx="12494" formatCode="General">
                  <c:v>2.12284E-3</c:v>
                </c:pt>
                <c:pt idx="12495" formatCode="General">
                  <c:v>2.12291E-3</c:v>
                </c:pt>
                <c:pt idx="12496" formatCode="General">
                  <c:v>2.1229899999999999E-3</c:v>
                </c:pt>
                <c:pt idx="12497" formatCode="General">
                  <c:v>2.12306E-3</c:v>
                </c:pt>
                <c:pt idx="12498" formatCode="General">
                  <c:v>2.12313E-3</c:v>
                </c:pt>
                <c:pt idx="12499" formatCode="General">
                  <c:v>2.1232E-3</c:v>
                </c:pt>
                <c:pt idx="12500" formatCode="General">
                  <c:v>2.1232400000000002E-3</c:v>
                </c:pt>
                <c:pt idx="12501" formatCode="General">
                  <c:v>2.1233100000000002E-3</c:v>
                </c:pt>
                <c:pt idx="12502" formatCode="General">
                  <c:v>2.1233599999999999E-3</c:v>
                </c:pt>
                <c:pt idx="12503" formatCode="General">
                  <c:v>2.1234100000000001E-3</c:v>
                </c:pt>
                <c:pt idx="12504" formatCode="General">
                  <c:v>2.1234600000000002E-3</c:v>
                </c:pt>
                <c:pt idx="12505" formatCode="General">
                  <c:v>2.1235099999999999E-3</c:v>
                </c:pt>
                <c:pt idx="12506" formatCode="General">
                  <c:v>2.12356E-3</c:v>
                </c:pt>
                <c:pt idx="12507" formatCode="General">
                  <c:v>2.1236100000000002E-3</c:v>
                </c:pt>
                <c:pt idx="12508" formatCode="General">
                  <c:v>2.1236599999999999E-3</c:v>
                </c:pt>
                <c:pt idx="12509" formatCode="General">
                  <c:v>2.1237199999999999E-3</c:v>
                </c:pt>
                <c:pt idx="12510" formatCode="General">
                  <c:v>2.1237700000000001E-3</c:v>
                </c:pt>
                <c:pt idx="12511" formatCode="General">
                  <c:v>2.1238199999999998E-3</c:v>
                </c:pt>
                <c:pt idx="12512" formatCode="General">
                  <c:v>2.1238699999999999E-3</c:v>
                </c:pt>
                <c:pt idx="12513" formatCode="General">
                  <c:v>2.1239200000000001E-3</c:v>
                </c:pt>
                <c:pt idx="12514" formatCode="General">
                  <c:v>2.1239700000000002E-3</c:v>
                </c:pt>
                <c:pt idx="12515" formatCode="General">
                  <c:v>2.1240199999999999E-3</c:v>
                </c:pt>
                <c:pt idx="12516" formatCode="General">
                  <c:v>2.12407E-3</c:v>
                </c:pt>
                <c:pt idx="12517" formatCode="General">
                  <c:v>2.1241200000000002E-3</c:v>
                </c:pt>
                <c:pt idx="12518" formatCode="General">
                  <c:v>2.1241699999999999E-3</c:v>
                </c:pt>
                <c:pt idx="12519" formatCode="General">
                  <c:v>2.12422E-3</c:v>
                </c:pt>
                <c:pt idx="12520" formatCode="General">
                  <c:v>2.1242700000000002E-3</c:v>
                </c:pt>
                <c:pt idx="12521" formatCode="General">
                  <c:v>2.1243400000000002E-3</c:v>
                </c:pt>
                <c:pt idx="12522" formatCode="General">
                  <c:v>2.1243999999999998E-3</c:v>
                </c:pt>
                <c:pt idx="12523" formatCode="General">
                  <c:v>2.1244699999999998E-3</c:v>
                </c:pt>
                <c:pt idx="12524" formatCode="General">
                  <c:v>2.1245299999999999E-3</c:v>
                </c:pt>
                <c:pt idx="12525" formatCode="General">
                  <c:v>2.1245999999999999E-3</c:v>
                </c:pt>
                <c:pt idx="12526" formatCode="General">
                  <c:v>2.12466E-3</c:v>
                </c:pt>
                <c:pt idx="12527" formatCode="General">
                  <c:v>2.12473E-3</c:v>
                </c:pt>
                <c:pt idx="12528" formatCode="General">
                  <c:v>2.1247900000000001E-3</c:v>
                </c:pt>
                <c:pt idx="12529" formatCode="General">
                  <c:v>2.1248899999999999E-3</c:v>
                </c:pt>
                <c:pt idx="12530" formatCode="General">
                  <c:v>2.1249699999999999E-3</c:v>
                </c:pt>
                <c:pt idx="12531" formatCode="General">
                  <c:v>2.1250599999999998E-3</c:v>
                </c:pt>
                <c:pt idx="12532" formatCode="General">
                  <c:v>2.1251500000000001E-3</c:v>
                </c:pt>
                <c:pt idx="12533" formatCode="General">
                  <c:v>2.1252300000000001E-3</c:v>
                </c:pt>
                <c:pt idx="12534" formatCode="General">
                  <c:v>2.12531E-3</c:v>
                </c:pt>
                <c:pt idx="12535" formatCode="General">
                  <c:v>2.12539E-3</c:v>
                </c:pt>
                <c:pt idx="12536" formatCode="General">
                  <c:v>2.12546E-3</c:v>
                </c:pt>
                <c:pt idx="12537" formatCode="General">
                  <c:v>2.12554E-3</c:v>
                </c:pt>
                <c:pt idx="12538" formatCode="General">
                  <c:v>2.1256299999999999E-3</c:v>
                </c:pt>
                <c:pt idx="12539" formatCode="General">
                  <c:v>2.1257200000000002E-3</c:v>
                </c:pt>
                <c:pt idx="12540" formatCode="General">
                  <c:v>2.1257799999999999E-3</c:v>
                </c:pt>
                <c:pt idx="12541" formatCode="General">
                  <c:v>2.1258599999999998E-3</c:v>
                </c:pt>
                <c:pt idx="12542" formatCode="General">
                  <c:v>2.1259299999999998E-3</c:v>
                </c:pt>
                <c:pt idx="12543" formatCode="General">
                  <c:v>2.1260099999999998E-3</c:v>
                </c:pt>
                <c:pt idx="12544" formatCode="General">
                  <c:v>2.1260799999999998E-3</c:v>
                </c:pt>
                <c:pt idx="12545" formatCode="General">
                  <c:v>2.1261600000000002E-3</c:v>
                </c:pt>
                <c:pt idx="12546" formatCode="General">
                  <c:v>2.1262299999999998E-3</c:v>
                </c:pt>
                <c:pt idx="12547" formatCode="General">
                  <c:v>2.1263100000000002E-3</c:v>
                </c:pt>
                <c:pt idx="12548" formatCode="General">
                  <c:v>2.1263599999999999E-3</c:v>
                </c:pt>
                <c:pt idx="12549" formatCode="General">
                  <c:v>2.12641E-3</c:v>
                </c:pt>
                <c:pt idx="12550" formatCode="General">
                  <c:v>2.1264600000000002E-3</c:v>
                </c:pt>
                <c:pt idx="12551" formatCode="General">
                  <c:v>2.1265099999999999E-3</c:v>
                </c:pt>
                <c:pt idx="12552" formatCode="General">
                  <c:v>2.12656E-3</c:v>
                </c:pt>
                <c:pt idx="12553" formatCode="General">
                  <c:v>2.1266200000000001E-3</c:v>
                </c:pt>
                <c:pt idx="12554" formatCode="General">
                  <c:v>2.1266700000000002E-3</c:v>
                </c:pt>
                <c:pt idx="12555" formatCode="General">
                  <c:v>2.1267199999999999E-3</c:v>
                </c:pt>
                <c:pt idx="12556" formatCode="General">
                  <c:v>2.12678E-3</c:v>
                </c:pt>
                <c:pt idx="12557" formatCode="General">
                  <c:v>2.1268400000000001E-3</c:v>
                </c:pt>
                <c:pt idx="12558" formatCode="General">
                  <c:v>2.1269100000000001E-3</c:v>
                </c:pt>
                <c:pt idx="12559" formatCode="General">
                  <c:v>2.1269700000000002E-3</c:v>
                </c:pt>
                <c:pt idx="12560" formatCode="General">
                  <c:v>2.1270400000000002E-3</c:v>
                </c:pt>
                <c:pt idx="12561" formatCode="General">
                  <c:v>2.1271100000000002E-3</c:v>
                </c:pt>
                <c:pt idx="12562" formatCode="General">
                  <c:v>2.1271699999999998E-3</c:v>
                </c:pt>
                <c:pt idx="12563" formatCode="General">
                  <c:v>2.1272399999999999E-3</c:v>
                </c:pt>
                <c:pt idx="12564" formatCode="General">
                  <c:v>2.1273099999999999E-3</c:v>
                </c:pt>
                <c:pt idx="12565" formatCode="General">
                  <c:v>2.12737E-3</c:v>
                </c:pt>
                <c:pt idx="12566" formatCode="General">
                  <c:v>2.1274599999999999E-3</c:v>
                </c:pt>
                <c:pt idx="12567" formatCode="General">
                  <c:v>2.1275399999999998E-3</c:v>
                </c:pt>
                <c:pt idx="12568" formatCode="General">
                  <c:v>2.1276400000000001E-3</c:v>
                </c:pt>
                <c:pt idx="12569" formatCode="General">
                  <c:v>2.1277499999999999E-3</c:v>
                </c:pt>
                <c:pt idx="12570" formatCode="General">
                  <c:v>2.1279200000000002E-3</c:v>
                </c:pt>
                <c:pt idx="12571" formatCode="General">
                  <c:v>2.1281300000000002E-3</c:v>
                </c:pt>
                <c:pt idx="12572" formatCode="General">
                  <c:v>2.1282499999999999E-3</c:v>
                </c:pt>
                <c:pt idx="12573" formatCode="General">
                  <c:v>2.1283399999999998E-3</c:v>
                </c:pt>
                <c:pt idx="12574" formatCode="General">
                  <c:v>2.1284199999999998E-3</c:v>
                </c:pt>
                <c:pt idx="12575" formatCode="General">
                  <c:v>2.1285100000000001E-3</c:v>
                </c:pt>
                <c:pt idx="12576" formatCode="General">
                  <c:v>2.1286E-3</c:v>
                </c:pt>
                <c:pt idx="12577" formatCode="General">
                  <c:v>2.1286999999999999E-3</c:v>
                </c:pt>
                <c:pt idx="12578" formatCode="General">
                  <c:v>2.1287599999999999E-3</c:v>
                </c:pt>
                <c:pt idx="12579" formatCode="General">
                  <c:v>2.12883E-3</c:v>
                </c:pt>
                <c:pt idx="12580" formatCode="General">
                  <c:v>2.1289E-3</c:v>
                </c:pt>
                <c:pt idx="12581" formatCode="General">
                  <c:v>2.12897E-3</c:v>
                </c:pt>
                <c:pt idx="12582" formatCode="General">
                  <c:v>2.12905E-3</c:v>
                </c:pt>
                <c:pt idx="12583" formatCode="General">
                  <c:v>2.1291399999999999E-3</c:v>
                </c:pt>
                <c:pt idx="12584" formatCode="General">
                  <c:v>2.1292300000000002E-3</c:v>
                </c:pt>
                <c:pt idx="12585" formatCode="General">
                  <c:v>2.1293100000000001E-3</c:v>
                </c:pt>
                <c:pt idx="12586" formatCode="General">
                  <c:v>2.1293800000000002E-3</c:v>
                </c:pt>
                <c:pt idx="12587" formatCode="General">
                  <c:v>2.12948E-3</c:v>
                </c:pt>
                <c:pt idx="12588" formatCode="General">
                  <c:v>2.1295799999999998E-3</c:v>
                </c:pt>
                <c:pt idx="12589" formatCode="General">
                  <c:v>2.1297400000000002E-3</c:v>
                </c:pt>
                <c:pt idx="12590" formatCode="General">
                  <c:v>2.12999E-3</c:v>
                </c:pt>
                <c:pt idx="12591" formatCode="General">
                  <c:v>2.1301200000000001E-3</c:v>
                </c:pt>
                <c:pt idx="12592" formatCode="General">
                  <c:v>2.1302299999999999E-3</c:v>
                </c:pt>
                <c:pt idx="12593" formatCode="General">
                  <c:v>2.1303099999999998E-3</c:v>
                </c:pt>
                <c:pt idx="12594" formatCode="General">
                  <c:v>2.1303899999999998E-3</c:v>
                </c:pt>
                <c:pt idx="12595" formatCode="General">
                  <c:v>2.1304499999999999E-3</c:v>
                </c:pt>
                <c:pt idx="12596" formatCode="General">
                  <c:v>2.1305299999999998E-3</c:v>
                </c:pt>
                <c:pt idx="12597" formatCode="General">
                  <c:v>2.1305999999999999E-3</c:v>
                </c:pt>
                <c:pt idx="12598" formatCode="General">
                  <c:v>2.1306699999999999E-3</c:v>
                </c:pt>
                <c:pt idx="12599" formatCode="General">
                  <c:v>2.13072E-3</c:v>
                </c:pt>
                <c:pt idx="12600" formatCode="General">
                  <c:v>2.1307700000000001E-3</c:v>
                </c:pt>
                <c:pt idx="12601" formatCode="General">
                  <c:v>2.1308199999999998E-3</c:v>
                </c:pt>
                <c:pt idx="12602" formatCode="General">
                  <c:v>2.1308799999999999E-3</c:v>
                </c:pt>
                <c:pt idx="12603" formatCode="General">
                  <c:v>2.1309300000000001E-3</c:v>
                </c:pt>
                <c:pt idx="12604" formatCode="General">
                  <c:v>2.1309800000000002E-3</c:v>
                </c:pt>
                <c:pt idx="12605" formatCode="General">
                  <c:v>2.1310299999999999E-3</c:v>
                </c:pt>
                <c:pt idx="12606" formatCode="General">
                  <c:v>2.13108E-3</c:v>
                </c:pt>
                <c:pt idx="12607" formatCode="General">
                  <c:v>2.1311300000000002E-3</c:v>
                </c:pt>
                <c:pt idx="12608" formatCode="General">
                  <c:v>2.1311799999999999E-3</c:v>
                </c:pt>
                <c:pt idx="12609" formatCode="General">
                  <c:v>2.13123E-3</c:v>
                </c:pt>
                <c:pt idx="12610" formatCode="General">
                  <c:v>2.1312800000000002E-3</c:v>
                </c:pt>
                <c:pt idx="12611" formatCode="General">
                  <c:v>2.1313299999999999E-3</c:v>
                </c:pt>
                <c:pt idx="12612" formatCode="General">
                  <c:v>2.13138E-3</c:v>
                </c:pt>
                <c:pt idx="12613" formatCode="General">
                  <c:v>2.1314400000000001E-3</c:v>
                </c:pt>
                <c:pt idx="12614" formatCode="General">
                  <c:v>2.1315100000000001E-3</c:v>
                </c:pt>
                <c:pt idx="12615" formatCode="General">
                  <c:v>2.1315700000000002E-3</c:v>
                </c:pt>
                <c:pt idx="12616" formatCode="General">
                  <c:v>2.1316299999999998E-3</c:v>
                </c:pt>
                <c:pt idx="12617" formatCode="General">
                  <c:v>2.1316899999999999E-3</c:v>
                </c:pt>
                <c:pt idx="12618" formatCode="General">
                  <c:v>2.13175E-3</c:v>
                </c:pt>
                <c:pt idx="12619" formatCode="General">
                  <c:v>2.13182E-3</c:v>
                </c:pt>
                <c:pt idx="12620" formatCode="General">
                  <c:v>2.1318800000000001E-3</c:v>
                </c:pt>
                <c:pt idx="12621" formatCode="General">
                  <c:v>2.1319400000000001E-3</c:v>
                </c:pt>
                <c:pt idx="12622" formatCode="General">
                  <c:v>2.1320000000000002E-3</c:v>
                </c:pt>
                <c:pt idx="12623" formatCode="General">
                  <c:v>2.1320699999999998E-3</c:v>
                </c:pt>
                <c:pt idx="12624" formatCode="General">
                  <c:v>2.1321500000000002E-3</c:v>
                </c:pt>
                <c:pt idx="12625" formatCode="General">
                  <c:v>2.1322200000000002E-3</c:v>
                </c:pt>
                <c:pt idx="12626" formatCode="General">
                  <c:v>2.1323000000000002E-3</c:v>
                </c:pt>
                <c:pt idx="12627" formatCode="General">
                  <c:v>2.1323800000000001E-3</c:v>
                </c:pt>
                <c:pt idx="12628" formatCode="General">
                  <c:v>2.1324600000000001E-3</c:v>
                </c:pt>
                <c:pt idx="12629" formatCode="General">
                  <c:v>2.1325599999999999E-3</c:v>
                </c:pt>
                <c:pt idx="12630" formatCode="General">
                  <c:v>2.1326600000000002E-3</c:v>
                </c:pt>
                <c:pt idx="12631" formatCode="General">
                  <c:v>2.13277E-3</c:v>
                </c:pt>
                <c:pt idx="12632" formatCode="General">
                  <c:v>2.1328699999999998E-3</c:v>
                </c:pt>
                <c:pt idx="12633" formatCode="General">
                  <c:v>2.13299E-3</c:v>
                </c:pt>
                <c:pt idx="12634" formatCode="General">
                  <c:v>2.1331100000000001E-3</c:v>
                </c:pt>
                <c:pt idx="12635" formatCode="General">
                  <c:v>2.1332299999999998E-3</c:v>
                </c:pt>
                <c:pt idx="12636" formatCode="General">
                  <c:v>2.1333599999999999E-3</c:v>
                </c:pt>
                <c:pt idx="12637" formatCode="General">
                  <c:v>2.1334800000000001E-3</c:v>
                </c:pt>
                <c:pt idx="12638" formatCode="General">
                  <c:v>2.1335999999999998E-3</c:v>
                </c:pt>
                <c:pt idx="12639" formatCode="General">
                  <c:v>2.13372E-3</c:v>
                </c:pt>
                <c:pt idx="12640" formatCode="General">
                  <c:v>2.1338400000000001E-3</c:v>
                </c:pt>
                <c:pt idx="12641" formatCode="General">
                  <c:v>2.13401E-3</c:v>
                </c:pt>
                <c:pt idx="12642" formatCode="General">
                  <c:v>2.1341799999999998E-3</c:v>
                </c:pt>
                <c:pt idx="12643" formatCode="General">
                  <c:v>2.1343500000000001E-3</c:v>
                </c:pt>
                <c:pt idx="12644" formatCode="General">
                  <c:v>2.13452E-3</c:v>
                </c:pt>
                <c:pt idx="12645" formatCode="General">
                  <c:v>2.1346899999999999E-3</c:v>
                </c:pt>
                <c:pt idx="12646" formatCode="General">
                  <c:v>2.1348600000000001E-3</c:v>
                </c:pt>
                <c:pt idx="12647" formatCode="General">
                  <c:v>2.1350399999999999E-3</c:v>
                </c:pt>
                <c:pt idx="12648" formatCode="General">
                  <c:v>2.1352099999999998E-3</c:v>
                </c:pt>
                <c:pt idx="12649" formatCode="General">
                  <c:v>2.1354299999999998E-3</c:v>
                </c:pt>
                <c:pt idx="12650" formatCode="General">
                  <c:v>2.1356499999999998E-3</c:v>
                </c:pt>
                <c:pt idx="12651" formatCode="General">
                  <c:v>2.1358599999999998E-3</c:v>
                </c:pt>
                <c:pt idx="12652" formatCode="General">
                  <c:v>2.1360799999999998E-3</c:v>
                </c:pt>
                <c:pt idx="12653" formatCode="General">
                  <c:v>2.1362999999999998E-3</c:v>
                </c:pt>
                <c:pt idx="12654" formatCode="General">
                  <c:v>2.1365199999999998E-3</c:v>
                </c:pt>
                <c:pt idx="12655" formatCode="General">
                  <c:v>2.1367399999999998E-3</c:v>
                </c:pt>
                <c:pt idx="12656" formatCode="General">
                  <c:v>2.1369599999999998E-3</c:v>
                </c:pt>
                <c:pt idx="12657" formatCode="General">
                  <c:v>2.13722E-3</c:v>
                </c:pt>
                <c:pt idx="12658" formatCode="General">
                  <c:v>2.1374800000000002E-3</c:v>
                </c:pt>
                <c:pt idx="12659" formatCode="General">
                  <c:v>2.13774E-3</c:v>
                </c:pt>
                <c:pt idx="12660" formatCode="General">
                  <c:v>2.1380000000000001E-3</c:v>
                </c:pt>
                <c:pt idx="12661" formatCode="General">
                  <c:v>2.1382599999999999E-3</c:v>
                </c:pt>
                <c:pt idx="12662" formatCode="General">
                  <c:v>2.1386399999999998E-3</c:v>
                </c:pt>
                <c:pt idx="12663" formatCode="General">
                  <c:v>2.1390300000000001E-3</c:v>
                </c:pt>
                <c:pt idx="12664" formatCode="General">
                  <c:v>2.1393699999999998E-3</c:v>
                </c:pt>
                <c:pt idx="12665" formatCode="General">
                  <c:v>2.1397E-3</c:v>
                </c:pt>
                <c:pt idx="12666" formatCode="General">
                  <c:v>2.1400400000000002E-3</c:v>
                </c:pt>
                <c:pt idx="12667" formatCode="General">
                  <c:v>2.1403699999999999E-3</c:v>
                </c:pt>
                <c:pt idx="12668" formatCode="General">
                  <c:v>2.1407100000000001E-3</c:v>
                </c:pt>
                <c:pt idx="12669" formatCode="General">
                  <c:v>2.1410499999999998E-3</c:v>
                </c:pt>
                <c:pt idx="12670" formatCode="General">
                  <c:v>2.1415499999999999E-3</c:v>
                </c:pt>
                <c:pt idx="12671" formatCode="General">
                  <c:v>2.1419500000000001E-3</c:v>
                </c:pt>
                <c:pt idx="12672" formatCode="General">
                  <c:v>2.1424199999999999E-3</c:v>
                </c:pt>
                <c:pt idx="12673" formatCode="General">
                  <c:v>2.1428799999999998E-3</c:v>
                </c:pt>
                <c:pt idx="12674" formatCode="General">
                  <c:v>2.14335E-3</c:v>
                </c:pt>
                <c:pt idx="12675" formatCode="General">
                  <c:v>2.1438099999999999E-3</c:v>
                </c:pt>
                <c:pt idx="12676" formatCode="General">
                  <c:v>2.1442800000000001E-3</c:v>
                </c:pt>
                <c:pt idx="12677" formatCode="General">
                  <c:v>2.14474E-3</c:v>
                </c:pt>
                <c:pt idx="12678" formatCode="General">
                  <c:v>2.1452099999999998E-3</c:v>
                </c:pt>
                <c:pt idx="12679" formatCode="General">
                  <c:v>2.1457500000000001E-3</c:v>
                </c:pt>
                <c:pt idx="12680" formatCode="General">
                  <c:v>2.1463699999999999E-3</c:v>
                </c:pt>
                <c:pt idx="12681" formatCode="General">
                  <c:v>2.1469900000000001E-3</c:v>
                </c:pt>
                <c:pt idx="12682" formatCode="General">
                  <c:v>2.1476099999999999E-3</c:v>
                </c:pt>
                <c:pt idx="12683" formatCode="General">
                  <c:v>2.1482300000000001E-3</c:v>
                </c:pt>
                <c:pt idx="12684" formatCode="General">
                  <c:v>2.1488499999999999E-3</c:v>
                </c:pt>
                <c:pt idx="12685" formatCode="General">
                  <c:v>2.1494700000000001E-3</c:v>
                </c:pt>
                <c:pt idx="12686" formatCode="General">
                  <c:v>2.1500899999999999E-3</c:v>
                </c:pt>
                <c:pt idx="12687" formatCode="General">
                  <c:v>2.1507599999999998E-3</c:v>
                </c:pt>
                <c:pt idx="12688" formatCode="General">
                  <c:v>2.1514899999999998E-3</c:v>
                </c:pt>
                <c:pt idx="12689" formatCode="General">
                  <c:v>2.1522099999999999E-3</c:v>
                </c:pt>
                <c:pt idx="12690" formatCode="General">
                  <c:v>2.1529299999999999E-3</c:v>
                </c:pt>
                <c:pt idx="12691" formatCode="General">
                  <c:v>2.1536599999999999E-3</c:v>
                </c:pt>
                <c:pt idx="12692" formatCode="General">
                  <c:v>2.15438E-3</c:v>
                </c:pt>
                <c:pt idx="12693" formatCode="General">
                  <c:v>2.15511E-3</c:v>
                </c:pt>
                <c:pt idx="12694" formatCode="General">
                  <c:v>2.1558300000000001E-3</c:v>
                </c:pt>
                <c:pt idx="12695" formatCode="General">
                  <c:v>2.1565999999999998E-3</c:v>
                </c:pt>
                <c:pt idx="12696" formatCode="General">
                  <c:v>2.1570199999999999E-3</c:v>
                </c:pt>
                <c:pt idx="12697" formatCode="General">
                  <c:v>2.1576400000000002E-3</c:v>
                </c:pt>
                <c:pt idx="12698" formatCode="General">
                  <c:v>2.15826E-3</c:v>
                </c:pt>
                <c:pt idx="12699" formatCode="General">
                  <c:v>2.1588800000000002E-3</c:v>
                </c:pt>
                <c:pt idx="12700" formatCode="General">
                  <c:v>2.1595E-3</c:v>
                </c:pt>
                <c:pt idx="12701" formatCode="General">
                  <c:v>2.1601200000000002E-3</c:v>
                </c:pt>
                <c:pt idx="12702" formatCode="General">
                  <c:v>2.16074E-3</c:v>
                </c:pt>
                <c:pt idx="12703" formatCode="General">
                  <c:v>2.1613600000000002E-3</c:v>
                </c:pt>
                <c:pt idx="12704" formatCode="General">
                  <c:v>2.1618200000000001E-3</c:v>
                </c:pt>
                <c:pt idx="12705" formatCode="General">
                  <c:v>2.1623100000000002E-3</c:v>
                </c:pt>
                <c:pt idx="12706" formatCode="General">
                  <c:v>2.1627999999999999E-3</c:v>
                </c:pt>
                <c:pt idx="12707" formatCode="General">
                  <c:v>2.1632999999999999E-3</c:v>
                </c:pt>
                <c:pt idx="12708" formatCode="General">
                  <c:v>2.1637900000000001E-3</c:v>
                </c:pt>
                <c:pt idx="12709" formatCode="General">
                  <c:v>2.1641199999999998E-3</c:v>
                </c:pt>
                <c:pt idx="12710" formatCode="General">
                  <c:v>2.1644500000000001E-3</c:v>
                </c:pt>
                <c:pt idx="12711" formatCode="General">
                  <c:v>2.1647799999999998E-3</c:v>
                </c:pt>
                <c:pt idx="12712" formatCode="General">
                  <c:v>2.1651000000000001E-3</c:v>
                </c:pt>
                <c:pt idx="12713" formatCode="General">
                  <c:v>2.1654299999999999E-3</c:v>
                </c:pt>
                <c:pt idx="12714" formatCode="General">
                  <c:v>2.1657600000000001E-3</c:v>
                </c:pt>
                <c:pt idx="12715" formatCode="General">
                  <c:v>2.1660899999999999E-3</c:v>
                </c:pt>
                <c:pt idx="12716" formatCode="General">
                  <c:v>2.1664200000000001E-3</c:v>
                </c:pt>
                <c:pt idx="12717" formatCode="General">
                  <c:v>2.1666599999999999E-3</c:v>
                </c:pt>
                <c:pt idx="12718" formatCode="General">
                  <c:v>2.1669100000000002E-3</c:v>
                </c:pt>
                <c:pt idx="12719" formatCode="General">
                  <c:v>2.16716E-3</c:v>
                </c:pt>
                <c:pt idx="12720" formatCode="General">
                  <c:v>2.1674300000000001E-3</c:v>
                </c:pt>
                <c:pt idx="12721" formatCode="General">
                  <c:v>2.1676199999999999E-3</c:v>
                </c:pt>
                <c:pt idx="12722" formatCode="General">
                  <c:v>2.16782E-3</c:v>
                </c:pt>
                <c:pt idx="12723" formatCode="General">
                  <c:v>2.1680100000000002E-3</c:v>
                </c:pt>
                <c:pt idx="12724" formatCode="General">
                  <c:v>2.1681999999999999E-3</c:v>
                </c:pt>
                <c:pt idx="12725" formatCode="General">
                  <c:v>2.1684E-3</c:v>
                </c:pt>
                <c:pt idx="12726" formatCode="General">
                  <c:v>2.1685900000000002E-3</c:v>
                </c:pt>
                <c:pt idx="12727" formatCode="General">
                  <c:v>2.1687799999999999E-3</c:v>
                </c:pt>
                <c:pt idx="12728" formatCode="General">
                  <c:v>2.1689399999999998E-3</c:v>
                </c:pt>
                <c:pt idx="12729" formatCode="General">
                  <c:v>2.1690899999999998E-3</c:v>
                </c:pt>
                <c:pt idx="12730" formatCode="General">
                  <c:v>2.1692500000000002E-3</c:v>
                </c:pt>
                <c:pt idx="12731" formatCode="General">
                  <c:v>2.1694000000000001E-3</c:v>
                </c:pt>
                <c:pt idx="12732" formatCode="General">
                  <c:v>2.1695600000000001E-3</c:v>
                </c:pt>
                <c:pt idx="12733" formatCode="General">
                  <c:v>2.16971E-3</c:v>
                </c:pt>
                <c:pt idx="12734" formatCode="General">
                  <c:v>2.16986E-3</c:v>
                </c:pt>
                <c:pt idx="12735" formatCode="General">
                  <c:v>2.1699800000000002E-3</c:v>
                </c:pt>
                <c:pt idx="12736" formatCode="General">
                  <c:v>2.17008E-3</c:v>
                </c:pt>
                <c:pt idx="12737" formatCode="General">
                  <c:v>2.1701899999999998E-3</c:v>
                </c:pt>
                <c:pt idx="12738" formatCode="General">
                  <c:v>2.1703099999999999E-3</c:v>
                </c:pt>
                <c:pt idx="12739" formatCode="General">
                  <c:v>2.1704300000000001E-3</c:v>
                </c:pt>
                <c:pt idx="12740" formatCode="General">
                  <c:v>2.1705399999999999E-3</c:v>
                </c:pt>
                <c:pt idx="12741" formatCode="General">
                  <c:v>2.1706300000000002E-3</c:v>
                </c:pt>
                <c:pt idx="12742" formatCode="General">
                  <c:v>2.1707100000000002E-3</c:v>
                </c:pt>
                <c:pt idx="12743" formatCode="General">
                  <c:v>2.1708000000000001E-3</c:v>
                </c:pt>
                <c:pt idx="12744" formatCode="General">
                  <c:v>2.17089E-3</c:v>
                </c:pt>
                <c:pt idx="12745" formatCode="General">
                  <c:v>2.17095E-3</c:v>
                </c:pt>
                <c:pt idx="12746" formatCode="General">
                  <c:v>2.17103E-3</c:v>
                </c:pt>
                <c:pt idx="12747" formatCode="General">
                  <c:v>2.1711E-3</c:v>
                </c:pt>
                <c:pt idx="12748" formatCode="General">
                  <c:v>2.1711600000000001E-3</c:v>
                </c:pt>
                <c:pt idx="12749" formatCode="General">
                  <c:v>2.1712300000000001E-3</c:v>
                </c:pt>
                <c:pt idx="12750" formatCode="General">
                  <c:v>2.1712900000000002E-3</c:v>
                </c:pt>
                <c:pt idx="12751" formatCode="General">
                  <c:v>2.1713599999999998E-3</c:v>
                </c:pt>
                <c:pt idx="12752" formatCode="General">
                  <c:v>2.1714199999999999E-3</c:v>
                </c:pt>
                <c:pt idx="12753" formatCode="General">
                  <c:v>2.17147E-3</c:v>
                </c:pt>
                <c:pt idx="12754" formatCode="General">
                  <c:v>2.1715100000000002E-3</c:v>
                </c:pt>
                <c:pt idx="12755" formatCode="General">
                  <c:v>2.17155E-3</c:v>
                </c:pt>
                <c:pt idx="12756" formatCode="General">
                  <c:v>2.1716000000000001E-3</c:v>
                </c:pt>
                <c:pt idx="12757" formatCode="General">
                  <c:v>2.1716399999999999E-3</c:v>
                </c:pt>
                <c:pt idx="12758" formatCode="General">
                  <c:v>2.17169E-3</c:v>
                </c:pt>
                <c:pt idx="12759" formatCode="General">
                  <c:v>2.1717500000000001E-3</c:v>
                </c:pt>
                <c:pt idx="12760" formatCode="General">
                  <c:v>2.1718000000000002E-3</c:v>
                </c:pt>
                <c:pt idx="12761" formatCode="General">
                  <c:v>2.17183E-3</c:v>
                </c:pt>
                <c:pt idx="12762" formatCode="General">
                  <c:v>2.1718699999999998E-3</c:v>
                </c:pt>
                <c:pt idx="12763" formatCode="General">
                  <c:v>2.1719E-3</c:v>
                </c:pt>
                <c:pt idx="12764" formatCode="General">
                  <c:v>2.1719399999999998E-3</c:v>
                </c:pt>
                <c:pt idx="12765" formatCode="General">
                  <c:v>2.1719700000000001E-3</c:v>
                </c:pt>
                <c:pt idx="12766" formatCode="General">
                  <c:v>2.1720099999999998E-3</c:v>
                </c:pt>
                <c:pt idx="12767" formatCode="General">
                  <c:v>2.1720400000000001E-3</c:v>
                </c:pt>
                <c:pt idx="12768" formatCode="General">
                  <c:v>2.1720799999999998E-3</c:v>
                </c:pt>
                <c:pt idx="12769" formatCode="General">
                  <c:v>2.1721100000000001E-3</c:v>
                </c:pt>
                <c:pt idx="12770" formatCode="General">
                  <c:v>2.1721499999999999E-3</c:v>
                </c:pt>
                <c:pt idx="12771" formatCode="General">
                  <c:v>2.1721800000000001E-3</c:v>
                </c:pt>
                <c:pt idx="12772" formatCode="General">
                  <c:v>2.1722299999999998E-3</c:v>
                </c:pt>
                <c:pt idx="12773" formatCode="General">
                  <c:v>2.17227E-3</c:v>
                </c:pt>
                <c:pt idx="12774" formatCode="General">
                  <c:v>2.1723100000000002E-3</c:v>
                </c:pt>
                <c:pt idx="12775" formatCode="General">
                  <c:v>2.1723599999999999E-3</c:v>
                </c:pt>
                <c:pt idx="12776" formatCode="General">
                  <c:v>2.1724000000000001E-3</c:v>
                </c:pt>
                <c:pt idx="12777" formatCode="General">
                  <c:v>2.1724399999999999E-3</c:v>
                </c:pt>
                <c:pt idx="12778" formatCode="General">
                  <c:v>2.1724800000000001E-3</c:v>
                </c:pt>
                <c:pt idx="12779" formatCode="General">
                  <c:v>2.1725300000000002E-3</c:v>
                </c:pt>
                <c:pt idx="12780" formatCode="General">
                  <c:v>2.17257E-3</c:v>
                </c:pt>
                <c:pt idx="12781" formatCode="General">
                  <c:v>2.1726100000000002E-3</c:v>
                </c:pt>
                <c:pt idx="12782" formatCode="General">
                  <c:v>2.1726499999999999E-3</c:v>
                </c:pt>
                <c:pt idx="12783" formatCode="General">
                  <c:v>2.1727000000000001E-3</c:v>
                </c:pt>
                <c:pt idx="12784" formatCode="General">
                  <c:v>2.1727500000000002E-3</c:v>
                </c:pt>
                <c:pt idx="12785" formatCode="General">
                  <c:v>2.1727999999999999E-3</c:v>
                </c:pt>
                <c:pt idx="12786" formatCode="General">
                  <c:v>2.1728400000000001E-3</c:v>
                </c:pt>
                <c:pt idx="12787" formatCode="General">
                  <c:v>2.1728899999999998E-3</c:v>
                </c:pt>
                <c:pt idx="12788" formatCode="General">
                  <c:v>2.17293E-3</c:v>
                </c:pt>
                <c:pt idx="12789" formatCode="General">
                  <c:v>2.1729800000000001E-3</c:v>
                </c:pt>
                <c:pt idx="12790" formatCode="General">
                  <c:v>2.1730299999999998E-3</c:v>
                </c:pt>
                <c:pt idx="12791" formatCode="General">
                  <c:v>2.1730899999999999E-3</c:v>
                </c:pt>
                <c:pt idx="12792" formatCode="General">
                  <c:v>2.1731599999999999E-3</c:v>
                </c:pt>
                <c:pt idx="12793" formatCode="General">
                  <c:v>2.1732100000000001E-3</c:v>
                </c:pt>
                <c:pt idx="12794" formatCode="General">
                  <c:v>2.17329E-3</c:v>
                </c:pt>
                <c:pt idx="12795" formatCode="General">
                  <c:v>2.17336E-3</c:v>
                </c:pt>
                <c:pt idx="12796" formatCode="General">
                  <c:v>2.1734599999999999E-3</c:v>
                </c:pt>
                <c:pt idx="12797" formatCode="General">
                  <c:v>2.1735999999999999E-3</c:v>
                </c:pt>
                <c:pt idx="12798" formatCode="General">
                  <c:v>2.1737900000000001E-3</c:v>
                </c:pt>
                <c:pt idx="12799" formatCode="General">
                  <c:v>2.1738899999999999E-3</c:v>
                </c:pt>
                <c:pt idx="12800" formatCode="General">
                  <c:v>2.1739799999999998E-3</c:v>
                </c:pt>
                <c:pt idx="12801" formatCode="General">
                  <c:v>2.1740700000000002E-3</c:v>
                </c:pt>
                <c:pt idx="12802" formatCode="General">
                  <c:v>2.1741400000000002E-3</c:v>
                </c:pt>
                <c:pt idx="12803" formatCode="General">
                  <c:v>2.1742100000000002E-3</c:v>
                </c:pt>
                <c:pt idx="12804" formatCode="General">
                  <c:v>2.1742699999999998E-3</c:v>
                </c:pt>
                <c:pt idx="12805" formatCode="General">
                  <c:v>2.1743299999999999E-3</c:v>
                </c:pt>
                <c:pt idx="12806" formatCode="General">
                  <c:v>2.1743999999999999E-3</c:v>
                </c:pt>
                <c:pt idx="12807" formatCode="General">
                  <c:v>2.17447E-3</c:v>
                </c:pt>
                <c:pt idx="12808" formatCode="General">
                  <c:v>2.1744999999999998E-3</c:v>
                </c:pt>
                <c:pt idx="12809" formatCode="General">
                  <c:v>2.1745800000000002E-3</c:v>
                </c:pt>
                <c:pt idx="12810" formatCode="General">
                  <c:v>2.1746199999999999E-3</c:v>
                </c:pt>
                <c:pt idx="12811" formatCode="General">
                  <c:v>2.1746999999999999E-3</c:v>
                </c:pt>
                <c:pt idx="12812" formatCode="General">
                  <c:v>2.1747699999999999E-3</c:v>
                </c:pt>
                <c:pt idx="12813" formatCode="General">
                  <c:v>2.1748399999999999E-3</c:v>
                </c:pt>
                <c:pt idx="12814" formatCode="General">
                  <c:v>2.17491E-3</c:v>
                </c:pt>
                <c:pt idx="12815" formatCode="General">
                  <c:v>2.1749899999999999E-3</c:v>
                </c:pt>
                <c:pt idx="12816" formatCode="General">
                  <c:v>2.1750799999999998E-3</c:v>
                </c:pt>
                <c:pt idx="12817" formatCode="General">
                  <c:v>2.17519E-3</c:v>
                </c:pt>
                <c:pt idx="12818" formatCode="General">
                  <c:v>2.1753800000000002E-3</c:v>
                </c:pt>
                <c:pt idx="12819" formatCode="General">
                  <c:v>2.1755400000000001E-3</c:v>
                </c:pt>
                <c:pt idx="12820" formatCode="General">
                  <c:v>2.1756200000000001E-3</c:v>
                </c:pt>
                <c:pt idx="12821" formatCode="General">
                  <c:v>2.1757E-3</c:v>
                </c:pt>
                <c:pt idx="12822" formatCode="General">
                  <c:v>2.1757600000000001E-3</c:v>
                </c:pt>
                <c:pt idx="12823" formatCode="General">
                  <c:v>2.1758300000000001E-3</c:v>
                </c:pt>
                <c:pt idx="12824" formatCode="General">
                  <c:v>2.1758900000000002E-3</c:v>
                </c:pt>
                <c:pt idx="12825" formatCode="General">
                  <c:v>2.1759399999999999E-3</c:v>
                </c:pt>
                <c:pt idx="12826" formatCode="General">
                  <c:v>2.17599E-3</c:v>
                </c:pt>
                <c:pt idx="12827" formatCode="General">
                  <c:v>2.1760400000000002E-3</c:v>
                </c:pt>
                <c:pt idx="12828" formatCode="General">
                  <c:v>2.1760799999999999E-3</c:v>
                </c:pt>
                <c:pt idx="12829" formatCode="General">
                  <c:v>2.1761300000000001E-3</c:v>
                </c:pt>
                <c:pt idx="12830" formatCode="General">
                  <c:v>2.1761800000000002E-3</c:v>
                </c:pt>
                <c:pt idx="12831" formatCode="General">
                  <c:v>2.17622E-3</c:v>
                </c:pt>
                <c:pt idx="12832" formatCode="General">
                  <c:v>2.1762700000000001E-3</c:v>
                </c:pt>
                <c:pt idx="12833" formatCode="General">
                  <c:v>2.1763099999999999E-3</c:v>
                </c:pt>
                <c:pt idx="12834" formatCode="General">
                  <c:v>2.1763500000000001E-3</c:v>
                </c:pt>
                <c:pt idx="12835" formatCode="General">
                  <c:v>2.1763899999999998E-3</c:v>
                </c:pt>
                <c:pt idx="12836" formatCode="General">
                  <c:v>2.17643E-3</c:v>
                </c:pt>
                <c:pt idx="12837" formatCode="General">
                  <c:v>2.1764699999999998E-3</c:v>
                </c:pt>
                <c:pt idx="12838" formatCode="General">
                  <c:v>2.1765199999999999E-3</c:v>
                </c:pt>
                <c:pt idx="12839" formatCode="General">
                  <c:v>2.1765600000000001E-3</c:v>
                </c:pt>
                <c:pt idx="12840" formatCode="General">
                  <c:v>2.1765999999999999E-3</c:v>
                </c:pt>
                <c:pt idx="12841" formatCode="General">
                  <c:v>2.1766400000000001E-3</c:v>
                </c:pt>
                <c:pt idx="12842" formatCode="General">
                  <c:v>2.1766799999999998E-3</c:v>
                </c:pt>
                <c:pt idx="12843" formatCode="General">
                  <c:v>2.17673E-3</c:v>
                </c:pt>
                <c:pt idx="12844" formatCode="General">
                  <c:v>2.1767599999999998E-3</c:v>
                </c:pt>
                <c:pt idx="12845" formatCode="General">
                  <c:v>2.1767900000000001E-3</c:v>
                </c:pt>
                <c:pt idx="12846" formatCode="General">
                  <c:v>2.1768199999999999E-3</c:v>
                </c:pt>
                <c:pt idx="12847" formatCode="General">
                  <c:v>2.1768600000000001E-3</c:v>
                </c:pt>
                <c:pt idx="12848" formatCode="General">
                  <c:v>2.1768899999999999E-3</c:v>
                </c:pt>
                <c:pt idx="12849" formatCode="General">
                  <c:v>2.1769300000000001E-3</c:v>
                </c:pt>
                <c:pt idx="12850" formatCode="General">
                  <c:v>2.1769599999999999E-3</c:v>
                </c:pt>
                <c:pt idx="12851" formatCode="General">
                  <c:v>2.1769900000000002E-3</c:v>
                </c:pt>
                <c:pt idx="12852" formatCode="General">
                  <c:v>2.1770299999999999E-3</c:v>
                </c:pt>
                <c:pt idx="12853" formatCode="General">
                  <c:v>2.1770600000000002E-3</c:v>
                </c:pt>
                <c:pt idx="12854" formatCode="General">
                  <c:v>2.1771E-3</c:v>
                </c:pt>
                <c:pt idx="12855" formatCode="General">
                  <c:v>2.1771500000000001E-3</c:v>
                </c:pt>
                <c:pt idx="12856" formatCode="General">
                  <c:v>2.1771999999999998E-3</c:v>
                </c:pt>
                <c:pt idx="12857" formatCode="General">
                  <c:v>2.1772499999999999E-3</c:v>
                </c:pt>
                <c:pt idx="12858" formatCode="General">
                  <c:v>2.1772800000000002E-3</c:v>
                </c:pt>
                <c:pt idx="12859" formatCode="General">
                  <c:v>2.1773199999999999E-3</c:v>
                </c:pt>
                <c:pt idx="12860" formatCode="General">
                  <c:v>2.1773700000000001E-3</c:v>
                </c:pt>
                <c:pt idx="12861" formatCode="General">
                  <c:v>2.1774099999999998E-3</c:v>
                </c:pt>
                <c:pt idx="12862" formatCode="General">
                  <c:v>2.17745E-3</c:v>
                </c:pt>
                <c:pt idx="12863" formatCode="General">
                  <c:v>2.1775000000000002E-3</c:v>
                </c:pt>
                <c:pt idx="12864" formatCode="General">
                  <c:v>2.1775399999999999E-3</c:v>
                </c:pt>
                <c:pt idx="12865" formatCode="General">
                  <c:v>2.17761E-3</c:v>
                </c:pt>
                <c:pt idx="12866" formatCode="General">
                  <c:v>2.17767E-3</c:v>
                </c:pt>
                <c:pt idx="12867" formatCode="General">
                  <c:v>2.1777400000000001E-3</c:v>
                </c:pt>
                <c:pt idx="12868" formatCode="General">
                  <c:v>2.1778000000000001E-3</c:v>
                </c:pt>
                <c:pt idx="12869" formatCode="General">
                  <c:v>2.1778700000000002E-3</c:v>
                </c:pt>
                <c:pt idx="12870" formatCode="General">
                  <c:v>2.1779299999999998E-3</c:v>
                </c:pt>
                <c:pt idx="12871" formatCode="General">
                  <c:v>2.1780100000000002E-3</c:v>
                </c:pt>
                <c:pt idx="12872" formatCode="General">
                  <c:v>2.1781000000000001E-3</c:v>
                </c:pt>
                <c:pt idx="12873" formatCode="General">
                  <c:v>2.1781999999999999E-3</c:v>
                </c:pt>
                <c:pt idx="12874" formatCode="General">
                  <c:v>2.1782899999999998E-3</c:v>
                </c:pt>
                <c:pt idx="12875" formatCode="General">
                  <c:v>2.1783800000000002E-3</c:v>
                </c:pt>
                <c:pt idx="12876" formatCode="General">
                  <c:v>2.17848E-3</c:v>
                </c:pt>
                <c:pt idx="12877" formatCode="General">
                  <c:v>2.1785699999999999E-3</c:v>
                </c:pt>
                <c:pt idx="12878" formatCode="General">
                  <c:v>2.1786700000000002E-3</c:v>
                </c:pt>
                <c:pt idx="12879" formatCode="General">
                  <c:v>2.1787899999999999E-3</c:v>
                </c:pt>
                <c:pt idx="12880" formatCode="General">
                  <c:v>2.17892E-3</c:v>
                </c:pt>
                <c:pt idx="12881" formatCode="General">
                  <c:v>2.17906E-3</c:v>
                </c:pt>
                <c:pt idx="12882" formatCode="General">
                  <c:v>2.17921E-3</c:v>
                </c:pt>
                <c:pt idx="12883" formatCode="General">
                  <c:v>2.1793699999999999E-3</c:v>
                </c:pt>
                <c:pt idx="12884" formatCode="General">
                  <c:v>2.1795199999999999E-3</c:v>
                </c:pt>
                <c:pt idx="12885" formatCode="General">
                  <c:v>2.1796799999999998E-3</c:v>
                </c:pt>
                <c:pt idx="12886" formatCode="General">
                  <c:v>2.1798299999999998E-3</c:v>
                </c:pt>
                <c:pt idx="12887" formatCode="General">
                  <c:v>2.1799800000000002E-3</c:v>
                </c:pt>
                <c:pt idx="12888" formatCode="General">
                  <c:v>2.1801400000000001E-3</c:v>
                </c:pt>
                <c:pt idx="12889" formatCode="General">
                  <c:v>2.18031E-3</c:v>
                </c:pt>
                <c:pt idx="12890" formatCode="General">
                  <c:v>2.1805100000000001E-3</c:v>
                </c:pt>
                <c:pt idx="12891" formatCode="General">
                  <c:v>2.1806999999999998E-3</c:v>
                </c:pt>
                <c:pt idx="12892" formatCode="General">
                  <c:v>2.18089E-3</c:v>
                </c:pt>
                <c:pt idx="12893" formatCode="General">
                  <c:v>2.1810900000000001E-3</c:v>
                </c:pt>
                <c:pt idx="12894" formatCode="General">
                  <c:v>2.1812799999999999E-3</c:v>
                </c:pt>
                <c:pt idx="12895" formatCode="General">
                  <c:v>2.18147E-3</c:v>
                </c:pt>
                <c:pt idx="12896" formatCode="General">
                  <c:v>2.18176E-3</c:v>
                </c:pt>
                <c:pt idx="12897" formatCode="General">
                  <c:v>2.1820400000000001E-3</c:v>
                </c:pt>
                <c:pt idx="12898" formatCode="General">
                  <c:v>2.1823099999999998E-3</c:v>
                </c:pt>
                <c:pt idx="12899" formatCode="General">
                  <c:v>2.1825899999999999E-3</c:v>
                </c:pt>
                <c:pt idx="12900" formatCode="General">
                  <c:v>2.18286E-3</c:v>
                </c:pt>
                <c:pt idx="12901" formatCode="General">
                  <c:v>2.1831400000000001E-3</c:v>
                </c:pt>
                <c:pt idx="12902" formatCode="General">
                  <c:v>2.1834100000000002E-3</c:v>
                </c:pt>
                <c:pt idx="12903" formatCode="General">
                  <c:v>2.1837800000000002E-3</c:v>
                </c:pt>
                <c:pt idx="12904" formatCode="General">
                  <c:v>2.1841500000000002E-3</c:v>
                </c:pt>
                <c:pt idx="12905" formatCode="General">
                  <c:v>2.1845100000000002E-3</c:v>
                </c:pt>
                <c:pt idx="12906" formatCode="General">
                  <c:v>2.1848700000000002E-3</c:v>
                </c:pt>
                <c:pt idx="12907" formatCode="General">
                  <c:v>2.1852E-3</c:v>
                </c:pt>
                <c:pt idx="12908" formatCode="General">
                  <c:v>2.1855400000000001E-3</c:v>
                </c:pt>
                <c:pt idx="12909" formatCode="General">
                  <c:v>2.1858799999999999E-3</c:v>
                </c:pt>
                <c:pt idx="12910" formatCode="General">
                  <c:v>2.1860500000000001E-3</c:v>
                </c:pt>
                <c:pt idx="12911" formatCode="General">
                  <c:v>2.1863799999999999E-3</c:v>
                </c:pt>
                <c:pt idx="12912" formatCode="General">
                  <c:v>2.1867200000000001E-3</c:v>
                </c:pt>
                <c:pt idx="12913" formatCode="General">
                  <c:v>2.1870499999999998E-3</c:v>
                </c:pt>
                <c:pt idx="12914" formatCode="General">
                  <c:v>2.1873800000000001E-3</c:v>
                </c:pt>
                <c:pt idx="12915" formatCode="General">
                  <c:v>2.1877099999999998E-3</c:v>
                </c:pt>
                <c:pt idx="12916" formatCode="General">
                  <c:v>2.18804E-3</c:v>
                </c:pt>
                <c:pt idx="12917" formatCode="General">
                  <c:v>2.1883800000000002E-3</c:v>
                </c:pt>
                <c:pt idx="12918" formatCode="General">
                  <c:v>2.18871E-3</c:v>
                </c:pt>
                <c:pt idx="12919" formatCode="General">
                  <c:v>2.1889800000000001E-3</c:v>
                </c:pt>
                <c:pt idx="12920" formatCode="General">
                  <c:v>2.1892600000000002E-3</c:v>
                </c:pt>
                <c:pt idx="12921" formatCode="General">
                  <c:v>2.1895299999999999E-3</c:v>
                </c:pt>
                <c:pt idx="12922" formatCode="General">
                  <c:v>2.1898099999999999E-3</c:v>
                </c:pt>
                <c:pt idx="12923" formatCode="General">
                  <c:v>2.1900800000000001E-3</c:v>
                </c:pt>
                <c:pt idx="12924" formatCode="General">
                  <c:v>2.1903600000000001E-3</c:v>
                </c:pt>
                <c:pt idx="12925" formatCode="General">
                  <c:v>2.1905599999999998E-3</c:v>
                </c:pt>
                <c:pt idx="12926" formatCode="General">
                  <c:v>2.1907699999999999E-3</c:v>
                </c:pt>
                <c:pt idx="12927" formatCode="General">
                  <c:v>2.1909999999999998E-3</c:v>
                </c:pt>
                <c:pt idx="12928" formatCode="General">
                  <c:v>2.1911999999999999E-3</c:v>
                </c:pt>
                <c:pt idx="12929" formatCode="General">
                  <c:v>2.1914E-3</c:v>
                </c:pt>
                <c:pt idx="12930" formatCode="General">
                  <c:v>2.1915900000000002E-3</c:v>
                </c:pt>
                <c:pt idx="12931" formatCode="General">
                  <c:v>2.1917899999999999E-3</c:v>
                </c:pt>
                <c:pt idx="12932" formatCode="General">
                  <c:v>2.19199E-3</c:v>
                </c:pt>
                <c:pt idx="12933" formatCode="General">
                  <c:v>2.19213E-3</c:v>
                </c:pt>
                <c:pt idx="12934" formatCode="General">
                  <c:v>2.19228E-3</c:v>
                </c:pt>
                <c:pt idx="12935" formatCode="General">
                  <c:v>2.19243E-3</c:v>
                </c:pt>
                <c:pt idx="12936" formatCode="General">
                  <c:v>2.1925400000000002E-3</c:v>
                </c:pt>
                <c:pt idx="12937" formatCode="General">
                  <c:v>2.1926799999999998E-3</c:v>
                </c:pt>
                <c:pt idx="12938" formatCode="General">
                  <c:v>2.1928199999999998E-3</c:v>
                </c:pt>
                <c:pt idx="12939" formatCode="General">
                  <c:v>2.1929599999999999E-3</c:v>
                </c:pt>
                <c:pt idx="12940" formatCode="General">
                  <c:v>2.19309E-3</c:v>
                </c:pt>
                <c:pt idx="12941" formatCode="General">
                  <c:v>2.19323E-3</c:v>
                </c:pt>
                <c:pt idx="12942" formatCode="General">
                  <c:v>2.1933299999999998E-3</c:v>
                </c:pt>
                <c:pt idx="12943" formatCode="General">
                  <c:v>2.1934400000000001E-3</c:v>
                </c:pt>
                <c:pt idx="12944" formatCode="General">
                  <c:v>2.1935399999999999E-3</c:v>
                </c:pt>
                <c:pt idx="12945" formatCode="General">
                  <c:v>2.1936199999999999E-3</c:v>
                </c:pt>
                <c:pt idx="12946" formatCode="General">
                  <c:v>2.1937200000000001E-3</c:v>
                </c:pt>
                <c:pt idx="12947" formatCode="General">
                  <c:v>2.19382E-3</c:v>
                </c:pt>
                <c:pt idx="12948" formatCode="General">
                  <c:v>2.19389E-3</c:v>
                </c:pt>
                <c:pt idx="12949" formatCode="General">
                  <c:v>2.1939699999999999E-3</c:v>
                </c:pt>
                <c:pt idx="12950" formatCode="General">
                  <c:v>2.19404E-3</c:v>
                </c:pt>
                <c:pt idx="12951" formatCode="General">
                  <c:v>2.19411E-3</c:v>
                </c:pt>
                <c:pt idx="12952" formatCode="General">
                  <c:v>2.1941899999999999E-3</c:v>
                </c:pt>
                <c:pt idx="12953" formatCode="General">
                  <c:v>2.19426E-3</c:v>
                </c:pt>
                <c:pt idx="12954" formatCode="General">
                  <c:v>2.1943100000000001E-3</c:v>
                </c:pt>
                <c:pt idx="12955" formatCode="General">
                  <c:v>2.1943800000000001E-3</c:v>
                </c:pt>
                <c:pt idx="12956" formatCode="General">
                  <c:v>2.1944400000000002E-3</c:v>
                </c:pt>
                <c:pt idx="12957" formatCode="General">
                  <c:v>2.1944999999999998E-3</c:v>
                </c:pt>
                <c:pt idx="12958" formatCode="General">
                  <c:v>2.1945599999999999E-3</c:v>
                </c:pt>
                <c:pt idx="12959" formatCode="General">
                  <c:v>2.19462E-3</c:v>
                </c:pt>
                <c:pt idx="12960" formatCode="General">
                  <c:v>2.1946499999999998E-3</c:v>
                </c:pt>
                <c:pt idx="12961" formatCode="General">
                  <c:v>2.19469E-3</c:v>
                </c:pt>
                <c:pt idx="12962" formatCode="General">
                  <c:v>2.1947300000000002E-3</c:v>
                </c:pt>
                <c:pt idx="12963" formatCode="General">
                  <c:v>2.19477E-3</c:v>
                </c:pt>
                <c:pt idx="12964" formatCode="General">
                  <c:v>2.1948100000000002E-3</c:v>
                </c:pt>
                <c:pt idx="12965" formatCode="General">
                  <c:v>2.1948499999999999E-3</c:v>
                </c:pt>
                <c:pt idx="12966" formatCode="General">
                  <c:v>2.1948900000000001E-3</c:v>
                </c:pt>
                <c:pt idx="12967" formatCode="General">
                  <c:v>2.1949299999999999E-3</c:v>
                </c:pt>
                <c:pt idx="12968" formatCode="General">
                  <c:v>2.1949700000000001E-3</c:v>
                </c:pt>
                <c:pt idx="12969" formatCode="General">
                  <c:v>2.1949999999999999E-3</c:v>
                </c:pt>
                <c:pt idx="12970" formatCode="General">
                  <c:v>2.1950400000000001E-3</c:v>
                </c:pt>
                <c:pt idx="12971" formatCode="General">
                  <c:v>2.1950699999999999E-3</c:v>
                </c:pt>
                <c:pt idx="12972" formatCode="General">
                  <c:v>2.1951000000000002E-3</c:v>
                </c:pt>
                <c:pt idx="12973" formatCode="General">
                  <c:v>2.1951399999999999E-3</c:v>
                </c:pt>
                <c:pt idx="12974" formatCode="General">
                  <c:v>2.1951700000000002E-3</c:v>
                </c:pt>
                <c:pt idx="12975" formatCode="General">
                  <c:v>2.1952E-3</c:v>
                </c:pt>
                <c:pt idx="12976" formatCode="General">
                  <c:v>2.1952299999999998E-3</c:v>
                </c:pt>
                <c:pt idx="12977" formatCode="General">
                  <c:v>2.19527E-3</c:v>
                </c:pt>
                <c:pt idx="12978" formatCode="General">
                  <c:v>2.1952999999999999E-3</c:v>
                </c:pt>
                <c:pt idx="12979" formatCode="General">
                  <c:v>2.1953300000000001E-3</c:v>
                </c:pt>
                <c:pt idx="12980" formatCode="General">
                  <c:v>2.1953699999999999E-3</c:v>
                </c:pt>
                <c:pt idx="12981" formatCode="General">
                  <c:v>2.1954000000000001E-3</c:v>
                </c:pt>
                <c:pt idx="12982" formatCode="General">
                  <c:v>2.19543E-3</c:v>
                </c:pt>
                <c:pt idx="12983" formatCode="General">
                  <c:v>2.1954600000000002E-3</c:v>
                </c:pt>
                <c:pt idx="12984" formatCode="General">
                  <c:v>2.1955E-3</c:v>
                </c:pt>
                <c:pt idx="12985" formatCode="General">
                  <c:v>2.1955400000000002E-3</c:v>
                </c:pt>
                <c:pt idx="12986" formatCode="General">
                  <c:v>2.1955799999999999E-3</c:v>
                </c:pt>
                <c:pt idx="12987" formatCode="General">
                  <c:v>2.1956200000000001E-3</c:v>
                </c:pt>
                <c:pt idx="12988" formatCode="General">
                  <c:v>2.1956699999999998E-3</c:v>
                </c:pt>
                <c:pt idx="12989" formatCode="General">
                  <c:v>2.19571E-3</c:v>
                </c:pt>
                <c:pt idx="12990" formatCode="General">
                  <c:v>2.1957600000000002E-3</c:v>
                </c:pt>
                <c:pt idx="12991" formatCode="General">
                  <c:v>2.1957999999999999E-3</c:v>
                </c:pt>
                <c:pt idx="12992" formatCode="General">
                  <c:v>2.1958500000000001E-3</c:v>
                </c:pt>
                <c:pt idx="12993" formatCode="General">
                  <c:v>2.1959000000000002E-3</c:v>
                </c:pt>
                <c:pt idx="12994" formatCode="General">
                  <c:v>2.1959499999999999E-3</c:v>
                </c:pt>
                <c:pt idx="12995" formatCode="General">
                  <c:v>2.1959900000000001E-3</c:v>
                </c:pt>
                <c:pt idx="12996" formatCode="General">
                  <c:v>2.1960500000000002E-3</c:v>
                </c:pt>
                <c:pt idx="12997" formatCode="General">
                  <c:v>2.1960999999999999E-3</c:v>
                </c:pt>
                <c:pt idx="12998" formatCode="General">
                  <c:v>2.1961699999999999E-3</c:v>
                </c:pt>
                <c:pt idx="12999" formatCode="General">
                  <c:v>2.1962399999999999E-3</c:v>
                </c:pt>
                <c:pt idx="13000" formatCode="General">
                  <c:v>2.1963099999999999E-3</c:v>
                </c:pt>
                <c:pt idx="13001" formatCode="General">
                  <c:v>2.1964100000000002E-3</c:v>
                </c:pt>
                <c:pt idx="13002" formatCode="General">
                  <c:v>2.1965299999999999E-3</c:v>
                </c:pt>
                <c:pt idx="13003" formatCode="General">
                  <c:v>2.1967800000000002E-3</c:v>
                </c:pt>
                <c:pt idx="13004" formatCode="General">
                  <c:v>2.19688E-3</c:v>
                </c:pt>
                <c:pt idx="13005" formatCode="General">
                  <c:v>2.1969799999999999E-3</c:v>
                </c:pt>
                <c:pt idx="13006" formatCode="General">
                  <c:v>2.1970599999999998E-3</c:v>
                </c:pt>
                <c:pt idx="13007" formatCode="General">
                  <c:v>2.1971500000000001E-3</c:v>
                </c:pt>
                <c:pt idx="13008" formatCode="General">
                  <c:v>2.1972200000000002E-3</c:v>
                </c:pt>
                <c:pt idx="13009" formatCode="General">
                  <c:v>2.1972799999999998E-3</c:v>
                </c:pt>
                <c:pt idx="13010" formatCode="General">
                  <c:v>2.1973399999999999E-3</c:v>
                </c:pt>
                <c:pt idx="13011" formatCode="General">
                  <c:v>2.1974099999999999E-3</c:v>
                </c:pt>
                <c:pt idx="13012" formatCode="General">
                  <c:v>2.1974799999999999E-3</c:v>
                </c:pt>
                <c:pt idx="13013" formatCode="General">
                  <c:v>2.1974999999999998E-3</c:v>
                </c:pt>
                <c:pt idx="13014" formatCode="General">
                  <c:v>2.1975499999999999E-3</c:v>
                </c:pt>
                <c:pt idx="13015" formatCode="General">
                  <c:v>2.1976299999999999E-3</c:v>
                </c:pt>
                <c:pt idx="13016" formatCode="General">
                  <c:v>2.1976999999999999E-3</c:v>
                </c:pt>
                <c:pt idx="13017" formatCode="General">
                  <c:v>2.1977799999999999E-3</c:v>
                </c:pt>
                <c:pt idx="13018" formatCode="General">
                  <c:v>2.1978599999999998E-3</c:v>
                </c:pt>
                <c:pt idx="13019" formatCode="General">
                  <c:v>2.1979299999999998E-3</c:v>
                </c:pt>
                <c:pt idx="13020" formatCode="General">
                  <c:v>2.1980099999999998E-3</c:v>
                </c:pt>
                <c:pt idx="13021" formatCode="General">
                  <c:v>2.1981100000000001E-3</c:v>
                </c:pt>
                <c:pt idx="13022" formatCode="General">
                  <c:v>2.1982299999999998E-3</c:v>
                </c:pt>
                <c:pt idx="13023" formatCode="General">
                  <c:v>2.1985400000000001E-3</c:v>
                </c:pt>
                <c:pt idx="13024" formatCode="General">
                  <c:v>2.19863E-3</c:v>
                </c:pt>
                <c:pt idx="13025" formatCode="General">
                  <c:v>2.1987199999999999E-3</c:v>
                </c:pt>
                <c:pt idx="13026" formatCode="General">
                  <c:v>2.1987899999999999E-3</c:v>
                </c:pt>
                <c:pt idx="13027" formatCode="General">
                  <c:v>2.19885E-3</c:v>
                </c:pt>
                <c:pt idx="13028" formatCode="General">
                  <c:v>2.1989100000000001E-3</c:v>
                </c:pt>
                <c:pt idx="13029" formatCode="General">
                  <c:v>2.1989599999999998E-3</c:v>
                </c:pt>
                <c:pt idx="13030" formatCode="General">
                  <c:v>2.1990199999999999E-3</c:v>
                </c:pt>
                <c:pt idx="13031" formatCode="General">
                  <c:v>2.19908E-3</c:v>
                </c:pt>
                <c:pt idx="13032" formatCode="General">
                  <c:v>2.1991300000000001E-3</c:v>
                </c:pt>
                <c:pt idx="13033" formatCode="General">
                  <c:v>2.1991699999999999E-3</c:v>
                </c:pt>
                <c:pt idx="13034" formatCode="General">
                  <c:v>2.19922E-3</c:v>
                </c:pt>
                <c:pt idx="13035" formatCode="General">
                  <c:v>2.1992700000000001E-3</c:v>
                </c:pt>
                <c:pt idx="13036" formatCode="General">
                  <c:v>2.1993199999999998E-3</c:v>
                </c:pt>
                <c:pt idx="13037" formatCode="General">
                  <c:v>2.19937E-3</c:v>
                </c:pt>
                <c:pt idx="13038" formatCode="General">
                  <c:v>2.1994100000000002E-3</c:v>
                </c:pt>
                <c:pt idx="13039" formatCode="General">
                  <c:v>2.1994499999999999E-3</c:v>
                </c:pt>
                <c:pt idx="13040" formatCode="General">
                  <c:v>2.1994900000000001E-3</c:v>
                </c:pt>
                <c:pt idx="13041" formatCode="General">
                  <c:v>2.1995299999999999E-3</c:v>
                </c:pt>
                <c:pt idx="13042" formatCode="General">
                  <c:v>2.1995700000000001E-3</c:v>
                </c:pt>
                <c:pt idx="13043" formatCode="General">
                  <c:v>2.1996199999999998E-3</c:v>
                </c:pt>
                <c:pt idx="13044" formatCode="General">
                  <c:v>2.19966E-3</c:v>
                </c:pt>
                <c:pt idx="13045" formatCode="General">
                  <c:v>2.1997000000000002E-3</c:v>
                </c:pt>
                <c:pt idx="13046" formatCode="General">
                  <c:v>2.1997499999999999E-3</c:v>
                </c:pt>
                <c:pt idx="13047" formatCode="General">
                  <c:v>2.1997900000000001E-3</c:v>
                </c:pt>
                <c:pt idx="13048" formatCode="General">
                  <c:v>2.1998400000000002E-3</c:v>
                </c:pt>
                <c:pt idx="13049" formatCode="General">
                  <c:v>2.19988E-3</c:v>
                </c:pt>
                <c:pt idx="13050" formatCode="General">
                  <c:v>2.1999200000000002E-3</c:v>
                </c:pt>
                <c:pt idx="13051" formatCode="General">
                  <c:v>2.19995E-3</c:v>
                </c:pt>
                <c:pt idx="13052" formatCode="General">
                  <c:v>2.1999900000000002E-3</c:v>
                </c:pt>
                <c:pt idx="13053" formatCode="General">
                  <c:v>2.20003E-3</c:v>
                </c:pt>
                <c:pt idx="13054" formatCode="General">
                  <c:v>2.2000700000000002E-3</c:v>
                </c:pt>
                <c:pt idx="13055" formatCode="General">
                  <c:v>2.2001099999999999E-3</c:v>
                </c:pt>
                <c:pt idx="13056" formatCode="General">
                  <c:v>2.2001400000000002E-3</c:v>
                </c:pt>
                <c:pt idx="13057" formatCode="General">
                  <c:v>2.2001799999999999E-3</c:v>
                </c:pt>
                <c:pt idx="13058" formatCode="General">
                  <c:v>2.2002200000000001E-3</c:v>
                </c:pt>
                <c:pt idx="13059" formatCode="General">
                  <c:v>2.2002599999999999E-3</c:v>
                </c:pt>
                <c:pt idx="13060" formatCode="General">
                  <c:v>2.2003000000000001E-3</c:v>
                </c:pt>
                <c:pt idx="13061" formatCode="General">
                  <c:v>2.2003299999999999E-3</c:v>
                </c:pt>
                <c:pt idx="13062" formatCode="General">
                  <c:v>2.20039E-3</c:v>
                </c:pt>
                <c:pt idx="13063" formatCode="General">
                  <c:v>2.2004500000000001E-3</c:v>
                </c:pt>
                <c:pt idx="13064" formatCode="General">
                  <c:v>2.2005000000000002E-3</c:v>
                </c:pt>
                <c:pt idx="13065" formatCode="General">
                  <c:v>2.2005599999999998E-3</c:v>
                </c:pt>
                <c:pt idx="13066" formatCode="General">
                  <c:v>2.20061E-3</c:v>
                </c:pt>
                <c:pt idx="13067" formatCode="General">
                  <c:v>2.2006600000000001E-3</c:v>
                </c:pt>
                <c:pt idx="13068" formatCode="General">
                  <c:v>2.2007099999999998E-3</c:v>
                </c:pt>
                <c:pt idx="13069" formatCode="General">
                  <c:v>2.2007799999999998E-3</c:v>
                </c:pt>
                <c:pt idx="13070" formatCode="General">
                  <c:v>2.2008599999999998E-3</c:v>
                </c:pt>
                <c:pt idx="13071" formatCode="General">
                  <c:v>2.2009299999999998E-3</c:v>
                </c:pt>
                <c:pt idx="13072" formatCode="General">
                  <c:v>2.2009999999999998E-3</c:v>
                </c:pt>
                <c:pt idx="13073" formatCode="General">
                  <c:v>2.2010799999999998E-3</c:v>
                </c:pt>
                <c:pt idx="13074" formatCode="General">
                  <c:v>2.2011499999999998E-3</c:v>
                </c:pt>
                <c:pt idx="13075" formatCode="General">
                  <c:v>2.2012500000000001E-3</c:v>
                </c:pt>
                <c:pt idx="13076" formatCode="General">
                  <c:v>2.2013499999999999E-3</c:v>
                </c:pt>
                <c:pt idx="13077" formatCode="General">
                  <c:v>2.2014399999999998E-3</c:v>
                </c:pt>
                <c:pt idx="13078" formatCode="General">
                  <c:v>2.2015400000000001E-3</c:v>
                </c:pt>
                <c:pt idx="13079" formatCode="General">
                  <c:v>2.20163E-3</c:v>
                </c:pt>
                <c:pt idx="13080" formatCode="General">
                  <c:v>2.2017299999999998E-3</c:v>
                </c:pt>
                <c:pt idx="13081" formatCode="General">
                  <c:v>2.2018599999999999E-3</c:v>
                </c:pt>
                <c:pt idx="13082" formatCode="General">
                  <c:v>2.2019800000000001E-3</c:v>
                </c:pt>
                <c:pt idx="13083" formatCode="General">
                  <c:v>2.2021100000000002E-3</c:v>
                </c:pt>
                <c:pt idx="13084" formatCode="General">
                  <c:v>2.2022399999999998E-3</c:v>
                </c:pt>
                <c:pt idx="13085" formatCode="General">
                  <c:v>2.2023699999999999E-3</c:v>
                </c:pt>
                <c:pt idx="13086" formatCode="General">
                  <c:v>2.2025199999999999E-3</c:v>
                </c:pt>
                <c:pt idx="13087" formatCode="General">
                  <c:v>2.2026799999999998E-3</c:v>
                </c:pt>
                <c:pt idx="13088" formatCode="General">
                  <c:v>2.2028400000000002E-3</c:v>
                </c:pt>
                <c:pt idx="13089" formatCode="General">
                  <c:v>2.2030000000000001E-3</c:v>
                </c:pt>
                <c:pt idx="13090" formatCode="General">
                  <c:v>2.2031500000000001E-3</c:v>
                </c:pt>
                <c:pt idx="13091" formatCode="General">
                  <c:v>2.20331E-3</c:v>
                </c:pt>
                <c:pt idx="13092" formatCode="General">
                  <c:v>2.2034699999999999E-3</c:v>
                </c:pt>
                <c:pt idx="13093" formatCode="General">
                  <c:v>2.2036199999999999E-3</c:v>
                </c:pt>
                <c:pt idx="13094" formatCode="General">
                  <c:v>2.20382E-3</c:v>
                </c:pt>
                <c:pt idx="13095" formatCode="General">
                  <c:v>2.2040200000000001E-3</c:v>
                </c:pt>
                <c:pt idx="13096" formatCode="General">
                  <c:v>2.2042099999999998E-3</c:v>
                </c:pt>
                <c:pt idx="13097" formatCode="General">
                  <c:v>2.20441E-3</c:v>
                </c:pt>
                <c:pt idx="13098" formatCode="General">
                  <c:v>2.2046000000000001E-3</c:v>
                </c:pt>
                <c:pt idx="13099" formatCode="General">
                  <c:v>2.2047999999999998E-3</c:v>
                </c:pt>
                <c:pt idx="13100" formatCode="General">
                  <c:v>2.2051000000000002E-3</c:v>
                </c:pt>
                <c:pt idx="13101" formatCode="General">
                  <c:v>2.2053400000000001E-3</c:v>
                </c:pt>
                <c:pt idx="13102" formatCode="General">
                  <c:v>2.2056300000000001E-3</c:v>
                </c:pt>
                <c:pt idx="13103" formatCode="General">
                  <c:v>2.20593E-3</c:v>
                </c:pt>
                <c:pt idx="13104" formatCode="General">
                  <c:v>2.2062200000000001E-3</c:v>
                </c:pt>
                <c:pt idx="13105" formatCode="General">
                  <c:v>2.20652E-3</c:v>
                </c:pt>
                <c:pt idx="13106" formatCode="General">
                  <c:v>2.20681E-3</c:v>
                </c:pt>
                <c:pt idx="13107" formatCode="General">
                  <c:v>2.20711E-3</c:v>
                </c:pt>
                <c:pt idx="13108" formatCode="General">
                  <c:v>2.2074E-3</c:v>
                </c:pt>
                <c:pt idx="13109" formatCode="General">
                  <c:v>2.2077400000000001E-3</c:v>
                </c:pt>
                <c:pt idx="13110" formatCode="General">
                  <c:v>2.2081399999999999E-3</c:v>
                </c:pt>
                <c:pt idx="13111" formatCode="General">
                  <c:v>2.2085300000000002E-3</c:v>
                </c:pt>
                <c:pt idx="13112" formatCode="General">
                  <c:v>2.2089200000000001E-3</c:v>
                </c:pt>
                <c:pt idx="13113" formatCode="General">
                  <c:v>2.2093099999999999E-3</c:v>
                </c:pt>
                <c:pt idx="13114" formatCode="General">
                  <c:v>2.2097100000000001E-3</c:v>
                </c:pt>
                <c:pt idx="13115" formatCode="General">
                  <c:v>2.2101E-3</c:v>
                </c:pt>
                <c:pt idx="13116" formatCode="General">
                  <c:v>2.21069E-3</c:v>
                </c:pt>
                <c:pt idx="13117" formatCode="General">
                  <c:v>2.2112400000000002E-3</c:v>
                </c:pt>
                <c:pt idx="13118" formatCode="General">
                  <c:v>2.2117899999999999E-3</c:v>
                </c:pt>
                <c:pt idx="13119" formatCode="General">
                  <c:v>2.2123500000000001E-3</c:v>
                </c:pt>
                <c:pt idx="13120" formatCode="General">
                  <c:v>2.2128999999999998E-3</c:v>
                </c:pt>
                <c:pt idx="13121" formatCode="General">
                  <c:v>2.2136399999999998E-3</c:v>
                </c:pt>
                <c:pt idx="13122" formatCode="General">
                  <c:v>2.2143699999999998E-3</c:v>
                </c:pt>
                <c:pt idx="13123" formatCode="General">
                  <c:v>2.2151100000000002E-3</c:v>
                </c:pt>
                <c:pt idx="13124" formatCode="General">
                  <c:v>2.2158500000000001E-3</c:v>
                </c:pt>
                <c:pt idx="13125" formatCode="General">
                  <c:v>2.2165900000000001E-3</c:v>
                </c:pt>
                <c:pt idx="13126" formatCode="General">
                  <c:v>2.2173900000000001E-3</c:v>
                </c:pt>
                <c:pt idx="13127" formatCode="General">
                  <c:v>2.2182E-3</c:v>
                </c:pt>
                <c:pt idx="13128" formatCode="General">
                  <c:v>2.2190000000000001E-3</c:v>
                </c:pt>
                <c:pt idx="13129" formatCode="General">
                  <c:v>2.2198000000000001E-3</c:v>
                </c:pt>
                <c:pt idx="13130" formatCode="General">
                  <c:v>2.2205699999999998E-3</c:v>
                </c:pt>
                <c:pt idx="13131" formatCode="General">
                  <c:v>2.22134E-3</c:v>
                </c:pt>
                <c:pt idx="13132" formatCode="General">
                  <c:v>2.2221099999999998E-3</c:v>
                </c:pt>
                <c:pt idx="13133" formatCode="General">
                  <c:v>2.22288E-3</c:v>
                </c:pt>
                <c:pt idx="13134" formatCode="General">
                  <c:v>2.2236600000000001E-3</c:v>
                </c:pt>
                <c:pt idx="13135" formatCode="General">
                  <c:v>2.2244299999999999E-3</c:v>
                </c:pt>
                <c:pt idx="13136" formatCode="General">
                  <c:v>2.2252000000000001E-3</c:v>
                </c:pt>
                <c:pt idx="13137" formatCode="General">
                  <c:v>2.2259699999999999E-3</c:v>
                </c:pt>
                <c:pt idx="13138" formatCode="General">
                  <c:v>2.2265599999999998E-3</c:v>
                </c:pt>
                <c:pt idx="13139" formatCode="General">
                  <c:v>2.2271499999999998E-3</c:v>
                </c:pt>
                <c:pt idx="13140" formatCode="General">
                  <c:v>2.2277400000000002E-3</c:v>
                </c:pt>
                <c:pt idx="13141" formatCode="General">
                  <c:v>2.2283400000000001E-3</c:v>
                </c:pt>
                <c:pt idx="13142" formatCode="General">
                  <c:v>2.2289300000000001E-3</c:v>
                </c:pt>
                <c:pt idx="13143" formatCode="General">
                  <c:v>2.22952E-3</c:v>
                </c:pt>
                <c:pt idx="13144" formatCode="General">
                  <c:v>2.23011E-3</c:v>
                </c:pt>
                <c:pt idx="13145" formatCode="General">
                  <c:v>2.2307099999999999E-3</c:v>
                </c:pt>
                <c:pt idx="13146" formatCode="General">
                  <c:v>2.2311499999999999E-3</c:v>
                </c:pt>
                <c:pt idx="13147" formatCode="General">
                  <c:v>2.2315899999999999E-3</c:v>
                </c:pt>
                <c:pt idx="13148" formatCode="General">
                  <c:v>2.2320399999999998E-3</c:v>
                </c:pt>
                <c:pt idx="13149" formatCode="General">
                  <c:v>2.2324799999999998E-3</c:v>
                </c:pt>
                <c:pt idx="13150" formatCode="General">
                  <c:v>2.2329300000000002E-3</c:v>
                </c:pt>
                <c:pt idx="13151" formatCode="General">
                  <c:v>2.2333700000000001E-3</c:v>
                </c:pt>
                <c:pt idx="13152" formatCode="General">
                  <c:v>2.2338200000000001E-3</c:v>
                </c:pt>
                <c:pt idx="13153" formatCode="General">
                  <c:v>2.2342600000000001E-3</c:v>
                </c:pt>
                <c:pt idx="13154" formatCode="General">
                  <c:v>2.23471E-3</c:v>
                </c:pt>
                <c:pt idx="13155" formatCode="General">
                  <c:v>2.235E-3</c:v>
                </c:pt>
                <c:pt idx="13156" formatCode="General">
                  <c:v>2.2353E-3</c:v>
                </c:pt>
                <c:pt idx="13157" formatCode="General">
                  <c:v>2.23559E-3</c:v>
                </c:pt>
                <c:pt idx="13158" formatCode="General">
                  <c:v>2.2358899999999999E-3</c:v>
                </c:pt>
                <c:pt idx="13159" formatCode="General">
                  <c:v>2.2361899999999999E-3</c:v>
                </c:pt>
                <c:pt idx="13160" formatCode="General">
                  <c:v>2.2364799999999999E-3</c:v>
                </c:pt>
                <c:pt idx="13161" formatCode="General">
                  <c:v>2.23675E-3</c:v>
                </c:pt>
                <c:pt idx="13162" formatCode="General">
                  <c:v>2.2369899999999999E-3</c:v>
                </c:pt>
                <c:pt idx="13163" formatCode="General">
                  <c:v>2.2372199999999998E-3</c:v>
                </c:pt>
                <c:pt idx="13164" formatCode="General">
                  <c:v>2.2374600000000001E-3</c:v>
                </c:pt>
                <c:pt idx="13165" formatCode="General">
                  <c:v>2.2377E-3</c:v>
                </c:pt>
                <c:pt idx="13166" formatCode="General">
                  <c:v>2.23793E-3</c:v>
                </c:pt>
                <c:pt idx="13167" formatCode="General">
                  <c:v>2.2381699999999998E-3</c:v>
                </c:pt>
                <c:pt idx="13168" formatCode="General">
                  <c:v>2.2384100000000001E-3</c:v>
                </c:pt>
                <c:pt idx="13169" formatCode="General">
                  <c:v>2.2386200000000002E-3</c:v>
                </c:pt>
                <c:pt idx="13170" formatCode="General">
                  <c:v>2.2387900000000001E-3</c:v>
                </c:pt>
                <c:pt idx="13171" formatCode="General">
                  <c:v>2.2389699999999998E-3</c:v>
                </c:pt>
                <c:pt idx="13172" formatCode="General">
                  <c:v>2.2391500000000001E-3</c:v>
                </c:pt>
                <c:pt idx="13173" formatCode="General">
                  <c:v>2.2393299999999999E-3</c:v>
                </c:pt>
                <c:pt idx="13174" formatCode="General">
                  <c:v>2.2395000000000002E-3</c:v>
                </c:pt>
                <c:pt idx="13175" formatCode="General">
                  <c:v>2.23968E-3</c:v>
                </c:pt>
                <c:pt idx="13176" formatCode="General">
                  <c:v>2.2398600000000002E-3</c:v>
                </c:pt>
                <c:pt idx="13177" formatCode="General">
                  <c:v>2.2400200000000001E-3</c:v>
                </c:pt>
                <c:pt idx="13178" formatCode="General">
                  <c:v>2.2401500000000002E-3</c:v>
                </c:pt>
                <c:pt idx="13179" formatCode="General">
                  <c:v>2.2402799999999999E-3</c:v>
                </c:pt>
                <c:pt idx="13180" formatCode="General">
                  <c:v>2.2404199999999999E-3</c:v>
                </c:pt>
                <c:pt idx="13181" formatCode="General">
                  <c:v>2.24055E-3</c:v>
                </c:pt>
                <c:pt idx="13182" formatCode="General">
                  <c:v>2.2406800000000001E-3</c:v>
                </c:pt>
                <c:pt idx="13183" formatCode="General">
                  <c:v>2.2408200000000001E-3</c:v>
                </c:pt>
                <c:pt idx="13184" formatCode="General">
                  <c:v>2.2409499999999998E-3</c:v>
                </c:pt>
                <c:pt idx="13185" formatCode="General">
                  <c:v>2.24107E-3</c:v>
                </c:pt>
                <c:pt idx="13186" formatCode="General">
                  <c:v>2.2411800000000002E-3</c:v>
                </c:pt>
                <c:pt idx="13187" formatCode="General">
                  <c:v>2.24128E-3</c:v>
                </c:pt>
                <c:pt idx="13188" formatCode="General">
                  <c:v>2.2413899999999998E-3</c:v>
                </c:pt>
                <c:pt idx="13189" formatCode="General">
                  <c:v>2.2415E-3</c:v>
                </c:pt>
                <c:pt idx="13190" formatCode="General">
                  <c:v>2.2416099999999998E-3</c:v>
                </c:pt>
                <c:pt idx="13191" formatCode="General">
                  <c:v>2.2416900000000002E-3</c:v>
                </c:pt>
                <c:pt idx="13192" formatCode="General">
                  <c:v>2.2417700000000001E-3</c:v>
                </c:pt>
                <c:pt idx="13193" formatCode="General">
                  <c:v>2.2418500000000001E-3</c:v>
                </c:pt>
                <c:pt idx="13194" formatCode="General">
                  <c:v>2.2419100000000002E-3</c:v>
                </c:pt>
                <c:pt idx="13195" formatCode="General">
                  <c:v>2.2419900000000001E-3</c:v>
                </c:pt>
                <c:pt idx="13196" formatCode="General">
                  <c:v>2.2420700000000001E-3</c:v>
                </c:pt>
                <c:pt idx="13197" formatCode="General">
                  <c:v>2.2421400000000001E-3</c:v>
                </c:pt>
                <c:pt idx="13198" formatCode="General">
                  <c:v>2.2422000000000002E-3</c:v>
                </c:pt>
                <c:pt idx="13199" formatCode="General">
                  <c:v>2.2422599999999998E-3</c:v>
                </c:pt>
                <c:pt idx="13200" formatCode="General">
                  <c:v>2.24231E-3</c:v>
                </c:pt>
                <c:pt idx="13201" formatCode="General">
                  <c:v>2.24237E-3</c:v>
                </c:pt>
                <c:pt idx="13202" formatCode="General">
                  <c:v>2.2424300000000001E-3</c:v>
                </c:pt>
                <c:pt idx="13203" formatCode="General">
                  <c:v>2.2424799999999998E-3</c:v>
                </c:pt>
                <c:pt idx="13204" formatCode="General">
                  <c:v>2.24253E-3</c:v>
                </c:pt>
                <c:pt idx="13205" formatCode="General">
                  <c:v>2.2425800000000001E-3</c:v>
                </c:pt>
                <c:pt idx="13206" formatCode="General">
                  <c:v>2.2426299999999998E-3</c:v>
                </c:pt>
                <c:pt idx="13207" formatCode="General">
                  <c:v>2.24267E-3</c:v>
                </c:pt>
                <c:pt idx="13208" formatCode="General">
                  <c:v>2.2427300000000001E-3</c:v>
                </c:pt>
                <c:pt idx="13209" formatCode="General">
                  <c:v>2.2427699999999998E-3</c:v>
                </c:pt>
                <c:pt idx="13210" formatCode="General">
                  <c:v>2.24282E-3</c:v>
                </c:pt>
                <c:pt idx="13211" formatCode="General">
                  <c:v>2.2428700000000001E-3</c:v>
                </c:pt>
                <c:pt idx="13212" formatCode="General">
                  <c:v>2.2429199999999998E-3</c:v>
                </c:pt>
                <c:pt idx="13213" formatCode="General">
                  <c:v>2.24296E-3</c:v>
                </c:pt>
                <c:pt idx="13214" formatCode="General">
                  <c:v>2.2430200000000001E-3</c:v>
                </c:pt>
                <c:pt idx="13215" formatCode="General">
                  <c:v>2.2430499999999999E-3</c:v>
                </c:pt>
                <c:pt idx="13216" formatCode="General">
                  <c:v>2.2431E-3</c:v>
                </c:pt>
                <c:pt idx="13217" formatCode="General">
                  <c:v>2.2431500000000002E-3</c:v>
                </c:pt>
                <c:pt idx="13218" formatCode="General">
                  <c:v>2.2431899999999999E-3</c:v>
                </c:pt>
                <c:pt idx="13219" formatCode="General">
                  <c:v>2.2432400000000001E-3</c:v>
                </c:pt>
                <c:pt idx="13220" formatCode="General">
                  <c:v>2.2432799999999998E-3</c:v>
                </c:pt>
                <c:pt idx="13221" formatCode="General">
                  <c:v>2.24333E-3</c:v>
                </c:pt>
                <c:pt idx="13222" formatCode="General">
                  <c:v>2.2433700000000002E-3</c:v>
                </c:pt>
                <c:pt idx="13223" formatCode="General">
                  <c:v>2.2434099999999999E-3</c:v>
                </c:pt>
                <c:pt idx="13224" formatCode="General">
                  <c:v>2.2434600000000001E-3</c:v>
                </c:pt>
                <c:pt idx="13225" formatCode="General">
                  <c:v>2.2435100000000002E-3</c:v>
                </c:pt>
                <c:pt idx="13226" formatCode="General">
                  <c:v>2.2435599999999999E-3</c:v>
                </c:pt>
                <c:pt idx="13227" formatCode="General">
                  <c:v>2.2436000000000001E-3</c:v>
                </c:pt>
                <c:pt idx="13228" formatCode="General">
                  <c:v>2.2436499999999998E-3</c:v>
                </c:pt>
                <c:pt idx="13229" formatCode="General">
                  <c:v>2.24369E-3</c:v>
                </c:pt>
                <c:pt idx="13230" formatCode="General">
                  <c:v>2.2437500000000001E-3</c:v>
                </c:pt>
                <c:pt idx="13231" formatCode="General">
                  <c:v>2.2438100000000002E-3</c:v>
                </c:pt>
                <c:pt idx="13232" formatCode="General">
                  <c:v>2.2438699999999998E-3</c:v>
                </c:pt>
                <c:pt idx="13233" formatCode="General">
                  <c:v>2.2439299999999999E-3</c:v>
                </c:pt>
                <c:pt idx="13234" formatCode="General">
                  <c:v>2.24399E-3</c:v>
                </c:pt>
                <c:pt idx="13235" formatCode="General">
                  <c:v>2.24405E-3</c:v>
                </c:pt>
                <c:pt idx="13236" formatCode="General">
                  <c:v>2.2441200000000001E-3</c:v>
                </c:pt>
                <c:pt idx="13237" formatCode="General">
                  <c:v>2.2441900000000001E-3</c:v>
                </c:pt>
                <c:pt idx="13238" formatCode="General">
                  <c:v>2.2442999999999999E-3</c:v>
                </c:pt>
                <c:pt idx="13239" formatCode="General">
                  <c:v>2.2444499999999998E-3</c:v>
                </c:pt>
                <c:pt idx="13240" formatCode="General">
                  <c:v>2.2446499999999999E-3</c:v>
                </c:pt>
                <c:pt idx="13241" formatCode="General">
                  <c:v>2.2447700000000001E-3</c:v>
                </c:pt>
                <c:pt idx="13242" formatCode="General">
                  <c:v>2.2448799999999999E-3</c:v>
                </c:pt>
                <c:pt idx="13243" formatCode="General">
                  <c:v>2.2449599999999998E-3</c:v>
                </c:pt>
                <c:pt idx="13244" formatCode="General">
                  <c:v>2.2450399999999998E-3</c:v>
                </c:pt>
                <c:pt idx="13245" formatCode="General">
                  <c:v>2.2451099999999998E-3</c:v>
                </c:pt>
                <c:pt idx="13246" formatCode="General">
                  <c:v>2.2451799999999998E-3</c:v>
                </c:pt>
                <c:pt idx="13247" formatCode="General">
                  <c:v>2.2452700000000002E-3</c:v>
                </c:pt>
                <c:pt idx="13248" formatCode="General">
                  <c:v>2.2453299999999998E-3</c:v>
                </c:pt>
                <c:pt idx="13249" formatCode="General">
                  <c:v>2.2453999999999998E-3</c:v>
                </c:pt>
                <c:pt idx="13250" formatCode="General">
                  <c:v>2.2454599999999999E-3</c:v>
                </c:pt>
                <c:pt idx="13251" formatCode="General">
                  <c:v>2.2455299999999999E-3</c:v>
                </c:pt>
                <c:pt idx="13252" formatCode="General">
                  <c:v>2.2455999999999999E-3</c:v>
                </c:pt>
                <c:pt idx="13253" formatCode="General">
                  <c:v>2.2456799999999999E-3</c:v>
                </c:pt>
                <c:pt idx="13254" formatCode="General">
                  <c:v>2.2457699999999998E-3</c:v>
                </c:pt>
                <c:pt idx="13255" formatCode="General">
                  <c:v>2.2458600000000001E-3</c:v>
                </c:pt>
                <c:pt idx="13256" formatCode="General">
                  <c:v>2.2459699999999999E-3</c:v>
                </c:pt>
                <c:pt idx="13257" formatCode="General">
                  <c:v>2.2460800000000001E-3</c:v>
                </c:pt>
                <c:pt idx="13258" formatCode="General">
                  <c:v>2.2462099999999998E-3</c:v>
                </c:pt>
                <c:pt idx="13259" formatCode="General">
                  <c:v>2.2464500000000001E-3</c:v>
                </c:pt>
                <c:pt idx="13260" formatCode="General">
                  <c:v>2.2465599999999999E-3</c:v>
                </c:pt>
                <c:pt idx="13261" formatCode="General">
                  <c:v>2.2466500000000002E-3</c:v>
                </c:pt>
                <c:pt idx="13262" formatCode="General">
                  <c:v>2.2467199999999998E-3</c:v>
                </c:pt>
                <c:pt idx="13263" formatCode="General">
                  <c:v>2.2468000000000002E-3</c:v>
                </c:pt>
                <c:pt idx="13264" formatCode="General">
                  <c:v>2.2468599999999998E-3</c:v>
                </c:pt>
                <c:pt idx="13265" formatCode="General">
                  <c:v>2.2469199999999999E-3</c:v>
                </c:pt>
                <c:pt idx="13266" formatCode="General">
                  <c:v>2.24698E-3</c:v>
                </c:pt>
                <c:pt idx="13267" formatCode="General">
                  <c:v>2.2470400000000001E-3</c:v>
                </c:pt>
                <c:pt idx="13268" formatCode="General">
                  <c:v>2.2471100000000001E-3</c:v>
                </c:pt>
                <c:pt idx="13269" formatCode="General">
                  <c:v>2.2471600000000002E-3</c:v>
                </c:pt>
                <c:pt idx="13270" formatCode="General">
                  <c:v>2.2472099999999999E-3</c:v>
                </c:pt>
                <c:pt idx="13271" formatCode="General">
                  <c:v>2.24727E-3</c:v>
                </c:pt>
                <c:pt idx="13272" formatCode="General">
                  <c:v>2.2473200000000001E-3</c:v>
                </c:pt>
                <c:pt idx="13273" formatCode="General">
                  <c:v>2.2473699999999998E-3</c:v>
                </c:pt>
                <c:pt idx="13274" formatCode="General">
                  <c:v>2.2474299999999999E-3</c:v>
                </c:pt>
                <c:pt idx="13275" formatCode="General">
                  <c:v>2.2474700000000001E-3</c:v>
                </c:pt>
                <c:pt idx="13276" formatCode="General">
                  <c:v>2.2475099999999999E-3</c:v>
                </c:pt>
                <c:pt idx="13277" formatCode="General">
                  <c:v>2.2475500000000001E-3</c:v>
                </c:pt>
                <c:pt idx="13278" formatCode="General">
                  <c:v>2.2476000000000002E-3</c:v>
                </c:pt>
                <c:pt idx="13279" formatCode="General">
                  <c:v>2.2476499999999999E-3</c:v>
                </c:pt>
                <c:pt idx="13280" formatCode="General">
                  <c:v>2.2477E-3</c:v>
                </c:pt>
                <c:pt idx="13281" formatCode="General">
                  <c:v>2.2477399999999998E-3</c:v>
                </c:pt>
                <c:pt idx="13282" formatCode="General">
                  <c:v>2.2477899999999999E-3</c:v>
                </c:pt>
                <c:pt idx="13283" formatCode="General">
                  <c:v>2.2478400000000001E-3</c:v>
                </c:pt>
                <c:pt idx="13284" formatCode="General">
                  <c:v>2.2478899999999998E-3</c:v>
                </c:pt>
                <c:pt idx="13285" formatCode="General">
                  <c:v>2.2479399999999999E-3</c:v>
                </c:pt>
                <c:pt idx="13286" formatCode="General">
                  <c:v>2.2479900000000001E-3</c:v>
                </c:pt>
                <c:pt idx="13287" formatCode="General">
                  <c:v>2.2480400000000002E-3</c:v>
                </c:pt>
                <c:pt idx="13288" formatCode="General">
                  <c:v>2.24808E-3</c:v>
                </c:pt>
                <c:pt idx="13289" formatCode="General">
                  <c:v>2.2481200000000002E-3</c:v>
                </c:pt>
                <c:pt idx="13290" formatCode="General">
                  <c:v>2.2481599999999999E-3</c:v>
                </c:pt>
                <c:pt idx="13291" formatCode="General">
                  <c:v>2.2482100000000001E-3</c:v>
                </c:pt>
                <c:pt idx="13292" formatCode="General">
                  <c:v>2.2482499999999998E-3</c:v>
                </c:pt>
                <c:pt idx="13293" formatCode="General">
                  <c:v>2.24829E-3</c:v>
                </c:pt>
                <c:pt idx="13294" formatCode="General">
                  <c:v>2.24836E-3</c:v>
                </c:pt>
                <c:pt idx="13295" formatCode="General">
                  <c:v>2.2484200000000001E-3</c:v>
                </c:pt>
                <c:pt idx="13296" formatCode="General">
                  <c:v>2.2484900000000001E-3</c:v>
                </c:pt>
                <c:pt idx="13297" formatCode="General">
                  <c:v>2.2485500000000002E-3</c:v>
                </c:pt>
                <c:pt idx="13298" formatCode="General">
                  <c:v>2.2486199999999998E-3</c:v>
                </c:pt>
                <c:pt idx="13299" formatCode="General">
                  <c:v>2.2486799999999999E-3</c:v>
                </c:pt>
                <c:pt idx="13300" formatCode="General">
                  <c:v>2.2487499999999999E-3</c:v>
                </c:pt>
                <c:pt idx="13301" formatCode="General">
                  <c:v>2.2488199999999999E-3</c:v>
                </c:pt>
                <c:pt idx="13302" formatCode="General">
                  <c:v>2.2488999999999999E-3</c:v>
                </c:pt>
                <c:pt idx="13303" formatCode="General">
                  <c:v>2.2489699999999999E-3</c:v>
                </c:pt>
                <c:pt idx="13304" formatCode="General">
                  <c:v>2.2490499999999998E-3</c:v>
                </c:pt>
                <c:pt idx="13305" formatCode="General">
                  <c:v>2.2491199999999999E-3</c:v>
                </c:pt>
                <c:pt idx="13306" formatCode="General">
                  <c:v>2.2491999999999998E-3</c:v>
                </c:pt>
                <c:pt idx="13307" formatCode="General">
                  <c:v>2.2493000000000001E-3</c:v>
                </c:pt>
                <c:pt idx="13308" formatCode="General">
                  <c:v>2.2493999999999999E-3</c:v>
                </c:pt>
                <c:pt idx="13309" formatCode="General">
                  <c:v>2.2495000000000002E-3</c:v>
                </c:pt>
                <c:pt idx="13310" formatCode="General">
                  <c:v>2.24961E-3</c:v>
                </c:pt>
                <c:pt idx="13311" formatCode="General">
                  <c:v>2.24968E-3</c:v>
                </c:pt>
                <c:pt idx="13312" formatCode="General">
                  <c:v>2.2498100000000001E-3</c:v>
                </c:pt>
                <c:pt idx="13313" formatCode="General">
                  <c:v>2.2499500000000001E-3</c:v>
                </c:pt>
                <c:pt idx="13314" formatCode="General">
                  <c:v>2.2500799999999998E-3</c:v>
                </c:pt>
                <c:pt idx="13315" formatCode="General">
                  <c:v>2.2502099999999999E-3</c:v>
                </c:pt>
                <c:pt idx="13316" formatCode="General">
                  <c:v>2.2503499999999999E-3</c:v>
                </c:pt>
                <c:pt idx="13317" formatCode="General">
                  <c:v>2.25048E-3</c:v>
                </c:pt>
                <c:pt idx="13318" formatCode="General">
                  <c:v>2.2506100000000001E-3</c:v>
                </c:pt>
                <c:pt idx="13319" formatCode="General">
                  <c:v>2.2507899999999999E-3</c:v>
                </c:pt>
                <c:pt idx="13320" formatCode="General">
                  <c:v>2.2509700000000001E-3</c:v>
                </c:pt>
                <c:pt idx="13321" formatCode="General">
                  <c:v>2.2511499999999999E-3</c:v>
                </c:pt>
                <c:pt idx="13322" formatCode="General">
                  <c:v>2.2513199999999998E-3</c:v>
                </c:pt>
                <c:pt idx="13323" formatCode="General">
                  <c:v>2.2515E-3</c:v>
                </c:pt>
                <c:pt idx="13324" formatCode="General">
                  <c:v>2.2516799999999998E-3</c:v>
                </c:pt>
                <c:pt idx="13325" formatCode="General">
                  <c:v>2.2518600000000001E-3</c:v>
                </c:pt>
                <c:pt idx="13326" formatCode="General">
                  <c:v>2.2520999999999999E-3</c:v>
                </c:pt>
                <c:pt idx="13327" formatCode="General">
                  <c:v>2.2523E-3</c:v>
                </c:pt>
                <c:pt idx="13328" formatCode="General">
                  <c:v>2.2525000000000002E-3</c:v>
                </c:pt>
                <c:pt idx="13329" formatCode="General">
                  <c:v>2.2526999999999998E-3</c:v>
                </c:pt>
                <c:pt idx="13330" formatCode="General">
                  <c:v>2.25297E-3</c:v>
                </c:pt>
                <c:pt idx="13331" formatCode="General">
                  <c:v>2.2532400000000001E-3</c:v>
                </c:pt>
                <c:pt idx="13332" formatCode="General">
                  <c:v>2.2534999999999999E-3</c:v>
                </c:pt>
                <c:pt idx="13333" formatCode="General">
                  <c:v>2.25377E-3</c:v>
                </c:pt>
                <c:pt idx="13334" formatCode="General">
                  <c:v>2.2540400000000001E-3</c:v>
                </c:pt>
                <c:pt idx="13335" formatCode="General">
                  <c:v>2.2543200000000002E-3</c:v>
                </c:pt>
                <c:pt idx="13336" formatCode="General">
                  <c:v>2.2546100000000002E-3</c:v>
                </c:pt>
                <c:pt idx="13337" formatCode="General">
                  <c:v>2.2549100000000002E-3</c:v>
                </c:pt>
                <c:pt idx="13338" formatCode="General">
                  <c:v>2.2552100000000001E-3</c:v>
                </c:pt>
                <c:pt idx="13339" formatCode="General">
                  <c:v>2.2555000000000001E-3</c:v>
                </c:pt>
                <c:pt idx="13340" formatCode="General">
                  <c:v>2.2558000000000001E-3</c:v>
                </c:pt>
                <c:pt idx="13341" formatCode="General">
                  <c:v>2.2560900000000001E-3</c:v>
                </c:pt>
                <c:pt idx="13342" formatCode="General">
                  <c:v>2.25654E-3</c:v>
                </c:pt>
                <c:pt idx="13343" formatCode="General">
                  <c:v>2.2568900000000001E-3</c:v>
                </c:pt>
                <c:pt idx="13344" formatCode="General">
                  <c:v>2.2572500000000001E-3</c:v>
                </c:pt>
                <c:pt idx="13345" formatCode="General">
                  <c:v>2.2576100000000002E-3</c:v>
                </c:pt>
                <c:pt idx="13346" formatCode="General">
                  <c:v>2.2579599999999998E-3</c:v>
                </c:pt>
                <c:pt idx="13347" formatCode="General">
                  <c:v>2.2583199999999999E-3</c:v>
                </c:pt>
                <c:pt idx="13348" formatCode="General">
                  <c:v>2.25844E-3</c:v>
                </c:pt>
                <c:pt idx="13349" formatCode="General">
                  <c:v>2.2587900000000001E-3</c:v>
                </c:pt>
                <c:pt idx="13350" formatCode="General">
                  <c:v>2.2591500000000001E-3</c:v>
                </c:pt>
                <c:pt idx="13351" formatCode="General">
                  <c:v>2.2594999999999998E-3</c:v>
                </c:pt>
                <c:pt idx="13352" formatCode="General">
                  <c:v>2.2598499999999999E-3</c:v>
                </c:pt>
                <c:pt idx="13353" formatCode="General">
                  <c:v>2.2602099999999999E-3</c:v>
                </c:pt>
                <c:pt idx="13354" formatCode="General">
                  <c:v>2.26056E-3</c:v>
                </c:pt>
                <c:pt idx="13355" formatCode="General">
                  <c:v>2.26092E-3</c:v>
                </c:pt>
                <c:pt idx="13356" formatCode="General">
                  <c:v>2.2611900000000002E-3</c:v>
                </c:pt>
                <c:pt idx="13357" formatCode="General">
                  <c:v>2.2615000000000001E-3</c:v>
                </c:pt>
                <c:pt idx="13358" formatCode="General">
                  <c:v>2.26173E-3</c:v>
                </c:pt>
                <c:pt idx="13359" formatCode="General">
                  <c:v>2.26195E-3</c:v>
                </c:pt>
                <c:pt idx="13360" formatCode="General">
                  <c:v>2.2621799999999999E-3</c:v>
                </c:pt>
                <c:pt idx="13361" formatCode="General">
                  <c:v>2.2624099999999999E-3</c:v>
                </c:pt>
                <c:pt idx="13362" formatCode="General">
                  <c:v>2.2626299999999998E-3</c:v>
                </c:pt>
                <c:pt idx="13363" formatCode="General">
                  <c:v>2.2628599999999998E-3</c:v>
                </c:pt>
                <c:pt idx="13364" formatCode="General">
                  <c:v>2.2630800000000002E-3</c:v>
                </c:pt>
                <c:pt idx="13365" formatCode="General">
                  <c:v>2.26327E-3</c:v>
                </c:pt>
                <c:pt idx="13366" formatCode="General">
                  <c:v>2.2634500000000002E-3</c:v>
                </c:pt>
                <c:pt idx="13367" formatCode="General">
                  <c:v>2.2636399999999999E-3</c:v>
                </c:pt>
                <c:pt idx="13368" formatCode="General">
                  <c:v>2.2638200000000002E-3</c:v>
                </c:pt>
                <c:pt idx="13369" formatCode="General">
                  <c:v>2.2640099999999999E-3</c:v>
                </c:pt>
                <c:pt idx="13370" formatCode="General">
                  <c:v>2.2641900000000001E-3</c:v>
                </c:pt>
                <c:pt idx="13371" formatCode="General">
                  <c:v>2.2643300000000002E-3</c:v>
                </c:pt>
                <c:pt idx="13372" formatCode="General">
                  <c:v>2.2644700000000002E-3</c:v>
                </c:pt>
                <c:pt idx="13373" formatCode="General">
                  <c:v>2.2646300000000001E-3</c:v>
                </c:pt>
                <c:pt idx="13374" formatCode="General">
                  <c:v>2.2647700000000002E-3</c:v>
                </c:pt>
                <c:pt idx="13375" formatCode="General">
                  <c:v>2.2648999999999998E-3</c:v>
                </c:pt>
                <c:pt idx="13376" formatCode="General">
                  <c:v>2.2650299999999999E-3</c:v>
                </c:pt>
                <c:pt idx="13377" formatCode="General">
                  <c:v>2.2651699999999999E-3</c:v>
                </c:pt>
                <c:pt idx="13378" formatCode="General">
                  <c:v>2.2652699999999998E-3</c:v>
                </c:pt>
                <c:pt idx="13379" formatCode="General">
                  <c:v>2.2653700000000001E-3</c:v>
                </c:pt>
                <c:pt idx="13380" formatCode="General">
                  <c:v>2.2654699999999999E-3</c:v>
                </c:pt>
                <c:pt idx="13381" formatCode="General">
                  <c:v>2.2655700000000002E-3</c:v>
                </c:pt>
                <c:pt idx="13382" formatCode="General">
                  <c:v>2.2656299999999998E-3</c:v>
                </c:pt>
                <c:pt idx="13383" formatCode="General">
                  <c:v>2.26574E-3</c:v>
                </c:pt>
                <c:pt idx="13384" formatCode="General">
                  <c:v>2.26581E-3</c:v>
                </c:pt>
                <c:pt idx="13385" formatCode="General">
                  <c:v>2.26589E-3</c:v>
                </c:pt>
                <c:pt idx="13386" formatCode="General">
                  <c:v>2.26597E-3</c:v>
                </c:pt>
                <c:pt idx="13387" formatCode="General">
                  <c:v>2.2660499999999999E-3</c:v>
                </c:pt>
                <c:pt idx="13388" formatCode="General">
                  <c:v>2.2661199999999999E-3</c:v>
                </c:pt>
                <c:pt idx="13389" formatCode="General">
                  <c:v>2.2661999999999999E-3</c:v>
                </c:pt>
                <c:pt idx="13390" formatCode="General">
                  <c:v>2.26625E-3</c:v>
                </c:pt>
                <c:pt idx="13391" formatCode="General">
                  <c:v>2.2663000000000002E-3</c:v>
                </c:pt>
                <c:pt idx="13392" formatCode="General">
                  <c:v>2.2663499999999999E-3</c:v>
                </c:pt>
                <c:pt idx="13393" formatCode="General">
                  <c:v>2.26641E-3</c:v>
                </c:pt>
                <c:pt idx="13394" formatCode="General">
                  <c:v>2.2664600000000001E-3</c:v>
                </c:pt>
                <c:pt idx="13395" formatCode="General">
                  <c:v>2.2665099999999998E-3</c:v>
                </c:pt>
                <c:pt idx="13396" formatCode="General">
                  <c:v>2.2665699999999999E-3</c:v>
                </c:pt>
                <c:pt idx="13397" formatCode="General">
                  <c:v>2.26662E-3</c:v>
                </c:pt>
                <c:pt idx="13398" formatCode="General">
                  <c:v>2.2666800000000001E-3</c:v>
                </c:pt>
                <c:pt idx="13399" formatCode="General">
                  <c:v>2.2667199999999998E-3</c:v>
                </c:pt>
                <c:pt idx="13400" formatCode="General">
                  <c:v>2.2667500000000001E-3</c:v>
                </c:pt>
                <c:pt idx="13401" formatCode="General">
                  <c:v>2.2667899999999999E-3</c:v>
                </c:pt>
                <c:pt idx="13402" formatCode="General">
                  <c:v>2.2668300000000001E-3</c:v>
                </c:pt>
                <c:pt idx="13403" formatCode="General">
                  <c:v>2.2668699999999998E-3</c:v>
                </c:pt>
                <c:pt idx="13404" formatCode="General">
                  <c:v>2.2669000000000001E-3</c:v>
                </c:pt>
                <c:pt idx="13405" formatCode="General">
                  <c:v>2.2669399999999998E-3</c:v>
                </c:pt>
                <c:pt idx="13406" formatCode="General">
                  <c:v>2.26698E-3</c:v>
                </c:pt>
                <c:pt idx="13407" formatCode="General">
                  <c:v>2.2670199999999998E-3</c:v>
                </c:pt>
                <c:pt idx="13408" formatCode="General">
                  <c:v>2.2670500000000001E-3</c:v>
                </c:pt>
                <c:pt idx="13409" formatCode="General">
                  <c:v>2.2671000000000002E-3</c:v>
                </c:pt>
                <c:pt idx="13410" formatCode="General">
                  <c:v>2.26714E-3</c:v>
                </c:pt>
                <c:pt idx="13411" formatCode="General">
                  <c:v>2.2671900000000001E-3</c:v>
                </c:pt>
                <c:pt idx="13412" formatCode="General">
                  <c:v>2.2672299999999999E-3</c:v>
                </c:pt>
                <c:pt idx="13413" formatCode="General">
                  <c:v>2.26728E-3</c:v>
                </c:pt>
                <c:pt idx="13414" formatCode="General">
                  <c:v>2.2673200000000002E-3</c:v>
                </c:pt>
                <c:pt idx="13415" formatCode="General">
                  <c:v>2.2673699999999999E-3</c:v>
                </c:pt>
                <c:pt idx="13416" formatCode="General">
                  <c:v>2.2674100000000001E-3</c:v>
                </c:pt>
                <c:pt idx="13417" formatCode="General">
                  <c:v>2.2674599999999998E-3</c:v>
                </c:pt>
                <c:pt idx="13418" formatCode="General">
                  <c:v>2.2675E-3</c:v>
                </c:pt>
                <c:pt idx="13419" formatCode="General">
                  <c:v>2.2675299999999998E-3</c:v>
                </c:pt>
                <c:pt idx="13420" formatCode="General">
                  <c:v>2.2675799999999999E-3</c:v>
                </c:pt>
                <c:pt idx="13421" formatCode="General">
                  <c:v>2.2676200000000001E-3</c:v>
                </c:pt>
                <c:pt idx="13422" formatCode="General">
                  <c:v>2.2676599999999999E-3</c:v>
                </c:pt>
                <c:pt idx="13423" formatCode="General">
                  <c:v>2.2677000000000001E-3</c:v>
                </c:pt>
                <c:pt idx="13424" formatCode="General">
                  <c:v>2.2677499999999998E-3</c:v>
                </c:pt>
                <c:pt idx="13425" formatCode="General">
                  <c:v>2.26779E-3</c:v>
                </c:pt>
                <c:pt idx="13426" formatCode="General">
                  <c:v>2.2678300000000002E-3</c:v>
                </c:pt>
                <c:pt idx="13427" formatCode="General">
                  <c:v>2.2678899999999998E-3</c:v>
                </c:pt>
                <c:pt idx="13428" formatCode="General">
                  <c:v>2.26793E-3</c:v>
                </c:pt>
                <c:pt idx="13429" formatCode="General">
                  <c:v>2.2679900000000001E-3</c:v>
                </c:pt>
                <c:pt idx="13430" formatCode="General">
                  <c:v>2.2680600000000001E-3</c:v>
                </c:pt>
                <c:pt idx="13431" formatCode="General">
                  <c:v>2.2681200000000002E-3</c:v>
                </c:pt>
                <c:pt idx="13432" formatCode="General">
                  <c:v>2.2682000000000002E-3</c:v>
                </c:pt>
                <c:pt idx="13433" formatCode="General">
                  <c:v>2.2682800000000001E-3</c:v>
                </c:pt>
                <c:pt idx="13434" formatCode="General">
                  <c:v>2.26837E-3</c:v>
                </c:pt>
                <c:pt idx="13435" formatCode="General">
                  <c:v>2.2684699999999999E-3</c:v>
                </c:pt>
                <c:pt idx="13436" formatCode="General">
                  <c:v>2.2687699999999998E-3</c:v>
                </c:pt>
                <c:pt idx="13437" formatCode="General">
                  <c:v>2.2688500000000002E-3</c:v>
                </c:pt>
                <c:pt idx="13438" formatCode="General">
                  <c:v>2.2689400000000001E-3</c:v>
                </c:pt>
                <c:pt idx="13439" formatCode="General">
                  <c:v>2.26903E-3</c:v>
                </c:pt>
                <c:pt idx="13440" formatCode="General">
                  <c:v>2.26911E-3</c:v>
                </c:pt>
                <c:pt idx="13441" formatCode="General">
                  <c:v>2.2691600000000001E-3</c:v>
                </c:pt>
                <c:pt idx="13442" formatCode="General">
                  <c:v>2.2692300000000001E-3</c:v>
                </c:pt>
                <c:pt idx="13443" formatCode="General">
                  <c:v>2.2693000000000001E-3</c:v>
                </c:pt>
                <c:pt idx="13444" formatCode="General">
                  <c:v>2.2693700000000002E-3</c:v>
                </c:pt>
                <c:pt idx="13445" formatCode="General">
                  <c:v>2.2694299999999998E-3</c:v>
                </c:pt>
                <c:pt idx="13446" formatCode="General">
                  <c:v>2.2694999999999998E-3</c:v>
                </c:pt>
                <c:pt idx="13447" formatCode="General">
                  <c:v>2.2695599999999999E-3</c:v>
                </c:pt>
                <c:pt idx="13448" formatCode="General">
                  <c:v>2.2696299999999999E-3</c:v>
                </c:pt>
                <c:pt idx="13449" formatCode="General">
                  <c:v>2.2697099999999999E-3</c:v>
                </c:pt>
                <c:pt idx="13450" formatCode="General">
                  <c:v>2.2697899999999998E-3</c:v>
                </c:pt>
                <c:pt idx="13451" formatCode="General">
                  <c:v>2.2698599999999998E-3</c:v>
                </c:pt>
                <c:pt idx="13452" formatCode="General">
                  <c:v>2.2699299999999999E-3</c:v>
                </c:pt>
                <c:pt idx="13453" formatCode="General">
                  <c:v>2.2700200000000002E-3</c:v>
                </c:pt>
                <c:pt idx="13454" formatCode="General">
                  <c:v>2.27012E-3</c:v>
                </c:pt>
                <c:pt idx="13455" formatCode="General">
                  <c:v>2.2702299999999998E-3</c:v>
                </c:pt>
                <c:pt idx="13456" formatCode="General">
                  <c:v>2.2705400000000001E-3</c:v>
                </c:pt>
                <c:pt idx="13457" formatCode="General">
                  <c:v>2.27063E-3</c:v>
                </c:pt>
                <c:pt idx="13458" formatCode="General">
                  <c:v>2.2707199999999999E-3</c:v>
                </c:pt>
                <c:pt idx="13459" formatCode="General">
                  <c:v>2.27079E-3</c:v>
                </c:pt>
                <c:pt idx="13460" formatCode="General">
                  <c:v>2.2708699999999999E-3</c:v>
                </c:pt>
                <c:pt idx="13461" formatCode="General">
                  <c:v>2.2709200000000001E-3</c:v>
                </c:pt>
                <c:pt idx="13462" formatCode="General">
                  <c:v>2.2709800000000001E-3</c:v>
                </c:pt>
                <c:pt idx="13463" formatCode="General">
                  <c:v>2.2710400000000002E-3</c:v>
                </c:pt>
                <c:pt idx="13464" formatCode="General">
                  <c:v>2.2710899999999999E-3</c:v>
                </c:pt>
                <c:pt idx="13465" formatCode="General">
                  <c:v>2.2711400000000001E-3</c:v>
                </c:pt>
                <c:pt idx="13466" formatCode="General">
                  <c:v>2.2711900000000002E-3</c:v>
                </c:pt>
                <c:pt idx="13467" formatCode="General">
                  <c:v>2.2712399999999999E-3</c:v>
                </c:pt>
                <c:pt idx="13468" formatCode="General">
                  <c:v>2.2712800000000001E-3</c:v>
                </c:pt>
                <c:pt idx="13469" formatCode="General">
                  <c:v>2.2713299999999998E-3</c:v>
                </c:pt>
                <c:pt idx="13470" formatCode="General">
                  <c:v>2.2713799999999999E-3</c:v>
                </c:pt>
                <c:pt idx="13471" formatCode="General">
                  <c:v>2.2714200000000001E-3</c:v>
                </c:pt>
                <c:pt idx="13472" formatCode="General">
                  <c:v>2.2714699999999998E-3</c:v>
                </c:pt>
                <c:pt idx="13473" formatCode="General">
                  <c:v>2.27151E-3</c:v>
                </c:pt>
                <c:pt idx="13474" formatCode="General">
                  <c:v>2.2715600000000002E-3</c:v>
                </c:pt>
                <c:pt idx="13475" formatCode="General">
                  <c:v>2.2715999999999999E-3</c:v>
                </c:pt>
                <c:pt idx="13476" formatCode="General">
                  <c:v>2.2716500000000001E-3</c:v>
                </c:pt>
                <c:pt idx="13477" formatCode="General">
                  <c:v>2.2716899999999998E-3</c:v>
                </c:pt>
                <c:pt idx="13478" formatCode="General">
                  <c:v>2.27174E-3</c:v>
                </c:pt>
                <c:pt idx="13479" formatCode="General">
                  <c:v>2.2717800000000002E-3</c:v>
                </c:pt>
                <c:pt idx="13480" formatCode="General">
                  <c:v>2.2718299999999999E-3</c:v>
                </c:pt>
                <c:pt idx="13481" formatCode="General">
                  <c:v>2.2718700000000001E-3</c:v>
                </c:pt>
                <c:pt idx="13482" formatCode="General">
                  <c:v>2.2718999999999999E-3</c:v>
                </c:pt>
                <c:pt idx="13483" formatCode="General">
                  <c:v>2.2719400000000001E-3</c:v>
                </c:pt>
                <c:pt idx="13484" formatCode="General">
                  <c:v>2.2719799999999998E-3</c:v>
                </c:pt>
                <c:pt idx="13485" formatCode="General">
                  <c:v>2.2720100000000001E-3</c:v>
                </c:pt>
                <c:pt idx="13486" formatCode="General">
                  <c:v>2.2720499999999999E-3</c:v>
                </c:pt>
                <c:pt idx="13487" formatCode="General">
                  <c:v>2.2720800000000001E-3</c:v>
                </c:pt>
                <c:pt idx="13488" formatCode="General">
                  <c:v>2.2721199999999999E-3</c:v>
                </c:pt>
                <c:pt idx="13489" formatCode="General">
                  <c:v>2.2721600000000001E-3</c:v>
                </c:pt>
                <c:pt idx="13490" formatCode="General">
                  <c:v>2.2721899999999999E-3</c:v>
                </c:pt>
                <c:pt idx="13491" formatCode="General">
                  <c:v>2.2722300000000001E-3</c:v>
                </c:pt>
                <c:pt idx="13492" formatCode="General">
                  <c:v>2.2722799999999998E-3</c:v>
                </c:pt>
                <c:pt idx="13493" formatCode="General">
                  <c:v>2.2723299999999999E-3</c:v>
                </c:pt>
                <c:pt idx="13494" formatCode="General">
                  <c:v>2.27239E-3</c:v>
                </c:pt>
                <c:pt idx="13495" formatCode="General">
                  <c:v>2.2724400000000001E-3</c:v>
                </c:pt>
                <c:pt idx="13496" formatCode="General">
                  <c:v>2.2724799999999999E-3</c:v>
                </c:pt>
                <c:pt idx="13497" formatCode="General">
                  <c:v>2.27253E-3</c:v>
                </c:pt>
                <c:pt idx="13498" formatCode="General">
                  <c:v>2.2725800000000002E-3</c:v>
                </c:pt>
                <c:pt idx="13499" formatCode="General">
                  <c:v>2.2726199999999999E-3</c:v>
                </c:pt>
                <c:pt idx="13500" formatCode="General">
                  <c:v>2.2726700000000001E-3</c:v>
                </c:pt>
                <c:pt idx="13501" formatCode="General">
                  <c:v>2.2727400000000001E-3</c:v>
                </c:pt>
                <c:pt idx="13502" formatCode="General">
                  <c:v>2.2728100000000001E-3</c:v>
                </c:pt>
                <c:pt idx="13503" formatCode="General">
                  <c:v>2.2728800000000001E-3</c:v>
                </c:pt>
                <c:pt idx="13504" formatCode="General">
                  <c:v>2.2729500000000001E-3</c:v>
                </c:pt>
                <c:pt idx="13505" formatCode="General">
                  <c:v>2.2730200000000002E-3</c:v>
                </c:pt>
                <c:pt idx="13506" formatCode="General">
                  <c:v>2.2730900000000002E-3</c:v>
                </c:pt>
                <c:pt idx="13507" formatCode="General">
                  <c:v>2.2731600000000002E-3</c:v>
                </c:pt>
                <c:pt idx="13508" formatCode="General">
                  <c:v>2.2732300000000002E-3</c:v>
                </c:pt>
                <c:pt idx="13509" formatCode="General">
                  <c:v>2.2733100000000002E-3</c:v>
                </c:pt>
                <c:pt idx="13510" formatCode="General">
                  <c:v>2.2734000000000001E-3</c:v>
                </c:pt>
                <c:pt idx="13511" formatCode="General">
                  <c:v>2.27348E-3</c:v>
                </c:pt>
                <c:pt idx="13512" formatCode="General">
                  <c:v>2.2736000000000002E-3</c:v>
                </c:pt>
                <c:pt idx="13513" formatCode="General">
                  <c:v>2.27371E-3</c:v>
                </c:pt>
                <c:pt idx="13514" formatCode="General">
                  <c:v>2.2738200000000002E-3</c:v>
                </c:pt>
                <c:pt idx="13515" formatCode="General">
                  <c:v>2.2739399999999999E-3</c:v>
                </c:pt>
                <c:pt idx="13516" formatCode="General">
                  <c:v>2.2740500000000001E-3</c:v>
                </c:pt>
                <c:pt idx="13517" formatCode="General">
                  <c:v>2.2741800000000002E-3</c:v>
                </c:pt>
                <c:pt idx="13518" formatCode="General">
                  <c:v>2.2743199999999998E-3</c:v>
                </c:pt>
                <c:pt idx="13519" formatCode="General">
                  <c:v>2.2744699999999998E-3</c:v>
                </c:pt>
                <c:pt idx="13520" formatCode="General">
                  <c:v>2.2746099999999998E-3</c:v>
                </c:pt>
                <c:pt idx="13521" formatCode="General">
                  <c:v>2.2747499999999999E-3</c:v>
                </c:pt>
                <c:pt idx="13522" formatCode="General">
                  <c:v>2.2748999999999998E-3</c:v>
                </c:pt>
                <c:pt idx="13523" formatCode="General">
                  <c:v>2.2750399999999999E-3</c:v>
                </c:pt>
                <c:pt idx="13524" formatCode="General">
                  <c:v>2.2751899999999999E-3</c:v>
                </c:pt>
                <c:pt idx="13525" formatCode="General">
                  <c:v>2.2753500000000002E-3</c:v>
                </c:pt>
                <c:pt idx="13526" formatCode="General">
                  <c:v>2.2755399999999999E-3</c:v>
                </c:pt>
                <c:pt idx="13527" formatCode="General">
                  <c:v>2.2757200000000002E-3</c:v>
                </c:pt>
                <c:pt idx="13528" formatCode="General">
                  <c:v>2.2759099999999999E-3</c:v>
                </c:pt>
                <c:pt idx="13529" formatCode="General">
                  <c:v>2.2760900000000001E-3</c:v>
                </c:pt>
                <c:pt idx="13530" formatCode="General">
                  <c:v>2.2762799999999999E-3</c:v>
                </c:pt>
                <c:pt idx="13531" formatCode="General">
                  <c:v>2.2764600000000001E-3</c:v>
                </c:pt>
                <c:pt idx="13532" formatCode="General">
                  <c:v>2.2766499999999999E-3</c:v>
                </c:pt>
                <c:pt idx="13533" formatCode="General">
                  <c:v>2.2768599999999999E-3</c:v>
                </c:pt>
                <c:pt idx="13534" formatCode="General">
                  <c:v>2.2771100000000002E-3</c:v>
                </c:pt>
                <c:pt idx="13535" formatCode="General">
                  <c:v>2.27735E-3</c:v>
                </c:pt>
                <c:pt idx="13536" formatCode="General">
                  <c:v>2.2775999999999999E-3</c:v>
                </c:pt>
                <c:pt idx="13537" formatCode="General">
                  <c:v>2.2778500000000001E-3</c:v>
                </c:pt>
                <c:pt idx="13538" formatCode="General">
                  <c:v>2.2780999999999999E-3</c:v>
                </c:pt>
                <c:pt idx="13539" formatCode="General">
                  <c:v>2.2783399999999998E-3</c:v>
                </c:pt>
                <c:pt idx="13540" formatCode="General">
                  <c:v>2.27859E-3</c:v>
                </c:pt>
                <c:pt idx="13541" formatCode="General">
                  <c:v>2.2788800000000001E-3</c:v>
                </c:pt>
                <c:pt idx="13542" formatCode="General">
                  <c:v>2.2792099999999998E-3</c:v>
                </c:pt>
                <c:pt idx="13543" formatCode="General">
                  <c:v>2.2795300000000001E-3</c:v>
                </c:pt>
                <c:pt idx="13544" formatCode="General">
                  <c:v>2.2798599999999999E-3</c:v>
                </c:pt>
                <c:pt idx="13545" formatCode="General">
                  <c:v>2.2801900000000001E-3</c:v>
                </c:pt>
                <c:pt idx="13546" formatCode="General">
                  <c:v>2.2805199999999999E-3</c:v>
                </c:pt>
                <c:pt idx="13547" formatCode="General">
                  <c:v>2.2808500000000001E-3</c:v>
                </c:pt>
                <c:pt idx="13548" formatCode="General">
                  <c:v>2.2813400000000002E-3</c:v>
                </c:pt>
                <c:pt idx="13549" formatCode="General">
                  <c:v>2.2817599999999999E-3</c:v>
                </c:pt>
                <c:pt idx="13550" formatCode="General">
                  <c:v>2.28217E-3</c:v>
                </c:pt>
                <c:pt idx="13551" formatCode="General">
                  <c:v>2.2825800000000002E-3</c:v>
                </c:pt>
                <c:pt idx="13552" formatCode="General">
                  <c:v>2.2829899999999999E-3</c:v>
                </c:pt>
                <c:pt idx="13553" formatCode="General">
                  <c:v>2.2834000000000001E-3</c:v>
                </c:pt>
                <c:pt idx="13554" formatCode="General">
                  <c:v>2.2840199999999999E-3</c:v>
                </c:pt>
                <c:pt idx="13555" formatCode="General">
                  <c:v>2.2846300000000002E-3</c:v>
                </c:pt>
                <c:pt idx="13556" formatCode="General">
                  <c:v>2.2852900000000002E-3</c:v>
                </c:pt>
                <c:pt idx="13557" formatCode="General">
                  <c:v>2.2859500000000001E-3</c:v>
                </c:pt>
                <c:pt idx="13558" formatCode="General">
                  <c:v>2.2866100000000001E-3</c:v>
                </c:pt>
                <c:pt idx="13559" formatCode="General">
                  <c:v>2.2872700000000001E-3</c:v>
                </c:pt>
                <c:pt idx="13560" formatCode="General">
                  <c:v>2.2879200000000001E-3</c:v>
                </c:pt>
                <c:pt idx="13561" formatCode="General">
                  <c:v>2.2885800000000001E-3</c:v>
                </c:pt>
                <c:pt idx="13562" formatCode="General">
                  <c:v>2.2892400000000001E-3</c:v>
                </c:pt>
                <c:pt idx="13563" formatCode="General">
                  <c:v>2.2899000000000001E-3</c:v>
                </c:pt>
                <c:pt idx="13564" formatCode="General">
                  <c:v>2.2907000000000001E-3</c:v>
                </c:pt>
                <c:pt idx="13565" formatCode="General">
                  <c:v>2.2915000000000001E-3</c:v>
                </c:pt>
                <c:pt idx="13566" formatCode="General">
                  <c:v>2.2923000000000002E-3</c:v>
                </c:pt>
                <c:pt idx="13567" formatCode="General">
                  <c:v>2.2931100000000001E-3</c:v>
                </c:pt>
                <c:pt idx="13568" formatCode="General">
                  <c:v>2.2943099999999999E-3</c:v>
                </c:pt>
                <c:pt idx="13569" formatCode="General">
                  <c:v>2.2955100000000002E-3</c:v>
                </c:pt>
                <c:pt idx="13570" formatCode="General">
                  <c:v>2.2966900000000001E-3</c:v>
                </c:pt>
                <c:pt idx="13571" formatCode="General">
                  <c:v>2.2978400000000002E-3</c:v>
                </c:pt>
                <c:pt idx="13572" formatCode="General">
                  <c:v>2.2989799999999999E-3</c:v>
                </c:pt>
                <c:pt idx="13573" formatCode="General">
                  <c:v>2.3001200000000001E-3</c:v>
                </c:pt>
                <c:pt idx="13574" formatCode="General">
                  <c:v>2.3016400000000002E-3</c:v>
                </c:pt>
                <c:pt idx="13575" formatCode="General">
                  <c:v>2.30328E-3</c:v>
                </c:pt>
                <c:pt idx="13576" formatCode="General">
                  <c:v>2.3050499999999999E-3</c:v>
                </c:pt>
                <c:pt idx="13577" formatCode="General">
                  <c:v>2.3068199999999998E-3</c:v>
                </c:pt>
                <c:pt idx="13578" formatCode="General">
                  <c:v>2.3085900000000001E-3</c:v>
                </c:pt>
                <c:pt idx="13579" formatCode="General">
                  <c:v>2.31036E-3</c:v>
                </c:pt>
                <c:pt idx="13580" formatCode="General">
                  <c:v>2.3121299999999999E-3</c:v>
                </c:pt>
                <c:pt idx="13581" formatCode="General">
                  <c:v>2.3138899999999999E-3</c:v>
                </c:pt>
                <c:pt idx="13582" formatCode="General">
                  <c:v>2.3165500000000001E-3</c:v>
                </c:pt>
                <c:pt idx="13583" formatCode="General">
                  <c:v>2.3192600000000001E-3</c:v>
                </c:pt>
                <c:pt idx="13584" formatCode="General">
                  <c:v>2.32198E-3</c:v>
                </c:pt>
                <c:pt idx="13585" formatCode="General">
                  <c:v>2.3237800000000001E-3</c:v>
                </c:pt>
                <c:pt idx="13586" formatCode="General">
                  <c:v>2.3262500000000002E-3</c:v>
                </c:pt>
                <c:pt idx="13587" formatCode="General">
                  <c:v>2.3287199999999998E-3</c:v>
                </c:pt>
                <c:pt idx="13588" formatCode="General">
                  <c:v>2.3311899999999999E-3</c:v>
                </c:pt>
                <c:pt idx="13589" formatCode="General">
                  <c:v>2.33366E-3</c:v>
                </c:pt>
                <c:pt idx="13590" formatCode="General">
                  <c:v>2.3352999999999998E-3</c:v>
                </c:pt>
                <c:pt idx="13591" formatCode="General">
                  <c:v>2.33695E-3</c:v>
                </c:pt>
                <c:pt idx="13592" formatCode="General">
                  <c:v>2.3386499999999998E-3</c:v>
                </c:pt>
                <c:pt idx="13593" formatCode="General">
                  <c:v>2.3403600000000001E-3</c:v>
                </c:pt>
                <c:pt idx="13594" formatCode="General">
                  <c:v>2.3416399999999999E-3</c:v>
                </c:pt>
                <c:pt idx="13595" formatCode="General">
                  <c:v>2.3429100000000001E-3</c:v>
                </c:pt>
                <c:pt idx="13596" formatCode="General">
                  <c:v>2.3441500000000001E-3</c:v>
                </c:pt>
                <c:pt idx="13597" formatCode="General">
                  <c:v>2.3453200000000001E-3</c:v>
                </c:pt>
                <c:pt idx="13598" formatCode="General">
                  <c:v>2.3464900000000001E-3</c:v>
                </c:pt>
                <c:pt idx="13599" formatCode="General">
                  <c:v>2.3476600000000001E-3</c:v>
                </c:pt>
                <c:pt idx="13600" formatCode="General">
                  <c:v>2.3484399999999998E-3</c:v>
                </c:pt>
                <c:pt idx="13601" formatCode="General">
                  <c:v>2.34922E-3</c:v>
                </c:pt>
                <c:pt idx="13602" formatCode="General">
                  <c:v>2.3500000000000001E-3</c:v>
                </c:pt>
                <c:pt idx="13603" formatCode="General">
                  <c:v>2.3508700000000001E-3</c:v>
                </c:pt>
                <c:pt idx="13604" formatCode="General">
                  <c:v>2.3514500000000002E-3</c:v>
                </c:pt>
                <c:pt idx="13605" formatCode="General">
                  <c:v>2.3520300000000002E-3</c:v>
                </c:pt>
                <c:pt idx="13606" formatCode="General">
                  <c:v>2.3526100000000002E-3</c:v>
                </c:pt>
                <c:pt idx="13607" formatCode="General">
                  <c:v>2.3531899999999998E-3</c:v>
                </c:pt>
                <c:pt idx="13608" formatCode="General">
                  <c:v>2.3536199999999998E-3</c:v>
                </c:pt>
                <c:pt idx="13609" formatCode="General">
                  <c:v>2.3540599999999998E-3</c:v>
                </c:pt>
                <c:pt idx="13610" formatCode="General">
                  <c:v>2.3544999999999998E-3</c:v>
                </c:pt>
                <c:pt idx="13611" formatCode="General">
                  <c:v>2.3549700000000001E-3</c:v>
                </c:pt>
                <c:pt idx="13612" formatCode="General">
                  <c:v>2.3552899999999999E-3</c:v>
                </c:pt>
                <c:pt idx="13613" formatCode="General">
                  <c:v>2.3556200000000001E-3</c:v>
                </c:pt>
                <c:pt idx="13614" formatCode="General">
                  <c:v>2.3559499999999999E-3</c:v>
                </c:pt>
                <c:pt idx="13615" formatCode="General">
                  <c:v>2.3562700000000002E-3</c:v>
                </c:pt>
                <c:pt idx="13616" formatCode="General">
                  <c:v>2.3565999999999999E-3</c:v>
                </c:pt>
                <c:pt idx="13617" formatCode="General">
                  <c:v>2.3569200000000002E-3</c:v>
                </c:pt>
                <c:pt idx="13618" formatCode="General">
                  <c:v>2.35717E-3</c:v>
                </c:pt>
                <c:pt idx="13619" formatCode="General">
                  <c:v>2.3574899999999998E-3</c:v>
                </c:pt>
                <c:pt idx="13620" formatCode="General">
                  <c:v>2.3577200000000002E-3</c:v>
                </c:pt>
                <c:pt idx="13621" formatCode="General">
                  <c:v>2.3579600000000001E-3</c:v>
                </c:pt>
                <c:pt idx="13622" formatCode="General">
                  <c:v>2.35819E-3</c:v>
                </c:pt>
                <c:pt idx="13623" formatCode="General">
                  <c:v>2.3584299999999999E-3</c:v>
                </c:pt>
                <c:pt idx="13624" formatCode="General">
                  <c:v>2.3586000000000002E-3</c:v>
                </c:pt>
                <c:pt idx="13625" formatCode="General">
                  <c:v>2.35878E-3</c:v>
                </c:pt>
                <c:pt idx="13626" formatCode="General">
                  <c:v>2.3589599999999998E-3</c:v>
                </c:pt>
                <c:pt idx="13627" formatCode="General">
                  <c:v>2.35914E-3</c:v>
                </c:pt>
                <c:pt idx="13628" formatCode="General">
                  <c:v>2.3592999999999999E-3</c:v>
                </c:pt>
                <c:pt idx="13629" formatCode="General">
                  <c:v>2.3594599999999999E-3</c:v>
                </c:pt>
                <c:pt idx="13630" formatCode="General">
                  <c:v>2.3596200000000002E-3</c:v>
                </c:pt>
                <c:pt idx="13631" formatCode="General">
                  <c:v>2.3597900000000001E-3</c:v>
                </c:pt>
                <c:pt idx="13632" formatCode="General">
                  <c:v>2.3599099999999998E-3</c:v>
                </c:pt>
                <c:pt idx="13633" formatCode="General">
                  <c:v>2.3600299999999999E-3</c:v>
                </c:pt>
                <c:pt idx="13634" formatCode="General">
                  <c:v>2.3601500000000001E-3</c:v>
                </c:pt>
                <c:pt idx="13635" formatCode="General">
                  <c:v>2.3602800000000002E-3</c:v>
                </c:pt>
                <c:pt idx="13636" formatCode="General">
                  <c:v>2.3603999999999999E-3</c:v>
                </c:pt>
                <c:pt idx="13637" formatCode="General">
                  <c:v>2.3604899999999998E-3</c:v>
                </c:pt>
                <c:pt idx="13638" formatCode="General">
                  <c:v>2.3605800000000001E-3</c:v>
                </c:pt>
                <c:pt idx="13639" formatCode="General">
                  <c:v>2.3606600000000001E-3</c:v>
                </c:pt>
                <c:pt idx="13640" formatCode="General">
                  <c:v>2.3607400000000001E-3</c:v>
                </c:pt>
                <c:pt idx="13641" formatCode="General">
                  <c:v>2.36082E-3</c:v>
                </c:pt>
                <c:pt idx="13642" formatCode="General">
                  <c:v>2.3609E-3</c:v>
                </c:pt>
                <c:pt idx="13643" formatCode="General">
                  <c:v>2.3609600000000001E-3</c:v>
                </c:pt>
                <c:pt idx="13644" formatCode="General">
                  <c:v>2.3610100000000002E-3</c:v>
                </c:pt>
                <c:pt idx="13645" formatCode="General">
                  <c:v>2.3610699999999998E-3</c:v>
                </c:pt>
                <c:pt idx="13646" formatCode="General">
                  <c:v>2.36112E-3</c:v>
                </c:pt>
                <c:pt idx="13647" formatCode="General">
                  <c:v>2.3611700000000001E-3</c:v>
                </c:pt>
                <c:pt idx="13648" formatCode="General">
                  <c:v>2.3612300000000002E-3</c:v>
                </c:pt>
                <c:pt idx="13649" formatCode="General">
                  <c:v>2.3612799999999999E-3</c:v>
                </c:pt>
                <c:pt idx="13650" formatCode="General">
                  <c:v>2.36133E-3</c:v>
                </c:pt>
                <c:pt idx="13651" formatCode="General">
                  <c:v>2.3613699999999998E-3</c:v>
                </c:pt>
                <c:pt idx="13652" formatCode="General">
                  <c:v>2.36141E-3</c:v>
                </c:pt>
                <c:pt idx="13653" formatCode="General">
                  <c:v>2.3614500000000002E-3</c:v>
                </c:pt>
                <c:pt idx="13654" formatCode="General">
                  <c:v>2.3614899999999999E-3</c:v>
                </c:pt>
                <c:pt idx="13655" formatCode="General">
                  <c:v>2.3615300000000001E-3</c:v>
                </c:pt>
                <c:pt idx="13656" formatCode="General">
                  <c:v>2.3615799999999998E-3</c:v>
                </c:pt>
                <c:pt idx="13657" formatCode="General">
                  <c:v>2.36162E-3</c:v>
                </c:pt>
                <c:pt idx="13658" formatCode="General">
                  <c:v>2.3616599999999998E-3</c:v>
                </c:pt>
                <c:pt idx="13659" formatCode="General">
                  <c:v>2.3617E-3</c:v>
                </c:pt>
                <c:pt idx="13660" formatCode="General">
                  <c:v>2.3617299999999998E-3</c:v>
                </c:pt>
                <c:pt idx="13661" formatCode="General">
                  <c:v>2.3617600000000001E-3</c:v>
                </c:pt>
                <c:pt idx="13662" formatCode="General">
                  <c:v>2.3617899999999999E-3</c:v>
                </c:pt>
                <c:pt idx="13663" formatCode="General">
                  <c:v>2.3618200000000002E-3</c:v>
                </c:pt>
                <c:pt idx="13664" formatCode="General">
                  <c:v>2.36185E-3</c:v>
                </c:pt>
                <c:pt idx="13665" formatCode="General">
                  <c:v>2.3618799999999998E-3</c:v>
                </c:pt>
                <c:pt idx="13666" formatCode="General">
                  <c:v>2.3619100000000001E-3</c:v>
                </c:pt>
                <c:pt idx="13667" formatCode="General">
                  <c:v>2.3619399999999999E-3</c:v>
                </c:pt>
                <c:pt idx="13668" formatCode="General">
                  <c:v>2.3619800000000001E-3</c:v>
                </c:pt>
                <c:pt idx="13669" formatCode="General">
                  <c:v>2.3620099999999999E-3</c:v>
                </c:pt>
                <c:pt idx="13670" formatCode="General">
                  <c:v>2.3620400000000001E-3</c:v>
                </c:pt>
                <c:pt idx="13671" formatCode="General">
                  <c:v>2.36207E-3</c:v>
                </c:pt>
                <c:pt idx="13672" formatCode="General">
                  <c:v>2.3621100000000002E-3</c:v>
                </c:pt>
                <c:pt idx="13673" formatCode="General">
                  <c:v>2.36214E-3</c:v>
                </c:pt>
                <c:pt idx="13674" formatCode="General">
                  <c:v>2.3621699999999998E-3</c:v>
                </c:pt>
                <c:pt idx="13675" formatCode="General">
                  <c:v>2.3622000000000001E-3</c:v>
                </c:pt>
                <c:pt idx="13676" formatCode="General">
                  <c:v>2.3622299999999999E-3</c:v>
                </c:pt>
                <c:pt idx="13677" formatCode="General">
                  <c:v>2.3622600000000001E-3</c:v>
                </c:pt>
                <c:pt idx="13678" formatCode="General">
                  <c:v>2.3622999999999999E-3</c:v>
                </c:pt>
                <c:pt idx="13679" formatCode="General">
                  <c:v>2.3623300000000002E-3</c:v>
                </c:pt>
                <c:pt idx="13680" formatCode="General">
                  <c:v>2.36236E-3</c:v>
                </c:pt>
                <c:pt idx="13681" formatCode="General">
                  <c:v>2.3623899999999998E-3</c:v>
                </c:pt>
                <c:pt idx="13682" formatCode="General">
                  <c:v>2.3624200000000001E-3</c:v>
                </c:pt>
                <c:pt idx="13683" formatCode="General">
                  <c:v>2.3624499999999999E-3</c:v>
                </c:pt>
                <c:pt idx="13684" formatCode="General">
                  <c:v>2.3624900000000001E-3</c:v>
                </c:pt>
                <c:pt idx="13685" formatCode="General">
                  <c:v>2.3625299999999998E-3</c:v>
                </c:pt>
                <c:pt idx="13686" formatCode="General">
                  <c:v>2.36257E-3</c:v>
                </c:pt>
                <c:pt idx="13687" formatCode="General">
                  <c:v>2.3626099999999998E-3</c:v>
                </c:pt>
                <c:pt idx="13688" formatCode="General">
                  <c:v>2.3626400000000001E-3</c:v>
                </c:pt>
                <c:pt idx="13689" formatCode="General">
                  <c:v>2.3626799999999998E-3</c:v>
                </c:pt>
                <c:pt idx="13690" formatCode="General">
                  <c:v>2.36272E-3</c:v>
                </c:pt>
                <c:pt idx="13691" formatCode="General">
                  <c:v>2.3627600000000002E-3</c:v>
                </c:pt>
                <c:pt idx="13692" formatCode="General">
                  <c:v>2.36279E-3</c:v>
                </c:pt>
                <c:pt idx="13693" formatCode="General">
                  <c:v>2.3628400000000002E-3</c:v>
                </c:pt>
                <c:pt idx="13694" formatCode="General">
                  <c:v>2.3628899999999999E-3</c:v>
                </c:pt>
                <c:pt idx="13695" formatCode="General">
                  <c:v>2.3629300000000001E-3</c:v>
                </c:pt>
                <c:pt idx="13696" formatCode="General">
                  <c:v>2.3629699999999998E-3</c:v>
                </c:pt>
                <c:pt idx="13697" formatCode="General">
                  <c:v>2.3630299999999999E-3</c:v>
                </c:pt>
                <c:pt idx="13698" formatCode="General">
                  <c:v>2.36309E-3</c:v>
                </c:pt>
                <c:pt idx="13699" formatCode="General">
                  <c:v>2.3631500000000001E-3</c:v>
                </c:pt>
                <c:pt idx="13700" formatCode="General">
                  <c:v>2.36323E-3</c:v>
                </c:pt>
                <c:pt idx="13701" formatCode="General">
                  <c:v>2.36331E-3</c:v>
                </c:pt>
                <c:pt idx="13702" formatCode="General">
                  <c:v>2.3633899999999999E-3</c:v>
                </c:pt>
                <c:pt idx="13703" formatCode="General">
                  <c:v>2.3635000000000001E-3</c:v>
                </c:pt>
                <c:pt idx="13704" formatCode="General">
                  <c:v>2.3637799999999998E-3</c:v>
                </c:pt>
                <c:pt idx="13705" formatCode="General">
                  <c:v>2.3638800000000001E-3</c:v>
                </c:pt>
                <c:pt idx="13706" formatCode="General">
                  <c:v>2.3639899999999998E-3</c:v>
                </c:pt>
                <c:pt idx="13707" formatCode="General">
                  <c:v>2.3640800000000002E-3</c:v>
                </c:pt>
                <c:pt idx="13708" formatCode="General">
                  <c:v>2.3641500000000002E-3</c:v>
                </c:pt>
                <c:pt idx="13709" formatCode="General">
                  <c:v>2.3642400000000001E-3</c:v>
                </c:pt>
                <c:pt idx="13710" formatCode="General">
                  <c:v>2.3643100000000001E-3</c:v>
                </c:pt>
                <c:pt idx="13711" formatCode="General">
                  <c:v>2.3643800000000001E-3</c:v>
                </c:pt>
                <c:pt idx="13712" formatCode="General">
                  <c:v>2.3644600000000001E-3</c:v>
                </c:pt>
                <c:pt idx="13713" formatCode="General">
                  <c:v>2.3644999999999998E-3</c:v>
                </c:pt>
                <c:pt idx="13714" formatCode="General">
                  <c:v>2.3645799999999998E-3</c:v>
                </c:pt>
                <c:pt idx="13715" formatCode="General">
                  <c:v>2.3646499999999998E-3</c:v>
                </c:pt>
                <c:pt idx="13716" formatCode="General">
                  <c:v>2.3647099999999999E-3</c:v>
                </c:pt>
                <c:pt idx="13717" formatCode="General">
                  <c:v>2.36477E-3</c:v>
                </c:pt>
                <c:pt idx="13718" formatCode="General">
                  <c:v>2.36484E-3</c:v>
                </c:pt>
                <c:pt idx="13719" formatCode="General">
                  <c:v>2.36491E-3</c:v>
                </c:pt>
                <c:pt idx="13720" formatCode="General">
                  <c:v>2.36499E-3</c:v>
                </c:pt>
                <c:pt idx="13721" formatCode="General">
                  <c:v>2.3650699999999999E-3</c:v>
                </c:pt>
                <c:pt idx="13722" formatCode="General">
                  <c:v>2.3651700000000002E-3</c:v>
                </c:pt>
                <c:pt idx="13723" formatCode="General">
                  <c:v>2.3652999999999999E-3</c:v>
                </c:pt>
                <c:pt idx="13724" formatCode="General">
                  <c:v>2.3655199999999999E-3</c:v>
                </c:pt>
                <c:pt idx="13725" formatCode="General">
                  <c:v>2.3656100000000002E-3</c:v>
                </c:pt>
                <c:pt idx="13726" formatCode="General">
                  <c:v>2.36571E-3</c:v>
                </c:pt>
                <c:pt idx="13727" formatCode="General">
                  <c:v>2.36579E-3</c:v>
                </c:pt>
                <c:pt idx="13728" formatCode="General">
                  <c:v>2.3658500000000001E-3</c:v>
                </c:pt>
                <c:pt idx="13729" formatCode="General">
                  <c:v>2.3659100000000001E-3</c:v>
                </c:pt>
                <c:pt idx="13730" formatCode="General">
                  <c:v>2.3659699999999998E-3</c:v>
                </c:pt>
                <c:pt idx="13731" formatCode="General">
                  <c:v>2.3660299999999999E-3</c:v>
                </c:pt>
                <c:pt idx="13732" formatCode="General">
                  <c:v>2.3660700000000001E-3</c:v>
                </c:pt>
                <c:pt idx="13733" formatCode="General">
                  <c:v>2.3661099999999998E-3</c:v>
                </c:pt>
                <c:pt idx="13734" formatCode="General">
                  <c:v>2.36616E-3</c:v>
                </c:pt>
                <c:pt idx="13735" formatCode="General">
                  <c:v>2.3662100000000001E-3</c:v>
                </c:pt>
                <c:pt idx="13736" formatCode="General">
                  <c:v>2.3662399999999999E-3</c:v>
                </c:pt>
                <c:pt idx="13737" formatCode="General">
                  <c:v>2.3662800000000001E-3</c:v>
                </c:pt>
                <c:pt idx="13738" formatCode="General">
                  <c:v>2.3663199999999999E-3</c:v>
                </c:pt>
                <c:pt idx="13739" formatCode="General">
                  <c:v>2.3663600000000001E-3</c:v>
                </c:pt>
                <c:pt idx="13740" formatCode="General">
                  <c:v>2.3663899999999999E-3</c:v>
                </c:pt>
                <c:pt idx="13741" formatCode="General">
                  <c:v>2.3664300000000001E-3</c:v>
                </c:pt>
                <c:pt idx="13742" formatCode="General">
                  <c:v>2.3664699999999999E-3</c:v>
                </c:pt>
                <c:pt idx="13743" formatCode="General">
                  <c:v>2.3665100000000001E-3</c:v>
                </c:pt>
                <c:pt idx="13744" formatCode="General">
                  <c:v>2.3665499999999998E-3</c:v>
                </c:pt>
                <c:pt idx="13745" formatCode="General">
                  <c:v>2.3665800000000001E-3</c:v>
                </c:pt>
                <c:pt idx="13746" formatCode="General">
                  <c:v>2.3666099999999999E-3</c:v>
                </c:pt>
                <c:pt idx="13747" formatCode="General">
                  <c:v>2.3666400000000001E-3</c:v>
                </c:pt>
                <c:pt idx="13748" formatCode="General">
                  <c:v>2.36667E-3</c:v>
                </c:pt>
                <c:pt idx="13749" formatCode="General">
                  <c:v>2.3666999999999998E-3</c:v>
                </c:pt>
                <c:pt idx="13750" formatCode="General">
                  <c:v>2.36674E-3</c:v>
                </c:pt>
                <c:pt idx="13751" formatCode="General">
                  <c:v>2.3667699999999998E-3</c:v>
                </c:pt>
                <c:pt idx="13752" formatCode="General">
                  <c:v>2.3668000000000001E-3</c:v>
                </c:pt>
                <c:pt idx="13753" formatCode="General">
                  <c:v>2.3668299999999999E-3</c:v>
                </c:pt>
                <c:pt idx="13754" formatCode="General">
                  <c:v>2.3668600000000001E-3</c:v>
                </c:pt>
                <c:pt idx="13755" formatCode="General">
                  <c:v>2.36689E-3</c:v>
                </c:pt>
                <c:pt idx="13756" formatCode="General">
                  <c:v>2.3669300000000002E-3</c:v>
                </c:pt>
                <c:pt idx="13757" formatCode="General">
                  <c:v>2.36696E-3</c:v>
                </c:pt>
                <c:pt idx="13758" formatCode="General">
                  <c:v>2.3669899999999998E-3</c:v>
                </c:pt>
                <c:pt idx="13759" formatCode="General">
                  <c:v>2.3670200000000001E-3</c:v>
                </c:pt>
                <c:pt idx="13760" formatCode="General">
                  <c:v>2.3670599999999998E-3</c:v>
                </c:pt>
                <c:pt idx="13761" formatCode="General">
                  <c:v>2.3670900000000001E-3</c:v>
                </c:pt>
                <c:pt idx="13762" formatCode="General">
                  <c:v>2.3671299999999998E-3</c:v>
                </c:pt>
                <c:pt idx="13763" formatCode="General">
                  <c:v>2.3671600000000001E-3</c:v>
                </c:pt>
                <c:pt idx="13764" formatCode="General">
                  <c:v>2.3671999999999999E-3</c:v>
                </c:pt>
                <c:pt idx="13765" formatCode="General">
                  <c:v>2.3672300000000001E-3</c:v>
                </c:pt>
                <c:pt idx="13766" formatCode="General">
                  <c:v>2.3672599999999999E-3</c:v>
                </c:pt>
                <c:pt idx="13767" formatCode="General">
                  <c:v>2.3673000000000001E-3</c:v>
                </c:pt>
                <c:pt idx="13768" formatCode="General">
                  <c:v>2.36733E-3</c:v>
                </c:pt>
                <c:pt idx="13769" formatCode="General">
                  <c:v>2.3673700000000002E-3</c:v>
                </c:pt>
                <c:pt idx="13770" formatCode="General">
                  <c:v>2.3674E-3</c:v>
                </c:pt>
                <c:pt idx="13771" formatCode="General">
                  <c:v>2.3674299999999998E-3</c:v>
                </c:pt>
                <c:pt idx="13772" formatCode="General">
                  <c:v>2.36747E-3</c:v>
                </c:pt>
                <c:pt idx="13773" formatCode="General">
                  <c:v>2.3675100000000002E-3</c:v>
                </c:pt>
                <c:pt idx="13774" formatCode="General">
                  <c:v>2.3675599999999999E-3</c:v>
                </c:pt>
                <c:pt idx="13775" formatCode="General">
                  <c:v>2.3676000000000001E-3</c:v>
                </c:pt>
                <c:pt idx="13776" formatCode="General">
                  <c:v>2.3676499999999998E-3</c:v>
                </c:pt>
                <c:pt idx="13777" formatCode="General">
                  <c:v>2.36769E-3</c:v>
                </c:pt>
                <c:pt idx="13778" formatCode="General">
                  <c:v>2.3677400000000001E-3</c:v>
                </c:pt>
                <c:pt idx="13779" formatCode="General">
                  <c:v>2.3678000000000002E-3</c:v>
                </c:pt>
                <c:pt idx="13780" formatCode="General">
                  <c:v>2.3678499999999999E-3</c:v>
                </c:pt>
                <c:pt idx="13781" formatCode="General">
                  <c:v>2.3679E-3</c:v>
                </c:pt>
                <c:pt idx="13782" formatCode="General">
                  <c:v>2.3679500000000002E-3</c:v>
                </c:pt>
                <c:pt idx="13783" formatCode="General">
                  <c:v>2.3679999999999999E-3</c:v>
                </c:pt>
                <c:pt idx="13784" formatCode="General">
                  <c:v>2.3680699999999999E-3</c:v>
                </c:pt>
                <c:pt idx="13785" formatCode="General">
                  <c:v>2.3681399999999999E-3</c:v>
                </c:pt>
                <c:pt idx="13786" formatCode="General">
                  <c:v>2.3682E-3</c:v>
                </c:pt>
                <c:pt idx="13787" formatCode="General">
                  <c:v>2.36827E-3</c:v>
                </c:pt>
                <c:pt idx="13788" formatCode="General">
                  <c:v>2.3683699999999999E-3</c:v>
                </c:pt>
                <c:pt idx="13789" formatCode="General">
                  <c:v>2.3684800000000001E-3</c:v>
                </c:pt>
                <c:pt idx="13790" formatCode="General">
                  <c:v>2.3685799999999999E-3</c:v>
                </c:pt>
                <c:pt idx="13791" formatCode="General">
                  <c:v>2.3686800000000002E-3</c:v>
                </c:pt>
                <c:pt idx="13792" formatCode="General">
                  <c:v>2.36878E-3</c:v>
                </c:pt>
                <c:pt idx="13793" formatCode="General">
                  <c:v>2.3689000000000002E-3</c:v>
                </c:pt>
                <c:pt idx="13794" formatCode="General">
                  <c:v>2.3690400000000002E-3</c:v>
                </c:pt>
                <c:pt idx="13795" formatCode="General">
                  <c:v>2.3691900000000002E-3</c:v>
                </c:pt>
                <c:pt idx="13796" formatCode="General">
                  <c:v>2.3693400000000002E-3</c:v>
                </c:pt>
                <c:pt idx="13797" formatCode="General">
                  <c:v>2.3694800000000002E-3</c:v>
                </c:pt>
                <c:pt idx="13798" formatCode="General">
                  <c:v>2.3696300000000002E-3</c:v>
                </c:pt>
                <c:pt idx="13799" formatCode="General">
                  <c:v>2.3698199999999999E-3</c:v>
                </c:pt>
                <c:pt idx="13800" formatCode="General">
                  <c:v>2.37002E-3</c:v>
                </c:pt>
                <c:pt idx="13801" formatCode="General">
                  <c:v>2.3702100000000002E-3</c:v>
                </c:pt>
                <c:pt idx="13802" formatCode="General">
                  <c:v>2.3704099999999999E-3</c:v>
                </c:pt>
                <c:pt idx="13803" formatCode="General">
                  <c:v>2.3706700000000001E-3</c:v>
                </c:pt>
                <c:pt idx="13804" formatCode="General">
                  <c:v>2.3709199999999999E-3</c:v>
                </c:pt>
                <c:pt idx="13805" formatCode="General">
                  <c:v>2.3711800000000001E-3</c:v>
                </c:pt>
                <c:pt idx="13806" formatCode="General">
                  <c:v>2.3714299999999999E-3</c:v>
                </c:pt>
                <c:pt idx="13807" formatCode="General">
                  <c:v>2.3716900000000001E-3</c:v>
                </c:pt>
                <c:pt idx="13808" formatCode="General">
                  <c:v>2.3719399999999999E-3</c:v>
                </c:pt>
                <c:pt idx="13809" formatCode="General">
                  <c:v>2.3723300000000002E-3</c:v>
                </c:pt>
                <c:pt idx="13810" formatCode="General">
                  <c:v>2.3726400000000001E-3</c:v>
                </c:pt>
                <c:pt idx="13811" formatCode="General">
                  <c:v>2.37301E-3</c:v>
                </c:pt>
                <c:pt idx="13812" formatCode="General">
                  <c:v>2.3733700000000001E-3</c:v>
                </c:pt>
                <c:pt idx="13813" formatCode="General">
                  <c:v>2.3737400000000001E-3</c:v>
                </c:pt>
                <c:pt idx="13814" formatCode="General">
                  <c:v>2.3742899999999998E-3</c:v>
                </c:pt>
                <c:pt idx="13815" formatCode="General">
                  <c:v>2.37484E-3</c:v>
                </c:pt>
                <c:pt idx="13816" formatCode="General">
                  <c:v>2.3753899999999998E-3</c:v>
                </c:pt>
                <c:pt idx="13817" formatCode="General">
                  <c:v>2.3759200000000001E-3</c:v>
                </c:pt>
                <c:pt idx="13818" formatCode="General">
                  <c:v>2.3764400000000001E-3</c:v>
                </c:pt>
                <c:pt idx="13819" formatCode="General">
                  <c:v>2.37696E-3</c:v>
                </c:pt>
                <c:pt idx="13820" formatCode="General">
                  <c:v>2.3777500000000001E-3</c:v>
                </c:pt>
                <c:pt idx="13821" formatCode="General">
                  <c:v>2.3785400000000002E-3</c:v>
                </c:pt>
                <c:pt idx="13822" formatCode="General">
                  <c:v>2.3793199999999999E-3</c:v>
                </c:pt>
                <c:pt idx="13823" formatCode="General">
                  <c:v>2.38011E-3</c:v>
                </c:pt>
                <c:pt idx="13824" formatCode="General">
                  <c:v>2.3809E-3</c:v>
                </c:pt>
                <c:pt idx="13825" formatCode="General">
                  <c:v>2.3816800000000002E-3</c:v>
                </c:pt>
                <c:pt idx="13826" formatCode="General">
                  <c:v>2.3822100000000001E-3</c:v>
                </c:pt>
                <c:pt idx="13827" formatCode="General">
                  <c:v>2.38273E-3</c:v>
                </c:pt>
                <c:pt idx="13828" formatCode="General">
                  <c:v>2.3832599999999999E-3</c:v>
                </c:pt>
                <c:pt idx="13829" formatCode="General">
                  <c:v>2.3837799999999998E-3</c:v>
                </c:pt>
                <c:pt idx="13830" formatCode="General">
                  <c:v>2.3842500000000001E-3</c:v>
                </c:pt>
                <c:pt idx="13831" formatCode="General">
                  <c:v>2.3847199999999999E-3</c:v>
                </c:pt>
                <c:pt idx="13832" formatCode="General">
                  <c:v>2.3852000000000001E-3</c:v>
                </c:pt>
                <c:pt idx="13833" formatCode="General">
                  <c:v>2.3856699999999999E-3</c:v>
                </c:pt>
                <c:pt idx="13834" formatCode="General">
                  <c:v>2.3861400000000001E-3</c:v>
                </c:pt>
                <c:pt idx="13835" formatCode="General">
                  <c:v>2.3866099999999999E-3</c:v>
                </c:pt>
                <c:pt idx="13836" formatCode="General">
                  <c:v>2.3870800000000002E-3</c:v>
                </c:pt>
                <c:pt idx="13837" formatCode="General">
                  <c:v>2.3875599999999999E-3</c:v>
                </c:pt>
                <c:pt idx="13838" formatCode="General">
                  <c:v>2.38792E-3</c:v>
                </c:pt>
                <c:pt idx="13839" formatCode="General">
                  <c:v>2.3882899999999999E-3</c:v>
                </c:pt>
                <c:pt idx="13840" formatCode="General">
                  <c:v>2.3886599999999999E-3</c:v>
                </c:pt>
                <c:pt idx="13841" formatCode="General">
                  <c:v>2.3890199999999999E-3</c:v>
                </c:pt>
                <c:pt idx="13842" formatCode="General">
                  <c:v>2.3893899999999999E-3</c:v>
                </c:pt>
                <c:pt idx="13843" formatCode="General">
                  <c:v>2.3897599999999999E-3</c:v>
                </c:pt>
                <c:pt idx="13844" formatCode="General">
                  <c:v>2.3901299999999999E-3</c:v>
                </c:pt>
                <c:pt idx="13845" formatCode="General">
                  <c:v>2.3904899999999999E-3</c:v>
                </c:pt>
                <c:pt idx="13846" formatCode="General">
                  <c:v>2.3908900000000001E-3</c:v>
                </c:pt>
                <c:pt idx="13847" formatCode="General">
                  <c:v>2.39128E-3</c:v>
                </c:pt>
                <c:pt idx="13848" formatCode="General">
                  <c:v>2.3915400000000002E-3</c:v>
                </c:pt>
                <c:pt idx="13849" formatCode="General">
                  <c:v>2.3917999999999999E-3</c:v>
                </c:pt>
                <c:pt idx="13850" formatCode="General">
                  <c:v>2.39207E-3</c:v>
                </c:pt>
                <c:pt idx="13851" formatCode="General">
                  <c:v>2.3923299999999998E-3</c:v>
                </c:pt>
                <c:pt idx="13852" formatCode="General">
                  <c:v>2.39259E-3</c:v>
                </c:pt>
                <c:pt idx="13853" formatCode="General">
                  <c:v>2.3929099999999998E-3</c:v>
                </c:pt>
                <c:pt idx="13854" formatCode="General">
                  <c:v>2.3932200000000002E-3</c:v>
                </c:pt>
                <c:pt idx="13855" formatCode="General">
                  <c:v>2.3934300000000002E-3</c:v>
                </c:pt>
                <c:pt idx="13856" formatCode="General">
                  <c:v>2.3936399999999998E-3</c:v>
                </c:pt>
                <c:pt idx="13857" formatCode="General">
                  <c:v>2.3938499999999999E-3</c:v>
                </c:pt>
                <c:pt idx="13858" formatCode="General">
                  <c:v>2.3940599999999999E-3</c:v>
                </c:pt>
                <c:pt idx="13859" formatCode="General">
                  <c:v>2.39427E-3</c:v>
                </c:pt>
                <c:pt idx="13860" formatCode="General">
                  <c:v>2.3945099999999999E-3</c:v>
                </c:pt>
                <c:pt idx="13861" formatCode="General">
                  <c:v>2.3947500000000002E-3</c:v>
                </c:pt>
                <c:pt idx="13862" formatCode="General">
                  <c:v>2.3949100000000001E-3</c:v>
                </c:pt>
                <c:pt idx="13863" formatCode="General">
                  <c:v>2.39507E-3</c:v>
                </c:pt>
                <c:pt idx="13864" formatCode="General">
                  <c:v>2.3952299999999999E-3</c:v>
                </c:pt>
                <c:pt idx="13865" formatCode="General">
                  <c:v>2.3953899999999998E-3</c:v>
                </c:pt>
                <c:pt idx="13866" formatCode="General">
                  <c:v>2.3955500000000002E-3</c:v>
                </c:pt>
                <c:pt idx="13867" formatCode="General">
                  <c:v>2.3957000000000002E-3</c:v>
                </c:pt>
                <c:pt idx="13868" formatCode="General">
                  <c:v>2.3958500000000001E-3</c:v>
                </c:pt>
                <c:pt idx="13869" formatCode="General">
                  <c:v>2.3960000000000001E-3</c:v>
                </c:pt>
                <c:pt idx="13870" formatCode="General">
                  <c:v>2.3961500000000001E-3</c:v>
                </c:pt>
                <c:pt idx="13871" formatCode="General">
                  <c:v>2.3963000000000001E-3</c:v>
                </c:pt>
                <c:pt idx="13872" formatCode="General">
                  <c:v>2.3964500000000001E-3</c:v>
                </c:pt>
                <c:pt idx="13873" formatCode="General">
                  <c:v>2.3966E-3</c:v>
                </c:pt>
                <c:pt idx="13874" formatCode="General">
                  <c:v>2.3967400000000001E-3</c:v>
                </c:pt>
                <c:pt idx="13875" formatCode="General">
                  <c:v>2.3968700000000002E-3</c:v>
                </c:pt>
                <c:pt idx="13876" formatCode="General">
                  <c:v>2.39697E-3</c:v>
                </c:pt>
                <c:pt idx="13877" formatCode="General">
                  <c:v>2.3970799999999998E-3</c:v>
                </c:pt>
                <c:pt idx="13878" formatCode="General">
                  <c:v>2.3971800000000001E-3</c:v>
                </c:pt>
                <c:pt idx="13879" formatCode="General">
                  <c:v>2.3972899999999998E-3</c:v>
                </c:pt>
                <c:pt idx="13880" formatCode="General">
                  <c:v>2.3974000000000001E-3</c:v>
                </c:pt>
                <c:pt idx="13881" formatCode="General">
                  <c:v>2.3975099999999998E-3</c:v>
                </c:pt>
                <c:pt idx="13882" formatCode="General">
                  <c:v>2.3975799999999999E-3</c:v>
                </c:pt>
                <c:pt idx="13883" formatCode="General">
                  <c:v>2.3976900000000001E-3</c:v>
                </c:pt>
                <c:pt idx="13884" formatCode="General">
                  <c:v>2.39777E-3</c:v>
                </c:pt>
                <c:pt idx="13885" formatCode="General">
                  <c:v>2.39784E-3</c:v>
                </c:pt>
                <c:pt idx="13886" formatCode="General">
                  <c:v>2.39792E-3</c:v>
                </c:pt>
                <c:pt idx="13887" formatCode="General">
                  <c:v>2.398E-3</c:v>
                </c:pt>
                <c:pt idx="13888" formatCode="General">
                  <c:v>2.3980799999999999E-3</c:v>
                </c:pt>
                <c:pt idx="13889" formatCode="General">
                  <c:v>2.3981599999999999E-3</c:v>
                </c:pt>
                <c:pt idx="13890" formatCode="General">
                  <c:v>2.3982399999999998E-3</c:v>
                </c:pt>
                <c:pt idx="13891" formatCode="General">
                  <c:v>2.3983199999999998E-3</c:v>
                </c:pt>
                <c:pt idx="13892" formatCode="General">
                  <c:v>2.3984000000000002E-3</c:v>
                </c:pt>
                <c:pt idx="13893" formatCode="General">
                  <c:v>2.3984700000000002E-3</c:v>
                </c:pt>
                <c:pt idx="13894" formatCode="General">
                  <c:v>2.3985299999999998E-3</c:v>
                </c:pt>
                <c:pt idx="13895" formatCode="General">
                  <c:v>2.39858E-3</c:v>
                </c:pt>
                <c:pt idx="13896" formatCode="General">
                  <c:v>2.3986300000000001E-3</c:v>
                </c:pt>
                <c:pt idx="13897" formatCode="General">
                  <c:v>2.3986799999999998E-3</c:v>
                </c:pt>
                <c:pt idx="13898" formatCode="General">
                  <c:v>2.3987399999999999E-3</c:v>
                </c:pt>
                <c:pt idx="13899" formatCode="General">
                  <c:v>2.39879E-3</c:v>
                </c:pt>
                <c:pt idx="13900" formatCode="General">
                  <c:v>2.3988400000000002E-3</c:v>
                </c:pt>
                <c:pt idx="13901" formatCode="General">
                  <c:v>2.3988899999999999E-3</c:v>
                </c:pt>
                <c:pt idx="13902" formatCode="General">
                  <c:v>2.39895E-3</c:v>
                </c:pt>
                <c:pt idx="13903" formatCode="General">
                  <c:v>2.3990000000000001E-3</c:v>
                </c:pt>
                <c:pt idx="13904" formatCode="General">
                  <c:v>2.3990600000000002E-3</c:v>
                </c:pt>
                <c:pt idx="13905" formatCode="General">
                  <c:v>2.3991099999999999E-3</c:v>
                </c:pt>
                <c:pt idx="13906" formatCode="General">
                  <c:v>2.39916E-3</c:v>
                </c:pt>
                <c:pt idx="13907" formatCode="General">
                  <c:v>2.3992200000000001E-3</c:v>
                </c:pt>
                <c:pt idx="13908" formatCode="General">
                  <c:v>2.3992699999999998E-3</c:v>
                </c:pt>
                <c:pt idx="13909" formatCode="General">
                  <c:v>2.3993399999999998E-3</c:v>
                </c:pt>
                <c:pt idx="13910" formatCode="General">
                  <c:v>2.3994099999999998E-3</c:v>
                </c:pt>
                <c:pt idx="13911" formatCode="General">
                  <c:v>2.3994799999999998E-3</c:v>
                </c:pt>
                <c:pt idx="13912" formatCode="General">
                  <c:v>2.3995499999999999E-3</c:v>
                </c:pt>
                <c:pt idx="13913" formatCode="General">
                  <c:v>2.3996199999999999E-3</c:v>
                </c:pt>
                <c:pt idx="13914" formatCode="General">
                  <c:v>2.39968E-3</c:v>
                </c:pt>
                <c:pt idx="13915" formatCode="General">
                  <c:v>2.39975E-3</c:v>
                </c:pt>
                <c:pt idx="13916" formatCode="General">
                  <c:v>2.3998100000000001E-3</c:v>
                </c:pt>
                <c:pt idx="13917" formatCode="General">
                  <c:v>2.3998999999999999E-3</c:v>
                </c:pt>
                <c:pt idx="13918" formatCode="General">
                  <c:v>2.3999899999999998E-3</c:v>
                </c:pt>
                <c:pt idx="13919" formatCode="General">
                  <c:v>2.4001000000000001E-3</c:v>
                </c:pt>
                <c:pt idx="13920" formatCode="General">
                  <c:v>2.4002199999999998E-3</c:v>
                </c:pt>
                <c:pt idx="13921" formatCode="General">
                  <c:v>2.4006100000000001E-3</c:v>
                </c:pt>
                <c:pt idx="13922" formatCode="General">
                  <c:v>2.4007500000000001E-3</c:v>
                </c:pt>
                <c:pt idx="13923" formatCode="General">
                  <c:v>2.4008300000000001E-3</c:v>
                </c:pt>
                <c:pt idx="13924" formatCode="General">
                  <c:v>2.40091E-3</c:v>
                </c:pt>
                <c:pt idx="13925" formatCode="General">
                  <c:v>2.4010099999999999E-3</c:v>
                </c:pt>
                <c:pt idx="13926" formatCode="General">
                  <c:v>2.4011000000000002E-3</c:v>
                </c:pt>
                <c:pt idx="13927" formatCode="General">
                  <c:v>2.4012E-3</c:v>
                </c:pt>
                <c:pt idx="13928" formatCode="General">
                  <c:v>2.4012899999999999E-3</c:v>
                </c:pt>
                <c:pt idx="13929" formatCode="General">
                  <c:v>2.4013799999999998E-3</c:v>
                </c:pt>
                <c:pt idx="13930" formatCode="General">
                  <c:v>2.4014000000000001E-3</c:v>
                </c:pt>
                <c:pt idx="13931" formatCode="General">
                  <c:v>2.4014800000000001E-3</c:v>
                </c:pt>
                <c:pt idx="13932" formatCode="General">
                  <c:v>2.40157E-3</c:v>
                </c:pt>
                <c:pt idx="13933" formatCode="General">
                  <c:v>2.4016699999999998E-3</c:v>
                </c:pt>
                <c:pt idx="13934" formatCode="General">
                  <c:v>2.4017399999999999E-3</c:v>
                </c:pt>
                <c:pt idx="13935" formatCode="General">
                  <c:v>2.4018400000000001E-3</c:v>
                </c:pt>
                <c:pt idx="13936" formatCode="General">
                  <c:v>2.40194E-3</c:v>
                </c:pt>
                <c:pt idx="13937" formatCode="General">
                  <c:v>2.4020399999999998E-3</c:v>
                </c:pt>
                <c:pt idx="13938" formatCode="General">
                  <c:v>2.4021400000000001E-3</c:v>
                </c:pt>
                <c:pt idx="13939" formatCode="General">
                  <c:v>2.4023099999999999E-3</c:v>
                </c:pt>
                <c:pt idx="13940" formatCode="General">
                  <c:v>2.4025700000000001E-3</c:v>
                </c:pt>
                <c:pt idx="13941" formatCode="General">
                  <c:v>2.4026799999999999E-3</c:v>
                </c:pt>
                <c:pt idx="13942" formatCode="General">
                  <c:v>2.4027699999999998E-3</c:v>
                </c:pt>
                <c:pt idx="13943" formatCode="General">
                  <c:v>2.4028500000000002E-3</c:v>
                </c:pt>
                <c:pt idx="13944" formatCode="General">
                  <c:v>2.4029400000000001E-3</c:v>
                </c:pt>
                <c:pt idx="13945" formatCode="General">
                  <c:v>2.4030000000000002E-3</c:v>
                </c:pt>
                <c:pt idx="13946" formatCode="General">
                  <c:v>2.4030800000000001E-3</c:v>
                </c:pt>
                <c:pt idx="13947" formatCode="General">
                  <c:v>2.4031500000000002E-3</c:v>
                </c:pt>
                <c:pt idx="13948" formatCode="General">
                  <c:v>2.4032200000000002E-3</c:v>
                </c:pt>
                <c:pt idx="13949" formatCode="General">
                  <c:v>2.4033000000000001E-3</c:v>
                </c:pt>
                <c:pt idx="13950" formatCode="General">
                  <c:v>2.4033700000000002E-3</c:v>
                </c:pt>
                <c:pt idx="13951" formatCode="General">
                  <c:v>2.4034400000000002E-3</c:v>
                </c:pt>
                <c:pt idx="13952" formatCode="General">
                  <c:v>2.4035100000000002E-3</c:v>
                </c:pt>
                <c:pt idx="13953" formatCode="General">
                  <c:v>2.4035599999999999E-3</c:v>
                </c:pt>
                <c:pt idx="13954" formatCode="General">
                  <c:v>2.40361E-3</c:v>
                </c:pt>
                <c:pt idx="13955" formatCode="General">
                  <c:v>2.4036600000000002E-3</c:v>
                </c:pt>
                <c:pt idx="13956" formatCode="General">
                  <c:v>2.4037099999999999E-3</c:v>
                </c:pt>
                <c:pt idx="13957" formatCode="General">
                  <c:v>2.40376E-3</c:v>
                </c:pt>
                <c:pt idx="13958" formatCode="General">
                  <c:v>2.4038100000000001E-3</c:v>
                </c:pt>
                <c:pt idx="13959" formatCode="General">
                  <c:v>2.4038699999999998E-3</c:v>
                </c:pt>
                <c:pt idx="13960" formatCode="General">
                  <c:v>2.4039199999999999E-3</c:v>
                </c:pt>
                <c:pt idx="13961" formatCode="General">
                  <c:v>2.4039700000000001E-3</c:v>
                </c:pt>
                <c:pt idx="13962" formatCode="General">
                  <c:v>2.4040300000000001E-3</c:v>
                </c:pt>
                <c:pt idx="13963" formatCode="General">
                  <c:v>2.4040799999999998E-3</c:v>
                </c:pt>
                <c:pt idx="13964" formatCode="General">
                  <c:v>2.4041399999999999E-3</c:v>
                </c:pt>
                <c:pt idx="13965" formatCode="General">
                  <c:v>2.4041900000000001E-3</c:v>
                </c:pt>
                <c:pt idx="13966" formatCode="General">
                  <c:v>2.4042500000000001E-3</c:v>
                </c:pt>
                <c:pt idx="13967" formatCode="General">
                  <c:v>2.40428E-3</c:v>
                </c:pt>
                <c:pt idx="13968" formatCode="General">
                  <c:v>2.4043599999999999E-3</c:v>
                </c:pt>
                <c:pt idx="13969" formatCode="General">
                  <c:v>2.4044299999999999E-3</c:v>
                </c:pt>
                <c:pt idx="13970" formatCode="General">
                  <c:v>2.4045E-3</c:v>
                </c:pt>
                <c:pt idx="13971" formatCode="General">
                  <c:v>2.4045799999999999E-3</c:v>
                </c:pt>
                <c:pt idx="13972" formatCode="General">
                  <c:v>2.4046499999999999E-3</c:v>
                </c:pt>
                <c:pt idx="13973" formatCode="General">
                  <c:v>2.4047199999999999E-3</c:v>
                </c:pt>
                <c:pt idx="13974" formatCode="General">
                  <c:v>2.40479E-3</c:v>
                </c:pt>
                <c:pt idx="13975" formatCode="General">
                  <c:v>2.40486E-3</c:v>
                </c:pt>
                <c:pt idx="13976" formatCode="General">
                  <c:v>2.40493E-3</c:v>
                </c:pt>
                <c:pt idx="13977" formatCode="General">
                  <c:v>2.4050199999999999E-3</c:v>
                </c:pt>
                <c:pt idx="13978" formatCode="General">
                  <c:v>2.4051200000000002E-3</c:v>
                </c:pt>
                <c:pt idx="13979" formatCode="General">
                  <c:v>2.4052100000000001E-3</c:v>
                </c:pt>
                <c:pt idx="13980" formatCode="General">
                  <c:v>2.4053199999999999E-3</c:v>
                </c:pt>
                <c:pt idx="13981" formatCode="General">
                  <c:v>2.4054200000000001E-3</c:v>
                </c:pt>
                <c:pt idx="13982" formatCode="General">
                  <c:v>2.40551E-3</c:v>
                </c:pt>
                <c:pt idx="13983" formatCode="General">
                  <c:v>2.4056099999999999E-3</c:v>
                </c:pt>
                <c:pt idx="13984" formatCode="General">
                  <c:v>2.4057000000000002E-3</c:v>
                </c:pt>
                <c:pt idx="13985" formatCode="General">
                  <c:v>2.4058299999999999E-3</c:v>
                </c:pt>
                <c:pt idx="13986" formatCode="General">
                  <c:v>2.40595E-3</c:v>
                </c:pt>
                <c:pt idx="13987" formatCode="General">
                  <c:v>2.4060800000000001E-3</c:v>
                </c:pt>
                <c:pt idx="13988" formatCode="General">
                  <c:v>2.4061999999999998E-3</c:v>
                </c:pt>
                <c:pt idx="13989" formatCode="General">
                  <c:v>2.4063399999999999E-3</c:v>
                </c:pt>
                <c:pt idx="13990" formatCode="General">
                  <c:v>2.4064899999999998E-3</c:v>
                </c:pt>
                <c:pt idx="13991" formatCode="General">
                  <c:v>2.4066500000000002E-3</c:v>
                </c:pt>
                <c:pt idx="13992" formatCode="General">
                  <c:v>2.4068000000000002E-3</c:v>
                </c:pt>
                <c:pt idx="13993" formatCode="General">
                  <c:v>2.4069500000000001E-3</c:v>
                </c:pt>
                <c:pt idx="13994" formatCode="General">
                  <c:v>2.4071000000000001E-3</c:v>
                </c:pt>
                <c:pt idx="13995" formatCode="General">
                  <c:v>2.4072500000000001E-3</c:v>
                </c:pt>
                <c:pt idx="13996" formatCode="General">
                  <c:v>2.40741E-3</c:v>
                </c:pt>
                <c:pt idx="13997" formatCode="General">
                  <c:v>2.4075699999999999E-3</c:v>
                </c:pt>
                <c:pt idx="13998" formatCode="General">
                  <c:v>2.4077600000000001E-3</c:v>
                </c:pt>
                <c:pt idx="13999" formatCode="General">
                  <c:v>2.4079399999999999E-3</c:v>
                </c:pt>
                <c:pt idx="14000" formatCode="General">
                  <c:v>2.4081300000000001E-3</c:v>
                </c:pt>
                <c:pt idx="14001" formatCode="General">
                  <c:v>2.4083099999999999E-3</c:v>
                </c:pt>
                <c:pt idx="14002" formatCode="General">
                  <c:v>2.4084900000000001E-3</c:v>
                </c:pt>
                <c:pt idx="14003" formatCode="General">
                  <c:v>2.4086799999999998E-3</c:v>
                </c:pt>
                <c:pt idx="14004" formatCode="General">
                  <c:v>2.40895E-3</c:v>
                </c:pt>
                <c:pt idx="14005" formatCode="General">
                  <c:v>2.4091899999999999E-3</c:v>
                </c:pt>
                <c:pt idx="14006" formatCode="General">
                  <c:v>2.4094199999999998E-3</c:v>
                </c:pt>
                <c:pt idx="14007" formatCode="General">
                  <c:v>2.4096600000000001E-3</c:v>
                </c:pt>
                <c:pt idx="14008" formatCode="General">
                  <c:v>2.40989E-3</c:v>
                </c:pt>
                <c:pt idx="14009" formatCode="General">
                  <c:v>2.4101299999999999E-3</c:v>
                </c:pt>
                <c:pt idx="14010" formatCode="General">
                  <c:v>2.4103699999999998E-3</c:v>
                </c:pt>
                <c:pt idx="14011" formatCode="General">
                  <c:v>2.4106000000000002E-3</c:v>
                </c:pt>
                <c:pt idx="14012" formatCode="General">
                  <c:v>2.41084E-3</c:v>
                </c:pt>
                <c:pt idx="14013" formatCode="General">
                  <c:v>2.41113E-3</c:v>
                </c:pt>
                <c:pt idx="14014" formatCode="General">
                  <c:v>2.4114200000000001E-3</c:v>
                </c:pt>
                <c:pt idx="14015" formatCode="General">
                  <c:v>2.4117000000000001E-3</c:v>
                </c:pt>
                <c:pt idx="14016" formatCode="General">
                  <c:v>2.4119900000000001E-3</c:v>
                </c:pt>
                <c:pt idx="14017" formatCode="General">
                  <c:v>2.4122800000000002E-3</c:v>
                </c:pt>
                <c:pt idx="14018" formatCode="General">
                  <c:v>2.4127100000000002E-3</c:v>
                </c:pt>
                <c:pt idx="14019" formatCode="General">
                  <c:v>2.4131500000000002E-3</c:v>
                </c:pt>
                <c:pt idx="14020" formatCode="General">
                  <c:v>2.4135699999999999E-3</c:v>
                </c:pt>
                <c:pt idx="14021" formatCode="General">
                  <c:v>2.41399E-3</c:v>
                </c:pt>
                <c:pt idx="14022" formatCode="General">
                  <c:v>2.4144000000000001E-3</c:v>
                </c:pt>
                <c:pt idx="14023" formatCode="General">
                  <c:v>2.4148199999999998E-3</c:v>
                </c:pt>
                <c:pt idx="14024" formatCode="General">
                  <c:v>2.4152399999999999E-3</c:v>
                </c:pt>
                <c:pt idx="14025" formatCode="General">
                  <c:v>2.41566E-3</c:v>
                </c:pt>
                <c:pt idx="14026" formatCode="General">
                  <c:v>2.4160800000000001E-3</c:v>
                </c:pt>
                <c:pt idx="14027" formatCode="General">
                  <c:v>2.4164999999999998E-3</c:v>
                </c:pt>
                <c:pt idx="14028" formatCode="General">
                  <c:v>2.4170300000000001E-3</c:v>
                </c:pt>
                <c:pt idx="14029" formatCode="General">
                  <c:v>2.4175500000000001E-3</c:v>
                </c:pt>
                <c:pt idx="14030" formatCode="General">
                  <c:v>2.41808E-3</c:v>
                </c:pt>
                <c:pt idx="14031" formatCode="General">
                  <c:v>2.4185999999999999E-3</c:v>
                </c:pt>
                <c:pt idx="14032" formatCode="General">
                  <c:v>2.4191199999999999E-3</c:v>
                </c:pt>
                <c:pt idx="14033" formatCode="General">
                  <c:v>2.4196500000000002E-3</c:v>
                </c:pt>
                <c:pt idx="14034" formatCode="General">
                  <c:v>2.4201700000000001E-3</c:v>
                </c:pt>
                <c:pt idx="14035" formatCode="General">
                  <c:v>2.4209100000000001E-3</c:v>
                </c:pt>
                <c:pt idx="14036" formatCode="General">
                  <c:v>2.4215399999999998E-3</c:v>
                </c:pt>
                <c:pt idx="14037" formatCode="General">
                  <c:v>2.42217E-3</c:v>
                </c:pt>
                <c:pt idx="14038" formatCode="General">
                  <c:v>2.4227900000000002E-3</c:v>
                </c:pt>
                <c:pt idx="14039" formatCode="General">
                  <c:v>2.42363E-3</c:v>
                </c:pt>
                <c:pt idx="14040" formatCode="General">
                  <c:v>2.4244700000000002E-3</c:v>
                </c:pt>
                <c:pt idx="14041" formatCode="General">
                  <c:v>2.42531E-3</c:v>
                </c:pt>
                <c:pt idx="14042" formatCode="General">
                  <c:v>2.4261500000000002E-3</c:v>
                </c:pt>
                <c:pt idx="14043" formatCode="General">
                  <c:v>2.42699E-3</c:v>
                </c:pt>
                <c:pt idx="14044" formatCode="General">
                  <c:v>2.4278300000000002E-3</c:v>
                </c:pt>
                <c:pt idx="14045" formatCode="General">
                  <c:v>2.42867E-3</c:v>
                </c:pt>
                <c:pt idx="14046" formatCode="General">
                  <c:v>2.4299299999999999E-3</c:v>
                </c:pt>
                <c:pt idx="14047" formatCode="General">
                  <c:v>2.4311799999999998E-3</c:v>
                </c:pt>
                <c:pt idx="14048" formatCode="General">
                  <c:v>2.4324400000000001E-3</c:v>
                </c:pt>
                <c:pt idx="14049" formatCode="General">
                  <c:v>2.4337E-3</c:v>
                </c:pt>
                <c:pt idx="14050" formatCode="General">
                  <c:v>2.4347499999999998E-3</c:v>
                </c:pt>
                <c:pt idx="14051" formatCode="General">
                  <c:v>2.4360100000000002E-3</c:v>
                </c:pt>
                <c:pt idx="14052" formatCode="General">
                  <c:v>2.4366399999999999E-3</c:v>
                </c:pt>
                <c:pt idx="14053" formatCode="General">
                  <c:v>2.4378999999999998E-3</c:v>
                </c:pt>
                <c:pt idx="14054" formatCode="General">
                  <c:v>2.4391600000000001E-3</c:v>
                </c:pt>
                <c:pt idx="14055" formatCode="General">
                  <c:v>2.4404100000000001E-3</c:v>
                </c:pt>
                <c:pt idx="14056" formatCode="General">
                  <c:v>2.44167E-3</c:v>
                </c:pt>
                <c:pt idx="14057" formatCode="General">
                  <c:v>2.4429299999999998E-3</c:v>
                </c:pt>
                <c:pt idx="14058" formatCode="General">
                  <c:v>2.4441699999999998E-3</c:v>
                </c:pt>
                <c:pt idx="14059" formatCode="General">
                  <c:v>2.4449799999999998E-3</c:v>
                </c:pt>
                <c:pt idx="14060" formatCode="General">
                  <c:v>2.4458000000000001E-3</c:v>
                </c:pt>
                <c:pt idx="14061" formatCode="General">
                  <c:v>2.44662E-3</c:v>
                </c:pt>
                <c:pt idx="14062" formatCode="General">
                  <c:v>2.44743E-3</c:v>
                </c:pt>
                <c:pt idx="14063" formatCode="General">
                  <c:v>2.4482499999999999E-3</c:v>
                </c:pt>
                <c:pt idx="14064" formatCode="General">
                  <c:v>2.4490699999999998E-3</c:v>
                </c:pt>
                <c:pt idx="14065" formatCode="General">
                  <c:v>2.4496800000000001E-3</c:v>
                </c:pt>
                <c:pt idx="14066" formatCode="General">
                  <c:v>2.4504399999999999E-3</c:v>
                </c:pt>
                <c:pt idx="14067" formatCode="General">
                  <c:v>2.4509900000000001E-3</c:v>
                </c:pt>
                <c:pt idx="14068" formatCode="General">
                  <c:v>2.4515399999999999E-3</c:v>
                </c:pt>
                <c:pt idx="14069" formatCode="General">
                  <c:v>2.4520900000000001E-3</c:v>
                </c:pt>
                <c:pt idx="14070" formatCode="General">
                  <c:v>2.4526399999999999E-3</c:v>
                </c:pt>
                <c:pt idx="14071" formatCode="General">
                  <c:v>2.4532E-3</c:v>
                </c:pt>
                <c:pt idx="14072" formatCode="General">
                  <c:v>2.4536100000000002E-3</c:v>
                </c:pt>
                <c:pt idx="14073" formatCode="General">
                  <c:v>2.4540199999999999E-3</c:v>
                </c:pt>
                <c:pt idx="14074" formatCode="General">
                  <c:v>2.4544699999999998E-3</c:v>
                </c:pt>
                <c:pt idx="14075" formatCode="General">
                  <c:v>2.4548E-3</c:v>
                </c:pt>
                <c:pt idx="14076" formatCode="General">
                  <c:v>2.4551299999999998E-3</c:v>
                </c:pt>
                <c:pt idx="14077" formatCode="General">
                  <c:v>2.45547E-3</c:v>
                </c:pt>
                <c:pt idx="14078" formatCode="General">
                  <c:v>2.4558000000000002E-3</c:v>
                </c:pt>
                <c:pt idx="14079" formatCode="General">
                  <c:v>2.4561399999999999E-3</c:v>
                </c:pt>
                <c:pt idx="14080" formatCode="General">
                  <c:v>2.4563900000000001E-3</c:v>
                </c:pt>
                <c:pt idx="14081" formatCode="General">
                  <c:v>2.45664E-3</c:v>
                </c:pt>
                <c:pt idx="14082" formatCode="General">
                  <c:v>2.4568900000000002E-3</c:v>
                </c:pt>
                <c:pt idx="14083" formatCode="General">
                  <c:v>2.4570799999999999E-3</c:v>
                </c:pt>
                <c:pt idx="14084" formatCode="General">
                  <c:v>2.4572999999999999E-3</c:v>
                </c:pt>
                <c:pt idx="14085" formatCode="General">
                  <c:v>2.4575299999999999E-3</c:v>
                </c:pt>
                <c:pt idx="14086" formatCode="General">
                  <c:v>2.4577499999999999E-3</c:v>
                </c:pt>
                <c:pt idx="14087" formatCode="General">
                  <c:v>2.4579699999999999E-3</c:v>
                </c:pt>
                <c:pt idx="14088" formatCode="General">
                  <c:v>2.4581400000000002E-3</c:v>
                </c:pt>
                <c:pt idx="14089" formatCode="General">
                  <c:v>2.4583000000000001E-3</c:v>
                </c:pt>
                <c:pt idx="14090" formatCode="General">
                  <c:v>2.4584699999999999E-3</c:v>
                </c:pt>
                <c:pt idx="14091" formatCode="General">
                  <c:v>2.4586399999999998E-3</c:v>
                </c:pt>
                <c:pt idx="14092" formatCode="General">
                  <c:v>2.45875E-3</c:v>
                </c:pt>
                <c:pt idx="14093" formatCode="General">
                  <c:v>2.45889E-3</c:v>
                </c:pt>
                <c:pt idx="14094" formatCode="General">
                  <c:v>2.4589999999999998E-3</c:v>
                </c:pt>
                <c:pt idx="14095" formatCode="General">
                  <c:v>2.45911E-3</c:v>
                </c:pt>
                <c:pt idx="14096" formatCode="General">
                  <c:v>2.4592199999999998E-3</c:v>
                </c:pt>
                <c:pt idx="14097" formatCode="General">
                  <c:v>2.45933E-3</c:v>
                </c:pt>
                <c:pt idx="14098" formatCode="General">
                  <c:v>2.4594399999999998E-3</c:v>
                </c:pt>
                <c:pt idx="14099" formatCode="General">
                  <c:v>2.4595099999999998E-3</c:v>
                </c:pt>
                <c:pt idx="14100" formatCode="General">
                  <c:v>2.4595799999999998E-3</c:v>
                </c:pt>
                <c:pt idx="14101" formatCode="General">
                  <c:v>2.4596499999999999E-3</c:v>
                </c:pt>
                <c:pt idx="14102" formatCode="General">
                  <c:v>2.4597299999999998E-3</c:v>
                </c:pt>
                <c:pt idx="14103" formatCode="General">
                  <c:v>2.4597999999999998E-3</c:v>
                </c:pt>
                <c:pt idx="14104" formatCode="General">
                  <c:v>2.45985E-3</c:v>
                </c:pt>
                <c:pt idx="14105" formatCode="General">
                  <c:v>2.45991E-3</c:v>
                </c:pt>
                <c:pt idx="14106" formatCode="General">
                  <c:v>2.4599600000000002E-3</c:v>
                </c:pt>
                <c:pt idx="14107" formatCode="General">
                  <c:v>2.4600099999999999E-3</c:v>
                </c:pt>
                <c:pt idx="14108" formatCode="General">
                  <c:v>2.46006E-3</c:v>
                </c:pt>
                <c:pt idx="14109" formatCode="General">
                  <c:v>2.4601100000000002E-3</c:v>
                </c:pt>
                <c:pt idx="14110" formatCode="General">
                  <c:v>2.4601599999999999E-3</c:v>
                </c:pt>
                <c:pt idx="14111" formatCode="General">
                  <c:v>2.46021E-3</c:v>
                </c:pt>
                <c:pt idx="14112" formatCode="General">
                  <c:v>2.4602399999999998E-3</c:v>
                </c:pt>
                <c:pt idx="14113" formatCode="General">
                  <c:v>2.46028E-3</c:v>
                </c:pt>
                <c:pt idx="14114" formatCode="General">
                  <c:v>2.4603200000000002E-3</c:v>
                </c:pt>
                <c:pt idx="14115" formatCode="General">
                  <c:v>2.46036E-3</c:v>
                </c:pt>
                <c:pt idx="14116" formatCode="General">
                  <c:v>2.4603899999999998E-3</c:v>
                </c:pt>
                <c:pt idx="14117" formatCode="General">
                  <c:v>2.46043E-3</c:v>
                </c:pt>
                <c:pt idx="14118" formatCode="General">
                  <c:v>2.4604700000000002E-3</c:v>
                </c:pt>
                <c:pt idx="14119" formatCode="General">
                  <c:v>2.46051E-3</c:v>
                </c:pt>
                <c:pt idx="14120" formatCode="General">
                  <c:v>2.4605500000000002E-3</c:v>
                </c:pt>
                <c:pt idx="14121" formatCode="General">
                  <c:v>2.46058E-3</c:v>
                </c:pt>
                <c:pt idx="14122" formatCode="General">
                  <c:v>2.4606200000000002E-3</c:v>
                </c:pt>
                <c:pt idx="14123" formatCode="General">
                  <c:v>2.4606599999999999E-3</c:v>
                </c:pt>
                <c:pt idx="14124" formatCode="General">
                  <c:v>2.4607000000000001E-3</c:v>
                </c:pt>
                <c:pt idx="14125" formatCode="General">
                  <c:v>2.46072E-3</c:v>
                </c:pt>
                <c:pt idx="14126" formatCode="General">
                  <c:v>2.4607600000000002E-3</c:v>
                </c:pt>
                <c:pt idx="14127" formatCode="General">
                  <c:v>2.46079E-3</c:v>
                </c:pt>
                <c:pt idx="14128" formatCode="General">
                  <c:v>2.4608299999999998E-3</c:v>
                </c:pt>
                <c:pt idx="14129" formatCode="General">
                  <c:v>2.46086E-3</c:v>
                </c:pt>
                <c:pt idx="14130" formatCode="General">
                  <c:v>2.4608899999999999E-3</c:v>
                </c:pt>
                <c:pt idx="14131" formatCode="General">
                  <c:v>2.4609300000000001E-3</c:v>
                </c:pt>
                <c:pt idx="14132" formatCode="General">
                  <c:v>2.4609599999999999E-3</c:v>
                </c:pt>
                <c:pt idx="14133" formatCode="General">
                  <c:v>2.4609900000000001E-3</c:v>
                </c:pt>
                <c:pt idx="14134" formatCode="General">
                  <c:v>2.4610299999999999E-3</c:v>
                </c:pt>
                <c:pt idx="14135" formatCode="General">
                  <c:v>2.4610600000000002E-3</c:v>
                </c:pt>
                <c:pt idx="14136" formatCode="General">
                  <c:v>2.46109E-3</c:v>
                </c:pt>
                <c:pt idx="14137" formatCode="General">
                  <c:v>2.4611300000000002E-3</c:v>
                </c:pt>
                <c:pt idx="14138" formatCode="General">
                  <c:v>2.46116E-3</c:v>
                </c:pt>
                <c:pt idx="14139" formatCode="General">
                  <c:v>2.4611899999999998E-3</c:v>
                </c:pt>
                <c:pt idx="14140" formatCode="General">
                  <c:v>2.46123E-3</c:v>
                </c:pt>
                <c:pt idx="14141" formatCode="General">
                  <c:v>2.4612700000000002E-3</c:v>
                </c:pt>
                <c:pt idx="14142" formatCode="General">
                  <c:v>2.4613E-3</c:v>
                </c:pt>
                <c:pt idx="14143" formatCode="General">
                  <c:v>2.4613399999999998E-3</c:v>
                </c:pt>
                <c:pt idx="14144" formatCode="General">
                  <c:v>2.46138E-3</c:v>
                </c:pt>
                <c:pt idx="14145" formatCode="General">
                  <c:v>2.4614300000000001E-3</c:v>
                </c:pt>
                <c:pt idx="14146" formatCode="General">
                  <c:v>2.4614699999999999E-3</c:v>
                </c:pt>
                <c:pt idx="14147" formatCode="General">
                  <c:v>2.46152E-3</c:v>
                </c:pt>
                <c:pt idx="14148" formatCode="General">
                  <c:v>2.4615700000000002E-3</c:v>
                </c:pt>
                <c:pt idx="14149" formatCode="General">
                  <c:v>2.4616199999999999E-3</c:v>
                </c:pt>
                <c:pt idx="14150" formatCode="General">
                  <c:v>2.4616600000000001E-3</c:v>
                </c:pt>
                <c:pt idx="14151" formatCode="General">
                  <c:v>2.4617300000000001E-3</c:v>
                </c:pt>
                <c:pt idx="14152" formatCode="General">
                  <c:v>2.4617900000000002E-3</c:v>
                </c:pt>
                <c:pt idx="14153" formatCode="General">
                  <c:v>2.4618499999999998E-3</c:v>
                </c:pt>
                <c:pt idx="14154" formatCode="General">
                  <c:v>2.4619099999999999E-3</c:v>
                </c:pt>
                <c:pt idx="14155" formatCode="General">
                  <c:v>2.4619799999999999E-3</c:v>
                </c:pt>
                <c:pt idx="14156" formatCode="General">
                  <c:v>2.4620599999999999E-3</c:v>
                </c:pt>
                <c:pt idx="14157" formatCode="General">
                  <c:v>2.46218E-3</c:v>
                </c:pt>
                <c:pt idx="14158" formatCode="General">
                  <c:v>2.4624600000000001E-3</c:v>
                </c:pt>
                <c:pt idx="14159" formatCode="General">
                  <c:v>2.4625799999999998E-3</c:v>
                </c:pt>
                <c:pt idx="14160" formatCode="General">
                  <c:v>2.4626600000000002E-3</c:v>
                </c:pt>
                <c:pt idx="14161" formatCode="General">
                  <c:v>2.4627400000000002E-3</c:v>
                </c:pt>
                <c:pt idx="14162" formatCode="General">
                  <c:v>2.4627999999999998E-3</c:v>
                </c:pt>
                <c:pt idx="14163" formatCode="General">
                  <c:v>2.4628699999999998E-3</c:v>
                </c:pt>
                <c:pt idx="14164" formatCode="General">
                  <c:v>2.4629399999999998E-3</c:v>
                </c:pt>
                <c:pt idx="14165" formatCode="General">
                  <c:v>2.4630199999999998E-3</c:v>
                </c:pt>
                <c:pt idx="14166" formatCode="General">
                  <c:v>2.4630899999999998E-3</c:v>
                </c:pt>
                <c:pt idx="14167" formatCode="General">
                  <c:v>2.4631700000000002E-3</c:v>
                </c:pt>
                <c:pt idx="14168" formatCode="General">
                  <c:v>2.4632E-3</c:v>
                </c:pt>
                <c:pt idx="14169" formatCode="General">
                  <c:v>2.46327E-3</c:v>
                </c:pt>
                <c:pt idx="14170" formatCode="General">
                  <c:v>2.4633400000000001E-3</c:v>
                </c:pt>
                <c:pt idx="14171" formatCode="General">
                  <c:v>2.4634100000000001E-3</c:v>
                </c:pt>
                <c:pt idx="14172" formatCode="General">
                  <c:v>2.4634600000000002E-3</c:v>
                </c:pt>
                <c:pt idx="14173" formatCode="General">
                  <c:v>2.4635299999999998E-3</c:v>
                </c:pt>
                <c:pt idx="14174" formatCode="General">
                  <c:v>2.4636200000000001E-3</c:v>
                </c:pt>
                <c:pt idx="14175" formatCode="General">
                  <c:v>2.46371E-3</c:v>
                </c:pt>
                <c:pt idx="14176" formatCode="General">
                  <c:v>2.4638099999999999E-3</c:v>
                </c:pt>
                <c:pt idx="14177" formatCode="General">
                  <c:v>2.4639200000000001E-3</c:v>
                </c:pt>
                <c:pt idx="14178" formatCode="General">
                  <c:v>2.4641099999999998E-3</c:v>
                </c:pt>
                <c:pt idx="14179" formatCode="General">
                  <c:v>2.4642599999999998E-3</c:v>
                </c:pt>
                <c:pt idx="14180" formatCode="General">
                  <c:v>2.46437E-3</c:v>
                </c:pt>
                <c:pt idx="14181" formatCode="General">
                  <c:v>2.46445E-3</c:v>
                </c:pt>
                <c:pt idx="14182" formatCode="General">
                  <c:v>2.46452E-3</c:v>
                </c:pt>
                <c:pt idx="14183" formatCode="General">
                  <c:v>2.4645800000000001E-3</c:v>
                </c:pt>
                <c:pt idx="14184" formatCode="General">
                  <c:v>2.4646500000000001E-3</c:v>
                </c:pt>
                <c:pt idx="14185" formatCode="General">
                  <c:v>2.4646999999999998E-3</c:v>
                </c:pt>
                <c:pt idx="14186" formatCode="General">
                  <c:v>2.4647499999999999E-3</c:v>
                </c:pt>
                <c:pt idx="14187" formatCode="General">
                  <c:v>2.4647900000000001E-3</c:v>
                </c:pt>
                <c:pt idx="14188" formatCode="General">
                  <c:v>2.4648399999999998E-3</c:v>
                </c:pt>
                <c:pt idx="14189" formatCode="General">
                  <c:v>2.46489E-3</c:v>
                </c:pt>
                <c:pt idx="14190" formatCode="General">
                  <c:v>2.4649400000000001E-3</c:v>
                </c:pt>
                <c:pt idx="14191" formatCode="General">
                  <c:v>2.4649799999999999E-3</c:v>
                </c:pt>
                <c:pt idx="14192" formatCode="General">
                  <c:v>2.4650200000000001E-3</c:v>
                </c:pt>
                <c:pt idx="14193" formatCode="General">
                  <c:v>2.4650700000000002E-3</c:v>
                </c:pt>
                <c:pt idx="14194" formatCode="General">
                  <c:v>2.46511E-3</c:v>
                </c:pt>
                <c:pt idx="14195" formatCode="General">
                  <c:v>2.4651600000000001E-3</c:v>
                </c:pt>
                <c:pt idx="14196" formatCode="General">
                  <c:v>2.4651999999999999E-3</c:v>
                </c:pt>
                <c:pt idx="14197" formatCode="General">
                  <c:v>2.4652400000000001E-3</c:v>
                </c:pt>
                <c:pt idx="14198" formatCode="General">
                  <c:v>2.4652900000000002E-3</c:v>
                </c:pt>
                <c:pt idx="14199" formatCode="General">
                  <c:v>2.46533E-3</c:v>
                </c:pt>
                <c:pt idx="14200" formatCode="General">
                  <c:v>2.4653800000000001E-3</c:v>
                </c:pt>
                <c:pt idx="14201" formatCode="General">
                  <c:v>2.4654199999999999E-3</c:v>
                </c:pt>
                <c:pt idx="14202" formatCode="General">
                  <c:v>2.4654500000000001E-3</c:v>
                </c:pt>
                <c:pt idx="14203" formatCode="General">
                  <c:v>2.4654899999999999E-3</c:v>
                </c:pt>
                <c:pt idx="14204" formatCode="General">
                  <c:v>2.4655200000000001E-3</c:v>
                </c:pt>
                <c:pt idx="14205" formatCode="General">
                  <c:v>2.4655599999999999E-3</c:v>
                </c:pt>
                <c:pt idx="14206" formatCode="General">
                  <c:v>2.4655900000000001E-3</c:v>
                </c:pt>
                <c:pt idx="14207" formatCode="General">
                  <c:v>2.4656299999999999E-3</c:v>
                </c:pt>
                <c:pt idx="14208" formatCode="General">
                  <c:v>2.4656600000000002E-3</c:v>
                </c:pt>
                <c:pt idx="14209" formatCode="General">
                  <c:v>2.4656999999999999E-3</c:v>
                </c:pt>
                <c:pt idx="14210" formatCode="General">
                  <c:v>2.4657400000000001E-3</c:v>
                </c:pt>
                <c:pt idx="14211" formatCode="General">
                  <c:v>2.4657699999999999E-3</c:v>
                </c:pt>
                <c:pt idx="14212" formatCode="General">
                  <c:v>2.4658100000000001E-3</c:v>
                </c:pt>
                <c:pt idx="14213" formatCode="General">
                  <c:v>2.46584E-3</c:v>
                </c:pt>
                <c:pt idx="14214" formatCode="General">
                  <c:v>2.4658800000000002E-3</c:v>
                </c:pt>
                <c:pt idx="14215" formatCode="General">
                  <c:v>2.46591E-3</c:v>
                </c:pt>
                <c:pt idx="14216" formatCode="General">
                  <c:v>2.4659500000000002E-3</c:v>
                </c:pt>
                <c:pt idx="14217" formatCode="General">
                  <c:v>2.4659899999999999E-3</c:v>
                </c:pt>
                <c:pt idx="14218" formatCode="General">
                  <c:v>2.4660400000000001E-3</c:v>
                </c:pt>
                <c:pt idx="14219" formatCode="General">
                  <c:v>2.4660900000000002E-3</c:v>
                </c:pt>
                <c:pt idx="14220" formatCode="General">
                  <c:v>2.46613E-3</c:v>
                </c:pt>
                <c:pt idx="14221" formatCode="General">
                  <c:v>2.4661800000000001E-3</c:v>
                </c:pt>
                <c:pt idx="14222" formatCode="General">
                  <c:v>2.4662199999999999E-3</c:v>
                </c:pt>
                <c:pt idx="14223" formatCode="General">
                  <c:v>2.4662799999999999E-3</c:v>
                </c:pt>
                <c:pt idx="14224" formatCode="General">
                  <c:v>2.46634E-3</c:v>
                </c:pt>
                <c:pt idx="14225" formatCode="General">
                  <c:v>2.4664000000000001E-3</c:v>
                </c:pt>
                <c:pt idx="14226" formatCode="General">
                  <c:v>2.4664600000000002E-3</c:v>
                </c:pt>
                <c:pt idx="14227" formatCode="General">
                  <c:v>2.4665199999999998E-3</c:v>
                </c:pt>
                <c:pt idx="14228" formatCode="General">
                  <c:v>2.46656E-3</c:v>
                </c:pt>
                <c:pt idx="14229" formatCode="General">
                  <c:v>2.46664E-3</c:v>
                </c:pt>
                <c:pt idx="14230" formatCode="General">
                  <c:v>2.4667199999999999E-3</c:v>
                </c:pt>
                <c:pt idx="14231" formatCode="General">
                  <c:v>2.4667999999999999E-3</c:v>
                </c:pt>
                <c:pt idx="14232" formatCode="General">
                  <c:v>2.4668799999999999E-3</c:v>
                </c:pt>
                <c:pt idx="14233" formatCode="General">
                  <c:v>2.467E-3</c:v>
                </c:pt>
                <c:pt idx="14234" formatCode="General">
                  <c:v>2.4671200000000002E-3</c:v>
                </c:pt>
                <c:pt idx="14235" formatCode="General">
                  <c:v>2.4672399999999999E-3</c:v>
                </c:pt>
                <c:pt idx="14236" formatCode="General">
                  <c:v>2.46736E-3</c:v>
                </c:pt>
                <c:pt idx="14237" formatCode="General">
                  <c:v>2.4675000000000001E-3</c:v>
                </c:pt>
                <c:pt idx="14238" formatCode="General">
                  <c:v>2.46766E-3</c:v>
                </c:pt>
                <c:pt idx="14239" formatCode="General">
                  <c:v>2.4677599999999998E-3</c:v>
                </c:pt>
                <c:pt idx="14240" formatCode="General">
                  <c:v>2.4679699999999999E-3</c:v>
                </c:pt>
                <c:pt idx="14241" formatCode="General">
                  <c:v>2.46817E-3</c:v>
                </c:pt>
                <c:pt idx="14242" formatCode="General">
                  <c:v>2.4683700000000001E-3</c:v>
                </c:pt>
                <c:pt idx="14243" formatCode="General">
                  <c:v>2.4685800000000002E-3</c:v>
                </c:pt>
                <c:pt idx="14244" formatCode="General">
                  <c:v>2.4687799999999998E-3</c:v>
                </c:pt>
                <c:pt idx="14245" formatCode="General">
                  <c:v>2.4689899999999999E-3</c:v>
                </c:pt>
                <c:pt idx="14246" formatCode="General">
                  <c:v>2.46919E-3</c:v>
                </c:pt>
                <c:pt idx="14247" formatCode="General">
                  <c:v>2.4693900000000001E-3</c:v>
                </c:pt>
                <c:pt idx="14248" formatCode="General">
                  <c:v>2.4695799999999999E-3</c:v>
                </c:pt>
                <c:pt idx="14249" formatCode="General">
                  <c:v>2.46978E-3</c:v>
                </c:pt>
                <c:pt idx="14250" formatCode="General">
                  <c:v>2.4699800000000001E-3</c:v>
                </c:pt>
                <c:pt idx="14251" formatCode="General">
                  <c:v>2.4701800000000002E-3</c:v>
                </c:pt>
                <c:pt idx="14252" formatCode="General">
                  <c:v>2.4703799999999999E-3</c:v>
                </c:pt>
                <c:pt idx="14253" formatCode="General">
                  <c:v>2.4705199999999999E-3</c:v>
                </c:pt>
                <c:pt idx="14254" formatCode="General">
                  <c:v>2.4706699999999999E-3</c:v>
                </c:pt>
                <c:pt idx="14255" formatCode="General">
                  <c:v>2.4708400000000002E-3</c:v>
                </c:pt>
                <c:pt idx="14256" formatCode="General">
                  <c:v>2.4709900000000002E-3</c:v>
                </c:pt>
                <c:pt idx="14257" formatCode="General">
                  <c:v>2.4711300000000002E-3</c:v>
                </c:pt>
                <c:pt idx="14258" formatCode="General">
                  <c:v>2.4712699999999998E-3</c:v>
                </c:pt>
                <c:pt idx="14259" formatCode="General">
                  <c:v>2.4714099999999998E-3</c:v>
                </c:pt>
                <c:pt idx="14260" formatCode="General">
                  <c:v>2.4715499999999999E-3</c:v>
                </c:pt>
                <c:pt idx="14261" formatCode="General">
                  <c:v>2.4716899999999999E-3</c:v>
                </c:pt>
                <c:pt idx="14262" formatCode="General">
                  <c:v>2.4718000000000001E-3</c:v>
                </c:pt>
                <c:pt idx="14263" formatCode="General">
                  <c:v>2.4719299999999998E-3</c:v>
                </c:pt>
                <c:pt idx="14264" formatCode="General">
                  <c:v>2.4720499999999999E-3</c:v>
                </c:pt>
                <c:pt idx="14265" formatCode="General">
                  <c:v>2.4721600000000002E-3</c:v>
                </c:pt>
                <c:pt idx="14266" formatCode="General">
                  <c:v>2.47226E-3</c:v>
                </c:pt>
                <c:pt idx="14267" formatCode="General">
                  <c:v>2.4723599999999998E-3</c:v>
                </c:pt>
                <c:pt idx="14268" formatCode="General">
                  <c:v>2.4724600000000001E-3</c:v>
                </c:pt>
                <c:pt idx="14269" formatCode="General">
                  <c:v>2.4725599999999999E-3</c:v>
                </c:pt>
                <c:pt idx="14270" formatCode="General">
                  <c:v>2.47263E-3</c:v>
                </c:pt>
                <c:pt idx="14271" formatCode="General">
                  <c:v>2.4727E-3</c:v>
                </c:pt>
                <c:pt idx="14272" formatCode="General">
                  <c:v>2.4727799999999999E-3</c:v>
                </c:pt>
                <c:pt idx="14273" formatCode="General">
                  <c:v>2.4728599999999999E-3</c:v>
                </c:pt>
                <c:pt idx="14274" formatCode="General">
                  <c:v>2.4729399999999999E-3</c:v>
                </c:pt>
                <c:pt idx="14275" formatCode="General">
                  <c:v>2.4730199999999998E-3</c:v>
                </c:pt>
                <c:pt idx="14276" formatCode="General">
                  <c:v>2.4730899999999998E-3</c:v>
                </c:pt>
                <c:pt idx="14277" formatCode="General">
                  <c:v>2.4731599999999999E-3</c:v>
                </c:pt>
                <c:pt idx="14278" formatCode="General">
                  <c:v>2.4732299999999999E-3</c:v>
                </c:pt>
                <c:pt idx="14279" formatCode="General">
                  <c:v>2.4733099999999998E-3</c:v>
                </c:pt>
                <c:pt idx="14280" formatCode="General">
                  <c:v>2.4733799999999998E-3</c:v>
                </c:pt>
                <c:pt idx="14281" formatCode="General">
                  <c:v>2.47343E-3</c:v>
                </c:pt>
                <c:pt idx="14282" formatCode="General">
                  <c:v>2.4734800000000001E-3</c:v>
                </c:pt>
                <c:pt idx="14283" formatCode="General">
                  <c:v>2.4735299999999998E-3</c:v>
                </c:pt>
                <c:pt idx="14284" formatCode="General">
                  <c:v>2.47358E-3</c:v>
                </c:pt>
                <c:pt idx="14285" formatCode="General">
                  <c:v>2.4736200000000002E-3</c:v>
                </c:pt>
                <c:pt idx="14286" formatCode="General">
                  <c:v>2.4736699999999999E-3</c:v>
                </c:pt>
                <c:pt idx="14287" formatCode="General">
                  <c:v>2.47372E-3</c:v>
                </c:pt>
                <c:pt idx="14288" formatCode="General">
                  <c:v>2.4737700000000001E-3</c:v>
                </c:pt>
                <c:pt idx="14289" formatCode="General">
                  <c:v>2.4738199999999998E-3</c:v>
                </c:pt>
                <c:pt idx="14290" formatCode="General">
                  <c:v>2.47387E-3</c:v>
                </c:pt>
                <c:pt idx="14291" formatCode="General">
                  <c:v>2.4739200000000001E-3</c:v>
                </c:pt>
                <c:pt idx="14292" formatCode="General">
                  <c:v>2.4739699999999998E-3</c:v>
                </c:pt>
                <c:pt idx="14293" formatCode="General">
                  <c:v>2.47401E-3</c:v>
                </c:pt>
                <c:pt idx="14294" formatCode="General">
                  <c:v>2.4740600000000001E-3</c:v>
                </c:pt>
                <c:pt idx="14295" formatCode="General">
                  <c:v>2.4741099999999999E-3</c:v>
                </c:pt>
                <c:pt idx="14296" formatCode="General">
                  <c:v>2.4741699999999999E-3</c:v>
                </c:pt>
                <c:pt idx="14297" formatCode="General">
                  <c:v>2.47423E-3</c:v>
                </c:pt>
                <c:pt idx="14298" formatCode="General">
                  <c:v>2.4743E-3</c:v>
                </c:pt>
                <c:pt idx="14299" formatCode="General">
                  <c:v>2.4743600000000001E-3</c:v>
                </c:pt>
                <c:pt idx="14300" formatCode="General">
                  <c:v>2.4744300000000001E-3</c:v>
                </c:pt>
                <c:pt idx="14301" formatCode="General">
                  <c:v>2.4745100000000001E-3</c:v>
                </c:pt>
                <c:pt idx="14302" formatCode="General">
                  <c:v>2.47459E-3</c:v>
                </c:pt>
                <c:pt idx="14303" formatCode="General">
                  <c:v>2.47467E-3</c:v>
                </c:pt>
                <c:pt idx="14304" formatCode="General">
                  <c:v>2.47474E-3</c:v>
                </c:pt>
                <c:pt idx="14305" formatCode="General">
                  <c:v>2.47482E-3</c:v>
                </c:pt>
                <c:pt idx="14306" formatCode="General">
                  <c:v>2.4749400000000001E-3</c:v>
                </c:pt>
                <c:pt idx="14307" formatCode="General">
                  <c:v>2.4750800000000002E-3</c:v>
                </c:pt>
                <c:pt idx="14308" formatCode="General">
                  <c:v>2.4753700000000002E-3</c:v>
                </c:pt>
                <c:pt idx="14309" formatCode="General">
                  <c:v>2.4755200000000002E-3</c:v>
                </c:pt>
                <c:pt idx="14310" formatCode="General">
                  <c:v>2.4756399999999999E-3</c:v>
                </c:pt>
                <c:pt idx="14311" formatCode="General">
                  <c:v>2.4757199999999998E-3</c:v>
                </c:pt>
                <c:pt idx="14312" formatCode="General">
                  <c:v>2.4757899999999998E-3</c:v>
                </c:pt>
                <c:pt idx="14313" formatCode="General">
                  <c:v>2.4758900000000001E-3</c:v>
                </c:pt>
                <c:pt idx="14314" formatCode="General">
                  <c:v>2.47598E-3</c:v>
                </c:pt>
                <c:pt idx="14315" formatCode="General">
                  <c:v>2.47606E-3</c:v>
                </c:pt>
                <c:pt idx="14316" formatCode="General">
                  <c:v>2.4761399999999999E-3</c:v>
                </c:pt>
                <c:pt idx="14317" formatCode="General">
                  <c:v>2.4762E-3</c:v>
                </c:pt>
                <c:pt idx="14318" formatCode="General">
                  <c:v>2.47627E-3</c:v>
                </c:pt>
                <c:pt idx="14319" formatCode="General">
                  <c:v>2.47635E-3</c:v>
                </c:pt>
                <c:pt idx="14320" formatCode="General">
                  <c:v>2.47642E-3</c:v>
                </c:pt>
                <c:pt idx="14321" formatCode="General">
                  <c:v>2.47649E-3</c:v>
                </c:pt>
                <c:pt idx="14322" formatCode="General">
                  <c:v>2.4765899999999999E-3</c:v>
                </c:pt>
                <c:pt idx="14323" formatCode="General">
                  <c:v>2.4766800000000002E-3</c:v>
                </c:pt>
                <c:pt idx="14324" formatCode="General">
                  <c:v>2.47678E-3</c:v>
                </c:pt>
                <c:pt idx="14325" formatCode="General">
                  <c:v>2.4768699999999999E-3</c:v>
                </c:pt>
                <c:pt idx="14326" formatCode="General">
                  <c:v>2.4769700000000002E-3</c:v>
                </c:pt>
                <c:pt idx="14327" formatCode="General">
                  <c:v>2.4771699999999999E-3</c:v>
                </c:pt>
                <c:pt idx="14328" formatCode="General">
                  <c:v>2.4773799999999999E-3</c:v>
                </c:pt>
                <c:pt idx="14329" formatCode="General">
                  <c:v>2.4775000000000001E-3</c:v>
                </c:pt>
                <c:pt idx="14330" formatCode="General">
                  <c:v>2.4775800000000001E-3</c:v>
                </c:pt>
                <c:pt idx="14331" formatCode="General">
                  <c:v>2.47766E-3</c:v>
                </c:pt>
                <c:pt idx="14332" formatCode="General">
                  <c:v>2.47774E-3</c:v>
                </c:pt>
                <c:pt idx="14333" formatCode="General">
                  <c:v>2.4778199999999999E-3</c:v>
                </c:pt>
                <c:pt idx="14334" formatCode="General">
                  <c:v>2.47789E-3</c:v>
                </c:pt>
                <c:pt idx="14335" formatCode="General">
                  <c:v>2.47796E-3</c:v>
                </c:pt>
                <c:pt idx="14336" formatCode="General">
                  <c:v>2.47803E-3</c:v>
                </c:pt>
                <c:pt idx="14337" formatCode="General">
                  <c:v>2.4780800000000001E-3</c:v>
                </c:pt>
                <c:pt idx="14338" formatCode="General">
                  <c:v>2.4781400000000002E-3</c:v>
                </c:pt>
                <c:pt idx="14339" formatCode="General">
                  <c:v>2.4781899999999999E-3</c:v>
                </c:pt>
                <c:pt idx="14340" formatCode="General">
                  <c:v>2.47825E-3</c:v>
                </c:pt>
                <c:pt idx="14341" formatCode="General">
                  <c:v>2.4783100000000001E-3</c:v>
                </c:pt>
                <c:pt idx="14342" formatCode="General">
                  <c:v>2.4783700000000001E-3</c:v>
                </c:pt>
                <c:pt idx="14343" formatCode="General">
                  <c:v>2.4784199999999998E-3</c:v>
                </c:pt>
                <c:pt idx="14344" formatCode="General">
                  <c:v>2.4784799999999999E-3</c:v>
                </c:pt>
                <c:pt idx="14345" formatCode="General">
                  <c:v>2.47854E-3</c:v>
                </c:pt>
                <c:pt idx="14346" formatCode="General">
                  <c:v>2.4785900000000001E-3</c:v>
                </c:pt>
                <c:pt idx="14347" formatCode="General">
                  <c:v>2.4786399999999998E-3</c:v>
                </c:pt>
                <c:pt idx="14348" formatCode="General">
                  <c:v>2.47869E-3</c:v>
                </c:pt>
                <c:pt idx="14349" formatCode="General">
                  <c:v>2.4787400000000001E-3</c:v>
                </c:pt>
                <c:pt idx="14350" formatCode="General">
                  <c:v>2.4787899999999998E-3</c:v>
                </c:pt>
                <c:pt idx="14351" formatCode="General">
                  <c:v>2.4788399999999999E-3</c:v>
                </c:pt>
                <c:pt idx="14352" formatCode="General">
                  <c:v>2.4788900000000001E-3</c:v>
                </c:pt>
                <c:pt idx="14353" formatCode="General">
                  <c:v>2.4789500000000002E-3</c:v>
                </c:pt>
                <c:pt idx="14354" formatCode="General">
                  <c:v>2.4790099999999998E-3</c:v>
                </c:pt>
                <c:pt idx="14355" formatCode="General">
                  <c:v>2.4790799999999998E-3</c:v>
                </c:pt>
                <c:pt idx="14356" formatCode="General">
                  <c:v>2.4791499999999998E-3</c:v>
                </c:pt>
                <c:pt idx="14357" formatCode="General">
                  <c:v>2.4792099999999999E-3</c:v>
                </c:pt>
                <c:pt idx="14358" formatCode="General">
                  <c:v>2.4792799999999999E-3</c:v>
                </c:pt>
                <c:pt idx="14359" formatCode="General">
                  <c:v>2.47935E-3</c:v>
                </c:pt>
                <c:pt idx="14360" formatCode="General">
                  <c:v>2.47941E-3</c:v>
                </c:pt>
                <c:pt idx="14361" formatCode="General">
                  <c:v>2.4794800000000001E-3</c:v>
                </c:pt>
                <c:pt idx="14362" formatCode="General">
                  <c:v>2.4795400000000001E-3</c:v>
                </c:pt>
                <c:pt idx="14363" formatCode="General">
                  <c:v>2.4796100000000001E-3</c:v>
                </c:pt>
                <c:pt idx="14364" formatCode="General">
                  <c:v>2.4797E-3</c:v>
                </c:pt>
                <c:pt idx="14365" formatCode="General">
                  <c:v>2.47978E-3</c:v>
                </c:pt>
                <c:pt idx="14366" formatCode="General">
                  <c:v>2.4798699999999999E-3</c:v>
                </c:pt>
                <c:pt idx="14367" formatCode="General">
                  <c:v>2.4799599999999998E-3</c:v>
                </c:pt>
                <c:pt idx="14368" formatCode="General">
                  <c:v>2.4800500000000001E-3</c:v>
                </c:pt>
                <c:pt idx="14369" formatCode="General">
                  <c:v>2.4801300000000001E-3</c:v>
                </c:pt>
                <c:pt idx="14370" formatCode="General">
                  <c:v>2.48022E-3</c:v>
                </c:pt>
                <c:pt idx="14371" formatCode="General">
                  <c:v>2.4803099999999999E-3</c:v>
                </c:pt>
                <c:pt idx="14372" formatCode="General">
                  <c:v>2.48043E-3</c:v>
                </c:pt>
                <c:pt idx="14373" formatCode="General">
                  <c:v>2.4805399999999998E-3</c:v>
                </c:pt>
                <c:pt idx="14374" formatCode="General">
                  <c:v>2.48066E-3</c:v>
                </c:pt>
                <c:pt idx="14375" formatCode="General">
                  <c:v>2.4807900000000001E-3</c:v>
                </c:pt>
                <c:pt idx="14376" formatCode="General">
                  <c:v>2.4809300000000001E-3</c:v>
                </c:pt>
                <c:pt idx="14377" formatCode="General">
                  <c:v>2.4810700000000002E-3</c:v>
                </c:pt>
                <c:pt idx="14378" formatCode="General">
                  <c:v>2.4812100000000002E-3</c:v>
                </c:pt>
                <c:pt idx="14379" formatCode="General">
                  <c:v>2.4813499999999998E-3</c:v>
                </c:pt>
                <c:pt idx="14380" formatCode="General">
                  <c:v>2.4814899999999998E-3</c:v>
                </c:pt>
                <c:pt idx="14381" formatCode="General">
                  <c:v>2.4816399999999998E-3</c:v>
                </c:pt>
                <c:pt idx="14382" formatCode="General">
                  <c:v>2.4817799999999998E-3</c:v>
                </c:pt>
                <c:pt idx="14383" formatCode="General">
                  <c:v>2.4819299999999998E-3</c:v>
                </c:pt>
                <c:pt idx="14384" formatCode="General">
                  <c:v>2.4821000000000001E-3</c:v>
                </c:pt>
                <c:pt idx="14385" formatCode="General">
                  <c:v>2.48227E-3</c:v>
                </c:pt>
                <c:pt idx="14386" formatCode="General">
                  <c:v>2.4824399999999998E-3</c:v>
                </c:pt>
                <c:pt idx="14387" formatCode="General">
                  <c:v>2.4826100000000001E-3</c:v>
                </c:pt>
                <c:pt idx="14388" formatCode="General">
                  <c:v>2.48278E-3</c:v>
                </c:pt>
                <c:pt idx="14389" formatCode="General">
                  <c:v>2.4829600000000002E-3</c:v>
                </c:pt>
                <c:pt idx="14390" formatCode="General">
                  <c:v>2.48321E-3</c:v>
                </c:pt>
                <c:pt idx="14391" formatCode="General">
                  <c:v>2.48343E-3</c:v>
                </c:pt>
                <c:pt idx="14392" formatCode="General">
                  <c:v>2.48365E-3</c:v>
                </c:pt>
                <c:pt idx="14393" formatCode="General">
                  <c:v>2.48387E-3</c:v>
                </c:pt>
                <c:pt idx="14394" formatCode="General">
                  <c:v>2.48409E-3</c:v>
                </c:pt>
                <c:pt idx="14395" formatCode="General">
                  <c:v>2.48431E-3</c:v>
                </c:pt>
                <c:pt idx="14396" formatCode="General">
                  <c:v>2.48453E-3</c:v>
                </c:pt>
                <c:pt idx="14397" formatCode="General">
                  <c:v>2.4848499999999998E-3</c:v>
                </c:pt>
                <c:pt idx="14398" formatCode="General">
                  <c:v>2.48512E-3</c:v>
                </c:pt>
                <c:pt idx="14399" formatCode="General">
                  <c:v>2.4854399999999998E-3</c:v>
                </c:pt>
                <c:pt idx="14400" formatCode="General">
                  <c:v>2.4857500000000001E-3</c:v>
                </c:pt>
                <c:pt idx="14401" formatCode="General">
                  <c:v>2.4860699999999999E-3</c:v>
                </c:pt>
                <c:pt idx="14402" formatCode="General">
                  <c:v>2.4863900000000002E-3</c:v>
                </c:pt>
                <c:pt idx="14403" formatCode="General">
                  <c:v>2.4867000000000001E-3</c:v>
                </c:pt>
                <c:pt idx="14404" formatCode="General">
                  <c:v>2.4870199999999999E-3</c:v>
                </c:pt>
                <c:pt idx="14405" formatCode="General">
                  <c:v>2.4873400000000002E-3</c:v>
                </c:pt>
                <c:pt idx="14406" formatCode="General">
                  <c:v>2.48774E-3</c:v>
                </c:pt>
                <c:pt idx="14407" formatCode="General">
                  <c:v>2.4881E-3</c:v>
                </c:pt>
                <c:pt idx="14408" formatCode="General">
                  <c:v>2.48847E-3</c:v>
                </c:pt>
                <c:pt idx="14409" formatCode="General">
                  <c:v>2.4889600000000001E-3</c:v>
                </c:pt>
                <c:pt idx="14410" formatCode="General">
                  <c:v>2.4894399999999999E-3</c:v>
                </c:pt>
                <c:pt idx="14411" formatCode="General">
                  <c:v>2.48993E-3</c:v>
                </c:pt>
                <c:pt idx="14412" formatCode="General">
                  <c:v>2.4904200000000001E-3</c:v>
                </c:pt>
                <c:pt idx="14413" formatCode="General">
                  <c:v>2.4908999999999999E-3</c:v>
                </c:pt>
                <c:pt idx="14414" formatCode="General">
                  <c:v>2.49139E-3</c:v>
                </c:pt>
                <c:pt idx="14415" formatCode="General">
                  <c:v>2.4918800000000001E-3</c:v>
                </c:pt>
                <c:pt idx="14416" formatCode="General">
                  <c:v>2.4923599999999999E-3</c:v>
                </c:pt>
                <c:pt idx="14417" formatCode="General">
                  <c:v>2.49285E-3</c:v>
                </c:pt>
                <c:pt idx="14418" formatCode="General">
                  <c:v>2.4933400000000001E-3</c:v>
                </c:pt>
                <c:pt idx="14419" formatCode="General">
                  <c:v>2.4940700000000001E-3</c:v>
                </c:pt>
                <c:pt idx="14420" formatCode="General">
                  <c:v>2.4948000000000001E-3</c:v>
                </c:pt>
                <c:pt idx="14421" formatCode="General">
                  <c:v>2.4955300000000001E-3</c:v>
                </c:pt>
                <c:pt idx="14422" formatCode="General">
                  <c:v>2.4962600000000001E-3</c:v>
                </c:pt>
                <c:pt idx="14423" formatCode="General">
                  <c:v>2.4969900000000001E-3</c:v>
                </c:pt>
                <c:pt idx="14424" formatCode="General">
                  <c:v>2.49723E-3</c:v>
                </c:pt>
                <c:pt idx="14425" formatCode="General">
                  <c:v>2.4978000000000001E-3</c:v>
                </c:pt>
                <c:pt idx="14426" formatCode="General">
                  <c:v>2.4983599999999998E-3</c:v>
                </c:pt>
                <c:pt idx="14427" formatCode="General">
                  <c:v>2.49892E-3</c:v>
                </c:pt>
                <c:pt idx="14428" formatCode="General">
                  <c:v>2.49949E-3</c:v>
                </c:pt>
                <c:pt idx="14429" formatCode="General">
                  <c:v>2.5000500000000002E-3</c:v>
                </c:pt>
                <c:pt idx="14430" formatCode="General">
                  <c:v>2.5006099999999999E-3</c:v>
                </c:pt>
                <c:pt idx="14431" formatCode="General">
                  <c:v>2.50118E-3</c:v>
                </c:pt>
                <c:pt idx="14432" formatCode="General">
                  <c:v>2.5016000000000001E-3</c:v>
                </c:pt>
                <c:pt idx="14433" formatCode="General">
                  <c:v>2.5021399999999999E-3</c:v>
                </c:pt>
                <c:pt idx="14434" formatCode="General">
                  <c:v>2.5025400000000001E-3</c:v>
                </c:pt>
                <c:pt idx="14435" formatCode="General">
                  <c:v>2.50293E-3</c:v>
                </c:pt>
                <c:pt idx="14436" formatCode="General">
                  <c:v>2.5033299999999998E-3</c:v>
                </c:pt>
                <c:pt idx="14437" formatCode="General">
                  <c:v>2.50373E-3</c:v>
                </c:pt>
                <c:pt idx="14438" formatCode="General">
                  <c:v>2.5041299999999998E-3</c:v>
                </c:pt>
                <c:pt idx="14439" formatCode="General">
                  <c:v>2.5044199999999998E-3</c:v>
                </c:pt>
                <c:pt idx="14440" formatCode="General">
                  <c:v>2.5047200000000002E-3</c:v>
                </c:pt>
                <c:pt idx="14441" formatCode="General">
                  <c:v>2.5050599999999999E-3</c:v>
                </c:pt>
                <c:pt idx="14442" formatCode="General">
                  <c:v>2.5053499999999999E-3</c:v>
                </c:pt>
                <c:pt idx="14443" formatCode="General">
                  <c:v>2.50563E-3</c:v>
                </c:pt>
                <c:pt idx="14444" formatCode="General">
                  <c:v>2.5059100000000001E-3</c:v>
                </c:pt>
                <c:pt idx="14445" formatCode="General">
                  <c:v>2.5062000000000001E-3</c:v>
                </c:pt>
                <c:pt idx="14446" formatCode="General">
                  <c:v>2.5064800000000002E-3</c:v>
                </c:pt>
                <c:pt idx="14447" formatCode="General">
                  <c:v>2.5066899999999998E-3</c:v>
                </c:pt>
                <c:pt idx="14448" formatCode="General">
                  <c:v>2.5069100000000002E-3</c:v>
                </c:pt>
                <c:pt idx="14449" formatCode="General">
                  <c:v>2.5071199999999998E-3</c:v>
                </c:pt>
                <c:pt idx="14450" formatCode="General">
                  <c:v>2.5073700000000001E-3</c:v>
                </c:pt>
                <c:pt idx="14451" formatCode="General">
                  <c:v>2.5075599999999998E-3</c:v>
                </c:pt>
                <c:pt idx="14452" formatCode="General">
                  <c:v>2.5077400000000001E-3</c:v>
                </c:pt>
                <c:pt idx="14453" formatCode="General">
                  <c:v>2.5079299999999998E-3</c:v>
                </c:pt>
                <c:pt idx="14454" formatCode="General">
                  <c:v>2.50811E-3</c:v>
                </c:pt>
                <c:pt idx="14455" formatCode="General">
                  <c:v>2.5083000000000002E-3</c:v>
                </c:pt>
                <c:pt idx="14456" formatCode="General">
                  <c:v>2.50848E-3</c:v>
                </c:pt>
                <c:pt idx="14457" formatCode="General">
                  <c:v>2.5086700000000002E-3</c:v>
                </c:pt>
                <c:pt idx="14458" formatCode="General">
                  <c:v>2.5088100000000002E-3</c:v>
                </c:pt>
                <c:pt idx="14459" formatCode="General">
                  <c:v>2.5089499999999998E-3</c:v>
                </c:pt>
                <c:pt idx="14460" formatCode="General">
                  <c:v>2.5090899999999998E-3</c:v>
                </c:pt>
                <c:pt idx="14461" formatCode="General">
                  <c:v>2.5092299999999999E-3</c:v>
                </c:pt>
                <c:pt idx="14462" formatCode="General">
                  <c:v>2.5093799999999999E-3</c:v>
                </c:pt>
                <c:pt idx="14463" formatCode="General">
                  <c:v>2.5095199999999999E-3</c:v>
                </c:pt>
                <c:pt idx="14464" formatCode="General">
                  <c:v>2.5096200000000002E-3</c:v>
                </c:pt>
                <c:pt idx="14465" formatCode="General">
                  <c:v>2.5097299999999999E-3</c:v>
                </c:pt>
                <c:pt idx="14466" formatCode="General">
                  <c:v>2.5098500000000001E-3</c:v>
                </c:pt>
                <c:pt idx="14467" formatCode="General">
                  <c:v>2.5099499999999999E-3</c:v>
                </c:pt>
                <c:pt idx="14468" formatCode="General">
                  <c:v>2.5100600000000002E-3</c:v>
                </c:pt>
                <c:pt idx="14469" formatCode="General">
                  <c:v>2.51016E-3</c:v>
                </c:pt>
                <c:pt idx="14470" formatCode="General">
                  <c:v>2.51024E-3</c:v>
                </c:pt>
                <c:pt idx="14471" formatCode="General">
                  <c:v>2.5103199999999999E-3</c:v>
                </c:pt>
                <c:pt idx="14472" formatCode="General">
                  <c:v>2.5103899999999999E-3</c:v>
                </c:pt>
                <c:pt idx="14473" formatCode="General">
                  <c:v>2.5104699999999999E-3</c:v>
                </c:pt>
                <c:pt idx="14474" formatCode="General">
                  <c:v>2.5105499999999998E-3</c:v>
                </c:pt>
                <c:pt idx="14475" formatCode="General">
                  <c:v>2.5106199999999999E-3</c:v>
                </c:pt>
                <c:pt idx="14476" formatCode="General">
                  <c:v>2.5106899999999999E-3</c:v>
                </c:pt>
                <c:pt idx="14477" formatCode="General">
                  <c:v>2.51075E-3</c:v>
                </c:pt>
                <c:pt idx="14478" formatCode="General">
                  <c:v>2.51081E-3</c:v>
                </c:pt>
                <c:pt idx="14479" formatCode="General">
                  <c:v>2.5108700000000001E-3</c:v>
                </c:pt>
                <c:pt idx="14480" formatCode="General">
                  <c:v>2.5109300000000002E-3</c:v>
                </c:pt>
                <c:pt idx="14481" formatCode="General">
                  <c:v>2.5110000000000002E-3</c:v>
                </c:pt>
                <c:pt idx="14482" formatCode="General">
                  <c:v>2.5110599999999999E-3</c:v>
                </c:pt>
                <c:pt idx="14483" formatCode="General">
                  <c:v>2.5111199999999999E-3</c:v>
                </c:pt>
                <c:pt idx="14484" formatCode="General">
                  <c:v>2.5111600000000001E-3</c:v>
                </c:pt>
                <c:pt idx="14485" formatCode="General">
                  <c:v>2.5111999999999999E-3</c:v>
                </c:pt>
                <c:pt idx="14486" formatCode="General">
                  <c:v>2.51125E-3</c:v>
                </c:pt>
                <c:pt idx="14487" formatCode="General">
                  <c:v>2.5113000000000002E-3</c:v>
                </c:pt>
                <c:pt idx="14488" formatCode="General">
                  <c:v>2.5113499999999999E-3</c:v>
                </c:pt>
                <c:pt idx="14489" formatCode="General">
                  <c:v>2.5113900000000001E-3</c:v>
                </c:pt>
                <c:pt idx="14490" formatCode="General">
                  <c:v>2.5114400000000002E-3</c:v>
                </c:pt>
                <c:pt idx="14491" formatCode="General">
                  <c:v>2.51148E-3</c:v>
                </c:pt>
                <c:pt idx="14492" formatCode="General">
                  <c:v>2.5115300000000001E-3</c:v>
                </c:pt>
                <c:pt idx="14493" formatCode="General">
                  <c:v>2.5115699999999999E-3</c:v>
                </c:pt>
                <c:pt idx="14494" formatCode="General">
                  <c:v>2.51162E-3</c:v>
                </c:pt>
                <c:pt idx="14495" formatCode="General">
                  <c:v>2.5116700000000001E-3</c:v>
                </c:pt>
                <c:pt idx="14496" formatCode="General">
                  <c:v>2.5117199999999998E-3</c:v>
                </c:pt>
                <c:pt idx="14497" formatCode="General">
                  <c:v>2.51176E-3</c:v>
                </c:pt>
                <c:pt idx="14498" formatCode="General">
                  <c:v>2.5118100000000002E-3</c:v>
                </c:pt>
                <c:pt idx="14499" formatCode="General">
                  <c:v>2.5118599999999999E-3</c:v>
                </c:pt>
                <c:pt idx="14500" formatCode="General">
                  <c:v>2.5119000000000001E-3</c:v>
                </c:pt>
                <c:pt idx="14501" formatCode="General">
                  <c:v>2.5119399999999998E-3</c:v>
                </c:pt>
                <c:pt idx="14502" formatCode="General">
                  <c:v>2.5119999999999999E-3</c:v>
                </c:pt>
                <c:pt idx="14503" formatCode="General">
                  <c:v>2.51205E-3</c:v>
                </c:pt>
                <c:pt idx="14504" formatCode="General">
                  <c:v>2.5121000000000002E-3</c:v>
                </c:pt>
                <c:pt idx="14505" formatCode="General">
                  <c:v>2.5121599999999998E-3</c:v>
                </c:pt>
                <c:pt idx="14506" formatCode="General">
                  <c:v>2.51221E-3</c:v>
                </c:pt>
                <c:pt idx="14507" formatCode="General">
                  <c:v>2.51227E-3</c:v>
                </c:pt>
                <c:pt idx="14508" formatCode="General">
                  <c:v>2.5123300000000001E-3</c:v>
                </c:pt>
                <c:pt idx="14509" formatCode="General">
                  <c:v>2.5123900000000002E-3</c:v>
                </c:pt>
                <c:pt idx="14510" formatCode="General">
                  <c:v>2.5124499999999998E-3</c:v>
                </c:pt>
                <c:pt idx="14511" formatCode="General">
                  <c:v>2.5125E-3</c:v>
                </c:pt>
                <c:pt idx="14512" formatCode="General">
                  <c:v>2.5125600000000001E-3</c:v>
                </c:pt>
                <c:pt idx="14513" formatCode="General">
                  <c:v>2.51264E-3</c:v>
                </c:pt>
                <c:pt idx="14514" formatCode="General">
                  <c:v>2.5127299999999999E-3</c:v>
                </c:pt>
                <c:pt idx="14515" formatCode="General">
                  <c:v>2.5128400000000001E-3</c:v>
                </c:pt>
                <c:pt idx="14516" formatCode="General">
                  <c:v>2.5129800000000002E-3</c:v>
                </c:pt>
                <c:pt idx="14517" formatCode="General">
                  <c:v>2.5132100000000001E-3</c:v>
                </c:pt>
                <c:pt idx="14518" formatCode="General">
                  <c:v>2.5133400000000002E-3</c:v>
                </c:pt>
                <c:pt idx="14519" formatCode="General">
                  <c:v>2.51345E-3</c:v>
                </c:pt>
                <c:pt idx="14520" formatCode="General">
                  <c:v>2.5135499999999998E-3</c:v>
                </c:pt>
                <c:pt idx="14521" formatCode="General">
                  <c:v>2.5136400000000001E-3</c:v>
                </c:pt>
                <c:pt idx="14522" formatCode="General">
                  <c:v>2.51373E-3</c:v>
                </c:pt>
                <c:pt idx="14523" formatCode="General">
                  <c:v>2.51381E-3</c:v>
                </c:pt>
                <c:pt idx="14524" formatCode="General">
                  <c:v>2.5138700000000001E-3</c:v>
                </c:pt>
                <c:pt idx="14525" formatCode="General">
                  <c:v>2.5139400000000001E-3</c:v>
                </c:pt>
                <c:pt idx="14526" formatCode="General">
                  <c:v>2.5140000000000002E-3</c:v>
                </c:pt>
                <c:pt idx="14527" formatCode="General">
                  <c:v>2.5140800000000001E-3</c:v>
                </c:pt>
                <c:pt idx="14528" formatCode="General">
                  <c:v>2.5141500000000002E-3</c:v>
                </c:pt>
                <c:pt idx="14529" formatCode="General">
                  <c:v>2.5142400000000001E-3</c:v>
                </c:pt>
                <c:pt idx="14530" formatCode="General">
                  <c:v>2.51432E-3</c:v>
                </c:pt>
                <c:pt idx="14531" formatCode="General">
                  <c:v>2.5144E-3</c:v>
                </c:pt>
                <c:pt idx="14532" formatCode="General">
                  <c:v>2.5144899999999999E-3</c:v>
                </c:pt>
                <c:pt idx="14533" formatCode="General">
                  <c:v>2.5146000000000001E-3</c:v>
                </c:pt>
                <c:pt idx="14534" formatCode="General">
                  <c:v>2.5147199999999998E-3</c:v>
                </c:pt>
                <c:pt idx="14535" formatCode="General">
                  <c:v>2.5148800000000002E-3</c:v>
                </c:pt>
                <c:pt idx="14536" formatCode="General">
                  <c:v>2.5151000000000001E-3</c:v>
                </c:pt>
                <c:pt idx="14537" formatCode="General">
                  <c:v>2.5152099999999999E-3</c:v>
                </c:pt>
                <c:pt idx="14538" formatCode="General">
                  <c:v>2.5152899999999999E-3</c:v>
                </c:pt>
                <c:pt idx="14539" formatCode="General">
                  <c:v>2.5153799999999998E-3</c:v>
                </c:pt>
                <c:pt idx="14540" formatCode="General">
                  <c:v>2.5154600000000002E-3</c:v>
                </c:pt>
                <c:pt idx="14541" formatCode="General">
                  <c:v>2.5155199999999998E-3</c:v>
                </c:pt>
                <c:pt idx="14542" formatCode="General">
                  <c:v>2.5155799999999999E-3</c:v>
                </c:pt>
                <c:pt idx="14543" formatCode="General">
                  <c:v>2.51564E-3</c:v>
                </c:pt>
                <c:pt idx="14544" formatCode="General">
                  <c:v>2.51571E-3</c:v>
                </c:pt>
                <c:pt idx="14545" formatCode="General">
                  <c:v>2.5157600000000001E-3</c:v>
                </c:pt>
                <c:pt idx="14546" formatCode="General">
                  <c:v>2.5158099999999998E-3</c:v>
                </c:pt>
                <c:pt idx="14547" formatCode="General">
                  <c:v>2.51586E-3</c:v>
                </c:pt>
                <c:pt idx="14548" formatCode="General">
                  <c:v>2.5159100000000001E-3</c:v>
                </c:pt>
                <c:pt idx="14549" formatCode="General">
                  <c:v>2.5159599999999998E-3</c:v>
                </c:pt>
                <c:pt idx="14550" formatCode="General">
                  <c:v>2.5160099999999999E-3</c:v>
                </c:pt>
                <c:pt idx="14551" formatCode="General">
                  <c:v>2.5160600000000001E-3</c:v>
                </c:pt>
                <c:pt idx="14552" formatCode="General">
                  <c:v>2.5161099999999998E-3</c:v>
                </c:pt>
                <c:pt idx="14553" formatCode="General">
                  <c:v>2.5161599999999999E-3</c:v>
                </c:pt>
                <c:pt idx="14554" formatCode="General">
                  <c:v>2.5162100000000001E-3</c:v>
                </c:pt>
                <c:pt idx="14555" formatCode="General">
                  <c:v>2.5162600000000002E-3</c:v>
                </c:pt>
                <c:pt idx="14556" formatCode="General">
                  <c:v>2.5163099999999999E-3</c:v>
                </c:pt>
                <c:pt idx="14557" formatCode="General">
                  <c:v>2.51636E-3</c:v>
                </c:pt>
                <c:pt idx="14558" formatCode="General">
                  <c:v>2.5164100000000002E-3</c:v>
                </c:pt>
                <c:pt idx="14559" formatCode="General">
                  <c:v>2.5164599999999999E-3</c:v>
                </c:pt>
                <c:pt idx="14560" formatCode="General">
                  <c:v>2.51651E-3</c:v>
                </c:pt>
                <c:pt idx="14561" formatCode="General">
                  <c:v>2.5165700000000001E-3</c:v>
                </c:pt>
                <c:pt idx="14562" formatCode="General">
                  <c:v>2.5166199999999998E-3</c:v>
                </c:pt>
                <c:pt idx="14563" formatCode="General">
                  <c:v>2.5166500000000001E-3</c:v>
                </c:pt>
                <c:pt idx="14564" formatCode="General">
                  <c:v>2.5166899999999998E-3</c:v>
                </c:pt>
                <c:pt idx="14565" formatCode="General">
                  <c:v>2.5167399999999999E-3</c:v>
                </c:pt>
                <c:pt idx="14566" formatCode="General">
                  <c:v>2.5167800000000001E-3</c:v>
                </c:pt>
                <c:pt idx="14567" formatCode="General">
                  <c:v>2.5168199999999999E-3</c:v>
                </c:pt>
                <c:pt idx="14568" formatCode="General">
                  <c:v>2.5168600000000001E-3</c:v>
                </c:pt>
                <c:pt idx="14569" formatCode="General">
                  <c:v>2.5169200000000002E-3</c:v>
                </c:pt>
                <c:pt idx="14570" formatCode="General">
                  <c:v>2.5169799999999998E-3</c:v>
                </c:pt>
                <c:pt idx="14571" formatCode="General">
                  <c:v>2.5170399999999999E-3</c:v>
                </c:pt>
                <c:pt idx="14572" formatCode="General">
                  <c:v>2.5171099999999999E-3</c:v>
                </c:pt>
                <c:pt idx="14573" formatCode="General">
                  <c:v>2.51717E-3</c:v>
                </c:pt>
                <c:pt idx="14574" formatCode="General">
                  <c:v>2.5172300000000001E-3</c:v>
                </c:pt>
                <c:pt idx="14575" formatCode="General">
                  <c:v>2.5172900000000002E-3</c:v>
                </c:pt>
                <c:pt idx="14576" formatCode="General">
                  <c:v>2.5173700000000001E-3</c:v>
                </c:pt>
                <c:pt idx="14577" formatCode="General">
                  <c:v>2.5174400000000001E-3</c:v>
                </c:pt>
                <c:pt idx="14578" formatCode="General">
                  <c:v>2.5175100000000001E-3</c:v>
                </c:pt>
                <c:pt idx="14579" formatCode="General">
                  <c:v>2.5175900000000001E-3</c:v>
                </c:pt>
                <c:pt idx="14580" formatCode="General">
                  <c:v>2.5176600000000001E-3</c:v>
                </c:pt>
                <c:pt idx="14581" formatCode="General">
                  <c:v>2.5177400000000001E-3</c:v>
                </c:pt>
                <c:pt idx="14582" formatCode="General">
                  <c:v>2.5177899999999998E-3</c:v>
                </c:pt>
                <c:pt idx="14583" formatCode="General">
                  <c:v>2.5178900000000001E-3</c:v>
                </c:pt>
                <c:pt idx="14584" formatCode="General">
                  <c:v>2.5179899999999999E-3</c:v>
                </c:pt>
                <c:pt idx="14585" formatCode="General">
                  <c:v>2.5180900000000002E-3</c:v>
                </c:pt>
                <c:pt idx="14586" formatCode="General">
                  <c:v>2.5181800000000001E-3</c:v>
                </c:pt>
                <c:pt idx="14587" formatCode="General">
                  <c:v>2.5182799999999999E-3</c:v>
                </c:pt>
                <c:pt idx="14588" formatCode="General">
                  <c:v>2.51841E-3</c:v>
                </c:pt>
                <c:pt idx="14589" formatCode="General">
                  <c:v>2.5185300000000002E-3</c:v>
                </c:pt>
                <c:pt idx="14590" formatCode="General">
                  <c:v>2.5186599999999998E-3</c:v>
                </c:pt>
                <c:pt idx="14591" formatCode="General">
                  <c:v>2.5187899999999999E-3</c:v>
                </c:pt>
                <c:pt idx="14592" formatCode="General">
                  <c:v>2.51892E-3</c:v>
                </c:pt>
                <c:pt idx="14593" formatCode="General">
                  <c:v>2.5190400000000002E-3</c:v>
                </c:pt>
                <c:pt idx="14594" formatCode="General">
                  <c:v>2.5192000000000001E-3</c:v>
                </c:pt>
                <c:pt idx="14595" formatCode="General">
                  <c:v>2.5193400000000001E-3</c:v>
                </c:pt>
                <c:pt idx="14596" formatCode="General">
                  <c:v>2.5194800000000002E-3</c:v>
                </c:pt>
                <c:pt idx="14597" formatCode="General">
                  <c:v>2.51966E-3</c:v>
                </c:pt>
                <c:pt idx="14598" formatCode="General">
                  <c:v>2.5198500000000001E-3</c:v>
                </c:pt>
                <c:pt idx="14599" formatCode="General">
                  <c:v>2.5200299999999999E-3</c:v>
                </c:pt>
                <c:pt idx="14600" formatCode="General">
                  <c:v>2.5202100000000002E-3</c:v>
                </c:pt>
                <c:pt idx="14601" formatCode="General">
                  <c:v>2.5203999999999999E-3</c:v>
                </c:pt>
                <c:pt idx="14602" formatCode="General">
                  <c:v>2.5205800000000001E-3</c:v>
                </c:pt>
                <c:pt idx="14603" formatCode="General">
                  <c:v>2.5208100000000001E-3</c:v>
                </c:pt>
                <c:pt idx="14604" formatCode="General">
                  <c:v>2.52104E-3</c:v>
                </c:pt>
                <c:pt idx="14605" formatCode="General">
                  <c:v>2.52126E-3</c:v>
                </c:pt>
                <c:pt idx="14606" formatCode="General">
                  <c:v>2.5214899999999999E-3</c:v>
                </c:pt>
                <c:pt idx="14607" formatCode="General">
                  <c:v>2.5217199999999999E-3</c:v>
                </c:pt>
                <c:pt idx="14608" formatCode="General">
                  <c:v>2.5219499999999998E-3</c:v>
                </c:pt>
                <c:pt idx="14609" formatCode="General">
                  <c:v>2.5221699999999998E-3</c:v>
                </c:pt>
                <c:pt idx="14610" formatCode="General">
                  <c:v>2.5224000000000002E-3</c:v>
                </c:pt>
                <c:pt idx="14611" formatCode="General">
                  <c:v>2.5226799999999998E-3</c:v>
                </c:pt>
                <c:pt idx="14612" formatCode="General">
                  <c:v>2.5229699999999998E-3</c:v>
                </c:pt>
                <c:pt idx="14613" formatCode="General">
                  <c:v>2.5232499999999999E-3</c:v>
                </c:pt>
                <c:pt idx="14614" formatCode="General">
                  <c:v>2.52353E-3</c:v>
                </c:pt>
                <c:pt idx="14615" formatCode="General">
                  <c:v>2.52382E-3</c:v>
                </c:pt>
                <c:pt idx="14616" formatCode="General">
                  <c:v>2.5241E-3</c:v>
                </c:pt>
                <c:pt idx="14617" formatCode="General">
                  <c:v>2.5245300000000001E-3</c:v>
                </c:pt>
                <c:pt idx="14618" formatCode="General">
                  <c:v>2.5249399999999998E-3</c:v>
                </c:pt>
                <c:pt idx="14619" formatCode="General">
                  <c:v>2.52534E-3</c:v>
                </c:pt>
                <c:pt idx="14620" formatCode="General">
                  <c:v>2.5257499999999998E-3</c:v>
                </c:pt>
                <c:pt idx="14621" formatCode="General">
                  <c:v>2.52615E-3</c:v>
                </c:pt>
                <c:pt idx="14622" formatCode="General">
                  <c:v>2.5265600000000002E-3</c:v>
                </c:pt>
                <c:pt idx="14623" formatCode="General">
                  <c:v>2.5270900000000001E-3</c:v>
                </c:pt>
                <c:pt idx="14624" formatCode="General">
                  <c:v>2.5276299999999999E-3</c:v>
                </c:pt>
                <c:pt idx="14625" formatCode="General">
                  <c:v>2.5281700000000002E-3</c:v>
                </c:pt>
                <c:pt idx="14626" formatCode="General">
                  <c:v>2.52871E-3</c:v>
                </c:pt>
                <c:pt idx="14627" formatCode="General">
                  <c:v>2.52929E-3</c:v>
                </c:pt>
                <c:pt idx="14628" formatCode="General">
                  <c:v>2.5299200000000002E-3</c:v>
                </c:pt>
                <c:pt idx="14629" formatCode="General">
                  <c:v>2.53054E-3</c:v>
                </c:pt>
                <c:pt idx="14630" formatCode="General">
                  <c:v>2.5311700000000001E-3</c:v>
                </c:pt>
                <c:pt idx="14631" formatCode="General">
                  <c:v>2.5317899999999999E-3</c:v>
                </c:pt>
                <c:pt idx="14632" formatCode="General">
                  <c:v>2.5324200000000001E-3</c:v>
                </c:pt>
                <c:pt idx="14633" formatCode="General">
                  <c:v>2.5333500000000002E-3</c:v>
                </c:pt>
                <c:pt idx="14634" formatCode="General">
                  <c:v>2.5342899999999998E-3</c:v>
                </c:pt>
                <c:pt idx="14635" formatCode="General">
                  <c:v>2.5352199999999999E-3</c:v>
                </c:pt>
                <c:pt idx="14636" formatCode="General">
                  <c:v>2.53616E-3</c:v>
                </c:pt>
                <c:pt idx="14637" formatCode="General">
                  <c:v>2.5364699999999999E-3</c:v>
                </c:pt>
                <c:pt idx="14638" formatCode="General">
                  <c:v>2.53718E-3</c:v>
                </c:pt>
                <c:pt idx="14639" formatCode="General">
                  <c:v>2.5378900000000001E-3</c:v>
                </c:pt>
                <c:pt idx="14640" formatCode="General">
                  <c:v>2.5385999999999998E-3</c:v>
                </c:pt>
                <c:pt idx="14641" formatCode="General">
                  <c:v>2.5393099999999999E-3</c:v>
                </c:pt>
                <c:pt idx="14642" formatCode="General">
                  <c:v>2.54002E-3</c:v>
                </c:pt>
                <c:pt idx="14643" formatCode="General">
                  <c:v>2.5407300000000002E-3</c:v>
                </c:pt>
                <c:pt idx="14644" formatCode="General">
                  <c:v>2.54126E-3</c:v>
                </c:pt>
                <c:pt idx="14645" formatCode="General">
                  <c:v>2.5417899999999999E-3</c:v>
                </c:pt>
                <c:pt idx="14646" formatCode="General">
                  <c:v>2.54229E-3</c:v>
                </c:pt>
                <c:pt idx="14647" formatCode="General">
                  <c:v>2.54273E-3</c:v>
                </c:pt>
                <c:pt idx="14648" formatCode="General">
                  <c:v>2.54316E-3</c:v>
                </c:pt>
                <c:pt idx="14649" formatCode="General">
                  <c:v>2.5434500000000001E-3</c:v>
                </c:pt>
                <c:pt idx="14650" formatCode="General">
                  <c:v>2.5437400000000001E-3</c:v>
                </c:pt>
                <c:pt idx="14651" formatCode="General">
                  <c:v>2.5439500000000001E-3</c:v>
                </c:pt>
                <c:pt idx="14652" formatCode="General">
                  <c:v>2.5441700000000001E-3</c:v>
                </c:pt>
                <c:pt idx="14653" formatCode="General">
                  <c:v>2.5443900000000001E-3</c:v>
                </c:pt>
                <c:pt idx="14654" formatCode="General">
                  <c:v>2.54455E-3</c:v>
                </c:pt>
                <c:pt idx="14655" formatCode="General">
                  <c:v>2.5446800000000001E-3</c:v>
                </c:pt>
                <c:pt idx="14656" formatCode="General">
                  <c:v>2.5448100000000002E-3</c:v>
                </c:pt>
                <c:pt idx="14657" formatCode="General">
                  <c:v>2.5449000000000001E-3</c:v>
                </c:pt>
                <c:pt idx="14658" formatCode="General">
                  <c:v>2.54499E-3</c:v>
                </c:pt>
                <c:pt idx="14659" formatCode="General">
                  <c:v>2.54506E-3</c:v>
                </c:pt>
                <c:pt idx="14660" formatCode="General">
                  <c:v>2.5451200000000001E-3</c:v>
                </c:pt>
                <c:pt idx="14661" formatCode="General">
                  <c:v>2.5451900000000001E-3</c:v>
                </c:pt>
                <c:pt idx="14662" formatCode="General">
                  <c:v>2.5452600000000001E-3</c:v>
                </c:pt>
                <c:pt idx="14663" formatCode="General">
                  <c:v>2.5453199999999998E-3</c:v>
                </c:pt>
                <c:pt idx="14664" formatCode="General">
                  <c:v>2.5453699999999999E-3</c:v>
                </c:pt>
                <c:pt idx="14665" formatCode="General">
                  <c:v>2.5454100000000001E-3</c:v>
                </c:pt>
                <c:pt idx="14666" formatCode="General">
                  <c:v>2.5454499999999999E-3</c:v>
                </c:pt>
                <c:pt idx="14667" formatCode="General">
                  <c:v>2.5455E-3</c:v>
                </c:pt>
                <c:pt idx="14668" formatCode="General">
                  <c:v>2.5455400000000002E-3</c:v>
                </c:pt>
                <c:pt idx="14669" formatCode="General">
                  <c:v>2.5455899999999999E-3</c:v>
                </c:pt>
                <c:pt idx="14670" formatCode="General">
                  <c:v>2.5456300000000001E-3</c:v>
                </c:pt>
                <c:pt idx="14671" formatCode="General">
                  <c:v>2.5456799999999998E-3</c:v>
                </c:pt>
                <c:pt idx="14672" formatCode="General">
                  <c:v>2.54572E-3</c:v>
                </c:pt>
                <c:pt idx="14673" formatCode="General">
                  <c:v>2.5457600000000002E-3</c:v>
                </c:pt>
                <c:pt idx="14674" formatCode="General">
                  <c:v>2.5458E-3</c:v>
                </c:pt>
                <c:pt idx="14675" formatCode="General">
                  <c:v>2.5458299999999998E-3</c:v>
                </c:pt>
                <c:pt idx="14676" formatCode="General">
                  <c:v>2.5458600000000001E-3</c:v>
                </c:pt>
                <c:pt idx="14677" formatCode="General">
                  <c:v>2.5458999999999998E-3</c:v>
                </c:pt>
                <c:pt idx="14678" formatCode="General">
                  <c:v>2.54594E-3</c:v>
                </c:pt>
                <c:pt idx="14679" formatCode="General">
                  <c:v>2.5459800000000002E-3</c:v>
                </c:pt>
                <c:pt idx="14680" formatCode="General">
                  <c:v>2.54601E-3</c:v>
                </c:pt>
                <c:pt idx="14681" formatCode="General">
                  <c:v>2.5460499999999998E-3</c:v>
                </c:pt>
                <c:pt idx="14682" formatCode="General">
                  <c:v>2.54609E-3</c:v>
                </c:pt>
                <c:pt idx="14683" formatCode="General">
                  <c:v>2.5461300000000002E-3</c:v>
                </c:pt>
                <c:pt idx="14684" formatCode="General">
                  <c:v>2.54616E-3</c:v>
                </c:pt>
                <c:pt idx="14685" formatCode="General">
                  <c:v>2.5462000000000002E-3</c:v>
                </c:pt>
                <c:pt idx="14686" formatCode="General">
                  <c:v>2.54624E-3</c:v>
                </c:pt>
                <c:pt idx="14687" formatCode="General">
                  <c:v>2.5462800000000002E-3</c:v>
                </c:pt>
                <c:pt idx="14688" formatCode="General">
                  <c:v>2.5463199999999999E-3</c:v>
                </c:pt>
                <c:pt idx="14689" formatCode="General">
                  <c:v>2.5463500000000002E-3</c:v>
                </c:pt>
                <c:pt idx="14690" formatCode="General">
                  <c:v>2.5463899999999999E-3</c:v>
                </c:pt>
                <c:pt idx="14691" formatCode="General">
                  <c:v>2.5464300000000001E-3</c:v>
                </c:pt>
                <c:pt idx="14692" formatCode="General">
                  <c:v>2.5464699999999999E-3</c:v>
                </c:pt>
                <c:pt idx="14693" formatCode="General">
                  <c:v>2.5465100000000001E-3</c:v>
                </c:pt>
                <c:pt idx="14694" formatCode="General">
                  <c:v>2.5465399999999999E-3</c:v>
                </c:pt>
                <c:pt idx="14695" formatCode="General">
                  <c:v>2.5465800000000001E-3</c:v>
                </c:pt>
                <c:pt idx="14696" formatCode="General">
                  <c:v>2.5466199999999999E-3</c:v>
                </c:pt>
                <c:pt idx="14697" formatCode="General">
                  <c:v>2.5466600000000001E-3</c:v>
                </c:pt>
                <c:pt idx="14698" formatCode="General">
                  <c:v>2.5466999999999998E-3</c:v>
                </c:pt>
                <c:pt idx="14699" formatCode="General">
                  <c:v>2.54675E-3</c:v>
                </c:pt>
                <c:pt idx="14700" formatCode="General">
                  <c:v>2.5467900000000002E-3</c:v>
                </c:pt>
                <c:pt idx="14701" formatCode="General">
                  <c:v>2.5468399999999999E-3</c:v>
                </c:pt>
                <c:pt idx="14702" formatCode="General">
                  <c:v>2.54689E-3</c:v>
                </c:pt>
                <c:pt idx="14703" formatCode="General">
                  <c:v>2.5469300000000002E-3</c:v>
                </c:pt>
                <c:pt idx="14704" formatCode="General">
                  <c:v>2.5469799999999999E-3</c:v>
                </c:pt>
                <c:pt idx="14705" formatCode="General">
                  <c:v>2.5470499999999999E-3</c:v>
                </c:pt>
                <c:pt idx="14706" formatCode="General">
                  <c:v>2.54711E-3</c:v>
                </c:pt>
                <c:pt idx="14707" formatCode="General">
                  <c:v>2.5471700000000001E-3</c:v>
                </c:pt>
                <c:pt idx="14708" formatCode="General">
                  <c:v>2.5472400000000001E-3</c:v>
                </c:pt>
                <c:pt idx="14709" formatCode="General">
                  <c:v>2.5473200000000001E-3</c:v>
                </c:pt>
                <c:pt idx="14710" formatCode="General">
                  <c:v>2.54741E-3</c:v>
                </c:pt>
                <c:pt idx="14711" formatCode="General">
                  <c:v>2.5475699999999999E-3</c:v>
                </c:pt>
                <c:pt idx="14712" formatCode="General">
                  <c:v>2.5477500000000001E-3</c:v>
                </c:pt>
                <c:pt idx="14713" formatCode="General">
                  <c:v>2.5478800000000002E-3</c:v>
                </c:pt>
                <c:pt idx="14714" formatCode="General">
                  <c:v>2.5479700000000001E-3</c:v>
                </c:pt>
                <c:pt idx="14715" formatCode="General">
                  <c:v>2.54806E-3</c:v>
                </c:pt>
                <c:pt idx="14716" formatCode="General">
                  <c:v>2.5481499999999999E-3</c:v>
                </c:pt>
                <c:pt idx="14717" formatCode="General">
                  <c:v>2.5482199999999999E-3</c:v>
                </c:pt>
                <c:pt idx="14718" formatCode="General">
                  <c:v>2.5482999999999999E-3</c:v>
                </c:pt>
                <c:pt idx="14719" formatCode="General">
                  <c:v>2.5483799999999998E-3</c:v>
                </c:pt>
                <c:pt idx="14720" formatCode="General">
                  <c:v>2.5484599999999998E-3</c:v>
                </c:pt>
                <c:pt idx="14721" formatCode="General">
                  <c:v>2.5485E-3</c:v>
                </c:pt>
                <c:pt idx="14722" formatCode="General">
                  <c:v>2.5485799999999999E-3</c:v>
                </c:pt>
                <c:pt idx="14723" formatCode="General">
                  <c:v>2.54865E-3</c:v>
                </c:pt>
                <c:pt idx="14724" formatCode="General">
                  <c:v>2.54871E-3</c:v>
                </c:pt>
                <c:pt idx="14725" formatCode="General">
                  <c:v>2.5487600000000002E-3</c:v>
                </c:pt>
                <c:pt idx="14726" formatCode="General">
                  <c:v>2.5488300000000002E-3</c:v>
                </c:pt>
                <c:pt idx="14727" formatCode="General">
                  <c:v>2.5489100000000002E-3</c:v>
                </c:pt>
                <c:pt idx="14728" formatCode="General">
                  <c:v>2.5489900000000001E-3</c:v>
                </c:pt>
                <c:pt idx="14729" formatCode="General">
                  <c:v>2.5490899999999999E-3</c:v>
                </c:pt>
                <c:pt idx="14730" formatCode="General">
                  <c:v>2.5492000000000002E-3</c:v>
                </c:pt>
                <c:pt idx="14731" formatCode="General">
                  <c:v>2.5493600000000001E-3</c:v>
                </c:pt>
                <c:pt idx="14732" formatCode="General">
                  <c:v>2.5495499999999998E-3</c:v>
                </c:pt>
                <c:pt idx="14733" formatCode="General">
                  <c:v>2.54967E-3</c:v>
                </c:pt>
                <c:pt idx="14734" formatCode="General">
                  <c:v>2.5497499999999999E-3</c:v>
                </c:pt>
                <c:pt idx="14735" formatCode="General">
                  <c:v>2.5498299999999999E-3</c:v>
                </c:pt>
                <c:pt idx="14736" formatCode="General">
                  <c:v>2.54988E-3</c:v>
                </c:pt>
                <c:pt idx="14737" formatCode="General">
                  <c:v>2.5499300000000002E-3</c:v>
                </c:pt>
                <c:pt idx="14738" formatCode="General">
                  <c:v>2.5499899999999998E-3</c:v>
                </c:pt>
                <c:pt idx="14739" formatCode="General">
                  <c:v>2.5500399999999999E-3</c:v>
                </c:pt>
                <c:pt idx="14740" formatCode="General">
                  <c:v>2.5500800000000001E-3</c:v>
                </c:pt>
                <c:pt idx="14741" formatCode="General">
                  <c:v>2.5501199999999999E-3</c:v>
                </c:pt>
                <c:pt idx="14742" formatCode="General">
                  <c:v>2.55017E-3</c:v>
                </c:pt>
                <c:pt idx="14743" formatCode="General">
                  <c:v>2.5502099999999998E-3</c:v>
                </c:pt>
                <c:pt idx="14744" formatCode="General">
                  <c:v>2.5502599999999999E-3</c:v>
                </c:pt>
                <c:pt idx="14745" formatCode="General">
                  <c:v>2.5503000000000001E-3</c:v>
                </c:pt>
                <c:pt idx="14746" formatCode="General">
                  <c:v>2.5503399999999999E-3</c:v>
                </c:pt>
                <c:pt idx="14747" formatCode="General">
                  <c:v>2.55039E-3</c:v>
                </c:pt>
                <c:pt idx="14748" formatCode="General">
                  <c:v>2.5504299999999998E-3</c:v>
                </c:pt>
                <c:pt idx="14749" formatCode="General">
                  <c:v>2.5504799999999999E-3</c:v>
                </c:pt>
                <c:pt idx="14750" formatCode="General">
                  <c:v>2.5505200000000001E-3</c:v>
                </c:pt>
                <c:pt idx="14751" formatCode="General">
                  <c:v>2.5505599999999999E-3</c:v>
                </c:pt>
                <c:pt idx="14752" formatCode="General">
                  <c:v>2.55061E-3</c:v>
                </c:pt>
                <c:pt idx="14753" formatCode="General">
                  <c:v>2.5506399999999999E-3</c:v>
                </c:pt>
                <c:pt idx="14754" formatCode="General">
                  <c:v>2.5506700000000001E-3</c:v>
                </c:pt>
                <c:pt idx="14755" formatCode="General">
                  <c:v>2.5507099999999999E-3</c:v>
                </c:pt>
                <c:pt idx="14756" formatCode="General">
                  <c:v>2.5507400000000001E-3</c:v>
                </c:pt>
                <c:pt idx="14757" formatCode="General">
                  <c:v>2.5507699999999999E-3</c:v>
                </c:pt>
                <c:pt idx="14758" formatCode="General">
                  <c:v>2.5508100000000001E-3</c:v>
                </c:pt>
                <c:pt idx="14759" formatCode="General">
                  <c:v>2.55084E-3</c:v>
                </c:pt>
                <c:pt idx="14760" formatCode="General">
                  <c:v>2.5508800000000002E-3</c:v>
                </c:pt>
                <c:pt idx="14761" formatCode="General">
                  <c:v>2.5509199999999999E-3</c:v>
                </c:pt>
                <c:pt idx="14762" formatCode="General">
                  <c:v>2.5509500000000002E-3</c:v>
                </c:pt>
                <c:pt idx="14763" formatCode="General">
                  <c:v>2.5509899999999999E-3</c:v>
                </c:pt>
                <c:pt idx="14764" formatCode="General">
                  <c:v>2.5510200000000002E-3</c:v>
                </c:pt>
                <c:pt idx="14765" formatCode="General">
                  <c:v>2.55106E-3</c:v>
                </c:pt>
                <c:pt idx="14766" formatCode="General">
                  <c:v>2.5511000000000002E-3</c:v>
                </c:pt>
                <c:pt idx="14767" formatCode="General">
                  <c:v>2.55113E-3</c:v>
                </c:pt>
                <c:pt idx="14768" formatCode="General">
                  <c:v>2.5511700000000002E-3</c:v>
                </c:pt>
                <c:pt idx="14769" formatCode="General">
                  <c:v>2.5512E-3</c:v>
                </c:pt>
                <c:pt idx="14770" formatCode="General">
                  <c:v>2.5512400000000002E-3</c:v>
                </c:pt>
                <c:pt idx="14771" formatCode="General">
                  <c:v>2.55128E-3</c:v>
                </c:pt>
                <c:pt idx="14772" formatCode="General">
                  <c:v>2.5513100000000002E-3</c:v>
                </c:pt>
                <c:pt idx="14773" formatCode="General">
                  <c:v>2.55135E-3</c:v>
                </c:pt>
                <c:pt idx="14774" formatCode="General">
                  <c:v>2.5514000000000001E-3</c:v>
                </c:pt>
                <c:pt idx="14775" formatCode="General">
                  <c:v>2.5514600000000002E-3</c:v>
                </c:pt>
                <c:pt idx="14776" formatCode="General">
                  <c:v>2.5515099999999999E-3</c:v>
                </c:pt>
                <c:pt idx="14777" formatCode="General">
                  <c:v>2.55156E-3</c:v>
                </c:pt>
                <c:pt idx="14778" formatCode="General">
                  <c:v>2.5516200000000001E-3</c:v>
                </c:pt>
                <c:pt idx="14779" formatCode="General">
                  <c:v>2.5516699999999998E-3</c:v>
                </c:pt>
                <c:pt idx="14780" formatCode="General">
                  <c:v>2.5517299999999999E-3</c:v>
                </c:pt>
                <c:pt idx="14781" formatCode="General">
                  <c:v>2.5517999999999999E-3</c:v>
                </c:pt>
                <c:pt idx="14782" formatCode="General">
                  <c:v>2.5518699999999999E-3</c:v>
                </c:pt>
                <c:pt idx="14783" formatCode="General">
                  <c:v>2.5519599999999998E-3</c:v>
                </c:pt>
                <c:pt idx="14784" formatCode="General">
                  <c:v>2.5520500000000002E-3</c:v>
                </c:pt>
                <c:pt idx="14785" formatCode="General">
                  <c:v>2.5521699999999999E-3</c:v>
                </c:pt>
                <c:pt idx="14786" formatCode="General">
                  <c:v>2.5522800000000001E-3</c:v>
                </c:pt>
                <c:pt idx="14787" formatCode="General">
                  <c:v>2.5524300000000001E-3</c:v>
                </c:pt>
                <c:pt idx="14788" formatCode="General">
                  <c:v>2.55259E-3</c:v>
                </c:pt>
                <c:pt idx="14789" formatCode="General">
                  <c:v>2.5527499999999999E-3</c:v>
                </c:pt>
                <c:pt idx="14790" formatCode="General">
                  <c:v>2.5530000000000001E-3</c:v>
                </c:pt>
                <c:pt idx="14791" formatCode="General">
                  <c:v>2.5533299999999999E-3</c:v>
                </c:pt>
                <c:pt idx="14792" formatCode="General">
                  <c:v>2.5536600000000001E-3</c:v>
                </c:pt>
                <c:pt idx="14793" formatCode="General">
                  <c:v>2.5539899999999999E-3</c:v>
                </c:pt>
                <c:pt idx="14794" formatCode="General">
                  <c:v>2.5543200000000001E-3</c:v>
                </c:pt>
                <c:pt idx="14795" formatCode="General">
                  <c:v>2.5548099999999998E-3</c:v>
                </c:pt>
                <c:pt idx="14796" formatCode="General">
                  <c:v>2.5553099999999999E-3</c:v>
                </c:pt>
                <c:pt idx="14797" formatCode="General">
                  <c:v>2.5558199999999999E-3</c:v>
                </c:pt>
                <c:pt idx="14798" formatCode="General">
                  <c:v>2.5561500000000001E-3</c:v>
                </c:pt>
                <c:pt idx="14799" formatCode="General">
                  <c:v>2.5564899999999998E-3</c:v>
                </c:pt>
                <c:pt idx="14800" formatCode="General">
                  <c:v>2.55683E-3</c:v>
                </c:pt>
                <c:pt idx="14801" formatCode="General">
                  <c:v>2.5571600000000002E-3</c:v>
                </c:pt>
                <c:pt idx="14802" formatCode="General">
                  <c:v>2.5574999999999999E-3</c:v>
                </c:pt>
                <c:pt idx="14803" formatCode="General">
                  <c:v>2.5578200000000001E-3</c:v>
                </c:pt>
                <c:pt idx="14804" formatCode="General">
                  <c:v>2.55813E-3</c:v>
                </c:pt>
                <c:pt idx="14805" formatCode="General">
                  <c:v>2.55843E-3</c:v>
                </c:pt>
                <c:pt idx="14806" formatCode="General">
                  <c:v>2.5587299999999999E-3</c:v>
                </c:pt>
                <c:pt idx="14807" formatCode="General">
                  <c:v>2.5590399999999998E-3</c:v>
                </c:pt>
                <c:pt idx="14808" formatCode="General">
                  <c:v>2.5593399999999998E-3</c:v>
                </c:pt>
                <c:pt idx="14809" formatCode="General">
                  <c:v>2.5596400000000002E-3</c:v>
                </c:pt>
                <c:pt idx="14810" formatCode="General">
                  <c:v>2.5599500000000001E-3</c:v>
                </c:pt>
                <c:pt idx="14811" formatCode="General">
                  <c:v>2.5601999999999999E-3</c:v>
                </c:pt>
                <c:pt idx="14812" formatCode="General">
                  <c:v>2.5605200000000002E-3</c:v>
                </c:pt>
                <c:pt idx="14813" formatCode="General">
                  <c:v>2.56084E-3</c:v>
                </c:pt>
                <c:pt idx="14814" formatCode="General">
                  <c:v>2.56105E-3</c:v>
                </c:pt>
                <c:pt idx="14815" formatCode="General">
                  <c:v>2.5612600000000001E-3</c:v>
                </c:pt>
                <c:pt idx="14816" formatCode="General">
                  <c:v>2.5614700000000002E-3</c:v>
                </c:pt>
                <c:pt idx="14817" formatCode="General">
                  <c:v>2.5616800000000002E-3</c:v>
                </c:pt>
                <c:pt idx="14818" formatCode="General">
                  <c:v>2.56186E-3</c:v>
                </c:pt>
                <c:pt idx="14819" formatCode="General">
                  <c:v>2.5620999999999999E-3</c:v>
                </c:pt>
                <c:pt idx="14820" formatCode="General">
                  <c:v>2.5623299999999998E-3</c:v>
                </c:pt>
                <c:pt idx="14821" formatCode="General">
                  <c:v>2.5625600000000002E-3</c:v>
                </c:pt>
                <c:pt idx="14822" formatCode="General">
                  <c:v>2.5627200000000001E-3</c:v>
                </c:pt>
                <c:pt idx="14823" formatCode="General">
                  <c:v>2.5629300000000002E-3</c:v>
                </c:pt>
                <c:pt idx="14824" formatCode="General">
                  <c:v>2.5631299999999998E-3</c:v>
                </c:pt>
                <c:pt idx="14825" formatCode="General">
                  <c:v>2.5633100000000001E-3</c:v>
                </c:pt>
                <c:pt idx="14826" formatCode="General">
                  <c:v>2.5634400000000002E-3</c:v>
                </c:pt>
                <c:pt idx="14827" formatCode="General">
                  <c:v>2.5636299999999999E-3</c:v>
                </c:pt>
                <c:pt idx="14828" formatCode="General">
                  <c:v>2.5637699999999999E-3</c:v>
                </c:pt>
                <c:pt idx="14829" formatCode="General">
                  <c:v>2.5639E-3</c:v>
                </c:pt>
                <c:pt idx="14830" formatCode="General">
                  <c:v>2.5640400000000001E-3</c:v>
                </c:pt>
                <c:pt idx="14831" formatCode="General">
                  <c:v>2.5641700000000002E-3</c:v>
                </c:pt>
                <c:pt idx="14832" formatCode="General">
                  <c:v>2.5643100000000002E-3</c:v>
                </c:pt>
                <c:pt idx="14833" formatCode="General">
                  <c:v>2.5644499999999998E-3</c:v>
                </c:pt>
                <c:pt idx="14834" formatCode="General">
                  <c:v>2.5645899999999998E-3</c:v>
                </c:pt>
                <c:pt idx="14835" formatCode="General">
                  <c:v>2.5647199999999999E-3</c:v>
                </c:pt>
                <c:pt idx="14836" formatCode="General">
                  <c:v>2.5648200000000002E-3</c:v>
                </c:pt>
                <c:pt idx="14837" formatCode="General">
                  <c:v>2.56492E-3</c:v>
                </c:pt>
                <c:pt idx="14838" formatCode="General">
                  <c:v>2.5650199999999999E-3</c:v>
                </c:pt>
                <c:pt idx="14839" formatCode="General">
                  <c:v>2.5651200000000002E-3</c:v>
                </c:pt>
                <c:pt idx="14840" formatCode="General">
                  <c:v>2.56522E-3</c:v>
                </c:pt>
                <c:pt idx="14841" formatCode="General">
                  <c:v>2.5653199999999998E-3</c:v>
                </c:pt>
                <c:pt idx="14842" formatCode="General">
                  <c:v>2.5654300000000001E-3</c:v>
                </c:pt>
                <c:pt idx="14843" formatCode="General">
                  <c:v>2.5655299999999999E-3</c:v>
                </c:pt>
                <c:pt idx="14844" formatCode="General">
                  <c:v>2.56559E-3</c:v>
                </c:pt>
                <c:pt idx="14845" formatCode="General">
                  <c:v>2.56566E-3</c:v>
                </c:pt>
                <c:pt idx="14846" formatCode="General">
                  <c:v>2.56573E-3</c:v>
                </c:pt>
                <c:pt idx="14847" formatCode="General">
                  <c:v>2.5657900000000001E-3</c:v>
                </c:pt>
                <c:pt idx="14848" formatCode="General">
                  <c:v>2.5658600000000001E-3</c:v>
                </c:pt>
                <c:pt idx="14849" formatCode="General">
                  <c:v>2.5659200000000002E-3</c:v>
                </c:pt>
                <c:pt idx="14850" formatCode="General">
                  <c:v>2.5659799999999998E-3</c:v>
                </c:pt>
                <c:pt idx="14851" formatCode="General">
                  <c:v>2.5660399999999999E-3</c:v>
                </c:pt>
                <c:pt idx="14852" formatCode="General">
                  <c:v>2.5661099999999999E-3</c:v>
                </c:pt>
                <c:pt idx="14853" formatCode="General">
                  <c:v>2.56617E-3</c:v>
                </c:pt>
                <c:pt idx="14854" formatCode="General">
                  <c:v>2.5662300000000001E-3</c:v>
                </c:pt>
                <c:pt idx="14855" formatCode="General">
                  <c:v>2.5663000000000001E-3</c:v>
                </c:pt>
                <c:pt idx="14856" formatCode="General">
                  <c:v>2.5663700000000001E-3</c:v>
                </c:pt>
                <c:pt idx="14857" formatCode="General">
                  <c:v>2.5664300000000002E-3</c:v>
                </c:pt>
                <c:pt idx="14858" formatCode="General">
                  <c:v>2.5665000000000002E-3</c:v>
                </c:pt>
                <c:pt idx="14859" formatCode="General">
                  <c:v>2.5665599999999998E-3</c:v>
                </c:pt>
                <c:pt idx="14860" formatCode="General">
                  <c:v>2.5666299999999999E-3</c:v>
                </c:pt>
                <c:pt idx="14861" formatCode="General">
                  <c:v>2.5666899999999999E-3</c:v>
                </c:pt>
                <c:pt idx="14862" formatCode="General">
                  <c:v>2.56675E-3</c:v>
                </c:pt>
                <c:pt idx="14863" formatCode="General">
                  <c:v>2.5668000000000002E-3</c:v>
                </c:pt>
                <c:pt idx="14864" formatCode="General">
                  <c:v>2.5668599999999998E-3</c:v>
                </c:pt>
                <c:pt idx="14865" formatCode="General">
                  <c:v>2.5669199999999999E-3</c:v>
                </c:pt>
                <c:pt idx="14866" formatCode="General">
                  <c:v>2.5669999999999998E-3</c:v>
                </c:pt>
                <c:pt idx="14867" formatCode="General">
                  <c:v>2.5670799999999998E-3</c:v>
                </c:pt>
                <c:pt idx="14868" formatCode="General">
                  <c:v>2.5671600000000002E-3</c:v>
                </c:pt>
                <c:pt idx="14869" formatCode="General">
                  <c:v>2.5672300000000002E-3</c:v>
                </c:pt>
                <c:pt idx="14870" formatCode="General">
                  <c:v>2.5672999999999998E-3</c:v>
                </c:pt>
                <c:pt idx="14871" formatCode="General">
                  <c:v>2.5674000000000001E-3</c:v>
                </c:pt>
                <c:pt idx="14872" formatCode="General">
                  <c:v>2.56749E-3</c:v>
                </c:pt>
                <c:pt idx="14873" formatCode="General">
                  <c:v>2.5675799999999999E-3</c:v>
                </c:pt>
                <c:pt idx="14874" formatCode="General">
                  <c:v>2.56771E-3</c:v>
                </c:pt>
                <c:pt idx="14875" formatCode="General">
                  <c:v>2.5679000000000001E-3</c:v>
                </c:pt>
                <c:pt idx="14876" formatCode="General">
                  <c:v>2.5681300000000001E-3</c:v>
                </c:pt>
                <c:pt idx="14877" formatCode="General">
                  <c:v>2.56829E-3</c:v>
                </c:pt>
                <c:pt idx="14878" formatCode="General">
                  <c:v>2.5684000000000002E-3</c:v>
                </c:pt>
                <c:pt idx="14879" formatCode="General">
                  <c:v>2.5685E-3</c:v>
                </c:pt>
                <c:pt idx="14880" formatCode="General">
                  <c:v>2.5685999999999999E-3</c:v>
                </c:pt>
                <c:pt idx="14881" formatCode="General">
                  <c:v>2.5686900000000002E-3</c:v>
                </c:pt>
                <c:pt idx="14882" formatCode="General">
                  <c:v>2.5687800000000001E-3</c:v>
                </c:pt>
                <c:pt idx="14883" formatCode="General">
                  <c:v>2.56887E-3</c:v>
                </c:pt>
                <c:pt idx="14884" formatCode="General">
                  <c:v>2.5689699999999998E-3</c:v>
                </c:pt>
                <c:pt idx="14885" formatCode="General">
                  <c:v>2.5690000000000001E-3</c:v>
                </c:pt>
                <c:pt idx="14886" formatCode="General">
                  <c:v>2.5691099999999999E-3</c:v>
                </c:pt>
                <c:pt idx="14887" formatCode="General">
                  <c:v>2.5691799999999999E-3</c:v>
                </c:pt>
                <c:pt idx="14888" formatCode="General">
                  <c:v>2.5692900000000001E-3</c:v>
                </c:pt>
                <c:pt idx="14889" formatCode="General">
                  <c:v>2.5693999999999999E-3</c:v>
                </c:pt>
                <c:pt idx="14890" formatCode="General">
                  <c:v>2.5695000000000002E-3</c:v>
                </c:pt>
                <c:pt idx="14891" formatCode="General">
                  <c:v>2.5695900000000001E-3</c:v>
                </c:pt>
                <c:pt idx="14892" formatCode="General">
                  <c:v>2.5696899999999999E-3</c:v>
                </c:pt>
                <c:pt idx="14893" formatCode="General">
                  <c:v>2.56982E-3</c:v>
                </c:pt>
                <c:pt idx="14894" formatCode="General">
                  <c:v>2.5700300000000001E-3</c:v>
                </c:pt>
                <c:pt idx="14895" formatCode="General">
                  <c:v>2.5702500000000001E-3</c:v>
                </c:pt>
                <c:pt idx="14896" formatCode="General">
                  <c:v>2.5703800000000001E-3</c:v>
                </c:pt>
                <c:pt idx="14897" formatCode="General">
                  <c:v>2.57047E-3</c:v>
                </c:pt>
                <c:pt idx="14898" formatCode="General">
                  <c:v>2.57055E-3</c:v>
                </c:pt>
                <c:pt idx="14899" formatCode="General">
                  <c:v>2.5706499999999998E-3</c:v>
                </c:pt>
                <c:pt idx="14900" formatCode="General">
                  <c:v>2.5707299999999998E-3</c:v>
                </c:pt>
                <c:pt idx="14901" formatCode="General">
                  <c:v>2.5708100000000002E-3</c:v>
                </c:pt>
                <c:pt idx="14902" formatCode="General">
                  <c:v>2.5708900000000002E-3</c:v>
                </c:pt>
                <c:pt idx="14903" formatCode="General">
                  <c:v>2.5709700000000001E-3</c:v>
                </c:pt>
                <c:pt idx="14904" formatCode="General">
                  <c:v>2.5710300000000002E-3</c:v>
                </c:pt>
                <c:pt idx="14905" formatCode="General">
                  <c:v>2.5710899999999998E-3</c:v>
                </c:pt>
                <c:pt idx="14906" formatCode="General">
                  <c:v>2.5711599999999999E-3</c:v>
                </c:pt>
                <c:pt idx="14907" formatCode="General">
                  <c:v>2.5712199999999999E-3</c:v>
                </c:pt>
                <c:pt idx="14908" formatCode="General">
                  <c:v>2.57128E-3</c:v>
                </c:pt>
                <c:pt idx="14909" formatCode="General">
                  <c:v>2.57135E-3</c:v>
                </c:pt>
                <c:pt idx="14910" formatCode="General">
                  <c:v>2.5714100000000001E-3</c:v>
                </c:pt>
                <c:pt idx="14911" formatCode="General">
                  <c:v>2.5714700000000002E-3</c:v>
                </c:pt>
                <c:pt idx="14912" formatCode="General">
                  <c:v>2.5715400000000002E-3</c:v>
                </c:pt>
                <c:pt idx="14913" formatCode="General">
                  <c:v>2.5715999999999998E-3</c:v>
                </c:pt>
                <c:pt idx="14914" formatCode="General">
                  <c:v>2.5716699999999999E-3</c:v>
                </c:pt>
                <c:pt idx="14915" formatCode="General">
                  <c:v>2.5717299999999999E-3</c:v>
                </c:pt>
                <c:pt idx="14916" formatCode="General">
                  <c:v>2.5718E-3</c:v>
                </c:pt>
                <c:pt idx="14917" formatCode="General">
                  <c:v>2.57186E-3</c:v>
                </c:pt>
                <c:pt idx="14918" formatCode="General">
                  <c:v>2.57193E-3</c:v>
                </c:pt>
                <c:pt idx="14919" formatCode="General">
                  <c:v>2.5720000000000001E-3</c:v>
                </c:pt>
                <c:pt idx="14920" formatCode="General">
                  <c:v>2.5720600000000001E-3</c:v>
                </c:pt>
                <c:pt idx="14921" formatCode="General">
                  <c:v>2.5721300000000002E-3</c:v>
                </c:pt>
                <c:pt idx="14922" formatCode="General">
                  <c:v>2.5721899999999998E-3</c:v>
                </c:pt>
                <c:pt idx="14923" formatCode="General">
                  <c:v>2.5722599999999998E-3</c:v>
                </c:pt>
                <c:pt idx="14924" formatCode="General">
                  <c:v>2.5723299999999998E-3</c:v>
                </c:pt>
                <c:pt idx="14925" formatCode="General">
                  <c:v>2.5723999999999999E-3</c:v>
                </c:pt>
                <c:pt idx="14926" formatCode="General">
                  <c:v>2.5724699999999999E-3</c:v>
                </c:pt>
                <c:pt idx="14927" formatCode="General">
                  <c:v>2.5725700000000002E-3</c:v>
                </c:pt>
                <c:pt idx="14928" formatCode="General">
                  <c:v>2.5726600000000001E-3</c:v>
                </c:pt>
                <c:pt idx="14929" formatCode="General">
                  <c:v>2.5727599999999999E-3</c:v>
                </c:pt>
                <c:pt idx="14930" formatCode="General">
                  <c:v>2.5728499999999998E-3</c:v>
                </c:pt>
                <c:pt idx="14931" formatCode="General">
                  <c:v>2.5729500000000001E-3</c:v>
                </c:pt>
                <c:pt idx="14932" formatCode="General">
                  <c:v>2.5730499999999999E-3</c:v>
                </c:pt>
                <c:pt idx="14933" formatCode="General">
                  <c:v>2.5731700000000001E-3</c:v>
                </c:pt>
                <c:pt idx="14934" formatCode="General">
                  <c:v>2.5733000000000002E-3</c:v>
                </c:pt>
                <c:pt idx="14935" formatCode="General">
                  <c:v>2.5734199999999999E-3</c:v>
                </c:pt>
                <c:pt idx="14936" formatCode="General">
                  <c:v>2.57354E-3</c:v>
                </c:pt>
                <c:pt idx="14937" formatCode="General">
                  <c:v>2.5736600000000002E-3</c:v>
                </c:pt>
                <c:pt idx="14938" formatCode="General">
                  <c:v>2.5737799999999999E-3</c:v>
                </c:pt>
                <c:pt idx="14939" formatCode="General">
                  <c:v>2.5739000000000001E-3</c:v>
                </c:pt>
                <c:pt idx="14940" formatCode="General">
                  <c:v>2.5740400000000001E-3</c:v>
                </c:pt>
                <c:pt idx="14941" formatCode="General">
                  <c:v>2.57421E-3</c:v>
                </c:pt>
                <c:pt idx="14942" formatCode="General">
                  <c:v>2.5743699999999999E-3</c:v>
                </c:pt>
                <c:pt idx="14943" formatCode="General">
                  <c:v>2.5745299999999998E-3</c:v>
                </c:pt>
                <c:pt idx="14944" formatCode="General">
                  <c:v>2.5746900000000001E-3</c:v>
                </c:pt>
                <c:pt idx="14945" formatCode="General">
                  <c:v>2.5748500000000001E-3</c:v>
                </c:pt>
                <c:pt idx="14946" formatCode="General">
                  <c:v>2.5750199999999999E-3</c:v>
                </c:pt>
                <c:pt idx="14947" formatCode="General">
                  <c:v>2.5751799999999998E-3</c:v>
                </c:pt>
                <c:pt idx="14948" formatCode="General">
                  <c:v>2.5753600000000001E-3</c:v>
                </c:pt>
                <c:pt idx="14949" formatCode="General">
                  <c:v>2.5755499999999998E-3</c:v>
                </c:pt>
                <c:pt idx="14950" formatCode="General">
                  <c:v>2.5757499999999999E-3</c:v>
                </c:pt>
                <c:pt idx="14951" formatCode="General">
                  <c:v>2.5759400000000001E-3</c:v>
                </c:pt>
                <c:pt idx="14952" formatCode="General">
                  <c:v>2.5761400000000002E-3</c:v>
                </c:pt>
                <c:pt idx="14953" formatCode="General">
                  <c:v>2.5763299999999999E-3</c:v>
                </c:pt>
                <c:pt idx="14954" formatCode="General">
                  <c:v>2.5765300000000001E-3</c:v>
                </c:pt>
                <c:pt idx="14955" formatCode="General">
                  <c:v>2.5767300000000002E-3</c:v>
                </c:pt>
                <c:pt idx="14956" formatCode="General">
                  <c:v>2.5769600000000001E-3</c:v>
                </c:pt>
                <c:pt idx="14957" formatCode="General">
                  <c:v>2.5772299999999998E-3</c:v>
                </c:pt>
                <c:pt idx="14958" formatCode="General">
                  <c:v>2.5774999999999999E-3</c:v>
                </c:pt>
                <c:pt idx="14959" formatCode="General">
                  <c:v>2.5777700000000001E-3</c:v>
                </c:pt>
                <c:pt idx="14960" formatCode="General">
                  <c:v>2.5780400000000002E-3</c:v>
                </c:pt>
                <c:pt idx="14961" formatCode="General">
                  <c:v>2.5783099999999999E-3</c:v>
                </c:pt>
                <c:pt idx="14962" formatCode="General">
                  <c:v>2.57858E-3</c:v>
                </c:pt>
                <c:pt idx="14963" formatCode="General">
                  <c:v>2.5788500000000002E-3</c:v>
                </c:pt>
                <c:pt idx="14964" formatCode="General">
                  <c:v>2.5791500000000001E-3</c:v>
                </c:pt>
                <c:pt idx="14965" formatCode="General">
                  <c:v>2.5794899999999998E-3</c:v>
                </c:pt>
                <c:pt idx="14966" formatCode="General">
                  <c:v>2.57982E-3</c:v>
                </c:pt>
                <c:pt idx="14967" formatCode="General">
                  <c:v>2.5801600000000002E-3</c:v>
                </c:pt>
                <c:pt idx="14968" formatCode="General">
                  <c:v>2.5804999999999999E-3</c:v>
                </c:pt>
                <c:pt idx="14969" formatCode="General">
                  <c:v>2.58084E-3</c:v>
                </c:pt>
                <c:pt idx="14970" formatCode="General">
                  <c:v>2.5811699999999998E-3</c:v>
                </c:pt>
                <c:pt idx="14971" formatCode="General">
                  <c:v>2.58151E-3</c:v>
                </c:pt>
                <c:pt idx="14972" formatCode="General">
                  <c:v>2.5818999999999998E-3</c:v>
                </c:pt>
                <c:pt idx="14973" formatCode="General">
                  <c:v>2.5823399999999998E-3</c:v>
                </c:pt>
                <c:pt idx="14974" formatCode="General">
                  <c:v>2.5827699999999999E-3</c:v>
                </c:pt>
                <c:pt idx="14975" formatCode="General">
                  <c:v>2.5832099999999998E-3</c:v>
                </c:pt>
                <c:pt idx="14976" formatCode="General">
                  <c:v>2.5836499999999998E-3</c:v>
                </c:pt>
                <c:pt idx="14977" formatCode="General">
                  <c:v>2.5840899999999998E-3</c:v>
                </c:pt>
                <c:pt idx="14978" formatCode="General">
                  <c:v>2.5845299999999998E-3</c:v>
                </c:pt>
                <c:pt idx="14979" formatCode="General">
                  <c:v>2.5849699999999998E-3</c:v>
                </c:pt>
                <c:pt idx="14980" formatCode="General">
                  <c:v>2.58544E-3</c:v>
                </c:pt>
                <c:pt idx="14981" formatCode="General">
                  <c:v>2.5859400000000001E-3</c:v>
                </c:pt>
                <c:pt idx="14982" formatCode="General">
                  <c:v>2.58632E-3</c:v>
                </c:pt>
                <c:pt idx="14983" formatCode="General">
                  <c:v>2.5866999999999999E-3</c:v>
                </c:pt>
                <c:pt idx="14984" formatCode="General">
                  <c:v>2.5870799999999998E-3</c:v>
                </c:pt>
                <c:pt idx="14985" formatCode="General">
                  <c:v>2.5875300000000002E-3</c:v>
                </c:pt>
                <c:pt idx="14986" formatCode="General">
                  <c:v>2.58785E-3</c:v>
                </c:pt>
                <c:pt idx="14987" formatCode="General">
                  <c:v>2.5881699999999999E-3</c:v>
                </c:pt>
                <c:pt idx="14988" formatCode="General">
                  <c:v>2.5884900000000001E-3</c:v>
                </c:pt>
                <c:pt idx="14989" formatCode="General">
                  <c:v>2.58873E-3</c:v>
                </c:pt>
                <c:pt idx="14990" formatCode="General">
                  <c:v>2.5889699999999999E-3</c:v>
                </c:pt>
                <c:pt idx="14991" formatCode="General">
                  <c:v>2.5892100000000002E-3</c:v>
                </c:pt>
                <c:pt idx="14992" formatCode="General">
                  <c:v>2.5894500000000001E-3</c:v>
                </c:pt>
                <c:pt idx="14993" formatCode="General">
                  <c:v>2.58969E-3</c:v>
                </c:pt>
                <c:pt idx="14994" formatCode="General">
                  <c:v>2.5898499999999999E-3</c:v>
                </c:pt>
                <c:pt idx="14995" formatCode="General">
                  <c:v>2.5900099999999998E-3</c:v>
                </c:pt>
                <c:pt idx="14996" formatCode="General">
                  <c:v>2.5901700000000001E-3</c:v>
                </c:pt>
                <c:pt idx="14997" formatCode="General">
                  <c:v>2.5903300000000001E-3</c:v>
                </c:pt>
                <c:pt idx="14998" formatCode="General">
                  <c:v>2.59048E-3</c:v>
                </c:pt>
                <c:pt idx="14999" formatCode="General">
                  <c:v>2.5906000000000002E-3</c:v>
                </c:pt>
                <c:pt idx="15000" formatCode="General">
                  <c:v>2.5907199999999999E-3</c:v>
                </c:pt>
                <c:pt idx="15001" formatCode="General">
                  <c:v>2.5908400000000001E-3</c:v>
                </c:pt>
                <c:pt idx="15002" formatCode="General">
                  <c:v>2.5909599999999998E-3</c:v>
                </c:pt>
                <c:pt idx="15003" formatCode="General">
                  <c:v>2.5910400000000002E-3</c:v>
                </c:pt>
                <c:pt idx="15004" formatCode="General">
                  <c:v>2.5911300000000001E-3</c:v>
                </c:pt>
                <c:pt idx="15005" formatCode="General">
                  <c:v>2.5912000000000001E-3</c:v>
                </c:pt>
                <c:pt idx="15006" formatCode="General">
                  <c:v>2.5912600000000002E-3</c:v>
                </c:pt>
                <c:pt idx="15007" formatCode="General">
                  <c:v>2.5913199999999998E-3</c:v>
                </c:pt>
                <c:pt idx="15008" formatCode="General">
                  <c:v>2.5913899999999998E-3</c:v>
                </c:pt>
                <c:pt idx="15009" formatCode="General">
                  <c:v>2.5914499999999999E-3</c:v>
                </c:pt>
                <c:pt idx="15010" formatCode="General">
                  <c:v>2.59151E-3</c:v>
                </c:pt>
                <c:pt idx="15011" formatCode="General">
                  <c:v>2.5915600000000001E-3</c:v>
                </c:pt>
                <c:pt idx="15012" formatCode="General">
                  <c:v>2.5916099999999998E-3</c:v>
                </c:pt>
                <c:pt idx="15013" formatCode="General">
                  <c:v>2.59165E-3</c:v>
                </c:pt>
                <c:pt idx="15014" formatCode="General">
                  <c:v>2.5917000000000002E-3</c:v>
                </c:pt>
                <c:pt idx="15015" formatCode="General">
                  <c:v>2.5917499999999999E-3</c:v>
                </c:pt>
                <c:pt idx="15016" formatCode="General">
                  <c:v>2.5918E-3</c:v>
                </c:pt>
                <c:pt idx="15017" formatCode="General">
                  <c:v>2.5918400000000002E-3</c:v>
                </c:pt>
                <c:pt idx="15018" formatCode="General">
                  <c:v>2.5918899999999999E-3</c:v>
                </c:pt>
                <c:pt idx="15019" formatCode="General">
                  <c:v>2.59194E-3</c:v>
                </c:pt>
                <c:pt idx="15020" formatCode="General">
                  <c:v>2.5919799999999998E-3</c:v>
                </c:pt>
                <c:pt idx="15021" formatCode="General">
                  <c:v>2.5920299999999999E-3</c:v>
                </c:pt>
                <c:pt idx="15022" formatCode="General">
                  <c:v>2.5920700000000001E-3</c:v>
                </c:pt>
                <c:pt idx="15023" formatCode="General">
                  <c:v>2.5921099999999999E-3</c:v>
                </c:pt>
                <c:pt idx="15024" formatCode="General">
                  <c:v>2.5921500000000001E-3</c:v>
                </c:pt>
                <c:pt idx="15025" formatCode="General">
                  <c:v>2.5921899999999999E-3</c:v>
                </c:pt>
                <c:pt idx="15026" formatCode="General">
                  <c:v>2.5922300000000001E-3</c:v>
                </c:pt>
                <c:pt idx="15027" formatCode="General">
                  <c:v>2.5922699999999998E-3</c:v>
                </c:pt>
                <c:pt idx="15028" formatCode="General">
                  <c:v>2.59231E-3</c:v>
                </c:pt>
                <c:pt idx="15029" formatCode="General">
                  <c:v>2.5923500000000002E-3</c:v>
                </c:pt>
                <c:pt idx="15030" formatCode="General">
                  <c:v>2.59239E-3</c:v>
                </c:pt>
                <c:pt idx="15031" formatCode="General">
                  <c:v>2.5924300000000002E-3</c:v>
                </c:pt>
                <c:pt idx="15032" formatCode="General">
                  <c:v>2.5924799999999999E-3</c:v>
                </c:pt>
                <c:pt idx="15033" formatCode="General">
                  <c:v>2.5925200000000001E-3</c:v>
                </c:pt>
                <c:pt idx="15034" formatCode="General">
                  <c:v>2.5925599999999998E-3</c:v>
                </c:pt>
                <c:pt idx="15035" formatCode="General">
                  <c:v>2.5926E-3</c:v>
                </c:pt>
                <c:pt idx="15036" formatCode="General">
                  <c:v>2.5926399999999998E-3</c:v>
                </c:pt>
                <c:pt idx="15037" formatCode="General">
                  <c:v>2.59268E-3</c:v>
                </c:pt>
                <c:pt idx="15038" formatCode="General">
                  <c:v>2.5927099999999998E-3</c:v>
                </c:pt>
                <c:pt idx="15039" formatCode="General">
                  <c:v>2.5927599999999999E-3</c:v>
                </c:pt>
                <c:pt idx="15040" formatCode="General">
                  <c:v>2.5928000000000001E-3</c:v>
                </c:pt>
                <c:pt idx="15041" formatCode="General">
                  <c:v>2.5928399999999999E-3</c:v>
                </c:pt>
                <c:pt idx="15042" formatCode="General">
                  <c:v>2.5928800000000001E-3</c:v>
                </c:pt>
                <c:pt idx="15043" formatCode="General">
                  <c:v>2.5929199999999999E-3</c:v>
                </c:pt>
                <c:pt idx="15044" formatCode="General">
                  <c:v>2.59297E-3</c:v>
                </c:pt>
                <c:pt idx="15045" formatCode="General">
                  <c:v>2.5930100000000002E-3</c:v>
                </c:pt>
                <c:pt idx="15046" formatCode="General">
                  <c:v>2.59305E-3</c:v>
                </c:pt>
                <c:pt idx="15047" formatCode="General">
                  <c:v>2.5930900000000002E-3</c:v>
                </c:pt>
                <c:pt idx="15048" formatCode="General">
                  <c:v>2.5931299999999999E-3</c:v>
                </c:pt>
                <c:pt idx="15049" formatCode="General">
                  <c:v>2.5931700000000001E-3</c:v>
                </c:pt>
                <c:pt idx="15050" formatCode="General">
                  <c:v>2.5932199999999998E-3</c:v>
                </c:pt>
                <c:pt idx="15051" formatCode="General">
                  <c:v>2.59326E-3</c:v>
                </c:pt>
                <c:pt idx="15052" formatCode="General">
                  <c:v>2.5933100000000001E-3</c:v>
                </c:pt>
                <c:pt idx="15053" formatCode="General">
                  <c:v>2.5933499999999999E-3</c:v>
                </c:pt>
                <c:pt idx="15054" formatCode="General">
                  <c:v>2.5934199999999999E-3</c:v>
                </c:pt>
                <c:pt idx="15055" formatCode="General">
                  <c:v>2.5934899999999999E-3</c:v>
                </c:pt>
                <c:pt idx="15056" formatCode="General">
                  <c:v>2.59355E-3</c:v>
                </c:pt>
                <c:pt idx="15057" formatCode="General">
                  <c:v>2.59363E-3</c:v>
                </c:pt>
                <c:pt idx="15058" formatCode="General">
                  <c:v>2.5937199999999999E-3</c:v>
                </c:pt>
                <c:pt idx="15059" formatCode="General">
                  <c:v>2.59384E-3</c:v>
                </c:pt>
                <c:pt idx="15060" formatCode="General">
                  <c:v>2.59414E-3</c:v>
                </c:pt>
                <c:pt idx="15061" formatCode="General">
                  <c:v>2.5942600000000001E-3</c:v>
                </c:pt>
                <c:pt idx="15062" formatCode="General">
                  <c:v>2.59436E-3</c:v>
                </c:pt>
                <c:pt idx="15063" formatCode="General">
                  <c:v>2.5944399999999999E-3</c:v>
                </c:pt>
                <c:pt idx="15064" formatCode="General">
                  <c:v>2.5945299999999998E-3</c:v>
                </c:pt>
                <c:pt idx="15065" formatCode="General">
                  <c:v>2.5946200000000002E-3</c:v>
                </c:pt>
                <c:pt idx="15066" formatCode="General">
                  <c:v>2.5947000000000001E-3</c:v>
                </c:pt>
                <c:pt idx="15067" formatCode="General">
                  <c:v>2.5947800000000001E-3</c:v>
                </c:pt>
                <c:pt idx="15068" formatCode="General">
                  <c:v>2.5948500000000001E-3</c:v>
                </c:pt>
                <c:pt idx="15069" formatCode="General">
                  <c:v>2.5948999999999998E-3</c:v>
                </c:pt>
                <c:pt idx="15070" formatCode="General">
                  <c:v>2.5949800000000002E-3</c:v>
                </c:pt>
                <c:pt idx="15071" formatCode="General">
                  <c:v>2.5950600000000002E-3</c:v>
                </c:pt>
                <c:pt idx="15072" formatCode="General">
                  <c:v>2.5951300000000002E-3</c:v>
                </c:pt>
                <c:pt idx="15073" formatCode="General">
                  <c:v>2.5951899999999998E-3</c:v>
                </c:pt>
                <c:pt idx="15074" formatCode="General">
                  <c:v>2.5952599999999998E-3</c:v>
                </c:pt>
                <c:pt idx="15075" formatCode="General">
                  <c:v>2.5953500000000002E-3</c:v>
                </c:pt>
                <c:pt idx="15076" formatCode="General">
                  <c:v>2.5954400000000001E-3</c:v>
                </c:pt>
                <c:pt idx="15077" formatCode="General">
                  <c:v>2.5955399999999999E-3</c:v>
                </c:pt>
                <c:pt idx="15078" formatCode="General">
                  <c:v>2.5956600000000001E-3</c:v>
                </c:pt>
                <c:pt idx="15079" formatCode="General">
                  <c:v>2.5959899999999998E-3</c:v>
                </c:pt>
                <c:pt idx="15080" formatCode="General">
                  <c:v>2.5960800000000002E-3</c:v>
                </c:pt>
                <c:pt idx="15081" formatCode="General">
                  <c:v>2.5961600000000001E-3</c:v>
                </c:pt>
                <c:pt idx="15082" formatCode="General">
                  <c:v>2.5962400000000001E-3</c:v>
                </c:pt>
                <c:pt idx="15083" formatCode="General">
                  <c:v>2.5963000000000002E-3</c:v>
                </c:pt>
                <c:pt idx="15084" formatCode="General">
                  <c:v>2.5963499999999999E-3</c:v>
                </c:pt>
                <c:pt idx="15085" formatCode="General">
                  <c:v>2.59641E-3</c:v>
                </c:pt>
                <c:pt idx="15086" formatCode="General">
                  <c:v>2.59647E-3</c:v>
                </c:pt>
                <c:pt idx="15087" formatCode="General">
                  <c:v>2.5965300000000001E-3</c:v>
                </c:pt>
                <c:pt idx="15088" formatCode="General">
                  <c:v>2.5965799999999998E-3</c:v>
                </c:pt>
                <c:pt idx="15089" formatCode="General">
                  <c:v>2.5966299999999999E-3</c:v>
                </c:pt>
                <c:pt idx="15090" formatCode="General">
                  <c:v>2.5966800000000001E-3</c:v>
                </c:pt>
                <c:pt idx="15091" formatCode="General">
                  <c:v>2.5967299999999998E-3</c:v>
                </c:pt>
                <c:pt idx="15092" formatCode="General">
                  <c:v>2.59677E-3</c:v>
                </c:pt>
                <c:pt idx="15093" formatCode="General">
                  <c:v>2.5968100000000002E-3</c:v>
                </c:pt>
                <c:pt idx="15094" formatCode="General">
                  <c:v>2.59684E-3</c:v>
                </c:pt>
                <c:pt idx="15095" formatCode="General">
                  <c:v>2.5968900000000001E-3</c:v>
                </c:pt>
                <c:pt idx="15096" formatCode="General">
                  <c:v>2.5969299999999999E-3</c:v>
                </c:pt>
                <c:pt idx="15097" formatCode="General">
                  <c:v>2.5969600000000002E-3</c:v>
                </c:pt>
                <c:pt idx="15098" formatCode="General">
                  <c:v>2.5969999999999999E-3</c:v>
                </c:pt>
                <c:pt idx="15099" formatCode="General">
                  <c:v>2.5970300000000002E-3</c:v>
                </c:pt>
                <c:pt idx="15100" formatCode="General">
                  <c:v>2.5970699999999999E-3</c:v>
                </c:pt>
                <c:pt idx="15101" formatCode="General">
                  <c:v>2.5971100000000001E-3</c:v>
                </c:pt>
                <c:pt idx="15102" formatCode="General">
                  <c:v>2.59714E-3</c:v>
                </c:pt>
                <c:pt idx="15103" formatCode="General">
                  <c:v>2.5971800000000001E-3</c:v>
                </c:pt>
                <c:pt idx="15104" formatCode="General">
                  <c:v>2.59721E-3</c:v>
                </c:pt>
                <c:pt idx="15105" formatCode="General">
                  <c:v>2.5972500000000002E-3</c:v>
                </c:pt>
                <c:pt idx="15106" formatCode="General">
                  <c:v>2.59728E-3</c:v>
                </c:pt>
                <c:pt idx="15107" formatCode="General">
                  <c:v>2.5973200000000002E-3</c:v>
                </c:pt>
                <c:pt idx="15108" formatCode="General">
                  <c:v>2.5973599999999999E-3</c:v>
                </c:pt>
                <c:pt idx="15109" formatCode="General">
                  <c:v>2.5973900000000002E-3</c:v>
                </c:pt>
                <c:pt idx="15110" formatCode="General">
                  <c:v>2.59743E-3</c:v>
                </c:pt>
                <c:pt idx="15111" formatCode="General">
                  <c:v>2.5974599999999998E-3</c:v>
                </c:pt>
                <c:pt idx="15112" formatCode="General">
                  <c:v>2.5975E-3</c:v>
                </c:pt>
                <c:pt idx="15113" formatCode="General">
                  <c:v>2.5975299999999998E-3</c:v>
                </c:pt>
                <c:pt idx="15114" formatCode="General">
                  <c:v>2.5975600000000001E-3</c:v>
                </c:pt>
                <c:pt idx="15115" formatCode="General">
                  <c:v>2.5975999999999998E-3</c:v>
                </c:pt>
                <c:pt idx="15116" formatCode="General">
                  <c:v>2.5976300000000001E-3</c:v>
                </c:pt>
                <c:pt idx="15117" formatCode="General">
                  <c:v>2.5976699999999998E-3</c:v>
                </c:pt>
                <c:pt idx="15118" formatCode="General">
                  <c:v>2.5977000000000001E-3</c:v>
                </c:pt>
                <c:pt idx="15119" formatCode="General">
                  <c:v>2.5977399999999999E-3</c:v>
                </c:pt>
                <c:pt idx="15120" formatCode="General">
                  <c:v>2.5977700000000001E-3</c:v>
                </c:pt>
                <c:pt idx="15121" formatCode="General">
                  <c:v>2.5977999999999999E-3</c:v>
                </c:pt>
                <c:pt idx="15122" formatCode="General">
                  <c:v>2.5978400000000001E-3</c:v>
                </c:pt>
                <c:pt idx="15123" formatCode="General">
                  <c:v>2.59787E-3</c:v>
                </c:pt>
                <c:pt idx="15124" formatCode="General">
                  <c:v>2.5979100000000001E-3</c:v>
                </c:pt>
                <c:pt idx="15125" formatCode="General">
                  <c:v>2.5979499999999999E-3</c:v>
                </c:pt>
                <c:pt idx="15126" formatCode="General">
                  <c:v>2.598E-3</c:v>
                </c:pt>
                <c:pt idx="15127" formatCode="General">
                  <c:v>2.5980500000000002E-3</c:v>
                </c:pt>
                <c:pt idx="15128" formatCode="General">
                  <c:v>2.5980899999999999E-3</c:v>
                </c:pt>
                <c:pt idx="15129" formatCode="General">
                  <c:v>2.5981400000000001E-3</c:v>
                </c:pt>
                <c:pt idx="15130" formatCode="General">
                  <c:v>2.5981899999999998E-3</c:v>
                </c:pt>
                <c:pt idx="15131" formatCode="General">
                  <c:v>2.5982399999999999E-3</c:v>
                </c:pt>
                <c:pt idx="15132" formatCode="General">
                  <c:v>2.5982800000000001E-3</c:v>
                </c:pt>
                <c:pt idx="15133" formatCode="General">
                  <c:v>2.5983400000000002E-3</c:v>
                </c:pt>
                <c:pt idx="15134" formatCode="General">
                  <c:v>2.5983999999999998E-3</c:v>
                </c:pt>
                <c:pt idx="15135" formatCode="General">
                  <c:v>2.5984699999999999E-3</c:v>
                </c:pt>
                <c:pt idx="15136" formatCode="General">
                  <c:v>2.5985299999999999E-3</c:v>
                </c:pt>
                <c:pt idx="15137" formatCode="General">
                  <c:v>2.59859E-3</c:v>
                </c:pt>
                <c:pt idx="15138" formatCode="General">
                  <c:v>2.5986500000000001E-3</c:v>
                </c:pt>
                <c:pt idx="15139" formatCode="General">
                  <c:v>2.59874E-3</c:v>
                </c:pt>
                <c:pt idx="15140" formatCode="General">
                  <c:v>2.5988299999999999E-3</c:v>
                </c:pt>
                <c:pt idx="15141" formatCode="General">
                  <c:v>2.5989199999999998E-3</c:v>
                </c:pt>
                <c:pt idx="15142" formatCode="General">
                  <c:v>2.5990200000000001E-3</c:v>
                </c:pt>
                <c:pt idx="15143" formatCode="General">
                  <c:v>2.5991399999999998E-3</c:v>
                </c:pt>
                <c:pt idx="15144" formatCode="General">
                  <c:v>2.5992400000000001E-3</c:v>
                </c:pt>
                <c:pt idx="15145" formatCode="General">
                  <c:v>2.59939E-3</c:v>
                </c:pt>
                <c:pt idx="15146" formatCode="General">
                  <c:v>2.59955E-3</c:v>
                </c:pt>
                <c:pt idx="15147" formatCode="General">
                  <c:v>2.5996999999999999E-3</c:v>
                </c:pt>
                <c:pt idx="15148" formatCode="General">
                  <c:v>2.5998499999999999E-3</c:v>
                </c:pt>
                <c:pt idx="15149" formatCode="General">
                  <c:v>2.5999999999999999E-3</c:v>
                </c:pt>
                <c:pt idx="15150" formatCode="General">
                  <c:v>2.6001599999999998E-3</c:v>
                </c:pt>
                <c:pt idx="15151" formatCode="General">
                  <c:v>2.6003599999999999E-3</c:v>
                </c:pt>
                <c:pt idx="15152" formatCode="General">
                  <c:v>2.60056E-3</c:v>
                </c:pt>
                <c:pt idx="15153" formatCode="General">
                  <c:v>2.6007700000000001E-3</c:v>
                </c:pt>
                <c:pt idx="15154" formatCode="General">
                  <c:v>2.6009700000000002E-3</c:v>
                </c:pt>
                <c:pt idx="15155" formatCode="General">
                  <c:v>2.6011799999999998E-3</c:v>
                </c:pt>
                <c:pt idx="15156" formatCode="General">
                  <c:v>2.6014499999999999E-3</c:v>
                </c:pt>
                <c:pt idx="15157" formatCode="General">
                  <c:v>2.6017200000000001E-3</c:v>
                </c:pt>
                <c:pt idx="15158" formatCode="General">
                  <c:v>2.6019900000000002E-3</c:v>
                </c:pt>
                <c:pt idx="15159" formatCode="General">
                  <c:v>2.6022599999999999E-3</c:v>
                </c:pt>
                <c:pt idx="15160" formatCode="General">
                  <c:v>2.60253E-3</c:v>
                </c:pt>
                <c:pt idx="15161" formatCode="General">
                  <c:v>2.6029400000000002E-3</c:v>
                </c:pt>
                <c:pt idx="15162" formatCode="General">
                  <c:v>2.6033599999999999E-3</c:v>
                </c:pt>
                <c:pt idx="15163" formatCode="General">
                  <c:v>2.60378E-3</c:v>
                </c:pt>
                <c:pt idx="15164" formatCode="General">
                  <c:v>2.6042000000000001E-3</c:v>
                </c:pt>
                <c:pt idx="15165" formatCode="General">
                  <c:v>2.6046200000000002E-3</c:v>
                </c:pt>
                <c:pt idx="15166" formatCode="General">
                  <c:v>2.6051799999999999E-3</c:v>
                </c:pt>
                <c:pt idx="15167" formatCode="General">
                  <c:v>2.6057400000000001E-3</c:v>
                </c:pt>
                <c:pt idx="15168" formatCode="General">
                  <c:v>2.6063000000000002E-3</c:v>
                </c:pt>
                <c:pt idx="15169" formatCode="General">
                  <c:v>2.6068599999999999E-3</c:v>
                </c:pt>
                <c:pt idx="15170" formatCode="General">
                  <c:v>2.6074200000000001E-3</c:v>
                </c:pt>
                <c:pt idx="15171" formatCode="General">
                  <c:v>2.6082200000000001E-3</c:v>
                </c:pt>
                <c:pt idx="15172" formatCode="General">
                  <c:v>2.60903E-3</c:v>
                </c:pt>
                <c:pt idx="15173" formatCode="General">
                  <c:v>2.60984E-3</c:v>
                </c:pt>
                <c:pt idx="15174" formatCode="General">
                  <c:v>2.61064E-3</c:v>
                </c:pt>
                <c:pt idx="15175" formatCode="General">
                  <c:v>2.6118500000000002E-3</c:v>
                </c:pt>
                <c:pt idx="15176" formatCode="General">
                  <c:v>2.6130599999999999E-3</c:v>
                </c:pt>
                <c:pt idx="15177" formatCode="General">
                  <c:v>2.6143500000000001E-3</c:v>
                </c:pt>
                <c:pt idx="15178" formatCode="General">
                  <c:v>2.6158000000000002E-3</c:v>
                </c:pt>
                <c:pt idx="15179" formatCode="General">
                  <c:v>2.6171300000000001E-3</c:v>
                </c:pt>
                <c:pt idx="15180" formatCode="General">
                  <c:v>2.61846E-3</c:v>
                </c:pt>
                <c:pt idx="15181" formatCode="General">
                  <c:v>2.6197799999999999E-3</c:v>
                </c:pt>
                <c:pt idx="15182" formatCode="General">
                  <c:v>2.6211099999999998E-3</c:v>
                </c:pt>
                <c:pt idx="15183" formatCode="General">
                  <c:v>2.6224400000000002E-3</c:v>
                </c:pt>
                <c:pt idx="15184" formatCode="General">
                  <c:v>2.6236900000000001E-3</c:v>
                </c:pt>
                <c:pt idx="15185" formatCode="General">
                  <c:v>2.6248999999999999E-3</c:v>
                </c:pt>
                <c:pt idx="15186" formatCode="General">
                  <c:v>2.6261100000000001E-3</c:v>
                </c:pt>
                <c:pt idx="15187" formatCode="General">
                  <c:v>2.6273199999999998E-3</c:v>
                </c:pt>
                <c:pt idx="15188" formatCode="General">
                  <c:v>2.62853E-3</c:v>
                </c:pt>
                <c:pt idx="15189" formatCode="General">
                  <c:v>2.62933E-3</c:v>
                </c:pt>
                <c:pt idx="15190" formatCode="General">
                  <c:v>2.63014E-3</c:v>
                </c:pt>
                <c:pt idx="15191" formatCode="General">
                  <c:v>2.63094E-3</c:v>
                </c:pt>
                <c:pt idx="15192" formatCode="General">
                  <c:v>2.63175E-3</c:v>
                </c:pt>
                <c:pt idx="15193" formatCode="General">
                  <c:v>2.63255E-3</c:v>
                </c:pt>
                <c:pt idx="15194" formatCode="General">
                  <c:v>2.63336E-3</c:v>
                </c:pt>
                <c:pt idx="15195" formatCode="General">
                  <c:v>2.63416E-3</c:v>
                </c:pt>
                <c:pt idx="15196" formatCode="General">
                  <c:v>2.6349699999999999E-3</c:v>
                </c:pt>
                <c:pt idx="15197" formatCode="General">
                  <c:v>2.6357799999999999E-3</c:v>
                </c:pt>
                <c:pt idx="15198" formatCode="General">
                  <c:v>2.63634E-3</c:v>
                </c:pt>
                <c:pt idx="15199" formatCode="General">
                  <c:v>2.6369000000000002E-3</c:v>
                </c:pt>
                <c:pt idx="15200" formatCode="General">
                  <c:v>2.6374699999999998E-3</c:v>
                </c:pt>
                <c:pt idx="15201" formatCode="General">
                  <c:v>2.63803E-3</c:v>
                </c:pt>
                <c:pt idx="15202" formatCode="General">
                  <c:v>2.6386000000000001E-3</c:v>
                </c:pt>
                <c:pt idx="15203" formatCode="General">
                  <c:v>2.6391600000000002E-3</c:v>
                </c:pt>
                <c:pt idx="15204" formatCode="General">
                  <c:v>2.6397199999999999E-3</c:v>
                </c:pt>
                <c:pt idx="15205" formatCode="General">
                  <c:v>2.64029E-3</c:v>
                </c:pt>
                <c:pt idx="15206" formatCode="General">
                  <c:v>2.6408899999999999E-3</c:v>
                </c:pt>
                <c:pt idx="15207" formatCode="General">
                  <c:v>2.6415000000000002E-3</c:v>
                </c:pt>
                <c:pt idx="15208" formatCode="General">
                  <c:v>2.6419E-3</c:v>
                </c:pt>
                <c:pt idx="15209" formatCode="General">
                  <c:v>2.6423000000000002E-3</c:v>
                </c:pt>
                <c:pt idx="15210" formatCode="General">
                  <c:v>2.6427E-3</c:v>
                </c:pt>
                <c:pt idx="15211" formatCode="General">
                  <c:v>2.6431100000000002E-3</c:v>
                </c:pt>
                <c:pt idx="15212" formatCode="General">
                  <c:v>2.64351E-3</c:v>
                </c:pt>
                <c:pt idx="15213" formatCode="General">
                  <c:v>2.6439900000000001E-3</c:v>
                </c:pt>
                <c:pt idx="15214" formatCode="General">
                  <c:v>2.6443199999999999E-3</c:v>
                </c:pt>
                <c:pt idx="15215" formatCode="General">
                  <c:v>2.6446400000000002E-3</c:v>
                </c:pt>
                <c:pt idx="15216" formatCode="General">
                  <c:v>2.64496E-3</c:v>
                </c:pt>
                <c:pt idx="15217" formatCode="General">
                  <c:v>2.6452799999999999E-3</c:v>
                </c:pt>
                <c:pt idx="15218" formatCode="General">
                  <c:v>2.6456000000000001E-3</c:v>
                </c:pt>
                <c:pt idx="15219" formatCode="General">
                  <c:v>2.6459299999999999E-3</c:v>
                </c:pt>
                <c:pt idx="15220" formatCode="General">
                  <c:v>2.64621E-3</c:v>
                </c:pt>
                <c:pt idx="15221" formatCode="General">
                  <c:v>2.64657E-3</c:v>
                </c:pt>
                <c:pt idx="15222" formatCode="General">
                  <c:v>2.64693E-3</c:v>
                </c:pt>
                <c:pt idx="15223" formatCode="General">
                  <c:v>2.6471799999999998E-3</c:v>
                </c:pt>
                <c:pt idx="15224" formatCode="General">
                  <c:v>2.6474200000000002E-3</c:v>
                </c:pt>
                <c:pt idx="15225" formatCode="General">
                  <c:v>2.64766E-3</c:v>
                </c:pt>
                <c:pt idx="15226" formatCode="General">
                  <c:v>2.6478999999999999E-3</c:v>
                </c:pt>
                <c:pt idx="15227" formatCode="General">
                  <c:v>2.6481899999999999E-3</c:v>
                </c:pt>
                <c:pt idx="15228" formatCode="General">
                  <c:v>2.6484400000000002E-3</c:v>
                </c:pt>
                <c:pt idx="15229" formatCode="General">
                  <c:v>2.6486999999999999E-3</c:v>
                </c:pt>
                <c:pt idx="15230" formatCode="General">
                  <c:v>2.6489500000000002E-3</c:v>
                </c:pt>
                <c:pt idx="15231" formatCode="General">
                  <c:v>2.6492099999999999E-3</c:v>
                </c:pt>
                <c:pt idx="15232" formatCode="General">
                  <c:v>2.6494499999999998E-3</c:v>
                </c:pt>
                <c:pt idx="15233" formatCode="General">
                  <c:v>2.6496900000000001E-3</c:v>
                </c:pt>
                <c:pt idx="15234" formatCode="General">
                  <c:v>2.6498899999999998E-3</c:v>
                </c:pt>
                <c:pt idx="15235" formatCode="General">
                  <c:v>2.6500600000000001E-3</c:v>
                </c:pt>
                <c:pt idx="15236" formatCode="General">
                  <c:v>2.6502299999999999E-3</c:v>
                </c:pt>
                <c:pt idx="15237" formatCode="General">
                  <c:v>2.6503899999999999E-3</c:v>
                </c:pt>
                <c:pt idx="15238" formatCode="General">
                  <c:v>2.6505500000000002E-3</c:v>
                </c:pt>
                <c:pt idx="15239" formatCode="General">
                  <c:v>2.6507100000000001E-3</c:v>
                </c:pt>
                <c:pt idx="15240" formatCode="General">
                  <c:v>2.65087E-3</c:v>
                </c:pt>
                <c:pt idx="15241" formatCode="General">
                  <c:v>2.65103E-3</c:v>
                </c:pt>
                <c:pt idx="15242" formatCode="General">
                  <c:v>2.6511999999999998E-3</c:v>
                </c:pt>
                <c:pt idx="15243" formatCode="General">
                  <c:v>2.6513600000000002E-3</c:v>
                </c:pt>
                <c:pt idx="15244" formatCode="General">
                  <c:v>2.6515200000000001E-3</c:v>
                </c:pt>
                <c:pt idx="15245" formatCode="General">
                  <c:v>2.6516399999999998E-3</c:v>
                </c:pt>
                <c:pt idx="15246" formatCode="General">
                  <c:v>2.65176E-3</c:v>
                </c:pt>
                <c:pt idx="15247" formatCode="General">
                  <c:v>2.6518800000000001E-3</c:v>
                </c:pt>
                <c:pt idx="15248" formatCode="General">
                  <c:v>2.6519999999999998E-3</c:v>
                </c:pt>
                <c:pt idx="15249" formatCode="General">
                  <c:v>2.65212E-3</c:v>
                </c:pt>
                <c:pt idx="15250" formatCode="General">
                  <c:v>2.6522400000000002E-3</c:v>
                </c:pt>
                <c:pt idx="15251" formatCode="General">
                  <c:v>2.6523599999999999E-3</c:v>
                </c:pt>
                <c:pt idx="15252" formatCode="General">
                  <c:v>2.65248E-3</c:v>
                </c:pt>
                <c:pt idx="15253" formatCode="General">
                  <c:v>2.6526100000000001E-3</c:v>
                </c:pt>
                <c:pt idx="15254" formatCode="General">
                  <c:v>2.6526900000000001E-3</c:v>
                </c:pt>
                <c:pt idx="15255" formatCode="General">
                  <c:v>2.65277E-3</c:v>
                </c:pt>
                <c:pt idx="15256" formatCode="General">
                  <c:v>2.65285E-3</c:v>
                </c:pt>
                <c:pt idx="15257" formatCode="General">
                  <c:v>2.65293E-3</c:v>
                </c:pt>
                <c:pt idx="15258" formatCode="General">
                  <c:v>2.6530099999999999E-3</c:v>
                </c:pt>
                <c:pt idx="15259" formatCode="General">
                  <c:v>2.6530999999999998E-3</c:v>
                </c:pt>
                <c:pt idx="15260" formatCode="General">
                  <c:v>2.6531800000000002E-3</c:v>
                </c:pt>
                <c:pt idx="15261" formatCode="General">
                  <c:v>2.6532499999999998E-3</c:v>
                </c:pt>
                <c:pt idx="15262" formatCode="General">
                  <c:v>2.6533300000000002E-3</c:v>
                </c:pt>
                <c:pt idx="15263" formatCode="General">
                  <c:v>2.6534000000000002E-3</c:v>
                </c:pt>
                <c:pt idx="15264" formatCode="General">
                  <c:v>2.6534900000000001E-3</c:v>
                </c:pt>
                <c:pt idx="15265" formatCode="General">
                  <c:v>2.6535500000000002E-3</c:v>
                </c:pt>
                <c:pt idx="15266" formatCode="General">
                  <c:v>2.6536200000000002E-3</c:v>
                </c:pt>
                <c:pt idx="15267" formatCode="General">
                  <c:v>2.6536799999999998E-3</c:v>
                </c:pt>
                <c:pt idx="15268" formatCode="General">
                  <c:v>2.6537499999999999E-3</c:v>
                </c:pt>
                <c:pt idx="15269" formatCode="General">
                  <c:v>2.6538099999999999E-3</c:v>
                </c:pt>
                <c:pt idx="15270" formatCode="General">
                  <c:v>2.65388E-3</c:v>
                </c:pt>
                <c:pt idx="15271" formatCode="General">
                  <c:v>2.65394E-3</c:v>
                </c:pt>
                <c:pt idx="15272" formatCode="General">
                  <c:v>2.65401E-3</c:v>
                </c:pt>
                <c:pt idx="15273" formatCode="General">
                  <c:v>2.6540700000000001E-3</c:v>
                </c:pt>
                <c:pt idx="15274" formatCode="General">
                  <c:v>2.6541400000000001E-3</c:v>
                </c:pt>
                <c:pt idx="15275" formatCode="General">
                  <c:v>2.6541999999999998E-3</c:v>
                </c:pt>
                <c:pt idx="15276" formatCode="General">
                  <c:v>2.6542699999999998E-3</c:v>
                </c:pt>
                <c:pt idx="15277" formatCode="General">
                  <c:v>2.6543299999999999E-3</c:v>
                </c:pt>
                <c:pt idx="15278" formatCode="General">
                  <c:v>2.6544300000000002E-3</c:v>
                </c:pt>
                <c:pt idx="15279" formatCode="General">
                  <c:v>2.6545200000000001E-3</c:v>
                </c:pt>
                <c:pt idx="15280" formatCode="General">
                  <c:v>2.6546E-3</c:v>
                </c:pt>
                <c:pt idx="15281" formatCode="General">
                  <c:v>2.6546999999999999E-3</c:v>
                </c:pt>
                <c:pt idx="15282" formatCode="General">
                  <c:v>2.6548000000000001E-3</c:v>
                </c:pt>
                <c:pt idx="15283" formatCode="General">
                  <c:v>2.6549E-3</c:v>
                </c:pt>
                <c:pt idx="15284" formatCode="General">
                  <c:v>2.6550300000000001E-3</c:v>
                </c:pt>
                <c:pt idx="15285" formatCode="General">
                  <c:v>2.6552400000000001E-3</c:v>
                </c:pt>
                <c:pt idx="15286" formatCode="General">
                  <c:v>2.6554999999999999E-3</c:v>
                </c:pt>
                <c:pt idx="15287" formatCode="General">
                  <c:v>2.65563E-3</c:v>
                </c:pt>
                <c:pt idx="15288" formatCode="General">
                  <c:v>2.6557600000000001E-3</c:v>
                </c:pt>
                <c:pt idx="15289" formatCode="General">
                  <c:v>2.6558599999999999E-3</c:v>
                </c:pt>
                <c:pt idx="15290" formatCode="General">
                  <c:v>2.6559700000000001E-3</c:v>
                </c:pt>
                <c:pt idx="15291" formatCode="General">
                  <c:v>2.6560799999999999E-3</c:v>
                </c:pt>
                <c:pt idx="15292" formatCode="General">
                  <c:v>2.6561699999999998E-3</c:v>
                </c:pt>
                <c:pt idx="15293" formatCode="General">
                  <c:v>2.6562600000000001E-3</c:v>
                </c:pt>
                <c:pt idx="15294" formatCode="General">
                  <c:v>2.65635E-3</c:v>
                </c:pt>
                <c:pt idx="15295" formatCode="General">
                  <c:v>2.6564000000000002E-3</c:v>
                </c:pt>
                <c:pt idx="15296" formatCode="General">
                  <c:v>2.6564800000000001E-3</c:v>
                </c:pt>
                <c:pt idx="15297" formatCode="General">
                  <c:v>2.65657E-3</c:v>
                </c:pt>
                <c:pt idx="15298" formatCode="General">
                  <c:v>2.65665E-3</c:v>
                </c:pt>
                <c:pt idx="15299" formatCode="General">
                  <c:v>2.6567399999999999E-3</c:v>
                </c:pt>
                <c:pt idx="15300" formatCode="General">
                  <c:v>2.6568300000000002E-3</c:v>
                </c:pt>
                <c:pt idx="15301" formatCode="General">
                  <c:v>2.6569499999999999E-3</c:v>
                </c:pt>
                <c:pt idx="15302" formatCode="General">
                  <c:v>2.6570700000000001E-3</c:v>
                </c:pt>
                <c:pt idx="15303" formatCode="General">
                  <c:v>2.6571899999999998E-3</c:v>
                </c:pt>
                <c:pt idx="15304" formatCode="General">
                  <c:v>2.6573E-3</c:v>
                </c:pt>
                <c:pt idx="15305" formatCode="General">
                  <c:v>2.6577100000000002E-3</c:v>
                </c:pt>
                <c:pt idx="15306" formatCode="General">
                  <c:v>2.6578499999999998E-3</c:v>
                </c:pt>
                <c:pt idx="15307" formatCode="General">
                  <c:v>2.6579500000000001E-3</c:v>
                </c:pt>
                <c:pt idx="15308" formatCode="General">
                  <c:v>2.6580499999999999E-3</c:v>
                </c:pt>
                <c:pt idx="15309" formatCode="General">
                  <c:v>2.6581500000000002E-3</c:v>
                </c:pt>
                <c:pt idx="15310" formatCode="General">
                  <c:v>2.6582300000000001E-3</c:v>
                </c:pt>
                <c:pt idx="15311" formatCode="General">
                  <c:v>2.6583100000000001E-3</c:v>
                </c:pt>
                <c:pt idx="15312" formatCode="General">
                  <c:v>2.6584E-3</c:v>
                </c:pt>
                <c:pt idx="15313" formatCode="General">
                  <c:v>2.65847E-3</c:v>
                </c:pt>
                <c:pt idx="15314" formatCode="General">
                  <c:v>2.6585300000000001E-3</c:v>
                </c:pt>
                <c:pt idx="15315" formatCode="General">
                  <c:v>2.6586000000000001E-3</c:v>
                </c:pt>
                <c:pt idx="15316" formatCode="General">
                  <c:v>2.6586600000000002E-3</c:v>
                </c:pt>
                <c:pt idx="15317" formatCode="General">
                  <c:v>2.6587300000000002E-3</c:v>
                </c:pt>
                <c:pt idx="15318" formatCode="General">
                  <c:v>2.6587899999999999E-3</c:v>
                </c:pt>
                <c:pt idx="15319" formatCode="General">
                  <c:v>2.6588599999999999E-3</c:v>
                </c:pt>
                <c:pt idx="15320" formatCode="General">
                  <c:v>2.6589399999999998E-3</c:v>
                </c:pt>
                <c:pt idx="15321" formatCode="General">
                  <c:v>2.6590099999999998E-3</c:v>
                </c:pt>
                <c:pt idx="15322" formatCode="General">
                  <c:v>2.6590899999999998E-3</c:v>
                </c:pt>
                <c:pt idx="15323" formatCode="General">
                  <c:v>2.6591599999999998E-3</c:v>
                </c:pt>
                <c:pt idx="15324" formatCode="General">
                  <c:v>2.6592400000000002E-3</c:v>
                </c:pt>
                <c:pt idx="15325" formatCode="General">
                  <c:v>2.6593200000000002E-3</c:v>
                </c:pt>
                <c:pt idx="15326" formatCode="General">
                  <c:v>2.6593900000000002E-3</c:v>
                </c:pt>
                <c:pt idx="15327" formatCode="General">
                  <c:v>2.6594800000000001E-3</c:v>
                </c:pt>
                <c:pt idx="15328" formatCode="General">
                  <c:v>2.65956E-3</c:v>
                </c:pt>
                <c:pt idx="15329" formatCode="General">
                  <c:v>2.65964E-3</c:v>
                </c:pt>
                <c:pt idx="15330" formatCode="General">
                  <c:v>2.65972E-3</c:v>
                </c:pt>
                <c:pt idx="15331" formatCode="General">
                  <c:v>2.6597999999999999E-3</c:v>
                </c:pt>
                <c:pt idx="15332" formatCode="General">
                  <c:v>2.6598699999999999E-3</c:v>
                </c:pt>
                <c:pt idx="15333" formatCode="General">
                  <c:v>2.6599499999999999E-3</c:v>
                </c:pt>
                <c:pt idx="15334" formatCode="General">
                  <c:v>2.6600600000000001E-3</c:v>
                </c:pt>
                <c:pt idx="15335" formatCode="General">
                  <c:v>2.66016E-3</c:v>
                </c:pt>
                <c:pt idx="15336" formatCode="General">
                  <c:v>2.6602700000000002E-3</c:v>
                </c:pt>
                <c:pt idx="15337" formatCode="General">
                  <c:v>2.6603799999999999E-3</c:v>
                </c:pt>
                <c:pt idx="15338" formatCode="General">
                  <c:v>2.6604900000000002E-3</c:v>
                </c:pt>
                <c:pt idx="15339" formatCode="General">
                  <c:v>2.6606099999999999E-3</c:v>
                </c:pt>
                <c:pt idx="15340" formatCode="General">
                  <c:v>2.6607200000000001E-3</c:v>
                </c:pt>
                <c:pt idx="15341" formatCode="General">
                  <c:v>2.6608299999999999E-3</c:v>
                </c:pt>
                <c:pt idx="15342" formatCode="General">
                  <c:v>2.6609400000000001E-3</c:v>
                </c:pt>
                <c:pt idx="15343" formatCode="General">
                  <c:v>2.6610599999999998E-3</c:v>
                </c:pt>
                <c:pt idx="15344" formatCode="General">
                  <c:v>2.66117E-3</c:v>
                </c:pt>
                <c:pt idx="15345" formatCode="General">
                  <c:v>2.6613100000000001E-3</c:v>
                </c:pt>
                <c:pt idx="15346" formatCode="General">
                  <c:v>2.66146E-3</c:v>
                </c:pt>
                <c:pt idx="15347" formatCode="General">
                  <c:v>2.6616000000000001E-3</c:v>
                </c:pt>
                <c:pt idx="15348" formatCode="General">
                  <c:v>2.6617500000000001E-3</c:v>
                </c:pt>
                <c:pt idx="15349" formatCode="General">
                  <c:v>2.6618900000000001E-3</c:v>
                </c:pt>
                <c:pt idx="15350" formatCode="General">
                  <c:v>2.6620400000000001E-3</c:v>
                </c:pt>
                <c:pt idx="15351" formatCode="General">
                  <c:v>2.6621800000000001E-3</c:v>
                </c:pt>
                <c:pt idx="15352" formatCode="General">
                  <c:v>2.6623300000000001E-3</c:v>
                </c:pt>
                <c:pt idx="15353" formatCode="General">
                  <c:v>2.6625199999999998E-3</c:v>
                </c:pt>
                <c:pt idx="15354" formatCode="General">
                  <c:v>2.6627199999999999E-3</c:v>
                </c:pt>
                <c:pt idx="15355" formatCode="General">
                  <c:v>2.6629100000000001E-3</c:v>
                </c:pt>
                <c:pt idx="15356" formatCode="General">
                  <c:v>2.6630999999999998E-3</c:v>
                </c:pt>
                <c:pt idx="15357" formatCode="General">
                  <c:v>2.6633E-3</c:v>
                </c:pt>
                <c:pt idx="15358" formatCode="General">
                  <c:v>2.6634900000000001E-3</c:v>
                </c:pt>
                <c:pt idx="15359" formatCode="General">
                  <c:v>2.6636799999999999E-3</c:v>
                </c:pt>
                <c:pt idx="15360" formatCode="General">
                  <c:v>2.66388E-3</c:v>
                </c:pt>
                <c:pt idx="15361" formatCode="General">
                  <c:v>2.6641099999999999E-3</c:v>
                </c:pt>
                <c:pt idx="15362" formatCode="General">
                  <c:v>2.6643399999999999E-3</c:v>
                </c:pt>
                <c:pt idx="15363" formatCode="General">
                  <c:v>2.6645800000000002E-3</c:v>
                </c:pt>
                <c:pt idx="15364" formatCode="General">
                  <c:v>2.6648100000000001E-3</c:v>
                </c:pt>
                <c:pt idx="15365" formatCode="General">
                  <c:v>2.66504E-3</c:v>
                </c:pt>
                <c:pt idx="15366" formatCode="General">
                  <c:v>2.6652799999999999E-3</c:v>
                </c:pt>
                <c:pt idx="15367" formatCode="General">
                  <c:v>2.6655099999999998E-3</c:v>
                </c:pt>
                <c:pt idx="15368" formatCode="General">
                  <c:v>2.6657500000000002E-3</c:v>
                </c:pt>
                <c:pt idx="15369" formatCode="General">
                  <c:v>2.6659299999999999E-3</c:v>
                </c:pt>
                <c:pt idx="15370" formatCode="General">
                  <c:v>2.6661200000000001E-3</c:v>
                </c:pt>
                <c:pt idx="15371" formatCode="General">
                  <c:v>2.6662999999999999E-3</c:v>
                </c:pt>
                <c:pt idx="15372" formatCode="General">
                  <c:v>2.6664200000000001E-3</c:v>
                </c:pt>
                <c:pt idx="15373" formatCode="General">
                  <c:v>2.6665199999999999E-3</c:v>
                </c:pt>
                <c:pt idx="15374" formatCode="General">
                  <c:v>2.6666099999999998E-3</c:v>
                </c:pt>
                <c:pt idx="15375" formatCode="General">
                  <c:v>2.6667000000000001E-3</c:v>
                </c:pt>
                <c:pt idx="15376" formatCode="General">
                  <c:v>2.66679E-3</c:v>
                </c:pt>
                <c:pt idx="15377" formatCode="General">
                  <c:v>2.6668600000000001E-3</c:v>
                </c:pt>
                <c:pt idx="15378" formatCode="General">
                  <c:v>2.6669200000000001E-3</c:v>
                </c:pt>
                <c:pt idx="15379" formatCode="General">
                  <c:v>2.6669799999999998E-3</c:v>
                </c:pt>
                <c:pt idx="15380" formatCode="General">
                  <c:v>2.6670399999999999E-3</c:v>
                </c:pt>
                <c:pt idx="15381" formatCode="General">
                  <c:v>2.6670999999999999E-3</c:v>
                </c:pt>
                <c:pt idx="15382" formatCode="General">
                  <c:v>2.66716E-3</c:v>
                </c:pt>
                <c:pt idx="15383" formatCode="General">
                  <c:v>2.66723E-3</c:v>
                </c:pt>
                <c:pt idx="15384" formatCode="General">
                  <c:v>2.6672900000000001E-3</c:v>
                </c:pt>
                <c:pt idx="15385" formatCode="General">
                  <c:v>2.6673299999999999E-3</c:v>
                </c:pt>
                <c:pt idx="15386" formatCode="General">
                  <c:v>2.66738E-3</c:v>
                </c:pt>
                <c:pt idx="15387" formatCode="General">
                  <c:v>2.6674300000000001E-3</c:v>
                </c:pt>
                <c:pt idx="15388" formatCode="General">
                  <c:v>2.6674699999999999E-3</c:v>
                </c:pt>
                <c:pt idx="15389" formatCode="General">
                  <c:v>2.66752E-3</c:v>
                </c:pt>
                <c:pt idx="15390" formatCode="General">
                  <c:v>2.6675599999999998E-3</c:v>
                </c:pt>
                <c:pt idx="15391" formatCode="General">
                  <c:v>2.6676099999999999E-3</c:v>
                </c:pt>
                <c:pt idx="15392" formatCode="General">
                  <c:v>2.6676600000000001E-3</c:v>
                </c:pt>
                <c:pt idx="15393" formatCode="General">
                  <c:v>2.6676999999999998E-3</c:v>
                </c:pt>
                <c:pt idx="15394" formatCode="General">
                  <c:v>2.66775E-3</c:v>
                </c:pt>
                <c:pt idx="15395" formatCode="General">
                  <c:v>2.6678100000000001E-3</c:v>
                </c:pt>
                <c:pt idx="15396" formatCode="General">
                  <c:v>2.6678499999999998E-3</c:v>
                </c:pt>
                <c:pt idx="15397" formatCode="General">
                  <c:v>2.6679E-3</c:v>
                </c:pt>
                <c:pt idx="15398" formatCode="General">
                  <c:v>2.6679500000000001E-3</c:v>
                </c:pt>
                <c:pt idx="15399" formatCode="General">
                  <c:v>2.6679899999999999E-3</c:v>
                </c:pt>
                <c:pt idx="15400" formatCode="General">
                  <c:v>2.6680599999999999E-3</c:v>
                </c:pt>
                <c:pt idx="15401" formatCode="General">
                  <c:v>2.6681399999999998E-3</c:v>
                </c:pt>
                <c:pt idx="15402" formatCode="General">
                  <c:v>2.6682099999999999E-3</c:v>
                </c:pt>
                <c:pt idx="15403" formatCode="General">
                  <c:v>2.6682799999999999E-3</c:v>
                </c:pt>
                <c:pt idx="15404" formatCode="General">
                  <c:v>2.6683499999999999E-3</c:v>
                </c:pt>
                <c:pt idx="15405" formatCode="General">
                  <c:v>2.6684399999999998E-3</c:v>
                </c:pt>
                <c:pt idx="15406" formatCode="General">
                  <c:v>2.6685599999999999E-3</c:v>
                </c:pt>
                <c:pt idx="15407" formatCode="General">
                  <c:v>2.6688599999999999E-3</c:v>
                </c:pt>
                <c:pt idx="15408" formatCode="General">
                  <c:v>2.66899E-3</c:v>
                </c:pt>
                <c:pt idx="15409" formatCode="General">
                  <c:v>2.6690699999999999E-3</c:v>
                </c:pt>
                <c:pt idx="15410" formatCode="General">
                  <c:v>2.6691699999999998E-3</c:v>
                </c:pt>
                <c:pt idx="15411" formatCode="General">
                  <c:v>2.6692500000000002E-3</c:v>
                </c:pt>
                <c:pt idx="15412" formatCode="General">
                  <c:v>2.6693300000000001E-3</c:v>
                </c:pt>
                <c:pt idx="15413" formatCode="General">
                  <c:v>2.6694100000000001E-3</c:v>
                </c:pt>
                <c:pt idx="15414" formatCode="General">
                  <c:v>2.6695E-3</c:v>
                </c:pt>
                <c:pt idx="15415" formatCode="General">
                  <c:v>2.66958E-3</c:v>
                </c:pt>
                <c:pt idx="15416" formatCode="General">
                  <c:v>2.6695899999999999E-3</c:v>
                </c:pt>
                <c:pt idx="15417" formatCode="General">
                  <c:v>2.6696699999999999E-3</c:v>
                </c:pt>
                <c:pt idx="15418" formatCode="General">
                  <c:v>2.6697399999999999E-3</c:v>
                </c:pt>
                <c:pt idx="15419" formatCode="General">
                  <c:v>2.6698300000000002E-3</c:v>
                </c:pt>
                <c:pt idx="15420" formatCode="General">
                  <c:v>2.6698899999999999E-3</c:v>
                </c:pt>
                <c:pt idx="15421" formatCode="General">
                  <c:v>2.6699800000000002E-3</c:v>
                </c:pt>
                <c:pt idx="15422" formatCode="General">
                  <c:v>2.6700600000000001E-3</c:v>
                </c:pt>
                <c:pt idx="15423" formatCode="General">
                  <c:v>2.6701400000000001E-3</c:v>
                </c:pt>
                <c:pt idx="15424" formatCode="General">
                  <c:v>2.6702200000000001E-3</c:v>
                </c:pt>
                <c:pt idx="15425" formatCode="General">
                  <c:v>2.67031E-3</c:v>
                </c:pt>
                <c:pt idx="15426" formatCode="General">
                  <c:v>2.6705000000000001E-3</c:v>
                </c:pt>
                <c:pt idx="15427" formatCode="General">
                  <c:v>2.67067E-3</c:v>
                </c:pt>
                <c:pt idx="15428" formatCode="General">
                  <c:v>2.6707800000000002E-3</c:v>
                </c:pt>
                <c:pt idx="15429" formatCode="General">
                  <c:v>2.6708700000000001E-3</c:v>
                </c:pt>
                <c:pt idx="15430" formatCode="General">
                  <c:v>2.6709500000000001E-3</c:v>
                </c:pt>
                <c:pt idx="15431" formatCode="General">
                  <c:v>2.67104E-3</c:v>
                </c:pt>
                <c:pt idx="15432" formatCode="General">
                  <c:v>2.6710900000000001E-3</c:v>
                </c:pt>
                <c:pt idx="15433" formatCode="General">
                  <c:v>2.6711399999999998E-3</c:v>
                </c:pt>
                <c:pt idx="15434" formatCode="General">
                  <c:v>2.6711999999999999E-3</c:v>
                </c:pt>
                <c:pt idx="15435" formatCode="General">
                  <c:v>2.67125E-3</c:v>
                </c:pt>
                <c:pt idx="15436" formatCode="General">
                  <c:v>2.6713100000000001E-3</c:v>
                </c:pt>
                <c:pt idx="15437" formatCode="General">
                  <c:v>2.6713599999999998E-3</c:v>
                </c:pt>
                <c:pt idx="15438" formatCode="General">
                  <c:v>2.6714199999999999E-3</c:v>
                </c:pt>
                <c:pt idx="15439" formatCode="General">
                  <c:v>2.67147E-3</c:v>
                </c:pt>
                <c:pt idx="15440" formatCode="General">
                  <c:v>2.6715200000000001E-3</c:v>
                </c:pt>
                <c:pt idx="15441" formatCode="General">
                  <c:v>2.6715699999999998E-3</c:v>
                </c:pt>
                <c:pt idx="15442" formatCode="General">
                  <c:v>2.67161E-3</c:v>
                </c:pt>
                <c:pt idx="15443" formatCode="General">
                  <c:v>2.6716499999999998E-3</c:v>
                </c:pt>
                <c:pt idx="15444" formatCode="General">
                  <c:v>2.67169E-3</c:v>
                </c:pt>
                <c:pt idx="15445" formatCode="General">
                  <c:v>2.6717300000000002E-3</c:v>
                </c:pt>
                <c:pt idx="15446" formatCode="General">
                  <c:v>2.67177E-3</c:v>
                </c:pt>
                <c:pt idx="15447" formatCode="General">
                  <c:v>2.6718200000000001E-3</c:v>
                </c:pt>
                <c:pt idx="15448" formatCode="General">
                  <c:v>2.6718599999999999E-3</c:v>
                </c:pt>
                <c:pt idx="15449" formatCode="General">
                  <c:v>2.6719000000000001E-3</c:v>
                </c:pt>
                <c:pt idx="15450" formatCode="General">
                  <c:v>2.6719399999999998E-3</c:v>
                </c:pt>
                <c:pt idx="15451" formatCode="General">
                  <c:v>2.67198E-3</c:v>
                </c:pt>
                <c:pt idx="15452" formatCode="General">
                  <c:v>2.6720200000000002E-3</c:v>
                </c:pt>
                <c:pt idx="15453" formatCode="General">
                  <c:v>2.67206E-3</c:v>
                </c:pt>
                <c:pt idx="15454" formatCode="General">
                  <c:v>2.6721000000000002E-3</c:v>
                </c:pt>
                <c:pt idx="15455" formatCode="General">
                  <c:v>2.6721399999999999E-3</c:v>
                </c:pt>
                <c:pt idx="15456" formatCode="General">
                  <c:v>2.6721800000000001E-3</c:v>
                </c:pt>
                <c:pt idx="15457" formatCode="General">
                  <c:v>2.6722400000000002E-3</c:v>
                </c:pt>
                <c:pt idx="15458" formatCode="General">
                  <c:v>2.6722999999999998E-3</c:v>
                </c:pt>
                <c:pt idx="15459" formatCode="General">
                  <c:v>2.6723599999999999E-3</c:v>
                </c:pt>
                <c:pt idx="15460" formatCode="General">
                  <c:v>2.67242E-3</c:v>
                </c:pt>
                <c:pt idx="15461" formatCode="General">
                  <c:v>2.6724800000000001E-3</c:v>
                </c:pt>
                <c:pt idx="15462" formatCode="General">
                  <c:v>2.6725400000000002E-3</c:v>
                </c:pt>
                <c:pt idx="15463" formatCode="General">
                  <c:v>2.6725999999999998E-3</c:v>
                </c:pt>
                <c:pt idx="15464" formatCode="General">
                  <c:v>2.6726800000000002E-3</c:v>
                </c:pt>
                <c:pt idx="15465" formatCode="General">
                  <c:v>2.6727600000000002E-3</c:v>
                </c:pt>
                <c:pt idx="15466" formatCode="General">
                  <c:v>2.6728400000000001E-3</c:v>
                </c:pt>
                <c:pt idx="15467" formatCode="General">
                  <c:v>2.6729200000000001E-3</c:v>
                </c:pt>
                <c:pt idx="15468" formatCode="General">
                  <c:v>2.6730399999999998E-3</c:v>
                </c:pt>
                <c:pt idx="15469" formatCode="General">
                  <c:v>2.6731599999999999E-3</c:v>
                </c:pt>
                <c:pt idx="15470" formatCode="General">
                  <c:v>2.6733199999999999E-3</c:v>
                </c:pt>
                <c:pt idx="15471" formatCode="General">
                  <c:v>2.6734800000000002E-3</c:v>
                </c:pt>
                <c:pt idx="15472" formatCode="General">
                  <c:v>2.6737200000000001E-3</c:v>
                </c:pt>
                <c:pt idx="15473" formatCode="General">
                  <c:v>2.6740399999999999E-3</c:v>
                </c:pt>
                <c:pt idx="15474" formatCode="General">
                  <c:v>2.6743600000000002E-3</c:v>
                </c:pt>
                <c:pt idx="15475" formatCode="General">
                  <c:v>2.6748399999999999E-3</c:v>
                </c:pt>
                <c:pt idx="15476" formatCode="General">
                  <c:v>2.6753100000000002E-3</c:v>
                </c:pt>
                <c:pt idx="15477" formatCode="General">
                  <c:v>2.67563E-3</c:v>
                </c:pt>
                <c:pt idx="15478" formatCode="General">
                  <c:v>2.6762700000000001E-3</c:v>
                </c:pt>
                <c:pt idx="15479" formatCode="General">
                  <c:v>2.6768999999999999E-3</c:v>
                </c:pt>
                <c:pt idx="15480" formatCode="General">
                  <c:v>2.67754E-3</c:v>
                </c:pt>
                <c:pt idx="15481" formatCode="General">
                  <c:v>2.6781700000000001E-3</c:v>
                </c:pt>
                <c:pt idx="15482" formatCode="General">
                  <c:v>2.6788099999999998E-3</c:v>
                </c:pt>
                <c:pt idx="15483" formatCode="General">
                  <c:v>2.6794499999999999E-3</c:v>
                </c:pt>
                <c:pt idx="15484" formatCode="General">
                  <c:v>2.6802699999999998E-3</c:v>
                </c:pt>
                <c:pt idx="15485" formatCode="General">
                  <c:v>2.6811000000000001E-3</c:v>
                </c:pt>
                <c:pt idx="15486" formatCode="General">
                  <c:v>2.68192E-3</c:v>
                </c:pt>
                <c:pt idx="15487" formatCode="General">
                  <c:v>2.6827499999999998E-3</c:v>
                </c:pt>
                <c:pt idx="15488" formatCode="General">
                  <c:v>2.6835700000000001E-3</c:v>
                </c:pt>
                <c:pt idx="15489" formatCode="General">
                  <c:v>2.6844E-3</c:v>
                </c:pt>
                <c:pt idx="15490" formatCode="General">
                  <c:v>2.68564E-3</c:v>
                </c:pt>
                <c:pt idx="15491" formatCode="General">
                  <c:v>2.6869200000000002E-3</c:v>
                </c:pt>
                <c:pt idx="15492" formatCode="General">
                  <c:v>2.6882400000000002E-3</c:v>
                </c:pt>
                <c:pt idx="15493" formatCode="General">
                  <c:v>2.6895500000000002E-3</c:v>
                </c:pt>
                <c:pt idx="15494" formatCode="General">
                  <c:v>2.6908600000000002E-3</c:v>
                </c:pt>
                <c:pt idx="15495" formatCode="General">
                  <c:v>2.6921699999999998E-3</c:v>
                </c:pt>
                <c:pt idx="15496" formatCode="General">
                  <c:v>2.6936400000000002E-3</c:v>
                </c:pt>
                <c:pt idx="15497" formatCode="General">
                  <c:v>2.6948200000000001E-3</c:v>
                </c:pt>
                <c:pt idx="15498" formatCode="General">
                  <c:v>2.69601E-3</c:v>
                </c:pt>
                <c:pt idx="15499" formatCode="General">
                  <c:v>2.6971999999999999E-3</c:v>
                </c:pt>
                <c:pt idx="15500" formatCode="General">
                  <c:v>2.6977899999999998E-3</c:v>
                </c:pt>
                <c:pt idx="15501" formatCode="General">
                  <c:v>2.6995999999999999E-3</c:v>
                </c:pt>
                <c:pt idx="15502" formatCode="General">
                  <c:v>2.7009600000000001E-3</c:v>
                </c:pt>
                <c:pt idx="15503" formatCode="General">
                  <c:v>2.7023099999999999E-3</c:v>
                </c:pt>
                <c:pt idx="15504" formatCode="General">
                  <c:v>2.70367E-3</c:v>
                </c:pt>
                <c:pt idx="15505" formatCode="General">
                  <c:v>2.7050300000000002E-3</c:v>
                </c:pt>
                <c:pt idx="15506" formatCode="General">
                  <c:v>2.7063399999999998E-3</c:v>
                </c:pt>
                <c:pt idx="15507" formatCode="General">
                  <c:v>2.7076499999999998E-3</c:v>
                </c:pt>
                <c:pt idx="15508" formatCode="General">
                  <c:v>2.7089599999999998E-3</c:v>
                </c:pt>
                <c:pt idx="15509" formatCode="General">
                  <c:v>2.7098399999999998E-3</c:v>
                </c:pt>
                <c:pt idx="15510" formatCode="General">
                  <c:v>2.7107099999999999E-3</c:v>
                </c:pt>
                <c:pt idx="15511" formatCode="General">
                  <c:v>2.7115899999999998E-3</c:v>
                </c:pt>
                <c:pt idx="15512" formatCode="General">
                  <c:v>2.71237E-3</c:v>
                </c:pt>
                <c:pt idx="15513" formatCode="General">
                  <c:v>2.7133999999999999E-3</c:v>
                </c:pt>
                <c:pt idx="15514" formatCode="General">
                  <c:v>2.7140799999999998E-3</c:v>
                </c:pt>
                <c:pt idx="15515" formatCode="General">
                  <c:v>2.71477E-3</c:v>
                </c:pt>
                <c:pt idx="15516" formatCode="General">
                  <c:v>2.7154599999999998E-3</c:v>
                </c:pt>
                <c:pt idx="15517" formatCode="General">
                  <c:v>2.7161400000000001E-3</c:v>
                </c:pt>
                <c:pt idx="15518" formatCode="General">
                  <c:v>2.7168299999999999E-3</c:v>
                </c:pt>
                <c:pt idx="15519" formatCode="General">
                  <c:v>2.7175200000000002E-3</c:v>
                </c:pt>
                <c:pt idx="15520" formatCode="General">
                  <c:v>2.7180799999999999E-3</c:v>
                </c:pt>
                <c:pt idx="15521" formatCode="General">
                  <c:v>2.71864E-3</c:v>
                </c:pt>
                <c:pt idx="15522" formatCode="General">
                  <c:v>2.7192000000000002E-3</c:v>
                </c:pt>
                <c:pt idx="15523" formatCode="General">
                  <c:v>2.7197699999999998E-3</c:v>
                </c:pt>
                <c:pt idx="15524" formatCode="General">
                  <c:v>2.72033E-3</c:v>
                </c:pt>
                <c:pt idx="15525" formatCode="General">
                  <c:v>2.7208900000000001E-3</c:v>
                </c:pt>
                <c:pt idx="15526" formatCode="General">
                  <c:v>2.7214499999999998E-3</c:v>
                </c:pt>
                <c:pt idx="15527" formatCode="General">
                  <c:v>2.7218699999999999E-3</c:v>
                </c:pt>
                <c:pt idx="15528" formatCode="General">
                  <c:v>2.7223899999999999E-3</c:v>
                </c:pt>
                <c:pt idx="15529" formatCode="General">
                  <c:v>2.7227599999999999E-3</c:v>
                </c:pt>
                <c:pt idx="15530" formatCode="General">
                  <c:v>2.7231400000000002E-3</c:v>
                </c:pt>
                <c:pt idx="15531" formatCode="General">
                  <c:v>2.7235100000000002E-3</c:v>
                </c:pt>
                <c:pt idx="15532" formatCode="General">
                  <c:v>2.7238900000000001E-3</c:v>
                </c:pt>
                <c:pt idx="15533" formatCode="General">
                  <c:v>2.72426E-3</c:v>
                </c:pt>
                <c:pt idx="15534" formatCode="General">
                  <c:v>2.72464E-3</c:v>
                </c:pt>
                <c:pt idx="15535" formatCode="General">
                  <c:v>2.7250099999999999E-3</c:v>
                </c:pt>
                <c:pt idx="15536" formatCode="General">
                  <c:v>2.72543E-3</c:v>
                </c:pt>
                <c:pt idx="15537" formatCode="General">
                  <c:v>2.7257100000000001E-3</c:v>
                </c:pt>
                <c:pt idx="15538" formatCode="General">
                  <c:v>2.7259900000000002E-3</c:v>
                </c:pt>
                <c:pt idx="15539" formatCode="General">
                  <c:v>2.7262800000000002E-3</c:v>
                </c:pt>
                <c:pt idx="15540" formatCode="General">
                  <c:v>2.7265599999999998E-3</c:v>
                </c:pt>
                <c:pt idx="15541" formatCode="General">
                  <c:v>2.7268399999999999E-3</c:v>
                </c:pt>
                <c:pt idx="15542" formatCode="General">
                  <c:v>2.72712E-3</c:v>
                </c:pt>
                <c:pt idx="15543" formatCode="General">
                  <c:v>2.7273800000000002E-3</c:v>
                </c:pt>
                <c:pt idx="15544" formatCode="General">
                  <c:v>2.7276100000000001E-3</c:v>
                </c:pt>
                <c:pt idx="15545" formatCode="General">
                  <c:v>2.72784E-3</c:v>
                </c:pt>
                <c:pt idx="15546" formatCode="General">
                  <c:v>2.7280799999999999E-3</c:v>
                </c:pt>
                <c:pt idx="15547" formatCode="General">
                  <c:v>2.7283099999999998E-3</c:v>
                </c:pt>
                <c:pt idx="15548" formatCode="General">
                  <c:v>2.7285500000000002E-3</c:v>
                </c:pt>
                <c:pt idx="15549" formatCode="General">
                  <c:v>2.7287800000000001E-3</c:v>
                </c:pt>
                <c:pt idx="15550" formatCode="General">
                  <c:v>2.72901E-3</c:v>
                </c:pt>
                <c:pt idx="15551" formatCode="General">
                  <c:v>2.72923E-3</c:v>
                </c:pt>
                <c:pt idx="15552" formatCode="General">
                  <c:v>2.7294200000000002E-3</c:v>
                </c:pt>
                <c:pt idx="15553" formatCode="General">
                  <c:v>2.7296099999999999E-3</c:v>
                </c:pt>
                <c:pt idx="15554" formatCode="General">
                  <c:v>2.7298000000000001E-3</c:v>
                </c:pt>
                <c:pt idx="15555" formatCode="General">
                  <c:v>2.7299899999999998E-3</c:v>
                </c:pt>
                <c:pt idx="15556" formatCode="General">
                  <c:v>2.7301700000000001E-3</c:v>
                </c:pt>
                <c:pt idx="15557" formatCode="General">
                  <c:v>2.7303399999999999E-3</c:v>
                </c:pt>
                <c:pt idx="15558" formatCode="General">
                  <c:v>2.73048E-3</c:v>
                </c:pt>
                <c:pt idx="15559" formatCode="General">
                  <c:v>2.7306600000000002E-3</c:v>
                </c:pt>
                <c:pt idx="15560" formatCode="General">
                  <c:v>2.7308100000000002E-3</c:v>
                </c:pt>
                <c:pt idx="15561" formatCode="General">
                  <c:v>2.7309499999999998E-3</c:v>
                </c:pt>
                <c:pt idx="15562" formatCode="General">
                  <c:v>2.7310699999999999E-3</c:v>
                </c:pt>
                <c:pt idx="15563" formatCode="General">
                  <c:v>2.7311800000000002E-3</c:v>
                </c:pt>
                <c:pt idx="15564" formatCode="General">
                  <c:v>2.7313300000000001E-3</c:v>
                </c:pt>
                <c:pt idx="15565" formatCode="General">
                  <c:v>2.7314499999999999E-3</c:v>
                </c:pt>
                <c:pt idx="15566" formatCode="General">
                  <c:v>2.7315799999999999E-3</c:v>
                </c:pt>
                <c:pt idx="15567" formatCode="General">
                  <c:v>2.7317000000000001E-3</c:v>
                </c:pt>
                <c:pt idx="15568" formatCode="General">
                  <c:v>2.7318300000000002E-3</c:v>
                </c:pt>
                <c:pt idx="15569" formatCode="General">
                  <c:v>2.7319200000000001E-3</c:v>
                </c:pt>
                <c:pt idx="15570" formatCode="General">
                  <c:v>2.7320199999999999E-3</c:v>
                </c:pt>
                <c:pt idx="15571" formatCode="General">
                  <c:v>2.7321099999999998E-3</c:v>
                </c:pt>
                <c:pt idx="15572" formatCode="General">
                  <c:v>2.7322000000000002E-3</c:v>
                </c:pt>
                <c:pt idx="15573" formatCode="General">
                  <c:v>2.7323E-3</c:v>
                </c:pt>
                <c:pt idx="15574" formatCode="General">
                  <c:v>2.7323899999999999E-3</c:v>
                </c:pt>
                <c:pt idx="15575" formatCode="General">
                  <c:v>2.7324799999999998E-3</c:v>
                </c:pt>
                <c:pt idx="15576" formatCode="General">
                  <c:v>2.7325800000000001E-3</c:v>
                </c:pt>
                <c:pt idx="15577" formatCode="General">
                  <c:v>2.73267E-3</c:v>
                </c:pt>
                <c:pt idx="15578" formatCode="General">
                  <c:v>2.7327300000000001E-3</c:v>
                </c:pt>
                <c:pt idx="15579" formatCode="General">
                  <c:v>2.7328000000000001E-3</c:v>
                </c:pt>
                <c:pt idx="15580" formatCode="General">
                  <c:v>2.7328600000000002E-3</c:v>
                </c:pt>
                <c:pt idx="15581" formatCode="General">
                  <c:v>2.7329199999999998E-3</c:v>
                </c:pt>
                <c:pt idx="15582" formatCode="General">
                  <c:v>2.7329799999999999E-3</c:v>
                </c:pt>
                <c:pt idx="15583" formatCode="General">
                  <c:v>2.7330499999999999E-3</c:v>
                </c:pt>
                <c:pt idx="15584" formatCode="General">
                  <c:v>2.73311E-3</c:v>
                </c:pt>
                <c:pt idx="15585" formatCode="General">
                  <c:v>2.73317E-3</c:v>
                </c:pt>
                <c:pt idx="15586" formatCode="General">
                  <c:v>2.7332300000000001E-3</c:v>
                </c:pt>
                <c:pt idx="15587" formatCode="General">
                  <c:v>2.7333000000000001E-3</c:v>
                </c:pt>
                <c:pt idx="15588" formatCode="General">
                  <c:v>2.7333700000000002E-3</c:v>
                </c:pt>
                <c:pt idx="15589" formatCode="General">
                  <c:v>2.7334400000000002E-3</c:v>
                </c:pt>
                <c:pt idx="15590" formatCode="General">
                  <c:v>2.7335200000000001E-3</c:v>
                </c:pt>
                <c:pt idx="15591" formatCode="General">
                  <c:v>2.7335900000000002E-3</c:v>
                </c:pt>
                <c:pt idx="15592" formatCode="General">
                  <c:v>2.7336600000000002E-3</c:v>
                </c:pt>
                <c:pt idx="15593" formatCode="General">
                  <c:v>2.7337199999999998E-3</c:v>
                </c:pt>
                <c:pt idx="15594" formatCode="General">
                  <c:v>2.7337899999999998E-3</c:v>
                </c:pt>
                <c:pt idx="15595" formatCode="General">
                  <c:v>2.7338499999999999E-3</c:v>
                </c:pt>
                <c:pt idx="15596" formatCode="General">
                  <c:v>2.7339199999999999E-3</c:v>
                </c:pt>
                <c:pt idx="15597" formatCode="General">
                  <c:v>2.7339899999999999E-3</c:v>
                </c:pt>
                <c:pt idx="15598" formatCode="General">
                  <c:v>2.7340699999999999E-3</c:v>
                </c:pt>
                <c:pt idx="15599" formatCode="General">
                  <c:v>2.7341499999999999E-3</c:v>
                </c:pt>
                <c:pt idx="15600" formatCode="General">
                  <c:v>2.7342299999999998E-3</c:v>
                </c:pt>
                <c:pt idx="15601" formatCode="General">
                  <c:v>2.7343100000000002E-3</c:v>
                </c:pt>
                <c:pt idx="15602" formatCode="General">
                  <c:v>2.7344100000000001E-3</c:v>
                </c:pt>
                <c:pt idx="15603" formatCode="General">
                  <c:v>2.7345E-3</c:v>
                </c:pt>
                <c:pt idx="15604" formatCode="General">
                  <c:v>2.7345899999999999E-3</c:v>
                </c:pt>
                <c:pt idx="15605" formatCode="General">
                  <c:v>2.7347199999999999E-3</c:v>
                </c:pt>
                <c:pt idx="15606" formatCode="General">
                  <c:v>2.7350999999999999E-3</c:v>
                </c:pt>
                <c:pt idx="15607" formatCode="General">
                  <c:v>2.7352499999999998E-3</c:v>
                </c:pt>
                <c:pt idx="15608" formatCode="General">
                  <c:v>2.7353500000000001E-3</c:v>
                </c:pt>
                <c:pt idx="15609" formatCode="General">
                  <c:v>2.7354599999999999E-3</c:v>
                </c:pt>
                <c:pt idx="15610" formatCode="General">
                  <c:v>2.7355499999999998E-3</c:v>
                </c:pt>
                <c:pt idx="15611" formatCode="General">
                  <c:v>2.7356400000000001E-3</c:v>
                </c:pt>
                <c:pt idx="15612" formatCode="General">
                  <c:v>2.7357200000000001E-3</c:v>
                </c:pt>
                <c:pt idx="15613" formatCode="General">
                  <c:v>2.7358E-3</c:v>
                </c:pt>
                <c:pt idx="15614" formatCode="General">
                  <c:v>2.7358700000000001E-3</c:v>
                </c:pt>
                <c:pt idx="15615" formatCode="General">
                  <c:v>2.7359799999999998E-3</c:v>
                </c:pt>
                <c:pt idx="15616" formatCode="General">
                  <c:v>2.7360000000000002E-3</c:v>
                </c:pt>
                <c:pt idx="15617" formatCode="General">
                  <c:v>2.73609E-3</c:v>
                </c:pt>
                <c:pt idx="15618" formatCode="General">
                  <c:v>2.73617E-3</c:v>
                </c:pt>
                <c:pt idx="15619" formatCode="General">
                  <c:v>2.73624E-3</c:v>
                </c:pt>
                <c:pt idx="15620" formatCode="General">
                  <c:v>2.73632E-3</c:v>
                </c:pt>
                <c:pt idx="15621" formatCode="General">
                  <c:v>2.7364300000000002E-3</c:v>
                </c:pt>
                <c:pt idx="15622" formatCode="General">
                  <c:v>2.7365200000000001E-3</c:v>
                </c:pt>
                <c:pt idx="15623" formatCode="General">
                  <c:v>2.7366399999999998E-3</c:v>
                </c:pt>
                <c:pt idx="15624" formatCode="General">
                  <c:v>2.73676E-3</c:v>
                </c:pt>
                <c:pt idx="15625" formatCode="General">
                  <c:v>2.73691E-3</c:v>
                </c:pt>
                <c:pt idx="15626" formatCode="General">
                  <c:v>2.7372799999999999E-3</c:v>
                </c:pt>
                <c:pt idx="15627" formatCode="General">
                  <c:v>2.7374000000000001E-3</c:v>
                </c:pt>
                <c:pt idx="15628" formatCode="General">
                  <c:v>2.7374999999999999E-3</c:v>
                </c:pt>
                <c:pt idx="15629" formatCode="General">
                  <c:v>2.7376000000000002E-3</c:v>
                </c:pt>
                <c:pt idx="15630" formatCode="General">
                  <c:v>2.7377E-3</c:v>
                </c:pt>
                <c:pt idx="15631" formatCode="General">
                  <c:v>2.73778E-3</c:v>
                </c:pt>
                <c:pt idx="15632" formatCode="General">
                  <c:v>2.73785E-3</c:v>
                </c:pt>
                <c:pt idx="15633" formatCode="General">
                  <c:v>2.7379399999999999E-3</c:v>
                </c:pt>
                <c:pt idx="15634" formatCode="General">
                  <c:v>2.738E-3</c:v>
                </c:pt>
                <c:pt idx="15635" formatCode="General">
                  <c:v>2.7380500000000001E-3</c:v>
                </c:pt>
                <c:pt idx="15636" formatCode="General">
                  <c:v>2.7381100000000002E-3</c:v>
                </c:pt>
                <c:pt idx="15637" formatCode="General">
                  <c:v>2.7381699999999998E-3</c:v>
                </c:pt>
                <c:pt idx="15638" formatCode="General">
                  <c:v>2.7382299999999999E-3</c:v>
                </c:pt>
                <c:pt idx="15639" formatCode="General">
                  <c:v>2.73829E-3</c:v>
                </c:pt>
                <c:pt idx="15640" formatCode="General">
                  <c:v>2.7383500000000001E-3</c:v>
                </c:pt>
                <c:pt idx="15641" formatCode="General">
                  <c:v>2.7384100000000001E-3</c:v>
                </c:pt>
                <c:pt idx="15642" formatCode="General">
                  <c:v>2.7384699999999998E-3</c:v>
                </c:pt>
                <c:pt idx="15643" formatCode="General">
                  <c:v>2.7385299999999999E-3</c:v>
                </c:pt>
                <c:pt idx="15644" formatCode="General">
                  <c:v>2.7385899999999999E-3</c:v>
                </c:pt>
                <c:pt idx="15645" formatCode="General">
                  <c:v>2.73865E-3</c:v>
                </c:pt>
                <c:pt idx="15646" formatCode="General">
                  <c:v>2.7387100000000001E-3</c:v>
                </c:pt>
                <c:pt idx="15647" formatCode="General">
                  <c:v>2.7387700000000002E-3</c:v>
                </c:pt>
                <c:pt idx="15648" formatCode="General">
                  <c:v>2.7388299999999998E-3</c:v>
                </c:pt>
                <c:pt idx="15649" formatCode="General">
                  <c:v>2.7388999999999998E-3</c:v>
                </c:pt>
                <c:pt idx="15650" formatCode="General">
                  <c:v>2.7389599999999999E-3</c:v>
                </c:pt>
                <c:pt idx="15651" formatCode="General">
                  <c:v>2.73902E-3</c:v>
                </c:pt>
                <c:pt idx="15652" formatCode="General">
                  <c:v>2.7391E-3</c:v>
                </c:pt>
                <c:pt idx="15653" formatCode="General">
                  <c:v>2.73917E-3</c:v>
                </c:pt>
                <c:pt idx="15654" formatCode="General">
                  <c:v>2.7392499999999999E-3</c:v>
                </c:pt>
                <c:pt idx="15655" formatCode="General">
                  <c:v>2.7393199999999999E-3</c:v>
                </c:pt>
                <c:pt idx="15656" formatCode="General">
                  <c:v>2.7393999999999999E-3</c:v>
                </c:pt>
                <c:pt idx="15657" formatCode="General">
                  <c:v>2.7394699999999999E-3</c:v>
                </c:pt>
                <c:pt idx="15658" formatCode="General">
                  <c:v>2.7395499999999999E-3</c:v>
                </c:pt>
                <c:pt idx="15659" formatCode="General">
                  <c:v>2.7396199999999999E-3</c:v>
                </c:pt>
                <c:pt idx="15660" formatCode="General">
                  <c:v>2.7396999999999999E-3</c:v>
                </c:pt>
                <c:pt idx="15661" formatCode="General">
                  <c:v>2.7398000000000001E-3</c:v>
                </c:pt>
                <c:pt idx="15662" formatCode="General">
                  <c:v>2.7398800000000001E-3</c:v>
                </c:pt>
                <c:pt idx="15663" formatCode="General">
                  <c:v>2.7399600000000001E-3</c:v>
                </c:pt>
                <c:pt idx="15664" formatCode="General">
                  <c:v>2.7400800000000002E-3</c:v>
                </c:pt>
                <c:pt idx="15665" formatCode="General">
                  <c:v>2.74019E-3</c:v>
                </c:pt>
                <c:pt idx="15666" formatCode="General">
                  <c:v>2.7403000000000002E-3</c:v>
                </c:pt>
                <c:pt idx="15667" formatCode="General">
                  <c:v>2.74041E-3</c:v>
                </c:pt>
                <c:pt idx="15668" formatCode="General">
                  <c:v>2.7405300000000001E-3</c:v>
                </c:pt>
                <c:pt idx="15669" formatCode="General">
                  <c:v>2.7406399999999999E-3</c:v>
                </c:pt>
                <c:pt idx="15670" formatCode="General">
                  <c:v>2.74078E-3</c:v>
                </c:pt>
                <c:pt idx="15671" formatCode="General">
                  <c:v>2.7408900000000002E-3</c:v>
                </c:pt>
                <c:pt idx="15672" formatCode="General">
                  <c:v>2.7410099999999999E-3</c:v>
                </c:pt>
                <c:pt idx="15673" formatCode="General">
                  <c:v>2.7411699999999998E-3</c:v>
                </c:pt>
                <c:pt idx="15674" formatCode="General">
                  <c:v>2.7413300000000002E-3</c:v>
                </c:pt>
                <c:pt idx="15675" formatCode="General">
                  <c:v>2.7414900000000001E-3</c:v>
                </c:pt>
                <c:pt idx="15676" formatCode="General">
                  <c:v>2.74165E-3</c:v>
                </c:pt>
                <c:pt idx="15677" formatCode="General">
                  <c:v>2.7418099999999999E-3</c:v>
                </c:pt>
                <c:pt idx="15678" formatCode="General">
                  <c:v>2.7419699999999998E-3</c:v>
                </c:pt>
                <c:pt idx="15679" formatCode="General">
                  <c:v>2.7421500000000001E-3</c:v>
                </c:pt>
                <c:pt idx="15680" formatCode="General">
                  <c:v>2.7423299999999999E-3</c:v>
                </c:pt>
                <c:pt idx="15681" formatCode="General">
                  <c:v>2.74252E-3</c:v>
                </c:pt>
                <c:pt idx="15682" formatCode="General">
                  <c:v>2.7426999999999998E-3</c:v>
                </c:pt>
                <c:pt idx="15683" formatCode="General">
                  <c:v>2.7428800000000001E-3</c:v>
                </c:pt>
                <c:pt idx="15684" formatCode="General">
                  <c:v>2.7430599999999999E-3</c:v>
                </c:pt>
                <c:pt idx="15685" formatCode="General">
                  <c:v>2.74325E-3</c:v>
                </c:pt>
                <c:pt idx="15686" formatCode="General">
                  <c:v>2.7434299999999998E-3</c:v>
                </c:pt>
                <c:pt idx="15687" formatCode="General">
                  <c:v>2.74369E-3</c:v>
                </c:pt>
                <c:pt idx="15688" formatCode="General">
                  <c:v>2.7439500000000002E-3</c:v>
                </c:pt>
                <c:pt idx="15689" formatCode="General">
                  <c:v>2.7442E-3</c:v>
                </c:pt>
                <c:pt idx="15690" formatCode="General">
                  <c:v>2.7444600000000002E-3</c:v>
                </c:pt>
                <c:pt idx="15691" formatCode="General">
                  <c:v>2.74472E-3</c:v>
                </c:pt>
                <c:pt idx="15692" formatCode="General">
                  <c:v>2.7449800000000002E-3</c:v>
                </c:pt>
                <c:pt idx="15693" formatCode="General">
                  <c:v>2.74523E-3</c:v>
                </c:pt>
                <c:pt idx="15694" formatCode="General">
                  <c:v>2.7454900000000002E-3</c:v>
                </c:pt>
                <c:pt idx="15695" formatCode="General">
                  <c:v>2.7458000000000001E-3</c:v>
                </c:pt>
                <c:pt idx="15696" formatCode="General">
                  <c:v>2.74611E-3</c:v>
                </c:pt>
                <c:pt idx="15697" formatCode="General">
                  <c:v>2.7464299999999998E-3</c:v>
                </c:pt>
                <c:pt idx="15698" formatCode="General">
                  <c:v>2.7467400000000001E-3</c:v>
                </c:pt>
                <c:pt idx="15699" formatCode="General">
                  <c:v>2.74705E-3</c:v>
                </c:pt>
                <c:pt idx="15700" formatCode="General">
                  <c:v>2.7473599999999999E-3</c:v>
                </c:pt>
                <c:pt idx="15701" formatCode="General">
                  <c:v>2.7478300000000002E-3</c:v>
                </c:pt>
                <c:pt idx="15702" formatCode="General">
                  <c:v>2.7482399999999999E-3</c:v>
                </c:pt>
                <c:pt idx="15703" formatCode="General">
                  <c:v>2.7486099999999999E-3</c:v>
                </c:pt>
                <c:pt idx="15704" formatCode="General">
                  <c:v>2.7489900000000002E-3</c:v>
                </c:pt>
                <c:pt idx="15705" formatCode="General">
                  <c:v>2.7494899999999998E-3</c:v>
                </c:pt>
                <c:pt idx="15706" formatCode="General">
                  <c:v>2.7499899999999999E-3</c:v>
                </c:pt>
                <c:pt idx="15707" formatCode="General">
                  <c:v>2.75049E-3</c:v>
                </c:pt>
                <c:pt idx="15708" formatCode="General">
                  <c:v>2.75099E-3</c:v>
                </c:pt>
                <c:pt idx="15709" formatCode="General">
                  <c:v>2.7514800000000002E-3</c:v>
                </c:pt>
                <c:pt idx="15710" formatCode="General">
                  <c:v>2.7519799999999998E-3</c:v>
                </c:pt>
                <c:pt idx="15711" formatCode="General">
                  <c:v>2.75261E-3</c:v>
                </c:pt>
                <c:pt idx="15712" formatCode="General">
                  <c:v>2.7532300000000002E-3</c:v>
                </c:pt>
                <c:pt idx="15713" formatCode="General">
                  <c:v>2.7538599999999999E-3</c:v>
                </c:pt>
                <c:pt idx="15714" formatCode="General">
                  <c:v>2.7544800000000001E-3</c:v>
                </c:pt>
                <c:pt idx="15715" formatCode="General">
                  <c:v>2.7551099999999999E-3</c:v>
                </c:pt>
                <c:pt idx="15716" formatCode="General">
                  <c:v>2.7557300000000001E-3</c:v>
                </c:pt>
                <c:pt idx="15717" formatCode="General">
                  <c:v>2.7563499999999999E-3</c:v>
                </c:pt>
                <c:pt idx="15718" formatCode="General">
                  <c:v>2.75698E-3</c:v>
                </c:pt>
                <c:pt idx="15719" formatCode="General">
                  <c:v>2.7578899999999998E-3</c:v>
                </c:pt>
                <c:pt idx="15720" formatCode="General">
                  <c:v>2.7588000000000001E-3</c:v>
                </c:pt>
                <c:pt idx="15721" formatCode="General">
                  <c:v>2.7597099999999999E-3</c:v>
                </c:pt>
                <c:pt idx="15722" formatCode="General">
                  <c:v>2.7606200000000001E-3</c:v>
                </c:pt>
                <c:pt idx="15723" formatCode="General">
                  <c:v>2.7613300000000002E-3</c:v>
                </c:pt>
                <c:pt idx="15724" formatCode="General">
                  <c:v>2.7620399999999999E-3</c:v>
                </c:pt>
                <c:pt idx="15725" formatCode="General">
                  <c:v>2.76275E-3</c:v>
                </c:pt>
                <c:pt idx="15726" formatCode="General">
                  <c:v>2.7634700000000001E-3</c:v>
                </c:pt>
                <c:pt idx="15727" formatCode="General">
                  <c:v>2.7641800000000002E-3</c:v>
                </c:pt>
                <c:pt idx="15728" formatCode="General">
                  <c:v>2.7648899999999999E-3</c:v>
                </c:pt>
                <c:pt idx="15729" formatCode="General">
                  <c:v>2.7656099999999999E-3</c:v>
                </c:pt>
                <c:pt idx="15730" formatCode="General">
                  <c:v>2.7663200000000001E-3</c:v>
                </c:pt>
                <c:pt idx="15731" formatCode="General">
                  <c:v>2.76692E-3</c:v>
                </c:pt>
                <c:pt idx="15732" formatCode="General">
                  <c:v>2.7675199999999999E-3</c:v>
                </c:pt>
                <c:pt idx="15733" formatCode="General">
                  <c:v>2.7681200000000002E-3</c:v>
                </c:pt>
                <c:pt idx="15734" formatCode="General">
                  <c:v>2.7687200000000001E-3</c:v>
                </c:pt>
                <c:pt idx="15735" formatCode="General">
                  <c:v>2.76932E-3</c:v>
                </c:pt>
                <c:pt idx="15736" formatCode="General">
                  <c:v>2.7699199999999999E-3</c:v>
                </c:pt>
                <c:pt idx="15737" formatCode="General">
                  <c:v>2.7705199999999998E-3</c:v>
                </c:pt>
                <c:pt idx="15738" formatCode="General">
                  <c:v>2.7711099999999998E-3</c:v>
                </c:pt>
                <c:pt idx="15739" formatCode="General">
                  <c:v>2.7715299999999999E-3</c:v>
                </c:pt>
                <c:pt idx="15740" formatCode="General">
                  <c:v>2.77195E-3</c:v>
                </c:pt>
                <c:pt idx="15741" formatCode="General">
                  <c:v>2.7723700000000001E-3</c:v>
                </c:pt>
                <c:pt idx="15742" formatCode="General">
                  <c:v>2.7727899999999998E-3</c:v>
                </c:pt>
                <c:pt idx="15743" formatCode="General">
                  <c:v>2.7732099999999999E-3</c:v>
                </c:pt>
                <c:pt idx="15744" formatCode="General">
                  <c:v>2.77363E-3</c:v>
                </c:pt>
                <c:pt idx="15745" formatCode="General">
                  <c:v>2.7740500000000001E-3</c:v>
                </c:pt>
                <c:pt idx="15746" formatCode="General">
                  <c:v>2.7744699999999998E-3</c:v>
                </c:pt>
                <c:pt idx="15747" formatCode="General">
                  <c:v>2.7747700000000002E-3</c:v>
                </c:pt>
                <c:pt idx="15748" formatCode="General">
                  <c:v>2.7750700000000001E-3</c:v>
                </c:pt>
                <c:pt idx="15749" formatCode="General">
                  <c:v>2.7753700000000001E-3</c:v>
                </c:pt>
                <c:pt idx="15750" formatCode="General">
                  <c:v>2.77567E-3</c:v>
                </c:pt>
                <c:pt idx="15751" formatCode="General">
                  <c:v>2.77597E-3</c:v>
                </c:pt>
                <c:pt idx="15752" formatCode="General">
                  <c:v>2.77627E-3</c:v>
                </c:pt>
                <c:pt idx="15753" formatCode="General">
                  <c:v>2.7765699999999999E-3</c:v>
                </c:pt>
                <c:pt idx="15754" formatCode="General">
                  <c:v>2.7768699999999999E-3</c:v>
                </c:pt>
                <c:pt idx="15755" formatCode="General">
                  <c:v>2.7770999999999998E-3</c:v>
                </c:pt>
                <c:pt idx="15756" formatCode="General">
                  <c:v>2.7773300000000002E-3</c:v>
                </c:pt>
                <c:pt idx="15757" formatCode="General">
                  <c:v>2.77757E-3</c:v>
                </c:pt>
                <c:pt idx="15758" formatCode="General">
                  <c:v>2.7778E-3</c:v>
                </c:pt>
                <c:pt idx="15759" formatCode="General">
                  <c:v>2.7780299999999999E-3</c:v>
                </c:pt>
                <c:pt idx="15760" formatCode="General">
                  <c:v>2.7782599999999998E-3</c:v>
                </c:pt>
                <c:pt idx="15761" formatCode="General">
                  <c:v>2.7784900000000002E-3</c:v>
                </c:pt>
                <c:pt idx="15762" formatCode="General">
                  <c:v>2.7787300000000001E-3</c:v>
                </c:pt>
                <c:pt idx="15763" formatCode="General">
                  <c:v>2.7789099999999999E-3</c:v>
                </c:pt>
                <c:pt idx="15764" formatCode="General">
                  <c:v>2.7791000000000001E-3</c:v>
                </c:pt>
                <c:pt idx="15765" formatCode="General">
                  <c:v>2.7792899999999998E-3</c:v>
                </c:pt>
                <c:pt idx="15766" formatCode="General">
                  <c:v>2.77948E-3</c:v>
                </c:pt>
                <c:pt idx="15767" formatCode="General">
                  <c:v>2.7796700000000001E-3</c:v>
                </c:pt>
                <c:pt idx="15768" formatCode="General">
                  <c:v>2.7798200000000001E-3</c:v>
                </c:pt>
                <c:pt idx="15769" formatCode="General">
                  <c:v>2.7799600000000002E-3</c:v>
                </c:pt>
                <c:pt idx="15770" formatCode="General">
                  <c:v>2.7801100000000001E-3</c:v>
                </c:pt>
                <c:pt idx="15771" formatCode="General">
                  <c:v>2.7802700000000001E-3</c:v>
                </c:pt>
                <c:pt idx="15772" formatCode="General">
                  <c:v>2.7804399999999999E-3</c:v>
                </c:pt>
                <c:pt idx="15773" formatCode="General">
                  <c:v>2.7805999999999998E-3</c:v>
                </c:pt>
                <c:pt idx="15774" formatCode="General">
                  <c:v>2.7807299999999999E-3</c:v>
                </c:pt>
                <c:pt idx="15775" formatCode="General">
                  <c:v>2.78086E-3</c:v>
                </c:pt>
                <c:pt idx="15776" formatCode="General">
                  <c:v>2.7809699999999998E-3</c:v>
                </c:pt>
                <c:pt idx="15777" formatCode="General">
                  <c:v>2.7810700000000001E-3</c:v>
                </c:pt>
                <c:pt idx="15778" formatCode="General">
                  <c:v>2.7812100000000001E-3</c:v>
                </c:pt>
                <c:pt idx="15779" formatCode="General">
                  <c:v>2.7813299999999998E-3</c:v>
                </c:pt>
                <c:pt idx="15780" formatCode="General">
                  <c:v>2.7814200000000002E-3</c:v>
                </c:pt>
                <c:pt idx="15781" formatCode="General">
                  <c:v>2.7815100000000001E-3</c:v>
                </c:pt>
                <c:pt idx="15782" formatCode="General">
                  <c:v>2.7816E-3</c:v>
                </c:pt>
                <c:pt idx="15783" formatCode="General">
                  <c:v>2.7816899999999999E-3</c:v>
                </c:pt>
                <c:pt idx="15784" formatCode="General">
                  <c:v>2.7817699999999998E-3</c:v>
                </c:pt>
                <c:pt idx="15785" formatCode="General">
                  <c:v>2.7818399999999998E-3</c:v>
                </c:pt>
                <c:pt idx="15786" formatCode="General">
                  <c:v>2.7819199999999998E-3</c:v>
                </c:pt>
                <c:pt idx="15787" formatCode="General">
                  <c:v>2.7820000000000002E-3</c:v>
                </c:pt>
                <c:pt idx="15788" formatCode="General">
                  <c:v>2.7820900000000001E-3</c:v>
                </c:pt>
                <c:pt idx="15789" formatCode="General">
                  <c:v>2.78218E-3</c:v>
                </c:pt>
                <c:pt idx="15790" formatCode="General">
                  <c:v>2.7822400000000001E-3</c:v>
                </c:pt>
                <c:pt idx="15791" formatCode="General">
                  <c:v>2.7823000000000001E-3</c:v>
                </c:pt>
                <c:pt idx="15792" formatCode="General">
                  <c:v>2.7823600000000002E-3</c:v>
                </c:pt>
                <c:pt idx="15793" formatCode="General">
                  <c:v>2.7824199999999999E-3</c:v>
                </c:pt>
                <c:pt idx="15794" formatCode="General">
                  <c:v>2.7824799999999999E-3</c:v>
                </c:pt>
                <c:pt idx="15795" formatCode="General">
                  <c:v>2.78254E-3</c:v>
                </c:pt>
                <c:pt idx="15796" formatCode="General">
                  <c:v>2.7826000000000001E-3</c:v>
                </c:pt>
                <c:pt idx="15797" formatCode="General">
                  <c:v>2.7826600000000002E-3</c:v>
                </c:pt>
                <c:pt idx="15798" formatCode="General">
                  <c:v>2.7827199999999998E-3</c:v>
                </c:pt>
                <c:pt idx="15799" formatCode="General">
                  <c:v>2.7827799999999999E-3</c:v>
                </c:pt>
                <c:pt idx="15800" formatCode="General">
                  <c:v>2.78284E-3</c:v>
                </c:pt>
                <c:pt idx="15801" formatCode="General">
                  <c:v>2.7829E-3</c:v>
                </c:pt>
                <c:pt idx="15802" formatCode="General">
                  <c:v>2.7829600000000001E-3</c:v>
                </c:pt>
                <c:pt idx="15803" formatCode="General">
                  <c:v>2.7830200000000002E-3</c:v>
                </c:pt>
                <c:pt idx="15804" formatCode="General">
                  <c:v>2.7830799999999998E-3</c:v>
                </c:pt>
                <c:pt idx="15805" formatCode="General">
                  <c:v>2.7831399999999999E-3</c:v>
                </c:pt>
                <c:pt idx="15806" formatCode="General">
                  <c:v>2.7832E-3</c:v>
                </c:pt>
                <c:pt idx="15807" formatCode="General">
                  <c:v>2.7832600000000001E-3</c:v>
                </c:pt>
                <c:pt idx="15808" formatCode="General">
                  <c:v>2.7833300000000001E-3</c:v>
                </c:pt>
                <c:pt idx="15809" formatCode="General">
                  <c:v>2.7834000000000001E-3</c:v>
                </c:pt>
                <c:pt idx="15810" formatCode="General">
                  <c:v>2.7834700000000001E-3</c:v>
                </c:pt>
                <c:pt idx="15811" formatCode="General">
                  <c:v>2.7835400000000001E-3</c:v>
                </c:pt>
                <c:pt idx="15812" formatCode="General">
                  <c:v>2.7836100000000002E-3</c:v>
                </c:pt>
                <c:pt idx="15813" formatCode="General">
                  <c:v>2.7836800000000002E-3</c:v>
                </c:pt>
                <c:pt idx="15814" formatCode="General">
                  <c:v>2.7837500000000002E-3</c:v>
                </c:pt>
                <c:pt idx="15815" formatCode="General">
                  <c:v>2.78385E-3</c:v>
                </c:pt>
                <c:pt idx="15816" formatCode="General">
                  <c:v>2.7839499999999999E-3</c:v>
                </c:pt>
                <c:pt idx="15817" formatCode="General">
                  <c:v>2.7840400000000002E-3</c:v>
                </c:pt>
                <c:pt idx="15818" formatCode="General">
                  <c:v>2.7841599999999999E-3</c:v>
                </c:pt>
                <c:pt idx="15819" formatCode="General">
                  <c:v>2.7843099999999999E-3</c:v>
                </c:pt>
                <c:pt idx="15820" formatCode="General">
                  <c:v>2.7846199999999998E-3</c:v>
                </c:pt>
                <c:pt idx="15821" formatCode="General">
                  <c:v>2.7847599999999998E-3</c:v>
                </c:pt>
                <c:pt idx="15822" formatCode="General">
                  <c:v>2.7848600000000001E-3</c:v>
                </c:pt>
                <c:pt idx="15823" formatCode="General">
                  <c:v>2.78495E-3</c:v>
                </c:pt>
                <c:pt idx="15824" formatCode="General">
                  <c:v>2.7850599999999998E-3</c:v>
                </c:pt>
                <c:pt idx="15825" formatCode="General">
                  <c:v>2.7851500000000001E-3</c:v>
                </c:pt>
                <c:pt idx="15826" formatCode="General">
                  <c:v>2.7852300000000001E-3</c:v>
                </c:pt>
                <c:pt idx="15827" formatCode="General">
                  <c:v>2.7853299999999999E-3</c:v>
                </c:pt>
                <c:pt idx="15828" formatCode="General">
                  <c:v>2.7854300000000002E-3</c:v>
                </c:pt>
                <c:pt idx="15829" formatCode="General">
                  <c:v>2.7855000000000002E-3</c:v>
                </c:pt>
                <c:pt idx="15830" formatCode="General">
                  <c:v>2.7855900000000001E-3</c:v>
                </c:pt>
                <c:pt idx="15831" formatCode="General">
                  <c:v>2.78569E-3</c:v>
                </c:pt>
                <c:pt idx="15832" formatCode="General">
                  <c:v>2.7857899999999998E-3</c:v>
                </c:pt>
                <c:pt idx="15833" formatCode="General">
                  <c:v>2.7858800000000001E-3</c:v>
                </c:pt>
                <c:pt idx="15834" formatCode="General">
                  <c:v>2.78597E-3</c:v>
                </c:pt>
                <c:pt idx="15835" formatCode="General">
                  <c:v>2.7860599999999999E-3</c:v>
                </c:pt>
                <c:pt idx="15836" formatCode="General">
                  <c:v>2.7861700000000001E-3</c:v>
                </c:pt>
                <c:pt idx="15837" formatCode="General">
                  <c:v>2.7862899999999999E-3</c:v>
                </c:pt>
                <c:pt idx="15838" formatCode="General">
                  <c:v>2.78648E-3</c:v>
                </c:pt>
                <c:pt idx="15839" formatCode="General">
                  <c:v>2.78677E-3</c:v>
                </c:pt>
                <c:pt idx="15840" formatCode="General">
                  <c:v>2.7868799999999998E-3</c:v>
                </c:pt>
                <c:pt idx="15841" formatCode="General">
                  <c:v>2.78699E-3</c:v>
                </c:pt>
                <c:pt idx="15842" formatCode="General">
                  <c:v>2.7870899999999999E-3</c:v>
                </c:pt>
                <c:pt idx="15843" formatCode="General">
                  <c:v>2.7871800000000002E-3</c:v>
                </c:pt>
                <c:pt idx="15844" formatCode="General">
                  <c:v>2.7872499999999998E-3</c:v>
                </c:pt>
                <c:pt idx="15845" formatCode="General">
                  <c:v>2.7873300000000002E-3</c:v>
                </c:pt>
                <c:pt idx="15846" formatCode="General">
                  <c:v>2.7874200000000001E-3</c:v>
                </c:pt>
                <c:pt idx="15847" formatCode="General">
                  <c:v>2.7875E-3</c:v>
                </c:pt>
                <c:pt idx="15848" formatCode="General">
                  <c:v>2.7875600000000001E-3</c:v>
                </c:pt>
                <c:pt idx="15849" formatCode="General">
                  <c:v>2.7876099999999998E-3</c:v>
                </c:pt>
                <c:pt idx="15850" formatCode="General">
                  <c:v>2.7876699999999999E-3</c:v>
                </c:pt>
                <c:pt idx="15851" formatCode="General">
                  <c:v>2.78773E-3</c:v>
                </c:pt>
                <c:pt idx="15852" formatCode="General">
                  <c:v>2.7877900000000001E-3</c:v>
                </c:pt>
                <c:pt idx="15853" formatCode="General">
                  <c:v>2.7878500000000001E-3</c:v>
                </c:pt>
                <c:pt idx="15854" formatCode="General">
                  <c:v>2.7879100000000002E-3</c:v>
                </c:pt>
                <c:pt idx="15855" formatCode="General">
                  <c:v>2.7879699999999999E-3</c:v>
                </c:pt>
                <c:pt idx="15856" formatCode="General">
                  <c:v>2.7880299999999999E-3</c:v>
                </c:pt>
                <c:pt idx="15857" formatCode="General">
                  <c:v>2.7880800000000001E-3</c:v>
                </c:pt>
                <c:pt idx="15858" formatCode="General">
                  <c:v>2.7881400000000001E-3</c:v>
                </c:pt>
                <c:pt idx="15859" formatCode="General">
                  <c:v>2.7881999999999998E-3</c:v>
                </c:pt>
                <c:pt idx="15860" formatCode="General">
                  <c:v>2.7882599999999999E-3</c:v>
                </c:pt>
                <c:pt idx="15861" formatCode="General">
                  <c:v>2.7883199999999999E-3</c:v>
                </c:pt>
                <c:pt idx="15862" formatCode="General">
                  <c:v>2.78838E-3</c:v>
                </c:pt>
                <c:pt idx="15863" formatCode="General">
                  <c:v>2.78845E-3</c:v>
                </c:pt>
                <c:pt idx="15864" formatCode="General">
                  <c:v>2.7885200000000001E-3</c:v>
                </c:pt>
                <c:pt idx="15865" formatCode="General">
                  <c:v>2.7885900000000001E-3</c:v>
                </c:pt>
                <c:pt idx="15866" formatCode="General">
                  <c:v>2.7886600000000001E-3</c:v>
                </c:pt>
                <c:pt idx="15867" formatCode="General">
                  <c:v>2.7887400000000001E-3</c:v>
                </c:pt>
                <c:pt idx="15868" formatCode="General">
                  <c:v>2.7888100000000001E-3</c:v>
                </c:pt>
                <c:pt idx="15869" formatCode="General">
                  <c:v>2.7888800000000001E-3</c:v>
                </c:pt>
                <c:pt idx="15870" formatCode="General">
                  <c:v>2.7889500000000001E-3</c:v>
                </c:pt>
                <c:pt idx="15871" formatCode="General">
                  <c:v>2.7890200000000001E-3</c:v>
                </c:pt>
                <c:pt idx="15872" formatCode="General">
                  <c:v>2.7891000000000001E-3</c:v>
                </c:pt>
                <c:pt idx="15873" formatCode="General">
                  <c:v>2.7891700000000001E-3</c:v>
                </c:pt>
                <c:pt idx="15874" formatCode="General">
                  <c:v>2.7892500000000001E-3</c:v>
                </c:pt>
                <c:pt idx="15875" formatCode="General">
                  <c:v>2.78933E-3</c:v>
                </c:pt>
                <c:pt idx="15876" formatCode="General">
                  <c:v>2.78941E-3</c:v>
                </c:pt>
                <c:pt idx="15877" formatCode="General">
                  <c:v>2.7895200000000002E-3</c:v>
                </c:pt>
                <c:pt idx="15878" formatCode="General">
                  <c:v>2.78963E-3</c:v>
                </c:pt>
                <c:pt idx="15879" formatCode="General">
                  <c:v>2.7897400000000002E-3</c:v>
                </c:pt>
                <c:pt idx="15880" formatCode="General">
                  <c:v>2.78985E-3</c:v>
                </c:pt>
                <c:pt idx="15881" formatCode="General">
                  <c:v>2.7899499999999998E-3</c:v>
                </c:pt>
                <c:pt idx="15882" formatCode="General">
                  <c:v>2.7900799999999999E-3</c:v>
                </c:pt>
                <c:pt idx="15883" formatCode="General">
                  <c:v>2.7902000000000001E-3</c:v>
                </c:pt>
                <c:pt idx="15884" formatCode="General">
                  <c:v>2.7903099999999998E-3</c:v>
                </c:pt>
                <c:pt idx="15885" formatCode="General">
                  <c:v>2.7904700000000002E-3</c:v>
                </c:pt>
                <c:pt idx="15886" formatCode="General">
                  <c:v>2.7906200000000002E-3</c:v>
                </c:pt>
                <c:pt idx="15887" formatCode="General">
                  <c:v>2.7907700000000001E-3</c:v>
                </c:pt>
                <c:pt idx="15888" formatCode="General">
                  <c:v>2.7909200000000001E-3</c:v>
                </c:pt>
                <c:pt idx="15889" formatCode="General">
                  <c:v>2.79108E-3</c:v>
                </c:pt>
                <c:pt idx="15890" formatCode="General">
                  <c:v>2.79123E-3</c:v>
                </c:pt>
                <c:pt idx="15891" formatCode="General">
                  <c:v>2.7914300000000001E-3</c:v>
                </c:pt>
                <c:pt idx="15892" formatCode="General">
                  <c:v>2.7916299999999998E-3</c:v>
                </c:pt>
                <c:pt idx="15893" formatCode="General">
                  <c:v>2.79182E-3</c:v>
                </c:pt>
                <c:pt idx="15894" formatCode="General">
                  <c:v>2.7920200000000001E-3</c:v>
                </c:pt>
                <c:pt idx="15895" formatCode="General">
                  <c:v>2.7922200000000002E-3</c:v>
                </c:pt>
                <c:pt idx="15896" formatCode="General">
                  <c:v>2.7924199999999999E-3</c:v>
                </c:pt>
                <c:pt idx="15897" formatCode="General">
                  <c:v>2.7926100000000001E-3</c:v>
                </c:pt>
                <c:pt idx="15898" formatCode="General">
                  <c:v>2.7928100000000002E-3</c:v>
                </c:pt>
                <c:pt idx="15899" formatCode="General">
                  <c:v>2.7930699999999999E-3</c:v>
                </c:pt>
                <c:pt idx="15900" formatCode="General">
                  <c:v>2.7933200000000002E-3</c:v>
                </c:pt>
                <c:pt idx="15901" formatCode="General">
                  <c:v>2.7935799999999999E-3</c:v>
                </c:pt>
                <c:pt idx="15902" formatCode="General">
                  <c:v>2.7938300000000002E-3</c:v>
                </c:pt>
                <c:pt idx="15903" formatCode="General">
                  <c:v>2.7940899999999999E-3</c:v>
                </c:pt>
                <c:pt idx="15904" formatCode="General">
                  <c:v>2.7943400000000002E-3</c:v>
                </c:pt>
                <c:pt idx="15905" formatCode="General">
                  <c:v>2.7945999999999999E-3</c:v>
                </c:pt>
                <c:pt idx="15906" formatCode="General">
                  <c:v>2.7948500000000002E-3</c:v>
                </c:pt>
                <c:pt idx="15907" formatCode="General">
                  <c:v>2.79518E-3</c:v>
                </c:pt>
                <c:pt idx="15908" formatCode="General">
                  <c:v>2.7955100000000002E-3</c:v>
                </c:pt>
                <c:pt idx="15909" formatCode="General">
                  <c:v>2.79584E-3</c:v>
                </c:pt>
                <c:pt idx="15910" formatCode="General">
                  <c:v>2.7961700000000002E-3</c:v>
                </c:pt>
                <c:pt idx="15911" formatCode="General">
                  <c:v>2.7964999999999999E-3</c:v>
                </c:pt>
                <c:pt idx="15912" formatCode="General">
                  <c:v>2.7968300000000001E-3</c:v>
                </c:pt>
                <c:pt idx="15913" formatCode="General">
                  <c:v>2.7971599999999999E-3</c:v>
                </c:pt>
                <c:pt idx="15914" formatCode="General">
                  <c:v>2.7976199999999998E-3</c:v>
                </c:pt>
                <c:pt idx="15915" formatCode="General">
                  <c:v>2.7980000000000001E-3</c:v>
                </c:pt>
                <c:pt idx="15916" formatCode="General">
                  <c:v>2.7983800000000001E-3</c:v>
                </c:pt>
                <c:pt idx="15917" formatCode="General">
                  <c:v>2.79876E-3</c:v>
                </c:pt>
                <c:pt idx="15918" formatCode="General">
                  <c:v>2.79927E-3</c:v>
                </c:pt>
                <c:pt idx="15919" formatCode="General">
                  <c:v>2.79978E-3</c:v>
                </c:pt>
                <c:pt idx="15920" formatCode="General">
                  <c:v>2.80029E-3</c:v>
                </c:pt>
                <c:pt idx="15921" formatCode="General">
                  <c:v>2.8008E-3</c:v>
                </c:pt>
                <c:pt idx="15922" formatCode="General">
                  <c:v>2.8011799999999999E-3</c:v>
                </c:pt>
                <c:pt idx="15923" formatCode="General">
                  <c:v>2.8014400000000001E-3</c:v>
                </c:pt>
                <c:pt idx="15924" formatCode="General">
                  <c:v>2.8018600000000002E-3</c:v>
                </c:pt>
                <c:pt idx="15925" formatCode="General">
                  <c:v>2.8021600000000002E-3</c:v>
                </c:pt>
                <c:pt idx="15926" formatCode="General">
                  <c:v>2.8024600000000001E-3</c:v>
                </c:pt>
                <c:pt idx="15927" formatCode="General">
                  <c:v>2.8027600000000001E-3</c:v>
                </c:pt>
                <c:pt idx="15928" formatCode="General">
                  <c:v>2.80306E-3</c:v>
                </c:pt>
                <c:pt idx="15929" formatCode="General">
                  <c:v>2.8032899999999999E-3</c:v>
                </c:pt>
                <c:pt idx="15930" formatCode="General">
                  <c:v>2.8035099999999999E-3</c:v>
                </c:pt>
                <c:pt idx="15931" formatCode="General">
                  <c:v>2.8037399999999999E-3</c:v>
                </c:pt>
                <c:pt idx="15932" formatCode="General">
                  <c:v>2.8038899999999999E-3</c:v>
                </c:pt>
                <c:pt idx="15933" formatCode="General">
                  <c:v>2.8040399999999998E-3</c:v>
                </c:pt>
                <c:pt idx="15934" formatCode="General">
                  <c:v>2.80415E-3</c:v>
                </c:pt>
                <c:pt idx="15935" formatCode="General">
                  <c:v>2.8042599999999998E-3</c:v>
                </c:pt>
                <c:pt idx="15936" formatCode="General">
                  <c:v>2.80438E-3</c:v>
                </c:pt>
                <c:pt idx="15937" formatCode="General">
                  <c:v>2.80445E-3</c:v>
                </c:pt>
                <c:pt idx="15938" formatCode="General">
                  <c:v>2.80453E-3</c:v>
                </c:pt>
                <c:pt idx="15939" formatCode="General">
                  <c:v>2.8046099999999999E-3</c:v>
                </c:pt>
                <c:pt idx="15940" formatCode="General">
                  <c:v>2.8046799999999999E-3</c:v>
                </c:pt>
                <c:pt idx="15941" formatCode="General">
                  <c:v>2.80474E-3</c:v>
                </c:pt>
                <c:pt idx="15942" formatCode="General">
                  <c:v>2.8048000000000001E-3</c:v>
                </c:pt>
                <c:pt idx="15943" formatCode="General">
                  <c:v>2.8048499999999998E-3</c:v>
                </c:pt>
                <c:pt idx="15944" formatCode="General">
                  <c:v>2.8049099999999999E-3</c:v>
                </c:pt>
                <c:pt idx="15945" formatCode="General">
                  <c:v>2.8049699999999999E-3</c:v>
                </c:pt>
                <c:pt idx="15946" formatCode="General">
                  <c:v>2.8050200000000001E-3</c:v>
                </c:pt>
                <c:pt idx="15947" formatCode="General">
                  <c:v>2.8050800000000002E-3</c:v>
                </c:pt>
                <c:pt idx="15948" formatCode="General">
                  <c:v>2.8051199999999999E-3</c:v>
                </c:pt>
                <c:pt idx="15949" formatCode="General">
                  <c:v>2.8051600000000001E-3</c:v>
                </c:pt>
                <c:pt idx="15950" formatCode="General">
                  <c:v>2.8051999999999999E-3</c:v>
                </c:pt>
                <c:pt idx="15951" formatCode="General">
                  <c:v>2.8052400000000001E-3</c:v>
                </c:pt>
                <c:pt idx="15952" formatCode="General">
                  <c:v>2.8052699999999999E-3</c:v>
                </c:pt>
                <c:pt idx="15953" formatCode="General">
                  <c:v>2.8053100000000001E-3</c:v>
                </c:pt>
                <c:pt idx="15954" formatCode="General">
                  <c:v>2.8053499999999999E-3</c:v>
                </c:pt>
                <c:pt idx="15955" formatCode="General">
                  <c:v>2.8053900000000001E-3</c:v>
                </c:pt>
                <c:pt idx="15956" formatCode="General">
                  <c:v>2.8054199999999999E-3</c:v>
                </c:pt>
                <c:pt idx="15957" formatCode="General">
                  <c:v>2.8054600000000001E-3</c:v>
                </c:pt>
                <c:pt idx="15958" formatCode="General">
                  <c:v>2.8054999999999998E-3</c:v>
                </c:pt>
                <c:pt idx="15959" formatCode="General">
                  <c:v>2.80554E-3</c:v>
                </c:pt>
                <c:pt idx="15960" formatCode="General">
                  <c:v>2.8055699999999999E-3</c:v>
                </c:pt>
                <c:pt idx="15961" formatCode="General">
                  <c:v>2.80561E-3</c:v>
                </c:pt>
                <c:pt idx="15962" formatCode="General">
                  <c:v>2.8056499999999998E-3</c:v>
                </c:pt>
                <c:pt idx="15963" formatCode="General">
                  <c:v>2.80569E-3</c:v>
                </c:pt>
                <c:pt idx="15964" formatCode="General">
                  <c:v>2.8057199999999998E-3</c:v>
                </c:pt>
                <c:pt idx="15965" formatCode="General">
                  <c:v>2.80576E-3</c:v>
                </c:pt>
                <c:pt idx="15966" formatCode="General">
                  <c:v>2.8057999999999998E-3</c:v>
                </c:pt>
                <c:pt idx="15967" formatCode="General">
                  <c:v>2.80584E-3</c:v>
                </c:pt>
                <c:pt idx="15968" formatCode="General">
                  <c:v>2.8058699999999998E-3</c:v>
                </c:pt>
                <c:pt idx="15969" formatCode="General">
                  <c:v>2.80591E-3</c:v>
                </c:pt>
                <c:pt idx="15970" formatCode="General">
                  <c:v>2.8059500000000002E-3</c:v>
                </c:pt>
                <c:pt idx="15971" formatCode="General">
                  <c:v>2.80599E-3</c:v>
                </c:pt>
                <c:pt idx="15972" formatCode="General">
                  <c:v>2.8060300000000002E-3</c:v>
                </c:pt>
                <c:pt idx="15973" formatCode="General">
                  <c:v>2.8060699999999999E-3</c:v>
                </c:pt>
                <c:pt idx="15974" formatCode="General">
                  <c:v>2.8061000000000002E-3</c:v>
                </c:pt>
                <c:pt idx="15975" formatCode="General">
                  <c:v>2.8061399999999999E-3</c:v>
                </c:pt>
                <c:pt idx="15976" formatCode="General">
                  <c:v>2.8061800000000001E-3</c:v>
                </c:pt>
                <c:pt idx="15977" formatCode="General">
                  <c:v>2.80621E-3</c:v>
                </c:pt>
                <c:pt idx="15978" formatCode="General">
                  <c:v>2.8062500000000002E-3</c:v>
                </c:pt>
                <c:pt idx="15979" formatCode="General">
                  <c:v>2.8062899999999999E-3</c:v>
                </c:pt>
                <c:pt idx="15980" formatCode="General">
                  <c:v>2.80634E-3</c:v>
                </c:pt>
                <c:pt idx="15981" formatCode="General">
                  <c:v>2.8064000000000001E-3</c:v>
                </c:pt>
                <c:pt idx="15982" formatCode="General">
                  <c:v>2.8064499999999998E-3</c:v>
                </c:pt>
                <c:pt idx="15983" formatCode="General">
                  <c:v>2.8065099999999999E-3</c:v>
                </c:pt>
                <c:pt idx="15984" formatCode="General">
                  <c:v>2.80656E-3</c:v>
                </c:pt>
                <c:pt idx="15985" formatCode="General">
                  <c:v>2.8066300000000001E-3</c:v>
                </c:pt>
                <c:pt idx="15986" formatCode="General">
                  <c:v>2.8067000000000001E-3</c:v>
                </c:pt>
                <c:pt idx="15987" formatCode="General">
                  <c:v>2.8067700000000001E-3</c:v>
                </c:pt>
                <c:pt idx="15988" formatCode="General">
                  <c:v>2.8068300000000002E-3</c:v>
                </c:pt>
                <c:pt idx="15989" formatCode="General">
                  <c:v>2.8069200000000001E-3</c:v>
                </c:pt>
                <c:pt idx="15990" formatCode="General">
                  <c:v>2.8070299999999999E-3</c:v>
                </c:pt>
                <c:pt idx="15991" formatCode="General">
                  <c:v>2.8071699999999999E-3</c:v>
                </c:pt>
                <c:pt idx="15992" formatCode="General">
                  <c:v>2.8074200000000001E-3</c:v>
                </c:pt>
                <c:pt idx="15993" formatCode="General">
                  <c:v>2.8075299999999999E-3</c:v>
                </c:pt>
                <c:pt idx="15994" formatCode="General">
                  <c:v>2.8076400000000001E-3</c:v>
                </c:pt>
                <c:pt idx="15995" formatCode="General">
                  <c:v>2.80773E-3</c:v>
                </c:pt>
                <c:pt idx="15996" formatCode="General">
                  <c:v>2.80781E-3</c:v>
                </c:pt>
                <c:pt idx="15997" formatCode="General">
                  <c:v>2.80788E-3</c:v>
                </c:pt>
                <c:pt idx="15998" formatCode="General">
                  <c:v>2.8079699999999999E-3</c:v>
                </c:pt>
                <c:pt idx="15999" formatCode="General">
                  <c:v>2.8080499999999999E-3</c:v>
                </c:pt>
                <c:pt idx="16000" formatCode="General">
                  <c:v>2.8081199999999999E-3</c:v>
                </c:pt>
                <c:pt idx="16001" formatCode="General">
                  <c:v>2.8081999999999998E-3</c:v>
                </c:pt>
                <c:pt idx="16002" formatCode="General">
                  <c:v>2.8082799999999998E-3</c:v>
                </c:pt>
                <c:pt idx="16003" formatCode="General">
                  <c:v>2.8083499999999998E-3</c:v>
                </c:pt>
                <c:pt idx="16004" formatCode="General">
                  <c:v>2.8084099999999999E-3</c:v>
                </c:pt>
                <c:pt idx="16005" formatCode="General">
                  <c:v>2.8085100000000002E-3</c:v>
                </c:pt>
                <c:pt idx="16006" formatCode="General">
                  <c:v>2.8085900000000001E-3</c:v>
                </c:pt>
                <c:pt idx="16007" formatCode="General">
                  <c:v>2.8086700000000001E-3</c:v>
                </c:pt>
                <c:pt idx="16008" formatCode="General">
                  <c:v>2.80876E-3</c:v>
                </c:pt>
                <c:pt idx="16009" formatCode="General">
                  <c:v>2.8088700000000002E-3</c:v>
                </c:pt>
                <c:pt idx="16010" formatCode="General">
                  <c:v>2.80898E-3</c:v>
                </c:pt>
                <c:pt idx="16011" formatCode="General">
                  <c:v>2.8092999999999998E-3</c:v>
                </c:pt>
                <c:pt idx="16012" formatCode="General">
                  <c:v>2.80941E-3</c:v>
                </c:pt>
                <c:pt idx="16013" formatCode="General">
                  <c:v>2.8094999999999999E-3</c:v>
                </c:pt>
                <c:pt idx="16014" formatCode="General">
                  <c:v>2.8095799999999999E-3</c:v>
                </c:pt>
                <c:pt idx="16015" formatCode="General">
                  <c:v>2.8096499999999999E-3</c:v>
                </c:pt>
                <c:pt idx="16016" formatCode="General">
                  <c:v>2.8097299999999999E-3</c:v>
                </c:pt>
                <c:pt idx="16017" formatCode="General">
                  <c:v>2.80978E-3</c:v>
                </c:pt>
                <c:pt idx="16018" formatCode="General">
                  <c:v>2.8098300000000001E-3</c:v>
                </c:pt>
                <c:pt idx="16019" formatCode="General">
                  <c:v>2.8098799999999998E-3</c:v>
                </c:pt>
                <c:pt idx="16020" formatCode="General">
                  <c:v>2.8099399999999999E-3</c:v>
                </c:pt>
                <c:pt idx="16021" formatCode="General">
                  <c:v>2.8099900000000001E-3</c:v>
                </c:pt>
                <c:pt idx="16022" formatCode="General">
                  <c:v>2.8100500000000001E-3</c:v>
                </c:pt>
                <c:pt idx="16023" formatCode="General">
                  <c:v>2.8100899999999999E-3</c:v>
                </c:pt>
                <c:pt idx="16024" formatCode="General">
                  <c:v>2.8101200000000002E-3</c:v>
                </c:pt>
                <c:pt idx="16025" formatCode="General">
                  <c:v>2.8101599999999999E-3</c:v>
                </c:pt>
                <c:pt idx="16026" formatCode="General">
                  <c:v>2.8102000000000001E-3</c:v>
                </c:pt>
                <c:pt idx="16027" formatCode="General">
                  <c:v>2.8102399999999999E-3</c:v>
                </c:pt>
                <c:pt idx="16028" formatCode="General">
                  <c:v>2.8102800000000001E-3</c:v>
                </c:pt>
                <c:pt idx="16029" formatCode="General">
                  <c:v>2.8103099999999999E-3</c:v>
                </c:pt>
                <c:pt idx="16030" formatCode="General">
                  <c:v>2.8103500000000001E-3</c:v>
                </c:pt>
                <c:pt idx="16031" formatCode="General">
                  <c:v>2.8103899999999999E-3</c:v>
                </c:pt>
                <c:pt idx="16032" formatCode="General">
                  <c:v>2.81043E-3</c:v>
                </c:pt>
                <c:pt idx="16033" formatCode="General">
                  <c:v>2.8104599999999999E-3</c:v>
                </c:pt>
                <c:pt idx="16034" formatCode="General">
                  <c:v>2.8105000000000001E-3</c:v>
                </c:pt>
                <c:pt idx="16035" formatCode="General">
                  <c:v>2.8105399999999998E-3</c:v>
                </c:pt>
                <c:pt idx="16036" formatCode="General">
                  <c:v>2.81058E-3</c:v>
                </c:pt>
                <c:pt idx="16037" formatCode="General">
                  <c:v>2.8106300000000002E-3</c:v>
                </c:pt>
                <c:pt idx="16038" formatCode="General">
                  <c:v>2.8106699999999999E-3</c:v>
                </c:pt>
                <c:pt idx="16039" formatCode="General">
                  <c:v>2.8107100000000001E-3</c:v>
                </c:pt>
                <c:pt idx="16040" formatCode="General">
                  <c:v>2.8107599999999998E-3</c:v>
                </c:pt>
                <c:pt idx="16041" formatCode="General">
                  <c:v>2.8108E-3</c:v>
                </c:pt>
                <c:pt idx="16042" formatCode="General">
                  <c:v>2.8108500000000002E-3</c:v>
                </c:pt>
                <c:pt idx="16043" formatCode="General">
                  <c:v>2.8108899999999999E-3</c:v>
                </c:pt>
                <c:pt idx="16044" formatCode="General">
                  <c:v>2.8109300000000001E-3</c:v>
                </c:pt>
                <c:pt idx="16045" formatCode="General">
                  <c:v>2.8109799999999998E-3</c:v>
                </c:pt>
                <c:pt idx="16046" formatCode="General">
                  <c:v>2.81102E-3</c:v>
                </c:pt>
                <c:pt idx="16047" formatCode="General">
                  <c:v>2.8110600000000002E-3</c:v>
                </c:pt>
                <c:pt idx="16048" formatCode="General">
                  <c:v>2.8111099999999999E-3</c:v>
                </c:pt>
                <c:pt idx="16049" formatCode="General">
                  <c:v>2.8111500000000001E-3</c:v>
                </c:pt>
                <c:pt idx="16050" formatCode="General">
                  <c:v>2.8111899999999999E-3</c:v>
                </c:pt>
                <c:pt idx="16051" formatCode="General">
                  <c:v>2.81124E-3</c:v>
                </c:pt>
                <c:pt idx="16052" formatCode="General">
                  <c:v>2.8112800000000002E-3</c:v>
                </c:pt>
                <c:pt idx="16053" formatCode="General">
                  <c:v>2.81132E-3</c:v>
                </c:pt>
                <c:pt idx="16054" formatCode="General">
                  <c:v>2.8113499999999998E-3</c:v>
                </c:pt>
                <c:pt idx="16055" formatCode="General">
                  <c:v>2.8114099999999999E-3</c:v>
                </c:pt>
                <c:pt idx="16056" formatCode="General">
                  <c:v>2.8114699999999999E-3</c:v>
                </c:pt>
                <c:pt idx="16057" formatCode="General">
                  <c:v>2.81153E-3</c:v>
                </c:pt>
                <c:pt idx="16058" formatCode="General">
                  <c:v>2.8115800000000002E-3</c:v>
                </c:pt>
                <c:pt idx="16059" formatCode="General">
                  <c:v>2.8116399999999998E-3</c:v>
                </c:pt>
                <c:pt idx="16060" formatCode="General">
                  <c:v>2.8116999999999999E-3</c:v>
                </c:pt>
                <c:pt idx="16061" formatCode="General">
                  <c:v>2.8117799999999998E-3</c:v>
                </c:pt>
                <c:pt idx="16062" formatCode="General">
                  <c:v>2.8118700000000002E-3</c:v>
                </c:pt>
                <c:pt idx="16063" formatCode="General">
                  <c:v>2.8119500000000001E-3</c:v>
                </c:pt>
                <c:pt idx="16064" formatCode="General">
                  <c:v>2.81204E-3</c:v>
                </c:pt>
                <c:pt idx="16065" formatCode="General">
                  <c:v>2.8121499999999998E-3</c:v>
                </c:pt>
                <c:pt idx="16066" formatCode="General">
                  <c:v>2.81227E-3</c:v>
                </c:pt>
                <c:pt idx="16067" formatCode="General">
                  <c:v>2.8124399999999998E-3</c:v>
                </c:pt>
                <c:pt idx="16068" formatCode="General">
                  <c:v>2.8126100000000001E-3</c:v>
                </c:pt>
                <c:pt idx="16069" formatCode="General">
                  <c:v>2.81278E-3</c:v>
                </c:pt>
                <c:pt idx="16070" formatCode="General">
                  <c:v>2.8130099999999999E-3</c:v>
                </c:pt>
                <c:pt idx="16071" formatCode="General">
                  <c:v>2.8132399999999998E-3</c:v>
                </c:pt>
                <c:pt idx="16072" formatCode="General">
                  <c:v>2.81351E-3</c:v>
                </c:pt>
                <c:pt idx="16073" formatCode="General">
                  <c:v>2.8137800000000001E-3</c:v>
                </c:pt>
                <c:pt idx="16074" formatCode="General">
                  <c:v>2.8141099999999999E-3</c:v>
                </c:pt>
                <c:pt idx="16075" formatCode="General">
                  <c:v>2.8144400000000001E-3</c:v>
                </c:pt>
                <c:pt idx="16076" formatCode="General">
                  <c:v>2.8147599999999999E-3</c:v>
                </c:pt>
                <c:pt idx="16077" formatCode="General">
                  <c:v>2.8151999999999999E-3</c:v>
                </c:pt>
                <c:pt idx="16078" formatCode="General">
                  <c:v>2.81563E-3</c:v>
                </c:pt>
                <c:pt idx="16079" formatCode="General">
                  <c:v>2.8160699999999999E-3</c:v>
                </c:pt>
                <c:pt idx="16080" formatCode="General">
                  <c:v>2.8165E-3</c:v>
                </c:pt>
                <c:pt idx="16081" formatCode="General">
                  <c:v>2.8169100000000002E-3</c:v>
                </c:pt>
                <c:pt idx="16082" formatCode="General">
                  <c:v>2.8173E-3</c:v>
                </c:pt>
                <c:pt idx="16083" formatCode="General">
                  <c:v>2.8176799999999999E-3</c:v>
                </c:pt>
                <c:pt idx="16084" formatCode="General">
                  <c:v>2.8180700000000002E-3</c:v>
                </c:pt>
                <c:pt idx="16085" formatCode="General">
                  <c:v>2.8184600000000001E-3</c:v>
                </c:pt>
                <c:pt idx="16086" formatCode="General">
                  <c:v>2.81884E-3</c:v>
                </c:pt>
                <c:pt idx="16087" formatCode="General">
                  <c:v>2.8192299999999998E-3</c:v>
                </c:pt>
                <c:pt idx="16088" formatCode="General">
                  <c:v>2.8195099999999999E-3</c:v>
                </c:pt>
                <c:pt idx="16089" formatCode="General">
                  <c:v>2.8197999999999999E-3</c:v>
                </c:pt>
                <c:pt idx="16090" formatCode="General">
                  <c:v>2.8201200000000002E-3</c:v>
                </c:pt>
                <c:pt idx="16091" formatCode="General">
                  <c:v>2.82044E-3</c:v>
                </c:pt>
                <c:pt idx="16092" formatCode="General">
                  <c:v>2.8207499999999999E-3</c:v>
                </c:pt>
                <c:pt idx="16093" formatCode="General">
                  <c:v>2.8209900000000002E-3</c:v>
                </c:pt>
                <c:pt idx="16094" formatCode="General">
                  <c:v>2.8212100000000002E-3</c:v>
                </c:pt>
                <c:pt idx="16095" formatCode="General">
                  <c:v>2.8214799999999999E-3</c:v>
                </c:pt>
                <c:pt idx="16096" formatCode="General">
                  <c:v>2.8216999999999999E-3</c:v>
                </c:pt>
                <c:pt idx="16097" formatCode="General">
                  <c:v>2.8219400000000002E-3</c:v>
                </c:pt>
                <c:pt idx="16098" formatCode="General">
                  <c:v>2.8222099999999999E-3</c:v>
                </c:pt>
                <c:pt idx="16099" formatCode="General">
                  <c:v>2.82242E-3</c:v>
                </c:pt>
                <c:pt idx="16100" formatCode="General">
                  <c:v>2.8225899999999998E-3</c:v>
                </c:pt>
                <c:pt idx="16101" formatCode="General">
                  <c:v>2.8227999999999999E-3</c:v>
                </c:pt>
                <c:pt idx="16102" formatCode="General">
                  <c:v>2.8230099999999999E-3</c:v>
                </c:pt>
                <c:pt idx="16103" formatCode="General">
                  <c:v>2.8231799999999998E-3</c:v>
                </c:pt>
                <c:pt idx="16104" formatCode="General">
                  <c:v>2.8233500000000001E-3</c:v>
                </c:pt>
                <c:pt idx="16105" formatCode="General">
                  <c:v>2.8235600000000001E-3</c:v>
                </c:pt>
                <c:pt idx="16106" formatCode="General">
                  <c:v>2.82372E-3</c:v>
                </c:pt>
                <c:pt idx="16107" formatCode="General">
                  <c:v>2.82388E-3</c:v>
                </c:pt>
                <c:pt idx="16108" formatCode="General">
                  <c:v>2.8240399999999999E-3</c:v>
                </c:pt>
                <c:pt idx="16109" formatCode="General">
                  <c:v>2.8241999999999998E-3</c:v>
                </c:pt>
                <c:pt idx="16110" formatCode="General">
                  <c:v>2.8243500000000002E-3</c:v>
                </c:pt>
                <c:pt idx="16111" formatCode="General">
                  <c:v>2.8245100000000001E-3</c:v>
                </c:pt>
                <c:pt idx="16112" formatCode="General">
                  <c:v>2.82467E-3</c:v>
                </c:pt>
                <c:pt idx="16113" formatCode="General">
                  <c:v>2.82483E-3</c:v>
                </c:pt>
                <c:pt idx="16114" formatCode="General">
                  <c:v>2.8249899999999999E-3</c:v>
                </c:pt>
                <c:pt idx="16115" formatCode="General">
                  <c:v>2.82511E-3</c:v>
                </c:pt>
                <c:pt idx="16116" formatCode="General">
                  <c:v>2.8252400000000001E-3</c:v>
                </c:pt>
                <c:pt idx="16117" formatCode="General">
                  <c:v>2.8253800000000002E-3</c:v>
                </c:pt>
                <c:pt idx="16118" formatCode="General">
                  <c:v>2.82548E-3</c:v>
                </c:pt>
                <c:pt idx="16119" formatCode="General">
                  <c:v>2.8255799999999998E-3</c:v>
                </c:pt>
                <c:pt idx="16120" formatCode="General">
                  <c:v>2.8256900000000001E-3</c:v>
                </c:pt>
                <c:pt idx="16121" formatCode="General">
                  <c:v>2.8257999999999998E-3</c:v>
                </c:pt>
                <c:pt idx="16122" formatCode="General">
                  <c:v>2.8259100000000001E-3</c:v>
                </c:pt>
                <c:pt idx="16123" formatCode="General">
                  <c:v>2.8260199999999998E-3</c:v>
                </c:pt>
                <c:pt idx="16124" formatCode="General">
                  <c:v>2.82613E-3</c:v>
                </c:pt>
                <c:pt idx="16125" formatCode="General">
                  <c:v>2.8262399999999998E-3</c:v>
                </c:pt>
                <c:pt idx="16126" formatCode="General">
                  <c:v>2.8263099999999998E-3</c:v>
                </c:pt>
                <c:pt idx="16127" formatCode="General">
                  <c:v>2.8263899999999998E-3</c:v>
                </c:pt>
                <c:pt idx="16128" formatCode="General">
                  <c:v>2.8264599999999998E-3</c:v>
                </c:pt>
                <c:pt idx="16129" formatCode="General">
                  <c:v>2.8265400000000002E-3</c:v>
                </c:pt>
                <c:pt idx="16130" formatCode="General">
                  <c:v>2.8266099999999998E-3</c:v>
                </c:pt>
                <c:pt idx="16131" formatCode="General">
                  <c:v>2.8266900000000002E-3</c:v>
                </c:pt>
                <c:pt idx="16132" formatCode="General">
                  <c:v>2.8267600000000002E-3</c:v>
                </c:pt>
                <c:pt idx="16133" formatCode="General">
                  <c:v>2.8268400000000002E-3</c:v>
                </c:pt>
                <c:pt idx="16134" formatCode="General">
                  <c:v>2.8269100000000002E-3</c:v>
                </c:pt>
                <c:pt idx="16135" formatCode="General">
                  <c:v>2.8269900000000001E-3</c:v>
                </c:pt>
                <c:pt idx="16136" formatCode="General">
                  <c:v>2.8270700000000001E-3</c:v>
                </c:pt>
                <c:pt idx="16137" formatCode="General">
                  <c:v>2.8271400000000001E-3</c:v>
                </c:pt>
                <c:pt idx="16138" formatCode="General">
                  <c:v>2.8272200000000001E-3</c:v>
                </c:pt>
                <c:pt idx="16139" formatCode="General">
                  <c:v>2.8272900000000001E-3</c:v>
                </c:pt>
                <c:pt idx="16140" formatCode="General">
                  <c:v>2.8273999999999999E-3</c:v>
                </c:pt>
                <c:pt idx="16141" formatCode="General">
                  <c:v>2.8274900000000002E-3</c:v>
                </c:pt>
                <c:pt idx="16142" formatCode="General">
                  <c:v>2.8275800000000001E-3</c:v>
                </c:pt>
                <c:pt idx="16143" formatCode="General">
                  <c:v>2.82767E-3</c:v>
                </c:pt>
                <c:pt idx="16144" formatCode="General">
                  <c:v>2.8277799999999998E-3</c:v>
                </c:pt>
                <c:pt idx="16145" formatCode="General">
                  <c:v>2.82789E-3</c:v>
                </c:pt>
                <c:pt idx="16146" formatCode="General">
                  <c:v>2.8280100000000002E-3</c:v>
                </c:pt>
                <c:pt idx="16147" formatCode="General">
                  <c:v>2.82818E-3</c:v>
                </c:pt>
                <c:pt idx="16148" formatCode="General">
                  <c:v>2.8286000000000001E-3</c:v>
                </c:pt>
                <c:pt idx="16149" formatCode="General">
                  <c:v>2.82877E-3</c:v>
                </c:pt>
                <c:pt idx="16150" formatCode="General">
                  <c:v>2.82891E-3</c:v>
                </c:pt>
                <c:pt idx="16151" formatCode="General">
                  <c:v>2.8290199999999998E-3</c:v>
                </c:pt>
                <c:pt idx="16152" formatCode="General">
                  <c:v>2.8291200000000001E-3</c:v>
                </c:pt>
                <c:pt idx="16153" formatCode="General">
                  <c:v>2.8292299999999999E-3</c:v>
                </c:pt>
                <c:pt idx="16154" formatCode="General">
                  <c:v>2.8293200000000002E-3</c:v>
                </c:pt>
                <c:pt idx="16155" formatCode="General">
                  <c:v>2.8294399999999999E-3</c:v>
                </c:pt>
                <c:pt idx="16156" formatCode="General">
                  <c:v>2.8295600000000001E-3</c:v>
                </c:pt>
                <c:pt idx="16157" formatCode="General">
                  <c:v>2.8295999999999998E-3</c:v>
                </c:pt>
                <c:pt idx="16158" formatCode="General">
                  <c:v>2.82971E-3</c:v>
                </c:pt>
                <c:pt idx="16159" formatCode="General">
                  <c:v>2.8298199999999998E-3</c:v>
                </c:pt>
                <c:pt idx="16160" formatCode="General">
                  <c:v>2.82993E-3</c:v>
                </c:pt>
                <c:pt idx="16161" formatCode="General">
                  <c:v>2.8300500000000002E-3</c:v>
                </c:pt>
                <c:pt idx="16162" formatCode="General">
                  <c:v>2.83016E-3</c:v>
                </c:pt>
                <c:pt idx="16163" formatCode="General">
                  <c:v>2.8302800000000001E-3</c:v>
                </c:pt>
                <c:pt idx="16164" formatCode="General">
                  <c:v>2.8304300000000001E-3</c:v>
                </c:pt>
                <c:pt idx="16165" formatCode="General">
                  <c:v>2.8305800000000001E-3</c:v>
                </c:pt>
                <c:pt idx="16166" formatCode="General">
                  <c:v>2.8310399999999999E-3</c:v>
                </c:pt>
                <c:pt idx="16167" formatCode="General">
                  <c:v>2.8311999999999999E-3</c:v>
                </c:pt>
                <c:pt idx="16168" formatCode="General">
                  <c:v>2.8313499999999998E-3</c:v>
                </c:pt>
                <c:pt idx="16169" formatCode="General">
                  <c:v>2.83147E-3</c:v>
                </c:pt>
                <c:pt idx="16170" formatCode="General">
                  <c:v>2.8315599999999999E-3</c:v>
                </c:pt>
                <c:pt idx="16171" formatCode="General">
                  <c:v>2.8316600000000002E-3</c:v>
                </c:pt>
                <c:pt idx="16172" formatCode="General">
                  <c:v>2.83176E-3</c:v>
                </c:pt>
                <c:pt idx="16173" formatCode="General">
                  <c:v>2.8318599999999998E-3</c:v>
                </c:pt>
                <c:pt idx="16174" formatCode="General">
                  <c:v>2.8319600000000001E-3</c:v>
                </c:pt>
                <c:pt idx="16175" formatCode="General">
                  <c:v>2.8320699999999999E-3</c:v>
                </c:pt>
                <c:pt idx="16176" formatCode="General">
                  <c:v>2.8321399999999999E-3</c:v>
                </c:pt>
                <c:pt idx="16177" formatCode="General">
                  <c:v>2.8322299999999998E-3</c:v>
                </c:pt>
                <c:pt idx="16178" formatCode="General">
                  <c:v>2.8323100000000002E-3</c:v>
                </c:pt>
                <c:pt idx="16179" formatCode="General">
                  <c:v>2.8324000000000001E-3</c:v>
                </c:pt>
                <c:pt idx="16180" formatCode="General">
                  <c:v>2.8324800000000001E-3</c:v>
                </c:pt>
                <c:pt idx="16181" formatCode="General">
                  <c:v>2.83256E-3</c:v>
                </c:pt>
                <c:pt idx="16182" formatCode="General">
                  <c:v>2.8326499999999999E-3</c:v>
                </c:pt>
                <c:pt idx="16183" formatCode="General">
                  <c:v>2.8327299999999999E-3</c:v>
                </c:pt>
                <c:pt idx="16184" formatCode="General">
                  <c:v>2.8328300000000002E-3</c:v>
                </c:pt>
                <c:pt idx="16185" formatCode="General">
                  <c:v>2.8329200000000001E-3</c:v>
                </c:pt>
                <c:pt idx="16186" formatCode="General">
                  <c:v>2.8330199999999999E-3</c:v>
                </c:pt>
                <c:pt idx="16187" formatCode="General">
                  <c:v>2.8331200000000002E-3</c:v>
                </c:pt>
                <c:pt idx="16188" formatCode="General">
                  <c:v>2.83322E-3</c:v>
                </c:pt>
                <c:pt idx="16189" formatCode="General">
                  <c:v>2.8333199999999998E-3</c:v>
                </c:pt>
                <c:pt idx="16190" formatCode="General">
                  <c:v>2.8334200000000001E-3</c:v>
                </c:pt>
                <c:pt idx="16191" formatCode="General">
                  <c:v>2.83352E-3</c:v>
                </c:pt>
                <c:pt idx="16192" formatCode="General">
                  <c:v>2.8336400000000001E-3</c:v>
                </c:pt>
                <c:pt idx="16193" formatCode="General">
                  <c:v>2.83374E-3</c:v>
                </c:pt>
                <c:pt idx="16194" formatCode="General">
                  <c:v>2.8338399999999998E-3</c:v>
                </c:pt>
                <c:pt idx="16195" formatCode="General">
                  <c:v>2.8339799999999998E-3</c:v>
                </c:pt>
                <c:pt idx="16196" formatCode="General">
                  <c:v>2.8341199999999999E-3</c:v>
                </c:pt>
                <c:pt idx="16197" formatCode="General">
                  <c:v>2.8342599999999999E-3</c:v>
                </c:pt>
                <c:pt idx="16198" formatCode="General">
                  <c:v>2.83439E-3</c:v>
                </c:pt>
                <c:pt idx="16199" formatCode="General">
                  <c:v>2.83453E-3</c:v>
                </c:pt>
                <c:pt idx="16200" formatCode="General">
                  <c:v>2.8346700000000001E-3</c:v>
                </c:pt>
                <c:pt idx="16201" formatCode="General">
                  <c:v>2.8348399999999999E-3</c:v>
                </c:pt>
                <c:pt idx="16202" formatCode="General">
                  <c:v>2.8349999999999998E-3</c:v>
                </c:pt>
                <c:pt idx="16203" formatCode="General">
                  <c:v>2.8351700000000001E-3</c:v>
                </c:pt>
                <c:pt idx="16204" formatCode="General">
                  <c:v>2.83534E-3</c:v>
                </c:pt>
                <c:pt idx="16205" formatCode="General">
                  <c:v>2.8355099999999999E-3</c:v>
                </c:pt>
                <c:pt idx="16206" formatCode="General">
                  <c:v>2.8356800000000001E-3</c:v>
                </c:pt>
                <c:pt idx="16207" formatCode="General">
                  <c:v>2.83585E-3</c:v>
                </c:pt>
                <c:pt idx="16208" formatCode="General">
                  <c:v>2.8360199999999999E-3</c:v>
                </c:pt>
                <c:pt idx="16209" formatCode="General">
                  <c:v>2.83621E-3</c:v>
                </c:pt>
                <c:pt idx="16210" formatCode="General">
                  <c:v>2.8364000000000002E-3</c:v>
                </c:pt>
                <c:pt idx="16211" formatCode="General">
                  <c:v>2.8365899999999999E-3</c:v>
                </c:pt>
                <c:pt idx="16212" formatCode="General">
                  <c:v>2.8367800000000001E-3</c:v>
                </c:pt>
                <c:pt idx="16213" formatCode="General">
                  <c:v>2.8369699999999999E-3</c:v>
                </c:pt>
                <c:pt idx="16214" formatCode="General">
                  <c:v>2.83716E-3</c:v>
                </c:pt>
                <c:pt idx="16215" formatCode="General">
                  <c:v>2.8374400000000001E-3</c:v>
                </c:pt>
                <c:pt idx="16216" formatCode="General">
                  <c:v>2.83767E-3</c:v>
                </c:pt>
                <c:pt idx="16217" formatCode="General">
                  <c:v>2.8379400000000002E-3</c:v>
                </c:pt>
                <c:pt idx="16218" formatCode="General">
                  <c:v>2.8382099999999999E-3</c:v>
                </c:pt>
                <c:pt idx="16219" formatCode="General">
                  <c:v>2.83848E-3</c:v>
                </c:pt>
                <c:pt idx="16220" formatCode="General">
                  <c:v>2.8387500000000001E-3</c:v>
                </c:pt>
                <c:pt idx="16221" formatCode="General">
                  <c:v>2.8390199999999998E-3</c:v>
                </c:pt>
                <c:pt idx="16222" formatCode="General">
                  <c:v>2.83929E-3</c:v>
                </c:pt>
                <c:pt idx="16223" formatCode="General">
                  <c:v>2.8395600000000001E-3</c:v>
                </c:pt>
                <c:pt idx="16224" formatCode="General">
                  <c:v>2.83987E-3</c:v>
                </c:pt>
                <c:pt idx="16225" formatCode="General">
                  <c:v>2.8402100000000001E-3</c:v>
                </c:pt>
                <c:pt idx="16226" formatCode="General">
                  <c:v>2.8405599999999998E-3</c:v>
                </c:pt>
                <c:pt idx="16227" formatCode="General">
                  <c:v>2.8409099999999999E-3</c:v>
                </c:pt>
                <c:pt idx="16228" formatCode="General">
                  <c:v>2.84126E-3</c:v>
                </c:pt>
                <c:pt idx="16229" formatCode="General">
                  <c:v>2.8416100000000001E-3</c:v>
                </c:pt>
                <c:pt idx="16230" formatCode="General">
                  <c:v>2.8419600000000001E-3</c:v>
                </c:pt>
                <c:pt idx="16231" formatCode="General">
                  <c:v>2.8422999999999999E-3</c:v>
                </c:pt>
                <c:pt idx="16232" formatCode="General">
                  <c:v>2.8426800000000002E-3</c:v>
                </c:pt>
                <c:pt idx="16233" formatCode="General">
                  <c:v>2.8430700000000001E-3</c:v>
                </c:pt>
                <c:pt idx="16234" formatCode="General">
                  <c:v>2.8434699999999999E-3</c:v>
                </c:pt>
                <c:pt idx="16235" formatCode="General">
                  <c:v>2.8438600000000001E-3</c:v>
                </c:pt>
                <c:pt idx="16236" formatCode="General">
                  <c:v>2.8442599999999999E-3</c:v>
                </c:pt>
                <c:pt idx="16237" formatCode="General">
                  <c:v>2.8446600000000002E-3</c:v>
                </c:pt>
                <c:pt idx="16238" formatCode="General">
                  <c:v>2.8449500000000002E-3</c:v>
                </c:pt>
                <c:pt idx="16239" formatCode="General">
                  <c:v>2.8452500000000001E-3</c:v>
                </c:pt>
                <c:pt idx="16240" formatCode="General">
                  <c:v>2.8455199999999998E-3</c:v>
                </c:pt>
                <c:pt idx="16241" formatCode="General">
                  <c:v>2.8457500000000002E-3</c:v>
                </c:pt>
                <c:pt idx="16242" formatCode="General">
                  <c:v>2.8459599999999998E-3</c:v>
                </c:pt>
                <c:pt idx="16243" formatCode="General">
                  <c:v>2.8461200000000002E-3</c:v>
                </c:pt>
                <c:pt idx="16244" formatCode="General">
                  <c:v>2.8462700000000001E-3</c:v>
                </c:pt>
                <c:pt idx="16245" formatCode="General">
                  <c:v>2.8463799999999999E-3</c:v>
                </c:pt>
                <c:pt idx="16246" formatCode="General">
                  <c:v>2.8464800000000002E-3</c:v>
                </c:pt>
                <c:pt idx="16247" formatCode="General">
                  <c:v>2.8465600000000001E-3</c:v>
                </c:pt>
                <c:pt idx="16248" formatCode="General">
                  <c:v>2.8466400000000001E-3</c:v>
                </c:pt>
                <c:pt idx="16249" formatCode="General">
                  <c:v>2.8467100000000001E-3</c:v>
                </c:pt>
                <c:pt idx="16250" formatCode="General">
                  <c:v>2.8467900000000001E-3</c:v>
                </c:pt>
                <c:pt idx="16251" formatCode="General">
                  <c:v>2.8468399999999998E-3</c:v>
                </c:pt>
                <c:pt idx="16252" formatCode="General">
                  <c:v>2.8468999999999999E-3</c:v>
                </c:pt>
                <c:pt idx="16253" formatCode="General">
                  <c:v>2.84695E-3</c:v>
                </c:pt>
                <c:pt idx="16254" formatCode="General">
                  <c:v>2.8470000000000001E-3</c:v>
                </c:pt>
                <c:pt idx="16255" formatCode="General">
                  <c:v>2.8470499999999998E-3</c:v>
                </c:pt>
                <c:pt idx="16256" formatCode="General">
                  <c:v>2.8471E-3</c:v>
                </c:pt>
                <c:pt idx="16257" formatCode="General">
                  <c:v>2.8471600000000001E-3</c:v>
                </c:pt>
                <c:pt idx="16258" formatCode="General">
                  <c:v>2.8472100000000002E-3</c:v>
                </c:pt>
                <c:pt idx="16259" formatCode="General">
                  <c:v>2.84725E-3</c:v>
                </c:pt>
                <c:pt idx="16260" formatCode="General">
                  <c:v>2.8472900000000002E-3</c:v>
                </c:pt>
                <c:pt idx="16261" formatCode="General">
                  <c:v>2.8473299999999999E-3</c:v>
                </c:pt>
                <c:pt idx="16262" formatCode="General">
                  <c:v>2.8473600000000002E-3</c:v>
                </c:pt>
                <c:pt idx="16263" formatCode="General">
                  <c:v>2.8473999999999999E-3</c:v>
                </c:pt>
                <c:pt idx="16264" formatCode="General">
                  <c:v>2.8474400000000001E-3</c:v>
                </c:pt>
                <c:pt idx="16265" formatCode="General">
                  <c:v>2.8474799999999999E-3</c:v>
                </c:pt>
                <c:pt idx="16266" formatCode="General">
                  <c:v>2.8475200000000001E-3</c:v>
                </c:pt>
                <c:pt idx="16267" formatCode="General">
                  <c:v>2.8475499999999999E-3</c:v>
                </c:pt>
                <c:pt idx="16268" formatCode="General">
                  <c:v>2.8475900000000001E-3</c:v>
                </c:pt>
                <c:pt idx="16269" formatCode="General">
                  <c:v>2.8476199999999999E-3</c:v>
                </c:pt>
                <c:pt idx="16270" formatCode="General">
                  <c:v>2.8476600000000001E-3</c:v>
                </c:pt>
                <c:pt idx="16271" formatCode="General">
                  <c:v>2.8476899999999999E-3</c:v>
                </c:pt>
                <c:pt idx="16272" formatCode="General">
                  <c:v>2.8477300000000001E-3</c:v>
                </c:pt>
                <c:pt idx="16273" formatCode="General">
                  <c:v>2.84776E-3</c:v>
                </c:pt>
                <c:pt idx="16274" formatCode="General">
                  <c:v>2.8478000000000002E-3</c:v>
                </c:pt>
                <c:pt idx="16275" formatCode="General">
                  <c:v>2.84783E-3</c:v>
                </c:pt>
                <c:pt idx="16276" formatCode="General">
                  <c:v>2.8478599999999998E-3</c:v>
                </c:pt>
                <c:pt idx="16277" formatCode="General">
                  <c:v>2.8479E-3</c:v>
                </c:pt>
                <c:pt idx="16278" formatCode="General">
                  <c:v>2.8479299999999998E-3</c:v>
                </c:pt>
                <c:pt idx="16279" formatCode="General">
                  <c:v>2.84798E-3</c:v>
                </c:pt>
                <c:pt idx="16280" formatCode="General">
                  <c:v>2.8480300000000001E-3</c:v>
                </c:pt>
                <c:pt idx="16281" formatCode="General">
                  <c:v>2.8480699999999999E-3</c:v>
                </c:pt>
                <c:pt idx="16282" formatCode="General">
                  <c:v>2.84812E-3</c:v>
                </c:pt>
                <c:pt idx="16283" formatCode="General">
                  <c:v>2.8481600000000002E-3</c:v>
                </c:pt>
                <c:pt idx="16284" formatCode="General">
                  <c:v>2.8482099999999999E-3</c:v>
                </c:pt>
                <c:pt idx="16285" formatCode="General">
                  <c:v>2.84826E-3</c:v>
                </c:pt>
                <c:pt idx="16286" formatCode="General">
                  <c:v>2.8482999999999998E-3</c:v>
                </c:pt>
                <c:pt idx="16287" formatCode="General">
                  <c:v>2.8483499999999999E-3</c:v>
                </c:pt>
                <c:pt idx="16288" formatCode="General">
                  <c:v>2.8484000000000001E-3</c:v>
                </c:pt>
                <c:pt idx="16289" formatCode="General">
                  <c:v>2.8484500000000002E-3</c:v>
                </c:pt>
                <c:pt idx="16290" formatCode="General">
                  <c:v>2.8484999999999999E-3</c:v>
                </c:pt>
                <c:pt idx="16291" formatCode="General">
                  <c:v>2.84855E-3</c:v>
                </c:pt>
                <c:pt idx="16292" formatCode="General">
                  <c:v>2.8486100000000001E-3</c:v>
                </c:pt>
                <c:pt idx="16293" formatCode="General">
                  <c:v>2.8486700000000002E-3</c:v>
                </c:pt>
                <c:pt idx="16294" formatCode="General">
                  <c:v>2.8487400000000002E-3</c:v>
                </c:pt>
                <c:pt idx="16295" formatCode="General">
                  <c:v>2.8488200000000002E-3</c:v>
                </c:pt>
                <c:pt idx="16296" formatCode="General">
                  <c:v>2.8488799999999998E-3</c:v>
                </c:pt>
                <c:pt idx="16297" formatCode="General">
                  <c:v>2.8489700000000001E-3</c:v>
                </c:pt>
                <c:pt idx="16298" formatCode="General">
                  <c:v>2.8490799999999999E-3</c:v>
                </c:pt>
                <c:pt idx="16299" formatCode="General">
                  <c:v>2.8494000000000002E-3</c:v>
                </c:pt>
                <c:pt idx="16300" formatCode="General">
                  <c:v>2.8495299999999999E-3</c:v>
                </c:pt>
                <c:pt idx="16301" formatCode="General">
                  <c:v>2.8496300000000001E-3</c:v>
                </c:pt>
                <c:pt idx="16302" formatCode="General">
                  <c:v>2.84972E-3</c:v>
                </c:pt>
                <c:pt idx="16303" formatCode="General">
                  <c:v>2.8498099999999999E-3</c:v>
                </c:pt>
                <c:pt idx="16304" formatCode="General">
                  <c:v>2.8498899999999999E-3</c:v>
                </c:pt>
                <c:pt idx="16305" formatCode="General">
                  <c:v>2.8499599999999999E-3</c:v>
                </c:pt>
                <c:pt idx="16306" formatCode="General">
                  <c:v>2.8500299999999999E-3</c:v>
                </c:pt>
                <c:pt idx="16307" formatCode="General">
                  <c:v>2.8501099999999999E-3</c:v>
                </c:pt>
                <c:pt idx="16308" formatCode="General">
                  <c:v>2.8502000000000002E-3</c:v>
                </c:pt>
                <c:pt idx="16309" formatCode="General">
                  <c:v>2.8502900000000001E-3</c:v>
                </c:pt>
                <c:pt idx="16310" formatCode="General">
                  <c:v>2.8503700000000001E-3</c:v>
                </c:pt>
                <c:pt idx="16311" formatCode="General">
                  <c:v>2.85045E-3</c:v>
                </c:pt>
                <c:pt idx="16312" formatCode="General">
                  <c:v>2.8505200000000001E-3</c:v>
                </c:pt>
                <c:pt idx="16313" formatCode="General">
                  <c:v>2.8506E-3</c:v>
                </c:pt>
                <c:pt idx="16314" formatCode="General">
                  <c:v>2.85068E-3</c:v>
                </c:pt>
                <c:pt idx="16315" formatCode="General">
                  <c:v>2.8507699999999999E-3</c:v>
                </c:pt>
                <c:pt idx="16316" formatCode="General">
                  <c:v>2.8508800000000001E-3</c:v>
                </c:pt>
                <c:pt idx="16317" formatCode="General">
                  <c:v>2.8510100000000002E-3</c:v>
                </c:pt>
                <c:pt idx="16318" formatCode="General">
                  <c:v>2.85133E-3</c:v>
                </c:pt>
                <c:pt idx="16319" formatCode="General">
                  <c:v>2.8514399999999998E-3</c:v>
                </c:pt>
                <c:pt idx="16320" formatCode="General">
                  <c:v>2.8515200000000002E-3</c:v>
                </c:pt>
                <c:pt idx="16321" formatCode="General">
                  <c:v>2.8516100000000001E-3</c:v>
                </c:pt>
                <c:pt idx="16322" formatCode="General">
                  <c:v>2.8516700000000002E-3</c:v>
                </c:pt>
                <c:pt idx="16323" formatCode="General">
                  <c:v>2.8517199999999999E-3</c:v>
                </c:pt>
                <c:pt idx="16324" formatCode="General">
                  <c:v>2.8517799999999999E-3</c:v>
                </c:pt>
                <c:pt idx="16325" formatCode="General">
                  <c:v>2.85184E-3</c:v>
                </c:pt>
                <c:pt idx="16326" formatCode="General">
                  <c:v>2.8519000000000001E-3</c:v>
                </c:pt>
                <c:pt idx="16327" formatCode="General">
                  <c:v>2.8519600000000002E-3</c:v>
                </c:pt>
                <c:pt idx="16328" formatCode="General">
                  <c:v>2.8519999999999999E-3</c:v>
                </c:pt>
                <c:pt idx="16329" formatCode="General">
                  <c:v>2.8520400000000001E-3</c:v>
                </c:pt>
                <c:pt idx="16330" formatCode="General">
                  <c:v>2.8520899999999998E-3</c:v>
                </c:pt>
                <c:pt idx="16331" formatCode="General">
                  <c:v>2.85213E-3</c:v>
                </c:pt>
                <c:pt idx="16332" formatCode="General">
                  <c:v>2.8521800000000002E-3</c:v>
                </c:pt>
                <c:pt idx="16333" formatCode="General">
                  <c:v>2.8522199999999999E-3</c:v>
                </c:pt>
                <c:pt idx="16334" formatCode="General">
                  <c:v>2.8522700000000001E-3</c:v>
                </c:pt>
                <c:pt idx="16335" formatCode="General">
                  <c:v>2.8523099999999998E-3</c:v>
                </c:pt>
                <c:pt idx="16336" formatCode="General">
                  <c:v>2.85235E-3</c:v>
                </c:pt>
                <c:pt idx="16337" formatCode="General">
                  <c:v>2.8523899999999998E-3</c:v>
                </c:pt>
                <c:pt idx="16338" formatCode="General">
                  <c:v>2.85243E-3</c:v>
                </c:pt>
                <c:pt idx="16339" formatCode="General">
                  <c:v>2.8524700000000002E-3</c:v>
                </c:pt>
                <c:pt idx="16340" formatCode="General">
                  <c:v>2.8525099999999999E-3</c:v>
                </c:pt>
                <c:pt idx="16341" formatCode="General">
                  <c:v>2.8525500000000001E-3</c:v>
                </c:pt>
                <c:pt idx="16342" formatCode="General">
                  <c:v>2.8525899999999999E-3</c:v>
                </c:pt>
                <c:pt idx="16343" formatCode="General">
                  <c:v>2.8526300000000001E-3</c:v>
                </c:pt>
                <c:pt idx="16344" formatCode="General">
                  <c:v>2.8526699999999999E-3</c:v>
                </c:pt>
                <c:pt idx="16345" formatCode="General">
                  <c:v>2.85272E-3</c:v>
                </c:pt>
                <c:pt idx="16346" formatCode="General">
                  <c:v>2.8527600000000002E-3</c:v>
                </c:pt>
                <c:pt idx="16347" formatCode="General">
                  <c:v>2.8528E-3</c:v>
                </c:pt>
                <c:pt idx="16348" formatCode="General">
                  <c:v>2.8528400000000002E-3</c:v>
                </c:pt>
                <c:pt idx="16349" formatCode="General">
                  <c:v>2.85287E-3</c:v>
                </c:pt>
                <c:pt idx="16350" formatCode="General">
                  <c:v>2.8529100000000002E-3</c:v>
                </c:pt>
                <c:pt idx="16351" formatCode="General">
                  <c:v>2.8529499999999999E-3</c:v>
                </c:pt>
                <c:pt idx="16352" formatCode="General">
                  <c:v>2.8529900000000001E-3</c:v>
                </c:pt>
                <c:pt idx="16353" formatCode="General">
                  <c:v>2.8530199999999999E-3</c:v>
                </c:pt>
                <c:pt idx="16354" formatCode="General">
                  <c:v>2.8530600000000001E-3</c:v>
                </c:pt>
                <c:pt idx="16355" formatCode="General">
                  <c:v>2.8530999999999999E-3</c:v>
                </c:pt>
                <c:pt idx="16356" formatCode="General">
                  <c:v>2.8531300000000002E-3</c:v>
                </c:pt>
                <c:pt idx="16357" formatCode="General">
                  <c:v>2.8531699999999999E-3</c:v>
                </c:pt>
                <c:pt idx="16358" formatCode="General">
                  <c:v>2.8532100000000001E-3</c:v>
                </c:pt>
                <c:pt idx="16359" formatCode="General">
                  <c:v>2.8532499999999999E-3</c:v>
                </c:pt>
                <c:pt idx="16360" formatCode="General">
                  <c:v>2.8532800000000001E-3</c:v>
                </c:pt>
                <c:pt idx="16361" formatCode="General">
                  <c:v>2.8533199999999999E-3</c:v>
                </c:pt>
                <c:pt idx="16362" formatCode="General">
                  <c:v>2.8533600000000001E-3</c:v>
                </c:pt>
                <c:pt idx="16363" formatCode="General">
                  <c:v>2.8534099999999998E-3</c:v>
                </c:pt>
                <c:pt idx="16364" formatCode="General">
                  <c:v>2.8534699999999999E-3</c:v>
                </c:pt>
                <c:pt idx="16365" formatCode="General">
                  <c:v>2.85352E-3</c:v>
                </c:pt>
                <c:pt idx="16366" formatCode="General">
                  <c:v>2.8535800000000001E-3</c:v>
                </c:pt>
                <c:pt idx="16367" formatCode="General">
                  <c:v>2.8536400000000002E-3</c:v>
                </c:pt>
                <c:pt idx="16368" formatCode="General">
                  <c:v>2.8536899999999999E-3</c:v>
                </c:pt>
                <c:pt idx="16369" formatCode="General">
                  <c:v>2.8537499999999999E-3</c:v>
                </c:pt>
                <c:pt idx="16370" formatCode="General">
                  <c:v>2.85382E-3</c:v>
                </c:pt>
                <c:pt idx="16371" formatCode="General">
                  <c:v>2.8538999999999999E-3</c:v>
                </c:pt>
                <c:pt idx="16372" formatCode="General">
                  <c:v>2.8539699999999999E-3</c:v>
                </c:pt>
                <c:pt idx="16373" formatCode="General">
                  <c:v>2.8540800000000002E-3</c:v>
                </c:pt>
                <c:pt idx="16374" formatCode="General">
                  <c:v>2.85418E-3</c:v>
                </c:pt>
                <c:pt idx="16375" formatCode="General">
                  <c:v>2.8542799999999998E-3</c:v>
                </c:pt>
                <c:pt idx="16376" formatCode="General">
                  <c:v>2.8544099999999999E-3</c:v>
                </c:pt>
                <c:pt idx="16377" formatCode="General">
                  <c:v>2.85454E-3</c:v>
                </c:pt>
                <c:pt idx="16378" formatCode="General">
                  <c:v>2.8547400000000001E-3</c:v>
                </c:pt>
                <c:pt idx="16379" formatCode="General">
                  <c:v>2.8549500000000002E-3</c:v>
                </c:pt>
                <c:pt idx="16380" formatCode="General">
                  <c:v>2.8550799999999999E-3</c:v>
                </c:pt>
                <c:pt idx="16381" formatCode="General">
                  <c:v>2.85535E-3</c:v>
                </c:pt>
                <c:pt idx="16382" formatCode="General">
                  <c:v>2.8556100000000002E-3</c:v>
                </c:pt>
                <c:pt idx="16383" formatCode="General">
                  <c:v>2.8558799999999999E-3</c:v>
                </c:pt>
                <c:pt idx="16384" formatCode="General">
                  <c:v>2.85615E-3</c:v>
                </c:pt>
                <c:pt idx="16385" formatCode="General">
                  <c:v>2.8565600000000002E-3</c:v>
                </c:pt>
                <c:pt idx="16386" formatCode="General">
                  <c:v>2.8569699999999999E-3</c:v>
                </c:pt>
                <c:pt idx="16387" formatCode="General">
                  <c:v>2.85725E-3</c:v>
                </c:pt>
                <c:pt idx="16388" formatCode="General">
                  <c:v>2.8578000000000002E-3</c:v>
                </c:pt>
                <c:pt idx="16389" formatCode="General">
                  <c:v>2.85834E-3</c:v>
                </c:pt>
                <c:pt idx="16390" formatCode="General">
                  <c:v>2.8588900000000002E-3</c:v>
                </c:pt>
                <c:pt idx="16391" formatCode="General">
                  <c:v>2.85944E-3</c:v>
                </c:pt>
                <c:pt idx="16392" formatCode="General">
                  <c:v>2.8602599999999999E-3</c:v>
                </c:pt>
                <c:pt idx="16393" formatCode="General">
                  <c:v>2.8609099999999999E-3</c:v>
                </c:pt>
                <c:pt idx="16394" formatCode="General">
                  <c:v>2.8616599999999998E-3</c:v>
                </c:pt>
                <c:pt idx="16395" formatCode="General">
                  <c:v>2.8624000000000002E-3</c:v>
                </c:pt>
                <c:pt idx="16396" formatCode="General">
                  <c:v>2.8631500000000001E-3</c:v>
                </c:pt>
                <c:pt idx="16397" formatCode="General">
                  <c:v>2.8639E-3</c:v>
                </c:pt>
                <c:pt idx="16398" formatCode="General">
                  <c:v>2.8650199999999998E-3</c:v>
                </c:pt>
                <c:pt idx="16399" formatCode="General">
                  <c:v>2.8661400000000001E-3</c:v>
                </c:pt>
                <c:pt idx="16400" formatCode="General">
                  <c:v>2.8665100000000001E-3</c:v>
                </c:pt>
                <c:pt idx="16401" formatCode="General">
                  <c:v>2.8673399999999999E-3</c:v>
                </c:pt>
                <c:pt idx="16402" formatCode="General">
                  <c:v>2.8681599999999998E-3</c:v>
                </c:pt>
                <c:pt idx="16403" formatCode="General">
                  <c:v>2.8689900000000001E-3</c:v>
                </c:pt>
                <c:pt idx="16404" formatCode="General">
                  <c:v>2.86981E-3</c:v>
                </c:pt>
                <c:pt idx="16405" formatCode="General">
                  <c:v>2.8706399999999998E-3</c:v>
                </c:pt>
                <c:pt idx="16406" formatCode="General">
                  <c:v>2.8714700000000001E-3</c:v>
                </c:pt>
                <c:pt idx="16407" formatCode="General">
                  <c:v>2.87229E-3</c:v>
                </c:pt>
                <c:pt idx="16408" formatCode="General">
                  <c:v>2.8729099999999998E-3</c:v>
                </c:pt>
                <c:pt idx="16409" formatCode="General">
                  <c:v>2.87367E-3</c:v>
                </c:pt>
                <c:pt idx="16410" formatCode="General">
                  <c:v>2.8742199999999998E-3</c:v>
                </c:pt>
                <c:pt idx="16411" formatCode="General">
                  <c:v>2.87477E-3</c:v>
                </c:pt>
                <c:pt idx="16412" formatCode="General">
                  <c:v>2.8753199999999998E-3</c:v>
                </c:pt>
                <c:pt idx="16413" formatCode="General">
                  <c:v>2.87587E-3</c:v>
                </c:pt>
                <c:pt idx="16414" formatCode="General">
                  <c:v>2.8764200000000002E-3</c:v>
                </c:pt>
                <c:pt idx="16415" formatCode="General">
                  <c:v>2.87697E-3</c:v>
                </c:pt>
                <c:pt idx="16416" formatCode="General">
                  <c:v>2.8773800000000001E-3</c:v>
                </c:pt>
                <c:pt idx="16417" formatCode="General">
                  <c:v>2.8777199999999998E-3</c:v>
                </c:pt>
                <c:pt idx="16418" formatCode="General">
                  <c:v>2.8781100000000001E-3</c:v>
                </c:pt>
                <c:pt idx="16419" formatCode="General">
                  <c:v>2.8785E-3</c:v>
                </c:pt>
                <c:pt idx="16420" formatCode="General">
                  <c:v>2.8789000000000002E-3</c:v>
                </c:pt>
                <c:pt idx="16421" formatCode="General">
                  <c:v>2.8792900000000001E-3</c:v>
                </c:pt>
                <c:pt idx="16422" formatCode="General">
                  <c:v>2.8796799999999999E-3</c:v>
                </c:pt>
                <c:pt idx="16423" formatCode="General">
                  <c:v>2.8800800000000001E-3</c:v>
                </c:pt>
                <c:pt idx="16424" formatCode="General">
                  <c:v>2.8803700000000002E-3</c:v>
                </c:pt>
                <c:pt idx="16425" formatCode="General">
                  <c:v>2.8806700000000001E-3</c:v>
                </c:pt>
                <c:pt idx="16426" formatCode="General">
                  <c:v>2.8809199999999999E-3</c:v>
                </c:pt>
                <c:pt idx="16427" formatCode="General">
                  <c:v>2.8811800000000001E-3</c:v>
                </c:pt>
                <c:pt idx="16428" formatCode="General">
                  <c:v>2.8814299999999999E-3</c:v>
                </c:pt>
                <c:pt idx="16429" formatCode="General">
                  <c:v>2.8816900000000001E-3</c:v>
                </c:pt>
                <c:pt idx="16430" formatCode="General">
                  <c:v>2.8819399999999999E-3</c:v>
                </c:pt>
                <c:pt idx="16431" formatCode="General">
                  <c:v>2.8822000000000001E-3</c:v>
                </c:pt>
                <c:pt idx="16432" formatCode="General">
                  <c:v>2.8824499999999999E-3</c:v>
                </c:pt>
                <c:pt idx="16433" formatCode="General">
                  <c:v>2.8827100000000001E-3</c:v>
                </c:pt>
                <c:pt idx="16434" formatCode="General">
                  <c:v>2.8829099999999998E-3</c:v>
                </c:pt>
                <c:pt idx="16435" formatCode="General">
                  <c:v>2.8831E-3</c:v>
                </c:pt>
                <c:pt idx="16436" formatCode="General">
                  <c:v>2.8833000000000001E-3</c:v>
                </c:pt>
                <c:pt idx="16437" formatCode="General">
                  <c:v>2.8835000000000002E-3</c:v>
                </c:pt>
                <c:pt idx="16438" formatCode="General">
                  <c:v>2.88369E-3</c:v>
                </c:pt>
                <c:pt idx="16439" formatCode="General">
                  <c:v>2.8838900000000001E-3</c:v>
                </c:pt>
                <c:pt idx="16440" formatCode="General">
                  <c:v>2.8840900000000002E-3</c:v>
                </c:pt>
                <c:pt idx="16441" formatCode="General">
                  <c:v>2.8842799999999999E-3</c:v>
                </c:pt>
                <c:pt idx="16442" formatCode="General">
                  <c:v>2.88442E-3</c:v>
                </c:pt>
                <c:pt idx="16443" formatCode="General">
                  <c:v>2.8845699999999999E-3</c:v>
                </c:pt>
                <c:pt idx="16444" formatCode="General">
                  <c:v>2.88471E-3</c:v>
                </c:pt>
                <c:pt idx="16445" formatCode="General">
                  <c:v>2.88485E-3</c:v>
                </c:pt>
                <c:pt idx="16446" formatCode="General">
                  <c:v>2.88499E-3</c:v>
                </c:pt>
                <c:pt idx="16447" formatCode="General">
                  <c:v>2.88514E-3</c:v>
                </c:pt>
                <c:pt idx="16448" formatCode="General">
                  <c:v>2.88528E-3</c:v>
                </c:pt>
                <c:pt idx="16449" formatCode="General">
                  <c:v>2.8854200000000001E-3</c:v>
                </c:pt>
                <c:pt idx="16450" formatCode="General">
                  <c:v>2.8855399999999998E-3</c:v>
                </c:pt>
                <c:pt idx="16451" formatCode="General">
                  <c:v>2.88565E-3</c:v>
                </c:pt>
                <c:pt idx="16452" formatCode="General">
                  <c:v>2.8857700000000002E-3</c:v>
                </c:pt>
                <c:pt idx="16453" formatCode="General">
                  <c:v>2.88588E-3</c:v>
                </c:pt>
                <c:pt idx="16454" formatCode="General">
                  <c:v>2.8859699999999999E-3</c:v>
                </c:pt>
                <c:pt idx="16455" formatCode="General">
                  <c:v>2.8860499999999998E-3</c:v>
                </c:pt>
                <c:pt idx="16456" formatCode="General">
                  <c:v>2.8861400000000001E-3</c:v>
                </c:pt>
                <c:pt idx="16457" formatCode="General">
                  <c:v>2.88623E-3</c:v>
                </c:pt>
                <c:pt idx="16458" formatCode="General">
                  <c:v>2.88631E-3</c:v>
                </c:pt>
                <c:pt idx="16459" formatCode="General">
                  <c:v>2.88639E-3</c:v>
                </c:pt>
                <c:pt idx="16460" formatCode="General">
                  <c:v>2.88646E-3</c:v>
                </c:pt>
                <c:pt idx="16461" formatCode="General">
                  <c:v>2.88653E-3</c:v>
                </c:pt>
                <c:pt idx="16462" formatCode="General">
                  <c:v>2.8866E-3</c:v>
                </c:pt>
                <c:pt idx="16463" formatCode="General">
                  <c:v>2.88667E-3</c:v>
                </c:pt>
                <c:pt idx="16464" formatCode="General">
                  <c:v>2.8867300000000001E-3</c:v>
                </c:pt>
                <c:pt idx="16465" formatCode="General">
                  <c:v>2.8868000000000001E-3</c:v>
                </c:pt>
                <c:pt idx="16466" formatCode="General">
                  <c:v>2.8868700000000001E-3</c:v>
                </c:pt>
                <c:pt idx="16467" formatCode="General">
                  <c:v>2.8869400000000002E-3</c:v>
                </c:pt>
                <c:pt idx="16468" formatCode="General">
                  <c:v>2.8870100000000002E-3</c:v>
                </c:pt>
                <c:pt idx="16469" formatCode="General">
                  <c:v>2.8870800000000002E-3</c:v>
                </c:pt>
                <c:pt idx="16470" formatCode="General">
                  <c:v>2.8871399999999998E-3</c:v>
                </c:pt>
                <c:pt idx="16471" formatCode="General">
                  <c:v>2.8871999999999999E-3</c:v>
                </c:pt>
                <c:pt idx="16472" formatCode="General">
                  <c:v>2.88726E-3</c:v>
                </c:pt>
                <c:pt idx="16473" formatCode="General">
                  <c:v>2.8873200000000001E-3</c:v>
                </c:pt>
                <c:pt idx="16474" formatCode="General">
                  <c:v>2.8873800000000002E-3</c:v>
                </c:pt>
                <c:pt idx="16475" formatCode="General">
                  <c:v>2.8874299999999999E-3</c:v>
                </c:pt>
                <c:pt idx="16476" formatCode="General">
                  <c:v>2.8874899999999999E-3</c:v>
                </c:pt>
                <c:pt idx="16477" formatCode="General">
                  <c:v>2.8875400000000001E-3</c:v>
                </c:pt>
                <c:pt idx="16478" formatCode="General">
                  <c:v>2.8876000000000001E-3</c:v>
                </c:pt>
                <c:pt idx="16479" formatCode="General">
                  <c:v>2.8876599999999998E-3</c:v>
                </c:pt>
                <c:pt idx="16480" formatCode="General">
                  <c:v>2.8877199999999999E-3</c:v>
                </c:pt>
                <c:pt idx="16481" formatCode="General">
                  <c:v>2.8877799999999999E-3</c:v>
                </c:pt>
                <c:pt idx="16482" formatCode="General">
                  <c:v>2.88784E-3</c:v>
                </c:pt>
                <c:pt idx="16483" formatCode="General">
                  <c:v>2.8879000000000001E-3</c:v>
                </c:pt>
                <c:pt idx="16484" formatCode="General">
                  <c:v>2.8879600000000002E-3</c:v>
                </c:pt>
                <c:pt idx="16485" formatCode="General">
                  <c:v>2.8880199999999998E-3</c:v>
                </c:pt>
                <c:pt idx="16486" formatCode="General">
                  <c:v>2.8880799999999999E-3</c:v>
                </c:pt>
                <c:pt idx="16487" formatCode="General">
                  <c:v>2.88814E-3</c:v>
                </c:pt>
                <c:pt idx="16488" formatCode="General">
                  <c:v>2.8882000000000001E-3</c:v>
                </c:pt>
                <c:pt idx="16489" formatCode="General">
                  <c:v>2.8882600000000001E-3</c:v>
                </c:pt>
                <c:pt idx="16490" formatCode="General">
                  <c:v>2.8883200000000002E-3</c:v>
                </c:pt>
                <c:pt idx="16491" formatCode="General">
                  <c:v>2.8883799999999999E-3</c:v>
                </c:pt>
                <c:pt idx="16492" formatCode="General">
                  <c:v>2.8884599999999998E-3</c:v>
                </c:pt>
                <c:pt idx="16493" formatCode="General">
                  <c:v>2.8885500000000001E-3</c:v>
                </c:pt>
                <c:pt idx="16494" formatCode="General">
                  <c:v>2.88865E-3</c:v>
                </c:pt>
                <c:pt idx="16495" formatCode="General">
                  <c:v>2.8887600000000002E-3</c:v>
                </c:pt>
                <c:pt idx="16496" formatCode="General">
                  <c:v>2.8888899999999999E-3</c:v>
                </c:pt>
                <c:pt idx="16497" formatCode="General">
                  <c:v>2.8892599999999998E-3</c:v>
                </c:pt>
                <c:pt idx="16498" formatCode="General">
                  <c:v>2.8893500000000002E-3</c:v>
                </c:pt>
                <c:pt idx="16499" formatCode="General">
                  <c:v>2.8894699999999999E-3</c:v>
                </c:pt>
                <c:pt idx="16500" formatCode="General">
                  <c:v>2.8895700000000002E-3</c:v>
                </c:pt>
                <c:pt idx="16501" formatCode="General">
                  <c:v>2.8896600000000001E-3</c:v>
                </c:pt>
                <c:pt idx="16502" formatCode="General">
                  <c:v>2.88975E-3</c:v>
                </c:pt>
                <c:pt idx="16503" formatCode="General">
                  <c:v>2.8898499999999998E-3</c:v>
                </c:pt>
                <c:pt idx="16504" formatCode="General">
                  <c:v>2.8899300000000002E-3</c:v>
                </c:pt>
                <c:pt idx="16505" formatCode="General">
                  <c:v>2.8900100000000001E-3</c:v>
                </c:pt>
                <c:pt idx="16506" formatCode="General">
                  <c:v>2.8901E-3</c:v>
                </c:pt>
                <c:pt idx="16507" formatCode="General">
                  <c:v>2.89018E-3</c:v>
                </c:pt>
                <c:pt idx="16508" formatCode="General">
                  <c:v>2.8902799999999998E-3</c:v>
                </c:pt>
                <c:pt idx="16509" formatCode="General">
                  <c:v>2.8903599999999998E-3</c:v>
                </c:pt>
                <c:pt idx="16510" formatCode="General">
                  <c:v>2.8904400000000002E-3</c:v>
                </c:pt>
                <c:pt idx="16511" formatCode="General">
                  <c:v>2.8905200000000002E-3</c:v>
                </c:pt>
                <c:pt idx="16512" formatCode="General">
                  <c:v>2.8906299999999999E-3</c:v>
                </c:pt>
                <c:pt idx="16513" formatCode="General">
                  <c:v>2.8907199999999998E-3</c:v>
                </c:pt>
                <c:pt idx="16514" formatCode="General">
                  <c:v>2.8907999999999998E-3</c:v>
                </c:pt>
                <c:pt idx="16515" formatCode="General">
                  <c:v>2.8909600000000001E-3</c:v>
                </c:pt>
                <c:pt idx="16516" formatCode="General">
                  <c:v>2.89135E-3</c:v>
                </c:pt>
                <c:pt idx="16517" formatCode="General">
                  <c:v>2.8914600000000002E-3</c:v>
                </c:pt>
                <c:pt idx="16518" formatCode="General">
                  <c:v>2.8915600000000001E-3</c:v>
                </c:pt>
                <c:pt idx="16519" formatCode="General">
                  <c:v>2.8916599999999999E-3</c:v>
                </c:pt>
                <c:pt idx="16520" formatCode="General">
                  <c:v>2.8917299999999999E-3</c:v>
                </c:pt>
                <c:pt idx="16521" formatCode="General">
                  <c:v>2.8917999999999999E-3</c:v>
                </c:pt>
                <c:pt idx="16522" formatCode="General">
                  <c:v>2.8918799999999999E-3</c:v>
                </c:pt>
                <c:pt idx="16523" formatCode="General">
                  <c:v>2.8919499999999999E-3</c:v>
                </c:pt>
                <c:pt idx="16524" formatCode="General">
                  <c:v>2.89201E-3</c:v>
                </c:pt>
                <c:pt idx="16525" formatCode="General">
                  <c:v>2.8920600000000001E-3</c:v>
                </c:pt>
                <c:pt idx="16526" formatCode="General">
                  <c:v>2.8921200000000002E-3</c:v>
                </c:pt>
                <c:pt idx="16527" formatCode="General">
                  <c:v>2.8921699999999999E-3</c:v>
                </c:pt>
                <c:pt idx="16528" formatCode="General">
                  <c:v>2.89223E-3</c:v>
                </c:pt>
                <c:pt idx="16529" formatCode="General">
                  <c:v>2.8922800000000001E-3</c:v>
                </c:pt>
                <c:pt idx="16530" formatCode="General">
                  <c:v>2.8923400000000002E-3</c:v>
                </c:pt>
                <c:pt idx="16531" formatCode="General">
                  <c:v>2.8923999999999998E-3</c:v>
                </c:pt>
                <c:pt idx="16532" formatCode="General">
                  <c:v>2.89245E-3</c:v>
                </c:pt>
                <c:pt idx="16533" formatCode="General">
                  <c:v>2.89251E-3</c:v>
                </c:pt>
                <c:pt idx="16534" formatCode="General">
                  <c:v>2.8925600000000002E-3</c:v>
                </c:pt>
                <c:pt idx="16535" formatCode="General">
                  <c:v>2.8926099999999999E-3</c:v>
                </c:pt>
                <c:pt idx="16536" formatCode="General">
                  <c:v>2.89267E-3</c:v>
                </c:pt>
                <c:pt idx="16537" formatCode="General">
                  <c:v>2.8927200000000001E-3</c:v>
                </c:pt>
                <c:pt idx="16538" formatCode="General">
                  <c:v>2.8927699999999998E-3</c:v>
                </c:pt>
                <c:pt idx="16539" formatCode="General">
                  <c:v>2.8928199999999999E-3</c:v>
                </c:pt>
                <c:pt idx="16540" formatCode="General">
                  <c:v>2.89288E-3</c:v>
                </c:pt>
                <c:pt idx="16541" formatCode="General">
                  <c:v>2.8929300000000002E-3</c:v>
                </c:pt>
                <c:pt idx="16542" formatCode="General">
                  <c:v>2.8930000000000002E-3</c:v>
                </c:pt>
                <c:pt idx="16543" formatCode="General">
                  <c:v>2.8930599999999998E-3</c:v>
                </c:pt>
                <c:pt idx="16544" formatCode="General">
                  <c:v>2.8931299999999998E-3</c:v>
                </c:pt>
                <c:pt idx="16545" formatCode="General">
                  <c:v>2.8931899999999999E-3</c:v>
                </c:pt>
                <c:pt idx="16546" formatCode="General">
                  <c:v>2.89325E-3</c:v>
                </c:pt>
                <c:pt idx="16547" formatCode="General">
                  <c:v>2.89332E-3</c:v>
                </c:pt>
                <c:pt idx="16548" formatCode="General">
                  <c:v>2.8933800000000001E-3</c:v>
                </c:pt>
                <c:pt idx="16549" formatCode="General">
                  <c:v>2.8934500000000001E-3</c:v>
                </c:pt>
                <c:pt idx="16550" formatCode="General">
                  <c:v>2.8935100000000002E-3</c:v>
                </c:pt>
                <c:pt idx="16551" formatCode="General">
                  <c:v>2.8935800000000002E-3</c:v>
                </c:pt>
                <c:pt idx="16552" formatCode="General">
                  <c:v>2.8936500000000002E-3</c:v>
                </c:pt>
                <c:pt idx="16553" formatCode="General">
                  <c:v>2.8937400000000001E-3</c:v>
                </c:pt>
                <c:pt idx="16554" formatCode="General">
                  <c:v>2.8938200000000001E-3</c:v>
                </c:pt>
                <c:pt idx="16555" formatCode="General">
                  <c:v>2.89391E-3</c:v>
                </c:pt>
                <c:pt idx="16556" formatCode="General">
                  <c:v>2.8939999999999999E-3</c:v>
                </c:pt>
                <c:pt idx="16557" formatCode="General">
                  <c:v>2.8940799999999998E-3</c:v>
                </c:pt>
                <c:pt idx="16558" formatCode="General">
                  <c:v>2.8941700000000002E-3</c:v>
                </c:pt>
                <c:pt idx="16559" formatCode="General">
                  <c:v>2.8942500000000001E-3</c:v>
                </c:pt>
                <c:pt idx="16560" formatCode="General">
                  <c:v>2.8943699999999998E-3</c:v>
                </c:pt>
                <c:pt idx="16561" formatCode="General">
                  <c:v>2.8944800000000001E-3</c:v>
                </c:pt>
                <c:pt idx="16562" formatCode="General">
                  <c:v>2.8946100000000002E-3</c:v>
                </c:pt>
                <c:pt idx="16563" formatCode="General">
                  <c:v>2.8947399999999998E-3</c:v>
                </c:pt>
                <c:pt idx="16564" formatCode="General">
                  <c:v>2.8948699999999999E-3</c:v>
                </c:pt>
                <c:pt idx="16565" formatCode="General">
                  <c:v>2.8950099999999999E-3</c:v>
                </c:pt>
                <c:pt idx="16566" formatCode="General">
                  <c:v>2.89514E-3</c:v>
                </c:pt>
                <c:pt idx="16567" formatCode="General">
                  <c:v>2.8952700000000001E-3</c:v>
                </c:pt>
                <c:pt idx="16568" formatCode="General">
                  <c:v>2.8953999999999998E-3</c:v>
                </c:pt>
                <c:pt idx="16569" formatCode="General">
                  <c:v>2.8955399999999998E-3</c:v>
                </c:pt>
                <c:pt idx="16570" formatCode="General">
                  <c:v>2.8956899999999998E-3</c:v>
                </c:pt>
                <c:pt idx="16571" formatCode="General">
                  <c:v>2.89587E-3</c:v>
                </c:pt>
                <c:pt idx="16572" formatCode="General">
                  <c:v>2.8960499999999998E-3</c:v>
                </c:pt>
                <c:pt idx="16573" formatCode="General">
                  <c:v>2.8962200000000001E-3</c:v>
                </c:pt>
                <c:pt idx="16574" formatCode="General">
                  <c:v>2.8963999999999999E-3</c:v>
                </c:pt>
                <c:pt idx="16575" formatCode="General">
                  <c:v>2.8965800000000002E-3</c:v>
                </c:pt>
                <c:pt idx="16576" formatCode="General">
                  <c:v>2.89675E-3</c:v>
                </c:pt>
                <c:pt idx="16577" formatCode="General">
                  <c:v>2.8969299999999998E-3</c:v>
                </c:pt>
                <c:pt idx="16578" formatCode="General">
                  <c:v>2.8971399999999999E-3</c:v>
                </c:pt>
                <c:pt idx="16579" formatCode="General">
                  <c:v>2.8973699999999998E-3</c:v>
                </c:pt>
                <c:pt idx="16580" formatCode="General">
                  <c:v>2.8976100000000001E-3</c:v>
                </c:pt>
                <c:pt idx="16581" formatCode="General">
                  <c:v>2.8978400000000001E-3</c:v>
                </c:pt>
                <c:pt idx="16582" formatCode="General">
                  <c:v>2.8980799999999999E-3</c:v>
                </c:pt>
                <c:pt idx="16583" formatCode="General">
                  <c:v>2.8983199999999998E-3</c:v>
                </c:pt>
                <c:pt idx="16584" formatCode="General">
                  <c:v>2.8985500000000002E-3</c:v>
                </c:pt>
                <c:pt idx="16585" formatCode="General">
                  <c:v>2.89879E-3</c:v>
                </c:pt>
                <c:pt idx="16586" formatCode="General">
                  <c:v>2.8990600000000002E-3</c:v>
                </c:pt>
                <c:pt idx="16587" formatCode="General">
                  <c:v>2.89938E-3</c:v>
                </c:pt>
                <c:pt idx="16588" formatCode="General">
                  <c:v>2.8996899999999999E-3</c:v>
                </c:pt>
                <c:pt idx="16589" formatCode="General">
                  <c:v>2.9000100000000002E-3</c:v>
                </c:pt>
                <c:pt idx="16590" formatCode="General">
                  <c:v>2.9003200000000001E-3</c:v>
                </c:pt>
                <c:pt idx="16591" formatCode="General">
                  <c:v>2.9006399999999999E-3</c:v>
                </c:pt>
                <c:pt idx="16592" formatCode="General">
                  <c:v>2.9009499999999998E-3</c:v>
                </c:pt>
                <c:pt idx="16593" formatCode="General">
                  <c:v>2.9012600000000001E-3</c:v>
                </c:pt>
                <c:pt idx="16594" formatCode="General">
                  <c:v>2.9016200000000002E-3</c:v>
                </c:pt>
                <c:pt idx="16595" formatCode="General">
                  <c:v>2.90201E-3</c:v>
                </c:pt>
                <c:pt idx="16596" formatCode="General">
                  <c:v>2.9023999999999999E-3</c:v>
                </c:pt>
                <c:pt idx="16597" formatCode="General">
                  <c:v>2.9028000000000001E-3</c:v>
                </c:pt>
                <c:pt idx="16598" formatCode="General">
                  <c:v>2.9031899999999999E-3</c:v>
                </c:pt>
                <c:pt idx="16599" formatCode="General">
                  <c:v>2.9035799999999998E-3</c:v>
                </c:pt>
                <c:pt idx="16600" formatCode="General">
                  <c:v>2.90398E-3</c:v>
                </c:pt>
                <c:pt idx="16601" formatCode="General">
                  <c:v>2.90457E-3</c:v>
                </c:pt>
                <c:pt idx="16602" formatCode="General">
                  <c:v>2.9050999999999999E-3</c:v>
                </c:pt>
                <c:pt idx="16603" formatCode="General">
                  <c:v>2.9056300000000002E-3</c:v>
                </c:pt>
                <c:pt idx="16604" formatCode="General">
                  <c:v>2.9061600000000001E-3</c:v>
                </c:pt>
                <c:pt idx="16605" formatCode="General">
                  <c:v>2.90669E-3</c:v>
                </c:pt>
                <c:pt idx="16606" formatCode="General">
                  <c:v>2.9074000000000001E-3</c:v>
                </c:pt>
                <c:pt idx="16607" formatCode="General">
                  <c:v>2.9081100000000002E-3</c:v>
                </c:pt>
                <c:pt idx="16608" formatCode="General">
                  <c:v>2.90881E-3</c:v>
                </c:pt>
                <c:pt idx="16609" formatCode="General">
                  <c:v>2.9095200000000001E-3</c:v>
                </c:pt>
                <c:pt idx="16610" formatCode="General">
                  <c:v>2.9102300000000002E-3</c:v>
                </c:pt>
                <c:pt idx="16611" formatCode="General">
                  <c:v>2.9108799999999998E-3</c:v>
                </c:pt>
                <c:pt idx="16612" formatCode="General">
                  <c:v>2.9115299999999998E-3</c:v>
                </c:pt>
                <c:pt idx="16613" formatCode="General">
                  <c:v>2.9121699999999999E-3</c:v>
                </c:pt>
                <c:pt idx="16614" formatCode="General">
                  <c:v>2.91282E-3</c:v>
                </c:pt>
                <c:pt idx="16615" formatCode="General">
                  <c:v>2.91347E-3</c:v>
                </c:pt>
                <c:pt idx="16616" formatCode="General">
                  <c:v>2.91369E-3</c:v>
                </c:pt>
                <c:pt idx="16617" formatCode="General">
                  <c:v>2.9145299999999998E-3</c:v>
                </c:pt>
                <c:pt idx="16618" formatCode="General">
                  <c:v>2.91509E-3</c:v>
                </c:pt>
                <c:pt idx="16619" formatCode="General">
                  <c:v>2.91566E-3</c:v>
                </c:pt>
                <c:pt idx="16620" formatCode="General">
                  <c:v>2.9162200000000002E-3</c:v>
                </c:pt>
                <c:pt idx="16621" formatCode="General">
                  <c:v>2.9167799999999999E-3</c:v>
                </c:pt>
                <c:pt idx="16622" formatCode="General">
                  <c:v>2.91734E-3</c:v>
                </c:pt>
                <c:pt idx="16623" formatCode="General">
                  <c:v>2.9179100000000001E-3</c:v>
                </c:pt>
                <c:pt idx="16624" formatCode="General">
                  <c:v>2.9184100000000002E-3</c:v>
                </c:pt>
                <c:pt idx="16625" formatCode="General">
                  <c:v>2.9188399999999998E-3</c:v>
                </c:pt>
                <c:pt idx="16626" formatCode="General">
                  <c:v>2.9192799999999998E-3</c:v>
                </c:pt>
                <c:pt idx="16627" formatCode="General">
                  <c:v>2.9197200000000002E-3</c:v>
                </c:pt>
                <c:pt idx="16628" formatCode="General">
                  <c:v>2.9201499999999998E-3</c:v>
                </c:pt>
                <c:pt idx="16629" formatCode="General">
                  <c:v>2.9205899999999998E-3</c:v>
                </c:pt>
                <c:pt idx="16630" formatCode="General">
                  <c:v>2.9210199999999999E-3</c:v>
                </c:pt>
                <c:pt idx="16631" formatCode="General">
                  <c:v>2.9214599999999999E-3</c:v>
                </c:pt>
                <c:pt idx="16632" formatCode="General">
                  <c:v>2.9218299999999998E-3</c:v>
                </c:pt>
                <c:pt idx="16633" formatCode="General">
                  <c:v>2.9221400000000002E-3</c:v>
                </c:pt>
                <c:pt idx="16634" formatCode="General">
                  <c:v>2.9224400000000001E-3</c:v>
                </c:pt>
                <c:pt idx="16635" formatCode="General">
                  <c:v>2.92275E-3</c:v>
                </c:pt>
                <c:pt idx="16636" formatCode="General">
                  <c:v>2.92305E-3</c:v>
                </c:pt>
                <c:pt idx="16637" formatCode="General">
                  <c:v>2.9233599999999998E-3</c:v>
                </c:pt>
                <c:pt idx="16638" formatCode="General">
                  <c:v>2.9236599999999998E-3</c:v>
                </c:pt>
                <c:pt idx="16639" formatCode="General">
                  <c:v>2.9238900000000002E-3</c:v>
                </c:pt>
                <c:pt idx="16640" formatCode="General">
                  <c:v>2.9241200000000001E-3</c:v>
                </c:pt>
                <c:pt idx="16641" formatCode="General">
                  <c:v>2.9243400000000001E-3</c:v>
                </c:pt>
                <c:pt idx="16642" formatCode="General">
                  <c:v>2.9245600000000001E-3</c:v>
                </c:pt>
                <c:pt idx="16643" formatCode="General">
                  <c:v>2.9247800000000001E-3</c:v>
                </c:pt>
                <c:pt idx="16644" formatCode="General">
                  <c:v>2.9249900000000001E-3</c:v>
                </c:pt>
                <c:pt idx="16645" formatCode="General">
                  <c:v>2.9252100000000001E-3</c:v>
                </c:pt>
                <c:pt idx="16646" formatCode="General">
                  <c:v>2.9254300000000001E-3</c:v>
                </c:pt>
                <c:pt idx="16647" formatCode="General">
                  <c:v>2.9256500000000001E-3</c:v>
                </c:pt>
                <c:pt idx="16648" formatCode="General">
                  <c:v>2.92581E-3</c:v>
                </c:pt>
                <c:pt idx="16649" formatCode="General">
                  <c:v>2.9260200000000001E-3</c:v>
                </c:pt>
                <c:pt idx="16650" formatCode="General">
                  <c:v>2.9261700000000001E-3</c:v>
                </c:pt>
                <c:pt idx="16651" formatCode="General">
                  <c:v>2.92633E-3</c:v>
                </c:pt>
                <c:pt idx="16652" formatCode="General">
                  <c:v>2.92648E-3</c:v>
                </c:pt>
                <c:pt idx="16653" formatCode="General">
                  <c:v>2.9266299999999999E-3</c:v>
                </c:pt>
                <c:pt idx="16654" formatCode="General">
                  <c:v>2.9267799999999999E-3</c:v>
                </c:pt>
                <c:pt idx="16655" formatCode="General">
                  <c:v>2.9269399999999998E-3</c:v>
                </c:pt>
                <c:pt idx="16656" formatCode="General">
                  <c:v>2.9270500000000001E-3</c:v>
                </c:pt>
                <c:pt idx="16657" formatCode="General">
                  <c:v>2.9271499999999999E-3</c:v>
                </c:pt>
                <c:pt idx="16658" formatCode="General">
                  <c:v>2.92727E-3</c:v>
                </c:pt>
                <c:pt idx="16659" formatCode="General">
                  <c:v>2.9273900000000002E-3</c:v>
                </c:pt>
                <c:pt idx="16660" formatCode="General">
                  <c:v>2.9274800000000001E-3</c:v>
                </c:pt>
                <c:pt idx="16661" formatCode="General">
                  <c:v>2.92757E-3</c:v>
                </c:pt>
                <c:pt idx="16662" formatCode="General">
                  <c:v>2.9276599999999999E-3</c:v>
                </c:pt>
                <c:pt idx="16663" formatCode="General">
                  <c:v>2.9277499999999998E-3</c:v>
                </c:pt>
                <c:pt idx="16664" formatCode="General">
                  <c:v>2.9278400000000001E-3</c:v>
                </c:pt>
                <c:pt idx="16665" formatCode="General">
                  <c:v>2.92793E-3</c:v>
                </c:pt>
                <c:pt idx="16666" formatCode="General">
                  <c:v>2.9280199999999999E-3</c:v>
                </c:pt>
                <c:pt idx="16667" formatCode="General">
                  <c:v>2.9280999999999999E-3</c:v>
                </c:pt>
                <c:pt idx="16668" formatCode="General">
                  <c:v>2.9281699999999999E-3</c:v>
                </c:pt>
                <c:pt idx="16669" formatCode="General">
                  <c:v>2.9282399999999999E-3</c:v>
                </c:pt>
                <c:pt idx="16670" formatCode="General">
                  <c:v>2.9283199999999999E-3</c:v>
                </c:pt>
                <c:pt idx="16671" formatCode="General">
                  <c:v>2.92837E-3</c:v>
                </c:pt>
                <c:pt idx="16672" formatCode="General">
                  <c:v>2.9284200000000002E-3</c:v>
                </c:pt>
                <c:pt idx="16673" formatCode="General">
                  <c:v>2.9284699999999999E-3</c:v>
                </c:pt>
                <c:pt idx="16674" formatCode="General">
                  <c:v>2.9285100000000001E-3</c:v>
                </c:pt>
                <c:pt idx="16675" formatCode="General">
                  <c:v>2.9285600000000002E-3</c:v>
                </c:pt>
                <c:pt idx="16676" formatCode="General">
                  <c:v>2.9286099999999999E-3</c:v>
                </c:pt>
                <c:pt idx="16677" formatCode="General">
                  <c:v>2.92866E-3</c:v>
                </c:pt>
                <c:pt idx="16678" formatCode="General">
                  <c:v>2.9287100000000002E-3</c:v>
                </c:pt>
                <c:pt idx="16679" formatCode="General">
                  <c:v>2.9287599999999999E-3</c:v>
                </c:pt>
                <c:pt idx="16680" formatCode="General">
                  <c:v>2.92881E-3</c:v>
                </c:pt>
                <c:pt idx="16681" formatCode="General">
                  <c:v>2.9288500000000002E-3</c:v>
                </c:pt>
                <c:pt idx="16682" formatCode="General">
                  <c:v>2.9288999999999999E-3</c:v>
                </c:pt>
                <c:pt idx="16683" formatCode="General">
                  <c:v>2.92896E-3</c:v>
                </c:pt>
                <c:pt idx="16684" formatCode="General">
                  <c:v>2.9290100000000001E-3</c:v>
                </c:pt>
                <c:pt idx="16685" formatCode="General">
                  <c:v>2.9290599999999998E-3</c:v>
                </c:pt>
                <c:pt idx="16686" formatCode="General">
                  <c:v>2.9291199999999999E-3</c:v>
                </c:pt>
                <c:pt idx="16687" formatCode="General">
                  <c:v>2.92917E-3</c:v>
                </c:pt>
                <c:pt idx="16688" formatCode="General">
                  <c:v>2.9292200000000002E-3</c:v>
                </c:pt>
                <c:pt idx="16689" formatCode="General">
                  <c:v>2.9292799999999998E-3</c:v>
                </c:pt>
                <c:pt idx="16690" formatCode="General">
                  <c:v>2.92933E-3</c:v>
                </c:pt>
                <c:pt idx="16691" formatCode="General">
                  <c:v>2.9293800000000001E-3</c:v>
                </c:pt>
                <c:pt idx="16692" formatCode="General">
                  <c:v>2.9294299999999998E-3</c:v>
                </c:pt>
                <c:pt idx="16693" formatCode="General">
                  <c:v>2.9294799999999999E-3</c:v>
                </c:pt>
                <c:pt idx="16694" formatCode="General">
                  <c:v>2.9295300000000001E-3</c:v>
                </c:pt>
                <c:pt idx="16695" formatCode="General">
                  <c:v>2.9295800000000002E-3</c:v>
                </c:pt>
                <c:pt idx="16696" formatCode="General">
                  <c:v>2.9296299999999999E-3</c:v>
                </c:pt>
                <c:pt idx="16697" formatCode="General">
                  <c:v>2.9296700000000001E-3</c:v>
                </c:pt>
                <c:pt idx="16698" formatCode="General">
                  <c:v>2.9297199999999998E-3</c:v>
                </c:pt>
                <c:pt idx="16699" formatCode="General">
                  <c:v>2.9297699999999999E-3</c:v>
                </c:pt>
                <c:pt idx="16700" formatCode="General">
                  <c:v>2.9298200000000001E-3</c:v>
                </c:pt>
                <c:pt idx="16701" formatCode="General">
                  <c:v>2.9298699999999998E-3</c:v>
                </c:pt>
                <c:pt idx="16702" formatCode="General">
                  <c:v>2.9299199999999999E-3</c:v>
                </c:pt>
                <c:pt idx="16703" formatCode="General">
                  <c:v>2.92998E-3</c:v>
                </c:pt>
                <c:pt idx="16704" formatCode="General">
                  <c:v>2.9300400000000001E-3</c:v>
                </c:pt>
                <c:pt idx="16705" formatCode="General">
                  <c:v>2.9301000000000002E-3</c:v>
                </c:pt>
                <c:pt idx="16706" formatCode="General">
                  <c:v>2.9301599999999998E-3</c:v>
                </c:pt>
                <c:pt idx="16707" formatCode="General">
                  <c:v>2.9302299999999998E-3</c:v>
                </c:pt>
                <c:pt idx="16708" formatCode="General">
                  <c:v>2.9302999999999998E-3</c:v>
                </c:pt>
                <c:pt idx="16709" formatCode="General">
                  <c:v>2.9303799999999998E-3</c:v>
                </c:pt>
                <c:pt idx="16710" formatCode="General">
                  <c:v>2.9304800000000001E-3</c:v>
                </c:pt>
                <c:pt idx="16711" formatCode="General">
                  <c:v>2.9305899999999998E-3</c:v>
                </c:pt>
                <c:pt idx="16712" formatCode="General">
                  <c:v>2.9307700000000001E-3</c:v>
                </c:pt>
                <c:pt idx="16713" formatCode="General">
                  <c:v>2.9309599999999998E-3</c:v>
                </c:pt>
                <c:pt idx="16714" formatCode="General">
                  <c:v>2.9310899999999999E-3</c:v>
                </c:pt>
                <c:pt idx="16715" formatCode="General">
                  <c:v>2.9312000000000001E-3</c:v>
                </c:pt>
                <c:pt idx="16716" formatCode="General">
                  <c:v>2.9313E-3</c:v>
                </c:pt>
                <c:pt idx="16717" formatCode="General">
                  <c:v>2.9314100000000002E-3</c:v>
                </c:pt>
                <c:pt idx="16718" formatCode="General">
                  <c:v>2.9314800000000002E-3</c:v>
                </c:pt>
                <c:pt idx="16719" formatCode="General">
                  <c:v>2.9315500000000002E-3</c:v>
                </c:pt>
                <c:pt idx="16720" formatCode="General">
                  <c:v>2.9316199999999998E-3</c:v>
                </c:pt>
                <c:pt idx="16721" formatCode="General">
                  <c:v>2.9317000000000002E-3</c:v>
                </c:pt>
                <c:pt idx="16722" formatCode="General">
                  <c:v>2.9317700000000002E-3</c:v>
                </c:pt>
                <c:pt idx="16723" formatCode="General">
                  <c:v>2.9318E-3</c:v>
                </c:pt>
                <c:pt idx="16724" formatCode="General">
                  <c:v>2.93187E-3</c:v>
                </c:pt>
                <c:pt idx="16725" formatCode="General">
                  <c:v>2.9319300000000001E-3</c:v>
                </c:pt>
                <c:pt idx="16726" formatCode="General">
                  <c:v>2.9320100000000001E-3</c:v>
                </c:pt>
                <c:pt idx="16727" formatCode="General">
                  <c:v>2.93209E-3</c:v>
                </c:pt>
                <c:pt idx="16728" formatCode="General">
                  <c:v>2.93217E-3</c:v>
                </c:pt>
                <c:pt idx="16729" formatCode="General">
                  <c:v>2.93225E-3</c:v>
                </c:pt>
                <c:pt idx="16730" formatCode="General">
                  <c:v>2.9323299999999999E-3</c:v>
                </c:pt>
                <c:pt idx="16731" formatCode="General">
                  <c:v>2.9324300000000002E-3</c:v>
                </c:pt>
                <c:pt idx="16732" formatCode="General">
                  <c:v>2.9325599999999999E-3</c:v>
                </c:pt>
                <c:pt idx="16733" formatCode="General">
                  <c:v>2.9326999999999999E-3</c:v>
                </c:pt>
                <c:pt idx="16734" formatCode="General">
                  <c:v>2.9329600000000001E-3</c:v>
                </c:pt>
                <c:pt idx="16735" formatCode="General">
                  <c:v>2.9331000000000001E-3</c:v>
                </c:pt>
                <c:pt idx="16736" formatCode="General">
                  <c:v>2.93319E-3</c:v>
                </c:pt>
                <c:pt idx="16737" formatCode="General">
                  <c:v>2.93327E-3</c:v>
                </c:pt>
                <c:pt idx="16738" formatCode="General">
                  <c:v>2.9333499999999999E-3</c:v>
                </c:pt>
                <c:pt idx="16739" formatCode="General">
                  <c:v>2.93342E-3</c:v>
                </c:pt>
                <c:pt idx="16740" formatCode="General">
                  <c:v>2.93349E-3</c:v>
                </c:pt>
                <c:pt idx="16741" formatCode="General">
                  <c:v>2.93356E-3</c:v>
                </c:pt>
                <c:pt idx="16742" formatCode="General">
                  <c:v>2.9336100000000001E-3</c:v>
                </c:pt>
                <c:pt idx="16743" formatCode="General">
                  <c:v>2.9336599999999998E-3</c:v>
                </c:pt>
                <c:pt idx="16744" formatCode="General">
                  <c:v>2.93371E-3</c:v>
                </c:pt>
                <c:pt idx="16745" formatCode="General">
                  <c:v>2.9337500000000002E-3</c:v>
                </c:pt>
                <c:pt idx="16746" formatCode="General">
                  <c:v>2.9337999999999999E-3</c:v>
                </c:pt>
                <c:pt idx="16747" formatCode="General">
                  <c:v>2.93385E-3</c:v>
                </c:pt>
                <c:pt idx="16748" formatCode="General">
                  <c:v>2.9339000000000001E-3</c:v>
                </c:pt>
                <c:pt idx="16749" formatCode="General">
                  <c:v>2.9339499999999998E-3</c:v>
                </c:pt>
                <c:pt idx="16750" formatCode="General">
                  <c:v>2.93399E-3</c:v>
                </c:pt>
                <c:pt idx="16751" formatCode="General">
                  <c:v>2.9340400000000002E-3</c:v>
                </c:pt>
                <c:pt idx="16752" formatCode="General">
                  <c:v>2.9340899999999999E-3</c:v>
                </c:pt>
                <c:pt idx="16753" formatCode="General">
                  <c:v>2.93414E-3</c:v>
                </c:pt>
                <c:pt idx="16754" formatCode="General">
                  <c:v>2.9341900000000001E-3</c:v>
                </c:pt>
                <c:pt idx="16755" formatCode="General">
                  <c:v>2.9342299999999999E-3</c:v>
                </c:pt>
                <c:pt idx="16756" formatCode="General">
                  <c:v>2.93428E-3</c:v>
                </c:pt>
                <c:pt idx="16757" formatCode="General">
                  <c:v>2.9343199999999998E-3</c:v>
                </c:pt>
                <c:pt idx="16758" formatCode="General">
                  <c:v>2.93436E-3</c:v>
                </c:pt>
                <c:pt idx="16759" formatCode="General">
                  <c:v>2.9343899999999998E-3</c:v>
                </c:pt>
                <c:pt idx="16760" formatCode="General">
                  <c:v>2.93443E-3</c:v>
                </c:pt>
                <c:pt idx="16761" formatCode="General">
                  <c:v>2.9344699999999998E-3</c:v>
                </c:pt>
                <c:pt idx="16762" formatCode="General">
                  <c:v>2.9345E-3</c:v>
                </c:pt>
                <c:pt idx="16763" formatCode="General">
                  <c:v>2.9345399999999998E-3</c:v>
                </c:pt>
                <c:pt idx="16764" formatCode="General">
                  <c:v>2.93458E-3</c:v>
                </c:pt>
                <c:pt idx="16765" formatCode="General">
                  <c:v>2.9346099999999998E-3</c:v>
                </c:pt>
                <c:pt idx="16766" formatCode="General">
                  <c:v>2.9346699999999999E-3</c:v>
                </c:pt>
                <c:pt idx="16767" formatCode="General">
                  <c:v>2.93472E-3</c:v>
                </c:pt>
                <c:pt idx="16768" formatCode="General">
                  <c:v>2.9347800000000001E-3</c:v>
                </c:pt>
                <c:pt idx="16769" formatCode="General">
                  <c:v>2.9348400000000002E-3</c:v>
                </c:pt>
                <c:pt idx="16770" formatCode="General">
                  <c:v>2.93488E-3</c:v>
                </c:pt>
                <c:pt idx="16771" formatCode="General">
                  <c:v>2.9349300000000001E-3</c:v>
                </c:pt>
                <c:pt idx="16772" formatCode="General">
                  <c:v>2.9349799999999998E-3</c:v>
                </c:pt>
                <c:pt idx="16773" formatCode="General">
                  <c:v>2.9350299999999999E-3</c:v>
                </c:pt>
                <c:pt idx="16774" formatCode="General">
                  <c:v>2.9350700000000001E-3</c:v>
                </c:pt>
                <c:pt idx="16775" formatCode="General">
                  <c:v>2.9351199999999998E-3</c:v>
                </c:pt>
                <c:pt idx="16776" formatCode="General">
                  <c:v>2.93517E-3</c:v>
                </c:pt>
                <c:pt idx="16777" formatCode="General">
                  <c:v>2.9352200000000001E-3</c:v>
                </c:pt>
                <c:pt idx="16778" formatCode="General">
                  <c:v>2.9352699999999998E-3</c:v>
                </c:pt>
                <c:pt idx="16779" formatCode="General">
                  <c:v>2.9353199999999999E-3</c:v>
                </c:pt>
                <c:pt idx="16780" formatCode="General">
                  <c:v>2.93539E-3</c:v>
                </c:pt>
                <c:pt idx="16781" formatCode="General">
                  <c:v>2.9354699999999999E-3</c:v>
                </c:pt>
                <c:pt idx="16782" formatCode="General">
                  <c:v>2.9355399999999999E-3</c:v>
                </c:pt>
                <c:pt idx="16783" formatCode="General">
                  <c:v>2.93561E-3</c:v>
                </c:pt>
                <c:pt idx="16784" formatCode="General">
                  <c:v>2.9356899999999999E-3</c:v>
                </c:pt>
                <c:pt idx="16785" formatCode="General">
                  <c:v>2.9357799999999998E-3</c:v>
                </c:pt>
                <c:pt idx="16786" formatCode="General">
                  <c:v>2.9358600000000002E-3</c:v>
                </c:pt>
                <c:pt idx="16787" formatCode="General">
                  <c:v>2.9359400000000002E-3</c:v>
                </c:pt>
                <c:pt idx="16788" formatCode="General">
                  <c:v>2.9360200000000001E-3</c:v>
                </c:pt>
                <c:pt idx="16789" formatCode="General">
                  <c:v>2.9361299999999999E-3</c:v>
                </c:pt>
                <c:pt idx="16790" formatCode="General">
                  <c:v>2.9362400000000001E-3</c:v>
                </c:pt>
                <c:pt idx="16791" formatCode="General">
                  <c:v>2.9363499999999999E-3</c:v>
                </c:pt>
                <c:pt idx="16792" formatCode="General">
                  <c:v>2.9364600000000001E-3</c:v>
                </c:pt>
                <c:pt idx="16793" formatCode="General">
                  <c:v>2.9365900000000002E-3</c:v>
                </c:pt>
                <c:pt idx="16794" formatCode="General">
                  <c:v>2.9366599999999998E-3</c:v>
                </c:pt>
                <c:pt idx="16795" formatCode="General">
                  <c:v>2.9368200000000001E-3</c:v>
                </c:pt>
                <c:pt idx="16796" formatCode="General">
                  <c:v>2.9369700000000001E-3</c:v>
                </c:pt>
                <c:pt idx="16797" formatCode="General">
                  <c:v>2.9371200000000001E-3</c:v>
                </c:pt>
                <c:pt idx="16798" formatCode="General">
                  <c:v>2.9372700000000001E-3</c:v>
                </c:pt>
                <c:pt idx="16799" formatCode="General">
                  <c:v>2.93743E-3</c:v>
                </c:pt>
                <c:pt idx="16800" formatCode="General">
                  <c:v>2.93758E-3</c:v>
                </c:pt>
                <c:pt idx="16801" formatCode="General">
                  <c:v>2.93779E-3</c:v>
                </c:pt>
                <c:pt idx="16802" formatCode="General">
                  <c:v>2.9379499999999999E-3</c:v>
                </c:pt>
                <c:pt idx="16803" formatCode="General">
                  <c:v>2.9381699999999999E-3</c:v>
                </c:pt>
                <c:pt idx="16804" formatCode="General">
                  <c:v>2.9383899999999999E-3</c:v>
                </c:pt>
                <c:pt idx="16805" formatCode="General">
                  <c:v>2.9386099999999999E-3</c:v>
                </c:pt>
                <c:pt idx="16806" formatCode="General">
                  <c:v>2.93882E-3</c:v>
                </c:pt>
                <c:pt idx="16807" formatCode="General">
                  <c:v>2.93904E-3</c:v>
                </c:pt>
                <c:pt idx="16808" formatCode="General">
                  <c:v>2.93926E-3</c:v>
                </c:pt>
                <c:pt idx="16809" formatCode="General">
                  <c:v>2.93948E-3</c:v>
                </c:pt>
                <c:pt idx="16810" formatCode="General">
                  <c:v>2.9397099999999999E-3</c:v>
                </c:pt>
                <c:pt idx="16811" formatCode="General">
                  <c:v>2.9399399999999998E-3</c:v>
                </c:pt>
                <c:pt idx="16812" formatCode="General">
                  <c:v>2.9402400000000002E-3</c:v>
                </c:pt>
                <c:pt idx="16813" formatCode="General">
                  <c:v>2.9405500000000001E-3</c:v>
                </c:pt>
                <c:pt idx="16814" formatCode="General">
                  <c:v>2.9408500000000001E-3</c:v>
                </c:pt>
                <c:pt idx="16815" formatCode="General">
                  <c:v>2.94116E-3</c:v>
                </c:pt>
                <c:pt idx="16816" formatCode="General">
                  <c:v>2.9414599999999999E-3</c:v>
                </c:pt>
                <c:pt idx="16817" formatCode="General">
                  <c:v>2.9417699999999998E-3</c:v>
                </c:pt>
                <c:pt idx="16818" formatCode="General">
                  <c:v>2.9420499999999999E-3</c:v>
                </c:pt>
                <c:pt idx="16819" formatCode="General">
                  <c:v>2.9424400000000002E-3</c:v>
                </c:pt>
                <c:pt idx="16820" formatCode="General">
                  <c:v>2.94284E-3</c:v>
                </c:pt>
                <c:pt idx="16821" formatCode="General">
                  <c:v>2.9431000000000001E-3</c:v>
                </c:pt>
                <c:pt idx="16822" formatCode="General">
                  <c:v>2.9433599999999999E-3</c:v>
                </c:pt>
                <c:pt idx="16823" formatCode="General">
                  <c:v>2.9436200000000001E-3</c:v>
                </c:pt>
                <c:pt idx="16824" formatCode="General">
                  <c:v>2.9438799999999998E-3</c:v>
                </c:pt>
                <c:pt idx="16825" formatCode="General">
                  <c:v>2.94414E-3</c:v>
                </c:pt>
                <c:pt idx="16826" formatCode="General">
                  <c:v>2.9443999999999998E-3</c:v>
                </c:pt>
                <c:pt idx="16827" formatCode="General">
                  <c:v>2.94465E-3</c:v>
                </c:pt>
                <c:pt idx="16828" formatCode="General">
                  <c:v>2.9449099999999998E-3</c:v>
                </c:pt>
                <c:pt idx="16829" formatCode="General">
                  <c:v>2.9451E-3</c:v>
                </c:pt>
                <c:pt idx="16830" formatCode="General">
                  <c:v>2.9452900000000001E-3</c:v>
                </c:pt>
                <c:pt idx="16831" formatCode="General">
                  <c:v>2.9454799999999999E-3</c:v>
                </c:pt>
                <c:pt idx="16832" formatCode="General">
                  <c:v>2.9456700000000001E-3</c:v>
                </c:pt>
                <c:pt idx="16833" formatCode="General">
                  <c:v>2.9458000000000002E-3</c:v>
                </c:pt>
                <c:pt idx="16834" formatCode="General">
                  <c:v>2.9459199999999999E-3</c:v>
                </c:pt>
                <c:pt idx="16835" formatCode="General">
                  <c:v>2.94605E-3</c:v>
                </c:pt>
                <c:pt idx="16836" formatCode="General">
                  <c:v>2.9461700000000001E-3</c:v>
                </c:pt>
                <c:pt idx="16837" formatCode="General">
                  <c:v>2.9462500000000001E-3</c:v>
                </c:pt>
                <c:pt idx="16838" formatCode="General">
                  <c:v>2.9463200000000001E-3</c:v>
                </c:pt>
                <c:pt idx="16839" formatCode="General">
                  <c:v>2.9464000000000001E-3</c:v>
                </c:pt>
                <c:pt idx="16840" formatCode="General">
                  <c:v>2.94648E-3</c:v>
                </c:pt>
                <c:pt idx="16841" formatCode="General">
                  <c:v>2.9465400000000001E-3</c:v>
                </c:pt>
                <c:pt idx="16842" formatCode="General">
                  <c:v>2.9466000000000002E-3</c:v>
                </c:pt>
                <c:pt idx="16843" formatCode="General">
                  <c:v>2.9466599999999998E-3</c:v>
                </c:pt>
                <c:pt idx="16844" formatCode="General">
                  <c:v>2.94671E-3</c:v>
                </c:pt>
                <c:pt idx="16845" formatCode="General">
                  <c:v>2.94677E-3</c:v>
                </c:pt>
                <c:pt idx="16846" formatCode="General">
                  <c:v>2.9468300000000001E-3</c:v>
                </c:pt>
                <c:pt idx="16847" formatCode="General">
                  <c:v>2.9468900000000002E-3</c:v>
                </c:pt>
                <c:pt idx="16848" formatCode="General">
                  <c:v>2.9469299999999999E-3</c:v>
                </c:pt>
                <c:pt idx="16849" formatCode="General">
                  <c:v>2.9469700000000001E-3</c:v>
                </c:pt>
                <c:pt idx="16850" formatCode="General">
                  <c:v>2.9470099999999999E-3</c:v>
                </c:pt>
                <c:pt idx="16851" formatCode="General">
                  <c:v>2.9470500000000001E-3</c:v>
                </c:pt>
                <c:pt idx="16852" formatCode="General">
                  <c:v>2.9470899999999999E-3</c:v>
                </c:pt>
                <c:pt idx="16853" formatCode="General">
                  <c:v>2.9471200000000001E-3</c:v>
                </c:pt>
                <c:pt idx="16854" formatCode="General">
                  <c:v>2.9471599999999999E-3</c:v>
                </c:pt>
                <c:pt idx="16855" formatCode="General">
                  <c:v>2.9472000000000001E-3</c:v>
                </c:pt>
                <c:pt idx="16856" formatCode="General">
                  <c:v>2.9472399999999998E-3</c:v>
                </c:pt>
                <c:pt idx="16857" formatCode="General">
                  <c:v>2.94728E-3</c:v>
                </c:pt>
                <c:pt idx="16858" formatCode="General">
                  <c:v>2.9473199999999998E-3</c:v>
                </c:pt>
                <c:pt idx="16859" formatCode="General">
                  <c:v>2.9473500000000001E-3</c:v>
                </c:pt>
                <c:pt idx="16860" formatCode="General">
                  <c:v>2.9473899999999998E-3</c:v>
                </c:pt>
                <c:pt idx="16861" formatCode="General">
                  <c:v>2.9474200000000001E-3</c:v>
                </c:pt>
                <c:pt idx="16862" formatCode="General">
                  <c:v>2.9474499999999999E-3</c:v>
                </c:pt>
                <c:pt idx="16863" formatCode="General">
                  <c:v>2.9474800000000002E-3</c:v>
                </c:pt>
                <c:pt idx="16864" formatCode="General">
                  <c:v>2.94751E-3</c:v>
                </c:pt>
                <c:pt idx="16865" formatCode="General">
                  <c:v>2.9475500000000002E-3</c:v>
                </c:pt>
                <c:pt idx="16866" formatCode="General">
                  <c:v>2.94758E-3</c:v>
                </c:pt>
                <c:pt idx="16867" formatCode="General">
                  <c:v>2.9476099999999998E-3</c:v>
                </c:pt>
                <c:pt idx="16868" formatCode="General">
                  <c:v>2.9476400000000001E-3</c:v>
                </c:pt>
                <c:pt idx="16869" formatCode="General">
                  <c:v>2.9476799999999998E-3</c:v>
                </c:pt>
                <c:pt idx="16870" formatCode="General">
                  <c:v>2.9477100000000001E-3</c:v>
                </c:pt>
                <c:pt idx="16871" formatCode="General">
                  <c:v>2.9477399999999999E-3</c:v>
                </c:pt>
                <c:pt idx="16872" formatCode="General">
                  <c:v>2.9477700000000002E-3</c:v>
                </c:pt>
                <c:pt idx="16873" formatCode="General">
                  <c:v>2.9478E-3</c:v>
                </c:pt>
                <c:pt idx="16874" formatCode="General">
                  <c:v>2.9478400000000002E-3</c:v>
                </c:pt>
                <c:pt idx="16875" formatCode="General">
                  <c:v>2.9478799999999999E-3</c:v>
                </c:pt>
                <c:pt idx="16876" formatCode="General">
                  <c:v>2.9479200000000001E-3</c:v>
                </c:pt>
                <c:pt idx="16877" formatCode="General">
                  <c:v>2.9479699999999998E-3</c:v>
                </c:pt>
                <c:pt idx="16878" formatCode="General">
                  <c:v>2.9480000000000001E-3</c:v>
                </c:pt>
                <c:pt idx="16879" formatCode="General">
                  <c:v>2.9480499999999998E-3</c:v>
                </c:pt>
                <c:pt idx="16880" formatCode="General">
                  <c:v>2.9480999999999999E-3</c:v>
                </c:pt>
                <c:pt idx="16881" formatCode="General">
                  <c:v>2.9481400000000001E-3</c:v>
                </c:pt>
                <c:pt idx="16882" formatCode="General">
                  <c:v>2.9481899999999998E-3</c:v>
                </c:pt>
                <c:pt idx="16883" formatCode="General">
                  <c:v>2.94824E-3</c:v>
                </c:pt>
                <c:pt idx="16884" formatCode="General">
                  <c:v>2.9482800000000002E-3</c:v>
                </c:pt>
                <c:pt idx="16885" formatCode="General">
                  <c:v>2.9483299999999999E-3</c:v>
                </c:pt>
                <c:pt idx="16886" formatCode="General">
                  <c:v>2.94838E-3</c:v>
                </c:pt>
                <c:pt idx="16887" formatCode="General">
                  <c:v>2.9484300000000001E-3</c:v>
                </c:pt>
                <c:pt idx="16888" formatCode="General">
                  <c:v>2.9484699999999999E-3</c:v>
                </c:pt>
                <c:pt idx="16889" formatCode="General">
                  <c:v>2.9485100000000001E-3</c:v>
                </c:pt>
                <c:pt idx="16890" formatCode="General">
                  <c:v>2.9485599999999998E-3</c:v>
                </c:pt>
                <c:pt idx="16891" formatCode="General">
                  <c:v>2.9486E-3</c:v>
                </c:pt>
                <c:pt idx="16892" formatCode="General">
                  <c:v>2.9486500000000001E-3</c:v>
                </c:pt>
                <c:pt idx="16893" formatCode="General">
                  <c:v>2.9487200000000002E-3</c:v>
                </c:pt>
                <c:pt idx="16894" formatCode="General">
                  <c:v>2.9487900000000002E-3</c:v>
                </c:pt>
                <c:pt idx="16895" formatCode="General">
                  <c:v>2.9488600000000002E-3</c:v>
                </c:pt>
                <c:pt idx="16896" formatCode="General">
                  <c:v>2.9489300000000002E-3</c:v>
                </c:pt>
                <c:pt idx="16897" formatCode="General">
                  <c:v>2.9489999999999998E-3</c:v>
                </c:pt>
                <c:pt idx="16898" formatCode="General">
                  <c:v>2.94911E-3</c:v>
                </c:pt>
                <c:pt idx="16899" formatCode="General">
                  <c:v>2.94926E-3</c:v>
                </c:pt>
                <c:pt idx="16900" formatCode="General">
                  <c:v>2.9495099999999998E-3</c:v>
                </c:pt>
                <c:pt idx="16901" formatCode="General">
                  <c:v>2.94963E-3</c:v>
                </c:pt>
                <c:pt idx="16902" formatCode="General">
                  <c:v>2.9497299999999998E-3</c:v>
                </c:pt>
                <c:pt idx="16903" formatCode="General">
                  <c:v>2.9498300000000001E-3</c:v>
                </c:pt>
                <c:pt idx="16904" formatCode="General">
                  <c:v>2.9499000000000001E-3</c:v>
                </c:pt>
                <c:pt idx="16905" formatCode="General">
                  <c:v>2.9499600000000002E-3</c:v>
                </c:pt>
                <c:pt idx="16906" formatCode="General">
                  <c:v>2.9500300000000002E-3</c:v>
                </c:pt>
                <c:pt idx="16907" formatCode="General">
                  <c:v>2.9501200000000001E-3</c:v>
                </c:pt>
                <c:pt idx="16908" formatCode="General">
                  <c:v>2.95021E-3</c:v>
                </c:pt>
                <c:pt idx="16909" formatCode="General">
                  <c:v>2.9502899999999999E-3</c:v>
                </c:pt>
                <c:pt idx="16910" formatCode="General">
                  <c:v>2.9502999999999999E-3</c:v>
                </c:pt>
                <c:pt idx="16911" formatCode="General">
                  <c:v>2.9503799999999998E-3</c:v>
                </c:pt>
                <c:pt idx="16912" formatCode="General">
                  <c:v>2.9504599999999998E-3</c:v>
                </c:pt>
                <c:pt idx="16913" formatCode="General">
                  <c:v>2.9505299999999998E-3</c:v>
                </c:pt>
                <c:pt idx="16914" formatCode="General">
                  <c:v>2.9506300000000001E-3</c:v>
                </c:pt>
                <c:pt idx="16915" formatCode="General">
                  <c:v>2.9507100000000001E-3</c:v>
                </c:pt>
                <c:pt idx="16916" formatCode="General">
                  <c:v>2.95079E-3</c:v>
                </c:pt>
                <c:pt idx="16917" formatCode="General">
                  <c:v>2.9508799999999999E-3</c:v>
                </c:pt>
                <c:pt idx="16918" formatCode="General">
                  <c:v>2.9509800000000002E-3</c:v>
                </c:pt>
                <c:pt idx="16919" formatCode="General">
                  <c:v>2.95109E-3</c:v>
                </c:pt>
                <c:pt idx="16920" formatCode="General">
                  <c:v>2.9514599999999999E-3</c:v>
                </c:pt>
                <c:pt idx="16921" formatCode="General">
                  <c:v>2.9515600000000002E-3</c:v>
                </c:pt>
                <c:pt idx="16922" formatCode="General">
                  <c:v>2.95166E-3</c:v>
                </c:pt>
                <c:pt idx="16923" formatCode="General">
                  <c:v>2.9517300000000001E-3</c:v>
                </c:pt>
                <c:pt idx="16924" formatCode="General">
                  <c:v>2.95181E-3</c:v>
                </c:pt>
                <c:pt idx="16925" formatCode="General">
                  <c:v>2.95188E-3</c:v>
                </c:pt>
                <c:pt idx="16926" formatCode="General">
                  <c:v>2.9519300000000002E-3</c:v>
                </c:pt>
                <c:pt idx="16927" formatCode="General">
                  <c:v>2.9519799999999999E-3</c:v>
                </c:pt>
                <c:pt idx="16928" formatCode="General">
                  <c:v>2.95203E-3</c:v>
                </c:pt>
                <c:pt idx="16929" formatCode="General">
                  <c:v>2.9520900000000001E-3</c:v>
                </c:pt>
                <c:pt idx="16930" formatCode="General">
                  <c:v>2.9521399999999998E-3</c:v>
                </c:pt>
                <c:pt idx="16931" formatCode="General">
                  <c:v>2.9521899999999999E-3</c:v>
                </c:pt>
                <c:pt idx="16932" formatCode="General">
                  <c:v>2.9522400000000001E-3</c:v>
                </c:pt>
                <c:pt idx="16933" formatCode="General">
                  <c:v>2.9522900000000002E-3</c:v>
                </c:pt>
                <c:pt idx="16934" formatCode="General">
                  <c:v>2.9523399999999999E-3</c:v>
                </c:pt>
                <c:pt idx="16935" formatCode="General">
                  <c:v>2.9523800000000001E-3</c:v>
                </c:pt>
                <c:pt idx="16936" formatCode="General">
                  <c:v>2.9524099999999999E-3</c:v>
                </c:pt>
                <c:pt idx="16937" formatCode="General">
                  <c:v>2.9524500000000001E-3</c:v>
                </c:pt>
                <c:pt idx="16938" formatCode="General">
                  <c:v>2.9524799999999999E-3</c:v>
                </c:pt>
                <c:pt idx="16939" formatCode="General">
                  <c:v>2.9525200000000001E-3</c:v>
                </c:pt>
                <c:pt idx="16940" formatCode="General">
                  <c:v>2.95255E-3</c:v>
                </c:pt>
                <c:pt idx="16941" formatCode="General">
                  <c:v>2.9525900000000002E-3</c:v>
                </c:pt>
                <c:pt idx="16942" formatCode="General">
                  <c:v>2.95262E-3</c:v>
                </c:pt>
                <c:pt idx="16943" formatCode="General">
                  <c:v>2.9526600000000002E-3</c:v>
                </c:pt>
                <c:pt idx="16944" formatCode="General">
                  <c:v>2.95269E-3</c:v>
                </c:pt>
                <c:pt idx="16945" formatCode="General">
                  <c:v>2.9527300000000002E-3</c:v>
                </c:pt>
                <c:pt idx="16946" formatCode="General">
                  <c:v>2.95276E-3</c:v>
                </c:pt>
                <c:pt idx="16947" formatCode="General">
                  <c:v>2.9528000000000002E-3</c:v>
                </c:pt>
                <c:pt idx="16948" formatCode="General">
                  <c:v>2.95284E-3</c:v>
                </c:pt>
                <c:pt idx="16949" formatCode="General">
                  <c:v>2.9528699999999998E-3</c:v>
                </c:pt>
                <c:pt idx="16950" formatCode="General">
                  <c:v>2.95291E-3</c:v>
                </c:pt>
                <c:pt idx="16951" formatCode="General">
                  <c:v>2.9529399999999998E-3</c:v>
                </c:pt>
                <c:pt idx="16952" formatCode="General">
                  <c:v>2.95298E-3</c:v>
                </c:pt>
                <c:pt idx="16953" formatCode="General">
                  <c:v>2.9530099999999998E-3</c:v>
                </c:pt>
                <c:pt idx="16954" formatCode="General">
                  <c:v>2.95305E-3</c:v>
                </c:pt>
                <c:pt idx="16955" formatCode="General">
                  <c:v>2.9530799999999999E-3</c:v>
                </c:pt>
                <c:pt idx="16956" formatCode="General">
                  <c:v>2.9531200000000001E-3</c:v>
                </c:pt>
                <c:pt idx="16957" formatCode="General">
                  <c:v>2.9531499999999999E-3</c:v>
                </c:pt>
                <c:pt idx="16958" formatCode="General">
                  <c:v>2.9531900000000001E-3</c:v>
                </c:pt>
                <c:pt idx="16959" formatCode="General">
                  <c:v>2.9532199999999999E-3</c:v>
                </c:pt>
                <c:pt idx="16960" formatCode="General">
                  <c:v>2.9532600000000001E-3</c:v>
                </c:pt>
                <c:pt idx="16961" formatCode="General">
                  <c:v>2.9532899999999999E-3</c:v>
                </c:pt>
                <c:pt idx="16962" formatCode="General">
                  <c:v>2.9533300000000001E-3</c:v>
                </c:pt>
                <c:pt idx="16963" formatCode="General">
                  <c:v>2.9533599999999999E-3</c:v>
                </c:pt>
                <c:pt idx="16964" formatCode="General">
                  <c:v>2.9534000000000001E-3</c:v>
                </c:pt>
                <c:pt idx="16965" formatCode="General">
                  <c:v>2.9534299999999999E-3</c:v>
                </c:pt>
                <c:pt idx="16966" formatCode="General">
                  <c:v>2.9534700000000001E-3</c:v>
                </c:pt>
                <c:pt idx="16967" formatCode="General">
                  <c:v>2.9535E-3</c:v>
                </c:pt>
                <c:pt idx="16968" formatCode="General">
                  <c:v>2.9535400000000002E-3</c:v>
                </c:pt>
                <c:pt idx="16969" formatCode="General">
                  <c:v>2.9535899999999999E-3</c:v>
                </c:pt>
                <c:pt idx="16970" formatCode="General">
                  <c:v>2.9536200000000001E-3</c:v>
                </c:pt>
                <c:pt idx="16971" formatCode="General">
                  <c:v>2.9536599999999999E-3</c:v>
                </c:pt>
                <c:pt idx="16972" formatCode="General">
                  <c:v>2.95371E-3</c:v>
                </c:pt>
                <c:pt idx="16973" formatCode="General">
                  <c:v>2.9537600000000002E-3</c:v>
                </c:pt>
                <c:pt idx="16974" formatCode="General">
                  <c:v>2.9538099999999999E-3</c:v>
                </c:pt>
                <c:pt idx="16975" formatCode="General">
                  <c:v>2.9538699999999999E-3</c:v>
                </c:pt>
                <c:pt idx="16976" formatCode="General">
                  <c:v>2.9539200000000001E-3</c:v>
                </c:pt>
                <c:pt idx="16977" formatCode="General">
                  <c:v>2.9539700000000002E-3</c:v>
                </c:pt>
                <c:pt idx="16978" formatCode="General">
                  <c:v>2.9540199999999999E-3</c:v>
                </c:pt>
                <c:pt idx="16979" formatCode="General">
                  <c:v>2.95408E-3</c:v>
                </c:pt>
                <c:pt idx="16980" formatCode="General">
                  <c:v>2.95415E-3</c:v>
                </c:pt>
                <c:pt idx="16981" formatCode="General">
                  <c:v>2.95422E-3</c:v>
                </c:pt>
                <c:pt idx="16982" formatCode="General">
                  <c:v>2.95429E-3</c:v>
                </c:pt>
                <c:pt idx="16983" formatCode="General">
                  <c:v>2.9543600000000001E-3</c:v>
                </c:pt>
                <c:pt idx="16984" formatCode="General">
                  <c:v>2.9544599999999999E-3</c:v>
                </c:pt>
                <c:pt idx="16985" formatCode="General">
                  <c:v>2.9545700000000001E-3</c:v>
                </c:pt>
                <c:pt idx="16986" formatCode="General">
                  <c:v>2.9546799999999999E-3</c:v>
                </c:pt>
                <c:pt idx="16987" formatCode="General">
                  <c:v>2.9547800000000002E-3</c:v>
                </c:pt>
                <c:pt idx="16988" formatCode="General">
                  <c:v>2.9549300000000001E-3</c:v>
                </c:pt>
                <c:pt idx="16989" formatCode="General">
                  <c:v>2.9550800000000001E-3</c:v>
                </c:pt>
                <c:pt idx="16990" formatCode="General">
                  <c:v>2.9552300000000001E-3</c:v>
                </c:pt>
                <c:pt idx="16991" formatCode="General">
                  <c:v>2.95539E-3</c:v>
                </c:pt>
                <c:pt idx="16992" formatCode="General">
                  <c:v>2.9555900000000001E-3</c:v>
                </c:pt>
                <c:pt idx="16993" formatCode="General">
                  <c:v>2.9557899999999998E-3</c:v>
                </c:pt>
                <c:pt idx="16994" formatCode="General">
                  <c:v>2.9559999999999999E-3</c:v>
                </c:pt>
                <c:pt idx="16995" formatCode="General">
                  <c:v>2.9562E-3</c:v>
                </c:pt>
                <c:pt idx="16996" formatCode="General">
                  <c:v>2.9564000000000001E-3</c:v>
                </c:pt>
                <c:pt idx="16997" formatCode="General">
                  <c:v>2.95671E-3</c:v>
                </c:pt>
                <c:pt idx="16998" formatCode="General">
                  <c:v>2.9570099999999999E-3</c:v>
                </c:pt>
                <c:pt idx="16999" formatCode="General">
                  <c:v>2.9573199999999998E-3</c:v>
                </c:pt>
                <c:pt idx="17000" formatCode="General">
                  <c:v>2.9576200000000002E-3</c:v>
                </c:pt>
                <c:pt idx="17001" formatCode="General">
                  <c:v>2.9579200000000002E-3</c:v>
                </c:pt>
                <c:pt idx="17002" formatCode="General">
                  <c:v>2.9583299999999999E-3</c:v>
                </c:pt>
                <c:pt idx="17003" formatCode="General">
                  <c:v>2.9587400000000001E-3</c:v>
                </c:pt>
                <c:pt idx="17004" formatCode="General">
                  <c:v>2.9591399999999999E-3</c:v>
                </c:pt>
                <c:pt idx="17005" formatCode="General">
                  <c:v>2.95955E-3</c:v>
                </c:pt>
                <c:pt idx="17006" formatCode="General">
                  <c:v>2.9600199999999998E-3</c:v>
                </c:pt>
                <c:pt idx="17007" formatCode="General">
                  <c:v>2.9604900000000001E-3</c:v>
                </c:pt>
                <c:pt idx="17008" formatCode="General">
                  <c:v>2.9611099999999999E-3</c:v>
                </c:pt>
                <c:pt idx="17009" formatCode="General">
                  <c:v>2.96174E-3</c:v>
                </c:pt>
                <c:pt idx="17010" formatCode="General">
                  <c:v>2.9623700000000002E-3</c:v>
                </c:pt>
                <c:pt idx="17011" formatCode="General">
                  <c:v>2.96299E-3</c:v>
                </c:pt>
                <c:pt idx="17012" formatCode="General">
                  <c:v>2.9636200000000001E-3</c:v>
                </c:pt>
                <c:pt idx="17013" formatCode="General">
                  <c:v>2.9642399999999999E-3</c:v>
                </c:pt>
                <c:pt idx="17014" formatCode="General">
                  <c:v>2.9645600000000002E-3</c:v>
                </c:pt>
                <c:pt idx="17015" formatCode="General">
                  <c:v>2.9651899999999999E-3</c:v>
                </c:pt>
                <c:pt idx="17016" formatCode="General">
                  <c:v>2.9658200000000001E-3</c:v>
                </c:pt>
                <c:pt idx="17017" formatCode="General">
                  <c:v>2.9664499999999998E-3</c:v>
                </c:pt>
                <c:pt idx="17018" formatCode="General">
                  <c:v>2.96708E-3</c:v>
                </c:pt>
                <c:pt idx="17019" formatCode="General">
                  <c:v>2.9677100000000001E-3</c:v>
                </c:pt>
                <c:pt idx="17020" formatCode="General">
                  <c:v>2.9683499999999998E-3</c:v>
                </c:pt>
                <c:pt idx="17021" formatCode="General">
                  <c:v>2.96898E-3</c:v>
                </c:pt>
                <c:pt idx="17022" formatCode="General">
                  <c:v>2.9696100000000001E-3</c:v>
                </c:pt>
                <c:pt idx="17023" formatCode="General">
                  <c:v>2.9701100000000002E-3</c:v>
                </c:pt>
                <c:pt idx="17024" formatCode="General">
                  <c:v>2.9706099999999998E-3</c:v>
                </c:pt>
                <c:pt idx="17025" formatCode="General">
                  <c:v>2.9711099999999999E-3</c:v>
                </c:pt>
                <c:pt idx="17026" formatCode="General">
                  <c:v>2.97161E-3</c:v>
                </c:pt>
                <c:pt idx="17027" formatCode="General">
                  <c:v>2.97212E-3</c:v>
                </c:pt>
                <c:pt idx="17028" formatCode="General">
                  <c:v>2.97262E-3</c:v>
                </c:pt>
                <c:pt idx="17029" formatCode="General">
                  <c:v>2.97299E-3</c:v>
                </c:pt>
                <c:pt idx="17030" formatCode="General">
                  <c:v>2.9733699999999999E-3</c:v>
                </c:pt>
                <c:pt idx="17031" formatCode="General">
                  <c:v>2.9737800000000001E-3</c:v>
                </c:pt>
                <c:pt idx="17032" formatCode="General">
                  <c:v>2.9741099999999999E-3</c:v>
                </c:pt>
                <c:pt idx="17033" formatCode="General">
                  <c:v>2.9744300000000001E-3</c:v>
                </c:pt>
                <c:pt idx="17034" formatCode="General">
                  <c:v>2.9747599999999999E-3</c:v>
                </c:pt>
                <c:pt idx="17035" formatCode="General">
                  <c:v>2.9750800000000002E-3</c:v>
                </c:pt>
                <c:pt idx="17036" formatCode="General">
                  <c:v>2.9754E-3</c:v>
                </c:pt>
                <c:pt idx="17037" formatCode="General">
                  <c:v>2.9757300000000002E-3</c:v>
                </c:pt>
                <c:pt idx="17038" formatCode="General">
                  <c:v>2.97605E-3</c:v>
                </c:pt>
                <c:pt idx="17039" formatCode="General">
                  <c:v>2.9763300000000001E-3</c:v>
                </c:pt>
                <c:pt idx="17040" formatCode="General">
                  <c:v>2.9765500000000001E-3</c:v>
                </c:pt>
                <c:pt idx="17041" formatCode="General">
                  <c:v>2.9767800000000001E-3</c:v>
                </c:pt>
                <c:pt idx="17042" formatCode="General">
                  <c:v>2.97701E-3</c:v>
                </c:pt>
                <c:pt idx="17043" formatCode="General">
                  <c:v>2.97723E-3</c:v>
                </c:pt>
                <c:pt idx="17044" formatCode="General">
                  <c:v>2.9774599999999999E-3</c:v>
                </c:pt>
                <c:pt idx="17045" formatCode="General">
                  <c:v>2.9776899999999999E-3</c:v>
                </c:pt>
                <c:pt idx="17046" formatCode="General">
                  <c:v>2.9779099999999998E-3</c:v>
                </c:pt>
                <c:pt idx="17047" formatCode="General">
                  <c:v>2.97811E-3</c:v>
                </c:pt>
                <c:pt idx="17048" formatCode="General">
                  <c:v>2.9782699999999999E-3</c:v>
                </c:pt>
                <c:pt idx="17049" formatCode="General">
                  <c:v>2.9784299999999998E-3</c:v>
                </c:pt>
                <c:pt idx="17050" formatCode="General">
                  <c:v>2.9785900000000001E-3</c:v>
                </c:pt>
                <c:pt idx="17051" formatCode="General">
                  <c:v>2.9787500000000001E-3</c:v>
                </c:pt>
                <c:pt idx="17052" formatCode="General">
                  <c:v>2.9789199999999999E-3</c:v>
                </c:pt>
                <c:pt idx="17053" formatCode="General">
                  <c:v>2.9790799999999998E-3</c:v>
                </c:pt>
                <c:pt idx="17054" formatCode="General">
                  <c:v>2.9792400000000002E-3</c:v>
                </c:pt>
                <c:pt idx="17055" formatCode="General">
                  <c:v>2.9793799999999998E-3</c:v>
                </c:pt>
                <c:pt idx="17056" formatCode="General">
                  <c:v>2.9795099999999999E-3</c:v>
                </c:pt>
                <c:pt idx="17057" formatCode="General">
                  <c:v>2.97964E-3</c:v>
                </c:pt>
                <c:pt idx="17058" formatCode="General">
                  <c:v>2.9797700000000001E-3</c:v>
                </c:pt>
                <c:pt idx="17059" formatCode="General">
                  <c:v>2.9799000000000002E-3</c:v>
                </c:pt>
                <c:pt idx="17060" formatCode="General">
                  <c:v>2.98E-3</c:v>
                </c:pt>
                <c:pt idx="17061" formatCode="General">
                  <c:v>2.9800999999999998E-3</c:v>
                </c:pt>
                <c:pt idx="17062" formatCode="General">
                  <c:v>2.9801900000000002E-3</c:v>
                </c:pt>
                <c:pt idx="17063" formatCode="General">
                  <c:v>2.98029E-3</c:v>
                </c:pt>
                <c:pt idx="17064" formatCode="General">
                  <c:v>2.9803799999999999E-3</c:v>
                </c:pt>
                <c:pt idx="17065" formatCode="General">
                  <c:v>2.9804599999999999E-3</c:v>
                </c:pt>
                <c:pt idx="17066" formatCode="General">
                  <c:v>2.9805399999999998E-3</c:v>
                </c:pt>
                <c:pt idx="17067" formatCode="General">
                  <c:v>2.9806199999999998E-3</c:v>
                </c:pt>
                <c:pt idx="17068" formatCode="General">
                  <c:v>2.9807000000000002E-3</c:v>
                </c:pt>
                <c:pt idx="17069" formatCode="General">
                  <c:v>2.9807800000000001E-3</c:v>
                </c:pt>
                <c:pt idx="17070" formatCode="General">
                  <c:v>2.9808299999999999E-3</c:v>
                </c:pt>
                <c:pt idx="17071" formatCode="General">
                  <c:v>2.98088E-3</c:v>
                </c:pt>
                <c:pt idx="17072" formatCode="General">
                  <c:v>2.9809300000000001E-3</c:v>
                </c:pt>
                <c:pt idx="17073" formatCode="General">
                  <c:v>2.9809900000000002E-3</c:v>
                </c:pt>
                <c:pt idx="17074" formatCode="General">
                  <c:v>2.9810399999999999E-3</c:v>
                </c:pt>
                <c:pt idx="17075" formatCode="General">
                  <c:v>2.98109E-3</c:v>
                </c:pt>
                <c:pt idx="17076" formatCode="General">
                  <c:v>2.9811500000000001E-3</c:v>
                </c:pt>
                <c:pt idx="17077" formatCode="General">
                  <c:v>2.9811999999999998E-3</c:v>
                </c:pt>
                <c:pt idx="17078" formatCode="General">
                  <c:v>2.98124E-3</c:v>
                </c:pt>
                <c:pt idx="17079" formatCode="General">
                  <c:v>2.9812800000000002E-3</c:v>
                </c:pt>
                <c:pt idx="17080" formatCode="General">
                  <c:v>2.98132E-3</c:v>
                </c:pt>
                <c:pt idx="17081" formatCode="General">
                  <c:v>2.9813600000000002E-3</c:v>
                </c:pt>
                <c:pt idx="17082" formatCode="General">
                  <c:v>2.9813999999999999E-3</c:v>
                </c:pt>
                <c:pt idx="17083" formatCode="General">
                  <c:v>2.9814400000000001E-3</c:v>
                </c:pt>
                <c:pt idx="17084" formatCode="General">
                  <c:v>2.9814799999999999E-3</c:v>
                </c:pt>
                <c:pt idx="17085" formatCode="General">
                  <c:v>2.9815200000000001E-3</c:v>
                </c:pt>
                <c:pt idx="17086" formatCode="General">
                  <c:v>2.9815599999999999E-3</c:v>
                </c:pt>
                <c:pt idx="17087" formatCode="General">
                  <c:v>2.9816E-3</c:v>
                </c:pt>
                <c:pt idx="17088" formatCode="General">
                  <c:v>2.9816399999999998E-3</c:v>
                </c:pt>
                <c:pt idx="17089" formatCode="General">
                  <c:v>2.98168E-3</c:v>
                </c:pt>
                <c:pt idx="17090" formatCode="General">
                  <c:v>2.9817200000000002E-3</c:v>
                </c:pt>
                <c:pt idx="17091" formatCode="General">
                  <c:v>2.98176E-3</c:v>
                </c:pt>
                <c:pt idx="17092" formatCode="General">
                  <c:v>2.9818000000000002E-3</c:v>
                </c:pt>
                <c:pt idx="17093" formatCode="General">
                  <c:v>2.9818499999999999E-3</c:v>
                </c:pt>
                <c:pt idx="17094" formatCode="General">
                  <c:v>2.9818900000000001E-3</c:v>
                </c:pt>
                <c:pt idx="17095" formatCode="General">
                  <c:v>2.9819400000000002E-3</c:v>
                </c:pt>
                <c:pt idx="17096" formatCode="General">
                  <c:v>2.9819899999999999E-3</c:v>
                </c:pt>
                <c:pt idx="17097" formatCode="General">
                  <c:v>2.98204E-3</c:v>
                </c:pt>
                <c:pt idx="17098" formatCode="General">
                  <c:v>2.9820900000000002E-3</c:v>
                </c:pt>
                <c:pt idx="17099" formatCode="General">
                  <c:v>2.9821399999999999E-3</c:v>
                </c:pt>
                <c:pt idx="17100" formatCode="General">
                  <c:v>2.98219E-3</c:v>
                </c:pt>
                <c:pt idx="17101" formatCode="General">
                  <c:v>2.9822300000000002E-3</c:v>
                </c:pt>
                <c:pt idx="17102" formatCode="General">
                  <c:v>2.9822799999999999E-3</c:v>
                </c:pt>
                <c:pt idx="17103" formatCode="General">
                  <c:v>2.9823300000000001E-3</c:v>
                </c:pt>
                <c:pt idx="17104" formatCode="General">
                  <c:v>2.9823599999999999E-3</c:v>
                </c:pt>
                <c:pt idx="17105" formatCode="General">
                  <c:v>2.98241E-3</c:v>
                </c:pt>
                <c:pt idx="17106" formatCode="General">
                  <c:v>2.9824600000000001E-3</c:v>
                </c:pt>
                <c:pt idx="17107" formatCode="General">
                  <c:v>2.9825199999999998E-3</c:v>
                </c:pt>
                <c:pt idx="17108" formatCode="General">
                  <c:v>2.9825699999999999E-3</c:v>
                </c:pt>
                <c:pt idx="17109" formatCode="General">
                  <c:v>2.9826200000000001E-3</c:v>
                </c:pt>
                <c:pt idx="17110" formatCode="General">
                  <c:v>2.9826700000000002E-3</c:v>
                </c:pt>
                <c:pt idx="17111" formatCode="General">
                  <c:v>2.9827199999999999E-3</c:v>
                </c:pt>
                <c:pt idx="17112" formatCode="General">
                  <c:v>2.98277E-3</c:v>
                </c:pt>
                <c:pt idx="17113" formatCode="General">
                  <c:v>2.9828300000000001E-3</c:v>
                </c:pt>
                <c:pt idx="17114" formatCode="General">
                  <c:v>2.9828900000000002E-3</c:v>
                </c:pt>
                <c:pt idx="17115" formatCode="General">
                  <c:v>2.9829600000000002E-3</c:v>
                </c:pt>
                <c:pt idx="17116" formatCode="General">
                  <c:v>2.9830199999999999E-3</c:v>
                </c:pt>
                <c:pt idx="17117" formatCode="General">
                  <c:v>2.9830999999999998E-3</c:v>
                </c:pt>
                <c:pt idx="17118" formatCode="General">
                  <c:v>2.9832000000000001E-3</c:v>
                </c:pt>
                <c:pt idx="17119" formatCode="General">
                  <c:v>2.9832999999999999E-3</c:v>
                </c:pt>
                <c:pt idx="17120" formatCode="General">
                  <c:v>2.9834599999999998E-3</c:v>
                </c:pt>
                <c:pt idx="17121" formatCode="General">
                  <c:v>2.9836900000000002E-3</c:v>
                </c:pt>
                <c:pt idx="17122" formatCode="General">
                  <c:v>2.9838199999999999E-3</c:v>
                </c:pt>
                <c:pt idx="17123" formatCode="General">
                  <c:v>2.9839200000000001E-3</c:v>
                </c:pt>
                <c:pt idx="17124" formatCode="General">
                  <c:v>2.98402E-3</c:v>
                </c:pt>
                <c:pt idx="17125" formatCode="General">
                  <c:v>2.9840999999999999E-3</c:v>
                </c:pt>
                <c:pt idx="17126" formatCode="General">
                  <c:v>2.9841799999999999E-3</c:v>
                </c:pt>
                <c:pt idx="17127" formatCode="General">
                  <c:v>2.9842599999999999E-3</c:v>
                </c:pt>
                <c:pt idx="17128" formatCode="General">
                  <c:v>2.9843299999999999E-3</c:v>
                </c:pt>
                <c:pt idx="17129" formatCode="General">
                  <c:v>2.9844200000000002E-3</c:v>
                </c:pt>
                <c:pt idx="17130" formatCode="General">
                  <c:v>2.9845000000000002E-3</c:v>
                </c:pt>
                <c:pt idx="17131" formatCode="General">
                  <c:v>2.9845800000000001E-3</c:v>
                </c:pt>
                <c:pt idx="17132" formatCode="General">
                  <c:v>2.9846500000000002E-3</c:v>
                </c:pt>
                <c:pt idx="17133" formatCode="General">
                  <c:v>2.98474E-3</c:v>
                </c:pt>
                <c:pt idx="17134" formatCode="General">
                  <c:v>2.9848100000000001E-3</c:v>
                </c:pt>
                <c:pt idx="17135" formatCode="General">
                  <c:v>2.98489E-3</c:v>
                </c:pt>
                <c:pt idx="17136" formatCode="General">
                  <c:v>2.98497E-3</c:v>
                </c:pt>
                <c:pt idx="17137" formatCode="General">
                  <c:v>2.9850599999999999E-3</c:v>
                </c:pt>
                <c:pt idx="17138" formatCode="General">
                  <c:v>2.9851600000000002E-3</c:v>
                </c:pt>
                <c:pt idx="17139" formatCode="General">
                  <c:v>2.9852799999999999E-3</c:v>
                </c:pt>
                <c:pt idx="17140" formatCode="General">
                  <c:v>2.9854600000000001E-3</c:v>
                </c:pt>
                <c:pt idx="17141" formatCode="General">
                  <c:v>2.9856599999999998E-3</c:v>
                </c:pt>
                <c:pt idx="17142" formatCode="General">
                  <c:v>2.9857899999999999E-3</c:v>
                </c:pt>
                <c:pt idx="17143" formatCode="General">
                  <c:v>2.9858900000000002E-3</c:v>
                </c:pt>
                <c:pt idx="17144" formatCode="General">
                  <c:v>2.9859600000000002E-3</c:v>
                </c:pt>
                <c:pt idx="17145" formatCode="General">
                  <c:v>2.9860300000000002E-3</c:v>
                </c:pt>
                <c:pt idx="17146" formatCode="General">
                  <c:v>2.9861000000000002E-3</c:v>
                </c:pt>
                <c:pt idx="17147" formatCode="General">
                  <c:v>2.9861699999999998E-3</c:v>
                </c:pt>
                <c:pt idx="17148" formatCode="General">
                  <c:v>2.9862399999999998E-3</c:v>
                </c:pt>
                <c:pt idx="17149" formatCode="General">
                  <c:v>2.98628E-3</c:v>
                </c:pt>
                <c:pt idx="17150" formatCode="General">
                  <c:v>2.9863300000000001E-3</c:v>
                </c:pt>
                <c:pt idx="17151" formatCode="General">
                  <c:v>2.9863799999999999E-3</c:v>
                </c:pt>
                <c:pt idx="17152" formatCode="General">
                  <c:v>2.98643E-3</c:v>
                </c:pt>
                <c:pt idx="17153" formatCode="General">
                  <c:v>2.9864900000000001E-3</c:v>
                </c:pt>
                <c:pt idx="17154" formatCode="General">
                  <c:v>2.9865299999999998E-3</c:v>
                </c:pt>
                <c:pt idx="17155" formatCode="General">
                  <c:v>2.98658E-3</c:v>
                </c:pt>
                <c:pt idx="17156" formatCode="General">
                  <c:v>2.9866200000000002E-3</c:v>
                </c:pt>
                <c:pt idx="17157" formatCode="General">
                  <c:v>2.9866599999999999E-3</c:v>
                </c:pt>
                <c:pt idx="17158" formatCode="General">
                  <c:v>2.9867000000000001E-3</c:v>
                </c:pt>
                <c:pt idx="17159" formatCode="General">
                  <c:v>2.9867499999999998E-3</c:v>
                </c:pt>
                <c:pt idx="17160" formatCode="General">
                  <c:v>2.98679E-3</c:v>
                </c:pt>
                <c:pt idx="17161" formatCode="General">
                  <c:v>2.9868300000000002E-3</c:v>
                </c:pt>
                <c:pt idx="17162" formatCode="General">
                  <c:v>2.98687E-3</c:v>
                </c:pt>
                <c:pt idx="17163" formatCode="General">
                  <c:v>2.9868999999999998E-3</c:v>
                </c:pt>
                <c:pt idx="17164" formatCode="General">
                  <c:v>2.98694E-3</c:v>
                </c:pt>
                <c:pt idx="17165" formatCode="General">
                  <c:v>2.9869800000000002E-3</c:v>
                </c:pt>
                <c:pt idx="17166" formatCode="General">
                  <c:v>2.98701E-3</c:v>
                </c:pt>
                <c:pt idx="17167" formatCode="General">
                  <c:v>2.9870500000000002E-3</c:v>
                </c:pt>
                <c:pt idx="17168" formatCode="General">
                  <c:v>2.98709E-3</c:v>
                </c:pt>
                <c:pt idx="17169" formatCode="General">
                  <c:v>2.9871199999999998E-3</c:v>
                </c:pt>
                <c:pt idx="17170" formatCode="General">
                  <c:v>2.98716E-3</c:v>
                </c:pt>
                <c:pt idx="17171" formatCode="General">
                  <c:v>2.9872000000000002E-3</c:v>
                </c:pt>
                <c:pt idx="17172" formatCode="General">
                  <c:v>2.98723E-3</c:v>
                </c:pt>
                <c:pt idx="17173" formatCode="General">
                  <c:v>2.9872700000000002E-3</c:v>
                </c:pt>
                <c:pt idx="17174" formatCode="General">
                  <c:v>2.9873E-3</c:v>
                </c:pt>
                <c:pt idx="17175" formatCode="General">
                  <c:v>2.9873399999999998E-3</c:v>
                </c:pt>
                <c:pt idx="17176" formatCode="General">
                  <c:v>2.98738E-3</c:v>
                </c:pt>
                <c:pt idx="17177" formatCode="General">
                  <c:v>2.9874099999999998E-3</c:v>
                </c:pt>
                <c:pt idx="17178" formatCode="General">
                  <c:v>2.9874599999999999E-3</c:v>
                </c:pt>
                <c:pt idx="17179" formatCode="General">
                  <c:v>2.9875000000000001E-3</c:v>
                </c:pt>
                <c:pt idx="17180" formatCode="General">
                  <c:v>2.9875499999999998E-3</c:v>
                </c:pt>
                <c:pt idx="17181" formatCode="General">
                  <c:v>2.98759E-3</c:v>
                </c:pt>
                <c:pt idx="17182" formatCode="General">
                  <c:v>2.9876400000000002E-3</c:v>
                </c:pt>
                <c:pt idx="17183" formatCode="General">
                  <c:v>2.9876799999999999E-3</c:v>
                </c:pt>
                <c:pt idx="17184" formatCode="General">
                  <c:v>2.9877300000000001E-3</c:v>
                </c:pt>
                <c:pt idx="17185" formatCode="General">
                  <c:v>2.9877699999999998E-3</c:v>
                </c:pt>
                <c:pt idx="17186" formatCode="General">
                  <c:v>2.98781E-3</c:v>
                </c:pt>
                <c:pt idx="17187" formatCode="General">
                  <c:v>2.9878600000000002E-3</c:v>
                </c:pt>
                <c:pt idx="17188" formatCode="General">
                  <c:v>2.9878999999999999E-3</c:v>
                </c:pt>
                <c:pt idx="17189" formatCode="General">
                  <c:v>2.9879500000000001E-3</c:v>
                </c:pt>
                <c:pt idx="17190" formatCode="General">
                  <c:v>2.9879899999999998E-3</c:v>
                </c:pt>
                <c:pt idx="17191" formatCode="General">
                  <c:v>2.9880599999999998E-3</c:v>
                </c:pt>
                <c:pt idx="17192" formatCode="General">
                  <c:v>2.9881299999999999E-3</c:v>
                </c:pt>
                <c:pt idx="17193" formatCode="General">
                  <c:v>2.98818E-3</c:v>
                </c:pt>
                <c:pt idx="17194" formatCode="General">
                  <c:v>2.9882400000000001E-3</c:v>
                </c:pt>
                <c:pt idx="17195" formatCode="General">
                  <c:v>2.9883000000000002E-3</c:v>
                </c:pt>
                <c:pt idx="17196" formatCode="General">
                  <c:v>2.9883499999999999E-3</c:v>
                </c:pt>
                <c:pt idx="17197" formatCode="General">
                  <c:v>2.9884400000000002E-3</c:v>
                </c:pt>
                <c:pt idx="17198" formatCode="General">
                  <c:v>2.9885200000000002E-3</c:v>
                </c:pt>
                <c:pt idx="17199" formatCode="General">
                  <c:v>2.9886100000000001E-3</c:v>
                </c:pt>
                <c:pt idx="17200" formatCode="General">
                  <c:v>2.98869E-3</c:v>
                </c:pt>
                <c:pt idx="17201" formatCode="General">
                  <c:v>2.9887799999999999E-3</c:v>
                </c:pt>
                <c:pt idx="17202" formatCode="General">
                  <c:v>2.9888599999999999E-3</c:v>
                </c:pt>
                <c:pt idx="17203" formatCode="General">
                  <c:v>2.98898E-3</c:v>
                </c:pt>
                <c:pt idx="17204" formatCode="General">
                  <c:v>2.9890699999999999E-3</c:v>
                </c:pt>
                <c:pt idx="17205" formatCode="General">
                  <c:v>2.9891800000000001E-3</c:v>
                </c:pt>
                <c:pt idx="17206" formatCode="General">
                  <c:v>2.9892899999999999E-3</c:v>
                </c:pt>
                <c:pt idx="17207" formatCode="General">
                  <c:v>2.9894000000000001E-3</c:v>
                </c:pt>
                <c:pt idx="17208" formatCode="General">
                  <c:v>2.9895400000000002E-3</c:v>
                </c:pt>
                <c:pt idx="17209" formatCode="General">
                  <c:v>2.9896900000000001E-3</c:v>
                </c:pt>
                <c:pt idx="17210" formatCode="General">
                  <c:v>2.9898300000000002E-3</c:v>
                </c:pt>
                <c:pt idx="17211" formatCode="General">
                  <c:v>2.9899800000000002E-3</c:v>
                </c:pt>
                <c:pt idx="17212" formatCode="General">
                  <c:v>2.9901300000000001E-3</c:v>
                </c:pt>
                <c:pt idx="17213" formatCode="General">
                  <c:v>2.9903E-3</c:v>
                </c:pt>
                <c:pt idx="17214" formatCode="General">
                  <c:v>2.9904900000000002E-3</c:v>
                </c:pt>
                <c:pt idx="17215" formatCode="General">
                  <c:v>2.9906799999999999E-3</c:v>
                </c:pt>
                <c:pt idx="17216" formatCode="General">
                  <c:v>2.99088E-3</c:v>
                </c:pt>
                <c:pt idx="17217" formatCode="General">
                  <c:v>2.9910700000000002E-3</c:v>
                </c:pt>
                <c:pt idx="17218" formatCode="General">
                  <c:v>2.9912699999999999E-3</c:v>
                </c:pt>
                <c:pt idx="17219" formatCode="General">
                  <c:v>2.99146E-3</c:v>
                </c:pt>
                <c:pt idx="17220" formatCode="General">
                  <c:v>2.9916500000000002E-3</c:v>
                </c:pt>
                <c:pt idx="17221" formatCode="General">
                  <c:v>2.9918800000000001E-3</c:v>
                </c:pt>
                <c:pt idx="17222" formatCode="General">
                  <c:v>2.9921399999999999E-3</c:v>
                </c:pt>
                <c:pt idx="17223" formatCode="General">
                  <c:v>2.9924000000000001E-3</c:v>
                </c:pt>
                <c:pt idx="17224" formatCode="General">
                  <c:v>2.9926599999999999E-3</c:v>
                </c:pt>
                <c:pt idx="17225" formatCode="General">
                  <c:v>2.99292E-3</c:v>
                </c:pt>
                <c:pt idx="17226" formatCode="General">
                  <c:v>2.9931799999999998E-3</c:v>
                </c:pt>
                <c:pt idx="17227" formatCode="General">
                  <c:v>2.99344E-3</c:v>
                </c:pt>
                <c:pt idx="17228" formatCode="General">
                  <c:v>2.9936899999999998E-3</c:v>
                </c:pt>
                <c:pt idx="17229" formatCode="General">
                  <c:v>2.9939900000000002E-3</c:v>
                </c:pt>
                <c:pt idx="17230" formatCode="General">
                  <c:v>2.99431E-3</c:v>
                </c:pt>
                <c:pt idx="17231" formatCode="General">
                  <c:v>2.9946299999999999E-3</c:v>
                </c:pt>
                <c:pt idx="17232" formatCode="General">
                  <c:v>2.9949600000000001E-3</c:v>
                </c:pt>
                <c:pt idx="17233" formatCode="General">
                  <c:v>2.9952799999999999E-3</c:v>
                </c:pt>
                <c:pt idx="17234" formatCode="General">
                  <c:v>2.9956000000000002E-3</c:v>
                </c:pt>
                <c:pt idx="17235" formatCode="General">
                  <c:v>2.9959299999999999E-3</c:v>
                </c:pt>
                <c:pt idx="17236" formatCode="General">
                  <c:v>2.9964100000000001E-3</c:v>
                </c:pt>
                <c:pt idx="17237" formatCode="General">
                  <c:v>2.9968E-3</c:v>
                </c:pt>
                <c:pt idx="17238" formatCode="General">
                  <c:v>2.9971899999999998E-3</c:v>
                </c:pt>
                <c:pt idx="17239" formatCode="General">
                  <c:v>2.9977099999999998E-3</c:v>
                </c:pt>
                <c:pt idx="17240" formatCode="General">
                  <c:v>2.9982300000000002E-3</c:v>
                </c:pt>
                <c:pt idx="17241" formatCode="General">
                  <c:v>2.9987500000000001E-3</c:v>
                </c:pt>
                <c:pt idx="17242" formatCode="General">
                  <c:v>2.9992600000000001E-3</c:v>
                </c:pt>
                <c:pt idx="17243" formatCode="General">
                  <c:v>2.9997800000000001E-3</c:v>
                </c:pt>
                <c:pt idx="17244" formatCode="General">
                  <c:v>3.0003E-3</c:v>
                </c:pt>
                <c:pt idx="17245" formatCode="General">
                  <c:v>3.0009300000000002E-3</c:v>
                </c:pt>
                <c:pt idx="17246" formatCode="General">
                  <c:v>3.0016800000000001E-3</c:v>
                </c:pt>
                <c:pt idx="17247" formatCode="General">
                  <c:v>3.00242E-3</c:v>
                </c:pt>
                <c:pt idx="17248" formatCode="General">
                  <c:v>3.0031599999999999E-3</c:v>
                </c:pt>
                <c:pt idx="17249" formatCode="General">
                  <c:v>3.0039099999999998E-3</c:v>
                </c:pt>
                <c:pt idx="17250" formatCode="General">
                  <c:v>3.0046500000000002E-3</c:v>
                </c:pt>
                <c:pt idx="17251" formatCode="General">
                  <c:v>3.0054000000000001E-3</c:v>
                </c:pt>
                <c:pt idx="17252" formatCode="General">
                  <c:v>3.00614E-3</c:v>
                </c:pt>
                <c:pt idx="17253" formatCode="General">
                  <c:v>3.00687E-3</c:v>
                </c:pt>
                <c:pt idx="17254" formatCode="General">
                  <c:v>3.0075800000000001E-3</c:v>
                </c:pt>
                <c:pt idx="17255" formatCode="General">
                  <c:v>3.0083000000000002E-3</c:v>
                </c:pt>
                <c:pt idx="17256" formatCode="General">
                  <c:v>3.0090099999999999E-3</c:v>
                </c:pt>
                <c:pt idx="17257" formatCode="General">
                  <c:v>3.0093699999999999E-3</c:v>
                </c:pt>
                <c:pt idx="17258" formatCode="General">
                  <c:v>3.0102100000000001E-3</c:v>
                </c:pt>
                <c:pt idx="17259" formatCode="General">
                  <c:v>3.0107799999999998E-3</c:v>
                </c:pt>
                <c:pt idx="17260" formatCode="General">
                  <c:v>3.0113399999999999E-3</c:v>
                </c:pt>
                <c:pt idx="17261" formatCode="General">
                  <c:v>3.01191E-3</c:v>
                </c:pt>
                <c:pt idx="17262" formatCode="General">
                  <c:v>3.0124700000000002E-3</c:v>
                </c:pt>
                <c:pt idx="17263" formatCode="General">
                  <c:v>3.0130399999999998E-3</c:v>
                </c:pt>
                <c:pt idx="17264" formatCode="General">
                  <c:v>3.0134599999999999E-3</c:v>
                </c:pt>
                <c:pt idx="17265" formatCode="General">
                  <c:v>3.01389E-3</c:v>
                </c:pt>
                <c:pt idx="17266" formatCode="General">
                  <c:v>3.0142300000000001E-3</c:v>
                </c:pt>
                <c:pt idx="17267" formatCode="General">
                  <c:v>3.0145599999999999E-3</c:v>
                </c:pt>
                <c:pt idx="17268" formatCode="General">
                  <c:v>3.0149E-3</c:v>
                </c:pt>
                <c:pt idx="17269" formatCode="General">
                  <c:v>3.0152400000000002E-3</c:v>
                </c:pt>
                <c:pt idx="17270" formatCode="General">
                  <c:v>3.0155799999999999E-3</c:v>
                </c:pt>
                <c:pt idx="17271" formatCode="General">
                  <c:v>3.0158400000000001E-3</c:v>
                </c:pt>
                <c:pt idx="17272" formatCode="General">
                  <c:v>3.0160899999999999E-3</c:v>
                </c:pt>
                <c:pt idx="17273" formatCode="General">
                  <c:v>3.0163400000000002E-3</c:v>
                </c:pt>
                <c:pt idx="17274" formatCode="General">
                  <c:v>3.0165999999999999E-3</c:v>
                </c:pt>
                <c:pt idx="17275" formatCode="General">
                  <c:v>3.01681E-3</c:v>
                </c:pt>
                <c:pt idx="17276" formatCode="General">
                  <c:v>3.01702E-3</c:v>
                </c:pt>
                <c:pt idx="17277" formatCode="General">
                  <c:v>3.0172300000000001E-3</c:v>
                </c:pt>
                <c:pt idx="17278" formatCode="General">
                  <c:v>3.01739E-3</c:v>
                </c:pt>
                <c:pt idx="17279" formatCode="General">
                  <c:v>3.0175499999999999E-3</c:v>
                </c:pt>
                <c:pt idx="17280" formatCode="General">
                  <c:v>3.0177099999999998E-3</c:v>
                </c:pt>
                <c:pt idx="17281" formatCode="General">
                  <c:v>3.0178700000000002E-3</c:v>
                </c:pt>
                <c:pt idx="17282" formatCode="General">
                  <c:v>3.0180300000000001E-3</c:v>
                </c:pt>
                <c:pt idx="17283" formatCode="General">
                  <c:v>3.0181299999999999E-3</c:v>
                </c:pt>
                <c:pt idx="17284" formatCode="General">
                  <c:v>3.0182400000000002E-3</c:v>
                </c:pt>
                <c:pt idx="17285" formatCode="General">
                  <c:v>3.0183300000000001E-3</c:v>
                </c:pt>
                <c:pt idx="17286" formatCode="General">
                  <c:v>3.0184299999999999E-3</c:v>
                </c:pt>
                <c:pt idx="17287" formatCode="General">
                  <c:v>3.0184999999999999E-3</c:v>
                </c:pt>
                <c:pt idx="17288" formatCode="General">
                  <c:v>3.0185799999999999E-3</c:v>
                </c:pt>
                <c:pt idx="17289" formatCode="General">
                  <c:v>3.0186499999999999E-3</c:v>
                </c:pt>
                <c:pt idx="17290" formatCode="General">
                  <c:v>3.0187199999999999E-3</c:v>
                </c:pt>
                <c:pt idx="17291" formatCode="General">
                  <c:v>3.0187899999999999E-3</c:v>
                </c:pt>
                <c:pt idx="17292" formatCode="General">
                  <c:v>3.0188599999999999E-3</c:v>
                </c:pt>
                <c:pt idx="17293" formatCode="General">
                  <c:v>3.0189100000000001E-3</c:v>
                </c:pt>
                <c:pt idx="17294" formatCode="General">
                  <c:v>3.0189599999999998E-3</c:v>
                </c:pt>
                <c:pt idx="17295" formatCode="General">
                  <c:v>3.0190199999999999E-3</c:v>
                </c:pt>
                <c:pt idx="17296" formatCode="General">
                  <c:v>3.01907E-3</c:v>
                </c:pt>
                <c:pt idx="17297" formatCode="General">
                  <c:v>3.0191200000000001E-3</c:v>
                </c:pt>
                <c:pt idx="17298" formatCode="General">
                  <c:v>3.0191800000000002E-3</c:v>
                </c:pt>
                <c:pt idx="17299" formatCode="General">
                  <c:v>3.0192299999999999E-3</c:v>
                </c:pt>
                <c:pt idx="17300" formatCode="General">
                  <c:v>3.0192600000000002E-3</c:v>
                </c:pt>
                <c:pt idx="17301" formatCode="General">
                  <c:v>3.0192999999999999E-3</c:v>
                </c:pt>
                <c:pt idx="17302" formatCode="General">
                  <c:v>3.0193300000000002E-3</c:v>
                </c:pt>
                <c:pt idx="17303" formatCode="General">
                  <c:v>3.01937E-3</c:v>
                </c:pt>
                <c:pt idx="17304" formatCode="General">
                  <c:v>3.0194100000000001E-3</c:v>
                </c:pt>
                <c:pt idx="17305" formatCode="General">
                  <c:v>3.0194499999999999E-3</c:v>
                </c:pt>
                <c:pt idx="17306" formatCode="General">
                  <c:v>3.0194800000000002E-3</c:v>
                </c:pt>
                <c:pt idx="17307" formatCode="General">
                  <c:v>3.01951E-3</c:v>
                </c:pt>
                <c:pt idx="17308" formatCode="General">
                  <c:v>3.0195500000000002E-3</c:v>
                </c:pt>
                <c:pt idx="17309" formatCode="General">
                  <c:v>3.01958E-3</c:v>
                </c:pt>
                <c:pt idx="17310" formatCode="General">
                  <c:v>3.0196200000000002E-3</c:v>
                </c:pt>
                <c:pt idx="17311" formatCode="General">
                  <c:v>3.01965E-3</c:v>
                </c:pt>
                <c:pt idx="17312" formatCode="General">
                  <c:v>3.0196899999999998E-3</c:v>
                </c:pt>
                <c:pt idx="17313" formatCode="General">
                  <c:v>3.01972E-3</c:v>
                </c:pt>
                <c:pt idx="17314" formatCode="General">
                  <c:v>3.0197599999999998E-3</c:v>
                </c:pt>
                <c:pt idx="17315" formatCode="General">
                  <c:v>3.0197900000000001E-3</c:v>
                </c:pt>
                <c:pt idx="17316" formatCode="General">
                  <c:v>3.0198199999999999E-3</c:v>
                </c:pt>
                <c:pt idx="17317" formatCode="General">
                  <c:v>3.0198600000000001E-3</c:v>
                </c:pt>
                <c:pt idx="17318" formatCode="General">
                  <c:v>3.0198899999999999E-3</c:v>
                </c:pt>
                <c:pt idx="17319" formatCode="General">
                  <c:v>3.0199300000000001E-3</c:v>
                </c:pt>
                <c:pt idx="17320" formatCode="General">
                  <c:v>3.0199599999999999E-3</c:v>
                </c:pt>
                <c:pt idx="17321" formatCode="General">
                  <c:v>3.0200000000000001E-3</c:v>
                </c:pt>
                <c:pt idx="17322" formatCode="General">
                  <c:v>3.0200299999999999E-3</c:v>
                </c:pt>
                <c:pt idx="17323" formatCode="General">
                  <c:v>3.0200700000000001E-3</c:v>
                </c:pt>
                <c:pt idx="17324" formatCode="General">
                  <c:v>3.0201E-3</c:v>
                </c:pt>
                <c:pt idx="17325" formatCode="General">
                  <c:v>3.0201300000000002E-3</c:v>
                </c:pt>
                <c:pt idx="17326" formatCode="General">
                  <c:v>3.0201799999999999E-3</c:v>
                </c:pt>
                <c:pt idx="17327" formatCode="General">
                  <c:v>3.0202100000000002E-3</c:v>
                </c:pt>
                <c:pt idx="17328" formatCode="General">
                  <c:v>3.0202499999999999E-3</c:v>
                </c:pt>
                <c:pt idx="17329" formatCode="General">
                  <c:v>3.0202800000000002E-3</c:v>
                </c:pt>
                <c:pt idx="17330" formatCode="General">
                  <c:v>3.0203199999999999E-3</c:v>
                </c:pt>
                <c:pt idx="17331" formatCode="General">
                  <c:v>3.0203500000000002E-3</c:v>
                </c:pt>
                <c:pt idx="17332" formatCode="General">
                  <c:v>3.02039E-3</c:v>
                </c:pt>
                <c:pt idx="17333" formatCode="General">
                  <c:v>3.0204199999999998E-3</c:v>
                </c:pt>
                <c:pt idx="17334" formatCode="General">
                  <c:v>3.02046E-3</c:v>
                </c:pt>
                <c:pt idx="17335" formatCode="General">
                  <c:v>3.0204899999999998E-3</c:v>
                </c:pt>
                <c:pt idx="17336" formatCode="General">
                  <c:v>3.02053E-3</c:v>
                </c:pt>
                <c:pt idx="17337" formatCode="General">
                  <c:v>3.0205599999999998E-3</c:v>
                </c:pt>
                <c:pt idx="17338" formatCode="General">
                  <c:v>3.0206E-3</c:v>
                </c:pt>
                <c:pt idx="17339" formatCode="General">
                  <c:v>3.0206299999999998E-3</c:v>
                </c:pt>
                <c:pt idx="17340" formatCode="General">
                  <c:v>3.0206899999999999E-3</c:v>
                </c:pt>
                <c:pt idx="17341" formatCode="General">
                  <c:v>3.0207200000000002E-3</c:v>
                </c:pt>
                <c:pt idx="17342" formatCode="General">
                  <c:v>3.0207699999999999E-3</c:v>
                </c:pt>
                <c:pt idx="17343" formatCode="General">
                  <c:v>3.02082E-3</c:v>
                </c:pt>
                <c:pt idx="17344" formatCode="General">
                  <c:v>3.0208700000000002E-3</c:v>
                </c:pt>
                <c:pt idx="17345" formatCode="General">
                  <c:v>3.0209199999999999E-3</c:v>
                </c:pt>
                <c:pt idx="17346" formatCode="General">
                  <c:v>3.02097E-3</c:v>
                </c:pt>
                <c:pt idx="17347" formatCode="General">
                  <c:v>3.0210200000000001E-3</c:v>
                </c:pt>
                <c:pt idx="17348" formatCode="General">
                  <c:v>3.0210699999999998E-3</c:v>
                </c:pt>
                <c:pt idx="17349" formatCode="General">
                  <c:v>3.0211399999999998E-3</c:v>
                </c:pt>
                <c:pt idx="17350" formatCode="General">
                  <c:v>3.0211999999999999E-3</c:v>
                </c:pt>
                <c:pt idx="17351" formatCode="General">
                  <c:v>3.0212699999999999E-3</c:v>
                </c:pt>
                <c:pt idx="17352" formatCode="General">
                  <c:v>3.0213499999999999E-3</c:v>
                </c:pt>
                <c:pt idx="17353" formatCode="General">
                  <c:v>3.0214299999999999E-3</c:v>
                </c:pt>
                <c:pt idx="17354" formatCode="General">
                  <c:v>3.0215200000000002E-3</c:v>
                </c:pt>
                <c:pt idx="17355" formatCode="General">
                  <c:v>3.0217099999999999E-3</c:v>
                </c:pt>
                <c:pt idx="17356" formatCode="General">
                  <c:v>3.0218799999999998E-3</c:v>
                </c:pt>
                <c:pt idx="17357" formatCode="General">
                  <c:v>3.0219999999999999E-3</c:v>
                </c:pt>
                <c:pt idx="17358" formatCode="General">
                  <c:v>3.0221100000000002E-3</c:v>
                </c:pt>
                <c:pt idx="17359" formatCode="General">
                  <c:v>3.02221E-3</c:v>
                </c:pt>
                <c:pt idx="17360" formatCode="General">
                  <c:v>3.02228E-3</c:v>
                </c:pt>
                <c:pt idx="17361" formatCode="General">
                  <c:v>3.02236E-3</c:v>
                </c:pt>
                <c:pt idx="17362" formatCode="General">
                  <c:v>3.0224599999999998E-3</c:v>
                </c:pt>
                <c:pt idx="17363" formatCode="General">
                  <c:v>3.0225299999999998E-3</c:v>
                </c:pt>
                <c:pt idx="17364" formatCode="General">
                  <c:v>3.0226200000000002E-3</c:v>
                </c:pt>
                <c:pt idx="17365" formatCode="General">
                  <c:v>3.0227000000000001E-3</c:v>
                </c:pt>
                <c:pt idx="17366" formatCode="General">
                  <c:v>3.0227800000000001E-3</c:v>
                </c:pt>
                <c:pt idx="17367" formatCode="General">
                  <c:v>3.02286E-3</c:v>
                </c:pt>
                <c:pt idx="17368" formatCode="General">
                  <c:v>3.0229300000000001E-3</c:v>
                </c:pt>
                <c:pt idx="17369" formatCode="General">
                  <c:v>3.0229900000000001E-3</c:v>
                </c:pt>
                <c:pt idx="17370" formatCode="General">
                  <c:v>3.0230700000000001E-3</c:v>
                </c:pt>
                <c:pt idx="17371" formatCode="General">
                  <c:v>3.02316E-3</c:v>
                </c:pt>
                <c:pt idx="17372" formatCode="General">
                  <c:v>3.02324E-3</c:v>
                </c:pt>
                <c:pt idx="17373" formatCode="General">
                  <c:v>3.0233299999999999E-3</c:v>
                </c:pt>
                <c:pt idx="17374" formatCode="General">
                  <c:v>3.0234599999999999E-3</c:v>
                </c:pt>
                <c:pt idx="17375" formatCode="General">
                  <c:v>3.02359E-3</c:v>
                </c:pt>
                <c:pt idx="17376" formatCode="General">
                  <c:v>3.0238499999999998E-3</c:v>
                </c:pt>
                <c:pt idx="17377" formatCode="General">
                  <c:v>3.0239400000000001E-3</c:v>
                </c:pt>
                <c:pt idx="17378" formatCode="General">
                  <c:v>3.0240499999999999E-3</c:v>
                </c:pt>
                <c:pt idx="17379" formatCode="General">
                  <c:v>3.0241399999999998E-3</c:v>
                </c:pt>
                <c:pt idx="17380" formatCode="General">
                  <c:v>3.0242099999999998E-3</c:v>
                </c:pt>
                <c:pt idx="17381" formatCode="General">
                  <c:v>3.0242699999999999E-3</c:v>
                </c:pt>
                <c:pt idx="17382" formatCode="General">
                  <c:v>3.02432E-3</c:v>
                </c:pt>
                <c:pt idx="17383" formatCode="General">
                  <c:v>3.0243700000000002E-3</c:v>
                </c:pt>
                <c:pt idx="17384" formatCode="General">
                  <c:v>3.0244199999999999E-3</c:v>
                </c:pt>
                <c:pt idx="17385" formatCode="General">
                  <c:v>3.02447E-3</c:v>
                </c:pt>
                <c:pt idx="17386" formatCode="General">
                  <c:v>3.0245200000000002E-3</c:v>
                </c:pt>
                <c:pt idx="17387" formatCode="General">
                  <c:v>3.0245699999999999E-3</c:v>
                </c:pt>
                <c:pt idx="17388" formatCode="General">
                  <c:v>3.02462E-3</c:v>
                </c:pt>
                <c:pt idx="17389" formatCode="General">
                  <c:v>3.0246700000000001E-3</c:v>
                </c:pt>
                <c:pt idx="17390" formatCode="General">
                  <c:v>3.0247199999999998E-3</c:v>
                </c:pt>
                <c:pt idx="17391" formatCode="General">
                  <c:v>3.02476E-3</c:v>
                </c:pt>
                <c:pt idx="17392" formatCode="General">
                  <c:v>3.0248100000000002E-3</c:v>
                </c:pt>
                <c:pt idx="17393" formatCode="General">
                  <c:v>3.0248599999999999E-3</c:v>
                </c:pt>
                <c:pt idx="17394" formatCode="General">
                  <c:v>3.02491E-3</c:v>
                </c:pt>
                <c:pt idx="17395" formatCode="General">
                  <c:v>3.0249500000000002E-3</c:v>
                </c:pt>
                <c:pt idx="17396" formatCode="General">
                  <c:v>3.0249999999999999E-3</c:v>
                </c:pt>
                <c:pt idx="17397" formatCode="General">
                  <c:v>3.0250300000000002E-3</c:v>
                </c:pt>
                <c:pt idx="17398" formatCode="General">
                  <c:v>3.0250699999999999E-3</c:v>
                </c:pt>
                <c:pt idx="17399" formatCode="General">
                  <c:v>3.0251000000000002E-3</c:v>
                </c:pt>
                <c:pt idx="17400" formatCode="General">
                  <c:v>3.0251399999999999E-3</c:v>
                </c:pt>
                <c:pt idx="17401" formatCode="General">
                  <c:v>3.0251800000000001E-3</c:v>
                </c:pt>
                <c:pt idx="17402" formatCode="General">
                  <c:v>3.02521E-3</c:v>
                </c:pt>
                <c:pt idx="17403" formatCode="General">
                  <c:v>3.0252399999999998E-3</c:v>
                </c:pt>
                <c:pt idx="17404" formatCode="General">
                  <c:v>3.02528E-3</c:v>
                </c:pt>
                <c:pt idx="17405" formatCode="General">
                  <c:v>3.0253099999999998E-3</c:v>
                </c:pt>
                <c:pt idx="17406" formatCode="General">
                  <c:v>3.02535E-3</c:v>
                </c:pt>
                <c:pt idx="17407" formatCode="General">
                  <c:v>3.0253799999999998E-3</c:v>
                </c:pt>
                <c:pt idx="17408" formatCode="General">
                  <c:v>3.02542E-3</c:v>
                </c:pt>
                <c:pt idx="17409" formatCode="General">
                  <c:v>3.0254499999999998E-3</c:v>
                </c:pt>
                <c:pt idx="17410" formatCode="General">
                  <c:v>3.02549E-3</c:v>
                </c:pt>
                <c:pt idx="17411" formatCode="General">
                  <c:v>3.0255199999999999E-3</c:v>
                </c:pt>
                <c:pt idx="17412" formatCode="General">
                  <c:v>3.0255500000000001E-3</c:v>
                </c:pt>
                <c:pt idx="17413" formatCode="General">
                  <c:v>3.0255899999999999E-3</c:v>
                </c:pt>
                <c:pt idx="17414" formatCode="General">
                  <c:v>3.0256200000000001E-3</c:v>
                </c:pt>
                <c:pt idx="17415" formatCode="General">
                  <c:v>3.0256599999999999E-3</c:v>
                </c:pt>
                <c:pt idx="17416" formatCode="General">
                  <c:v>3.0256900000000002E-3</c:v>
                </c:pt>
                <c:pt idx="17417" formatCode="General">
                  <c:v>3.0257299999999999E-3</c:v>
                </c:pt>
                <c:pt idx="17418" formatCode="General">
                  <c:v>3.0257600000000002E-3</c:v>
                </c:pt>
                <c:pt idx="17419" formatCode="General">
                  <c:v>3.0257999999999999E-3</c:v>
                </c:pt>
                <c:pt idx="17420" formatCode="General">
                  <c:v>3.0258300000000002E-3</c:v>
                </c:pt>
                <c:pt idx="17421" formatCode="General">
                  <c:v>3.02586E-3</c:v>
                </c:pt>
                <c:pt idx="17422" formatCode="General">
                  <c:v>3.0259000000000002E-3</c:v>
                </c:pt>
                <c:pt idx="17423" formatCode="General">
                  <c:v>3.02593E-3</c:v>
                </c:pt>
                <c:pt idx="17424" formatCode="General">
                  <c:v>3.0259699999999998E-3</c:v>
                </c:pt>
                <c:pt idx="17425" formatCode="General">
                  <c:v>3.02601E-3</c:v>
                </c:pt>
                <c:pt idx="17426" formatCode="General">
                  <c:v>3.0260399999999998E-3</c:v>
                </c:pt>
                <c:pt idx="17427" formatCode="General">
                  <c:v>3.02608E-3</c:v>
                </c:pt>
                <c:pt idx="17428" formatCode="General">
                  <c:v>3.0261099999999998E-3</c:v>
                </c:pt>
                <c:pt idx="17429" formatCode="General">
                  <c:v>3.02615E-3</c:v>
                </c:pt>
                <c:pt idx="17430" formatCode="General">
                  <c:v>3.0262000000000002E-3</c:v>
                </c:pt>
                <c:pt idx="17431" formatCode="General">
                  <c:v>3.0262499999999999E-3</c:v>
                </c:pt>
                <c:pt idx="17432" formatCode="General">
                  <c:v>3.0263099999999999E-3</c:v>
                </c:pt>
                <c:pt idx="17433" formatCode="General">
                  <c:v>3.0263600000000001E-3</c:v>
                </c:pt>
                <c:pt idx="17434" formatCode="General">
                  <c:v>3.0264100000000002E-3</c:v>
                </c:pt>
                <c:pt idx="17435" formatCode="General">
                  <c:v>3.0264599999999999E-3</c:v>
                </c:pt>
                <c:pt idx="17436" formatCode="General">
                  <c:v>3.02652E-3</c:v>
                </c:pt>
                <c:pt idx="17437" formatCode="General">
                  <c:v>3.0265700000000001E-3</c:v>
                </c:pt>
                <c:pt idx="17438" formatCode="General">
                  <c:v>3.0266400000000001E-3</c:v>
                </c:pt>
                <c:pt idx="17439" formatCode="General">
                  <c:v>3.0267100000000002E-3</c:v>
                </c:pt>
                <c:pt idx="17440" formatCode="General">
                  <c:v>3.0267800000000002E-3</c:v>
                </c:pt>
                <c:pt idx="17441" formatCode="General">
                  <c:v>3.0268500000000002E-3</c:v>
                </c:pt>
                <c:pt idx="17442" formatCode="General">
                  <c:v>3.02696E-3</c:v>
                </c:pt>
                <c:pt idx="17443" formatCode="General">
                  <c:v>3.0270399999999999E-3</c:v>
                </c:pt>
                <c:pt idx="17444" formatCode="General">
                  <c:v>3.0271400000000002E-3</c:v>
                </c:pt>
                <c:pt idx="17445" formatCode="General">
                  <c:v>3.0272400000000001E-3</c:v>
                </c:pt>
                <c:pt idx="17446" formatCode="General">
                  <c:v>3.02739E-3</c:v>
                </c:pt>
                <c:pt idx="17447" formatCode="General">
                  <c:v>3.02754E-3</c:v>
                </c:pt>
                <c:pt idx="17448" formatCode="General">
                  <c:v>3.02769E-3</c:v>
                </c:pt>
                <c:pt idx="17449" formatCode="General">
                  <c:v>3.0277799999999999E-3</c:v>
                </c:pt>
                <c:pt idx="17450" formatCode="General">
                  <c:v>3.02798E-3</c:v>
                </c:pt>
                <c:pt idx="17451" formatCode="General">
                  <c:v>3.0281800000000001E-3</c:v>
                </c:pt>
                <c:pt idx="17452" formatCode="General">
                  <c:v>3.0283799999999998E-3</c:v>
                </c:pt>
                <c:pt idx="17453" formatCode="General">
                  <c:v>3.0285799999999999E-3</c:v>
                </c:pt>
                <c:pt idx="17454" formatCode="General">
                  <c:v>3.0288099999999998E-3</c:v>
                </c:pt>
                <c:pt idx="17455" formatCode="General">
                  <c:v>3.0290500000000001E-3</c:v>
                </c:pt>
                <c:pt idx="17456" formatCode="General">
                  <c:v>3.02929E-3</c:v>
                </c:pt>
                <c:pt idx="17457" formatCode="General">
                  <c:v>3.02952E-3</c:v>
                </c:pt>
                <c:pt idx="17458" formatCode="General">
                  <c:v>3.0297599999999998E-3</c:v>
                </c:pt>
                <c:pt idx="17459" formatCode="General">
                  <c:v>3.0301099999999999E-3</c:v>
                </c:pt>
                <c:pt idx="17460" formatCode="General">
                  <c:v>3.03047E-3</c:v>
                </c:pt>
                <c:pt idx="17461" formatCode="General">
                  <c:v>3.03076E-3</c:v>
                </c:pt>
                <c:pt idx="17462" formatCode="General">
                  <c:v>3.03105E-3</c:v>
                </c:pt>
                <c:pt idx="17463" formatCode="General">
                  <c:v>3.03134E-3</c:v>
                </c:pt>
                <c:pt idx="17464" formatCode="General">
                  <c:v>3.03163E-3</c:v>
                </c:pt>
                <c:pt idx="17465" formatCode="General">
                  <c:v>3.03193E-3</c:v>
                </c:pt>
                <c:pt idx="17466" formatCode="General">
                  <c:v>3.03222E-3</c:v>
                </c:pt>
                <c:pt idx="17467" formatCode="General">
                  <c:v>3.03251E-3</c:v>
                </c:pt>
                <c:pt idx="17468" formatCode="General">
                  <c:v>3.0328E-3</c:v>
                </c:pt>
                <c:pt idx="17469" formatCode="General">
                  <c:v>3.0330399999999999E-3</c:v>
                </c:pt>
                <c:pt idx="17470" formatCode="General">
                  <c:v>3.0332900000000001E-3</c:v>
                </c:pt>
                <c:pt idx="17471" formatCode="General">
                  <c:v>3.03353E-3</c:v>
                </c:pt>
                <c:pt idx="17472" formatCode="General">
                  <c:v>3.0337699999999999E-3</c:v>
                </c:pt>
                <c:pt idx="17473" formatCode="General">
                  <c:v>3.0340200000000001E-3</c:v>
                </c:pt>
                <c:pt idx="17474" formatCode="General">
                  <c:v>3.03426E-3</c:v>
                </c:pt>
                <c:pt idx="17475" formatCode="General">
                  <c:v>3.0345099999999998E-3</c:v>
                </c:pt>
                <c:pt idx="17476" formatCode="General">
                  <c:v>3.03469E-3</c:v>
                </c:pt>
                <c:pt idx="17477" formatCode="General">
                  <c:v>3.03484E-3</c:v>
                </c:pt>
                <c:pt idx="17478" formatCode="General">
                  <c:v>3.0350300000000002E-3</c:v>
                </c:pt>
                <c:pt idx="17479" formatCode="General">
                  <c:v>3.0352199999999999E-3</c:v>
                </c:pt>
                <c:pt idx="17480" formatCode="General">
                  <c:v>3.0354100000000001E-3</c:v>
                </c:pt>
                <c:pt idx="17481" formatCode="General">
                  <c:v>3.0355500000000001E-3</c:v>
                </c:pt>
                <c:pt idx="17482" formatCode="General">
                  <c:v>3.0356900000000002E-3</c:v>
                </c:pt>
                <c:pt idx="17483" formatCode="General">
                  <c:v>3.0358300000000002E-3</c:v>
                </c:pt>
                <c:pt idx="17484" formatCode="General">
                  <c:v>3.0359699999999998E-3</c:v>
                </c:pt>
                <c:pt idx="17485" formatCode="General">
                  <c:v>3.0361099999999999E-3</c:v>
                </c:pt>
                <c:pt idx="17486" formatCode="General">
                  <c:v>3.0362499999999999E-3</c:v>
                </c:pt>
                <c:pt idx="17487" formatCode="General">
                  <c:v>3.03637E-3</c:v>
                </c:pt>
                <c:pt idx="17488" formatCode="General">
                  <c:v>3.0364599999999999E-3</c:v>
                </c:pt>
                <c:pt idx="17489" formatCode="General">
                  <c:v>3.0365499999999998E-3</c:v>
                </c:pt>
                <c:pt idx="17490" formatCode="General">
                  <c:v>3.0366500000000001E-3</c:v>
                </c:pt>
                <c:pt idx="17491" formatCode="General">
                  <c:v>3.03674E-3</c:v>
                </c:pt>
                <c:pt idx="17492" formatCode="General">
                  <c:v>3.0368299999999999E-3</c:v>
                </c:pt>
                <c:pt idx="17493" formatCode="General">
                  <c:v>3.03689E-3</c:v>
                </c:pt>
                <c:pt idx="17494" formatCode="General">
                  <c:v>3.0369500000000001E-3</c:v>
                </c:pt>
                <c:pt idx="17495" formatCode="General">
                  <c:v>3.0370100000000001E-3</c:v>
                </c:pt>
                <c:pt idx="17496" formatCode="General">
                  <c:v>3.0370699999999998E-3</c:v>
                </c:pt>
                <c:pt idx="17497" formatCode="General">
                  <c:v>3.0371299999999999E-3</c:v>
                </c:pt>
                <c:pt idx="17498" formatCode="General">
                  <c:v>3.0371899999999999E-3</c:v>
                </c:pt>
                <c:pt idx="17499" formatCode="General">
                  <c:v>3.03725E-3</c:v>
                </c:pt>
                <c:pt idx="17500" formatCode="General">
                  <c:v>3.0373000000000002E-3</c:v>
                </c:pt>
                <c:pt idx="17501" formatCode="General">
                  <c:v>3.0373399999999999E-3</c:v>
                </c:pt>
                <c:pt idx="17502" formatCode="General">
                  <c:v>3.0373900000000001E-3</c:v>
                </c:pt>
                <c:pt idx="17503" formatCode="General">
                  <c:v>3.0374400000000002E-3</c:v>
                </c:pt>
                <c:pt idx="17504" formatCode="General">
                  <c:v>3.03748E-3</c:v>
                </c:pt>
                <c:pt idx="17505" formatCode="General">
                  <c:v>3.0375300000000001E-3</c:v>
                </c:pt>
                <c:pt idx="17506" formatCode="General">
                  <c:v>3.0375799999999998E-3</c:v>
                </c:pt>
                <c:pt idx="17507" formatCode="General">
                  <c:v>3.03762E-3</c:v>
                </c:pt>
                <c:pt idx="17508" formatCode="General">
                  <c:v>3.0376600000000002E-3</c:v>
                </c:pt>
                <c:pt idx="17509" formatCode="General">
                  <c:v>3.03769E-3</c:v>
                </c:pt>
                <c:pt idx="17510" formatCode="General">
                  <c:v>3.0377300000000002E-3</c:v>
                </c:pt>
                <c:pt idx="17511" formatCode="General">
                  <c:v>3.03776E-3</c:v>
                </c:pt>
                <c:pt idx="17512" formatCode="General">
                  <c:v>3.0377999999999998E-3</c:v>
                </c:pt>
                <c:pt idx="17513" formatCode="General">
                  <c:v>3.03783E-3</c:v>
                </c:pt>
                <c:pt idx="17514" formatCode="General">
                  <c:v>3.0378699999999998E-3</c:v>
                </c:pt>
                <c:pt idx="17515" formatCode="General">
                  <c:v>3.0379000000000001E-3</c:v>
                </c:pt>
                <c:pt idx="17516" formatCode="General">
                  <c:v>3.0379399999999998E-3</c:v>
                </c:pt>
                <c:pt idx="17517" formatCode="General">
                  <c:v>3.03798E-3</c:v>
                </c:pt>
                <c:pt idx="17518" formatCode="General">
                  <c:v>3.0380099999999998E-3</c:v>
                </c:pt>
                <c:pt idx="17519" formatCode="General">
                  <c:v>3.03805E-3</c:v>
                </c:pt>
                <c:pt idx="17520" formatCode="General">
                  <c:v>3.0380899999999998E-3</c:v>
                </c:pt>
                <c:pt idx="17521" formatCode="General">
                  <c:v>3.03813E-3</c:v>
                </c:pt>
                <c:pt idx="17522" formatCode="General">
                  <c:v>3.0381599999999998E-3</c:v>
                </c:pt>
                <c:pt idx="17523" formatCode="General">
                  <c:v>3.0382E-3</c:v>
                </c:pt>
                <c:pt idx="17524" formatCode="General">
                  <c:v>3.0382400000000002E-3</c:v>
                </c:pt>
                <c:pt idx="17525" formatCode="General">
                  <c:v>3.03827E-3</c:v>
                </c:pt>
                <c:pt idx="17526" formatCode="General">
                  <c:v>3.0383099999999998E-3</c:v>
                </c:pt>
                <c:pt idx="17527" formatCode="General">
                  <c:v>3.03835E-3</c:v>
                </c:pt>
                <c:pt idx="17528" formatCode="General">
                  <c:v>3.0383900000000002E-3</c:v>
                </c:pt>
                <c:pt idx="17529" formatCode="General">
                  <c:v>3.03842E-3</c:v>
                </c:pt>
                <c:pt idx="17530" formatCode="General">
                  <c:v>3.0384600000000002E-3</c:v>
                </c:pt>
                <c:pt idx="17531" formatCode="General">
                  <c:v>3.0385E-3</c:v>
                </c:pt>
                <c:pt idx="17532" formatCode="General">
                  <c:v>3.0385400000000002E-3</c:v>
                </c:pt>
                <c:pt idx="17533" formatCode="General">
                  <c:v>3.03857E-3</c:v>
                </c:pt>
                <c:pt idx="17534" formatCode="General">
                  <c:v>3.0386200000000001E-3</c:v>
                </c:pt>
                <c:pt idx="17535" formatCode="General">
                  <c:v>3.0386599999999999E-3</c:v>
                </c:pt>
                <c:pt idx="17536" formatCode="General">
                  <c:v>3.0387000000000001E-3</c:v>
                </c:pt>
                <c:pt idx="17537" formatCode="General">
                  <c:v>3.0387399999999998E-3</c:v>
                </c:pt>
                <c:pt idx="17538" formatCode="General">
                  <c:v>3.03879E-3</c:v>
                </c:pt>
                <c:pt idx="17539" formatCode="General">
                  <c:v>3.0388300000000002E-3</c:v>
                </c:pt>
                <c:pt idx="17540" formatCode="General">
                  <c:v>3.0388699999999999E-3</c:v>
                </c:pt>
                <c:pt idx="17541" formatCode="General">
                  <c:v>3.0389100000000001E-3</c:v>
                </c:pt>
                <c:pt idx="17542" formatCode="General">
                  <c:v>3.0389499999999999E-3</c:v>
                </c:pt>
                <c:pt idx="17543" formatCode="General">
                  <c:v>3.03901E-3</c:v>
                </c:pt>
                <c:pt idx="17544" formatCode="General">
                  <c:v>3.0390500000000002E-3</c:v>
                </c:pt>
                <c:pt idx="17545" formatCode="General">
                  <c:v>3.0390999999999999E-3</c:v>
                </c:pt>
                <c:pt idx="17546" formatCode="General">
                  <c:v>3.0391400000000001E-3</c:v>
                </c:pt>
                <c:pt idx="17547" formatCode="General">
                  <c:v>3.0391900000000002E-3</c:v>
                </c:pt>
                <c:pt idx="17548" formatCode="General">
                  <c:v>3.0392599999999998E-3</c:v>
                </c:pt>
                <c:pt idx="17549" formatCode="General">
                  <c:v>3.0393299999999998E-3</c:v>
                </c:pt>
                <c:pt idx="17550" formatCode="General">
                  <c:v>3.0393999999999998E-3</c:v>
                </c:pt>
                <c:pt idx="17551" formatCode="General">
                  <c:v>3.0394799999999998E-3</c:v>
                </c:pt>
                <c:pt idx="17552" formatCode="General">
                  <c:v>3.0395700000000001E-3</c:v>
                </c:pt>
                <c:pt idx="17553" formatCode="General">
                  <c:v>3.03966E-3</c:v>
                </c:pt>
                <c:pt idx="17554" formatCode="General">
                  <c:v>3.0397800000000002E-3</c:v>
                </c:pt>
                <c:pt idx="17555" formatCode="General">
                  <c:v>3.0400700000000002E-3</c:v>
                </c:pt>
                <c:pt idx="17556" formatCode="General">
                  <c:v>3.0401899999999999E-3</c:v>
                </c:pt>
                <c:pt idx="17557" formatCode="General">
                  <c:v>3.0403000000000001E-3</c:v>
                </c:pt>
                <c:pt idx="17558" formatCode="General">
                  <c:v>3.04039E-3</c:v>
                </c:pt>
                <c:pt idx="17559" formatCode="General">
                  <c:v>3.04047E-3</c:v>
                </c:pt>
                <c:pt idx="17560" formatCode="General">
                  <c:v>3.0405599999999999E-3</c:v>
                </c:pt>
                <c:pt idx="17561" formatCode="General">
                  <c:v>3.0406500000000002E-3</c:v>
                </c:pt>
                <c:pt idx="17562" formatCode="General">
                  <c:v>3.0407400000000001E-3</c:v>
                </c:pt>
                <c:pt idx="17563" formatCode="General">
                  <c:v>3.0408200000000001E-3</c:v>
                </c:pt>
                <c:pt idx="17564" formatCode="General">
                  <c:v>3.0409E-3</c:v>
                </c:pt>
                <c:pt idx="17565" formatCode="General">
                  <c:v>3.0409899999999999E-3</c:v>
                </c:pt>
                <c:pt idx="17566" formatCode="General">
                  <c:v>3.0410699999999999E-3</c:v>
                </c:pt>
                <c:pt idx="17567" formatCode="General">
                  <c:v>3.0411399999999999E-3</c:v>
                </c:pt>
                <c:pt idx="17568" formatCode="General">
                  <c:v>3.0412099999999999E-3</c:v>
                </c:pt>
                <c:pt idx="17569" formatCode="General">
                  <c:v>3.0412899999999999E-3</c:v>
                </c:pt>
                <c:pt idx="17570" formatCode="General">
                  <c:v>3.0413900000000002E-3</c:v>
                </c:pt>
                <c:pt idx="17571" formatCode="General">
                  <c:v>3.0414700000000001E-3</c:v>
                </c:pt>
                <c:pt idx="17572" formatCode="General">
                  <c:v>3.04157E-3</c:v>
                </c:pt>
                <c:pt idx="17573" formatCode="General">
                  <c:v>3.0417E-3</c:v>
                </c:pt>
                <c:pt idx="17574" formatCode="General">
                  <c:v>3.0419000000000002E-3</c:v>
                </c:pt>
                <c:pt idx="17575" formatCode="General">
                  <c:v>3.0420899999999999E-3</c:v>
                </c:pt>
                <c:pt idx="17576" formatCode="General">
                  <c:v>3.0421799999999998E-3</c:v>
                </c:pt>
                <c:pt idx="17577" formatCode="General">
                  <c:v>3.0422800000000001E-3</c:v>
                </c:pt>
                <c:pt idx="17578" formatCode="General">
                  <c:v>3.04236E-3</c:v>
                </c:pt>
                <c:pt idx="17579" formatCode="General">
                  <c:v>3.0424200000000001E-3</c:v>
                </c:pt>
                <c:pt idx="17580" formatCode="General">
                  <c:v>3.0424900000000001E-3</c:v>
                </c:pt>
                <c:pt idx="17581" formatCode="General">
                  <c:v>3.0425500000000002E-3</c:v>
                </c:pt>
                <c:pt idx="17582" formatCode="General">
                  <c:v>3.0425999999999999E-3</c:v>
                </c:pt>
                <c:pt idx="17583" formatCode="General">
                  <c:v>3.0426400000000001E-3</c:v>
                </c:pt>
                <c:pt idx="17584" formatCode="General">
                  <c:v>3.0426899999999998E-3</c:v>
                </c:pt>
                <c:pt idx="17585" formatCode="General">
                  <c:v>3.0427399999999999E-3</c:v>
                </c:pt>
                <c:pt idx="17586" formatCode="General">
                  <c:v>3.0427800000000001E-3</c:v>
                </c:pt>
                <c:pt idx="17587" formatCode="General">
                  <c:v>3.0428299999999998E-3</c:v>
                </c:pt>
                <c:pt idx="17588" formatCode="General">
                  <c:v>3.04288E-3</c:v>
                </c:pt>
                <c:pt idx="17589" formatCode="General">
                  <c:v>3.0429300000000001E-3</c:v>
                </c:pt>
                <c:pt idx="17590" formatCode="General">
                  <c:v>3.0429699999999999E-3</c:v>
                </c:pt>
                <c:pt idx="17591" formatCode="General">
                  <c:v>3.04302E-3</c:v>
                </c:pt>
                <c:pt idx="17592" formatCode="General">
                  <c:v>3.0430700000000001E-3</c:v>
                </c:pt>
                <c:pt idx="17593" formatCode="General">
                  <c:v>3.0431199999999999E-3</c:v>
                </c:pt>
                <c:pt idx="17594" formatCode="General">
                  <c:v>3.04317E-3</c:v>
                </c:pt>
                <c:pt idx="17595" formatCode="General">
                  <c:v>3.0432200000000001E-3</c:v>
                </c:pt>
                <c:pt idx="17596" formatCode="General">
                  <c:v>3.0432499999999999E-3</c:v>
                </c:pt>
                <c:pt idx="17597" formatCode="General">
                  <c:v>3.0432900000000001E-3</c:v>
                </c:pt>
                <c:pt idx="17598" formatCode="General">
                  <c:v>3.04332E-3</c:v>
                </c:pt>
                <c:pt idx="17599" formatCode="General">
                  <c:v>3.0433499999999998E-3</c:v>
                </c:pt>
                <c:pt idx="17600" formatCode="General">
                  <c:v>3.04338E-3</c:v>
                </c:pt>
                <c:pt idx="17601" formatCode="General">
                  <c:v>3.0434199999999998E-3</c:v>
                </c:pt>
                <c:pt idx="17602" formatCode="General">
                  <c:v>3.0434500000000001E-3</c:v>
                </c:pt>
                <c:pt idx="17603" formatCode="General">
                  <c:v>3.0434899999999998E-3</c:v>
                </c:pt>
                <c:pt idx="17604" formatCode="General">
                  <c:v>3.04353E-3</c:v>
                </c:pt>
                <c:pt idx="17605" formatCode="General">
                  <c:v>3.0435800000000002E-3</c:v>
                </c:pt>
                <c:pt idx="17606" formatCode="General">
                  <c:v>3.0436199999999999E-3</c:v>
                </c:pt>
                <c:pt idx="17607" formatCode="General">
                  <c:v>3.0436600000000001E-3</c:v>
                </c:pt>
                <c:pt idx="17608" formatCode="General">
                  <c:v>3.0436999999999999E-3</c:v>
                </c:pt>
                <c:pt idx="17609" formatCode="General">
                  <c:v>3.04375E-3</c:v>
                </c:pt>
                <c:pt idx="17610" formatCode="General">
                  <c:v>3.0437900000000002E-3</c:v>
                </c:pt>
                <c:pt idx="17611" formatCode="General">
                  <c:v>3.04383E-3</c:v>
                </c:pt>
                <c:pt idx="17612" formatCode="General">
                  <c:v>3.0438700000000002E-3</c:v>
                </c:pt>
                <c:pt idx="17613" formatCode="General">
                  <c:v>3.0439099999999999E-3</c:v>
                </c:pt>
                <c:pt idx="17614" formatCode="General">
                  <c:v>3.0439600000000001E-3</c:v>
                </c:pt>
                <c:pt idx="17615" formatCode="General">
                  <c:v>3.0439999999999998E-3</c:v>
                </c:pt>
                <c:pt idx="17616" formatCode="General">
                  <c:v>3.04404E-3</c:v>
                </c:pt>
                <c:pt idx="17617" formatCode="General">
                  <c:v>3.0440799999999998E-3</c:v>
                </c:pt>
                <c:pt idx="17618" formatCode="General">
                  <c:v>3.04412E-3</c:v>
                </c:pt>
                <c:pt idx="17619" formatCode="General">
                  <c:v>3.0441600000000002E-3</c:v>
                </c:pt>
                <c:pt idx="17620" formatCode="General">
                  <c:v>3.0441999999999999E-3</c:v>
                </c:pt>
                <c:pt idx="17621" formatCode="General">
                  <c:v>3.0442400000000001E-3</c:v>
                </c:pt>
                <c:pt idx="17622" formatCode="General">
                  <c:v>3.0442799999999999E-3</c:v>
                </c:pt>
                <c:pt idx="17623" formatCode="General">
                  <c:v>3.0443200000000001E-3</c:v>
                </c:pt>
                <c:pt idx="17624" formatCode="General">
                  <c:v>3.0443599999999999E-3</c:v>
                </c:pt>
                <c:pt idx="17625" formatCode="General">
                  <c:v>3.04441E-3</c:v>
                </c:pt>
                <c:pt idx="17626" formatCode="General">
                  <c:v>3.0444600000000001E-3</c:v>
                </c:pt>
                <c:pt idx="17627" formatCode="General">
                  <c:v>3.0445099999999998E-3</c:v>
                </c:pt>
                <c:pt idx="17628" formatCode="General">
                  <c:v>3.04456E-3</c:v>
                </c:pt>
                <c:pt idx="17629" formatCode="General">
                  <c:v>3.0446200000000001E-3</c:v>
                </c:pt>
                <c:pt idx="17630" formatCode="General">
                  <c:v>3.0446700000000002E-3</c:v>
                </c:pt>
                <c:pt idx="17631" formatCode="General">
                  <c:v>3.0447199999999999E-3</c:v>
                </c:pt>
                <c:pt idx="17632" formatCode="General">
                  <c:v>3.04477E-3</c:v>
                </c:pt>
                <c:pt idx="17633" formatCode="General">
                  <c:v>3.04485E-3</c:v>
                </c:pt>
                <c:pt idx="17634" formatCode="General">
                  <c:v>3.04492E-3</c:v>
                </c:pt>
                <c:pt idx="17635" formatCode="General">
                  <c:v>3.0449800000000001E-3</c:v>
                </c:pt>
                <c:pt idx="17636" formatCode="General">
                  <c:v>3.0450500000000001E-3</c:v>
                </c:pt>
                <c:pt idx="17637" formatCode="General">
                  <c:v>3.0451499999999999E-3</c:v>
                </c:pt>
                <c:pt idx="17638" formatCode="General">
                  <c:v>3.0452500000000002E-3</c:v>
                </c:pt>
                <c:pt idx="17639" formatCode="General">
                  <c:v>3.0453400000000001E-3</c:v>
                </c:pt>
                <c:pt idx="17640" formatCode="General">
                  <c:v>3.04544E-3</c:v>
                </c:pt>
                <c:pt idx="17641" formatCode="General">
                  <c:v>3.0455399999999998E-3</c:v>
                </c:pt>
                <c:pt idx="17642" formatCode="General">
                  <c:v>3.0456699999999999E-3</c:v>
                </c:pt>
                <c:pt idx="17643" formatCode="General">
                  <c:v>3.0458E-3</c:v>
                </c:pt>
                <c:pt idx="17644" formatCode="General">
                  <c:v>3.0459300000000001E-3</c:v>
                </c:pt>
                <c:pt idx="17645" formatCode="General">
                  <c:v>3.04609E-3</c:v>
                </c:pt>
                <c:pt idx="17646" formatCode="General">
                  <c:v>3.04623E-3</c:v>
                </c:pt>
                <c:pt idx="17647" formatCode="General">
                  <c:v>3.04638E-3</c:v>
                </c:pt>
                <c:pt idx="17648" formatCode="General">
                  <c:v>3.0465599999999998E-3</c:v>
                </c:pt>
                <c:pt idx="17649" formatCode="General">
                  <c:v>3.04675E-3</c:v>
                </c:pt>
                <c:pt idx="17650" formatCode="General">
                  <c:v>3.0469400000000002E-3</c:v>
                </c:pt>
                <c:pt idx="17651" formatCode="General">
                  <c:v>3.04712E-3</c:v>
                </c:pt>
                <c:pt idx="17652" formatCode="General">
                  <c:v>3.0473100000000001E-3</c:v>
                </c:pt>
                <c:pt idx="17653" formatCode="General">
                  <c:v>3.0474999999999999E-3</c:v>
                </c:pt>
                <c:pt idx="17654" formatCode="General">
                  <c:v>3.0477099999999999E-3</c:v>
                </c:pt>
                <c:pt idx="17655" formatCode="General">
                  <c:v>3.04792E-3</c:v>
                </c:pt>
                <c:pt idx="17656" formatCode="General">
                  <c:v>3.04806E-3</c:v>
                </c:pt>
                <c:pt idx="17657" formatCode="General">
                  <c:v>3.0483400000000001E-3</c:v>
                </c:pt>
                <c:pt idx="17658" formatCode="General">
                  <c:v>3.0486300000000001E-3</c:v>
                </c:pt>
                <c:pt idx="17659" formatCode="General">
                  <c:v>3.0489100000000002E-3</c:v>
                </c:pt>
                <c:pt idx="17660" formatCode="General">
                  <c:v>3.0491899999999998E-3</c:v>
                </c:pt>
                <c:pt idx="17661" formatCode="General">
                  <c:v>3.0494699999999999E-3</c:v>
                </c:pt>
                <c:pt idx="17662" formatCode="General">
                  <c:v>3.0497499999999999E-3</c:v>
                </c:pt>
                <c:pt idx="17663" formatCode="General">
                  <c:v>3.05011E-3</c:v>
                </c:pt>
                <c:pt idx="17664" formatCode="General">
                  <c:v>3.0504600000000001E-3</c:v>
                </c:pt>
                <c:pt idx="17665" formatCode="General">
                  <c:v>3.0508200000000001E-3</c:v>
                </c:pt>
                <c:pt idx="17666" formatCode="General">
                  <c:v>3.0511800000000001E-3</c:v>
                </c:pt>
                <c:pt idx="17667" formatCode="General">
                  <c:v>3.0515300000000002E-3</c:v>
                </c:pt>
                <c:pt idx="17668" formatCode="General">
                  <c:v>3.0518899999999998E-3</c:v>
                </c:pt>
                <c:pt idx="17669" formatCode="General">
                  <c:v>3.0524200000000001E-3</c:v>
                </c:pt>
                <c:pt idx="17670" formatCode="General">
                  <c:v>3.0528700000000001E-3</c:v>
                </c:pt>
                <c:pt idx="17671" formatCode="General">
                  <c:v>3.0534E-3</c:v>
                </c:pt>
                <c:pt idx="17672" formatCode="General">
                  <c:v>3.0539400000000002E-3</c:v>
                </c:pt>
                <c:pt idx="17673" formatCode="General">
                  <c:v>3.0544700000000001E-3</c:v>
                </c:pt>
                <c:pt idx="17674" formatCode="General">
                  <c:v>3.055E-3</c:v>
                </c:pt>
                <c:pt idx="17675" formatCode="General">
                  <c:v>3.0555399999999998E-3</c:v>
                </c:pt>
                <c:pt idx="17676" formatCode="General">
                  <c:v>3.0560700000000001E-3</c:v>
                </c:pt>
                <c:pt idx="17677" formatCode="General">
                  <c:v>3.0566E-3</c:v>
                </c:pt>
                <c:pt idx="17678" formatCode="General">
                  <c:v>3.0568700000000002E-3</c:v>
                </c:pt>
                <c:pt idx="17679" formatCode="General">
                  <c:v>3.0574999999999999E-3</c:v>
                </c:pt>
                <c:pt idx="17680" formatCode="General">
                  <c:v>3.05792E-3</c:v>
                </c:pt>
                <c:pt idx="17681" formatCode="General">
                  <c:v>3.0583400000000001E-3</c:v>
                </c:pt>
                <c:pt idx="17682" formatCode="General">
                  <c:v>3.0587600000000002E-3</c:v>
                </c:pt>
                <c:pt idx="17683" formatCode="General">
                  <c:v>3.0591699999999999E-3</c:v>
                </c:pt>
                <c:pt idx="17684" formatCode="General">
                  <c:v>3.0595900000000001E-3</c:v>
                </c:pt>
                <c:pt idx="17685" formatCode="General">
                  <c:v>3.0600100000000002E-3</c:v>
                </c:pt>
                <c:pt idx="17686" formatCode="General">
                  <c:v>3.0603499999999999E-3</c:v>
                </c:pt>
                <c:pt idx="17687" formatCode="General">
                  <c:v>3.0607400000000002E-3</c:v>
                </c:pt>
                <c:pt idx="17688" formatCode="General">
                  <c:v>3.0609999999999999E-3</c:v>
                </c:pt>
                <c:pt idx="17689" formatCode="General">
                  <c:v>3.0612600000000001E-3</c:v>
                </c:pt>
                <c:pt idx="17690" formatCode="General">
                  <c:v>3.0615099999999999E-3</c:v>
                </c:pt>
                <c:pt idx="17691" formatCode="General">
                  <c:v>3.0617700000000001E-3</c:v>
                </c:pt>
                <c:pt idx="17692" formatCode="General">
                  <c:v>3.0620299999999999E-3</c:v>
                </c:pt>
                <c:pt idx="17693" formatCode="General">
                  <c:v>3.0622900000000001E-3</c:v>
                </c:pt>
                <c:pt idx="17694" formatCode="General">
                  <c:v>3.0624900000000002E-3</c:v>
                </c:pt>
                <c:pt idx="17695" formatCode="General">
                  <c:v>3.0626899999999999E-3</c:v>
                </c:pt>
                <c:pt idx="17696" formatCode="General">
                  <c:v>3.06289E-3</c:v>
                </c:pt>
                <c:pt idx="17697" formatCode="General">
                  <c:v>3.0631E-3</c:v>
                </c:pt>
                <c:pt idx="17698" formatCode="General">
                  <c:v>3.06325E-3</c:v>
                </c:pt>
                <c:pt idx="17699" formatCode="General">
                  <c:v>3.0634E-3</c:v>
                </c:pt>
                <c:pt idx="17700" formatCode="General">
                  <c:v>3.06355E-3</c:v>
                </c:pt>
                <c:pt idx="17701" formatCode="General">
                  <c:v>3.0636999999999999E-3</c:v>
                </c:pt>
                <c:pt idx="17702" formatCode="General">
                  <c:v>3.0638499999999999E-3</c:v>
                </c:pt>
                <c:pt idx="17703" formatCode="General">
                  <c:v>3.0639600000000001E-3</c:v>
                </c:pt>
                <c:pt idx="17704" formatCode="General">
                  <c:v>3.06406E-3</c:v>
                </c:pt>
                <c:pt idx="17705" formatCode="General">
                  <c:v>3.0641599999999998E-3</c:v>
                </c:pt>
                <c:pt idx="17706" formatCode="General">
                  <c:v>3.0642600000000001E-3</c:v>
                </c:pt>
                <c:pt idx="17707" formatCode="General">
                  <c:v>3.06435E-3</c:v>
                </c:pt>
                <c:pt idx="17708" formatCode="General">
                  <c:v>3.06442E-3</c:v>
                </c:pt>
                <c:pt idx="17709" formatCode="General">
                  <c:v>3.0644800000000001E-3</c:v>
                </c:pt>
                <c:pt idx="17710" formatCode="General">
                  <c:v>3.0645500000000001E-3</c:v>
                </c:pt>
                <c:pt idx="17711" formatCode="General">
                  <c:v>3.0646100000000002E-3</c:v>
                </c:pt>
                <c:pt idx="17712" formatCode="General">
                  <c:v>3.0646800000000002E-3</c:v>
                </c:pt>
                <c:pt idx="17713" formatCode="General">
                  <c:v>3.0647199999999999E-3</c:v>
                </c:pt>
                <c:pt idx="17714" formatCode="General">
                  <c:v>3.0647700000000001E-3</c:v>
                </c:pt>
                <c:pt idx="17715" formatCode="General">
                  <c:v>3.0648199999999998E-3</c:v>
                </c:pt>
                <c:pt idx="17716" formatCode="General">
                  <c:v>3.0648699999999999E-3</c:v>
                </c:pt>
                <c:pt idx="17717" formatCode="General">
                  <c:v>3.0649200000000001E-3</c:v>
                </c:pt>
                <c:pt idx="17718" formatCode="General">
                  <c:v>3.0649599999999998E-3</c:v>
                </c:pt>
                <c:pt idx="17719" formatCode="General">
                  <c:v>3.06501E-3</c:v>
                </c:pt>
                <c:pt idx="17720" formatCode="General">
                  <c:v>3.0650500000000002E-3</c:v>
                </c:pt>
                <c:pt idx="17721" formatCode="General">
                  <c:v>3.0650999999999999E-3</c:v>
                </c:pt>
                <c:pt idx="17722" formatCode="General">
                  <c:v>3.0651300000000001E-3</c:v>
                </c:pt>
                <c:pt idx="17723" formatCode="General">
                  <c:v>3.0651699999999999E-3</c:v>
                </c:pt>
                <c:pt idx="17724" formatCode="General">
                  <c:v>3.0652000000000001E-3</c:v>
                </c:pt>
                <c:pt idx="17725" formatCode="General">
                  <c:v>3.0652399999999999E-3</c:v>
                </c:pt>
                <c:pt idx="17726" formatCode="General">
                  <c:v>3.0652700000000001E-3</c:v>
                </c:pt>
                <c:pt idx="17727" formatCode="General">
                  <c:v>3.0653099999999999E-3</c:v>
                </c:pt>
                <c:pt idx="17728" formatCode="General">
                  <c:v>3.0653400000000002E-3</c:v>
                </c:pt>
                <c:pt idx="17729" formatCode="General">
                  <c:v>3.0653799999999999E-3</c:v>
                </c:pt>
                <c:pt idx="17730" formatCode="General">
                  <c:v>3.0654100000000002E-3</c:v>
                </c:pt>
                <c:pt idx="17731" formatCode="General">
                  <c:v>3.0654499999999999E-3</c:v>
                </c:pt>
                <c:pt idx="17732" formatCode="General">
                  <c:v>3.0654800000000002E-3</c:v>
                </c:pt>
                <c:pt idx="17733" formatCode="General">
                  <c:v>3.06552E-3</c:v>
                </c:pt>
                <c:pt idx="17734" formatCode="General">
                  <c:v>3.0655499999999998E-3</c:v>
                </c:pt>
                <c:pt idx="17735" formatCode="General">
                  <c:v>3.06559E-3</c:v>
                </c:pt>
                <c:pt idx="17736" formatCode="General">
                  <c:v>3.0656199999999998E-3</c:v>
                </c:pt>
                <c:pt idx="17737" formatCode="General">
                  <c:v>3.06566E-3</c:v>
                </c:pt>
                <c:pt idx="17738" formatCode="General">
                  <c:v>3.0656799999999999E-3</c:v>
                </c:pt>
                <c:pt idx="17739" formatCode="General">
                  <c:v>3.0657200000000001E-3</c:v>
                </c:pt>
                <c:pt idx="17740" formatCode="General">
                  <c:v>3.0657499999999999E-3</c:v>
                </c:pt>
                <c:pt idx="17741" formatCode="General">
                  <c:v>3.0657900000000001E-3</c:v>
                </c:pt>
                <c:pt idx="17742" formatCode="General">
                  <c:v>3.0658299999999999E-3</c:v>
                </c:pt>
                <c:pt idx="17743" formatCode="General">
                  <c:v>3.0658600000000001E-3</c:v>
                </c:pt>
                <c:pt idx="17744" formatCode="General">
                  <c:v>3.0658999999999999E-3</c:v>
                </c:pt>
                <c:pt idx="17745" formatCode="General">
                  <c:v>3.0659300000000001E-3</c:v>
                </c:pt>
                <c:pt idx="17746" formatCode="General">
                  <c:v>3.0659699999999999E-3</c:v>
                </c:pt>
                <c:pt idx="17747" formatCode="General">
                  <c:v>3.0660100000000001E-3</c:v>
                </c:pt>
                <c:pt idx="17748" formatCode="General">
                  <c:v>3.0660399999999999E-3</c:v>
                </c:pt>
                <c:pt idx="17749" formatCode="General">
                  <c:v>3.0660800000000001E-3</c:v>
                </c:pt>
                <c:pt idx="17750" formatCode="General">
                  <c:v>3.0661099999999999E-3</c:v>
                </c:pt>
                <c:pt idx="17751" formatCode="General">
                  <c:v>3.0661500000000001E-3</c:v>
                </c:pt>
                <c:pt idx="17752" formatCode="General">
                  <c:v>3.0661899999999999E-3</c:v>
                </c:pt>
                <c:pt idx="17753" formatCode="General">
                  <c:v>3.0662200000000001E-3</c:v>
                </c:pt>
                <c:pt idx="17754" formatCode="General">
                  <c:v>3.0662599999999999E-3</c:v>
                </c:pt>
                <c:pt idx="17755" formatCode="General">
                  <c:v>3.0663000000000001E-3</c:v>
                </c:pt>
                <c:pt idx="17756" formatCode="General">
                  <c:v>3.0663399999999999E-3</c:v>
                </c:pt>
                <c:pt idx="17757" formatCode="General">
                  <c:v>3.06639E-3</c:v>
                </c:pt>
                <c:pt idx="17758" formatCode="General">
                  <c:v>3.0664300000000002E-3</c:v>
                </c:pt>
                <c:pt idx="17759" formatCode="General">
                  <c:v>3.06647E-3</c:v>
                </c:pt>
                <c:pt idx="17760" formatCode="General">
                  <c:v>3.0665200000000001E-3</c:v>
                </c:pt>
                <c:pt idx="17761" formatCode="General">
                  <c:v>3.0665599999999999E-3</c:v>
                </c:pt>
                <c:pt idx="17762" formatCode="General">
                  <c:v>3.0666000000000001E-3</c:v>
                </c:pt>
                <c:pt idx="17763" formatCode="General">
                  <c:v>3.0666500000000002E-3</c:v>
                </c:pt>
                <c:pt idx="17764" formatCode="General">
                  <c:v>3.0666999999999999E-3</c:v>
                </c:pt>
                <c:pt idx="17765" formatCode="General">
                  <c:v>3.06676E-3</c:v>
                </c:pt>
                <c:pt idx="17766" formatCode="General">
                  <c:v>3.06683E-3</c:v>
                </c:pt>
                <c:pt idx="17767" formatCode="General">
                  <c:v>3.0668900000000001E-3</c:v>
                </c:pt>
                <c:pt idx="17768" formatCode="General">
                  <c:v>3.0669500000000001E-3</c:v>
                </c:pt>
                <c:pt idx="17769" formatCode="General">
                  <c:v>3.0670200000000002E-3</c:v>
                </c:pt>
                <c:pt idx="17770" formatCode="General">
                  <c:v>3.0671000000000001E-3</c:v>
                </c:pt>
                <c:pt idx="17771" formatCode="General">
                  <c:v>3.0671700000000001E-3</c:v>
                </c:pt>
                <c:pt idx="17772" formatCode="General">
                  <c:v>3.0672799999999999E-3</c:v>
                </c:pt>
                <c:pt idx="17773" formatCode="General">
                  <c:v>3.06741E-3</c:v>
                </c:pt>
                <c:pt idx="17774" formatCode="General">
                  <c:v>3.0676700000000002E-3</c:v>
                </c:pt>
                <c:pt idx="17775" formatCode="General">
                  <c:v>3.0677899999999999E-3</c:v>
                </c:pt>
                <c:pt idx="17776" formatCode="General">
                  <c:v>3.0679000000000001E-3</c:v>
                </c:pt>
                <c:pt idx="17777" formatCode="General">
                  <c:v>3.06799E-3</c:v>
                </c:pt>
                <c:pt idx="17778" formatCode="General">
                  <c:v>3.0680600000000001E-3</c:v>
                </c:pt>
                <c:pt idx="17779" formatCode="General">
                  <c:v>3.06815E-3</c:v>
                </c:pt>
                <c:pt idx="17780" formatCode="General">
                  <c:v>3.06822E-3</c:v>
                </c:pt>
                <c:pt idx="17781" formatCode="General">
                  <c:v>3.0682999999999999E-3</c:v>
                </c:pt>
                <c:pt idx="17782" formatCode="General">
                  <c:v>3.0683899999999998E-3</c:v>
                </c:pt>
                <c:pt idx="17783" formatCode="General">
                  <c:v>3.0684699999999998E-3</c:v>
                </c:pt>
                <c:pt idx="17784" formatCode="General">
                  <c:v>3.0685E-3</c:v>
                </c:pt>
                <c:pt idx="17785" formatCode="General">
                  <c:v>3.06858E-3</c:v>
                </c:pt>
                <c:pt idx="17786" formatCode="General">
                  <c:v>3.06866E-3</c:v>
                </c:pt>
                <c:pt idx="17787" formatCode="General">
                  <c:v>3.06872E-3</c:v>
                </c:pt>
                <c:pt idx="17788" formatCode="General">
                  <c:v>3.0688099999999999E-3</c:v>
                </c:pt>
                <c:pt idx="17789" formatCode="General">
                  <c:v>3.0688899999999999E-3</c:v>
                </c:pt>
                <c:pt idx="17790" formatCode="General">
                  <c:v>3.0689799999999998E-3</c:v>
                </c:pt>
                <c:pt idx="17791" formatCode="General">
                  <c:v>3.0690600000000002E-3</c:v>
                </c:pt>
                <c:pt idx="17792" formatCode="General">
                  <c:v>3.06917E-3</c:v>
                </c:pt>
                <c:pt idx="17793" formatCode="General">
                  <c:v>3.0692900000000001E-3</c:v>
                </c:pt>
                <c:pt idx="17794" formatCode="General">
                  <c:v>3.0694799999999999E-3</c:v>
                </c:pt>
                <c:pt idx="17795" formatCode="General">
                  <c:v>3.0696600000000001E-3</c:v>
                </c:pt>
                <c:pt idx="17796" formatCode="General">
                  <c:v>3.0697599999999999E-3</c:v>
                </c:pt>
                <c:pt idx="17797" formatCode="General">
                  <c:v>3.0698499999999998E-3</c:v>
                </c:pt>
                <c:pt idx="17798" formatCode="General">
                  <c:v>3.0699299999999998E-3</c:v>
                </c:pt>
                <c:pt idx="17799" formatCode="General">
                  <c:v>3.0700100000000002E-3</c:v>
                </c:pt>
                <c:pt idx="17800" formatCode="General">
                  <c:v>3.0700699999999998E-3</c:v>
                </c:pt>
                <c:pt idx="17801" formatCode="General">
                  <c:v>3.0701399999999998E-3</c:v>
                </c:pt>
                <c:pt idx="17802" formatCode="General">
                  <c:v>3.07019E-3</c:v>
                </c:pt>
                <c:pt idx="17803" formatCode="General">
                  <c:v>3.0702400000000001E-3</c:v>
                </c:pt>
                <c:pt idx="17804" formatCode="General">
                  <c:v>3.0702899999999998E-3</c:v>
                </c:pt>
                <c:pt idx="17805" formatCode="General">
                  <c:v>3.07034E-3</c:v>
                </c:pt>
                <c:pt idx="17806" formatCode="General">
                  <c:v>3.0703900000000001E-3</c:v>
                </c:pt>
                <c:pt idx="17807" formatCode="General">
                  <c:v>3.0704399999999998E-3</c:v>
                </c:pt>
                <c:pt idx="17808" formatCode="General">
                  <c:v>3.0704899999999999E-3</c:v>
                </c:pt>
                <c:pt idx="17809" formatCode="General">
                  <c:v>3.0705300000000001E-3</c:v>
                </c:pt>
                <c:pt idx="17810" formatCode="General">
                  <c:v>3.0705799999999998E-3</c:v>
                </c:pt>
                <c:pt idx="17811" formatCode="General">
                  <c:v>3.07063E-3</c:v>
                </c:pt>
                <c:pt idx="17812" formatCode="General">
                  <c:v>3.0706700000000002E-3</c:v>
                </c:pt>
                <c:pt idx="17813" formatCode="General">
                  <c:v>3.0707199999999999E-3</c:v>
                </c:pt>
                <c:pt idx="17814" formatCode="General">
                  <c:v>3.07077E-3</c:v>
                </c:pt>
                <c:pt idx="17815" formatCode="General">
                  <c:v>3.0707999999999998E-3</c:v>
                </c:pt>
                <c:pt idx="17816" formatCode="General">
                  <c:v>3.07084E-3</c:v>
                </c:pt>
                <c:pt idx="17817" formatCode="General">
                  <c:v>3.0708699999999998E-3</c:v>
                </c:pt>
                <c:pt idx="17818" formatCode="General">
                  <c:v>3.0709000000000001E-3</c:v>
                </c:pt>
                <c:pt idx="17819" formatCode="General">
                  <c:v>3.0709299999999999E-3</c:v>
                </c:pt>
                <c:pt idx="17820" formatCode="General">
                  <c:v>3.0709700000000001E-3</c:v>
                </c:pt>
                <c:pt idx="17821" formatCode="General">
                  <c:v>3.0709999999999999E-3</c:v>
                </c:pt>
                <c:pt idx="17822" formatCode="General">
                  <c:v>3.0710400000000001E-3</c:v>
                </c:pt>
                <c:pt idx="17823" formatCode="General">
                  <c:v>3.07107E-3</c:v>
                </c:pt>
                <c:pt idx="17824" formatCode="General">
                  <c:v>3.0711100000000002E-3</c:v>
                </c:pt>
                <c:pt idx="17825" formatCode="General">
                  <c:v>3.07114E-3</c:v>
                </c:pt>
                <c:pt idx="17826" formatCode="General">
                  <c:v>3.0711699999999998E-3</c:v>
                </c:pt>
                <c:pt idx="17827" formatCode="General">
                  <c:v>3.0712000000000001E-3</c:v>
                </c:pt>
                <c:pt idx="17828" formatCode="General">
                  <c:v>3.0712299999999999E-3</c:v>
                </c:pt>
                <c:pt idx="17829" formatCode="General">
                  <c:v>3.0712700000000001E-3</c:v>
                </c:pt>
                <c:pt idx="17830" formatCode="General">
                  <c:v>3.0712999999999999E-3</c:v>
                </c:pt>
                <c:pt idx="17831" formatCode="General">
                  <c:v>3.0713300000000002E-3</c:v>
                </c:pt>
                <c:pt idx="17832" formatCode="General">
                  <c:v>3.07136E-3</c:v>
                </c:pt>
                <c:pt idx="17833" formatCode="General">
                  <c:v>3.0714000000000002E-3</c:v>
                </c:pt>
                <c:pt idx="17834" formatCode="General">
                  <c:v>3.07143E-3</c:v>
                </c:pt>
                <c:pt idx="17835" formatCode="General">
                  <c:v>3.0714599999999998E-3</c:v>
                </c:pt>
                <c:pt idx="17836" formatCode="General">
                  <c:v>3.0714900000000001E-3</c:v>
                </c:pt>
                <c:pt idx="17837" formatCode="General">
                  <c:v>3.0715299999999998E-3</c:v>
                </c:pt>
                <c:pt idx="17838" formatCode="General">
                  <c:v>3.0715600000000001E-3</c:v>
                </c:pt>
                <c:pt idx="17839" formatCode="General">
                  <c:v>3.0715899999999999E-3</c:v>
                </c:pt>
                <c:pt idx="17840" formatCode="General">
                  <c:v>3.0716200000000002E-3</c:v>
                </c:pt>
                <c:pt idx="17841" formatCode="General">
                  <c:v>3.0716599999999999E-3</c:v>
                </c:pt>
                <c:pt idx="17842" formatCode="General">
                  <c:v>3.0716900000000002E-3</c:v>
                </c:pt>
                <c:pt idx="17843" formatCode="General">
                  <c:v>3.07172E-3</c:v>
                </c:pt>
                <c:pt idx="17844" formatCode="General">
                  <c:v>3.0717600000000002E-3</c:v>
                </c:pt>
                <c:pt idx="17845" formatCode="General">
                  <c:v>3.0718099999999999E-3</c:v>
                </c:pt>
                <c:pt idx="17846" formatCode="General">
                  <c:v>3.0718500000000001E-3</c:v>
                </c:pt>
                <c:pt idx="17847" formatCode="General">
                  <c:v>3.0718899999999999E-3</c:v>
                </c:pt>
                <c:pt idx="17848" formatCode="General">
                  <c:v>3.07194E-3</c:v>
                </c:pt>
                <c:pt idx="17849" formatCode="General">
                  <c:v>3.0719800000000002E-3</c:v>
                </c:pt>
                <c:pt idx="17850" formatCode="General">
                  <c:v>3.07202E-3</c:v>
                </c:pt>
                <c:pt idx="17851" formatCode="General">
                  <c:v>3.0720600000000002E-3</c:v>
                </c:pt>
                <c:pt idx="17852" formatCode="General">
                  <c:v>3.0721099999999999E-3</c:v>
                </c:pt>
                <c:pt idx="17853" formatCode="General">
                  <c:v>3.0721500000000001E-3</c:v>
                </c:pt>
                <c:pt idx="17854" formatCode="General">
                  <c:v>3.0721799999999999E-3</c:v>
                </c:pt>
                <c:pt idx="17855" formatCode="General">
                  <c:v>3.07224E-3</c:v>
                </c:pt>
                <c:pt idx="17856" formatCode="General">
                  <c:v>3.0722900000000001E-3</c:v>
                </c:pt>
                <c:pt idx="17857" formatCode="General">
                  <c:v>3.0723500000000002E-3</c:v>
                </c:pt>
                <c:pt idx="17858" formatCode="General">
                  <c:v>3.0724099999999998E-3</c:v>
                </c:pt>
                <c:pt idx="17859" formatCode="General">
                  <c:v>3.0724699999999999E-3</c:v>
                </c:pt>
                <c:pt idx="17860" formatCode="General">
                  <c:v>3.07252E-3</c:v>
                </c:pt>
                <c:pt idx="17861" formatCode="General">
                  <c:v>3.0725800000000001E-3</c:v>
                </c:pt>
                <c:pt idx="17862" formatCode="General">
                  <c:v>3.0726400000000002E-3</c:v>
                </c:pt>
                <c:pt idx="17863" formatCode="General">
                  <c:v>3.0727100000000002E-3</c:v>
                </c:pt>
                <c:pt idx="17864" formatCode="General">
                  <c:v>3.0727800000000002E-3</c:v>
                </c:pt>
                <c:pt idx="17865" formatCode="General">
                  <c:v>3.07289E-3</c:v>
                </c:pt>
                <c:pt idx="17866" formatCode="General">
                  <c:v>3.0730000000000002E-3</c:v>
                </c:pt>
                <c:pt idx="17867" formatCode="General">
                  <c:v>3.07311E-3</c:v>
                </c:pt>
                <c:pt idx="17868" formatCode="General">
                  <c:v>3.0732200000000002E-3</c:v>
                </c:pt>
                <c:pt idx="17869" formatCode="General">
                  <c:v>3.0733599999999998E-3</c:v>
                </c:pt>
                <c:pt idx="17870" formatCode="General">
                  <c:v>3.0734999999999998E-3</c:v>
                </c:pt>
                <c:pt idx="17871" formatCode="General">
                  <c:v>3.0736499999999998E-3</c:v>
                </c:pt>
                <c:pt idx="17872" formatCode="General">
                  <c:v>3.0737899999999999E-3</c:v>
                </c:pt>
                <c:pt idx="17873" formatCode="General">
                  <c:v>3.0739600000000001E-3</c:v>
                </c:pt>
                <c:pt idx="17874" formatCode="General">
                  <c:v>3.07413E-3</c:v>
                </c:pt>
                <c:pt idx="17875" formatCode="General">
                  <c:v>3.0743099999999998E-3</c:v>
                </c:pt>
                <c:pt idx="17876" formatCode="General">
                  <c:v>3.0744800000000001E-3</c:v>
                </c:pt>
                <c:pt idx="17877" formatCode="General">
                  <c:v>3.07471E-3</c:v>
                </c:pt>
                <c:pt idx="17878" formatCode="General">
                  <c:v>3.07494E-3</c:v>
                </c:pt>
                <c:pt idx="17879" formatCode="General">
                  <c:v>3.0751699999999999E-3</c:v>
                </c:pt>
                <c:pt idx="17880" formatCode="General">
                  <c:v>3.0753999999999998E-3</c:v>
                </c:pt>
                <c:pt idx="17881" formatCode="General">
                  <c:v>3.0756300000000002E-3</c:v>
                </c:pt>
                <c:pt idx="17882" formatCode="General">
                  <c:v>3.07588E-3</c:v>
                </c:pt>
                <c:pt idx="17883" formatCode="General">
                  <c:v>3.0761299999999998E-3</c:v>
                </c:pt>
                <c:pt idx="17884" formatCode="General">
                  <c:v>3.07646E-3</c:v>
                </c:pt>
                <c:pt idx="17885" formatCode="General">
                  <c:v>3.0767899999999998E-3</c:v>
                </c:pt>
                <c:pt idx="17886" formatCode="General">
                  <c:v>3.07712E-3</c:v>
                </c:pt>
                <c:pt idx="17887" formatCode="General">
                  <c:v>3.0774499999999998E-3</c:v>
                </c:pt>
                <c:pt idx="17888" formatCode="General">
                  <c:v>3.07778E-3</c:v>
                </c:pt>
                <c:pt idx="17889" formatCode="General">
                  <c:v>3.0782700000000001E-3</c:v>
                </c:pt>
                <c:pt idx="17890" formatCode="General">
                  <c:v>3.0787200000000001E-3</c:v>
                </c:pt>
                <c:pt idx="17891" formatCode="General">
                  <c:v>3.0791600000000001E-3</c:v>
                </c:pt>
                <c:pt idx="17892" formatCode="General">
                  <c:v>3.07975E-3</c:v>
                </c:pt>
                <c:pt idx="17893" formatCode="General">
                  <c:v>3.08034E-3</c:v>
                </c:pt>
                <c:pt idx="17894" formatCode="General">
                  <c:v>3.08093E-3</c:v>
                </c:pt>
                <c:pt idx="17895" formatCode="General">
                  <c:v>3.0815199999999999E-3</c:v>
                </c:pt>
                <c:pt idx="17896" formatCode="General">
                  <c:v>3.0821099999999999E-3</c:v>
                </c:pt>
                <c:pt idx="17897" formatCode="General">
                  <c:v>3.0829899999999999E-3</c:v>
                </c:pt>
                <c:pt idx="17898" formatCode="General">
                  <c:v>3.08391E-3</c:v>
                </c:pt>
                <c:pt idx="17899" formatCode="General">
                  <c:v>3.0848300000000002E-3</c:v>
                </c:pt>
                <c:pt idx="17900" formatCode="General">
                  <c:v>3.08575E-3</c:v>
                </c:pt>
                <c:pt idx="17901" formatCode="General">
                  <c:v>3.0866700000000001E-3</c:v>
                </c:pt>
                <c:pt idx="17902" formatCode="General">
                  <c:v>3.0880500000000002E-3</c:v>
                </c:pt>
                <c:pt idx="17903" formatCode="General">
                  <c:v>3.0894300000000002E-3</c:v>
                </c:pt>
                <c:pt idx="17904" formatCode="General">
                  <c:v>3.0908200000000002E-3</c:v>
                </c:pt>
                <c:pt idx="17905" formatCode="General">
                  <c:v>3.09224E-3</c:v>
                </c:pt>
                <c:pt idx="17906" formatCode="General">
                  <c:v>3.0941200000000001E-3</c:v>
                </c:pt>
                <c:pt idx="17907" formatCode="General">
                  <c:v>3.0961299999999999E-3</c:v>
                </c:pt>
                <c:pt idx="17908" formatCode="General">
                  <c:v>3.0976300000000001E-3</c:v>
                </c:pt>
                <c:pt idx="17909" formatCode="General">
                  <c:v>3.0991399999999998E-3</c:v>
                </c:pt>
                <c:pt idx="17910" formatCode="General">
                  <c:v>3.10064E-3</c:v>
                </c:pt>
                <c:pt idx="17911" formatCode="General">
                  <c:v>3.1021400000000002E-3</c:v>
                </c:pt>
                <c:pt idx="17912" formatCode="General">
                  <c:v>3.10348E-3</c:v>
                </c:pt>
                <c:pt idx="17913" formatCode="General">
                  <c:v>3.1048199999999999E-3</c:v>
                </c:pt>
                <c:pt idx="17914" formatCode="General">
                  <c:v>3.1061499999999998E-3</c:v>
                </c:pt>
                <c:pt idx="17915" formatCode="General">
                  <c:v>3.1074900000000001E-3</c:v>
                </c:pt>
                <c:pt idx="17916" formatCode="General">
                  <c:v>3.1088299999999999E-3</c:v>
                </c:pt>
                <c:pt idx="17917" formatCode="General">
                  <c:v>3.1101000000000002E-3</c:v>
                </c:pt>
                <c:pt idx="17918" formatCode="General">
                  <c:v>3.1109200000000001E-3</c:v>
                </c:pt>
                <c:pt idx="17919" formatCode="General">
                  <c:v>3.1117499999999999E-3</c:v>
                </c:pt>
                <c:pt idx="17920" formatCode="General">
                  <c:v>3.1125699999999998E-3</c:v>
                </c:pt>
                <c:pt idx="17921" formatCode="General">
                  <c:v>3.1134000000000001E-3</c:v>
                </c:pt>
                <c:pt idx="17922" formatCode="General">
                  <c:v>3.1140199999999999E-3</c:v>
                </c:pt>
                <c:pt idx="17923" formatCode="General">
                  <c:v>3.1146400000000001E-3</c:v>
                </c:pt>
                <c:pt idx="17924" formatCode="General">
                  <c:v>3.1152599999999999E-3</c:v>
                </c:pt>
                <c:pt idx="17925" formatCode="General">
                  <c:v>3.1158800000000001E-3</c:v>
                </c:pt>
                <c:pt idx="17926" formatCode="General">
                  <c:v>3.1163200000000001E-3</c:v>
                </c:pt>
                <c:pt idx="17927" formatCode="General">
                  <c:v>3.11677E-3</c:v>
                </c:pt>
                <c:pt idx="17928" formatCode="General">
                  <c:v>3.11721E-3</c:v>
                </c:pt>
                <c:pt idx="17929" formatCode="General">
                  <c:v>3.11766E-3</c:v>
                </c:pt>
                <c:pt idx="17930" formatCode="General">
                  <c:v>3.1181099999999999E-3</c:v>
                </c:pt>
                <c:pt idx="17931" formatCode="General">
                  <c:v>3.1185499999999999E-3</c:v>
                </c:pt>
                <c:pt idx="17932" formatCode="General">
                  <c:v>3.11889E-3</c:v>
                </c:pt>
                <c:pt idx="17933" formatCode="General">
                  <c:v>3.1192199999999998E-3</c:v>
                </c:pt>
                <c:pt idx="17934" formatCode="General">
                  <c:v>3.1195799999999998E-3</c:v>
                </c:pt>
                <c:pt idx="17935" formatCode="General">
                  <c:v>3.11985E-3</c:v>
                </c:pt>
                <c:pt idx="17936" formatCode="General">
                  <c:v>3.1201200000000001E-3</c:v>
                </c:pt>
                <c:pt idx="17937" formatCode="General">
                  <c:v>3.1203799999999999E-3</c:v>
                </c:pt>
                <c:pt idx="17938" formatCode="General">
                  <c:v>3.12065E-3</c:v>
                </c:pt>
                <c:pt idx="17939" formatCode="General">
                  <c:v>3.1209200000000001E-3</c:v>
                </c:pt>
                <c:pt idx="17940" formatCode="General">
                  <c:v>3.1211199999999998E-3</c:v>
                </c:pt>
                <c:pt idx="17941" formatCode="General">
                  <c:v>3.1213199999999999E-3</c:v>
                </c:pt>
                <c:pt idx="17942" formatCode="General">
                  <c:v>3.12152E-3</c:v>
                </c:pt>
                <c:pt idx="17943" formatCode="General">
                  <c:v>3.1216799999999999E-3</c:v>
                </c:pt>
                <c:pt idx="17944" formatCode="General">
                  <c:v>3.1218600000000002E-3</c:v>
                </c:pt>
                <c:pt idx="17945" formatCode="General">
                  <c:v>3.12203E-3</c:v>
                </c:pt>
                <c:pt idx="17946" formatCode="General">
                  <c:v>3.1222099999999998E-3</c:v>
                </c:pt>
                <c:pt idx="17947" formatCode="General">
                  <c:v>3.1223499999999999E-3</c:v>
                </c:pt>
                <c:pt idx="17948" formatCode="General">
                  <c:v>3.12248E-3</c:v>
                </c:pt>
                <c:pt idx="17949" formatCode="General">
                  <c:v>3.1226100000000001E-3</c:v>
                </c:pt>
                <c:pt idx="17950" formatCode="General">
                  <c:v>3.1227500000000001E-3</c:v>
                </c:pt>
                <c:pt idx="17951" formatCode="General">
                  <c:v>3.12284E-3</c:v>
                </c:pt>
                <c:pt idx="17952" formatCode="General">
                  <c:v>3.1229299999999999E-3</c:v>
                </c:pt>
                <c:pt idx="17953" formatCode="General">
                  <c:v>3.1230199999999998E-3</c:v>
                </c:pt>
                <c:pt idx="17954" formatCode="General">
                  <c:v>3.1231200000000001E-3</c:v>
                </c:pt>
                <c:pt idx="17955" formatCode="General">
                  <c:v>3.1231800000000001E-3</c:v>
                </c:pt>
                <c:pt idx="17956" formatCode="General">
                  <c:v>3.1232500000000002E-3</c:v>
                </c:pt>
                <c:pt idx="17957" formatCode="General">
                  <c:v>3.1233200000000002E-3</c:v>
                </c:pt>
                <c:pt idx="17958" formatCode="General">
                  <c:v>3.1233799999999998E-3</c:v>
                </c:pt>
                <c:pt idx="17959" formatCode="General">
                  <c:v>3.1234499999999998E-3</c:v>
                </c:pt>
                <c:pt idx="17960" formatCode="General">
                  <c:v>3.1235E-3</c:v>
                </c:pt>
                <c:pt idx="17961" formatCode="General">
                  <c:v>3.1235500000000001E-3</c:v>
                </c:pt>
                <c:pt idx="17962" formatCode="General">
                  <c:v>3.1235999999999998E-3</c:v>
                </c:pt>
                <c:pt idx="17963" formatCode="General">
                  <c:v>3.12365E-3</c:v>
                </c:pt>
                <c:pt idx="17964" formatCode="General">
                  <c:v>3.1237000000000001E-3</c:v>
                </c:pt>
                <c:pt idx="17965" formatCode="General">
                  <c:v>3.1237499999999998E-3</c:v>
                </c:pt>
                <c:pt idx="17966" formatCode="General">
                  <c:v>3.1237999999999999E-3</c:v>
                </c:pt>
                <c:pt idx="17967" formatCode="General">
                  <c:v>3.1238500000000001E-3</c:v>
                </c:pt>
                <c:pt idx="17968" formatCode="General">
                  <c:v>3.1239000000000002E-3</c:v>
                </c:pt>
                <c:pt idx="17969" formatCode="General">
                  <c:v>3.12394E-3</c:v>
                </c:pt>
                <c:pt idx="17970" formatCode="General">
                  <c:v>3.1239699999999998E-3</c:v>
                </c:pt>
                <c:pt idx="17971" formatCode="General">
                  <c:v>3.124E-3</c:v>
                </c:pt>
                <c:pt idx="17972" formatCode="General">
                  <c:v>3.1240399999999998E-3</c:v>
                </c:pt>
                <c:pt idx="17973" formatCode="General">
                  <c:v>3.1240700000000001E-3</c:v>
                </c:pt>
                <c:pt idx="17974" formatCode="General">
                  <c:v>3.1241099999999998E-3</c:v>
                </c:pt>
                <c:pt idx="17975" formatCode="General">
                  <c:v>3.1241400000000001E-3</c:v>
                </c:pt>
                <c:pt idx="17976" formatCode="General">
                  <c:v>3.1241799999999998E-3</c:v>
                </c:pt>
                <c:pt idx="17977" formatCode="General">
                  <c:v>3.1242100000000001E-3</c:v>
                </c:pt>
                <c:pt idx="17978" formatCode="General">
                  <c:v>3.1242399999999999E-3</c:v>
                </c:pt>
                <c:pt idx="17979" formatCode="General">
                  <c:v>3.1242800000000001E-3</c:v>
                </c:pt>
                <c:pt idx="17980" formatCode="General">
                  <c:v>3.1243099999999999E-3</c:v>
                </c:pt>
                <c:pt idx="17981" formatCode="General">
                  <c:v>3.1243400000000002E-3</c:v>
                </c:pt>
                <c:pt idx="17982" formatCode="General">
                  <c:v>3.12438E-3</c:v>
                </c:pt>
                <c:pt idx="17983" formatCode="General">
                  <c:v>3.1244100000000002E-3</c:v>
                </c:pt>
                <c:pt idx="17984" formatCode="General">
                  <c:v>3.12444E-3</c:v>
                </c:pt>
                <c:pt idx="17985" formatCode="General">
                  <c:v>3.1244799999999998E-3</c:v>
                </c:pt>
                <c:pt idx="17986" formatCode="General">
                  <c:v>3.12451E-3</c:v>
                </c:pt>
                <c:pt idx="17987" formatCode="General">
                  <c:v>3.1245399999999999E-3</c:v>
                </c:pt>
                <c:pt idx="17988" formatCode="General">
                  <c:v>3.1245800000000001E-3</c:v>
                </c:pt>
                <c:pt idx="17989" formatCode="General">
                  <c:v>3.1246099999999999E-3</c:v>
                </c:pt>
                <c:pt idx="17990" formatCode="General">
                  <c:v>3.1246400000000001E-3</c:v>
                </c:pt>
                <c:pt idx="17991" formatCode="General">
                  <c:v>3.1246799999999999E-3</c:v>
                </c:pt>
                <c:pt idx="17992" formatCode="General">
                  <c:v>3.1247100000000002E-3</c:v>
                </c:pt>
                <c:pt idx="17993" formatCode="General">
                  <c:v>3.1247499999999999E-3</c:v>
                </c:pt>
                <c:pt idx="17994" formatCode="General">
                  <c:v>3.1247800000000002E-3</c:v>
                </c:pt>
                <c:pt idx="17995" formatCode="General">
                  <c:v>3.1248199999999999E-3</c:v>
                </c:pt>
                <c:pt idx="17996" formatCode="General">
                  <c:v>3.1248500000000002E-3</c:v>
                </c:pt>
                <c:pt idx="17997" formatCode="General">
                  <c:v>3.12488E-3</c:v>
                </c:pt>
                <c:pt idx="17998" formatCode="General">
                  <c:v>3.1249200000000002E-3</c:v>
                </c:pt>
                <c:pt idx="17999" formatCode="General">
                  <c:v>3.12495E-3</c:v>
                </c:pt>
                <c:pt idx="18000" formatCode="General">
                  <c:v>3.1249899999999998E-3</c:v>
                </c:pt>
                <c:pt idx="18001" formatCode="General">
                  <c:v>3.1250200000000001E-3</c:v>
                </c:pt>
                <c:pt idx="18002" formatCode="General">
                  <c:v>3.1250499999999999E-3</c:v>
                </c:pt>
                <c:pt idx="18003" formatCode="General">
                  <c:v>3.1251E-3</c:v>
                </c:pt>
                <c:pt idx="18004" formatCode="General">
                  <c:v>3.1251500000000002E-3</c:v>
                </c:pt>
                <c:pt idx="18005" formatCode="General">
                  <c:v>3.1251999999999999E-3</c:v>
                </c:pt>
                <c:pt idx="18006" formatCode="General">
                  <c:v>3.12525E-3</c:v>
                </c:pt>
                <c:pt idx="18007" formatCode="General">
                  <c:v>3.1253000000000001E-3</c:v>
                </c:pt>
                <c:pt idx="18008" formatCode="General">
                  <c:v>3.1253399999999999E-3</c:v>
                </c:pt>
                <c:pt idx="18009" formatCode="General">
                  <c:v>3.1253800000000001E-3</c:v>
                </c:pt>
                <c:pt idx="18010" formatCode="General">
                  <c:v>3.1254299999999998E-3</c:v>
                </c:pt>
                <c:pt idx="18011" formatCode="General">
                  <c:v>3.1254799999999999E-3</c:v>
                </c:pt>
                <c:pt idx="18012" formatCode="General">
                  <c:v>3.1255300000000001E-3</c:v>
                </c:pt>
                <c:pt idx="18013" formatCode="General">
                  <c:v>3.1255800000000002E-3</c:v>
                </c:pt>
                <c:pt idx="18014" formatCode="General">
                  <c:v>3.1256299999999999E-3</c:v>
                </c:pt>
                <c:pt idx="18015" formatCode="General">
                  <c:v>3.1256999999999999E-3</c:v>
                </c:pt>
                <c:pt idx="18016" formatCode="General">
                  <c:v>3.12576E-3</c:v>
                </c:pt>
                <c:pt idx="18017" formatCode="General">
                  <c:v>3.12583E-3</c:v>
                </c:pt>
                <c:pt idx="18018" formatCode="General">
                  <c:v>3.12591E-3</c:v>
                </c:pt>
                <c:pt idx="18019" formatCode="General">
                  <c:v>3.12598E-3</c:v>
                </c:pt>
                <c:pt idx="18020" formatCode="General">
                  <c:v>3.1260900000000002E-3</c:v>
                </c:pt>
                <c:pt idx="18021" formatCode="General">
                  <c:v>3.1262600000000001E-3</c:v>
                </c:pt>
                <c:pt idx="18022" formatCode="General">
                  <c:v>3.1264800000000001E-3</c:v>
                </c:pt>
                <c:pt idx="18023" formatCode="General">
                  <c:v>3.1266100000000002E-3</c:v>
                </c:pt>
                <c:pt idx="18024" formatCode="General">
                  <c:v>3.1267199999999999E-3</c:v>
                </c:pt>
                <c:pt idx="18025" formatCode="General">
                  <c:v>3.1267999999999999E-3</c:v>
                </c:pt>
                <c:pt idx="18026" formatCode="General">
                  <c:v>3.1268799999999999E-3</c:v>
                </c:pt>
                <c:pt idx="18027" formatCode="General">
                  <c:v>3.1269700000000002E-3</c:v>
                </c:pt>
                <c:pt idx="18028" formatCode="General">
                  <c:v>3.1270600000000001E-3</c:v>
                </c:pt>
                <c:pt idx="18029" formatCode="General">
                  <c:v>3.12715E-3</c:v>
                </c:pt>
                <c:pt idx="18030" formatCode="General">
                  <c:v>3.1272399999999999E-3</c:v>
                </c:pt>
                <c:pt idx="18031" formatCode="General">
                  <c:v>3.1273E-3</c:v>
                </c:pt>
                <c:pt idx="18032" formatCode="General">
                  <c:v>3.1273799999999999E-3</c:v>
                </c:pt>
                <c:pt idx="18033" formatCode="General">
                  <c:v>3.1274599999999999E-3</c:v>
                </c:pt>
                <c:pt idx="18034" formatCode="General">
                  <c:v>3.1275299999999999E-3</c:v>
                </c:pt>
                <c:pt idx="18035" formatCode="General">
                  <c:v>3.1276199999999998E-3</c:v>
                </c:pt>
                <c:pt idx="18036" formatCode="General">
                  <c:v>3.1277000000000002E-3</c:v>
                </c:pt>
                <c:pt idx="18037" formatCode="General">
                  <c:v>3.1277900000000001E-3</c:v>
                </c:pt>
                <c:pt idx="18038" formatCode="General">
                  <c:v>3.12788E-3</c:v>
                </c:pt>
                <c:pt idx="18039" formatCode="General">
                  <c:v>3.1279900000000002E-3</c:v>
                </c:pt>
                <c:pt idx="18040" formatCode="General">
                  <c:v>3.1281199999999999E-3</c:v>
                </c:pt>
                <c:pt idx="18041" formatCode="General">
                  <c:v>3.1284699999999999E-3</c:v>
                </c:pt>
                <c:pt idx="18042" formatCode="General">
                  <c:v>3.1285699999999998E-3</c:v>
                </c:pt>
                <c:pt idx="18043" formatCode="General">
                  <c:v>3.1286600000000001E-3</c:v>
                </c:pt>
                <c:pt idx="18044" formatCode="General">
                  <c:v>3.1287400000000001E-3</c:v>
                </c:pt>
                <c:pt idx="18045" formatCode="General">
                  <c:v>3.12882E-3</c:v>
                </c:pt>
                <c:pt idx="18046" formatCode="General">
                  <c:v>3.1288800000000001E-3</c:v>
                </c:pt>
                <c:pt idx="18047" formatCode="General">
                  <c:v>3.1289500000000001E-3</c:v>
                </c:pt>
                <c:pt idx="18048" formatCode="General">
                  <c:v>3.1290100000000002E-3</c:v>
                </c:pt>
                <c:pt idx="18049" formatCode="General">
                  <c:v>3.1290699999999999E-3</c:v>
                </c:pt>
                <c:pt idx="18050" formatCode="General">
                  <c:v>3.1291299999999999E-3</c:v>
                </c:pt>
                <c:pt idx="18051" formatCode="General">
                  <c:v>3.1291700000000001E-3</c:v>
                </c:pt>
                <c:pt idx="18052" formatCode="General">
                  <c:v>3.1292199999999998E-3</c:v>
                </c:pt>
                <c:pt idx="18053" formatCode="General">
                  <c:v>3.12926E-3</c:v>
                </c:pt>
                <c:pt idx="18054" formatCode="General">
                  <c:v>3.1293100000000002E-3</c:v>
                </c:pt>
                <c:pt idx="18055" formatCode="General">
                  <c:v>3.1293499999999999E-3</c:v>
                </c:pt>
                <c:pt idx="18056" formatCode="General">
                  <c:v>3.1294000000000001E-3</c:v>
                </c:pt>
                <c:pt idx="18057" formatCode="General">
                  <c:v>3.1294399999999998E-3</c:v>
                </c:pt>
                <c:pt idx="18058" formatCode="General">
                  <c:v>3.12948E-3</c:v>
                </c:pt>
                <c:pt idx="18059" formatCode="General">
                  <c:v>3.1295199999999998E-3</c:v>
                </c:pt>
                <c:pt idx="18060" formatCode="General">
                  <c:v>3.12955E-3</c:v>
                </c:pt>
                <c:pt idx="18061" formatCode="General">
                  <c:v>3.1295899999999998E-3</c:v>
                </c:pt>
                <c:pt idx="18062" formatCode="General">
                  <c:v>3.12963E-3</c:v>
                </c:pt>
                <c:pt idx="18063" formatCode="General">
                  <c:v>3.1296700000000002E-3</c:v>
                </c:pt>
                <c:pt idx="18064" formatCode="General">
                  <c:v>3.1297E-3</c:v>
                </c:pt>
                <c:pt idx="18065" formatCode="General">
                  <c:v>3.1297400000000002E-3</c:v>
                </c:pt>
                <c:pt idx="18066" formatCode="General">
                  <c:v>3.12978E-3</c:v>
                </c:pt>
                <c:pt idx="18067" formatCode="General">
                  <c:v>3.1298099999999998E-3</c:v>
                </c:pt>
                <c:pt idx="18068" formatCode="General">
                  <c:v>3.12985E-3</c:v>
                </c:pt>
                <c:pt idx="18069" formatCode="General">
                  <c:v>3.1298900000000002E-3</c:v>
                </c:pt>
                <c:pt idx="18070" formatCode="General">
                  <c:v>3.12993E-3</c:v>
                </c:pt>
                <c:pt idx="18071" formatCode="General">
                  <c:v>3.1299600000000002E-3</c:v>
                </c:pt>
                <c:pt idx="18072" formatCode="General">
                  <c:v>3.13E-3</c:v>
                </c:pt>
                <c:pt idx="18073" formatCode="General">
                  <c:v>3.1300400000000002E-3</c:v>
                </c:pt>
                <c:pt idx="18074" formatCode="General">
                  <c:v>3.13007E-3</c:v>
                </c:pt>
                <c:pt idx="18075" formatCode="General">
                  <c:v>3.1300999999999998E-3</c:v>
                </c:pt>
                <c:pt idx="18076" formatCode="General">
                  <c:v>3.1301300000000001E-3</c:v>
                </c:pt>
                <c:pt idx="18077" formatCode="General">
                  <c:v>3.1301599999999999E-3</c:v>
                </c:pt>
                <c:pt idx="18078" formatCode="General">
                  <c:v>3.1301900000000001E-3</c:v>
                </c:pt>
                <c:pt idx="18079" formatCode="General">
                  <c:v>3.13022E-3</c:v>
                </c:pt>
                <c:pt idx="18080" formatCode="General">
                  <c:v>3.1302499999999998E-3</c:v>
                </c:pt>
                <c:pt idx="18081" formatCode="General">
                  <c:v>3.1302700000000001E-3</c:v>
                </c:pt>
                <c:pt idx="18082" formatCode="General">
                  <c:v>3.1302999999999999E-3</c:v>
                </c:pt>
                <c:pt idx="18083" formatCode="General">
                  <c:v>3.1303500000000001E-3</c:v>
                </c:pt>
                <c:pt idx="18084" formatCode="General">
                  <c:v>3.1303899999999998E-3</c:v>
                </c:pt>
                <c:pt idx="18085" formatCode="General">
                  <c:v>3.13044E-3</c:v>
                </c:pt>
                <c:pt idx="18086" formatCode="General">
                  <c:v>3.1304800000000002E-3</c:v>
                </c:pt>
                <c:pt idx="18087" formatCode="General">
                  <c:v>3.1305299999999999E-3</c:v>
                </c:pt>
                <c:pt idx="18088" formatCode="General">
                  <c:v>3.1305700000000001E-3</c:v>
                </c:pt>
                <c:pt idx="18089" formatCode="General">
                  <c:v>3.1306200000000002E-3</c:v>
                </c:pt>
                <c:pt idx="18090" formatCode="General">
                  <c:v>3.13066E-3</c:v>
                </c:pt>
                <c:pt idx="18091" formatCode="General">
                  <c:v>3.1307100000000001E-3</c:v>
                </c:pt>
                <c:pt idx="18092" formatCode="General">
                  <c:v>3.1307499999999999E-3</c:v>
                </c:pt>
                <c:pt idx="18093" formatCode="General">
                  <c:v>3.1308E-3</c:v>
                </c:pt>
                <c:pt idx="18094" formatCode="General">
                  <c:v>3.1308400000000002E-3</c:v>
                </c:pt>
                <c:pt idx="18095" formatCode="General">
                  <c:v>3.1308899999999999E-3</c:v>
                </c:pt>
                <c:pt idx="18096" formatCode="General">
                  <c:v>3.1309300000000001E-3</c:v>
                </c:pt>
                <c:pt idx="18097" formatCode="General">
                  <c:v>3.1309699999999998E-3</c:v>
                </c:pt>
                <c:pt idx="18098" formatCode="General">
                  <c:v>3.1310299999999999E-3</c:v>
                </c:pt>
                <c:pt idx="18099" formatCode="General">
                  <c:v>3.1310800000000001E-3</c:v>
                </c:pt>
                <c:pt idx="18100" formatCode="General">
                  <c:v>3.1311400000000001E-3</c:v>
                </c:pt>
                <c:pt idx="18101" formatCode="General">
                  <c:v>3.1311899999999998E-3</c:v>
                </c:pt>
                <c:pt idx="18102" formatCode="General">
                  <c:v>3.1312499999999999E-3</c:v>
                </c:pt>
                <c:pt idx="18103" formatCode="General">
                  <c:v>3.1313199999999999E-3</c:v>
                </c:pt>
                <c:pt idx="18104" formatCode="General">
                  <c:v>3.1313999999999999E-3</c:v>
                </c:pt>
                <c:pt idx="18105" formatCode="General">
                  <c:v>3.1314699999999999E-3</c:v>
                </c:pt>
                <c:pt idx="18106" formatCode="General">
                  <c:v>3.1315499999999999E-3</c:v>
                </c:pt>
                <c:pt idx="18107" formatCode="General">
                  <c:v>3.1316600000000001E-3</c:v>
                </c:pt>
                <c:pt idx="18108" formatCode="General">
                  <c:v>3.1317699999999999E-3</c:v>
                </c:pt>
                <c:pt idx="18109" formatCode="General">
                  <c:v>3.1318800000000001E-3</c:v>
                </c:pt>
                <c:pt idx="18110" formatCode="General">
                  <c:v>3.1320300000000001E-3</c:v>
                </c:pt>
                <c:pt idx="18111" formatCode="General">
                  <c:v>3.13218E-3</c:v>
                </c:pt>
                <c:pt idx="18112" formatCode="General">
                  <c:v>3.1323700000000002E-3</c:v>
                </c:pt>
                <c:pt idx="18113" formatCode="General">
                  <c:v>3.1325699999999999E-3</c:v>
                </c:pt>
                <c:pt idx="18114" formatCode="General">
                  <c:v>3.1327600000000001E-3</c:v>
                </c:pt>
                <c:pt idx="18115" formatCode="General">
                  <c:v>3.1329600000000002E-3</c:v>
                </c:pt>
                <c:pt idx="18116" formatCode="General">
                  <c:v>3.1331499999999999E-3</c:v>
                </c:pt>
                <c:pt idx="18117" formatCode="General">
                  <c:v>3.13335E-3</c:v>
                </c:pt>
                <c:pt idx="18118" formatCode="General">
                  <c:v>3.1336100000000002E-3</c:v>
                </c:pt>
                <c:pt idx="18119" formatCode="General">
                  <c:v>3.13387E-3</c:v>
                </c:pt>
                <c:pt idx="18120" formatCode="General">
                  <c:v>3.1341300000000002E-3</c:v>
                </c:pt>
                <c:pt idx="18121" formatCode="General">
                  <c:v>3.1344200000000002E-3</c:v>
                </c:pt>
                <c:pt idx="18122" formatCode="General">
                  <c:v>3.1347499999999999E-3</c:v>
                </c:pt>
                <c:pt idx="18123" formatCode="General">
                  <c:v>3.1350699999999998E-3</c:v>
                </c:pt>
                <c:pt idx="18124" formatCode="General">
                  <c:v>3.1354E-3</c:v>
                </c:pt>
                <c:pt idx="18125" formatCode="General">
                  <c:v>3.1357199999999998E-3</c:v>
                </c:pt>
                <c:pt idx="18126" formatCode="General">
                  <c:v>3.13605E-3</c:v>
                </c:pt>
                <c:pt idx="18127" formatCode="General">
                  <c:v>3.1363699999999999E-3</c:v>
                </c:pt>
                <c:pt idx="18128" formatCode="General">
                  <c:v>3.1367000000000001E-3</c:v>
                </c:pt>
                <c:pt idx="18129" formatCode="General">
                  <c:v>3.1370199999999999E-3</c:v>
                </c:pt>
                <c:pt idx="18130" formatCode="General">
                  <c:v>3.1373199999999999E-3</c:v>
                </c:pt>
                <c:pt idx="18131" formatCode="General">
                  <c:v>3.1376300000000002E-3</c:v>
                </c:pt>
                <c:pt idx="18132" formatCode="General">
                  <c:v>3.1379400000000001E-3</c:v>
                </c:pt>
                <c:pt idx="18133" formatCode="General">
                  <c:v>3.13825E-3</c:v>
                </c:pt>
                <c:pt idx="18134" formatCode="General">
                  <c:v>3.1385599999999999E-3</c:v>
                </c:pt>
                <c:pt idx="18135" formatCode="General">
                  <c:v>3.1387899999999998E-3</c:v>
                </c:pt>
                <c:pt idx="18136" formatCode="General">
                  <c:v>3.1390200000000002E-3</c:v>
                </c:pt>
                <c:pt idx="18137" formatCode="General">
                  <c:v>3.1392500000000001E-3</c:v>
                </c:pt>
                <c:pt idx="18138" formatCode="General">
                  <c:v>3.1395300000000002E-3</c:v>
                </c:pt>
                <c:pt idx="18139" formatCode="General">
                  <c:v>3.1397399999999998E-3</c:v>
                </c:pt>
                <c:pt idx="18140" formatCode="General">
                  <c:v>3.1399399999999999E-3</c:v>
                </c:pt>
                <c:pt idx="18141" formatCode="General">
                  <c:v>3.14015E-3</c:v>
                </c:pt>
                <c:pt idx="18142" formatCode="General">
                  <c:v>3.14036E-3</c:v>
                </c:pt>
                <c:pt idx="18143" formatCode="General">
                  <c:v>3.1405600000000001E-3</c:v>
                </c:pt>
                <c:pt idx="18144" formatCode="General">
                  <c:v>3.1407700000000002E-3</c:v>
                </c:pt>
                <c:pt idx="18145" formatCode="General">
                  <c:v>3.1409699999999999E-3</c:v>
                </c:pt>
                <c:pt idx="18146" formatCode="General">
                  <c:v>3.1411299999999998E-3</c:v>
                </c:pt>
                <c:pt idx="18147" formatCode="General">
                  <c:v>3.1412800000000002E-3</c:v>
                </c:pt>
                <c:pt idx="18148" formatCode="General">
                  <c:v>3.1414300000000002E-3</c:v>
                </c:pt>
                <c:pt idx="18149" formatCode="General">
                  <c:v>3.1415900000000001E-3</c:v>
                </c:pt>
                <c:pt idx="18150" formatCode="General">
                  <c:v>3.1417400000000001E-3</c:v>
                </c:pt>
                <c:pt idx="18151" formatCode="General">
                  <c:v>3.1419E-3</c:v>
                </c:pt>
                <c:pt idx="18152" formatCode="General">
                  <c:v>3.1420100000000002E-3</c:v>
                </c:pt>
                <c:pt idx="18153" formatCode="General">
                  <c:v>3.1421299999999999E-3</c:v>
                </c:pt>
                <c:pt idx="18154" formatCode="General">
                  <c:v>3.14226E-3</c:v>
                </c:pt>
                <c:pt idx="18155" formatCode="General">
                  <c:v>3.1423800000000002E-3</c:v>
                </c:pt>
                <c:pt idx="18156" formatCode="General">
                  <c:v>3.1424999999999999E-3</c:v>
                </c:pt>
                <c:pt idx="18157" formatCode="General">
                  <c:v>3.1425899999999998E-3</c:v>
                </c:pt>
                <c:pt idx="18158" formatCode="General">
                  <c:v>3.1426800000000001E-3</c:v>
                </c:pt>
                <c:pt idx="18159" formatCode="General">
                  <c:v>3.14277E-3</c:v>
                </c:pt>
                <c:pt idx="18160" formatCode="General">
                  <c:v>3.1428599999999999E-3</c:v>
                </c:pt>
                <c:pt idx="18161" formatCode="General">
                  <c:v>3.1429499999999998E-3</c:v>
                </c:pt>
                <c:pt idx="18162" formatCode="General">
                  <c:v>3.1430400000000002E-3</c:v>
                </c:pt>
                <c:pt idx="18163" formatCode="General">
                  <c:v>3.1430999999999998E-3</c:v>
                </c:pt>
                <c:pt idx="18164" formatCode="General">
                  <c:v>3.1431599999999999E-3</c:v>
                </c:pt>
                <c:pt idx="18165" formatCode="General">
                  <c:v>3.1432299999999999E-3</c:v>
                </c:pt>
                <c:pt idx="18166" formatCode="General">
                  <c:v>3.1433099999999999E-3</c:v>
                </c:pt>
                <c:pt idx="18167" formatCode="General">
                  <c:v>3.1433799999999999E-3</c:v>
                </c:pt>
                <c:pt idx="18168" formatCode="General">
                  <c:v>3.1434200000000001E-3</c:v>
                </c:pt>
                <c:pt idx="18169" formatCode="General">
                  <c:v>3.1434700000000002E-3</c:v>
                </c:pt>
                <c:pt idx="18170" formatCode="General">
                  <c:v>3.1435199999999999E-3</c:v>
                </c:pt>
                <c:pt idx="18171" formatCode="General">
                  <c:v>3.1435600000000001E-3</c:v>
                </c:pt>
                <c:pt idx="18172" formatCode="General">
                  <c:v>3.1436099999999998E-3</c:v>
                </c:pt>
                <c:pt idx="18173" formatCode="General">
                  <c:v>3.1436599999999999E-3</c:v>
                </c:pt>
                <c:pt idx="18174" formatCode="General">
                  <c:v>3.1437100000000001E-3</c:v>
                </c:pt>
                <c:pt idx="18175" formatCode="General">
                  <c:v>3.1437499999999998E-3</c:v>
                </c:pt>
                <c:pt idx="18176" formatCode="General">
                  <c:v>3.1438E-3</c:v>
                </c:pt>
                <c:pt idx="18177" formatCode="General">
                  <c:v>3.1438500000000001E-3</c:v>
                </c:pt>
                <c:pt idx="18178" formatCode="General">
                  <c:v>3.1438899999999999E-3</c:v>
                </c:pt>
                <c:pt idx="18179" formatCode="General">
                  <c:v>3.14394E-3</c:v>
                </c:pt>
                <c:pt idx="18180" formatCode="General">
                  <c:v>3.1439800000000002E-3</c:v>
                </c:pt>
                <c:pt idx="18181" formatCode="General">
                  <c:v>3.14401E-3</c:v>
                </c:pt>
                <c:pt idx="18182" formatCode="General">
                  <c:v>3.1440499999999998E-3</c:v>
                </c:pt>
                <c:pt idx="18183" formatCode="General">
                  <c:v>3.14409E-3</c:v>
                </c:pt>
                <c:pt idx="18184" formatCode="General">
                  <c:v>3.1441300000000002E-3</c:v>
                </c:pt>
                <c:pt idx="18185" formatCode="General">
                  <c:v>3.14417E-3</c:v>
                </c:pt>
                <c:pt idx="18186" formatCode="General">
                  <c:v>3.1442100000000001E-3</c:v>
                </c:pt>
                <c:pt idx="18187" formatCode="General">
                  <c:v>3.1442499999999999E-3</c:v>
                </c:pt>
                <c:pt idx="18188" formatCode="General">
                  <c:v>3.1442800000000002E-3</c:v>
                </c:pt>
                <c:pt idx="18189" formatCode="General">
                  <c:v>3.1443199999999999E-3</c:v>
                </c:pt>
                <c:pt idx="18190" formatCode="General">
                  <c:v>3.1443600000000001E-3</c:v>
                </c:pt>
                <c:pt idx="18191" formatCode="General">
                  <c:v>3.1443999999999999E-3</c:v>
                </c:pt>
                <c:pt idx="18192" formatCode="General">
                  <c:v>3.1444400000000001E-3</c:v>
                </c:pt>
                <c:pt idx="18193" formatCode="General">
                  <c:v>3.1444799999999998E-3</c:v>
                </c:pt>
                <c:pt idx="18194" formatCode="General">
                  <c:v>3.1445100000000001E-3</c:v>
                </c:pt>
                <c:pt idx="18195" formatCode="General">
                  <c:v>3.1445599999999998E-3</c:v>
                </c:pt>
                <c:pt idx="18196" formatCode="General">
                  <c:v>3.1446099999999999E-3</c:v>
                </c:pt>
                <c:pt idx="18197" formatCode="General">
                  <c:v>3.1446500000000001E-3</c:v>
                </c:pt>
                <c:pt idx="18198" formatCode="General">
                  <c:v>3.1446999999999998E-3</c:v>
                </c:pt>
                <c:pt idx="18199" formatCode="General">
                  <c:v>3.14474E-3</c:v>
                </c:pt>
                <c:pt idx="18200" formatCode="General">
                  <c:v>3.1447900000000002E-3</c:v>
                </c:pt>
                <c:pt idx="18201" formatCode="General">
                  <c:v>3.1448299999999999E-3</c:v>
                </c:pt>
                <c:pt idx="18202" formatCode="General">
                  <c:v>3.1448800000000001E-3</c:v>
                </c:pt>
                <c:pt idx="18203" formatCode="General">
                  <c:v>3.1449199999999998E-3</c:v>
                </c:pt>
                <c:pt idx="18204" formatCode="General">
                  <c:v>3.14497E-3</c:v>
                </c:pt>
                <c:pt idx="18205" formatCode="General">
                  <c:v>3.1450100000000002E-3</c:v>
                </c:pt>
                <c:pt idx="18206" formatCode="General">
                  <c:v>3.1450599999999999E-3</c:v>
                </c:pt>
                <c:pt idx="18207" formatCode="General">
                  <c:v>3.14511E-3</c:v>
                </c:pt>
                <c:pt idx="18208" formatCode="General">
                  <c:v>3.1451600000000001E-3</c:v>
                </c:pt>
                <c:pt idx="18209" formatCode="General">
                  <c:v>3.1452099999999998E-3</c:v>
                </c:pt>
                <c:pt idx="18210" formatCode="General">
                  <c:v>3.1452899999999998E-3</c:v>
                </c:pt>
                <c:pt idx="18211" formatCode="General">
                  <c:v>3.1453599999999998E-3</c:v>
                </c:pt>
                <c:pt idx="18212" formatCode="General">
                  <c:v>3.1454299999999998E-3</c:v>
                </c:pt>
                <c:pt idx="18213" formatCode="General">
                  <c:v>3.1455099999999998E-3</c:v>
                </c:pt>
                <c:pt idx="18214" formatCode="General">
                  <c:v>3.1456000000000001E-3</c:v>
                </c:pt>
                <c:pt idx="18215" formatCode="General">
                  <c:v>3.1457099999999999E-3</c:v>
                </c:pt>
                <c:pt idx="18216" formatCode="General">
                  <c:v>3.1458499999999999E-3</c:v>
                </c:pt>
                <c:pt idx="18217" formatCode="General">
                  <c:v>3.1461499999999999E-3</c:v>
                </c:pt>
                <c:pt idx="18218" formatCode="General">
                  <c:v>3.1462700000000001E-3</c:v>
                </c:pt>
                <c:pt idx="18219" formatCode="General">
                  <c:v>3.14635E-3</c:v>
                </c:pt>
                <c:pt idx="18220" formatCode="General">
                  <c:v>3.1464399999999999E-3</c:v>
                </c:pt>
                <c:pt idx="18221" formatCode="General">
                  <c:v>3.1465400000000002E-3</c:v>
                </c:pt>
                <c:pt idx="18222" formatCode="General">
                  <c:v>3.1466200000000001E-3</c:v>
                </c:pt>
                <c:pt idx="18223" formatCode="General">
                  <c:v>3.1467000000000001E-3</c:v>
                </c:pt>
                <c:pt idx="18224" formatCode="General">
                  <c:v>3.14679E-3</c:v>
                </c:pt>
                <c:pt idx="18225" formatCode="General">
                  <c:v>3.14687E-3</c:v>
                </c:pt>
                <c:pt idx="18226" formatCode="General">
                  <c:v>3.14694E-3</c:v>
                </c:pt>
                <c:pt idx="18227" formatCode="General">
                  <c:v>3.1470000000000001E-3</c:v>
                </c:pt>
                <c:pt idx="18228" formatCode="General">
                  <c:v>3.1470700000000001E-3</c:v>
                </c:pt>
                <c:pt idx="18229" formatCode="General">
                  <c:v>3.1471400000000001E-3</c:v>
                </c:pt>
                <c:pt idx="18230" formatCode="General">
                  <c:v>3.1472399999999999E-3</c:v>
                </c:pt>
                <c:pt idx="18231" formatCode="General">
                  <c:v>3.1473199999999999E-3</c:v>
                </c:pt>
                <c:pt idx="18232" formatCode="General">
                  <c:v>3.1474099999999998E-3</c:v>
                </c:pt>
                <c:pt idx="18233" formatCode="General">
                  <c:v>3.1474900000000002E-3</c:v>
                </c:pt>
                <c:pt idx="18234" formatCode="General">
                  <c:v>3.1475800000000001E-3</c:v>
                </c:pt>
                <c:pt idx="18235" formatCode="General">
                  <c:v>3.1476899999999999E-3</c:v>
                </c:pt>
                <c:pt idx="18236" formatCode="General">
                  <c:v>3.14782E-3</c:v>
                </c:pt>
                <c:pt idx="18237" formatCode="General">
                  <c:v>3.14804E-3</c:v>
                </c:pt>
                <c:pt idx="18238" formatCode="General">
                  <c:v>3.1482300000000001E-3</c:v>
                </c:pt>
                <c:pt idx="18239" formatCode="General">
                  <c:v>3.1483399999999999E-3</c:v>
                </c:pt>
                <c:pt idx="18240" formatCode="General">
                  <c:v>3.1484500000000001E-3</c:v>
                </c:pt>
                <c:pt idx="18241" formatCode="General">
                  <c:v>3.1485300000000001E-3</c:v>
                </c:pt>
                <c:pt idx="18242" formatCode="General">
                  <c:v>3.1485900000000002E-3</c:v>
                </c:pt>
                <c:pt idx="18243" formatCode="General">
                  <c:v>3.1486600000000002E-3</c:v>
                </c:pt>
                <c:pt idx="18244" formatCode="General">
                  <c:v>3.1487400000000001E-3</c:v>
                </c:pt>
                <c:pt idx="18245" formatCode="General">
                  <c:v>3.1487899999999998E-3</c:v>
                </c:pt>
                <c:pt idx="18246" formatCode="General">
                  <c:v>3.14884E-3</c:v>
                </c:pt>
                <c:pt idx="18247" formatCode="General">
                  <c:v>3.1488900000000001E-3</c:v>
                </c:pt>
                <c:pt idx="18248" formatCode="General">
                  <c:v>3.1489399999999998E-3</c:v>
                </c:pt>
                <c:pt idx="18249" formatCode="General">
                  <c:v>3.1489899999999999E-3</c:v>
                </c:pt>
                <c:pt idx="18250" formatCode="General">
                  <c:v>3.1490300000000001E-3</c:v>
                </c:pt>
                <c:pt idx="18251" formatCode="General">
                  <c:v>3.1490799999999998E-3</c:v>
                </c:pt>
                <c:pt idx="18252" formatCode="General">
                  <c:v>3.14912E-3</c:v>
                </c:pt>
                <c:pt idx="18253" formatCode="General">
                  <c:v>3.1491700000000002E-3</c:v>
                </c:pt>
                <c:pt idx="18254" formatCode="General">
                  <c:v>3.1492099999999999E-3</c:v>
                </c:pt>
                <c:pt idx="18255" formatCode="General">
                  <c:v>3.1492600000000001E-3</c:v>
                </c:pt>
                <c:pt idx="18256" formatCode="General">
                  <c:v>3.1492999999999998E-3</c:v>
                </c:pt>
                <c:pt idx="18257" formatCode="General">
                  <c:v>3.14935E-3</c:v>
                </c:pt>
                <c:pt idx="18258" formatCode="General">
                  <c:v>3.1493900000000002E-3</c:v>
                </c:pt>
                <c:pt idx="18259" formatCode="General">
                  <c:v>3.1494399999999999E-3</c:v>
                </c:pt>
                <c:pt idx="18260" formatCode="General">
                  <c:v>3.14949E-3</c:v>
                </c:pt>
                <c:pt idx="18261" formatCode="General">
                  <c:v>3.1495199999999998E-3</c:v>
                </c:pt>
                <c:pt idx="18262" formatCode="General">
                  <c:v>3.14956E-3</c:v>
                </c:pt>
                <c:pt idx="18263" formatCode="General">
                  <c:v>3.1495999999999998E-3</c:v>
                </c:pt>
                <c:pt idx="18264" formatCode="General">
                  <c:v>3.14964E-3</c:v>
                </c:pt>
                <c:pt idx="18265" formatCode="General">
                  <c:v>3.1496800000000002E-3</c:v>
                </c:pt>
                <c:pt idx="18266" formatCode="General">
                  <c:v>3.14972E-3</c:v>
                </c:pt>
                <c:pt idx="18267" formatCode="General">
                  <c:v>3.1497600000000001E-3</c:v>
                </c:pt>
                <c:pt idx="18268" formatCode="General">
                  <c:v>3.14979E-3</c:v>
                </c:pt>
                <c:pt idx="18269" formatCode="General">
                  <c:v>3.1498300000000002E-3</c:v>
                </c:pt>
                <c:pt idx="18270" formatCode="General">
                  <c:v>3.1498699999999999E-3</c:v>
                </c:pt>
                <c:pt idx="18271" formatCode="General">
                  <c:v>3.1499100000000001E-3</c:v>
                </c:pt>
                <c:pt idx="18272" formatCode="General">
                  <c:v>3.1499499999999999E-3</c:v>
                </c:pt>
                <c:pt idx="18273" formatCode="General">
                  <c:v>3.1499900000000001E-3</c:v>
                </c:pt>
                <c:pt idx="18274" formatCode="General">
                  <c:v>3.1500199999999999E-3</c:v>
                </c:pt>
                <c:pt idx="18275" formatCode="General">
                  <c:v>3.1500600000000001E-3</c:v>
                </c:pt>
                <c:pt idx="18276" formatCode="General">
                  <c:v>3.1501099999999998E-3</c:v>
                </c:pt>
                <c:pt idx="18277" formatCode="General">
                  <c:v>3.15015E-3</c:v>
                </c:pt>
                <c:pt idx="18278" formatCode="General">
                  <c:v>3.1502000000000001E-3</c:v>
                </c:pt>
                <c:pt idx="18279" formatCode="General">
                  <c:v>3.1502499999999998E-3</c:v>
                </c:pt>
                <c:pt idx="18280" formatCode="General">
                  <c:v>3.15029E-3</c:v>
                </c:pt>
                <c:pt idx="18281" formatCode="General">
                  <c:v>3.1503400000000002E-3</c:v>
                </c:pt>
                <c:pt idx="18282" formatCode="General">
                  <c:v>3.1503899999999999E-3</c:v>
                </c:pt>
                <c:pt idx="18283" formatCode="General">
                  <c:v>3.15044E-3</c:v>
                </c:pt>
                <c:pt idx="18284" formatCode="General">
                  <c:v>3.1504800000000002E-3</c:v>
                </c:pt>
                <c:pt idx="18285" formatCode="General">
                  <c:v>3.1505299999999999E-3</c:v>
                </c:pt>
                <c:pt idx="18286" formatCode="General">
                  <c:v>3.15058E-3</c:v>
                </c:pt>
                <c:pt idx="18287" formatCode="General">
                  <c:v>3.1506199999999998E-3</c:v>
                </c:pt>
                <c:pt idx="18288" formatCode="General">
                  <c:v>3.1506899999999998E-3</c:v>
                </c:pt>
                <c:pt idx="18289" formatCode="General">
                  <c:v>3.1507699999999998E-3</c:v>
                </c:pt>
                <c:pt idx="18290" formatCode="General">
                  <c:v>3.1508399999999998E-3</c:v>
                </c:pt>
                <c:pt idx="18291" formatCode="General">
                  <c:v>3.1508999999999999E-3</c:v>
                </c:pt>
                <c:pt idx="18292" formatCode="General">
                  <c:v>3.15096E-3</c:v>
                </c:pt>
                <c:pt idx="18293" formatCode="General">
                  <c:v>3.1510499999999999E-3</c:v>
                </c:pt>
                <c:pt idx="18294" formatCode="General">
                  <c:v>3.1511400000000002E-3</c:v>
                </c:pt>
                <c:pt idx="18295" formatCode="General">
                  <c:v>3.1512300000000001E-3</c:v>
                </c:pt>
                <c:pt idx="18296" formatCode="General">
                  <c:v>3.15132E-3</c:v>
                </c:pt>
                <c:pt idx="18297" formatCode="General">
                  <c:v>3.1514099999999999E-3</c:v>
                </c:pt>
                <c:pt idx="18298" formatCode="General">
                  <c:v>3.1514999999999998E-3</c:v>
                </c:pt>
                <c:pt idx="18299" formatCode="General">
                  <c:v>3.1516199999999999E-3</c:v>
                </c:pt>
                <c:pt idx="18300" formatCode="General">
                  <c:v>3.1517400000000001E-3</c:v>
                </c:pt>
                <c:pt idx="18301" formatCode="General">
                  <c:v>3.1518700000000002E-3</c:v>
                </c:pt>
                <c:pt idx="18302" formatCode="General">
                  <c:v>3.1519899999999999E-3</c:v>
                </c:pt>
                <c:pt idx="18303" formatCode="General">
                  <c:v>3.1521000000000001E-3</c:v>
                </c:pt>
                <c:pt idx="18304" formatCode="General">
                  <c:v>3.15226E-3</c:v>
                </c:pt>
                <c:pt idx="18305" formatCode="General">
                  <c:v>3.15241E-3</c:v>
                </c:pt>
                <c:pt idx="18306" formatCode="General">
                  <c:v>3.1525699999999999E-3</c:v>
                </c:pt>
                <c:pt idx="18307" formatCode="General">
                  <c:v>3.1527199999999999E-3</c:v>
                </c:pt>
                <c:pt idx="18308" formatCode="General">
                  <c:v>3.1528699999999999E-3</c:v>
                </c:pt>
                <c:pt idx="18309" formatCode="General">
                  <c:v>3.1530299999999998E-3</c:v>
                </c:pt>
                <c:pt idx="18310" formatCode="General">
                  <c:v>3.1532299999999999E-3</c:v>
                </c:pt>
                <c:pt idx="18311" formatCode="General">
                  <c:v>3.15344E-3</c:v>
                </c:pt>
                <c:pt idx="18312" formatCode="General">
                  <c:v>3.1536400000000001E-3</c:v>
                </c:pt>
                <c:pt idx="18313" formatCode="General">
                  <c:v>3.1538500000000001E-3</c:v>
                </c:pt>
                <c:pt idx="18314" formatCode="General">
                  <c:v>3.1540600000000002E-3</c:v>
                </c:pt>
                <c:pt idx="18315" formatCode="General">
                  <c:v>3.1542599999999999E-3</c:v>
                </c:pt>
                <c:pt idx="18316" formatCode="General">
                  <c:v>3.1544699999999999E-3</c:v>
                </c:pt>
                <c:pt idx="18317" formatCode="General">
                  <c:v>3.15467E-3</c:v>
                </c:pt>
                <c:pt idx="18318" formatCode="General">
                  <c:v>3.1549500000000001E-3</c:v>
                </c:pt>
                <c:pt idx="18319" formatCode="General">
                  <c:v>3.1552199999999998E-3</c:v>
                </c:pt>
                <c:pt idx="18320" formatCode="General">
                  <c:v>3.1554899999999999E-3</c:v>
                </c:pt>
                <c:pt idx="18321" formatCode="General">
                  <c:v>3.15577E-3</c:v>
                </c:pt>
                <c:pt idx="18322" formatCode="General">
                  <c:v>3.1560400000000001E-3</c:v>
                </c:pt>
                <c:pt idx="18323" formatCode="General">
                  <c:v>3.1563199999999998E-3</c:v>
                </c:pt>
                <c:pt idx="18324" formatCode="General">
                  <c:v>3.1565899999999999E-3</c:v>
                </c:pt>
                <c:pt idx="18325" formatCode="General">
                  <c:v>3.15686E-3</c:v>
                </c:pt>
                <c:pt idx="18326" formatCode="General">
                  <c:v>3.1572100000000001E-3</c:v>
                </c:pt>
                <c:pt idx="18327" formatCode="General">
                  <c:v>3.1575499999999999E-3</c:v>
                </c:pt>
                <c:pt idx="18328" formatCode="General">
                  <c:v>3.15789E-3</c:v>
                </c:pt>
                <c:pt idx="18329" formatCode="General">
                  <c:v>3.1582300000000002E-3</c:v>
                </c:pt>
                <c:pt idx="18330" formatCode="General">
                  <c:v>3.1585799999999998E-3</c:v>
                </c:pt>
                <c:pt idx="18331" formatCode="General">
                  <c:v>3.15892E-3</c:v>
                </c:pt>
                <c:pt idx="18332" formatCode="General">
                  <c:v>3.15943E-3</c:v>
                </c:pt>
                <c:pt idx="18333" formatCode="General">
                  <c:v>3.1598799999999999E-3</c:v>
                </c:pt>
                <c:pt idx="18334" formatCode="General">
                  <c:v>3.16015E-3</c:v>
                </c:pt>
                <c:pt idx="18335" formatCode="General">
                  <c:v>3.1606999999999998E-3</c:v>
                </c:pt>
                <c:pt idx="18336" formatCode="General">
                  <c:v>3.16125E-3</c:v>
                </c:pt>
                <c:pt idx="18337" formatCode="General">
                  <c:v>3.1618000000000002E-3</c:v>
                </c:pt>
                <c:pt idx="18338" formatCode="General">
                  <c:v>3.16234E-3</c:v>
                </c:pt>
                <c:pt idx="18339" formatCode="General">
                  <c:v>3.1628899999999998E-3</c:v>
                </c:pt>
                <c:pt idx="18340" formatCode="General">
                  <c:v>3.16344E-3</c:v>
                </c:pt>
                <c:pt idx="18341" formatCode="General">
                  <c:v>3.1639900000000002E-3</c:v>
                </c:pt>
                <c:pt idx="18342" formatCode="General">
                  <c:v>3.16476E-3</c:v>
                </c:pt>
                <c:pt idx="18343" formatCode="General">
                  <c:v>3.1655300000000002E-3</c:v>
                </c:pt>
                <c:pt idx="18344" formatCode="General">
                  <c:v>3.1663099999999999E-3</c:v>
                </c:pt>
                <c:pt idx="18345" formatCode="General">
                  <c:v>3.1670800000000001E-3</c:v>
                </c:pt>
                <c:pt idx="18346" formatCode="General">
                  <c:v>3.1678499999999998E-3</c:v>
                </c:pt>
                <c:pt idx="18347" formatCode="General">
                  <c:v>3.16862E-3</c:v>
                </c:pt>
                <c:pt idx="18348" formatCode="General">
                  <c:v>3.1697800000000001E-3</c:v>
                </c:pt>
                <c:pt idx="18349" formatCode="General">
                  <c:v>3.1708700000000001E-3</c:v>
                </c:pt>
                <c:pt idx="18350" formatCode="General">
                  <c:v>3.17191E-3</c:v>
                </c:pt>
                <c:pt idx="18351" formatCode="General">
                  <c:v>3.1729599999999998E-3</c:v>
                </c:pt>
                <c:pt idx="18352" formatCode="General">
                  <c:v>3.1740100000000001E-3</c:v>
                </c:pt>
                <c:pt idx="18353" formatCode="General">
                  <c:v>3.1750599999999999E-3</c:v>
                </c:pt>
                <c:pt idx="18354" formatCode="General">
                  <c:v>3.1759800000000001E-3</c:v>
                </c:pt>
                <c:pt idx="18355" formatCode="General">
                  <c:v>3.17709E-3</c:v>
                </c:pt>
                <c:pt idx="18356" formatCode="General">
                  <c:v>3.1784299999999999E-3</c:v>
                </c:pt>
                <c:pt idx="18357" formatCode="General">
                  <c:v>3.1797700000000002E-3</c:v>
                </c:pt>
                <c:pt idx="18358" formatCode="General">
                  <c:v>3.18111E-3</c:v>
                </c:pt>
                <c:pt idx="18359" formatCode="General">
                  <c:v>3.1824499999999999E-3</c:v>
                </c:pt>
                <c:pt idx="18360" formatCode="General">
                  <c:v>3.1838499999999998E-3</c:v>
                </c:pt>
                <c:pt idx="18361" formatCode="General">
                  <c:v>3.1848100000000002E-3</c:v>
                </c:pt>
                <c:pt idx="18362" formatCode="General">
                  <c:v>3.1857700000000001E-3</c:v>
                </c:pt>
                <c:pt idx="18363" formatCode="General">
                  <c:v>3.18673E-3</c:v>
                </c:pt>
                <c:pt idx="18364" formatCode="General">
                  <c:v>3.18769E-3</c:v>
                </c:pt>
                <c:pt idx="18365" formatCode="General">
                  <c:v>3.1886499999999999E-3</c:v>
                </c:pt>
                <c:pt idx="18366" formatCode="General">
                  <c:v>3.1896099999999998E-3</c:v>
                </c:pt>
                <c:pt idx="18367" formatCode="General">
                  <c:v>3.1905700000000002E-3</c:v>
                </c:pt>
                <c:pt idx="18368" formatCode="General">
                  <c:v>3.19156E-3</c:v>
                </c:pt>
                <c:pt idx="18369" formatCode="General">
                  <c:v>3.1925500000000002E-3</c:v>
                </c:pt>
                <c:pt idx="18370" formatCode="General">
                  <c:v>3.1932100000000001E-3</c:v>
                </c:pt>
                <c:pt idx="18371" formatCode="General">
                  <c:v>3.1938700000000001E-3</c:v>
                </c:pt>
                <c:pt idx="18372" formatCode="General">
                  <c:v>3.1945300000000001E-3</c:v>
                </c:pt>
                <c:pt idx="18373" formatCode="General">
                  <c:v>3.1951900000000001E-3</c:v>
                </c:pt>
                <c:pt idx="18374" formatCode="General">
                  <c:v>3.19586E-3</c:v>
                </c:pt>
                <c:pt idx="18375" formatCode="General">
                  <c:v>3.19638E-3</c:v>
                </c:pt>
                <c:pt idx="18376" formatCode="General">
                  <c:v>3.1969099999999999E-3</c:v>
                </c:pt>
                <c:pt idx="18377" formatCode="General">
                  <c:v>3.1974400000000002E-3</c:v>
                </c:pt>
                <c:pt idx="18378" formatCode="General">
                  <c:v>3.1979700000000001E-3</c:v>
                </c:pt>
                <c:pt idx="18379" formatCode="General">
                  <c:v>3.1985E-3</c:v>
                </c:pt>
                <c:pt idx="18380" formatCode="General">
                  <c:v>3.1990299999999998E-3</c:v>
                </c:pt>
                <c:pt idx="18381" formatCode="General">
                  <c:v>3.1995600000000002E-3</c:v>
                </c:pt>
                <c:pt idx="18382" formatCode="General">
                  <c:v>3.2000900000000001E-3</c:v>
                </c:pt>
                <c:pt idx="18383" formatCode="General">
                  <c:v>3.2004799999999999E-3</c:v>
                </c:pt>
                <c:pt idx="18384" formatCode="General">
                  <c:v>3.2008800000000001E-3</c:v>
                </c:pt>
                <c:pt idx="18385" formatCode="General">
                  <c:v>3.2012799999999999E-3</c:v>
                </c:pt>
                <c:pt idx="18386" formatCode="General">
                  <c:v>3.2016800000000002E-3</c:v>
                </c:pt>
                <c:pt idx="18387" formatCode="General">
                  <c:v>3.20207E-3</c:v>
                </c:pt>
                <c:pt idx="18388" formatCode="General">
                  <c:v>3.2024699999999998E-3</c:v>
                </c:pt>
                <c:pt idx="18389" formatCode="General">
                  <c:v>3.20287E-3</c:v>
                </c:pt>
                <c:pt idx="18390" formatCode="General">
                  <c:v>3.2032599999999999E-3</c:v>
                </c:pt>
                <c:pt idx="18391" formatCode="General">
                  <c:v>3.2037099999999998E-3</c:v>
                </c:pt>
                <c:pt idx="18392" formatCode="General">
                  <c:v>3.2040100000000002E-3</c:v>
                </c:pt>
                <c:pt idx="18393" formatCode="General">
                  <c:v>3.2043000000000002E-3</c:v>
                </c:pt>
                <c:pt idx="18394" formatCode="General">
                  <c:v>3.2046000000000002E-3</c:v>
                </c:pt>
                <c:pt idx="18395" formatCode="General">
                  <c:v>3.2049000000000001E-3</c:v>
                </c:pt>
                <c:pt idx="18396" formatCode="General">
                  <c:v>3.2052000000000001E-3</c:v>
                </c:pt>
                <c:pt idx="18397" formatCode="General">
                  <c:v>3.2054900000000001E-3</c:v>
                </c:pt>
                <c:pt idx="18398" formatCode="General">
                  <c:v>3.2057600000000002E-3</c:v>
                </c:pt>
                <c:pt idx="18399" formatCode="General">
                  <c:v>3.2059900000000001E-3</c:v>
                </c:pt>
                <c:pt idx="18400" formatCode="General">
                  <c:v>3.2062200000000001E-3</c:v>
                </c:pt>
                <c:pt idx="18401" formatCode="General">
                  <c:v>3.20645E-3</c:v>
                </c:pt>
                <c:pt idx="18402" formatCode="General">
                  <c:v>3.2066799999999999E-3</c:v>
                </c:pt>
                <c:pt idx="18403" formatCode="General">
                  <c:v>3.2069199999999998E-3</c:v>
                </c:pt>
                <c:pt idx="18404" formatCode="General">
                  <c:v>3.2071500000000002E-3</c:v>
                </c:pt>
                <c:pt idx="18405" formatCode="General">
                  <c:v>3.2073800000000001E-3</c:v>
                </c:pt>
                <c:pt idx="18406" formatCode="General">
                  <c:v>3.2075900000000002E-3</c:v>
                </c:pt>
                <c:pt idx="18407" formatCode="General">
                  <c:v>3.20777E-3</c:v>
                </c:pt>
                <c:pt idx="18408" formatCode="General">
                  <c:v>3.2079500000000002E-3</c:v>
                </c:pt>
                <c:pt idx="18409" formatCode="General">
                  <c:v>3.20813E-3</c:v>
                </c:pt>
                <c:pt idx="18410" formatCode="General">
                  <c:v>3.2083099999999998E-3</c:v>
                </c:pt>
                <c:pt idx="18411" formatCode="General">
                  <c:v>3.20849E-3</c:v>
                </c:pt>
                <c:pt idx="18412" formatCode="General">
                  <c:v>3.2086800000000002E-3</c:v>
                </c:pt>
                <c:pt idx="18413" formatCode="General">
                  <c:v>3.20886E-3</c:v>
                </c:pt>
                <c:pt idx="18414" formatCode="General">
                  <c:v>3.2090199999999999E-3</c:v>
                </c:pt>
                <c:pt idx="18415" formatCode="General">
                  <c:v>3.2091699999999999E-3</c:v>
                </c:pt>
                <c:pt idx="18416" formatCode="General">
                  <c:v>3.2093199999999999E-3</c:v>
                </c:pt>
                <c:pt idx="18417" formatCode="General">
                  <c:v>3.2094699999999999E-3</c:v>
                </c:pt>
                <c:pt idx="18418" formatCode="General">
                  <c:v>3.2096199999999998E-3</c:v>
                </c:pt>
                <c:pt idx="18419" formatCode="General">
                  <c:v>3.2097699999999998E-3</c:v>
                </c:pt>
                <c:pt idx="18420" formatCode="General">
                  <c:v>3.2099199999999998E-3</c:v>
                </c:pt>
                <c:pt idx="18421" formatCode="General">
                  <c:v>3.21003E-3</c:v>
                </c:pt>
                <c:pt idx="18422" formatCode="General">
                  <c:v>3.2101400000000002E-3</c:v>
                </c:pt>
                <c:pt idx="18423" formatCode="General">
                  <c:v>3.21025E-3</c:v>
                </c:pt>
                <c:pt idx="18424" formatCode="General">
                  <c:v>3.2103700000000002E-3</c:v>
                </c:pt>
                <c:pt idx="18425" formatCode="General">
                  <c:v>3.2104899999999999E-3</c:v>
                </c:pt>
                <c:pt idx="18426" formatCode="General">
                  <c:v>3.2105699999999998E-3</c:v>
                </c:pt>
                <c:pt idx="18427" formatCode="General">
                  <c:v>3.2106600000000002E-3</c:v>
                </c:pt>
                <c:pt idx="18428" formatCode="General">
                  <c:v>3.2107500000000001E-3</c:v>
                </c:pt>
                <c:pt idx="18429" formatCode="General">
                  <c:v>3.21083E-3</c:v>
                </c:pt>
                <c:pt idx="18430" formatCode="General">
                  <c:v>3.2109199999999999E-3</c:v>
                </c:pt>
                <c:pt idx="18431" formatCode="General">
                  <c:v>3.2110099999999998E-3</c:v>
                </c:pt>
                <c:pt idx="18432" formatCode="General">
                  <c:v>3.2110900000000002E-3</c:v>
                </c:pt>
                <c:pt idx="18433" formatCode="General">
                  <c:v>3.2111599999999998E-3</c:v>
                </c:pt>
                <c:pt idx="18434" formatCode="General">
                  <c:v>3.2112299999999998E-3</c:v>
                </c:pt>
                <c:pt idx="18435" formatCode="General">
                  <c:v>3.2112999999999998E-3</c:v>
                </c:pt>
                <c:pt idx="18436" formatCode="General">
                  <c:v>3.2113799999999998E-3</c:v>
                </c:pt>
                <c:pt idx="18437" formatCode="General">
                  <c:v>3.2114499999999998E-3</c:v>
                </c:pt>
                <c:pt idx="18438" formatCode="General">
                  <c:v>3.2115199999999998E-3</c:v>
                </c:pt>
                <c:pt idx="18439" formatCode="General">
                  <c:v>3.2115899999999998E-3</c:v>
                </c:pt>
                <c:pt idx="18440" formatCode="General">
                  <c:v>3.21164E-3</c:v>
                </c:pt>
                <c:pt idx="18441" formatCode="General">
                  <c:v>3.2116900000000001E-3</c:v>
                </c:pt>
                <c:pt idx="18442" formatCode="General">
                  <c:v>3.2117399999999998E-3</c:v>
                </c:pt>
                <c:pt idx="18443" formatCode="General">
                  <c:v>3.21178E-3</c:v>
                </c:pt>
                <c:pt idx="18444" formatCode="General">
                  <c:v>3.2118300000000002E-3</c:v>
                </c:pt>
                <c:pt idx="18445" formatCode="General">
                  <c:v>3.2118799999999999E-3</c:v>
                </c:pt>
                <c:pt idx="18446" formatCode="General">
                  <c:v>3.2119200000000001E-3</c:v>
                </c:pt>
                <c:pt idx="18447" formatCode="General">
                  <c:v>3.2119700000000002E-3</c:v>
                </c:pt>
                <c:pt idx="18448" formatCode="General">
                  <c:v>3.2120199999999999E-3</c:v>
                </c:pt>
                <c:pt idx="18449" formatCode="General">
                  <c:v>3.2120600000000001E-3</c:v>
                </c:pt>
                <c:pt idx="18450" formatCode="General">
                  <c:v>3.2121099999999998E-3</c:v>
                </c:pt>
                <c:pt idx="18451" formatCode="General">
                  <c:v>3.2121599999999999E-3</c:v>
                </c:pt>
                <c:pt idx="18452" formatCode="General">
                  <c:v>3.2122000000000001E-3</c:v>
                </c:pt>
                <c:pt idx="18453" formatCode="General">
                  <c:v>3.2122600000000002E-3</c:v>
                </c:pt>
                <c:pt idx="18454" formatCode="General">
                  <c:v>3.2123199999999998E-3</c:v>
                </c:pt>
                <c:pt idx="18455" formatCode="General">
                  <c:v>3.2123799999999999E-3</c:v>
                </c:pt>
                <c:pt idx="18456" formatCode="General">
                  <c:v>3.21244E-3</c:v>
                </c:pt>
                <c:pt idx="18457" formatCode="General">
                  <c:v>3.2124900000000001E-3</c:v>
                </c:pt>
                <c:pt idx="18458" formatCode="General">
                  <c:v>3.2125500000000002E-3</c:v>
                </c:pt>
                <c:pt idx="18459" formatCode="General">
                  <c:v>3.2125999999999999E-3</c:v>
                </c:pt>
                <c:pt idx="18460" formatCode="General">
                  <c:v>3.2126500000000001E-3</c:v>
                </c:pt>
                <c:pt idx="18461" formatCode="General">
                  <c:v>3.2127000000000002E-3</c:v>
                </c:pt>
                <c:pt idx="18462" formatCode="General">
                  <c:v>3.2127599999999998E-3</c:v>
                </c:pt>
                <c:pt idx="18463" formatCode="General">
                  <c:v>3.2128199999999999E-3</c:v>
                </c:pt>
                <c:pt idx="18464" formatCode="General">
                  <c:v>3.21287E-3</c:v>
                </c:pt>
                <c:pt idx="18465" formatCode="General">
                  <c:v>3.2129400000000001E-3</c:v>
                </c:pt>
                <c:pt idx="18466" formatCode="General">
                  <c:v>3.2130000000000001E-3</c:v>
                </c:pt>
                <c:pt idx="18467" formatCode="General">
                  <c:v>3.2130700000000002E-3</c:v>
                </c:pt>
                <c:pt idx="18468" formatCode="General">
                  <c:v>3.2131299999999998E-3</c:v>
                </c:pt>
                <c:pt idx="18469" formatCode="General">
                  <c:v>3.2131999999999998E-3</c:v>
                </c:pt>
                <c:pt idx="18470" formatCode="General">
                  <c:v>3.2132699999999998E-3</c:v>
                </c:pt>
                <c:pt idx="18471" formatCode="General">
                  <c:v>3.2133700000000001E-3</c:v>
                </c:pt>
                <c:pt idx="18472" formatCode="General">
                  <c:v>3.21346E-3</c:v>
                </c:pt>
                <c:pt idx="18473" formatCode="General">
                  <c:v>3.2135599999999999E-3</c:v>
                </c:pt>
                <c:pt idx="18474" formatCode="General">
                  <c:v>3.2137300000000001E-3</c:v>
                </c:pt>
                <c:pt idx="18475" formatCode="General">
                  <c:v>3.21398E-3</c:v>
                </c:pt>
                <c:pt idx="18476" formatCode="General">
                  <c:v>3.2141399999999999E-3</c:v>
                </c:pt>
                <c:pt idx="18477" formatCode="General">
                  <c:v>3.21427E-3</c:v>
                </c:pt>
                <c:pt idx="18478" formatCode="General">
                  <c:v>3.2143599999999999E-3</c:v>
                </c:pt>
                <c:pt idx="18479" formatCode="General">
                  <c:v>3.2144700000000001E-3</c:v>
                </c:pt>
                <c:pt idx="18480" formatCode="General">
                  <c:v>3.2145699999999999E-3</c:v>
                </c:pt>
                <c:pt idx="18481" formatCode="General">
                  <c:v>3.2146599999999998E-3</c:v>
                </c:pt>
                <c:pt idx="18482" formatCode="General">
                  <c:v>3.2147500000000002E-3</c:v>
                </c:pt>
                <c:pt idx="18483" formatCode="General">
                  <c:v>3.2148200000000002E-3</c:v>
                </c:pt>
                <c:pt idx="18484" formatCode="General">
                  <c:v>3.2149000000000001E-3</c:v>
                </c:pt>
                <c:pt idx="18485" formatCode="General">
                  <c:v>3.2149800000000001E-3</c:v>
                </c:pt>
                <c:pt idx="18486" formatCode="General">
                  <c:v>3.2150799999999999E-3</c:v>
                </c:pt>
                <c:pt idx="18487" formatCode="General">
                  <c:v>3.2151800000000002E-3</c:v>
                </c:pt>
                <c:pt idx="18488" formatCode="General">
                  <c:v>3.2152700000000001E-3</c:v>
                </c:pt>
                <c:pt idx="18489" formatCode="General">
                  <c:v>3.2153699999999999E-3</c:v>
                </c:pt>
                <c:pt idx="18490" formatCode="General">
                  <c:v>3.2154800000000002E-3</c:v>
                </c:pt>
                <c:pt idx="18491" formatCode="General">
                  <c:v>3.2155999999999999E-3</c:v>
                </c:pt>
                <c:pt idx="18492" formatCode="General">
                  <c:v>3.2157399999999999E-3</c:v>
                </c:pt>
                <c:pt idx="18493" formatCode="General">
                  <c:v>3.2159300000000001E-3</c:v>
                </c:pt>
                <c:pt idx="18494" formatCode="General">
                  <c:v>3.2161400000000001E-3</c:v>
                </c:pt>
                <c:pt idx="18495" formatCode="General">
                  <c:v>3.2162699999999998E-3</c:v>
                </c:pt>
                <c:pt idx="18496" formatCode="General">
                  <c:v>3.2163600000000001E-3</c:v>
                </c:pt>
                <c:pt idx="18497" formatCode="General">
                  <c:v>3.2164699999999999E-3</c:v>
                </c:pt>
                <c:pt idx="18498" formatCode="General">
                  <c:v>3.2165599999999998E-3</c:v>
                </c:pt>
                <c:pt idx="18499" formatCode="General">
                  <c:v>3.2166299999999998E-3</c:v>
                </c:pt>
                <c:pt idx="18500" formatCode="General">
                  <c:v>3.2166999999999999E-3</c:v>
                </c:pt>
                <c:pt idx="18501" formatCode="General">
                  <c:v>3.2167599999999999E-3</c:v>
                </c:pt>
                <c:pt idx="18502" formatCode="General">
                  <c:v>3.2168299999999999E-3</c:v>
                </c:pt>
                <c:pt idx="18503" formatCode="General">
                  <c:v>3.21689E-3</c:v>
                </c:pt>
                <c:pt idx="18504" formatCode="General">
                  <c:v>3.2169500000000001E-3</c:v>
                </c:pt>
                <c:pt idx="18505" formatCode="General">
                  <c:v>3.2170100000000002E-3</c:v>
                </c:pt>
                <c:pt idx="18506" formatCode="General">
                  <c:v>3.2170699999999998E-3</c:v>
                </c:pt>
                <c:pt idx="18507" formatCode="General">
                  <c:v>3.2171299999999999E-3</c:v>
                </c:pt>
                <c:pt idx="18508" formatCode="General">
                  <c:v>3.21718E-3</c:v>
                </c:pt>
                <c:pt idx="18509" formatCode="General">
                  <c:v>3.2172400000000001E-3</c:v>
                </c:pt>
                <c:pt idx="18510" formatCode="General">
                  <c:v>3.2173000000000002E-3</c:v>
                </c:pt>
                <c:pt idx="18511" formatCode="General">
                  <c:v>3.2173499999999999E-3</c:v>
                </c:pt>
                <c:pt idx="18512" formatCode="General">
                  <c:v>3.21741E-3</c:v>
                </c:pt>
                <c:pt idx="18513" formatCode="General">
                  <c:v>3.2174700000000001E-3</c:v>
                </c:pt>
                <c:pt idx="18514" formatCode="General">
                  <c:v>3.2175300000000001E-3</c:v>
                </c:pt>
                <c:pt idx="18515" formatCode="General">
                  <c:v>3.2175900000000002E-3</c:v>
                </c:pt>
                <c:pt idx="18516" formatCode="General">
                  <c:v>3.2176499999999999E-3</c:v>
                </c:pt>
                <c:pt idx="18517" formatCode="General">
                  <c:v>3.2177099999999999E-3</c:v>
                </c:pt>
                <c:pt idx="18518" formatCode="General">
                  <c:v>3.21777E-3</c:v>
                </c:pt>
                <c:pt idx="18519" formatCode="General">
                  <c:v>3.2178300000000001E-3</c:v>
                </c:pt>
                <c:pt idx="18520" formatCode="General">
                  <c:v>3.2178900000000002E-3</c:v>
                </c:pt>
                <c:pt idx="18521" formatCode="General">
                  <c:v>3.2179499999999998E-3</c:v>
                </c:pt>
                <c:pt idx="18522" formatCode="General">
                  <c:v>3.21799E-3</c:v>
                </c:pt>
                <c:pt idx="18523" formatCode="General">
                  <c:v>3.2180400000000001E-3</c:v>
                </c:pt>
                <c:pt idx="18524" formatCode="General">
                  <c:v>3.2180899999999998E-3</c:v>
                </c:pt>
                <c:pt idx="18525" formatCode="General">
                  <c:v>3.21814E-3</c:v>
                </c:pt>
                <c:pt idx="18526" formatCode="General">
                  <c:v>3.2181800000000002E-3</c:v>
                </c:pt>
                <c:pt idx="18527" formatCode="General">
                  <c:v>3.2182299999999999E-3</c:v>
                </c:pt>
                <c:pt idx="18528" formatCode="General">
                  <c:v>3.2182999999999999E-3</c:v>
                </c:pt>
                <c:pt idx="18529" formatCode="General">
                  <c:v>3.2183799999999999E-3</c:v>
                </c:pt>
                <c:pt idx="18530" formatCode="General">
                  <c:v>3.2184499999999999E-3</c:v>
                </c:pt>
                <c:pt idx="18531" formatCode="General">
                  <c:v>3.2185199999999999E-3</c:v>
                </c:pt>
                <c:pt idx="18532" formatCode="General">
                  <c:v>3.2185899999999999E-3</c:v>
                </c:pt>
                <c:pt idx="18533" formatCode="General">
                  <c:v>3.2186599999999999E-3</c:v>
                </c:pt>
                <c:pt idx="18534" formatCode="General">
                  <c:v>3.2187399999999999E-3</c:v>
                </c:pt>
                <c:pt idx="18535" formatCode="General">
                  <c:v>3.2188199999999998E-3</c:v>
                </c:pt>
                <c:pt idx="18536" formatCode="General">
                  <c:v>3.2189100000000002E-3</c:v>
                </c:pt>
                <c:pt idx="18537" formatCode="General">
                  <c:v>3.2190000000000001E-3</c:v>
                </c:pt>
                <c:pt idx="18538" formatCode="General">
                  <c:v>3.21908E-3</c:v>
                </c:pt>
                <c:pt idx="18539" formatCode="General">
                  <c:v>3.2191699999999999E-3</c:v>
                </c:pt>
                <c:pt idx="18540" formatCode="General">
                  <c:v>3.2192599999999998E-3</c:v>
                </c:pt>
                <c:pt idx="18541" formatCode="General">
                  <c:v>3.21937E-3</c:v>
                </c:pt>
                <c:pt idx="18542" formatCode="General">
                  <c:v>3.2194900000000002E-3</c:v>
                </c:pt>
                <c:pt idx="18543" formatCode="General">
                  <c:v>3.2196E-3</c:v>
                </c:pt>
                <c:pt idx="18544" formatCode="General">
                  <c:v>3.21974E-3</c:v>
                </c:pt>
                <c:pt idx="18545" formatCode="General">
                  <c:v>3.21981E-3</c:v>
                </c:pt>
                <c:pt idx="18546" formatCode="General">
                  <c:v>3.21996E-3</c:v>
                </c:pt>
                <c:pt idx="18547" formatCode="General">
                  <c:v>3.22011E-3</c:v>
                </c:pt>
                <c:pt idx="18548" formatCode="General">
                  <c:v>3.22026E-3</c:v>
                </c:pt>
                <c:pt idx="18549" formatCode="General">
                  <c:v>3.2204E-3</c:v>
                </c:pt>
                <c:pt idx="18550" formatCode="General">
                  <c:v>3.22055E-3</c:v>
                </c:pt>
                <c:pt idx="18551" formatCode="General">
                  <c:v>3.2207E-3</c:v>
                </c:pt>
                <c:pt idx="18552" formatCode="General">
                  <c:v>3.2208499999999999E-3</c:v>
                </c:pt>
                <c:pt idx="18553" formatCode="General">
                  <c:v>3.2210300000000002E-3</c:v>
                </c:pt>
                <c:pt idx="18554" formatCode="General">
                  <c:v>3.22121E-3</c:v>
                </c:pt>
                <c:pt idx="18555" formatCode="General">
                  <c:v>3.2214000000000001E-3</c:v>
                </c:pt>
                <c:pt idx="18556" formatCode="General">
                  <c:v>3.2215799999999999E-3</c:v>
                </c:pt>
                <c:pt idx="18557" formatCode="General">
                  <c:v>3.2217600000000002E-3</c:v>
                </c:pt>
                <c:pt idx="18558" formatCode="General">
                  <c:v>3.22194E-3</c:v>
                </c:pt>
                <c:pt idx="18559" formatCode="General">
                  <c:v>3.2221200000000002E-3</c:v>
                </c:pt>
                <c:pt idx="18560" formatCode="General">
                  <c:v>3.2223099999999999E-3</c:v>
                </c:pt>
                <c:pt idx="18561" formatCode="General">
                  <c:v>3.2225399999999999E-3</c:v>
                </c:pt>
                <c:pt idx="18562" formatCode="General">
                  <c:v>3.2227699999999998E-3</c:v>
                </c:pt>
                <c:pt idx="18563" formatCode="General">
                  <c:v>3.2230000000000002E-3</c:v>
                </c:pt>
                <c:pt idx="18564" formatCode="General">
                  <c:v>3.2232300000000001E-3</c:v>
                </c:pt>
                <c:pt idx="18565" formatCode="General">
                  <c:v>3.22346E-3</c:v>
                </c:pt>
                <c:pt idx="18566" formatCode="General">
                  <c:v>3.22369E-3</c:v>
                </c:pt>
                <c:pt idx="18567" formatCode="General">
                  <c:v>3.2239299999999999E-3</c:v>
                </c:pt>
                <c:pt idx="18568" formatCode="General">
                  <c:v>3.2241599999999998E-3</c:v>
                </c:pt>
                <c:pt idx="18569" formatCode="General">
                  <c:v>3.2244600000000002E-3</c:v>
                </c:pt>
                <c:pt idx="18570" formatCode="General">
                  <c:v>3.2247500000000002E-3</c:v>
                </c:pt>
                <c:pt idx="18571" formatCode="General">
                  <c:v>3.2250500000000001E-3</c:v>
                </c:pt>
                <c:pt idx="18572" formatCode="General">
                  <c:v>3.2253500000000001E-3</c:v>
                </c:pt>
                <c:pt idx="18573" formatCode="General">
                  <c:v>3.22565E-3</c:v>
                </c:pt>
                <c:pt idx="18574" formatCode="General">
                  <c:v>3.2259400000000001E-3</c:v>
                </c:pt>
                <c:pt idx="18575" formatCode="General">
                  <c:v>3.22624E-3</c:v>
                </c:pt>
                <c:pt idx="18576" formatCode="General">
                  <c:v>3.22654E-3</c:v>
                </c:pt>
                <c:pt idx="18577" formatCode="General">
                  <c:v>3.2269299999999998E-3</c:v>
                </c:pt>
                <c:pt idx="18578" formatCode="General">
                  <c:v>3.22733E-3</c:v>
                </c:pt>
                <c:pt idx="18579" formatCode="General">
                  <c:v>3.2277299999999998E-3</c:v>
                </c:pt>
                <c:pt idx="18580" formatCode="General">
                  <c:v>3.2281200000000001E-3</c:v>
                </c:pt>
                <c:pt idx="18581" formatCode="General">
                  <c:v>3.2285199999999999E-3</c:v>
                </c:pt>
                <c:pt idx="18582" formatCode="General">
                  <c:v>3.2289200000000001E-3</c:v>
                </c:pt>
                <c:pt idx="18583" formatCode="General">
                  <c:v>3.2293199999999999E-3</c:v>
                </c:pt>
                <c:pt idx="18584" formatCode="General">
                  <c:v>3.2298600000000002E-3</c:v>
                </c:pt>
                <c:pt idx="18585" formatCode="General">
                  <c:v>3.2303100000000001E-3</c:v>
                </c:pt>
                <c:pt idx="18586" formatCode="General">
                  <c:v>3.2309000000000001E-3</c:v>
                </c:pt>
                <c:pt idx="18587" formatCode="General">
                  <c:v>3.2315E-3</c:v>
                </c:pt>
                <c:pt idx="18588" formatCode="General">
                  <c:v>3.23209E-3</c:v>
                </c:pt>
                <c:pt idx="18589" formatCode="General">
                  <c:v>3.2326899999999999E-3</c:v>
                </c:pt>
                <c:pt idx="18590" formatCode="General">
                  <c:v>3.2332799999999998E-3</c:v>
                </c:pt>
                <c:pt idx="18591" formatCode="General">
                  <c:v>3.2338800000000002E-3</c:v>
                </c:pt>
                <c:pt idx="18592" formatCode="General">
                  <c:v>3.2344700000000001E-3</c:v>
                </c:pt>
                <c:pt idx="18593" formatCode="General">
                  <c:v>3.2352000000000001E-3</c:v>
                </c:pt>
                <c:pt idx="18594" formatCode="General">
                  <c:v>3.2359300000000001E-3</c:v>
                </c:pt>
                <c:pt idx="18595" formatCode="General">
                  <c:v>3.2366500000000002E-3</c:v>
                </c:pt>
                <c:pt idx="18596" formatCode="General">
                  <c:v>3.2373800000000002E-3</c:v>
                </c:pt>
                <c:pt idx="18597" formatCode="General">
                  <c:v>3.2381100000000002E-3</c:v>
                </c:pt>
                <c:pt idx="18598" formatCode="General">
                  <c:v>3.2391999999999998E-3</c:v>
                </c:pt>
                <c:pt idx="18599" formatCode="General">
                  <c:v>3.2402899999999998E-3</c:v>
                </c:pt>
                <c:pt idx="18600" formatCode="General">
                  <c:v>3.24122E-3</c:v>
                </c:pt>
                <c:pt idx="18601" formatCode="General">
                  <c:v>3.2421400000000001E-3</c:v>
                </c:pt>
                <c:pt idx="18602" formatCode="General">
                  <c:v>3.2430699999999998E-3</c:v>
                </c:pt>
                <c:pt idx="18603" formatCode="General">
                  <c:v>3.2439999999999999E-3</c:v>
                </c:pt>
                <c:pt idx="18604" formatCode="General">
                  <c:v>3.24538E-3</c:v>
                </c:pt>
                <c:pt idx="18605" formatCode="General">
                  <c:v>3.24677E-3</c:v>
                </c:pt>
                <c:pt idx="18606" formatCode="General">
                  <c:v>3.248E-3</c:v>
                </c:pt>
                <c:pt idx="18607" formatCode="General">
                  <c:v>3.2483099999999999E-3</c:v>
                </c:pt>
                <c:pt idx="18608" formatCode="General">
                  <c:v>3.2497300000000002E-3</c:v>
                </c:pt>
                <c:pt idx="18609" formatCode="General">
                  <c:v>3.2511599999999999E-3</c:v>
                </c:pt>
                <c:pt idx="18610" formatCode="General">
                  <c:v>3.2521099999999999E-3</c:v>
                </c:pt>
                <c:pt idx="18611" formatCode="General">
                  <c:v>3.2530599999999999E-3</c:v>
                </c:pt>
                <c:pt idx="18612" formatCode="General">
                  <c:v>3.2540099999999999E-3</c:v>
                </c:pt>
                <c:pt idx="18613" formatCode="General">
                  <c:v>3.2549599999999999E-3</c:v>
                </c:pt>
                <c:pt idx="18614" formatCode="General">
                  <c:v>3.2559099999999999E-3</c:v>
                </c:pt>
                <c:pt idx="18615" formatCode="General">
                  <c:v>3.25677E-3</c:v>
                </c:pt>
                <c:pt idx="18616" formatCode="General">
                  <c:v>3.25764E-3</c:v>
                </c:pt>
                <c:pt idx="18617" formatCode="General">
                  <c:v>3.2585000000000001E-3</c:v>
                </c:pt>
                <c:pt idx="18618" formatCode="General">
                  <c:v>3.2593600000000002E-3</c:v>
                </c:pt>
                <c:pt idx="18619" formatCode="General">
                  <c:v>3.2602199999999999E-3</c:v>
                </c:pt>
                <c:pt idx="18620" formatCode="General">
                  <c:v>3.26108E-3</c:v>
                </c:pt>
                <c:pt idx="18621" formatCode="General">
                  <c:v>3.2617200000000001E-3</c:v>
                </c:pt>
                <c:pt idx="18622" formatCode="General">
                  <c:v>3.2623700000000001E-3</c:v>
                </c:pt>
                <c:pt idx="18623" formatCode="General">
                  <c:v>3.2630900000000002E-3</c:v>
                </c:pt>
                <c:pt idx="18624" formatCode="General">
                  <c:v>3.2636599999999998E-3</c:v>
                </c:pt>
                <c:pt idx="18625" formatCode="General">
                  <c:v>3.2642299999999999E-3</c:v>
                </c:pt>
                <c:pt idx="18626" formatCode="General">
                  <c:v>3.2648099999999999E-3</c:v>
                </c:pt>
                <c:pt idx="18627" formatCode="General">
                  <c:v>3.26538E-3</c:v>
                </c:pt>
                <c:pt idx="18628" formatCode="General">
                  <c:v>3.2659500000000001E-3</c:v>
                </c:pt>
                <c:pt idx="18629" formatCode="General">
                  <c:v>3.2665300000000001E-3</c:v>
                </c:pt>
                <c:pt idx="18630" formatCode="General">
                  <c:v>3.2669600000000002E-3</c:v>
                </c:pt>
                <c:pt idx="18631" formatCode="General">
                  <c:v>3.2673899999999998E-3</c:v>
                </c:pt>
                <c:pt idx="18632" formatCode="General">
                  <c:v>3.2677600000000002E-3</c:v>
                </c:pt>
                <c:pt idx="18633" formatCode="General">
                  <c:v>3.2681400000000001E-3</c:v>
                </c:pt>
                <c:pt idx="18634" formatCode="General">
                  <c:v>3.2685100000000001E-3</c:v>
                </c:pt>
                <c:pt idx="18635" formatCode="General">
                  <c:v>3.26888E-3</c:v>
                </c:pt>
                <c:pt idx="18636" formatCode="General">
                  <c:v>3.26925E-3</c:v>
                </c:pt>
                <c:pt idx="18637" formatCode="General">
                  <c:v>3.2696299999999999E-3</c:v>
                </c:pt>
                <c:pt idx="18638" formatCode="General">
                  <c:v>3.2699999999999999E-3</c:v>
                </c:pt>
                <c:pt idx="18639" formatCode="General">
                  <c:v>3.2703699999999999E-3</c:v>
                </c:pt>
                <c:pt idx="18640" formatCode="General">
                  <c:v>3.2706599999999999E-3</c:v>
                </c:pt>
                <c:pt idx="18641" formatCode="General">
                  <c:v>3.2709499999999999E-3</c:v>
                </c:pt>
                <c:pt idx="18642" formatCode="General">
                  <c:v>3.27123E-3</c:v>
                </c:pt>
                <c:pt idx="18643" formatCode="General">
                  <c:v>3.27152E-3</c:v>
                </c:pt>
                <c:pt idx="18644" formatCode="General">
                  <c:v>3.27181E-3</c:v>
                </c:pt>
                <c:pt idx="18645" formatCode="General">
                  <c:v>3.2720900000000001E-3</c:v>
                </c:pt>
                <c:pt idx="18646" formatCode="General">
                  <c:v>3.2723800000000001E-3</c:v>
                </c:pt>
                <c:pt idx="18647" formatCode="General">
                  <c:v>3.2726700000000001E-3</c:v>
                </c:pt>
                <c:pt idx="18648" formatCode="General">
                  <c:v>3.2728700000000002E-3</c:v>
                </c:pt>
                <c:pt idx="18649" formatCode="General">
                  <c:v>3.2730699999999999E-3</c:v>
                </c:pt>
                <c:pt idx="18650" formatCode="General">
                  <c:v>3.27327E-3</c:v>
                </c:pt>
                <c:pt idx="18651" formatCode="General">
                  <c:v>3.2734700000000001E-3</c:v>
                </c:pt>
                <c:pt idx="18652" formatCode="General">
                  <c:v>3.2736699999999998E-3</c:v>
                </c:pt>
                <c:pt idx="18653" formatCode="General">
                  <c:v>3.2738699999999999E-3</c:v>
                </c:pt>
                <c:pt idx="18654" formatCode="General">
                  <c:v>3.27407E-3</c:v>
                </c:pt>
                <c:pt idx="18655" formatCode="General">
                  <c:v>3.2742700000000001E-3</c:v>
                </c:pt>
                <c:pt idx="18656" formatCode="General">
                  <c:v>3.27443E-3</c:v>
                </c:pt>
                <c:pt idx="18657" formatCode="General">
                  <c:v>3.27459E-3</c:v>
                </c:pt>
                <c:pt idx="18658" formatCode="General">
                  <c:v>3.2747499999999999E-3</c:v>
                </c:pt>
                <c:pt idx="18659" formatCode="General">
                  <c:v>3.2749099999999998E-3</c:v>
                </c:pt>
                <c:pt idx="18660" formatCode="General">
                  <c:v>3.2750600000000002E-3</c:v>
                </c:pt>
                <c:pt idx="18661" formatCode="General">
                  <c:v>3.2752200000000001E-3</c:v>
                </c:pt>
                <c:pt idx="18662" formatCode="General">
                  <c:v>3.27538E-3</c:v>
                </c:pt>
                <c:pt idx="18663" formatCode="General">
                  <c:v>3.27554E-3</c:v>
                </c:pt>
                <c:pt idx="18664" formatCode="General">
                  <c:v>3.2756700000000001E-3</c:v>
                </c:pt>
                <c:pt idx="18665" formatCode="General">
                  <c:v>3.2757900000000002E-3</c:v>
                </c:pt>
                <c:pt idx="18666" formatCode="General">
                  <c:v>3.2759199999999999E-3</c:v>
                </c:pt>
                <c:pt idx="18667" formatCode="General">
                  <c:v>3.27605E-3</c:v>
                </c:pt>
                <c:pt idx="18668" formatCode="General">
                  <c:v>3.2761499999999998E-3</c:v>
                </c:pt>
                <c:pt idx="18669" formatCode="General">
                  <c:v>3.2762500000000001E-3</c:v>
                </c:pt>
                <c:pt idx="18670" formatCode="General">
                  <c:v>3.27634E-3</c:v>
                </c:pt>
                <c:pt idx="18671" formatCode="General">
                  <c:v>3.2764399999999998E-3</c:v>
                </c:pt>
                <c:pt idx="18672" formatCode="General">
                  <c:v>3.2765400000000001E-3</c:v>
                </c:pt>
                <c:pt idx="18673" formatCode="General">
                  <c:v>3.2766200000000001E-3</c:v>
                </c:pt>
                <c:pt idx="18674" formatCode="General">
                  <c:v>3.2766900000000001E-3</c:v>
                </c:pt>
                <c:pt idx="18675" formatCode="General">
                  <c:v>3.27677E-3</c:v>
                </c:pt>
                <c:pt idx="18676" formatCode="General">
                  <c:v>3.27685E-3</c:v>
                </c:pt>
                <c:pt idx="18677" formatCode="General">
                  <c:v>3.27692E-3</c:v>
                </c:pt>
                <c:pt idx="18678" formatCode="General">
                  <c:v>3.277E-3</c:v>
                </c:pt>
                <c:pt idx="18679" formatCode="General">
                  <c:v>3.27707E-3</c:v>
                </c:pt>
                <c:pt idx="18680" formatCode="General">
                  <c:v>3.2771499999999999E-3</c:v>
                </c:pt>
                <c:pt idx="18681" formatCode="General">
                  <c:v>3.2772000000000001E-3</c:v>
                </c:pt>
                <c:pt idx="18682" formatCode="General">
                  <c:v>3.2772500000000002E-3</c:v>
                </c:pt>
                <c:pt idx="18683" formatCode="General">
                  <c:v>3.2772999999999999E-3</c:v>
                </c:pt>
                <c:pt idx="18684" formatCode="General">
                  <c:v>3.2773500000000001E-3</c:v>
                </c:pt>
                <c:pt idx="18685" formatCode="General">
                  <c:v>3.2773899999999998E-3</c:v>
                </c:pt>
                <c:pt idx="18686" formatCode="General">
                  <c:v>3.2774599999999998E-3</c:v>
                </c:pt>
                <c:pt idx="18687" formatCode="General">
                  <c:v>3.2775199999999999E-3</c:v>
                </c:pt>
                <c:pt idx="18688" formatCode="General">
                  <c:v>3.27758E-3</c:v>
                </c:pt>
                <c:pt idx="18689" formatCode="General">
                  <c:v>3.2776400000000001E-3</c:v>
                </c:pt>
                <c:pt idx="18690" formatCode="General">
                  <c:v>3.2777100000000001E-3</c:v>
                </c:pt>
                <c:pt idx="18691" formatCode="General">
                  <c:v>3.2777499999999998E-3</c:v>
                </c:pt>
                <c:pt idx="18692" formatCode="General">
                  <c:v>3.27779E-3</c:v>
                </c:pt>
                <c:pt idx="18693" formatCode="General">
                  <c:v>3.2778299999999998E-3</c:v>
                </c:pt>
                <c:pt idx="18694" formatCode="General">
                  <c:v>3.27787E-3</c:v>
                </c:pt>
                <c:pt idx="18695" formatCode="General">
                  <c:v>3.2779100000000002E-3</c:v>
                </c:pt>
                <c:pt idx="18696" formatCode="General">
                  <c:v>3.27795E-3</c:v>
                </c:pt>
                <c:pt idx="18697" formatCode="General">
                  <c:v>3.2780000000000001E-3</c:v>
                </c:pt>
                <c:pt idx="18698" formatCode="General">
                  <c:v>3.2780600000000002E-3</c:v>
                </c:pt>
                <c:pt idx="18699" formatCode="General">
                  <c:v>3.2781099999999999E-3</c:v>
                </c:pt>
                <c:pt idx="18700" formatCode="General">
                  <c:v>3.27817E-3</c:v>
                </c:pt>
                <c:pt idx="18701" formatCode="General">
                  <c:v>3.2782200000000001E-3</c:v>
                </c:pt>
                <c:pt idx="18702" formatCode="General">
                  <c:v>3.2782800000000002E-3</c:v>
                </c:pt>
                <c:pt idx="18703" formatCode="General">
                  <c:v>3.2783399999999998E-3</c:v>
                </c:pt>
                <c:pt idx="18704" formatCode="General">
                  <c:v>3.2783899999999999E-3</c:v>
                </c:pt>
                <c:pt idx="18705" formatCode="General">
                  <c:v>3.27845E-3</c:v>
                </c:pt>
                <c:pt idx="18706" formatCode="General">
                  <c:v>3.2785000000000002E-3</c:v>
                </c:pt>
                <c:pt idx="18707" formatCode="General">
                  <c:v>3.2785599999999998E-3</c:v>
                </c:pt>
                <c:pt idx="18708" formatCode="General">
                  <c:v>3.2786199999999999E-3</c:v>
                </c:pt>
                <c:pt idx="18709" formatCode="General">
                  <c:v>3.2786899999999999E-3</c:v>
                </c:pt>
                <c:pt idx="18710" formatCode="General">
                  <c:v>3.27875E-3</c:v>
                </c:pt>
                <c:pt idx="18711" formatCode="General">
                  <c:v>3.2788000000000001E-3</c:v>
                </c:pt>
                <c:pt idx="18712" formatCode="General">
                  <c:v>3.2788800000000001E-3</c:v>
                </c:pt>
                <c:pt idx="18713" formatCode="General">
                  <c:v>3.2789300000000002E-3</c:v>
                </c:pt>
                <c:pt idx="18714" formatCode="General">
                  <c:v>3.2790200000000001E-3</c:v>
                </c:pt>
                <c:pt idx="18715" formatCode="General">
                  <c:v>3.27911E-3</c:v>
                </c:pt>
                <c:pt idx="18716" formatCode="General">
                  <c:v>3.27919E-3</c:v>
                </c:pt>
                <c:pt idx="18717" formatCode="General">
                  <c:v>3.2792799999999999E-3</c:v>
                </c:pt>
                <c:pt idx="18718" formatCode="General">
                  <c:v>3.2793900000000001E-3</c:v>
                </c:pt>
                <c:pt idx="18719" formatCode="General">
                  <c:v>3.2795599999999999E-3</c:v>
                </c:pt>
                <c:pt idx="18720" formatCode="General">
                  <c:v>3.2797999999999998E-3</c:v>
                </c:pt>
                <c:pt idx="18721" formatCode="General">
                  <c:v>3.2799299999999999E-3</c:v>
                </c:pt>
                <c:pt idx="18722" formatCode="General">
                  <c:v>3.28006E-3</c:v>
                </c:pt>
                <c:pt idx="18723" formatCode="General">
                  <c:v>3.2801599999999998E-3</c:v>
                </c:pt>
                <c:pt idx="18724" formatCode="General">
                  <c:v>3.2802399999999998E-3</c:v>
                </c:pt>
                <c:pt idx="18725" formatCode="General">
                  <c:v>3.2803300000000001E-3</c:v>
                </c:pt>
                <c:pt idx="18726" formatCode="General">
                  <c:v>3.28042E-3</c:v>
                </c:pt>
                <c:pt idx="18727" formatCode="General">
                  <c:v>3.2805199999999999E-3</c:v>
                </c:pt>
                <c:pt idx="18728" formatCode="General">
                  <c:v>3.2805999999999998E-3</c:v>
                </c:pt>
                <c:pt idx="18729" formatCode="General">
                  <c:v>3.2807000000000001E-3</c:v>
                </c:pt>
                <c:pt idx="18730" formatCode="General">
                  <c:v>3.2807999999999999E-3</c:v>
                </c:pt>
                <c:pt idx="18731" formatCode="General">
                  <c:v>3.2808799999999999E-3</c:v>
                </c:pt>
                <c:pt idx="18732" formatCode="General">
                  <c:v>3.2809699999999998E-3</c:v>
                </c:pt>
                <c:pt idx="18733" formatCode="General">
                  <c:v>3.2810500000000002E-3</c:v>
                </c:pt>
                <c:pt idx="18734" formatCode="General">
                  <c:v>3.2811400000000001E-3</c:v>
                </c:pt>
                <c:pt idx="18735" formatCode="General">
                  <c:v>3.28123E-3</c:v>
                </c:pt>
                <c:pt idx="18736" formatCode="General">
                  <c:v>3.2813400000000002E-3</c:v>
                </c:pt>
                <c:pt idx="18737" formatCode="General">
                  <c:v>3.2814699999999999E-3</c:v>
                </c:pt>
                <c:pt idx="18738" formatCode="General">
                  <c:v>3.2816199999999998E-3</c:v>
                </c:pt>
                <c:pt idx="18739" formatCode="General">
                  <c:v>3.2819699999999999E-3</c:v>
                </c:pt>
                <c:pt idx="18740" formatCode="General">
                  <c:v>3.2820800000000002E-3</c:v>
                </c:pt>
                <c:pt idx="18741" formatCode="General">
                  <c:v>3.2821999999999999E-3</c:v>
                </c:pt>
                <c:pt idx="18742" formatCode="General">
                  <c:v>3.2823000000000001E-3</c:v>
                </c:pt>
                <c:pt idx="18743" formatCode="General">
                  <c:v>3.2823800000000001E-3</c:v>
                </c:pt>
                <c:pt idx="18744" formatCode="General">
                  <c:v>3.2824500000000001E-3</c:v>
                </c:pt>
                <c:pt idx="18745" formatCode="General">
                  <c:v>3.2825300000000001E-3</c:v>
                </c:pt>
                <c:pt idx="18746" formatCode="General">
                  <c:v>3.2826000000000001E-3</c:v>
                </c:pt>
                <c:pt idx="18747" formatCode="General">
                  <c:v>3.2826600000000002E-3</c:v>
                </c:pt>
                <c:pt idx="18748" formatCode="General">
                  <c:v>3.2827099999999999E-3</c:v>
                </c:pt>
                <c:pt idx="18749" formatCode="General">
                  <c:v>3.28276E-3</c:v>
                </c:pt>
                <c:pt idx="18750" formatCode="General">
                  <c:v>3.28283E-3</c:v>
                </c:pt>
                <c:pt idx="18751" formatCode="General">
                  <c:v>3.2828800000000002E-3</c:v>
                </c:pt>
                <c:pt idx="18752" formatCode="General">
                  <c:v>3.2829299999999999E-3</c:v>
                </c:pt>
                <c:pt idx="18753" formatCode="General">
                  <c:v>3.28298E-3</c:v>
                </c:pt>
                <c:pt idx="18754" formatCode="General">
                  <c:v>3.2830400000000001E-3</c:v>
                </c:pt>
                <c:pt idx="18755" formatCode="General">
                  <c:v>3.2830899999999998E-3</c:v>
                </c:pt>
                <c:pt idx="18756" formatCode="General">
                  <c:v>3.2831399999999999E-3</c:v>
                </c:pt>
                <c:pt idx="18757" formatCode="General">
                  <c:v>3.2831900000000001E-3</c:v>
                </c:pt>
                <c:pt idx="18758" formatCode="General">
                  <c:v>3.2832400000000002E-3</c:v>
                </c:pt>
                <c:pt idx="18759" formatCode="General">
                  <c:v>3.2832899999999999E-3</c:v>
                </c:pt>
                <c:pt idx="18760" formatCode="General">
                  <c:v>3.28334E-3</c:v>
                </c:pt>
                <c:pt idx="18761" formatCode="General">
                  <c:v>3.2834000000000001E-3</c:v>
                </c:pt>
                <c:pt idx="18762" formatCode="General">
                  <c:v>3.2834499999999998E-3</c:v>
                </c:pt>
                <c:pt idx="18763" formatCode="General">
                  <c:v>3.28349E-3</c:v>
                </c:pt>
                <c:pt idx="18764" formatCode="General">
                  <c:v>3.2835300000000002E-3</c:v>
                </c:pt>
                <c:pt idx="18765" formatCode="General">
                  <c:v>3.28357E-3</c:v>
                </c:pt>
                <c:pt idx="18766" formatCode="General">
                  <c:v>3.2836100000000002E-3</c:v>
                </c:pt>
                <c:pt idx="18767" formatCode="General">
                  <c:v>3.2836499999999999E-3</c:v>
                </c:pt>
                <c:pt idx="18768" formatCode="General">
                  <c:v>3.28372E-3</c:v>
                </c:pt>
                <c:pt idx="18769" formatCode="General">
                  <c:v>3.28378E-3</c:v>
                </c:pt>
                <c:pt idx="18770" formatCode="General">
                  <c:v>3.2838400000000001E-3</c:v>
                </c:pt>
                <c:pt idx="18771" formatCode="General">
                  <c:v>3.2839000000000002E-3</c:v>
                </c:pt>
                <c:pt idx="18772" formatCode="General">
                  <c:v>3.2839700000000002E-3</c:v>
                </c:pt>
                <c:pt idx="18773" formatCode="General">
                  <c:v>3.2840299999999998E-3</c:v>
                </c:pt>
                <c:pt idx="18774" formatCode="General">
                  <c:v>3.28408E-3</c:v>
                </c:pt>
                <c:pt idx="18775" formatCode="General">
                  <c:v>3.2841300000000001E-3</c:v>
                </c:pt>
                <c:pt idx="18776" formatCode="General">
                  <c:v>3.2841799999999998E-3</c:v>
                </c:pt>
                <c:pt idx="18777" formatCode="General">
                  <c:v>3.28423E-3</c:v>
                </c:pt>
                <c:pt idx="18778" formatCode="General">
                  <c:v>3.2843E-3</c:v>
                </c:pt>
                <c:pt idx="18779" formatCode="General">
                  <c:v>3.2843799999999999E-3</c:v>
                </c:pt>
                <c:pt idx="18780" formatCode="General">
                  <c:v>3.28445E-3</c:v>
                </c:pt>
                <c:pt idx="18781" formatCode="General">
                  <c:v>3.2845299999999999E-3</c:v>
                </c:pt>
                <c:pt idx="18782" formatCode="General">
                  <c:v>3.2846099999999999E-3</c:v>
                </c:pt>
                <c:pt idx="18783" formatCode="General">
                  <c:v>3.2846799999999999E-3</c:v>
                </c:pt>
                <c:pt idx="18784" formatCode="General">
                  <c:v>3.2847599999999999E-3</c:v>
                </c:pt>
                <c:pt idx="18785" formatCode="General">
                  <c:v>3.2848299999999999E-3</c:v>
                </c:pt>
                <c:pt idx="18786" formatCode="General">
                  <c:v>3.2849300000000001E-3</c:v>
                </c:pt>
                <c:pt idx="18787" formatCode="General">
                  <c:v>3.28502E-3</c:v>
                </c:pt>
                <c:pt idx="18788" formatCode="General">
                  <c:v>3.2851199999999999E-3</c:v>
                </c:pt>
                <c:pt idx="18789" formatCode="General">
                  <c:v>3.2852200000000002E-3</c:v>
                </c:pt>
                <c:pt idx="18790" formatCode="General">
                  <c:v>3.28532E-3</c:v>
                </c:pt>
                <c:pt idx="18791" formatCode="General">
                  <c:v>3.2854099999999999E-3</c:v>
                </c:pt>
                <c:pt idx="18792" formatCode="General">
                  <c:v>3.28554E-3</c:v>
                </c:pt>
                <c:pt idx="18793" formatCode="General">
                  <c:v>3.2856700000000001E-3</c:v>
                </c:pt>
                <c:pt idx="18794" formatCode="General">
                  <c:v>3.2858000000000002E-3</c:v>
                </c:pt>
                <c:pt idx="18795" formatCode="General">
                  <c:v>3.2859400000000002E-3</c:v>
                </c:pt>
                <c:pt idx="18796" formatCode="General">
                  <c:v>3.2861000000000001E-3</c:v>
                </c:pt>
                <c:pt idx="18797" formatCode="General">
                  <c:v>3.28626E-3</c:v>
                </c:pt>
                <c:pt idx="18798" formatCode="General">
                  <c:v>3.28642E-3</c:v>
                </c:pt>
                <c:pt idx="18799" formatCode="General">
                  <c:v>3.2865699999999999E-3</c:v>
                </c:pt>
                <c:pt idx="18800" formatCode="General">
                  <c:v>3.2867299999999999E-3</c:v>
                </c:pt>
                <c:pt idx="18801" formatCode="General">
                  <c:v>3.2868900000000002E-3</c:v>
                </c:pt>
                <c:pt idx="18802" formatCode="General">
                  <c:v>3.2870500000000001E-3</c:v>
                </c:pt>
                <c:pt idx="18803" formatCode="General">
                  <c:v>3.2872299999999999E-3</c:v>
                </c:pt>
                <c:pt idx="18804" formatCode="General">
                  <c:v>3.28743E-3</c:v>
                </c:pt>
                <c:pt idx="18805" formatCode="General">
                  <c:v>3.2876300000000002E-3</c:v>
                </c:pt>
                <c:pt idx="18806" formatCode="General">
                  <c:v>3.2878299999999998E-3</c:v>
                </c:pt>
                <c:pt idx="18807" formatCode="General">
                  <c:v>3.2880299999999999E-3</c:v>
                </c:pt>
                <c:pt idx="18808" formatCode="General">
                  <c:v>3.2882300000000001E-3</c:v>
                </c:pt>
                <c:pt idx="18809" formatCode="General">
                  <c:v>3.2884300000000002E-3</c:v>
                </c:pt>
                <c:pt idx="18810" formatCode="General">
                  <c:v>3.2886299999999999E-3</c:v>
                </c:pt>
                <c:pt idx="18811" formatCode="General">
                  <c:v>3.2888800000000001E-3</c:v>
                </c:pt>
                <c:pt idx="18812" formatCode="General">
                  <c:v>3.2891600000000002E-3</c:v>
                </c:pt>
                <c:pt idx="18813" formatCode="General">
                  <c:v>3.2894500000000002E-3</c:v>
                </c:pt>
                <c:pt idx="18814" formatCode="General">
                  <c:v>3.2897400000000002E-3</c:v>
                </c:pt>
                <c:pt idx="18815" formatCode="General">
                  <c:v>3.2900199999999998E-3</c:v>
                </c:pt>
                <c:pt idx="18816" formatCode="General">
                  <c:v>3.2903099999999998E-3</c:v>
                </c:pt>
                <c:pt idx="18817" formatCode="General">
                  <c:v>3.2905999999999999E-3</c:v>
                </c:pt>
                <c:pt idx="18818" formatCode="General">
                  <c:v>3.2908799999999999E-3</c:v>
                </c:pt>
                <c:pt idx="18819" formatCode="General">
                  <c:v>3.29124E-3</c:v>
                </c:pt>
                <c:pt idx="18820" formatCode="General">
                  <c:v>3.2915700000000002E-3</c:v>
                </c:pt>
                <c:pt idx="18821" formatCode="General">
                  <c:v>3.29189E-3</c:v>
                </c:pt>
                <c:pt idx="18822" formatCode="General">
                  <c:v>3.2923200000000001E-3</c:v>
                </c:pt>
                <c:pt idx="18823" formatCode="General">
                  <c:v>3.2927500000000001E-3</c:v>
                </c:pt>
                <c:pt idx="18824" formatCode="General">
                  <c:v>3.2931800000000002E-3</c:v>
                </c:pt>
                <c:pt idx="18825" formatCode="General">
                  <c:v>3.2936100000000002E-3</c:v>
                </c:pt>
                <c:pt idx="18826" formatCode="General">
                  <c:v>3.2940399999999998E-3</c:v>
                </c:pt>
                <c:pt idx="18827" formatCode="General">
                  <c:v>3.2944699999999999E-3</c:v>
                </c:pt>
                <c:pt idx="18828" formatCode="General">
                  <c:v>3.2950399999999999E-3</c:v>
                </c:pt>
                <c:pt idx="18829" formatCode="General">
                  <c:v>3.29562E-3</c:v>
                </c:pt>
                <c:pt idx="18830" formatCode="General">
                  <c:v>3.2961900000000001E-3</c:v>
                </c:pt>
                <c:pt idx="18831" formatCode="General">
                  <c:v>3.2967600000000001E-3</c:v>
                </c:pt>
                <c:pt idx="18832" formatCode="General">
                  <c:v>3.2973400000000002E-3</c:v>
                </c:pt>
                <c:pt idx="18833" formatCode="General">
                  <c:v>3.2979099999999998E-3</c:v>
                </c:pt>
                <c:pt idx="18834" formatCode="General">
                  <c:v>3.2984899999999998E-3</c:v>
                </c:pt>
                <c:pt idx="18835" formatCode="General">
                  <c:v>3.2992899999999999E-3</c:v>
                </c:pt>
                <c:pt idx="18836" formatCode="General">
                  <c:v>3.2999800000000001E-3</c:v>
                </c:pt>
                <c:pt idx="18837" formatCode="General">
                  <c:v>3.3008999999999998E-3</c:v>
                </c:pt>
                <c:pt idx="18838" formatCode="General">
                  <c:v>3.3018100000000001E-3</c:v>
                </c:pt>
                <c:pt idx="18839" formatCode="General">
                  <c:v>3.3027299999999998E-3</c:v>
                </c:pt>
                <c:pt idx="18840" formatCode="General">
                  <c:v>3.30365E-3</c:v>
                </c:pt>
                <c:pt idx="18841" formatCode="General">
                  <c:v>3.3045700000000002E-3</c:v>
                </c:pt>
                <c:pt idx="18842" formatCode="General">
                  <c:v>3.3054899999999999E-3</c:v>
                </c:pt>
                <c:pt idx="18843" formatCode="General">
                  <c:v>3.3067499999999998E-3</c:v>
                </c:pt>
                <c:pt idx="18844" formatCode="General">
                  <c:v>3.3070899999999999E-3</c:v>
                </c:pt>
                <c:pt idx="18845" formatCode="General">
                  <c:v>3.3080100000000001E-3</c:v>
                </c:pt>
                <c:pt idx="18846" formatCode="General">
                  <c:v>3.3093699999999998E-3</c:v>
                </c:pt>
                <c:pt idx="18847" formatCode="General">
                  <c:v>3.31074E-3</c:v>
                </c:pt>
                <c:pt idx="18848" formatCode="General">
                  <c:v>3.3121100000000001E-3</c:v>
                </c:pt>
                <c:pt idx="18849" formatCode="General">
                  <c:v>3.3134800000000002E-3</c:v>
                </c:pt>
                <c:pt idx="18850" formatCode="General">
                  <c:v>3.31439E-3</c:v>
                </c:pt>
                <c:pt idx="18851" formatCode="General">
                  <c:v>3.3153100000000001E-3</c:v>
                </c:pt>
                <c:pt idx="18852" formatCode="General">
                  <c:v>3.3162299999999999E-3</c:v>
                </c:pt>
                <c:pt idx="18853" formatCode="General">
                  <c:v>3.3171400000000001E-3</c:v>
                </c:pt>
                <c:pt idx="18854" formatCode="General">
                  <c:v>3.3180599999999998E-3</c:v>
                </c:pt>
                <c:pt idx="18855" formatCode="General">
                  <c:v>3.31898E-3</c:v>
                </c:pt>
                <c:pt idx="18856" formatCode="General">
                  <c:v>3.3199000000000002E-3</c:v>
                </c:pt>
                <c:pt idx="18857" formatCode="General">
                  <c:v>3.32081E-3</c:v>
                </c:pt>
                <c:pt idx="18858" formatCode="General">
                  <c:v>3.3217300000000002E-3</c:v>
                </c:pt>
                <c:pt idx="18859" formatCode="General">
                  <c:v>3.3226499999999999E-3</c:v>
                </c:pt>
                <c:pt idx="18860" formatCode="General">
                  <c:v>3.3232600000000002E-3</c:v>
                </c:pt>
                <c:pt idx="18861" formatCode="General">
                  <c:v>3.32387E-3</c:v>
                </c:pt>
                <c:pt idx="18862" formatCode="General">
                  <c:v>3.3244799999999999E-3</c:v>
                </c:pt>
                <c:pt idx="18863" formatCode="General">
                  <c:v>3.3250900000000002E-3</c:v>
                </c:pt>
                <c:pt idx="18864" formatCode="General">
                  <c:v>3.3257E-3</c:v>
                </c:pt>
                <c:pt idx="18865" formatCode="General">
                  <c:v>3.3263099999999999E-3</c:v>
                </c:pt>
                <c:pt idx="18866" formatCode="General">
                  <c:v>3.3268500000000001E-3</c:v>
                </c:pt>
                <c:pt idx="18867" formatCode="General">
                  <c:v>3.32731E-3</c:v>
                </c:pt>
                <c:pt idx="18868" formatCode="General">
                  <c:v>3.3277699999999999E-3</c:v>
                </c:pt>
                <c:pt idx="18869" formatCode="General">
                  <c:v>3.3282199999999998E-3</c:v>
                </c:pt>
                <c:pt idx="18870" formatCode="General">
                  <c:v>3.3286800000000001E-3</c:v>
                </c:pt>
                <c:pt idx="18871" formatCode="General">
                  <c:v>3.32914E-3</c:v>
                </c:pt>
                <c:pt idx="18872" formatCode="General">
                  <c:v>3.3295999999999998E-3</c:v>
                </c:pt>
                <c:pt idx="18873" formatCode="General">
                  <c:v>3.3300600000000001E-3</c:v>
                </c:pt>
                <c:pt idx="18874" formatCode="General">
                  <c:v>3.33044E-3</c:v>
                </c:pt>
                <c:pt idx="18875" formatCode="General">
                  <c:v>3.33074E-3</c:v>
                </c:pt>
                <c:pt idx="18876" formatCode="General">
                  <c:v>3.3310499999999999E-3</c:v>
                </c:pt>
                <c:pt idx="18877" formatCode="General">
                  <c:v>3.3313599999999998E-3</c:v>
                </c:pt>
                <c:pt idx="18878" formatCode="General">
                  <c:v>3.3316600000000002E-3</c:v>
                </c:pt>
                <c:pt idx="18879" formatCode="General">
                  <c:v>3.3319700000000001E-3</c:v>
                </c:pt>
                <c:pt idx="18880" formatCode="General">
                  <c:v>3.33227E-3</c:v>
                </c:pt>
                <c:pt idx="18881" formatCode="General">
                  <c:v>3.3325799999999999E-3</c:v>
                </c:pt>
                <c:pt idx="18882" formatCode="General">
                  <c:v>3.33285E-3</c:v>
                </c:pt>
                <c:pt idx="18883" formatCode="General">
                  <c:v>3.3330999999999999E-3</c:v>
                </c:pt>
                <c:pt idx="18884" formatCode="General">
                  <c:v>3.3333400000000002E-3</c:v>
                </c:pt>
                <c:pt idx="18885" formatCode="General">
                  <c:v>3.33359E-3</c:v>
                </c:pt>
                <c:pt idx="18886" formatCode="General">
                  <c:v>3.3338299999999999E-3</c:v>
                </c:pt>
                <c:pt idx="18887" formatCode="General">
                  <c:v>3.3340800000000001E-3</c:v>
                </c:pt>
                <c:pt idx="18888" formatCode="General">
                  <c:v>3.33432E-3</c:v>
                </c:pt>
                <c:pt idx="18889" formatCode="General">
                  <c:v>3.3344999999999998E-3</c:v>
                </c:pt>
                <c:pt idx="18890" formatCode="General">
                  <c:v>3.33469E-3</c:v>
                </c:pt>
                <c:pt idx="18891" formatCode="General">
                  <c:v>3.3348399999999999E-3</c:v>
                </c:pt>
                <c:pt idx="18892" formatCode="General">
                  <c:v>3.3349899999999999E-3</c:v>
                </c:pt>
                <c:pt idx="18893" formatCode="General">
                  <c:v>3.3351499999999998E-3</c:v>
                </c:pt>
                <c:pt idx="18894" formatCode="General">
                  <c:v>3.3352999999999998E-3</c:v>
                </c:pt>
                <c:pt idx="18895" formatCode="General">
                  <c:v>3.3354499999999998E-3</c:v>
                </c:pt>
                <c:pt idx="18896" formatCode="General">
                  <c:v>3.3356000000000002E-3</c:v>
                </c:pt>
                <c:pt idx="18897" formatCode="General">
                  <c:v>3.3357600000000001E-3</c:v>
                </c:pt>
                <c:pt idx="18898" formatCode="General">
                  <c:v>3.3359100000000001E-3</c:v>
                </c:pt>
                <c:pt idx="18899" formatCode="General">
                  <c:v>3.3360400000000002E-3</c:v>
                </c:pt>
                <c:pt idx="18900" formatCode="General">
                  <c:v>3.3361799999999998E-3</c:v>
                </c:pt>
                <c:pt idx="18901" formatCode="General">
                  <c:v>3.3362800000000001E-3</c:v>
                </c:pt>
                <c:pt idx="18902" formatCode="General">
                  <c:v>3.3363799999999999E-3</c:v>
                </c:pt>
                <c:pt idx="18903" formatCode="General">
                  <c:v>3.3364800000000002E-3</c:v>
                </c:pt>
                <c:pt idx="18904" formatCode="General">
                  <c:v>3.33658E-3</c:v>
                </c:pt>
                <c:pt idx="18905" formatCode="General">
                  <c:v>3.3366799999999999E-3</c:v>
                </c:pt>
                <c:pt idx="18906" formatCode="General">
                  <c:v>3.3367800000000001E-3</c:v>
                </c:pt>
                <c:pt idx="18907" formatCode="General">
                  <c:v>3.3368500000000001E-3</c:v>
                </c:pt>
                <c:pt idx="18908" formatCode="General">
                  <c:v>3.3369099999999998E-3</c:v>
                </c:pt>
                <c:pt idx="18909" formatCode="General">
                  <c:v>3.3369799999999998E-3</c:v>
                </c:pt>
                <c:pt idx="18910" formatCode="General">
                  <c:v>3.3370600000000002E-3</c:v>
                </c:pt>
                <c:pt idx="18911" formatCode="General">
                  <c:v>3.3371299999999998E-3</c:v>
                </c:pt>
                <c:pt idx="18912" formatCode="General">
                  <c:v>3.3372100000000002E-3</c:v>
                </c:pt>
                <c:pt idx="18913" formatCode="General">
                  <c:v>3.3372900000000001E-3</c:v>
                </c:pt>
                <c:pt idx="18914" formatCode="General">
                  <c:v>3.3373399999999998E-3</c:v>
                </c:pt>
                <c:pt idx="18915" formatCode="General">
                  <c:v>3.33739E-3</c:v>
                </c:pt>
                <c:pt idx="18916" formatCode="General">
                  <c:v>3.3374500000000001E-3</c:v>
                </c:pt>
                <c:pt idx="18917" formatCode="General">
                  <c:v>3.3375000000000002E-3</c:v>
                </c:pt>
                <c:pt idx="18918" formatCode="General">
                  <c:v>3.3375599999999998E-3</c:v>
                </c:pt>
                <c:pt idx="18919" formatCode="General">
                  <c:v>3.33761E-3</c:v>
                </c:pt>
                <c:pt idx="18920" formatCode="General">
                  <c:v>3.3376600000000001E-3</c:v>
                </c:pt>
                <c:pt idx="18921" formatCode="General">
                  <c:v>3.3377200000000002E-3</c:v>
                </c:pt>
                <c:pt idx="18922" formatCode="General">
                  <c:v>3.3377699999999999E-3</c:v>
                </c:pt>
                <c:pt idx="18923" formatCode="General">
                  <c:v>3.33782E-3</c:v>
                </c:pt>
                <c:pt idx="18924" formatCode="General">
                  <c:v>3.3378700000000002E-3</c:v>
                </c:pt>
                <c:pt idx="18925" formatCode="General">
                  <c:v>3.3379199999999999E-3</c:v>
                </c:pt>
                <c:pt idx="18926" formatCode="General">
                  <c:v>3.3379799999999999E-3</c:v>
                </c:pt>
                <c:pt idx="18927" formatCode="General">
                  <c:v>3.33804E-3</c:v>
                </c:pt>
                <c:pt idx="18928" formatCode="General">
                  <c:v>3.3380800000000002E-3</c:v>
                </c:pt>
                <c:pt idx="18929" formatCode="General">
                  <c:v>3.3381299999999999E-3</c:v>
                </c:pt>
                <c:pt idx="18930" formatCode="General">
                  <c:v>3.3381700000000001E-3</c:v>
                </c:pt>
                <c:pt idx="18931" formatCode="General">
                  <c:v>3.3382199999999998E-3</c:v>
                </c:pt>
                <c:pt idx="18932" formatCode="General">
                  <c:v>3.3382799999999999E-3</c:v>
                </c:pt>
                <c:pt idx="18933" formatCode="General">
                  <c:v>3.3383499999999999E-3</c:v>
                </c:pt>
                <c:pt idx="18934" formatCode="General">
                  <c:v>3.33841E-3</c:v>
                </c:pt>
                <c:pt idx="18935" formatCode="General">
                  <c:v>3.3384500000000002E-3</c:v>
                </c:pt>
                <c:pt idx="18936" formatCode="General">
                  <c:v>3.3385099999999998E-3</c:v>
                </c:pt>
                <c:pt idx="18937" formatCode="General">
                  <c:v>3.3385699999999999E-3</c:v>
                </c:pt>
                <c:pt idx="18938" formatCode="General">
                  <c:v>3.3386399999999999E-3</c:v>
                </c:pt>
                <c:pt idx="18939" formatCode="General">
                  <c:v>3.3387E-3</c:v>
                </c:pt>
                <c:pt idx="18940" formatCode="General">
                  <c:v>3.3387600000000001E-3</c:v>
                </c:pt>
                <c:pt idx="18941" formatCode="General">
                  <c:v>3.3388200000000002E-3</c:v>
                </c:pt>
                <c:pt idx="18942" formatCode="General">
                  <c:v>3.3388799999999998E-3</c:v>
                </c:pt>
                <c:pt idx="18943" formatCode="General">
                  <c:v>3.3389399999999999E-3</c:v>
                </c:pt>
                <c:pt idx="18944" formatCode="General">
                  <c:v>3.339E-3</c:v>
                </c:pt>
                <c:pt idx="18945" formatCode="General">
                  <c:v>3.33906E-3</c:v>
                </c:pt>
                <c:pt idx="18946" formatCode="General">
                  <c:v>3.3391599999999999E-3</c:v>
                </c:pt>
                <c:pt idx="18947" formatCode="General">
                  <c:v>3.3392500000000002E-3</c:v>
                </c:pt>
                <c:pt idx="18948" formatCode="General">
                  <c:v>3.3393400000000001E-3</c:v>
                </c:pt>
                <c:pt idx="18949" formatCode="General">
                  <c:v>3.3394599999999998E-3</c:v>
                </c:pt>
                <c:pt idx="18950" formatCode="General">
                  <c:v>3.3396200000000002E-3</c:v>
                </c:pt>
                <c:pt idx="18951" formatCode="General">
                  <c:v>3.3398799999999999E-3</c:v>
                </c:pt>
                <c:pt idx="18952" formatCode="General">
                  <c:v>3.3400299999999999E-3</c:v>
                </c:pt>
                <c:pt idx="18953" formatCode="General">
                  <c:v>3.3401500000000001E-3</c:v>
                </c:pt>
                <c:pt idx="18954" formatCode="General">
                  <c:v>3.3402599999999998E-3</c:v>
                </c:pt>
                <c:pt idx="18955" formatCode="General">
                  <c:v>3.3403600000000001E-3</c:v>
                </c:pt>
                <c:pt idx="18956" formatCode="General">
                  <c:v>3.34046E-3</c:v>
                </c:pt>
                <c:pt idx="18957" formatCode="General">
                  <c:v>3.3405599999999998E-3</c:v>
                </c:pt>
                <c:pt idx="18958" formatCode="General">
                  <c:v>3.3406400000000002E-3</c:v>
                </c:pt>
                <c:pt idx="18959" formatCode="General">
                  <c:v>3.3407300000000001E-3</c:v>
                </c:pt>
                <c:pt idx="18960" formatCode="General">
                  <c:v>3.3408000000000001E-3</c:v>
                </c:pt>
                <c:pt idx="18961" formatCode="General">
                  <c:v>3.3408999999999999E-3</c:v>
                </c:pt>
                <c:pt idx="18962" formatCode="General">
                  <c:v>3.3409999999999998E-3</c:v>
                </c:pt>
                <c:pt idx="18963" formatCode="General">
                  <c:v>3.3410800000000002E-3</c:v>
                </c:pt>
                <c:pt idx="18964" formatCode="General">
                  <c:v>3.3411700000000001E-3</c:v>
                </c:pt>
                <c:pt idx="18965" formatCode="General">
                  <c:v>3.34126E-3</c:v>
                </c:pt>
                <c:pt idx="18966" formatCode="General">
                  <c:v>3.3413700000000002E-3</c:v>
                </c:pt>
                <c:pt idx="18967" formatCode="General">
                  <c:v>3.34148E-3</c:v>
                </c:pt>
                <c:pt idx="18968" formatCode="General">
                  <c:v>3.34162E-3</c:v>
                </c:pt>
                <c:pt idx="18969" formatCode="General">
                  <c:v>3.3417799999999999E-3</c:v>
                </c:pt>
                <c:pt idx="18970" formatCode="General">
                  <c:v>3.3420699999999999E-3</c:v>
                </c:pt>
                <c:pt idx="18971" formatCode="General">
                  <c:v>3.3421900000000001E-3</c:v>
                </c:pt>
                <c:pt idx="18972" formatCode="General">
                  <c:v>3.3422899999999999E-3</c:v>
                </c:pt>
                <c:pt idx="18973" formatCode="General">
                  <c:v>3.3423900000000002E-3</c:v>
                </c:pt>
                <c:pt idx="18974" formatCode="General">
                  <c:v>3.3424599999999998E-3</c:v>
                </c:pt>
                <c:pt idx="18975" formatCode="General">
                  <c:v>3.3425400000000002E-3</c:v>
                </c:pt>
                <c:pt idx="18976" formatCode="General">
                  <c:v>3.3426100000000002E-3</c:v>
                </c:pt>
                <c:pt idx="18977" formatCode="General">
                  <c:v>3.3426900000000002E-3</c:v>
                </c:pt>
                <c:pt idx="18978" formatCode="General">
                  <c:v>3.3427499999999998E-3</c:v>
                </c:pt>
                <c:pt idx="18979" formatCode="General">
                  <c:v>3.3428099999999999E-3</c:v>
                </c:pt>
                <c:pt idx="18980" formatCode="General">
                  <c:v>3.34287E-3</c:v>
                </c:pt>
                <c:pt idx="18981" formatCode="General">
                  <c:v>3.34293E-3</c:v>
                </c:pt>
                <c:pt idx="18982" formatCode="General">
                  <c:v>3.3429900000000001E-3</c:v>
                </c:pt>
                <c:pt idx="18983" formatCode="General">
                  <c:v>3.3430600000000001E-3</c:v>
                </c:pt>
                <c:pt idx="18984" formatCode="General">
                  <c:v>3.3431200000000002E-3</c:v>
                </c:pt>
                <c:pt idx="18985" formatCode="General">
                  <c:v>3.3431699999999999E-3</c:v>
                </c:pt>
                <c:pt idx="18986" formatCode="General">
                  <c:v>3.34322E-3</c:v>
                </c:pt>
                <c:pt idx="18987" formatCode="General">
                  <c:v>3.3432599999999998E-3</c:v>
                </c:pt>
                <c:pt idx="18988" formatCode="General">
                  <c:v>3.3433099999999999E-3</c:v>
                </c:pt>
                <c:pt idx="18989" formatCode="General">
                  <c:v>3.3433600000000001E-3</c:v>
                </c:pt>
                <c:pt idx="18990" formatCode="General">
                  <c:v>3.3433999999999998E-3</c:v>
                </c:pt>
                <c:pt idx="18991" formatCode="General">
                  <c:v>3.34345E-3</c:v>
                </c:pt>
                <c:pt idx="18992" formatCode="General">
                  <c:v>3.3435000000000001E-3</c:v>
                </c:pt>
                <c:pt idx="18993" formatCode="General">
                  <c:v>3.3435399999999999E-3</c:v>
                </c:pt>
                <c:pt idx="18994" formatCode="General">
                  <c:v>3.34359E-3</c:v>
                </c:pt>
                <c:pt idx="18995" formatCode="General">
                  <c:v>3.3436400000000002E-3</c:v>
                </c:pt>
                <c:pt idx="18996" formatCode="General">
                  <c:v>3.3436799999999999E-3</c:v>
                </c:pt>
                <c:pt idx="18997" formatCode="General">
                  <c:v>3.3437300000000001E-3</c:v>
                </c:pt>
                <c:pt idx="18998" formatCode="General">
                  <c:v>3.3437800000000002E-3</c:v>
                </c:pt>
                <c:pt idx="18999" formatCode="General">
                  <c:v>3.34382E-3</c:v>
                </c:pt>
                <c:pt idx="19000" formatCode="General">
                  <c:v>3.3438700000000001E-3</c:v>
                </c:pt>
                <c:pt idx="19001" formatCode="General">
                  <c:v>3.3439199999999998E-3</c:v>
                </c:pt>
                <c:pt idx="19002" formatCode="General">
                  <c:v>3.3439799999999999E-3</c:v>
                </c:pt>
                <c:pt idx="19003" formatCode="General">
                  <c:v>3.3440399999999999E-3</c:v>
                </c:pt>
                <c:pt idx="19004" formatCode="General">
                  <c:v>3.3441E-3</c:v>
                </c:pt>
                <c:pt idx="19005" formatCode="General">
                  <c:v>3.3441500000000002E-3</c:v>
                </c:pt>
                <c:pt idx="19006" formatCode="General">
                  <c:v>3.3442099999999998E-3</c:v>
                </c:pt>
                <c:pt idx="19007" formatCode="General">
                  <c:v>3.3442699999999999E-3</c:v>
                </c:pt>
                <c:pt idx="19008" formatCode="General">
                  <c:v>3.34433E-3</c:v>
                </c:pt>
                <c:pt idx="19009" formatCode="General">
                  <c:v>3.34439E-3</c:v>
                </c:pt>
                <c:pt idx="19010" formatCode="General">
                  <c:v>3.3444799999999999E-3</c:v>
                </c:pt>
                <c:pt idx="19011" formatCode="General">
                  <c:v>3.3445599999999999E-3</c:v>
                </c:pt>
                <c:pt idx="19012" formatCode="General">
                  <c:v>3.3446499999999998E-3</c:v>
                </c:pt>
                <c:pt idx="19013" formatCode="General">
                  <c:v>3.3447400000000001E-3</c:v>
                </c:pt>
                <c:pt idx="19014" formatCode="General">
                  <c:v>3.3448200000000001E-3</c:v>
                </c:pt>
                <c:pt idx="19015" formatCode="General">
                  <c:v>3.34491E-3</c:v>
                </c:pt>
                <c:pt idx="19016" formatCode="General">
                  <c:v>3.3449899999999999E-3</c:v>
                </c:pt>
                <c:pt idx="19017" formatCode="General">
                  <c:v>3.3451100000000001E-3</c:v>
                </c:pt>
                <c:pt idx="19018" formatCode="General">
                  <c:v>3.3452199999999999E-3</c:v>
                </c:pt>
                <c:pt idx="19019" formatCode="General">
                  <c:v>3.3453300000000001E-3</c:v>
                </c:pt>
                <c:pt idx="19020" formatCode="General">
                  <c:v>3.3454499999999998E-3</c:v>
                </c:pt>
                <c:pt idx="19021" formatCode="General">
                  <c:v>3.34556E-3</c:v>
                </c:pt>
                <c:pt idx="19022" formatCode="General">
                  <c:v>3.3456699999999998E-3</c:v>
                </c:pt>
                <c:pt idx="19023" formatCode="General">
                  <c:v>3.3458099999999998E-3</c:v>
                </c:pt>
                <c:pt idx="19024" formatCode="General">
                  <c:v>3.3459599999999998E-3</c:v>
                </c:pt>
                <c:pt idx="19025" formatCode="General">
                  <c:v>3.3461200000000002E-3</c:v>
                </c:pt>
                <c:pt idx="19026" formatCode="General">
                  <c:v>3.3462700000000001E-3</c:v>
                </c:pt>
                <c:pt idx="19027" formatCode="General">
                  <c:v>3.3464300000000001E-3</c:v>
                </c:pt>
                <c:pt idx="19028" formatCode="General">
                  <c:v>3.3465499999999998E-3</c:v>
                </c:pt>
                <c:pt idx="19029" formatCode="General">
                  <c:v>3.3466699999999999E-3</c:v>
                </c:pt>
                <c:pt idx="19030" formatCode="General">
                  <c:v>3.3467800000000002E-3</c:v>
                </c:pt>
                <c:pt idx="19031" formatCode="General">
                  <c:v>3.3468999999999999E-3</c:v>
                </c:pt>
                <c:pt idx="19032" formatCode="General">
                  <c:v>3.3469799999999998E-3</c:v>
                </c:pt>
                <c:pt idx="19033" formatCode="General">
                  <c:v>3.34709E-3</c:v>
                </c:pt>
                <c:pt idx="19034" formatCode="General">
                  <c:v>3.3472100000000002E-3</c:v>
                </c:pt>
                <c:pt idx="19035" formatCode="General">
                  <c:v>3.3473000000000001E-3</c:v>
                </c:pt>
                <c:pt idx="19036" formatCode="General">
                  <c:v>3.3473800000000001E-3</c:v>
                </c:pt>
                <c:pt idx="19037" formatCode="General">
                  <c:v>3.34747E-3</c:v>
                </c:pt>
                <c:pt idx="19038" formatCode="General">
                  <c:v>3.3475599999999999E-3</c:v>
                </c:pt>
                <c:pt idx="19039" formatCode="General">
                  <c:v>3.3476399999999998E-3</c:v>
                </c:pt>
                <c:pt idx="19040" formatCode="General">
                  <c:v>3.3477300000000002E-3</c:v>
                </c:pt>
                <c:pt idx="19041" formatCode="General">
                  <c:v>3.34782E-3</c:v>
                </c:pt>
                <c:pt idx="19042" formatCode="General">
                  <c:v>3.3479099999999999E-3</c:v>
                </c:pt>
                <c:pt idx="19043" formatCode="General">
                  <c:v>3.34798E-3</c:v>
                </c:pt>
                <c:pt idx="19044" formatCode="General">
                  <c:v>3.3480599999999999E-3</c:v>
                </c:pt>
                <c:pt idx="19045" formatCode="General">
                  <c:v>3.34812E-3</c:v>
                </c:pt>
                <c:pt idx="19046" formatCode="General">
                  <c:v>3.3481800000000001E-3</c:v>
                </c:pt>
                <c:pt idx="19047" formatCode="General">
                  <c:v>3.3482400000000002E-3</c:v>
                </c:pt>
                <c:pt idx="19048" formatCode="General">
                  <c:v>3.3483100000000002E-3</c:v>
                </c:pt>
                <c:pt idx="19049" formatCode="General">
                  <c:v>3.3483699999999998E-3</c:v>
                </c:pt>
                <c:pt idx="19050" formatCode="General">
                  <c:v>3.3484399999999998E-3</c:v>
                </c:pt>
                <c:pt idx="19051" formatCode="General">
                  <c:v>3.3484999999999999E-3</c:v>
                </c:pt>
                <c:pt idx="19052" formatCode="General">
                  <c:v>3.3485500000000001E-3</c:v>
                </c:pt>
                <c:pt idx="19053" formatCode="General">
                  <c:v>3.3486200000000001E-3</c:v>
                </c:pt>
                <c:pt idx="19054" formatCode="General">
                  <c:v>3.3486800000000001E-3</c:v>
                </c:pt>
                <c:pt idx="19055" formatCode="General">
                  <c:v>3.3487500000000002E-3</c:v>
                </c:pt>
                <c:pt idx="19056" formatCode="General">
                  <c:v>3.3488099999999998E-3</c:v>
                </c:pt>
                <c:pt idx="19057" formatCode="General">
                  <c:v>3.3488799999999998E-3</c:v>
                </c:pt>
                <c:pt idx="19058" formatCode="General">
                  <c:v>3.3489399999999999E-3</c:v>
                </c:pt>
                <c:pt idx="19059" formatCode="General">
                  <c:v>3.3490099999999999E-3</c:v>
                </c:pt>
                <c:pt idx="19060" formatCode="General">
                  <c:v>3.3490600000000001E-3</c:v>
                </c:pt>
                <c:pt idx="19061" formatCode="General">
                  <c:v>3.3491300000000001E-3</c:v>
                </c:pt>
                <c:pt idx="19062" formatCode="General">
                  <c:v>3.3491900000000002E-3</c:v>
                </c:pt>
                <c:pt idx="19063" formatCode="General">
                  <c:v>3.3492600000000002E-3</c:v>
                </c:pt>
                <c:pt idx="19064" formatCode="General">
                  <c:v>3.3493199999999998E-3</c:v>
                </c:pt>
                <c:pt idx="19065" formatCode="General">
                  <c:v>3.3493899999999998E-3</c:v>
                </c:pt>
                <c:pt idx="19066" formatCode="General">
                  <c:v>3.3494599999999999E-3</c:v>
                </c:pt>
                <c:pt idx="19067" formatCode="General">
                  <c:v>3.3495199999999999E-3</c:v>
                </c:pt>
                <c:pt idx="19068" formatCode="General">
                  <c:v>3.3495899999999999E-3</c:v>
                </c:pt>
                <c:pt idx="19069" formatCode="General">
                  <c:v>3.3496699999999999E-3</c:v>
                </c:pt>
                <c:pt idx="19070" formatCode="General">
                  <c:v>3.3497499999999999E-3</c:v>
                </c:pt>
                <c:pt idx="19071" formatCode="General">
                  <c:v>3.3498400000000002E-3</c:v>
                </c:pt>
                <c:pt idx="19072" formatCode="General">
                  <c:v>3.34995E-3</c:v>
                </c:pt>
                <c:pt idx="19073" formatCode="General">
                  <c:v>3.3501099999999999E-3</c:v>
                </c:pt>
                <c:pt idx="19074" formatCode="General">
                  <c:v>3.3504699999999999E-3</c:v>
                </c:pt>
                <c:pt idx="19075" formatCode="General">
                  <c:v>3.35061E-3</c:v>
                </c:pt>
                <c:pt idx="19076" formatCode="General">
                  <c:v>3.3507200000000002E-3</c:v>
                </c:pt>
                <c:pt idx="19077" formatCode="General">
                  <c:v>3.35083E-3</c:v>
                </c:pt>
                <c:pt idx="19078" formatCode="General">
                  <c:v>3.3509299999999998E-3</c:v>
                </c:pt>
                <c:pt idx="19079" formatCode="General">
                  <c:v>3.35104E-3</c:v>
                </c:pt>
                <c:pt idx="19080" formatCode="General">
                  <c:v>3.35111E-3</c:v>
                </c:pt>
                <c:pt idx="19081" formatCode="General">
                  <c:v>3.3511999999999999E-3</c:v>
                </c:pt>
                <c:pt idx="19082" formatCode="General">
                  <c:v>3.3513000000000002E-3</c:v>
                </c:pt>
                <c:pt idx="19083" formatCode="General">
                  <c:v>3.3513700000000002E-3</c:v>
                </c:pt>
                <c:pt idx="19084" formatCode="General">
                  <c:v>3.3514E-3</c:v>
                </c:pt>
                <c:pt idx="19085" formatCode="General">
                  <c:v>3.3514899999999999E-3</c:v>
                </c:pt>
                <c:pt idx="19086" formatCode="General">
                  <c:v>3.3515699999999999E-3</c:v>
                </c:pt>
                <c:pt idx="19087" formatCode="General">
                  <c:v>3.3516499999999999E-3</c:v>
                </c:pt>
                <c:pt idx="19088" formatCode="General">
                  <c:v>3.3517600000000001E-3</c:v>
                </c:pt>
                <c:pt idx="19089" formatCode="General">
                  <c:v>3.35185E-3</c:v>
                </c:pt>
                <c:pt idx="19090" formatCode="General">
                  <c:v>3.3519299999999999E-3</c:v>
                </c:pt>
                <c:pt idx="19091" formatCode="General">
                  <c:v>3.3520199999999998E-3</c:v>
                </c:pt>
                <c:pt idx="19092" formatCode="General">
                  <c:v>3.3521100000000002E-3</c:v>
                </c:pt>
                <c:pt idx="19093" formatCode="General">
                  <c:v>3.3522700000000001E-3</c:v>
                </c:pt>
                <c:pt idx="19094" formatCode="General">
                  <c:v>3.3524700000000002E-3</c:v>
                </c:pt>
                <c:pt idx="19095" formatCode="General">
                  <c:v>3.3527100000000001E-3</c:v>
                </c:pt>
                <c:pt idx="19096" formatCode="General">
                  <c:v>3.3528400000000002E-3</c:v>
                </c:pt>
                <c:pt idx="19097" formatCode="General">
                  <c:v>3.3529599999999999E-3</c:v>
                </c:pt>
                <c:pt idx="19098" formatCode="General">
                  <c:v>3.3530700000000001E-3</c:v>
                </c:pt>
                <c:pt idx="19099" formatCode="General">
                  <c:v>3.35316E-3</c:v>
                </c:pt>
                <c:pt idx="19100" formatCode="General">
                  <c:v>3.35324E-3</c:v>
                </c:pt>
                <c:pt idx="19101" formatCode="General">
                  <c:v>3.3533299999999999E-3</c:v>
                </c:pt>
                <c:pt idx="19102" formatCode="General">
                  <c:v>3.3534099999999998E-3</c:v>
                </c:pt>
                <c:pt idx="19103" formatCode="General">
                  <c:v>3.3534699999999999E-3</c:v>
                </c:pt>
                <c:pt idx="19104" formatCode="General">
                  <c:v>3.35353E-3</c:v>
                </c:pt>
                <c:pt idx="19105" formatCode="General">
                  <c:v>3.3536E-3</c:v>
                </c:pt>
                <c:pt idx="19106" formatCode="General">
                  <c:v>3.35367E-3</c:v>
                </c:pt>
                <c:pt idx="19107" formatCode="General">
                  <c:v>3.35374E-3</c:v>
                </c:pt>
                <c:pt idx="19108" formatCode="General">
                  <c:v>3.35381E-3</c:v>
                </c:pt>
                <c:pt idx="19109" formatCode="General">
                  <c:v>3.3538800000000001E-3</c:v>
                </c:pt>
                <c:pt idx="19110" formatCode="General">
                  <c:v>3.3539300000000002E-3</c:v>
                </c:pt>
                <c:pt idx="19111" formatCode="General">
                  <c:v>3.3539899999999998E-3</c:v>
                </c:pt>
                <c:pt idx="19112" formatCode="General">
                  <c:v>3.35404E-3</c:v>
                </c:pt>
                <c:pt idx="19113" formatCode="General">
                  <c:v>3.3541000000000001E-3</c:v>
                </c:pt>
                <c:pt idx="19114" formatCode="General">
                  <c:v>3.3541700000000001E-3</c:v>
                </c:pt>
                <c:pt idx="19115" formatCode="General">
                  <c:v>3.3542300000000001E-3</c:v>
                </c:pt>
                <c:pt idx="19116" formatCode="General">
                  <c:v>3.3543000000000002E-3</c:v>
                </c:pt>
                <c:pt idx="19117" formatCode="General">
                  <c:v>3.3543599999999998E-3</c:v>
                </c:pt>
                <c:pt idx="19118" formatCode="General">
                  <c:v>3.3544299999999998E-3</c:v>
                </c:pt>
                <c:pt idx="19119" formatCode="General">
                  <c:v>3.3544899999999999E-3</c:v>
                </c:pt>
                <c:pt idx="19120" formatCode="General">
                  <c:v>3.3545599999999999E-3</c:v>
                </c:pt>
                <c:pt idx="19121" formatCode="General">
                  <c:v>3.35462E-3</c:v>
                </c:pt>
                <c:pt idx="19122" formatCode="General">
                  <c:v>3.35469E-3</c:v>
                </c:pt>
                <c:pt idx="19123" formatCode="General">
                  <c:v>3.35476E-3</c:v>
                </c:pt>
                <c:pt idx="19124" formatCode="General">
                  <c:v>3.3548100000000002E-3</c:v>
                </c:pt>
                <c:pt idx="19125" formatCode="General">
                  <c:v>3.3548699999999998E-3</c:v>
                </c:pt>
                <c:pt idx="19126" formatCode="General">
                  <c:v>3.3549299999999999E-3</c:v>
                </c:pt>
                <c:pt idx="19127" formatCode="General">
                  <c:v>3.35499E-3</c:v>
                </c:pt>
                <c:pt idx="19128" formatCode="General">
                  <c:v>3.3550799999999999E-3</c:v>
                </c:pt>
                <c:pt idx="19129" formatCode="General">
                  <c:v>3.3551700000000002E-3</c:v>
                </c:pt>
                <c:pt idx="19130" formatCode="General">
                  <c:v>3.3552600000000001E-3</c:v>
                </c:pt>
                <c:pt idx="19131" formatCode="General">
                  <c:v>3.3553400000000001E-3</c:v>
                </c:pt>
                <c:pt idx="19132" formatCode="General">
                  <c:v>3.35543E-3</c:v>
                </c:pt>
                <c:pt idx="19133" formatCode="General">
                  <c:v>3.3555199999999999E-3</c:v>
                </c:pt>
                <c:pt idx="19134" formatCode="General">
                  <c:v>3.3556100000000002E-3</c:v>
                </c:pt>
                <c:pt idx="19135" formatCode="General">
                  <c:v>3.3557000000000001E-3</c:v>
                </c:pt>
                <c:pt idx="19136" formatCode="General">
                  <c:v>3.3558099999999999E-3</c:v>
                </c:pt>
                <c:pt idx="19137" formatCode="General">
                  <c:v>3.3559200000000001E-3</c:v>
                </c:pt>
                <c:pt idx="19138" formatCode="General">
                  <c:v>3.3560299999999999E-3</c:v>
                </c:pt>
                <c:pt idx="19139" formatCode="General">
                  <c:v>3.3561300000000001E-3</c:v>
                </c:pt>
                <c:pt idx="19140" formatCode="General">
                  <c:v>3.3562800000000001E-3</c:v>
                </c:pt>
                <c:pt idx="19141" formatCode="General">
                  <c:v>3.3564300000000001E-3</c:v>
                </c:pt>
                <c:pt idx="19142" formatCode="General">
                  <c:v>3.3565700000000001E-3</c:v>
                </c:pt>
                <c:pt idx="19143" formatCode="General">
                  <c:v>3.3567200000000001E-3</c:v>
                </c:pt>
                <c:pt idx="19144" formatCode="General">
                  <c:v>3.3568600000000001E-3</c:v>
                </c:pt>
                <c:pt idx="19145" formatCode="General">
                  <c:v>3.3570200000000001E-3</c:v>
                </c:pt>
                <c:pt idx="19146" formatCode="General">
                  <c:v>3.35718E-3</c:v>
                </c:pt>
                <c:pt idx="19147" formatCode="General">
                  <c:v>3.3573399999999999E-3</c:v>
                </c:pt>
                <c:pt idx="19148" formatCode="General">
                  <c:v>3.3574999999999998E-3</c:v>
                </c:pt>
                <c:pt idx="19149" formatCode="General">
                  <c:v>3.3577099999999999E-3</c:v>
                </c:pt>
                <c:pt idx="19150" formatCode="General">
                  <c:v>3.3579299999999999E-3</c:v>
                </c:pt>
                <c:pt idx="19151" formatCode="General">
                  <c:v>3.3581399999999999E-3</c:v>
                </c:pt>
                <c:pt idx="19152" formatCode="General">
                  <c:v>3.35835E-3</c:v>
                </c:pt>
                <c:pt idx="19153" formatCode="General">
                  <c:v>3.35856E-3</c:v>
                </c:pt>
                <c:pt idx="19154" formatCode="General">
                  <c:v>3.35878E-3</c:v>
                </c:pt>
                <c:pt idx="19155" formatCode="General">
                  <c:v>3.3589900000000001E-3</c:v>
                </c:pt>
                <c:pt idx="19156" formatCode="General">
                  <c:v>3.3592700000000001E-3</c:v>
                </c:pt>
                <c:pt idx="19157" formatCode="General">
                  <c:v>3.3595600000000002E-3</c:v>
                </c:pt>
                <c:pt idx="19158" formatCode="General">
                  <c:v>3.3598399999999998E-3</c:v>
                </c:pt>
                <c:pt idx="19159" formatCode="General">
                  <c:v>3.3601299999999998E-3</c:v>
                </c:pt>
                <c:pt idx="19160" formatCode="General">
                  <c:v>3.3604099999999999E-3</c:v>
                </c:pt>
                <c:pt idx="19161" formatCode="General">
                  <c:v>3.3606899999999999E-3</c:v>
                </c:pt>
                <c:pt idx="19162" formatCode="General">
                  <c:v>3.3610599999999999E-3</c:v>
                </c:pt>
                <c:pt idx="19163" formatCode="General">
                  <c:v>3.3613900000000001E-3</c:v>
                </c:pt>
                <c:pt idx="19164" formatCode="General">
                  <c:v>3.3617299999999998E-3</c:v>
                </c:pt>
                <c:pt idx="19165" formatCode="General">
                  <c:v>3.36206E-3</c:v>
                </c:pt>
                <c:pt idx="19166" formatCode="General">
                  <c:v>3.3624000000000002E-3</c:v>
                </c:pt>
                <c:pt idx="19167" formatCode="General">
                  <c:v>3.3628400000000002E-3</c:v>
                </c:pt>
                <c:pt idx="19168" formatCode="General">
                  <c:v>3.3632900000000001E-3</c:v>
                </c:pt>
                <c:pt idx="19169" formatCode="General">
                  <c:v>3.36374E-3</c:v>
                </c:pt>
                <c:pt idx="19170" formatCode="General">
                  <c:v>3.36418E-3</c:v>
                </c:pt>
                <c:pt idx="19171" formatCode="General">
                  <c:v>3.36441E-3</c:v>
                </c:pt>
                <c:pt idx="19172" formatCode="General">
                  <c:v>3.3648599999999999E-3</c:v>
                </c:pt>
                <c:pt idx="19173" formatCode="General">
                  <c:v>3.3653200000000002E-3</c:v>
                </c:pt>
                <c:pt idx="19174" formatCode="General">
                  <c:v>3.3657700000000001E-3</c:v>
                </c:pt>
                <c:pt idx="19175" formatCode="General">
                  <c:v>3.3662200000000001E-3</c:v>
                </c:pt>
                <c:pt idx="19176" formatCode="General">
                  <c:v>3.3666799999999999E-3</c:v>
                </c:pt>
                <c:pt idx="19177" formatCode="General">
                  <c:v>3.3671299999999999E-3</c:v>
                </c:pt>
                <c:pt idx="19178" formatCode="General">
                  <c:v>3.36747E-3</c:v>
                </c:pt>
                <c:pt idx="19179" formatCode="General">
                  <c:v>3.3678100000000002E-3</c:v>
                </c:pt>
                <c:pt idx="19180" formatCode="General">
                  <c:v>3.3681900000000001E-3</c:v>
                </c:pt>
                <c:pt idx="19181" formatCode="General">
                  <c:v>3.3685E-3</c:v>
                </c:pt>
                <c:pt idx="19182" formatCode="General">
                  <c:v>3.3687999999999999E-3</c:v>
                </c:pt>
                <c:pt idx="19183" formatCode="General">
                  <c:v>3.3690999999999999E-3</c:v>
                </c:pt>
                <c:pt idx="19184" formatCode="General">
                  <c:v>3.3693999999999998E-3</c:v>
                </c:pt>
                <c:pt idx="19185" formatCode="General">
                  <c:v>3.3697100000000002E-3</c:v>
                </c:pt>
                <c:pt idx="19186" formatCode="General">
                  <c:v>3.3700100000000001E-3</c:v>
                </c:pt>
                <c:pt idx="19187" formatCode="General">
                  <c:v>3.3703100000000001E-3</c:v>
                </c:pt>
                <c:pt idx="19188" formatCode="General">
                  <c:v>3.3705800000000002E-3</c:v>
                </c:pt>
                <c:pt idx="19189" formatCode="General">
                  <c:v>3.37083E-3</c:v>
                </c:pt>
                <c:pt idx="19190" formatCode="General">
                  <c:v>3.3710699999999999E-3</c:v>
                </c:pt>
                <c:pt idx="19191" formatCode="General">
                  <c:v>3.3713100000000002E-3</c:v>
                </c:pt>
                <c:pt idx="19192" formatCode="General">
                  <c:v>3.3715500000000001E-3</c:v>
                </c:pt>
                <c:pt idx="19193" formatCode="General">
                  <c:v>3.3717999999999999E-3</c:v>
                </c:pt>
                <c:pt idx="19194" formatCode="General">
                  <c:v>3.3719800000000001E-3</c:v>
                </c:pt>
                <c:pt idx="19195" formatCode="General">
                  <c:v>3.3721599999999999E-3</c:v>
                </c:pt>
                <c:pt idx="19196" formatCode="General">
                  <c:v>3.3723400000000001E-3</c:v>
                </c:pt>
                <c:pt idx="19197" formatCode="General">
                  <c:v>3.3724900000000001E-3</c:v>
                </c:pt>
                <c:pt idx="19198" formatCode="General">
                  <c:v>3.37266E-3</c:v>
                </c:pt>
                <c:pt idx="19199" formatCode="General">
                  <c:v>3.3728299999999998E-3</c:v>
                </c:pt>
                <c:pt idx="19200" formatCode="General">
                  <c:v>3.3730000000000001E-3</c:v>
                </c:pt>
                <c:pt idx="19201" formatCode="General">
                  <c:v>3.37316E-3</c:v>
                </c:pt>
                <c:pt idx="19202" formatCode="General">
                  <c:v>3.3733299999999999E-3</c:v>
                </c:pt>
                <c:pt idx="19203" formatCode="General">
                  <c:v>3.37346E-3</c:v>
                </c:pt>
                <c:pt idx="19204" formatCode="General">
                  <c:v>3.3735900000000001E-3</c:v>
                </c:pt>
                <c:pt idx="19205" formatCode="General">
                  <c:v>3.3737200000000002E-3</c:v>
                </c:pt>
                <c:pt idx="19206" formatCode="General">
                  <c:v>3.37382E-3</c:v>
                </c:pt>
                <c:pt idx="19207" formatCode="General">
                  <c:v>3.3739500000000001E-3</c:v>
                </c:pt>
                <c:pt idx="19208" formatCode="General">
                  <c:v>3.3740799999999998E-3</c:v>
                </c:pt>
                <c:pt idx="19209" formatCode="General">
                  <c:v>3.3741999999999999E-3</c:v>
                </c:pt>
                <c:pt idx="19210" formatCode="General">
                  <c:v>3.3743200000000001E-3</c:v>
                </c:pt>
                <c:pt idx="19211" formatCode="General">
                  <c:v>3.3744299999999999E-3</c:v>
                </c:pt>
                <c:pt idx="19212" formatCode="General">
                  <c:v>3.37455E-3</c:v>
                </c:pt>
                <c:pt idx="19213" formatCode="General">
                  <c:v>3.3746499999999999E-3</c:v>
                </c:pt>
                <c:pt idx="19214" formatCode="General">
                  <c:v>3.3747500000000001E-3</c:v>
                </c:pt>
                <c:pt idx="19215" formatCode="General">
                  <c:v>3.37484E-3</c:v>
                </c:pt>
                <c:pt idx="19216" formatCode="General">
                  <c:v>3.3749299999999999E-3</c:v>
                </c:pt>
                <c:pt idx="19217" formatCode="General">
                  <c:v>3.3750099999999999E-3</c:v>
                </c:pt>
                <c:pt idx="19218" formatCode="General">
                  <c:v>3.3750899999999999E-3</c:v>
                </c:pt>
                <c:pt idx="19219" formatCode="General">
                  <c:v>3.3751499999999999E-3</c:v>
                </c:pt>
                <c:pt idx="19220" formatCode="General">
                  <c:v>3.3752299999999999E-3</c:v>
                </c:pt>
                <c:pt idx="19221" formatCode="General">
                  <c:v>3.3753099999999999E-3</c:v>
                </c:pt>
                <c:pt idx="19222" formatCode="General">
                  <c:v>3.3753699999999999E-3</c:v>
                </c:pt>
                <c:pt idx="19223" formatCode="General">
                  <c:v>3.37543E-3</c:v>
                </c:pt>
                <c:pt idx="19224" formatCode="General">
                  <c:v>3.3754900000000001E-3</c:v>
                </c:pt>
                <c:pt idx="19225" formatCode="General">
                  <c:v>3.3755500000000002E-3</c:v>
                </c:pt>
                <c:pt idx="19226" formatCode="General">
                  <c:v>3.3756099999999998E-3</c:v>
                </c:pt>
                <c:pt idx="19227" formatCode="General">
                  <c:v>3.3756699999999999E-3</c:v>
                </c:pt>
                <c:pt idx="19228" formatCode="General">
                  <c:v>3.37573E-3</c:v>
                </c:pt>
                <c:pt idx="19229" formatCode="General">
                  <c:v>3.37579E-3</c:v>
                </c:pt>
                <c:pt idx="19230" formatCode="General">
                  <c:v>3.3758500000000001E-3</c:v>
                </c:pt>
                <c:pt idx="19231" formatCode="General">
                  <c:v>3.3759100000000002E-3</c:v>
                </c:pt>
                <c:pt idx="19232" formatCode="General">
                  <c:v>3.3759699999999998E-3</c:v>
                </c:pt>
                <c:pt idx="19233" formatCode="General">
                  <c:v>3.3760399999999999E-3</c:v>
                </c:pt>
                <c:pt idx="19234" formatCode="General">
                  <c:v>3.3760999999999999E-3</c:v>
                </c:pt>
                <c:pt idx="19235" formatCode="General">
                  <c:v>3.37617E-3</c:v>
                </c:pt>
                <c:pt idx="19236" formatCode="General">
                  <c:v>3.37624E-3</c:v>
                </c:pt>
                <c:pt idx="19237" formatCode="General">
                  <c:v>3.3763E-3</c:v>
                </c:pt>
                <c:pt idx="19238" formatCode="General">
                  <c:v>3.37638E-3</c:v>
                </c:pt>
                <c:pt idx="19239" formatCode="General">
                  <c:v>3.37646E-3</c:v>
                </c:pt>
                <c:pt idx="19240" formatCode="General">
                  <c:v>3.3765499999999999E-3</c:v>
                </c:pt>
                <c:pt idx="19241" formatCode="General">
                  <c:v>3.3766299999999998E-3</c:v>
                </c:pt>
                <c:pt idx="19242" formatCode="General">
                  <c:v>3.3767100000000002E-3</c:v>
                </c:pt>
                <c:pt idx="19243" formatCode="General">
                  <c:v>3.3767900000000002E-3</c:v>
                </c:pt>
                <c:pt idx="19244" formatCode="General">
                  <c:v>3.3768700000000001E-3</c:v>
                </c:pt>
                <c:pt idx="19245" formatCode="General">
                  <c:v>3.37696E-3</c:v>
                </c:pt>
                <c:pt idx="19246" formatCode="General">
                  <c:v>3.3770499999999999E-3</c:v>
                </c:pt>
                <c:pt idx="19247" formatCode="General">
                  <c:v>3.3771500000000002E-3</c:v>
                </c:pt>
                <c:pt idx="19248" formatCode="General">
                  <c:v>3.3772899999999998E-3</c:v>
                </c:pt>
                <c:pt idx="19249" formatCode="General">
                  <c:v>3.3775599999999999E-3</c:v>
                </c:pt>
                <c:pt idx="19250" formatCode="General">
                  <c:v>3.3777799999999999E-3</c:v>
                </c:pt>
                <c:pt idx="19251" formatCode="General">
                  <c:v>3.37792E-3</c:v>
                </c:pt>
                <c:pt idx="19252" formatCode="General">
                  <c:v>3.3780699999999999E-3</c:v>
                </c:pt>
                <c:pt idx="19253" formatCode="General">
                  <c:v>3.3781699999999998E-3</c:v>
                </c:pt>
                <c:pt idx="19254" formatCode="General">
                  <c:v>3.3782700000000001E-3</c:v>
                </c:pt>
                <c:pt idx="19255" formatCode="General">
                  <c:v>3.3783799999999998E-3</c:v>
                </c:pt>
                <c:pt idx="19256" formatCode="General">
                  <c:v>3.3784599999999998E-3</c:v>
                </c:pt>
                <c:pt idx="19257" formatCode="General">
                  <c:v>3.3785600000000001E-3</c:v>
                </c:pt>
                <c:pt idx="19258" formatCode="General">
                  <c:v>3.3786599999999999E-3</c:v>
                </c:pt>
                <c:pt idx="19259" formatCode="General">
                  <c:v>3.3787000000000001E-3</c:v>
                </c:pt>
                <c:pt idx="19260" formatCode="General">
                  <c:v>3.37879E-3</c:v>
                </c:pt>
                <c:pt idx="19261" formatCode="General">
                  <c:v>3.3788899999999998E-3</c:v>
                </c:pt>
                <c:pt idx="19262" formatCode="General">
                  <c:v>3.3789900000000001E-3</c:v>
                </c:pt>
                <c:pt idx="19263" formatCode="General">
                  <c:v>3.37909E-3</c:v>
                </c:pt>
                <c:pt idx="19264" formatCode="General">
                  <c:v>3.3792000000000002E-3</c:v>
                </c:pt>
                <c:pt idx="19265" formatCode="General">
                  <c:v>3.3793199999999999E-3</c:v>
                </c:pt>
                <c:pt idx="19266" formatCode="General">
                  <c:v>3.37944E-3</c:v>
                </c:pt>
                <c:pt idx="19267" formatCode="General">
                  <c:v>3.3795499999999998E-3</c:v>
                </c:pt>
                <c:pt idx="19268" formatCode="General">
                  <c:v>3.3797599999999999E-3</c:v>
                </c:pt>
                <c:pt idx="19269" formatCode="General">
                  <c:v>3.3801E-3</c:v>
                </c:pt>
                <c:pt idx="19270" formatCode="General">
                  <c:v>3.3802300000000001E-3</c:v>
                </c:pt>
                <c:pt idx="19271" formatCode="General">
                  <c:v>3.38033E-3</c:v>
                </c:pt>
                <c:pt idx="19272" formatCode="General">
                  <c:v>3.3804500000000001E-3</c:v>
                </c:pt>
                <c:pt idx="19273" formatCode="General">
                  <c:v>3.38055E-3</c:v>
                </c:pt>
                <c:pt idx="19274" formatCode="General">
                  <c:v>3.3806399999999999E-3</c:v>
                </c:pt>
                <c:pt idx="19275" formatCode="General">
                  <c:v>3.3807199999999998E-3</c:v>
                </c:pt>
                <c:pt idx="19276" formatCode="General">
                  <c:v>3.3808100000000002E-3</c:v>
                </c:pt>
                <c:pt idx="19277" formatCode="General">
                  <c:v>3.3808900000000001E-3</c:v>
                </c:pt>
                <c:pt idx="19278" formatCode="General">
                  <c:v>3.38098E-3</c:v>
                </c:pt>
                <c:pt idx="19279" formatCode="General">
                  <c:v>3.38106E-3</c:v>
                </c:pt>
                <c:pt idx="19280" formatCode="General">
                  <c:v>3.38113E-3</c:v>
                </c:pt>
                <c:pt idx="19281" formatCode="General">
                  <c:v>3.3812099999999999E-3</c:v>
                </c:pt>
                <c:pt idx="19282" formatCode="General">
                  <c:v>3.3812899999999999E-3</c:v>
                </c:pt>
                <c:pt idx="19283" formatCode="General">
                  <c:v>3.38135E-3</c:v>
                </c:pt>
                <c:pt idx="19284" formatCode="General">
                  <c:v>3.3814100000000001E-3</c:v>
                </c:pt>
                <c:pt idx="19285" formatCode="General">
                  <c:v>3.3814700000000001E-3</c:v>
                </c:pt>
                <c:pt idx="19286" formatCode="General">
                  <c:v>3.3815300000000002E-3</c:v>
                </c:pt>
                <c:pt idx="19287" formatCode="General">
                  <c:v>3.3815899999999999E-3</c:v>
                </c:pt>
                <c:pt idx="19288" formatCode="General">
                  <c:v>3.3816599999999999E-3</c:v>
                </c:pt>
                <c:pt idx="19289" formatCode="General">
                  <c:v>3.3817299999999999E-3</c:v>
                </c:pt>
                <c:pt idx="19290" formatCode="General">
                  <c:v>3.3817999999999999E-3</c:v>
                </c:pt>
                <c:pt idx="19291" formatCode="General">
                  <c:v>3.3818699999999999E-3</c:v>
                </c:pt>
                <c:pt idx="19292" formatCode="General">
                  <c:v>3.3819499999999999E-3</c:v>
                </c:pt>
                <c:pt idx="19293" formatCode="General">
                  <c:v>3.3820199999999999E-3</c:v>
                </c:pt>
                <c:pt idx="19294" formatCode="General">
                  <c:v>3.3820899999999999E-3</c:v>
                </c:pt>
                <c:pt idx="19295" formatCode="General">
                  <c:v>3.3821599999999999E-3</c:v>
                </c:pt>
                <c:pt idx="19296" formatCode="General">
                  <c:v>3.3822399999999999E-3</c:v>
                </c:pt>
                <c:pt idx="19297" formatCode="General">
                  <c:v>3.3823099999999999E-3</c:v>
                </c:pt>
                <c:pt idx="19298" formatCode="General">
                  <c:v>3.3823799999999999E-3</c:v>
                </c:pt>
                <c:pt idx="19299" formatCode="General">
                  <c:v>3.3824599999999999E-3</c:v>
                </c:pt>
                <c:pt idx="19300" formatCode="General">
                  <c:v>3.3825499999999998E-3</c:v>
                </c:pt>
                <c:pt idx="19301" formatCode="General">
                  <c:v>3.3826300000000002E-3</c:v>
                </c:pt>
                <c:pt idx="19302" formatCode="General">
                  <c:v>3.3827100000000001E-3</c:v>
                </c:pt>
                <c:pt idx="19303" formatCode="General">
                  <c:v>3.3827900000000001E-3</c:v>
                </c:pt>
                <c:pt idx="19304" formatCode="General">
                  <c:v>3.3828700000000001E-3</c:v>
                </c:pt>
                <c:pt idx="19305" formatCode="General">
                  <c:v>3.3829799999999998E-3</c:v>
                </c:pt>
                <c:pt idx="19306" formatCode="General">
                  <c:v>3.3830900000000001E-3</c:v>
                </c:pt>
                <c:pt idx="19307" formatCode="General">
                  <c:v>3.3831999999999998E-3</c:v>
                </c:pt>
                <c:pt idx="19308" formatCode="General">
                  <c:v>3.3833299999999999E-3</c:v>
                </c:pt>
                <c:pt idx="19309" formatCode="General">
                  <c:v>3.3834500000000001E-3</c:v>
                </c:pt>
                <c:pt idx="19310" formatCode="General">
                  <c:v>3.3835599999999999E-3</c:v>
                </c:pt>
                <c:pt idx="19311" formatCode="General">
                  <c:v>3.38368E-3</c:v>
                </c:pt>
                <c:pt idx="19312" formatCode="General">
                  <c:v>3.3838000000000002E-3</c:v>
                </c:pt>
                <c:pt idx="19313" formatCode="General">
                  <c:v>3.3839500000000002E-3</c:v>
                </c:pt>
                <c:pt idx="19314" formatCode="General">
                  <c:v>3.3841000000000001E-3</c:v>
                </c:pt>
                <c:pt idx="19315" formatCode="General">
                  <c:v>3.38426E-3</c:v>
                </c:pt>
                <c:pt idx="19316" formatCode="General">
                  <c:v>3.38441E-3</c:v>
                </c:pt>
                <c:pt idx="19317" formatCode="General">
                  <c:v>3.3845899999999998E-3</c:v>
                </c:pt>
                <c:pt idx="19318" formatCode="General">
                  <c:v>3.3847899999999999E-3</c:v>
                </c:pt>
                <c:pt idx="19319" formatCode="General">
                  <c:v>3.38499E-3</c:v>
                </c:pt>
                <c:pt idx="19320" formatCode="General">
                  <c:v>3.3851900000000002E-3</c:v>
                </c:pt>
                <c:pt idx="19321" formatCode="General">
                  <c:v>3.3853899999999998E-3</c:v>
                </c:pt>
                <c:pt idx="19322" formatCode="General">
                  <c:v>3.38559E-3</c:v>
                </c:pt>
                <c:pt idx="19323" formatCode="General">
                  <c:v>3.3857900000000001E-3</c:v>
                </c:pt>
                <c:pt idx="19324" formatCode="General">
                  <c:v>3.3859900000000002E-3</c:v>
                </c:pt>
                <c:pt idx="19325" formatCode="General">
                  <c:v>3.3862200000000001E-3</c:v>
                </c:pt>
                <c:pt idx="19326" formatCode="General">
                  <c:v>3.3864699999999999E-3</c:v>
                </c:pt>
                <c:pt idx="19327" formatCode="General">
                  <c:v>3.3867300000000001E-3</c:v>
                </c:pt>
                <c:pt idx="19328" formatCode="General">
                  <c:v>3.3869899999999999E-3</c:v>
                </c:pt>
                <c:pt idx="19329" formatCode="General">
                  <c:v>3.3872500000000001E-3</c:v>
                </c:pt>
                <c:pt idx="19330" formatCode="General">
                  <c:v>3.3874999999999999E-3</c:v>
                </c:pt>
                <c:pt idx="19331" formatCode="General">
                  <c:v>3.3877600000000001E-3</c:v>
                </c:pt>
                <c:pt idx="19332" formatCode="General">
                  <c:v>3.3880199999999998E-3</c:v>
                </c:pt>
                <c:pt idx="19333" formatCode="General">
                  <c:v>3.3882999999999999E-3</c:v>
                </c:pt>
                <c:pt idx="19334" formatCode="General">
                  <c:v>3.3885999999999999E-3</c:v>
                </c:pt>
                <c:pt idx="19335" formatCode="General">
                  <c:v>3.3888999999999998E-3</c:v>
                </c:pt>
                <c:pt idx="19336" formatCode="General">
                  <c:v>3.3892100000000001E-3</c:v>
                </c:pt>
                <c:pt idx="19337" formatCode="General">
                  <c:v>3.3895100000000001E-3</c:v>
                </c:pt>
                <c:pt idx="19338" formatCode="General">
                  <c:v>3.38981E-3</c:v>
                </c:pt>
                <c:pt idx="19339" formatCode="General">
                  <c:v>3.3902699999999999E-3</c:v>
                </c:pt>
                <c:pt idx="19340" formatCode="General">
                  <c:v>3.3907099999999999E-3</c:v>
                </c:pt>
                <c:pt idx="19341" formatCode="General">
                  <c:v>3.3911499999999999E-3</c:v>
                </c:pt>
                <c:pt idx="19342" formatCode="General">
                  <c:v>3.3915799999999999E-3</c:v>
                </c:pt>
                <c:pt idx="19343" formatCode="General">
                  <c:v>3.39201E-3</c:v>
                </c:pt>
                <c:pt idx="19344" formatCode="General">
                  <c:v>3.39244E-3</c:v>
                </c:pt>
                <c:pt idx="19345" formatCode="General">
                  <c:v>3.3928700000000001E-3</c:v>
                </c:pt>
                <c:pt idx="19346" formatCode="General">
                  <c:v>3.3934500000000001E-3</c:v>
                </c:pt>
                <c:pt idx="19347" formatCode="General">
                  <c:v>3.3940200000000002E-3</c:v>
                </c:pt>
                <c:pt idx="19348" formatCode="General">
                  <c:v>3.3945999999999998E-3</c:v>
                </c:pt>
                <c:pt idx="19349" formatCode="General">
                  <c:v>3.3951699999999999E-3</c:v>
                </c:pt>
                <c:pt idx="19350" formatCode="General">
                  <c:v>3.3957800000000002E-3</c:v>
                </c:pt>
                <c:pt idx="19351" formatCode="General">
                  <c:v>3.3963800000000001E-3</c:v>
                </c:pt>
                <c:pt idx="19352" formatCode="General">
                  <c:v>3.3969899999999999E-3</c:v>
                </c:pt>
                <c:pt idx="19353" formatCode="General">
                  <c:v>3.3975899999999998E-3</c:v>
                </c:pt>
                <c:pt idx="19354" formatCode="General">
                  <c:v>3.3982000000000001E-3</c:v>
                </c:pt>
                <c:pt idx="19355" formatCode="General">
                  <c:v>3.3984000000000002E-3</c:v>
                </c:pt>
                <c:pt idx="19356" formatCode="General">
                  <c:v>3.3990600000000002E-3</c:v>
                </c:pt>
                <c:pt idx="19357" formatCode="General">
                  <c:v>3.3997200000000002E-3</c:v>
                </c:pt>
                <c:pt idx="19358" formatCode="General">
                  <c:v>3.4003800000000002E-3</c:v>
                </c:pt>
                <c:pt idx="19359" formatCode="General">
                  <c:v>3.4010400000000001E-3</c:v>
                </c:pt>
                <c:pt idx="19360" formatCode="General">
                  <c:v>3.4014800000000001E-3</c:v>
                </c:pt>
                <c:pt idx="19361" formatCode="General">
                  <c:v>3.4019300000000001E-3</c:v>
                </c:pt>
                <c:pt idx="19362" formatCode="General">
                  <c:v>3.4023600000000001E-3</c:v>
                </c:pt>
                <c:pt idx="19363" formatCode="General">
                  <c:v>3.4027900000000002E-3</c:v>
                </c:pt>
                <c:pt idx="19364" formatCode="General">
                  <c:v>3.4032200000000002E-3</c:v>
                </c:pt>
                <c:pt idx="19365" formatCode="General">
                  <c:v>3.4036499999999998E-3</c:v>
                </c:pt>
                <c:pt idx="19366" formatCode="General">
                  <c:v>3.4040899999999998E-3</c:v>
                </c:pt>
                <c:pt idx="19367" formatCode="General">
                  <c:v>3.4045199999999999E-3</c:v>
                </c:pt>
                <c:pt idx="19368" formatCode="General">
                  <c:v>3.4048400000000001E-3</c:v>
                </c:pt>
                <c:pt idx="19369" formatCode="General">
                  <c:v>3.40516E-3</c:v>
                </c:pt>
                <c:pt idx="19370" formatCode="General">
                  <c:v>3.4055299999999999E-3</c:v>
                </c:pt>
                <c:pt idx="19371" formatCode="General">
                  <c:v>3.4058299999999999E-3</c:v>
                </c:pt>
                <c:pt idx="19372" formatCode="General">
                  <c:v>3.4061400000000002E-3</c:v>
                </c:pt>
                <c:pt idx="19373" formatCode="General">
                  <c:v>3.4064400000000002E-3</c:v>
                </c:pt>
                <c:pt idx="19374" formatCode="General">
                  <c:v>3.4067400000000001E-3</c:v>
                </c:pt>
                <c:pt idx="19375" formatCode="General">
                  <c:v>3.4070400000000001E-3</c:v>
                </c:pt>
                <c:pt idx="19376" formatCode="General">
                  <c:v>3.40735E-3</c:v>
                </c:pt>
                <c:pt idx="19377" formatCode="General">
                  <c:v>3.40757E-3</c:v>
                </c:pt>
                <c:pt idx="19378" formatCode="General">
                  <c:v>3.4077999999999999E-3</c:v>
                </c:pt>
                <c:pt idx="19379" formatCode="General">
                  <c:v>3.4080199999999999E-3</c:v>
                </c:pt>
                <c:pt idx="19380" formatCode="General">
                  <c:v>3.4082299999999999E-3</c:v>
                </c:pt>
                <c:pt idx="19381" formatCode="General">
                  <c:v>3.4084499999999999E-3</c:v>
                </c:pt>
                <c:pt idx="19382" formatCode="General">
                  <c:v>3.40866E-3</c:v>
                </c:pt>
                <c:pt idx="19383" formatCode="General">
                  <c:v>3.40888E-3</c:v>
                </c:pt>
                <c:pt idx="19384" formatCode="General">
                  <c:v>3.40909E-3</c:v>
                </c:pt>
                <c:pt idx="19385" formatCode="General">
                  <c:v>3.4092599999999999E-3</c:v>
                </c:pt>
                <c:pt idx="19386" formatCode="General">
                  <c:v>3.4094199999999998E-3</c:v>
                </c:pt>
                <c:pt idx="19387" formatCode="General">
                  <c:v>3.4096E-3</c:v>
                </c:pt>
                <c:pt idx="19388" formatCode="General">
                  <c:v>3.40976E-3</c:v>
                </c:pt>
                <c:pt idx="19389" formatCode="General">
                  <c:v>3.4099199999999999E-3</c:v>
                </c:pt>
                <c:pt idx="19390" formatCode="General">
                  <c:v>3.4100699999999999E-3</c:v>
                </c:pt>
                <c:pt idx="19391" formatCode="General">
                  <c:v>3.4102300000000002E-3</c:v>
                </c:pt>
                <c:pt idx="19392" formatCode="General">
                  <c:v>3.4103499999999999E-3</c:v>
                </c:pt>
                <c:pt idx="19393" formatCode="General">
                  <c:v>3.4104700000000001E-3</c:v>
                </c:pt>
                <c:pt idx="19394" formatCode="General">
                  <c:v>3.4105799999999999E-3</c:v>
                </c:pt>
                <c:pt idx="19395" formatCode="General">
                  <c:v>3.4107E-3</c:v>
                </c:pt>
                <c:pt idx="19396" formatCode="General">
                  <c:v>3.41078E-3</c:v>
                </c:pt>
                <c:pt idx="19397" formatCode="General">
                  <c:v>3.4108900000000002E-3</c:v>
                </c:pt>
                <c:pt idx="19398" formatCode="General">
                  <c:v>3.411E-3</c:v>
                </c:pt>
                <c:pt idx="19399" formatCode="General">
                  <c:v>3.4111100000000002E-3</c:v>
                </c:pt>
                <c:pt idx="19400" formatCode="General">
                  <c:v>3.4112000000000001E-3</c:v>
                </c:pt>
                <c:pt idx="19401" formatCode="General">
                  <c:v>3.41128E-3</c:v>
                </c:pt>
                <c:pt idx="19402" formatCode="General">
                  <c:v>3.41136E-3</c:v>
                </c:pt>
                <c:pt idx="19403" formatCode="General">
                  <c:v>3.4114499999999999E-3</c:v>
                </c:pt>
                <c:pt idx="19404" formatCode="General">
                  <c:v>3.4115299999999999E-3</c:v>
                </c:pt>
                <c:pt idx="19405" formatCode="General">
                  <c:v>3.4116099999999998E-3</c:v>
                </c:pt>
                <c:pt idx="19406" formatCode="General">
                  <c:v>3.4116699999999999E-3</c:v>
                </c:pt>
                <c:pt idx="19407" formatCode="General">
                  <c:v>3.4117499999999999E-3</c:v>
                </c:pt>
                <c:pt idx="19408" formatCode="General">
                  <c:v>3.4118199999999999E-3</c:v>
                </c:pt>
                <c:pt idx="19409" formatCode="General">
                  <c:v>3.4118999999999998E-3</c:v>
                </c:pt>
                <c:pt idx="19410" formatCode="General">
                  <c:v>3.4119599999999999E-3</c:v>
                </c:pt>
                <c:pt idx="19411" formatCode="General">
                  <c:v>3.41202E-3</c:v>
                </c:pt>
                <c:pt idx="19412" formatCode="General">
                  <c:v>3.4120800000000001E-3</c:v>
                </c:pt>
                <c:pt idx="19413" formatCode="General">
                  <c:v>3.4121300000000002E-3</c:v>
                </c:pt>
                <c:pt idx="19414" formatCode="General">
                  <c:v>3.4121899999999998E-3</c:v>
                </c:pt>
                <c:pt idx="19415" formatCode="General">
                  <c:v>3.4122499999999999E-3</c:v>
                </c:pt>
                <c:pt idx="19416" formatCode="General">
                  <c:v>3.4122900000000001E-3</c:v>
                </c:pt>
                <c:pt idx="19417" formatCode="General">
                  <c:v>3.4123600000000001E-3</c:v>
                </c:pt>
                <c:pt idx="19418" formatCode="General">
                  <c:v>3.4124200000000002E-3</c:v>
                </c:pt>
                <c:pt idx="19419" formatCode="General">
                  <c:v>3.4124799999999999E-3</c:v>
                </c:pt>
                <c:pt idx="19420" formatCode="General">
                  <c:v>3.4125499999999999E-3</c:v>
                </c:pt>
                <c:pt idx="19421" formatCode="General">
                  <c:v>3.4126099999999999E-3</c:v>
                </c:pt>
                <c:pt idx="19422" formatCode="General">
                  <c:v>3.41268E-3</c:v>
                </c:pt>
                <c:pt idx="19423" formatCode="General">
                  <c:v>3.41274E-3</c:v>
                </c:pt>
                <c:pt idx="19424" formatCode="General">
                  <c:v>3.4127900000000002E-3</c:v>
                </c:pt>
                <c:pt idx="19425" formatCode="General">
                  <c:v>3.4128600000000002E-3</c:v>
                </c:pt>
                <c:pt idx="19426" formatCode="General">
                  <c:v>3.4129E-3</c:v>
                </c:pt>
                <c:pt idx="19427" formatCode="General">
                  <c:v>3.41296E-3</c:v>
                </c:pt>
                <c:pt idx="19428" formatCode="General">
                  <c:v>3.4130300000000001E-3</c:v>
                </c:pt>
                <c:pt idx="19429" formatCode="General">
                  <c:v>3.4130900000000001E-3</c:v>
                </c:pt>
                <c:pt idx="19430" formatCode="General">
                  <c:v>3.4131399999999998E-3</c:v>
                </c:pt>
                <c:pt idx="19431" formatCode="General">
                  <c:v>3.4132099999999999E-3</c:v>
                </c:pt>
                <c:pt idx="19432" formatCode="General">
                  <c:v>3.4132799999999999E-3</c:v>
                </c:pt>
                <c:pt idx="19433" formatCode="General">
                  <c:v>3.41334E-3</c:v>
                </c:pt>
                <c:pt idx="19434" formatCode="General">
                  <c:v>3.4134E-3</c:v>
                </c:pt>
                <c:pt idx="19435" formatCode="General">
                  <c:v>3.41347E-3</c:v>
                </c:pt>
                <c:pt idx="19436" formatCode="General">
                  <c:v>3.4135400000000001E-3</c:v>
                </c:pt>
                <c:pt idx="19437" formatCode="General">
                  <c:v>3.41363E-3</c:v>
                </c:pt>
                <c:pt idx="19438" formatCode="General">
                  <c:v>3.4137099999999999E-3</c:v>
                </c:pt>
                <c:pt idx="19439" formatCode="General">
                  <c:v>3.4137899999999999E-3</c:v>
                </c:pt>
                <c:pt idx="19440" formatCode="General">
                  <c:v>3.4139000000000001E-3</c:v>
                </c:pt>
                <c:pt idx="19441" formatCode="General">
                  <c:v>3.4140400000000001E-3</c:v>
                </c:pt>
                <c:pt idx="19442" formatCode="General">
                  <c:v>3.41428E-3</c:v>
                </c:pt>
                <c:pt idx="19443" formatCode="General">
                  <c:v>3.4145099999999999E-3</c:v>
                </c:pt>
                <c:pt idx="19444" formatCode="General">
                  <c:v>3.4146300000000001E-3</c:v>
                </c:pt>
                <c:pt idx="19445" formatCode="General">
                  <c:v>3.4147299999999999E-3</c:v>
                </c:pt>
                <c:pt idx="19446" formatCode="General">
                  <c:v>3.4148300000000002E-3</c:v>
                </c:pt>
                <c:pt idx="19447" formatCode="General">
                  <c:v>3.41494E-3</c:v>
                </c:pt>
                <c:pt idx="19448" formatCode="General">
                  <c:v>3.4150399999999998E-3</c:v>
                </c:pt>
                <c:pt idx="19449" formatCode="General">
                  <c:v>3.4151099999999998E-3</c:v>
                </c:pt>
                <c:pt idx="19450" formatCode="General">
                  <c:v>3.4152000000000002E-3</c:v>
                </c:pt>
                <c:pt idx="19451" formatCode="General">
                  <c:v>3.4153E-3</c:v>
                </c:pt>
                <c:pt idx="19452" formatCode="General">
                  <c:v>3.4153999999999999E-3</c:v>
                </c:pt>
                <c:pt idx="19453" formatCode="General">
                  <c:v>3.4155000000000001E-3</c:v>
                </c:pt>
                <c:pt idx="19454" formatCode="General">
                  <c:v>3.4156E-3</c:v>
                </c:pt>
                <c:pt idx="19455" formatCode="General">
                  <c:v>3.4156899999999999E-3</c:v>
                </c:pt>
                <c:pt idx="19456" formatCode="General">
                  <c:v>3.4157699999999998E-3</c:v>
                </c:pt>
                <c:pt idx="19457" formatCode="General">
                  <c:v>3.4158600000000002E-3</c:v>
                </c:pt>
                <c:pt idx="19458" formatCode="General">
                  <c:v>3.4159799999999999E-3</c:v>
                </c:pt>
                <c:pt idx="19459" formatCode="General">
                  <c:v>3.41611E-3</c:v>
                </c:pt>
                <c:pt idx="19460" formatCode="General">
                  <c:v>3.41626E-3</c:v>
                </c:pt>
                <c:pt idx="19461" formatCode="General">
                  <c:v>3.4164199999999999E-3</c:v>
                </c:pt>
                <c:pt idx="19462" formatCode="General">
                  <c:v>3.4167199999999998E-3</c:v>
                </c:pt>
                <c:pt idx="19463" formatCode="General">
                  <c:v>3.41684E-3</c:v>
                </c:pt>
                <c:pt idx="19464" formatCode="General">
                  <c:v>3.4169299999999999E-3</c:v>
                </c:pt>
                <c:pt idx="19465" formatCode="General">
                  <c:v>3.4170400000000001E-3</c:v>
                </c:pt>
                <c:pt idx="19466" formatCode="General">
                  <c:v>3.4171399999999999E-3</c:v>
                </c:pt>
                <c:pt idx="19467" formatCode="General">
                  <c:v>3.4172199999999999E-3</c:v>
                </c:pt>
                <c:pt idx="19468" formatCode="General">
                  <c:v>3.4172999999999999E-3</c:v>
                </c:pt>
                <c:pt idx="19469" formatCode="General">
                  <c:v>3.4173799999999998E-3</c:v>
                </c:pt>
                <c:pt idx="19470" formatCode="General">
                  <c:v>3.4174600000000002E-3</c:v>
                </c:pt>
                <c:pt idx="19471" formatCode="General">
                  <c:v>3.4175400000000002E-3</c:v>
                </c:pt>
                <c:pt idx="19472" formatCode="General">
                  <c:v>3.4176100000000002E-3</c:v>
                </c:pt>
                <c:pt idx="19473" formatCode="General">
                  <c:v>3.4176800000000002E-3</c:v>
                </c:pt>
                <c:pt idx="19474" formatCode="General">
                  <c:v>3.4177500000000002E-3</c:v>
                </c:pt>
                <c:pt idx="19475" formatCode="General">
                  <c:v>3.4178199999999998E-3</c:v>
                </c:pt>
                <c:pt idx="19476" formatCode="General">
                  <c:v>3.4178899999999998E-3</c:v>
                </c:pt>
                <c:pt idx="19477" formatCode="General">
                  <c:v>3.4179599999999998E-3</c:v>
                </c:pt>
                <c:pt idx="19478" formatCode="General">
                  <c:v>3.41801E-3</c:v>
                </c:pt>
                <c:pt idx="19479" formatCode="General">
                  <c:v>3.4180600000000001E-3</c:v>
                </c:pt>
                <c:pt idx="19480" formatCode="General">
                  <c:v>3.4181200000000002E-3</c:v>
                </c:pt>
                <c:pt idx="19481" formatCode="General">
                  <c:v>3.4181799999999998E-3</c:v>
                </c:pt>
                <c:pt idx="19482" formatCode="General">
                  <c:v>3.4182499999999998E-3</c:v>
                </c:pt>
                <c:pt idx="19483" formatCode="General">
                  <c:v>3.4183099999999999E-3</c:v>
                </c:pt>
                <c:pt idx="19484" formatCode="General">
                  <c:v>3.4183799999999999E-3</c:v>
                </c:pt>
                <c:pt idx="19485" formatCode="General">
                  <c:v>3.41844E-3</c:v>
                </c:pt>
                <c:pt idx="19486" formatCode="General">
                  <c:v>3.41851E-3</c:v>
                </c:pt>
                <c:pt idx="19487" formatCode="General">
                  <c:v>3.4185700000000001E-3</c:v>
                </c:pt>
                <c:pt idx="19488" formatCode="General">
                  <c:v>3.4186300000000002E-3</c:v>
                </c:pt>
                <c:pt idx="19489" formatCode="General">
                  <c:v>3.4187000000000002E-3</c:v>
                </c:pt>
                <c:pt idx="19490" formatCode="General">
                  <c:v>3.4187599999999999E-3</c:v>
                </c:pt>
                <c:pt idx="19491" formatCode="General">
                  <c:v>3.4188399999999998E-3</c:v>
                </c:pt>
                <c:pt idx="19492" formatCode="General">
                  <c:v>3.4189200000000002E-3</c:v>
                </c:pt>
                <c:pt idx="19493" formatCode="General">
                  <c:v>3.4190000000000002E-3</c:v>
                </c:pt>
                <c:pt idx="19494" formatCode="General">
                  <c:v>3.4190800000000001E-3</c:v>
                </c:pt>
                <c:pt idx="19495" formatCode="General">
                  <c:v>3.4191600000000001E-3</c:v>
                </c:pt>
                <c:pt idx="19496" formatCode="General">
                  <c:v>3.41924E-3</c:v>
                </c:pt>
                <c:pt idx="19497" formatCode="General">
                  <c:v>3.4193299999999999E-3</c:v>
                </c:pt>
                <c:pt idx="19498" formatCode="General">
                  <c:v>3.4194099999999999E-3</c:v>
                </c:pt>
                <c:pt idx="19499" formatCode="General">
                  <c:v>3.4194899999999999E-3</c:v>
                </c:pt>
                <c:pt idx="19500" formatCode="General">
                  <c:v>3.4195699999999998E-3</c:v>
                </c:pt>
                <c:pt idx="19501" formatCode="General">
                  <c:v>3.4196500000000002E-3</c:v>
                </c:pt>
                <c:pt idx="19502" formatCode="General">
                  <c:v>3.41975E-3</c:v>
                </c:pt>
                <c:pt idx="19503" formatCode="General">
                  <c:v>3.4198399999999999E-3</c:v>
                </c:pt>
                <c:pt idx="19504" formatCode="General">
                  <c:v>3.4199399999999998E-3</c:v>
                </c:pt>
                <c:pt idx="19505" formatCode="General">
                  <c:v>3.4200300000000001E-3</c:v>
                </c:pt>
                <c:pt idx="19506" formatCode="General">
                  <c:v>3.4201600000000002E-3</c:v>
                </c:pt>
                <c:pt idx="19507" formatCode="General">
                  <c:v>3.4202899999999999E-3</c:v>
                </c:pt>
                <c:pt idx="19508" formatCode="General">
                  <c:v>3.42041E-3</c:v>
                </c:pt>
                <c:pt idx="19509" formatCode="General">
                  <c:v>3.4205400000000001E-3</c:v>
                </c:pt>
                <c:pt idx="19510" formatCode="General">
                  <c:v>3.4206699999999998E-3</c:v>
                </c:pt>
                <c:pt idx="19511" formatCode="General">
                  <c:v>3.4208300000000001E-3</c:v>
                </c:pt>
                <c:pt idx="19512" formatCode="General">
                  <c:v>3.4209900000000001E-3</c:v>
                </c:pt>
                <c:pt idx="19513" formatCode="General">
                  <c:v>3.42115E-3</c:v>
                </c:pt>
                <c:pt idx="19514" formatCode="General">
                  <c:v>3.4213199999999998E-3</c:v>
                </c:pt>
                <c:pt idx="19515" formatCode="General">
                  <c:v>3.4214800000000002E-3</c:v>
                </c:pt>
                <c:pt idx="19516" formatCode="General">
                  <c:v>3.4216400000000001E-3</c:v>
                </c:pt>
                <c:pt idx="19517" formatCode="General">
                  <c:v>3.4218E-3</c:v>
                </c:pt>
                <c:pt idx="19518" formatCode="General">
                  <c:v>3.4219599999999999E-3</c:v>
                </c:pt>
                <c:pt idx="19519" formatCode="General">
                  <c:v>3.4221799999999999E-3</c:v>
                </c:pt>
                <c:pt idx="19520" formatCode="General">
                  <c:v>3.4223999999999999E-3</c:v>
                </c:pt>
                <c:pt idx="19521" formatCode="General">
                  <c:v>3.42261E-3</c:v>
                </c:pt>
                <c:pt idx="19522" formatCode="General">
                  <c:v>3.42283E-3</c:v>
                </c:pt>
                <c:pt idx="19523" formatCode="General">
                  <c:v>3.42304E-3</c:v>
                </c:pt>
                <c:pt idx="19524" formatCode="General">
                  <c:v>3.42326E-3</c:v>
                </c:pt>
                <c:pt idx="19525" formatCode="General">
                  <c:v>3.42348E-3</c:v>
                </c:pt>
                <c:pt idx="19526" formatCode="General">
                  <c:v>3.4236900000000001E-3</c:v>
                </c:pt>
                <c:pt idx="19527" formatCode="General">
                  <c:v>3.42399E-3</c:v>
                </c:pt>
                <c:pt idx="19528" formatCode="General">
                  <c:v>3.4242999999999999E-3</c:v>
                </c:pt>
                <c:pt idx="19529" formatCode="General">
                  <c:v>3.4245999999999999E-3</c:v>
                </c:pt>
                <c:pt idx="19530" formatCode="General">
                  <c:v>3.4248999999999998E-3</c:v>
                </c:pt>
                <c:pt idx="19531" formatCode="General">
                  <c:v>3.4252000000000002E-3</c:v>
                </c:pt>
                <c:pt idx="19532" formatCode="General">
                  <c:v>3.4255100000000001E-3</c:v>
                </c:pt>
                <c:pt idx="19533" formatCode="General">
                  <c:v>3.4258100000000001E-3</c:v>
                </c:pt>
                <c:pt idx="19534" formatCode="General">
                  <c:v>3.42611E-3</c:v>
                </c:pt>
                <c:pt idx="19535" formatCode="General">
                  <c:v>3.4264999999999999E-3</c:v>
                </c:pt>
                <c:pt idx="19536" formatCode="General">
                  <c:v>3.4268900000000001E-3</c:v>
                </c:pt>
                <c:pt idx="19537" formatCode="General">
                  <c:v>3.42728E-3</c:v>
                </c:pt>
                <c:pt idx="19538" formatCode="General">
                  <c:v>3.4276699999999998E-3</c:v>
                </c:pt>
                <c:pt idx="19539" formatCode="General">
                  <c:v>3.4280500000000002E-3</c:v>
                </c:pt>
                <c:pt idx="19540" formatCode="General">
                  <c:v>3.42844E-3</c:v>
                </c:pt>
                <c:pt idx="19541" formatCode="General">
                  <c:v>3.4288299999999999E-3</c:v>
                </c:pt>
                <c:pt idx="19542" formatCode="General">
                  <c:v>3.4292200000000002E-3</c:v>
                </c:pt>
                <c:pt idx="19543" formatCode="General">
                  <c:v>3.4297400000000001E-3</c:v>
                </c:pt>
                <c:pt idx="19544" formatCode="General">
                  <c:v>3.4302600000000001E-3</c:v>
                </c:pt>
                <c:pt idx="19545" formatCode="General">
                  <c:v>3.4307700000000001E-3</c:v>
                </c:pt>
                <c:pt idx="19546" formatCode="General">
                  <c:v>3.43129E-3</c:v>
                </c:pt>
                <c:pt idx="19547" formatCode="General">
                  <c:v>3.43181E-3</c:v>
                </c:pt>
                <c:pt idx="19548" formatCode="General">
                  <c:v>3.4323299999999999E-3</c:v>
                </c:pt>
                <c:pt idx="19549" formatCode="General">
                  <c:v>3.4328499999999999E-3</c:v>
                </c:pt>
                <c:pt idx="19550" formatCode="General">
                  <c:v>3.4335799999999999E-3</c:v>
                </c:pt>
                <c:pt idx="19551" formatCode="General">
                  <c:v>3.4342299999999999E-3</c:v>
                </c:pt>
                <c:pt idx="19552" formatCode="General">
                  <c:v>3.43488E-3</c:v>
                </c:pt>
                <c:pt idx="19553" formatCode="General">
                  <c:v>3.43553E-3</c:v>
                </c:pt>
                <c:pt idx="19554" formatCode="General">
                  <c:v>3.4363900000000001E-3</c:v>
                </c:pt>
                <c:pt idx="19555" formatCode="General">
                  <c:v>3.4372500000000002E-3</c:v>
                </c:pt>
                <c:pt idx="19556" formatCode="General">
                  <c:v>3.4381199999999998E-3</c:v>
                </c:pt>
                <c:pt idx="19557" formatCode="General">
                  <c:v>3.4389799999999999E-3</c:v>
                </c:pt>
                <c:pt idx="19558" formatCode="General">
                  <c:v>3.43984E-3</c:v>
                </c:pt>
                <c:pt idx="19559" formatCode="General">
                  <c:v>3.44079E-3</c:v>
                </c:pt>
                <c:pt idx="19560" formatCode="General">
                  <c:v>3.4418299999999999E-3</c:v>
                </c:pt>
                <c:pt idx="19561" formatCode="General">
                  <c:v>3.4428699999999998E-3</c:v>
                </c:pt>
                <c:pt idx="19562" formatCode="General">
                  <c:v>3.4439000000000002E-3</c:v>
                </c:pt>
                <c:pt idx="19563" formatCode="General">
                  <c:v>3.4449400000000001E-3</c:v>
                </c:pt>
                <c:pt idx="19564" formatCode="General">
                  <c:v>3.44598E-3</c:v>
                </c:pt>
                <c:pt idx="19565" formatCode="General">
                  <c:v>3.4470099999999999E-3</c:v>
                </c:pt>
                <c:pt idx="19566" formatCode="General">
                  <c:v>3.4480499999999998E-3</c:v>
                </c:pt>
                <c:pt idx="19567" formatCode="General">
                  <c:v>3.4491700000000001E-3</c:v>
                </c:pt>
                <c:pt idx="19568" formatCode="General">
                  <c:v>3.4503799999999999E-3</c:v>
                </c:pt>
                <c:pt idx="19569" formatCode="General">
                  <c:v>3.45159E-3</c:v>
                </c:pt>
                <c:pt idx="19570" formatCode="General">
                  <c:v>3.4527999999999998E-3</c:v>
                </c:pt>
                <c:pt idx="19571" formatCode="General">
                  <c:v>3.4534100000000001E-3</c:v>
                </c:pt>
                <c:pt idx="19572" formatCode="General">
                  <c:v>3.4546400000000001E-3</c:v>
                </c:pt>
                <c:pt idx="19573" formatCode="General">
                  <c:v>3.45546E-3</c:v>
                </c:pt>
                <c:pt idx="19574" formatCode="General">
                  <c:v>3.4562799999999999E-3</c:v>
                </c:pt>
                <c:pt idx="19575" formatCode="General">
                  <c:v>3.4570999999999998E-3</c:v>
                </c:pt>
                <c:pt idx="19576" formatCode="General">
                  <c:v>3.4577200000000001E-3</c:v>
                </c:pt>
                <c:pt idx="19577" formatCode="General">
                  <c:v>3.4583399999999999E-3</c:v>
                </c:pt>
                <c:pt idx="19578" formatCode="General">
                  <c:v>3.4589500000000001E-3</c:v>
                </c:pt>
                <c:pt idx="19579" formatCode="General">
                  <c:v>3.4595699999999999E-3</c:v>
                </c:pt>
                <c:pt idx="19580" formatCode="General">
                  <c:v>3.4599800000000001E-3</c:v>
                </c:pt>
                <c:pt idx="19581" formatCode="General">
                  <c:v>3.4603500000000001E-3</c:v>
                </c:pt>
                <c:pt idx="19582" formatCode="General">
                  <c:v>3.46072E-3</c:v>
                </c:pt>
                <c:pt idx="19583" formatCode="General">
                  <c:v>3.46109E-3</c:v>
                </c:pt>
                <c:pt idx="19584" formatCode="General">
                  <c:v>3.46146E-3</c:v>
                </c:pt>
                <c:pt idx="19585" formatCode="General">
                  <c:v>3.46174E-3</c:v>
                </c:pt>
                <c:pt idx="19586" formatCode="General">
                  <c:v>3.4620200000000001E-3</c:v>
                </c:pt>
                <c:pt idx="19587" formatCode="General">
                  <c:v>3.4622899999999998E-3</c:v>
                </c:pt>
                <c:pt idx="19588" formatCode="General">
                  <c:v>3.4625699999999999E-3</c:v>
                </c:pt>
                <c:pt idx="19589" formatCode="General">
                  <c:v>3.4627600000000001E-3</c:v>
                </c:pt>
                <c:pt idx="19590" formatCode="General">
                  <c:v>3.4629399999999999E-3</c:v>
                </c:pt>
                <c:pt idx="19591" formatCode="General">
                  <c:v>3.46313E-3</c:v>
                </c:pt>
                <c:pt idx="19592" formatCode="General">
                  <c:v>3.4633099999999998E-3</c:v>
                </c:pt>
                <c:pt idx="19593" formatCode="General">
                  <c:v>3.4635E-3</c:v>
                </c:pt>
                <c:pt idx="19594" formatCode="General">
                  <c:v>3.4636300000000001E-3</c:v>
                </c:pt>
                <c:pt idx="19595" formatCode="General">
                  <c:v>3.4637700000000001E-3</c:v>
                </c:pt>
                <c:pt idx="19596" formatCode="General">
                  <c:v>3.4639100000000002E-3</c:v>
                </c:pt>
                <c:pt idx="19597" formatCode="General">
                  <c:v>3.4640000000000001E-3</c:v>
                </c:pt>
                <c:pt idx="19598" formatCode="General">
                  <c:v>3.4640999999999999E-3</c:v>
                </c:pt>
                <c:pt idx="19599" formatCode="General">
                  <c:v>3.4641899999999998E-3</c:v>
                </c:pt>
                <c:pt idx="19600" formatCode="General">
                  <c:v>3.4642800000000001E-3</c:v>
                </c:pt>
                <c:pt idx="19601" formatCode="General">
                  <c:v>3.4643500000000002E-3</c:v>
                </c:pt>
                <c:pt idx="19602" formatCode="General">
                  <c:v>3.4644200000000002E-3</c:v>
                </c:pt>
                <c:pt idx="19603" formatCode="General">
                  <c:v>3.4644900000000002E-3</c:v>
                </c:pt>
                <c:pt idx="19604" formatCode="General">
                  <c:v>3.4645600000000002E-3</c:v>
                </c:pt>
                <c:pt idx="19605" formatCode="General">
                  <c:v>3.4646299999999998E-3</c:v>
                </c:pt>
                <c:pt idx="19606" formatCode="General">
                  <c:v>3.4646799999999999E-3</c:v>
                </c:pt>
                <c:pt idx="19607" formatCode="General">
                  <c:v>3.4647300000000001E-3</c:v>
                </c:pt>
                <c:pt idx="19608" formatCode="General">
                  <c:v>3.4647800000000002E-3</c:v>
                </c:pt>
                <c:pt idx="19609" formatCode="General">
                  <c:v>3.4648299999999999E-3</c:v>
                </c:pt>
                <c:pt idx="19610" formatCode="General">
                  <c:v>3.46489E-3</c:v>
                </c:pt>
                <c:pt idx="19611" formatCode="General">
                  <c:v>3.4649400000000001E-3</c:v>
                </c:pt>
                <c:pt idx="19612" formatCode="General">
                  <c:v>3.4649899999999998E-3</c:v>
                </c:pt>
                <c:pt idx="19613" formatCode="General">
                  <c:v>3.46504E-3</c:v>
                </c:pt>
                <c:pt idx="19614" formatCode="General">
                  <c:v>3.4650900000000001E-3</c:v>
                </c:pt>
                <c:pt idx="19615" formatCode="General">
                  <c:v>3.4651299999999999E-3</c:v>
                </c:pt>
                <c:pt idx="19616" formatCode="General">
                  <c:v>3.4651600000000001E-3</c:v>
                </c:pt>
                <c:pt idx="19617" formatCode="General">
                  <c:v>3.4651999999999999E-3</c:v>
                </c:pt>
                <c:pt idx="19618" formatCode="General">
                  <c:v>3.4652300000000001E-3</c:v>
                </c:pt>
                <c:pt idx="19619" formatCode="General">
                  <c:v>3.4652699999999999E-3</c:v>
                </c:pt>
                <c:pt idx="19620" formatCode="General">
                  <c:v>3.4653000000000002E-3</c:v>
                </c:pt>
                <c:pt idx="19621" formatCode="General">
                  <c:v>3.46533E-3</c:v>
                </c:pt>
                <c:pt idx="19622" formatCode="General">
                  <c:v>3.4653700000000002E-3</c:v>
                </c:pt>
                <c:pt idx="19623" formatCode="General">
                  <c:v>3.4654E-3</c:v>
                </c:pt>
                <c:pt idx="19624" formatCode="General">
                  <c:v>3.4654400000000002E-3</c:v>
                </c:pt>
                <c:pt idx="19625" formatCode="General">
                  <c:v>3.46547E-3</c:v>
                </c:pt>
                <c:pt idx="19626" formatCode="General">
                  <c:v>3.4655100000000002E-3</c:v>
                </c:pt>
                <c:pt idx="19627" formatCode="General">
                  <c:v>3.46555E-3</c:v>
                </c:pt>
                <c:pt idx="19628" formatCode="General">
                  <c:v>3.4655900000000002E-3</c:v>
                </c:pt>
                <c:pt idx="19629" formatCode="General">
                  <c:v>3.4656299999999999E-3</c:v>
                </c:pt>
                <c:pt idx="19630" formatCode="General">
                  <c:v>3.4656700000000001E-3</c:v>
                </c:pt>
                <c:pt idx="19631" formatCode="General">
                  <c:v>3.4657199999999998E-3</c:v>
                </c:pt>
                <c:pt idx="19632" formatCode="General">
                  <c:v>3.46576E-3</c:v>
                </c:pt>
                <c:pt idx="19633" formatCode="General">
                  <c:v>3.4657999999999998E-3</c:v>
                </c:pt>
                <c:pt idx="19634" formatCode="General">
                  <c:v>3.46584E-3</c:v>
                </c:pt>
                <c:pt idx="19635" formatCode="General">
                  <c:v>3.4658800000000002E-3</c:v>
                </c:pt>
                <c:pt idx="19636" formatCode="General">
                  <c:v>3.4659299999999999E-3</c:v>
                </c:pt>
                <c:pt idx="19637" formatCode="General">
                  <c:v>3.4659700000000001E-3</c:v>
                </c:pt>
                <c:pt idx="19638" formatCode="General">
                  <c:v>3.4660099999999998E-3</c:v>
                </c:pt>
                <c:pt idx="19639" formatCode="General">
                  <c:v>3.46605E-3</c:v>
                </c:pt>
                <c:pt idx="19640" formatCode="General">
                  <c:v>3.4661000000000002E-3</c:v>
                </c:pt>
                <c:pt idx="19641" formatCode="General">
                  <c:v>3.4661399999999999E-3</c:v>
                </c:pt>
                <c:pt idx="19642" formatCode="General">
                  <c:v>3.4661800000000001E-3</c:v>
                </c:pt>
                <c:pt idx="19643" formatCode="General">
                  <c:v>3.4662199999999999E-3</c:v>
                </c:pt>
                <c:pt idx="19644" formatCode="General">
                  <c:v>3.46627E-3</c:v>
                </c:pt>
                <c:pt idx="19645" formatCode="General">
                  <c:v>3.4663200000000002E-3</c:v>
                </c:pt>
                <c:pt idx="19646" formatCode="General">
                  <c:v>3.4663699999999999E-3</c:v>
                </c:pt>
                <c:pt idx="19647" formatCode="General">
                  <c:v>3.4664299999999999E-3</c:v>
                </c:pt>
                <c:pt idx="19648" formatCode="General">
                  <c:v>3.4664800000000001E-3</c:v>
                </c:pt>
                <c:pt idx="19649" formatCode="General">
                  <c:v>3.4665299999999998E-3</c:v>
                </c:pt>
                <c:pt idx="19650" formatCode="General">
                  <c:v>3.4665799999999999E-3</c:v>
                </c:pt>
                <c:pt idx="19651" formatCode="General">
                  <c:v>3.4666300000000001E-3</c:v>
                </c:pt>
                <c:pt idx="19652" formatCode="General">
                  <c:v>3.4666900000000001E-3</c:v>
                </c:pt>
                <c:pt idx="19653" formatCode="General">
                  <c:v>3.4667399999999998E-3</c:v>
                </c:pt>
                <c:pt idx="19654" formatCode="General">
                  <c:v>3.4667999999999999E-3</c:v>
                </c:pt>
                <c:pt idx="19655" formatCode="General">
                  <c:v>3.4668699999999999E-3</c:v>
                </c:pt>
                <c:pt idx="19656" formatCode="General">
                  <c:v>3.46694E-3</c:v>
                </c:pt>
                <c:pt idx="19657" formatCode="General">
                  <c:v>3.46701E-3</c:v>
                </c:pt>
                <c:pt idx="19658" formatCode="General">
                  <c:v>3.46708E-3</c:v>
                </c:pt>
                <c:pt idx="19659" formatCode="General">
                  <c:v>3.4671599999999999E-3</c:v>
                </c:pt>
                <c:pt idx="19660" formatCode="General">
                  <c:v>3.4672800000000001E-3</c:v>
                </c:pt>
                <c:pt idx="19661" formatCode="General">
                  <c:v>3.4673899999999999E-3</c:v>
                </c:pt>
                <c:pt idx="19662" formatCode="General">
                  <c:v>3.4677100000000001E-3</c:v>
                </c:pt>
                <c:pt idx="19663" formatCode="General">
                  <c:v>3.4678399999999998E-3</c:v>
                </c:pt>
                <c:pt idx="19664" formatCode="General">
                  <c:v>3.46796E-3</c:v>
                </c:pt>
                <c:pt idx="19665" formatCode="General">
                  <c:v>3.4680599999999998E-3</c:v>
                </c:pt>
                <c:pt idx="19666" formatCode="General">
                  <c:v>3.4681199999999999E-3</c:v>
                </c:pt>
                <c:pt idx="19667" formatCode="General">
                  <c:v>3.4682200000000002E-3</c:v>
                </c:pt>
                <c:pt idx="19668" formatCode="General">
                  <c:v>3.4683000000000001E-3</c:v>
                </c:pt>
                <c:pt idx="19669" formatCode="General">
                  <c:v>3.4683800000000001E-3</c:v>
                </c:pt>
                <c:pt idx="19670" formatCode="General">
                  <c:v>3.46847E-3</c:v>
                </c:pt>
                <c:pt idx="19671" formatCode="General">
                  <c:v>3.4685599999999999E-3</c:v>
                </c:pt>
                <c:pt idx="19672" formatCode="General">
                  <c:v>3.4686000000000001E-3</c:v>
                </c:pt>
                <c:pt idx="19673" formatCode="General">
                  <c:v>3.46869E-3</c:v>
                </c:pt>
                <c:pt idx="19674" formatCode="General">
                  <c:v>3.4687799999999999E-3</c:v>
                </c:pt>
                <c:pt idx="19675" formatCode="General">
                  <c:v>3.4688499999999999E-3</c:v>
                </c:pt>
                <c:pt idx="19676" formatCode="General">
                  <c:v>3.4689199999999999E-3</c:v>
                </c:pt>
                <c:pt idx="19677" formatCode="General">
                  <c:v>3.4689999999999999E-3</c:v>
                </c:pt>
                <c:pt idx="19678" formatCode="General">
                  <c:v>3.4691000000000001E-3</c:v>
                </c:pt>
                <c:pt idx="19679" formatCode="General">
                  <c:v>3.46919E-3</c:v>
                </c:pt>
                <c:pt idx="19680" formatCode="General">
                  <c:v>3.4692899999999999E-3</c:v>
                </c:pt>
                <c:pt idx="19681" formatCode="General">
                  <c:v>3.46942E-3</c:v>
                </c:pt>
                <c:pt idx="19682" formatCode="General">
                  <c:v>3.4695699999999999E-3</c:v>
                </c:pt>
                <c:pt idx="19683" formatCode="General">
                  <c:v>3.4698099999999998E-3</c:v>
                </c:pt>
                <c:pt idx="19684" formatCode="General">
                  <c:v>3.46992E-3</c:v>
                </c:pt>
                <c:pt idx="19685" formatCode="General">
                  <c:v>3.4700199999999999E-3</c:v>
                </c:pt>
                <c:pt idx="19686" formatCode="General">
                  <c:v>3.4701100000000002E-3</c:v>
                </c:pt>
                <c:pt idx="19687" formatCode="General">
                  <c:v>3.4701799999999998E-3</c:v>
                </c:pt>
                <c:pt idx="19688" formatCode="General">
                  <c:v>3.4702499999999998E-3</c:v>
                </c:pt>
                <c:pt idx="19689" formatCode="General">
                  <c:v>3.4703199999999998E-3</c:v>
                </c:pt>
                <c:pt idx="19690" formatCode="General">
                  <c:v>3.4703799999999999E-3</c:v>
                </c:pt>
                <c:pt idx="19691" formatCode="General">
                  <c:v>3.4704499999999999E-3</c:v>
                </c:pt>
                <c:pt idx="19692" formatCode="General">
                  <c:v>3.47051E-3</c:v>
                </c:pt>
                <c:pt idx="19693" formatCode="General">
                  <c:v>3.4705700000000001E-3</c:v>
                </c:pt>
                <c:pt idx="19694" formatCode="General">
                  <c:v>3.4706099999999998E-3</c:v>
                </c:pt>
                <c:pt idx="19695" formatCode="General">
                  <c:v>3.47066E-3</c:v>
                </c:pt>
                <c:pt idx="19696" formatCode="General">
                  <c:v>3.4707100000000001E-3</c:v>
                </c:pt>
                <c:pt idx="19697" formatCode="General">
                  <c:v>3.4707499999999999E-3</c:v>
                </c:pt>
                <c:pt idx="19698" formatCode="General">
                  <c:v>3.4708E-3</c:v>
                </c:pt>
                <c:pt idx="19699" formatCode="General">
                  <c:v>3.4708500000000002E-3</c:v>
                </c:pt>
                <c:pt idx="19700" formatCode="General">
                  <c:v>3.4708899999999999E-3</c:v>
                </c:pt>
                <c:pt idx="19701" formatCode="General">
                  <c:v>3.4709300000000001E-3</c:v>
                </c:pt>
                <c:pt idx="19702" formatCode="General">
                  <c:v>3.4709699999999999E-3</c:v>
                </c:pt>
                <c:pt idx="19703" formatCode="General">
                  <c:v>3.4710100000000001E-3</c:v>
                </c:pt>
                <c:pt idx="19704" formatCode="General">
                  <c:v>3.4710399999999999E-3</c:v>
                </c:pt>
                <c:pt idx="19705" formatCode="General">
                  <c:v>3.4710800000000001E-3</c:v>
                </c:pt>
                <c:pt idx="19706" formatCode="General">
                  <c:v>3.4711199999999998E-3</c:v>
                </c:pt>
                <c:pt idx="19707" formatCode="General">
                  <c:v>3.47116E-3</c:v>
                </c:pt>
                <c:pt idx="19708" formatCode="General">
                  <c:v>3.4711999999999998E-3</c:v>
                </c:pt>
                <c:pt idx="19709" formatCode="General">
                  <c:v>3.47124E-3</c:v>
                </c:pt>
                <c:pt idx="19710" formatCode="General">
                  <c:v>3.4712800000000002E-3</c:v>
                </c:pt>
                <c:pt idx="19711" formatCode="General">
                  <c:v>3.47131E-3</c:v>
                </c:pt>
                <c:pt idx="19712" formatCode="General">
                  <c:v>3.4713500000000002E-3</c:v>
                </c:pt>
                <c:pt idx="19713" formatCode="General">
                  <c:v>3.47139E-3</c:v>
                </c:pt>
                <c:pt idx="19714" formatCode="General">
                  <c:v>3.4714300000000002E-3</c:v>
                </c:pt>
                <c:pt idx="19715" formatCode="General">
                  <c:v>3.4714799999999999E-3</c:v>
                </c:pt>
                <c:pt idx="19716" formatCode="General">
                  <c:v>3.4715200000000001E-3</c:v>
                </c:pt>
                <c:pt idx="19717" formatCode="General">
                  <c:v>3.4715700000000002E-3</c:v>
                </c:pt>
                <c:pt idx="19718" formatCode="General">
                  <c:v>3.47161E-3</c:v>
                </c:pt>
                <c:pt idx="19719" formatCode="General">
                  <c:v>3.4716600000000001E-3</c:v>
                </c:pt>
                <c:pt idx="19720" formatCode="General">
                  <c:v>3.4717099999999998E-3</c:v>
                </c:pt>
                <c:pt idx="19721" formatCode="General">
                  <c:v>3.47175E-3</c:v>
                </c:pt>
                <c:pt idx="19722" formatCode="General">
                  <c:v>3.4718000000000001E-3</c:v>
                </c:pt>
                <c:pt idx="19723" formatCode="General">
                  <c:v>3.4718399999999999E-3</c:v>
                </c:pt>
                <c:pt idx="19724" formatCode="General">
                  <c:v>3.47189E-3</c:v>
                </c:pt>
                <c:pt idx="19725" formatCode="General">
                  <c:v>3.4719400000000002E-3</c:v>
                </c:pt>
                <c:pt idx="19726" formatCode="General">
                  <c:v>3.4719799999999999E-3</c:v>
                </c:pt>
                <c:pt idx="19727" formatCode="General">
                  <c:v>3.4720300000000001E-3</c:v>
                </c:pt>
                <c:pt idx="19728" formatCode="General">
                  <c:v>3.4720699999999998E-3</c:v>
                </c:pt>
                <c:pt idx="19729" formatCode="General">
                  <c:v>3.47212E-3</c:v>
                </c:pt>
                <c:pt idx="19730" formatCode="General">
                  <c:v>3.4721700000000001E-3</c:v>
                </c:pt>
                <c:pt idx="19731" formatCode="General">
                  <c:v>3.4722099999999999E-3</c:v>
                </c:pt>
                <c:pt idx="19732" formatCode="General">
                  <c:v>3.47226E-3</c:v>
                </c:pt>
                <c:pt idx="19733" formatCode="General">
                  <c:v>3.4723100000000002E-3</c:v>
                </c:pt>
                <c:pt idx="19734" formatCode="General">
                  <c:v>3.4723499999999999E-3</c:v>
                </c:pt>
                <c:pt idx="19735" formatCode="General">
                  <c:v>3.4724000000000001E-3</c:v>
                </c:pt>
                <c:pt idx="19736" formatCode="General">
                  <c:v>3.4724600000000001E-3</c:v>
                </c:pt>
                <c:pt idx="19737" formatCode="General">
                  <c:v>3.4725200000000002E-3</c:v>
                </c:pt>
                <c:pt idx="19738" formatCode="General">
                  <c:v>3.4725799999999999E-3</c:v>
                </c:pt>
                <c:pt idx="19739" formatCode="General">
                  <c:v>3.4726399999999999E-3</c:v>
                </c:pt>
                <c:pt idx="19740" formatCode="General">
                  <c:v>3.4727099999999999E-3</c:v>
                </c:pt>
                <c:pt idx="19741" formatCode="General">
                  <c:v>3.4727500000000001E-3</c:v>
                </c:pt>
                <c:pt idx="19742" formatCode="General">
                  <c:v>3.4728300000000001E-3</c:v>
                </c:pt>
                <c:pt idx="19743" formatCode="General">
                  <c:v>3.47292E-3</c:v>
                </c:pt>
                <c:pt idx="19744" formatCode="General">
                  <c:v>3.473E-3</c:v>
                </c:pt>
                <c:pt idx="19745" formatCode="General">
                  <c:v>3.4730799999999999E-3</c:v>
                </c:pt>
                <c:pt idx="19746" formatCode="General">
                  <c:v>3.47321E-3</c:v>
                </c:pt>
                <c:pt idx="19747" formatCode="General">
                  <c:v>3.4733400000000001E-3</c:v>
                </c:pt>
                <c:pt idx="19748" formatCode="General">
                  <c:v>3.4734599999999998E-3</c:v>
                </c:pt>
                <c:pt idx="19749" formatCode="General">
                  <c:v>3.4735899999999999E-3</c:v>
                </c:pt>
                <c:pt idx="19750" formatCode="General">
                  <c:v>3.4737600000000002E-3</c:v>
                </c:pt>
                <c:pt idx="19751" formatCode="General">
                  <c:v>3.4739200000000001E-3</c:v>
                </c:pt>
                <c:pt idx="19752" formatCode="General">
                  <c:v>3.47408E-3</c:v>
                </c:pt>
                <c:pt idx="19753" formatCode="General">
                  <c:v>3.4743299999999999E-3</c:v>
                </c:pt>
                <c:pt idx="19754" formatCode="General">
                  <c:v>3.4745800000000001E-3</c:v>
                </c:pt>
                <c:pt idx="19755" formatCode="General">
                  <c:v>3.47482E-3</c:v>
                </c:pt>
                <c:pt idx="19756" formatCode="General">
                  <c:v>3.4750699999999998E-3</c:v>
                </c:pt>
                <c:pt idx="19757" formatCode="General">
                  <c:v>3.4754E-3</c:v>
                </c:pt>
                <c:pt idx="19758" formatCode="General">
                  <c:v>3.4757299999999998E-3</c:v>
                </c:pt>
                <c:pt idx="19759" formatCode="General">
                  <c:v>3.47606E-3</c:v>
                </c:pt>
                <c:pt idx="19760" formatCode="General">
                  <c:v>3.4763799999999998E-3</c:v>
                </c:pt>
                <c:pt idx="19761" formatCode="General">
                  <c:v>3.4768199999999998E-3</c:v>
                </c:pt>
                <c:pt idx="19762" formatCode="General">
                  <c:v>3.4772499999999999E-3</c:v>
                </c:pt>
                <c:pt idx="19763" formatCode="General">
                  <c:v>3.4775399999999999E-3</c:v>
                </c:pt>
                <c:pt idx="19764" formatCode="General">
                  <c:v>3.4781199999999999E-3</c:v>
                </c:pt>
                <c:pt idx="19765" formatCode="General">
                  <c:v>3.4786999999999999E-3</c:v>
                </c:pt>
                <c:pt idx="19766" formatCode="General">
                  <c:v>3.47928E-3</c:v>
                </c:pt>
                <c:pt idx="19767" formatCode="General">
                  <c:v>3.48015E-3</c:v>
                </c:pt>
                <c:pt idx="19768" formatCode="General">
                  <c:v>3.4810100000000001E-3</c:v>
                </c:pt>
                <c:pt idx="19769" formatCode="General">
                  <c:v>3.4819999999999999E-3</c:v>
                </c:pt>
                <c:pt idx="19770" formatCode="General">
                  <c:v>3.48299E-3</c:v>
                </c:pt>
                <c:pt idx="19771" formatCode="General">
                  <c:v>3.4839699999999999E-3</c:v>
                </c:pt>
                <c:pt idx="19772" formatCode="General">
                  <c:v>3.4849600000000001E-3</c:v>
                </c:pt>
                <c:pt idx="19773" formatCode="General">
                  <c:v>3.4859499999999998E-3</c:v>
                </c:pt>
                <c:pt idx="19774" formatCode="General">
                  <c:v>3.4869300000000001E-3</c:v>
                </c:pt>
                <c:pt idx="19775" formatCode="General">
                  <c:v>3.4879199999999998E-3</c:v>
                </c:pt>
                <c:pt idx="19776" formatCode="General">
                  <c:v>3.48891E-3</c:v>
                </c:pt>
                <c:pt idx="19777" formatCode="General">
                  <c:v>3.48986E-3</c:v>
                </c:pt>
                <c:pt idx="19778" formatCode="General">
                  <c:v>3.49081E-3</c:v>
                </c:pt>
                <c:pt idx="19779" formatCode="General">
                  <c:v>3.4917699999999999E-3</c:v>
                </c:pt>
                <c:pt idx="19780" formatCode="General">
                  <c:v>3.4927199999999999E-3</c:v>
                </c:pt>
                <c:pt idx="19781" formatCode="General">
                  <c:v>3.4936699999999999E-3</c:v>
                </c:pt>
                <c:pt idx="19782" formatCode="General">
                  <c:v>3.4946299999999999E-3</c:v>
                </c:pt>
                <c:pt idx="19783" formatCode="General">
                  <c:v>3.4955799999999999E-3</c:v>
                </c:pt>
                <c:pt idx="19784" formatCode="General">
                  <c:v>3.4965299999999999E-3</c:v>
                </c:pt>
                <c:pt idx="19785" formatCode="General">
                  <c:v>3.4972100000000002E-3</c:v>
                </c:pt>
                <c:pt idx="19786" formatCode="General">
                  <c:v>3.49789E-3</c:v>
                </c:pt>
                <c:pt idx="19787" formatCode="General">
                  <c:v>3.4985699999999999E-3</c:v>
                </c:pt>
                <c:pt idx="19788" formatCode="General">
                  <c:v>3.4992500000000002E-3</c:v>
                </c:pt>
                <c:pt idx="19789" formatCode="General">
                  <c:v>3.4999300000000001E-3</c:v>
                </c:pt>
                <c:pt idx="19790" formatCode="General">
                  <c:v>3.5006099999999999E-3</c:v>
                </c:pt>
                <c:pt idx="19791" formatCode="General">
                  <c:v>3.5013000000000002E-3</c:v>
                </c:pt>
                <c:pt idx="19792" formatCode="General">
                  <c:v>3.50198E-3</c:v>
                </c:pt>
                <c:pt idx="19793" formatCode="General">
                  <c:v>3.5026900000000001E-3</c:v>
                </c:pt>
                <c:pt idx="19794" formatCode="General">
                  <c:v>3.5031699999999999E-3</c:v>
                </c:pt>
                <c:pt idx="19795" formatCode="General">
                  <c:v>3.5036400000000001E-3</c:v>
                </c:pt>
                <c:pt idx="19796" formatCode="General">
                  <c:v>3.5041199999999999E-3</c:v>
                </c:pt>
                <c:pt idx="19797" formatCode="General">
                  <c:v>3.5046000000000001E-3</c:v>
                </c:pt>
                <c:pt idx="19798" formatCode="General">
                  <c:v>3.5050699999999999E-3</c:v>
                </c:pt>
                <c:pt idx="19799" formatCode="General">
                  <c:v>3.5055500000000001E-3</c:v>
                </c:pt>
                <c:pt idx="19800" formatCode="General">
                  <c:v>3.5059599999999998E-3</c:v>
                </c:pt>
                <c:pt idx="19801" formatCode="General">
                  <c:v>3.5064699999999998E-3</c:v>
                </c:pt>
                <c:pt idx="19802" formatCode="General">
                  <c:v>3.50681E-3</c:v>
                </c:pt>
                <c:pt idx="19803" formatCode="General">
                  <c:v>3.5071500000000001E-3</c:v>
                </c:pt>
                <c:pt idx="19804" formatCode="General">
                  <c:v>3.5074899999999998E-3</c:v>
                </c:pt>
                <c:pt idx="19805" formatCode="General">
                  <c:v>3.50783E-3</c:v>
                </c:pt>
                <c:pt idx="19806" formatCode="General">
                  <c:v>3.5081700000000001E-3</c:v>
                </c:pt>
                <c:pt idx="19807" formatCode="General">
                  <c:v>3.5085099999999998E-3</c:v>
                </c:pt>
                <c:pt idx="19808" formatCode="General">
                  <c:v>3.50892E-3</c:v>
                </c:pt>
                <c:pt idx="19809" formatCode="General">
                  <c:v>3.5091900000000001E-3</c:v>
                </c:pt>
                <c:pt idx="19810" formatCode="General">
                  <c:v>3.5094599999999998E-3</c:v>
                </c:pt>
                <c:pt idx="19811" formatCode="General">
                  <c:v>3.5097399999999999E-3</c:v>
                </c:pt>
                <c:pt idx="19812" formatCode="General">
                  <c:v>3.51001E-3</c:v>
                </c:pt>
                <c:pt idx="19813" formatCode="General">
                  <c:v>3.5102800000000002E-3</c:v>
                </c:pt>
                <c:pt idx="19814" formatCode="General">
                  <c:v>3.5105499999999999E-3</c:v>
                </c:pt>
                <c:pt idx="19815" formatCode="General">
                  <c:v>3.5108000000000001E-3</c:v>
                </c:pt>
                <c:pt idx="19816" formatCode="General">
                  <c:v>3.5110300000000001E-3</c:v>
                </c:pt>
                <c:pt idx="19817" formatCode="General">
                  <c:v>3.51126E-3</c:v>
                </c:pt>
                <c:pt idx="19818" formatCode="General">
                  <c:v>3.5114899999999999E-3</c:v>
                </c:pt>
                <c:pt idx="19819" formatCode="General">
                  <c:v>3.5117099999999999E-3</c:v>
                </c:pt>
                <c:pt idx="19820" formatCode="General">
                  <c:v>3.5119399999999999E-3</c:v>
                </c:pt>
                <c:pt idx="19821" formatCode="General">
                  <c:v>3.5121699999999998E-3</c:v>
                </c:pt>
                <c:pt idx="19822" formatCode="General">
                  <c:v>3.5124000000000002E-3</c:v>
                </c:pt>
                <c:pt idx="19823" formatCode="General">
                  <c:v>3.5126200000000002E-3</c:v>
                </c:pt>
                <c:pt idx="19824" formatCode="General">
                  <c:v>3.5128300000000002E-3</c:v>
                </c:pt>
                <c:pt idx="19825" formatCode="General">
                  <c:v>3.5130399999999998E-3</c:v>
                </c:pt>
                <c:pt idx="19826" formatCode="General">
                  <c:v>3.5132000000000002E-3</c:v>
                </c:pt>
                <c:pt idx="19827" formatCode="General">
                  <c:v>3.5133600000000001E-3</c:v>
                </c:pt>
                <c:pt idx="19828" formatCode="General">
                  <c:v>3.5135499999999998E-3</c:v>
                </c:pt>
                <c:pt idx="19829" formatCode="General">
                  <c:v>3.5136899999999999E-3</c:v>
                </c:pt>
                <c:pt idx="19830" formatCode="General">
                  <c:v>3.5138299999999999E-3</c:v>
                </c:pt>
                <c:pt idx="19831" formatCode="General">
                  <c:v>3.5139899999999998E-3</c:v>
                </c:pt>
                <c:pt idx="19832" formatCode="General">
                  <c:v>3.5141399999999998E-3</c:v>
                </c:pt>
                <c:pt idx="19833" formatCode="General">
                  <c:v>3.5142900000000002E-3</c:v>
                </c:pt>
                <c:pt idx="19834" formatCode="General">
                  <c:v>3.5144199999999999E-3</c:v>
                </c:pt>
                <c:pt idx="19835" formatCode="General">
                  <c:v>3.5145200000000001E-3</c:v>
                </c:pt>
                <c:pt idx="19836" formatCode="General">
                  <c:v>3.5146499999999998E-3</c:v>
                </c:pt>
                <c:pt idx="19837" formatCode="General">
                  <c:v>3.5147799999999999E-3</c:v>
                </c:pt>
                <c:pt idx="19838" formatCode="General">
                  <c:v>3.5149000000000001E-3</c:v>
                </c:pt>
                <c:pt idx="19839" formatCode="General">
                  <c:v>3.5149999999999999E-3</c:v>
                </c:pt>
                <c:pt idx="19840" formatCode="General">
                  <c:v>3.5151000000000002E-3</c:v>
                </c:pt>
                <c:pt idx="19841" formatCode="General">
                  <c:v>3.5152E-3</c:v>
                </c:pt>
                <c:pt idx="19842" formatCode="General">
                  <c:v>3.5152999999999998E-3</c:v>
                </c:pt>
                <c:pt idx="19843" formatCode="General">
                  <c:v>3.5154000000000001E-3</c:v>
                </c:pt>
                <c:pt idx="19844" formatCode="General">
                  <c:v>3.5155099999999999E-3</c:v>
                </c:pt>
                <c:pt idx="19845" formatCode="General">
                  <c:v>3.5155999999999998E-3</c:v>
                </c:pt>
                <c:pt idx="19846" formatCode="General">
                  <c:v>3.5156800000000002E-3</c:v>
                </c:pt>
                <c:pt idx="19847" formatCode="General">
                  <c:v>3.5157700000000001E-3</c:v>
                </c:pt>
                <c:pt idx="19848" formatCode="General">
                  <c:v>3.51586E-3</c:v>
                </c:pt>
                <c:pt idx="19849" formatCode="General">
                  <c:v>3.51593E-3</c:v>
                </c:pt>
                <c:pt idx="19850" formatCode="General">
                  <c:v>3.516E-3</c:v>
                </c:pt>
                <c:pt idx="19851" formatCode="General">
                  <c:v>3.5160600000000001E-3</c:v>
                </c:pt>
                <c:pt idx="19852" formatCode="General">
                  <c:v>3.5161300000000001E-3</c:v>
                </c:pt>
                <c:pt idx="19853" formatCode="General">
                  <c:v>3.5162000000000001E-3</c:v>
                </c:pt>
                <c:pt idx="19854" formatCode="General">
                  <c:v>3.5162700000000002E-3</c:v>
                </c:pt>
                <c:pt idx="19855" formatCode="General">
                  <c:v>3.5163400000000002E-3</c:v>
                </c:pt>
                <c:pt idx="19856" formatCode="General">
                  <c:v>3.5164100000000002E-3</c:v>
                </c:pt>
                <c:pt idx="19857" formatCode="General">
                  <c:v>3.5164800000000002E-3</c:v>
                </c:pt>
                <c:pt idx="19858" formatCode="General">
                  <c:v>3.5165600000000002E-3</c:v>
                </c:pt>
                <c:pt idx="19859" formatCode="General">
                  <c:v>3.5166300000000002E-3</c:v>
                </c:pt>
                <c:pt idx="19860" formatCode="General">
                  <c:v>3.5167100000000001E-3</c:v>
                </c:pt>
                <c:pt idx="19861" formatCode="General">
                  <c:v>3.5167800000000002E-3</c:v>
                </c:pt>
                <c:pt idx="19862" formatCode="General">
                  <c:v>3.5168600000000001E-3</c:v>
                </c:pt>
                <c:pt idx="19863" formatCode="General">
                  <c:v>3.5169300000000001E-3</c:v>
                </c:pt>
                <c:pt idx="19864" formatCode="General">
                  <c:v>3.5170100000000001E-3</c:v>
                </c:pt>
                <c:pt idx="19865" formatCode="General">
                  <c:v>3.5170800000000001E-3</c:v>
                </c:pt>
                <c:pt idx="19866" formatCode="General">
                  <c:v>3.5171600000000001E-3</c:v>
                </c:pt>
                <c:pt idx="19867" formatCode="General">
                  <c:v>3.51724E-3</c:v>
                </c:pt>
                <c:pt idx="19868" formatCode="General">
                  <c:v>3.51732E-3</c:v>
                </c:pt>
                <c:pt idx="19869" formatCode="General">
                  <c:v>3.5174099999999999E-3</c:v>
                </c:pt>
                <c:pt idx="19870" formatCode="General">
                  <c:v>3.5174899999999999E-3</c:v>
                </c:pt>
                <c:pt idx="19871" formatCode="General">
                  <c:v>3.5176000000000001E-3</c:v>
                </c:pt>
                <c:pt idx="19872" formatCode="General">
                  <c:v>3.5177099999999998E-3</c:v>
                </c:pt>
                <c:pt idx="19873" formatCode="General">
                  <c:v>3.5178499999999999E-3</c:v>
                </c:pt>
                <c:pt idx="19874" formatCode="General">
                  <c:v>3.5179999999999999E-3</c:v>
                </c:pt>
                <c:pt idx="19875" formatCode="General">
                  <c:v>3.51841E-3</c:v>
                </c:pt>
                <c:pt idx="19876" formatCode="General">
                  <c:v>3.5185699999999999E-3</c:v>
                </c:pt>
                <c:pt idx="19877" formatCode="General">
                  <c:v>3.5186800000000002E-3</c:v>
                </c:pt>
                <c:pt idx="19878" formatCode="General">
                  <c:v>3.5187899999999999E-3</c:v>
                </c:pt>
                <c:pt idx="19879" formatCode="General">
                  <c:v>3.5188900000000002E-3</c:v>
                </c:pt>
                <c:pt idx="19880" formatCode="General">
                  <c:v>3.5189900000000001E-3</c:v>
                </c:pt>
                <c:pt idx="19881" formatCode="General">
                  <c:v>3.5190899999999999E-3</c:v>
                </c:pt>
                <c:pt idx="19882" formatCode="General">
                  <c:v>3.51921E-3</c:v>
                </c:pt>
                <c:pt idx="19883" formatCode="General">
                  <c:v>3.5193300000000002E-3</c:v>
                </c:pt>
                <c:pt idx="19884" formatCode="General">
                  <c:v>3.5193999999999998E-3</c:v>
                </c:pt>
                <c:pt idx="19885" formatCode="General">
                  <c:v>3.51951E-3</c:v>
                </c:pt>
                <c:pt idx="19886" formatCode="General">
                  <c:v>3.5196099999999998E-3</c:v>
                </c:pt>
                <c:pt idx="19887" formatCode="General">
                  <c:v>3.51973E-3</c:v>
                </c:pt>
                <c:pt idx="19888" formatCode="General">
                  <c:v>3.5198400000000002E-3</c:v>
                </c:pt>
                <c:pt idx="19889" formatCode="General">
                  <c:v>3.5199300000000001E-3</c:v>
                </c:pt>
                <c:pt idx="19890" formatCode="General">
                  <c:v>3.5200299999999999E-3</c:v>
                </c:pt>
                <c:pt idx="19891" formatCode="General">
                  <c:v>3.52016E-3</c:v>
                </c:pt>
                <c:pt idx="19892" formatCode="General">
                  <c:v>3.5202900000000001E-3</c:v>
                </c:pt>
                <c:pt idx="19893" formatCode="General">
                  <c:v>3.5205100000000001E-3</c:v>
                </c:pt>
                <c:pt idx="19894" formatCode="General">
                  <c:v>3.5208399999999999E-3</c:v>
                </c:pt>
                <c:pt idx="19895" formatCode="General">
                  <c:v>3.52097E-3</c:v>
                </c:pt>
                <c:pt idx="19896" formatCode="General">
                  <c:v>3.5210900000000002E-3</c:v>
                </c:pt>
                <c:pt idx="19897" formatCode="General">
                  <c:v>3.5211999999999999E-3</c:v>
                </c:pt>
                <c:pt idx="19898" formatCode="General">
                  <c:v>3.5213100000000002E-3</c:v>
                </c:pt>
                <c:pt idx="19899" formatCode="General">
                  <c:v>3.5213900000000001E-3</c:v>
                </c:pt>
                <c:pt idx="19900" formatCode="General">
                  <c:v>3.52148E-3</c:v>
                </c:pt>
                <c:pt idx="19901" formatCode="General">
                  <c:v>3.5215799999999998E-3</c:v>
                </c:pt>
                <c:pt idx="19902" formatCode="General">
                  <c:v>3.5216700000000002E-3</c:v>
                </c:pt>
                <c:pt idx="19903" formatCode="General">
                  <c:v>3.5217400000000002E-3</c:v>
                </c:pt>
                <c:pt idx="19904" formatCode="General">
                  <c:v>3.5217999999999998E-3</c:v>
                </c:pt>
                <c:pt idx="19905" formatCode="General">
                  <c:v>3.5218599999999999E-3</c:v>
                </c:pt>
                <c:pt idx="19906" formatCode="General">
                  <c:v>3.5219299999999999E-3</c:v>
                </c:pt>
                <c:pt idx="19907" formatCode="General">
                  <c:v>3.522E-3</c:v>
                </c:pt>
                <c:pt idx="19908" formatCode="General">
                  <c:v>3.52207E-3</c:v>
                </c:pt>
                <c:pt idx="19909" formatCode="General">
                  <c:v>3.52214E-3</c:v>
                </c:pt>
                <c:pt idx="19910" formatCode="General">
                  <c:v>3.5222000000000001E-3</c:v>
                </c:pt>
                <c:pt idx="19911" formatCode="General">
                  <c:v>3.5222700000000001E-3</c:v>
                </c:pt>
                <c:pt idx="19912" formatCode="General">
                  <c:v>3.5223400000000001E-3</c:v>
                </c:pt>
                <c:pt idx="19913" formatCode="General">
                  <c:v>3.5224000000000002E-3</c:v>
                </c:pt>
                <c:pt idx="19914" formatCode="General">
                  <c:v>3.5224700000000002E-3</c:v>
                </c:pt>
                <c:pt idx="19915" formatCode="General">
                  <c:v>3.5225299999999998E-3</c:v>
                </c:pt>
                <c:pt idx="19916" formatCode="General">
                  <c:v>3.5225999999999999E-3</c:v>
                </c:pt>
                <c:pt idx="19917" formatCode="General">
                  <c:v>3.5226699999999999E-3</c:v>
                </c:pt>
                <c:pt idx="19918" formatCode="General">
                  <c:v>3.5227499999999998E-3</c:v>
                </c:pt>
                <c:pt idx="19919" formatCode="General">
                  <c:v>3.5228299999999998E-3</c:v>
                </c:pt>
                <c:pt idx="19920" formatCode="General">
                  <c:v>3.5229100000000002E-3</c:v>
                </c:pt>
                <c:pt idx="19921" formatCode="General">
                  <c:v>3.5229900000000001E-3</c:v>
                </c:pt>
                <c:pt idx="19922" formatCode="General">
                  <c:v>3.52308E-3</c:v>
                </c:pt>
                <c:pt idx="19923" formatCode="General">
                  <c:v>3.52316E-3</c:v>
                </c:pt>
                <c:pt idx="19924" formatCode="General">
                  <c:v>3.52324E-3</c:v>
                </c:pt>
                <c:pt idx="19925" formatCode="General">
                  <c:v>3.5233199999999999E-3</c:v>
                </c:pt>
                <c:pt idx="19926" formatCode="General">
                  <c:v>3.5233999999999999E-3</c:v>
                </c:pt>
                <c:pt idx="19927" formatCode="General">
                  <c:v>3.5234799999999998E-3</c:v>
                </c:pt>
                <c:pt idx="19928" formatCode="General">
                  <c:v>3.5235700000000002E-3</c:v>
                </c:pt>
                <c:pt idx="19929" formatCode="General">
                  <c:v>3.52367E-3</c:v>
                </c:pt>
                <c:pt idx="19930" formatCode="General">
                  <c:v>3.5237799999999998E-3</c:v>
                </c:pt>
                <c:pt idx="19931" formatCode="General">
                  <c:v>3.5238800000000001E-3</c:v>
                </c:pt>
                <c:pt idx="19932" formatCode="General">
                  <c:v>3.5239799999999999E-3</c:v>
                </c:pt>
                <c:pt idx="19933" formatCode="General">
                  <c:v>3.5240800000000002E-3</c:v>
                </c:pt>
                <c:pt idx="19934" formatCode="General">
                  <c:v>3.5242199999999998E-3</c:v>
                </c:pt>
                <c:pt idx="19935" formatCode="General">
                  <c:v>3.5243499999999999E-3</c:v>
                </c:pt>
                <c:pt idx="19936" formatCode="General">
                  <c:v>3.5244899999999999E-3</c:v>
                </c:pt>
                <c:pt idx="19937" formatCode="General">
                  <c:v>3.52463E-3</c:v>
                </c:pt>
                <c:pt idx="19938" formatCode="General">
                  <c:v>3.52477E-3</c:v>
                </c:pt>
                <c:pt idx="19939" formatCode="General">
                  <c:v>3.5249000000000001E-3</c:v>
                </c:pt>
                <c:pt idx="19940" formatCode="General">
                  <c:v>3.5250899999999998E-3</c:v>
                </c:pt>
                <c:pt idx="19941" formatCode="General">
                  <c:v>3.5252700000000001E-3</c:v>
                </c:pt>
                <c:pt idx="19942" formatCode="General">
                  <c:v>3.5254499999999999E-3</c:v>
                </c:pt>
                <c:pt idx="19943" formatCode="General">
                  <c:v>3.52564E-3</c:v>
                </c:pt>
                <c:pt idx="19944" formatCode="General">
                  <c:v>3.5258199999999998E-3</c:v>
                </c:pt>
                <c:pt idx="19945" formatCode="General">
                  <c:v>3.52601E-3</c:v>
                </c:pt>
                <c:pt idx="19946" formatCode="General">
                  <c:v>3.52622E-3</c:v>
                </c:pt>
                <c:pt idx="19947" formatCode="General">
                  <c:v>3.5263500000000001E-3</c:v>
                </c:pt>
                <c:pt idx="19948" formatCode="General">
                  <c:v>3.5266E-3</c:v>
                </c:pt>
                <c:pt idx="19949" formatCode="General">
                  <c:v>3.5268500000000002E-3</c:v>
                </c:pt>
                <c:pt idx="19950" formatCode="General">
                  <c:v>3.5271E-3</c:v>
                </c:pt>
                <c:pt idx="19951" formatCode="General">
                  <c:v>3.5273599999999998E-3</c:v>
                </c:pt>
                <c:pt idx="19952" formatCode="General">
                  <c:v>3.52761E-3</c:v>
                </c:pt>
                <c:pt idx="19953" formatCode="General">
                  <c:v>3.5278599999999999E-3</c:v>
                </c:pt>
                <c:pt idx="19954" formatCode="General">
                  <c:v>3.5281100000000001E-3</c:v>
                </c:pt>
                <c:pt idx="19955" formatCode="General">
                  <c:v>3.5284399999999999E-3</c:v>
                </c:pt>
                <c:pt idx="19956" formatCode="General">
                  <c:v>3.5287600000000001E-3</c:v>
                </c:pt>
                <c:pt idx="19957" formatCode="General">
                  <c:v>3.5290899999999999E-3</c:v>
                </c:pt>
                <c:pt idx="19958" formatCode="General">
                  <c:v>3.5294200000000001E-3</c:v>
                </c:pt>
                <c:pt idx="19959" formatCode="General">
                  <c:v>3.52974E-3</c:v>
                </c:pt>
                <c:pt idx="19960" formatCode="General">
                  <c:v>3.5300700000000002E-3</c:v>
                </c:pt>
                <c:pt idx="19961" formatCode="General">
                  <c:v>3.53039E-3</c:v>
                </c:pt>
                <c:pt idx="19962" formatCode="General">
                  <c:v>3.5307200000000002E-3</c:v>
                </c:pt>
                <c:pt idx="19963" formatCode="General">
                  <c:v>3.53105E-3</c:v>
                </c:pt>
                <c:pt idx="19964" formatCode="General">
                  <c:v>3.5313699999999998E-3</c:v>
                </c:pt>
                <c:pt idx="19965" formatCode="General">
                  <c:v>3.5317E-3</c:v>
                </c:pt>
                <c:pt idx="19966" formatCode="General">
                  <c:v>3.5320299999999998E-3</c:v>
                </c:pt>
                <c:pt idx="19967" formatCode="General">
                  <c:v>3.5323500000000001E-3</c:v>
                </c:pt>
                <c:pt idx="19968" formatCode="General">
                  <c:v>3.5326799999999998E-3</c:v>
                </c:pt>
                <c:pt idx="19969" formatCode="General">
                  <c:v>3.5329200000000002E-3</c:v>
                </c:pt>
                <c:pt idx="19970" formatCode="General">
                  <c:v>3.53317E-3</c:v>
                </c:pt>
                <c:pt idx="19971" formatCode="General">
                  <c:v>3.53345E-3</c:v>
                </c:pt>
                <c:pt idx="19972" formatCode="General">
                  <c:v>3.53367E-3</c:v>
                </c:pt>
                <c:pt idx="19973" formatCode="General">
                  <c:v>3.5339E-3</c:v>
                </c:pt>
                <c:pt idx="19974" formatCode="General">
                  <c:v>3.5341299999999999E-3</c:v>
                </c:pt>
                <c:pt idx="19975" formatCode="General">
                  <c:v>3.5343499999999999E-3</c:v>
                </c:pt>
                <c:pt idx="19976" formatCode="General">
                  <c:v>3.5345799999999998E-3</c:v>
                </c:pt>
                <c:pt idx="19977" formatCode="General">
                  <c:v>3.5347500000000001E-3</c:v>
                </c:pt>
                <c:pt idx="19978" formatCode="General">
                  <c:v>3.53492E-3</c:v>
                </c:pt>
                <c:pt idx="19979" formatCode="General">
                  <c:v>3.5350899999999998E-3</c:v>
                </c:pt>
                <c:pt idx="19980" formatCode="General">
                  <c:v>3.5352299999999999E-3</c:v>
                </c:pt>
                <c:pt idx="19981" formatCode="General">
                  <c:v>3.5354000000000002E-3</c:v>
                </c:pt>
                <c:pt idx="19982" formatCode="General">
                  <c:v>3.53558E-3</c:v>
                </c:pt>
                <c:pt idx="19983" formatCode="General">
                  <c:v>3.5357499999999998E-3</c:v>
                </c:pt>
                <c:pt idx="19984" formatCode="General">
                  <c:v>3.5358799999999999E-3</c:v>
                </c:pt>
                <c:pt idx="19985" formatCode="General">
                  <c:v>3.53601E-3</c:v>
                </c:pt>
                <c:pt idx="19986" formatCode="General">
                  <c:v>3.5361400000000001E-3</c:v>
                </c:pt>
                <c:pt idx="19987" formatCode="General">
                  <c:v>3.5362599999999998E-3</c:v>
                </c:pt>
                <c:pt idx="19988" formatCode="General">
                  <c:v>3.5363899999999999E-3</c:v>
                </c:pt>
                <c:pt idx="19989" formatCode="General">
                  <c:v>3.53652E-3</c:v>
                </c:pt>
                <c:pt idx="19990" formatCode="General">
                  <c:v>3.5366400000000002E-3</c:v>
                </c:pt>
                <c:pt idx="19991" formatCode="General">
                  <c:v>3.53675E-3</c:v>
                </c:pt>
                <c:pt idx="19992" formatCode="General">
                  <c:v>3.5368399999999999E-3</c:v>
                </c:pt>
                <c:pt idx="19993" formatCode="General">
                  <c:v>3.5369199999999998E-3</c:v>
                </c:pt>
                <c:pt idx="19994" formatCode="General">
                  <c:v>3.5370100000000002E-3</c:v>
                </c:pt>
                <c:pt idx="19995" formatCode="General">
                  <c:v>3.5370900000000001E-3</c:v>
                </c:pt>
                <c:pt idx="19996" formatCode="General">
                  <c:v>3.53718E-3</c:v>
                </c:pt>
                <c:pt idx="19997" formatCode="General">
                  <c:v>3.53726E-3</c:v>
                </c:pt>
                <c:pt idx="19998" formatCode="General">
                  <c:v>3.5373499999999999E-3</c:v>
                </c:pt>
                <c:pt idx="19999" formatCode="General">
                  <c:v>3.5374400000000002E-3</c:v>
                </c:pt>
                <c:pt idx="20000" formatCode="General">
                  <c:v>3.5375099999999998E-3</c:v>
                </c:pt>
                <c:pt idx="20001" formatCode="General">
                  <c:v>3.5375799999999998E-3</c:v>
                </c:pt>
                <c:pt idx="20002" formatCode="General">
                  <c:v>3.5376600000000002E-3</c:v>
                </c:pt>
                <c:pt idx="20003" formatCode="General">
                  <c:v>3.5377300000000002E-3</c:v>
                </c:pt>
                <c:pt idx="20004" formatCode="General">
                  <c:v>3.5377999999999998E-3</c:v>
                </c:pt>
                <c:pt idx="20005" formatCode="General">
                  <c:v>3.5378800000000002E-3</c:v>
                </c:pt>
                <c:pt idx="20006" formatCode="General">
                  <c:v>3.5379500000000002E-3</c:v>
                </c:pt>
                <c:pt idx="20007" formatCode="General">
                  <c:v>3.5380300000000002E-3</c:v>
                </c:pt>
                <c:pt idx="20008" formatCode="General">
                  <c:v>3.5381000000000002E-3</c:v>
                </c:pt>
                <c:pt idx="20009" formatCode="General">
                  <c:v>3.5381800000000001E-3</c:v>
                </c:pt>
                <c:pt idx="20010" formatCode="General">
                  <c:v>3.5382600000000001E-3</c:v>
                </c:pt>
                <c:pt idx="20011" formatCode="General">
                  <c:v>3.5383400000000001E-3</c:v>
                </c:pt>
                <c:pt idx="20012" formatCode="General">
                  <c:v>3.5384100000000001E-3</c:v>
                </c:pt>
                <c:pt idx="20013" formatCode="General">
                  <c:v>3.53849E-3</c:v>
                </c:pt>
                <c:pt idx="20014" formatCode="General">
                  <c:v>3.5385600000000001E-3</c:v>
                </c:pt>
                <c:pt idx="20015" formatCode="General">
                  <c:v>3.5386200000000001E-3</c:v>
                </c:pt>
                <c:pt idx="20016" formatCode="General">
                  <c:v>3.5387000000000001E-3</c:v>
                </c:pt>
                <c:pt idx="20017" formatCode="General">
                  <c:v>3.5387800000000001E-3</c:v>
                </c:pt>
                <c:pt idx="20018" formatCode="General">
                  <c:v>3.5388699999999999E-3</c:v>
                </c:pt>
                <c:pt idx="20019" formatCode="General">
                  <c:v>3.5389499999999999E-3</c:v>
                </c:pt>
                <c:pt idx="20020" formatCode="General">
                  <c:v>3.5390500000000002E-3</c:v>
                </c:pt>
                <c:pt idx="20021" formatCode="General">
                  <c:v>3.5391400000000001E-3</c:v>
                </c:pt>
                <c:pt idx="20022" formatCode="General">
                  <c:v>3.53922E-3</c:v>
                </c:pt>
                <c:pt idx="20023" formatCode="General">
                  <c:v>3.5393099999999999E-3</c:v>
                </c:pt>
                <c:pt idx="20024" formatCode="General">
                  <c:v>3.5394300000000001E-3</c:v>
                </c:pt>
                <c:pt idx="20025" formatCode="General">
                  <c:v>3.5395499999999998E-3</c:v>
                </c:pt>
                <c:pt idx="20026" formatCode="General">
                  <c:v>3.5397599999999999E-3</c:v>
                </c:pt>
                <c:pt idx="20027" formatCode="General">
                  <c:v>3.5400499999999999E-3</c:v>
                </c:pt>
                <c:pt idx="20028" formatCode="General">
                  <c:v>3.5402099999999998E-3</c:v>
                </c:pt>
                <c:pt idx="20029" formatCode="General">
                  <c:v>3.5403399999999999E-3</c:v>
                </c:pt>
                <c:pt idx="20030" formatCode="General">
                  <c:v>3.54046E-3</c:v>
                </c:pt>
                <c:pt idx="20031" formatCode="General">
                  <c:v>3.5405900000000001E-3</c:v>
                </c:pt>
                <c:pt idx="20032" formatCode="General">
                  <c:v>3.5406700000000001E-3</c:v>
                </c:pt>
                <c:pt idx="20033" formatCode="General">
                  <c:v>3.5407699999999999E-3</c:v>
                </c:pt>
                <c:pt idx="20034" formatCode="General">
                  <c:v>3.5408800000000002E-3</c:v>
                </c:pt>
                <c:pt idx="20035" formatCode="General">
                  <c:v>3.5409700000000001E-3</c:v>
                </c:pt>
                <c:pt idx="20036" formatCode="General">
                  <c:v>3.5409999999999999E-3</c:v>
                </c:pt>
                <c:pt idx="20037" formatCode="General">
                  <c:v>3.5410900000000002E-3</c:v>
                </c:pt>
                <c:pt idx="20038" formatCode="General">
                  <c:v>3.54119E-3</c:v>
                </c:pt>
                <c:pt idx="20039" formatCode="General">
                  <c:v>3.5412999999999998E-3</c:v>
                </c:pt>
                <c:pt idx="20040" formatCode="General">
                  <c:v>3.5413799999999998E-3</c:v>
                </c:pt>
                <c:pt idx="20041" formatCode="General">
                  <c:v>3.5414800000000001E-3</c:v>
                </c:pt>
                <c:pt idx="20042" formatCode="General">
                  <c:v>3.5415799999999999E-3</c:v>
                </c:pt>
                <c:pt idx="20043" formatCode="General">
                  <c:v>3.5416800000000002E-3</c:v>
                </c:pt>
                <c:pt idx="20044" formatCode="General">
                  <c:v>3.54179E-3</c:v>
                </c:pt>
                <c:pt idx="20045" formatCode="General">
                  <c:v>3.5419599999999998E-3</c:v>
                </c:pt>
                <c:pt idx="20046" formatCode="General">
                  <c:v>3.5423899999999999E-3</c:v>
                </c:pt>
                <c:pt idx="20047" formatCode="General">
                  <c:v>3.54252E-3</c:v>
                </c:pt>
                <c:pt idx="20048" formatCode="General">
                  <c:v>3.5426099999999999E-3</c:v>
                </c:pt>
                <c:pt idx="20049" formatCode="General">
                  <c:v>3.5427000000000002E-3</c:v>
                </c:pt>
                <c:pt idx="20050" formatCode="General">
                  <c:v>3.5428E-3</c:v>
                </c:pt>
                <c:pt idx="20051" formatCode="General">
                  <c:v>3.5428999999999999E-3</c:v>
                </c:pt>
                <c:pt idx="20052" formatCode="General">
                  <c:v>3.5429799999999998E-3</c:v>
                </c:pt>
                <c:pt idx="20053" formatCode="General">
                  <c:v>3.5430499999999998E-3</c:v>
                </c:pt>
                <c:pt idx="20054" formatCode="General">
                  <c:v>3.5431199999999999E-3</c:v>
                </c:pt>
                <c:pt idx="20055" formatCode="General">
                  <c:v>3.5431799999999999E-3</c:v>
                </c:pt>
                <c:pt idx="20056" formatCode="General">
                  <c:v>3.54325E-3</c:v>
                </c:pt>
                <c:pt idx="20057" formatCode="General">
                  <c:v>3.54332E-3</c:v>
                </c:pt>
                <c:pt idx="20058" formatCode="General">
                  <c:v>3.54339E-3</c:v>
                </c:pt>
                <c:pt idx="20059" formatCode="General">
                  <c:v>3.5434500000000001E-3</c:v>
                </c:pt>
                <c:pt idx="20060" formatCode="General">
                  <c:v>3.54353E-3</c:v>
                </c:pt>
                <c:pt idx="20061" formatCode="General">
                  <c:v>3.5435900000000001E-3</c:v>
                </c:pt>
                <c:pt idx="20062" formatCode="General">
                  <c:v>3.5436500000000002E-3</c:v>
                </c:pt>
                <c:pt idx="20063" formatCode="General">
                  <c:v>3.5437099999999998E-3</c:v>
                </c:pt>
                <c:pt idx="20064" formatCode="General">
                  <c:v>3.5437799999999998E-3</c:v>
                </c:pt>
                <c:pt idx="20065" formatCode="General">
                  <c:v>3.5438399999999999E-3</c:v>
                </c:pt>
                <c:pt idx="20066" formatCode="General">
                  <c:v>3.5439E-3</c:v>
                </c:pt>
                <c:pt idx="20067" formatCode="General">
                  <c:v>3.5439600000000001E-3</c:v>
                </c:pt>
                <c:pt idx="20068" formatCode="General">
                  <c:v>3.5440300000000001E-3</c:v>
                </c:pt>
                <c:pt idx="20069" formatCode="General">
                  <c:v>3.5440900000000002E-3</c:v>
                </c:pt>
                <c:pt idx="20070" formatCode="General">
                  <c:v>3.5441499999999998E-3</c:v>
                </c:pt>
                <c:pt idx="20071" formatCode="General">
                  <c:v>3.5442199999999998E-3</c:v>
                </c:pt>
                <c:pt idx="20072" formatCode="General">
                  <c:v>3.5442899999999999E-3</c:v>
                </c:pt>
                <c:pt idx="20073" formatCode="General">
                  <c:v>3.5443599999999999E-3</c:v>
                </c:pt>
                <c:pt idx="20074" formatCode="General">
                  <c:v>3.5444299999999999E-3</c:v>
                </c:pt>
                <c:pt idx="20075" formatCode="General">
                  <c:v>3.5444999999999999E-3</c:v>
                </c:pt>
                <c:pt idx="20076" formatCode="General">
                  <c:v>3.5445699999999999E-3</c:v>
                </c:pt>
                <c:pt idx="20077" formatCode="General">
                  <c:v>3.5446399999999999E-3</c:v>
                </c:pt>
                <c:pt idx="20078" formatCode="General">
                  <c:v>3.54471E-3</c:v>
                </c:pt>
                <c:pt idx="20079" formatCode="General">
                  <c:v>3.54478E-3</c:v>
                </c:pt>
                <c:pt idx="20080" formatCode="General">
                  <c:v>3.54485E-3</c:v>
                </c:pt>
                <c:pt idx="20081" formatCode="General">
                  <c:v>3.54493E-3</c:v>
                </c:pt>
                <c:pt idx="20082" formatCode="General">
                  <c:v>3.5450299999999998E-3</c:v>
                </c:pt>
                <c:pt idx="20083" formatCode="General">
                  <c:v>3.5451300000000001E-3</c:v>
                </c:pt>
                <c:pt idx="20084" formatCode="General">
                  <c:v>3.5452299999999999E-3</c:v>
                </c:pt>
                <c:pt idx="20085" formatCode="General">
                  <c:v>3.5453300000000002E-3</c:v>
                </c:pt>
                <c:pt idx="20086" formatCode="General">
                  <c:v>3.5454200000000001E-3</c:v>
                </c:pt>
                <c:pt idx="20087" formatCode="General">
                  <c:v>3.5455199999999999E-3</c:v>
                </c:pt>
                <c:pt idx="20088" formatCode="General">
                  <c:v>3.5456200000000002E-3</c:v>
                </c:pt>
                <c:pt idx="20089" formatCode="General">
                  <c:v>3.5457599999999998E-3</c:v>
                </c:pt>
                <c:pt idx="20090" formatCode="General">
                  <c:v>3.5458899999999999E-3</c:v>
                </c:pt>
                <c:pt idx="20091" formatCode="General">
                  <c:v>3.5460299999999999E-3</c:v>
                </c:pt>
                <c:pt idx="20092" formatCode="General">
                  <c:v>3.5461799999999999E-3</c:v>
                </c:pt>
                <c:pt idx="20093" formatCode="General">
                  <c:v>3.5463299999999999E-3</c:v>
                </c:pt>
                <c:pt idx="20094" formatCode="General">
                  <c:v>3.5464799999999999E-3</c:v>
                </c:pt>
                <c:pt idx="20095" formatCode="General">
                  <c:v>3.5466400000000002E-3</c:v>
                </c:pt>
                <c:pt idx="20096" formatCode="General">
                  <c:v>3.5467900000000002E-3</c:v>
                </c:pt>
                <c:pt idx="20097" formatCode="General">
                  <c:v>3.5469400000000002E-3</c:v>
                </c:pt>
                <c:pt idx="20098" formatCode="General">
                  <c:v>3.5470900000000001E-3</c:v>
                </c:pt>
                <c:pt idx="20099" formatCode="General">
                  <c:v>3.5472699999999999E-3</c:v>
                </c:pt>
                <c:pt idx="20100" formatCode="General">
                  <c:v>3.5474899999999999E-3</c:v>
                </c:pt>
                <c:pt idx="20101" formatCode="General">
                  <c:v>3.5477E-3</c:v>
                </c:pt>
                <c:pt idx="20102" formatCode="General">
                  <c:v>3.54791E-3</c:v>
                </c:pt>
                <c:pt idx="20103" formatCode="General">
                  <c:v>3.54813E-3</c:v>
                </c:pt>
                <c:pt idx="20104" formatCode="General">
                  <c:v>3.5483400000000001E-3</c:v>
                </c:pt>
                <c:pt idx="20105" formatCode="General">
                  <c:v>3.5485500000000001E-3</c:v>
                </c:pt>
                <c:pt idx="20106" formatCode="General">
                  <c:v>3.5487700000000001E-3</c:v>
                </c:pt>
                <c:pt idx="20107" formatCode="General">
                  <c:v>3.54901E-3</c:v>
                </c:pt>
                <c:pt idx="20108" formatCode="General">
                  <c:v>3.5492599999999998E-3</c:v>
                </c:pt>
                <c:pt idx="20109" formatCode="General">
                  <c:v>3.54952E-3</c:v>
                </c:pt>
                <c:pt idx="20110" formatCode="General">
                  <c:v>3.5497800000000002E-3</c:v>
                </c:pt>
                <c:pt idx="20111" formatCode="General">
                  <c:v>3.55004E-3</c:v>
                </c:pt>
                <c:pt idx="20112" formatCode="General">
                  <c:v>3.5503000000000002E-3</c:v>
                </c:pt>
                <c:pt idx="20113" formatCode="General">
                  <c:v>3.5505599999999999E-3</c:v>
                </c:pt>
                <c:pt idx="20114" formatCode="General">
                  <c:v>3.5509500000000002E-3</c:v>
                </c:pt>
                <c:pt idx="20115" formatCode="General">
                  <c:v>3.5513099999999998E-3</c:v>
                </c:pt>
                <c:pt idx="20116" formatCode="General">
                  <c:v>3.5516699999999998E-3</c:v>
                </c:pt>
                <c:pt idx="20117" formatCode="General">
                  <c:v>3.5520399999999998E-3</c:v>
                </c:pt>
                <c:pt idx="20118" formatCode="General">
                  <c:v>3.5523999999999998E-3</c:v>
                </c:pt>
                <c:pt idx="20119" formatCode="General">
                  <c:v>3.5527599999999999E-3</c:v>
                </c:pt>
                <c:pt idx="20120" formatCode="General">
                  <c:v>3.5531199999999999E-3</c:v>
                </c:pt>
                <c:pt idx="20121" formatCode="General">
                  <c:v>3.5534899999999999E-3</c:v>
                </c:pt>
                <c:pt idx="20122" formatCode="General">
                  <c:v>3.5538499999999999E-3</c:v>
                </c:pt>
                <c:pt idx="20123" formatCode="General">
                  <c:v>3.5543200000000001E-3</c:v>
                </c:pt>
                <c:pt idx="20124" formatCode="General">
                  <c:v>3.55478E-3</c:v>
                </c:pt>
                <c:pt idx="20125" formatCode="General">
                  <c:v>3.5552499999999998E-3</c:v>
                </c:pt>
                <c:pt idx="20126" formatCode="General">
                  <c:v>3.5557100000000001E-3</c:v>
                </c:pt>
                <c:pt idx="20127" formatCode="General">
                  <c:v>3.5561799999999999E-3</c:v>
                </c:pt>
                <c:pt idx="20128" formatCode="General">
                  <c:v>3.5566500000000002E-3</c:v>
                </c:pt>
                <c:pt idx="20129" formatCode="General">
                  <c:v>3.55711E-3</c:v>
                </c:pt>
                <c:pt idx="20130" formatCode="General">
                  <c:v>3.5577600000000001E-3</c:v>
                </c:pt>
                <c:pt idx="20131" formatCode="General">
                  <c:v>3.5583099999999999E-3</c:v>
                </c:pt>
                <c:pt idx="20132" formatCode="General">
                  <c:v>3.5590299999999999E-3</c:v>
                </c:pt>
                <c:pt idx="20133" formatCode="General">
                  <c:v>3.5597599999999999E-3</c:v>
                </c:pt>
                <c:pt idx="20134" formatCode="General">
                  <c:v>3.56048E-3</c:v>
                </c:pt>
                <c:pt idx="20135" formatCode="General">
                  <c:v>3.56121E-3</c:v>
                </c:pt>
                <c:pt idx="20136" formatCode="General">
                  <c:v>3.56193E-3</c:v>
                </c:pt>
                <c:pt idx="20137" formatCode="General">
                  <c:v>3.56266E-3</c:v>
                </c:pt>
                <c:pt idx="20138" formatCode="General">
                  <c:v>3.5633800000000001E-3</c:v>
                </c:pt>
                <c:pt idx="20139" formatCode="General">
                  <c:v>3.5643200000000002E-3</c:v>
                </c:pt>
                <c:pt idx="20140" formatCode="General">
                  <c:v>3.5652499999999998E-3</c:v>
                </c:pt>
                <c:pt idx="20141" formatCode="General">
                  <c:v>3.56618E-3</c:v>
                </c:pt>
                <c:pt idx="20142" formatCode="General">
                  <c:v>3.5671100000000001E-3</c:v>
                </c:pt>
                <c:pt idx="20143" formatCode="General">
                  <c:v>3.5680500000000001E-3</c:v>
                </c:pt>
                <c:pt idx="20144" formatCode="General">
                  <c:v>3.5689799999999998E-3</c:v>
                </c:pt>
                <c:pt idx="20145" formatCode="General">
                  <c:v>3.5699099999999999E-3</c:v>
                </c:pt>
                <c:pt idx="20146" formatCode="General">
                  <c:v>3.57121E-3</c:v>
                </c:pt>
                <c:pt idx="20147" formatCode="General">
                  <c:v>3.5722900000000001E-3</c:v>
                </c:pt>
                <c:pt idx="20148" formatCode="General">
                  <c:v>3.5733800000000001E-3</c:v>
                </c:pt>
                <c:pt idx="20149" formatCode="General">
                  <c:v>3.5744700000000002E-3</c:v>
                </c:pt>
                <c:pt idx="20150" formatCode="General">
                  <c:v>3.5755600000000002E-3</c:v>
                </c:pt>
                <c:pt idx="20151" formatCode="General">
                  <c:v>3.5766499999999998E-3</c:v>
                </c:pt>
                <c:pt idx="20152" formatCode="General">
                  <c:v>3.5775199999999998E-3</c:v>
                </c:pt>
                <c:pt idx="20153" formatCode="General">
                  <c:v>3.5783999999999998E-3</c:v>
                </c:pt>
                <c:pt idx="20154" formatCode="General">
                  <c:v>3.5792699999999998E-3</c:v>
                </c:pt>
                <c:pt idx="20155" formatCode="General">
                  <c:v>3.5801499999999998E-3</c:v>
                </c:pt>
                <c:pt idx="20156" formatCode="General">
                  <c:v>3.5810199999999999E-3</c:v>
                </c:pt>
                <c:pt idx="20157" formatCode="General">
                  <c:v>3.5818999999999998E-3</c:v>
                </c:pt>
                <c:pt idx="20158" formatCode="General">
                  <c:v>3.5827799999999998E-3</c:v>
                </c:pt>
                <c:pt idx="20159" formatCode="General">
                  <c:v>3.5836499999999999E-3</c:v>
                </c:pt>
                <c:pt idx="20160" formatCode="General">
                  <c:v>3.5845299999999998E-3</c:v>
                </c:pt>
                <c:pt idx="20161" formatCode="General">
                  <c:v>3.5851199999999998E-3</c:v>
                </c:pt>
                <c:pt idx="20162" formatCode="General">
                  <c:v>3.5856999999999998E-3</c:v>
                </c:pt>
                <c:pt idx="20163" formatCode="General">
                  <c:v>3.5862899999999998E-3</c:v>
                </c:pt>
                <c:pt idx="20164" formatCode="General">
                  <c:v>3.5868699999999998E-3</c:v>
                </c:pt>
                <c:pt idx="20165" formatCode="General">
                  <c:v>3.5874600000000002E-3</c:v>
                </c:pt>
                <c:pt idx="20166" formatCode="General">
                  <c:v>3.5880399999999998E-3</c:v>
                </c:pt>
                <c:pt idx="20167" formatCode="General">
                  <c:v>3.5885499999999998E-3</c:v>
                </c:pt>
                <c:pt idx="20168" formatCode="General">
                  <c:v>3.5889899999999998E-3</c:v>
                </c:pt>
                <c:pt idx="20169" formatCode="General">
                  <c:v>3.5894299999999998E-3</c:v>
                </c:pt>
                <c:pt idx="20170" formatCode="General">
                  <c:v>3.5898599999999998E-3</c:v>
                </c:pt>
                <c:pt idx="20171" formatCode="General">
                  <c:v>3.5902999999999998E-3</c:v>
                </c:pt>
                <c:pt idx="20172" formatCode="General">
                  <c:v>3.59063E-3</c:v>
                </c:pt>
                <c:pt idx="20173" formatCode="General">
                  <c:v>3.5909499999999999E-3</c:v>
                </c:pt>
                <c:pt idx="20174" formatCode="General">
                  <c:v>3.5912800000000001E-3</c:v>
                </c:pt>
                <c:pt idx="20175" formatCode="General">
                  <c:v>3.5916099999999999E-3</c:v>
                </c:pt>
                <c:pt idx="20176" formatCode="General">
                  <c:v>3.5919599999999999E-3</c:v>
                </c:pt>
                <c:pt idx="20177" formatCode="General">
                  <c:v>3.5922200000000001E-3</c:v>
                </c:pt>
                <c:pt idx="20178" formatCode="General">
                  <c:v>3.5924799999999999E-3</c:v>
                </c:pt>
                <c:pt idx="20179" formatCode="General">
                  <c:v>3.5927400000000001E-3</c:v>
                </c:pt>
                <c:pt idx="20180" formatCode="General">
                  <c:v>3.5929999999999998E-3</c:v>
                </c:pt>
                <c:pt idx="20181" formatCode="General">
                  <c:v>3.59327E-3</c:v>
                </c:pt>
                <c:pt idx="20182" formatCode="General">
                  <c:v>3.5935300000000002E-3</c:v>
                </c:pt>
                <c:pt idx="20183" formatCode="General">
                  <c:v>3.5937899999999999E-3</c:v>
                </c:pt>
                <c:pt idx="20184" formatCode="General">
                  <c:v>3.5940199999999999E-3</c:v>
                </c:pt>
                <c:pt idx="20185" formatCode="General">
                  <c:v>3.59421E-3</c:v>
                </c:pt>
                <c:pt idx="20186" formatCode="General">
                  <c:v>3.5944100000000001E-3</c:v>
                </c:pt>
                <c:pt idx="20187" formatCode="General">
                  <c:v>3.5946099999999998E-3</c:v>
                </c:pt>
                <c:pt idx="20188" formatCode="General">
                  <c:v>3.5948E-3</c:v>
                </c:pt>
                <c:pt idx="20189" formatCode="General">
                  <c:v>3.5950000000000001E-3</c:v>
                </c:pt>
                <c:pt idx="20190" formatCode="General">
                  <c:v>3.5951500000000001E-3</c:v>
                </c:pt>
                <c:pt idx="20191" formatCode="General">
                  <c:v>3.5952900000000001E-3</c:v>
                </c:pt>
                <c:pt idx="20192" formatCode="General">
                  <c:v>3.5954400000000001E-3</c:v>
                </c:pt>
                <c:pt idx="20193" formatCode="General">
                  <c:v>3.5955599999999998E-3</c:v>
                </c:pt>
                <c:pt idx="20194" formatCode="General">
                  <c:v>3.5956999999999999E-3</c:v>
                </c:pt>
                <c:pt idx="20195" formatCode="General">
                  <c:v>3.5958499999999998E-3</c:v>
                </c:pt>
                <c:pt idx="20196" formatCode="General">
                  <c:v>3.5959899999999999E-3</c:v>
                </c:pt>
                <c:pt idx="20197" formatCode="General">
                  <c:v>3.5960900000000001E-3</c:v>
                </c:pt>
                <c:pt idx="20198" formatCode="General">
                  <c:v>3.5961999999999999E-3</c:v>
                </c:pt>
                <c:pt idx="20199" formatCode="General">
                  <c:v>3.5963100000000001E-3</c:v>
                </c:pt>
                <c:pt idx="20200" formatCode="General">
                  <c:v>3.59641E-3</c:v>
                </c:pt>
                <c:pt idx="20201" formatCode="General">
                  <c:v>3.5965200000000002E-3</c:v>
                </c:pt>
                <c:pt idx="20202" formatCode="General">
                  <c:v>3.5965900000000002E-3</c:v>
                </c:pt>
                <c:pt idx="20203" formatCode="General">
                  <c:v>3.5966800000000001E-3</c:v>
                </c:pt>
                <c:pt idx="20204" formatCode="General">
                  <c:v>3.5967600000000001E-3</c:v>
                </c:pt>
                <c:pt idx="20205" formatCode="General">
                  <c:v>3.59684E-3</c:v>
                </c:pt>
                <c:pt idx="20206" formatCode="General">
                  <c:v>3.59692E-3</c:v>
                </c:pt>
                <c:pt idx="20207" formatCode="General">
                  <c:v>3.5970099999999999E-3</c:v>
                </c:pt>
                <c:pt idx="20208" formatCode="General">
                  <c:v>3.59706E-3</c:v>
                </c:pt>
                <c:pt idx="20209" formatCode="General">
                  <c:v>3.5971200000000001E-3</c:v>
                </c:pt>
                <c:pt idx="20210" formatCode="General">
                  <c:v>3.5971699999999998E-3</c:v>
                </c:pt>
                <c:pt idx="20211" formatCode="General">
                  <c:v>3.5972199999999999E-3</c:v>
                </c:pt>
                <c:pt idx="20212" formatCode="General">
                  <c:v>3.59728E-3</c:v>
                </c:pt>
                <c:pt idx="20213" formatCode="General">
                  <c:v>3.5973300000000001E-3</c:v>
                </c:pt>
                <c:pt idx="20214" formatCode="General">
                  <c:v>3.5973899999999998E-3</c:v>
                </c:pt>
                <c:pt idx="20215" formatCode="General">
                  <c:v>3.5974399999999999E-3</c:v>
                </c:pt>
                <c:pt idx="20216" formatCode="General">
                  <c:v>3.5975E-3</c:v>
                </c:pt>
                <c:pt idx="20217" formatCode="General">
                  <c:v>3.5975400000000002E-3</c:v>
                </c:pt>
                <c:pt idx="20218" formatCode="General">
                  <c:v>3.59758E-3</c:v>
                </c:pt>
                <c:pt idx="20219" formatCode="General">
                  <c:v>3.5976200000000002E-3</c:v>
                </c:pt>
                <c:pt idx="20220" formatCode="General">
                  <c:v>3.5976699999999999E-3</c:v>
                </c:pt>
                <c:pt idx="20221" formatCode="General">
                  <c:v>3.5977100000000001E-3</c:v>
                </c:pt>
                <c:pt idx="20222" formatCode="General">
                  <c:v>3.5977499999999998E-3</c:v>
                </c:pt>
                <c:pt idx="20223" formatCode="General">
                  <c:v>3.59779E-3</c:v>
                </c:pt>
                <c:pt idx="20224" formatCode="General">
                  <c:v>3.5978400000000002E-3</c:v>
                </c:pt>
                <c:pt idx="20225" formatCode="General">
                  <c:v>3.5978799999999999E-3</c:v>
                </c:pt>
                <c:pt idx="20226" formatCode="General">
                  <c:v>3.5979200000000001E-3</c:v>
                </c:pt>
                <c:pt idx="20227" formatCode="General">
                  <c:v>3.5979599999999999E-3</c:v>
                </c:pt>
                <c:pt idx="20228" formatCode="General">
                  <c:v>3.5980000000000001E-3</c:v>
                </c:pt>
                <c:pt idx="20229" formatCode="General">
                  <c:v>3.5980500000000002E-3</c:v>
                </c:pt>
                <c:pt idx="20230" formatCode="General">
                  <c:v>3.59809E-3</c:v>
                </c:pt>
                <c:pt idx="20231" formatCode="General">
                  <c:v>3.5981300000000002E-3</c:v>
                </c:pt>
                <c:pt idx="20232" formatCode="General">
                  <c:v>3.5981699999999999E-3</c:v>
                </c:pt>
                <c:pt idx="20233" formatCode="General">
                  <c:v>3.5982200000000001E-3</c:v>
                </c:pt>
                <c:pt idx="20234" formatCode="General">
                  <c:v>3.5982700000000002E-3</c:v>
                </c:pt>
                <c:pt idx="20235" formatCode="General">
                  <c:v>3.5983199999999999E-3</c:v>
                </c:pt>
                <c:pt idx="20236" formatCode="General">
                  <c:v>3.59837E-3</c:v>
                </c:pt>
                <c:pt idx="20237" formatCode="General">
                  <c:v>3.5984200000000002E-3</c:v>
                </c:pt>
                <c:pt idx="20238" formatCode="General">
                  <c:v>3.5984699999999999E-3</c:v>
                </c:pt>
                <c:pt idx="20239" formatCode="General">
                  <c:v>3.5985100000000001E-3</c:v>
                </c:pt>
                <c:pt idx="20240" formatCode="General">
                  <c:v>3.5985600000000002E-3</c:v>
                </c:pt>
                <c:pt idx="20241" formatCode="General">
                  <c:v>3.5986099999999999E-3</c:v>
                </c:pt>
                <c:pt idx="20242" formatCode="General">
                  <c:v>3.5986600000000001E-3</c:v>
                </c:pt>
                <c:pt idx="20243" formatCode="General">
                  <c:v>3.5987200000000001E-3</c:v>
                </c:pt>
                <c:pt idx="20244" formatCode="General">
                  <c:v>3.5987699999999998E-3</c:v>
                </c:pt>
                <c:pt idx="20245" formatCode="General">
                  <c:v>3.5988299999999999E-3</c:v>
                </c:pt>
                <c:pt idx="20246" formatCode="General">
                  <c:v>3.59888E-3</c:v>
                </c:pt>
                <c:pt idx="20247" formatCode="General">
                  <c:v>3.5989300000000002E-3</c:v>
                </c:pt>
                <c:pt idx="20248" formatCode="General">
                  <c:v>3.5989899999999998E-3</c:v>
                </c:pt>
                <c:pt idx="20249" formatCode="General">
                  <c:v>3.5990699999999998E-3</c:v>
                </c:pt>
                <c:pt idx="20250" formatCode="General">
                  <c:v>3.5991399999999998E-3</c:v>
                </c:pt>
                <c:pt idx="20251" formatCode="General">
                  <c:v>3.5992200000000002E-3</c:v>
                </c:pt>
                <c:pt idx="20252" formatCode="General">
                  <c:v>3.5992799999999998E-3</c:v>
                </c:pt>
                <c:pt idx="20253" formatCode="General">
                  <c:v>3.5993599999999998E-3</c:v>
                </c:pt>
                <c:pt idx="20254" formatCode="General">
                  <c:v>3.59947E-3</c:v>
                </c:pt>
                <c:pt idx="20255" formatCode="General">
                  <c:v>3.5996000000000001E-3</c:v>
                </c:pt>
                <c:pt idx="20256" formatCode="General">
                  <c:v>3.59999E-3</c:v>
                </c:pt>
                <c:pt idx="20257" formatCode="General">
                  <c:v>3.6001399999999999E-3</c:v>
                </c:pt>
                <c:pt idx="20258" formatCode="General">
                  <c:v>3.6002400000000002E-3</c:v>
                </c:pt>
                <c:pt idx="20259" formatCode="General">
                  <c:v>3.6003400000000001E-3</c:v>
                </c:pt>
                <c:pt idx="20260" formatCode="General">
                  <c:v>3.6004499999999998E-3</c:v>
                </c:pt>
                <c:pt idx="20261" formatCode="General">
                  <c:v>3.60056E-3</c:v>
                </c:pt>
                <c:pt idx="20262" formatCode="General">
                  <c:v>3.6006599999999999E-3</c:v>
                </c:pt>
                <c:pt idx="20263" formatCode="General">
                  <c:v>3.6007299999999999E-3</c:v>
                </c:pt>
                <c:pt idx="20264" formatCode="General">
                  <c:v>3.6008199999999998E-3</c:v>
                </c:pt>
                <c:pt idx="20265" formatCode="General">
                  <c:v>3.6009000000000002E-3</c:v>
                </c:pt>
                <c:pt idx="20266" formatCode="General">
                  <c:v>3.6009599999999998E-3</c:v>
                </c:pt>
                <c:pt idx="20267" formatCode="General">
                  <c:v>3.6010500000000002E-3</c:v>
                </c:pt>
                <c:pt idx="20268" formatCode="General">
                  <c:v>3.6011400000000001E-3</c:v>
                </c:pt>
                <c:pt idx="20269" formatCode="General">
                  <c:v>3.60122E-3</c:v>
                </c:pt>
                <c:pt idx="20270" formatCode="General">
                  <c:v>3.6013199999999999E-3</c:v>
                </c:pt>
                <c:pt idx="20271" formatCode="General">
                  <c:v>3.6014300000000001E-3</c:v>
                </c:pt>
                <c:pt idx="20272" formatCode="General">
                  <c:v>3.6015399999999999E-3</c:v>
                </c:pt>
                <c:pt idx="20273" formatCode="General">
                  <c:v>3.60166E-3</c:v>
                </c:pt>
                <c:pt idx="20274" formatCode="General">
                  <c:v>3.6017900000000001E-3</c:v>
                </c:pt>
                <c:pt idx="20275" formatCode="General">
                  <c:v>3.6020399999999999E-3</c:v>
                </c:pt>
                <c:pt idx="20276" formatCode="General">
                  <c:v>3.6022300000000001E-3</c:v>
                </c:pt>
                <c:pt idx="20277" formatCode="General">
                  <c:v>3.6023499999999998E-3</c:v>
                </c:pt>
                <c:pt idx="20278" formatCode="General">
                  <c:v>3.6024300000000002E-3</c:v>
                </c:pt>
                <c:pt idx="20279" formatCode="General">
                  <c:v>3.6025300000000001E-3</c:v>
                </c:pt>
                <c:pt idx="20280" formatCode="General">
                  <c:v>3.60261E-3</c:v>
                </c:pt>
                <c:pt idx="20281" formatCode="General">
                  <c:v>3.60269E-3</c:v>
                </c:pt>
                <c:pt idx="20282" formatCode="General">
                  <c:v>3.6027699999999999E-3</c:v>
                </c:pt>
                <c:pt idx="20283" formatCode="General">
                  <c:v>3.6028499999999999E-3</c:v>
                </c:pt>
                <c:pt idx="20284" formatCode="General">
                  <c:v>3.6029E-3</c:v>
                </c:pt>
                <c:pt idx="20285" formatCode="General">
                  <c:v>3.6029600000000001E-3</c:v>
                </c:pt>
                <c:pt idx="20286" formatCode="General">
                  <c:v>3.6030200000000002E-3</c:v>
                </c:pt>
                <c:pt idx="20287" formatCode="General">
                  <c:v>3.6030799999999998E-3</c:v>
                </c:pt>
                <c:pt idx="20288" formatCode="General">
                  <c:v>3.6031499999999998E-3</c:v>
                </c:pt>
                <c:pt idx="20289" formatCode="General">
                  <c:v>3.60319E-3</c:v>
                </c:pt>
                <c:pt idx="20290" formatCode="General">
                  <c:v>3.6032400000000002E-3</c:v>
                </c:pt>
                <c:pt idx="20291" formatCode="General">
                  <c:v>3.6032899999999999E-3</c:v>
                </c:pt>
                <c:pt idx="20292" formatCode="General">
                  <c:v>3.60334E-3</c:v>
                </c:pt>
                <c:pt idx="20293" formatCode="General">
                  <c:v>3.6033800000000002E-3</c:v>
                </c:pt>
                <c:pt idx="20294" formatCode="General">
                  <c:v>3.6034299999999999E-3</c:v>
                </c:pt>
                <c:pt idx="20295" formatCode="General">
                  <c:v>3.6034700000000001E-3</c:v>
                </c:pt>
                <c:pt idx="20296" formatCode="General">
                  <c:v>3.6035199999999998E-3</c:v>
                </c:pt>
                <c:pt idx="20297" formatCode="General">
                  <c:v>3.60356E-3</c:v>
                </c:pt>
                <c:pt idx="20298" formatCode="General">
                  <c:v>3.6036000000000002E-3</c:v>
                </c:pt>
                <c:pt idx="20299" formatCode="General">
                  <c:v>3.6036499999999999E-3</c:v>
                </c:pt>
                <c:pt idx="20300" formatCode="General">
                  <c:v>3.6036900000000001E-3</c:v>
                </c:pt>
                <c:pt idx="20301" formatCode="General">
                  <c:v>3.6037399999999998E-3</c:v>
                </c:pt>
                <c:pt idx="20302" formatCode="General">
                  <c:v>3.60378E-3</c:v>
                </c:pt>
                <c:pt idx="20303" formatCode="General">
                  <c:v>3.6038200000000002E-3</c:v>
                </c:pt>
                <c:pt idx="20304" formatCode="General">
                  <c:v>3.6038699999999999E-3</c:v>
                </c:pt>
                <c:pt idx="20305" formatCode="General">
                  <c:v>3.6039100000000001E-3</c:v>
                </c:pt>
                <c:pt idx="20306" formatCode="General">
                  <c:v>3.6039499999999999E-3</c:v>
                </c:pt>
                <c:pt idx="20307" formatCode="General">
                  <c:v>3.604E-3</c:v>
                </c:pt>
                <c:pt idx="20308" formatCode="General">
                  <c:v>3.6040400000000002E-3</c:v>
                </c:pt>
                <c:pt idx="20309" formatCode="General">
                  <c:v>3.60408E-3</c:v>
                </c:pt>
                <c:pt idx="20310" formatCode="General">
                  <c:v>3.6041300000000001E-3</c:v>
                </c:pt>
                <c:pt idx="20311" formatCode="General">
                  <c:v>3.6041799999999998E-3</c:v>
                </c:pt>
                <c:pt idx="20312" formatCode="General">
                  <c:v>3.6042399999999999E-3</c:v>
                </c:pt>
                <c:pt idx="20313" formatCode="General">
                  <c:v>3.60429E-3</c:v>
                </c:pt>
                <c:pt idx="20314" formatCode="General">
                  <c:v>3.6043500000000001E-3</c:v>
                </c:pt>
                <c:pt idx="20315" formatCode="General">
                  <c:v>3.6043999999999998E-3</c:v>
                </c:pt>
                <c:pt idx="20316" formatCode="General">
                  <c:v>3.6044599999999999E-3</c:v>
                </c:pt>
                <c:pt idx="20317" formatCode="General">
                  <c:v>3.60451E-3</c:v>
                </c:pt>
                <c:pt idx="20318" formatCode="General">
                  <c:v>3.6045600000000001E-3</c:v>
                </c:pt>
                <c:pt idx="20319" formatCode="General">
                  <c:v>3.6046199999999998E-3</c:v>
                </c:pt>
                <c:pt idx="20320" formatCode="General">
                  <c:v>3.6046699999999999E-3</c:v>
                </c:pt>
                <c:pt idx="20321" formatCode="General">
                  <c:v>3.60473E-3</c:v>
                </c:pt>
                <c:pt idx="20322" formatCode="General">
                  <c:v>3.6047800000000001E-3</c:v>
                </c:pt>
                <c:pt idx="20323" formatCode="General">
                  <c:v>3.6048600000000001E-3</c:v>
                </c:pt>
                <c:pt idx="20324" formatCode="General">
                  <c:v>3.60495E-3</c:v>
                </c:pt>
                <c:pt idx="20325" formatCode="General">
                  <c:v>3.6050000000000001E-3</c:v>
                </c:pt>
                <c:pt idx="20326" formatCode="General">
                  <c:v>3.6050800000000001E-3</c:v>
                </c:pt>
                <c:pt idx="20327" formatCode="General">
                  <c:v>3.60516E-3</c:v>
                </c:pt>
                <c:pt idx="20328" formatCode="General">
                  <c:v>3.6052499999999999E-3</c:v>
                </c:pt>
                <c:pt idx="20329" formatCode="General">
                  <c:v>3.6053299999999999E-3</c:v>
                </c:pt>
                <c:pt idx="20330" formatCode="General">
                  <c:v>3.6054099999999999E-3</c:v>
                </c:pt>
                <c:pt idx="20331" formatCode="General">
                  <c:v>3.60553E-3</c:v>
                </c:pt>
                <c:pt idx="20332" formatCode="General">
                  <c:v>3.6056500000000002E-3</c:v>
                </c:pt>
                <c:pt idx="20333" formatCode="General">
                  <c:v>3.6057799999999998E-3</c:v>
                </c:pt>
                <c:pt idx="20334" formatCode="General">
                  <c:v>3.6059E-3</c:v>
                </c:pt>
                <c:pt idx="20335" formatCode="General">
                  <c:v>3.6060200000000001E-3</c:v>
                </c:pt>
                <c:pt idx="20336" formatCode="General">
                  <c:v>3.6061499999999998E-3</c:v>
                </c:pt>
                <c:pt idx="20337" formatCode="General">
                  <c:v>3.6063100000000002E-3</c:v>
                </c:pt>
                <c:pt idx="20338" formatCode="General">
                  <c:v>3.60648E-3</c:v>
                </c:pt>
                <c:pt idx="20339" formatCode="General">
                  <c:v>3.6066499999999999E-3</c:v>
                </c:pt>
                <c:pt idx="20340" formatCode="General">
                  <c:v>3.6068200000000002E-3</c:v>
                </c:pt>
                <c:pt idx="20341" formatCode="General">
                  <c:v>3.60699E-3</c:v>
                </c:pt>
                <c:pt idx="20342" formatCode="General">
                  <c:v>3.6071599999999999E-3</c:v>
                </c:pt>
                <c:pt idx="20343" formatCode="General">
                  <c:v>3.6073300000000002E-3</c:v>
                </c:pt>
                <c:pt idx="20344" formatCode="General">
                  <c:v>3.6075600000000001E-3</c:v>
                </c:pt>
                <c:pt idx="20345" formatCode="General">
                  <c:v>3.6077800000000001E-3</c:v>
                </c:pt>
                <c:pt idx="20346" formatCode="General">
                  <c:v>3.60801E-3</c:v>
                </c:pt>
                <c:pt idx="20347" formatCode="General">
                  <c:v>3.6082499999999999E-3</c:v>
                </c:pt>
                <c:pt idx="20348" formatCode="General">
                  <c:v>3.6084899999999998E-3</c:v>
                </c:pt>
                <c:pt idx="20349" formatCode="General">
                  <c:v>3.6086099999999999E-3</c:v>
                </c:pt>
                <c:pt idx="20350" formatCode="General">
                  <c:v>3.6088499999999998E-3</c:v>
                </c:pt>
                <c:pt idx="20351" formatCode="General">
                  <c:v>3.6090800000000002E-3</c:v>
                </c:pt>
                <c:pt idx="20352" formatCode="General">
                  <c:v>3.6093200000000001E-3</c:v>
                </c:pt>
                <c:pt idx="20353" formatCode="General">
                  <c:v>3.60955E-3</c:v>
                </c:pt>
                <c:pt idx="20354" formatCode="General">
                  <c:v>3.6097299999999998E-3</c:v>
                </c:pt>
                <c:pt idx="20355" formatCode="General">
                  <c:v>3.6099000000000001E-3</c:v>
                </c:pt>
                <c:pt idx="20356" formatCode="General">
                  <c:v>3.6100799999999999E-3</c:v>
                </c:pt>
                <c:pt idx="20357" formatCode="General">
                  <c:v>3.6102600000000001E-3</c:v>
                </c:pt>
                <c:pt idx="20358" formatCode="General">
                  <c:v>3.61043E-3</c:v>
                </c:pt>
                <c:pt idx="20359" formatCode="General">
                  <c:v>3.6105899999999999E-3</c:v>
                </c:pt>
                <c:pt idx="20360" formatCode="General">
                  <c:v>3.6107299999999999E-3</c:v>
                </c:pt>
                <c:pt idx="20361" formatCode="General">
                  <c:v>3.6108799999999999E-3</c:v>
                </c:pt>
                <c:pt idx="20362" formatCode="General">
                  <c:v>3.6110199999999999E-3</c:v>
                </c:pt>
                <c:pt idx="20363" formatCode="General">
                  <c:v>3.6111699999999999E-3</c:v>
                </c:pt>
                <c:pt idx="20364" formatCode="General">
                  <c:v>3.6112700000000002E-3</c:v>
                </c:pt>
                <c:pt idx="20365" formatCode="General">
                  <c:v>3.6113600000000001E-3</c:v>
                </c:pt>
                <c:pt idx="20366" formatCode="General">
                  <c:v>3.6114599999999999E-3</c:v>
                </c:pt>
                <c:pt idx="20367" formatCode="General">
                  <c:v>3.6115499999999998E-3</c:v>
                </c:pt>
                <c:pt idx="20368" formatCode="General">
                  <c:v>3.6116500000000001E-3</c:v>
                </c:pt>
                <c:pt idx="20369" formatCode="General">
                  <c:v>3.6117200000000001E-3</c:v>
                </c:pt>
                <c:pt idx="20370" formatCode="General">
                  <c:v>3.6118000000000001E-3</c:v>
                </c:pt>
                <c:pt idx="20371" formatCode="General">
                  <c:v>3.6118700000000001E-3</c:v>
                </c:pt>
                <c:pt idx="20372" formatCode="General">
                  <c:v>3.6119400000000001E-3</c:v>
                </c:pt>
                <c:pt idx="20373" formatCode="General">
                  <c:v>3.6120100000000001E-3</c:v>
                </c:pt>
                <c:pt idx="20374" formatCode="General">
                  <c:v>3.6120900000000001E-3</c:v>
                </c:pt>
                <c:pt idx="20375" formatCode="General">
                  <c:v>3.6121600000000001E-3</c:v>
                </c:pt>
                <c:pt idx="20376" formatCode="General">
                  <c:v>3.6122099999999998E-3</c:v>
                </c:pt>
                <c:pt idx="20377" formatCode="General">
                  <c:v>3.61225E-3</c:v>
                </c:pt>
                <c:pt idx="20378" formatCode="General">
                  <c:v>3.6123000000000001E-3</c:v>
                </c:pt>
                <c:pt idx="20379" formatCode="General">
                  <c:v>3.6123499999999998E-3</c:v>
                </c:pt>
                <c:pt idx="20380" formatCode="General">
                  <c:v>3.6124E-3</c:v>
                </c:pt>
                <c:pt idx="20381" formatCode="General">
                  <c:v>3.6124500000000001E-3</c:v>
                </c:pt>
                <c:pt idx="20382" formatCode="General">
                  <c:v>3.6124999999999998E-3</c:v>
                </c:pt>
                <c:pt idx="20383" formatCode="General">
                  <c:v>3.61254E-3</c:v>
                </c:pt>
                <c:pt idx="20384" formatCode="General">
                  <c:v>3.6125900000000002E-3</c:v>
                </c:pt>
                <c:pt idx="20385" formatCode="General">
                  <c:v>3.6126399999999999E-3</c:v>
                </c:pt>
                <c:pt idx="20386" formatCode="General">
                  <c:v>3.61269E-3</c:v>
                </c:pt>
                <c:pt idx="20387" formatCode="General">
                  <c:v>3.6127400000000001E-3</c:v>
                </c:pt>
                <c:pt idx="20388" formatCode="General">
                  <c:v>3.6127899999999998E-3</c:v>
                </c:pt>
                <c:pt idx="20389" formatCode="General">
                  <c:v>3.61283E-3</c:v>
                </c:pt>
                <c:pt idx="20390" formatCode="General">
                  <c:v>3.6128699999999998E-3</c:v>
                </c:pt>
                <c:pt idx="20391" formatCode="General">
                  <c:v>3.6129199999999999E-3</c:v>
                </c:pt>
                <c:pt idx="20392" formatCode="General">
                  <c:v>3.6129600000000001E-3</c:v>
                </c:pt>
                <c:pt idx="20393" formatCode="General">
                  <c:v>3.6129999999999999E-3</c:v>
                </c:pt>
                <c:pt idx="20394" formatCode="General">
                  <c:v>3.6130400000000001E-3</c:v>
                </c:pt>
                <c:pt idx="20395" formatCode="General">
                  <c:v>3.6130799999999999E-3</c:v>
                </c:pt>
                <c:pt idx="20396" formatCode="General">
                  <c:v>3.61313E-3</c:v>
                </c:pt>
                <c:pt idx="20397" formatCode="General">
                  <c:v>3.6131700000000002E-3</c:v>
                </c:pt>
                <c:pt idx="20398" formatCode="General">
                  <c:v>3.6132099999999999E-3</c:v>
                </c:pt>
                <c:pt idx="20399" formatCode="General">
                  <c:v>3.6132500000000001E-3</c:v>
                </c:pt>
                <c:pt idx="20400" formatCode="General">
                  <c:v>3.6132999999999998E-3</c:v>
                </c:pt>
                <c:pt idx="20401" formatCode="General">
                  <c:v>3.61334E-3</c:v>
                </c:pt>
                <c:pt idx="20402" formatCode="General">
                  <c:v>3.6133799999999998E-3</c:v>
                </c:pt>
                <c:pt idx="20403" formatCode="General">
                  <c:v>3.61342E-3</c:v>
                </c:pt>
                <c:pt idx="20404" formatCode="General">
                  <c:v>3.6134600000000002E-3</c:v>
                </c:pt>
                <c:pt idx="20405" formatCode="General">
                  <c:v>3.6135199999999998E-3</c:v>
                </c:pt>
                <c:pt idx="20406" formatCode="General">
                  <c:v>3.61357E-3</c:v>
                </c:pt>
                <c:pt idx="20407" formatCode="General">
                  <c:v>3.6136100000000002E-3</c:v>
                </c:pt>
                <c:pt idx="20408" formatCode="General">
                  <c:v>3.6136599999999999E-3</c:v>
                </c:pt>
                <c:pt idx="20409" formatCode="General">
                  <c:v>3.61371E-3</c:v>
                </c:pt>
                <c:pt idx="20410" formatCode="General">
                  <c:v>3.6137700000000001E-3</c:v>
                </c:pt>
                <c:pt idx="20411" formatCode="General">
                  <c:v>3.6138400000000001E-3</c:v>
                </c:pt>
                <c:pt idx="20412" formatCode="General">
                  <c:v>3.6139000000000002E-3</c:v>
                </c:pt>
                <c:pt idx="20413" formatCode="General">
                  <c:v>3.6139700000000002E-3</c:v>
                </c:pt>
                <c:pt idx="20414" formatCode="General">
                  <c:v>3.6140199999999999E-3</c:v>
                </c:pt>
                <c:pt idx="20415" formatCode="General">
                  <c:v>3.6140999999999999E-3</c:v>
                </c:pt>
                <c:pt idx="20416" formatCode="General">
                  <c:v>3.6141699999999999E-3</c:v>
                </c:pt>
                <c:pt idx="20417" formatCode="General">
                  <c:v>3.6142399999999999E-3</c:v>
                </c:pt>
                <c:pt idx="20418" formatCode="General">
                  <c:v>3.6143400000000002E-3</c:v>
                </c:pt>
                <c:pt idx="20419" formatCode="General">
                  <c:v>3.6144200000000001E-3</c:v>
                </c:pt>
                <c:pt idx="20420" formatCode="General">
                  <c:v>3.6145399999999999E-3</c:v>
                </c:pt>
                <c:pt idx="20421" formatCode="General">
                  <c:v>3.6146899999999998E-3</c:v>
                </c:pt>
                <c:pt idx="20422" formatCode="General">
                  <c:v>3.6150000000000002E-3</c:v>
                </c:pt>
                <c:pt idx="20423" formatCode="General">
                  <c:v>3.6151400000000002E-3</c:v>
                </c:pt>
                <c:pt idx="20424" formatCode="General">
                  <c:v>3.61525E-3</c:v>
                </c:pt>
                <c:pt idx="20425" formatCode="General">
                  <c:v>3.6153399999999999E-3</c:v>
                </c:pt>
                <c:pt idx="20426" formatCode="General">
                  <c:v>3.6154400000000001E-3</c:v>
                </c:pt>
                <c:pt idx="20427" formatCode="General">
                  <c:v>3.61553E-3</c:v>
                </c:pt>
                <c:pt idx="20428" formatCode="General">
                  <c:v>3.6156199999999999E-3</c:v>
                </c:pt>
                <c:pt idx="20429" formatCode="General">
                  <c:v>3.6157099999999998E-3</c:v>
                </c:pt>
                <c:pt idx="20430" formatCode="General">
                  <c:v>3.6158100000000001E-3</c:v>
                </c:pt>
                <c:pt idx="20431" formatCode="General">
                  <c:v>3.6159E-3</c:v>
                </c:pt>
                <c:pt idx="20432" formatCode="General">
                  <c:v>3.6159600000000001E-3</c:v>
                </c:pt>
                <c:pt idx="20433" formatCode="General">
                  <c:v>3.61605E-3</c:v>
                </c:pt>
                <c:pt idx="20434" formatCode="General">
                  <c:v>3.61612E-3</c:v>
                </c:pt>
                <c:pt idx="20435" formatCode="General">
                  <c:v>3.6162E-3</c:v>
                </c:pt>
                <c:pt idx="20436" formatCode="General">
                  <c:v>3.6162999999999998E-3</c:v>
                </c:pt>
                <c:pt idx="20437" formatCode="General">
                  <c:v>3.6164000000000001E-3</c:v>
                </c:pt>
                <c:pt idx="20438" formatCode="General">
                  <c:v>3.61649E-3</c:v>
                </c:pt>
                <c:pt idx="20439" formatCode="General">
                  <c:v>3.6166100000000001E-3</c:v>
                </c:pt>
                <c:pt idx="20440" formatCode="General">
                  <c:v>3.6167500000000002E-3</c:v>
                </c:pt>
                <c:pt idx="20441" formatCode="General">
                  <c:v>3.6169000000000001E-3</c:v>
                </c:pt>
                <c:pt idx="20442" formatCode="General">
                  <c:v>3.6171900000000002E-3</c:v>
                </c:pt>
                <c:pt idx="20443" formatCode="General">
                  <c:v>3.61729E-3</c:v>
                </c:pt>
                <c:pt idx="20444" formatCode="General">
                  <c:v>3.6174000000000002E-3</c:v>
                </c:pt>
                <c:pt idx="20445" formatCode="General">
                  <c:v>3.6174800000000002E-3</c:v>
                </c:pt>
                <c:pt idx="20446" formatCode="General">
                  <c:v>3.6175700000000001E-3</c:v>
                </c:pt>
                <c:pt idx="20447" formatCode="General">
                  <c:v>3.6176300000000002E-3</c:v>
                </c:pt>
                <c:pt idx="20448" formatCode="General">
                  <c:v>3.6177200000000001E-3</c:v>
                </c:pt>
                <c:pt idx="20449" formatCode="General">
                  <c:v>3.6177700000000002E-3</c:v>
                </c:pt>
                <c:pt idx="20450" formatCode="General">
                  <c:v>3.6178299999999998E-3</c:v>
                </c:pt>
                <c:pt idx="20451" formatCode="General">
                  <c:v>3.61788E-3</c:v>
                </c:pt>
                <c:pt idx="20452" formatCode="General">
                  <c:v>3.61794E-3</c:v>
                </c:pt>
                <c:pt idx="20453" formatCode="General">
                  <c:v>3.6180000000000001E-3</c:v>
                </c:pt>
                <c:pt idx="20454" formatCode="General">
                  <c:v>3.6180499999999998E-3</c:v>
                </c:pt>
                <c:pt idx="20455" formatCode="General">
                  <c:v>3.6181E-3</c:v>
                </c:pt>
                <c:pt idx="20456" formatCode="General">
                  <c:v>3.61816E-3</c:v>
                </c:pt>
                <c:pt idx="20457" formatCode="General">
                  <c:v>3.6182100000000002E-3</c:v>
                </c:pt>
                <c:pt idx="20458" formatCode="General">
                  <c:v>3.6182699999999998E-3</c:v>
                </c:pt>
                <c:pt idx="20459" formatCode="General">
                  <c:v>3.6183299999999999E-3</c:v>
                </c:pt>
                <c:pt idx="20460" formatCode="General">
                  <c:v>3.61838E-3</c:v>
                </c:pt>
                <c:pt idx="20461" formatCode="General">
                  <c:v>3.6184400000000001E-3</c:v>
                </c:pt>
                <c:pt idx="20462" formatCode="General">
                  <c:v>3.6184899999999998E-3</c:v>
                </c:pt>
                <c:pt idx="20463" formatCode="General">
                  <c:v>3.6185499999999999E-3</c:v>
                </c:pt>
                <c:pt idx="20464" formatCode="General">
                  <c:v>3.61861E-3</c:v>
                </c:pt>
                <c:pt idx="20465" formatCode="General">
                  <c:v>3.6186600000000001E-3</c:v>
                </c:pt>
                <c:pt idx="20466" formatCode="General">
                  <c:v>3.6187099999999998E-3</c:v>
                </c:pt>
                <c:pt idx="20467" formatCode="General">
                  <c:v>3.61875E-3</c:v>
                </c:pt>
                <c:pt idx="20468" formatCode="General">
                  <c:v>3.6188000000000001E-3</c:v>
                </c:pt>
                <c:pt idx="20469" formatCode="General">
                  <c:v>3.6188499999999998E-3</c:v>
                </c:pt>
                <c:pt idx="20470" formatCode="General">
                  <c:v>3.6189E-3</c:v>
                </c:pt>
                <c:pt idx="20471" formatCode="General">
                  <c:v>3.6189500000000001E-3</c:v>
                </c:pt>
                <c:pt idx="20472" formatCode="General">
                  <c:v>3.6189899999999999E-3</c:v>
                </c:pt>
                <c:pt idx="20473" formatCode="General">
                  <c:v>3.61904E-3</c:v>
                </c:pt>
                <c:pt idx="20474" formatCode="General">
                  <c:v>3.6190900000000002E-3</c:v>
                </c:pt>
                <c:pt idx="20475" formatCode="General">
                  <c:v>3.6191399999999999E-3</c:v>
                </c:pt>
                <c:pt idx="20476" formatCode="General">
                  <c:v>3.61919E-3</c:v>
                </c:pt>
                <c:pt idx="20477" formatCode="General">
                  <c:v>3.6192400000000001E-3</c:v>
                </c:pt>
                <c:pt idx="20478" formatCode="General">
                  <c:v>3.6192799999999999E-3</c:v>
                </c:pt>
                <c:pt idx="20479" formatCode="General">
                  <c:v>3.61933E-3</c:v>
                </c:pt>
                <c:pt idx="20480" formatCode="General">
                  <c:v>3.6193800000000002E-3</c:v>
                </c:pt>
                <c:pt idx="20481" formatCode="General">
                  <c:v>3.6194299999999999E-3</c:v>
                </c:pt>
                <c:pt idx="20482" formatCode="General">
                  <c:v>3.6194899999999999E-3</c:v>
                </c:pt>
                <c:pt idx="20483" formatCode="General">
                  <c:v>3.6195400000000001E-3</c:v>
                </c:pt>
                <c:pt idx="20484" formatCode="General">
                  <c:v>3.6195899999999998E-3</c:v>
                </c:pt>
                <c:pt idx="20485" formatCode="General">
                  <c:v>3.6196399999999999E-3</c:v>
                </c:pt>
                <c:pt idx="20486" formatCode="General">
                  <c:v>3.6196900000000001E-3</c:v>
                </c:pt>
                <c:pt idx="20487" formatCode="General">
                  <c:v>3.6197600000000001E-3</c:v>
                </c:pt>
                <c:pt idx="20488" formatCode="General">
                  <c:v>3.6198300000000001E-3</c:v>
                </c:pt>
                <c:pt idx="20489" formatCode="General">
                  <c:v>3.6198900000000002E-3</c:v>
                </c:pt>
                <c:pt idx="20490" formatCode="General">
                  <c:v>3.6199600000000002E-3</c:v>
                </c:pt>
                <c:pt idx="20491" formatCode="General">
                  <c:v>3.6200300000000002E-3</c:v>
                </c:pt>
                <c:pt idx="20492" formatCode="General">
                  <c:v>3.6200999999999998E-3</c:v>
                </c:pt>
                <c:pt idx="20493" formatCode="General">
                  <c:v>3.6201599999999999E-3</c:v>
                </c:pt>
                <c:pt idx="20494" formatCode="General">
                  <c:v>3.6202600000000001E-3</c:v>
                </c:pt>
                <c:pt idx="20495" formatCode="General">
                  <c:v>3.6203699999999999E-3</c:v>
                </c:pt>
                <c:pt idx="20496" formatCode="General">
                  <c:v>3.6204700000000002E-3</c:v>
                </c:pt>
                <c:pt idx="20497" formatCode="General">
                  <c:v>3.62058E-3</c:v>
                </c:pt>
                <c:pt idx="20498" formatCode="General">
                  <c:v>3.6206799999999998E-3</c:v>
                </c:pt>
                <c:pt idx="20499" formatCode="General">
                  <c:v>3.6208199999999999E-3</c:v>
                </c:pt>
                <c:pt idx="20500" formatCode="General">
                  <c:v>3.6209699999999998E-3</c:v>
                </c:pt>
                <c:pt idx="20501" formatCode="General">
                  <c:v>3.6211099999999999E-3</c:v>
                </c:pt>
                <c:pt idx="20502" formatCode="General">
                  <c:v>3.6212599999999998E-3</c:v>
                </c:pt>
                <c:pt idx="20503" formatCode="General">
                  <c:v>3.6213999999999999E-3</c:v>
                </c:pt>
                <c:pt idx="20504" formatCode="General">
                  <c:v>3.6215000000000002E-3</c:v>
                </c:pt>
                <c:pt idx="20505" formatCode="General">
                  <c:v>3.6216899999999999E-3</c:v>
                </c:pt>
                <c:pt idx="20506" formatCode="General">
                  <c:v>3.62189E-3</c:v>
                </c:pt>
                <c:pt idx="20507" formatCode="General">
                  <c:v>3.6220800000000002E-3</c:v>
                </c:pt>
                <c:pt idx="20508" formatCode="General">
                  <c:v>3.6222699999999999E-3</c:v>
                </c:pt>
                <c:pt idx="20509" formatCode="General">
                  <c:v>3.62247E-3</c:v>
                </c:pt>
                <c:pt idx="20510" formatCode="General">
                  <c:v>3.6226600000000002E-3</c:v>
                </c:pt>
                <c:pt idx="20511" formatCode="General">
                  <c:v>3.6228499999999999E-3</c:v>
                </c:pt>
                <c:pt idx="20512" formatCode="General">
                  <c:v>3.6230500000000001E-3</c:v>
                </c:pt>
                <c:pt idx="20513" formatCode="General">
                  <c:v>3.6232399999999998E-3</c:v>
                </c:pt>
                <c:pt idx="20514" formatCode="General">
                  <c:v>3.62343E-3</c:v>
                </c:pt>
                <c:pt idx="20515" formatCode="General">
                  <c:v>3.6236300000000001E-3</c:v>
                </c:pt>
                <c:pt idx="20516" formatCode="General">
                  <c:v>3.62386E-3</c:v>
                </c:pt>
                <c:pt idx="20517" formatCode="General">
                  <c:v>3.6239699999999998E-3</c:v>
                </c:pt>
                <c:pt idx="20518" formatCode="General">
                  <c:v>3.6242000000000002E-3</c:v>
                </c:pt>
                <c:pt idx="20519" formatCode="General">
                  <c:v>3.6244099999999998E-3</c:v>
                </c:pt>
                <c:pt idx="20520" formatCode="General">
                  <c:v>3.6246199999999998E-3</c:v>
                </c:pt>
                <c:pt idx="20521" formatCode="General">
                  <c:v>3.6248299999999999E-3</c:v>
                </c:pt>
                <c:pt idx="20522" formatCode="General">
                  <c:v>3.6250499999999999E-3</c:v>
                </c:pt>
                <c:pt idx="20523" formatCode="General">
                  <c:v>3.6252099999999998E-3</c:v>
                </c:pt>
                <c:pt idx="20524" formatCode="General">
                  <c:v>3.6253700000000002E-3</c:v>
                </c:pt>
                <c:pt idx="20525" formatCode="General">
                  <c:v>3.6255300000000001E-3</c:v>
                </c:pt>
                <c:pt idx="20526" formatCode="General">
                  <c:v>3.62569E-3</c:v>
                </c:pt>
                <c:pt idx="20527" formatCode="General">
                  <c:v>3.6257899999999998E-3</c:v>
                </c:pt>
                <c:pt idx="20528" formatCode="General">
                  <c:v>3.6259199999999999E-3</c:v>
                </c:pt>
                <c:pt idx="20529" formatCode="General">
                  <c:v>3.6260200000000002E-3</c:v>
                </c:pt>
                <c:pt idx="20530" formatCode="General">
                  <c:v>3.62612E-3</c:v>
                </c:pt>
                <c:pt idx="20531" formatCode="General">
                  <c:v>3.6262199999999999E-3</c:v>
                </c:pt>
                <c:pt idx="20532" formatCode="General">
                  <c:v>3.6263200000000002E-3</c:v>
                </c:pt>
                <c:pt idx="20533" formatCode="General">
                  <c:v>3.6263799999999998E-3</c:v>
                </c:pt>
                <c:pt idx="20534" formatCode="General">
                  <c:v>3.6264499999999998E-3</c:v>
                </c:pt>
                <c:pt idx="20535" formatCode="General">
                  <c:v>3.6265099999999999E-3</c:v>
                </c:pt>
                <c:pt idx="20536" formatCode="General">
                  <c:v>3.6265799999999999E-3</c:v>
                </c:pt>
                <c:pt idx="20537" formatCode="General">
                  <c:v>3.62664E-3</c:v>
                </c:pt>
                <c:pt idx="20538" formatCode="General">
                  <c:v>3.62671E-3</c:v>
                </c:pt>
                <c:pt idx="20539" formatCode="General">
                  <c:v>3.6267700000000001E-3</c:v>
                </c:pt>
                <c:pt idx="20540" formatCode="General">
                  <c:v>3.6268400000000001E-3</c:v>
                </c:pt>
                <c:pt idx="20541" formatCode="General">
                  <c:v>3.6269000000000002E-3</c:v>
                </c:pt>
                <c:pt idx="20542" formatCode="General">
                  <c:v>3.6269599999999998E-3</c:v>
                </c:pt>
                <c:pt idx="20543" formatCode="General">
                  <c:v>3.627E-3</c:v>
                </c:pt>
                <c:pt idx="20544" formatCode="General">
                  <c:v>3.6270400000000002E-3</c:v>
                </c:pt>
                <c:pt idx="20545" formatCode="General">
                  <c:v>3.6270899999999999E-3</c:v>
                </c:pt>
                <c:pt idx="20546" formatCode="General">
                  <c:v>3.6271300000000001E-3</c:v>
                </c:pt>
                <c:pt idx="20547" formatCode="General">
                  <c:v>3.6271799999999998E-3</c:v>
                </c:pt>
                <c:pt idx="20548" formatCode="General">
                  <c:v>3.62722E-3</c:v>
                </c:pt>
                <c:pt idx="20549" formatCode="General">
                  <c:v>3.6272600000000002E-3</c:v>
                </c:pt>
                <c:pt idx="20550" formatCode="General">
                  <c:v>3.6273099999999999E-3</c:v>
                </c:pt>
                <c:pt idx="20551" formatCode="General">
                  <c:v>3.6273500000000001E-3</c:v>
                </c:pt>
                <c:pt idx="20552" formatCode="General">
                  <c:v>3.6273999999999998E-3</c:v>
                </c:pt>
                <c:pt idx="20553" formatCode="General">
                  <c:v>3.62744E-3</c:v>
                </c:pt>
                <c:pt idx="20554" formatCode="General">
                  <c:v>3.6274800000000002E-3</c:v>
                </c:pt>
                <c:pt idx="20555" formatCode="General">
                  <c:v>3.6275299999999999E-3</c:v>
                </c:pt>
                <c:pt idx="20556" formatCode="General">
                  <c:v>3.6275700000000001E-3</c:v>
                </c:pt>
                <c:pt idx="20557" formatCode="General">
                  <c:v>3.6276199999999998E-3</c:v>
                </c:pt>
                <c:pt idx="20558" formatCode="General">
                  <c:v>3.62766E-3</c:v>
                </c:pt>
                <c:pt idx="20559" formatCode="General">
                  <c:v>3.6277100000000001E-3</c:v>
                </c:pt>
                <c:pt idx="20560" formatCode="General">
                  <c:v>3.6277499999999999E-3</c:v>
                </c:pt>
                <c:pt idx="20561" formatCode="General">
                  <c:v>3.6278E-3</c:v>
                </c:pt>
                <c:pt idx="20562" formatCode="General">
                  <c:v>3.6278299999999999E-3</c:v>
                </c:pt>
                <c:pt idx="20563" formatCode="General">
                  <c:v>3.6278700000000001E-3</c:v>
                </c:pt>
                <c:pt idx="20564" formatCode="General">
                  <c:v>3.6278999999999999E-3</c:v>
                </c:pt>
                <c:pt idx="20565" formatCode="General">
                  <c:v>3.62796E-3</c:v>
                </c:pt>
                <c:pt idx="20566" formatCode="General">
                  <c:v>3.6280100000000001E-3</c:v>
                </c:pt>
                <c:pt idx="20567" formatCode="General">
                  <c:v>3.6280700000000002E-3</c:v>
                </c:pt>
                <c:pt idx="20568" formatCode="General">
                  <c:v>3.6281199999999999E-3</c:v>
                </c:pt>
                <c:pt idx="20569" formatCode="General">
                  <c:v>3.62817E-3</c:v>
                </c:pt>
                <c:pt idx="20570" formatCode="General">
                  <c:v>3.6282300000000001E-3</c:v>
                </c:pt>
                <c:pt idx="20571" formatCode="General">
                  <c:v>3.6282799999999998E-3</c:v>
                </c:pt>
                <c:pt idx="20572" formatCode="General">
                  <c:v>3.6283399999999999E-3</c:v>
                </c:pt>
                <c:pt idx="20573" formatCode="General">
                  <c:v>3.6283800000000001E-3</c:v>
                </c:pt>
                <c:pt idx="20574" formatCode="General">
                  <c:v>3.6284400000000001E-3</c:v>
                </c:pt>
                <c:pt idx="20575" formatCode="General">
                  <c:v>3.6285000000000002E-3</c:v>
                </c:pt>
                <c:pt idx="20576" formatCode="General">
                  <c:v>3.6285599999999999E-3</c:v>
                </c:pt>
                <c:pt idx="20577" formatCode="General">
                  <c:v>3.6286199999999999E-3</c:v>
                </c:pt>
                <c:pt idx="20578" formatCode="General">
                  <c:v>3.62868E-3</c:v>
                </c:pt>
                <c:pt idx="20579" formatCode="General">
                  <c:v>3.6287400000000001E-3</c:v>
                </c:pt>
                <c:pt idx="20580" formatCode="General">
                  <c:v>3.6287899999999998E-3</c:v>
                </c:pt>
                <c:pt idx="20581" formatCode="General">
                  <c:v>3.6288700000000002E-3</c:v>
                </c:pt>
                <c:pt idx="20582" formatCode="General">
                  <c:v>3.6289400000000002E-3</c:v>
                </c:pt>
                <c:pt idx="20583" formatCode="General">
                  <c:v>3.6290099999999998E-3</c:v>
                </c:pt>
                <c:pt idx="20584" formatCode="General">
                  <c:v>3.6291100000000001E-3</c:v>
                </c:pt>
                <c:pt idx="20585" formatCode="General">
                  <c:v>3.6292E-3</c:v>
                </c:pt>
                <c:pt idx="20586" formatCode="General">
                  <c:v>3.62934E-3</c:v>
                </c:pt>
                <c:pt idx="20587" formatCode="General">
                  <c:v>3.6296800000000001E-3</c:v>
                </c:pt>
                <c:pt idx="20588" formatCode="General">
                  <c:v>3.6298200000000002E-3</c:v>
                </c:pt>
                <c:pt idx="20589" formatCode="General">
                  <c:v>3.6299399999999999E-3</c:v>
                </c:pt>
                <c:pt idx="20590" formatCode="General">
                  <c:v>3.6300400000000002E-3</c:v>
                </c:pt>
                <c:pt idx="20591" formatCode="General">
                  <c:v>3.63014E-3</c:v>
                </c:pt>
                <c:pt idx="20592" formatCode="General">
                  <c:v>3.6302299999999999E-3</c:v>
                </c:pt>
                <c:pt idx="20593" formatCode="General">
                  <c:v>3.6303400000000001E-3</c:v>
                </c:pt>
                <c:pt idx="20594" formatCode="General">
                  <c:v>3.6304200000000001E-3</c:v>
                </c:pt>
                <c:pt idx="20595" formatCode="General">
                  <c:v>3.6305E-3</c:v>
                </c:pt>
                <c:pt idx="20596" formatCode="General">
                  <c:v>3.6305999999999999E-3</c:v>
                </c:pt>
                <c:pt idx="20597" formatCode="General">
                  <c:v>3.6306799999999998E-3</c:v>
                </c:pt>
                <c:pt idx="20598" formatCode="General">
                  <c:v>3.6307599999999998E-3</c:v>
                </c:pt>
                <c:pt idx="20599" formatCode="General">
                  <c:v>3.6308400000000002E-3</c:v>
                </c:pt>
                <c:pt idx="20600" formatCode="General">
                  <c:v>3.6309100000000002E-3</c:v>
                </c:pt>
                <c:pt idx="20601" formatCode="General">
                  <c:v>3.6309900000000002E-3</c:v>
                </c:pt>
                <c:pt idx="20602" formatCode="General">
                  <c:v>3.63109E-3</c:v>
                </c:pt>
                <c:pt idx="20603" formatCode="General">
                  <c:v>3.6311899999999999E-3</c:v>
                </c:pt>
                <c:pt idx="20604" formatCode="General">
                  <c:v>3.6313000000000001E-3</c:v>
                </c:pt>
                <c:pt idx="20605" formatCode="General">
                  <c:v>3.6314199999999998E-3</c:v>
                </c:pt>
                <c:pt idx="20606" formatCode="General">
                  <c:v>3.6315900000000001E-3</c:v>
                </c:pt>
                <c:pt idx="20607" formatCode="General">
                  <c:v>3.6318499999999998E-3</c:v>
                </c:pt>
                <c:pt idx="20608" formatCode="General">
                  <c:v>3.63196E-3</c:v>
                </c:pt>
                <c:pt idx="20609" formatCode="General">
                  <c:v>3.6320800000000002E-3</c:v>
                </c:pt>
                <c:pt idx="20610" formatCode="General">
                  <c:v>3.6321600000000002E-3</c:v>
                </c:pt>
                <c:pt idx="20611" formatCode="General">
                  <c:v>3.6322500000000001E-3</c:v>
                </c:pt>
                <c:pt idx="20612" formatCode="General">
                  <c:v>3.6323200000000001E-3</c:v>
                </c:pt>
                <c:pt idx="20613" formatCode="General">
                  <c:v>3.6323900000000001E-3</c:v>
                </c:pt>
                <c:pt idx="20614" formatCode="General">
                  <c:v>3.6324600000000001E-3</c:v>
                </c:pt>
                <c:pt idx="20615" formatCode="General">
                  <c:v>3.6325099999999998E-3</c:v>
                </c:pt>
                <c:pt idx="20616" formatCode="General">
                  <c:v>3.6325699999999999E-3</c:v>
                </c:pt>
                <c:pt idx="20617" formatCode="General">
                  <c:v>3.63263E-3</c:v>
                </c:pt>
                <c:pt idx="20618" formatCode="General">
                  <c:v>3.6326900000000001E-3</c:v>
                </c:pt>
                <c:pt idx="20619" formatCode="General">
                  <c:v>3.6327500000000001E-3</c:v>
                </c:pt>
                <c:pt idx="20620" formatCode="General">
                  <c:v>3.6327999999999998E-3</c:v>
                </c:pt>
                <c:pt idx="20621" formatCode="General">
                  <c:v>3.6328599999999999E-3</c:v>
                </c:pt>
                <c:pt idx="20622" formatCode="General">
                  <c:v>3.63291E-3</c:v>
                </c:pt>
                <c:pt idx="20623" formatCode="General">
                  <c:v>3.6329499999999998E-3</c:v>
                </c:pt>
                <c:pt idx="20624" formatCode="General">
                  <c:v>3.6330099999999999E-3</c:v>
                </c:pt>
                <c:pt idx="20625" formatCode="General">
                  <c:v>3.63306E-3</c:v>
                </c:pt>
                <c:pt idx="20626" formatCode="General">
                  <c:v>3.6331100000000002E-3</c:v>
                </c:pt>
                <c:pt idx="20627" formatCode="General">
                  <c:v>3.6331699999999998E-3</c:v>
                </c:pt>
                <c:pt idx="20628" formatCode="General">
                  <c:v>3.6332199999999999E-3</c:v>
                </c:pt>
                <c:pt idx="20629" formatCode="General">
                  <c:v>3.6332700000000001E-3</c:v>
                </c:pt>
                <c:pt idx="20630" formatCode="General">
                  <c:v>3.6333099999999998E-3</c:v>
                </c:pt>
                <c:pt idx="20631" formatCode="General">
                  <c:v>3.63335E-3</c:v>
                </c:pt>
                <c:pt idx="20632" formatCode="General">
                  <c:v>3.6333799999999999E-3</c:v>
                </c:pt>
                <c:pt idx="20633" formatCode="General">
                  <c:v>3.6334200000000001E-3</c:v>
                </c:pt>
                <c:pt idx="20634" formatCode="General">
                  <c:v>3.6334499999999999E-3</c:v>
                </c:pt>
                <c:pt idx="20635" formatCode="General">
                  <c:v>3.6334900000000001E-3</c:v>
                </c:pt>
                <c:pt idx="20636" formatCode="General">
                  <c:v>3.6335400000000002E-3</c:v>
                </c:pt>
                <c:pt idx="20637" formatCode="General">
                  <c:v>3.63358E-3</c:v>
                </c:pt>
                <c:pt idx="20638" formatCode="General">
                  <c:v>3.6336200000000002E-3</c:v>
                </c:pt>
                <c:pt idx="20639" formatCode="General">
                  <c:v>3.6336599999999999E-3</c:v>
                </c:pt>
                <c:pt idx="20640" formatCode="General">
                  <c:v>3.6337000000000001E-3</c:v>
                </c:pt>
                <c:pt idx="20641" formatCode="General">
                  <c:v>3.6337399999999999E-3</c:v>
                </c:pt>
                <c:pt idx="20642" formatCode="General">
                  <c:v>3.6337700000000001E-3</c:v>
                </c:pt>
                <c:pt idx="20643" formatCode="General">
                  <c:v>3.6338099999999999E-3</c:v>
                </c:pt>
                <c:pt idx="20644" formatCode="General">
                  <c:v>3.6338500000000001E-3</c:v>
                </c:pt>
                <c:pt idx="20645" formatCode="General">
                  <c:v>3.6338899999999999E-3</c:v>
                </c:pt>
                <c:pt idx="20646" formatCode="General">
                  <c:v>3.6339300000000001E-3</c:v>
                </c:pt>
                <c:pt idx="20647" formatCode="General">
                  <c:v>3.6339699999999998E-3</c:v>
                </c:pt>
                <c:pt idx="20648" formatCode="General">
                  <c:v>3.6340000000000001E-3</c:v>
                </c:pt>
                <c:pt idx="20649" formatCode="General">
                  <c:v>3.6340500000000002E-3</c:v>
                </c:pt>
                <c:pt idx="20650" formatCode="General">
                  <c:v>3.6340999999999999E-3</c:v>
                </c:pt>
                <c:pt idx="20651" formatCode="General">
                  <c:v>3.6341500000000001E-3</c:v>
                </c:pt>
                <c:pt idx="20652" formatCode="General">
                  <c:v>3.6342100000000001E-3</c:v>
                </c:pt>
                <c:pt idx="20653" formatCode="General">
                  <c:v>3.6342599999999998E-3</c:v>
                </c:pt>
                <c:pt idx="20654" formatCode="General">
                  <c:v>3.63431E-3</c:v>
                </c:pt>
                <c:pt idx="20655" formatCode="General">
                  <c:v>3.6343600000000001E-3</c:v>
                </c:pt>
                <c:pt idx="20656" formatCode="General">
                  <c:v>3.6344099999999998E-3</c:v>
                </c:pt>
                <c:pt idx="20657" formatCode="General">
                  <c:v>3.6344599999999999E-3</c:v>
                </c:pt>
                <c:pt idx="20658" formatCode="General">
                  <c:v>3.63453E-3</c:v>
                </c:pt>
                <c:pt idx="20659" formatCode="General">
                  <c:v>3.63459E-3</c:v>
                </c:pt>
                <c:pt idx="20660" formatCode="General">
                  <c:v>3.6346600000000001E-3</c:v>
                </c:pt>
                <c:pt idx="20661" formatCode="General">
                  <c:v>3.6347200000000001E-3</c:v>
                </c:pt>
                <c:pt idx="20662" formatCode="General">
                  <c:v>3.6347900000000002E-3</c:v>
                </c:pt>
                <c:pt idx="20663" formatCode="General">
                  <c:v>3.6348499999999998E-3</c:v>
                </c:pt>
                <c:pt idx="20664" formatCode="General">
                  <c:v>3.6349199999999998E-3</c:v>
                </c:pt>
                <c:pt idx="20665" formatCode="General">
                  <c:v>3.6350200000000001E-3</c:v>
                </c:pt>
                <c:pt idx="20666" formatCode="General">
                  <c:v>3.63511E-3</c:v>
                </c:pt>
                <c:pt idx="20667" formatCode="General">
                  <c:v>3.6352099999999998E-3</c:v>
                </c:pt>
                <c:pt idx="20668" formatCode="General">
                  <c:v>3.6353100000000001E-3</c:v>
                </c:pt>
                <c:pt idx="20669" formatCode="General">
                  <c:v>3.6354099999999999E-3</c:v>
                </c:pt>
                <c:pt idx="20670" formatCode="General">
                  <c:v>3.63554E-3</c:v>
                </c:pt>
                <c:pt idx="20671" formatCode="General">
                  <c:v>3.6356800000000001E-3</c:v>
                </c:pt>
                <c:pt idx="20672" formatCode="General">
                  <c:v>3.6358200000000001E-3</c:v>
                </c:pt>
                <c:pt idx="20673" formatCode="General">
                  <c:v>3.6359600000000001E-3</c:v>
                </c:pt>
                <c:pt idx="20674" formatCode="General">
                  <c:v>3.6360899999999998E-3</c:v>
                </c:pt>
                <c:pt idx="20675" formatCode="General">
                  <c:v>3.6362299999999998E-3</c:v>
                </c:pt>
                <c:pt idx="20676" formatCode="General">
                  <c:v>3.6364100000000001E-3</c:v>
                </c:pt>
                <c:pt idx="20677" formatCode="General">
                  <c:v>3.6365999999999998E-3</c:v>
                </c:pt>
                <c:pt idx="20678" formatCode="General">
                  <c:v>3.63678E-3</c:v>
                </c:pt>
                <c:pt idx="20679" formatCode="General">
                  <c:v>3.637E-3</c:v>
                </c:pt>
                <c:pt idx="20680" formatCode="General">
                  <c:v>3.6372000000000002E-3</c:v>
                </c:pt>
                <c:pt idx="20681" formatCode="General">
                  <c:v>3.6373899999999999E-3</c:v>
                </c:pt>
                <c:pt idx="20682" formatCode="General">
                  <c:v>3.6376500000000001E-3</c:v>
                </c:pt>
                <c:pt idx="20683" formatCode="General">
                  <c:v>3.6379200000000002E-3</c:v>
                </c:pt>
                <c:pt idx="20684" formatCode="General">
                  <c:v>3.63818E-3</c:v>
                </c:pt>
                <c:pt idx="20685" formatCode="General">
                  <c:v>3.6384400000000002E-3</c:v>
                </c:pt>
                <c:pt idx="20686" formatCode="General">
                  <c:v>3.6386999999999999E-3</c:v>
                </c:pt>
                <c:pt idx="20687" formatCode="General">
                  <c:v>3.6389600000000001E-3</c:v>
                </c:pt>
                <c:pt idx="20688" formatCode="General">
                  <c:v>3.63927E-3</c:v>
                </c:pt>
                <c:pt idx="20689" formatCode="General">
                  <c:v>3.6395899999999998E-3</c:v>
                </c:pt>
                <c:pt idx="20690" formatCode="General">
                  <c:v>3.6399000000000002E-3</c:v>
                </c:pt>
                <c:pt idx="20691" formatCode="General">
                  <c:v>3.6402100000000001E-3</c:v>
                </c:pt>
                <c:pt idx="20692" formatCode="General">
                  <c:v>3.6406300000000002E-3</c:v>
                </c:pt>
                <c:pt idx="20693" formatCode="General">
                  <c:v>3.6410499999999998E-3</c:v>
                </c:pt>
                <c:pt idx="20694" formatCode="General">
                  <c:v>3.6414699999999999E-3</c:v>
                </c:pt>
                <c:pt idx="20695" formatCode="General">
                  <c:v>3.6418900000000001E-3</c:v>
                </c:pt>
                <c:pt idx="20696" formatCode="General">
                  <c:v>3.6422999999999998E-3</c:v>
                </c:pt>
                <c:pt idx="20697" formatCode="General">
                  <c:v>3.6428300000000001E-3</c:v>
                </c:pt>
                <c:pt idx="20698" formatCode="General">
                  <c:v>3.6433500000000001E-3</c:v>
                </c:pt>
                <c:pt idx="20699" formatCode="General">
                  <c:v>3.64387E-3</c:v>
                </c:pt>
                <c:pt idx="20700" formatCode="General">
                  <c:v>3.64439E-3</c:v>
                </c:pt>
                <c:pt idx="20701" formatCode="General">
                  <c:v>3.6449199999999998E-3</c:v>
                </c:pt>
                <c:pt idx="20702" formatCode="General">
                  <c:v>3.6457E-3</c:v>
                </c:pt>
                <c:pt idx="20703" formatCode="General">
                  <c:v>3.6464800000000001E-3</c:v>
                </c:pt>
                <c:pt idx="20704" formatCode="General">
                  <c:v>3.6472599999999998E-3</c:v>
                </c:pt>
                <c:pt idx="20705" formatCode="General">
                  <c:v>3.64804E-3</c:v>
                </c:pt>
                <c:pt idx="20706" formatCode="General">
                  <c:v>3.6488100000000002E-3</c:v>
                </c:pt>
                <c:pt idx="20707" formatCode="General">
                  <c:v>3.6495899999999999E-3</c:v>
                </c:pt>
                <c:pt idx="20708" formatCode="General">
                  <c:v>3.65037E-3</c:v>
                </c:pt>
                <c:pt idx="20709" formatCode="General">
                  <c:v>3.6511400000000002E-3</c:v>
                </c:pt>
                <c:pt idx="20710" formatCode="General">
                  <c:v>3.6519199999999999E-3</c:v>
                </c:pt>
                <c:pt idx="20711" formatCode="General">
                  <c:v>3.6524999999999999E-3</c:v>
                </c:pt>
                <c:pt idx="20712" formatCode="General">
                  <c:v>3.6532000000000001E-3</c:v>
                </c:pt>
                <c:pt idx="20713" formatCode="General">
                  <c:v>3.6537100000000001E-3</c:v>
                </c:pt>
                <c:pt idx="20714" formatCode="General">
                  <c:v>3.6542100000000002E-3</c:v>
                </c:pt>
                <c:pt idx="20715" formatCode="General">
                  <c:v>3.6547099999999998E-3</c:v>
                </c:pt>
                <c:pt idx="20716" formatCode="General">
                  <c:v>3.6552199999999998E-3</c:v>
                </c:pt>
                <c:pt idx="20717" formatCode="General">
                  <c:v>3.6556000000000002E-3</c:v>
                </c:pt>
                <c:pt idx="20718" formatCode="General">
                  <c:v>3.6559800000000001E-3</c:v>
                </c:pt>
                <c:pt idx="20719" formatCode="General">
                  <c:v>3.6563500000000001E-3</c:v>
                </c:pt>
                <c:pt idx="20720" formatCode="General">
                  <c:v>3.65673E-3</c:v>
                </c:pt>
                <c:pt idx="20721" formatCode="General">
                  <c:v>3.6570299999999999E-3</c:v>
                </c:pt>
                <c:pt idx="20722" formatCode="General">
                  <c:v>3.6573299999999999E-3</c:v>
                </c:pt>
                <c:pt idx="20723" formatCode="General">
                  <c:v>3.6575499999999999E-3</c:v>
                </c:pt>
                <c:pt idx="20724" formatCode="General">
                  <c:v>3.6577799999999998E-3</c:v>
                </c:pt>
                <c:pt idx="20725" formatCode="General">
                  <c:v>3.6579999999999998E-3</c:v>
                </c:pt>
                <c:pt idx="20726" formatCode="General">
                  <c:v>3.6582300000000002E-3</c:v>
                </c:pt>
                <c:pt idx="20727" formatCode="General">
                  <c:v>3.6583800000000001E-3</c:v>
                </c:pt>
                <c:pt idx="20728" formatCode="General">
                  <c:v>3.6585300000000001E-3</c:v>
                </c:pt>
                <c:pt idx="20729" formatCode="General">
                  <c:v>3.6586800000000001E-3</c:v>
                </c:pt>
                <c:pt idx="20730" formatCode="General">
                  <c:v>3.6588300000000001E-3</c:v>
                </c:pt>
                <c:pt idx="20731" formatCode="General">
                  <c:v>3.6589399999999998E-3</c:v>
                </c:pt>
                <c:pt idx="20732" formatCode="General">
                  <c:v>3.6590500000000001E-3</c:v>
                </c:pt>
                <c:pt idx="20733" formatCode="General">
                  <c:v>3.6591599999999998E-3</c:v>
                </c:pt>
                <c:pt idx="20734" formatCode="General">
                  <c:v>3.6592700000000001E-3</c:v>
                </c:pt>
                <c:pt idx="20735" formatCode="General">
                  <c:v>3.6593400000000001E-3</c:v>
                </c:pt>
                <c:pt idx="20736" formatCode="General">
                  <c:v>3.6594100000000001E-3</c:v>
                </c:pt>
                <c:pt idx="20737" formatCode="General">
                  <c:v>3.6594800000000001E-3</c:v>
                </c:pt>
                <c:pt idx="20738" formatCode="General">
                  <c:v>3.6595500000000001E-3</c:v>
                </c:pt>
                <c:pt idx="20739" formatCode="General">
                  <c:v>3.6596200000000001E-3</c:v>
                </c:pt>
                <c:pt idx="20740" formatCode="General">
                  <c:v>3.6596799999999998E-3</c:v>
                </c:pt>
                <c:pt idx="20741" formatCode="General">
                  <c:v>3.6597299999999999E-3</c:v>
                </c:pt>
                <c:pt idx="20742" formatCode="General">
                  <c:v>3.65979E-3</c:v>
                </c:pt>
                <c:pt idx="20743" formatCode="General">
                  <c:v>3.6598400000000001E-3</c:v>
                </c:pt>
                <c:pt idx="20744" formatCode="General">
                  <c:v>3.6598899999999998E-3</c:v>
                </c:pt>
                <c:pt idx="20745" formatCode="General">
                  <c:v>3.6599499999999999E-3</c:v>
                </c:pt>
                <c:pt idx="20746" formatCode="General">
                  <c:v>3.6600000000000001E-3</c:v>
                </c:pt>
                <c:pt idx="20747" formatCode="General">
                  <c:v>3.6600500000000002E-3</c:v>
                </c:pt>
                <c:pt idx="20748" formatCode="General">
                  <c:v>3.6601099999999998E-3</c:v>
                </c:pt>
                <c:pt idx="20749" formatCode="General">
                  <c:v>3.66016E-3</c:v>
                </c:pt>
                <c:pt idx="20750" formatCode="General">
                  <c:v>3.6601899999999998E-3</c:v>
                </c:pt>
                <c:pt idx="20751" formatCode="General">
                  <c:v>3.66023E-3</c:v>
                </c:pt>
                <c:pt idx="20752" formatCode="General">
                  <c:v>3.6602800000000001E-3</c:v>
                </c:pt>
                <c:pt idx="20753" formatCode="General">
                  <c:v>3.6603199999999999E-3</c:v>
                </c:pt>
                <c:pt idx="20754" formatCode="General">
                  <c:v>3.6603600000000001E-3</c:v>
                </c:pt>
                <c:pt idx="20755" formatCode="General">
                  <c:v>3.6603999999999999E-3</c:v>
                </c:pt>
                <c:pt idx="20756" formatCode="General">
                  <c:v>3.66044E-3</c:v>
                </c:pt>
                <c:pt idx="20757" formatCode="General">
                  <c:v>3.6604799999999998E-3</c:v>
                </c:pt>
                <c:pt idx="20758" formatCode="General">
                  <c:v>3.66052E-3</c:v>
                </c:pt>
                <c:pt idx="20759" formatCode="General">
                  <c:v>3.6605600000000002E-3</c:v>
                </c:pt>
                <c:pt idx="20760" formatCode="General">
                  <c:v>3.6606E-3</c:v>
                </c:pt>
                <c:pt idx="20761" formatCode="General">
                  <c:v>3.6606400000000002E-3</c:v>
                </c:pt>
                <c:pt idx="20762" formatCode="General">
                  <c:v>3.6606799999999999E-3</c:v>
                </c:pt>
                <c:pt idx="20763" formatCode="General">
                  <c:v>3.6607200000000001E-3</c:v>
                </c:pt>
                <c:pt idx="20764" formatCode="General">
                  <c:v>3.6607599999999999E-3</c:v>
                </c:pt>
                <c:pt idx="20765" formatCode="General">
                  <c:v>3.6608000000000001E-3</c:v>
                </c:pt>
                <c:pt idx="20766" formatCode="General">
                  <c:v>3.6608399999999998E-3</c:v>
                </c:pt>
                <c:pt idx="20767" formatCode="General">
                  <c:v>3.66088E-3</c:v>
                </c:pt>
                <c:pt idx="20768" formatCode="General">
                  <c:v>3.6609199999999998E-3</c:v>
                </c:pt>
                <c:pt idx="20769" formatCode="General">
                  <c:v>3.66096E-3</c:v>
                </c:pt>
                <c:pt idx="20770" formatCode="General">
                  <c:v>3.6610000000000002E-3</c:v>
                </c:pt>
                <c:pt idx="20771" formatCode="General">
                  <c:v>3.66104E-3</c:v>
                </c:pt>
                <c:pt idx="20772" formatCode="General">
                  <c:v>3.6610800000000002E-3</c:v>
                </c:pt>
                <c:pt idx="20773" formatCode="General">
                  <c:v>3.6611199999999999E-3</c:v>
                </c:pt>
                <c:pt idx="20774" formatCode="General">
                  <c:v>3.6611600000000001E-3</c:v>
                </c:pt>
                <c:pt idx="20775" formatCode="General">
                  <c:v>3.6611899999999999E-3</c:v>
                </c:pt>
                <c:pt idx="20776" formatCode="General">
                  <c:v>3.6612300000000001E-3</c:v>
                </c:pt>
                <c:pt idx="20777" formatCode="General">
                  <c:v>3.6612599999999999E-3</c:v>
                </c:pt>
                <c:pt idx="20778" formatCode="General">
                  <c:v>3.6613000000000001E-3</c:v>
                </c:pt>
                <c:pt idx="20779" formatCode="General">
                  <c:v>3.66133E-3</c:v>
                </c:pt>
                <c:pt idx="20780" formatCode="General">
                  <c:v>3.66139E-3</c:v>
                </c:pt>
                <c:pt idx="20781" formatCode="General">
                  <c:v>3.6614400000000002E-3</c:v>
                </c:pt>
                <c:pt idx="20782" formatCode="General">
                  <c:v>3.6614999999999998E-3</c:v>
                </c:pt>
                <c:pt idx="20783" formatCode="General">
                  <c:v>3.66155E-3</c:v>
                </c:pt>
                <c:pt idx="20784" formatCode="General">
                  <c:v>3.6616000000000001E-3</c:v>
                </c:pt>
                <c:pt idx="20785" formatCode="General">
                  <c:v>3.6616600000000002E-3</c:v>
                </c:pt>
                <c:pt idx="20786" formatCode="General">
                  <c:v>3.6617099999999999E-3</c:v>
                </c:pt>
                <c:pt idx="20787" formatCode="General">
                  <c:v>3.6617500000000001E-3</c:v>
                </c:pt>
                <c:pt idx="20788" formatCode="General">
                  <c:v>3.6618000000000002E-3</c:v>
                </c:pt>
                <c:pt idx="20789" formatCode="General">
                  <c:v>3.6618599999999999E-3</c:v>
                </c:pt>
                <c:pt idx="20790" formatCode="General">
                  <c:v>3.6619199999999999E-3</c:v>
                </c:pt>
                <c:pt idx="20791" formatCode="General">
                  <c:v>3.66198E-3</c:v>
                </c:pt>
                <c:pt idx="20792" formatCode="General">
                  <c:v>3.6620300000000001E-3</c:v>
                </c:pt>
                <c:pt idx="20793" formatCode="General">
                  <c:v>3.6620899999999998E-3</c:v>
                </c:pt>
                <c:pt idx="20794" formatCode="General">
                  <c:v>3.6621700000000002E-3</c:v>
                </c:pt>
                <c:pt idx="20795" formatCode="General">
                  <c:v>3.6622500000000001E-3</c:v>
                </c:pt>
                <c:pt idx="20796" formatCode="General">
                  <c:v>3.66234E-3</c:v>
                </c:pt>
                <c:pt idx="20797" formatCode="General">
                  <c:v>3.6624499999999998E-3</c:v>
                </c:pt>
                <c:pt idx="20798" formatCode="General">
                  <c:v>3.6625899999999999E-3</c:v>
                </c:pt>
                <c:pt idx="20799" formatCode="General">
                  <c:v>3.6629000000000002E-3</c:v>
                </c:pt>
                <c:pt idx="20800" formatCode="General">
                  <c:v>3.6630399999999998E-3</c:v>
                </c:pt>
                <c:pt idx="20801" formatCode="General">
                  <c:v>3.66315E-3</c:v>
                </c:pt>
                <c:pt idx="20802" formatCode="General">
                  <c:v>3.6632499999999998E-3</c:v>
                </c:pt>
                <c:pt idx="20803" formatCode="General">
                  <c:v>3.6633600000000001E-3</c:v>
                </c:pt>
                <c:pt idx="20804" formatCode="General">
                  <c:v>3.66345E-3</c:v>
                </c:pt>
                <c:pt idx="20805" formatCode="General">
                  <c:v>3.6635499999999998E-3</c:v>
                </c:pt>
                <c:pt idx="20806" formatCode="General">
                  <c:v>3.6636400000000001E-3</c:v>
                </c:pt>
                <c:pt idx="20807" formatCode="General">
                  <c:v>3.66373E-3</c:v>
                </c:pt>
                <c:pt idx="20808" formatCode="General">
                  <c:v>3.6638E-3</c:v>
                </c:pt>
                <c:pt idx="20809" formatCode="General">
                  <c:v>3.6638899999999999E-3</c:v>
                </c:pt>
                <c:pt idx="20810" formatCode="General">
                  <c:v>3.6639699999999999E-3</c:v>
                </c:pt>
                <c:pt idx="20811" formatCode="General">
                  <c:v>3.6640700000000002E-3</c:v>
                </c:pt>
                <c:pt idx="20812" formatCode="General">
                  <c:v>3.6641400000000002E-3</c:v>
                </c:pt>
                <c:pt idx="20813" formatCode="General">
                  <c:v>3.6642200000000002E-3</c:v>
                </c:pt>
                <c:pt idx="20814" formatCode="General">
                  <c:v>3.66432E-3</c:v>
                </c:pt>
                <c:pt idx="20815" formatCode="General">
                  <c:v>3.6644199999999998E-3</c:v>
                </c:pt>
                <c:pt idx="20816" formatCode="General">
                  <c:v>3.6645200000000001E-3</c:v>
                </c:pt>
                <c:pt idx="20817" formatCode="General">
                  <c:v>3.6646500000000002E-3</c:v>
                </c:pt>
                <c:pt idx="20818" formatCode="General">
                  <c:v>3.66483E-3</c:v>
                </c:pt>
                <c:pt idx="20819" formatCode="General">
                  <c:v>3.66505E-3</c:v>
                </c:pt>
                <c:pt idx="20820" formatCode="General">
                  <c:v>3.6651600000000002E-3</c:v>
                </c:pt>
                <c:pt idx="20821" formatCode="General">
                  <c:v>3.66527E-3</c:v>
                </c:pt>
                <c:pt idx="20822" formatCode="General">
                  <c:v>3.6653599999999999E-3</c:v>
                </c:pt>
                <c:pt idx="20823" formatCode="General">
                  <c:v>3.6654299999999999E-3</c:v>
                </c:pt>
                <c:pt idx="20824" formatCode="General">
                  <c:v>3.6654999999999999E-3</c:v>
                </c:pt>
                <c:pt idx="20825" formatCode="General">
                  <c:v>3.6655699999999999E-3</c:v>
                </c:pt>
                <c:pt idx="20826" formatCode="General">
                  <c:v>3.6656200000000001E-3</c:v>
                </c:pt>
                <c:pt idx="20827" formatCode="General">
                  <c:v>3.6656800000000002E-3</c:v>
                </c:pt>
                <c:pt idx="20828" formatCode="General">
                  <c:v>3.6657399999999998E-3</c:v>
                </c:pt>
                <c:pt idx="20829" formatCode="General">
                  <c:v>3.6657899999999999E-3</c:v>
                </c:pt>
                <c:pt idx="20830" formatCode="General">
                  <c:v>3.66585E-3</c:v>
                </c:pt>
                <c:pt idx="20831" formatCode="General">
                  <c:v>3.6659100000000001E-3</c:v>
                </c:pt>
                <c:pt idx="20832" formatCode="General">
                  <c:v>3.6659700000000002E-3</c:v>
                </c:pt>
                <c:pt idx="20833" formatCode="General">
                  <c:v>3.6660199999999999E-3</c:v>
                </c:pt>
                <c:pt idx="20834" formatCode="General">
                  <c:v>3.6660799999999999E-3</c:v>
                </c:pt>
                <c:pt idx="20835" formatCode="General">
                  <c:v>3.6661300000000001E-3</c:v>
                </c:pt>
                <c:pt idx="20836" formatCode="General">
                  <c:v>3.6661799999999998E-3</c:v>
                </c:pt>
                <c:pt idx="20837" formatCode="General">
                  <c:v>3.6662399999999999E-3</c:v>
                </c:pt>
                <c:pt idx="20838" formatCode="General">
                  <c:v>3.6662700000000001E-3</c:v>
                </c:pt>
                <c:pt idx="20839" formatCode="General">
                  <c:v>3.6663099999999999E-3</c:v>
                </c:pt>
                <c:pt idx="20840" formatCode="General">
                  <c:v>3.6663400000000001E-3</c:v>
                </c:pt>
                <c:pt idx="20841" formatCode="General">
                  <c:v>3.6663799999999999E-3</c:v>
                </c:pt>
                <c:pt idx="20842" formatCode="General">
                  <c:v>3.6664100000000002E-3</c:v>
                </c:pt>
                <c:pt idx="20843" formatCode="General">
                  <c:v>3.6664499999999999E-3</c:v>
                </c:pt>
                <c:pt idx="20844" formatCode="General">
                  <c:v>3.6664900000000001E-3</c:v>
                </c:pt>
                <c:pt idx="20845" formatCode="General">
                  <c:v>3.6665199999999999E-3</c:v>
                </c:pt>
                <c:pt idx="20846" formatCode="General">
                  <c:v>3.6665600000000001E-3</c:v>
                </c:pt>
                <c:pt idx="20847" formatCode="General">
                  <c:v>3.66659E-3</c:v>
                </c:pt>
                <c:pt idx="20848" formatCode="General">
                  <c:v>3.6666300000000001E-3</c:v>
                </c:pt>
                <c:pt idx="20849" formatCode="General">
                  <c:v>3.6666699999999999E-3</c:v>
                </c:pt>
                <c:pt idx="20850" formatCode="General">
                  <c:v>3.6667100000000001E-3</c:v>
                </c:pt>
                <c:pt idx="20851" formatCode="General">
                  <c:v>3.6667499999999999E-3</c:v>
                </c:pt>
                <c:pt idx="20852" formatCode="General">
                  <c:v>3.6667900000000001E-3</c:v>
                </c:pt>
                <c:pt idx="20853" formatCode="General">
                  <c:v>3.6668299999999998E-3</c:v>
                </c:pt>
                <c:pt idx="20854" formatCode="General">
                  <c:v>3.66687E-3</c:v>
                </c:pt>
                <c:pt idx="20855" formatCode="General">
                  <c:v>3.6669099999999998E-3</c:v>
                </c:pt>
                <c:pt idx="20856" formatCode="General">
                  <c:v>3.66695E-3</c:v>
                </c:pt>
                <c:pt idx="20857" formatCode="General">
                  <c:v>3.6669900000000002E-3</c:v>
                </c:pt>
                <c:pt idx="20858" formatCode="General">
                  <c:v>3.6670299999999999E-3</c:v>
                </c:pt>
                <c:pt idx="20859" formatCode="General">
                  <c:v>3.6670700000000001E-3</c:v>
                </c:pt>
                <c:pt idx="20860" formatCode="General">
                  <c:v>3.6671099999999999E-3</c:v>
                </c:pt>
                <c:pt idx="20861" formatCode="General">
                  <c:v>3.6671500000000001E-3</c:v>
                </c:pt>
                <c:pt idx="20862" formatCode="General">
                  <c:v>3.6671899999999999E-3</c:v>
                </c:pt>
                <c:pt idx="20863" formatCode="General">
                  <c:v>3.6672300000000001E-3</c:v>
                </c:pt>
                <c:pt idx="20864" formatCode="General">
                  <c:v>3.6672699999999998E-3</c:v>
                </c:pt>
                <c:pt idx="20865" formatCode="General">
                  <c:v>3.66731E-3</c:v>
                </c:pt>
                <c:pt idx="20866" formatCode="General">
                  <c:v>3.6673500000000002E-3</c:v>
                </c:pt>
                <c:pt idx="20867" formatCode="General">
                  <c:v>3.66739E-3</c:v>
                </c:pt>
                <c:pt idx="20868" formatCode="General">
                  <c:v>3.6674300000000002E-3</c:v>
                </c:pt>
                <c:pt idx="20869" formatCode="General">
                  <c:v>3.6674799999999999E-3</c:v>
                </c:pt>
                <c:pt idx="20870" formatCode="General">
                  <c:v>3.6675399999999999E-3</c:v>
                </c:pt>
                <c:pt idx="20871" formatCode="General">
                  <c:v>3.6675900000000001E-3</c:v>
                </c:pt>
                <c:pt idx="20872" formatCode="General">
                  <c:v>3.6676399999999998E-3</c:v>
                </c:pt>
                <c:pt idx="20873" formatCode="General">
                  <c:v>3.6676999999999999E-3</c:v>
                </c:pt>
                <c:pt idx="20874" formatCode="General">
                  <c:v>3.66775E-3</c:v>
                </c:pt>
                <c:pt idx="20875" formatCode="General">
                  <c:v>3.6678000000000001E-3</c:v>
                </c:pt>
                <c:pt idx="20876" formatCode="General">
                  <c:v>3.6678599999999998E-3</c:v>
                </c:pt>
                <c:pt idx="20877" formatCode="General">
                  <c:v>3.6679099999999999E-3</c:v>
                </c:pt>
                <c:pt idx="20878" formatCode="General">
                  <c:v>3.6679500000000001E-3</c:v>
                </c:pt>
                <c:pt idx="20879" formatCode="General">
                  <c:v>3.6680200000000001E-3</c:v>
                </c:pt>
                <c:pt idx="20880" formatCode="General">
                  <c:v>3.6680900000000002E-3</c:v>
                </c:pt>
                <c:pt idx="20881" formatCode="General">
                  <c:v>3.6681600000000002E-3</c:v>
                </c:pt>
                <c:pt idx="20882" formatCode="General">
                  <c:v>3.6682300000000002E-3</c:v>
                </c:pt>
                <c:pt idx="20883" formatCode="General">
                  <c:v>3.6683000000000002E-3</c:v>
                </c:pt>
                <c:pt idx="20884" formatCode="General">
                  <c:v>3.66841E-3</c:v>
                </c:pt>
                <c:pt idx="20885" formatCode="General">
                  <c:v>3.6685200000000002E-3</c:v>
                </c:pt>
                <c:pt idx="20886" formatCode="General">
                  <c:v>3.6685899999999998E-3</c:v>
                </c:pt>
                <c:pt idx="20887" formatCode="General">
                  <c:v>3.6687099999999999E-3</c:v>
                </c:pt>
                <c:pt idx="20888" formatCode="General">
                  <c:v>3.6688300000000001E-3</c:v>
                </c:pt>
                <c:pt idx="20889" formatCode="General">
                  <c:v>3.6689499999999998E-3</c:v>
                </c:pt>
                <c:pt idx="20890" formatCode="General">
                  <c:v>3.66913E-3</c:v>
                </c:pt>
                <c:pt idx="20891" formatCode="General">
                  <c:v>3.6693099999999998E-3</c:v>
                </c:pt>
                <c:pt idx="20892" formatCode="General">
                  <c:v>3.6695E-3</c:v>
                </c:pt>
                <c:pt idx="20893" formatCode="General">
                  <c:v>3.6696799999999998E-3</c:v>
                </c:pt>
                <c:pt idx="20894" formatCode="General">
                  <c:v>3.6699200000000001E-3</c:v>
                </c:pt>
                <c:pt idx="20895" formatCode="General">
                  <c:v>3.67016E-3</c:v>
                </c:pt>
                <c:pt idx="20896" formatCode="General">
                  <c:v>3.6703999999999999E-3</c:v>
                </c:pt>
                <c:pt idx="20897" formatCode="General">
                  <c:v>3.6706299999999998E-3</c:v>
                </c:pt>
                <c:pt idx="20898" formatCode="General">
                  <c:v>3.6709300000000002E-3</c:v>
                </c:pt>
                <c:pt idx="20899" formatCode="General">
                  <c:v>3.6712400000000001E-3</c:v>
                </c:pt>
                <c:pt idx="20900" formatCode="General">
                  <c:v>3.67155E-3</c:v>
                </c:pt>
                <c:pt idx="20901" formatCode="General">
                  <c:v>3.6719600000000002E-3</c:v>
                </c:pt>
                <c:pt idx="20902" formatCode="General">
                  <c:v>3.6723699999999999E-3</c:v>
                </c:pt>
                <c:pt idx="20903" formatCode="General">
                  <c:v>3.6727800000000001E-3</c:v>
                </c:pt>
                <c:pt idx="20904" formatCode="General">
                  <c:v>3.6731799999999998E-3</c:v>
                </c:pt>
                <c:pt idx="20905" formatCode="General">
                  <c:v>3.67359E-3</c:v>
                </c:pt>
                <c:pt idx="20906" formatCode="General">
                  <c:v>3.67418E-3</c:v>
                </c:pt>
                <c:pt idx="20907" formatCode="General">
                  <c:v>3.6747500000000001E-3</c:v>
                </c:pt>
                <c:pt idx="20908" formatCode="General">
                  <c:v>3.6753300000000001E-3</c:v>
                </c:pt>
                <c:pt idx="20909" formatCode="General">
                  <c:v>3.6760899999999999E-3</c:v>
                </c:pt>
                <c:pt idx="20910" formatCode="General">
                  <c:v>3.6768500000000002E-3</c:v>
                </c:pt>
                <c:pt idx="20911" formatCode="General">
                  <c:v>3.6776199999999999E-3</c:v>
                </c:pt>
                <c:pt idx="20912" formatCode="General">
                  <c:v>3.67877E-3</c:v>
                </c:pt>
                <c:pt idx="20913" formatCode="General">
                  <c:v>3.6799100000000002E-3</c:v>
                </c:pt>
                <c:pt idx="20914" formatCode="General">
                  <c:v>3.6813200000000001E-3</c:v>
                </c:pt>
                <c:pt idx="20915" formatCode="General">
                  <c:v>3.6827299999999999E-3</c:v>
                </c:pt>
                <c:pt idx="20916" formatCode="General">
                  <c:v>3.68367E-3</c:v>
                </c:pt>
                <c:pt idx="20917" formatCode="General">
                  <c:v>3.6855500000000001E-3</c:v>
                </c:pt>
                <c:pt idx="20918" formatCode="General">
                  <c:v>3.6874400000000002E-3</c:v>
                </c:pt>
                <c:pt idx="20919" formatCode="General">
                  <c:v>3.6892100000000001E-3</c:v>
                </c:pt>
                <c:pt idx="20920" formatCode="General">
                  <c:v>3.6914399999999998E-3</c:v>
                </c:pt>
                <c:pt idx="20921" formatCode="General">
                  <c:v>3.6936600000000001E-3</c:v>
                </c:pt>
                <c:pt idx="20922" formatCode="General">
                  <c:v>3.6958799999999999E-3</c:v>
                </c:pt>
                <c:pt idx="20923" formatCode="General">
                  <c:v>3.6981000000000002E-3</c:v>
                </c:pt>
                <c:pt idx="20924" formatCode="General">
                  <c:v>3.7003299999999999E-3</c:v>
                </c:pt>
                <c:pt idx="20925" formatCode="General">
                  <c:v>3.7025500000000002E-3</c:v>
                </c:pt>
                <c:pt idx="20926" formatCode="General">
                  <c:v>3.70477E-3</c:v>
                </c:pt>
                <c:pt idx="20927" formatCode="General">
                  <c:v>3.7069899999999999E-3</c:v>
                </c:pt>
                <c:pt idx="20928" formatCode="General">
                  <c:v>3.7092200000000001E-3</c:v>
                </c:pt>
                <c:pt idx="20929" formatCode="General">
                  <c:v>3.7108800000000002E-3</c:v>
                </c:pt>
                <c:pt idx="20930" formatCode="General">
                  <c:v>3.7125499999999998E-3</c:v>
                </c:pt>
                <c:pt idx="20931" formatCode="General">
                  <c:v>3.7142199999999998E-3</c:v>
                </c:pt>
                <c:pt idx="20932" formatCode="General">
                  <c:v>3.71588E-3</c:v>
                </c:pt>
                <c:pt idx="20933" formatCode="General">
                  <c:v>3.7173800000000002E-3</c:v>
                </c:pt>
                <c:pt idx="20934" formatCode="General">
                  <c:v>3.7188799999999999E-3</c:v>
                </c:pt>
                <c:pt idx="20935" formatCode="General">
                  <c:v>3.7203800000000001E-3</c:v>
                </c:pt>
                <c:pt idx="20936" formatCode="General">
                  <c:v>3.7218799999999999E-3</c:v>
                </c:pt>
                <c:pt idx="20937" formatCode="General">
                  <c:v>3.72288E-3</c:v>
                </c:pt>
                <c:pt idx="20938" formatCode="General">
                  <c:v>3.7238800000000002E-3</c:v>
                </c:pt>
                <c:pt idx="20939" formatCode="General">
                  <c:v>3.7248899999999998E-3</c:v>
                </c:pt>
                <c:pt idx="20940" formatCode="General">
                  <c:v>3.7258899999999999E-3</c:v>
                </c:pt>
                <c:pt idx="20941" formatCode="General">
                  <c:v>3.7268900000000001E-3</c:v>
                </c:pt>
                <c:pt idx="20942" formatCode="General">
                  <c:v>3.7278900000000002E-3</c:v>
                </c:pt>
                <c:pt idx="20943" formatCode="General">
                  <c:v>3.7288899999999999E-3</c:v>
                </c:pt>
                <c:pt idx="20944" formatCode="General">
                  <c:v>3.72989E-3</c:v>
                </c:pt>
                <c:pt idx="20945" formatCode="General">
                  <c:v>3.7308900000000002E-3</c:v>
                </c:pt>
                <c:pt idx="20946" formatCode="General">
                  <c:v>3.73164E-3</c:v>
                </c:pt>
                <c:pt idx="20947" formatCode="General">
                  <c:v>3.7325000000000001E-3</c:v>
                </c:pt>
                <c:pt idx="20948" formatCode="General">
                  <c:v>3.7334099999999999E-3</c:v>
                </c:pt>
                <c:pt idx="20949" formatCode="General">
                  <c:v>3.7340300000000002E-3</c:v>
                </c:pt>
                <c:pt idx="20950" formatCode="General">
                  <c:v>3.73464E-3</c:v>
                </c:pt>
                <c:pt idx="20951" formatCode="General">
                  <c:v>3.7352499999999999E-3</c:v>
                </c:pt>
                <c:pt idx="20952" formatCode="General">
                  <c:v>3.7358600000000001E-3</c:v>
                </c:pt>
                <c:pt idx="20953" formatCode="General">
                  <c:v>3.73647E-3</c:v>
                </c:pt>
                <c:pt idx="20954" formatCode="General">
                  <c:v>3.7370300000000001E-3</c:v>
                </c:pt>
                <c:pt idx="20955" formatCode="General">
                  <c:v>3.7375300000000002E-3</c:v>
                </c:pt>
                <c:pt idx="20956" formatCode="General">
                  <c:v>3.7380299999999998E-3</c:v>
                </c:pt>
                <c:pt idx="20957" formatCode="General">
                  <c:v>3.7385299999999999E-3</c:v>
                </c:pt>
                <c:pt idx="20958" formatCode="General">
                  <c:v>3.73903E-3</c:v>
                </c:pt>
                <c:pt idx="20959" formatCode="General">
                  <c:v>3.73953E-3</c:v>
                </c:pt>
                <c:pt idx="20960" formatCode="General">
                  <c:v>3.7400300000000001E-3</c:v>
                </c:pt>
                <c:pt idx="20961" formatCode="General">
                  <c:v>3.7405300000000002E-3</c:v>
                </c:pt>
                <c:pt idx="20962" formatCode="General">
                  <c:v>3.7409600000000002E-3</c:v>
                </c:pt>
                <c:pt idx="20963" formatCode="General">
                  <c:v>3.7415E-3</c:v>
                </c:pt>
                <c:pt idx="20964" formatCode="General">
                  <c:v>3.7418600000000001E-3</c:v>
                </c:pt>
                <c:pt idx="20965" formatCode="General">
                  <c:v>3.7422200000000001E-3</c:v>
                </c:pt>
                <c:pt idx="20966" formatCode="General">
                  <c:v>3.7425800000000001E-3</c:v>
                </c:pt>
                <c:pt idx="20967" formatCode="General">
                  <c:v>3.7429400000000002E-3</c:v>
                </c:pt>
                <c:pt idx="20968" formatCode="General">
                  <c:v>3.7433000000000002E-3</c:v>
                </c:pt>
                <c:pt idx="20969" formatCode="General">
                  <c:v>3.7436700000000002E-3</c:v>
                </c:pt>
                <c:pt idx="20970" formatCode="General">
                  <c:v>3.7440799999999999E-3</c:v>
                </c:pt>
                <c:pt idx="20971" formatCode="General">
                  <c:v>3.74436E-3</c:v>
                </c:pt>
                <c:pt idx="20972" formatCode="General">
                  <c:v>3.74464E-3</c:v>
                </c:pt>
                <c:pt idx="20973" formatCode="General">
                  <c:v>3.7449200000000001E-3</c:v>
                </c:pt>
                <c:pt idx="20974" formatCode="General">
                  <c:v>3.7451899999999998E-3</c:v>
                </c:pt>
                <c:pt idx="20975" formatCode="General">
                  <c:v>3.7454699999999999E-3</c:v>
                </c:pt>
                <c:pt idx="20976" formatCode="General">
                  <c:v>3.7457499999999999E-3</c:v>
                </c:pt>
                <c:pt idx="20977" formatCode="General">
                  <c:v>3.7460000000000002E-3</c:v>
                </c:pt>
                <c:pt idx="20978" formatCode="General">
                  <c:v>3.7462200000000002E-3</c:v>
                </c:pt>
                <c:pt idx="20979" formatCode="General">
                  <c:v>3.7464400000000002E-3</c:v>
                </c:pt>
                <c:pt idx="20980" formatCode="General">
                  <c:v>3.7466700000000001E-3</c:v>
                </c:pt>
                <c:pt idx="20981" formatCode="General">
                  <c:v>3.7468900000000001E-3</c:v>
                </c:pt>
                <c:pt idx="20982" formatCode="General">
                  <c:v>3.7471100000000001E-3</c:v>
                </c:pt>
                <c:pt idx="20983" formatCode="General">
                  <c:v>3.7473300000000001E-3</c:v>
                </c:pt>
                <c:pt idx="20984" formatCode="General">
                  <c:v>3.7475500000000001E-3</c:v>
                </c:pt>
                <c:pt idx="20985" formatCode="General">
                  <c:v>3.7477500000000002E-3</c:v>
                </c:pt>
                <c:pt idx="20986" formatCode="General">
                  <c:v>3.74793E-3</c:v>
                </c:pt>
                <c:pt idx="20987" formatCode="General">
                  <c:v>3.7480999999999999E-3</c:v>
                </c:pt>
                <c:pt idx="20988" formatCode="General">
                  <c:v>3.7482700000000002E-3</c:v>
                </c:pt>
                <c:pt idx="20989" formatCode="General">
                  <c:v>3.74845E-3</c:v>
                </c:pt>
                <c:pt idx="20990" formatCode="General">
                  <c:v>3.7486199999999998E-3</c:v>
                </c:pt>
                <c:pt idx="20991" formatCode="General">
                  <c:v>3.7487900000000001E-3</c:v>
                </c:pt>
                <c:pt idx="20992" formatCode="General">
                  <c:v>3.7489699999999999E-3</c:v>
                </c:pt>
                <c:pt idx="20993" formatCode="General">
                  <c:v>3.7491299999999998E-3</c:v>
                </c:pt>
                <c:pt idx="20994" formatCode="General">
                  <c:v>3.7492699999999999E-3</c:v>
                </c:pt>
                <c:pt idx="20995" formatCode="General">
                  <c:v>3.7494099999999999E-3</c:v>
                </c:pt>
                <c:pt idx="20996" formatCode="General">
                  <c:v>3.7495599999999999E-3</c:v>
                </c:pt>
                <c:pt idx="20997" formatCode="General">
                  <c:v>3.7496999999999999E-3</c:v>
                </c:pt>
                <c:pt idx="20998" formatCode="General">
                  <c:v>3.7498399999999999E-3</c:v>
                </c:pt>
                <c:pt idx="20999" formatCode="General">
                  <c:v>3.74998E-3</c:v>
                </c:pt>
                <c:pt idx="21000" formatCode="General">
                  <c:v>3.7500900000000002E-3</c:v>
                </c:pt>
                <c:pt idx="21001" formatCode="General">
                  <c:v>3.7502E-3</c:v>
                </c:pt>
                <c:pt idx="21002" formatCode="General">
                  <c:v>3.7503100000000002E-3</c:v>
                </c:pt>
                <c:pt idx="21003" formatCode="General">
                  <c:v>3.75042E-3</c:v>
                </c:pt>
                <c:pt idx="21004" formatCode="General">
                  <c:v>3.7505300000000002E-3</c:v>
                </c:pt>
                <c:pt idx="21005" formatCode="General">
                  <c:v>3.75064E-3</c:v>
                </c:pt>
                <c:pt idx="21006" formatCode="General">
                  <c:v>3.7507399999999998E-3</c:v>
                </c:pt>
                <c:pt idx="21007" formatCode="General">
                  <c:v>3.7508400000000001E-3</c:v>
                </c:pt>
                <c:pt idx="21008" formatCode="General">
                  <c:v>3.75093E-3</c:v>
                </c:pt>
                <c:pt idx="21009" formatCode="General">
                  <c:v>3.7510099999999999E-3</c:v>
                </c:pt>
                <c:pt idx="21010" formatCode="General">
                  <c:v>3.7510999999999998E-3</c:v>
                </c:pt>
                <c:pt idx="21011" formatCode="General">
                  <c:v>3.7511900000000002E-3</c:v>
                </c:pt>
                <c:pt idx="21012" formatCode="General">
                  <c:v>3.7512600000000002E-3</c:v>
                </c:pt>
                <c:pt idx="21013" formatCode="General">
                  <c:v>3.7513400000000001E-3</c:v>
                </c:pt>
                <c:pt idx="21014" formatCode="General">
                  <c:v>3.7514200000000001E-3</c:v>
                </c:pt>
                <c:pt idx="21015" formatCode="General">
                  <c:v>3.75151E-3</c:v>
                </c:pt>
                <c:pt idx="21016" formatCode="General">
                  <c:v>3.75158E-3</c:v>
                </c:pt>
                <c:pt idx="21017" formatCode="General">
                  <c:v>3.75166E-3</c:v>
                </c:pt>
                <c:pt idx="21018" formatCode="General">
                  <c:v>3.75173E-3</c:v>
                </c:pt>
                <c:pt idx="21019" formatCode="General">
                  <c:v>3.7517900000000001E-3</c:v>
                </c:pt>
                <c:pt idx="21020" formatCode="General">
                  <c:v>3.7518400000000002E-3</c:v>
                </c:pt>
                <c:pt idx="21021" formatCode="General">
                  <c:v>3.7518999999999999E-3</c:v>
                </c:pt>
                <c:pt idx="21022" formatCode="General">
                  <c:v>3.75195E-3</c:v>
                </c:pt>
                <c:pt idx="21023" formatCode="General">
                  <c:v>3.7520100000000001E-3</c:v>
                </c:pt>
                <c:pt idx="21024" formatCode="General">
                  <c:v>3.7520700000000001E-3</c:v>
                </c:pt>
                <c:pt idx="21025" formatCode="General">
                  <c:v>3.7521199999999998E-3</c:v>
                </c:pt>
                <c:pt idx="21026" formatCode="General">
                  <c:v>3.7521799999999999E-3</c:v>
                </c:pt>
                <c:pt idx="21027" formatCode="General">
                  <c:v>3.7522300000000001E-3</c:v>
                </c:pt>
                <c:pt idx="21028" formatCode="General">
                  <c:v>3.7522900000000001E-3</c:v>
                </c:pt>
                <c:pt idx="21029" formatCode="General">
                  <c:v>3.7523399999999998E-3</c:v>
                </c:pt>
                <c:pt idx="21030" formatCode="General">
                  <c:v>3.7523999999999999E-3</c:v>
                </c:pt>
                <c:pt idx="21031" formatCode="General">
                  <c:v>3.75246E-3</c:v>
                </c:pt>
                <c:pt idx="21032" formatCode="General">
                  <c:v>3.7525200000000001E-3</c:v>
                </c:pt>
                <c:pt idx="21033" formatCode="General">
                  <c:v>3.7525800000000002E-3</c:v>
                </c:pt>
                <c:pt idx="21034" formatCode="General">
                  <c:v>3.7526399999999998E-3</c:v>
                </c:pt>
                <c:pt idx="21035" formatCode="General">
                  <c:v>3.7527200000000002E-3</c:v>
                </c:pt>
                <c:pt idx="21036" formatCode="General">
                  <c:v>3.7527900000000002E-3</c:v>
                </c:pt>
                <c:pt idx="21037" formatCode="General">
                  <c:v>3.7528700000000002E-3</c:v>
                </c:pt>
                <c:pt idx="21038" formatCode="General">
                  <c:v>3.7529400000000002E-3</c:v>
                </c:pt>
                <c:pt idx="21039" formatCode="General">
                  <c:v>3.7530100000000002E-3</c:v>
                </c:pt>
                <c:pt idx="21040" formatCode="General">
                  <c:v>3.7530900000000002E-3</c:v>
                </c:pt>
                <c:pt idx="21041" formatCode="General">
                  <c:v>3.7531999999999999E-3</c:v>
                </c:pt>
                <c:pt idx="21042" formatCode="General">
                  <c:v>3.7533200000000001E-3</c:v>
                </c:pt>
                <c:pt idx="21043" formatCode="General">
                  <c:v>3.7534500000000002E-3</c:v>
                </c:pt>
                <c:pt idx="21044" formatCode="General">
                  <c:v>3.75362E-3</c:v>
                </c:pt>
                <c:pt idx="21045" formatCode="General">
                  <c:v>3.754E-3</c:v>
                </c:pt>
                <c:pt idx="21046" formatCode="General">
                  <c:v>3.7541599999999999E-3</c:v>
                </c:pt>
                <c:pt idx="21047" formatCode="General">
                  <c:v>3.75429E-3</c:v>
                </c:pt>
                <c:pt idx="21048" formatCode="General">
                  <c:v>3.7544200000000001E-3</c:v>
                </c:pt>
                <c:pt idx="21049" formatCode="General">
                  <c:v>3.75451E-3</c:v>
                </c:pt>
                <c:pt idx="21050" formatCode="General">
                  <c:v>3.7545999999999999E-3</c:v>
                </c:pt>
                <c:pt idx="21051" formatCode="General">
                  <c:v>3.7547000000000001E-3</c:v>
                </c:pt>
                <c:pt idx="21052" formatCode="General">
                  <c:v>3.7548099999999999E-3</c:v>
                </c:pt>
                <c:pt idx="21053" formatCode="General">
                  <c:v>3.7548999999999998E-3</c:v>
                </c:pt>
                <c:pt idx="21054" formatCode="General">
                  <c:v>3.7550000000000001E-3</c:v>
                </c:pt>
                <c:pt idx="21055" formatCode="General">
                  <c:v>3.7551099999999999E-3</c:v>
                </c:pt>
                <c:pt idx="21056" formatCode="General">
                  <c:v>3.7552200000000001E-3</c:v>
                </c:pt>
                <c:pt idx="21057" formatCode="General">
                  <c:v>3.7553199999999999E-3</c:v>
                </c:pt>
                <c:pt idx="21058" formatCode="General">
                  <c:v>3.7554099999999998E-3</c:v>
                </c:pt>
                <c:pt idx="21059" formatCode="General">
                  <c:v>3.75552E-3</c:v>
                </c:pt>
                <c:pt idx="21060" formatCode="General">
                  <c:v>3.7556199999999999E-3</c:v>
                </c:pt>
                <c:pt idx="21061" formatCode="General">
                  <c:v>3.7557300000000001E-3</c:v>
                </c:pt>
                <c:pt idx="21062" formatCode="General">
                  <c:v>3.7558399999999999E-3</c:v>
                </c:pt>
                <c:pt idx="21063" formatCode="General">
                  <c:v>3.75603E-3</c:v>
                </c:pt>
                <c:pt idx="21064" formatCode="General">
                  <c:v>3.7564500000000002E-3</c:v>
                </c:pt>
                <c:pt idx="21065" formatCode="General">
                  <c:v>3.7565799999999998E-3</c:v>
                </c:pt>
                <c:pt idx="21066" formatCode="General">
                  <c:v>3.7567E-3</c:v>
                </c:pt>
                <c:pt idx="21067" formatCode="General">
                  <c:v>3.7567999999999998E-3</c:v>
                </c:pt>
                <c:pt idx="21068" formatCode="General">
                  <c:v>3.75691E-3</c:v>
                </c:pt>
                <c:pt idx="21069" formatCode="General">
                  <c:v>3.75698E-3</c:v>
                </c:pt>
                <c:pt idx="21070" formatCode="General">
                  <c:v>3.75706E-3</c:v>
                </c:pt>
                <c:pt idx="21071" formatCode="General">
                  <c:v>3.75713E-3</c:v>
                </c:pt>
                <c:pt idx="21072" formatCode="General">
                  <c:v>3.7572E-3</c:v>
                </c:pt>
                <c:pt idx="21073" formatCode="General">
                  <c:v>3.7572700000000001E-3</c:v>
                </c:pt>
                <c:pt idx="21074" formatCode="General">
                  <c:v>3.7573400000000001E-3</c:v>
                </c:pt>
                <c:pt idx="21075" formatCode="General">
                  <c:v>3.7574100000000001E-3</c:v>
                </c:pt>
                <c:pt idx="21076" formatCode="General">
                  <c:v>3.75749E-3</c:v>
                </c:pt>
                <c:pt idx="21077" formatCode="General">
                  <c:v>3.7575600000000001E-3</c:v>
                </c:pt>
                <c:pt idx="21078" formatCode="General">
                  <c:v>3.7576300000000001E-3</c:v>
                </c:pt>
                <c:pt idx="21079" formatCode="General">
                  <c:v>3.75771E-3</c:v>
                </c:pt>
                <c:pt idx="21080" formatCode="General">
                  <c:v>3.7577600000000002E-3</c:v>
                </c:pt>
                <c:pt idx="21081" formatCode="General">
                  <c:v>3.7578199999999998E-3</c:v>
                </c:pt>
                <c:pt idx="21082" formatCode="General">
                  <c:v>3.7578799999999999E-3</c:v>
                </c:pt>
                <c:pt idx="21083" formatCode="General">
                  <c:v>3.75794E-3</c:v>
                </c:pt>
                <c:pt idx="21084" formatCode="General">
                  <c:v>3.7580000000000001E-3</c:v>
                </c:pt>
                <c:pt idx="21085" formatCode="General">
                  <c:v>3.7580600000000001E-3</c:v>
                </c:pt>
                <c:pt idx="21086" formatCode="General">
                  <c:v>3.7581099999999998E-3</c:v>
                </c:pt>
                <c:pt idx="21087" formatCode="General">
                  <c:v>3.7581699999999999E-3</c:v>
                </c:pt>
                <c:pt idx="21088" formatCode="General">
                  <c:v>3.7582499999999999E-3</c:v>
                </c:pt>
                <c:pt idx="21089" formatCode="General">
                  <c:v>3.7583099999999999E-3</c:v>
                </c:pt>
                <c:pt idx="21090" formatCode="General">
                  <c:v>3.7583899999999999E-3</c:v>
                </c:pt>
                <c:pt idx="21091" formatCode="General">
                  <c:v>3.7584599999999999E-3</c:v>
                </c:pt>
                <c:pt idx="21092" formatCode="General">
                  <c:v>3.7585399999999999E-3</c:v>
                </c:pt>
                <c:pt idx="21093" formatCode="General">
                  <c:v>3.7586099999999999E-3</c:v>
                </c:pt>
                <c:pt idx="21094" formatCode="General">
                  <c:v>3.7586899999999999E-3</c:v>
                </c:pt>
                <c:pt idx="21095" formatCode="General">
                  <c:v>3.7587599999999999E-3</c:v>
                </c:pt>
                <c:pt idx="21096" formatCode="General">
                  <c:v>3.7588399999999998E-3</c:v>
                </c:pt>
                <c:pt idx="21097" formatCode="General">
                  <c:v>3.7589099999999999E-3</c:v>
                </c:pt>
                <c:pt idx="21098" formatCode="General">
                  <c:v>3.7589899999999998E-3</c:v>
                </c:pt>
                <c:pt idx="21099" formatCode="General">
                  <c:v>3.7590599999999998E-3</c:v>
                </c:pt>
                <c:pt idx="21100" formatCode="General">
                  <c:v>3.7591600000000001E-3</c:v>
                </c:pt>
                <c:pt idx="21101" formatCode="General">
                  <c:v>3.7592599999999999E-3</c:v>
                </c:pt>
                <c:pt idx="21102" formatCode="General">
                  <c:v>3.7593599999999998E-3</c:v>
                </c:pt>
                <c:pt idx="21103" formatCode="General">
                  <c:v>3.7594600000000001E-3</c:v>
                </c:pt>
                <c:pt idx="21104" formatCode="General">
                  <c:v>3.7595599999999999E-3</c:v>
                </c:pt>
                <c:pt idx="21105" formatCode="General">
                  <c:v>3.7596600000000002E-3</c:v>
                </c:pt>
                <c:pt idx="21106" formatCode="General">
                  <c:v>3.75976E-3</c:v>
                </c:pt>
                <c:pt idx="21107" formatCode="General">
                  <c:v>3.7598900000000001E-3</c:v>
                </c:pt>
                <c:pt idx="21108" formatCode="General">
                  <c:v>3.7600200000000002E-3</c:v>
                </c:pt>
                <c:pt idx="21109" formatCode="General">
                  <c:v>3.7601599999999998E-3</c:v>
                </c:pt>
                <c:pt idx="21110" formatCode="General">
                  <c:v>3.76028E-3</c:v>
                </c:pt>
                <c:pt idx="21111" formatCode="General">
                  <c:v>3.7604000000000001E-3</c:v>
                </c:pt>
                <c:pt idx="21112" formatCode="General">
                  <c:v>3.76056E-3</c:v>
                </c:pt>
                <c:pt idx="21113" formatCode="General">
                  <c:v>3.7607199999999999E-3</c:v>
                </c:pt>
                <c:pt idx="21114" formatCode="General">
                  <c:v>3.7608799999999999E-3</c:v>
                </c:pt>
                <c:pt idx="21115" formatCode="General">
                  <c:v>3.7610400000000002E-3</c:v>
                </c:pt>
                <c:pt idx="21116" formatCode="General">
                  <c:v>3.7612000000000001E-3</c:v>
                </c:pt>
                <c:pt idx="21117" formatCode="General">
                  <c:v>3.7613600000000001E-3</c:v>
                </c:pt>
                <c:pt idx="21118" formatCode="General">
                  <c:v>3.7615399999999998E-3</c:v>
                </c:pt>
                <c:pt idx="21119" formatCode="General">
                  <c:v>3.76174E-3</c:v>
                </c:pt>
                <c:pt idx="21120" formatCode="General">
                  <c:v>3.7619300000000001E-3</c:v>
                </c:pt>
                <c:pt idx="21121" formatCode="General">
                  <c:v>3.7621299999999998E-3</c:v>
                </c:pt>
                <c:pt idx="21122" formatCode="General">
                  <c:v>3.76232E-3</c:v>
                </c:pt>
                <c:pt idx="21123" formatCode="General">
                  <c:v>3.7625100000000002E-3</c:v>
                </c:pt>
                <c:pt idx="21124" formatCode="General">
                  <c:v>3.7627099999999998E-3</c:v>
                </c:pt>
                <c:pt idx="21125" formatCode="General">
                  <c:v>3.7629E-3</c:v>
                </c:pt>
                <c:pt idx="21126" formatCode="General">
                  <c:v>3.7631299999999999E-3</c:v>
                </c:pt>
                <c:pt idx="21127" formatCode="General">
                  <c:v>3.7633800000000002E-3</c:v>
                </c:pt>
                <c:pt idx="21128" formatCode="General">
                  <c:v>3.76363E-3</c:v>
                </c:pt>
                <c:pt idx="21129" formatCode="General">
                  <c:v>3.7638799999999998E-3</c:v>
                </c:pt>
                <c:pt idx="21130" formatCode="General">
                  <c:v>3.7641300000000001E-3</c:v>
                </c:pt>
                <c:pt idx="21131" formatCode="General">
                  <c:v>3.7643799999999999E-3</c:v>
                </c:pt>
                <c:pt idx="21132" formatCode="General">
                  <c:v>3.7646300000000001E-3</c:v>
                </c:pt>
                <c:pt idx="21133" formatCode="General">
                  <c:v>3.7650000000000001E-3</c:v>
                </c:pt>
                <c:pt idx="21134" formatCode="General">
                  <c:v>3.7653600000000001E-3</c:v>
                </c:pt>
                <c:pt idx="21135" formatCode="General">
                  <c:v>3.7657200000000002E-3</c:v>
                </c:pt>
                <c:pt idx="21136" formatCode="General">
                  <c:v>3.7660800000000002E-3</c:v>
                </c:pt>
                <c:pt idx="21137" formatCode="General">
                  <c:v>3.7664500000000002E-3</c:v>
                </c:pt>
                <c:pt idx="21138" formatCode="General">
                  <c:v>3.7668100000000002E-3</c:v>
                </c:pt>
                <c:pt idx="21139" formatCode="General">
                  <c:v>3.7671699999999998E-3</c:v>
                </c:pt>
                <c:pt idx="21140" formatCode="General">
                  <c:v>3.7675299999999998E-3</c:v>
                </c:pt>
                <c:pt idx="21141" formatCode="General">
                  <c:v>3.76802E-3</c:v>
                </c:pt>
                <c:pt idx="21142" formatCode="General">
                  <c:v>3.7683899999999999E-3</c:v>
                </c:pt>
                <c:pt idx="21143" formatCode="General">
                  <c:v>3.76889E-3</c:v>
                </c:pt>
                <c:pt idx="21144" formatCode="General">
                  <c:v>3.7693900000000001E-3</c:v>
                </c:pt>
                <c:pt idx="21145" formatCode="General">
                  <c:v>3.7698900000000001E-3</c:v>
                </c:pt>
                <c:pt idx="21146" formatCode="General">
                  <c:v>3.7703900000000002E-3</c:v>
                </c:pt>
                <c:pt idx="21147" formatCode="General">
                  <c:v>3.7708899999999998E-3</c:v>
                </c:pt>
                <c:pt idx="21148" formatCode="General">
                  <c:v>3.7713899999999999E-3</c:v>
                </c:pt>
                <c:pt idx="21149" formatCode="General">
                  <c:v>3.77189E-3</c:v>
                </c:pt>
                <c:pt idx="21150" formatCode="General">
                  <c:v>3.7724500000000001E-3</c:v>
                </c:pt>
                <c:pt idx="21151" formatCode="General">
                  <c:v>3.7729999999999999E-3</c:v>
                </c:pt>
                <c:pt idx="21152" formatCode="General">
                  <c:v>3.77356E-3</c:v>
                </c:pt>
                <c:pt idx="21153" formatCode="General">
                  <c:v>3.7741099999999998E-3</c:v>
                </c:pt>
                <c:pt idx="21154" formatCode="General">
                  <c:v>3.7746699999999999E-3</c:v>
                </c:pt>
                <c:pt idx="21155" formatCode="General">
                  <c:v>3.7752200000000001E-3</c:v>
                </c:pt>
                <c:pt idx="21156" formatCode="General">
                  <c:v>3.7757799999999998E-3</c:v>
                </c:pt>
                <c:pt idx="21157" formatCode="General">
                  <c:v>3.77656E-3</c:v>
                </c:pt>
                <c:pt idx="21158" formatCode="General">
                  <c:v>3.7772299999999999E-3</c:v>
                </c:pt>
                <c:pt idx="21159" formatCode="General">
                  <c:v>3.77795E-3</c:v>
                </c:pt>
                <c:pt idx="21160" formatCode="General">
                  <c:v>3.7786400000000002E-3</c:v>
                </c:pt>
                <c:pt idx="21161" formatCode="General">
                  <c:v>3.7791700000000001E-3</c:v>
                </c:pt>
                <c:pt idx="21162" formatCode="General">
                  <c:v>3.7797E-3</c:v>
                </c:pt>
                <c:pt idx="21163" formatCode="General">
                  <c:v>3.7802299999999999E-3</c:v>
                </c:pt>
                <c:pt idx="21164" formatCode="General">
                  <c:v>3.7807499999999998E-3</c:v>
                </c:pt>
                <c:pt idx="21165" formatCode="General">
                  <c:v>3.78115E-3</c:v>
                </c:pt>
                <c:pt idx="21166" formatCode="General">
                  <c:v>3.7815399999999999E-3</c:v>
                </c:pt>
                <c:pt idx="21167" formatCode="General">
                  <c:v>3.7819400000000001E-3</c:v>
                </c:pt>
                <c:pt idx="21168" formatCode="General">
                  <c:v>3.7823399999999999E-3</c:v>
                </c:pt>
                <c:pt idx="21169" formatCode="General">
                  <c:v>3.7827300000000002E-3</c:v>
                </c:pt>
                <c:pt idx="21170" formatCode="General">
                  <c:v>3.78299E-3</c:v>
                </c:pt>
                <c:pt idx="21171" formatCode="General">
                  <c:v>3.7832500000000002E-3</c:v>
                </c:pt>
                <c:pt idx="21172" formatCode="General">
                  <c:v>3.7835099999999999E-3</c:v>
                </c:pt>
                <c:pt idx="21173" formatCode="General">
                  <c:v>3.78378E-3</c:v>
                </c:pt>
                <c:pt idx="21174" formatCode="General">
                  <c:v>3.7840399999999998E-3</c:v>
                </c:pt>
                <c:pt idx="21175" formatCode="General">
                  <c:v>3.78423E-3</c:v>
                </c:pt>
                <c:pt idx="21176" formatCode="General">
                  <c:v>3.7844300000000001E-3</c:v>
                </c:pt>
                <c:pt idx="21177" formatCode="General">
                  <c:v>3.7846400000000001E-3</c:v>
                </c:pt>
                <c:pt idx="21178" formatCode="General">
                  <c:v>3.7848500000000002E-3</c:v>
                </c:pt>
                <c:pt idx="21179" formatCode="General">
                  <c:v>3.7850000000000002E-3</c:v>
                </c:pt>
                <c:pt idx="21180" formatCode="General">
                  <c:v>3.7851600000000001E-3</c:v>
                </c:pt>
                <c:pt idx="21181" formatCode="General">
                  <c:v>3.78532E-3</c:v>
                </c:pt>
                <c:pt idx="21182" formatCode="General">
                  <c:v>3.7854799999999999E-3</c:v>
                </c:pt>
                <c:pt idx="21183" formatCode="General">
                  <c:v>3.7856299999999999E-3</c:v>
                </c:pt>
                <c:pt idx="21184" formatCode="General">
                  <c:v>3.7857400000000001E-3</c:v>
                </c:pt>
                <c:pt idx="21185" formatCode="General">
                  <c:v>3.78584E-3</c:v>
                </c:pt>
                <c:pt idx="21186" formatCode="General">
                  <c:v>3.7859500000000002E-3</c:v>
                </c:pt>
                <c:pt idx="21187" formatCode="General">
                  <c:v>3.78605E-3</c:v>
                </c:pt>
                <c:pt idx="21188" formatCode="General">
                  <c:v>3.78613E-3</c:v>
                </c:pt>
                <c:pt idx="21189" formatCode="General">
                  <c:v>3.7862299999999998E-3</c:v>
                </c:pt>
                <c:pt idx="21190" formatCode="General">
                  <c:v>3.7863300000000001E-3</c:v>
                </c:pt>
                <c:pt idx="21191" formatCode="General">
                  <c:v>3.7864000000000001E-3</c:v>
                </c:pt>
                <c:pt idx="21192" formatCode="General">
                  <c:v>3.7864600000000002E-3</c:v>
                </c:pt>
                <c:pt idx="21193" formatCode="General">
                  <c:v>3.7865300000000002E-3</c:v>
                </c:pt>
                <c:pt idx="21194" formatCode="General">
                  <c:v>3.7865899999999998E-3</c:v>
                </c:pt>
                <c:pt idx="21195" formatCode="General">
                  <c:v>3.7866599999999999E-3</c:v>
                </c:pt>
                <c:pt idx="21196" formatCode="General">
                  <c:v>3.7867199999999999E-3</c:v>
                </c:pt>
                <c:pt idx="21197" formatCode="General">
                  <c:v>3.7867899999999999E-3</c:v>
                </c:pt>
                <c:pt idx="21198" formatCode="General">
                  <c:v>3.7868400000000001E-3</c:v>
                </c:pt>
                <c:pt idx="21199" formatCode="General">
                  <c:v>3.7868899999999998E-3</c:v>
                </c:pt>
                <c:pt idx="21200" formatCode="General">
                  <c:v>3.78693E-3</c:v>
                </c:pt>
                <c:pt idx="21201" formatCode="General">
                  <c:v>3.7869800000000001E-3</c:v>
                </c:pt>
                <c:pt idx="21202" formatCode="General">
                  <c:v>3.7870299999999998E-3</c:v>
                </c:pt>
                <c:pt idx="21203" formatCode="General">
                  <c:v>3.78708E-3</c:v>
                </c:pt>
                <c:pt idx="21204" formatCode="General">
                  <c:v>3.7871300000000001E-3</c:v>
                </c:pt>
                <c:pt idx="21205" formatCode="General">
                  <c:v>3.7871699999999999E-3</c:v>
                </c:pt>
                <c:pt idx="21206" formatCode="General">
                  <c:v>3.78722E-3</c:v>
                </c:pt>
                <c:pt idx="21207" formatCode="General">
                  <c:v>3.7872600000000002E-3</c:v>
                </c:pt>
                <c:pt idx="21208" formatCode="General">
                  <c:v>3.7873099999999999E-3</c:v>
                </c:pt>
                <c:pt idx="21209" formatCode="General">
                  <c:v>3.7873500000000001E-3</c:v>
                </c:pt>
                <c:pt idx="21210" formatCode="General">
                  <c:v>3.7873999999999998E-3</c:v>
                </c:pt>
                <c:pt idx="21211" formatCode="General">
                  <c:v>3.78744E-3</c:v>
                </c:pt>
                <c:pt idx="21212" formatCode="General">
                  <c:v>3.7874900000000001E-3</c:v>
                </c:pt>
                <c:pt idx="21213" formatCode="General">
                  <c:v>3.7875399999999998E-3</c:v>
                </c:pt>
                <c:pt idx="21214" formatCode="General">
                  <c:v>3.78758E-3</c:v>
                </c:pt>
                <c:pt idx="21215" formatCode="General">
                  <c:v>3.7876300000000002E-3</c:v>
                </c:pt>
                <c:pt idx="21216" formatCode="General">
                  <c:v>3.7876699999999999E-3</c:v>
                </c:pt>
                <c:pt idx="21217" formatCode="General">
                  <c:v>3.7877200000000001E-3</c:v>
                </c:pt>
                <c:pt idx="21218" formatCode="General">
                  <c:v>3.7877599999999998E-3</c:v>
                </c:pt>
                <c:pt idx="21219" formatCode="General">
                  <c:v>3.78781E-3</c:v>
                </c:pt>
                <c:pt idx="21220" formatCode="General">
                  <c:v>3.7878600000000001E-3</c:v>
                </c:pt>
                <c:pt idx="21221" formatCode="General">
                  <c:v>3.7878999999999999E-3</c:v>
                </c:pt>
                <c:pt idx="21222" formatCode="General">
                  <c:v>3.78795E-3</c:v>
                </c:pt>
                <c:pt idx="21223" formatCode="General">
                  <c:v>3.7880000000000001E-3</c:v>
                </c:pt>
                <c:pt idx="21224" formatCode="General">
                  <c:v>3.7880600000000002E-3</c:v>
                </c:pt>
                <c:pt idx="21225" formatCode="General">
                  <c:v>3.7881099999999999E-3</c:v>
                </c:pt>
                <c:pt idx="21226" formatCode="General">
                  <c:v>3.78817E-3</c:v>
                </c:pt>
                <c:pt idx="21227" formatCode="General">
                  <c:v>3.7882200000000001E-3</c:v>
                </c:pt>
                <c:pt idx="21228" formatCode="General">
                  <c:v>3.7882699999999998E-3</c:v>
                </c:pt>
                <c:pt idx="21229" formatCode="General">
                  <c:v>3.7883299999999999E-3</c:v>
                </c:pt>
                <c:pt idx="21230" formatCode="General">
                  <c:v>3.78838E-3</c:v>
                </c:pt>
                <c:pt idx="21231" formatCode="General">
                  <c:v>3.7884400000000001E-3</c:v>
                </c:pt>
                <c:pt idx="21232" formatCode="General">
                  <c:v>3.7884799999999999E-3</c:v>
                </c:pt>
                <c:pt idx="21233" formatCode="General">
                  <c:v>3.78854E-3</c:v>
                </c:pt>
                <c:pt idx="21234" formatCode="General">
                  <c:v>3.7886E-3</c:v>
                </c:pt>
                <c:pt idx="21235" formatCode="General">
                  <c:v>3.7886600000000001E-3</c:v>
                </c:pt>
                <c:pt idx="21236" formatCode="General">
                  <c:v>3.7887200000000002E-3</c:v>
                </c:pt>
                <c:pt idx="21237" formatCode="General">
                  <c:v>3.7887799999999998E-3</c:v>
                </c:pt>
                <c:pt idx="21238" formatCode="General">
                  <c:v>3.7888399999999999E-3</c:v>
                </c:pt>
                <c:pt idx="21239" formatCode="General">
                  <c:v>3.7888900000000001E-3</c:v>
                </c:pt>
                <c:pt idx="21240" formatCode="General">
                  <c:v>3.78897E-3</c:v>
                </c:pt>
                <c:pt idx="21241" formatCode="General">
                  <c:v>3.78905E-3</c:v>
                </c:pt>
                <c:pt idx="21242" formatCode="General">
                  <c:v>3.7891399999999999E-3</c:v>
                </c:pt>
                <c:pt idx="21243" formatCode="General">
                  <c:v>3.7892400000000001E-3</c:v>
                </c:pt>
                <c:pt idx="21244" formatCode="General">
                  <c:v>3.78934E-3</c:v>
                </c:pt>
                <c:pt idx="21245" formatCode="General">
                  <c:v>3.78949E-3</c:v>
                </c:pt>
                <c:pt idx="21246" formatCode="General">
                  <c:v>3.78978E-3</c:v>
                </c:pt>
                <c:pt idx="21247" formatCode="General">
                  <c:v>3.78992E-3</c:v>
                </c:pt>
                <c:pt idx="21248" formatCode="General">
                  <c:v>3.7900500000000001E-3</c:v>
                </c:pt>
                <c:pt idx="21249" formatCode="General">
                  <c:v>3.7901599999999999E-3</c:v>
                </c:pt>
                <c:pt idx="21250" formatCode="General">
                  <c:v>3.7902600000000002E-3</c:v>
                </c:pt>
                <c:pt idx="21251" formatCode="General">
                  <c:v>3.7903400000000001E-3</c:v>
                </c:pt>
                <c:pt idx="21252" formatCode="General">
                  <c:v>3.7904499999999999E-3</c:v>
                </c:pt>
                <c:pt idx="21253" formatCode="General">
                  <c:v>3.7905299999999999E-3</c:v>
                </c:pt>
                <c:pt idx="21254" formatCode="General">
                  <c:v>3.7906200000000002E-3</c:v>
                </c:pt>
                <c:pt idx="21255" formatCode="General">
                  <c:v>3.7907000000000001E-3</c:v>
                </c:pt>
                <c:pt idx="21256" formatCode="General">
                  <c:v>3.79079E-3</c:v>
                </c:pt>
                <c:pt idx="21257" formatCode="General">
                  <c:v>3.7908899999999999E-3</c:v>
                </c:pt>
                <c:pt idx="21258" formatCode="General">
                  <c:v>3.7909799999999998E-3</c:v>
                </c:pt>
                <c:pt idx="21259" formatCode="General">
                  <c:v>3.7910600000000002E-3</c:v>
                </c:pt>
                <c:pt idx="21260" formatCode="General">
                  <c:v>3.7911500000000001E-3</c:v>
                </c:pt>
                <c:pt idx="21261" formatCode="General">
                  <c:v>3.7912699999999998E-3</c:v>
                </c:pt>
                <c:pt idx="21262" formatCode="General">
                  <c:v>3.7913600000000001E-3</c:v>
                </c:pt>
                <c:pt idx="21263" formatCode="General">
                  <c:v>3.7914699999999999E-3</c:v>
                </c:pt>
                <c:pt idx="21264" formatCode="General">
                  <c:v>3.7916099999999999E-3</c:v>
                </c:pt>
                <c:pt idx="21265" formatCode="General">
                  <c:v>3.7920300000000001E-3</c:v>
                </c:pt>
                <c:pt idx="21266" formatCode="General">
                  <c:v>3.7921399999999998E-3</c:v>
                </c:pt>
                <c:pt idx="21267" formatCode="General">
                  <c:v>3.7922400000000001E-3</c:v>
                </c:pt>
                <c:pt idx="21268" formatCode="General">
                  <c:v>3.79233E-3</c:v>
                </c:pt>
                <c:pt idx="21269" formatCode="General">
                  <c:v>3.7924199999999999E-3</c:v>
                </c:pt>
                <c:pt idx="21270" formatCode="General">
                  <c:v>3.7924899999999999E-3</c:v>
                </c:pt>
                <c:pt idx="21271" formatCode="General">
                  <c:v>3.7925599999999999E-3</c:v>
                </c:pt>
                <c:pt idx="21272" formatCode="General">
                  <c:v>3.7926100000000001E-3</c:v>
                </c:pt>
                <c:pt idx="21273" formatCode="General">
                  <c:v>3.7926700000000002E-3</c:v>
                </c:pt>
                <c:pt idx="21274" formatCode="General">
                  <c:v>3.7927299999999998E-3</c:v>
                </c:pt>
                <c:pt idx="21275" formatCode="General">
                  <c:v>3.7927899999999999E-3</c:v>
                </c:pt>
                <c:pt idx="21276" formatCode="General">
                  <c:v>3.79285E-3</c:v>
                </c:pt>
                <c:pt idx="21277" formatCode="General">
                  <c:v>3.7929000000000001E-3</c:v>
                </c:pt>
                <c:pt idx="21278" formatCode="General">
                  <c:v>3.7929600000000002E-3</c:v>
                </c:pt>
                <c:pt idx="21279" formatCode="General">
                  <c:v>3.7930199999999998E-3</c:v>
                </c:pt>
                <c:pt idx="21280" formatCode="General">
                  <c:v>3.7930699999999999E-3</c:v>
                </c:pt>
                <c:pt idx="21281" formatCode="General">
                  <c:v>3.7931200000000001E-3</c:v>
                </c:pt>
                <c:pt idx="21282" formatCode="General">
                  <c:v>3.7931599999999998E-3</c:v>
                </c:pt>
                <c:pt idx="21283" formatCode="General">
                  <c:v>3.7932E-3</c:v>
                </c:pt>
                <c:pt idx="21284" formatCode="General">
                  <c:v>3.7932399999999998E-3</c:v>
                </c:pt>
                <c:pt idx="21285" formatCode="General">
                  <c:v>3.79328E-3</c:v>
                </c:pt>
                <c:pt idx="21286" formatCode="General">
                  <c:v>3.7933300000000001E-3</c:v>
                </c:pt>
                <c:pt idx="21287" formatCode="General">
                  <c:v>3.7933699999999999E-3</c:v>
                </c:pt>
                <c:pt idx="21288" formatCode="General">
                  <c:v>3.7934100000000001E-3</c:v>
                </c:pt>
                <c:pt idx="21289" formatCode="General">
                  <c:v>3.7934499999999999E-3</c:v>
                </c:pt>
                <c:pt idx="21290" formatCode="General">
                  <c:v>3.7935E-3</c:v>
                </c:pt>
                <c:pt idx="21291" formatCode="General">
                  <c:v>3.7935400000000002E-3</c:v>
                </c:pt>
                <c:pt idx="21292" formatCode="General">
                  <c:v>3.79358E-3</c:v>
                </c:pt>
                <c:pt idx="21293" formatCode="General">
                  <c:v>3.7936200000000002E-3</c:v>
                </c:pt>
                <c:pt idx="21294" formatCode="General">
                  <c:v>3.7936699999999999E-3</c:v>
                </c:pt>
                <c:pt idx="21295" formatCode="General">
                  <c:v>3.7937100000000001E-3</c:v>
                </c:pt>
                <c:pt idx="21296" formatCode="General">
                  <c:v>3.7937600000000002E-3</c:v>
                </c:pt>
                <c:pt idx="21297" formatCode="General">
                  <c:v>3.7938E-3</c:v>
                </c:pt>
                <c:pt idx="21298" formatCode="General">
                  <c:v>3.7938300000000002E-3</c:v>
                </c:pt>
                <c:pt idx="21299" formatCode="General">
                  <c:v>3.79387E-3</c:v>
                </c:pt>
                <c:pt idx="21300" formatCode="General">
                  <c:v>3.7939100000000002E-3</c:v>
                </c:pt>
                <c:pt idx="21301" formatCode="General">
                  <c:v>3.7939499999999999E-3</c:v>
                </c:pt>
                <c:pt idx="21302" formatCode="General">
                  <c:v>3.7939900000000001E-3</c:v>
                </c:pt>
                <c:pt idx="21303" formatCode="General">
                  <c:v>3.7940299999999999E-3</c:v>
                </c:pt>
                <c:pt idx="21304" formatCode="General">
                  <c:v>3.7940700000000001E-3</c:v>
                </c:pt>
                <c:pt idx="21305" formatCode="General">
                  <c:v>3.7940999999999999E-3</c:v>
                </c:pt>
                <c:pt idx="21306" formatCode="General">
                  <c:v>3.79415E-3</c:v>
                </c:pt>
                <c:pt idx="21307" formatCode="General">
                  <c:v>3.7942000000000002E-3</c:v>
                </c:pt>
                <c:pt idx="21308" formatCode="General">
                  <c:v>3.7942499999999999E-3</c:v>
                </c:pt>
                <c:pt idx="21309" formatCode="General">
                  <c:v>3.79431E-3</c:v>
                </c:pt>
                <c:pt idx="21310" formatCode="General">
                  <c:v>3.7943600000000001E-3</c:v>
                </c:pt>
                <c:pt idx="21311" formatCode="General">
                  <c:v>3.7944099999999998E-3</c:v>
                </c:pt>
                <c:pt idx="21312" formatCode="General">
                  <c:v>3.7944599999999999E-3</c:v>
                </c:pt>
                <c:pt idx="21313" formatCode="General">
                  <c:v>3.7945100000000001E-3</c:v>
                </c:pt>
                <c:pt idx="21314" formatCode="General">
                  <c:v>3.7945700000000001E-3</c:v>
                </c:pt>
                <c:pt idx="21315" formatCode="General">
                  <c:v>3.7946199999999999E-3</c:v>
                </c:pt>
                <c:pt idx="21316" formatCode="General">
                  <c:v>3.79466E-3</c:v>
                </c:pt>
                <c:pt idx="21317" formatCode="General">
                  <c:v>3.7947300000000001E-3</c:v>
                </c:pt>
                <c:pt idx="21318" formatCode="General">
                  <c:v>3.7948000000000001E-3</c:v>
                </c:pt>
                <c:pt idx="21319" formatCode="General">
                  <c:v>3.7948600000000002E-3</c:v>
                </c:pt>
                <c:pt idx="21320" formatCode="General">
                  <c:v>3.7949300000000002E-3</c:v>
                </c:pt>
                <c:pt idx="21321" formatCode="General">
                  <c:v>3.7949899999999998E-3</c:v>
                </c:pt>
                <c:pt idx="21322" formatCode="General">
                  <c:v>3.7950599999999998E-3</c:v>
                </c:pt>
                <c:pt idx="21323" formatCode="General">
                  <c:v>3.7951500000000002E-3</c:v>
                </c:pt>
                <c:pt idx="21324" formatCode="General">
                  <c:v>3.79525E-3</c:v>
                </c:pt>
                <c:pt idx="21325" formatCode="General">
                  <c:v>3.7953499999999999E-3</c:v>
                </c:pt>
                <c:pt idx="21326" formatCode="General">
                  <c:v>3.7954500000000001E-3</c:v>
                </c:pt>
                <c:pt idx="21327" formatCode="General">
                  <c:v>3.79555E-3</c:v>
                </c:pt>
                <c:pt idx="21328" formatCode="General">
                  <c:v>3.7956700000000001E-3</c:v>
                </c:pt>
                <c:pt idx="21329" formatCode="General">
                  <c:v>3.7957799999999999E-3</c:v>
                </c:pt>
                <c:pt idx="21330" formatCode="General">
                  <c:v>3.7958900000000001E-3</c:v>
                </c:pt>
                <c:pt idx="21331" formatCode="General">
                  <c:v>3.79606E-3</c:v>
                </c:pt>
                <c:pt idx="21332" formatCode="General">
                  <c:v>3.7962199999999999E-3</c:v>
                </c:pt>
                <c:pt idx="21333" formatCode="General">
                  <c:v>3.7963900000000002E-3</c:v>
                </c:pt>
                <c:pt idx="21334" formatCode="General">
                  <c:v>3.79656E-3</c:v>
                </c:pt>
                <c:pt idx="21335" formatCode="General">
                  <c:v>3.79672E-3</c:v>
                </c:pt>
                <c:pt idx="21336" formatCode="General">
                  <c:v>3.79694E-3</c:v>
                </c:pt>
                <c:pt idx="21337" formatCode="General">
                  <c:v>3.7971699999999999E-3</c:v>
                </c:pt>
                <c:pt idx="21338" formatCode="General">
                  <c:v>3.7973899999999999E-3</c:v>
                </c:pt>
                <c:pt idx="21339" formatCode="General">
                  <c:v>3.7976199999999998E-3</c:v>
                </c:pt>
                <c:pt idx="21340" formatCode="General">
                  <c:v>3.7978600000000001E-3</c:v>
                </c:pt>
                <c:pt idx="21341" formatCode="General">
                  <c:v>3.7980100000000001E-3</c:v>
                </c:pt>
                <c:pt idx="21342" formatCode="General">
                  <c:v>3.7983299999999999E-3</c:v>
                </c:pt>
                <c:pt idx="21343" formatCode="General">
                  <c:v>3.7986399999999998E-3</c:v>
                </c:pt>
                <c:pt idx="21344" formatCode="General">
                  <c:v>3.7989600000000001E-3</c:v>
                </c:pt>
                <c:pt idx="21345" formatCode="General">
                  <c:v>3.79927E-3</c:v>
                </c:pt>
                <c:pt idx="21346" formatCode="General">
                  <c:v>3.7995799999999999E-3</c:v>
                </c:pt>
                <c:pt idx="21347" formatCode="General">
                  <c:v>3.8000299999999998E-3</c:v>
                </c:pt>
                <c:pt idx="21348" formatCode="General">
                  <c:v>3.80043E-3</c:v>
                </c:pt>
                <c:pt idx="21349" formatCode="General">
                  <c:v>3.8008400000000002E-3</c:v>
                </c:pt>
                <c:pt idx="21350" formatCode="General">
                  <c:v>3.80124E-3</c:v>
                </c:pt>
                <c:pt idx="21351" formatCode="General">
                  <c:v>3.8017799999999998E-3</c:v>
                </c:pt>
                <c:pt idx="21352" formatCode="General">
                  <c:v>3.8023100000000002E-3</c:v>
                </c:pt>
                <c:pt idx="21353" formatCode="General">
                  <c:v>3.80285E-3</c:v>
                </c:pt>
                <c:pt idx="21354" formatCode="General">
                  <c:v>3.8033899999999998E-3</c:v>
                </c:pt>
                <c:pt idx="21355" formatCode="General">
                  <c:v>3.8041899999999998E-3</c:v>
                </c:pt>
                <c:pt idx="21356" formatCode="General">
                  <c:v>3.80481E-3</c:v>
                </c:pt>
                <c:pt idx="21357" formatCode="General">
                  <c:v>3.8057400000000002E-3</c:v>
                </c:pt>
                <c:pt idx="21358" formatCode="General">
                  <c:v>3.8066599999999999E-3</c:v>
                </c:pt>
                <c:pt idx="21359" formatCode="General">
                  <c:v>3.8076500000000001E-3</c:v>
                </c:pt>
                <c:pt idx="21360" formatCode="General">
                  <c:v>3.8086299999999999E-3</c:v>
                </c:pt>
                <c:pt idx="21361" formatCode="General">
                  <c:v>3.8096100000000002E-3</c:v>
                </c:pt>
                <c:pt idx="21362" formatCode="General">
                  <c:v>3.8105999999999999E-3</c:v>
                </c:pt>
                <c:pt idx="21363" formatCode="General">
                  <c:v>3.8115800000000002E-3</c:v>
                </c:pt>
                <c:pt idx="21364" formatCode="General">
                  <c:v>3.81256E-3</c:v>
                </c:pt>
                <c:pt idx="21365" formatCode="General">
                  <c:v>3.8135500000000002E-3</c:v>
                </c:pt>
                <c:pt idx="21366" formatCode="General">
                  <c:v>3.81453E-3</c:v>
                </c:pt>
                <c:pt idx="21367" formatCode="General">
                  <c:v>3.8154299999999999E-3</c:v>
                </c:pt>
                <c:pt idx="21368" formatCode="General">
                  <c:v>3.8163300000000002E-3</c:v>
                </c:pt>
                <c:pt idx="21369" formatCode="General">
                  <c:v>3.81723E-3</c:v>
                </c:pt>
                <c:pt idx="21370" formatCode="General">
                  <c:v>3.8181299999999999E-3</c:v>
                </c:pt>
                <c:pt idx="21371" formatCode="General">
                  <c:v>3.8190199999999998E-3</c:v>
                </c:pt>
                <c:pt idx="21372" formatCode="General">
                  <c:v>3.8199200000000001E-3</c:v>
                </c:pt>
                <c:pt idx="21373" formatCode="General">
                  <c:v>3.8208199999999999E-3</c:v>
                </c:pt>
                <c:pt idx="21374" formatCode="General">
                  <c:v>3.8214999999999998E-3</c:v>
                </c:pt>
                <c:pt idx="21375" formatCode="General">
                  <c:v>3.8222799999999999E-3</c:v>
                </c:pt>
                <c:pt idx="21376" formatCode="General">
                  <c:v>3.8231300000000001E-3</c:v>
                </c:pt>
                <c:pt idx="21377" formatCode="General">
                  <c:v>3.8236899999999998E-3</c:v>
                </c:pt>
                <c:pt idx="21378" formatCode="General">
                  <c:v>3.82425E-3</c:v>
                </c:pt>
                <c:pt idx="21379" formatCode="General">
                  <c:v>3.8248100000000001E-3</c:v>
                </c:pt>
                <c:pt idx="21380" formatCode="General">
                  <c:v>3.8253699999999998E-3</c:v>
                </c:pt>
                <c:pt idx="21381" formatCode="General">
                  <c:v>3.8259399999999999E-3</c:v>
                </c:pt>
                <c:pt idx="21382" formatCode="General">
                  <c:v>3.82644E-3</c:v>
                </c:pt>
                <c:pt idx="21383" formatCode="General">
                  <c:v>3.8268899999999999E-3</c:v>
                </c:pt>
                <c:pt idx="21384" formatCode="General">
                  <c:v>3.8273399999999998E-3</c:v>
                </c:pt>
                <c:pt idx="21385" formatCode="General">
                  <c:v>3.8277900000000002E-3</c:v>
                </c:pt>
                <c:pt idx="21386" formatCode="General">
                  <c:v>3.8282400000000001E-3</c:v>
                </c:pt>
                <c:pt idx="21387" formatCode="General">
                  <c:v>3.82869E-3</c:v>
                </c:pt>
                <c:pt idx="21388" formatCode="General">
                  <c:v>3.82914E-3</c:v>
                </c:pt>
                <c:pt idx="21389" formatCode="General">
                  <c:v>3.8295899999999999E-3</c:v>
                </c:pt>
                <c:pt idx="21390" formatCode="General">
                  <c:v>3.8299800000000002E-3</c:v>
                </c:pt>
                <c:pt idx="21391" formatCode="General">
                  <c:v>3.8303199999999999E-3</c:v>
                </c:pt>
                <c:pt idx="21392" formatCode="General">
                  <c:v>3.8306600000000001E-3</c:v>
                </c:pt>
                <c:pt idx="21393" formatCode="General">
                  <c:v>3.8309899999999998E-3</c:v>
                </c:pt>
                <c:pt idx="21394" formatCode="General">
                  <c:v>3.83133E-3</c:v>
                </c:pt>
                <c:pt idx="21395" formatCode="General">
                  <c:v>3.8316700000000001E-3</c:v>
                </c:pt>
                <c:pt idx="21396" formatCode="General">
                  <c:v>3.8319999999999999E-3</c:v>
                </c:pt>
                <c:pt idx="21397" formatCode="General">
                  <c:v>3.8323400000000001E-3</c:v>
                </c:pt>
                <c:pt idx="21398" formatCode="General">
                  <c:v>3.8326200000000001E-3</c:v>
                </c:pt>
                <c:pt idx="21399" formatCode="General">
                  <c:v>3.8329599999999998E-3</c:v>
                </c:pt>
                <c:pt idx="21400" formatCode="General">
                  <c:v>3.8333E-3</c:v>
                </c:pt>
                <c:pt idx="21401" formatCode="General">
                  <c:v>3.83352E-3</c:v>
                </c:pt>
                <c:pt idx="21402" formatCode="General">
                  <c:v>3.8337499999999999E-3</c:v>
                </c:pt>
                <c:pt idx="21403" formatCode="General">
                  <c:v>3.8339699999999999E-3</c:v>
                </c:pt>
                <c:pt idx="21404" formatCode="General">
                  <c:v>3.8341999999999998E-3</c:v>
                </c:pt>
                <c:pt idx="21405" formatCode="General">
                  <c:v>3.83439E-3</c:v>
                </c:pt>
                <c:pt idx="21406" formatCode="General">
                  <c:v>3.8346500000000002E-3</c:v>
                </c:pt>
                <c:pt idx="21407" formatCode="General">
                  <c:v>3.8349E-3</c:v>
                </c:pt>
                <c:pt idx="21408" formatCode="General">
                  <c:v>3.8350799999999998E-3</c:v>
                </c:pt>
                <c:pt idx="21409" formatCode="General">
                  <c:v>3.83527E-3</c:v>
                </c:pt>
                <c:pt idx="21410" formatCode="General">
                  <c:v>3.8354700000000001E-3</c:v>
                </c:pt>
                <c:pt idx="21411" formatCode="General">
                  <c:v>3.8356499999999999E-3</c:v>
                </c:pt>
                <c:pt idx="21412" formatCode="General">
                  <c:v>3.8358200000000002E-3</c:v>
                </c:pt>
                <c:pt idx="21413" formatCode="General">
                  <c:v>3.836E-3</c:v>
                </c:pt>
                <c:pt idx="21414" formatCode="General">
                  <c:v>3.8361699999999999E-3</c:v>
                </c:pt>
                <c:pt idx="21415" formatCode="General">
                  <c:v>3.8363199999999998E-3</c:v>
                </c:pt>
                <c:pt idx="21416" formatCode="General">
                  <c:v>3.8364900000000001E-3</c:v>
                </c:pt>
                <c:pt idx="21417" formatCode="General">
                  <c:v>3.8366099999999998E-3</c:v>
                </c:pt>
                <c:pt idx="21418" formatCode="General">
                  <c:v>3.8367399999999999E-3</c:v>
                </c:pt>
                <c:pt idx="21419" formatCode="General">
                  <c:v>3.8368500000000002E-3</c:v>
                </c:pt>
                <c:pt idx="21420" formatCode="General">
                  <c:v>3.8369599999999999E-3</c:v>
                </c:pt>
                <c:pt idx="21421" formatCode="General">
                  <c:v>3.8370700000000002E-3</c:v>
                </c:pt>
                <c:pt idx="21422" formatCode="General">
                  <c:v>3.8371799999999999E-3</c:v>
                </c:pt>
                <c:pt idx="21423" formatCode="General">
                  <c:v>3.8373000000000001E-3</c:v>
                </c:pt>
                <c:pt idx="21424" formatCode="General">
                  <c:v>3.83738E-3</c:v>
                </c:pt>
                <c:pt idx="21425" formatCode="General">
                  <c:v>3.8374699999999999E-3</c:v>
                </c:pt>
                <c:pt idx="21426" formatCode="General">
                  <c:v>3.8375499999999999E-3</c:v>
                </c:pt>
                <c:pt idx="21427" formatCode="General">
                  <c:v>3.8376299999999999E-3</c:v>
                </c:pt>
                <c:pt idx="21428" formatCode="General">
                  <c:v>3.8377200000000002E-3</c:v>
                </c:pt>
                <c:pt idx="21429" formatCode="General">
                  <c:v>3.8378000000000002E-3</c:v>
                </c:pt>
                <c:pt idx="21430" formatCode="General">
                  <c:v>3.8378900000000001E-3</c:v>
                </c:pt>
                <c:pt idx="21431" formatCode="General">
                  <c:v>3.83797E-3</c:v>
                </c:pt>
                <c:pt idx="21432" formatCode="General">
                  <c:v>3.8380599999999999E-3</c:v>
                </c:pt>
                <c:pt idx="21433" formatCode="General">
                  <c:v>3.8381399999999999E-3</c:v>
                </c:pt>
                <c:pt idx="21434" formatCode="General">
                  <c:v>3.8382199999999998E-3</c:v>
                </c:pt>
                <c:pt idx="21435" formatCode="General">
                  <c:v>3.8383100000000002E-3</c:v>
                </c:pt>
                <c:pt idx="21436" formatCode="General">
                  <c:v>3.8383900000000001E-3</c:v>
                </c:pt>
                <c:pt idx="21437" formatCode="General">
                  <c:v>3.83848E-3</c:v>
                </c:pt>
                <c:pt idx="21438" formatCode="General">
                  <c:v>3.8385300000000002E-3</c:v>
                </c:pt>
                <c:pt idx="21439" formatCode="General">
                  <c:v>3.8385899999999998E-3</c:v>
                </c:pt>
                <c:pt idx="21440" formatCode="General">
                  <c:v>3.8386499999999999E-3</c:v>
                </c:pt>
                <c:pt idx="21441" formatCode="General">
                  <c:v>3.8387299999999998E-3</c:v>
                </c:pt>
                <c:pt idx="21442" formatCode="General">
                  <c:v>3.8388099999999998E-3</c:v>
                </c:pt>
                <c:pt idx="21443" formatCode="General">
                  <c:v>3.8389000000000001E-3</c:v>
                </c:pt>
                <c:pt idx="21444" formatCode="General">
                  <c:v>3.8389800000000001E-3</c:v>
                </c:pt>
                <c:pt idx="21445" formatCode="General">
                  <c:v>3.8390500000000001E-3</c:v>
                </c:pt>
                <c:pt idx="21446" formatCode="General">
                  <c:v>3.8391100000000002E-3</c:v>
                </c:pt>
                <c:pt idx="21447" formatCode="General">
                  <c:v>3.8391800000000002E-3</c:v>
                </c:pt>
                <c:pt idx="21448" formatCode="General">
                  <c:v>3.8392399999999998E-3</c:v>
                </c:pt>
                <c:pt idx="21449" formatCode="General">
                  <c:v>3.8393099999999999E-3</c:v>
                </c:pt>
                <c:pt idx="21450" formatCode="General">
                  <c:v>3.8394100000000001E-3</c:v>
                </c:pt>
                <c:pt idx="21451" formatCode="General">
                  <c:v>3.8395E-3</c:v>
                </c:pt>
                <c:pt idx="21452" formatCode="General">
                  <c:v>3.8395999999999999E-3</c:v>
                </c:pt>
                <c:pt idx="21453" formatCode="General">
                  <c:v>3.8396900000000002E-3</c:v>
                </c:pt>
                <c:pt idx="21454" formatCode="General">
                  <c:v>3.83979E-3</c:v>
                </c:pt>
                <c:pt idx="21455" formatCode="General">
                  <c:v>3.8399300000000001E-3</c:v>
                </c:pt>
                <c:pt idx="21456" formatCode="General">
                  <c:v>3.8401099999999999E-3</c:v>
                </c:pt>
                <c:pt idx="21457" formatCode="General">
                  <c:v>3.84046E-3</c:v>
                </c:pt>
                <c:pt idx="21458" formatCode="General">
                  <c:v>3.8406500000000001E-3</c:v>
                </c:pt>
                <c:pt idx="21459" formatCode="General">
                  <c:v>3.8407599999999999E-3</c:v>
                </c:pt>
                <c:pt idx="21460" formatCode="General">
                  <c:v>3.8409E-3</c:v>
                </c:pt>
                <c:pt idx="21461" formatCode="General">
                  <c:v>3.8409899999999999E-3</c:v>
                </c:pt>
                <c:pt idx="21462" formatCode="General">
                  <c:v>3.8410900000000001E-3</c:v>
                </c:pt>
                <c:pt idx="21463" formatCode="General">
                  <c:v>3.8411999999999999E-3</c:v>
                </c:pt>
                <c:pt idx="21464" formatCode="General">
                  <c:v>3.8413100000000001E-3</c:v>
                </c:pt>
                <c:pt idx="21465" formatCode="General">
                  <c:v>3.8414E-3</c:v>
                </c:pt>
                <c:pt idx="21466" formatCode="General">
                  <c:v>3.8414999999999999E-3</c:v>
                </c:pt>
                <c:pt idx="21467" formatCode="General">
                  <c:v>3.8416100000000001E-3</c:v>
                </c:pt>
                <c:pt idx="21468" formatCode="General">
                  <c:v>3.8417199999999999E-3</c:v>
                </c:pt>
                <c:pt idx="21469" formatCode="General">
                  <c:v>3.8418200000000001E-3</c:v>
                </c:pt>
                <c:pt idx="21470" formatCode="General">
                  <c:v>3.8419299999999999E-3</c:v>
                </c:pt>
                <c:pt idx="21471" formatCode="General">
                  <c:v>3.8420400000000001E-3</c:v>
                </c:pt>
                <c:pt idx="21472" formatCode="General">
                  <c:v>3.8421499999999999E-3</c:v>
                </c:pt>
                <c:pt idx="21473" formatCode="General">
                  <c:v>3.8422600000000001E-3</c:v>
                </c:pt>
                <c:pt idx="21474" formatCode="General">
                  <c:v>3.8423799999999998E-3</c:v>
                </c:pt>
                <c:pt idx="21475" formatCode="General">
                  <c:v>3.84258E-3</c:v>
                </c:pt>
                <c:pt idx="21476" formatCode="General">
                  <c:v>3.84293E-3</c:v>
                </c:pt>
                <c:pt idx="21477" formatCode="General">
                  <c:v>3.8430600000000001E-3</c:v>
                </c:pt>
                <c:pt idx="21478" formatCode="General">
                  <c:v>3.8431799999999999E-3</c:v>
                </c:pt>
                <c:pt idx="21479" formatCode="General">
                  <c:v>3.8433E-3</c:v>
                </c:pt>
                <c:pt idx="21480" formatCode="General">
                  <c:v>3.84338E-3</c:v>
                </c:pt>
                <c:pt idx="21481" formatCode="General">
                  <c:v>3.8434699999999999E-3</c:v>
                </c:pt>
                <c:pt idx="21482" formatCode="General">
                  <c:v>3.8435600000000002E-3</c:v>
                </c:pt>
                <c:pt idx="21483" formatCode="General">
                  <c:v>3.8436099999999999E-3</c:v>
                </c:pt>
                <c:pt idx="21484" formatCode="General">
                  <c:v>3.8436999999999998E-3</c:v>
                </c:pt>
                <c:pt idx="21485" formatCode="General">
                  <c:v>3.8437800000000002E-3</c:v>
                </c:pt>
                <c:pt idx="21486" formatCode="General">
                  <c:v>3.8438700000000001E-3</c:v>
                </c:pt>
                <c:pt idx="21487" formatCode="General">
                  <c:v>3.8439500000000001E-3</c:v>
                </c:pt>
                <c:pt idx="21488" formatCode="General">
                  <c:v>3.84403E-3</c:v>
                </c:pt>
                <c:pt idx="21489" formatCode="General">
                  <c:v>3.8441199999999999E-3</c:v>
                </c:pt>
                <c:pt idx="21490" formatCode="General">
                  <c:v>3.84418E-3</c:v>
                </c:pt>
                <c:pt idx="21491" formatCode="General">
                  <c:v>3.8442400000000001E-3</c:v>
                </c:pt>
                <c:pt idx="21492" formatCode="General">
                  <c:v>3.8443100000000001E-3</c:v>
                </c:pt>
                <c:pt idx="21493" formatCode="General">
                  <c:v>3.84439E-3</c:v>
                </c:pt>
                <c:pt idx="21494" formatCode="General">
                  <c:v>3.84447E-3</c:v>
                </c:pt>
                <c:pt idx="21495" formatCode="General">
                  <c:v>3.84454E-3</c:v>
                </c:pt>
                <c:pt idx="21496" formatCode="General">
                  <c:v>3.84462E-3</c:v>
                </c:pt>
                <c:pt idx="21497" formatCode="General">
                  <c:v>3.8446999999999999E-3</c:v>
                </c:pt>
                <c:pt idx="21498" formatCode="General">
                  <c:v>3.8447799999999999E-3</c:v>
                </c:pt>
                <c:pt idx="21499" formatCode="General">
                  <c:v>3.8448499999999999E-3</c:v>
                </c:pt>
                <c:pt idx="21500" formatCode="General">
                  <c:v>3.8449299999999999E-3</c:v>
                </c:pt>
                <c:pt idx="21501" formatCode="General">
                  <c:v>3.8450099999999998E-3</c:v>
                </c:pt>
                <c:pt idx="21502" formatCode="General">
                  <c:v>3.8450799999999999E-3</c:v>
                </c:pt>
                <c:pt idx="21503" formatCode="General">
                  <c:v>3.8451499999999999E-3</c:v>
                </c:pt>
                <c:pt idx="21504" formatCode="General">
                  <c:v>3.8452400000000002E-3</c:v>
                </c:pt>
                <c:pt idx="21505" formatCode="General">
                  <c:v>3.8453200000000002E-3</c:v>
                </c:pt>
                <c:pt idx="21506" formatCode="General">
                  <c:v>3.8454000000000001E-3</c:v>
                </c:pt>
                <c:pt idx="21507" formatCode="General">
                  <c:v>3.84549E-3</c:v>
                </c:pt>
                <c:pt idx="21508" formatCode="General">
                  <c:v>3.84557E-3</c:v>
                </c:pt>
                <c:pt idx="21509" formatCode="General">
                  <c:v>3.8457000000000001E-3</c:v>
                </c:pt>
                <c:pt idx="21510" formatCode="General">
                  <c:v>3.84578E-3</c:v>
                </c:pt>
                <c:pt idx="21511" formatCode="General">
                  <c:v>3.8458799999999999E-3</c:v>
                </c:pt>
                <c:pt idx="21512" formatCode="General">
                  <c:v>3.8460199999999999E-3</c:v>
                </c:pt>
                <c:pt idx="21513" formatCode="General">
                  <c:v>3.8461099999999998E-3</c:v>
                </c:pt>
                <c:pt idx="21514" formatCode="General">
                  <c:v>3.8462499999999998E-3</c:v>
                </c:pt>
                <c:pt idx="21515" formatCode="General">
                  <c:v>3.84637E-3</c:v>
                </c:pt>
                <c:pt idx="21516" formatCode="General">
                  <c:v>3.8464900000000002E-3</c:v>
                </c:pt>
                <c:pt idx="21517" formatCode="General">
                  <c:v>3.8466099999999999E-3</c:v>
                </c:pt>
                <c:pt idx="21518" formatCode="General">
                  <c:v>3.8467499999999999E-3</c:v>
                </c:pt>
                <c:pt idx="21519" formatCode="General">
                  <c:v>3.8468899999999999E-3</c:v>
                </c:pt>
                <c:pt idx="21520" formatCode="General">
                  <c:v>3.84702E-3</c:v>
                </c:pt>
                <c:pt idx="21521" formatCode="General">
                  <c:v>3.8471199999999999E-3</c:v>
                </c:pt>
                <c:pt idx="21522" formatCode="General">
                  <c:v>3.8472300000000001E-3</c:v>
                </c:pt>
                <c:pt idx="21523" formatCode="General">
                  <c:v>3.8473100000000001E-3</c:v>
                </c:pt>
                <c:pt idx="21524" formatCode="General">
                  <c:v>3.8474E-3</c:v>
                </c:pt>
                <c:pt idx="21525" formatCode="General">
                  <c:v>3.8475100000000002E-3</c:v>
                </c:pt>
                <c:pt idx="21526" formatCode="General">
                  <c:v>3.8476000000000001E-3</c:v>
                </c:pt>
                <c:pt idx="21527" formatCode="General">
                  <c:v>3.84768E-3</c:v>
                </c:pt>
                <c:pt idx="21528" formatCode="General">
                  <c:v>3.8477699999999999E-3</c:v>
                </c:pt>
                <c:pt idx="21529" formatCode="General">
                  <c:v>3.8478599999999998E-3</c:v>
                </c:pt>
                <c:pt idx="21530" formatCode="General">
                  <c:v>3.8479600000000001E-3</c:v>
                </c:pt>
                <c:pt idx="21531" formatCode="General">
                  <c:v>3.8480599999999999E-3</c:v>
                </c:pt>
                <c:pt idx="21532" formatCode="General">
                  <c:v>3.8481700000000001E-3</c:v>
                </c:pt>
                <c:pt idx="21533" formatCode="General">
                  <c:v>3.8482400000000002E-3</c:v>
                </c:pt>
                <c:pt idx="21534" formatCode="General">
                  <c:v>3.8483300000000001E-3</c:v>
                </c:pt>
                <c:pt idx="21535" formatCode="General">
                  <c:v>3.84841E-3</c:v>
                </c:pt>
                <c:pt idx="21536" formatCode="General">
                  <c:v>3.84849E-3</c:v>
                </c:pt>
                <c:pt idx="21537" formatCode="General">
                  <c:v>3.8485699999999999E-3</c:v>
                </c:pt>
                <c:pt idx="21538" formatCode="General">
                  <c:v>3.84864E-3</c:v>
                </c:pt>
                <c:pt idx="21539" formatCode="General">
                  <c:v>3.8487199999999999E-3</c:v>
                </c:pt>
                <c:pt idx="21540" formatCode="General">
                  <c:v>3.8488300000000001E-3</c:v>
                </c:pt>
                <c:pt idx="21541" formatCode="General">
                  <c:v>3.8489399999999999E-3</c:v>
                </c:pt>
                <c:pt idx="21542" formatCode="General">
                  <c:v>3.8490500000000001E-3</c:v>
                </c:pt>
                <c:pt idx="21543" formatCode="General">
                  <c:v>3.8491599999999999E-3</c:v>
                </c:pt>
                <c:pt idx="21544" formatCode="General">
                  <c:v>3.8492700000000001E-3</c:v>
                </c:pt>
                <c:pt idx="21545" formatCode="General">
                  <c:v>3.8493899999999998E-3</c:v>
                </c:pt>
                <c:pt idx="21546" formatCode="General">
                  <c:v>3.8495399999999998E-3</c:v>
                </c:pt>
                <c:pt idx="21547" formatCode="General">
                  <c:v>3.8497200000000001E-3</c:v>
                </c:pt>
                <c:pt idx="21548" formatCode="General">
                  <c:v>3.85024E-3</c:v>
                </c:pt>
                <c:pt idx="21549" formatCode="General">
                  <c:v>3.85039E-3</c:v>
                </c:pt>
                <c:pt idx="21550" formatCode="General">
                  <c:v>3.85054E-3</c:v>
                </c:pt>
                <c:pt idx="21551" formatCode="General">
                  <c:v>3.8506600000000001E-3</c:v>
                </c:pt>
                <c:pt idx="21552" formatCode="General">
                  <c:v>3.8507900000000002E-3</c:v>
                </c:pt>
                <c:pt idx="21553" formatCode="General">
                  <c:v>3.8509099999999999E-3</c:v>
                </c:pt>
                <c:pt idx="21554" formatCode="General">
                  <c:v>3.85104E-3</c:v>
                </c:pt>
                <c:pt idx="21555" formatCode="General">
                  <c:v>3.8511700000000001E-3</c:v>
                </c:pt>
                <c:pt idx="21556" formatCode="General">
                  <c:v>3.8513000000000002E-3</c:v>
                </c:pt>
                <c:pt idx="21557" formatCode="General">
                  <c:v>3.85141E-3</c:v>
                </c:pt>
                <c:pt idx="21558" formatCode="General">
                  <c:v>3.8515200000000002E-3</c:v>
                </c:pt>
                <c:pt idx="21559" formatCode="General">
                  <c:v>3.85162E-3</c:v>
                </c:pt>
                <c:pt idx="21560" formatCode="General">
                  <c:v>3.8517600000000001E-3</c:v>
                </c:pt>
                <c:pt idx="21561" formatCode="General">
                  <c:v>3.8519000000000001E-3</c:v>
                </c:pt>
                <c:pt idx="21562" formatCode="General">
                  <c:v>3.8520300000000002E-3</c:v>
                </c:pt>
                <c:pt idx="21563" formatCode="General">
                  <c:v>3.8521599999999999E-3</c:v>
                </c:pt>
                <c:pt idx="21564" formatCode="General">
                  <c:v>3.8523400000000001E-3</c:v>
                </c:pt>
                <c:pt idx="21565" formatCode="General">
                  <c:v>3.8526099999999998E-3</c:v>
                </c:pt>
                <c:pt idx="21566" formatCode="General">
                  <c:v>3.85287E-3</c:v>
                </c:pt>
                <c:pt idx="21567" formatCode="General">
                  <c:v>3.8530299999999999E-3</c:v>
                </c:pt>
                <c:pt idx="21568" formatCode="General">
                  <c:v>3.8531500000000001E-3</c:v>
                </c:pt>
                <c:pt idx="21569" formatCode="General">
                  <c:v>3.8532699999999998E-3</c:v>
                </c:pt>
                <c:pt idx="21570" formatCode="General">
                  <c:v>3.85338E-3</c:v>
                </c:pt>
                <c:pt idx="21571" formatCode="General">
                  <c:v>3.8535000000000002E-3</c:v>
                </c:pt>
                <c:pt idx="21572" formatCode="General">
                  <c:v>3.8536199999999999E-3</c:v>
                </c:pt>
                <c:pt idx="21573" formatCode="General">
                  <c:v>3.8537300000000001E-3</c:v>
                </c:pt>
                <c:pt idx="21574" formatCode="General">
                  <c:v>3.8538399999999999E-3</c:v>
                </c:pt>
                <c:pt idx="21575" formatCode="General">
                  <c:v>3.8539099999999999E-3</c:v>
                </c:pt>
                <c:pt idx="21576" formatCode="General">
                  <c:v>3.8539899999999998E-3</c:v>
                </c:pt>
                <c:pt idx="21577" formatCode="General">
                  <c:v>3.8540599999999999E-3</c:v>
                </c:pt>
                <c:pt idx="21578" formatCode="General">
                  <c:v>3.8541399999999998E-3</c:v>
                </c:pt>
                <c:pt idx="21579" formatCode="General">
                  <c:v>3.8542300000000002E-3</c:v>
                </c:pt>
                <c:pt idx="21580" formatCode="General">
                  <c:v>3.8543200000000001E-3</c:v>
                </c:pt>
                <c:pt idx="21581" formatCode="General">
                  <c:v>3.85441E-3</c:v>
                </c:pt>
                <c:pt idx="21582" formatCode="General">
                  <c:v>3.8544899999999999E-3</c:v>
                </c:pt>
                <c:pt idx="21583" formatCode="General">
                  <c:v>3.8545799999999998E-3</c:v>
                </c:pt>
                <c:pt idx="21584" formatCode="General">
                  <c:v>3.8546700000000001E-3</c:v>
                </c:pt>
                <c:pt idx="21585" formatCode="General">
                  <c:v>3.85476E-3</c:v>
                </c:pt>
                <c:pt idx="21586" formatCode="General">
                  <c:v>3.8548599999999999E-3</c:v>
                </c:pt>
                <c:pt idx="21587" formatCode="General">
                  <c:v>3.8549500000000002E-3</c:v>
                </c:pt>
                <c:pt idx="21588" formatCode="General">
                  <c:v>3.8550400000000001E-3</c:v>
                </c:pt>
                <c:pt idx="21589" formatCode="General">
                  <c:v>3.85513E-3</c:v>
                </c:pt>
                <c:pt idx="21590" formatCode="General">
                  <c:v>3.8552199999999999E-3</c:v>
                </c:pt>
                <c:pt idx="21591" formatCode="General">
                  <c:v>3.8553099999999998E-3</c:v>
                </c:pt>
                <c:pt idx="21592" formatCode="General">
                  <c:v>3.8554000000000001E-3</c:v>
                </c:pt>
                <c:pt idx="21593" formatCode="General">
                  <c:v>3.8555299999999998E-3</c:v>
                </c:pt>
                <c:pt idx="21594" formatCode="General">
                  <c:v>3.85565E-3</c:v>
                </c:pt>
                <c:pt idx="21595" formatCode="General">
                  <c:v>3.8557700000000001E-3</c:v>
                </c:pt>
                <c:pt idx="21596" formatCode="General">
                  <c:v>3.8558799999999999E-3</c:v>
                </c:pt>
                <c:pt idx="21597" formatCode="General">
                  <c:v>3.8559900000000001E-3</c:v>
                </c:pt>
                <c:pt idx="21598" formatCode="General">
                  <c:v>3.8560999999999999E-3</c:v>
                </c:pt>
                <c:pt idx="21599" formatCode="General">
                  <c:v>3.8562100000000001E-3</c:v>
                </c:pt>
                <c:pt idx="21600" formatCode="General">
                  <c:v>3.8563600000000001E-3</c:v>
                </c:pt>
                <c:pt idx="21601" formatCode="General">
                  <c:v>3.8565100000000001E-3</c:v>
                </c:pt>
                <c:pt idx="21602" formatCode="General">
                  <c:v>3.85666E-3</c:v>
                </c:pt>
                <c:pt idx="21603" formatCode="General">
                  <c:v>3.85681E-3</c:v>
                </c:pt>
                <c:pt idx="21604" formatCode="General">
                  <c:v>3.85696E-3</c:v>
                </c:pt>
                <c:pt idx="21605" formatCode="General">
                  <c:v>3.8571399999999998E-3</c:v>
                </c:pt>
                <c:pt idx="21606" formatCode="General">
                  <c:v>3.85733E-3</c:v>
                </c:pt>
                <c:pt idx="21607" formatCode="General">
                  <c:v>3.8575200000000001E-3</c:v>
                </c:pt>
                <c:pt idx="21608" formatCode="General">
                  <c:v>3.8576999999999999E-3</c:v>
                </c:pt>
                <c:pt idx="21609" formatCode="General">
                  <c:v>3.8578900000000001E-3</c:v>
                </c:pt>
                <c:pt idx="21610" formatCode="General">
                  <c:v>3.8580799999999998E-3</c:v>
                </c:pt>
                <c:pt idx="21611" formatCode="General">
                  <c:v>3.8582600000000001E-3</c:v>
                </c:pt>
                <c:pt idx="21612" formatCode="General">
                  <c:v>3.8584499999999998E-3</c:v>
                </c:pt>
                <c:pt idx="21613" formatCode="General">
                  <c:v>3.8587000000000001E-3</c:v>
                </c:pt>
                <c:pt idx="21614" formatCode="General">
                  <c:v>3.8589499999999999E-3</c:v>
                </c:pt>
                <c:pt idx="21615" formatCode="General">
                  <c:v>3.8592000000000001E-3</c:v>
                </c:pt>
                <c:pt idx="21616" formatCode="General">
                  <c:v>3.8594499999999999E-3</c:v>
                </c:pt>
                <c:pt idx="21617" formatCode="General">
                  <c:v>3.8597000000000002E-3</c:v>
                </c:pt>
                <c:pt idx="21618" formatCode="General">
                  <c:v>3.85995E-3</c:v>
                </c:pt>
                <c:pt idx="21619" formatCode="General">
                  <c:v>3.8602100000000002E-3</c:v>
                </c:pt>
                <c:pt idx="21620" formatCode="General">
                  <c:v>3.86046E-3</c:v>
                </c:pt>
                <c:pt idx="21621" formatCode="General">
                  <c:v>3.8607699999999999E-3</c:v>
                </c:pt>
                <c:pt idx="21622" formatCode="General">
                  <c:v>3.8610799999999998E-3</c:v>
                </c:pt>
                <c:pt idx="21623" formatCode="General">
                  <c:v>3.8613900000000001E-3</c:v>
                </c:pt>
                <c:pt idx="21624" formatCode="General">
                  <c:v>3.8617E-3</c:v>
                </c:pt>
                <c:pt idx="21625" formatCode="General">
                  <c:v>3.862E-3</c:v>
                </c:pt>
                <c:pt idx="21626" formatCode="General">
                  <c:v>3.8623099999999999E-3</c:v>
                </c:pt>
                <c:pt idx="21627" formatCode="General">
                  <c:v>3.8626200000000002E-3</c:v>
                </c:pt>
                <c:pt idx="21628" formatCode="General">
                  <c:v>3.8629300000000001E-3</c:v>
                </c:pt>
                <c:pt idx="21629" formatCode="General">
                  <c:v>3.8633399999999998E-3</c:v>
                </c:pt>
                <c:pt idx="21630" formatCode="General">
                  <c:v>3.86375E-3</c:v>
                </c:pt>
                <c:pt idx="21631" formatCode="General">
                  <c:v>3.8641499999999998E-3</c:v>
                </c:pt>
                <c:pt idx="21632" formatCode="General">
                  <c:v>3.86456E-3</c:v>
                </c:pt>
                <c:pt idx="21633" formatCode="General">
                  <c:v>3.8649700000000001E-3</c:v>
                </c:pt>
                <c:pt idx="21634" formatCode="General">
                  <c:v>3.8653799999999999E-3</c:v>
                </c:pt>
                <c:pt idx="21635" formatCode="General">
                  <c:v>3.8657800000000001E-3</c:v>
                </c:pt>
                <c:pt idx="21636" formatCode="General">
                  <c:v>3.8661899999999998E-3</c:v>
                </c:pt>
                <c:pt idx="21637" formatCode="General">
                  <c:v>3.8666600000000001E-3</c:v>
                </c:pt>
                <c:pt idx="21638" formatCode="General">
                  <c:v>3.8671199999999999E-3</c:v>
                </c:pt>
                <c:pt idx="21639" formatCode="General">
                  <c:v>3.8675900000000002E-3</c:v>
                </c:pt>
                <c:pt idx="21640" formatCode="General">
                  <c:v>3.86828E-3</c:v>
                </c:pt>
                <c:pt idx="21641" formatCode="General">
                  <c:v>3.8689800000000002E-3</c:v>
                </c:pt>
                <c:pt idx="21642" formatCode="General">
                  <c:v>3.8696799999999999E-3</c:v>
                </c:pt>
                <c:pt idx="21643" formatCode="General">
                  <c:v>3.8703800000000001E-3</c:v>
                </c:pt>
                <c:pt idx="21644" formatCode="General">
                  <c:v>3.8710799999999998E-3</c:v>
                </c:pt>
                <c:pt idx="21645" formatCode="General">
                  <c:v>3.8717700000000001E-3</c:v>
                </c:pt>
                <c:pt idx="21646" formatCode="General">
                  <c:v>3.8724699999999998E-3</c:v>
                </c:pt>
                <c:pt idx="21647" formatCode="General">
                  <c:v>3.87317E-3</c:v>
                </c:pt>
                <c:pt idx="21648" formatCode="General">
                  <c:v>3.8738700000000002E-3</c:v>
                </c:pt>
                <c:pt idx="21649" formatCode="General">
                  <c:v>3.8745699999999999E-3</c:v>
                </c:pt>
                <c:pt idx="21650" formatCode="General">
                  <c:v>3.8752600000000002E-3</c:v>
                </c:pt>
                <c:pt idx="21651" formatCode="General">
                  <c:v>3.8759599999999999E-3</c:v>
                </c:pt>
                <c:pt idx="21652" formatCode="General">
                  <c:v>3.8766600000000001E-3</c:v>
                </c:pt>
                <c:pt idx="21653" formatCode="General">
                  <c:v>3.8773599999999998E-3</c:v>
                </c:pt>
                <c:pt idx="21654" formatCode="General">
                  <c:v>3.8782000000000001E-3</c:v>
                </c:pt>
                <c:pt idx="21655" formatCode="General">
                  <c:v>3.8784700000000002E-3</c:v>
                </c:pt>
                <c:pt idx="21656" formatCode="General">
                  <c:v>3.8790700000000001E-3</c:v>
                </c:pt>
                <c:pt idx="21657" formatCode="General">
                  <c:v>3.87967E-3</c:v>
                </c:pt>
                <c:pt idx="21658" formatCode="General">
                  <c:v>3.88026E-3</c:v>
                </c:pt>
                <c:pt idx="21659" formatCode="General">
                  <c:v>3.8808599999999999E-3</c:v>
                </c:pt>
                <c:pt idx="21660" formatCode="General">
                  <c:v>3.8814499999999998E-3</c:v>
                </c:pt>
                <c:pt idx="21661" formatCode="General">
                  <c:v>3.8820500000000002E-3</c:v>
                </c:pt>
                <c:pt idx="21662" formatCode="General">
                  <c:v>3.8824900000000002E-3</c:v>
                </c:pt>
                <c:pt idx="21663" formatCode="General">
                  <c:v>3.8829400000000001E-3</c:v>
                </c:pt>
                <c:pt idx="21664" formatCode="General">
                  <c:v>3.8834300000000002E-3</c:v>
                </c:pt>
                <c:pt idx="21665" formatCode="General">
                  <c:v>3.8838200000000001E-3</c:v>
                </c:pt>
                <c:pt idx="21666" formatCode="General">
                  <c:v>3.8842E-3</c:v>
                </c:pt>
                <c:pt idx="21667" formatCode="General">
                  <c:v>3.8845899999999998E-3</c:v>
                </c:pt>
                <c:pt idx="21668" formatCode="General">
                  <c:v>3.8849700000000002E-3</c:v>
                </c:pt>
                <c:pt idx="21669" formatCode="General">
                  <c:v>3.88536E-3</c:v>
                </c:pt>
                <c:pt idx="21670" formatCode="General">
                  <c:v>3.8857399999999999E-3</c:v>
                </c:pt>
                <c:pt idx="21671" formatCode="General">
                  <c:v>3.88603E-3</c:v>
                </c:pt>
                <c:pt idx="21672" formatCode="General">
                  <c:v>3.88632E-3</c:v>
                </c:pt>
                <c:pt idx="21673" formatCode="General">
                  <c:v>3.8865900000000001E-3</c:v>
                </c:pt>
                <c:pt idx="21674" formatCode="General">
                  <c:v>3.8868499999999999E-3</c:v>
                </c:pt>
                <c:pt idx="21675" formatCode="General">
                  <c:v>3.88712E-3</c:v>
                </c:pt>
                <c:pt idx="21676" formatCode="General">
                  <c:v>3.8873800000000002E-3</c:v>
                </c:pt>
                <c:pt idx="21677" formatCode="General">
                  <c:v>3.8876399999999999E-3</c:v>
                </c:pt>
                <c:pt idx="21678" formatCode="General">
                  <c:v>3.8879100000000001E-3</c:v>
                </c:pt>
                <c:pt idx="21679" formatCode="General">
                  <c:v>3.8880999999999998E-3</c:v>
                </c:pt>
                <c:pt idx="21680" formatCode="General">
                  <c:v>3.8882999999999999E-3</c:v>
                </c:pt>
                <c:pt idx="21681" formatCode="General">
                  <c:v>3.8885199999999999E-3</c:v>
                </c:pt>
                <c:pt idx="21682" formatCode="General">
                  <c:v>3.8887000000000001E-3</c:v>
                </c:pt>
                <c:pt idx="21683" formatCode="General">
                  <c:v>3.88887E-3</c:v>
                </c:pt>
                <c:pt idx="21684" formatCode="General">
                  <c:v>3.8890499999999998E-3</c:v>
                </c:pt>
                <c:pt idx="21685" formatCode="General">
                  <c:v>3.88923E-3</c:v>
                </c:pt>
                <c:pt idx="21686" formatCode="General">
                  <c:v>3.8893999999999999E-3</c:v>
                </c:pt>
                <c:pt idx="21687" formatCode="General">
                  <c:v>3.88953E-3</c:v>
                </c:pt>
                <c:pt idx="21688" formatCode="General">
                  <c:v>3.88967E-3</c:v>
                </c:pt>
                <c:pt idx="21689" formatCode="General">
                  <c:v>3.8898000000000001E-3</c:v>
                </c:pt>
                <c:pt idx="21690" formatCode="General">
                  <c:v>3.8899099999999999E-3</c:v>
                </c:pt>
                <c:pt idx="21691" formatCode="General">
                  <c:v>3.89004E-3</c:v>
                </c:pt>
                <c:pt idx="21692" formatCode="General">
                  <c:v>3.8901700000000001E-3</c:v>
                </c:pt>
                <c:pt idx="21693" formatCode="General">
                  <c:v>3.8902699999999999E-3</c:v>
                </c:pt>
                <c:pt idx="21694" formatCode="General">
                  <c:v>3.8903700000000002E-3</c:v>
                </c:pt>
                <c:pt idx="21695" formatCode="General">
                  <c:v>3.89047E-3</c:v>
                </c:pt>
                <c:pt idx="21696" formatCode="General">
                  <c:v>3.8905699999999999E-3</c:v>
                </c:pt>
                <c:pt idx="21697" formatCode="General">
                  <c:v>3.8906700000000002E-3</c:v>
                </c:pt>
                <c:pt idx="21698" formatCode="General">
                  <c:v>3.8907600000000001E-3</c:v>
                </c:pt>
                <c:pt idx="21699" formatCode="General">
                  <c:v>3.8908300000000001E-3</c:v>
                </c:pt>
                <c:pt idx="21700" formatCode="General">
                  <c:v>3.8909000000000001E-3</c:v>
                </c:pt>
                <c:pt idx="21701" formatCode="General">
                  <c:v>3.89098E-3</c:v>
                </c:pt>
                <c:pt idx="21702" formatCode="General">
                  <c:v>3.89106E-3</c:v>
                </c:pt>
                <c:pt idx="21703" formatCode="General">
                  <c:v>3.89114E-3</c:v>
                </c:pt>
                <c:pt idx="21704" formatCode="General">
                  <c:v>3.8912E-3</c:v>
                </c:pt>
                <c:pt idx="21705" formatCode="General">
                  <c:v>3.8912500000000002E-3</c:v>
                </c:pt>
                <c:pt idx="21706" formatCode="General">
                  <c:v>3.8913099999999998E-3</c:v>
                </c:pt>
                <c:pt idx="21707" formatCode="General">
                  <c:v>3.89136E-3</c:v>
                </c:pt>
                <c:pt idx="21708" formatCode="General">
                  <c:v>3.89142E-3</c:v>
                </c:pt>
                <c:pt idx="21709" formatCode="General">
                  <c:v>3.8914700000000002E-3</c:v>
                </c:pt>
                <c:pt idx="21710" formatCode="General">
                  <c:v>3.8915299999999998E-3</c:v>
                </c:pt>
                <c:pt idx="21711" formatCode="General">
                  <c:v>3.89158E-3</c:v>
                </c:pt>
                <c:pt idx="21712" formatCode="General">
                  <c:v>3.89164E-3</c:v>
                </c:pt>
                <c:pt idx="21713" formatCode="General">
                  <c:v>3.8916900000000002E-3</c:v>
                </c:pt>
                <c:pt idx="21714" formatCode="General">
                  <c:v>3.8917499999999998E-3</c:v>
                </c:pt>
                <c:pt idx="21715" formatCode="General">
                  <c:v>3.8917999999999999E-3</c:v>
                </c:pt>
                <c:pt idx="21716" formatCode="General">
                  <c:v>3.89186E-3</c:v>
                </c:pt>
                <c:pt idx="21717" formatCode="General">
                  <c:v>3.89193E-3</c:v>
                </c:pt>
                <c:pt idx="21718" formatCode="General">
                  <c:v>3.8919900000000001E-3</c:v>
                </c:pt>
                <c:pt idx="21719" formatCode="General">
                  <c:v>3.8920600000000001E-3</c:v>
                </c:pt>
                <c:pt idx="21720" formatCode="General">
                  <c:v>3.8921200000000002E-3</c:v>
                </c:pt>
                <c:pt idx="21721" formatCode="General">
                  <c:v>3.8921899999999998E-3</c:v>
                </c:pt>
                <c:pt idx="21722" formatCode="General">
                  <c:v>3.8922499999999999E-3</c:v>
                </c:pt>
                <c:pt idx="21723" formatCode="General">
                  <c:v>3.8923199999999999E-3</c:v>
                </c:pt>
                <c:pt idx="21724" formatCode="General">
                  <c:v>3.89238E-3</c:v>
                </c:pt>
                <c:pt idx="21725" formatCode="General">
                  <c:v>3.89245E-3</c:v>
                </c:pt>
                <c:pt idx="21726" formatCode="General">
                  <c:v>3.8925000000000001E-3</c:v>
                </c:pt>
                <c:pt idx="21727" formatCode="General">
                  <c:v>3.8925600000000002E-3</c:v>
                </c:pt>
                <c:pt idx="21728" formatCode="General">
                  <c:v>3.8926099999999999E-3</c:v>
                </c:pt>
                <c:pt idx="21729" formatCode="General">
                  <c:v>3.89267E-3</c:v>
                </c:pt>
                <c:pt idx="21730" formatCode="General">
                  <c:v>3.8927300000000001E-3</c:v>
                </c:pt>
                <c:pt idx="21731" formatCode="General">
                  <c:v>3.8927900000000001E-3</c:v>
                </c:pt>
                <c:pt idx="21732" formatCode="General">
                  <c:v>3.8928500000000002E-3</c:v>
                </c:pt>
                <c:pt idx="21733" formatCode="General">
                  <c:v>3.8929099999999999E-3</c:v>
                </c:pt>
                <c:pt idx="21734" formatCode="General">
                  <c:v>3.8929799999999999E-3</c:v>
                </c:pt>
                <c:pt idx="21735" formatCode="General">
                  <c:v>3.8930499999999999E-3</c:v>
                </c:pt>
                <c:pt idx="21736" formatCode="General">
                  <c:v>3.8931199999999999E-3</c:v>
                </c:pt>
                <c:pt idx="21737" formatCode="General">
                  <c:v>3.8932200000000002E-3</c:v>
                </c:pt>
                <c:pt idx="21738" formatCode="General">
                  <c:v>3.8933100000000001E-3</c:v>
                </c:pt>
                <c:pt idx="21739" formatCode="General">
                  <c:v>3.8934299999999998E-3</c:v>
                </c:pt>
                <c:pt idx="21740" formatCode="General">
                  <c:v>3.89354E-3</c:v>
                </c:pt>
                <c:pt idx="21741" formatCode="General">
                  <c:v>3.8937199999999998E-3</c:v>
                </c:pt>
                <c:pt idx="21742" formatCode="General">
                  <c:v>3.8940099999999998E-3</c:v>
                </c:pt>
                <c:pt idx="21743" formatCode="General">
                  <c:v>3.8941599999999998E-3</c:v>
                </c:pt>
                <c:pt idx="21744" formatCode="General">
                  <c:v>3.8942999999999998E-3</c:v>
                </c:pt>
                <c:pt idx="21745" formatCode="General">
                  <c:v>3.8943900000000002E-3</c:v>
                </c:pt>
                <c:pt idx="21746" formatCode="General">
                  <c:v>3.8944800000000001E-3</c:v>
                </c:pt>
                <c:pt idx="21747" formatCode="General">
                  <c:v>3.8945799999999999E-3</c:v>
                </c:pt>
                <c:pt idx="21748" formatCode="General">
                  <c:v>3.8946699999999998E-3</c:v>
                </c:pt>
                <c:pt idx="21749" formatCode="General">
                  <c:v>3.8947700000000001E-3</c:v>
                </c:pt>
                <c:pt idx="21750" formatCode="General">
                  <c:v>3.8948699999999999E-3</c:v>
                </c:pt>
                <c:pt idx="21751" formatCode="General">
                  <c:v>3.8949599999999998E-3</c:v>
                </c:pt>
                <c:pt idx="21752" formatCode="General">
                  <c:v>3.895E-3</c:v>
                </c:pt>
                <c:pt idx="21753" formatCode="General">
                  <c:v>3.89508E-3</c:v>
                </c:pt>
                <c:pt idx="21754" formatCode="General">
                  <c:v>3.8951699999999999E-3</c:v>
                </c:pt>
                <c:pt idx="21755" formatCode="General">
                  <c:v>3.8952600000000002E-3</c:v>
                </c:pt>
                <c:pt idx="21756" formatCode="General">
                  <c:v>3.8953199999999999E-3</c:v>
                </c:pt>
                <c:pt idx="21757" formatCode="General">
                  <c:v>3.8954300000000001E-3</c:v>
                </c:pt>
                <c:pt idx="21758" formatCode="General">
                  <c:v>3.8955299999999999E-3</c:v>
                </c:pt>
                <c:pt idx="21759" formatCode="General">
                  <c:v>3.8956400000000001E-3</c:v>
                </c:pt>
                <c:pt idx="21760" formatCode="General">
                  <c:v>3.8957599999999998E-3</c:v>
                </c:pt>
                <c:pt idx="21761" formatCode="General">
                  <c:v>3.8958999999999999E-3</c:v>
                </c:pt>
                <c:pt idx="21762" formatCode="General">
                  <c:v>3.8960700000000002E-3</c:v>
                </c:pt>
                <c:pt idx="21763" formatCode="General">
                  <c:v>3.8963700000000001E-3</c:v>
                </c:pt>
                <c:pt idx="21764" formatCode="General">
                  <c:v>3.8964899999999998E-3</c:v>
                </c:pt>
                <c:pt idx="21765" formatCode="General">
                  <c:v>3.89661E-3</c:v>
                </c:pt>
                <c:pt idx="21766" formatCode="General">
                  <c:v>3.89669E-3</c:v>
                </c:pt>
                <c:pt idx="21767" formatCode="General">
                  <c:v>3.8967899999999998E-3</c:v>
                </c:pt>
                <c:pt idx="21768" formatCode="General">
                  <c:v>3.8968700000000002E-3</c:v>
                </c:pt>
                <c:pt idx="21769" formatCode="General">
                  <c:v>3.8969500000000002E-3</c:v>
                </c:pt>
                <c:pt idx="21770" formatCode="General">
                  <c:v>3.8970300000000001E-3</c:v>
                </c:pt>
                <c:pt idx="21771" formatCode="General">
                  <c:v>3.8971000000000001E-3</c:v>
                </c:pt>
                <c:pt idx="21772" formatCode="General">
                  <c:v>3.8971600000000002E-3</c:v>
                </c:pt>
                <c:pt idx="21773" formatCode="General">
                  <c:v>3.8972299999999998E-3</c:v>
                </c:pt>
                <c:pt idx="21774" formatCode="General">
                  <c:v>3.8972999999999998E-3</c:v>
                </c:pt>
                <c:pt idx="21775" formatCode="General">
                  <c:v>3.8973699999999998E-3</c:v>
                </c:pt>
                <c:pt idx="21776" formatCode="General">
                  <c:v>3.89742E-3</c:v>
                </c:pt>
                <c:pt idx="21777" formatCode="General">
                  <c:v>3.8974700000000001E-3</c:v>
                </c:pt>
                <c:pt idx="21778" formatCode="General">
                  <c:v>3.8975300000000002E-3</c:v>
                </c:pt>
                <c:pt idx="21779" formatCode="General">
                  <c:v>3.8975799999999999E-3</c:v>
                </c:pt>
                <c:pt idx="21780" formatCode="General">
                  <c:v>3.89763E-3</c:v>
                </c:pt>
                <c:pt idx="21781" formatCode="General">
                  <c:v>3.8976900000000001E-3</c:v>
                </c:pt>
                <c:pt idx="21782" formatCode="General">
                  <c:v>3.8977399999999998E-3</c:v>
                </c:pt>
                <c:pt idx="21783" formatCode="General">
                  <c:v>3.8978099999999998E-3</c:v>
                </c:pt>
                <c:pt idx="21784" formatCode="General">
                  <c:v>3.8978699999999999E-3</c:v>
                </c:pt>
                <c:pt idx="21785" formatCode="General">
                  <c:v>3.89793E-3</c:v>
                </c:pt>
                <c:pt idx="21786" formatCode="General">
                  <c:v>3.898E-3</c:v>
                </c:pt>
                <c:pt idx="21787" formatCode="General">
                  <c:v>3.8980600000000001E-3</c:v>
                </c:pt>
                <c:pt idx="21788" formatCode="General">
                  <c:v>3.8981200000000001E-3</c:v>
                </c:pt>
                <c:pt idx="21789" formatCode="General">
                  <c:v>3.8981900000000002E-3</c:v>
                </c:pt>
                <c:pt idx="21790" formatCode="General">
                  <c:v>3.8982499999999998E-3</c:v>
                </c:pt>
                <c:pt idx="21791" formatCode="General">
                  <c:v>3.8983199999999998E-3</c:v>
                </c:pt>
                <c:pt idx="21792" formatCode="General">
                  <c:v>3.8983799999999999E-3</c:v>
                </c:pt>
                <c:pt idx="21793" formatCode="General">
                  <c:v>3.89843E-3</c:v>
                </c:pt>
                <c:pt idx="21794" formatCode="General">
                  <c:v>3.8984800000000002E-3</c:v>
                </c:pt>
                <c:pt idx="21795" formatCode="General">
                  <c:v>3.8985299999999999E-3</c:v>
                </c:pt>
                <c:pt idx="21796" formatCode="General">
                  <c:v>3.89858E-3</c:v>
                </c:pt>
                <c:pt idx="21797" formatCode="General">
                  <c:v>3.8986300000000002E-3</c:v>
                </c:pt>
                <c:pt idx="21798" formatCode="General">
                  <c:v>3.8986799999999999E-3</c:v>
                </c:pt>
                <c:pt idx="21799" formatCode="General">
                  <c:v>3.89873E-3</c:v>
                </c:pt>
                <c:pt idx="21800" formatCode="General">
                  <c:v>3.8988099999999999E-3</c:v>
                </c:pt>
                <c:pt idx="21801" formatCode="General">
                  <c:v>3.8988899999999999E-3</c:v>
                </c:pt>
                <c:pt idx="21802" formatCode="General">
                  <c:v>3.8989599999999999E-3</c:v>
                </c:pt>
                <c:pt idx="21803" formatCode="General">
                  <c:v>3.8990399999999999E-3</c:v>
                </c:pt>
                <c:pt idx="21804" formatCode="General">
                  <c:v>3.8991199999999998E-3</c:v>
                </c:pt>
                <c:pt idx="21805" formatCode="General">
                  <c:v>3.8991999999999998E-3</c:v>
                </c:pt>
                <c:pt idx="21806" formatCode="General">
                  <c:v>3.8992900000000001E-3</c:v>
                </c:pt>
                <c:pt idx="21807" formatCode="General">
                  <c:v>3.89939E-3</c:v>
                </c:pt>
                <c:pt idx="21808" formatCode="General">
                  <c:v>3.8994799999999999E-3</c:v>
                </c:pt>
                <c:pt idx="21809" formatCode="General">
                  <c:v>3.8995800000000001E-3</c:v>
                </c:pt>
                <c:pt idx="21810" formatCode="General">
                  <c:v>3.89968E-3</c:v>
                </c:pt>
                <c:pt idx="21811" formatCode="General">
                  <c:v>3.8997799999999998E-3</c:v>
                </c:pt>
                <c:pt idx="21812" formatCode="General">
                  <c:v>3.8998800000000001E-3</c:v>
                </c:pt>
                <c:pt idx="21813" formatCode="General">
                  <c:v>3.9000100000000002E-3</c:v>
                </c:pt>
                <c:pt idx="21814" formatCode="General">
                  <c:v>3.9001399999999999E-3</c:v>
                </c:pt>
                <c:pt idx="21815" formatCode="General">
                  <c:v>3.9002799999999999E-3</c:v>
                </c:pt>
                <c:pt idx="21816" formatCode="General">
                  <c:v>3.9004199999999999E-3</c:v>
                </c:pt>
                <c:pt idx="21817" formatCode="General">
                  <c:v>3.90056E-3</c:v>
                </c:pt>
                <c:pt idx="21818" formatCode="General">
                  <c:v>3.9007099999999999E-3</c:v>
                </c:pt>
                <c:pt idx="21819" formatCode="General">
                  <c:v>3.90085E-3</c:v>
                </c:pt>
                <c:pt idx="21820" formatCode="General">
                  <c:v>3.9010400000000001E-3</c:v>
                </c:pt>
                <c:pt idx="21821" formatCode="General">
                  <c:v>3.9012299999999999E-3</c:v>
                </c:pt>
                <c:pt idx="21822" formatCode="General">
                  <c:v>3.9014200000000001E-3</c:v>
                </c:pt>
                <c:pt idx="21823" formatCode="General">
                  <c:v>3.9016099999999998E-3</c:v>
                </c:pt>
                <c:pt idx="21824" formatCode="General">
                  <c:v>3.9018E-3</c:v>
                </c:pt>
                <c:pt idx="21825" formatCode="General">
                  <c:v>3.9020299999999999E-3</c:v>
                </c:pt>
                <c:pt idx="21826" formatCode="General">
                  <c:v>3.9022699999999998E-3</c:v>
                </c:pt>
                <c:pt idx="21827" formatCode="General">
                  <c:v>3.9025000000000002E-3</c:v>
                </c:pt>
                <c:pt idx="21828" formatCode="General">
                  <c:v>3.90274E-3</c:v>
                </c:pt>
                <c:pt idx="21829" formatCode="General">
                  <c:v>3.90297E-3</c:v>
                </c:pt>
                <c:pt idx="21830" formatCode="General">
                  <c:v>3.9032099999999998E-3</c:v>
                </c:pt>
                <c:pt idx="21831" formatCode="General">
                  <c:v>3.9034400000000002E-3</c:v>
                </c:pt>
                <c:pt idx="21832" formatCode="General">
                  <c:v>3.9036800000000001E-3</c:v>
                </c:pt>
                <c:pt idx="21833" formatCode="General">
                  <c:v>3.9039700000000001E-3</c:v>
                </c:pt>
                <c:pt idx="21834" formatCode="General">
                  <c:v>3.9042600000000001E-3</c:v>
                </c:pt>
                <c:pt idx="21835" formatCode="General">
                  <c:v>3.9045600000000001E-3</c:v>
                </c:pt>
                <c:pt idx="21836" formatCode="General">
                  <c:v>3.9048500000000001E-3</c:v>
                </c:pt>
                <c:pt idx="21837" formatCode="General">
                  <c:v>3.9051400000000001E-3</c:v>
                </c:pt>
                <c:pt idx="21838" formatCode="General">
                  <c:v>3.90544E-3</c:v>
                </c:pt>
                <c:pt idx="21839" formatCode="General">
                  <c:v>3.9058700000000001E-3</c:v>
                </c:pt>
                <c:pt idx="21840" formatCode="General">
                  <c:v>3.9062999999999997E-3</c:v>
                </c:pt>
                <c:pt idx="21841" formatCode="General">
                  <c:v>3.9067199999999998E-3</c:v>
                </c:pt>
                <c:pt idx="21842" formatCode="General">
                  <c:v>3.9071399999999999E-3</c:v>
                </c:pt>
                <c:pt idx="21843" formatCode="General">
                  <c:v>3.9075500000000001E-3</c:v>
                </c:pt>
                <c:pt idx="21844" formatCode="General">
                  <c:v>3.9079700000000002E-3</c:v>
                </c:pt>
                <c:pt idx="21845" formatCode="General">
                  <c:v>3.9083900000000003E-3</c:v>
                </c:pt>
                <c:pt idx="21846" formatCode="General">
                  <c:v>3.9088100000000004E-3</c:v>
                </c:pt>
                <c:pt idx="21847" formatCode="General">
                  <c:v>3.9092199999999997E-3</c:v>
                </c:pt>
                <c:pt idx="21848" formatCode="General">
                  <c:v>3.9096399999999998E-3</c:v>
                </c:pt>
                <c:pt idx="21849" formatCode="General">
                  <c:v>3.9100599999999999E-3</c:v>
                </c:pt>
                <c:pt idx="21850" formatCode="General">
                  <c:v>3.91048E-3</c:v>
                </c:pt>
                <c:pt idx="21851" formatCode="General">
                  <c:v>3.9108900000000002E-3</c:v>
                </c:pt>
                <c:pt idx="21852" formatCode="General">
                  <c:v>3.9113000000000004E-3</c:v>
                </c:pt>
                <c:pt idx="21853" formatCode="General">
                  <c:v>3.9117099999999997E-3</c:v>
                </c:pt>
                <c:pt idx="21854" formatCode="General">
                  <c:v>3.9119100000000002E-3</c:v>
                </c:pt>
                <c:pt idx="21855" formatCode="General">
                  <c:v>3.9122599999999999E-3</c:v>
                </c:pt>
                <c:pt idx="21856" formatCode="General">
                  <c:v>3.9125399999999999E-3</c:v>
                </c:pt>
                <c:pt idx="21857" formatCode="General">
                  <c:v>3.91282E-3</c:v>
                </c:pt>
                <c:pt idx="21858" formatCode="General">
                  <c:v>3.9130900000000001E-3</c:v>
                </c:pt>
                <c:pt idx="21859" formatCode="General">
                  <c:v>3.9133700000000002E-3</c:v>
                </c:pt>
                <c:pt idx="21860" formatCode="General">
                  <c:v>3.9136500000000003E-3</c:v>
                </c:pt>
                <c:pt idx="21861" formatCode="General">
                  <c:v>3.9138599999999999E-3</c:v>
                </c:pt>
                <c:pt idx="21862" formatCode="General">
                  <c:v>3.9140700000000004E-3</c:v>
                </c:pt>
                <c:pt idx="21863" formatCode="General">
                  <c:v>3.9142100000000004E-3</c:v>
                </c:pt>
                <c:pt idx="21864" formatCode="General">
                  <c:v>3.9143499999999996E-3</c:v>
                </c:pt>
                <c:pt idx="21865" formatCode="General">
                  <c:v>3.9144799999999997E-3</c:v>
                </c:pt>
                <c:pt idx="21866" formatCode="General">
                  <c:v>3.9145999999999999E-3</c:v>
                </c:pt>
                <c:pt idx="21867" formatCode="General">
                  <c:v>3.9146900000000002E-3</c:v>
                </c:pt>
                <c:pt idx="21868" formatCode="General">
                  <c:v>3.9147699999999997E-3</c:v>
                </c:pt>
                <c:pt idx="21869" formatCode="General">
                  <c:v>3.91486E-3</c:v>
                </c:pt>
                <c:pt idx="21870" formatCode="General">
                  <c:v>3.9149400000000004E-3</c:v>
                </c:pt>
                <c:pt idx="21871" formatCode="General">
                  <c:v>3.91502E-3</c:v>
                </c:pt>
                <c:pt idx="21872" formatCode="General">
                  <c:v>3.9150900000000004E-3</c:v>
                </c:pt>
                <c:pt idx="21873" formatCode="General">
                  <c:v>3.9151500000000001E-3</c:v>
                </c:pt>
                <c:pt idx="21874" formatCode="General">
                  <c:v>3.9152099999999997E-3</c:v>
                </c:pt>
                <c:pt idx="21875" formatCode="General">
                  <c:v>3.9152800000000001E-3</c:v>
                </c:pt>
                <c:pt idx="21876" formatCode="General">
                  <c:v>3.9153399999999998E-3</c:v>
                </c:pt>
                <c:pt idx="21877" formatCode="General">
                  <c:v>3.9154000000000003E-3</c:v>
                </c:pt>
                <c:pt idx="21878" formatCode="General">
                  <c:v>3.91545E-3</c:v>
                </c:pt>
                <c:pt idx="21879" formatCode="General">
                  <c:v>3.9154899999999998E-3</c:v>
                </c:pt>
                <c:pt idx="21880" formatCode="General">
                  <c:v>3.9155300000000004E-3</c:v>
                </c:pt>
                <c:pt idx="21881" formatCode="General">
                  <c:v>3.9155700000000002E-3</c:v>
                </c:pt>
                <c:pt idx="21882" formatCode="General">
                  <c:v>3.9156199999999999E-3</c:v>
                </c:pt>
                <c:pt idx="21883" formatCode="General">
                  <c:v>3.9156599999999996E-3</c:v>
                </c:pt>
                <c:pt idx="21884" formatCode="General">
                  <c:v>3.9157000000000003E-3</c:v>
                </c:pt>
                <c:pt idx="21885" formatCode="General">
                  <c:v>3.91575E-3</c:v>
                </c:pt>
                <c:pt idx="21886" formatCode="General">
                  <c:v>3.9157999999999997E-3</c:v>
                </c:pt>
                <c:pt idx="21887" formatCode="General">
                  <c:v>3.9158400000000003E-3</c:v>
                </c:pt>
                <c:pt idx="21888" formatCode="General">
                  <c:v>3.91589E-3</c:v>
                </c:pt>
                <c:pt idx="21889" formatCode="General">
                  <c:v>3.9159399999999997E-3</c:v>
                </c:pt>
                <c:pt idx="21890" formatCode="General">
                  <c:v>3.9159900000000003E-3</c:v>
                </c:pt>
                <c:pt idx="21891" formatCode="General">
                  <c:v>3.91603E-3</c:v>
                </c:pt>
                <c:pt idx="21892" formatCode="General">
                  <c:v>3.9160799999999997E-3</c:v>
                </c:pt>
                <c:pt idx="21893" formatCode="General">
                  <c:v>3.9161300000000003E-3</c:v>
                </c:pt>
                <c:pt idx="21894" formatCode="General">
                  <c:v>3.91618E-3</c:v>
                </c:pt>
                <c:pt idx="21895" formatCode="General">
                  <c:v>3.9162299999999997E-3</c:v>
                </c:pt>
                <c:pt idx="21896" formatCode="General">
                  <c:v>3.9162700000000003E-3</c:v>
                </c:pt>
                <c:pt idx="21897" formatCode="General">
                  <c:v>3.91632E-3</c:v>
                </c:pt>
                <c:pt idx="21898" formatCode="General">
                  <c:v>3.9163699999999997E-3</c:v>
                </c:pt>
                <c:pt idx="21899" formatCode="General">
                  <c:v>3.9164200000000003E-3</c:v>
                </c:pt>
                <c:pt idx="21900" formatCode="General">
                  <c:v>3.91647E-3</c:v>
                </c:pt>
                <c:pt idx="21901" formatCode="General">
                  <c:v>3.9165099999999998E-3</c:v>
                </c:pt>
                <c:pt idx="21902" formatCode="General">
                  <c:v>3.9165600000000004E-3</c:v>
                </c:pt>
                <c:pt idx="21903" formatCode="General">
                  <c:v>3.9166100000000001E-3</c:v>
                </c:pt>
                <c:pt idx="21904" formatCode="General">
                  <c:v>3.9166599999999998E-3</c:v>
                </c:pt>
                <c:pt idx="21905" formatCode="General">
                  <c:v>3.9167000000000004E-3</c:v>
                </c:pt>
                <c:pt idx="21906" formatCode="General">
                  <c:v>3.91676E-3</c:v>
                </c:pt>
                <c:pt idx="21907" formatCode="General">
                  <c:v>3.9168099999999997E-3</c:v>
                </c:pt>
                <c:pt idx="21908" formatCode="General">
                  <c:v>3.9168700000000002E-3</c:v>
                </c:pt>
                <c:pt idx="21909" formatCode="General">
                  <c:v>3.9169299999999999E-3</c:v>
                </c:pt>
                <c:pt idx="21910" formatCode="General">
                  <c:v>3.9169799999999996E-3</c:v>
                </c:pt>
                <c:pt idx="21911" formatCode="General">
                  <c:v>3.9170400000000001E-3</c:v>
                </c:pt>
                <c:pt idx="21912" formatCode="General">
                  <c:v>3.9170899999999998E-3</c:v>
                </c:pt>
                <c:pt idx="21913" formatCode="General">
                  <c:v>3.9171500000000003E-3</c:v>
                </c:pt>
                <c:pt idx="21914" formatCode="General">
                  <c:v>3.91721E-3</c:v>
                </c:pt>
                <c:pt idx="21915" formatCode="General">
                  <c:v>3.9172599999999997E-3</c:v>
                </c:pt>
                <c:pt idx="21916" formatCode="General">
                  <c:v>3.9173200000000002E-3</c:v>
                </c:pt>
                <c:pt idx="21917" formatCode="General">
                  <c:v>3.9173699999999999E-3</c:v>
                </c:pt>
                <c:pt idx="21918" formatCode="General">
                  <c:v>3.9174500000000003E-3</c:v>
                </c:pt>
                <c:pt idx="21919" formatCode="General">
                  <c:v>3.9175299999999998E-3</c:v>
                </c:pt>
                <c:pt idx="21920" formatCode="General">
                  <c:v>3.9176100000000002E-3</c:v>
                </c:pt>
                <c:pt idx="21921" formatCode="General">
                  <c:v>3.9176899999999997E-3</c:v>
                </c:pt>
                <c:pt idx="21922" formatCode="General">
                  <c:v>3.91778E-3</c:v>
                </c:pt>
                <c:pt idx="21923" formatCode="General">
                  <c:v>3.9178900000000003E-3</c:v>
                </c:pt>
                <c:pt idx="21924" formatCode="General">
                  <c:v>3.9180400000000002E-3</c:v>
                </c:pt>
                <c:pt idx="21925" formatCode="General">
                  <c:v>3.9183600000000001E-3</c:v>
                </c:pt>
                <c:pt idx="21926" formatCode="General">
                  <c:v>3.91852E-3</c:v>
                </c:pt>
                <c:pt idx="21927" formatCode="General">
                  <c:v>3.9186400000000001E-3</c:v>
                </c:pt>
                <c:pt idx="21928" formatCode="General">
                  <c:v>3.9187400000000004E-3</c:v>
                </c:pt>
                <c:pt idx="21929" formatCode="General">
                  <c:v>3.9188399999999998E-3</c:v>
                </c:pt>
                <c:pt idx="21930" formatCode="General">
                  <c:v>3.9189300000000002E-3</c:v>
                </c:pt>
                <c:pt idx="21931" formatCode="General">
                  <c:v>3.9190099999999997E-3</c:v>
                </c:pt>
                <c:pt idx="21932" formatCode="General">
                  <c:v>3.9190900000000001E-3</c:v>
                </c:pt>
                <c:pt idx="21933" formatCode="General">
                  <c:v>3.9191900000000003E-3</c:v>
                </c:pt>
                <c:pt idx="21934" formatCode="General">
                  <c:v>3.9192899999999998E-3</c:v>
                </c:pt>
                <c:pt idx="21935" formatCode="General">
                  <c:v>3.9192999999999997E-3</c:v>
                </c:pt>
                <c:pt idx="21936" formatCode="General">
                  <c:v>3.9194E-3</c:v>
                </c:pt>
                <c:pt idx="21937" formatCode="General">
                  <c:v>3.9194900000000003E-3</c:v>
                </c:pt>
                <c:pt idx="21938" formatCode="General">
                  <c:v>3.9195699999999998E-3</c:v>
                </c:pt>
                <c:pt idx="21939" formatCode="General">
                  <c:v>3.9196400000000003E-3</c:v>
                </c:pt>
                <c:pt idx="21940" formatCode="General">
                  <c:v>3.9197199999999998E-3</c:v>
                </c:pt>
                <c:pt idx="21941" formatCode="General">
                  <c:v>3.91983E-3</c:v>
                </c:pt>
                <c:pt idx="21942" formatCode="General">
                  <c:v>3.9199200000000003E-3</c:v>
                </c:pt>
                <c:pt idx="21943" formatCode="General">
                  <c:v>3.9200299999999997E-3</c:v>
                </c:pt>
                <c:pt idx="21944" formatCode="General">
                  <c:v>3.9201599999999998E-3</c:v>
                </c:pt>
                <c:pt idx="21945" formatCode="General">
                  <c:v>3.9203500000000004E-3</c:v>
                </c:pt>
                <c:pt idx="21946" formatCode="General">
                  <c:v>3.9205899999999998E-3</c:v>
                </c:pt>
                <c:pt idx="21947" formatCode="General">
                  <c:v>3.92071E-3</c:v>
                </c:pt>
                <c:pt idx="21948" formatCode="General">
                  <c:v>3.9208200000000002E-3</c:v>
                </c:pt>
                <c:pt idx="21949" formatCode="General">
                  <c:v>3.9209199999999996E-3</c:v>
                </c:pt>
                <c:pt idx="21950" formatCode="General">
                  <c:v>3.921E-3</c:v>
                </c:pt>
                <c:pt idx="21951" formatCode="General">
                  <c:v>3.9210800000000004E-3</c:v>
                </c:pt>
                <c:pt idx="21952" formatCode="General">
                  <c:v>3.9211599999999999E-3</c:v>
                </c:pt>
                <c:pt idx="21953" formatCode="General">
                  <c:v>3.9212300000000004E-3</c:v>
                </c:pt>
                <c:pt idx="21954" formatCode="General">
                  <c:v>3.92129E-3</c:v>
                </c:pt>
                <c:pt idx="21955" formatCode="General">
                  <c:v>3.9213599999999996E-3</c:v>
                </c:pt>
                <c:pt idx="21956" formatCode="General">
                  <c:v>3.9214200000000001E-3</c:v>
                </c:pt>
                <c:pt idx="21957" formatCode="General">
                  <c:v>3.9214699999999998E-3</c:v>
                </c:pt>
                <c:pt idx="21958" formatCode="General">
                  <c:v>3.9215300000000003E-3</c:v>
                </c:pt>
                <c:pt idx="21959" formatCode="General">
                  <c:v>3.92158E-3</c:v>
                </c:pt>
                <c:pt idx="21960" formatCode="General">
                  <c:v>3.9216399999999997E-3</c:v>
                </c:pt>
                <c:pt idx="21961" formatCode="General">
                  <c:v>3.9217000000000002E-3</c:v>
                </c:pt>
                <c:pt idx="21962" formatCode="General">
                  <c:v>3.9217499999999999E-3</c:v>
                </c:pt>
                <c:pt idx="21963" formatCode="General">
                  <c:v>3.9218100000000004E-3</c:v>
                </c:pt>
                <c:pt idx="21964" formatCode="General">
                  <c:v>3.9218500000000002E-3</c:v>
                </c:pt>
                <c:pt idx="21965" formatCode="General">
                  <c:v>3.92188E-3</c:v>
                </c:pt>
                <c:pt idx="21966" formatCode="General">
                  <c:v>3.9219199999999997E-3</c:v>
                </c:pt>
                <c:pt idx="21967" formatCode="General">
                  <c:v>3.9219700000000003E-3</c:v>
                </c:pt>
                <c:pt idx="21968" formatCode="General">
                  <c:v>3.9220100000000001E-3</c:v>
                </c:pt>
                <c:pt idx="21969" formatCode="General">
                  <c:v>3.9220399999999999E-3</c:v>
                </c:pt>
                <c:pt idx="21970" formatCode="General">
                  <c:v>3.9220799999999997E-3</c:v>
                </c:pt>
                <c:pt idx="21971" formatCode="General">
                  <c:v>3.9221200000000003E-3</c:v>
                </c:pt>
                <c:pt idx="21972" formatCode="General">
                  <c:v>3.9221600000000001E-3</c:v>
                </c:pt>
                <c:pt idx="21973" formatCode="General">
                  <c:v>3.9221999999999998E-3</c:v>
                </c:pt>
                <c:pt idx="21974" formatCode="General">
                  <c:v>3.9222399999999996E-3</c:v>
                </c:pt>
                <c:pt idx="21975" formatCode="General">
                  <c:v>3.9222800000000002E-3</c:v>
                </c:pt>
                <c:pt idx="21976" formatCode="General">
                  <c:v>3.92232E-3</c:v>
                </c:pt>
                <c:pt idx="21977" formatCode="General">
                  <c:v>3.9223599999999997E-3</c:v>
                </c:pt>
                <c:pt idx="21978" formatCode="General">
                  <c:v>3.9224000000000004E-3</c:v>
                </c:pt>
                <c:pt idx="21979" formatCode="General">
                  <c:v>3.9224400000000001E-3</c:v>
                </c:pt>
                <c:pt idx="21980" formatCode="General">
                  <c:v>3.9224799999999999E-3</c:v>
                </c:pt>
                <c:pt idx="21981" formatCode="General">
                  <c:v>3.9225199999999997E-3</c:v>
                </c:pt>
                <c:pt idx="21982" formatCode="General">
                  <c:v>3.9225600000000003E-3</c:v>
                </c:pt>
                <c:pt idx="21983" formatCode="General">
                  <c:v>3.9226E-3</c:v>
                </c:pt>
                <c:pt idx="21984" formatCode="General">
                  <c:v>3.9226399999999998E-3</c:v>
                </c:pt>
                <c:pt idx="21985" formatCode="General">
                  <c:v>3.9226799999999996E-3</c:v>
                </c:pt>
                <c:pt idx="21986" formatCode="General">
                  <c:v>3.9227100000000003E-3</c:v>
                </c:pt>
                <c:pt idx="21987" formatCode="General">
                  <c:v>3.92275E-3</c:v>
                </c:pt>
                <c:pt idx="21988" formatCode="General">
                  <c:v>3.9227999999999997E-3</c:v>
                </c:pt>
                <c:pt idx="21989" formatCode="General">
                  <c:v>3.9228400000000004E-3</c:v>
                </c:pt>
                <c:pt idx="21990" formatCode="General">
                  <c:v>3.9228700000000002E-3</c:v>
                </c:pt>
                <c:pt idx="21991" formatCode="General">
                  <c:v>3.9229099999999999E-3</c:v>
                </c:pt>
                <c:pt idx="21992" formatCode="General">
                  <c:v>3.9229499999999997E-3</c:v>
                </c:pt>
                <c:pt idx="21993" formatCode="General">
                  <c:v>3.9229900000000003E-3</c:v>
                </c:pt>
                <c:pt idx="21994" formatCode="General">
                  <c:v>3.9230200000000002E-3</c:v>
                </c:pt>
                <c:pt idx="21995" formatCode="General">
                  <c:v>3.9230799999999998E-3</c:v>
                </c:pt>
                <c:pt idx="21996" formatCode="General">
                  <c:v>3.9231400000000003E-3</c:v>
                </c:pt>
                <c:pt idx="21997" formatCode="General">
                  <c:v>3.92319E-3</c:v>
                </c:pt>
                <c:pt idx="21998" formatCode="General">
                  <c:v>3.9232499999999997E-3</c:v>
                </c:pt>
                <c:pt idx="21999" formatCode="General">
                  <c:v>3.9233000000000002E-3</c:v>
                </c:pt>
                <c:pt idx="22000" formatCode="General">
                  <c:v>3.9233599999999999E-3</c:v>
                </c:pt>
                <c:pt idx="22001" formatCode="General">
                  <c:v>3.9234200000000004E-3</c:v>
                </c:pt>
                <c:pt idx="22002" formatCode="General">
                  <c:v>3.9234700000000001E-3</c:v>
                </c:pt>
                <c:pt idx="22003" formatCode="General">
                  <c:v>3.9235299999999997E-3</c:v>
                </c:pt>
                <c:pt idx="22004" formatCode="General">
                  <c:v>3.9236100000000001E-3</c:v>
                </c:pt>
                <c:pt idx="22005" formatCode="General">
                  <c:v>3.9236799999999997E-3</c:v>
                </c:pt>
                <c:pt idx="22006" formatCode="General">
                  <c:v>3.9237600000000001E-3</c:v>
                </c:pt>
                <c:pt idx="22007" formatCode="General">
                  <c:v>3.9238299999999997E-3</c:v>
                </c:pt>
                <c:pt idx="22008" formatCode="General">
                  <c:v>3.9239100000000001E-3</c:v>
                </c:pt>
                <c:pt idx="22009" formatCode="General">
                  <c:v>3.9240200000000003E-3</c:v>
                </c:pt>
                <c:pt idx="22010" formatCode="General">
                  <c:v>3.9241299999999996E-3</c:v>
                </c:pt>
                <c:pt idx="22011" formatCode="General">
                  <c:v>3.9242399999999998E-3</c:v>
                </c:pt>
                <c:pt idx="22012" formatCode="General">
                  <c:v>3.9243500000000001E-3</c:v>
                </c:pt>
                <c:pt idx="22013" formatCode="General">
                  <c:v>3.92451E-3</c:v>
                </c:pt>
                <c:pt idx="22014" formatCode="General">
                  <c:v>3.92465E-3</c:v>
                </c:pt>
                <c:pt idx="22015" formatCode="General">
                  <c:v>3.9248E-3</c:v>
                </c:pt>
                <c:pt idx="22016" formatCode="General">
                  <c:v>3.9250300000000004E-3</c:v>
                </c:pt>
                <c:pt idx="22017" formatCode="General">
                  <c:v>3.9252599999999999E-3</c:v>
                </c:pt>
                <c:pt idx="22018" formatCode="General">
                  <c:v>3.9254800000000003E-3</c:v>
                </c:pt>
                <c:pt idx="22019" formatCode="General">
                  <c:v>3.9257800000000002E-3</c:v>
                </c:pt>
                <c:pt idx="22020" formatCode="General">
                  <c:v>3.9260800000000002E-3</c:v>
                </c:pt>
                <c:pt idx="22021" formatCode="General">
                  <c:v>3.9263800000000001E-3</c:v>
                </c:pt>
                <c:pt idx="22022" formatCode="General">
                  <c:v>3.9268000000000003E-3</c:v>
                </c:pt>
                <c:pt idx="22023" formatCode="General">
                  <c:v>3.9272100000000004E-3</c:v>
                </c:pt>
                <c:pt idx="22024" formatCode="General">
                  <c:v>3.9276299999999997E-3</c:v>
                </c:pt>
                <c:pt idx="22025" formatCode="General">
                  <c:v>3.9280499999999998E-3</c:v>
                </c:pt>
                <c:pt idx="22026" formatCode="General">
                  <c:v>3.9286E-3</c:v>
                </c:pt>
                <c:pt idx="22027" formatCode="General">
                  <c:v>3.9291600000000001E-3</c:v>
                </c:pt>
                <c:pt idx="22028" formatCode="General">
                  <c:v>3.9297100000000003E-3</c:v>
                </c:pt>
                <c:pt idx="22029" formatCode="General">
                  <c:v>3.9302699999999996E-3</c:v>
                </c:pt>
                <c:pt idx="22030" formatCode="General">
                  <c:v>3.9310700000000001E-3</c:v>
                </c:pt>
                <c:pt idx="22031" formatCode="General">
                  <c:v>3.93181E-3</c:v>
                </c:pt>
                <c:pt idx="22032" formatCode="General">
                  <c:v>3.9327900000000002E-3</c:v>
                </c:pt>
                <c:pt idx="22033" formatCode="General">
                  <c:v>3.9337699999999996E-3</c:v>
                </c:pt>
                <c:pt idx="22034" formatCode="General">
                  <c:v>3.9347599999999998E-3</c:v>
                </c:pt>
                <c:pt idx="22035" formatCode="General">
                  <c:v>3.9357400000000001E-3</c:v>
                </c:pt>
                <c:pt idx="22036" formatCode="General">
                  <c:v>3.93722E-3</c:v>
                </c:pt>
                <c:pt idx="22037" formatCode="General">
                  <c:v>3.9386899999999999E-3</c:v>
                </c:pt>
                <c:pt idx="22038" formatCode="General">
                  <c:v>3.9400800000000003E-3</c:v>
                </c:pt>
                <c:pt idx="22039" formatCode="General">
                  <c:v>3.9405400000000002E-3</c:v>
                </c:pt>
                <c:pt idx="22040" formatCode="General">
                  <c:v>3.94203E-3</c:v>
                </c:pt>
                <c:pt idx="22041" formatCode="General">
                  <c:v>3.9435299999999998E-3</c:v>
                </c:pt>
                <c:pt idx="22042" formatCode="General">
                  <c:v>3.9450300000000004E-3</c:v>
                </c:pt>
                <c:pt idx="22043" formatCode="General">
                  <c:v>3.9465200000000002E-3</c:v>
                </c:pt>
                <c:pt idx="22044" formatCode="General">
                  <c:v>3.94802E-3</c:v>
                </c:pt>
                <c:pt idx="22045" formatCode="General">
                  <c:v>3.9495399999999996E-3</c:v>
                </c:pt>
                <c:pt idx="22046" formatCode="General">
                  <c:v>3.9505699999999996E-3</c:v>
                </c:pt>
                <c:pt idx="22047" formatCode="General">
                  <c:v>3.9515899999999996E-3</c:v>
                </c:pt>
                <c:pt idx="22048" formatCode="General">
                  <c:v>3.9526199999999996E-3</c:v>
                </c:pt>
                <c:pt idx="22049" formatCode="General">
                  <c:v>3.9536399999999996E-3</c:v>
                </c:pt>
                <c:pt idx="22050" formatCode="General">
                  <c:v>3.9546599999999996E-3</c:v>
                </c:pt>
                <c:pt idx="22051" formatCode="General">
                  <c:v>3.9556900000000004E-3</c:v>
                </c:pt>
                <c:pt idx="22052" formatCode="General">
                  <c:v>3.9567099999999996E-3</c:v>
                </c:pt>
                <c:pt idx="22053" formatCode="General">
                  <c:v>3.9574800000000002E-3</c:v>
                </c:pt>
                <c:pt idx="22054" formatCode="General">
                  <c:v>3.95825E-3</c:v>
                </c:pt>
                <c:pt idx="22055" formatCode="General">
                  <c:v>3.9590099999999998E-3</c:v>
                </c:pt>
                <c:pt idx="22056" formatCode="General">
                  <c:v>3.9597800000000004E-3</c:v>
                </c:pt>
                <c:pt idx="22057" formatCode="General">
                  <c:v>3.9605500000000002E-3</c:v>
                </c:pt>
                <c:pt idx="22058" formatCode="General">
                  <c:v>3.9613199999999999E-3</c:v>
                </c:pt>
                <c:pt idx="22059" formatCode="General">
                  <c:v>3.9620899999999997E-3</c:v>
                </c:pt>
                <c:pt idx="22060" formatCode="General">
                  <c:v>3.9628500000000004E-3</c:v>
                </c:pt>
                <c:pt idx="22061" formatCode="General">
                  <c:v>3.9636200000000002E-3</c:v>
                </c:pt>
                <c:pt idx="22062" formatCode="General">
                  <c:v>3.9641299999999997E-3</c:v>
                </c:pt>
                <c:pt idx="22063" formatCode="General">
                  <c:v>3.9646400000000002E-3</c:v>
                </c:pt>
                <c:pt idx="22064" formatCode="General">
                  <c:v>3.9651599999999997E-3</c:v>
                </c:pt>
                <c:pt idx="22065" formatCode="General">
                  <c:v>3.9656700000000001E-3</c:v>
                </c:pt>
                <c:pt idx="22066" formatCode="General">
                  <c:v>3.9661799999999997E-3</c:v>
                </c:pt>
                <c:pt idx="22067" formatCode="General">
                  <c:v>3.9666900000000001E-3</c:v>
                </c:pt>
                <c:pt idx="22068" formatCode="General">
                  <c:v>3.96715E-3</c:v>
                </c:pt>
                <c:pt idx="22069" formatCode="General">
                  <c:v>3.9675600000000002E-3</c:v>
                </c:pt>
                <c:pt idx="22070" formatCode="General">
                  <c:v>3.9679700000000004E-3</c:v>
                </c:pt>
                <c:pt idx="22071" formatCode="General">
                  <c:v>3.9683799999999997E-3</c:v>
                </c:pt>
                <c:pt idx="22072" formatCode="General">
                  <c:v>3.9687899999999998E-3</c:v>
                </c:pt>
                <c:pt idx="22073" formatCode="General">
                  <c:v>3.9692E-3</c:v>
                </c:pt>
                <c:pt idx="22074" formatCode="General">
                  <c:v>3.9696100000000002E-3</c:v>
                </c:pt>
                <c:pt idx="22075" formatCode="General">
                  <c:v>3.9700200000000003E-3</c:v>
                </c:pt>
                <c:pt idx="22076" formatCode="General">
                  <c:v>3.9703799999999999E-3</c:v>
                </c:pt>
                <c:pt idx="22077" formatCode="General">
                  <c:v>3.9706899999999998E-3</c:v>
                </c:pt>
                <c:pt idx="22078" formatCode="General">
                  <c:v>3.9709899999999998E-3</c:v>
                </c:pt>
                <c:pt idx="22079" formatCode="General">
                  <c:v>3.9712999999999997E-3</c:v>
                </c:pt>
                <c:pt idx="22080" formatCode="General">
                  <c:v>3.9716100000000004E-3</c:v>
                </c:pt>
                <c:pt idx="22081" formatCode="General">
                  <c:v>3.9719100000000004E-3</c:v>
                </c:pt>
                <c:pt idx="22082" formatCode="General">
                  <c:v>3.9722200000000003E-3</c:v>
                </c:pt>
                <c:pt idx="22083" formatCode="General">
                  <c:v>3.9725300000000002E-3</c:v>
                </c:pt>
                <c:pt idx="22084" formatCode="General">
                  <c:v>3.9728000000000003E-3</c:v>
                </c:pt>
                <c:pt idx="22085" formatCode="General">
                  <c:v>3.9730299999999998E-3</c:v>
                </c:pt>
                <c:pt idx="22086" formatCode="General">
                  <c:v>3.9732600000000002E-3</c:v>
                </c:pt>
                <c:pt idx="22087" formatCode="General">
                  <c:v>3.9734899999999997E-3</c:v>
                </c:pt>
                <c:pt idx="22088" formatCode="General">
                  <c:v>3.97372E-3</c:v>
                </c:pt>
                <c:pt idx="22089" formatCode="General">
                  <c:v>3.9739500000000004E-3</c:v>
                </c:pt>
                <c:pt idx="22090" formatCode="General">
                  <c:v>3.9741799999999999E-3</c:v>
                </c:pt>
                <c:pt idx="22091" formatCode="General">
                  <c:v>3.9744100000000003E-3</c:v>
                </c:pt>
                <c:pt idx="22092" formatCode="General">
                  <c:v>3.9746199999999999E-3</c:v>
                </c:pt>
                <c:pt idx="22093" formatCode="General">
                  <c:v>3.9747999999999997E-3</c:v>
                </c:pt>
                <c:pt idx="22094" formatCode="General">
                  <c:v>3.9749900000000003E-3</c:v>
                </c:pt>
                <c:pt idx="22095" formatCode="General">
                  <c:v>3.9751700000000001E-3</c:v>
                </c:pt>
                <c:pt idx="22096" formatCode="General">
                  <c:v>3.9753599999999998E-3</c:v>
                </c:pt>
                <c:pt idx="22097" formatCode="General">
                  <c:v>3.9755499999999996E-3</c:v>
                </c:pt>
                <c:pt idx="22098" formatCode="General">
                  <c:v>3.9757300000000002E-3</c:v>
                </c:pt>
                <c:pt idx="22099" formatCode="General">
                  <c:v>3.97592E-3</c:v>
                </c:pt>
                <c:pt idx="22100" formatCode="General">
                  <c:v>3.9760799999999999E-3</c:v>
                </c:pt>
                <c:pt idx="22101" formatCode="General">
                  <c:v>3.9762299999999999E-3</c:v>
                </c:pt>
                <c:pt idx="22102" formatCode="General">
                  <c:v>3.9763799999999998E-3</c:v>
                </c:pt>
                <c:pt idx="22103" formatCode="General">
                  <c:v>3.9765299999999998E-3</c:v>
                </c:pt>
                <c:pt idx="22104" formatCode="General">
                  <c:v>3.9766799999999998E-3</c:v>
                </c:pt>
                <c:pt idx="22105" formatCode="General">
                  <c:v>3.9768299999999998E-3</c:v>
                </c:pt>
                <c:pt idx="22106" formatCode="General">
                  <c:v>3.9769799999999998E-3</c:v>
                </c:pt>
                <c:pt idx="22107" formatCode="General">
                  <c:v>3.97709E-3</c:v>
                </c:pt>
                <c:pt idx="22108" formatCode="General">
                  <c:v>3.9772100000000001E-3</c:v>
                </c:pt>
                <c:pt idx="22109" formatCode="General">
                  <c:v>3.9773300000000003E-3</c:v>
                </c:pt>
                <c:pt idx="22110" formatCode="General">
                  <c:v>3.9774500000000004E-3</c:v>
                </c:pt>
                <c:pt idx="22111" formatCode="General">
                  <c:v>3.9775399999999999E-3</c:v>
                </c:pt>
                <c:pt idx="22112" formatCode="General">
                  <c:v>3.9776300000000002E-3</c:v>
                </c:pt>
                <c:pt idx="22113" formatCode="General">
                  <c:v>3.9777199999999997E-3</c:v>
                </c:pt>
                <c:pt idx="22114" formatCode="General">
                  <c:v>3.97781E-3</c:v>
                </c:pt>
                <c:pt idx="22115" formatCode="General">
                  <c:v>3.9779000000000004E-3</c:v>
                </c:pt>
                <c:pt idx="22116" formatCode="General">
                  <c:v>3.9779899999999998E-3</c:v>
                </c:pt>
                <c:pt idx="22117" formatCode="General">
                  <c:v>3.9780800000000002E-3</c:v>
                </c:pt>
                <c:pt idx="22118" formatCode="General">
                  <c:v>3.9781699999999996E-3</c:v>
                </c:pt>
                <c:pt idx="22119" formatCode="General">
                  <c:v>3.9782400000000001E-3</c:v>
                </c:pt>
                <c:pt idx="22120" formatCode="General">
                  <c:v>3.9782999999999997E-3</c:v>
                </c:pt>
                <c:pt idx="22121" formatCode="General">
                  <c:v>3.9783700000000002E-3</c:v>
                </c:pt>
                <c:pt idx="22122" formatCode="General">
                  <c:v>3.9784299999999998E-3</c:v>
                </c:pt>
                <c:pt idx="22123" formatCode="General">
                  <c:v>3.9785000000000003E-3</c:v>
                </c:pt>
                <c:pt idx="22124" formatCode="General">
                  <c:v>3.9785699999999998E-3</c:v>
                </c:pt>
                <c:pt idx="22125" formatCode="General">
                  <c:v>3.9786300000000004E-3</c:v>
                </c:pt>
                <c:pt idx="22126" formatCode="General">
                  <c:v>3.9786999999999999E-3</c:v>
                </c:pt>
                <c:pt idx="22127" formatCode="General">
                  <c:v>3.9787800000000003E-3</c:v>
                </c:pt>
                <c:pt idx="22128" formatCode="General">
                  <c:v>3.9788499999999999E-3</c:v>
                </c:pt>
                <c:pt idx="22129" formatCode="General">
                  <c:v>3.9789300000000003E-3</c:v>
                </c:pt>
                <c:pt idx="22130" formatCode="General">
                  <c:v>3.9790099999999998E-3</c:v>
                </c:pt>
                <c:pt idx="22131" formatCode="General">
                  <c:v>3.9790700000000003E-3</c:v>
                </c:pt>
                <c:pt idx="22132" formatCode="General">
                  <c:v>3.9791399999999999E-3</c:v>
                </c:pt>
                <c:pt idx="22133" formatCode="General">
                  <c:v>3.9792100000000004E-3</c:v>
                </c:pt>
                <c:pt idx="22134" formatCode="General">
                  <c:v>3.9792899999999999E-3</c:v>
                </c:pt>
                <c:pt idx="22135" formatCode="General">
                  <c:v>3.9793600000000004E-3</c:v>
                </c:pt>
                <c:pt idx="22136" formatCode="General">
                  <c:v>3.9794399999999999E-3</c:v>
                </c:pt>
                <c:pt idx="22137" formatCode="General">
                  <c:v>3.9794899999999996E-3</c:v>
                </c:pt>
                <c:pt idx="22138" formatCode="General">
                  <c:v>3.97956E-3</c:v>
                </c:pt>
                <c:pt idx="22139" formatCode="General">
                  <c:v>3.9796199999999997E-3</c:v>
                </c:pt>
                <c:pt idx="22140" formatCode="General">
                  <c:v>3.9797000000000001E-3</c:v>
                </c:pt>
                <c:pt idx="22141" formatCode="General">
                  <c:v>3.9797799999999996E-3</c:v>
                </c:pt>
                <c:pt idx="22142" formatCode="General">
                  <c:v>3.9798500000000001E-3</c:v>
                </c:pt>
                <c:pt idx="22143" formatCode="General">
                  <c:v>3.9799400000000004E-3</c:v>
                </c:pt>
                <c:pt idx="22144" formatCode="General">
                  <c:v>3.9800199999999999E-3</c:v>
                </c:pt>
                <c:pt idx="22145" formatCode="General">
                  <c:v>3.9801100000000002E-3</c:v>
                </c:pt>
                <c:pt idx="22146" formatCode="General">
                  <c:v>3.9802099999999997E-3</c:v>
                </c:pt>
                <c:pt idx="22147" formatCode="General">
                  <c:v>3.9803099999999999E-3</c:v>
                </c:pt>
                <c:pt idx="22148" formatCode="General">
                  <c:v>3.9804200000000001E-3</c:v>
                </c:pt>
                <c:pt idx="22149" formatCode="General">
                  <c:v>3.9805600000000002E-3</c:v>
                </c:pt>
                <c:pt idx="22150" formatCode="General">
                  <c:v>3.9807599999999999E-3</c:v>
                </c:pt>
                <c:pt idx="22151" formatCode="General">
                  <c:v>3.9810999999999996E-3</c:v>
                </c:pt>
                <c:pt idx="22152" formatCode="General">
                  <c:v>3.9812600000000004E-3</c:v>
                </c:pt>
                <c:pt idx="22153" formatCode="General">
                  <c:v>3.9813899999999996E-3</c:v>
                </c:pt>
                <c:pt idx="22154" formatCode="General">
                  <c:v>3.9815099999999997E-3</c:v>
                </c:pt>
                <c:pt idx="22155" formatCode="General">
                  <c:v>3.9816299999999999E-3</c:v>
                </c:pt>
                <c:pt idx="22156" formatCode="General">
                  <c:v>3.98176E-3</c:v>
                </c:pt>
                <c:pt idx="22157" formatCode="General">
                  <c:v>3.9818700000000002E-3</c:v>
                </c:pt>
                <c:pt idx="22158" formatCode="General">
                  <c:v>3.9819800000000004E-3</c:v>
                </c:pt>
                <c:pt idx="22159" formatCode="General">
                  <c:v>3.9820699999999999E-3</c:v>
                </c:pt>
                <c:pt idx="22160" formatCode="General">
                  <c:v>3.9820999999999997E-3</c:v>
                </c:pt>
                <c:pt idx="22161" formatCode="General">
                  <c:v>3.9822099999999999E-3</c:v>
                </c:pt>
                <c:pt idx="22162" formatCode="General">
                  <c:v>3.9823000000000002E-3</c:v>
                </c:pt>
                <c:pt idx="22163" formatCode="General">
                  <c:v>3.9823999999999997E-3</c:v>
                </c:pt>
                <c:pt idx="22164" formatCode="General">
                  <c:v>3.98248E-3</c:v>
                </c:pt>
                <c:pt idx="22165" formatCode="General">
                  <c:v>3.9825800000000003E-3</c:v>
                </c:pt>
                <c:pt idx="22166" formatCode="General">
                  <c:v>3.9826699999999998E-3</c:v>
                </c:pt>
                <c:pt idx="22167" formatCode="General">
                  <c:v>3.9827700000000001E-3</c:v>
                </c:pt>
                <c:pt idx="22168" formatCode="General">
                  <c:v>3.9828800000000003E-3</c:v>
                </c:pt>
                <c:pt idx="22169" formatCode="General">
                  <c:v>3.9830500000000001E-3</c:v>
                </c:pt>
                <c:pt idx="22170" formatCode="General">
                  <c:v>3.9832499999999998E-3</c:v>
                </c:pt>
                <c:pt idx="22171" formatCode="General">
                  <c:v>3.9835599999999997E-3</c:v>
                </c:pt>
                <c:pt idx="22172" formatCode="General">
                  <c:v>3.9836899999999998E-3</c:v>
                </c:pt>
                <c:pt idx="22173" formatCode="General">
                  <c:v>3.9837800000000001E-3</c:v>
                </c:pt>
                <c:pt idx="22174" formatCode="General">
                  <c:v>3.9838800000000004E-3</c:v>
                </c:pt>
                <c:pt idx="22175" formatCode="General">
                  <c:v>3.9839799999999998E-3</c:v>
                </c:pt>
                <c:pt idx="22176" formatCode="General">
                  <c:v>3.9840600000000002E-3</c:v>
                </c:pt>
                <c:pt idx="22177" formatCode="General">
                  <c:v>3.9841599999999996E-3</c:v>
                </c:pt>
                <c:pt idx="22178" formatCode="General">
                  <c:v>3.9842200000000001E-3</c:v>
                </c:pt>
                <c:pt idx="22179" formatCode="General">
                  <c:v>3.9842899999999997E-3</c:v>
                </c:pt>
                <c:pt idx="22180" formatCode="General">
                  <c:v>3.9843600000000002E-3</c:v>
                </c:pt>
                <c:pt idx="22181" formatCode="General">
                  <c:v>3.9844199999999998E-3</c:v>
                </c:pt>
                <c:pt idx="22182" formatCode="General">
                  <c:v>3.9844900000000003E-3</c:v>
                </c:pt>
                <c:pt idx="22183" formatCode="General">
                  <c:v>3.9845599999999998E-3</c:v>
                </c:pt>
                <c:pt idx="22184" formatCode="General">
                  <c:v>3.9846300000000003E-3</c:v>
                </c:pt>
                <c:pt idx="22185" formatCode="General">
                  <c:v>3.9846999999999999E-3</c:v>
                </c:pt>
                <c:pt idx="22186" formatCode="General">
                  <c:v>3.9847700000000003E-3</c:v>
                </c:pt>
                <c:pt idx="22187" formatCode="General">
                  <c:v>3.9848399999999999E-3</c:v>
                </c:pt>
                <c:pt idx="22188" formatCode="General">
                  <c:v>3.9849200000000003E-3</c:v>
                </c:pt>
                <c:pt idx="22189" formatCode="General">
                  <c:v>3.9849899999999999E-3</c:v>
                </c:pt>
                <c:pt idx="22190" formatCode="General">
                  <c:v>3.9850600000000003E-3</c:v>
                </c:pt>
                <c:pt idx="22191" formatCode="General">
                  <c:v>3.9851299999999999E-3</c:v>
                </c:pt>
                <c:pt idx="22192" formatCode="General">
                  <c:v>3.9852000000000004E-3</c:v>
                </c:pt>
                <c:pt idx="22193" formatCode="General">
                  <c:v>3.98527E-3</c:v>
                </c:pt>
                <c:pt idx="22194" formatCode="General">
                  <c:v>3.9853400000000004E-3</c:v>
                </c:pt>
                <c:pt idx="22195" formatCode="General">
                  <c:v>3.98541E-3</c:v>
                </c:pt>
                <c:pt idx="22196" formatCode="General">
                  <c:v>3.9854799999999996E-3</c:v>
                </c:pt>
                <c:pt idx="22197" formatCode="General">
                  <c:v>3.98555E-3</c:v>
                </c:pt>
                <c:pt idx="22198" formatCode="General">
                  <c:v>3.9856099999999997E-3</c:v>
                </c:pt>
                <c:pt idx="22199" formatCode="General">
                  <c:v>3.9856800000000001E-3</c:v>
                </c:pt>
                <c:pt idx="22200" formatCode="General">
                  <c:v>3.9857499999999997E-3</c:v>
                </c:pt>
                <c:pt idx="22201" formatCode="General">
                  <c:v>3.9858200000000002E-3</c:v>
                </c:pt>
                <c:pt idx="22202" formatCode="General">
                  <c:v>3.9858999999999997E-3</c:v>
                </c:pt>
                <c:pt idx="22203" formatCode="General">
                  <c:v>3.98599E-3</c:v>
                </c:pt>
                <c:pt idx="22204" formatCode="General">
                  <c:v>3.9860800000000004E-3</c:v>
                </c:pt>
                <c:pt idx="22205" formatCode="General">
                  <c:v>3.9861699999999998E-3</c:v>
                </c:pt>
                <c:pt idx="22206" formatCode="General">
                  <c:v>3.9862700000000001E-3</c:v>
                </c:pt>
                <c:pt idx="22207" formatCode="General">
                  <c:v>3.9863600000000004E-3</c:v>
                </c:pt>
                <c:pt idx="22208" formatCode="General">
                  <c:v>3.9864499999999999E-3</c:v>
                </c:pt>
                <c:pt idx="22209" formatCode="General">
                  <c:v>3.9865400000000002E-3</c:v>
                </c:pt>
                <c:pt idx="22210" formatCode="General">
                  <c:v>3.9866399999999996E-3</c:v>
                </c:pt>
                <c:pt idx="22211" formatCode="General">
                  <c:v>3.98673E-3</c:v>
                </c:pt>
                <c:pt idx="22212" formatCode="General">
                  <c:v>3.9868500000000001E-3</c:v>
                </c:pt>
                <c:pt idx="22213" formatCode="General">
                  <c:v>3.9869600000000003E-3</c:v>
                </c:pt>
                <c:pt idx="22214" formatCode="General">
                  <c:v>3.9870699999999997E-3</c:v>
                </c:pt>
                <c:pt idx="22215" formatCode="General">
                  <c:v>3.9871799999999999E-3</c:v>
                </c:pt>
                <c:pt idx="22216" formatCode="General">
                  <c:v>3.9873E-3</c:v>
                </c:pt>
                <c:pt idx="22217" formatCode="General">
                  <c:v>3.9874400000000001E-3</c:v>
                </c:pt>
                <c:pt idx="22218" formatCode="General">
                  <c:v>3.9875900000000001E-3</c:v>
                </c:pt>
                <c:pt idx="22219" formatCode="General">
                  <c:v>3.98774E-3</c:v>
                </c:pt>
                <c:pt idx="22220" formatCode="General">
                  <c:v>3.98789E-3</c:v>
                </c:pt>
                <c:pt idx="22221" formatCode="General">
                  <c:v>3.98804E-3</c:v>
                </c:pt>
                <c:pt idx="22222" formatCode="General">
                  <c:v>3.9882199999999998E-3</c:v>
                </c:pt>
                <c:pt idx="22223" formatCode="General">
                  <c:v>3.9883999999999996E-3</c:v>
                </c:pt>
                <c:pt idx="22224" formatCode="General">
                  <c:v>3.9885800000000003E-3</c:v>
                </c:pt>
                <c:pt idx="22225" formatCode="General">
                  <c:v>3.9887500000000001E-3</c:v>
                </c:pt>
                <c:pt idx="22226" formatCode="General">
                  <c:v>3.9889299999999999E-3</c:v>
                </c:pt>
                <c:pt idx="22227" formatCode="General">
                  <c:v>3.9891099999999997E-3</c:v>
                </c:pt>
                <c:pt idx="22228" formatCode="General">
                  <c:v>3.9892900000000004E-3</c:v>
                </c:pt>
                <c:pt idx="22229" formatCode="General">
                  <c:v>3.9894700000000002E-3</c:v>
                </c:pt>
                <c:pt idx="22230" formatCode="General">
                  <c:v>3.9896999999999997E-3</c:v>
                </c:pt>
                <c:pt idx="22231" formatCode="General">
                  <c:v>3.98993E-3</c:v>
                </c:pt>
                <c:pt idx="22232" formatCode="General">
                  <c:v>3.9901600000000004E-3</c:v>
                </c:pt>
                <c:pt idx="22233" formatCode="General">
                  <c:v>3.9903899999999999E-3</c:v>
                </c:pt>
                <c:pt idx="22234" formatCode="General">
                  <c:v>3.9906200000000003E-3</c:v>
                </c:pt>
                <c:pt idx="22235" formatCode="General">
                  <c:v>3.9908499999999998E-3</c:v>
                </c:pt>
                <c:pt idx="22236" formatCode="General">
                  <c:v>3.9910800000000001E-3</c:v>
                </c:pt>
                <c:pt idx="22237" formatCode="General">
                  <c:v>3.9913099999999996E-3</c:v>
                </c:pt>
                <c:pt idx="22238" formatCode="General">
                  <c:v>3.9915999999999997E-3</c:v>
                </c:pt>
                <c:pt idx="22239" formatCode="General">
                  <c:v>3.9918799999999997E-3</c:v>
                </c:pt>
                <c:pt idx="22240" formatCode="General">
                  <c:v>3.9921599999999998E-3</c:v>
                </c:pt>
                <c:pt idx="22241" formatCode="General">
                  <c:v>3.9924399999999999E-3</c:v>
                </c:pt>
                <c:pt idx="22242" formatCode="General">
                  <c:v>3.9927199999999999E-3</c:v>
                </c:pt>
                <c:pt idx="22243" formatCode="General">
                  <c:v>3.993E-3</c:v>
                </c:pt>
                <c:pt idx="22244" formatCode="General">
                  <c:v>3.9934300000000001E-3</c:v>
                </c:pt>
                <c:pt idx="22245" formatCode="General">
                  <c:v>3.9937699999999998E-3</c:v>
                </c:pt>
                <c:pt idx="22246" formatCode="General">
                  <c:v>3.99418E-3</c:v>
                </c:pt>
                <c:pt idx="22247" formatCode="General">
                  <c:v>3.9945900000000001E-3</c:v>
                </c:pt>
                <c:pt idx="22248" formatCode="General">
                  <c:v>3.9950000000000003E-3</c:v>
                </c:pt>
                <c:pt idx="22249" formatCode="General">
                  <c:v>3.9954099999999996E-3</c:v>
                </c:pt>
                <c:pt idx="22250" formatCode="General">
                  <c:v>3.9958199999999998E-3</c:v>
                </c:pt>
                <c:pt idx="22251" formatCode="General">
                  <c:v>3.9962299999999999E-3</c:v>
                </c:pt>
                <c:pt idx="22252" formatCode="General">
                  <c:v>3.9966400000000001E-3</c:v>
                </c:pt>
                <c:pt idx="22253" formatCode="General">
                  <c:v>3.9971E-3</c:v>
                </c:pt>
                <c:pt idx="22254" formatCode="General">
                  <c:v>3.9976100000000004E-3</c:v>
                </c:pt>
                <c:pt idx="22255" formatCode="General">
                  <c:v>3.99812E-3</c:v>
                </c:pt>
                <c:pt idx="22256" formatCode="General">
                  <c:v>3.9986300000000004E-3</c:v>
                </c:pt>
                <c:pt idx="22257" formatCode="General">
                  <c:v>3.9991499999999999E-3</c:v>
                </c:pt>
                <c:pt idx="22258" formatCode="General">
                  <c:v>3.9996600000000004E-3</c:v>
                </c:pt>
                <c:pt idx="22259" formatCode="General">
                  <c:v>4.0001699999999999E-3</c:v>
                </c:pt>
                <c:pt idx="22260" formatCode="General">
                  <c:v>4.0006800000000004E-3</c:v>
                </c:pt>
                <c:pt idx="22261" formatCode="General">
                  <c:v>4.00119E-3</c:v>
                </c:pt>
                <c:pt idx="22262" formatCode="General">
                  <c:v>4.0017000000000004E-3</c:v>
                </c:pt>
                <c:pt idx="22263" formatCode="General">
                  <c:v>4.0022199999999999E-3</c:v>
                </c:pt>
                <c:pt idx="22264" formatCode="General">
                  <c:v>4.0027300000000004E-3</c:v>
                </c:pt>
                <c:pt idx="22265" formatCode="General">
                  <c:v>4.0032399999999999E-3</c:v>
                </c:pt>
                <c:pt idx="22266" formatCode="General">
                  <c:v>4.0037500000000004E-3</c:v>
                </c:pt>
                <c:pt idx="22267" formatCode="General">
                  <c:v>4.0042599999999999E-3</c:v>
                </c:pt>
                <c:pt idx="22268" formatCode="General">
                  <c:v>4.0047800000000003E-3</c:v>
                </c:pt>
                <c:pt idx="22269" formatCode="General">
                  <c:v>4.0052400000000002E-3</c:v>
                </c:pt>
                <c:pt idx="22270" formatCode="General">
                  <c:v>4.00585E-3</c:v>
                </c:pt>
                <c:pt idx="22271" formatCode="General">
                  <c:v>4.0063199999999998E-3</c:v>
                </c:pt>
                <c:pt idx="22272" formatCode="General">
                  <c:v>4.0067899999999997E-3</c:v>
                </c:pt>
                <c:pt idx="22273" formatCode="General">
                  <c:v>4.0072500000000004E-3</c:v>
                </c:pt>
                <c:pt idx="22274" formatCode="General">
                  <c:v>4.0076000000000001E-3</c:v>
                </c:pt>
                <c:pt idx="22275" formatCode="General">
                  <c:v>4.0079599999999996E-3</c:v>
                </c:pt>
                <c:pt idx="22276" formatCode="General">
                  <c:v>4.0083100000000002E-3</c:v>
                </c:pt>
                <c:pt idx="22277" formatCode="General">
                  <c:v>4.0086599999999998E-3</c:v>
                </c:pt>
                <c:pt idx="22278" formatCode="General">
                  <c:v>4.0088900000000002E-3</c:v>
                </c:pt>
                <c:pt idx="22279" formatCode="General">
                  <c:v>4.0091199999999997E-3</c:v>
                </c:pt>
                <c:pt idx="22280" formatCode="General">
                  <c:v>4.00936E-3</c:v>
                </c:pt>
                <c:pt idx="22281" formatCode="General">
                  <c:v>4.0095900000000004E-3</c:v>
                </c:pt>
                <c:pt idx="22282" formatCode="General">
                  <c:v>4.0097800000000001E-3</c:v>
                </c:pt>
                <c:pt idx="22283" formatCode="General">
                  <c:v>4.0099699999999999E-3</c:v>
                </c:pt>
                <c:pt idx="22284" formatCode="General">
                  <c:v>4.0101599999999996E-3</c:v>
                </c:pt>
                <c:pt idx="22285" formatCode="General">
                  <c:v>4.0103500000000002E-3</c:v>
                </c:pt>
                <c:pt idx="22286" formatCode="General">
                  <c:v>4.0104900000000002E-3</c:v>
                </c:pt>
                <c:pt idx="22287" formatCode="General">
                  <c:v>4.0106300000000003E-3</c:v>
                </c:pt>
                <c:pt idx="22288" formatCode="General">
                  <c:v>4.0107700000000003E-3</c:v>
                </c:pt>
                <c:pt idx="22289" formatCode="General">
                  <c:v>4.0109100000000003E-3</c:v>
                </c:pt>
                <c:pt idx="22290" formatCode="General">
                  <c:v>4.0110099999999997E-3</c:v>
                </c:pt>
                <c:pt idx="22291" formatCode="General">
                  <c:v>4.0111000000000001E-3</c:v>
                </c:pt>
                <c:pt idx="22292" formatCode="General">
                  <c:v>4.0112100000000003E-3</c:v>
                </c:pt>
                <c:pt idx="22293" formatCode="General">
                  <c:v>4.0112899999999998E-3</c:v>
                </c:pt>
                <c:pt idx="22294" formatCode="General">
                  <c:v>4.0113700000000002E-3</c:v>
                </c:pt>
                <c:pt idx="22295" formatCode="General">
                  <c:v>4.0114399999999998E-3</c:v>
                </c:pt>
                <c:pt idx="22296" formatCode="General">
                  <c:v>4.0115200000000002E-3</c:v>
                </c:pt>
                <c:pt idx="22297" formatCode="General">
                  <c:v>4.0115999999999997E-3</c:v>
                </c:pt>
                <c:pt idx="22298" formatCode="General">
                  <c:v>4.0116600000000002E-3</c:v>
                </c:pt>
                <c:pt idx="22299" formatCode="General">
                  <c:v>4.0117099999999999E-3</c:v>
                </c:pt>
                <c:pt idx="22300" formatCode="General">
                  <c:v>4.0117699999999996E-3</c:v>
                </c:pt>
                <c:pt idx="22301" formatCode="General">
                  <c:v>4.0118300000000001E-3</c:v>
                </c:pt>
                <c:pt idx="22302" formatCode="General">
                  <c:v>4.0118799999999998E-3</c:v>
                </c:pt>
                <c:pt idx="22303" formatCode="General">
                  <c:v>4.0119400000000003E-3</c:v>
                </c:pt>
                <c:pt idx="22304" formatCode="General">
                  <c:v>4.0119999999999999E-3</c:v>
                </c:pt>
                <c:pt idx="22305" formatCode="General">
                  <c:v>4.0120599999999996E-3</c:v>
                </c:pt>
                <c:pt idx="22306" formatCode="General">
                  <c:v>4.0121100000000002E-3</c:v>
                </c:pt>
                <c:pt idx="22307" formatCode="General">
                  <c:v>4.0121499999999999E-3</c:v>
                </c:pt>
                <c:pt idx="22308" formatCode="General">
                  <c:v>4.0121899999999997E-3</c:v>
                </c:pt>
                <c:pt idx="22309" formatCode="General">
                  <c:v>4.0122300000000003E-3</c:v>
                </c:pt>
                <c:pt idx="22310" formatCode="General">
                  <c:v>4.0122700000000001E-3</c:v>
                </c:pt>
                <c:pt idx="22311" formatCode="General">
                  <c:v>4.0123099999999998E-3</c:v>
                </c:pt>
                <c:pt idx="22312" formatCode="General">
                  <c:v>4.0123499999999996E-3</c:v>
                </c:pt>
                <c:pt idx="22313" formatCode="General">
                  <c:v>4.0123900000000002E-3</c:v>
                </c:pt>
                <c:pt idx="22314" formatCode="General">
                  <c:v>4.0124399999999999E-3</c:v>
                </c:pt>
                <c:pt idx="22315" formatCode="General">
                  <c:v>4.0124799999999997E-3</c:v>
                </c:pt>
                <c:pt idx="22316" formatCode="General">
                  <c:v>4.0125300000000003E-3</c:v>
                </c:pt>
                <c:pt idx="22317" formatCode="General">
                  <c:v>4.01257E-3</c:v>
                </c:pt>
                <c:pt idx="22318" formatCode="General">
                  <c:v>4.0126199999999997E-3</c:v>
                </c:pt>
                <c:pt idx="22319" formatCode="General">
                  <c:v>4.0126600000000004E-3</c:v>
                </c:pt>
                <c:pt idx="22320" formatCode="General">
                  <c:v>4.0127000000000001E-3</c:v>
                </c:pt>
                <c:pt idx="22321" formatCode="General">
                  <c:v>4.0127499999999998E-3</c:v>
                </c:pt>
                <c:pt idx="22322" formatCode="General">
                  <c:v>4.0127899999999996E-3</c:v>
                </c:pt>
                <c:pt idx="22323" formatCode="General">
                  <c:v>4.0128400000000002E-3</c:v>
                </c:pt>
                <c:pt idx="22324" formatCode="General">
                  <c:v>4.0128799999999999E-3</c:v>
                </c:pt>
                <c:pt idx="22325" formatCode="General">
                  <c:v>4.0129299999999996E-3</c:v>
                </c:pt>
                <c:pt idx="22326" formatCode="General">
                  <c:v>4.0129700000000003E-3</c:v>
                </c:pt>
                <c:pt idx="22327" formatCode="General">
                  <c:v>4.01302E-3</c:v>
                </c:pt>
                <c:pt idx="22328" formatCode="General">
                  <c:v>4.0130599999999997E-3</c:v>
                </c:pt>
                <c:pt idx="22329" formatCode="General">
                  <c:v>4.0131000000000003E-3</c:v>
                </c:pt>
                <c:pt idx="22330" formatCode="General">
                  <c:v>4.0131400000000001E-3</c:v>
                </c:pt>
                <c:pt idx="22331" formatCode="General">
                  <c:v>4.0131799999999999E-3</c:v>
                </c:pt>
                <c:pt idx="22332" formatCode="General">
                  <c:v>4.0132199999999996E-3</c:v>
                </c:pt>
                <c:pt idx="22333" formatCode="General">
                  <c:v>4.0132600000000003E-3</c:v>
                </c:pt>
                <c:pt idx="22334" formatCode="General">
                  <c:v>4.0133E-3</c:v>
                </c:pt>
                <c:pt idx="22335" formatCode="General">
                  <c:v>4.0133399999999998E-3</c:v>
                </c:pt>
                <c:pt idx="22336" formatCode="General">
                  <c:v>4.0133800000000004E-3</c:v>
                </c:pt>
                <c:pt idx="22337" formatCode="General">
                  <c:v>4.0134200000000002E-3</c:v>
                </c:pt>
                <c:pt idx="22338" formatCode="General">
                  <c:v>4.0134599999999999E-3</c:v>
                </c:pt>
                <c:pt idx="22339" formatCode="General">
                  <c:v>4.0135199999999996E-3</c:v>
                </c:pt>
                <c:pt idx="22340" formatCode="General">
                  <c:v>4.0135800000000001E-3</c:v>
                </c:pt>
                <c:pt idx="22341" formatCode="General">
                  <c:v>4.0136399999999997E-3</c:v>
                </c:pt>
                <c:pt idx="22342" formatCode="General">
                  <c:v>4.0136800000000004E-3</c:v>
                </c:pt>
                <c:pt idx="22343" formatCode="General">
                  <c:v>4.01374E-3</c:v>
                </c:pt>
                <c:pt idx="22344" formatCode="General">
                  <c:v>4.0137999999999997E-3</c:v>
                </c:pt>
                <c:pt idx="22345" formatCode="General">
                  <c:v>4.0138600000000002E-3</c:v>
                </c:pt>
                <c:pt idx="22346" formatCode="General">
                  <c:v>4.0139199999999998E-3</c:v>
                </c:pt>
                <c:pt idx="22347" formatCode="General">
                  <c:v>4.0139700000000004E-3</c:v>
                </c:pt>
                <c:pt idx="22348" formatCode="General">
                  <c:v>4.01403E-3</c:v>
                </c:pt>
                <c:pt idx="22349" formatCode="General">
                  <c:v>4.0140899999999997E-3</c:v>
                </c:pt>
                <c:pt idx="22350" formatCode="General">
                  <c:v>4.0141700000000001E-3</c:v>
                </c:pt>
                <c:pt idx="22351" formatCode="General">
                  <c:v>4.0142600000000004E-3</c:v>
                </c:pt>
                <c:pt idx="22352" formatCode="General">
                  <c:v>4.0143499999999999E-3</c:v>
                </c:pt>
                <c:pt idx="22353" formatCode="General">
                  <c:v>4.0144600000000001E-3</c:v>
                </c:pt>
                <c:pt idx="22354" formatCode="General">
                  <c:v>4.0146100000000001E-3</c:v>
                </c:pt>
                <c:pt idx="22355" formatCode="General">
                  <c:v>4.0149399999999998E-3</c:v>
                </c:pt>
                <c:pt idx="22356" formatCode="General">
                  <c:v>4.0150799999999999E-3</c:v>
                </c:pt>
                <c:pt idx="22357" formatCode="General">
                  <c:v>4.01521E-3</c:v>
                </c:pt>
                <c:pt idx="22358" formatCode="General">
                  <c:v>4.0153100000000002E-3</c:v>
                </c:pt>
                <c:pt idx="22359" formatCode="General">
                  <c:v>4.0154300000000004E-3</c:v>
                </c:pt>
                <c:pt idx="22360" formatCode="General">
                  <c:v>4.0155299999999998E-3</c:v>
                </c:pt>
                <c:pt idx="22361" formatCode="General">
                  <c:v>4.0156300000000001E-3</c:v>
                </c:pt>
                <c:pt idx="22362" formatCode="General">
                  <c:v>4.0157300000000003E-3</c:v>
                </c:pt>
                <c:pt idx="22363" formatCode="General">
                  <c:v>4.0158299999999997E-3</c:v>
                </c:pt>
                <c:pt idx="22364" formatCode="General">
                  <c:v>4.0159000000000002E-3</c:v>
                </c:pt>
                <c:pt idx="22365" formatCode="General">
                  <c:v>4.0159899999999997E-3</c:v>
                </c:pt>
                <c:pt idx="22366" formatCode="General">
                  <c:v>4.0160899999999999E-3</c:v>
                </c:pt>
                <c:pt idx="22367" formatCode="General">
                  <c:v>4.0161700000000003E-3</c:v>
                </c:pt>
                <c:pt idx="22368" formatCode="General">
                  <c:v>4.0162399999999999E-3</c:v>
                </c:pt>
                <c:pt idx="22369" formatCode="General">
                  <c:v>4.0163300000000002E-3</c:v>
                </c:pt>
                <c:pt idx="22370" formatCode="General">
                  <c:v>4.0164299999999997E-3</c:v>
                </c:pt>
                <c:pt idx="22371" formatCode="General">
                  <c:v>4.0165299999999999E-3</c:v>
                </c:pt>
                <c:pt idx="22372" formatCode="General">
                  <c:v>4.0166400000000001E-3</c:v>
                </c:pt>
                <c:pt idx="22373" formatCode="General">
                  <c:v>4.0167800000000002E-3</c:v>
                </c:pt>
                <c:pt idx="22374" formatCode="General">
                  <c:v>4.0169699999999999E-3</c:v>
                </c:pt>
                <c:pt idx="22375" formatCode="General">
                  <c:v>4.0172300000000001E-3</c:v>
                </c:pt>
                <c:pt idx="22376" formatCode="General">
                  <c:v>4.0173500000000003E-3</c:v>
                </c:pt>
                <c:pt idx="22377" formatCode="General">
                  <c:v>4.0174700000000004E-3</c:v>
                </c:pt>
                <c:pt idx="22378" formatCode="General">
                  <c:v>4.0175599999999999E-3</c:v>
                </c:pt>
                <c:pt idx="22379" formatCode="General">
                  <c:v>4.0176300000000003E-3</c:v>
                </c:pt>
                <c:pt idx="22380" formatCode="General">
                  <c:v>4.0177099999999999E-3</c:v>
                </c:pt>
                <c:pt idx="22381" formatCode="General">
                  <c:v>4.0177800000000003E-3</c:v>
                </c:pt>
                <c:pt idx="22382" formatCode="General">
                  <c:v>4.0178499999999999E-3</c:v>
                </c:pt>
                <c:pt idx="22383" formatCode="General">
                  <c:v>4.0178999999999996E-3</c:v>
                </c:pt>
                <c:pt idx="22384" formatCode="General">
                  <c:v>4.0179600000000001E-3</c:v>
                </c:pt>
                <c:pt idx="22385" formatCode="General">
                  <c:v>4.0180299999999997E-3</c:v>
                </c:pt>
                <c:pt idx="22386" formatCode="General">
                  <c:v>4.0180900000000002E-3</c:v>
                </c:pt>
                <c:pt idx="22387" formatCode="General">
                  <c:v>4.0181499999999998E-3</c:v>
                </c:pt>
                <c:pt idx="22388" formatCode="General">
                  <c:v>4.0182000000000004E-3</c:v>
                </c:pt>
                <c:pt idx="22389" formatCode="General">
                  <c:v>4.0182500000000001E-3</c:v>
                </c:pt>
                <c:pt idx="22390" formatCode="General">
                  <c:v>4.0182899999999999E-3</c:v>
                </c:pt>
                <c:pt idx="22391" formatCode="General">
                  <c:v>4.0183399999999996E-3</c:v>
                </c:pt>
                <c:pt idx="22392" formatCode="General">
                  <c:v>4.0183900000000002E-3</c:v>
                </c:pt>
                <c:pt idx="22393" formatCode="General">
                  <c:v>4.0184399999999999E-3</c:v>
                </c:pt>
                <c:pt idx="22394" formatCode="General">
                  <c:v>4.0184799999999996E-3</c:v>
                </c:pt>
                <c:pt idx="22395" formatCode="General">
                  <c:v>4.0185200000000003E-3</c:v>
                </c:pt>
                <c:pt idx="22396" formatCode="General">
                  <c:v>4.01856E-3</c:v>
                </c:pt>
                <c:pt idx="22397" formatCode="General">
                  <c:v>4.0185999999999998E-3</c:v>
                </c:pt>
                <c:pt idx="22398" formatCode="General">
                  <c:v>4.0186400000000004E-3</c:v>
                </c:pt>
                <c:pt idx="22399" formatCode="General">
                  <c:v>4.0186800000000002E-3</c:v>
                </c:pt>
                <c:pt idx="22400" formatCode="General">
                  <c:v>4.0187199999999999E-3</c:v>
                </c:pt>
                <c:pt idx="22401" formatCode="General">
                  <c:v>4.0187599999999997E-3</c:v>
                </c:pt>
                <c:pt idx="22402" formatCode="General">
                  <c:v>4.0188000000000003E-3</c:v>
                </c:pt>
                <c:pt idx="22403" formatCode="General">
                  <c:v>4.01885E-3</c:v>
                </c:pt>
                <c:pt idx="22404" formatCode="General">
                  <c:v>4.0188899999999998E-3</c:v>
                </c:pt>
                <c:pt idx="22405" formatCode="General">
                  <c:v>4.0189300000000004E-3</c:v>
                </c:pt>
                <c:pt idx="22406" formatCode="General">
                  <c:v>4.0189700000000002E-3</c:v>
                </c:pt>
                <c:pt idx="22407" formatCode="General">
                  <c:v>4.0190099999999999E-3</c:v>
                </c:pt>
                <c:pt idx="22408" formatCode="General">
                  <c:v>4.0190499999999997E-3</c:v>
                </c:pt>
                <c:pt idx="22409" formatCode="General">
                  <c:v>4.0190900000000003E-3</c:v>
                </c:pt>
                <c:pt idx="22410" formatCode="General">
                  <c:v>4.0191300000000001E-3</c:v>
                </c:pt>
                <c:pt idx="22411" formatCode="General">
                  <c:v>4.0191699999999999E-3</c:v>
                </c:pt>
                <c:pt idx="22412" formatCode="General">
                  <c:v>4.0192099999999996E-3</c:v>
                </c:pt>
                <c:pt idx="22413" formatCode="General">
                  <c:v>4.0192500000000003E-3</c:v>
                </c:pt>
                <c:pt idx="22414" formatCode="General">
                  <c:v>4.01929E-3</c:v>
                </c:pt>
                <c:pt idx="22415" formatCode="General">
                  <c:v>4.0193299999999998E-3</c:v>
                </c:pt>
                <c:pt idx="22416" formatCode="General">
                  <c:v>4.0193700000000004E-3</c:v>
                </c:pt>
                <c:pt idx="22417" formatCode="General">
                  <c:v>4.0194100000000002E-3</c:v>
                </c:pt>
                <c:pt idx="22418" formatCode="General">
                  <c:v>4.0194499999999999E-3</c:v>
                </c:pt>
                <c:pt idx="22419" formatCode="General">
                  <c:v>4.0194899999999997E-3</c:v>
                </c:pt>
                <c:pt idx="22420" formatCode="General">
                  <c:v>4.0195300000000003E-3</c:v>
                </c:pt>
                <c:pt idx="22421" formatCode="General">
                  <c:v>4.0195700000000001E-3</c:v>
                </c:pt>
                <c:pt idx="22422" formatCode="General">
                  <c:v>4.0196099999999998E-3</c:v>
                </c:pt>
                <c:pt idx="22423" formatCode="General">
                  <c:v>4.0196499999999996E-3</c:v>
                </c:pt>
                <c:pt idx="22424" formatCode="General">
                  <c:v>4.0196900000000002E-3</c:v>
                </c:pt>
                <c:pt idx="22425" formatCode="General">
                  <c:v>4.0197399999999999E-3</c:v>
                </c:pt>
                <c:pt idx="22426" formatCode="General">
                  <c:v>4.0197999999999996E-3</c:v>
                </c:pt>
                <c:pt idx="22427" formatCode="General">
                  <c:v>4.0198500000000002E-3</c:v>
                </c:pt>
                <c:pt idx="22428" formatCode="General">
                  <c:v>4.0198999999999999E-3</c:v>
                </c:pt>
                <c:pt idx="22429" formatCode="General">
                  <c:v>4.0199600000000004E-3</c:v>
                </c:pt>
                <c:pt idx="22430" formatCode="General">
                  <c:v>4.02002E-3</c:v>
                </c:pt>
                <c:pt idx="22431" formatCode="General">
                  <c:v>4.0200899999999996E-3</c:v>
                </c:pt>
                <c:pt idx="22432" formatCode="General">
                  <c:v>4.0201500000000001E-3</c:v>
                </c:pt>
                <c:pt idx="22433" formatCode="General">
                  <c:v>4.0202099999999998E-3</c:v>
                </c:pt>
                <c:pt idx="22434" formatCode="General">
                  <c:v>4.0202700000000003E-3</c:v>
                </c:pt>
                <c:pt idx="22435" formatCode="General">
                  <c:v>4.02031E-3</c:v>
                </c:pt>
                <c:pt idx="22436" formatCode="General">
                  <c:v>4.0203900000000004E-3</c:v>
                </c:pt>
                <c:pt idx="22437" formatCode="General">
                  <c:v>4.0204699999999999E-3</c:v>
                </c:pt>
                <c:pt idx="22438" formatCode="General">
                  <c:v>4.0205500000000003E-3</c:v>
                </c:pt>
                <c:pt idx="22439" formatCode="General">
                  <c:v>4.0206299999999999E-3</c:v>
                </c:pt>
                <c:pt idx="22440" formatCode="General">
                  <c:v>4.0207100000000003E-3</c:v>
                </c:pt>
                <c:pt idx="22441" formatCode="General">
                  <c:v>4.0208300000000004E-3</c:v>
                </c:pt>
                <c:pt idx="22442" formatCode="General">
                  <c:v>4.0209499999999997E-3</c:v>
                </c:pt>
                <c:pt idx="22443" formatCode="General">
                  <c:v>4.0210699999999999E-3</c:v>
                </c:pt>
                <c:pt idx="22444" formatCode="General">
                  <c:v>4.02119E-3</c:v>
                </c:pt>
                <c:pt idx="22445" formatCode="General">
                  <c:v>4.0213699999999998E-3</c:v>
                </c:pt>
                <c:pt idx="22446" formatCode="General">
                  <c:v>4.0215399999999997E-3</c:v>
                </c:pt>
                <c:pt idx="22447" formatCode="General">
                  <c:v>4.0217100000000004E-3</c:v>
                </c:pt>
                <c:pt idx="22448" formatCode="General">
                  <c:v>4.0218900000000002E-3</c:v>
                </c:pt>
                <c:pt idx="22449" formatCode="General">
                  <c:v>4.02206E-3</c:v>
                </c:pt>
                <c:pt idx="22450" formatCode="General">
                  <c:v>4.0222399999999998E-3</c:v>
                </c:pt>
                <c:pt idx="22451" formatCode="General">
                  <c:v>4.0224700000000002E-3</c:v>
                </c:pt>
                <c:pt idx="22452" formatCode="General">
                  <c:v>4.0226999999999997E-3</c:v>
                </c:pt>
                <c:pt idx="22453" formatCode="General">
                  <c:v>4.0229300000000001E-3</c:v>
                </c:pt>
                <c:pt idx="22454" formatCode="General">
                  <c:v>4.02323E-3</c:v>
                </c:pt>
                <c:pt idx="22455" formatCode="General">
                  <c:v>4.0235000000000002E-3</c:v>
                </c:pt>
                <c:pt idx="22456" formatCode="General">
                  <c:v>4.0237700000000003E-3</c:v>
                </c:pt>
                <c:pt idx="22457" formatCode="General">
                  <c:v>4.02412E-3</c:v>
                </c:pt>
                <c:pt idx="22458" formatCode="General">
                  <c:v>4.0244800000000004E-3</c:v>
                </c:pt>
                <c:pt idx="22459" formatCode="General">
                  <c:v>4.02484E-3</c:v>
                </c:pt>
                <c:pt idx="22460" formatCode="General">
                  <c:v>4.0251999999999996E-3</c:v>
                </c:pt>
                <c:pt idx="22461" formatCode="General">
                  <c:v>4.0255500000000001E-3</c:v>
                </c:pt>
                <c:pt idx="22462" formatCode="General">
                  <c:v>4.0260599999999997E-3</c:v>
                </c:pt>
                <c:pt idx="22463" formatCode="General">
                  <c:v>4.0265199999999996E-3</c:v>
                </c:pt>
                <c:pt idx="22464" formatCode="General">
                  <c:v>4.0269700000000004E-3</c:v>
                </c:pt>
                <c:pt idx="22465" formatCode="General">
                  <c:v>4.0274300000000002E-3</c:v>
                </c:pt>
                <c:pt idx="22466" formatCode="General">
                  <c:v>4.0280400000000001E-3</c:v>
                </c:pt>
                <c:pt idx="22467" formatCode="General">
                  <c:v>4.02864E-3</c:v>
                </c:pt>
                <c:pt idx="22468" formatCode="General">
                  <c:v>4.0292499999999998E-3</c:v>
                </c:pt>
                <c:pt idx="22469" formatCode="General">
                  <c:v>4.0298599999999997E-3</c:v>
                </c:pt>
                <c:pt idx="22470" formatCode="General">
                  <c:v>4.0304700000000004E-3</c:v>
                </c:pt>
                <c:pt idx="22471" formatCode="General">
                  <c:v>4.0312600000000001E-3</c:v>
                </c:pt>
                <c:pt idx="22472" formatCode="General">
                  <c:v>4.032E-3</c:v>
                </c:pt>
                <c:pt idx="22473" formatCode="General">
                  <c:v>4.0327399999999999E-3</c:v>
                </c:pt>
                <c:pt idx="22474" formatCode="General">
                  <c:v>4.0333399999999998E-3</c:v>
                </c:pt>
                <c:pt idx="22475" formatCode="General">
                  <c:v>4.0339299999999998E-3</c:v>
                </c:pt>
                <c:pt idx="22476" formatCode="General">
                  <c:v>4.0345299999999997E-3</c:v>
                </c:pt>
                <c:pt idx="22477" formatCode="General">
                  <c:v>4.0351299999999996E-3</c:v>
                </c:pt>
                <c:pt idx="22478" formatCode="General">
                  <c:v>4.0357300000000004E-3</c:v>
                </c:pt>
                <c:pt idx="22479" formatCode="General">
                  <c:v>4.0361800000000003E-3</c:v>
                </c:pt>
                <c:pt idx="22480" formatCode="General">
                  <c:v>4.0366300000000003E-3</c:v>
                </c:pt>
                <c:pt idx="22481" formatCode="General">
                  <c:v>4.0370800000000002E-3</c:v>
                </c:pt>
                <c:pt idx="22482" formatCode="General">
                  <c:v>4.0375300000000001E-3</c:v>
                </c:pt>
                <c:pt idx="22483" formatCode="General">
                  <c:v>4.0380099999999999E-3</c:v>
                </c:pt>
                <c:pt idx="22484" formatCode="General">
                  <c:v>4.0383199999999998E-3</c:v>
                </c:pt>
                <c:pt idx="22485" formatCode="General">
                  <c:v>4.0386399999999996E-3</c:v>
                </c:pt>
                <c:pt idx="22486" formatCode="General">
                  <c:v>4.0389600000000003E-3</c:v>
                </c:pt>
                <c:pt idx="22487" formatCode="General">
                  <c:v>4.0392700000000002E-3</c:v>
                </c:pt>
                <c:pt idx="22488" formatCode="General">
                  <c:v>4.03959E-3</c:v>
                </c:pt>
                <c:pt idx="22489" formatCode="General">
                  <c:v>4.0399099999999999E-3</c:v>
                </c:pt>
                <c:pt idx="22490" formatCode="General">
                  <c:v>4.04018E-3</c:v>
                </c:pt>
                <c:pt idx="22491" formatCode="General">
                  <c:v>4.0404100000000004E-3</c:v>
                </c:pt>
                <c:pt idx="22492" formatCode="General">
                  <c:v>4.0406399999999999E-3</c:v>
                </c:pt>
                <c:pt idx="22493" formatCode="General">
                  <c:v>4.0408700000000002E-3</c:v>
                </c:pt>
                <c:pt idx="22494" formatCode="General">
                  <c:v>4.0410999999999997E-3</c:v>
                </c:pt>
                <c:pt idx="22495" formatCode="General">
                  <c:v>4.0412699999999996E-3</c:v>
                </c:pt>
                <c:pt idx="22496" formatCode="General">
                  <c:v>4.0414400000000003E-3</c:v>
                </c:pt>
                <c:pt idx="22497" formatCode="General">
                  <c:v>4.0416100000000002E-3</c:v>
                </c:pt>
                <c:pt idx="22498" formatCode="General">
                  <c:v>4.04179E-3</c:v>
                </c:pt>
                <c:pt idx="22499" formatCode="General">
                  <c:v>4.0419000000000002E-3</c:v>
                </c:pt>
                <c:pt idx="22500" formatCode="General">
                  <c:v>4.0420600000000001E-3</c:v>
                </c:pt>
                <c:pt idx="22501" formatCode="General">
                  <c:v>4.0421800000000003E-3</c:v>
                </c:pt>
                <c:pt idx="22502" formatCode="General">
                  <c:v>4.0423000000000004E-3</c:v>
                </c:pt>
                <c:pt idx="22503" formatCode="General">
                  <c:v>4.0424199999999997E-3</c:v>
                </c:pt>
                <c:pt idx="22504" formatCode="General">
                  <c:v>4.0425399999999998E-3</c:v>
                </c:pt>
                <c:pt idx="22505" formatCode="General">
                  <c:v>4.0426100000000003E-3</c:v>
                </c:pt>
                <c:pt idx="22506" formatCode="General">
                  <c:v>4.0426899999999998E-3</c:v>
                </c:pt>
                <c:pt idx="22507" formatCode="General">
                  <c:v>4.0427700000000002E-3</c:v>
                </c:pt>
                <c:pt idx="22508" formatCode="General">
                  <c:v>4.0428499999999997E-3</c:v>
                </c:pt>
                <c:pt idx="22509" formatCode="General">
                  <c:v>4.0429300000000001E-3</c:v>
                </c:pt>
                <c:pt idx="22510" formatCode="General">
                  <c:v>4.0429899999999998E-3</c:v>
                </c:pt>
                <c:pt idx="22511" formatCode="General">
                  <c:v>4.0430500000000003E-3</c:v>
                </c:pt>
                <c:pt idx="22512" formatCode="General">
                  <c:v>4.0431099999999999E-3</c:v>
                </c:pt>
                <c:pt idx="22513" formatCode="General">
                  <c:v>4.0431699999999996E-3</c:v>
                </c:pt>
                <c:pt idx="22514" formatCode="General">
                  <c:v>4.0432300000000001E-3</c:v>
                </c:pt>
                <c:pt idx="22515" formatCode="General">
                  <c:v>4.0432799999999998E-3</c:v>
                </c:pt>
                <c:pt idx="22516" formatCode="General">
                  <c:v>4.0433400000000003E-3</c:v>
                </c:pt>
                <c:pt idx="22517" formatCode="General">
                  <c:v>4.0433999999999999E-3</c:v>
                </c:pt>
                <c:pt idx="22518" formatCode="General">
                  <c:v>4.0434399999999997E-3</c:v>
                </c:pt>
                <c:pt idx="22519" formatCode="General">
                  <c:v>4.0434900000000003E-3</c:v>
                </c:pt>
                <c:pt idx="22520" formatCode="General">
                  <c:v>4.04353E-3</c:v>
                </c:pt>
                <c:pt idx="22521" formatCode="General">
                  <c:v>4.0435699999999998E-3</c:v>
                </c:pt>
                <c:pt idx="22522" formatCode="General">
                  <c:v>4.0436100000000004E-3</c:v>
                </c:pt>
                <c:pt idx="22523" formatCode="General">
                  <c:v>4.0436600000000001E-3</c:v>
                </c:pt>
                <c:pt idx="22524" formatCode="General">
                  <c:v>4.0436999999999999E-3</c:v>
                </c:pt>
                <c:pt idx="22525" formatCode="General">
                  <c:v>4.0437399999999997E-3</c:v>
                </c:pt>
                <c:pt idx="22526" formatCode="General">
                  <c:v>4.0437900000000002E-3</c:v>
                </c:pt>
                <c:pt idx="22527" formatCode="General">
                  <c:v>4.04383E-3</c:v>
                </c:pt>
                <c:pt idx="22528" formatCode="General">
                  <c:v>4.0438699999999998E-3</c:v>
                </c:pt>
                <c:pt idx="22529" formatCode="General">
                  <c:v>4.0439100000000004E-3</c:v>
                </c:pt>
                <c:pt idx="22530" formatCode="General">
                  <c:v>4.0439600000000001E-3</c:v>
                </c:pt>
                <c:pt idx="22531" formatCode="General">
                  <c:v>4.0439999999999999E-3</c:v>
                </c:pt>
                <c:pt idx="22532" formatCode="General">
                  <c:v>4.0440399999999996E-3</c:v>
                </c:pt>
                <c:pt idx="22533" formatCode="General">
                  <c:v>4.0440900000000002E-3</c:v>
                </c:pt>
                <c:pt idx="22534" formatCode="General">
                  <c:v>4.0441299999999999E-3</c:v>
                </c:pt>
                <c:pt idx="22535" formatCode="General">
                  <c:v>4.0441699999999997E-3</c:v>
                </c:pt>
                <c:pt idx="22536" formatCode="General">
                  <c:v>4.0442200000000003E-3</c:v>
                </c:pt>
                <c:pt idx="22537" formatCode="General">
                  <c:v>4.04426E-3</c:v>
                </c:pt>
                <c:pt idx="22538" formatCode="General">
                  <c:v>4.0443099999999997E-3</c:v>
                </c:pt>
                <c:pt idx="22539" formatCode="General">
                  <c:v>4.0443500000000004E-3</c:v>
                </c:pt>
                <c:pt idx="22540" formatCode="General">
                  <c:v>4.0443900000000001E-3</c:v>
                </c:pt>
                <c:pt idx="22541" formatCode="General">
                  <c:v>4.0444399999999998E-3</c:v>
                </c:pt>
                <c:pt idx="22542" formatCode="General">
                  <c:v>4.0444799999999996E-3</c:v>
                </c:pt>
                <c:pt idx="22543" formatCode="General">
                  <c:v>4.0445300000000002E-3</c:v>
                </c:pt>
                <c:pt idx="22544" formatCode="General">
                  <c:v>4.0445699999999999E-3</c:v>
                </c:pt>
                <c:pt idx="22545" formatCode="General">
                  <c:v>4.0446199999999996E-3</c:v>
                </c:pt>
                <c:pt idx="22546" formatCode="General">
                  <c:v>4.0446600000000003E-3</c:v>
                </c:pt>
                <c:pt idx="22547" formatCode="General">
                  <c:v>4.0447E-3</c:v>
                </c:pt>
                <c:pt idx="22548" formatCode="General">
                  <c:v>4.0447499999999997E-3</c:v>
                </c:pt>
                <c:pt idx="22549" formatCode="General">
                  <c:v>4.0447900000000004E-3</c:v>
                </c:pt>
                <c:pt idx="22550" formatCode="General">
                  <c:v>4.0448400000000001E-3</c:v>
                </c:pt>
                <c:pt idx="22551" formatCode="General">
                  <c:v>4.0448999999999997E-3</c:v>
                </c:pt>
                <c:pt idx="22552" formatCode="General">
                  <c:v>4.0449500000000003E-3</c:v>
                </c:pt>
                <c:pt idx="22553" formatCode="General">
                  <c:v>4.045E-3</c:v>
                </c:pt>
                <c:pt idx="22554" formatCode="General">
                  <c:v>4.0450599999999996E-3</c:v>
                </c:pt>
                <c:pt idx="22555" formatCode="General">
                  <c:v>4.0451100000000002E-3</c:v>
                </c:pt>
                <c:pt idx="22556" formatCode="General">
                  <c:v>4.0451599999999999E-3</c:v>
                </c:pt>
                <c:pt idx="22557" formatCode="General">
                  <c:v>4.0452099999999996E-3</c:v>
                </c:pt>
                <c:pt idx="22558" formatCode="General">
                  <c:v>4.0452700000000001E-3</c:v>
                </c:pt>
                <c:pt idx="22559" formatCode="General">
                  <c:v>4.0453199999999998E-3</c:v>
                </c:pt>
                <c:pt idx="22560" formatCode="General">
                  <c:v>4.0453800000000003E-3</c:v>
                </c:pt>
                <c:pt idx="22561" formatCode="General">
                  <c:v>4.0454499999999999E-3</c:v>
                </c:pt>
                <c:pt idx="22562" formatCode="General">
                  <c:v>4.0455300000000003E-3</c:v>
                </c:pt>
                <c:pt idx="22563" formatCode="General">
                  <c:v>4.0455999999999999E-3</c:v>
                </c:pt>
                <c:pt idx="22564" formatCode="General">
                  <c:v>4.0456700000000003E-3</c:v>
                </c:pt>
                <c:pt idx="22565" formatCode="General">
                  <c:v>4.0457599999999998E-3</c:v>
                </c:pt>
                <c:pt idx="22566" formatCode="General">
                  <c:v>4.0458600000000001E-3</c:v>
                </c:pt>
                <c:pt idx="22567" formatCode="General">
                  <c:v>4.0459800000000002E-3</c:v>
                </c:pt>
                <c:pt idx="22568" formatCode="General">
                  <c:v>4.0461300000000002E-3</c:v>
                </c:pt>
                <c:pt idx="22569" formatCode="General">
                  <c:v>4.0464300000000002E-3</c:v>
                </c:pt>
                <c:pt idx="22570" formatCode="General">
                  <c:v>4.0465700000000002E-3</c:v>
                </c:pt>
                <c:pt idx="22571" formatCode="General">
                  <c:v>4.0466900000000004E-3</c:v>
                </c:pt>
                <c:pt idx="22572" formatCode="General">
                  <c:v>4.0467999999999997E-3</c:v>
                </c:pt>
                <c:pt idx="22573" formatCode="General">
                  <c:v>4.04689E-3</c:v>
                </c:pt>
                <c:pt idx="22574" formatCode="General">
                  <c:v>4.0470000000000002E-3</c:v>
                </c:pt>
                <c:pt idx="22575" formatCode="General">
                  <c:v>4.0470799999999998E-3</c:v>
                </c:pt>
                <c:pt idx="22576" formatCode="General">
                  <c:v>4.0471700000000001E-3</c:v>
                </c:pt>
                <c:pt idx="22577" formatCode="General">
                  <c:v>4.0472700000000004E-3</c:v>
                </c:pt>
                <c:pt idx="22578" formatCode="General">
                  <c:v>4.0473599999999998E-3</c:v>
                </c:pt>
                <c:pt idx="22579" formatCode="General">
                  <c:v>4.0473999999999996E-3</c:v>
                </c:pt>
                <c:pt idx="22580" formatCode="General">
                  <c:v>4.0474999999999999E-3</c:v>
                </c:pt>
                <c:pt idx="22581" formatCode="General">
                  <c:v>4.0476000000000002E-3</c:v>
                </c:pt>
                <c:pt idx="22582" formatCode="General">
                  <c:v>4.0476799999999997E-3</c:v>
                </c:pt>
                <c:pt idx="22583" formatCode="General">
                  <c:v>4.0477500000000001E-3</c:v>
                </c:pt>
                <c:pt idx="22584" formatCode="General">
                  <c:v>4.0478399999999996E-3</c:v>
                </c:pt>
                <c:pt idx="22585" formatCode="General">
                  <c:v>4.0479499999999998E-3</c:v>
                </c:pt>
                <c:pt idx="22586" formatCode="General">
                  <c:v>4.0480500000000001E-3</c:v>
                </c:pt>
                <c:pt idx="22587" formatCode="General">
                  <c:v>4.0481600000000003E-3</c:v>
                </c:pt>
                <c:pt idx="22588" formatCode="General">
                  <c:v>4.0482900000000004E-3</c:v>
                </c:pt>
                <c:pt idx="22589" formatCode="General">
                  <c:v>4.0484800000000001E-3</c:v>
                </c:pt>
                <c:pt idx="22590" formatCode="General">
                  <c:v>4.0487400000000003E-3</c:v>
                </c:pt>
                <c:pt idx="22591" formatCode="General">
                  <c:v>4.0488599999999996E-3</c:v>
                </c:pt>
                <c:pt idx="22592" formatCode="General">
                  <c:v>4.0489799999999998E-3</c:v>
                </c:pt>
                <c:pt idx="22593" formatCode="General">
                  <c:v>4.0490700000000001E-3</c:v>
                </c:pt>
                <c:pt idx="22594" formatCode="General">
                  <c:v>4.0491499999999996E-3</c:v>
                </c:pt>
                <c:pt idx="22595" formatCode="General">
                  <c:v>4.04923E-3</c:v>
                </c:pt>
                <c:pt idx="22596" formatCode="General">
                  <c:v>4.0493100000000004E-3</c:v>
                </c:pt>
                <c:pt idx="22597" formatCode="General">
                  <c:v>4.0493700000000001E-3</c:v>
                </c:pt>
                <c:pt idx="22598" formatCode="General">
                  <c:v>4.0494199999999998E-3</c:v>
                </c:pt>
                <c:pt idx="22599" formatCode="General">
                  <c:v>4.0494800000000003E-3</c:v>
                </c:pt>
                <c:pt idx="22600" formatCode="General">
                  <c:v>4.0495399999999999E-3</c:v>
                </c:pt>
                <c:pt idx="22601" formatCode="General">
                  <c:v>4.0496000000000004E-3</c:v>
                </c:pt>
                <c:pt idx="22602" formatCode="General">
                  <c:v>4.0496600000000001E-3</c:v>
                </c:pt>
                <c:pt idx="22603" formatCode="General">
                  <c:v>4.0497099999999998E-3</c:v>
                </c:pt>
                <c:pt idx="22604" formatCode="General">
                  <c:v>4.0497500000000004E-3</c:v>
                </c:pt>
                <c:pt idx="22605" formatCode="General">
                  <c:v>4.0498000000000001E-3</c:v>
                </c:pt>
                <c:pt idx="22606" formatCode="General">
                  <c:v>4.0498499999999998E-3</c:v>
                </c:pt>
                <c:pt idx="22607" formatCode="General">
                  <c:v>4.0498899999999996E-3</c:v>
                </c:pt>
                <c:pt idx="22608" formatCode="General">
                  <c:v>4.0499400000000001E-3</c:v>
                </c:pt>
                <c:pt idx="22609" formatCode="General">
                  <c:v>4.0499799999999999E-3</c:v>
                </c:pt>
                <c:pt idx="22610" formatCode="General">
                  <c:v>4.0500199999999997E-3</c:v>
                </c:pt>
                <c:pt idx="22611" formatCode="General">
                  <c:v>4.0500600000000003E-3</c:v>
                </c:pt>
                <c:pt idx="22612" formatCode="General">
                  <c:v>4.0501000000000001E-3</c:v>
                </c:pt>
                <c:pt idx="22613" formatCode="General">
                  <c:v>4.0501399999999998E-3</c:v>
                </c:pt>
                <c:pt idx="22614" formatCode="General">
                  <c:v>4.0501799999999996E-3</c:v>
                </c:pt>
                <c:pt idx="22615" formatCode="General">
                  <c:v>4.0502200000000002E-3</c:v>
                </c:pt>
                <c:pt idx="22616" formatCode="General">
                  <c:v>4.05026E-3</c:v>
                </c:pt>
                <c:pt idx="22617" formatCode="General">
                  <c:v>4.0502899999999998E-3</c:v>
                </c:pt>
                <c:pt idx="22618" formatCode="General">
                  <c:v>4.0503300000000004E-3</c:v>
                </c:pt>
                <c:pt idx="22619" formatCode="General">
                  <c:v>4.0503700000000002E-3</c:v>
                </c:pt>
                <c:pt idx="22620" formatCode="General">
                  <c:v>4.0504099999999999E-3</c:v>
                </c:pt>
                <c:pt idx="22621" formatCode="General">
                  <c:v>4.0504499999999997E-3</c:v>
                </c:pt>
                <c:pt idx="22622" formatCode="General">
                  <c:v>4.0504900000000003E-3</c:v>
                </c:pt>
                <c:pt idx="22623" formatCode="General">
                  <c:v>4.0505300000000001E-3</c:v>
                </c:pt>
                <c:pt idx="22624" formatCode="General">
                  <c:v>4.0505699999999999E-3</c:v>
                </c:pt>
                <c:pt idx="22625" formatCode="General">
                  <c:v>4.0506199999999996E-3</c:v>
                </c:pt>
                <c:pt idx="22626" formatCode="General">
                  <c:v>4.0506600000000002E-3</c:v>
                </c:pt>
                <c:pt idx="22627" formatCode="General">
                  <c:v>4.0507E-3</c:v>
                </c:pt>
                <c:pt idx="22628" formatCode="General">
                  <c:v>4.0507399999999997E-3</c:v>
                </c:pt>
                <c:pt idx="22629" formatCode="General">
                  <c:v>4.0507900000000003E-3</c:v>
                </c:pt>
                <c:pt idx="22630" formatCode="General">
                  <c:v>4.0508300000000001E-3</c:v>
                </c:pt>
                <c:pt idx="22631" formatCode="General">
                  <c:v>4.0508699999999998E-3</c:v>
                </c:pt>
                <c:pt idx="22632" formatCode="General">
                  <c:v>4.0509200000000004E-3</c:v>
                </c:pt>
                <c:pt idx="22633" formatCode="General">
                  <c:v>4.0509600000000002E-3</c:v>
                </c:pt>
                <c:pt idx="22634" formatCode="General">
                  <c:v>4.0509999999999999E-3</c:v>
                </c:pt>
                <c:pt idx="22635" formatCode="General">
                  <c:v>4.0510499999999996E-3</c:v>
                </c:pt>
                <c:pt idx="22636" formatCode="General">
                  <c:v>4.0510900000000002E-3</c:v>
                </c:pt>
                <c:pt idx="22637" formatCode="General">
                  <c:v>4.05113E-3</c:v>
                </c:pt>
                <c:pt idx="22638" formatCode="General">
                  <c:v>4.0511699999999998E-3</c:v>
                </c:pt>
                <c:pt idx="22639" formatCode="General">
                  <c:v>4.0512200000000003E-3</c:v>
                </c:pt>
                <c:pt idx="22640" formatCode="General">
                  <c:v>4.0512600000000001E-3</c:v>
                </c:pt>
                <c:pt idx="22641" formatCode="General">
                  <c:v>4.0512999999999999E-3</c:v>
                </c:pt>
                <c:pt idx="22642" formatCode="General">
                  <c:v>4.0513499999999996E-3</c:v>
                </c:pt>
                <c:pt idx="22643" formatCode="General">
                  <c:v>4.0513900000000002E-3</c:v>
                </c:pt>
                <c:pt idx="22644" formatCode="General">
                  <c:v>4.05143E-3</c:v>
                </c:pt>
                <c:pt idx="22645" formatCode="General">
                  <c:v>4.0514899999999996E-3</c:v>
                </c:pt>
                <c:pt idx="22646" formatCode="General">
                  <c:v>4.0515400000000002E-3</c:v>
                </c:pt>
                <c:pt idx="22647" formatCode="General">
                  <c:v>4.0515899999999999E-3</c:v>
                </c:pt>
                <c:pt idx="22648" formatCode="General">
                  <c:v>4.0516500000000004E-3</c:v>
                </c:pt>
                <c:pt idx="22649" formatCode="General">
                  <c:v>4.0517000000000001E-3</c:v>
                </c:pt>
                <c:pt idx="22650" formatCode="General">
                  <c:v>4.0517699999999997E-3</c:v>
                </c:pt>
                <c:pt idx="22651" formatCode="General">
                  <c:v>4.0518400000000001E-3</c:v>
                </c:pt>
                <c:pt idx="22652" formatCode="General">
                  <c:v>4.0519099999999997E-3</c:v>
                </c:pt>
                <c:pt idx="22653" formatCode="General">
                  <c:v>4.0519800000000002E-3</c:v>
                </c:pt>
                <c:pt idx="22654" formatCode="General">
                  <c:v>4.0520499999999997E-3</c:v>
                </c:pt>
                <c:pt idx="22655" formatCode="General">
                  <c:v>4.0521200000000002E-3</c:v>
                </c:pt>
                <c:pt idx="22656" formatCode="General">
                  <c:v>4.0522300000000004E-3</c:v>
                </c:pt>
                <c:pt idx="22657" formatCode="General">
                  <c:v>4.0523299999999998E-3</c:v>
                </c:pt>
                <c:pt idx="22658" formatCode="General">
                  <c:v>4.05244E-3</c:v>
                </c:pt>
                <c:pt idx="22659" formatCode="General">
                  <c:v>4.0525500000000002E-3</c:v>
                </c:pt>
                <c:pt idx="22660" formatCode="General">
                  <c:v>4.0526700000000004E-3</c:v>
                </c:pt>
                <c:pt idx="22661" formatCode="General">
                  <c:v>4.0528099999999996E-3</c:v>
                </c:pt>
                <c:pt idx="22662" formatCode="General">
                  <c:v>4.0529600000000004E-3</c:v>
                </c:pt>
                <c:pt idx="22663" formatCode="General">
                  <c:v>4.0530999999999996E-3</c:v>
                </c:pt>
                <c:pt idx="22664" formatCode="General">
                  <c:v>4.0531999999999999E-3</c:v>
                </c:pt>
                <c:pt idx="22665" formatCode="General">
                  <c:v>4.0533899999999996E-3</c:v>
                </c:pt>
                <c:pt idx="22666" formatCode="General">
                  <c:v>4.0535900000000001E-3</c:v>
                </c:pt>
                <c:pt idx="22667" formatCode="General">
                  <c:v>4.0537799999999999E-3</c:v>
                </c:pt>
                <c:pt idx="22668" formatCode="General">
                  <c:v>4.0539699999999996E-3</c:v>
                </c:pt>
                <c:pt idx="22669" formatCode="General">
                  <c:v>4.0541700000000002E-3</c:v>
                </c:pt>
                <c:pt idx="22670" formatCode="General">
                  <c:v>4.0544099999999996E-3</c:v>
                </c:pt>
                <c:pt idx="22671" formatCode="General">
                  <c:v>4.05464E-3</c:v>
                </c:pt>
                <c:pt idx="22672" formatCode="General">
                  <c:v>4.0548800000000003E-3</c:v>
                </c:pt>
                <c:pt idx="22673" formatCode="General">
                  <c:v>4.0551199999999997E-3</c:v>
                </c:pt>
                <c:pt idx="22674" formatCode="General">
                  <c:v>4.0554400000000004E-3</c:v>
                </c:pt>
                <c:pt idx="22675" formatCode="General">
                  <c:v>4.0557500000000003E-3</c:v>
                </c:pt>
                <c:pt idx="22676" formatCode="General">
                  <c:v>4.0560700000000002E-3</c:v>
                </c:pt>
                <c:pt idx="22677" formatCode="General">
                  <c:v>4.05639E-3</c:v>
                </c:pt>
                <c:pt idx="22678" formatCode="General">
                  <c:v>4.0567099999999998E-3</c:v>
                </c:pt>
                <c:pt idx="22679" formatCode="General">
                  <c:v>4.0570500000000004E-3</c:v>
                </c:pt>
                <c:pt idx="22680" formatCode="General">
                  <c:v>4.0573900000000001E-3</c:v>
                </c:pt>
                <c:pt idx="22681" formatCode="General">
                  <c:v>4.05785E-3</c:v>
                </c:pt>
                <c:pt idx="22682" formatCode="General">
                  <c:v>4.0583099999999999E-3</c:v>
                </c:pt>
                <c:pt idx="22683" formatCode="General">
                  <c:v>4.0587699999999997E-3</c:v>
                </c:pt>
                <c:pt idx="22684" formatCode="General">
                  <c:v>4.0592299999999996E-3</c:v>
                </c:pt>
                <c:pt idx="22685" formatCode="General">
                  <c:v>4.0596800000000004E-3</c:v>
                </c:pt>
                <c:pt idx="22686" formatCode="General">
                  <c:v>4.0603699999999998E-3</c:v>
                </c:pt>
                <c:pt idx="22687" formatCode="General">
                  <c:v>4.0610500000000001E-3</c:v>
                </c:pt>
                <c:pt idx="22688" formatCode="General">
                  <c:v>4.0617199999999996E-3</c:v>
                </c:pt>
                <c:pt idx="22689" formatCode="General">
                  <c:v>4.0623899999999999E-3</c:v>
                </c:pt>
                <c:pt idx="22690" formatCode="General">
                  <c:v>4.0630700000000002E-3</c:v>
                </c:pt>
                <c:pt idx="22691" formatCode="General">
                  <c:v>4.0639700000000001E-3</c:v>
                </c:pt>
                <c:pt idx="22692" formatCode="General">
                  <c:v>4.0648699999999999E-3</c:v>
                </c:pt>
                <c:pt idx="22693" formatCode="General">
                  <c:v>4.0657699999999998E-3</c:v>
                </c:pt>
                <c:pt idx="22694" formatCode="General">
                  <c:v>4.0666599999999997E-3</c:v>
                </c:pt>
                <c:pt idx="22695" formatCode="General">
                  <c:v>4.06807E-3</c:v>
                </c:pt>
                <c:pt idx="22696" formatCode="General">
                  <c:v>4.0695899999999997E-3</c:v>
                </c:pt>
                <c:pt idx="22697" formatCode="General">
                  <c:v>4.0711100000000002E-3</c:v>
                </c:pt>
                <c:pt idx="22698" formatCode="General">
                  <c:v>4.0726299999999998E-3</c:v>
                </c:pt>
                <c:pt idx="22699" formatCode="General">
                  <c:v>4.0741500000000003E-3</c:v>
                </c:pt>
                <c:pt idx="22700" formatCode="General">
                  <c:v>4.07567E-3</c:v>
                </c:pt>
                <c:pt idx="22701" formatCode="General">
                  <c:v>4.0773099999999998E-3</c:v>
                </c:pt>
                <c:pt idx="22702" formatCode="General">
                  <c:v>4.0789600000000004E-3</c:v>
                </c:pt>
                <c:pt idx="22703" formatCode="General">
                  <c:v>4.0806100000000001E-3</c:v>
                </c:pt>
                <c:pt idx="22704" formatCode="General">
                  <c:v>4.0822499999999999E-3</c:v>
                </c:pt>
                <c:pt idx="22705" formatCode="General">
                  <c:v>4.0838999999999997E-3</c:v>
                </c:pt>
                <c:pt idx="22706" formatCode="General">
                  <c:v>4.0854400000000001E-3</c:v>
                </c:pt>
                <c:pt idx="22707" formatCode="General">
                  <c:v>4.0869299999999999E-3</c:v>
                </c:pt>
                <c:pt idx="22708" formatCode="General">
                  <c:v>4.08793E-3</c:v>
                </c:pt>
                <c:pt idx="22709" formatCode="General">
                  <c:v>4.0889200000000002E-3</c:v>
                </c:pt>
                <c:pt idx="22710" formatCode="General">
                  <c:v>4.0899100000000004E-3</c:v>
                </c:pt>
                <c:pt idx="22711" formatCode="General">
                  <c:v>4.0909099999999997E-3</c:v>
                </c:pt>
                <c:pt idx="22712" formatCode="General">
                  <c:v>4.0918999999999999E-3</c:v>
                </c:pt>
                <c:pt idx="22713" formatCode="General">
                  <c:v>4.09275E-3</c:v>
                </c:pt>
                <c:pt idx="22714" formatCode="General">
                  <c:v>4.0934400000000003E-3</c:v>
                </c:pt>
                <c:pt idx="22715" formatCode="General">
                  <c:v>4.0941299999999996E-3</c:v>
                </c:pt>
                <c:pt idx="22716" formatCode="General">
                  <c:v>4.0948299999999998E-3</c:v>
                </c:pt>
                <c:pt idx="22717" formatCode="General">
                  <c:v>4.0955200000000001E-3</c:v>
                </c:pt>
                <c:pt idx="22718" formatCode="General">
                  <c:v>4.0962200000000002E-3</c:v>
                </c:pt>
                <c:pt idx="22719" formatCode="General">
                  <c:v>4.0969099999999996E-3</c:v>
                </c:pt>
                <c:pt idx="22720" formatCode="General">
                  <c:v>4.09743E-3</c:v>
                </c:pt>
                <c:pt idx="22721" formatCode="General">
                  <c:v>4.0979500000000004E-3</c:v>
                </c:pt>
                <c:pt idx="22722" formatCode="General">
                  <c:v>4.0983699999999996E-3</c:v>
                </c:pt>
                <c:pt idx="22723" formatCode="General">
                  <c:v>4.0987799999999998E-3</c:v>
                </c:pt>
                <c:pt idx="22724" formatCode="General">
                  <c:v>4.0991999999999999E-3</c:v>
                </c:pt>
                <c:pt idx="22725" formatCode="General">
                  <c:v>4.09962E-3</c:v>
                </c:pt>
                <c:pt idx="22726" formatCode="General">
                  <c:v>4.1000300000000002E-3</c:v>
                </c:pt>
                <c:pt idx="22727" formatCode="General">
                  <c:v>4.1004500000000003E-3</c:v>
                </c:pt>
                <c:pt idx="22728" formatCode="General">
                  <c:v>4.1008599999999996E-3</c:v>
                </c:pt>
                <c:pt idx="22729" formatCode="General">
                  <c:v>4.1011800000000003E-3</c:v>
                </c:pt>
                <c:pt idx="22730" formatCode="General">
                  <c:v>4.1015799999999996E-3</c:v>
                </c:pt>
                <c:pt idx="22731" formatCode="General">
                  <c:v>4.1018799999999996E-3</c:v>
                </c:pt>
                <c:pt idx="22732" formatCode="General">
                  <c:v>4.1021800000000004E-3</c:v>
                </c:pt>
                <c:pt idx="22733" formatCode="General">
                  <c:v>4.1024800000000004E-3</c:v>
                </c:pt>
                <c:pt idx="22734" formatCode="General">
                  <c:v>4.1027800000000003E-3</c:v>
                </c:pt>
                <c:pt idx="22735" formatCode="General">
                  <c:v>4.1030800000000003E-3</c:v>
                </c:pt>
                <c:pt idx="22736" formatCode="General">
                  <c:v>4.1033099999999998E-3</c:v>
                </c:pt>
                <c:pt idx="22737" formatCode="General">
                  <c:v>4.1035300000000002E-3</c:v>
                </c:pt>
                <c:pt idx="22738" formatCode="General">
                  <c:v>4.1037900000000004E-3</c:v>
                </c:pt>
                <c:pt idx="22739" formatCode="General">
                  <c:v>4.104E-3</c:v>
                </c:pt>
                <c:pt idx="22740" formatCode="General">
                  <c:v>4.1042099999999996E-3</c:v>
                </c:pt>
                <c:pt idx="22741" formatCode="General">
                  <c:v>4.1044100000000002E-3</c:v>
                </c:pt>
                <c:pt idx="22742" formatCode="General">
                  <c:v>4.1046199999999998E-3</c:v>
                </c:pt>
                <c:pt idx="22743" formatCode="General">
                  <c:v>4.1047799999999997E-3</c:v>
                </c:pt>
                <c:pt idx="22744" formatCode="General">
                  <c:v>4.1049299999999997E-3</c:v>
                </c:pt>
                <c:pt idx="22745" formatCode="General">
                  <c:v>4.1050899999999996E-3</c:v>
                </c:pt>
                <c:pt idx="22746" formatCode="General">
                  <c:v>4.1052500000000004E-3</c:v>
                </c:pt>
                <c:pt idx="22747" formatCode="General">
                  <c:v>4.1053499999999998E-3</c:v>
                </c:pt>
                <c:pt idx="22748" formatCode="General">
                  <c:v>4.1054999999999998E-3</c:v>
                </c:pt>
                <c:pt idx="22749" formatCode="General">
                  <c:v>4.10561E-3</c:v>
                </c:pt>
                <c:pt idx="22750" formatCode="General">
                  <c:v>4.1057300000000001E-3</c:v>
                </c:pt>
                <c:pt idx="22751" formatCode="General">
                  <c:v>4.1058400000000004E-3</c:v>
                </c:pt>
                <c:pt idx="22752" formatCode="General">
                  <c:v>4.1059499999999997E-3</c:v>
                </c:pt>
                <c:pt idx="22753" formatCode="General">
                  <c:v>4.1060599999999999E-3</c:v>
                </c:pt>
                <c:pt idx="22754" formatCode="General">
                  <c:v>4.1061400000000003E-3</c:v>
                </c:pt>
                <c:pt idx="22755" formatCode="General">
                  <c:v>4.1062099999999999E-3</c:v>
                </c:pt>
                <c:pt idx="22756" formatCode="General">
                  <c:v>4.1062900000000003E-3</c:v>
                </c:pt>
                <c:pt idx="22757" formatCode="General">
                  <c:v>4.1063599999999999E-3</c:v>
                </c:pt>
                <c:pt idx="22758" formatCode="General">
                  <c:v>4.1064400000000003E-3</c:v>
                </c:pt>
                <c:pt idx="22759" formatCode="General">
                  <c:v>4.1065199999999998E-3</c:v>
                </c:pt>
                <c:pt idx="22760" formatCode="General">
                  <c:v>4.1065800000000003E-3</c:v>
                </c:pt>
                <c:pt idx="22761" formatCode="General">
                  <c:v>4.1066399999999999E-3</c:v>
                </c:pt>
                <c:pt idx="22762" formatCode="General">
                  <c:v>4.1066999999999996E-3</c:v>
                </c:pt>
                <c:pt idx="22763" formatCode="General">
                  <c:v>4.1067500000000002E-3</c:v>
                </c:pt>
                <c:pt idx="22764" formatCode="General">
                  <c:v>4.1068099999999998E-3</c:v>
                </c:pt>
                <c:pt idx="22765" formatCode="General">
                  <c:v>4.1068700000000003E-3</c:v>
                </c:pt>
                <c:pt idx="22766" formatCode="General">
                  <c:v>4.10693E-3</c:v>
                </c:pt>
                <c:pt idx="22767" formatCode="General">
                  <c:v>4.1069899999999996E-3</c:v>
                </c:pt>
                <c:pt idx="22768" formatCode="General">
                  <c:v>4.1070300000000002E-3</c:v>
                </c:pt>
                <c:pt idx="22769" formatCode="General">
                  <c:v>4.10707E-3</c:v>
                </c:pt>
                <c:pt idx="22770" formatCode="General">
                  <c:v>4.1071199999999997E-3</c:v>
                </c:pt>
                <c:pt idx="22771" formatCode="General">
                  <c:v>4.1071600000000003E-3</c:v>
                </c:pt>
                <c:pt idx="22772" formatCode="General">
                  <c:v>4.1072000000000001E-3</c:v>
                </c:pt>
                <c:pt idx="22773" formatCode="General">
                  <c:v>4.1072499999999998E-3</c:v>
                </c:pt>
                <c:pt idx="22774" formatCode="General">
                  <c:v>4.1072900000000004E-3</c:v>
                </c:pt>
                <c:pt idx="22775" formatCode="General">
                  <c:v>4.1073300000000002E-3</c:v>
                </c:pt>
                <c:pt idx="22776" formatCode="General">
                  <c:v>4.1073799999999999E-3</c:v>
                </c:pt>
                <c:pt idx="22777" formatCode="General">
                  <c:v>4.1074199999999996E-3</c:v>
                </c:pt>
                <c:pt idx="22778" formatCode="General">
                  <c:v>4.1074600000000003E-3</c:v>
                </c:pt>
                <c:pt idx="22779" formatCode="General">
                  <c:v>4.1075E-3</c:v>
                </c:pt>
                <c:pt idx="22780" formatCode="General">
                  <c:v>4.1075499999999997E-3</c:v>
                </c:pt>
                <c:pt idx="22781" formatCode="General">
                  <c:v>4.1075900000000004E-3</c:v>
                </c:pt>
                <c:pt idx="22782" formatCode="General">
                  <c:v>4.1076400000000001E-3</c:v>
                </c:pt>
                <c:pt idx="22783" formatCode="General">
                  <c:v>4.1076899999999998E-3</c:v>
                </c:pt>
                <c:pt idx="22784" formatCode="General">
                  <c:v>4.1077300000000004E-3</c:v>
                </c:pt>
                <c:pt idx="22785" formatCode="General">
                  <c:v>4.1077800000000001E-3</c:v>
                </c:pt>
                <c:pt idx="22786" formatCode="General">
                  <c:v>4.1078199999999999E-3</c:v>
                </c:pt>
                <c:pt idx="22787" formatCode="General">
                  <c:v>4.1078699999999996E-3</c:v>
                </c:pt>
                <c:pt idx="22788" formatCode="General">
                  <c:v>4.1079200000000001E-3</c:v>
                </c:pt>
                <c:pt idx="22789" formatCode="General">
                  <c:v>4.1079599999999999E-3</c:v>
                </c:pt>
                <c:pt idx="22790" formatCode="General">
                  <c:v>4.1080099999999996E-3</c:v>
                </c:pt>
                <c:pt idx="22791" formatCode="General">
                  <c:v>4.1080600000000002E-3</c:v>
                </c:pt>
                <c:pt idx="22792" formatCode="General">
                  <c:v>4.1080999999999999E-3</c:v>
                </c:pt>
                <c:pt idx="22793" formatCode="General">
                  <c:v>4.1081499999999996E-3</c:v>
                </c:pt>
                <c:pt idx="22794" formatCode="General">
                  <c:v>4.1081900000000003E-3</c:v>
                </c:pt>
                <c:pt idx="22795" formatCode="General">
                  <c:v>4.1082499999999999E-3</c:v>
                </c:pt>
                <c:pt idx="22796" formatCode="General">
                  <c:v>4.1082999999999996E-3</c:v>
                </c:pt>
                <c:pt idx="22797" formatCode="General">
                  <c:v>4.1083400000000003E-3</c:v>
                </c:pt>
                <c:pt idx="22798" formatCode="General">
                  <c:v>4.10839E-3</c:v>
                </c:pt>
                <c:pt idx="22799" formatCode="General">
                  <c:v>4.1084399999999997E-3</c:v>
                </c:pt>
                <c:pt idx="22800" formatCode="General">
                  <c:v>4.1084900000000002E-3</c:v>
                </c:pt>
                <c:pt idx="22801" formatCode="General">
                  <c:v>4.1085399999999999E-3</c:v>
                </c:pt>
                <c:pt idx="22802" formatCode="General">
                  <c:v>4.1085799999999997E-3</c:v>
                </c:pt>
                <c:pt idx="22803" formatCode="General">
                  <c:v>4.1086500000000001E-3</c:v>
                </c:pt>
                <c:pt idx="22804" formatCode="General">
                  <c:v>4.1087099999999998E-3</c:v>
                </c:pt>
                <c:pt idx="22805" formatCode="General">
                  <c:v>4.1087800000000002E-3</c:v>
                </c:pt>
                <c:pt idx="22806" formatCode="General">
                  <c:v>4.1088299999999999E-3</c:v>
                </c:pt>
                <c:pt idx="22807" formatCode="General">
                  <c:v>4.1089100000000003E-3</c:v>
                </c:pt>
                <c:pt idx="22808" formatCode="General">
                  <c:v>4.1089899999999999E-3</c:v>
                </c:pt>
                <c:pt idx="22809" formatCode="General">
                  <c:v>4.1090600000000003E-3</c:v>
                </c:pt>
                <c:pt idx="22810" formatCode="General">
                  <c:v>4.1091399999999998E-3</c:v>
                </c:pt>
                <c:pt idx="22811" formatCode="General">
                  <c:v>4.1092300000000002E-3</c:v>
                </c:pt>
                <c:pt idx="22812" formatCode="General">
                  <c:v>4.1093400000000004E-3</c:v>
                </c:pt>
                <c:pt idx="22813" formatCode="General">
                  <c:v>4.1094499999999997E-3</c:v>
                </c:pt>
                <c:pt idx="22814" formatCode="General">
                  <c:v>4.1095899999999998E-3</c:v>
                </c:pt>
                <c:pt idx="22815" formatCode="General">
                  <c:v>4.1099200000000004E-3</c:v>
                </c:pt>
                <c:pt idx="22816" formatCode="General">
                  <c:v>4.1100700000000004E-3</c:v>
                </c:pt>
                <c:pt idx="22817" formatCode="General">
                  <c:v>4.1101999999999996E-3</c:v>
                </c:pt>
                <c:pt idx="22818" formatCode="General">
                  <c:v>4.1103099999999998E-3</c:v>
                </c:pt>
                <c:pt idx="22819" formatCode="General">
                  <c:v>4.11042E-3</c:v>
                </c:pt>
                <c:pt idx="22820" formatCode="General">
                  <c:v>4.1105300000000003E-3</c:v>
                </c:pt>
                <c:pt idx="22821" formatCode="General">
                  <c:v>4.1106299999999997E-3</c:v>
                </c:pt>
                <c:pt idx="22822" formatCode="General">
                  <c:v>4.11072E-3</c:v>
                </c:pt>
                <c:pt idx="22823" formatCode="General">
                  <c:v>4.1108200000000003E-3</c:v>
                </c:pt>
                <c:pt idx="22824" formatCode="General">
                  <c:v>4.1108999999999998E-3</c:v>
                </c:pt>
                <c:pt idx="22825" formatCode="General">
                  <c:v>4.1109900000000001E-3</c:v>
                </c:pt>
                <c:pt idx="22826" formatCode="General">
                  <c:v>4.1110799999999996E-3</c:v>
                </c:pt>
                <c:pt idx="22827" formatCode="General">
                  <c:v>4.1111699999999999E-3</c:v>
                </c:pt>
                <c:pt idx="22828" formatCode="General">
                  <c:v>4.1112299999999996E-3</c:v>
                </c:pt>
                <c:pt idx="22829" formatCode="General">
                  <c:v>4.1113199999999999E-3</c:v>
                </c:pt>
                <c:pt idx="22830" formatCode="General">
                  <c:v>4.1114400000000001E-3</c:v>
                </c:pt>
                <c:pt idx="22831" formatCode="General">
                  <c:v>4.1115300000000004E-3</c:v>
                </c:pt>
                <c:pt idx="22832" formatCode="General">
                  <c:v>4.1116499999999997E-3</c:v>
                </c:pt>
                <c:pt idx="22833" formatCode="General">
                  <c:v>4.1117799999999998E-3</c:v>
                </c:pt>
                <c:pt idx="22834" formatCode="General">
                  <c:v>4.1119700000000004E-3</c:v>
                </c:pt>
                <c:pt idx="22835" formatCode="General">
                  <c:v>4.1122499999999996E-3</c:v>
                </c:pt>
                <c:pt idx="22836" formatCode="General">
                  <c:v>4.1123599999999998E-3</c:v>
                </c:pt>
                <c:pt idx="22837" formatCode="General">
                  <c:v>4.11248E-3</c:v>
                </c:pt>
                <c:pt idx="22838" formatCode="General">
                  <c:v>4.1125700000000003E-3</c:v>
                </c:pt>
                <c:pt idx="22839" formatCode="General">
                  <c:v>4.1126499999999998E-3</c:v>
                </c:pt>
                <c:pt idx="22840" formatCode="General">
                  <c:v>4.1127300000000002E-3</c:v>
                </c:pt>
                <c:pt idx="22841" formatCode="General">
                  <c:v>4.1128099999999997E-3</c:v>
                </c:pt>
                <c:pt idx="22842" formatCode="General">
                  <c:v>4.1128800000000002E-3</c:v>
                </c:pt>
                <c:pt idx="22843" formatCode="General">
                  <c:v>4.1129399999999998E-3</c:v>
                </c:pt>
                <c:pt idx="22844" formatCode="General">
                  <c:v>4.1129900000000004E-3</c:v>
                </c:pt>
                <c:pt idx="22845" formatCode="General">
                  <c:v>4.11305E-3</c:v>
                </c:pt>
                <c:pt idx="22846" formatCode="General">
                  <c:v>4.1131099999999997E-3</c:v>
                </c:pt>
                <c:pt idx="22847" formatCode="General">
                  <c:v>4.1131700000000002E-3</c:v>
                </c:pt>
                <c:pt idx="22848" formatCode="General">
                  <c:v>4.1132199999999999E-3</c:v>
                </c:pt>
                <c:pt idx="22849" formatCode="General">
                  <c:v>4.1132800000000004E-3</c:v>
                </c:pt>
                <c:pt idx="22850" formatCode="General">
                  <c:v>4.1133400000000001E-3</c:v>
                </c:pt>
                <c:pt idx="22851" formatCode="General">
                  <c:v>4.1133999999999997E-3</c:v>
                </c:pt>
                <c:pt idx="22852" formatCode="General">
                  <c:v>4.1134600000000002E-3</c:v>
                </c:pt>
                <c:pt idx="22853" formatCode="General">
                  <c:v>4.1135E-3</c:v>
                </c:pt>
                <c:pt idx="22854" formatCode="General">
                  <c:v>4.1135399999999997E-3</c:v>
                </c:pt>
                <c:pt idx="22855" formatCode="General">
                  <c:v>4.1135800000000004E-3</c:v>
                </c:pt>
                <c:pt idx="22856" formatCode="General">
                  <c:v>4.1136200000000001E-3</c:v>
                </c:pt>
                <c:pt idx="22857" formatCode="General">
                  <c:v>4.1136599999999999E-3</c:v>
                </c:pt>
                <c:pt idx="22858" formatCode="General">
                  <c:v>4.1136999999999996E-3</c:v>
                </c:pt>
                <c:pt idx="22859" formatCode="General">
                  <c:v>4.1137400000000003E-3</c:v>
                </c:pt>
                <c:pt idx="22860" formatCode="General">
                  <c:v>4.11378E-3</c:v>
                </c:pt>
                <c:pt idx="22861" formatCode="General">
                  <c:v>4.1138199999999998E-3</c:v>
                </c:pt>
                <c:pt idx="22862" formatCode="General">
                  <c:v>4.1138600000000004E-3</c:v>
                </c:pt>
                <c:pt idx="22863" formatCode="General">
                  <c:v>4.1139000000000002E-3</c:v>
                </c:pt>
                <c:pt idx="22864" formatCode="General">
                  <c:v>4.11394E-3</c:v>
                </c:pt>
                <c:pt idx="22865" formatCode="General">
                  <c:v>4.1139799999999997E-3</c:v>
                </c:pt>
                <c:pt idx="22866" formatCode="General">
                  <c:v>4.1140200000000004E-3</c:v>
                </c:pt>
                <c:pt idx="22867" formatCode="General">
                  <c:v>4.1140700000000001E-3</c:v>
                </c:pt>
                <c:pt idx="22868" formatCode="General">
                  <c:v>4.1141099999999998E-3</c:v>
                </c:pt>
                <c:pt idx="22869" formatCode="General">
                  <c:v>4.1141499999999996E-3</c:v>
                </c:pt>
                <c:pt idx="22870" formatCode="General">
                  <c:v>4.1141900000000002E-3</c:v>
                </c:pt>
                <c:pt idx="22871" formatCode="General">
                  <c:v>4.11423E-3</c:v>
                </c:pt>
                <c:pt idx="22872" formatCode="General">
                  <c:v>4.1142699999999997E-3</c:v>
                </c:pt>
                <c:pt idx="22873" formatCode="General">
                  <c:v>4.1143100000000004E-3</c:v>
                </c:pt>
                <c:pt idx="22874" formatCode="General">
                  <c:v>4.1143400000000002E-3</c:v>
                </c:pt>
                <c:pt idx="22875" formatCode="General">
                  <c:v>4.1143799999999999E-3</c:v>
                </c:pt>
                <c:pt idx="22876" formatCode="General">
                  <c:v>4.1144199999999997E-3</c:v>
                </c:pt>
                <c:pt idx="22877" formatCode="General">
                  <c:v>4.1144600000000003E-3</c:v>
                </c:pt>
                <c:pt idx="22878" formatCode="General">
                  <c:v>4.1145000000000001E-3</c:v>
                </c:pt>
                <c:pt idx="22879" formatCode="General">
                  <c:v>4.1145399999999999E-3</c:v>
                </c:pt>
                <c:pt idx="22880" formatCode="General">
                  <c:v>4.1145899999999996E-3</c:v>
                </c:pt>
                <c:pt idx="22881" formatCode="General">
                  <c:v>4.1146400000000001E-3</c:v>
                </c:pt>
                <c:pt idx="22882" formatCode="General">
                  <c:v>4.1146999999999998E-3</c:v>
                </c:pt>
                <c:pt idx="22883" formatCode="General">
                  <c:v>4.1147500000000004E-3</c:v>
                </c:pt>
                <c:pt idx="22884" formatCode="General">
                  <c:v>4.1148000000000001E-3</c:v>
                </c:pt>
                <c:pt idx="22885" formatCode="General">
                  <c:v>4.1148499999999998E-3</c:v>
                </c:pt>
                <c:pt idx="22886" formatCode="General">
                  <c:v>4.1149100000000003E-3</c:v>
                </c:pt>
                <c:pt idx="22887" formatCode="General">
                  <c:v>4.11496E-3</c:v>
                </c:pt>
                <c:pt idx="22888" formatCode="General">
                  <c:v>4.1150099999999997E-3</c:v>
                </c:pt>
                <c:pt idx="22889" formatCode="General">
                  <c:v>4.1150700000000002E-3</c:v>
                </c:pt>
                <c:pt idx="22890" formatCode="General">
                  <c:v>4.1151299999999998E-3</c:v>
                </c:pt>
                <c:pt idx="22891" formatCode="General">
                  <c:v>4.1152000000000003E-3</c:v>
                </c:pt>
                <c:pt idx="22892" formatCode="General">
                  <c:v>4.1152599999999999E-3</c:v>
                </c:pt>
                <c:pt idx="22893" formatCode="General">
                  <c:v>4.1153199999999996E-3</c:v>
                </c:pt>
                <c:pt idx="22894" formatCode="General">
                  <c:v>4.11539E-3</c:v>
                </c:pt>
                <c:pt idx="22895" formatCode="General">
                  <c:v>4.1154499999999997E-3</c:v>
                </c:pt>
                <c:pt idx="22896" formatCode="General">
                  <c:v>4.1155499999999999E-3</c:v>
                </c:pt>
                <c:pt idx="22897" formatCode="General">
                  <c:v>4.1156400000000003E-3</c:v>
                </c:pt>
                <c:pt idx="22898" formatCode="General">
                  <c:v>4.1157399999999997E-3</c:v>
                </c:pt>
                <c:pt idx="22899" formatCode="General">
                  <c:v>4.11583E-3</c:v>
                </c:pt>
                <c:pt idx="22900" formatCode="General">
                  <c:v>4.1159400000000002E-3</c:v>
                </c:pt>
                <c:pt idx="22901" formatCode="General">
                  <c:v>4.1160800000000003E-3</c:v>
                </c:pt>
                <c:pt idx="22902" formatCode="General">
                  <c:v>4.1162200000000003E-3</c:v>
                </c:pt>
                <c:pt idx="22903" formatCode="General">
                  <c:v>4.1163600000000003E-3</c:v>
                </c:pt>
                <c:pt idx="22904" formatCode="General">
                  <c:v>4.1165000000000004E-3</c:v>
                </c:pt>
                <c:pt idx="22905" formatCode="General">
                  <c:v>4.1166400000000004E-3</c:v>
                </c:pt>
                <c:pt idx="22906" formatCode="General">
                  <c:v>4.1168200000000002E-3</c:v>
                </c:pt>
                <c:pt idx="22907" formatCode="General">
                  <c:v>4.1170099999999999E-3</c:v>
                </c:pt>
                <c:pt idx="22908" formatCode="General">
                  <c:v>4.1171899999999997E-3</c:v>
                </c:pt>
                <c:pt idx="22909" formatCode="General">
                  <c:v>4.1173700000000004E-3</c:v>
                </c:pt>
                <c:pt idx="22910" formatCode="General">
                  <c:v>4.1175700000000001E-3</c:v>
                </c:pt>
                <c:pt idx="22911" formatCode="General">
                  <c:v>4.1177599999999998E-3</c:v>
                </c:pt>
                <c:pt idx="22912" formatCode="General">
                  <c:v>4.1180100000000001E-3</c:v>
                </c:pt>
                <c:pt idx="22913" formatCode="General">
                  <c:v>4.1182700000000003E-3</c:v>
                </c:pt>
                <c:pt idx="22914" formatCode="General">
                  <c:v>4.1185199999999996E-3</c:v>
                </c:pt>
                <c:pt idx="22915" formatCode="General">
                  <c:v>4.1187699999999999E-3</c:v>
                </c:pt>
                <c:pt idx="22916" formatCode="General">
                  <c:v>4.1190300000000001E-3</c:v>
                </c:pt>
                <c:pt idx="22917" formatCode="General">
                  <c:v>4.1192800000000003E-3</c:v>
                </c:pt>
                <c:pt idx="22918" formatCode="General">
                  <c:v>4.1196499999999999E-3</c:v>
                </c:pt>
                <c:pt idx="22919" formatCode="General">
                  <c:v>4.1200000000000004E-3</c:v>
                </c:pt>
                <c:pt idx="22920" formatCode="General">
                  <c:v>4.12036E-3</c:v>
                </c:pt>
                <c:pt idx="22921" formatCode="General">
                  <c:v>4.1207099999999997E-3</c:v>
                </c:pt>
                <c:pt idx="22922" formatCode="General">
                  <c:v>4.1210700000000001E-3</c:v>
                </c:pt>
                <c:pt idx="22923" formatCode="General">
                  <c:v>4.1215399999999999E-3</c:v>
                </c:pt>
                <c:pt idx="22924" formatCode="General">
                  <c:v>4.1220099999999997E-3</c:v>
                </c:pt>
                <c:pt idx="22925" formatCode="General">
                  <c:v>4.1224900000000004E-3</c:v>
                </c:pt>
                <c:pt idx="22926" formatCode="General">
                  <c:v>4.1229600000000002E-3</c:v>
                </c:pt>
                <c:pt idx="22927" formatCode="General">
                  <c:v>4.1235400000000002E-3</c:v>
                </c:pt>
                <c:pt idx="22928" formatCode="General">
                  <c:v>4.1238899999999998E-3</c:v>
                </c:pt>
                <c:pt idx="22929" formatCode="General">
                  <c:v>4.12459E-3</c:v>
                </c:pt>
                <c:pt idx="22930" formatCode="General">
                  <c:v>4.1252800000000003E-3</c:v>
                </c:pt>
                <c:pt idx="22931" formatCode="General">
                  <c:v>4.1259699999999996E-3</c:v>
                </c:pt>
                <c:pt idx="22932" formatCode="General">
                  <c:v>4.1265900000000003E-3</c:v>
                </c:pt>
                <c:pt idx="22933" formatCode="General">
                  <c:v>4.1272000000000001E-3</c:v>
                </c:pt>
                <c:pt idx="22934" formatCode="General">
                  <c:v>4.1281299999999998E-3</c:v>
                </c:pt>
                <c:pt idx="22935" formatCode="General">
                  <c:v>4.1290500000000004E-3</c:v>
                </c:pt>
                <c:pt idx="22936" formatCode="General">
                  <c:v>4.1299800000000001E-3</c:v>
                </c:pt>
                <c:pt idx="22937" formatCode="General">
                  <c:v>4.1308999999999998E-3</c:v>
                </c:pt>
                <c:pt idx="22938" formatCode="General">
                  <c:v>4.1315500000000003E-3</c:v>
                </c:pt>
                <c:pt idx="22939" formatCode="General">
                  <c:v>4.1321999999999999E-3</c:v>
                </c:pt>
                <c:pt idx="22940" formatCode="General">
                  <c:v>4.1328500000000004E-3</c:v>
                </c:pt>
                <c:pt idx="22941" formatCode="General">
                  <c:v>4.1335E-3</c:v>
                </c:pt>
                <c:pt idx="22942" formatCode="General">
                  <c:v>4.1341499999999996E-3</c:v>
                </c:pt>
                <c:pt idx="22943" formatCode="General">
                  <c:v>4.1347900000000002E-3</c:v>
                </c:pt>
                <c:pt idx="22944" formatCode="General">
                  <c:v>4.1354399999999998E-3</c:v>
                </c:pt>
                <c:pt idx="22945" formatCode="General">
                  <c:v>4.1360900000000003E-3</c:v>
                </c:pt>
                <c:pt idx="22946" formatCode="General">
                  <c:v>4.1366099999999998E-3</c:v>
                </c:pt>
                <c:pt idx="22947" formatCode="General">
                  <c:v>4.1371300000000001E-3</c:v>
                </c:pt>
                <c:pt idx="22948" formatCode="General">
                  <c:v>4.1376499999999997E-3</c:v>
                </c:pt>
                <c:pt idx="22949" formatCode="General">
                  <c:v>4.13817E-3</c:v>
                </c:pt>
                <c:pt idx="22950" formatCode="General">
                  <c:v>4.1386900000000004E-3</c:v>
                </c:pt>
                <c:pt idx="22951" formatCode="General">
                  <c:v>4.1392099999999999E-3</c:v>
                </c:pt>
                <c:pt idx="22952" formatCode="General">
                  <c:v>4.1397300000000003E-3</c:v>
                </c:pt>
                <c:pt idx="22953" formatCode="General">
                  <c:v>4.1401099999999998E-3</c:v>
                </c:pt>
                <c:pt idx="22954" formatCode="General">
                  <c:v>4.1405699999999997E-3</c:v>
                </c:pt>
                <c:pt idx="22955" formatCode="General">
                  <c:v>4.1410600000000002E-3</c:v>
                </c:pt>
                <c:pt idx="22956" formatCode="General">
                  <c:v>4.1413800000000001E-3</c:v>
                </c:pt>
                <c:pt idx="22957" formatCode="General">
                  <c:v>4.1416999999999999E-3</c:v>
                </c:pt>
                <c:pt idx="22958" formatCode="General">
                  <c:v>4.1420299999999997E-3</c:v>
                </c:pt>
                <c:pt idx="22959" formatCode="General">
                  <c:v>4.1423500000000004E-3</c:v>
                </c:pt>
                <c:pt idx="22960" formatCode="General">
                  <c:v>4.1426800000000001E-3</c:v>
                </c:pt>
                <c:pt idx="22961" formatCode="General">
                  <c:v>4.1429700000000002E-3</c:v>
                </c:pt>
                <c:pt idx="22962" formatCode="General">
                  <c:v>4.1432300000000004E-3</c:v>
                </c:pt>
                <c:pt idx="22963" formatCode="General">
                  <c:v>4.1434899999999997E-3</c:v>
                </c:pt>
                <c:pt idx="22964" formatCode="General">
                  <c:v>4.1437499999999999E-3</c:v>
                </c:pt>
                <c:pt idx="22965" formatCode="General">
                  <c:v>4.1440100000000001E-3</c:v>
                </c:pt>
                <c:pt idx="22966" formatCode="General">
                  <c:v>4.1442700000000002E-3</c:v>
                </c:pt>
                <c:pt idx="22967" formatCode="General">
                  <c:v>4.1445299999999996E-3</c:v>
                </c:pt>
                <c:pt idx="22968" formatCode="General">
                  <c:v>4.1447799999999998E-3</c:v>
                </c:pt>
                <c:pt idx="22969" formatCode="General">
                  <c:v>4.1450100000000002E-3</c:v>
                </c:pt>
                <c:pt idx="22970" formatCode="General">
                  <c:v>4.1452099999999999E-3</c:v>
                </c:pt>
                <c:pt idx="22971" formatCode="General">
                  <c:v>4.1453999999999996E-3</c:v>
                </c:pt>
                <c:pt idx="22972" formatCode="General">
                  <c:v>4.1456000000000002E-3</c:v>
                </c:pt>
                <c:pt idx="22973" formatCode="General">
                  <c:v>4.1457899999999999E-3</c:v>
                </c:pt>
                <c:pt idx="22974" formatCode="General">
                  <c:v>4.1459899999999996E-3</c:v>
                </c:pt>
                <c:pt idx="22975" formatCode="General">
                  <c:v>4.1461800000000002E-3</c:v>
                </c:pt>
                <c:pt idx="22976" formatCode="General">
                  <c:v>4.1463699999999999E-3</c:v>
                </c:pt>
                <c:pt idx="22977" formatCode="General">
                  <c:v>4.1465499999999997E-3</c:v>
                </c:pt>
                <c:pt idx="22978" formatCode="General">
                  <c:v>4.1467199999999996E-3</c:v>
                </c:pt>
                <c:pt idx="22979" formatCode="General">
                  <c:v>4.1468800000000004E-3</c:v>
                </c:pt>
                <c:pt idx="22980" formatCode="General">
                  <c:v>4.1470400000000003E-3</c:v>
                </c:pt>
                <c:pt idx="22981" formatCode="General">
                  <c:v>4.1472000000000002E-3</c:v>
                </c:pt>
                <c:pt idx="22982" formatCode="General">
                  <c:v>4.1473200000000003E-3</c:v>
                </c:pt>
                <c:pt idx="22983" formatCode="General">
                  <c:v>4.1474499999999996E-3</c:v>
                </c:pt>
                <c:pt idx="22984" formatCode="General">
                  <c:v>4.1475699999999997E-3</c:v>
                </c:pt>
                <c:pt idx="22985" formatCode="General">
                  <c:v>4.1476899999999999E-3</c:v>
                </c:pt>
                <c:pt idx="22986" formatCode="General">
                  <c:v>4.1477700000000003E-3</c:v>
                </c:pt>
                <c:pt idx="22987" formatCode="General">
                  <c:v>4.1478900000000004E-3</c:v>
                </c:pt>
                <c:pt idx="22988" formatCode="General">
                  <c:v>4.1479799999999999E-3</c:v>
                </c:pt>
                <c:pt idx="22989" formatCode="General">
                  <c:v>4.1480700000000002E-3</c:v>
                </c:pt>
                <c:pt idx="22990" formatCode="General">
                  <c:v>4.1481699999999996E-3</c:v>
                </c:pt>
                <c:pt idx="22991" formatCode="General">
                  <c:v>4.14826E-3</c:v>
                </c:pt>
                <c:pt idx="22992" formatCode="General">
                  <c:v>4.1483500000000003E-3</c:v>
                </c:pt>
                <c:pt idx="22993" formatCode="General">
                  <c:v>4.1484399999999998E-3</c:v>
                </c:pt>
                <c:pt idx="22994" formatCode="General">
                  <c:v>4.1485300000000001E-3</c:v>
                </c:pt>
                <c:pt idx="22995" formatCode="General">
                  <c:v>4.1485899999999997E-3</c:v>
                </c:pt>
                <c:pt idx="22996" formatCode="General">
                  <c:v>4.1486500000000003E-3</c:v>
                </c:pt>
                <c:pt idx="22997" formatCode="General">
                  <c:v>4.1487099999999999E-3</c:v>
                </c:pt>
                <c:pt idx="22998" formatCode="General">
                  <c:v>4.1487900000000003E-3</c:v>
                </c:pt>
                <c:pt idx="22999" formatCode="General">
                  <c:v>4.1488599999999999E-3</c:v>
                </c:pt>
                <c:pt idx="23000" formatCode="General">
                  <c:v>4.1489300000000003E-3</c:v>
                </c:pt>
                <c:pt idx="23001" formatCode="General">
                  <c:v>4.1490099999999999E-3</c:v>
                </c:pt>
                <c:pt idx="23002" formatCode="General">
                  <c:v>4.1490800000000003E-3</c:v>
                </c:pt>
                <c:pt idx="23003" formatCode="General">
                  <c:v>4.1491499999999999E-3</c:v>
                </c:pt>
                <c:pt idx="23004" formatCode="General">
                  <c:v>4.1492200000000003E-3</c:v>
                </c:pt>
                <c:pt idx="23005" formatCode="General">
                  <c:v>4.14927E-3</c:v>
                </c:pt>
                <c:pt idx="23006" formatCode="General">
                  <c:v>4.1493199999999997E-3</c:v>
                </c:pt>
                <c:pt idx="23007" formatCode="General">
                  <c:v>4.1493600000000004E-3</c:v>
                </c:pt>
                <c:pt idx="23008" formatCode="General">
                  <c:v>4.1494100000000001E-3</c:v>
                </c:pt>
                <c:pt idx="23009" formatCode="General">
                  <c:v>4.1494599999999998E-3</c:v>
                </c:pt>
                <c:pt idx="23010" formatCode="General">
                  <c:v>4.1495300000000002E-3</c:v>
                </c:pt>
                <c:pt idx="23011" formatCode="General">
                  <c:v>4.1495899999999999E-3</c:v>
                </c:pt>
                <c:pt idx="23012" formatCode="General">
                  <c:v>4.1496500000000004E-3</c:v>
                </c:pt>
                <c:pt idx="23013" formatCode="General">
                  <c:v>4.14971E-3</c:v>
                </c:pt>
                <c:pt idx="23014" formatCode="General">
                  <c:v>4.1497699999999997E-3</c:v>
                </c:pt>
                <c:pt idx="23015" formatCode="General">
                  <c:v>4.1498300000000002E-3</c:v>
                </c:pt>
                <c:pt idx="23016" formatCode="General">
                  <c:v>4.1498899999999998E-3</c:v>
                </c:pt>
                <c:pt idx="23017" formatCode="General">
                  <c:v>4.1499500000000003E-3</c:v>
                </c:pt>
                <c:pt idx="23018" formatCode="General">
                  <c:v>4.1500199999999999E-3</c:v>
                </c:pt>
                <c:pt idx="23019" formatCode="General">
                  <c:v>4.1500799999999996E-3</c:v>
                </c:pt>
                <c:pt idx="23020" formatCode="General">
                  <c:v>4.1501400000000001E-3</c:v>
                </c:pt>
                <c:pt idx="23021" formatCode="General">
                  <c:v>4.1501899999999998E-3</c:v>
                </c:pt>
                <c:pt idx="23022" formatCode="General">
                  <c:v>4.1502600000000002E-3</c:v>
                </c:pt>
                <c:pt idx="23023" formatCode="General">
                  <c:v>4.1503299999999998E-3</c:v>
                </c:pt>
                <c:pt idx="23024" formatCode="General">
                  <c:v>4.1504000000000003E-3</c:v>
                </c:pt>
                <c:pt idx="23025" formatCode="General">
                  <c:v>4.1504599999999999E-3</c:v>
                </c:pt>
                <c:pt idx="23026" formatCode="General">
                  <c:v>4.1505200000000004E-3</c:v>
                </c:pt>
                <c:pt idx="23027" formatCode="General">
                  <c:v>4.1505800000000001E-3</c:v>
                </c:pt>
                <c:pt idx="23028" formatCode="General">
                  <c:v>4.1506599999999996E-3</c:v>
                </c:pt>
                <c:pt idx="23029" formatCode="General">
                  <c:v>4.1507499999999999E-3</c:v>
                </c:pt>
                <c:pt idx="23030" formatCode="General">
                  <c:v>4.1508200000000004E-3</c:v>
                </c:pt>
                <c:pt idx="23031" formatCode="General">
                  <c:v>4.1509099999999998E-3</c:v>
                </c:pt>
                <c:pt idx="23032" formatCode="General">
                  <c:v>4.1510100000000001E-3</c:v>
                </c:pt>
                <c:pt idx="23033" formatCode="General">
                  <c:v>4.1511400000000002E-3</c:v>
                </c:pt>
                <c:pt idx="23034" formatCode="General">
                  <c:v>4.1513000000000001E-3</c:v>
                </c:pt>
                <c:pt idx="23035" formatCode="General">
                  <c:v>4.1517200000000002E-3</c:v>
                </c:pt>
                <c:pt idx="23036" formatCode="General">
                  <c:v>4.1518500000000003E-3</c:v>
                </c:pt>
                <c:pt idx="23037" formatCode="General">
                  <c:v>4.1519900000000004E-3</c:v>
                </c:pt>
                <c:pt idx="23038" formatCode="General">
                  <c:v>4.1521199999999996E-3</c:v>
                </c:pt>
                <c:pt idx="23039" formatCode="General">
                  <c:v>4.1522199999999999E-3</c:v>
                </c:pt>
                <c:pt idx="23040" formatCode="General">
                  <c:v>4.1523300000000001E-3</c:v>
                </c:pt>
                <c:pt idx="23041" formatCode="General">
                  <c:v>4.1524300000000004E-3</c:v>
                </c:pt>
                <c:pt idx="23042" formatCode="General">
                  <c:v>4.1525199999999998E-3</c:v>
                </c:pt>
                <c:pt idx="23043" formatCode="General">
                  <c:v>4.15263E-3</c:v>
                </c:pt>
                <c:pt idx="23044" formatCode="General">
                  <c:v>4.1526999999999996E-3</c:v>
                </c:pt>
                <c:pt idx="23045" formatCode="General">
                  <c:v>4.15279E-3</c:v>
                </c:pt>
                <c:pt idx="23046" formatCode="General">
                  <c:v>4.1529100000000001E-3</c:v>
                </c:pt>
                <c:pt idx="23047" formatCode="General">
                  <c:v>4.1529999999999996E-3</c:v>
                </c:pt>
                <c:pt idx="23048" formatCode="General">
                  <c:v>4.1530899999999999E-3</c:v>
                </c:pt>
                <c:pt idx="23049" formatCode="General">
                  <c:v>4.1531900000000002E-3</c:v>
                </c:pt>
                <c:pt idx="23050" formatCode="General">
                  <c:v>4.1533000000000004E-3</c:v>
                </c:pt>
                <c:pt idx="23051" formatCode="General">
                  <c:v>4.1534299999999996E-3</c:v>
                </c:pt>
                <c:pt idx="23052" formatCode="General">
                  <c:v>4.1535699999999997E-3</c:v>
                </c:pt>
                <c:pt idx="23053" formatCode="General">
                  <c:v>4.1537400000000004E-3</c:v>
                </c:pt>
                <c:pt idx="23054" formatCode="General">
                  <c:v>4.1541299999999998E-3</c:v>
                </c:pt>
                <c:pt idx="23055" formatCode="General">
                  <c:v>4.1542799999999998E-3</c:v>
                </c:pt>
                <c:pt idx="23056" formatCode="General">
                  <c:v>4.15439E-3</c:v>
                </c:pt>
                <c:pt idx="23057" formatCode="General">
                  <c:v>4.1544900000000003E-3</c:v>
                </c:pt>
                <c:pt idx="23058" formatCode="General">
                  <c:v>4.1545699999999998E-3</c:v>
                </c:pt>
                <c:pt idx="23059" formatCode="General">
                  <c:v>4.1546500000000002E-3</c:v>
                </c:pt>
                <c:pt idx="23060" formatCode="General">
                  <c:v>4.1547299999999997E-3</c:v>
                </c:pt>
                <c:pt idx="23061" formatCode="General">
                  <c:v>4.15482E-3</c:v>
                </c:pt>
                <c:pt idx="23062" formatCode="General">
                  <c:v>4.1548799999999997E-3</c:v>
                </c:pt>
                <c:pt idx="23063" formatCode="General">
                  <c:v>4.1549400000000002E-3</c:v>
                </c:pt>
                <c:pt idx="23064" formatCode="General">
                  <c:v>4.1549899999999999E-3</c:v>
                </c:pt>
                <c:pt idx="23065" formatCode="General">
                  <c:v>4.1550500000000004E-3</c:v>
                </c:pt>
                <c:pt idx="23066" formatCode="General">
                  <c:v>4.1551100000000001E-3</c:v>
                </c:pt>
                <c:pt idx="23067" formatCode="General">
                  <c:v>4.1551799999999996E-3</c:v>
                </c:pt>
                <c:pt idx="23068" formatCode="General">
                  <c:v>4.1552400000000001E-3</c:v>
                </c:pt>
                <c:pt idx="23069" formatCode="General">
                  <c:v>4.1552999999999998E-3</c:v>
                </c:pt>
                <c:pt idx="23070" formatCode="General">
                  <c:v>4.1553700000000002E-3</c:v>
                </c:pt>
                <c:pt idx="23071" formatCode="General">
                  <c:v>4.1554299999999999E-3</c:v>
                </c:pt>
                <c:pt idx="23072" formatCode="General">
                  <c:v>4.1554900000000004E-3</c:v>
                </c:pt>
                <c:pt idx="23073" formatCode="General">
                  <c:v>4.15555E-3</c:v>
                </c:pt>
                <c:pt idx="23074" formatCode="General">
                  <c:v>4.1556099999999997E-3</c:v>
                </c:pt>
                <c:pt idx="23075" formatCode="General">
                  <c:v>4.1556800000000001E-3</c:v>
                </c:pt>
                <c:pt idx="23076" formatCode="General">
                  <c:v>4.1557399999999998E-3</c:v>
                </c:pt>
                <c:pt idx="23077" formatCode="General">
                  <c:v>4.1558000000000003E-3</c:v>
                </c:pt>
                <c:pt idx="23078" formatCode="General">
                  <c:v>4.15585E-3</c:v>
                </c:pt>
                <c:pt idx="23079" formatCode="General">
                  <c:v>4.1559099999999996E-3</c:v>
                </c:pt>
                <c:pt idx="23080" formatCode="General">
                  <c:v>4.1559600000000002E-3</c:v>
                </c:pt>
                <c:pt idx="23081" formatCode="General">
                  <c:v>4.1560199999999999E-3</c:v>
                </c:pt>
                <c:pt idx="23082" formatCode="General">
                  <c:v>4.1560700000000004E-3</c:v>
                </c:pt>
                <c:pt idx="23083" formatCode="General">
                  <c:v>4.1561200000000001E-3</c:v>
                </c:pt>
                <c:pt idx="23084" formatCode="General">
                  <c:v>4.1561799999999998E-3</c:v>
                </c:pt>
                <c:pt idx="23085" formatCode="General">
                  <c:v>4.1562300000000003E-3</c:v>
                </c:pt>
                <c:pt idx="23086" formatCode="General">
                  <c:v>4.15628E-3</c:v>
                </c:pt>
                <c:pt idx="23087" formatCode="General">
                  <c:v>4.1563399999999997E-3</c:v>
                </c:pt>
                <c:pt idx="23088" formatCode="General">
                  <c:v>4.1563900000000003E-3</c:v>
                </c:pt>
                <c:pt idx="23089" formatCode="General">
                  <c:v>4.15644E-3</c:v>
                </c:pt>
                <c:pt idx="23090" formatCode="General">
                  <c:v>4.1564999999999996E-3</c:v>
                </c:pt>
                <c:pt idx="23091" formatCode="General">
                  <c:v>4.15658E-3</c:v>
                </c:pt>
                <c:pt idx="23092" formatCode="General">
                  <c:v>4.1566600000000004E-3</c:v>
                </c:pt>
                <c:pt idx="23093" formatCode="General">
                  <c:v>4.15673E-3</c:v>
                </c:pt>
                <c:pt idx="23094" formatCode="General">
                  <c:v>4.1568100000000004E-3</c:v>
                </c:pt>
                <c:pt idx="23095" formatCode="General">
                  <c:v>4.1568899999999999E-3</c:v>
                </c:pt>
                <c:pt idx="23096" formatCode="General">
                  <c:v>4.1569700000000003E-3</c:v>
                </c:pt>
                <c:pt idx="23097" formatCode="General">
                  <c:v>4.1570399999999999E-3</c:v>
                </c:pt>
                <c:pt idx="23098" formatCode="General">
                  <c:v>4.1571200000000003E-3</c:v>
                </c:pt>
                <c:pt idx="23099" formatCode="General">
                  <c:v>4.1571999999999998E-3</c:v>
                </c:pt>
                <c:pt idx="23100" formatCode="General">
                  <c:v>4.15731E-3</c:v>
                </c:pt>
                <c:pt idx="23101" formatCode="General">
                  <c:v>4.1574300000000002E-3</c:v>
                </c:pt>
                <c:pt idx="23102" formatCode="General">
                  <c:v>4.1575400000000004E-3</c:v>
                </c:pt>
                <c:pt idx="23103" formatCode="General">
                  <c:v>4.1576599999999997E-3</c:v>
                </c:pt>
                <c:pt idx="23104" formatCode="General">
                  <c:v>4.1577699999999999E-3</c:v>
                </c:pt>
                <c:pt idx="23105" formatCode="General">
                  <c:v>4.15789E-3</c:v>
                </c:pt>
                <c:pt idx="23106" formatCode="General">
                  <c:v>4.1580100000000002E-3</c:v>
                </c:pt>
                <c:pt idx="23107" formatCode="General">
                  <c:v>4.1581300000000003E-3</c:v>
                </c:pt>
                <c:pt idx="23108" formatCode="General">
                  <c:v>4.1583000000000002E-3</c:v>
                </c:pt>
                <c:pt idx="23109" formatCode="General">
                  <c:v>4.1584600000000001E-3</c:v>
                </c:pt>
                <c:pt idx="23110" formatCode="General">
                  <c:v>4.15862E-3</c:v>
                </c:pt>
                <c:pt idx="23111" formatCode="General">
                  <c:v>4.1587799999999999E-3</c:v>
                </c:pt>
                <c:pt idx="23112" formatCode="General">
                  <c:v>4.1589399999999999E-3</c:v>
                </c:pt>
                <c:pt idx="23113" formatCode="General">
                  <c:v>4.1591099999999997E-3</c:v>
                </c:pt>
                <c:pt idx="23114" formatCode="General">
                  <c:v>4.1592900000000004E-3</c:v>
                </c:pt>
                <c:pt idx="23115" formatCode="General">
                  <c:v>4.1595E-3</c:v>
                </c:pt>
                <c:pt idx="23116" formatCode="General">
                  <c:v>4.1596999999999997E-3</c:v>
                </c:pt>
                <c:pt idx="23117" formatCode="General">
                  <c:v>4.1599100000000002E-3</c:v>
                </c:pt>
                <c:pt idx="23118" formatCode="General">
                  <c:v>4.1601199999999998E-3</c:v>
                </c:pt>
                <c:pt idx="23119" formatCode="General">
                  <c:v>4.1603300000000003E-3</c:v>
                </c:pt>
                <c:pt idx="23120" formatCode="General">
                  <c:v>4.16053E-3</c:v>
                </c:pt>
                <c:pt idx="23121" formatCode="General">
                  <c:v>4.1607399999999996E-3</c:v>
                </c:pt>
                <c:pt idx="23122" formatCode="General">
                  <c:v>4.1608399999999999E-3</c:v>
                </c:pt>
                <c:pt idx="23123" formatCode="General">
                  <c:v>4.1610600000000003E-3</c:v>
                </c:pt>
                <c:pt idx="23124" formatCode="General">
                  <c:v>4.1612899999999998E-3</c:v>
                </c:pt>
                <c:pt idx="23125" formatCode="General">
                  <c:v>4.1615100000000002E-3</c:v>
                </c:pt>
                <c:pt idx="23126" formatCode="General">
                  <c:v>4.1617299999999998E-3</c:v>
                </c:pt>
                <c:pt idx="23127" formatCode="General">
                  <c:v>4.1619500000000002E-3</c:v>
                </c:pt>
                <c:pt idx="23128" formatCode="General">
                  <c:v>4.1621699999999998E-3</c:v>
                </c:pt>
                <c:pt idx="23129" formatCode="General">
                  <c:v>4.1623900000000002E-3</c:v>
                </c:pt>
                <c:pt idx="23130" formatCode="General">
                  <c:v>4.1626099999999997E-3</c:v>
                </c:pt>
                <c:pt idx="23131" formatCode="General">
                  <c:v>4.1627900000000004E-3</c:v>
                </c:pt>
                <c:pt idx="23132" formatCode="General">
                  <c:v>4.1629700000000002E-3</c:v>
                </c:pt>
                <c:pt idx="23133" formatCode="General">
                  <c:v>4.16315E-3</c:v>
                </c:pt>
                <c:pt idx="23134" formatCode="General">
                  <c:v>4.1633299999999998E-3</c:v>
                </c:pt>
                <c:pt idx="23135" formatCode="General">
                  <c:v>4.1634999999999997E-3</c:v>
                </c:pt>
                <c:pt idx="23136" formatCode="General">
                  <c:v>4.1636800000000003E-3</c:v>
                </c:pt>
                <c:pt idx="23137" formatCode="General">
                  <c:v>4.1638100000000004E-3</c:v>
                </c:pt>
                <c:pt idx="23138" formatCode="General">
                  <c:v>4.1639499999999996E-3</c:v>
                </c:pt>
                <c:pt idx="23139" formatCode="General">
                  <c:v>4.1640799999999997E-3</c:v>
                </c:pt>
                <c:pt idx="23140" formatCode="General">
                  <c:v>4.1641899999999999E-3</c:v>
                </c:pt>
                <c:pt idx="23141" formatCode="General">
                  <c:v>4.1643100000000001E-3</c:v>
                </c:pt>
                <c:pt idx="23142" formatCode="General">
                  <c:v>4.1644300000000002E-3</c:v>
                </c:pt>
                <c:pt idx="23143" formatCode="General">
                  <c:v>4.1645400000000004E-3</c:v>
                </c:pt>
                <c:pt idx="23144" formatCode="General">
                  <c:v>4.1646599999999997E-3</c:v>
                </c:pt>
                <c:pt idx="23145" formatCode="General">
                  <c:v>4.1647799999999999E-3</c:v>
                </c:pt>
                <c:pt idx="23146" formatCode="General">
                  <c:v>4.1648500000000003E-3</c:v>
                </c:pt>
                <c:pt idx="23147" formatCode="General">
                  <c:v>4.1649299999999998E-3</c:v>
                </c:pt>
                <c:pt idx="23148" formatCode="General">
                  <c:v>4.1650100000000002E-3</c:v>
                </c:pt>
                <c:pt idx="23149" formatCode="General">
                  <c:v>4.1650899999999998E-3</c:v>
                </c:pt>
                <c:pt idx="23150" formatCode="General">
                  <c:v>4.1651600000000002E-3</c:v>
                </c:pt>
                <c:pt idx="23151" formatCode="General">
                  <c:v>4.1652399999999997E-3</c:v>
                </c:pt>
                <c:pt idx="23152" formatCode="General">
                  <c:v>4.1653100000000002E-3</c:v>
                </c:pt>
                <c:pt idx="23153" formatCode="General">
                  <c:v>4.1653899999999997E-3</c:v>
                </c:pt>
                <c:pt idx="23154" formatCode="General">
                  <c:v>4.1654600000000002E-3</c:v>
                </c:pt>
                <c:pt idx="23155" formatCode="General">
                  <c:v>4.1655399999999997E-3</c:v>
                </c:pt>
                <c:pt idx="23156" formatCode="General">
                  <c:v>4.1656200000000001E-3</c:v>
                </c:pt>
                <c:pt idx="23157" formatCode="General">
                  <c:v>4.1656999999999996E-3</c:v>
                </c:pt>
                <c:pt idx="23158" formatCode="General">
                  <c:v>4.1657500000000002E-3</c:v>
                </c:pt>
                <c:pt idx="23159" formatCode="General">
                  <c:v>4.1657999999999999E-3</c:v>
                </c:pt>
                <c:pt idx="23160" formatCode="General">
                  <c:v>4.1658499999999996E-3</c:v>
                </c:pt>
                <c:pt idx="23161" formatCode="General">
                  <c:v>4.1659100000000001E-3</c:v>
                </c:pt>
                <c:pt idx="23162" formatCode="General">
                  <c:v>4.1659599999999998E-3</c:v>
                </c:pt>
                <c:pt idx="23163" formatCode="General">
                  <c:v>4.1660100000000004E-3</c:v>
                </c:pt>
                <c:pt idx="23164" formatCode="General">
                  <c:v>4.1660600000000001E-3</c:v>
                </c:pt>
                <c:pt idx="23165" formatCode="General">
                  <c:v>4.1661099999999998E-3</c:v>
                </c:pt>
                <c:pt idx="23166" formatCode="General">
                  <c:v>4.1661700000000003E-3</c:v>
                </c:pt>
                <c:pt idx="23167" formatCode="General">
                  <c:v>4.1662299999999999E-3</c:v>
                </c:pt>
                <c:pt idx="23168" formatCode="General">
                  <c:v>4.1662899999999996E-3</c:v>
                </c:pt>
                <c:pt idx="23169" formatCode="General">
                  <c:v>4.1663500000000001E-3</c:v>
                </c:pt>
                <c:pt idx="23170" formatCode="General">
                  <c:v>4.1664099999999997E-3</c:v>
                </c:pt>
                <c:pt idx="23171" formatCode="General">
                  <c:v>4.1664700000000002E-3</c:v>
                </c:pt>
                <c:pt idx="23172" formatCode="General">
                  <c:v>4.1665199999999999E-3</c:v>
                </c:pt>
                <c:pt idx="23173" formatCode="General">
                  <c:v>4.1665799999999996E-3</c:v>
                </c:pt>
                <c:pt idx="23174" formatCode="General">
                  <c:v>4.1666400000000001E-3</c:v>
                </c:pt>
                <c:pt idx="23175" formatCode="General">
                  <c:v>4.1666999999999997E-3</c:v>
                </c:pt>
                <c:pt idx="23176" formatCode="General">
                  <c:v>4.1667700000000002E-3</c:v>
                </c:pt>
                <c:pt idx="23177" formatCode="General">
                  <c:v>4.1668199999999999E-3</c:v>
                </c:pt>
                <c:pt idx="23178" formatCode="General">
                  <c:v>4.1668699999999996E-3</c:v>
                </c:pt>
                <c:pt idx="23179" formatCode="General">
                  <c:v>4.16695E-3</c:v>
                </c:pt>
                <c:pt idx="23180" formatCode="General">
                  <c:v>4.1670300000000004E-3</c:v>
                </c:pt>
                <c:pt idx="23181" formatCode="General">
                  <c:v>4.1671099999999999E-3</c:v>
                </c:pt>
                <c:pt idx="23182" formatCode="General">
                  <c:v>4.1671700000000004E-3</c:v>
                </c:pt>
                <c:pt idx="23183" formatCode="General">
                  <c:v>4.16724E-3</c:v>
                </c:pt>
                <c:pt idx="23184" formatCode="General">
                  <c:v>4.1673300000000003E-3</c:v>
                </c:pt>
                <c:pt idx="23185" formatCode="General">
                  <c:v>4.1673999999999999E-3</c:v>
                </c:pt>
                <c:pt idx="23186" formatCode="General">
                  <c:v>4.1674900000000003E-3</c:v>
                </c:pt>
                <c:pt idx="23187" formatCode="General">
                  <c:v>4.1675899999999997E-3</c:v>
                </c:pt>
                <c:pt idx="23188" formatCode="General">
                  <c:v>4.1676999999999999E-3</c:v>
                </c:pt>
                <c:pt idx="23189" formatCode="General">
                  <c:v>4.16782E-3</c:v>
                </c:pt>
                <c:pt idx="23190" formatCode="General">
                  <c:v>4.1680299999999997E-3</c:v>
                </c:pt>
                <c:pt idx="23191" formatCode="General">
                  <c:v>4.1683099999999997E-3</c:v>
                </c:pt>
                <c:pt idx="23192" formatCode="General">
                  <c:v>4.1684799999999996E-3</c:v>
                </c:pt>
                <c:pt idx="23193" formatCode="General">
                  <c:v>4.1685899999999998E-3</c:v>
                </c:pt>
                <c:pt idx="23194" formatCode="General">
                  <c:v>4.16871E-3</c:v>
                </c:pt>
                <c:pt idx="23195" formatCode="General">
                  <c:v>4.1688200000000002E-3</c:v>
                </c:pt>
                <c:pt idx="23196" formatCode="General">
                  <c:v>4.1689400000000003E-3</c:v>
                </c:pt>
                <c:pt idx="23197" formatCode="General">
                  <c:v>4.1690499999999997E-3</c:v>
                </c:pt>
                <c:pt idx="23198" formatCode="General">
                  <c:v>4.1691599999999999E-3</c:v>
                </c:pt>
                <c:pt idx="23199" formatCode="General">
                  <c:v>4.1692500000000002E-3</c:v>
                </c:pt>
                <c:pt idx="23200" formatCode="General">
                  <c:v>4.1692999999999999E-3</c:v>
                </c:pt>
                <c:pt idx="23201" formatCode="General">
                  <c:v>4.1694000000000002E-3</c:v>
                </c:pt>
                <c:pt idx="23202" formatCode="General">
                  <c:v>4.1695100000000004E-3</c:v>
                </c:pt>
                <c:pt idx="23203" formatCode="General">
                  <c:v>4.1696199999999998E-3</c:v>
                </c:pt>
                <c:pt idx="23204" formatCode="General">
                  <c:v>4.16972E-3</c:v>
                </c:pt>
                <c:pt idx="23205" formatCode="General">
                  <c:v>4.1698200000000003E-3</c:v>
                </c:pt>
                <c:pt idx="23206" formatCode="General">
                  <c:v>4.1699399999999996E-3</c:v>
                </c:pt>
                <c:pt idx="23207" formatCode="General">
                  <c:v>4.1700699999999997E-3</c:v>
                </c:pt>
                <c:pt idx="23208" formatCode="General">
                  <c:v>4.1702199999999997E-3</c:v>
                </c:pt>
                <c:pt idx="23209" formatCode="General">
                  <c:v>4.1704300000000001E-3</c:v>
                </c:pt>
                <c:pt idx="23210" formatCode="General">
                  <c:v>4.1707100000000002E-3</c:v>
                </c:pt>
                <c:pt idx="23211" formatCode="General">
                  <c:v>4.1708400000000003E-3</c:v>
                </c:pt>
                <c:pt idx="23212" formatCode="General">
                  <c:v>4.1709700000000004E-3</c:v>
                </c:pt>
                <c:pt idx="23213" formatCode="General">
                  <c:v>4.1710799999999998E-3</c:v>
                </c:pt>
                <c:pt idx="23214" formatCode="General">
                  <c:v>4.17118E-3</c:v>
                </c:pt>
                <c:pt idx="23215" formatCode="General">
                  <c:v>4.1712600000000004E-3</c:v>
                </c:pt>
                <c:pt idx="23216" formatCode="General">
                  <c:v>4.17133E-3</c:v>
                </c:pt>
                <c:pt idx="23217" formatCode="General">
                  <c:v>4.1714100000000004E-3</c:v>
                </c:pt>
                <c:pt idx="23218" formatCode="General">
                  <c:v>4.17147E-3</c:v>
                </c:pt>
                <c:pt idx="23219" formatCode="General">
                  <c:v>4.1715299999999997E-3</c:v>
                </c:pt>
                <c:pt idx="23220" formatCode="General">
                  <c:v>4.1716000000000001E-3</c:v>
                </c:pt>
                <c:pt idx="23221" formatCode="General">
                  <c:v>4.1716599999999998E-3</c:v>
                </c:pt>
                <c:pt idx="23222" formatCode="General">
                  <c:v>4.1717300000000002E-3</c:v>
                </c:pt>
                <c:pt idx="23223" formatCode="General">
                  <c:v>4.1717899999999999E-3</c:v>
                </c:pt>
                <c:pt idx="23224" formatCode="General">
                  <c:v>4.1718500000000004E-3</c:v>
                </c:pt>
                <c:pt idx="23225" formatCode="General">
                  <c:v>4.17192E-3</c:v>
                </c:pt>
                <c:pt idx="23226" formatCode="General">
                  <c:v>4.1719799999999996E-3</c:v>
                </c:pt>
                <c:pt idx="23227" formatCode="General">
                  <c:v>4.1720500000000001E-3</c:v>
                </c:pt>
                <c:pt idx="23228" formatCode="General">
                  <c:v>4.1721099999999997E-3</c:v>
                </c:pt>
                <c:pt idx="23229" formatCode="General">
                  <c:v>4.1721700000000002E-3</c:v>
                </c:pt>
                <c:pt idx="23230" formatCode="General">
                  <c:v>4.1722399999999998E-3</c:v>
                </c:pt>
                <c:pt idx="23231" formatCode="General">
                  <c:v>4.1723000000000003E-3</c:v>
                </c:pt>
                <c:pt idx="23232" formatCode="General">
                  <c:v>4.1723699999999999E-3</c:v>
                </c:pt>
                <c:pt idx="23233" formatCode="General">
                  <c:v>4.1724300000000004E-3</c:v>
                </c:pt>
                <c:pt idx="23234" formatCode="General">
                  <c:v>4.1724900000000001E-3</c:v>
                </c:pt>
                <c:pt idx="23235" formatCode="General">
                  <c:v>4.1725599999999996E-3</c:v>
                </c:pt>
                <c:pt idx="23236" formatCode="General">
                  <c:v>4.1726300000000001E-3</c:v>
                </c:pt>
                <c:pt idx="23237" formatCode="General">
                  <c:v>4.1726799999999998E-3</c:v>
                </c:pt>
                <c:pt idx="23238" formatCode="General">
                  <c:v>4.1727300000000004E-3</c:v>
                </c:pt>
                <c:pt idx="23239" formatCode="General">
                  <c:v>4.1727800000000001E-3</c:v>
                </c:pt>
                <c:pt idx="23240" formatCode="General">
                  <c:v>4.1728299999999998E-3</c:v>
                </c:pt>
                <c:pt idx="23241" formatCode="General">
                  <c:v>4.1728800000000003E-3</c:v>
                </c:pt>
                <c:pt idx="23242" formatCode="General">
                  <c:v>4.17294E-3</c:v>
                </c:pt>
                <c:pt idx="23243" formatCode="General">
                  <c:v>4.1730099999999996E-3</c:v>
                </c:pt>
                <c:pt idx="23244" formatCode="General">
                  <c:v>4.17309E-3</c:v>
                </c:pt>
                <c:pt idx="23245" formatCode="General">
                  <c:v>4.1731700000000004E-3</c:v>
                </c:pt>
                <c:pt idx="23246" formatCode="General">
                  <c:v>4.1732399999999999E-3</c:v>
                </c:pt>
                <c:pt idx="23247" formatCode="General">
                  <c:v>4.1733200000000003E-3</c:v>
                </c:pt>
                <c:pt idx="23248" formatCode="General">
                  <c:v>4.1733999999999999E-3</c:v>
                </c:pt>
                <c:pt idx="23249" formatCode="General">
                  <c:v>4.1734900000000002E-3</c:v>
                </c:pt>
                <c:pt idx="23250" formatCode="General">
                  <c:v>4.1735799999999997E-3</c:v>
                </c:pt>
                <c:pt idx="23251" formatCode="General">
                  <c:v>4.17367E-3</c:v>
                </c:pt>
                <c:pt idx="23252" formatCode="General">
                  <c:v>4.1737700000000003E-3</c:v>
                </c:pt>
                <c:pt idx="23253" formatCode="General">
                  <c:v>4.1738599999999997E-3</c:v>
                </c:pt>
                <c:pt idx="23254" formatCode="General">
                  <c:v>4.1739500000000001E-3</c:v>
                </c:pt>
                <c:pt idx="23255" formatCode="General">
                  <c:v>4.1740500000000003E-3</c:v>
                </c:pt>
                <c:pt idx="23256" formatCode="General">
                  <c:v>4.1741399999999998E-3</c:v>
                </c:pt>
                <c:pt idx="23257" formatCode="General">
                  <c:v>4.1742300000000001E-3</c:v>
                </c:pt>
                <c:pt idx="23258" formatCode="General">
                  <c:v>4.1743600000000002E-3</c:v>
                </c:pt>
                <c:pt idx="23259" formatCode="General">
                  <c:v>4.1745000000000003E-3</c:v>
                </c:pt>
                <c:pt idx="23260" formatCode="General">
                  <c:v>4.1746200000000004E-3</c:v>
                </c:pt>
                <c:pt idx="23261" formatCode="General">
                  <c:v>4.1747399999999997E-3</c:v>
                </c:pt>
                <c:pt idx="23262" formatCode="General">
                  <c:v>4.1748999999999996E-3</c:v>
                </c:pt>
                <c:pt idx="23263" formatCode="General">
                  <c:v>4.1750600000000004E-3</c:v>
                </c:pt>
                <c:pt idx="23264" formatCode="General">
                  <c:v>4.1752200000000003E-3</c:v>
                </c:pt>
                <c:pt idx="23265" formatCode="General">
                  <c:v>4.1753800000000002E-3</c:v>
                </c:pt>
                <c:pt idx="23266" formatCode="General">
                  <c:v>4.1755400000000002E-3</c:v>
                </c:pt>
                <c:pt idx="23267" formatCode="General">
                  <c:v>4.1757000000000001E-3</c:v>
                </c:pt>
                <c:pt idx="23268" formatCode="General">
                  <c:v>4.1758699999999999E-3</c:v>
                </c:pt>
                <c:pt idx="23269" formatCode="General">
                  <c:v>4.1760499999999997E-3</c:v>
                </c:pt>
                <c:pt idx="23270" formatCode="General">
                  <c:v>4.1762800000000001E-3</c:v>
                </c:pt>
                <c:pt idx="23271" formatCode="General">
                  <c:v>4.1765099999999996E-3</c:v>
                </c:pt>
                <c:pt idx="23272" formatCode="General">
                  <c:v>4.17674E-3</c:v>
                </c:pt>
                <c:pt idx="23273" formatCode="General">
                  <c:v>4.1769700000000003E-3</c:v>
                </c:pt>
                <c:pt idx="23274" formatCode="General">
                  <c:v>4.1771999999999998E-3</c:v>
                </c:pt>
                <c:pt idx="23275" formatCode="General">
                  <c:v>4.1774300000000002E-3</c:v>
                </c:pt>
                <c:pt idx="23276" formatCode="General">
                  <c:v>4.1776900000000004E-3</c:v>
                </c:pt>
                <c:pt idx="23277" formatCode="General">
                  <c:v>4.1779800000000004E-3</c:v>
                </c:pt>
                <c:pt idx="23278" formatCode="General">
                  <c:v>4.1782599999999996E-3</c:v>
                </c:pt>
                <c:pt idx="23279" formatCode="General">
                  <c:v>4.1785499999999996E-3</c:v>
                </c:pt>
                <c:pt idx="23280" formatCode="General">
                  <c:v>4.1788299999999997E-3</c:v>
                </c:pt>
                <c:pt idx="23281" formatCode="General">
                  <c:v>4.1791199999999997E-3</c:v>
                </c:pt>
                <c:pt idx="23282" formatCode="General">
                  <c:v>4.1793999999999998E-3</c:v>
                </c:pt>
                <c:pt idx="23283" formatCode="General">
                  <c:v>4.1796799999999999E-3</c:v>
                </c:pt>
                <c:pt idx="23284" formatCode="General">
                  <c:v>4.1799999999999997E-3</c:v>
                </c:pt>
                <c:pt idx="23285" formatCode="General">
                  <c:v>4.1803600000000002E-3</c:v>
                </c:pt>
                <c:pt idx="23286" formatCode="General">
                  <c:v>4.1807199999999997E-3</c:v>
                </c:pt>
                <c:pt idx="23287" formatCode="General">
                  <c:v>4.1810700000000003E-3</c:v>
                </c:pt>
                <c:pt idx="23288" formatCode="General">
                  <c:v>4.1814299999999999E-3</c:v>
                </c:pt>
                <c:pt idx="23289" formatCode="General">
                  <c:v>4.1817800000000004E-3</c:v>
                </c:pt>
                <c:pt idx="23290" formatCode="General">
                  <c:v>4.18214E-3</c:v>
                </c:pt>
                <c:pt idx="23291" formatCode="General">
                  <c:v>4.1826700000000003E-3</c:v>
                </c:pt>
                <c:pt idx="23292" formatCode="General">
                  <c:v>4.1832099999999997E-3</c:v>
                </c:pt>
                <c:pt idx="23293" formatCode="General">
                  <c:v>4.18374E-3</c:v>
                </c:pt>
                <c:pt idx="23294" formatCode="General">
                  <c:v>4.1842700000000004E-3</c:v>
                </c:pt>
                <c:pt idx="23295" formatCode="General">
                  <c:v>4.1848099999999997E-3</c:v>
                </c:pt>
                <c:pt idx="23296" formatCode="General">
                  <c:v>4.1853400000000001E-3</c:v>
                </c:pt>
                <c:pt idx="23297" formatCode="General">
                  <c:v>4.1858700000000004E-3</c:v>
                </c:pt>
                <c:pt idx="23298" formatCode="General">
                  <c:v>4.1864099999999998E-3</c:v>
                </c:pt>
                <c:pt idx="23299" formatCode="General">
                  <c:v>4.1869400000000001E-3</c:v>
                </c:pt>
                <c:pt idx="23300" formatCode="General">
                  <c:v>4.1876500000000002E-3</c:v>
                </c:pt>
                <c:pt idx="23301" formatCode="General">
                  <c:v>4.1883600000000003E-3</c:v>
                </c:pt>
                <c:pt idx="23302" formatCode="General">
                  <c:v>4.1890699999999996E-3</c:v>
                </c:pt>
                <c:pt idx="23303" formatCode="General">
                  <c:v>4.1897799999999997E-3</c:v>
                </c:pt>
                <c:pt idx="23304" formatCode="General">
                  <c:v>4.1904999999999998E-3</c:v>
                </c:pt>
                <c:pt idx="23305" formatCode="General">
                  <c:v>4.1912099999999999E-3</c:v>
                </c:pt>
                <c:pt idx="23306" formatCode="General">
                  <c:v>4.19192E-3</c:v>
                </c:pt>
                <c:pt idx="23307" formatCode="General">
                  <c:v>4.1929000000000003E-3</c:v>
                </c:pt>
                <c:pt idx="23308" formatCode="General">
                  <c:v>4.1936999999999999E-3</c:v>
                </c:pt>
                <c:pt idx="23309" formatCode="General">
                  <c:v>4.1947599999999996E-3</c:v>
                </c:pt>
                <c:pt idx="23310" formatCode="General">
                  <c:v>4.1958300000000002E-3</c:v>
                </c:pt>
                <c:pt idx="23311" formatCode="General">
                  <c:v>4.1968999999999999E-3</c:v>
                </c:pt>
                <c:pt idx="23312" formatCode="General">
                  <c:v>4.1979599999999997E-3</c:v>
                </c:pt>
                <c:pt idx="23313" formatCode="General">
                  <c:v>4.1990300000000003E-3</c:v>
                </c:pt>
                <c:pt idx="23314" formatCode="General">
                  <c:v>4.2001E-3</c:v>
                </c:pt>
                <c:pt idx="23315" formatCode="General">
                  <c:v>4.2011599999999998E-3</c:v>
                </c:pt>
                <c:pt idx="23316" formatCode="General">
                  <c:v>4.2022500000000003E-3</c:v>
                </c:pt>
                <c:pt idx="23317" formatCode="General">
                  <c:v>4.2033299999999999E-3</c:v>
                </c:pt>
                <c:pt idx="23318" formatCode="General">
                  <c:v>4.2044099999999996E-3</c:v>
                </c:pt>
                <c:pt idx="23319" formatCode="General">
                  <c:v>4.2054900000000001E-3</c:v>
                </c:pt>
                <c:pt idx="23320" formatCode="General">
                  <c:v>4.2064099999999998E-3</c:v>
                </c:pt>
                <c:pt idx="23321" formatCode="General">
                  <c:v>4.2073299999999996E-3</c:v>
                </c:pt>
                <c:pt idx="23322" formatCode="General">
                  <c:v>4.2082500000000002E-3</c:v>
                </c:pt>
                <c:pt idx="23323" formatCode="General">
                  <c:v>4.2091699999999999E-3</c:v>
                </c:pt>
                <c:pt idx="23324" formatCode="General">
                  <c:v>4.2100799999999997E-3</c:v>
                </c:pt>
                <c:pt idx="23325" formatCode="General">
                  <c:v>4.2110000000000003E-3</c:v>
                </c:pt>
                <c:pt idx="23326" formatCode="General">
                  <c:v>4.2119200000000001E-3</c:v>
                </c:pt>
                <c:pt idx="23327" formatCode="General">
                  <c:v>4.2128399999999998E-3</c:v>
                </c:pt>
                <c:pt idx="23328" formatCode="General">
                  <c:v>4.2135300000000001E-3</c:v>
                </c:pt>
                <c:pt idx="23329" formatCode="General">
                  <c:v>4.2142200000000003E-3</c:v>
                </c:pt>
                <c:pt idx="23330" formatCode="General">
                  <c:v>4.2149099999999997E-3</c:v>
                </c:pt>
                <c:pt idx="23331" formatCode="General">
                  <c:v>4.2155999999999999E-3</c:v>
                </c:pt>
                <c:pt idx="23332" formatCode="General">
                  <c:v>4.2163000000000001E-3</c:v>
                </c:pt>
                <c:pt idx="23333" formatCode="General">
                  <c:v>4.2169900000000003E-3</c:v>
                </c:pt>
                <c:pt idx="23334" formatCode="General">
                  <c:v>4.2175099999999998E-3</c:v>
                </c:pt>
                <c:pt idx="23335" formatCode="General">
                  <c:v>4.2180300000000002E-3</c:v>
                </c:pt>
                <c:pt idx="23336" formatCode="General">
                  <c:v>4.2186000000000003E-3</c:v>
                </c:pt>
                <c:pt idx="23337" formatCode="General">
                  <c:v>4.2190600000000002E-3</c:v>
                </c:pt>
                <c:pt idx="23338" formatCode="General">
                  <c:v>4.21952E-3</c:v>
                </c:pt>
                <c:pt idx="23339" formatCode="General">
                  <c:v>4.2199899999999999E-3</c:v>
                </c:pt>
                <c:pt idx="23340" formatCode="General">
                  <c:v>4.2204499999999997E-3</c:v>
                </c:pt>
                <c:pt idx="23341" formatCode="General">
                  <c:v>4.2209099999999996E-3</c:v>
                </c:pt>
                <c:pt idx="23342" formatCode="General">
                  <c:v>4.2213700000000003E-3</c:v>
                </c:pt>
                <c:pt idx="23343" formatCode="General">
                  <c:v>4.2218300000000002E-3</c:v>
                </c:pt>
                <c:pt idx="23344" formatCode="General">
                  <c:v>4.2222199999999996E-3</c:v>
                </c:pt>
                <c:pt idx="23345" formatCode="General">
                  <c:v>4.2225500000000003E-3</c:v>
                </c:pt>
                <c:pt idx="23346" formatCode="General">
                  <c:v>4.2228700000000001E-3</c:v>
                </c:pt>
                <c:pt idx="23347" formatCode="General">
                  <c:v>4.2231899999999999E-3</c:v>
                </c:pt>
                <c:pt idx="23348" formatCode="General">
                  <c:v>4.2235099999999998E-3</c:v>
                </c:pt>
                <c:pt idx="23349" formatCode="General">
                  <c:v>4.2238400000000004E-3</c:v>
                </c:pt>
                <c:pt idx="23350" formatCode="General">
                  <c:v>4.2241600000000002E-3</c:v>
                </c:pt>
                <c:pt idx="23351" formatCode="General">
                  <c:v>4.2244800000000001E-3</c:v>
                </c:pt>
                <c:pt idx="23352" formatCode="General">
                  <c:v>4.2247600000000001E-3</c:v>
                </c:pt>
                <c:pt idx="23353" formatCode="General">
                  <c:v>4.2249899999999996E-3</c:v>
                </c:pt>
                <c:pt idx="23354" formatCode="General">
                  <c:v>4.22522E-3</c:v>
                </c:pt>
                <c:pt idx="23355" formatCode="General">
                  <c:v>4.2254500000000004E-3</c:v>
                </c:pt>
                <c:pt idx="23356" formatCode="General">
                  <c:v>4.2256799999999999E-3</c:v>
                </c:pt>
                <c:pt idx="23357" formatCode="General">
                  <c:v>4.2259100000000003E-3</c:v>
                </c:pt>
                <c:pt idx="23358" formatCode="General">
                  <c:v>4.2261399999999998E-3</c:v>
                </c:pt>
                <c:pt idx="23359" formatCode="General">
                  <c:v>4.2263700000000001E-3</c:v>
                </c:pt>
                <c:pt idx="23360" formatCode="General">
                  <c:v>4.2265799999999997E-3</c:v>
                </c:pt>
                <c:pt idx="23361" formatCode="General">
                  <c:v>4.2267700000000004E-3</c:v>
                </c:pt>
                <c:pt idx="23362" formatCode="General">
                  <c:v>4.2269500000000002E-3</c:v>
                </c:pt>
                <c:pt idx="23363" formatCode="General">
                  <c:v>4.2271299999999999E-3</c:v>
                </c:pt>
                <c:pt idx="23364" formatCode="General">
                  <c:v>4.2273199999999997E-3</c:v>
                </c:pt>
                <c:pt idx="23365" formatCode="General">
                  <c:v>4.2275000000000004E-3</c:v>
                </c:pt>
                <c:pt idx="23366" formatCode="General">
                  <c:v>4.2276400000000004E-3</c:v>
                </c:pt>
                <c:pt idx="23367" formatCode="General">
                  <c:v>4.2277800000000004E-3</c:v>
                </c:pt>
                <c:pt idx="23368" formatCode="General">
                  <c:v>4.2279199999999996E-3</c:v>
                </c:pt>
                <c:pt idx="23369" formatCode="General">
                  <c:v>4.2280299999999998E-3</c:v>
                </c:pt>
                <c:pt idx="23370" formatCode="General">
                  <c:v>4.2281699999999998E-3</c:v>
                </c:pt>
                <c:pt idx="23371" formatCode="General">
                  <c:v>4.2283099999999999E-3</c:v>
                </c:pt>
                <c:pt idx="23372" formatCode="General">
                  <c:v>4.2284100000000002E-3</c:v>
                </c:pt>
                <c:pt idx="23373" formatCode="General">
                  <c:v>4.2285200000000004E-3</c:v>
                </c:pt>
                <c:pt idx="23374" formatCode="General">
                  <c:v>4.2286199999999998E-3</c:v>
                </c:pt>
                <c:pt idx="23375" formatCode="General">
                  <c:v>4.22873E-3</c:v>
                </c:pt>
                <c:pt idx="23376" formatCode="General">
                  <c:v>4.2288300000000003E-3</c:v>
                </c:pt>
                <c:pt idx="23377" formatCode="General">
                  <c:v>4.2289299999999997E-3</c:v>
                </c:pt>
                <c:pt idx="23378" formatCode="General">
                  <c:v>4.2290000000000001E-3</c:v>
                </c:pt>
                <c:pt idx="23379" formatCode="General">
                  <c:v>4.2290699999999997E-3</c:v>
                </c:pt>
                <c:pt idx="23380" formatCode="General">
                  <c:v>4.22916E-3</c:v>
                </c:pt>
                <c:pt idx="23381" formatCode="General">
                  <c:v>4.2292500000000004E-3</c:v>
                </c:pt>
                <c:pt idx="23382" formatCode="General">
                  <c:v>4.2293000000000001E-3</c:v>
                </c:pt>
                <c:pt idx="23383" formatCode="General">
                  <c:v>4.2293599999999997E-3</c:v>
                </c:pt>
                <c:pt idx="23384" formatCode="General">
                  <c:v>4.2294200000000002E-3</c:v>
                </c:pt>
                <c:pt idx="23385" formatCode="General">
                  <c:v>4.2294799999999999E-3</c:v>
                </c:pt>
                <c:pt idx="23386" formatCode="General">
                  <c:v>4.2295299999999996E-3</c:v>
                </c:pt>
                <c:pt idx="23387" formatCode="General">
                  <c:v>4.2295900000000001E-3</c:v>
                </c:pt>
                <c:pt idx="23388" formatCode="General">
                  <c:v>4.2296499999999997E-3</c:v>
                </c:pt>
                <c:pt idx="23389" formatCode="General">
                  <c:v>4.2297100000000002E-3</c:v>
                </c:pt>
                <c:pt idx="23390" formatCode="General">
                  <c:v>4.2297599999999999E-3</c:v>
                </c:pt>
                <c:pt idx="23391" formatCode="General">
                  <c:v>4.2298199999999996E-3</c:v>
                </c:pt>
                <c:pt idx="23392" formatCode="General">
                  <c:v>4.2298800000000001E-3</c:v>
                </c:pt>
                <c:pt idx="23393" formatCode="General">
                  <c:v>4.2299399999999997E-3</c:v>
                </c:pt>
                <c:pt idx="23394" formatCode="General">
                  <c:v>4.2299900000000003E-3</c:v>
                </c:pt>
                <c:pt idx="23395" formatCode="General">
                  <c:v>4.23004E-3</c:v>
                </c:pt>
                <c:pt idx="23396" formatCode="General">
                  <c:v>4.2300799999999998E-3</c:v>
                </c:pt>
                <c:pt idx="23397" formatCode="General">
                  <c:v>4.2301200000000004E-3</c:v>
                </c:pt>
                <c:pt idx="23398" formatCode="General">
                  <c:v>4.2301700000000001E-3</c:v>
                </c:pt>
                <c:pt idx="23399" formatCode="General">
                  <c:v>4.2302099999999999E-3</c:v>
                </c:pt>
                <c:pt idx="23400" formatCode="General">
                  <c:v>4.2302499999999996E-3</c:v>
                </c:pt>
                <c:pt idx="23401" formatCode="General">
                  <c:v>4.2303000000000002E-3</c:v>
                </c:pt>
                <c:pt idx="23402" formatCode="General">
                  <c:v>4.23034E-3</c:v>
                </c:pt>
                <c:pt idx="23403" formatCode="General">
                  <c:v>4.2303799999999997E-3</c:v>
                </c:pt>
                <c:pt idx="23404" formatCode="General">
                  <c:v>4.2304300000000003E-3</c:v>
                </c:pt>
                <c:pt idx="23405" formatCode="General">
                  <c:v>4.2304700000000001E-3</c:v>
                </c:pt>
                <c:pt idx="23406" formatCode="General">
                  <c:v>4.2305099999999998E-3</c:v>
                </c:pt>
                <c:pt idx="23407" formatCode="General">
                  <c:v>4.2305600000000004E-3</c:v>
                </c:pt>
                <c:pt idx="23408" formatCode="General">
                  <c:v>4.2306000000000002E-3</c:v>
                </c:pt>
                <c:pt idx="23409" formatCode="General">
                  <c:v>4.2306399999999999E-3</c:v>
                </c:pt>
                <c:pt idx="23410" formatCode="General">
                  <c:v>4.2307000000000004E-3</c:v>
                </c:pt>
                <c:pt idx="23411" formatCode="General">
                  <c:v>4.2307500000000001E-3</c:v>
                </c:pt>
                <c:pt idx="23412" formatCode="General">
                  <c:v>4.2308099999999998E-3</c:v>
                </c:pt>
                <c:pt idx="23413" formatCode="General">
                  <c:v>4.2308600000000003E-3</c:v>
                </c:pt>
                <c:pt idx="23414" formatCode="General">
                  <c:v>4.2309100000000001E-3</c:v>
                </c:pt>
                <c:pt idx="23415" formatCode="General">
                  <c:v>4.2309599999999998E-3</c:v>
                </c:pt>
                <c:pt idx="23416" formatCode="General">
                  <c:v>4.2310100000000003E-3</c:v>
                </c:pt>
                <c:pt idx="23417" formatCode="General">
                  <c:v>4.2310799999999999E-3</c:v>
                </c:pt>
                <c:pt idx="23418" formatCode="General">
                  <c:v>4.2311299999999996E-3</c:v>
                </c:pt>
                <c:pt idx="23419" formatCode="General">
                  <c:v>4.2312000000000001E-3</c:v>
                </c:pt>
                <c:pt idx="23420" formatCode="General">
                  <c:v>4.2312599999999997E-3</c:v>
                </c:pt>
                <c:pt idx="23421" formatCode="General">
                  <c:v>4.2313400000000001E-3</c:v>
                </c:pt>
                <c:pt idx="23422" formatCode="General">
                  <c:v>4.2314199999999996E-3</c:v>
                </c:pt>
                <c:pt idx="23423" formatCode="General">
                  <c:v>4.2315E-3</c:v>
                </c:pt>
                <c:pt idx="23424" formatCode="General">
                  <c:v>4.2315800000000004E-3</c:v>
                </c:pt>
                <c:pt idx="23425" formatCode="General">
                  <c:v>4.23165E-3</c:v>
                </c:pt>
                <c:pt idx="23426" formatCode="General">
                  <c:v>4.2317400000000003E-3</c:v>
                </c:pt>
                <c:pt idx="23427" formatCode="General">
                  <c:v>4.2318299999999998E-3</c:v>
                </c:pt>
                <c:pt idx="23428" formatCode="General">
                  <c:v>4.2319499999999999E-3</c:v>
                </c:pt>
                <c:pt idx="23429" formatCode="General">
                  <c:v>4.23209E-3</c:v>
                </c:pt>
                <c:pt idx="23430" formatCode="General">
                  <c:v>4.23253E-3</c:v>
                </c:pt>
                <c:pt idx="23431" formatCode="General">
                  <c:v>4.23267E-3</c:v>
                </c:pt>
                <c:pt idx="23432" formatCode="General">
                  <c:v>4.2327900000000002E-3</c:v>
                </c:pt>
                <c:pt idx="23433" formatCode="General">
                  <c:v>4.2329000000000004E-3</c:v>
                </c:pt>
                <c:pt idx="23434" formatCode="General">
                  <c:v>4.2330099999999997E-3</c:v>
                </c:pt>
                <c:pt idx="23435" formatCode="General">
                  <c:v>4.2331199999999999E-3</c:v>
                </c:pt>
                <c:pt idx="23436" formatCode="General">
                  <c:v>4.2332300000000002E-3</c:v>
                </c:pt>
                <c:pt idx="23437" formatCode="General">
                  <c:v>4.2333500000000003E-3</c:v>
                </c:pt>
                <c:pt idx="23438" formatCode="General">
                  <c:v>4.2334499999999997E-3</c:v>
                </c:pt>
                <c:pt idx="23439" formatCode="General">
                  <c:v>4.2335000000000003E-3</c:v>
                </c:pt>
                <c:pt idx="23440" formatCode="General">
                  <c:v>4.2335999999999997E-3</c:v>
                </c:pt>
                <c:pt idx="23441" formatCode="General">
                  <c:v>4.2336800000000001E-3</c:v>
                </c:pt>
                <c:pt idx="23442" formatCode="General">
                  <c:v>4.2337700000000004E-3</c:v>
                </c:pt>
                <c:pt idx="23443" formatCode="General">
                  <c:v>4.2338599999999999E-3</c:v>
                </c:pt>
                <c:pt idx="23444" formatCode="General">
                  <c:v>4.2339700000000001E-3</c:v>
                </c:pt>
                <c:pt idx="23445" formatCode="General">
                  <c:v>4.2340600000000004E-3</c:v>
                </c:pt>
                <c:pt idx="23446" formatCode="General">
                  <c:v>4.2341599999999998E-3</c:v>
                </c:pt>
                <c:pt idx="23447" formatCode="General">
                  <c:v>4.2342999999999999E-3</c:v>
                </c:pt>
                <c:pt idx="23448" formatCode="General">
                  <c:v>4.2344599999999998E-3</c:v>
                </c:pt>
                <c:pt idx="23449" formatCode="General">
                  <c:v>4.2347000000000001E-3</c:v>
                </c:pt>
                <c:pt idx="23450" formatCode="General">
                  <c:v>4.2349099999999997E-3</c:v>
                </c:pt>
                <c:pt idx="23451" formatCode="General">
                  <c:v>4.2350399999999998E-3</c:v>
                </c:pt>
                <c:pt idx="23452" formatCode="General">
                  <c:v>4.23516E-3</c:v>
                </c:pt>
                <c:pt idx="23453" formatCode="General">
                  <c:v>4.2352600000000002E-3</c:v>
                </c:pt>
                <c:pt idx="23454" formatCode="General">
                  <c:v>4.2353399999999998E-3</c:v>
                </c:pt>
                <c:pt idx="23455" formatCode="General">
                  <c:v>4.2354100000000002E-3</c:v>
                </c:pt>
                <c:pt idx="23456" formatCode="General">
                  <c:v>4.2354899999999997E-3</c:v>
                </c:pt>
                <c:pt idx="23457" formatCode="General">
                  <c:v>4.2355700000000001E-3</c:v>
                </c:pt>
                <c:pt idx="23458" formatCode="General">
                  <c:v>4.2356299999999998E-3</c:v>
                </c:pt>
                <c:pt idx="23459" formatCode="General">
                  <c:v>4.2357000000000002E-3</c:v>
                </c:pt>
                <c:pt idx="23460" formatCode="General">
                  <c:v>4.2357699999999998E-3</c:v>
                </c:pt>
                <c:pt idx="23461" formatCode="General">
                  <c:v>4.2358400000000003E-3</c:v>
                </c:pt>
                <c:pt idx="23462" formatCode="General">
                  <c:v>4.2358999999999999E-3</c:v>
                </c:pt>
                <c:pt idx="23463" formatCode="General">
                  <c:v>4.2359700000000004E-3</c:v>
                </c:pt>
                <c:pt idx="23464" formatCode="General">
                  <c:v>4.2360200000000001E-3</c:v>
                </c:pt>
                <c:pt idx="23465" formatCode="General">
                  <c:v>4.2360699999999998E-3</c:v>
                </c:pt>
                <c:pt idx="23466" formatCode="General">
                  <c:v>4.2361300000000003E-3</c:v>
                </c:pt>
                <c:pt idx="23467" formatCode="General">
                  <c:v>4.23618E-3</c:v>
                </c:pt>
                <c:pt idx="23468" formatCode="General">
                  <c:v>4.2362399999999996E-3</c:v>
                </c:pt>
                <c:pt idx="23469" formatCode="General">
                  <c:v>4.2363000000000001E-3</c:v>
                </c:pt>
                <c:pt idx="23470" formatCode="General">
                  <c:v>4.2363599999999998E-3</c:v>
                </c:pt>
                <c:pt idx="23471" formatCode="General">
                  <c:v>4.2364200000000003E-3</c:v>
                </c:pt>
                <c:pt idx="23472" formatCode="General">
                  <c:v>4.2364799999999999E-3</c:v>
                </c:pt>
                <c:pt idx="23473" formatCode="General">
                  <c:v>4.2365299999999996E-3</c:v>
                </c:pt>
                <c:pt idx="23474" formatCode="General">
                  <c:v>4.2365900000000001E-3</c:v>
                </c:pt>
                <c:pt idx="23475" formatCode="General">
                  <c:v>4.2366499999999998E-3</c:v>
                </c:pt>
                <c:pt idx="23476" formatCode="General">
                  <c:v>4.2367100000000003E-3</c:v>
                </c:pt>
                <c:pt idx="23477" formatCode="General">
                  <c:v>4.2367500000000001E-3</c:v>
                </c:pt>
                <c:pt idx="23478" formatCode="General">
                  <c:v>4.2368099999999997E-3</c:v>
                </c:pt>
                <c:pt idx="23479" formatCode="General">
                  <c:v>4.2368600000000003E-3</c:v>
                </c:pt>
                <c:pt idx="23480" formatCode="General">
                  <c:v>4.23691E-3</c:v>
                </c:pt>
                <c:pt idx="23481" formatCode="General">
                  <c:v>4.2369599999999997E-3</c:v>
                </c:pt>
                <c:pt idx="23482" formatCode="General">
                  <c:v>4.2370100000000003E-3</c:v>
                </c:pt>
                <c:pt idx="23483" formatCode="General">
                  <c:v>4.2370699999999999E-3</c:v>
                </c:pt>
                <c:pt idx="23484" formatCode="General">
                  <c:v>4.2371199999999996E-3</c:v>
                </c:pt>
                <c:pt idx="23485" formatCode="General">
                  <c:v>4.2371700000000002E-3</c:v>
                </c:pt>
                <c:pt idx="23486" formatCode="General">
                  <c:v>4.2372199999999999E-3</c:v>
                </c:pt>
                <c:pt idx="23487" formatCode="General">
                  <c:v>4.2372699999999996E-3</c:v>
                </c:pt>
                <c:pt idx="23488" formatCode="General">
                  <c:v>4.2373300000000001E-3</c:v>
                </c:pt>
                <c:pt idx="23489" formatCode="General">
                  <c:v>4.2373799999999998E-3</c:v>
                </c:pt>
                <c:pt idx="23490" formatCode="General">
                  <c:v>4.2374300000000004E-3</c:v>
                </c:pt>
                <c:pt idx="23491" formatCode="General">
                  <c:v>4.2374800000000001E-3</c:v>
                </c:pt>
                <c:pt idx="23492" formatCode="General">
                  <c:v>4.2375299999999998E-3</c:v>
                </c:pt>
                <c:pt idx="23493" formatCode="General">
                  <c:v>4.2375900000000003E-3</c:v>
                </c:pt>
                <c:pt idx="23494" formatCode="General">
                  <c:v>4.2376499999999999E-3</c:v>
                </c:pt>
                <c:pt idx="23495" formatCode="General">
                  <c:v>4.2376999999999996E-3</c:v>
                </c:pt>
                <c:pt idx="23496" formatCode="General">
                  <c:v>4.2377600000000001E-3</c:v>
                </c:pt>
                <c:pt idx="23497" formatCode="General">
                  <c:v>4.2378499999999996E-3</c:v>
                </c:pt>
                <c:pt idx="23498" formatCode="General">
                  <c:v>4.23793E-3</c:v>
                </c:pt>
                <c:pt idx="23499" formatCode="General">
                  <c:v>4.2380200000000003E-3</c:v>
                </c:pt>
                <c:pt idx="23500" formatCode="General">
                  <c:v>4.2381099999999998E-3</c:v>
                </c:pt>
                <c:pt idx="23501" formatCode="General">
                  <c:v>4.2381900000000002E-3</c:v>
                </c:pt>
                <c:pt idx="23502" formatCode="General">
                  <c:v>4.2382799999999997E-3</c:v>
                </c:pt>
                <c:pt idx="23503" formatCode="General">
                  <c:v>4.23837E-3</c:v>
                </c:pt>
                <c:pt idx="23504" formatCode="General">
                  <c:v>4.2384800000000002E-3</c:v>
                </c:pt>
                <c:pt idx="23505" formatCode="General">
                  <c:v>4.2386000000000004E-3</c:v>
                </c:pt>
                <c:pt idx="23506" formatCode="General">
                  <c:v>4.2387199999999996E-3</c:v>
                </c:pt>
                <c:pt idx="23507" formatCode="General">
                  <c:v>4.2388399999999998E-3</c:v>
                </c:pt>
                <c:pt idx="23508" formatCode="General">
                  <c:v>4.2389699999999999E-3</c:v>
                </c:pt>
                <c:pt idx="23509" formatCode="General">
                  <c:v>4.23909E-3</c:v>
                </c:pt>
                <c:pt idx="23510" formatCode="General">
                  <c:v>4.2392100000000002E-3</c:v>
                </c:pt>
                <c:pt idx="23511" formatCode="General">
                  <c:v>4.2393700000000001E-3</c:v>
                </c:pt>
                <c:pt idx="23512" formatCode="General">
                  <c:v>4.23953E-3</c:v>
                </c:pt>
                <c:pt idx="23513" formatCode="General">
                  <c:v>4.23969E-3</c:v>
                </c:pt>
                <c:pt idx="23514" formatCode="General">
                  <c:v>4.2398799999999997E-3</c:v>
                </c:pt>
                <c:pt idx="23515" formatCode="General">
                  <c:v>4.2400800000000002E-3</c:v>
                </c:pt>
                <c:pt idx="23516" formatCode="General">
                  <c:v>4.2402899999999999E-3</c:v>
                </c:pt>
                <c:pt idx="23517" formatCode="General">
                  <c:v>4.2405000000000003E-3</c:v>
                </c:pt>
                <c:pt idx="23518" formatCode="General">
                  <c:v>4.24071E-3</c:v>
                </c:pt>
                <c:pt idx="23519" formatCode="General">
                  <c:v>4.2409099999999996E-3</c:v>
                </c:pt>
                <c:pt idx="23520" formatCode="General">
                  <c:v>4.2411200000000001E-3</c:v>
                </c:pt>
                <c:pt idx="23521" formatCode="General">
                  <c:v>4.2413299999999998E-3</c:v>
                </c:pt>
                <c:pt idx="23522" formatCode="General">
                  <c:v>4.2415600000000001E-3</c:v>
                </c:pt>
                <c:pt idx="23523" formatCode="General">
                  <c:v>4.2418100000000004E-3</c:v>
                </c:pt>
                <c:pt idx="23524" formatCode="General">
                  <c:v>4.2420699999999997E-3</c:v>
                </c:pt>
                <c:pt idx="23525" formatCode="General">
                  <c:v>4.2423199999999999E-3</c:v>
                </c:pt>
                <c:pt idx="23526" formatCode="General">
                  <c:v>4.2425800000000001E-3</c:v>
                </c:pt>
                <c:pt idx="23527" formatCode="General">
                  <c:v>4.2428300000000004E-3</c:v>
                </c:pt>
                <c:pt idx="23528" formatCode="General">
                  <c:v>4.2430799999999998E-3</c:v>
                </c:pt>
                <c:pt idx="23529" formatCode="General">
                  <c:v>4.2434600000000001E-3</c:v>
                </c:pt>
                <c:pt idx="23530" formatCode="General">
                  <c:v>4.2438299999999997E-3</c:v>
                </c:pt>
                <c:pt idx="23531" formatCode="General">
                  <c:v>4.2442000000000001E-3</c:v>
                </c:pt>
                <c:pt idx="23532" formatCode="General">
                  <c:v>4.2445699999999996E-3</c:v>
                </c:pt>
                <c:pt idx="23533" formatCode="General">
                  <c:v>4.24494E-3</c:v>
                </c:pt>
                <c:pt idx="23534" formatCode="General">
                  <c:v>4.2453100000000004E-3</c:v>
                </c:pt>
                <c:pt idx="23535" formatCode="General">
                  <c:v>4.2456799999999999E-3</c:v>
                </c:pt>
                <c:pt idx="23536" formatCode="General">
                  <c:v>4.2460500000000003E-3</c:v>
                </c:pt>
                <c:pt idx="23537" formatCode="General">
                  <c:v>4.2464199999999999E-3</c:v>
                </c:pt>
                <c:pt idx="23538" formatCode="General">
                  <c:v>4.2468799999999998E-3</c:v>
                </c:pt>
                <c:pt idx="23539" formatCode="General">
                  <c:v>4.2473399999999996E-3</c:v>
                </c:pt>
                <c:pt idx="23540" formatCode="General">
                  <c:v>4.2478000000000004E-3</c:v>
                </c:pt>
                <c:pt idx="23541" formatCode="General">
                  <c:v>4.2482600000000002E-3</c:v>
                </c:pt>
                <c:pt idx="23542" formatCode="General">
                  <c:v>4.2487200000000001E-3</c:v>
                </c:pt>
                <c:pt idx="23543" formatCode="General">
                  <c:v>4.24918E-3</c:v>
                </c:pt>
                <c:pt idx="23544" formatCode="General">
                  <c:v>4.2498700000000002E-3</c:v>
                </c:pt>
                <c:pt idx="23545" formatCode="General">
                  <c:v>4.2504999999999999E-3</c:v>
                </c:pt>
                <c:pt idx="23546" formatCode="General">
                  <c:v>4.25108E-3</c:v>
                </c:pt>
                <c:pt idx="23547" formatCode="General">
                  <c:v>4.2516699999999999E-3</c:v>
                </c:pt>
                <c:pt idx="23548" formatCode="General">
                  <c:v>4.2524599999999996E-3</c:v>
                </c:pt>
                <c:pt idx="23549" formatCode="General">
                  <c:v>4.2532400000000001E-3</c:v>
                </c:pt>
                <c:pt idx="23550" formatCode="General">
                  <c:v>4.2540299999999998E-3</c:v>
                </c:pt>
                <c:pt idx="23551" formatCode="General">
                  <c:v>4.2548100000000004E-3</c:v>
                </c:pt>
                <c:pt idx="23552" formatCode="General">
                  <c:v>4.2555900000000001E-3</c:v>
                </c:pt>
                <c:pt idx="23553" formatCode="General">
                  <c:v>4.2563799999999997E-3</c:v>
                </c:pt>
                <c:pt idx="23554" formatCode="General">
                  <c:v>4.2574099999999997E-3</c:v>
                </c:pt>
                <c:pt idx="23555" formatCode="General">
                  <c:v>4.2584399999999996E-3</c:v>
                </c:pt>
                <c:pt idx="23556" formatCode="General">
                  <c:v>4.2594699999999996E-3</c:v>
                </c:pt>
                <c:pt idx="23557" formatCode="General">
                  <c:v>4.2605000000000004E-3</c:v>
                </c:pt>
                <c:pt idx="23558" formatCode="General">
                  <c:v>4.2615300000000004E-3</c:v>
                </c:pt>
                <c:pt idx="23559" formatCode="General">
                  <c:v>4.2625600000000003E-3</c:v>
                </c:pt>
                <c:pt idx="23560" formatCode="General">
                  <c:v>4.2635900000000003E-3</c:v>
                </c:pt>
                <c:pt idx="23561" formatCode="General">
                  <c:v>4.2651399999999997E-3</c:v>
                </c:pt>
                <c:pt idx="23562" formatCode="General">
                  <c:v>4.2667299999999998E-3</c:v>
                </c:pt>
                <c:pt idx="23563" formatCode="General">
                  <c:v>4.2682500000000003E-3</c:v>
                </c:pt>
                <c:pt idx="23564" formatCode="General">
                  <c:v>4.26977E-3</c:v>
                </c:pt>
                <c:pt idx="23565" formatCode="General">
                  <c:v>4.2712899999999996E-3</c:v>
                </c:pt>
                <c:pt idx="23566" formatCode="General">
                  <c:v>4.2728100000000001E-3</c:v>
                </c:pt>
                <c:pt idx="23567" formatCode="General">
                  <c:v>4.2738200000000002E-3</c:v>
                </c:pt>
                <c:pt idx="23568" formatCode="General">
                  <c:v>4.2748300000000003E-3</c:v>
                </c:pt>
                <c:pt idx="23569" formatCode="General">
                  <c:v>4.2758500000000003E-3</c:v>
                </c:pt>
                <c:pt idx="23570" formatCode="General">
                  <c:v>4.2768600000000004E-3</c:v>
                </c:pt>
                <c:pt idx="23571" formatCode="General">
                  <c:v>4.2778699999999996E-3</c:v>
                </c:pt>
                <c:pt idx="23572" formatCode="General">
                  <c:v>4.2788899999999996E-3</c:v>
                </c:pt>
                <c:pt idx="23573" formatCode="General">
                  <c:v>4.2798999999999997E-3</c:v>
                </c:pt>
                <c:pt idx="23574" formatCode="General">
                  <c:v>4.2809099999999998E-3</c:v>
                </c:pt>
                <c:pt idx="23575" formatCode="General">
                  <c:v>4.2819299999999998E-3</c:v>
                </c:pt>
                <c:pt idx="23576" formatCode="General">
                  <c:v>4.2826899999999996E-3</c:v>
                </c:pt>
                <c:pt idx="23577" formatCode="General">
                  <c:v>4.2836599999999999E-3</c:v>
                </c:pt>
                <c:pt idx="23578" formatCode="General">
                  <c:v>4.2843899999999999E-3</c:v>
                </c:pt>
                <c:pt idx="23579" formatCode="General">
                  <c:v>4.28511E-3</c:v>
                </c:pt>
                <c:pt idx="23580" formatCode="General">
                  <c:v>4.28583E-3</c:v>
                </c:pt>
                <c:pt idx="23581" formatCode="General">
                  <c:v>4.28656E-3</c:v>
                </c:pt>
                <c:pt idx="23582" formatCode="General">
                  <c:v>4.2872800000000001E-3</c:v>
                </c:pt>
                <c:pt idx="23583" formatCode="General">
                  <c:v>4.2880100000000001E-3</c:v>
                </c:pt>
                <c:pt idx="23584" formatCode="General">
                  <c:v>4.2885500000000003E-3</c:v>
                </c:pt>
                <c:pt idx="23585" formatCode="General">
                  <c:v>4.2892E-3</c:v>
                </c:pt>
                <c:pt idx="23586" formatCode="General">
                  <c:v>4.2896699999999998E-3</c:v>
                </c:pt>
                <c:pt idx="23587" formatCode="General">
                  <c:v>4.2901399999999996E-3</c:v>
                </c:pt>
                <c:pt idx="23588" formatCode="General">
                  <c:v>4.2906100000000003E-3</c:v>
                </c:pt>
                <c:pt idx="23589" formatCode="General">
                  <c:v>4.2910800000000001E-3</c:v>
                </c:pt>
                <c:pt idx="23590" formatCode="General">
                  <c:v>4.2915499999999999E-3</c:v>
                </c:pt>
                <c:pt idx="23591" formatCode="General">
                  <c:v>4.2920199999999997E-3</c:v>
                </c:pt>
                <c:pt idx="23592" formatCode="General">
                  <c:v>4.2924900000000004E-3</c:v>
                </c:pt>
                <c:pt idx="23593" formatCode="General">
                  <c:v>4.2928599999999999E-3</c:v>
                </c:pt>
                <c:pt idx="23594" formatCode="General">
                  <c:v>4.2932200000000004E-3</c:v>
                </c:pt>
                <c:pt idx="23595" formatCode="General">
                  <c:v>4.29358E-3</c:v>
                </c:pt>
                <c:pt idx="23596" formatCode="General">
                  <c:v>4.2939400000000004E-3</c:v>
                </c:pt>
                <c:pt idx="23597" formatCode="General">
                  <c:v>4.2943E-3</c:v>
                </c:pt>
                <c:pt idx="23598" formatCode="General">
                  <c:v>4.2946599999999996E-3</c:v>
                </c:pt>
                <c:pt idx="23599" formatCode="General">
                  <c:v>4.29503E-3</c:v>
                </c:pt>
                <c:pt idx="23600" formatCode="General">
                  <c:v>4.2953899999999996E-3</c:v>
                </c:pt>
                <c:pt idx="23601" formatCode="General">
                  <c:v>4.2956799999999996E-3</c:v>
                </c:pt>
                <c:pt idx="23602" formatCode="General">
                  <c:v>4.2959699999999997E-3</c:v>
                </c:pt>
                <c:pt idx="23603" formatCode="General">
                  <c:v>4.2962599999999997E-3</c:v>
                </c:pt>
                <c:pt idx="23604" formatCode="General">
                  <c:v>4.2965499999999997E-3</c:v>
                </c:pt>
                <c:pt idx="23605" formatCode="General">
                  <c:v>4.2968399999999997E-3</c:v>
                </c:pt>
                <c:pt idx="23606" formatCode="General">
                  <c:v>4.2971299999999997E-3</c:v>
                </c:pt>
                <c:pt idx="23607" formatCode="General">
                  <c:v>4.2974199999999997E-3</c:v>
                </c:pt>
                <c:pt idx="23608" formatCode="General">
                  <c:v>4.2976999999999998E-3</c:v>
                </c:pt>
                <c:pt idx="23609" formatCode="General">
                  <c:v>4.2979200000000002E-3</c:v>
                </c:pt>
                <c:pt idx="23610" formatCode="General">
                  <c:v>4.2981399999999998E-3</c:v>
                </c:pt>
                <c:pt idx="23611" formatCode="General">
                  <c:v>4.2983600000000002E-3</c:v>
                </c:pt>
                <c:pt idx="23612" formatCode="General">
                  <c:v>4.2985699999999998E-3</c:v>
                </c:pt>
                <c:pt idx="23613" formatCode="General">
                  <c:v>4.2987900000000002E-3</c:v>
                </c:pt>
                <c:pt idx="23614" formatCode="General">
                  <c:v>4.2990099999999998E-3</c:v>
                </c:pt>
                <c:pt idx="23615" formatCode="General">
                  <c:v>4.2992200000000003E-3</c:v>
                </c:pt>
                <c:pt idx="23616" formatCode="General">
                  <c:v>4.2994399999999999E-3</c:v>
                </c:pt>
                <c:pt idx="23617" formatCode="General">
                  <c:v>4.2995999999999998E-3</c:v>
                </c:pt>
                <c:pt idx="23618" formatCode="General">
                  <c:v>4.2997699999999996E-3</c:v>
                </c:pt>
                <c:pt idx="23619" formatCode="General">
                  <c:v>4.2999300000000004E-3</c:v>
                </c:pt>
                <c:pt idx="23620" formatCode="General">
                  <c:v>4.3000900000000003E-3</c:v>
                </c:pt>
                <c:pt idx="23621" formatCode="General">
                  <c:v>4.3002600000000002E-3</c:v>
                </c:pt>
                <c:pt idx="23622" formatCode="General">
                  <c:v>4.3004200000000001E-3</c:v>
                </c:pt>
                <c:pt idx="23623" formatCode="General">
                  <c:v>4.30058E-3</c:v>
                </c:pt>
                <c:pt idx="23624" formatCode="General">
                  <c:v>4.3007000000000002E-3</c:v>
                </c:pt>
                <c:pt idx="23625" formatCode="General">
                  <c:v>4.3008100000000004E-3</c:v>
                </c:pt>
                <c:pt idx="23626" formatCode="General">
                  <c:v>4.3009399999999996E-3</c:v>
                </c:pt>
                <c:pt idx="23627" formatCode="General">
                  <c:v>4.3010699999999997E-3</c:v>
                </c:pt>
                <c:pt idx="23628" formatCode="General">
                  <c:v>4.30117E-3</c:v>
                </c:pt>
                <c:pt idx="23629" formatCode="General">
                  <c:v>4.3012700000000003E-3</c:v>
                </c:pt>
                <c:pt idx="23630" formatCode="General">
                  <c:v>4.3013699999999997E-3</c:v>
                </c:pt>
                <c:pt idx="23631" formatCode="General">
                  <c:v>4.3014699999999999E-3</c:v>
                </c:pt>
                <c:pt idx="23632" formatCode="General">
                  <c:v>4.3015600000000003E-3</c:v>
                </c:pt>
                <c:pt idx="23633" formatCode="General">
                  <c:v>4.3016599999999997E-3</c:v>
                </c:pt>
                <c:pt idx="23634" formatCode="General">
                  <c:v>4.30176E-3</c:v>
                </c:pt>
                <c:pt idx="23635" formatCode="General">
                  <c:v>4.3018500000000003E-3</c:v>
                </c:pt>
                <c:pt idx="23636" formatCode="General">
                  <c:v>4.3019299999999998E-3</c:v>
                </c:pt>
                <c:pt idx="23637" formatCode="General">
                  <c:v>4.3020100000000002E-3</c:v>
                </c:pt>
                <c:pt idx="23638" formatCode="General">
                  <c:v>4.3020799999999998E-3</c:v>
                </c:pt>
                <c:pt idx="23639" formatCode="General">
                  <c:v>4.3021600000000002E-3</c:v>
                </c:pt>
                <c:pt idx="23640" formatCode="General">
                  <c:v>4.3022399999999997E-3</c:v>
                </c:pt>
                <c:pt idx="23641" formatCode="General">
                  <c:v>4.3023200000000001E-3</c:v>
                </c:pt>
                <c:pt idx="23642" formatCode="General">
                  <c:v>4.3023799999999997E-3</c:v>
                </c:pt>
                <c:pt idx="23643" formatCode="General">
                  <c:v>4.3024300000000003E-3</c:v>
                </c:pt>
                <c:pt idx="23644" formatCode="General">
                  <c:v>4.30248E-3</c:v>
                </c:pt>
                <c:pt idx="23645" formatCode="General">
                  <c:v>4.3025299999999997E-3</c:v>
                </c:pt>
                <c:pt idx="23646" formatCode="General">
                  <c:v>4.3025900000000002E-3</c:v>
                </c:pt>
                <c:pt idx="23647" formatCode="General">
                  <c:v>4.3026399999999999E-3</c:v>
                </c:pt>
                <c:pt idx="23648" formatCode="General">
                  <c:v>4.3026999999999996E-3</c:v>
                </c:pt>
                <c:pt idx="23649" formatCode="General">
                  <c:v>4.30277E-3</c:v>
                </c:pt>
                <c:pt idx="23650" formatCode="General">
                  <c:v>4.3028299999999997E-3</c:v>
                </c:pt>
                <c:pt idx="23651" formatCode="General">
                  <c:v>4.3029000000000001E-3</c:v>
                </c:pt>
                <c:pt idx="23652" formatCode="General">
                  <c:v>4.3029599999999998E-3</c:v>
                </c:pt>
                <c:pt idx="23653" formatCode="General">
                  <c:v>4.3030200000000003E-3</c:v>
                </c:pt>
                <c:pt idx="23654" formatCode="General">
                  <c:v>4.3030899999999999E-3</c:v>
                </c:pt>
                <c:pt idx="23655" formatCode="General">
                  <c:v>4.3031500000000004E-3</c:v>
                </c:pt>
                <c:pt idx="23656" formatCode="General">
                  <c:v>4.30321E-3</c:v>
                </c:pt>
                <c:pt idx="23657" formatCode="General">
                  <c:v>4.3032799999999996E-3</c:v>
                </c:pt>
                <c:pt idx="23658" formatCode="General">
                  <c:v>4.3033400000000001E-3</c:v>
                </c:pt>
                <c:pt idx="23659" formatCode="General">
                  <c:v>4.3034099999999997E-3</c:v>
                </c:pt>
                <c:pt idx="23660" formatCode="General">
                  <c:v>4.3034900000000001E-3</c:v>
                </c:pt>
                <c:pt idx="23661" formatCode="General">
                  <c:v>4.3035599999999997E-3</c:v>
                </c:pt>
                <c:pt idx="23662" formatCode="General">
                  <c:v>4.3036300000000001E-3</c:v>
                </c:pt>
                <c:pt idx="23663" formatCode="General">
                  <c:v>4.3036999999999997E-3</c:v>
                </c:pt>
                <c:pt idx="23664" formatCode="General">
                  <c:v>4.3037800000000001E-3</c:v>
                </c:pt>
                <c:pt idx="23665" formatCode="General">
                  <c:v>4.3038599999999996E-3</c:v>
                </c:pt>
                <c:pt idx="23666" formatCode="General">
                  <c:v>4.30394E-3</c:v>
                </c:pt>
                <c:pt idx="23667" formatCode="General">
                  <c:v>4.3040200000000004E-3</c:v>
                </c:pt>
                <c:pt idx="23668" formatCode="General">
                  <c:v>4.3040999999999999E-3</c:v>
                </c:pt>
                <c:pt idx="23669" formatCode="General">
                  <c:v>4.3041900000000003E-3</c:v>
                </c:pt>
                <c:pt idx="23670" formatCode="General">
                  <c:v>4.3042999999999996E-3</c:v>
                </c:pt>
                <c:pt idx="23671" formatCode="General">
                  <c:v>4.30439E-3</c:v>
                </c:pt>
                <c:pt idx="23672" formatCode="General">
                  <c:v>4.3045000000000002E-3</c:v>
                </c:pt>
                <c:pt idx="23673" formatCode="General">
                  <c:v>4.3046600000000001E-3</c:v>
                </c:pt>
                <c:pt idx="23674" formatCode="General">
                  <c:v>4.3051000000000001E-3</c:v>
                </c:pt>
                <c:pt idx="23675" formatCode="General">
                  <c:v>4.30525E-3</c:v>
                </c:pt>
                <c:pt idx="23676" formatCode="General">
                  <c:v>4.3053600000000003E-3</c:v>
                </c:pt>
                <c:pt idx="23677" formatCode="General">
                  <c:v>4.3054699999999996E-3</c:v>
                </c:pt>
                <c:pt idx="23678" formatCode="General">
                  <c:v>4.3055899999999998E-3</c:v>
                </c:pt>
                <c:pt idx="23679" formatCode="General">
                  <c:v>4.3057099999999999E-3</c:v>
                </c:pt>
                <c:pt idx="23680" formatCode="General">
                  <c:v>4.3058000000000003E-3</c:v>
                </c:pt>
                <c:pt idx="23681" formatCode="General">
                  <c:v>4.3058899999999997E-3</c:v>
                </c:pt>
                <c:pt idx="23682" formatCode="General">
                  <c:v>4.3059800000000001E-3</c:v>
                </c:pt>
                <c:pt idx="23683" formatCode="General">
                  <c:v>4.3060900000000003E-3</c:v>
                </c:pt>
                <c:pt idx="23684" formatCode="General">
                  <c:v>4.3061000000000002E-3</c:v>
                </c:pt>
                <c:pt idx="23685" formatCode="General">
                  <c:v>4.3062100000000004E-3</c:v>
                </c:pt>
                <c:pt idx="23686" formatCode="General">
                  <c:v>4.3062899999999999E-3</c:v>
                </c:pt>
                <c:pt idx="23687" formatCode="General">
                  <c:v>4.3064000000000002E-3</c:v>
                </c:pt>
                <c:pt idx="23688" formatCode="General">
                  <c:v>4.3065100000000004E-3</c:v>
                </c:pt>
                <c:pt idx="23689" formatCode="General">
                  <c:v>4.3066099999999998E-3</c:v>
                </c:pt>
                <c:pt idx="23690" formatCode="General">
                  <c:v>4.3067299999999999E-3</c:v>
                </c:pt>
                <c:pt idx="23691" formatCode="General">
                  <c:v>4.30686E-3</c:v>
                </c:pt>
                <c:pt idx="23692" formatCode="General">
                  <c:v>4.30701E-3</c:v>
                </c:pt>
                <c:pt idx="23693" formatCode="General">
                  <c:v>4.3071899999999998E-3</c:v>
                </c:pt>
                <c:pt idx="23694" formatCode="General">
                  <c:v>4.3075500000000003E-3</c:v>
                </c:pt>
                <c:pt idx="23695" formatCode="General">
                  <c:v>4.3077000000000002E-3</c:v>
                </c:pt>
                <c:pt idx="23696" formatCode="General">
                  <c:v>4.3077899999999997E-3</c:v>
                </c:pt>
                <c:pt idx="23697" formatCode="General">
                  <c:v>4.30789E-3</c:v>
                </c:pt>
                <c:pt idx="23698" formatCode="General">
                  <c:v>4.3079900000000003E-3</c:v>
                </c:pt>
                <c:pt idx="23699" formatCode="General">
                  <c:v>4.3080899999999997E-3</c:v>
                </c:pt>
                <c:pt idx="23700" formatCode="General">
                  <c:v>4.3081700000000001E-3</c:v>
                </c:pt>
                <c:pt idx="23701" formatCode="General">
                  <c:v>4.3082399999999996E-3</c:v>
                </c:pt>
                <c:pt idx="23702" formatCode="General">
                  <c:v>4.3083100000000001E-3</c:v>
                </c:pt>
                <c:pt idx="23703" formatCode="General">
                  <c:v>4.3083699999999997E-3</c:v>
                </c:pt>
                <c:pt idx="23704" formatCode="General">
                  <c:v>4.3084400000000002E-3</c:v>
                </c:pt>
                <c:pt idx="23705" formatCode="General">
                  <c:v>4.3084999999999998E-3</c:v>
                </c:pt>
                <c:pt idx="23706" formatCode="General">
                  <c:v>4.3085700000000003E-3</c:v>
                </c:pt>
                <c:pt idx="23707" formatCode="General">
                  <c:v>4.3086299999999999E-3</c:v>
                </c:pt>
                <c:pt idx="23708" formatCode="General">
                  <c:v>4.3087000000000004E-3</c:v>
                </c:pt>
                <c:pt idx="23709" formatCode="General">
                  <c:v>4.30876E-3</c:v>
                </c:pt>
                <c:pt idx="23710" formatCode="General">
                  <c:v>4.3088299999999996E-3</c:v>
                </c:pt>
                <c:pt idx="23711" formatCode="General">
                  <c:v>4.3088900000000001E-3</c:v>
                </c:pt>
                <c:pt idx="23712" formatCode="General">
                  <c:v>4.3089599999999997E-3</c:v>
                </c:pt>
                <c:pt idx="23713" formatCode="General">
                  <c:v>4.3090200000000002E-3</c:v>
                </c:pt>
                <c:pt idx="23714" formatCode="General">
                  <c:v>4.3090899999999998E-3</c:v>
                </c:pt>
                <c:pt idx="23715" formatCode="General">
                  <c:v>4.3091500000000003E-3</c:v>
                </c:pt>
                <c:pt idx="23716" formatCode="General">
                  <c:v>4.3092199999999999E-3</c:v>
                </c:pt>
                <c:pt idx="23717" formatCode="General">
                  <c:v>4.3092800000000004E-3</c:v>
                </c:pt>
                <c:pt idx="23718" formatCode="General">
                  <c:v>4.30935E-3</c:v>
                </c:pt>
                <c:pt idx="23719" formatCode="General">
                  <c:v>4.3094099999999996E-3</c:v>
                </c:pt>
                <c:pt idx="23720" formatCode="General">
                  <c:v>4.3094800000000001E-3</c:v>
                </c:pt>
                <c:pt idx="23721" formatCode="General">
                  <c:v>4.3095399999999997E-3</c:v>
                </c:pt>
                <c:pt idx="23722" formatCode="General">
                  <c:v>4.3095900000000003E-3</c:v>
                </c:pt>
                <c:pt idx="23723" formatCode="General">
                  <c:v>4.30964E-3</c:v>
                </c:pt>
                <c:pt idx="23724" formatCode="General">
                  <c:v>4.3096899999999997E-3</c:v>
                </c:pt>
                <c:pt idx="23725" formatCode="General">
                  <c:v>4.3097500000000002E-3</c:v>
                </c:pt>
                <c:pt idx="23726" formatCode="General">
                  <c:v>4.3097999999999999E-3</c:v>
                </c:pt>
                <c:pt idx="23727" formatCode="General">
                  <c:v>4.3098800000000003E-3</c:v>
                </c:pt>
                <c:pt idx="23728" formatCode="General">
                  <c:v>4.3099599999999998E-3</c:v>
                </c:pt>
                <c:pt idx="23729" formatCode="General">
                  <c:v>4.3100400000000002E-3</c:v>
                </c:pt>
                <c:pt idx="23730" formatCode="General">
                  <c:v>4.3101099999999998E-3</c:v>
                </c:pt>
                <c:pt idx="23731" formatCode="General">
                  <c:v>4.3101900000000002E-3</c:v>
                </c:pt>
                <c:pt idx="23732" formatCode="General">
                  <c:v>4.3102699999999997E-3</c:v>
                </c:pt>
                <c:pt idx="23733" formatCode="General">
                  <c:v>4.3103600000000001E-3</c:v>
                </c:pt>
                <c:pt idx="23734" formatCode="General">
                  <c:v>4.3104600000000003E-3</c:v>
                </c:pt>
                <c:pt idx="23735" formatCode="General">
                  <c:v>4.3105499999999998E-3</c:v>
                </c:pt>
                <c:pt idx="23736" formatCode="General">
                  <c:v>4.3106500000000001E-3</c:v>
                </c:pt>
                <c:pt idx="23737" formatCode="General">
                  <c:v>4.3107400000000004E-3</c:v>
                </c:pt>
                <c:pt idx="23738" formatCode="General">
                  <c:v>4.3108399999999998E-3</c:v>
                </c:pt>
                <c:pt idx="23739" formatCode="General">
                  <c:v>4.3109300000000001E-3</c:v>
                </c:pt>
                <c:pt idx="23740" formatCode="General">
                  <c:v>4.3110300000000004E-3</c:v>
                </c:pt>
                <c:pt idx="23741" formatCode="General">
                  <c:v>4.3111199999999999E-3</c:v>
                </c:pt>
                <c:pt idx="23742" formatCode="General">
                  <c:v>4.31125E-3</c:v>
                </c:pt>
                <c:pt idx="23743" formatCode="General">
                  <c:v>4.3113500000000003E-3</c:v>
                </c:pt>
                <c:pt idx="23744" formatCode="General">
                  <c:v>4.3114700000000004E-3</c:v>
                </c:pt>
                <c:pt idx="23745" formatCode="General">
                  <c:v>4.3115999999999996E-3</c:v>
                </c:pt>
                <c:pt idx="23746" formatCode="General">
                  <c:v>4.3117199999999998E-3</c:v>
                </c:pt>
                <c:pt idx="23747" formatCode="General">
                  <c:v>4.3118799999999997E-3</c:v>
                </c:pt>
                <c:pt idx="23748" formatCode="General">
                  <c:v>4.3120399999999996E-3</c:v>
                </c:pt>
                <c:pt idx="23749" formatCode="General">
                  <c:v>4.3122100000000003E-3</c:v>
                </c:pt>
                <c:pt idx="23750" formatCode="General">
                  <c:v>4.3123700000000003E-3</c:v>
                </c:pt>
                <c:pt idx="23751" formatCode="General">
                  <c:v>4.3125300000000002E-3</c:v>
                </c:pt>
                <c:pt idx="23752" formatCode="General">
                  <c:v>4.31271E-3</c:v>
                </c:pt>
                <c:pt idx="23753" formatCode="General">
                  <c:v>4.3129099999999997E-3</c:v>
                </c:pt>
                <c:pt idx="23754" formatCode="General">
                  <c:v>4.3131100000000002E-3</c:v>
                </c:pt>
                <c:pt idx="23755" formatCode="General">
                  <c:v>4.3133099999999999E-3</c:v>
                </c:pt>
                <c:pt idx="23756" formatCode="General">
                  <c:v>4.3135099999999996E-3</c:v>
                </c:pt>
                <c:pt idx="23757" formatCode="General">
                  <c:v>4.3137100000000001E-3</c:v>
                </c:pt>
                <c:pt idx="23758" formatCode="General">
                  <c:v>4.3139099999999998E-3</c:v>
                </c:pt>
                <c:pt idx="23759" formatCode="General">
                  <c:v>4.3141100000000003E-3</c:v>
                </c:pt>
                <c:pt idx="23760" formatCode="General">
                  <c:v>4.3143499999999998E-3</c:v>
                </c:pt>
                <c:pt idx="23761" formatCode="General">
                  <c:v>4.3146399999999998E-3</c:v>
                </c:pt>
                <c:pt idx="23762" formatCode="General">
                  <c:v>4.3149299999999998E-3</c:v>
                </c:pt>
                <c:pt idx="23763" formatCode="General">
                  <c:v>4.3152199999999998E-3</c:v>
                </c:pt>
                <c:pt idx="23764" formatCode="General">
                  <c:v>4.3155099999999998E-3</c:v>
                </c:pt>
                <c:pt idx="23765" formatCode="General">
                  <c:v>4.3157999999999998E-3</c:v>
                </c:pt>
                <c:pt idx="23766" formatCode="General">
                  <c:v>4.3160899999999999E-3</c:v>
                </c:pt>
                <c:pt idx="23767" formatCode="General">
                  <c:v>4.3163799999999999E-3</c:v>
                </c:pt>
                <c:pt idx="23768" formatCode="General">
                  <c:v>4.3166999999999997E-3</c:v>
                </c:pt>
                <c:pt idx="23769" formatCode="General">
                  <c:v>4.3170600000000002E-3</c:v>
                </c:pt>
                <c:pt idx="23770" formatCode="General">
                  <c:v>4.3174299999999997E-3</c:v>
                </c:pt>
                <c:pt idx="23771" formatCode="General">
                  <c:v>4.3177900000000002E-3</c:v>
                </c:pt>
                <c:pt idx="23772" formatCode="General">
                  <c:v>4.3181499999999998E-3</c:v>
                </c:pt>
                <c:pt idx="23773" formatCode="General">
                  <c:v>4.3185100000000002E-3</c:v>
                </c:pt>
                <c:pt idx="23774" formatCode="General">
                  <c:v>4.3188699999999998E-3</c:v>
                </c:pt>
                <c:pt idx="23775" formatCode="General">
                  <c:v>4.3192400000000002E-3</c:v>
                </c:pt>
                <c:pt idx="23776" formatCode="General">
                  <c:v>4.31971E-3</c:v>
                </c:pt>
                <c:pt idx="23777" formatCode="General">
                  <c:v>4.3201400000000001E-3</c:v>
                </c:pt>
                <c:pt idx="23778" formatCode="General">
                  <c:v>4.3205800000000001E-3</c:v>
                </c:pt>
                <c:pt idx="23779" formatCode="General">
                  <c:v>4.3211500000000002E-3</c:v>
                </c:pt>
                <c:pt idx="23780" formatCode="General">
                  <c:v>4.3217300000000002E-3</c:v>
                </c:pt>
                <c:pt idx="23781" formatCode="General">
                  <c:v>4.3223100000000002E-3</c:v>
                </c:pt>
                <c:pt idx="23782" formatCode="General">
                  <c:v>4.3228900000000002E-3</c:v>
                </c:pt>
                <c:pt idx="23783" formatCode="General">
                  <c:v>4.3234700000000003E-3</c:v>
                </c:pt>
                <c:pt idx="23784" formatCode="General">
                  <c:v>4.3240500000000003E-3</c:v>
                </c:pt>
                <c:pt idx="23785" formatCode="General">
                  <c:v>4.3247099999999998E-3</c:v>
                </c:pt>
                <c:pt idx="23786" formatCode="General">
                  <c:v>4.3253600000000003E-3</c:v>
                </c:pt>
                <c:pt idx="23787" formatCode="General">
                  <c:v>4.3260199999999999E-3</c:v>
                </c:pt>
                <c:pt idx="23788" formatCode="General">
                  <c:v>4.3266700000000003E-3</c:v>
                </c:pt>
                <c:pt idx="23789" formatCode="General">
                  <c:v>4.3273299999999999E-3</c:v>
                </c:pt>
                <c:pt idx="23790" formatCode="General">
                  <c:v>4.3275500000000003E-3</c:v>
                </c:pt>
                <c:pt idx="23791" formatCode="General">
                  <c:v>4.3282800000000003E-3</c:v>
                </c:pt>
                <c:pt idx="23792" formatCode="General">
                  <c:v>4.3290000000000004E-3</c:v>
                </c:pt>
                <c:pt idx="23793" formatCode="General">
                  <c:v>4.3297300000000004E-3</c:v>
                </c:pt>
                <c:pt idx="23794" formatCode="General">
                  <c:v>4.3304600000000004E-3</c:v>
                </c:pt>
                <c:pt idx="23795" formatCode="General">
                  <c:v>4.3311900000000004E-3</c:v>
                </c:pt>
                <c:pt idx="23796" formatCode="General">
                  <c:v>4.3317299999999998E-3</c:v>
                </c:pt>
                <c:pt idx="23797" formatCode="General">
                  <c:v>4.33228E-3</c:v>
                </c:pt>
                <c:pt idx="23798" formatCode="General">
                  <c:v>4.3328200000000002E-3</c:v>
                </c:pt>
                <c:pt idx="23799" formatCode="General">
                  <c:v>4.3333699999999996E-3</c:v>
                </c:pt>
                <c:pt idx="23800" formatCode="General">
                  <c:v>4.3340200000000001E-3</c:v>
                </c:pt>
                <c:pt idx="23801" formatCode="General">
                  <c:v>4.3344500000000001E-3</c:v>
                </c:pt>
                <c:pt idx="23802" formatCode="General">
                  <c:v>4.3348900000000001E-3</c:v>
                </c:pt>
                <c:pt idx="23803" formatCode="General">
                  <c:v>4.3353200000000001E-3</c:v>
                </c:pt>
                <c:pt idx="23804" formatCode="General">
                  <c:v>4.3357600000000001E-3</c:v>
                </c:pt>
                <c:pt idx="23805" formatCode="General">
                  <c:v>4.3361900000000002E-3</c:v>
                </c:pt>
                <c:pt idx="23806" formatCode="General">
                  <c:v>4.3366200000000002E-3</c:v>
                </c:pt>
                <c:pt idx="23807" formatCode="General">
                  <c:v>4.3370199999999996E-3</c:v>
                </c:pt>
                <c:pt idx="23808" formatCode="General">
                  <c:v>4.3373800000000001E-3</c:v>
                </c:pt>
                <c:pt idx="23809" formatCode="General">
                  <c:v>4.3377499999999996E-3</c:v>
                </c:pt>
                <c:pt idx="23810" formatCode="General">
                  <c:v>4.3381100000000001E-3</c:v>
                </c:pt>
                <c:pt idx="23811" formatCode="General">
                  <c:v>4.3384699999999997E-3</c:v>
                </c:pt>
                <c:pt idx="23812" formatCode="General">
                  <c:v>4.3388300000000001E-3</c:v>
                </c:pt>
                <c:pt idx="23813" formatCode="General">
                  <c:v>4.3391899999999997E-3</c:v>
                </c:pt>
                <c:pt idx="23814" formatCode="General">
                  <c:v>4.3394599999999998E-3</c:v>
                </c:pt>
                <c:pt idx="23815" formatCode="General">
                  <c:v>4.3397399999999999E-3</c:v>
                </c:pt>
                <c:pt idx="23816" formatCode="General">
                  <c:v>4.3399700000000003E-3</c:v>
                </c:pt>
                <c:pt idx="23817" formatCode="General">
                  <c:v>4.3402099999999997E-3</c:v>
                </c:pt>
                <c:pt idx="23818" formatCode="General">
                  <c:v>4.3404400000000001E-3</c:v>
                </c:pt>
                <c:pt idx="23819" formatCode="General">
                  <c:v>4.3406800000000004E-3</c:v>
                </c:pt>
                <c:pt idx="23820" formatCode="General">
                  <c:v>4.3409099999999999E-3</c:v>
                </c:pt>
                <c:pt idx="23821" formatCode="General">
                  <c:v>4.3411500000000002E-3</c:v>
                </c:pt>
                <c:pt idx="23822" formatCode="General">
                  <c:v>4.3413799999999997E-3</c:v>
                </c:pt>
                <c:pt idx="23823" formatCode="General">
                  <c:v>4.34162E-3</c:v>
                </c:pt>
                <c:pt idx="23824" formatCode="General">
                  <c:v>4.3417999999999998E-3</c:v>
                </c:pt>
                <c:pt idx="23825" formatCode="General">
                  <c:v>4.3419799999999996E-3</c:v>
                </c:pt>
                <c:pt idx="23826" formatCode="General">
                  <c:v>4.3421600000000003E-3</c:v>
                </c:pt>
                <c:pt idx="23827" formatCode="General">
                  <c:v>4.3423400000000001E-3</c:v>
                </c:pt>
                <c:pt idx="23828" formatCode="General">
                  <c:v>4.3425199999999999E-3</c:v>
                </c:pt>
                <c:pt idx="23829" formatCode="General">
                  <c:v>4.3426999999999997E-3</c:v>
                </c:pt>
                <c:pt idx="23830" formatCode="General">
                  <c:v>4.3428800000000004E-3</c:v>
                </c:pt>
                <c:pt idx="23831" formatCode="General">
                  <c:v>4.3430700000000001E-3</c:v>
                </c:pt>
                <c:pt idx="23832" formatCode="General">
                  <c:v>4.3432100000000001E-3</c:v>
                </c:pt>
                <c:pt idx="23833" formatCode="General">
                  <c:v>4.3433600000000001E-3</c:v>
                </c:pt>
                <c:pt idx="23834" formatCode="General">
                  <c:v>4.3435000000000001E-3</c:v>
                </c:pt>
                <c:pt idx="23835" formatCode="General">
                  <c:v>4.3436400000000002E-3</c:v>
                </c:pt>
                <c:pt idx="23836" formatCode="General">
                  <c:v>4.3437900000000002E-3</c:v>
                </c:pt>
                <c:pt idx="23837" formatCode="General">
                  <c:v>4.3439000000000004E-3</c:v>
                </c:pt>
                <c:pt idx="23838" formatCode="General">
                  <c:v>4.3440099999999997E-3</c:v>
                </c:pt>
                <c:pt idx="23839" formatCode="General">
                  <c:v>4.34411E-3</c:v>
                </c:pt>
                <c:pt idx="23840" formatCode="General">
                  <c:v>4.3442200000000002E-3</c:v>
                </c:pt>
                <c:pt idx="23841" formatCode="General">
                  <c:v>4.3443099999999997E-3</c:v>
                </c:pt>
                <c:pt idx="23842" formatCode="General">
                  <c:v>4.3443900000000001E-3</c:v>
                </c:pt>
                <c:pt idx="23843" formatCode="General">
                  <c:v>4.3444800000000004E-3</c:v>
                </c:pt>
                <c:pt idx="23844" formatCode="General">
                  <c:v>4.3445599999999999E-3</c:v>
                </c:pt>
                <c:pt idx="23845" formatCode="General">
                  <c:v>4.3446500000000002E-3</c:v>
                </c:pt>
                <c:pt idx="23846" formatCode="General">
                  <c:v>4.3447299999999998E-3</c:v>
                </c:pt>
                <c:pt idx="23847" formatCode="General">
                  <c:v>4.3448200000000001E-3</c:v>
                </c:pt>
                <c:pt idx="23848" formatCode="General">
                  <c:v>4.3448999999999996E-3</c:v>
                </c:pt>
                <c:pt idx="23849" formatCode="General">
                  <c:v>4.34499E-3</c:v>
                </c:pt>
                <c:pt idx="23850" formatCode="General">
                  <c:v>4.3450700000000004E-3</c:v>
                </c:pt>
                <c:pt idx="23851" formatCode="General">
                  <c:v>4.3451499999999999E-3</c:v>
                </c:pt>
                <c:pt idx="23852" formatCode="General">
                  <c:v>4.3452200000000003E-3</c:v>
                </c:pt>
                <c:pt idx="23853" formatCode="General">
                  <c:v>4.3452899999999999E-3</c:v>
                </c:pt>
                <c:pt idx="23854" formatCode="General">
                  <c:v>4.3453600000000004E-3</c:v>
                </c:pt>
                <c:pt idx="23855" formatCode="General">
                  <c:v>4.34543E-3</c:v>
                </c:pt>
                <c:pt idx="23856" formatCode="General">
                  <c:v>4.3455000000000004E-3</c:v>
                </c:pt>
                <c:pt idx="23857" formatCode="General">
                  <c:v>4.34557E-3</c:v>
                </c:pt>
                <c:pt idx="23858" formatCode="General">
                  <c:v>4.3456399999999996E-3</c:v>
                </c:pt>
                <c:pt idx="23859" formatCode="General">
                  <c:v>4.34571E-3</c:v>
                </c:pt>
                <c:pt idx="23860" formatCode="General">
                  <c:v>4.3457799999999996E-3</c:v>
                </c:pt>
                <c:pt idx="23861" formatCode="General">
                  <c:v>4.3458500000000001E-3</c:v>
                </c:pt>
                <c:pt idx="23862" formatCode="General">
                  <c:v>4.3459099999999997E-3</c:v>
                </c:pt>
                <c:pt idx="23863" formatCode="General">
                  <c:v>4.3459600000000003E-3</c:v>
                </c:pt>
                <c:pt idx="23864" formatCode="General">
                  <c:v>4.3460199999999999E-3</c:v>
                </c:pt>
                <c:pt idx="23865" formatCode="General">
                  <c:v>4.3460699999999996E-3</c:v>
                </c:pt>
                <c:pt idx="23866" formatCode="General">
                  <c:v>4.3461300000000001E-3</c:v>
                </c:pt>
                <c:pt idx="23867" formatCode="General">
                  <c:v>4.3461799999999998E-3</c:v>
                </c:pt>
                <c:pt idx="23868" formatCode="General">
                  <c:v>4.3462400000000003E-3</c:v>
                </c:pt>
                <c:pt idx="23869" formatCode="General">
                  <c:v>4.34629E-3</c:v>
                </c:pt>
                <c:pt idx="23870" formatCode="General">
                  <c:v>4.3463399999999998E-3</c:v>
                </c:pt>
                <c:pt idx="23871" formatCode="General">
                  <c:v>4.3464200000000001E-3</c:v>
                </c:pt>
                <c:pt idx="23872" formatCode="General">
                  <c:v>4.3464699999999998E-3</c:v>
                </c:pt>
                <c:pt idx="23873" formatCode="General">
                  <c:v>4.3465400000000003E-3</c:v>
                </c:pt>
                <c:pt idx="23874" formatCode="General">
                  <c:v>4.3465999999999999E-3</c:v>
                </c:pt>
                <c:pt idx="23875" formatCode="General">
                  <c:v>4.3466599999999996E-3</c:v>
                </c:pt>
                <c:pt idx="23876" formatCode="General">
                  <c:v>4.3467200000000001E-3</c:v>
                </c:pt>
                <c:pt idx="23877" formatCode="General">
                  <c:v>4.3467899999999997E-3</c:v>
                </c:pt>
                <c:pt idx="23878" formatCode="General">
                  <c:v>4.3468500000000002E-3</c:v>
                </c:pt>
                <c:pt idx="23879" formatCode="General">
                  <c:v>4.3469199999999998E-3</c:v>
                </c:pt>
                <c:pt idx="23880" formatCode="General">
                  <c:v>4.3470200000000001E-3</c:v>
                </c:pt>
                <c:pt idx="23881" formatCode="General">
                  <c:v>4.3471100000000004E-3</c:v>
                </c:pt>
                <c:pt idx="23882" formatCode="General">
                  <c:v>4.3471999999999998E-3</c:v>
                </c:pt>
                <c:pt idx="23883" formatCode="General">
                  <c:v>4.3473100000000001E-3</c:v>
                </c:pt>
                <c:pt idx="23884" formatCode="General">
                  <c:v>4.3474200000000003E-3</c:v>
                </c:pt>
                <c:pt idx="23885" formatCode="General">
                  <c:v>4.3476000000000001E-3</c:v>
                </c:pt>
                <c:pt idx="23886" formatCode="General">
                  <c:v>4.3479499999999997E-3</c:v>
                </c:pt>
                <c:pt idx="23887" formatCode="General">
                  <c:v>4.3481199999999996E-3</c:v>
                </c:pt>
                <c:pt idx="23888" formatCode="General">
                  <c:v>4.3482399999999997E-3</c:v>
                </c:pt>
                <c:pt idx="23889" formatCode="General">
                  <c:v>4.34835E-3</c:v>
                </c:pt>
                <c:pt idx="23890" formatCode="General">
                  <c:v>4.3484700000000001E-3</c:v>
                </c:pt>
                <c:pt idx="23891" formatCode="General">
                  <c:v>4.3485800000000003E-3</c:v>
                </c:pt>
                <c:pt idx="23892" formatCode="General">
                  <c:v>4.3486999999999996E-3</c:v>
                </c:pt>
                <c:pt idx="23893" formatCode="General">
                  <c:v>4.3487999999999999E-3</c:v>
                </c:pt>
                <c:pt idx="23894" formatCode="General">
                  <c:v>4.34892E-3</c:v>
                </c:pt>
                <c:pt idx="23895" formatCode="General">
                  <c:v>4.3489999999999996E-3</c:v>
                </c:pt>
                <c:pt idx="23896" formatCode="General">
                  <c:v>4.3491099999999998E-3</c:v>
                </c:pt>
                <c:pt idx="23897" formatCode="General">
                  <c:v>4.3491900000000002E-3</c:v>
                </c:pt>
                <c:pt idx="23898" formatCode="General">
                  <c:v>4.3493000000000004E-3</c:v>
                </c:pt>
                <c:pt idx="23899" formatCode="General">
                  <c:v>4.3494099999999997E-3</c:v>
                </c:pt>
                <c:pt idx="23900" formatCode="General">
                  <c:v>4.34951E-3</c:v>
                </c:pt>
                <c:pt idx="23901" formatCode="General">
                  <c:v>4.3496300000000002E-3</c:v>
                </c:pt>
                <c:pt idx="23902" formatCode="General">
                  <c:v>4.3497600000000003E-3</c:v>
                </c:pt>
                <c:pt idx="23903" formatCode="General">
                  <c:v>4.3499100000000002E-3</c:v>
                </c:pt>
                <c:pt idx="23904" formatCode="General">
                  <c:v>4.35009E-3</c:v>
                </c:pt>
                <c:pt idx="23905" formatCode="General">
                  <c:v>4.3504499999999996E-3</c:v>
                </c:pt>
                <c:pt idx="23906" formatCode="General">
                  <c:v>4.3505999999999996E-3</c:v>
                </c:pt>
                <c:pt idx="23907" formatCode="General">
                  <c:v>4.3506899999999999E-3</c:v>
                </c:pt>
                <c:pt idx="23908" formatCode="General">
                  <c:v>4.3508100000000001E-3</c:v>
                </c:pt>
                <c:pt idx="23909" formatCode="General">
                  <c:v>4.3509100000000004E-3</c:v>
                </c:pt>
                <c:pt idx="23910" formatCode="General">
                  <c:v>4.3509899999999999E-3</c:v>
                </c:pt>
                <c:pt idx="23911" formatCode="General">
                  <c:v>4.3510700000000003E-3</c:v>
                </c:pt>
                <c:pt idx="23912" formatCode="General">
                  <c:v>4.3511399999999999E-3</c:v>
                </c:pt>
                <c:pt idx="23913" formatCode="General">
                  <c:v>4.3512100000000003E-3</c:v>
                </c:pt>
                <c:pt idx="23914" formatCode="General">
                  <c:v>4.35127E-3</c:v>
                </c:pt>
                <c:pt idx="23915" formatCode="General">
                  <c:v>4.3513400000000004E-3</c:v>
                </c:pt>
                <c:pt idx="23916" formatCode="General">
                  <c:v>4.3514000000000001E-3</c:v>
                </c:pt>
                <c:pt idx="23917" formatCode="General">
                  <c:v>4.3514699999999996E-3</c:v>
                </c:pt>
                <c:pt idx="23918" formatCode="General">
                  <c:v>4.3515300000000002E-3</c:v>
                </c:pt>
                <c:pt idx="23919" formatCode="General">
                  <c:v>4.3515999999999997E-3</c:v>
                </c:pt>
                <c:pt idx="23920" formatCode="General">
                  <c:v>4.3516600000000003E-3</c:v>
                </c:pt>
                <c:pt idx="23921" formatCode="General">
                  <c:v>4.3517299999999998E-3</c:v>
                </c:pt>
                <c:pt idx="23922" formatCode="General">
                  <c:v>4.3517900000000003E-3</c:v>
                </c:pt>
                <c:pt idx="23923" formatCode="General">
                  <c:v>4.3518599999999999E-3</c:v>
                </c:pt>
                <c:pt idx="23924" formatCode="General">
                  <c:v>4.3519199999999996E-3</c:v>
                </c:pt>
                <c:pt idx="23925" formatCode="General">
                  <c:v>4.35199E-3</c:v>
                </c:pt>
                <c:pt idx="23926" formatCode="General">
                  <c:v>4.3520499999999997E-3</c:v>
                </c:pt>
                <c:pt idx="23927" formatCode="General">
                  <c:v>4.3521200000000001E-3</c:v>
                </c:pt>
                <c:pt idx="23928" formatCode="General">
                  <c:v>4.3521799999999998E-3</c:v>
                </c:pt>
                <c:pt idx="23929" formatCode="General">
                  <c:v>4.3522500000000002E-3</c:v>
                </c:pt>
                <c:pt idx="23930" formatCode="General">
                  <c:v>4.3523099999999999E-3</c:v>
                </c:pt>
                <c:pt idx="23931" formatCode="General">
                  <c:v>4.3523800000000003E-3</c:v>
                </c:pt>
                <c:pt idx="23932" formatCode="General">
                  <c:v>4.35244E-3</c:v>
                </c:pt>
                <c:pt idx="23933" formatCode="General">
                  <c:v>4.3524899999999997E-3</c:v>
                </c:pt>
                <c:pt idx="23934" formatCode="General">
                  <c:v>4.3525400000000002E-3</c:v>
                </c:pt>
                <c:pt idx="23935" formatCode="General">
                  <c:v>4.3525899999999999E-3</c:v>
                </c:pt>
                <c:pt idx="23936" formatCode="General">
                  <c:v>4.3526499999999996E-3</c:v>
                </c:pt>
                <c:pt idx="23937" formatCode="General">
                  <c:v>4.3527000000000001E-3</c:v>
                </c:pt>
                <c:pt idx="23938" formatCode="General">
                  <c:v>4.3527799999999997E-3</c:v>
                </c:pt>
                <c:pt idx="23939" formatCode="General">
                  <c:v>4.3528600000000001E-3</c:v>
                </c:pt>
                <c:pt idx="23940" formatCode="General">
                  <c:v>4.3529399999999996E-3</c:v>
                </c:pt>
                <c:pt idx="23941" formatCode="General">
                  <c:v>4.35301E-3</c:v>
                </c:pt>
                <c:pt idx="23942" formatCode="General">
                  <c:v>4.3530900000000004E-3</c:v>
                </c:pt>
                <c:pt idx="23943" formatCode="General">
                  <c:v>4.35317E-3</c:v>
                </c:pt>
                <c:pt idx="23944" formatCode="General">
                  <c:v>4.3532600000000003E-3</c:v>
                </c:pt>
                <c:pt idx="23945" formatCode="General">
                  <c:v>4.3533599999999997E-3</c:v>
                </c:pt>
                <c:pt idx="23946" formatCode="General">
                  <c:v>4.35345E-3</c:v>
                </c:pt>
                <c:pt idx="23947" formatCode="General">
                  <c:v>4.3535500000000003E-3</c:v>
                </c:pt>
                <c:pt idx="23948" formatCode="General">
                  <c:v>4.3536399999999998E-3</c:v>
                </c:pt>
                <c:pt idx="23949" formatCode="General">
                  <c:v>4.35374E-3</c:v>
                </c:pt>
                <c:pt idx="23950" formatCode="General">
                  <c:v>4.3538300000000004E-3</c:v>
                </c:pt>
                <c:pt idx="23951" formatCode="General">
                  <c:v>4.3539299999999998E-3</c:v>
                </c:pt>
                <c:pt idx="23952" formatCode="General">
                  <c:v>4.3540200000000001E-3</c:v>
                </c:pt>
                <c:pt idx="23953" formatCode="General">
                  <c:v>4.3541500000000002E-3</c:v>
                </c:pt>
                <c:pt idx="23954" formatCode="General">
                  <c:v>4.3542499999999996E-3</c:v>
                </c:pt>
                <c:pt idx="23955" formatCode="General">
                  <c:v>4.3543699999999998E-3</c:v>
                </c:pt>
                <c:pt idx="23956" formatCode="General">
                  <c:v>4.3544999999999999E-3</c:v>
                </c:pt>
                <c:pt idx="23957" formatCode="General">
                  <c:v>4.35462E-3</c:v>
                </c:pt>
                <c:pt idx="23958" formatCode="General">
                  <c:v>4.3547799999999999E-3</c:v>
                </c:pt>
                <c:pt idx="23959" formatCode="General">
                  <c:v>4.3549399999999999E-3</c:v>
                </c:pt>
                <c:pt idx="23960" formatCode="General">
                  <c:v>4.3551099999999997E-3</c:v>
                </c:pt>
                <c:pt idx="23961" formatCode="General">
                  <c:v>4.3552699999999996E-3</c:v>
                </c:pt>
                <c:pt idx="23962" formatCode="General">
                  <c:v>4.3554300000000004E-3</c:v>
                </c:pt>
                <c:pt idx="23963" formatCode="General">
                  <c:v>4.3556100000000002E-3</c:v>
                </c:pt>
                <c:pt idx="23964" formatCode="General">
                  <c:v>4.3558099999999999E-3</c:v>
                </c:pt>
                <c:pt idx="23965" formatCode="General">
                  <c:v>4.3560099999999996E-3</c:v>
                </c:pt>
                <c:pt idx="23966" formatCode="General">
                  <c:v>4.3562100000000001E-3</c:v>
                </c:pt>
                <c:pt idx="23967" formatCode="General">
                  <c:v>4.3564099999999998E-3</c:v>
                </c:pt>
                <c:pt idx="23968" formatCode="General">
                  <c:v>4.3566100000000003E-3</c:v>
                </c:pt>
                <c:pt idx="23969" formatCode="General">
                  <c:v>4.35681E-3</c:v>
                </c:pt>
                <c:pt idx="23970" formatCode="General">
                  <c:v>4.3570099999999997E-3</c:v>
                </c:pt>
                <c:pt idx="23971" formatCode="General">
                  <c:v>4.3572300000000001E-3</c:v>
                </c:pt>
                <c:pt idx="23972" formatCode="General">
                  <c:v>4.3574900000000003E-3</c:v>
                </c:pt>
                <c:pt idx="23973" formatCode="General">
                  <c:v>4.3577399999999997E-3</c:v>
                </c:pt>
                <c:pt idx="23974" formatCode="General">
                  <c:v>4.35799E-3</c:v>
                </c:pt>
                <c:pt idx="23975" formatCode="General">
                  <c:v>4.3582500000000001E-3</c:v>
                </c:pt>
                <c:pt idx="23976" formatCode="General">
                  <c:v>4.3585000000000004E-3</c:v>
                </c:pt>
                <c:pt idx="23977" formatCode="General">
                  <c:v>4.3587499999999998E-3</c:v>
                </c:pt>
                <c:pt idx="23978" formatCode="General">
                  <c:v>4.35901E-3</c:v>
                </c:pt>
                <c:pt idx="23979" formatCode="General">
                  <c:v>4.3593E-3</c:v>
                </c:pt>
                <c:pt idx="23980" formatCode="General">
                  <c:v>4.3596199999999998E-3</c:v>
                </c:pt>
                <c:pt idx="23981" formatCode="General">
                  <c:v>4.3599499999999996E-3</c:v>
                </c:pt>
                <c:pt idx="23982" formatCode="General">
                  <c:v>4.3602700000000003E-3</c:v>
                </c:pt>
                <c:pt idx="23983" formatCode="General">
                  <c:v>4.3606000000000001E-3</c:v>
                </c:pt>
                <c:pt idx="23984" formatCode="General">
                  <c:v>4.3609199999999999E-3</c:v>
                </c:pt>
                <c:pt idx="23985" formatCode="General">
                  <c:v>4.3612499999999997E-3</c:v>
                </c:pt>
                <c:pt idx="23986" formatCode="General">
                  <c:v>4.3617400000000002E-3</c:v>
                </c:pt>
                <c:pt idx="23987" formatCode="General">
                  <c:v>4.3621700000000003E-3</c:v>
                </c:pt>
                <c:pt idx="23988" formatCode="General">
                  <c:v>4.3626100000000003E-3</c:v>
                </c:pt>
                <c:pt idx="23989" formatCode="General">
                  <c:v>4.3630400000000003E-3</c:v>
                </c:pt>
                <c:pt idx="23990" formatCode="General">
                  <c:v>4.3634700000000004E-3</c:v>
                </c:pt>
                <c:pt idx="23991" formatCode="General">
                  <c:v>4.3639100000000004E-3</c:v>
                </c:pt>
                <c:pt idx="23992" formatCode="General">
                  <c:v>4.3643400000000004E-3</c:v>
                </c:pt>
                <c:pt idx="23993" formatCode="General">
                  <c:v>4.3647800000000004E-3</c:v>
                </c:pt>
                <c:pt idx="23994" formatCode="General">
                  <c:v>4.3652099999999996E-3</c:v>
                </c:pt>
                <c:pt idx="23995" formatCode="General">
                  <c:v>4.3657899999999996E-3</c:v>
                </c:pt>
                <c:pt idx="23996" formatCode="General">
                  <c:v>4.3663699999999996E-3</c:v>
                </c:pt>
                <c:pt idx="23997" formatCode="General">
                  <c:v>4.3669499999999997E-3</c:v>
                </c:pt>
                <c:pt idx="23998" formatCode="General">
                  <c:v>4.3675299999999997E-3</c:v>
                </c:pt>
                <c:pt idx="23999" formatCode="General">
                  <c:v>4.3681099999999997E-3</c:v>
                </c:pt>
                <c:pt idx="24000" formatCode="General">
                  <c:v>4.3686899999999997E-3</c:v>
                </c:pt>
                <c:pt idx="24001" formatCode="General">
                  <c:v>4.3692599999999998E-3</c:v>
                </c:pt>
                <c:pt idx="24002" formatCode="General">
                  <c:v>4.3698399999999998E-3</c:v>
                </c:pt>
                <c:pt idx="24003" formatCode="General">
                  <c:v>4.3705699999999998E-3</c:v>
                </c:pt>
                <c:pt idx="24004" formatCode="General">
                  <c:v>4.3712899999999999E-3</c:v>
                </c:pt>
                <c:pt idx="24005" formatCode="General">
                  <c:v>4.3720199999999999E-3</c:v>
                </c:pt>
                <c:pt idx="24006" formatCode="General">
                  <c:v>4.37274E-3</c:v>
                </c:pt>
                <c:pt idx="24007" formatCode="General">
                  <c:v>4.37346E-3</c:v>
                </c:pt>
                <c:pt idx="24008" formatCode="General">
                  <c:v>4.3745499999999996E-3</c:v>
                </c:pt>
                <c:pt idx="24009" formatCode="General">
                  <c:v>4.3756300000000001E-3</c:v>
                </c:pt>
                <c:pt idx="24010" formatCode="General">
                  <c:v>4.37668E-3</c:v>
                </c:pt>
                <c:pt idx="24011" formatCode="General">
                  <c:v>4.3777299999999998E-3</c:v>
                </c:pt>
                <c:pt idx="24012" formatCode="General">
                  <c:v>4.3787799999999997E-3</c:v>
                </c:pt>
                <c:pt idx="24013" formatCode="General">
                  <c:v>4.3798300000000004E-3</c:v>
                </c:pt>
                <c:pt idx="24014" formatCode="General">
                  <c:v>4.3808800000000002E-3</c:v>
                </c:pt>
                <c:pt idx="24015" formatCode="General">
                  <c:v>4.38193E-3</c:v>
                </c:pt>
                <c:pt idx="24016" formatCode="General">
                  <c:v>4.3829799999999999E-3</c:v>
                </c:pt>
                <c:pt idx="24017" formatCode="General">
                  <c:v>4.3844799999999996E-3</c:v>
                </c:pt>
                <c:pt idx="24018" formatCode="General">
                  <c:v>4.3858400000000002E-3</c:v>
                </c:pt>
                <c:pt idx="24019" formatCode="General">
                  <c:v>4.3872E-3</c:v>
                </c:pt>
                <c:pt idx="24020" formatCode="General">
                  <c:v>4.3885499999999997E-3</c:v>
                </c:pt>
                <c:pt idx="24021" formatCode="General">
                  <c:v>4.3899100000000003E-3</c:v>
                </c:pt>
                <c:pt idx="24022" formatCode="General">
                  <c:v>4.3912700000000001E-3</c:v>
                </c:pt>
                <c:pt idx="24023" formatCode="General">
                  <c:v>4.3923E-3</c:v>
                </c:pt>
                <c:pt idx="24024" formatCode="General">
                  <c:v>4.39333E-3</c:v>
                </c:pt>
                <c:pt idx="24025" formatCode="General">
                  <c:v>4.3943699999999999E-3</c:v>
                </c:pt>
                <c:pt idx="24026" formatCode="General">
                  <c:v>4.3953999999999998E-3</c:v>
                </c:pt>
                <c:pt idx="24027" formatCode="General">
                  <c:v>4.3964299999999998E-3</c:v>
                </c:pt>
                <c:pt idx="24028" formatCode="General">
                  <c:v>4.3974699999999997E-3</c:v>
                </c:pt>
                <c:pt idx="24029" formatCode="General">
                  <c:v>4.3984999999999996E-3</c:v>
                </c:pt>
                <c:pt idx="24030" formatCode="General">
                  <c:v>4.3995299999999996E-3</c:v>
                </c:pt>
                <c:pt idx="24031" formatCode="General">
                  <c:v>4.4006100000000001E-3</c:v>
                </c:pt>
                <c:pt idx="24032" formatCode="General">
                  <c:v>4.4013300000000002E-3</c:v>
                </c:pt>
                <c:pt idx="24033" formatCode="General">
                  <c:v>4.4020400000000003E-3</c:v>
                </c:pt>
                <c:pt idx="24034" formatCode="General">
                  <c:v>4.4027600000000004E-3</c:v>
                </c:pt>
                <c:pt idx="24035" formatCode="General">
                  <c:v>4.4034800000000004E-3</c:v>
                </c:pt>
                <c:pt idx="24036" formatCode="General">
                  <c:v>4.4041999999999996E-3</c:v>
                </c:pt>
                <c:pt idx="24037" formatCode="General">
                  <c:v>4.4049199999999997E-3</c:v>
                </c:pt>
                <c:pt idx="24038" formatCode="General">
                  <c:v>4.4055300000000004E-3</c:v>
                </c:pt>
                <c:pt idx="24039" formatCode="General">
                  <c:v>4.4060499999999999E-3</c:v>
                </c:pt>
                <c:pt idx="24040" formatCode="General">
                  <c:v>4.4065700000000003E-3</c:v>
                </c:pt>
                <c:pt idx="24041" formatCode="General">
                  <c:v>4.4070899999999998E-3</c:v>
                </c:pt>
                <c:pt idx="24042" formatCode="General">
                  <c:v>4.4076100000000002E-3</c:v>
                </c:pt>
                <c:pt idx="24043" formatCode="General">
                  <c:v>4.4081199999999997E-3</c:v>
                </c:pt>
                <c:pt idx="24044" formatCode="General">
                  <c:v>4.4086400000000001E-3</c:v>
                </c:pt>
                <c:pt idx="24045" formatCode="General">
                  <c:v>4.4091599999999996E-3</c:v>
                </c:pt>
                <c:pt idx="24046" formatCode="General">
                  <c:v>4.4095999999999996E-3</c:v>
                </c:pt>
                <c:pt idx="24047" formatCode="General">
                  <c:v>4.4099600000000001E-3</c:v>
                </c:pt>
                <c:pt idx="24048" formatCode="General">
                  <c:v>4.4103199999999997E-3</c:v>
                </c:pt>
                <c:pt idx="24049" formatCode="General">
                  <c:v>4.4106800000000002E-3</c:v>
                </c:pt>
                <c:pt idx="24050" formatCode="General">
                  <c:v>4.4110399999999998E-3</c:v>
                </c:pt>
                <c:pt idx="24051" formatCode="General">
                  <c:v>4.4114000000000002E-3</c:v>
                </c:pt>
                <c:pt idx="24052" formatCode="General">
                  <c:v>4.4117499999999999E-3</c:v>
                </c:pt>
                <c:pt idx="24053" formatCode="General">
                  <c:v>4.4121100000000003E-3</c:v>
                </c:pt>
                <c:pt idx="24054" formatCode="General">
                  <c:v>4.4124200000000002E-3</c:v>
                </c:pt>
                <c:pt idx="24055" formatCode="General">
                  <c:v>4.4126800000000004E-3</c:v>
                </c:pt>
                <c:pt idx="24056" formatCode="General">
                  <c:v>4.4129399999999997E-3</c:v>
                </c:pt>
                <c:pt idx="24057" formatCode="General">
                  <c:v>4.4131999999999999E-3</c:v>
                </c:pt>
                <c:pt idx="24058" formatCode="General">
                  <c:v>4.4134600000000001E-3</c:v>
                </c:pt>
                <c:pt idx="24059" formatCode="General">
                  <c:v>4.4137200000000003E-3</c:v>
                </c:pt>
                <c:pt idx="24060" formatCode="General">
                  <c:v>4.4139799999999996E-3</c:v>
                </c:pt>
                <c:pt idx="24061" formatCode="General">
                  <c:v>4.4142399999999998E-3</c:v>
                </c:pt>
                <c:pt idx="24062" formatCode="General">
                  <c:v>4.4144700000000002E-3</c:v>
                </c:pt>
                <c:pt idx="24063" formatCode="General">
                  <c:v>4.4146599999999999E-3</c:v>
                </c:pt>
                <c:pt idx="24064" formatCode="General">
                  <c:v>4.4148599999999996E-3</c:v>
                </c:pt>
                <c:pt idx="24065" formatCode="General">
                  <c:v>4.4150600000000002E-3</c:v>
                </c:pt>
                <c:pt idx="24066" formatCode="General">
                  <c:v>4.4152599999999998E-3</c:v>
                </c:pt>
                <c:pt idx="24067" formatCode="General">
                  <c:v>4.4154600000000004E-3</c:v>
                </c:pt>
                <c:pt idx="24068" formatCode="General">
                  <c:v>4.4156600000000001E-3</c:v>
                </c:pt>
                <c:pt idx="24069" formatCode="General">
                  <c:v>4.4158599999999998E-3</c:v>
                </c:pt>
                <c:pt idx="24070" formatCode="General">
                  <c:v>4.4160400000000004E-3</c:v>
                </c:pt>
                <c:pt idx="24071" formatCode="General">
                  <c:v>4.4162000000000003E-3</c:v>
                </c:pt>
                <c:pt idx="24072" formatCode="General">
                  <c:v>4.4163600000000003E-3</c:v>
                </c:pt>
                <c:pt idx="24073" formatCode="General">
                  <c:v>4.4165200000000002E-3</c:v>
                </c:pt>
                <c:pt idx="24074" formatCode="General">
                  <c:v>4.4166800000000001E-3</c:v>
                </c:pt>
                <c:pt idx="24075" formatCode="General">
                  <c:v>4.41684E-3</c:v>
                </c:pt>
                <c:pt idx="24076" formatCode="General">
                  <c:v>4.4169600000000002E-3</c:v>
                </c:pt>
                <c:pt idx="24077" formatCode="General">
                  <c:v>4.4170800000000003E-3</c:v>
                </c:pt>
                <c:pt idx="24078" formatCode="General">
                  <c:v>4.4171999999999996E-3</c:v>
                </c:pt>
                <c:pt idx="24079" formatCode="General">
                  <c:v>4.4172999999999999E-3</c:v>
                </c:pt>
                <c:pt idx="24080" formatCode="General">
                  <c:v>4.4174000000000001E-3</c:v>
                </c:pt>
                <c:pt idx="24081" formatCode="General">
                  <c:v>4.4175000000000004E-3</c:v>
                </c:pt>
                <c:pt idx="24082" formatCode="General">
                  <c:v>4.4175899999999999E-3</c:v>
                </c:pt>
                <c:pt idx="24083" formatCode="General">
                  <c:v>4.4176900000000002E-3</c:v>
                </c:pt>
                <c:pt idx="24084" formatCode="General">
                  <c:v>4.4177900000000004E-3</c:v>
                </c:pt>
                <c:pt idx="24085" formatCode="General">
                  <c:v>4.4178799999999999E-3</c:v>
                </c:pt>
                <c:pt idx="24086" formatCode="General">
                  <c:v>4.4179500000000003E-3</c:v>
                </c:pt>
                <c:pt idx="24087" formatCode="General">
                  <c:v>4.41801E-3</c:v>
                </c:pt>
                <c:pt idx="24088" formatCode="General">
                  <c:v>4.4180799999999996E-3</c:v>
                </c:pt>
                <c:pt idx="24089" formatCode="General">
                  <c:v>4.4181400000000001E-3</c:v>
                </c:pt>
                <c:pt idx="24090" formatCode="General">
                  <c:v>4.4182099999999997E-3</c:v>
                </c:pt>
                <c:pt idx="24091" formatCode="General">
                  <c:v>4.4182700000000002E-3</c:v>
                </c:pt>
                <c:pt idx="24092" formatCode="General">
                  <c:v>4.4183499999999997E-3</c:v>
                </c:pt>
                <c:pt idx="24093" formatCode="General">
                  <c:v>4.4184200000000002E-3</c:v>
                </c:pt>
                <c:pt idx="24094" formatCode="General">
                  <c:v>4.4184699999999999E-3</c:v>
                </c:pt>
                <c:pt idx="24095" formatCode="General">
                  <c:v>4.4185200000000004E-3</c:v>
                </c:pt>
                <c:pt idx="24096" formatCode="General">
                  <c:v>4.4185700000000001E-3</c:v>
                </c:pt>
                <c:pt idx="24097" formatCode="General">
                  <c:v>4.4186199999999998E-3</c:v>
                </c:pt>
                <c:pt idx="24098" formatCode="General">
                  <c:v>4.4186700000000004E-3</c:v>
                </c:pt>
                <c:pt idx="24099" formatCode="General">
                  <c:v>4.4187200000000001E-3</c:v>
                </c:pt>
                <c:pt idx="24100" formatCode="General">
                  <c:v>4.4187699999999998E-3</c:v>
                </c:pt>
                <c:pt idx="24101" formatCode="General">
                  <c:v>4.4188200000000004E-3</c:v>
                </c:pt>
                <c:pt idx="24102" formatCode="General">
                  <c:v>4.4188700000000001E-3</c:v>
                </c:pt>
                <c:pt idx="24103" formatCode="General">
                  <c:v>4.4189199999999998E-3</c:v>
                </c:pt>
                <c:pt idx="24104" formatCode="General">
                  <c:v>4.4189700000000004E-3</c:v>
                </c:pt>
                <c:pt idx="24105" formatCode="General">
                  <c:v>4.4190200000000001E-3</c:v>
                </c:pt>
                <c:pt idx="24106" formatCode="General">
                  <c:v>4.4190699999999998E-3</c:v>
                </c:pt>
                <c:pt idx="24107" formatCode="General">
                  <c:v>4.4191300000000003E-3</c:v>
                </c:pt>
                <c:pt idx="24108" formatCode="General">
                  <c:v>4.4191899999999999E-3</c:v>
                </c:pt>
                <c:pt idx="24109" formatCode="General">
                  <c:v>4.4192499999999996E-3</c:v>
                </c:pt>
                <c:pt idx="24110" formatCode="General">
                  <c:v>4.4193100000000001E-3</c:v>
                </c:pt>
                <c:pt idx="24111" formatCode="General">
                  <c:v>4.4193699999999997E-3</c:v>
                </c:pt>
                <c:pt idx="24112" formatCode="General">
                  <c:v>4.4194300000000002E-3</c:v>
                </c:pt>
                <c:pt idx="24113" formatCode="General">
                  <c:v>4.4194899999999999E-3</c:v>
                </c:pt>
                <c:pt idx="24114" formatCode="General">
                  <c:v>4.4195500000000004E-3</c:v>
                </c:pt>
                <c:pt idx="24115" formatCode="General">
                  <c:v>4.41961E-3</c:v>
                </c:pt>
                <c:pt idx="24116" formatCode="General">
                  <c:v>4.4196699999999997E-3</c:v>
                </c:pt>
                <c:pt idx="24117" formatCode="General">
                  <c:v>4.4197300000000002E-3</c:v>
                </c:pt>
                <c:pt idx="24118" formatCode="General">
                  <c:v>4.4197799999999999E-3</c:v>
                </c:pt>
                <c:pt idx="24119" formatCode="General">
                  <c:v>4.4198299999999996E-3</c:v>
                </c:pt>
                <c:pt idx="24120" formatCode="General">
                  <c:v>4.4198800000000002E-3</c:v>
                </c:pt>
                <c:pt idx="24121" formatCode="General">
                  <c:v>4.4199299999999999E-3</c:v>
                </c:pt>
                <c:pt idx="24122" formatCode="General">
                  <c:v>4.4199799999999996E-3</c:v>
                </c:pt>
                <c:pt idx="24123" formatCode="General">
                  <c:v>4.42005E-3</c:v>
                </c:pt>
                <c:pt idx="24124" formatCode="General">
                  <c:v>4.4201099999999997E-3</c:v>
                </c:pt>
                <c:pt idx="24125" formatCode="General">
                  <c:v>4.4201800000000001E-3</c:v>
                </c:pt>
                <c:pt idx="24126" formatCode="General">
                  <c:v>4.4202499999999997E-3</c:v>
                </c:pt>
                <c:pt idx="24127" formatCode="General">
                  <c:v>4.4203100000000002E-3</c:v>
                </c:pt>
                <c:pt idx="24128" formatCode="General">
                  <c:v>4.4203599999999999E-3</c:v>
                </c:pt>
                <c:pt idx="24129" formatCode="General">
                  <c:v>4.4204200000000004E-3</c:v>
                </c:pt>
                <c:pt idx="24130" formatCode="General">
                  <c:v>4.4205099999999999E-3</c:v>
                </c:pt>
                <c:pt idx="24131" formatCode="General">
                  <c:v>4.4206000000000002E-3</c:v>
                </c:pt>
                <c:pt idx="24132" formatCode="General">
                  <c:v>4.4206799999999997E-3</c:v>
                </c:pt>
                <c:pt idx="24133" formatCode="General">
                  <c:v>4.42078E-3</c:v>
                </c:pt>
                <c:pt idx="24134" formatCode="General">
                  <c:v>4.4208900000000002E-3</c:v>
                </c:pt>
                <c:pt idx="24135" formatCode="General">
                  <c:v>4.4210200000000003E-3</c:v>
                </c:pt>
                <c:pt idx="24136" formatCode="General">
                  <c:v>4.4212000000000001E-3</c:v>
                </c:pt>
                <c:pt idx="24137" formatCode="General">
                  <c:v>4.4214900000000001E-3</c:v>
                </c:pt>
                <c:pt idx="24138" formatCode="General">
                  <c:v>4.4216500000000001E-3</c:v>
                </c:pt>
                <c:pt idx="24139" formatCode="General">
                  <c:v>4.4217700000000002E-3</c:v>
                </c:pt>
                <c:pt idx="24140" formatCode="General">
                  <c:v>4.4219000000000003E-3</c:v>
                </c:pt>
                <c:pt idx="24141" formatCode="General">
                  <c:v>4.4219999999999997E-3</c:v>
                </c:pt>
                <c:pt idx="24142" formatCode="General">
                  <c:v>4.42209E-3</c:v>
                </c:pt>
                <c:pt idx="24143" formatCode="General">
                  <c:v>4.4221900000000003E-3</c:v>
                </c:pt>
                <c:pt idx="24144" formatCode="General">
                  <c:v>4.4222799999999998E-3</c:v>
                </c:pt>
                <c:pt idx="24145" formatCode="General">
                  <c:v>4.42239E-3</c:v>
                </c:pt>
                <c:pt idx="24146" formatCode="General">
                  <c:v>4.4225000000000002E-3</c:v>
                </c:pt>
                <c:pt idx="24147" formatCode="General">
                  <c:v>4.4225799999999997E-3</c:v>
                </c:pt>
                <c:pt idx="24148" formatCode="General">
                  <c:v>4.4226700000000001E-3</c:v>
                </c:pt>
                <c:pt idx="24149" formatCode="General">
                  <c:v>4.4227800000000003E-3</c:v>
                </c:pt>
                <c:pt idx="24150" formatCode="General">
                  <c:v>4.4228699999999998E-3</c:v>
                </c:pt>
                <c:pt idx="24151" formatCode="General">
                  <c:v>4.42297E-3</c:v>
                </c:pt>
                <c:pt idx="24152" formatCode="General">
                  <c:v>4.4230700000000003E-3</c:v>
                </c:pt>
                <c:pt idx="24153" formatCode="General">
                  <c:v>4.4231799999999996E-3</c:v>
                </c:pt>
                <c:pt idx="24154" formatCode="General">
                  <c:v>4.4232999999999998E-3</c:v>
                </c:pt>
                <c:pt idx="24155" formatCode="General">
                  <c:v>4.4234599999999997E-3</c:v>
                </c:pt>
                <c:pt idx="24156" formatCode="General">
                  <c:v>4.4236800000000001E-3</c:v>
                </c:pt>
                <c:pt idx="24157" formatCode="General">
                  <c:v>4.4239300000000004E-3</c:v>
                </c:pt>
                <c:pt idx="24158" formatCode="General">
                  <c:v>4.4240599999999996E-3</c:v>
                </c:pt>
                <c:pt idx="24159" formatCode="General">
                  <c:v>4.4241799999999998E-3</c:v>
                </c:pt>
                <c:pt idx="24160" formatCode="General">
                  <c:v>4.4242800000000001E-3</c:v>
                </c:pt>
                <c:pt idx="24161" formatCode="General">
                  <c:v>4.4243800000000003E-3</c:v>
                </c:pt>
                <c:pt idx="24162" formatCode="General">
                  <c:v>4.4244699999999998E-3</c:v>
                </c:pt>
                <c:pt idx="24163" formatCode="General">
                  <c:v>4.4245500000000002E-3</c:v>
                </c:pt>
                <c:pt idx="24164" formatCode="General">
                  <c:v>4.4246399999999996E-3</c:v>
                </c:pt>
                <c:pt idx="24165" formatCode="General">
                  <c:v>4.4247000000000002E-3</c:v>
                </c:pt>
                <c:pt idx="24166" formatCode="General">
                  <c:v>4.4247499999999999E-3</c:v>
                </c:pt>
                <c:pt idx="24167" formatCode="General">
                  <c:v>4.4248300000000003E-3</c:v>
                </c:pt>
                <c:pt idx="24168" formatCode="General">
                  <c:v>4.4248999999999998E-3</c:v>
                </c:pt>
                <c:pt idx="24169" formatCode="General">
                  <c:v>4.4249500000000004E-3</c:v>
                </c:pt>
                <c:pt idx="24170" formatCode="General">
                  <c:v>4.4250100000000001E-3</c:v>
                </c:pt>
                <c:pt idx="24171" formatCode="General">
                  <c:v>4.4250599999999998E-3</c:v>
                </c:pt>
                <c:pt idx="24172" formatCode="General">
                  <c:v>4.4251100000000003E-3</c:v>
                </c:pt>
                <c:pt idx="24173" formatCode="General">
                  <c:v>4.42516E-3</c:v>
                </c:pt>
                <c:pt idx="24174" formatCode="General">
                  <c:v>4.4252099999999997E-3</c:v>
                </c:pt>
                <c:pt idx="24175" formatCode="General">
                  <c:v>4.4252700000000002E-3</c:v>
                </c:pt>
                <c:pt idx="24176" formatCode="General">
                  <c:v>4.4253199999999999E-3</c:v>
                </c:pt>
                <c:pt idx="24177" formatCode="General">
                  <c:v>4.4253699999999997E-3</c:v>
                </c:pt>
                <c:pt idx="24178" formatCode="General">
                  <c:v>4.4254200000000002E-3</c:v>
                </c:pt>
                <c:pt idx="24179" formatCode="General">
                  <c:v>4.42546E-3</c:v>
                </c:pt>
                <c:pt idx="24180" formatCode="General">
                  <c:v>4.4255099999999997E-3</c:v>
                </c:pt>
                <c:pt idx="24181" formatCode="General">
                  <c:v>4.4255500000000003E-3</c:v>
                </c:pt>
                <c:pt idx="24182" formatCode="General">
                  <c:v>4.4256E-3</c:v>
                </c:pt>
                <c:pt idx="24183" formatCode="General">
                  <c:v>4.4256399999999998E-3</c:v>
                </c:pt>
                <c:pt idx="24184" formatCode="General">
                  <c:v>4.4256800000000004E-3</c:v>
                </c:pt>
                <c:pt idx="24185" formatCode="General">
                  <c:v>4.4257300000000001E-3</c:v>
                </c:pt>
                <c:pt idx="24186" formatCode="General">
                  <c:v>4.4257699999999999E-3</c:v>
                </c:pt>
                <c:pt idx="24187" formatCode="General">
                  <c:v>4.4258199999999996E-3</c:v>
                </c:pt>
                <c:pt idx="24188" formatCode="General">
                  <c:v>4.4258600000000002E-3</c:v>
                </c:pt>
                <c:pt idx="24189" formatCode="General">
                  <c:v>4.4259099999999999E-3</c:v>
                </c:pt>
                <c:pt idx="24190" formatCode="General">
                  <c:v>4.4259499999999997E-3</c:v>
                </c:pt>
                <c:pt idx="24191" formatCode="General">
                  <c:v>4.4260000000000002E-3</c:v>
                </c:pt>
                <c:pt idx="24192" formatCode="General">
                  <c:v>4.42604E-3</c:v>
                </c:pt>
                <c:pt idx="24193" formatCode="General">
                  <c:v>4.4260899999999997E-3</c:v>
                </c:pt>
                <c:pt idx="24194" formatCode="General">
                  <c:v>4.4261400000000003E-3</c:v>
                </c:pt>
                <c:pt idx="24195" formatCode="General">
                  <c:v>4.4261999999999999E-3</c:v>
                </c:pt>
                <c:pt idx="24196" formatCode="General">
                  <c:v>4.4262499999999996E-3</c:v>
                </c:pt>
                <c:pt idx="24197" formatCode="General">
                  <c:v>4.4263100000000001E-3</c:v>
                </c:pt>
                <c:pt idx="24198" formatCode="General">
                  <c:v>4.4263599999999998E-3</c:v>
                </c:pt>
                <c:pt idx="24199" formatCode="General">
                  <c:v>4.4264200000000004E-3</c:v>
                </c:pt>
                <c:pt idx="24200" formatCode="General">
                  <c:v>4.4264700000000001E-3</c:v>
                </c:pt>
                <c:pt idx="24201" formatCode="General">
                  <c:v>4.4265299999999997E-3</c:v>
                </c:pt>
                <c:pt idx="24202" formatCode="General">
                  <c:v>4.4265800000000003E-3</c:v>
                </c:pt>
                <c:pt idx="24203" formatCode="General">
                  <c:v>4.4266399999999999E-3</c:v>
                </c:pt>
                <c:pt idx="24204" formatCode="General">
                  <c:v>4.4266899999999996E-3</c:v>
                </c:pt>
                <c:pt idx="24205" formatCode="General">
                  <c:v>4.4267500000000001E-3</c:v>
                </c:pt>
                <c:pt idx="24206" formatCode="General">
                  <c:v>4.4267999999999998E-3</c:v>
                </c:pt>
                <c:pt idx="24207" formatCode="General">
                  <c:v>4.4268800000000002E-3</c:v>
                </c:pt>
                <c:pt idx="24208" formatCode="General">
                  <c:v>4.4269699999999997E-3</c:v>
                </c:pt>
                <c:pt idx="24209" formatCode="General">
                  <c:v>4.4270400000000001E-3</c:v>
                </c:pt>
                <c:pt idx="24210" formatCode="General">
                  <c:v>4.4271099999999997E-3</c:v>
                </c:pt>
                <c:pt idx="24211" formatCode="General">
                  <c:v>4.4271800000000002E-3</c:v>
                </c:pt>
                <c:pt idx="24212" formatCode="General">
                  <c:v>4.4272799999999996E-3</c:v>
                </c:pt>
                <c:pt idx="24213" formatCode="General">
                  <c:v>4.4273799999999999E-3</c:v>
                </c:pt>
                <c:pt idx="24214" formatCode="General">
                  <c:v>4.4274900000000001E-3</c:v>
                </c:pt>
                <c:pt idx="24215" formatCode="General">
                  <c:v>4.4275900000000003E-3</c:v>
                </c:pt>
                <c:pt idx="24216" formatCode="General">
                  <c:v>4.4276999999999997E-3</c:v>
                </c:pt>
                <c:pt idx="24217" formatCode="General">
                  <c:v>4.4278E-3</c:v>
                </c:pt>
                <c:pt idx="24218" formatCode="General">
                  <c:v>4.42794E-3</c:v>
                </c:pt>
                <c:pt idx="24219" formatCode="General">
                  <c:v>4.42808E-3</c:v>
                </c:pt>
                <c:pt idx="24220" formatCode="General">
                  <c:v>4.4282200000000001E-3</c:v>
                </c:pt>
                <c:pt idx="24221" formatCode="General">
                  <c:v>4.4283500000000002E-3</c:v>
                </c:pt>
                <c:pt idx="24222" formatCode="General">
                  <c:v>4.4284399999999996E-3</c:v>
                </c:pt>
                <c:pt idx="24223" formatCode="General">
                  <c:v>4.4286200000000003E-3</c:v>
                </c:pt>
                <c:pt idx="24224" formatCode="General">
                  <c:v>4.4288000000000001E-3</c:v>
                </c:pt>
                <c:pt idx="24225" formatCode="General">
                  <c:v>4.4289799999999999E-3</c:v>
                </c:pt>
                <c:pt idx="24226" formatCode="General">
                  <c:v>4.4291599999999997E-3</c:v>
                </c:pt>
                <c:pt idx="24227" formatCode="General">
                  <c:v>4.4293400000000004E-3</c:v>
                </c:pt>
                <c:pt idx="24228" formatCode="General">
                  <c:v>4.4295200000000002E-3</c:v>
                </c:pt>
                <c:pt idx="24229" formatCode="General">
                  <c:v>4.4297199999999998E-3</c:v>
                </c:pt>
                <c:pt idx="24230" formatCode="General">
                  <c:v>4.4299200000000004E-3</c:v>
                </c:pt>
                <c:pt idx="24231" formatCode="General">
                  <c:v>4.4301200000000001E-3</c:v>
                </c:pt>
                <c:pt idx="24232" formatCode="General">
                  <c:v>4.4303199999999997E-3</c:v>
                </c:pt>
                <c:pt idx="24233" formatCode="General">
                  <c:v>4.4305200000000003E-3</c:v>
                </c:pt>
                <c:pt idx="24234" formatCode="General">
                  <c:v>4.43071E-3</c:v>
                </c:pt>
                <c:pt idx="24235" formatCode="General">
                  <c:v>4.43101E-3</c:v>
                </c:pt>
                <c:pt idx="24236" formatCode="General">
                  <c:v>4.4312500000000003E-3</c:v>
                </c:pt>
                <c:pt idx="24237" formatCode="General">
                  <c:v>4.4315300000000004E-3</c:v>
                </c:pt>
                <c:pt idx="24238" formatCode="General">
                  <c:v>4.4318099999999996E-3</c:v>
                </c:pt>
                <c:pt idx="24239" formatCode="General">
                  <c:v>4.4320899999999996E-3</c:v>
                </c:pt>
                <c:pt idx="24240" formatCode="General">
                  <c:v>4.4323699999999997E-3</c:v>
                </c:pt>
                <c:pt idx="24241" formatCode="General">
                  <c:v>4.4326499999999998E-3</c:v>
                </c:pt>
                <c:pt idx="24242" formatCode="General">
                  <c:v>4.4329299999999999E-3</c:v>
                </c:pt>
                <c:pt idx="24243" formatCode="General">
                  <c:v>4.4332099999999999E-3</c:v>
                </c:pt>
                <c:pt idx="24244" formatCode="General">
                  <c:v>4.4335299999999998E-3</c:v>
                </c:pt>
                <c:pt idx="24245" formatCode="General">
                  <c:v>4.4338800000000003E-3</c:v>
                </c:pt>
                <c:pt idx="24246" formatCode="General">
                  <c:v>4.4342399999999999E-3</c:v>
                </c:pt>
                <c:pt idx="24247" formatCode="General">
                  <c:v>4.4346000000000003E-3</c:v>
                </c:pt>
                <c:pt idx="24248" formatCode="General">
                  <c:v>4.4349599999999999E-3</c:v>
                </c:pt>
                <c:pt idx="24249" formatCode="General">
                  <c:v>4.4353200000000004E-3</c:v>
                </c:pt>
                <c:pt idx="24250" formatCode="General">
                  <c:v>4.43568E-3</c:v>
                </c:pt>
                <c:pt idx="24251" formatCode="General">
                  <c:v>4.4362200000000003E-3</c:v>
                </c:pt>
                <c:pt idx="24252" formatCode="General">
                  <c:v>4.4367399999999998E-3</c:v>
                </c:pt>
                <c:pt idx="24253" formatCode="General">
                  <c:v>4.4372500000000002E-3</c:v>
                </c:pt>
                <c:pt idx="24254" formatCode="General">
                  <c:v>4.4377699999999997E-3</c:v>
                </c:pt>
                <c:pt idx="24255" formatCode="General">
                  <c:v>4.4382900000000001E-3</c:v>
                </c:pt>
                <c:pt idx="24256" formatCode="General">
                  <c:v>4.4388099999999996E-3</c:v>
                </c:pt>
                <c:pt idx="24257" formatCode="General">
                  <c:v>4.43933E-3</c:v>
                </c:pt>
                <c:pt idx="24258" formatCode="General">
                  <c:v>4.4398500000000004E-3</c:v>
                </c:pt>
                <c:pt idx="24259" formatCode="General">
                  <c:v>4.44036E-3</c:v>
                </c:pt>
                <c:pt idx="24260" formatCode="General">
                  <c:v>4.44108E-3</c:v>
                </c:pt>
                <c:pt idx="24261" formatCode="General">
                  <c:v>4.4418000000000001E-3</c:v>
                </c:pt>
                <c:pt idx="24262" formatCode="General">
                  <c:v>4.4425200000000001E-3</c:v>
                </c:pt>
                <c:pt idx="24263" formatCode="General">
                  <c:v>4.4432300000000003E-3</c:v>
                </c:pt>
                <c:pt idx="24264" formatCode="General">
                  <c:v>4.4439500000000003E-3</c:v>
                </c:pt>
                <c:pt idx="24265" formatCode="General">
                  <c:v>4.4446700000000004E-3</c:v>
                </c:pt>
                <c:pt idx="24266" formatCode="General">
                  <c:v>4.4453899999999996E-3</c:v>
                </c:pt>
                <c:pt idx="24267" formatCode="General">
                  <c:v>4.4461099999999996E-3</c:v>
                </c:pt>
                <c:pt idx="24268" formatCode="General">
                  <c:v>4.4471399999999996E-3</c:v>
                </c:pt>
                <c:pt idx="24269" formatCode="General">
                  <c:v>4.4481800000000004E-3</c:v>
                </c:pt>
                <c:pt idx="24270" formatCode="General">
                  <c:v>4.4492200000000003E-3</c:v>
                </c:pt>
                <c:pt idx="24271" formatCode="General">
                  <c:v>4.4502500000000002E-3</c:v>
                </c:pt>
                <c:pt idx="24272" formatCode="General">
                  <c:v>4.4512900000000001E-3</c:v>
                </c:pt>
                <c:pt idx="24273" formatCode="General">
                  <c:v>4.45233E-3</c:v>
                </c:pt>
                <c:pt idx="24274" formatCode="General">
                  <c:v>4.45336E-3</c:v>
                </c:pt>
                <c:pt idx="24275" formatCode="General">
                  <c:v>4.4543999999999999E-3</c:v>
                </c:pt>
                <c:pt idx="24276" formatCode="General">
                  <c:v>4.4559600000000001E-3</c:v>
                </c:pt>
                <c:pt idx="24277" formatCode="General">
                  <c:v>4.4575099999999996E-3</c:v>
                </c:pt>
                <c:pt idx="24278" formatCode="General">
                  <c:v>4.4590699999999999E-3</c:v>
                </c:pt>
                <c:pt idx="24279" formatCode="General">
                  <c:v>4.4606200000000002E-3</c:v>
                </c:pt>
                <c:pt idx="24280" formatCode="General">
                  <c:v>4.4621799999999996E-3</c:v>
                </c:pt>
                <c:pt idx="24281" formatCode="General">
                  <c:v>4.4626900000000001E-3</c:v>
                </c:pt>
                <c:pt idx="24282" formatCode="General">
                  <c:v>4.4637499999999998E-3</c:v>
                </c:pt>
                <c:pt idx="24283" formatCode="General">
                  <c:v>4.4648099999999996E-3</c:v>
                </c:pt>
                <c:pt idx="24284" formatCode="General">
                  <c:v>4.4658700000000003E-3</c:v>
                </c:pt>
                <c:pt idx="24285" formatCode="General">
                  <c:v>4.4669200000000001E-3</c:v>
                </c:pt>
                <c:pt idx="24286" formatCode="General">
                  <c:v>4.4679799999999999E-3</c:v>
                </c:pt>
                <c:pt idx="24287" formatCode="General">
                  <c:v>4.4690399999999996E-3</c:v>
                </c:pt>
                <c:pt idx="24288" formatCode="General">
                  <c:v>4.4698300000000002E-3</c:v>
                </c:pt>
                <c:pt idx="24289" formatCode="General">
                  <c:v>4.4706199999999998E-3</c:v>
                </c:pt>
                <c:pt idx="24290" formatCode="General">
                  <c:v>4.4715099999999997E-3</c:v>
                </c:pt>
                <c:pt idx="24291" formatCode="General">
                  <c:v>4.4722199999999998E-3</c:v>
                </c:pt>
                <c:pt idx="24292" formatCode="General">
                  <c:v>4.47293E-3</c:v>
                </c:pt>
                <c:pt idx="24293" formatCode="General">
                  <c:v>4.4736400000000001E-3</c:v>
                </c:pt>
                <c:pt idx="24294" formatCode="General">
                  <c:v>4.4741700000000004E-3</c:v>
                </c:pt>
                <c:pt idx="24295" formatCode="General">
                  <c:v>4.4747099999999998E-3</c:v>
                </c:pt>
                <c:pt idx="24296" formatCode="General">
                  <c:v>4.4752400000000001E-3</c:v>
                </c:pt>
                <c:pt idx="24297" formatCode="General">
                  <c:v>4.4757800000000004E-3</c:v>
                </c:pt>
                <c:pt idx="24298" formatCode="General">
                  <c:v>4.4763099999999998E-3</c:v>
                </c:pt>
                <c:pt idx="24299" formatCode="General">
                  <c:v>4.4768400000000002E-3</c:v>
                </c:pt>
                <c:pt idx="24300" formatCode="General">
                  <c:v>4.4771999999999998E-3</c:v>
                </c:pt>
                <c:pt idx="24301" formatCode="General">
                  <c:v>4.4775700000000002E-3</c:v>
                </c:pt>
                <c:pt idx="24302" formatCode="General">
                  <c:v>4.4779299999999998E-3</c:v>
                </c:pt>
                <c:pt idx="24303" formatCode="General">
                  <c:v>4.4782900000000002E-3</c:v>
                </c:pt>
                <c:pt idx="24304" formatCode="General">
                  <c:v>4.4786499999999998E-3</c:v>
                </c:pt>
                <c:pt idx="24305" formatCode="General">
                  <c:v>4.4790100000000003E-3</c:v>
                </c:pt>
                <c:pt idx="24306" formatCode="General">
                  <c:v>4.4793699999999999E-3</c:v>
                </c:pt>
                <c:pt idx="24307" formatCode="General">
                  <c:v>4.47964E-3</c:v>
                </c:pt>
                <c:pt idx="24308" formatCode="General">
                  <c:v>4.4798599999999996E-3</c:v>
                </c:pt>
                <c:pt idx="24309" formatCode="General">
                  <c:v>4.4801199999999998E-3</c:v>
                </c:pt>
                <c:pt idx="24310" formatCode="General">
                  <c:v>4.4803899999999999E-3</c:v>
                </c:pt>
                <c:pt idx="24311" formatCode="General">
                  <c:v>4.4806500000000001E-3</c:v>
                </c:pt>
                <c:pt idx="24312" formatCode="General">
                  <c:v>4.4809100000000003E-3</c:v>
                </c:pt>
                <c:pt idx="24313" formatCode="General">
                  <c:v>4.4811800000000004E-3</c:v>
                </c:pt>
                <c:pt idx="24314" formatCode="General">
                  <c:v>4.4813800000000001E-3</c:v>
                </c:pt>
                <c:pt idx="24315" formatCode="General">
                  <c:v>4.4815699999999998E-3</c:v>
                </c:pt>
                <c:pt idx="24316" formatCode="General">
                  <c:v>4.4817700000000004E-3</c:v>
                </c:pt>
                <c:pt idx="24317" formatCode="General">
                  <c:v>4.4819200000000003E-3</c:v>
                </c:pt>
                <c:pt idx="24318" formatCode="General">
                  <c:v>4.4821000000000001E-3</c:v>
                </c:pt>
                <c:pt idx="24319" formatCode="General">
                  <c:v>4.48227E-3</c:v>
                </c:pt>
                <c:pt idx="24320" formatCode="General">
                  <c:v>4.4824499999999998E-3</c:v>
                </c:pt>
                <c:pt idx="24321" formatCode="General">
                  <c:v>4.4826299999999996E-3</c:v>
                </c:pt>
                <c:pt idx="24322" formatCode="General">
                  <c:v>4.4828000000000003E-3</c:v>
                </c:pt>
                <c:pt idx="24323" formatCode="General">
                  <c:v>4.4829300000000004E-3</c:v>
                </c:pt>
                <c:pt idx="24324" formatCode="General">
                  <c:v>4.4830599999999996E-3</c:v>
                </c:pt>
                <c:pt idx="24325" formatCode="General">
                  <c:v>4.4831999999999997E-3</c:v>
                </c:pt>
                <c:pt idx="24326" formatCode="General">
                  <c:v>4.4833099999999999E-3</c:v>
                </c:pt>
                <c:pt idx="24327" formatCode="General">
                  <c:v>4.4834100000000002E-3</c:v>
                </c:pt>
                <c:pt idx="24328" formatCode="General">
                  <c:v>4.4835099999999996E-3</c:v>
                </c:pt>
                <c:pt idx="24329" formatCode="General">
                  <c:v>4.4836199999999998E-3</c:v>
                </c:pt>
                <c:pt idx="24330" formatCode="General">
                  <c:v>4.4837200000000001E-3</c:v>
                </c:pt>
                <c:pt idx="24331" formatCode="General">
                  <c:v>4.4838200000000003E-3</c:v>
                </c:pt>
                <c:pt idx="24332" formatCode="General">
                  <c:v>4.4838899999999999E-3</c:v>
                </c:pt>
                <c:pt idx="24333" formatCode="General">
                  <c:v>4.4839600000000004E-3</c:v>
                </c:pt>
                <c:pt idx="24334" formatCode="General">
                  <c:v>4.48402E-3</c:v>
                </c:pt>
                <c:pt idx="24335" formatCode="General">
                  <c:v>4.4840899999999996E-3</c:v>
                </c:pt>
                <c:pt idx="24336" formatCode="General">
                  <c:v>4.4841600000000001E-3</c:v>
                </c:pt>
                <c:pt idx="24337" formatCode="General">
                  <c:v>4.4842299999999996E-3</c:v>
                </c:pt>
                <c:pt idx="24338" formatCode="General">
                  <c:v>4.4842800000000002E-3</c:v>
                </c:pt>
                <c:pt idx="24339" formatCode="General">
                  <c:v>4.4843299999999999E-3</c:v>
                </c:pt>
                <c:pt idx="24340" formatCode="General">
                  <c:v>4.4843900000000004E-3</c:v>
                </c:pt>
                <c:pt idx="24341" formatCode="General">
                  <c:v>4.4844400000000001E-3</c:v>
                </c:pt>
                <c:pt idx="24342" formatCode="General">
                  <c:v>4.4844899999999998E-3</c:v>
                </c:pt>
                <c:pt idx="24343" formatCode="General">
                  <c:v>4.4845500000000003E-3</c:v>
                </c:pt>
                <c:pt idx="24344" formatCode="General">
                  <c:v>4.4846E-3</c:v>
                </c:pt>
                <c:pt idx="24345" formatCode="General">
                  <c:v>4.4846499999999997E-3</c:v>
                </c:pt>
                <c:pt idx="24346" formatCode="General">
                  <c:v>4.4847100000000003E-3</c:v>
                </c:pt>
                <c:pt idx="24347" formatCode="General">
                  <c:v>4.48476E-3</c:v>
                </c:pt>
                <c:pt idx="24348" formatCode="General">
                  <c:v>4.4847999999999997E-3</c:v>
                </c:pt>
                <c:pt idx="24349" formatCode="General">
                  <c:v>4.4848400000000004E-3</c:v>
                </c:pt>
                <c:pt idx="24350" formatCode="General">
                  <c:v>4.4848800000000001E-3</c:v>
                </c:pt>
                <c:pt idx="24351" formatCode="General">
                  <c:v>4.4849199999999999E-3</c:v>
                </c:pt>
                <c:pt idx="24352" formatCode="General">
                  <c:v>4.4849599999999996E-3</c:v>
                </c:pt>
                <c:pt idx="24353" formatCode="General">
                  <c:v>4.4850000000000003E-3</c:v>
                </c:pt>
                <c:pt idx="24354" formatCode="General">
                  <c:v>4.48504E-3</c:v>
                </c:pt>
                <c:pt idx="24355" formatCode="General">
                  <c:v>4.4850799999999998E-3</c:v>
                </c:pt>
                <c:pt idx="24356" formatCode="General">
                  <c:v>4.4851200000000004E-3</c:v>
                </c:pt>
                <c:pt idx="24357" formatCode="General">
                  <c:v>4.4851600000000002E-3</c:v>
                </c:pt>
                <c:pt idx="24358" formatCode="General">
                  <c:v>4.4852099999999999E-3</c:v>
                </c:pt>
                <c:pt idx="24359" formatCode="General">
                  <c:v>4.4852599999999996E-3</c:v>
                </c:pt>
                <c:pt idx="24360" formatCode="General">
                  <c:v>4.4853000000000002E-3</c:v>
                </c:pt>
                <c:pt idx="24361" formatCode="General">
                  <c:v>4.48534E-3</c:v>
                </c:pt>
                <c:pt idx="24362" formatCode="General">
                  <c:v>4.4853899999999997E-3</c:v>
                </c:pt>
                <c:pt idx="24363" formatCode="General">
                  <c:v>4.4854300000000003E-3</c:v>
                </c:pt>
                <c:pt idx="24364" formatCode="General">
                  <c:v>4.4854700000000001E-3</c:v>
                </c:pt>
                <c:pt idx="24365" formatCode="General">
                  <c:v>4.4855199999999998E-3</c:v>
                </c:pt>
                <c:pt idx="24366" formatCode="General">
                  <c:v>4.4855600000000004E-3</c:v>
                </c:pt>
                <c:pt idx="24367" formatCode="General">
                  <c:v>4.4856100000000001E-3</c:v>
                </c:pt>
                <c:pt idx="24368" formatCode="General">
                  <c:v>4.4856499999999999E-3</c:v>
                </c:pt>
                <c:pt idx="24369" formatCode="General">
                  <c:v>4.4856899999999996E-3</c:v>
                </c:pt>
                <c:pt idx="24370" formatCode="General">
                  <c:v>4.4857400000000002E-3</c:v>
                </c:pt>
                <c:pt idx="24371" formatCode="General">
                  <c:v>4.48578E-3</c:v>
                </c:pt>
                <c:pt idx="24372" formatCode="General">
                  <c:v>4.4858299999999997E-3</c:v>
                </c:pt>
                <c:pt idx="24373" formatCode="General">
                  <c:v>4.4858700000000003E-3</c:v>
                </c:pt>
                <c:pt idx="24374" formatCode="General">
                  <c:v>4.48593E-3</c:v>
                </c:pt>
                <c:pt idx="24375" formatCode="General">
                  <c:v>4.4859799999999997E-3</c:v>
                </c:pt>
                <c:pt idx="24376" formatCode="General">
                  <c:v>4.4860300000000002E-3</c:v>
                </c:pt>
                <c:pt idx="24377" formatCode="General">
                  <c:v>4.4860799999999999E-3</c:v>
                </c:pt>
                <c:pt idx="24378" formatCode="General">
                  <c:v>4.4861299999999996E-3</c:v>
                </c:pt>
                <c:pt idx="24379" formatCode="General">
                  <c:v>4.4861800000000002E-3</c:v>
                </c:pt>
                <c:pt idx="24380" formatCode="General">
                  <c:v>4.4862299999999999E-3</c:v>
                </c:pt>
                <c:pt idx="24381" formatCode="General">
                  <c:v>4.4862799999999996E-3</c:v>
                </c:pt>
                <c:pt idx="24382" formatCode="General">
                  <c:v>4.4863400000000001E-3</c:v>
                </c:pt>
                <c:pt idx="24383" formatCode="General">
                  <c:v>4.4863899999999998E-3</c:v>
                </c:pt>
                <c:pt idx="24384" formatCode="General">
                  <c:v>4.4864400000000004E-3</c:v>
                </c:pt>
                <c:pt idx="24385" formatCode="General">
                  <c:v>4.4864900000000001E-3</c:v>
                </c:pt>
                <c:pt idx="24386" formatCode="General">
                  <c:v>4.4865499999999997E-3</c:v>
                </c:pt>
                <c:pt idx="24387" formatCode="General">
                  <c:v>4.4866000000000003E-3</c:v>
                </c:pt>
                <c:pt idx="24388" formatCode="General">
                  <c:v>4.4866799999999998E-3</c:v>
                </c:pt>
                <c:pt idx="24389" formatCode="General">
                  <c:v>4.4867600000000002E-3</c:v>
                </c:pt>
                <c:pt idx="24390" formatCode="General">
                  <c:v>4.4868399999999998E-3</c:v>
                </c:pt>
                <c:pt idx="24391" formatCode="General">
                  <c:v>4.4869300000000001E-3</c:v>
                </c:pt>
                <c:pt idx="24392" formatCode="General">
                  <c:v>4.4870200000000004E-3</c:v>
                </c:pt>
                <c:pt idx="24393" formatCode="General">
                  <c:v>4.4871299999999998E-3</c:v>
                </c:pt>
                <c:pt idx="24394" formatCode="General">
                  <c:v>4.4872499999999999E-3</c:v>
                </c:pt>
                <c:pt idx="24395" formatCode="General">
                  <c:v>4.4874700000000003E-3</c:v>
                </c:pt>
                <c:pt idx="24396" formatCode="General">
                  <c:v>4.48768E-3</c:v>
                </c:pt>
                <c:pt idx="24397" formatCode="General">
                  <c:v>4.4878299999999999E-3</c:v>
                </c:pt>
                <c:pt idx="24398" formatCode="General">
                  <c:v>4.48796E-3</c:v>
                </c:pt>
                <c:pt idx="24399" formatCode="General">
                  <c:v>4.4880700000000003E-3</c:v>
                </c:pt>
                <c:pt idx="24400" formatCode="General">
                  <c:v>4.4881699999999997E-3</c:v>
                </c:pt>
                <c:pt idx="24401" formatCode="General">
                  <c:v>4.4882500000000001E-3</c:v>
                </c:pt>
                <c:pt idx="24402" formatCode="General">
                  <c:v>4.4883400000000004E-3</c:v>
                </c:pt>
                <c:pt idx="24403" formatCode="General">
                  <c:v>4.4884499999999997E-3</c:v>
                </c:pt>
                <c:pt idx="24404" formatCode="General">
                  <c:v>4.48855E-3</c:v>
                </c:pt>
                <c:pt idx="24405" formatCode="General">
                  <c:v>4.4886400000000003E-3</c:v>
                </c:pt>
                <c:pt idx="24406" formatCode="General">
                  <c:v>4.4887E-3</c:v>
                </c:pt>
                <c:pt idx="24407" formatCode="General">
                  <c:v>4.4888000000000003E-3</c:v>
                </c:pt>
                <c:pt idx="24408" formatCode="General">
                  <c:v>4.4889099999999996E-3</c:v>
                </c:pt>
                <c:pt idx="24409" formatCode="General">
                  <c:v>4.48899E-3</c:v>
                </c:pt>
                <c:pt idx="24410" formatCode="General">
                  <c:v>4.4890700000000004E-3</c:v>
                </c:pt>
                <c:pt idx="24411" formatCode="General">
                  <c:v>4.4891699999999998E-3</c:v>
                </c:pt>
                <c:pt idx="24412" formatCode="General">
                  <c:v>4.48928E-3</c:v>
                </c:pt>
                <c:pt idx="24413" formatCode="General">
                  <c:v>4.4893800000000003E-3</c:v>
                </c:pt>
                <c:pt idx="24414" formatCode="General">
                  <c:v>4.4895100000000004E-3</c:v>
                </c:pt>
                <c:pt idx="24415" formatCode="General">
                  <c:v>4.4896600000000004E-3</c:v>
                </c:pt>
                <c:pt idx="24416" formatCode="General">
                  <c:v>4.4898999999999998E-3</c:v>
                </c:pt>
                <c:pt idx="24417" formatCode="General">
                  <c:v>4.4901000000000003E-3</c:v>
                </c:pt>
                <c:pt idx="24418" formatCode="General">
                  <c:v>4.4902400000000004E-3</c:v>
                </c:pt>
                <c:pt idx="24419" formatCode="General">
                  <c:v>4.4903499999999997E-3</c:v>
                </c:pt>
                <c:pt idx="24420" formatCode="General">
                  <c:v>4.4904599999999999E-3</c:v>
                </c:pt>
                <c:pt idx="24421" formatCode="General">
                  <c:v>4.4905400000000003E-3</c:v>
                </c:pt>
                <c:pt idx="24422" formatCode="General">
                  <c:v>4.4906199999999999E-3</c:v>
                </c:pt>
                <c:pt idx="24423" formatCode="General">
                  <c:v>4.4907000000000002E-3</c:v>
                </c:pt>
                <c:pt idx="24424" formatCode="General">
                  <c:v>4.4907799999999998E-3</c:v>
                </c:pt>
                <c:pt idx="24425" formatCode="General">
                  <c:v>4.4908300000000003E-3</c:v>
                </c:pt>
                <c:pt idx="24426" formatCode="General">
                  <c:v>4.4908999999999999E-3</c:v>
                </c:pt>
                <c:pt idx="24427" formatCode="General">
                  <c:v>4.4909700000000004E-3</c:v>
                </c:pt>
                <c:pt idx="24428" formatCode="General">
                  <c:v>4.49104E-3</c:v>
                </c:pt>
                <c:pt idx="24429" formatCode="General">
                  <c:v>4.4910899999999997E-3</c:v>
                </c:pt>
                <c:pt idx="24430" formatCode="General">
                  <c:v>4.4911400000000002E-3</c:v>
                </c:pt>
                <c:pt idx="24431" formatCode="General">
                  <c:v>4.4911899999999999E-3</c:v>
                </c:pt>
                <c:pt idx="24432" formatCode="General">
                  <c:v>4.4912399999999996E-3</c:v>
                </c:pt>
                <c:pt idx="24433" formatCode="General">
                  <c:v>4.4912900000000002E-3</c:v>
                </c:pt>
                <c:pt idx="24434" formatCode="General">
                  <c:v>4.4913399999999999E-3</c:v>
                </c:pt>
                <c:pt idx="24435" formatCode="General">
                  <c:v>4.4914000000000004E-3</c:v>
                </c:pt>
                <c:pt idx="24436" formatCode="General">
                  <c:v>4.4914500000000001E-3</c:v>
                </c:pt>
                <c:pt idx="24437" formatCode="General">
                  <c:v>4.4914999999999998E-3</c:v>
                </c:pt>
                <c:pt idx="24438" formatCode="General">
                  <c:v>4.4915399999999996E-3</c:v>
                </c:pt>
                <c:pt idx="24439" formatCode="General">
                  <c:v>4.4915800000000002E-3</c:v>
                </c:pt>
                <c:pt idx="24440" formatCode="General">
                  <c:v>4.4916299999999999E-3</c:v>
                </c:pt>
                <c:pt idx="24441" formatCode="General">
                  <c:v>4.4916699999999997E-3</c:v>
                </c:pt>
                <c:pt idx="24442" formatCode="General">
                  <c:v>4.4917200000000003E-3</c:v>
                </c:pt>
                <c:pt idx="24443" formatCode="General">
                  <c:v>4.49176E-3</c:v>
                </c:pt>
                <c:pt idx="24444" formatCode="General">
                  <c:v>4.4917999999999998E-3</c:v>
                </c:pt>
                <c:pt idx="24445" formatCode="General">
                  <c:v>4.4918500000000004E-3</c:v>
                </c:pt>
                <c:pt idx="24446" formatCode="General">
                  <c:v>4.4918900000000001E-3</c:v>
                </c:pt>
                <c:pt idx="24447" formatCode="General">
                  <c:v>4.4919299999999999E-3</c:v>
                </c:pt>
                <c:pt idx="24448" formatCode="General">
                  <c:v>4.4919799999999996E-3</c:v>
                </c:pt>
                <c:pt idx="24449" formatCode="General">
                  <c:v>4.4920200000000002E-3</c:v>
                </c:pt>
                <c:pt idx="24450" formatCode="General">
                  <c:v>4.4920699999999999E-3</c:v>
                </c:pt>
                <c:pt idx="24451" formatCode="General">
                  <c:v>4.4921099999999997E-3</c:v>
                </c:pt>
                <c:pt idx="24452" formatCode="General">
                  <c:v>4.4921600000000003E-3</c:v>
                </c:pt>
                <c:pt idx="24453" formatCode="General">
                  <c:v>4.49221E-3</c:v>
                </c:pt>
                <c:pt idx="24454" formatCode="General">
                  <c:v>4.4922499999999997E-3</c:v>
                </c:pt>
                <c:pt idx="24455" formatCode="General">
                  <c:v>4.4923000000000003E-3</c:v>
                </c:pt>
                <c:pt idx="24456" formatCode="General">
                  <c:v>4.49235E-3</c:v>
                </c:pt>
                <c:pt idx="24457" formatCode="General">
                  <c:v>4.4923999999999997E-3</c:v>
                </c:pt>
                <c:pt idx="24458" formatCode="General">
                  <c:v>4.4924500000000003E-3</c:v>
                </c:pt>
                <c:pt idx="24459" formatCode="General">
                  <c:v>4.4925E-3</c:v>
                </c:pt>
                <c:pt idx="24460" formatCode="General">
                  <c:v>4.4925499999999997E-3</c:v>
                </c:pt>
                <c:pt idx="24461" formatCode="General">
                  <c:v>4.4926000000000002E-3</c:v>
                </c:pt>
                <c:pt idx="24462" formatCode="General">
                  <c:v>4.49264E-3</c:v>
                </c:pt>
                <c:pt idx="24463" formatCode="General">
                  <c:v>4.4926899999999997E-3</c:v>
                </c:pt>
                <c:pt idx="24464" formatCode="General">
                  <c:v>4.4927400000000003E-3</c:v>
                </c:pt>
                <c:pt idx="24465" formatCode="General">
                  <c:v>4.49279E-3</c:v>
                </c:pt>
                <c:pt idx="24466" formatCode="General">
                  <c:v>4.4928399999999997E-3</c:v>
                </c:pt>
                <c:pt idx="24467" formatCode="General">
                  <c:v>4.4928900000000003E-3</c:v>
                </c:pt>
                <c:pt idx="24468" formatCode="General">
                  <c:v>4.4929499999999999E-3</c:v>
                </c:pt>
                <c:pt idx="24469" formatCode="General">
                  <c:v>4.4929999999999996E-3</c:v>
                </c:pt>
                <c:pt idx="24470" formatCode="General">
                  <c:v>4.4930500000000002E-3</c:v>
                </c:pt>
                <c:pt idx="24471" formatCode="General">
                  <c:v>4.4930999999999999E-3</c:v>
                </c:pt>
                <c:pt idx="24472" formatCode="General">
                  <c:v>4.4931499999999996E-3</c:v>
                </c:pt>
                <c:pt idx="24473" formatCode="General">
                  <c:v>4.49322E-3</c:v>
                </c:pt>
                <c:pt idx="24474" formatCode="General">
                  <c:v>4.4932899999999996E-3</c:v>
                </c:pt>
                <c:pt idx="24475" formatCode="General">
                  <c:v>4.4933600000000001E-3</c:v>
                </c:pt>
                <c:pt idx="24476" formatCode="General">
                  <c:v>4.4934199999999997E-3</c:v>
                </c:pt>
                <c:pt idx="24477" formatCode="General">
                  <c:v>4.4934900000000002E-3</c:v>
                </c:pt>
                <c:pt idx="24478" formatCode="General">
                  <c:v>4.4935599999999997E-3</c:v>
                </c:pt>
                <c:pt idx="24479" formatCode="General">
                  <c:v>4.4936300000000002E-3</c:v>
                </c:pt>
                <c:pt idx="24480" formatCode="General">
                  <c:v>4.4937299999999996E-3</c:v>
                </c:pt>
                <c:pt idx="24481" formatCode="General">
                  <c:v>4.4938299999999999E-3</c:v>
                </c:pt>
                <c:pt idx="24482" formatCode="General">
                  <c:v>4.4939400000000001E-3</c:v>
                </c:pt>
                <c:pt idx="24483" formatCode="General">
                  <c:v>4.4940500000000003E-3</c:v>
                </c:pt>
                <c:pt idx="24484" formatCode="General">
                  <c:v>4.4941800000000004E-3</c:v>
                </c:pt>
                <c:pt idx="24485" formatCode="General">
                  <c:v>4.4943099999999996E-3</c:v>
                </c:pt>
                <c:pt idx="24486" formatCode="General">
                  <c:v>4.4944399999999997E-3</c:v>
                </c:pt>
                <c:pt idx="24487" formatCode="General">
                  <c:v>4.4945699999999998E-3</c:v>
                </c:pt>
                <c:pt idx="24488" formatCode="General">
                  <c:v>4.4947099999999999E-3</c:v>
                </c:pt>
                <c:pt idx="24489" formatCode="General">
                  <c:v>4.4948799999999997E-3</c:v>
                </c:pt>
                <c:pt idx="24490" formatCode="General">
                  <c:v>4.4950600000000004E-3</c:v>
                </c:pt>
                <c:pt idx="24491" formatCode="General">
                  <c:v>4.4952300000000002E-3</c:v>
                </c:pt>
                <c:pt idx="24492" formatCode="General">
                  <c:v>4.49541E-3</c:v>
                </c:pt>
                <c:pt idx="24493" formatCode="General">
                  <c:v>4.4955999999999998E-3</c:v>
                </c:pt>
                <c:pt idx="24494" formatCode="General">
                  <c:v>4.4957900000000004E-3</c:v>
                </c:pt>
                <c:pt idx="24495" formatCode="General">
                  <c:v>4.4959199999999996E-3</c:v>
                </c:pt>
                <c:pt idx="24496" formatCode="General">
                  <c:v>4.4961699999999999E-3</c:v>
                </c:pt>
                <c:pt idx="24497" formatCode="General">
                  <c:v>4.4964200000000001E-3</c:v>
                </c:pt>
                <c:pt idx="24498" formatCode="General">
                  <c:v>4.4966800000000003E-3</c:v>
                </c:pt>
                <c:pt idx="24499" formatCode="General">
                  <c:v>4.4969299999999997E-3</c:v>
                </c:pt>
                <c:pt idx="24500" formatCode="General">
                  <c:v>4.4971799999999999E-3</c:v>
                </c:pt>
                <c:pt idx="24501" formatCode="General">
                  <c:v>4.4974400000000001E-3</c:v>
                </c:pt>
                <c:pt idx="24502" formatCode="General">
                  <c:v>4.4977000000000003E-3</c:v>
                </c:pt>
                <c:pt idx="24503" formatCode="General">
                  <c:v>4.4979599999999996E-3</c:v>
                </c:pt>
                <c:pt idx="24504" formatCode="General">
                  <c:v>4.4983100000000002E-3</c:v>
                </c:pt>
                <c:pt idx="24505" formatCode="General">
                  <c:v>4.4986599999999998E-3</c:v>
                </c:pt>
                <c:pt idx="24506" formatCode="General">
                  <c:v>4.4990200000000003E-3</c:v>
                </c:pt>
                <c:pt idx="24507" formatCode="General">
                  <c:v>4.4993699999999999E-3</c:v>
                </c:pt>
                <c:pt idx="24508" formatCode="General">
                  <c:v>4.4997199999999996E-3</c:v>
                </c:pt>
                <c:pt idx="24509" formatCode="General">
                  <c:v>4.5000700000000001E-3</c:v>
                </c:pt>
                <c:pt idx="24510" formatCode="General">
                  <c:v>4.5005000000000002E-3</c:v>
                </c:pt>
                <c:pt idx="24511" formatCode="General">
                  <c:v>4.5007500000000004E-3</c:v>
                </c:pt>
                <c:pt idx="24512" formatCode="General">
                  <c:v>4.50126E-3</c:v>
                </c:pt>
                <c:pt idx="24513" formatCode="General">
                  <c:v>4.5017700000000004E-3</c:v>
                </c:pt>
                <c:pt idx="24514" formatCode="General">
                  <c:v>4.5022700000000001E-3</c:v>
                </c:pt>
                <c:pt idx="24515" formatCode="General">
                  <c:v>4.5027799999999996E-3</c:v>
                </c:pt>
                <c:pt idx="24516" formatCode="General">
                  <c:v>4.5032900000000001E-3</c:v>
                </c:pt>
                <c:pt idx="24517" formatCode="General">
                  <c:v>4.5037899999999997E-3</c:v>
                </c:pt>
                <c:pt idx="24518" formatCode="General">
                  <c:v>4.5045099999999998E-3</c:v>
                </c:pt>
                <c:pt idx="24519" formatCode="General">
                  <c:v>4.5051400000000004E-3</c:v>
                </c:pt>
                <c:pt idx="24520" formatCode="General">
                  <c:v>4.5057700000000001E-3</c:v>
                </c:pt>
                <c:pt idx="24521" formatCode="General">
                  <c:v>4.5063999999999998E-3</c:v>
                </c:pt>
                <c:pt idx="24522" formatCode="General">
                  <c:v>4.5072300000000001E-3</c:v>
                </c:pt>
                <c:pt idx="24523" formatCode="General">
                  <c:v>4.5080700000000003E-3</c:v>
                </c:pt>
                <c:pt idx="24524" formatCode="General">
                  <c:v>4.5089099999999997E-3</c:v>
                </c:pt>
                <c:pt idx="24525" formatCode="General">
                  <c:v>4.5097499999999999E-3</c:v>
                </c:pt>
                <c:pt idx="24526" formatCode="General">
                  <c:v>4.5105900000000001E-3</c:v>
                </c:pt>
                <c:pt idx="24527" formatCode="General">
                  <c:v>4.5115600000000004E-3</c:v>
                </c:pt>
                <c:pt idx="24528" formatCode="General">
                  <c:v>4.5126799999999998E-3</c:v>
                </c:pt>
                <c:pt idx="24529" formatCode="General">
                  <c:v>4.5137900000000002E-3</c:v>
                </c:pt>
                <c:pt idx="24530" formatCode="General">
                  <c:v>4.5148999999999996E-3</c:v>
                </c:pt>
                <c:pt idx="24531" formatCode="General">
                  <c:v>4.5165700000000001E-3</c:v>
                </c:pt>
                <c:pt idx="24532" formatCode="General">
                  <c:v>4.5182299999999998E-3</c:v>
                </c:pt>
                <c:pt idx="24533" formatCode="General">
                  <c:v>4.5199000000000003E-3</c:v>
                </c:pt>
                <c:pt idx="24534" formatCode="General">
                  <c:v>4.5217E-3</c:v>
                </c:pt>
                <c:pt idx="24535" formatCode="General">
                  <c:v>4.5234999999999997E-3</c:v>
                </c:pt>
                <c:pt idx="24536" formatCode="General">
                  <c:v>4.5259000000000002E-3</c:v>
                </c:pt>
                <c:pt idx="24537" formatCode="General">
                  <c:v>4.5282899999999999E-3</c:v>
                </c:pt>
                <c:pt idx="24538" formatCode="General">
                  <c:v>4.5307500000000001E-3</c:v>
                </c:pt>
                <c:pt idx="24539" formatCode="General">
                  <c:v>4.5332799999999998E-3</c:v>
                </c:pt>
                <c:pt idx="24540" formatCode="General">
                  <c:v>4.5358000000000004E-3</c:v>
                </c:pt>
                <c:pt idx="24541" formatCode="General">
                  <c:v>4.5395799999999997E-3</c:v>
                </c:pt>
                <c:pt idx="24542" formatCode="General">
                  <c:v>4.5425600000000002E-3</c:v>
                </c:pt>
                <c:pt idx="24543" formatCode="General">
                  <c:v>4.5435500000000004E-3</c:v>
                </c:pt>
                <c:pt idx="24544" formatCode="General">
                  <c:v>4.5473800000000002E-3</c:v>
                </c:pt>
                <c:pt idx="24545" formatCode="General">
                  <c:v>4.55121E-3</c:v>
                </c:pt>
                <c:pt idx="24546" formatCode="General">
                  <c:v>4.5549099999999997E-3</c:v>
                </c:pt>
                <c:pt idx="24547" formatCode="General">
                  <c:v>4.5583500000000001E-3</c:v>
                </c:pt>
                <c:pt idx="24548" formatCode="General">
                  <c:v>4.5617899999999996E-3</c:v>
                </c:pt>
                <c:pt idx="24549" formatCode="General">
                  <c:v>4.5651299999999997E-3</c:v>
                </c:pt>
                <c:pt idx="24550" formatCode="General">
                  <c:v>4.5684200000000001E-3</c:v>
                </c:pt>
                <c:pt idx="24551" formatCode="General">
                  <c:v>4.5717099999999997E-3</c:v>
                </c:pt>
                <c:pt idx="24552" formatCode="General">
                  <c:v>4.5738100000000002E-3</c:v>
                </c:pt>
                <c:pt idx="24553" formatCode="General">
                  <c:v>4.5758999999999999E-3</c:v>
                </c:pt>
                <c:pt idx="24554" formatCode="General">
                  <c:v>4.5779999999999996E-3</c:v>
                </c:pt>
                <c:pt idx="24555" formatCode="General">
                  <c:v>4.5801000000000001E-3</c:v>
                </c:pt>
                <c:pt idx="24556" formatCode="General">
                  <c:v>4.5817699999999998E-3</c:v>
                </c:pt>
                <c:pt idx="24557" formatCode="General">
                  <c:v>4.5834500000000002E-3</c:v>
                </c:pt>
                <c:pt idx="24558" formatCode="General">
                  <c:v>4.5851199999999998E-3</c:v>
                </c:pt>
                <c:pt idx="24559" formatCode="General">
                  <c:v>4.5867900000000003E-3</c:v>
                </c:pt>
                <c:pt idx="24560" formatCode="General">
                  <c:v>4.5884699999999999E-3</c:v>
                </c:pt>
                <c:pt idx="24561" formatCode="General">
                  <c:v>4.5900200000000002E-3</c:v>
                </c:pt>
                <c:pt idx="24562" formatCode="General">
                  <c:v>4.5915299999999999E-3</c:v>
                </c:pt>
                <c:pt idx="24563" formatCode="General">
                  <c:v>4.59253E-3</c:v>
                </c:pt>
                <c:pt idx="24564" formatCode="General">
                  <c:v>4.5935300000000002E-3</c:v>
                </c:pt>
                <c:pt idx="24565" formatCode="General">
                  <c:v>4.5945300000000003E-3</c:v>
                </c:pt>
                <c:pt idx="24566" formatCode="General">
                  <c:v>4.5955299999999996E-3</c:v>
                </c:pt>
                <c:pt idx="24567" formatCode="General">
                  <c:v>4.5965299999999997E-3</c:v>
                </c:pt>
                <c:pt idx="24568" formatCode="General">
                  <c:v>4.5973699999999999E-3</c:v>
                </c:pt>
                <c:pt idx="24569" formatCode="General">
                  <c:v>4.5980600000000002E-3</c:v>
                </c:pt>
                <c:pt idx="24570" formatCode="General">
                  <c:v>4.5987500000000004E-3</c:v>
                </c:pt>
                <c:pt idx="24571" formatCode="General">
                  <c:v>4.5994399999999998E-3</c:v>
                </c:pt>
                <c:pt idx="24572" formatCode="General">
                  <c:v>4.60013E-3</c:v>
                </c:pt>
                <c:pt idx="24573" formatCode="General">
                  <c:v>4.6008200000000003E-3</c:v>
                </c:pt>
                <c:pt idx="24574" formatCode="General">
                  <c:v>4.6015099999999996E-3</c:v>
                </c:pt>
                <c:pt idx="24575" formatCode="General">
                  <c:v>4.60203E-3</c:v>
                </c:pt>
                <c:pt idx="24576" formatCode="General">
                  <c:v>4.6025500000000004E-3</c:v>
                </c:pt>
                <c:pt idx="24577" formatCode="General">
                  <c:v>4.6032E-3</c:v>
                </c:pt>
                <c:pt idx="24578" formatCode="General">
                  <c:v>4.60364E-3</c:v>
                </c:pt>
                <c:pt idx="24579" formatCode="General">
                  <c:v>4.60408E-3</c:v>
                </c:pt>
                <c:pt idx="24580" formatCode="General">
                  <c:v>4.60451E-3</c:v>
                </c:pt>
                <c:pt idx="24581" formatCode="General">
                  <c:v>4.60495E-3</c:v>
                </c:pt>
                <c:pt idx="24582" formatCode="General">
                  <c:v>4.60539E-3</c:v>
                </c:pt>
                <c:pt idx="24583" formatCode="General">
                  <c:v>4.60583E-3</c:v>
                </c:pt>
                <c:pt idx="24584" formatCode="General">
                  <c:v>4.6062100000000003E-3</c:v>
                </c:pt>
                <c:pt idx="24585" formatCode="General">
                  <c:v>4.6065300000000002E-3</c:v>
                </c:pt>
                <c:pt idx="24586" formatCode="General">
                  <c:v>4.60685E-3</c:v>
                </c:pt>
                <c:pt idx="24587" formatCode="General">
                  <c:v>4.6071699999999998E-3</c:v>
                </c:pt>
                <c:pt idx="24588" formatCode="General">
                  <c:v>4.6074899999999997E-3</c:v>
                </c:pt>
                <c:pt idx="24589" formatCode="General">
                  <c:v>4.6078100000000004E-3</c:v>
                </c:pt>
                <c:pt idx="24590" formatCode="General">
                  <c:v>4.6081400000000002E-3</c:v>
                </c:pt>
                <c:pt idx="24591" formatCode="General">
                  <c:v>4.60846E-3</c:v>
                </c:pt>
                <c:pt idx="24592" formatCode="General">
                  <c:v>4.6087300000000001E-3</c:v>
                </c:pt>
                <c:pt idx="24593" formatCode="General">
                  <c:v>4.6089700000000004E-3</c:v>
                </c:pt>
                <c:pt idx="24594" formatCode="General">
                  <c:v>4.6091999999999999E-3</c:v>
                </c:pt>
                <c:pt idx="24595" formatCode="General">
                  <c:v>4.6094200000000004E-3</c:v>
                </c:pt>
                <c:pt idx="24596" formatCode="General">
                  <c:v>4.6096499999999999E-3</c:v>
                </c:pt>
                <c:pt idx="24597" formatCode="General">
                  <c:v>4.6098900000000002E-3</c:v>
                </c:pt>
                <c:pt idx="24598" formatCode="General">
                  <c:v>4.6101199999999997E-3</c:v>
                </c:pt>
                <c:pt idx="24599" formatCode="General">
                  <c:v>4.6102900000000004E-3</c:v>
                </c:pt>
                <c:pt idx="24600" formatCode="General">
                  <c:v>4.6104600000000003E-3</c:v>
                </c:pt>
                <c:pt idx="24601" formatCode="General">
                  <c:v>4.6106400000000001E-3</c:v>
                </c:pt>
                <c:pt idx="24602" formatCode="General">
                  <c:v>4.6108299999999998E-3</c:v>
                </c:pt>
                <c:pt idx="24603" formatCode="General">
                  <c:v>4.6109699999999998E-3</c:v>
                </c:pt>
                <c:pt idx="24604" formatCode="General">
                  <c:v>4.6110999999999999E-3</c:v>
                </c:pt>
                <c:pt idx="24605" formatCode="General">
                  <c:v>4.61124E-3</c:v>
                </c:pt>
                <c:pt idx="24606" formatCode="General">
                  <c:v>4.61138E-3</c:v>
                </c:pt>
                <c:pt idx="24607" formatCode="General">
                  <c:v>4.61152E-3</c:v>
                </c:pt>
                <c:pt idx="24608" formatCode="General">
                  <c:v>4.6116100000000004E-3</c:v>
                </c:pt>
                <c:pt idx="24609" formatCode="General">
                  <c:v>4.6116999999999998E-3</c:v>
                </c:pt>
                <c:pt idx="24610" formatCode="General">
                  <c:v>4.6117900000000002E-3</c:v>
                </c:pt>
                <c:pt idx="24611" formatCode="General">
                  <c:v>4.6118900000000004E-3</c:v>
                </c:pt>
                <c:pt idx="24612" formatCode="General">
                  <c:v>4.61196E-3</c:v>
                </c:pt>
                <c:pt idx="24613" formatCode="General">
                  <c:v>4.6120600000000003E-3</c:v>
                </c:pt>
                <c:pt idx="24614" formatCode="General">
                  <c:v>4.6121199999999999E-3</c:v>
                </c:pt>
                <c:pt idx="24615" formatCode="General">
                  <c:v>4.6121900000000004E-3</c:v>
                </c:pt>
                <c:pt idx="24616" formatCode="General">
                  <c:v>4.61225E-3</c:v>
                </c:pt>
                <c:pt idx="24617" formatCode="General">
                  <c:v>4.6123099999999997E-3</c:v>
                </c:pt>
                <c:pt idx="24618" formatCode="General">
                  <c:v>4.6123800000000001E-3</c:v>
                </c:pt>
                <c:pt idx="24619" formatCode="General">
                  <c:v>4.6124399999999998E-3</c:v>
                </c:pt>
                <c:pt idx="24620" formatCode="General">
                  <c:v>4.6125000000000003E-3</c:v>
                </c:pt>
                <c:pt idx="24621" formatCode="General">
                  <c:v>4.6125599999999999E-3</c:v>
                </c:pt>
                <c:pt idx="24622" formatCode="General">
                  <c:v>4.6126300000000004E-3</c:v>
                </c:pt>
                <c:pt idx="24623" formatCode="General">
                  <c:v>4.6126800000000001E-3</c:v>
                </c:pt>
                <c:pt idx="24624" formatCode="General">
                  <c:v>4.6127199999999998E-3</c:v>
                </c:pt>
                <c:pt idx="24625" formatCode="General">
                  <c:v>4.6127700000000004E-3</c:v>
                </c:pt>
                <c:pt idx="24626" formatCode="General">
                  <c:v>4.6128200000000001E-3</c:v>
                </c:pt>
                <c:pt idx="24627" formatCode="General">
                  <c:v>4.6128599999999999E-3</c:v>
                </c:pt>
                <c:pt idx="24628" formatCode="General">
                  <c:v>4.6129099999999996E-3</c:v>
                </c:pt>
                <c:pt idx="24629" formatCode="General">
                  <c:v>4.6129400000000003E-3</c:v>
                </c:pt>
                <c:pt idx="24630" formatCode="General">
                  <c:v>4.6129999999999999E-3</c:v>
                </c:pt>
                <c:pt idx="24631" formatCode="General">
                  <c:v>4.6130499999999996E-3</c:v>
                </c:pt>
                <c:pt idx="24632" formatCode="General">
                  <c:v>4.6131000000000002E-3</c:v>
                </c:pt>
                <c:pt idx="24633" formatCode="General">
                  <c:v>4.6131499999999999E-3</c:v>
                </c:pt>
                <c:pt idx="24634" formatCode="General">
                  <c:v>4.6131999999999996E-3</c:v>
                </c:pt>
                <c:pt idx="24635" formatCode="General">
                  <c:v>4.6132500000000002E-3</c:v>
                </c:pt>
                <c:pt idx="24636" formatCode="General">
                  <c:v>4.6133099999999998E-3</c:v>
                </c:pt>
                <c:pt idx="24637" formatCode="General">
                  <c:v>4.6133600000000004E-3</c:v>
                </c:pt>
                <c:pt idx="24638" formatCode="General">
                  <c:v>4.6134100000000001E-3</c:v>
                </c:pt>
                <c:pt idx="24639" formatCode="General">
                  <c:v>4.6134599999999998E-3</c:v>
                </c:pt>
                <c:pt idx="24640" formatCode="General">
                  <c:v>4.6135100000000004E-3</c:v>
                </c:pt>
                <c:pt idx="24641" formatCode="General">
                  <c:v>4.6135600000000001E-3</c:v>
                </c:pt>
                <c:pt idx="24642" formatCode="General">
                  <c:v>4.6136199999999997E-3</c:v>
                </c:pt>
                <c:pt idx="24643" formatCode="General">
                  <c:v>4.6136700000000003E-3</c:v>
                </c:pt>
                <c:pt idx="24644" formatCode="General">
                  <c:v>4.61372E-3</c:v>
                </c:pt>
                <c:pt idx="24645" formatCode="General">
                  <c:v>4.6137699999999997E-3</c:v>
                </c:pt>
                <c:pt idx="24646" formatCode="General">
                  <c:v>4.6138100000000003E-3</c:v>
                </c:pt>
                <c:pt idx="24647" formatCode="General">
                  <c:v>4.6138500000000001E-3</c:v>
                </c:pt>
                <c:pt idx="24648" formatCode="General">
                  <c:v>4.6138899999999998E-3</c:v>
                </c:pt>
                <c:pt idx="24649" formatCode="General">
                  <c:v>4.6139299999999996E-3</c:v>
                </c:pt>
                <c:pt idx="24650" formatCode="General">
                  <c:v>4.6139700000000002E-3</c:v>
                </c:pt>
                <c:pt idx="24651" formatCode="General">
                  <c:v>4.61401E-3</c:v>
                </c:pt>
                <c:pt idx="24652" formatCode="General">
                  <c:v>4.6140499999999997E-3</c:v>
                </c:pt>
                <c:pt idx="24653" formatCode="General">
                  <c:v>4.6141100000000003E-3</c:v>
                </c:pt>
                <c:pt idx="24654" formatCode="General">
                  <c:v>4.6141699999999999E-3</c:v>
                </c:pt>
                <c:pt idx="24655" formatCode="General">
                  <c:v>4.6142300000000004E-3</c:v>
                </c:pt>
                <c:pt idx="24656" formatCode="General">
                  <c:v>4.6143E-3</c:v>
                </c:pt>
                <c:pt idx="24657" formatCode="General">
                  <c:v>4.6143599999999996E-3</c:v>
                </c:pt>
                <c:pt idx="24658" formatCode="General">
                  <c:v>4.6144200000000002E-3</c:v>
                </c:pt>
                <c:pt idx="24659" formatCode="General">
                  <c:v>4.6144699999999999E-3</c:v>
                </c:pt>
                <c:pt idx="24660" formatCode="General">
                  <c:v>4.6145300000000004E-3</c:v>
                </c:pt>
                <c:pt idx="24661" formatCode="General">
                  <c:v>4.61459E-3</c:v>
                </c:pt>
                <c:pt idx="24662" formatCode="General">
                  <c:v>4.6146499999999997E-3</c:v>
                </c:pt>
                <c:pt idx="24663" formatCode="General">
                  <c:v>4.6147000000000002E-3</c:v>
                </c:pt>
                <c:pt idx="24664" formatCode="General">
                  <c:v>4.6147599999999999E-3</c:v>
                </c:pt>
                <c:pt idx="24665" formatCode="General">
                  <c:v>4.6148200000000004E-3</c:v>
                </c:pt>
                <c:pt idx="24666" formatCode="General">
                  <c:v>4.6148999999999999E-3</c:v>
                </c:pt>
                <c:pt idx="24667" formatCode="General">
                  <c:v>4.6149800000000003E-3</c:v>
                </c:pt>
                <c:pt idx="24668" formatCode="General">
                  <c:v>4.6150599999999998E-3</c:v>
                </c:pt>
                <c:pt idx="24669" formatCode="General">
                  <c:v>4.6151600000000001E-3</c:v>
                </c:pt>
                <c:pt idx="24670" formatCode="General">
                  <c:v>4.6152600000000004E-3</c:v>
                </c:pt>
                <c:pt idx="24671" formatCode="General">
                  <c:v>4.6153699999999997E-3</c:v>
                </c:pt>
                <c:pt idx="24672" formatCode="General">
                  <c:v>4.6155199999999997E-3</c:v>
                </c:pt>
                <c:pt idx="24673" formatCode="General">
                  <c:v>4.6158700000000002E-3</c:v>
                </c:pt>
                <c:pt idx="24674" formatCode="General">
                  <c:v>4.6160200000000002E-3</c:v>
                </c:pt>
                <c:pt idx="24675" formatCode="General">
                  <c:v>4.6161500000000003E-3</c:v>
                </c:pt>
                <c:pt idx="24676" formatCode="General">
                  <c:v>4.6162699999999996E-3</c:v>
                </c:pt>
                <c:pt idx="24677" formatCode="General">
                  <c:v>4.6163699999999998E-3</c:v>
                </c:pt>
                <c:pt idx="24678" formatCode="General">
                  <c:v>4.6164800000000001E-3</c:v>
                </c:pt>
                <c:pt idx="24679" formatCode="General">
                  <c:v>4.6165900000000003E-3</c:v>
                </c:pt>
                <c:pt idx="24680" formatCode="General">
                  <c:v>4.6167100000000004E-3</c:v>
                </c:pt>
                <c:pt idx="24681" formatCode="General">
                  <c:v>4.6168199999999998E-3</c:v>
                </c:pt>
                <c:pt idx="24682" formatCode="General">
                  <c:v>4.6169000000000002E-3</c:v>
                </c:pt>
                <c:pt idx="24683" formatCode="General">
                  <c:v>4.6170100000000004E-3</c:v>
                </c:pt>
                <c:pt idx="24684" formatCode="General">
                  <c:v>4.6171099999999998E-3</c:v>
                </c:pt>
                <c:pt idx="24685" formatCode="General">
                  <c:v>4.6172000000000001E-3</c:v>
                </c:pt>
                <c:pt idx="24686" formatCode="General">
                  <c:v>4.6172799999999996E-3</c:v>
                </c:pt>
                <c:pt idx="24687" formatCode="General">
                  <c:v>4.6173799999999999E-3</c:v>
                </c:pt>
                <c:pt idx="24688" formatCode="General">
                  <c:v>4.6175000000000001E-3</c:v>
                </c:pt>
                <c:pt idx="24689" formatCode="General">
                  <c:v>4.6176000000000004E-3</c:v>
                </c:pt>
                <c:pt idx="24690" formatCode="General">
                  <c:v>4.6177299999999996E-3</c:v>
                </c:pt>
                <c:pt idx="24691" formatCode="General">
                  <c:v>4.6178800000000004E-3</c:v>
                </c:pt>
                <c:pt idx="24692" formatCode="General">
                  <c:v>4.6181299999999998E-3</c:v>
                </c:pt>
                <c:pt idx="24693" formatCode="General">
                  <c:v>4.6183600000000002E-3</c:v>
                </c:pt>
                <c:pt idx="24694" formatCode="General">
                  <c:v>4.6184700000000004E-3</c:v>
                </c:pt>
                <c:pt idx="24695" formatCode="General">
                  <c:v>4.6185899999999997E-3</c:v>
                </c:pt>
                <c:pt idx="24696" formatCode="General">
                  <c:v>4.6186899999999999E-3</c:v>
                </c:pt>
                <c:pt idx="24697" formatCode="General">
                  <c:v>4.6187700000000003E-3</c:v>
                </c:pt>
                <c:pt idx="24698" formatCode="General">
                  <c:v>4.6188499999999999E-3</c:v>
                </c:pt>
                <c:pt idx="24699" formatCode="General">
                  <c:v>4.6189200000000003E-3</c:v>
                </c:pt>
                <c:pt idx="24700" formatCode="General">
                  <c:v>4.6190099999999998E-3</c:v>
                </c:pt>
                <c:pt idx="24701" formatCode="General">
                  <c:v>4.6190700000000003E-3</c:v>
                </c:pt>
                <c:pt idx="24702" formatCode="General">
                  <c:v>4.6191299999999999E-3</c:v>
                </c:pt>
                <c:pt idx="24703" formatCode="General">
                  <c:v>4.6191799999999996E-3</c:v>
                </c:pt>
                <c:pt idx="24704" formatCode="General">
                  <c:v>4.6192400000000002E-3</c:v>
                </c:pt>
                <c:pt idx="24705" formatCode="General">
                  <c:v>4.6192999999999998E-3</c:v>
                </c:pt>
                <c:pt idx="24706" formatCode="General">
                  <c:v>4.6193600000000003E-3</c:v>
                </c:pt>
                <c:pt idx="24707" formatCode="General">
                  <c:v>4.6194000000000001E-3</c:v>
                </c:pt>
                <c:pt idx="24708" formatCode="General">
                  <c:v>4.6194599999999997E-3</c:v>
                </c:pt>
                <c:pt idx="24709" formatCode="General">
                  <c:v>4.6195200000000002E-3</c:v>
                </c:pt>
                <c:pt idx="24710" formatCode="General">
                  <c:v>4.6195899999999998E-3</c:v>
                </c:pt>
                <c:pt idx="24711" formatCode="General">
                  <c:v>4.6196500000000003E-3</c:v>
                </c:pt>
                <c:pt idx="24712" formatCode="General">
                  <c:v>4.61971E-3</c:v>
                </c:pt>
                <c:pt idx="24713" formatCode="General">
                  <c:v>4.6197699999999996E-3</c:v>
                </c:pt>
                <c:pt idx="24714" formatCode="General">
                  <c:v>4.6198100000000002E-3</c:v>
                </c:pt>
                <c:pt idx="24715" formatCode="General">
                  <c:v>4.61985E-3</c:v>
                </c:pt>
                <c:pt idx="24716" formatCode="General">
                  <c:v>4.6198899999999998E-3</c:v>
                </c:pt>
                <c:pt idx="24717" formatCode="General">
                  <c:v>4.6199300000000004E-3</c:v>
                </c:pt>
                <c:pt idx="24718" formatCode="General">
                  <c:v>4.6199700000000002E-3</c:v>
                </c:pt>
                <c:pt idx="24719" formatCode="General">
                  <c:v>4.6200099999999999E-3</c:v>
                </c:pt>
                <c:pt idx="24720" formatCode="General">
                  <c:v>4.6200499999999997E-3</c:v>
                </c:pt>
                <c:pt idx="24721" formatCode="General">
                  <c:v>4.6201100000000002E-3</c:v>
                </c:pt>
                <c:pt idx="24722" formatCode="General">
                  <c:v>4.6201599999999999E-3</c:v>
                </c:pt>
                <c:pt idx="24723" formatCode="General">
                  <c:v>4.6202099999999996E-3</c:v>
                </c:pt>
                <c:pt idx="24724" formatCode="General">
                  <c:v>4.6202600000000002E-3</c:v>
                </c:pt>
                <c:pt idx="24725" formatCode="General">
                  <c:v>4.6203099999999999E-3</c:v>
                </c:pt>
                <c:pt idx="24726" formatCode="General">
                  <c:v>4.6203599999999996E-3</c:v>
                </c:pt>
                <c:pt idx="24727" formatCode="General">
                  <c:v>4.6204200000000001E-3</c:v>
                </c:pt>
                <c:pt idx="24728" formatCode="General">
                  <c:v>4.6204699999999998E-3</c:v>
                </c:pt>
                <c:pt idx="24729" formatCode="General">
                  <c:v>4.6205200000000004E-3</c:v>
                </c:pt>
                <c:pt idx="24730" formatCode="General">
                  <c:v>4.6205700000000001E-3</c:v>
                </c:pt>
                <c:pt idx="24731" formatCode="General">
                  <c:v>4.6206199999999998E-3</c:v>
                </c:pt>
                <c:pt idx="24732" formatCode="General">
                  <c:v>4.6206700000000003E-3</c:v>
                </c:pt>
                <c:pt idx="24733" formatCode="General">
                  <c:v>4.62073E-3</c:v>
                </c:pt>
                <c:pt idx="24734" formatCode="General">
                  <c:v>4.6207799999999997E-3</c:v>
                </c:pt>
                <c:pt idx="24735" formatCode="General">
                  <c:v>4.6208300000000002E-3</c:v>
                </c:pt>
                <c:pt idx="24736" formatCode="General">
                  <c:v>4.62087E-3</c:v>
                </c:pt>
                <c:pt idx="24737" formatCode="General">
                  <c:v>4.6209199999999997E-3</c:v>
                </c:pt>
                <c:pt idx="24738" formatCode="General">
                  <c:v>4.6209700000000003E-3</c:v>
                </c:pt>
                <c:pt idx="24739" formatCode="General">
                  <c:v>4.62101E-3</c:v>
                </c:pt>
                <c:pt idx="24740" formatCode="General">
                  <c:v>4.6210599999999998E-3</c:v>
                </c:pt>
                <c:pt idx="24741" formatCode="General">
                  <c:v>4.6211100000000003E-3</c:v>
                </c:pt>
                <c:pt idx="24742" formatCode="General">
                  <c:v>4.62117E-3</c:v>
                </c:pt>
                <c:pt idx="24743" formatCode="General">
                  <c:v>4.6212400000000004E-3</c:v>
                </c:pt>
                <c:pt idx="24744" formatCode="General">
                  <c:v>4.6213000000000001E-3</c:v>
                </c:pt>
                <c:pt idx="24745" formatCode="General">
                  <c:v>4.6213599999999997E-3</c:v>
                </c:pt>
                <c:pt idx="24746" formatCode="General">
                  <c:v>4.6214300000000002E-3</c:v>
                </c:pt>
                <c:pt idx="24747" formatCode="General">
                  <c:v>4.6214899999999998E-3</c:v>
                </c:pt>
                <c:pt idx="24748" formatCode="General">
                  <c:v>4.6215500000000003E-3</c:v>
                </c:pt>
                <c:pt idx="24749" formatCode="General">
                  <c:v>4.6216199999999999E-3</c:v>
                </c:pt>
                <c:pt idx="24750" formatCode="General">
                  <c:v>4.6216800000000004E-3</c:v>
                </c:pt>
                <c:pt idx="24751" formatCode="General">
                  <c:v>4.6217699999999999E-3</c:v>
                </c:pt>
                <c:pt idx="24752" formatCode="General">
                  <c:v>4.6218700000000001E-3</c:v>
                </c:pt>
                <c:pt idx="24753" formatCode="General">
                  <c:v>4.6219599999999996E-3</c:v>
                </c:pt>
                <c:pt idx="24754" formatCode="General">
                  <c:v>4.6220499999999999E-3</c:v>
                </c:pt>
                <c:pt idx="24755" formatCode="General">
                  <c:v>4.6221400000000003E-3</c:v>
                </c:pt>
                <c:pt idx="24756" formatCode="General">
                  <c:v>4.6222800000000003E-3</c:v>
                </c:pt>
                <c:pt idx="24757" formatCode="General">
                  <c:v>4.6224200000000003E-3</c:v>
                </c:pt>
                <c:pt idx="24758" formatCode="General">
                  <c:v>4.6225600000000004E-3</c:v>
                </c:pt>
                <c:pt idx="24759" formatCode="General">
                  <c:v>4.6227000000000004E-3</c:v>
                </c:pt>
                <c:pt idx="24760" formatCode="General">
                  <c:v>4.6227899999999999E-3</c:v>
                </c:pt>
                <c:pt idx="24761" formatCode="General">
                  <c:v>4.6229699999999997E-3</c:v>
                </c:pt>
                <c:pt idx="24762" formatCode="General">
                  <c:v>4.6231600000000003E-3</c:v>
                </c:pt>
                <c:pt idx="24763" formatCode="General">
                  <c:v>4.6233400000000001E-3</c:v>
                </c:pt>
                <c:pt idx="24764" formatCode="General">
                  <c:v>4.6235099999999999E-3</c:v>
                </c:pt>
                <c:pt idx="24765" formatCode="General">
                  <c:v>4.6236899999999997E-3</c:v>
                </c:pt>
                <c:pt idx="24766" formatCode="General">
                  <c:v>4.6239200000000001E-3</c:v>
                </c:pt>
                <c:pt idx="24767" formatCode="General">
                  <c:v>4.6241499999999996E-3</c:v>
                </c:pt>
                <c:pt idx="24768" formatCode="General">
                  <c:v>4.62438E-3</c:v>
                </c:pt>
                <c:pt idx="24769" formatCode="General">
                  <c:v>4.6246100000000004E-3</c:v>
                </c:pt>
                <c:pt idx="24770" formatCode="General">
                  <c:v>4.6248299999999999E-3</c:v>
                </c:pt>
                <c:pt idx="24771" formatCode="General">
                  <c:v>4.6250600000000003E-3</c:v>
                </c:pt>
                <c:pt idx="24772" formatCode="General">
                  <c:v>4.6253700000000002E-3</c:v>
                </c:pt>
                <c:pt idx="24773" formatCode="General">
                  <c:v>4.6256600000000002E-3</c:v>
                </c:pt>
                <c:pt idx="24774" formatCode="General">
                  <c:v>4.6259500000000002E-3</c:v>
                </c:pt>
                <c:pt idx="24775" formatCode="General">
                  <c:v>4.6263399999999996E-3</c:v>
                </c:pt>
                <c:pt idx="24776" formatCode="General">
                  <c:v>4.62672E-3</c:v>
                </c:pt>
                <c:pt idx="24777" formatCode="General">
                  <c:v>4.6271100000000003E-3</c:v>
                </c:pt>
                <c:pt idx="24778" formatCode="General">
                  <c:v>4.6274899999999997E-3</c:v>
                </c:pt>
                <c:pt idx="24779" formatCode="General">
                  <c:v>4.62788E-3</c:v>
                </c:pt>
                <c:pt idx="24780" formatCode="General">
                  <c:v>4.6282700000000003E-3</c:v>
                </c:pt>
                <c:pt idx="24781" formatCode="General">
                  <c:v>4.6287899999999998E-3</c:v>
                </c:pt>
                <c:pt idx="24782" formatCode="General">
                  <c:v>4.6293200000000001E-3</c:v>
                </c:pt>
                <c:pt idx="24783" formatCode="General">
                  <c:v>4.6298499999999996E-3</c:v>
                </c:pt>
                <c:pt idx="24784" formatCode="General">
                  <c:v>4.6303799999999999E-3</c:v>
                </c:pt>
                <c:pt idx="24785" formatCode="General">
                  <c:v>4.6310400000000003E-3</c:v>
                </c:pt>
                <c:pt idx="24786" formatCode="General">
                  <c:v>4.6316999999999999E-3</c:v>
                </c:pt>
                <c:pt idx="24787" formatCode="General">
                  <c:v>4.6323700000000002E-3</c:v>
                </c:pt>
                <c:pt idx="24788" formatCode="General">
                  <c:v>4.6330299999999998E-3</c:v>
                </c:pt>
                <c:pt idx="24789" formatCode="General">
                  <c:v>4.6336900000000002E-3</c:v>
                </c:pt>
                <c:pt idx="24790" formatCode="General">
                  <c:v>4.6343499999999998E-3</c:v>
                </c:pt>
                <c:pt idx="24791" formatCode="General">
                  <c:v>4.6350100000000002E-3</c:v>
                </c:pt>
                <c:pt idx="24792" formatCode="General">
                  <c:v>4.6355099999999998E-3</c:v>
                </c:pt>
                <c:pt idx="24793" formatCode="General">
                  <c:v>4.63592E-3</c:v>
                </c:pt>
                <c:pt idx="24794" formatCode="General">
                  <c:v>4.6364199999999996E-3</c:v>
                </c:pt>
                <c:pt idx="24795" formatCode="General">
                  <c:v>4.6369100000000002E-3</c:v>
                </c:pt>
                <c:pt idx="24796" formatCode="General">
                  <c:v>4.6374099999999998E-3</c:v>
                </c:pt>
                <c:pt idx="24797" formatCode="General">
                  <c:v>4.6379000000000004E-3</c:v>
                </c:pt>
                <c:pt idx="24798" formatCode="General">
                  <c:v>4.6384E-3</c:v>
                </c:pt>
                <c:pt idx="24799" formatCode="General">
                  <c:v>4.6388999999999996E-3</c:v>
                </c:pt>
                <c:pt idx="24800" formatCode="General">
                  <c:v>4.6393900000000002E-3</c:v>
                </c:pt>
                <c:pt idx="24801" formatCode="General">
                  <c:v>4.6398000000000003E-3</c:v>
                </c:pt>
                <c:pt idx="24802" formatCode="General">
                  <c:v>4.6401400000000001E-3</c:v>
                </c:pt>
                <c:pt idx="24803" formatCode="General">
                  <c:v>4.6404699999999998E-3</c:v>
                </c:pt>
                <c:pt idx="24804" formatCode="General">
                  <c:v>4.6407999999999996E-3</c:v>
                </c:pt>
                <c:pt idx="24805" formatCode="General">
                  <c:v>4.6411300000000003E-3</c:v>
                </c:pt>
                <c:pt idx="24806" formatCode="General">
                  <c:v>4.64146E-3</c:v>
                </c:pt>
                <c:pt idx="24807" formatCode="General">
                  <c:v>4.6417899999999998E-3</c:v>
                </c:pt>
                <c:pt idx="24808" formatCode="General">
                  <c:v>4.6421199999999996E-3</c:v>
                </c:pt>
                <c:pt idx="24809" formatCode="General">
                  <c:v>4.6424200000000004E-3</c:v>
                </c:pt>
                <c:pt idx="24810" formatCode="General">
                  <c:v>4.6426799999999997E-3</c:v>
                </c:pt>
                <c:pt idx="24811" formatCode="General">
                  <c:v>4.6429499999999999E-3</c:v>
                </c:pt>
                <c:pt idx="24812" formatCode="General">
                  <c:v>4.64321E-3</c:v>
                </c:pt>
                <c:pt idx="24813" formatCode="General">
                  <c:v>4.6434700000000002E-3</c:v>
                </c:pt>
                <c:pt idx="24814" formatCode="General">
                  <c:v>4.6437400000000004E-3</c:v>
                </c:pt>
                <c:pt idx="24815" formatCode="General">
                  <c:v>4.6439999999999997E-3</c:v>
                </c:pt>
                <c:pt idx="24816" formatCode="General">
                  <c:v>4.6442699999999998E-3</c:v>
                </c:pt>
                <c:pt idx="24817" formatCode="General">
                  <c:v>4.6445000000000002E-3</c:v>
                </c:pt>
                <c:pt idx="24818" formatCode="General">
                  <c:v>4.6446999999999999E-3</c:v>
                </c:pt>
                <c:pt idx="24819" formatCode="General">
                  <c:v>4.6449000000000004E-3</c:v>
                </c:pt>
                <c:pt idx="24820" formatCode="General">
                  <c:v>4.6450900000000002E-3</c:v>
                </c:pt>
                <c:pt idx="24821" formatCode="General">
                  <c:v>4.6452899999999998E-3</c:v>
                </c:pt>
                <c:pt idx="24822" formatCode="General">
                  <c:v>4.6454900000000004E-3</c:v>
                </c:pt>
                <c:pt idx="24823" formatCode="General">
                  <c:v>4.6456900000000001E-3</c:v>
                </c:pt>
                <c:pt idx="24824" formatCode="General">
                  <c:v>4.6458899999999997E-3</c:v>
                </c:pt>
                <c:pt idx="24825" formatCode="General">
                  <c:v>4.6460700000000004E-3</c:v>
                </c:pt>
                <c:pt idx="24826" formatCode="General">
                  <c:v>4.6462400000000003E-3</c:v>
                </c:pt>
                <c:pt idx="24827" formatCode="General">
                  <c:v>4.6464000000000002E-3</c:v>
                </c:pt>
                <c:pt idx="24828" formatCode="General">
                  <c:v>4.64657E-3</c:v>
                </c:pt>
                <c:pt idx="24829" formatCode="General">
                  <c:v>4.64673E-3</c:v>
                </c:pt>
                <c:pt idx="24830" formatCode="General">
                  <c:v>4.6468999999999998E-3</c:v>
                </c:pt>
                <c:pt idx="24831" formatCode="General">
                  <c:v>4.64702E-3</c:v>
                </c:pt>
                <c:pt idx="24832" formatCode="General">
                  <c:v>4.6471400000000001E-3</c:v>
                </c:pt>
                <c:pt idx="24833" formatCode="General">
                  <c:v>4.6472700000000002E-3</c:v>
                </c:pt>
                <c:pt idx="24834" formatCode="General">
                  <c:v>4.6473799999999996E-3</c:v>
                </c:pt>
                <c:pt idx="24835" formatCode="General">
                  <c:v>4.6474799999999998E-3</c:v>
                </c:pt>
                <c:pt idx="24836" formatCode="General">
                  <c:v>4.6475700000000002E-3</c:v>
                </c:pt>
                <c:pt idx="24837" formatCode="General">
                  <c:v>4.6476699999999996E-3</c:v>
                </c:pt>
                <c:pt idx="24838" formatCode="General">
                  <c:v>4.6477699999999999E-3</c:v>
                </c:pt>
                <c:pt idx="24839" formatCode="General">
                  <c:v>4.6478700000000001E-3</c:v>
                </c:pt>
                <c:pt idx="24840" formatCode="General">
                  <c:v>4.6479700000000004E-3</c:v>
                </c:pt>
                <c:pt idx="24841" formatCode="General">
                  <c:v>4.6480699999999998E-3</c:v>
                </c:pt>
                <c:pt idx="24842" formatCode="General">
                  <c:v>4.6481400000000003E-3</c:v>
                </c:pt>
                <c:pt idx="24843" formatCode="General">
                  <c:v>4.6481999999999999E-3</c:v>
                </c:pt>
                <c:pt idx="24844" formatCode="General">
                  <c:v>4.6482700000000004E-3</c:v>
                </c:pt>
                <c:pt idx="24845" formatCode="General">
                  <c:v>4.64833E-3</c:v>
                </c:pt>
                <c:pt idx="24846" formatCode="General">
                  <c:v>4.6484200000000003E-3</c:v>
                </c:pt>
                <c:pt idx="24847" formatCode="General">
                  <c:v>4.6484899999999999E-3</c:v>
                </c:pt>
                <c:pt idx="24848" formatCode="General">
                  <c:v>4.6485700000000003E-3</c:v>
                </c:pt>
                <c:pt idx="24849" formatCode="General">
                  <c:v>4.6486399999999999E-3</c:v>
                </c:pt>
                <c:pt idx="24850" formatCode="General">
                  <c:v>4.6487200000000003E-3</c:v>
                </c:pt>
                <c:pt idx="24851" formatCode="General">
                  <c:v>4.6487899999999999E-3</c:v>
                </c:pt>
                <c:pt idx="24852" formatCode="General">
                  <c:v>4.6488600000000003E-3</c:v>
                </c:pt>
                <c:pt idx="24853" formatCode="General">
                  <c:v>4.6489399999999998E-3</c:v>
                </c:pt>
                <c:pt idx="24854" formatCode="General">
                  <c:v>4.6489900000000004E-3</c:v>
                </c:pt>
                <c:pt idx="24855" formatCode="General">
                  <c:v>4.6490400000000001E-3</c:v>
                </c:pt>
                <c:pt idx="24856" formatCode="General">
                  <c:v>4.6490899999999998E-3</c:v>
                </c:pt>
                <c:pt idx="24857" formatCode="General">
                  <c:v>4.6491400000000004E-3</c:v>
                </c:pt>
                <c:pt idx="24858" formatCode="General">
                  <c:v>4.6492E-3</c:v>
                </c:pt>
                <c:pt idx="24859" formatCode="General">
                  <c:v>4.6492699999999996E-3</c:v>
                </c:pt>
                <c:pt idx="24860" formatCode="General">
                  <c:v>4.6493300000000001E-3</c:v>
                </c:pt>
                <c:pt idx="24861" formatCode="General">
                  <c:v>4.6493999999999997E-3</c:v>
                </c:pt>
                <c:pt idx="24862" formatCode="General">
                  <c:v>4.6494600000000002E-3</c:v>
                </c:pt>
                <c:pt idx="24863" formatCode="General">
                  <c:v>4.6495299999999998E-3</c:v>
                </c:pt>
                <c:pt idx="24864" formatCode="General">
                  <c:v>4.6495900000000003E-3</c:v>
                </c:pt>
                <c:pt idx="24865" formatCode="General">
                  <c:v>4.6496599999999999E-3</c:v>
                </c:pt>
                <c:pt idx="24866" formatCode="General">
                  <c:v>4.6497200000000004E-3</c:v>
                </c:pt>
                <c:pt idx="24867" formatCode="General">
                  <c:v>4.6497800000000001E-3</c:v>
                </c:pt>
                <c:pt idx="24868" formatCode="General">
                  <c:v>4.6498499999999996E-3</c:v>
                </c:pt>
                <c:pt idx="24869" formatCode="General">
                  <c:v>4.6499100000000002E-3</c:v>
                </c:pt>
                <c:pt idx="24870" formatCode="General">
                  <c:v>4.6499699999999998E-3</c:v>
                </c:pt>
                <c:pt idx="24871" formatCode="General">
                  <c:v>4.6500300000000003E-3</c:v>
                </c:pt>
                <c:pt idx="24872" formatCode="General">
                  <c:v>4.65009E-3</c:v>
                </c:pt>
                <c:pt idx="24873" formatCode="General">
                  <c:v>4.6501499999999996E-3</c:v>
                </c:pt>
                <c:pt idx="24874" formatCode="General">
                  <c:v>4.6502100000000001E-3</c:v>
                </c:pt>
                <c:pt idx="24875" formatCode="General">
                  <c:v>4.6502699999999998E-3</c:v>
                </c:pt>
                <c:pt idx="24876" formatCode="General">
                  <c:v>4.6503500000000001E-3</c:v>
                </c:pt>
                <c:pt idx="24877" formatCode="General">
                  <c:v>4.6504299999999997E-3</c:v>
                </c:pt>
                <c:pt idx="24878" formatCode="General">
                  <c:v>4.65052E-3</c:v>
                </c:pt>
                <c:pt idx="24879" formatCode="General">
                  <c:v>4.6506000000000004E-3</c:v>
                </c:pt>
                <c:pt idx="24880" formatCode="General">
                  <c:v>4.6507099999999997E-3</c:v>
                </c:pt>
                <c:pt idx="24881" formatCode="General">
                  <c:v>4.65082E-3</c:v>
                </c:pt>
                <c:pt idx="24882" formatCode="General">
                  <c:v>4.65095E-3</c:v>
                </c:pt>
                <c:pt idx="24883" formatCode="General">
                  <c:v>4.6511299999999998E-3</c:v>
                </c:pt>
                <c:pt idx="24884" formatCode="General">
                  <c:v>4.6515599999999999E-3</c:v>
                </c:pt>
                <c:pt idx="24885" formatCode="General">
                  <c:v>4.6517199999999998E-3</c:v>
                </c:pt>
                <c:pt idx="24886" formatCode="General">
                  <c:v>4.65184E-3</c:v>
                </c:pt>
                <c:pt idx="24887" formatCode="General">
                  <c:v>4.6519500000000002E-3</c:v>
                </c:pt>
                <c:pt idx="24888" formatCode="General">
                  <c:v>4.6520600000000004E-3</c:v>
                </c:pt>
                <c:pt idx="24889" formatCode="General">
                  <c:v>4.6521699999999997E-3</c:v>
                </c:pt>
                <c:pt idx="24890" formatCode="General">
                  <c:v>4.65227E-3</c:v>
                </c:pt>
                <c:pt idx="24891" formatCode="General">
                  <c:v>4.6523900000000002E-3</c:v>
                </c:pt>
                <c:pt idx="24892" formatCode="General">
                  <c:v>4.6524899999999996E-3</c:v>
                </c:pt>
                <c:pt idx="24893" formatCode="General">
                  <c:v>4.6525999999999998E-3</c:v>
                </c:pt>
                <c:pt idx="24894" formatCode="General">
                  <c:v>4.65271E-3</c:v>
                </c:pt>
                <c:pt idx="24895" formatCode="General">
                  <c:v>4.6528100000000003E-3</c:v>
                </c:pt>
                <c:pt idx="24896" formatCode="General">
                  <c:v>4.6529099999999997E-3</c:v>
                </c:pt>
                <c:pt idx="24897" formatCode="General">
                  <c:v>4.653E-3</c:v>
                </c:pt>
                <c:pt idx="24898" formatCode="General">
                  <c:v>4.6531000000000003E-3</c:v>
                </c:pt>
                <c:pt idx="24899" formatCode="General">
                  <c:v>4.6532099999999996E-3</c:v>
                </c:pt>
                <c:pt idx="24900" formatCode="General">
                  <c:v>4.6533399999999997E-3</c:v>
                </c:pt>
                <c:pt idx="24901" formatCode="General">
                  <c:v>4.6534899999999997E-3</c:v>
                </c:pt>
                <c:pt idx="24902" formatCode="General">
                  <c:v>4.6536599999999996E-3</c:v>
                </c:pt>
                <c:pt idx="24903" formatCode="General">
                  <c:v>4.6541000000000004E-3</c:v>
                </c:pt>
                <c:pt idx="24904" formatCode="General">
                  <c:v>4.6542299999999997E-3</c:v>
                </c:pt>
                <c:pt idx="24905" formatCode="General">
                  <c:v>4.6543699999999997E-3</c:v>
                </c:pt>
                <c:pt idx="24906" formatCode="General">
                  <c:v>4.6544899999999998E-3</c:v>
                </c:pt>
                <c:pt idx="24907" formatCode="General">
                  <c:v>4.6545900000000001E-3</c:v>
                </c:pt>
                <c:pt idx="24908" formatCode="General">
                  <c:v>4.6546799999999996E-3</c:v>
                </c:pt>
                <c:pt idx="24909" formatCode="General">
                  <c:v>4.6547699999999999E-3</c:v>
                </c:pt>
                <c:pt idx="24910" formatCode="General">
                  <c:v>4.6548600000000002E-3</c:v>
                </c:pt>
                <c:pt idx="24911" formatCode="General">
                  <c:v>4.6549399999999998E-3</c:v>
                </c:pt>
                <c:pt idx="24912" formatCode="General">
                  <c:v>4.6550000000000003E-3</c:v>
                </c:pt>
                <c:pt idx="24913" formatCode="General">
                  <c:v>4.6550699999999999E-3</c:v>
                </c:pt>
                <c:pt idx="24914" formatCode="General">
                  <c:v>4.6551300000000004E-3</c:v>
                </c:pt>
                <c:pt idx="24915" formatCode="General">
                  <c:v>4.65519E-3</c:v>
                </c:pt>
                <c:pt idx="24916" formatCode="General">
                  <c:v>4.6552499999999997E-3</c:v>
                </c:pt>
                <c:pt idx="24917" formatCode="General">
                  <c:v>4.6553100000000002E-3</c:v>
                </c:pt>
                <c:pt idx="24918" formatCode="General">
                  <c:v>4.6553699999999998E-3</c:v>
                </c:pt>
                <c:pt idx="24919" formatCode="General">
                  <c:v>4.6554300000000003E-3</c:v>
                </c:pt>
                <c:pt idx="24920" formatCode="General">
                  <c:v>4.65549E-3</c:v>
                </c:pt>
                <c:pt idx="24921" formatCode="General">
                  <c:v>4.6555499999999996E-3</c:v>
                </c:pt>
                <c:pt idx="24922" formatCode="General">
                  <c:v>4.6556100000000001E-3</c:v>
                </c:pt>
                <c:pt idx="24923" formatCode="General">
                  <c:v>4.6556699999999998E-3</c:v>
                </c:pt>
                <c:pt idx="24924" formatCode="General">
                  <c:v>4.6557400000000002E-3</c:v>
                </c:pt>
                <c:pt idx="24925" formatCode="General">
                  <c:v>4.6558099999999998E-3</c:v>
                </c:pt>
                <c:pt idx="24926" formatCode="General">
                  <c:v>4.6558800000000003E-3</c:v>
                </c:pt>
                <c:pt idx="24927" formatCode="General">
                  <c:v>4.6559599999999998E-3</c:v>
                </c:pt>
                <c:pt idx="24928" formatCode="General">
                  <c:v>4.6560300000000002E-3</c:v>
                </c:pt>
                <c:pt idx="24929" formatCode="General">
                  <c:v>4.6560999999999998E-3</c:v>
                </c:pt>
                <c:pt idx="24930" formatCode="General">
                  <c:v>4.6561700000000003E-3</c:v>
                </c:pt>
                <c:pt idx="24931" formatCode="General">
                  <c:v>4.6562399999999999E-3</c:v>
                </c:pt>
                <c:pt idx="24932" formatCode="General">
                  <c:v>4.6563200000000003E-3</c:v>
                </c:pt>
                <c:pt idx="24933" formatCode="General">
                  <c:v>4.6563899999999998E-3</c:v>
                </c:pt>
                <c:pt idx="24934" formatCode="General">
                  <c:v>4.6564299999999996E-3</c:v>
                </c:pt>
                <c:pt idx="24935" formatCode="General">
                  <c:v>4.6564900000000001E-3</c:v>
                </c:pt>
                <c:pt idx="24936" formatCode="General">
                  <c:v>4.6565499999999998E-3</c:v>
                </c:pt>
                <c:pt idx="24937" formatCode="General">
                  <c:v>4.6566100000000003E-3</c:v>
                </c:pt>
                <c:pt idx="24938" formatCode="General">
                  <c:v>4.6566699999999999E-3</c:v>
                </c:pt>
                <c:pt idx="24939" formatCode="General">
                  <c:v>4.6567199999999996E-3</c:v>
                </c:pt>
                <c:pt idx="24940" formatCode="General">
                  <c:v>4.6567800000000001E-3</c:v>
                </c:pt>
                <c:pt idx="24941" formatCode="General">
                  <c:v>4.6568699999999996E-3</c:v>
                </c:pt>
                <c:pt idx="24942" formatCode="General">
                  <c:v>4.6569599999999999E-3</c:v>
                </c:pt>
                <c:pt idx="24943" formatCode="General">
                  <c:v>4.6570400000000003E-3</c:v>
                </c:pt>
                <c:pt idx="24944" formatCode="General">
                  <c:v>4.6571299999999998E-3</c:v>
                </c:pt>
                <c:pt idx="24945" formatCode="General">
                  <c:v>4.6572200000000001E-3</c:v>
                </c:pt>
                <c:pt idx="24946" formatCode="General">
                  <c:v>4.6572999999999996E-3</c:v>
                </c:pt>
                <c:pt idx="24947" formatCode="General">
                  <c:v>4.6573999999999999E-3</c:v>
                </c:pt>
                <c:pt idx="24948" formatCode="General">
                  <c:v>4.6575100000000001E-3</c:v>
                </c:pt>
                <c:pt idx="24949" formatCode="General">
                  <c:v>4.6576200000000003E-3</c:v>
                </c:pt>
                <c:pt idx="24950" formatCode="General">
                  <c:v>4.6577299999999997E-3</c:v>
                </c:pt>
                <c:pt idx="24951" formatCode="General">
                  <c:v>4.6578399999999999E-3</c:v>
                </c:pt>
                <c:pt idx="24952" formatCode="General">
                  <c:v>4.6579600000000001E-3</c:v>
                </c:pt>
                <c:pt idx="24953" formatCode="General">
                  <c:v>4.6580700000000003E-3</c:v>
                </c:pt>
                <c:pt idx="24954" formatCode="General">
                  <c:v>4.6581799999999996E-3</c:v>
                </c:pt>
                <c:pt idx="24955" formatCode="General">
                  <c:v>4.6583299999999996E-3</c:v>
                </c:pt>
                <c:pt idx="24956" formatCode="General">
                  <c:v>4.6584800000000004E-3</c:v>
                </c:pt>
                <c:pt idx="24957" formatCode="General">
                  <c:v>4.6586400000000004E-3</c:v>
                </c:pt>
                <c:pt idx="24958" formatCode="General">
                  <c:v>4.6588200000000001E-3</c:v>
                </c:pt>
                <c:pt idx="24959" formatCode="General">
                  <c:v>4.6590099999999999E-3</c:v>
                </c:pt>
                <c:pt idx="24960" formatCode="General">
                  <c:v>4.6591899999999997E-3</c:v>
                </c:pt>
                <c:pt idx="24961" formatCode="General">
                  <c:v>4.6593700000000004E-3</c:v>
                </c:pt>
                <c:pt idx="24962" formatCode="General">
                  <c:v>4.6595500000000002E-3</c:v>
                </c:pt>
                <c:pt idx="24963" formatCode="General">
                  <c:v>4.6597299999999999E-3</c:v>
                </c:pt>
                <c:pt idx="24964" formatCode="General">
                  <c:v>4.6599099999999997E-3</c:v>
                </c:pt>
                <c:pt idx="24965" formatCode="General">
                  <c:v>4.6601200000000002E-3</c:v>
                </c:pt>
                <c:pt idx="24966" formatCode="General">
                  <c:v>4.6603499999999997E-3</c:v>
                </c:pt>
                <c:pt idx="24967" formatCode="General">
                  <c:v>4.6605800000000001E-3</c:v>
                </c:pt>
                <c:pt idx="24968" formatCode="General">
                  <c:v>4.6608200000000004E-3</c:v>
                </c:pt>
                <c:pt idx="24969" formatCode="General">
                  <c:v>4.6610499999999999E-3</c:v>
                </c:pt>
                <c:pt idx="24970" formatCode="General">
                  <c:v>4.6612800000000003E-3</c:v>
                </c:pt>
                <c:pt idx="24971" formatCode="General">
                  <c:v>4.6615099999999998E-3</c:v>
                </c:pt>
                <c:pt idx="24972" formatCode="General">
                  <c:v>4.6617400000000002E-3</c:v>
                </c:pt>
                <c:pt idx="24973" formatCode="General">
                  <c:v>4.6620100000000003E-3</c:v>
                </c:pt>
                <c:pt idx="24974" formatCode="General">
                  <c:v>4.6623000000000003E-3</c:v>
                </c:pt>
                <c:pt idx="24975" formatCode="General">
                  <c:v>4.6626000000000003E-3</c:v>
                </c:pt>
                <c:pt idx="24976" formatCode="General">
                  <c:v>4.6629000000000002E-3</c:v>
                </c:pt>
                <c:pt idx="24977" formatCode="General">
                  <c:v>4.6632000000000002E-3</c:v>
                </c:pt>
                <c:pt idx="24978" formatCode="General">
                  <c:v>4.6634900000000002E-3</c:v>
                </c:pt>
                <c:pt idx="24979" formatCode="General">
                  <c:v>4.6637900000000001E-3</c:v>
                </c:pt>
                <c:pt idx="24980" formatCode="General">
                  <c:v>4.6640900000000001E-3</c:v>
                </c:pt>
                <c:pt idx="24981" formatCode="General">
                  <c:v>4.6644399999999997E-3</c:v>
                </c:pt>
                <c:pt idx="24982" formatCode="General">
                  <c:v>4.66483E-3</c:v>
                </c:pt>
                <c:pt idx="24983" formatCode="General">
                  <c:v>4.6652300000000002E-3</c:v>
                </c:pt>
                <c:pt idx="24984" formatCode="General">
                  <c:v>4.6656299999999996E-3</c:v>
                </c:pt>
                <c:pt idx="24985" formatCode="General">
                  <c:v>4.6660199999999999E-3</c:v>
                </c:pt>
                <c:pt idx="24986" formatCode="General">
                  <c:v>4.6664200000000001E-3</c:v>
                </c:pt>
                <c:pt idx="24987" formatCode="General">
                  <c:v>4.6668200000000003E-3</c:v>
                </c:pt>
                <c:pt idx="24988" formatCode="General">
                  <c:v>4.6672099999999998E-3</c:v>
                </c:pt>
                <c:pt idx="24989" formatCode="General">
                  <c:v>4.6677400000000001E-3</c:v>
                </c:pt>
                <c:pt idx="24990" formatCode="General">
                  <c:v>4.6682399999999997E-3</c:v>
                </c:pt>
                <c:pt idx="24991" formatCode="General">
                  <c:v>4.6687300000000003E-3</c:v>
                </c:pt>
                <c:pt idx="24992" formatCode="General">
                  <c:v>4.6692299999999999E-3</c:v>
                </c:pt>
                <c:pt idx="24993" formatCode="General">
                  <c:v>4.6697300000000004E-3</c:v>
                </c:pt>
                <c:pt idx="24994" formatCode="General">
                  <c:v>4.6700600000000002E-3</c:v>
                </c:pt>
                <c:pt idx="24995" formatCode="General">
                  <c:v>4.6707199999999997E-3</c:v>
                </c:pt>
                <c:pt idx="24996" formatCode="General">
                  <c:v>4.6713800000000002E-3</c:v>
                </c:pt>
                <c:pt idx="24997" formatCode="General">
                  <c:v>4.6720399999999997E-3</c:v>
                </c:pt>
                <c:pt idx="24998" formatCode="General">
                  <c:v>4.6727000000000001E-3</c:v>
                </c:pt>
                <c:pt idx="24999" formatCode="General">
                  <c:v>4.6732299999999996E-3</c:v>
                </c:pt>
                <c:pt idx="25000" formatCode="General">
                  <c:v>4.6737599999999999E-3</c:v>
                </c:pt>
                <c:pt idx="25001" formatCode="General">
                  <c:v>4.6742900000000002E-3</c:v>
                </c:pt>
                <c:pt idx="25002" formatCode="General">
                  <c:v>4.6748199999999997E-3</c:v>
                </c:pt>
                <c:pt idx="25003" formatCode="General">
                  <c:v>4.6753100000000002E-3</c:v>
                </c:pt>
                <c:pt idx="25004" formatCode="General">
                  <c:v>4.6757999999999999E-3</c:v>
                </c:pt>
                <c:pt idx="25005" formatCode="General">
                  <c:v>4.6763000000000004E-3</c:v>
                </c:pt>
                <c:pt idx="25006" formatCode="General">
                  <c:v>4.6767900000000001E-3</c:v>
                </c:pt>
                <c:pt idx="25007" formatCode="General">
                  <c:v>4.6772799999999998E-3</c:v>
                </c:pt>
                <c:pt idx="25008" formatCode="General">
                  <c:v>4.6777700000000004E-3</c:v>
                </c:pt>
                <c:pt idx="25009" formatCode="General">
                  <c:v>4.6781399999999999E-3</c:v>
                </c:pt>
                <c:pt idx="25010" formatCode="General">
                  <c:v>4.6785100000000003E-3</c:v>
                </c:pt>
                <c:pt idx="25011" formatCode="General">
                  <c:v>4.6789199999999996E-3</c:v>
                </c:pt>
                <c:pt idx="25012" formatCode="General">
                  <c:v>4.6792400000000003E-3</c:v>
                </c:pt>
                <c:pt idx="25013" formatCode="General">
                  <c:v>4.6795500000000002E-3</c:v>
                </c:pt>
                <c:pt idx="25014" formatCode="General">
                  <c:v>4.67987E-3</c:v>
                </c:pt>
                <c:pt idx="25015" formatCode="General">
                  <c:v>4.6801899999999999E-3</c:v>
                </c:pt>
                <c:pt idx="25016" formatCode="General">
                  <c:v>4.6805099999999997E-3</c:v>
                </c:pt>
                <c:pt idx="25017" formatCode="General">
                  <c:v>4.68075E-3</c:v>
                </c:pt>
                <c:pt idx="25018" formatCode="General">
                  <c:v>4.6809900000000003E-3</c:v>
                </c:pt>
                <c:pt idx="25019" formatCode="General">
                  <c:v>4.6812199999999998E-3</c:v>
                </c:pt>
                <c:pt idx="25020" formatCode="General">
                  <c:v>4.6814100000000004E-3</c:v>
                </c:pt>
                <c:pt idx="25021" formatCode="General">
                  <c:v>4.68163E-3</c:v>
                </c:pt>
                <c:pt idx="25022" formatCode="General">
                  <c:v>4.6818399999999996E-3</c:v>
                </c:pt>
                <c:pt idx="25023" formatCode="General">
                  <c:v>4.68206E-3</c:v>
                </c:pt>
                <c:pt idx="25024" formatCode="General">
                  <c:v>4.6822799999999996E-3</c:v>
                </c:pt>
                <c:pt idx="25025" formatCode="General">
                  <c:v>4.6824400000000004E-3</c:v>
                </c:pt>
                <c:pt idx="25026" formatCode="General">
                  <c:v>4.6826000000000003E-3</c:v>
                </c:pt>
                <c:pt idx="25027" formatCode="General">
                  <c:v>4.6827600000000002E-3</c:v>
                </c:pt>
                <c:pt idx="25028" formatCode="General">
                  <c:v>4.6829200000000001E-3</c:v>
                </c:pt>
                <c:pt idx="25029" formatCode="General">
                  <c:v>4.6830700000000001E-3</c:v>
                </c:pt>
                <c:pt idx="25030" formatCode="General">
                  <c:v>4.6831900000000003E-3</c:v>
                </c:pt>
                <c:pt idx="25031" formatCode="General">
                  <c:v>4.6833100000000004E-3</c:v>
                </c:pt>
                <c:pt idx="25032" formatCode="General">
                  <c:v>4.6834199999999998E-3</c:v>
                </c:pt>
                <c:pt idx="25033" formatCode="General">
                  <c:v>4.6835399999999999E-3</c:v>
                </c:pt>
                <c:pt idx="25034" formatCode="General">
                  <c:v>4.6836200000000003E-3</c:v>
                </c:pt>
                <c:pt idx="25035" formatCode="General">
                  <c:v>4.6836899999999999E-3</c:v>
                </c:pt>
                <c:pt idx="25036" formatCode="General">
                  <c:v>4.6837700000000003E-3</c:v>
                </c:pt>
                <c:pt idx="25037" formatCode="General">
                  <c:v>4.6838499999999998E-3</c:v>
                </c:pt>
                <c:pt idx="25038" formatCode="General">
                  <c:v>4.6839300000000002E-3</c:v>
                </c:pt>
                <c:pt idx="25039" formatCode="General">
                  <c:v>4.6840099999999997E-3</c:v>
                </c:pt>
                <c:pt idx="25040" formatCode="General">
                  <c:v>4.6840700000000002E-3</c:v>
                </c:pt>
                <c:pt idx="25041" formatCode="General">
                  <c:v>4.68412E-3</c:v>
                </c:pt>
                <c:pt idx="25042" formatCode="General">
                  <c:v>4.6841799999999996E-3</c:v>
                </c:pt>
                <c:pt idx="25043" formatCode="General">
                  <c:v>4.6842400000000001E-3</c:v>
                </c:pt>
                <c:pt idx="25044" formatCode="General">
                  <c:v>4.6843099999999997E-3</c:v>
                </c:pt>
                <c:pt idx="25045" formatCode="General">
                  <c:v>4.6843600000000003E-3</c:v>
                </c:pt>
                <c:pt idx="25046" formatCode="General">
                  <c:v>4.6844199999999999E-3</c:v>
                </c:pt>
                <c:pt idx="25047" formatCode="General">
                  <c:v>4.6844699999999996E-3</c:v>
                </c:pt>
                <c:pt idx="25048" formatCode="General">
                  <c:v>4.6845200000000002E-3</c:v>
                </c:pt>
                <c:pt idx="25049" formatCode="General">
                  <c:v>4.6845799999999998E-3</c:v>
                </c:pt>
                <c:pt idx="25050" formatCode="General">
                  <c:v>4.6846300000000004E-3</c:v>
                </c:pt>
                <c:pt idx="25051" formatCode="General">
                  <c:v>4.68469E-3</c:v>
                </c:pt>
                <c:pt idx="25052" formatCode="General">
                  <c:v>4.6847399999999997E-3</c:v>
                </c:pt>
                <c:pt idx="25053" formatCode="General">
                  <c:v>4.6847900000000003E-3</c:v>
                </c:pt>
                <c:pt idx="25054" formatCode="General">
                  <c:v>4.68485E-3</c:v>
                </c:pt>
                <c:pt idx="25055" formatCode="General">
                  <c:v>4.6848899999999997E-3</c:v>
                </c:pt>
                <c:pt idx="25056" formatCode="General">
                  <c:v>4.6849300000000003E-3</c:v>
                </c:pt>
                <c:pt idx="25057" formatCode="General">
                  <c:v>4.6849700000000001E-3</c:v>
                </c:pt>
                <c:pt idx="25058" formatCode="General">
                  <c:v>4.6850099999999999E-3</c:v>
                </c:pt>
                <c:pt idx="25059" formatCode="General">
                  <c:v>4.6850499999999996E-3</c:v>
                </c:pt>
                <c:pt idx="25060" formatCode="General">
                  <c:v>4.6850900000000003E-3</c:v>
                </c:pt>
                <c:pt idx="25061" formatCode="General">
                  <c:v>4.68513E-3</c:v>
                </c:pt>
                <c:pt idx="25062" formatCode="General">
                  <c:v>4.6851599999999998E-3</c:v>
                </c:pt>
                <c:pt idx="25063" formatCode="General">
                  <c:v>4.6852100000000004E-3</c:v>
                </c:pt>
                <c:pt idx="25064" formatCode="General">
                  <c:v>4.6852500000000002E-3</c:v>
                </c:pt>
                <c:pt idx="25065" formatCode="General">
                  <c:v>4.6852899999999999E-3</c:v>
                </c:pt>
                <c:pt idx="25066" formatCode="General">
                  <c:v>4.6853299999999997E-3</c:v>
                </c:pt>
                <c:pt idx="25067" formatCode="General">
                  <c:v>4.6853700000000003E-3</c:v>
                </c:pt>
                <c:pt idx="25068" formatCode="General">
                  <c:v>4.68542E-3</c:v>
                </c:pt>
                <c:pt idx="25069" formatCode="General">
                  <c:v>4.6854599999999998E-3</c:v>
                </c:pt>
                <c:pt idx="25070" formatCode="General">
                  <c:v>4.6855000000000004E-3</c:v>
                </c:pt>
                <c:pt idx="25071" formatCode="General">
                  <c:v>4.6855400000000002E-3</c:v>
                </c:pt>
                <c:pt idx="25072" formatCode="General">
                  <c:v>4.68558E-3</c:v>
                </c:pt>
                <c:pt idx="25073" formatCode="General">
                  <c:v>4.6856299999999997E-3</c:v>
                </c:pt>
                <c:pt idx="25074" formatCode="General">
                  <c:v>4.6856700000000003E-3</c:v>
                </c:pt>
                <c:pt idx="25075" formatCode="General">
                  <c:v>4.68571E-3</c:v>
                </c:pt>
                <c:pt idx="25076" formatCode="General">
                  <c:v>4.6857499999999998E-3</c:v>
                </c:pt>
                <c:pt idx="25077" formatCode="General">
                  <c:v>4.6857899999999996E-3</c:v>
                </c:pt>
                <c:pt idx="25078" formatCode="General">
                  <c:v>4.6858500000000001E-3</c:v>
                </c:pt>
                <c:pt idx="25079" formatCode="General">
                  <c:v>4.6859099999999997E-3</c:v>
                </c:pt>
                <c:pt idx="25080" formatCode="General">
                  <c:v>4.6859600000000003E-3</c:v>
                </c:pt>
                <c:pt idx="25081" formatCode="General">
                  <c:v>4.68601E-3</c:v>
                </c:pt>
                <c:pt idx="25082" formatCode="General">
                  <c:v>4.6860699999999996E-3</c:v>
                </c:pt>
                <c:pt idx="25083" formatCode="General">
                  <c:v>4.6861200000000002E-3</c:v>
                </c:pt>
                <c:pt idx="25084" formatCode="General">
                  <c:v>4.6861799999999999E-3</c:v>
                </c:pt>
                <c:pt idx="25085" formatCode="General">
                  <c:v>4.6862300000000004E-3</c:v>
                </c:pt>
                <c:pt idx="25086" formatCode="General">
                  <c:v>4.6863E-3</c:v>
                </c:pt>
                <c:pt idx="25087" formatCode="General">
                  <c:v>4.6863699999999996E-3</c:v>
                </c:pt>
                <c:pt idx="25088" formatCode="General">
                  <c:v>4.68645E-3</c:v>
                </c:pt>
                <c:pt idx="25089" formatCode="General">
                  <c:v>4.6865300000000004E-3</c:v>
                </c:pt>
                <c:pt idx="25090" formatCode="General">
                  <c:v>4.6866099999999999E-3</c:v>
                </c:pt>
                <c:pt idx="25091" formatCode="General">
                  <c:v>4.6866900000000003E-3</c:v>
                </c:pt>
                <c:pt idx="25092" formatCode="General">
                  <c:v>4.6867699999999998E-3</c:v>
                </c:pt>
                <c:pt idx="25093" formatCode="General">
                  <c:v>4.6868700000000001E-3</c:v>
                </c:pt>
                <c:pt idx="25094" formatCode="General">
                  <c:v>4.6869499999999996E-3</c:v>
                </c:pt>
                <c:pt idx="25095" formatCode="General">
                  <c:v>4.6870799999999997E-3</c:v>
                </c:pt>
                <c:pt idx="25096" formatCode="General">
                  <c:v>4.6872800000000003E-3</c:v>
                </c:pt>
                <c:pt idx="25097" formatCode="General">
                  <c:v>4.6875700000000003E-3</c:v>
                </c:pt>
                <c:pt idx="25098" formatCode="General">
                  <c:v>4.6877200000000003E-3</c:v>
                </c:pt>
                <c:pt idx="25099" formatCode="General">
                  <c:v>4.6878500000000004E-3</c:v>
                </c:pt>
                <c:pt idx="25100" formatCode="General">
                  <c:v>4.6879699999999996E-3</c:v>
                </c:pt>
                <c:pt idx="25101" formatCode="General">
                  <c:v>4.68806E-3</c:v>
                </c:pt>
                <c:pt idx="25102" formatCode="General">
                  <c:v>4.6881700000000002E-3</c:v>
                </c:pt>
                <c:pt idx="25103" formatCode="General">
                  <c:v>4.6882800000000004E-3</c:v>
                </c:pt>
                <c:pt idx="25104" formatCode="General">
                  <c:v>4.6883699999999999E-3</c:v>
                </c:pt>
                <c:pt idx="25105" formatCode="General">
                  <c:v>4.6884700000000001E-3</c:v>
                </c:pt>
                <c:pt idx="25106" formatCode="General">
                  <c:v>4.6885800000000004E-3</c:v>
                </c:pt>
                <c:pt idx="25107" formatCode="General">
                  <c:v>4.6886000000000002E-3</c:v>
                </c:pt>
                <c:pt idx="25108" formatCode="General">
                  <c:v>4.6887099999999996E-3</c:v>
                </c:pt>
                <c:pt idx="25109" formatCode="General">
                  <c:v>4.6888099999999999E-3</c:v>
                </c:pt>
                <c:pt idx="25110" formatCode="General">
                  <c:v>4.6889000000000002E-3</c:v>
                </c:pt>
                <c:pt idx="25111" formatCode="General">
                  <c:v>4.6889799999999997E-3</c:v>
                </c:pt>
                <c:pt idx="25112" formatCode="General">
                  <c:v>4.68908E-3</c:v>
                </c:pt>
                <c:pt idx="25113" formatCode="General">
                  <c:v>4.6892000000000001E-3</c:v>
                </c:pt>
                <c:pt idx="25114" formatCode="General">
                  <c:v>4.6893200000000003E-3</c:v>
                </c:pt>
                <c:pt idx="25115" formatCode="General">
                  <c:v>4.6894399999999996E-3</c:v>
                </c:pt>
                <c:pt idx="25116" formatCode="General">
                  <c:v>4.6895900000000004E-3</c:v>
                </c:pt>
                <c:pt idx="25117" formatCode="General">
                  <c:v>4.6898499999999997E-3</c:v>
                </c:pt>
                <c:pt idx="25118" formatCode="General">
                  <c:v>4.6900700000000002E-3</c:v>
                </c:pt>
                <c:pt idx="25119" formatCode="General">
                  <c:v>4.6902100000000002E-3</c:v>
                </c:pt>
                <c:pt idx="25120" formatCode="General">
                  <c:v>4.6903300000000004E-3</c:v>
                </c:pt>
                <c:pt idx="25121" formatCode="General">
                  <c:v>4.6904199999999998E-3</c:v>
                </c:pt>
                <c:pt idx="25122" formatCode="General">
                  <c:v>4.6905200000000001E-3</c:v>
                </c:pt>
                <c:pt idx="25123" formatCode="General">
                  <c:v>4.6905999999999996E-3</c:v>
                </c:pt>
                <c:pt idx="25124" formatCode="General">
                  <c:v>4.69069E-3</c:v>
                </c:pt>
                <c:pt idx="25125" formatCode="General">
                  <c:v>4.6907499999999996E-3</c:v>
                </c:pt>
                <c:pt idx="25126" formatCode="General">
                  <c:v>4.6908100000000001E-3</c:v>
                </c:pt>
                <c:pt idx="25127" formatCode="General">
                  <c:v>4.6908699999999998E-3</c:v>
                </c:pt>
                <c:pt idx="25128" formatCode="General">
                  <c:v>4.6909300000000003E-3</c:v>
                </c:pt>
                <c:pt idx="25129" formatCode="General">
                  <c:v>4.6909899999999999E-3</c:v>
                </c:pt>
                <c:pt idx="25130" formatCode="General">
                  <c:v>4.6910500000000004E-3</c:v>
                </c:pt>
                <c:pt idx="25131" formatCode="General">
                  <c:v>4.6911100000000001E-3</c:v>
                </c:pt>
                <c:pt idx="25132" formatCode="General">
                  <c:v>4.6911599999999998E-3</c:v>
                </c:pt>
                <c:pt idx="25133" formatCode="General">
                  <c:v>4.6912200000000003E-3</c:v>
                </c:pt>
                <c:pt idx="25134" formatCode="General">
                  <c:v>4.6912799999999999E-3</c:v>
                </c:pt>
                <c:pt idx="25135" formatCode="General">
                  <c:v>4.6913399999999996E-3</c:v>
                </c:pt>
                <c:pt idx="25136" formatCode="General">
                  <c:v>4.6914000000000001E-3</c:v>
                </c:pt>
                <c:pt idx="25137" formatCode="General">
                  <c:v>4.6914599999999997E-3</c:v>
                </c:pt>
                <c:pt idx="25138" formatCode="General">
                  <c:v>4.6915200000000002E-3</c:v>
                </c:pt>
                <c:pt idx="25139" formatCode="General">
                  <c:v>4.6915699999999999E-3</c:v>
                </c:pt>
                <c:pt idx="25140" formatCode="General">
                  <c:v>4.6916299999999996E-3</c:v>
                </c:pt>
                <c:pt idx="25141" formatCode="General">
                  <c:v>4.6916700000000002E-3</c:v>
                </c:pt>
                <c:pt idx="25142" formatCode="General">
                  <c:v>4.6917199999999999E-3</c:v>
                </c:pt>
                <c:pt idx="25143" formatCode="General">
                  <c:v>4.6917699999999996E-3</c:v>
                </c:pt>
                <c:pt idx="25144" formatCode="General">
                  <c:v>4.6918200000000002E-3</c:v>
                </c:pt>
                <c:pt idx="25145" formatCode="General">
                  <c:v>4.69186E-3</c:v>
                </c:pt>
                <c:pt idx="25146" formatCode="General">
                  <c:v>4.6919099999999997E-3</c:v>
                </c:pt>
                <c:pt idx="25147" formatCode="General">
                  <c:v>4.6919600000000002E-3</c:v>
                </c:pt>
                <c:pt idx="25148" formatCode="General">
                  <c:v>4.6920099999999999E-3</c:v>
                </c:pt>
                <c:pt idx="25149" formatCode="General">
                  <c:v>4.6920599999999996E-3</c:v>
                </c:pt>
                <c:pt idx="25150" formatCode="General">
                  <c:v>4.6921000000000003E-3</c:v>
                </c:pt>
                <c:pt idx="25151" formatCode="General">
                  <c:v>4.69215E-3</c:v>
                </c:pt>
                <c:pt idx="25152" formatCode="General">
                  <c:v>4.6921999999999997E-3</c:v>
                </c:pt>
                <c:pt idx="25153" formatCode="General">
                  <c:v>4.6922500000000002E-3</c:v>
                </c:pt>
                <c:pt idx="25154" formatCode="General">
                  <c:v>4.6922999999999999E-3</c:v>
                </c:pt>
                <c:pt idx="25155" formatCode="General">
                  <c:v>4.6923399999999997E-3</c:v>
                </c:pt>
                <c:pt idx="25156" formatCode="General">
                  <c:v>4.6923900000000003E-3</c:v>
                </c:pt>
                <c:pt idx="25157" formatCode="General">
                  <c:v>4.69244E-3</c:v>
                </c:pt>
                <c:pt idx="25158" formatCode="General">
                  <c:v>4.6924899999999997E-3</c:v>
                </c:pt>
                <c:pt idx="25159" formatCode="General">
                  <c:v>4.6925300000000003E-3</c:v>
                </c:pt>
                <c:pt idx="25160" formatCode="General">
                  <c:v>4.6925700000000001E-3</c:v>
                </c:pt>
                <c:pt idx="25161" formatCode="General">
                  <c:v>4.6926199999999998E-3</c:v>
                </c:pt>
                <c:pt idx="25162" formatCode="General">
                  <c:v>4.6926600000000004E-3</c:v>
                </c:pt>
                <c:pt idx="25163" formatCode="General">
                  <c:v>4.6927100000000001E-3</c:v>
                </c:pt>
                <c:pt idx="25164" formatCode="General">
                  <c:v>4.6927699999999998E-3</c:v>
                </c:pt>
                <c:pt idx="25165" formatCode="General">
                  <c:v>4.6928300000000003E-3</c:v>
                </c:pt>
                <c:pt idx="25166" formatCode="General">
                  <c:v>4.6928899999999999E-3</c:v>
                </c:pt>
                <c:pt idx="25167" formatCode="General">
                  <c:v>4.6929500000000004E-3</c:v>
                </c:pt>
                <c:pt idx="25168" formatCode="General">
                  <c:v>4.6930100000000001E-3</c:v>
                </c:pt>
                <c:pt idx="25169" formatCode="General">
                  <c:v>4.6930699999999997E-3</c:v>
                </c:pt>
                <c:pt idx="25170" formatCode="General">
                  <c:v>4.6931300000000002E-3</c:v>
                </c:pt>
                <c:pt idx="25171" formatCode="General">
                  <c:v>4.6931899999999999E-3</c:v>
                </c:pt>
                <c:pt idx="25172" formatCode="General">
                  <c:v>4.6932500000000004E-3</c:v>
                </c:pt>
                <c:pt idx="25173" formatCode="General">
                  <c:v>4.69331E-3</c:v>
                </c:pt>
                <c:pt idx="25174" formatCode="General">
                  <c:v>4.6934000000000003E-3</c:v>
                </c:pt>
                <c:pt idx="25175" formatCode="General">
                  <c:v>4.6934799999999999E-3</c:v>
                </c:pt>
                <c:pt idx="25176" formatCode="General">
                  <c:v>4.6935700000000002E-3</c:v>
                </c:pt>
                <c:pt idx="25177" formatCode="General">
                  <c:v>4.6936499999999997E-3</c:v>
                </c:pt>
                <c:pt idx="25178" formatCode="General">
                  <c:v>4.6937400000000001E-3</c:v>
                </c:pt>
                <c:pt idx="25179" formatCode="General">
                  <c:v>4.6938199999999996E-3</c:v>
                </c:pt>
                <c:pt idx="25180" formatCode="General">
                  <c:v>4.6939499999999997E-3</c:v>
                </c:pt>
                <c:pt idx="25181" formatCode="General">
                  <c:v>4.6940699999999998E-3</c:v>
                </c:pt>
                <c:pt idx="25182" formatCode="General">
                  <c:v>4.6941999999999999E-3</c:v>
                </c:pt>
                <c:pt idx="25183" formatCode="General">
                  <c:v>4.6943200000000001E-3</c:v>
                </c:pt>
                <c:pt idx="25184" formatCode="General">
                  <c:v>4.6944100000000004E-3</c:v>
                </c:pt>
                <c:pt idx="25185" formatCode="General">
                  <c:v>4.6945800000000003E-3</c:v>
                </c:pt>
                <c:pt idx="25186" formatCode="General">
                  <c:v>4.6947400000000002E-3</c:v>
                </c:pt>
                <c:pt idx="25187" formatCode="General">
                  <c:v>4.6949100000000001E-3</c:v>
                </c:pt>
                <c:pt idx="25188" formatCode="General">
                  <c:v>4.69507E-3</c:v>
                </c:pt>
                <c:pt idx="25189" formatCode="General">
                  <c:v>4.6952799999999996E-3</c:v>
                </c:pt>
                <c:pt idx="25190" formatCode="General">
                  <c:v>4.6955E-3</c:v>
                </c:pt>
                <c:pt idx="25191" formatCode="General">
                  <c:v>4.6957199999999996E-3</c:v>
                </c:pt>
                <c:pt idx="25192" formatCode="General">
                  <c:v>4.6959300000000001E-3</c:v>
                </c:pt>
                <c:pt idx="25193" formatCode="General">
                  <c:v>4.6961499999999996E-3</c:v>
                </c:pt>
                <c:pt idx="25194" formatCode="General">
                  <c:v>4.6963600000000001E-3</c:v>
                </c:pt>
                <c:pt idx="25195" formatCode="General">
                  <c:v>4.6966300000000002E-3</c:v>
                </c:pt>
                <c:pt idx="25196" formatCode="General">
                  <c:v>4.6968599999999998E-3</c:v>
                </c:pt>
                <c:pt idx="25197" formatCode="General">
                  <c:v>4.6971000000000001E-3</c:v>
                </c:pt>
                <c:pt idx="25198" formatCode="General">
                  <c:v>4.69741E-3</c:v>
                </c:pt>
                <c:pt idx="25199" formatCode="General">
                  <c:v>4.6977199999999998E-3</c:v>
                </c:pt>
                <c:pt idx="25200" formatCode="General">
                  <c:v>4.6980299999999997E-3</c:v>
                </c:pt>
                <c:pt idx="25201" formatCode="General">
                  <c:v>4.6983399999999996E-3</c:v>
                </c:pt>
                <c:pt idx="25202" formatCode="General">
                  <c:v>4.6986600000000003E-3</c:v>
                </c:pt>
                <c:pt idx="25203" formatCode="General">
                  <c:v>4.6989700000000002E-3</c:v>
                </c:pt>
                <c:pt idx="25204" formatCode="General">
                  <c:v>4.6994000000000003E-3</c:v>
                </c:pt>
                <c:pt idx="25205" formatCode="General">
                  <c:v>4.6998300000000003E-3</c:v>
                </c:pt>
                <c:pt idx="25206" formatCode="General">
                  <c:v>4.7002600000000004E-3</c:v>
                </c:pt>
                <c:pt idx="25207" formatCode="General">
                  <c:v>4.7007000000000004E-3</c:v>
                </c:pt>
                <c:pt idx="25208" formatCode="General">
                  <c:v>4.7011300000000004E-3</c:v>
                </c:pt>
                <c:pt idx="25209" formatCode="General">
                  <c:v>4.7015599999999996E-3</c:v>
                </c:pt>
                <c:pt idx="25210" formatCode="General">
                  <c:v>4.7019899999999996E-3</c:v>
                </c:pt>
                <c:pt idx="25211" formatCode="General">
                  <c:v>4.7026200000000002E-3</c:v>
                </c:pt>
                <c:pt idx="25212" formatCode="General">
                  <c:v>4.7031900000000003E-3</c:v>
                </c:pt>
                <c:pt idx="25213" formatCode="General">
                  <c:v>4.7037700000000003E-3</c:v>
                </c:pt>
                <c:pt idx="25214" formatCode="General">
                  <c:v>4.7043400000000004E-3</c:v>
                </c:pt>
                <c:pt idx="25215" formatCode="General">
                  <c:v>4.7051100000000002E-3</c:v>
                </c:pt>
                <c:pt idx="25216" formatCode="General">
                  <c:v>4.70588E-3</c:v>
                </c:pt>
                <c:pt idx="25217" formatCode="General">
                  <c:v>4.7066499999999997E-3</c:v>
                </c:pt>
                <c:pt idx="25218" formatCode="General">
                  <c:v>4.7074200000000004E-3</c:v>
                </c:pt>
                <c:pt idx="25219" formatCode="General">
                  <c:v>4.7081800000000002E-3</c:v>
                </c:pt>
                <c:pt idx="25220" formatCode="General">
                  <c:v>4.7091399999999997E-3</c:v>
                </c:pt>
                <c:pt idx="25221" formatCode="General">
                  <c:v>4.7097099999999998E-3</c:v>
                </c:pt>
                <c:pt idx="25222" formatCode="General">
                  <c:v>4.7108499999999999E-3</c:v>
                </c:pt>
                <c:pt idx="25223" formatCode="General">
                  <c:v>4.7119900000000001E-3</c:v>
                </c:pt>
                <c:pt idx="25224" formatCode="General">
                  <c:v>4.7131300000000003E-3</c:v>
                </c:pt>
                <c:pt idx="25225" formatCode="General">
                  <c:v>4.7142699999999996E-3</c:v>
                </c:pt>
                <c:pt idx="25226" formatCode="General">
                  <c:v>4.7154099999999997E-3</c:v>
                </c:pt>
                <c:pt idx="25227" formatCode="General">
                  <c:v>4.71712E-3</c:v>
                </c:pt>
                <c:pt idx="25228" formatCode="General">
                  <c:v>4.7188500000000001E-3</c:v>
                </c:pt>
                <c:pt idx="25229" formatCode="General">
                  <c:v>4.7206000000000001E-3</c:v>
                </c:pt>
                <c:pt idx="25230" formatCode="General">
                  <c:v>4.7223400000000002E-3</c:v>
                </c:pt>
                <c:pt idx="25231" formatCode="General">
                  <c:v>4.7240900000000002E-3</c:v>
                </c:pt>
                <c:pt idx="25232" formatCode="General">
                  <c:v>4.7258400000000002E-3</c:v>
                </c:pt>
                <c:pt idx="25233" formatCode="General">
                  <c:v>4.7276599999999998E-3</c:v>
                </c:pt>
                <c:pt idx="25234" formatCode="General">
                  <c:v>4.7283200000000003E-3</c:v>
                </c:pt>
                <c:pt idx="25235" formatCode="General">
                  <c:v>4.7300500000000004E-3</c:v>
                </c:pt>
                <c:pt idx="25236" formatCode="General">
                  <c:v>4.7317799999999997E-3</c:v>
                </c:pt>
                <c:pt idx="25237" formatCode="General">
                  <c:v>4.7334999999999999E-3</c:v>
                </c:pt>
                <c:pt idx="25238" formatCode="General">
                  <c:v>4.73523E-3</c:v>
                </c:pt>
                <c:pt idx="25239" formatCode="General">
                  <c:v>4.7363800000000001E-3</c:v>
                </c:pt>
                <c:pt idx="25240" formatCode="General">
                  <c:v>4.7375400000000002E-3</c:v>
                </c:pt>
                <c:pt idx="25241" formatCode="General">
                  <c:v>4.7387799999999997E-3</c:v>
                </c:pt>
                <c:pt idx="25242" formatCode="General">
                  <c:v>4.7396199999999999E-3</c:v>
                </c:pt>
                <c:pt idx="25243" formatCode="General">
                  <c:v>4.7404500000000002E-3</c:v>
                </c:pt>
                <c:pt idx="25244" formatCode="General">
                  <c:v>4.7412799999999996E-3</c:v>
                </c:pt>
                <c:pt idx="25245" formatCode="General">
                  <c:v>4.7421199999999998E-3</c:v>
                </c:pt>
                <c:pt idx="25246" formatCode="General">
                  <c:v>4.7429500000000001E-3</c:v>
                </c:pt>
                <c:pt idx="25247" formatCode="General">
                  <c:v>4.7437800000000004E-3</c:v>
                </c:pt>
                <c:pt idx="25248" formatCode="General">
                  <c:v>4.7444899999999996E-3</c:v>
                </c:pt>
                <c:pt idx="25249" formatCode="General">
                  <c:v>4.7450699999999997E-3</c:v>
                </c:pt>
                <c:pt idx="25250" formatCode="General">
                  <c:v>4.7456499999999997E-3</c:v>
                </c:pt>
                <c:pt idx="25251" formatCode="General">
                  <c:v>4.7462299999999997E-3</c:v>
                </c:pt>
                <c:pt idx="25252" formatCode="General">
                  <c:v>4.7468199999999997E-3</c:v>
                </c:pt>
                <c:pt idx="25253" formatCode="General">
                  <c:v>4.7472499999999997E-3</c:v>
                </c:pt>
                <c:pt idx="25254" formatCode="General">
                  <c:v>4.7476899999999997E-3</c:v>
                </c:pt>
                <c:pt idx="25255" formatCode="General">
                  <c:v>4.7481199999999998E-3</c:v>
                </c:pt>
                <c:pt idx="25256" formatCode="General">
                  <c:v>4.7485599999999998E-3</c:v>
                </c:pt>
                <c:pt idx="25257" formatCode="General">
                  <c:v>4.7490199999999996E-3</c:v>
                </c:pt>
                <c:pt idx="25258" formatCode="General">
                  <c:v>4.7493700000000002E-3</c:v>
                </c:pt>
                <c:pt idx="25259" formatCode="General">
                  <c:v>4.7497199999999998E-3</c:v>
                </c:pt>
                <c:pt idx="25260" formatCode="General">
                  <c:v>4.7500700000000003E-3</c:v>
                </c:pt>
                <c:pt idx="25261" formatCode="General">
                  <c:v>4.75042E-3</c:v>
                </c:pt>
                <c:pt idx="25262" formatCode="General">
                  <c:v>4.7507699999999996E-3</c:v>
                </c:pt>
                <c:pt idx="25263" formatCode="General">
                  <c:v>4.7510299999999998E-3</c:v>
                </c:pt>
                <c:pt idx="25264" formatCode="General">
                  <c:v>4.75129E-3</c:v>
                </c:pt>
                <c:pt idx="25265" formatCode="General">
                  <c:v>4.7515500000000002E-3</c:v>
                </c:pt>
                <c:pt idx="25266" formatCode="General">
                  <c:v>4.7517599999999998E-3</c:v>
                </c:pt>
                <c:pt idx="25267" formatCode="General">
                  <c:v>4.7519900000000002E-3</c:v>
                </c:pt>
                <c:pt idx="25268" formatCode="General">
                  <c:v>4.7522199999999997E-3</c:v>
                </c:pt>
                <c:pt idx="25269" formatCode="General">
                  <c:v>4.7524500000000001E-3</c:v>
                </c:pt>
                <c:pt idx="25270" formatCode="General">
                  <c:v>4.7526900000000004E-3</c:v>
                </c:pt>
                <c:pt idx="25271" formatCode="General">
                  <c:v>4.7529199999999999E-3</c:v>
                </c:pt>
                <c:pt idx="25272" formatCode="General">
                  <c:v>4.7530899999999997E-3</c:v>
                </c:pt>
                <c:pt idx="25273" formatCode="General">
                  <c:v>4.7532700000000004E-3</c:v>
                </c:pt>
                <c:pt idx="25274" formatCode="General">
                  <c:v>4.7534400000000003E-3</c:v>
                </c:pt>
                <c:pt idx="25275" formatCode="General">
                  <c:v>4.7535900000000002E-3</c:v>
                </c:pt>
                <c:pt idx="25276" formatCode="General">
                  <c:v>4.7537600000000001E-3</c:v>
                </c:pt>
                <c:pt idx="25277" formatCode="General">
                  <c:v>4.7538900000000002E-3</c:v>
                </c:pt>
                <c:pt idx="25278" formatCode="General">
                  <c:v>4.7540200000000003E-3</c:v>
                </c:pt>
                <c:pt idx="25279" formatCode="General">
                  <c:v>4.7541500000000004E-3</c:v>
                </c:pt>
                <c:pt idx="25280" formatCode="General">
                  <c:v>4.7542799999999996E-3</c:v>
                </c:pt>
                <c:pt idx="25281" formatCode="General">
                  <c:v>4.75437E-3</c:v>
                </c:pt>
                <c:pt idx="25282" formatCode="General">
                  <c:v>4.7544600000000003E-3</c:v>
                </c:pt>
                <c:pt idx="25283" formatCode="General">
                  <c:v>4.7545499999999997E-3</c:v>
                </c:pt>
                <c:pt idx="25284" formatCode="General">
                  <c:v>4.7546300000000001E-3</c:v>
                </c:pt>
                <c:pt idx="25285" formatCode="General">
                  <c:v>4.7547199999999996E-3</c:v>
                </c:pt>
                <c:pt idx="25286" formatCode="General">
                  <c:v>4.7548099999999999E-3</c:v>
                </c:pt>
                <c:pt idx="25287" formatCode="General">
                  <c:v>4.7548699999999996E-3</c:v>
                </c:pt>
                <c:pt idx="25288" formatCode="General">
                  <c:v>4.7549300000000001E-3</c:v>
                </c:pt>
                <c:pt idx="25289" formatCode="General">
                  <c:v>4.7549899999999997E-3</c:v>
                </c:pt>
                <c:pt idx="25290" formatCode="General">
                  <c:v>4.7550500000000002E-3</c:v>
                </c:pt>
                <c:pt idx="25291" formatCode="General">
                  <c:v>4.7551199999999998E-3</c:v>
                </c:pt>
                <c:pt idx="25292" formatCode="General">
                  <c:v>4.7551800000000003E-3</c:v>
                </c:pt>
                <c:pt idx="25293" formatCode="General">
                  <c:v>4.75524E-3</c:v>
                </c:pt>
                <c:pt idx="25294" formatCode="General">
                  <c:v>4.7552999999999996E-3</c:v>
                </c:pt>
                <c:pt idx="25295" formatCode="General">
                  <c:v>4.7553500000000002E-3</c:v>
                </c:pt>
                <c:pt idx="25296" formatCode="General">
                  <c:v>4.7553999999999999E-3</c:v>
                </c:pt>
                <c:pt idx="25297" formatCode="General">
                  <c:v>4.7554499999999996E-3</c:v>
                </c:pt>
                <c:pt idx="25298" formatCode="General">
                  <c:v>4.7554900000000002E-3</c:v>
                </c:pt>
                <c:pt idx="25299" formatCode="General">
                  <c:v>4.7555399999999999E-3</c:v>
                </c:pt>
                <c:pt idx="25300" formatCode="General">
                  <c:v>4.7555899999999996E-3</c:v>
                </c:pt>
                <c:pt idx="25301" formatCode="General">
                  <c:v>4.7556300000000003E-3</c:v>
                </c:pt>
                <c:pt idx="25302" formatCode="General">
                  <c:v>4.75568E-3</c:v>
                </c:pt>
                <c:pt idx="25303" formatCode="General">
                  <c:v>4.7557299999999997E-3</c:v>
                </c:pt>
                <c:pt idx="25304" formatCode="General">
                  <c:v>4.7557800000000003E-3</c:v>
                </c:pt>
                <c:pt idx="25305" formatCode="General">
                  <c:v>4.75582E-3</c:v>
                </c:pt>
                <c:pt idx="25306" formatCode="General">
                  <c:v>4.7558699999999997E-3</c:v>
                </c:pt>
                <c:pt idx="25307" formatCode="General">
                  <c:v>4.7559000000000004E-3</c:v>
                </c:pt>
                <c:pt idx="25308" formatCode="General">
                  <c:v>4.7559500000000001E-3</c:v>
                </c:pt>
                <c:pt idx="25309" formatCode="General">
                  <c:v>4.7559999999999998E-3</c:v>
                </c:pt>
                <c:pt idx="25310" formatCode="General">
                  <c:v>4.7560500000000004E-3</c:v>
                </c:pt>
                <c:pt idx="25311" formatCode="General">
                  <c:v>4.7561000000000001E-3</c:v>
                </c:pt>
                <c:pt idx="25312" formatCode="General">
                  <c:v>4.7561399999999998E-3</c:v>
                </c:pt>
                <c:pt idx="25313" formatCode="General">
                  <c:v>4.7561900000000004E-3</c:v>
                </c:pt>
                <c:pt idx="25314" formatCode="General">
                  <c:v>4.7562400000000001E-3</c:v>
                </c:pt>
                <c:pt idx="25315" formatCode="General">
                  <c:v>4.7562899999999998E-3</c:v>
                </c:pt>
                <c:pt idx="25316" formatCode="General">
                  <c:v>4.7563400000000004E-3</c:v>
                </c:pt>
                <c:pt idx="25317" formatCode="General">
                  <c:v>4.7563900000000001E-3</c:v>
                </c:pt>
                <c:pt idx="25318" formatCode="General">
                  <c:v>4.7564399999999998E-3</c:v>
                </c:pt>
                <c:pt idx="25319" formatCode="General">
                  <c:v>4.7564800000000004E-3</c:v>
                </c:pt>
                <c:pt idx="25320" formatCode="General">
                  <c:v>4.7565300000000001E-3</c:v>
                </c:pt>
                <c:pt idx="25321" formatCode="General">
                  <c:v>4.7565799999999998E-3</c:v>
                </c:pt>
                <c:pt idx="25322" formatCode="General">
                  <c:v>4.7566300000000004E-3</c:v>
                </c:pt>
                <c:pt idx="25323" formatCode="General">
                  <c:v>4.7566800000000001E-3</c:v>
                </c:pt>
                <c:pt idx="25324" formatCode="General">
                  <c:v>4.7567399999999998E-3</c:v>
                </c:pt>
                <c:pt idx="25325" formatCode="General">
                  <c:v>4.7567900000000003E-3</c:v>
                </c:pt>
                <c:pt idx="25326" formatCode="General">
                  <c:v>4.75685E-3</c:v>
                </c:pt>
                <c:pt idx="25327" formatCode="General">
                  <c:v>4.7569099999999996E-3</c:v>
                </c:pt>
                <c:pt idx="25328" formatCode="General">
                  <c:v>4.7569700000000001E-3</c:v>
                </c:pt>
                <c:pt idx="25329" formatCode="General">
                  <c:v>4.7570299999999998E-3</c:v>
                </c:pt>
                <c:pt idx="25330" formatCode="General">
                  <c:v>4.7570800000000003E-3</c:v>
                </c:pt>
                <c:pt idx="25331" formatCode="General">
                  <c:v>4.75714E-3</c:v>
                </c:pt>
                <c:pt idx="25332" formatCode="General">
                  <c:v>4.7571999999999996E-3</c:v>
                </c:pt>
                <c:pt idx="25333" formatCode="General">
                  <c:v>4.7572600000000001E-3</c:v>
                </c:pt>
                <c:pt idx="25334" formatCode="General">
                  <c:v>4.7573299999999997E-3</c:v>
                </c:pt>
                <c:pt idx="25335" formatCode="General">
                  <c:v>4.7573800000000003E-3</c:v>
                </c:pt>
                <c:pt idx="25336" formatCode="General">
                  <c:v>4.7574399999999999E-3</c:v>
                </c:pt>
                <c:pt idx="25337" formatCode="General">
                  <c:v>4.7574999999999996E-3</c:v>
                </c:pt>
                <c:pt idx="25338" formatCode="General">
                  <c:v>4.7575600000000001E-3</c:v>
                </c:pt>
                <c:pt idx="25339" formatCode="General">
                  <c:v>4.7576199999999997E-3</c:v>
                </c:pt>
                <c:pt idx="25340" formatCode="General">
                  <c:v>4.7577000000000001E-3</c:v>
                </c:pt>
                <c:pt idx="25341" formatCode="General">
                  <c:v>4.7577899999999996E-3</c:v>
                </c:pt>
                <c:pt idx="25342" formatCode="General">
                  <c:v>4.7578799999999999E-3</c:v>
                </c:pt>
                <c:pt idx="25343" formatCode="General">
                  <c:v>4.7579800000000002E-3</c:v>
                </c:pt>
                <c:pt idx="25344" formatCode="General">
                  <c:v>4.7581000000000003E-3</c:v>
                </c:pt>
                <c:pt idx="25345" formatCode="General">
                  <c:v>4.7582299999999996E-3</c:v>
                </c:pt>
                <c:pt idx="25346" formatCode="General">
                  <c:v>4.7584599999999999E-3</c:v>
                </c:pt>
                <c:pt idx="25347" formatCode="General">
                  <c:v>4.7586900000000003E-3</c:v>
                </c:pt>
                <c:pt idx="25348" formatCode="General">
                  <c:v>4.7588400000000003E-3</c:v>
                </c:pt>
                <c:pt idx="25349" formatCode="General">
                  <c:v>4.7589700000000004E-3</c:v>
                </c:pt>
                <c:pt idx="25350" formatCode="General">
                  <c:v>4.7590499999999999E-3</c:v>
                </c:pt>
                <c:pt idx="25351" formatCode="General">
                  <c:v>4.7591700000000001E-3</c:v>
                </c:pt>
                <c:pt idx="25352" formatCode="General">
                  <c:v>4.7592800000000003E-3</c:v>
                </c:pt>
                <c:pt idx="25353" formatCode="General">
                  <c:v>4.7593999999999996E-3</c:v>
                </c:pt>
                <c:pt idx="25354" formatCode="General">
                  <c:v>4.7594999999999998E-3</c:v>
                </c:pt>
                <c:pt idx="25355" formatCode="General">
                  <c:v>4.7596100000000001E-3</c:v>
                </c:pt>
                <c:pt idx="25356" formatCode="General">
                  <c:v>4.7597000000000004E-3</c:v>
                </c:pt>
                <c:pt idx="25357" formatCode="General">
                  <c:v>4.7598099999999997E-3</c:v>
                </c:pt>
                <c:pt idx="25358" formatCode="General">
                  <c:v>4.7599199999999999E-3</c:v>
                </c:pt>
                <c:pt idx="25359" formatCode="General">
                  <c:v>4.7600100000000003E-3</c:v>
                </c:pt>
                <c:pt idx="25360" formatCode="General">
                  <c:v>4.7600899999999998E-3</c:v>
                </c:pt>
                <c:pt idx="25361" formatCode="General">
                  <c:v>4.7601900000000001E-3</c:v>
                </c:pt>
                <c:pt idx="25362" formatCode="General">
                  <c:v>4.7603100000000002E-3</c:v>
                </c:pt>
                <c:pt idx="25363" formatCode="General">
                  <c:v>4.7604199999999996E-3</c:v>
                </c:pt>
                <c:pt idx="25364" formatCode="General">
                  <c:v>4.7605399999999997E-3</c:v>
                </c:pt>
                <c:pt idx="25365" formatCode="General">
                  <c:v>4.7606899999999997E-3</c:v>
                </c:pt>
                <c:pt idx="25366" formatCode="General">
                  <c:v>4.7609200000000001E-3</c:v>
                </c:pt>
                <c:pt idx="25367" formatCode="General">
                  <c:v>4.7611299999999997E-3</c:v>
                </c:pt>
                <c:pt idx="25368" formatCode="General">
                  <c:v>4.7612899999999996E-3</c:v>
                </c:pt>
                <c:pt idx="25369" formatCode="General">
                  <c:v>4.7614099999999998E-3</c:v>
                </c:pt>
                <c:pt idx="25370" formatCode="General">
                  <c:v>4.76151E-3</c:v>
                </c:pt>
                <c:pt idx="25371" formatCode="General">
                  <c:v>4.7616000000000004E-3</c:v>
                </c:pt>
                <c:pt idx="25372" formatCode="General">
                  <c:v>4.7616799999999999E-3</c:v>
                </c:pt>
                <c:pt idx="25373" formatCode="General">
                  <c:v>4.7617400000000004E-3</c:v>
                </c:pt>
                <c:pt idx="25374" formatCode="General">
                  <c:v>4.7618000000000001E-3</c:v>
                </c:pt>
                <c:pt idx="25375" formatCode="General">
                  <c:v>4.7618699999999996E-3</c:v>
                </c:pt>
                <c:pt idx="25376" formatCode="General">
                  <c:v>4.7619300000000002E-3</c:v>
                </c:pt>
                <c:pt idx="25377" formatCode="General">
                  <c:v>4.7619899999999998E-3</c:v>
                </c:pt>
                <c:pt idx="25378" formatCode="General">
                  <c:v>4.7620500000000003E-3</c:v>
                </c:pt>
                <c:pt idx="25379" formatCode="General">
                  <c:v>4.7621199999999999E-3</c:v>
                </c:pt>
                <c:pt idx="25380" formatCode="General">
                  <c:v>4.7621800000000004E-3</c:v>
                </c:pt>
                <c:pt idx="25381" formatCode="General">
                  <c:v>4.76224E-3</c:v>
                </c:pt>
                <c:pt idx="25382" formatCode="General">
                  <c:v>4.7622999999999997E-3</c:v>
                </c:pt>
                <c:pt idx="25383" formatCode="General">
                  <c:v>4.7623500000000003E-3</c:v>
                </c:pt>
                <c:pt idx="25384" formatCode="General">
                  <c:v>4.7624099999999999E-3</c:v>
                </c:pt>
                <c:pt idx="25385" formatCode="General">
                  <c:v>4.7624700000000004E-3</c:v>
                </c:pt>
                <c:pt idx="25386" formatCode="General">
                  <c:v>4.7625300000000001E-3</c:v>
                </c:pt>
                <c:pt idx="25387" formatCode="General">
                  <c:v>4.7625899999999997E-3</c:v>
                </c:pt>
                <c:pt idx="25388" formatCode="General">
                  <c:v>4.7626400000000003E-3</c:v>
                </c:pt>
                <c:pt idx="25389" formatCode="General">
                  <c:v>4.7626999999999999E-3</c:v>
                </c:pt>
                <c:pt idx="25390" formatCode="General">
                  <c:v>4.7627399999999997E-3</c:v>
                </c:pt>
                <c:pt idx="25391" formatCode="General">
                  <c:v>4.7627800000000003E-3</c:v>
                </c:pt>
                <c:pt idx="25392" formatCode="General">
                  <c:v>4.7628200000000001E-3</c:v>
                </c:pt>
                <c:pt idx="25393" formatCode="General">
                  <c:v>4.7628699999999998E-3</c:v>
                </c:pt>
                <c:pt idx="25394" formatCode="General">
                  <c:v>4.7629200000000003E-3</c:v>
                </c:pt>
                <c:pt idx="25395" formatCode="General">
                  <c:v>4.7629700000000001E-3</c:v>
                </c:pt>
                <c:pt idx="25396" formatCode="General">
                  <c:v>4.7630199999999998E-3</c:v>
                </c:pt>
                <c:pt idx="25397" formatCode="General">
                  <c:v>4.7630700000000003E-3</c:v>
                </c:pt>
                <c:pt idx="25398" formatCode="General">
                  <c:v>4.7631100000000001E-3</c:v>
                </c:pt>
                <c:pt idx="25399" formatCode="General">
                  <c:v>4.7631599999999998E-3</c:v>
                </c:pt>
                <c:pt idx="25400" formatCode="General">
                  <c:v>4.7632100000000004E-3</c:v>
                </c:pt>
                <c:pt idx="25401" formatCode="General">
                  <c:v>4.7632600000000001E-3</c:v>
                </c:pt>
                <c:pt idx="25402" formatCode="General">
                  <c:v>4.7633099999999998E-3</c:v>
                </c:pt>
                <c:pt idx="25403" formatCode="General">
                  <c:v>4.7633600000000003E-3</c:v>
                </c:pt>
                <c:pt idx="25404" formatCode="General">
                  <c:v>4.76341E-3</c:v>
                </c:pt>
                <c:pt idx="25405" formatCode="General">
                  <c:v>4.7634499999999998E-3</c:v>
                </c:pt>
                <c:pt idx="25406" formatCode="General">
                  <c:v>4.7635000000000004E-3</c:v>
                </c:pt>
                <c:pt idx="25407" formatCode="General">
                  <c:v>4.7635500000000001E-3</c:v>
                </c:pt>
                <c:pt idx="25408" formatCode="General">
                  <c:v>4.7635899999999998E-3</c:v>
                </c:pt>
                <c:pt idx="25409" formatCode="General">
                  <c:v>4.7636400000000004E-3</c:v>
                </c:pt>
                <c:pt idx="25410" formatCode="General">
                  <c:v>4.7636900000000001E-3</c:v>
                </c:pt>
                <c:pt idx="25411" formatCode="General">
                  <c:v>4.7637399999999998E-3</c:v>
                </c:pt>
                <c:pt idx="25412" formatCode="General">
                  <c:v>4.7638000000000003E-3</c:v>
                </c:pt>
                <c:pt idx="25413" formatCode="General">
                  <c:v>4.76385E-3</c:v>
                </c:pt>
                <c:pt idx="25414" formatCode="General">
                  <c:v>4.7638999999999997E-3</c:v>
                </c:pt>
                <c:pt idx="25415" formatCode="General">
                  <c:v>4.7639500000000003E-3</c:v>
                </c:pt>
                <c:pt idx="25416" formatCode="General">
                  <c:v>4.764E-3</c:v>
                </c:pt>
                <c:pt idx="25417" formatCode="General">
                  <c:v>4.7640499999999997E-3</c:v>
                </c:pt>
                <c:pt idx="25418" formatCode="General">
                  <c:v>4.7641000000000003E-3</c:v>
                </c:pt>
                <c:pt idx="25419" formatCode="General">
                  <c:v>4.76415E-3</c:v>
                </c:pt>
                <c:pt idx="25420" formatCode="General">
                  <c:v>4.7641899999999997E-3</c:v>
                </c:pt>
                <c:pt idx="25421" formatCode="General">
                  <c:v>4.7642500000000003E-3</c:v>
                </c:pt>
                <c:pt idx="25422" formatCode="General">
                  <c:v>4.7643199999999998E-3</c:v>
                </c:pt>
                <c:pt idx="25423" formatCode="General">
                  <c:v>4.7643900000000003E-3</c:v>
                </c:pt>
                <c:pt idx="25424" formatCode="General">
                  <c:v>4.7644599999999999E-3</c:v>
                </c:pt>
                <c:pt idx="25425" formatCode="General">
                  <c:v>4.7645200000000004E-3</c:v>
                </c:pt>
                <c:pt idx="25426" formatCode="General">
                  <c:v>4.76459E-3</c:v>
                </c:pt>
                <c:pt idx="25427" formatCode="General">
                  <c:v>4.7646600000000004E-3</c:v>
                </c:pt>
                <c:pt idx="25428" formatCode="General">
                  <c:v>4.7647499999999999E-3</c:v>
                </c:pt>
                <c:pt idx="25429" formatCode="General">
                  <c:v>4.7648300000000003E-3</c:v>
                </c:pt>
                <c:pt idx="25430" formatCode="General">
                  <c:v>4.7649199999999997E-3</c:v>
                </c:pt>
                <c:pt idx="25431" formatCode="General">
                  <c:v>4.7650100000000001E-3</c:v>
                </c:pt>
                <c:pt idx="25432" formatCode="General">
                  <c:v>4.7651400000000002E-3</c:v>
                </c:pt>
                <c:pt idx="25433" formatCode="General">
                  <c:v>4.7652700000000003E-3</c:v>
                </c:pt>
                <c:pt idx="25434" formatCode="General">
                  <c:v>4.7654000000000004E-3</c:v>
                </c:pt>
                <c:pt idx="25435" formatCode="General">
                  <c:v>4.7655299999999996E-3</c:v>
                </c:pt>
                <c:pt idx="25436" formatCode="General">
                  <c:v>4.7656599999999997E-3</c:v>
                </c:pt>
                <c:pt idx="25437" formatCode="General">
                  <c:v>4.7657899999999998E-3</c:v>
                </c:pt>
                <c:pt idx="25438" formatCode="General">
                  <c:v>4.7659699999999996E-3</c:v>
                </c:pt>
                <c:pt idx="25439" formatCode="General">
                  <c:v>4.7661200000000004E-3</c:v>
                </c:pt>
                <c:pt idx="25440" formatCode="General">
                  <c:v>4.7663100000000002E-3</c:v>
                </c:pt>
                <c:pt idx="25441" formatCode="General">
                  <c:v>4.7664999999999999E-3</c:v>
                </c:pt>
                <c:pt idx="25442" formatCode="General">
                  <c:v>4.7666799999999997E-3</c:v>
                </c:pt>
                <c:pt idx="25443" formatCode="General">
                  <c:v>4.7668099999999998E-3</c:v>
                </c:pt>
                <c:pt idx="25444" formatCode="General">
                  <c:v>4.76706E-3</c:v>
                </c:pt>
                <c:pt idx="25445" formatCode="General">
                  <c:v>4.7673100000000003E-3</c:v>
                </c:pt>
                <c:pt idx="25446" formatCode="General">
                  <c:v>4.7675699999999996E-3</c:v>
                </c:pt>
                <c:pt idx="25447" formatCode="General">
                  <c:v>4.7678199999999999E-3</c:v>
                </c:pt>
                <c:pt idx="25448" formatCode="General">
                  <c:v>4.7680700000000001E-3</c:v>
                </c:pt>
                <c:pt idx="25449" formatCode="General">
                  <c:v>4.7683300000000003E-3</c:v>
                </c:pt>
                <c:pt idx="25450" formatCode="General">
                  <c:v>4.7685899999999996E-3</c:v>
                </c:pt>
                <c:pt idx="25451" formatCode="General">
                  <c:v>4.7689400000000002E-3</c:v>
                </c:pt>
                <c:pt idx="25452" formatCode="General">
                  <c:v>4.7692899999999998E-3</c:v>
                </c:pt>
                <c:pt idx="25453" formatCode="General">
                  <c:v>4.7696400000000003E-3</c:v>
                </c:pt>
                <c:pt idx="25454" formatCode="General">
                  <c:v>4.76999E-3</c:v>
                </c:pt>
                <c:pt idx="25455" formatCode="General">
                  <c:v>4.7703399999999997E-3</c:v>
                </c:pt>
                <c:pt idx="25456" formatCode="General">
                  <c:v>4.7706900000000002E-3</c:v>
                </c:pt>
                <c:pt idx="25457" formatCode="General">
                  <c:v>4.7711699999999999E-3</c:v>
                </c:pt>
                <c:pt idx="25458" formatCode="General">
                  <c:v>4.7716399999999997E-3</c:v>
                </c:pt>
                <c:pt idx="25459" formatCode="General">
                  <c:v>4.7720999999999996E-3</c:v>
                </c:pt>
                <c:pt idx="25460" formatCode="General">
                  <c:v>4.7725600000000003E-3</c:v>
                </c:pt>
                <c:pt idx="25461" formatCode="General">
                  <c:v>4.7730300000000002E-3</c:v>
                </c:pt>
                <c:pt idx="25462" formatCode="General">
                  <c:v>4.7736499999999999E-3</c:v>
                </c:pt>
                <c:pt idx="25463" formatCode="General">
                  <c:v>4.7742699999999997E-3</c:v>
                </c:pt>
                <c:pt idx="25464" formatCode="General">
                  <c:v>4.7748900000000004E-3</c:v>
                </c:pt>
                <c:pt idx="25465" formatCode="General">
                  <c:v>4.7755100000000002E-3</c:v>
                </c:pt>
                <c:pt idx="25466" formatCode="General">
                  <c:v>4.7763600000000003E-3</c:v>
                </c:pt>
                <c:pt idx="25467" formatCode="General">
                  <c:v>4.7771799999999998E-3</c:v>
                </c:pt>
                <c:pt idx="25468" formatCode="General">
                  <c:v>4.7779900000000002E-3</c:v>
                </c:pt>
                <c:pt idx="25469" formatCode="General">
                  <c:v>4.7790799999999998E-3</c:v>
                </c:pt>
                <c:pt idx="25470" formatCode="General">
                  <c:v>4.7801600000000003E-3</c:v>
                </c:pt>
                <c:pt idx="25471" formatCode="General">
                  <c:v>4.7812499999999999E-3</c:v>
                </c:pt>
                <c:pt idx="25472" formatCode="General">
                  <c:v>4.7823299999999996E-3</c:v>
                </c:pt>
                <c:pt idx="25473" formatCode="General">
                  <c:v>4.7839600000000003E-3</c:v>
                </c:pt>
                <c:pt idx="25474" formatCode="General">
                  <c:v>4.78517E-3</c:v>
                </c:pt>
                <c:pt idx="25475" formatCode="General">
                  <c:v>4.7865199999999998E-3</c:v>
                </c:pt>
                <c:pt idx="25476" formatCode="General">
                  <c:v>4.78853E-3</c:v>
                </c:pt>
                <c:pt idx="25477" formatCode="General">
                  <c:v>4.7898799999999998E-3</c:v>
                </c:pt>
                <c:pt idx="25478" formatCode="General">
                  <c:v>4.7922599999999996E-3</c:v>
                </c:pt>
                <c:pt idx="25479" formatCode="General">
                  <c:v>4.7946500000000001E-3</c:v>
                </c:pt>
                <c:pt idx="25480" formatCode="General">
                  <c:v>4.7970299999999999E-3</c:v>
                </c:pt>
                <c:pt idx="25481" formatCode="General">
                  <c:v>4.7994200000000004E-3</c:v>
                </c:pt>
                <c:pt idx="25482" formatCode="General">
                  <c:v>4.8019200000000003E-3</c:v>
                </c:pt>
                <c:pt idx="25483" formatCode="General">
                  <c:v>4.8044100000000003E-3</c:v>
                </c:pt>
                <c:pt idx="25484" formatCode="General">
                  <c:v>4.8069100000000002E-3</c:v>
                </c:pt>
                <c:pt idx="25485" formatCode="General">
                  <c:v>4.8094100000000001E-3</c:v>
                </c:pt>
                <c:pt idx="25486" formatCode="General">
                  <c:v>4.8116000000000001E-3</c:v>
                </c:pt>
                <c:pt idx="25487" formatCode="General">
                  <c:v>4.8137900000000001E-3</c:v>
                </c:pt>
                <c:pt idx="25488" formatCode="General">
                  <c:v>4.8159700000000001E-3</c:v>
                </c:pt>
                <c:pt idx="25489" formatCode="General">
                  <c:v>4.8181600000000002E-3</c:v>
                </c:pt>
                <c:pt idx="25490" formatCode="General">
                  <c:v>4.8198900000000003E-3</c:v>
                </c:pt>
                <c:pt idx="25491" formatCode="General">
                  <c:v>4.8216200000000004E-3</c:v>
                </c:pt>
                <c:pt idx="25492" formatCode="General">
                  <c:v>4.8233399999999997E-3</c:v>
                </c:pt>
                <c:pt idx="25493" formatCode="General">
                  <c:v>4.8250699999999999E-3</c:v>
                </c:pt>
                <c:pt idx="25494" formatCode="General">
                  <c:v>4.8267900000000001E-3</c:v>
                </c:pt>
                <c:pt idx="25495" formatCode="General">
                  <c:v>4.8279300000000002E-3</c:v>
                </c:pt>
                <c:pt idx="25496" formatCode="General">
                  <c:v>4.8290499999999997E-3</c:v>
                </c:pt>
                <c:pt idx="25497" formatCode="General">
                  <c:v>4.8301699999999999E-3</c:v>
                </c:pt>
                <c:pt idx="25498" formatCode="General">
                  <c:v>4.8313000000000002E-3</c:v>
                </c:pt>
                <c:pt idx="25499" formatCode="General">
                  <c:v>4.8324199999999996E-3</c:v>
                </c:pt>
                <c:pt idx="25500" formatCode="General">
                  <c:v>4.8335399999999999E-3</c:v>
                </c:pt>
                <c:pt idx="25501" formatCode="General">
                  <c:v>4.8346600000000002E-3</c:v>
                </c:pt>
                <c:pt idx="25502" formatCode="General">
                  <c:v>4.8355100000000003E-3</c:v>
                </c:pt>
                <c:pt idx="25503" formatCode="General">
                  <c:v>4.8363499999999997E-3</c:v>
                </c:pt>
                <c:pt idx="25504" formatCode="General">
                  <c:v>4.8373599999999998E-3</c:v>
                </c:pt>
                <c:pt idx="25505" formatCode="General">
                  <c:v>4.8380300000000001E-3</c:v>
                </c:pt>
                <c:pt idx="25506" formatCode="General">
                  <c:v>4.8387100000000004E-3</c:v>
                </c:pt>
                <c:pt idx="25507" formatCode="General">
                  <c:v>4.8393799999999999E-3</c:v>
                </c:pt>
                <c:pt idx="25508" formatCode="General">
                  <c:v>4.8400500000000003E-3</c:v>
                </c:pt>
                <c:pt idx="25509" formatCode="General">
                  <c:v>4.8407299999999997E-3</c:v>
                </c:pt>
                <c:pt idx="25510" formatCode="General">
                  <c:v>4.8414E-3</c:v>
                </c:pt>
                <c:pt idx="25511" formatCode="General">
                  <c:v>4.84199E-3</c:v>
                </c:pt>
                <c:pt idx="25512" formatCode="General">
                  <c:v>4.8424899999999996E-3</c:v>
                </c:pt>
                <c:pt idx="25513" formatCode="General">
                  <c:v>4.8430000000000001E-3</c:v>
                </c:pt>
                <c:pt idx="25514" formatCode="General">
                  <c:v>4.8434999999999997E-3</c:v>
                </c:pt>
                <c:pt idx="25515" formatCode="General">
                  <c:v>4.8440100000000002E-3</c:v>
                </c:pt>
                <c:pt idx="25516" formatCode="General">
                  <c:v>4.8445099999999998E-3</c:v>
                </c:pt>
                <c:pt idx="25517" formatCode="General">
                  <c:v>4.8450200000000002E-3</c:v>
                </c:pt>
                <c:pt idx="25518" formatCode="General">
                  <c:v>4.8455199999999999E-3</c:v>
                </c:pt>
                <c:pt idx="25519" formatCode="General">
                  <c:v>4.8459499999999999E-3</c:v>
                </c:pt>
                <c:pt idx="25520" formatCode="General">
                  <c:v>4.8462799999999997E-3</c:v>
                </c:pt>
                <c:pt idx="25521" formatCode="General">
                  <c:v>4.8466200000000003E-3</c:v>
                </c:pt>
                <c:pt idx="25522" formatCode="General">
                  <c:v>4.84696E-3</c:v>
                </c:pt>
                <c:pt idx="25523" formatCode="General">
                  <c:v>4.8472899999999998E-3</c:v>
                </c:pt>
                <c:pt idx="25524" formatCode="General">
                  <c:v>4.8476300000000003E-3</c:v>
                </c:pt>
                <c:pt idx="25525" formatCode="General">
                  <c:v>4.8479700000000001E-3</c:v>
                </c:pt>
                <c:pt idx="25526" formatCode="General">
                  <c:v>4.8482999999999998E-3</c:v>
                </c:pt>
                <c:pt idx="25527" formatCode="General">
                  <c:v>4.8485999999999998E-3</c:v>
                </c:pt>
                <c:pt idx="25528" formatCode="General">
                  <c:v>4.84885E-3</c:v>
                </c:pt>
                <c:pt idx="25529" formatCode="General">
                  <c:v>4.8491000000000003E-3</c:v>
                </c:pt>
                <c:pt idx="25530" formatCode="General">
                  <c:v>4.8493599999999996E-3</c:v>
                </c:pt>
                <c:pt idx="25531" formatCode="General">
                  <c:v>4.8496099999999999E-3</c:v>
                </c:pt>
                <c:pt idx="25532" formatCode="General">
                  <c:v>4.8498600000000001E-3</c:v>
                </c:pt>
                <c:pt idx="25533" formatCode="General">
                  <c:v>4.8501100000000004E-3</c:v>
                </c:pt>
                <c:pt idx="25534" formatCode="General">
                  <c:v>4.8503699999999997E-3</c:v>
                </c:pt>
                <c:pt idx="25535" formatCode="General">
                  <c:v>4.8505900000000001E-3</c:v>
                </c:pt>
                <c:pt idx="25536" formatCode="General">
                  <c:v>4.8507899999999998E-3</c:v>
                </c:pt>
                <c:pt idx="25537" formatCode="General">
                  <c:v>4.8509800000000004E-3</c:v>
                </c:pt>
                <c:pt idx="25538" formatCode="General">
                  <c:v>4.8511800000000001E-3</c:v>
                </c:pt>
                <c:pt idx="25539" formatCode="General">
                  <c:v>4.8513799999999998E-3</c:v>
                </c:pt>
                <c:pt idx="25540" formatCode="General">
                  <c:v>4.8515700000000004E-3</c:v>
                </c:pt>
                <c:pt idx="25541" formatCode="General">
                  <c:v>4.8517200000000003E-3</c:v>
                </c:pt>
                <c:pt idx="25542" formatCode="General">
                  <c:v>4.8518700000000003E-3</c:v>
                </c:pt>
                <c:pt idx="25543" formatCode="General">
                  <c:v>4.8520100000000004E-3</c:v>
                </c:pt>
                <c:pt idx="25544" formatCode="General">
                  <c:v>4.8521299999999996E-3</c:v>
                </c:pt>
                <c:pt idx="25545" formatCode="General">
                  <c:v>4.8522699999999997E-3</c:v>
                </c:pt>
                <c:pt idx="25546" formatCode="General">
                  <c:v>4.8524099999999997E-3</c:v>
                </c:pt>
                <c:pt idx="25547" formatCode="General">
                  <c:v>4.8525499999999997E-3</c:v>
                </c:pt>
                <c:pt idx="25548" formatCode="General">
                  <c:v>4.85266E-3</c:v>
                </c:pt>
                <c:pt idx="25549" formatCode="General">
                  <c:v>4.8527600000000002E-3</c:v>
                </c:pt>
                <c:pt idx="25550" formatCode="General">
                  <c:v>4.8528699999999996E-3</c:v>
                </c:pt>
                <c:pt idx="25551" formatCode="General">
                  <c:v>4.8529799999999998E-3</c:v>
                </c:pt>
                <c:pt idx="25552" formatCode="General">
                  <c:v>4.8530800000000001E-3</c:v>
                </c:pt>
                <c:pt idx="25553" formatCode="General">
                  <c:v>4.8531900000000003E-3</c:v>
                </c:pt>
                <c:pt idx="25554" formatCode="General">
                  <c:v>4.8532799999999997E-3</c:v>
                </c:pt>
                <c:pt idx="25555" formatCode="General">
                  <c:v>4.8533700000000001E-3</c:v>
                </c:pt>
                <c:pt idx="25556" formatCode="General">
                  <c:v>4.8534399999999997E-3</c:v>
                </c:pt>
                <c:pt idx="25557" formatCode="General">
                  <c:v>4.8535000000000002E-3</c:v>
                </c:pt>
                <c:pt idx="25558" formatCode="General">
                  <c:v>4.8535599999999998E-3</c:v>
                </c:pt>
                <c:pt idx="25559" formatCode="General">
                  <c:v>4.8536300000000003E-3</c:v>
                </c:pt>
                <c:pt idx="25560" formatCode="General">
                  <c:v>4.8536899999999999E-3</c:v>
                </c:pt>
                <c:pt idx="25561" formatCode="General">
                  <c:v>4.8537500000000004E-3</c:v>
                </c:pt>
                <c:pt idx="25562" formatCode="General">
                  <c:v>4.85382E-3</c:v>
                </c:pt>
                <c:pt idx="25563" formatCode="General">
                  <c:v>4.8538799999999997E-3</c:v>
                </c:pt>
                <c:pt idx="25564" formatCode="General">
                  <c:v>4.8539400000000002E-3</c:v>
                </c:pt>
                <c:pt idx="25565" formatCode="General">
                  <c:v>4.8540099999999997E-3</c:v>
                </c:pt>
                <c:pt idx="25566" formatCode="General">
                  <c:v>4.8540700000000003E-3</c:v>
                </c:pt>
                <c:pt idx="25567" formatCode="General">
                  <c:v>4.8541299999999999E-3</c:v>
                </c:pt>
                <c:pt idx="25568" formatCode="General">
                  <c:v>4.8542000000000004E-3</c:v>
                </c:pt>
                <c:pt idx="25569" formatCode="General">
                  <c:v>4.85426E-3</c:v>
                </c:pt>
                <c:pt idx="25570" formatCode="General">
                  <c:v>4.8543299999999996E-3</c:v>
                </c:pt>
                <c:pt idx="25571" formatCode="General">
                  <c:v>4.8543900000000001E-3</c:v>
                </c:pt>
                <c:pt idx="25572" formatCode="General">
                  <c:v>4.8544599999999997E-3</c:v>
                </c:pt>
                <c:pt idx="25573" formatCode="General">
                  <c:v>4.8545200000000002E-3</c:v>
                </c:pt>
                <c:pt idx="25574" formatCode="General">
                  <c:v>4.8545899999999998E-3</c:v>
                </c:pt>
                <c:pt idx="25575" formatCode="General">
                  <c:v>4.8546600000000002E-3</c:v>
                </c:pt>
                <c:pt idx="25576" formatCode="General">
                  <c:v>4.8547199999999999E-3</c:v>
                </c:pt>
                <c:pt idx="25577" formatCode="General">
                  <c:v>4.8547900000000003E-3</c:v>
                </c:pt>
                <c:pt idx="25578" formatCode="General">
                  <c:v>4.85485E-3</c:v>
                </c:pt>
                <c:pt idx="25579" formatCode="General">
                  <c:v>4.8549200000000004E-3</c:v>
                </c:pt>
                <c:pt idx="25580" formatCode="General">
                  <c:v>4.8549700000000001E-3</c:v>
                </c:pt>
                <c:pt idx="25581" formatCode="General">
                  <c:v>4.8550199999999998E-3</c:v>
                </c:pt>
                <c:pt idx="25582" formatCode="General">
                  <c:v>4.8550800000000003E-3</c:v>
                </c:pt>
                <c:pt idx="25583" formatCode="General">
                  <c:v>4.8551100000000002E-3</c:v>
                </c:pt>
                <c:pt idx="25584" formatCode="General">
                  <c:v>4.8551899999999997E-3</c:v>
                </c:pt>
                <c:pt idx="25585" formatCode="General">
                  <c:v>4.8552600000000001E-3</c:v>
                </c:pt>
                <c:pt idx="25586" formatCode="General">
                  <c:v>4.8553299999999997E-3</c:v>
                </c:pt>
                <c:pt idx="25587" formatCode="General">
                  <c:v>4.8554000000000002E-3</c:v>
                </c:pt>
                <c:pt idx="25588" formatCode="General">
                  <c:v>4.8554799999999997E-3</c:v>
                </c:pt>
                <c:pt idx="25589" formatCode="General">
                  <c:v>4.8555400000000002E-3</c:v>
                </c:pt>
                <c:pt idx="25590" formatCode="General">
                  <c:v>4.8556099999999998E-3</c:v>
                </c:pt>
                <c:pt idx="25591" formatCode="General">
                  <c:v>4.8556800000000002E-3</c:v>
                </c:pt>
                <c:pt idx="25592" formatCode="General">
                  <c:v>4.8557399999999999E-3</c:v>
                </c:pt>
                <c:pt idx="25593" formatCode="General">
                  <c:v>4.8558500000000001E-3</c:v>
                </c:pt>
                <c:pt idx="25594" formatCode="General">
                  <c:v>4.8559500000000004E-3</c:v>
                </c:pt>
                <c:pt idx="25595" formatCode="General">
                  <c:v>4.8560499999999998E-3</c:v>
                </c:pt>
                <c:pt idx="25596" formatCode="General">
                  <c:v>4.85616E-3</c:v>
                </c:pt>
                <c:pt idx="25597" formatCode="General">
                  <c:v>4.8562900000000001E-3</c:v>
                </c:pt>
                <c:pt idx="25598" formatCode="General">
                  <c:v>4.8564599999999999E-3</c:v>
                </c:pt>
                <c:pt idx="25599" formatCode="General">
                  <c:v>4.8568200000000004E-3</c:v>
                </c:pt>
                <c:pt idx="25600" formatCode="General">
                  <c:v>4.8569599999999996E-3</c:v>
                </c:pt>
                <c:pt idx="25601" formatCode="General">
                  <c:v>4.8570799999999997E-3</c:v>
                </c:pt>
                <c:pt idx="25602" formatCode="General">
                  <c:v>4.8572199999999998E-3</c:v>
                </c:pt>
                <c:pt idx="25603" formatCode="General">
                  <c:v>4.85732E-3</c:v>
                </c:pt>
                <c:pt idx="25604" formatCode="General">
                  <c:v>4.8574500000000001E-3</c:v>
                </c:pt>
                <c:pt idx="25605" formatCode="General">
                  <c:v>4.8575399999999996E-3</c:v>
                </c:pt>
                <c:pt idx="25606" formatCode="General">
                  <c:v>4.8576299999999999E-3</c:v>
                </c:pt>
                <c:pt idx="25607" formatCode="General">
                  <c:v>4.8577200000000003E-3</c:v>
                </c:pt>
                <c:pt idx="25608" formatCode="General">
                  <c:v>4.8578299999999996E-3</c:v>
                </c:pt>
                <c:pt idx="25609" formatCode="General">
                  <c:v>4.8579000000000001E-3</c:v>
                </c:pt>
                <c:pt idx="25610" formatCode="General">
                  <c:v>4.8579900000000004E-3</c:v>
                </c:pt>
                <c:pt idx="25611" formatCode="General">
                  <c:v>4.85806E-3</c:v>
                </c:pt>
                <c:pt idx="25612" formatCode="General">
                  <c:v>4.8581700000000002E-3</c:v>
                </c:pt>
                <c:pt idx="25613" formatCode="General">
                  <c:v>4.8582800000000004E-3</c:v>
                </c:pt>
                <c:pt idx="25614" formatCode="General">
                  <c:v>4.8583699999999999E-3</c:v>
                </c:pt>
                <c:pt idx="25615" formatCode="General">
                  <c:v>4.8584700000000001E-3</c:v>
                </c:pt>
                <c:pt idx="25616" formatCode="General">
                  <c:v>4.8585900000000003E-3</c:v>
                </c:pt>
                <c:pt idx="25617" formatCode="General">
                  <c:v>4.8587099999999996E-3</c:v>
                </c:pt>
                <c:pt idx="25618" formatCode="General">
                  <c:v>4.8588700000000004E-3</c:v>
                </c:pt>
                <c:pt idx="25619" formatCode="General">
                  <c:v>4.8590600000000001E-3</c:v>
                </c:pt>
                <c:pt idx="25620" formatCode="General">
                  <c:v>4.8593999999999998E-3</c:v>
                </c:pt>
                <c:pt idx="25621" formatCode="General">
                  <c:v>4.8595699999999997E-3</c:v>
                </c:pt>
                <c:pt idx="25622" formatCode="General">
                  <c:v>4.8596899999999998E-3</c:v>
                </c:pt>
                <c:pt idx="25623" formatCode="General">
                  <c:v>4.8597900000000001E-3</c:v>
                </c:pt>
                <c:pt idx="25624" formatCode="General">
                  <c:v>4.8599000000000003E-3</c:v>
                </c:pt>
                <c:pt idx="25625" formatCode="General">
                  <c:v>4.8599799999999999E-3</c:v>
                </c:pt>
                <c:pt idx="25626" formatCode="General">
                  <c:v>4.8600700000000002E-3</c:v>
                </c:pt>
                <c:pt idx="25627" formatCode="General">
                  <c:v>4.8601699999999996E-3</c:v>
                </c:pt>
                <c:pt idx="25628" formatCode="General">
                  <c:v>4.8602300000000001E-3</c:v>
                </c:pt>
                <c:pt idx="25629" formatCode="General">
                  <c:v>4.8602899999999997E-3</c:v>
                </c:pt>
                <c:pt idx="25630" formatCode="General">
                  <c:v>4.8603500000000003E-3</c:v>
                </c:pt>
                <c:pt idx="25631" formatCode="General">
                  <c:v>4.8604399999999997E-3</c:v>
                </c:pt>
                <c:pt idx="25632" formatCode="General">
                  <c:v>4.8605000000000002E-3</c:v>
                </c:pt>
                <c:pt idx="25633" formatCode="General">
                  <c:v>4.8605599999999999E-3</c:v>
                </c:pt>
                <c:pt idx="25634" formatCode="General">
                  <c:v>4.8606200000000004E-3</c:v>
                </c:pt>
                <c:pt idx="25635" formatCode="General">
                  <c:v>4.86068E-3</c:v>
                </c:pt>
                <c:pt idx="25636" formatCode="General">
                  <c:v>4.8607399999999997E-3</c:v>
                </c:pt>
                <c:pt idx="25637" formatCode="General">
                  <c:v>4.8608000000000002E-3</c:v>
                </c:pt>
                <c:pt idx="25638" formatCode="General">
                  <c:v>4.8608699999999998E-3</c:v>
                </c:pt>
                <c:pt idx="25639" formatCode="General">
                  <c:v>4.8609300000000003E-3</c:v>
                </c:pt>
                <c:pt idx="25640" formatCode="General">
                  <c:v>4.8609899999999999E-3</c:v>
                </c:pt>
                <c:pt idx="25641" formatCode="General">
                  <c:v>4.8610499999999996E-3</c:v>
                </c:pt>
                <c:pt idx="25642" formatCode="General">
                  <c:v>4.86112E-3</c:v>
                </c:pt>
                <c:pt idx="25643" formatCode="General">
                  <c:v>4.8611699999999997E-3</c:v>
                </c:pt>
                <c:pt idx="25644" formatCode="General">
                  <c:v>4.8612100000000004E-3</c:v>
                </c:pt>
                <c:pt idx="25645" formatCode="General">
                  <c:v>4.8612600000000001E-3</c:v>
                </c:pt>
                <c:pt idx="25646" formatCode="General">
                  <c:v>4.8613099999999998E-3</c:v>
                </c:pt>
                <c:pt idx="25647" formatCode="General">
                  <c:v>4.8613500000000004E-3</c:v>
                </c:pt>
                <c:pt idx="25648" formatCode="General">
                  <c:v>4.8614000000000001E-3</c:v>
                </c:pt>
                <c:pt idx="25649" formatCode="General">
                  <c:v>4.8614499999999998E-3</c:v>
                </c:pt>
                <c:pt idx="25650" formatCode="General">
                  <c:v>4.8615000000000004E-3</c:v>
                </c:pt>
                <c:pt idx="25651" formatCode="General">
                  <c:v>4.86157E-3</c:v>
                </c:pt>
                <c:pt idx="25652" formatCode="General">
                  <c:v>4.8616400000000004E-3</c:v>
                </c:pt>
                <c:pt idx="25653" formatCode="General">
                  <c:v>4.86171E-3</c:v>
                </c:pt>
                <c:pt idx="25654" formatCode="General">
                  <c:v>4.8617799999999996E-3</c:v>
                </c:pt>
                <c:pt idx="25655" formatCode="General">
                  <c:v>4.8618300000000001E-3</c:v>
                </c:pt>
                <c:pt idx="25656" formatCode="General">
                  <c:v>4.8618899999999998E-3</c:v>
                </c:pt>
                <c:pt idx="25657" formatCode="General">
                  <c:v>4.8619600000000002E-3</c:v>
                </c:pt>
                <c:pt idx="25658" formatCode="General">
                  <c:v>4.8620199999999999E-3</c:v>
                </c:pt>
                <c:pt idx="25659" formatCode="General">
                  <c:v>4.8620800000000004E-3</c:v>
                </c:pt>
                <c:pt idx="25660" formatCode="General">
                  <c:v>4.86214E-3</c:v>
                </c:pt>
                <c:pt idx="25661" formatCode="General">
                  <c:v>4.8622099999999996E-3</c:v>
                </c:pt>
                <c:pt idx="25662" formatCode="General">
                  <c:v>4.8622700000000001E-3</c:v>
                </c:pt>
                <c:pt idx="25663" formatCode="General">
                  <c:v>4.8623299999999998E-3</c:v>
                </c:pt>
                <c:pt idx="25664" formatCode="General">
                  <c:v>4.8624000000000002E-3</c:v>
                </c:pt>
                <c:pt idx="25665" formatCode="General">
                  <c:v>4.8624899999999997E-3</c:v>
                </c:pt>
                <c:pt idx="25666" formatCode="General">
                  <c:v>4.86259E-3</c:v>
                </c:pt>
                <c:pt idx="25667" formatCode="General">
                  <c:v>4.8626800000000003E-3</c:v>
                </c:pt>
                <c:pt idx="25668" formatCode="General">
                  <c:v>4.8627799999999997E-3</c:v>
                </c:pt>
                <c:pt idx="25669" formatCode="General">
                  <c:v>4.86288E-3</c:v>
                </c:pt>
                <c:pt idx="25670" formatCode="General">
                  <c:v>4.8629700000000003E-3</c:v>
                </c:pt>
                <c:pt idx="25671" formatCode="General">
                  <c:v>4.8630899999999996E-3</c:v>
                </c:pt>
                <c:pt idx="25672" formatCode="General">
                  <c:v>4.8632199999999997E-3</c:v>
                </c:pt>
                <c:pt idx="25673" formatCode="General">
                  <c:v>4.8633399999999999E-3</c:v>
                </c:pt>
                <c:pt idx="25674" formatCode="General">
                  <c:v>4.8634699999999999E-3</c:v>
                </c:pt>
                <c:pt idx="25675" formatCode="General">
                  <c:v>4.8636E-3</c:v>
                </c:pt>
                <c:pt idx="25676" formatCode="General">
                  <c:v>4.8636800000000004E-3</c:v>
                </c:pt>
                <c:pt idx="25677" formatCode="General">
                  <c:v>4.8638500000000003E-3</c:v>
                </c:pt>
                <c:pt idx="25678" formatCode="General">
                  <c:v>4.8640200000000001E-3</c:v>
                </c:pt>
                <c:pt idx="25679" formatCode="General">
                  <c:v>4.86419E-3</c:v>
                </c:pt>
                <c:pt idx="25680" formatCode="General">
                  <c:v>4.8643799999999997E-3</c:v>
                </c:pt>
                <c:pt idx="25681" formatCode="General">
                  <c:v>4.8645700000000004E-3</c:v>
                </c:pt>
                <c:pt idx="25682" formatCode="General">
                  <c:v>4.8647500000000002E-3</c:v>
                </c:pt>
                <c:pt idx="25683" formatCode="General">
                  <c:v>4.8649399999999999E-3</c:v>
                </c:pt>
                <c:pt idx="25684" formatCode="General">
                  <c:v>4.8651299999999996E-3</c:v>
                </c:pt>
                <c:pt idx="25685" formatCode="General">
                  <c:v>4.8653200000000002E-3</c:v>
                </c:pt>
                <c:pt idx="25686" formatCode="General">
                  <c:v>4.8655800000000004E-3</c:v>
                </c:pt>
                <c:pt idx="25687" formatCode="General">
                  <c:v>4.8658299999999998E-3</c:v>
                </c:pt>
                <c:pt idx="25688" formatCode="General">
                  <c:v>4.8660800000000001E-3</c:v>
                </c:pt>
                <c:pt idx="25689" formatCode="General">
                  <c:v>4.8663100000000004E-3</c:v>
                </c:pt>
                <c:pt idx="25690" formatCode="General">
                  <c:v>4.8665999999999996E-3</c:v>
                </c:pt>
                <c:pt idx="25691" formatCode="General">
                  <c:v>4.8669000000000004E-3</c:v>
                </c:pt>
                <c:pt idx="25692" formatCode="General">
                  <c:v>4.8672000000000003E-3</c:v>
                </c:pt>
                <c:pt idx="25693" formatCode="General">
                  <c:v>4.8675000000000003E-3</c:v>
                </c:pt>
                <c:pt idx="25694" formatCode="General">
                  <c:v>4.8678000000000003E-3</c:v>
                </c:pt>
                <c:pt idx="25695" formatCode="General">
                  <c:v>4.8681899999999997E-3</c:v>
                </c:pt>
                <c:pt idx="25696" formatCode="General">
                  <c:v>4.8685899999999999E-3</c:v>
                </c:pt>
                <c:pt idx="25697" formatCode="General">
                  <c:v>4.8689900000000001E-3</c:v>
                </c:pt>
                <c:pt idx="25698" formatCode="General">
                  <c:v>4.8693800000000004E-3</c:v>
                </c:pt>
                <c:pt idx="25699" formatCode="General">
                  <c:v>4.8698600000000002E-3</c:v>
                </c:pt>
                <c:pt idx="25700" formatCode="General">
                  <c:v>4.8703399999999999E-3</c:v>
                </c:pt>
                <c:pt idx="25701" formatCode="General">
                  <c:v>4.8708199999999997E-3</c:v>
                </c:pt>
                <c:pt idx="25702" formatCode="General">
                  <c:v>4.8712900000000003E-3</c:v>
                </c:pt>
                <c:pt idx="25703" formatCode="General">
                  <c:v>4.8717700000000001E-3</c:v>
                </c:pt>
                <c:pt idx="25704" formatCode="General">
                  <c:v>4.8724900000000002E-3</c:v>
                </c:pt>
                <c:pt idx="25705" formatCode="General">
                  <c:v>4.8732000000000003E-3</c:v>
                </c:pt>
                <c:pt idx="25706" formatCode="General">
                  <c:v>4.8738999999999996E-3</c:v>
                </c:pt>
                <c:pt idx="25707" formatCode="General">
                  <c:v>4.8745899999999998E-3</c:v>
                </c:pt>
                <c:pt idx="25708" formatCode="General">
                  <c:v>4.8752400000000003E-3</c:v>
                </c:pt>
                <c:pt idx="25709" formatCode="General">
                  <c:v>4.8758899999999999E-3</c:v>
                </c:pt>
                <c:pt idx="25710" formatCode="General">
                  <c:v>4.8767599999999999E-3</c:v>
                </c:pt>
                <c:pt idx="25711" formatCode="General">
                  <c:v>4.87763E-3</c:v>
                </c:pt>
                <c:pt idx="25712" formatCode="General">
                  <c:v>4.8785E-3</c:v>
                </c:pt>
                <c:pt idx="25713" formatCode="General">
                  <c:v>4.8793700000000001E-3</c:v>
                </c:pt>
                <c:pt idx="25714" formatCode="General">
                  <c:v>4.8800199999999997E-3</c:v>
                </c:pt>
                <c:pt idx="25715" formatCode="General">
                  <c:v>4.8806700000000001E-3</c:v>
                </c:pt>
                <c:pt idx="25716" formatCode="General">
                  <c:v>4.8813299999999997E-3</c:v>
                </c:pt>
                <c:pt idx="25717" formatCode="General">
                  <c:v>4.8820900000000004E-3</c:v>
                </c:pt>
                <c:pt idx="25718" formatCode="General">
                  <c:v>4.8829099999999999E-3</c:v>
                </c:pt>
                <c:pt idx="25719" formatCode="General">
                  <c:v>4.8834500000000001E-3</c:v>
                </c:pt>
                <c:pt idx="25720" formatCode="General">
                  <c:v>4.8840000000000003E-3</c:v>
                </c:pt>
                <c:pt idx="25721" formatCode="General">
                  <c:v>4.8845499999999997E-3</c:v>
                </c:pt>
                <c:pt idx="25722" formatCode="General">
                  <c:v>4.8850899999999999E-3</c:v>
                </c:pt>
                <c:pt idx="25723" formatCode="General">
                  <c:v>4.8856400000000001E-3</c:v>
                </c:pt>
                <c:pt idx="25724" formatCode="General">
                  <c:v>4.8861399999999998E-3</c:v>
                </c:pt>
                <c:pt idx="25725" formatCode="General">
                  <c:v>4.8865799999999997E-3</c:v>
                </c:pt>
                <c:pt idx="25726" formatCode="General">
                  <c:v>4.8870299999999997E-3</c:v>
                </c:pt>
                <c:pt idx="25727" formatCode="General">
                  <c:v>4.8874799999999996E-3</c:v>
                </c:pt>
                <c:pt idx="25728" formatCode="General">
                  <c:v>4.8879199999999996E-3</c:v>
                </c:pt>
                <c:pt idx="25729" formatCode="General">
                  <c:v>4.8883700000000004E-3</c:v>
                </c:pt>
                <c:pt idx="25730" formatCode="General">
                  <c:v>4.8888200000000003E-3</c:v>
                </c:pt>
                <c:pt idx="25731" formatCode="General">
                  <c:v>4.8892600000000003E-3</c:v>
                </c:pt>
                <c:pt idx="25732" formatCode="General">
                  <c:v>4.8896499999999997E-3</c:v>
                </c:pt>
                <c:pt idx="25733" formatCode="General">
                  <c:v>4.8899900000000003E-3</c:v>
                </c:pt>
                <c:pt idx="25734" formatCode="General">
                  <c:v>4.8903200000000001E-3</c:v>
                </c:pt>
                <c:pt idx="25735" formatCode="General">
                  <c:v>4.8906499999999999E-3</c:v>
                </c:pt>
                <c:pt idx="25736" formatCode="General">
                  <c:v>4.8909899999999996E-3</c:v>
                </c:pt>
                <c:pt idx="25737" formatCode="General">
                  <c:v>4.8913200000000002E-3</c:v>
                </c:pt>
                <c:pt idx="25738" formatCode="General">
                  <c:v>4.89165E-3</c:v>
                </c:pt>
                <c:pt idx="25739" formatCode="General">
                  <c:v>4.8919799999999998E-3</c:v>
                </c:pt>
                <c:pt idx="25740" formatCode="General">
                  <c:v>4.8922599999999998E-3</c:v>
                </c:pt>
                <c:pt idx="25741" formatCode="General">
                  <c:v>4.8925799999999997E-3</c:v>
                </c:pt>
                <c:pt idx="25742" formatCode="General">
                  <c:v>4.8929000000000004E-3</c:v>
                </c:pt>
                <c:pt idx="25743" formatCode="General">
                  <c:v>4.8932200000000002E-3</c:v>
                </c:pt>
                <c:pt idx="25744" formatCode="General">
                  <c:v>4.89354E-3</c:v>
                </c:pt>
                <c:pt idx="25745" formatCode="General">
                  <c:v>4.8937499999999997E-3</c:v>
                </c:pt>
                <c:pt idx="25746" formatCode="General">
                  <c:v>4.8939999999999999E-3</c:v>
                </c:pt>
                <c:pt idx="25747" formatCode="General">
                  <c:v>4.89427E-3</c:v>
                </c:pt>
                <c:pt idx="25748" formatCode="General">
                  <c:v>4.8944899999999996E-3</c:v>
                </c:pt>
                <c:pt idx="25749" formatCode="General">
                  <c:v>4.8947299999999999E-3</c:v>
                </c:pt>
                <c:pt idx="25750" formatCode="General">
                  <c:v>4.8949700000000002E-3</c:v>
                </c:pt>
                <c:pt idx="25751" formatCode="General">
                  <c:v>4.8951699999999999E-3</c:v>
                </c:pt>
                <c:pt idx="25752" formatCode="General">
                  <c:v>4.8953699999999996E-3</c:v>
                </c:pt>
                <c:pt idx="25753" formatCode="General">
                  <c:v>4.8955099999999996E-3</c:v>
                </c:pt>
                <c:pt idx="25754" formatCode="General">
                  <c:v>4.8957100000000002E-3</c:v>
                </c:pt>
                <c:pt idx="25755" formatCode="General">
                  <c:v>4.89588E-3</c:v>
                </c:pt>
                <c:pt idx="25756" formatCode="General">
                  <c:v>4.8960399999999999E-3</c:v>
                </c:pt>
                <c:pt idx="25757" formatCode="General">
                  <c:v>4.8962199999999997E-3</c:v>
                </c:pt>
                <c:pt idx="25758" formatCode="General">
                  <c:v>4.8963699999999997E-3</c:v>
                </c:pt>
                <c:pt idx="25759" formatCode="General">
                  <c:v>4.8965199999999997E-3</c:v>
                </c:pt>
                <c:pt idx="25760" formatCode="General">
                  <c:v>4.8966699999999997E-3</c:v>
                </c:pt>
                <c:pt idx="25761" formatCode="General">
                  <c:v>4.8968199999999996E-3</c:v>
                </c:pt>
                <c:pt idx="25762" formatCode="General">
                  <c:v>4.8969699999999996E-3</c:v>
                </c:pt>
                <c:pt idx="25763" formatCode="General">
                  <c:v>4.8971199999999996E-3</c:v>
                </c:pt>
                <c:pt idx="25764" formatCode="General">
                  <c:v>4.8972599999999996E-3</c:v>
                </c:pt>
                <c:pt idx="25765" formatCode="General">
                  <c:v>4.8973799999999998E-3</c:v>
                </c:pt>
                <c:pt idx="25766" formatCode="General">
                  <c:v>4.8975099999999999E-3</c:v>
                </c:pt>
                <c:pt idx="25767" formatCode="General">
                  <c:v>4.89764E-3</c:v>
                </c:pt>
                <c:pt idx="25768" formatCode="General">
                  <c:v>4.8977300000000003E-3</c:v>
                </c:pt>
                <c:pt idx="25769" formatCode="General">
                  <c:v>4.8978299999999997E-3</c:v>
                </c:pt>
                <c:pt idx="25770" formatCode="General">
                  <c:v>4.8979399999999999E-3</c:v>
                </c:pt>
                <c:pt idx="25771" formatCode="General">
                  <c:v>4.8980500000000001E-3</c:v>
                </c:pt>
                <c:pt idx="25772" formatCode="General">
                  <c:v>4.8981600000000004E-3</c:v>
                </c:pt>
                <c:pt idx="25773" formatCode="General">
                  <c:v>4.8982699999999997E-3</c:v>
                </c:pt>
                <c:pt idx="25774" formatCode="General">
                  <c:v>4.8983799999999999E-3</c:v>
                </c:pt>
                <c:pt idx="25775" formatCode="General">
                  <c:v>4.8984900000000001E-3</c:v>
                </c:pt>
                <c:pt idx="25776" formatCode="General">
                  <c:v>4.8986000000000003E-3</c:v>
                </c:pt>
                <c:pt idx="25777" formatCode="General">
                  <c:v>4.8987099999999997E-3</c:v>
                </c:pt>
                <c:pt idx="25778" formatCode="General">
                  <c:v>4.8988199999999999E-3</c:v>
                </c:pt>
                <c:pt idx="25779" formatCode="General">
                  <c:v>4.8989300000000001E-3</c:v>
                </c:pt>
                <c:pt idx="25780" formatCode="General">
                  <c:v>4.8990500000000003E-3</c:v>
                </c:pt>
                <c:pt idx="25781" formatCode="General">
                  <c:v>4.8991299999999998E-3</c:v>
                </c:pt>
                <c:pt idx="25782" formatCode="General">
                  <c:v>4.8992100000000002E-3</c:v>
                </c:pt>
                <c:pt idx="25783" formatCode="General">
                  <c:v>4.8992899999999997E-3</c:v>
                </c:pt>
                <c:pt idx="25784" formatCode="General">
                  <c:v>4.8993700000000001E-3</c:v>
                </c:pt>
                <c:pt idx="25785" formatCode="General">
                  <c:v>4.8994900000000003E-3</c:v>
                </c:pt>
                <c:pt idx="25786" formatCode="General">
                  <c:v>4.8996200000000004E-3</c:v>
                </c:pt>
                <c:pt idx="25787" formatCode="General">
                  <c:v>4.8997299999999997E-3</c:v>
                </c:pt>
                <c:pt idx="25788" formatCode="General">
                  <c:v>4.8998399999999999E-3</c:v>
                </c:pt>
                <c:pt idx="25789" formatCode="General">
                  <c:v>4.8999400000000002E-3</c:v>
                </c:pt>
                <c:pt idx="25790" formatCode="General">
                  <c:v>4.9000900000000002E-3</c:v>
                </c:pt>
                <c:pt idx="25791" formatCode="General">
                  <c:v>4.9002300000000002E-3</c:v>
                </c:pt>
                <c:pt idx="25792" formatCode="General">
                  <c:v>4.9003800000000002E-3</c:v>
                </c:pt>
                <c:pt idx="25793" formatCode="General">
                  <c:v>4.9006400000000004E-3</c:v>
                </c:pt>
                <c:pt idx="25794" formatCode="General">
                  <c:v>4.9009600000000002E-3</c:v>
                </c:pt>
                <c:pt idx="25795" formatCode="General">
                  <c:v>4.9011200000000001E-3</c:v>
                </c:pt>
                <c:pt idx="25796" formatCode="General">
                  <c:v>4.90128E-3</c:v>
                </c:pt>
                <c:pt idx="25797" formatCode="General">
                  <c:v>4.9014100000000001E-3</c:v>
                </c:pt>
                <c:pt idx="25798" formatCode="General">
                  <c:v>4.9015400000000002E-3</c:v>
                </c:pt>
                <c:pt idx="25799" formatCode="General">
                  <c:v>4.9016900000000002E-3</c:v>
                </c:pt>
                <c:pt idx="25800" formatCode="General">
                  <c:v>4.9018100000000004E-3</c:v>
                </c:pt>
                <c:pt idx="25801" formatCode="General">
                  <c:v>4.9019399999999996E-3</c:v>
                </c:pt>
                <c:pt idx="25802" formatCode="General">
                  <c:v>4.9020599999999998E-3</c:v>
                </c:pt>
                <c:pt idx="25803" formatCode="General">
                  <c:v>4.9021999999999998E-3</c:v>
                </c:pt>
                <c:pt idx="25804" formatCode="General">
                  <c:v>4.9023000000000001E-3</c:v>
                </c:pt>
                <c:pt idx="25805" formatCode="General">
                  <c:v>4.9024100000000003E-3</c:v>
                </c:pt>
                <c:pt idx="25806" formatCode="General">
                  <c:v>4.9025099999999997E-3</c:v>
                </c:pt>
                <c:pt idx="25807" formatCode="General">
                  <c:v>4.9026199999999999E-3</c:v>
                </c:pt>
                <c:pt idx="25808" formatCode="General">
                  <c:v>4.9027300000000001E-3</c:v>
                </c:pt>
                <c:pt idx="25809" formatCode="General">
                  <c:v>4.9028800000000001E-3</c:v>
                </c:pt>
                <c:pt idx="25810" formatCode="General">
                  <c:v>4.9030300000000001E-3</c:v>
                </c:pt>
                <c:pt idx="25811" formatCode="General">
                  <c:v>4.9031700000000001E-3</c:v>
                </c:pt>
                <c:pt idx="25812" formatCode="General">
                  <c:v>4.9033100000000001E-3</c:v>
                </c:pt>
                <c:pt idx="25813" formatCode="General">
                  <c:v>4.9036000000000001E-3</c:v>
                </c:pt>
                <c:pt idx="25814" formatCode="General">
                  <c:v>4.9039299999999999E-3</c:v>
                </c:pt>
                <c:pt idx="25815" formatCode="General">
                  <c:v>4.9041099999999997E-3</c:v>
                </c:pt>
                <c:pt idx="25816" formatCode="General">
                  <c:v>4.9042299999999999E-3</c:v>
                </c:pt>
                <c:pt idx="25817" formatCode="General">
                  <c:v>4.90436E-3</c:v>
                </c:pt>
                <c:pt idx="25818" formatCode="General">
                  <c:v>4.9044900000000001E-3</c:v>
                </c:pt>
                <c:pt idx="25819" formatCode="General">
                  <c:v>4.9045900000000003E-3</c:v>
                </c:pt>
                <c:pt idx="25820" formatCode="General">
                  <c:v>4.9047099999999996E-3</c:v>
                </c:pt>
                <c:pt idx="25821" formatCode="General">
                  <c:v>4.9048299999999998E-3</c:v>
                </c:pt>
                <c:pt idx="25822" formatCode="General">
                  <c:v>4.9049499999999999E-3</c:v>
                </c:pt>
                <c:pt idx="25823" formatCode="General">
                  <c:v>4.9050700000000001E-3</c:v>
                </c:pt>
                <c:pt idx="25824" formatCode="General">
                  <c:v>4.9051900000000002E-3</c:v>
                </c:pt>
                <c:pt idx="25825" formatCode="General">
                  <c:v>4.9052799999999997E-3</c:v>
                </c:pt>
                <c:pt idx="25826" formatCode="General">
                  <c:v>4.90537E-3</c:v>
                </c:pt>
                <c:pt idx="25827" formatCode="General">
                  <c:v>4.9054700000000003E-3</c:v>
                </c:pt>
                <c:pt idx="25828" formatCode="General">
                  <c:v>4.9055599999999998E-3</c:v>
                </c:pt>
                <c:pt idx="25829" formatCode="General">
                  <c:v>4.9056500000000001E-3</c:v>
                </c:pt>
                <c:pt idx="25830" formatCode="General">
                  <c:v>4.9057500000000004E-3</c:v>
                </c:pt>
                <c:pt idx="25831" formatCode="General">
                  <c:v>4.9058399999999999E-3</c:v>
                </c:pt>
                <c:pt idx="25832" formatCode="General">
                  <c:v>4.9059300000000002E-3</c:v>
                </c:pt>
                <c:pt idx="25833" formatCode="General">
                  <c:v>4.9060299999999996E-3</c:v>
                </c:pt>
                <c:pt idx="25834" formatCode="General">
                  <c:v>4.9061299999999999E-3</c:v>
                </c:pt>
                <c:pt idx="25835" formatCode="General">
                  <c:v>4.9062200000000002E-3</c:v>
                </c:pt>
                <c:pt idx="25836" formatCode="General">
                  <c:v>4.9063199999999996E-3</c:v>
                </c:pt>
                <c:pt idx="25837" formatCode="General">
                  <c:v>4.9064199999999999E-3</c:v>
                </c:pt>
                <c:pt idx="25838" formatCode="General">
                  <c:v>4.9065200000000002E-3</c:v>
                </c:pt>
                <c:pt idx="25839" formatCode="General">
                  <c:v>4.9066099999999996E-3</c:v>
                </c:pt>
                <c:pt idx="25840" formatCode="General">
                  <c:v>4.9067099999999999E-3</c:v>
                </c:pt>
                <c:pt idx="25841" formatCode="General">
                  <c:v>4.90684E-3</c:v>
                </c:pt>
                <c:pt idx="25842" formatCode="General">
                  <c:v>4.9069700000000001E-3</c:v>
                </c:pt>
                <c:pt idx="25843" formatCode="General">
                  <c:v>4.9070900000000002E-3</c:v>
                </c:pt>
                <c:pt idx="25844" formatCode="General">
                  <c:v>4.9072100000000004E-3</c:v>
                </c:pt>
                <c:pt idx="25845" formatCode="General">
                  <c:v>4.9073199999999997E-3</c:v>
                </c:pt>
                <c:pt idx="25846" formatCode="General">
                  <c:v>4.9074399999999999E-3</c:v>
                </c:pt>
                <c:pt idx="25847" formatCode="General">
                  <c:v>4.90756E-3</c:v>
                </c:pt>
                <c:pt idx="25848" formatCode="General">
                  <c:v>4.9076800000000002E-3</c:v>
                </c:pt>
                <c:pt idx="25849" formatCode="General">
                  <c:v>4.9078400000000001E-3</c:v>
                </c:pt>
                <c:pt idx="25850" formatCode="General">
                  <c:v>4.908E-3</c:v>
                </c:pt>
                <c:pt idx="25851" formatCode="General">
                  <c:v>4.90816E-3</c:v>
                </c:pt>
                <c:pt idx="25852" formatCode="General">
                  <c:v>4.9083399999999998E-3</c:v>
                </c:pt>
                <c:pt idx="25853" formatCode="General">
                  <c:v>4.9085400000000003E-3</c:v>
                </c:pt>
                <c:pt idx="25854" formatCode="General">
                  <c:v>4.90873E-3</c:v>
                </c:pt>
                <c:pt idx="25855" formatCode="General">
                  <c:v>4.9089299999999997E-3</c:v>
                </c:pt>
                <c:pt idx="25856" formatCode="General">
                  <c:v>4.9091300000000003E-3</c:v>
                </c:pt>
                <c:pt idx="25857" formatCode="General">
                  <c:v>4.9093299999999999E-3</c:v>
                </c:pt>
                <c:pt idx="25858" formatCode="General">
                  <c:v>4.9095299999999996E-3</c:v>
                </c:pt>
                <c:pt idx="25859" formatCode="General">
                  <c:v>4.9097300000000002E-3</c:v>
                </c:pt>
                <c:pt idx="25860" formatCode="General">
                  <c:v>4.9099599999999997E-3</c:v>
                </c:pt>
                <c:pt idx="25861" formatCode="General">
                  <c:v>4.9102299999999998E-3</c:v>
                </c:pt>
                <c:pt idx="25862" formatCode="General">
                  <c:v>4.9104999999999999E-3</c:v>
                </c:pt>
                <c:pt idx="25863" formatCode="General">
                  <c:v>4.9107700000000001E-3</c:v>
                </c:pt>
                <c:pt idx="25864" formatCode="General">
                  <c:v>4.9110300000000003E-3</c:v>
                </c:pt>
                <c:pt idx="25865" formatCode="General">
                  <c:v>4.9113000000000004E-3</c:v>
                </c:pt>
                <c:pt idx="25866" formatCode="General">
                  <c:v>4.9115699999999997E-3</c:v>
                </c:pt>
                <c:pt idx="25867" formatCode="General">
                  <c:v>4.9118399999999998E-3</c:v>
                </c:pt>
                <c:pt idx="25868" formatCode="General">
                  <c:v>4.9121599999999996E-3</c:v>
                </c:pt>
                <c:pt idx="25869" formatCode="General">
                  <c:v>4.9125200000000001E-3</c:v>
                </c:pt>
                <c:pt idx="25870" formatCode="General">
                  <c:v>4.9128899999999996E-3</c:v>
                </c:pt>
                <c:pt idx="25871" formatCode="General">
                  <c:v>4.91326E-3</c:v>
                </c:pt>
                <c:pt idx="25872" formatCode="General">
                  <c:v>4.9136300000000004E-3</c:v>
                </c:pt>
                <c:pt idx="25873" formatCode="General">
                  <c:v>4.91399E-3</c:v>
                </c:pt>
                <c:pt idx="25874" formatCode="General">
                  <c:v>4.9143600000000004E-3</c:v>
                </c:pt>
                <c:pt idx="25875" formatCode="General">
                  <c:v>4.91473E-3</c:v>
                </c:pt>
                <c:pt idx="25876" formatCode="General">
                  <c:v>4.9151799999999999E-3</c:v>
                </c:pt>
                <c:pt idx="25877" formatCode="General">
                  <c:v>4.9155900000000001E-3</c:v>
                </c:pt>
                <c:pt idx="25878" formatCode="General">
                  <c:v>4.9160000000000002E-3</c:v>
                </c:pt>
                <c:pt idx="25879" formatCode="General">
                  <c:v>4.9165500000000004E-3</c:v>
                </c:pt>
                <c:pt idx="25880" formatCode="General">
                  <c:v>4.9170899999999998E-3</c:v>
                </c:pt>
                <c:pt idx="25881" formatCode="General">
                  <c:v>4.91764E-3</c:v>
                </c:pt>
                <c:pt idx="25882" formatCode="General">
                  <c:v>4.9181800000000003E-3</c:v>
                </c:pt>
                <c:pt idx="25883" formatCode="General">
                  <c:v>4.9187199999999997E-3</c:v>
                </c:pt>
                <c:pt idx="25884" formatCode="General">
                  <c:v>4.9192699999999999E-3</c:v>
                </c:pt>
                <c:pt idx="25885" formatCode="General">
                  <c:v>4.9197099999999999E-3</c:v>
                </c:pt>
                <c:pt idx="25886" formatCode="General">
                  <c:v>4.9202300000000003E-3</c:v>
                </c:pt>
                <c:pt idx="25887" formatCode="General">
                  <c:v>4.9207599999999997E-3</c:v>
                </c:pt>
                <c:pt idx="25888" formatCode="General">
                  <c:v>4.9212800000000001E-3</c:v>
                </c:pt>
                <c:pt idx="25889" formatCode="General">
                  <c:v>4.9218100000000004E-3</c:v>
                </c:pt>
                <c:pt idx="25890" formatCode="General">
                  <c:v>4.9223299999999999E-3</c:v>
                </c:pt>
                <c:pt idx="25891" formatCode="General">
                  <c:v>4.9228500000000003E-3</c:v>
                </c:pt>
                <c:pt idx="25892" formatCode="General">
                  <c:v>4.9233799999999998E-3</c:v>
                </c:pt>
                <c:pt idx="25893" formatCode="General">
                  <c:v>4.9237700000000001E-3</c:v>
                </c:pt>
                <c:pt idx="25894" formatCode="General">
                  <c:v>4.9242699999999997E-3</c:v>
                </c:pt>
                <c:pt idx="25895" formatCode="General">
                  <c:v>4.9246400000000001E-3</c:v>
                </c:pt>
                <c:pt idx="25896" formatCode="General">
                  <c:v>4.9250099999999996E-3</c:v>
                </c:pt>
                <c:pt idx="25897" formatCode="General">
                  <c:v>4.9253700000000001E-3</c:v>
                </c:pt>
                <c:pt idx="25898" formatCode="General">
                  <c:v>4.9257399999999996E-3</c:v>
                </c:pt>
                <c:pt idx="25899" formatCode="General">
                  <c:v>4.92611E-3</c:v>
                </c:pt>
                <c:pt idx="25900" formatCode="General">
                  <c:v>4.9264799999999996E-3</c:v>
                </c:pt>
                <c:pt idx="25901" formatCode="General">
                  <c:v>4.9267599999999996E-3</c:v>
                </c:pt>
                <c:pt idx="25902" formatCode="General">
                  <c:v>4.927E-3</c:v>
                </c:pt>
                <c:pt idx="25903" formatCode="General">
                  <c:v>4.92729E-3</c:v>
                </c:pt>
                <c:pt idx="25904" formatCode="General">
                  <c:v>4.92758E-3</c:v>
                </c:pt>
                <c:pt idx="25905" formatCode="General">
                  <c:v>4.92787E-3</c:v>
                </c:pt>
                <c:pt idx="25906" formatCode="General">
                  <c:v>4.92816E-3</c:v>
                </c:pt>
                <c:pt idx="25907" formatCode="General">
                  <c:v>4.9283799999999996E-3</c:v>
                </c:pt>
                <c:pt idx="25908" formatCode="General">
                  <c:v>4.9286E-3</c:v>
                </c:pt>
                <c:pt idx="25909" formatCode="General">
                  <c:v>4.9288099999999996E-3</c:v>
                </c:pt>
                <c:pt idx="25910" formatCode="General">
                  <c:v>4.92903E-3</c:v>
                </c:pt>
                <c:pt idx="25911" formatCode="General">
                  <c:v>4.9292600000000004E-3</c:v>
                </c:pt>
                <c:pt idx="25912" formatCode="General">
                  <c:v>4.9295099999999998E-3</c:v>
                </c:pt>
                <c:pt idx="25913" formatCode="General">
                  <c:v>4.9296699999999997E-3</c:v>
                </c:pt>
                <c:pt idx="25914" formatCode="General">
                  <c:v>4.9298399999999996E-3</c:v>
                </c:pt>
                <c:pt idx="25915" formatCode="General">
                  <c:v>4.9300000000000004E-3</c:v>
                </c:pt>
                <c:pt idx="25916" formatCode="General">
                  <c:v>4.9301700000000002E-3</c:v>
                </c:pt>
                <c:pt idx="25917" formatCode="General">
                  <c:v>4.9303300000000001E-3</c:v>
                </c:pt>
                <c:pt idx="25918" formatCode="General">
                  <c:v>4.9305E-3</c:v>
                </c:pt>
                <c:pt idx="25919" formatCode="General">
                  <c:v>4.93064E-3</c:v>
                </c:pt>
                <c:pt idx="25920" formatCode="General">
                  <c:v>4.9307700000000001E-3</c:v>
                </c:pt>
                <c:pt idx="25921" formatCode="General">
                  <c:v>4.9309100000000002E-3</c:v>
                </c:pt>
                <c:pt idx="25922" formatCode="General">
                  <c:v>4.9310500000000002E-3</c:v>
                </c:pt>
                <c:pt idx="25923" formatCode="General">
                  <c:v>4.9311900000000002E-3</c:v>
                </c:pt>
                <c:pt idx="25924" formatCode="General">
                  <c:v>4.9313300000000003E-3</c:v>
                </c:pt>
                <c:pt idx="25925" formatCode="General">
                  <c:v>4.9314600000000004E-3</c:v>
                </c:pt>
                <c:pt idx="25926" formatCode="General">
                  <c:v>4.9316000000000004E-3</c:v>
                </c:pt>
                <c:pt idx="25927" formatCode="General">
                  <c:v>4.9317299999999996E-3</c:v>
                </c:pt>
                <c:pt idx="25928" formatCode="General">
                  <c:v>4.9318499999999998E-3</c:v>
                </c:pt>
                <c:pt idx="25929" formatCode="General">
                  <c:v>4.93196E-3</c:v>
                </c:pt>
                <c:pt idx="25930" formatCode="General">
                  <c:v>4.9320400000000004E-3</c:v>
                </c:pt>
                <c:pt idx="25931" formatCode="General">
                  <c:v>4.9321299999999998E-3</c:v>
                </c:pt>
                <c:pt idx="25932" formatCode="General">
                  <c:v>4.9322200000000002E-3</c:v>
                </c:pt>
                <c:pt idx="25933" formatCode="General">
                  <c:v>4.9322999999999997E-3</c:v>
                </c:pt>
                <c:pt idx="25934" formatCode="General">
                  <c:v>4.93239E-3</c:v>
                </c:pt>
                <c:pt idx="25935" formatCode="General">
                  <c:v>4.9324900000000003E-3</c:v>
                </c:pt>
                <c:pt idx="25936" formatCode="General">
                  <c:v>4.93255E-3</c:v>
                </c:pt>
                <c:pt idx="25937" formatCode="General">
                  <c:v>4.9326400000000003E-3</c:v>
                </c:pt>
                <c:pt idx="25938" formatCode="General">
                  <c:v>4.9327299999999998E-3</c:v>
                </c:pt>
                <c:pt idx="25939" formatCode="General">
                  <c:v>4.93283E-3</c:v>
                </c:pt>
                <c:pt idx="25940" formatCode="General">
                  <c:v>4.9329200000000004E-3</c:v>
                </c:pt>
                <c:pt idx="25941" formatCode="General">
                  <c:v>4.9329999999999999E-3</c:v>
                </c:pt>
                <c:pt idx="25942" formatCode="General">
                  <c:v>4.9330800000000003E-3</c:v>
                </c:pt>
                <c:pt idx="25943" formatCode="General">
                  <c:v>4.9331599999999998E-3</c:v>
                </c:pt>
                <c:pt idx="25944" formatCode="General">
                  <c:v>4.9332400000000002E-3</c:v>
                </c:pt>
                <c:pt idx="25945" formatCode="General">
                  <c:v>4.9333199999999997E-3</c:v>
                </c:pt>
                <c:pt idx="25946" formatCode="General">
                  <c:v>4.93342E-3</c:v>
                </c:pt>
                <c:pt idx="25947" formatCode="General">
                  <c:v>4.9334899999999996E-3</c:v>
                </c:pt>
                <c:pt idx="25948" formatCode="General">
                  <c:v>4.9336099999999997E-3</c:v>
                </c:pt>
                <c:pt idx="25949" formatCode="General">
                  <c:v>4.93371E-3</c:v>
                </c:pt>
                <c:pt idx="25950" formatCode="General">
                  <c:v>4.9338100000000003E-3</c:v>
                </c:pt>
                <c:pt idx="25951" formatCode="General">
                  <c:v>4.9339099999999997E-3</c:v>
                </c:pt>
                <c:pt idx="25952" formatCode="General">
                  <c:v>4.93401E-3</c:v>
                </c:pt>
                <c:pt idx="25953" formatCode="General">
                  <c:v>4.9341100000000002E-3</c:v>
                </c:pt>
                <c:pt idx="25954" formatCode="General">
                  <c:v>4.9342199999999996E-3</c:v>
                </c:pt>
                <c:pt idx="25955" formatCode="General">
                  <c:v>4.9343299999999998E-3</c:v>
                </c:pt>
                <c:pt idx="25956" formatCode="General">
                  <c:v>4.9344799999999998E-3</c:v>
                </c:pt>
                <c:pt idx="25957" formatCode="General">
                  <c:v>4.9346199999999998E-3</c:v>
                </c:pt>
                <c:pt idx="25958" formatCode="General">
                  <c:v>4.9348999999999999E-3</c:v>
                </c:pt>
                <c:pt idx="25959" formatCode="General">
                  <c:v>4.9351799999999999E-3</c:v>
                </c:pt>
                <c:pt idx="25960" formatCode="General">
                  <c:v>4.9353899999999996E-3</c:v>
                </c:pt>
                <c:pt idx="25961" formatCode="General">
                  <c:v>4.9355199999999997E-3</c:v>
                </c:pt>
                <c:pt idx="25962" formatCode="General">
                  <c:v>4.9356599999999997E-3</c:v>
                </c:pt>
                <c:pt idx="25963" formatCode="General">
                  <c:v>4.9357999999999997E-3</c:v>
                </c:pt>
                <c:pt idx="25964" formatCode="General">
                  <c:v>4.9359199999999999E-3</c:v>
                </c:pt>
                <c:pt idx="25965" formatCode="General">
                  <c:v>4.9360599999999999E-3</c:v>
                </c:pt>
                <c:pt idx="25966" formatCode="General">
                  <c:v>4.9362E-3</c:v>
                </c:pt>
                <c:pt idx="25967" formatCode="General">
                  <c:v>4.9363200000000001E-3</c:v>
                </c:pt>
                <c:pt idx="25968" formatCode="General">
                  <c:v>4.9363999999999996E-3</c:v>
                </c:pt>
                <c:pt idx="25969" formatCode="General">
                  <c:v>4.9365399999999997E-3</c:v>
                </c:pt>
                <c:pt idx="25970" formatCode="General">
                  <c:v>4.9366699999999998E-3</c:v>
                </c:pt>
                <c:pt idx="25971" formatCode="General">
                  <c:v>4.9368099999999998E-3</c:v>
                </c:pt>
                <c:pt idx="25972" formatCode="General">
                  <c:v>4.9369599999999998E-3</c:v>
                </c:pt>
                <c:pt idx="25973" formatCode="General">
                  <c:v>4.9370799999999999E-3</c:v>
                </c:pt>
                <c:pt idx="25974" formatCode="General">
                  <c:v>4.93721E-3</c:v>
                </c:pt>
                <c:pt idx="25975" formatCode="General">
                  <c:v>4.93737E-3</c:v>
                </c:pt>
                <c:pt idx="25976" formatCode="General">
                  <c:v>4.9375399999999998E-3</c:v>
                </c:pt>
                <c:pt idx="25977" formatCode="General">
                  <c:v>4.9378199999999999E-3</c:v>
                </c:pt>
                <c:pt idx="25978" formatCode="General">
                  <c:v>4.9381199999999998E-3</c:v>
                </c:pt>
                <c:pt idx="25979" formatCode="General">
                  <c:v>4.9382899999999997E-3</c:v>
                </c:pt>
                <c:pt idx="25980" formatCode="General">
                  <c:v>4.9384600000000004E-3</c:v>
                </c:pt>
                <c:pt idx="25981" formatCode="General">
                  <c:v>4.9385899999999996E-3</c:v>
                </c:pt>
                <c:pt idx="25982" formatCode="General">
                  <c:v>4.9386999999999999E-3</c:v>
                </c:pt>
                <c:pt idx="25983" formatCode="General">
                  <c:v>4.9388000000000001E-3</c:v>
                </c:pt>
                <c:pt idx="25984" formatCode="General">
                  <c:v>4.9389100000000003E-3</c:v>
                </c:pt>
                <c:pt idx="25985" formatCode="General">
                  <c:v>4.9390099999999998E-3</c:v>
                </c:pt>
                <c:pt idx="25986" formatCode="General">
                  <c:v>4.9390900000000001E-3</c:v>
                </c:pt>
                <c:pt idx="25987" formatCode="General">
                  <c:v>4.9391699999999997E-3</c:v>
                </c:pt>
                <c:pt idx="25988" formatCode="General">
                  <c:v>4.93926E-3</c:v>
                </c:pt>
                <c:pt idx="25989" formatCode="General">
                  <c:v>4.9393400000000004E-3</c:v>
                </c:pt>
                <c:pt idx="25990" formatCode="General">
                  <c:v>4.9394199999999999E-3</c:v>
                </c:pt>
                <c:pt idx="25991" formatCode="General">
                  <c:v>4.9395000000000003E-3</c:v>
                </c:pt>
                <c:pt idx="25992" formatCode="General">
                  <c:v>4.9395799999999998E-3</c:v>
                </c:pt>
                <c:pt idx="25993" formatCode="General">
                  <c:v>4.9396600000000002E-3</c:v>
                </c:pt>
                <c:pt idx="25994" formatCode="General">
                  <c:v>4.9397499999999997E-3</c:v>
                </c:pt>
                <c:pt idx="25995" formatCode="General">
                  <c:v>4.9398300000000001E-3</c:v>
                </c:pt>
                <c:pt idx="25996" formatCode="General">
                  <c:v>4.9399200000000004E-3</c:v>
                </c:pt>
                <c:pt idx="25997" formatCode="General">
                  <c:v>4.9399999999999999E-3</c:v>
                </c:pt>
                <c:pt idx="25998" formatCode="General">
                  <c:v>4.9400900000000003E-3</c:v>
                </c:pt>
                <c:pt idx="25999" formatCode="General">
                  <c:v>4.9401699999999998E-3</c:v>
                </c:pt>
                <c:pt idx="26000" formatCode="General">
                  <c:v>4.9402600000000001E-3</c:v>
                </c:pt>
                <c:pt idx="26001" formatCode="General">
                  <c:v>4.9403399999999997E-3</c:v>
                </c:pt>
                <c:pt idx="26002" formatCode="General">
                  <c:v>4.94043E-3</c:v>
                </c:pt>
                <c:pt idx="26003" formatCode="General">
                  <c:v>4.9405100000000004E-3</c:v>
                </c:pt>
                <c:pt idx="26004" formatCode="General">
                  <c:v>4.9405999999999999E-3</c:v>
                </c:pt>
                <c:pt idx="26005" formatCode="General">
                  <c:v>4.9407100000000001E-3</c:v>
                </c:pt>
                <c:pt idx="26006" formatCode="General">
                  <c:v>4.9408100000000003E-3</c:v>
                </c:pt>
                <c:pt idx="26007" formatCode="General">
                  <c:v>4.9409099999999997E-3</c:v>
                </c:pt>
                <c:pt idx="26008" formatCode="General">
                  <c:v>4.94102E-3</c:v>
                </c:pt>
                <c:pt idx="26009" formatCode="General">
                  <c:v>4.9411200000000002E-3</c:v>
                </c:pt>
                <c:pt idx="26010" formatCode="General">
                  <c:v>4.9412299999999996E-3</c:v>
                </c:pt>
                <c:pt idx="26011" formatCode="General">
                  <c:v>4.9413299999999999E-3</c:v>
                </c:pt>
                <c:pt idx="26012" formatCode="General">
                  <c:v>4.9414699999999999E-3</c:v>
                </c:pt>
                <c:pt idx="26013" formatCode="General">
                  <c:v>4.9416099999999999E-3</c:v>
                </c:pt>
                <c:pt idx="26014" formatCode="General">
                  <c:v>4.9417200000000001E-3</c:v>
                </c:pt>
                <c:pt idx="26015" formatCode="General">
                  <c:v>4.9418500000000002E-3</c:v>
                </c:pt>
                <c:pt idx="26016" formatCode="General">
                  <c:v>4.9419800000000003E-3</c:v>
                </c:pt>
                <c:pt idx="26017" formatCode="General">
                  <c:v>4.9421100000000004E-3</c:v>
                </c:pt>
                <c:pt idx="26018" formatCode="General">
                  <c:v>4.9422900000000002E-3</c:v>
                </c:pt>
                <c:pt idx="26019" formatCode="General">
                  <c:v>4.9424600000000001E-3</c:v>
                </c:pt>
                <c:pt idx="26020" formatCode="General">
                  <c:v>4.9426299999999999E-3</c:v>
                </c:pt>
                <c:pt idx="26021" formatCode="General">
                  <c:v>4.9428099999999997E-3</c:v>
                </c:pt>
                <c:pt idx="26022" formatCode="General">
                  <c:v>4.9429799999999996E-3</c:v>
                </c:pt>
                <c:pt idx="26023" formatCode="General">
                  <c:v>4.9431800000000001E-3</c:v>
                </c:pt>
                <c:pt idx="26024" formatCode="General">
                  <c:v>4.9433599999999999E-3</c:v>
                </c:pt>
                <c:pt idx="26025" formatCode="General">
                  <c:v>4.9435399999999997E-3</c:v>
                </c:pt>
                <c:pt idx="26026" formatCode="General">
                  <c:v>4.9437700000000001E-3</c:v>
                </c:pt>
                <c:pt idx="26027" formatCode="General">
                  <c:v>4.9440100000000004E-3</c:v>
                </c:pt>
                <c:pt idx="26028" formatCode="General">
                  <c:v>4.9442399999999999E-3</c:v>
                </c:pt>
                <c:pt idx="26029" formatCode="General">
                  <c:v>4.9444700000000003E-3</c:v>
                </c:pt>
                <c:pt idx="26030" formatCode="General">
                  <c:v>4.9447099999999997E-3</c:v>
                </c:pt>
                <c:pt idx="26031" formatCode="General">
                  <c:v>4.9449400000000001E-3</c:v>
                </c:pt>
                <c:pt idx="26032" formatCode="General">
                  <c:v>4.9452300000000001E-3</c:v>
                </c:pt>
                <c:pt idx="26033" formatCode="General">
                  <c:v>4.9455200000000001E-3</c:v>
                </c:pt>
                <c:pt idx="26034" formatCode="General">
                  <c:v>4.9458100000000001E-3</c:v>
                </c:pt>
                <c:pt idx="26035" formatCode="General">
                  <c:v>4.9461000000000001E-3</c:v>
                </c:pt>
                <c:pt idx="26036" formatCode="General">
                  <c:v>4.9463900000000002E-3</c:v>
                </c:pt>
                <c:pt idx="26037" formatCode="General">
                  <c:v>4.9466700000000002E-3</c:v>
                </c:pt>
                <c:pt idx="26038" formatCode="General">
                  <c:v>4.9469600000000002E-3</c:v>
                </c:pt>
                <c:pt idx="26039" formatCode="General">
                  <c:v>4.9473599999999996E-3</c:v>
                </c:pt>
                <c:pt idx="26040" formatCode="General">
                  <c:v>4.9476700000000004E-3</c:v>
                </c:pt>
                <c:pt idx="26041" formatCode="General">
                  <c:v>4.9481000000000004E-3</c:v>
                </c:pt>
                <c:pt idx="26042" formatCode="General">
                  <c:v>4.9485199999999997E-3</c:v>
                </c:pt>
                <c:pt idx="26043" formatCode="General">
                  <c:v>4.9489399999999998E-3</c:v>
                </c:pt>
                <c:pt idx="26044" formatCode="General">
                  <c:v>4.9493699999999998E-3</c:v>
                </c:pt>
                <c:pt idx="26045" formatCode="General">
                  <c:v>4.9497899999999999E-3</c:v>
                </c:pt>
                <c:pt idx="26046" formatCode="General">
                  <c:v>4.95021E-3</c:v>
                </c:pt>
                <c:pt idx="26047" formatCode="General">
                  <c:v>4.9506400000000001E-3</c:v>
                </c:pt>
                <c:pt idx="26048" formatCode="General">
                  <c:v>4.9512000000000002E-3</c:v>
                </c:pt>
                <c:pt idx="26049" formatCode="General">
                  <c:v>4.9517700000000003E-3</c:v>
                </c:pt>
                <c:pt idx="26050" formatCode="General">
                  <c:v>4.9523299999999996E-3</c:v>
                </c:pt>
                <c:pt idx="26051" formatCode="General">
                  <c:v>4.9528899999999997E-3</c:v>
                </c:pt>
                <c:pt idx="26052" formatCode="General">
                  <c:v>4.9534599999999998E-3</c:v>
                </c:pt>
                <c:pt idx="26053" formatCode="General">
                  <c:v>4.95402E-3</c:v>
                </c:pt>
                <c:pt idx="26054" formatCode="General">
                  <c:v>4.95459E-3</c:v>
                </c:pt>
                <c:pt idx="26055" formatCode="General">
                  <c:v>4.9551500000000002E-3</c:v>
                </c:pt>
                <c:pt idx="26056" formatCode="General">
                  <c:v>4.9558500000000004E-3</c:v>
                </c:pt>
                <c:pt idx="26057" formatCode="General">
                  <c:v>4.9565599999999996E-3</c:v>
                </c:pt>
                <c:pt idx="26058" formatCode="General">
                  <c:v>4.9572599999999998E-3</c:v>
                </c:pt>
                <c:pt idx="26059" formatCode="General">
                  <c:v>4.95796E-3</c:v>
                </c:pt>
                <c:pt idx="26060" formatCode="General">
                  <c:v>4.9586600000000002E-3</c:v>
                </c:pt>
                <c:pt idx="26061" formatCode="General">
                  <c:v>4.9593700000000003E-3</c:v>
                </c:pt>
                <c:pt idx="26062" formatCode="General">
                  <c:v>4.9600699999999996E-3</c:v>
                </c:pt>
                <c:pt idx="26063" formatCode="General">
                  <c:v>4.9607699999999998E-3</c:v>
                </c:pt>
                <c:pt idx="26064" formatCode="General">
                  <c:v>4.96161E-3</c:v>
                </c:pt>
                <c:pt idx="26065" formatCode="General">
                  <c:v>4.9624600000000001E-3</c:v>
                </c:pt>
                <c:pt idx="26066" formatCode="General">
                  <c:v>4.9633000000000004E-3</c:v>
                </c:pt>
                <c:pt idx="26067" formatCode="General">
                  <c:v>4.9641499999999996E-3</c:v>
                </c:pt>
                <c:pt idx="26068" formatCode="General">
                  <c:v>4.9649899999999999E-3</c:v>
                </c:pt>
                <c:pt idx="26069" formatCode="General">
                  <c:v>4.9656199999999996E-3</c:v>
                </c:pt>
                <c:pt idx="26070" formatCode="General">
                  <c:v>4.9662600000000001E-3</c:v>
                </c:pt>
                <c:pt idx="26071" formatCode="General">
                  <c:v>4.9668899999999998E-3</c:v>
                </c:pt>
                <c:pt idx="26072" formatCode="General">
                  <c:v>4.9675199999999996E-3</c:v>
                </c:pt>
                <c:pt idx="26073" formatCode="General">
                  <c:v>4.9682700000000003E-3</c:v>
                </c:pt>
                <c:pt idx="26074" formatCode="General">
                  <c:v>4.96877E-3</c:v>
                </c:pt>
                <c:pt idx="26075" formatCode="General">
                  <c:v>4.9692599999999996E-3</c:v>
                </c:pt>
                <c:pt idx="26076" formatCode="General">
                  <c:v>4.9697600000000001E-3</c:v>
                </c:pt>
                <c:pt idx="26077" formatCode="General">
                  <c:v>4.9702499999999998E-3</c:v>
                </c:pt>
                <c:pt idx="26078" formatCode="General">
                  <c:v>4.9707500000000003E-3</c:v>
                </c:pt>
                <c:pt idx="26079" formatCode="General">
                  <c:v>4.97125E-3</c:v>
                </c:pt>
                <c:pt idx="26080" formatCode="General">
                  <c:v>4.9716999999999999E-3</c:v>
                </c:pt>
                <c:pt idx="26081" formatCode="General">
                  <c:v>4.9721100000000001E-3</c:v>
                </c:pt>
                <c:pt idx="26082" formatCode="General">
                  <c:v>4.9725200000000002E-3</c:v>
                </c:pt>
                <c:pt idx="26083" formatCode="General">
                  <c:v>4.9729300000000004E-3</c:v>
                </c:pt>
                <c:pt idx="26084" formatCode="General">
                  <c:v>4.9733399999999997E-3</c:v>
                </c:pt>
                <c:pt idx="26085" formatCode="General">
                  <c:v>4.9737499999999999E-3</c:v>
                </c:pt>
                <c:pt idx="26086" formatCode="General">
                  <c:v>4.97416E-3</c:v>
                </c:pt>
                <c:pt idx="26087" formatCode="General">
                  <c:v>4.9744699999999999E-3</c:v>
                </c:pt>
                <c:pt idx="26088" formatCode="General">
                  <c:v>4.9747699999999999E-3</c:v>
                </c:pt>
                <c:pt idx="26089" formatCode="General">
                  <c:v>4.9750699999999998E-3</c:v>
                </c:pt>
                <c:pt idx="26090" formatCode="General">
                  <c:v>4.9753599999999999E-3</c:v>
                </c:pt>
                <c:pt idx="26091" formatCode="General">
                  <c:v>4.9756599999999998E-3</c:v>
                </c:pt>
                <c:pt idx="26092" formatCode="General">
                  <c:v>4.9759599999999998E-3</c:v>
                </c:pt>
                <c:pt idx="26093" formatCode="General">
                  <c:v>4.9762499999999998E-3</c:v>
                </c:pt>
                <c:pt idx="26094" formatCode="General">
                  <c:v>4.9765499999999997E-3</c:v>
                </c:pt>
                <c:pt idx="26095" formatCode="General">
                  <c:v>4.9768399999999997E-3</c:v>
                </c:pt>
                <c:pt idx="26096" formatCode="General">
                  <c:v>4.9770600000000002E-3</c:v>
                </c:pt>
                <c:pt idx="26097" formatCode="General">
                  <c:v>4.9773400000000002E-3</c:v>
                </c:pt>
                <c:pt idx="26098" formatCode="General">
                  <c:v>4.97753E-3</c:v>
                </c:pt>
                <c:pt idx="26099" formatCode="General">
                  <c:v>4.9777299999999997E-3</c:v>
                </c:pt>
                <c:pt idx="26100" formatCode="General">
                  <c:v>4.9779300000000002E-3</c:v>
                </c:pt>
                <c:pt idx="26101" formatCode="General">
                  <c:v>4.9781299999999999E-3</c:v>
                </c:pt>
                <c:pt idx="26102" formatCode="General">
                  <c:v>4.9783300000000004E-3</c:v>
                </c:pt>
                <c:pt idx="26103" formatCode="General">
                  <c:v>4.9785300000000001E-3</c:v>
                </c:pt>
                <c:pt idx="26104" formatCode="General">
                  <c:v>4.9787299999999998E-3</c:v>
                </c:pt>
                <c:pt idx="26105" formatCode="General">
                  <c:v>4.9788899999999997E-3</c:v>
                </c:pt>
                <c:pt idx="26106" formatCode="General">
                  <c:v>4.9790499999999996E-3</c:v>
                </c:pt>
                <c:pt idx="26107" formatCode="General">
                  <c:v>4.9792200000000003E-3</c:v>
                </c:pt>
                <c:pt idx="26108" formatCode="General">
                  <c:v>4.9793800000000003E-3</c:v>
                </c:pt>
                <c:pt idx="26109" formatCode="General">
                  <c:v>4.9795500000000001E-3</c:v>
                </c:pt>
                <c:pt idx="26110" formatCode="General">
                  <c:v>4.9796800000000002E-3</c:v>
                </c:pt>
                <c:pt idx="26111" formatCode="General">
                  <c:v>4.9798500000000001E-3</c:v>
                </c:pt>
                <c:pt idx="26112" formatCode="General">
                  <c:v>4.9799800000000002E-3</c:v>
                </c:pt>
                <c:pt idx="26113" formatCode="General">
                  <c:v>4.9801200000000002E-3</c:v>
                </c:pt>
                <c:pt idx="26114" formatCode="General">
                  <c:v>4.9802700000000002E-3</c:v>
                </c:pt>
                <c:pt idx="26115" formatCode="General">
                  <c:v>4.9804000000000003E-3</c:v>
                </c:pt>
                <c:pt idx="26116" formatCode="General">
                  <c:v>4.9804999999999997E-3</c:v>
                </c:pt>
                <c:pt idx="26117" formatCode="General">
                  <c:v>4.9806E-3</c:v>
                </c:pt>
                <c:pt idx="26118" formatCode="General">
                  <c:v>4.9807000000000002E-3</c:v>
                </c:pt>
                <c:pt idx="26119" formatCode="General">
                  <c:v>4.9807999999999996E-3</c:v>
                </c:pt>
                <c:pt idx="26120" formatCode="General">
                  <c:v>4.9808999999999999E-3</c:v>
                </c:pt>
                <c:pt idx="26121" formatCode="General">
                  <c:v>4.9810000000000002E-3</c:v>
                </c:pt>
                <c:pt idx="26122" formatCode="General">
                  <c:v>4.9810999999999996E-3</c:v>
                </c:pt>
                <c:pt idx="26123" formatCode="General">
                  <c:v>4.9811899999999999E-3</c:v>
                </c:pt>
                <c:pt idx="26124" formatCode="General">
                  <c:v>4.9813000000000001E-3</c:v>
                </c:pt>
                <c:pt idx="26125" formatCode="General">
                  <c:v>4.9814100000000004E-3</c:v>
                </c:pt>
                <c:pt idx="26126" formatCode="General">
                  <c:v>4.9814999999999998E-3</c:v>
                </c:pt>
                <c:pt idx="26127" formatCode="General">
                  <c:v>4.9816000000000001E-3</c:v>
                </c:pt>
                <c:pt idx="26128" formatCode="General">
                  <c:v>4.9817100000000003E-3</c:v>
                </c:pt>
                <c:pt idx="26129" formatCode="General">
                  <c:v>4.9818199999999997E-3</c:v>
                </c:pt>
                <c:pt idx="26130" formatCode="General">
                  <c:v>4.98191E-3</c:v>
                </c:pt>
                <c:pt idx="26131" formatCode="General">
                  <c:v>4.9820000000000003E-3</c:v>
                </c:pt>
                <c:pt idx="26132" formatCode="General">
                  <c:v>4.9820799999999998E-3</c:v>
                </c:pt>
                <c:pt idx="26133" formatCode="General">
                  <c:v>4.9821600000000002E-3</c:v>
                </c:pt>
                <c:pt idx="26134" formatCode="General">
                  <c:v>4.9822499999999997E-3</c:v>
                </c:pt>
                <c:pt idx="26135" formatCode="General">
                  <c:v>4.9823300000000001E-3</c:v>
                </c:pt>
                <c:pt idx="26136" formatCode="General">
                  <c:v>4.9824099999999996E-3</c:v>
                </c:pt>
                <c:pt idx="26137" formatCode="General">
                  <c:v>4.9824999999999999E-3</c:v>
                </c:pt>
                <c:pt idx="26138" formatCode="General">
                  <c:v>4.9826200000000001E-3</c:v>
                </c:pt>
                <c:pt idx="26139" formatCode="General">
                  <c:v>4.9827400000000003E-3</c:v>
                </c:pt>
                <c:pt idx="26140" formatCode="General">
                  <c:v>4.9828600000000004E-3</c:v>
                </c:pt>
                <c:pt idx="26141" formatCode="General">
                  <c:v>4.9829799999999997E-3</c:v>
                </c:pt>
                <c:pt idx="26142" formatCode="General">
                  <c:v>4.9830999999999999E-3</c:v>
                </c:pt>
                <c:pt idx="26143" formatCode="General">
                  <c:v>4.98322E-3</c:v>
                </c:pt>
                <c:pt idx="26144" formatCode="General">
                  <c:v>4.98337E-3</c:v>
                </c:pt>
                <c:pt idx="26145" formatCode="General">
                  <c:v>4.9835299999999999E-3</c:v>
                </c:pt>
                <c:pt idx="26146" formatCode="General">
                  <c:v>4.9837299999999996E-3</c:v>
                </c:pt>
                <c:pt idx="26147" formatCode="General">
                  <c:v>4.9841299999999998E-3</c:v>
                </c:pt>
                <c:pt idx="26148" formatCode="General">
                  <c:v>4.9843700000000001E-3</c:v>
                </c:pt>
                <c:pt idx="26149" formatCode="General">
                  <c:v>4.98453E-3</c:v>
                </c:pt>
                <c:pt idx="26150" formatCode="General">
                  <c:v>4.98469E-3</c:v>
                </c:pt>
                <c:pt idx="26151" formatCode="General">
                  <c:v>4.9848100000000001E-3</c:v>
                </c:pt>
                <c:pt idx="26152" formatCode="General">
                  <c:v>4.9849600000000001E-3</c:v>
                </c:pt>
                <c:pt idx="26153" formatCode="General">
                  <c:v>4.9851100000000001E-3</c:v>
                </c:pt>
                <c:pt idx="26154" formatCode="General">
                  <c:v>4.9852200000000003E-3</c:v>
                </c:pt>
                <c:pt idx="26155" formatCode="General">
                  <c:v>4.9853400000000004E-3</c:v>
                </c:pt>
                <c:pt idx="26156" formatCode="General">
                  <c:v>4.9854000000000001E-3</c:v>
                </c:pt>
                <c:pt idx="26157" formatCode="General">
                  <c:v>4.9855200000000002E-3</c:v>
                </c:pt>
                <c:pt idx="26158" formatCode="General">
                  <c:v>4.9856500000000003E-3</c:v>
                </c:pt>
                <c:pt idx="26159" formatCode="General">
                  <c:v>4.9857800000000004E-3</c:v>
                </c:pt>
                <c:pt idx="26160" formatCode="General">
                  <c:v>4.9859099999999996E-3</c:v>
                </c:pt>
                <c:pt idx="26161" formatCode="General">
                  <c:v>4.9860399999999997E-3</c:v>
                </c:pt>
                <c:pt idx="26162" formatCode="General">
                  <c:v>4.9861799999999998E-3</c:v>
                </c:pt>
                <c:pt idx="26163" formatCode="General">
                  <c:v>4.9863199999999998E-3</c:v>
                </c:pt>
                <c:pt idx="26164" formatCode="General">
                  <c:v>4.9865100000000004E-3</c:v>
                </c:pt>
                <c:pt idx="26165" formatCode="General">
                  <c:v>4.9867000000000002E-3</c:v>
                </c:pt>
                <c:pt idx="26166" formatCode="General">
                  <c:v>4.9871899999999999E-3</c:v>
                </c:pt>
                <c:pt idx="26167" formatCode="General">
                  <c:v>4.9873699999999997E-3</c:v>
                </c:pt>
                <c:pt idx="26168" formatCode="General">
                  <c:v>4.9874999999999997E-3</c:v>
                </c:pt>
                <c:pt idx="26169" formatCode="General">
                  <c:v>4.9876199999999999E-3</c:v>
                </c:pt>
                <c:pt idx="26170" formatCode="General">
                  <c:v>4.98775E-3</c:v>
                </c:pt>
                <c:pt idx="26171" formatCode="General">
                  <c:v>4.9878700000000002E-3</c:v>
                </c:pt>
                <c:pt idx="26172" formatCode="General">
                  <c:v>4.9879900000000003E-3</c:v>
                </c:pt>
                <c:pt idx="26173" formatCode="General">
                  <c:v>4.9881099999999996E-3</c:v>
                </c:pt>
                <c:pt idx="26174" formatCode="General">
                  <c:v>4.9882299999999997E-3</c:v>
                </c:pt>
                <c:pt idx="26175" formatCode="General">
                  <c:v>4.9883499999999999E-3</c:v>
                </c:pt>
                <c:pt idx="26176" formatCode="General">
                  <c:v>4.9884300000000003E-3</c:v>
                </c:pt>
                <c:pt idx="26177" formatCode="General">
                  <c:v>4.9885299999999997E-3</c:v>
                </c:pt>
                <c:pt idx="26178" formatCode="General">
                  <c:v>4.98862E-3</c:v>
                </c:pt>
                <c:pt idx="26179" formatCode="General">
                  <c:v>4.9887100000000004E-3</c:v>
                </c:pt>
                <c:pt idx="26180" formatCode="General">
                  <c:v>4.9888099999999998E-3</c:v>
                </c:pt>
                <c:pt idx="26181" formatCode="General">
                  <c:v>4.9889000000000001E-3</c:v>
                </c:pt>
                <c:pt idx="26182" formatCode="General">
                  <c:v>4.9889899999999996E-3</c:v>
                </c:pt>
                <c:pt idx="26183" formatCode="General">
                  <c:v>4.9890899999999998E-3</c:v>
                </c:pt>
                <c:pt idx="26184" formatCode="General">
                  <c:v>4.9892000000000001E-3</c:v>
                </c:pt>
                <c:pt idx="26185" formatCode="General">
                  <c:v>4.9893000000000003E-3</c:v>
                </c:pt>
                <c:pt idx="26186" formatCode="General">
                  <c:v>4.9893899999999998E-3</c:v>
                </c:pt>
                <c:pt idx="26187" formatCode="General">
                  <c:v>4.9894900000000001E-3</c:v>
                </c:pt>
                <c:pt idx="26188" formatCode="General">
                  <c:v>4.9895900000000003E-3</c:v>
                </c:pt>
                <c:pt idx="26189" formatCode="General">
                  <c:v>4.9896799999999998E-3</c:v>
                </c:pt>
                <c:pt idx="26190" formatCode="General">
                  <c:v>4.9897800000000001E-3</c:v>
                </c:pt>
                <c:pt idx="26191" formatCode="General">
                  <c:v>4.9898800000000004E-3</c:v>
                </c:pt>
                <c:pt idx="26192" formatCode="General">
                  <c:v>4.9899699999999998E-3</c:v>
                </c:pt>
                <c:pt idx="26193" formatCode="General">
                  <c:v>4.9900999999999999E-3</c:v>
                </c:pt>
                <c:pt idx="26194" formatCode="General">
                  <c:v>4.9902100000000001E-3</c:v>
                </c:pt>
                <c:pt idx="26195" formatCode="General">
                  <c:v>4.9903300000000003E-3</c:v>
                </c:pt>
                <c:pt idx="26196" formatCode="General">
                  <c:v>4.9904499999999996E-3</c:v>
                </c:pt>
                <c:pt idx="26197" formatCode="General">
                  <c:v>4.9905599999999998E-3</c:v>
                </c:pt>
                <c:pt idx="26198" formatCode="General">
                  <c:v>4.9906799999999999E-3</c:v>
                </c:pt>
                <c:pt idx="26199" formatCode="General">
                  <c:v>4.9908000000000001E-3</c:v>
                </c:pt>
                <c:pt idx="26200" formatCode="General">
                  <c:v>4.99096E-3</c:v>
                </c:pt>
                <c:pt idx="26201" formatCode="General">
                  <c:v>4.9911199999999999E-3</c:v>
                </c:pt>
                <c:pt idx="26202" formatCode="General">
                  <c:v>4.9912799999999998E-3</c:v>
                </c:pt>
                <c:pt idx="26203" formatCode="General">
                  <c:v>4.9914399999999998E-3</c:v>
                </c:pt>
                <c:pt idx="26204" formatCode="General">
                  <c:v>4.9916200000000004E-3</c:v>
                </c:pt>
                <c:pt idx="26205" formatCode="General">
                  <c:v>4.9918000000000002E-3</c:v>
                </c:pt>
                <c:pt idx="26206" formatCode="General">
                  <c:v>4.9919700000000001E-3</c:v>
                </c:pt>
                <c:pt idx="26207" formatCode="General">
                  <c:v>4.9921499999999999E-3</c:v>
                </c:pt>
                <c:pt idx="26208" formatCode="General">
                  <c:v>4.9923299999999997E-3</c:v>
                </c:pt>
                <c:pt idx="26209" formatCode="General">
                  <c:v>4.9925100000000004E-3</c:v>
                </c:pt>
                <c:pt idx="26210" formatCode="General">
                  <c:v>4.9926900000000001E-3</c:v>
                </c:pt>
                <c:pt idx="26211" formatCode="General">
                  <c:v>4.9928699999999999E-3</c:v>
                </c:pt>
                <c:pt idx="26212" formatCode="General">
                  <c:v>4.9931200000000002E-3</c:v>
                </c:pt>
                <c:pt idx="26213" formatCode="General">
                  <c:v>4.9933699999999996E-3</c:v>
                </c:pt>
                <c:pt idx="26214" formatCode="General">
                  <c:v>4.9936299999999998E-3</c:v>
                </c:pt>
                <c:pt idx="26215" formatCode="General">
                  <c:v>4.99388E-3</c:v>
                </c:pt>
                <c:pt idx="26216" formatCode="General">
                  <c:v>4.9941300000000003E-3</c:v>
                </c:pt>
                <c:pt idx="26217" formatCode="General">
                  <c:v>4.9943899999999996E-3</c:v>
                </c:pt>
                <c:pt idx="26218" formatCode="General">
                  <c:v>4.9946399999999998E-3</c:v>
                </c:pt>
                <c:pt idx="26219" formatCode="General">
                  <c:v>4.9948900000000001E-3</c:v>
                </c:pt>
                <c:pt idx="26220" formatCode="General">
                  <c:v>4.9951800000000001E-3</c:v>
                </c:pt>
                <c:pt idx="26221" formatCode="General">
                  <c:v>4.9954800000000001E-3</c:v>
                </c:pt>
                <c:pt idx="26222" formatCode="General">
                  <c:v>4.9957700000000001E-3</c:v>
                </c:pt>
                <c:pt idx="26223" formatCode="General">
                  <c:v>4.9960600000000001E-3</c:v>
                </c:pt>
                <c:pt idx="26224" formatCode="General">
                  <c:v>4.9962699999999997E-3</c:v>
                </c:pt>
                <c:pt idx="26225" formatCode="General">
                  <c:v>4.9964900000000001E-3</c:v>
                </c:pt>
                <c:pt idx="26226" formatCode="General">
                  <c:v>4.9966400000000001E-3</c:v>
                </c:pt>
                <c:pt idx="26227" formatCode="General">
                  <c:v>4.9967800000000001E-3</c:v>
                </c:pt>
                <c:pt idx="26228" formatCode="General">
                  <c:v>4.99695E-3</c:v>
                </c:pt>
                <c:pt idx="26229" formatCode="General">
                  <c:v>4.9969599999999999E-3</c:v>
                </c:pt>
                <c:pt idx="26230" formatCode="General">
                  <c:v>4.9970700000000002E-3</c:v>
                </c:pt>
                <c:pt idx="26231" formatCode="General">
                  <c:v>4.9971800000000004E-3</c:v>
                </c:pt>
                <c:pt idx="26232" formatCode="General">
                  <c:v>4.9973099999999996E-3</c:v>
                </c:pt>
                <c:pt idx="26233" formatCode="General">
                  <c:v>4.99739E-3</c:v>
                </c:pt>
                <c:pt idx="26234" formatCode="General">
                  <c:v>4.9974800000000003E-3</c:v>
                </c:pt>
                <c:pt idx="26235" formatCode="General">
                  <c:v>4.9975699999999998E-3</c:v>
                </c:pt>
                <c:pt idx="26236" formatCode="General">
                  <c:v>4.9976500000000002E-3</c:v>
                </c:pt>
                <c:pt idx="26237" formatCode="General">
                  <c:v>4.9977399999999996E-3</c:v>
                </c:pt>
                <c:pt idx="26238" formatCode="General">
                  <c:v>4.99783E-3</c:v>
                </c:pt>
                <c:pt idx="26239" formatCode="General">
                  <c:v>4.9979100000000004E-3</c:v>
                </c:pt>
                <c:pt idx="26240" formatCode="General">
                  <c:v>4.9979999999999998E-3</c:v>
                </c:pt>
                <c:pt idx="26241" formatCode="General">
                  <c:v>4.9980900000000002E-3</c:v>
                </c:pt>
                <c:pt idx="26242" formatCode="General">
                  <c:v>4.9981699999999997E-3</c:v>
                </c:pt>
                <c:pt idx="26243" formatCode="General">
                  <c:v>4.99826E-3</c:v>
                </c:pt>
                <c:pt idx="26244" formatCode="General">
                  <c:v>4.9983500000000004E-3</c:v>
                </c:pt>
                <c:pt idx="26245" formatCode="General">
                  <c:v>4.9984399999999998E-3</c:v>
                </c:pt>
                <c:pt idx="26246" formatCode="General">
                  <c:v>4.9985200000000002E-3</c:v>
                </c:pt>
                <c:pt idx="26247" formatCode="General">
                  <c:v>4.9986099999999997E-3</c:v>
                </c:pt>
                <c:pt idx="26248" formatCode="General">
                  <c:v>4.9987E-3</c:v>
                </c:pt>
                <c:pt idx="26249" formatCode="General">
                  <c:v>4.9987800000000004E-3</c:v>
                </c:pt>
                <c:pt idx="26250" formatCode="General">
                  <c:v>4.9988699999999999E-3</c:v>
                </c:pt>
                <c:pt idx="26251" formatCode="General">
                  <c:v>4.9989600000000002E-3</c:v>
                </c:pt>
                <c:pt idx="26252" formatCode="General">
                  <c:v>4.9990399999999997E-3</c:v>
                </c:pt>
                <c:pt idx="26253" formatCode="General">
                  <c:v>4.9991699999999998E-3</c:v>
                </c:pt>
                <c:pt idx="26254" formatCode="General">
                  <c:v>4.9992999999999999E-3</c:v>
                </c:pt>
                <c:pt idx="26255" formatCode="General">
                  <c:v>4.99944E-3</c:v>
                </c:pt>
                <c:pt idx="26256" formatCode="General">
                  <c:v>4.9996099999999998E-3</c:v>
                </c:pt>
                <c:pt idx="26257" formatCode="General">
                  <c:v>4.9998300000000002E-3</c:v>
                </c:pt>
                <c:pt idx="26258" formatCode="General">
                  <c:v>5.0003399999999998E-3</c:v>
                </c:pt>
                <c:pt idx="26259" formatCode="General">
                  <c:v>5.0005500000000003E-3</c:v>
                </c:pt>
                <c:pt idx="26260" formatCode="General">
                  <c:v>5.0007599999999999E-3</c:v>
                </c:pt>
                <c:pt idx="26261" formatCode="General">
                  <c:v>5.0009599999999996E-3</c:v>
                </c:pt>
                <c:pt idx="26262" formatCode="General">
                  <c:v>5.0011700000000001E-3</c:v>
                </c:pt>
                <c:pt idx="26263" formatCode="General">
                  <c:v>5.0013799999999997E-3</c:v>
                </c:pt>
                <c:pt idx="26264" formatCode="General">
                  <c:v>5.0015800000000003E-3</c:v>
                </c:pt>
                <c:pt idx="26265" formatCode="General">
                  <c:v>5.0017899999999999E-3</c:v>
                </c:pt>
                <c:pt idx="26266" formatCode="General">
                  <c:v>5.0020000000000004E-3</c:v>
                </c:pt>
                <c:pt idx="26267" formatCode="General">
                  <c:v>5.0022E-3</c:v>
                </c:pt>
                <c:pt idx="26268" formatCode="General">
                  <c:v>5.0024800000000001E-3</c:v>
                </c:pt>
                <c:pt idx="26269" formatCode="General">
                  <c:v>5.0027600000000002E-3</c:v>
                </c:pt>
                <c:pt idx="26270" formatCode="General">
                  <c:v>5.0031700000000004E-3</c:v>
                </c:pt>
                <c:pt idx="26271" formatCode="General">
                  <c:v>5.0038599999999997E-3</c:v>
                </c:pt>
                <c:pt idx="26272" formatCode="General">
                  <c:v>5.0044099999999999E-3</c:v>
                </c:pt>
                <c:pt idx="26273" formatCode="General">
                  <c:v>5.4999999999999997E-3</c:v>
                </c:pt>
                <c:pt idx="26274" formatCode="General">
                  <c:v>5.9133900000000001E-3</c:v>
                </c:pt>
                <c:pt idx="26275" formatCode="General">
                  <c:v>6.5458499999999998E-3</c:v>
                </c:pt>
                <c:pt idx="26276" formatCode="General">
                  <c:v>7.09876E-3</c:v>
                </c:pt>
                <c:pt idx="26277" formatCode="General">
                  <c:v>7.6058100000000002E-3</c:v>
                </c:pt>
                <c:pt idx="26278" formatCode="General">
                  <c:v>8.1128699999999995E-3</c:v>
                </c:pt>
                <c:pt idx="26279" formatCode="General">
                  <c:v>9.0634900000000004E-3</c:v>
                </c:pt>
                <c:pt idx="26280" formatCode="General">
                  <c:v>1.00705E-2</c:v>
                </c:pt>
                <c:pt idx="26281" formatCode="General">
                  <c:v>1.1155200000000001E-2</c:v>
                </c:pt>
                <c:pt idx="26282" formatCode="General">
                  <c:v>1.2169299999999999E-2</c:v>
                </c:pt>
                <c:pt idx="26283" formatCode="General">
                  <c:v>1.3276400000000001E-2</c:v>
                </c:pt>
                <c:pt idx="26284" formatCode="General">
                  <c:v>1.4499400000000001E-2</c:v>
                </c:pt>
                <c:pt idx="26285" formatCode="General">
                  <c:v>1.5426199999999999E-2</c:v>
                </c:pt>
                <c:pt idx="26286" formatCode="General">
                  <c:v>1.7746100000000001E-2</c:v>
                </c:pt>
                <c:pt idx="26287" formatCode="General">
                  <c:v>2.02822E-2</c:v>
                </c:pt>
                <c:pt idx="26288" formatCode="General">
                  <c:v>2.29784E-2</c:v>
                </c:pt>
                <c:pt idx="26289" formatCode="General">
                  <c:v>2.5531499999999999E-2</c:v>
                </c:pt>
                <c:pt idx="26290" formatCode="General">
                  <c:v>2.8595300000000001E-2</c:v>
                </c:pt>
                <c:pt idx="26291" formatCode="General">
                  <c:v>3.1659100000000003E-2</c:v>
                </c:pt>
                <c:pt idx="26292" formatCode="General">
                  <c:v>3.5994499999999999E-2</c:v>
                </c:pt>
                <c:pt idx="26293" formatCode="General">
                  <c:v>4.0282199999999997E-2</c:v>
                </c:pt>
                <c:pt idx="26294" formatCode="General">
                  <c:v>4.5634899999999999E-2</c:v>
                </c:pt>
                <c:pt idx="26295" formatCode="General">
                  <c:v>5.0705399999999998E-2</c:v>
                </c:pt>
                <c:pt idx="26296" formatCode="General">
                  <c:v>5.6169400000000001E-2</c:v>
                </c:pt>
                <c:pt idx="26297" formatCode="General">
                  <c:v>6.1275700000000002E-2</c:v>
                </c:pt>
                <c:pt idx="26298" formatCode="General">
                  <c:v>6.5917000000000003E-2</c:v>
                </c:pt>
                <c:pt idx="26299" formatCode="General">
                  <c:v>7.6058100000000003E-2</c:v>
                </c:pt>
                <c:pt idx="26300" formatCode="General">
                  <c:v>0.08</c:v>
                </c:pt>
                <c:pt idx="26301" formatCode="General">
                  <c:v>8.5000000000000006E-2</c:v>
                </c:pt>
                <c:pt idx="26302" formatCode="General">
                  <c:v>0.09</c:v>
                </c:pt>
                <c:pt idx="26303" formatCode="General">
                  <c:v>0.1</c:v>
                </c:pt>
                <c:pt idx="26304" formatCode="General">
                  <c:v>0.11</c:v>
                </c:pt>
                <c:pt idx="26305" formatCode="General">
                  <c:v>0.12</c:v>
                </c:pt>
                <c:pt idx="26306" formatCode="General">
                  <c:v>0.13</c:v>
                </c:pt>
                <c:pt idx="26307" formatCode="General">
                  <c:v>0.14000000000000001</c:v>
                </c:pt>
                <c:pt idx="26308" formatCode="General">
                  <c:v>0.15</c:v>
                </c:pt>
                <c:pt idx="26309" formatCode="General">
                  <c:v>0.16</c:v>
                </c:pt>
                <c:pt idx="26310" formatCode="General">
                  <c:v>0.17119899999999999</c:v>
                </c:pt>
                <c:pt idx="26311" formatCode="General">
                  <c:v>0.18126999999999999</c:v>
                </c:pt>
                <c:pt idx="26312" formatCode="General">
                  <c:v>0.19134000000000001</c:v>
                </c:pt>
                <c:pt idx="26313" formatCode="General">
                  <c:v>0.20141100000000001</c:v>
                </c:pt>
                <c:pt idx="26314" formatCode="General">
                  <c:v>0.22</c:v>
                </c:pt>
                <c:pt idx="26315" formatCode="General">
                  <c:v>0.24</c:v>
                </c:pt>
                <c:pt idx="26316" formatCode="General">
                  <c:v>0.26366800000000001</c:v>
                </c:pt>
                <c:pt idx="26317" formatCode="General">
                  <c:v>0.28197499999999998</c:v>
                </c:pt>
                <c:pt idx="26318" formatCode="General">
                  <c:v>0.302116</c:v>
                </c:pt>
                <c:pt idx="26319" formatCode="General">
                  <c:v>0.327293</c:v>
                </c:pt>
                <c:pt idx="26320" formatCode="General">
                  <c:v>0.35493799999999998</c:v>
                </c:pt>
                <c:pt idx="26321" formatCode="General">
                  <c:v>0.38297300000000001</c:v>
                </c:pt>
                <c:pt idx="26322" formatCode="General">
                  <c:v>0.40564299999999998</c:v>
                </c:pt>
                <c:pt idx="26323" formatCode="General">
                  <c:v>0.45</c:v>
                </c:pt>
                <c:pt idx="26324" formatCode="General">
                  <c:v>0.507054</c:v>
                </c:pt>
                <c:pt idx="26325" formatCode="General">
                  <c:v>0.56169400000000003</c:v>
                </c:pt>
                <c:pt idx="26326" formatCode="General">
                  <c:v>0.61704899999999996</c:v>
                </c:pt>
                <c:pt idx="26327" formatCode="General">
                  <c:v>0.67318599999999995</c:v>
                </c:pt>
                <c:pt idx="26328" formatCode="General">
                  <c:v>0.7</c:v>
                </c:pt>
                <c:pt idx="26329" formatCode="General">
                  <c:v>0.805643</c:v>
                </c:pt>
                <c:pt idx="26330" formatCode="General">
                  <c:v>0.9</c:v>
                </c:pt>
                <c:pt idx="26331" formatCode="General">
                  <c:v>1</c:v>
                </c:pt>
                <c:pt idx="26332" formatCode="General">
                  <c:v>1.1000000000000001</c:v>
                </c:pt>
                <c:pt idx="26333" formatCode="General">
                  <c:v>1.2</c:v>
                </c:pt>
                <c:pt idx="26334" formatCode="General">
                  <c:v>1.3091699999999999</c:v>
                </c:pt>
                <c:pt idx="26335" formatCode="General">
                  <c:v>1.4</c:v>
                </c:pt>
                <c:pt idx="26336" formatCode="General">
                  <c:v>1.5</c:v>
                </c:pt>
                <c:pt idx="26337" formatCode="General">
                  <c:v>1.6454599999999999</c:v>
                </c:pt>
                <c:pt idx="26338" formatCode="General">
                  <c:v>1.8382700000000001</c:v>
                </c:pt>
                <c:pt idx="26339" formatCode="General">
                  <c:v>1.9</c:v>
                </c:pt>
                <c:pt idx="26340" formatCode="General">
                  <c:v>2</c:v>
                </c:pt>
                <c:pt idx="26341" formatCode="General">
                  <c:v>2.1</c:v>
                </c:pt>
                <c:pt idx="26342" formatCode="General">
                  <c:v>2.2000000000000002</c:v>
                </c:pt>
                <c:pt idx="26343" formatCode="General">
                  <c:v>2.2999999999999998</c:v>
                </c:pt>
                <c:pt idx="26344" formatCode="General">
                  <c:v>2.4</c:v>
                </c:pt>
                <c:pt idx="26345" formatCode="General">
                  <c:v>2.5</c:v>
                </c:pt>
                <c:pt idx="26346" formatCode="General">
                  <c:v>2.6</c:v>
                </c:pt>
                <c:pt idx="26347" formatCode="General">
                  <c:v>2.7</c:v>
                </c:pt>
                <c:pt idx="26348" formatCode="General">
                  <c:v>2.8</c:v>
                </c:pt>
                <c:pt idx="26349" formatCode="General">
                  <c:v>3</c:v>
                </c:pt>
                <c:pt idx="26350" formatCode="General">
                  <c:v>3.25</c:v>
                </c:pt>
                <c:pt idx="26351" formatCode="General">
                  <c:v>3.5</c:v>
                </c:pt>
                <c:pt idx="26352" formatCode="General">
                  <c:v>3.75</c:v>
                </c:pt>
                <c:pt idx="26353" formatCode="General">
                  <c:v>4</c:v>
                </c:pt>
                <c:pt idx="26354" formatCode="General">
                  <c:v>4.25</c:v>
                </c:pt>
                <c:pt idx="26355" formatCode="General">
                  <c:v>4.5</c:v>
                </c:pt>
                <c:pt idx="26356" formatCode="General">
                  <c:v>4.75</c:v>
                </c:pt>
                <c:pt idx="26357" formatCode="General">
                  <c:v>5</c:v>
                </c:pt>
                <c:pt idx="26358" formatCode="General">
                  <c:v>5.25</c:v>
                </c:pt>
                <c:pt idx="26359" formatCode="General">
                  <c:v>5.5</c:v>
                </c:pt>
                <c:pt idx="26360" formatCode="General">
                  <c:v>5.75</c:v>
                </c:pt>
                <c:pt idx="26361" formatCode="General">
                  <c:v>6</c:v>
                </c:pt>
                <c:pt idx="26362" formatCode="General">
                  <c:v>6.25</c:v>
                </c:pt>
                <c:pt idx="26363" formatCode="General">
                  <c:v>6.5</c:v>
                </c:pt>
                <c:pt idx="26364" formatCode="General">
                  <c:v>6.75</c:v>
                </c:pt>
                <c:pt idx="26365" formatCode="General">
                  <c:v>7</c:v>
                </c:pt>
                <c:pt idx="26366" formatCode="General">
                  <c:v>7.3011400000000002</c:v>
                </c:pt>
                <c:pt idx="26367" formatCode="General">
                  <c:v>7.5</c:v>
                </c:pt>
                <c:pt idx="26368" formatCode="General">
                  <c:v>7.8593400000000004</c:v>
                </c:pt>
                <c:pt idx="26369" formatCode="General">
                  <c:v>8.3663900000000009</c:v>
                </c:pt>
                <c:pt idx="26370" formatCode="General">
                  <c:v>8.8117199999999993</c:v>
                </c:pt>
                <c:pt idx="26371" formatCode="General">
                  <c:v>9.8187800000000003</c:v>
                </c:pt>
                <c:pt idx="26372" formatCode="General">
                  <c:v>10.027100000000001</c:v>
                </c:pt>
                <c:pt idx="26373" formatCode="General">
                  <c:v>10.1685</c:v>
                </c:pt>
                <c:pt idx="26374" formatCode="General">
                  <c:v>10.25</c:v>
                </c:pt>
                <c:pt idx="26375" formatCode="General">
                  <c:v>10.394600000000001</c:v>
                </c:pt>
                <c:pt idx="26376" formatCode="General">
                  <c:v>10.5413</c:v>
                </c:pt>
                <c:pt idx="26377" formatCode="General">
                  <c:v>10.69</c:v>
                </c:pt>
                <c:pt idx="26378" formatCode="General">
                  <c:v>10.8408</c:v>
                </c:pt>
                <c:pt idx="26379" formatCode="General">
                  <c:v>10.9937</c:v>
                </c:pt>
                <c:pt idx="26380" formatCode="General">
                  <c:v>11.1488</c:v>
                </c:pt>
                <c:pt idx="26381" formatCode="General">
                  <c:v>11.25</c:v>
                </c:pt>
                <c:pt idx="26382" formatCode="General">
                  <c:v>11.4087</c:v>
                </c:pt>
                <c:pt idx="26383" formatCode="General">
                  <c:v>11.569699999999999</c:v>
                </c:pt>
                <c:pt idx="26384" formatCode="General">
                  <c:v>11.732900000000001</c:v>
                </c:pt>
                <c:pt idx="26385" formatCode="General">
                  <c:v>11.898400000000001</c:v>
                </c:pt>
                <c:pt idx="26386" formatCode="General">
                  <c:v>12.0663</c:v>
                </c:pt>
                <c:pt idx="26387" formatCode="General">
                  <c:v>12.236499999999999</c:v>
                </c:pt>
                <c:pt idx="26388" formatCode="General">
                  <c:v>12.4092</c:v>
                </c:pt>
                <c:pt idx="26389" formatCode="General">
                  <c:v>12.5</c:v>
                </c:pt>
                <c:pt idx="26390" formatCode="General">
                  <c:v>12.676399999999999</c:v>
                </c:pt>
                <c:pt idx="26391" formatCode="General">
                  <c:v>12.8552</c:v>
                </c:pt>
                <c:pt idx="26392" formatCode="General">
                  <c:v>13.0366</c:v>
                </c:pt>
                <c:pt idx="26393" formatCode="General">
                  <c:v>13.220499999999999</c:v>
                </c:pt>
                <c:pt idx="26394" formatCode="General">
                  <c:v>13.407</c:v>
                </c:pt>
                <c:pt idx="26395" formatCode="General">
                  <c:v>13.5</c:v>
                </c:pt>
                <c:pt idx="26396" formatCode="General">
                  <c:v>13.6905</c:v>
                </c:pt>
                <c:pt idx="26397" formatCode="General">
                  <c:v>13.883599999999999</c:v>
                </c:pt>
                <c:pt idx="26398" formatCode="General">
                  <c:v>14.079499999999999</c:v>
                </c:pt>
                <c:pt idx="26399" formatCode="General">
                  <c:v>14.2781</c:v>
                </c:pt>
                <c:pt idx="26400" formatCode="General">
                  <c:v>14.4796</c:v>
                </c:pt>
                <c:pt idx="26401" formatCode="General">
                  <c:v>14.6838</c:v>
                </c:pt>
                <c:pt idx="26402" formatCode="General">
                  <c:v>14.75</c:v>
                </c:pt>
                <c:pt idx="26403" formatCode="General">
                  <c:v>14.9581</c:v>
                </c:pt>
                <c:pt idx="26404" formatCode="General">
                  <c:v>15.1691</c:v>
                </c:pt>
                <c:pt idx="26405" formatCode="General">
                  <c:v>15.383100000000001</c:v>
                </c:pt>
                <c:pt idx="26406" formatCode="General">
                  <c:v>15.600199999999999</c:v>
                </c:pt>
                <c:pt idx="26407" formatCode="General">
                  <c:v>15.8203</c:v>
                </c:pt>
                <c:pt idx="26408" formatCode="General">
                  <c:v>16.043500000000002</c:v>
                </c:pt>
                <c:pt idx="26409" formatCode="General">
                  <c:v>16.2698</c:v>
                </c:pt>
                <c:pt idx="26410" formatCode="General">
                  <c:v>16.499300000000002</c:v>
                </c:pt>
                <c:pt idx="26411" formatCode="General">
                  <c:v>16.732099999999999</c:v>
                </c:pt>
                <c:pt idx="26412" formatCode="General">
                  <c:v>16.9682</c:v>
                </c:pt>
                <c:pt idx="26413" formatCode="General">
                  <c:v>17</c:v>
                </c:pt>
                <c:pt idx="26414" formatCode="General">
                  <c:v>17.239799999999999</c:v>
                </c:pt>
                <c:pt idx="26415" formatCode="General">
                  <c:v>17.4831</c:v>
                </c:pt>
                <c:pt idx="26416" formatCode="General">
                  <c:v>17.729700000000001</c:v>
                </c:pt>
                <c:pt idx="26417" formatCode="General">
                  <c:v>17.979900000000001</c:v>
                </c:pt>
                <c:pt idx="26418" formatCode="General">
                  <c:v>18.233499999999999</c:v>
                </c:pt>
                <c:pt idx="26419" formatCode="General">
                  <c:v>18.4908</c:v>
                </c:pt>
                <c:pt idx="26420" formatCode="General">
                  <c:v>18.7516</c:v>
                </c:pt>
                <c:pt idx="26421" formatCode="General">
                  <c:v>19.016200000000001</c:v>
                </c:pt>
                <c:pt idx="26422" formatCode="General">
                  <c:v>19.284500000000001</c:v>
                </c:pt>
                <c:pt idx="26423" formatCode="General">
                  <c:v>19.5565</c:v>
                </c:pt>
                <c:pt idx="26424" formatCode="General">
                  <c:v>19.8324</c:v>
                </c:pt>
                <c:pt idx="26425" formatCode="General">
                  <c:v>20</c:v>
                </c:pt>
              </c:numCache>
            </c:numRef>
          </c:xVal>
          <c:yVal>
            <c:numRef>
              <c:f>'[Results.xlsx]Erbio - Xs'!$F$7:$F$26432</c:f>
              <c:numCache>
                <c:formatCode>General</c:formatCode>
                <c:ptCount val="26426"/>
                <c:pt idx="0">
                  <c:v>849.29600000000005</c:v>
                </c:pt>
                <c:pt idx="1">
                  <c:v>808.65599999999995</c:v>
                </c:pt>
                <c:pt idx="2">
                  <c:v>769.96100000000001</c:v>
                </c:pt>
                <c:pt idx="3">
                  <c:v>733.11800000000005</c:v>
                </c:pt>
                <c:pt idx="4">
                  <c:v>698.03700000000003</c:v>
                </c:pt>
                <c:pt idx="5">
                  <c:v>664.63599999999997</c:v>
                </c:pt>
                <c:pt idx="6">
                  <c:v>632.83199999999999</c:v>
                </c:pt>
                <c:pt idx="7">
                  <c:v>602.55100000000004</c:v>
                </c:pt>
                <c:pt idx="8">
                  <c:v>573.71799999999996</c:v>
                </c:pt>
                <c:pt idx="9">
                  <c:v>546.26499999999999</c:v>
                </c:pt>
                <c:pt idx="10">
                  <c:v>520.12599999999998</c:v>
                </c:pt>
                <c:pt idx="11">
                  <c:v>495.23700000000002</c:v>
                </c:pt>
                <c:pt idx="12">
                  <c:v>471.54</c:v>
                </c:pt>
                <c:pt idx="13">
                  <c:v>448.976</c:v>
                </c:pt>
                <c:pt idx="14">
                  <c:v>427.49200000000002</c:v>
                </c:pt>
                <c:pt idx="15">
                  <c:v>407.036</c:v>
                </c:pt>
                <c:pt idx="16">
                  <c:v>387.55900000000003</c:v>
                </c:pt>
                <c:pt idx="17">
                  <c:v>369.01400000000001</c:v>
                </c:pt>
                <c:pt idx="18">
                  <c:v>351.35599999999999</c:v>
                </c:pt>
                <c:pt idx="19">
                  <c:v>334.54300000000001</c:v>
                </c:pt>
                <c:pt idx="20">
                  <c:v>318.53500000000003</c:v>
                </c:pt>
                <c:pt idx="21">
                  <c:v>303.29300000000001</c:v>
                </c:pt>
                <c:pt idx="22">
                  <c:v>288.77999999999997</c:v>
                </c:pt>
                <c:pt idx="23">
                  <c:v>274.96199999999999</c:v>
                </c:pt>
                <c:pt idx="24">
                  <c:v>261.80399999999997</c:v>
                </c:pt>
                <c:pt idx="25">
                  <c:v>249.27699999999999</c:v>
                </c:pt>
                <c:pt idx="26">
                  <c:v>237.34800000000001</c:v>
                </c:pt>
                <c:pt idx="27">
                  <c:v>225.99100000000001</c:v>
                </c:pt>
                <c:pt idx="28">
                  <c:v>215.17699999999999</c:v>
                </c:pt>
                <c:pt idx="29">
                  <c:v>204.881</c:v>
                </c:pt>
                <c:pt idx="30">
                  <c:v>195.077</c:v>
                </c:pt>
                <c:pt idx="31">
                  <c:v>185.74199999999999</c:v>
                </c:pt>
                <c:pt idx="32">
                  <c:v>176.85400000000001</c:v>
                </c:pt>
                <c:pt idx="33">
                  <c:v>168.39099999999999</c:v>
                </c:pt>
                <c:pt idx="34">
                  <c:v>160.333</c:v>
                </c:pt>
                <c:pt idx="35">
                  <c:v>152.661</c:v>
                </c:pt>
                <c:pt idx="36">
                  <c:v>145.35599999999999</c:v>
                </c:pt>
                <c:pt idx="37">
                  <c:v>138.40100000000001</c:v>
                </c:pt>
                <c:pt idx="38">
                  <c:v>131.77799999999999</c:v>
                </c:pt>
                <c:pt idx="39">
                  <c:v>125.47199999999999</c:v>
                </c:pt>
                <c:pt idx="40">
                  <c:v>119.468</c:v>
                </c:pt>
                <c:pt idx="41">
                  <c:v>113.751</c:v>
                </c:pt>
                <c:pt idx="42">
                  <c:v>108.30800000000001</c:v>
                </c:pt>
                <c:pt idx="43">
                  <c:v>103.125</c:v>
                </c:pt>
                <c:pt idx="44">
                  <c:v>98.19</c:v>
                </c:pt>
                <c:pt idx="45">
                  <c:v>93.491299999999995</c:v>
                </c:pt>
                <c:pt idx="46">
                  <c:v>89.017499999999998</c:v>
                </c:pt>
                <c:pt idx="47">
                  <c:v>84.757599999999996</c:v>
                </c:pt>
                <c:pt idx="48">
                  <c:v>80.701599999999999</c:v>
                </c:pt>
                <c:pt idx="49">
                  <c:v>76.839699999999993</c:v>
                </c:pt>
                <c:pt idx="50">
                  <c:v>73.162599999999998</c:v>
                </c:pt>
                <c:pt idx="51">
                  <c:v>69.6614</c:v>
                </c:pt>
                <c:pt idx="52">
                  <c:v>66.327699999999993</c:v>
                </c:pt>
                <c:pt idx="53">
                  <c:v>63.153500000000001</c:v>
                </c:pt>
                <c:pt idx="54">
                  <c:v>60.1312</c:v>
                </c:pt>
                <c:pt idx="55">
                  <c:v>57.253500000000003</c:v>
                </c:pt>
                <c:pt idx="56">
                  <c:v>54.513500000000001</c:v>
                </c:pt>
                <c:pt idx="57">
                  <c:v>51.904600000000002</c:v>
                </c:pt>
                <c:pt idx="58">
                  <c:v>49.420499999999997</c:v>
                </c:pt>
                <c:pt idx="59">
                  <c:v>47.055300000000003</c:v>
                </c:pt>
                <c:pt idx="60">
                  <c:v>44.8033</c:v>
                </c:pt>
                <c:pt idx="61">
                  <c:v>42.659199999999998</c:v>
                </c:pt>
                <c:pt idx="62">
                  <c:v>40.617899999999999</c:v>
                </c:pt>
                <c:pt idx="63">
                  <c:v>38.674500000000002</c:v>
                </c:pt>
                <c:pt idx="64">
                  <c:v>36.8245</c:v>
                </c:pt>
                <c:pt idx="65">
                  <c:v>35.063400000000001</c:v>
                </c:pt>
                <c:pt idx="66">
                  <c:v>33.387</c:v>
                </c:pt>
                <c:pt idx="67">
                  <c:v>31.790800000000001</c:v>
                </c:pt>
                <c:pt idx="68">
                  <c:v>30.270800000000001</c:v>
                </c:pt>
                <c:pt idx="69">
                  <c:v>28.822700000000001</c:v>
                </c:pt>
                <c:pt idx="70">
                  <c:v>27.442900000000002</c:v>
                </c:pt>
                <c:pt idx="71">
                  <c:v>26.128399999999999</c:v>
                </c:pt>
                <c:pt idx="72">
                  <c:v>24.876300000000001</c:v>
                </c:pt>
                <c:pt idx="73">
                  <c:v>23.6845</c:v>
                </c:pt>
                <c:pt idx="74">
                  <c:v>22.550599999999999</c:v>
                </c:pt>
                <c:pt idx="75">
                  <c:v>21.471800000000002</c:v>
                </c:pt>
                <c:pt idx="76">
                  <c:v>20.444400000000002</c:v>
                </c:pt>
                <c:pt idx="77">
                  <c:v>19.465</c:v>
                </c:pt>
                <c:pt idx="78">
                  <c:v>18.531700000000001</c:v>
                </c:pt>
                <c:pt idx="79">
                  <c:v>17.6432</c:v>
                </c:pt>
                <c:pt idx="80">
                  <c:v>16.8963</c:v>
                </c:pt>
                <c:pt idx="81">
                  <c:v>16.876899999999999</c:v>
                </c:pt>
                <c:pt idx="82">
                  <c:v>16.067799999999998</c:v>
                </c:pt>
                <c:pt idx="83">
                  <c:v>15.2971</c:v>
                </c:pt>
                <c:pt idx="84">
                  <c:v>14.563000000000001</c:v>
                </c:pt>
                <c:pt idx="85">
                  <c:v>13.864599999999999</c:v>
                </c:pt>
                <c:pt idx="86">
                  <c:v>13.200900000000001</c:v>
                </c:pt>
                <c:pt idx="87">
                  <c:v>12.569000000000001</c:v>
                </c:pt>
                <c:pt idx="88">
                  <c:v>11.9655</c:v>
                </c:pt>
                <c:pt idx="89">
                  <c:v>11.3902</c:v>
                </c:pt>
                <c:pt idx="90">
                  <c:v>10.842599999999999</c:v>
                </c:pt>
                <c:pt idx="91">
                  <c:v>10.321199999999999</c:v>
                </c:pt>
                <c:pt idx="92">
                  <c:v>9.8248700000000007</c:v>
                </c:pt>
                <c:pt idx="93">
                  <c:v>9.3536300000000008</c:v>
                </c:pt>
                <c:pt idx="94">
                  <c:v>8.8737600000000008</c:v>
                </c:pt>
                <c:pt idx="95">
                  <c:v>8.4460999999999995</c:v>
                </c:pt>
                <c:pt idx="96">
                  <c:v>8.0387400000000007</c:v>
                </c:pt>
                <c:pt idx="97">
                  <c:v>7.6508700000000003</c:v>
                </c:pt>
                <c:pt idx="98">
                  <c:v>7.2815399999999997</c:v>
                </c:pt>
                <c:pt idx="99">
                  <c:v>6.93</c:v>
                </c:pt>
                <c:pt idx="100">
                  <c:v>6.5968600000000004</c:v>
                </c:pt>
                <c:pt idx="101">
                  <c:v>6.27773</c:v>
                </c:pt>
                <c:pt idx="102">
                  <c:v>5.97342</c:v>
                </c:pt>
                <c:pt idx="103">
                  <c:v>5.6836000000000002</c:v>
                </c:pt>
                <c:pt idx="104">
                  <c:v>5.4075800000000003</c:v>
                </c:pt>
                <c:pt idx="105">
                  <c:v>5.1448499999999999</c:v>
                </c:pt>
                <c:pt idx="106">
                  <c:v>4.8793100000000003</c:v>
                </c:pt>
                <c:pt idx="107">
                  <c:v>4.6408899999999997</c:v>
                </c:pt>
                <c:pt idx="108">
                  <c:v>4.4137399999999998</c:v>
                </c:pt>
                <c:pt idx="109">
                  <c:v>4.1974</c:v>
                </c:pt>
                <c:pt idx="110">
                  <c:v>3.9914200000000002</c:v>
                </c:pt>
                <c:pt idx="111">
                  <c:v>3.7949899999999999</c:v>
                </c:pt>
                <c:pt idx="112">
                  <c:v>3.6078600000000001</c:v>
                </c:pt>
                <c:pt idx="113">
                  <c:v>3.4429500000000002</c:v>
                </c:pt>
                <c:pt idx="114">
                  <c:v>3.2602099999999998</c:v>
                </c:pt>
                <c:pt idx="115">
                  <c:v>3.0979299999999999</c:v>
                </c:pt>
                <c:pt idx="116">
                  <c:v>2.9430000000000001</c:v>
                </c:pt>
                <c:pt idx="117">
                  <c:v>2.7955199999999998</c:v>
                </c:pt>
                <c:pt idx="118">
                  <c:v>2.6547999999999998</c:v>
                </c:pt>
                <c:pt idx="119">
                  <c:v>2.5306099999999998</c:v>
                </c:pt>
                <c:pt idx="120">
                  <c:v>2.4022800000000002</c:v>
                </c:pt>
                <c:pt idx="121">
                  <c:v>2.2883499999999999</c:v>
                </c:pt>
                <c:pt idx="122">
                  <c:v>2.1791900000000002</c:v>
                </c:pt>
                <c:pt idx="123">
                  <c:v>2.0744500000000001</c:v>
                </c:pt>
                <c:pt idx="124">
                  <c:v>1.96712</c:v>
                </c:pt>
                <c:pt idx="125">
                  <c:v>1.86449</c:v>
                </c:pt>
                <c:pt idx="126">
                  <c:v>1.7737000000000001</c:v>
                </c:pt>
                <c:pt idx="127">
                  <c:v>1.6676899999999999</c:v>
                </c:pt>
                <c:pt idx="128">
                  <c:v>1.5856600000000001</c:v>
                </c:pt>
                <c:pt idx="129">
                  <c:v>1.51315</c:v>
                </c:pt>
                <c:pt idx="130">
                  <c:v>1.44364</c:v>
                </c:pt>
                <c:pt idx="131">
                  <c:v>1.37148</c:v>
                </c:pt>
                <c:pt idx="132">
                  <c:v>1.3089</c:v>
                </c:pt>
                <c:pt idx="133">
                  <c:v>1.25356</c:v>
                </c:pt>
                <c:pt idx="134">
                  <c:v>1.1960500000000001</c:v>
                </c:pt>
                <c:pt idx="135">
                  <c:v>1.1375599999999999</c:v>
                </c:pt>
                <c:pt idx="136">
                  <c:v>1.09151</c:v>
                </c:pt>
                <c:pt idx="137">
                  <c:v>1.0516799999999999</c:v>
                </c:pt>
                <c:pt idx="138">
                  <c:v>1.0146200000000001</c:v>
                </c:pt>
                <c:pt idx="139">
                  <c:v>0.98060999999999998</c:v>
                </c:pt>
                <c:pt idx="140">
                  <c:v>0.95284899999999995</c:v>
                </c:pt>
                <c:pt idx="141">
                  <c:v>0.92834700000000003</c:v>
                </c:pt>
                <c:pt idx="142">
                  <c:v>0.90974600000000005</c:v>
                </c:pt>
                <c:pt idx="143">
                  <c:v>0.89455200000000001</c:v>
                </c:pt>
                <c:pt idx="144">
                  <c:v>0.88324199999999997</c:v>
                </c:pt>
                <c:pt idx="145">
                  <c:v>0.87979799999999997</c:v>
                </c:pt>
                <c:pt idx="146">
                  <c:v>0.88272799999999996</c:v>
                </c:pt>
                <c:pt idx="147">
                  <c:v>0.88863700000000001</c:v>
                </c:pt>
                <c:pt idx="148">
                  <c:v>0.90029000000000003</c:v>
                </c:pt>
                <c:pt idx="149">
                  <c:v>0.91858899999999999</c:v>
                </c:pt>
                <c:pt idx="150">
                  <c:v>0.93954300000000002</c:v>
                </c:pt>
                <c:pt idx="151">
                  <c:v>0.96778299999999995</c:v>
                </c:pt>
                <c:pt idx="152">
                  <c:v>0.99496799999999996</c:v>
                </c:pt>
                <c:pt idx="153">
                  <c:v>1.0287500000000001</c:v>
                </c:pt>
                <c:pt idx="154">
                  <c:v>1.07063</c:v>
                </c:pt>
                <c:pt idx="155">
                  <c:v>1.10419</c:v>
                </c:pt>
                <c:pt idx="156">
                  <c:v>1.1432199999999999</c:v>
                </c:pt>
                <c:pt idx="157">
                  <c:v>1.1887799999999999</c:v>
                </c:pt>
                <c:pt idx="158">
                  <c:v>1.24221</c:v>
                </c:pt>
                <c:pt idx="159">
                  <c:v>1.30524</c:v>
                </c:pt>
                <c:pt idx="160">
                  <c:v>1.3602300000000001</c:v>
                </c:pt>
                <c:pt idx="161">
                  <c:v>1.4230100000000001</c:v>
                </c:pt>
                <c:pt idx="162">
                  <c:v>1.49502</c:v>
                </c:pt>
                <c:pt idx="163">
                  <c:v>1.57805</c:v>
                </c:pt>
                <c:pt idx="164">
                  <c:v>1.6748799999999999</c:v>
                </c:pt>
                <c:pt idx="165">
                  <c:v>1.7482599999999999</c:v>
                </c:pt>
                <c:pt idx="166">
                  <c:v>1.83003</c:v>
                </c:pt>
                <c:pt idx="167">
                  <c:v>1.9214899999999999</c:v>
                </c:pt>
                <c:pt idx="168">
                  <c:v>2.0242200000000001</c:v>
                </c:pt>
                <c:pt idx="169">
                  <c:v>2.1399599999999999</c:v>
                </c:pt>
                <c:pt idx="170">
                  <c:v>2.2707099999999998</c:v>
                </c:pt>
                <c:pt idx="171">
                  <c:v>2.3805700000000001</c:v>
                </c:pt>
                <c:pt idx="172">
                  <c:v>2.5028999999999999</c:v>
                </c:pt>
                <c:pt idx="173">
                  <c:v>2.6381100000000002</c:v>
                </c:pt>
                <c:pt idx="174">
                  <c:v>2.7894700000000001</c:v>
                </c:pt>
                <c:pt idx="175">
                  <c:v>2.9588399999999999</c:v>
                </c:pt>
                <c:pt idx="176">
                  <c:v>3.1482700000000001</c:v>
                </c:pt>
                <c:pt idx="177">
                  <c:v>3.3642099999999999</c:v>
                </c:pt>
                <c:pt idx="178">
                  <c:v>3.6082999999999998</c:v>
                </c:pt>
                <c:pt idx="179">
                  <c:v>3.78912</c:v>
                </c:pt>
                <c:pt idx="180">
                  <c:v>3.9893999999999998</c:v>
                </c:pt>
                <c:pt idx="181">
                  <c:v>4.20885</c:v>
                </c:pt>
                <c:pt idx="182">
                  <c:v>4.45</c:v>
                </c:pt>
                <c:pt idx="183">
                  <c:v>4.7158100000000003</c:v>
                </c:pt>
                <c:pt idx="184">
                  <c:v>5.0141200000000001</c:v>
                </c:pt>
                <c:pt idx="185">
                  <c:v>5.34558</c:v>
                </c:pt>
                <c:pt idx="186">
                  <c:v>5.7151300000000003</c:v>
                </c:pt>
                <c:pt idx="187">
                  <c:v>6.0208199999999996</c:v>
                </c:pt>
                <c:pt idx="188">
                  <c:v>6.3576499999999996</c:v>
                </c:pt>
                <c:pt idx="189">
                  <c:v>6.7285000000000004</c:v>
                </c:pt>
                <c:pt idx="190">
                  <c:v>7.1363599999999998</c:v>
                </c:pt>
                <c:pt idx="191">
                  <c:v>7.58636</c:v>
                </c:pt>
                <c:pt idx="192">
                  <c:v>8.0843799999999995</c:v>
                </c:pt>
                <c:pt idx="193">
                  <c:v>8.6401900000000005</c:v>
                </c:pt>
                <c:pt idx="194">
                  <c:v>9.2662099999999992</c:v>
                </c:pt>
                <c:pt idx="195">
                  <c:v>9.9681300000000004</c:v>
                </c:pt>
                <c:pt idx="196">
                  <c:v>10.484500000000001</c:v>
                </c:pt>
                <c:pt idx="197">
                  <c:v>11.044700000000001</c:v>
                </c:pt>
                <c:pt idx="198">
                  <c:v>11.6539</c:v>
                </c:pt>
                <c:pt idx="199">
                  <c:v>12.318099999999999</c:v>
                </c:pt>
                <c:pt idx="200">
                  <c:v>12.9749</c:v>
                </c:pt>
                <c:pt idx="201">
                  <c:v>13.952400000000001</c:v>
                </c:pt>
                <c:pt idx="202">
                  <c:v>14.6701</c:v>
                </c:pt>
                <c:pt idx="203">
                  <c:v>15.4474</c:v>
                </c:pt>
                <c:pt idx="204">
                  <c:v>16.2912</c:v>
                </c:pt>
                <c:pt idx="205">
                  <c:v>17.209199999999999</c:v>
                </c:pt>
                <c:pt idx="206">
                  <c:v>18.210699999999999</c:v>
                </c:pt>
                <c:pt idx="207">
                  <c:v>19.3062</c:v>
                </c:pt>
                <c:pt idx="208">
                  <c:v>20.302600000000002</c:v>
                </c:pt>
                <c:pt idx="209">
                  <c:v>21.381399999999999</c:v>
                </c:pt>
                <c:pt idx="210">
                  <c:v>22.552299999999999</c:v>
                </c:pt>
                <c:pt idx="211">
                  <c:v>23.8261</c:v>
                </c:pt>
                <c:pt idx="212">
                  <c:v>25.215399999999999</c:v>
                </c:pt>
                <c:pt idx="213">
                  <c:v>26.7349</c:v>
                </c:pt>
                <c:pt idx="214">
                  <c:v>28.401399999999999</c:v>
                </c:pt>
                <c:pt idx="215">
                  <c:v>30.2349</c:v>
                </c:pt>
                <c:pt idx="216">
                  <c:v>32.554699999999997</c:v>
                </c:pt>
                <c:pt idx="217">
                  <c:v>34.258800000000001</c:v>
                </c:pt>
                <c:pt idx="218">
                  <c:v>36.105600000000003</c:v>
                </c:pt>
                <c:pt idx="219">
                  <c:v>38.112099999999998</c:v>
                </c:pt>
                <c:pt idx="220">
                  <c:v>40.297600000000003</c:v>
                </c:pt>
                <c:pt idx="221">
                  <c:v>42.684800000000003</c:v>
                </c:pt>
                <c:pt idx="222">
                  <c:v>45.299900000000001</c:v>
                </c:pt>
                <c:pt idx="223">
                  <c:v>47.901000000000003</c:v>
                </c:pt>
                <c:pt idx="224">
                  <c:v>50.447200000000002</c:v>
                </c:pt>
                <c:pt idx="225">
                  <c:v>53.211399999999998</c:v>
                </c:pt>
                <c:pt idx="226">
                  <c:v>56.220199999999998</c:v>
                </c:pt>
                <c:pt idx="227">
                  <c:v>59.504600000000003</c:v>
                </c:pt>
                <c:pt idx="228">
                  <c:v>63.1006</c:v>
                </c:pt>
                <c:pt idx="229">
                  <c:v>67.050700000000006</c:v>
                </c:pt>
                <c:pt idx="230">
                  <c:v>71.405299999999997</c:v>
                </c:pt>
                <c:pt idx="231">
                  <c:v>75.943600000000004</c:v>
                </c:pt>
                <c:pt idx="232">
                  <c:v>80.647499999999994</c:v>
                </c:pt>
                <c:pt idx="233">
                  <c:v>85.832099999999997</c:v>
                </c:pt>
                <c:pt idx="234">
                  <c:v>91.569000000000003</c:v>
                </c:pt>
                <c:pt idx="235">
                  <c:v>97.944000000000003</c:v>
                </c:pt>
                <c:pt idx="236">
                  <c:v>105.06</c:v>
                </c:pt>
                <c:pt idx="237">
                  <c:v>110.958</c:v>
                </c:pt>
                <c:pt idx="238">
                  <c:v>117.40300000000001</c:v>
                </c:pt>
                <c:pt idx="239">
                  <c:v>124.46899999999999</c:v>
                </c:pt>
                <c:pt idx="240">
                  <c:v>130.88999999999999</c:v>
                </c:pt>
                <c:pt idx="241">
                  <c:v>139.31700000000001</c:v>
                </c:pt>
                <c:pt idx="242">
                  <c:v>148.631</c:v>
                </c:pt>
                <c:pt idx="243">
                  <c:v>158.958</c:v>
                </c:pt>
                <c:pt idx="244">
                  <c:v>170.43799999999999</c:v>
                </c:pt>
                <c:pt idx="245">
                  <c:v>183.23099999999999</c:v>
                </c:pt>
                <c:pt idx="246">
                  <c:v>193.798</c:v>
                </c:pt>
                <c:pt idx="247">
                  <c:v>205.291</c:v>
                </c:pt>
                <c:pt idx="248">
                  <c:v>217.804</c:v>
                </c:pt>
                <c:pt idx="249">
                  <c:v>233.98599999999999</c:v>
                </c:pt>
                <c:pt idx="250">
                  <c:v>253.328</c:v>
                </c:pt>
                <c:pt idx="251">
                  <c:v>267.452</c:v>
                </c:pt>
                <c:pt idx="252">
                  <c:v>282.64800000000002</c:v>
                </c:pt>
                <c:pt idx="253">
                  <c:v>298.995</c:v>
                </c:pt>
                <c:pt idx="254">
                  <c:v>316.572</c:v>
                </c:pt>
                <c:pt idx="255">
                  <c:v>335.46199999999999</c:v>
                </c:pt>
                <c:pt idx="256">
                  <c:v>356.30599999999998</c:v>
                </c:pt>
                <c:pt idx="257">
                  <c:v>379.31</c:v>
                </c:pt>
                <c:pt idx="258">
                  <c:v>404.06</c:v>
                </c:pt>
                <c:pt idx="259">
                  <c:v>430.65100000000001</c:v>
                </c:pt>
                <c:pt idx="260">
                  <c:v>459.17700000000002</c:v>
                </c:pt>
                <c:pt idx="261">
                  <c:v>489.72500000000002</c:v>
                </c:pt>
                <c:pt idx="262">
                  <c:v>522.37599999999998</c:v>
                </c:pt>
                <c:pt idx="263">
                  <c:v>557.197</c:v>
                </c:pt>
                <c:pt idx="264">
                  <c:v>609.70299999999997</c:v>
                </c:pt>
                <c:pt idx="265">
                  <c:v>664.57</c:v>
                </c:pt>
                <c:pt idx="266">
                  <c:v>723.63</c:v>
                </c:pt>
                <c:pt idx="267">
                  <c:v>794.12</c:v>
                </c:pt>
                <c:pt idx="268">
                  <c:v>869.55600000000004</c:v>
                </c:pt>
                <c:pt idx="269">
                  <c:v>949.61500000000001</c:v>
                </c:pt>
                <c:pt idx="270">
                  <c:v>1062.69</c:v>
                </c:pt>
                <c:pt idx="271">
                  <c:v>1211.83</c:v>
                </c:pt>
                <c:pt idx="272">
                  <c:v>1518.15</c:v>
                </c:pt>
                <c:pt idx="273">
                  <c:v>1635.19</c:v>
                </c:pt>
                <c:pt idx="274">
                  <c:v>1743.85</c:v>
                </c:pt>
                <c:pt idx="275">
                  <c:v>1840.54</c:v>
                </c:pt>
                <c:pt idx="276">
                  <c:v>1900.24</c:v>
                </c:pt>
                <c:pt idx="277">
                  <c:v>1951</c:v>
                </c:pt>
                <c:pt idx="278">
                  <c:v>1992.48</c:v>
                </c:pt>
                <c:pt idx="279">
                  <c:v>2023.7</c:v>
                </c:pt>
                <c:pt idx="280">
                  <c:v>2042.35</c:v>
                </c:pt>
                <c:pt idx="281">
                  <c:v>2048.0500000000002</c:v>
                </c:pt>
                <c:pt idx="282">
                  <c:v>2040.17</c:v>
                </c:pt>
                <c:pt idx="283">
                  <c:v>2020.23</c:v>
                </c:pt>
                <c:pt idx="284">
                  <c:v>1982.11</c:v>
                </c:pt>
                <c:pt idx="285">
                  <c:v>1939.46</c:v>
                </c:pt>
                <c:pt idx="286">
                  <c:v>1875.24</c:v>
                </c:pt>
                <c:pt idx="287">
                  <c:v>1831.75</c:v>
                </c:pt>
                <c:pt idx="288">
                  <c:v>1733.93</c:v>
                </c:pt>
                <c:pt idx="289">
                  <c:v>1624.56</c:v>
                </c:pt>
                <c:pt idx="290">
                  <c:v>1446.67</c:v>
                </c:pt>
                <c:pt idx="291">
                  <c:v>1141.49</c:v>
                </c:pt>
                <c:pt idx="292">
                  <c:v>1024.73</c:v>
                </c:pt>
                <c:pt idx="293">
                  <c:v>914.245</c:v>
                </c:pt>
                <c:pt idx="294">
                  <c:v>836.36800000000005</c:v>
                </c:pt>
                <c:pt idx="295">
                  <c:v>763.23199999999997</c:v>
                </c:pt>
                <c:pt idx="296">
                  <c:v>695.09400000000005</c:v>
                </c:pt>
                <c:pt idx="297">
                  <c:v>632.07299999999998</c:v>
                </c:pt>
                <c:pt idx="298">
                  <c:v>574.16700000000003</c:v>
                </c:pt>
                <c:pt idx="299">
                  <c:v>538.36</c:v>
                </c:pt>
                <c:pt idx="300">
                  <c:v>504.73599999999999</c:v>
                </c:pt>
                <c:pt idx="301">
                  <c:v>473.23099999999999</c:v>
                </c:pt>
                <c:pt idx="302">
                  <c:v>443.77</c:v>
                </c:pt>
                <c:pt idx="303">
                  <c:v>416.27199999999999</c:v>
                </c:pt>
                <c:pt idx="304">
                  <c:v>390.64699999999999</c:v>
                </c:pt>
                <c:pt idx="305">
                  <c:v>361.108</c:v>
                </c:pt>
                <c:pt idx="306">
                  <c:v>336.74599999999998</c:v>
                </c:pt>
                <c:pt idx="307">
                  <c:v>314.346</c:v>
                </c:pt>
                <c:pt idx="308">
                  <c:v>293.76799999999997</c:v>
                </c:pt>
                <c:pt idx="309">
                  <c:v>274.88</c:v>
                </c:pt>
                <c:pt idx="310">
                  <c:v>257.91699999999997</c:v>
                </c:pt>
                <c:pt idx="311">
                  <c:v>243.006</c:v>
                </c:pt>
                <c:pt idx="312">
                  <c:v>229.24799999999999</c:v>
                </c:pt>
                <c:pt idx="313">
                  <c:v>216.54900000000001</c:v>
                </c:pt>
                <c:pt idx="314">
                  <c:v>201.11799999999999</c:v>
                </c:pt>
                <c:pt idx="315">
                  <c:v>187.22800000000001</c:v>
                </c:pt>
                <c:pt idx="316">
                  <c:v>174.70699999999999</c:v>
                </c:pt>
                <c:pt idx="317">
                  <c:v>163.40199999999999</c:v>
                </c:pt>
                <c:pt idx="318">
                  <c:v>153.172</c:v>
                </c:pt>
                <c:pt idx="319">
                  <c:v>142.798</c:v>
                </c:pt>
                <c:pt idx="320">
                  <c:v>134.964</c:v>
                </c:pt>
                <c:pt idx="321">
                  <c:v>127.782</c:v>
                </c:pt>
                <c:pt idx="322">
                  <c:v>119.105</c:v>
                </c:pt>
                <c:pt idx="323">
                  <c:v>111.32599999999999</c:v>
                </c:pt>
                <c:pt idx="324">
                  <c:v>104.32299999999999</c:v>
                </c:pt>
                <c:pt idx="325">
                  <c:v>97.995000000000005</c:v>
                </c:pt>
                <c:pt idx="326">
                  <c:v>92.256200000000007</c:v>
                </c:pt>
                <c:pt idx="327">
                  <c:v>87.033100000000005</c:v>
                </c:pt>
                <c:pt idx="328">
                  <c:v>82.426599999999993</c:v>
                </c:pt>
                <c:pt idx="329">
                  <c:v>78.194100000000006</c:v>
                </c:pt>
                <c:pt idx="330">
                  <c:v>73.062299999999993</c:v>
                </c:pt>
                <c:pt idx="331">
                  <c:v>68.440899999999999</c:v>
                </c:pt>
                <c:pt idx="332">
                  <c:v>64.261899999999997</c:v>
                </c:pt>
                <c:pt idx="333">
                  <c:v>60.468400000000003</c:v>
                </c:pt>
                <c:pt idx="334">
                  <c:v>57.012999999999998</c:v>
                </c:pt>
                <c:pt idx="335">
                  <c:v>53.855200000000004</c:v>
                </c:pt>
                <c:pt idx="336">
                  <c:v>50.807299999999998</c:v>
                </c:pt>
                <c:pt idx="337">
                  <c:v>47.878500000000003</c:v>
                </c:pt>
                <c:pt idx="338">
                  <c:v>45.2029</c:v>
                </c:pt>
                <c:pt idx="339">
                  <c:v>42.751600000000003</c:v>
                </c:pt>
                <c:pt idx="340">
                  <c:v>40.499499999999998</c:v>
                </c:pt>
                <c:pt idx="341">
                  <c:v>38.425199999999997</c:v>
                </c:pt>
                <c:pt idx="342">
                  <c:v>35.607199999999999</c:v>
                </c:pt>
                <c:pt idx="343">
                  <c:v>33.901299999999999</c:v>
                </c:pt>
                <c:pt idx="344">
                  <c:v>31.939599999999999</c:v>
                </c:pt>
                <c:pt idx="345">
                  <c:v>30.146899999999999</c:v>
                </c:pt>
                <c:pt idx="346">
                  <c:v>28.504100000000001</c:v>
                </c:pt>
                <c:pt idx="347">
                  <c:v>26.994599999999998</c:v>
                </c:pt>
                <c:pt idx="348">
                  <c:v>25.604199999999999</c:v>
                </c:pt>
                <c:pt idx="349">
                  <c:v>24.320499999999999</c:v>
                </c:pt>
                <c:pt idx="350">
                  <c:v>22.572099999999999</c:v>
                </c:pt>
                <c:pt idx="351">
                  <c:v>21.3687</c:v>
                </c:pt>
                <c:pt idx="352">
                  <c:v>20.131</c:v>
                </c:pt>
                <c:pt idx="353">
                  <c:v>18.9999</c:v>
                </c:pt>
                <c:pt idx="354">
                  <c:v>17.9634</c:v>
                </c:pt>
                <c:pt idx="355">
                  <c:v>17.011099999999999</c:v>
                </c:pt>
                <c:pt idx="356">
                  <c:v>16.1341</c:v>
                </c:pt>
                <c:pt idx="357">
                  <c:v>15.3245</c:v>
                </c:pt>
                <c:pt idx="358">
                  <c:v>14.222</c:v>
                </c:pt>
                <c:pt idx="359">
                  <c:v>13.3935</c:v>
                </c:pt>
                <c:pt idx="360">
                  <c:v>12.636900000000001</c:v>
                </c:pt>
                <c:pt idx="361">
                  <c:v>11.9442</c:v>
                </c:pt>
                <c:pt idx="362">
                  <c:v>11.308299999999999</c:v>
                </c:pt>
                <c:pt idx="363">
                  <c:v>10.7232</c:v>
                </c:pt>
                <c:pt idx="364">
                  <c:v>10.1836</c:v>
                </c:pt>
                <c:pt idx="365">
                  <c:v>9.4494799999999994</c:v>
                </c:pt>
                <c:pt idx="366">
                  <c:v>8.9592600000000004</c:v>
                </c:pt>
                <c:pt idx="367">
                  <c:v>8.4658800000000003</c:v>
                </c:pt>
                <c:pt idx="368">
                  <c:v>8.0134899999999991</c:v>
                </c:pt>
                <c:pt idx="369">
                  <c:v>7.5976600000000003</c:v>
                </c:pt>
                <c:pt idx="370">
                  <c:v>7.2145599999999996</c:v>
                </c:pt>
                <c:pt idx="371">
                  <c:v>6.69407</c:v>
                </c:pt>
                <c:pt idx="372">
                  <c:v>6.2302600000000004</c:v>
                </c:pt>
                <c:pt idx="373">
                  <c:v>5.8115800000000002</c:v>
                </c:pt>
                <c:pt idx="374">
                  <c:v>5.4341999999999997</c:v>
                </c:pt>
                <c:pt idx="375">
                  <c:v>5.0942699999999999</c:v>
                </c:pt>
                <c:pt idx="376">
                  <c:v>4.78681</c:v>
                </c:pt>
                <c:pt idx="377">
                  <c:v>4.5077299999999996</c:v>
                </c:pt>
                <c:pt idx="378">
                  <c:v>4.2525599999999999</c:v>
                </c:pt>
                <c:pt idx="379">
                  <c:v>4.0176999999999996</c:v>
                </c:pt>
                <c:pt idx="380">
                  <c:v>3.80308</c:v>
                </c:pt>
                <c:pt idx="381">
                  <c:v>3.6064400000000001</c:v>
                </c:pt>
                <c:pt idx="382">
                  <c:v>3.3688899999999999</c:v>
                </c:pt>
                <c:pt idx="383">
                  <c:v>3.15449</c:v>
                </c:pt>
                <c:pt idx="384">
                  <c:v>2.9603999999999999</c:v>
                </c:pt>
                <c:pt idx="385">
                  <c:v>2.78532</c:v>
                </c:pt>
                <c:pt idx="386">
                  <c:v>2.6268500000000001</c:v>
                </c:pt>
                <c:pt idx="387">
                  <c:v>2.4819800000000001</c:v>
                </c:pt>
                <c:pt idx="388">
                  <c:v>2.34924</c:v>
                </c:pt>
                <c:pt idx="389">
                  <c:v>2.2281300000000002</c:v>
                </c:pt>
                <c:pt idx="390">
                  <c:v>2.1173299999999999</c:v>
                </c:pt>
                <c:pt idx="391">
                  <c:v>2.0150199999999998</c:v>
                </c:pt>
                <c:pt idx="392">
                  <c:v>1.92039</c:v>
                </c:pt>
                <c:pt idx="393">
                  <c:v>1.7924800000000001</c:v>
                </c:pt>
                <c:pt idx="394">
                  <c:v>1.67858</c:v>
                </c:pt>
                <c:pt idx="395">
                  <c:v>1.5758700000000001</c:v>
                </c:pt>
                <c:pt idx="396">
                  <c:v>1.4838800000000001</c:v>
                </c:pt>
                <c:pt idx="397">
                  <c:v>1.4005099999999999</c:v>
                </c:pt>
                <c:pt idx="398">
                  <c:v>1.32508</c:v>
                </c:pt>
                <c:pt idx="399">
                  <c:v>1.25692</c:v>
                </c:pt>
                <c:pt idx="400">
                  <c:v>1.1942900000000001</c:v>
                </c:pt>
                <c:pt idx="401">
                  <c:v>1.1373800000000001</c:v>
                </c:pt>
                <c:pt idx="402">
                  <c:v>1.0687899999999999</c:v>
                </c:pt>
                <c:pt idx="403">
                  <c:v>1.0075000000000001</c:v>
                </c:pt>
                <c:pt idx="404">
                  <c:v>0.95251399999999997</c:v>
                </c:pt>
                <c:pt idx="405">
                  <c:v>0.90298900000000004</c:v>
                </c:pt>
                <c:pt idx="406">
                  <c:v>0.85821800000000004</c:v>
                </c:pt>
                <c:pt idx="407">
                  <c:v>0.81760600000000005</c:v>
                </c:pt>
                <c:pt idx="408">
                  <c:v>0.78064699999999998</c:v>
                </c:pt>
                <c:pt idx="409">
                  <c:v>0.74690900000000005</c:v>
                </c:pt>
                <c:pt idx="410">
                  <c:v>0.701519</c:v>
                </c:pt>
                <c:pt idx="411">
                  <c:v>0.66156099999999995</c:v>
                </c:pt>
                <c:pt idx="412">
                  <c:v>0.62617900000000004</c:v>
                </c:pt>
                <c:pt idx="413">
                  <c:v>0.59453900000000004</c:v>
                </c:pt>
                <c:pt idx="414">
                  <c:v>0.56623900000000005</c:v>
                </c:pt>
                <c:pt idx="415">
                  <c:v>0.540821</c:v>
                </c:pt>
                <c:pt idx="416">
                  <c:v>0.51795000000000002</c:v>
                </c:pt>
                <c:pt idx="417">
                  <c:v>0.49052299999999999</c:v>
                </c:pt>
                <c:pt idx="418">
                  <c:v>0.46628500000000001</c:v>
                </c:pt>
                <c:pt idx="419">
                  <c:v>0.44472200000000001</c:v>
                </c:pt>
                <c:pt idx="420">
                  <c:v>0.42537599999999998</c:v>
                </c:pt>
                <c:pt idx="421">
                  <c:v>0.40795399999999998</c:v>
                </c:pt>
                <c:pt idx="422">
                  <c:v>0.39217299999999999</c:v>
                </c:pt>
                <c:pt idx="423">
                  <c:v>0.37109199999999998</c:v>
                </c:pt>
                <c:pt idx="424">
                  <c:v>0.35854200000000003</c:v>
                </c:pt>
                <c:pt idx="425">
                  <c:v>0.33640900000000001</c:v>
                </c:pt>
                <c:pt idx="426">
                  <c:v>0.32186300000000001</c:v>
                </c:pt>
                <c:pt idx="427">
                  <c:v>0.30877599999999999</c:v>
                </c:pt>
                <c:pt idx="428">
                  <c:v>0.29333100000000001</c:v>
                </c:pt>
                <c:pt idx="429">
                  <c:v>0.282916</c:v>
                </c:pt>
                <c:pt idx="430">
                  <c:v>0.27032800000000001</c:v>
                </c:pt>
                <c:pt idx="431">
                  <c:v>0.25911699999999999</c:v>
                </c:pt>
                <c:pt idx="432">
                  <c:v>0.24898600000000001</c:v>
                </c:pt>
                <c:pt idx="433">
                  <c:v>0.23561099999999999</c:v>
                </c:pt>
                <c:pt idx="434">
                  <c:v>0.22581000000000001</c:v>
                </c:pt>
                <c:pt idx="435">
                  <c:v>0.21712899999999999</c:v>
                </c:pt>
                <c:pt idx="436">
                  <c:v>0.20943500000000001</c:v>
                </c:pt>
                <c:pt idx="437">
                  <c:v>0.20266899999999999</c:v>
                </c:pt>
                <c:pt idx="438">
                  <c:v>0.196765</c:v>
                </c:pt>
                <c:pt idx="439">
                  <c:v>0.191719</c:v>
                </c:pt>
                <c:pt idx="440">
                  <c:v>0.186894</c:v>
                </c:pt>
                <c:pt idx="441">
                  <c:v>0.18385399999999999</c:v>
                </c:pt>
                <c:pt idx="442">
                  <c:v>0.18171300000000001</c:v>
                </c:pt>
                <c:pt idx="443">
                  <c:v>0.18115600000000001</c:v>
                </c:pt>
                <c:pt idx="444">
                  <c:v>0.18194399999999999</c:v>
                </c:pt>
                <c:pt idx="445">
                  <c:v>0.18384200000000001</c:v>
                </c:pt>
                <c:pt idx="446">
                  <c:v>0.18704399999999999</c:v>
                </c:pt>
                <c:pt idx="447">
                  <c:v>0.19050800000000001</c:v>
                </c:pt>
                <c:pt idx="448">
                  <c:v>0.19502900000000001</c:v>
                </c:pt>
                <c:pt idx="449">
                  <c:v>0.200901</c:v>
                </c:pt>
                <c:pt idx="450">
                  <c:v>0.20565800000000001</c:v>
                </c:pt>
                <c:pt idx="451">
                  <c:v>0.21123</c:v>
                </c:pt>
                <c:pt idx="452">
                  <c:v>0.21775</c:v>
                </c:pt>
                <c:pt idx="453">
                  <c:v>0.225378</c:v>
                </c:pt>
                <c:pt idx="454">
                  <c:v>0.23431099999999999</c:v>
                </c:pt>
                <c:pt idx="455">
                  <c:v>0.24479100000000001</c:v>
                </c:pt>
                <c:pt idx="456">
                  <c:v>0.26050000000000001</c:v>
                </c:pt>
                <c:pt idx="457">
                  <c:v>0.27163399999999999</c:v>
                </c:pt>
                <c:pt idx="458">
                  <c:v>0.28437800000000002</c:v>
                </c:pt>
                <c:pt idx="459">
                  <c:v>0.298925</c:v>
                </c:pt>
                <c:pt idx="460">
                  <c:v>0.315635</c:v>
                </c:pt>
                <c:pt idx="461">
                  <c:v>0.33488600000000002</c:v>
                </c:pt>
                <c:pt idx="462">
                  <c:v>0.34949799999999998</c:v>
                </c:pt>
                <c:pt idx="463">
                  <c:v>0.36558000000000002</c:v>
                </c:pt>
                <c:pt idx="464">
                  <c:v>0.38358799999999998</c:v>
                </c:pt>
                <c:pt idx="465">
                  <c:v>0.40354200000000001</c:v>
                </c:pt>
                <c:pt idx="466">
                  <c:v>0.42604900000000001</c:v>
                </c:pt>
                <c:pt idx="467">
                  <c:v>0.45118399999999997</c:v>
                </c:pt>
                <c:pt idx="468">
                  <c:v>0.47978300000000002</c:v>
                </c:pt>
                <c:pt idx="469">
                  <c:v>0.51203600000000005</c:v>
                </c:pt>
                <c:pt idx="470">
                  <c:v>0.53942500000000004</c:v>
                </c:pt>
                <c:pt idx="471">
                  <c:v>0.56961399999999995</c:v>
                </c:pt>
                <c:pt idx="472">
                  <c:v>0.60289700000000002</c:v>
                </c:pt>
                <c:pt idx="473">
                  <c:v>0.640567</c:v>
                </c:pt>
                <c:pt idx="474">
                  <c:v>0.68259000000000003</c:v>
                </c:pt>
                <c:pt idx="475">
                  <c:v>0.73011300000000001</c:v>
                </c:pt>
                <c:pt idx="476">
                  <c:v>0.78379799999999999</c:v>
                </c:pt>
                <c:pt idx="477">
                  <c:v>0.82339899999999999</c:v>
                </c:pt>
                <c:pt idx="478">
                  <c:v>0.86700200000000005</c:v>
                </c:pt>
                <c:pt idx="479">
                  <c:v>0.91501999999999994</c:v>
                </c:pt>
                <c:pt idx="480">
                  <c:v>0.96767300000000001</c:v>
                </c:pt>
                <c:pt idx="481">
                  <c:v>1.0255799999999999</c:v>
                </c:pt>
                <c:pt idx="482">
                  <c:v>1.0899300000000001</c:v>
                </c:pt>
                <c:pt idx="483">
                  <c:v>1.1617500000000001</c:v>
                </c:pt>
                <c:pt idx="484">
                  <c:v>1.24166</c:v>
                </c:pt>
                <c:pt idx="485">
                  <c:v>1.3309200000000001</c:v>
                </c:pt>
                <c:pt idx="486">
                  <c:v>1.4052899999999999</c:v>
                </c:pt>
                <c:pt idx="487">
                  <c:v>1.48739</c:v>
                </c:pt>
                <c:pt idx="488">
                  <c:v>1.5774999999999999</c:v>
                </c:pt>
                <c:pt idx="489">
                  <c:v>1.67669</c:v>
                </c:pt>
                <c:pt idx="490">
                  <c:v>1.78624</c:v>
                </c:pt>
                <c:pt idx="491">
                  <c:v>1.9076299999999999</c:v>
                </c:pt>
                <c:pt idx="492">
                  <c:v>2.0446300000000002</c:v>
                </c:pt>
                <c:pt idx="493">
                  <c:v>2.1977899999999999</c:v>
                </c:pt>
                <c:pt idx="494">
                  <c:v>2.3103099999999999</c:v>
                </c:pt>
                <c:pt idx="495">
                  <c:v>2.43228</c:v>
                </c:pt>
                <c:pt idx="496">
                  <c:v>2.5646399999999998</c:v>
                </c:pt>
                <c:pt idx="497">
                  <c:v>2.7086000000000001</c:v>
                </c:pt>
                <c:pt idx="498">
                  <c:v>2.8655300000000001</c:v>
                </c:pt>
                <c:pt idx="499">
                  <c:v>3.0852200000000001</c:v>
                </c:pt>
                <c:pt idx="500">
                  <c:v>3.2464499999999998</c:v>
                </c:pt>
                <c:pt idx="501">
                  <c:v>3.4212099999999999</c:v>
                </c:pt>
                <c:pt idx="502">
                  <c:v>3.61124</c:v>
                </c:pt>
                <c:pt idx="503">
                  <c:v>3.8183500000000001</c:v>
                </c:pt>
                <c:pt idx="504">
                  <c:v>4.0445599999999997</c:v>
                </c:pt>
                <c:pt idx="505">
                  <c:v>4.2922399999999996</c:v>
                </c:pt>
                <c:pt idx="506">
                  <c:v>4.5262200000000004</c:v>
                </c:pt>
                <c:pt idx="507">
                  <c:v>4.8523399999999999</c:v>
                </c:pt>
                <c:pt idx="508">
                  <c:v>5.2161200000000001</c:v>
                </c:pt>
                <c:pt idx="509">
                  <c:v>5.6235499999999998</c:v>
                </c:pt>
                <c:pt idx="510">
                  <c:v>5.92293</c:v>
                </c:pt>
                <c:pt idx="511">
                  <c:v>6.2474999999999996</c:v>
                </c:pt>
                <c:pt idx="512">
                  <c:v>6.60025</c:v>
                </c:pt>
                <c:pt idx="513">
                  <c:v>7.0440199999999997</c:v>
                </c:pt>
                <c:pt idx="514">
                  <c:v>7.5354000000000001</c:v>
                </c:pt>
                <c:pt idx="515">
                  <c:v>8.0519999999999996</c:v>
                </c:pt>
                <c:pt idx="516">
                  <c:v>8.5600799999999992</c:v>
                </c:pt>
                <c:pt idx="517">
                  <c:v>9.1546800000000008</c:v>
                </c:pt>
                <c:pt idx="518">
                  <c:v>9.7851800000000004</c:v>
                </c:pt>
                <c:pt idx="519">
                  <c:v>10.473699999999999</c:v>
                </c:pt>
                <c:pt idx="520">
                  <c:v>11.129799999999999</c:v>
                </c:pt>
                <c:pt idx="521">
                  <c:v>11.771699999999999</c:v>
                </c:pt>
                <c:pt idx="522">
                  <c:v>12.5586</c:v>
                </c:pt>
                <c:pt idx="523">
                  <c:v>13.4772</c:v>
                </c:pt>
                <c:pt idx="524">
                  <c:v>14.5025</c:v>
                </c:pt>
                <c:pt idx="525">
                  <c:v>15.651999999999999</c:v>
                </c:pt>
                <c:pt idx="526">
                  <c:v>16.497599999999998</c:v>
                </c:pt>
                <c:pt idx="527">
                  <c:v>17.414899999999999</c:v>
                </c:pt>
                <c:pt idx="528">
                  <c:v>18.412600000000001</c:v>
                </c:pt>
                <c:pt idx="529">
                  <c:v>19.500399999999999</c:v>
                </c:pt>
                <c:pt idx="530">
                  <c:v>20.689499999999999</c:v>
                </c:pt>
                <c:pt idx="531">
                  <c:v>21.993300000000001</c:v>
                </c:pt>
                <c:pt idx="532">
                  <c:v>23.427</c:v>
                </c:pt>
                <c:pt idx="533">
                  <c:v>25.008900000000001</c:v>
                </c:pt>
                <c:pt idx="534">
                  <c:v>26.7605</c:v>
                </c:pt>
                <c:pt idx="535">
                  <c:v>28.7073</c:v>
                </c:pt>
                <c:pt idx="536">
                  <c:v>30.313800000000001</c:v>
                </c:pt>
                <c:pt idx="537">
                  <c:v>32.062600000000003</c:v>
                </c:pt>
                <c:pt idx="538">
                  <c:v>33.971200000000003</c:v>
                </c:pt>
                <c:pt idx="539">
                  <c:v>36.060200000000002</c:v>
                </c:pt>
                <c:pt idx="540">
                  <c:v>38.3538</c:v>
                </c:pt>
                <c:pt idx="541">
                  <c:v>40.880200000000002</c:v>
                </c:pt>
                <c:pt idx="542">
                  <c:v>43.6143</c:v>
                </c:pt>
                <c:pt idx="543">
                  <c:v>46.641800000000003</c:v>
                </c:pt>
                <c:pt idx="544">
                  <c:v>50.007899999999999</c:v>
                </c:pt>
                <c:pt idx="545">
                  <c:v>53.7669</c:v>
                </c:pt>
                <c:pt idx="546">
                  <c:v>57.985500000000002</c:v>
                </c:pt>
                <c:pt idx="547">
                  <c:v>62.130299999999998</c:v>
                </c:pt>
                <c:pt idx="548">
                  <c:v>66.419399999999996</c:v>
                </c:pt>
                <c:pt idx="549">
                  <c:v>71.194500000000005</c:v>
                </c:pt>
                <c:pt idx="550">
                  <c:v>76.537099999999995</c:v>
                </c:pt>
                <c:pt idx="551">
                  <c:v>80.462999999999994</c:v>
                </c:pt>
                <c:pt idx="552">
                  <c:v>84.721400000000003</c:v>
                </c:pt>
                <c:pt idx="553">
                  <c:v>89.354399999999998</c:v>
                </c:pt>
                <c:pt idx="554">
                  <c:v>94.411299999999997</c:v>
                </c:pt>
                <c:pt idx="555">
                  <c:v>99.950800000000001</c:v>
                </c:pt>
                <c:pt idx="556">
                  <c:v>106.042</c:v>
                </c:pt>
                <c:pt idx="557">
                  <c:v>112.77</c:v>
                </c:pt>
                <c:pt idx="558">
                  <c:v>120.233</c:v>
                </c:pt>
                <c:pt idx="559">
                  <c:v>128.554</c:v>
                </c:pt>
                <c:pt idx="560">
                  <c:v>135.44499999999999</c:v>
                </c:pt>
                <c:pt idx="561">
                  <c:v>142.97399999999999</c:v>
                </c:pt>
                <c:pt idx="562">
                  <c:v>152.971</c:v>
                </c:pt>
                <c:pt idx="563">
                  <c:v>161.255</c:v>
                </c:pt>
                <c:pt idx="564">
                  <c:v>170.30500000000001</c:v>
                </c:pt>
                <c:pt idx="565">
                  <c:v>180.21799999999999</c:v>
                </c:pt>
                <c:pt idx="566">
                  <c:v>191.101</c:v>
                </c:pt>
                <c:pt idx="567">
                  <c:v>203.07900000000001</c:v>
                </c:pt>
                <c:pt idx="568">
                  <c:v>216.28899999999999</c:v>
                </c:pt>
                <c:pt idx="569">
                  <c:v>230.88800000000001</c:v>
                </c:pt>
                <c:pt idx="570">
                  <c:v>247.048</c:v>
                </c:pt>
                <c:pt idx="571">
                  <c:v>264.964</c:v>
                </c:pt>
                <c:pt idx="572">
                  <c:v>281.77</c:v>
                </c:pt>
                <c:pt idx="573">
                  <c:v>298.48500000000001</c:v>
                </c:pt>
                <c:pt idx="574">
                  <c:v>316.62799999999999</c:v>
                </c:pt>
                <c:pt idx="575">
                  <c:v>336.327</c:v>
                </c:pt>
                <c:pt idx="576">
                  <c:v>357.71499999999997</c:v>
                </c:pt>
                <c:pt idx="577">
                  <c:v>380.93200000000002</c:v>
                </c:pt>
                <c:pt idx="578">
                  <c:v>406.12700000000001</c:v>
                </c:pt>
                <c:pt idx="579">
                  <c:v>433.45400000000001</c:v>
                </c:pt>
                <c:pt idx="580">
                  <c:v>463.072</c:v>
                </c:pt>
                <c:pt idx="581">
                  <c:v>495.14499999999998</c:v>
                </c:pt>
                <c:pt idx="582">
                  <c:v>529.83900000000006</c:v>
                </c:pt>
                <c:pt idx="583">
                  <c:v>565.47299999999996</c:v>
                </c:pt>
                <c:pt idx="584">
                  <c:v>603.78200000000004</c:v>
                </c:pt>
                <c:pt idx="585">
                  <c:v>644.90899999999999</c:v>
                </c:pt>
                <c:pt idx="586">
                  <c:v>688.99099999999999</c:v>
                </c:pt>
                <c:pt idx="587">
                  <c:v>736.16300000000001</c:v>
                </c:pt>
                <c:pt idx="588">
                  <c:v>786.54700000000003</c:v>
                </c:pt>
                <c:pt idx="589">
                  <c:v>840.25599999999997</c:v>
                </c:pt>
                <c:pt idx="590">
                  <c:v>897.38900000000001</c:v>
                </c:pt>
                <c:pt idx="591">
                  <c:v>975.649</c:v>
                </c:pt>
                <c:pt idx="592">
                  <c:v>1059.78</c:v>
                </c:pt>
                <c:pt idx="593">
                  <c:v>1149.8499999999999</c:v>
                </c:pt>
                <c:pt idx="594">
                  <c:v>1245.8599999999999</c:v>
                </c:pt>
                <c:pt idx="595">
                  <c:v>1374.08</c:v>
                </c:pt>
                <c:pt idx="596">
                  <c:v>1511.06</c:v>
                </c:pt>
                <c:pt idx="597">
                  <c:v>1656.2</c:v>
                </c:pt>
                <c:pt idx="598">
                  <c:v>1887.2</c:v>
                </c:pt>
                <c:pt idx="599">
                  <c:v>2213.31</c:v>
                </c:pt>
                <c:pt idx="600">
                  <c:v>2712.42</c:v>
                </c:pt>
                <c:pt idx="601">
                  <c:v>2950.32</c:v>
                </c:pt>
                <c:pt idx="602">
                  <c:v>3169.33</c:v>
                </c:pt>
                <c:pt idx="603">
                  <c:v>3300.66</c:v>
                </c:pt>
                <c:pt idx="604">
                  <c:v>3417.46</c:v>
                </c:pt>
                <c:pt idx="605">
                  <c:v>3517.54</c:v>
                </c:pt>
                <c:pt idx="606">
                  <c:v>3591.71</c:v>
                </c:pt>
                <c:pt idx="607">
                  <c:v>3665.08</c:v>
                </c:pt>
                <c:pt idx="608">
                  <c:v>3702.56</c:v>
                </c:pt>
                <c:pt idx="609">
                  <c:v>3717.96</c:v>
                </c:pt>
                <c:pt idx="610">
                  <c:v>3718.02</c:v>
                </c:pt>
                <c:pt idx="611">
                  <c:v>3705.98</c:v>
                </c:pt>
                <c:pt idx="612">
                  <c:v>3671.55</c:v>
                </c:pt>
                <c:pt idx="613">
                  <c:v>3612.07</c:v>
                </c:pt>
                <c:pt idx="614">
                  <c:v>3547.29</c:v>
                </c:pt>
                <c:pt idx="615">
                  <c:v>3453.4</c:v>
                </c:pt>
                <c:pt idx="616">
                  <c:v>3342.13</c:v>
                </c:pt>
                <c:pt idx="617">
                  <c:v>3215.61</c:v>
                </c:pt>
                <c:pt idx="618">
                  <c:v>3002.32</c:v>
                </c:pt>
                <c:pt idx="619">
                  <c:v>2768.29</c:v>
                </c:pt>
                <c:pt idx="620">
                  <c:v>2024.1</c:v>
                </c:pt>
                <c:pt idx="621">
                  <c:v>1785.99</c:v>
                </c:pt>
                <c:pt idx="622">
                  <c:v>1634.85</c:v>
                </c:pt>
                <c:pt idx="623">
                  <c:v>1491.1</c:v>
                </c:pt>
                <c:pt idx="624">
                  <c:v>1355.58</c:v>
                </c:pt>
                <c:pt idx="625">
                  <c:v>1244.21</c:v>
                </c:pt>
                <c:pt idx="626">
                  <c:v>1154.28</c:v>
                </c:pt>
                <c:pt idx="627">
                  <c:v>1069.55</c:v>
                </c:pt>
                <c:pt idx="628">
                  <c:v>990.01900000000001</c:v>
                </c:pt>
                <c:pt idx="629">
                  <c:v>918.03700000000003</c:v>
                </c:pt>
                <c:pt idx="630">
                  <c:v>853.02599999999995</c:v>
                </c:pt>
                <c:pt idx="631">
                  <c:v>792.31700000000001</c:v>
                </c:pt>
                <c:pt idx="632">
                  <c:v>735.774</c:v>
                </c:pt>
                <c:pt idx="633">
                  <c:v>683.24099999999999</c:v>
                </c:pt>
                <c:pt idx="634">
                  <c:v>634.54300000000001</c:v>
                </c:pt>
                <c:pt idx="635">
                  <c:v>589.495</c:v>
                </c:pt>
                <c:pt idx="636">
                  <c:v>547.90200000000004</c:v>
                </c:pt>
                <c:pt idx="637">
                  <c:v>504.99099999999999</c:v>
                </c:pt>
                <c:pt idx="638">
                  <c:v>472.17</c:v>
                </c:pt>
                <c:pt idx="639">
                  <c:v>441.84500000000003</c:v>
                </c:pt>
                <c:pt idx="640">
                  <c:v>413.85</c:v>
                </c:pt>
                <c:pt idx="641">
                  <c:v>388.02800000000002</c:v>
                </c:pt>
                <c:pt idx="642">
                  <c:v>364.22300000000001</c:v>
                </c:pt>
                <c:pt idx="643">
                  <c:v>342.28699999999998</c:v>
                </c:pt>
                <c:pt idx="644">
                  <c:v>322.077</c:v>
                </c:pt>
                <c:pt idx="645">
                  <c:v>303.459</c:v>
                </c:pt>
                <c:pt idx="646">
                  <c:v>286.30500000000001</c:v>
                </c:pt>
                <c:pt idx="647">
                  <c:v>270.49599999999998</c:v>
                </c:pt>
                <c:pt idx="648">
                  <c:v>251.96600000000001</c:v>
                </c:pt>
                <c:pt idx="649">
                  <c:v>235.255</c:v>
                </c:pt>
                <c:pt idx="650">
                  <c:v>220.16499999999999</c:v>
                </c:pt>
                <c:pt idx="651">
                  <c:v>206.517</c:v>
                </c:pt>
                <c:pt idx="652">
                  <c:v>194.149</c:v>
                </c:pt>
                <c:pt idx="653">
                  <c:v>182.91800000000001</c:v>
                </c:pt>
                <c:pt idx="654">
                  <c:v>172.69800000000001</c:v>
                </c:pt>
                <c:pt idx="655">
                  <c:v>163.374</c:v>
                </c:pt>
                <c:pt idx="656">
                  <c:v>154.84800000000001</c:v>
                </c:pt>
                <c:pt idx="657">
                  <c:v>147.03200000000001</c:v>
                </c:pt>
                <c:pt idx="658">
                  <c:v>139.59299999999999</c:v>
                </c:pt>
                <c:pt idx="659">
                  <c:v>132.292</c:v>
                </c:pt>
                <c:pt idx="660">
                  <c:v>123.498</c:v>
                </c:pt>
                <c:pt idx="661">
                  <c:v>115.633</c:v>
                </c:pt>
                <c:pt idx="662">
                  <c:v>108.563</c:v>
                </c:pt>
                <c:pt idx="663">
                  <c:v>102.178</c:v>
                </c:pt>
                <c:pt idx="664">
                  <c:v>96.385099999999994</c:v>
                </c:pt>
                <c:pt idx="665">
                  <c:v>91.108900000000006</c:v>
                </c:pt>
                <c:pt idx="666">
                  <c:v>86.2851</c:v>
                </c:pt>
                <c:pt idx="667">
                  <c:v>80.809899999999999</c:v>
                </c:pt>
                <c:pt idx="668">
                  <c:v>75.870099999999994</c:v>
                </c:pt>
                <c:pt idx="669">
                  <c:v>71.393900000000002</c:v>
                </c:pt>
                <c:pt idx="670">
                  <c:v>67.321700000000007</c:v>
                </c:pt>
                <c:pt idx="671">
                  <c:v>63.6038</c:v>
                </c:pt>
                <c:pt idx="672">
                  <c:v>60.198300000000003</c:v>
                </c:pt>
                <c:pt idx="673">
                  <c:v>57.069600000000001</c:v>
                </c:pt>
                <c:pt idx="674">
                  <c:v>54.1873</c:v>
                </c:pt>
                <c:pt idx="675">
                  <c:v>50.816299999999998</c:v>
                </c:pt>
                <c:pt idx="676">
                  <c:v>47.759799999999998</c:v>
                </c:pt>
                <c:pt idx="677">
                  <c:v>44.9788</c:v>
                </c:pt>
                <c:pt idx="678">
                  <c:v>42.440199999999997</c:v>
                </c:pt>
                <c:pt idx="679">
                  <c:v>40.116</c:v>
                </c:pt>
                <c:pt idx="680">
                  <c:v>37.982199999999999</c:v>
                </c:pt>
                <c:pt idx="681">
                  <c:v>36.018099999999997</c:v>
                </c:pt>
                <c:pt idx="682">
                  <c:v>34.205800000000004</c:v>
                </c:pt>
                <c:pt idx="683">
                  <c:v>32.130499999999998</c:v>
                </c:pt>
                <c:pt idx="684">
                  <c:v>30.2422</c:v>
                </c:pt>
                <c:pt idx="685">
                  <c:v>28.518799999999999</c:v>
                </c:pt>
                <c:pt idx="686">
                  <c:v>26.941500000000001</c:v>
                </c:pt>
                <c:pt idx="687">
                  <c:v>25.494</c:v>
                </c:pt>
                <c:pt idx="688">
                  <c:v>24.162199999999999</c:v>
                </c:pt>
                <c:pt idx="689">
                  <c:v>22.934200000000001</c:v>
                </c:pt>
                <c:pt idx="690">
                  <c:v>21.799199999999999</c:v>
                </c:pt>
                <c:pt idx="691">
                  <c:v>20.497399999999999</c:v>
                </c:pt>
                <c:pt idx="692">
                  <c:v>19.311</c:v>
                </c:pt>
                <c:pt idx="693">
                  <c:v>18.226800000000001</c:v>
                </c:pt>
                <c:pt idx="694">
                  <c:v>17.2333</c:v>
                </c:pt>
                <c:pt idx="695">
                  <c:v>16.320599999999999</c:v>
                </c:pt>
                <c:pt idx="696">
                  <c:v>15.4803</c:v>
                </c:pt>
                <c:pt idx="697">
                  <c:v>14.704800000000001</c:v>
                </c:pt>
                <c:pt idx="698">
                  <c:v>13.9877</c:v>
                </c:pt>
                <c:pt idx="699">
                  <c:v>13.1333</c:v>
                </c:pt>
                <c:pt idx="700">
                  <c:v>12.357200000000001</c:v>
                </c:pt>
                <c:pt idx="701">
                  <c:v>11.649800000000001</c:v>
                </c:pt>
                <c:pt idx="702">
                  <c:v>11.0032</c:v>
                </c:pt>
                <c:pt idx="703">
                  <c:v>10.410600000000001</c:v>
                </c:pt>
                <c:pt idx="704">
                  <c:v>9.8660899999999998</c:v>
                </c:pt>
                <c:pt idx="705">
                  <c:v>9.36477</c:v>
                </c:pt>
                <c:pt idx="706">
                  <c:v>8.9022100000000002</c:v>
                </c:pt>
                <c:pt idx="707">
                  <c:v>8.3805300000000003</c:v>
                </c:pt>
                <c:pt idx="708">
                  <c:v>7.90564</c:v>
                </c:pt>
                <c:pt idx="709">
                  <c:v>7.4722099999999996</c:v>
                </c:pt>
                <c:pt idx="710">
                  <c:v>7.0756600000000001</c:v>
                </c:pt>
                <c:pt idx="711">
                  <c:v>6.7120100000000003</c:v>
                </c:pt>
                <c:pt idx="712">
                  <c:v>6.3778199999999998</c:v>
                </c:pt>
                <c:pt idx="713">
                  <c:v>5.9253299999999998</c:v>
                </c:pt>
                <c:pt idx="714">
                  <c:v>5.6198899999999998</c:v>
                </c:pt>
                <c:pt idx="715">
                  <c:v>5.3104800000000001</c:v>
                </c:pt>
                <c:pt idx="716">
                  <c:v>5.0291600000000001</c:v>
                </c:pt>
                <c:pt idx="717">
                  <c:v>4.7728700000000002</c:v>
                </c:pt>
                <c:pt idx="718">
                  <c:v>4.5389699999999999</c:v>
                </c:pt>
                <c:pt idx="719">
                  <c:v>4.3251600000000003</c:v>
                </c:pt>
                <c:pt idx="720">
                  <c:v>4.1294700000000004</c:v>
                </c:pt>
                <c:pt idx="721">
                  <c:v>3.8662700000000001</c:v>
                </c:pt>
                <c:pt idx="722">
                  <c:v>3.6849799999999999</c:v>
                </c:pt>
                <c:pt idx="723">
                  <c:v>3.5211600000000001</c:v>
                </c:pt>
                <c:pt idx="724">
                  <c:v>3.3270400000000002</c:v>
                </c:pt>
                <c:pt idx="725">
                  <c:v>3.1575099999999998</c:v>
                </c:pt>
                <c:pt idx="726">
                  <c:v>3.00996</c:v>
                </c:pt>
                <c:pt idx="727">
                  <c:v>2.8825799999999999</c:v>
                </c:pt>
                <c:pt idx="728">
                  <c:v>2.7739500000000001</c:v>
                </c:pt>
                <c:pt idx="729">
                  <c:v>2.6829399999999999</c:v>
                </c:pt>
                <c:pt idx="730">
                  <c:v>2.6061000000000001</c:v>
                </c:pt>
                <c:pt idx="731">
                  <c:v>2.5451999999999999</c:v>
                </c:pt>
                <c:pt idx="732">
                  <c:v>2.5039500000000001</c:v>
                </c:pt>
                <c:pt idx="733">
                  <c:v>2.48638</c:v>
                </c:pt>
                <c:pt idx="734">
                  <c:v>2.4808400000000002</c:v>
                </c:pt>
                <c:pt idx="735">
                  <c:v>2.4879099999999998</c:v>
                </c:pt>
                <c:pt idx="736">
                  <c:v>2.50854</c:v>
                </c:pt>
                <c:pt idx="737">
                  <c:v>2.5442200000000001</c:v>
                </c:pt>
                <c:pt idx="738">
                  <c:v>2.5969199999999999</c:v>
                </c:pt>
                <c:pt idx="739">
                  <c:v>2.6491199999999999</c:v>
                </c:pt>
                <c:pt idx="740">
                  <c:v>2.71366</c:v>
                </c:pt>
                <c:pt idx="741">
                  <c:v>2.7921800000000001</c:v>
                </c:pt>
                <c:pt idx="742">
                  <c:v>2.8867400000000001</c:v>
                </c:pt>
                <c:pt idx="743">
                  <c:v>2.9999400000000001</c:v>
                </c:pt>
                <c:pt idx="744">
                  <c:v>3.1299000000000001</c:v>
                </c:pt>
                <c:pt idx="745">
                  <c:v>3.2808899999999999</c:v>
                </c:pt>
                <c:pt idx="746">
                  <c:v>3.4594299999999998</c:v>
                </c:pt>
                <c:pt idx="747">
                  <c:v>3.5963799999999999</c:v>
                </c:pt>
                <c:pt idx="748">
                  <c:v>3.7499400000000001</c:v>
                </c:pt>
                <c:pt idx="749">
                  <c:v>3.9224399999999999</c:v>
                </c:pt>
                <c:pt idx="750">
                  <c:v>4.1166600000000004</c:v>
                </c:pt>
                <c:pt idx="751">
                  <c:v>4.3102400000000003</c:v>
                </c:pt>
                <c:pt idx="752">
                  <c:v>4.5264300000000004</c:v>
                </c:pt>
                <c:pt idx="753">
                  <c:v>4.76858</c:v>
                </c:pt>
                <c:pt idx="754">
                  <c:v>5.0407099999999998</c:v>
                </c:pt>
                <c:pt idx="755">
                  <c:v>5.3477100000000002</c:v>
                </c:pt>
                <c:pt idx="756">
                  <c:v>5.6044</c:v>
                </c:pt>
                <c:pt idx="757">
                  <c:v>5.88706</c:v>
                </c:pt>
                <c:pt idx="758">
                  <c:v>6.1992500000000001</c:v>
                </c:pt>
                <c:pt idx="759">
                  <c:v>6.5452000000000004</c:v>
                </c:pt>
                <c:pt idx="760">
                  <c:v>6.8628600000000004</c:v>
                </c:pt>
                <c:pt idx="761">
                  <c:v>7.2108600000000003</c:v>
                </c:pt>
                <c:pt idx="762">
                  <c:v>7.5932199999999996</c:v>
                </c:pt>
                <c:pt idx="763">
                  <c:v>8.0146899999999999</c:v>
                </c:pt>
                <c:pt idx="764">
                  <c:v>8.4809099999999997</c:v>
                </c:pt>
                <c:pt idx="765">
                  <c:v>8.9986599999999992</c:v>
                </c:pt>
                <c:pt idx="766">
                  <c:v>9.5761599999999998</c:v>
                </c:pt>
                <c:pt idx="767">
                  <c:v>10.2235</c:v>
                </c:pt>
                <c:pt idx="768">
                  <c:v>10.8</c:v>
                </c:pt>
                <c:pt idx="769">
                  <c:v>11.437099999999999</c:v>
                </c:pt>
                <c:pt idx="770">
                  <c:v>12.144500000000001</c:v>
                </c:pt>
                <c:pt idx="771">
                  <c:v>12.9343</c:v>
                </c:pt>
                <c:pt idx="772">
                  <c:v>13.8216</c:v>
                </c:pt>
                <c:pt idx="773">
                  <c:v>14.5624</c:v>
                </c:pt>
                <c:pt idx="774">
                  <c:v>15.379</c:v>
                </c:pt>
                <c:pt idx="775">
                  <c:v>16.2836</c:v>
                </c:pt>
                <c:pt idx="776">
                  <c:v>17.291499999999999</c:v>
                </c:pt>
                <c:pt idx="777">
                  <c:v>18.421399999999998</c:v>
                </c:pt>
                <c:pt idx="778">
                  <c:v>19.3626</c:v>
                </c:pt>
                <c:pt idx="779">
                  <c:v>20.397200000000002</c:v>
                </c:pt>
                <c:pt idx="780">
                  <c:v>21.538900000000002</c:v>
                </c:pt>
                <c:pt idx="781">
                  <c:v>22.804099999999998</c:v>
                </c:pt>
                <c:pt idx="782">
                  <c:v>24.2117</c:v>
                </c:pt>
                <c:pt idx="783">
                  <c:v>25.783999999999999</c:v>
                </c:pt>
                <c:pt idx="784">
                  <c:v>27.547000000000001</c:v>
                </c:pt>
                <c:pt idx="785">
                  <c:v>29.531099999999999</c:v>
                </c:pt>
                <c:pt idx="786">
                  <c:v>30.9937</c:v>
                </c:pt>
                <c:pt idx="787">
                  <c:v>33.254800000000003</c:v>
                </c:pt>
                <c:pt idx="788">
                  <c:v>35.415599999999998</c:v>
                </c:pt>
                <c:pt idx="789">
                  <c:v>37.808700000000002</c:v>
                </c:pt>
                <c:pt idx="790">
                  <c:v>40.462000000000003</c:v>
                </c:pt>
                <c:pt idx="791">
                  <c:v>43.406599999999997</c:v>
                </c:pt>
                <c:pt idx="792">
                  <c:v>46.676400000000001</c:v>
                </c:pt>
                <c:pt idx="793">
                  <c:v>50.308500000000002</c:v>
                </c:pt>
                <c:pt idx="794">
                  <c:v>54.343200000000003</c:v>
                </c:pt>
                <c:pt idx="795">
                  <c:v>58.823900000000002</c:v>
                </c:pt>
                <c:pt idx="796">
                  <c:v>63.7973</c:v>
                </c:pt>
                <c:pt idx="797">
                  <c:v>69.313000000000002</c:v>
                </c:pt>
                <c:pt idx="798">
                  <c:v>74.713499999999996</c:v>
                </c:pt>
                <c:pt idx="799">
                  <c:v>80.237499999999997</c:v>
                </c:pt>
                <c:pt idx="800">
                  <c:v>86.241100000000003</c:v>
                </c:pt>
                <c:pt idx="801">
                  <c:v>92.758200000000002</c:v>
                </c:pt>
                <c:pt idx="802">
                  <c:v>99.822800000000001</c:v>
                </c:pt>
                <c:pt idx="803">
                  <c:v>107.47</c:v>
                </c:pt>
                <c:pt idx="804">
                  <c:v>115.73399999999999</c:v>
                </c:pt>
                <c:pt idx="805">
                  <c:v>124.649</c:v>
                </c:pt>
                <c:pt idx="806">
                  <c:v>134.24799999999999</c:v>
                </c:pt>
                <c:pt idx="807">
                  <c:v>144.565</c:v>
                </c:pt>
                <c:pt idx="808">
                  <c:v>155.62799999999999</c:v>
                </c:pt>
                <c:pt idx="809">
                  <c:v>167.46799999999999</c:v>
                </c:pt>
                <c:pt idx="810">
                  <c:v>180.10900000000001</c:v>
                </c:pt>
                <c:pt idx="811">
                  <c:v>193.57300000000001</c:v>
                </c:pt>
                <c:pt idx="812">
                  <c:v>207.87899999999999</c:v>
                </c:pt>
                <c:pt idx="813">
                  <c:v>230.94300000000001</c:v>
                </c:pt>
                <c:pt idx="814">
                  <c:v>255.952</c:v>
                </c:pt>
                <c:pt idx="815">
                  <c:v>281.041</c:v>
                </c:pt>
                <c:pt idx="816">
                  <c:v>311.73500000000001</c:v>
                </c:pt>
                <c:pt idx="817">
                  <c:v>348.71499999999997</c:v>
                </c:pt>
                <c:pt idx="818">
                  <c:v>388.06900000000002</c:v>
                </c:pt>
                <c:pt idx="819">
                  <c:v>433.24099999999999</c:v>
                </c:pt>
                <c:pt idx="820">
                  <c:v>513.69899999999996</c:v>
                </c:pt>
                <c:pt idx="821">
                  <c:v>632.13499999999999</c:v>
                </c:pt>
                <c:pt idx="822">
                  <c:v>682.46600000000001</c:v>
                </c:pt>
                <c:pt idx="823">
                  <c:v>729.50400000000002</c:v>
                </c:pt>
                <c:pt idx="824">
                  <c:v>771.90599999999995</c:v>
                </c:pt>
                <c:pt idx="825">
                  <c:v>799.89200000000005</c:v>
                </c:pt>
                <c:pt idx="826">
                  <c:v>824.05499999999995</c:v>
                </c:pt>
                <c:pt idx="827">
                  <c:v>843.95600000000002</c:v>
                </c:pt>
                <c:pt idx="828">
                  <c:v>859.22799999999995</c:v>
                </c:pt>
                <c:pt idx="829">
                  <c:v>869.84</c:v>
                </c:pt>
                <c:pt idx="830">
                  <c:v>874.98800000000006</c:v>
                </c:pt>
                <c:pt idx="831">
                  <c:v>875.49099999999999</c:v>
                </c:pt>
                <c:pt idx="832">
                  <c:v>873.24</c:v>
                </c:pt>
                <c:pt idx="833">
                  <c:v>864.79899999999998</c:v>
                </c:pt>
                <c:pt idx="834">
                  <c:v>851.85</c:v>
                </c:pt>
                <c:pt idx="835">
                  <c:v>834.12900000000002</c:v>
                </c:pt>
                <c:pt idx="836">
                  <c:v>811.96900000000005</c:v>
                </c:pt>
                <c:pt idx="837">
                  <c:v>785.77599999999995</c:v>
                </c:pt>
                <c:pt idx="838">
                  <c:v>745.399</c:v>
                </c:pt>
                <c:pt idx="839">
                  <c:v>699.93</c:v>
                </c:pt>
                <c:pt idx="840">
                  <c:v>650.69600000000003</c:v>
                </c:pt>
                <c:pt idx="841">
                  <c:v>546.27</c:v>
                </c:pt>
                <c:pt idx="842">
                  <c:v>459.28800000000001</c:v>
                </c:pt>
                <c:pt idx="843">
                  <c:v>406.63099999999997</c:v>
                </c:pt>
                <c:pt idx="844">
                  <c:v>358.86700000000002</c:v>
                </c:pt>
                <c:pt idx="845">
                  <c:v>319.96100000000001</c:v>
                </c:pt>
                <c:pt idx="846">
                  <c:v>292.56799999999998</c:v>
                </c:pt>
                <c:pt idx="847">
                  <c:v>266.79500000000002</c:v>
                </c:pt>
                <c:pt idx="848">
                  <c:v>242.691</c:v>
                </c:pt>
                <c:pt idx="849">
                  <c:v>219.24799999999999</c:v>
                </c:pt>
                <c:pt idx="850">
                  <c:v>203.357</c:v>
                </c:pt>
                <c:pt idx="851">
                  <c:v>188.43100000000001</c:v>
                </c:pt>
                <c:pt idx="852">
                  <c:v>174.45</c:v>
                </c:pt>
                <c:pt idx="853">
                  <c:v>161.38999999999999</c:v>
                </c:pt>
                <c:pt idx="854">
                  <c:v>149.22399999999999</c:v>
                </c:pt>
                <c:pt idx="855">
                  <c:v>137.91800000000001</c:v>
                </c:pt>
                <c:pt idx="856">
                  <c:v>127.437</c:v>
                </c:pt>
                <c:pt idx="857">
                  <c:v>116.583</c:v>
                </c:pt>
                <c:pt idx="858">
                  <c:v>108.25700000000001</c:v>
                </c:pt>
                <c:pt idx="859">
                  <c:v>100.54900000000001</c:v>
                </c:pt>
                <c:pt idx="860">
                  <c:v>93.424499999999995</c:v>
                </c:pt>
                <c:pt idx="861">
                  <c:v>86.8489</c:v>
                </c:pt>
                <c:pt idx="862">
                  <c:v>80.7881</c:v>
                </c:pt>
                <c:pt idx="863">
                  <c:v>75.2089</c:v>
                </c:pt>
                <c:pt idx="864">
                  <c:v>70.078400000000002</c:v>
                </c:pt>
                <c:pt idx="865">
                  <c:v>65.365099999999998</c:v>
                </c:pt>
                <c:pt idx="866">
                  <c:v>61.038499999999999</c:v>
                </c:pt>
                <c:pt idx="867">
                  <c:v>57.069499999999998</c:v>
                </c:pt>
                <c:pt idx="868">
                  <c:v>53.897300000000001</c:v>
                </c:pt>
                <c:pt idx="869">
                  <c:v>50.9557</c:v>
                </c:pt>
                <c:pt idx="870">
                  <c:v>48.228099999999998</c:v>
                </c:pt>
                <c:pt idx="871">
                  <c:v>45.699199999999998</c:v>
                </c:pt>
                <c:pt idx="872">
                  <c:v>42.246400000000001</c:v>
                </c:pt>
                <c:pt idx="873">
                  <c:v>39.162199999999999</c:v>
                </c:pt>
                <c:pt idx="874">
                  <c:v>36.404899999999998</c:v>
                </c:pt>
                <c:pt idx="875">
                  <c:v>33.936900000000001</c:v>
                </c:pt>
                <c:pt idx="876">
                  <c:v>31.724699999999999</c:v>
                </c:pt>
                <c:pt idx="877">
                  <c:v>29.738</c:v>
                </c:pt>
                <c:pt idx="878">
                  <c:v>27.950199999999999</c:v>
                </c:pt>
                <c:pt idx="879">
                  <c:v>26.337599999999998</c:v>
                </c:pt>
                <c:pt idx="880">
                  <c:v>24.5625</c:v>
                </c:pt>
                <c:pt idx="881">
                  <c:v>22.987400000000001</c:v>
                </c:pt>
                <c:pt idx="882">
                  <c:v>21.583600000000001</c:v>
                </c:pt>
                <c:pt idx="883">
                  <c:v>20.326699999999999</c:v>
                </c:pt>
                <c:pt idx="884">
                  <c:v>19.196100000000001</c:v>
                </c:pt>
                <c:pt idx="885">
                  <c:v>18.174499999999998</c:v>
                </c:pt>
                <c:pt idx="886">
                  <c:v>17.247199999999999</c:v>
                </c:pt>
                <c:pt idx="887">
                  <c:v>16.401900000000001</c:v>
                </c:pt>
                <c:pt idx="888">
                  <c:v>15.3847</c:v>
                </c:pt>
                <c:pt idx="889">
                  <c:v>14.4747</c:v>
                </c:pt>
                <c:pt idx="890">
                  <c:v>13.7043</c:v>
                </c:pt>
                <c:pt idx="891">
                  <c:v>13.0029</c:v>
                </c:pt>
                <c:pt idx="892">
                  <c:v>12.159599999999999</c:v>
                </c:pt>
                <c:pt idx="893">
                  <c:v>11.405900000000001</c:v>
                </c:pt>
                <c:pt idx="894">
                  <c:v>10.728400000000001</c:v>
                </c:pt>
                <c:pt idx="895">
                  <c:v>10.116</c:v>
                </c:pt>
                <c:pt idx="896">
                  <c:v>9.5601099999999999</c:v>
                </c:pt>
                <c:pt idx="897">
                  <c:v>9.0533999999999999</c:v>
                </c:pt>
                <c:pt idx="898">
                  <c:v>8.5347100000000005</c:v>
                </c:pt>
                <c:pt idx="899">
                  <c:v>8.0138700000000007</c:v>
                </c:pt>
                <c:pt idx="900">
                  <c:v>7.5436899999999998</c:v>
                </c:pt>
                <c:pt idx="901">
                  <c:v>7.1175199999999998</c:v>
                </c:pt>
                <c:pt idx="902">
                  <c:v>6.7297900000000004</c:v>
                </c:pt>
                <c:pt idx="903">
                  <c:v>6.3758600000000003</c:v>
                </c:pt>
                <c:pt idx="904">
                  <c:v>6.0517500000000002</c:v>
                </c:pt>
                <c:pt idx="905">
                  <c:v>5.7541099999999998</c:v>
                </c:pt>
                <c:pt idx="906">
                  <c:v>5.4278000000000004</c:v>
                </c:pt>
                <c:pt idx="907">
                  <c:v>5.0843600000000002</c:v>
                </c:pt>
                <c:pt idx="908">
                  <c:v>4.7756800000000004</c:v>
                </c:pt>
                <c:pt idx="909">
                  <c:v>4.4970699999999999</c:v>
                </c:pt>
                <c:pt idx="910">
                  <c:v>4.2446400000000004</c:v>
                </c:pt>
                <c:pt idx="911">
                  <c:v>4.01511</c:v>
                </c:pt>
                <c:pt idx="912">
                  <c:v>3.80572</c:v>
                </c:pt>
                <c:pt idx="913">
                  <c:v>3.6141100000000002</c:v>
                </c:pt>
                <c:pt idx="914">
                  <c:v>3.4143300000000001</c:v>
                </c:pt>
                <c:pt idx="915">
                  <c:v>3.2110599999999998</c:v>
                </c:pt>
                <c:pt idx="916">
                  <c:v>3.0276000000000001</c:v>
                </c:pt>
                <c:pt idx="917">
                  <c:v>2.8613900000000001</c:v>
                </c:pt>
                <c:pt idx="918">
                  <c:v>2.7102900000000001</c:v>
                </c:pt>
                <c:pt idx="919">
                  <c:v>2.57247</c:v>
                </c:pt>
                <c:pt idx="920">
                  <c:v>2.4463699999999999</c:v>
                </c:pt>
                <c:pt idx="921">
                  <c:v>2.33066</c:v>
                </c:pt>
                <c:pt idx="922">
                  <c:v>2.2017099999999998</c:v>
                </c:pt>
                <c:pt idx="923">
                  <c:v>2.0647199999999999</c:v>
                </c:pt>
                <c:pt idx="924">
                  <c:v>1.94214</c:v>
                </c:pt>
                <c:pt idx="925">
                  <c:v>1.8319700000000001</c:v>
                </c:pt>
                <c:pt idx="926">
                  <c:v>1.7324999999999999</c:v>
                </c:pt>
                <c:pt idx="927">
                  <c:v>1.64232</c:v>
                </c:pt>
                <c:pt idx="928">
                  <c:v>1.56023</c:v>
                </c:pt>
                <c:pt idx="929">
                  <c:v>1.4852399999999999</c:v>
                </c:pt>
                <c:pt idx="930">
                  <c:v>1.4039600000000001</c:v>
                </c:pt>
                <c:pt idx="931">
                  <c:v>1.3192299999999999</c:v>
                </c:pt>
                <c:pt idx="932">
                  <c:v>1.24342</c:v>
                </c:pt>
                <c:pt idx="933">
                  <c:v>1.17526</c:v>
                </c:pt>
                <c:pt idx="934">
                  <c:v>1.11371</c:v>
                </c:pt>
                <c:pt idx="935">
                  <c:v>1.05789</c:v>
                </c:pt>
                <c:pt idx="936">
                  <c:v>1.0070699999999999</c:v>
                </c:pt>
                <c:pt idx="937">
                  <c:v>0.96063699999999996</c:v>
                </c:pt>
                <c:pt idx="938">
                  <c:v>0.91579999999999995</c:v>
                </c:pt>
                <c:pt idx="939">
                  <c:v>0.87267700000000004</c:v>
                </c:pt>
                <c:pt idx="940">
                  <c:v>0.81474199999999997</c:v>
                </c:pt>
                <c:pt idx="941">
                  <c:v>0.76367099999999999</c:v>
                </c:pt>
                <c:pt idx="942">
                  <c:v>0.71834100000000001</c:v>
                </c:pt>
                <c:pt idx="943">
                  <c:v>0.67785700000000004</c:v>
                </c:pt>
                <c:pt idx="944">
                  <c:v>0.64149599999999996</c:v>
                </c:pt>
                <c:pt idx="945">
                  <c:v>0.60866900000000002</c:v>
                </c:pt>
                <c:pt idx="946">
                  <c:v>0.57889299999999999</c:v>
                </c:pt>
                <c:pt idx="947">
                  <c:v>0.54325500000000004</c:v>
                </c:pt>
                <c:pt idx="948">
                  <c:v>0.51157399999999997</c:v>
                </c:pt>
                <c:pt idx="949">
                  <c:v>0.48405700000000002</c:v>
                </c:pt>
                <c:pt idx="950">
                  <c:v>0.459202</c:v>
                </c:pt>
                <c:pt idx="951">
                  <c:v>0.43662800000000002</c:v>
                </c:pt>
                <c:pt idx="952">
                  <c:v>0.41608899999999999</c:v>
                </c:pt>
                <c:pt idx="953">
                  <c:v>0.39138899999999999</c:v>
                </c:pt>
                <c:pt idx="954">
                  <c:v>0.36822899999999997</c:v>
                </c:pt>
                <c:pt idx="955">
                  <c:v>0.34750599999999998</c:v>
                </c:pt>
                <c:pt idx="956">
                  <c:v>0.32886199999999999</c:v>
                </c:pt>
                <c:pt idx="957">
                  <c:v>0.312</c:v>
                </c:pt>
                <c:pt idx="958">
                  <c:v>0.29744199999999998</c:v>
                </c:pt>
                <c:pt idx="959">
                  <c:v>0.277835</c:v>
                </c:pt>
                <c:pt idx="960">
                  <c:v>0.26049800000000001</c:v>
                </c:pt>
                <c:pt idx="961">
                  <c:v>0.24384500000000001</c:v>
                </c:pt>
                <c:pt idx="962">
                  <c:v>0.22908000000000001</c:v>
                </c:pt>
                <c:pt idx="963">
                  <c:v>0.21590899999999999</c:v>
                </c:pt>
                <c:pt idx="964">
                  <c:v>0.20388200000000001</c:v>
                </c:pt>
                <c:pt idx="965">
                  <c:v>0.19303799999999999</c:v>
                </c:pt>
                <c:pt idx="966">
                  <c:v>0.18312899999999999</c:v>
                </c:pt>
                <c:pt idx="967">
                  <c:v>0.17699599999999999</c:v>
                </c:pt>
                <c:pt idx="968">
                  <c:v>0.16584299999999999</c:v>
                </c:pt>
                <c:pt idx="969">
                  <c:v>0.15581</c:v>
                </c:pt>
                <c:pt idx="970">
                  <c:v>0.14685500000000001</c:v>
                </c:pt>
                <c:pt idx="971">
                  <c:v>0.13944500000000001</c:v>
                </c:pt>
                <c:pt idx="972">
                  <c:v>0.132718</c:v>
                </c:pt>
                <c:pt idx="973">
                  <c:v>0.125912</c:v>
                </c:pt>
                <c:pt idx="974">
                  <c:v>0.119753</c:v>
                </c:pt>
                <c:pt idx="975">
                  <c:v>0.112218</c:v>
                </c:pt>
                <c:pt idx="976">
                  <c:v>0.107432</c:v>
                </c:pt>
                <c:pt idx="977">
                  <c:v>0.102799</c:v>
                </c:pt>
                <c:pt idx="978">
                  <c:v>9.8538899999999999E-2</c:v>
                </c:pt>
                <c:pt idx="979">
                  <c:v>9.2828400000000005E-2</c:v>
                </c:pt>
                <c:pt idx="980">
                  <c:v>8.9547399999999999E-2</c:v>
                </c:pt>
                <c:pt idx="981">
                  <c:v>8.6508100000000004E-2</c:v>
                </c:pt>
                <c:pt idx="982">
                  <c:v>8.2345199999999993E-2</c:v>
                </c:pt>
                <c:pt idx="983">
                  <c:v>7.9342200000000002E-2</c:v>
                </c:pt>
                <c:pt idx="984">
                  <c:v>7.7219499999999996E-2</c:v>
                </c:pt>
                <c:pt idx="985">
                  <c:v>7.5811400000000001E-2</c:v>
                </c:pt>
                <c:pt idx="986">
                  <c:v>7.5308100000000003E-2</c:v>
                </c:pt>
                <c:pt idx="987">
                  <c:v>7.5140899999999997E-2</c:v>
                </c:pt>
                <c:pt idx="988">
                  <c:v>7.5430300000000006E-2</c:v>
                </c:pt>
                <c:pt idx="989">
                  <c:v>7.6073100000000005E-2</c:v>
                </c:pt>
                <c:pt idx="990">
                  <c:v>7.6898400000000006E-2</c:v>
                </c:pt>
                <c:pt idx="991">
                  <c:v>7.78943E-2</c:v>
                </c:pt>
                <c:pt idx="992">
                  <c:v>7.9294299999999998E-2</c:v>
                </c:pt>
                <c:pt idx="993">
                  <c:v>8.1265599999999993E-2</c:v>
                </c:pt>
                <c:pt idx="994">
                  <c:v>8.3023899999999998E-2</c:v>
                </c:pt>
                <c:pt idx="995">
                  <c:v>8.52744E-2</c:v>
                </c:pt>
                <c:pt idx="996">
                  <c:v>8.7476799999999993E-2</c:v>
                </c:pt>
                <c:pt idx="997">
                  <c:v>9.0422699999999995E-2</c:v>
                </c:pt>
                <c:pt idx="998">
                  <c:v>9.2822600000000005E-2</c:v>
                </c:pt>
                <c:pt idx="999">
                  <c:v>9.5669599999999994E-2</c:v>
                </c:pt>
                <c:pt idx="1000">
                  <c:v>9.9081199999999994E-2</c:v>
                </c:pt>
                <c:pt idx="1001">
                  <c:v>0.102106</c:v>
                </c:pt>
                <c:pt idx="1002">
                  <c:v>0.105632</c:v>
                </c:pt>
                <c:pt idx="1003">
                  <c:v>0.10978499999999999</c:v>
                </c:pt>
                <c:pt idx="1004">
                  <c:v>0.114743</c:v>
                </c:pt>
                <c:pt idx="1005">
                  <c:v>0.11945799999999999</c:v>
                </c:pt>
                <c:pt idx="1006">
                  <c:v>0.12354999999999999</c:v>
                </c:pt>
                <c:pt idx="1007">
                  <c:v>0.12823499999999999</c:v>
                </c:pt>
                <c:pt idx="1008">
                  <c:v>0.133656</c:v>
                </c:pt>
                <c:pt idx="1009">
                  <c:v>0.14000000000000001</c:v>
                </c:pt>
                <c:pt idx="1010">
                  <c:v>0.14486199999999999</c:v>
                </c:pt>
                <c:pt idx="1011">
                  <c:v>0.150336</c:v>
                </c:pt>
                <c:pt idx="1012">
                  <c:v>0.15653500000000001</c:v>
                </c:pt>
                <c:pt idx="1013">
                  <c:v>0.16359399999999999</c:v>
                </c:pt>
                <c:pt idx="1014">
                  <c:v>0.171677</c:v>
                </c:pt>
                <c:pt idx="1015">
                  <c:v>0.180976</c:v>
                </c:pt>
                <c:pt idx="1016">
                  <c:v>0.188887</c:v>
                </c:pt>
                <c:pt idx="1017">
                  <c:v>0.19772400000000001</c:v>
                </c:pt>
                <c:pt idx="1018">
                  <c:v>0.208785</c:v>
                </c:pt>
                <c:pt idx="1019">
                  <c:v>0.21870300000000001</c:v>
                </c:pt>
                <c:pt idx="1020">
                  <c:v>0.22969300000000001</c:v>
                </c:pt>
                <c:pt idx="1021">
                  <c:v>0.24187800000000001</c:v>
                </c:pt>
                <c:pt idx="1022">
                  <c:v>0.25539400000000001</c:v>
                </c:pt>
                <c:pt idx="1023">
                  <c:v>0.27039099999999999</c:v>
                </c:pt>
                <c:pt idx="1024">
                  <c:v>0.28702800000000001</c:v>
                </c:pt>
                <c:pt idx="1025">
                  <c:v>0.305479</c:v>
                </c:pt>
                <c:pt idx="1026">
                  <c:v>0.32593</c:v>
                </c:pt>
                <c:pt idx="1027">
                  <c:v>0.34857900000000003</c:v>
                </c:pt>
                <c:pt idx="1028">
                  <c:v>0.37363600000000002</c:v>
                </c:pt>
                <c:pt idx="1029">
                  <c:v>0.40132000000000001</c:v>
                </c:pt>
                <c:pt idx="1030">
                  <c:v>0.43186400000000003</c:v>
                </c:pt>
                <c:pt idx="1031">
                  <c:v>0.46550599999999998</c:v>
                </c:pt>
                <c:pt idx="1032">
                  <c:v>0.50248899999999996</c:v>
                </c:pt>
                <c:pt idx="1033">
                  <c:v>0.54306100000000002</c:v>
                </c:pt>
                <c:pt idx="1034">
                  <c:v>0.57827300000000004</c:v>
                </c:pt>
                <c:pt idx="1035">
                  <c:v>0.62098100000000001</c:v>
                </c:pt>
                <c:pt idx="1036">
                  <c:v>0.66713999999999996</c:v>
                </c:pt>
                <c:pt idx="1037">
                  <c:v>0.71691499999999997</c:v>
                </c:pt>
                <c:pt idx="1038">
                  <c:v>0.77047399999999999</c:v>
                </c:pt>
                <c:pt idx="1039">
                  <c:v>0.82795600000000003</c:v>
                </c:pt>
                <c:pt idx="1040">
                  <c:v>0.88952500000000001</c:v>
                </c:pt>
                <c:pt idx="1041">
                  <c:v>0.95527399999999996</c:v>
                </c:pt>
                <c:pt idx="1042">
                  <c:v>1.0496300000000001</c:v>
                </c:pt>
                <c:pt idx="1043">
                  <c:v>1.15177</c:v>
                </c:pt>
                <c:pt idx="1044">
                  <c:v>1.2476100000000001</c:v>
                </c:pt>
                <c:pt idx="1045">
                  <c:v>1.37965</c:v>
                </c:pt>
                <c:pt idx="1046">
                  <c:v>1.5214399999999999</c:v>
                </c:pt>
                <c:pt idx="1047">
                  <c:v>1.6725699999999999</c:v>
                </c:pt>
                <c:pt idx="1048">
                  <c:v>1.83243</c:v>
                </c:pt>
                <c:pt idx="1049">
                  <c:v>2.0820799999999999</c:v>
                </c:pt>
                <c:pt idx="1050">
                  <c:v>2.4221499999999998</c:v>
                </c:pt>
                <c:pt idx="1051">
                  <c:v>3.12236</c:v>
                </c:pt>
                <c:pt idx="1052">
                  <c:v>3.4336700000000002</c:v>
                </c:pt>
                <c:pt idx="1053">
                  <c:v>3.6258499999999998</c:v>
                </c:pt>
                <c:pt idx="1054">
                  <c:v>3.8010600000000001</c:v>
                </c:pt>
                <c:pt idx="1055">
                  <c:v>3.9555099999999999</c:v>
                </c:pt>
                <c:pt idx="1056">
                  <c:v>4.0857099999999997</c:v>
                </c:pt>
                <c:pt idx="1057">
                  <c:v>4.1886299999999999</c:v>
                </c:pt>
                <c:pt idx="1058">
                  <c:v>4.2618400000000003</c:v>
                </c:pt>
                <c:pt idx="1059">
                  <c:v>4.3035699999999997</c:v>
                </c:pt>
                <c:pt idx="1060">
                  <c:v>4.3135899999999996</c:v>
                </c:pt>
                <c:pt idx="1061">
                  <c:v>4.3009000000000004</c:v>
                </c:pt>
                <c:pt idx="1062">
                  <c:v>4.2597699999999996</c:v>
                </c:pt>
                <c:pt idx="1063">
                  <c:v>4.1942899999999996</c:v>
                </c:pt>
                <c:pt idx="1064">
                  <c:v>4.10466</c:v>
                </c:pt>
                <c:pt idx="1065">
                  <c:v>3.98576</c:v>
                </c:pt>
                <c:pt idx="1066">
                  <c:v>3.8283200000000002</c:v>
                </c:pt>
                <c:pt idx="1067">
                  <c:v>3.6198399999999999</c:v>
                </c:pt>
                <c:pt idx="1068">
                  <c:v>3.3465799999999999</c:v>
                </c:pt>
                <c:pt idx="1069">
                  <c:v>2.9999600000000002</c:v>
                </c:pt>
                <c:pt idx="1070">
                  <c:v>2.3155100000000002</c:v>
                </c:pt>
                <c:pt idx="1071">
                  <c:v>2.0593499999999998</c:v>
                </c:pt>
                <c:pt idx="1072">
                  <c:v>1.8405100000000001</c:v>
                </c:pt>
                <c:pt idx="1073">
                  <c:v>1.6805099999999999</c:v>
                </c:pt>
                <c:pt idx="1074">
                  <c:v>1.52915</c:v>
                </c:pt>
                <c:pt idx="1075">
                  <c:v>1.3870899999999999</c:v>
                </c:pt>
                <c:pt idx="1076">
                  <c:v>1.25471</c:v>
                </c:pt>
                <c:pt idx="1077">
                  <c:v>1.1322300000000001</c:v>
                </c:pt>
                <c:pt idx="1078">
                  <c:v>1.0499099999999999</c:v>
                </c:pt>
                <c:pt idx="1079">
                  <c:v>0.97273600000000005</c:v>
                </c:pt>
                <c:pt idx="1080">
                  <c:v>0.90059100000000003</c:v>
                </c:pt>
                <c:pt idx="1081">
                  <c:v>0.83336699999999997</c:v>
                </c:pt>
                <c:pt idx="1082">
                  <c:v>0.77090599999999998</c:v>
                </c:pt>
                <c:pt idx="1083">
                  <c:v>0.71304299999999998</c:v>
                </c:pt>
                <c:pt idx="1084">
                  <c:v>0.65958099999999997</c:v>
                </c:pt>
                <c:pt idx="1085">
                  <c:v>0.61032200000000003</c:v>
                </c:pt>
                <c:pt idx="1086">
                  <c:v>0.56503499999999995</c:v>
                </c:pt>
                <c:pt idx="1087">
                  <c:v>0.52350699999999994</c:v>
                </c:pt>
                <c:pt idx="1088">
                  <c:v>0.49779600000000002</c:v>
                </c:pt>
                <c:pt idx="1089">
                  <c:v>0.46026299999999998</c:v>
                </c:pt>
                <c:pt idx="1090">
                  <c:v>0.42619600000000002</c:v>
                </c:pt>
                <c:pt idx="1091">
                  <c:v>0.39533000000000001</c:v>
                </c:pt>
                <c:pt idx="1092">
                  <c:v>0.36741499999999999</c:v>
                </c:pt>
                <c:pt idx="1093">
                  <c:v>0.34220200000000001</c:v>
                </c:pt>
                <c:pt idx="1094">
                  <c:v>0.31946200000000002</c:v>
                </c:pt>
                <c:pt idx="1095">
                  <c:v>0.29897000000000001</c:v>
                </c:pt>
                <c:pt idx="1096">
                  <c:v>0.28052100000000002</c:v>
                </c:pt>
                <c:pt idx="1097">
                  <c:v>0.26391599999999998</c:v>
                </c:pt>
                <c:pt idx="1098">
                  <c:v>0.248977</c:v>
                </c:pt>
                <c:pt idx="1099">
                  <c:v>0.23553499999999999</c:v>
                </c:pt>
                <c:pt idx="1100">
                  <c:v>0.223438</c:v>
                </c:pt>
                <c:pt idx="1101">
                  <c:v>0.21254200000000001</c:v>
                </c:pt>
                <c:pt idx="1102">
                  <c:v>0.20272299999999999</c:v>
                </c:pt>
                <c:pt idx="1103">
                  <c:v>0.19386200000000001</c:v>
                </c:pt>
                <c:pt idx="1104">
                  <c:v>0.182896</c:v>
                </c:pt>
                <c:pt idx="1105">
                  <c:v>0.17468400000000001</c:v>
                </c:pt>
                <c:pt idx="1106">
                  <c:v>0.16736300000000001</c:v>
                </c:pt>
                <c:pt idx="1107">
                  <c:v>0.16081799999999999</c:v>
                </c:pt>
                <c:pt idx="1108">
                  <c:v>0.15312100000000001</c:v>
                </c:pt>
                <c:pt idx="1109">
                  <c:v>0.14641899999999999</c:v>
                </c:pt>
                <c:pt idx="1110">
                  <c:v>0.140544</c:v>
                </c:pt>
                <c:pt idx="1111">
                  <c:v>0.13535800000000001</c:v>
                </c:pt>
                <c:pt idx="1112">
                  <c:v>0.128633</c:v>
                </c:pt>
                <c:pt idx="1113">
                  <c:v>0.12292</c:v>
                </c:pt>
                <c:pt idx="1114">
                  <c:v>0.11800099999999999</c:v>
                </c:pt>
                <c:pt idx="1115">
                  <c:v>0.115082</c:v>
                </c:pt>
                <c:pt idx="1116">
                  <c:v>0.109947</c:v>
                </c:pt>
                <c:pt idx="1117">
                  <c:v>0.10556699999999999</c:v>
                </c:pt>
                <c:pt idx="1118">
                  <c:v>0.101784</c:v>
                </c:pt>
                <c:pt idx="1119">
                  <c:v>9.8482200000000006E-2</c:v>
                </c:pt>
                <c:pt idx="1120">
                  <c:v>9.4247700000000004E-2</c:v>
                </c:pt>
                <c:pt idx="1121">
                  <c:v>9.06941E-2</c:v>
                </c:pt>
                <c:pt idx="1122">
                  <c:v>8.7672899999999998E-2</c:v>
                </c:pt>
                <c:pt idx="1123">
                  <c:v>8.5075799999999993E-2</c:v>
                </c:pt>
                <c:pt idx="1124">
                  <c:v>8.21355E-2</c:v>
                </c:pt>
                <c:pt idx="1125">
                  <c:v>7.9665200000000005E-2</c:v>
                </c:pt>
                <c:pt idx="1126">
                  <c:v>7.7562900000000004E-2</c:v>
                </c:pt>
                <c:pt idx="1127">
                  <c:v>7.4820700000000004E-2</c:v>
                </c:pt>
                <c:pt idx="1128">
                  <c:v>7.2413900000000003E-2</c:v>
                </c:pt>
                <c:pt idx="1129">
                  <c:v>7.0465100000000003E-2</c:v>
                </c:pt>
                <c:pt idx="1130">
                  <c:v>6.8851099999999998E-2</c:v>
                </c:pt>
                <c:pt idx="1131">
                  <c:v>6.7077600000000001E-2</c:v>
                </c:pt>
                <c:pt idx="1132">
                  <c:v>6.49869E-2</c:v>
                </c:pt>
                <c:pt idx="1133">
                  <c:v>6.3861600000000004E-2</c:v>
                </c:pt>
                <c:pt idx="1134">
                  <c:v>6.2039499999999997E-2</c:v>
                </c:pt>
                <c:pt idx="1135">
                  <c:v>6.0514100000000001E-2</c:v>
                </c:pt>
                <c:pt idx="1136">
                  <c:v>5.87115E-2</c:v>
                </c:pt>
                <c:pt idx="1137">
                  <c:v>5.7260900000000003E-2</c:v>
                </c:pt>
                <c:pt idx="1138">
                  <c:v>5.5470899999999997E-2</c:v>
                </c:pt>
                <c:pt idx="1139">
                  <c:v>5.3285699999999998E-2</c:v>
                </c:pt>
                <c:pt idx="1140">
                  <c:v>5.1462099999999997E-2</c:v>
                </c:pt>
                <c:pt idx="1141">
                  <c:v>4.9606900000000002E-2</c:v>
                </c:pt>
                <c:pt idx="1142">
                  <c:v>4.7820099999999997E-2</c:v>
                </c:pt>
                <c:pt idx="1143">
                  <c:v>4.62015E-2</c:v>
                </c:pt>
                <c:pt idx="1144">
                  <c:v>4.4827499999999999E-2</c:v>
                </c:pt>
                <c:pt idx="1145">
                  <c:v>4.3665200000000001E-2</c:v>
                </c:pt>
                <c:pt idx="1146">
                  <c:v>4.2732300000000001E-2</c:v>
                </c:pt>
                <c:pt idx="1147">
                  <c:v>4.2037699999999997E-2</c:v>
                </c:pt>
                <c:pt idx="1148">
                  <c:v>4.1648699999999997E-2</c:v>
                </c:pt>
                <c:pt idx="1149">
                  <c:v>4.1523299999999999E-2</c:v>
                </c:pt>
                <c:pt idx="1150">
                  <c:v>4.1644199999999999E-2</c:v>
                </c:pt>
                <c:pt idx="1151">
                  <c:v>4.20337E-2</c:v>
                </c:pt>
                <c:pt idx="1152">
                  <c:v>4.2490100000000003E-2</c:v>
                </c:pt>
                <c:pt idx="1153">
                  <c:v>4.31454E-2</c:v>
                </c:pt>
                <c:pt idx="1154">
                  <c:v>4.4031599999999997E-2</c:v>
                </c:pt>
                <c:pt idx="1155">
                  <c:v>4.4967699999999999E-2</c:v>
                </c:pt>
                <c:pt idx="1156">
                  <c:v>4.6145800000000001E-2</c:v>
                </c:pt>
                <c:pt idx="1157">
                  <c:v>4.7310100000000001E-2</c:v>
                </c:pt>
                <c:pt idx="1158">
                  <c:v>4.8701599999999998E-2</c:v>
                </c:pt>
                <c:pt idx="1159">
                  <c:v>5.0368099999999999E-2</c:v>
                </c:pt>
                <c:pt idx="1160">
                  <c:v>5.2421200000000001E-2</c:v>
                </c:pt>
                <c:pt idx="1161">
                  <c:v>5.4027100000000002E-2</c:v>
                </c:pt>
                <c:pt idx="1162">
                  <c:v>5.5853399999999997E-2</c:v>
                </c:pt>
                <c:pt idx="1163">
                  <c:v>5.76985E-2</c:v>
                </c:pt>
                <c:pt idx="1164">
                  <c:v>5.9791900000000002E-2</c:v>
                </c:pt>
                <c:pt idx="1165">
                  <c:v>6.21711E-2</c:v>
                </c:pt>
                <c:pt idx="1166">
                  <c:v>6.4886200000000005E-2</c:v>
                </c:pt>
                <c:pt idx="1167">
                  <c:v>6.7998799999999998E-2</c:v>
                </c:pt>
                <c:pt idx="1168">
                  <c:v>7.1576399999999998E-2</c:v>
                </c:pt>
                <c:pt idx="1169">
                  <c:v>7.4624499999999996E-2</c:v>
                </c:pt>
                <c:pt idx="1170">
                  <c:v>7.8043000000000001E-2</c:v>
                </c:pt>
                <c:pt idx="1171">
                  <c:v>8.1892900000000005E-2</c:v>
                </c:pt>
                <c:pt idx="1172">
                  <c:v>8.6253700000000003E-2</c:v>
                </c:pt>
                <c:pt idx="1173">
                  <c:v>9.1210100000000002E-2</c:v>
                </c:pt>
                <c:pt idx="1174">
                  <c:v>9.6871700000000005E-2</c:v>
                </c:pt>
                <c:pt idx="1175">
                  <c:v>0.101105</c:v>
                </c:pt>
                <c:pt idx="1176">
                  <c:v>0.10576099999999999</c:v>
                </c:pt>
                <c:pt idx="1177">
                  <c:v>0.110898</c:v>
                </c:pt>
                <c:pt idx="1178">
                  <c:v>0.11584</c:v>
                </c:pt>
                <c:pt idx="1179">
                  <c:v>0.121255</c:v>
                </c:pt>
                <c:pt idx="1180">
                  <c:v>0.12720400000000001</c:v>
                </c:pt>
                <c:pt idx="1181">
                  <c:v>0.13375600000000001</c:v>
                </c:pt>
                <c:pt idx="1182">
                  <c:v>0.140989</c:v>
                </c:pt>
                <c:pt idx="1183">
                  <c:v>0.149005</c:v>
                </c:pt>
                <c:pt idx="1184">
                  <c:v>0.15793299999999999</c:v>
                </c:pt>
                <c:pt idx="1185">
                  <c:v>0.16792199999999999</c:v>
                </c:pt>
                <c:pt idx="1186">
                  <c:v>0.17999499999999999</c:v>
                </c:pt>
                <c:pt idx="1187">
                  <c:v>0.18895100000000001</c:v>
                </c:pt>
                <c:pt idx="1188">
                  <c:v>0.198738</c:v>
                </c:pt>
                <c:pt idx="1189">
                  <c:v>0.20946100000000001</c:v>
                </c:pt>
                <c:pt idx="1190">
                  <c:v>0.221243</c:v>
                </c:pt>
                <c:pt idx="1191">
                  <c:v>0.23422899999999999</c:v>
                </c:pt>
                <c:pt idx="1192">
                  <c:v>0.248589</c:v>
                </c:pt>
                <c:pt idx="1193">
                  <c:v>0.26285399999999998</c:v>
                </c:pt>
                <c:pt idx="1194">
                  <c:v>0.27674500000000002</c:v>
                </c:pt>
                <c:pt idx="1195">
                  <c:v>0.29192200000000001</c:v>
                </c:pt>
                <c:pt idx="1196">
                  <c:v>0.30854900000000002</c:v>
                </c:pt>
                <c:pt idx="1197">
                  <c:v>0.32681900000000003</c:v>
                </c:pt>
                <c:pt idx="1198">
                  <c:v>0.34695399999999998</c:v>
                </c:pt>
                <c:pt idx="1199">
                  <c:v>0.36921700000000002</c:v>
                </c:pt>
                <c:pt idx="1200">
                  <c:v>0.39391599999999999</c:v>
                </c:pt>
                <c:pt idx="1201">
                  <c:v>0.41692200000000001</c:v>
                </c:pt>
                <c:pt idx="1202">
                  <c:v>0.44814399999999999</c:v>
                </c:pt>
                <c:pt idx="1203">
                  <c:v>0.47112100000000001</c:v>
                </c:pt>
                <c:pt idx="1204">
                  <c:v>0.496064</c:v>
                </c:pt>
                <c:pt idx="1205">
                  <c:v>0.52320800000000001</c:v>
                </c:pt>
                <c:pt idx="1206">
                  <c:v>0.55282299999999995</c:v>
                </c:pt>
                <c:pt idx="1207">
                  <c:v>0.585225</c:v>
                </c:pt>
                <c:pt idx="1208">
                  <c:v>0.62077599999999999</c:v>
                </c:pt>
                <c:pt idx="1209">
                  <c:v>0.652501</c:v>
                </c:pt>
                <c:pt idx="1210">
                  <c:v>0.68688700000000003</c:v>
                </c:pt>
                <c:pt idx="1211">
                  <c:v>0.724244</c:v>
                </c:pt>
                <c:pt idx="1212">
                  <c:v>0.76493</c:v>
                </c:pt>
                <c:pt idx="1213">
                  <c:v>0.80935800000000002</c:v>
                </c:pt>
                <c:pt idx="1214">
                  <c:v>0.85800799999999999</c:v>
                </c:pt>
                <c:pt idx="1215">
                  <c:v>0.91144499999999995</c:v>
                </c:pt>
                <c:pt idx="1216">
                  <c:v>0.97032600000000002</c:v>
                </c:pt>
                <c:pt idx="1217">
                  <c:v>1.0203899999999999</c:v>
                </c:pt>
                <c:pt idx="1218">
                  <c:v>1.07464</c:v>
                </c:pt>
                <c:pt idx="1219">
                  <c:v>1.13358</c:v>
                </c:pt>
                <c:pt idx="1220">
                  <c:v>1.1977800000000001</c:v>
                </c:pt>
                <c:pt idx="1221">
                  <c:v>1.2679100000000001</c:v>
                </c:pt>
                <c:pt idx="1222">
                  <c:v>1.34474</c:v>
                </c:pt>
                <c:pt idx="1223">
                  <c:v>1.42919</c:v>
                </c:pt>
                <c:pt idx="1224">
                  <c:v>1.52234</c:v>
                </c:pt>
                <c:pt idx="1225">
                  <c:v>1.6024700000000001</c:v>
                </c:pt>
                <c:pt idx="1226">
                  <c:v>1.6895199999999999</c:v>
                </c:pt>
                <c:pt idx="1227">
                  <c:v>1.78434</c:v>
                </c:pt>
                <c:pt idx="1228">
                  <c:v>1.88795</c:v>
                </c:pt>
                <c:pt idx="1229">
                  <c:v>2.00156</c:v>
                </c:pt>
                <c:pt idx="1230">
                  <c:v>2.1265800000000001</c:v>
                </c:pt>
                <c:pt idx="1231">
                  <c:v>2.26478</c:v>
                </c:pt>
                <c:pt idx="1232">
                  <c:v>2.4182700000000001</c:v>
                </c:pt>
                <c:pt idx="1233">
                  <c:v>2.55708</c:v>
                </c:pt>
                <c:pt idx="1234">
                  <c:v>2.7096900000000002</c:v>
                </c:pt>
                <c:pt idx="1235">
                  <c:v>2.8783300000000001</c:v>
                </c:pt>
                <c:pt idx="1236">
                  <c:v>3.06576</c:v>
                </c:pt>
                <c:pt idx="1237">
                  <c:v>3.2754599999999998</c:v>
                </c:pt>
                <c:pt idx="1238">
                  <c:v>3.4499900000000001</c:v>
                </c:pt>
                <c:pt idx="1239">
                  <c:v>3.6418400000000002</c:v>
                </c:pt>
                <c:pt idx="1240">
                  <c:v>3.8538700000000001</c:v>
                </c:pt>
                <c:pt idx="1241">
                  <c:v>4.0895000000000001</c:v>
                </c:pt>
                <c:pt idx="1242">
                  <c:v>4.3221999999999996</c:v>
                </c:pt>
                <c:pt idx="1243">
                  <c:v>4.5804299999999998</c:v>
                </c:pt>
                <c:pt idx="1244">
                  <c:v>4.8684900000000004</c:v>
                </c:pt>
                <c:pt idx="1245">
                  <c:v>5.1914499999999997</c:v>
                </c:pt>
                <c:pt idx="1246">
                  <c:v>5.5554300000000003</c:v>
                </c:pt>
                <c:pt idx="1247">
                  <c:v>5.8243499999999999</c:v>
                </c:pt>
                <c:pt idx="1248">
                  <c:v>6.11714</c:v>
                </c:pt>
                <c:pt idx="1249">
                  <c:v>6.4365100000000002</c:v>
                </c:pt>
                <c:pt idx="1250">
                  <c:v>6.7855400000000001</c:v>
                </c:pt>
                <c:pt idx="1251">
                  <c:v>7.1676200000000003</c:v>
                </c:pt>
                <c:pt idx="1252">
                  <c:v>7.5865400000000003</c:v>
                </c:pt>
                <c:pt idx="1253">
                  <c:v>8.0464599999999997</c:v>
                </c:pt>
                <c:pt idx="1254">
                  <c:v>8.5519700000000007</c:v>
                </c:pt>
                <c:pt idx="1255">
                  <c:v>9.0357099999999999</c:v>
                </c:pt>
                <c:pt idx="1256">
                  <c:v>9.7206499999999991</c:v>
                </c:pt>
                <c:pt idx="1257">
                  <c:v>10.484500000000001</c:v>
                </c:pt>
                <c:pt idx="1258">
                  <c:v>11.336600000000001</c:v>
                </c:pt>
                <c:pt idx="1259">
                  <c:v>12.2875</c:v>
                </c:pt>
                <c:pt idx="1260">
                  <c:v>12.9817</c:v>
                </c:pt>
                <c:pt idx="1261">
                  <c:v>13.728400000000001</c:v>
                </c:pt>
                <c:pt idx="1262">
                  <c:v>14.5312</c:v>
                </c:pt>
                <c:pt idx="1263">
                  <c:v>15.3941</c:v>
                </c:pt>
                <c:pt idx="1264">
                  <c:v>16.321200000000001</c:v>
                </c:pt>
                <c:pt idx="1265">
                  <c:v>17.3169</c:v>
                </c:pt>
                <c:pt idx="1266">
                  <c:v>18.385400000000001</c:v>
                </c:pt>
                <c:pt idx="1267">
                  <c:v>19.531600000000001</c:v>
                </c:pt>
                <c:pt idx="1268">
                  <c:v>20.759899999999998</c:v>
                </c:pt>
                <c:pt idx="1269">
                  <c:v>22.488</c:v>
                </c:pt>
                <c:pt idx="1270">
                  <c:v>24.223700000000001</c:v>
                </c:pt>
                <c:pt idx="1271">
                  <c:v>26.103000000000002</c:v>
                </c:pt>
                <c:pt idx="1272">
                  <c:v>28.1355</c:v>
                </c:pt>
                <c:pt idx="1273">
                  <c:v>30.329699999999999</c:v>
                </c:pt>
                <c:pt idx="1274">
                  <c:v>32.695</c:v>
                </c:pt>
                <c:pt idx="1275">
                  <c:v>35.240200000000002</c:v>
                </c:pt>
                <c:pt idx="1276">
                  <c:v>37.974299999999999</c:v>
                </c:pt>
                <c:pt idx="1277">
                  <c:v>40.9054</c:v>
                </c:pt>
                <c:pt idx="1278">
                  <c:v>44.041800000000002</c:v>
                </c:pt>
                <c:pt idx="1279">
                  <c:v>47.390500000000003</c:v>
                </c:pt>
                <c:pt idx="1280">
                  <c:v>50.959699999999998</c:v>
                </c:pt>
                <c:pt idx="1281">
                  <c:v>54.754199999999997</c:v>
                </c:pt>
                <c:pt idx="1282">
                  <c:v>58.779899999999998</c:v>
                </c:pt>
                <c:pt idx="1283">
                  <c:v>65.260099999999994</c:v>
                </c:pt>
                <c:pt idx="1284">
                  <c:v>72.277199999999993</c:v>
                </c:pt>
                <c:pt idx="1285">
                  <c:v>79.833600000000004</c:v>
                </c:pt>
                <c:pt idx="1286">
                  <c:v>87.305000000000007</c:v>
                </c:pt>
                <c:pt idx="1287">
                  <c:v>97.514399999999995</c:v>
                </c:pt>
                <c:pt idx="1288">
                  <c:v>108.408</c:v>
                </c:pt>
                <c:pt idx="1289">
                  <c:v>122.88800000000001</c:v>
                </c:pt>
                <c:pt idx="1290">
                  <c:v>140.90199999999999</c:v>
                </c:pt>
                <c:pt idx="1291">
                  <c:v>193.84800000000001</c:v>
                </c:pt>
                <c:pt idx="1292">
                  <c:v>212.79300000000001</c:v>
                </c:pt>
                <c:pt idx="1293">
                  <c:v>229.58600000000001</c:v>
                </c:pt>
                <c:pt idx="1294">
                  <c:v>239.60599999999999</c:v>
                </c:pt>
                <c:pt idx="1295">
                  <c:v>248.46700000000001</c:v>
                </c:pt>
                <c:pt idx="1296">
                  <c:v>256</c:v>
                </c:pt>
                <c:pt idx="1297">
                  <c:v>262.05700000000002</c:v>
                </c:pt>
                <c:pt idx="1298">
                  <c:v>266.517</c:v>
                </c:pt>
                <c:pt idx="1299">
                  <c:v>269.38099999999997</c:v>
                </c:pt>
                <c:pt idx="1300">
                  <c:v>270.32</c:v>
                </c:pt>
                <c:pt idx="1301">
                  <c:v>269.61500000000001</c:v>
                </c:pt>
                <c:pt idx="1302">
                  <c:v>267.72199999999998</c:v>
                </c:pt>
                <c:pt idx="1303">
                  <c:v>264.32799999999997</c:v>
                </c:pt>
                <c:pt idx="1304">
                  <c:v>259.60399999999998</c:v>
                </c:pt>
                <c:pt idx="1305">
                  <c:v>253.62700000000001</c:v>
                </c:pt>
                <c:pt idx="1306">
                  <c:v>246.066</c:v>
                </c:pt>
                <c:pt idx="1307">
                  <c:v>236.37200000000001</c:v>
                </c:pt>
                <c:pt idx="1308">
                  <c:v>222.16300000000001</c:v>
                </c:pt>
                <c:pt idx="1309">
                  <c:v>204.60900000000001</c:v>
                </c:pt>
                <c:pt idx="1310">
                  <c:v>182.96600000000001</c:v>
                </c:pt>
                <c:pt idx="1311">
                  <c:v>140.18100000000001</c:v>
                </c:pt>
                <c:pt idx="1312">
                  <c:v>124.093</c:v>
                </c:pt>
                <c:pt idx="1313">
                  <c:v>110.977</c:v>
                </c:pt>
                <c:pt idx="1314">
                  <c:v>99.9529</c:v>
                </c:pt>
                <c:pt idx="1315">
                  <c:v>89.599599999999995</c:v>
                </c:pt>
                <c:pt idx="1316">
                  <c:v>82.303600000000003</c:v>
                </c:pt>
                <c:pt idx="1317">
                  <c:v>75.423699999999997</c:v>
                </c:pt>
                <c:pt idx="1318">
                  <c:v>67.932199999999995</c:v>
                </c:pt>
                <c:pt idx="1319">
                  <c:v>62.935000000000002</c:v>
                </c:pt>
                <c:pt idx="1320">
                  <c:v>58.230200000000004</c:v>
                </c:pt>
                <c:pt idx="1321">
                  <c:v>53.814300000000003</c:v>
                </c:pt>
                <c:pt idx="1322">
                  <c:v>49.680599999999998</c:v>
                </c:pt>
                <c:pt idx="1323">
                  <c:v>45.822200000000002</c:v>
                </c:pt>
                <c:pt idx="1324">
                  <c:v>42.23</c:v>
                </c:pt>
                <c:pt idx="1325">
                  <c:v>38.894500000000001</c:v>
                </c:pt>
                <c:pt idx="1326">
                  <c:v>35.990200000000002</c:v>
                </c:pt>
                <c:pt idx="1327">
                  <c:v>33.2928</c:v>
                </c:pt>
                <c:pt idx="1328">
                  <c:v>30.792200000000001</c:v>
                </c:pt>
                <c:pt idx="1329">
                  <c:v>28.478400000000001</c:v>
                </c:pt>
                <c:pt idx="1330">
                  <c:v>26.341000000000001</c:v>
                </c:pt>
                <c:pt idx="1331">
                  <c:v>24.370200000000001</c:v>
                </c:pt>
                <c:pt idx="1332">
                  <c:v>22.555499999999999</c:v>
                </c:pt>
                <c:pt idx="1333">
                  <c:v>20.8873</c:v>
                </c:pt>
                <c:pt idx="1334">
                  <c:v>19.355399999999999</c:v>
                </c:pt>
                <c:pt idx="1335">
                  <c:v>17.950800000000001</c:v>
                </c:pt>
                <c:pt idx="1336">
                  <c:v>16.533300000000001</c:v>
                </c:pt>
                <c:pt idx="1337">
                  <c:v>15.501200000000001</c:v>
                </c:pt>
                <c:pt idx="1338">
                  <c:v>14.5472</c:v>
                </c:pt>
                <c:pt idx="1339">
                  <c:v>13.665900000000001</c:v>
                </c:pt>
                <c:pt idx="1340">
                  <c:v>12.852</c:v>
                </c:pt>
                <c:pt idx="1341">
                  <c:v>12.1005</c:v>
                </c:pt>
                <c:pt idx="1342">
                  <c:v>11.4069</c:v>
                </c:pt>
                <c:pt idx="1343">
                  <c:v>10.7668</c:v>
                </c:pt>
                <c:pt idx="1344">
                  <c:v>10.1759</c:v>
                </c:pt>
                <c:pt idx="1345">
                  <c:v>9.6303599999999996</c:v>
                </c:pt>
                <c:pt idx="1346">
                  <c:v>9.1266700000000007</c:v>
                </c:pt>
                <c:pt idx="1347">
                  <c:v>8.6614000000000004</c:v>
                </c:pt>
                <c:pt idx="1348">
                  <c:v>8.0287100000000002</c:v>
                </c:pt>
                <c:pt idx="1349">
                  <c:v>7.4657499999999999</c:v>
                </c:pt>
                <c:pt idx="1350">
                  <c:v>6.9639899999999999</c:v>
                </c:pt>
                <c:pt idx="1351">
                  <c:v>6.5979099999999997</c:v>
                </c:pt>
                <c:pt idx="1352">
                  <c:v>6.2632399999999997</c:v>
                </c:pt>
                <c:pt idx="1353">
                  <c:v>5.9567100000000002</c:v>
                </c:pt>
                <c:pt idx="1354">
                  <c:v>5.6754699999999998</c:v>
                </c:pt>
                <c:pt idx="1355">
                  <c:v>5.2953000000000001</c:v>
                </c:pt>
                <c:pt idx="1356">
                  <c:v>4.9585900000000001</c:v>
                </c:pt>
                <c:pt idx="1357">
                  <c:v>4.65883</c:v>
                </c:pt>
                <c:pt idx="1358">
                  <c:v>4.3906400000000003</c:v>
                </c:pt>
                <c:pt idx="1359">
                  <c:v>4.1494400000000002</c:v>
                </c:pt>
                <c:pt idx="1360">
                  <c:v>3.93146</c:v>
                </c:pt>
                <c:pt idx="1361">
                  <c:v>3.7334999999999998</c:v>
                </c:pt>
                <c:pt idx="1362">
                  <c:v>3.5529000000000002</c:v>
                </c:pt>
                <c:pt idx="1363">
                  <c:v>3.3481399999999999</c:v>
                </c:pt>
                <c:pt idx="1364">
                  <c:v>3.16344</c:v>
                </c:pt>
                <c:pt idx="1365">
                  <c:v>2.99587</c:v>
                </c:pt>
                <c:pt idx="1366">
                  <c:v>2.84307</c:v>
                </c:pt>
                <c:pt idx="1367">
                  <c:v>2.6590099999999999</c:v>
                </c:pt>
                <c:pt idx="1368">
                  <c:v>2.4941300000000002</c:v>
                </c:pt>
                <c:pt idx="1369">
                  <c:v>2.3455400000000002</c:v>
                </c:pt>
                <c:pt idx="1370">
                  <c:v>2.2109399999999999</c:v>
                </c:pt>
                <c:pt idx="1371">
                  <c:v>2.08847</c:v>
                </c:pt>
                <c:pt idx="1372">
                  <c:v>1.9553700000000001</c:v>
                </c:pt>
                <c:pt idx="1373">
                  <c:v>1.8353699999999999</c:v>
                </c:pt>
                <c:pt idx="1374">
                  <c:v>1.72671</c:v>
                </c:pt>
                <c:pt idx="1375">
                  <c:v>1.6279300000000001</c:v>
                </c:pt>
                <c:pt idx="1376">
                  <c:v>1.5378099999999999</c:v>
                </c:pt>
                <c:pt idx="1377">
                  <c:v>1.45533</c:v>
                </c:pt>
                <c:pt idx="1378">
                  <c:v>1.3796200000000001</c:v>
                </c:pt>
                <c:pt idx="1379">
                  <c:v>1.3099400000000001</c:v>
                </c:pt>
                <c:pt idx="1380">
                  <c:v>1.22529</c:v>
                </c:pt>
                <c:pt idx="1381">
                  <c:v>1.14893</c:v>
                </c:pt>
                <c:pt idx="1382">
                  <c:v>1.07978</c:v>
                </c:pt>
                <c:pt idx="1383">
                  <c:v>1.01694</c:v>
                </c:pt>
                <c:pt idx="1384">
                  <c:v>0.95965800000000001</c:v>
                </c:pt>
                <c:pt idx="1385">
                  <c:v>0.90727899999999995</c:v>
                </c:pt>
                <c:pt idx="1386">
                  <c:v>0.85925300000000004</c:v>
                </c:pt>
                <c:pt idx="1387">
                  <c:v>0.81510300000000002</c:v>
                </c:pt>
                <c:pt idx="1388">
                  <c:v>0.76474200000000003</c:v>
                </c:pt>
                <c:pt idx="1389">
                  <c:v>0.71911199999999997</c:v>
                </c:pt>
                <c:pt idx="1390">
                  <c:v>0.67762900000000004</c:v>
                </c:pt>
                <c:pt idx="1391">
                  <c:v>0.63980099999999995</c:v>
                </c:pt>
                <c:pt idx="1392">
                  <c:v>0.60520600000000002</c:v>
                </c:pt>
                <c:pt idx="1393">
                  <c:v>0.57348399999999999</c:v>
                </c:pt>
                <c:pt idx="1394">
                  <c:v>0.54432199999999997</c:v>
                </c:pt>
                <c:pt idx="1395">
                  <c:v>0.51745200000000002</c:v>
                </c:pt>
                <c:pt idx="1396">
                  <c:v>0.48556100000000002</c:v>
                </c:pt>
                <c:pt idx="1397">
                  <c:v>0.45670300000000003</c:v>
                </c:pt>
                <c:pt idx="1398">
                  <c:v>0.43050100000000002</c:v>
                </c:pt>
                <c:pt idx="1399">
                  <c:v>0.406634</c:v>
                </c:pt>
                <c:pt idx="1400">
                  <c:v>0.38482699999999997</c:v>
                </c:pt>
                <c:pt idx="1401">
                  <c:v>0.364846</c:v>
                </c:pt>
                <c:pt idx="1402">
                  <c:v>0.34649099999999999</c:v>
                </c:pt>
                <c:pt idx="1403">
                  <c:v>0.32958799999999999</c:v>
                </c:pt>
                <c:pt idx="1404">
                  <c:v>0.31056</c:v>
                </c:pt>
                <c:pt idx="1405">
                  <c:v>0.29326799999999997</c:v>
                </c:pt>
                <c:pt idx="1406">
                  <c:v>0.27750900000000001</c:v>
                </c:pt>
                <c:pt idx="1407">
                  <c:v>0.26310499999999998</c:v>
                </c:pt>
                <c:pt idx="1408">
                  <c:v>0.24990499999999999</c:v>
                </c:pt>
                <c:pt idx="1409">
                  <c:v>0.23777899999999999</c:v>
                </c:pt>
                <c:pt idx="1410">
                  <c:v>0.221358</c:v>
                </c:pt>
                <c:pt idx="1411">
                  <c:v>0.21026400000000001</c:v>
                </c:pt>
                <c:pt idx="1412">
                  <c:v>0.19900899999999999</c:v>
                </c:pt>
                <c:pt idx="1413">
                  <c:v>0.18875500000000001</c:v>
                </c:pt>
                <c:pt idx="1414">
                  <c:v>0.17938399999999999</c:v>
                </c:pt>
                <c:pt idx="1415">
                  <c:v>0.17079900000000001</c:v>
                </c:pt>
                <c:pt idx="1416">
                  <c:v>0.15921199999999999</c:v>
                </c:pt>
                <c:pt idx="1417">
                  <c:v>0.14896599999999999</c:v>
                </c:pt>
                <c:pt idx="1418">
                  <c:v>0.14130899999999999</c:v>
                </c:pt>
                <c:pt idx="1419">
                  <c:v>0.133025</c:v>
                </c:pt>
                <c:pt idx="1420">
                  <c:v>0.12559100000000001</c:v>
                </c:pt>
                <c:pt idx="1421">
                  <c:v>0.118894</c:v>
                </c:pt>
                <c:pt idx="1422">
                  <c:v>0.112843</c:v>
                </c:pt>
                <c:pt idx="1423">
                  <c:v>0.10736</c:v>
                </c:pt>
                <c:pt idx="1424">
                  <c:v>0.10237599999999999</c:v>
                </c:pt>
                <c:pt idx="1425">
                  <c:v>9.7831500000000002E-2</c:v>
                </c:pt>
                <c:pt idx="1426">
                  <c:v>9.3412099999999998E-2</c:v>
                </c:pt>
                <c:pt idx="1427">
                  <c:v>8.9143500000000001E-2</c:v>
                </c:pt>
                <c:pt idx="1428">
                  <c:v>8.5262400000000002E-2</c:v>
                </c:pt>
                <c:pt idx="1429">
                  <c:v>8.0069299999999996E-2</c:v>
                </c:pt>
                <c:pt idx="1430">
                  <c:v>7.55213E-2</c:v>
                </c:pt>
                <c:pt idx="1431">
                  <c:v>7.1520200000000006E-2</c:v>
                </c:pt>
                <c:pt idx="1432">
                  <c:v>6.7844299999999996E-2</c:v>
                </c:pt>
                <c:pt idx="1433">
                  <c:v>6.4357800000000007E-2</c:v>
                </c:pt>
                <c:pt idx="1434">
                  <c:v>6.12708E-2</c:v>
                </c:pt>
                <c:pt idx="1435">
                  <c:v>5.8527500000000003E-2</c:v>
                </c:pt>
                <c:pt idx="1436">
                  <c:v>5.6866600000000003E-2</c:v>
                </c:pt>
                <c:pt idx="1437">
                  <c:v>5.3891099999999997E-2</c:v>
                </c:pt>
                <c:pt idx="1438">
                  <c:v>5.1436799999999998E-2</c:v>
                </c:pt>
                <c:pt idx="1439">
                  <c:v>4.9283500000000001E-2</c:v>
                </c:pt>
                <c:pt idx="1440">
                  <c:v>4.73762E-2</c:v>
                </c:pt>
                <c:pt idx="1441">
                  <c:v>4.5675899999999998E-2</c:v>
                </c:pt>
                <c:pt idx="1442">
                  <c:v>4.3984799999999998E-2</c:v>
                </c:pt>
                <c:pt idx="1443">
                  <c:v>4.2499500000000003E-2</c:v>
                </c:pt>
                <c:pt idx="1444">
                  <c:v>4.0559900000000003E-2</c:v>
                </c:pt>
                <c:pt idx="1445">
                  <c:v>3.8833199999999998E-2</c:v>
                </c:pt>
                <c:pt idx="1446">
                  <c:v>3.7339299999999999E-2</c:v>
                </c:pt>
                <c:pt idx="1447">
                  <c:v>3.6071800000000001E-2</c:v>
                </c:pt>
                <c:pt idx="1448">
                  <c:v>3.47617E-2</c:v>
                </c:pt>
                <c:pt idx="1449">
                  <c:v>3.3659399999999999E-2</c:v>
                </c:pt>
                <c:pt idx="1450">
                  <c:v>3.2728699999999999E-2</c:v>
                </c:pt>
                <c:pt idx="1451">
                  <c:v>3.16069E-2</c:v>
                </c:pt>
                <c:pt idx="1452">
                  <c:v>3.0740900000000002E-2</c:v>
                </c:pt>
                <c:pt idx="1453">
                  <c:v>3.01015E-2</c:v>
                </c:pt>
                <c:pt idx="1454">
                  <c:v>2.9344200000000001E-2</c:v>
                </c:pt>
                <c:pt idx="1455">
                  <c:v>2.8763199999999999E-2</c:v>
                </c:pt>
                <c:pt idx="1456">
                  <c:v>2.83489E-2</c:v>
                </c:pt>
                <c:pt idx="1457">
                  <c:v>2.7965400000000001E-2</c:v>
                </c:pt>
                <c:pt idx="1458">
                  <c:v>2.7754500000000001E-2</c:v>
                </c:pt>
                <c:pt idx="1459">
                  <c:v>2.7724499999999999E-2</c:v>
                </c:pt>
                <c:pt idx="1460">
                  <c:v>2.7819E-2</c:v>
                </c:pt>
                <c:pt idx="1461">
                  <c:v>2.8058E-2</c:v>
                </c:pt>
                <c:pt idx="1462">
                  <c:v>2.84458E-2</c:v>
                </c:pt>
                <c:pt idx="1463">
                  <c:v>2.8969000000000002E-2</c:v>
                </c:pt>
                <c:pt idx="1464">
                  <c:v>2.95681E-2</c:v>
                </c:pt>
                <c:pt idx="1465">
                  <c:v>3.0568399999999999E-2</c:v>
                </c:pt>
                <c:pt idx="1466">
                  <c:v>3.1439000000000002E-2</c:v>
                </c:pt>
                <c:pt idx="1467">
                  <c:v>3.2503499999999998E-2</c:v>
                </c:pt>
                <c:pt idx="1468">
                  <c:v>3.3533E-2</c:v>
                </c:pt>
                <c:pt idx="1469">
                  <c:v>3.4735599999999998E-2</c:v>
                </c:pt>
                <c:pt idx="1470">
                  <c:v>3.5888400000000001E-2</c:v>
                </c:pt>
                <c:pt idx="1471">
                  <c:v>3.7126600000000003E-2</c:v>
                </c:pt>
                <c:pt idx="1472">
                  <c:v>3.8480300000000002E-2</c:v>
                </c:pt>
                <c:pt idx="1473">
                  <c:v>3.9973000000000002E-2</c:v>
                </c:pt>
                <c:pt idx="1474">
                  <c:v>4.1616100000000003E-2</c:v>
                </c:pt>
                <c:pt idx="1475">
                  <c:v>4.3255799999999997E-2</c:v>
                </c:pt>
                <c:pt idx="1476">
                  <c:v>4.4817599999999999E-2</c:v>
                </c:pt>
                <c:pt idx="1477">
                  <c:v>4.6651900000000003E-2</c:v>
                </c:pt>
                <c:pt idx="1478">
                  <c:v>4.8805000000000001E-2</c:v>
                </c:pt>
                <c:pt idx="1479">
                  <c:v>5.1369900000000003E-2</c:v>
                </c:pt>
                <c:pt idx="1480">
                  <c:v>5.3647399999999998E-2</c:v>
                </c:pt>
                <c:pt idx="1481">
                  <c:v>5.6230099999999998E-2</c:v>
                </c:pt>
                <c:pt idx="1482">
                  <c:v>5.9555200000000003E-2</c:v>
                </c:pt>
                <c:pt idx="1483">
                  <c:v>6.2086200000000001E-2</c:v>
                </c:pt>
                <c:pt idx="1484">
                  <c:v>6.49256E-2</c:v>
                </c:pt>
                <c:pt idx="1485">
                  <c:v>6.7919400000000005E-2</c:v>
                </c:pt>
                <c:pt idx="1486">
                  <c:v>7.1057700000000001E-2</c:v>
                </c:pt>
                <c:pt idx="1487">
                  <c:v>7.4578900000000004E-2</c:v>
                </c:pt>
                <c:pt idx="1488">
                  <c:v>7.8543600000000005E-2</c:v>
                </c:pt>
                <c:pt idx="1489">
                  <c:v>8.3170999999999995E-2</c:v>
                </c:pt>
                <c:pt idx="1490">
                  <c:v>8.7181700000000001E-2</c:v>
                </c:pt>
                <c:pt idx="1491">
                  <c:v>9.16265E-2</c:v>
                </c:pt>
                <c:pt idx="1492">
                  <c:v>9.6621899999999997E-2</c:v>
                </c:pt>
                <c:pt idx="1493">
                  <c:v>0.102243</c:v>
                </c:pt>
                <c:pt idx="1494">
                  <c:v>0.10832600000000001</c:v>
                </c:pt>
                <c:pt idx="1495">
                  <c:v>0.11465</c:v>
                </c:pt>
                <c:pt idx="1496">
                  <c:v>0.12178</c:v>
                </c:pt>
                <c:pt idx="1497">
                  <c:v>0.129852</c:v>
                </c:pt>
                <c:pt idx="1498">
                  <c:v>0.13584199999999999</c:v>
                </c:pt>
                <c:pt idx="1499">
                  <c:v>0.14239199999999999</c:v>
                </c:pt>
                <c:pt idx="1500">
                  <c:v>0.14957599999999999</c:v>
                </c:pt>
                <c:pt idx="1501">
                  <c:v>0.160112</c:v>
                </c:pt>
                <c:pt idx="1502">
                  <c:v>0.16794000000000001</c:v>
                </c:pt>
                <c:pt idx="1503">
                  <c:v>0.176507</c:v>
                </c:pt>
                <c:pt idx="1504">
                  <c:v>0.18590899999999999</c:v>
                </c:pt>
                <c:pt idx="1505">
                  <c:v>0.19625200000000001</c:v>
                </c:pt>
                <c:pt idx="1506">
                  <c:v>0.20766200000000001</c:v>
                </c:pt>
                <c:pt idx="1507">
                  <c:v>0.220307</c:v>
                </c:pt>
                <c:pt idx="1508">
                  <c:v>0.23228299999999999</c:v>
                </c:pt>
                <c:pt idx="1509">
                  <c:v>0.24896399999999999</c:v>
                </c:pt>
                <c:pt idx="1510">
                  <c:v>0.26128699999999999</c:v>
                </c:pt>
                <c:pt idx="1511">
                  <c:v>0.274702</c:v>
                </c:pt>
                <c:pt idx="1512">
                  <c:v>0.28934399999999999</c:v>
                </c:pt>
                <c:pt idx="1513">
                  <c:v>0.305367</c:v>
                </c:pt>
                <c:pt idx="1514">
                  <c:v>0.32295299999999999</c:v>
                </c:pt>
                <c:pt idx="1515">
                  <c:v>0.34231400000000001</c:v>
                </c:pt>
                <c:pt idx="1516">
                  <c:v>0.36824499999999999</c:v>
                </c:pt>
                <c:pt idx="1517">
                  <c:v>0.38740599999999997</c:v>
                </c:pt>
                <c:pt idx="1518">
                  <c:v>0.40827599999999997</c:v>
                </c:pt>
                <c:pt idx="1519">
                  <c:v>0.43106499999999998</c:v>
                </c:pt>
                <c:pt idx="1520">
                  <c:v>0.45601900000000001</c:v>
                </c:pt>
                <c:pt idx="1521">
                  <c:v>0.48342099999999999</c:v>
                </c:pt>
                <c:pt idx="1522">
                  <c:v>0.513602</c:v>
                </c:pt>
                <c:pt idx="1523">
                  <c:v>0.54259400000000002</c:v>
                </c:pt>
                <c:pt idx="1524">
                  <c:v>0.58392699999999997</c:v>
                </c:pt>
                <c:pt idx="1525">
                  <c:v>0.614371</c:v>
                </c:pt>
                <c:pt idx="1526">
                  <c:v>0.64744299999999999</c:v>
                </c:pt>
                <c:pt idx="1527">
                  <c:v>0.68346300000000004</c:v>
                </c:pt>
                <c:pt idx="1528">
                  <c:v>0.7228</c:v>
                </c:pt>
                <c:pt idx="1529">
                  <c:v>0.76588400000000001</c:v>
                </c:pt>
                <c:pt idx="1530">
                  <c:v>0.81320999999999999</c:v>
                </c:pt>
                <c:pt idx="1531">
                  <c:v>0.87225399999999997</c:v>
                </c:pt>
                <c:pt idx="1532">
                  <c:v>0.93839300000000003</c:v>
                </c:pt>
                <c:pt idx="1533">
                  <c:v>0.987008</c:v>
                </c:pt>
                <c:pt idx="1534">
                  <c:v>1.03972</c:v>
                </c:pt>
                <c:pt idx="1535">
                  <c:v>1.09701</c:v>
                </c:pt>
                <c:pt idx="1536">
                  <c:v>1.15943</c:v>
                </c:pt>
                <c:pt idx="1537">
                  <c:v>1.22763</c:v>
                </c:pt>
                <c:pt idx="1538">
                  <c:v>1.29369</c:v>
                </c:pt>
                <c:pt idx="1539">
                  <c:v>1.36551</c:v>
                </c:pt>
                <c:pt idx="1540">
                  <c:v>1.4437899999999999</c:v>
                </c:pt>
                <c:pt idx="1541">
                  <c:v>1.5293399999999999</c:v>
                </c:pt>
                <c:pt idx="1542">
                  <c:v>1.6231100000000001</c:v>
                </c:pt>
                <c:pt idx="1543">
                  <c:v>1.72621</c:v>
                </c:pt>
                <c:pt idx="1544">
                  <c:v>1.83996</c:v>
                </c:pt>
                <c:pt idx="1545">
                  <c:v>1.96593</c:v>
                </c:pt>
                <c:pt idx="1546">
                  <c:v>2.0695299999999999</c:v>
                </c:pt>
                <c:pt idx="1547">
                  <c:v>2.1819899999999999</c:v>
                </c:pt>
                <c:pt idx="1548">
                  <c:v>2.30437</c:v>
                </c:pt>
                <c:pt idx="1549">
                  <c:v>2.4379300000000002</c:v>
                </c:pt>
                <c:pt idx="1550">
                  <c:v>2.5841400000000001</c:v>
                </c:pt>
                <c:pt idx="1551">
                  <c:v>2.7447400000000002</c:v>
                </c:pt>
                <c:pt idx="1552">
                  <c:v>2.9218000000000002</c:v>
                </c:pt>
                <c:pt idx="1553">
                  <c:v>3.1177899999999998</c:v>
                </c:pt>
                <c:pt idx="1554">
                  <c:v>3.2977500000000002</c:v>
                </c:pt>
                <c:pt idx="1555">
                  <c:v>3.4950299999999999</c:v>
                </c:pt>
                <c:pt idx="1556">
                  <c:v>3.7121900000000001</c:v>
                </c:pt>
                <c:pt idx="1557">
                  <c:v>3.9522900000000001</c:v>
                </c:pt>
                <c:pt idx="1558">
                  <c:v>4.2191700000000001</c:v>
                </c:pt>
                <c:pt idx="1559">
                  <c:v>4.5175900000000002</c:v>
                </c:pt>
                <c:pt idx="1560">
                  <c:v>4.7657400000000001</c:v>
                </c:pt>
                <c:pt idx="1561">
                  <c:v>5.0382600000000002</c:v>
                </c:pt>
                <c:pt idx="1562">
                  <c:v>5.2353800000000001</c:v>
                </c:pt>
                <c:pt idx="1563">
                  <c:v>5.5805100000000003</c:v>
                </c:pt>
                <c:pt idx="1564">
                  <c:v>5.8669500000000001</c:v>
                </c:pt>
                <c:pt idx="1565">
                  <c:v>6.1809500000000002</c:v>
                </c:pt>
                <c:pt idx="1566">
                  <c:v>6.5267900000000001</c:v>
                </c:pt>
                <c:pt idx="1567">
                  <c:v>6.9095899999999997</c:v>
                </c:pt>
                <c:pt idx="1568">
                  <c:v>7.3355699999999997</c:v>
                </c:pt>
                <c:pt idx="1569">
                  <c:v>7.8120500000000002</c:v>
                </c:pt>
                <c:pt idx="1570">
                  <c:v>8.3479399999999995</c:v>
                </c:pt>
                <c:pt idx="1571">
                  <c:v>8.9538100000000007</c:v>
                </c:pt>
                <c:pt idx="1572">
                  <c:v>9.4027799999999999</c:v>
                </c:pt>
                <c:pt idx="1573">
                  <c:v>10.088100000000001</c:v>
                </c:pt>
                <c:pt idx="1574">
                  <c:v>10.715400000000001</c:v>
                </c:pt>
                <c:pt idx="1575">
                  <c:v>11.4114</c:v>
                </c:pt>
                <c:pt idx="1576">
                  <c:v>12.185</c:v>
                </c:pt>
                <c:pt idx="1577">
                  <c:v>13.0467</c:v>
                </c:pt>
                <c:pt idx="1578">
                  <c:v>14.0077</c:v>
                </c:pt>
                <c:pt idx="1579">
                  <c:v>15.081200000000001</c:v>
                </c:pt>
                <c:pt idx="1580">
                  <c:v>16.280899999999999</c:v>
                </c:pt>
                <c:pt idx="1581">
                  <c:v>17.622900000000001</c:v>
                </c:pt>
                <c:pt idx="1582">
                  <c:v>18.604900000000001</c:v>
                </c:pt>
                <c:pt idx="1583">
                  <c:v>19.6632</c:v>
                </c:pt>
                <c:pt idx="1584">
                  <c:v>20.803599999999999</c:v>
                </c:pt>
                <c:pt idx="1585">
                  <c:v>22.246099999999998</c:v>
                </c:pt>
                <c:pt idx="1586">
                  <c:v>24.055099999999999</c:v>
                </c:pt>
                <c:pt idx="1587">
                  <c:v>26.050799999999999</c:v>
                </c:pt>
                <c:pt idx="1588">
                  <c:v>28.250499999999999</c:v>
                </c:pt>
                <c:pt idx="1589">
                  <c:v>30.6723</c:v>
                </c:pt>
                <c:pt idx="1590">
                  <c:v>33.3354</c:v>
                </c:pt>
                <c:pt idx="1591">
                  <c:v>36.259399999999999</c:v>
                </c:pt>
                <c:pt idx="1592">
                  <c:v>39.464599999999997</c:v>
                </c:pt>
                <c:pt idx="1593">
                  <c:v>42.607100000000003</c:v>
                </c:pt>
                <c:pt idx="1594">
                  <c:v>45.618200000000002</c:v>
                </c:pt>
                <c:pt idx="1595">
                  <c:v>48.845599999999997</c:v>
                </c:pt>
                <c:pt idx="1596">
                  <c:v>52.299900000000001</c:v>
                </c:pt>
                <c:pt idx="1597">
                  <c:v>56.470500000000001</c:v>
                </c:pt>
                <c:pt idx="1598">
                  <c:v>61.475000000000001</c:v>
                </c:pt>
                <c:pt idx="1599">
                  <c:v>67.452399999999997</c:v>
                </c:pt>
                <c:pt idx="1600">
                  <c:v>73.948099999999997</c:v>
                </c:pt>
                <c:pt idx="1601">
                  <c:v>80.321200000000005</c:v>
                </c:pt>
                <c:pt idx="1602">
                  <c:v>87.863299999999995</c:v>
                </c:pt>
                <c:pt idx="1603">
                  <c:v>95.976799999999997</c:v>
                </c:pt>
                <c:pt idx="1604">
                  <c:v>103.858</c:v>
                </c:pt>
                <c:pt idx="1605">
                  <c:v>112.224</c:v>
                </c:pt>
                <c:pt idx="1606">
                  <c:v>121.075</c:v>
                </c:pt>
                <c:pt idx="1607">
                  <c:v>135.25399999999999</c:v>
                </c:pt>
                <c:pt idx="1608">
                  <c:v>150.483</c:v>
                </c:pt>
                <c:pt idx="1609">
                  <c:v>166.7</c:v>
                </c:pt>
                <c:pt idx="1610">
                  <c:v>183.821</c:v>
                </c:pt>
                <c:pt idx="1611">
                  <c:v>207.84200000000001</c:v>
                </c:pt>
                <c:pt idx="1612">
                  <c:v>248.23</c:v>
                </c:pt>
                <c:pt idx="1613">
                  <c:v>299.596</c:v>
                </c:pt>
                <c:pt idx="1614">
                  <c:v>328.75099999999998</c:v>
                </c:pt>
                <c:pt idx="1615">
                  <c:v>352.02199999999999</c:v>
                </c:pt>
                <c:pt idx="1616">
                  <c:v>370.06599999999997</c:v>
                </c:pt>
                <c:pt idx="1617">
                  <c:v>383.76100000000002</c:v>
                </c:pt>
                <c:pt idx="1618">
                  <c:v>395.64</c:v>
                </c:pt>
                <c:pt idx="1619">
                  <c:v>405.077</c:v>
                </c:pt>
                <c:pt idx="1620">
                  <c:v>410.87900000000002</c:v>
                </c:pt>
                <c:pt idx="1621">
                  <c:v>415.05399999999997</c:v>
                </c:pt>
                <c:pt idx="1622">
                  <c:v>416.911</c:v>
                </c:pt>
                <c:pt idx="1623">
                  <c:v>417.00900000000001</c:v>
                </c:pt>
                <c:pt idx="1624">
                  <c:v>415.89299999999997</c:v>
                </c:pt>
                <c:pt idx="1625">
                  <c:v>412.25</c:v>
                </c:pt>
                <c:pt idx="1626">
                  <c:v>406.43700000000001</c:v>
                </c:pt>
                <c:pt idx="1627">
                  <c:v>398.459</c:v>
                </c:pt>
                <c:pt idx="1628">
                  <c:v>387.84300000000002</c:v>
                </c:pt>
                <c:pt idx="1629">
                  <c:v>373.73200000000003</c:v>
                </c:pt>
                <c:pt idx="1630">
                  <c:v>354.947</c:v>
                </c:pt>
                <c:pt idx="1631">
                  <c:v>332</c:v>
                </c:pt>
                <c:pt idx="1632">
                  <c:v>303.60000000000002</c:v>
                </c:pt>
                <c:pt idx="1633">
                  <c:v>213.62899999999999</c:v>
                </c:pt>
                <c:pt idx="1634">
                  <c:v>188.17699999999999</c:v>
                </c:pt>
                <c:pt idx="1635">
                  <c:v>172.001</c:v>
                </c:pt>
                <c:pt idx="1636">
                  <c:v>152.852</c:v>
                </c:pt>
                <c:pt idx="1637">
                  <c:v>139.98099999999999</c:v>
                </c:pt>
                <c:pt idx="1638">
                  <c:v>126.886</c:v>
                </c:pt>
                <c:pt idx="1639">
                  <c:v>114.658</c:v>
                </c:pt>
                <c:pt idx="1640">
                  <c:v>103.31</c:v>
                </c:pt>
                <c:pt idx="1641">
                  <c:v>96.235900000000001</c:v>
                </c:pt>
                <c:pt idx="1642">
                  <c:v>89.5501</c:v>
                </c:pt>
                <c:pt idx="1643">
                  <c:v>82.908299999999997</c:v>
                </c:pt>
                <c:pt idx="1644">
                  <c:v>76.368300000000005</c:v>
                </c:pt>
                <c:pt idx="1645">
                  <c:v>70.278700000000001</c:v>
                </c:pt>
                <c:pt idx="1646">
                  <c:v>64.624200000000002</c:v>
                </c:pt>
                <c:pt idx="1647">
                  <c:v>59.387799999999999</c:v>
                </c:pt>
                <c:pt idx="1648">
                  <c:v>54.550800000000002</c:v>
                </c:pt>
                <c:pt idx="1649">
                  <c:v>50.093800000000002</c:v>
                </c:pt>
                <c:pt idx="1650">
                  <c:v>45.996400000000001</c:v>
                </c:pt>
                <c:pt idx="1651">
                  <c:v>42.826300000000003</c:v>
                </c:pt>
                <c:pt idx="1652">
                  <c:v>39.293399999999998</c:v>
                </c:pt>
                <c:pt idx="1653">
                  <c:v>36.067999999999998</c:v>
                </c:pt>
                <c:pt idx="1654">
                  <c:v>33.128900000000002</c:v>
                </c:pt>
                <c:pt idx="1655">
                  <c:v>30.454899999999999</c:v>
                </c:pt>
                <c:pt idx="1656">
                  <c:v>28.026</c:v>
                </c:pt>
                <c:pt idx="1657">
                  <c:v>25.821899999999999</c:v>
                </c:pt>
                <c:pt idx="1658">
                  <c:v>23.8247</c:v>
                </c:pt>
                <c:pt idx="1659">
                  <c:v>22.016200000000001</c:v>
                </c:pt>
                <c:pt idx="1660">
                  <c:v>20.38</c:v>
                </c:pt>
                <c:pt idx="1661">
                  <c:v>18.900099999999998</c:v>
                </c:pt>
                <c:pt idx="1662">
                  <c:v>17.864000000000001</c:v>
                </c:pt>
                <c:pt idx="1663">
                  <c:v>16.786300000000001</c:v>
                </c:pt>
                <c:pt idx="1664">
                  <c:v>15.798400000000001</c:v>
                </c:pt>
                <c:pt idx="1665">
                  <c:v>14.8927</c:v>
                </c:pt>
                <c:pt idx="1666">
                  <c:v>14.0619</c:v>
                </c:pt>
                <c:pt idx="1667">
                  <c:v>13.2994</c:v>
                </c:pt>
                <c:pt idx="1668">
                  <c:v>12.5992</c:v>
                </c:pt>
                <c:pt idx="1669">
                  <c:v>11.9556</c:v>
                </c:pt>
                <c:pt idx="1670">
                  <c:v>11.3634</c:v>
                </c:pt>
                <c:pt idx="1671">
                  <c:v>10.561400000000001</c:v>
                </c:pt>
                <c:pt idx="1672">
                  <c:v>9.8503699999999998</c:v>
                </c:pt>
                <c:pt idx="1673">
                  <c:v>9.2180400000000002</c:v>
                </c:pt>
                <c:pt idx="1674">
                  <c:v>8.6536799999999996</c:v>
                </c:pt>
                <c:pt idx="1675">
                  <c:v>8.1481200000000005</c:v>
                </c:pt>
                <c:pt idx="1676">
                  <c:v>7.6321300000000001</c:v>
                </c:pt>
                <c:pt idx="1677">
                  <c:v>7.1726299999999998</c:v>
                </c:pt>
                <c:pt idx="1678">
                  <c:v>6.7612100000000002</c:v>
                </c:pt>
                <c:pt idx="1679">
                  <c:v>6.3909000000000002</c:v>
                </c:pt>
                <c:pt idx="1680">
                  <c:v>6.0558800000000002</c:v>
                </c:pt>
                <c:pt idx="1681">
                  <c:v>5.7513100000000001</c:v>
                </c:pt>
                <c:pt idx="1682">
                  <c:v>5.3856799999999998</c:v>
                </c:pt>
                <c:pt idx="1683">
                  <c:v>5.05924</c:v>
                </c:pt>
                <c:pt idx="1684">
                  <c:v>4.7658300000000002</c:v>
                </c:pt>
                <c:pt idx="1685">
                  <c:v>4.4691099999999997</c:v>
                </c:pt>
                <c:pt idx="1686">
                  <c:v>4.1744000000000003</c:v>
                </c:pt>
                <c:pt idx="1687">
                  <c:v>3.9107799999999999</c:v>
                </c:pt>
                <c:pt idx="1688">
                  <c:v>3.67354</c:v>
                </c:pt>
                <c:pt idx="1689">
                  <c:v>3.45892</c:v>
                </c:pt>
                <c:pt idx="1690">
                  <c:v>3.2639100000000001</c:v>
                </c:pt>
                <c:pt idx="1691">
                  <c:v>3.0860099999999999</c:v>
                </c:pt>
                <c:pt idx="1692">
                  <c:v>2.9231400000000001</c:v>
                </c:pt>
                <c:pt idx="1693">
                  <c:v>2.75928</c:v>
                </c:pt>
                <c:pt idx="1694">
                  <c:v>2.5965799999999999</c:v>
                </c:pt>
                <c:pt idx="1695">
                  <c:v>2.4485700000000001</c:v>
                </c:pt>
                <c:pt idx="1696">
                  <c:v>2.3134700000000001</c:v>
                </c:pt>
                <c:pt idx="1697">
                  <c:v>2.1897700000000002</c:v>
                </c:pt>
                <c:pt idx="1698">
                  <c:v>2.0761799999999999</c:v>
                </c:pt>
                <c:pt idx="1699">
                  <c:v>1.9715800000000001</c:v>
                </c:pt>
                <c:pt idx="1700">
                  <c:v>1.8295300000000001</c:v>
                </c:pt>
                <c:pt idx="1701">
                  <c:v>1.7162900000000001</c:v>
                </c:pt>
                <c:pt idx="1702">
                  <c:v>1.6136699999999999</c:v>
                </c:pt>
                <c:pt idx="1703">
                  <c:v>1.52037</c:v>
                </c:pt>
                <c:pt idx="1704">
                  <c:v>1.4352799999999999</c:v>
                </c:pt>
                <c:pt idx="1705">
                  <c:v>1.3574299999999999</c:v>
                </c:pt>
                <c:pt idx="1706">
                  <c:v>1.28603</c:v>
                </c:pt>
                <c:pt idx="1707">
                  <c:v>1.22037</c:v>
                </c:pt>
                <c:pt idx="1708">
                  <c:v>1.15984</c:v>
                </c:pt>
                <c:pt idx="1709">
                  <c:v>1.0906100000000001</c:v>
                </c:pt>
                <c:pt idx="1710">
                  <c:v>1.02769</c:v>
                </c:pt>
                <c:pt idx="1711">
                  <c:v>0.97033599999999998</c:v>
                </c:pt>
                <c:pt idx="1712">
                  <c:v>0.91790700000000003</c:v>
                </c:pt>
                <c:pt idx="1713">
                  <c:v>0.86984799999999995</c:v>
                </c:pt>
                <c:pt idx="1714">
                  <c:v>0.82568699999999995</c:v>
                </c:pt>
                <c:pt idx="1715">
                  <c:v>0.78501100000000001</c:v>
                </c:pt>
                <c:pt idx="1716">
                  <c:v>0.74746199999999996</c:v>
                </c:pt>
                <c:pt idx="1717">
                  <c:v>0.69955699999999998</c:v>
                </c:pt>
                <c:pt idx="1718">
                  <c:v>0.65643399999999996</c:v>
                </c:pt>
                <c:pt idx="1719">
                  <c:v>0.61746800000000002</c:v>
                </c:pt>
                <c:pt idx="1720">
                  <c:v>0.58213400000000004</c:v>
                </c:pt>
                <c:pt idx="1721">
                  <c:v>0.54998800000000003</c:v>
                </c:pt>
                <c:pt idx="1722">
                  <c:v>0.52065499999999998</c:v>
                </c:pt>
                <c:pt idx="1723">
                  <c:v>0.49381700000000001</c:v>
                </c:pt>
                <c:pt idx="1724">
                  <c:v>0.46920000000000001</c:v>
                </c:pt>
                <c:pt idx="1725">
                  <c:v>0.44043599999999999</c:v>
                </c:pt>
                <c:pt idx="1726">
                  <c:v>0.41452699999999998</c:v>
                </c:pt>
                <c:pt idx="1727">
                  <c:v>0.39110800000000001</c:v>
                </c:pt>
                <c:pt idx="1728">
                  <c:v>0.36987199999999998</c:v>
                </c:pt>
                <c:pt idx="1729">
                  <c:v>0.35055500000000001</c:v>
                </c:pt>
                <c:pt idx="1730">
                  <c:v>0.33293699999999998</c:v>
                </c:pt>
                <c:pt idx="1731">
                  <c:v>0.31682300000000002</c:v>
                </c:pt>
                <c:pt idx="1732">
                  <c:v>0.30204900000000001</c:v>
                </c:pt>
                <c:pt idx="1733">
                  <c:v>0.285603</c:v>
                </c:pt>
                <c:pt idx="1734">
                  <c:v>0.27072200000000002</c:v>
                </c:pt>
                <c:pt idx="1735">
                  <c:v>0.257216</c:v>
                </c:pt>
                <c:pt idx="1736">
                  <c:v>0.244926</c:v>
                </c:pt>
                <c:pt idx="1737">
                  <c:v>0.23371500000000001</c:v>
                </c:pt>
                <c:pt idx="1738">
                  <c:v>0.218668</c:v>
                </c:pt>
                <c:pt idx="1739">
                  <c:v>0.205432</c:v>
                </c:pt>
                <c:pt idx="1740">
                  <c:v>0.194049</c:v>
                </c:pt>
                <c:pt idx="1741">
                  <c:v>0.18389900000000001</c:v>
                </c:pt>
                <c:pt idx="1742">
                  <c:v>0.174821</c:v>
                </c:pt>
                <c:pt idx="1743">
                  <c:v>0.16667699999999999</c:v>
                </c:pt>
                <c:pt idx="1744">
                  <c:v>0.15934899999999999</c:v>
                </c:pt>
                <c:pt idx="1745">
                  <c:v>0.15273500000000001</c:v>
                </c:pt>
                <c:pt idx="1746">
                  <c:v>0.14397099999999999</c:v>
                </c:pt>
                <c:pt idx="1747">
                  <c:v>0.13638800000000001</c:v>
                </c:pt>
                <c:pt idx="1748">
                  <c:v>0.129798</c:v>
                </c:pt>
                <c:pt idx="1749">
                  <c:v>0.12404999999999999</c:v>
                </c:pt>
                <c:pt idx="1750">
                  <c:v>0.11902699999999999</c:v>
                </c:pt>
                <c:pt idx="1751">
                  <c:v>0.11461399999999999</c:v>
                </c:pt>
                <c:pt idx="1752">
                  <c:v>0.109545</c:v>
                </c:pt>
                <c:pt idx="1753">
                  <c:v>0.105241</c:v>
                </c:pt>
                <c:pt idx="1754">
                  <c:v>0.101591</c:v>
                </c:pt>
                <c:pt idx="1755">
                  <c:v>9.8496799999999995E-2</c:v>
                </c:pt>
                <c:pt idx="1756">
                  <c:v>9.5728599999999997E-2</c:v>
                </c:pt>
                <c:pt idx="1757">
                  <c:v>9.3298400000000004E-2</c:v>
                </c:pt>
                <c:pt idx="1758">
                  <c:v>9.1312699999999997E-2</c:v>
                </c:pt>
                <c:pt idx="1759">
                  <c:v>8.9003499999999999E-2</c:v>
                </c:pt>
                <c:pt idx="1760">
                  <c:v>8.7737300000000004E-2</c:v>
                </c:pt>
                <c:pt idx="1761">
                  <c:v>8.6481799999999998E-2</c:v>
                </c:pt>
                <c:pt idx="1762">
                  <c:v>8.5824200000000003E-2</c:v>
                </c:pt>
                <c:pt idx="1763">
                  <c:v>8.5709999999999995E-2</c:v>
                </c:pt>
                <c:pt idx="1764">
                  <c:v>8.5879300000000006E-2</c:v>
                </c:pt>
                <c:pt idx="1765">
                  <c:v>8.6516300000000004E-2</c:v>
                </c:pt>
                <c:pt idx="1766">
                  <c:v>8.7828400000000001E-2</c:v>
                </c:pt>
                <c:pt idx="1767">
                  <c:v>8.9450799999999997E-2</c:v>
                </c:pt>
                <c:pt idx="1768">
                  <c:v>9.1769600000000007E-2</c:v>
                </c:pt>
                <c:pt idx="1769">
                  <c:v>9.3271499999999993E-2</c:v>
                </c:pt>
                <c:pt idx="1770">
                  <c:v>9.6828600000000001E-2</c:v>
                </c:pt>
                <c:pt idx="1771">
                  <c:v>0.10109</c:v>
                </c:pt>
                <c:pt idx="1772">
                  <c:v>0.10610700000000001</c:v>
                </c:pt>
                <c:pt idx="1773">
                  <c:v>0.111237</c:v>
                </c:pt>
                <c:pt idx="1774">
                  <c:v>0.11708399999999999</c:v>
                </c:pt>
                <c:pt idx="1775">
                  <c:v>0.12374</c:v>
                </c:pt>
                <c:pt idx="1776">
                  <c:v>0.13129099999999999</c:v>
                </c:pt>
                <c:pt idx="1777">
                  <c:v>0.13934099999999999</c:v>
                </c:pt>
                <c:pt idx="1778">
                  <c:v>0.14851300000000001</c:v>
                </c:pt>
                <c:pt idx="1779">
                  <c:v>0.15816</c:v>
                </c:pt>
                <c:pt idx="1780">
                  <c:v>0.16747400000000001</c:v>
                </c:pt>
                <c:pt idx="1781">
                  <c:v>0.17788599999999999</c:v>
                </c:pt>
                <c:pt idx="1782">
                  <c:v>0.18956899999999999</c:v>
                </c:pt>
                <c:pt idx="1783">
                  <c:v>0.20274</c:v>
                </c:pt>
                <c:pt idx="1784">
                  <c:v>0.212476</c:v>
                </c:pt>
                <c:pt idx="1785">
                  <c:v>0.22308700000000001</c:v>
                </c:pt>
                <c:pt idx="1786">
                  <c:v>0.234682</c:v>
                </c:pt>
                <c:pt idx="1787">
                  <c:v>0.247393</c:v>
                </c:pt>
                <c:pt idx="1788">
                  <c:v>0.26137199999999999</c:v>
                </c:pt>
                <c:pt idx="1789">
                  <c:v>0.27680100000000002</c:v>
                </c:pt>
                <c:pt idx="1790">
                  <c:v>0.29389900000000002</c:v>
                </c:pt>
                <c:pt idx="1791">
                  <c:v>0.31292500000000001</c:v>
                </c:pt>
                <c:pt idx="1792">
                  <c:v>0.33416899999999999</c:v>
                </c:pt>
                <c:pt idx="1793">
                  <c:v>0.35171400000000003</c:v>
                </c:pt>
                <c:pt idx="1794">
                  <c:v>0.37097400000000003</c:v>
                </c:pt>
                <c:pt idx="1795">
                  <c:v>0.392175</c:v>
                </c:pt>
                <c:pt idx="1796">
                  <c:v>0.415547</c:v>
                </c:pt>
                <c:pt idx="1797">
                  <c:v>0.441411</c:v>
                </c:pt>
                <c:pt idx="1798">
                  <c:v>0.47015200000000001</c:v>
                </c:pt>
                <c:pt idx="1799">
                  <c:v>0.50223600000000002</c:v>
                </c:pt>
                <c:pt idx="1800">
                  <c:v>0.53822899999999996</c:v>
                </c:pt>
                <c:pt idx="1801">
                  <c:v>0.57882599999999995</c:v>
                </c:pt>
                <c:pt idx="1802">
                  <c:v>0.60886499999999999</c:v>
                </c:pt>
                <c:pt idx="1803">
                  <c:v>0.64163400000000004</c:v>
                </c:pt>
                <c:pt idx="1804">
                  <c:v>0.67748799999999998</c:v>
                </c:pt>
                <c:pt idx="1805">
                  <c:v>0.71299400000000002</c:v>
                </c:pt>
                <c:pt idx="1806">
                  <c:v>0.76592499999999997</c:v>
                </c:pt>
                <c:pt idx="1807">
                  <c:v>0.804983</c:v>
                </c:pt>
                <c:pt idx="1808">
                  <c:v>0.84747099999999997</c:v>
                </c:pt>
                <c:pt idx="1809">
                  <c:v>0.89378800000000003</c:v>
                </c:pt>
                <c:pt idx="1810">
                  <c:v>0.944411</c:v>
                </c:pt>
                <c:pt idx="1811">
                  <c:v>0.99996600000000002</c:v>
                </c:pt>
                <c:pt idx="1812">
                  <c:v>1.0611999999999999</c:v>
                </c:pt>
                <c:pt idx="1813">
                  <c:v>1.11538</c:v>
                </c:pt>
                <c:pt idx="1814">
                  <c:v>1.1742900000000001</c:v>
                </c:pt>
                <c:pt idx="1815">
                  <c:v>1.2385299999999999</c:v>
                </c:pt>
                <c:pt idx="1816">
                  <c:v>1.3087800000000001</c:v>
                </c:pt>
                <c:pt idx="1817">
                  <c:v>1.3781600000000001</c:v>
                </c:pt>
                <c:pt idx="1818">
                  <c:v>1.45377</c:v>
                </c:pt>
                <c:pt idx="1819">
                  <c:v>1.54098</c:v>
                </c:pt>
                <c:pt idx="1820">
                  <c:v>1.6472100000000001</c:v>
                </c:pt>
                <c:pt idx="1821">
                  <c:v>1.7658799999999999</c:v>
                </c:pt>
                <c:pt idx="1822">
                  <c:v>1.88632</c:v>
                </c:pt>
                <c:pt idx="1823">
                  <c:v>2.0206400000000002</c:v>
                </c:pt>
                <c:pt idx="1824">
                  <c:v>2.13184</c:v>
                </c:pt>
                <c:pt idx="1825">
                  <c:v>2.2406100000000002</c:v>
                </c:pt>
                <c:pt idx="1826">
                  <c:v>2.3908200000000002</c:v>
                </c:pt>
                <c:pt idx="1827">
                  <c:v>2.5219900000000002</c:v>
                </c:pt>
                <c:pt idx="1828">
                  <c:v>2.6818</c:v>
                </c:pt>
                <c:pt idx="1829">
                  <c:v>2.8584499999999999</c:v>
                </c:pt>
                <c:pt idx="1830">
                  <c:v>3.05444</c:v>
                </c:pt>
                <c:pt idx="1831">
                  <c:v>3.27277</c:v>
                </c:pt>
                <c:pt idx="1832">
                  <c:v>3.5170400000000002</c:v>
                </c:pt>
                <c:pt idx="1833">
                  <c:v>3.6964100000000002</c:v>
                </c:pt>
                <c:pt idx="1834">
                  <c:v>3.8907400000000001</c:v>
                </c:pt>
                <c:pt idx="1835">
                  <c:v>4.1017900000000003</c:v>
                </c:pt>
                <c:pt idx="1836">
                  <c:v>4.33155</c:v>
                </c:pt>
                <c:pt idx="1837">
                  <c:v>4.5823600000000004</c:v>
                </c:pt>
                <c:pt idx="1838">
                  <c:v>4.8569199999999997</c:v>
                </c:pt>
                <c:pt idx="1839">
                  <c:v>5.1583800000000002</c:v>
                </c:pt>
                <c:pt idx="1840">
                  <c:v>5.4904500000000001</c:v>
                </c:pt>
                <c:pt idx="1841">
                  <c:v>5.8575100000000004</c:v>
                </c:pt>
                <c:pt idx="1842">
                  <c:v>6.2647599999999999</c:v>
                </c:pt>
                <c:pt idx="1843">
                  <c:v>6.7184400000000002</c:v>
                </c:pt>
                <c:pt idx="1844">
                  <c:v>7.0936199999999996</c:v>
                </c:pt>
                <c:pt idx="1845">
                  <c:v>7.5028600000000001</c:v>
                </c:pt>
                <c:pt idx="1846">
                  <c:v>7.9504999999999999</c:v>
                </c:pt>
                <c:pt idx="1847">
                  <c:v>8.4416399999999996</c:v>
                </c:pt>
                <c:pt idx="1848">
                  <c:v>8.9822799999999994</c:v>
                </c:pt>
                <c:pt idx="1849">
                  <c:v>9.5794899999999998</c:v>
                </c:pt>
                <c:pt idx="1850">
                  <c:v>10.2417</c:v>
                </c:pt>
                <c:pt idx="1851">
                  <c:v>10.979200000000001</c:v>
                </c:pt>
                <c:pt idx="1852">
                  <c:v>11.8041</c:v>
                </c:pt>
                <c:pt idx="1853">
                  <c:v>12.41</c:v>
                </c:pt>
                <c:pt idx="1854">
                  <c:v>13.066599999999999</c:v>
                </c:pt>
                <c:pt idx="1855">
                  <c:v>13.780200000000001</c:v>
                </c:pt>
                <c:pt idx="1856">
                  <c:v>14.5579</c:v>
                </c:pt>
                <c:pt idx="1857">
                  <c:v>15.3195</c:v>
                </c:pt>
                <c:pt idx="1858">
                  <c:v>16.438800000000001</c:v>
                </c:pt>
                <c:pt idx="1859">
                  <c:v>17.695599999999999</c:v>
                </c:pt>
                <c:pt idx="1860">
                  <c:v>18.622299999999999</c:v>
                </c:pt>
                <c:pt idx="1861">
                  <c:v>19.630500000000001</c:v>
                </c:pt>
                <c:pt idx="1862">
                  <c:v>20.730799999999999</c:v>
                </c:pt>
                <c:pt idx="1863">
                  <c:v>21.9361</c:v>
                </c:pt>
                <c:pt idx="1864">
                  <c:v>23.261399999999998</c:v>
                </c:pt>
                <c:pt idx="1865">
                  <c:v>24.725000000000001</c:v>
                </c:pt>
                <c:pt idx="1866">
                  <c:v>26.348500000000001</c:v>
                </c:pt>
                <c:pt idx="1867">
                  <c:v>28.1584</c:v>
                </c:pt>
                <c:pt idx="1868">
                  <c:v>29.6572</c:v>
                </c:pt>
                <c:pt idx="1869">
                  <c:v>31.294599999999999</c:v>
                </c:pt>
                <c:pt idx="1870">
                  <c:v>33.089100000000002</c:v>
                </c:pt>
                <c:pt idx="1871">
                  <c:v>35.062199999999997</c:v>
                </c:pt>
                <c:pt idx="1872">
                  <c:v>37.238500000000002</c:v>
                </c:pt>
                <c:pt idx="1873">
                  <c:v>39.646500000000003</c:v>
                </c:pt>
                <c:pt idx="1874">
                  <c:v>42.507800000000003</c:v>
                </c:pt>
                <c:pt idx="1875">
                  <c:v>44.878799999999998</c:v>
                </c:pt>
                <c:pt idx="1876">
                  <c:v>47.466799999999999</c:v>
                </c:pt>
                <c:pt idx="1877">
                  <c:v>50.296199999999999</c:v>
                </c:pt>
                <c:pt idx="1878">
                  <c:v>53.393599999999999</c:v>
                </c:pt>
                <c:pt idx="1879">
                  <c:v>56.789299999999997</c:v>
                </c:pt>
                <c:pt idx="1880">
                  <c:v>60.515000000000001</c:v>
                </c:pt>
                <c:pt idx="1881">
                  <c:v>64.606399999999994</c:v>
                </c:pt>
                <c:pt idx="1882">
                  <c:v>69.101600000000005</c:v>
                </c:pt>
                <c:pt idx="1883">
                  <c:v>74.042400000000001</c:v>
                </c:pt>
                <c:pt idx="1884">
                  <c:v>78.531700000000001</c:v>
                </c:pt>
                <c:pt idx="1885">
                  <c:v>84.406099999999995</c:v>
                </c:pt>
                <c:pt idx="1886">
                  <c:v>90.858500000000006</c:v>
                </c:pt>
                <c:pt idx="1887">
                  <c:v>97.940399999999997</c:v>
                </c:pt>
                <c:pt idx="1888">
                  <c:v>105.706</c:v>
                </c:pt>
                <c:pt idx="1889">
                  <c:v>114.209</c:v>
                </c:pt>
                <c:pt idx="1890">
                  <c:v>123.506</c:v>
                </c:pt>
                <c:pt idx="1891">
                  <c:v>133.65299999999999</c:v>
                </c:pt>
                <c:pt idx="1892">
                  <c:v>143.74700000000001</c:v>
                </c:pt>
                <c:pt idx="1893">
                  <c:v>153.61799999999999</c:v>
                </c:pt>
                <c:pt idx="1894">
                  <c:v>164.179</c:v>
                </c:pt>
                <c:pt idx="1895">
                  <c:v>175.45699999999999</c:v>
                </c:pt>
                <c:pt idx="1896">
                  <c:v>187.477</c:v>
                </c:pt>
                <c:pt idx="1897">
                  <c:v>206.941</c:v>
                </c:pt>
                <c:pt idx="1898">
                  <c:v>228.17599999999999</c:v>
                </c:pt>
                <c:pt idx="1899">
                  <c:v>248.66499999999999</c:v>
                </c:pt>
                <c:pt idx="1900">
                  <c:v>269.24400000000003</c:v>
                </c:pt>
                <c:pt idx="1901">
                  <c:v>298.62599999999998</c:v>
                </c:pt>
                <c:pt idx="1902">
                  <c:v>330.14499999999998</c:v>
                </c:pt>
                <c:pt idx="1903">
                  <c:v>369.815</c:v>
                </c:pt>
                <c:pt idx="1904">
                  <c:v>415.76499999999999</c:v>
                </c:pt>
                <c:pt idx="1905">
                  <c:v>480.15699999999998</c:v>
                </c:pt>
                <c:pt idx="1906">
                  <c:v>596.62599999999998</c:v>
                </c:pt>
                <c:pt idx="1907">
                  <c:v>658.17</c:v>
                </c:pt>
                <c:pt idx="1908">
                  <c:v>695.553</c:v>
                </c:pt>
                <c:pt idx="1909">
                  <c:v>728.899</c:v>
                </c:pt>
                <c:pt idx="1910">
                  <c:v>757.31200000000001</c:v>
                </c:pt>
                <c:pt idx="1911">
                  <c:v>780</c:v>
                </c:pt>
                <c:pt idx="1912">
                  <c:v>795.48800000000006</c:v>
                </c:pt>
                <c:pt idx="1913">
                  <c:v>804.52800000000002</c:v>
                </c:pt>
                <c:pt idx="1914">
                  <c:v>807.91</c:v>
                </c:pt>
                <c:pt idx="1915">
                  <c:v>808.19100000000003</c:v>
                </c:pt>
                <c:pt idx="1916">
                  <c:v>805.65899999999999</c:v>
                </c:pt>
                <c:pt idx="1917">
                  <c:v>799.04300000000001</c:v>
                </c:pt>
                <c:pt idx="1918">
                  <c:v>788.05200000000002</c:v>
                </c:pt>
                <c:pt idx="1919">
                  <c:v>773.024</c:v>
                </c:pt>
                <c:pt idx="1920">
                  <c:v>747.75599999999997</c:v>
                </c:pt>
                <c:pt idx="1921">
                  <c:v>717.49199999999996</c:v>
                </c:pt>
                <c:pt idx="1922">
                  <c:v>682.61400000000003</c:v>
                </c:pt>
                <c:pt idx="1923">
                  <c:v>644.04300000000001</c:v>
                </c:pt>
                <c:pt idx="1924">
                  <c:v>574.18299999999999</c:v>
                </c:pt>
                <c:pt idx="1925">
                  <c:v>436.08800000000002</c:v>
                </c:pt>
                <c:pt idx="1926">
                  <c:v>390.88299999999998</c:v>
                </c:pt>
                <c:pt idx="1927">
                  <c:v>357.65899999999999</c:v>
                </c:pt>
                <c:pt idx="1928">
                  <c:v>326.06200000000001</c:v>
                </c:pt>
                <c:pt idx="1929">
                  <c:v>296.279</c:v>
                </c:pt>
                <c:pt idx="1930">
                  <c:v>273.846</c:v>
                </c:pt>
                <c:pt idx="1931">
                  <c:v>250.148</c:v>
                </c:pt>
                <c:pt idx="1932">
                  <c:v>228.10400000000001</c:v>
                </c:pt>
                <c:pt idx="1933">
                  <c:v>207.714</c:v>
                </c:pt>
                <c:pt idx="1934">
                  <c:v>188.952</c:v>
                </c:pt>
                <c:pt idx="1935">
                  <c:v>171.773</c:v>
                </c:pt>
                <c:pt idx="1936">
                  <c:v>158.61799999999999</c:v>
                </c:pt>
                <c:pt idx="1937">
                  <c:v>146.47399999999999</c:v>
                </c:pt>
                <c:pt idx="1938">
                  <c:v>135.29300000000001</c:v>
                </c:pt>
                <c:pt idx="1939">
                  <c:v>125.02200000000001</c:v>
                </c:pt>
                <c:pt idx="1940">
                  <c:v>115.60599999999999</c:v>
                </c:pt>
                <c:pt idx="1941">
                  <c:v>106.992</c:v>
                </c:pt>
                <c:pt idx="1942">
                  <c:v>99.122100000000003</c:v>
                </c:pt>
                <c:pt idx="1943">
                  <c:v>91.942899999999995</c:v>
                </c:pt>
                <c:pt idx="1944">
                  <c:v>86.184399999999997</c:v>
                </c:pt>
                <c:pt idx="1945">
                  <c:v>80.879000000000005</c:v>
                </c:pt>
                <c:pt idx="1946">
                  <c:v>75.992599999999996</c:v>
                </c:pt>
                <c:pt idx="1947">
                  <c:v>71.493499999999997</c:v>
                </c:pt>
                <c:pt idx="1948">
                  <c:v>67.351100000000002</c:v>
                </c:pt>
                <c:pt idx="1949">
                  <c:v>63.536799999999999</c:v>
                </c:pt>
                <c:pt idx="1950">
                  <c:v>60.023499999999999</c:v>
                </c:pt>
                <c:pt idx="1951">
                  <c:v>56.7864</c:v>
                </c:pt>
                <c:pt idx="1952">
                  <c:v>52.858899999999998</c:v>
                </c:pt>
                <c:pt idx="1953">
                  <c:v>49.329500000000003</c:v>
                </c:pt>
                <c:pt idx="1954">
                  <c:v>46.26</c:v>
                </c:pt>
                <c:pt idx="1955">
                  <c:v>43.4816</c:v>
                </c:pt>
                <c:pt idx="1956">
                  <c:v>40.961100000000002</c:v>
                </c:pt>
                <c:pt idx="1957">
                  <c:v>38.669699999999999</c:v>
                </c:pt>
                <c:pt idx="1958">
                  <c:v>36.581499999999998</c:v>
                </c:pt>
                <c:pt idx="1959">
                  <c:v>34.673699999999997</c:v>
                </c:pt>
                <c:pt idx="1960">
                  <c:v>32.376399999999997</c:v>
                </c:pt>
                <c:pt idx="1961">
                  <c:v>30.323599999999999</c:v>
                </c:pt>
                <c:pt idx="1962">
                  <c:v>28.480899999999998</c:v>
                </c:pt>
                <c:pt idx="1963">
                  <c:v>27.084900000000001</c:v>
                </c:pt>
                <c:pt idx="1964">
                  <c:v>25.555800000000001</c:v>
                </c:pt>
                <c:pt idx="1965">
                  <c:v>24.166599999999999</c:v>
                </c:pt>
                <c:pt idx="1966">
                  <c:v>22.8996</c:v>
                </c:pt>
                <c:pt idx="1967">
                  <c:v>21.3748</c:v>
                </c:pt>
                <c:pt idx="1968">
                  <c:v>20.011800000000001</c:v>
                </c:pt>
                <c:pt idx="1969">
                  <c:v>18.786799999999999</c:v>
                </c:pt>
                <c:pt idx="1970">
                  <c:v>17.680800000000001</c:v>
                </c:pt>
                <c:pt idx="1971">
                  <c:v>16.677700000000002</c:v>
                </c:pt>
                <c:pt idx="1972">
                  <c:v>15.674200000000001</c:v>
                </c:pt>
                <c:pt idx="1973">
                  <c:v>14.6844</c:v>
                </c:pt>
                <c:pt idx="1974">
                  <c:v>13.7925</c:v>
                </c:pt>
                <c:pt idx="1975">
                  <c:v>12.9857</c:v>
                </c:pt>
                <c:pt idx="1976">
                  <c:v>12.253</c:v>
                </c:pt>
                <c:pt idx="1977">
                  <c:v>11.5853</c:v>
                </c:pt>
                <c:pt idx="1978">
                  <c:v>10.975</c:v>
                </c:pt>
                <c:pt idx="1979">
                  <c:v>10.4155</c:v>
                </c:pt>
                <c:pt idx="1980">
                  <c:v>9.8084299999999995</c:v>
                </c:pt>
                <c:pt idx="1981">
                  <c:v>9.1742100000000004</c:v>
                </c:pt>
                <c:pt idx="1982">
                  <c:v>8.6049000000000007</c:v>
                </c:pt>
                <c:pt idx="1983">
                  <c:v>8.0918500000000009</c:v>
                </c:pt>
                <c:pt idx="1984">
                  <c:v>7.62784</c:v>
                </c:pt>
                <c:pt idx="1985">
                  <c:v>7.2068099999999999</c:v>
                </c:pt>
                <c:pt idx="1986">
                  <c:v>6.8236100000000004</c:v>
                </c:pt>
                <c:pt idx="1987">
                  <c:v>6.4738699999999998</c:v>
                </c:pt>
                <c:pt idx="1988">
                  <c:v>6.1157399999999997</c:v>
                </c:pt>
                <c:pt idx="1989">
                  <c:v>5.7564099999999998</c:v>
                </c:pt>
                <c:pt idx="1990">
                  <c:v>5.4326100000000004</c:v>
                </c:pt>
                <c:pt idx="1991">
                  <c:v>5.13992</c:v>
                </c:pt>
                <c:pt idx="1992">
                  <c:v>4.8745799999999999</c:v>
                </c:pt>
                <c:pt idx="1993">
                  <c:v>4.6334</c:v>
                </c:pt>
                <c:pt idx="1994">
                  <c:v>4.4136499999999996</c:v>
                </c:pt>
                <c:pt idx="1995">
                  <c:v>4.2129899999999996</c:v>
                </c:pt>
                <c:pt idx="1996">
                  <c:v>3.9688099999999999</c:v>
                </c:pt>
                <c:pt idx="1997">
                  <c:v>3.7629100000000002</c:v>
                </c:pt>
                <c:pt idx="1998">
                  <c:v>3.57796</c:v>
                </c:pt>
                <c:pt idx="1999">
                  <c:v>3.4114</c:v>
                </c:pt>
                <c:pt idx="2000">
                  <c:v>3.2610800000000002</c:v>
                </c:pt>
                <c:pt idx="2001">
                  <c:v>3.0828199999999999</c:v>
                </c:pt>
                <c:pt idx="2002">
                  <c:v>2.92665</c:v>
                </c:pt>
                <c:pt idx="2003">
                  <c:v>2.78966</c:v>
                </c:pt>
                <c:pt idx="2004">
                  <c:v>2.6694300000000002</c:v>
                </c:pt>
                <c:pt idx="2005">
                  <c:v>2.5539100000000001</c:v>
                </c:pt>
                <c:pt idx="2006">
                  <c:v>2.4455200000000001</c:v>
                </c:pt>
                <c:pt idx="2007">
                  <c:v>2.35345</c:v>
                </c:pt>
                <c:pt idx="2008">
                  <c:v>2.2757399999999999</c:v>
                </c:pt>
                <c:pt idx="2009">
                  <c:v>2.2108300000000001</c:v>
                </c:pt>
                <c:pt idx="2010">
                  <c:v>2.15741</c:v>
                </c:pt>
                <c:pt idx="2011">
                  <c:v>2.1144599999999998</c:v>
                </c:pt>
                <c:pt idx="2012">
                  <c:v>2.0811099999999998</c:v>
                </c:pt>
                <c:pt idx="2013">
                  <c:v>2.0516000000000001</c:v>
                </c:pt>
                <c:pt idx="2014">
                  <c:v>2.0364100000000001</c:v>
                </c:pt>
                <c:pt idx="2015">
                  <c:v>2.0317099999999999</c:v>
                </c:pt>
                <c:pt idx="2016">
                  <c:v>2.0386799999999998</c:v>
                </c:pt>
                <c:pt idx="2017">
                  <c:v>2.0585499999999999</c:v>
                </c:pt>
                <c:pt idx="2018">
                  <c:v>2.0914299999999999</c:v>
                </c:pt>
                <c:pt idx="2019">
                  <c:v>2.1376599999999999</c:v>
                </c:pt>
                <c:pt idx="2020">
                  <c:v>2.1978499999999999</c:v>
                </c:pt>
                <c:pt idx="2021">
                  <c:v>2.2728899999999999</c:v>
                </c:pt>
                <c:pt idx="2022">
                  <c:v>2.3640300000000001</c:v>
                </c:pt>
                <c:pt idx="2023">
                  <c:v>2.4730599999999998</c:v>
                </c:pt>
                <c:pt idx="2024">
                  <c:v>2.58683</c:v>
                </c:pt>
                <c:pt idx="2025">
                  <c:v>2.7184499999999998</c:v>
                </c:pt>
                <c:pt idx="2026">
                  <c:v>2.8702100000000002</c:v>
                </c:pt>
                <c:pt idx="2027">
                  <c:v>2.99898</c:v>
                </c:pt>
                <c:pt idx="2028">
                  <c:v>3.1358899999999998</c:v>
                </c:pt>
                <c:pt idx="2029">
                  <c:v>3.28409</c:v>
                </c:pt>
                <c:pt idx="2030">
                  <c:v>3.44807</c:v>
                </c:pt>
                <c:pt idx="2031">
                  <c:v>3.6425399999999999</c:v>
                </c:pt>
                <c:pt idx="2032">
                  <c:v>3.8032400000000002</c:v>
                </c:pt>
                <c:pt idx="2033">
                  <c:v>4.0503499999999999</c:v>
                </c:pt>
                <c:pt idx="2034">
                  <c:v>4.3173700000000004</c:v>
                </c:pt>
                <c:pt idx="2035">
                  <c:v>4.6048900000000001</c:v>
                </c:pt>
                <c:pt idx="2036">
                  <c:v>4.8838600000000003</c:v>
                </c:pt>
                <c:pt idx="2037">
                  <c:v>5.2265699999999997</c:v>
                </c:pt>
                <c:pt idx="2038">
                  <c:v>5.5756399999999999</c:v>
                </c:pt>
                <c:pt idx="2039">
                  <c:v>5.9660700000000002</c:v>
                </c:pt>
                <c:pt idx="2040">
                  <c:v>6.2899599999999998</c:v>
                </c:pt>
                <c:pt idx="2041">
                  <c:v>6.6440700000000001</c:v>
                </c:pt>
                <c:pt idx="2042">
                  <c:v>7.0322199999999997</c:v>
                </c:pt>
                <c:pt idx="2043">
                  <c:v>7.4588299999999998</c:v>
                </c:pt>
                <c:pt idx="2044">
                  <c:v>7.9291099999999997</c:v>
                </c:pt>
                <c:pt idx="2045">
                  <c:v>8.4491700000000005</c:v>
                </c:pt>
                <c:pt idx="2046">
                  <c:v>9.0262600000000006</c:v>
                </c:pt>
                <c:pt idx="2047">
                  <c:v>9.6690000000000005</c:v>
                </c:pt>
                <c:pt idx="2048">
                  <c:v>10.2971</c:v>
                </c:pt>
                <c:pt idx="2049">
                  <c:v>10.9925</c:v>
                </c:pt>
                <c:pt idx="2050">
                  <c:v>11.7651</c:v>
                </c:pt>
                <c:pt idx="2051">
                  <c:v>12.626899999999999</c:v>
                </c:pt>
                <c:pt idx="2052">
                  <c:v>13.4999</c:v>
                </c:pt>
                <c:pt idx="2053">
                  <c:v>14.4717</c:v>
                </c:pt>
                <c:pt idx="2054">
                  <c:v>15.5579</c:v>
                </c:pt>
                <c:pt idx="2055">
                  <c:v>16.7775</c:v>
                </c:pt>
                <c:pt idx="2056">
                  <c:v>17.675999999999998</c:v>
                </c:pt>
                <c:pt idx="2057">
                  <c:v>18.6523</c:v>
                </c:pt>
                <c:pt idx="2058">
                  <c:v>19.715900000000001</c:v>
                </c:pt>
                <c:pt idx="2059">
                  <c:v>20.877700000000001</c:v>
                </c:pt>
                <c:pt idx="2060">
                  <c:v>22.150700000000001</c:v>
                </c:pt>
                <c:pt idx="2061">
                  <c:v>23.549900000000001</c:v>
                </c:pt>
                <c:pt idx="2062">
                  <c:v>25.093499999999999</c:v>
                </c:pt>
                <c:pt idx="2063">
                  <c:v>26.802700000000002</c:v>
                </c:pt>
                <c:pt idx="2064">
                  <c:v>28.703399999999998</c:v>
                </c:pt>
                <c:pt idx="2065">
                  <c:v>30.273099999999999</c:v>
                </c:pt>
                <c:pt idx="2066">
                  <c:v>32.344099999999997</c:v>
                </c:pt>
                <c:pt idx="2067">
                  <c:v>34.854100000000003</c:v>
                </c:pt>
                <c:pt idx="2068">
                  <c:v>36.704900000000002</c:v>
                </c:pt>
                <c:pt idx="2069">
                  <c:v>38.718000000000004</c:v>
                </c:pt>
                <c:pt idx="2070">
                  <c:v>40.914000000000001</c:v>
                </c:pt>
                <c:pt idx="2071">
                  <c:v>43.316600000000001</c:v>
                </c:pt>
                <c:pt idx="2072">
                  <c:v>45.953800000000001</c:v>
                </c:pt>
                <c:pt idx="2073">
                  <c:v>48.508000000000003</c:v>
                </c:pt>
                <c:pt idx="2074">
                  <c:v>52.1967</c:v>
                </c:pt>
                <c:pt idx="2075">
                  <c:v>54.910800000000002</c:v>
                </c:pt>
                <c:pt idx="2076">
                  <c:v>57.855400000000003</c:v>
                </c:pt>
                <c:pt idx="2077">
                  <c:v>61.056600000000003</c:v>
                </c:pt>
                <c:pt idx="2078">
                  <c:v>64.543400000000005</c:v>
                </c:pt>
                <c:pt idx="2079">
                  <c:v>68.348600000000005</c:v>
                </c:pt>
                <c:pt idx="2080">
                  <c:v>72.508300000000006</c:v>
                </c:pt>
                <c:pt idx="2081">
                  <c:v>77.158900000000003</c:v>
                </c:pt>
                <c:pt idx="2082">
                  <c:v>82.268000000000001</c:v>
                </c:pt>
                <c:pt idx="2083">
                  <c:v>87.888199999999998</c:v>
                </c:pt>
                <c:pt idx="2084">
                  <c:v>94.076800000000006</c:v>
                </c:pt>
                <c:pt idx="2085">
                  <c:v>100.89700000000001</c:v>
                </c:pt>
                <c:pt idx="2086">
                  <c:v>108.41500000000001</c:v>
                </c:pt>
                <c:pt idx="2087">
                  <c:v>116.70399999999999</c:v>
                </c:pt>
                <c:pt idx="2088">
                  <c:v>125.839</c:v>
                </c:pt>
                <c:pt idx="2089">
                  <c:v>134.05600000000001</c:v>
                </c:pt>
                <c:pt idx="2090">
                  <c:v>142.946</c:v>
                </c:pt>
                <c:pt idx="2091">
                  <c:v>152.559</c:v>
                </c:pt>
                <c:pt idx="2092">
                  <c:v>162.93899999999999</c:v>
                </c:pt>
                <c:pt idx="2093">
                  <c:v>174.13300000000001</c:v>
                </c:pt>
                <c:pt idx="2094">
                  <c:v>186.18600000000001</c:v>
                </c:pt>
                <c:pt idx="2095">
                  <c:v>199.14</c:v>
                </c:pt>
                <c:pt idx="2096">
                  <c:v>213.03399999999999</c:v>
                </c:pt>
                <c:pt idx="2097">
                  <c:v>232.33500000000001</c:v>
                </c:pt>
                <c:pt idx="2098">
                  <c:v>253.30500000000001</c:v>
                </c:pt>
                <c:pt idx="2099">
                  <c:v>275.98500000000001</c:v>
                </c:pt>
                <c:pt idx="2100">
                  <c:v>300.38600000000002</c:v>
                </c:pt>
                <c:pt idx="2101">
                  <c:v>326.49700000000001</c:v>
                </c:pt>
                <c:pt idx="2102">
                  <c:v>360.654</c:v>
                </c:pt>
                <c:pt idx="2103">
                  <c:v>405.12700000000001</c:v>
                </c:pt>
                <c:pt idx="2104">
                  <c:v>462.26400000000001</c:v>
                </c:pt>
                <c:pt idx="2105">
                  <c:v>552.90599999999995</c:v>
                </c:pt>
                <c:pt idx="2106">
                  <c:v>648.83299999999997</c:v>
                </c:pt>
                <c:pt idx="2107">
                  <c:v>696.41700000000003</c:v>
                </c:pt>
                <c:pt idx="2108">
                  <c:v>744.20399999999995</c:v>
                </c:pt>
                <c:pt idx="2109">
                  <c:v>778.44500000000005</c:v>
                </c:pt>
                <c:pt idx="2110">
                  <c:v>807.25400000000002</c:v>
                </c:pt>
                <c:pt idx="2111">
                  <c:v>828.96900000000005</c:v>
                </c:pt>
                <c:pt idx="2112">
                  <c:v>844.28899999999999</c:v>
                </c:pt>
                <c:pt idx="2113">
                  <c:v>852.39400000000001</c:v>
                </c:pt>
                <c:pt idx="2114">
                  <c:v>854.50199999999995</c:v>
                </c:pt>
                <c:pt idx="2115">
                  <c:v>853.24199999999996</c:v>
                </c:pt>
                <c:pt idx="2116">
                  <c:v>846.27</c:v>
                </c:pt>
                <c:pt idx="2117">
                  <c:v>834.58199999999999</c:v>
                </c:pt>
                <c:pt idx="2118">
                  <c:v>819.67499999999995</c:v>
                </c:pt>
                <c:pt idx="2119">
                  <c:v>801.01400000000001</c:v>
                </c:pt>
                <c:pt idx="2120">
                  <c:v>778.92</c:v>
                </c:pt>
                <c:pt idx="2121">
                  <c:v>743.24</c:v>
                </c:pt>
                <c:pt idx="2122">
                  <c:v>717.81600000000003</c:v>
                </c:pt>
                <c:pt idx="2123">
                  <c:v>662.32799999999997</c:v>
                </c:pt>
                <c:pt idx="2124">
                  <c:v>572.23699999999997</c:v>
                </c:pt>
                <c:pt idx="2125">
                  <c:v>471.09100000000001</c:v>
                </c:pt>
                <c:pt idx="2126">
                  <c:v>420.47</c:v>
                </c:pt>
                <c:pt idx="2127">
                  <c:v>386.08300000000003</c:v>
                </c:pt>
                <c:pt idx="2128">
                  <c:v>351.34899999999999</c:v>
                </c:pt>
                <c:pt idx="2129">
                  <c:v>318.83199999999999</c:v>
                </c:pt>
                <c:pt idx="2130">
                  <c:v>288.66399999999999</c:v>
                </c:pt>
                <c:pt idx="2131">
                  <c:v>265.92500000000001</c:v>
                </c:pt>
                <c:pt idx="2132">
                  <c:v>241.66499999999999</c:v>
                </c:pt>
                <c:pt idx="2133">
                  <c:v>226.65299999999999</c:v>
                </c:pt>
                <c:pt idx="2134">
                  <c:v>212.547</c:v>
                </c:pt>
                <c:pt idx="2135">
                  <c:v>199.322</c:v>
                </c:pt>
                <c:pt idx="2136">
                  <c:v>186.95</c:v>
                </c:pt>
                <c:pt idx="2137">
                  <c:v>175.39599999999999</c:v>
                </c:pt>
                <c:pt idx="2138">
                  <c:v>164.625</c:v>
                </c:pt>
                <c:pt idx="2139">
                  <c:v>152.67699999999999</c:v>
                </c:pt>
                <c:pt idx="2140">
                  <c:v>141.733</c:v>
                </c:pt>
                <c:pt idx="2141">
                  <c:v>131.721</c:v>
                </c:pt>
                <c:pt idx="2142">
                  <c:v>122.575</c:v>
                </c:pt>
                <c:pt idx="2143">
                  <c:v>114.224</c:v>
                </c:pt>
                <c:pt idx="2144">
                  <c:v>106.604</c:v>
                </c:pt>
                <c:pt idx="2145">
                  <c:v>99.6524</c:v>
                </c:pt>
                <c:pt idx="2146">
                  <c:v>93.309600000000003</c:v>
                </c:pt>
                <c:pt idx="2147">
                  <c:v>87.866</c:v>
                </c:pt>
                <c:pt idx="2148">
                  <c:v>82.866200000000006</c:v>
                </c:pt>
                <c:pt idx="2149">
                  <c:v>78.27</c:v>
                </c:pt>
                <c:pt idx="2150">
                  <c:v>74.0411</c:v>
                </c:pt>
                <c:pt idx="2151">
                  <c:v>68.915899999999993</c:v>
                </c:pt>
                <c:pt idx="2152">
                  <c:v>64.311800000000005</c:v>
                </c:pt>
                <c:pt idx="2153">
                  <c:v>60.165799999999997</c:v>
                </c:pt>
                <c:pt idx="2154">
                  <c:v>56.4221</c:v>
                </c:pt>
                <c:pt idx="2155">
                  <c:v>53.0321</c:v>
                </c:pt>
                <c:pt idx="2156">
                  <c:v>49.467799999999997</c:v>
                </c:pt>
                <c:pt idx="2157">
                  <c:v>46.269799999999996</c:v>
                </c:pt>
                <c:pt idx="2158">
                  <c:v>43.389099999999999</c:v>
                </c:pt>
                <c:pt idx="2159">
                  <c:v>40.784199999999998</c:v>
                </c:pt>
                <c:pt idx="2160">
                  <c:v>38.420099999999998</c:v>
                </c:pt>
                <c:pt idx="2161">
                  <c:v>36.267000000000003</c:v>
                </c:pt>
                <c:pt idx="2162">
                  <c:v>34.299599999999998</c:v>
                </c:pt>
                <c:pt idx="2163">
                  <c:v>32.496200000000002</c:v>
                </c:pt>
                <c:pt idx="2164">
                  <c:v>30.389099999999999</c:v>
                </c:pt>
                <c:pt idx="2165">
                  <c:v>28.489599999999999</c:v>
                </c:pt>
                <c:pt idx="2166">
                  <c:v>26.770399999999999</c:v>
                </c:pt>
                <c:pt idx="2167">
                  <c:v>25.208400000000001</c:v>
                </c:pt>
                <c:pt idx="2168">
                  <c:v>23.784400000000002</c:v>
                </c:pt>
                <c:pt idx="2169">
                  <c:v>22.481999999999999</c:v>
                </c:pt>
                <c:pt idx="2170">
                  <c:v>21.287299999999998</c:v>
                </c:pt>
                <c:pt idx="2171">
                  <c:v>20.188600000000001</c:v>
                </c:pt>
                <c:pt idx="2172">
                  <c:v>18.855</c:v>
                </c:pt>
                <c:pt idx="2173">
                  <c:v>17.653199999999998</c:v>
                </c:pt>
                <c:pt idx="2174">
                  <c:v>16.565899999999999</c:v>
                </c:pt>
                <c:pt idx="2175">
                  <c:v>15.5786</c:v>
                </c:pt>
                <c:pt idx="2176">
                  <c:v>14.6793</c:v>
                </c:pt>
                <c:pt idx="2177">
                  <c:v>13.8575</c:v>
                </c:pt>
                <c:pt idx="2178">
                  <c:v>13.1045</c:v>
                </c:pt>
                <c:pt idx="2179">
                  <c:v>12.412599999999999</c:v>
                </c:pt>
                <c:pt idx="2180">
                  <c:v>11.648899999999999</c:v>
                </c:pt>
                <c:pt idx="2181">
                  <c:v>10.955</c:v>
                </c:pt>
                <c:pt idx="2182">
                  <c:v>10.3225</c:v>
                </c:pt>
                <c:pt idx="2183">
                  <c:v>9.7444500000000005</c:v>
                </c:pt>
                <c:pt idx="2184">
                  <c:v>9.2145700000000001</c:v>
                </c:pt>
                <c:pt idx="2185">
                  <c:v>8.7276600000000002</c:v>
                </c:pt>
                <c:pt idx="2186">
                  <c:v>8.2791099999999993</c:v>
                </c:pt>
                <c:pt idx="2187">
                  <c:v>7.8649699999999996</c:v>
                </c:pt>
                <c:pt idx="2188">
                  <c:v>7.4060300000000003</c:v>
                </c:pt>
                <c:pt idx="2189">
                  <c:v>6.9868800000000002</c:v>
                </c:pt>
                <c:pt idx="2190">
                  <c:v>6.6029900000000001</c:v>
                </c:pt>
                <c:pt idx="2191">
                  <c:v>6.2504999999999997</c:v>
                </c:pt>
                <c:pt idx="2192">
                  <c:v>5.92605</c:v>
                </c:pt>
                <c:pt idx="2193">
                  <c:v>5.6267199999999997</c:v>
                </c:pt>
                <c:pt idx="2194">
                  <c:v>5.2193699999999996</c:v>
                </c:pt>
                <c:pt idx="2195">
                  <c:v>4.9386099999999997</c:v>
                </c:pt>
                <c:pt idx="2196">
                  <c:v>4.6496000000000004</c:v>
                </c:pt>
                <c:pt idx="2197">
                  <c:v>4.3857900000000001</c:v>
                </c:pt>
                <c:pt idx="2198">
                  <c:v>4.1443300000000001</c:v>
                </c:pt>
                <c:pt idx="2199">
                  <c:v>3.9227400000000001</c:v>
                </c:pt>
                <c:pt idx="2200">
                  <c:v>3.71889</c:v>
                </c:pt>
                <c:pt idx="2201">
                  <c:v>3.5309200000000001</c:v>
                </c:pt>
                <c:pt idx="2202">
                  <c:v>3.2752599999999998</c:v>
                </c:pt>
                <c:pt idx="2203">
                  <c:v>3.0874700000000002</c:v>
                </c:pt>
                <c:pt idx="2204">
                  <c:v>2.9158300000000001</c:v>
                </c:pt>
                <c:pt idx="2205">
                  <c:v>2.7585500000000001</c:v>
                </c:pt>
                <c:pt idx="2206">
                  <c:v>2.6140599999999998</c:v>
                </c:pt>
                <c:pt idx="2207">
                  <c:v>2.4810500000000002</c:v>
                </c:pt>
                <c:pt idx="2208">
                  <c:v>2.3004699999999998</c:v>
                </c:pt>
                <c:pt idx="2209">
                  <c:v>2.1395599999999999</c:v>
                </c:pt>
                <c:pt idx="2210">
                  <c:v>2.0163000000000002</c:v>
                </c:pt>
                <c:pt idx="2211">
                  <c:v>1.90371</c:v>
                </c:pt>
                <c:pt idx="2212">
                  <c:v>1.80061</c:v>
                </c:pt>
                <c:pt idx="2213">
                  <c:v>1.7059800000000001</c:v>
                </c:pt>
                <c:pt idx="2214">
                  <c:v>1.61893</c:v>
                </c:pt>
                <c:pt idx="2215">
                  <c:v>1.53867</c:v>
                </c:pt>
                <c:pt idx="2216">
                  <c:v>1.4295199999999999</c:v>
                </c:pt>
                <c:pt idx="2217">
                  <c:v>1.3543499999999999</c:v>
                </c:pt>
                <c:pt idx="2218">
                  <c:v>1.27702</c:v>
                </c:pt>
                <c:pt idx="2219">
                  <c:v>1.20648</c:v>
                </c:pt>
                <c:pt idx="2220">
                  <c:v>1.1419699999999999</c:v>
                </c:pt>
                <c:pt idx="2221">
                  <c:v>1.0828100000000001</c:v>
                </c:pt>
                <c:pt idx="2222">
                  <c:v>1.02843</c:v>
                </c:pt>
                <c:pt idx="2223">
                  <c:v>0.95474400000000004</c:v>
                </c:pt>
                <c:pt idx="2224">
                  <c:v>0.91025800000000001</c:v>
                </c:pt>
                <c:pt idx="2225">
                  <c:v>0.85599999999999998</c:v>
                </c:pt>
                <c:pt idx="2226">
                  <c:v>0.80686199999999997</c:v>
                </c:pt>
                <c:pt idx="2227">
                  <c:v>0.76222599999999996</c:v>
                </c:pt>
                <c:pt idx="2228">
                  <c:v>0.72158299999999997</c:v>
                </c:pt>
                <c:pt idx="2229">
                  <c:v>0.68452599999999997</c:v>
                </c:pt>
                <c:pt idx="2230">
                  <c:v>0.65063199999999999</c:v>
                </c:pt>
                <c:pt idx="2231">
                  <c:v>0.61946400000000001</c:v>
                </c:pt>
                <c:pt idx="2232">
                  <c:v>0.57724900000000001</c:v>
                </c:pt>
                <c:pt idx="2233">
                  <c:v>0.53985499999999997</c:v>
                </c:pt>
                <c:pt idx="2234">
                  <c:v>0.50661699999999998</c:v>
                </c:pt>
                <c:pt idx="2235">
                  <c:v>0.47697699999999998</c:v>
                </c:pt>
                <c:pt idx="2236">
                  <c:v>0.45047100000000001</c:v>
                </c:pt>
                <c:pt idx="2237">
                  <c:v>0.42671199999999998</c:v>
                </c:pt>
                <c:pt idx="2238">
                  <c:v>0.40537600000000001</c:v>
                </c:pt>
                <c:pt idx="2239">
                  <c:v>0.38619100000000001</c:v>
                </c:pt>
                <c:pt idx="2240">
                  <c:v>0.368927</c:v>
                </c:pt>
                <c:pt idx="2241">
                  <c:v>0.35338999999999998</c:v>
                </c:pt>
                <c:pt idx="2242">
                  <c:v>0.33507900000000002</c:v>
                </c:pt>
                <c:pt idx="2243">
                  <c:v>0.31922800000000001</c:v>
                </c:pt>
                <c:pt idx="2244">
                  <c:v>0.30558299999999999</c:v>
                </c:pt>
                <c:pt idx="2245">
                  <c:v>0.29394500000000001</c:v>
                </c:pt>
                <c:pt idx="2246">
                  <c:v>0.28416599999999997</c:v>
                </c:pt>
                <c:pt idx="2247">
                  <c:v>0.27614100000000003</c:v>
                </c:pt>
                <c:pt idx="2248">
                  <c:v>0.26980599999999999</c:v>
                </c:pt>
                <c:pt idx="2249">
                  <c:v>0.26513599999999998</c:v>
                </c:pt>
                <c:pt idx="2250">
                  <c:v>0.262152</c:v>
                </c:pt>
                <c:pt idx="2251">
                  <c:v>0.26091900000000001</c:v>
                </c:pt>
                <c:pt idx="2252">
                  <c:v>0.26091700000000001</c:v>
                </c:pt>
                <c:pt idx="2253">
                  <c:v>0.26223200000000002</c:v>
                </c:pt>
                <c:pt idx="2254">
                  <c:v>0.26462400000000003</c:v>
                </c:pt>
                <c:pt idx="2255">
                  <c:v>0.26835999999999999</c:v>
                </c:pt>
                <c:pt idx="2256">
                  <c:v>0.27359800000000001</c:v>
                </c:pt>
                <c:pt idx="2257">
                  <c:v>0.28053</c:v>
                </c:pt>
                <c:pt idx="2258">
                  <c:v>0.288854</c:v>
                </c:pt>
                <c:pt idx="2259">
                  <c:v>0.29923499999999997</c:v>
                </c:pt>
                <c:pt idx="2260">
                  <c:v>0.31202800000000003</c:v>
                </c:pt>
                <c:pt idx="2261">
                  <c:v>0.32212200000000002</c:v>
                </c:pt>
                <c:pt idx="2262">
                  <c:v>0.33366600000000002</c:v>
                </c:pt>
                <c:pt idx="2263">
                  <c:v>0.34685700000000003</c:v>
                </c:pt>
                <c:pt idx="2264">
                  <c:v>0.36019400000000001</c:v>
                </c:pt>
                <c:pt idx="2265">
                  <c:v>0.380407</c:v>
                </c:pt>
                <c:pt idx="2266">
                  <c:v>0.39584399999999997</c:v>
                </c:pt>
                <c:pt idx="2267">
                  <c:v>0.41311399999999998</c:v>
                </c:pt>
                <c:pt idx="2268">
                  <c:v>0.43246099999999998</c:v>
                </c:pt>
                <c:pt idx="2269">
                  <c:v>0.45417999999999997</c:v>
                </c:pt>
                <c:pt idx="2270">
                  <c:v>0.47863</c:v>
                </c:pt>
                <c:pt idx="2271">
                  <c:v>0.506247</c:v>
                </c:pt>
                <c:pt idx="2272">
                  <c:v>0.52861999999999998</c:v>
                </c:pt>
                <c:pt idx="2273">
                  <c:v>0.55318599999999996</c:v>
                </c:pt>
                <c:pt idx="2274">
                  <c:v>0.58022600000000002</c:v>
                </c:pt>
                <c:pt idx="2275">
                  <c:v>0.61006899999999997</c:v>
                </c:pt>
                <c:pt idx="2276">
                  <c:v>0.643096</c:v>
                </c:pt>
                <c:pt idx="2277">
                  <c:v>0.67975799999999997</c:v>
                </c:pt>
                <c:pt idx="2278">
                  <c:v>0.72058599999999995</c:v>
                </c:pt>
                <c:pt idx="2279">
                  <c:v>0.76620699999999997</c:v>
                </c:pt>
                <c:pt idx="2280">
                  <c:v>0.80401900000000004</c:v>
                </c:pt>
                <c:pt idx="2281">
                  <c:v>0.84533599999999998</c:v>
                </c:pt>
                <c:pt idx="2282">
                  <c:v>0.89060700000000004</c:v>
                </c:pt>
                <c:pt idx="2283">
                  <c:v>0.94035999999999997</c:v>
                </c:pt>
                <c:pt idx="2284">
                  <c:v>0.99521099999999996</c:v>
                </c:pt>
                <c:pt idx="2285">
                  <c:v>1.0558799999999999</c:v>
                </c:pt>
                <c:pt idx="2286">
                  <c:v>1.12321</c:v>
                </c:pt>
                <c:pt idx="2287">
                  <c:v>1.1981999999999999</c:v>
                </c:pt>
                <c:pt idx="2288">
                  <c:v>1.2601800000000001</c:v>
                </c:pt>
                <c:pt idx="2289">
                  <c:v>1.32775</c:v>
                </c:pt>
                <c:pt idx="2290">
                  <c:v>1.40158</c:v>
                </c:pt>
                <c:pt idx="2291">
                  <c:v>1.48248</c:v>
                </c:pt>
                <c:pt idx="2292">
                  <c:v>1.57138</c:v>
                </c:pt>
                <c:pt idx="2293">
                  <c:v>1.6693899999999999</c:v>
                </c:pt>
                <c:pt idx="2294">
                  <c:v>1.7778099999999999</c:v>
                </c:pt>
                <c:pt idx="2295">
                  <c:v>1.8981600000000001</c:v>
                </c:pt>
                <c:pt idx="2296">
                  <c:v>2.0441699999999998</c:v>
                </c:pt>
                <c:pt idx="2297">
                  <c:v>2.1518799999999998</c:v>
                </c:pt>
                <c:pt idx="2298">
                  <c:v>2.2690399999999999</c:v>
                </c:pt>
                <c:pt idx="2299">
                  <c:v>2.39682</c:v>
                </c:pt>
                <c:pt idx="2300">
                  <c:v>2.5365799999999998</c:v>
                </c:pt>
                <c:pt idx="2301">
                  <c:v>2.6898900000000001</c:v>
                </c:pt>
                <c:pt idx="2302">
                  <c:v>2.8586100000000001</c:v>
                </c:pt>
                <c:pt idx="2303">
                  <c:v>3.0224799999999998</c:v>
                </c:pt>
                <c:pt idx="2304">
                  <c:v>3.1775699999999998</c:v>
                </c:pt>
                <c:pt idx="2305">
                  <c:v>3.3458199999999998</c:v>
                </c:pt>
                <c:pt idx="2306">
                  <c:v>3.5287999999999999</c:v>
                </c:pt>
                <c:pt idx="2307">
                  <c:v>3.7283599999999999</c:v>
                </c:pt>
                <c:pt idx="2308">
                  <c:v>3.9466800000000002</c:v>
                </c:pt>
                <c:pt idx="2309">
                  <c:v>4.1862899999999996</c:v>
                </c:pt>
                <c:pt idx="2310">
                  <c:v>4.4502300000000004</c:v>
                </c:pt>
                <c:pt idx="2311">
                  <c:v>4.7115799999999997</c:v>
                </c:pt>
                <c:pt idx="2312">
                  <c:v>4.9654800000000003</c:v>
                </c:pt>
                <c:pt idx="2313">
                  <c:v>5.2424499999999998</c:v>
                </c:pt>
                <c:pt idx="2314">
                  <c:v>5.5456899999999996</c:v>
                </c:pt>
                <c:pt idx="2315">
                  <c:v>5.8790199999999997</c:v>
                </c:pt>
                <c:pt idx="2316">
                  <c:v>6.2470999999999997</c:v>
                </c:pt>
                <c:pt idx="2317">
                  <c:v>6.6557000000000004</c:v>
                </c:pt>
                <c:pt idx="2318">
                  <c:v>7.1119899999999996</c:v>
                </c:pt>
                <c:pt idx="2319">
                  <c:v>7.55748</c:v>
                </c:pt>
                <c:pt idx="2320">
                  <c:v>7.9796800000000001</c:v>
                </c:pt>
                <c:pt idx="2321">
                  <c:v>8.4453200000000006</c:v>
                </c:pt>
                <c:pt idx="2322">
                  <c:v>8.9616000000000007</c:v>
                </c:pt>
                <c:pt idx="2323">
                  <c:v>9.5373400000000004</c:v>
                </c:pt>
                <c:pt idx="2324">
                  <c:v>10.183299999999999</c:v>
                </c:pt>
                <c:pt idx="2325">
                  <c:v>10.7531</c:v>
                </c:pt>
                <c:pt idx="2326">
                  <c:v>11.4529</c:v>
                </c:pt>
                <c:pt idx="2327">
                  <c:v>12.199</c:v>
                </c:pt>
                <c:pt idx="2328">
                  <c:v>12.9476</c:v>
                </c:pt>
                <c:pt idx="2329">
                  <c:v>13.635199999999999</c:v>
                </c:pt>
                <c:pt idx="2330">
                  <c:v>14.388400000000001</c:v>
                </c:pt>
                <c:pt idx="2331">
                  <c:v>15.215199999999999</c:v>
                </c:pt>
                <c:pt idx="2332">
                  <c:v>16.124500000000001</c:v>
                </c:pt>
                <c:pt idx="2333">
                  <c:v>17.0533</c:v>
                </c:pt>
                <c:pt idx="2334">
                  <c:v>18.071100000000001</c:v>
                </c:pt>
                <c:pt idx="2335">
                  <c:v>19.335699999999999</c:v>
                </c:pt>
                <c:pt idx="2336">
                  <c:v>20.470500000000001</c:v>
                </c:pt>
                <c:pt idx="2337">
                  <c:v>21.708400000000001</c:v>
                </c:pt>
                <c:pt idx="2338">
                  <c:v>23.0595</c:v>
                </c:pt>
                <c:pt idx="2339">
                  <c:v>24.728400000000001</c:v>
                </c:pt>
                <c:pt idx="2340">
                  <c:v>26.251200000000001</c:v>
                </c:pt>
                <c:pt idx="2341">
                  <c:v>27.905000000000001</c:v>
                </c:pt>
                <c:pt idx="2342">
                  <c:v>29.7011</c:v>
                </c:pt>
                <c:pt idx="2343">
                  <c:v>31.651</c:v>
                </c:pt>
                <c:pt idx="2344">
                  <c:v>33.767200000000003</c:v>
                </c:pt>
                <c:pt idx="2345">
                  <c:v>36.062600000000003</c:v>
                </c:pt>
                <c:pt idx="2346">
                  <c:v>38.551000000000002</c:v>
                </c:pt>
                <c:pt idx="2347">
                  <c:v>41.246299999999998</c:v>
                </c:pt>
                <c:pt idx="2348">
                  <c:v>44.1633</c:v>
                </c:pt>
                <c:pt idx="2349">
                  <c:v>47.316800000000001</c:v>
                </c:pt>
                <c:pt idx="2350">
                  <c:v>50.723100000000002</c:v>
                </c:pt>
                <c:pt idx="2351">
                  <c:v>54.396999999999998</c:v>
                </c:pt>
                <c:pt idx="2352">
                  <c:v>58.354999999999997</c:v>
                </c:pt>
                <c:pt idx="2353">
                  <c:v>62.612699999999997</c:v>
                </c:pt>
                <c:pt idx="2354">
                  <c:v>67.186300000000003</c:v>
                </c:pt>
                <c:pt idx="2355">
                  <c:v>72.091300000000004</c:v>
                </c:pt>
                <c:pt idx="2356">
                  <c:v>77.343100000000007</c:v>
                </c:pt>
                <c:pt idx="2357">
                  <c:v>82.955500000000001</c:v>
                </c:pt>
                <c:pt idx="2358">
                  <c:v>91.025000000000006</c:v>
                </c:pt>
                <c:pt idx="2359">
                  <c:v>99.790700000000001</c:v>
                </c:pt>
                <c:pt idx="2360">
                  <c:v>109.279</c:v>
                </c:pt>
                <c:pt idx="2361">
                  <c:v>119.511</c:v>
                </c:pt>
                <c:pt idx="2362">
                  <c:v>130.5</c:v>
                </c:pt>
                <c:pt idx="2363">
                  <c:v>142.25299999999999</c:v>
                </c:pt>
                <c:pt idx="2364">
                  <c:v>154.77199999999999</c:v>
                </c:pt>
                <c:pt idx="2365">
                  <c:v>168.04499999999999</c:v>
                </c:pt>
                <c:pt idx="2366">
                  <c:v>182.053</c:v>
                </c:pt>
                <c:pt idx="2367">
                  <c:v>203.79499999999999</c:v>
                </c:pt>
                <c:pt idx="2368">
                  <c:v>225.685</c:v>
                </c:pt>
                <c:pt idx="2369">
                  <c:v>256.48599999999999</c:v>
                </c:pt>
                <c:pt idx="2370">
                  <c:v>308.90600000000001</c:v>
                </c:pt>
                <c:pt idx="2371">
                  <c:v>361.10700000000003</c:v>
                </c:pt>
                <c:pt idx="2372">
                  <c:v>399.65899999999999</c:v>
                </c:pt>
                <c:pt idx="2373">
                  <c:v>430.63099999999997</c:v>
                </c:pt>
                <c:pt idx="2374">
                  <c:v>453.67599999999999</c:v>
                </c:pt>
                <c:pt idx="2375">
                  <c:v>470.733</c:v>
                </c:pt>
                <c:pt idx="2376">
                  <c:v>483.48200000000003</c:v>
                </c:pt>
                <c:pt idx="2377">
                  <c:v>493.72500000000002</c:v>
                </c:pt>
                <c:pt idx="2378">
                  <c:v>502.02300000000002</c:v>
                </c:pt>
                <c:pt idx="2379">
                  <c:v>506.60199999999998</c:v>
                </c:pt>
                <c:pt idx="2380">
                  <c:v>507.82</c:v>
                </c:pt>
                <c:pt idx="2381">
                  <c:v>506.113</c:v>
                </c:pt>
                <c:pt idx="2382">
                  <c:v>502.40699999999998</c:v>
                </c:pt>
                <c:pt idx="2383">
                  <c:v>493.49</c:v>
                </c:pt>
                <c:pt idx="2384">
                  <c:v>481.71300000000002</c:v>
                </c:pt>
                <c:pt idx="2385">
                  <c:v>466.80799999999999</c:v>
                </c:pt>
                <c:pt idx="2386">
                  <c:v>446.98399999999998</c:v>
                </c:pt>
                <c:pt idx="2387">
                  <c:v>421.82900000000001</c:v>
                </c:pt>
                <c:pt idx="2388">
                  <c:v>391.27699999999999</c:v>
                </c:pt>
                <c:pt idx="2389">
                  <c:v>350.09800000000001</c:v>
                </c:pt>
                <c:pt idx="2390">
                  <c:v>268.10300000000001</c:v>
                </c:pt>
                <c:pt idx="2391">
                  <c:v>237.59299999999999</c:v>
                </c:pt>
                <c:pt idx="2392">
                  <c:v>208.68600000000001</c:v>
                </c:pt>
                <c:pt idx="2393">
                  <c:v>185.386</c:v>
                </c:pt>
                <c:pt idx="2394">
                  <c:v>170.53899999999999</c:v>
                </c:pt>
                <c:pt idx="2395">
                  <c:v>156.495</c:v>
                </c:pt>
                <c:pt idx="2396">
                  <c:v>143.279</c:v>
                </c:pt>
                <c:pt idx="2397">
                  <c:v>130.90299999999999</c:v>
                </c:pt>
                <c:pt idx="2398">
                  <c:v>119.37</c:v>
                </c:pt>
                <c:pt idx="2399">
                  <c:v>110.14700000000001</c:v>
                </c:pt>
                <c:pt idx="2400">
                  <c:v>101.526</c:v>
                </c:pt>
                <c:pt idx="2401">
                  <c:v>93.492199999999997</c:v>
                </c:pt>
                <c:pt idx="2402">
                  <c:v>86.028000000000006</c:v>
                </c:pt>
                <c:pt idx="2403">
                  <c:v>79.111699999999999</c:v>
                </c:pt>
                <c:pt idx="2404">
                  <c:v>72.721100000000007</c:v>
                </c:pt>
                <c:pt idx="2405">
                  <c:v>66.830699999999993</c:v>
                </c:pt>
                <c:pt idx="2406">
                  <c:v>61.4148</c:v>
                </c:pt>
                <c:pt idx="2407">
                  <c:v>56.445599999999999</c:v>
                </c:pt>
                <c:pt idx="2408">
                  <c:v>51.896599999999999</c:v>
                </c:pt>
                <c:pt idx="2409">
                  <c:v>47.74</c:v>
                </c:pt>
                <c:pt idx="2410">
                  <c:v>43.948700000000002</c:v>
                </c:pt>
                <c:pt idx="2411">
                  <c:v>40.496000000000002</c:v>
                </c:pt>
                <c:pt idx="2412">
                  <c:v>37.356099999999998</c:v>
                </c:pt>
                <c:pt idx="2413">
                  <c:v>34.503900000000002</c:v>
                </c:pt>
                <c:pt idx="2414">
                  <c:v>31.916</c:v>
                </c:pt>
                <c:pt idx="2415">
                  <c:v>29.569299999999998</c:v>
                </c:pt>
                <c:pt idx="2416">
                  <c:v>27.442799999999998</c:v>
                </c:pt>
                <c:pt idx="2417">
                  <c:v>25.389600000000002</c:v>
                </c:pt>
                <c:pt idx="2418">
                  <c:v>23.9802</c:v>
                </c:pt>
                <c:pt idx="2419">
                  <c:v>22.678699999999999</c:v>
                </c:pt>
                <c:pt idx="2420">
                  <c:v>21.476700000000001</c:v>
                </c:pt>
                <c:pt idx="2421">
                  <c:v>20.366099999999999</c:v>
                </c:pt>
                <c:pt idx="2422">
                  <c:v>19.339500000000001</c:v>
                </c:pt>
                <c:pt idx="2423">
                  <c:v>17.9422</c:v>
                </c:pt>
                <c:pt idx="2424">
                  <c:v>16.697500000000002</c:v>
                </c:pt>
                <c:pt idx="2425">
                  <c:v>15.586499999999999</c:v>
                </c:pt>
                <c:pt idx="2426">
                  <c:v>14.592599999999999</c:v>
                </c:pt>
                <c:pt idx="2427">
                  <c:v>13.7012</c:v>
                </c:pt>
                <c:pt idx="2428">
                  <c:v>12.8993</c:v>
                </c:pt>
                <c:pt idx="2429">
                  <c:v>12.176</c:v>
                </c:pt>
                <c:pt idx="2430">
                  <c:v>11.3934</c:v>
                </c:pt>
                <c:pt idx="2431">
                  <c:v>10.696300000000001</c:v>
                </c:pt>
                <c:pt idx="2432">
                  <c:v>10.072100000000001</c:v>
                </c:pt>
                <c:pt idx="2433">
                  <c:v>9.5104299999999995</c:v>
                </c:pt>
                <c:pt idx="2434">
                  <c:v>9.0026200000000003</c:v>
                </c:pt>
                <c:pt idx="2435">
                  <c:v>8.5413399999999999</c:v>
                </c:pt>
                <c:pt idx="2436">
                  <c:v>7.9882499999999999</c:v>
                </c:pt>
                <c:pt idx="2437">
                  <c:v>7.4952399999999999</c:v>
                </c:pt>
                <c:pt idx="2438">
                  <c:v>7.0528399999999998</c:v>
                </c:pt>
                <c:pt idx="2439">
                  <c:v>6.5995799999999996</c:v>
                </c:pt>
                <c:pt idx="2440">
                  <c:v>6.2542200000000001</c:v>
                </c:pt>
                <c:pt idx="2441">
                  <c:v>5.9381700000000004</c:v>
                </c:pt>
                <c:pt idx="2442">
                  <c:v>5.5561999999999996</c:v>
                </c:pt>
                <c:pt idx="2443">
                  <c:v>5.2130599999999996</c:v>
                </c:pt>
                <c:pt idx="2444">
                  <c:v>4.9032099999999996</c:v>
                </c:pt>
                <c:pt idx="2445">
                  <c:v>4.6221500000000004</c:v>
                </c:pt>
                <c:pt idx="2446">
                  <c:v>4.3661899999999996</c:v>
                </c:pt>
                <c:pt idx="2447">
                  <c:v>4.1322599999999996</c:v>
                </c:pt>
                <c:pt idx="2448">
                  <c:v>3.8725200000000002</c:v>
                </c:pt>
                <c:pt idx="2449">
                  <c:v>3.6379000000000001</c:v>
                </c:pt>
                <c:pt idx="2450">
                  <c:v>3.4251499999999999</c:v>
                </c:pt>
                <c:pt idx="2451">
                  <c:v>3.2315399999999999</c:v>
                </c:pt>
                <c:pt idx="2452">
                  <c:v>3.0547599999999999</c:v>
                </c:pt>
                <c:pt idx="2453">
                  <c:v>2.8928600000000002</c:v>
                </c:pt>
                <c:pt idx="2454">
                  <c:v>2.7441800000000001</c:v>
                </c:pt>
                <c:pt idx="2455">
                  <c:v>2.6072600000000001</c:v>
                </c:pt>
                <c:pt idx="2456">
                  <c:v>2.4480900000000001</c:v>
                </c:pt>
                <c:pt idx="2457">
                  <c:v>2.3037999999999998</c:v>
                </c:pt>
                <c:pt idx="2458">
                  <c:v>2.1725500000000002</c:v>
                </c:pt>
                <c:pt idx="2459">
                  <c:v>2.0528</c:v>
                </c:pt>
                <c:pt idx="2460">
                  <c:v>1.9432100000000001</c:v>
                </c:pt>
                <c:pt idx="2461">
                  <c:v>1.8426400000000001</c:v>
                </c:pt>
                <c:pt idx="2462">
                  <c:v>1.7501199999999999</c:v>
                </c:pt>
                <c:pt idx="2463">
                  <c:v>1.6648000000000001</c:v>
                </c:pt>
                <c:pt idx="2464">
                  <c:v>1.5645199999999999</c:v>
                </c:pt>
                <c:pt idx="2465">
                  <c:v>1.4735799999999999</c:v>
                </c:pt>
                <c:pt idx="2466">
                  <c:v>1.39086</c:v>
                </c:pt>
                <c:pt idx="2467">
                  <c:v>1.3153900000000001</c:v>
                </c:pt>
                <c:pt idx="2468">
                  <c:v>1.2463299999999999</c:v>
                </c:pt>
                <c:pt idx="2469">
                  <c:v>1.1829700000000001</c:v>
                </c:pt>
                <c:pt idx="2470">
                  <c:v>1.1247</c:v>
                </c:pt>
                <c:pt idx="2471">
                  <c:v>1.0709900000000001</c:v>
                </c:pt>
                <c:pt idx="2472">
                  <c:v>1.0056499999999999</c:v>
                </c:pt>
                <c:pt idx="2473">
                  <c:v>0.946654</c:v>
                </c:pt>
                <c:pt idx="2474">
                  <c:v>0.89319599999999999</c:v>
                </c:pt>
                <c:pt idx="2475">
                  <c:v>0.84460500000000005</c:v>
                </c:pt>
                <c:pt idx="2476">
                  <c:v>0.80030299999999999</c:v>
                </c:pt>
                <c:pt idx="2477">
                  <c:v>0.75979200000000002</c:v>
                </c:pt>
                <c:pt idx="2478">
                  <c:v>0.72264099999999998</c:v>
                </c:pt>
                <c:pt idx="2479">
                  <c:v>0.68848200000000004</c:v>
                </c:pt>
                <c:pt idx="2480">
                  <c:v>0.64704899999999999</c:v>
                </c:pt>
                <c:pt idx="2481">
                  <c:v>0.60974499999999998</c:v>
                </c:pt>
                <c:pt idx="2482">
                  <c:v>0.57604599999999995</c:v>
                </c:pt>
                <c:pt idx="2483">
                  <c:v>0.54550600000000005</c:v>
                </c:pt>
                <c:pt idx="2484">
                  <c:v>0.51774600000000004</c:v>
                </c:pt>
                <c:pt idx="2485">
                  <c:v>0.49243900000000002</c:v>
                </c:pt>
                <c:pt idx="2486">
                  <c:v>0.46930699999999997</c:v>
                </c:pt>
                <c:pt idx="2487">
                  <c:v>0.44810800000000001</c:v>
                </c:pt>
                <c:pt idx="2488">
                  <c:v>0.424014</c:v>
                </c:pt>
                <c:pt idx="2489">
                  <c:v>0.40227099999999999</c:v>
                </c:pt>
                <c:pt idx="2490">
                  <c:v>0.38258700000000001</c:v>
                </c:pt>
                <c:pt idx="2491">
                  <c:v>0.36471399999999998</c:v>
                </c:pt>
                <c:pt idx="2492">
                  <c:v>0.348443</c:v>
                </c:pt>
                <c:pt idx="2493">
                  <c:v>0.32666200000000001</c:v>
                </c:pt>
                <c:pt idx="2494">
                  <c:v>0.30759799999999998</c:v>
                </c:pt>
                <c:pt idx="2495">
                  <c:v>0.29186400000000001</c:v>
                </c:pt>
                <c:pt idx="2496">
                  <c:v>0.27781099999999997</c:v>
                </c:pt>
                <c:pt idx="2497">
                  <c:v>0.26522800000000002</c:v>
                </c:pt>
                <c:pt idx="2498">
                  <c:v>0.25394099999999997</c:v>
                </c:pt>
                <c:pt idx="2499">
                  <c:v>0.24379600000000001</c:v>
                </c:pt>
                <c:pt idx="2500">
                  <c:v>0.230432</c:v>
                </c:pt>
                <c:pt idx="2501">
                  <c:v>0.218968</c:v>
                </c:pt>
                <c:pt idx="2502">
                  <c:v>0.20911199999999999</c:v>
                </c:pt>
                <c:pt idx="2503">
                  <c:v>0.20063</c:v>
                </c:pt>
                <c:pt idx="2504">
                  <c:v>0.19333400000000001</c:v>
                </c:pt>
                <c:pt idx="2505">
                  <c:v>0.18707299999999999</c:v>
                </c:pt>
                <c:pt idx="2506">
                  <c:v>0.181725</c:v>
                </c:pt>
                <c:pt idx="2507">
                  <c:v>0.17708599999999999</c:v>
                </c:pt>
                <c:pt idx="2508">
                  <c:v>0.17204</c:v>
                </c:pt>
                <c:pt idx="2509">
                  <c:v>0.16820499999999999</c:v>
                </c:pt>
                <c:pt idx="2510">
                  <c:v>0.16550699999999999</c:v>
                </c:pt>
                <c:pt idx="2511">
                  <c:v>0.163905</c:v>
                </c:pt>
                <c:pt idx="2512">
                  <c:v>0.16316900000000001</c:v>
                </c:pt>
                <c:pt idx="2513">
                  <c:v>0.16306699999999999</c:v>
                </c:pt>
                <c:pt idx="2514">
                  <c:v>0.163576</c:v>
                </c:pt>
                <c:pt idx="2515">
                  <c:v>0.16517799999999999</c:v>
                </c:pt>
                <c:pt idx="2516">
                  <c:v>0.16790099999999999</c:v>
                </c:pt>
                <c:pt idx="2517">
                  <c:v>0.17180400000000001</c:v>
                </c:pt>
                <c:pt idx="2518">
                  <c:v>0.176982</c:v>
                </c:pt>
                <c:pt idx="2519">
                  <c:v>0.18178</c:v>
                </c:pt>
                <c:pt idx="2520">
                  <c:v>0.187442</c:v>
                </c:pt>
                <c:pt idx="2521">
                  <c:v>0.19405700000000001</c:v>
                </c:pt>
                <c:pt idx="2522">
                  <c:v>0.201735</c:v>
                </c:pt>
                <c:pt idx="2523">
                  <c:v>0.20966299999999999</c:v>
                </c:pt>
                <c:pt idx="2524">
                  <c:v>0.21865000000000001</c:v>
                </c:pt>
                <c:pt idx="2525">
                  <c:v>0.22883200000000001</c:v>
                </c:pt>
                <c:pt idx="2526">
                  <c:v>0.240449</c:v>
                </c:pt>
                <c:pt idx="2527">
                  <c:v>0.253687</c:v>
                </c:pt>
                <c:pt idx="2528">
                  <c:v>0.26878099999999999</c:v>
                </c:pt>
                <c:pt idx="2529">
                  <c:v>0.28603299999999998</c:v>
                </c:pt>
                <c:pt idx="2530">
                  <c:v>0.29891600000000002</c:v>
                </c:pt>
                <c:pt idx="2531">
                  <c:v>0.31305500000000003</c:v>
                </c:pt>
                <c:pt idx="2532">
                  <c:v>0.32860299999999998</c:v>
                </c:pt>
                <c:pt idx="2533">
                  <c:v>0.34573799999999999</c:v>
                </c:pt>
                <c:pt idx="2534">
                  <c:v>0.36466799999999999</c:v>
                </c:pt>
                <c:pt idx="2535">
                  <c:v>0.384413</c:v>
                </c:pt>
                <c:pt idx="2536">
                  <c:v>0.40487200000000001</c:v>
                </c:pt>
                <c:pt idx="2537">
                  <c:v>0.42738799999999999</c:v>
                </c:pt>
                <c:pt idx="2538">
                  <c:v>0.45223600000000003</c:v>
                </c:pt>
                <c:pt idx="2539">
                  <c:v>0.47973700000000002</c:v>
                </c:pt>
                <c:pt idx="2540">
                  <c:v>0.510266</c:v>
                </c:pt>
                <c:pt idx="2541">
                  <c:v>0.54425400000000002</c:v>
                </c:pt>
                <c:pt idx="2542">
                  <c:v>0.58221500000000004</c:v>
                </c:pt>
                <c:pt idx="2543">
                  <c:v>0.61643199999999998</c:v>
                </c:pt>
                <c:pt idx="2544">
                  <c:v>0.66028500000000001</c:v>
                </c:pt>
                <c:pt idx="2545">
                  <c:v>0.70957199999999998</c:v>
                </c:pt>
                <c:pt idx="2546">
                  <c:v>0.745888</c:v>
                </c:pt>
                <c:pt idx="2547">
                  <c:v>0.785331</c:v>
                </c:pt>
                <c:pt idx="2548">
                  <c:v>0.828264</c:v>
                </c:pt>
                <c:pt idx="2549">
                  <c:v>0.87510500000000002</c:v>
                </c:pt>
                <c:pt idx="2550">
                  <c:v>0.92366800000000004</c:v>
                </c:pt>
                <c:pt idx="2551">
                  <c:v>0.97377100000000005</c:v>
                </c:pt>
                <c:pt idx="2552">
                  <c:v>1.02834</c:v>
                </c:pt>
                <c:pt idx="2553">
                  <c:v>1.0879300000000001</c:v>
                </c:pt>
                <c:pt idx="2554">
                  <c:v>1.15316</c:v>
                </c:pt>
                <c:pt idx="2555">
                  <c:v>1.22478</c:v>
                </c:pt>
                <c:pt idx="2556">
                  <c:v>1.3036399999999999</c:v>
                </c:pt>
                <c:pt idx="2557">
                  <c:v>1.3907700000000001</c:v>
                </c:pt>
                <c:pt idx="2558">
                  <c:v>1.47332</c:v>
                </c:pt>
                <c:pt idx="2559">
                  <c:v>1.5885199999999999</c:v>
                </c:pt>
                <c:pt idx="2560">
                  <c:v>1.6733</c:v>
                </c:pt>
                <c:pt idx="2561">
                  <c:v>1.7653000000000001</c:v>
                </c:pt>
                <c:pt idx="2562">
                  <c:v>1.86537</c:v>
                </c:pt>
                <c:pt idx="2563">
                  <c:v>1.97451</c:v>
                </c:pt>
                <c:pt idx="2564">
                  <c:v>2.0938500000000002</c:v>
                </c:pt>
                <c:pt idx="2565">
                  <c:v>2.22472</c:v>
                </c:pt>
                <c:pt idx="2566">
                  <c:v>2.3485</c:v>
                </c:pt>
                <c:pt idx="2567">
                  <c:v>2.4832700000000001</c:v>
                </c:pt>
                <c:pt idx="2568">
                  <c:v>2.6303899999999998</c:v>
                </c:pt>
                <c:pt idx="2569">
                  <c:v>2.7914500000000002</c:v>
                </c:pt>
                <c:pt idx="2570">
                  <c:v>2.96828</c:v>
                </c:pt>
                <c:pt idx="2571">
                  <c:v>3.1449500000000001</c:v>
                </c:pt>
                <c:pt idx="2572">
                  <c:v>3.3285499999999999</c:v>
                </c:pt>
                <c:pt idx="2573">
                  <c:v>3.5292500000000002</c:v>
                </c:pt>
                <c:pt idx="2574">
                  <c:v>3.73163</c:v>
                </c:pt>
                <c:pt idx="2575">
                  <c:v>3.9912899999999998</c:v>
                </c:pt>
                <c:pt idx="2576">
                  <c:v>4.28</c:v>
                </c:pt>
                <c:pt idx="2577">
                  <c:v>4.5222699999999998</c:v>
                </c:pt>
                <c:pt idx="2578">
                  <c:v>4.8562500000000002</c:v>
                </c:pt>
                <c:pt idx="2579">
                  <c:v>5.1325599999999998</c:v>
                </c:pt>
                <c:pt idx="2580">
                  <c:v>5.43405</c:v>
                </c:pt>
                <c:pt idx="2581">
                  <c:v>5.8337500000000002</c:v>
                </c:pt>
                <c:pt idx="2582">
                  <c:v>6.2288800000000002</c:v>
                </c:pt>
                <c:pt idx="2583">
                  <c:v>6.5816100000000004</c:v>
                </c:pt>
                <c:pt idx="2584">
                  <c:v>7.0290100000000004</c:v>
                </c:pt>
                <c:pt idx="2585">
                  <c:v>7.5260699999999998</c:v>
                </c:pt>
                <c:pt idx="2586">
                  <c:v>8.0808900000000001</c:v>
                </c:pt>
                <c:pt idx="2587">
                  <c:v>8.7033900000000006</c:v>
                </c:pt>
                <c:pt idx="2588">
                  <c:v>9.1619799999999998</c:v>
                </c:pt>
                <c:pt idx="2589">
                  <c:v>9.72851</c:v>
                </c:pt>
                <c:pt idx="2590">
                  <c:v>10.4298</c:v>
                </c:pt>
                <c:pt idx="2591">
                  <c:v>11.0113</c:v>
                </c:pt>
                <c:pt idx="2592">
                  <c:v>11.6477</c:v>
                </c:pt>
                <c:pt idx="2593">
                  <c:v>12.347</c:v>
                </c:pt>
                <c:pt idx="2594">
                  <c:v>13.266299999999999</c:v>
                </c:pt>
                <c:pt idx="2595">
                  <c:v>13.998799999999999</c:v>
                </c:pt>
                <c:pt idx="2596">
                  <c:v>14.802099999999999</c:v>
                </c:pt>
                <c:pt idx="2597">
                  <c:v>15.686500000000001</c:v>
                </c:pt>
                <c:pt idx="2598">
                  <c:v>16.6645</c:v>
                </c:pt>
                <c:pt idx="2599">
                  <c:v>17.750800000000002</c:v>
                </c:pt>
                <c:pt idx="2600">
                  <c:v>18.963000000000001</c:v>
                </c:pt>
                <c:pt idx="2601">
                  <c:v>19.967300000000002</c:v>
                </c:pt>
                <c:pt idx="2602">
                  <c:v>21.064399999999999</c:v>
                </c:pt>
                <c:pt idx="2603">
                  <c:v>22.265999999999998</c:v>
                </c:pt>
                <c:pt idx="2604">
                  <c:v>23.5854</c:v>
                </c:pt>
                <c:pt idx="2605">
                  <c:v>25.037600000000001</c:v>
                </c:pt>
                <c:pt idx="2606">
                  <c:v>26.639500000000002</c:v>
                </c:pt>
                <c:pt idx="2607">
                  <c:v>28.4101</c:v>
                </c:pt>
                <c:pt idx="2608">
                  <c:v>30.370799999999999</c:v>
                </c:pt>
                <c:pt idx="2609">
                  <c:v>32.545400000000001</c:v>
                </c:pt>
                <c:pt idx="2610">
                  <c:v>34.9602</c:v>
                </c:pt>
                <c:pt idx="2611">
                  <c:v>37.644300000000001</c:v>
                </c:pt>
                <c:pt idx="2612">
                  <c:v>40.6295</c:v>
                </c:pt>
                <c:pt idx="2613">
                  <c:v>43.950899999999997</c:v>
                </c:pt>
                <c:pt idx="2614">
                  <c:v>47.645600000000002</c:v>
                </c:pt>
                <c:pt idx="2615">
                  <c:v>51.754100000000001</c:v>
                </c:pt>
                <c:pt idx="2616">
                  <c:v>56.319099999999999</c:v>
                </c:pt>
                <c:pt idx="2617">
                  <c:v>59.638300000000001</c:v>
                </c:pt>
                <c:pt idx="2618">
                  <c:v>63.193899999999999</c:v>
                </c:pt>
                <c:pt idx="2619">
                  <c:v>67.000799999999998</c:v>
                </c:pt>
                <c:pt idx="2620">
                  <c:v>73.212599999999995</c:v>
                </c:pt>
                <c:pt idx="2621">
                  <c:v>80.069299999999998</c:v>
                </c:pt>
                <c:pt idx="2622">
                  <c:v>87.6203</c:v>
                </c:pt>
                <c:pt idx="2623">
                  <c:v>95.912000000000006</c:v>
                </c:pt>
                <c:pt idx="2624">
                  <c:v>105.307</c:v>
                </c:pt>
                <c:pt idx="2625">
                  <c:v>112.509</c:v>
                </c:pt>
                <c:pt idx="2626">
                  <c:v>120.17100000000001</c:v>
                </c:pt>
                <c:pt idx="2627">
                  <c:v>132.55500000000001</c:v>
                </c:pt>
                <c:pt idx="2628">
                  <c:v>146.03899999999999</c:v>
                </c:pt>
                <c:pt idx="2629">
                  <c:v>160.64400000000001</c:v>
                </c:pt>
                <c:pt idx="2630">
                  <c:v>175.19300000000001</c:v>
                </c:pt>
                <c:pt idx="2631">
                  <c:v>188.20599999999999</c:v>
                </c:pt>
                <c:pt idx="2632">
                  <c:v>206.59299999999999</c:v>
                </c:pt>
                <c:pt idx="2633">
                  <c:v>226.11099999999999</c:v>
                </c:pt>
                <c:pt idx="2634">
                  <c:v>256.56700000000001</c:v>
                </c:pt>
                <c:pt idx="2635">
                  <c:v>287.30700000000002</c:v>
                </c:pt>
                <c:pt idx="2636">
                  <c:v>347.56099999999998</c:v>
                </c:pt>
                <c:pt idx="2637">
                  <c:v>414.39499999999998</c:v>
                </c:pt>
                <c:pt idx="2638">
                  <c:v>442.90199999999999</c:v>
                </c:pt>
                <c:pt idx="2639">
                  <c:v>467.613</c:v>
                </c:pt>
                <c:pt idx="2640">
                  <c:v>488.44099999999997</c:v>
                </c:pt>
                <c:pt idx="2641">
                  <c:v>506.952</c:v>
                </c:pt>
                <c:pt idx="2642">
                  <c:v>522.77300000000002</c:v>
                </c:pt>
                <c:pt idx="2643">
                  <c:v>535.34500000000003</c:v>
                </c:pt>
                <c:pt idx="2644">
                  <c:v>544.60299999999995</c:v>
                </c:pt>
                <c:pt idx="2645">
                  <c:v>550.36800000000005</c:v>
                </c:pt>
                <c:pt idx="2646">
                  <c:v>553.13300000000004</c:v>
                </c:pt>
                <c:pt idx="2647">
                  <c:v>553.57000000000005</c:v>
                </c:pt>
                <c:pt idx="2648">
                  <c:v>552.25400000000002</c:v>
                </c:pt>
                <c:pt idx="2649">
                  <c:v>548.404</c:v>
                </c:pt>
                <c:pt idx="2650">
                  <c:v>541.50699999999995</c:v>
                </c:pt>
                <c:pt idx="2651">
                  <c:v>531.1</c:v>
                </c:pt>
                <c:pt idx="2652">
                  <c:v>517.44200000000001</c:v>
                </c:pt>
                <c:pt idx="2653">
                  <c:v>500.62400000000002</c:v>
                </c:pt>
                <c:pt idx="2654">
                  <c:v>481.24799999999999</c:v>
                </c:pt>
                <c:pt idx="2655">
                  <c:v>459.69900000000001</c:v>
                </c:pt>
                <c:pt idx="2656">
                  <c:v>420.07900000000001</c:v>
                </c:pt>
                <c:pt idx="2657">
                  <c:v>373.18599999999998</c:v>
                </c:pt>
                <c:pt idx="2658">
                  <c:v>299.49</c:v>
                </c:pt>
                <c:pt idx="2659">
                  <c:v>268.24</c:v>
                </c:pt>
                <c:pt idx="2660">
                  <c:v>238.51599999999999</c:v>
                </c:pt>
                <c:pt idx="2661">
                  <c:v>215.63800000000001</c:v>
                </c:pt>
                <c:pt idx="2662">
                  <c:v>194.18</c:v>
                </c:pt>
                <c:pt idx="2663">
                  <c:v>179.078</c:v>
                </c:pt>
                <c:pt idx="2664">
                  <c:v>164.85599999999999</c:v>
                </c:pt>
                <c:pt idx="2665">
                  <c:v>150.12799999999999</c:v>
                </c:pt>
                <c:pt idx="2666">
                  <c:v>139.16800000000001</c:v>
                </c:pt>
                <c:pt idx="2667">
                  <c:v>128.89599999999999</c:v>
                </c:pt>
                <c:pt idx="2668">
                  <c:v>119.3</c:v>
                </c:pt>
                <c:pt idx="2669">
                  <c:v>110.36199999999999</c:v>
                </c:pt>
                <c:pt idx="2670">
                  <c:v>102.06</c:v>
                </c:pt>
                <c:pt idx="2671">
                  <c:v>94.369500000000002</c:v>
                </c:pt>
                <c:pt idx="2672">
                  <c:v>87.262100000000004</c:v>
                </c:pt>
                <c:pt idx="2673">
                  <c:v>79.986599999999996</c:v>
                </c:pt>
                <c:pt idx="2674">
                  <c:v>74.456100000000006</c:v>
                </c:pt>
                <c:pt idx="2675">
                  <c:v>69.344099999999997</c:v>
                </c:pt>
                <c:pt idx="2676">
                  <c:v>64.624700000000004</c:v>
                </c:pt>
                <c:pt idx="2677">
                  <c:v>60.274099999999997</c:v>
                </c:pt>
                <c:pt idx="2678">
                  <c:v>56.267299999999999</c:v>
                </c:pt>
                <c:pt idx="2679">
                  <c:v>52.580800000000004</c:v>
                </c:pt>
                <c:pt idx="2680">
                  <c:v>49.191299999999998</c:v>
                </c:pt>
                <c:pt idx="2681">
                  <c:v>46.076799999999999</c:v>
                </c:pt>
                <c:pt idx="2682">
                  <c:v>43.216000000000001</c:v>
                </c:pt>
                <c:pt idx="2683">
                  <c:v>40.588900000000002</c:v>
                </c:pt>
                <c:pt idx="2684">
                  <c:v>37.8887</c:v>
                </c:pt>
                <c:pt idx="2685">
                  <c:v>35.435000000000002</c:v>
                </c:pt>
                <c:pt idx="2686">
                  <c:v>33.204000000000001</c:v>
                </c:pt>
                <c:pt idx="2687">
                  <c:v>31.174199999999999</c:v>
                </c:pt>
                <c:pt idx="2688">
                  <c:v>29.325700000000001</c:v>
                </c:pt>
                <c:pt idx="2689">
                  <c:v>27.6404</c:v>
                </c:pt>
                <c:pt idx="2690">
                  <c:v>26.101700000000001</c:v>
                </c:pt>
                <c:pt idx="2691">
                  <c:v>24.695</c:v>
                </c:pt>
                <c:pt idx="2692">
                  <c:v>23.406600000000001</c:v>
                </c:pt>
                <c:pt idx="2693">
                  <c:v>22.224499999999999</c:v>
                </c:pt>
                <c:pt idx="2694">
                  <c:v>21.022400000000001</c:v>
                </c:pt>
                <c:pt idx="2695">
                  <c:v>19.716999999999999</c:v>
                </c:pt>
                <c:pt idx="2696">
                  <c:v>18.542200000000001</c:v>
                </c:pt>
                <c:pt idx="2697">
                  <c:v>17.481200000000001</c:v>
                </c:pt>
                <c:pt idx="2698">
                  <c:v>16.519100000000002</c:v>
                </c:pt>
                <c:pt idx="2699">
                  <c:v>15.6435</c:v>
                </c:pt>
                <c:pt idx="2700">
                  <c:v>14.8438</c:v>
                </c:pt>
                <c:pt idx="2701">
                  <c:v>14.110799999999999</c:v>
                </c:pt>
                <c:pt idx="2702">
                  <c:v>13.2239</c:v>
                </c:pt>
                <c:pt idx="2703">
                  <c:v>12.426399999999999</c:v>
                </c:pt>
                <c:pt idx="2704">
                  <c:v>11.6204</c:v>
                </c:pt>
                <c:pt idx="2705">
                  <c:v>11.209099999999999</c:v>
                </c:pt>
                <c:pt idx="2706">
                  <c:v>10.454599999999999</c:v>
                </c:pt>
                <c:pt idx="2707">
                  <c:v>9.7790800000000004</c:v>
                </c:pt>
                <c:pt idx="2708">
                  <c:v>9.1711899999999993</c:v>
                </c:pt>
                <c:pt idx="2709">
                  <c:v>8.6215200000000003</c:v>
                </c:pt>
                <c:pt idx="2710">
                  <c:v>8.12242</c:v>
                </c:pt>
                <c:pt idx="2711">
                  <c:v>7.66751</c:v>
                </c:pt>
                <c:pt idx="2712">
                  <c:v>7.2514500000000002</c:v>
                </c:pt>
                <c:pt idx="2713">
                  <c:v>6.8091799999999996</c:v>
                </c:pt>
                <c:pt idx="2714">
                  <c:v>6.4076599999999999</c:v>
                </c:pt>
                <c:pt idx="2715">
                  <c:v>6.0418500000000002</c:v>
                </c:pt>
                <c:pt idx="2716">
                  <c:v>5.7074999999999996</c:v>
                </c:pt>
                <c:pt idx="2717">
                  <c:v>5.4009900000000002</c:v>
                </c:pt>
                <c:pt idx="2718">
                  <c:v>5.1192299999999999</c:v>
                </c:pt>
                <c:pt idx="2719">
                  <c:v>4.8595600000000001</c:v>
                </c:pt>
                <c:pt idx="2720">
                  <c:v>4.6196700000000002</c:v>
                </c:pt>
                <c:pt idx="2721">
                  <c:v>4.3371199999999996</c:v>
                </c:pt>
                <c:pt idx="2722">
                  <c:v>4.08033</c:v>
                </c:pt>
                <c:pt idx="2723">
                  <c:v>3.8462000000000001</c:v>
                </c:pt>
                <c:pt idx="2724">
                  <c:v>3.6321099999999999</c:v>
                </c:pt>
                <c:pt idx="2725">
                  <c:v>3.4357799999999998</c:v>
                </c:pt>
                <c:pt idx="2726">
                  <c:v>3.2553000000000001</c:v>
                </c:pt>
                <c:pt idx="2727">
                  <c:v>3.0889700000000002</c:v>
                </c:pt>
                <c:pt idx="2728">
                  <c:v>2.93533</c:v>
                </c:pt>
                <c:pt idx="2729">
                  <c:v>2.7480500000000001</c:v>
                </c:pt>
                <c:pt idx="2730">
                  <c:v>2.5785</c:v>
                </c:pt>
                <c:pt idx="2731">
                  <c:v>2.42448</c:v>
                </c:pt>
                <c:pt idx="2732">
                  <c:v>2.2841499999999999</c:v>
                </c:pt>
                <c:pt idx="2733">
                  <c:v>2.15591</c:v>
                </c:pt>
                <c:pt idx="2734">
                  <c:v>2.0383800000000001</c:v>
                </c:pt>
                <c:pt idx="2735">
                  <c:v>1.9303999999999999</c:v>
                </c:pt>
                <c:pt idx="2736">
                  <c:v>1.8309200000000001</c:v>
                </c:pt>
                <c:pt idx="2737">
                  <c:v>1.72445</c:v>
                </c:pt>
                <c:pt idx="2738">
                  <c:v>1.62717</c:v>
                </c:pt>
                <c:pt idx="2739">
                  <c:v>1.53803</c:v>
                </c:pt>
                <c:pt idx="2740">
                  <c:v>1.4561599999999999</c:v>
                </c:pt>
                <c:pt idx="2741">
                  <c:v>1.3807799999999999</c:v>
                </c:pt>
                <c:pt idx="2742">
                  <c:v>1.3112200000000001</c:v>
                </c:pt>
                <c:pt idx="2743">
                  <c:v>1.21655</c:v>
                </c:pt>
                <c:pt idx="2744">
                  <c:v>1.1512800000000001</c:v>
                </c:pt>
                <c:pt idx="2745">
                  <c:v>1.08409</c:v>
                </c:pt>
                <c:pt idx="2746">
                  <c:v>1.0227599999999999</c:v>
                </c:pt>
                <c:pt idx="2747">
                  <c:v>0.96660999999999997</c:v>
                </c:pt>
                <c:pt idx="2748">
                  <c:v>0.91508299999999998</c:v>
                </c:pt>
                <c:pt idx="2749">
                  <c:v>0.86767799999999995</c:v>
                </c:pt>
                <c:pt idx="2750">
                  <c:v>0.82396599999999998</c:v>
                </c:pt>
                <c:pt idx="2751">
                  <c:v>0.76451499999999994</c:v>
                </c:pt>
                <c:pt idx="2752">
                  <c:v>0.72084499999999996</c:v>
                </c:pt>
                <c:pt idx="2753">
                  <c:v>0.68093099999999995</c:v>
                </c:pt>
                <c:pt idx="2754">
                  <c:v>0.64435600000000004</c:v>
                </c:pt>
                <c:pt idx="2755">
                  <c:v>0.61075999999999997</c:v>
                </c:pt>
                <c:pt idx="2756">
                  <c:v>0.57983600000000002</c:v>
                </c:pt>
                <c:pt idx="2757">
                  <c:v>0.53786500000000004</c:v>
                </c:pt>
                <c:pt idx="2758">
                  <c:v>0.50047200000000003</c:v>
                </c:pt>
                <c:pt idx="2759">
                  <c:v>0.47182400000000002</c:v>
                </c:pt>
                <c:pt idx="2760">
                  <c:v>0.44565399999999999</c:v>
                </c:pt>
                <c:pt idx="2761">
                  <c:v>0.42169400000000001</c:v>
                </c:pt>
                <c:pt idx="2762">
                  <c:v>0.39970600000000001</c:v>
                </c:pt>
                <c:pt idx="2763">
                  <c:v>0.37948100000000001</c:v>
                </c:pt>
                <c:pt idx="2764">
                  <c:v>0.35205199999999998</c:v>
                </c:pt>
                <c:pt idx="2765">
                  <c:v>0.327654</c:v>
                </c:pt>
                <c:pt idx="2766">
                  <c:v>0.30882300000000001</c:v>
                </c:pt>
                <c:pt idx="2767">
                  <c:v>0.29166999999999998</c:v>
                </c:pt>
                <c:pt idx="2768">
                  <c:v>0.27600200000000003</c:v>
                </c:pt>
                <c:pt idx="2769">
                  <c:v>0.26164999999999999</c:v>
                </c:pt>
                <c:pt idx="2770">
                  <c:v>0.24847</c:v>
                </c:pt>
                <c:pt idx="2771">
                  <c:v>0.23633599999999999</c:v>
                </c:pt>
                <c:pt idx="2772">
                  <c:v>0.219865</c:v>
                </c:pt>
                <c:pt idx="2773">
                  <c:v>0.209371</c:v>
                </c:pt>
                <c:pt idx="2774">
                  <c:v>0.199187</c:v>
                </c:pt>
                <c:pt idx="2775">
                  <c:v>0.18537300000000001</c:v>
                </c:pt>
                <c:pt idx="2776">
                  <c:v>0.17308399999999999</c:v>
                </c:pt>
                <c:pt idx="2777">
                  <c:v>0.16211900000000001</c:v>
                </c:pt>
                <c:pt idx="2778">
                  <c:v>0.15229200000000001</c:v>
                </c:pt>
                <c:pt idx="2779">
                  <c:v>0.14340600000000001</c:v>
                </c:pt>
                <c:pt idx="2780">
                  <c:v>0.13536100000000001</c:v>
                </c:pt>
                <c:pt idx="2781">
                  <c:v>0.12805800000000001</c:v>
                </c:pt>
                <c:pt idx="2782">
                  <c:v>0.12141</c:v>
                </c:pt>
                <c:pt idx="2783">
                  <c:v>0.115338</c:v>
                </c:pt>
                <c:pt idx="2784">
                  <c:v>0.108028</c:v>
                </c:pt>
                <c:pt idx="2785">
                  <c:v>0.101496</c:v>
                </c:pt>
                <c:pt idx="2786">
                  <c:v>9.5633999999999997E-2</c:v>
                </c:pt>
                <c:pt idx="2787">
                  <c:v>9.0352199999999994E-2</c:v>
                </c:pt>
                <c:pt idx="2788">
                  <c:v>8.5575300000000007E-2</c:v>
                </c:pt>
                <c:pt idx="2789">
                  <c:v>8.1248699999999993E-2</c:v>
                </c:pt>
                <c:pt idx="2790">
                  <c:v>7.7313800000000002E-2</c:v>
                </c:pt>
                <c:pt idx="2791">
                  <c:v>7.3704099999999995E-2</c:v>
                </c:pt>
                <c:pt idx="2792">
                  <c:v>7.0069699999999999E-2</c:v>
                </c:pt>
                <c:pt idx="2793">
                  <c:v>6.6487500000000005E-2</c:v>
                </c:pt>
                <c:pt idx="2794">
                  <c:v>6.3250100000000004E-2</c:v>
                </c:pt>
                <c:pt idx="2795">
                  <c:v>5.8937700000000003E-2</c:v>
                </c:pt>
                <c:pt idx="2796">
                  <c:v>5.5154300000000003E-2</c:v>
                </c:pt>
                <c:pt idx="2797">
                  <c:v>5.1831000000000002E-2</c:v>
                </c:pt>
                <c:pt idx="2798">
                  <c:v>4.9036400000000001E-2</c:v>
                </c:pt>
                <c:pt idx="2799">
                  <c:v>4.6836000000000003E-2</c:v>
                </c:pt>
                <c:pt idx="2800">
                  <c:v>4.42076E-2</c:v>
                </c:pt>
                <c:pt idx="2801">
                  <c:v>4.2254300000000002E-2</c:v>
                </c:pt>
                <c:pt idx="2802">
                  <c:v>4.0485399999999998E-2</c:v>
                </c:pt>
                <c:pt idx="2803">
                  <c:v>3.8718000000000002E-2</c:v>
                </c:pt>
                <c:pt idx="2804">
                  <c:v>3.6263200000000002E-2</c:v>
                </c:pt>
                <c:pt idx="2805">
                  <c:v>3.4653900000000001E-2</c:v>
                </c:pt>
                <c:pt idx="2806">
                  <c:v>3.3228300000000002E-2</c:v>
                </c:pt>
                <c:pt idx="2807">
                  <c:v>3.1956100000000001E-2</c:v>
                </c:pt>
                <c:pt idx="2808">
                  <c:v>3.0362799999999999E-2</c:v>
                </c:pt>
                <c:pt idx="2809">
                  <c:v>2.9042999999999999E-2</c:v>
                </c:pt>
                <c:pt idx="2810">
                  <c:v>2.7936900000000001E-2</c:v>
                </c:pt>
                <c:pt idx="2811">
                  <c:v>2.69976E-2</c:v>
                </c:pt>
                <c:pt idx="2812">
                  <c:v>2.6243300000000001E-2</c:v>
                </c:pt>
                <c:pt idx="2813">
                  <c:v>2.5684700000000001E-2</c:v>
                </c:pt>
                <c:pt idx="2814">
                  <c:v>2.5413499999999999E-2</c:v>
                </c:pt>
                <c:pt idx="2815">
                  <c:v>2.52994E-2</c:v>
                </c:pt>
                <c:pt idx="2816">
                  <c:v>2.5354600000000001E-2</c:v>
                </c:pt>
                <c:pt idx="2817">
                  <c:v>2.5579399999999999E-2</c:v>
                </c:pt>
                <c:pt idx="2818">
                  <c:v>2.5869199999999998E-2</c:v>
                </c:pt>
                <c:pt idx="2819">
                  <c:v>2.6252600000000001E-2</c:v>
                </c:pt>
                <c:pt idx="2820">
                  <c:v>2.6802200000000002E-2</c:v>
                </c:pt>
                <c:pt idx="2821">
                  <c:v>2.7372199999999999E-2</c:v>
                </c:pt>
                <c:pt idx="2822">
                  <c:v>2.81292E-2</c:v>
                </c:pt>
                <c:pt idx="2823">
                  <c:v>2.9038000000000001E-2</c:v>
                </c:pt>
                <c:pt idx="2824">
                  <c:v>2.9976099999999999E-2</c:v>
                </c:pt>
                <c:pt idx="2825">
                  <c:v>3.0737799999999999E-2</c:v>
                </c:pt>
                <c:pt idx="2826">
                  <c:v>3.1638399999999997E-2</c:v>
                </c:pt>
                <c:pt idx="2827">
                  <c:v>3.2710900000000001E-2</c:v>
                </c:pt>
                <c:pt idx="2828">
                  <c:v>3.3998800000000003E-2</c:v>
                </c:pt>
                <c:pt idx="2829">
                  <c:v>3.5140699999999997E-2</c:v>
                </c:pt>
                <c:pt idx="2830">
                  <c:v>3.6469000000000001E-2</c:v>
                </c:pt>
                <c:pt idx="2831">
                  <c:v>3.8076899999999997E-2</c:v>
                </c:pt>
                <c:pt idx="2832">
                  <c:v>3.9390099999999997E-2</c:v>
                </c:pt>
                <c:pt idx="2833">
                  <c:v>4.0881300000000002E-2</c:v>
                </c:pt>
                <c:pt idx="2834">
                  <c:v>4.2584799999999999E-2</c:v>
                </c:pt>
                <c:pt idx="2835">
                  <c:v>4.45435E-2</c:v>
                </c:pt>
                <c:pt idx="2836">
                  <c:v>4.6811899999999997E-2</c:v>
                </c:pt>
                <c:pt idx="2837">
                  <c:v>4.8757599999999998E-2</c:v>
                </c:pt>
                <c:pt idx="2838">
                  <c:v>5.0953199999999997E-2</c:v>
                </c:pt>
                <c:pt idx="2839">
                  <c:v>5.34443E-2</c:v>
                </c:pt>
                <c:pt idx="2840">
                  <c:v>5.5540399999999997E-2</c:v>
                </c:pt>
                <c:pt idx="2841">
                  <c:v>5.81377E-2</c:v>
                </c:pt>
                <c:pt idx="2842">
                  <c:v>6.1065300000000003E-2</c:v>
                </c:pt>
                <c:pt idx="2843">
                  <c:v>6.4384700000000003E-2</c:v>
                </c:pt>
                <c:pt idx="2844">
                  <c:v>6.8173999999999998E-2</c:v>
                </c:pt>
                <c:pt idx="2845">
                  <c:v>7.1383799999999997E-2</c:v>
                </c:pt>
                <c:pt idx="2846">
                  <c:v>7.4968000000000007E-2</c:v>
                </c:pt>
                <c:pt idx="2847">
                  <c:v>7.8995200000000002E-2</c:v>
                </c:pt>
                <c:pt idx="2848">
                  <c:v>8.3554000000000003E-2</c:v>
                </c:pt>
                <c:pt idx="2849">
                  <c:v>8.6945599999999998E-2</c:v>
                </c:pt>
                <c:pt idx="2850">
                  <c:v>9.1996400000000006E-2</c:v>
                </c:pt>
                <c:pt idx="2851">
                  <c:v>9.62586E-2</c:v>
                </c:pt>
                <c:pt idx="2852">
                  <c:v>0.10101400000000001</c:v>
                </c:pt>
                <c:pt idx="2853">
                  <c:v>0.106366</c:v>
                </c:pt>
                <c:pt idx="2854">
                  <c:v>0.112452</c:v>
                </c:pt>
                <c:pt idx="2855">
                  <c:v>0.11945</c:v>
                </c:pt>
                <c:pt idx="2856">
                  <c:v>0.124737</c:v>
                </c:pt>
                <c:pt idx="2857">
                  <c:v>0.13062299999999999</c:v>
                </c:pt>
                <c:pt idx="2858">
                  <c:v>0.137215</c:v>
                </c:pt>
                <c:pt idx="2859">
                  <c:v>0.14464399999999999</c:v>
                </c:pt>
                <c:pt idx="2860">
                  <c:v>0.15306400000000001</c:v>
                </c:pt>
                <c:pt idx="2861">
                  <c:v>0.16014200000000001</c:v>
                </c:pt>
                <c:pt idx="2862">
                  <c:v>0.16797500000000001</c:v>
                </c:pt>
                <c:pt idx="2863">
                  <c:v>0.17605999999999999</c:v>
                </c:pt>
                <c:pt idx="2864">
                  <c:v>0.18499199999999999</c:v>
                </c:pt>
                <c:pt idx="2865">
                  <c:v>0.19488</c:v>
                </c:pt>
                <c:pt idx="2866">
                  <c:v>0.205847</c:v>
                </c:pt>
                <c:pt idx="2867">
                  <c:v>0.218032</c:v>
                </c:pt>
                <c:pt idx="2868">
                  <c:v>0.23158699999999999</c:v>
                </c:pt>
                <c:pt idx="2869">
                  <c:v>0.24668499999999999</c:v>
                </c:pt>
                <c:pt idx="2870">
                  <c:v>0.26351599999999997</c:v>
                </c:pt>
                <c:pt idx="2871">
                  <c:v>0.28229399999999999</c:v>
                </c:pt>
                <c:pt idx="2872">
                  <c:v>0.30324800000000002</c:v>
                </c:pt>
                <c:pt idx="2873">
                  <c:v>0.32054700000000003</c:v>
                </c:pt>
                <c:pt idx="2874">
                  <c:v>0.33933000000000002</c:v>
                </c:pt>
                <c:pt idx="2875">
                  <c:v>0.35972500000000002</c:v>
                </c:pt>
                <c:pt idx="2876">
                  <c:v>0.38186300000000001</c:v>
                </c:pt>
                <c:pt idx="2877">
                  <c:v>0.40588800000000003</c:v>
                </c:pt>
                <c:pt idx="2878">
                  <c:v>0.431948</c:v>
                </c:pt>
                <c:pt idx="2879">
                  <c:v>0.460204</c:v>
                </c:pt>
                <c:pt idx="2880">
                  <c:v>0.49082100000000001</c:v>
                </c:pt>
                <c:pt idx="2881">
                  <c:v>0.522343</c:v>
                </c:pt>
                <c:pt idx="2882">
                  <c:v>0.55632800000000004</c:v>
                </c:pt>
                <c:pt idx="2883">
                  <c:v>0.59294599999999997</c:v>
                </c:pt>
                <c:pt idx="2884">
                  <c:v>0.63236700000000001</c:v>
                </c:pt>
                <c:pt idx="2885">
                  <c:v>0.67477900000000002</c:v>
                </c:pt>
                <c:pt idx="2886">
                  <c:v>0.72036299999999998</c:v>
                </c:pt>
                <c:pt idx="2887">
                  <c:v>0.76931799999999995</c:v>
                </c:pt>
                <c:pt idx="2888">
                  <c:v>0.82183700000000004</c:v>
                </c:pt>
                <c:pt idx="2889">
                  <c:v>0.87813600000000003</c:v>
                </c:pt>
                <c:pt idx="2890">
                  <c:v>0.93841200000000002</c:v>
                </c:pt>
                <c:pt idx="2891">
                  <c:v>1.00288</c:v>
                </c:pt>
                <c:pt idx="2892">
                  <c:v>1.07176</c:v>
                </c:pt>
                <c:pt idx="2893">
                  <c:v>1.1452800000000001</c:v>
                </c:pt>
                <c:pt idx="2894">
                  <c:v>1.22363</c:v>
                </c:pt>
                <c:pt idx="2895">
                  <c:v>1.30705</c:v>
                </c:pt>
                <c:pt idx="2896">
                  <c:v>1.4327700000000001</c:v>
                </c:pt>
                <c:pt idx="2897">
                  <c:v>1.54921</c:v>
                </c:pt>
                <c:pt idx="2898">
                  <c:v>1.67405</c:v>
                </c:pt>
                <c:pt idx="2899">
                  <c:v>1.8076300000000001</c:v>
                </c:pt>
                <c:pt idx="2900">
                  <c:v>1.9502900000000001</c:v>
                </c:pt>
                <c:pt idx="2901">
                  <c:v>2.1023100000000001</c:v>
                </c:pt>
                <c:pt idx="2902">
                  <c:v>2.3200799999999999</c:v>
                </c:pt>
                <c:pt idx="2903">
                  <c:v>2.55558</c:v>
                </c:pt>
                <c:pt idx="2904">
                  <c:v>2.8092600000000001</c:v>
                </c:pt>
                <c:pt idx="2905">
                  <c:v>3.08142</c:v>
                </c:pt>
                <c:pt idx="2906">
                  <c:v>3.40991</c:v>
                </c:pt>
                <c:pt idx="2907">
                  <c:v>3.7618900000000002</c:v>
                </c:pt>
                <c:pt idx="2908">
                  <c:v>4.1369899999999999</c:v>
                </c:pt>
                <c:pt idx="2909">
                  <c:v>4.5344300000000004</c:v>
                </c:pt>
                <c:pt idx="2910">
                  <c:v>5.0970700000000004</c:v>
                </c:pt>
                <c:pt idx="2911">
                  <c:v>5.8164600000000002</c:v>
                </c:pt>
                <c:pt idx="2912">
                  <c:v>6.5752199999999998</c:v>
                </c:pt>
                <c:pt idx="2913">
                  <c:v>8.2048900000000007</c:v>
                </c:pt>
                <c:pt idx="2914">
                  <c:v>9.5592900000000007</c:v>
                </c:pt>
                <c:pt idx="2915">
                  <c:v>10.458399999999999</c:v>
                </c:pt>
                <c:pt idx="2916">
                  <c:v>11.1267</c:v>
                </c:pt>
                <c:pt idx="2917">
                  <c:v>11.6037</c:v>
                </c:pt>
                <c:pt idx="2918">
                  <c:v>11.976599999999999</c:v>
                </c:pt>
                <c:pt idx="2919">
                  <c:v>12.331</c:v>
                </c:pt>
                <c:pt idx="2920">
                  <c:v>12.5688</c:v>
                </c:pt>
                <c:pt idx="2921">
                  <c:v>12.789199999999999</c:v>
                </c:pt>
                <c:pt idx="2922">
                  <c:v>12.9071</c:v>
                </c:pt>
                <c:pt idx="2923">
                  <c:v>12.944599999999999</c:v>
                </c:pt>
                <c:pt idx="2924">
                  <c:v>12.9099</c:v>
                </c:pt>
                <c:pt idx="2925">
                  <c:v>12.7858</c:v>
                </c:pt>
                <c:pt idx="2926">
                  <c:v>12.563599999999999</c:v>
                </c:pt>
                <c:pt idx="2927">
                  <c:v>12.3245</c:v>
                </c:pt>
                <c:pt idx="2928">
                  <c:v>11.9687</c:v>
                </c:pt>
                <c:pt idx="2929">
                  <c:v>11.594799999999999</c:v>
                </c:pt>
                <c:pt idx="2930">
                  <c:v>11.116899999999999</c:v>
                </c:pt>
                <c:pt idx="2931">
                  <c:v>10.447800000000001</c:v>
                </c:pt>
                <c:pt idx="2932">
                  <c:v>9.6330100000000005</c:v>
                </c:pt>
                <c:pt idx="2933">
                  <c:v>8.2387999999999995</c:v>
                </c:pt>
                <c:pt idx="2934">
                  <c:v>6.6525100000000004</c:v>
                </c:pt>
                <c:pt idx="2935">
                  <c:v>5.8911300000000004</c:v>
                </c:pt>
                <c:pt idx="2936">
                  <c:v>5.2608800000000002</c:v>
                </c:pt>
                <c:pt idx="2937">
                  <c:v>4.7073700000000001</c:v>
                </c:pt>
                <c:pt idx="2938">
                  <c:v>4.3145100000000003</c:v>
                </c:pt>
                <c:pt idx="2939">
                  <c:v>3.9420299999999999</c:v>
                </c:pt>
                <c:pt idx="2940">
                  <c:v>3.59083</c:v>
                </c:pt>
                <c:pt idx="2941">
                  <c:v>3.2395</c:v>
                </c:pt>
                <c:pt idx="2942">
                  <c:v>2.9916200000000002</c:v>
                </c:pt>
                <c:pt idx="2943">
                  <c:v>2.7579799999999999</c:v>
                </c:pt>
                <c:pt idx="2944">
                  <c:v>2.5384199999999999</c:v>
                </c:pt>
                <c:pt idx="2945">
                  <c:v>2.3327399999999998</c:v>
                </c:pt>
                <c:pt idx="2946">
                  <c:v>2.1406100000000001</c:v>
                </c:pt>
                <c:pt idx="2947">
                  <c:v>1.9616899999999999</c:v>
                </c:pt>
                <c:pt idx="2948">
                  <c:v>1.7955300000000001</c:v>
                </c:pt>
                <c:pt idx="2949">
                  <c:v>1.6682399999999999</c:v>
                </c:pt>
                <c:pt idx="2950">
                  <c:v>1.5289900000000001</c:v>
                </c:pt>
                <c:pt idx="2951">
                  <c:v>1.4002600000000001</c:v>
                </c:pt>
                <c:pt idx="2952">
                  <c:v>1.28155</c:v>
                </c:pt>
                <c:pt idx="2953">
                  <c:v>1.17232</c:v>
                </c:pt>
                <c:pt idx="2954">
                  <c:v>1.0720499999999999</c:v>
                </c:pt>
                <c:pt idx="2955">
                  <c:v>0.98018000000000005</c:v>
                </c:pt>
                <c:pt idx="2956">
                  <c:v>0.89619599999999999</c:v>
                </c:pt>
                <c:pt idx="2957">
                  <c:v>0.81956600000000002</c:v>
                </c:pt>
                <c:pt idx="2958">
                  <c:v>0.74978</c:v>
                </c:pt>
                <c:pt idx="2959">
                  <c:v>0.68633599999999995</c:v>
                </c:pt>
                <c:pt idx="2960">
                  <c:v>0.63899700000000004</c:v>
                </c:pt>
                <c:pt idx="2961">
                  <c:v>0.58772599999999997</c:v>
                </c:pt>
                <c:pt idx="2962">
                  <c:v>0.54114600000000002</c:v>
                </c:pt>
                <c:pt idx="2963">
                  <c:v>0.49887999999999999</c:v>
                </c:pt>
                <c:pt idx="2964">
                  <c:v>0.46056900000000001</c:v>
                </c:pt>
                <c:pt idx="2965">
                  <c:v>0.42587799999999998</c:v>
                </c:pt>
                <c:pt idx="2966">
                  <c:v>0.39449099999999998</c:v>
                </c:pt>
                <c:pt idx="2967">
                  <c:v>0.36611300000000002</c:v>
                </c:pt>
                <c:pt idx="2968">
                  <c:v>0.34046700000000002</c:v>
                </c:pt>
                <c:pt idx="2969">
                  <c:v>0.31730000000000003</c:v>
                </c:pt>
                <c:pt idx="2970">
                  <c:v>0.29637599999999997</c:v>
                </c:pt>
                <c:pt idx="2971">
                  <c:v>0.27747899999999998</c:v>
                </c:pt>
                <c:pt idx="2972">
                  <c:v>0.26040799999999997</c:v>
                </c:pt>
                <c:pt idx="2973">
                  <c:v>0.24498</c:v>
                </c:pt>
                <c:pt idx="2974">
                  <c:v>0.23103099999999999</c:v>
                </c:pt>
                <c:pt idx="2975">
                  <c:v>0.21840899999999999</c:v>
                </c:pt>
                <c:pt idx="2976">
                  <c:v>0.204902</c:v>
                </c:pt>
                <c:pt idx="2977">
                  <c:v>0.194353</c:v>
                </c:pt>
                <c:pt idx="2978">
                  <c:v>0.184805</c:v>
                </c:pt>
                <c:pt idx="2979">
                  <c:v>0.176149</c:v>
                </c:pt>
                <c:pt idx="2980">
                  <c:v>0.16828599999999999</c:v>
                </c:pt>
                <c:pt idx="2981">
                  <c:v>0.158884</c:v>
                </c:pt>
                <c:pt idx="2982">
                  <c:v>0.150556</c:v>
                </c:pt>
                <c:pt idx="2983">
                  <c:v>0.143146</c:v>
                </c:pt>
                <c:pt idx="2984">
                  <c:v>0.136521</c:v>
                </c:pt>
                <c:pt idx="2985">
                  <c:v>0.13057099999999999</c:v>
                </c:pt>
                <c:pt idx="2986">
                  <c:v>0.12520000000000001</c:v>
                </c:pt>
                <c:pt idx="2987">
                  <c:v>0.118058</c:v>
                </c:pt>
                <c:pt idx="2988">
                  <c:v>0.111822</c:v>
                </c:pt>
                <c:pt idx="2989">
                  <c:v>0.106323</c:v>
                </c:pt>
                <c:pt idx="2990">
                  <c:v>0.101427</c:v>
                </c:pt>
                <c:pt idx="2991">
                  <c:v>9.6116599999999996E-2</c:v>
                </c:pt>
                <c:pt idx="2992">
                  <c:v>9.1011300000000003E-2</c:v>
                </c:pt>
                <c:pt idx="2993">
                  <c:v>8.6490800000000007E-2</c:v>
                </c:pt>
                <c:pt idx="2994">
                  <c:v>8.2452499999999998E-2</c:v>
                </c:pt>
                <c:pt idx="2995">
                  <c:v>7.8818799999999994E-2</c:v>
                </c:pt>
                <c:pt idx="2996">
                  <c:v>7.4501300000000006E-2</c:v>
                </c:pt>
                <c:pt idx="2997">
                  <c:v>7.0688200000000007E-2</c:v>
                </c:pt>
                <c:pt idx="2998">
                  <c:v>6.7296800000000004E-2</c:v>
                </c:pt>
                <c:pt idx="2999">
                  <c:v>6.4262700000000006E-2</c:v>
                </c:pt>
                <c:pt idx="3000">
                  <c:v>6.0685500000000003E-2</c:v>
                </c:pt>
                <c:pt idx="3001">
                  <c:v>5.77405E-2</c:v>
                </c:pt>
                <c:pt idx="3002">
                  <c:v>5.5127500000000003E-2</c:v>
                </c:pt>
                <c:pt idx="3003">
                  <c:v>5.2796599999999999E-2</c:v>
                </c:pt>
                <c:pt idx="3004">
                  <c:v>5.0707599999999999E-2</c:v>
                </c:pt>
                <c:pt idx="3005">
                  <c:v>4.8242E-2</c:v>
                </c:pt>
                <c:pt idx="3006">
                  <c:v>4.6084699999999999E-2</c:v>
                </c:pt>
                <c:pt idx="3007">
                  <c:v>4.4185599999999998E-2</c:v>
                </c:pt>
                <c:pt idx="3008">
                  <c:v>4.2504500000000001E-2</c:v>
                </c:pt>
                <c:pt idx="3009">
                  <c:v>4.0388599999999997E-2</c:v>
                </c:pt>
                <c:pt idx="3010">
                  <c:v>3.8613799999999997E-2</c:v>
                </c:pt>
                <c:pt idx="3011">
                  <c:v>3.7083699999999997E-2</c:v>
                </c:pt>
                <c:pt idx="3012">
                  <c:v>3.57547E-2</c:v>
                </c:pt>
                <c:pt idx="3013">
                  <c:v>3.4592699999999997E-2</c:v>
                </c:pt>
                <c:pt idx="3014">
                  <c:v>3.3257500000000002E-2</c:v>
                </c:pt>
                <c:pt idx="3015">
                  <c:v>3.2122600000000001E-2</c:v>
                </c:pt>
                <c:pt idx="3016">
                  <c:v>3.1150299999999999E-2</c:v>
                </c:pt>
                <c:pt idx="3017">
                  <c:v>2.99349E-2</c:v>
                </c:pt>
                <c:pt idx="3018">
                  <c:v>2.8901400000000001E-2</c:v>
                </c:pt>
                <c:pt idx="3019">
                  <c:v>2.80585E-2</c:v>
                </c:pt>
                <c:pt idx="3020">
                  <c:v>2.7361199999999999E-2</c:v>
                </c:pt>
                <c:pt idx="3021">
                  <c:v>2.6524300000000001E-2</c:v>
                </c:pt>
                <c:pt idx="3022">
                  <c:v>2.58789E-2</c:v>
                </c:pt>
                <c:pt idx="3023">
                  <c:v>2.5376099999999999E-2</c:v>
                </c:pt>
                <c:pt idx="3024">
                  <c:v>2.4947500000000001E-2</c:v>
                </c:pt>
                <c:pt idx="3025">
                  <c:v>2.4500999999999998E-2</c:v>
                </c:pt>
                <c:pt idx="3026">
                  <c:v>2.4187199999999999E-2</c:v>
                </c:pt>
                <c:pt idx="3027">
                  <c:v>2.3893899999999999E-2</c:v>
                </c:pt>
                <c:pt idx="3028">
                  <c:v>2.3743E-2</c:v>
                </c:pt>
                <c:pt idx="3029">
                  <c:v>2.3723999999999999E-2</c:v>
                </c:pt>
                <c:pt idx="3030">
                  <c:v>2.3815900000000001E-2</c:v>
                </c:pt>
                <c:pt idx="3031">
                  <c:v>2.41134E-2</c:v>
                </c:pt>
                <c:pt idx="3032">
                  <c:v>2.45515E-2</c:v>
                </c:pt>
                <c:pt idx="3033">
                  <c:v>2.5145600000000001E-2</c:v>
                </c:pt>
                <c:pt idx="3034">
                  <c:v>2.5780500000000001E-2</c:v>
                </c:pt>
                <c:pt idx="3035">
                  <c:v>2.65507E-2</c:v>
                </c:pt>
                <c:pt idx="3036">
                  <c:v>2.74404E-2</c:v>
                </c:pt>
                <c:pt idx="3037">
                  <c:v>2.8500600000000001E-2</c:v>
                </c:pt>
                <c:pt idx="3038">
                  <c:v>2.9758699999999999E-2</c:v>
                </c:pt>
                <c:pt idx="3039">
                  <c:v>3.0861400000000001E-2</c:v>
                </c:pt>
                <c:pt idx="3040">
                  <c:v>3.2217999999999997E-2</c:v>
                </c:pt>
                <c:pt idx="3041">
                  <c:v>3.3845899999999998E-2</c:v>
                </c:pt>
                <c:pt idx="3042">
                  <c:v>3.5088500000000002E-2</c:v>
                </c:pt>
                <c:pt idx="3043">
                  <c:v>3.6428200000000001E-2</c:v>
                </c:pt>
                <c:pt idx="3044">
                  <c:v>3.7864200000000001E-2</c:v>
                </c:pt>
                <c:pt idx="3045">
                  <c:v>3.9462700000000003E-2</c:v>
                </c:pt>
                <c:pt idx="3046">
                  <c:v>4.1261899999999997E-2</c:v>
                </c:pt>
                <c:pt idx="3047">
                  <c:v>4.3399699999999999E-2</c:v>
                </c:pt>
                <c:pt idx="3048">
                  <c:v>4.5944800000000001E-2</c:v>
                </c:pt>
                <c:pt idx="3049">
                  <c:v>4.81047E-2</c:v>
                </c:pt>
                <c:pt idx="3050">
                  <c:v>5.0528299999999998E-2</c:v>
                </c:pt>
                <c:pt idx="3051">
                  <c:v>5.3256999999999999E-2</c:v>
                </c:pt>
                <c:pt idx="3052">
                  <c:v>5.6144600000000003E-2</c:v>
                </c:pt>
                <c:pt idx="3053">
                  <c:v>5.9284400000000001E-2</c:v>
                </c:pt>
                <c:pt idx="3054">
                  <c:v>6.2824500000000005E-2</c:v>
                </c:pt>
                <c:pt idx="3055">
                  <c:v>6.6860600000000006E-2</c:v>
                </c:pt>
                <c:pt idx="3056">
                  <c:v>7.1468500000000004E-2</c:v>
                </c:pt>
                <c:pt idx="3057">
                  <c:v>7.4913599999999997E-2</c:v>
                </c:pt>
                <c:pt idx="3058">
                  <c:v>7.8314800000000004E-2</c:v>
                </c:pt>
                <c:pt idx="3059">
                  <c:v>8.2038600000000003E-2</c:v>
                </c:pt>
                <c:pt idx="3060">
                  <c:v>8.6125699999999999E-2</c:v>
                </c:pt>
                <c:pt idx="3061">
                  <c:v>9.0624999999999997E-2</c:v>
                </c:pt>
                <c:pt idx="3062">
                  <c:v>9.5594999999999999E-2</c:v>
                </c:pt>
                <c:pt idx="3063">
                  <c:v>0.101105</c:v>
                </c:pt>
                <c:pt idx="3064">
                  <c:v>0.107237</c:v>
                </c:pt>
                <c:pt idx="3065">
                  <c:v>0.114091</c:v>
                </c:pt>
                <c:pt idx="3066">
                  <c:v>0.119556</c:v>
                </c:pt>
                <c:pt idx="3067">
                  <c:v>0.12551000000000001</c:v>
                </c:pt>
                <c:pt idx="3068">
                  <c:v>0.13201299999999999</c:v>
                </c:pt>
                <c:pt idx="3069">
                  <c:v>0.13913400000000001</c:v>
                </c:pt>
                <c:pt idx="3070">
                  <c:v>0.14695800000000001</c:v>
                </c:pt>
                <c:pt idx="3071">
                  <c:v>0.155586</c:v>
                </c:pt>
                <c:pt idx="3072">
                  <c:v>0.16514000000000001</c:v>
                </c:pt>
                <c:pt idx="3073">
                  <c:v>0.175758</c:v>
                </c:pt>
                <c:pt idx="3074">
                  <c:v>0.184752</c:v>
                </c:pt>
                <c:pt idx="3075">
                  <c:v>0.19455900000000001</c:v>
                </c:pt>
                <c:pt idx="3076">
                  <c:v>0.20527999999999999</c:v>
                </c:pt>
                <c:pt idx="3077">
                  <c:v>0.217034</c:v>
                </c:pt>
                <c:pt idx="3078">
                  <c:v>0.229961</c:v>
                </c:pt>
                <c:pt idx="3079">
                  <c:v>0.24422099999999999</c:v>
                </c:pt>
                <c:pt idx="3080">
                  <c:v>0.26001000000000002</c:v>
                </c:pt>
                <c:pt idx="3081">
                  <c:v>0.277555</c:v>
                </c:pt>
                <c:pt idx="3082">
                  <c:v>0.29816700000000002</c:v>
                </c:pt>
                <c:pt idx="3083">
                  <c:v>0.31333800000000001</c:v>
                </c:pt>
                <c:pt idx="3084">
                  <c:v>0.32980500000000001</c:v>
                </c:pt>
                <c:pt idx="3085">
                  <c:v>0.347721</c:v>
                </c:pt>
                <c:pt idx="3086">
                  <c:v>0.36726399999999998</c:v>
                </c:pt>
                <c:pt idx="3087">
                  <c:v>0.38863900000000001</c:v>
                </c:pt>
                <c:pt idx="3088">
                  <c:v>0.41208600000000001</c:v>
                </c:pt>
                <c:pt idx="3089">
                  <c:v>0.435002</c:v>
                </c:pt>
                <c:pt idx="3090">
                  <c:v>0.46853099999999998</c:v>
                </c:pt>
                <c:pt idx="3091">
                  <c:v>0.49324600000000002</c:v>
                </c:pt>
                <c:pt idx="3092">
                  <c:v>0.52011200000000002</c:v>
                </c:pt>
                <c:pt idx="3093">
                  <c:v>0.54939300000000002</c:v>
                </c:pt>
                <c:pt idx="3094">
                  <c:v>0.58139200000000002</c:v>
                </c:pt>
                <c:pt idx="3095">
                  <c:v>0.61646299999999998</c:v>
                </c:pt>
                <c:pt idx="3096">
                  <c:v>0.65502000000000005</c:v>
                </c:pt>
                <c:pt idx="3097">
                  <c:v>0.68949800000000006</c:v>
                </c:pt>
                <c:pt idx="3098">
                  <c:v>0.72694700000000001</c:v>
                </c:pt>
                <c:pt idx="3099">
                  <c:v>0.76772600000000002</c:v>
                </c:pt>
                <c:pt idx="3100">
                  <c:v>0.812253</c:v>
                </c:pt>
                <c:pt idx="3101">
                  <c:v>0.86101700000000003</c:v>
                </c:pt>
                <c:pt idx="3102">
                  <c:v>0.91458799999999996</c:v>
                </c:pt>
                <c:pt idx="3103">
                  <c:v>0.97364499999999998</c:v>
                </c:pt>
                <c:pt idx="3104">
                  <c:v>1.0389900000000001</c:v>
                </c:pt>
                <c:pt idx="3105">
                  <c:v>1.0947800000000001</c:v>
                </c:pt>
                <c:pt idx="3106">
                  <c:v>1.1554899999999999</c:v>
                </c:pt>
                <c:pt idx="3107">
                  <c:v>1.22176</c:v>
                </c:pt>
                <c:pt idx="3108">
                  <c:v>1.2943199999999999</c:v>
                </c:pt>
                <c:pt idx="3109">
                  <c:v>1.3740699999999999</c:v>
                </c:pt>
                <c:pt idx="3110">
                  <c:v>1.4620500000000001</c:v>
                </c:pt>
                <c:pt idx="3111">
                  <c:v>1.5595699999999999</c:v>
                </c:pt>
                <c:pt idx="3112">
                  <c:v>1.6682300000000001</c:v>
                </c:pt>
                <c:pt idx="3113">
                  <c:v>1.76271</c:v>
                </c:pt>
                <c:pt idx="3114">
                  <c:v>1.86653</c:v>
                </c:pt>
                <c:pt idx="3115">
                  <c:v>1.9812000000000001</c:v>
                </c:pt>
                <c:pt idx="3116">
                  <c:v>2.1086100000000001</c:v>
                </c:pt>
                <c:pt idx="3117">
                  <c:v>2.2511800000000002</c:v>
                </c:pt>
                <c:pt idx="3118">
                  <c:v>2.36991</c:v>
                </c:pt>
                <c:pt idx="3119">
                  <c:v>2.50054</c:v>
                </c:pt>
                <c:pt idx="3120">
                  <c:v>2.6450999999999998</c:v>
                </c:pt>
                <c:pt idx="3121">
                  <c:v>2.8060800000000001</c:v>
                </c:pt>
                <c:pt idx="3122">
                  <c:v>2.95214</c:v>
                </c:pt>
                <c:pt idx="3123">
                  <c:v>3.1132499999999999</c:v>
                </c:pt>
                <c:pt idx="3124">
                  <c:v>3.2918599999999998</c:v>
                </c:pt>
                <c:pt idx="3125">
                  <c:v>3.4908100000000002</c:v>
                </c:pt>
                <c:pt idx="3126">
                  <c:v>3.7135199999999999</c:v>
                </c:pt>
                <c:pt idx="3127">
                  <c:v>3.964</c:v>
                </c:pt>
                <c:pt idx="3128">
                  <c:v>4.24702</c:v>
                </c:pt>
                <c:pt idx="3129">
                  <c:v>4.45648</c:v>
                </c:pt>
                <c:pt idx="3130">
                  <c:v>4.6847399999999997</c:v>
                </c:pt>
                <c:pt idx="3131">
                  <c:v>4.9339000000000004</c:v>
                </c:pt>
                <c:pt idx="3132">
                  <c:v>5.2062600000000003</c:v>
                </c:pt>
                <c:pt idx="3133">
                  <c:v>5.5043699999999998</c:v>
                </c:pt>
                <c:pt idx="3134">
                  <c:v>5.8121099999999997</c:v>
                </c:pt>
                <c:pt idx="3135">
                  <c:v>6.12737</c:v>
                </c:pt>
                <c:pt idx="3136">
                  <c:v>6.4698399999999996</c:v>
                </c:pt>
                <c:pt idx="3137">
                  <c:v>6.8420800000000002</c:v>
                </c:pt>
                <c:pt idx="3138">
                  <c:v>7.2468500000000002</c:v>
                </c:pt>
                <c:pt idx="3139">
                  <c:v>7.6871099999999997</c:v>
                </c:pt>
                <c:pt idx="3140">
                  <c:v>8.1660400000000006</c:v>
                </c:pt>
                <c:pt idx="3141">
                  <c:v>8.6870399999999997</c:v>
                </c:pt>
                <c:pt idx="3142">
                  <c:v>9.2537800000000008</c:v>
                </c:pt>
                <c:pt idx="3143">
                  <c:v>9.8701299999999996</c:v>
                </c:pt>
                <c:pt idx="3144">
                  <c:v>10.5402</c:v>
                </c:pt>
                <c:pt idx="3145">
                  <c:v>11.2684</c:v>
                </c:pt>
                <c:pt idx="3146">
                  <c:v>12.059200000000001</c:v>
                </c:pt>
                <c:pt idx="3147">
                  <c:v>12.9176</c:v>
                </c:pt>
                <c:pt idx="3148">
                  <c:v>13.848599999999999</c:v>
                </c:pt>
                <c:pt idx="3149">
                  <c:v>14.8575</c:v>
                </c:pt>
                <c:pt idx="3150">
                  <c:v>15.914300000000001</c:v>
                </c:pt>
                <c:pt idx="3151">
                  <c:v>17.016400000000001</c:v>
                </c:pt>
                <c:pt idx="3152">
                  <c:v>18.201499999999999</c:v>
                </c:pt>
                <c:pt idx="3153">
                  <c:v>19.474399999999999</c:v>
                </c:pt>
                <c:pt idx="3154">
                  <c:v>20.840299999999999</c:v>
                </c:pt>
                <c:pt idx="3155">
                  <c:v>22.304099999999998</c:v>
                </c:pt>
                <c:pt idx="3156">
                  <c:v>23.870999999999999</c:v>
                </c:pt>
                <c:pt idx="3157">
                  <c:v>25.546199999999999</c:v>
                </c:pt>
                <c:pt idx="3158">
                  <c:v>27.944400000000002</c:v>
                </c:pt>
                <c:pt idx="3159">
                  <c:v>30.376999999999999</c:v>
                </c:pt>
                <c:pt idx="3160">
                  <c:v>33.003300000000003</c:v>
                </c:pt>
                <c:pt idx="3161">
                  <c:v>36.308700000000002</c:v>
                </c:pt>
                <c:pt idx="3162">
                  <c:v>40.178600000000003</c:v>
                </c:pt>
                <c:pt idx="3163">
                  <c:v>44.393999999999998</c:v>
                </c:pt>
                <c:pt idx="3164">
                  <c:v>48.967199999999998</c:v>
                </c:pt>
                <c:pt idx="3165">
                  <c:v>53.819499999999998</c:v>
                </c:pt>
                <c:pt idx="3166">
                  <c:v>58.466799999999999</c:v>
                </c:pt>
                <c:pt idx="3167">
                  <c:v>64.307400000000001</c:v>
                </c:pt>
                <c:pt idx="3168">
                  <c:v>70.549499999999995</c:v>
                </c:pt>
                <c:pt idx="3169">
                  <c:v>78.791899999999998</c:v>
                </c:pt>
                <c:pt idx="3170">
                  <c:v>86.875500000000002</c:v>
                </c:pt>
                <c:pt idx="3171">
                  <c:v>96.191299999999998</c:v>
                </c:pt>
                <c:pt idx="3172">
                  <c:v>109.544</c:v>
                </c:pt>
                <c:pt idx="3173">
                  <c:v>123.60899999999999</c:v>
                </c:pt>
                <c:pt idx="3174">
                  <c:v>174.047</c:v>
                </c:pt>
                <c:pt idx="3175">
                  <c:v>191.328</c:v>
                </c:pt>
                <c:pt idx="3176">
                  <c:v>203.09899999999999</c:v>
                </c:pt>
                <c:pt idx="3177">
                  <c:v>213.059</c:v>
                </c:pt>
                <c:pt idx="3178">
                  <c:v>220.464</c:v>
                </c:pt>
                <c:pt idx="3179">
                  <c:v>227.137</c:v>
                </c:pt>
                <c:pt idx="3180">
                  <c:v>231.22200000000001</c:v>
                </c:pt>
                <c:pt idx="3181">
                  <c:v>234.333</c:v>
                </c:pt>
                <c:pt idx="3182">
                  <c:v>236.57900000000001</c:v>
                </c:pt>
                <c:pt idx="3183">
                  <c:v>237.58699999999999</c:v>
                </c:pt>
                <c:pt idx="3184">
                  <c:v>237.601</c:v>
                </c:pt>
                <c:pt idx="3185">
                  <c:v>236.65199999999999</c:v>
                </c:pt>
                <c:pt idx="3186">
                  <c:v>234.001</c:v>
                </c:pt>
                <c:pt idx="3187">
                  <c:v>230.00399999999999</c:v>
                </c:pt>
                <c:pt idx="3188">
                  <c:v>224.12200000000001</c:v>
                </c:pt>
                <c:pt idx="3189">
                  <c:v>217.982</c:v>
                </c:pt>
                <c:pt idx="3190">
                  <c:v>210.19200000000001</c:v>
                </c:pt>
                <c:pt idx="3191">
                  <c:v>199.06700000000001</c:v>
                </c:pt>
                <c:pt idx="3192">
                  <c:v>185.185</c:v>
                </c:pt>
                <c:pt idx="3193">
                  <c:v>167.33199999999999</c:v>
                </c:pt>
                <c:pt idx="3194">
                  <c:v>124.029</c:v>
                </c:pt>
                <c:pt idx="3195">
                  <c:v>107.22199999999999</c:v>
                </c:pt>
                <c:pt idx="3196">
                  <c:v>95.302999999999997</c:v>
                </c:pt>
                <c:pt idx="3197">
                  <c:v>86.287800000000004</c:v>
                </c:pt>
                <c:pt idx="3198">
                  <c:v>77.787899999999993</c:v>
                </c:pt>
                <c:pt idx="3199">
                  <c:v>70.477900000000005</c:v>
                </c:pt>
                <c:pt idx="3200">
                  <c:v>63.048299999999998</c:v>
                </c:pt>
                <c:pt idx="3201">
                  <c:v>58.416499999999999</c:v>
                </c:pt>
                <c:pt idx="3202">
                  <c:v>54.042200000000001</c:v>
                </c:pt>
                <c:pt idx="3203">
                  <c:v>49.923499999999997</c:v>
                </c:pt>
                <c:pt idx="3204">
                  <c:v>46.057099999999998</c:v>
                </c:pt>
                <c:pt idx="3205">
                  <c:v>42.438099999999999</c:v>
                </c:pt>
                <c:pt idx="3206">
                  <c:v>38.721499999999999</c:v>
                </c:pt>
                <c:pt idx="3207">
                  <c:v>35.883299999999998</c:v>
                </c:pt>
                <c:pt idx="3208">
                  <c:v>33.229999999999997</c:v>
                </c:pt>
                <c:pt idx="3209">
                  <c:v>30.754200000000001</c:v>
                </c:pt>
                <c:pt idx="3210">
                  <c:v>28.449200000000001</c:v>
                </c:pt>
                <c:pt idx="3211">
                  <c:v>26.307099999999998</c:v>
                </c:pt>
                <c:pt idx="3212">
                  <c:v>24.3202</c:v>
                </c:pt>
                <c:pt idx="3213">
                  <c:v>22.480399999999999</c:v>
                </c:pt>
                <c:pt idx="3214">
                  <c:v>20.779800000000002</c:v>
                </c:pt>
                <c:pt idx="3215">
                  <c:v>19.2105</c:v>
                </c:pt>
                <c:pt idx="3216">
                  <c:v>17.764600000000002</c:v>
                </c:pt>
                <c:pt idx="3217">
                  <c:v>16.685300000000002</c:v>
                </c:pt>
                <c:pt idx="3218">
                  <c:v>15.6769</c:v>
                </c:pt>
                <c:pt idx="3219">
                  <c:v>14.7355</c:v>
                </c:pt>
                <c:pt idx="3220">
                  <c:v>13.8573</c:v>
                </c:pt>
                <c:pt idx="3221">
                  <c:v>13.038600000000001</c:v>
                </c:pt>
                <c:pt idx="3222">
                  <c:v>12.2759</c:v>
                </c:pt>
                <c:pt idx="3223">
                  <c:v>11.5657</c:v>
                </c:pt>
                <c:pt idx="3224">
                  <c:v>10.9049</c:v>
                </c:pt>
                <c:pt idx="3225">
                  <c:v>10.2902</c:v>
                </c:pt>
                <c:pt idx="3226">
                  <c:v>9.7186599999999999</c:v>
                </c:pt>
                <c:pt idx="3227">
                  <c:v>9.1873900000000006</c:v>
                </c:pt>
                <c:pt idx="3228">
                  <c:v>8.6937200000000008</c:v>
                </c:pt>
                <c:pt idx="3229">
                  <c:v>8.0179899999999993</c:v>
                </c:pt>
                <c:pt idx="3230">
                  <c:v>7.4128999999999996</c:v>
                </c:pt>
                <c:pt idx="3231">
                  <c:v>7.0450400000000002</c:v>
                </c:pt>
                <c:pt idx="3232">
                  <c:v>6.6099699999999997</c:v>
                </c:pt>
                <c:pt idx="3233">
                  <c:v>6.2138999999999998</c:v>
                </c:pt>
                <c:pt idx="3234">
                  <c:v>5.8530800000000003</c:v>
                </c:pt>
                <c:pt idx="3235">
                  <c:v>5.5241499999999997</c:v>
                </c:pt>
                <c:pt idx="3236">
                  <c:v>5.2239699999999996</c:v>
                </c:pt>
                <c:pt idx="3237">
                  <c:v>4.9497400000000003</c:v>
                </c:pt>
                <c:pt idx="3238">
                  <c:v>4.6988700000000003</c:v>
                </c:pt>
                <c:pt idx="3239">
                  <c:v>4.4690700000000003</c:v>
                </c:pt>
                <c:pt idx="3240">
                  <c:v>4.2582000000000004</c:v>
                </c:pt>
                <c:pt idx="3241">
                  <c:v>3.9733399999999999</c:v>
                </c:pt>
                <c:pt idx="3242">
                  <c:v>3.7212800000000001</c:v>
                </c:pt>
                <c:pt idx="3243">
                  <c:v>3.49722</c:v>
                </c:pt>
                <c:pt idx="3244">
                  <c:v>3.2971400000000002</c:v>
                </c:pt>
                <c:pt idx="3245">
                  <c:v>3.10501</c:v>
                </c:pt>
                <c:pt idx="3246">
                  <c:v>2.9106999999999998</c:v>
                </c:pt>
                <c:pt idx="3247">
                  <c:v>2.7381600000000001</c:v>
                </c:pt>
                <c:pt idx="3248">
                  <c:v>2.5838800000000002</c:v>
                </c:pt>
                <c:pt idx="3249">
                  <c:v>2.44502</c:v>
                </c:pt>
                <c:pt idx="3250">
                  <c:v>2.3193100000000002</c:v>
                </c:pt>
                <c:pt idx="3251">
                  <c:v>2.2048299999999998</c:v>
                </c:pt>
                <c:pt idx="3252">
                  <c:v>2.1000899999999998</c:v>
                </c:pt>
                <c:pt idx="3253">
                  <c:v>1.97342</c:v>
                </c:pt>
                <c:pt idx="3254">
                  <c:v>1.8594200000000001</c:v>
                </c:pt>
                <c:pt idx="3255">
                  <c:v>1.7428900000000001</c:v>
                </c:pt>
                <c:pt idx="3256">
                  <c:v>1.68289</c:v>
                </c:pt>
                <c:pt idx="3257">
                  <c:v>1.5727100000000001</c:v>
                </c:pt>
                <c:pt idx="3258">
                  <c:v>1.47393</c:v>
                </c:pt>
                <c:pt idx="3259">
                  <c:v>1.3849100000000001</c:v>
                </c:pt>
                <c:pt idx="3260">
                  <c:v>1.3042899999999999</c:v>
                </c:pt>
                <c:pt idx="3261">
                  <c:v>1.23099</c:v>
                </c:pt>
                <c:pt idx="3262">
                  <c:v>1.1640999999999999</c:v>
                </c:pt>
                <c:pt idx="3263">
                  <c:v>1.10286</c:v>
                </c:pt>
                <c:pt idx="3264">
                  <c:v>1.0314099999999999</c:v>
                </c:pt>
                <c:pt idx="3265">
                  <c:v>0.96708400000000005</c:v>
                </c:pt>
                <c:pt idx="3266">
                  <c:v>0.90895000000000004</c:v>
                </c:pt>
                <c:pt idx="3267">
                  <c:v>0.85621400000000003</c:v>
                </c:pt>
                <c:pt idx="3268">
                  <c:v>0.80821299999999996</c:v>
                </c:pt>
                <c:pt idx="3269">
                  <c:v>0.76438600000000001</c:v>
                </c:pt>
                <c:pt idx="3270">
                  <c:v>0.72425200000000001</c:v>
                </c:pt>
                <c:pt idx="3271">
                  <c:v>0.68740299999999999</c:v>
                </c:pt>
                <c:pt idx="3272">
                  <c:v>0.64277499999999999</c:v>
                </c:pt>
                <c:pt idx="3273">
                  <c:v>0.60264899999999999</c:v>
                </c:pt>
                <c:pt idx="3274">
                  <c:v>0.56643500000000002</c:v>
                </c:pt>
                <c:pt idx="3275">
                  <c:v>0.53363400000000005</c:v>
                </c:pt>
                <c:pt idx="3276">
                  <c:v>0.50382499999999997</c:v>
                </c:pt>
                <c:pt idx="3277">
                  <c:v>0.47665299999999999</c:v>
                </c:pt>
                <c:pt idx="3278">
                  <c:v>0.45181100000000002</c:v>
                </c:pt>
                <c:pt idx="3279">
                  <c:v>0.42903799999999997</c:v>
                </c:pt>
                <c:pt idx="3280">
                  <c:v>0.40150599999999997</c:v>
                </c:pt>
                <c:pt idx="3281">
                  <c:v>0.37680200000000003</c:v>
                </c:pt>
                <c:pt idx="3282">
                  <c:v>0.35455399999999998</c:v>
                </c:pt>
                <c:pt idx="3283">
                  <c:v>0.33444699999999999</c:v>
                </c:pt>
                <c:pt idx="3284">
                  <c:v>0.31621899999999997</c:v>
                </c:pt>
                <c:pt idx="3285">
                  <c:v>0.29964400000000002</c:v>
                </c:pt>
                <c:pt idx="3286">
                  <c:v>0.28453099999999998</c:v>
                </c:pt>
                <c:pt idx="3287">
                  <c:v>0.27071699999999999</c:v>
                </c:pt>
                <c:pt idx="3288">
                  <c:v>0.25505800000000001</c:v>
                </c:pt>
                <c:pt idx="3289">
                  <c:v>0.24096899999999999</c:v>
                </c:pt>
                <c:pt idx="3290">
                  <c:v>0.22825300000000001</c:v>
                </c:pt>
                <c:pt idx="3291">
                  <c:v>0.21673999999999999</c:v>
                </c:pt>
                <c:pt idx="3292">
                  <c:v>0.206289</c:v>
                </c:pt>
                <c:pt idx="3293">
                  <c:v>0.19677800000000001</c:v>
                </c:pt>
                <c:pt idx="3294">
                  <c:v>0.18810499999999999</c:v>
                </c:pt>
                <c:pt idx="3295">
                  <c:v>0.17683599999999999</c:v>
                </c:pt>
                <c:pt idx="3296">
                  <c:v>0.16755300000000001</c:v>
                </c:pt>
                <c:pt idx="3297">
                  <c:v>0.159272</c:v>
                </c:pt>
                <c:pt idx="3298">
                  <c:v>0.15185899999999999</c:v>
                </c:pt>
                <c:pt idx="3299">
                  <c:v>0.145207</c:v>
                </c:pt>
                <c:pt idx="3300">
                  <c:v>0.13922799999999999</c:v>
                </c:pt>
                <c:pt idx="3301">
                  <c:v>0.13217699999999999</c:v>
                </c:pt>
                <c:pt idx="3302">
                  <c:v>0.12604299999999999</c:v>
                </c:pt>
                <c:pt idx="3303">
                  <c:v>0.1207</c:v>
                </c:pt>
                <c:pt idx="3304">
                  <c:v>0.116047</c:v>
                </c:pt>
                <c:pt idx="3305">
                  <c:v>0.111584</c:v>
                </c:pt>
                <c:pt idx="3306">
                  <c:v>0.107776</c:v>
                </c:pt>
                <c:pt idx="3307">
                  <c:v>0.104545</c:v>
                </c:pt>
                <c:pt idx="3308">
                  <c:v>0.10183</c:v>
                </c:pt>
                <c:pt idx="3309">
                  <c:v>9.9584699999999998E-2</c:v>
                </c:pt>
                <c:pt idx="3310">
                  <c:v>9.7766400000000003E-2</c:v>
                </c:pt>
                <c:pt idx="3311">
                  <c:v>9.5759399999999995E-2</c:v>
                </c:pt>
                <c:pt idx="3312">
                  <c:v>9.4796599999999995E-2</c:v>
                </c:pt>
                <c:pt idx="3313">
                  <c:v>9.42138E-2</c:v>
                </c:pt>
                <c:pt idx="3314">
                  <c:v>9.4087400000000002E-2</c:v>
                </c:pt>
                <c:pt idx="3315">
                  <c:v>9.4359700000000005E-2</c:v>
                </c:pt>
                <c:pt idx="3316">
                  <c:v>9.5431500000000002E-2</c:v>
                </c:pt>
                <c:pt idx="3317">
                  <c:v>9.7339499999999995E-2</c:v>
                </c:pt>
                <c:pt idx="3318">
                  <c:v>9.9106E-2</c:v>
                </c:pt>
                <c:pt idx="3319">
                  <c:v>0.10130599999999999</c:v>
                </c:pt>
                <c:pt idx="3320">
                  <c:v>0.103977</c:v>
                </c:pt>
                <c:pt idx="3321">
                  <c:v>0.107159</c:v>
                </c:pt>
                <c:pt idx="3322">
                  <c:v>0.110911</c:v>
                </c:pt>
                <c:pt idx="3323">
                  <c:v>0.115303</c:v>
                </c:pt>
                <c:pt idx="3324">
                  <c:v>0.120425</c:v>
                </c:pt>
                <c:pt idx="3325">
                  <c:v>0.126386</c:v>
                </c:pt>
                <c:pt idx="3326">
                  <c:v>0.13148899999999999</c:v>
                </c:pt>
                <c:pt idx="3327">
                  <c:v>0.137212</c:v>
                </c:pt>
                <c:pt idx="3328">
                  <c:v>0.14363600000000001</c:v>
                </c:pt>
                <c:pt idx="3329">
                  <c:v>0.15085799999999999</c:v>
                </c:pt>
                <c:pt idx="3330">
                  <c:v>0.15928200000000001</c:v>
                </c:pt>
                <c:pt idx="3331">
                  <c:v>0.16950299999999999</c:v>
                </c:pt>
                <c:pt idx="3332">
                  <c:v>0.17715500000000001</c:v>
                </c:pt>
                <c:pt idx="3333">
                  <c:v>0.18557899999999999</c:v>
                </c:pt>
                <c:pt idx="3334">
                  <c:v>0.19487299999999999</c:v>
                </c:pt>
                <c:pt idx="3335">
                  <c:v>0.205154</c:v>
                </c:pt>
                <c:pt idx="3336">
                  <c:v>0.216556</c:v>
                </c:pt>
                <c:pt idx="3337">
                  <c:v>0.229243</c:v>
                </c:pt>
                <c:pt idx="3338">
                  <c:v>0.24071200000000001</c:v>
                </c:pt>
                <c:pt idx="3339">
                  <c:v>0.25329400000000002</c:v>
                </c:pt>
                <c:pt idx="3340">
                  <c:v>0.26713599999999998</c:v>
                </c:pt>
                <c:pt idx="3341">
                  <c:v>0.28240900000000002</c:v>
                </c:pt>
                <c:pt idx="3342">
                  <c:v>0.29931400000000002</c:v>
                </c:pt>
                <c:pt idx="3343">
                  <c:v>0.31808999999999998</c:v>
                </c:pt>
                <c:pt idx="3344">
                  <c:v>0.33901900000000001</c:v>
                </c:pt>
                <c:pt idx="3345">
                  <c:v>0.36244199999999999</c:v>
                </c:pt>
                <c:pt idx="3346">
                  <c:v>0.38113799999999998</c:v>
                </c:pt>
                <c:pt idx="3347">
                  <c:v>0.40152900000000002</c:v>
                </c:pt>
                <c:pt idx="3348">
                  <c:v>0.42382799999999998</c:v>
                </c:pt>
                <c:pt idx="3349">
                  <c:v>0.44828400000000002</c:v>
                </c:pt>
                <c:pt idx="3350">
                  <c:v>0.47519</c:v>
                </c:pt>
                <c:pt idx="3351">
                  <c:v>0.50488900000000003</c:v>
                </c:pt>
                <c:pt idx="3352">
                  <c:v>0.53779100000000002</c:v>
                </c:pt>
                <c:pt idx="3353">
                  <c:v>0.57437800000000006</c:v>
                </c:pt>
                <c:pt idx="3354">
                  <c:v>0.60539200000000004</c:v>
                </c:pt>
                <c:pt idx="3355">
                  <c:v>0.639239</c:v>
                </c:pt>
                <c:pt idx="3356">
                  <c:v>0.67628200000000005</c:v>
                </c:pt>
                <c:pt idx="3357">
                  <c:v>0.71694199999999997</c:v>
                </c:pt>
                <c:pt idx="3358">
                  <c:v>0.76171699999999998</c:v>
                </c:pt>
                <c:pt idx="3359">
                  <c:v>0.81119399999999997</c:v>
                </c:pt>
                <c:pt idx="3360">
                  <c:v>0.86607400000000001</c:v>
                </c:pt>
                <c:pt idx="3361">
                  <c:v>0.92719499999999999</c:v>
                </c:pt>
                <c:pt idx="3362">
                  <c:v>0.977738</c:v>
                </c:pt>
                <c:pt idx="3363">
                  <c:v>1.03287</c:v>
                </c:pt>
                <c:pt idx="3364">
                  <c:v>1.0931900000000001</c:v>
                </c:pt>
                <c:pt idx="3365">
                  <c:v>1.1593899999999999</c:v>
                </c:pt>
                <c:pt idx="3366">
                  <c:v>1.2323299999999999</c:v>
                </c:pt>
                <c:pt idx="3367">
                  <c:v>1.31298</c:v>
                </c:pt>
                <c:pt idx="3368">
                  <c:v>1.4025799999999999</c:v>
                </c:pt>
                <c:pt idx="3369">
                  <c:v>1.50261</c:v>
                </c:pt>
                <c:pt idx="3370">
                  <c:v>1.59138</c:v>
                </c:pt>
                <c:pt idx="3371">
                  <c:v>1.68919</c:v>
                </c:pt>
                <c:pt idx="3372">
                  <c:v>1.7975099999999999</c:v>
                </c:pt>
                <c:pt idx="3373">
                  <c:v>1.91814</c:v>
                </c:pt>
                <c:pt idx="3374">
                  <c:v>2.0180899999999999</c:v>
                </c:pt>
                <c:pt idx="3375">
                  <c:v>2.1274899999999999</c:v>
                </c:pt>
                <c:pt idx="3376">
                  <c:v>2.2478600000000002</c:v>
                </c:pt>
                <c:pt idx="3377">
                  <c:v>2.3810600000000002</c:v>
                </c:pt>
                <c:pt idx="3378">
                  <c:v>2.5294300000000001</c:v>
                </c:pt>
                <c:pt idx="3379">
                  <c:v>2.66675</c:v>
                </c:pt>
                <c:pt idx="3380">
                  <c:v>2.8027899999999999</c:v>
                </c:pt>
                <c:pt idx="3381">
                  <c:v>2.9525100000000002</c:v>
                </c:pt>
                <c:pt idx="3382">
                  <c:v>3.1181100000000002</c:v>
                </c:pt>
                <c:pt idx="3383">
                  <c:v>3.30219</c:v>
                </c:pt>
                <c:pt idx="3384">
                  <c:v>3.50787</c:v>
                </c:pt>
                <c:pt idx="3385">
                  <c:v>3.7388499999999998</c:v>
                </c:pt>
                <c:pt idx="3386">
                  <c:v>3.9995099999999999</c:v>
                </c:pt>
                <c:pt idx="3387">
                  <c:v>4.19231</c:v>
                </c:pt>
                <c:pt idx="3388">
                  <c:v>4.4023599999999998</c:v>
                </c:pt>
                <c:pt idx="3389">
                  <c:v>4.6316300000000004</c:v>
                </c:pt>
                <c:pt idx="3390">
                  <c:v>4.8822900000000002</c:v>
                </c:pt>
                <c:pt idx="3391">
                  <c:v>5.1408699999999996</c:v>
                </c:pt>
                <c:pt idx="3392">
                  <c:v>5.4056800000000003</c:v>
                </c:pt>
                <c:pt idx="3393">
                  <c:v>5.6933699999999998</c:v>
                </c:pt>
                <c:pt idx="3394">
                  <c:v>6.00617</c:v>
                </c:pt>
                <c:pt idx="3395">
                  <c:v>6.3465499999999997</c:v>
                </c:pt>
                <c:pt idx="3396">
                  <c:v>6.71713</c:v>
                </c:pt>
                <c:pt idx="3397">
                  <c:v>7.1207900000000004</c:v>
                </c:pt>
                <c:pt idx="3398">
                  <c:v>7.5606</c:v>
                </c:pt>
                <c:pt idx="3399">
                  <c:v>8.0398999999999994</c:v>
                </c:pt>
                <c:pt idx="3400">
                  <c:v>8.5622799999999994</c:v>
                </c:pt>
                <c:pt idx="3401">
                  <c:v>9.1315299999999997</c:v>
                </c:pt>
                <c:pt idx="3402">
                  <c:v>9.7517200000000006</c:v>
                </c:pt>
                <c:pt idx="3403">
                  <c:v>10.427199999999999</c:v>
                </c:pt>
                <c:pt idx="3404">
                  <c:v>11.162599999999999</c:v>
                </c:pt>
                <c:pt idx="3405">
                  <c:v>11.9626</c:v>
                </c:pt>
                <c:pt idx="3406">
                  <c:v>12.8325</c:v>
                </c:pt>
                <c:pt idx="3407">
                  <c:v>13.851599999999999</c:v>
                </c:pt>
                <c:pt idx="3408">
                  <c:v>15.0459</c:v>
                </c:pt>
                <c:pt idx="3409">
                  <c:v>16.356400000000001</c:v>
                </c:pt>
                <c:pt idx="3410">
                  <c:v>17.792300000000001</c:v>
                </c:pt>
                <c:pt idx="3411">
                  <c:v>19.363</c:v>
                </c:pt>
                <c:pt idx="3412">
                  <c:v>21.078299999999999</c:v>
                </c:pt>
                <c:pt idx="3413">
                  <c:v>22.948</c:v>
                </c:pt>
                <c:pt idx="3414">
                  <c:v>24.9819</c:v>
                </c:pt>
                <c:pt idx="3415">
                  <c:v>26.8918</c:v>
                </c:pt>
                <c:pt idx="3416">
                  <c:v>29.527899999999999</c:v>
                </c:pt>
                <c:pt idx="3417">
                  <c:v>32.401400000000002</c:v>
                </c:pt>
                <c:pt idx="3418">
                  <c:v>35.780099999999997</c:v>
                </c:pt>
                <c:pt idx="3419">
                  <c:v>38.291499999999999</c:v>
                </c:pt>
                <c:pt idx="3420">
                  <c:v>41.096800000000002</c:v>
                </c:pt>
                <c:pt idx="3421">
                  <c:v>44.072299999999998</c:v>
                </c:pt>
                <c:pt idx="3422">
                  <c:v>48.863100000000003</c:v>
                </c:pt>
                <c:pt idx="3423">
                  <c:v>54.055399999999999</c:v>
                </c:pt>
                <c:pt idx="3424">
                  <c:v>58.789299999999997</c:v>
                </c:pt>
                <c:pt idx="3425">
                  <c:v>64.429500000000004</c:v>
                </c:pt>
                <c:pt idx="3426">
                  <c:v>70.762100000000004</c:v>
                </c:pt>
                <c:pt idx="3427">
                  <c:v>77.491200000000006</c:v>
                </c:pt>
                <c:pt idx="3428">
                  <c:v>85.088300000000004</c:v>
                </c:pt>
                <c:pt idx="3429">
                  <c:v>95.669200000000004</c:v>
                </c:pt>
                <c:pt idx="3430">
                  <c:v>109.05200000000001</c:v>
                </c:pt>
                <c:pt idx="3431">
                  <c:v>125.965</c:v>
                </c:pt>
                <c:pt idx="3432">
                  <c:v>163.88499999999999</c:v>
                </c:pt>
                <c:pt idx="3433">
                  <c:v>178.03399999999999</c:v>
                </c:pt>
                <c:pt idx="3434">
                  <c:v>189.768</c:v>
                </c:pt>
                <c:pt idx="3435">
                  <c:v>200.047</c:v>
                </c:pt>
                <c:pt idx="3436">
                  <c:v>208.59100000000001</c:v>
                </c:pt>
                <c:pt idx="3437">
                  <c:v>215.28800000000001</c:v>
                </c:pt>
                <c:pt idx="3438">
                  <c:v>219.89699999999999</c:v>
                </c:pt>
                <c:pt idx="3439">
                  <c:v>223.55099999999999</c:v>
                </c:pt>
                <c:pt idx="3440">
                  <c:v>226.6</c:v>
                </c:pt>
                <c:pt idx="3441">
                  <c:v>228.16399999999999</c:v>
                </c:pt>
                <c:pt idx="3442">
                  <c:v>228.32</c:v>
                </c:pt>
                <c:pt idx="3443">
                  <c:v>227.74100000000001</c:v>
                </c:pt>
                <c:pt idx="3444">
                  <c:v>225.696</c:v>
                </c:pt>
                <c:pt idx="3445">
                  <c:v>222.12700000000001</c:v>
                </c:pt>
                <c:pt idx="3446">
                  <c:v>216.66</c:v>
                </c:pt>
                <c:pt idx="3447">
                  <c:v>210.83</c:v>
                </c:pt>
                <c:pt idx="3448">
                  <c:v>203.33500000000001</c:v>
                </c:pt>
                <c:pt idx="3449">
                  <c:v>193.667</c:v>
                </c:pt>
                <c:pt idx="3450">
                  <c:v>180.83</c:v>
                </c:pt>
                <c:pt idx="3451">
                  <c:v>164.41499999999999</c:v>
                </c:pt>
                <c:pt idx="3452">
                  <c:v>120.1</c:v>
                </c:pt>
                <c:pt idx="3453">
                  <c:v>107.276</c:v>
                </c:pt>
                <c:pt idx="3454">
                  <c:v>95.296000000000006</c:v>
                </c:pt>
                <c:pt idx="3455">
                  <c:v>86.213200000000001</c:v>
                </c:pt>
                <c:pt idx="3456">
                  <c:v>77.637</c:v>
                </c:pt>
                <c:pt idx="3457">
                  <c:v>71.124399999999994</c:v>
                </c:pt>
                <c:pt idx="3458">
                  <c:v>64.775800000000004</c:v>
                </c:pt>
                <c:pt idx="3459">
                  <c:v>58.832000000000001</c:v>
                </c:pt>
                <c:pt idx="3460">
                  <c:v>53.295999999999999</c:v>
                </c:pt>
                <c:pt idx="3461">
                  <c:v>48.166400000000003</c:v>
                </c:pt>
                <c:pt idx="3462">
                  <c:v>44.969299999999997</c:v>
                </c:pt>
                <c:pt idx="3463">
                  <c:v>40.929400000000001</c:v>
                </c:pt>
                <c:pt idx="3464">
                  <c:v>37.198700000000002</c:v>
                </c:pt>
                <c:pt idx="3465">
                  <c:v>34.596600000000002</c:v>
                </c:pt>
                <c:pt idx="3466">
                  <c:v>32.1569</c:v>
                </c:pt>
                <c:pt idx="3467">
                  <c:v>29.8735</c:v>
                </c:pt>
                <c:pt idx="3468">
                  <c:v>27.740400000000001</c:v>
                </c:pt>
                <c:pt idx="3469">
                  <c:v>25.751100000000001</c:v>
                </c:pt>
                <c:pt idx="3470">
                  <c:v>23.8993</c:v>
                </c:pt>
                <c:pt idx="3471">
                  <c:v>22.1782</c:v>
                </c:pt>
                <c:pt idx="3472">
                  <c:v>20.581099999999999</c:v>
                </c:pt>
                <c:pt idx="3473">
                  <c:v>19.295400000000001</c:v>
                </c:pt>
                <c:pt idx="3474">
                  <c:v>18.0931</c:v>
                </c:pt>
                <c:pt idx="3475">
                  <c:v>16.9697</c:v>
                </c:pt>
                <c:pt idx="3476">
                  <c:v>15.921200000000001</c:v>
                </c:pt>
                <c:pt idx="3477">
                  <c:v>14.943199999999999</c:v>
                </c:pt>
                <c:pt idx="3478">
                  <c:v>14.0321</c:v>
                </c:pt>
                <c:pt idx="3479">
                  <c:v>13.1837</c:v>
                </c:pt>
                <c:pt idx="3480">
                  <c:v>12.394299999999999</c:v>
                </c:pt>
                <c:pt idx="3481">
                  <c:v>11.660299999999999</c:v>
                </c:pt>
                <c:pt idx="3482">
                  <c:v>10.978300000000001</c:v>
                </c:pt>
                <c:pt idx="3483">
                  <c:v>10.3447</c:v>
                </c:pt>
                <c:pt idx="3484">
                  <c:v>9.7565100000000005</c:v>
                </c:pt>
                <c:pt idx="3485">
                  <c:v>9.2105700000000006</c:v>
                </c:pt>
                <c:pt idx="3486">
                  <c:v>8.7040299999999995</c:v>
                </c:pt>
                <c:pt idx="3487">
                  <c:v>8.2340900000000001</c:v>
                </c:pt>
                <c:pt idx="3488">
                  <c:v>7.7982100000000001</c:v>
                </c:pt>
                <c:pt idx="3489">
                  <c:v>7.3385100000000003</c:v>
                </c:pt>
                <c:pt idx="3490">
                  <c:v>6.91662</c:v>
                </c:pt>
                <c:pt idx="3491">
                  <c:v>6.5293099999999997</c:v>
                </c:pt>
                <c:pt idx="3492">
                  <c:v>6.1736500000000003</c:v>
                </c:pt>
                <c:pt idx="3493">
                  <c:v>5.8468299999999997</c:v>
                </c:pt>
                <c:pt idx="3494">
                  <c:v>5.5463699999999996</c:v>
                </c:pt>
                <c:pt idx="3495">
                  <c:v>5.2698900000000002</c:v>
                </c:pt>
                <c:pt idx="3496">
                  <c:v>5.0152900000000002</c:v>
                </c:pt>
                <c:pt idx="3497">
                  <c:v>4.6700600000000003</c:v>
                </c:pt>
                <c:pt idx="3498">
                  <c:v>4.3636799999999996</c:v>
                </c:pt>
                <c:pt idx="3499">
                  <c:v>4.0909399999999998</c:v>
                </c:pt>
                <c:pt idx="3500">
                  <c:v>3.84734</c:v>
                </c:pt>
                <c:pt idx="3501">
                  <c:v>3.6289799999999999</c:v>
                </c:pt>
                <c:pt idx="3502">
                  <c:v>3.4016899999999999</c:v>
                </c:pt>
                <c:pt idx="3503">
                  <c:v>3.1861100000000002</c:v>
                </c:pt>
                <c:pt idx="3504">
                  <c:v>2.99492</c:v>
                </c:pt>
                <c:pt idx="3505">
                  <c:v>2.8243</c:v>
                </c:pt>
                <c:pt idx="3506">
                  <c:v>2.6711100000000001</c:v>
                </c:pt>
                <c:pt idx="3507">
                  <c:v>2.5327600000000001</c:v>
                </c:pt>
                <c:pt idx="3508">
                  <c:v>2.40713</c:v>
                </c:pt>
                <c:pt idx="3509">
                  <c:v>2.2564299999999999</c:v>
                </c:pt>
                <c:pt idx="3510">
                  <c:v>2.1219199999999998</c:v>
                </c:pt>
                <c:pt idx="3511">
                  <c:v>2.0009800000000002</c:v>
                </c:pt>
                <c:pt idx="3512">
                  <c:v>1.8863700000000001</c:v>
                </c:pt>
                <c:pt idx="3513">
                  <c:v>1.7825800000000001</c:v>
                </c:pt>
                <c:pt idx="3514">
                  <c:v>1.6880999999999999</c:v>
                </c:pt>
                <c:pt idx="3515">
                  <c:v>1.60172</c:v>
                </c:pt>
                <c:pt idx="3516">
                  <c:v>1.49742</c:v>
                </c:pt>
                <c:pt idx="3517">
                  <c:v>1.40384</c:v>
                </c:pt>
                <c:pt idx="3518">
                  <c:v>1.3194300000000001</c:v>
                </c:pt>
                <c:pt idx="3519">
                  <c:v>1.2429600000000001</c:v>
                </c:pt>
                <c:pt idx="3520">
                  <c:v>1.1734100000000001</c:v>
                </c:pt>
                <c:pt idx="3521">
                  <c:v>1.1013200000000001</c:v>
                </c:pt>
                <c:pt idx="3522">
                  <c:v>1.0361</c:v>
                </c:pt>
                <c:pt idx="3523">
                  <c:v>0.97687000000000002</c:v>
                </c:pt>
                <c:pt idx="3524">
                  <c:v>0.92290499999999998</c:v>
                </c:pt>
                <c:pt idx="3525">
                  <c:v>0.87357700000000005</c:v>
                </c:pt>
                <c:pt idx="3526">
                  <c:v>0.82835599999999998</c:v>
                </c:pt>
                <c:pt idx="3527">
                  <c:v>0.78678899999999996</c:v>
                </c:pt>
                <c:pt idx="3528">
                  <c:v>0.74848400000000004</c:v>
                </c:pt>
                <c:pt idx="3529">
                  <c:v>0.704677</c:v>
                </c:pt>
                <c:pt idx="3530">
                  <c:v>0.66487200000000002</c:v>
                </c:pt>
                <c:pt idx="3531">
                  <c:v>0.62858999999999998</c:v>
                </c:pt>
                <c:pt idx="3532">
                  <c:v>0.59542099999999998</c:v>
                </c:pt>
                <c:pt idx="3533">
                  <c:v>0.56501400000000002</c:v>
                </c:pt>
                <c:pt idx="3534">
                  <c:v>0.53706799999999999</c:v>
                </c:pt>
                <c:pt idx="3535">
                  <c:v>0.49919999999999998</c:v>
                </c:pt>
                <c:pt idx="3536">
                  <c:v>0.47305199999999997</c:v>
                </c:pt>
                <c:pt idx="3537">
                  <c:v>0.44612000000000002</c:v>
                </c:pt>
                <c:pt idx="3538">
                  <c:v>0.42164200000000002</c:v>
                </c:pt>
                <c:pt idx="3539">
                  <c:v>0.39932600000000001</c:v>
                </c:pt>
                <c:pt idx="3540">
                  <c:v>0.37892199999999998</c:v>
                </c:pt>
                <c:pt idx="3541">
                  <c:v>0.36021500000000001</c:v>
                </c:pt>
                <c:pt idx="3542">
                  <c:v>0.34302199999999999</c:v>
                </c:pt>
                <c:pt idx="3543">
                  <c:v>0.31972800000000001</c:v>
                </c:pt>
                <c:pt idx="3544">
                  <c:v>0.30054399999999998</c:v>
                </c:pt>
                <c:pt idx="3545">
                  <c:v>0.28327999999999998</c:v>
                </c:pt>
                <c:pt idx="3546">
                  <c:v>0.26768900000000001</c:v>
                </c:pt>
                <c:pt idx="3547">
                  <c:v>0.25356299999999998</c:v>
                </c:pt>
                <c:pt idx="3548">
                  <c:v>0.24072399999999999</c:v>
                </c:pt>
                <c:pt idx="3549">
                  <c:v>0.229021</c:v>
                </c:pt>
                <c:pt idx="3550">
                  <c:v>0.21832599999999999</c:v>
                </c:pt>
                <c:pt idx="3551">
                  <c:v>0.20852699999999999</c:v>
                </c:pt>
                <c:pt idx="3552">
                  <c:v>0.19576099999999999</c:v>
                </c:pt>
                <c:pt idx="3553">
                  <c:v>0.184424</c:v>
                </c:pt>
                <c:pt idx="3554">
                  <c:v>0.174316</c:v>
                </c:pt>
                <c:pt idx="3555">
                  <c:v>0.165269</c:v>
                </c:pt>
                <c:pt idx="3556">
                  <c:v>0.157141</c:v>
                </c:pt>
                <c:pt idx="3557">
                  <c:v>0.149807</c:v>
                </c:pt>
                <c:pt idx="3558">
                  <c:v>0.14316899999999999</c:v>
                </c:pt>
                <c:pt idx="3559">
                  <c:v>0.13506099999999999</c:v>
                </c:pt>
                <c:pt idx="3560">
                  <c:v>0.12922600000000001</c:v>
                </c:pt>
                <c:pt idx="3561">
                  <c:v>0.12231400000000001</c:v>
                </c:pt>
                <c:pt idx="3562">
                  <c:v>0.116256</c:v>
                </c:pt>
                <c:pt idx="3563">
                  <c:v>0.110928</c:v>
                </c:pt>
                <c:pt idx="3564">
                  <c:v>0.10621899999999999</c:v>
                </c:pt>
                <c:pt idx="3565">
                  <c:v>0.10204199999999999</c:v>
                </c:pt>
                <c:pt idx="3566">
                  <c:v>9.8330399999999998E-2</c:v>
                </c:pt>
                <c:pt idx="3567">
                  <c:v>9.5026799999999995E-2</c:v>
                </c:pt>
                <c:pt idx="3568">
                  <c:v>9.17409E-2</c:v>
                </c:pt>
                <c:pt idx="3569">
                  <c:v>8.7535600000000005E-2</c:v>
                </c:pt>
                <c:pt idx="3570">
                  <c:v>8.4059300000000003E-2</c:v>
                </c:pt>
                <c:pt idx="3571">
                  <c:v>8.11886E-2</c:v>
                </c:pt>
                <c:pt idx="3572">
                  <c:v>7.8826800000000002E-2</c:v>
                </c:pt>
                <c:pt idx="3573">
                  <c:v>7.6899700000000001E-2</c:v>
                </c:pt>
                <c:pt idx="3574">
                  <c:v>7.5357599999999997E-2</c:v>
                </c:pt>
                <c:pt idx="3575">
                  <c:v>7.3792700000000003E-2</c:v>
                </c:pt>
                <c:pt idx="3576">
                  <c:v>7.2698399999999996E-2</c:v>
                </c:pt>
                <c:pt idx="3577">
                  <c:v>7.2024099999999994E-2</c:v>
                </c:pt>
                <c:pt idx="3578">
                  <c:v>7.1694800000000003E-2</c:v>
                </c:pt>
                <c:pt idx="3579">
                  <c:v>7.1680099999999997E-2</c:v>
                </c:pt>
                <c:pt idx="3580">
                  <c:v>7.1917099999999998E-2</c:v>
                </c:pt>
                <c:pt idx="3581">
                  <c:v>7.2509000000000004E-2</c:v>
                </c:pt>
                <c:pt idx="3582">
                  <c:v>7.3441300000000001E-2</c:v>
                </c:pt>
                <c:pt idx="3583">
                  <c:v>7.4701799999999999E-2</c:v>
                </c:pt>
                <c:pt idx="3584">
                  <c:v>7.6882400000000004E-2</c:v>
                </c:pt>
                <c:pt idx="3585">
                  <c:v>7.9637299999999994E-2</c:v>
                </c:pt>
                <c:pt idx="3586">
                  <c:v>8.2988199999999998E-2</c:v>
                </c:pt>
                <c:pt idx="3587">
                  <c:v>8.6973800000000004E-2</c:v>
                </c:pt>
                <c:pt idx="3588">
                  <c:v>9.1652899999999995E-2</c:v>
                </c:pt>
                <c:pt idx="3589">
                  <c:v>9.7103400000000006E-2</c:v>
                </c:pt>
                <c:pt idx="3590">
                  <c:v>0.101216</c:v>
                </c:pt>
                <c:pt idx="3591">
                  <c:v>0.105754</c:v>
                </c:pt>
                <c:pt idx="3592">
                  <c:v>0.110761</c:v>
                </c:pt>
                <c:pt idx="3593">
                  <c:v>0.116289</c:v>
                </c:pt>
                <c:pt idx="3594">
                  <c:v>0.12239800000000001</c:v>
                </c:pt>
                <c:pt idx="3595">
                  <c:v>0.129159</c:v>
                </c:pt>
                <c:pt idx="3596">
                  <c:v>0.136656</c:v>
                </c:pt>
                <c:pt idx="3597">
                  <c:v>0.144987</c:v>
                </c:pt>
                <c:pt idx="3598">
                  <c:v>0.15426899999999999</c:v>
                </c:pt>
                <c:pt idx="3599">
                  <c:v>0.16464000000000001</c:v>
                </c:pt>
                <c:pt idx="3600">
                  <c:v>0.17622499999999999</c:v>
                </c:pt>
                <c:pt idx="3601">
                  <c:v>0.18584600000000001</c:v>
                </c:pt>
                <c:pt idx="3602">
                  <c:v>0.19641900000000001</c:v>
                </c:pt>
                <c:pt idx="3603">
                  <c:v>0.208033</c:v>
                </c:pt>
                <c:pt idx="3604">
                  <c:v>0.22081899999999999</c:v>
                </c:pt>
                <c:pt idx="3605">
                  <c:v>0.23493600000000001</c:v>
                </c:pt>
                <c:pt idx="3606">
                  <c:v>0.25057400000000002</c:v>
                </c:pt>
                <c:pt idx="3607">
                  <c:v>0.26795400000000003</c:v>
                </c:pt>
                <c:pt idx="3608">
                  <c:v>0.28734199999999999</c:v>
                </c:pt>
                <c:pt idx="3609">
                  <c:v>0.309056</c:v>
                </c:pt>
                <c:pt idx="3610">
                  <c:v>0.32501099999999999</c:v>
                </c:pt>
                <c:pt idx="3611">
                  <c:v>0.342302</c:v>
                </c:pt>
                <c:pt idx="3612">
                  <c:v>0.36854500000000001</c:v>
                </c:pt>
                <c:pt idx="3613">
                  <c:v>0.39665400000000001</c:v>
                </c:pt>
                <c:pt idx="3614">
                  <c:v>0.417296</c:v>
                </c:pt>
                <c:pt idx="3615">
                  <c:v>0.43965500000000002</c:v>
                </c:pt>
                <c:pt idx="3616">
                  <c:v>0.46391199999999999</c:v>
                </c:pt>
                <c:pt idx="3617">
                  <c:v>0.49027399999999999</c:v>
                </c:pt>
                <c:pt idx="3618">
                  <c:v>0.51900999999999997</c:v>
                </c:pt>
                <c:pt idx="3619">
                  <c:v>0.54810599999999998</c:v>
                </c:pt>
                <c:pt idx="3620">
                  <c:v>0.57727899999999999</c:v>
                </c:pt>
                <c:pt idx="3621">
                  <c:v>0.60892400000000002</c:v>
                </c:pt>
                <c:pt idx="3622">
                  <c:v>0.64332400000000001</c:v>
                </c:pt>
                <c:pt idx="3623">
                  <c:v>0.67755399999999999</c:v>
                </c:pt>
                <c:pt idx="3624">
                  <c:v>0.72892999999999997</c:v>
                </c:pt>
                <c:pt idx="3625">
                  <c:v>0.77446000000000004</c:v>
                </c:pt>
                <c:pt idx="3626">
                  <c:v>0.82998499999999997</c:v>
                </c:pt>
                <c:pt idx="3627">
                  <c:v>0.88814499999999996</c:v>
                </c:pt>
                <c:pt idx="3628">
                  <c:v>0.95140199999999997</c:v>
                </c:pt>
                <c:pt idx="3629">
                  <c:v>1.0023599999999999</c:v>
                </c:pt>
                <c:pt idx="3630">
                  <c:v>1.0770599999999999</c:v>
                </c:pt>
                <c:pt idx="3631">
                  <c:v>1.1246100000000001</c:v>
                </c:pt>
                <c:pt idx="3632">
                  <c:v>1.1982900000000001</c:v>
                </c:pt>
                <c:pt idx="3633">
                  <c:v>1.2795700000000001</c:v>
                </c:pt>
                <c:pt idx="3634">
                  <c:v>1.3695299999999999</c:v>
                </c:pt>
                <c:pt idx="3635">
                  <c:v>1.4694700000000001</c:v>
                </c:pt>
                <c:pt idx="3636">
                  <c:v>1.55189</c:v>
                </c:pt>
                <c:pt idx="3637">
                  <c:v>1.64154</c:v>
                </c:pt>
                <c:pt idx="3638">
                  <c:v>1.74956</c:v>
                </c:pt>
                <c:pt idx="3639">
                  <c:v>1.8424499999999999</c:v>
                </c:pt>
                <c:pt idx="3640">
                  <c:v>1.9430400000000001</c:v>
                </c:pt>
                <c:pt idx="3641">
                  <c:v>2.0522</c:v>
                </c:pt>
                <c:pt idx="3642">
                  <c:v>2.18913</c:v>
                </c:pt>
                <c:pt idx="3643">
                  <c:v>2.31603</c:v>
                </c:pt>
                <c:pt idx="3644">
                  <c:v>2.4544199999999998</c:v>
                </c:pt>
                <c:pt idx="3645">
                  <c:v>2.6057299999999999</c:v>
                </c:pt>
                <c:pt idx="3646">
                  <c:v>2.7716500000000002</c:v>
                </c:pt>
                <c:pt idx="3647">
                  <c:v>2.9511099999999999</c:v>
                </c:pt>
                <c:pt idx="3648">
                  <c:v>3.1421100000000002</c:v>
                </c:pt>
                <c:pt idx="3649">
                  <c:v>3.3525100000000001</c:v>
                </c:pt>
                <c:pt idx="3650">
                  <c:v>3.5850499999999998</c:v>
                </c:pt>
                <c:pt idx="3651">
                  <c:v>3.8429600000000002</c:v>
                </c:pt>
                <c:pt idx="3652">
                  <c:v>4.1300999999999997</c:v>
                </c:pt>
                <c:pt idx="3653">
                  <c:v>4.4511200000000004</c:v>
                </c:pt>
                <c:pt idx="3654">
                  <c:v>4.6866599999999998</c:v>
                </c:pt>
                <c:pt idx="3655">
                  <c:v>4.9416700000000002</c:v>
                </c:pt>
                <c:pt idx="3656">
                  <c:v>5.2183599999999997</c:v>
                </c:pt>
                <c:pt idx="3657">
                  <c:v>5.5193099999999999</c:v>
                </c:pt>
                <c:pt idx="3658">
                  <c:v>5.8474399999999997</c:v>
                </c:pt>
                <c:pt idx="3659">
                  <c:v>6.2061900000000003</c:v>
                </c:pt>
                <c:pt idx="3660">
                  <c:v>6.5585199999999997</c:v>
                </c:pt>
                <c:pt idx="3661">
                  <c:v>7.07775</c:v>
                </c:pt>
                <c:pt idx="3662">
                  <c:v>7.4595399999999996</c:v>
                </c:pt>
                <c:pt idx="3663">
                  <c:v>7.8736499999999996</c:v>
                </c:pt>
                <c:pt idx="3664">
                  <c:v>8.3239099999999997</c:v>
                </c:pt>
                <c:pt idx="3665">
                  <c:v>8.8147400000000005</c:v>
                </c:pt>
                <c:pt idx="3666">
                  <c:v>9.3512599999999999</c:v>
                </c:pt>
                <c:pt idx="3667">
                  <c:v>9.9394600000000004</c:v>
                </c:pt>
                <c:pt idx="3668">
                  <c:v>10.5441</c:v>
                </c:pt>
                <c:pt idx="3669">
                  <c:v>11.207000000000001</c:v>
                </c:pt>
                <c:pt idx="3670">
                  <c:v>11.936299999999999</c:v>
                </c:pt>
                <c:pt idx="3671">
                  <c:v>12.741300000000001</c:v>
                </c:pt>
                <c:pt idx="3672">
                  <c:v>13.632999999999999</c:v>
                </c:pt>
                <c:pt idx="3673">
                  <c:v>14.695</c:v>
                </c:pt>
                <c:pt idx="3674">
                  <c:v>15.501099999999999</c:v>
                </c:pt>
                <c:pt idx="3675">
                  <c:v>16.377800000000001</c:v>
                </c:pt>
                <c:pt idx="3676">
                  <c:v>17.333500000000001</c:v>
                </c:pt>
                <c:pt idx="3677">
                  <c:v>18.378399999999999</c:v>
                </c:pt>
                <c:pt idx="3678">
                  <c:v>19.523800000000001</c:v>
                </c:pt>
                <c:pt idx="3679">
                  <c:v>20.7834</c:v>
                </c:pt>
                <c:pt idx="3680">
                  <c:v>22.172599999999999</c:v>
                </c:pt>
                <c:pt idx="3681">
                  <c:v>23.360700000000001</c:v>
                </c:pt>
                <c:pt idx="3682">
                  <c:v>24.648800000000001</c:v>
                </c:pt>
                <c:pt idx="3683">
                  <c:v>26.048200000000001</c:v>
                </c:pt>
                <c:pt idx="3684">
                  <c:v>27.571200000000001</c:v>
                </c:pt>
                <c:pt idx="3685">
                  <c:v>29.2318</c:v>
                </c:pt>
                <c:pt idx="3686">
                  <c:v>31.045400000000001</c:v>
                </c:pt>
                <c:pt idx="3687">
                  <c:v>33.029200000000003</c:v>
                </c:pt>
                <c:pt idx="3688">
                  <c:v>35.202199999999998</c:v>
                </c:pt>
                <c:pt idx="3689">
                  <c:v>37.411700000000003</c:v>
                </c:pt>
                <c:pt idx="3690">
                  <c:v>39.821100000000001</c:v>
                </c:pt>
                <c:pt idx="3691">
                  <c:v>42.450099999999999</c:v>
                </c:pt>
                <c:pt idx="3692">
                  <c:v>45.319499999999998</c:v>
                </c:pt>
                <c:pt idx="3693">
                  <c:v>48.451599999999999</c:v>
                </c:pt>
                <c:pt idx="3694">
                  <c:v>51.869300000000003</c:v>
                </c:pt>
                <c:pt idx="3695">
                  <c:v>55.596400000000003</c:v>
                </c:pt>
                <c:pt idx="3696">
                  <c:v>59.6571</c:v>
                </c:pt>
                <c:pt idx="3697">
                  <c:v>65.004199999999997</c:v>
                </c:pt>
                <c:pt idx="3698">
                  <c:v>70.905900000000003</c:v>
                </c:pt>
                <c:pt idx="3699">
                  <c:v>77.399299999999997</c:v>
                </c:pt>
                <c:pt idx="3700">
                  <c:v>84.515699999999995</c:v>
                </c:pt>
                <c:pt idx="3701">
                  <c:v>92.2791</c:v>
                </c:pt>
                <c:pt idx="3702">
                  <c:v>99.975899999999996</c:v>
                </c:pt>
                <c:pt idx="3703">
                  <c:v>107.842</c:v>
                </c:pt>
                <c:pt idx="3704">
                  <c:v>119.104</c:v>
                </c:pt>
                <c:pt idx="3705">
                  <c:v>128.10400000000001</c:v>
                </c:pt>
                <c:pt idx="3706">
                  <c:v>140.77799999999999</c:v>
                </c:pt>
                <c:pt idx="3707">
                  <c:v>158.02099999999999</c:v>
                </c:pt>
                <c:pt idx="3708">
                  <c:v>212.17400000000001</c:v>
                </c:pt>
                <c:pt idx="3709">
                  <c:v>229.148</c:v>
                </c:pt>
                <c:pt idx="3710">
                  <c:v>244.07400000000001</c:v>
                </c:pt>
                <c:pt idx="3711">
                  <c:v>252.73</c:v>
                </c:pt>
                <c:pt idx="3712">
                  <c:v>260.274</c:v>
                </c:pt>
                <c:pt idx="3713">
                  <c:v>266.55500000000001</c:v>
                </c:pt>
                <c:pt idx="3714">
                  <c:v>270.89</c:v>
                </c:pt>
                <c:pt idx="3715">
                  <c:v>274.10399999999998</c:v>
                </c:pt>
                <c:pt idx="3716">
                  <c:v>276.14400000000001</c:v>
                </c:pt>
                <c:pt idx="3717">
                  <c:v>276.99799999999999</c:v>
                </c:pt>
                <c:pt idx="3718">
                  <c:v>276.36900000000003</c:v>
                </c:pt>
                <c:pt idx="3719">
                  <c:v>274.529</c:v>
                </c:pt>
                <c:pt idx="3720">
                  <c:v>271.50900000000001</c:v>
                </c:pt>
                <c:pt idx="3721">
                  <c:v>267.35899999999998</c:v>
                </c:pt>
                <c:pt idx="3722">
                  <c:v>262.14400000000001</c:v>
                </c:pt>
                <c:pt idx="3723">
                  <c:v>254.93600000000001</c:v>
                </c:pt>
                <c:pt idx="3724">
                  <c:v>246.57400000000001</c:v>
                </c:pt>
                <c:pt idx="3725">
                  <c:v>232.226</c:v>
                </c:pt>
                <c:pt idx="3726">
                  <c:v>215.761</c:v>
                </c:pt>
                <c:pt idx="3727">
                  <c:v>185.83799999999999</c:v>
                </c:pt>
                <c:pt idx="3728">
                  <c:v>155.78700000000001</c:v>
                </c:pt>
                <c:pt idx="3729">
                  <c:v>138.67099999999999</c:v>
                </c:pt>
                <c:pt idx="3730">
                  <c:v>123.96</c:v>
                </c:pt>
                <c:pt idx="3731">
                  <c:v>112.351</c:v>
                </c:pt>
                <c:pt idx="3732">
                  <c:v>104.212</c:v>
                </c:pt>
                <c:pt idx="3733">
                  <c:v>96.577100000000002</c:v>
                </c:pt>
                <c:pt idx="3734">
                  <c:v>89.449299999999994</c:v>
                </c:pt>
                <c:pt idx="3735">
                  <c:v>81.9178</c:v>
                </c:pt>
                <c:pt idx="3736">
                  <c:v>75.025400000000005</c:v>
                </c:pt>
                <c:pt idx="3737">
                  <c:v>68.745099999999994</c:v>
                </c:pt>
                <c:pt idx="3738">
                  <c:v>63.043500000000002</c:v>
                </c:pt>
                <c:pt idx="3739">
                  <c:v>57.882399999999997</c:v>
                </c:pt>
                <c:pt idx="3740">
                  <c:v>54.341900000000003</c:v>
                </c:pt>
                <c:pt idx="3741">
                  <c:v>50.716700000000003</c:v>
                </c:pt>
                <c:pt idx="3742">
                  <c:v>47.393099999999997</c:v>
                </c:pt>
                <c:pt idx="3743">
                  <c:v>44.3476</c:v>
                </c:pt>
                <c:pt idx="3744">
                  <c:v>41.557400000000001</c:v>
                </c:pt>
                <c:pt idx="3745">
                  <c:v>39.000799999999998</c:v>
                </c:pt>
                <c:pt idx="3746">
                  <c:v>36.657400000000003</c:v>
                </c:pt>
                <c:pt idx="3747">
                  <c:v>34.507899999999999</c:v>
                </c:pt>
                <c:pt idx="3748">
                  <c:v>32.323</c:v>
                </c:pt>
                <c:pt idx="3749">
                  <c:v>30.142700000000001</c:v>
                </c:pt>
                <c:pt idx="3750">
                  <c:v>28.172799999999999</c:v>
                </c:pt>
                <c:pt idx="3751">
                  <c:v>26.389199999999999</c:v>
                </c:pt>
                <c:pt idx="3752">
                  <c:v>24.770600000000002</c:v>
                </c:pt>
                <c:pt idx="3753">
                  <c:v>23.298300000000001</c:v>
                </c:pt>
                <c:pt idx="3754">
                  <c:v>21.9557</c:v>
                </c:pt>
                <c:pt idx="3755">
                  <c:v>20.7285</c:v>
                </c:pt>
                <c:pt idx="3756">
                  <c:v>19.429300000000001</c:v>
                </c:pt>
                <c:pt idx="3757">
                  <c:v>18.095300000000002</c:v>
                </c:pt>
                <c:pt idx="3758">
                  <c:v>16.898</c:v>
                </c:pt>
                <c:pt idx="3759">
                  <c:v>15.819100000000001</c:v>
                </c:pt>
                <c:pt idx="3760">
                  <c:v>14.843400000000001</c:v>
                </c:pt>
                <c:pt idx="3761">
                  <c:v>13.957800000000001</c:v>
                </c:pt>
                <c:pt idx="3762">
                  <c:v>13.151400000000001</c:v>
                </c:pt>
                <c:pt idx="3763">
                  <c:v>12.414899999999999</c:v>
                </c:pt>
                <c:pt idx="3764">
                  <c:v>11.6662</c:v>
                </c:pt>
                <c:pt idx="3765">
                  <c:v>10.917999999999999</c:v>
                </c:pt>
                <c:pt idx="3766">
                  <c:v>10.2415</c:v>
                </c:pt>
                <c:pt idx="3767">
                  <c:v>9.6277500000000007</c:v>
                </c:pt>
                <c:pt idx="3768">
                  <c:v>9.0690600000000003</c:v>
                </c:pt>
                <c:pt idx="3769">
                  <c:v>8.5590200000000003</c:v>
                </c:pt>
                <c:pt idx="3770">
                  <c:v>8.0921500000000002</c:v>
                </c:pt>
                <c:pt idx="3771">
                  <c:v>7.6637000000000004</c:v>
                </c:pt>
                <c:pt idx="3772">
                  <c:v>7.2225700000000002</c:v>
                </c:pt>
                <c:pt idx="3773">
                  <c:v>6.7773899999999996</c:v>
                </c:pt>
                <c:pt idx="3774">
                  <c:v>6.3739499999999998</c:v>
                </c:pt>
                <c:pt idx="3775">
                  <c:v>6.0073499999999997</c:v>
                </c:pt>
                <c:pt idx="3776">
                  <c:v>5.6734400000000003</c:v>
                </c:pt>
                <c:pt idx="3777">
                  <c:v>5.36869</c:v>
                </c:pt>
                <c:pt idx="3778">
                  <c:v>5.0901399999999999</c:v>
                </c:pt>
                <c:pt idx="3779">
                  <c:v>4.8352700000000004</c:v>
                </c:pt>
                <c:pt idx="3780">
                  <c:v>4.6019699999999997</c:v>
                </c:pt>
                <c:pt idx="3781">
                  <c:v>4.3886000000000003</c:v>
                </c:pt>
                <c:pt idx="3782">
                  <c:v>4.1939000000000002</c:v>
                </c:pt>
                <c:pt idx="3783">
                  <c:v>4.0172499999999998</c:v>
                </c:pt>
                <c:pt idx="3784">
                  <c:v>3.8588399999999998</c:v>
                </c:pt>
                <c:pt idx="3785">
                  <c:v>3.7203300000000001</c:v>
                </c:pt>
                <c:pt idx="3786">
                  <c:v>3.6059000000000001</c:v>
                </c:pt>
                <c:pt idx="3787">
                  <c:v>3.5407600000000001</c:v>
                </c:pt>
                <c:pt idx="3788">
                  <c:v>3.4998900000000002</c:v>
                </c:pt>
                <c:pt idx="3789">
                  <c:v>3.49051</c:v>
                </c:pt>
                <c:pt idx="3790">
                  <c:v>3.49891</c:v>
                </c:pt>
                <c:pt idx="3791">
                  <c:v>3.52948</c:v>
                </c:pt>
                <c:pt idx="3792">
                  <c:v>3.5876600000000001</c:v>
                </c:pt>
                <c:pt idx="3793">
                  <c:v>3.6449699999999998</c:v>
                </c:pt>
                <c:pt idx="3794">
                  <c:v>3.7196699999999998</c:v>
                </c:pt>
                <c:pt idx="3795">
                  <c:v>3.8142299999999998</c:v>
                </c:pt>
                <c:pt idx="3796">
                  <c:v>3.9313500000000001</c:v>
                </c:pt>
                <c:pt idx="3797">
                  <c:v>4.0739599999999996</c:v>
                </c:pt>
                <c:pt idx="3798">
                  <c:v>4.2451699999999999</c:v>
                </c:pt>
                <c:pt idx="3799">
                  <c:v>4.4482499999999998</c:v>
                </c:pt>
                <c:pt idx="3800">
                  <c:v>4.6235200000000001</c:v>
                </c:pt>
                <c:pt idx="3801">
                  <c:v>4.8200700000000003</c:v>
                </c:pt>
                <c:pt idx="3802">
                  <c:v>5.0393499999999998</c:v>
                </c:pt>
                <c:pt idx="3803">
                  <c:v>5.2827999999999999</c:v>
                </c:pt>
                <c:pt idx="3804">
                  <c:v>5.5390499999999996</c:v>
                </c:pt>
                <c:pt idx="3805">
                  <c:v>5.81975</c:v>
                </c:pt>
                <c:pt idx="3806">
                  <c:v>6.1259699999999997</c:v>
                </c:pt>
                <c:pt idx="3807">
                  <c:v>6.4586899999999998</c:v>
                </c:pt>
                <c:pt idx="3808">
                  <c:v>6.8187800000000003</c:v>
                </c:pt>
                <c:pt idx="3809">
                  <c:v>7.2069200000000002</c:v>
                </c:pt>
                <c:pt idx="3810">
                  <c:v>7.8428899999999997</c:v>
                </c:pt>
                <c:pt idx="3811">
                  <c:v>8.5441299999999991</c:v>
                </c:pt>
                <c:pt idx="3812">
                  <c:v>9.3104300000000002</c:v>
                </c:pt>
                <c:pt idx="3813">
                  <c:v>10.1402</c:v>
                </c:pt>
                <c:pt idx="3814">
                  <c:v>11.0303</c:v>
                </c:pt>
                <c:pt idx="3815">
                  <c:v>12.3026</c:v>
                </c:pt>
                <c:pt idx="3816">
                  <c:v>13.639799999999999</c:v>
                </c:pt>
                <c:pt idx="3817">
                  <c:v>16.097999999999999</c:v>
                </c:pt>
                <c:pt idx="3818">
                  <c:v>19.010200000000001</c:v>
                </c:pt>
                <c:pt idx="3819">
                  <c:v>20.492999999999999</c:v>
                </c:pt>
                <c:pt idx="3820">
                  <c:v>21.7043</c:v>
                </c:pt>
                <c:pt idx="3821">
                  <c:v>22.653600000000001</c:v>
                </c:pt>
                <c:pt idx="3822">
                  <c:v>23.561800000000002</c:v>
                </c:pt>
                <c:pt idx="3823">
                  <c:v>24.294799999999999</c:v>
                </c:pt>
                <c:pt idx="3824">
                  <c:v>24.757000000000001</c:v>
                </c:pt>
                <c:pt idx="3825">
                  <c:v>25.159500000000001</c:v>
                </c:pt>
                <c:pt idx="3826">
                  <c:v>25.345199999999998</c:v>
                </c:pt>
                <c:pt idx="3827">
                  <c:v>25.408000000000001</c:v>
                </c:pt>
                <c:pt idx="3828">
                  <c:v>25.337599999999998</c:v>
                </c:pt>
                <c:pt idx="3829">
                  <c:v>25.133099999999999</c:v>
                </c:pt>
                <c:pt idx="3830">
                  <c:v>24.781099999999999</c:v>
                </c:pt>
                <c:pt idx="3831">
                  <c:v>24.379200000000001</c:v>
                </c:pt>
                <c:pt idx="3832">
                  <c:v>23.784300000000002</c:v>
                </c:pt>
                <c:pt idx="3833">
                  <c:v>22.860800000000001</c:v>
                </c:pt>
                <c:pt idx="3834">
                  <c:v>21.7286</c:v>
                </c:pt>
                <c:pt idx="3835">
                  <c:v>20.622299999999999</c:v>
                </c:pt>
                <c:pt idx="3836">
                  <c:v>19.202000000000002</c:v>
                </c:pt>
                <c:pt idx="3837">
                  <c:v>16.574200000000001</c:v>
                </c:pt>
                <c:pt idx="3838">
                  <c:v>13.405900000000001</c:v>
                </c:pt>
                <c:pt idx="3839">
                  <c:v>11.8954</c:v>
                </c:pt>
                <c:pt idx="3840">
                  <c:v>10.8185</c:v>
                </c:pt>
                <c:pt idx="3841">
                  <c:v>9.8839299999999994</c:v>
                </c:pt>
                <c:pt idx="3842">
                  <c:v>9.0427</c:v>
                </c:pt>
                <c:pt idx="3843">
                  <c:v>8.2533999999999992</c:v>
                </c:pt>
                <c:pt idx="3844">
                  <c:v>7.5179900000000002</c:v>
                </c:pt>
                <c:pt idx="3845">
                  <c:v>6.8375399999999997</c:v>
                </c:pt>
                <c:pt idx="3846">
                  <c:v>6.2120499999999996</c:v>
                </c:pt>
                <c:pt idx="3847">
                  <c:v>5.8252100000000002</c:v>
                </c:pt>
                <c:pt idx="3848">
                  <c:v>5.4620300000000004</c:v>
                </c:pt>
                <c:pt idx="3849">
                  <c:v>5.1219799999999998</c:v>
                </c:pt>
                <c:pt idx="3850">
                  <c:v>4.8043899999999997</c:v>
                </c:pt>
                <c:pt idx="3851">
                  <c:v>4.5085100000000002</c:v>
                </c:pt>
                <c:pt idx="3852">
                  <c:v>4.23353</c:v>
                </c:pt>
                <c:pt idx="3853">
                  <c:v>3.9785599999999999</c:v>
                </c:pt>
                <c:pt idx="3854">
                  <c:v>3.74268</c:v>
                </c:pt>
                <c:pt idx="3855">
                  <c:v>3.5249199999999998</c:v>
                </c:pt>
                <c:pt idx="3856">
                  <c:v>3.3243</c:v>
                </c:pt>
                <c:pt idx="3857">
                  <c:v>3.13984</c:v>
                </c:pt>
                <c:pt idx="3858">
                  <c:v>2.9705400000000002</c:v>
                </c:pt>
                <c:pt idx="3859">
                  <c:v>2.81541</c:v>
                </c:pt>
                <c:pt idx="3860">
                  <c:v>2.6735000000000002</c:v>
                </c:pt>
                <c:pt idx="3861">
                  <c:v>2.54386</c:v>
                </c:pt>
                <c:pt idx="3862">
                  <c:v>2.4255900000000001</c:v>
                </c:pt>
                <c:pt idx="3863">
                  <c:v>2.3178100000000001</c:v>
                </c:pt>
                <c:pt idx="3864">
                  <c:v>2.2196799999999999</c:v>
                </c:pt>
                <c:pt idx="3865">
                  <c:v>2.0888499999999999</c:v>
                </c:pt>
                <c:pt idx="3866">
                  <c:v>1.9754400000000001</c:v>
                </c:pt>
                <c:pt idx="3867">
                  <c:v>1.87717</c:v>
                </c:pt>
                <c:pt idx="3868">
                  <c:v>1.79199</c:v>
                </c:pt>
                <c:pt idx="3869">
                  <c:v>1.7180599999999999</c:v>
                </c:pt>
                <c:pt idx="3870">
                  <c:v>1.6537599999999999</c:v>
                </c:pt>
                <c:pt idx="3871">
                  <c:v>1.59765</c:v>
                </c:pt>
                <c:pt idx="3872">
                  <c:v>1.53348</c:v>
                </c:pt>
                <c:pt idx="3873">
                  <c:v>1.47922</c:v>
                </c:pt>
                <c:pt idx="3874">
                  <c:v>1.43285</c:v>
                </c:pt>
                <c:pt idx="3875">
                  <c:v>1.37463</c:v>
                </c:pt>
                <c:pt idx="3876">
                  <c:v>1.32545</c:v>
                </c:pt>
                <c:pt idx="3877">
                  <c:v>1.2820100000000001</c:v>
                </c:pt>
                <c:pt idx="3878">
                  <c:v>1.2326699999999999</c:v>
                </c:pt>
                <c:pt idx="3879">
                  <c:v>1.19001</c:v>
                </c:pt>
                <c:pt idx="3880">
                  <c:v>1.1343099999999999</c:v>
                </c:pt>
                <c:pt idx="3881">
                  <c:v>1.08545</c:v>
                </c:pt>
                <c:pt idx="3882">
                  <c:v>1.0277700000000001</c:v>
                </c:pt>
                <c:pt idx="3883">
                  <c:v>0.97652399999999995</c:v>
                </c:pt>
                <c:pt idx="3884">
                  <c:v>0.93029200000000001</c:v>
                </c:pt>
                <c:pt idx="3885">
                  <c:v>0.86841699999999999</c:v>
                </c:pt>
                <c:pt idx="3886">
                  <c:v>0.82681099999999996</c:v>
                </c:pt>
                <c:pt idx="3887">
                  <c:v>0.78457600000000005</c:v>
                </c:pt>
                <c:pt idx="3888">
                  <c:v>0.74594199999999999</c:v>
                </c:pt>
                <c:pt idx="3889">
                  <c:v>0.69370799999999999</c:v>
                </c:pt>
                <c:pt idx="3890">
                  <c:v>0.64725900000000003</c:v>
                </c:pt>
                <c:pt idx="3891">
                  <c:v>0.60567400000000005</c:v>
                </c:pt>
                <c:pt idx="3892">
                  <c:v>0.58030000000000004</c:v>
                </c:pt>
                <c:pt idx="3893">
                  <c:v>0.54532400000000003</c:v>
                </c:pt>
                <c:pt idx="3894">
                  <c:v>0.51358700000000002</c:v>
                </c:pt>
                <c:pt idx="3895">
                  <c:v>0.484649</c:v>
                </c:pt>
                <c:pt idx="3896">
                  <c:v>0.45817600000000003</c:v>
                </c:pt>
                <c:pt idx="3897">
                  <c:v>0.433896</c:v>
                </c:pt>
                <c:pt idx="3898">
                  <c:v>0.41156999999999999</c:v>
                </c:pt>
                <c:pt idx="3899">
                  <c:v>0.39099899999999999</c:v>
                </c:pt>
                <c:pt idx="3900">
                  <c:v>0.37201400000000001</c:v>
                </c:pt>
                <c:pt idx="3901">
                  <c:v>0.35220499999999999</c:v>
                </c:pt>
                <c:pt idx="3902">
                  <c:v>0.33400600000000003</c:v>
                </c:pt>
                <c:pt idx="3903">
                  <c:v>0.317243</c:v>
                </c:pt>
                <c:pt idx="3904">
                  <c:v>0.29448800000000003</c:v>
                </c:pt>
                <c:pt idx="3905">
                  <c:v>0.27423799999999998</c:v>
                </c:pt>
                <c:pt idx="3906">
                  <c:v>0.25611600000000001</c:v>
                </c:pt>
                <c:pt idx="3907">
                  <c:v>0.23907400000000001</c:v>
                </c:pt>
                <c:pt idx="3908">
                  <c:v>0.22348799999999999</c:v>
                </c:pt>
                <c:pt idx="3909">
                  <c:v>0.209484</c:v>
                </c:pt>
                <c:pt idx="3910">
                  <c:v>0.19686500000000001</c:v>
                </c:pt>
                <c:pt idx="3911">
                  <c:v>0.18548100000000001</c:v>
                </c:pt>
                <c:pt idx="3912">
                  <c:v>0.17516499999999999</c:v>
                </c:pt>
                <c:pt idx="3913">
                  <c:v>0.16578300000000001</c:v>
                </c:pt>
                <c:pt idx="3914">
                  <c:v>0.15726100000000001</c:v>
                </c:pt>
                <c:pt idx="3915">
                  <c:v>0.149505</c:v>
                </c:pt>
                <c:pt idx="3916">
                  <c:v>0.144728</c:v>
                </c:pt>
                <c:pt idx="3917">
                  <c:v>0.13602500000000001</c:v>
                </c:pt>
                <c:pt idx="3918">
                  <c:v>0.12825400000000001</c:v>
                </c:pt>
                <c:pt idx="3919">
                  <c:v>0.12138400000000001</c:v>
                </c:pt>
                <c:pt idx="3920">
                  <c:v>0.115325</c:v>
                </c:pt>
                <c:pt idx="3921">
                  <c:v>0.10999399999999999</c:v>
                </c:pt>
                <c:pt idx="3922">
                  <c:v>0.10514</c:v>
                </c:pt>
                <c:pt idx="3923">
                  <c:v>0.100983</c:v>
                </c:pt>
                <c:pt idx="3924">
                  <c:v>9.7478300000000004E-2</c:v>
                </c:pt>
                <c:pt idx="3925">
                  <c:v>9.4610100000000003E-2</c:v>
                </c:pt>
                <c:pt idx="3926">
                  <c:v>9.2784500000000006E-2</c:v>
                </c:pt>
                <c:pt idx="3927">
                  <c:v>9.14074E-2</c:v>
                </c:pt>
                <c:pt idx="3928">
                  <c:v>9.0502200000000005E-2</c:v>
                </c:pt>
                <c:pt idx="3929">
                  <c:v>9.0128100000000003E-2</c:v>
                </c:pt>
                <c:pt idx="3930">
                  <c:v>9.0121499999999993E-2</c:v>
                </c:pt>
                <c:pt idx="3931">
                  <c:v>9.0459499999999998E-2</c:v>
                </c:pt>
                <c:pt idx="3932">
                  <c:v>9.1345099999999999E-2</c:v>
                </c:pt>
                <c:pt idx="3933">
                  <c:v>9.2874799999999993E-2</c:v>
                </c:pt>
                <c:pt idx="3934">
                  <c:v>9.4320799999999996E-2</c:v>
                </c:pt>
                <c:pt idx="3935">
                  <c:v>9.6165899999999999E-2</c:v>
                </c:pt>
                <c:pt idx="3936">
                  <c:v>9.8457500000000003E-2</c:v>
                </c:pt>
                <c:pt idx="3937">
                  <c:v>0.10176499999999999</c:v>
                </c:pt>
                <c:pt idx="3938">
                  <c:v>0.10444299999999999</c:v>
                </c:pt>
                <c:pt idx="3939">
                  <c:v>0.10756400000000001</c:v>
                </c:pt>
                <c:pt idx="3940">
                  <c:v>0.111192</c:v>
                </c:pt>
                <c:pt idx="3941">
                  <c:v>0.115409</c:v>
                </c:pt>
                <c:pt idx="3942">
                  <c:v>0.12031799999999999</c:v>
                </c:pt>
                <c:pt idx="3943">
                  <c:v>0.12604399999999999</c:v>
                </c:pt>
                <c:pt idx="3944">
                  <c:v>0.13166900000000001</c:v>
                </c:pt>
                <c:pt idx="3945">
                  <c:v>0.13691</c:v>
                </c:pt>
                <c:pt idx="3946">
                  <c:v>0.142785</c:v>
                </c:pt>
                <c:pt idx="3947">
                  <c:v>0.14938799999999999</c:v>
                </c:pt>
                <c:pt idx="3948">
                  <c:v>0.156832</c:v>
                </c:pt>
                <c:pt idx="3949">
                  <c:v>0.16526099999999999</c:v>
                </c:pt>
                <c:pt idx="3950">
                  <c:v>0.174846</c:v>
                </c:pt>
                <c:pt idx="3951">
                  <c:v>0.182917</c:v>
                </c:pt>
                <c:pt idx="3952">
                  <c:v>0.191861</c:v>
                </c:pt>
                <c:pt idx="3953">
                  <c:v>0.20130200000000001</c:v>
                </c:pt>
                <c:pt idx="3954">
                  <c:v>0.21177299999999999</c:v>
                </c:pt>
                <c:pt idx="3955">
                  <c:v>0.22342100000000001</c:v>
                </c:pt>
                <c:pt idx="3956">
                  <c:v>0.236427</c:v>
                </c:pt>
                <c:pt idx="3957">
                  <c:v>0.251004</c:v>
                </c:pt>
                <c:pt idx="3958">
                  <c:v>0.26741199999999998</c:v>
                </c:pt>
                <c:pt idx="3959">
                  <c:v>0.28110499999999999</c:v>
                </c:pt>
                <c:pt idx="3960">
                  <c:v>0.29616199999999998</c:v>
                </c:pt>
                <c:pt idx="3961">
                  <c:v>0.31452400000000003</c:v>
                </c:pt>
                <c:pt idx="3962">
                  <c:v>0.33050299999999999</c:v>
                </c:pt>
                <c:pt idx="3963">
                  <c:v>0.34800199999999998</c:v>
                </c:pt>
                <c:pt idx="3964">
                  <c:v>0.36722100000000002</c:v>
                </c:pt>
                <c:pt idx="3965">
                  <c:v>0.38839499999999999</c:v>
                </c:pt>
                <c:pt idx="3966">
                  <c:v>0.41180600000000001</c:v>
                </c:pt>
                <c:pt idx="3967">
                  <c:v>0.43778400000000001</c:v>
                </c:pt>
                <c:pt idx="3968">
                  <c:v>0.466729</c:v>
                </c:pt>
                <c:pt idx="3969">
                  <c:v>0.49518899999999999</c:v>
                </c:pt>
                <c:pt idx="3970">
                  <c:v>0.52243899999999999</c:v>
                </c:pt>
                <c:pt idx="3971">
                  <c:v>0.55234000000000005</c:v>
                </c:pt>
                <c:pt idx="3972">
                  <c:v>0.58526</c:v>
                </c:pt>
                <c:pt idx="3973">
                  <c:v>0.621637</c:v>
                </c:pt>
                <c:pt idx="3974">
                  <c:v>0.66199600000000003</c:v>
                </c:pt>
                <c:pt idx="3975">
                  <c:v>0.70697299999999996</c:v>
                </c:pt>
                <c:pt idx="3976">
                  <c:v>0.75735200000000003</c:v>
                </c:pt>
                <c:pt idx="3977">
                  <c:v>0.80811599999999995</c:v>
                </c:pt>
                <c:pt idx="3978">
                  <c:v>0.85829800000000001</c:v>
                </c:pt>
                <c:pt idx="3979">
                  <c:v>0.91405800000000004</c:v>
                </c:pt>
                <c:pt idx="3980">
                  <c:v>0.97639500000000001</c:v>
                </c:pt>
                <c:pt idx="3981">
                  <c:v>1.02823</c:v>
                </c:pt>
                <c:pt idx="3982">
                  <c:v>1.08517</c:v>
                </c:pt>
                <c:pt idx="3983">
                  <c:v>1.14808</c:v>
                </c:pt>
                <c:pt idx="3984">
                  <c:v>1.2180500000000001</c:v>
                </c:pt>
                <c:pt idx="3985">
                  <c:v>1.29647</c:v>
                </c:pt>
                <c:pt idx="3986">
                  <c:v>1.3851500000000001</c:v>
                </c:pt>
                <c:pt idx="3987">
                  <c:v>1.45326</c:v>
                </c:pt>
                <c:pt idx="3988">
                  <c:v>1.5282500000000001</c:v>
                </c:pt>
                <c:pt idx="3989">
                  <c:v>1.61127</c:v>
                </c:pt>
                <c:pt idx="3990">
                  <c:v>1.70367</c:v>
                </c:pt>
                <c:pt idx="3991">
                  <c:v>1.80711</c:v>
                </c:pt>
                <c:pt idx="3992">
                  <c:v>1.9235599999999999</c:v>
                </c:pt>
                <c:pt idx="3993">
                  <c:v>2.0553699999999999</c:v>
                </c:pt>
                <c:pt idx="3994">
                  <c:v>2.1531500000000001</c:v>
                </c:pt>
                <c:pt idx="3995">
                  <c:v>2.25997</c:v>
                </c:pt>
                <c:pt idx="3996">
                  <c:v>2.3769100000000001</c:v>
                </c:pt>
                <c:pt idx="3997">
                  <c:v>2.5051700000000001</c:v>
                </c:pt>
                <c:pt idx="3998">
                  <c:v>2.6460900000000001</c:v>
                </c:pt>
                <c:pt idx="3999">
                  <c:v>2.78647</c:v>
                </c:pt>
                <c:pt idx="4000">
                  <c:v>2.9967800000000002</c:v>
                </c:pt>
                <c:pt idx="4001">
                  <c:v>3.1518000000000002</c:v>
                </c:pt>
                <c:pt idx="4002">
                  <c:v>3.31995</c:v>
                </c:pt>
                <c:pt idx="4003">
                  <c:v>3.5024600000000001</c:v>
                </c:pt>
                <c:pt idx="4004">
                  <c:v>3.7006399999999999</c:v>
                </c:pt>
                <c:pt idx="4005">
                  <c:v>3.9159000000000002</c:v>
                </c:pt>
                <c:pt idx="4006">
                  <c:v>4.1497599999999997</c:v>
                </c:pt>
                <c:pt idx="4007">
                  <c:v>4.4038899999999996</c:v>
                </c:pt>
                <c:pt idx="4008">
                  <c:v>4.68</c:v>
                </c:pt>
                <c:pt idx="4009">
                  <c:v>4.9799699999999998</c:v>
                </c:pt>
                <c:pt idx="4010">
                  <c:v>5.30579</c:v>
                </c:pt>
                <c:pt idx="4011">
                  <c:v>5.6595899999999997</c:v>
                </c:pt>
                <c:pt idx="4012">
                  <c:v>6.04359</c:v>
                </c:pt>
                <c:pt idx="4013">
                  <c:v>6.4601699999999997</c:v>
                </c:pt>
                <c:pt idx="4014">
                  <c:v>6.9118000000000004</c:v>
                </c:pt>
                <c:pt idx="4015">
                  <c:v>7.3448500000000001</c:v>
                </c:pt>
                <c:pt idx="4016">
                  <c:v>7.8095699999999999</c:v>
                </c:pt>
                <c:pt idx="4017">
                  <c:v>8.3079900000000002</c:v>
                </c:pt>
                <c:pt idx="4018">
                  <c:v>8.8421400000000006</c:v>
                </c:pt>
                <c:pt idx="4019">
                  <c:v>9.4142100000000006</c:v>
                </c:pt>
                <c:pt idx="4020">
                  <c:v>10.026300000000001</c:v>
                </c:pt>
                <c:pt idx="4021">
                  <c:v>10.6808</c:v>
                </c:pt>
                <c:pt idx="4022">
                  <c:v>11.379799999999999</c:v>
                </c:pt>
                <c:pt idx="4023">
                  <c:v>12.1259</c:v>
                </c:pt>
                <c:pt idx="4024">
                  <c:v>12.921200000000001</c:v>
                </c:pt>
                <c:pt idx="4025">
                  <c:v>14.2121</c:v>
                </c:pt>
                <c:pt idx="4026">
                  <c:v>15.6274</c:v>
                </c:pt>
                <c:pt idx="4027">
                  <c:v>17.1754</c:v>
                </c:pt>
                <c:pt idx="4028">
                  <c:v>18.864000000000001</c:v>
                </c:pt>
                <c:pt idx="4029">
                  <c:v>20.7012</c:v>
                </c:pt>
                <c:pt idx="4030">
                  <c:v>22.693999999999999</c:v>
                </c:pt>
                <c:pt idx="4031">
                  <c:v>24.849599999999999</c:v>
                </c:pt>
                <c:pt idx="4032">
                  <c:v>27.1739</c:v>
                </c:pt>
                <c:pt idx="4033">
                  <c:v>29.672699999999999</c:v>
                </c:pt>
                <c:pt idx="4034">
                  <c:v>32.35</c:v>
                </c:pt>
                <c:pt idx="4035">
                  <c:v>35.209400000000002</c:v>
                </c:pt>
                <c:pt idx="4036">
                  <c:v>38.252699999999997</c:v>
                </c:pt>
                <c:pt idx="4037">
                  <c:v>42.148400000000002</c:v>
                </c:pt>
                <c:pt idx="4038">
                  <c:v>46.307499999999997</c:v>
                </c:pt>
                <c:pt idx="4039">
                  <c:v>50.724200000000003</c:v>
                </c:pt>
                <c:pt idx="4040">
                  <c:v>56.996000000000002</c:v>
                </c:pt>
                <c:pt idx="4041">
                  <c:v>63.958100000000002</c:v>
                </c:pt>
                <c:pt idx="4042">
                  <c:v>72.205299999999994</c:v>
                </c:pt>
                <c:pt idx="4043">
                  <c:v>82.393100000000004</c:v>
                </c:pt>
                <c:pt idx="4044">
                  <c:v>109.645</c:v>
                </c:pt>
                <c:pt idx="4045">
                  <c:v>119.84699999999999</c:v>
                </c:pt>
                <c:pt idx="4046">
                  <c:v>125.90300000000001</c:v>
                </c:pt>
                <c:pt idx="4047">
                  <c:v>133.65700000000001</c:v>
                </c:pt>
                <c:pt idx="4048">
                  <c:v>138.5</c:v>
                </c:pt>
                <c:pt idx="4049">
                  <c:v>142.98099999999999</c:v>
                </c:pt>
                <c:pt idx="4050">
                  <c:v>146.738</c:v>
                </c:pt>
                <c:pt idx="4051">
                  <c:v>149.52199999999999</c:v>
                </c:pt>
                <c:pt idx="4052">
                  <c:v>151.333</c:v>
                </c:pt>
                <c:pt idx="4053">
                  <c:v>151.96100000000001</c:v>
                </c:pt>
                <c:pt idx="4054">
                  <c:v>151.63399999999999</c:v>
                </c:pt>
                <c:pt idx="4055">
                  <c:v>150.559</c:v>
                </c:pt>
                <c:pt idx="4056">
                  <c:v>148.83600000000001</c:v>
                </c:pt>
                <c:pt idx="4057">
                  <c:v>146.46100000000001</c:v>
                </c:pt>
                <c:pt idx="4058">
                  <c:v>142.91200000000001</c:v>
                </c:pt>
                <c:pt idx="4059">
                  <c:v>137.911</c:v>
                </c:pt>
                <c:pt idx="4060">
                  <c:v>132.40899999999999</c:v>
                </c:pt>
                <c:pt idx="4061">
                  <c:v>125.259</c:v>
                </c:pt>
                <c:pt idx="4062">
                  <c:v>115.923</c:v>
                </c:pt>
                <c:pt idx="4063">
                  <c:v>103.91500000000001</c:v>
                </c:pt>
                <c:pt idx="4064">
                  <c:v>77.934600000000003</c:v>
                </c:pt>
                <c:pt idx="4065">
                  <c:v>69.728700000000003</c:v>
                </c:pt>
                <c:pt idx="4066">
                  <c:v>61.900799999999997</c:v>
                </c:pt>
                <c:pt idx="4067">
                  <c:v>55.3309</c:v>
                </c:pt>
                <c:pt idx="4068">
                  <c:v>50.673400000000001</c:v>
                </c:pt>
                <c:pt idx="4069">
                  <c:v>46.263399999999997</c:v>
                </c:pt>
                <c:pt idx="4070">
                  <c:v>42.110700000000001</c:v>
                </c:pt>
                <c:pt idx="4071">
                  <c:v>38.221200000000003</c:v>
                </c:pt>
                <c:pt idx="4072">
                  <c:v>35.182400000000001</c:v>
                </c:pt>
                <c:pt idx="4073">
                  <c:v>32.327300000000001</c:v>
                </c:pt>
                <c:pt idx="4074">
                  <c:v>29.6539</c:v>
                </c:pt>
                <c:pt idx="4075">
                  <c:v>27.158799999999999</c:v>
                </c:pt>
                <c:pt idx="4076">
                  <c:v>24.837599999999998</c:v>
                </c:pt>
                <c:pt idx="4077">
                  <c:v>22.684899999999999</c:v>
                </c:pt>
                <c:pt idx="4078">
                  <c:v>20.694400000000002</c:v>
                </c:pt>
                <c:pt idx="4079">
                  <c:v>18.859500000000001</c:v>
                </c:pt>
                <c:pt idx="4080">
                  <c:v>17.375499999999999</c:v>
                </c:pt>
                <c:pt idx="4081">
                  <c:v>15.9998</c:v>
                </c:pt>
                <c:pt idx="4082">
                  <c:v>14.727</c:v>
                </c:pt>
                <c:pt idx="4083">
                  <c:v>13.5517</c:v>
                </c:pt>
                <c:pt idx="4084">
                  <c:v>12.468400000000001</c:v>
                </c:pt>
                <c:pt idx="4085">
                  <c:v>11.4718</c:v>
                </c:pt>
                <c:pt idx="4086">
                  <c:v>10.5563</c:v>
                </c:pt>
                <c:pt idx="4087">
                  <c:v>9.7169600000000003</c:v>
                </c:pt>
                <c:pt idx="4088">
                  <c:v>8.9483499999999996</c:v>
                </c:pt>
                <c:pt idx="4089">
                  <c:v>8.2456399999999999</c:v>
                </c:pt>
                <c:pt idx="4090">
                  <c:v>7.8113900000000003</c:v>
                </c:pt>
                <c:pt idx="4091">
                  <c:v>7.2906599999999999</c:v>
                </c:pt>
                <c:pt idx="4092">
                  <c:v>6.8097099999999999</c:v>
                </c:pt>
                <c:pt idx="4093">
                  <c:v>6.3658000000000001</c:v>
                </c:pt>
                <c:pt idx="4094">
                  <c:v>5.9563899999999999</c:v>
                </c:pt>
                <c:pt idx="4095">
                  <c:v>5.5789600000000004</c:v>
                </c:pt>
                <c:pt idx="4096">
                  <c:v>5.2312200000000004</c:v>
                </c:pt>
                <c:pt idx="4097">
                  <c:v>4.9109499999999997</c:v>
                </c:pt>
                <c:pt idx="4098">
                  <c:v>4.6160899999999998</c:v>
                </c:pt>
                <c:pt idx="4099">
                  <c:v>4.3446300000000004</c:v>
                </c:pt>
                <c:pt idx="4100">
                  <c:v>4.0947699999999996</c:v>
                </c:pt>
                <c:pt idx="4101">
                  <c:v>3.8647800000000001</c:v>
                </c:pt>
                <c:pt idx="4102">
                  <c:v>3.65307</c:v>
                </c:pt>
                <c:pt idx="4103">
                  <c:v>3.45811</c:v>
                </c:pt>
                <c:pt idx="4104">
                  <c:v>3.27854</c:v>
                </c:pt>
                <c:pt idx="4105">
                  <c:v>3.1130499999999999</c:v>
                </c:pt>
                <c:pt idx="4106">
                  <c:v>2.9604699999999999</c:v>
                </c:pt>
                <c:pt idx="4107">
                  <c:v>2.7751700000000001</c:v>
                </c:pt>
                <c:pt idx="4108">
                  <c:v>2.6084900000000002</c:v>
                </c:pt>
                <c:pt idx="4109">
                  <c:v>2.4582700000000002</c:v>
                </c:pt>
                <c:pt idx="4110">
                  <c:v>2.3226399999999998</c:v>
                </c:pt>
                <c:pt idx="4111">
                  <c:v>2.19991</c:v>
                </c:pt>
                <c:pt idx="4112">
                  <c:v>2.0885799999999999</c:v>
                </c:pt>
                <c:pt idx="4113">
                  <c:v>1.9873400000000001</c:v>
                </c:pt>
                <c:pt idx="4114">
                  <c:v>1.89503</c:v>
                </c:pt>
                <c:pt idx="4115">
                  <c:v>1.77108</c:v>
                </c:pt>
                <c:pt idx="4116">
                  <c:v>1.6619699999999999</c:v>
                </c:pt>
                <c:pt idx="4117">
                  <c:v>1.5652999999999999</c:v>
                </c:pt>
                <c:pt idx="4118">
                  <c:v>1.47906</c:v>
                </c:pt>
                <c:pt idx="4119">
                  <c:v>1.4016299999999999</c:v>
                </c:pt>
                <c:pt idx="4120">
                  <c:v>1.3243199999999999</c:v>
                </c:pt>
                <c:pt idx="4121">
                  <c:v>1.2514799999999999</c:v>
                </c:pt>
                <c:pt idx="4122">
                  <c:v>1.1858200000000001</c:v>
                </c:pt>
                <c:pt idx="4123">
                  <c:v>1.1262700000000001</c:v>
                </c:pt>
                <c:pt idx="4124">
                  <c:v>1.0719399999999999</c:v>
                </c:pt>
                <c:pt idx="4125">
                  <c:v>1.0064200000000001</c:v>
                </c:pt>
                <c:pt idx="4126">
                  <c:v>0.94761499999999999</c:v>
                </c:pt>
                <c:pt idx="4127">
                  <c:v>0.89449900000000004</c:v>
                </c:pt>
                <c:pt idx="4128">
                  <c:v>0.84626000000000001</c:v>
                </c:pt>
                <c:pt idx="4129">
                  <c:v>0.79627599999999998</c:v>
                </c:pt>
                <c:pt idx="4130">
                  <c:v>0.74568199999999996</c:v>
                </c:pt>
                <c:pt idx="4131">
                  <c:v>0.70021</c:v>
                </c:pt>
                <c:pt idx="4132">
                  <c:v>0.65914399999999995</c:v>
                </c:pt>
                <c:pt idx="4133">
                  <c:v>0.62190299999999998</c:v>
                </c:pt>
                <c:pt idx="4134">
                  <c:v>0.58800200000000002</c:v>
                </c:pt>
                <c:pt idx="4135">
                  <c:v>0.55703800000000003</c:v>
                </c:pt>
                <c:pt idx="4136">
                  <c:v>0.528667</c:v>
                </c:pt>
                <c:pt idx="4137">
                  <c:v>0.49709300000000001</c:v>
                </c:pt>
                <c:pt idx="4138">
                  <c:v>0.47986699999999999</c:v>
                </c:pt>
                <c:pt idx="4139">
                  <c:v>0.44823099999999999</c:v>
                </c:pt>
                <c:pt idx="4140">
                  <c:v>0.4199</c:v>
                </c:pt>
                <c:pt idx="4141">
                  <c:v>0.39441599999999999</c:v>
                </c:pt>
                <c:pt idx="4142">
                  <c:v>0.37140000000000001</c:v>
                </c:pt>
                <c:pt idx="4143">
                  <c:v>0.35053699999999999</c:v>
                </c:pt>
                <c:pt idx="4144">
                  <c:v>0.33155899999999999</c:v>
                </c:pt>
                <c:pt idx="4145">
                  <c:v>0.31424099999999999</c:v>
                </c:pt>
                <c:pt idx="4146">
                  <c:v>0.29492099999999999</c:v>
                </c:pt>
                <c:pt idx="4147">
                  <c:v>0.27752399999999999</c:v>
                </c:pt>
                <c:pt idx="4148">
                  <c:v>0.26179799999999998</c:v>
                </c:pt>
                <c:pt idx="4149">
                  <c:v>0.247532</c:v>
                </c:pt>
                <c:pt idx="4150">
                  <c:v>0.23454800000000001</c:v>
                </c:pt>
                <c:pt idx="4151">
                  <c:v>0.22269600000000001</c:v>
                </c:pt>
                <c:pt idx="4152">
                  <c:v>0.211844</c:v>
                </c:pt>
                <c:pt idx="4153">
                  <c:v>0.20188300000000001</c:v>
                </c:pt>
                <c:pt idx="4154">
                  <c:v>0.19053700000000001</c:v>
                </c:pt>
                <c:pt idx="4155">
                  <c:v>0.18027199999999999</c:v>
                </c:pt>
                <c:pt idx="4156">
                  <c:v>0.17095299999999999</c:v>
                </c:pt>
                <c:pt idx="4157">
                  <c:v>0.162464</c:v>
                </c:pt>
                <c:pt idx="4158">
                  <c:v>0.15470900000000001</c:v>
                </c:pt>
                <c:pt idx="4159">
                  <c:v>0.14427499999999999</c:v>
                </c:pt>
                <c:pt idx="4160">
                  <c:v>0.135072</c:v>
                </c:pt>
                <c:pt idx="4161">
                  <c:v>0.12690899999999999</c:v>
                </c:pt>
                <c:pt idx="4162">
                  <c:v>0.119628</c:v>
                </c:pt>
                <c:pt idx="4163">
                  <c:v>0.11310099999999999</c:v>
                </c:pt>
                <c:pt idx="4164">
                  <c:v>0.107225</c:v>
                </c:pt>
                <c:pt idx="4165">
                  <c:v>0.10191500000000001</c:v>
                </c:pt>
                <c:pt idx="4166">
                  <c:v>9.7098799999999999E-2</c:v>
                </c:pt>
                <c:pt idx="4167">
                  <c:v>9.2716599999999996E-2</c:v>
                </c:pt>
                <c:pt idx="4168">
                  <c:v>8.8716100000000006E-2</c:v>
                </c:pt>
                <c:pt idx="4169">
                  <c:v>8.3447599999999997E-2</c:v>
                </c:pt>
                <c:pt idx="4170">
                  <c:v>7.8788899999999995E-2</c:v>
                </c:pt>
                <c:pt idx="4171">
                  <c:v>7.4646000000000004E-2</c:v>
                </c:pt>
                <c:pt idx="4172">
                  <c:v>7.0943199999999998E-2</c:v>
                </c:pt>
                <c:pt idx="4173">
                  <c:v>6.7618800000000007E-2</c:v>
                </c:pt>
                <c:pt idx="4174">
                  <c:v>6.4621399999999996E-2</c:v>
                </c:pt>
                <c:pt idx="4175">
                  <c:v>6.19064E-2</c:v>
                </c:pt>
                <c:pt idx="4176">
                  <c:v>5.8181299999999998E-2</c:v>
                </c:pt>
                <c:pt idx="4177">
                  <c:v>5.4752700000000001E-2</c:v>
                </c:pt>
                <c:pt idx="4178">
                  <c:v>5.1760300000000002E-2</c:v>
                </c:pt>
                <c:pt idx="4179">
                  <c:v>4.9131399999999999E-2</c:v>
                </c:pt>
                <c:pt idx="4180">
                  <c:v>4.6806300000000002E-2</c:v>
                </c:pt>
                <c:pt idx="4181">
                  <c:v>4.4738600000000003E-2</c:v>
                </c:pt>
                <c:pt idx="4182">
                  <c:v>4.2301100000000001E-2</c:v>
                </c:pt>
                <c:pt idx="4183">
                  <c:v>4.01725E-2</c:v>
                </c:pt>
                <c:pt idx="4184">
                  <c:v>3.8309299999999998E-2</c:v>
                </c:pt>
                <c:pt idx="4185">
                  <c:v>3.6661300000000001E-2</c:v>
                </c:pt>
                <c:pt idx="4186">
                  <c:v>3.4969800000000002E-2</c:v>
                </c:pt>
                <c:pt idx="4187">
                  <c:v>3.3478399999999998E-2</c:v>
                </c:pt>
                <c:pt idx="4188">
                  <c:v>3.21549E-2</c:v>
                </c:pt>
                <c:pt idx="4189">
                  <c:v>3.0977600000000001E-2</c:v>
                </c:pt>
                <c:pt idx="4190">
                  <c:v>2.93192E-2</c:v>
                </c:pt>
                <c:pt idx="4191">
                  <c:v>2.7900700000000001E-2</c:v>
                </c:pt>
                <c:pt idx="4192">
                  <c:v>2.6694099999999998E-2</c:v>
                </c:pt>
                <c:pt idx="4193">
                  <c:v>2.5668900000000001E-2</c:v>
                </c:pt>
                <c:pt idx="4194">
                  <c:v>2.4771100000000001E-2</c:v>
                </c:pt>
                <c:pt idx="4195">
                  <c:v>2.3577899999999999E-2</c:v>
                </c:pt>
                <c:pt idx="4196">
                  <c:v>2.2786299999999999E-2</c:v>
                </c:pt>
                <c:pt idx="4197">
                  <c:v>2.1997599999999999E-2</c:v>
                </c:pt>
                <c:pt idx="4198">
                  <c:v>2.1338800000000002E-2</c:v>
                </c:pt>
                <c:pt idx="4199">
                  <c:v>2.0618600000000001E-2</c:v>
                </c:pt>
                <c:pt idx="4200">
                  <c:v>2.01847E-2</c:v>
                </c:pt>
                <c:pt idx="4201">
                  <c:v>1.9987700000000001E-2</c:v>
                </c:pt>
                <c:pt idx="4202">
                  <c:v>1.9716600000000001E-2</c:v>
                </c:pt>
                <c:pt idx="4203">
                  <c:v>1.9621699999999999E-2</c:v>
                </c:pt>
                <c:pt idx="4204">
                  <c:v>1.9614699999999999E-2</c:v>
                </c:pt>
                <c:pt idx="4205">
                  <c:v>1.9682700000000001E-2</c:v>
                </c:pt>
                <c:pt idx="4206">
                  <c:v>1.9806299999999999E-2</c:v>
                </c:pt>
                <c:pt idx="4207">
                  <c:v>2.0040200000000001E-2</c:v>
                </c:pt>
                <c:pt idx="4208">
                  <c:v>2.0411599999999998E-2</c:v>
                </c:pt>
                <c:pt idx="4209">
                  <c:v>2.07707E-2</c:v>
                </c:pt>
                <c:pt idx="4210">
                  <c:v>2.12304E-2</c:v>
                </c:pt>
                <c:pt idx="4211">
                  <c:v>2.1822100000000001E-2</c:v>
                </c:pt>
                <c:pt idx="4212">
                  <c:v>2.2400699999999999E-2</c:v>
                </c:pt>
                <c:pt idx="4213">
                  <c:v>2.3145800000000001E-2</c:v>
                </c:pt>
                <c:pt idx="4214">
                  <c:v>2.3763300000000001E-2</c:v>
                </c:pt>
                <c:pt idx="4215">
                  <c:v>2.4510899999999999E-2</c:v>
                </c:pt>
                <c:pt idx="4216">
                  <c:v>2.5454899999999999E-2</c:v>
                </c:pt>
                <c:pt idx="4217">
                  <c:v>2.6210899999999999E-2</c:v>
                </c:pt>
                <c:pt idx="4218">
                  <c:v>2.7095500000000002E-2</c:v>
                </c:pt>
                <c:pt idx="4219">
                  <c:v>2.81421E-2</c:v>
                </c:pt>
                <c:pt idx="4220">
                  <c:v>2.9059700000000001E-2</c:v>
                </c:pt>
                <c:pt idx="4221">
                  <c:v>3.01173E-2</c:v>
                </c:pt>
                <c:pt idx="4222">
                  <c:v>3.13453E-2</c:v>
                </c:pt>
                <c:pt idx="4223">
                  <c:v>3.2782800000000001E-2</c:v>
                </c:pt>
                <c:pt idx="4224">
                  <c:v>3.4481199999999997E-2</c:v>
                </c:pt>
                <c:pt idx="4225">
                  <c:v>3.5791700000000003E-2</c:v>
                </c:pt>
                <c:pt idx="4226">
                  <c:v>3.72749E-2</c:v>
                </c:pt>
                <c:pt idx="4227">
                  <c:v>3.8964100000000002E-2</c:v>
                </c:pt>
                <c:pt idx="4228">
                  <c:v>4.0900899999999997E-2</c:v>
                </c:pt>
                <c:pt idx="4229">
                  <c:v>4.3138599999999999E-2</c:v>
                </c:pt>
                <c:pt idx="4230">
                  <c:v>4.5055100000000001E-2</c:v>
                </c:pt>
                <c:pt idx="4231">
                  <c:v>4.7215600000000003E-2</c:v>
                </c:pt>
                <c:pt idx="4232">
                  <c:v>4.9665899999999999E-2</c:v>
                </c:pt>
                <c:pt idx="4233">
                  <c:v>5.17834E-2</c:v>
                </c:pt>
                <c:pt idx="4234">
                  <c:v>5.4472600000000003E-2</c:v>
                </c:pt>
                <c:pt idx="4235">
                  <c:v>5.7526399999999998E-2</c:v>
                </c:pt>
                <c:pt idx="4236">
                  <c:v>6.0101500000000002E-2</c:v>
                </c:pt>
                <c:pt idx="4237">
                  <c:v>6.2966099999999997E-2</c:v>
                </c:pt>
                <c:pt idx="4238">
                  <c:v>6.6173599999999999E-2</c:v>
                </c:pt>
                <c:pt idx="4239">
                  <c:v>6.9793599999999997E-2</c:v>
                </c:pt>
                <c:pt idx="4240">
                  <c:v>7.3921299999999995E-2</c:v>
                </c:pt>
                <c:pt idx="4241">
                  <c:v>7.7018600000000007E-2</c:v>
                </c:pt>
                <c:pt idx="4242">
                  <c:v>8.0452099999999999E-2</c:v>
                </c:pt>
                <c:pt idx="4243">
                  <c:v>8.4289799999999998E-2</c:v>
                </c:pt>
                <c:pt idx="4244">
                  <c:v>8.90296E-2</c:v>
                </c:pt>
                <c:pt idx="4245">
                  <c:v>9.3404000000000001E-2</c:v>
                </c:pt>
                <c:pt idx="4246">
                  <c:v>9.8365800000000003E-2</c:v>
                </c:pt>
                <c:pt idx="4247">
                  <c:v>0.104049</c:v>
                </c:pt>
                <c:pt idx="4248">
                  <c:v>0.108321</c:v>
                </c:pt>
                <c:pt idx="4249">
                  <c:v>0.11305</c:v>
                </c:pt>
                <c:pt idx="4250">
                  <c:v>0.118308</c:v>
                </c:pt>
                <c:pt idx="4251">
                  <c:v>0.124178</c:v>
                </c:pt>
                <c:pt idx="4252">
                  <c:v>0.13075899999999999</c:v>
                </c:pt>
                <c:pt idx="4253">
                  <c:v>0.13816500000000001</c:v>
                </c:pt>
                <c:pt idx="4254">
                  <c:v>0.14652699999999999</c:v>
                </c:pt>
                <c:pt idx="4255">
                  <c:v>0.155998</c:v>
                </c:pt>
                <c:pt idx="4256">
                  <c:v>0.163935</c:v>
                </c:pt>
                <c:pt idx="4257">
                  <c:v>0.172677</c:v>
                </c:pt>
                <c:pt idx="4258">
                  <c:v>0.18231800000000001</c:v>
                </c:pt>
                <c:pt idx="4259">
                  <c:v>0.19147900000000001</c:v>
                </c:pt>
                <c:pt idx="4260">
                  <c:v>0.20389399999999999</c:v>
                </c:pt>
                <c:pt idx="4261">
                  <c:v>0.21770600000000001</c:v>
                </c:pt>
                <c:pt idx="4262">
                  <c:v>0.23308000000000001</c:v>
                </c:pt>
                <c:pt idx="4263">
                  <c:v>0.25019599999999997</c:v>
                </c:pt>
                <c:pt idx="4264">
                  <c:v>0.26925100000000002</c:v>
                </c:pt>
                <c:pt idx="4265">
                  <c:v>0.284943</c:v>
                </c:pt>
                <c:pt idx="4266">
                  <c:v>0.30194500000000002</c:v>
                </c:pt>
                <c:pt idx="4267">
                  <c:v>0.32035999999999998</c:v>
                </c:pt>
                <c:pt idx="4268">
                  <c:v>0.34029999999999999</c:v>
                </c:pt>
                <c:pt idx="4269">
                  <c:v>0.36188199999999998</c:v>
                </c:pt>
                <c:pt idx="4270">
                  <c:v>0.38522699999999999</c:v>
                </c:pt>
                <c:pt idx="4271">
                  <c:v>0.41046899999999997</c:v>
                </c:pt>
                <c:pt idx="4272">
                  <c:v>0.43774200000000002</c:v>
                </c:pt>
                <c:pt idx="4273">
                  <c:v>0.46719300000000002</c:v>
                </c:pt>
                <c:pt idx="4274">
                  <c:v>0.498969</c:v>
                </c:pt>
                <c:pt idx="4275">
                  <c:v>0.53323200000000004</c:v>
                </c:pt>
                <c:pt idx="4276">
                  <c:v>0.57014200000000004</c:v>
                </c:pt>
                <c:pt idx="4277">
                  <c:v>0.60987100000000005</c:v>
                </c:pt>
                <c:pt idx="4278">
                  <c:v>0.65259100000000003</c:v>
                </c:pt>
                <c:pt idx="4279">
                  <c:v>0.69454300000000002</c:v>
                </c:pt>
                <c:pt idx="4280">
                  <c:v>0.73930600000000002</c:v>
                </c:pt>
                <c:pt idx="4281">
                  <c:v>0.78703100000000004</c:v>
                </c:pt>
                <c:pt idx="4282">
                  <c:v>0.86449799999999999</c:v>
                </c:pt>
                <c:pt idx="4283">
                  <c:v>0.94948299999999997</c:v>
                </c:pt>
                <c:pt idx="4284">
                  <c:v>1.0425199999999999</c:v>
                </c:pt>
                <c:pt idx="4285">
                  <c:v>1.1441300000000001</c:v>
                </c:pt>
                <c:pt idx="4286">
                  <c:v>1.2548699999999999</c:v>
                </c:pt>
                <c:pt idx="4287">
                  <c:v>1.37524</c:v>
                </c:pt>
                <c:pt idx="4288">
                  <c:v>1.50579</c:v>
                </c:pt>
                <c:pt idx="4289">
                  <c:v>1.647</c:v>
                </c:pt>
                <c:pt idx="4290">
                  <c:v>1.7898000000000001</c:v>
                </c:pt>
                <c:pt idx="4291">
                  <c:v>1.9224699999999999</c:v>
                </c:pt>
                <c:pt idx="4292">
                  <c:v>2.1118000000000001</c:v>
                </c:pt>
                <c:pt idx="4293">
                  <c:v>2.3157800000000002</c:v>
                </c:pt>
                <c:pt idx="4294">
                  <c:v>2.53477</c:v>
                </c:pt>
                <c:pt idx="4295">
                  <c:v>2.76912</c:v>
                </c:pt>
                <c:pt idx="4296">
                  <c:v>3.01898</c:v>
                </c:pt>
                <c:pt idx="4297">
                  <c:v>3.2844600000000002</c:v>
                </c:pt>
                <c:pt idx="4298">
                  <c:v>3.5654599999999999</c:v>
                </c:pt>
                <c:pt idx="4299">
                  <c:v>3.91269</c:v>
                </c:pt>
                <c:pt idx="4300">
                  <c:v>4.2801499999999999</c:v>
                </c:pt>
                <c:pt idx="4301">
                  <c:v>4.8</c:v>
                </c:pt>
                <c:pt idx="4302">
                  <c:v>5.3510799999999996</c:v>
                </c:pt>
                <c:pt idx="4303">
                  <c:v>6.0901100000000001</c:v>
                </c:pt>
                <c:pt idx="4304">
                  <c:v>7.2684600000000001</c:v>
                </c:pt>
                <c:pt idx="4305">
                  <c:v>8.9253999999999998</c:v>
                </c:pt>
                <c:pt idx="4306">
                  <c:v>9.8361599999999996</c:v>
                </c:pt>
                <c:pt idx="4307">
                  <c:v>10.551600000000001</c:v>
                </c:pt>
                <c:pt idx="4308">
                  <c:v>10.9498</c:v>
                </c:pt>
                <c:pt idx="4309">
                  <c:v>11.495699999999999</c:v>
                </c:pt>
                <c:pt idx="4310">
                  <c:v>11.8847</c:v>
                </c:pt>
                <c:pt idx="4311">
                  <c:v>12.228899999999999</c:v>
                </c:pt>
                <c:pt idx="4312">
                  <c:v>12.4338</c:v>
                </c:pt>
                <c:pt idx="4313">
                  <c:v>12.555</c:v>
                </c:pt>
                <c:pt idx="4314">
                  <c:v>12.590400000000001</c:v>
                </c:pt>
                <c:pt idx="4315">
                  <c:v>12.559799999999999</c:v>
                </c:pt>
                <c:pt idx="4316">
                  <c:v>12.4312</c:v>
                </c:pt>
                <c:pt idx="4317">
                  <c:v>12.2471</c:v>
                </c:pt>
                <c:pt idx="4318">
                  <c:v>12.052099999999999</c:v>
                </c:pt>
                <c:pt idx="4319">
                  <c:v>11.7523</c:v>
                </c:pt>
                <c:pt idx="4320">
                  <c:v>11.3072</c:v>
                </c:pt>
                <c:pt idx="4321">
                  <c:v>10.7897</c:v>
                </c:pt>
                <c:pt idx="4322">
                  <c:v>10.116099999999999</c:v>
                </c:pt>
                <c:pt idx="4323">
                  <c:v>9.2613000000000003</c:v>
                </c:pt>
                <c:pt idx="4324">
                  <c:v>7.9823500000000003</c:v>
                </c:pt>
                <c:pt idx="4325">
                  <c:v>6.3751899999999999</c:v>
                </c:pt>
                <c:pt idx="4326">
                  <c:v>5.5902099999999999</c:v>
                </c:pt>
                <c:pt idx="4327">
                  <c:v>4.9691200000000002</c:v>
                </c:pt>
                <c:pt idx="4328">
                  <c:v>4.4984900000000003</c:v>
                </c:pt>
                <c:pt idx="4329">
                  <c:v>4.0991799999999996</c:v>
                </c:pt>
                <c:pt idx="4330">
                  <c:v>3.6924199999999998</c:v>
                </c:pt>
                <c:pt idx="4331">
                  <c:v>3.31263</c:v>
                </c:pt>
                <c:pt idx="4332">
                  <c:v>3.0747100000000001</c:v>
                </c:pt>
                <c:pt idx="4333">
                  <c:v>2.8491200000000001</c:v>
                </c:pt>
                <c:pt idx="4334">
                  <c:v>2.6357900000000001</c:v>
                </c:pt>
                <c:pt idx="4335">
                  <c:v>2.37426</c:v>
                </c:pt>
                <c:pt idx="4336">
                  <c:v>2.2000600000000001</c:v>
                </c:pt>
                <c:pt idx="4337">
                  <c:v>2.03613</c:v>
                </c:pt>
                <c:pt idx="4338">
                  <c:v>1.8822300000000001</c:v>
                </c:pt>
                <c:pt idx="4339">
                  <c:v>1.7380599999999999</c:v>
                </c:pt>
                <c:pt idx="4340">
                  <c:v>1.6033200000000001</c:v>
                </c:pt>
                <c:pt idx="4341">
                  <c:v>1.4776400000000001</c:v>
                </c:pt>
                <c:pt idx="4342">
                  <c:v>1.36067</c:v>
                </c:pt>
                <c:pt idx="4343">
                  <c:v>1.25204</c:v>
                </c:pt>
                <c:pt idx="4344">
                  <c:v>1.1513500000000001</c:v>
                </c:pt>
                <c:pt idx="4345">
                  <c:v>1.0582100000000001</c:v>
                </c:pt>
                <c:pt idx="4346">
                  <c:v>0.99165599999999998</c:v>
                </c:pt>
                <c:pt idx="4347">
                  <c:v>0.92125100000000004</c:v>
                </c:pt>
                <c:pt idx="4348">
                  <c:v>0.85572300000000001</c:v>
                </c:pt>
                <c:pt idx="4349">
                  <c:v>0.79481500000000005</c:v>
                </c:pt>
                <c:pt idx="4350">
                  <c:v>0.73827299999999996</c:v>
                </c:pt>
                <c:pt idx="4351">
                  <c:v>0.68584999999999996</c:v>
                </c:pt>
                <c:pt idx="4352">
                  <c:v>0.63730299999999995</c:v>
                </c:pt>
                <c:pt idx="4353">
                  <c:v>0.59239900000000001</c:v>
                </c:pt>
                <c:pt idx="4354">
                  <c:v>0.55090799999999995</c:v>
                </c:pt>
                <c:pt idx="4355">
                  <c:v>0.51261100000000004</c:v>
                </c:pt>
                <c:pt idx="4356">
                  <c:v>0.47729700000000003</c:v>
                </c:pt>
                <c:pt idx="4357">
                  <c:v>0.44476599999999999</c:v>
                </c:pt>
                <c:pt idx="4358">
                  <c:v>0.41482200000000002</c:v>
                </c:pt>
                <c:pt idx="4359">
                  <c:v>0.38728200000000002</c:v>
                </c:pt>
                <c:pt idx="4360">
                  <c:v>0.36197200000000002</c:v>
                </c:pt>
                <c:pt idx="4361">
                  <c:v>0.33872600000000003</c:v>
                </c:pt>
                <c:pt idx="4362">
                  <c:v>0.31348900000000002</c:v>
                </c:pt>
                <c:pt idx="4363">
                  <c:v>0.29352600000000001</c:v>
                </c:pt>
                <c:pt idx="4364">
                  <c:v>0.27528000000000002</c:v>
                </c:pt>
                <c:pt idx="4365">
                  <c:v>0.25860699999999998</c:v>
                </c:pt>
                <c:pt idx="4366">
                  <c:v>0.24337600000000001</c:v>
                </c:pt>
                <c:pt idx="4367">
                  <c:v>0.229463</c:v>
                </c:pt>
                <c:pt idx="4368">
                  <c:v>0.216753</c:v>
                </c:pt>
                <c:pt idx="4369">
                  <c:v>0.20513999999999999</c:v>
                </c:pt>
                <c:pt idx="4370">
                  <c:v>0.19452700000000001</c:v>
                </c:pt>
                <c:pt idx="4371">
                  <c:v>0.18796199999999999</c:v>
                </c:pt>
                <c:pt idx="4372">
                  <c:v>0.17594499999999999</c:v>
                </c:pt>
                <c:pt idx="4373">
                  <c:v>0.16526299999999999</c:v>
                </c:pt>
                <c:pt idx="4374">
                  <c:v>0.155752</c:v>
                </c:pt>
                <c:pt idx="4375">
                  <c:v>0.14726900000000001</c:v>
                </c:pt>
                <c:pt idx="4376">
                  <c:v>0.13968800000000001</c:v>
                </c:pt>
                <c:pt idx="4377">
                  <c:v>0.13289400000000001</c:v>
                </c:pt>
                <c:pt idx="4378">
                  <c:v>0.12679000000000001</c:v>
                </c:pt>
                <c:pt idx="4379">
                  <c:v>0.12129</c:v>
                </c:pt>
                <c:pt idx="4380">
                  <c:v>0.114513</c:v>
                </c:pt>
                <c:pt idx="4381">
                  <c:v>0.109482</c:v>
                </c:pt>
                <c:pt idx="4382">
                  <c:v>0.103559</c:v>
                </c:pt>
                <c:pt idx="4383">
                  <c:v>9.8383999999999999E-2</c:v>
                </c:pt>
                <c:pt idx="4384">
                  <c:v>9.3822299999999997E-2</c:v>
                </c:pt>
                <c:pt idx="4385">
                  <c:v>8.9767299999999994E-2</c:v>
                </c:pt>
                <c:pt idx="4386">
                  <c:v>8.6134299999999997E-2</c:v>
                </c:pt>
                <c:pt idx="4387">
                  <c:v>8.1330600000000003E-2</c:v>
                </c:pt>
                <c:pt idx="4388">
                  <c:v>7.7150899999999994E-2</c:v>
                </c:pt>
                <c:pt idx="4389">
                  <c:v>7.3468599999999995E-2</c:v>
                </c:pt>
                <c:pt idx="4390">
                  <c:v>7.0191100000000006E-2</c:v>
                </c:pt>
                <c:pt idx="4391">
                  <c:v>6.6333500000000004E-2</c:v>
                </c:pt>
                <c:pt idx="4392">
                  <c:v>6.2954399999999994E-2</c:v>
                </c:pt>
                <c:pt idx="4393">
                  <c:v>5.9767099999999997E-2</c:v>
                </c:pt>
                <c:pt idx="4394">
                  <c:v>5.69512E-2</c:v>
                </c:pt>
                <c:pt idx="4395">
                  <c:v>5.4446899999999999E-2</c:v>
                </c:pt>
                <c:pt idx="4396">
                  <c:v>5.2207299999999998E-2</c:v>
                </c:pt>
                <c:pt idx="4397">
                  <c:v>4.9569099999999998E-2</c:v>
                </c:pt>
                <c:pt idx="4398">
                  <c:v>4.72647E-2</c:v>
                </c:pt>
                <c:pt idx="4399">
                  <c:v>4.52392E-2</c:v>
                </c:pt>
                <c:pt idx="4400">
                  <c:v>4.34487E-2</c:v>
                </c:pt>
                <c:pt idx="4401">
                  <c:v>4.1858100000000002E-2</c:v>
                </c:pt>
                <c:pt idx="4402">
                  <c:v>3.9880899999999997E-2</c:v>
                </c:pt>
                <c:pt idx="4403">
                  <c:v>3.8185900000000002E-2</c:v>
                </c:pt>
                <c:pt idx="4404">
                  <c:v>3.6722100000000001E-2</c:v>
                </c:pt>
                <c:pt idx="4405">
                  <c:v>3.5450000000000002E-2</c:v>
                </c:pt>
                <c:pt idx="4406">
                  <c:v>3.3998899999999999E-2</c:v>
                </c:pt>
                <c:pt idx="4407">
                  <c:v>3.2776699999999999E-2</c:v>
                </c:pt>
                <c:pt idx="4408">
                  <c:v>3.1740299999999999E-2</c:v>
                </c:pt>
                <c:pt idx="4409">
                  <c:v>3.0856499999999999E-2</c:v>
                </c:pt>
                <c:pt idx="4410">
                  <c:v>3.0099399999999998E-2</c:v>
                </c:pt>
                <c:pt idx="4411">
                  <c:v>2.9353600000000001E-2</c:v>
                </c:pt>
                <c:pt idx="4412">
                  <c:v>2.84453E-2</c:v>
                </c:pt>
                <c:pt idx="4413">
                  <c:v>2.7734399999999999E-2</c:v>
                </c:pt>
                <c:pt idx="4414">
                  <c:v>2.7177799999999998E-2</c:v>
                </c:pt>
                <c:pt idx="4415">
                  <c:v>2.6744799999999999E-2</c:v>
                </c:pt>
                <c:pt idx="4416">
                  <c:v>2.6320300000000001E-2</c:v>
                </c:pt>
                <c:pt idx="4417">
                  <c:v>2.60314E-2</c:v>
                </c:pt>
                <c:pt idx="4418">
                  <c:v>2.57866E-2</c:v>
                </c:pt>
                <c:pt idx="4419">
                  <c:v>2.5724400000000001E-2</c:v>
                </c:pt>
                <c:pt idx="4420">
                  <c:v>2.57719E-2</c:v>
                </c:pt>
                <c:pt idx="4421">
                  <c:v>2.5975600000000001E-2</c:v>
                </c:pt>
                <c:pt idx="4422">
                  <c:v>2.63176E-2</c:v>
                </c:pt>
                <c:pt idx="4423">
                  <c:v>2.6773399999999999E-2</c:v>
                </c:pt>
                <c:pt idx="4424">
                  <c:v>2.7501899999999999E-2</c:v>
                </c:pt>
                <c:pt idx="4425">
                  <c:v>2.8416500000000001E-2</c:v>
                </c:pt>
                <c:pt idx="4426">
                  <c:v>2.9523000000000001E-2</c:v>
                </c:pt>
                <c:pt idx="4427">
                  <c:v>3.0831799999999999E-2</c:v>
                </c:pt>
                <c:pt idx="4428">
                  <c:v>3.2170600000000001E-2</c:v>
                </c:pt>
                <c:pt idx="4429">
                  <c:v>3.3731900000000002E-2</c:v>
                </c:pt>
                <c:pt idx="4430">
                  <c:v>3.5540000000000002E-2</c:v>
                </c:pt>
                <c:pt idx="4431">
                  <c:v>3.7086899999999999E-2</c:v>
                </c:pt>
                <c:pt idx="4432">
                  <c:v>3.8720200000000003E-2</c:v>
                </c:pt>
                <c:pt idx="4433">
                  <c:v>4.0490600000000002E-2</c:v>
                </c:pt>
                <c:pt idx="4434">
                  <c:v>4.2475699999999998E-2</c:v>
                </c:pt>
                <c:pt idx="4435">
                  <c:v>4.4706799999999998E-2</c:v>
                </c:pt>
                <c:pt idx="4436">
                  <c:v>4.7223800000000003E-2</c:v>
                </c:pt>
                <c:pt idx="4437">
                  <c:v>5.0095500000000001E-2</c:v>
                </c:pt>
                <c:pt idx="4438">
                  <c:v>5.33777E-2</c:v>
                </c:pt>
                <c:pt idx="4439">
                  <c:v>5.5830699999999997E-2</c:v>
                </c:pt>
                <c:pt idx="4440">
                  <c:v>5.8534500000000003E-2</c:v>
                </c:pt>
                <c:pt idx="4441">
                  <c:v>6.1525200000000002E-2</c:v>
                </c:pt>
                <c:pt idx="4442">
                  <c:v>6.4843100000000001E-2</c:v>
                </c:pt>
                <c:pt idx="4443">
                  <c:v>6.8537500000000001E-2</c:v>
                </c:pt>
                <c:pt idx="4444">
                  <c:v>7.2668399999999994E-2</c:v>
                </c:pt>
                <c:pt idx="4445">
                  <c:v>7.6095999999999997E-2</c:v>
                </c:pt>
                <c:pt idx="4446">
                  <c:v>7.9845899999999997E-2</c:v>
                </c:pt>
                <c:pt idx="4447">
                  <c:v>8.3960300000000002E-2</c:v>
                </c:pt>
                <c:pt idx="4448">
                  <c:v>8.8488300000000006E-2</c:v>
                </c:pt>
                <c:pt idx="4449">
                  <c:v>9.3486899999999998E-2</c:v>
                </c:pt>
                <c:pt idx="4450">
                  <c:v>9.9022200000000005E-2</c:v>
                </c:pt>
                <c:pt idx="4451">
                  <c:v>0.105174</c:v>
                </c:pt>
                <c:pt idx="4452">
                  <c:v>0.112041</c:v>
                </c:pt>
                <c:pt idx="4453">
                  <c:v>0.11975</c:v>
                </c:pt>
                <c:pt idx="4454">
                  <c:v>0.12844700000000001</c:v>
                </c:pt>
                <c:pt idx="4455">
                  <c:v>0.134878</c:v>
                </c:pt>
                <c:pt idx="4456">
                  <c:v>0.14188700000000001</c:v>
                </c:pt>
                <c:pt idx="4457">
                  <c:v>0.14954500000000001</c:v>
                </c:pt>
                <c:pt idx="4458">
                  <c:v>0.15793599999999999</c:v>
                </c:pt>
                <c:pt idx="4459">
                  <c:v>0.167157</c:v>
                </c:pt>
                <c:pt idx="4460">
                  <c:v>0.179481</c:v>
                </c:pt>
                <c:pt idx="4461">
                  <c:v>0.18856800000000001</c:v>
                </c:pt>
                <c:pt idx="4462">
                  <c:v>0.19844899999999999</c:v>
                </c:pt>
                <c:pt idx="4463">
                  <c:v>0.20921999999999999</c:v>
                </c:pt>
                <c:pt idx="4464">
                  <c:v>0.22099099999999999</c:v>
                </c:pt>
                <c:pt idx="4465">
                  <c:v>0.23389099999999999</c:v>
                </c:pt>
                <c:pt idx="4466">
                  <c:v>0.24807100000000001</c:v>
                </c:pt>
                <c:pt idx="4467">
                  <c:v>0.26217400000000002</c:v>
                </c:pt>
                <c:pt idx="4468">
                  <c:v>0.27596100000000001</c:v>
                </c:pt>
                <c:pt idx="4469">
                  <c:v>0.29096100000000003</c:v>
                </c:pt>
                <c:pt idx="4470">
                  <c:v>0.30732300000000001</c:v>
                </c:pt>
                <c:pt idx="4471">
                  <c:v>0.32522299999999998</c:v>
                </c:pt>
                <c:pt idx="4472">
                  <c:v>0.344864</c:v>
                </c:pt>
                <c:pt idx="4473">
                  <c:v>0.36648399999999998</c:v>
                </c:pt>
                <c:pt idx="4474">
                  <c:v>0.39036599999999999</c:v>
                </c:pt>
                <c:pt idx="4475">
                  <c:v>0.41364299999999998</c:v>
                </c:pt>
                <c:pt idx="4476">
                  <c:v>0.43574400000000002</c:v>
                </c:pt>
                <c:pt idx="4477">
                  <c:v>0.45979300000000001</c:v>
                </c:pt>
                <c:pt idx="4478">
                  <c:v>0.48603000000000002</c:v>
                </c:pt>
                <c:pt idx="4479">
                  <c:v>0.51473400000000002</c:v>
                </c:pt>
                <c:pt idx="4480">
                  <c:v>0.54623200000000005</c:v>
                </c:pt>
                <c:pt idx="4481">
                  <c:v>0.58090900000000001</c:v>
                </c:pt>
                <c:pt idx="4482">
                  <c:v>0.61921800000000005</c:v>
                </c:pt>
                <c:pt idx="4483">
                  <c:v>0.65724800000000005</c:v>
                </c:pt>
                <c:pt idx="4484">
                  <c:v>0.694268</c:v>
                </c:pt>
                <c:pt idx="4485">
                  <c:v>0.73471500000000001</c:v>
                </c:pt>
                <c:pt idx="4486">
                  <c:v>0.77904399999999996</c:v>
                </c:pt>
                <c:pt idx="4487">
                  <c:v>0.82779100000000005</c:v>
                </c:pt>
                <c:pt idx="4488">
                  <c:v>0.88159399999999999</c:v>
                </c:pt>
                <c:pt idx="4489">
                  <c:v>0.941218</c:v>
                </c:pt>
                <c:pt idx="4490">
                  <c:v>1.00759</c:v>
                </c:pt>
                <c:pt idx="4491">
                  <c:v>1.0721099999999999</c:v>
                </c:pt>
                <c:pt idx="4492">
                  <c:v>1.1329199999999999</c:v>
                </c:pt>
                <c:pt idx="4493">
                  <c:v>1.1995899999999999</c:v>
                </c:pt>
                <c:pt idx="4494">
                  <c:v>1.27298</c:v>
                </c:pt>
                <c:pt idx="4495">
                  <c:v>1.35419</c:v>
                </c:pt>
                <c:pt idx="4496">
                  <c:v>1.4445600000000001</c:v>
                </c:pt>
                <c:pt idx="4497">
                  <c:v>1.5458099999999999</c:v>
                </c:pt>
                <c:pt idx="4498">
                  <c:v>1.6302300000000001</c:v>
                </c:pt>
                <c:pt idx="4499">
                  <c:v>1.7232000000000001</c:v>
                </c:pt>
                <c:pt idx="4500">
                  <c:v>1.8383799999999999</c:v>
                </c:pt>
                <c:pt idx="4501">
                  <c:v>1.9344399999999999</c:v>
                </c:pt>
                <c:pt idx="4502">
                  <c:v>2.04027</c:v>
                </c:pt>
                <c:pt idx="4503">
                  <c:v>2.1575099999999998</c:v>
                </c:pt>
                <c:pt idx="4504">
                  <c:v>2.2881399999999998</c:v>
                </c:pt>
                <c:pt idx="4505">
                  <c:v>2.4345699999999999</c:v>
                </c:pt>
                <c:pt idx="4506">
                  <c:v>2.59972</c:v>
                </c:pt>
                <c:pt idx="4507">
                  <c:v>2.72194</c:v>
                </c:pt>
                <c:pt idx="4508">
                  <c:v>2.8552499999999998</c:v>
                </c:pt>
                <c:pt idx="4509">
                  <c:v>3.0010500000000002</c:v>
                </c:pt>
                <c:pt idx="4510">
                  <c:v>3.1608999999999998</c:v>
                </c:pt>
                <c:pt idx="4511">
                  <c:v>3.33656</c:v>
                </c:pt>
                <c:pt idx="4512">
                  <c:v>3.5710500000000001</c:v>
                </c:pt>
                <c:pt idx="4513">
                  <c:v>3.83507</c:v>
                </c:pt>
                <c:pt idx="4514">
                  <c:v>4.0296700000000003</c:v>
                </c:pt>
                <c:pt idx="4515">
                  <c:v>4.2408599999999996</c:v>
                </c:pt>
                <c:pt idx="4516">
                  <c:v>4.4702099999999998</c:v>
                </c:pt>
                <c:pt idx="4517">
                  <c:v>4.7194799999999999</c:v>
                </c:pt>
                <c:pt idx="4518">
                  <c:v>4.9905400000000002</c:v>
                </c:pt>
                <c:pt idx="4519">
                  <c:v>5.2854700000000001</c:v>
                </c:pt>
                <c:pt idx="4520">
                  <c:v>5.6064299999999996</c:v>
                </c:pt>
                <c:pt idx="4521">
                  <c:v>5.9558200000000001</c:v>
                </c:pt>
                <c:pt idx="4522">
                  <c:v>6.3361499999999999</c:v>
                </c:pt>
                <c:pt idx="4523">
                  <c:v>6.7501699999999998</c:v>
                </c:pt>
                <c:pt idx="4524">
                  <c:v>7.2007500000000002</c:v>
                </c:pt>
                <c:pt idx="4525">
                  <c:v>7.6909900000000002</c:v>
                </c:pt>
                <c:pt idx="4526">
                  <c:v>8.2241300000000006</c:v>
                </c:pt>
                <c:pt idx="4527">
                  <c:v>8.7286000000000001</c:v>
                </c:pt>
                <c:pt idx="4528">
                  <c:v>9.2709799999999998</c:v>
                </c:pt>
                <c:pt idx="4529">
                  <c:v>9.8538300000000003</c:v>
                </c:pt>
                <c:pt idx="4530">
                  <c:v>10.479799999999999</c:v>
                </c:pt>
                <c:pt idx="4531">
                  <c:v>11.1515</c:v>
                </c:pt>
                <c:pt idx="4532">
                  <c:v>11.8719</c:v>
                </c:pt>
                <c:pt idx="4533">
                  <c:v>12.6439</c:v>
                </c:pt>
                <c:pt idx="4534">
                  <c:v>13.4703</c:v>
                </c:pt>
                <c:pt idx="4535">
                  <c:v>14.7181</c:v>
                </c:pt>
                <c:pt idx="4536">
                  <c:v>16.085899999999999</c:v>
                </c:pt>
                <c:pt idx="4537">
                  <c:v>17.622399999999999</c:v>
                </c:pt>
                <c:pt idx="4538">
                  <c:v>18.783300000000001</c:v>
                </c:pt>
                <c:pt idx="4539">
                  <c:v>20.145900000000001</c:v>
                </c:pt>
                <c:pt idx="4540">
                  <c:v>22.095700000000001</c:v>
                </c:pt>
                <c:pt idx="4541">
                  <c:v>24.089500000000001</c:v>
                </c:pt>
                <c:pt idx="4542">
                  <c:v>26.4316</c:v>
                </c:pt>
                <c:pt idx="4543">
                  <c:v>28.367699999999999</c:v>
                </c:pt>
                <c:pt idx="4544">
                  <c:v>31.282699999999998</c:v>
                </c:pt>
                <c:pt idx="4545">
                  <c:v>34.444099999999999</c:v>
                </c:pt>
                <c:pt idx="4546">
                  <c:v>38.113300000000002</c:v>
                </c:pt>
                <c:pt idx="4547">
                  <c:v>41.263100000000001</c:v>
                </c:pt>
                <c:pt idx="4548">
                  <c:v>44.605800000000002</c:v>
                </c:pt>
                <c:pt idx="4549">
                  <c:v>49.056600000000003</c:v>
                </c:pt>
                <c:pt idx="4550">
                  <c:v>53.807099999999998</c:v>
                </c:pt>
                <c:pt idx="4551">
                  <c:v>58.851199999999999</c:v>
                </c:pt>
                <c:pt idx="4552">
                  <c:v>66.013300000000001</c:v>
                </c:pt>
                <c:pt idx="4553">
                  <c:v>73.636700000000005</c:v>
                </c:pt>
                <c:pt idx="4554">
                  <c:v>83.727000000000004</c:v>
                </c:pt>
                <c:pt idx="4555">
                  <c:v>96.457700000000003</c:v>
                </c:pt>
                <c:pt idx="4556">
                  <c:v>125.38200000000001</c:v>
                </c:pt>
                <c:pt idx="4557">
                  <c:v>135.96100000000001</c:v>
                </c:pt>
                <c:pt idx="4558">
                  <c:v>144.80099999999999</c:v>
                </c:pt>
                <c:pt idx="4559">
                  <c:v>152.566</c:v>
                </c:pt>
                <c:pt idx="4560">
                  <c:v>159.048</c:v>
                </c:pt>
                <c:pt idx="4561">
                  <c:v>164.161</c:v>
                </c:pt>
                <c:pt idx="4562">
                  <c:v>168.33799999999999</c:v>
                </c:pt>
                <c:pt idx="4563">
                  <c:v>171.041</c:v>
                </c:pt>
                <c:pt idx="4564">
                  <c:v>173.297</c:v>
                </c:pt>
                <c:pt idx="4565">
                  <c:v>174.45500000000001</c:v>
                </c:pt>
                <c:pt idx="4566">
                  <c:v>174.571</c:v>
                </c:pt>
                <c:pt idx="4567">
                  <c:v>174.25899999999999</c:v>
                </c:pt>
                <c:pt idx="4568">
                  <c:v>172.96700000000001</c:v>
                </c:pt>
                <c:pt idx="4569">
                  <c:v>170.511</c:v>
                </c:pt>
                <c:pt idx="4570">
                  <c:v>166.99100000000001</c:v>
                </c:pt>
                <c:pt idx="4571">
                  <c:v>162.059</c:v>
                </c:pt>
                <c:pt idx="4572">
                  <c:v>156.81700000000001</c:v>
                </c:pt>
                <c:pt idx="4573">
                  <c:v>149.74</c:v>
                </c:pt>
                <c:pt idx="4574">
                  <c:v>140.43700000000001</c:v>
                </c:pt>
                <c:pt idx="4575">
                  <c:v>128.27199999999999</c:v>
                </c:pt>
                <c:pt idx="4576">
                  <c:v>106.81699999999999</c:v>
                </c:pt>
                <c:pt idx="4577">
                  <c:v>87.818600000000004</c:v>
                </c:pt>
                <c:pt idx="4578">
                  <c:v>77.928100000000001</c:v>
                </c:pt>
                <c:pt idx="4579">
                  <c:v>68.565299999999993</c:v>
                </c:pt>
                <c:pt idx="4580">
                  <c:v>61.246299999999998</c:v>
                </c:pt>
                <c:pt idx="4581">
                  <c:v>56.076099999999997</c:v>
                </c:pt>
                <c:pt idx="4582">
                  <c:v>51.194600000000001</c:v>
                </c:pt>
                <c:pt idx="4583">
                  <c:v>46.610199999999999</c:v>
                </c:pt>
                <c:pt idx="4584">
                  <c:v>42.327300000000001</c:v>
                </c:pt>
                <c:pt idx="4585">
                  <c:v>38.988300000000002</c:v>
                </c:pt>
                <c:pt idx="4586">
                  <c:v>35.856900000000003</c:v>
                </c:pt>
                <c:pt idx="4587">
                  <c:v>32.929699999999997</c:v>
                </c:pt>
                <c:pt idx="4588">
                  <c:v>30.202100000000002</c:v>
                </c:pt>
                <c:pt idx="4589">
                  <c:v>27.667999999999999</c:v>
                </c:pt>
                <c:pt idx="4590">
                  <c:v>25.320900000000002</c:v>
                </c:pt>
                <c:pt idx="4591">
                  <c:v>23.152999999999999</c:v>
                </c:pt>
                <c:pt idx="4592">
                  <c:v>21.156300000000002</c:v>
                </c:pt>
                <c:pt idx="4593">
                  <c:v>19.339400000000001</c:v>
                </c:pt>
                <c:pt idx="4594">
                  <c:v>17.672999999999998</c:v>
                </c:pt>
                <c:pt idx="4595">
                  <c:v>16.148199999999999</c:v>
                </c:pt>
                <c:pt idx="4596">
                  <c:v>14.7561</c:v>
                </c:pt>
                <c:pt idx="4597">
                  <c:v>13.4877</c:v>
                </c:pt>
                <c:pt idx="4598">
                  <c:v>12.334300000000001</c:v>
                </c:pt>
                <c:pt idx="4599">
                  <c:v>11.2874</c:v>
                </c:pt>
                <c:pt idx="4600">
                  <c:v>10.338800000000001</c:v>
                </c:pt>
                <c:pt idx="4601">
                  <c:v>9.4803700000000006</c:v>
                </c:pt>
                <c:pt idx="4602">
                  <c:v>8.7046899999999994</c:v>
                </c:pt>
                <c:pt idx="4603">
                  <c:v>8.2299600000000002</c:v>
                </c:pt>
                <c:pt idx="4604">
                  <c:v>7.6965599999999998</c:v>
                </c:pt>
                <c:pt idx="4605">
                  <c:v>7.2060700000000004</c:v>
                </c:pt>
                <c:pt idx="4606">
                  <c:v>6.7551899999999998</c:v>
                </c:pt>
                <c:pt idx="4607">
                  <c:v>6.3408800000000003</c:v>
                </c:pt>
                <c:pt idx="4608">
                  <c:v>5.96021</c:v>
                </c:pt>
                <c:pt idx="4609">
                  <c:v>5.6105</c:v>
                </c:pt>
                <c:pt idx="4610">
                  <c:v>5.2891899999999996</c:v>
                </c:pt>
                <c:pt idx="4611">
                  <c:v>4.9939400000000003</c:v>
                </c:pt>
                <c:pt idx="4612">
                  <c:v>4.7225200000000003</c:v>
                </c:pt>
                <c:pt idx="4613">
                  <c:v>4.4729299999999999</c:v>
                </c:pt>
                <c:pt idx="4614">
                  <c:v>4.2432499999999997</c:v>
                </c:pt>
                <c:pt idx="4615">
                  <c:v>4.0317699999999999</c:v>
                </c:pt>
                <c:pt idx="4616">
                  <c:v>3.8368699999999998</c:v>
                </c:pt>
                <c:pt idx="4617">
                  <c:v>3.5724399999999998</c:v>
                </c:pt>
                <c:pt idx="4618">
                  <c:v>3.3375900000000001</c:v>
                </c:pt>
                <c:pt idx="4619">
                  <c:v>3.1616399999999998</c:v>
                </c:pt>
                <c:pt idx="4620">
                  <c:v>3.0015399999999999</c:v>
                </c:pt>
                <c:pt idx="4621">
                  <c:v>2.8555199999999998</c:v>
                </c:pt>
                <c:pt idx="4622">
                  <c:v>2.722</c:v>
                </c:pt>
                <c:pt idx="4623">
                  <c:v>2.5421999999999998</c:v>
                </c:pt>
                <c:pt idx="4624">
                  <c:v>2.3834499999999998</c:v>
                </c:pt>
                <c:pt idx="4625">
                  <c:v>2.2424400000000002</c:v>
                </c:pt>
                <c:pt idx="4626">
                  <c:v>2.1164100000000001</c:v>
                </c:pt>
                <c:pt idx="4627">
                  <c:v>2.0030999999999999</c:v>
                </c:pt>
                <c:pt idx="4628">
                  <c:v>1.90066</c:v>
                </c:pt>
                <c:pt idx="4629">
                  <c:v>1.83762</c:v>
                </c:pt>
                <c:pt idx="4630">
                  <c:v>1.72245</c:v>
                </c:pt>
                <c:pt idx="4631">
                  <c:v>1.6294999999999999</c:v>
                </c:pt>
                <c:pt idx="4632">
                  <c:v>1.54514</c:v>
                </c:pt>
                <c:pt idx="4633">
                  <c:v>1.44398</c:v>
                </c:pt>
                <c:pt idx="4634">
                  <c:v>1.35372</c:v>
                </c:pt>
                <c:pt idx="4635">
                  <c:v>1.2726500000000001</c:v>
                </c:pt>
                <c:pt idx="4636">
                  <c:v>1.19939</c:v>
                </c:pt>
                <c:pt idx="4637">
                  <c:v>1.13287</c:v>
                </c:pt>
                <c:pt idx="4638">
                  <c:v>1.0722</c:v>
                </c:pt>
                <c:pt idx="4639">
                  <c:v>1.00786</c:v>
                </c:pt>
                <c:pt idx="4640">
                  <c:v>0.94167599999999996</c:v>
                </c:pt>
                <c:pt idx="4641">
                  <c:v>0.882247</c:v>
                </c:pt>
                <c:pt idx="4642">
                  <c:v>0.82863699999999996</c:v>
                </c:pt>
                <c:pt idx="4643">
                  <c:v>0.78008100000000002</c:v>
                </c:pt>
                <c:pt idx="4644">
                  <c:v>0.73594000000000004</c:v>
                </c:pt>
                <c:pt idx="4645">
                  <c:v>0.69567699999999999</c:v>
                </c:pt>
                <c:pt idx="4646">
                  <c:v>0.65884100000000001</c:v>
                </c:pt>
                <c:pt idx="4647">
                  <c:v>0.62101300000000004</c:v>
                </c:pt>
                <c:pt idx="4648">
                  <c:v>0.58292600000000006</c:v>
                </c:pt>
                <c:pt idx="4649">
                  <c:v>0.54846899999999998</c:v>
                </c:pt>
                <c:pt idx="4650">
                  <c:v>0.51718699999999995</c:v>
                </c:pt>
                <c:pt idx="4651">
                  <c:v>0.48869699999999999</c:v>
                </c:pt>
                <c:pt idx="4652">
                  <c:v>0.46267200000000003</c:v>
                </c:pt>
                <c:pt idx="4653">
                  <c:v>0.438834</c:v>
                </c:pt>
                <c:pt idx="4654">
                  <c:v>0.41694100000000001</c:v>
                </c:pt>
                <c:pt idx="4655">
                  <c:v>0.39389999999999997</c:v>
                </c:pt>
                <c:pt idx="4656">
                  <c:v>0.37028299999999997</c:v>
                </c:pt>
                <c:pt idx="4657">
                  <c:v>0.34892200000000001</c:v>
                </c:pt>
                <c:pt idx="4658">
                  <c:v>0.32953700000000002</c:v>
                </c:pt>
                <c:pt idx="4659">
                  <c:v>0.31189</c:v>
                </c:pt>
                <c:pt idx="4660">
                  <c:v>0.29577799999999999</c:v>
                </c:pt>
                <c:pt idx="4661">
                  <c:v>0.281028</c:v>
                </c:pt>
                <c:pt idx="4662">
                  <c:v>0.26749000000000001</c:v>
                </c:pt>
                <c:pt idx="4663">
                  <c:v>0.25275799999999998</c:v>
                </c:pt>
                <c:pt idx="4664">
                  <c:v>0.23734</c:v>
                </c:pt>
                <c:pt idx="4665">
                  <c:v>0.22350700000000001</c:v>
                </c:pt>
                <c:pt idx="4666">
                  <c:v>0.21105199999999999</c:v>
                </c:pt>
                <c:pt idx="4667">
                  <c:v>0.19980100000000001</c:v>
                </c:pt>
                <c:pt idx="4668">
                  <c:v>0.189608</c:v>
                </c:pt>
                <c:pt idx="4669">
                  <c:v>0.18034800000000001</c:v>
                </c:pt>
                <c:pt idx="4670">
                  <c:v>0.17191400000000001</c:v>
                </c:pt>
                <c:pt idx="4671">
                  <c:v>0.162997</c:v>
                </c:pt>
                <c:pt idx="4672">
                  <c:v>0.15387200000000001</c:v>
                </c:pt>
                <c:pt idx="4673">
                  <c:v>0.14573900000000001</c:v>
                </c:pt>
                <c:pt idx="4674">
                  <c:v>0.13846800000000001</c:v>
                </c:pt>
                <c:pt idx="4675">
                  <c:v>0.13195200000000001</c:v>
                </c:pt>
                <c:pt idx="4676">
                  <c:v>0.12609999999999999</c:v>
                </c:pt>
                <c:pt idx="4677">
                  <c:v>0.12082900000000001</c:v>
                </c:pt>
                <c:pt idx="4678">
                  <c:v>0.11607199999999999</c:v>
                </c:pt>
                <c:pt idx="4679">
                  <c:v>0.110433</c:v>
                </c:pt>
                <c:pt idx="4680">
                  <c:v>0.105792</c:v>
                </c:pt>
                <c:pt idx="4681">
                  <c:v>0.101699</c:v>
                </c:pt>
                <c:pt idx="4682">
                  <c:v>9.8093899999999998E-2</c:v>
                </c:pt>
                <c:pt idx="4683">
                  <c:v>9.49237E-2</c:v>
                </c:pt>
                <c:pt idx="4684">
                  <c:v>9.1298799999999999E-2</c:v>
                </c:pt>
                <c:pt idx="4685">
                  <c:v>8.82854E-2</c:v>
                </c:pt>
                <c:pt idx="4686">
                  <c:v>8.5817599999999994E-2</c:v>
                </c:pt>
                <c:pt idx="4687">
                  <c:v>8.3844399999999999E-2</c:v>
                </c:pt>
                <c:pt idx="4688">
                  <c:v>8.2393599999999997E-2</c:v>
                </c:pt>
                <c:pt idx="4689">
                  <c:v>8.13802E-2</c:v>
                </c:pt>
                <c:pt idx="4690">
                  <c:v>8.0705899999999997E-2</c:v>
                </c:pt>
                <c:pt idx="4691">
                  <c:v>8.0306500000000003E-2</c:v>
                </c:pt>
                <c:pt idx="4692">
                  <c:v>8.0545400000000003E-2</c:v>
                </c:pt>
                <c:pt idx="4693">
                  <c:v>8.1355399999999994E-2</c:v>
                </c:pt>
                <c:pt idx="4694">
                  <c:v>8.2782999999999995E-2</c:v>
                </c:pt>
                <c:pt idx="4695">
                  <c:v>8.4895399999999996E-2</c:v>
                </c:pt>
                <c:pt idx="4696">
                  <c:v>8.67314E-2</c:v>
                </c:pt>
                <c:pt idx="4697">
                  <c:v>8.8952400000000001E-2</c:v>
                </c:pt>
                <c:pt idx="4698">
                  <c:v>9.1454599999999997E-2</c:v>
                </c:pt>
                <c:pt idx="4699">
                  <c:v>9.4395300000000001E-2</c:v>
                </c:pt>
                <c:pt idx="4700">
                  <c:v>9.7837199999999999E-2</c:v>
                </c:pt>
                <c:pt idx="4701">
                  <c:v>0.101858</c:v>
                </c:pt>
                <c:pt idx="4702">
                  <c:v>0.106555</c:v>
                </c:pt>
                <c:pt idx="4703">
                  <c:v>0.11205</c:v>
                </c:pt>
                <c:pt idx="4704">
                  <c:v>0.116785</c:v>
                </c:pt>
                <c:pt idx="4705">
                  <c:v>0.12213300000000001</c:v>
                </c:pt>
                <c:pt idx="4706">
                  <c:v>0.12840699999999999</c:v>
                </c:pt>
                <c:pt idx="4707">
                  <c:v>0.13607</c:v>
                </c:pt>
                <c:pt idx="4708">
                  <c:v>0.14183899999999999</c:v>
                </c:pt>
                <c:pt idx="4709">
                  <c:v>0.14822099999999999</c:v>
                </c:pt>
                <c:pt idx="4710">
                  <c:v>0.15530099999999999</c:v>
                </c:pt>
                <c:pt idx="4711">
                  <c:v>0.16317899999999999</c:v>
                </c:pt>
                <c:pt idx="4712">
                  <c:v>0.17197699999999999</c:v>
                </c:pt>
                <c:pt idx="4713">
                  <c:v>0.181839</c:v>
                </c:pt>
                <c:pt idx="4714">
                  <c:v>0.19081999999999999</c:v>
                </c:pt>
                <c:pt idx="4715">
                  <c:v>0.20074500000000001</c:v>
                </c:pt>
                <c:pt idx="4716">
                  <c:v>0.21175099999999999</c:v>
                </c:pt>
                <c:pt idx="4717">
                  <c:v>0.223999</c:v>
                </c:pt>
                <c:pt idx="4718">
                  <c:v>0.23768400000000001</c:v>
                </c:pt>
                <c:pt idx="4719">
                  <c:v>0.25304199999999999</c:v>
                </c:pt>
                <c:pt idx="4720">
                  <c:v>0.26582899999999998</c:v>
                </c:pt>
                <c:pt idx="4721">
                  <c:v>0.279864</c:v>
                </c:pt>
                <c:pt idx="4722">
                  <c:v>0.29713000000000001</c:v>
                </c:pt>
                <c:pt idx="4723">
                  <c:v>0.312392</c:v>
                </c:pt>
                <c:pt idx="4724">
                  <c:v>0.329127</c:v>
                </c:pt>
                <c:pt idx="4725">
                  <c:v>0.34753600000000001</c:v>
                </c:pt>
                <c:pt idx="4726">
                  <c:v>0.36786200000000002</c:v>
                </c:pt>
                <c:pt idx="4727">
                  <c:v>0.39039000000000001</c:v>
                </c:pt>
                <c:pt idx="4728">
                  <c:v>0.41546899999999998</c:v>
                </c:pt>
                <c:pt idx="4729">
                  <c:v>0.44352000000000003</c:v>
                </c:pt>
                <c:pt idx="4730">
                  <c:v>0.47091300000000003</c:v>
                </c:pt>
                <c:pt idx="4731">
                  <c:v>0.49684800000000001</c:v>
                </c:pt>
                <c:pt idx="4732">
                  <c:v>0.52539999999999998</c:v>
                </c:pt>
                <c:pt idx="4733">
                  <c:v>0.55697700000000006</c:v>
                </c:pt>
                <c:pt idx="4734">
                  <c:v>0.59209100000000003</c:v>
                </c:pt>
                <c:pt idx="4735">
                  <c:v>0.63139400000000001</c:v>
                </c:pt>
                <c:pt idx="4736">
                  <c:v>0.66412300000000002</c:v>
                </c:pt>
                <c:pt idx="4737">
                  <c:v>0.70014200000000004</c:v>
                </c:pt>
                <c:pt idx="4738">
                  <c:v>0.74003300000000005</c:v>
                </c:pt>
                <c:pt idx="4739">
                  <c:v>0.77761899999999995</c:v>
                </c:pt>
                <c:pt idx="4740">
                  <c:v>0.81534899999999999</c:v>
                </c:pt>
                <c:pt idx="4741">
                  <c:v>0.85689300000000002</c:v>
                </c:pt>
                <c:pt idx="4742">
                  <c:v>0.90292799999999995</c:v>
                </c:pt>
                <c:pt idx="4743">
                  <c:v>0.95427899999999999</c:v>
                </c:pt>
                <c:pt idx="4744">
                  <c:v>1.01197</c:v>
                </c:pt>
                <c:pt idx="4745">
                  <c:v>1.07728</c:v>
                </c:pt>
                <c:pt idx="4746">
                  <c:v>1.12581</c:v>
                </c:pt>
                <c:pt idx="4747">
                  <c:v>1.17896</c:v>
                </c:pt>
                <c:pt idx="4748">
                  <c:v>1.23736</c:v>
                </c:pt>
                <c:pt idx="4749">
                  <c:v>1.3017399999999999</c:v>
                </c:pt>
                <c:pt idx="4750">
                  <c:v>1.37293</c:v>
                </c:pt>
                <c:pt idx="4751">
                  <c:v>1.45187</c:v>
                </c:pt>
                <c:pt idx="4752">
                  <c:v>1.5563499999999999</c:v>
                </c:pt>
                <c:pt idx="4753">
                  <c:v>1.63381</c:v>
                </c:pt>
                <c:pt idx="4754">
                  <c:v>1.7182900000000001</c:v>
                </c:pt>
                <c:pt idx="4755">
                  <c:v>1.8105500000000001</c:v>
                </c:pt>
                <c:pt idx="4756">
                  <c:v>1.9114</c:v>
                </c:pt>
                <c:pt idx="4757">
                  <c:v>2.0217399999999999</c:v>
                </c:pt>
                <c:pt idx="4758">
                  <c:v>2.1425399999999999</c:v>
                </c:pt>
                <c:pt idx="4759">
                  <c:v>2.2748900000000001</c:v>
                </c:pt>
                <c:pt idx="4760">
                  <c:v>2.4199299999999999</c:v>
                </c:pt>
                <c:pt idx="4761">
                  <c:v>2.5789399999999998</c:v>
                </c:pt>
                <c:pt idx="4762">
                  <c:v>2.7532700000000001</c:v>
                </c:pt>
                <c:pt idx="4763">
                  <c:v>2.9443999999999999</c:v>
                </c:pt>
                <c:pt idx="4764">
                  <c:v>3.1539199999999998</c:v>
                </c:pt>
                <c:pt idx="4765">
                  <c:v>3.3835199999999999</c:v>
                </c:pt>
                <c:pt idx="4766">
                  <c:v>3.63503</c:v>
                </c:pt>
                <c:pt idx="4767">
                  <c:v>3.8843299999999998</c:v>
                </c:pt>
                <c:pt idx="4768">
                  <c:v>4.12683</c:v>
                </c:pt>
                <c:pt idx="4769">
                  <c:v>4.3877300000000004</c:v>
                </c:pt>
                <c:pt idx="4770">
                  <c:v>4.6682600000000001</c:v>
                </c:pt>
                <c:pt idx="4771">
                  <c:v>4.9697300000000002</c:v>
                </c:pt>
                <c:pt idx="4772">
                  <c:v>5.2934900000000003</c:v>
                </c:pt>
                <c:pt idx="4773">
                  <c:v>5.6409200000000004</c:v>
                </c:pt>
                <c:pt idx="4774">
                  <c:v>6.0134600000000002</c:v>
                </c:pt>
                <c:pt idx="4775">
                  <c:v>6.4126200000000004</c:v>
                </c:pt>
                <c:pt idx="4776">
                  <c:v>6.8399400000000004</c:v>
                </c:pt>
                <c:pt idx="4777">
                  <c:v>7.29697</c:v>
                </c:pt>
                <c:pt idx="4778">
                  <c:v>7.78531</c:v>
                </c:pt>
                <c:pt idx="4779">
                  <c:v>8.3066300000000002</c:v>
                </c:pt>
                <c:pt idx="4780">
                  <c:v>8.8625600000000002</c:v>
                </c:pt>
                <c:pt idx="4781">
                  <c:v>9.4547899999999991</c:v>
                </c:pt>
                <c:pt idx="4782">
                  <c:v>10.085000000000001</c:v>
                </c:pt>
                <c:pt idx="4783">
                  <c:v>10.9482</c:v>
                </c:pt>
                <c:pt idx="4784">
                  <c:v>11.7959</c:v>
                </c:pt>
                <c:pt idx="4785">
                  <c:v>12.703099999999999</c:v>
                </c:pt>
                <c:pt idx="4786">
                  <c:v>13.6724</c:v>
                </c:pt>
                <c:pt idx="4787">
                  <c:v>14.706200000000001</c:v>
                </c:pt>
                <c:pt idx="4788">
                  <c:v>16.1891</c:v>
                </c:pt>
                <c:pt idx="4789">
                  <c:v>17.796199999999999</c:v>
                </c:pt>
                <c:pt idx="4790">
                  <c:v>19.5321</c:v>
                </c:pt>
                <c:pt idx="4791">
                  <c:v>21.400700000000001</c:v>
                </c:pt>
                <c:pt idx="4792">
                  <c:v>23.228100000000001</c:v>
                </c:pt>
                <c:pt idx="4793">
                  <c:v>25.897200000000002</c:v>
                </c:pt>
                <c:pt idx="4794">
                  <c:v>28.781199999999998</c:v>
                </c:pt>
                <c:pt idx="4795">
                  <c:v>31.879100000000001</c:v>
                </c:pt>
                <c:pt idx="4796">
                  <c:v>35.186700000000002</c:v>
                </c:pt>
                <c:pt idx="4797">
                  <c:v>38.695599999999999</c:v>
                </c:pt>
                <c:pt idx="4798">
                  <c:v>42.264000000000003</c:v>
                </c:pt>
                <c:pt idx="4799">
                  <c:v>47.915399999999998</c:v>
                </c:pt>
                <c:pt idx="4800">
                  <c:v>55.319600000000001</c:v>
                </c:pt>
                <c:pt idx="4801">
                  <c:v>76.830600000000004</c:v>
                </c:pt>
                <c:pt idx="4802">
                  <c:v>84.379599999999996</c:v>
                </c:pt>
                <c:pt idx="4803">
                  <c:v>90.595699999999994</c:v>
                </c:pt>
                <c:pt idx="4804">
                  <c:v>95.110200000000006</c:v>
                </c:pt>
                <c:pt idx="4805">
                  <c:v>99.122799999999998</c:v>
                </c:pt>
                <c:pt idx="4806">
                  <c:v>102.11499999999999</c:v>
                </c:pt>
                <c:pt idx="4807">
                  <c:v>104.614</c:v>
                </c:pt>
                <c:pt idx="4808">
                  <c:v>106.161</c:v>
                </c:pt>
                <c:pt idx="4809">
                  <c:v>107.17400000000001</c:v>
                </c:pt>
                <c:pt idx="4810">
                  <c:v>107.51</c:v>
                </c:pt>
                <c:pt idx="4811">
                  <c:v>107.271</c:v>
                </c:pt>
                <c:pt idx="4812">
                  <c:v>106.14</c:v>
                </c:pt>
                <c:pt idx="4813">
                  <c:v>104.074</c:v>
                </c:pt>
                <c:pt idx="4814">
                  <c:v>101.82599999999999</c:v>
                </c:pt>
                <c:pt idx="4815">
                  <c:v>98.467200000000005</c:v>
                </c:pt>
                <c:pt idx="4816">
                  <c:v>94.966099999999997</c:v>
                </c:pt>
                <c:pt idx="4817">
                  <c:v>90.5672</c:v>
                </c:pt>
                <c:pt idx="4818">
                  <c:v>83.766900000000007</c:v>
                </c:pt>
                <c:pt idx="4819">
                  <c:v>75.985299999999995</c:v>
                </c:pt>
                <c:pt idx="4820">
                  <c:v>56.142600000000002</c:v>
                </c:pt>
                <c:pt idx="4821">
                  <c:v>49.261299999999999</c:v>
                </c:pt>
                <c:pt idx="4822">
                  <c:v>43.803899999999999</c:v>
                </c:pt>
                <c:pt idx="4823">
                  <c:v>39.6633</c:v>
                </c:pt>
                <c:pt idx="4824">
                  <c:v>36.304600000000001</c:v>
                </c:pt>
                <c:pt idx="4825">
                  <c:v>32.933500000000002</c:v>
                </c:pt>
                <c:pt idx="4826">
                  <c:v>29.7697</c:v>
                </c:pt>
                <c:pt idx="4827">
                  <c:v>26.818200000000001</c:v>
                </c:pt>
                <c:pt idx="4828">
                  <c:v>24.081499999999998</c:v>
                </c:pt>
                <c:pt idx="4829">
                  <c:v>22.375900000000001</c:v>
                </c:pt>
                <c:pt idx="4830">
                  <c:v>20.442299999999999</c:v>
                </c:pt>
                <c:pt idx="4831">
                  <c:v>18.643000000000001</c:v>
                </c:pt>
                <c:pt idx="4832">
                  <c:v>16.9742</c:v>
                </c:pt>
                <c:pt idx="4833">
                  <c:v>15.431800000000001</c:v>
                </c:pt>
                <c:pt idx="4834">
                  <c:v>14.354799999999999</c:v>
                </c:pt>
                <c:pt idx="4835">
                  <c:v>13.3439</c:v>
                </c:pt>
                <c:pt idx="4836">
                  <c:v>12.396599999999999</c:v>
                </c:pt>
                <c:pt idx="4837">
                  <c:v>11.5105</c:v>
                </c:pt>
                <c:pt idx="4838">
                  <c:v>10.6828</c:v>
                </c:pt>
                <c:pt idx="4839">
                  <c:v>9.7702000000000009</c:v>
                </c:pt>
                <c:pt idx="4840">
                  <c:v>9.1596399999999996</c:v>
                </c:pt>
                <c:pt idx="4841">
                  <c:v>8.5861400000000003</c:v>
                </c:pt>
                <c:pt idx="4842">
                  <c:v>8.0480499999999999</c:v>
                </c:pt>
                <c:pt idx="4843">
                  <c:v>7.54366</c:v>
                </c:pt>
                <c:pt idx="4844">
                  <c:v>7.0713800000000004</c:v>
                </c:pt>
                <c:pt idx="4845">
                  <c:v>6.6295500000000001</c:v>
                </c:pt>
                <c:pt idx="4846">
                  <c:v>6.2166199999999998</c:v>
                </c:pt>
                <c:pt idx="4847">
                  <c:v>5.8309899999999999</c:v>
                </c:pt>
                <c:pt idx="4848">
                  <c:v>5.4712100000000001</c:v>
                </c:pt>
                <c:pt idx="4849">
                  <c:v>5.1357799999999996</c:v>
                </c:pt>
                <c:pt idx="4850">
                  <c:v>4.8232999999999997</c:v>
                </c:pt>
                <c:pt idx="4851">
                  <c:v>4.5323799999999999</c:v>
                </c:pt>
                <c:pt idx="4852">
                  <c:v>4.2617399999999996</c:v>
                </c:pt>
                <c:pt idx="4853">
                  <c:v>4.0100800000000003</c:v>
                </c:pt>
                <c:pt idx="4854">
                  <c:v>3.77623</c:v>
                </c:pt>
                <c:pt idx="4855">
                  <c:v>3.5128599999999999</c:v>
                </c:pt>
                <c:pt idx="4856">
                  <c:v>3.2723499999999999</c:v>
                </c:pt>
                <c:pt idx="4857">
                  <c:v>3.05281</c:v>
                </c:pt>
                <c:pt idx="4858">
                  <c:v>2.8525</c:v>
                </c:pt>
                <c:pt idx="4859">
                  <c:v>2.6697600000000001</c:v>
                </c:pt>
                <c:pt idx="4860">
                  <c:v>2.5030800000000002</c:v>
                </c:pt>
                <c:pt idx="4861">
                  <c:v>2.3510300000000002</c:v>
                </c:pt>
                <c:pt idx="4862">
                  <c:v>2.21231</c:v>
                </c:pt>
                <c:pt idx="4863">
                  <c:v>2.08569</c:v>
                </c:pt>
                <c:pt idx="4864">
                  <c:v>1.9700800000000001</c:v>
                </c:pt>
                <c:pt idx="4865">
                  <c:v>1.8644499999999999</c:v>
                </c:pt>
                <c:pt idx="4866">
                  <c:v>1.76786</c:v>
                </c:pt>
                <c:pt idx="4867">
                  <c:v>1.6794500000000001</c:v>
                </c:pt>
                <c:pt idx="4868">
                  <c:v>1.5984499999999999</c:v>
                </c:pt>
                <c:pt idx="4869">
                  <c:v>1.5241400000000001</c:v>
                </c:pt>
                <c:pt idx="4870">
                  <c:v>1.4558800000000001</c:v>
                </c:pt>
                <c:pt idx="4871">
                  <c:v>1.37683</c:v>
                </c:pt>
                <c:pt idx="4872">
                  <c:v>1.30555</c:v>
                </c:pt>
                <c:pt idx="4873">
                  <c:v>1.2411000000000001</c:v>
                </c:pt>
                <c:pt idx="4874">
                  <c:v>1.1826399999999999</c:v>
                </c:pt>
                <c:pt idx="4875">
                  <c:v>1.1294599999999999</c:v>
                </c:pt>
                <c:pt idx="4876">
                  <c:v>1.05819</c:v>
                </c:pt>
                <c:pt idx="4877">
                  <c:v>0.99558400000000002</c:v>
                </c:pt>
                <c:pt idx="4878">
                  <c:v>0.94015300000000002</c:v>
                </c:pt>
                <c:pt idx="4879">
                  <c:v>0.89072200000000001</c:v>
                </c:pt>
                <c:pt idx="4880">
                  <c:v>0.846329</c:v>
                </c:pt>
                <c:pt idx="4881">
                  <c:v>0.80620000000000003</c:v>
                </c:pt>
                <c:pt idx="4882">
                  <c:v>0.75825399999999998</c:v>
                </c:pt>
                <c:pt idx="4883">
                  <c:v>0.71704400000000001</c:v>
                </c:pt>
                <c:pt idx="4884">
                  <c:v>0.67994399999999999</c:v>
                </c:pt>
                <c:pt idx="4885">
                  <c:v>0.65717599999999998</c:v>
                </c:pt>
                <c:pt idx="4886">
                  <c:v>0.615676</c:v>
                </c:pt>
                <c:pt idx="4887">
                  <c:v>0.57876799999999995</c:v>
                </c:pt>
                <c:pt idx="4888">
                  <c:v>0.54570600000000002</c:v>
                </c:pt>
                <c:pt idx="4889">
                  <c:v>0.51591299999999995</c:v>
                </c:pt>
                <c:pt idx="4890">
                  <c:v>0.488931</c:v>
                </c:pt>
                <c:pt idx="4891">
                  <c:v>0.464393</c:v>
                </c:pt>
                <c:pt idx="4892">
                  <c:v>0.438448</c:v>
                </c:pt>
                <c:pt idx="4893">
                  <c:v>0.415018</c:v>
                </c:pt>
                <c:pt idx="4894">
                  <c:v>0.39377699999999999</c:v>
                </c:pt>
                <c:pt idx="4895">
                  <c:v>0.37445099999999998</c:v>
                </c:pt>
                <c:pt idx="4896">
                  <c:v>0.351271</c:v>
                </c:pt>
                <c:pt idx="4897">
                  <c:v>0.33064199999999999</c:v>
                </c:pt>
                <c:pt idx="4898">
                  <c:v>0.31219799999999998</c:v>
                </c:pt>
                <c:pt idx="4899">
                  <c:v>0.29563899999999999</c:v>
                </c:pt>
                <c:pt idx="4900">
                  <c:v>0.28071600000000002</c:v>
                </c:pt>
                <c:pt idx="4901">
                  <c:v>0.26630599999999999</c:v>
                </c:pt>
                <c:pt idx="4902">
                  <c:v>0.25332300000000002</c:v>
                </c:pt>
                <c:pt idx="4903">
                  <c:v>0.24537</c:v>
                </c:pt>
                <c:pt idx="4904">
                  <c:v>0.23094600000000001</c:v>
                </c:pt>
                <c:pt idx="4905">
                  <c:v>0.21824499999999999</c:v>
                </c:pt>
                <c:pt idx="4906">
                  <c:v>0.207013</c:v>
                </c:pt>
                <c:pt idx="4907">
                  <c:v>0.197045</c:v>
                </c:pt>
                <c:pt idx="4908">
                  <c:v>0.188167</c:v>
                </c:pt>
                <c:pt idx="4909">
                  <c:v>0.18024000000000001</c:v>
                </c:pt>
                <c:pt idx="4910">
                  <c:v>0.17230899999999999</c:v>
                </c:pt>
                <c:pt idx="4911">
                  <c:v>0.16528899999999999</c:v>
                </c:pt>
                <c:pt idx="4912">
                  <c:v>0.15714500000000001</c:v>
                </c:pt>
                <c:pt idx="4913">
                  <c:v>0.15018300000000001</c:v>
                </c:pt>
                <c:pt idx="4914">
                  <c:v>0.14421999999999999</c:v>
                </c:pt>
                <c:pt idx="4915">
                  <c:v>0.13911299999999999</c:v>
                </c:pt>
                <c:pt idx="4916">
                  <c:v>0.134744</c:v>
                </c:pt>
                <c:pt idx="4917">
                  <c:v>0.131022</c:v>
                </c:pt>
                <c:pt idx="4918">
                  <c:v>0.127834</c:v>
                </c:pt>
                <c:pt idx="4919">
                  <c:v>0.12396799999999999</c:v>
                </c:pt>
                <c:pt idx="4920">
                  <c:v>0.121124</c:v>
                </c:pt>
                <c:pt idx="4921">
                  <c:v>0.11917</c:v>
                </c:pt>
                <c:pt idx="4922">
                  <c:v>0.118006</c:v>
                </c:pt>
                <c:pt idx="4923">
                  <c:v>0.117565</c:v>
                </c:pt>
                <c:pt idx="4924">
                  <c:v>0.117896</c:v>
                </c:pt>
                <c:pt idx="4925">
                  <c:v>0.11909</c:v>
                </c:pt>
                <c:pt idx="4926">
                  <c:v>0.121131</c:v>
                </c:pt>
                <c:pt idx="4927">
                  <c:v>0.12403699999999999</c:v>
                </c:pt>
                <c:pt idx="4928">
                  <c:v>0.12784999999999999</c:v>
                </c:pt>
                <c:pt idx="4929">
                  <c:v>0.132635</c:v>
                </c:pt>
                <c:pt idx="4930">
                  <c:v>0.13691700000000001</c:v>
                </c:pt>
                <c:pt idx="4931">
                  <c:v>0.14186000000000001</c:v>
                </c:pt>
                <c:pt idx="4932">
                  <c:v>0.147922</c:v>
                </c:pt>
                <c:pt idx="4933">
                  <c:v>0.15581500000000001</c:v>
                </c:pt>
                <c:pt idx="4934">
                  <c:v>0.16181699999999999</c:v>
                </c:pt>
                <c:pt idx="4935">
                  <c:v>0.168486</c:v>
                </c:pt>
                <c:pt idx="4936">
                  <c:v>0.175899</c:v>
                </c:pt>
                <c:pt idx="4937">
                  <c:v>0.18414700000000001</c:v>
                </c:pt>
                <c:pt idx="4938">
                  <c:v>0.19334100000000001</c:v>
                </c:pt>
                <c:pt idx="4939">
                  <c:v>0.20360800000000001</c:v>
                </c:pt>
                <c:pt idx="4940">
                  <c:v>0.212697</c:v>
                </c:pt>
                <c:pt idx="4941">
                  <c:v>0.222665</c:v>
                </c:pt>
                <c:pt idx="4942">
                  <c:v>0.23361799999999999</c:v>
                </c:pt>
                <c:pt idx="4943">
                  <c:v>0.24568300000000001</c:v>
                </c:pt>
                <c:pt idx="4944">
                  <c:v>0.25900499999999999</c:v>
                </c:pt>
                <c:pt idx="4945">
                  <c:v>0.273756</c:v>
                </c:pt>
                <c:pt idx="4946">
                  <c:v>0.29013800000000001</c:v>
                </c:pt>
                <c:pt idx="4947">
                  <c:v>0.308394</c:v>
                </c:pt>
                <c:pt idx="4948">
                  <c:v>0.32348900000000003</c:v>
                </c:pt>
                <c:pt idx="4949">
                  <c:v>0.339945</c:v>
                </c:pt>
                <c:pt idx="4950">
                  <c:v>0.357933</c:v>
                </c:pt>
                <c:pt idx="4951">
                  <c:v>0.37764799999999998</c:v>
                </c:pt>
                <c:pt idx="4952">
                  <c:v>0.39932099999999998</c:v>
                </c:pt>
                <c:pt idx="4953">
                  <c:v>0.42321900000000001</c:v>
                </c:pt>
                <c:pt idx="4954">
                  <c:v>0.44965899999999998</c:v>
                </c:pt>
                <c:pt idx="4955">
                  <c:v>0.479014</c:v>
                </c:pt>
                <c:pt idx="4956">
                  <c:v>0.50321000000000005</c:v>
                </c:pt>
                <c:pt idx="4957">
                  <c:v>0.52951599999999999</c:v>
                </c:pt>
                <c:pt idx="4958">
                  <c:v>0.55818900000000005</c:v>
                </c:pt>
                <c:pt idx="4959">
                  <c:v>0.58952199999999999</c:v>
                </c:pt>
                <c:pt idx="4960">
                  <c:v>0.62386299999999995</c:v>
                </c:pt>
                <c:pt idx="4961">
                  <c:v>0.66161400000000004</c:v>
                </c:pt>
                <c:pt idx="4962">
                  <c:v>0.70325099999999996</c:v>
                </c:pt>
                <c:pt idx="4963">
                  <c:v>0.74934000000000001</c:v>
                </c:pt>
                <c:pt idx="4964">
                  <c:v>0.78869299999999998</c:v>
                </c:pt>
                <c:pt idx="4965">
                  <c:v>0.83151799999999998</c:v>
                </c:pt>
                <c:pt idx="4966">
                  <c:v>0.87824999999999998</c:v>
                </c:pt>
                <c:pt idx="4967">
                  <c:v>0.92939700000000003</c:v>
                </c:pt>
                <c:pt idx="4968">
                  <c:v>0.98555899999999996</c:v>
                </c:pt>
                <c:pt idx="4969">
                  <c:v>1.0474399999999999</c:v>
                </c:pt>
                <c:pt idx="4970">
                  <c:v>1.1158999999999999</c:v>
                </c:pt>
                <c:pt idx="4971">
                  <c:v>1.1919500000000001</c:v>
                </c:pt>
                <c:pt idx="4972">
                  <c:v>1.2833000000000001</c:v>
                </c:pt>
                <c:pt idx="4973">
                  <c:v>1.35077</c:v>
                </c:pt>
                <c:pt idx="4974">
                  <c:v>1.42431</c:v>
                </c:pt>
                <c:pt idx="4975">
                  <c:v>1.50474</c:v>
                </c:pt>
                <c:pt idx="4976">
                  <c:v>1.5930899999999999</c:v>
                </c:pt>
                <c:pt idx="4977">
                  <c:v>1.69058</c:v>
                </c:pt>
                <c:pt idx="4978">
                  <c:v>1.7987599999999999</c:v>
                </c:pt>
                <c:pt idx="4979">
                  <c:v>1.9131899999999999</c:v>
                </c:pt>
                <c:pt idx="4980">
                  <c:v>2.0340199999999999</c:v>
                </c:pt>
                <c:pt idx="4981">
                  <c:v>2.1692499999999999</c:v>
                </c:pt>
                <c:pt idx="4982">
                  <c:v>2.2818399999999999</c:v>
                </c:pt>
                <c:pt idx="4983">
                  <c:v>2.4056600000000001</c:v>
                </c:pt>
                <c:pt idx="4984">
                  <c:v>2.5425399999999998</c:v>
                </c:pt>
                <c:pt idx="4985">
                  <c:v>2.69469</c:v>
                </c:pt>
                <c:pt idx="4986">
                  <c:v>2.8647800000000001</c:v>
                </c:pt>
                <c:pt idx="4987">
                  <c:v>3.0560700000000001</c:v>
                </c:pt>
                <c:pt idx="4988">
                  <c:v>3.2724600000000001</c:v>
                </c:pt>
                <c:pt idx="4989">
                  <c:v>3.48969</c:v>
                </c:pt>
                <c:pt idx="4990">
                  <c:v>3.7182300000000001</c:v>
                </c:pt>
                <c:pt idx="4991">
                  <c:v>3.9747300000000001</c:v>
                </c:pt>
                <c:pt idx="4992">
                  <c:v>4.2635899999999998</c:v>
                </c:pt>
                <c:pt idx="4993">
                  <c:v>4.47661</c:v>
                </c:pt>
                <c:pt idx="4994">
                  <c:v>4.7079300000000002</c:v>
                </c:pt>
                <c:pt idx="4995">
                  <c:v>4.9506699999999997</c:v>
                </c:pt>
                <c:pt idx="4996">
                  <c:v>5.2046000000000001</c:v>
                </c:pt>
                <c:pt idx="4997">
                  <c:v>5.4795499999999997</c:v>
                </c:pt>
                <c:pt idx="4998">
                  <c:v>5.7774299999999998</c:v>
                </c:pt>
                <c:pt idx="4999">
                  <c:v>6.1123399999999997</c:v>
                </c:pt>
                <c:pt idx="5000">
                  <c:v>6.4896700000000003</c:v>
                </c:pt>
                <c:pt idx="5001">
                  <c:v>6.9444499999999998</c:v>
                </c:pt>
                <c:pt idx="5002">
                  <c:v>7.3660500000000004</c:v>
                </c:pt>
                <c:pt idx="5003">
                  <c:v>7.9090400000000001</c:v>
                </c:pt>
                <c:pt idx="5004">
                  <c:v>8.4686199999999996</c:v>
                </c:pt>
                <c:pt idx="5005">
                  <c:v>9.0599900000000009</c:v>
                </c:pt>
                <c:pt idx="5006">
                  <c:v>9.7947900000000008</c:v>
                </c:pt>
                <c:pt idx="5007">
                  <c:v>10.505000000000001</c:v>
                </c:pt>
                <c:pt idx="5008">
                  <c:v>11.4407</c:v>
                </c:pt>
                <c:pt idx="5009">
                  <c:v>12.414999999999999</c:v>
                </c:pt>
                <c:pt idx="5010">
                  <c:v>13.452</c:v>
                </c:pt>
                <c:pt idx="5011">
                  <c:v>14.5861</c:v>
                </c:pt>
                <c:pt idx="5012">
                  <c:v>15.6921</c:v>
                </c:pt>
                <c:pt idx="5013">
                  <c:v>16.8874</c:v>
                </c:pt>
                <c:pt idx="5014">
                  <c:v>18.177499999999998</c:v>
                </c:pt>
                <c:pt idx="5015">
                  <c:v>19.567900000000002</c:v>
                </c:pt>
                <c:pt idx="5016">
                  <c:v>21.190300000000001</c:v>
                </c:pt>
                <c:pt idx="5017">
                  <c:v>22.943100000000001</c:v>
                </c:pt>
                <c:pt idx="5018">
                  <c:v>24.833100000000002</c:v>
                </c:pt>
                <c:pt idx="5019">
                  <c:v>26.866800000000001</c:v>
                </c:pt>
                <c:pt idx="5020">
                  <c:v>29.0505</c:v>
                </c:pt>
                <c:pt idx="5021">
                  <c:v>31.389800000000001</c:v>
                </c:pt>
                <c:pt idx="5022">
                  <c:v>33.89</c:v>
                </c:pt>
                <c:pt idx="5023">
                  <c:v>36.555599999999998</c:v>
                </c:pt>
                <c:pt idx="5024">
                  <c:v>39.390700000000002</c:v>
                </c:pt>
                <c:pt idx="5025">
                  <c:v>42.398099999999999</c:v>
                </c:pt>
                <c:pt idx="5026">
                  <c:v>47.236499999999999</c:v>
                </c:pt>
                <c:pt idx="5027">
                  <c:v>52.469099999999997</c:v>
                </c:pt>
                <c:pt idx="5028">
                  <c:v>58.091700000000003</c:v>
                </c:pt>
                <c:pt idx="5029">
                  <c:v>64.092399999999998</c:v>
                </c:pt>
                <c:pt idx="5030">
                  <c:v>70.452699999999993</c:v>
                </c:pt>
                <c:pt idx="5031">
                  <c:v>79.442099999999996</c:v>
                </c:pt>
                <c:pt idx="5032">
                  <c:v>91.365899999999996</c:v>
                </c:pt>
                <c:pt idx="5033">
                  <c:v>110.422</c:v>
                </c:pt>
                <c:pt idx="5034">
                  <c:v>132.73699999999999</c:v>
                </c:pt>
                <c:pt idx="5035">
                  <c:v>144.45699999999999</c:v>
                </c:pt>
                <c:pt idx="5036">
                  <c:v>154.15100000000001</c:v>
                </c:pt>
                <c:pt idx="5037">
                  <c:v>161.55000000000001</c:v>
                </c:pt>
                <c:pt idx="5038">
                  <c:v>167.18799999999999</c:v>
                </c:pt>
                <c:pt idx="5039">
                  <c:v>171.52500000000001</c:v>
                </c:pt>
                <c:pt idx="5040">
                  <c:v>175.54499999999999</c:v>
                </c:pt>
                <c:pt idx="5041">
                  <c:v>178.40899999999999</c:v>
                </c:pt>
                <c:pt idx="5042">
                  <c:v>180.07900000000001</c:v>
                </c:pt>
                <c:pt idx="5043">
                  <c:v>180.471</c:v>
                </c:pt>
                <c:pt idx="5044">
                  <c:v>179.72399999999999</c:v>
                </c:pt>
                <c:pt idx="5045">
                  <c:v>177.93899999999999</c:v>
                </c:pt>
                <c:pt idx="5046">
                  <c:v>174.50200000000001</c:v>
                </c:pt>
                <c:pt idx="5047">
                  <c:v>169.71700000000001</c:v>
                </c:pt>
                <c:pt idx="5048">
                  <c:v>164.52</c:v>
                </c:pt>
                <c:pt idx="5049">
                  <c:v>157.86799999999999</c:v>
                </c:pt>
                <c:pt idx="5050">
                  <c:v>149.321</c:v>
                </c:pt>
                <c:pt idx="5051">
                  <c:v>138.399</c:v>
                </c:pt>
                <c:pt idx="5052">
                  <c:v>124.295</c:v>
                </c:pt>
                <c:pt idx="5053">
                  <c:v>95.212500000000006</c:v>
                </c:pt>
                <c:pt idx="5054">
                  <c:v>84.995999999999995</c:v>
                </c:pt>
                <c:pt idx="5055">
                  <c:v>75.254999999999995</c:v>
                </c:pt>
                <c:pt idx="5056">
                  <c:v>67.165499999999994</c:v>
                </c:pt>
                <c:pt idx="5057">
                  <c:v>61.591799999999999</c:v>
                </c:pt>
                <c:pt idx="5058">
                  <c:v>56.3157</c:v>
                </c:pt>
                <c:pt idx="5059">
                  <c:v>51.349499999999999</c:v>
                </c:pt>
                <c:pt idx="5060">
                  <c:v>46.6999</c:v>
                </c:pt>
                <c:pt idx="5061">
                  <c:v>42.369500000000002</c:v>
                </c:pt>
                <c:pt idx="5062">
                  <c:v>38.786299999999997</c:v>
                </c:pt>
                <c:pt idx="5063">
                  <c:v>35.450099999999999</c:v>
                </c:pt>
                <c:pt idx="5064">
                  <c:v>32.355200000000004</c:v>
                </c:pt>
                <c:pt idx="5065">
                  <c:v>29.494299999999999</c:v>
                </c:pt>
                <c:pt idx="5066">
                  <c:v>26.858599999999999</c:v>
                </c:pt>
                <c:pt idx="5067">
                  <c:v>25.023700000000002</c:v>
                </c:pt>
                <c:pt idx="5068">
                  <c:v>23.305599999999998</c:v>
                </c:pt>
                <c:pt idx="5069">
                  <c:v>21.699400000000001</c:v>
                </c:pt>
                <c:pt idx="5070">
                  <c:v>20.200399999999998</c:v>
                </c:pt>
                <c:pt idx="5071">
                  <c:v>18.524799999999999</c:v>
                </c:pt>
                <c:pt idx="5072">
                  <c:v>16.989699999999999</c:v>
                </c:pt>
                <c:pt idx="5073">
                  <c:v>15.585900000000001</c:v>
                </c:pt>
                <c:pt idx="5074">
                  <c:v>14.3047</c:v>
                </c:pt>
                <c:pt idx="5075">
                  <c:v>13.137499999999999</c:v>
                </c:pt>
                <c:pt idx="5076">
                  <c:v>12.075699999999999</c:v>
                </c:pt>
                <c:pt idx="5077">
                  <c:v>11.1113</c:v>
                </c:pt>
                <c:pt idx="5078">
                  <c:v>10.236499999999999</c:v>
                </c:pt>
                <c:pt idx="5079">
                  <c:v>9.4436800000000005</c:v>
                </c:pt>
                <c:pt idx="5080">
                  <c:v>8.7259499999999992</c:v>
                </c:pt>
                <c:pt idx="5081">
                  <c:v>8.2858499999999999</c:v>
                </c:pt>
                <c:pt idx="5082">
                  <c:v>7.7924699999999998</c:v>
                </c:pt>
                <c:pt idx="5083">
                  <c:v>7.3375399999999997</c:v>
                </c:pt>
                <c:pt idx="5084">
                  <c:v>6.9180999999999999</c:v>
                </c:pt>
                <c:pt idx="5085">
                  <c:v>6.5313999999999997</c:v>
                </c:pt>
                <c:pt idx="5086">
                  <c:v>6.1748200000000004</c:v>
                </c:pt>
                <c:pt idx="5087">
                  <c:v>5.84598</c:v>
                </c:pt>
                <c:pt idx="5088">
                  <c:v>5.5425899999999997</c:v>
                </c:pt>
                <c:pt idx="5089">
                  <c:v>5.2625900000000003</c:v>
                </c:pt>
                <c:pt idx="5090">
                  <c:v>4.8821500000000002</c:v>
                </c:pt>
                <c:pt idx="5091">
                  <c:v>4.54399</c:v>
                </c:pt>
                <c:pt idx="5092">
                  <c:v>4.2427900000000003</c:v>
                </c:pt>
                <c:pt idx="5093">
                  <c:v>3.9739200000000001</c:v>
                </c:pt>
                <c:pt idx="5094">
                  <c:v>3.73325</c:v>
                </c:pt>
                <c:pt idx="5095">
                  <c:v>3.5665800000000001</c:v>
                </c:pt>
                <c:pt idx="5096">
                  <c:v>3.3944000000000001</c:v>
                </c:pt>
                <c:pt idx="5097">
                  <c:v>3.2367400000000002</c:v>
                </c:pt>
                <c:pt idx="5098">
                  <c:v>3.0240499999999999</c:v>
                </c:pt>
                <c:pt idx="5099">
                  <c:v>2.83588</c:v>
                </c:pt>
                <c:pt idx="5100">
                  <c:v>2.6684299999999999</c:v>
                </c:pt>
                <c:pt idx="5101">
                  <c:v>2.5185300000000002</c:v>
                </c:pt>
                <c:pt idx="5102">
                  <c:v>2.3835899999999999</c:v>
                </c:pt>
                <c:pt idx="5103">
                  <c:v>2.26145</c:v>
                </c:pt>
                <c:pt idx="5104">
                  <c:v>2.1503199999999998</c:v>
                </c:pt>
                <c:pt idx="5105">
                  <c:v>2.0167600000000001</c:v>
                </c:pt>
                <c:pt idx="5106">
                  <c:v>1.9195800000000001</c:v>
                </c:pt>
                <c:pt idx="5107">
                  <c:v>1.81864</c:v>
                </c:pt>
                <c:pt idx="5108">
                  <c:v>1.72661</c:v>
                </c:pt>
                <c:pt idx="5109">
                  <c:v>1.64232</c:v>
                </c:pt>
                <c:pt idx="5110">
                  <c:v>1.54034</c:v>
                </c:pt>
                <c:pt idx="5111">
                  <c:v>1.44858</c:v>
                </c:pt>
                <c:pt idx="5112">
                  <c:v>1.36558</c:v>
                </c:pt>
                <c:pt idx="5113">
                  <c:v>1.29016</c:v>
                </c:pt>
                <c:pt idx="5114">
                  <c:v>1.2213499999999999</c:v>
                </c:pt>
                <c:pt idx="5115">
                  <c:v>1.15018</c:v>
                </c:pt>
                <c:pt idx="5116">
                  <c:v>1.0781700000000001</c:v>
                </c:pt>
                <c:pt idx="5117">
                  <c:v>1.01322</c:v>
                </c:pt>
                <c:pt idx="5118">
                  <c:v>0.954399</c:v>
                </c:pt>
                <c:pt idx="5119">
                  <c:v>0.900926</c:v>
                </c:pt>
                <c:pt idx="5120">
                  <c:v>0.85215099999999999</c:v>
                </c:pt>
                <c:pt idx="5121">
                  <c:v>0.80752500000000005</c:v>
                </c:pt>
                <c:pt idx="5122">
                  <c:v>0.76657600000000004</c:v>
                </c:pt>
                <c:pt idx="5123">
                  <c:v>0.72376700000000005</c:v>
                </c:pt>
                <c:pt idx="5124">
                  <c:v>0.68008500000000005</c:v>
                </c:pt>
                <c:pt idx="5125">
                  <c:v>0.64055399999999996</c:v>
                </c:pt>
                <c:pt idx="5126">
                  <c:v>0.60465500000000005</c:v>
                </c:pt>
                <c:pt idx="5127">
                  <c:v>0.57195099999999999</c:v>
                </c:pt>
                <c:pt idx="5128">
                  <c:v>0.54207000000000005</c:v>
                </c:pt>
                <c:pt idx="5129">
                  <c:v>0.51469100000000001</c:v>
                </c:pt>
                <c:pt idx="5130">
                  <c:v>0.48953999999999998</c:v>
                </c:pt>
                <c:pt idx="5131">
                  <c:v>0.4627</c:v>
                </c:pt>
                <c:pt idx="5132">
                  <c:v>0.43493300000000001</c:v>
                </c:pt>
                <c:pt idx="5133">
                  <c:v>0.40987800000000002</c:v>
                </c:pt>
                <c:pt idx="5134">
                  <c:v>0.38719300000000001</c:v>
                </c:pt>
                <c:pt idx="5135">
                  <c:v>0.36658499999999999</c:v>
                </c:pt>
                <c:pt idx="5136">
                  <c:v>0.34780800000000001</c:v>
                </c:pt>
                <c:pt idx="5137">
                  <c:v>0.33064900000000003</c:v>
                </c:pt>
                <c:pt idx="5138">
                  <c:v>0.31492599999999998</c:v>
                </c:pt>
                <c:pt idx="5139">
                  <c:v>0.29818899999999998</c:v>
                </c:pt>
                <c:pt idx="5140">
                  <c:v>0.28092299999999998</c:v>
                </c:pt>
                <c:pt idx="5141">
                  <c:v>0.26539099999999999</c:v>
                </c:pt>
                <c:pt idx="5142">
                  <c:v>0.25137100000000001</c:v>
                </c:pt>
                <c:pt idx="5143">
                  <c:v>0.238676</c:v>
                </c:pt>
                <c:pt idx="5144">
                  <c:v>0.22714699999999999</c:v>
                </c:pt>
                <c:pt idx="5145">
                  <c:v>0.21665000000000001</c:v>
                </c:pt>
                <c:pt idx="5146">
                  <c:v>0.207067</c:v>
                </c:pt>
                <c:pt idx="5147">
                  <c:v>0.195575</c:v>
                </c:pt>
                <c:pt idx="5148">
                  <c:v>0.185948</c:v>
                </c:pt>
                <c:pt idx="5149">
                  <c:v>0.17727100000000001</c:v>
                </c:pt>
                <c:pt idx="5150">
                  <c:v>0.16698199999999999</c:v>
                </c:pt>
                <c:pt idx="5151">
                  <c:v>0.15795100000000001</c:v>
                </c:pt>
                <c:pt idx="5152">
                  <c:v>0.14998500000000001</c:v>
                </c:pt>
                <c:pt idx="5153">
                  <c:v>0.142928</c:v>
                </c:pt>
                <c:pt idx="5154">
                  <c:v>0.136652</c:v>
                </c:pt>
                <c:pt idx="5155">
                  <c:v>0.13105800000000001</c:v>
                </c:pt>
                <c:pt idx="5156">
                  <c:v>0.124637</c:v>
                </c:pt>
                <c:pt idx="5157">
                  <c:v>0.11909500000000001</c:v>
                </c:pt>
                <c:pt idx="5158">
                  <c:v>0.114298</c:v>
                </c:pt>
                <c:pt idx="5159">
                  <c:v>0.110126</c:v>
                </c:pt>
                <c:pt idx="5160">
                  <c:v>0.10649599999999999</c:v>
                </c:pt>
                <c:pt idx="5161">
                  <c:v>0.103341</c:v>
                </c:pt>
                <c:pt idx="5162">
                  <c:v>9.9377499999999994E-2</c:v>
                </c:pt>
                <c:pt idx="5163">
                  <c:v>9.6128000000000005E-2</c:v>
                </c:pt>
                <c:pt idx="5164">
                  <c:v>9.3542799999999995E-2</c:v>
                </c:pt>
                <c:pt idx="5165">
                  <c:v>9.1560000000000002E-2</c:v>
                </c:pt>
                <c:pt idx="5166">
                  <c:v>9.00976E-2</c:v>
                </c:pt>
                <c:pt idx="5167">
                  <c:v>8.9091500000000004E-2</c:v>
                </c:pt>
                <c:pt idx="5168">
                  <c:v>8.8472800000000004E-2</c:v>
                </c:pt>
                <c:pt idx="5169">
                  <c:v>8.8259900000000002E-2</c:v>
                </c:pt>
                <c:pt idx="5170">
                  <c:v>8.8583700000000001E-2</c:v>
                </c:pt>
                <c:pt idx="5171">
                  <c:v>8.9428099999999996E-2</c:v>
                </c:pt>
                <c:pt idx="5172">
                  <c:v>9.0779700000000005E-2</c:v>
                </c:pt>
                <c:pt idx="5173">
                  <c:v>9.26313E-2</c:v>
                </c:pt>
                <c:pt idx="5174">
                  <c:v>9.5356300000000005E-2</c:v>
                </c:pt>
                <c:pt idx="5175">
                  <c:v>9.8744499999999999E-2</c:v>
                </c:pt>
                <c:pt idx="5176">
                  <c:v>0.102828</c:v>
                </c:pt>
                <c:pt idx="5177">
                  <c:v>0.107658</c:v>
                </c:pt>
                <c:pt idx="5178">
                  <c:v>0.11253199999999999</c:v>
                </c:pt>
                <c:pt idx="5179">
                  <c:v>0.118079</c:v>
                </c:pt>
                <c:pt idx="5180">
                  <c:v>0.12442</c:v>
                </c:pt>
                <c:pt idx="5181">
                  <c:v>0.13162499999999999</c:v>
                </c:pt>
                <c:pt idx="5182">
                  <c:v>0.13980799999999999</c:v>
                </c:pt>
                <c:pt idx="5183">
                  <c:v>0.146675</c:v>
                </c:pt>
                <c:pt idx="5184">
                  <c:v>0.15424499999999999</c:v>
                </c:pt>
                <c:pt idx="5185">
                  <c:v>0.162604</c:v>
                </c:pt>
                <c:pt idx="5186">
                  <c:v>0.17185300000000001</c:v>
                </c:pt>
                <c:pt idx="5187">
                  <c:v>0.18210999999999999</c:v>
                </c:pt>
                <c:pt idx="5188">
                  <c:v>0.19351299999999999</c:v>
                </c:pt>
                <c:pt idx="5189">
                  <c:v>0.20622799999999999</c:v>
                </c:pt>
                <c:pt idx="5190">
                  <c:v>0.22045300000000001</c:v>
                </c:pt>
                <c:pt idx="5191">
                  <c:v>0.236428</c:v>
                </c:pt>
                <c:pt idx="5192">
                  <c:v>0.25352999999999998</c:v>
                </c:pt>
                <c:pt idx="5193">
                  <c:v>0.27227099999999999</c:v>
                </c:pt>
                <c:pt idx="5194">
                  <c:v>0.28606500000000001</c:v>
                </c:pt>
                <c:pt idx="5195">
                  <c:v>0.301033</c:v>
                </c:pt>
                <c:pt idx="5196">
                  <c:v>0.317305</c:v>
                </c:pt>
                <c:pt idx="5197">
                  <c:v>0.33501999999999998</c:v>
                </c:pt>
                <c:pt idx="5198">
                  <c:v>0.35435</c:v>
                </c:pt>
                <c:pt idx="5199">
                  <c:v>0.376384</c:v>
                </c:pt>
                <c:pt idx="5200">
                  <c:v>0.40165200000000001</c:v>
                </c:pt>
                <c:pt idx="5201">
                  <c:v>0.42972100000000002</c:v>
                </c:pt>
                <c:pt idx="5202">
                  <c:v>0.46101599999999998</c:v>
                </c:pt>
                <c:pt idx="5203">
                  <c:v>0.49144700000000002</c:v>
                </c:pt>
                <c:pt idx="5204">
                  <c:v>0.52011499999999999</c:v>
                </c:pt>
                <c:pt idx="5205">
                  <c:v>0.55070399999999997</c:v>
                </c:pt>
                <c:pt idx="5206">
                  <c:v>0.59022300000000005</c:v>
                </c:pt>
                <c:pt idx="5207">
                  <c:v>0.63302599999999998</c:v>
                </c:pt>
                <c:pt idx="5208">
                  <c:v>0.67085899999999998</c:v>
                </c:pt>
                <c:pt idx="5209">
                  <c:v>0.70843599999999995</c:v>
                </c:pt>
                <c:pt idx="5210">
                  <c:v>0.74936700000000001</c:v>
                </c:pt>
                <c:pt idx="5211">
                  <c:v>0.805176</c:v>
                </c:pt>
                <c:pt idx="5212">
                  <c:v>0.85211400000000004</c:v>
                </c:pt>
                <c:pt idx="5213">
                  <c:v>0.90005199999999996</c:v>
                </c:pt>
                <c:pt idx="5214">
                  <c:v>0.95225899999999997</c:v>
                </c:pt>
                <c:pt idx="5215">
                  <c:v>1.00926</c:v>
                </c:pt>
                <c:pt idx="5216">
                  <c:v>1.0716600000000001</c:v>
                </c:pt>
                <c:pt idx="5217">
                  <c:v>1.1401600000000001</c:v>
                </c:pt>
                <c:pt idx="5218">
                  <c:v>1.2156100000000001</c:v>
                </c:pt>
                <c:pt idx="5219">
                  <c:v>1.2989599999999999</c:v>
                </c:pt>
                <c:pt idx="5220">
                  <c:v>1.3978900000000001</c:v>
                </c:pt>
                <c:pt idx="5221">
                  <c:v>1.47984</c:v>
                </c:pt>
                <c:pt idx="5222">
                  <c:v>1.5693600000000001</c:v>
                </c:pt>
                <c:pt idx="5223">
                  <c:v>1.6674100000000001</c:v>
                </c:pt>
                <c:pt idx="5224">
                  <c:v>1.7564299999999999</c:v>
                </c:pt>
                <c:pt idx="5225">
                  <c:v>1.8731599999999999</c:v>
                </c:pt>
                <c:pt idx="5226">
                  <c:v>2.0021200000000001</c:v>
                </c:pt>
                <c:pt idx="5227">
                  <c:v>2.1450999999999998</c:v>
                </c:pt>
                <c:pt idx="5228">
                  <c:v>2.30423</c:v>
                </c:pt>
                <c:pt idx="5229">
                  <c:v>2.48203</c:v>
                </c:pt>
                <c:pt idx="5230">
                  <c:v>2.6124299999999998</c:v>
                </c:pt>
                <c:pt idx="5231">
                  <c:v>2.7535599999999998</c:v>
                </c:pt>
                <c:pt idx="5232">
                  <c:v>2.9066100000000001</c:v>
                </c:pt>
                <c:pt idx="5233">
                  <c:v>3.0729799999999998</c:v>
                </c:pt>
                <c:pt idx="5234">
                  <c:v>3.2542900000000001</c:v>
                </c:pt>
                <c:pt idx="5235">
                  <c:v>3.4523799999999998</c:v>
                </c:pt>
                <c:pt idx="5236">
                  <c:v>3.6694200000000001</c:v>
                </c:pt>
                <c:pt idx="5237">
                  <c:v>3.90794</c:v>
                </c:pt>
                <c:pt idx="5238">
                  <c:v>4.1639999999999997</c:v>
                </c:pt>
                <c:pt idx="5239">
                  <c:v>4.4465399999999997</c:v>
                </c:pt>
                <c:pt idx="5240">
                  <c:v>4.7594000000000003</c:v>
                </c:pt>
                <c:pt idx="5241">
                  <c:v>5.1071499999999999</c:v>
                </c:pt>
                <c:pt idx="5242">
                  <c:v>5.49526</c:v>
                </c:pt>
                <c:pt idx="5243">
                  <c:v>5.8600599999999998</c:v>
                </c:pt>
                <c:pt idx="5244">
                  <c:v>6.2248700000000001</c:v>
                </c:pt>
                <c:pt idx="5245">
                  <c:v>6.6256199999999996</c:v>
                </c:pt>
                <c:pt idx="5246">
                  <c:v>7.0672899999999998</c:v>
                </c:pt>
                <c:pt idx="5247">
                  <c:v>7.5557600000000003</c:v>
                </c:pt>
                <c:pt idx="5248">
                  <c:v>8.1151800000000005</c:v>
                </c:pt>
                <c:pt idx="5249">
                  <c:v>8.54908</c:v>
                </c:pt>
                <c:pt idx="5250">
                  <c:v>9.0196699999999996</c:v>
                </c:pt>
                <c:pt idx="5251">
                  <c:v>9.5312800000000006</c:v>
                </c:pt>
                <c:pt idx="5252">
                  <c:v>10.088900000000001</c:v>
                </c:pt>
                <c:pt idx="5253">
                  <c:v>10.6983</c:v>
                </c:pt>
                <c:pt idx="5254">
                  <c:v>11.366199999999999</c:v>
                </c:pt>
                <c:pt idx="5255">
                  <c:v>12.100300000000001</c:v>
                </c:pt>
                <c:pt idx="5256">
                  <c:v>12.816599999999999</c:v>
                </c:pt>
                <c:pt idx="5257">
                  <c:v>13.4991</c:v>
                </c:pt>
                <c:pt idx="5258">
                  <c:v>14.2386</c:v>
                </c:pt>
                <c:pt idx="5259">
                  <c:v>15.041399999999999</c:v>
                </c:pt>
                <c:pt idx="5260">
                  <c:v>15.9147</c:v>
                </c:pt>
                <c:pt idx="5261">
                  <c:v>16.866499999999998</c:v>
                </c:pt>
                <c:pt idx="5262">
                  <c:v>17.905799999999999</c:v>
                </c:pt>
                <c:pt idx="5263">
                  <c:v>19.0427</c:v>
                </c:pt>
                <c:pt idx="5264">
                  <c:v>20.2499</c:v>
                </c:pt>
                <c:pt idx="5265">
                  <c:v>21.529</c:v>
                </c:pt>
                <c:pt idx="5266">
                  <c:v>22.926300000000001</c:v>
                </c:pt>
                <c:pt idx="5267">
                  <c:v>24.4541</c:v>
                </c:pt>
                <c:pt idx="5268">
                  <c:v>26.125499999999999</c:v>
                </c:pt>
                <c:pt idx="5269">
                  <c:v>27.954799999999999</c:v>
                </c:pt>
                <c:pt idx="5270">
                  <c:v>29.956800000000001</c:v>
                </c:pt>
                <c:pt idx="5271">
                  <c:v>32.147199999999998</c:v>
                </c:pt>
                <c:pt idx="5272">
                  <c:v>34.292700000000004</c:v>
                </c:pt>
                <c:pt idx="5273">
                  <c:v>36.348199999999999</c:v>
                </c:pt>
                <c:pt idx="5274">
                  <c:v>38.551900000000003</c:v>
                </c:pt>
                <c:pt idx="5275">
                  <c:v>40.911700000000003</c:v>
                </c:pt>
                <c:pt idx="5276">
                  <c:v>44.760100000000001</c:v>
                </c:pt>
                <c:pt idx="5277">
                  <c:v>48.998899999999999</c:v>
                </c:pt>
                <c:pt idx="5278">
                  <c:v>53.645400000000002</c:v>
                </c:pt>
                <c:pt idx="5279">
                  <c:v>58.054699999999997</c:v>
                </c:pt>
                <c:pt idx="5280">
                  <c:v>62.786499999999997</c:v>
                </c:pt>
                <c:pt idx="5281">
                  <c:v>67.8369</c:v>
                </c:pt>
                <c:pt idx="5282">
                  <c:v>75.044899999999998</c:v>
                </c:pt>
                <c:pt idx="5283">
                  <c:v>84.168999999999997</c:v>
                </c:pt>
                <c:pt idx="5284">
                  <c:v>94.743899999999996</c:v>
                </c:pt>
                <c:pt idx="5285">
                  <c:v>123.93</c:v>
                </c:pt>
                <c:pt idx="5286">
                  <c:v>134.119</c:v>
                </c:pt>
                <c:pt idx="5287">
                  <c:v>140.43700000000001</c:v>
                </c:pt>
                <c:pt idx="5288">
                  <c:v>146.19399999999999</c:v>
                </c:pt>
                <c:pt idx="5289">
                  <c:v>151.107</c:v>
                </c:pt>
                <c:pt idx="5290">
                  <c:v>155.04400000000001</c:v>
                </c:pt>
                <c:pt idx="5291">
                  <c:v>157.399</c:v>
                </c:pt>
                <c:pt idx="5292">
                  <c:v>159.161</c:v>
                </c:pt>
                <c:pt idx="5293">
                  <c:v>160.001</c:v>
                </c:pt>
                <c:pt idx="5294">
                  <c:v>160.07400000000001</c:v>
                </c:pt>
                <c:pt idx="5295">
                  <c:v>159.67099999999999</c:v>
                </c:pt>
                <c:pt idx="5296">
                  <c:v>158.49</c:v>
                </c:pt>
                <c:pt idx="5297">
                  <c:v>156.553</c:v>
                </c:pt>
                <c:pt idx="5298">
                  <c:v>153.89400000000001</c:v>
                </c:pt>
                <c:pt idx="5299">
                  <c:v>150.56200000000001</c:v>
                </c:pt>
                <c:pt idx="5300">
                  <c:v>145.97499999999999</c:v>
                </c:pt>
                <c:pt idx="5301">
                  <c:v>140.679</c:v>
                </c:pt>
                <c:pt idx="5302">
                  <c:v>131.65700000000001</c:v>
                </c:pt>
                <c:pt idx="5303">
                  <c:v>121.413</c:v>
                </c:pt>
                <c:pt idx="5304">
                  <c:v>92.209599999999995</c:v>
                </c:pt>
                <c:pt idx="5305">
                  <c:v>81.771000000000001</c:v>
                </c:pt>
                <c:pt idx="5306">
                  <c:v>75.190200000000004</c:v>
                </c:pt>
                <c:pt idx="5307">
                  <c:v>68.471000000000004</c:v>
                </c:pt>
                <c:pt idx="5308">
                  <c:v>63.383099999999999</c:v>
                </c:pt>
                <c:pt idx="5309">
                  <c:v>58.612400000000001</c:v>
                </c:pt>
                <c:pt idx="5310">
                  <c:v>54.163699999999999</c:v>
                </c:pt>
                <c:pt idx="5311">
                  <c:v>50.036200000000001</c:v>
                </c:pt>
                <c:pt idx="5312">
                  <c:v>46.049399999999999</c:v>
                </c:pt>
                <c:pt idx="5313">
                  <c:v>42.079300000000003</c:v>
                </c:pt>
                <c:pt idx="5314">
                  <c:v>39.642400000000002</c:v>
                </c:pt>
                <c:pt idx="5315">
                  <c:v>37.365200000000002</c:v>
                </c:pt>
                <c:pt idx="5316">
                  <c:v>35.239699999999999</c:v>
                </c:pt>
                <c:pt idx="5317">
                  <c:v>33.258200000000002</c:v>
                </c:pt>
                <c:pt idx="5318">
                  <c:v>31.412299999999998</c:v>
                </c:pt>
                <c:pt idx="5319">
                  <c:v>29.693899999999999</c:v>
                </c:pt>
                <c:pt idx="5320">
                  <c:v>27.712700000000002</c:v>
                </c:pt>
                <c:pt idx="5321">
                  <c:v>25.9024</c:v>
                </c:pt>
                <c:pt idx="5322">
                  <c:v>24.248200000000001</c:v>
                </c:pt>
                <c:pt idx="5323">
                  <c:v>22.7362</c:v>
                </c:pt>
                <c:pt idx="5324">
                  <c:v>21.353100000000001</c:v>
                </c:pt>
                <c:pt idx="5325">
                  <c:v>20.0869</c:v>
                </c:pt>
                <c:pt idx="5326">
                  <c:v>18.926400000000001</c:v>
                </c:pt>
                <c:pt idx="5327">
                  <c:v>17.8613</c:v>
                </c:pt>
                <c:pt idx="5328">
                  <c:v>16.673300000000001</c:v>
                </c:pt>
                <c:pt idx="5329">
                  <c:v>15.599399999999999</c:v>
                </c:pt>
                <c:pt idx="5330">
                  <c:v>14.6264</c:v>
                </c:pt>
                <c:pt idx="5331">
                  <c:v>13.7424</c:v>
                </c:pt>
                <c:pt idx="5332">
                  <c:v>12.9373</c:v>
                </c:pt>
                <c:pt idx="5333">
                  <c:v>12.2021</c:v>
                </c:pt>
                <c:pt idx="5334">
                  <c:v>11.529</c:v>
                </c:pt>
                <c:pt idx="5335">
                  <c:v>10.911199999999999</c:v>
                </c:pt>
                <c:pt idx="5336">
                  <c:v>10.1671</c:v>
                </c:pt>
                <c:pt idx="5337">
                  <c:v>9.4982100000000003</c:v>
                </c:pt>
                <c:pt idx="5338">
                  <c:v>8.8946199999999997</c:v>
                </c:pt>
                <c:pt idx="5339">
                  <c:v>8.3480000000000008</c:v>
                </c:pt>
                <c:pt idx="5340">
                  <c:v>7.8512899999999997</c:v>
                </c:pt>
                <c:pt idx="5341">
                  <c:v>7.3985000000000003</c:v>
                </c:pt>
                <c:pt idx="5342">
                  <c:v>6.9845199999999998</c:v>
                </c:pt>
                <c:pt idx="5343">
                  <c:v>6.6049899999999999</c:v>
                </c:pt>
                <c:pt idx="5344">
                  <c:v>6.1795900000000001</c:v>
                </c:pt>
                <c:pt idx="5345">
                  <c:v>5.7946900000000001</c:v>
                </c:pt>
                <c:pt idx="5346">
                  <c:v>5.4452299999999996</c:v>
                </c:pt>
                <c:pt idx="5347">
                  <c:v>5.1269400000000003</c:v>
                </c:pt>
                <c:pt idx="5348">
                  <c:v>4.8361799999999997</c:v>
                </c:pt>
                <c:pt idx="5349">
                  <c:v>4.5698400000000001</c:v>
                </c:pt>
                <c:pt idx="5350">
                  <c:v>4.3252199999999998</c:v>
                </c:pt>
                <c:pt idx="5351">
                  <c:v>4.1000100000000002</c:v>
                </c:pt>
                <c:pt idx="5352">
                  <c:v>3.8673500000000001</c:v>
                </c:pt>
                <c:pt idx="5353">
                  <c:v>3.65422</c:v>
                </c:pt>
                <c:pt idx="5354">
                  <c:v>3.4584700000000002</c:v>
                </c:pt>
                <c:pt idx="5355">
                  <c:v>3.27826</c:v>
                </c:pt>
                <c:pt idx="5356">
                  <c:v>3.11198</c:v>
                </c:pt>
                <c:pt idx="5357">
                  <c:v>2.8856199999999999</c:v>
                </c:pt>
                <c:pt idx="5358">
                  <c:v>2.68344</c:v>
                </c:pt>
                <c:pt idx="5359">
                  <c:v>2.5213100000000002</c:v>
                </c:pt>
                <c:pt idx="5360">
                  <c:v>2.3736700000000002</c:v>
                </c:pt>
                <c:pt idx="5361">
                  <c:v>2.2388300000000001</c:v>
                </c:pt>
                <c:pt idx="5362">
                  <c:v>2.1153300000000002</c:v>
                </c:pt>
                <c:pt idx="5363">
                  <c:v>2.0019399999999998</c:v>
                </c:pt>
                <c:pt idx="5364">
                  <c:v>1.8975500000000001</c:v>
                </c:pt>
                <c:pt idx="5365">
                  <c:v>1.8012300000000001</c:v>
                </c:pt>
                <c:pt idx="5366">
                  <c:v>1.7121599999999999</c:v>
                </c:pt>
                <c:pt idx="5367">
                  <c:v>1.60995</c:v>
                </c:pt>
                <c:pt idx="5368">
                  <c:v>1.51678</c:v>
                </c:pt>
                <c:pt idx="5369">
                  <c:v>1.43164</c:v>
                </c:pt>
                <c:pt idx="5370">
                  <c:v>1.35362</c:v>
                </c:pt>
                <c:pt idx="5371">
                  <c:v>1.28196</c:v>
                </c:pt>
                <c:pt idx="5372">
                  <c:v>1.21597</c:v>
                </c:pt>
                <c:pt idx="5373">
                  <c:v>1.1550499999999999</c:v>
                </c:pt>
                <c:pt idx="5374">
                  <c:v>1.0987</c:v>
                </c:pt>
                <c:pt idx="5375">
                  <c:v>1.0381400000000001</c:v>
                </c:pt>
                <c:pt idx="5376">
                  <c:v>0.982572</c:v>
                </c:pt>
                <c:pt idx="5377">
                  <c:v>0.93147899999999995</c:v>
                </c:pt>
                <c:pt idx="5378">
                  <c:v>0.88439400000000001</c:v>
                </c:pt>
                <c:pt idx="5379">
                  <c:v>0.82040800000000003</c:v>
                </c:pt>
                <c:pt idx="5380">
                  <c:v>0.763374</c:v>
                </c:pt>
                <c:pt idx="5381">
                  <c:v>0.72872899999999996</c:v>
                </c:pt>
                <c:pt idx="5382">
                  <c:v>0.68770100000000001</c:v>
                </c:pt>
                <c:pt idx="5383">
                  <c:v>0.65020999999999995</c:v>
                </c:pt>
                <c:pt idx="5384">
                  <c:v>0.61586600000000002</c:v>
                </c:pt>
                <c:pt idx="5385">
                  <c:v>0.58433199999999996</c:v>
                </c:pt>
                <c:pt idx="5386">
                  <c:v>0.55531399999999997</c:v>
                </c:pt>
                <c:pt idx="5387">
                  <c:v>0.51595599999999997</c:v>
                </c:pt>
                <c:pt idx="5388">
                  <c:v>0.48096299999999997</c:v>
                </c:pt>
                <c:pt idx="5389">
                  <c:v>0.45303100000000002</c:v>
                </c:pt>
                <c:pt idx="5390">
                  <c:v>0.42771700000000001</c:v>
                </c:pt>
                <c:pt idx="5391">
                  <c:v>0.404723</c:v>
                </c:pt>
                <c:pt idx="5392">
                  <c:v>0.38380399999999998</c:v>
                </c:pt>
                <c:pt idx="5393">
                  <c:v>0.36474499999999999</c:v>
                </c:pt>
                <c:pt idx="5394">
                  <c:v>0.34734500000000001</c:v>
                </c:pt>
                <c:pt idx="5395">
                  <c:v>0.33141599999999999</c:v>
                </c:pt>
                <c:pt idx="5396">
                  <c:v>0.31681900000000002</c:v>
                </c:pt>
                <c:pt idx="5397">
                  <c:v>0.30133500000000002</c:v>
                </c:pt>
                <c:pt idx="5398">
                  <c:v>0.28738000000000002</c:v>
                </c:pt>
                <c:pt idx="5399">
                  <c:v>0.27483600000000002</c:v>
                </c:pt>
                <c:pt idx="5400">
                  <c:v>0.26361099999999998</c:v>
                </c:pt>
                <c:pt idx="5401">
                  <c:v>0.25364500000000001</c:v>
                </c:pt>
                <c:pt idx="5402">
                  <c:v>0.24491399999999999</c:v>
                </c:pt>
                <c:pt idx="5403">
                  <c:v>0.237432</c:v>
                </c:pt>
                <c:pt idx="5404">
                  <c:v>0.23128000000000001</c:v>
                </c:pt>
                <c:pt idx="5405">
                  <c:v>0.22640299999999999</c:v>
                </c:pt>
                <c:pt idx="5406">
                  <c:v>0.224353</c:v>
                </c:pt>
                <c:pt idx="5407">
                  <c:v>0.22350900000000001</c:v>
                </c:pt>
                <c:pt idx="5408">
                  <c:v>0.22394900000000001</c:v>
                </c:pt>
                <c:pt idx="5409">
                  <c:v>0.22520100000000001</c:v>
                </c:pt>
                <c:pt idx="5410">
                  <c:v>0.227465</c:v>
                </c:pt>
                <c:pt idx="5411">
                  <c:v>0.23103099999999999</c:v>
                </c:pt>
                <c:pt idx="5412">
                  <c:v>0.23481299999999999</c:v>
                </c:pt>
                <c:pt idx="5413">
                  <c:v>0.23983099999999999</c:v>
                </c:pt>
                <c:pt idx="5414">
                  <c:v>0.246474</c:v>
                </c:pt>
                <c:pt idx="5415">
                  <c:v>0.25209500000000001</c:v>
                </c:pt>
                <c:pt idx="5416">
                  <c:v>0.25899</c:v>
                </c:pt>
                <c:pt idx="5417">
                  <c:v>0.267598</c:v>
                </c:pt>
                <c:pt idx="5418">
                  <c:v>0.27559099999999997</c:v>
                </c:pt>
                <c:pt idx="5419">
                  <c:v>0.28540399999999999</c:v>
                </c:pt>
                <c:pt idx="5420">
                  <c:v>0.29453200000000002</c:v>
                </c:pt>
                <c:pt idx="5421">
                  <c:v>0.30555300000000002</c:v>
                </c:pt>
                <c:pt idx="5422">
                  <c:v>0.31423800000000002</c:v>
                </c:pt>
                <c:pt idx="5423">
                  <c:v>0.32424999999999998</c:v>
                </c:pt>
                <c:pt idx="5424">
                  <c:v>0.33586300000000002</c:v>
                </c:pt>
                <c:pt idx="5425">
                  <c:v>0.34941299999999997</c:v>
                </c:pt>
                <c:pt idx="5426">
                  <c:v>0.36530299999999999</c:v>
                </c:pt>
                <c:pt idx="5427">
                  <c:v>0.379048</c:v>
                </c:pt>
                <c:pt idx="5428">
                  <c:v>0.394621</c:v>
                </c:pt>
                <c:pt idx="5429">
                  <c:v>0.412298</c:v>
                </c:pt>
                <c:pt idx="5430">
                  <c:v>0.43239100000000003</c:v>
                </c:pt>
                <c:pt idx="5431">
                  <c:v>0.45525399999999999</c:v>
                </c:pt>
                <c:pt idx="5432">
                  <c:v>0.48128599999999999</c:v>
                </c:pt>
                <c:pt idx="5433">
                  <c:v>0.51093599999999995</c:v>
                </c:pt>
                <c:pt idx="5434">
                  <c:v>0.54470300000000005</c:v>
                </c:pt>
                <c:pt idx="5435">
                  <c:v>0.58315099999999997</c:v>
                </c:pt>
                <c:pt idx="5436">
                  <c:v>0.61168400000000001</c:v>
                </c:pt>
                <c:pt idx="5437">
                  <c:v>0.64276999999999995</c:v>
                </c:pt>
                <c:pt idx="5438">
                  <c:v>0.68530100000000005</c:v>
                </c:pt>
                <c:pt idx="5439">
                  <c:v>0.72743800000000003</c:v>
                </c:pt>
                <c:pt idx="5440">
                  <c:v>0.77369900000000003</c:v>
                </c:pt>
                <c:pt idx="5441">
                  <c:v>0.82444899999999999</c:v>
                </c:pt>
                <c:pt idx="5442">
                  <c:v>0.88006200000000001</c:v>
                </c:pt>
                <c:pt idx="5443">
                  <c:v>0.94094500000000003</c:v>
                </c:pt>
                <c:pt idx="5444">
                  <c:v>1.00752</c:v>
                </c:pt>
                <c:pt idx="5445">
                  <c:v>1.08023</c:v>
                </c:pt>
                <c:pt idx="5446">
                  <c:v>1.1595299999999999</c:v>
                </c:pt>
                <c:pt idx="5447">
                  <c:v>1.2459199999999999</c:v>
                </c:pt>
                <c:pt idx="5448">
                  <c:v>1.33988</c:v>
                </c:pt>
                <c:pt idx="5449">
                  <c:v>1.4419500000000001</c:v>
                </c:pt>
                <c:pt idx="5450">
                  <c:v>1.55264</c:v>
                </c:pt>
                <c:pt idx="5451">
                  <c:v>1.6725000000000001</c:v>
                </c:pt>
                <c:pt idx="5452">
                  <c:v>1.80206</c:v>
                </c:pt>
                <c:pt idx="5453">
                  <c:v>1.9419</c:v>
                </c:pt>
                <c:pt idx="5454">
                  <c:v>2.0925600000000002</c:v>
                </c:pt>
                <c:pt idx="5455">
                  <c:v>2.25461</c:v>
                </c:pt>
                <c:pt idx="5456">
                  <c:v>2.4285700000000001</c:v>
                </c:pt>
                <c:pt idx="5457">
                  <c:v>2.6150099999999998</c:v>
                </c:pt>
                <c:pt idx="5458">
                  <c:v>2.8144100000000001</c:v>
                </c:pt>
                <c:pt idx="5459">
                  <c:v>3.0272999999999999</c:v>
                </c:pt>
                <c:pt idx="5460">
                  <c:v>3.25414</c:v>
                </c:pt>
                <c:pt idx="5461">
                  <c:v>3.57904</c:v>
                </c:pt>
                <c:pt idx="5462">
                  <c:v>3.9304299999999999</c:v>
                </c:pt>
                <c:pt idx="5463">
                  <c:v>4.3090599999999997</c:v>
                </c:pt>
                <c:pt idx="5464">
                  <c:v>4.7155399999999998</c:v>
                </c:pt>
                <c:pt idx="5465">
                  <c:v>5.1501999999999999</c:v>
                </c:pt>
                <c:pt idx="5466">
                  <c:v>5.6131900000000003</c:v>
                </c:pt>
                <c:pt idx="5467">
                  <c:v>6.1043599999999998</c:v>
                </c:pt>
                <c:pt idx="5468">
                  <c:v>6.7303800000000003</c:v>
                </c:pt>
                <c:pt idx="5469">
                  <c:v>7.3949600000000002</c:v>
                </c:pt>
                <c:pt idx="5470">
                  <c:v>8.3374400000000009</c:v>
                </c:pt>
                <c:pt idx="5471">
                  <c:v>9.3378099999999993</c:v>
                </c:pt>
                <c:pt idx="5472">
                  <c:v>10.709099999999999</c:v>
                </c:pt>
                <c:pt idx="5473">
                  <c:v>13.3605</c:v>
                </c:pt>
                <c:pt idx="5474">
                  <c:v>15.1762</c:v>
                </c:pt>
                <c:pt idx="5475">
                  <c:v>16.688600000000001</c:v>
                </c:pt>
                <c:pt idx="5476">
                  <c:v>17.880199999999999</c:v>
                </c:pt>
                <c:pt idx="5477">
                  <c:v>18.770800000000001</c:v>
                </c:pt>
                <c:pt idx="5478">
                  <c:v>19.5839</c:v>
                </c:pt>
                <c:pt idx="5479">
                  <c:v>20.130199999999999</c:v>
                </c:pt>
                <c:pt idx="5480">
                  <c:v>20.601099999999999</c:v>
                </c:pt>
                <c:pt idx="5481">
                  <c:v>20.8964</c:v>
                </c:pt>
                <c:pt idx="5482">
                  <c:v>21.0289</c:v>
                </c:pt>
                <c:pt idx="5483">
                  <c:v>21.038</c:v>
                </c:pt>
                <c:pt idx="5484">
                  <c:v>20.981300000000001</c:v>
                </c:pt>
                <c:pt idx="5485">
                  <c:v>20.780899999999999</c:v>
                </c:pt>
                <c:pt idx="5486">
                  <c:v>20.499500000000001</c:v>
                </c:pt>
                <c:pt idx="5487">
                  <c:v>20.162800000000001</c:v>
                </c:pt>
                <c:pt idx="5488">
                  <c:v>19.675899999999999</c:v>
                </c:pt>
                <c:pt idx="5489">
                  <c:v>18.9133</c:v>
                </c:pt>
                <c:pt idx="5490">
                  <c:v>18.0427</c:v>
                </c:pt>
                <c:pt idx="5491">
                  <c:v>16.968399999999999</c:v>
                </c:pt>
                <c:pt idx="5492">
                  <c:v>15.638400000000001</c:v>
                </c:pt>
                <c:pt idx="5493">
                  <c:v>13.619199999999999</c:v>
                </c:pt>
                <c:pt idx="5494">
                  <c:v>10.9063</c:v>
                </c:pt>
                <c:pt idx="5495">
                  <c:v>9.5121099999999998</c:v>
                </c:pt>
                <c:pt idx="5496">
                  <c:v>8.41038</c:v>
                </c:pt>
                <c:pt idx="5497">
                  <c:v>7.5777000000000001</c:v>
                </c:pt>
                <c:pt idx="5498">
                  <c:v>6.8208000000000002</c:v>
                </c:pt>
                <c:pt idx="5499">
                  <c:v>6.2912299999999997</c:v>
                </c:pt>
                <c:pt idx="5500">
                  <c:v>5.7891000000000004</c:v>
                </c:pt>
                <c:pt idx="5501">
                  <c:v>5.31501</c:v>
                </c:pt>
                <c:pt idx="5502">
                  <c:v>4.8691700000000004</c:v>
                </c:pt>
                <c:pt idx="5503">
                  <c:v>4.4515700000000002</c:v>
                </c:pt>
                <c:pt idx="5504">
                  <c:v>4.0619199999999998</c:v>
                </c:pt>
                <c:pt idx="5505">
                  <c:v>3.6997499999999999</c:v>
                </c:pt>
                <c:pt idx="5506">
                  <c:v>3.4457</c:v>
                </c:pt>
                <c:pt idx="5507">
                  <c:v>3.2063700000000002</c:v>
                </c:pt>
                <c:pt idx="5508">
                  <c:v>2.9813299999999998</c:v>
                </c:pt>
                <c:pt idx="5509">
                  <c:v>2.7701699999999998</c:v>
                </c:pt>
                <c:pt idx="5510">
                  <c:v>2.5723799999999999</c:v>
                </c:pt>
                <c:pt idx="5511">
                  <c:v>2.38748</c:v>
                </c:pt>
                <c:pt idx="5512">
                  <c:v>2.21495</c:v>
                </c:pt>
                <c:pt idx="5513">
                  <c:v>2.0542600000000002</c:v>
                </c:pt>
                <c:pt idx="5514">
                  <c:v>1.9048400000000001</c:v>
                </c:pt>
                <c:pt idx="5515">
                  <c:v>1.76616</c:v>
                </c:pt>
                <c:pt idx="5516">
                  <c:v>1.6376500000000001</c:v>
                </c:pt>
                <c:pt idx="5517">
                  <c:v>1.5187600000000001</c:v>
                </c:pt>
                <c:pt idx="5518">
                  <c:v>1.4089499999999999</c:v>
                </c:pt>
                <c:pt idx="5519">
                  <c:v>1.30769</c:v>
                </c:pt>
                <c:pt idx="5520">
                  <c:v>1.2144299999999999</c:v>
                </c:pt>
                <c:pt idx="5521">
                  <c:v>1.1286799999999999</c:v>
                </c:pt>
                <c:pt idx="5522">
                  <c:v>1.0424100000000001</c:v>
                </c:pt>
                <c:pt idx="5523">
                  <c:v>0.96399699999999999</c:v>
                </c:pt>
                <c:pt idx="5524">
                  <c:v>0.89281200000000005</c:v>
                </c:pt>
                <c:pt idx="5525">
                  <c:v>0.82828400000000002</c:v>
                </c:pt>
                <c:pt idx="5526">
                  <c:v>0.76985999999999999</c:v>
                </c:pt>
                <c:pt idx="5527">
                  <c:v>0.71702600000000005</c:v>
                </c:pt>
                <c:pt idx="5528">
                  <c:v>0.66929499999999997</c:v>
                </c:pt>
                <c:pt idx="5529">
                  <c:v>0.62621599999999999</c:v>
                </c:pt>
                <c:pt idx="5530">
                  <c:v>0.58735999999999999</c:v>
                </c:pt>
                <c:pt idx="5531">
                  <c:v>0.55233900000000002</c:v>
                </c:pt>
                <c:pt idx="5532">
                  <c:v>0.52078599999999997</c:v>
                </c:pt>
                <c:pt idx="5533">
                  <c:v>0.492367</c:v>
                </c:pt>
                <c:pt idx="5534">
                  <c:v>0.46677099999999999</c:v>
                </c:pt>
                <c:pt idx="5535">
                  <c:v>0.44371899999999997</c:v>
                </c:pt>
                <c:pt idx="5536">
                  <c:v>0.42294900000000002</c:v>
                </c:pt>
                <c:pt idx="5537">
                  <c:v>0.404229</c:v>
                </c:pt>
                <c:pt idx="5538">
                  <c:v>0.38208799999999998</c:v>
                </c:pt>
                <c:pt idx="5539">
                  <c:v>0.36276000000000003</c:v>
                </c:pt>
                <c:pt idx="5540">
                  <c:v>0.34584999999999999</c:v>
                </c:pt>
                <c:pt idx="5541">
                  <c:v>0.33101599999999998</c:v>
                </c:pt>
                <c:pt idx="5542">
                  <c:v>0.31908300000000001</c:v>
                </c:pt>
                <c:pt idx="5543">
                  <c:v>0.30352499999999999</c:v>
                </c:pt>
                <c:pt idx="5544">
                  <c:v>0.29030099999999998</c:v>
                </c:pt>
                <c:pt idx="5545">
                  <c:v>0.27896399999999999</c:v>
                </c:pt>
                <c:pt idx="5546">
                  <c:v>0.26916000000000001</c:v>
                </c:pt>
                <c:pt idx="5547">
                  <c:v>0.25798599999999999</c:v>
                </c:pt>
                <c:pt idx="5548">
                  <c:v>0.24851300000000001</c:v>
                </c:pt>
                <c:pt idx="5549">
                  <c:v>0.24035699999999999</c:v>
                </c:pt>
                <c:pt idx="5550">
                  <c:v>0.229992</c:v>
                </c:pt>
                <c:pt idx="5551">
                  <c:v>0.221303</c:v>
                </c:pt>
                <c:pt idx="5552">
                  <c:v>0.21385999999999999</c:v>
                </c:pt>
                <c:pt idx="5553">
                  <c:v>0.205399</c:v>
                </c:pt>
                <c:pt idx="5554">
                  <c:v>0.198215</c:v>
                </c:pt>
                <c:pt idx="5555">
                  <c:v>0.19198299999999999</c:v>
                </c:pt>
                <c:pt idx="5556">
                  <c:v>0.18404499999999999</c:v>
                </c:pt>
                <c:pt idx="5557">
                  <c:v>0.17746899999999999</c:v>
                </c:pt>
                <c:pt idx="5558">
                  <c:v>0.17193600000000001</c:v>
                </c:pt>
                <c:pt idx="5559">
                  <c:v>0.165799</c:v>
                </c:pt>
                <c:pt idx="5560">
                  <c:v>0.160749</c:v>
                </c:pt>
                <c:pt idx="5561">
                  <c:v>0.15653400000000001</c:v>
                </c:pt>
                <c:pt idx="5562">
                  <c:v>0.151393</c:v>
                </c:pt>
                <c:pt idx="5563">
                  <c:v>0.14733299999999999</c:v>
                </c:pt>
                <c:pt idx="5564">
                  <c:v>0.14409</c:v>
                </c:pt>
                <c:pt idx="5565">
                  <c:v>0.14069999999999999</c:v>
                </c:pt>
                <c:pt idx="5566">
                  <c:v>0.13813700000000001</c:v>
                </c:pt>
                <c:pt idx="5567">
                  <c:v>0.136212</c:v>
                </c:pt>
                <c:pt idx="5568">
                  <c:v>0.13428300000000001</c:v>
                </c:pt>
                <c:pt idx="5569">
                  <c:v>0.133325</c:v>
                </c:pt>
                <c:pt idx="5570">
                  <c:v>0.13317100000000001</c:v>
                </c:pt>
                <c:pt idx="5571">
                  <c:v>0.133576</c:v>
                </c:pt>
                <c:pt idx="5572">
                  <c:v>0.13469300000000001</c:v>
                </c:pt>
                <c:pt idx="5573">
                  <c:v>0.13656099999999999</c:v>
                </c:pt>
                <c:pt idx="5574">
                  <c:v>0.13918900000000001</c:v>
                </c:pt>
                <c:pt idx="5575">
                  <c:v>0.14261299999999999</c:v>
                </c:pt>
                <c:pt idx="5576">
                  <c:v>0.14713899999999999</c:v>
                </c:pt>
                <c:pt idx="5577">
                  <c:v>0.152868</c:v>
                </c:pt>
                <c:pt idx="5578">
                  <c:v>0.15984499999999999</c:v>
                </c:pt>
                <c:pt idx="5579">
                  <c:v>0.16528300000000001</c:v>
                </c:pt>
                <c:pt idx="5580">
                  <c:v>0.171429</c:v>
                </c:pt>
                <c:pt idx="5581">
                  <c:v>0.178365</c:v>
                </c:pt>
                <c:pt idx="5582">
                  <c:v>0.18617800000000001</c:v>
                </c:pt>
                <c:pt idx="5583">
                  <c:v>0.196657</c:v>
                </c:pt>
                <c:pt idx="5584">
                  <c:v>0.208757</c:v>
                </c:pt>
                <c:pt idx="5585">
                  <c:v>0.21787599999999999</c:v>
                </c:pt>
                <c:pt idx="5586">
                  <c:v>0.22794800000000001</c:v>
                </c:pt>
                <c:pt idx="5587">
                  <c:v>0.23908799999999999</c:v>
                </c:pt>
                <c:pt idx="5588">
                  <c:v>0.25142900000000001</c:v>
                </c:pt>
                <c:pt idx="5589">
                  <c:v>0.26513500000000001</c:v>
                </c:pt>
                <c:pt idx="5590">
                  <c:v>0.27749499999999999</c:v>
                </c:pt>
                <c:pt idx="5591">
                  <c:v>0.29101700000000003</c:v>
                </c:pt>
                <c:pt idx="5592">
                  <c:v>0.30583900000000003</c:v>
                </c:pt>
                <c:pt idx="5593">
                  <c:v>0.322127</c:v>
                </c:pt>
                <c:pt idx="5594">
                  <c:v>0.34006700000000001</c:v>
                </c:pt>
                <c:pt idx="5595">
                  <c:v>0.35988300000000001</c:v>
                </c:pt>
                <c:pt idx="5596">
                  <c:v>0.38183400000000001</c:v>
                </c:pt>
                <c:pt idx="5597">
                  <c:v>0.40622799999999998</c:v>
                </c:pt>
                <c:pt idx="5598">
                  <c:v>0.435838</c:v>
                </c:pt>
                <c:pt idx="5599">
                  <c:v>0.457681</c:v>
                </c:pt>
                <c:pt idx="5600">
                  <c:v>0.48142699999999999</c:v>
                </c:pt>
                <c:pt idx="5601">
                  <c:v>0.507297</c:v>
                </c:pt>
                <c:pt idx="5602">
                  <c:v>0.53554500000000005</c:v>
                </c:pt>
                <c:pt idx="5603">
                  <c:v>0.56646700000000005</c:v>
                </c:pt>
                <c:pt idx="5604">
                  <c:v>0.60041800000000001</c:v>
                </c:pt>
                <c:pt idx="5605">
                  <c:v>0.63331000000000004</c:v>
                </c:pt>
                <c:pt idx="5606">
                  <c:v>0.68082600000000004</c:v>
                </c:pt>
                <c:pt idx="5607">
                  <c:v>0.71579700000000002</c:v>
                </c:pt>
                <c:pt idx="5608">
                  <c:v>0.75374799999999997</c:v>
                </c:pt>
                <c:pt idx="5609">
                  <c:v>0.79502399999999995</c:v>
                </c:pt>
                <c:pt idx="5610">
                  <c:v>0.84001999999999999</c:v>
                </c:pt>
                <c:pt idx="5611">
                  <c:v>0.88919300000000001</c:v>
                </c:pt>
                <c:pt idx="5612">
                  <c:v>0.94307300000000005</c:v>
                </c:pt>
                <c:pt idx="5613">
                  <c:v>1.0007299999999999</c:v>
                </c:pt>
                <c:pt idx="5614">
                  <c:v>1.0641400000000001</c:v>
                </c:pt>
                <c:pt idx="5615">
                  <c:v>1.13408</c:v>
                </c:pt>
                <c:pt idx="5616">
                  <c:v>1.2115199999999999</c:v>
                </c:pt>
                <c:pt idx="5617">
                  <c:v>1.29755</c:v>
                </c:pt>
                <c:pt idx="5618">
                  <c:v>1.37296</c:v>
                </c:pt>
                <c:pt idx="5619">
                  <c:v>1.4694700000000001</c:v>
                </c:pt>
                <c:pt idx="5620">
                  <c:v>1.5520499999999999</c:v>
                </c:pt>
                <c:pt idx="5621">
                  <c:v>1.6488400000000001</c:v>
                </c:pt>
                <c:pt idx="5622">
                  <c:v>1.74793</c:v>
                </c:pt>
                <c:pt idx="5623">
                  <c:v>1.8729899999999999</c:v>
                </c:pt>
                <c:pt idx="5624">
                  <c:v>1.99421</c:v>
                </c:pt>
                <c:pt idx="5625">
                  <c:v>2.0884399999999999</c:v>
                </c:pt>
                <c:pt idx="5626">
                  <c:v>2.21096</c:v>
                </c:pt>
                <c:pt idx="5627">
                  <c:v>2.3287499999999999</c:v>
                </c:pt>
                <c:pt idx="5628">
                  <c:v>2.5012099999999999</c:v>
                </c:pt>
                <c:pt idx="5629">
                  <c:v>2.6429299999999998</c:v>
                </c:pt>
                <c:pt idx="5630">
                  <c:v>2.7975599999999998</c:v>
                </c:pt>
                <c:pt idx="5631">
                  <c:v>2.9837199999999999</c:v>
                </c:pt>
                <c:pt idx="5632">
                  <c:v>3.1994400000000001</c:v>
                </c:pt>
                <c:pt idx="5633">
                  <c:v>3.4405999999999999</c:v>
                </c:pt>
                <c:pt idx="5634">
                  <c:v>3.6176200000000001</c:v>
                </c:pt>
                <c:pt idx="5635">
                  <c:v>3.80938</c:v>
                </c:pt>
                <c:pt idx="5636">
                  <c:v>4.0176600000000002</c:v>
                </c:pt>
                <c:pt idx="5637">
                  <c:v>4.24451</c:v>
                </c:pt>
                <c:pt idx="5638">
                  <c:v>4.4923500000000001</c:v>
                </c:pt>
                <c:pt idx="5639">
                  <c:v>4.76403</c:v>
                </c:pt>
                <c:pt idx="5640">
                  <c:v>5.0629099999999996</c:v>
                </c:pt>
                <c:pt idx="5641">
                  <c:v>5.3930300000000004</c:v>
                </c:pt>
                <c:pt idx="5642">
                  <c:v>5.7592699999999999</c:v>
                </c:pt>
                <c:pt idx="5643">
                  <c:v>6.1675199999999997</c:v>
                </c:pt>
                <c:pt idx="5644">
                  <c:v>6.5055500000000004</c:v>
                </c:pt>
                <c:pt idx="5645">
                  <c:v>6.87486</c:v>
                </c:pt>
                <c:pt idx="5646">
                  <c:v>7.2796900000000004</c:v>
                </c:pt>
                <c:pt idx="5647">
                  <c:v>7.7249999999999996</c:v>
                </c:pt>
                <c:pt idx="5648">
                  <c:v>8.2166599999999992</c:v>
                </c:pt>
                <c:pt idx="5649">
                  <c:v>8.7614800000000006</c:v>
                </c:pt>
                <c:pt idx="5650">
                  <c:v>9.3675300000000004</c:v>
                </c:pt>
                <c:pt idx="5651">
                  <c:v>10.0442</c:v>
                </c:pt>
                <c:pt idx="5652">
                  <c:v>10.8025</c:v>
                </c:pt>
                <c:pt idx="5653">
                  <c:v>11.3596</c:v>
                </c:pt>
                <c:pt idx="5654">
                  <c:v>11.962999999999999</c:v>
                </c:pt>
                <c:pt idx="5655">
                  <c:v>12.6172</c:v>
                </c:pt>
                <c:pt idx="5656">
                  <c:v>13.3276</c:v>
                </c:pt>
                <c:pt idx="5657">
                  <c:v>14.0997</c:v>
                </c:pt>
                <c:pt idx="5658">
                  <c:v>14.9396</c:v>
                </c:pt>
                <c:pt idx="5659">
                  <c:v>15.8184</c:v>
                </c:pt>
                <c:pt idx="5660">
                  <c:v>16.733899999999998</c:v>
                </c:pt>
                <c:pt idx="5661">
                  <c:v>17.725200000000001</c:v>
                </c:pt>
                <c:pt idx="5662">
                  <c:v>18.7986</c:v>
                </c:pt>
                <c:pt idx="5663">
                  <c:v>19.960999999999999</c:v>
                </c:pt>
                <c:pt idx="5664">
                  <c:v>21.2196</c:v>
                </c:pt>
                <c:pt idx="5665">
                  <c:v>22.581800000000001</c:v>
                </c:pt>
                <c:pt idx="5666">
                  <c:v>24.055299999999999</c:v>
                </c:pt>
                <c:pt idx="5667">
                  <c:v>25.5855</c:v>
                </c:pt>
                <c:pt idx="5668">
                  <c:v>27.1662</c:v>
                </c:pt>
                <c:pt idx="5669">
                  <c:v>28.861899999999999</c:v>
                </c:pt>
                <c:pt idx="5670">
                  <c:v>30.678999999999998</c:v>
                </c:pt>
                <c:pt idx="5671">
                  <c:v>32.623800000000003</c:v>
                </c:pt>
                <c:pt idx="5672">
                  <c:v>34.702500000000001</c:v>
                </c:pt>
                <c:pt idx="5673">
                  <c:v>36.920900000000003</c:v>
                </c:pt>
                <c:pt idx="5674">
                  <c:v>40.522500000000001</c:v>
                </c:pt>
                <c:pt idx="5675">
                  <c:v>44.395499999999998</c:v>
                </c:pt>
                <c:pt idx="5676">
                  <c:v>48.612400000000001</c:v>
                </c:pt>
                <c:pt idx="5677">
                  <c:v>53.182200000000002</c:v>
                </c:pt>
                <c:pt idx="5678">
                  <c:v>58.108800000000002</c:v>
                </c:pt>
                <c:pt idx="5679">
                  <c:v>63.390300000000003</c:v>
                </c:pt>
                <c:pt idx="5680">
                  <c:v>70.128500000000003</c:v>
                </c:pt>
                <c:pt idx="5681">
                  <c:v>75.268799999999999</c:v>
                </c:pt>
                <c:pt idx="5682">
                  <c:v>82.468500000000006</c:v>
                </c:pt>
                <c:pt idx="5683">
                  <c:v>93.902100000000004</c:v>
                </c:pt>
                <c:pt idx="5684">
                  <c:v>112.667</c:v>
                </c:pt>
                <c:pt idx="5685">
                  <c:v>129.75</c:v>
                </c:pt>
                <c:pt idx="5686">
                  <c:v>140.06100000000001</c:v>
                </c:pt>
                <c:pt idx="5687">
                  <c:v>148.09700000000001</c:v>
                </c:pt>
                <c:pt idx="5688">
                  <c:v>155.43100000000001</c:v>
                </c:pt>
                <c:pt idx="5689">
                  <c:v>161.28399999999999</c:v>
                </c:pt>
                <c:pt idx="5690">
                  <c:v>166.304</c:v>
                </c:pt>
                <c:pt idx="5691">
                  <c:v>170.33699999999999</c:v>
                </c:pt>
                <c:pt idx="5692">
                  <c:v>173.30099999999999</c:v>
                </c:pt>
                <c:pt idx="5693">
                  <c:v>175.26300000000001</c:v>
                </c:pt>
                <c:pt idx="5694">
                  <c:v>176.11600000000001</c:v>
                </c:pt>
                <c:pt idx="5695">
                  <c:v>176.255</c:v>
                </c:pt>
                <c:pt idx="5696">
                  <c:v>175.54499999999999</c:v>
                </c:pt>
                <c:pt idx="5697">
                  <c:v>173.67400000000001</c:v>
                </c:pt>
                <c:pt idx="5698">
                  <c:v>170.572</c:v>
                </c:pt>
                <c:pt idx="5699">
                  <c:v>166.35300000000001</c:v>
                </c:pt>
                <c:pt idx="5700">
                  <c:v>161.191</c:v>
                </c:pt>
                <c:pt idx="5701">
                  <c:v>155.32599999999999</c:v>
                </c:pt>
                <c:pt idx="5702">
                  <c:v>146.42400000000001</c:v>
                </c:pt>
                <c:pt idx="5703">
                  <c:v>136.56899999999999</c:v>
                </c:pt>
                <c:pt idx="5704">
                  <c:v>119.79</c:v>
                </c:pt>
                <c:pt idx="5705">
                  <c:v>97.296300000000002</c:v>
                </c:pt>
                <c:pt idx="5706">
                  <c:v>86.941999999999993</c:v>
                </c:pt>
                <c:pt idx="5707">
                  <c:v>77.139300000000006</c:v>
                </c:pt>
                <c:pt idx="5708">
                  <c:v>70.231800000000007</c:v>
                </c:pt>
                <c:pt idx="5709">
                  <c:v>64.799300000000002</c:v>
                </c:pt>
                <c:pt idx="5710">
                  <c:v>59.678100000000001</c:v>
                </c:pt>
                <c:pt idx="5711">
                  <c:v>54.876600000000003</c:v>
                </c:pt>
                <c:pt idx="5712">
                  <c:v>50.398600000000002</c:v>
                </c:pt>
                <c:pt idx="5713">
                  <c:v>45.976399999999998</c:v>
                </c:pt>
                <c:pt idx="5714">
                  <c:v>42.895600000000002</c:v>
                </c:pt>
                <c:pt idx="5715">
                  <c:v>40.012</c:v>
                </c:pt>
                <c:pt idx="5716">
                  <c:v>37.319400000000002</c:v>
                </c:pt>
                <c:pt idx="5717">
                  <c:v>34.811</c:v>
                </c:pt>
                <c:pt idx="5718">
                  <c:v>32.478900000000003</c:v>
                </c:pt>
                <c:pt idx="5719">
                  <c:v>30.314800000000002</c:v>
                </c:pt>
                <c:pt idx="5720">
                  <c:v>28.310099999999998</c:v>
                </c:pt>
                <c:pt idx="5721">
                  <c:v>26.234000000000002</c:v>
                </c:pt>
                <c:pt idx="5722">
                  <c:v>24.639900000000001</c:v>
                </c:pt>
                <c:pt idx="5723">
                  <c:v>23.1616</c:v>
                </c:pt>
                <c:pt idx="5724">
                  <c:v>21.791499999999999</c:v>
                </c:pt>
                <c:pt idx="5725">
                  <c:v>20.522600000000001</c:v>
                </c:pt>
                <c:pt idx="5726">
                  <c:v>19.729399999999998</c:v>
                </c:pt>
                <c:pt idx="5727">
                  <c:v>18.2606</c:v>
                </c:pt>
                <c:pt idx="5728">
                  <c:v>16.9359</c:v>
                </c:pt>
                <c:pt idx="5729">
                  <c:v>15.7409</c:v>
                </c:pt>
                <c:pt idx="5730">
                  <c:v>14.6625</c:v>
                </c:pt>
                <c:pt idx="5731">
                  <c:v>13.8047</c:v>
                </c:pt>
                <c:pt idx="5732">
                  <c:v>13.019299999999999</c:v>
                </c:pt>
                <c:pt idx="5733">
                  <c:v>12.299300000000001</c:v>
                </c:pt>
                <c:pt idx="5734">
                  <c:v>11.6386</c:v>
                </c:pt>
                <c:pt idx="5735">
                  <c:v>10.839700000000001</c:v>
                </c:pt>
                <c:pt idx="5736">
                  <c:v>10.123900000000001</c:v>
                </c:pt>
                <c:pt idx="5737">
                  <c:v>9.4805600000000005</c:v>
                </c:pt>
                <c:pt idx="5738">
                  <c:v>8.9004799999999999</c:v>
                </c:pt>
                <c:pt idx="5739">
                  <c:v>8.3757800000000007</c:v>
                </c:pt>
                <c:pt idx="5740">
                  <c:v>7.9158200000000001</c:v>
                </c:pt>
                <c:pt idx="5741">
                  <c:v>7.4956800000000001</c:v>
                </c:pt>
                <c:pt idx="5742">
                  <c:v>6.9895699999999996</c:v>
                </c:pt>
                <c:pt idx="5743">
                  <c:v>6.5369200000000003</c:v>
                </c:pt>
                <c:pt idx="5744">
                  <c:v>6.1300999999999997</c:v>
                </c:pt>
                <c:pt idx="5745">
                  <c:v>5.76281</c:v>
                </c:pt>
                <c:pt idx="5746">
                  <c:v>5.4298099999999998</c:v>
                </c:pt>
                <c:pt idx="5747">
                  <c:v>5.1267100000000001</c:v>
                </c:pt>
                <c:pt idx="5748">
                  <c:v>4.8060099999999997</c:v>
                </c:pt>
                <c:pt idx="5749">
                  <c:v>4.4770099999999999</c:v>
                </c:pt>
                <c:pt idx="5750">
                  <c:v>4.1823499999999996</c:v>
                </c:pt>
                <c:pt idx="5751">
                  <c:v>3.9172099999999999</c:v>
                </c:pt>
                <c:pt idx="5752">
                  <c:v>3.6775899999999999</c:v>
                </c:pt>
                <c:pt idx="5753">
                  <c:v>3.4601799999999998</c:v>
                </c:pt>
                <c:pt idx="5754">
                  <c:v>3.2622300000000002</c:v>
                </c:pt>
                <c:pt idx="5755">
                  <c:v>3.0813999999999999</c:v>
                </c:pt>
                <c:pt idx="5756">
                  <c:v>2.8992499999999999</c:v>
                </c:pt>
                <c:pt idx="5757">
                  <c:v>2.71841</c:v>
                </c:pt>
                <c:pt idx="5758">
                  <c:v>2.5544799999999999</c:v>
                </c:pt>
                <c:pt idx="5759">
                  <c:v>2.4053599999999999</c:v>
                </c:pt>
                <c:pt idx="5760">
                  <c:v>2.2692999999999999</c:v>
                </c:pt>
                <c:pt idx="5761">
                  <c:v>2.1447699999999998</c:v>
                </c:pt>
                <c:pt idx="5762">
                  <c:v>2.0304799999999998</c:v>
                </c:pt>
                <c:pt idx="5763">
                  <c:v>1.92533</c:v>
                </c:pt>
                <c:pt idx="5764">
                  <c:v>1.81873</c:v>
                </c:pt>
                <c:pt idx="5765">
                  <c:v>1.71221</c:v>
                </c:pt>
                <c:pt idx="5766">
                  <c:v>1.6150100000000001</c:v>
                </c:pt>
                <c:pt idx="5767">
                  <c:v>1.5260400000000001</c:v>
                </c:pt>
                <c:pt idx="5768">
                  <c:v>1.4443999999999999</c:v>
                </c:pt>
                <c:pt idx="5769">
                  <c:v>1.3692899999999999</c:v>
                </c:pt>
                <c:pt idx="5770">
                  <c:v>1.30003</c:v>
                </c:pt>
                <c:pt idx="5771">
                  <c:v>1.2058199999999999</c:v>
                </c:pt>
                <c:pt idx="5772">
                  <c:v>1.13317</c:v>
                </c:pt>
                <c:pt idx="5773">
                  <c:v>1.0670599999999999</c:v>
                </c:pt>
                <c:pt idx="5774">
                  <c:v>1.00671</c:v>
                </c:pt>
                <c:pt idx="5775">
                  <c:v>0.95147899999999996</c:v>
                </c:pt>
                <c:pt idx="5776">
                  <c:v>0.90078899999999995</c:v>
                </c:pt>
                <c:pt idx="5777">
                  <c:v>0.854155</c:v>
                </c:pt>
                <c:pt idx="5778">
                  <c:v>0.81115300000000001</c:v>
                </c:pt>
                <c:pt idx="5779">
                  <c:v>0.77141400000000004</c:v>
                </c:pt>
                <c:pt idx="5780">
                  <c:v>0.72680699999999998</c:v>
                </c:pt>
                <c:pt idx="5781">
                  <c:v>0.68608199999999997</c:v>
                </c:pt>
                <c:pt idx="5782">
                  <c:v>0.64880300000000002</c:v>
                </c:pt>
                <c:pt idx="5783">
                  <c:v>0.61459399999999997</c:v>
                </c:pt>
                <c:pt idx="5784">
                  <c:v>0.583125</c:v>
                </c:pt>
                <c:pt idx="5785">
                  <c:v>0.55411200000000005</c:v>
                </c:pt>
                <c:pt idx="5786">
                  <c:v>0.51465099999999997</c:v>
                </c:pt>
                <c:pt idx="5787">
                  <c:v>0.48760799999999999</c:v>
                </c:pt>
                <c:pt idx="5788">
                  <c:v>0.45987600000000001</c:v>
                </c:pt>
                <c:pt idx="5789">
                  <c:v>0.43454399999999999</c:v>
                </c:pt>
                <c:pt idx="5790">
                  <c:v>0.41134700000000002</c:v>
                </c:pt>
                <c:pt idx="5791">
                  <c:v>0.39005600000000001</c:v>
                </c:pt>
                <c:pt idx="5792">
                  <c:v>0.37047200000000002</c:v>
                </c:pt>
                <c:pt idx="5793">
                  <c:v>0.34392</c:v>
                </c:pt>
                <c:pt idx="5794">
                  <c:v>0.32788600000000001</c:v>
                </c:pt>
                <c:pt idx="5795">
                  <c:v>0.30899599999999999</c:v>
                </c:pt>
                <c:pt idx="5796">
                  <c:v>0.29183599999999998</c:v>
                </c:pt>
                <c:pt idx="5797">
                  <c:v>0.27621099999999998</c:v>
                </c:pt>
                <c:pt idx="5798">
                  <c:v>0.26195400000000002</c:v>
                </c:pt>
                <c:pt idx="5799">
                  <c:v>0.24892600000000001</c:v>
                </c:pt>
                <c:pt idx="5800">
                  <c:v>0.237007</c:v>
                </c:pt>
                <c:pt idx="5801">
                  <c:v>0.22609599999999999</c:v>
                </c:pt>
                <c:pt idx="5802">
                  <c:v>0.21611</c:v>
                </c:pt>
                <c:pt idx="5803">
                  <c:v>0.206232</c:v>
                </c:pt>
                <c:pt idx="5804">
                  <c:v>0.19730500000000001</c:v>
                </c:pt>
                <c:pt idx="5805">
                  <c:v>0.18928900000000001</c:v>
                </c:pt>
                <c:pt idx="5806">
                  <c:v>0.182176</c:v>
                </c:pt>
                <c:pt idx="5807">
                  <c:v>0.17599899999999999</c:v>
                </c:pt>
                <c:pt idx="5808">
                  <c:v>0.170852</c:v>
                </c:pt>
                <c:pt idx="5809">
                  <c:v>0.16778100000000001</c:v>
                </c:pt>
                <c:pt idx="5810">
                  <c:v>0.165544</c:v>
                </c:pt>
                <c:pt idx="5811">
                  <c:v>0.164384</c:v>
                </c:pt>
                <c:pt idx="5812">
                  <c:v>0.16433600000000001</c:v>
                </c:pt>
                <c:pt idx="5813">
                  <c:v>0.16500600000000001</c:v>
                </c:pt>
                <c:pt idx="5814">
                  <c:v>0.166323</c:v>
                </c:pt>
                <c:pt idx="5815">
                  <c:v>0.16869500000000001</c:v>
                </c:pt>
                <c:pt idx="5816">
                  <c:v>0.17152800000000001</c:v>
                </c:pt>
                <c:pt idx="5817">
                  <c:v>0.17416100000000001</c:v>
                </c:pt>
                <c:pt idx="5818">
                  <c:v>0.17763100000000001</c:v>
                </c:pt>
                <c:pt idx="5819">
                  <c:v>0.18224299999999999</c:v>
                </c:pt>
                <c:pt idx="5820">
                  <c:v>0.18670400000000001</c:v>
                </c:pt>
                <c:pt idx="5821">
                  <c:v>0.19228799999999999</c:v>
                </c:pt>
                <c:pt idx="5822">
                  <c:v>0.19930300000000001</c:v>
                </c:pt>
                <c:pt idx="5823">
                  <c:v>0.20496200000000001</c:v>
                </c:pt>
                <c:pt idx="5824">
                  <c:v>0.211566</c:v>
                </c:pt>
                <c:pt idx="5825">
                  <c:v>0.219275</c:v>
                </c:pt>
                <c:pt idx="5826">
                  <c:v>0.228274</c:v>
                </c:pt>
                <c:pt idx="5827">
                  <c:v>0.23877300000000001</c:v>
                </c:pt>
                <c:pt idx="5828">
                  <c:v>0.25101200000000001</c:v>
                </c:pt>
                <c:pt idx="5829">
                  <c:v>0.26149600000000001</c:v>
                </c:pt>
                <c:pt idx="5830">
                  <c:v>0.27323799999999998</c:v>
                </c:pt>
                <c:pt idx="5831">
                  <c:v>0.28637800000000002</c:v>
                </c:pt>
                <c:pt idx="5832">
                  <c:v>0.301064</c:v>
                </c:pt>
                <c:pt idx="5833">
                  <c:v>0.31745899999999999</c:v>
                </c:pt>
                <c:pt idx="5834">
                  <c:v>0.33573700000000001</c:v>
                </c:pt>
                <c:pt idx="5835">
                  <c:v>0.35397400000000001</c:v>
                </c:pt>
                <c:pt idx="5836">
                  <c:v>0.37403700000000001</c:v>
                </c:pt>
                <c:pt idx="5837">
                  <c:v>0.39607999999999999</c:v>
                </c:pt>
                <c:pt idx="5838">
                  <c:v>0.420267</c:v>
                </c:pt>
                <c:pt idx="5839">
                  <c:v>0.44676700000000003</c:v>
                </c:pt>
                <c:pt idx="5840">
                  <c:v>0.47575800000000001</c:v>
                </c:pt>
                <c:pt idx="5841">
                  <c:v>0.50742699999999996</c:v>
                </c:pt>
                <c:pt idx="5842">
                  <c:v>0.54196</c:v>
                </c:pt>
                <c:pt idx="5843">
                  <c:v>0.57956200000000002</c:v>
                </c:pt>
                <c:pt idx="5844">
                  <c:v>0.62042799999999998</c:v>
                </c:pt>
                <c:pt idx="5845">
                  <c:v>0.66476900000000005</c:v>
                </c:pt>
                <c:pt idx="5846">
                  <c:v>0.71279300000000001</c:v>
                </c:pt>
                <c:pt idx="5847">
                  <c:v>0.76471100000000003</c:v>
                </c:pt>
                <c:pt idx="5848">
                  <c:v>0.82073099999999999</c:v>
                </c:pt>
                <c:pt idx="5849">
                  <c:v>0.88106399999999996</c:v>
                </c:pt>
                <c:pt idx="5850">
                  <c:v>0.94591000000000003</c:v>
                </c:pt>
                <c:pt idx="5851">
                  <c:v>1.0154799999999999</c:v>
                </c:pt>
                <c:pt idx="5852">
                  <c:v>1.08995</c:v>
                </c:pt>
                <c:pt idx="5853">
                  <c:v>1.14242</c:v>
                </c:pt>
                <c:pt idx="5854">
                  <c:v>1.25434</c:v>
                </c:pt>
                <c:pt idx="5855">
                  <c:v>1.3758900000000001</c:v>
                </c:pt>
                <c:pt idx="5856">
                  <c:v>1.4827300000000001</c:v>
                </c:pt>
                <c:pt idx="5857">
                  <c:v>1.63578</c:v>
                </c:pt>
                <c:pt idx="5858">
                  <c:v>1.80115</c:v>
                </c:pt>
                <c:pt idx="5859">
                  <c:v>1.9333400000000001</c:v>
                </c:pt>
                <c:pt idx="5860">
                  <c:v>2.1204800000000001</c:v>
                </c:pt>
                <c:pt idx="5861">
                  <c:v>2.3199200000000002</c:v>
                </c:pt>
                <c:pt idx="5862">
                  <c:v>2.5313500000000002</c:v>
                </c:pt>
                <c:pt idx="5863">
                  <c:v>2.7542800000000001</c:v>
                </c:pt>
                <c:pt idx="5864">
                  <c:v>3.0400100000000001</c:v>
                </c:pt>
                <c:pt idx="5865">
                  <c:v>3.3949199999999999</c:v>
                </c:pt>
                <c:pt idx="5866">
                  <c:v>3.8612099999999998</c:v>
                </c:pt>
                <c:pt idx="5867">
                  <c:v>5.3931899999999997</c:v>
                </c:pt>
                <c:pt idx="5868">
                  <c:v>5.9051299999999998</c:v>
                </c:pt>
                <c:pt idx="5869">
                  <c:v>6.3121999999999998</c:v>
                </c:pt>
                <c:pt idx="5870">
                  <c:v>6.6269200000000001</c:v>
                </c:pt>
                <c:pt idx="5871">
                  <c:v>6.8652899999999999</c:v>
                </c:pt>
                <c:pt idx="5872">
                  <c:v>7.0679800000000004</c:v>
                </c:pt>
                <c:pt idx="5873">
                  <c:v>7.2547699999999997</c:v>
                </c:pt>
                <c:pt idx="5874">
                  <c:v>7.3587300000000004</c:v>
                </c:pt>
                <c:pt idx="5875">
                  <c:v>7.4233399999999996</c:v>
                </c:pt>
                <c:pt idx="5876">
                  <c:v>7.4421499999999998</c:v>
                </c:pt>
                <c:pt idx="5877">
                  <c:v>7.4141000000000004</c:v>
                </c:pt>
                <c:pt idx="5878">
                  <c:v>7.3404299999999996</c:v>
                </c:pt>
                <c:pt idx="5879">
                  <c:v>7.2280899999999999</c:v>
                </c:pt>
                <c:pt idx="5880">
                  <c:v>7.1023100000000001</c:v>
                </c:pt>
                <c:pt idx="5881">
                  <c:v>6.9114899999999997</c:v>
                </c:pt>
                <c:pt idx="5882">
                  <c:v>6.7019799999999998</c:v>
                </c:pt>
                <c:pt idx="5883">
                  <c:v>6.4190500000000004</c:v>
                </c:pt>
                <c:pt idx="5884">
                  <c:v>6.0076499999999999</c:v>
                </c:pt>
                <c:pt idx="5885">
                  <c:v>5.4508200000000002</c:v>
                </c:pt>
                <c:pt idx="5886">
                  <c:v>4.5850400000000002</c:v>
                </c:pt>
                <c:pt idx="5887">
                  <c:v>3.7613799999999999</c:v>
                </c:pt>
                <c:pt idx="5888">
                  <c:v>3.27738</c:v>
                </c:pt>
                <c:pt idx="5889">
                  <c:v>2.91134</c:v>
                </c:pt>
                <c:pt idx="5890">
                  <c:v>2.65164</c:v>
                </c:pt>
                <c:pt idx="5891">
                  <c:v>2.40598</c:v>
                </c:pt>
                <c:pt idx="5892">
                  <c:v>2.21258</c:v>
                </c:pt>
                <c:pt idx="5893">
                  <c:v>2.0298600000000002</c:v>
                </c:pt>
                <c:pt idx="5894">
                  <c:v>1.8580000000000001</c:v>
                </c:pt>
                <c:pt idx="5895">
                  <c:v>1.6970700000000001</c:v>
                </c:pt>
                <c:pt idx="5896">
                  <c:v>1.54701</c:v>
                </c:pt>
                <c:pt idx="5897">
                  <c:v>1.4077</c:v>
                </c:pt>
                <c:pt idx="5898">
                  <c:v>1.27888</c:v>
                </c:pt>
                <c:pt idx="5899">
                  <c:v>1.16025</c:v>
                </c:pt>
                <c:pt idx="5900">
                  <c:v>1.05142</c:v>
                </c:pt>
                <c:pt idx="5901">
                  <c:v>0.98410399999999998</c:v>
                </c:pt>
                <c:pt idx="5902">
                  <c:v>0.920821</c:v>
                </c:pt>
                <c:pt idx="5903">
                  <c:v>0.844337</c:v>
                </c:pt>
                <c:pt idx="5904">
                  <c:v>0.779277</c:v>
                </c:pt>
                <c:pt idx="5905">
                  <c:v>0.71926800000000002</c:v>
                </c:pt>
                <c:pt idx="5906">
                  <c:v>0.66403000000000001</c:v>
                </c:pt>
                <c:pt idx="5907">
                  <c:v>0.61329800000000001</c:v>
                </c:pt>
                <c:pt idx="5908">
                  <c:v>0.56679599999999997</c:v>
                </c:pt>
                <c:pt idx="5909">
                  <c:v>0.52425699999999997</c:v>
                </c:pt>
                <c:pt idx="5910">
                  <c:v>0.48541699999999999</c:v>
                </c:pt>
                <c:pt idx="5911">
                  <c:v>0.450019</c:v>
                </c:pt>
                <c:pt idx="5912">
                  <c:v>0.41781499999999999</c:v>
                </c:pt>
                <c:pt idx="5913">
                  <c:v>0.38856600000000002</c:v>
                </c:pt>
                <c:pt idx="5914">
                  <c:v>0.362039</c:v>
                </c:pt>
                <c:pt idx="5915">
                  <c:v>0.33801900000000001</c:v>
                </c:pt>
                <c:pt idx="5916">
                  <c:v>0.31629699999999999</c:v>
                </c:pt>
                <c:pt idx="5917">
                  <c:v>0.29667700000000002</c:v>
                </c:pt>
                <c:pt idx="5918">
                  <c:v>0.278976</c:v>
                </c:pt>
                <c:pt idx="5919">
                  <c:v>0.263021</c:v>
                </c:pt>
                <c:pt idx="5920">
                  <c:v>0.24865100000000001</c:v>
                </c:pt>
                <c:pt idx="5921">
                  <c:v>0.23571800000000001</c:v>
                </c:pt>
                <c:pt idx="5922">
                  <c:v>0.224082</c:v>
                </c:pt>
                <c:pt idx="5923">
                  <c:v>0.213617</c:v>
                </c:pt>
                <c:pt idx="5924">
                  <c:v>0.203959</c:v>
                </c:pt>
                <c:pt idx="5925">
                  <c:v>0.194856</c:v>
                </c:pt>
                <c:pt idx="5926">
                  <c:v>0.18673699999999999</c:v>
                </c:pt>
                <c:pt idx="5927">
                  <c:v>0.17949200000000001</c:v>
                </c:pt>
                <c:pt idx="5928">
                  <c:v>0.171017</c:v>
                </c:pt>
                <c:pt idx="5929">
                  <c:v>0.16370699999999999</c:v>
                </c:pt>
                <c:pt idx="5930">
                  <c:v>0.157383</c:v>
                </c:pt>
                <c:pt idx="5931">
                  <c:v>0.15189</c:v>
                </c:pt>
                <c:pt idx="5932">
                  <c:v>0.14709800000000001</c:v>
                </c:pt>
                <c:pt idx="5933">
                  <c:v>0.140986</c:v>
                </c:pt>
                <c:pt idx="5934">
                  <c:v>0.13590099999999999</c:v>
                </c:pt>
                <c:pt idx="5935">
                  <c:v>0.13161</c:v>
                </c:pt>
                <c:pt idx="5936">
                  <c:v>0.12682499999999999</c:v>
                </c:pt>
                <c:pt idx="5937">
                  <c:v>0.122834</c:v>
                </c:pt>
                <c:pt idx="5938">
                  <c:v>0.117892</c:v>
                </c:pt>
                <c:pt idx="5939">
                  <c:v>0.113819</c:v>
                </c:pt>
                <c:pt idx="5940">
                  <c:v>0.109296</c:v>
                </c:pt>
                <c:pt idx="5941">
                  <c:v>0.10549600000000001</c:v>
                </c:pt>
                <c:pt idx="5942">
                  <c:v>0.101408</c:v>
                </c:pt>
                <c:pt idx="5943">
                  <c:v>9.7242800000000004E-2</c:v>
                </c:pt>
                <c:pt idx="5944">
                  <c:v>9.3706499999999998E-2</c:v>
                </c:pt>
                <c:pt idx="5945">
                  <c:v>9.0635599999999997E-2</c:v>
                </c:pt>
                <c:pt idx="5946">
                  <c:v>8.6673E-2</c:v>
                </c:pt>
                <c:pt idx="5947">
                  <c:v>8.32783E-2</c:v>
                </c:pt>
                <c:pt idx="5948">
                  <c:v>8.0301700000000004E-2</c:v>
                </c:pt>
                <c:pt idx="5949">
                  <c:v>7.6817899999999995E-2</c:v>
                </c:pt>
                <c:pt idx="5950">
                  <c:v>7.3751499999999998E-2</c:v>
                </c:pt>
                <c:pt idx="5951">
                  <c:v>6.97271E-2</c:v>
                </c:pt>
                <c:pt idx="5952">
                  <c:v>6.6225099999999995E-2</c:v>
                </c:pt>
                <c:pt idx="5953">
                  <c:v>6.3123600000000002E-2</c:v>
                </c:pt>
                <c:pt idx="5954">
                  <c:v>6.0333199999999997E-2</c:v>
                </c:pt>
                <c:pt idx="5955">
                  <c:v>5.7425799999999999E-2</c:v>
                </c:pt>
                <c:pt idx="5956">
                  <c:v>5.4807399999999999E-2</c:v>
                </c:pt>
                <c:pt idx="5957">
                  <c:v>5.1680499999999997E-2</c:v>
                </c:pt>
                <c:pt idx="5958">
                  <c:v>4.8913600000000002E-2</c:v>
                </c:pt>
                <c:pt idx="5959">
                  <c:v>4.6541399999999997E-2</c:v>
                </c:pt>
                <c:pt idx="5960">
                  <c:v>4.4501499999999999E-2</c:v>
                </c:pt>
                <c:pt idx="5961">
                  <c:v>4.1772700000000003E-2</c:v>
                </c:pt>
                <c:pt idx="5962">
                  <c:v>4.0145800000000002E-2</c:v>
                </c:pt>
                <c:pt idx="5963">
                  <c:v>3.8297499999999998E-2</c:v>
                </c:pt>
                <c:pt idx="5964">
                  <c:v>3.66299E-2</c:v>
                </c:pt>
                <c:pt idx="5965">
                  <c:v>3.5125000000000003E-2</c:v>
                </c:pt>
                <c:pt idx="5966">
                  <c:v>3.3236500000000002E-2</c:v>
                </c:pt>
                <c:pt idx="5967">
                  <c:v>3.1782699999999997E-2</c:v>
                </c:pt>
                <c:pt idx="5968">
                  <c:v>3.04888E-2</c:v>
                </c:pt>
                <c:pt idx="5969">
                  <c:v>2.9344800000000001E-2</c:v>
                </c:pt>
                <c:pt idx="5970">
                  <c:v>2.8018399999999999E-2</c:v>
                </c:pt>
                <c:pt idx="5971">
                  <c:v>2.70981E-2</c:v>
                </c:pt>
                <c:pt idx="5972">
                  <c:v>2.6203400000000002E-2</c:v>
                </c:pt>
                <c:pt idx="5973">
                  <c:v>2.5451100000000001E-2</c:v>
                </c:pt>
                <c:pt idx="5974">
                  <c:v>2.48325E-2</c:v>
                </c:pt>
                <c:pt idx="5975">
                  <c:v>2.4367699999999999E-2</c:v>
                </c:pt>
                <c:pt idx="5976">
                  <c:v>2.4175800000000001E-2</c:v>
                </c:pt>
                <c:pt idx="5977">
                  <c:v>2.4091600000000001E-2</c:v>
                </c:pt>
                <c:pt idx="5978">
                  <c:v>2.41455E-2</c:v>
                </c:pt>
                <c:pt idx="5979">
                  <c:v>2.4336900000000002E-2</c:v>
                </c:pt>
                <c:pt idx="5980">
                  <c:v>2.46064E-2</c:v>
                </c:pt>
                <c:pt idx="5981">
                  <c:v>2.5027299999999999E-2</c:v>
                </c:pt>
                <c:pt idx="5982">
                  <c:v>2.5580800000000001E-2</c:v>
                </c:pt>
                <c:pt idx="5983">
                  <c:v>2.6134899999999999E-2</c:v>
                </c:pt>
                <c:pt idx="5984">
                  <c:v>2.68673E-2</c:v>
                </c:pt>
                <c:pt idx="5985">
                  <c:v>2.7487999999999999E-2</c:v>
                </c:pt>
                <c:pt idx="5986">
                  <c:v>2.8249400000000001E-2</c:v>
                </c:pt>
                <c:pt idx="5987">
                  <c:v>2.91942E-2</c:v>
                </c:pt>
                <c:pt idx="5988">
                  <c:v>3.0058399999999999E-2</c:v>
                </c:pt>
                <c:pt idx="5989">
                  <c:v>3.1093599999999999E-2</c:v>
                </c:pt>
                <c:pt idx="5990">
                  <c:v>3.1962999999999998E-2</c:v>
                </c:pt>
                <c:pt idx="5991">
                  <c:v>3.2965599999999998E-2</c:v>
                </c:pt>
                <c:pt idx="5992">
                  <c:v>3.4129899999999998E-2</c:v>
                </c:pt>
                <c:pt idx="5993">
                  <c:v>3.54936E-2</c:v>
                </c:pt>
                <c:pt idx="5994">
                  <c:v>3.7106500000000001E-2</c:v>
                </c:pt>
                <c:pt idx="5995">
                  <c:v>3.8519600000000001E-2</c:v>
                </c:pt>
                <c:pt idx="5996">
                  <c:v>4.0148700000000002E-2</c:v>
                </c:pt>
                <c:pt idx="5997">
                  <c:v>4.2045300000000001E-2</c:v>
                </c:pt>
                <c:pt idx="5998">
                  <c:v>4.4281000000000001E-2</c:v>
                </c:pt>
                <c:pt idx="5999">
                  <c:v>4.6510200000000002E-2</c:v>
                </c:pt>
                <c:pt idx="6000">
                  <c:v>4.8447200000000003E-2</c:v>
                </c:pt>
                <c:pt idx="6001">
                  <c:v>5.0676699999999998E-2</c:v>
                </c:pt>
                <c:pt idx="6002">
                  <c:v>5.3285100000000002E-2</c:v>
                </c:pt>
                <c:pt idx="6003">
                  <c:v>5.5294900000000001E-2</c:v>
                </c:pt>
                <c:pt idx="6004">
                  <c:v>5.75798E-2</c:v>
                </c:pt>
                <c:pt idx="6005">
                  <c:v>6.0206900000000001E-2</c:v>
                </c:pt>
                <c:pt idx="6006">
                  <c:v>6.3263799999999995E-2</c:v>
                </c:pt>
                <c:pt idx="6007">
                  <c:v>6.5906099999999995E-2</c:v>
                </c:pt>
                <c:pt idx="6008">
                  <c:v>6.8914000000000003E-2</c:v>
                </c:pt>
                <c:pt idx="6009">
                  <c:v>7.2360999999999995E-2</c:v>
                </c:pt>
                <c:pt idx="6010">
                  <c:v>7.6335399999999998E-2</c:v>
                </c:pt>
                <c:pt idx="6011">
                  <c:v>8.0944000000000002E-2</c:v>
                </c:pt>
                <c:pt idx="6012">
                  <c:v>8.4431000000000006E-2</c:v>
                </c:pt>
                <c:pt idx="6013">
                  <c:v>8.8300199999999995E-2</c:v>
                </c:pt>
                <c:pt idx="6014">
                  <c:v>9.2600699999999994E-2</c:v>
                </c:pt>
                <c:pt idx="6015">
                  <c:v>9.7521200000000002E-2</c:v>
                </c:pt>
                <c:pt idx="6016">
                  <c:v>0.103171</c:v>
                </c:pt>
                <c:pt idx="6017">
                  <c:v>0.10951</c:v>
                </c:pt>
                <c:pt idx="6018">
                  <c:v>0.116631</c:v>
                </c:pt>
                <c:pt idx="6019">
                  <c:v>0.12463200000000001</c:v>
                </c:pt>
                <c:pt idx="6020">
                  <c:v>0.13127800000000001</c:v>
                </c:pt>
                <c:pt idx="6021">
                  <c:v>0.13853199999999999</c:v>
                </c:pt>
                <c:pt idx="6022">
                  <c:v>0.146452</c:v>
                </c:pt>
                <c:pt idx="6023">
                  <c:v>0.15509600000000001</c:v>
                </c:pt>
                <c:pt idx="6024">
                  <c:v>0.16452700000000001</c:v>
                </c:pt>
                <c:pt idx="6025">
                  <c:v>0.174815</c:v>
                </c:pt>
                <c:pt idx="6026">
                  <c:v>0.186031</c:v>
                </c:pt>
                <c:pt idx="6027">
                  <c:v>0.19825300000000001</c:v>
                </c:pt>
                <c:pt idx="6028">
                  <c:v>0.211563</c:v>
                </c:pt>
                <c:pt idx="6029">
                  <c:v>0.226048</c:v>
                </c:pt>
                <c:pt idx="6030">
                  <c:v>0.24180199999999999</c:v>
                </c:pt>
                <c:pt idx="6031">
                  <c:v>0.25891999999999998</c:v>
                </c:pt>
                <c:pt idx="6032">
                  <c:v>0.27750399999999997</c:v>
                </c:pt>
                <c:pt idx="6033">
                  <c:v>0.29766199999999998</c:v>
                </c:pt>
                <c:pt idx="6034">
                  <c:v>0.31950600000000001</c:v>
                </c:pt>
                <c:pt idx="6035">
                  <c:v>0.33989200000000003</c:v>
                </c:pt>
                <c:pt idx="6036">
                  <c:v>0.36695699999999998</c:v>
                </c:pt>
                <c:pt idx="6037">
                  <c:v>0.39634399999999997</c:v>
                </c:pt>
                <c:pt idx="6038">
                  <c:v>0.42820900000000001</c:v>
                </c:pt>
                <c:pt idx="6039">
                  <c:v>0.46271600000000002</c:v>
                </c:pt>
                <c:pt idx="6040">
                  <c:v>0.50002899999999995</c:v>
                </c:pt>
                <c:pt idx="6041">
                  <c:v>0.54031799999999996</c:v>
                </c:pt>
                <c:pt idx="6042">
                  <c:v>0.58375500000000002</c:v>
                </c:pt>
                <c:pt idx="6043">
                  <c:v>0.63051400000000002</c:v>
                </c:pt>
                <c:pt idx="6044">
                  <c:v>0.68076999999999999</c:v>
                </c:pt>
                <c:pt idx="6045">
                  <c:v>0.73469700000000004</c:v>
                </c:pt>
                <c:pt idx="6046">
                  <c:v>0.79246700000000003</c:v>
                </c:pt>
                <c:pt idx="6047">
                  <c:v>0.85424999999999995</c:v>
                </c:pt>
                <c:pt idx="6048">
                  <c:v>0.92021200000000003</c:v>
                </c:pt>
                <c:pt idx="6049">
                  <c:v>0.99051199999999995</c:v>
                </c:pt>
                <c:pt idx="6050">
                  <c:v>1.0652999999999999</c:v>
                </c:pt>
                <c:pt idx="6051">
                  <c:v>1.15499</c:v>
                </c:pt>
                <c:pt idx="6052">
                  <c:v>1.2617400000000001</c:v>
                </c:pt>
                <c:pt idx="6053">
                  <c:v>1.37619</c:v>
                </c:pt>
                <c:pt idx="6054">
                  <c:v>1.4985200000000001</c:v>
                </c:pt>
                <c:pt idx="6055">
                  <c:v>1.62887</c:v>
                </c:pt>
                <c:pt idx="6056">
                  <c:v>1.76735</c:v>
                </c:pt>
                <c:pt idx="6057">
                  <c:v>1.9139900000000001</c:v>
                </c:pt>
                <c:pt idx="6058">
                  <c:v>2.0687600000000002</c:v>
                </c:pt>
                <c:pt idx="6059">
                  <c:v>2.2819699999999998</c:v>
                </c:pt>
                <c:pt idx="6060">
                  <c:v>2.4905300000000001</c:v>
                </c:pt>
                <c:pt idx="6061">
                  <c:v>2.7852999999999999</c:v>
                </c:pt>
                <c:pt idx="6062">
                  <c:v>3.09768</c:v>
                </c:pt>
                <c:pt idx="6063">
                  <c:v>3.4801000000000002</c:v>
                </c:pt>
                <c:pt idx="6064">
                  <c:v>4.0501300000000002</c:v>
                </c:pt>
                <c:pt idx="6065">
                  <c:v>5.3754299999999997</c:v>
                </c:pt>
                <c:pt idx="6066">
                  <c:v>5.8785999999999996</c:v>
                </c:pt>
                <c:pt idx="6067">
                  <c:v>6.2809299999999997</c:v>
                </c:pt>
                <c:pt idx="6068">
                  <c:v>6.6011100000000003</c:v>
                </c:pt>
                <c:pt idx="6069">
                  <c:v>6.8575799999999996</c:v>
                </c:pt>
                <c:pt idx="6070">
                  <c:v>7.0800900000000002</c:v>
                </c:pt>
                <c:pt idx="6071">
                  <c:v>7.2724500000000001</c:v>
                </c:pt>
                <c:pt idx="6072">
                  <c:v>7.3776200000000003</c:v>
                </c:pt>
                <c:pt idx="6073">
                  <c:v>7.4461399999999998</c:v>
                </c:pt>
                <c:pt idx="6074">
                  <c:v>7.4714700000000001</c:v>
                </c:pt>
                <c:pt idx="6075">
                  <c:v>7.4413499999999999</c:v>
                </c:pt>
                <c:pt idx="6076">
                  <c:v>7.3647200000000002</c:v>
                </c:pt>
                <c:pt idx="6077">
                  <c:v>7.2540899999999997</c:v>
                </c:pt>
                <c:pt idx="6078">
                  <c:v>7.1280299999999999</c:v>
                </c:pt>
                <c:pt idx="6079">
                  <c:v>6.9423700000000004</c:v>
                </c:pt>
                <c:pt idx="6080">
                  <c:v>6.6622500000000002</c:v>
                </c:pt>
                <c:pt idx="6081">
                  <c:v>6.3356599999999998</c:v>
                </c:pt>
                <c:pt idx="6082">
                  <c:v>5.9390299999999998</c:v>
                </c:pt>
                <c:pt idx="6083">
                  <c:v>5.42326</c:v>
                </c:pt>
                <c:pt idx="6084">
                  <c:v>4.4687099999999997</c:v>
                </c:pt>
                <c:pt idx="6085">
                  <c:v>3.6770900000000002</c:v>
                </c:pt>
                <c:pt idx="6086">
                  <c:v>3.2573500000000002</c:v>
                </c:pt>
                <c:pt idx="6087">
                  <c:v>2.8597800000000002</c:v>
                </c:pt>
                <c:pt idx="6088">
                  <c:v>2.5608</c:v>
                </c:pt>
                <c:pt idx="6089">
                  <c:v>2.33168</c:v>
                </c:pt>
                <c:pt idx="6090">
                  <c:v>2.0836100000000002</c:v>
                </c:pt>
                <c:pt idx="6091">
                  <c:v>1.92822</c:v>
                </c:pt>
                <c:pt idx="6092">
                  <c:v>1.7809600000000001</c:v>
                </c:pt>
                <c:pt idx="6093">
                  <c:v>1.64184</c:v>
                </c:pt>
                <c:pt idx="6094">
                  <c:v>1.51084</c:v>
                </c:pt>
                <c:pt idx="6095">
                  <c:v>1.3878600000000001</c:v>
                </c:pt>
                <c:pt idx="6096">
                  <c:v>1.27277</c:v>
                </c:pt>
                <c:pt idx="6097">
                  <c:v>1.1601999999999999</c:v>
                </c:pt>
                <c:pt idx="6098">
                  <c:v>1.0558700000000001</c:v>
                </c:pt>
                <c:pt idx="6099">
                  <c:v>0.95947199999999999</c:v>
                </c:pt>
                <c:pt idx="6100">
                  <c:v>0.87068500000000004</c:v>
                </c:pt>
                <c:pt idx="6101">
                  <c:v>0.78915000000000002</c:v>
                </c:pt>
                <c:pt idx="6102">
                  <c:v>0.73863999999999996</c:v>
                </c:pt>
                <c:pt idx="6103">
                  <c:v>0.69107499999999999</c:v>
                </c:pt>
                <c:pt idx="6104">
                  <c:v>0.64634100000000005</c:v>
                </c:pt>
                <c:pt idx="6105">
                  <c:v>0.60432200000000003</c:v>
                </c:pt>
                <c:pt idx="6106">
                  <c:v>0.56489900000000004</c:v>
                </c:pt>
                <c:pt idx="6107">
                  <c:v>0.52795700000000001</c:v>
                </c:pt>
                <c:pt idx="6108">
                  <c:v>0.49337999999999999</c:v>
                </c:pt>
                <c:pt idx="6109">
                  <c:v>0.46105400000000002</c:v>
                </c:pt>
                <c:pt idx="6110">
                  <c:v>0.42466300000000001</c:v>
                </c:pt>
                <c:pt idx="6111">
                  <c:v>0.395011</c:v>
                </c:pt>
                <c:pt idx="6112">
                  <c:v>0.36752800000000002</c:v>
                </c:pt>
                <c:pt idx="6113">
                  <c:v>0.342082</c:v>
                </c:pt>
                <c:pt idx="6114">
                  <c:v>0.31855</c:v>
                </c:pt>
                <c:pt idx="6115">
                  <c:v>0.29680899999999999</c:v>
                </c:pt>
                <c:pt idx="6116">
                  <c:v>0.27674599999999999</c:v>
                </c:pt>
                <c:pt idx="6117">
                  <c:v>0.258247</c:v>
                </c:pt>
                <c:pt idx="6118">
                  <c:v>0.24120800000000001</c:v>
                </c:pt>
                <c:pt idx="6119">
                  <c:v>0.225525</c:v>
                </c:pt>
                <c:pt idx="6120">
                  <c:v>0.21110400000000001</c:v>
                </c:pt>
                <c:pt idx="6121">
                  <c:v>0.19785</c:v>
                </c:pt>
                <c:pt idx="6122">
                  <c:v>0.18567900000000001</c:v>
                </c:pt>
                <c:pt idx="6123">
                  <c:v>0.174509</c:v>
                </c:pt>
                <c:pt idx="6124">
                  <c:v>0.16426299999999999</c:v>
                </c:pt>
                <c:pt idx="6125">
                  <c:v>0.154867</c:v>
                </c:pt>
                <c:pt idx="6126">
                  <c:v>0.146256</c:v>
                </c:pt>
                <c:pt idx="6127">
                  <c:v>0.13836399999999999</c:v>
                </c:pt>
                <c:pt idx="6128">
                  <c:v>0.131134</c:v>
                </c:pt>
                <c:pt idx="6129">
                  <c:v>0.12451</c:v>
                </c:pt>
                <c:pt idx="6130">
                  <c:v>0.11844200000000001</c:v>
                </c:pt>
                <c:pt idx="6131">
                  <c:v>0.111653</c:v>
                </c:pt>
                <c:pt idx="6132">
                  <c:v>0.10602499999999999</c:v>
                </c:pt>
                <c:pt idx="6133">
                  <c:v>0.100924</c:v>
                </c:pt>
                <c:pt idx="6134">
                  <c:v>9.6296099999999996E-2</c:v>
                </c:pt>
                <c:pt idx="6135">
                  <c:v>9.2094999999999996E-2</c:v>
                </c:pt>
                <c:pt idx="6136">
                  <c:v>8.6499400000000004E-2</c:v>
                </c:pt>
                <c:pt idx="6137">
                  <c:v>8.1637799999999996E-2</c:v>
                </c:pt>
                <c:pt idx="6138">
                  <c:v>7.7399899999999994E-2</c:v>
                </c:pt>
                <c:pt idx="6139">
                  <c:v>7.3691099999999995E-2</c:v>
                </c:pt>
                <c:pt idx="6140">
                  <c:v>7.0431400000000005E-2</c:v>
                </c:pt>
                <c:pt idx="6141">
                  <c:v>6.7552399999999999E-2</c:v>
                </c:pt>
                <c:pt idx="6142">
                  <c:v>6.4996799999999993E-2</c:v>
                </c:pt>
                <c:pt idx="6143">
                  <c:v>6.2009599999999998E-2</c:v>
                </c:pt>
                <c:pt idx="6144">
                  <c:v>5.9417900000000003E-2</c:v>
                </c:pt>
                <c:pt idx="6145">
                  <c:v>5.7147299999999998E-2</c:v>
                </c:pt>
                <c:pt idx="6146">
                  <c:v>5.5139100000000003E-2</c:v>
                </c:pt>
                <c:pt idx="6147">
                  <c:v>5.2520299999999999E-2</c:v>
                </c:pt>
                <c:pt idx="6148">
                  <c:v>5.0272900000000002E-2</c:v>
                </c:pt>
                <c:pt idx="6149">
                  <c:v>4.8314200000000002E-2</c:v>
                </c:pt>
                <c:pt idx="6150">
                  <c:v>4.6553299999999999E-2</c:v>
                </c:pt>
                <c:pt idx="6151">
                  <c:v>4.4264600000000001E-2</c:v>
                </c:pt>
                <c:pt idx="6152">
                  <c:v>4.2308600000000002E-2</c:v>
                </c:pt>
                <c:pt idx="6153">
                  <c:v>4.0614600000000001E-2</c:v>
                </c:pt>
                <c:pt idx="6154">
                  <c:v>3.9133099999999997E-2</c:v>
                </c:pt>
                <c:pt idx="6155">
                  <c:v>3.7425899999999998E-2</c:v>
                </c:pt>
                <c:pt idx="6156">
                  <c:v>3.5967100000000002E-2</c:v>
                </c:pt>
                <c:pt idx="6157">
                  <c:v>3.47091E-2</c:v>
                </c:pt>
                <c:pt idx="6158">
                  <c:v>3.3615800000000001E-2</c:v>
                </c:pt>
                <c:pt idx="6159">
                  <c:v>3.2290100000000002E-2</c:v>
                </c:pt>
                <c:pt idx="6160">
                  <c:v>3.1208699999999999E-2</c:v>
                </c:pt>
                <c:pt idx="6161">
                  <c:v>3.02914E-2</c:v>
                </c:pt>
                <c:pt idx="6162">
                  <c:v>2.9270999999999998E-2</c:v>
                </c:pt>
                <c:pt idx="6163">
                  <c:v>2.84335E-2</c:v>
                </c:pt>
                <c:pt idx="6164">
                  <c:v>2.7739199999999999E-2</c:v>
                </c:pt>
                <c:pt idx="6165">
                  <c:v>2.6904000000000001E-2</c:v>
                </c:pt>
                <c:pt idx="6166">
                  <c:v>2.6255500000000001E-2</c:v>
                </c:pt>
                <c:pt idx="6167">
                  <c:v>2.5614600000000001E-2</c:v>
                </c:pt>
                <c:pt idx="6168">
                  <c:v>2.51463E-2</c:v>
                </c:pt>
                <c:pt idx="6169">
                  <c:v>2.4805500000000001E-2</c:v>
                </c:pt>
                <c:pt idx="6170">
                  <c:v>2.4465199999999999E-2</c:v>
                </c:pt>
                <c:pt idx="6171">
                  <c:v>2.4274400000000002E-2</c:v>
                </c:pt>
                <c:pt idx="6172">
                  <c:v>2.419E-2</c:v>
                </c:pt>
                <c:pt idx="6173">
                  <c:v>2.42618E-2</c:v>
                </c:pt>
                <c:pt idx="6174">
                  <c:v>2.44575E-2</c:v>
                </c:pt>
                <c:pt idx="6175">
                  <c:v>2.4757299999999999E-2</c:v>
                </c:pt>
                <c:pt idx="6176">
                  <c:v>2.53759E-2</c:v>
                </c:pt>
                <c:pt idx="6177">
                  <c:v>2.6146300000000001E-2</c:v>
                </c:pt>
                <c:pt idx="6178">
                  <c:v>2.71062E-2</c:v>
                </c:pt>
                <c:pt idx="6179">
                  <c:v>2.8275999999999999E-2</c:v>
                </c:pt>
                <c:pt idx="6180">
                  <c:v>2.9685900000000001E-2</c:v>
                </c:pt>
                <c:pt idx="6181">
                  <c:v>3.0778699999999999E-2</c:v>
                </c:pt>
                <c:pt idx="6182">
                  <c:v>3.2005100000000002E-2</c:v>
                </c:pt>
                <c:pt idx="6183">
                  <c:v>3.3395500000000002E-2</c:v>
                </c:pt>
                <c:pt idx="6184">
                  <c:v>3.4964599999999998E-2</c:v>
                </c:pt>
                <c:pt idx="6185">
                  <c:v>3.6749299999999999E-2</c:v>
                </c:pt>
                <c:pt idx="6186">
                  <c:v>3.8781200000000002E-2</c:v>
                </c:pt>
                <c:pt idx="6187">
                  <c:v>4.1101600000000002E-2</c:v>
                </c:pt>
                <c:pt idx="6188">
                  <c:v>4.3062599999999999E-2</c:v>
                </c:pt>
                <c:pt idx="6189">
                  <c:v>4.5242499999999998E-2</c:v>
                </c:pt>
                <c:pt idx="6190">
                  <c:v>4.7673500000000001E-2</c:v>
                </c:pt>
                <c:pt idx="6191">
                  <c:v>5.0394099999999997E-2</c:v>
                </c:pt>
                <c:pt idx="6192">
                  <c:v>5.3450699999999997E-2</c:v>
                </c:pt>
                <c:pt idx="6193">
                  <c:v>5.68998E-2</c:v>
                </c:pt>
                <c:pt idx="6194">
                  <c:v>6.08099E-2</c:v>
                </c:pt>
                <c:pt idx="6195">
                  <c:v>6.3711599999999993E-2</c:v>
                </c:pt>
                <c:pt idx="6196">
                  <c:v>6.6878900000000005E-2</c:v>
                </c:pt>
                <c:pt idx="6197">
                  <c:v>7.0045999999999997E-2</c:v>
                </c:pt>
                <c:pt idx="6198">
                  <c:v>7.4841699999999997E-2</c:v>
                </c:pt>
                <c:pt idx="6199">
                  <c:v>8.0277000000000001E-2</c:v>
                </c:pt>
                <c:pt idx="6200">
                  <c:v>8.4308800000000003E-2</c:v>
                </c:pt>
                <c:pt idx="6201">
                  <c:v>8.8713500000000001E-2</c:v>
                </c:pt>
                <c:pt idx="6202">
                  <c:v>9.3538399999999994E-2</c:v>
                </c:pt>
                <c:pt idx="6203">
                  <c:v>9.8838899999999993E-2</c:v>
                </c:pt>
                <c:pt idx="6204">
                  <c:v>0.10407</c:v>
                </c:pt>
                <c:pt idx="6205">
                  <c:v>0.111821</c:v>
                </c:pt>
                <c:pt idx="6206">
                  <c:v>0.117553</c:v>
                </c:pt>
                <c:pt idx="6207">
                  <c:v>0.12379800000000001</c:v>
                </c:pt>
                <c:pt idx="6208">
                  <c:v>0.13062099999999999</c:v>
                </c:pt>
                <c:pt idx="6209">
                  <c:v>0.138096</c:v>
                </c:pt>
                <c:pt idx="6210">
                  <c:v>0.14630899999999999</c:v>
                </c:pt>
                <c:pt idx="6211">
                  <c:v>0.155361</c:v>
                </c:pt>
                <c:pt idx="6212">
                  <c:v>0.16669400000000001</c:v>
                </c:pt>
                <c:pt idx="6213">
                  <c:v>0.17943700000000001</c:v>
                </c:pt>
                <c:pt idx="6214">
                  <c:v>0.188832</c:v>
                </c:pt>
                <c:pt idx="6215">
                  <c:v>0.199048</c:v>
                </c:pt>
                <c:pt idx="6216">
                  <c:v>0.21018700000000001</c:v>
                </c:pt>
                <c:pt idx="6217">
                  <c:v>0.22236800000000001</c:v>
                </c:pt>
                <c:pt idx="6218">
                  <c:v>0.23573</c:v>
                </c:pt>
                <c:pt idx="6219">
                  <c:v>0.24788099999999999</c:v>
                </c:pt>
                <c:pt idx="6220">
                  <c:v>0.26106600000000002</c:v>
                </c:pt>
                <c:pt idx="6221">
                  <c:v>0.27540700000000001</c:v>
                </c:pt>
                <c:pt idx="6222">
                  <c:v>0.29104200000000002</c:v>
                </c:pt>
                <c:pt idx="6223">
                  <c:v>0.30813400000000002</c:v>
                </c:pt>
                <c:pt idx="6224">
                  <c:v>0.32686900000000002</c:v>
                </c:pt>
                <c:pt idx="6225">
                  <c:v>0.34747</c:v>
                </c:pt>
                <c:pt idx="6226">
                  <c:v>0.37019299999999999</c:v>
                </c:pt>
                <c:pt idx="6227">
                  <c:v>0.39010499999999998</c:v>
                </c:pt>
                <c:pt idx="6228">
                  <c:v>0.41175200000000001</c:v>
                </c:pt>
                <c:pt idx="6229">
                  <c:v>0.43534600000000001</c:v>
                </c:pt>
                <c:pt idx="6230">
                  <c:v>0.46112599999999998</c:v>
                </c:pt>
                <c:pt idx="6231">
                  <c:v>0.48937900000000001</c:v>
                </c:pt>
                <c:pt idx="6232">
                  <c:v>0.52043099999999998</c:v>
                </c:pt>
                <c:pt idx="6233">
                  <c:v>0.55467200000000005</c:v>
                </c:pt>
                <c:pt idx="6234">
                  <c:v>0.59255599999999997</c:v>
                </c:pt>
                <c:pt idx="6235">
                  <c:v>0.62369200000000002</c:v>
                </c:pt>
                <c:pt idx="6236">
                  <c:v>0.65745200000000004</c:v>
                </c:pt>
                <c:pt idx="6237">
                  <c:v>0.69415199999999999</c:v>
                </c:pt>
                <c:pt idx="6238">
                  <c:v>0.73414800000000002</c:v>
                </c:pt>
                <c:pt idx="6239">
                  <c:v>0.777864</c:v>
                </c:pt>
                <c:pt idx="6240">
                  <c:v>0.82578099999999999</c:v>
                </c:pt>
                <c:pt idx="6241">
                  <c:v>0.87847500000000001</c:v>
                </c:pt>
                <c:pt idx="6242">
                  <c:v>0.93661499999999998</c:v>
                </c:pt>
                <c:pt idx="6243">
                  <c:v>1.0095499999999999</c:v>
                </c:pt>
                <c:pt idx="6244">
                  <c:v>1.06325</c:v>
                </c:pt>
                <c:pt idx="6245">
                  <c:v>1.12155</c:v>
                </c:pt>
                <c:pt idx="6246">
                  <c:v>1.18503</c:v>
                </c:pt>
                <c:pt idx="6247">
                  <c:v>1.2543599999999999</c:v>
                </c:pt>
                <c:pt idx="6248">
                  <c:v>1.33029</c:v>
                </c:pt>
                <c:pt idx="6249">
                  <c:v>1.41374</c:v>
                </c:pt>
                <c:pt idx="6250">
                  <c:v>1.5112000000000001</c:v>
                </c:pt>
                <c:pt idx="6251">
                  <c:v>1.5959300000000001</c:v>
                </c:pt>
                <c:pt idx="6252">
                  <c:v>1.6884999999999999</c:v>
                </c:pt>
                <c:pt idx="6253">
                  <c:v>1.79003</c:v>
                </c:pt>
                <c:pt idx="6254">
                  <c:v>1.9017900000000001</c:v>
                </c:pt>
                <c:pt idx="6255">
                  <c:v>2.0275699999999999</c:v>
                </c:pt>
                <c:pt idx="6256">
                  <c:v>2.1724899999999998</c:v>
                </c:pt>
                <c:pt idx="6257">
                  <c:v>2.3355000000000001</c:v>
                </c:pt>
                <c:pt idx="6258">
                  <c:v>2.4529700000000001</c:v>
                </c:pt>
                <c:pt idx="6259">
                  <c:v>2.5775800000000002</c:v>
                </c:pt>
                <c:pt idx="6260">
                  <c:v>2.7134200000000002</c:v>
                </c:pt>
                <c:pt idx="6261">
                  <c:v>2.8856899999999999</c:v>
                </c:pt>
                <c:pt idx="6262">
                  <c:v>3.0868000000000002</c:v>
                </c:pt>
                <c:pt idx="6263">
                  <c:v>3.2641399999999998</c:v>
                </c:pt>
                <c:pt idx="6264">
                  <c:v>3.4712299999999998</c:v>
                </c:pt>
                <c:pt idx="6265">
                  <c:v>3.7025999999999999</c:v>
                </c:pt>
                <c:pt idx="6266">
                  <c:v>3.9283100000000002</c:v>
                </c:pt>
                <c:pt idx="6267">
                  <c:v>4.1416899999999996</c:v>
                </c:pt>
                <c:pt idx="6268">
                  <c:v>4.4173099999999996</c:v>
                </c:pt>
                <c:pt idx="6269">
                  <c:v>4.6796800000000003</c:v>
                </c:pt>
                <c:pt idx="6270">
                  <c:v>4.9694599999999998</c:v>
                </c:pt>
                <c:pt idx="6271">
                  <c:v>5.31325</c:v>
                </c:pt>
                <c:pt idx="6272">
                  <c:v>5.6976000000000004</c:v>
                </c:pt>
                <c:pt idx="6273">
                  <c:v>6.0161300000000004</c:v>
                </c:pt>
                <c:pt idx="6274">
                  <c:v>6.3633600000000001</c:v>
                </c:pt>
                <c:pt idx="6275">
                  <c:v>6.7424900000000001</c:v>
                </c:pt>
                <c:pt idx="6276">
                  <c:v>7.1566799999999997</c:v>
                </c:pt>
                <c:pt idx="6277">
                  <c:v>7.6096199999999996</c:v>
                </c:pt>
                <c:pt idx="6278">
                  <c:v>8.1049299999999995</c:v>
                </c:pt>
                <c:pt idx="6279">
                  <c:v>8.6469400000000007</c:v>
                </c:pt>
                <c:pt idx="6280">
                  <c:v>9.2397200000000002</c:v>
                </c:pt>
                <c:pt idx="6281">
                  <c:v>9.8889200000000006</c:v>
                </c:pt>
                <c:pt idx="6282">
                  <c:v>10.598699999999999</c:v>
                </c:pt>
                <c:pt idx="6283">
                  <c:v>11.3749</c:v>
                </c:pt>
                <c:pt idx="6284">
                  <c:v>12.2227</c:v>
                </c:pt>
                <c:pt idx="6285">
                  <c:v>13.1486</c:v>
                </c:pt>
                <c:pt idx="6286">
                  <c:v>14.158300000000001</c:v>
                </c:pt>
                <c:pt idx="6287">
                  <c:v>15.258599999999999</c:v>
                </c:pt>
                <c:pt idx="6288">
                  <c:v>16.455200000000001</c:v>
                </c:pt>
                <c:pt idx="6289">
                  <c:v>17.7559</c:v>
                </c:pt>
                <c:pt idx="6290">
                  <c:v>19.1662</c:v>
                </c:pt>
                <c:pt idx="6291">
                  <c:v>20.6935</c:v>
                </c:pt>
                <c:pt idx="6292">
                  <c:v>22.344100000000001</c:v>
                </c:pt>
                <c:pt idx="6293">
                  <c:v>24.1249</c:v>
                </c:pt>
                <c:pt idx="6294">
                  <c:v>26.041</c:v>
                </c:pt>
                <c:pt idx="6295">
                  <c:v>28.0989</c:v>
                </c:pt>
                <c:pt idx="6296">
                  <c:v>30.302399999999999</c:v>
                </c:pt>
                <c:pt idx="6297">
                  <c:v>32.658900000000003</c:v>
                </c:pt>
                <c:pt idx="6298">
                  <c:v>35.169199999999996</c:v>
                </c:pt>
                <c:pt idx="6299">
                  <c:v>38.762599999999999</c:v>
                </c:pt>
                <c:pt idx="6300">
                  <c:v>42.640300000000003</c:v>
                </c:pt>
                <c:pt idx="6301">
                  <c:v>46.695900000000002</c:v>
                </c:pt>
                <c:pt idx="6302">
                  <c:v>50.905000000000001</c:v>
                </c:pt>
                <c:pt idx="6303">
                  <c:v>55.360199999999999</c:v>
                </c:pt>
                <c:pt idx="6304">
                  <c:v>62.4773</c:v>
                </c:pt>
                <c:pt idx="6305">
                  <c:v>69.247699999999995</c:v>
                </c:pt>
                <c:pt idx="6306">
                  <c:v>78.755099999999999</c:v>
                </c:pt>
                <c:pt idx="6307">
                  <c:v>98.487200000000001</c:v>
                </c:pt>
                <c:pt idx="6308">
                  <c:v>113.43899999999999</c:v>
                </c:pt>
                <c:pt idx="6309">
                  <c:v>124.197</c:v>
                </c:pt>
                <c:pt idx="6310">
                  <c:v>130.43799999999999</c:v>
                </c:pt>
                <c:pt idx="6311">
                  <c:v>136.66999999999999</c:v>
                </c:pt>
                <c:pt idx="6312">
                  <c:v>141.37299999999999</c:v>
                </c:pt>
                <c:pt idx="6313">
                  <c:v>145.18100000000001</c:v>
                </c:pt>
                <c:pt idx="6314">
                  <c:v>148.285</c:v>
                </c:pt>
                <c:pt idx="6315">
                  <c:v>150.00800000000001</c:v>
                </c:pt>
                <c:pt idx="6316">
                  <c:v>150.471</c:v>
                </c:pt>
                <c:pt idx="6317">
                  <c:v>150.113</c:v>
                </c:pt>
                <c:pt idx="6318">
                  <c:v>148.739</c:v>
                </c:pt>
                <c:pt idx="6319">
                  <c:v>146.68100000000001</c:v>
                </c:pt>
                <c:pt idx="6320">
                  <c:v>142.857</c:v>
                </c:pt>
                <c:pt idx="6321">
                  <c:v>137.857</c:v>
                </c:pt>
                <c:pt idx="6322">
                  <c:v>131.09700000000001</c:v>
                </c:pt>
                <c:pt idx="6323">
                  <c:v>122.46299999999999</c:v>
                </c:pt>
                <c:pt idx="6324">
                  <c:v>111.997</c:v>
                </c:pt>
                <c:pt idx="6325">
                  <c:v>95.208699999999993</c:v>
                </c:pt>
                <c:pt idx="6326">
                  <c:v>78.193899999999999</c:v>
                </c:pt>
                <c:pt idx="6327">
                  <c:v>69.343900000000005</c:v>
                </c:pt>
                <c:pt idx="6328">
                  <c:v>61.224899999999998</c:v>
                </c:pt>
                <c:pt idx="6329">
                  <c:v>55.128799999999998</c:v>
                </c:pt>
                <c:pt idx="6330">
                  <c:v>49.427399999999999</c:v>
                </c:pt>
                <c:pt idx="6331">
                  <c:v>45.0672</c:v>
                </c:pt>
                <c:pt idx="6332">
                  <c:v>40.828000000000003</c:v>
                </c:pt>
                <c:pt idx="6333">
                  <c:v>36.904200000000003</c:v>
                </c:pt>
                <c:pt idx="6334">
                  <c:v>33.290500000000002</c:v>
                </c:pt>
                <c:pt idx="6335">
                  <c:v>31.0519</c:v>
                </c:pt>
                <c:pt idx="6336">
                  <c:v>28.946200000000001</c:v>
                </c:pt>
                <c:pt idx="6337">
                  <c:v>26.697399999999998</c:v>
                </c:pt>
                <c:pt idx="6338">
                  <c:v>24.3613</c:v>
                </c:pt>
                <c:pt idx="6339">
                  <c:v>22.738700000000001</c:v>
                </c:pt>
                <c:pt idx="6340">
                  <c:v>21.2225</c:v>
                </c:pt>
                <c:pt idx="6341">
                  <c:v>19.807500000000001</c:v>
                </c:pt>
                <c:pt idx="6342">
                  <c:v>18.4893</c:v>
                </c:pt>
                <c:pt idx="6343">
                  <c:v>17.262899999999998</c:v>
                </c:pt>
                <c:pt idx="6344">
                  <c:v>16.124099999999999</c:v>
                </c:pt>
                <c:pt idx="6345">
                  <c:v>15.0669</c:v>
                </c:pt>
                <c:pt idx="6346">
                  <c:v>14.0876</c:v>
                </c:pt>
                <c:pt idx="6347">
                  <c:v>13.116300000000001</c:v>
                </c:pt>
                <c:pt idx="6348">
                  <c:v>12.1059</c:v>
                </c:pt>
                <c:pt idx="6349">
                  <c:v>11.1883</c:v>
                </c:pt>
                <c:pt idx="6350">
                  <c:v>10.356299999999999</c:v>
                </c:pt>
                <c:pt idx="6351">
                  <c:v>9.6019600000000001</c:v>
                </c:pt>
                <c:pt idx="6352">
                  <c:v>8.9188600000000005</c:v>
                </c:pt>
                <c:pt idx="6353">
                  <c:v>8.2996999999999996</c:v>
                </c:pt>
                <c:pt idx="6354">
                  <c:v>7.7390999999999996</c:v>
                </c:pt>
                <c:pt idx="6355">
                  <c:v>7.2311300000000003</c:v>
                </c:pt>
                <c:pt idx="6356">
                  <c:v>6.77074</c:v>
                </c:pt>
                <c:pt idx="6357">
                  <c:v>6.3529900000000001</c:v>
                </c:pt>
                <c:pt idx="6358">
                  <c:v>6.0552999999999999</c:v>
                </c:pt>
                <c:pt idx="6359">
                  <c:v>5.7413600000000002</c:v>
                </c:pt>
                <c:pt idx="6360">
                  <c:v>5.4526199999999996</c:v>
                </c:pt>
                <c:pt idx="6361">
                  <c:v>5.18675</c:v>
                </c:pt>
                <c:pt idx="6362">
                  <c:v>4.82613</c:v>
                </c:pt>
                <c:pt idx="6363">
                  <c:v>4.5057200000000002</c:v>
                </c:pt>
                <c:pt idx="6364">
                  <c:v>4.2201199999999996</c:v>
                </c:pt>
                <c:pt idx="6365">
                  <c:v>3.96435</c:v>
                </c:pt>
                <c:pt idx="6366">
                  <c:v>3.7345799999999998</c:v>
                </c:pt>
                <c:pt idx="6367">
                  <c:v>3.5272399999999999</c:v>
                </c:pt>
                <c:pt idx="6368">
                  <c:v>3.33941</c:v>
                </c:pt>
                <c:pt idx="6369">
                  <c:v>3.1685300000000001</c:v>
                </c:pt>
                <c:pt idx="6370">
                  <c:v>2.9972400000000001</c:v>
                </c:pt>
                <c:pt idx="6371">
                  <c:v>2.8346399999999998</c:v>
                </c:pt>
                <c:pt idx="6372">
                  <c:v>2.6868699999999999</c:v>
                </c:pt>
                <c:pt idx="6373">
                  <c:v>2.5518900000000002</c:v>
                </c:pt>
                <c:pt idx="6374">
                  <c:v>2.4281700000000002</c:v>
                </c:pt>
                <c:pt idx="6375">
                  <c:v>2.2783600000000002</c:v>
                </c:pt>
                <c:pt idx="6376">
                  <c:v>2.1434799999999998</c:v>
                </c:pt>
                <c:pt idx="6377">
                  <c:v>2.0213999999999999</c:v>
                </c:pt>
                <c:pt idx="6378">
                  <c:v>1.9104099999999999</c:v>
                </c:pt>
                <c:pt idx="6379">
                  <c:v>1.7930299999999999</c:v>
                </c:pt>
                <c:pt idx="6380">
                  <c:v>1.6726300000000001</c:v>
                </c:pt>
                <c:pt idx="6381">
                  <c:v>1.5647899999999999</c:v>
                </c:pt>
                <c:pt idx="6382">
                  <c:v>1.46773</c:v>
                </c:pt>
                <c:pt idx="6383">
                  <c:v>1.37998</c:v>
                </c:pt>
                <c:pt idx="6384">
                  <c:v>1.3003400000000001</c:v>
                </c:pt>
                <c:pt idx="6385">
                  <c:v>1.2278100000000001</c:v>
                </c:pt>
                <c:pt idx="6386">
                  <c:v>1.16154</c:v>
                </c:pt>
                <c:pt idx="6387">
                  <c:v>1.0975699999999999</c:v>
                </c:pt>
                <c:pt idx="6388">
                  <c:v>1.0361199999999999</c:v>
                </c:pt>
                <c:pt idx="6389">
                  <c:v>0.98000100000000001</c:v>
                </c:pt>
                <c:pt idx="6390">
                  <c:v>0.92860200000000004</c:v>
                </c:pt>
                <c:pt idx="6391">
                  <c:v>0.88140200000000002</c:v>
                </c:pt>
                <c:pt idx="6392">
                  <c:v>0.837951</c:v>
                </c:pt>
                <c:pt idx="6393">
                  <c:v>0.77897000000000005</c:v>
                </c:pt>
                <c:pt idx="6394">
                  <c:v>0.74329999999999996</c:v>
                </c:pt>
                <c:pt idx="6395">
                  <c:v>0.69765100000000002</c:v>
                </c:pt>
                <c:pt idx="6396">
                  <c:v>0.65643200000000002</c:v>
                </c:pt>
                <c:pt idx="6397">
                  <c:v>0.61909000000000003</c:v>
                </c:pt>
                <c:pt idx="6398">
                  <c:v>0.58516500000000005</c:v>
                </c:pt>
                <c:pt idx="6399">
                  <c:v>0.55425800000000003</c:v>
                </c:pt>
                <c:pt idx="6400">
                  <c:v>0.52603800000000001</c:v>
                </c:pt>
                <c:pt idx="6401">
                  <c:v>0.50021800000000005</c:v>
                </c:pt>
                <c:pt idx="6402">
                  <c:v>0.476551</c:v>
                </c:pt>
                <c:pt idx="6403">
                  <c:v>0.44605400000000001</c:v>
                </c:pt>
                <c:pt idx="6404">
                  <c:v>0.41899799999999998</c:v>
                </c:pt>
                <c:pt idx="6405">
                  <c:v>0.39495000000000002</c:v>
                </c:pt>
                <c:pt idx="6406">
                  <c:v>0.37356299999999998</c:v>
                </c:pt>
                <c:pt idx="6407">
                  <c:v>0.35454799999999997</c:v>
                </c:pt>
                <c:pt idx="6408">
                  <c:v>0.33767900000000001</c:v>
                </c:pt>
                <c:pt idx="6409">
                  <c:v>0.32277600000000001</c:v>
                </c:pt>
                <c:pt idx="6410">
                  <c:v>0.30970700000000001</c:v>
                </c:pt>
                <c:pt idx="6411">
                  <c:v>0.29988100000000001</c:v>
                </c:pt>
                <c:pt idx="6412">
                  <c:v>0.29131499999999999</c:v>
                </c:pt>
                <c:pt idx="6413">
                  <c:v>0.28401399999999999</c:v>
                </c:pt>
                <c:pt idx="6414">
                  <c:v>0.27801700000000001</c:v>
                </c:pt>
                <c:pt idx="6415">
                  <c:v>0.27340500000000001</c:v>
                </c:pt>
                <c:pt idx="6416">
                  <c:v>0.27032499999999998</c:v>
                </c:pt>
                <c:pt idx="6417">
                  <c:v>0.26901399999999998</c:v>
                </c:pt>
                <c:pt idx="6418">
                  <c:v>0.26899200000000001</c:v>
                </c:pt>
                <c:pt idx="6419">
                  <c:v>0.26986700000000002</c:v>
                </c:pt>
                <c:pt idx="6420">
                  <c:v>0.27232400000000001</c:v>
                </c:pt>
                <c:pt idx="6421">
                  <c:v>0.27551300000000001</c:v>
                </c:pt>
                <c:pt idx="6422">
                  <c:v>0.28023700000000001</c:v>
                </c:pt>
                <c:pt idx="6423">
                  <c:v>0.28705799999999998</c:v>
                </c:pt>
                <c:pt idx="6424">
                  <c:v>0.29320000000000002</c:v>
                </c:pt>
                <c:pt idx="6425">
                  <c:v>0.301068</c:v>
                </c:pt>
                <c:pt idx="6426">
                  <c:v>0.30842700000000001</c:v>
                </c:pt>
                <c:pt idx="6427">
                  <c:v>0.31736799999999998</c:v>
                </c:pt>
                <c:pt idx="6428">
                  <c:v>0.32828499999999999</c:v>
                </c:pt>
                <c:pt idx="6429">
                  <c:v>0.34166200000000002</c:v>
                </c:pt>
                <c:pt idx="6430">
                  <c:v>0.35224299999999997</c:v>
                </c:pt>
                <c:pt idx="6431">
                  <c:v>0.36441000000000001</c:v>
                </c:pt>
                <c:pt idx="6432">
                  <c:v>0.37840600000000002</c:v>
                </c:pt>
                <c:pt idx="6433">
                  <c:v>0.39452399999999999</c:v>
                </c:pt>
                <c:pt idx="6434">
                  <c:v>0.41308400000000001</c:v>
                </c:pt>
                <c:pt idx="6435">
                  <c:v>0.43447400000000003</c:v>
                </c:pt>
                <c:pt idx="6436">
                  <c:v>0.45910499999999999</c:v>
                </c:pt>
                <c:pt idx="6437">
                  <c:v>0.48000399999999999</c:v>
                </c:pt>
                <c:pt idx="6438">
                  <c:v>0.50320900000000002</c:v>
                </c:pt>
                <c:pt idx="6439">
                  <c:v>0.52008100000000002</c:v>
                </c:pt>
                <c:pt idx="6440">
                  <c:v>0.55322899999999997</c:v>
                </c:pt>
                <c:pt idx="6441">
                  <c:v>0.58090600000000003</c:v>
                </c:pt>
                <c:pt idx="6442">
                  <c:v>0.61122500000000002</c:v>
                </c:pt>
                <c:pt idx="6443">
                  <c:v>0.64442900000000003</c:v>
                </c:pt>
                <c:pt idx="6444">
                  <c:v>0.68073300000000003</c:v>
                </c:pt>
                <c:pt idx="6445">
                  <c:v>0.72046100000000002</c:v>
                </c:pt>
                <c:pt idx="6446">
                  <c:v>0.76382099999999997</c:v>
                </c:pt>
                <c:pt idx="6447">
                  <c:v>0.811137</c:v>
                </c:pt>
                <c:pt idx="6448">
                  <c:v>0.86268900000000004</c:v>
                </c:pt>
                <c:pt idx="6449">
                  <c:v>0.91883300000000001</c:v>
                </c:pt>
                <c:pt idx="6450">
                  <c:v>0.979881</c:v>
                </c:pt>
                <c:pt idx="6451">
                  <c:v>1.0462100000000001</c:v>
                </c:pt>
                <c:pt idx="6452">
                  <c:v>1.11812</c:v>
                </c:pt>
                <c:pt idx="6453">
                  <c:v>1.19608</c:v>
                </c:pt>
                <c:pt idx="6454">
                  <c:v>1.2803899999999999</c:v>
                </c:pt>
                <c:pt idx="6455">
                  <c:v>1.3714999999999999</c:v>
                </c:pt>
                <c:pt idx="6456">
                  <c:v>1.4698</c:v>
                </c:pt>
                <c:pt idx="6457">
                  <c:v>1.5757399999999999</c:v>
                </c:pt>
                <c:pt idx="6458">
                  <c:v>1.6896800000000001</c:v>
                </c:pt>
                <c:pt idx="6459">
                  <c:v>1.8121</c:v>
                </c:pt>
                <c:pt idx="6460">
                  <c:v>1.9433100000000001</c:v>
                </c:pt>
                <c:pt idx="6461">
                  <c:v>2.0743100000000001</c:v>
                </c:pt>
                <c:pt idx="6462">
                  <c:v>2.2136900000000002</c:v>
                </c:pt>
                <c:pt idx="6463">
                  <c:v>2.4394</c:v>
                </c:pt>
                <c:pt idx="6464">
                  <c:v>2.6859299999999999</c:v>
                </c:pt>
                <c:pt idx="6465">
                  <c:v>2.95438</c:v>
                </c:pt>
                <c:pt idx="6466">
                  <c:v>3.2455599999999998</c:v>
                </c:pt>
                <c:pt idx="6467">
                  <c:v>3.5606800000000001</c:v>
                </c:pt>
                <c:pt idx="6468">
                  <c:v>3.90008</c:v>
                </c:pt>
                <c:pt idx="6469">
                  <c:v>4.2645200000000001</c:v>
                </c:pt>
                <c:pt idx="6470">
                  <c:v>4.6542700000000004</c:v>
                </c:pt>
                <c:pt idx="6471">
                  <c:v>5.0697000000000001</c:v>
                </c:pt>
                <c:pt idx="6472">
                  <c:v>5.6194300000000004</c:v>
                </c:pt>
                <c:pt idx="6473">
                  <c:v>6.2664299999999997</c:v>
                </c:pt>
                <c:pt idx="6474">
                  <c:v>6.95791</c:v>
                </c:pt>
                <c:pt idx="6475">
                  <c:v>7.69177</c:v>
                </c:pt>
                <c:pt idx="6476">
                  <c:v>8.7287999999999997</c:v>
                </c:pt>
                <c:pt idx="6477">
                  <c:v>9.7604299999999995</c:v>
                </c:pt>
                <c:pt idx="6478">
                  <c:v>11.743499999999999</c:v>
                </c:pt>
                <c:pt idx="6479">
                  <c:v>14.0001</c:v>
                </c:pt>
                <c:pt idx="6480">
                  <c:v>15.510400000000001</c:v>
                </c:pt>
                <c:pt idx="6481">
                  <c:v>16.691400000000002</c:v>
                </c:pt>
                <c:pt idx="6482">
                  <c:v>17.588799999999999</c:v>
                </c:pt>
                <c:pt idx="6483">
                  <c:v>18.190300000000001</c:v>
                </c:pt>
                <c:pt idx="6484">
                  <c:v>18.636900000000001</c:v>
                </c:pt>
                <c:pt idx="6485">
                  <c:v>19.0519</c:v>
                </c:pt>
                <c:pt idx="6486">
                  <c:v>19.417899999999999</c:v>
                </c:pt>
                <c:pt idx="6487">
                  <c:v>19.625900000000001</c:v>
                </c:pt>
                <c:pt idx="6488">
                  <c:v>19.724799999999998</c:v>
                </c:pt>
                <c:pt idx="6489">
                  <c:v>19.727699999999999</c:v>
                </c:pt>
                <c:pt idx="6490">
                  <c:v>19.652799999999999</c:v>
                </c:pt>
                <c:pt idx="6491">
                  <c:v>19.444500000000001</c:v>
                </c:pt>
                <c:pt idx="6492">
                  <c:v>19.1387</c:v>
                </c:pt>
                <c:pt idx="6493">
                  <c:v>18.787800000000001</c:v>
                </c:pt>
                <c:pt idx="6494">
                  <c:v>18.281300000000002</c:v>
                </c:pt>
                <c:pt idx="6495">
                  <c:v>17.657599999999999</c:v>
                </c:pt>
                <c:pt idx="6496">
                  <c:v>16.828700000000001</c:v>
                </c:pt>
                <c:pt idx="6497">
                  <c:v>15.750500000000001</c:v>
                </c:pt>
                <c:pt idx="6498">
                  <c:v>14.388</c:v>
                </c:pt>
                <c:pt idx="6499">
                  <c:v>11.775600000000001</c:v>
                </c:pt>
                <c:pt idx="6500">
                  <c:v>9.7736599999999996</c:v>
                </c:pt>
                <c:pt idx="6501">
                  <c:v>8.6273</c:v>
                </c:pt>
                <c:pt idx="6502">
                  <c:v>7.6728399999999999</c:v>
                </c:pt>
                <c:pt idx="6503">
                  <c:v>6.99444</c:v>
                </c:pt>
                <c:pt idx="6504">
                  <c:v>6.3515800000000002</c:v>
                </c:pt>
                <c:pt idx="6505">
                  <c:v>5.7462400000000002</c:v>
                </c:pt>
                <c:pt idx="6506">
                  <c:v>5.1801199999999996</c:v>
                </c:pt>
                <c:pt idx="6507">
                  <c:v>4.6970000000000001</c:v>
                </c:pt>
                <c:pt idx="6508">
                  <c:v>4.2474100000000004</c:v>
                </c:pt>
                <c:pt idx="6509">
                  <c:v>3.9318599999999999</c:v>
                </c:pt>
                <c:pt idx="6510">
                  <c:v>3.63489</c:v>
                </c:pt>
                <c:pt idx="6511">
                  <c:v>3.3559299999999999</c:v>
                </c:pt>
                <c:pt idx="6512">
                  <c:v>3.0946600000000002</c:v>
                </c:pt>
                <c:pt idx="6513">
                  <c:v>2.8504700000000001</c:v>
                </c:pt>
                <c:pt idx="6514">
                  <c:v>2.62296</c:v>
                </c:pt>
                <c:pt idx="6515">
                  <c:v>2.4114</c:v>
                </c:pt>
                <c:pt idx="6516">
                  <c:v>2.21529</c:v>
                </c:pt>
                <c:pt idx="6517">
                  <c:v>2.06291</c:v>
                </c:pt>
                <c:pt idx="6518">
                  <c:v>1.9204000000000001</c:v>
                </c:pt>
                <c:pt idx="6519">
                  <c:v>1.78721</c:v>
                </c:pt>
                <c:pt idx="6520">
                  <c:v>1.66299</c:v>
                </c:pt>
                <c:pt idx="6521">
                  <c:v>1.54722</c:v>
                </c:pt>
                <c:pt idx="6522">
                  <c:v>1.4395500000000001</c:v>
                </c:pt>
                <c:pt idx="6523">
                  <c:v>1.33951</c:v>
                </c:pt>
                <c:pt idx="6524">
                  <c:v>1.2467699999999999</c:v>
                </c:pt>
                <c:pt idx="6525">
                  <c:v>1.16079</c:v>
                </c:pt>
                <c:pt idx="6526">
                  <c:v>1.0812900000000001</c:v>
                </c:pt>
                <c:pt idx="6527">
                  <c:v>1.0078100000000001</c:v>
                </c:pt>
                <c:pt idx="6528">
                  <c:v>0.93998999999999999</c:v>
                </c:pt>
                <c:pt idx="6529">
                  <c:v>0.87745200000000001</c:v>
                </c:pt>
                <c:pt idx="6530">
                  <c:v>0.819882</c:v>
                </c:pt>
                <c:pt idx="6531">
                  <c:v>0.76691299999999996</c:v>
                </c:pt>
                <c:pt idx="6532">
                  <c:v>0.71826500000000004</c:v>
                </c:pt>
                <c:pt idx="6533">
                  <c:v>0.67354700000000001</c:v>
                </c:pt>
                <c:pt idx="6534">
                  <c:v>0.63254999999999995</c:v>
                </c:pt>
                <c:pt idx="6535">
                  <c:v>0.59495900000000002</c:v>
                </c:pt>
                <c:pt idx="6536">
                  <c:v>0.56053200000000003</c:v>
                </c:pt>
                <c:pt idx="6537">
                  <c:v>0.52900000000000003</c:v>
                </c:pt>
                <c:pt idx="6538">
                  <c:v>0.50384600000000002</c:v>
                </c:pt>
                <c:pt idx="6539">
                  <c:v>0.47543299999999999</c:v>
                </c:pt>
                <c:pt idx="6540">
                  <c:v>0.44960699999999998</c:v>
                </c:pt>
                <c:pt idx="6541">
                  <c:v>0.42613800000000002</c:v>
                </c:pt>
                <c:pt idx="6542">
                  <c:v>0.40480899999999997</c:v>
                </c:pt>
                <c:pt idx="6543">
                  <c:v>0.38542500000000002</c:v>
                </c:pt>
                <c:pt idx="6544">
                  <c:v>0.36780800000000002</c:v>
                </c:pt>
                <c:pt idx="6545">
                  <c:v>0.35178999999999999</c:v>
                </c:pt>
                <c:pt idx="6546">
                  <c:v>0.33042899999999997</c:v>
                </c:pt>
                <c:pt idx="6547">
                  <c:v>0.31186199999999997</c:v>
                </c:pt>
                <c:pt idx="6548">
                  <c:v>0.29569800000000002</c:v>
                </c:pt>
                <c:pt idx="6549">
                  <c:v>0.28157599999999999</c:v>
                </c:pt>
                <c:pt idx="6550">
                  <c:v>0.26920899999999998</c:v>
                </c:pt>
                <c:pt idx="6551">
                  <c:v>0.25833299999999998</c:v>
                </c:pt>
                <c:pt idx="6552">
                  <c:v>0.24873000000000001</c:v>
                </c:pt>
                <c:pt idx="6553">
                  <c:v>0.23758599999999999</c:v>
                </c:pt>
                <c:pt idx="6554">
                  <c:v>0.22800300000000001</c:v>
                </c:pt>
                <c:pt idx="6555">
                  <c:v>0.21969</c:v>
                </c:pt>
                <c:pt idx="6556">
                  <c:v>0.21240500000000001</c:v>
                </c:pt>
                <c:pt idx="6557">
                  <c:v>0.203014</c:v>
                </c:pt>
                <c:pt idx="6558">
                  <c:v>0.195051</c:v>
                </c:pt>
                <c:pt idx="6559">
                  <c:v>0.18711800000000001</c:v>
                </c:pt>
                <c:pt idx="6560">
                  <c:v>0.18029800000000001</c:v>
                </c:pt>
                <c:pt idx="6561">
                  <c:v>0.17433599999999999</c:v>
                </c:pt>
                <c:pt idx="6562">
                  <c:v>0.16663500000000001</c:v>
                </c:pt>
                <c:pt idx="6563">
                  <c:v>0.160084</c:v>
                </c:pt>
                <c:pt idx="6564">
                  <c:v>0.15442900000000001</c:v>
                </c:pt>
                <c:pt idx="6565">
                  <c:v>0.14949299999999999</c:v>
                </c:pt>
                <c:pt idx="6566">
                  <c:v>0.143816</c:v>
                </c:pt>
                <c:pt idx="6567">
                  <c:v>0.13897599999999999</c:v>
                </c:pt>
                <c:pt idx="6568">
                  <c:v>0.13481199999999999</c:v>
                </c:pt>
                <c:pt idx="6569">
                  <c:v>0.130078</c:v>
                </c:pt>
                <c:pt idx="6570">
                  <c:v>0.127526</c:v>
                </c:pt>
                <c:pt idx="6571">
                  <c:v>0.12321500000000001</c:v>
                </c:pt>
                <c:pt idx="6572">
                  <c:v>0.11977500000000001</c:v>
                </c:pt>
                <c:pt idx="6573">
                  <c:v>0.117039</c:v>
                </c:pt>
                <c:pt idx="6574">
                  <c:v>0.114887</c:v>
                </c:pt>
                <c:pt idx="6575">
                  <c:v>0.11257200000000001</c:v>
                </c:pt>
                <c:pt idx="6576">
                  <c:v>0.111192</c:v>
                </c:pt>
                <c:pt idx="6577">
                  <c:v>0.110668</c:v>
                </c:pt>
                <c:pt idx="6578">
                  <c:v>0.11061699999999999</c:v>
                </c:pt>
                <c:pt idx="6579">
                  <c:v>0.11103200000000001</c:v>
                </c:pt>
                <c:pt idx="6580">
                  <c:v>0.112412</c:v>
                </c:pt>
                <c:pt idx="6581">
                  <c:v>0.114764</c:v>
                </c:pt>
                <c:pt idx="6582">
                  <c:v>0.1169</c:v>
                </c:pt>
                <c:pt idx="6583">
                  <c:v>0.119521</c:v>
                </c:pt>
                <c:pt idx="6584">
                  <c:v>0.122659</c:v>
                </c:pt>
                <c:pt idx="6585">
                  <c:v>0.12617700000000001</c:v>
                </c:pt>
                <c:pt idx="6586">
                  <c:v>0.13004499999999999</c:v>
                </c:pt>
                <c:pt idx="6587">
                  <c:v>0.13446900000000001</c:v>
                </c:pt>
                <c:pt idx="6588">
                  <c:v>0.13950899999999999</c:v>
                </c:pt>
                <c:pt idx="6589">
                  <c:v>0.145237</c:v>
                </c:pt>
                <c:pt idx="6590">
                  <c:v>0.15174099999999999</c:v>
                </c:pt>
                <c:pt idx="6591">
                  <c:v>0.15912299999999999</c:v>
                </c:pt>
                <c:pt idx="6592">
                  <c:v>0.16751099999999999</c:v>
                </c:pt>
                <c:pt idx="6593">
                  <c:v>0.175793</c:v>
                </c:pt>
                <c:pt idx="6594">
                  <c:v>0.18368799999999999</c:v>
                </c:pt>
                <c:pt idx="6595">
                  <c:v>0.192413</c:v>
                </c:pt>
                <c:pt idx="6596">
                  <c:v>0.202072</c:v>
                </c:pt>
                <c:pt idx="6597">
                  <c:v>0.212788</c:v>
                </c:pt>
                <c:pt idx="6598">
                  <c:v>0.22470599999999999</c:v>
                </c:pt>
                <c:pt idx="6599">
                  <c:v>0.23800099999999999</c:v>
                </c:pt>
                <c:pt idx="6600">
                  <c:v>0.25287999999999999</c:v>
                </c:pt>
                <c:pt idx="6601">
                  <c:v>0.26667099999999999</c:v>
                </c:pt>
                <c:pt idx="6602">
                  <c:v>0.28515099999999999</c:v>
                </c:pt>
                <c:pt idx="6603">
                  <c:v>0.30607800000000002</c:v>
                </c:pt>
                <c:pt idx="6604">
                  <c:v>0.321602</c:v>
                </c:pt>
                <c:pt idx="6605">
                  <c:v>0.33856199999999997</c:v>
                </c:pt>
                <c:pt idx="6606">
                  <c:v>0.35713800000000001</c:v>
                </c:pt>
                <c:pt idx="6607">
                  <c:v>0.37753700000000001</c:v>
                </c:pt>
                <c:pt idx="6608">
                  <c:v>0.39883000000000002</c:v>
                </c:pt>
                <c:pt idx="6609">
                  <c:v>0.42094799999999999</c:v>
                </c:pt>
                <c:pt idx="6610">
                  <c:v>0.44520700000000002</c:v>
                </c:pt>
                <c:pt idx="6611">
                  <c:v>0.47189399999999998</c:v>
                </c:pt>
                <c:pt idx="6612">
                  <c:v>0.50134800000000002</c:v>
                </c:pt>
                <c:pt idx="6613">
                  <c:v>0.533968</c:v>
                </c:pt>
                <c:pt idx="6614">
                  <c:v>0.57023100000000004</c:v>
                </c:pt>
                <c:pt idx="6615">
                  <c:v>0.61071299999999995</c:v>
                </c:pt>
                <c:pt idx="6616">
                  <c:v>0.64948300000000003</c:v>
                </c:pt>
                <c:pt idx="6617">
                  <c:v>0.68520099999999995</c:v>
                </c:pt>
                <c:pt idx="6618">
                  <c:v>0.72423199999999999</c:v>
                </c:pt>
                <c:pt idx="6619">
                  <c:v>0.76701699999999995</c:v>
                </c:pt>
                <c:pt idx="6620">
                  <c:v>0.81407600000000002</c:v>
                </c:pt>
                <c:pt idx="6621">
                  <c:v>0.86602900000000005</c:v>
                </c:pt>
                <c:pt idx="6622">
                  <c:v>0.92362100000000003</c:v>
                </c:pt>
                <c:pt idx="6623">
                  <c:v>0.98775800000000002</c:v>
                </c:pt>
                <c:pt idx="6624">
                  <c:v>1.0508500000000001</c:v>
                </c:pt>
                <c:pt idx="6625">
                  <c:v>1.1113200000000001</c:v>
                </c:pt>
                <c:pt idx="6626">
                  <c:v>1.1778200000000001</c:v>
                </c:pt>
                <c:pt idx="6627">
                  <c:v>1.25129</c:v>
                </c:pt>
                <c:pt idx="6628">
                  <c:v>1.3329</c:v>
                </c:pt>
                <c:pt idx="6629">
                  <c:v>1.4241299999999999</c:v>
                </c:pt>
                <c:pt idx="6630">
                  <c:v>1.49997</c:v>
                </c:pt>
                <c:pt idx="6631">
                  <c:v>1.5832599999999999</c:v>
                </c:pt>
                <c:pt idx="6632">
                  <c:v>1.6752400000000001</c:v>
                </c:pt>
                <c:pt idx="6633">
                  <c:v>1.76311</c:v>
                </c:pt>
                <c:pt idx="6634">
                  <c:v>1.85205</c:v>
                </c:pt>
                <c:pt idx="6635">
                  <c:v>1.9495899999999999</c:v>
                </c:pt>
                <c:pt idx="6636">
                  <c:v>2.05715</c:v>
                </c:pt>
                <c:pt idx="6637">
                  <c:v>2.17624</c:v>
                </c:pt>
                <c:pt idx="6638">
                  <c:v>2.3087900000000001</c:v>
                </c:pt>
                <c:pt idx="6639">
                  <c:v>2.4570400000000001</c:v>
                </c:pt>
                <c:pt idx="6640">
                  <c:v>2.6236999999999999</c:v>
                </c:pt>
                <c:pt idx="6641">
                  <c:v>2.8118699999999999</c:v>
                </c:pt>
                <c:pt idx="6642">
                  <c:v>2.9510999999999998</c:v>
                </c:pt>
                <c:pt idx="6643">
                  <c:v>3.10283</c:v>
                </c:pt>
                <c:pt idx="6644">
                  <c:v>3.2684099999999998</c:v>
                </c:pt>
                <c:pt idx="6645">
                  <c:v>3.48238</c:v>
                </c:pt>
                <c:pt idx="6646">
                  <c:v>3.72031</c:v>
                </c:pt>
                <c:pt idx="6647">
                  <c:v>3.9854400000000001</c:v>
                </c:pt>
                <c:pt idx="6648">
                  <c:v>4.2812299999999999</c:v>
                </c:pt>
                <c:pt idx="6649">
                  <c:v>4.6116900000000003</c:v>
                </c:pt>
                <c:pt idx="6650">
                  <c:v>4.98109</c:v>
                </c:pt>
                <c:pt idx="6651">
                  <c:v>5.3942899999999998</c:v>
                </c:pt>
                <c:pt idx="6652">
                  <c:v>5.6965700000000004</c:v>
                </c:pt>
                <c:pt idx="6653">
                  <c:v>6.0223000000000004</c:v>
                </c:pt>
                <c:pt idx="6654">
                  <c:v>6.3732600000000001</c:v>
                </c:pt>
                <c:pt idx="6655">
                  <c:v>6.7512499999999998</c:v>
                </c:pt>
                <c:pt idx="6656">
                  <c:v>7.15822</c:v>
                </c:pt>
                <c:pt idx="6657">
                  <c:v>7.6566099999999997</c:v>
                </c:pt>
                <c:pt idx="6658">
                  <c:v>8.2641100000000005</c:v>
                </c:pt>
                <c:pt idx="6659">
                  <c:v>8.92971</c:v>
                </c:pt>
                <c:pt idx="6660">
                  <c:v>9.6581700000000001</c:v>
                </c:pt>
                <c:pt idx="6661">
                  <c:v>10.4809</c:v>
                </c:pt>
                <c:pt idx="6662">
                  <c:v>11.410500000000001</c:v>
                </c:pt>
                <c:pt idx="6663">
                  <c:v>12.240399999999999</c:v>
                </c:pt>
                <c:pt idx="6664">
                  <c:v>13.296099999999999</c:v>
                </c:pt>
                <c:pt idx="6665">
                  <c:v>14.430999999999999</c:v>
                </c:pt>
                <c:pt idx="6666">
                  <c:v>15.662800000000001</c:v>
                </c:pt>
                <c:pt idx="6667">
                  <c:v>16.5855</c:v>
                </c:pt>
                <c:pt idx="6668">
                  <c:v>17.994800000000001</c:v>
                </c:pt>
                <c:pt idx="6669">
                  <c:v>19.516400000000001</c:v>
                </c:pt>
                <c:pt idx="6670">
                  <c:v>20.985600000000002</c:v>
                </c:pt>
                <c:pt idx="6671">
                  <c:v>22.552399999999999</c:v>
                </c:pt>
                <c:pt idx="6672">
                  <c:v>24.4133</c:v>
                </c:pt>
                <c:pt idx="6673">
                  <c:v>26.402799999999999</c:v>
                </c:pt>
                <c:pt idx="6674">
                  <c:v>28.525500000000001</c:v>
                </c:pt>
                <c:pt idx="6675">
                  <c:v>30.782699999999998</c:v>
                </c:pt>
                <c:pt idx="6676">
                  <c:v>34.048400000000001</c:v>
                </c:pt>
                <c:pt idx="6677">
                  <c:v>37.5642</c:v>
                </c:pt>
                <c:pt idx="6678">
                  <c:v>41.474400000000003</c:v>
                </c:pt>
                <c:pt idx="6679">
                  <c:v>45.9542</c:v>
                </c:pt>
                <c:pt idx="6680">
                  <c:v>50.721600000000002</c:v>
                </c:pt>
                <c:pt idx="6681">
                  <c:v>55.753999999999998</c:v>
                </c:pt>
                <c:pt idx="6682">
                  <c:v>62.826799999999999</c:v>
                </c:pt>
                <c:pt idx="6683">
                  <c:v>73.453699999999998</c:v>
                </c:pt>
                <c:pt idx="6684">
                  <c:v>96.662499999999994</c:v>
                </c:pt>
                <c:pt idx="6685">
                  <c:v>105.30200000000001</c:v>
                </c:pt>
                <c:pt idx="6686">
                  <c:v>112.43600000000001</c:v>
                </c:pt>
                <c:pt idx="6687">
                  <c:v>118.083</c:v>
                </c:pt>
                <c:pt idx="6688">
                  <c:v>122.369</c:v>
                </c:pt>
                <c:pt idx="6689">
                  <c:v>126.253</c:v>
                </c:pt>
                <c:pt idx="6690">
                  <c:v>128.87</c:v>
                </c:pt>
                <c:pt idx="6691">
                  <c:v>130.834</c:v>
                </c:pt>
                <c:pt idx="6692">
                  <c:v>131.50700000000001</c:v>
                </c:pt>
                <c:pt idx="6693">
                  <c:v>132.04400000000001</c:v>
                </c:pt>
                <c:pt idx="6694">
                  <c:v>132.04400000000001</c:v>
                </c:pt>
                <c:pt idx="6695">
                  <c:v>131.667</c:v>
                </c:pt>
                <c:pt idx="6696">
                  <c:v>130.57300000000001</c:v>
                </c:pt>
                <c:pt idx="6697">
                  <c:v>128.83699999999999</c:v>
                </c:pt>
                <c:pt idx="6698">
                  <c:v>126.505</c:v>
                </c:pt>
                <c:pt idx="6699">
                  <c:v>123.595</c:v>
                </c:pt>
                <c:pt idx="6700">
                  <c:v>119.52500000000001</c:v>
                </c:pt>
                <c:pt idx="6701">
                  <c:v>114.33199999999999</c:v>
                </c:pt>
                <c:pt idx="6702">
                  <c:v>107.68600000000001</c:v>
                </c:pt>
                <c:pt idx="6703">
                  <c:v>99.240899999999996</c:v>
                </c:pt>
                <c:pt idx="6704">
                  <c:v>88.128500000000003</c:v>
                </c:pt>
                <c:pt idx="6705">
                  <c:v>68.619399999999999</c:v>
                </c:pt>
                <c:pt idx="6706">
                  <c:v>61.325400000000002</c:v>
                </c:pt>
                <c:pt idx="6707">
                  <c:v>53.997700000000002</c:v>
                </c:pt>
                <c:pt idx="6708">
                  <c:v>49.377600000000001</c:v>
                </c:pt>
                <c:pt idx="6709">
                  <c:v>44.388599999999997</c:v>
                </c:pt>
                <c:pt idx="6710">
                  <c:v>40.436500000000002</c:v>
                </c:pt>
                <c:pt idx="6711">
                  <c:v>36.731299999999997</c:v>
                </c:pt>
                <c:pt idx="6712">
                  <c:v>33.274500000000003</c:v>
                </c:pt>
                <c:pt idx="6713">
                  <c:v>30.069800000000001</c:v>
                </c:pt>
                <c:pt idx="6714">
                  <c:v>28.0718</c:v>
                </c:pt>
                <c:pt idx="6715">
                  <c:v>25.575500000000002</c:v>
                </c:pt>
                <c:pt idx="6716">
                  <c:v>23.2685</c:v>
                </c:pt>
                <c:pt idx="6717">
                  <c:v>21.657699999999998</c:v>
                </c:pt>
                <c:pt idx="6718">
                  <c:v>20.147300000000001</c:v>
                </c:pt>
                <c:pt idx="6719">
                  <c:v>18.732700000000001</c:v>
                </c:pt>
                <c:pt idx="6720">
                  <c:v>17.410900000000002</c:v>
                </c:pt>
                <c:pt idx="6721">
                  <c:v>16.177399999999999</c:v>
                </c:pt>
                <c:pt idx="6722">
                  <c:v>15.029</c:v>
                </c:pt>
                <c:pt idx="6723">
                  <c:v>13.9611</c:v>
                </c:pt>
                <c:pt idx="6724">
                  <c:v>12.970499999999999</c:v>
                </c:pt>
                <c:pt idx="6725">
                  <c:v>11.868600000000001</c:v>
                </c:pt>
                <c:pt idx="6726">
                  <c:v>10.866</c:v>
                </c:pt>
                <c:pt idx="6727">
                  <c:v>9.9547399999999993</c:v>
                </c:pt>
                <c:pt idx="6728">
                  <c:v>9.1282899999999998</c:v>
                </c:pt>
                <c:pt idx="6729">
                  <c:v>8.3795500000000001</c:v>
                </c:pt>
                <c:pt idx="6730">
                  <c:v>7.7023599999999997</c:v>
                </c:pt>
                <c:pt idx="6731">
                  <c:v>7.0904100000000003</c:v>
                </c:pt>
                <c:pt idx="6732">
                  <c:v>6.5382600000000002</c:v>
                </c:pt>
                <c:pt idx="6733">
                  <c:v>6.03993</c:v>
                </c:pt>
                <c:pt idx="6734">
                  <c:v>5.5908300000000004</c:v>
                </c:pt>
                <c:pt idx="6735">
                  <c:v>5.3163799999999997</c:v>
                </c:pt>
                <c:pt idx="6736">
                  <c:v>5.0092400000000001</c:v>
                </c:pt>
                <c:pt idx="6737">
                  <c:v>4.72682</c:v>
                </c:pt>
                <c:pt idx="6738">
                  <c:v>4.4669100000000004</c:v>
                </c:pt>
                <c:pt idx="6739">
                  <c:v>4.2277800000000001</c:v>
                </c:pt>
                <c:pt idx="6740">
                  <c:v>4.00746</c:v>
                </c:pt>
                <c:pt idx="6741">
                  <c:v>3.8045399999999998</c:v>
                </c:pt>
                <c:pt idx="6742">
                  <c:v>3.6173799999999998</c:v>
                </c:pt>
                <c:pt idx="6743">
                  <c:v>3.3633099999999998</c:v>
                </c:pt>
                <c:pt idx="6744">
                  <c:v>3.1375700000000002</c:v>
                </c:pt>
                <c:pt idx="6745">
                  <c:v>2.9363999999999999</c:v>
                </c:pt>
                <c:pt idx="6746">
                  <c:v>2.7566799999999998</c:v>
                </c:pt>
                <c:pt idx="6747">
                  <c:v>2.5955499999999998</c:v>
                </c:pt>
                <c:pt idx="6748">
                  <c:v>2.4506600000000001</c:v>
                </c:pt>
                <c:pt idx="6749">
                  <c:v>2.3376700000000001</c:v>
                </c:pt>
                <c:pt idx="6750">
                  <c:v>2.18513</c:v>
                </c:pt>
                <c:pt idx="6751">
                  <c:v>2.05003</c:v>
                </c:pt>
                <c:pt idx="6752">
                  <c:v>1.9295599999999999</c:v>
                </c:pt>
                <c:pt idx="6753">
                  <c:v>1.82155</c:v>
                </c:pt>
                <c:pt idx="6754">
                  <c:v>1.72411</c:v>
                </c:pt>
                <c:pt idx="6755">
                  <c:v>1.63574</c:v>
                </c:pt>
                <c:pt idx="6756">
                  <c:v>1.5299</c:v>
                </c:pt>
                <c:pt idx="6757">
                  <c:v>1.4355899999999999</c:v>
                </c:pt>
                <c:pt idx="6758">
                  <c:v>1.35097</c:v>
                </c:pt>
                <c:pt idx="6759">
                  <c:v>1.2806200000000001</c:v>
                </c:pt>
                <c:pt idx="6760">
                  <c:v>1.21628</c:v>
                </c:pt>
                <c:pt idx="6761">
                  <c:v>1.13853</c:v>
                </c:pt>
                <c:pt idx="6762">
                  <c:v>1.0686800000000001</c:v>
                </c:pt>
                <c:pt idx="6763">
                  <c:v>1.00559</c:v>
                </c:pt>
                <c:pt idx="6764">
                  <c:v>0.94834200000000002</c:v>
                </c:pt>
                <c:pt idx="6765">
                  <c:v>0.89619199999999999</c:v>
                </c:pt>
                <c:pt idx="6766">
                  <c:v>0.84851200000000004</c:v>
                </c:pt>
                <c:pt idx="6767">
                  <c:v>0.79908800000000002</c:v>
                </c:pt>
                <c:pt idx="6768">
                  <c:v>0.74898799999999999</c:v>
                </c:pt>
                <c:pt idx="6769">
                  <c:v>0.70371899999999998</c:v>
                </c:pt>
                <c:pt idx="6770">
                  <c:v>0.66265700000000005</c:v>
                </c:pt>
                <c:pt idx="6771">
                  <c:v>0.62527600000000005</c:v>
                </c:pt>
                <c:pt idx="6772">
                  <c:v>0.59113700000000002</c:v>
                </c:pt>
                <c:pt idx="6773">
                  <c:v>0.55986400000000003</c:v>
                </c:pt>
                <c:pt idx="6774">
                  <c:v>0.531138</c:v>
                </c:pt>
                <c:pt idx="6775">
                  <c:v>0.50107299999999999</c:v>
                </c:pt>
                <c:pt idx="6776">
                  <c:v>0.47035900000000003</c:v>
                </c:pt>
                <c:pt idx="6777">
                  <c:v>0.44253100000000001</c:v>
                </c:pt>
                <c:pt idx="6778">
                  <c:v>0.41723199999999999</c:v>
                </c:pt>
                <c:pt idx="6779">
                  <c:v>0.39416000000000001</c:v>
                </c:pt>
                <c:pt idx="6780">
                  <c:v>0.373056</c:v>
                </c:pt>
                <c:pt idx="6781">
                  <c:v>0.35370000000000001</c:v>
                </c:pt>
                <c:pt idx="6782">
                  <c:v>0.33590100000000001</c:v>
                </c:pt>
                <c:pt idx="6783">
                  <c:v>0.31688499999999997</c:v>
                </c:pt>
                <c:pt idx="6784">
                  <c:v>0.29718600000000001</c:v>
                </c:pt>
                <c:pt idx="6785">
                  <c:v>0.279387</c:v>
                </c:pt>
                <c:pt idx="6786">
                  <c:v>0.26324900000000001</c:v>
                </c:pt>
                <c:pt idx="6787">
                  <c:v>0.24856800000000001</c:v>
                </c:pt>
                <c:pt idx="6788">
                  <c:v>0.23517099999999999</c:v>
                </c:pt>
                <c:pt idx="6789">
                  <c:v>0.222909</c:v>
                </c:pt>
                <c:pt idx="6790">
                  <c:v>0.21165600000000001</c:v>
                </c:pt>
                <c:pt idx="6791">
                  <c:v>0.199655</c:v>
                </c:pt>
                <c:pt idx="6792">
                  <c:v>0.187247</c:v>
                </c:pt>
                <c:pt idx="6793">
                  <c:v>0.17605799999999999</c:v>
                </c:pt>
                <c:pt idx="6794">
                  <c:v>0.165932</c:v>
                </c:pt>
                <c:pt idx="6795">
                  <c:v>0.15673799999999999</c:v>
                </c:pt>
                <c:pt idx="6796">
                  <c:v>0.148364</c:v>
                </c:pt>
                <c:pt idx="6797">
                  <c:v>0.14071600000000001</c:v>
                </c:pt>
                <c:pt idx="6798">
                  <c:v>0.133711</c:v>
                </c:pt>
                <c:pt idx="6799">
                  <c:v>0.12651000000000001</c:v>
                </c:pt>
                <c:pt idx="6800">
                  <c:v>0.119254</c:v>
                </c:pt>
                <c:pt idx="6801">
                  <c:v>0.11268499999999999</c:v>
                </c:pt>
                <c:pt idx="6802">
                  <c:v>0.10671899999999999</c:v>
                </c:pt>
                <c:pt idx="6803">
                  <c:v>0.101282</c:v>
                </c:pt>
                <c:pt idx="6804">
                  <c:v>9.6313999999999997E-2</c:v>
                </c:pt>
                <c:pt idx="6805">
                  <c:v>9.1762499999999997E-2</c:v>
                </c:pt>
                <c:pt idx="6806">
                  <c:v>8.5619899999999999E-2</c:v>
                </c:pt>
                <c:pt idx="6807">
                  <c:v>8.0357399999999995E-2</c:v>
                </c:pt>
                <c:pt idx="6808">
                  <c:v>7.5658199999999995E-2</c:v>
                </c:pt>
                <c:pt idx="6809">
                  <c:v>7.1438399999999999E-2</c:v>
                </c:pt>
                <c:pt idx="6810">
                  <c:v>6.7633299999999993E-2</c:v>
                </c:pt>
                <c:pt idx="6811">
                  <c:v>6.4191100000000001E-2</c:v>
                </c:pt>
                <c:pt idx="6812">
                  <c:v>6.1068499999999998E-2</c:v>
                </c:pt>
                <c:pt idx="6813">
                  <c:v>5.8229299999999998E-2</c:v>
                </c:pt>
                <c:pt idx="6814">
                  <c:v>5.5641500000000003E-2</c:v>
                </c:pt>
                <c:pt idx="6815">
                  <c:v>5.2811299999999999E-2</c:v>
                </c:pt>
                <c:pt idx="6816">
                  <c:v>5.0259100000000001E-2</c:v>
                </c:pt>
                <c:pt idx="6817">
                  <c:v>4.7948499999999998E-2</c:v>
                </c:pt>
                <c:pt idx="6818">
                  <c:v>4.5850700000000001E-2</c:v>
                </c:pt>
                <c:pt idx="6819">
                  <c:v>4.3049799999999999E-2</c:v>
                </c:pt>
                <c:pt idx="6820">
                  <c:v>4.0604800000000003E-2</c:v>
                </c:pt>
                <c:pt idx="6821">
                  <c:v>3.8443600000000001E-2</c:v>
                </c:pt>
                <c:pt idx="6822">
                  <c:v>3.6500199999999997E-2</c:v>
                </c:pt>
                <c:pt idx="6823">
                  <c:v>3.4778999999999997E-2</c:v>
                </c:pt>
                <c:pt idx="6824">
                  <c:v>3.3252299999999999E-2</c:v>
                </c:pt>
                <c:pt idx="6825">
                  <c:v>3.2330200000000003E-2</c:v>
                </c:pt>
                <c:pt idx="6826">
                  <c:v>3.0683100000000001E-2</c:v>
                </c:pt>
                <c:pt idx="6827">
                  <c:v>2.94273E-2</c:v>
                </c:pt>
                <c:pt idx="6828">
                  <c:v>2.8321200000000001E-2</c:v>
                </c:pt>
                <c:pt idx="6829">
                  <c:v>2.7046799999999999E-2</c:v>
                </c:pt>
                <c:pt idx="6830">
                  <c:v>2.59647E-2</c:v>
                </c:pt>
                <c:pt idx="6831">
                  <c:v>2.5116699999999999E-2</c:v>
                </c:pt>
                <c:pt idx="6832">
                  <c:v>2.4150100000000001E-2</c:v>
                </c:pt>
                <c:pt idx="6833">
                  <c:v>2.3370700000000001E-2</c:v>
                </c:pt>
                <c:pt idx="6834">
                  <c:v>2.2762399999999999E-2</c:v>
                </c:pt>
                <c:pt idx="6835">
                  <c:v>2.22931E-2</c:v>
                </c:pt>
                <c:pt idx="6836">
                  <c:v>2.1942E-2</c:v>
                </c:pt>
                <c:pt idx="6837">
                  <c:v>2.17007E-2</c:v>
                </c:pt>
                <c:pt idx="6838">
                  <c:v>2.1568899999999998E-2</c:v>
                </c:pt>
                <c:pt idx="6839">
                  <c:v>2.1512099999999999E-2</c:v>
                </c:pt>
                <c:pt idx="6840">
                  <c:v>2.1574800000000002E-2</c:v>
                </c:pt>
                <c:pt idx="6841">
                  <c:v>2.1828299999999998E-2</c:v>
                </c:pt>
                <c:pt idx="6842">
                  <c:v>2.2207299999999999E-2</c:v>
                </c:pt>
                <c:pt idx="6843">
                  <c:v>2.2776000000000001E-2</c:v>
                </c:pt>
                <c:pt idx="6844">
                  <c:v>2.3263699999999998E-2</c:v>
                </c:pt>
                <c:pt idx="6845">
                  <c:v>2.40533E-2</c:v>
                </c:pt>
                <c:pt idx="6846">
                  <c:v>2.4963200000000001E-2</c:v>
                </c:pt>
                <c:pt idx="6847">
                  <c:v>2.60711E-2</c:v>
                </c:pt>
                <c:pt idx="6848">
                  <c:v>2.6963399999999998E-2</c:v>
                </c:pt>
                <c:pt idx="6849">
                  <c:v>2.7995300000000001E-2</c:v>
                </c:pt>
                <c:pt idx="6850">
                  <c:v>2.9186500000000001E-2</c:v>
                </c:pt>
                <c:pt idx="6851">
                  <c:v>3.0567199999999999E-2</c:v>
                </c:pt>
                <c:pt idx="6852">
                  <c:v>3.21105E-2</c:v>
                </c:pt>
                <c:pt idx="6853">
                  <c:v>3.3433999999999998E-2</c:v>
                </c:pt>
                <c:pt idx="6854">
                  <c:v>3.4928899999999999E-2</c:v>
                </c:pt>
                <c:pt idx="6855">
                  <c:v>3.6626100000000002E-2</c:v>
                </c:pt>
                <c:pt idx="6856">
                  <c:v>3.8563500000000001E-2</c:v>
                </c:pt>
                <c:pt idx="6857">
                  <c:v>4.08887E-2</c:v>
                </c:pt>
                <c:pt idx="6858">
                  <c:v>4.2649800000000002E-2</c:v>
                </c:pt>
                <c:pt idx="6859">
                  <c:v>4.4608399999999999E-2</c:v>
                </c:pt>
                <c:pt idx="6860">
                  <c:v>4.6796299999999999E-2</c:v>
                </c:pt>
                <c:pt idx="6861">
                  <c:v>4.92579E-2</c:v>
                </c:pt>
                <c:pt idx="6862">
                  <c:v>5.20457E-2</c:v>
                </c:pt>
                <c:pt idx="6863">
                  <c:v>5.5220600000000002E-2</c:v>
                </c:pt>
                <c:pt idx="6864">
                  <c:v>5.82658E-2</c:v>
                </c:pt>
                <c:pt idx="6865">
                  <c:v>6.10454E-2</c:v>
                </c:pt>
                <c:pt idx="6866">
                  <c:v>6.4127400000000001E-2</c:v>
                </c:pt>
                <c:pt idx="6867">
                  <c:v>6.7560999999999996E-2</c:v>
                </c:pt>
                <c:pt idx="6868">
                  <c:v>7.1404300000000004E-2</c:v>
                </c:pt>
                <c:pt idx="6869">
                  <c:v>7.5726100000000005E-2</c:v>
                </c:pt>
                <c:pt idx="6870">
                  <c:v>8.0610100000000004E-2</c:v>
                </c:pt>
                <c:pt idx="6871">
                  <c:v>8.4703899999999999E-2</c:v>
                </c:pt>
                <c:pt idx="6872">
                  <c:v>8.9226E-2</c:v>
                </c:pt>
                <c:pt idx="6873">
                  <c:v>9.5432299999999998E-2</c:v>
                </c:pt>
                <c:pt idx="6874">
                  <c:v>0.100053</c:v>
                </c:pt>
                <c:pt idx="6875">
                  <c:v>0.10512100000000001</c:v>
                </c:pt>
                <c:pt idx="6876">
                  <c:v>0.11069900000000001</c:v>
                </c:pt>
                <c:pt idx="6877">
                  <c:v>0.11686000000000001</c:v>
                </c:pt>
                <c:pt idx="6878">
                  <c:v>0.12368999999999999</c:v>
                </c:pt>
                <c:pt idx="6879">
                  <c:v>0.13129199999999999</c:v>
                </c:pt>
                <c:pt idx="6880">
                  <c:v>0.138573</c:v>
                </c:pt>
                <c:pt idx="6881">
                  <c:v>0.145292</c:v>
                </c:pt>
                <c:pt idx="6882">
                  <c:v>0.152618</c:v>
                </c:pt>
                <c:pt idx="6883">
                  <c:v>0.16063</c:v>
                </c:pt>
                <c:pt idx="6884">
                  <c:v>0.16941700000000001</c:v>
                </c:pt>
                <c:pt idx="6885">
                  <c:v>0.179087</c:v>
                </c:pt>
                <c:pt idx="6886">
                  <c:v>0.18976299999999999</c:v>
                </c:pt>
                <c:pt idx="6887">
                  <c:v>0.201595</c:v>
                </c:pt>
                <c:pt idx="6888">
                  <c:v>0.213036</c:v>
                </c:pt>
                <c:pt idx="6889">
                  <c:v>0.22376299999999999</c:v>
                </c:pt>
                <c:pt idx="6890">
                  <c:v>0.23545099999999999</c:v>
                </c:pt>
                <c:pt idx="6891">
                  <c:v>0.248221</c:v>
                </c:pt>
                <c:pt idx="6892">
                  <c:v>0.26221699999999998</c:v>
                </c:pt>
                <c:pt idx="6893">
                  <c:v>0.27760800000000002</c:v>
                </c:pt>
                <c:pt idx="6894">
                  <c:v>0.29459299999999999</c:v>
                </c:pt>
                <c:pt idx="6895">
                  <c:v>0.31341000000000002</c:v>
                </c:pt>
                <c:pt idx="6896">
                  <c:v>0.332511</c:v>
                </c:pt>
                <c:pt idx="6897">
                  <c:v>0.35164000000000001</c:v>
                </c:pt>
                <c:pt idx="6898">
                  <c:v>0.372693</c:v>
                </c:pt>
                <c:pt idx="6899">
                  <c:v>0.395951</c:v>
                </c:pt>
                <c:pt idx="6900">
                  <c:v>0.42175699999999999</c:v>
                </c:pt>
                <c:pt idx="6901">
                  <c:v>0.45052500000000001</c:v>
                </c:pt>
                <c:pt idx="6902">
                  <c:v>0.474352</c:v>
                </c:pt>
                <c:pt idx="6903">
                  <c:v>0.50039699999999998</c:v>
                </c:pt>
                <c:pt idx="6904">
                  <c:v>0.52898900000000004</c:v>
                </c:pt>
                <c:pt idx="6905">
                  <c:v>0.553956</c:v>
                </c:pt>
                <c:pt idx="6906">
                  <c:v>0.58579599999999998</c:v>
                </c:pt>
                <c:pt idx="6907">
                  <c:v>0.62101600000000001</c:v>
                </c:pt>
                <c:pt idx="6908">
                  <c:v>0.66023399999999999</c:v>
                </c:pt>
                <c:pt idx="6909">
                  <c:v>0.70425000000000004</c:v>
                </c:pt>
                <c:pt idx="6910">
                  <c:v>0.74102999999999997</c:v>
                </c:pt>
                <c:pt idx="6911">
                  <c:v>0.78164199999999995</c:v>
                </c:pt>
                <c:pt idx="6912">
                  <c:v>0.82681499999999997</c:v>
                </c:pt>
                <c:pt idx="6913">
                  <c:v>0.87739900000000004</c:v>
                </c:pt>
                <c:pt idx="6914">
                  <c:v>0.93018999999999996</c:v>
                </c:pt>
                <c:pt idx="6915">
                  <c:v>0.98005600000000004</c:v>
                </c:pt>
                <c:pt idx="6916">
                  <c:v>1.0355399999999999</c:v>
                </c:pt>
                <c:pt idx="6917">
                  <c:v>1.0975999999999999</c:v>
                </c:pt>
                <c:pt idx="6918">
                  <c:v>1.1673800000000001</c:v>
                </c:pt>
                <c:pt idx="6919">
                  <c:v>1.2462200000000001</c:v>
                </c:pt>
                <c:pt idx="6920">
                  <c:v>1.3046500000000001</c:v>
                </c:pt>
                <c:pt idx="6921">
                  <c:v>1.36836</c:v>
                </c:pt>
                <c:pt idx="6922">
                  <c:v>1.4379900000000001</c:v>
                </c:pt>
                <c:pt idx="6923">
                  <c:v>1.5142</c:v>
                </c:pt>
                <c:pt idx="6924">
                  <c:v>1.59779</c:v>
                </c:pt>
                <c:pt idx="6925">
                  <c:v>1.68956</c:v>
                </c:pt>
                <c:pt idx="6926">
                  <c:v>1.79047</c:v>
                </c:pt>
                <c:pt idx="6927">
                  <c:v>1.9015</c:v>
                </c:pt>
                <c:pt idx="6928">
                  <c:v>2.00075</c:v>
                </c:pt>
                <c:pt idx="6929">
                  <c:v>2.10819</c:v>
                </c:pt>
                <c:pt idx="6930">
                  <c:v>2.2246100000000002</c:v>
                </c:pt>
                <c:pt idx="6931">
                  <c:v>2.3507099999999999</c:v>
                </c:pt>
                <c:pt idx="6932">
                  <c:v>2.4874499999999999</c:v>
                </c:pt>
                <c:pt idx="6933">
                  <c:v>2.6356000000000002</c:v>
                </c:pt>
                <c:pt idx="6934">
                  <c:v>2.7962099999999999</c:v>
                </c:pt>
                <c:pt idx="6935">
                  <c:v>2.9701900000000001</c:v>
                </c:pt>
                <c:pt idx="6936">
                  <c:v>3.15882</c:v>
                </c:pt>
                <c:pt idx="6937">
                  <c:v>3.3630499999999999</c:v>
                </c:pt>
                <c:pt idx="6938">
                  <c:v>3.5842200000000002</c:v>
                </c:pt>
                <c:pt idx="6939">
                  <c:v>3.8234599999999999</c:v>
                </c:pt>
                <c:pt idx="6940">
                  <c:v>4.0823600000000004</c:v>
                </c:pt>
                <c:pt idx="6941">
                  <c:v>4.3620900000000002</c:v>
                </c:pt>
                <c:pt idx="6942">
                  <c:v>4.6642900000000003</c:v>
                </c:pt>
                <c:pt idx="6943">
                  <c:v>4.9903199999999996</c:v>
                </c:pt>
                <c:pt idx="6944">
                  <c:v>5.4343599999999999</c:v>
                </c:pt>
                <c:pt idx="6945">
                  <c:v>5.9214000000000002</c:v>
                </c:pt>
                <c:pt idx="6946">
                  <c:v>6.4550799999999997</c:v>
                </c:pt>
                <c:pt idx="6947">
                  <c:v>7.0386899999999999</c:v>
                </c:pt>
                <c:pt idx="6948">
                  <c:v>7.6760999999999999</c:v>
                </c:pt>
                <c:pt idx="6949">
                  <c:v>8.3707200000000004</c:v>
                </c:pt>
                <c:pt idx="6950">
                  <c:v>9.1264299999999992</c:v>
                </c:pt>
                <c:pt idx="6951">
                  <c:v>9.9463799999999996</c:v>
                </c:pt>
                <c:pt idx="6952">
                  <c:v>10.835100000000001</c:v>
                </c:pt>
                <c:pt idx="6953">
                  <c:v>11.795299999999999</c:v>
                </c:pt>
                <c:pt idx="6954">
                  <c:v>12.476900000000001</c:v>
                </c:pt>
                <c:pt idx="6955">
                  <c:v>13.620100000000001</c:v>
                </c:pt>
                <c:pt idx="6956">
                  <c:v>14.851900000000001</c:v>
                </c:pt>
                <c:pt idx="6957">
                  <c:v>16.176100000000002</c:v>
                </c:pt>
                <c:pt idx="6958">
                  <c:v>17.595099999999999</c:v>
                </c:pt>
                <c:pt idx="6959">
                  <c:v>19.112300000000001</c:v>
                </c:pt>
                <c:pt idx="6960">
                  <c:v>20.7285</c:v>
                </c:pt>
                <c:pt idx="6961">
                  <c:v>22.446000000000002</c:v>
                </c:pt>
                <c:pt idx="6962">
                  <c:v>24.9694</c:v>
                </c:pt>
                <c:pt idx="6963">
                  <c:v>27.166399999999999</c:v>
                </c:pt>
                <c:pt idx="6964">
                  <c:v>30.289400000000001</c:v>
                </c:pt>
                <c:pt idx="6965">
                  <c:v>33.314500000000002</c:v>
                </c:pt>
                <c:pt idx="6966">
                  <c:v>37.5351</c:v>
                </c:pt>
                <c:pt idx="6967">
                  <c:v>42.623699999999999</c:v>
                </c:pt>
                <c:pt idx="6968">
                  <c:v>48.388199999999998</c:v>
                </c:pt>
                <c:pt idx="6969">
                  <c:v>68.199600000000004</c:v>
                </c:pt>
                <c:pt idx="6970">
                  <c:v>72.727099999999993</c:v>
                </c:pt>
                <c:pt idx="6971">
                  <c:v>77.650300000000001</c:v>
                </c:pt>
                <c:pt idx="6972">
                  <c:v>82.274199999999993</c:v>
                </c:pt>
                <c:pt idx="6973">
                  <c:v>84.517399999999995</c:v>
                </c:pt>
                <c:pt idx="6974">
                  <c:v>87.846500000000006</c:v>
                </c:pt>
                <c:pt idx="6975">
                  <c:v>89.933300000000003</c:v>
                </c:pt>
                <c:pt idx="6976">
                  <c:v>91.636799999999994</c:v>
                </c:pt>
                <c:pt idx="6977">
                  <c:v>92.858699999999999</c:v>
                </c:pt>
                <c:pt idx="6978">
                  <c:v>93.2911</c:v>
                </c:pt>
                <c:pt idx="6979">
                  <c:v>93.299099999999996</c:v>
                </c:pt>
                <c:pt idx="6980">
                  <c:v>93.089299999999994</c:v>
                </c:pt>
                <c:pt idx="6981">
                  <c:v>92.365799999999993</c:v>
                </c:pt>
                <c:pt idx="6982">
                  <c:v>91.321899999999999</c:v>
                </c:pt>
                <c:pt idx="6983">
                  <c:v>89.773899999999998</c:v>
                </c:pt>
                <c:pt idx="6984">
                  <c:v>87.478999999999999</c:v>
                </c:pt>
                <c:pt idx="6985">
                  <c:v>84.067899999999995</c:v>
                </c:pt>
                <c:pt idx="6986">
                  <c:v>80.5364</c:v>
                </c:pt>
                <c:pt idx="6987">
                  <c:v>76.135900000000007</c:v>
                </c:pt>
                <c:pt idx="6988">
                  <c:v>69.414699999999996</c:v>
                </c:pt>
                <c:pt idx="6989">
                  <c:v>59.217399999999998</c:v>
                </c:pt>
                <c:pt idx="6990">
                  <c:v>48.1646</c:v>
                </c:pt>
                <c:pt idx="6991">
                  <c:v>42.238300000000002</c:v>
                </c:pt>
                <c:pt idx="6992">
                  <c:v>37.133899999999997</c:v>
                </c:pt>
                <c:pt idx="6993">
                  <c:v>33.290100000000002</c:v>
                </c:pt>
                <c:pt idx="6994">
                  <c:v>29.686</c:v>
                </c:pt>
                <c:pt idx="6995">
                  <c:v>26.979299999999999</c:v>
                </c:pt>
                <c:pt idx="6996">
                  <c:v>24.125699999999998</c:v>
                </c:pt>
                <c:pt idx="6997">
                  <c:v>22.345400000000001</c:v>
                </c:pt>
                <c:pt idx="6998">
                  <c:v>20.663699999999999</c:v>
                </c:pt>
                <c:pt idx="6999">
                  <c:v>19.078800000000001</c:v>
                </c:pt>
                <c:pt idx="7000">
                  <c:v>17.590399999999999</c:v>
                </c:pt>
                <c:pt idx="7001">
                  <c:v>16.195900000000002</c:v>
                </c:pt>
                <c:pt idx="7002">
                  <c:v>14.893800000000001</c:v>
                </c:pt>
                <c:pt idx="7003">
                  <c:v>13.7912</c:v>
                </c:pt>
                <c:pt idx="7004">
                  <c:v>12.7599</c:v>
                </c:pt>
                <c:pt idx="7005">
                  <c:v>11.7966</c:v>
                </c:pt>
                <c:pt idx="7006">
                  <c:v>10.898999999999999</c:v>
                </c:pt>
                <c:pt idx="7007">
                  <c:v>10.0639</c:v>
                </c:pt>
                <c:pt idx="7008">
                  <c:v>9.2887299999999993</c:v>
                </c:pt>
                <c:pt idx="7009">
                  <c:v>8.5702400000000001</c:v>
                </c:pt>
                <c:pt idx="7010">
                  <c:v>7.9059799999999996</c:v>
                </c:pt>
                <c:pt idx="7011">
                  <c:v>7.29216</c:v>
                </c:pt>
                <c:pt idx="7012">
                  <c:v>6.7265800000000002</c:v>
                </c:pt>
                <c:pt idx="7013">
                  <c:v>6.1585000000000001</c:v>
                </c:pt>
                <c:pt idx="7014">
                  <c:v>5.7490500000000004</c:v>
                </c:pt>
                <c:pt idx="7015">
                  <c:v>5.3686400000000001</c:v>
                </c:pt>
                <c:pt idx="7016">
                  <c:v>5.0155500000000002</c:v>
                </c:pt>
                <c:pt idx="7017">
                  <c:v>4.6880699999999997</c:v>
                </c:pt>
                <c:pt idx="7018">
                  <c:v>4.3845999999999998</c:v>
                </c:pt>
                <c:pt idx="7019">
                  <c:v>4.1036299999999999</c:v>
                </c:pt>
                <c:pt idx="7020">
                  <c:v>3.8437000000000001</c:v>
                </c:pt>
                <c:pt idx="7021">
                  <c:v>3.60331</c:v>
                </c:pt>
                <c:pt idx="7022">
                  <c:v>3.3811200000000001</c:v>
                </c:pt>
                <c:pt idx="7023">
                  <c:v>3.1759200000000001</c:v>
                </c:pt>
                <c:pt idx="7024">
                  <c:v>2.9864600000000001</c:v>
                </c:pt>
                <c:pt idx="7025">
                  <c:v>2.8115800000000002</c:v>
                </c:pt>
                <c:pt idx="7026">
                  <c:v>2.6501899999999998</c:v>
                </c:pt>
                <c:pt idx="7027">
                  <c:v>2.50129</c:v>
                </c:pt>
                <c:pt idx="7028">
                  <c:v>2.3639299999999999</c:v>
                </c:pt>
                <c:pt idx="7029">
                  <c:v>2.2236899999999999</c:v>
                </c:pt>
                <c:pt idx="7030">
                  <c:v>2.0831900000000001</c:v>
                </c:pt>
                <c:pt idx="7031">
                  <c:v>1.95577</c:v>
                </c:pt>
                <c:pt idx="7032">
                  <c:v>1.84016</c:v>
                </c:pt>
                <c:pt idx="7033">
                  <c:v>1.73515</c:v>
                </c:pt>
                <c:pt idx="7034">
                  <c:v>1.6396900000000001</c:v>
                </c:pt>
                <c:pt idx="7035">
                  <c:v>1.55281</c:v>
                </c:pt>
                <c:pt idx="7036">
                  <c:v>1.4736400000000001</c:v>
                </c:pt>
                <c:pt idx="7037">
                  <c:v>1.4013599999999999</c:v>
                </c:pt>
                <c:pt idx="7038">
                  <c:v>1.33528</c:v>
                </c:pt>
                <c:pt idx="7039">
                  <c:v>1.2463900000000001</c:v>
                </c:pt>
                <c:pt idx="7040">
                  <c:v>1.16812</c:v>
                </c:pt>
                <c:pt idx="7041">
                  <c:v>1.09887</c:v>
                </c:pt>
                <c:pt idx="7042">
                  <c:v>1.0372699999999999</c:v>
                </c:pt>
                <c:pt idx="7043">
                  <c:v>0.97281600000000001</c:v>
                </c:pt>
                <c:pt idx="7044">
                  <c:v>0.911825</c:v>
                </c:pt>
                <c:pt idx="7045">
                  <c:v>0.85807699999999998</c:v>
                </c:pt>
                <c:pt idx="7046">
                  <c:v>0.81029799999999996</c:v>
                </c:pt>
                <c:pt idx="7047">
                  <c:v>0.76752500000000001</c:v>
                </c:pt>
                <c:pt idx="7048">
                  <c:v>0.72894899999999996</c:v>
                </c:pt>
                <c:pt idx="7049">
                  <c:v>0.69394400000000001</c:v>
                </c:pt>
                <c:pt idx="7050">
                  <c:v>0.65195199999999998</c:v>
                </c:pt>
                <c:pt idx="7051">
                  <c:v>0.61445099999999997</c:v>
                </c:pt>
                <c:pt idx="7052">
                  <c:v>0.58072100000000004</c:v>
                </c:pt>
                <c:pt idx="7053">
                  <c:v>0.55122300000000002</c:v>
                </c:pt>
                <c:pt idx="7054">
                  <c:v>0.52430200000000005</c:v>
                </c:pt>
                <c:pt idx="7055">
                  <c:v>0.49185099999999998</c:v>
                </c:pt>
                <c:pt idx="7056">
                  <c:v>0.462779</c:v>
                </c:pt>
                <c:pt idx="7057">
                  <c:v>0.43659500000000001</c:v>
                </c:pt>
                <c:pt idx="7058">
                  <c:v>0.412906</c:v>
                </c:pt>
                <c:pt idx="7059">
                  <c:v>0.39138899999999999</c:v>
                </c:pt>
                <c:pt idx="7060">
                  <c:v>0.371776</c:v>
                </c:pt>
                <c:pt idx="7061">
                  <c:v>0.34912900000000002</c:v>
                </c:pt>
                <c:pt idx="7062">
                  <c:v>0.330513</c:v>
                </c:pt>
                <c:pt idx="7063">
                  <c:v>0.313612</c:v>
                </c:pt>
                <c:pt idx="7064">
                  <c:v>0.29821399999999998</c:v>
                </c:pt>
                <c:pt idx="7065">
                  <c:v>0.28414800000000001</c:v>
                </c:pt>
                <c:pt idx="7066">
                  <c:v>0.26720300000000002</c:v>
                </c:pt>
                <c:pt idx="7067">
                  <c:v>0.25205699999999998</c:v>
                </c:pt>
                <c:pt idx="7068">
                  <c:v>0.23846300000000001</c:v>
                </c:pt>
                <c:pt idx="7069">
                  <c:v>0.226217</c:v>
                </c:pt>
                <c:pt idx="7070">
                  <c:v>0.21291499999999999</c:v>
                </c:pt>
                <c:pt idx="7071">
                  <c:v>0.20241500000000001</c:v>
                </c:pt>
                <c:pt idx="7072">
                  <c:v>0.19292500000000001</c:v>
                </c:pt>
                <c:pt idx="7073">
                  <c:v>0.18163399999999999</c:v>
                </c:pt>
                <c:pt idx="7074">
                  <c:v>0.171684</c:v>
                </c:pt>
                <c:pt idx="7075">
                  <c:v>0.162878</c:v>
                </c:pt>
                <c:pt idx="7076">
                  <c:v>0.155058</c:v>
                </c:pt>
                <c:pt idx="7077">
                  <c:v>0.14809</c:v>
                </c:pt>
                <c:pt idx="7078">
                  <c:v>0.14186399999999999</c:v>
                </c:pt>
                <c:pt idx="7079">
                  <c:v>0.135631</c:v>
                </c:pt>
                <c:pt idx="7080">
                  <c:v>0.130111</c:v>
                </c:pt>
                <c:pt idx="7081">
                  <c:v>0.12370100000000001</c:v>
                </c:pt>
                <c:pt idx="7082">
                  <c:v>0.118214</c:v>
                </c:pt>
                <c:pt idx="7083">
                  <c:v>0.11350300000000001</c:v>
                </c:pt>
                <c:pt idx="7084">
                  <c:v>0.109456</c:v>
                </c:pt>
                <c:pt idx="7085">
                  <c:v>0.105979</c:v>
                </c:pt>
                <c:pt idx="7086">
                  <c:v>0.103001</c:v>
                </c:pt>
                <c:pt idx="7087">
                  <c:v>0.100186</c:v>
                </c:pt>
                <c:pt idx="7088">
                  <c:v>9.7625299999999998E-2</c:v>
                </c:pt>
                <c:pt idx="7089">
                  <c:v>9.5565800000000006E-2</c:v>
                </c:pt>
                <c:pt idx="7090">
                  <c:v>9.3944399999999997E-2</c:v>
                </c:pt>
                <c:pt idx="7091">
                  <c:v>9.2224600000000004E-2</c:v>
                </c:pt>
                <c:pt idx="7092">
                  <c:v>9.1246300000000002E-2</c:v>
                </c:pt>
                <c:pt idx="7093">
                  <c:v>9.0917999999999999E-2</c:v>
                </c:pt>
                <c:pt idx="7094">
                  <c:v>9.1286000000000006E-2</c:v>
                </c:pt>
                <c:pt idx="7095">
                  <c:v>9.2404399999999998E-2</c:v>
                </c:pt>
                <c:pt idx="7096">
                  <c:v>9.4229900000000005E-2</c:v>
                </c:pt>
                <c:pt idx="7097">
                  <c:v>9.6748600000000004E-2</c:v>
                </c:pt>
                <c:pt idx="7098">
                  <c:v>9.9969299999999997E-2</c:v>
                </c:pt>
                <c:pt idx="7099">
                  <c:v>0.104076</c:v>
                </c:pt>
                <c:pt idx="7100">
                  <c:v>0.10911899999999999</c:v>
                </c:pt>
                <c:pt idx="7101">
                  <c:v>0.113011</c:v>
                </c:pt>
                <c:pt idx="7102">
                  <c:v>0.11737</c:v>
                </c:pt>
                <c:pt idx="7103">
                  <c:v>0.122238</c:v>
                </c:pt>
                <c:pt idx="7104">
                  <c:v>0.127669</c:v>
                </c:pt>
                <c:pt idx="7105">
                  <c:v>0.13372700000000001</c:v>
                </c:pt>
                <c:pt idx="7106">
                  <c:v>0.14013500000000001</c:v>
                </c:pt>
                <c:pt idx="7107">
                  <c:v>0.14686299999999999</c:v>
                </c:pt>
                <c:pt idx="7108">
                  <c:v>0.15431500000000001</c:v>
                </c:pt>
                <c:pt idx="7109">
                  <c:v>0.16258500000000001</c:v>
                </c:pt>
                <c:pt idx="7110">
                  <c:v>0.171789</c:v>
                </c:pt>
                <c:pt idx="7111">
                  <c:v>0.182064</c:v>
                </c:pt>
                <c:pt idx="7112">
                  <c:v>0.193576</c:v>
                </c:pt>
                <c:pt idx="7113">
                  <c:v>0.20652499999999999</c:v>
                </c:pt>
                <c:pt idx="7114">
                  <c:v>0.218586</c:v>
                </c:pt>
                <c:pt idx="7115">
                  <c:v>0.229186</c:v>
                </c:pt>
                <c:pt idx="7116">
                  <c:v>0.24074599999999999</c:v>
                </c:pt>
                <c:pt idx="7117">
                  <c:v>0.25339200000000001</c:v>
                </c:pt>
                <c:pt idx="7118">
                  <c:v>0.26727400000000001</c:v>
                </c:pt>
                <c:pt idx="7119">
                  <c:v>0.28256300000000001</c:v>
                </c:pt>
                <c:pt idx="7120">
                  <c:v>0.29946099999999998</c:v>
                </c:pt>
                <c:pt idx="7121">
                  <c:v>0.31820399999999999</c:v>
                </c:pt>
                <c:pt idx="7122">
                  <c:v>0.33634199999999997</c:v>
                </c:pt>
                <c:pt idx="7123">
                  <c:v>0.35335800000000001</c:v>
                </c:pt>
                <c:pt idx="7124">
                  <c:v>0.37190899999999999</c:v>
                </c:pt>
                <c:pt idx="7125">
                  <c:v>0.39218999999999998</c:v>
                </c:pt>
                <c:pt idx="7126">
                  <c:v>0.41443200000000002</c:v>
                </c:pt>
                <c:pt idx="7127">
                  <c:v>0.43890499999999999</c:v>
                </c:pt>
                <c:pt idx="7128">
                  <c:v>0.46592899999999998</c:v>
                </c:pt>
                <c:pt idx="7129">
                  <c:v>0.49588199999999999</c:v>
                </c:pt>
                <c:pt idx="7130">
                  <c:v>0.52436799999999995</c:v>
                </c:pt>
                <c:pt idx="7131">
                  <c:v>0.55044199999999999</c:v>
                </c:pt>
                <c:pt idx="7132">
                  <c:v>0.57875900000000002</c:v>
                </c:pt>
                <c:pt idx="7133">
                  <c:v>0.60959200000000002</c:v>
                </c:pt>
                <c:pt idx="7134">
                  <c:v>0.643262</c:v>
                </c:pt>
                <c:pt idx="7135">
                  <c:v>0.68014399999999997</c:v>
                </c:pt>
                <c:pt idx="7136">
                  <c:v>0.72067999999999999</c:v>
                </c:pt>
                <c:pt idx="7137">
                  <c:v>0.76539100000000004</c:v>
                </c:pt>
                <c:pt idx="7138">
                  <c:v>0.81190200000000001</c:v>
                </c:pt>
                <c:pt idx="7139">
                  <c:v>0.85999400000000004</c:v>
                </c:pt>
                <c:pt idx="7140">
                  <c:v>0.912991</c:v>
                </c:pt>
                <c:pt idx="7141">
                  <c:v>0.97161699999999995</c:v>
                </c:pt>
                <c:pt idx="7142">
                  <c:v>1.03227</c:v>
                </c:pt>
                <c:pt idx="7143">
                  <c:v>1.09453</c:v>
                </c:pt>
                <c:pt idx="7144">
                  <c:v>1.16323</c:v>
                </c:pt>
                <c:pt idx="7145">
                  <c:v>1.22546</c:v>
                </c:pt>
                <c:pt idx="7146">
                  <c:v>1.3085899999999999</c:v>
                </c:pt>
                <c:pt idx="7147">
                  <c:v>1.38445</c:v>
                </c:pt>
                <c:pt idx="7148">
                  <c:v>1.4599500000000001</c:v>
                </c:pt>
                <c:pt idx="7149">
                  <c:v>1.53966</c:v>
                </c:pt>
                <c:pt idx="7150">
                  <c:v>1.62687</c:v>
                </c:pt>
                <c:pt idx="7151">
                  <c:v>1.7261</c:v>
                </c:pt>
                <c:pt idx="7152">
                  <c:v>1.8244199999999999</c:v>
                </c:pt>
                <c:pt idx="7153">
                  <c:v>1.9325300000000001</c:v>
                </c:pt>
                <c:pt idx="7154">
                  <c:v>2.06603</c:v>
                </c:pt>
                <c:pt idx="7155">
                  <c:v>2.17686</c:v>
                </c:pt>
                <c:pt idx="7156">
                  <c:v>2.32402</c:v>
                </c:pt>
                <c:pt idx="7157">
                  <c:v>2.4414099999999999</c:v>
                </c:pt>
                <c:pt idx="7158">
                  <c:v>2.5695899999999998</c:v>
                </c:pt>
                <c:pt idx="7159">
                  <c:v>2.7101099999999998</c:v>
                </c:pt>
                <c:pt idx="7160">
                  <c:v>2.88124</c:v>
                </c:pt>
                <c:pt idx="7161">
                  <c:v>3.0726100000000001</c:v>
                </c:pt>
                <c:pt idx="7162">
                  <c:v>3.2879999999999998</c:v>
                </c:pt>
                <c:pt idx="7163">
                  <c:v>3.4471699999999998</c:v>
                </c:pt>
                <c:pt idx="7164">
                  <c:v>3.6206399999999999</c:v>
                </c:pt>
                <c:pt idx="7165">
                  <c:v>3.8102900000000002</c:v>
                </c:pt>
                <c:pt idx="7166">
                  <c:v>4.0297299999999998</c:v>
                </c:pt>
                <c:pt idx="7167">
                  <c:v>4.2850900000000003</c:v>
                </c:pt>
                <c:pt idx="7168">
                  <c:v>4.5697900000000002</c:v>
                </c:pt>
                <c:pt idx="7169">
                  <c:v>4.8882399999999997</c:v>
                </c:pt>
                <c:pt idx="7170">
                  <c:v>5.1522899999999998</c:v>
                </c:pt>
                <c:pt idx="7171">
                  <c:v>5.4405599999999996</c:v>
                </c:pt>
                <c:pt idx="7172">
                  <c:v>5.7558299999999996</c:v>
                </c:pt>
                <c:pt idx="7173">
                  <c:v>6.1008899999999997</c:v>
                </c:pt>
                <c:pt idx="7174">
                  <c:v>6.4790799999999997</c:v>
                </c:pt>
                <c:pt idx="7175">
                  <c:v>6.8936999999999999</c:v>
                </c:pt>
                <c:pt idx="7176">
                  <c:v>7.3551500000000001</c:v>
                </c:pt>
                <c:pt idx="7177">
                  <c:v>7.8622100000000001</c:v>
                </c:pt>
                <c:pt idx="7178">
                  <c:v>8.4197900000000008</c:v>
                </c:pt>
                <c:pt idx="7179">
                  <c:v>9.0327199999999994</c:v>
                </c:pt>
                <c:pt idx="7180">
                  <c:v>9.7066099999999995</c:v>
                </c:pt>
                <c:pt idx="7181">
                  <c:v>10.446899999999999</c:v>
                </c:pt>
                <c:pt idx="7182">
                  <c:v>11.2599</c:v>
                </c:pt>
                <c:pt idx="7183">
                  <c:v>12.151400000000001</c:v>
                </c:pt>
                <c:pt idx="7184">
                  <c:v>13.1286</c:v>
                </c:pt>
                <c:pt idx="7185">
                  <c:v>14.1976</c:v>
                </c:pt>
                <c:pt idx="7186">
                  <c:v>15.406499999999999</c:v>
                </c:pt>
                <c:pt idx="7187">
                  <c:v>16.818100000000001</c:v>
                </c:pt>
                <c:pt idx="7188">
                  <c:v>18.367699999999999</c:v>
                </c:pt>
                <c:pt idx="7189">
                  <c:v>20.064</c:v>
                </c:pt>
                <c:pt idx="7190">
                  <c:v>21.9161</c:v>
                </c:pt>
                <c:pt idx="7191">
                  <c:v>23.9313</c:v>
                </c:pt>
                <c:pt idx="7192">
                  <c:v>25.9131</c:v>
                </c:pt>
                <c:pt idx="7193">
                  <c:v>28.040700000000001</c:v>
                </c:pt>
                <c:pt idx="7194">
                  <c:v>30.319199999999999</c:v>
                </c:pt>
                <c:pt idx="7195">
                  <c:v>32.750799999999998</c:v>
                </c:pt>
                <c:pt idx="7196">
                  <c:v>35.3386</c:v>
                </c:pt>
                <c:pt idx="7197">
                  <c:v>38.3277</c:v>
                </c:pt>
                <c:pt idx="7198">
                  <c:v>41.630800000000001</c:v>
                </c:pt>
                <c:pt idx="7199">
                  <c:v>46.335599999999999</c:v>
                </c:pt>
                <c:pt idx="7200">
                  <c:v>51.368299999999998</c:v>
                </c:pt>
                <c:pt idx="7201">
                  <c:v>57.490499999999997</c:v>
                </c:pt>
                <c:pt idx="7202">
                  <c:v>64.164400000000001</c:v>
                </c:pt>
                <c:pt idx="7203">
                  <c:v>75.600300000000004</c:v>
                </c:pt>
                <c:pt idx="7204">
                  <c:v>93.877700000000004</c:v>
                </c:pt>
                <c:pt idx="7205">
                  <c:v>103.417</c:v>
                </c:pt>
                <c:pt idx="7206">
                  <c:v>108.51900000000001</c:v>
                </c:pt>
                <c:pt idx="7207">
                  <c:v>113.163</c:v>
                </c:pt>
                <c:pt idx="7208">
                  <c:v>117.932</c:v>
                </c:pt>
                <c:pt idx="7209">
                  <c:v>121.812</c:v>
                </c:pt>
                <c:pt idx="7210">
                  <c:v>123.852</c:v>
                </c:pt>
                <c:pt idx="7211">
                  <c:v>125.599</c:v>
                </c:pt>
                <c:pt idx="7212">
                  <c:v>126.711</c:v>
                </c:pt>
                <c:pt idx="7213">
                  <c:v>127.18300000000001</c:v>
                </c:pt>
                <c:pt idx="7214">
                  <c:v>126.678</c:v>
                </c:pt>
                <c:pt idx="7215">
                  <c:v>125.553</c:v>
                </c:pt>
                <c:pt idx="7216">
                  <c:v>123.49</c:v>
                </c:pt>
                <c:pt idx="7217">
                  <c:v>121.146</c:v>
                </c:pt>
                <c:pt idx="7218">
                  <c:v>118.286</c:v>
                </c:pt>
                <c:pt idx="7219">
                  <c:v>113.122</c:v>
                </c:pt>
                <c:pt idx="7220">
                  <c:v>108.474</c:v>
                </c:pt>
                <c:pt idx="7221">
                  <c:v>103.371</c:v>
                </c:pt>
                <c:pt idx="7222">
                  <c:v>93.832700000000003</c:v>
                </c:pt>
                <c:pt idx="7223">
                  <c:v>68.070499999999996</c:v>
                </c:pt>
                <c:pt idx="7224">
                  <c:v>60.265300000000003</c:v>
                </c:pt>
                <c:pt idx="7225">
                  <c:v>52.886099999999999</c:v>
                </c:pt>
                <c:pt idx="7226">
                  <c:v>48.453600000000002</c:v>
                </c:pt>
                <c:pt idx="7227">
                  <c:v>44.259</c:v>
                </c:pt>
                <c:pt idx="7228">
                  <c:v>40.314599999999999</c:v>
                </c:pt>
                <c:pt idx="7229">
                  <c:v>36.630299999999998</c:v>
                </c:pt>
                <c:pt idx="7230">
                  <c:v>33.208799999999997</c:v>
                </c:pt>
                <c:pt idx="7231">
                  <c:v>30.8353</c:v>
                </c:pt>
                <c:pt idx="7232">
                  <c:v>28.382899999999999</c:v>
                </c:pt>
                <c:pt idx="7233">
                  <c:v>26.102399999999999</c:v>
                </c:pt>
                <c:pt idx="7234">
                  <c:v>23.988700000000001</c:v>
                </c:pt>
                <c:pt idx="7235">
                  <c:v>22.035900000000002</c:v>
                </c:pt>
                <c:pt idx="7236">
                  <c:v>20.237100000000002</c:v>
                </c:pt>
                <c:pt idx="7237">
                  <c:v>18.585100000000001</c:v>
                </c:pt>
                <c:pt idx="7238">
                  <c:v>17.0718</c:v>
                </c:pt>
                <c:pt idx="7239">
                  <c:v>15.938499999999999</c:v>
                </c:pt>
                <c:pt idx="7240">
                  <c:v>14.731999999999999</c:v>
                </c:pt>
                <c:pt idx="7241">
                  <c:v>13.626799999999999</c:v>
                </c:pt>
                <c:pt idx="7242">
                  <c:v>12.6167</c:v>
                </c:pt>
                <c:pt idx="7243">
                  <c:v>11.6943</c:v>
                </c:pt>
                <c:pt idx="7244">
                  <c:v>10.8536</c:v>
                </c:pt>
                <c:pt idx="7245">
                  <c:v>10.087300000000001</c:v>
                </c:pt>
                <c:pt idx="7246">
                  <c:v>9.3900500000000005</c:v>
                </c:pt>
                <c:pt idx="7247">
                  <c:v>8.7557600000000004</c:v>
                </c:pt>
                <c:pt idx="7248">
                  <c:v>8.1791</c:v>
                </c:pt>
                <c:pt idx="7249">
                  <c:v>7.6547200000000002</c:v>
                </c:pt>
                <c:pt idx="7250">
                  <c:v>7.2774299999999998</c:v>
                </c:pt>
                <c:pt idx="7251">
                  <c:v>6.8771599999999999</c:v>
                </c:pt>
                <c:pt idx="7252">
                  <c:v>6.5095700000000001</c:v>
                </c:pt>
                <c:pt idx="7253">
                  <c:v>6.1718000000000002</c:v>
                </c:pt>
                <c:pt idx="7254">
                  <c:v>5.8611899999999997</c:v>
                </c:pt>
                <c:pt idx="7255">
                  <c:v>5.5753300000000001</c:v>
                </c:pt>
                <c:pt idx="7256">
                  <c:v>5.18818</c:v>
                </c:pt>
                <c:pt idx="7257">
                  <c:v>4.8449900000000001</c:v>
                </c:pt>
                <c:pt idx="7258">
                  <c:v>4.53993</c:v>
                </c:pt>
                <c:pt idx="7259">
                  <c:v>4.2678500000000001</c:v>
                </c:pt>
                <c:pt idx="7260">
                  <c:v>4.0244200000000001</c:v>
                </c:pt>
                <c:pt idx="7261">
                  <c:v>3.8057799999999999</c:v>
                </c:pt>
                <c:pt idx="7262">
                  <c:v>3.6087500000000001</c:v>
                </c:pt>
                <c:pt idx="7263">
                  <c:v>3.4451299999999998</c:v>
                </c:pt>
                <c:pt idx="7264">
                  <c:v>3.2251599999999998</c:v>
                </c:pt>
                <c:pt idx="7265">
                  <c:v>3.0312299999999999</c:v>
                </c:pt>
                <c:pt idx="7266">
                  <c:v>2.85907</c:v>
                </c:pt>
                <c:pt idx="7267">
                  <c:v>2.7054</c:v>
                </c:pt>
                <c:pt idx="7268">
                  <c:v>2.56745</c:v>
                </c:pt>
                <c:pt idx="7269">
                  <c:v>2.4430000000000001</c:v>
                </c:pt>
                <c:pt idx="7270">
                  <c:v>2.2949799999999998</c:v>
                </c:pt>
                <c:pt idx="7271">
                  <c:v>2.16432</c:v>
                </c:pt>
                <c:pt idx="7272">
                  <c:v>2.0483199999999999</c:v>
                </c:pt>
                <c:pt idx="7273">
                  <c:v>1.9434800000000001</c:v>
                </c:pt>
                <c:pt idx="7274">
                  <c:v>1.84971</c:v>
                </c:pt>
                <c:pt idx="7275">
                  <c:v>1.76553</c:v>
                </c:pt>
                <c:pt idx="7276">
                  <c:v>1.68974</c:v>
                </c:pt>
                <c:pt idx="7277">
                  <c:v>1.6000300000000001</c:v>
                </c:pt>
                <c:pt idx="7278">
                  <c:v>1.5215099999999999</c:v>
                </c:pt>
                <c:pt idx="7279">
                  <c:v>1.4526399999999999</c:v>
                </c:pt>
                <c:pt idx="7280">
                  <c:v>1.39215</c:v>
                </c:pt>
                <c:pt idx="7281">
                  <c:v>1.3389899999999999</c:v>
                </c:pt>
                <c:pt idx="7282">
                  <c:v>1.2822899999999999</c:v>
                </c:pt>
                <c:pt idx="7283">
                  <c:v>1.2341200000000001</c:v>
                </c:pt>
                <c:pt idx="7284">
                  <c:v>1.1934499999999999</c:v>
                </c:pt>
                <c:pt idx="7285">
                  <c:v>1.1594100000000001</c:v>
                </c:pt>
                <c:pt idx="7286">
                  <c:v>1.13131</c:v>
                </c:pt>
                <c:pt idx="7287">
                  <c:v>1.1086</c:v>
                </c:pt>
                <c:pt idx="7288">
                  <c:v>1.09084</c:v>
                </c:pt>
                <c:pt idx="7289">
                  <c:v>1.0776699999999999</c:v>
                </c:pt>
                <c:pt idx="7290">
                  <c:v>1.06687</c:v>
                </c:pt>
                <c:pt idx="7291">
                  <c:v>1.0630999999999999</c:v>
                </c:pt>
                <c:pt idx="7292">
                  <c:v>1.0657700000000001</c:v>
                </c:pt>
                <c:pt idx="7293">
                  <c:v>1.0744199999999999</c:v>
                </c:pt>
                <c:pt idx="7294">
                  <c:v>1.08907</c:v>
                </c:pt>
                <c:pt idx="7295">
                  <c:v>1.1098699999999999</c:v>
                </c:pt>
                <c:pt idx="7296">
                  <c:v>1.13707</c:v>
                </c:pt>
                <c:pt idx="7297">
                  <c:v>1.1710499999999999</c:v>
                </c:pt>
                <c:pt idx="7298">
                  <c:v>1.21235</c:v>
                </c:pt>
                <c:pt idx="7299">
                  <c:v>1.2616499999999999</c:v>
                </c:pt>
                <c:pt idx="7300">
                  <c:v>1.31409</c:v>
                </c:pt>
                <c:pt idx="7301">
                  <c:v>1.37469</c:v>
                </c:pt>
                <c:pt idx="7302">
                  <c:v>1.4444900000000001</c:v>
                </c:pt>
                <c:pt idx="7303">
                  <c:v>1.5247299999999999</c:v>
                </c:pt>
                <c:pt idx="7304">
                  <c:v>1.6169800000000001</c:v>
                </c:pt>
                <c:pt idx="7305">
                  <c:v>1.70682</c:v>
                </c:pt>
                <c:pt idx="7306">
                  <c:v>1.79922</c:v>
                </c:pt>
                <c:pt idx="7307">
                  <c:v>1.90273</c:v>
                </c:pt>
                <c:pt idx="7308">
                  <c:v>2.0204</c:v>
                </c:pt>
                <c:pt idx="7309">
                  <c:v>2.1245599999999998</c:v>
                </c:pt>
                <c:pt idx="7310">
                  <c:v>2.2670499999999998</c:v>
                </c:pt>
                <c:pt idx="7311">
                  <c:v>2.3896199999999999</c:v>
                </c:pt>
                <c:pt idx="7312">
                  <c:v>2.5486900000000001</c:v>
                </c:pt>
                <c:pt idx="7313">
                  <c:v>2.72559</c:v>
                </c:pt>
                <c:pt idx="7314">
                  <c:v>2.91838</c:v>
                </c:pt>
                <c:pt idx="7315">
                  <c:v>3.0686300000000002</c:v>
                </c:pt>
                <c:pt idx="7316">
                  <c:v>3.23298</c:v>
                </c:pt>
                <c:pt idx="7317">
                  <c:v>3.4133599999999999</c:v>
                </c:pt>
                <c:pt idx="7318">
                  <c:v>3.61198</c:v>
                </c:pt>
                <c:pt idx="7319">
                  <c:v>3.8315899999999998</c:v>
                </c:pt>
                <c:pt idx="7320">
                  <c:v>4.07538</c:v>
                </c:pt>
                <c:pt idx="7321">
                  <c:v>4.3473100000000002</c:v>
                </c:pt>
                <c:pt idx="7322">
                  <c:v>4.6521400000000002</c:v>
                </c:pt>
                <c:pt idx="7323">
                  <c:v>4.9059499999999998</c:v>
                </c:pt>
                <c:pt idx="7324">
                  <c:v>5.1844599999999996</c:v>
                </c:pt>
                <c:pt idx="7325">
                  <c:v>5.4912000000000001</c:v>
                </c:pt>
                <c:pt idx="7326">
                  <c:v>5.8301499999999997</c:v>
                </c:pt>
                <c:pt idx="7327">
                  <c:v>6.2061099999999998</c:v>
                </c:pt>
                <c:pt idx="7328">
                  <c:v>6.6245099999999999</c:v>
                </c:pt>
                <c:pt idx="7329">
                  <c:v>7.0918200000000002</c:v>
                </c:pt>
                <c:pt idx="7330">
                  <c:v>7.6152899999999999</c:v>
                </c:pt>
                <c:pt idx="7331">
                  <c:v>8.2037899999999997</c:v>
                </c:pt>
                <c:pt idx="7332">
                  <c:v>8.6368799999999997</c:v>
                </c:pt>
                <c:pt idx="7333">
                  <c:v>9.1063600000000005</c:v>
                </c:pt>
                <c:pt idx="7334">
                  <c:v>9.6158400000000004</c:v>
                </c:pt>
                <c:pt idx="7335">
                  <c:v>10.1692</c:v>
                </c:pt>
                <c:pt idx="7336">
                  <c:v>10.7704</c:v>
                </c:pt>
                <c:pt idx="7337">
                  <c:v>11.423999999999999</c:v>
                </c:pt>
                <c:pt idx="7338">
                  <c:v>12.1347</c:v>
                </c:pt>
                <c:pt idx="7339">
                  <c:v>12.9076</c:v>
                </c:pt>
                <c:pt idx="7340">
                  <c:v>13.747999999999999</c:v>
                </c:pt>
                <c:pt idx="7341">
                  <c:v>14.6614</c:v>
                </c:pt>
                <c:pt idx="7342">
                  <c:v>15.6333</c:v>
                </c:pt>
                <c:pt idx="7343">
                  <c:v>16.664400000000001</c:v>
                </c:pt>
                <c:pt idx="7344">
                  <c:v>17.779199999999999</c:v>
                </c:pt>
                <c:pt idx="7345">
                  <c:v>18.9831</c:v>
                </c:pt>
                <c:pt idx="7346">
                  <c:v>20.282</c:v>
                </c:pt>
                <c:pt idx="7347">
                  <c:v>21.6813</c:v>
                </c:pt>
                <c:pt idx="7348">
                  <c:v>23.186299999999999</c:v>
                </c:pt>
                <c:pt idx="7349">
                  <c:v>24.802099999999999</c:v>
                </c:pt>
                <c:pt idx="7350">
                  <c:v>26.4222</c:v>
                </c:pt>
                <c:pt idx="7351">
                  <c:v>28.868400000000001</c:v>
                </c:pt>
                <c:pt idx="7352">
                  <c:v>31.5303</c:v>
                </c:pt>
                <c:pt idx="7353">
                  <c:v>34.414099999999998</c:v>
                </c:pt>
                <c:pt idx="7354">
                  <c:v>37.524500000000003</c:v>
                </c:pt>
                <c:pt idx="7355">
                  <c:v>40.8613</c:v>
                </c:pt>
                <c:pt idx="7356">
                  <c:v>44.250500000000002</c:v>
                </c:pt>
                <c:pt idx="7357">
                  <c:v>49.076000000000001</c:v>
                </c:pt>
                <c:pt idx="7358">
                  <c:v>54.231900000000003</c:v>
                </c:pt>
                <c:pt idx="7359">
                  <c:v>61.084299999999999</c:v>
                </c:pt>
                <c:pt idx="7360">
                  <c:v>70.366699999999994</c:v>
                </c:pt>
                <c:pt idx="7361">
                  <c:v>87.714699999999993</c:v>
                </c:pt>
                <c:pt idx="7362">
                  <c:v>95.211399999999998</c:v>
                </c:pt>
                <c:pt idx="7363">
                  <c:v>103.215</c:v>
                </c:pt>
                <c:pt idx="7364">
                  <c:v>108.214</c:v>
                </c:pt>
                <c:pt idx="7365">
                  <c:v>112.76300000000001</c:v>
                </c:pt>
                <c:pt idx="7366">
                  <c:v>115.756</c:v>
                </c:pt>
                <c:pt idx="7367">
                  <c:v>118.36799999999999</c:v>
                </c:pt>
                <c:pt idx="7368">
                  <c:v>120.259</c:v>
                </c:pt>
                <c:pt idx="7369">
                  <c:v>121.477</c:v>
                </c:pt>
                <c:pt idx="7370">
                  <c:v>121.726</c:v>
                </c:pt>
                <c:pt idx="7371">
                  <c:v>121.35299999999999</c:v>
                </c:pt>
                <c:pt idx="7372">
                  <c:v>120.44799999999999</c:v>
                </c:pt>
                <c:pt idx="7373">
                  <c:v>119.01900000000001</c:v>
                </c:pt>
                <c:pt idx="7374">
                  <c:v>117.086</c:v>
                </c:pt>
                <c:pt idx="7375">
                  <c:v>113.627</c:v>
                </c:pt>
                <c:pt idx="7376">
                  <c:v>110.1</c:v>
                </c:pt>
                <c:pt idx="7377">
                  <c:v>104.624</c:v>
                </c:pt>
                <c:pt idx="7378">
                  <c:v>98.429900000000004</c:v>
                </c:pt>
                <c:pt idx="7379">
                  <c:v>91.709699999999998</c:v>
                </c:pt>
                <c:pt idx="7380">
                  <c:v>75.051000000000002</c:v>
                </c:pt>
                <c:pt idx="7381">
                  <c:v>65.578699999999998</c:v>
                </c:pt>
                <c:pt idx="7382">
                  <c:v>58.760599999999997</c:v>
                </c:pt>
                <c:pt idx="7383">
                  <c:v>52.5687</c:v>
                </c:pt>
                <c:pt idx="7384">
                  <c:v>47.512300000000003</c:v>
                </c:pt>
                <c:pt idx="7385">
                  <c:v>42.7941</c:v>
                </c:pt>
                <c:pt idx="7386">
                  <c:v>39.489800000000002</c:v>
                </c:pt>
                <c:pt idx="7387">
                  <c:v>36.216000000000001</c:v>
                </c:pt>
                <c:pt idx="7388">
                  <c:v>32.851799999999997</c:v>
                </c:pt>
                <c:pt idx="7389">
                  <c:v>30.7651</c:v>
                </c:pt>
                <c:pt idx="7390">
                  <c:v>28.801600000000001</c:v>
                </c:pt>
                <c:pt idx="7391">
                  <c:v>26.9573</c:v>
                </c:pt>
                <c:pt idx="7392">
                  <c:v>25.229700000000001</c:v>
                </c:pt>
                <c:pt idx="7393">
                  <c:v>23.614000000000001</c:v>
                </c:pt>
                <c:pt idx="7394">
                  <c:v>21.609000000000002</c:v>
                </c:pt>
                <c:pt idx="7395">
                  <c:v>20.189399999999999</c:v>
                </c:pt>
                <c:pt idx="7396">
                  <c:v>18.872900000000001</c:v>
                </c:pt>
                <c:pt idx="7397">
                  <c:v>17.654</c:v>
                </c:pt>
                <c:pt idx="7398">
                  <c:v>16.526700000000002</c:v>
                </c:pt>
                <c:pt idx="7399">
                  <c:v>15.4856</c:v>
                </c:pt>
                <c:pt idx="7400">
                  <c:v>14.523999999999999</c:v>
                </c:pt>
                <c:pt idx="7401">
                  <c:v>13.6374</c:v>
                </c:pt>
                <c:pt idx="7402">
                  <c:v>12.819699999999999</c:v>
                </c:pt>
                <c:pt idx="7403">
                  <c:v>12.0662</c:v>
                </c:pt>
                <c:pt idx="7404">
                  <c:v>11.371600000000001</c:v>
                </c:pt>
                <c:pt idx="7405">
                  <c:v>10.6999</c:v>
                </c:pt>
                <c:pt idx="7406">
                  <c:v>10.0686</c:v>
                </c:pt>
                <c:pt idx="7407">
                  <c:v>9.4901400000000002</c:v>
                </c:pt>
                <c:pt idx="7408">
                  <c:v>8.9591799999999999</c:v>
                </c:pt>
                <c:pt idx="7409">
                  <c:v>8.4718199999999992</c:v>
                </c:pt>
                <c:pt idx="7410">
                  <c:v>8.1690699999999996</c:v>
                </c:pt>
                <c:pt idx="7411">
                  <c:v>7.61144</c:v>
                </c:pt>
                <c:pt idx="7412">
                  <c:v>7.1114199999999999</c:v>
                </c:pt>
                <c:pt idx="7413">
                  <c:v>6.6617499999999996</c:v>
                </c:pt>
                <c:pt idx="7414">
                  <c:v>6.2563199999999997</c:v>
                </c:pt>
                <c:pt idx="7415">
                  <c:v>5.9019500000000003</c:v>
                </c:pt>
                <c:pt idx="7416">
                  <c:v>5.57944</c:v>
                </c:pt>
                <c:pt idx="7417">
                  <c:v>5.2849700000000004</c:v>
                </c:pt>
                <c:pt idx="7418">
                  <c:v>5.0153699999999999</c:v>
                </c:pt>
                <c:pt idx="7419">
                  <c:v>4.6897399999999996</c:v>
                </c:pt>
                <c:pt idx="7420">
                  <c:v>4.3976300000000004</c:v>
                </c:pt>
                <c:pt idx="7421">
                  <c:v>4.1344399999999997</c:v>
                </c:pt>
                <c:pt idx="7422">
                  <c:v>3.8961999999999999</c:v>
                </c:pt>
                <c:pt idx="7423">
                  <c:v>3.6797200000000001</c:v>
                </c:pt>
                <c:pt idx="7424">
                  <c:v>3.4821599999999999</c:v>
                </c:pt>
                <c:pt idx="7425">
                  <c:v>3.3013400000000002</c:v>
                </c:pt>
                <c:pt idx="7426">
                  <c:v>3.0828700000000002</c:v>
                </c:pt>
                <c:pt idx="7427">
                  <c:v>2.8868100000000001</c:v>
                </c:pt>
                <c:pt idx="7428">
                  <c:v>2.7100200000000001</c:v>
                </c:pt>
                <c:pt idx="7429">
                  <c:v>2.5499200000000002</c:v>
                </c:pt>
                <c:pt idx="7430">
                  <c:v>2.4043899999999998</c:v>
                </c:pt>
                <c:pt idx="7431">
                  <c:v>2.27162</c:v>
                </c:pt>
                <c:pt idx="7432">
                  <c:v>2.1380400000000002</c:v>
                </c:pt>
                <c:pt idx="7433">
                  <c:v>2.00556</c:v>
                </c:pt>
                <c:pt idx="7434">
                  <c:v>1.8855900000000001</c:v>
                </c:pt>
                <c:pt idx="7435">
                  <c:v>1.77654</c:v>
                </c:pt>
                <c:pt idx="7436">
                  <c:v>1.6771</c:v>
                </c:pt>
                <c:pt idx="7437">
                  <c:v>1.58613</c:v>
                </c:pt>
                <c:pt idx="7438">
                  <c:v>1.50267</c:v>
                </c:pt>
                <c:pt idx="7439">
                  <c:v>1.42591</c:v>
                </c:pt>
                <c:pt idx="7440">
                  <c:v>1.3481099999999999</c:v>
                </c:pt>
                <c:pt idx="7441">
                  <c:v>1.2703800000000001</c:v>
                </c:pt>
                <c:pt idx="7442">
                  <c:v>1.19946</c:v>
                </c:pt>
                <c:pt idx="7443">
                  <c:v>1.1345499999999999</c:v>
                </c:pt>
                <c:pt idx="7444">
                  <c:v>1.07498</c:v>
                </c:pt>
                <c:pt idx="7445">
                  <c:v>1.02016</c:v>
                </c:pt>
                <c:pt idx="7446">
                  <c:v>0.969607</c:v>
                </c:pt>
                <c:pt idx="7447">
                  <c:v>0.90080899999999997</c:v>
                </c:pt>
                <c:pt idx="7448">
                  <c:v>0.84772400000000003</c:v>
                </c:pt>
                <c:pt idx="7449">
                  <c:v>0.79938299999999995</c:v>
                </c:pt>
                <c:pt idx="7450">
                  <c:v>0.75522699999999998</c:v>
                </c:pt>
                <c:pt idx="7451">
                  <c:v>0.71477999999999997</c:v>
                </c:pt>
                <c:pt idx="7452">
                  <c:v>0.67762999999999995</c:v>
                </c:pt>
                <c:pt idx="7453">
                  <c:v>0.64342699999999997</c:v>
                </c:pt>
                <c:pt idx="7454">
                  <c:v>0.59698099999999998</c:v>
                </c:pt>
                <c:pt idx="7455">
                  <c:v>0.565886</c:v>
                </c:pt>
                <c:pt idx="7456">
                  <c:v>0.53453499999999998</c:v>
                </c:pt>
                <c:pt idx="7457">
                  <c:v>0.50584200000000001</c:v>
                </c:pt>
                <c:pt idx="7458">
                  <c:v>0.47951199999999999</c:v>
                </c:pt>
                <c:pt idx="7459">
                  <c:v>0.455287</c:v>
                </c:pt>
                <c:pt idx="7460">
                  <c:v>0.42241600000000001</c:v>
                </c:pt>
                <c:pt idx="7461">
                  <c:v>0.39314199999999999</c:v>
                </c:pt>
                <c:pt idx="7462">
                  <c:v>0.37303599999999998</c:v>
                </c:pt>
                <c:pt idx="7463">
                  <c:v>0.35238000000000003</c:v>
                </c:pt>
                <c:pt idx="7464">
                  <c:v>0.33347700000000002</c:v>
                </c:pt>
                <c:pt idx="7465">
                  <c:v>0.31613200000000002</c:v>
                </c:pt>
                <c:pt idx="7466">
                  <c:v>0.30017899999999997</c:v>
                </c:pt>
                <c:pt idx="7467">
                  <c:v>0.27854400000000001</c:v>
                </c:pt>
                <c:pt idx="7468">
                  <c:v>0.259295</c:v>
                </c:pt>
                <c:pt idx="7469">
                  <c:v>0.24601799999999999</c:v>
                </c:pt>
                <c:pt idx="7470">
                  <c:v>0.23233899999999999</c:v>
                </c:pt>
                <c:pt idx="7471">
                  <c:v>0.21984200000000001</c:v>
                </c:pt>
                <c:pt idx="7472">
                  <c:v>0.20839299999999999</c:v>
                </c:pt>
                <c:pt idx="7473">
                  <c:v>0.197876</c:v>
                </c:pt>
                <c:pt idx="7474">
                  <c:v>0.188191</c:v>
                </c:pt>
                <c:pt idx="7475">
                  <c:v>0.175038</c:v>
                </c:pt>
                <c:pt idx="7476">
                  <c:v>0.16707900000000001</c:v>
                </c:pt>
                <c:pt idx="7477">
                  <c:v>0.15734999999999999</c:v>
                </c:pt>
                <c:pt idx="7478">
                  <c:v>0.14851800000000001</c:v>
                </c:pt>
                <c:pt idx="7479">
                  <c:v>0.14047999999999999</c:v>
                </c:pt>
                <c:pt idx="7480">
                  <c:v>0.13314400000000001</c:v>
                </c:pt>
                <c:pt idx="7481">
                  <c:v>0.12642300000000001</c:v>
                </c:pt>
                <c:pt idx="7482">
                  <c:v>0.120242</c:v>
                </c:pt>
                <c:pt idx="7483">
                  <c:v>0.11186</c:v>
                </c:pt>
                <c:pt idx="7484">
                  <c:v>0.10639800000000001</c:v>
                </c:pt>
                <c:pt idx="7485">
                  <c:v>0.101003</c:v>
                </c:pt>
                <c:pt idx="7486">
                  <c:v>9.6059599999999995E-2</c:v>
                </c:pt>
                <c:pt idx="7487">
                  <c:v>9.1518100000000005E-2</c:v>
                </c:pt>
                <c:pt idx="7488">
                  <c:v>8.5369E-2</c:v>
                </c:pt>
                <c:pt idx="7489">
                  <c:v>7.9910400000000006E-2</c:v>
                </c:pt>
                <c:pt idx="7490">
                  <c:v>7.5044200000000005E-2</c:v>
                </c:pt>
                <c:pt idx="7491">
                  <c:v>7.0688899999999999E-2</c:v>
                </c:pt>
                <c:pt idx="7492">
                  <c:v>6.6777500000000004E-2</c:v>
                </c:pt>
                <c:pt idx="7493">
                  <c:v>6.3253500000000004E-2</c:v>
                </c:pt>
                <c:pt idx="7494">
                  <c:v>6.0069600000000001E-2</c:v>
                </c:pt>
                <c:pt idx="7495">
                  <c:v>5.7185800000000002E-2</c:v>
                </c:pt>
                <c:pt idx="7496">
                  <c:v>5.4331499999999998E-2</c:v>
                </c:pt>
                <c:pt idx="7497">
                  <c:v>5.16526E-2</c:v>
                </c:pt>
                <c:pt idx="7498">
                  <c:v>4.9244099999999999E-2</c:v>
                </c:pt>
                <c:pt idx="7499">
                  <c:v>4.7080299999999999E-2</c:v>
                </c:pt>
                <c:pt idx="7500">
                  <c:v>4.5137400000000001E-2</c:v>
                </c:pt>
                <c:pt idx="7501">
                  <c:v>4.2892600000000003E-2</c:v>
                </c:pt>
                <c:pt idx="7502">
                  <c:v>4.0985500000000001E-2</c:v>
                </c:pt>
                <c:pt idx="7503">
                  <c:v>3.9312100000000003E-2</c:v>
                </c:pt>
                <c:pt idx="7504">
                  <c:v>3.7844299999999997E-2</c:v>
                </c:pt>
                <c:pt idx="7505">
                  <c:v>3.6493499999999998E-2</c:v>
                </c:pt>
                <c:pt idx="7506">
                  <c:v>3.5278499999999997E-2</c:v>
                </c:pt>
                <c:pt idx="7507">
                  <c:v>3.42762E-2</c:v>
                </c:pt>
                <c:pt idx="7508">
                  <c:v>3.34659E-2</c:v>
                </c:pt>
                <c:pt idx="7509">
                  <c:v>3.2891200000000002E-2</c:v>
                </c:pt>
                <c:pt idx="7510">
                  <c:v>3.2359800000000001E-2</c:v>
                </c:pt>
                <c:pt idx="7511">
                  <c:v>3.21117E-2</c:v>
                </c:pt>
                <c:pt idx="7512">
                  <c:v>3.2095400000000003E-2</c:v>
                </c:pt>
                <c:pt idx="7513">
                  <c:v>3.2203700000000002E-2</c:v>
                </c:pt>
                <c:pt idx="7514">
                  <c:v>3.2503400000000002E-2</c:v>
                </c:pt>
                <c:pt idx="7515">
                  <c:v>3.3015900000000001E-2</c:v>
                </c:pt>
                <c:pt idx="7516">
                  <c:v>3.3566100000000001E-2</c:v>
                </c:pt>
                <c:pt idx="7517">
                  <c:v>3.4217499999999998E-2</c:v>
                </c:pt>
                <c:pt idx="7518">
                  <c:v>3.5274699999999999E-2</c:v>
                </c:pt>
                <c:pt idx="7519">
                  <c:v>3.6255500000000003E-2</c:v>
                </c:pt>
                <c:pt idx="7520">
                  <c:v>3.7423999999999999E-2</c:v>
                </c:pt>
                <c:pt idx="7521">
                  <c:v>3.88101E-2</c:v>
                </c:pt>
                <c:pt idx="7522">
                  <c:v>4.0497199999999997E-2</c:v>
                </c:pt>
                <c:pt idx="7523">
                  <c:v>4.2527500000000003E-2</c:v>
                </c:pt>
                <c:pt idx="7524">
                  <c:v>4.4092199999999998E-2</c:v>
                </c:pt>
                <c:pt idx="7525">
                  <c:v>4.5852200000000003E-2</c:v>
                </c:pt>
                <c:pt idx="7526">
                  <c:v>4.7835000000000003E-2</c:v>
                </c:pt>
                <c:pt idx="7527">
                  <c:v>5.0076500000000003E-2</c:v>
                </c:pt>
                <c:pt idx="7528">
                  <c:v>5.2619800000000001E-2</c:v>
                </c:pt>
                <c:pt idx="7529">
                  <c:v>5.5173E-2</c:v>
                </c:pt>
                <c:pt idx="7530">
                  <c:v>5.76645E-2</c:v>
                </c:pt>
                <c:pt idx="7531">
                  <c:v>6.0428700000000002E-2</c:v>
                </c:pt>
                <c:pt idx="7532">
                  <c:v>6.3502900000000001E-2</c:v>
                </c:pt>
                <c:pt idx="7533">
                  <c:v>6.6932900000000004E-2</c:v>
                </c:pt>
                <c:pt idx="7534">
                  <c:v>7.0777699999999999E-2</c:v>
                </c:pt>
                <c:pt idx="7535">
                  <c:v>7.51082E-2</c:v>
                </c:pt>
                <c:pt idx="7536">
                  <c:v>8.0005800000000002E-2</c:v>
                </c:pt>
                <c:pt idx="7537">
                  <c:v>8.4728399999999995E-2</c:v>
                </c:pt>
                <c:pt idx="7538">
                  <c:v>8.9090000000000003E-2</c:v>
                </c:pt>
                <c:pt idx="7539">
                  <c:v>9.3893500000000005E-2</c:v>
                </c:pt>
                <c:pt idx="7540">
                  <c:v>9.9199499999999996E-2</c:v>
                </c:pt>
                <c:pt idx="7541">
                  <c:v>0.10508000000000001</c:v>
                </c:pt>
                <c:pt idx="7542">
                  <c:v>0.111619</c:v>
                </c:pt>
                <c:pt idx="7543">
                  <c:v>0.118918</c:v>
                </c:pt>
                <c:pt idx="7544">
                  <c:v>0.12709899999999999</c:v>
                </c:pt>
                <c:pt idx="7545">
                  <c:v>0.13461500000000001</c:v>
                </c:pt>
                <c:pt idx="7546">
                  <c:v>0.144534</c:v>
                </c:pt>
                <c:pt idx="7547">
                  <c:v>0.151861</c:v>
                </c:pt>
                <c:pt idx="7548">
                  <c:v>0.15983600000000001</c:v>
                </c:pt>
                <c:pt idx="7549">
                  <c:v>0.16854</c:v>
                </c:pt>
                <c:pt idx="7550">
                  <c:v>0.178062</c:v>
                </c:pt>
                <c:pt idx="7551">
                  <c:v>0.18851299999999999</c:v>
                </c:pt>
                <c:pt idx="7552">
                  <c:v>0.200018</c:v>
                </c:pt>
                <c:pt idx="7553">
                  <c:v>0.21479999999999999</c:v>
                </c:pt>
                <c:pt idx="7554">
                  <c:v>0.22567899999999999</c:v>
                </c:pt>
                <c:pt idx="7555">
                  <c:v>0.237488</c:v>
                </c:pt>
                <c:pt idx="7556">
                  <c:v>0.25033699999999998</c:v>
                </c:pt>
                <c:pt idx="7557">
                  <c:v>0.26435199999999998</c:v>
                </c:pt>
                <c:pt idx="7558">
                  <c:v>0.27967900000000001</c:v>
                </c:pt>
                <c:pt idx="7559">
                  <c:v>0.296491</c:v>
                </c:pt>
                <c:pt idx="7560">
                  <c:v>0.31305699999999997</c:v>
                </c:pt>
                <c:pt idx="7561">
                  <c:v>0.329065</c:v>
                </c:pt>
                <c:pt idx="7562">
                  <c:v>0.34642400000000001</c:v>
                </c:pt>
                <c:pt idx="7563">
                  <c:v>0.36529299999999998</c:v>
                </c:pt>
                <c:pt idx="7564">
                  <c:v>0.38585599999999998</c:v>
                </c:pt>
                <c:pt idx="7565">
                  <c:v>0.408327</c:v>
                </c:pt>
                <c:pt idx="7566">
                  <c:v>0.43295499999999998</c:v>
                </c:pt>
                <c:pt idx="7567">
                  <c:v>0.460032</c:v>
                </c:pt>
                <c:pt idx="7568">
                  <c:v>0.48697600000000002</c:v>
                </c:pt>
                <c:pt idx="7569">
                  <c:v>0.51333499999999999</c:v>
                </c:pt>
                <c:pt idx="7570">
                  <c:v>0.54203900000000005</c:v>
                </c:pt>
                <c:pt idx="7571">
                  <c:v>0.57338500000000003</c:v>
                </c:pt>
                <c:pt idx="7572">
                  <c:v>0.60772800000000005</c:v>
                </c:pt>
                <c:pt idx="7573">
                  <c:v>0.64548000000000005</c:v>
                </c:pt>
                <c:pt idx="7574">
                  <c:v>0.68713500000000005</c:v>
                </c:pt>
                <c:pt idx="7575">
                  <c:v>0.73328899999999997</c:v>
                </c:pt>
                <c:pt idx="7576">
                  <c:v>0.778447</c:v>
                </c:pt>
                <c:pt idx="7577">
                  <c:v>0.82151099999999999</c:v>
                </c:pt>
                <c:pt idx="7578">
                  <c:v>0.86861100000000002</c:v>
                </c:pt>
                <c:pt idx="7579">
                  <c:v>0.92032999999999998</c:v>
                </c:pt>
                <c:pt idx="7580">
                  <c:v>0.97738400000000003</c:v>
                </c:pt>
                <c:pt idx="7581">
                  <c:v>1.0406599999999999</c:v>
                </c:pt>
                <c:pt idx="7582">
                  <c:v>1.1112599999999999</c:v>
                </c:pt>
                <c:pt idx="7583">
                  <c:v>1.16987</c:v>
                </c:pt>
                <c:pt idx="7584">
                  <c:v>1.23411</c:v>
                </c:pt>
                <c:pt idx="7585">
                  <c:v>1.3099400000000001</c:v>
                </c:pt>
                <c:pt idx="7586">
                  <c:v>1.3946000000000001</c:v>
                </c:pt>
                <c:pt idx="7587">
                  <c:v>1.4649300000000001</c:v>
                </c:pt>
                <c:pt idx="7588">
                  <c:v>1.5420499999999999</c:v>
                </c:pt>
                <c:pt idx="7589">
                  <c:v>1.6270500000000001</c:v>
                </c:pt>
                <c:pt idx="7590">
                  <c:v>1.72113</c:v>
                </c:pt>
                <c:pt idx="7591">
                  <c:v>1.8258099999999999</c:v>
                </c:pt>
                <c:pt idx="7592">
                  <c:v>1.9428099999999999</c:v>
                </c:pt>
                <c:pt idx="7593">
                  <c:v>2.07422</c:v>
                </c:pt>
                <c:pt idx="7594">
                  <c:v>2.2224499999999998</c:v>
                </c:pt>
                <c:pt idx="7595">
                  <c:v>2.3628399999999998</c:v>
                </c:pt>
                <c:pt idx="7596">
                  <c:v>2.5192399999999999</c:v>
                </c:pt>
                <c:pt idx="7597">
                  <c:v>2.69401</c:v>
                </c:pt>
                <c:pt idx="7598">
                  <c:v>2.8896999999999999</c:v>
                </c:pt>
                <c:pt idx="7599">
                  <c:v>3.1093299999999999</c:v>
                </c:pt>
                <c:pt idx="7600">
                  <c:v>3.2706400000000002</c:v>
                </c:pt>
                <c:pt idx="7601">
                  <c:v>3.4451399999999999</c:v>
                </c:pt>
                <c:pt idx="7602">
                  <c:v>3.6339700000000001</c:v>
                </c:pt>
                <c:pt idx="7603">
                  <c:v>3.8383600000000002</c:v>
                </c:pt>
                <c:pt idx="7604">
                  <c:v>4.0597000000000003</c:v>
                </c:pt>
                <c:pt idx="7605">
                  <c:v>4.29941</c:v>
                </c:pt>
                <c:pt idx="7606">
                  <c:v>4.5589899999999997</c:v>
                </c:pt>
                <c:pt idx="7607">
                  <c:v>4.8400699999999999</c:v>
                </c:pt>
                <c:pt idx="7608">
                  <c:v>5.1327299999999996</c:v>
                </c:pt>
                <c:pt idx="7609">
                  <c:v>5.4360400000000002</c:v>
                </c:pt>
                <c:pt idx="7610">
                  <c:v>5.76227</c:v>
                </c:pt>
                <c:pt idx="7611">
                  <c:v>6.1130300000000002</c:v>
                </c:pt>
                <c:pt idx="7612">
                  <c:v>6.4900099999999998</c:v>
                </c:pt>
                <c:pt idx="7613">
                  <c:v>6.8949600000000002</c:v>
                </c:pt>
                <c:pt idx="7614">
                  <c:v>7.3295899999999996</c:v>
                </c:pt>
                <c:pt idx="7615">
                  <c:v>7.7957599999999996</c:v>
                </c:pt>
                <c:pt idx="7616">
                  <c:v>8.5030000000000001</c:v>
                </c:pt>
                <c:pt idx="7617">
                  <c:v>9.2506500000000003</c:v>
                </c:pt>
                <c:pt idx="7618">
                  <c:v>10.068300000000001</c:v>
                </c:pt>
                <c:pt idx="7619">
                  <c:v>10.7202</c:v>
                </c:pt>
                <c:pt idx="7620">
                  <c:v>11.4148</c:v>
                </c:pt>
                <c:pt idx="7621">
                  <c:v>12.3782</c:v>
                </c:pt>
                <c:pt idx="7622">
                  <c:v>13.5296</c:v>
                </c:pt>
                <c:pt idx="7623">
                  <c:v>14.664199999999999</c:v>
                </c:pt>
                <c:pt idx="7624">
                  <c:v>15.6351</c:v>
                </c:pt>
                <c:pt idx="7625">
                  <c:v>16.931100000000001</c:v>
                </c:pt>
                <c:pt idx="7626">
                  <c:v>18.6112</c:v>
                </c:pt>
                <c:pt idx="7627">
                  <c:v>20.120200000000001</c:v>
                </c:pt>
                <c:pt idx="7628">
                  <c:v>21.7302</c:v>
                </c:pt>
                <c:pt idx="7629">
                  <c:v>23.444299999999998</c:v>
                </c:pt>
                <c:pt idx="7630">
                  <c:v>25.263500000000001</c:v>
                </c:pt>
                <c:pt idx="7631">
                  <c:v>27.388000000000002</c:v>
                </c:pt>
                <c:pt idx="7632">
                  <c:v>29.641500000000001</c:v>
                </c:pt>
                <c:pt idx="7633">
                  <c:v>32.924300000000002</c:v>
                </c:pt>
                <c:pt idx="7634">
                  <c:v>36.440399999999997</c:v>
                </c:pt>
                <c:pt idx="7635">
                  <c:v>40.180599999999998</c:v>
                </c:pt>
                <c:pt idx="7636">
                  <c:v>44.128300000000003</c:v>
                </c:pt>
                <c:pt idx="7637">
                  <c:v>49.678400000000003</c:v>
                </c:pt>
                <c:pt idx="7638">
                  <c:v>56.982500000000002</c:v>
                </c:pt>
                <c:pt idx="7639">
                  <c:v>77.003299999999996</c:v>
                </c:pt>
                <c:pt idx="7640">
                  <c:v>83.79</c:v>
                </c:pt>
                <c:pt idx="7641">
                  <c:v>89.667900000000003</c:v>
                </c:pt>
                <c:pt idx="7642">
                  <c:v>94.166200000000003</c:v>
                </c:pt>
                <c:pt idx="7643">
                  <c:v>97.6023</c:v>
                </c:pt>
                <c:pt idx="7644">
                  <c:v>99.991600000000005</c:v>
                </c:pt>
                <c:pt idx="7645">
                  <c:v>102.309</c:v>
                </c:pt>
                <c:pt idx="7646">
                  <c:v>104.19199999999999</c:v>
                </c:pt>
                <c:pt idx="7647">
                  <c:v>105.236</c:v>
                </c:pt>
                <c:pt idx="7648">
                  <c:v>105.718</c:v>
                </c:pt>
                <c:pt idx="7649">
                  <c:v>105.72</c:v>
                </c:pt>
                <c:pt idx="7650">
                  <c:v>105.404</c:v>
                </c:pt>
                <c:pt idx="7651">
                  <c:v>104.44</c:v>
                </c:pt>
                <c:pt idx="7652">
                  <c:v>103.05200000000001</c:v>
                </c:pt>
                <c:pt idx="7653">
                  <c:v>101.18899999999999</c:v>
                </c:pt>
                <c:pt idx="7654">
                  <c:v>98.735200000000006</c:v>
                </c:pt>
                <c:pt idx="7655">
                  <c:v>95.492199999999997</c:v>
                </c:pt>
                <c:pt idx="7656">
                  <c:v>91.180800000000005</c:v>
                </c:pt>
                <c:pt idx="7657">
                  <c:v>85.476399999999998</c:v>
                </c:pt>
                <c:pt idx="7658">
                  <c:v>78.351900000000001</c:v>
                </c:pt>
                <c:pt idx="7659">
                  <c:v>66.000600000000006</c:v>
                </c:pt>
                <c:pt idx="7660">
                  <c:v>54.270699999999998</c:v>
                </c:pt>
                <c:pt idx="7661">
                  <c:v>48.223199999999999</c:v>
                </c:pt>
                <c:pt idx="7662">
                  <c:v>42.490499999999997</c:v>
                </c:pt>
                <c:pt idx="7663">
                  <c:v>37.756100000000004</c:v>
                </c:pt>
                <c:pt idx="7664">
                  <c:v>34.510100000000001</c:v>
                </c:pt>
                <c:pt idx="7665">
                  <c:v>31.4498</c:v>
                </c:pt>
                <c:pt idx="7666">
                  <c:v>28.582100000000001</c:v>
                </c:pt>
                <c:pt idx="7667">
                  <c:v>25.908799999999999</c:v>
                </c:pt>
                <c:pt idx="7668">
                  <c:v>23.431000000000001</c:v>
                </c:pt>
                <c:pt idx="7669">
                  <c:v>21.3888</c:v>
                </c:pt>
                <c:pt idx="7670">
                  <c:v>19.495699999999999</c:v>
                </c:pt>
                <c:pt idx="7671">
                  <c:v>17.746600000000001</c:v>
                </c:pt>
                <c:pt idx="7672">
                  <c:v>16.526499999999999</c:v>
                </c:pt>
                <c:pt idx="7673">
                  <c:v>15.382199999999999</c:v>
                </c:pt>
                <c:pt idx="7674">
                  <c:v>14.310700000000001</c:v>
                </c:pt>
                <c:pt idx="7675">
                  <c:v>13.31</c:v>
                </c:pt>
                <c:pt idx="7676">
                  <c:v>12.3758</c:v>
                </c:pt>
                <c:pt idx="7677">
                  <c:v>11.5062</c:v>
                </c:pt>
                <c:pt idx="7678">
                  <c:v>10.6435</c:v>
                </c:pt>
                <c:pt idx="7679">
                  <c:v>9.7478099999999994</c:v>
                </c:pt>
                <c:pt idx="7680">
                  <c:v>8.9306000000000001</c:v>
                </c:pt>
                <c:pt idx="7681">
                  <c:v>8.1867000000000001</c:v>
                </c:pt>
                <c:pt idx="7682">
                  <c:v>7.5105000000000004</c:v>
                </c:pt>
                <c:pt idx="7683">
                  <c:v>6.8971299999999998</c:v>
                </c:pt>
                <c:pt idx="7684">
                  <c:v>6.3409199999999997</c:v>
                </c:pt>
                <c:pt idx="7685">
                  <c:v>5.83772</c:v>
                </c:pt>
                <c:pt idx="7686">
                  <c:v>5.3826900000000002</c:v>
                </c:pt>
                <c:pt idx="7687">
                  <c:v>4.9716899999999997</c:v>
                </c:pt>
                <c:pt idx="7688">
                  <c:v>4.6005099999999999</c:v>
                </c:pt>
                <c:pt idx="7689">
                  <c:v>4.3507600000000002</c:v>
                </c:pt>
                <c:pt idx="7690">
                  <c:v>4.0983200000000002</c:v>
                </c:pt>
                <c:pt idx="7691">
                  <c:v>3.8658999999999999</c:v>
                </c:pt>
                <c:pt idx="7692">
                  <c:v>3.65191</c:v>
                </c:pt>
                <c:pt idx="7693">
                  <c:v>3.4548000000000001</c:v>
                </c:pt>
                <c:pt idx="7694">
                  <c:v>3.2731699999999999</c:v>
                </c:pt>
                <c:pt idx="7695">
                  <c:v>3.1057399999999999</c:v>
                </c:pt>
                <c:pt idx="7696">
                  <c:v>2.9513099999999999</c:v>
                </c:pt>
                <c:pt idx="7697">
                  <c:v>2.7415799999999999</c:v>
                </c:pt>
                <c:pt idx="7698">
                  <c:v>2.5551499999999998</c:v>
                </c:pt>
                <c:pt idx="7699">
                  <c:v>2.3891300000000002</c:v>
                </c:pt>
                <c:pt idx="7700">
                  <c:v>2.2407699999999999</c:v>
                </c:pt>
                <c:pt idx="7701">
                  <c:v>2.1078800000000002</c:v>
                </c:pt>
                <c:pt idx="7702">
                  <c:v>1.9776800000000001</c:v>
                </c:pt>
                <c:pt idx="7703">
                  <c:v>1.88554</c:v>
                </c:pt>
                <c:pt idx="7704">
                  <c:v>1.76125</c:v>
                </c:pt>
                <c:pt idx="7705">
                  <c:v>1.65126</c:v>
                </c:pt>
                <c:pt idx="7706">
                  <c:v>1.5533300000000001</c:v>
                </c:pt>
                <c:pt idx="7707">
                  <c:v>1.4656100000000001</c:v>
                </c:pt>
                <c:pt idx="7708">
                  <c:v>1.38659</c:v>
                </c:pt>
                <c:pt idx="7709">
                  <c:v>1.3149999999999999</c:v>
                </c:pt>
                <c:pt idx="7710">
                  <c:v>1.24983</c:v>
                </c:pt>
                <c:pt idx="7711">
                  <c:v>1.17144</c:v>
                </c:pt>
                <c:pt idx="7712">
                  <c:v>1.10131</c:v>
                </c:pt>
                <c:pt idx="7713">
                  <c:v>1.04314</c:v>
                </c:pt>
                <c:pt idx="7714">
                  <c:v>0.99004499999999995</c:v>
                </c:pt>
                <c:pt idx="7715">
                  <c:v>0.926006</c:v>
                </c:pt>
                <c:pt idx="7716">
                  <c:v>0.86857799999999996</c:v>
                </c:pt>
                <c:pt idx="7717">
                  <c:v>0.81678600000000001</c:v>
                </c:pt>
                <c:pt idx="7718">
                  <c:v>0.76984699999999995</c:v>
                </c:pt>
                <c:pt idx="7719">
                  <c:v>0.72713000000000005</c:v>
                </c:pt>
                <c:pt idx="7720">
                  <c:v>0.68810700000000002</c:v>
                </c:pt>
                <c:pt idx="7721">
                  <c:v>0.64768999999999999</c:v>
                </c:pt>
                <c:pt idx="7722">
                  <c:v>0.60675199999999996</c:v>
                </c:pt>
                <c:pt idx="7723">
                  <c:v>0.56978799999999996</c:v>
                </c:pt>
                <c:pt idx="7724">
                  <c:v>0.53628100000000001</c:v>
                </c:pt>
                <c:pt idx="7725">
                  <c:v>0.50579600000000002</c:v>
                </c:pt>
                <c:pt idx="7726">
                  <c:v>0.47796899999999998</c:v>
                </c:pt>
                <c:pt idx="7727">
                  <c:v>0.45249200000000001</c:v>
                </c:pt>
                <c:pt idx="7728">
                  <c:v>0.42909999999999998</c:v>
                </c:pt>
                <c:pt idx="7729">
                  <c:v>0.40462999999999999</c:v>
                </c:pt>
                <c:pt idx="7730">
                  <c:v>0.37964399999999998</c:v>
                </c:pt>
                <c:pt idx="7731">
                  <c:v>0.35701699999999997</c:v>
                </c:pt>
                <c:pt idx="7732">
                  <c:v>0.33645700000000001</c:v>
                </c:pt>
                <c:pt idx="7733">
                  <c:v>0.31771500000000003</c:v>
                </c:pt>
                <c:pt idx="7734">
                  <c:v>0.30057899999999999</c:v>
                </c:pt>
                <c:pt idx="7735">
                  <c:v>0.28487000000000001</c:v>
                </c:pt>
                <c:pt idx="7736">
                  <c:v>0.27043200000000001</c:v>
                </c:pt>
                <c:pt idx="7737">
                  <c:v>0.25501299999999999</c:v>
                </c:pt>
                <c:pt idx="7738">
                  <c:v>0.23904900000000001</c:v>
                </c:pt>
                <c:pt idx="7739">
                  <c:v>0.224633</c:v>
                </c:pt>
                <c:pt idx="7740">
                  <c:v>0.21157000000000001</c:v>
                </c:pt>
                <c:pt idx="7741">
                  <c:v>0.19969300000000001</c:v>
                </c:pt>
                <c:pt idx="7742">
                  <c:v>0.188862</c:v>
                </c:pt>
                <c:pt idx="7743">
                  <c:v>0.178954</c:v>
                </c:pt>
                <c:pt idx="7744">
                  <c:v>0.16986699999999999</c:v>
                </c:pt>
                <c:pt idx="7745">
                  <c:v>0.16018199999999999</c:v>
                </c:pt>
                <c:pt idx="7746">
                  <c:v>0.15017800000000001</c:v>
                </c:pt>
                <c:pt idx="7747">
                  <c:v>0.14116400000000001</c:v>
                </c:pt>
                <c:pt idx="7748">
                  <c:v>0.13301299999999999</c:v>
                </c:pt>
                <c:pt idx="7749">
                  <c:v>0.12562000000000001</c:v>
                </c:pt>
                <c:pt idx="7750">
                  <c:v>0.118892</c:v>
                </c:pt>
                <c:pt idx="7751">
                  <c:v>0.11275399999999999</c:v>
                </c:pt>
                <c:pt idx="7752">
                  <c:v>0.107136</c:v>
                </c:pt>
                <c:pt idx="7753">
                  <c:v>0.101369</c:v>
                </c:pt>
                <c:pt idx="7754">
                  <c:v>9.5564999999999997E-2</c:v>
                </c:pt>
                <c:pt idx="7755">
                  <c:v>9.0317599999999998E-2</c:v>
                </c:pt>
                <c:pt idx="7756">
                  <c:v>8.5557999999999995E-2</c:v>
                </c:pt>
                <c:pt idx="7757">
                  <c:v>8.1227599999999997E-2</c:v>
                </c:pt>
                <c:pt idx="7758">
                  <c:v>7.7276600000000001E-2</c:v>
                </c:pt>
                <c:pt idx="7759">
                  <c:v>7.3662400000000003E-2</c:v>
                </c:pt>
                <c:pt idx="7760">
                  <c:v>6.8794900000000006E-2</c:v>
                </c:pt>
                <c:pt idx="7761">
                  <c:v>6.4635200000000004E-2</c:v>
                </c:pt>
                <c:pt idx="7762">
                  <c:v>6.0930400000000003E-2</c:v>
                </c:pt>
                <c:pt idx="7763">
                  <c:v>5.76126E-2</c:v>
                </c:pt>
                <c:pt idx="7764">
                  <c:v>5.4629299999999999E-2</c:v>
                </c:pt>
                <c:pt idx="7765">
                  <c:v>5.1938400000000003E-2</c:v>
                </c:pt>
                <c:pt idx="7766">
                  <c:v>4.9505E-2</c:v>
                </c:pt>
                <c:pt idx="7767">
                  <c:v>4.7299500000000001E-2</c:v>
                </c:pt>
                <c:pt idx="7768">
                  <c:v>4.5296099999999999E-2</c:v>
                </c:pt>
                <c:pt idx="7769">
                  <c:v>4.3113800000000001E-2</c:v>
                </c:pt>
                <c:pt idx="7770">
                  <c:v>4.1154799999999998E-2</c:v>
                </c:pt>
                <c:pt idx="7771">
                  <c:v>3.9389599999999997E-2</c:v>
                </c:pt>
                <c:pt idx="7772">
                  <c:v>3.7795099999999998E-2</c:v>
                </c:pt>
                <c:pt idx="7773">
                  <c:v>3.5680499999999997E-2</c:v>
                </c:pt>
                <c:pt idx="7774">
                  <c:v>3.3850999999999999E-2</c:v>
                </c:pt>
                <c:pt idx="7775">
                  <c:v>3.2249899999999998E-2</c:v>
                </c:pt>
                <c:pt idx="7776">
                  <c:v>3.0825700000000001E-2</c:v>
                </c:pt>
                <c:pt idx="7777">
                  <c:v>2.9579500000000002E-2</c:v>
                </c:pt>
                <c:pt idx="7778">
                  <c:v>2.8489299999999999E-2</c:v>
                </c:pt>
                <c:pt idx="7779">
                  <c:v>2.72441E-2</c:v>
                </c:pt>
                <c:pt idx="7780">
                  <c:v>2.6117899999999999E-2</c:v>
                </c:pt>
                <c:pt idx="7781">
                  <c:v>2.5594100000000002E-2</c:v>
                </c:pt>
                <c:pt idx="7782">
                  <c:v>2.46971E-2</c:v>
                </c:pt>
                <c:pt idx="7783">
                  <c:v>2.3974599999999999E-2</c:v>
                </c:pt>
                <c:pt idx="7784">
                  <c:v>2.3398700000000001E-2</c:v>
                </c:pt>
                <c:pt idx="7785">
                  <c:v>2.2858199999999999E-2</c:v>
                </c:pt>
                <c:pt idx="7786">
                  <c:v>2.2490199999999998E-2</c:v>
                </c:pt>
                <c:pt idx="7787">
                  <c:v>2.2277399999999999E-2</c:v>
                </c:pt>
                <c:pt idx="7788">
                  <c:v>2.22014E-2</c:v>
                </c:pt>
                <c:pt idx="7789">
                  <c:v>2.2249000000000001E-2</c:v>
                </c:pt>
                <c:pt idx="7790">
                  <c:v>2.24164E-2</c:v>
                </c:pt>
                <c:pt idx="7791">
                  <c:v>2.27119E-2</c:v>
                </c:pt>
                <c:pt idx="7792">
                  <c:v>2.31449E-2</c:v>
                </c:pt>
                <c:pt idx="7793">
                  <c:v>2.37208E-2</c:v>
                </c:pt>
                <c:pt idx="7794">
                  <c:v>2.4443200000000002E-2</c:v>
                </c:pt>
                <c:pt idx="7795">
                  <c:v>2.5332799999999999E-2</c:v>
                </c:pt>
                <c:pt idx="7796">
                  <c:v>2.6040799999999999E-2</c:v>
                </c:pt>
                <c:pt idx="7797">
                  <c:v>2.68831E-2</c:v>
                </c:pt>
                <c:pt idx="7798">
                  <c:v>2.78937E-2</c:v>
                </c:pt>
                <c:pt idx="7799">
                  <c:v>2.9085699999999999E-2</c:v>
                </c:pt>
                <c:pt idx="7800">
                  <c:v>3.0129599999999999E-2</c:v>
                </c:pt>
                <c:pt idx="7801">
                  <c:v>3.1339600000000002E-2</c:v>
                </c:pt>
                <c:pt idx="7802">
                  <c:v>3.2662999999999998E-2</c:v>
                </c:pt>
                <c:pt idx="7803">
                  <c:v>3.4240199999999998E-2</c:v>
                </c:pt>
                <c:pt idx="7804">
                  <c:v>3.5482100000000003E-2</c:v>
                </c:pt>
                <c:pt idx="7805">
                  <c:v>3.6933500000000001E-2</c:v>
                </c:pt>
                <c:pt idx="7806">
                  <c:v>3.8203000000000001E-2</c:v>
                </c:pt>
                <c:pt idx="7807">
                  <c:v>3.9676000000000003E-2</c:v>
                </c:pt>
                <c:pt idx="7808">
                  <c:v>4.1416700000000001E-2</c:v>
                </c:pt>
                <c:pt idx="7809">
                  <c:v>4.2771700000000003E-2</c:v>
                </c:pt>
                <c:pt idx="7810">
                  <c:v>4.4155199999999999E-2</c:v>
                </c:pt>
                <c:pt idx="7811">
                  <c:v>4.5543599999999997E-2</c:v>
                </c:pt>
                <c:pt idx="7812">
                  <c:v>4.7124899999999997E-2</c:v>
                </c:pt>
                <c:pt idx="7813">
                  <c:v>4.8946799999999999E-2</c:v>
                </c:pt>
                <c:pt idx="7814">
                  <c:v>5.1074399999999999E-2</c:v>
                </c:pt>
                <c:pt idx="7815">
                  <c:v>5.2924499999999999E-2</c:v>
                </c:pt>
                <c:pt idx="7816">
                  <c:v>5.5050700000000001E-2</c:v>
                </c:pt>
                <c:pt idx="7817">
                  <c:v>5.7528099999999999E-2</c:v>
                </c:pt>
                <c:pt idx="7818">
                  <c:v>5.9427300000000002E-2</c:v>
                </c:pt>
                <c:pt idx="7819">
                  <c:v>6.1578599999999997E-2</c:v>
                </c:pt>
                <c:pt idx="7820">
                  <c:v>6.4121499999999998E-2</c:v>
                </c:pt>
                <c:pt idx="7821">
                  <c:v>6.6377099999999994E-2</c:v>
                </c:pt>
                <c:pt idx="7822">
                  <c:v>6.8974499999999994E-2</c:v>
                </c:pt>
                <c:pt idx="7823">
                  <c:v>7.2024699999999997E-2</c:v>
                </c:pt>
                <c:pt idx="7824">
                  <c:v>7.4385599999999996E-2</c:v>
                </c:pt>
                <c:pt idx="7825">
                  <c:v>7.7081999999999998E-2</c:v>
                </c:pt>
                <c:pt idx="7826">
                  <c:v>8.0197599999999994E-2</c:v>
                </c:pt>
                <c:pt idx="7827">
                  <c:v>8.3839700000000003E-2</c:v>
                </c:pt>
                <c:pt idx="7828">
                  <c:v>8.6998199999999998E-2</c:v>
                </c:pt>
                <c:pt idx="7829">
                  <c:v>9.0600299999999995E-2</c:v>
                </c:pt>
                <c:pt idx="7830">
                  <c:v>9.4733100000000001E-2</c:v>
                </c:pt>
                <c:pt idx="7831">
                  <c:v>9.9497500000000003E-2</c:v>
                </c:pt>
                <c:pt idx="7832">
                  <c:v>0.105016</c:v>
                </c:pt>
                <c:pt idx="7833">
                  <c:v>0.109182</c:v>
                </c:pt>
                <c:pt idx="7834">
                  <c:v>0.11379499999999999</c:v>
                </c:pt>
                <c:pt idx="7835">
                  <c:v>0.118908</c:v>
                </c:pt>
                <c:pt idx="7836">
                  <c:v>0.124581</c:v>
                </c:pt>
                <c:pt idx="7837">
                  <c:v>0.13088</c:v>
                </c:pt>
                <c:pt idx="7838">
                  <c:v>0.13861999999999999</c:v>
                </c:pt>
                <c:pt idx="7839">
                  <c:v>0.14565800000000001</c:v>
                </c:pt>
                <c:pt idx="7840">
                  <c:v>0.153395</c:v>
                </c:pt>
                <c:pt idx="7841">
                  <c:v>0.161911</c:v>
                </c:pt>
                <c:pt idx="7842">
                  <c:v>0.17127100000000001</c:v>
                </c:pt>
                <c:pt idx="7843">
                  <c:v>0.181563</c:v>
                </c:pt>
                <c:pt idx="7844">
                  <c:v>0.19287199999999999</c:v>
                </c:pt>
                <c:pt idx="7845">
                  <c:v>0.20529800000000001</c:v>
                </c:pt>
                <c:pt idx="7846">
                  <c:v>0.21893499999999999</c:v>
                </c:pt>
                <c:pt idx="7847">
                  <c:v>0.23389699999999999</c:v>
                </c:pt>
                <c:pt idx="7848">
                  <c:v>0.25028899999999998</c:v>
                </c:pt>
                <c:pt idx="7849">
                  <c:v>0.26825900000000003</c:v>
                </c:pt>
                <c:pt idx="7850">
                  <c:v>0.28791099999999997</c:v>
                </c:pt>
                <c:pt idx="7851">
                  <c:v>0.30939499999999998</c:v>
                </c:pt>
                <c:pt idx="7852">
                  <c:v>0.332845</c:v>
                </c:pt>
                <c:pt idx="7853">
                  <c:v>0.35842800000000002</c:v>
                </c:pt>
                <c:pt idx="7854">
                  <c:v>0.38629000000000002</c:v>
                </c:pt>
                <c:pt idx="7855">
                  <c:v>0.41660700000000001</c:v>
                </c:pt>
                <c:pt idx="7856">
                  <c:v>0.44952700000000001</c:v>
                </c:pt>
                <c:pt idx="7857">
                  <c:v>0.48526799999999998</c:v>
                </c:pt>
                <c:pt idx="7858">
                  <c:v>0.52396900000000002</c:v>
                </c:pt>
                <c:pt idx="7859">
                  <c:v>0.57314699999999996</c:v>
                </c:pt>
                <c:pt idx="7860">
                  <c:v>0.61896899999999999</c:v>
                </c:pt>
                <c:pt idx="7861">
                  <c:v>0.66837100000000005</c:v>
                </c:pt>
                <c:pt idx="7862">
                  <c:v>0.721549</c:v>
                </c:pt>
                <c:pt idx="7863">
                  <c:v>0.77870499999999998</c:v>
                </c:pt>
                <c:pt idx="7864">
                  <c:v>0.84003399999999995</c:v>
                </c:pt>
                <c:pt idx="7865">
                  <c:v>0.90572200000000003</c:v>
                </c:pt>
                <c:pt idx="7866">
                  <c:v>0.97595500000000002</c:v>
                </c:pt>
                <c:pt idx="7867">
                  <c:v>1.0509299999999999</c:v>
                </c:pt>
                <c:pt idx="7868">
                  <c:v>1.13083</c:v>
                </c:pt>
                <c:pt idx="7869">
                  <c:v>1.2158</c:v>
                </c:pt>
                <c:pt idx="7870">
                  <c:v>1.306</c:v>
                </c:pt>
                <c:pt idx="7871">
                  <c:v>1.40158</c:v>
                </c:pt>
                <c:pt idx="7872">
                  <c:v>1.55528</c:v>
                </c:pt>
                <c:pt idx="7873">
                  <c:v>1.72174</c:v>
                </c:pt>
                <c:pt idx="7874">
                  <c:v>1.8533999999999999</c:v>
                </c:pt>
                <c:pt idx="7875">
                  <c:v>2.0065499999999998</c:v>
                </c:pt>
                <c:pt idx="7876">
                  <c:v>2.1684000000000001</c:v>
                </c:pt>
                <c:pt idx="7877">
                  <c:v>2.4273500000000001</c:v>
                </c:pt>
                <c:pt idx="7878">
                  <c:v>2.7054499999999999</c:v>
                </c:pt>
                <c:pt idx="7879">
                  <c:v>3.0016799999999999</c:v>
                </c:pt>
                <c:pt idx="7880">
                  <c:v>3.3735400000000002</c:v>
                </c:pt>
                <c:pt idx="7881">
                  <c:v>3.7148400000000001</c:v>
                </c:pt>
                <c:pt idx="7882">
                  <c:v>4.2509300000000003</c:v>
                </c:pt>
                <c:pt idx="7883">
                  <c:v>5.9821099999999996</c:v>
                </c:pt>
                <c:pt idx="7884">
                  <c:v>6.56365</c:v>
                </c:pt>
                <c:pt idx="7885">
                  <c:v>7.0172499999999998</c:v>
                </c:pt>
                <c:pt idx="7886">
                  <c:v>7.3682999999999996</c:v>
                </c:pt>
                <c:pt idx="7887">
                  <c:v>7.6901599999999997</c:v>
                </c:pt>
                <c:pt idx="7888">
                  <c:v>7.8972600000000002</c:v>
                </c:pt>
                <c:pt idx="7889">
                  <c:v>8.0896100000000004</c:v>
                </c:pt>
                <c:pt idx="7890">
                  <c:v>8.2101299999999995</c:v>
                </c:pt>
                <c:pt idx="7891">
                  <c:v>8.2684999999999995</c:v>
                </c:pt>
                <c:pt idx="7892">
                  <c:v>8.2804699999999993</c:v>
                </c:pt>
                <c:pt idx="7893">
                  <c:v>8.2501700000000007</c:v>
                </c:pt>
                <c:pt idx="7894">
                  <c:v>8.1756799999999998</c:v>
                </c:pt>
                <c:pt idx="7895">
                  <c:v>8.0576799999999995</c:v>
                </c:pt>
                <c:pt idx="7896">
                  <c:v>7.9203000000000001</c:v>
                </c:pt>
                <c:pt idx="7897">
                  <c:v>7.7018199999999997</c:v>
                </c:pt>
                <c:pt idx="7898">
                  <c:v>7.4655399999999998</c:v>
                </c:pt>
                <c:pt idx="7899">
                  <c:v>7.1558200000000003</c:v>
                </c:pt>
                <c:pt idx="7900">
                  <c:v>6.7183000000000002</c:v>
                </c:pt>
                <c:pt idx="7901">
                  <c:v>6.1792600000000002</c:v>
                </c:pt>
                <c:pt idx="7902">
                  <c:v>5.3468299999999997</c:v>
                </c:pt>
                <c:pt idx="7903">
                  <c:v>4.2518900000000004</c:v>
                </c:pt>
                <c:pt idx="7904">
                  <c:v>3.7166399999999999</c:v>
                </c:pt>
                <c:pt idx="7905">
                  <c:v>3.2932199999999998</c:v>
                </c:pt>
                <c:pt idx="7906">
                  <c:v>3.0048599999999999</c:v>
                </c:pt>
                <c:pt idx="7907">
                  <c:v>2.7091799999999999</c:v>
                </c:pt>
                <c:pt idx="7908">
                  <c:v>2.4318</c:v>
                </c:pt>
                <c:pt idx="7909">
                  <c:v>2.1733500000000001</c:v>
                </c:pt>
                <c:pt idx="7910">
                  <c:v>2.0118900000000002</c:v>
                </c:pt>
                <c:pt idx="7911">
                  <c:v>1.8591500000000001</c:v>
                </c:pt>
                <c:pt idx="7912">
                  <c:v>1.6710400000000001</c:v>
                </c:pt>
                <c:pt idx="7913">
                  <c:v>1.50926</c:v>
                </c:pt>
                <c:pt idx="7914">
                  <c:v>1.3601399999999999</c:v>
                </c:pt>
                <c:pt idx="7915">
                  <c:v>1.2675000000000001</c:v>
                </c:pt>
                <c:pt idx="7916">
                  <c:v>1.1801999999999999</c:v>
                </c:pt>
                <c:pt idx="7917">
                  <c:v>1.0980300000000001</c:v>
                </c:pt>
                <c:pt idx="7918">
                  <c:v>1.02088</c:v>
                </c:pt>
                <c:pt idx="7919">
                  <c:v>0.94849300000000003</c:v>
                </c:pt>
                <c:pt idx="7920">
                  <c:v>0.880776</c:v>
                </c:pt>
                <c:pt idx="7921">
                  <c:v>0.81749799999999995</c:v>
                </c:pt>
                <c:pt idx="7922">
                  <c:v>0.75850300000000004</c:v>
                </c:pt>
                <c:pt idx="7923">
                  <c:v>0.70354799999999995</c:v>
                </c:pt>
                <c:pt idx="7924">
                  <c:v>0.65248499999999998</c:v>
                </c:pt>
                <c:pt idx="7925">
                  <c:v>0.60508799999999996</c:v>
                </c:pt>
                <c:pt idx="7926">
                  <c:v>0.56118900000000005</c:v>
                </c:pt>
                <c:pt idx="7927">
                  <c:v>0.51407800000000003</c:v>
                </c:pt>
                <c:pt idx="7928">
                  <c:v>0.47116799999999998</c:v>
                </c:pt>
                <c:pt idx="7929">
                  <c:v>0.432139</c:v>
                </c:pt>
                <c:pt idx="7930">
                  <c:v>0.39672099999999999</c:v>
                </c:pt>
                <c:pt idx="7931">
                  <c:v>0.364624</c:v>
                </c:pt>
                <c:pt idx="7932">
                  <c:v>0.33560000000000001</c:v>
                </c:pt>
                <c:pt idx="7933">
                  <c:v>0.309392</c:v>
                </c:pt>
                <c:pt idx="7934">
                  <c:v>0.28577999999999998</c:v>
                </c:pt>
                <c:pt idx="7935">
                  <c:v>0.264517</c:v>
                </c:pt>
                <c:pt idx="7936">
                  <c:v>0.245417</c:v>
                </c:pt>
                <c:pt idx="7937">
                  <c:v>0.22827</c:v>
                </c:pt>
                <c:pt idx="7938">
                  <c:v>0.21290100000000001</c:v>
                </c:pt>
                <c:pt idx="7939">
                  <c:v>0.19913400000000001</c:v>
                </c:pt>
                <c:pt idx="7940">
                  <c:v>0.18682199999999999</c:v>
                </c:pt>
                <c:pt idx="7941">
                  <c:v>0.175814</c:v>
                </c:pt>
                <c:pt idx="7942">
                  <c:v>0.16598499999999999</c:v>
                </c:pt>
                <c:pt idx="7943">
                  <c:v>0.15720100000000001</c:v>
                </c:pt>
                <c:pt idx="7944">
                  <c:v>0.149365</c:v>
                </c:pt>
                <c:pt idx="7945">
                  <c:v>0.14237</c:v>
                </c:pt>
                <c:pt idx="7946">
                  <c:v>0.136127</c:v>
                </c:pt>
                <c:pt idx="7947">
                  <c:v>0.130552</c:v>
                </c:pt>
                <c:pt idx="7948">
                  <c:v>0.126023</c:v>
                </c:pt>
                <c:pt idx="7949">
                  <c:v>0.120921</c:v>
                </c:pt>
                <c:pt idx="7950">
                  <c:v>0.116428</c:v>
                </c:pt>
                <c:pt idx="7951">
                  <c:v>0.112466</c:v>
                </c:pt>
                <c:pt idx="7952">
                  <c:v>0.10736900000000001</c:v>
                </c:pt>
                <c:pt idx="7953">
                  <c:v>0.103114</c:v>
                </c:pt>
                <c:pt idx="7954">
                  <c:v>9.9544199999999999E-2</c:v>
                </c:pt>
                <c:pt idx="7955">
                  <c:v>9.6525799999999995E-2</c:v>
                </c:pt>
                <c:pt idx="7956">
                  <c:v>9.3957799999999994E-2</c:v>
                </c:pt>
                <c:pt idx="7957">
                  <c:v>9.1091199999999997E-2</c:v>
                </c:pt>
                <c:pt idx="7958">
                  <c:v>8.8724800000000006E-2</c:v>
                </c:pt>
                <c:pt idx="7959">
                  <c:v>8.5875199999999999E-2</c:v>
                </c:pt>
                <c:pt idx="7960">
                  <c:v>8.3641300000000002E-2</c:v>
                </c:pt>
                <c:pt idx="7961">
                  <c:v>8.1855999999999998E-2</c:v>
                </c:pt>
                <c:pt idx="7962">
                  <c:v>7.9990800000000001E-2</c:v>
                </c:pt>
                <c:pt idx="7963">
                  <c:v>7.8570899999999999E-2</c:v>
                </c:pt>
                <c:pt idx="7964">
                  <c:v>7.7344800000000005E-2</c:v>
                </c:pt>
                <c:pt idx="7965">
                  <c:v>7.6485899999999996E-2</c:v>
                </c:pt>
                <c:pt idx="7966">
                  <c:v>7.57409E-2</c:v>
                </c:pt>
                <c:pt idx="7967">
                  <c:v>7.5517500000000001E-2</c:v>
                </c:pt>
                <c:pt idx="7968">
                  <c:v>7.5746900000000006E-2</c:v>
                </c:pt>
                <c:pt idx="7969">
                  <c:v>7.64566E-2</c:v>
                </c:pt>
                <c:pt idx="7970">
                  <c:v>7.7580800000000005E-2</c:v>
                </c:pt>
                <c:pt idx="7971">
                  <c:v>7.9081100000000001E-2</c:v>
                </c:pt>
                <c:pt idx="7972">
                  <c:v>8.0938800000000005E-2</c:v>
                </c:pt>
                <c:pt idx="7973">
                  <c:v>8.31509E-2</c:v>
                </c:pt>
                <c:pt idx="7974">
                  <c:v>8.5726300000000005E-2</c:v>
                </c:pt>
                <c:pt idx="7975">
                  <c:v>8.8701100000000005E-2</c:v>
                </c:pt>
                <c:pt idx="7976">
                  <c:v>9.2112299999999994E-2</c:v>
                </c:pt>
                <c:pt idx="7977">
                  <c:v>9.5988199999999996E-2</c:v>
                </c:pt>
                <c:pt idx="7978">
                  <c:v>0.100386</c:v>
                </c:pt>
                <c:pt idx="7979">
                  <c:v>0.105379</c:v>
                </c:pt>
                <c:pt idx="7980">
                  <c:v>0.111064</c:v>
                </c:pt>
                <c:pt idx="7981">
                  <c:v>0.117562</c:v>
                </c:pt>
                <c:pt idx="7982">
                  <c:v>0.12306</c:v>
                </c:pt>
                <c:pt idx="7983">
                  <c:v>0.12918099999999999</c:v>
                </c:pt>
                <c:pt idx="7984">
                  <c:v>0.13522400000000001</c:v>
                </c:pt>
                <c:pt idx="7985">
                  <c:v>0.14191599999999999</c:v>
                </c:pt>
                <c:pt idx="7986">
                  <c:v>0.14935799999999999</c:v>
                </c:pt>
                <c:pt idx="7987">
                  <c:v>0.157665</c:v>
                </c:pt>
                <c:pt idx="7988">
                  <c:v>0.16698299999999999</c:v>
                </c:pt>
                <c:pt idx="7989">
                  <c:v>0.17748800000000001</c:v>
                </c:pt>
                <c:pt idx="7990">
                  <c:v>0.186276</c:v>
                </c:pt>
                <c:pt idx="7991">
                  <c:v>0.195966</c:v>
                </c:pt>
                <c:pt idx="7992">
                  <c:v>0.20782800000000001</c:v>
                </c:pt>
                <c:pt idx="7993">
                  <c:v>0.218198</c:v>
                </c:pt>
                <c:pt idx="7994">
                  <c:v>0.22960900000000001</c:v>
                </c:pt>
                <c:pt idx="7995">
                  <c:v>0.24221300000000001</c:v>
                </c:pt>
                <c:pt idx="7996">
                  <c:v>0.25619700000000001</c:v>
                </c:pt>
                <c:pt idx="7997">
                  <c:v>0.271783</c:v>
                </c:pt>
                <c:pt idx="7998">
                  <c:v>0.28924899999999998</c:v>
                </c:pt>
                <c:pt idx="7999">
                  <c:v>0.303788</c:v>
                </c:pt>
                <c:pt idx="8000">
                  <c:v>0.31975599999999998</c:v>
                </c:pt>
                <c:pt idx="8001">
                  <c:v>0.33785599999999999</c:v>
                </c:pt>
                <c:pt idx="8002">
                  <c:v>0.35798999999999997</c:v>
                </c:pt>
                <c:pt idx="8003">
                  <c:v>0.38054399999999999</c:v>
                </c:pt>
                <c:pt idx="8004">
                  <c:v>0.39934399999999998</c:v>
                </c:pt>
                <c:pt idx="8005">
                  <c:v>0.42005799999999999</c:v>
                </c:pt>
                <c:pt idx="8006">
                  <c:v>0.44303799999999999</c:v>
                </c:pt>
                <c:pt idx="8007">
                  <c:v>0.468727</c:v>
                </c:pt>
                <c:pt idx="8008">
                  <c:v>0.49772499999999997</c:v>
                </c:pt>
                <c:pt idx="8009">
                  <c:v>0.53079200000000004</c:v>
                </c:pt>
                <c:pt idx="8010">
                  <c:v>0.55559099999999995</c:v>
                </c:pt>
                <c:pt idx="8011">
                  <c:v>0.588889</c:v>
                </c:pt>
                <c:pt idx="8012">
                  <c:v>0.62680100000000005</c:v>
                </c:pt>
                <c:pt idx="8013">
                  <c:v>0.65513399999999999</c:v>
                </c:pt>
                <c:pt idx="8014">
                  <c:v>0.68634300000000004</c:v>
                </c:pt>
                <c:pt idx="8015">
                  <c:v>0.72083299999999995</c:v>
                </c:pt>
                <c:pt idx="8016">
                  <c:v>0.759104</c:v>
                </c:pt>
                <c:pt idx="8017">
                  <c:v>0.80170399999999997</c:v>
                </c:pt>
                <c:pt idx="8018">
                  <c:v>0.84931299999999998</c:v>
                </c:pt>
                <c:pt idx="8019">
                  <c:v>0.90264699999999998</c:v>
                </c:pt>
                <c:pt idx="8020">
                  <c:v>0.96257899999999996</c:v>
                </c:pt>
                <c:pt idx="8021">
                  <c:v>1.01244</c:v>
                </c:pt>
                <c:pt idx="8022">
                  <c:v>1.06701</c:v>
                </c:pt>
                <c:pt idx="8023">
                  <c:v>1.1268100000000001</c:v>
                </c:pt>
                <c:pt idx="8024">
                  <c:v>1.19235</c:v>
                </c:pt>
                <c:pt idx="8025">
                  <c:v>1.26433</c:v>
                </c:pt>
                <c:pt idx="8026">
                  <c:v>1.3433200000000001</c:v>
                </c:pt>
                <c:pt idx="8027">
                  <c:v>1.44154</c:v>
                </c:pt>
                <c:pt idx="8028">
                  <c:v>1.5296400000000001</c:v>
                </c:pt>
                <c:pt idx="8029">
                  <c:v>1.6256699999999999</c:v>
                </c:pt>
                <c:pt idx="8030">
                  <c:v>1.7303500000000001</c:v>
                </c:pt>
                <c:pt idx="8031">
                  <c:v>1.8444400000000001</c:v>
                </c:pt>
                <c:pt idx="8032">
                  <c:v>1.9687699999999999</c:v>
                </c:pt>
                <c:pt idx="8033">
                  <c:v>2.1041699999999999</c:v>
                </c:pt>
                <c:pt idx="8034">
                  <c:v>2.25156</c:v>
                </c:pt>
                <c:pt idx="8035">
                  <c:v>2.41194</c:v>
                </c:pt>
                <c:pt idx="8036">
                  <c:v>2.58636</c:v>
                </c:pt>
                <c:pt idx="8037">
                  <c:v>2.7758500000000002</c:v>
                </c:pt>
                <c:pt idx="8038">
                  <c:v>2.9815499999999999</c:v>
                </c:pt>
                <c:pt idx="8039">
                  <c:v>3.2046700000000001</c:v>
                </c:pt>
                <c:pt idx="8040">
                  <c:v>3.4464700000000001</c:v>
                </c:pt>
                <c:pt idx="8041">
                  <c:v>3.7081900000000001</c:v>
                </c:pt>
                <c:pt idx="8042">
                  <c:v>3.9911699999999999</c:v>
                </c:pt>
                <c:pt idx="8043">
                  <c:v>4.2680999999999996</c:v>
                </c:pt>
                <c:pt idx="8044">
                  <c:v>4.6735199999999999</c:v>
                </c:pt>
                <c:pt idx="8045">
                  <c:v>5.1177900000000003</c:v>
                </c:pt>
                <c:pt idx="8046">
                  <c:v>5.6034300000000004</c:v>
                </c:pt>
                <c:pt idx="8047">
                  <c:v>6.1333700000000002</c:v>
                </c:pt>
                <c:pt idx="8048">
                  <c:v>6.7100400000000002</c:v>
                </c:pt>
                <c:pt idx="8049">
                  <c:v>7.3369099999999996</c:v>
                </c:pt>
                <c:pt idx="8050">
                  <c:v>8.0159500000000001</c:v>
                </c:pt>
                <c:pt idx="8051">
                  <c:v>8.7501499999999997</c:v>
                </c:pt>
                <c:pt idx="8052">
                  <c:v>9.5417400000000008</c:v>
                </c:pt>
                <c:pt idx="8053">
                  <c:v>10.3934</c:v>
                </c:pt>
                <c:pt idx="8054">
                  <c:v>11.1332</c:v>
                </c:pt>
                <c:pt idx="8055">
                  <c:v>12.062099999999999</c:v>
                </c:pt>
                <c:pt idx="8056">
                  <c:v>13.051500000000001</c:v>
                </c:pt>
                <c:pt idx="8057">
                  <c:v>14.102499999999999</c:v>
                </c:pt>
                <c:pt idx="8058">
                  <c:v>15.216100000000001</c:v>
                </c:pt>
                <c:pt idx="8059">
                  <c:v>16.393000000000001</c:v>
                </c:pt>
                <c:pt idx="8060">
                  <c:v>18.276700000000002</c:v>
                </c:pt>
                <c:pt idx="8061">
                  <c:v>20.172999999999998</c:v>
                </c:pt>
                <c:pt idx="8062">
                  <c:v>22.5212</c:v>
                </c:pt>
                <c:pt idx="8063">
                  <c:v>25.023399999999999</c:v>
                </c:pt>
                <c:pt idx="8064">
                  <c:v>28.3489</c:v>
                </c:pt>
                <c:pt idx="8065">
                  <c:v>32.311900000000001</c:v>
                </c:pt>
                <c:pt idx="8066">
                  <c:v>38.462299999999999</c:v>
                </c:pt>
                <c:pt idx="8067">
                  <c:v>47.863399999999999</c:v>
                </c:pt>
                <c:pt idx="8068">
                  <c:v>51.948</c:v>
                </c:pt>
                <c:pt idx="8069">
                  <c:v>55.776200000000003</c:v>
                </c:pt>
                <c:pt idx="8070">
                  <c:v>58.0623</c:v>
                </c:pt>
                <c:pt idx="8071">
                  <c:v>60.706499999999998</c:v>
                </c:pt>
                <c:pt idx="8072">
                  <c:v>62.847000000000001</c:v>
                </c:pt>
                <c:pt idx="8073">
                  <c:v>64.222399999999993</c:v>
                </c:pt>
                <c:pt idx="8074">
                  <c:v>65.273899999999998</c:v>
                </c:pt>
                <c:pt idx="8075">
                  <c:v>65.949700000000007</c:v>
                </c:pt>
                <c:pt idx="8076">
                  <c:v>66.349100000000007</c:v>
                </c:pt>
                <c:pt idx="8077">
                  <c:v>66.384500000000003</c:v>
                </c:pt>
                <c:pt idx="8078">
                  <c:v>66.100899999999996</c:v>
                </c:pt>
                <c:pt idx="8079">
                  <c:v>65.371099999999998</c:v>
                </c:pt>
                <c:pt idx="8080">
                  <c:v>64.052700000000002</c:v>
                </c:pt>
                <c:pt idx="8081">
                  <c:v>62.634799999999998</c:v>
                </c:pt>
                <c:pt idx="8082">
                  <c:v>60.446399999999997</c:v>
                </c:pt>
                <c:pt idx="8083">
                  <c:v>58.174700000000001</c:v>
                </c:pt>
                <c:pt idx="8084">
                  <c:v>54.936999999999998</c:v>
                </c:pt>
                <c:pt idx="8085">
                  <c:v>50.869100000000003</c:v>
                </c:pt>
                <c:pt idx="8086">
                  <c:v>46.277900000000002</c:v>
                </c:pt>
                <c:pt idx="8087">
                  <c:v>34.051000000000002</c:v>
                </c:pt>
                <c:pt idx="8088">
                  <c:v>30.140699999999999</c:v>
                </c:pt>
                <c:pt idx="8089">
                  <c:v>26.904399999999999</c:v>
                </c:pt>
                <c:pt idx="8090">
                  <c:v>24.062799999999999</c:v>
                </c:pt>
                <c:pt idx="8091">
                  <c:v>22.046900000000001</c:v>
                </c:pt>
                <c:pt idx="8092">
                  <c:v>20.135300000000001</c:v>
                </c:pt>
                <c:pt idx="8093">
                  <c:v>18.3339</c:v>
                </c:pt>
                <c:pt idx="8094">
                  <c:v>16.532</c:v>
                </c:pt>
                <c:pt idx="8095">
                  <c:v>15.260999999999999</c:v>
                </c:pt>
                <c:pt idx="8096">
                  <c:v>14.0632</c:v>
                </c:pt>
                <c:pt idx="8097">
                  <c:v>12.938000000000001</c:v>
                </c:pt>
                <c:pt idx="8098">
                  <c:v>11.8841</c:v>
                </c:pt>
                <c:pt idx="8099">
                  <c:v>10.899900000000001</c:v>
                </c:pt>
                <c:pt idx="8100">
                  <c:v>9.9836500000000008</c:v>
                </c:pt>
                <c:pt idx="8101">
                  <c:v>9.1329799999999999</c:v>
                </c:pt>
                <c:pt idx="8102">
                  <c:v>8.4814000000000007</c:v>
                </c:pt>
                <c:pt idx="8103">
                  <c:v>7.7688100000000002</c:v>
                </c:pt>
                <c:pt idx="8104">
                  <c:v>7.1101000000000001</c:v>
                </c:pt>
                <c:pt idx="8105">
                  <c:v>6.5029300000000001</c:v>
                </c:pt>
                <c:pt idx="8106">
                  <c:v>5.94435</c:v>
                </c:pt>
                <c:pt idx="8107">
                  <c:v>5.4319199999999999</c:v>
                </c:pt>
                <c:pt idx="8108">
                  <c:v>4.9622599999999997</c:v>
                </c:pt>
                <c:pt idx="8109">
                  <c:v>4.5332100000000004</c:v>
                </c:pt>
                <c:pt idx="8110">
                  <c:v>4.1418200000000001</c:v>
                </c:pt>
                <c:pt idx="8111">
                  <c:v>3.7855500000000002</c:v>
                </c:pt>
                <c:pt idx="8112">
                  <c:v>3.4616899999999999</c:v>
                </c:pt>
                <c:pt idx="8113">
                  <c:v>3.2201200000000001</c:v>
                </c:pt>
                <c:pt idx="8114">
                  <c:v>3.02156</c:v>
                </c:pt>
                <c:pt idx="8115">
                  <c:v>2.83691</c:v>
                </c:pt>
                <c:pt idx="8116">
                  <c:v>2.66506</c:v>
                </c:pt>
                <c:pt idx="8117">
                  <c:v>2.5054599999999998</c:v>
                </c:pt>
                <c:pt idx="8118">
                  <c:v>2.3572000000000002</c:v>
                </c:pt>
                <c:pt idx="8119">
                  <c:v>2.2196099999999999</c:v>
                </c:pt>
                <c:pt idx="8120">
                  <c:v>2.0514999999999999</c:v>
                </c:pt>
                <c:pt idx="8121">
                  <c:v>1.89947</c:v>
                </c:pt>
                <c:pt idx="8122">
                  <c:v>1.76213</c:v>
                </c:pt>
                <c:pt idx="8123">
                  <c:v>1.63802</c:v>
                </c:pt>
                <c:pt idx="8124">
                  <c:v>1.52599</c:v>
                </c:pt>
                <c:pt idx="8125">
                  <c:v>1.42483</c:v>
                </c:pt>
                <c:pt idx="8126">
                  <c:v>1.3334999999999999</c:v>
                </c:pt>
                <c:pt idx="8127">
                  <c:v>1.25099</c:v>
                </c:pt>
                <c:pt idx="8128">
                  <c:v>1.1764399999999999</c:v>
                </c:pt>
                <c:pt idx="8129">
                  <c:v>1.1090199999999999</c:v>
                </c:pt>
                <c:pt idx="8130">
                  <c:v>1.04802</c:v>
                </c:pt>
                <c:pt idx="8131">
                  <c:v>0.99677499999999997</c:v>
                </c:pt>
                <c:pt idx="8132">
                  <c:v>0.94996400000000003</c:v>
                </c:pt>
                <c:pt idx="8133">
                  <c:v>0.89366299999999999</c:v>
                </c:pt>
                <c:pt idx="8134">
                  <c:v>0.84352499999999997</c:v>
                </c:pt>
                <c:pt idx="8135">
                  <c:v>0.79874500000000004</c:v>
                </c:pt>
                <c:pt idx="8136">
                  <c:v>0.75862799999999997</c:v>
                </c:pt>
                <c:pt idx="8137">
                  <c:v>0.72257099999999996</c:v>
                </c:pt>
                <c:pt idx="8138">
                  <c:v>0.69004699999999997</c:v>
                </c:pt>
                <c:pt idx="8139">
                  <c:v>0.66059800000000002</c:v>
                </c:pt>
                <c:pt idx="8140">
                  <c:v>0.62135399999999996</c:v>
                </c:pt>
                <c:pt idx="8141">
                  <c:v>0.58705700000000005</c:v>
                </c:pt>
                <c:pt idx="8142">
                  <c:v>0.55683400000000005</c:v>
                </c:pt>
                <c:pt idx="8143">
                  <c:v>0.52997899999999998</c:v>
                </c:pt>
                <c:pt idx="8144">
                  <c:v>0.50593900000000003</c:v>
                </c:pt>
                <c:pt idx="8145">
                  <c:v>0.47709800000000002</c:v>
                </c:pt>
                <c:pt idx="8146">
                  <c:v>0.45174199999999998</c:v>
                </c:pt>
                <c:pt idx="8147">
                  <c:v>0.42922399999999999</c:v>
                </c:pt>
                <c:pt idx="8148">
                  <c:v>0.40906500000000001</c:v>
                </c:pt>
                <c:pt idx="8149">
                  <c:v>0.38522299999999998</c:v>
                </c:pt>
                <c:pt idx="8150">
                  <c:v>0.364257</c:v>
                </c:pt>
                <c:pt idx="8151">
                  <c:v>0.34567999999999999</c:v>
                </c:pt>
                <c:pt idx="8152">
                  <c:v>0.32911499999999999</c:v>
                </c:pt>
                <c:pt idx="8153">
                  <c:v>0.31427100000000002</c:v>
                </c:pt>
                <c:pt idx="8154">
                  <c:v>0.29647499999999999</c:v>
                </c:pt>
                <c:pt idx="8155">
                  <c:v>0.28094799999999998</c:v>
                </c:pt>
                <c:pt idx="8156">
                  <c:v>0.26732400000000001</c:v>
                </c:pt>
                <c:pt idx="8157">
                  <c:v>0.25531599999999999</c:v>
                </c:pt>
                <c:pt idx="8158">
                  <c:v>0.24468799999999999</c:v>
                </c:pt>
                <c:pt idx="8159">
                  <c:v>0.23525199999999999</c:v>
                </c:pt>
                <c:pt idx="8160">
                  <c:v>0.22425700000000001</c:v>
                </c:pt>
                <c:pt idx="8161">
                  <c:v>0.21480199999999999</c:v>
                </c:pt>
                <c:pt idx="8162">
                  <c:v>0.206648</c:v>
                </c:pt>
                <c:pt idx="8163">
                  <c:v>0.198264</c:v>
                </c:pt>
                <c:pt idx="8164">
                  <c:v>0.193993</c:v>
                </c:pt>
                <c:pt idx="8165">
                  <c:v>0.186667</c:v>
                </c:pt>
                <c:pt idx="8166">
                  <c:v>0.180727</c:v>
                </c:pt>
                <c:pt idx="8167">
                  <c:v>0.17594399999999999</c:v>
                </c:pt>
                <c:pt idx="8168">
                  <c:v>0.17213899999999999</c:v>
                </c:pt>
                <c:pt idx="8169">
                  <c:v>0.16917299999999999</c:v>
                </c:pt>
                <c:pt idx="8170">
                  <c:v>0.16606199999999999</c:v>
                </c:pt>
                <c:pt idx="8171">
                  <c:v>0.164216</c:v>
                </c:pt>
                <c:pt idx="8172">
                  <c:v>0.163743</c:v>
                </c:pt>
                <c:pt idx="8173">
                  <c:v>0.16406399999999999</c:v>
                </c:pt>
                <c:pt idx="8174">
                  <c:v>0.16543099999999999</c:v>
                </c:pt>
                <c:pt idx="8175">
                  <c:v>0.16774900000000001</c:v>
                </c:pt>
                <c:pt idx="8176">
                  <c:v>0.17094699999999999</c:v>
                </c:pt>
                <c:pt idx="8177">
                  <c:v>0.174984</c:v>
                </c:pt>
                <c:pt idx="8178">
                  <c:v>0.179845</c:v>
                </c:pt>
                <c:pt idx="8179">
                  <c:v>0.18553900000000001</c:v>
                </c:pt>
                <c:pt idx="8180">
                  <c:v>0.19209000000000001</c:v>
                </c:pt>
                <c:pt idx="8181">
                  <c:v>0.199688</c:v>
                </c:pt>
                <c:pt idx="8182">
                  <c:v>0.20826500000000001</c:v>
                </c:pt>
                <c:pt idx="8183">
                  <c:v>0.217887</c:v>
                </c:pt>
                <c:pt idx="8184">
                  <c:v>0.22865099999999999</c:v>
                </c:pt>
                <c:pt idx="8185">
                  <c:v>0.24068200000000001</c:v>
                </c:pt>
                <c:pt idx="8186">
                  <c:v>0.25412699999999999</c:v>
                </c:pt>
                <c:pt idx="8187">
                  <c:v>0.26915099999999997</c:v>
                </c:pt>
                <c:pt idx="8188">
                  <c:v>0.28594799999999998</c:v>
                </c:pt>
                <c:pt idx="8189">
                  <c:v>0.30022500000000002</c:v>
                </c:pt>
                <c:pt idx="8190">
                  <c:v>0.31581900000000002</c:v>
                </c:pt>
                <c:pt idx="8191">
                  <c:v>0.33287899999999998</c:v>
                </c:pt>
                <c:pt idx="8192">
                  <c:v>0.351576</c:v>
                </c:pt>
                <c:pt idx="8193">
                  <c:v>0.37211</c:v>
                </c:pt>
                <c:pt idx="8194">
                  <c:v>0.39470899999999998</c:v>
                </c:pt>
                <c:pt idx="8195">
                  <c:v>0.41964499999999999</c:v>
                </c:pt>
                <c:pt idx="8196">
                  <c:v>0.44723800000000002</c:v>
                </c:pt>
                <c:pt idx="8197">
                  <c:v>0.47148400000000001</c:v>
                </c:pt>
                <c:pt idx="8198">
                  <c:v>0.49790499999999999</c:v>
                </c:pt>
                <c:pt idx="8199">
                  <c:v>0.52676699999999999</c:v>
                </c:pt>
                <c:pt idx="8200">
                  <c:v>0.55837300000000001</c:v>
                </c:pt>
                <c:pt idx="8201">
                  <c:v>0.59194500000000005</c:v>
                </c:pt>
                <c:pt idx="8202">
                  <c:v>0.628799</c:v>
                </c:pt>
                <c:pt idx="8203">
                  <c:v>0.66800199999999998</c:v>
                </c:pt>
                <c:pt idx="8204">
                  <c:v>0.71685299999999996</c:v>
                </c:pt>
                <c:pt idx="8205">
                  <c:v>0.768926</c:v>
                </c:pt>
                <c:pt idx="8206">
                  <c:v>0.81718000000000002</c:v>
                </c:pt>
                <c:pt idx="8207">
                  <c:v>0.870282</c:v>
                </c:pt>
                <c:pt idx="8208">
                  <c:v>0.93303400000000003</c:v>
                </c:pt>
                <c:pt idx="8209">
                  <c:v>0.99385800000000002</c:v>
                </c:pt>
                <c:pt idx="8210">
                  <c:v>1.06101</c:v>
                </c:pt>
                <c:pt idx="8211">
                  <c:v>1.12798</c:v>
                </c:pt>
                <c:pt idx="8212">
                  <c:v>1.20167</c:v>
                </c:pt>
                <c:pt idx="8213">
                  <c:v>1.2845200000000001</c:v>
                </c:pt>
                <c:pt idx="8214">
                  <c:v>1.37982</c:v>
                </c:pt>
                <c:pt idx="8215">
                  <c:v>1.4864299999999999</c:v>
                </c:pt>
                <c:pt idx="8216">
                  <c:v>1.5647</c:v>
                </c:pt>
                <c:pt idx="8217">
                  <c:v>1.6494800000000001</c:v>
                </c:pt>
                <c:pt idx="8218">
                  <c:v>1.7415099999999999</c:v>
                </c:pt>
                <c:pt idx="8219">
                  <c:v>1.84168</c:v>
                </c:pt>
                <c:pt idx="8220">
                  <c:v>1.9509700000000001</c:v>
                </c:pt>
                <c:pt idx="8221">
                  <c:v>2.07056</c:v>
                </c:pt>
                <c:pt idx="8222">
                  <c:v>2.2018</c:v>
                </c:pt>
                <c:pt idx="8223">
                  <c:v>2.3462999999999998</c:v>
                </c:pt>
                <c:pt idx="8224">
                  <c:v>2.5059499999999999</c:v>
                </c:pt>
                <c:pt idx="8225">
                  <c:v>2.6829900000000002</c:v>
                </c:pt>
                <c:pt idx="8226">
                  <c:v>2.8801199999999998</c:v>
                </c:pt>
                <c:pt idx="8227">
                  <c:v>3.0430799999999998</c:v>
                </c:pt>
                <c:pt idx="8228">
                  <c:v>3.2207599999999998</c:v>
                </c:pt>
                <c:pt idx="8229">
                  <c:v>3.4151099999999999</c:v>
                </c:pt>
                <c:pt idx="8230">
                  <c:v>3.6282899999999998</c:v>
                </c:pt>
                <c:pt idx="8231">
                  <c:v>3.86293</c:v>
                </c:pt>
                <c:pt idx="8232">
                  <c:v>4.12209</c:v>
                </c:pt>
                <c:pt idx="8233">
                  <c:v>4.4095000000000004</c:v>
                </c:pt>
                <c:pt idx="8234">
                  <c:v>4.7408200000000003</c:v>
                </c:pt>
                <c:pt idx="8235">
                  <c:v>4.9879899999999999</c:v>
                </c:pt>
                <c:pt idx="8236">
                  <c:v>5.25596</c:v>
                </c:pt>
                <c:pt idx="8237">
                  <c:v>5.5471399999999997</c:v>
                </c:pt>
                <c:pt idx="8238">
                  <c:v>5.86442</c:v>
                </c:pt>
                <c:pt idx="8239">
                  <c:v>6.2109100000000002</c:v>
                </c:pt>
                <c:pt idx="8240">
                  <c:v>6.5903700000000001</c:v>
                </c:pt>
                <c:pt idx="8241">
                  <c:v>7.0069100000000004</c:v>
                </c:pt>
                <c:pt idx="8242">
                  <c:v>7.4563499999999996</c:v>
                </c:pt>
                <c:pt idx="8243">
                  <c:v>7.9512799999999997</c:v>
                </c:pt>
                <c:pt idx="8244">
                  <c:v>8.4976699999999994</c:v>
                </c:pt>
                <c:pt idx="8245">
                  <c:v>9.1020199999999996</c:v>
                </c:pt>
                <c:pt idx="8246">
                  <c:v>9.7719699999999996</c:v>
                </c:pt>
                <c:pt idx="8247">
                  <c:v>10.515599999999999</c:v>
                </c:pt>
                <c:pt idx="8248">
                  <c:v>11.1274</c:v>
                </c:pt>
                <c:pt idx="8249">
                  <c:v>11.7898</c:v>
                </c:pt>
                <c:pt idx="8250">
                  <c:v>12.6464</c:v>
                </c:pt>
                <c:pt idx="8251">
                  <c:v>13.465199999999999</c:v>
                </c:pt>
                <c:pt idx="8252">
                  <c:v>14.354900000000001</c:v>
                </c:pt>
                <c:pt idx="8253">
                  <c:v>15.321199999999999</c:v>
                </c:pt>
                <c:pt idx="8254">
                  <c:v>16.370200000000001</c:v>
                </c:pt>
                <c:pt idx="8255">
                  <c:v>17.5077</c:v>
                </c:pt>
                <c:pt idx="8256">
                  <c:v>18.739699999999999</c:v>
                </c:pt>
                <c:pt idx="8257">
                  <c:v>20.071999999999999</c:v>
                </c:pt>
                <c:pt idx="8258">
                  <c:v>21.361499999999999</c:v>
                </c:pt>
                <c:pt idx="8259">
                  <c:v>23.220800000000001</c:v>
                </c:pt>
                <c:pt idx="8260">
                  <c:v>25.247299999999999</c:v>
                </c:pt>
                <c:pt idx="8261">
                  <c:v>27.4466</c:v>
                </c:pt>
                <c:pt idx="8262">
                  <c:v>29.823</c:v>
                </c:pt>
                <c:pt idx="8263">
                  <c:v>32.377099999999999</c:v>
                </c:pt>
                <c:pt idx="8264">
                  <c:v>35.580100000000002</c:v>
                </c:pt>
                <c:pt idx="8265">
                  <c:v>39.012300000000003</c:v>
                </c:pt>
                <c:pt idx="8266">
                  <c:v>42.656500000000001</c:v>
                </c:pt>
                <c:pt idx="8267">
                  <c:v>48.174500000000002</c:v>
                </c:pt>
                <c:pt idx="8268">
                  <c:v>56.901400000000002</c:v>
                </c:pt>
                <c:pt idx="8269">
                  <c:v>66.247900000000001</c:v>
                </c:pt>
                <c:pt idx="8270">
                  <c:v>71.747699999999995</c:v>
                </c:pt>
                <c:pt idx="8271">
                  <c:v>76.249099999999999</c:v>
                </c:pt>
                <c:pt idx="8272">
                  <c:v>80.153899999999993</c:v>
                </c:pt>
                <c:pt idx="8273">
                  <c:v>82.350300000000004</c:v>
                </c:pt>
                <c:pt idx="8274">
                  <c:v>84.388400000000004</c:v>
                </c:pt>
                <c:pt idx="8275">
                  <c:v>85.9</c:v>
                </c:pt>
                <c:pt idx="8276">
                  <c:v>86.8489</c:v>
                </c:pt>
                <c:pt idx="8277">
                  <c:v>87.214500000000001</c:v>
                </c:pt>
                <c:pt idx="8278">
                  <c:v>87.215299999999999</c:v>
                </c:pt>
                <c:pt idx="8279">
                  <c:v>86.883799999999994</c:v>
                </c:pt>
                <c:pt idx="8280">
                  <c:v>85.908100000000005</c:v>
                </c:pt>
                <c:pt idx="8281">
                  <c:v>84.912199999999999</c:v>
                </c:pt>
                <c:pt idx="8282">
                  <c:v>83.2029</c:v>
                </c:pt>
                <c:pt idx="8283">
                  <c:v>81.073300000000003</c:v>
                </c:pt>
                <c:pt idx="8284">
                  <c:v>78.565100000000001</c:v>
                </c:pt>
                <c:pt idx="8285">
                  <c:v>74.261899999999997</c:v>
                </c:pt>
                <c:pt idx="8286">
                  <c:v>69.544700000000006</c:v>
                </c:pt>
                <c:pt idx="8287">
                  <c:v>62.730400000000003</c:v>
                </c:pt>
                <c:pt idx="8288">
                  <c:v>50.409700000000001</c:v>
                </c:pt>
                <c:pt idx="8289">
                  <c:v>44.7744</c:v>
                </c:pt>
                <c:pt idx="8290">
                  <c:v>41.024000000000001</c:v>
                </c:pt>
                <c:pt idx="8291">
                  <c:v>37.471200000000003</c:v>
                </c:pt>
                <c:pt idx="8292">
                  <c:v>34.139200000000002</c:v>
                </c:pt>
                <c:pt idx="8293">
                  <c:v>31.469100000000001</c:v>
                </c:pt>
                <c:pt idx="8294">
                  <c:v>28.976600000000001</c:v>
                </c:pt>
                <c:pt idx="8295">
                  <c:v>26.661999999999999</c:v>
                </c:pt>
                <c:pt idx="8296">
                  <c:v>24.523499999999999</c:v>
                </c:pt>
                <c:pt idx="8297">
                  <c:v>22.555700000000002</c:v>
                </c:pt>
                <c:pt idx="8298">
                  <c:v>21.188199999999998</c:v>
                </c:pt>
                <c:pt idx="8299">
                  <c:v>19.773</c:v>
                </c:pt>
                <c:pt idx="8300">
                  <c:v>18.462499999999999</c:v>
                </c:pt>
                <c:pt idx="8301">
                  <c:v>17.251200000000001</c:v>
                </c:pt>
                <c:pt idx="8302">
                  <c:v>16.132999999999999</c:v>
                </c:pt>
                <c:pt idx="8303">
                  <c:v>15.1021</c:v>
                </c:pt>
                <c:pt idx="8304">
                  <c:v>14.1525</c:v>
                </c:pt>
                <c:pt idx="8305">
                  <c:v>13.2783</c:v>
                </c:pt>
                <c:pt idx="8306">
                  <c:v>12.385</c:v>
                </c:pt>
                <c:pt idx="8307">
                  <c:v>11.4907</c:v>
                </c:pt>
                <c:pt idx="8308">
                  <c:v>10.6831</c:v>
                </c:pt>
                <c:pt idx="8309">
                  <c:v>9.9534199999999995</c:v>
                </c:pt>
                <c:pt idx="8310">
                  <c:v>9.2933199999999996</c:v>
                </c:pt>
                <c:pt idx="8311">
                  <c:v>8.6953700000000005</c:v>
                </c:pt>
                <c:pt idx="8312">
                  <c:v>8.1528299999999998</c:v>
                </c:pt>
                <c:pt idx="8313">
                  <c:v>7.6596700000000002</c:v>
                </c:pt>
                <c:pt idx="8314">
                  <c:v>7.1692299999999998</c:v>
                </c:pt>
                <c:pt idx="8315">
                  <c:v>6.6883299999999997</c:v>
                </c:pt>
                <c:pt idx="8316">
                  <c:v>6.2555100000000001</c:v>
                </c:pt>
                <c:pt idx="8317">
                  <c:v>5.8647</c:v>
                </c:pt>
                <c:pt idx="8318">
                  <c:v>5.5106599999999997</c:v>
                </c:pt>
                <c:pt idx="8319">
                  <c:v>5.1889099999999999</c:v>
                </c:pt>
                <c:pt idx="8320">
                  <c:v>4.8956</c:v>
                </c:pt>
                <c:pt idx="8321">
                  <c:v>4.6274199999999999</c:v>
                </c:pt>
                <c:pt idx="8322">
                  <c:v>4.3590299999999997</c:v>
                </c:pt>
                <c:pt idx="8323">
                  <c:v>4.0937900000000003</c:v>
                </c:pt>
                <c:pt idx="8324">
                  <c:v>3.8528799999999999</c:v>
                </c:pt>
                <c:pt idx="8325">
                  <c:v>3.63334</c:v>
                </c:pt>
                <c:pt idx="8326">
                  <c:v>3.4326300000000001</c:v>
                </c:pt>
                <c:pt idx="8327">
                  <c:v>3.2486000000000002</c:v>
                </c:pt>
                <c:pt idx="8328">
                  <c:v>3.0794000000000001</c:v>
                </c:pt>
                <c:pt idx="8329">
                  <c:v>2.9234499999999999</c:v>
                </c:pt>
                <c:pt idx="8330">
                  <c:v>2.7596699999999998</c:v>
                </c:pt>
                <c:pt idx="8331">
                  <c:v>2.5917300000000001</c:v>
                </c:pt>
                <c:pt idx="8332">
                  <c:v>2.4390200000000002</c:v>
                </c:pt>
                <c:pt idx="8333">
                  <c:v>2.2997200000000002</c:v>
                </c:pt>
                <c:pt idx="8334">
                  <c:v>2.1722600000000001</c:v>
                </c:pt>
                <c:pt idx="8335">
                  <c:v>2.0553300000000001</c:v>
                </c:pt>
                <c:pt idx="8336">
                  <c:v>1.94777</c:v>
                </c:pt>
                <c:pt idx="8337">
                  <c:v>1.8486</c:v>
                </c:pt>
                <c:pt idx="8338">
                  <c:v>1.7423500000000001</c:v>
                </c:pt>
                <c:pt idx="8339">
                  <c:v>1.6319600000000001</c:v>
                </c:pt>
                <c:pt idx="8340">
                  <c:v>1.5319100000000001</c:v>
                </c:pt>
                <c:pt idx="8341">
                  <c:v>1.44095</c:v>
                </c:pt>
                <c:pt idx="8342">
                  <c:v>1.3579699999999999</c:v>
                </c:pt>
                <c:pt idx="8343">
                  <c:v>1.28207</c:v>
                </c:pt>
                <c:pt idx="8344">
                  <c:v>1.2124600000000001</c:v>
                </c:pt>
                <c:pt idx="8345">
                  <c:v>1.1484399999999999</c:v>
                </c:pt>
                <c:pt idx="8346">
                  <c:v>1.0835399999999999</c:v>
                </c:pt>
                <c:pt idx="8347">
                  <c:v>1.01871</c:v>
                </c:pt>
                <c:pt idx="8348">
                  <c:v>0.95959499999999998</c:v>
                </c:pt>
                <c:pt idx="8349">
                  <c:v>0.90554400000000002</c:v>
                </c:pt>
                <c:pt idx="8350">
                  <c:v>0.85599000000000003</c:v>
                </c:pt>
                <c:pt idx="8351">
                  <c:v>0.81044700000000003</c:v>
                </c:pt>
                <c:pt idx="8352">
                  <c:v>0.76849299999999998</c:v>
                </c:pt>
                <c:pt idx="8353">
                  <c:v>0.72975999999999996</c:v>
                </c:pt>
                <c:pt idx="8354">
                  <c:v>0.69037000000000004</c:v>
                </c:pt>
                <c:pt idx="8355">
                  <c:v>0.65088500000000005</c:v>
                </c:pt>
                <c:pt idx="8356">
                  <c:v>0.61474300000000004</c:v>
                </c:pt>
                <c:pt idx="8357">
                  <c:v>0.58157599999999998</c:v>
                </c:pt>
                <c:pt idx="8358">
                  <c:v>0.55106200000000005</c:v>
                </c:pt>
                <c:pt idx="8359">
                  <c:v>0.522922</c:v>
                </c:pt>
                <c:pt idx="8360">
                  <c:v>0.48464400000000002</c:v>
                </c:pt>
                <c:pt idx="8361">
                  <c:v>0.46144800000000002</c:v>
                </c:pt>
                <c:pt idx="8362">
                  <c:v>0.43402800000000002</c:v>
                </c:pt>
                <c:pt idx="8363">
                  <c:v>0.409022</c:v>
                </c:pt>
                <c:pt idx="8364">
                  <c:v>0.386152</c:v>
                </c:pt>
                <c:pt idx="8365">
                  <c:v>0.36518499999999998</c:v>
                </c:pt>
                <c:pt idx="8366">
                  <c:v>0.345912</c:v>
                </c:pt>
                <c:pt idx="8367">
                  <c:v>0.328156</c:v>
                </c:pt>
                <c:pt idx="8368">
                  <c:v>0.304033</c:v>
                </c:pt>
                <c:pt idx="8369">
                  <c:v>0.28787600000000002</c:v>
                </c:pt>
                <c:pt idx="8370">
                  <c:v>0.27158199999999999</c:v>
                </c:pt>
                <c:pt idx="8371">
                  <c:v>0.25666800000000001</c:v>
                </c:pt>
                <c:pt idx="8372">
                  <c:v>0.24298400000000001</c:v>
                </c:pt>
                <c:pt idx="8373">
                  <c:v>0.23039999999999999</c:v>
                </c:pt>
                <c:pt idx="8374">
                  <c:v>0.218805</c:v>
                </c:pt>
                <c:pt idx="8375">
                  <c:v>0.20304700000000001</c:v>
                </c:pt>
                <c:pt idx="8376">
                  <c:v>0.193498</c:v>
                </c:pt>
                <c:pt idx="8377">
                  <c:v>0.182313</c:v>
                </c:pt>
                <c:pt idx="8378">
                  <c:v>0.172097</c:v>
                </c:pt>
                <c:pt idx="8379">
                  <c:v>0.162745</c:v>
                </c:pt>
                <c:pt idx="8380">
                  <c:v>0.154167</c:v>
                </c:pt>
                <c:pt idx="8381">
                  <c:v>0.14627799999999999</c:v>
                </c:pt>
                <c:pt idx="8382">
                  <c:v>0.13900799999999999</c:v>
                </c:pt>
                <c:pt idx="8383">
                  <c:v>0.12912699999999999</c:v>
                </c:pt>
                <c:pt idx="8384">
                  <c:v>0.122326</c:v>
                </c:pt>
                <c:pt idx="8385">
                  <c:v>0.11533499999999999</c:v>
                </c:pt>
                <c:pt idx="8386">
                  <c:v>0.108962</c:v>
                </c:pt>
                <c:pt idx="8387">
                  <c:v>0.10313799999999999</c:v>
                </c:pt>
                <c:pt idx="8388">
                  <c:v>9.7800700000000004E-2</c:v>
                </c:pt>
                <c:pt idx="8389">
                  <c:v>9.2898900000000006E-2</c:v>
                </c:pt>
                <c:pt idx="8390">
                  <c:v>8.8386400000000004E-2</c:v>
                </c:pt>
                <c:pt idx="8391">
                  <c:v>8.2262000000000002E-2</c:v>
                </c:pt>
                <c:pt idx="8392">
                  <c:v>7.8165100000000001E-2</c:v>
                </c:pt>
                <c:pt idx="8393">
                  <c:v>7.4398400000000003E-2</c:v>
                </c:pt>
                <c:pt idx="8394">
                  <c:v>6.9294099999999997E-2</c:v>
                </c:pt>
                <c:pt idx="8395">
                  <c:v>6.47615E-2</c:v>
                </c:pt>
                <c:pt idx="8396">
                  <c:v>6.0730600000000003E-2</c:v>
                </c:pt>
                <c:pt idx="8397">
                  <c:v>5.7119999999999997E-2</c:v>
                </c:pt>
                <c:pt idx="8398">
                  <c:v>5.3865999999999997E-2</c:v>
                </c:pt>
                <c:pt idx="8399">
                  <c:v>5.09335E-2</c:v>
                </c:pt>
                <c:pt idx="8400">
                  <c:v>4.8284599999999997E-2</c:v>
                </c:pt>
                <c:pt idx="8401">
                  <c:v>4.58859E-2</c:v>
                </c:pt>
                <c:pt idx="8402">
                  <c:v>4.37093E-2</c:v>
                </c:pt>
                <c:pt idx="8403">
                  <c:v>4.17306E-2</c:v>
                </c:pt>
                <c:pt idx="8404">
                  <c:v>3.9364999999999997E-2</c:v>
                </c:pt>
                <c:pt idx="8405">
                  <c:v>3.7273599999999997E-2</c:v>
                </c:pt>
                <c:pt idx="8406">
                  <c:v>3.5423000000000003E-2</c:v>
                </c:pt>
                <c:pt idx="8407">
                  <c:v>3.3785799999999998E-2</c:v>
                </c:pt>
                <c:pt idx="8408">
                  <c:v>3.2339899999999998E-2</c:v>
                </c:pt>
                <c:pt idx="8409">
                  <c:v>3.1068200000000001E-2</c:v>
                </c:pt>
                <c:pt idx="8410">
                  <c:v>2.9957600000000001E-2</c:v>
                </c:pt>
                <c:pt idx="8411">
                  <c:v>2.89996E-2</c:v>
                </c:pt>
                <c:pt idx="8412">
                  <c:v>2.81905E-2</c:v>
                </c:pt>
                <c:pt idx="8413">
                  <c:v>2.75328E-2</c:v>
                </c:pt>
                <c:pt idx="8414">
                  <c:v>2.7037100000000001E-2</c:v>
                </c:pt>
                <c:pt idx="8415">
                  <c:v>2.67586E-2</c:v>
                </c:pt>
                <c:pt idx="8416">
                  <c:v>2.6646900000000001E-2</c:v>
                </c:pt>
                <c:pt idx="8417">
                  <c:v>2.6642900000000001E-2</c:v>
                </c:pt>
                <c:pt idx="8418">
                  <c:v>2.67359E-2</c:v>
                </c:pt>
                <c:pt idx="8419">
                  <c:v>2.6984299999999999E-2</c:v>
                </c:pt>
                <c:pt idx="8420">
                  <c:v>2.7277800000000001E-2</c:v>
                </c:pt>
                <c:pt idx="8421">
                  <c:v>2.7703499999999999E-2</c:v>
                </c:pt>
                <c:pt idx="8422">
                  <c:v>2.82968E-2</c:v>
                </c:pt>
                <c:pt idx="8423">
                  <c:v>2.8884900000000002E-2</c:v>
                </c:pt>
                <c:pt idx="8424">
                  <c:v>2.9633E-2</c:v>
                </c:pt>
                <c:pt idx="8425">
                  <c:v>3.06027E-2</c:v>
                </c:pt>
                <c:pt idx="8426">
                  <c:v>3.1424500000000001E-2</c:v>
                </c:pt>
                <c:pt idx="8427">
                  <c:v>3.2407499999999999E-2</c:v>
                </c:pt>
                <c:pt idx="8428">
                  <c:v>3.3591799999999998E-2</c:v>
                </c:pt>
                <c:pt idx="8429">
                  <c:v>3.4644000000000001E-2</c:v>
                </c:pt>
                <c:pt idx="8430">
                  <c:v>3.5869600000000001E-2</c:v>
                </c:pt>
                <c:pt idx="8431">
                  <c:v>3.73075E-2</c:v>
                </c:pt>
                <c:pt idx="8432">
                  <c:v>3.90082E-2</c:v>
                </c:pt>
                <c:pt idx="8433">
                  <c:v>4.0320500000000002E-2</c:v>
                </c:pt>
                <c:pt idx="8434">
                  <c:v>4.18047E-2</c:v>
                </c:pt>
                <c:pt idx="8435">
                  <c:v>4.3492799999999998E-2</c:v>
                </c:pt>
                <c:pt idx="8436">
                  <c:v>4.5117400000000002E-2</c:v>
                </c:pt>
                <c:pt idx="8437">
                  <c:v>4.6949200000000003E-2</c:v>
                </c:pt>
                <c:pt idx="8438">
                  <c:v>4.9027899999999999E-2</c:v>
                </c:pt>
                <c:pt idx="8439">
                  <c:v>5.1404699999999998E-2</c:v>
                </c:pt>
                <c:pt idx="8440">
                  <c:v>5.4149599999999999E-2</c:v>
                </c:pt>
                <c:pt idx="8441">
                  <c:v>5.6507700000000001E-2</c:v>
                </c:pt>
                <c:pt idx="8442">
                  <c:v>5.9186599999999999E-2</c:v>
                </c:pt>
                <c:pt idx="8443">
                  <c:v>6.22698E-2</c:v>
                </c:pt>
                <c:pt idx="8444">
                  <c:v>6.4607100000000001E-2</c:v>
                </c:pt>
                <c:pt idx="8445">
                  <c:v>6.7866599999999999E-2</c:v>
                </c:pt>
                <c:pt idx="8446">
                  <c:v>7.1219500000000005E-2</c:v>
                </c:pt>
                <c:pt idx="8447">
                  <c:v>7.5123400000000007E-2</c:v>
                </c:pt>
                <c:pt idx="8448">
                  <c:v>7.8110799999999994E-2</c:v>
                </c:pt>
                <c:pt idx="8449">
                  <c:v>8.14748E-2</c:v>
                </c:pt>
                <c:pt idx="8450">
                  <c:v>8.52913E-2</c:v>
                </c:pt>
                <c:pt idx="8451">
                  <c:v>8.9650599999999997E-2</c:v>
                </c:pt>
                <c:pt idx="8452">
                  <c:v>9.4666399999999998E-2</c:v>
                </c:pt>
                <c:pt idx="8453">
                  <c:v>9.8938399999999996E-2</c:v>
                </c:pt>
                <c:pt idx="8454">
                  <c:v>0.10372000000000001</c:v>
                </c:pt>
                <c:pt idx="8455">
                  <c:v>0.10909099999999999</c:v>
                </c:pt>
                <c:pt idx="8456">
                  <c:v>0.115135</c:v>
                </c:pt>
                <c:pt idx="8457">
                  <c:v>0.121961</c:v>
                </c:pt>
                <c:pt idx="8458">
                  <c:v>0.12967699999999999</c:v>
                </c:pt>
                <c:pt idx="8459">
                  <c:v>0.13841600000000001</c:v>
                </c:pt>
                <c:pt idx="8460">
                  <c:v>0.14832500000000001</c:v>
                </c:pt>
                <c:pt idx="8461">
                  <c:v>0.155665</c:v>
                </c:pt>
                <c:pt idx="8462">
                  <c:v>0.16364999999999999</c:v>
                </c:pt>
                <c:pt idx="8463">
                  <c:v>0.17464199999999999</c:v>
                </c:pt>
                <c:pt idx="8464">
                  <c:v>0.186862</c:v>
                </c:pt>
                <c:pt idx="8465">
                  <c:v>0.20045299999999999</c:v>
                </c:pt>
                <c:pt idx="8466">
                  <c:v>0.215557</c:v>
                </c:pt>
                <c:pt idx="8467">
                  <c:v>0.23235</c:v>
                </c:pt>
                <c:pt idx="8468">
                  <c:v>0.24615400000000001</c:v>
                </c:pt>
                <c:pt idx="8469">
                  <c:v>0.26107799999999998</c:v>
                </c:pt>
                <c:pt idx="8470">
                  <c:v>0.27721299999999999</c:v>
                </c:pt>
                <c:pt idx="8471">
                  <c:v>0.29463600000000001</c:v>
                </c:pt>
                <c:pt idx="8472">
                  <c:v>0.31347399999999997</c:v>
                </c:pt>
                <c:pt idx="8473">
                  <c:v>0.33379199999999998</c:v>
                </c:pt>
                <c:pt idx="8474">
                  <c:v>0.35571000000000003</c:v>
                </c:pt>
                <c:pt idx="8475">
                  <c:v>0.37932700000000003</c:v>
                </c:pt>
                <c:pt idx="8476">
                  <c:v>0.40477200000000002</c:v>
                </c:pt>
                <c:pt idx="8477">
                  <c:v>0.43215399999999998</c:v>
                </c:pt>
                <c:pt idx="8478">
                  <c:v>0.46160800000000002</c:v>
                </c:pt>
                <c:pt idx="8479">
                  <c:v>0.49323499999999998</c:v>
                </c:pt>
                <c:pt idx="8480">
                  <c:v>0.52721799999999996</c:v>
                </c:pt>
                <c:pt idx="8481">
                  <c:v>0.56364499999999995</c:v>
                </c:pt>
                <c:pt idx="8482">
                  <c:v>0.61082899999999996</c:v>
                </c:pt>
                <c:pt idx="8483">
                  <c:v>0.65614099999999997</c:v>
                </c:pt>
                <c:pt idx="8484">
                  <c:v>0.70480500000000001</c:v>
                </c:pt>
                <c:pt idx="8485">
                  <c:v>0.75700900000000004</c:v>
                </c:pt>
                <c:pt idx="8486">
                  <c:v>0.81295300000000004</c:v>
                </c:pt>
                <c:pt idx="8487">
                  <c:v>0.87283299999999997</c:v>
                </c:pt>
                <c:pt idx="8488">
                  <c:v>0.93683700000000003</c:v>
                </c:pt>
                <c:pt idx="8489">
                  <c:v>1.0051600000000001</c:v>
                </c:pt>
                <c:pt idx="8490">
                  <c:v>1.07802</c:v>
                </c:pt>
                <c:pt idx="8491">
                  <c:v>1.1556200000000001</c:v>
                </c:pt>
                <c:pt idx="8492">
                  <c:v>1.23814</c:v>
                </c:pt>
                <c:pt idx="8493">
                  <c:v>1.3257699999999999</c:v>
                </c:pt>
                <c:pt idx="8494">
                  <c:v>1.4672099999999999</c:v>
                </c:pt>
                <c:pt idx="8495">
                  <c:v>1.6212299999999999</c:v>
                </c:pt>
                <c:pt idx="8496">
                  <c:v>1.7883199999999999</c:v>
                </c:pt>
                <c:pt idx="8497">
                  <c:v>1.9691799999999999</c:v>
                </c:pt>
                <c:pt idx="8498">
                  <c:v>2.16411</c:v>
                </c:pt>
                <c:pt idx="8499">
                  <c:v>2.37358</c:v>
                </c:pt>
                <c:pt idx="8500">
                  <c:v>2.5977899999999998</c:v>
                </c:pt>
                <c:pt idx="8501">
                  <c:v>2.8370799999999998</c:v>
                </c:pt>
                <c:pt idx="8502">
                  <c:v>3.09138</c:v>
                </c:pt>
                <c:pt idx="8503">
                  <c:v>3.3607399999999998</c:v>
                </c:pt>
                <c:pt idx="8504">
                  <c:v>3.7552500000000002</c:v>
                </c:pt>
                <c:pt idx="8505">
                  <c:v>4.21645</c:v>
                </c:pt>
                <c:pt idx="8506">
                  <c:v>4.7076900000000004</c:v>
                </c:pt>
                <c:pt idx="8507">
                  <c:v>5.3594499999999998</c:v>
                </c:pt>
                <c:pt idx="8508">
                  <c:v>6.0457700000000001</c:v>
                </c:pt>
                <c:pt idx="8509">
                  <c:v>7.5234199999999998</c:v>
                </c:pt>
                <c:pt idx="8510">
                  <c:v>8.8232999999999997</c:v>
                </c:pt>
                <c:pt idx="8511">
                  <c:v>9.6128400000000003</c:v>
                </c:pt>
                <c:pt idx="8512">
                  <c:v>10.2498</c:v>
                </c:pt>
                <c:pt idx="8513">
                  <c:v>10.610200000000001</c:v>
                </c:pt>
                <c:pt idx="8514">
                  <c:v>11.106400000000001</c:v>
                </c:pt>
                <c:pt idx="8515">
                  <c:v>11.4682</c:v>
                </c:pt>
                <c:pt idx="8516">
                  <c:v>11.7639</c:v>
                </c:pt>
                <c:pt idx="8517">
                  <c:v>11.934799999999999</c:v>
                </c:pt>
                <c:pt idx="8518">
                  <c:v>12.045299999999999</c:v>
                </c:pt>
                <c:pt idx="8519">
                  <c:v>12.085699999999999</c:v>
                </c:pt>
                <c:pt idx="8520">
                  <c:v>12.0471</c:v>
                </c:pt>
                <c:pt idx="8521">
                  <c:v>11.9436</c:v>
                </c:pt>
                <c:pt idx="8522">
                  <c:v>11.7842</c:v>
                </c:pt>
                <c:pt idx="8523">
                  <c:v>11.4986</c:v>
                </c:pt>
                <c:pt idx="8524">
                  <c:v>11.1661</c:v>
                </c:pt>
                <c:pt idx="8525">
                  <c:v>10.6812</c:v>
                </c:pt>
                <c:pt idx="8526">
                  <c:v>10.139099999999999</c:v>
                </c:pt>
                <c:pt idx="8527">
                  <c:v>9.4911799999999999</c:v>
                </c:pt>
                <c:pt idx="8528">
                  <c:v>8.6964799999999993</c:v>
                </c:pt>
                <c:pt idx="8529">
                  <c:v>6.09537</c:v>
                </c:pt>
                <c:pt idx="8530">
                  <c:v>5.3253700000000004</c:v>
                </c:pt>
                <c:pt idx="8531">
                  <c:v>4.6758800000000003</c:v>
                </c:pt>
                <c:pt idx="8532">
                  <c:v>4.1867400000000004</c:v>
                </c:pt>
                <c:pt idx="8533">
                  <c:v>3.8397100000000002</c:v>
                </c:pt>
                <c:pt idx="8534">
                  <c:v>3.4397099999999998</c:v>
                </c:pt>
                <c:pt idx="8535">
                  <c:v>3.0676700000000001</c:v>
                </c:pt>
                <c:pt idx="8536">
                  <c:v>2.8354300000000001</c:v>
                </c:pt>
                <c:pt idx="8537">
                  <c:v>2.6157499999999998</c:v>
                </c:pt>
                <c:pt idx="8538">
                  <c:v>2.4087299999999998</c:v>
                </c:pt>
                <c:pt idx="8539">
                  <c:v>2.21414</c:v>
                </c:pt>
                <c:pt idx="8540">
                  <c:v>2.0318399999999999</c:v>
                </c:pt>
                <c:pt idx="8541">
                  <c:v>1.8464799999999999</c:v>
                </c:pt>
                <c:pt idx="8542">
                  <c:v>1.6750100000000001</c:v>
                </c:pt>
                <c:pt idx="8543">
                  <c:v>1.51681</c:v>
                </c:pt>
                <c:pt idx="8544">
                  <c:v>1.37138</c:v>
                </c:pt>
                <c:pt idx="8545">
                  <c:v>1.28118</c:v>
                </c:pt>
                <c:pt idx="8546">
                  <c:v>1.1962200000000001</c:v>
                </c:pt>
                <c:pt idx="8547">
                  <c:v>1.1162300000000001</c:v>
                </c:pt>
                <c:pt idx="8548">
                  <c:v>1.04108</c:v>
                </c:pt>
                <c:pt idx="8549">
                  <c:v>0.97054399999999996</c:v>
                </c:pt>
                <c:pt idx="8550">
                  <c:v>0.90445399999999998</c:v>
                </c:pt>
                <c:pt idx="8551">
                  <c:v>0.84255400000000003</c:v>
                </c:pt>
                <c:pt idx="8552">
                  <c:v>0.78470399999999996</c:v>
                </c:pt>
                <c:pt idx="8553">
                  <c:v>0.73067099999999996</c:v>
                </c:pt>
                <c:pt idx="8554">
                  <c:v>0.68029399999999995</c:v>
                </c:pt>
                <c:pt idx="8555">
                  <c:v>0.62210399999999999</c:v>
                </c:pt>
                <c:pt idx="8556">
                  <c:v>0.58177800000000002</c:v>
                </c:pt>
                <c:pt idx="8557">
                  <c:v>0.54414099999999999</c:v>
                </c:pt>
                <c:pt idx="8558">
                  <c:v>0.50902999999999998</c:v>
                </c:pt>
                <c:pt idx="8559">
                  <c:v>0.47632999999999998</c:v>
                </c:pt>
                <c:pt idx="8560">
                  <c:v>0.44585000000000002</c:v>
                </c:pt>
                <c:pt idx="8561">
                  <c:v>0.41751300000000002</c:v>
                </c:pt>
                <c:pt idx="8562">
                  <c:v>0.39116800000000002</c:v>
                </c:pt>
                <c:pt idx="8563">
                  <c:v>0.36670399999999997</c:v>
                </c:pt>
                <c:pt idx="8564">
                  <c:v>0.34399099999999999</c:v>
                </c:pt>
                <c:pt idx="8565">
                  <c:v>0.32292599999999999</c:v>
                </c:pt>
                <c:pt idx="8566">
                  <c:v>0.303394</c:v>
                </c:pt>
                <c:pt idx="8567">
                  <c:v>0.28531299999999998</c:v>
                </c:pt>
                <c:pt idx="8568">
                  <c:v>0.26856000000000002</c:v>
                </c:pt>
                <c:pt idx="8569">
                  <c:v>0.25306699999999999</c:v>
                </c:pt>
                <c:pt idx="8570">
                  <c:v>0.238734</c:v>
                </c:pt>
                <c:pt idx="8571">
                  <c:v>0.22548399999999999</c:v>
                </c:pt>
                <c:pt idx="8572">
                  <c:v>0.209367</c:v>
                </c:pt>
                <c:pt idx="8573">
                  <c:v>0.19486200000000001</c:v>
                </c:pt>
                <c:pt idx="8574">
                  <c:v>0.18181800000000001</c:v>
                </c:pt>
                <c:pt idx="8575">
                  <c:v>0.171762</c:v>
                </c:pt>
                <c:pt idx="8576">
                  <c:v>0.162576</c:v>
                </c:pt>
                <c:pt idx="8577">
                  <c:v>0.15418000000000001</c:v>
                </c:pt>
                <c:pt idx="8578">
                  <c:v>0.146509</c:v>
                </c:pt>
                <c:pt idx="8579">
                  <c:v>0.139491</c:v>
                </c:pt>
                <c:pt idx="8580">
                  <c:v>0.133074</c:v>
                </c:pt>
                <c:pt idx="8581">
                  <c:v>0.12445100000000001</c:v>
                </c:pt>
                <c:pt idx="8582">
                  <c:v>0.11688800000000001</c:v>
                </c:pt>
                <c:pt idx="8583">
                  <c:v>0.11024</c:v>
                </c:pt>
                <c:pt idx="8584">
                  <c:v>0.104384</c:v>
                </c:pt>
                <c:pt idx="8585">
                  <c:v>9.9206699999999995E-2</c:v>
                </c:pt>
                <c:pt idx="8586">
                  <c:v>9.4618099999999997E-2</c:v>
                </c:pt>
                <c:pt idx="8587">
                  <c:v>9.0534000000000003E-2</c:v>
                </c:pt>
                <c:pt idx="8588">
                  <c:v>8.6885500000000004E-2</c:v>
                </c:pt>
                <c:pt idx="8589">
                  <c:v>8.2595199999999994E-2</c:v>
                </c:pt>
                <c:pt idx="8590">
                  <c:v>7.8853400000000004E-2</c:v>
                </c:pt>
                <c:pt idx="8591">
                  <c:v>7.5564300000000001E-2</c:v>
                </c:pt>
                <c:pt idx="8592">
                  <c:v>7.2648599999999994E-2</c:v>
                </c:pt>
                <c:pt idx="8593">
                  <c:v>6.8842299999999995E-2</c:v>
                </c:pt>
                <c:pt idx="8594">
                  <c:v>6.5575400000000006E-2</c:v>
                </c:pt>
                <c:pt idx="8595">
                  <c:v>6.3097299999999995E-2</c:v>
                </c:pt>
                <c:pt idx="8596">
                  <c:v>5.9846200000000002E-2</c:v>
                </c:pt>
                <c:pt idx="8597">
                  <c:v>5.7036000000000003E-2</c:v>
                </c:pt>
                <c:pt idx="8598">
                  <c:v>5.4571500000000002E-2</c:v>
                </c:pt>
                <c:pt idx="8599">
                  <c:v>5.2387099999999999E-2</c:v>
                </c:pt>
                <c:pt idx="8600">
                  <c:v>4.9828299999999999E-2</c:v>
                </c:pt>
                <c:pt idx="8601">
                  <c:v>4.7599900000000001E-2</c:v>
                </c:pt>
                <c:pt idx="8602">
                  <c:v>4.5642299999999997E-2</c:v>
                </c:pt>
                <c:pt idx="8603">
                  <c:v>4.3910600000000001E-2</c:v>
                </c:pt>
                <c:pt idx="8604">
                  <c:v>4.23037E-2</c:v>
                </c:pt>
                <c:pt idx="8605">
                  <c:v>4.08151E-2</c:v>
                </c:pt>
                <c:pt idx="8606">
                  <c:v>3.8881600000000002E-2</c:v>
                </c:pt>
                <c:pt idx="8607">
                  <c:v>3.7241799999999999E-2</c:v>
                </c:pt>
                <c:pt idx="8608">
                  <c:v>3.5839099999999999E-2</c:v>
                </c:pt>
                <c:pt idx="8609">
                  <c:v>3.4630500000000002E-2</c:v>
                </c:pt>
                <c:pt idx="8610">
                  <c:v>3.3582500000000001E-2</c:v>
                </c:pt>
                <c:pt idx="8611">
                  <c:v>3.2390299999999997E-2</c:v>
                </c:pt>
                <c:pt idx="8612">
                  <c:v>3.1388800000000001E-2</c:v>
                </c:pt>
                <c:pt idx="8613">
                  <c:v>3.05414E-2</c:v>
                </c:pt>
                <c:pt idx="8614">
                  <c:v>2.94617E-2</c:v>
                </c:pt>
                <c:pt idx="8615">
                  <c:v>2.8599599999999999E-2</c:v>
                </c:pt>
                <c:pt idx="8616">
                  <c:v>2.79242E-2</c:v>
                </c:pt>
                <c:pt idx="8617">
                  <c:v>2.73961E-2</c:v>
                </c:pt>
                <c:pt idx="8618">
                  <c:v>2.6985599999999998E-2</c:v>
                </c:pt>
                <c:pt idx="8619">
                  <c:v>2.65822E-2</c:v>
                </c:pt>
                <c:pt idx="8620">
                  <c:v>2.631E-2</c:v>
                </c:pt>
                <c:pt idx="8621">
                  <c:v>2.6098300000000001E-2</c:v>
                </c:pt>
                <c:pt idx="8622">
                  <c:v>2.6065000000000001E-2</c:v>
                </c:pt>
                <c:pt idx="8623">
                  <c:v>2.6148299999999999E-2</c:v>
                </c:pt>
                <c:pt idx="8624">
                  <c:v>2.6372300000000001E-2</c:v>
                </c:pt>
                <c:pt idx="8625">
                  <c:v>2.6726799999999998E-2</c:v>
                </c:pt>
                <c:pt idx="8626">
                  <c:v>2.7208E-2</c:v>
                </c:pt>
                <c:pt idx="8627">
                  <c:v>2.78173E-2</c:v>
                </c:pt>
                <c:pt idx="8628">
                  <c:v>2.85884E-2</c:v>
                </c:pt>
                <c:pt idx="8629">
                  <c:v>2.9533400000000001E-2</c:v>
                </c:pt>
                <c:pt idx="8630">
                  <c:v>3.0663599999999999E-2</c:v>
                </c:pt>
                <c:pt idx="8631">
                  <c:v>3.20101E-2</c:v>
                </c:pt>
                <c:pt idx="8632">
                  <c:v>3.36119E-2</c:v>
                </c:pt>
                <c:pt idx="8633">
                  <c:v>3.48486E-2</c:v>
                </c:pt>
                <c:pt idx="8634">
                  <c:v>3.6681900000000003E-2</c:v>
                </c:pt>
                <c:pt idx="8635">
                  <c:v>3.8077399999999997E-2</c:v>
                </c:pt>
                <c:pt idx="8636">
                  <c:v>3.9634700000000002E-2</c:v>
                </c:pt>
                <c:pt idx="8637">
                  <c:v>4.1381800000000003E-2</c:v>
                </c:pt>
                <c:pt idx="8638">
                  <c:v>4.3352000000000002E-2</c:v>
                </c:pt>
                <c:pt idx="8639">
                  <c:v>4.5583600000000002E-2</c:v>
                </c:pt>
                <c:pt idx="8640">
                  <c:v>4.8123800000000001E-2</c:v>
                </c:pt>
                <c:pt idx="8641">
                  <c:v>5.0622899999999998E-2</c:v>
                </c:pt>
                <c:pt idx="8642">
                  <c:v>5.2993600000000002E-2</c:v>
                </c:pt>
                <c:pt idx="8643">
                  <c:v>5.5636499999999998E-2</c:v>
                </c:pt>
                <c:pt idx="8644">
                  <c:v>5.8596099999999998E-2</c:v>
                </c:pt>
                <c:pt idx="8645">
                  <c:v>6.1925300000000003E-2</c:v>
                </c:pt>
                <c:pt idx="8646">
                  <c:v>6.5688499999999997E-2</c:v>
                </c:pt>
                <c:pt idx="8647">
                  <c:v>6.8843000000000001E-2</c:v>
                </c:pt>
                <c:pt idx="8648">
                  <c:v>7.2327699999999995E-2</c:v>
                </c:pt>
                <c:pt idx="8649">
                  <c:v>7.6192899999999994E-2</c:v>
                </c:pt>
                <c:pt idx="8650">
                  <c:v>8.0837900000000004E-2</c:v>
                </c:pt>
                <c:pt idx="8651">
                  <c:v>8.6277400000000004E-2</c:v>
                </c:pt>
                <c:pt idx="8652">
                  <c:v>9.0322299999999994E-2</c:v>
                </c:pt>
                <c:pt idx="8653">
                  <c:v>9.4753199999999996E-2</c:v>
                </c:pt>
                <c:pt idx="8654">
                  <c:v>9.9622000000000002E-2</c:v>
                </c:pt>
                <c:pt idx="8655">
                  <c:v>0.10499</c:v>
                </c:pt>
                <c:pt idx="8656">
                  <c:v>0.110929</c:v>
                </c:pt>
                <c:pt idx="8657">
                  <c:v>0.11683399999999999</c:v>
                </c:pt>
                <c:pt idx="8658">
                  <c:v>0.12259100000000001</c:v>
                </c:pt>
                <c:pt idx="8659">
                  <c:v>0.128889</c:v>
                </c:pt>
                <c:pt idx="8660">
                  <c:v>0.13580100000000001</c:v>
                </c:pt>
                <c:pt idx="8661">
                  <c:v>0.14341200000000001</c:v>
                </c:pt>
                <c:pt idx="8662">
                  <c:v>0.15182300000000001</c:v>
                </c:pt>
                <c:pt idx="8663">
                  <c:v>0.16115299999999999</c:v>
                </c:pt>
                <c:pt idx="8664">
                  <c:v>0.171546</c:v>
                </c:pt>
                <c:pt idx="8665">
                  <c:v>0.181649</c:v>
                </c:pt>
                <c:pt idx="8666">
                  <c:v>0.19117000000000001</c:v>
                </c:pt>
                <c:pt idx="8667">
                  <c:v>0.201595</c:v>
                </c:pt>
                <c:pt idx="8668">
                  <c:v>0.21304899999999999</c:v>
                </c:pt>
                <c:pt idx="8669">
                  <c:v>0.22567699999999999</c:v>
                </c:pt>
                <c:pt idx="8670">
                  <c:v>0.23965600000000001</c:v>
                </c:pt>
                <c:pt idx="8671">
                  <c:v>0.25519500000000001</c:v>
                </c:pt>
                <c:pt idx="8672">
                  <c:v>0.27254800000000001</c:v>
                </c:pt>
                <c:pt idx="8673">
                  <c:v>0.289468</c:v>
                </c:pt>
                <c:pt idx="8674">
                  <c:v>0.30546400000000001</c:v>
                </c:pt>
                <c:pt idx="8675">
                  <c:v>0.323044</c:v>
                </c:pt>
                <c:pt idx="8676">
                  <c:v>0.34244999999999998</c:v>
                </c:pt>
                <c:pt idx="8677">
                  <c:v>0.363979</c:v>
                </c:pt>
                <c:pt idx="8678">
                  <c:v>0.38800600000000002</c:v>
                </c:pt>
                <c:pt idx="8679">
                  <c:v>0.40795199999999998</c:v>
                </c:pt>
                <c:pt idx="8680">
                  <c:v>0.42982900000000002</c:v>
                </c:pt>
                <c:pt idx="8681">
                  <c:v>0.45396500000000001</c:v>
                </c:pt>
                <c:pt idx="8682">
                  <c:v>0.47661100000000001</c:v>
                </c:pt>
                <c:pt idx="8683">
                  <c:v>0.50726099999999996</c:v>
                </c:pt>
                <c:pt idx="8684">
                  <c:v>0.53288000000000002</c:v>
                </c:pt>
                <c:pt idx="8685">
                  <c:v>0.56118299999999999</c:v>
                </c:pt>
                <c:pt idx="8686">
                  <c:v>0.59266700000000005</c:v>
                </c:pt>
                <c:pt idx="8687">
                  <c:v>0.62793299999999996</c:v>
                </c:pt>
                <c:pt idx="8688">
                  <c:v>0.66773700000000002</c:v>
                </c:pt>
                <c:pt idx="8689">
                  <c:v>0.71299599999999996</c:v>
                </c:pt>
                <c:pt idx="8690">
                  <c:v>0.74677499999999997</c:v>
                </c:pt>
                <c:pt idx="8691">
                  <c:v>0.78388899999999995</c:v>
                </c:pt>
                <c:pt idx="8692">
                  <c:v>0.82481800000000005</c:v>
                </c:pt>
                <c:pt idx="8693">
                  <c:v>0.87008200000000002</c:v>
                </c:pt>
                <c:pt idx="8694">
                  <c:v>0.92988199999999999</c:v>
                </c:pt>
                <c:pt idx="8695">
                  <c:v>0.97413700000000003</c:v>
                </c:pt>
                <c:pt idx="8696">
                  <c:v>1.0223500000000001</c:v>
                </c:pt>
                <c:pt idx="8697">
                  <c:v>1.07497</c:v>
                </c:pt>
                <c:pt idx="8698">
                  <c:v>1.1324700000000001</c:v>
                </c:pt>
                <c:pt idx="8699">
                  <c:v>1.19536</c:v>
                </c:pt>
                <c:pt idx="8700">
                  <c:v>1.2642100000000001</c:v>
                </c:pt>
                <c:pt idx="8701">
                  <c:v>1.33968</c:v>
                </c:pt>
                <c:pt idx="8702">
                  <c:v>1.4224399999999999</c:v>
                </c:pt>
                <c:pt idx="8703">
                  <c:v>1.51325</c:v>
                </c:pt>
                <c:pt idx="8704">
                  <c:v>1.6129100000000001</c:v>
                </c:pt>
                <c:pt idx="8705">
                  <c:v>1.7223299999999999</c:v>
                </c:pt>
                <c:pt idx="8706">
                  <c:v>1.84246</c:v>
                </c:pt>
                <c:pt idx="8707">
                  <c:v>1.9743200000000001</c:v>
                </c:pt>
                <c:pt idx="8708">
                  <c:v>2.11903</c:v>
                </c:pt>
                <c:pt idx="8709">
                  <c:v>2.2627600000000001</c:v>
                </c:pt>
                <c:pt idx="8710">
                  <c:v>2.40286</c:v>
                </c:pt>
                <c:pt idx="8711">
                  <c:v>2.5538699999999999</c:v>
                </c:pt>
                <c:pt idx="8712">
                  <c:v>2.7165499999999998</c:v>
                </c:pt>
                <c:pt idx="8713">
                  <c:v>2.8917299999999999</c:v>
                </c:pt>
                <c:pt idx="8714">
                  <c:v>3.0802800000000001</c:v>
                </c:pt>
                <c:pt idx="8715">
                  <c:v>3.2830300000000001</c:v>
                </c:pt>
                <c:pt idx="8716">
                  <c:v>3.5009100000000002</c:v>
                </c:pt>
                <c:pt idx="8717">
                  <c:v>3.7349199999999998</c:v>
                </c:pt>
                <c:pt idx="8718">
                  <c:v>3.98604</c:v>
                </c:pt>
                <c:pt idx="8719">
                  <c:v>4.2552500000000002</c:v>
                </c:pt>
                <c:pt idx="8720">
                  <c:v>4.5435600000000003</c:v>
                </c:pt>
                <c:pt idx="8721">
                  <c:v>4.8521000000000001</c:v>
                </c:pt>
                <c:pt idx="8722">
                  <c:v>5.1819499999999996</c:v>
                </c:pt>
                <c:pt idx="8723">
                  <c:v>5.53416</c:v>
                </c:pt>
                <c:pt idx="8724">
                  <c:v>5.90984</c:v>
                </c:pt>
                <c:pt idx="8725">
                  <c:v>6.42598</c:v>
                </c:pt>
                <c:pt idx="8726">
                  <c:v>6.9344799999999998</c:v>
                </c:pt>
                <c:pt idx="8727">
                  <c:v>7.4799899999999999</c:v>
                </c:pt>
                <c:pt idx="8728">
                  <c:v>8.0648800000000005</c:v>
                </c:pt>
                <c:pt idx="8729">
                  <c:v>8.6902100000000004</c:v>
                </c:pt>
                <c:pt idx="8730">
                  <c:v>9.3580500000000004</c:v>
                </c:pt>
                <c:pt idx="8731">
                  <c:v>10.069800000000001</c:v>
                </c:pt>
                <c:pt idx="8732">
                  <c:v>11.089600000000001</c:v>
                </c:pt>
                <c:pt idx="8733">
                  <c:v>12.1936</c:v>
                </c:pt>
                <c:pt idx="8734">
                  <c:v>13.383900000000001</c:v>
                </c:pt>
                <c:pt idx="8735">
                  <c:v>14.438000000000001</c:v>
                </c:pt>
                <c:pt idx="8736">
                  <c:v>15.553599999999999</c:v>
                </c:pt>
                <c:pt idx="8737">
                  <c:v>17.3446</c:v>
                </c:pt>
                <c:pt idx="8738">
                  <c:v>19.276199999999999</c:v>
                </c:pt>
                <c:pt idx="8739">
                  <c:v>21.347000000000001</c:v>
                </c:pt>
                <c:pt idx="8740">
                  <c:v>23.552</c:v>
                </c:pt>
                <c:pt idx="8741">
                  <c:v>25.968800000000002</c:v>
                </c:pt>
                <c:pt idx="8742">
                  <c:v>29.384499999999999</c:v>
                </c:pt>
                <c:pt idx="8743">
                  <c:v>33.667400000000001</c:v>
                </c:pt>
                <c:pt idx="8744">
                  <c:v>40.256300000000003</c:v>
                </c:pt>
                <c:pt idx="8745">
                  <c:v>48.445099999999996</c:v>
                </c:pt>
                <c:pt idx="8746">
                  <c:v>53.311199999999999</c:v>
                </c:pt>
                <c:pt idx="8747">
                  <c:v>57.185499999999998</c:v>
                </c:pt>
                <c:pt idx="8748">
                  <c:v>59.871299999999998</c:v>
                </c:pt>
                <c:pt idx="8749">
                  <c:v>62.586199999999998</c:v>
                </c:pt>
                <c:pt idx="8750">
                  <c:v>64.678799999999995</c:v>
                </c:pt>
                <c:pt idx="8751">
                  <c:v>66.211799999999997</c:v>
                </c:pt>
                <c:pt idx="8752">
                  <c:v>67.177700000000002</c:v>
                </c:pt>
                <c:pt idx="8753">
                  <c:v>67.794700000000006</c:v>
                </c:pt>
                <c:pt idx="8754">
                  <c:v>67.958200000000005</c:v>
                </c:pt>
                <c:pt idx="8755">
                  <c:v>67.859899999999996</c:v>
                </c:pt>
                <c:pt idx="8756">
                  <c:v>67.450900000000004</c:v>
                </c:pt>
                <c:pt idx="8757">
                  <c:v>66.421899999999994</c:v>
                </c:pt>
                <c:pt idx="8758">
                  <c:v>65.2547</c:v>
                </c:pt>
                <c:pt idx="8759">
                  <c:v>63.552599999999998</c:v>
                </c:pt>
                <c:pt idx="8760">
                  <c:v>61.209099999999999</c:v>
                </c:pt>
                <c:pt idx="8761">
                  <c:v>58.4358</c:v>
                </c:pt>
                <c:pt idx="8762">
                  <c:v>54.735599999999998</c:v>
                </c:pt>
                <c:pt idx="8763">
                  <c:v>50.153399999999998</c:v>
                </c:pt>
                <c:pt idx="8764">
                  <c:v>42.546100000000003</c:v>
                </c:pt>
                <c:pt idx="8765">
                  <c:v>34.264000000000003</c:v>
                </c:pt>
                <c:pt idx="8766">
                  <c:v>30.249199999999998</c:v>
                </c:pt>
                <c:pt idx="8767">
                  <c:v>26.450900000000001</c:v>
                </c:pt>
                <c:pt idx="8768">
                  <c:v>23.682600000000001</c:v>
                </c:pt>
                <c:pt idx="8769">
                  <c:v>21.452400000000001</c:v>
                </c:pt>
                <c:pt idx="8770">
                  <c:v>19.359500000000001</c:v>
                </c:pt>
                <c:pt idx="8771">
                  <c:v>17.4071</c:v>
                </c:pt>
                <c:pt idx="8772">
                  <c:v>15.5984</c:v>
                </c:pt>
                <c:pt idx="8773">
                  <c:v>14.472099999999999</c:v>
                </c:pt>
                <c:pt idx="8774">
                  <c:v>13.2502</c:v>
                </c:pt>
                <c:pt idx="8775">
                  <c:v>12.111000000000001</c:v>
                </c:pt>
                <c:pt idx="8776">
                  <c:v>11.0519</c:v>
                </c:pt>
                <c:pt idx="8777">
                  <c:v>10.071</c:v>
                </c:pt>
                <c:pt idx="8778">
                  <c:v>9.1647700000000007</c:v>
                </c:pt>
                <c:pt idx="8779">
                  <c:v>8.5324299999999997</c:v>
                </c:pt>
                <c:pt idx="8780">
                  <c:v>7.9392300000000002</c:v>
                </c:pt>
                <c:pt idx="8781">
                  <c:v>7.3834299999999997</c:v>
                </c:pt>
                <c:pt idx="8782">
                  <c:v>6.8638399999999997</c:v>
                </c:pt>
                <c:pt idx="8783">
                  <c:v>6.4305099999999999</c:v>
                </c:pt>
                <c:pt idx="8784">
                  <c:v>6.02339</c:v>
                </c:pt>
                <c:pt idx="8785">
                  <c:v>5.6411100000000003</c:v>
                </c:pt>
                <c:pt idx="8786">
                  <c:v>5.2827700000000002</c:v>
                </c:pt>
                <c:pt idx="8787">
                  <c:v>4.9469399999999997</c:v>
                </c:pt>
                <c:pt idx="8788">
                  <c:v>4.6327999999999996</c:v>
                </c:pt>
                <c:pt idx="8789">
                  <c:v>4.3390899999999997</c:v>
                </c:pt>
                <c:pt idx="8790">
                  <c:v>4.0648999999999997</c:v>
                </c:pt>
                <c:pt idx="8791">
                  <c:v>3.8089</c:v>
                </c:pt>
                <c:pt idx="8792">
                  <c:v>3.5703399999999998</c:v>
                </c:pt>
                <c:pt idx="8793">
                  <c:v>3.3481000000000001</c:v>
                </c:pt>
                <c:pt idx="8794">
                  <c:v>3.14133</c:v>
                </c:pt>
                <c:pt idx="8795">
                  <c:v>2.9489299999999998</c:v>
                </c:pt>
                <c:pt idx="8796">
                  <c:v>2.7701799999999999</c:v>
                </c:pt>
                <c:pt idx="8797">
                  <c:v>2.6041099999999999</c:v>
                </c:pt>
                <c:pt idx="8798">
                  <c:v>2.4500099999999998</c:v>
                </c:pt>
                <c:pt idx="8799">
                  <c:v>2.2916699999999999</c:v>
                </c:pt>
                <c:pt idx="8800">
                  <c:v>2.1461000000000001</c:v>
                </c:pt>
                <c:pt idx="8801">
                  <c:v>2.0122599999999999</c:v>
                </c:pt>
                <c:pt idx="8802">
                  <c:v>1.8893</c:v>
                </c:pt>
                <c:pt idx="8803">
                  <c:v>1.7762800000000001</c:v>
                </c:pt>
                <c:pt idx="8804">
                  <c:v>1.6725000000000001</c:v>
                </c:pt>
                <c:pt idx="8805">
                  <c:v>1.57714</c:v>
                </c:pt>
                <c:pt idx="8806">
                  <c:v>1.48956</c:v>
                </c:pt>
                <c:pt idx="8807">
                  <c:v>1.4090400000000001</c:v>
                </c:pt>
                <c:pt idx="8808">
                  <c:v>1.3350500000000001</c:v>
                </c:pt>
                <c:pt idx="8809">
                  <c:v>1.2669999999999999</c:v>
                </c:pt>
                <c:pt idx="8810">
                  <c:v>1.2043999999999999</c:v>
                </c:pt>
                <c:pt idx="8811">
                  <c:v>1.1467499999999999</c:v>
                </c:pt>
                <c:pt idx="8812">
                  <c:v>1.06864</c:v>
                </c:pt>
                <c:pt idx="8813">
                  <c:v>0.99942200000000003</c:v>
                </c:pt>
                <c:pt idx="8814">
                  <c:v>0.94176400000000005</c:v>
                </c:pt>
                <c:pt idx="8815">
                  <c:v>0.89000800000000002</c:v>
                </c:pt>
                <c:pt idx="8816">
                  <c:v>0.84340700000000002</c:v>
                </c:pt>
                <c:pt idx="8817">
                  <c:v>0.80133900000000002</c:v>
                </c:pt>
                <c:pt idx="8818">
                  <c:v>0.76322299999999998</c:v>
                </c:pt>
                <c:pt idx="8819">
                  <c:v>0.72859399999999996</c:v>
                </c:pt>
                <c:pt idx="8820">
                  <c:v>0.68225400000000003</c:v>
                </c:pt>
                <c:pt idx="8821">
                  <c:v>0.641598</c:v>
                </c:pt>
                <c:pt idx="8822">
                  <c:v>0.60564799999999996</c:v>
                </c:pt>
                <c:pt idx="8823">
                  <c:v>0.57362899999999994</c:v>
                </c:pt>
                <c:pt idx="8824">
                  <c:v>0.54489200000000004</c:v>
                </c:pt>
                <c:pt idx="8825">
                  <c:v>0.51894200000000001</c:v>
                </c:pt>
                <c:pt idx="8826">
                  <c:v>0.49321900000000002</c:v>
                </c:pt>
                <c:pt idx="8827">
                  <c:v>0.46606500000000001</c:v>
                </c:pt>
                <c:pt idx="8828">
                  <c:v>0.44167000000000001</c:v>
                </c:pt>
                <c:pt idx="8829">
                  <c:v>0.41960799999999998</c:v>
                </c:pt>
                <c:pt idx="8830">
                  <c:v>0.39323999999999998</c:v>
                </c:pt>
                <c:pt idx="8831">
                  <c:v>0.36979699999999999</c:v>
                </c:pt>
                <c:pt idx="8832">
                  <c:v>0.34880800000000001</c:v>
                </c:pt>
                <c:pt idx="8833">
                  <c:v>0.32990700000000001</c:v>
                </c:pt>
                <c:pt idx="8834">
                  <c:v>0.31280400000000003</c:v>
                </c:pt>
                <c:pt idx="8835">
                  <c:v>0.29400199999999999</c:v>
                </c:pt>
                <c:pt idx="8836">
                  <c:v>0.27900599999999998</c:v>
                </c:pt>
                <c:pt idx="8837">
                  <c:v>0.265376</c:v>
                </c:pt>
                <c:pt idx="8838">
                  <c:v>0.24904000000000001</c:v>
                </c:pt>
                <c:pt idx="8839">
                  <c:v>0.234515</c:v>
                </c:pt>
                <c:pt idx="8840">
                  <c:v>0.22153900000000001</c:v>
                </c:pt>
                <c:pt idx="8841">
                  <c:v>0.209898</c:v>
                </c:pt>
                <c:pt idx="8842">
                  <c:v>0.19941600000000001</c:v>
                </c:pt>
                <c:pt idx="8843">
                  <c:v>0.189944</c:v>
                </c:pt>
                <c:pt idx="8844">
                  <c:v>0.17995800000000001</c:v>
                </c:pt>
                <c:pt idx="8845">
                  <c:v>0.17102400000000001</c:v>
                </c:pt>
                <c:pt idx="8846">
                  <c:v>0.16300400000000001</c:v>
                </c:pt>
                <c:pt idx="8847">
                  <c:v>0.155781</c:v>
                </c:pt>
                <c:pt idx="8848">
                  <c:v>0.14722499999999999</c:v>
                </c:pt>
                <c:pt idx="8849">
                  <c:v>0.13972499999999999</c:v>
                </c:pt>
                <c:pt idx="8850">
                  <c:v>0.13312599999999999</c:v>
                </c:pt>
                <c:pt idx="8851">
                  <c:v>0.127302</c:v>
                </c:pt>
                <c:pt idx="8852">
                  <c:v>0.12214800000000001</c:v>
                </c:pt>
                <c:pt idx="8853">
                  <c:v>0.11699</c:v>
                </c:pt>
                <c:pt idx="8854">
                  <c:v>0.112482</c:v>
                </c:pt>
                <c:pt idx="8855">
                  <c:v>0.109795</c:v>
                </c:pt>
                <c:pt idx="8856">
                  <c:v>0.105084</c:v>
                </c:pt>
                <c:pt idx="8857">
                  <c:v>0.10113800000000001</c:v>
                </c:pt>
                <c:pt idx="8858">
                  <c:v>9.7838400000000006E-2</c:v>
                </c:pt>
                <c:pt idx="8859">
                  <c:v>9.50936E-2</c:v>
                </c:pt>
                <c:pt idx="8860">
                  <c:v>9.2829999999999996E-2</c:v>
                </c:pt>
                <c:pt idx="8861">
                  <c:v>9.0417800000000006E-2</c:v>
                </c:pt>
                <c:pt idx="8862">
                  <c:v>8.8978100000000004E-2</c:v>
                </c:pt>
                <c:pt idx="8863">
                  <c:v>8.7635099999999994E-2</c:v>
                </c:pt>
                <c:pt idx="8864">
                  <c:v>8.6873500000000006E-2</c:v>
                </c:pt>
                <c:pt idx="8865">
                  <c:v>8.6630499999999999E-2</c:v>
                </c:pt>
                <c:pt idx="8866">
                  <c:v>8.6937799999999996E-2</c:v>
                </c:pt>
                <c:pt idx="8867">
                  <c:v>8.7828699999999996E-2</c:v>
                </c:pt>
                <c:pt idx="8868">
                  <c:v>8.9271400000000001E-2</c:v>
                </c:pt>
                <c:pt idx="8869">
                  <c:v>9.1252100000000003E-2</c:v>
                </c:pt>
                <c:pt idx="8870">
                  <c:v>9.3771099999999996E-2</c:v>
                </c:pt>
                <c:pt idx="8871">
                  <c:v>9.7240499999999994E-2</c:v>
                </c:pt>
                <c:pt idx="8872">
                  <c:v>0.10167900000000001</c:v>
                </c:pt>
                <c:pt idx="8873">
                  <c:v>0.10699</c:v>
                </c:pt>
                <c:pt idx="8874">
                  <c:v>0.11106199999999999</c:v>
                </c:pt>
                <c:pt idx="8875">
                  <c:v>0.11559899999999999</c:v>
                </c:pt>
                <c:pt idx="8876">
                  <c:v>0.120646</c:v>
                </c:pt>
                <c:pt idx="8877">
                  <c:v>0.126252</c:v>
                </c:pt>
                <c:pt idx="8878">
                  <c:v>0.131826</c:v>
                </c:pt>
                <c:pt idx="8879">
                  <c:v>0.13795299999999999</c:v>
                </c:pt>
                <c:pt idx="8880">
                  <c:v>0.14469499999999999</c:v>
                </c:pt>
                <c:pt idx="8881">
                  <c:v>0.15212100000000001</c:v>
                </c:pt>
                <c:pt idx="8882">
                  <c:v>0.16031200000000001</c:v>
                </c:pt>
                <c:pt idx="8883">
                  <c:v>0.16936399999999999</c:v>
                </c:pt>
                <c:pt idx="8884">
                  <c:v>0.17938999999999999</c:v>
                </c:pt>
                <c:pt idx="8885">
                  <c:v>0.190521</c:v>
                </c:pt>
                <c:pt idx="8886">
                  <c:v>0.200044</c:v>
                </c:pt>
                <c:pt idx="8887">
                  <c:v>0.21041499999999999</c:v>
                </c:pt>
                <c:pt idx="8888">
                  <c:v>0.22173399999999999</c:v>
                </c:pt>
                <c:pt idx="8889">
                  <c:v>0.23411199999999999</c:v>
                </c:pt>
                <c:pt idx="8890">
                  <c:v>0.24768000000000001</c:v>
                </c:pt>
                <c:pt idx="8891">
                  <c:v>0.26259100000000002</c:v>
                </c:pt>
                <c:pt idx="8892">
                  <c:v>0.279028</c:v>
                </c:pt>
                <c:pt idx="8893">
                  <c:v>0.297207</c:v>
                </c:pt>
                <c:pt idx="8894">
                  <c:v>0.318913</c:v>
                </c:pt>
                <c:pt idx="8895">
                  <c:v>0.34328999999999998</c:v>
                </c:pt>
                <c:pt idx="8896">
                  <c:v>0.36124299999999998</c:v>
                </c:pt>
                <c:pt idx="8897">
                  <c:v>0.38073800000000002</c:v>
                </c:pt>
                <c:pt idx="8898">
                  <c:v>0.40195500000000001</c:v>
                </c:pt>
                <c:pt idx="8899">
                  <c:v>0.42510100000000001</c:v>
                </c:pt>
                <c:pt idx="8900">
                  <c:v>0.45041599999999998</c:v>
                </c:pt>
                <c:pt idx="8901">
                  <c:v>0.48405700000000002</c:v>
                </c:pt>
                <c:pt idx="8902">
                  <c:v>0.52179900000000001</c:v>
                </c:pt>
                <c:pt idx="8903">
                  <c:v>0.54957699999999998</c:v>
                </c:pt>
                <c:pt idx="8904">
                  <c:v>0.579731</c:v>
                </c:pt>
                <c:pt idx="8905">
                  <c:v>0.61253800000000003</c:v>
                </c:pt>
                <c:pt idx="8906">
                  <c:v>0.64832699999999999</c:v>
                </c:pt>
                <c:pt idx="8907">
                  <c:v>0.68747199999999997</c:v>
                </c:pt>
                <c:pt idx="8908">
                  <c:v>0.73112299999999997</c:v>
                </c:pt>
                <c:pt idx="8909">
                  <c:v>0.77923399999999998</c:v>
                </c:pt>
                <c:pt idx="8910">
                  <c:v>0.83244700000000005</c:v>
                </c:pt>
                <c:pt idx="8911">
                  <c:v>0.89152100000000001</c:v>
                </c:pt>
                <c:pt idx="8912">
                  <c:v>0.94570699999999996</c:v>
                </c:pt>
                <c:pt idx="8913">
                  <c:v>1.00518</c:v>
                </c:pt>
                <c:pt idx="8914">
                  <c:v>1.07836</c:v>
                </c:pt>
                <c:pt idx="8915">
                  <c:v>1.1553100000000001</c:v>
                </c:pt>
                <c:pt idx="8916">
                  <c:v>1.2307999999999999</c:v>
                </c:pt>
                <c:pt idx="8917">
                  <c:v>1.31412</c:v>
                </c:pt>
                <c:pt idx="8918">
                  <c:v>1.4018200000000001</c:v>
                </c:pt>
                <c:pt idx="8919">
                  <c:v>1.4870300000000001</c:v>
                </c:pt>
                <c:pt idx="8920">
                  <c:v>1.5905</c:v>
                </c:pt>
                <c:pt idx="8921">
                  <c:v>1.6715</c:v>
                </c:pt>
                <c:pt idx="8922">
                  <c:v>1.7652600000000001</c:v>
                </c:pt>
                <c:pt idx="8923">
                  <c:v>1.86273</c:v>
                </c:pt>
                <c:pt idx="8924">
                  <c:v>1.9637100000000001</c:v>
                </c:pt>
                <c:pt idx="8925">
                  <c:v>2.0736500000000002</c:v>
                </c:pt>
                <c:pt idx="8926">
                  <c:v>2.1936900000000001</c:v>
                </c:pt>
                <c:pt idx="8927">
                  <c:v>2.3252299999999999</c:v>
                </c:pt>
                <c:pt idx="8928">
                  <c:v>2.4699</c:v>
                </c:pt>
                <c:pt idx="8929">
                  <c:v>2.6296400000000002</c:v>
                </c:pt>
                <c:pt idx="8930">
                  <c:v>2.8067899999999999</c:v>
                </c:pt>
                <c:pt idx="8931">
                  <c:v>3.0042200000000001</c:v>
                </c:pt>
                <c:pt idx="8932">
                  <c:v>3.1676700000000002</c:v>
                </c:pt>
                <c:pt idx="8933">
                  <c:v>3.3461699999999999</c:v>
                </c:pt>
                <c:pt idx="8934">
                  <c:v>3.5418500000000002</c:v>
                </c:pt>
                <c:pt idx="8935">
                  <c:v>3.7570000000000001</c:v>
                </c:pt>
                <c:pt idx="8936">
                  <c:v>3.9944700000000002</c:v>
                </c:pt>
                <c:pt idx="8937">
                  <c:v>4.2574899999999998</c:v>
                </c:pt>
                <c:pt idx="8938">
                  <c:v>4.5499200000000002</c:v>
                </c:pt>
                <c:pt idx="8939">
                  <c:v>4.8761400000000004</c:v>
                </c:pt>
                <c:pt idx="8940">
                  <c:v>5.2413600000000002</c:v>
                </c:pt>
                <c:pt idx="8941">
                  <c:v>5.6514499999999996</c:v>
                </c:pt>
                <c:pt idx="8942">
                  <c:v>5.9532999999999996</c:v>
                </c:pt>
                <c:pt idx="8943">
                  <c:v>6.2803800000000001</c:v>
                </c:pt>
                <c:pt idx="8944">
                  <c:v>6.6353099999999996</c:v>
                </c:pt>
                <c:pt idx="8945">
                  <c:v>7.0206499999999998</c:v>
                </c:pt>
                <c:pt idx="8946">
                  <c:v>7.4395199999999999</c:v>
                </c:pt>
                <c:pt idx="8947">
                  <c:v>7.8948799999999997</c:v>
                </c:pt>
                <c:pt idx="8948">
                  <c:v>8.39025</c:v>
                </c:pt>
                <c:pt idx="8949">
                  <c:v>8.9290699999999994</c:v>
                </c:pt>
                <c:pt idx="8950">
                  <c:v>9.55532</c:v>
                </c:pt>
                <c:pt idx="8951">
                  <c:v>10.2401</c:v>
                </c:pt>
                <c:pt idx="8952">
                  <c:v>10.9886</c:v>
                </c:pt>
                <c:pt idx="8953">
                  <c:v>11.806100000000001</c:v>
                </c:pt>
                <c:pt idx="8954">
                  <c:v>12.6982</c:v>
                </c:pt>
                <c:pt idx="8955">
                  <c:v>13.670199999999999</c:v>
                </c:pt>
                <c:pt idx="8956">
                  <c:v>14.7278</c:v>
                </c:pt>
                <c:pt idx="8957">
                  <c:v>15.876300000000001</c:v>
                </c:pt>
                <c:pt idx="8958">
                  <c:v>17.2776</c:v>
                </c:pt>
                <c:pt idx="8959">
                  <c:v>18.8063</c:v>
                </c:pt>
                <c:pt idx="8960">
                  <c:v>20.4693</c:v>
                </c:pt>
                <c:pt idx="8961">
                  <c:v>22.271699999999999</c:v>
                </c:pt>
                <c:pt idx="8962">
                  <c:v>24.2182</c:v>
                </c:pt>
                <c:pt idx="8963">
                  <c:v>26.3203</c:v>
                </c:pt>
                <c:pt idx="8964">
                  <c:v>28.5763</c:v>
                </c:pt>
                <c:pt idx="8965">
                  <c:v>30.9801</c:v>
                </c:pt>
                <c:pt idx="8966">
                  <c:v>34.409999999999997</c:v>
                </c:pt>
                <c:pt idx="8967">
                  <c:v>38.081099999999999</c:v>
                </c:pt>
                <c:pt idx="8968">
                  <c:v>42.770699999999998</c:v>
                </c:pt>
                <c:pt idx="8969">
                  <c:v>49.397799999999997</c:v>
                </c:pt>
                <c:pt idx="8970">
                  <c:v>63.106299999999997</c:v>
                </c:pt>
                <c:pt idx="8971">
                  <c:v>69.226699999999994</c:v>
                </c:pt>
                <c:pt idx="8972">
                  <c:v>73.009100000000004</c:v>
                </c:pt>
                <c:pt idx="8973">
                  <c:v>76.458200000000005</c:v>
                </c:pt>
                <c:pt idx="8974">
                  <c:v>79.774000000000001</c:v>
                </c:pt>
                <c:pt idx="8975">
                  <c:v>82.049899999999994</c:v>
                </c:pt>
                <c:pt idx="8976">
                  <c:v>83.883099999999999</c:v>
                </c:pt>
                <c:pt idx="8977">
                  <c:v>85.379900000000006</c:v>
                </c:pt>
                <c:pt idx="8978">
                  <c:v>86.221100000000007</c:v>
                </c:pt>
                <c:pt idx="8979">
                  <c:v>86.407799999999995</c:v>
                </c:pt>
                <c:pt idx="8980">
                  <c:v>86.22</c:v>
                </c:pt>
                <c:pt idx="8981">
                  <c:v>85.327500000000001</c:v>
                </c:pt>
                <c:pt idx="8982">
                  <c:v>83.949799999999996</c:v>
                </c:pt>
                <c:pt idx="8983">
                  <c:v>82.050299999999993</c:v>
                </c:pt>
                <c:pt idx="8984">
                  <c:v>79.740499999999997</c:v>
                </c:pt>
                <c:pt idx="8985">
                  <c:v>77.996499999999997</c:v>
                </c:pt>
                <c:pt idx="8986">
                  <c:v>74.0411</c:v>
                </c:pt>
                <c:pt idx="8987">
                  <c:v>69.572599999999994</c:v>
                </c:pt>
                <c:pt idx="8988">
                  <c:v>63.270099999999999</c:v>
                </c:pt>
                <c:pt idx="8989">
                  <c:v>47.667499999999997</c:v>
                </c:pt>
                <c:pt idx="8990">
                  <c:v>42.732300000000002</c:v>
                </c:pt>
                <c:pt idx="8991">
                  <c:v>38.616799999999998</c:v>
                </c:pt>
                <c:pt idx="8992">
                  <c:v>34.914200000000001</c:v>
                </c:pt>
                <c:pt idx="8993">
                  <c:v>31.450399999999998</c:v>
                </c:pt>
                <c:pt idx="8994">
                  <c:v>29.0197</c:v>
                </c:pt>
                <c:pt idx="8995">
                  <c:v>26.7364</c:v>
                </c:pt>
                <c:pt idx="8996">
                  <c:v>24.363199999999999</c:v>
                </c:pt>
                <c:pt idx="8997">
                  <c:v>22.0656</c:v>
                </c:pt>
                <c:pt idx="8998">
                  <c:v>20.645700000000001</c:v>
                </c:pt>
                <c:pt idx="8999">
                  <c:v>19.3127</c:v>
                </c:pt>
                <c:pt idx="9000">
                  <c:v>18.0642</c:v>
                </c:pt>
                <c:pt idx="9001">
                  <c:v>16.897300000000001</c:v>
                </c:pt>
                <c:pt idx="9002">
                  <c:v>15.8087</c:v>
                </c:pt>
                <c:pt idx="9003">
                  <c:v>14.6088</c:v>
                </c:pt>
                <c:pt idx="9004">
                  <c:v>13.645899999999999</c:v>
                </c:pt>
                <c:pt idx="9005">
                  <c:v>12.754799999999999</c:v>
                </c:pt>
                <c:pt idx="9006">
                  <c:v>11.9306</c:v>
                </c:pt>
                <c:pt idx="9007">
                  <c:v>11.1698</c:v>
                </c:pt>
                <c:pt idx="9008">
                  <c:v>10.4678</c:v>
                </c:pt>
                <c:pt idx="9009">
                  <c:v>9.82057</c:v>
                </c:pt>
                <c:pt idx="9010">
                  <c:v>9.2240300000000008</c:v>
                </c:pt>
                <c:pt idx="9011">
                  <c:v>8.6745800000000006</c:v>
                </c:pt>
                <c:pt idx="9012">
                  <c:v>8.1684199999999993</c:v>
                </c:pt>
                <c:pt idx="9013">
                  <c:v>7.7022899999999996</c:v>
                </c:pt>
                <c:pt idx="9014">
                  <c:v>7.2408999999999999</c:v>
                </c:pt>
                <c:pt idx="9015">
                  <c:v>6.8183499999999997</c:v>
                </c:pt>
                <c:pt idx="9016">
                  <c:v>6.4309500000000002</c:v>
                </c:pt>
                <c:pt idx="9017">
                  <c:v>6.0755400000000002</c:v>
                </c:pt>
                <c:pt idx="9018">
                  <c:v>5.7490300000000003</c:v>
                </c:pt>
                <c:pt idx="9019">
                  <c:v>5.4487800000000002</c:v>
                </c:pt>
                <c:pt idx="9020">
                  <c:v>5.0849599999999997</c:v>
                </c:pt>
                <c:pt idx="9021">
                  <c:v>4.7581199999999999</c:v>
                </c:pt>
                <c:pt idx="9022">
                  <c:v>4.46366</c:v>
                </c:pt>
                <c:pt idx="9023">
                  <c:v>4.1616400000000002</c:v>
                </c:pt>
                <c:pt idx="9024">
                  <c:v>3.9317899999999999</c:v>
                </c:pt>
                <c:pt idx="9025">
                  <c:v>3.7220300000000002</c:v>
                </c:pt>
                <c:pt idx="9026">
                  <c:v>3.5299499999999999</c:v>
                </c:pt>
                <c:pt idx="9027">
                  <c:v>3.35365</c:v>
                </c:pt>
                <c:pt idx="9028">
                  <c:v>3.1400600000000001</c:v>
                </c:pt>
                <c:pt idx="9029">
                  <c:v>2.9478599999999999</c:v>
                </c:pt>
                <c:pt idx="9030">
                  <c:v>2.77413</c:v>
                </c:pt>
                <c:pt idx="9031">
                  <c:v>2.6164399999999999</c:v>
                </c:pt>
                <c:pt idx="9032">
                  <c:v>2.45004</c:v>
                </c:pt>
                <c:pt idx="9033">
                  <c:v>2.36246</c:v>
                </c:pt>
                <c:pt idx="9034">
                  <c:v>2.2016800000000001</c:v>
                </c:pt>
                <c:pt idx="9035">
                  <c:v>2.0576599999999998</c:v>
                </c:pt>
                <c:pt idx="9036">
                  <c:v>1.9280600000000001</c:v>
                </c:pt>
                <c:pt idx="9037">
                  <c:v>1.8109</c:v>
                </c:pt>
                <c:pt idx="9038">
                  <c:v>1.70458</c:v>
                </c:pt>
                <c:pt idx="9039">
                  <c:v>1.6077399999999999</c:v>
                </c:pt>
                <c:pt idx="9040">
                  <c:v>1.51925</c:v>
                </c:pt>
                <c:pt idx="9041">
                  <c:v>1.42208</c:v>
                </c:pt>
                <c:pt idx="9042">
                  <c:v>1.3342700000000001</c:v>
                </c:pt>
                <c:pt idx="9043">
                  <c:v>1.25461</c:v>
                </c:pt>
                <c:pt idx="9044">
                  <c:v>1.1820999999999999</c:v>
                </c:pt>
                <c:pt idx="9045">
                  <c:v>1.11588</c:v>
                </c:pt>
                <c:pt idx="9046">
                  <c:v>1.0552299999999999</c:v>
                </c:pt>
                <c:pt idx="9047">
                  <c:v>0.99954500000000002</c:v>
                </c:pt>
                <c:pt idx="9048">
                  <c:v>0.94827799999999995</c:v>
                </c:pt>
                <c:pt idx="9049">
                  <c:v>0.89162699999999995</c:v>
                </c:pt>
                <c:pt idx="9050">
                  <c:v>0.84004599999999996</c:v>
                </c:pt>
                <c:pt idx="9051">
                  <c:v>0.79293400000000003</c:v>
                </c:pt>
                <c:pt idx="9052">
                  <c:v>0.74978599999999995</c:v>
                </c:pt>
                <c:pt idx="9053">
                  <c:v>0.71015799999999996</c:v>
                </c:pt>
                <c:pt idx="9054">
                  <c:v>0.67367900000000003</c:v>
                </c:pt>
                <c:pt idx="9055">
                  <c:v>0.64001399999999997</c:v>
                </c:pt>
                <c:pt idx="9056">
                  <c:v>0.60888299999999995</c:v>
                </c:pt>
                <c:pt idx="9057">
                  <c:v>0.57217200000000001</c:v>
                </c:pt>
                <c:pt idx="9058">
                  <c:v>0.53877799999999998</c:v>
                </c:pt>
                <c:pt idx="9059">
                  <c:v>0.50830799999999998</c:v>
                </c:pt>
                <c:pt idx="9060">
                  <c:v>0.48042899999999999</c:v>
                </c:pt>
                <c:pt idx="9061">
                  <c:v>0.45485199999999998</c:v>
                </c:pt>
                <c:pt idx="9062">
                  <c:v>0.43133300000000002</c:v>
                </c:pt>
                <c:pt idx="9063">
                  <c:v>0.40965299999999999</c:v>
                </c:pt>
                <c:pt idx="9064">
                  <c:v>0.38962599999999997</c:v>
                </c:pt>
                <c:pt idx="9065">
                  <c:v>0.36715399999999998</c:v>
                </c:pt>
                <c:pt idx="9066">
                  <c:v>0.34664899999999998</c:v>
                </c:pt>
                <c:pt idx="9067">
                  <c:v>0.32788600000000001</c:v>
                </c:pt>
                <c:pt idx="9068">
                  <c:v>0.31067699999999998</c:v>
                </c:pt>
                <c:pt idx="9069">
                  <c:v>0.29485299999999998</c:v>
                </c:pt>
                <c:pt idx="9070">
                  <c:v>0.28027000000000002</c:v>
                </c:pt>
                <c:pt idx="9071">
                  <c:v>0.26044699999999998</c:v>
                </c:pt>
                <c:pt idx="9072">
                  <c:v>0.24687100000000001</c:v>
                </c:pt>
                <c:pt idx="9073">
                  <c:v>0.232957</c:v>
                </c:pt>
                <c:pt idx="9074">
                  <c:v>0.22025400000000001</c:v>
                </c:pt>
                <c:pt idx="9075">
                  <c:v>0.20862900000000001</c:v>
                </c:pt>
                <c:pt idx="9076">
                  <c:v>0.197965</c:v>
                </c:pt>
                <c:pt idx="9077">
                  <c:v>0.18815999999999999</c:v>
                </c:pt>
                <c:pt idx="9078">
                  <c:v>0.174874</c:v>
                </c:pt>
                <c:pt idx="9079">
                  <c:v>0.166855</c:v>
                </c:pt>
                <c:pt idx="9080">
                  <c:v>0.15740999999999999</c:v>
                </c:pt>
                <c:pt idx="9081">
                  <c:v>0.14883099999999999</c:v>
                </c:pt>
                <c:pt idx="9082">
                  <c:v>0.141016</c:v>
                </c:pt>
                <c:pt idx="9083">
                  <c:v>0.133881</c:v>
                </c:pt>
                <c:pt idx="9084">
                  <c:v>0.12734999999999999</c:v>
                </c:pt>
                <c:pt idx="9085">
                  <c:v>0.12136</c:v>
                </c:pt>
                <c:pt idx="9086">
                  <c:v>0.11326799999999999</c:v>
                </c:pt>
                <c:pt idx="9087">
                  <c:v>0.107116</c:v>
                </c:pt>
                <c:pt idx="9088">
                  <c:v>0.100425</c:v>
                </c:pt>
                <c:pt idx="9089">
                  <c:v>9.4498600000000002E-2</c:v>
                </c:pt>
                <c:pt idx="9090">
                  <c:v>8.9237399999999995E-2</c:v>
                </c:pt>
                <c:pt idx="9091">
                  <c:v>8.4547399999999995E-2</c:v>
                </c:pt>
                <c:pt idx="9092">
                  <c:v>8.0350900000000003E-2</c:v>
                </c:pt>
                <c:pt idx="9093">
                  <c:v>7.6593800000000004E-2</c:v>
                </c:pt>
                <c:pt idx="9094">
                  <c:v>7.3230799999999999E-2</c:v>
                </c:pt>
                <c:pt idx="9095">
                  <c:v>7.0220599999999994E-2</c:v>
                </c:pt>
                <c:pt idx="9096">
                  <c:v>6.7527699999999996E-2</c:v>
                </c:pt>
                <c:pt idx="9097">
                  <c:v>6.5121999999999999E-2</c:v>
                </c:pt>
                <c:pt idx="9098">
                  <c:v>6.1996900000000001E-2</c:v>
                </c:pt>
                <c:pt idx="9099">
                  <c:v>5.9390999999999999E-2</c:v>
                </c:pt>
                <c:pt idx="9100">
                  <c:v>5.7250500000000003E-2</c:v>
                </c:pt>
                <c:pt idx="9101">
                  <c:v>5.5625800000000003E-2</c:v>
                </c:pt>
                <c:pt idx="9102">
                  <c:v>5.4495300000000003E-2</c:v>
                </c:pt>
                <c:pt idx="9103">
                  <c:v>5.3622400000000001E-2</c:v>
                </c:pt>
                <c:pt idx="9104">
                  <c:v>5.2999999999999999E-2</c:v>
                </c:pt>
                <c:pt idx="9105">
                  <c:v>5.2624700000000003E-2</c:v>
                </c:pt>
                <c:pt idx="9106">
                  <c:v>5.2503899999999999E-2</c:v>
                </c:pt>
                <c:pt idx="9107">
                  <c:v>5.27322E-2</c:v>
                </c:pt>
                <c:pt idx="9108">
                  <c:v>5.3403100000000002E-2</c:v>
                </c:pt>
                <c:pt idx="9109">
                  <c:v>5.4120000000000001E-2</c:v>
                </c:pt>
                <c:pt idx="9110">
                  <c:v>5.5076199999999999E-2</c:v>
                </c:pt>
                <c:pt idx="9111">
                  <c:v>5.6297600000000003E-2</c:v>
                </c:pt>
                <c:pt idx="9112">
                  <c:v>5.7815900000000003E-2</c:v>
                </c:pt>
                <c:pt idx="9113">
                  <c:v>5.96736E-2</c:v>
                </c:pt>
                <c:pt idx="9114">
                  <c:v>6.1735699999999998E-2</c:v>
                </c:pt>
                <c:pt idx="9115">
                  <c:v>6.4212000000000005E-2</c:v>
                </c:pt>
                <c:pt idx="9116">
                  <c:v>6.7195500000000005E-2</c:v>
                </c:pt>
                <c:pt idx="9117">
                  <c:v>6.95326E-2</c:v>
                </c:pt>
                <c:pt idx="9118">
                  <c:v>7.2217299999999998E-2</c:v>
                </c:pt>
                <c:pt idx="9119">
                  <c:v>7.5336799999999995E-2</c:v>
                </c:pt>
                <c:pt idx="9120">
                  <c:v>7.8316300000000005E-2</c:v>
                </c:pt>
                <c:pt idx="9121">
                  <c:v>8.0987699999999996E-2</c:v>
                </c:pt>
                <c:pt idx="9122">
                  <c:v>8.4046599999999999E-2</c:v>
                </c:pt>
                <c:pt idx="9123">
                  <c:v>8.7632699999999994E-2</c:v>
                </c:pt>
                <c:pt idx="9124">
                  <c:v>9.0823299999999996E-2</c:v>
                </c:pt>
                <c:pt idx="9125">
                  <c:v>9.3305399999999997E-2</c:v>
                </c:pt>
                <c:pt idx="9126">
                  <c:v>9.6209299999999998E-2</c:v>
                </c:pt>
                <c:pt idx="9127">
                  <c:v>9.9745500000000001E-2</c:v>
                </c:pt>
                <c:pt idx="9128">
                  <c:v>0.10302</c:v>
                </c:pt>
                <c:pt idx="9129">
                  <c:v>0.10562100000000001</c:v>
                </c:pt>
                <c:pt idx="9130">
                  <c:v>0.108665</c:v>
                </c:pt>
                <c:pt idx="9131">
                  <c:v>0.112272</c:v>
                </c:pt>
                <c:pt idx="9132">
                  <c:v>0.11659799999999999</c:v>
                </c:pt>
                <c:pt idx="9133">
                  <c:v>0.12042899999999999</c:v>
                </c:pt>
                <c:pt idx="9134">
                  <c:v>0.12486999999999999</c:v>
                </c:pt>
                <c:pt idx="9135">
                  <c:v>0.13004299999999999</c:v>
                </c:pt>
                <c:pt idx="9136">
                  <c:v>0.13608000000000001</c:v>
                </c:pt>
                <c:pt idx="9137">
                  <c:v>0.142702</c:v>
                </c:pt>
                <c:pt idx="9138">
                  <c:v>0.14937700000000001</c:v>
                </c:pt>
                <c:pt idx="9139">
                  <c:v>0.15698599999999999</c:v>
                </c:pt>
                <c:pt idx="9140">
                  <c:v>0.165655</c:v>
                </c:pt>
                <c:pt idx="9141">
                  <c:v>0.17552899999999999</c:v>
                </c:pt>
                <c:pt idx="9142">
                  <c:v>0.18676100000000001</c:v>
                </c:pt>
                <c:pt idx="9143">
                  <c:v>0.19953599999999999</c:v>
                </c:pt>
                <c:pt idx="9144">
                  <c:v>0.214029</c:v>
                </c:pt>
                <c:pt idx="9145">
                  <c:v>0.224747</c:v>
                </c:pt>
                <c:pt idx="9146">
                  <c:v>0.23639099999999999</c:v>
                </c:pt>
                <c:pt idx="9147">
                  <c:v>0.24901899999999999</c:v>
                </c:pt>
                <c:pt idx="9148">
                  <c:v>0.262708</c:v>
                </c:pt>
                <c:pt idx="9149">
                  <c:v>0.27752300000000002</c:v>
                </c:pt>
                <c:pt idx="9150">
                  <c:v>0.29355599999999998</c:v>
                </c:pt>
                <c:pt idx="9151">
                  <c:v>0.31086999999999998</c:v>
                </c:pt>
                <c:pt idx="9152">
                  <c:v>0.32955400000000001</c:v>
                </c:pt>
                <c:pt idx="9153">
                  <c:v>0.34967999999999999</c:v>
                </c:pt>
                <c:pt idx="9154">
                  <c:v>0.37135099999999999</c:v>
                </c:pt>
                <c:pt idx="9155">
                  <c:v>0.39463500000000001</c:v>
                </c:pt>
                <c:pt idx="9156">
                  <c:v>0.41963099999999998</c:v>
                </c:pt>
                <c:pt idx="9157">
                  <c:v>0.446413</c:v>
                </c:pt>
                <c:pt idx="9158">
                  <c:v>0.47509499999999999</c:v>
                </c:pt>
                <c:pt idx="9159">
                  <c:v>0.50573900000000005</c:v>
                </c:pt>
                <c:pt idx="9160">
                  <c:v>0.53844599999999998</c:v>
                </c:pt>
                <c:pt idx="9161">
                  <c:v>0.59154700000000005</c:v>
                </c:pt>
                <c:pt idx="9162">
                  <c:v>0.64973499999999995</c:v>
                </c:pt>
                <c:pt idx="9163">
                  <c:v>0.71329299999999995</c:v>
                </c:pt>
                <c:pt idx="9164">
                  <c:v>0.78497799999999995</c:v>
                </c:pt>
                <c:pt idx="9165">
                  <c:v>0.86427900000000002</c:v>
                </c:pt>
                <c:pt idx="9166">
                  <c:v>0.95019100000000001</c:v>
                </c:pt>
                <c:pt idx="9167">
                  <c:v>1.0429299999999999</c:v>
                </c:pt>
                <c:pt idx="9168">
                  <c:v>1.1425099999999999</c:v>
                </c:pt>
                <c:pt idx="9169">
                  <c:v>1.2490000000000001</c:v>
                </c:pt>
                <c:pt idx="9170">
                  <c:v>1.36232</c:v>
                </c:pt>
                <c:pt idx="9171">
                  <c:v>1.48234</c:v>
                </c:pt>
                <c:pt idx="9172">
                  <c:v>1.6523399999999999</c:v>
                </c:pt>
                <c:pt idx="9173">
                  <c:v>1.8329500000000001</c:v>
                </c:pt>
                <c:pt idx="9174">
                  <c:v>2.0718899999999998</c:v>
                </c:pt>
                <c:pt idx="9175">
                  <c:v>2.37391</c:v>
                </c:pt>
                <c:pt idx="9176">
                  <c:v>3.22532</c:v>
                </c:pt>
                <c:pt idx="9177">
                  <c:v>3.5268299999999999</c:v>
                </c:pt>
                <c:pt idx="9178">
                  <c:v>3.7386699999999999</c:v>
                </c:pt>
                <c:pt idx="9179">
                  <c:v>3.9370799999999999</c:v>
                </c:pt>
                <c:pt idx="9180">
                  <c:v>4.0881499999999997</c:v>
                </c:pt>
                <c:pt idx="9181">
                  <c:v>4.2269699999999997</c:v>
                </c:pt>
                <c:pt idx="9182">
                  <c:v>4.3144</c:v>
                </c:pt>
                <c:pt idx="9183">
                  <c:v>4.3919899999999998</c:v>
                </c:pt>
                <c:pt idx="9184">
                  <c:v>4.4392800000000001</c:v>
                </c:pt>
                <c:pt idx="9185">
                  <c:v>4.4621700000000004</c:v>
                </c:pt>
                <c:pt idx="9186">
                  <c:v>4.4630999999999998</c:v>
                </c:pt>
                <c:pt idx="9187">
                  <c:v>4.4476500000000003</c:v>
                </c:pt>
                <c:pt idx="9188">
                  <c:v>4.3997400000000004</c:v>
                </c:pt>
                <c:pt idx="9189">
                  <c:v>4.3367100000000001</c:v>
                </c:pt>
                <c:pt idx="9190">
                  <c:v>4.2644700000000002</c:v>
                </c:pt>
                <c:pt idx="9191">
                  <c:v>4.1390900000000004</c:v>
                </c:pt>
                <c:pt idx="9192">
                  <c:v>3.99065</c:v>
                </c:pt>
                <c:pt idx="9193">
                  <c:v>3.8069799999999998</c:v>
                </c:pt>
                <c:pt idx="9194">
                  <c:v>3.5438499999999999</c:v>
                </c:pt>
                <c:pt idx="9195">
                  <c:v>3.28166</c:v>
                </c:pt>
                <c:pt idx="9196">
                  <c:v>2.71888</c:v>
                </c:pt>
                <c:pt idx="9197">
                  <c:v>2.3111700000000002</c:v>
                </c:pt>
                <c:pt idx="9198">
                  <c:v>2.01709</c:v>
                </c:pt>
                <c:pt idx="9199">
                  <c:v>1.8085199999999999</c:v>
                </c:pt>
                <c:pt idx="9200">
                  <c:v>1.6125</c:v>
                </c:pt>
                <c:pt idx="9201">
                  <c:v>1.4895099999999999</c:v>
                </c:pt>
                <c:pt idx="9202">
                  <c:v>1.37307</c:v>
                </c:pt>
                <c:pt idx="9203">
                  <c:v>1.2633300000000001</c:v>
                </c:pt>
                <c:pt idx="9204">
                  <c:v>1.1604699999999999</c:v>
                </c:pt>
                <c:pt idx="9205">
                  <c:v>1.0645</c:v>
                </c:pt>
                <c:pt idx="9206">
                  <c:v>0.97541100000000003</c:v>
                </c:pt>
                <c:pt idx="9207">
                  <c:v>0.89305199999999996</c:v>
                </c:pt>
                <c:pt idx="9208">
                  <c:v>0.81730499999999995</c:v>
                </c:pt>
                <c:pt idx="9209">
                  <c:v>0.76467700000000005</c:v>
                </c:pt>
                <c:pt idx="9210">
                  <c:v>0.71555899999999995</c:v>
                </c:pt>
                <c:pt idx="9211">
                  <c:v>0.66979900000000003</c:v>
                </c:pt>
                <c:pt idx="9212">
                  <c:v>0.62728600000000001</c:v>
                </c:pt>
                <c:pt idx="9213">
                  <c:v>0.58787599999999995</c:v>
                </c:pt>
                <c:pt idx="9214">
                  <c:v>0.55144899999999997</c:v>
                </c:pt>
                <c:pt idx="9215">
                  <c:v>0.517849</c:v>
                </c:pt>
                <c:pt idx="9216">
                  <c:v>0.486952</c:v>
                </c:pt>
                <c:pt idx="9217">
                  <c:v>0.45857300000000001</c:v>
                </c:pt>
                <c:pt idx="9218">
                  <c:v>0.43260399999999999</c:v>
                </c:pt>
                <c:pt idx="9219">
                  <c:v>0.408885</c:v>
                </c:pt>
                <c:pt idx="9220">
                  <c:v>0.38728099999999999</c:v>
                </c:pt>
                <c:pt idx="9221">
                  <c:v>0.36764400000000003</c:v>
                </c:pt>
                <c:pt idx="9222">
                  <c:v>0.34567199999999998</c:v>
                </c:pt>
                <c:pt idx="9223">
                  <c:v>0.331237</c:v>
                </c:pt>
                <c:pt idx="9224">
                  <c:v>0.31200899999999998</c:v>
                </c:pt>
                <c:pt idx="9225">
                  <c:v>0.29760999999999999</c:v>
                </c:pt>
                <c:pt idx="9226">
                  <c:v>0.28594900000000001</c:v>
                </c:pt>
                <c:pt idx="9227">
                  <c:v>0.27565200000000001</c:v>
                </c:pt>
                <c:pt idx="9228">
                  <c:v>0.26381900000000003</c:v>
                </c:pt>
                <c:pt idx="9229">
                  <c:v>0.253913</c:v>
                </c:pt>
                <c:pt idx="9230">
                  <c:v>0.24568599999999999</c:v>
                </c:pt>
                <c:pt idx="9231">
                  <c:v>0.23892099999999999</c:v>
                </c:pt>
                <c:pt idx="9232">
                  <c:v>0.23341999999999999</c:v>
                </c:pt>
                <c:pt idx="9233">
                  <c:v>0.22901199999999999</c:v>
                </c:pt>
                <c:pt idx="9234">
                  <c:v>0.22411600000000001</c:v>
                </c:pt>
                <c:pt idx="9235">
                  <c:v>0.22090399999999999</c:v>
                </c:pt>
                <c:pt idx="9236">
                  <c:v>0.219523</c:v>
                </c:pt>
                <c:pt idx="9237">
                  <c:v>0.21820200000000001</c:v>
                </c:pt>
                <c:pt idx="9238">
                  <c:v>0.218115</c:v>
                </c:pt>
                <c:pt idx="9239">
                  <c:v>0.218891</c:v>
                </c:pt>
                <c:pt idx="9240">
                  <c:v>0.221751</c:v>
                </c:pt>
                <c:pt idx="9241">
                  <c:v>0.226072</c:v>
                </c:pt>
                <c:pt idx="9242">
                  <c:v>0.23146</c:v>
                </c:pt>
                <c:pt idx="9243">
                  <c:v>0.23995900000000001</c:v>
                </c:pt>
                <c:pt idx="9244">
                  <c:v>0.24992800000000001</c:v>
                </c:pt>
                <c:pt idx="9245">
                  <c:v>0.26136599999999999</c:v>
                </c:pt>
                <c:pt idx="9246">
                  <c:v>0.274171</c:v>
                </c:pt>
                <c:pt idx="9247">
                  <c:v>0.28843000000000002</c:v>
                </c:pt>
                <c:pt idx="9248">
                  <c:v>0.30427100000000001</c:v>
                </c:pt>
                <c:pt idx="9249">
                  <c:v>0.32186199999999998</c:v>
                </c:pt>
                <c:pt idx="9250">
                  <c:v>0.34140999999999999</c:v>
                </c:pt>
                <c:pt idx="9251">
                  <c:v>0.36316700000000002</c:v>
                </c:pt>
                <c:pt idx="9252">
                  <c:v>0.38425999999999999</c:v>
                </c:pt>
                <c:pt idx="9253">
                  <c:v>0.40406199999999998</c:v>
                </c:pt>
                <c:pt idx="9254">
                  <c:v>0.42564400000000002</c:v>
                </c:pt>
                <c:pt idx="9255">
                  <c:v>0.44922099999999998</c:v>
                </c:pt>
                <c:pt idx="9256">
                  <c:v>0.47504099999999999</c:v>
                </c:pt>
                <c:pt idx="9257">
                  <c:v>0.50339699999999998</c:v>
                </c:pt>
                <c:pt idx="9258">
                  <c:v>0.53463099999999997</c:v>
                </c:pt>
                <c:pt idx="9259">
                  <c:v>0.56915099999999996</c:v>
                </c:pt>
                <c:pt idx="9260">
                  <c:v>0.60409599999999997</c:v>
                </c:pt>
                <c:pt idx="9261">
                  <c:v>0.63898900000000003</c:v>
                </c:pt>
                <c:pt idx="9262">
                  <c:v>0.67726500000000001</c:v>
                </c:pt>
                <c:pt idx="9263">
                  <c:v>0.71939299999999995</c:v>
                </c:pt>
                <c:pt idx="9264">
                  <c:v>0.76593500000000003</c:v>
                </c:pt>
                <c:pt idx="9265">
                  <c:v>0.81756600000000001</c:v>
                </c:pt>
                <c:pt idx="9266">
                  <c:v>0.87511000000000005</c:v>
                </c:pt>
                <c:pt idx="9267">
                  <c:v>0.92275399999999996</c:v>
                </c:pt>
                <c:pt idx="9268">
                  <c:v>0.97480800000000001</c:v>
                </c:pt>
                <c:pt idx="9269">
                  <c:v>1.0319199999999999</c:v>
                </c:pt>
                <c:pt idx="9270">
                  <c:v>1.09483</c:v>
                </c:pt>
                <c:pt idx="9271">
                  <c:v>1.16448</c:v>
                </c:pt>
                <c:pt idx="9272">
                  <c:v>1.2420199999999999</c:v>
                </c:pt>
                <c:pt idx="9273">
                  <c:v>1.3289200000000001</c:v>
                </c:pt>
                <c:pt idx="9274">
                  <c:v>1.4013100000000001</c:v>
                </c:pt>
                <c:pt idx="9275">
                  <c:v>1.4809300000000001</c:v>
                </c:pt>
                <c:pt idx="9276">
                  <c:v>1.5689599999999999</c:v>
                </c:pt>
                <c:pt idx="9277">
                  <c:v>1.66676</c:v>
                </c:pt>
                <c:pt idx="9278">
                  <c:v>1.76739</c:v>
                </c:pt>
                <c:pt idx="9279">
                  <c:v>1.8794500000000001</c:v>
                </c:pt>
                <c:pt idx="9280">
                  <c:v>2.0048900000000001</c:v>
                </c:pt>
                <c:pt idx="9281">
                  <c:v>2.1091299999999999</c:v>
                </c:pt>
                <c:pt idx="9282">
                  <c:v>2.2233200000000002</c:v>
                </c:pt>
                <c:pt idx="9283">
                  <c:v>2.34877</c:v>
                </c:pt>
                <c:pt idx="9284">
                  <c:v>2.4868899999999998</c:v>
                </c:pt>
                <c:pt idx="9285">
                  <c:v>2.6394500000000001</c:v>
                </c:pt>
                <c:pt idx="9286">
                  <c:v>2.80823</c:v>
                </c:pt>
                <c:pt idx="9287">
                  <c:v>2.9828199999999998</c:v>
                </c:pt>
                <c:pt idx="9288">
                  <c:v>3.14791</c:v>
                </c:pt>
                <c:pt idx="9289">
                  <c:v>3.3278500000000002</c:v>
                </c:pt>
                <c:pt idx="9290">
                  <c:v>3.5240800000000001</c:v>
                </c:pt>
                <c:pt idx="9291">
                  <c:v>3.73827</c:v>
                </c:pt>
                <c:pt idx="9292">
                  <c:v>3.9720900000000001</c:v>
                </c:pt>
                <c:pt idx="9293">
                  <c:v>4.2150699999999999</c:v>
                </c:pt>
                <c:pt idx="9294">
                  <c:v>4.4793700000000003</c:v>
                </c:pt>
                <c:pt idx="9295">
                  <c:v>4.7670000000000003</c:v>
                </c:pt>
                <c:pt idx="9296">
                  <c:v>5.0798699999999997</c:v>
                </c:pt>
                <c:pt idx="9297">
                  <c:v>5.4440600000000003</c:v>
                </c:pt>
                <c:pt idx="9298">
                  <c:v>5.8163600000000004</c:v>
                </c:pt>
                <c:pt idx="9299">
                  <c:v>6.2209599999999998</c:v>
                </c:pt>
                <c:pt idx="9300">
                  <c:v>6.6298399999999997</c:v>
                </c:pt>
                <c:pt idx="9301">
                  <c:v>7.1043099999999999</c:v>
                </c:pt>
                <c:pt idx="9302">
                  <c:v>7.6185700000000001</c:v>
                </c:pt>
                <c:pt idx="9303">
                  <c:v>8.1756799999999998</c:v>
                </c:pt>
                <c:pt idx="9304">
                  <c:v>8.7783800000000003</c:v>
                </c:pt>
                <c:pt idx="9305">
                  <c:v>9.4297599999999999</c:v>
                </c:pt>
                <c:pt idx="9306">
                  <c:v>10.1325</c:v>
                </c:pt>
                <c:pt idx="9307">
                  <c:v>10.889699999999999</c:v>
                </c:pt>
                <c:pt idx="9308">
                  <c:v>11.703900000000001</c:v>
                </c:pt>
                <c:pt idx="9309">
                  <c:v>12.578799999999999</c:v>
                </c:pt>
                <c:pt idx="9310">
                  <c:v>13.516299999999999</c:v>
                </c:pt>
                <c:pt idx="9311">
                  <c:v>14.798299999999999</c:v>
                </c:pt>
                <c:pt idx="9312">
                  <c:v>16.1143</c:v>
                </c:pt>
                <c:pt idx="9313">
                  <c:v>17.532800000000002</c:v>
                </c:pt>
                <c:pt idx="9314">
                  <c:v>19.056999999999999</c:v>
                </c:pt>
                <c:pt idx="9315">
                  <c:v>20.783200000000001</c:v>
                </c:pt>
                <c:pt idx="9316">
                  <c:v>22.732800000000001</c:v>
                </c:pt>
                <c:pt idx="9317">
                  <c:v>24.8188</c:v>
                </c:pt>
                <c:pt idx="9318">
                  <c:v>27.040400000000002</c:v>
                </c:pt>
                <c:pt idx="9319">
                  <c:v>29.395199999999999</c:v>
                </c:pt>
                <c:pt idx="9320">
                  <c:v>31.878699999999998</c:v>
                </c:pt>
                <c:pt idx="9321">
                  <c:v>35.829300000000003</c:v>
                </c:pt>
                <c:pt idx="9322">
                  <c:v>40.395299999999999</c:v>
                </c:pt>
                <c:pt idx="9323">
                  <c:v>47.194699999999997</c:v>
                </c:pt>
                <c:pt idx="9324">
                  <c:v>60.763199999999998</c:v>
                </c:pt>
                <c:pt idx="9325">
                  <c:v>67.293999999999997</c:v>
                </c:pt>
                <c:pt idx="9326">
                  <c:v>72.408600000000007</c:v>
                </c:pt>
                <c:pt idx="9327">
                  <c:v>76.094899999999996</c:v>
                </c:pt>
                <c:pt idx="9328">
                  <c:v>78.805300000000003</c:v>
                </c:pt>
                <c:pt idx="9329">
                  <c:v>80.896799999999999</c:v>
                </c:pt>
                <c:pt idx="9330">
                  <c:v>82.597099999999998</c:v>
                </c:pt>
                <c:pt idx="9331">
                  <c:v>83.981999999999999</c:v>
                </c:pt>
                <c:pt idx="9332">
                  <c:v>84.913600000000002</c:v>
                </c:pt>
                <c:pt idx="9333">
                  <c:v>85.124300000000005</c:v>
                </c:pt>
                <c:pt idx="9334">
                  <c:v>84.889600000000002</c:v>
                </c:pt>
                <c:pt idx="9335">
                  <c:v>83.951499999999996</c:v>
                </c:pt>
                <c:pt idx="9336">
                  <c:v>82.373999999999995</c:v>
                </c:pt>
                <c:pt idx="9337">
                  <c:v>80.215199999999996</c:v>
                </c:pt>
                <c:pt idx="9338">
                  <c:v>77.510800000000003</c:v>
                </c:pt>
                <c:pt idx="9339">
                  <c:v>73.751300000000001</c:v>
                </c:pt>
                <c:pt idx="9340">
                  <c:v>69.021000000000001</c:v>
                </c:pt>
                <c:pt idx="9341">
                  <c:v>63.107100000000003</c:v>
                </c:pt>
                <c:pt idx="9342">
                  <c:v>52.959000000000003</c:v>
                </c:pt>
                <c:pt idx="9343">
                  <c:v>44.378900000000002</c:v>
                </c:pt>
                <c:pt idx="9344">
                  <c:v>38.711300000000001</c:v>
                </c:pt>
                <c:pt idx="9345">
                  <c:v>34.258099999999999</c:v>
                </c:pt>
                <c:pt idx="9346">
                  <c:v>30.909600000000001</c:v>
                </c:pt>
                <c:pt idx="9347">
                  <c:v>28.416899999999998</c:v>
                </c:pt>
                <c:pt idx="9348">
                  <c:v>26.005299999999998</c:v>
                </c:pt>
                <c:pt idx="9349">
                  <c:v>23.742599999999999</c:v>
                </c:pt>
                <c:pt idx="9350">
                  <c:v>21.629200000000001</c:v>
                </c:pt>
                <c:pt idx="9351">
                  <c:v>19.666499999999999</c:v>
                </c:pt>
                <c:pt idx="9352">
                  <c:v>18.4406</c:v>
                </c:pt>
                <c:pt idx="9353">
                  <c:v>16.959</c:v>
                </c:pt>
                <c:pt idx="9354">
                  <c:v>15.582100000000001</c:v>
                </c:pt>
                <c:pt idx="9355">
                  <c:v>14.306100000000001</c:v>
                </c:pt>
                <c:pt idx="9356">
                  <c:v>13.1274</c:v>
                </c:pt>
                <c:pt idx="9357">
                  <c:v>12.0412</c:v>
                </c:pt>
                <c:pt idx="9358">
                  <c:v>11.0433</c:v>
                </c:pt>
                <c:pt idx="9359">
                  <c:v>10.128500000000001</c:v>
                </c:pt>
                <c:pt idx="9360">
                  <c:v>9.2921300000000002</c:v>
                </c:pt>
                <c:pt idx="9361">
                  <c:v>8.5285200000000003</c:v>
                </c:pt>
                <c:pt idx="9362">
                  <c:v>7.83331</c:v>
                </c:pt>
                <c:pt idx="9363">
                  <c:v>7.2012</c:v>
                </c:pt>
                <c:pt idx="9364">
                  <c:v>6.62751</c:v>
                </c:pt>
                <c:pt idx="9365">
                  <c:v>6.1073500000000003</c:v>
                </c:pt>
                <c:pt idx="9366">
                  <c:v>5.6363700000000003</c:v>
                </c:pt>
                <c:pt idx="9367">
                  <c:v>5.2102199999999996</c:v>
                </c:pt>
                <c:pt idx="9368">
                  <c:v>4.8250599999999997</c:v>
                </c:pt>
                <c:pt idx="9369">
                  <c:v>4.4767999999999999</c:v>
                </c:pt>
                <c:pt idx="9370">
                  <c:v>4.1622300000000001</c:v>
                </c:pt>
                <c:pt idx="9371">
                  <c:v>3.8591899999999999</c:v>
                </c:pt>
                <c:pt idx="9372">
                  <c:v>3.6515399999999998</c:v>
                </c:pt>
                <c:pt idx="9373">
                  <c:v>3.4600399999999998</c:v>
                </c:pt>
                <c:pt idx="9374">
                  <c:v>3.2833299999999999</c:v>
                </c:pt>
                <c:pt idx="9375">
                  <c:v>3.1201599999999998</c:v>
                </c:pt>
                <c:pt idx="9376">
                  <c:v>2.8982999999999999</c:v>
                </c:pt>
                <c:pt idx="9377">
                  <c:v>2.7007699999999999</c:v>
                </c:pt>
                <c:pt idx="9378">
                  <c:v>2.5245199999999999</c:v>
                </c:pt>
                <c:pt idx="9379">
                  <c:v>2.3667899999999999</c:v>
                </c:pt>
                <c:pt idx="9380">
                  <c:v>2.22526</c:v>
                </c:pt>
                <c:pt idx="9381">
                  <c:v>2.0977800000000002</c:v>
                </c:pt>
                <c:pt idx="9382">
                  <c:v>1.98264</c:v>
                </c:pt>
                <c:pt idx="9383">
                  <c:v>1.8713900000000001</c:v>
                </c:pt>
                <c:pt idx="9384">
                  <c:v>1.7585299999999999</c:v>
                </c:pt>
                <c:pt idx="9385">
                  <c:v>1.65726</c:v>
                </c:pt>
                <c:pt idx="9386">
                  <c:v>1.56595</c:v>
                </c:pt>
                <c:pt idx="9387">
                  <c:v>1.4832099999999999</c:v>
                </c:pt>
                <c:pt idx="9388">
                  <c:v>1.40791</c:v>
                </c:pt>
                <c:pt idx="9389">
                  <c:v>1.3173900000000001</c:v>
                </c:pt>
                <c:pt idx="9390">
                  <c:v>1.2364999999999999</c:v>
                </c:pt>
                <c:pt idx="9391">
                  <c:v>1.1637500000000001</c:v>
                </c:pt>
                <c:pt idx="9392">
                  <c:v>1.0979699999999999</c:v>
                </c:pt>
                <c:pt idx="9393">
                  <c:v>1.0402</c:v>
                </c:pt>
                <c:pt idx="9394">
                  <c:v>0.98730799999999996</c:v>
                </c:pt>
                <c:pt idx="9395">
                  <c:v>0.92335299999999998</c:v>
                </c:pt>
                <c:pt idx="9396">
                  <c:v>0.86587800000000004</c:v>
                </c:pt>
                <c:pt idx="9397">
                  <c:v>0.81396900000000005</c:v>
                </c:pt>
                <c:pt idx="9398">
                  <c:v>0.76688000000000001</c:v>
                </c:pt>
                <c:pt idx="9399">
                  <c:v>0.72400100000000001</c:v>
                </c:pt>
                <c:pt idx="9400">
                  <c:v>0.68481899999999996</c:v>
                </c:pt>
                <c:pt idx="9401">
                  <c:v>0.645092</c:v>
                </c:pt>
                <c:pt idx="9402">
                  <c:v>0.60545300000000002</c:v>
                </c:pt>
                <c:pt idx="9403">
                  <c:v>0.56953200000000004</c:v>
                </c:pt>
                <c:pt idx="9404">
                  <c:v>0.53686400000000001</c:v>
                </c:pt>
                <c:pt idx="9405">
                  <c:v>0.50705299999999998</c:v>
                </c:pt>
                <c:pt idx="9406">
                  <c:v>0.479769</c:v>
                </c:pt>
                <c:pt idx="9407">
                  <c:v>0.45472499999999999</c:v>
                </c:pt>
                <c:pt idx="9408">
                  <c:v>0.43167800000000001</c:v>
                </c:pt>
                <c:pt idx="9409">
                  <c:v>0.40764099999999998</c:v>
                </c:pt>
                <c:pt idx="9410">
                  <c:v>0.383127</c:v>
                </c:pt>
                <c:pt idx="9411">
                  <c:v>0.36085</c:v>
                </c:pt>
                <c:pt idx="9412">
                  <c:v>0.34054200000000001</c:v>
                </c:pt>
                <c:pt idx="9413">
                  <c:v>0.32197100000000001</c:v>
                </c:pt>
                <c:pt idx="9414">
                  <c:v>0.30494300000000002</c:v>
                </c:pt>
                <c:pt idx="9415">
                  <c:v>0.28928900000000002</c:v>
                </c:pt>
                <c:pt idx="9416">
                  <c:v>0.274864</c:v>
                </c:pt>
                <c:pt idx="9417">
                  <c:v>0.25971899999999998</c:v>
                </c:pt>
                <c:pt idx="9418">
                  <c:v>0.244198</c:v>
                </c:pt>
                <c:pt idx="9419">
                  <c:v>0.23009399999999999</c:v>
                </c:pt>
                <c:pt idx="9420">
                  <c:v>0.21723799999999999</c:v>
                </c:pt>
                <c:pt idx="9421">
                  <c:v>0.205484</c:v>
                </c:pt>
                <c:pt idx="9422">
                  <c:v>0.19470999999999999</c:v>
                </c:pt>
                <c:pt idx="9423">
                  <c:v>0.184807</c:v>
                </c:pt>
                <c:pt idx="9424">
                  <c:v>0.17568500000000001</c:v>
                </c:pt>
                <c:pt idx="9425">
                  <c:v>0.16592100000000001</c:v>
                </c:pt>
                <c:pt idx="9426">
                  <c:v>0.15578700000000001</c:v>
                </c:pt>
                <c:pt idx="9427">
                  <c:v>0.14661399999999999</c:v>
                </c:pt>
                <c:pt idx="9428">
                  <c:v>0.13828399999999999</c:v>
                </c:pt>
                <c:pt idx="9429">
                  <c:v>0.13069500000000001</c:v>
                </c:pt>
                <c:pt idx="9430">
                  <c:v>0.123762</c:v>
                </c:pt>
                <c:pt idx="9431">
                  <c:v>0.117408</c:v>
                </c:pt>
                <c:pt idx="9432">
                  <c:v>0.111569</c:v>
                </c:pt>
                <c:pt idx="9433">
                  <c:v>0.105333</c:v>
                </c:pt>
                <c:pt idx="9434">
                  <c:v>9.8878199999999999E-2</c:v>
                </c:pt>
                <c:pt idx="9435">
                  <c:v>9.3050099999999997E-2</c:v>
                </c:pt>
                <c:pt idx="9436">
                  <c:v>8.7770699999999993E-2</c:v>
                </c:pt>
                <c:pt idx="9437">
                  <c:v>8.29733E-2</c:v>
                </c:pt>
                <c:pt idx="9438">
                  <c:v>7.8600500000000004E-2</c:v>
                </c:pt>
                <c:pt idx="9439">
                  <c:v>7.4603299999999997E-2</c:v>
                </c:pt>
                <c:pt idx="9440">
                  <c:v>7.0939600000000005E-2</c:v>
                </c:pt>
                <c:pt idx="9441">
                  <c:v>6.7171300000000003E-2</c:v>
                </c:pt>
                <c:pt idx="9442">
                  <c:v>6.3371300000000005E-2</c:v>
                </c:pt>
                <c:pt idx="9443">
                  <c:v>5.9929000000000003E-2</c:v>
                </c:pt>
                <c:pt idx="9444">
                  <c:v>5.6800400000000001E-2</c:v>
                </c:pt>
                <c:pt idx="9445">
                  <c:v>5.3948299999999998E-2</c:v>
                </c:pt>
                <c:pt idx="9446">
                  <c:v>5.1340700000000003E-2</c:v>
                </c:pt>
                <c:pt idx="9447">
                  <c:v>4.8950599999999997E-2</c:v>
                </c:pt>
                <c:pt idx="9448">
                  <c:v>4.5723800000000002E-2</c:v>
                </c:pt>
                <c:pt idx="9449">
                  <c:v>4.3231400000000003E-2</c:v>
                </c:pt>
                <c:pt idx="9450">
                  <c:v>4.0980900000000001E-2</c:v>
                </c:pt>
                <c:pt idx="9451">
                  <c:v>3.8937699999999999E-2</c:v>
                </c:pt>
                <c:pt idx="9452">
                  <c:v>3.7076900000000003E-2</c:v>
                </c:pt>
                <c:pt idx="9453">
                  <c:v>3.53785E-2</c:v>
                </c:pt>
                <c:pt idx="9454">
                  <c:v>3.3096500000000001E-2</c:v>
                </c:pt>
                <c:pt idx="9455">
                  <c:v>3.10917E-2</c:v>
                </c:pt>
                <c:pt idx="9456">
                  <c:v>2.97124E-2</c:v>
                </c:pt>
                <c:pt idx="9457">
                  <c:v>2.78692E-2</c:v>
                </c:pt>
                <c:pt idx="9458">
                  <c:v>2.6254699999999999E-2</c:v>
                </c:pt>
                <c:pt idx="9459">
                  <c:v>2.4834599999999998E-2</c:v>
                </c:pt>
                <c:pt idx="9460">
                  <c:v>2.3581399999999999E-2</c:v>
                </c:pt>
                <c:pt idx="9461">
                  <c:v>2.24835E-2</c:v>
                </c:pt>
                <c:pt idx="9462">
                  <c:v>2.15313E-2</c:v>
                </c:pt>
                <c:pt idx="9463">
                  <c:v>2.04189E-2</c:v>
                </c:pt>
                <c:pt idx="9464">
                  <c:v>1.9456500000000002E-2</c:v>
                </c:pt>
                <c:pt idx="9465">
                  <c:v>1.8627700000000001E-2</c:v>
                </c:pt>
                <c:pt idx="9466">
                  <c:v>1.78724E-2</c:v>
                </c:pt>
                <c:pt idx="9467">
                  <c:v>1.7234599999999999E-2</c:v>
                </c:pt>
                <c:pt idx="9468">
                  <c:v>1.67023E-2</c:v>
                </c:pt>
                <c:pt idx="9469">
                  <c:v>1.6268100000000001E-2</c:v>
                </c:pt>
                <c:pt idx="9470">
                  <c:v>1.5932399999999999E-2</c:v>
                </c:pt>
                <c:pt idx="9471">
                  <c:v>1.5682700000000001E-2</c:v>
                </c:pt>
                <c:pt idx="9472">
                  <c:v>1.5517700000000001E-2</c:v>
                </c:pt>
                <c:pt idx="9473">
                  <c:v>1.5450200000000001E-2</c:v>
                </c:pt>
                <c:pt idx="9474">
                  <c:v>1.54498E-2</c:v>
                </c:pt>
                <c:pt idx="9475">
                  <c:v>1.5496899999999999E-2</c:v>
                </c:pt>
                <c:pt idx="9476">
                  <c:v>1.56477E-2</c:v>
                </c:pt>
                <c:pt idx="9477">
                  <c:v>1.5842700000000001E-2</c:v>
                </c:pt>
                <c:pt idx="9478">
                  <c:v>1.6125899999999999E-2</c:v>
                </c:pt>
                <c:pt idx="9479">
                  <c:v>1.6497100000000001E-2</c:v>
                </c:pt>
                <c:pt idx="9480">
                  <c:v>1.6934500000000002E-2</c:v>
                </c:pt>
                <c:pt idx="9481">
                  <c:v>1.7296700000000002E-2</c:v>
                </c:pt>
                <c:pt idx="9482">
                  <c:v>1.77316E-2</c:v>
                </c:pt>
                <c:pt idx="9483">
                  <c:v>1.8257900000000001E-2</c:v>
                </c:pt>
                <c:pt idx="9484">
                  <c:v>1.8900500000000001E-2</c:v>
                </c:pt>
                <c:pt idx="9485">
                  <c:v>1.9478700000000002E-2</c:v>
                </c:pt>
                <c:pt idx="9486">
                  <c:v>2.0161200000000001E-2</c:v>
                </c:pt>
                <c:pt idx="9487">
                  <c:v>2.1006400000000001E-2</c:v>
                </c:pt>
                <c:pt idx="9488">
                  <c:v>2.1716599999999999E-2</c:v>
                </c:pt>
                <c:pt idx="9489">
                  <c:v>2.2539300000000002E-2</c:v>
                </c:pt>
                <c:pt idx="9490">
                  <c:v>2.35017E-2</c:v>
                </c:pt>
                <c:pt idx="9491">
                  <c:v>2.43366E-2</c:v>
                </c:pt>
                <c:pt idx="9492">
                  <c:v>2.5290099999999999E-2</c:v>
                </c:pt>
                <c:pt idx="9493">
                  <c:v>2.63877E-2</c:v>
                </c:pt>
                <c:pt idx="9494">
                  <c:v>2.76624E-2</c:v>
                </c:pt>
                <c:pt idx="9495">
                  <c:v>2.9157800000000001E-2</c:v>
                </c:pt>
                <c:pt idx="9496">
                  <c:v>3.0305700000000001E-2</c:v>
                </c:pt>
                <c:pt idx="9497">
                  <c:v>3.1547800000000001E-2</c:v>
                </c:pt>
                <c:pt idx="9498">
                  <c:v>3.2891999999999998E-2</c:v>
                </c:pt>
                <c:pt idx="9499">
                  <c:v>3.4414699999999999E-2</c:v>
                </c:pt>
                <c:pt idx="9500">
                  <c:v>3.6155199999999998E-2</c:v>
                </c:pt>
                <c:pt idx="9501">
                  <c:v>3.7635399999999999E-2</c:v>
                </c:pt>
                <c:pt idx="9502">
                  <c:v>3.93002E-2</c:v>
                </c:pt>
                <c:pt idx="9503">
                  <c:v>4.1193599999999997E-2</c:v>
                </c:pt>
                <c:pt idx="9504">
                  <c:v>4.3378699999999999E-2</c:v>
                </c:pt>
                <c:pt idx="9505">
                  <c:v>4.50418E-2</c:v>
                </c:pt>
                <c:pt idx="9506">
                  <c:v>4.6913700000000003E-2</c:v>
                </c:pt>
                <c:pt idx="9507">
                  <c:v>4.9044900000000002E-2</c:v>
                </c:pt>
                <c:pt idx="9508">
                  <c:v>5.1670800000000003E-2</c:v>
                </c:pt>
                <c:pt idx="9509">
                  <c:v>5.3679200000000003E-2</c:v>
                </c:pt>
                <c:pt idx="9510">
                  <c:v>5.5941100000000001E-2</c:v>
                </c:pt>
                <c:pt idx="9511">
                  <c:v>5.8507499999999997E-2</c:v>
                </c:pt>
                <c:pt idx="9512">
                  <c:v>6.1440099999999997E-2</c:v>
                </c:pt>
                <c:pt idx="9513">
                  <c:v>6.4813700000000002E-2</c:v>
                </c:pt>
                <c:pt idx="9514">
                  <c:v>6.7687700000000003E-2</c:v>
                </c:pt>
                <c:pt idx="9515">
                  <c:v>7.0904400000000006E-2</c:v>
                </c:pt>
                <c:pt idx="9516">
                  <c:v>7.4519600000000005E-2</c:v>
                </c:pt>
                <c:pt idx="9517">
                  <c:v>7.8588699999999997E-2</c:v>
                </c:pt>
                <c:pt idx="9518">
                  <c:v>8.3181500000000005E-2</c:v>
                </c:pt>
                <c:pt idx="9519">
                  <c:v>8.8373800000000002E-2</c:v>
                </c:pt>
                <c:pt idx="9520">
                  <c:v>9.4255400000000003E-2</c:v>
                </c:pt>
                <c:pt idx="9521">
                  <c:v>0.100924</c:v>
                </c:pt>
                <c:pt idx="9522">
                  <c:v>0.105861</c:v>
                </c:pt>
                <c:pt idx="9523">
                  <c:v>0.111236</c:v>
                </c:pt>
                <c:pt idx="9524">
                  <c:v>0.11708399999999999</c:v>
                </c:pt>
                <c:pt idx="9525">
                  <c:v>0.12345200000000001</c:v>
                </c:pt>
                <c:pt idx="9526">
                  <c:v>0.130382</c:v>
                </c:pt>
                <c:pt idx="9527">
                  <c:v>0.13792599999999999</c:v>
                </c:pt>
                <c:pt idx="9528">
                  <c:v>0.14613100000000001</c:v>
                </c:pt>
                <c:pt idx="9529">
                  <c:v>0.156719</c:v>
                </c:pt>
                <c:pt idx="9530">
                  <c:v>0.168401</c:v>
                </c:pt>
                <c:pt idx="9531">
                  <c:v>0.181288</c:v>
                </c:pt>
                <c:pt idx="9532">
                  <c:v>0.19548699999999999</c:v>
                </c:pt>
                <c:pt idx="9533">
                  <c:v>0.21113100000000001</c:v>
                </c:pt>
                <c:pt idx="9534">
                  <c:v>0.22833800000000001</c:v>
                </c:pt>
                <c:pt idx="9535">
                  <c:v>0.247255</c:v>
                </c:pt>
                <c:pt idx="9536">
                  <c:v>0.26801900000000001</c:v>
                </c:pt>
                <c:pt idx="9537">
                  <c:v>0.29080400000000001</c:v>
                </c:pt>
                <c:pt idx="9538">
                  <c:v>0.31575599999999998</c:v>
                </c:pt>
                <c:pt idx="9539">
                  <c:v>0.34305799999999997</c:v>
                </c:pt>
                <c:pt idx="9540">
                  <c:v>0.37287599999999999</c:v>
                </c:pt>
                <c:pt idx="9541">
                  <c:v>0.405422</c:v>
                </c:pt>
                <c:pt idx="9542">
                  <c:v>0.44086599999999998</c:v>
                </c:pt>
                <c:pt idx="9543">
                  <c:v>0.47942800000000002</c:v>
                </c:pt>
                <c:pt idx="9544">
                  <c:v>0.52129499999999995</c:v>
                </c:pt>
                <c:pt idx="9545">
                  <c:v>0.55734600000000001</c:v>
                </c:pt>
                <c:pt idx="9546">
                  <c:v>0.59575299999999998</c:v>
                </c:pt>
                <c:pt idx="9547">
                  <c:v>0.63665400000000005</c:v>
                </c:pt>
                <c:pt idx="9548">
                  <c:v>0.68013400000000002</c:v>
                </c:pt>
                <c:pt idx="9549">
                  <c:v>0.75051000000000001</c:v>
                </c:pt>
                <c:pt idx="9550">
                  <c:v>0.82733800000000002</c:v>
                </c:pt>
                <c:pt idx="9551">
                  <c:v>0.91104200000000002</c:v>
                </c:pt>
                <c:pt idx="9552">
                  <c:v>1.00197</c:v>
                </c:pt>
                <c:pt idx="9553">
                  <c:v>1.1005100000000001</c:v>
                </c:pt>
                <c:pt idx="9554">
                  <c:v>1.20695</c:v>
                </c:pt>
                <c:pt idx="9555">
                  <c:v>1.3216399999999999</c:v>
                </c:pt>
                <c:pt idx="9556">
                  <c:v>1.4448099999999999</c:v>
                </c:pt>
                <c:pt idx="9557">
                  <c:v>1.5768200000000001</c:v>
                </c:pt>
                <c:pt idx="9558">
                  <c:v>1.71777</c:v>
                </c:pt>
                <c:pt idx="9559">
                  <c:v>1.8678699999999999</c:v>
                </c:pt>
                <c:pt idx="9560">
                  <c:v>2.0271400000000002</c:v>
                </c:pt>
                <c:pt idx="9561">
                  <c:v>2.1957200000000001</c:v>
                </c:pt>
                <c:pt idx="9562">
                  <c:v>2.3734700000000002</c:v>
                </c:pt>
                <c:pt idx="9563">
                  <c:v>2.6571400000000001</c:v>
                </c:pt>
                <c:pt idx="9564">
                  <c:v>2.98672</c:v>
                </c:pt>
                <c:pt idx="9565">
                  <c:v>3.3102100000000001</c:v>
                </c:pt>
                <c:pt idx="9566">
                  <c:v>3.7379099999999998</c:v>
                </c:pt>
                <c:pt idx="9567">
                  <c:v>4.2437399999999998</c:v>
                </c:pt>
                <c:pt idx="9568">
                  <c:v>5.1558200000000003</c:v>
                </c:pt>
                <c:pt idx="9569">
                  <c:v>6.0494500000000002</c:v>
                </c:pt>
                <c:pt idx="9570">
                  <c:v>6.6637000000000004</c:v>
                </c:pt>
                <c:pt idx="9571">
                  <c:v>7.1622000000000003</c:v>
                </c:pt>
                <c:pt idx="9572">
                  <c:v>7.5622100000000003</c:v>
                </c:pt>
                <c:pt idx="9573">
                  <c:v>7.84321</c:v>
                </c:pt>
                <c:pt idx="9574">
                  <c:v>8.0445200000000003</c:v>
                </c:pt>
                <c:pt idx="9575">
                  <c:v>8.2306399999999993</c:v>
                </c:pt>
                <c:pt idx="9576">
                  <c:v>8.4028500000000008</c:v>
                </c:pt>
                <c:pt idx="9577">
                  <c:v>8.5104100000000003</c:v>
                </c:pt>
                <c:pt idx="9578">
                  <c:v>8.5672599999999992</c:v>
                </c:pt>
                <c:pt idx="9579">
                  <c:v>8.5729900000000008</c:v>
                </c:pt>
                <c:pt idx="9580">
                  <c:v>8.54589</c:v>
                </c:pt>
                <c:pt idx="9581">
                  <c:v>8.4509500000000006</c:v>
                </c:pt>
                <c:pt idx="9582">
                  <c:v>8.3337199999999996</c:v>
                </c:pt>
                <c:pt idx="9583">
                  <c:v>8.19102</c:v>
                </c:pt>
                <c:pt idx="9584">
                  <c:v>7.9666600000000001</c:v>
                </c:pt>
                <c:pt idx="9585">
                  <c:v>7.6574200000000001</c:v>
                </c:pt>
                <c:pt idx="9586">
                  <c:v>7.3116500000000002</c:v>
                </c:pt>
                <c:pt idx="9587">
                  <c:v>6.8671499999999996</c:v>
                </c:pt>
                <c:pt idx="9588">
                  <c:v>6.2926099999999998</c:v>
                </c:pt>
                <c:pt idx="9589">
                  <c:v>5.2753500000000004</c:v>
                </c:pt>
                <c:pt idx="9590">
                  <c:v>4.4220699999999997</c:v>
                </c:pt>
                <c:pt idx="9591">
                  <c:v>3.8742000000000001</c:v>
                </c:pt>
                <c:pt idx="9592">
                  <c:v>3.4396200000000001</c:v>
                </c:pt>
                <c:pt idx="9593">
                  <c:v>3.10982</c:v>
                </c:pt>
                <c:pt idx="9594">
                  <c:v>2.82315</c:v>
                </c:pt>
                <c:pt idx="9595">
                  <c:v>2.5287600000000001</c:v>
                </c:pt>
                <c:pt idx="9596">
                  <c:v>2.2545600000000001</c:v>
                </c:pt>
                <c:pt idx="9597">
                  <c:v>2.0831400000000002</c:v>
                </c:pt>
                <c:pt idx="9598">
                  <c:v>1.9210100000000001</c:v>
                </c:pt>
                <c:pt idx="9599">
                  <c:v>1.7680800000000001</c:v>
                </c:pt>
                <c:pt idx="9600">
                  <c:v>1.6243399999999999</c:v>
                </c:pt>
                <c:pt idx="9601">
                  <c:v>1.48952</c:v>
                </c:pt>
                <c:pt idx="9602">
                  <c:v>1.3635999999999999</c:v>
                </c:pt>
                <c:pt idx="9603">
                  <c:v>1.2462500000000001</c:v>
                </c:pt>
                <c:pt idx="9604">
                  <c:v>1.1372599999999999</c:v>
                </c:pt>
                <c:pt idx="9605">
                  <c:v>1.03627</c:v>
                </c:pt>
                <c:pt idx="9606">
                  <c:v>0.94298099999999996</c:v>
                </c:pt>
                <c:pt idx="9607">
                  <c:v>0.85702299999999998</c:v>
                </c:pt>
                <c:pt idx="9608">
                  <c:v>0.77807599999999999</c:v>
                </c:pt>
                <c:pt idx="9609">
                  <c:v>0.70568900000000001</c:v>
                </c:pt>
                <c:pt idx="9610">
                  <c:v>0.66092499999999998</c:v>
                </c:pt>
                <c:pt idx="9611">
                  <c:v>0.618815</c:v>
                </c:pt>
                <c:pt idx="9612">
                  <c:v>0.574461</c:v>
                </c:pt>
                <c:pt idx="9613">
                  <c:v>0.52874200000000005</c:v>
                </c:pt>
                <c:pt idx="9614">
                  <c:v>0.48657800000000001</c:v>
                </c:pt>
                <c:pt idx="9615">
                  <c:v>0.44775399999999999</c:v>
                </c:pt>
                <c:pt idx="9616">
                  <c:v>0.41205599999999998</c:v>
                </c:pt>
                <c:pt idx="9617">
                  <c:v>0.37928400000000001</c:v>
                </c:pt>
                <c:pt idx="9618">
                  <c:v>0.349244</c:v>
                </c:pt>
                <c:pt idx="9619">
                  <c:v>0.32174999999999998</c:v>
                </c:pt>
                <c:pt idx="9620">
                  <c:v>0.29661300000000002</c:v>
                </c:pt>
                <c:pt idx="9621">
                  <c:v>0.27366299999999999</c:v>
                </c:pt>
                <c:pt idx="9622">
                  <c:v>0.25273899999999999</c:v>
                </c:pt>
                <c:pt idx="9623">
                  <c:v>0.233685</c:v>
                </c:pt>
                <c:pt idx="9624">
                  <c:v>0.21634999999999999</c:v>
                </c:pt>
                <c:pt idx="9625">
                  <c:v>0.200596</c:v>
                </c:pt>
                <c:pt idx="9626">
                  <c:v>0.18629399999999999</c:v>
                </c:pt>
                <c:pt idx="9627">
                  <c:v>0.173321</c:v>
                </c:pt>
                <c:pt idx="9628">
                  <c:v>0.16156000000000001</c:v>
                </c:pt>
                <c:pt idx="9629">
                  <c:v>0.15090500000000001</c:v>
                </c:pt>
                <c:pt idx="9630">
                  <c:v>0.141259</c:v>
                </c:pt>
                <c:pt idx="9631">
                  <c:v>0.13253000000000001</c:v>
                </c:pt>
                <c:pt idx="9632">
                  <c:v>0.12463399999999999</c:v>
                </c:pt>
                <c:pt idx="9633">
                  <c:v>0.117491</c:v>
                </c:pt>
                <c:pt idx="9634">
                  <c:v>0.111031</c:v>
                </c:pt>
                <c:pt idx="9635">
                  <c:v>0.105189</c:v>
                </c:pt>
                <c:pt idx="9636">
                  <c:v>9.9902299999999999E-2</c:v>
                </c:pt>
                <c:pt idx="9637">
                  <c:v>9.5116900000000004E-2</c:v>
                </c:pt>
                <c:pt idx="9638">
                  <c:v>9.0783500000000003E-2</c:v>
                </c:pt>
                <c:pt idx="9639">
                  <c:v>8.6856699999999995E-2</c:v>
                </c:pt>
                <c:pt idx="9640">
                  <c:v>8.3294699999999999E-2</c:v>
                </c:pt>
                <c:pt idx="9641">
                  <c:v>7.8555799999999995E-2</c:v>
                </c:pt>
                <c:pt idx="9642">
                  <c:v>7.4443200000000001E-2</c:v>
                </c:pt>
                <c:pt idx="9643">
                  <c:v>7.0862800000000004E-2</c:v>
                </c:pt>
                <c:pt idx="9644">
                  <c:v>6.7733100000000004E-2</c:v>
                </c:pt>
                <c:pt idx="9645">
                  <c:v>6.4986799999999997E-2</c:v>
                </c:pt>
                <c:pt idx="9646">
                  <c:v>6.2563800000000003E-2</c:v>
                </c:pt>
                <c:pt idx="9647">
                  <c:v>6.04168E-2</c:v>
                </c:pt>
                <c:pt idx="9648">
                  <c:v>5.7911700000000003E-2</c:v>
                </c:pt>
                <c:pt idx="9649">
                  <c:v>5.5743300000000003E-2</c:v>
                </c:pt>
                <c:pt idx="9650">
                  <c:v>5.3848600000000003E-2</c:v>
                </c:pt>
                <c:pt idx="9651">
                  <c:v>5.1413899999999998E-2</c:v>
                </c:pt>
                <c:pt idx="9652">
                  <c:v>4.9358600000000002E-2</c:v>
                </c:pt>
                <c:pt idx="9653">
                  <c:v>4.7595499999999999E-2</c:v>
                </c:pt>
                <c:pt idx="9654">
                  <c:v>4.6061699999999997E-2</c:v>
                </c:pt>
                <c:pt idx="9655">
                  <c:v>4.4097200000000003E-2</c:v>
                </c:pt>
                <c:pt idx="9656">
                  <c:v>4.2447899999999997E-2</c:v>
                </c:pt>
                <c:pt idx="9657">
                  <c:v>4.1045999999999999E-2</c:v>
                </c:pt>
                <c:pt idx="9658">
                  <c:v>3.98448E-2</c:v>
                </c:pt>
                <c:pt idx="9659">
                  <c:v>3.8497999999999998E-2</c:v>
                </c:pt>
                <c:pt idx="9660">
                  <c:v>3.7389499999999999E-2</c:v>
                </c:pt>
                <c:pt idx="9661">
                  <c:v>3.6476300000000003E-2</c:v>
                </c:pt>
                <c:pt idx="9662">
                  <c:v>3.5408700000000001E-2</c:v>
                </c:pt>
                <c:pt idx="9663">
                  <c:v>3.4627100000000001E-2</c:v>
                </c:pt>
                <c:pt idx="9664">
                  <c:v>3.4072400000000003E-2</c:v>
                </c:pt>
                <c:pt idx="9665">
                  <c:v>3.3704100000000001E-2</c:v>
                </c:pt>
                <c:pt idx="9666">
                  <c:v>3.3492800000000003E-2</c:v>
                </c:pt>
                <c:pt idx="9667">
                  <c:v>3.3415500000000001E-2</c:v>
                </c:pt>
                <c:pt idx="9668">
                  <c:v>3.3475400000000002E-2</c:v>
                </c:pt>
                <c:pt idx="9669">
                  <c:v>3.3758799999999999E-2</c:v>
                </c:pt>
                <c:pt idx="9670">
                  <c:v>3.42492E-2</c:v>
                </c:pt>
                <c:pt idx="9671">
                  <c:v>3.4929599999999998E-2</c:v>
                </c:pt>
                <c:pt idx="9672">
                  <c:v>3.5791099999999999E-2</c:v>
                </c:pt>
                <c:pt idx="9673">
                  <c:v>3.68321E-2</c:v>
                </c:pt>
                <c:pt idx="9674">
                  <c:v>3.8056E-2</c:v>
                </c:pt>
                <c:pt idx="9675">
                  <c:v>3.94708E-2</c:v>
                </c:pt>
                <c:pt idx="9676">
                  <c:v>4.10219E-2</c:v>
                </c:pt>
                <c:pt idx="9677">
                  <c:v>4.2773699999999998E-2</c:v>
                </c:pt>
                <c:pt idx="9678">
                  <c:v>4.4744300000000001E-2</c:v>
                </c:pt>
                <c:pt idx="9679">
                  <c:v>4.69568E-2</c:v>
                </c:pt>
                <c:pt idx="9680">
                  <c:v>4.9441499999999999E-2</c:v>
                </c:pt>
                <c:pt idx="9681">
                  <c:v>5.2235799999999999E-2</c:v>
                </c:pt>
                <c:pt idx="9682">
                  <c:v>5.53839E-2</c:v>
                </c:pt>
                <c:pt idx="9683">
                  <c:v>5.89388E-2</c:v>
                </c:pt>
                <c:pt idx="9684">
                  <c:v>6.1871500000000003E-2</c:v>
                </c:pt>
                <c:pt idx="9685">
                  <c:v>6.5093200000000004E-2</c:v>
                </c:pt>
                <c:pt idx="9686">
                  <c:v>6.8640199999999998E-2</c:v>
                </c:pt>
                <c:pt idx="9687">
                  <c:v>7.2554999999999994E-2</c:v>
                </c:pt>
                <c:pt idx="9688">
                  <c:v>7.6888300000000007E-2</c:v>
                </c:pt>
                <c:pt idx="9689">
                  <c:v>8.16992E-2</c:v>
                </c:pt>
                <c:pt idx="9690">
                  <c:v>8.7058899999999995E-2</c:v>
                </c:pt>
                <c:pt idx="9691">
                  <c:v>9.3051800000000004E-2</c:v>
                </c:pt>
                <c:pt idx="9692">
                  <c:v>9.7677899999999998E-2</c:v>
                </c:pt>
                <c:pt idx="9693">
                  <c:v>0.102705</c:v>
                </c:pt>
                <c:pt idx="9694">
                  <c:v>0.10818</c:v>
                </c:pt>
                <c:pt idx="9695">
                  <c:v>0.114158</c:v>
                </c:pt>
                <c:pt idx="9696">
                  <c:v>0.120702</c:v>
                </c:pt>
                <c:pt idx="9697">
                  <c:v>0.127887</c:v>
                </c:pt>
                <c:pt idx="9698">
                  <c:v>0.1358</c:v>
                </c:pt>
                <c:pt idx="9699">
                  <c:v>0.144543</c:v>
                </c:pt>
                <c:pt idx="9700">
                  <c:v>0.154975</c:v>
                </c:pt>
                <c:pt idx="9701">
                  <c:v>0.166683</c:v>
                </c:pt>
                <c:pt idx="9702">
                  <c:v>0.17530399999999999</c:v>
                </c:pt>
                <c:pt idx="9703">
                  <c:v>0.184669</c:v>
                </c:pt>
                <c:pt idx="9704">
                  <c:v>0.19486500000000001</c:v>
                </c:pt>
                <c:pt idx="9705">
                  <c:v>0.20599799999999999</c:v>
                </c:pt>
                <c:pt idx="9706">
                  <c:v>0.21818599999999999</c:v>
                </c:pt>
                <c:pt idx="9707">
                  <c:v>0.23017699999999999</c:v>
                </c:pt>
                <c:pt idx="9708">
                  <c:v>0.243259</c:v>
                </c:pt>
                <c:pt idx="9709">
                  <c:v>0.257575</c:v>
                </c:pt>
                <c:pt idx="9710">
                  <c:v>0.273287</c:v>
                </c:pt>
                <c:pt idx="9711">
                  <c:v>0.29059699999999999</c:v>
                </c:pt>
                <c:pt idx="9712">
                  <c:v>0.30973600000000001</c:v>
                </c:pt>
                <c:pt idx="9713">
                  <c:v>0.330988</c:v>
                </c:pt>
                <c:pt idx="9714">
                  <c:v>0.35469899999999999</c:v>
                </c:pt>
                <c:pt idx="9715">
                  <c:v>0.375114</c:v>
                </c:pt>
                <c:pt idx="9716">
                  <c:v>0.39751999999999998</c:v>
                </c:pt>
                <c:pt idx="9717">
                  <c:v>0.42222100000000001</c:v>
                </c:pt>
                <c:pt idx="9718">
                  <c:v>0.44958500000000001</c:v>
                </c:pt>
                <c:pt idx="9719">
                  <c:v>0.48008699999999999</c:v>
                </c:pt>
                <c:pt idx="9720">
                  <c:v>0.50537500000000002</c:v>
                </c:pt>
                <c:pt idx="9721">
                  <c:v>0.53307800000000005</c:v>
                </c:pt>
                <c:pt idx="9722">
                  <c:v>0.56359300000000001</c:v>
                </c:pt>
                <c:pt idx="9723">
                  <c:v>0.59740700000000002</c:v>
                </c:pt>
                <c:pt idx="9724">
                  <c:v>0.63706700000000005</c:v>
                </c:pt>
                <c:pt idx="9725">
                  <c:v>0.67018299999999997</c:v>
                </c:pt>
                <c:pt idx="9726">
                  <c:v>0.70670900000000003</c:v>
                </c:pt>
                <c:pt idx="9727">
                  <c:v>0.74723600000000001</c:v>
                </c:pt>
                <c:pt idx="9728">
                  <c:v>0.79245699999999997</c:v>
                </c:pt>
                <c:pt idx="9729">
                  <c:v>0.84326500000000004</c:v>
                </c:pt>
                <c:pt idx="9730">
                  <c:v>0.90067200000000003</c:v>
                </c:pt>
                <c:pt idx="9731">
                  <c:v>0.94322499999999998</c:v>
                </c:pt>
                <c:pt idx="9732">
                  <c:v>0.98972499999999997</c:v>
                </c:pt>
                <c:pt idx="9733">
                  <c:v>1.04064</c:v>
                </c:pt>
                <c:pt idx="9734">
                  <c:v>1.09656</c:v>
                </c:pt>
                <c:pt idx="9735">
                  <c:v>1.1580699999999999</c:v>
                </c:pt>
                <c:pt idx="9736">
                  <c:v>1.2423500000000001</c:v>
                </c:pt>
                <c:pt idx="9737">
                  <c:v>1.3045599999999999</c:v>
                </c:pt>
                <c:pt idx="9738">
                  <c:v>1.37216</c:v>
                </c:pt>
                <c:pt idx="9739">
                  <c:v>1.4457100000000001</c:v>
                </c:pt>
                <c:pt idx="9740">
                  <c:v>1.5258100000000001</c:v>
                </c:pt>
                <c:pt idx="9741">
                  <c:v>1.6130800000000001</c:v>
                </c:pt>
                <c:pt idx="9742">
                  <c:v>1.7082299999999999</c:v>
                </c:pt>
                <c:pt idx="9743">
                  <c:v>1.8120400000000001</c:v>
                </c:pt>
                <c:pt idx="9744">
                  <c:v>1.9253499999999999</c:v>
                </c:pt>
                <c:pt idx="9745">
                  <c:v>2.0490200000000001</c:v>
                </c:pt>
                <c:pt idx="9746">
                  <c:v>2.1840000000000002</c:v>
                </c:pt>
                <c:pt idx="9747">
                  <c:v>2.33135</c:v>
                </c:pt>
                <c:pt idx="9748">
                  <c:v>2.4921600000000002</c:v>
                </c:pt>
                <c:pt idx="9749">
                  <c:v>2.6675900000000001</c:v>
                </c:pt>
                <c:pt idx="9750">
                  <c:v>2.8588900000000002</c:v>
                </c:pt>
                <c:pt idx="9751">
                  <c:v>3.0433500000000002</c:v>
                </c:pt>
                <c:pt idx="9752">
                  <c:v>3.3077399999999999</c:v>
                </c:pt>
                <c:pt idx="9753">
                  <c:v>3.5996199999999998</c:v>
                </c:pt>
                <c:pt idx="9754">
                  <c:v>3.9213499999999999</c:v>
                </c:pt>
                <c:pt idx="9755">
                  <c:v>4.2756100000000004</c:v>
                </c:pt>
                <c:pt idx="9756">
                  <c:v>4.6649000000000003</c:v>
                </c:pt>
                <c:pt idx="9757">
                  <c:v>5.09246</c:v>
                </c:pt>
                <c:pt idx="9758">
                  <c:v>5.5607300000000004</c:v>
                </c:pt>
                <c:pt idx="9759">
                  <c:v>6.07287</c:v>
                </c:pt>
                <c:pt idx="9760">
                  <c:v>6.6317399999999997</c:v>
                </c:pt>
                <c:pt idx="9761">
                  <c:v>7.2405499999999998</c:v>
                </c:pt>
                <c:pt idx="9762">
                  <c:v>7.8237899999999998</c:v>
                </c:pt>
                <c:pt idx="9763">
                  <c:v>8.4088700000000003</c:v>
                </c:pt>
                <c:pt idx="9764">
                  <c:v>9.0333500000000004</c:v>
                </c:pt>
                <c:pt idx="9765">
                  <c:v>9.9307800000000004</c:v>
                </c:pt>
                <c:pt idx="9766">
                  <c:v>10.9049</c:v>
                </c:pt>
                <c:pt idx="9767">
                  <c:v>11.9595</c:v>
                </c:pt>
                <c:pt idx="9768">
                  <c:v>13.0969</c:v>
                </c:pt>
                <c:pt idx="9769">
                  <c:v>14.319699999999999</c:v>
                </c:pt>
                <c:pt idx="9770">
                  <c:v>15.6294</c:v>
                </c:pt>
                <c:pt idx="9771">
                  <c:v>16.9785</c:v>
                </c:pt>
                <c:pt idx="9772">
                  <c:v>18.4099</c:v>
                </c:pt>
                <c:pt idx="9773">
                  <c:v>19.923999999999999</c:v>
                </c:pt>
                <c:pt idx="9774">
                  <c:v>22.287199999999999</c:v>
                </c:pt>
                <c:pt idx="9775">
                  <c:v>24.6904</c:v>
                </c:pt>
                <c:pt idx="9776">
                  <c:v>27.842300000000002</c:v>
                </c:pt>
                <c:pt idx="9777">
                  <c:v>31.326799999999999</c:v>
                </c:pt>
                <c:pt idx="9778">
                  <c:v>35.875100000000003</c:v>
                </c:pt>
                <c:pt idx="9779">
                  <c:v>48.74</c:v>
                </c:pt>
                <c:pt idx="9780">
                  <c:v>52.7072</c:v>
                </c:pt>
                <c:pt idx="9781">
                  <c:v>56.510599999999997</c:v>
                </c:pt>
                <c:pt idx="9782">
                  <c:v>59.389200000000002</c:v>
                </c:pt>
                <c:pt idx="9783">
                  <c:v>62.025599999999997</c:v>
                </c:pt>
                <c:pt idx="9784">
                  <c:v>64.386700000000005</c:v>
                </c:pt>
                <c:pt idx="9785">
                  <c:v>66.120400000000004</c:v>
                </c:pt>
                <c:pt idx="9786">
                  <c:v>67.345200000000006</c:v>
                </c:pt>
                <c:pt idx="9787">
                  <c:v>67.937799999999996</c:v>
                </c:pt>
                <c:pt idx="9788">
                  <c:v>68.179599999999994</c:v>
                </c:pt>
                <c:pt idx="9789">
                  <c:v>67.941299999999998</c:v>
                </c:pt>
                <c:pt idx="9790">
                  <c:v>67.335800000000006</c:v>
                </c:pt>
                <c:pt idx="9791">
                  <c:v>66.393600000000006</c:v>
                </c:pt>
                <c:pt idx="9792">
                  <c:v>65.001099999999994</c:v>
                </c:pt>
                <c:pt idx="9793">
                  <c:v>62.947600000000001</c:v>
                </c:pt>
                <c:pt idx="9794">
                  <c:v>60.817799999999998</c:v>
                </c:pt>
                <c:pt idx="9795">
                  <c:v>58.009300000000003</c:v>
                </c:pt>
                <c:pt idx="9796">
                  <c:v>54.312199999999997</c:v>
                </c:pt>
                <c:pt idx="9797">
                  <c:v>49.231200000000001</c:v>
                </c:pt>
                <c:pt idx="9798">
                  <c:v>35.400599999999997</c:v>
                </c:pt>
                <c:pt idx="9799">
                  <c:v>31.447600000000001</c:v>
                </c:pt>
                <c:pt idx="9800">
                  <c:v>27.6876</c:v>
                </c:pt>
                <c:pt idx="9801">
                  <c:v>24.9284</c:v>
                </c:pt>
                <c:pt idx="9802">
                  <c:v>22.692799999999998</c:v>
                </c:pt>
                <c:pt idx="9803">
                  <c:v>20.585599999999999</c:v>
                </c:pt>
                <c:pt idx="9804">
                  <c:v>18.610700000000001</c:v>
                </c:pt>
                <c:pt idx="9805">
                  <c:v>16.772300000000001</c:v>
                </c:pt>
                <c:pt idx="9806">
                  <c:v>15.6228</c:v>
                </c:pt>
                <c:pt idx="9807">
                  <c:v>14.313700000000001</c:v>
                </c:pt>
                <c:pt idx="9808">
                  <c:v>13.0921</c:v>
                </c:pt>
                <c:pt idx="9809">
                  <c:v>11.955500000000001</c:v>
                </c:pt>
                <c:pt idx="9810">
                  <c:v>10.902100000000001</c:v>
                </c:pt>
                <c:pt idx="9811">
                  <c:v>9.9284800000000004</c:v>
                </c:pt>
                <c:pt idx="9812">
                  <c:v>9.0318900000000006</c:v>
                </c:pt>
                <c:pt idx="9813">
                  <c:v>8.4075199999999999</c:v>
                </c:pt>
                <c:pt idx="9814">
                  <c:v>7.8230899999999997</c:v>
                </c:pt>
                <c:pt idx="9815">
                  <c:v>7.2401999999999997</c:v>
                </c:pt>
                <c:pt idx="9816">
                  <c:v>6.6317700000000004</c:v>
                </c:pt>
                <c:pt idx="9817">
                  <c:v>6.07301</c:v>
                </c:pt>
                <c:pt idx="9818">
                  <c:v>5.5611100000000002</c:v>
                </c:pt>
                <c:pt idx="9819">
                  <c:v>5.0929500000000001</c:v>
                </c:pt>
                <c:pt idx="9820">
                  <c:v>4.6657900000000003</c:v>
                </c:pt>
                <c:pt idx="9821">
                  <c:v>4.2763200000000001</c:v>
                </c:pt>
                <c:pt idx="9822">
                  <c:v>3.9221499999999998</c:v>
                </c:pt>
                <c:pt idx="9823">
                  <c:v>3.6004</c:v>
                </c:pt>
                <c:pt idx="9824">
                  <c:v>3.3085900000000001</c:v>
                </c:pt>
                <c:pt idx="9825">
                  <c:v>3.0441400000000001</c:v>
                </c:pt>
                <c:pt idx="9826">
                  <c:v>2.85961</c:v>
                </c:pt>
                <c:pt idx="9827">
                  <c:v>2.6681900000000001</c:v>
                </c:pt>
                <c:pt idx="9828">
                  <c:v>2.4926499999999998</c:v>
                </c:pt>
                <c:pt idx="9829">
                  <c:v>2.3317600000000001</c:v>
                </c:pt>
                <c:pt idx="9830">
                  <c:v>2.18431</c:v>
                </c:pt>
                <c:pt idx="9831">
                  <c:v>2.04922</c:v>
                </c:pt>
                <c:pt idx="9832">
                  <c:v>1.9254599999999999</c:v>
                </c:pt>
                <c:pt idx="9833">
                  <c:v>1.8120799999999999</c:v>
                </c:pt>
                <c:pt idx="9834">
                  <c:v>1.7081599999999999</c:v>
                </c:pt>
                <c:pt idx="9835">
                  <c:v>1.6128899999999999</c:v>
                </c:pt>
                <c:pt idx="9836">
                  <c:v>1.5255300000000001</c:v>
                </c:pt>
                <c:pt idx="9837">
                  <c:v>1.44536</c:v>
                </c:pt>
                <c:pt idx="9838">
                  <c:v>1.3717200000000001</c:v>
                </c:pt>
                <c:pt idx="9839">
                  <c:v>1.30403</c:v>
                </c:pt>
                <c:pt idx="9840">
                  <c:v>1.24176</c:v>
                </c:pt>
                <c:pt idx="9841">
                  <c:v>1.15741</c:v>
                </c:pt>
                <c:pt idx="9842">
                  <c:v>1.09579</c:v>
                </c:pt>
                <c:pt idx="9843">
                  <c:v>1.0398000000000001</c:v>
                </c:pt>
                <c:pt idx="9844">
                  <c:v>0.98880800000000002</c:v>
                </c:pt>
                <c:pt idx="9845">
                  <c:v>0.94226200000000004</c:v>
                </c:pt>
                <c:pt idx="9846">
                  <c:v>0.87966900000000003</c:v>
                </c:pt>
                <c:pt idx="9847">
                  <c:v>0.82453200000000004</c:v>
                </c:pt>
                <c:pt idx="9848">
                  <c:v>0.77564200000000005</c:v>
                </c:pt>
                <c:pt idx="9849">
                  <c:v>0.73202599999999995</c:v>
                </c:pt>
                <c:pt idx="9850">
                  <c:v>0.69286700000000001</c:v>
                </c:pt>
                <c:pt idx="9851">
                  <c:v>0.65751099999999996</c:v>
                </c:pt>
                <c:pt idx="9852">
                  <c:v>0.63577700000000004</c:v>
                </c:pt>
                <c:pt idx="9853">
                  <c:v>0.59609999999999996</c:v>
                </c:pt>
                <c:pt idx="9854">
                  <c:v>0.56225499999999995</c:v>
                </c:pt>
                <c:pt idx="9855">
                  <c:v>0.53172799999999998</c:v>
                </c:pt>
                <c:pt idx="9856">
                  <c:v>0.50401399999999996</c:v>
                </c:pt>
                <c:pt idx="9857">
                  <c:v>0.47872300000000001</c:v>
                </c:pt>
                <c:pt idx="9858">
                  <c:v>0.44822000000000001</c:v>
                </c:pt>
                <c:pt idx="9859">
                  <c:v>0.42084899999999997</c:v>
                </c:pt>
                <c:pt idx="9860">
                  <c:v>0.396148</c:v>
                </c:pt>
                <c:pt idx="9861">
                  <c:v>0.37374000000000002</c:v>
                </c:pt>
                <c:pt idx="9862">
                  <c:v>0.353327</c:v>
                </c:pt>
                <c:pt idx="9863">
                  <c:v>0.32961299999999999</c:v>
                </c:pt>
                <c:pt idx="9864">
                  <c:v>0.30835899999999999</c:v>
                </c:pt>
                <c:pt idx="9865">
                  <c:v>0.289217</c:v>
                </c:pt>
                <c:pt idx="9866">
                  <c:v>0.27190599999999998</c:v>
                </c:pt>
                <c:pt idx="9867">
                  <c:v>0.256187</c:v>
                </c:pt>
                <c:pt idx="9868">
                  <c:v>0.241867</c:v>
                </c:pt>
                <c:pt idx="9869">
                  <c:v>0.22877800000000001</c:v>
                </c:pt>
                <c:pt idx="9870">
                  <c:v>0.21678</c:v>
                </c:pt>
                <c:pt idx="9871">
                  <c:v>0.20458100000000001</c:v>
                </c:pt>
                <c:pt idx="9872">
                  <c:v>0.193438</c:v>
                </c:pt>
                <c:pt idx="9873">
                  <c:v>0.183229</c:v>
                </c:pt>
                <c:pt idx="9874">
                  <c:v>0.17385200000000001</c:v>
                </c:pt>
                <c:pt idx="9875">
                  <c:v>0.165216</c:v>
                </c:pt>
                <c:pt idx="9876">
                  <c:v>0.15348500000000001</c:v>
                </c:pt>
                <c:pt idx="9877">
                  <c:v>0.14302999999999999</c:v>
                </c:pt>
                <c:pt idx="9878">
                  <c:v>0.13426099999999999</c:v>
                </c:pt>
                <c:pt idx="9879">
                  <c:v>0.12632099999999999</c:v>
                </c:pt>
                <c:pt idx="9880">
                  <c:v>0.11910800000000001</c:v>
                </c:pt>
                <c:pt idx="9881">
                  <c:v>0.112534</c:v>
                </c:pt>
                <c:pt idx="9882">
                  <c:v>0.10652399999999999</c:v>
                </c:pt>
                <c:pt idx="9883">
                  <c:v>0.10101599999999999</c:v>
                </c:pt>
                <c:pt idx="9884">
                  <c:v>9.59536E-2</c:v>
                </c:pt>
                <c:pt idx="9885">
                  <c:v>9.1290999999999997E-2</c:v>
                </c:pt>
                <c:pt idx="9886">
                  <c:v>8.5816900000000002E-2</c:v>
                </c:pt>
                <c:pt idx="9887">
                  <c:v>8.0860399999999999E-2</c:v>
                </c:pt>
                <c:pt idx="9888">
                  <c:v>7.6357700000000001E-2</c:v>
                </c:pt>
                <c:pt idx="9889">
                  <c:v>7.2254899999999997E-2</c:v>
                </c:pt>
                <c:pt idx="9890">
                  <c:v>6.8505499999999997E-2</c:v>
                </c:pt>
                <c:pt idx="9891">
                  <c:v>6.5070199999999995E-2</c:v>
                </c:pt>
                <c:pt idx="9892">
                  <c:v>6.1914299999999999E-2</c:v>
                </c:pt>
                <c:pt idx="9893">
                  <c:v>5.9008600000000001E-2</c:v>
                </c:pt>
                <c:pt idx="9894">
                  <c:v>5.5201300000000002E-2</c:v>
                </c:pt>
                <c:pt idx="9895">
                  <c:v>5.17969E-2</c:v>
                </c:pt>
                <c:pt idx="9896">
                  <c:v>4.8740800000000001E-2</c:v>
                </c:pt>
                <c:pt idx="9897">
                  <c:v>4.5987100000000003E-2</c:v>
                </c:pt>
                <c:pt idx="9898">
                  <c:v>4.3496100000000003E-2</c:v>
                </c:pt>
                <c:pt idx="9899">
                  <c:v>4.1234399999999997E-2</c:v>
                </c:pt>
                <c:pt idx="9900">
                  <c:v>3.9173600000000003E-2</c:v>
                </c:pt>
                <c:pt idx="9901">
                  <c:v>3.7290999999999998E-2</c:v>
                </c:pt>
                <c:pt idx="9902">
                  <c:v>3.4943200000000001E-2</c:v>
                </c:pt>
                <c:pt idx="9903">
                  <c:v>3.28578E-2</c:v>
                </c:pt>
                <c:pt idx="9904">
                  <c:v>3.09976E-2</c:v>
                </c:pt>
                <c:pt idx="9905">
                  <c:v>2.9330700000000001E-2</c:v>
                </c:pt>
                <c:pt idx="9906">
                  <c:v>2.7831000000000002E-2</c:v>
                </c:pt>
                <c:pt idx="9907">
                  <c:v>2.6477299999999999E-2</c:v>
                </c:pt>
                <c:pt idx="9908">
                  <c:v>2.5251900000000001E-2</c:v>
                </c:pt>
                <c:pt idx="9909">
                  <c:v>2.3763200000000002E-2</c:v>
                </c:pt>
                <c:pt idx="9910">
                  <c:v>2.27073E-2</c:v>
                </c:pt>
                <c:pt idx="9911">
                  <c:v>2.1453799999999999E-2</c:v>
                </c:pt>
                <c:pt idx="9912">
                  <c:v>2.0351999999999999E-2</c:v>
                </c:pt>
                <c:pt idx="9913">
                  <c:v>1.9377599999999998E-2</c:v>
                </c:pt>
                <c:pt idx="9914">
                  <c:v>1.85144E-2</c:v>
                </c:pt>
                <c:pt idx="9915">
                  <c:v>1.77498E-2</c:v>
                </c:pt>
                <c:pt idx="9916">
                  <c:v>1.7071800000000002E-2</c:v>
                </c:pt>
                <c:pt idx="9917">
                  <c:v>1.6471199999999998E-2</c:v>
                </c:pt>
                <c:pt idx="9918">
                  <c:v>1.5798699999999999E-2</c:v>
                </c:pt>
                <c:pt idx="9919">
                  <c:v>1.5231700000000001E-2</c:v>
                </c:pt>
                <c:pt idx="9920">
                  <c:v>1.47645E-2</c:v>
                </c:pt>
                <c:pt idx="9921">
                  <c:v>1.4395399999999999E-2</c:v>
                </c:pt>
                <c:pt idx="9922">
                  <c:v>1.41271E-2</c:v>
                </c:pt>
                <c:pt idx="9923">
                  <c:v>1.3972999999999999E-2</c:v>
                </c:pt>
                <c:pt idx="9924">
                  <c:v>1.39433E-2</c:v>
                </c:pt>
                <c:pt idx="9925">
                  <c:v>1.3998999999999999E-2</c:v>
                </c:pt>
                <c:pt idx="9926">
                  <c:v>1.4104E-2</c:v>
                </c:pt>
                <c:pt idx="9927">
                  <c:v>1.4279099999999999E-2</c:v>
                </c:pt>
                <c:pt idx="9928">
                  <c:v>1.4544E-2</c:v>
                </c:pt>
                <c:pt idx="9929">
                  <c:v>1.48177E-2</c:v>
                </c:pt>
                <c:pt idx="9930">
                  <c:v>1.5173000000000001E-2</c:v>
                </c:pt>
                <c:pt idx="9931">
                  <c:v>1.5632400000000001E-2</c:v>
                </c:pt>
                <c:pt idx="9932">
                  <c:v>1.60118E-2</c:v>
                </c:pt>
                <c:pt idx="9933">
                  <c:v>1.6463999999999999E-2</c:v>
                </c:pt>
                <c:pt idx="9934">
                  <c:v>1.6952399999999999E-2</c:v>
                </c:pt>
                <c:pt idx="9935">
                  <c:v>1.7468600000000001E-2</c:v>
                </c:pt>
                <c:pt idx="9936">
                  <c:v>1.8072999999999999E-2</c:v>
                </c:pt>
                <c:pt idx="9937">
                  <c:v>1.8785400000000001E-2</c:v>
                </c:pt>
                <c:pt idx="9938">
                  <c:v>1.9632199999999999E-2</c:v>
                </c:pt>
                <c:pt idx="9939">
                  <c:v>2.0376600000000002E-2</c:v>
                </c:pt>
                <c:pt idx="9940">
                  <c:v>2.1237099999999998E-2</c:v>
                </c:pt>
                <c:pt idx="9941">
                  <c:v>2.22422E-2</c:v>
                </c:pt>
                <c:pt idx="9942">
                  <c:v>2.30122E-2</c:v>
                </c:pt>
                <c:pt idx="9943">
                  <c:v>2.3881599999999999E-2</c:v>
                </c:pt>
                <c:pt idx="9944">
                  <c:v>2.4934000000000001E-2</c:v>
                </c:pt>
                <c:pt idx="9945">
                  <c:v>2.58883E-2</c:v>
                </c:pt>
                <c:pt idx="9946">
                  <c:v>2.69818E-2</c:v>
                </c:pt>
                <c:pt idx="9947">
                  <c:v>2.8254499999999998E-2</c:v>
                </c:pt>
                <c:pt idx="9948">
                  <c:v>2.92287E-2</c:v>
                </c:pt>
                <c:pt idx="9949">
                  <c:v>3.03282E-2</c:v>
                </c:pt>
                <c:pt idx="9950">
                  <c:v>3.1579900000000001E-2</c:v>
                </c:pt>
                <c:pt idx="9951">
                  <c:v>3.30178E-2</c:v>
                </c:pt>
                <c:pt idx="9952">
                  <c:v>3.4683899999999997E-2</c:v>
                </c:pt>
                <c:pt idx="9953">
                  <c:v>3.6114399999999998E-2</c:v>
                </c:pt>
                <c:pt idx="9954">
                  <c:v>3.7728600000000001E-2</c:v>
                </c:pt>
                <c:pt idx="9955">
                  <c:v>3.9559400000000002E-2</c:v>
                </c:pt>
                <c:pt idx="9956">
                  <c:v>4.1641499999999998E-2</c:v>
                </c:pt>
                <c:pt idx="9957">
                  <c:v>4.4018300000000003E-2</c:v>
                </c:pt>
                <c:pt idx="9958">
                  <c:v>4.6738399999999999E-2</c:v>
                </c:pt>
                <c:pt idx="9959">
                  <c:v>4.9859800000000003E-2</c:v>
                </c:pt>
                <c:pt idx="9960">
                  <c:v>5.2689300000000001E-2</c:v>
                </c:pt>
                <c:pt idx="9961">
                  <c:v>5.5440400000000001E-2</c:v>
                </c:pt>
                <c:pt idx="9962">
                  <c:v>5.8475899999999997E-2</c:v>
                </c:pt>
                <c:pt idx="9963">
                  <c:v>6.1830000000000003E-2</c:v>
                </c:pt>
                <c:pt idx="9964">
                  <c:v>6.5532900000000005E-2</c:v>
                </c:pt>
                <c:pt idx="9965">
                  <c:v>6.9624000000000005E-2</c:v>
                </c:pt>
                <c:pt idx="9966">
                  <c:v>7.4142299999999994E-2</c:v>
                </c:pt>
                <c:pt idx="9967">
                  <c:v>7.9133200000000001E-2</c:v>
                </c:pt>
                <c:pt idx="9968">
                  <c:v>8.46417E-2</c:v>
                </c:pt>
                <c:pt idx="9969">
                  <c:v>9.0721099999999999E-2</c:v>
                </c:pt>
                <c:pt idx="9970">
                  <c:v>9.7422400000000006E-2</c:v>
                </c:pt>
                <c:pt idx="9971">
                  <c:v>0.10481500000000001</c:v>
                </c:pt>
                <c:pt idx="9972">
                  <c:v>0.112953</c:v>
                </c:pt>
                <c:pt idx="9973">
                  <c:v>0.121909</c:v>
                </c:pt>
                <c:pt idx="9974">
                  <c:v>0.13175300000000001</c:v>
                </c:pt>
                <c:pt idx="9975">
                  <c:v>0.142567</c:v>
                </c:pt>
                <c:pt idx="9976">
                  <c:v>0.15442900000000001</c:v>
                </c:pt>
                <c:pt idx="9977">
                  <c:v>0.167431</c:v>
                </c:pt>
                <c:pt idx="9978">
                  <c:v>0.18165400000000001</c:v>
                </c:pt>
                <c:pt idx="9979">
                  <c:v>0.197212</c:v>
                </c:pt>
                <c:pt idx="9980">
                  <c:v>0.21418799999999999</c:v>
                </c:pt>
                <c:pt idx="9981">
                  <c:v>0.22634499999999999</c:v>
                </c:pt>
                <c:pt idx="9982">
                  <c:v>0.24497099999999999</c:v>
                </c:pt>
                <c:pt idx="9983">
                  <c:v>0.26514199999999999</c:v>
                </c:pt>
                <c:pt idx="9984">
                  <c:v>0.286966</c:v>
                </c:pt>
                <c:pt idx="9985">
                  <c:v>0.31053500000000001</c:v>
                </c:pt>
                <c:pt idx="9986">
                  <c:v>0.33597199999999999</c:v>
                </c:pt>
                <c:pt idx="9987">
                  <c:v>0.36336299999999999</c:v>
                </c:pt>
                <c:pt idx="9988">
                  <c:v>0.39282899999999998</c:v>
                </c:pt>
                <c:pt idx="9989">
                  <c:v>0.42446200000000001</c:v>
                </c:pt>
                <c:pt idx="9990">
                  <c:v>0.45840199999999998</c:v>
                </c:pt>
                <c:pt idx="9991">
                  <c:v>0.49472500000000003</c:v>
                </c:pt>
                <c:pt idx="9992">
                  <c:v>0.53355600000000003</c:v>
                </c:pt>
                <c:pt idx="9993">
                  <c:v>0.57498000000000005</c:v>
                </c:pt>
                <c:pt idx="9994">
                  <c:v>0.61912999999999996</c:v>
                </c:pt>
                <c:pt idx="9995">
                  <c:v>0.66607099999999997</c:v>
                </c:pt>
                <c:pt idx="9996">
                  <c:v>0.71592</c:v>
                </c:pt>
                <c:pt idx="9997">
                  <c:v>0.78796999999999995</c:v>
                </c:pt>
                <c:pt idx="9998">
                  <c:v>0.86866200000000005</c:v>
                </c:pt>
                <c:pt idx="9999">
                  <c:v>0.93324600000000002</c:v>
                </c:pt>
                <c:pt idx="10000">
                  <c:v>1.0249699999999999</c:v>
                </c:pt>
                <c:pt idx="10001">
                  <c:v>1.1231599999999999</c:v>
                </c:pt>
                <c:pt idx="10002">
                  <c:v>1.22794</c:v>
                </c:pt>
                <c:pt idx="10003">
                  <c:v>1.3392500000000001</c:v>
                </c:pt>
                <c:pt idx="10004">
                  <c:v>1.4571099999999999</c:v>
                </c:pt>
                <c:pt idx="10005">
                  <c:v>1.6272800000000001</c:v>
                </c:pt>
                <c:pt idx="10006">
                  <c:v>1.81864</c:v>
                </c:pt>
                <c:pt idx="10007">
                  <c:v>2.0216699999999999</c:v>
                </c:pt>
                <c:pt idx="10008">
                  <c:v>2.2900100000000001</c:v>
                </c:pt>
                <c:pt idx="10009">
                  <c:v>2.6756000000000002</c:v>
                </c:pt>
                <c:pt idx="10010">
                  <c:v>3.6189499999999999</c:v>
                </c:pt>
                <c:pt idx="10011">
                  <c:v>3.98855</c:v>
                </c:pt>
                <c:pt idx="10012">
                  <c:v>4.27386</c:v>
                </c:pt>
                <c:pt idx="10013">
                  <c:v>4.4972700000000003</c:v>
                </c:pt>
                <c:pt idx="10014">
                  <c:v>4.70418</c:v>
                </c:pt>
                <c:pt idx="10015">
                  <c:v>4.85419</c:v>
                </c:pt>
                <c:pt idx="10016">
                  <c:v>4.9789500000000002</c:v>
                </c:pt>
                <c:pt idx="10017">
                  <c:v>5.05992</c:v>
                </c:pt>
                <c:pt idx="10018">
                  <c:v>5.0995799999999996</c:v>
                </c:pt>
                <c:pt idx="10019">
                  <c:v>5.1099500000000004</c:v>
                </c:pt>
                <c:pt idx="10020">
                  <c:v>5.0917899999999996</c:v>
                </c:pt>
                <c:pt idx="10021">
                  <c:v>5.0380599999999998</c:v>
                </c:pt>
                <c:pt idx="10022">
                  <c:v>4.9679200000000003</c:v>
                </c:pt>
                <c:pt idx="10023">
                  <c:v>4.8877199999999998</c:v>
                </c:pt>
                <c:pt idx="10024">
                  <c:v>4.7707100000000002</c:v>
                </c:pt>
                <c:pt idx="10025">
                  <c:v>4.6033099999999996</c:v>
                </c:pt>
                <c:pt idx="10026">
                  <c:v>4.4163300000000003</c:v>
                </c:pt>
                <c:pt idx="10027">
                  <c:v>4.15909</c:v>
                </c:pt>
                <c:pt idx="10028">
                  <c:v>3.8279999999999998</c:v>
                </c:pt>
                <c:pt idx="10029">
                  <c:v>3.3455699999999999</c:v>
                </c:pt>
                <c:pt idx="10030">
                  <c:v>2.6619799999999998</c:v>
                </c:pt>
                <c:pt idx="10031">
                  <c:v>2.35473</c:v>
                </c:pt>
                <c:pt idx="10032">
                  <c:v>2.0619499999999999</c:v>
                </c:pt>
                <c:pt idx="10033">
                  <c:v>1.837</c:v>
                </c:pt>
                <c:pt idx="10034">
                  <c:v>1.6492500000000001</c:v>
                </c:pt>
                <c:pt idx="10035">
                  <c:v>1.47339</c:v>
                </c:pt>
                <c:pt idx="10036">
                  <c:v>1.36297</c:v>
                </c:pt>
                <c:pt idx="10037">
                  <c:v>1.2581899999999999</c:v>
                </c:pt>
                <c:pt idx="10038">
                  <c:v>1.1590400000000001</c:v>
                </c:pt>
                <c:pt idx="10039">
                  <c:v>1.06558</c:v>
                </c:pt>
                <c:pt idx="10040">
                  <c:v>0.98423400000000005</c:v>
                </c:pt>
                <c:pt idx="10041">
                  <c:v>0.90765200000000001</c:v>
                </c:pt>
                <c:pt idx="10042">
                  <c:v>0.83570299999999997</c:v>
                </c:pt>
                <c:pt idx="10043">
                  <c:v>0.76830500000000002</c:v>
                </c:pt>
                <c:pt idx="10044">
                  <c:v>0.70530400000000004</c:v>
                </c:pt>
                <c:pt idx="10045">
                  <c:v>0.64658099999999996</c:v>
                </c:pt>
                <c:pt idx="10046">
                  <c:v>0.59196499999999996</c:v>
                </c:pt>
                <c:pt idx="10047">
                  <c:v>0.54132400000000003</c:v>
                </c:pt>
                <c:pt idx="10048">
                  <c:v>0.49443199999999998</c:v>
                </c:pt>
                <c:pt idx="10049">
                  <c:v>0.451158</c:v>
                </c:pt>
                <c:pt idx="10050">
                  <c:v>0.42422100000000001</c:v>
                </c:pt>
                <c:pt idx="10051">
                  <c:v>0.39257599999999998</c:v>
                </c:pt>
                <c:pt idx="10052">
                  <c:v>0.36311700000000002</c:v>
                </c:pt>
                <c:pt idx="10053">
                  <c:v>0.33572099999999999</c:v>
                </c:pt>
                <c:pt idx="10054">
                  <c:v>0.31029499999999999</c:v>
                </c:pt>
                <c:pt idx="10055">
                  <c:v>0.286713</c:v>
                </c:pt>
                <c:pt idx="10056">
                  <c:v>0.26488899999999999</c:v>
                </c:pt>
                <c:pt idx="10057">
                  <c:v>0.24471000000000001</c:v>
                </c:pt>
                <c:pt idx="10058">
                  <c:v>0.22608600000000001</c:v>
                </c:pt>
                <c:pt idx="10059">
                  <c:v>0.20890500000000001</c:v>
                </c:pt>
                <c:pt idx="10060">
                  <c:v>0.19308900000000001</c:v>
                </c:pt>
                <c:pt idx="10061">
                  <c:v>0.17854100000000001</c:v>
                </c:pt>
                <c:pt idx="10062">
                  <c:v>0.16518099999999999</c:v>
                </c:pt>
                <c:pt idx="10063">
                  <c:v>0.152917</c:v>
                </c:pt>
                <c:pt idx="10064">
                  <c:v>0.14168</c:v>
                </c:pt>
                <c:pt idx="10065">
                  <c:v>0.13138900000000001</c:v>
                </c:pt>
                <c:pt idx="10066">
                  <c:v>0.121979</c:v>
                </c:pt>
                <c:pt idx="10067">
                  <c:v>0.11461399999999999</c:v>
                </c:pt>
                <c:pt idx="10068">
                  <c:v>0.107798</c:v>
                </c:pt>
                <c:pt idx="10069">
                  <c:v>0.101491</c:v>
                </c:pt>
                <c:pt idx="10070">
                  <c:v>9.5660099999999998E-2</c:v>
                </c:pt>
                <c:pt idx="10071">
                  <c:v>9.0267600000000003E-2</c:v>
                </c:pt>
                <c:pt idx="10072">
                  <c:v>8.5287199999999994E-2</c:v>
                </c:pt>
                <c:pt idx="10073">
                  <c:v>8.0686099999999997E-2</c:v>
                </c:pt>
                <c:pt idx="10074">
                  <c:v>7.6439300000000002E-2</c:v>
                </c:pt>
                <c:pt idx="10075">
                  <c:v>7.2516200000000003E-2</c:v>
                </c:pt>
                <c:pt idx="10076">
                  <c:v>6.8896799999999994E-2</c:v>
                </c:pt>
                <c:pt idx="10077">
                  <c:v>6.3983100000000001E-2</c:v>
                </c:pt>
                <c:pt idx="10078">
                  <c:v>5.9627699999999999E-2</c:v>
                </c:pt>
                <c:pt idx="10079">
                  <c:v>5.5765000000000002E-2</c:v>
                </c:pt>
                <c:pt idx="10080">
                  <c:v>5.2339499999999997E-2</c:v>
                </c:pt>
                <c:pt idx="10081">
                  <c:v>4.9295699999999998E-2</c:v>
                </c:pt>
                <c:pt idx="10082">
                  <c:v>4.6591500000000001E-2</c:v>
                </c:pt>
                <c:pt idx="10083">
                  <c:v>4.4184599999999997E-2</c:v>
                </c:pt>
                <c:pt idx="10084">
                  <c:v>4.2039300000000002E-2</c:v>
                </c:pt>
                <c:pt idx="10085">
                  <c:v>4.0122699999999997E-2</c:v>
                </c:pt>
                <c:pt idx="10086">
                  <c:v>3.8407200000000002E-2</c:v>
                </c:pt>
                <c:pt idx="10087">
                  <c:v>3.6389499999999998E-2</c:v>
                </c:pt>
                <c:pt idx="10088">
                  <c:v>3.4634100000000001E-2</c:v>
                </c:pt>
                <c:pt idx="10089">
                  <c:v>3.3098599999999999E-2</c:v>
                </c:pt>
                <c:pt idx="10090">
                  <c:v>3.1489000000000003E-2</c:v>
                </c:pt>
                <c:pt idx="10091">
                  <c:v>3.0650400000000001E-2</c:v>
                </c:pt>
                <c:pt idx="10092">
                  <c:v>2.9162799999999999E-2</c:v>
                </c:pt>
                <c:pt idx="10093">
                  <c:v>2.7882899999999999E-2</c:v>
                </c:pt>
                <c:pt idx="10094">
                  <c:v>2.6768E-2</c:v>
                </c:pt>
                <c:pt idx="10095">
                  <c:v>2.5784999999999999E-2</c:v>
                </c:pt>
                <c:pt idx="10096">
                  <c:v>2.4504999999999999E-2</c:v>
                </c:pt>
                <c:pt idx="10097">
                  <c:v>2.3406199999999999E-2</c:v>
                </c:pt>
                <c:pt idx="10098">
                  <c:v>2.2446399999999998E-2</c:v>
                </c:pt>
                <c:pt idx="10099">
                  <c:v>2.1597499999999999E-2</c:v>
                </c:pt>
                <c:pt idx="10100">
                  <c:v>2.0603300000000001E-2</c:v>
                </c:pt>
                <c:pt idx="10101">
                  <c:v>1.9736E-2</c:v>
                </c:pt>
                <c:pt idx="10102">
                  <c:v>1.8941900000000001E-2</c:v>
                </c:pt>
                <c:pt idx="10103">
                  <c:v>1.82136E-2</c:v>
                </c:pt>
                <c:pt idx="10104">
                  <c:v>1.7568500000000001E-2</c:v>
                </c:pt>
                <c:pt idx="10105">
                  <c:v>1.6728900000000001E-2</c:v>
                </c:pt>
                <c:pt idx="10106">
                  <c:v>1.6014199999999999E-2</c:v>
                </c:pt>
                <c:pt idx="10107">
                  <c:v>1.53998E-2</c:v>
                </c:pt>
                <c:pt idx="10108">
                  <c:v>1.5036600000000001E-2</c:v>
                </c:pt>
                <c:pt idx="10109">
                  <c:v>1.44017E-2</c:v>
                </c:pt>
                <c:pt idx="10110">
                  <c:v>1.38666E-2</c:v>
                </c:pt>
                <c:pt idx="10111">
                  <c:v>1.3410699999999999E-2</c:v>
                </c:pt>
                <c:pt idx="10112">
                  <c:v>1.30186E-2</c:v>
                </c:pt>
                <c:pt idx="10113">
                  <c:v>1.26544E-2</c:v>
                </c:pt>
                <c:pt idx="10114">
                  <c:v>1.21983E-2</c:v>
                </c:pt>
                <c:pt idx="10115">
                  <c:v>1.18265E-2</c:v>
                </c:pt>
                <c:pt idx="10116">
                  <c:v>1.15193E-2</c:v>
                </c:pt>
                <c:pt idx="10117">
                  <c:v>1.1262100000000001E-2</c:v>
                </c:pt>
                <c:pt idx="10118">
                  <c:v>1.09791E-2</c:v>
                </c:pt>
                <c:pt idx="10119">
                  <c:v>1.0749699999999999E-2</c:v>
                </c:pt>
                <c:pt idx="10120">
                  <c:v>1.04811E-2</c:v>
                </c:pt>
                <c:pt idx="10121">
                  <c:v>1.02611E-2</c:v>
                </c:pt>
                <c:pt idx="10122">
                  <c:v>1.00772E-2</c:v>
                </c:pt>
                <c:pt idx="10123">
                  <c:v>9.9529500000000003E-3</c:v>
                </c:pt>
                <c:pt idx="10124">
                  <c:v>9.8722800000000006E-3</c:v>
                </c:pt>
                <c:pt idx="10125">
                  <c:v>9.8170199999999992E-3</c:v>
                </c:pt>
                <c:pt idx="10126">
                  <c:v>9.8075000000000002E-3</c:v>
                </c:pt>
                <c:pt idx="10127">
                  <c:v>9.8421299999999993E-3</c:v>
                </c:pt>
                <c:pt idx="10128">
                  <c:v>9.9514300000000007E-3</c:v>
                </c:pt>
                <c:pt idx="10129">
                  <c:v>1.0119899999999999E-2</c:v>
                </c:pt>
                <c:pt idx="10130">
                  <c:v>1.03307E-2</c:v>
                </c:pt>
                <c:pt idx="10131">
                  <c:v>1.0594599999999999E-2</c:v>
                </c:pt>
                <c:pt idx="10132">
                  <c:v>1.08976E-2</c:v>
                </c:pt>
                <c:pt idx="10133">
                  <c:v>1.12453E-2</c:v>
                </c:pt>
                <c:pt idx="10134">
                  <c:v>1.1651699999999999E-2</c:v>
                </c:pt>
                <c:pt idx="10135">
                  <c:v>1.22007E-2</c:v>
                </c:pt>
                <c:pt idx="10136">
                  <c:v>1.2852300000000001E-2</c:v>
                </c:pt>
                <c:pt idx="10137">
                  <c:v>1.33537E-2</c:v>
                </c:pt>
                <c:pt idx="10138">
                  <c:v>1.3946E-2</c:v>
                </c:pt>
                <c:pt idx="10139">
                  <c:v>1.46176E-2</c:v>
                </c:pt>
                <c:pt idx="10140">
                  <c:v>1.53823E-2</c:v>
                </c:pt>
                <c:pt idx="10141">
                  <c:v>1.6256699999999999E-2</c:v>
                </c:pt>
                <c:pt idx="10142">
                  <c:v>1.7130800000000002E-2</c:v>
                </c:pt>
                <c:pt idx="10143">
                  <c:v>1.8125800000000001E-2</c:v>
                </c:pt>
                <c:pt idx="10144">
                  <c:v>1.8964600000000002E-2</c:v>
                </c:pt>
                <c:pt idx="10145">
                  <c:v>1.9895199999999998E-2</c:v>
                </c:pt>
                <c:pt idx="10146">
                  <c:v>2.0915199999999998E-2</c:v>
                </c:pt>
                <c:pt idx="10147">
                  <c:v>2.20149E-2</c:v>
                </c:pt>
                <c:pt idx="10148">
                  <c:v>2.3244600000000001E-2</c:v>
                </c:pt>
                <c:pt idx="10149">
                  <c:v>2.46246E-2</c:v>
                </c:pt>
                <c:pt idx="10150">
                  <c:v>2.6188699999999999E-2</c:v>
                </c:pt>
                <c:pt idx="10151">
                  <c:v>2.7973100000000001E-2</c:v>
                </c:pt>
                <c:pt idx="10152">
                  <c:v>2.9267999999999999E-2</c:v>
                </c:pt>
                <c:pt idx="10153">
                  <c:v>3.0687699999999998E-2</c:v>
                </c:pt>
                <c:pt idx="10154">
                  <c:v>3.22495E-2</c:v>
                </c:pt>
                <c:pt idx="10155">
                  <c:v>3.3974299999999999E-2</c:v>
                </c:pt>
                <c:pt idx="10156">
                  <c:v>3.5888799999999998E-2</c:v>
                </c:pt>
                <c:pt idx="10157">
                  <c:v>3.8024200000000001E-2</c:v>
                </c:pt>
                <c:pt idx="10158">
                  <c:v>4.0415699999999999E-2</c:v>
                </c:pt>
                <c:pt idx="10159">
                  <c:v>4.3104999999999997E-2</c:v>
                </c:pt>
                <c:pt idx="10160">
                  <c:v>4.6144499999999998E-2</c:v>
                </c:pt>
                <c:pt idx="10161">
                  <c:v>4.8397999999999997E-2</c:v>
                </c:pt>
                <c:pt idx="10162">
                  <c:v>5.0862299999999999E-2</c:v>
                </c:pt>
                <c:pt idx="10163">
                  <c:v>5.3567700000000003E-2</c:v>
                </c:pt>
                <c:pt idx="10164">
                  <c:v>5.6548399999999999E-2</c:v>
                </c:pt>
                <c:pt idx="10165">
                  <c:v>5.9843599999999997E-2</c:v>
                </c:pt>
                <c:pt idx="10166">
                  <c:v>6.3500100000000004E-2</c:v>
                </c:pt>
                <c:pt idx="10167">
                  <c:v>6.7039899999999999E-2</c:v>
                </c:pt>
                <c:pt idx="10168">
                  <c:v>7.0362300000000003E-2</c:v>
                </c:pt>
                <c:pt idx="10169">
                  <c:v>7.3985899999999993E-2</c:v>
                </c:pt>
                <c:pt idx="10170">
                  <c:v>7.7949500000000005E-2</c:v>
                </c:pt>
                <c:pt idx="10171">
                  <c:v>8.2298300000000005E-2</c:v>
                </c:pt>
                <c:pt idx="10172">
                  <c:v>8.7085599999999999E-2</c:v>
                </c:pt>
                <c:pt idx="10173">
                  <c:v>9.2374200000000004E-2</c:v>
                </c:pt>
                <c:pt idx="10174">
                  <c:v>9.8238400000000003E-2</c:v>
                </c:pt>
                <c:pt idx="10175">
                  <c:v>0.10381700000000001</c:v>
                </c:pt>
                <c:pt idx="10176">
                  <c:v>0.111639</c:v>
                </c:pt>
                <c:pt idx="10177">
                  <c:v>0.117424</c:v>
                </c:pt>
                <c:pt idx="10178">
                  <c:v>0.12373099999999999</c:v>
                </c:pt>
                <c:pt idx="10179">
                  <c:v>0.13062799999999999</c:v>
                </c:pt>
                <c:pt idx="10180">
                  <c:v>0.13819300000000001</c:v>
                </c:pt>
                <c:pt idx="10181">
                  <c:v>0.14651800000000001</c:v>
                </c:pt>
                <c:pt idx="10182">
                  <c:v>0.15571199999999999</c:v>
                </c:pt>
                <c:pt idx="10183">
                  <c:v>0.167572</c:v>
                </c:pt>
                <c:pt idx="10184">
                  <c:v>0.17633399999999999</c:v>
                </c:pt>
                <c:pt idx="10185">
                  <c:v>0.18587799999999999</c:v>
                </c:pt>
                <c:pt idx="10186">
                  <c:v>0.19630300000000001</c:v>
                </c:pt>
                <c:pt idx="10187">
                  <c:v>0.20772399999999999</c:v>
                </c:pt>
                <c:pt idx="10188">
                  <c:v>0.220274</c:v>
                </c:pt>
                <c:pt idx="10189">
                  <c:v>0.23411199999999999</c:v>
                </c:pt>
                <c:pt idx="10190">
                  <c:v>0.24782299999999999</c:v>
                </c:pt>
                <c:pt idx="10191">
                  <c:v>0.26114599999999999</c:v>
                </c:pt>
                <c:pt idx="10192">
                  <c:v>0.275673</c:v>
                </c:pt>
                <c:pt idx="10193">
                  <c:v>0.29156199999999999</c:v>
                </c:pt>
                <c:pt idx="10194">
                  <c:v>0.30899500000000002</c:v>
                </c:pt>
                <c:pt idx="10195">
                  <c:v>0.32818799999999998</c:v>
                </c:pt>
                <c:pt idx="10196">
                  <c:v>0.34939700000000001</c:v>
                </c:pt>
                <c:pt idx="10197">
                  <c:v>0.37292999999999998</c:v>
                </c:pt>
                <c:pt idx="10198">
                  <c:v>0.39572000000000002</c:v>
                </c:pt>
                <c:pt idx="10199">
                  <c:v>0.417128</c:v>
                </c:pt>
                <c:pt idx="10200">
                  <c:v>0.4405</c:v>
                </c:pt>
                <c:pt idx="10201">
                  <c:v>0.46610699999999999</c:v>
                </c:pt>
                <c:pt idx="10202">
                  <c:v>0.49427399999999999</c:v>
                </c:pt>
                <c:pt idx="10203">
                  <c:v>0.52539499999999995</c:v>
                </c:pt>
                <c:pt idx="10204">
                  <c:v>0.55995600000000001</c:v>
                </c:pt>
                <c:pt idx="10205">
                  <c:v>0.59857000000000005</c:v>
                </c:pt>
                <c:pt idx="10206">
                  <c:v>0.63819499999999996</c:v>
                </c:pt>
                <c:pt idx="10207">
                  <c:v>0.67839700000000003</c:v>
                </c:pt>
                <c:pt idx="10208">
                  <c:v>0.72334699999999996</c:v>
                </c:pt>
                <c:pt idx="10209">
                  <c:v>0.76074399999999998</c:v>
                </c:pt>
                <c:pt idx="10210">
                  <c:v>0.80184100000000003</c:v>
                </c:pt>
                <c:pt idx="10211">
                  <c:v>0.84727799999999998</c:v>
                </c:pt>
                <c:pt idx="10212">
                  <c:v>0.89778199999999997</c:v>
                </c:pt>
                <c:pt idx="10213">
                  <c:v>0.95428500000000005</c:v>
                </c:pt>
                <c:pt idx="10214">
                  <c:v>1.0179100000000001</c:v>
                </c:pt>
                <c:pt idx="10215">
                  <c:v>1.0900399999999999</c:v>
                </c:pt>
                <c:pt idx="10216">
                  <c:v>1.16073</c:v>
                </c:pt>
                <c:pt idx="10217">
                  <c:v>1.23393</c:v>
                </c:pt>
                <c:pt idx="10218">
                  <c:v>1.3159700000000001</c:v>
                </c:pt>
                <c:pt idx="10219">
                  <c:v>1.4083399999999999</c:v>
                </c:pt>
                <c:pt idx="10220">
                  <c:v>1.51264</c:v>
                </c:pt>
                <c:pt idx="10221">
                  <c:v>1.5897300000000001</c:v>
                </c:pt>
                <c:pt idx="10222">
                  <c:v>1.6736599999999999</c:v>
                </c:pt>
                <c:pt idx="10223">
                  <c:v>1.7650600000000001</c:v>
                </c:pt>
                <c:pt idx="10224">
                  <c:v>1.86473</c:v>
                </c:pt>
                <c:pt idx="10225">
                  <c:v>1.9734700000000001</c:v>
                </c:pt>
                <c:pt idx="10226">
                  <c:v>2.09226</c:v>
                </c:pt>
                <c:pt idx="10227">
                  <c:v>2.222</c:v>
                </c:pt>
                <c:pt idx="10228">
                  <c:v>2.3638300000000001</c:v>
                </c:pt>
                <c:pt idx="10229">
                  <c:v>2.5188199999999998</c:v>
                </c:pt>
                <c:pt idx="10230">
                  <c:v>2.6794099999999998</c:v>
                </c:pt>
                <c:pt idx="10231">
                  <c:v>2.8540999999999999</c:v>
                </c:pt>
                <c:pt idx="10232">
                  <c:v>3.0441699999999998</c:v>
                </c:pt>
                <c:pt idx="10233">
                  <c:v>3.2508499999999998</c:v>
                </c:pt>
                <c:pt idx="10234">
                  <c:v>3.4756</c:v>
                </c:pt>
                <c:pt idx="10235">
                  <c:v>3.71976</c:v>
                </c:pt>
                <c:pt idx="10236">
                  <c:v>3.9849299999999999</c:v>
                </c:pt>
                <c:pt idx="10237">
                  <c:v>4.2724900000000003</c:v>
                </c:pt>
                <c:pt idx="10238">
                  <c:v>4.5843800000000003</c:v>
                </c:pt>
                <c:pt idx="10239">
                  <c:v>4.9220100000000002</c:v>
                </c:pt>
                <c:pt idx="10240">
                  <c:v>5.3422999999999998</c:v>
                </c:pt>
                <c:pt idx="10241">
                  <c:v>5.7226999999999997</c:v>
                </c:pt>
                <c:pt idx="10242">
                  <c:v>6.1317300000000001</c:v>
                </c:pt>
                <c:pt idx="10243">
                  <c:v>6.57104</c:v>
                </c:pt>
                <c:pt idx="10244">
                  <c:v>7.0338799999999999</c:v>
                </c:pt>
                <c:pt idx="10245">
                  <c:v>7.5201599999999997</c:v>
                </c:pt>
                <c:pt idx="10246">
                  <c:v>8.0660799999999995</c:v>
                </c:pt>
                <c:pt idx="10247">
                  <c:v>8.7945200000000003</c:v>
                </c:pt>
                <c:pt idx="10248">
                  <c:v>9.6247500000000006</c:v>
                </c:pt>
                <c:pt idx="10249">
                  <c:v>10.403499999999999</c:v>
                </c:pt>
                <c:pt idx="10250">
                  <c:v>11.248200000000001</c:v>
                </c:pt>
                <c:pt idx="10251">
                  <c:v>12.1517</c:v>
                </c:pt>
                <c:pt idx="10252">
                  <c:v>13.1159</c:v>
                </c:pt>
                <c:pt idx="10253">
                  <c:v>14.091799999999999</c:v>
                </c:pt>
                <c:pt idx="10254">
                  <c:v>15.664099999999999</c:v>
                </c:pt>
                <c:pt idx="10255">
                  <c:v>16.785499999999999</c:v>
                </c:pt>
                <c:pt idx="10256">
                  <c:v>18.209199999999999</c:v>
                </c:pt>
                <c:pt idx="10257">
                  <c:v>19.717300000000002</c:v>
                </c:pt>
                <c:pt idx="10258">
                  <c:v>21.720700000000001</c:v>
                </c:pt>
                <c:pt idx="10259">
                  <c:v>23.8508</c:v>
                </c:pt>
                <c:pt idx="10260">
                  <c:v>26.1021</c:v>
                </c:pt>
                <c:pt idx="10261">
                  <c:v>29.276599999999998</c:v>
                </c:pt>
                <c:pt idx="10262">
                  <c:v>33.481400000000001</c:v>
                </c:pt>
                <c:pt idx="10263">
                  <c:v>38.775500000000001</c:v>
                </c:pt>
                <c:pt idx="10264">
                  <c:v>49.004899999999999</c:v>
                </c:pt>
                <c:pt idx="10265">
                  <c:v>52.838000000000001</c:v>
                </c:pt>
                <c:pt idx="10266">
                  <c:v>56.82</c:v>
                </c:pt>
                <c:pt idx="10267">
                  <c:v>59.873100000000001</c:v>
                </c:pt>
                <c:pt idx="10268">
                  <c:v>62.145800000000001</c:v>
                </c:pt>
                <c:pt idx="10269">
                  <c:v>64.144300000000001</c:v>
                </c:pt>
                <c:pt idx="10270">
                  <c:v>65.486500000000007</c:v>
                </c:pt>
                <c:pt idx="10271">
                  <c:v>66.596500000000006</c:v>
                </c:pt>
                <c:pt idx="10272">
                  <c:v>67.248699999999999</c:v>
                </c:pt>
                <c:pt idx="10273">
                  <c:v>67.584800000000001</c:v>
                </c:pt>
                <c:pt idx="10274">
                  <c:v>67.595200000000006</c:v>
                </c:pt>
                <c:pt idx="10275">
                  <c:v>67.4221</c:v>
                </c:pt>
                <c:pt idx="10276">
                  <c:v>66.892600000000002</c:v>
                </c:pt>
                <c:pt idx="10277">
                  <c:v>65.815600000000003</c:v>
                </c:pt>
                <c:pt idx="10278">
                  <c:v>64.275400000000005</c:v>
                </c:pt>
                <c:pt idx="10279">
                  <c:v>62.575099999999999</c:v>
                </c:pt>
                <c:pt idx="10280">
                  <c:v>60.371699999999997</c:v>
                </c:pt>
                <c:pt idx="10281">
                  <c:v>57.505499999999998</c:v>
                </c:pt>
                <c:pt idx="10282">
                  <c:v>53.793999999999997</c:v>
                </c:pt>
                <c:pt idx="10283">
                  <c:v>49.029800000000002</c:v>
                </c:pt>
                <c:pt idx="10284">
                  <c:v>35.551600000000001</c:v>
                </c:pt>
                <c:pt idx="10285">
                  <c:v>30.7437</c:v>
                </c:pt>
                <c:pt idx="10286">
                  <c:v>27.018599999999999</c:v>
                </c:pt>
                <c:pt idx="10287">
                  <c:v>24.278199999999998</c:v>
                </c:pt>
                <c:pt idx="10288">
                  <c:v>21.709900000000001</c:v>
                </c:pt>
                <c:pt idx="10289">
                  <c:v>19.903099999999998</c:v>
                </c:pt>
                <c:pt idx="10290">
                  <c:v>18.2027</c:v>
                </c:pt>
                <c:pt idx="10291">
                  <c:v>16.7804</c:v>
                </c:pt>
                <c:pt idx="10292">
                  <c:v>15.443300000000001</c:v>
                </c:pt>
                <c:pt idx="10293">
                  <c:v>14.190200000000001</c:v>
                </c:pt>
                <c:pt idx="10294">
                  <c:v>13.020200000000001</c:v>
                </c:pt>
                <c:pt idx="10295">
                  <c:v>11.930899999999999</c:v>
                </c:pt>
                <c:pt idx="10296">
                  <c:v>10.920400000000001</c:v>
                </c:pt>
                <c:pt idx="10297">
                  <c:v>9.9855499999999999</c:v>
                </c:pt>
                <c:pt idx="10298">
                  <c:v>9.1235800000000005</c:v>
                </c:pt>
                <c:pt idx="10299">
                  <c:v>8.4019100000000009</c:v>
                </c:pt>
                <c:pt idx="10300">
                  <c:v>7.73475</c:v>
                </c:pt>
                <c:pt idx="10301">
                  <c:v>7.1189999999999998</c:v>
                </c:pt>
                <c:pt idx="10302">
                  <c:v>6.5520100000000001</c:v>
                </c:pt>
                <c:pt idx="10303">
                  <c:v>6.0307199999999996</c:v>
                </c:pt>
                <c:pt idx="10304">
                  <c:v>5.5524699999999996</c:v>
                </c:pt>
                <c:pt idx="10305">
                  <c:v>5.1143400000000003</c:v>
                </c:pt>
                <c:pt idx="10306">
                  <c:v>4.7138</c:v>
                </c:pt>
                <c:pt idx="10307">
                  <c:v>4.3478599999999998</c:v>
                </c:pt>
                <c:pt idx="10308">
                  <c:v>4.01424</c:v>
                </c:pt>
                <c:pt idx="10309">
                  <c:v>3.69035</c:v>
                </c:pt>
                <c:pt idx="10310">
                  <c:v>3.46719</c:v>
                </c:pt>
                <c:pt idx="10311">
                  <c:v>3.2604799999999998</c:v>
                </c:pt>
                <c:pt idx="10312">
                  <c:v>3.0691000000000002</c:v>
                </c:pt>
                <c:pt idx="10313">
                  <c:v>2.8919600000000001</c:v>
                </c:pt>
                <c:pt idx="10314">
                  <c:v>2.7280500000000001</c:v>
                </c:pt>
                <c:pt idx="10315">
                  <c:v>2.5764300000000002</c:v>
                </c:pt>
                <c:pt idx="10316">
                  <c:v>2.4361899999999999</c:v>
                </c:pt>
                <c:pt idx="10317">
                  <c:v>2.30646</c:v>
                </c:pt>
                <c:pt idx="10318">
                  <c:v>2.1864400000000002</c:v>
                </c:pt>
                <c:pt idx="10319">
                  <c:v>2.0754000000000001</c:v>
                </c:pt>
                <c:pt idx="10320">
                  <c:v>1.9241699999999999</c:v>
                </c:pt>
                <c:pt idx="10321">
                  <c:v>1.78932</c:v>
                </c:pt>
                <c:pt idx="10322">
                  <c:v>1.66903</c:v>
                </c:pt>
                <c:pt idx="10323">
                  <c:v>1.5960399999999999</c:v>
                </c:pt>
                <c:pt idx="10324">
                  <c:v>1.50973</c:v>
                </c:pt>
                <c:pt idx="10325">
                  <c:v>1.4311400000000001</c:v>
                </c:pt>
                <c:pt idx="10326">
                  <c:v>1.35945</c:v>
                </c:pt>
                <c:pt idx="10327">
                  <c:v>1.29393</c:v>
                </c:pt>
                <c:pt idx="10328">
                  <c:v>1.2339</c:v>
                </c:pt>
                <c:pt idx="10329">
                  <c:v>1.15296</c:v>
                </c:pt>
                <c:pt idx="10330">
                  <c:v>1.0814299999999999</c:v>
                </c:pt>
                <c:pt idx="10331">
                  <c:v>1.0178400000000001</c:v>
                </c:pt>
                <c:pt idx="10332">
                  <c:v>0.96104900000000004</c:v>
                </c:pt>
                <c:pt idx="10333">
                  <c:v>0.91003000000000001</c:v>
                </c:pt>
                <c:pt idx="10334">
                  <c:v>0.86396399999999995</c:v>
                </c:pt>
                <c:pt idx="10335">
                  <c:v>0.82214600000000004</c:v>
                </c:pt>
                <c:pt idx="10336">
                  <c:v>0.77864</c:v>
                </c:pt>
                <c:pt idx="10337">
                  <c:v>0.73684899999999998</c:v>
                </c:pt>
                <c:pt idx="10338">
                  <c:v>0.69904699999999997</c:v>
                </c:pt>
                <c:pt idx="10339">
                  <c:v>0.66464800000000002</c:v>
                </c:pt>
                <c:pt idx="10340">
                  <c:v>0.63320600000000005</c:v>
                </c:pt>
                <c:pt idx="10341">
                  <c:v>0.59522600000000003</c:v>
                </c:pt>
                <c:pt idx="10342">
                  <c:v>0.56110300000000002</c:v>
                </c:pt>
                <c:pt idx="10343">
                  <c:v>0.53027100000000005</c:v>
                </c:pt>
                <c:pt idx="10344">
                  <c:v>0.50227699999999997</c:v>
                </c:pt>
                <c:pt idx="10345">
                  <c:v>0.47125899999999998</c:v>
                </c:pt>
                <c:pt idx="10346">
                  <c:v>0.44636199999999998</c:v>
                </c:pt>
                <c:pt idx="10347">
                  <c:v>0.42365700000000001</c:v>
                </c:pt>
                <c:pt idx="10348">
                  <c:v>0.39633800000000002</c:v>
                </c:pt>
                <c:pt idx="10349">
                  <c:v>0.37193900000000002</c:v>
                </c:pt>
                <c:pt idx="10350">
                  <c:v>0.35004400000000002</c:v>
                </c:pt>
                <c:pt idx="10351">
                  <c:v>0.330316</c:v>
                </c:pt>
                <c:pt idx="10352">
                  <c:v>0.312473</c:v>
                </c:pt>
                <c:pt idx="10353">
                  <c:v>0.29628199999999999</c:v>
                </c:pt>
                <c:pt idx="10354">
                  <c:v>0.27806199999999998</c:v>
                </c:pt>
                <c:pt idx="10355">
                  <c:v>0.261793</c:v>
                </c:pt>
                <c:pt idx="10356">
                  <c:v>0.24720600000000001</c:v>
                </c:pt>
                <c:pt idx="10357">
                  <c:v>0.23408399999999999</c:v>
                </c:pt>
                <c:pt idx="10358">
                  <c:v>0.22223899999999999</c:v>
                </c:pt>
                <c:pt idx="10359">
                  <c:v>0.21151700000000001</c:v>
                </c:pt>
                <c:pt idx="10360">
                  <c:v>0.20178699999999999</c:v>
                </c:pt>
                <c:pt idx="10361">
                  <c:v>0.18961900000000001</c:v>
                </c:pt>
                <c:pt idx="10362">
                  <c:v>0.180364</c:v>
                </c:pt>
                <c:pt idx="10363">
                  <c:v>0.17205200000000001</c:v>
                </c:pt>
                <c:pt idx="10364">
                  <c:v>0.16456899999999999</c:v>
                </c:pt>
                <c:pt idx="10365">
                  <c:v>0.15571599999999999</c:v>
                </c:pt>
                <c:pt idx="10366">
                  <c:v>0.147978</c:v>
                </c:pt>
                <c:pt idx="10367">
                  <c:v>0.14119899999999999</c:v>
                </c:pt>
                <c:pt idx="10368">
                  <c:v>0.13525400000000001</c:v>
                </c:pt>
                <c:pt idx="10369">
                  <c:v>0.13003999999999999</c:v>
                </c:pt>
                <c:pt idx="10370">
                  <c:v>0.12452199999999999</c:v>
                </c:pt>
                <c:pt idx="10371">
                  <c:v>0.12032900000000001</c:v>
                </c:pt>
                <c:pt idx="10372">
                  <c:v>0.11672299999999999</c:v>
                </c:pt>
                <c:pt idx="10373">
                  <c:v>0.112723</c:v>
                </c:pt>
                <c:pt idx="10374">
                  <c:v>0.10954</c:v>
                </c:pt>
                <c:pt idx="10375">
                  <c:v>0.10707999999999999</c:v>
                </c:pt>
                <c:pt idx="10376">
                  <c:v>0.105269</c:v>
                </c:pt>
                <c:pt idx="10377">
                  <c:v>0.104051</c:v>
                </c:pt>
                <c:pt idx="10378">
                  <c:v>0.10338799999999999</c:v>
                </c:pt>
                <c:pt idx="10379">
                  <c:v>0.103241</c:v>
                </c:pt>
                <c:pt idx="10380">
                  <c:v>0.103523</c:v>
                </c:pt>
                <c:pt idx="10381">
                  <c:v>0.10445400000000001</c:v>
                </c:pt>
                <c:pt idx="10382">
                  <c:v>0.106033</c:v>
                </c:pt>
                <c:pt idx="10383">
                  <c:v>0.108276</c:v>
                </c:pt>
                <c:pt idx="10384">
                  <c:v>0.11121499999999999</c:v>
                </c:pt>
                <c:pt idx="10385">
                  <c:v>0.114898</c:v>
                </c:pt>
                <c:pt idx="10386">
                  <c:v>0.11939</c:v>
                </c:pt>
                <c:pt idx="10387">
                  <c:v>0.124777</c:v>
                </c:pt>
                <c:pt idx="10388">
                  <c:v>0.13107199999999999</c:v>
                </c:pt>
                <c:pt idx="10389">
                  <c:v>0.138493</c:v>
                </c:pt>
                <c:pt idx="10390">
                  <c:v>0.14415500000000001</c:v>
                </c:pt>
                <c:pt idx="10391">
                  <c:v>0.15046300000000001</c:v>
                </c:pt>
                <c:pt idx="10392">
                  <c:v>0.157494</c:v>
                </c:pt>
                <c:pt idx="10393">
                  <c:v>0.16533600000000001</c:v>
                </c:pt>
                <c:pt idx="10394">
                  <c:v>0.174095</c:v>
                </c:pt>
                <c:pt idx="10395">
                  <c:v>0.182032</c:v>
                </c:pt>
                <c:pt idx="10396">
                  <c:v>0.190748</c:v>
                </c:pt>
                <c:pt idx="10397">
                  <c:v>0.20033799999999999</c:v>
                </c:pt>
                <c:pt idx="10398">
                  <c:v>0.21091199999999999</c:v>
                </c:pt>
                <c:pt idx="10399">
                  <c:v>0.22260099999999999</c:v>
                </c:pt>
                <c:pt idx="10400">
                  <c:v>0.23555400000000001</c:v>
                </c:pt>
                <c:pt idx="10401">
                  <c:v>0.24995400000000001</c:v>
                </c:pt>
                <c:pt idx="10402">
                  <c:v>0.266013</c:v>
                </c:pt>
                <c:pt idx="10403">
                  <c:v>0.285584</c:v>
                </c:pt>
                <c:pt idx="10404">
                  <c:v>0.30007400000000001</c:v>
                </c:pt>
                <c:pt idx="10405">
                  <c:v>0.31587900000000002</c:v>
                </c:pt>
                <c:pt idx="10406">
                  <c:v>0.33316299999999999</c:v>
                </c:pt>
                <c:pt idx="10407">
                  <c:v>0.35211599999999998</c:v>
                </c:pt>
                <c:pt idx="10408">
                  <c:v>0.37296200000000002</c:v>
                </c:pt>
                <c:pt idx="10409">
                  <c:v>0.39596199999999998</c:v>
                </c:pt>
                <c:pt idx="10410">
                  <c:v>0.418354</c:v>
                </c:pt>
                <c:pt idx="10411">
                  <c:v>0.43959100000000001</c:v>
                </c:pt>
                <c:pt idx="10412">
                  <c:v>0.46267399999999997</c:v>
                </c:pt>
                <c:pt idx="10413">
                  <c:v>0.48782500000000001</c:v>
                </c:pt>
                <c:pt idx="10414">
                  <c:v>0.51530699999999996</c:v>
                </c:pt>
                <c:pt idx="10415">
                  <c:v>0.54542400000000002</c:v>
                </c:pt>
                <c:pt idx="10416">
                  <c:v>0.57853299999999996</c:v>
                </c:pt>
                <c:pt idx="10417">
                  <c:v>0.61505799999999999</c:v>
                </c:pt>
                <c:pt idx="10418">
                  <c:v>0.65127000000000002</c:v>
                </c:pt>
                <c:pt idx="10419">
                  <c:v>0.68647999999999998</c:v>
                </c:pt>
                <c:pt idx="10420">
                  <c:v>0.72491000000000005</c:v>
                </c:pt>
                <c:pt idx="10421">
                  <c:v>0.76699099999999998</c:v>
                </c:pt>
                <c:pt idx="10422">
                  <c:v>0.81323400000000001</c:v>
                </c:pt>
                <c:pt idx="10423">
                  <c:v>0.86425399999999997</c:v>
                </c:pt>
                <c:pt idx="10424">
                  <c:v>0.920794</c:v>
                </c:pt>
                <c:pt idx="10425">
                  <c:v>0.98377099999999995</c:v>
                </c:pt>
                <c:pt idx="10426">
                  <c:v>1.03932</c:v>
                </c:pt>
                <c:pt idx="10427">
                  <c:v>1.10798</c:v>
                </c:pt>
                <c:pt idx="10428">
                  <c:v>1.1847700000000001</c:v>
                </c:pt>
                <c:pt idx="10429">
                  <c:v>1.2712300000000001</c:v>
                </c:pt>
                <c:pt idx="10430">
                  <c:v>1.3351999999999999</c:v>
                </c:pt>
                <c:pt idx="10431">
                  <c:v>1.40506</c:v>
                </c:pt>
                <c:pt idx="10432">
                  <c:v>1.4816499999999999</c:v>
                </c:pt>
                <c:pt idx="10433">
                  <c:v>1.5771500000000001</c:v>
                </c:pt>
                <c:pt idx="10434">
                  <c:v>1.68418</c:v>
                </c:pt>
                <c:pt idx="10435">
                  <c:v>1.8056300000000001</c:v>
                </c:pt>
                <c:pt idx="10436">
                  <c:v>1.89663</c:v>
                </c:pt>
                <c:pt idx="10437">
                  <c:v>1.99929</c:v>
                </c:pt>
                <c:pt idx="10438">
                  <c:v>2.1380499999999998</c:v>
                </c:pt>
                <c:pt idx="10439">
                  <c:v>2.28559</c:v>
                </c:pt>
                <c:pt idx="10440">
                  <c:v>2.4352900000000002</c:v>
                </c:pt>
                <c:pt idx="10441">
                  <c:v>2.58345</c:v>
                </c:pt>
                <c:pt idx="10442">
                  <c:v>2.7667600000000001</c:v>
                </c:pt>
                <c:pt idx="10443">
                  <c:v>2.9552499999999999</c:v>
                </c:pt>
                <c:pt idx="10444">
                  <c:v>3.14018</c:v>
                </c:pt>
                <c:pt idx="10445">
                  <c:v>3.3301500000000002</c:v>
                </c:pt>
                <c:pt idx="10446">
                  <c:v>3.53776</c:v>
                </c:pt>
                <c:pt idx="10447">
                  <c:v>3.76498</c:v>
                </c:pt>
                <c:pt idx="10448">
                  <c:v>4.0135300000000003</c:v>
                </c:pt>
                <c:pt idx="10449">
                  <c:v>4.1920999999999999</c:v>
                </c:pt>
                <c:pt idx="10450">
                  <c:v>4.5012699999999999</c:v>
                </c:pt>
                <c:pt idx="10451">
                  <c:v>4.8415600000000003</c:v>
                </c:pt>
                <c:pt idx="10452">
                  <c:v>5.2160700000000002</c:v>
                </c:pt>
                <c:pt idx="10453">
                  <c:v>5.6278499999999996</c:v>
                </c:pt>
                <c:pt idx="10454">
                  <c:v>6.05098</c:v>
                </c:pt>
                <c:pt idx="10455">
                  <c:v>6.5126200000000001</c:v>
                </c:pt>
                <c:pt idx="10456">
                  <c:v>7.0159599999999998</c:v>
                </c:pt>
                <c:pt idx="10457">
                  <c:v>7.5639399999999997</c:v>
                </c:pt>
                <c:pt idx="10458">
                  <c:v>8.1598699999999997</c:v>
                </c:pt>
                <c:pt idx="10459">
                  <c:v>8.8068399999999993</c:v>
                </c:pt>
                <c:pt idx="10460">
                  <c:v>9.5081500000000005</c:v>
                </c:pt>
                <c:pt idx="10461">
                  <c:v>10.2666</c:v>
                </c:pt>
                <c:pt idx="10462">
                  <c:v>11.085800000000001</c:v>
                </c:pt>
                <c:pt idx="10463">
                  <c:v>11.9682</c:v>
                </c:pt>
                <c:pt idx="10464">
                  <c:v>12.9168</c:v>
                </c:pt>
                <c:pt idx="10465">
                  <c:v>13.934200000000001</c:v>
                </c:pt>
                <c:pt idx="10466">
                  <c:v>15.0228</c:v>
                </c:pt>
                <c:pt idx="10467">
                  <c:v>16.1843</c:v>
                </c:pt>
                <c:pt idx="10468">
                  <c:v>17.8491</c:v>
                </c:pt>
                <c:pt idx="10469">
                  <c:v>19.648900000000001</c:v>
                </c:pt>
                <c:pt idx="10470">
                  <c:v>21.584399999999999</c:v>
                </c:pt>
                <c:pt idx="10471">
                  <c:v>23.6541</c:v>
                </c:pt>
                <c:pt idx="10472">
                  <c:v>25.854500000000002</c:v>
                </c:pt>
                <c:pt idx="10473">
                  <c:v>28.1081</c:v>
                </c:pt>
                <c:pt idx="10474">
                  <c:v>31.576699999999999</c:v>
                </c:pt>
                <c:pt idx="10475">
                  <c:v>35.243499999999997</c:v>
                </c:pt>
                <c:pt idx="10476">
                  <c:v>41.111600000000003</c:v>
                </c:pt>
                <c:pt idx="10477">
                  <c:v>51.798299999999998</c:v>
                </c:pt>
                <c:pt idx="10478">
                  <c:v>57.047800000000002</c:v>
                </c:pt>
                <c:pt idx="10479">
                  <c:v>61.3264</c:v>
                </c:pt>
                <c:pt idx="10480">
                  <c:v>64.552800000000005</c:v>
                </c:pt>
                <c:pt idx="10481">
                  <c:v>66.660899999999998</c:v>
                </c:pt>
                <c:pt idx="10482">
                  <c:v>68.499099999999999</c:v>
                </c:pt>
                <c:pt idx="10483">
                  <c:v>69.959299999999999</c:v>
                </c:pt>
                <c:pt idx="10484">
                  <c:v>70.656899999999993</c:v>
                </c:pt>
                <c:pt idx="10485">
                  <c:v>71.060199999999995</c:v>
                </c:pt>
                <c:pt idx="10486">
                  <c:v>71.116900000000001</c:v>
                </c:pt>
                <c:pt idx="10487">
                  <c:v>70.875100000000003</c:v>
                </c:pt>
                <c:pt idx="10488">
                  <c:v>70.081000000000003</c:v>
                </c:pt>
                <c:pt idx="10489">
                  <c:v>68.964799999999997</c:v>
                </c:pt>
                <c:pt idx="10490">
                  <c:v>67.019000000000005</c:v>
                </c:pt>
                <c:pt idx="10491">
                  <c:v>64.528400000000005</c:v>
                </c:pt>
                <c:pt idx="10492">
                  <c:v>61.209499999999998</c:v>
                </c:pt>
                <c:pt idx="10493">
                  <c:v>57.017800000000001</c:v>
                </c:pt>
                <c:pt idx="10494">
                  <c:v>51.9848</c:v>
                </c:pt>
                <c:pt idx="10495">
                  <c:v>37.886600000000001</c:v>
                </c:pt>
                <c:pt idx="10496">
                  <c:v>32.885800000000003</c:v>
                </c:pt>
                <c:pt idx="10497">
                  <c:v>29.6112</c:v>
                </c:pt>
                <c:pt idx="10498">
                  <c:v>26.522200000000002</c:v>
                </c:pt>
                <c:pt idx="10499">
                  <c:v>24.339700000000001</c:v>
                </c:pt>
                <c:pt idx="10500">
                  <c:v>22.2804</c:v>
                </c:pt>
                <c:pt idx="10501">
                  <c:v>20.299600000000002</c:v>
                </c:pt>
                <c:pt idx="10502">
                  <c:v>18.365400000000001</c:v>
                </c:pt>
                <c:pt idx="10503">
                  <c:v>16.579999999999998</c:v>
                </c:pt>
                <c:pt idx="10504">
                  <c:v>15.4716</c:v>
                </c:pt>
                <c:pt idx="10505">
                  <c:v>14.427300000000001</c:v>
                </c:pt>
                <c:pt idx="10506">
                  <c:v>13.4458</c:v>
                </c:pt>
                <c:pt idx="10507">
                  <c:v>12.5252</c:v>
                </c:pt>
                <c:pt idx="10508">
                  <c:v>11.5451</c:v>
                </c:pt>
                <c:pt idx="10509">
                  <c:v>10.775600000000001</c:v>
                </c:pt>
                <c:pt idx="10510">
                  <c:v>10.056800000000001</c:v>
                </c:pt>
                <c:pt idx="10511">
                  <c:v>9.3858499999999996</c:v>
                </c:pt>
                <c:pt idx="10512">
                  <c:v>8.7612000000000005</c:v>
                </c:pt>
                <c:pt idx="10513">
                  <c:v>8.1801399999999997</c:v>
                </c:pt>
                <c:pt idx="10514">
                  <c:v>7.6405099999999999</c:v>
                </c:pt>
                <c:pt idx="10515">
                  <c:v>7.1398400000000004</c:v>
                </c:pt>
                <c:pt idx="10516">
                  <c:v>6.67605</c:v>
                </c:pt>
                <c:pt idx="10517">
                  <c:v>6.2467199999999998</c:v>
                </c:pt>
                <c:pt idx="10518">
                  <c:v>5.8498700000000001</c:v>
                </c:pt>
                <c:pt idx="10519">
                  <c:v>5.5222899999999999</c:v>
                </c:pt>
                <c:pt idx="10520">
                  <c:v>5.2172000000000001</c:v>
                </c:pt>
                <c:pt idx="10521">
                  <c:v>4.9330499999999997</c:v>
                </c:pt>
                <c:pt idx="10522">
                  <c:v>4.5433000000000003</c:v>
                </c:pt>
                <c:pt idx="10523">
                  <c:v>4.1934899999999997</c:v>
                </c:pt>
                <c:pt idx="10524">
                  <c:v>3.8795199999999999</c:v>
                </c:pt>
                <c:pt idx="10525">
                  <c:v>3.5977399999999999</c:v>
                </c:pt>
                <c:pt idx="10526">
                  <c:v>3.3447200000000001</c:v>
                </c:pt>
                <c:pt idx="10527">
                  <c:v>3.1174400000000002</c:v>
                </c:pt>
                <c:pt idx="10528">
                  <c:v>2.9129299999999998</c:v>
                </c:pt>
                <c:pt idx="10529">
                  <c:v>2.72879</c:v>
                </c:pt>
                <c:pt idx="10530">
                  <c:v>2.5517300000000001</c:v>
                </c:pt>
                <c:pt idx="10531">
                  <c:v>2.37337</c:v>
                </c:pt>
                <c:pt idx="10532">
                  <c:v>2.2149899999999998</c:v>
                </c:pt>
                <c:pt idx="10533">
                  <c:v>2.0739000000000001</c:v>
                </c:pt>
                <c:pt idx="10534">
                  <c:v>1.9477199999999999</c:v>
                </c:pt>
                <c:pt idx="10535">
                  <c:v>1.83447</c:v>
                </c:pt>
                <c:pt idx="10536">
                  <c:v>1.7323599999999999</c:v>
                </c:pt>
                <c:pt idx="10537">
                  <c:v>1.63998</c:v>
                </c:pt>
                <c:pt idx="10538">
                  <c:v>1.55603</c:v>
                </c:pt>
                <c:pt idx="10539">
                  <c:v>1.4794700000000001</c:v>
                </c:pt>
                <c:pt idx="10540">
                  <c:v>1.3873</c:v>
                </c:pt>
                <c:pt idx="10541">
                  <c:v>1.31226</c:v>
                </c:pt>
                <c:pt idx="10542">
                  <c:v>1.2440899999999999</c:v>
                </c:pt>
                <c:pt idx="10543">
                  <c:v>1.20201</c:v>
                </c:pt>
                <c:pt idx="10544">
                  <c:v>1.12486</c:v>
                </c:pt>
                <c:pt idx="10545">
                  <c:v>1.0558700000000001</c:v>
                </c:pt>
                <c:pt idx="10546">
                  <c:v>0.99377400000000005</c:v>
                </c:pt>
                <c:pt idx="10547">
                  <c:v>0.93761700000000003</c:v>
                </c:pt>
                <c:pt idx="10548">
                  <c:v>0.88658800000000004</c:v>
                </c:pt>
                <c:pt idx="10549">
                  <c:v>0.84003799999999995</c:v>
                </c:pt>
                <c:pt idx="10550">
                  <c:v>0.78588499999999994</c:v>
                </c:pt>
                <c:pt idx="10551">
                  <c:v>0.737286</c:v>
                </c:pt>
                <c:pt idx="10552">
                  <c:v>0.69346399999999997</c:v>
                </c:pt>
                <c:pt idx="10553">
                  <c:v>0.65378999999999998</c:v>
                </c:pt>
                <c:pt idx="10554">
                  <c:v>0.61773100000000003</c:v>
                </c:pt>
                <c:pt idx="10555">
                  <c:v>0.58485399999999998</c:v>
                </c:pt>
                <c:pt idx="10556">
                  <c:v>0.554782</c:v>
                </c:pt>
                <c:pt idx="10557">
                  <c:v>0.51779600000000003</c:v>
                </c:pt>
                <c:pt idx="10558">
                  <c:v>0.491207</c:v>
                </c:pt>
                <c:pt idx="10559">
                  <c:v>0.45916000000000001</c:v>
                </c:pt>
                <c:pt idx="10560">
                  <c:v>0.43049599999999999</c:v>
                </c:pt>
                <c:pt idx="10561">
                  <c:v>0.40475299999999997</c:v>
                </c:pt>
                <c:pt idx="10562">
                  <c:v>0.38154500000000002</c:v>
                </c:pt>
                <c:pt idx="10563">
                  <c:v>0.36055199999999998</c:v>
                </c:pt>
                <c:pt idx="10564">
                  <c:v>0.341501</c:v>
                </c:pt>
                <c:pt idx="10565">
                  <c:v>0.32416400000000001</c:v>
                </c:pt>
                <c:pt idx="10566">
                  <c:v>0.30776100000000001</c:v>
                </c:pt>
                <c:pt idx="10567">
                  <c:v>0.29280800000000001</c:v>
                </c:pt>
                <c:pt idx="10568">
                  <c:v>0.27484999999999998</c:v>
                </c:pt>
                <c:pt idx="10569">
                  <c:v>0.25886799999999999</c:v>
                </c:pt>
                <c:pt idx="10570">
                  <c:v>0.24459600000000001</c:v>
                </c:pt>
                <c:pt idx="10571">
                  <c:v>0.23181599999999999</c:v>
                </c:pt>
                <c:pt idx="10572">
                  <c:v>0.22034400000000001</c:v>
                </c:pt>
                <c:pt idx="10573">
                  <c:v>0.21002399999999999</c:v>
                </c:pt>
                <c:pt idx="10574">
                  <c:v>0.200237</c:v>
                </c:pt>
                <c:pt idx="10575">
                  <c:v>0.191021</c:v>
                </c:pt>
                <c:pt idx="10576">
                  <c:v>0.18279300000000001</c:v>
                </c:pt>
                <c:pt idx="10577">
                  <c:v>0.17544599999999999</c:v>
                </c:pt>
                <c:pt idx="10578">
                  <c:v>0.16888800000000001</c:v>
                </c:pt>
                <c:pt idx="10579">
                  <c:v>0.16304299999999999</c:v>
                </c:pt>
                <c:pt idx="10580">
                  <c:v>0.155473</c:v>
                </c:pt>
                <c:pt idx="10581">
                  <c:v>0.151148</c:v>
                </c:pt>
                <c:pt idx="10582">
                  <c:v>0.146648</c:v>
                </c:pt>
                <c:pt idx="10583">
                  <c:v>0.142844</c:v>
                </c:pt>
                <c:pt idx="10584">
                  <c:v>0.139684</c:v>
                </c:pt>
                <c:pt idx="10585">
                  <c:v>0.137131</c:v>
                </c:pt>
                <c:pt idx="10586">
                  <c:v>0.135159</c:v>
                </c:pt>
                <c:pt idx="10587">
                  <c:v>0.13375100000000001</c:v>
                </c:pt>
                <c:pt idx="10588">
                  <c:v>0.13290099999999999</c:v>
                </c:pt>
                <c:pt idx="10589">
                  <c:v>0.132609</c:v>
                </c:pt>
                <c:pt idx="10590">
                  <c:v>0.13289200000000001</c:v>
                </c:pt>
                <c:pt idx="10591">
                  <c:v>0.13377700000000001</c:v>
                </c:pt>
                <c:pt idx="10592">
                  <c:v>0.1353</c:v>
                </c:pt>
                <c:pt idx="10593">
                  <c:v>0.13751099999999999</c:v>
                </c:pt>
                <c:pt idx="10594">
                  <c:v>0.14047100000000001</c:v>
                </c:pt>
                <c:pt idx="10595">
                  <c:v>0.144262</c:v>
                </c:pt>
                <c:pt idx="10596">
                  <c:v>0.14898900000000001</c:v>
                </c:pt>
                <c:pt idx="10597">
                  <c:v>0.15478600000000001</c:v>
                </c:pt>
                <c:pt idx="10598">
                  <c:v>0.160166</c:v>
                </c:pt>
                <c:pt idx="10599">
                  <c:v>0.166405</c:v>
                </c:pt>
                <c:pt idx="10600">
                  <c:v>0.17362900000000001</c:v>
                </c:pt>
                <c:pt idx="10601">
                  <c:v>0.18199100000000001</c:v>
                </c:pt>
                <c:pt idx="10602">
                  <c:v>0.19168299999999999</c:v>
                </c:pt>
                <c:pt idx="10603">
                  <c:v>0.19996700000000001</c:v>
                </c:pt>
                <c:pt idx="10604">
                  <c:v>0.209255</c:v>
                </c:pt>
                <c:pt idx="10605">
                  <c:v>0.219695</c:v>
                </c:pt>
                <c:pt idx="10606">
                  <c:v>0.23146600000000001</c:v>
                </c:pt>
                <c:pt idx="10607">
                  <c:v>0.24177000000000001</c:v>
                </c:pt>
                <c:pt idx="10608">
                  <c:v>0.25314900000000001</c:v>
                </c:pt>
                <c:pt idx="10609">
                  <c:v>0.26575199999999999</c:v>
                </c:pt>
                <c:pt idx="10610">
                  <c:v>0.27975100000000003</c:v>
                </c:pt>
                <c:pt idx="10611">
                  <c:v>0.29535899999999998</c:v>
                </c:pt>
                <c:pt idx="10612">
                  <c:v>0.31282500000000002</c:v>
                </c:pt>
                <c:pt idx="10613">
                  <c:v>0.33245999999999998</c:v>
                </c:pt>
                <c:pt idx="10614">
                  <c:v>0.34883399999999998</c:v>
                </c:pt>
                <c:pt idx="10615">
                  <c:v>0.36433199999999999</c:v>
                </c:pt>
                <c:pt idx="10616">
                  <c:v>0.38530700000000001</c:v>
                </c:pt>
                <c:pt idx="10617">
                  <c:v>0.40869800000000001</c:v>
                </c:pt>
                <c:pt idx="10618">
                  <c:v>0.434923</c:v>
                </c:pt>
                <c:pt idx="10619">
                  <c:v>0.45676899999999998</c:v>
                </c:pt>
                <c:pt idx="10620">
                  <c:v>0.48079</c:v>
                </c:pt>
                <c:pt idx="10621">
                  <c:v>0.50733799999999996</c:v>
                </c:pt>
                <c:pt idx="10622">
                  <c:v>0.53684799999999999</c:v>
                </c:pt>
                <c:pt idx="10623">
                  <c:v>0.56988499999999997</c:v>
                </c:pt>
                <c:pt idx="10624">
                  <c:v>0.60716800000000004</c:v>
                </c:pt>
                <c:pt idx="10625">
                  <c:v>0.64589700000000005</c:v>
                </c:pt>
                <c:pt idx="10626">
                  <c:v>0.67837899999999995</c:v>
                </c:pt>
                <c:pt idx="10627">
                  <c:v>0.71435400000000004</c:v>
                </c:pt>
                <c:pt idx="10628">
                  <c:v>0.75444699999999998</c:v>
                </c:pt>
                <c:pt idx="10629">
                  <c:v>0.79939800000000005</c:v>
                </c:pt>
                <c:pt idx="10630">
                  <c:v>0.850159</c:v>
                </c:pt>
                <c:pt idx="10631">
                  <c:v>0.90782300000000005</c:v>
                </c:pt>
                <c:pt idx="10632">
                  <c:v>0.95076499999999997</c:v>
                </c:pt>
                <c:pt idx="10633">
                  <c:v>0.99786799999999998</c:v>
                </c:pt>
                <c:pt idx="10634">
                  <c:v>1.04965</c:v>
                </c:pt>
                <c:pt idx="10635">
                  <c:v>1.10673</c:v>
                </c:pt>
                <c:pt idx="10636">
                  <c:v>1.16978</c:v>
                </c:pt>
                <c:pt idx="10637">
                  <c:v>1.2263900000000001</c:v>
                </c:pt>
                <c:pt idx="10638">
                  <c:v>1.28799</c:v>
                </c:pt>
                <c:pt idx="10639">
                  <c:v>1.35511</c:v>
                </c:pt>
                <c:pt idx="10640">
                  <c:v>1.4282999999999999</c:v>
                </c:pt>
                <c:pt idx="10641">
                  <c:v>1.50823</c:v>
                </c:pt>
                <c:pt idx="10642">
                  <c:v>1.59552</c:v>
                </c:pt>
                <c:pt idx="10643">
                  <c:v>1.69096</c:v>
                </c:pt>
                <c:pt idx="10644">
                  <c:v>1.79531</c:v>
                </c:pt>
                <c:pt idx="10645">
                  <c:v>1.90951</c:v>
                </c:pt>
                <c:pt idx="10646">
                  <c:v>2.0344199999999999</c:v>
                </c:pt>
                <c:pt idx="10647">
                  <c:v>2.1711</c:v>
                </c:pt>
                <c:pt idx="10648">
                  <c:v>2.32056</c:v>
                </c:pt>
                <c:pt idx="10649">
                  <c:v>2.4840800000000001</c:v>
                </c:pt>
                <c:pt idx="10650">
                  <c:v>2.6627800000000001</c:v>
                </c:pt>
                <c:pt idx="10651">
                  <c:v>2.8580399999999999</c:v>
                </c:pt>
                <c:pt idx="10652">
                  <c:v>3.07117</c:v>
                </c:pt>
                <c:pt idx="10653">
                  <c:v>3.3241399999999999</c:v>
                </c:pt>
                <c:pt idx="10654">
                  <c:v>3.6017199999999998</c:v>
                </c:pt>
                <c:pt idx="10655">
                  <c:v>3.90611</c:v>
                </c:pt>
                <c:pt idx="10656">
                  <c:v>4.2393299999999998</c:v>
                </c:pt>
                <c:pt idx="10657">
                  <c:v>4.6037400000000002</c:v>
                </c:pt>
                <c:pt idx="10658">
                  <c:v>5.0015200000000002</c:v>
                </c:pt>
                <c:pt idx="10659">
                  <c:v>5.4351099999999999</c:v>
                </c:pt>
                <c:pt idx="10660">
                  <c:v>5.9066400000000003</c:v>
                </c:pt>
                <c:pt idx="10661">
                  <c:v>6.4189299999999996</c:v>
                </c:pt>
                <c:pt idx="10662">
                  <c:v>6.9739199999999997</c:v>
                </c:pt>
                <c:pt idx="10663">
                  <c:v>7.36883</c:v>
                </c:pt>
                <c:pt idx="10664">
                  <c:v>8.0581800000000001</c:v>
                </c:pt>
                <c:pt idx="10665">
                  <c:v>8.8056099999999997</c:v>
                </c:pt>
                <c:pt idx="10666">
                  <c:v>9.6141199999999998</c:v>
                </c:pt>
                <c:pt idx="10667">
                  <c:v>10.485900000000001</c:v>
                </c:pt>
                <c:pt idx="10668">
                  <c:v>11.4239</c:v>
                </c:pt>
                <c:pt idx="10669">
                  <c:v>12.4293</c:v>
                </c:pt>
                <c:pt idx="10670">
                  <c:v>13.504300000000001</c:v>
                </c:pt>
                <c:pt idx="10671">
                  <c:v>14.6496</c:v>
                </c:pt>
                <c:pt idx="10672">
                  <c:v>15.8902</c:v>
                </c:pt>
                <c:pt idx="10673">
                  <c:v>17.658999999999999</c:v>
                </c:pt>
                <c:pt idx="10674">
                  <c:v>19.558199999999999</c:v>
                </c:pt>
                <c:pt idx="10675">
                  <c:v>21.583600000000001</c:v>
                </c:pt>
                <c:pt idx="10676">
                  <c:v>24.158899999999999</c:v>
                </c:pt>
                <c:pt idx="10677">
                  <c:v>27.084599999999998</c:v>
                </c:pt>
                <c:pt idx="10678">
                  <c:v>30.847100000000001</c:v>
                </c:pt>
                <c:pt idx="10679">
                  <c:v>36.4773</c:v>
                </c:pt>
                <c:pt idx="10680">
                  <c:v>43.3155</c:v>
                </c:pt>
                <c:pt idx="10681">
                  <c:v>47.156999999999996</c:v>
                </c:pt>
                <c:pt idx="10682">
                  <c:v>51.144100000000002</c:v>
                </c:pt>
                <c:pt idx="10683">
                  <c:v>53.907200000000003</c:v>
                </c:pt>
                <c:pt idx="10684">
                  <c:v>56.029899999999998</c:v>
                </c:pt>
                <c:pt idx="10685">
                  <c:v>58.048499999999997</c:v>
                </c:pt>
                <c:pt idx="10686">
                  <c:v>59.356200000000001</c:v>
                </c:pt>
                <c:pt idx="10687">
                  <c:v>60.6357</c:v>
                </c:pt>
                <c:pt idx="10688">
                  <c:v>61.397599999999997</c:v>
                </c:pt>
                <c:pt idx="10689">
                  <c:v>61.634999999999998</c:v>
                </c:pt>
                <c:pt idx="10690">
                  <c:v>61.421799999999998</c:v>
                </c:pt>
                <c:pt idx="10691">
                  <c:v>60.822299999999998</c:v>
                </c:pt>
                <c:pt idx="10692">
                  <c:v>59.915399999999998</c:v>
                </c:pt>
                <c:pt idx="10693">
                  <c:v>58.576700000000002</c:v>
                </c:pt>
                <c:pt idx="10694">
                  <c:v>56.606400000000001</c:v>
                </c:pt>
                <c:pt idx="10695">
                  <c:v>54.567500000000003</c:v>
                </c:pt>
                <c:pt idx="10696">
                  <c:v>51.886800000000001</c:v>
                </c:pt>
                <c:pt idx="10697">
                  <c:v>48.372</c:v>
                </c:pt>
                <c:pt idx="10698">
                  <c:v>43.569600000000001</c:v>
                </c:pt>
                <c:pt idx="10699">
                  <c:v>31.931699999999999</c:v>
                </c:pt>
                <c:pt idx="10700">
                  <c:v>28.252400000000002</c:v>
                </c:pt>
                <c:pt idx="10701">
                  <c:v>24.763500000000001</c:v>
                </c:pt>
                <c:pt idx="10702">
                  <c:v>21.8597</c:v>
                </c:pt>
                <c:pt idx="10703">
                  <c:v>19.819199999999999</c:v>
                </c:pt>
                <c:pt idx="10704">
                  <c:v>17.9039</c:v>
                </c:pt>
                <c:pt idx="10705">
                  <c:v>16.118500000000001</c:v>
                </c:pt>
                <c:pt idx="10706">
                  <c:v>14.4643</c:v>
                </c:pt>
                <c:pt idx="10707">
                  <c:v>13.4346</c:v>
                </c:pt>
                <c:pt idx="10708">
                  <c:v>12.364599999999999</c:v>
                </c:pt>
                <c:pt idx="10709">
                  <c:v>11.2728</c:v>
                </c:pt>
                <c:pt idx="10710">
                  <c:v>10.261900000000001</c:v>
                </c:pt>
                <c:pt idx="10711">
                  <c:v>9.3290000000000006</c:v>
                </c:pt>
                <c:pt idx="10712">
                  <c:v>8.6786899999999996</c:v>
                </c:pt>
                <c:pt idx="10713">
                  <c:v>8.0691799999999994</c:v>
                </c:pt>
                <c:pt idx="10714">
                  <c:v>7.4987700000000004</c:v>
                </c:pt>
                <c:pt idx="10715">
                  <c:v>6.9661</c:v>
                </c:pt>
                <c:pt idx="10716">
                  <c:v>6.4693500000000004</c:v>
                </c:pt>
                <c:pt idx="10717">
                  <c:v>6.0071099999999999</c:v>
                </c:pt>
                <c:pt idx="10718">
                  <c:v>5.4920900000000001</c:v>
                </c:pt>
                <c:pt idx="10719">
                  <c:v>5.0217900000000002</c:v>
                </c:pt>
                <c:pt idx="10720">
                  <c:v>4.5929900000000004</c:v>
                </c:pt>
                <c:pt idx="10721">
                  <c:v>4.20289</c:v>
                </c:pt>
                <c:pt idx="10722">
                  <c:v>3.8485100000000001</c:v>
                </c:pt>
                <c:pt idx="10723">
                  <c:v>3.5272000000000001</c:v>
                </c:pt>
                <c:pt idx="10724">
                  <c:v>3.23624</c:v>
                </c:pt>
                <c:pt idx="10725">
                  <c:v>2.9732400000000001</c:v>
                </c:pt>
                <c:pt idx="10726">
                  <c:v>2.7356099999999999</c:v>
                </c:pt>
                <c:pt idx="10727">
                  <c:v>2.52128</c:v>
                </c:pt>
                <c:pt idx="10728">
                  <c:v>2.3902600000000001</c:v>
                </c:pt>
                <c:pt idx="10729">
                  <c:v>2.23454</c:v>
                </c:pt>
                <c:pt idx="10730">
                  <c:v>2.0922000000000001</c:v>
                </c:pt>
                <c:pt idx="10731">
                  <c:v>1.9620599999999999</c:v>
                </c:pt>
                <c:pt idx="10732">
                  <c:v>1.84314</c:v>
                </c:pt>
                <c:pt idx="10733">
                  <c:v>1.73438</c:v>
                </c:pt>
                <c:pt idx="10734">
                  <c:v>1.63497</c:v>
                </c:pt>
                <c:pt idx="10735">
                  <c:v>1.54403</c:v>
                </c:pt>
                <c:pt idx="10736">
                  <c:v>1.46082</c:v>
                </c:pt>
                <c:pt idx="10737">
                  <c:v>1.38459</c:v>
                </c:pt>
                <c:pt idx="10738">
                  <c:v>1.31474</c:v>
                </c:pt>
                <c:pt idx="10739">
                  <c:v>1.25065</c:v>
                </c:pt>
                <c:pt idx="10740">
                  <c:v>1.19181</c:v>
                </c:pt>
                <c:pt idx="10741">
                  <c:v>1.11225</c:v>
                </c:pt>
                <c:pt idx="10742">
                  <c:v>1.0419</c:v>
                </c:pt>
                <c:pt idx="10743">
                  <c:v>0.99946599999999997</c:v>
                </c:pt>
                <c:pt idx="10744">
                  <c:v>0.94367299999999998</c:v>
                </c:pt>
                <c:pt idx="10745">
                  <c:v>0.89363400000000004</c:v>
                </c:pt>
                <c:pt idx="10746">
                  <c:v>0.84856600000000004</c:v>
                </c:pt>
                <c:pt idx="10747">
                  <c:v>0.80782299999999996</c:v>
                </c:pt>
                <c:pt idx="10748">
                  <c:v>0.77082499999999998</c:v>
                </c:pt>
                <c:pt idx="10749">
                  <c:v>0.72133499999999995</c:v>
                </c:pt>
                <c:pt idx="10750">
                  <c:v>0.67788400000000004</c:v>
                </c:pt>
                <c:pt idx="10751">
                  <c:v>0.63939000000000001</c:v>
                </c:pt>
                <c:pt idx="10752">
                  <c:v>0.60503499999999999</c:v>
                </c:pt>
                <c:pt idx="10753">
                  <c:v>0.57414299999999996</c:v>
                </c:pt>
                <c:pt idx="10754">
                  <c:v>0.54618900000000004</c:v>
                </c:pt>
                <c:pt idx="10755">
                  <c:v>0.51276200000000005</c:v>
                </c:pt>
                <c:pt idx="10756">
                  <c:v>0.48518499999999998</c:v>
                </c:pt>
                <c:pt idx="10757">
                  <c:v>0.46027400000000002</c:v>
                </c:pt>
                <c:pt idx="10758">
                  <c:v>0.44495699999999999</c:v>
                </c:pt>
                <c:pt idx="10759">
                  <c:v>0.41699900000000001</c:v>
                </c:pt>
                <c:pt idx="10760">
                  <c:v>0.39212799999999998</c:v>
                </c:pt>
                <c:pt idx="10761">
                  <c:v>0.36986599999999997</c:v>
                </c:pt>
                <c:pt idx="10762">
                  <c:v>0.34984100000000001</c:v>
                </c:pt>
                <c:pt idx="10763">
                  <c:v>0.33174700000000001</c:v>
                </c:pt>
                <c:pt idx="10764">
                  <c:v>0.31533499999999998</c:v>
                </c:pt>
                <c:pt idx="10765">
                  <c:v>0.29686899999999999</c:v>
                </c:pt>
                <c:pt idx="10766">
                  <c:v>0.28037400000000001</c:v>
                </c:pt>
                <c:pt idx="10767">
                  <c:v>0.26557500000000001</c:v>
                </c:pt>
                <c:pt idx="10768">
                  <c:v>0.252247</c:v>
                </c:pt>
                <c:pt idx="10769">
                  <c:v>0.240203</c:v>
                </c:pt>
                <c:pt idx="10770">
                  <c:v>0.22928399999999999</c:v>
                </c:pt>
                <c:pt idx="10771">
                  <c:v>0.219358</c:v>
                </c:pt>
                <c:pt idx="10772">
                  <c:v>0.206292</c:v>
                </c:pt>
                <c:pt idx="10773">
                  <c:v>0.19520299999999999</c:v>
                </c:pt>
                <c:pt idx="10774">
                  <c:v>0.18539800000000001</c:v>
                </c:pt>
                <c:pt idx="10775">
                  <c:v>0.17669899999999999</c:v>
                </c:pt>
                <c:pt idx="10776">
                  <c:v>0.168958</c:v>
                </c:pt>
                <c:pt idx="10777">
                  <c:v>0.162053</c:v>
                </c:pt>
                <c:pt idx="10778">
                  <c:v>0.153972</c:v>
                </c:pt>
                <c:pt idx="10779">
                  <c:v>0.14699999999999999</c:v>
                </c:pt>
                <c:pt idx="10780">
                  <c:v>0.14097799999999999</c:v>
                </c:pt>
                <c:pt idx="10781">
                  <c:v>0.13578000000000001</c:v>
                </c:pt>
                <c:pt idx="10782">
                  <c:v>0.13108300000000001</c:v>
                </c:pt>
                <c:pt idx="10783">
                  <c:v>0.127084</c:v>
                </c:pt>
                <c:pt idx="10784">
                  <c:v>0.123705</c:v>
                </c:pt>
                <c:pt idx="10785">
                  <c:v>0.12088</c:v>
                </c:pt>
                <c:pt idx="10786">
                  <c:v>0.11757099999999999</c:v>
                </c:pt>
                <c:pt idx="10787">
                  <c:v>0.11526400000000001</c:v>
                </c:pt>
                <c:pt idx="10788">
                  <c:v>0.114234</c:v>
                </c:pt>
                <c:pt idx="10789">
                  <c:v>0.11350200000000001</c:v>
                </c:pt>
                <c:pt idx="10790">
                  <c:v>0.11329699999999999</c:v>
                </c:pt>
                <c:pt idx="10791">
                  <c:v>0.11368200000000001</c:v>
                </c:pt>
                <c:pt idx="10792">
                  <c:v>0.114728</c:v>
                </c:pt>
                <c:pt idx="10793">
                  <c:v>0.116461</c:v>
                </c:pt>
                <c:pt idx="10794">
                  <c:v>0.11892800000000001</c:v>
                </c:pt>
                <c:pt idx="10795">
                  <c:v>0.122194</c:v>
                </c:pt>
                <c:pt idx="10796">
                  <c:v>0.12634999999999999</c:v>
                </c:pt>
                <c:pt idx="10797">
                  <c:v>0.13012899999999999</c:v>
                </c:pt>
                <c:pt idx="10798">
                  <c:v>0.13455400000000001</c:v>
                </c:pt>
                <c:pt idx="10799">
                  <c:v>0.139988</c:v>
                </c:pt>
                <c:pt idx="10800">
                  <c:v>0.14701</c:v>
                </c:pt>
                <c:pt idx="10801">
                  <c:v>0.15243300000000001</c:v>
                </c:pt>
                <c:pt idx="10802">
                  <c:v>0.15854499999999999</c:v>
                </c:pt>
                <c:pt idx="10803">
                  <c:v>0.16545299999999999</c:v>
                </c:pt>
                <c:pt idx="10804">
                  <c:v>0.17328299999999999</c:v>
                </c:pt>
                <c:pt idx="10805">
                  <c:v>0.18219199999999999</c:v>
                </c:pt>
                <c:pt idx="10806">
                  <c:v>0.19237699999999999</c:v>
                </c:pt>
                <c:pt idx="10807">
                  <c:v>0.20161000000000001</c:v>
                </c:pt>
                <c:pt idx="10808">
                  <c:v>0.211977</c:v>
                </c:pt>
                <c:pt idx="10809">
                  <c:v>0.22367500000000001</c:v>
                </c:pt>
                <c:pt idx="10810">
                  <c:v>0.23694699999999999</c:v>
                </c:pt>
                <c:pt idx="10811">
                  <c:v>0.24812000000000001</c:v>
                </c:pt>
                <c:pt idx="10812">
                  <c:v>0.26051099999999999</c:v>
                </c:pt>
                <c:pt idx="10813">
                  <c:v>0.27431899999999998</c:v>
                </c:pt>
                <c:pt idx="10814">
                  <c:v>0.28978799999999999</c:v>
                </c:pt>
                <c:pt idx="10815">
                  <c:v>0.307224</c:v>
                </c:pt>
                <c:pt idx="10816">
                  <c:v>0.321826</c:v>
                </c:pt>
                <c:pt idx="10817">
                  <c:v>0.339868</c:v>
                </c:pt>
                <c:pt idx="10818">
                  <c:v>0.360184</c:v>
                </c:pt>
                <c:pt idx="10819">
                  <c:v>0.37720900000000002</c:v>
                </c:pt>
                <c:pt idx="10820">
                  <c:v>0.39606400000000003</c:v>
                </c:pt>
                <c:pt idx="10821">
                  <c:v>0.41710999999999998</c:v>
                </c:pt>
                <c:pt idx="10822">
                  <c:v>0.44080399999999997</c:v>
                </c:pt>
                <c:pt idx="10823">
                  <c:v>0.46776400000000001</c:v>
                </c:pt>
                <c:pt idx="10824">
                  <c:v>0.48794399999999999</c:v>
                </c:pt>
                <c:pt idx="10825">
                  <c:v>0.51024099999999994</c:v>
                </c:pt>
                <c:pt idx="10826">
                  <c:v>0.53503000000000001</c:v>
                </c:pt>
                <c:pt idx="10827">
                  <c:v>0.55840100000000004</c:v>
                </c:pt>
                <c:pt idx="10828">
                  <c:v>0.59071899999999999</c:v>
                </c:pt>
                <c:pt idx="10829">
                  <c:v>0.62757799999999997</c:v>
                </c:pt>
                <c:pt idx="10830">
                  <c:v>0.65512400000000004</c:v>
                </c:pt>
                <c:pt idx="10831">
                  <c:v>0.68542800000000004</c:v>
                </c:pt>
                <c:pt idx="10832">
                  <c:v>0.718862</c:v>
                </c:pt>
                <c:pt idx="10833">
                  <c:v>0.75585100000000005</c:v>
                </c:pt>
                <c:pt idx="10834">
                  <c:v>0.79688300000000001</c:v>
                </c:pt>
                <c:pt idx="10835">
                  <c:v>0.84250599999999998</c:v>
                </c:pt>
                <c:pt idx="10836">
                  <c:v>0.89333300000000004</c:v>
                </c:pt>
                <c:pt idx="10837">
                  <c:v>0.95005799999999996</c:v>
                </c:pt>
                <c:pt idx="10838">
                  <c:v>1.0134700000000001</c:v>
                </c:pt>
                <c:pt idx="10839">
                  <c:v>1.08443</c:v>
                </c:pt>
                <c:pt idx="10840">
                  <c:v>1.1432</c:v>
                </c:pt>
                <c:pt idx="10841">
                  <c:v>1.2072000000000001</c:v>
                </c:pt>
                <c:pt idx="10842">
                  <c:v>1.27694</c:v>
                </c:pt>
                <c:pt idx="10843">
                  <c:v>1.37588</c:v>
                </c:pt>
                <c:pt idx="10844">
                  <c:v>1.4565399999999999</c:v>
                </c:pt>
                <c:pt idx="10845">
                  <c:v>1.5440799999999999</c:v>
                </c:pt>
                <c:pt idx="10846">
                  <c:v>1.6390199999999999</c:v>
                </c:pt>
                <c:pt idx="10847">
                  <c:v>1.74203</c:v>
                </c:pt>
                <c:pt idx="10848">
                  <c:v>1.8536699999999999</c:v>
                </c:pt>
                <c:pt idx="10849">
                  <c:v>1.9746699999999999</c:v>
                </c:pt>
                <c:pt idx="10850">
                  <c:v>2.1056699999999999</c:v>
                </c:pt>
                <c:pt idx="10851">
                  <c:v>2.2475299999999998</c:v>
                </c:pt>
                <c:pt idx="10852">
                  <c:v>2.4009200000000002</c:v>
                </c:pt>
                <c:pt idx="10853">
                  <c:v>2.5667300000000002</c:v>
                </c:pt>
                <c:pt idx="10854">
                  <c:v>2.7457199999999999</c:v>
                </c:pt>
                <c:pt idx="10855">
                  <c:v>2.93892</c:v>
                </c:pt>
                <c:pt idx="10856">
                  <c:v>3.1470799999999999</c:v>
                </c:pt>
                <c:pt idx="10857">
                  <c:v>3.3712599999999999</c:v>
                </c:pt>
                <c:pt idx="10858">
                  <c:v>3.6123099999999999</c:v>
                </c:pt>
                <c:pt idx="10859">
                  <c:v>3.92557</c:v>
                </c:pt>
                <c:pt idx="10860">
                  <c:v>4.2662899999999997</c:v>
                </c:pt>
                <c:pt idx="10861">
                  <c:v>4.6364200000000002</c:v>
                </c:pt>
                <c:pt idx="10862">
                  <c:v>5.0376300000000001</c:v>
                </c:pt>
                <c:pt idx="10863">
                  <c:v>5.4718799999999996</c:v>
                </c:pt>
                <c:pt idx="10864">
                  <c:v>5.9408000000000003</c:v>
                </c:pt>
                <c:pt idx="10865">
                  <c:v>6.4462900000000003</c:v>
                </c:pt>
                <c:pt idx="10866">
                  <c:v>6.9897</c:v>
                </c:pt>
                <c:pt idx="10867">
                  <c:v>7.5731900000000003</c:v>
                </c:pt>
                <c:pt idx="10868">
                  <c:v>8.19773</c:v>
                </c:pt>
                <c:pt idx="10869">
                  <c:v>9.0212400000000006</c:v>
                </c:pt>
                <c:pt idx="10870">
                  <c:v>9.8297500000000007</c:v>
                </c:pt>
                <c:pt idx="10871">
                  <c:v>10.694800000000001</c:v>
                </c:pt>
                <c:pt idx="10872">
                  <c:v>11.6174</c:v>
                </c:pt>
                <c:pt idx="10873">
                  <c:v>12.5985</c:v>
                </c:pt>
                <c:pt idx="10874">
                  <c:v>13.638299999999999</c:v>
                </c:pt>
                <c:pt idx="10875">
                  <c:v>14.736599999999999</c:v>
                </c:pt>
                <c:pt idx="10876">
                  <c:v>16.4922</c:v>
                </c:pt>
                <c:pt idx="10877">
                  <c:v>17.9422</c:v>
                </c:pt>
                <c:pt idx="10878">
                  <c:v>20.251799999999999</c:v>
                </c:pt>
                <c:pt idx="10879">
                  <c:v>22.707799999999999</c:v>
                </c:pt>
                <c:pt idx="10880">
                  <c:v>25.8538</c:v>
                </c:pt>
                <c:pt idx="10881">
                  <c:v>31.2014</c:v>
                </c:pt>
                <c:pt idx="10882">
                  <c:v>37.8416</c:v>
                </c:pt>
                <c:pt idx="10883">
                  <c:v>41.7059</c:v>
                </c:pt>
                <c:pt idx="10884">
                  <c:v>44.084400000000002</c:v>
                </c:pt>
                <c:pt idx="10885">
                  <c:v>46.246600000000001</c:v>
                </c:pt>
                <c:pt idx="10886">
                  <c:v>48.3048</c:v>
                </c:pt>
                <c:pt idx="10887">
                  <c:v>49.781500000000001</c:v>
                </c:pt>
                <c:pt idx="10888">
                  <c:v>50.914299999999997</c:v>
                </c:pt>
                <c:pt idx="10889">
                  <c:v>51.575899999999997</c:v>
                </c:pt>
                <c:pt idx="10890">
                  <c:v>52.025100000000002</c:v>
                </c:pt>
                <c:pt idx="10891">
                  <c:v>52.089100000000002</c:v>
                </c:pt>
                <c:pt idx="10892">
                  <c:v>51.9803</c:v>
                </c:pt>
                <c:pt idx="10893">
                  <c:v>51.460999999999999</c:v>
                </c:pt>
                <c:pt idx="10894">
                  <c:v>50.510800000000003</c:v>
                </c:pt>
                <c:pt idx="10895">
                  <c:v>49.475299999999997</c:v>
                </c:pt>
                <c:pt idx="10896">
                  <c:v>47.925199999999997</c:v>
                </c:pt>
                <c:pt idx="10897">
                  <c:v>46.306199999999997</c:v>
                </c:pt>
                <c:pt idx="10898">
                  <c:v>44.267699999999998</c:v>
                </c:pt>
                <c:pt idx="10899">
                  <c:v>41.1053</c:v>
                </c:pt>
                <c:pt idx="10900">
                  <c:v>37.1038</c:v>
                </c:pt>
                <c:pt idx="10901">
                  <c:v>27.368400000000001</c:v>
                </c:pt>
                <c:pt idx="10902">
                  <c:v>23.915199999999999</c:v>
                </c:pt>
                <c:pt idx="10903">
                  <c:v>21.181699999999999</c:v>
                </c:pt>
                <c:pt idx="10904">
                  <c:v>19.1128</c:v>
                </c:pt>
                <c:pt idx="10905">
                  <c:v>17.497199999999999</c:v>
                </c:pt>
                <c:pt idx="10906">
                  <c:v>15.900600000000001</c:v>
                </c:pt>
                <c:pt idx="10907">
                  <c:v>14.4017</c:v>
                </c:pt>
                <c:pt idx="10908">
                  <c:v>13.0021</c:v>
                </c:pt>
                <c:pt idx="10909">
                  <c:v>11.7035</c:v>
                </c:pt>
                <c:pt idx="10910">
                  <c:v>10.6182</c:v>
                </c:pt>
                <c:pt idx="10911">
                  <c:v>9.8254699999999993</c:v>
                </c:pt>
                <c:pt idx="10912">
                  <c:v>9.0807400000000005</c:v>
                </c:pt>
                <c:pt idx="10913">
                  <c:v>8.3831600000000002</c:v>
                </c:pt>
                <c:pt idx="10914">
                  <c:v>7.7311699999999997</c:v>
                </c:pt>
                <c:pt idx="10915">
                  <c:v>7.1235999999999997</c:v>
                </c:pt>
                <c:pt idx="10916">
                  <c:v>6.55816</c:v>
                </c:pt>
                <c:pt idx="10917">
                  <c:v>6.0337199999999998</c:v>
                </c:pt>
                <c:pt idx="10918">
                  <c:v>5.5481499999999997</c:v>
                </c:pt>
                <c:pt idx="10919">
                  <c:v>5.0996899999999998</c:v>
                </c:pt>
                <c:pt idx="10920">
                  <c:v>4.6862199999999996</c:v>
                </c:pt>
                <c:pt idx="10921">
                  <c:v>4.4026800000000001</c:v>
                </c:pt>
                <c:pt idx="10922">
                  <c:v>4.11165</c:v>
                </c:pt>
                <c:pt idx="10923">
                  <c:v>3.84029</c:v>
                </c:pt>
                <c:pt idx="10924">
                  <c:v>3.5875900000000001</c:v>
                </c:pt>
                <c:pt idx="10925">
                  <c:v>3.3525100000000001</c:v>
                </c:pt>
                <c:pt idx="10926">
                  <c:v>3.1340599999999998</c:v>
                </c:pt>
                <c:pt idx="10927">
                  <c:v>2.9313199999999999</c:v>
                </c:pt>
                <c:pt idx="10928">
                  <c:v>2.7433299999999998</c:v>
                </c:pt>
                <c:pt idx="10929">
                  <c:v>2.5691799999999998</c:v>
                </c:pt>
                <c:pt idx="10930">
                  <c:v>2.4079799999999998</c:v>
                </c:pt>
                <c:pt idx="10931">
                  <c:v>2.2589299999999999</c:v>
                </c:pt>
                <c:pt idx="10932">
                  <c:v>2.1212200000000001</c:v>
                </c:pt>
                <c:pt idx="10933">
                  <c:v>1.9940599999999999</c:v>
                </c:pt>
                <c:pt idx="10934">
                  <c:v>1.87673</c:v>
                </c:pt>
                <c:pt idx="10935">
                  <c:v>1.76854</c:v>
                </c:pt>
                <c:pt idx="10936">
                  <c:v>1.66882</c:v>
                </c:pt>
                <c:pt idx="10937">
                  <c:v>1.55074</c:v>
                </c:pt>
                <c:pt idx="10938">
                  <c:v>1.4523600000000001</c:v>
                </c:pt>
                <c:pt idx="10939">
                  <c:v>1.3633200000000001</c:v>
                </c:pt>
                <c:pt idx="10940">
                  <c:v>1.28267</c:v>
                </c:pt>
                <c:pt idx="10941">
                  <c:v>1.2096800000000001</c:v>
                </c:pt>
                <c:pt idx="10942">
                  <c:v>1.1435900000000001</c:v>
                </c:pt>
                <c:pt idx="10943">
                  <c:v>1.0837300000000001</c:v>
                </c:pt>
                <c:pt idx="10944">
                  <c:v>1.02948</c:v>
                </c:pt>
                <c:pt idx="10945">
                  <c:v>0.98028899999999997</c:v>
                </c:pt>
                <c:pt idx="10946">
                  <c:v>0.92169800000000002</c:v>
                </c:pt>
                <c:pt idx="10947">
                  <c:v>0.87011700000000003</c:v>
                </c:pt>
                <c:pt idx="10948">
                  <c:v>0.82460500000000003</c:v>
                </c:pt>
                <c:pt idx="10949">
                  <c:v>0.78435100000000002</c:v>
                </c:pt>
                <c:pt idx="10950">
                  <c:v>0.74864200000000003</c:v>
                </c:pt>
                <c:pt idx="10951">
                  <c:v>0.716862</c:v>
                </c:pt>
                <c:pt idx="10952">
                  <c:v>0.68848299999999996</c:v>
                </c:pt>
                <c:pt idx="10953">
                  <c:v>0.65131600000000001</c:v>
                </c:pt>
                <c:pt idx="10954">
                  <c:v>0.61790500000000004</c:v>
                </c:pt>
                <c:pt idx="10955">
                  <c:v>0.58655999999999997</c:v>
                </c:pt>
                <c:pt idx="10956">
                  <c:v>0.55986400000000003</c:v>
                </c:pt>
                <c:pt idx="10957">
                  <c:v>0.53689900000000002</c:v>
                </c:pt>
                <c:pt idx="10958">
                  <c:v>0.51696200000000003</c:v>
                </c:pt>
                <c:pt idx="10959">
                  <c:v>0.49952200000000002</c:v>
                </c:pt>
                <c:pt idx="10960">
                  <c:v>0.47944999999999999</c:v>
                </c:pt>
                <c:pt idx="10961">
                  <c:v>0.46237099999999998</c:v>
                </c:pt>
                <c:pt idx="10962">
                  <c:v>0.44775500000000001</c:v>
                </c:pt>
                <c:pt idx="10963">
                  <c:v>0.43521199999999999</c:v>
                </c:pt>
                <c:pt idx="10964">
                  <c:v>0.42132799999999998</c:v>
                </c:pt>
                <c:pt idx="10965">
                  <c:v>0.410026</c:v>
                </c:pt>
                <c:pt idx="10966">
                  <c:v>0.40092100000000003</c:v>
                </c:pt>
                <c:pt idx="10967">
                  <c:v>0.39372000000000001</c:v>
                </c:pt>
                <c:pt idx="10968">
                  <c:v>0.38599899999999998</c:v>
                </c:pt>
                <c:pt idx="10969">
                  <c:v>0.38147900000000001</c:v>
                </c:pt>
                <c:pt idx="10970">
                  <c:v>0.37972299999999998</c:v>
                </c:pt>
                <c:pt idx="10971">
                  <c:v>0.38040000000000002</c:v>
                </c:pt>
                <c:pt idx="10972">
                  <c:v>0.38272400000000001</c:v>
                </c:pt>
                <c:pt idx="10973">
                  <c:v>0.38913599999999998</c:v>
                </c:pt>
                <c:pt idx="10974">
                  <c:v>0.39894200000000002</c:v>
                </c:pt>
                <c:pt idx="10975">
                  <c:v>0.41213</c:v>
                </c:pt>
                <c:pt idx="10976">
                  <c:v>0.42284899999999997</c:v>
                </c:pt>
                <c:pt idx="10977">
                  <c:v>0.43775999999999998</c:v>
                </c:pt>
                <c:pt idx="10978">
                  <c:v>0.45510499999999998</c:v>
                </c:pt>
                <c:pt idx="10979">
                  <c:v>0.47507700000000003</c:v>
                </c:pt>
                <c:pt idx="10980">
                  <c:v>0.49792199999999998</c:v>
                </c:pt>
                <c:pt idx="10981">
                  <c:v>0.52395099999999994</c:v>
                </c:pt>
                <c:pt idx="10982">
                  <c:v>0.55354400000000004</c:v>
                </c:pt>
                <c:pt idx="10983">
                  <c:v>0.58717299999999994</c:v>
                </c:pt>
                <c:pt idx="10984">
                  <c:v>0.61538800000000005</c:v>
                </c:pt>
                <c:pt idx="10985">
                  <c:v>0.65643300000000004</c:v>
                </c:pt>
                <c:pt idx="10986">
                  <c:v>0.69057199999999996</c:v>
                </c:pt>
                <c:pt idx="10987">
                  <c:v>0.72822200000000004</c:v>
                </c:pt>
                <c:pt idx="10988">
                  <c:v>0.76982899999999999</c:v>
                </c:pt>
                <c:pt idx="10989">
                  <c:v>0.81593499999999997</c:v>
                </c:pt>
                <c:pt idx="10990">
                  <c:v>0.86716800000000005</c:v>
                </c:pt>
                <c:pt idx="10991">
                  <c:v>0.92429399999999995</c:v>
                </c:pt>
                <c:pt idx="10992">
                  <c:v>0.98822900000000002</c:v>
                </c:pt>
                <c:pt idx="10993">
                  <c:v>1.03687</c:v>
                </c:pt>
                <c:pt idx="10994">
                  <c:v>1.08971</c:v>
                </c:pt>
                <c:pt idx="10995">
                  <c:v>1.1472599999999999</c:v>
                </c:pt>
                <c:pt idx="10996">
                  <c:v>1.21011</c:v>
                </c:pt>
                <c:pt idx="10997">
                  <c:v>1.2732000000000001</c:v>
                </c:pt>
                <c:pt idx="10998">
                  <c:v>1.34198</c:v>
                </c:pt>
                <c:pt idx="10999">
                  <c:v>1.42754</c:v>
                </c:pt>
                <c:pt idx="11000">
                  <c:v>1.53037</c:v>
                </c:pt>
                <c:pt idx="11001">
                  <c:v>1.62879</c:v>
                </c:pt>
                <c:pt idx="11002">
                  <c:v>1.70044</c:v>
                </c:pt>
                <c:pt idx="11003">
                  <c:v>1.7977700000000001</c:v>
                </c:pt>
                <c:pt idx="11004">
                  <c:v>1.9048499999999999</c:v>
                </c:pt>
                <c:pt idx="11005">
                  <c:v>2.0169700000000002</c:v>
                </c:pt>
                <c:pt idx="11006">
                  <c:v>2.1407099999999999</c:v>
                </c:pt>
                <c:pt idx="11007">
                  <c:v>2.2855699999999999</c:v>
                </c:pt>
                <c:pt idx="11008">
                  <c:v>2.4478599999999999</c:v>
                </c:pt>
                <c:pt idx="11009">
                  <c:v>2.5828899999999999</c:v>
                </c:pt>
                <c:pt idx="11010">
                  <c:v>2.7309800000000002</c:v>
                </c:pt>
                <c:pt idx="11011">
                  <c:v>2.8882599999999998</c:v>
                </c:pt>
                <c:pt idx="11012">
                  <c:v>3.0488200000000001</c:v>
                </c:pt>
                <c:pt idx="11013">
                  <c:v>3.22478</c:v>
                </c:pt>
                <c:pt idx="11014">
                  <c:v>3.41804</c:v>
                </c:pt>
                <c:pt idx="11015">
                  <c:v>3.63083</c:v>
                </c:pt>
                <c:pt idx="11016">
                  <c:v>3.86557</c:v>
                </c:pt>
                <c:pt idx="11017">
                  <c:v>4.1557199999999996</c:v>
                </c:pt>
                <c:pt idx="11018">
                  <c:v>4.4807499999999996</c:v>
                </c:pt>
                <c:pt idx="11019">
                  <c:v>4.7191999999999998</c:v>
                </c:pt>
                <c:pt idx="11020">
                  <c:v>4.9769800000000002</c:v>
                </c:pt>
                <c:pt idx="11021">
                  <c:v>5.2556700000000003</c:v>
                </c:pt>
                <c:pt idx="11022">
                  <c:v>5.5571599999999997</c:v>
                </c:pt>
                <c:pt idx="11023">
                  <c:v>5.8832899999999997</c:v>
                </c:pt>
                <c:pt idx="11024">
                  <c:v>6.2363099999999996</c:v>
                </c:pt>
                <c:pt idx="11025">
                  <c:v>6.6181799999999997</c:v>
                </c:pt>
                <c:pt idx="11026">
                  <c:v>7.0312999999999999</c:v>
                </c:pt>
                <c:pt idx="11027">
                  <c:v>7.4778799999999999</c:v>
                </c:pt>
                <c:pt idx="11028">
                  <c:v>7.9606199999999996</c:v>
                </c:pt>
                <c:pt idx="11029">
                  <c:v>8.4817999999999998</c:v>
                </c:pt>
                <c:pt idx="11030">
                  <c:v>9.0442</c:v>
                </c:pt>
                <c:pt idx="11031">
                  <c:v>9.6502300000000005</c:v>
                </c:pt>
                <c:pt idx="11032">
                  <c:v>10.3751</c:v>
                </c:pt>
                <c:pt idx="11033">
                  <c:v>11.1602</c:v>
                </c:pt>
                <c:pt idx="11034">
                  <c:v>12.0091</c:v>
                </c:pt>
                <c:pt idx="11035">
                  <c:v>12.924899999999999</c:v>
                </c:pt>
                <c:pt idx="11036">
                  <c:v>13.911099999999999</c:v>
                </c:pt>
                <c:pt idx="11037">
                  <c:v>14.975300000000001</c:v>
                </c:pt>
                <c:pt idx="11038">
                  <c:v>16.118400000000001</c:v>
                </c:pt>
                <c:pt idx="11039">
                  <c:v>17.3398</c:v>
                </c:pt>
                <c:pt idx="11040">
                  <c:v>19.093299999999999</c:v>
                </c:pt>
                <c:pt idx="11041">
                  <c:v>20.990600000000001</c:v>
                </c:pt>
                <c:pt idx="11042">
                  <c:v>23.2529</c:v>
                </c:pt>
                <c:pt idx="11043">
                  <c:v>25.6846</c:v>
                </c:pt>
                <c:pt idx="11044">
                  <c:v>28.276700000000002</c:v>
                </c:pt>
                <c:pt idx="11045">
                  <c:v>31.0139</c:v>
                </c:pt>
                <c:pt idx="11046">
                  <c:v>34.806600000000003</c:v>
                </c:pt>
                <c:pt idx="11047">
                  <c:v>41.434800000000003</c:v>
                </c:pt>
                <c:pt idx="11048">
                  <c:v>47.672699999999999</c:v>
                </c:pt>
                <c:pt idx="11049">
                  <c:v>52.489400000000003</c:v>
                </c:pt>
                <c:pt idx="11050">
                  <c:v>56.374400000000001</c:v>
                </c:pt>
                <c:pt idx="11051">
                  <c:v>58.694400000000002</c:v>
                </c:pt>
                <c:pt idx="11052">
                  <c:v>60.936799999999998</c:v>
                </c:pt>
                <c:pt idx="11053">
                  <c:v>62.953800000000001</c:v>
                </c:pt>
                <c:pt idx="11054">
                  <c:v>64.210099999999997</c:v>
                </c:pt>
                <c:pt idx="11055">
                  <c:v>65.209699999999998</c:v>
                </c:pt>
                <c:pt idx="11056">
                  <c:v>65.741200000000006</c:v>
                </c:pt>
                <c:pt idx="11057">
                  <c:v>65.829300000000003</c:v>
                </c:pt>
                <c:pt idx="11058">
                  <c:v>65.5792</c:v>
                </c:pt>
                <c:pt idx="11059">
                  <c:v>64.851500000000001</c:v>
                </c:pt>
                <c:pt idx="11060">
                  <c:v>63.664499999999997</c:v>
                </c:pt>
                <c:pt idx="11061">
                  <c:v>62.631799999999998</c:v>
                </c:pt>
                <c:pt idx="11062">
                  <c:v>60.531300000000002</c:v>
                </c:pt>
                <c:pt idx="11063">
                  <c:v>57.996699999999997</c:v>
                </c:pt>
                <c:pt idx="11064">
                  <c:v>55.097000000000001</c:v>
                </c:pt>
                <c:pt idx="11065">
                  <c:v>51.908999999999999</c:v>
                </c:pt>
                <c:pt idx="11066">
                  <c:v>47.930399999999999</c:v>
                </c:pt>
                <c:pt idx="11067">
                  <c:v>35.496400000000001</c:v>
                </c:pt>
                <c:pt idx="11068">
                  <c:v>31.534199999999998</c:v>
                </c:pt>
                <c:pt idx="11069">
                  <c:v>28.838200000000001</c:v>
                </c:pt>
                <c:pt idx="11070">
                  <c:v>25.658999999999999</c:v>
                </c:pt>
                <c:pt idx="11071">
                  <c:v>23.186199999999999</c:v>
                </c:pt>
                <c:pt idx="11072">
                  <c:v>21.235199999999999</c:v>
                </c:pt>
                <c:pt idx="11073">
                  <c:v>19.412800000000001</c:v>
                </c:pt>
                <c:pt idx="11074">
                  <c:v>17.720500000000001</c:v>
                </c:pt>
                <c:pt idx="11075">
                  <c:v>16.156700000000001</c:v>
                </c:pt>
                <c:pt idx="11076">
                  <c:v>14.719200000000001</c:v>
                </c:pt>
                <c:pt idx="11077">
                  <c:v>13.501300000000001</c:v>
                </c:pt>
                <c:pt idx="11078">
                  <c:v>12.3828</c:v>
                </c:pt>
                <c:pt idx="11079">
                  <c:v>11.358700000000001</c:v>
                </c:pt>
                <c:pt idx="11080">
                  <c:v>10.423999999999999</c:v>
                </c:pt>
                <c:pt idx="11081">
                  <c:v>9.7778500000000008</c:v>
                </c:pt>
                <c:pt idx="11082">
                  <c:v>9.1765600000000003</c:v>
                </c:pt>
                <c:pt idx="11083">
                  <c:v>8.6174099999999996</c:v>
                </c:pt>
                <c:pt idx="11084">
                  <c:v>8.0981000000000005</c:v>
                </c:pt>
                <c:pt idx="11085">
                  <c:v>7.6160399999999999</c:v>
                </c:pt>
                <c:pt idx="11086">
                  <c:v>7.1469300000000002</c:v>
                </c:pt>
                <c:pt idx="11087">
                  <c:v>6.7036199999999999</c:v>
                </c:pt>
                <c:pt idx="11088">
                  <c:v>6.2954499999999998</c:v>
                </c:pt>
                <c:pt idx="11089">
                  <c:v>5.9194699999999996</c:v>
                </c:pt>
                <c:pt idx="11090">
                  <c:v>5.5734300000000001</c:v>
                </c:pt>
                <c:pt idx="11091">
                  <c:v>5.2547899999999998</c:v>
                </c:pt>
                <c:pt idx="11092">
                  <c:v>4.9613699999999996</c:v>
                </c:pt>
                <c:pt idx="11093">
                  <c:v>4.6909900000000002</c:v>
                </c:pt>
                <c:pt idx="11094">
                  <c:v>4.4417999999999997</c:v>
                </c:pt>
                <c:pt idx="11095">
                  <c:v>4.1392800000000003</c:v>
                </c:pt>
                <c:pt idx="11096">
                  <c:v>3.9136899999999999</c:v>
                </c:pt>
                <c:pt idx="11097">
                  <c:v>3.6724100000000002</c:v>
                </c:pt>
                <c:pt idx="11098">
                  <c:v>3.4537900000000001</c:v>
                </c:pt>
                <c:pt idx="11099">
                  <c:v>3.2553299999999998</c:v>
                </c:pt>
                <c:pt idx="11100">
                  <c:v>3.0747200000000001</c:v>
                </c:pt>
                <c:pt idx="11101">
                  <c:v>2.91</c:v>
                </c:pt>
                <c:pt idx="11102">
                  <c:v>2.75929</c:v>
                </c:pt>
                <c:pt idx="11103">
                  <c:v>2.62114</c:v>
                </c:pt>
                <c:pt idx="11104">
                  <c:v>2.4540600000000001</c:v>
                </c:pt>
                <c:pt idx="11105">
                  <c:v>2.3040500000000002</c:v>
                </c:pt>
                <c:pt idx="11106">
                  <c:v>2.19035</c:v>
                </c:pt>
                <c:pt idx="11107">
                  <c:v>2.0657800000000002</c:v>
                </c:pt>
                <c:pt idx="11108">
                  <c:v>1.95255</c:v>
                </c:pt>
                <c:pt idx="11109">
                  <c:v>1.84924</c:v>
                </c:pt>
                <c:pt idx="11110">
                  <c:v>1.7248699999999999</c:v>
                </c:pt>
                <c:pt idx="11111">
                  <c:v>1.61364</c:v>
                </c:pt>
                <c:pt idx="11112">
                  <c:v>1.51362</c:v>
                </c:pt>
                <c:pt idx="11113">
                  <c:v>1.42326</c:v>
                </c:pt>
                <c:pt idx="11114">
                  <c:v>1.34127</c:v>
                </c:pt>
                <c:pt idx="11115">
                  <c:v>1.2592000000000001</c:v>
                </c:pt>
                <c:pt idx="11116">
                  <c:v>1.1781900000000001</c:v>
                </c:pt>
                <c:pt idx="11117">
                  <c:v>1.10514</c:v>
                </c:pt>
                <c:pt idx="11118">
                  <c:v>1.03901</c:v>
                </c:pt>
                <c:pt idx="11119">
                  <c:v>0.97891099999999998</c:v>
                </c:pt>
                <c:pt idx="11120">
                  <c:v>0.92410000000000003</c:v>
                </c:pt>
                <c:pt idx="11121">
                  <c:v>0.87395800000000001</c:v>
                </c:pt>
                <c:pt idx="11122">
                  <c:v>0.82795200000000002</c:v>
                </c:pt>
                <c:pt idx="11123">
                  <c:v>0.78144100000000005</c:v>
                </c:pt>
                <c:pt idx="11124">
                  <c:v>0.73508399999999996</c:v>
                </c:pt>
                <c:pt idx="11125">
                  <c:v>0.69288300000000003</c:v>
                </c:pt>
                <c:pt idx="11126">
                  <c:v>0.65434499999999995</c:v>
                </c:pt>
                <c:pt idx="11127">
                  <c:v>0.61904700000000001</c:v>
                </c:pt>
                <c:pt idx="11128">
                  <c:v>0.58662800000000004</c:v>
                </c:pt>
                <c:pt idx="11129">
                  <c:v>0.55677900000000002</c:v>
                </c:pt>
                <c:pt idx="11130">
                  <c:v>0.51624400000000004</c:v>
                </c:pt>
                <c:pt idx="11131">
                  <c:v>0.48503299999999999</c:v>
                </c:pt>
                <c:pt idx="11132">
                  <c:v>0.45666499999999999</c:v>
                </c:pt>
                <c:pt idx="11133">
                  <c:v>0.43079600000000001</c:v>
                </c:pt>
                <c:pt idx="11134">
                  <c:v>0.40714</c:v>
                </c:pt>
                <c:pt idx="11135">
                  <c:v>0.38544499999999998</c:v>
                </c:pt>
                <c:pt idx="11136">
                  <c:v>0.36549999999999999</c:v>
                </c:pt>
                <c:pt idx="11137">
                  <c:v>0.34711900000000001</c:v>
                </c:pt>
                <c:pt idx="11138">
                  <c:v>0.33014100000000002</c:v>
                </c:pt>
                <c:pt idx="11139">
                  <c:v>0.31108999999999998</c:v>
                </c:pt>
                <c:pt idx="11140">
                  <c:v>0.29370499999999999</c:v>
                </c:pt>
                <c:pt idx="11141">
                  <c:v>0.27779500000000001</c:v>
                </c:pt>
                <c:pt idx="11142">
                  <c:v>0.26319599999999999</c:v>
                </c:pt>
                <c:pt idx="11143">
                  <c:v>0.24976699999999999</c:v>
                </c:pt>
                <c:pt idx="11144">
                  <c:v>0.23738500000000001</c:v>
                </c:pt>
                <c:pt idx="11145">
                  <c:v>0.22054099999999999</c:v>
                </c:pt>
                <c:pt idx="11146">
                  <c:v>0.20899599999999999</c:v>
                </c:pt>
                <c:pt idx="11147">
                  <c:v>0.197154</c:v>
                </c:pt>
                <c:pt idx="11148">
                  <c:v>0.186334</c:v>
                </c:pt>
                <c:pt idx="11149">
                  <c:v>0.17641899999999999</c:v>
                </c:pt>
                <c:pt idx="11150">
                  <c:v>0.16731099999999999</c:v>
                </c:pt>
                <c:pt idx="11151">
                  <c:v>0.15892600000000001</c:v>
                </c:pt>
                <c:pt idx="11152">
                  <c:v>0.14754100000000001</c:v>
                </c:pt>
                <c:pt idx="11153">
                  <c:v>0.140655</c:v>
                </c:pt>
                <c:pt idx="11154">
                  <c:v>0.132526</c:v>
                </c:pt>
                <c:pt idx="11155">
                  <c:v>0.12512300000000001</c:v>
                </c:pt>
                <c:pt idx="11156">
                  <c:v>0.11836099999999999</c:v>
                </c:pt>
                <c:pt idx="11157">
                  <c:v>0.112168</c:v>
                </c:pt>
                <c:pt idx="11158">
                  <c:v>0.10648000000000001</c:v>
                </c:pt>
                <c:pt idx="11159">
                  <c:v>0.101244</c:v>
                </c:pt>
                <c:pt idx="11160">
                  <c:v>9.4136200000000003E-2</c:v>
                </c:pt>
                <c:pt idx="11161">
                  <c:v>8.9151300000000003E-2</c:v>
                </c:pt>
                <c:pt idx="11162">
                  <c:v>8.3962099999999998E-2</c:v>
                </c:pt>
                <c:pt idx="11163">
                  <c:v>7.9250899999999999E-2</c:v>
                </c:pt>
                <c:pt idx="11164">
                  <c:v>7.49615E-2</c:v>
                </c:pt>
                <c:pt idx="11165">
                  <c:v>7.1046399999999996E-2</c:v>
                </c:pt>
                <c:pt idx="11166">
                  <c:v>6.7463200000000001E-2</c:v>
                </c:pt>
                <c:pt idx="11167">
                  <c:v>6.4171699999999998E-2</c:v>
                </c:pt>
                <c:pt idx="11168">
                  <c:v>5.9709999999999999E-2</c:v>
                </c:pt>
                <c:pt idx="11169">
                  <c:v>5.6163299999999999E-2</c:v>
                </c:pt>
                <c:pt idx="11170">
                  <c:v>5.2961000000000001E-2</c:v>
                </c:pt>
                <c:pt idx="11171">
                  <c:v>5.0060399999999998E-2</c:v>
                </c:pt>
                <c:pt idx="11172">
                  <c:v>4.7424800000000003E-2</c:v>
                </c:pt>
                <c:pt idx="11173">
                  <c:v>4.5023100000000003E-2</c:v>
                </c:pt>
                <c:pt idx="11174">
                  <c:v>4.2828499999999999E-2</c:v>
                </c:pt>
                <c:pt idx="11175">
                  <c:v>4.0818199999999999E-2</c:v>
                </c:pt>
                <c:pt idx="11176">
                  <c:v>3.8105699999999999E-2</c:v>
                </c:pt>
                <c:pt idx="11177">
                  <c:v>3.5707999999999997E-2</c:v>
                </c:pt>
                <c:pt idx="11178">
                  <c:v>3.3579699999999997E-2</c:v>
                </c:pt>
                <c:pt idx="11179">
                  <c:v>3.16834E-2</c:v>
                </c:pt>
                <c:pt idx="11180">
                  <c:v>2.9988399999999998E-2</c:v>
                </c:pt>
                <c:pt idx="11181">
                  <c:v>2.8469399999999999E-2</c:v>
                </c:pt>
                <c:pt idx="11182">
                  <c:v>2.7105199999999999E-2</c:v>
                </c:pt>
                <c:pt idx="11183">
                  <c:v>2.5879699999999999E-2</c:v>
                </c:pt>
                <c:pt idx="11184">
                  <c:v>2.5134299999999998E-2</c:v>
                </c:pt>
                <c:pt idx="11185">
                  <c:v>2.37886E-2</c:v>
                </c:pt>
                <c:pt idx="11186">
                  <c:v>2.2614499999999999E-2</c:v>
                </c:pt>
                <c:pt idx="11187">
                  <c:v>2.1539900000000001E-2</c:v>
                </c:pt>
                <c:pt idx="11188">
                  <c:v>2.0624699999999999E-2</c:v>
                </c:pt>
                <c:pt idx="11189">
                  <c:v>1.9862100000000001E-2</c:v>
                </c:pt>
                <c:pt idx="11190">
                  <c:v>1.9249200000000001E-2</c:v>
                </c:pt>
                <c:pt idx="11191">
                  <c:v>1.89094E-2</c:v>
                </c:pt>
                <c:pt idx="11192">
                  <c:v>1.86471E-2</c:v>
                </c:pt>
                <c:pt idx="11193">
                  <c:v>1.8468999999999999E-2</c:v>
                </c:pt>
                <c:pt idx="11194">
                  <c:v>1.8399100000000002E-2</c:v>
                </c:pt>
                <c:pt idx="11195">
                  <c:v>1.8446199999999999E-2</c:v>
                </c:pt>
                <c:pt idx="11196">
                  <c:v>1.8627999999999999E-2</c:v>
                </c:pt>
                <c:pt idx="11197">
                  <c:v>1.8847900000000001E-2</c:v>
                </c:pt>
                <c:pt idx="11198">
                  <c:v>1.91682E-2</c:v>
                </c:pt>
                <c:pt idx="11199">
                  <c:v>1.96169E-2</c:v>
                </c:pt>
                <c:pt idx="11200">
                  <c:v>2.0063399999999999E-2</c:v>
                </c:pt>
                <c:pt idx="11201">
                  <c:v>2.06321E-2</c:v>
                </c:pt>
                <c:pt idx="11202">
                  <c:v>2.1349199999999999E-2</c:v>
                </c:pt>
                <c:pt idx="11203">
                  <c:v>2.19215E-2</c:v>
                </c:pt>
                <c:pt idx="11204">
                  <c:v>2.2596499999999999E-2</c:v>
                </c:pt>
                <c:pt idx="11205">
                  <c:v>2.3397500000000002E-2</c:v>
                </c:pt>
                <c:pt idx="11206">
                  <c:v>2.43547E-2</c:v>
                </c:pt>
                <c:pt idx="11207">
                  <c:v>2.5198999999999999E-2</c:v>
                </c:pt>
                <c:pt idx="11208">
                  <c:v>2.6176000000000001E-2</c:v>
                </c:pt>
                <c:pt idx="11209">
                  <c:v>2.73142E-2</c:v>
                </c:pt>
                <c:pt idx="11210">
                  <c:v>2.8650800000000001E-2</c:v>
                </c:pt>
                <c:pt idx="11211">
                  <c:v>2.96756E-2</c:v>
                </c:pt>
                <c:pt idx="11212">
                  <c:v>3.0832499999999999E-2</c:v>
                </c:pt>
                <c:pt idx="11213">
                  <c:v>3.2141999999999997E-2</c:v>
                </c:pt>
                <c:pt idx="11214">
                  <c:v>3.3633999999999997E-2</c:v>
                </c:pt>
                <c:pt idx="11215">
                  <c:v>3.5347799999999999E-2</c:v>
                </c:pt>
                <c:pt idx="11216">
                  <c:v>3.68104E-2</c:v>
                </c:pt>
                <c:pt idx="11217">
                  <c:v>3.8458300000000001E-2</c:v>
                </c:pt>
                <c:pt idx="11218">
                  <c:v>4.0334200000000001E-2</c:v>
                </c:pt>
                <c:pt idx="11219">
                  <c:v>4.2498099999999997E-2</c:v>
                </c:pt>
                <c:pt idx="11220">
                  <c:v>4.4143300000000003E-2</c:v>
                </c:pt>
                <c:pt idx="11221">
                  <c:v>4.5991799999999999E-2</c:v>
                </c:pt>
                <c:pt idx="11222">
                  <c:v>4.8180300000000002E-2</c:v>
                </c:pt>
                <c:pt idx="11223">
                  <c:v>5.07156E-2</c:v>
                </c:pt>
                <c:pt idx="11224">
                  <c:v>5.2647100000000002E-2</c:v>
                </c:pt>
                <c:pt idx="11225">
                  <c:v>5.4816200000000002E-2</c:v>
                </c:pt>
                <c:pt idx="11226">
                  <c:v>5.7269599999999997E-2</c:v>
                </c:pt>
                <c:pt idx="11227">
                  <c:v>6.0065800000000003E-2</c:v>
                </c:pt>
                <c:pt idx="11228">
                  <c:v>6.3275300000000007E-2</c:v>
                </c:pt>
                <c:pt idx="11229">
                  <c:v>6.6006700000000001E-2</c:v>
                </c:pt>
                <c:pt idx="11230">
                  <c:v>6.9061499999999998E-2</c:v>
                </c:pt>
                <c:pt idx="11231">
                  <c:v>7.2491100000000003E-2</c:v>
                </c:pt>
                <c:pt idx="11232">
                  <c:v>7.63519E-2</c:v>
                </c:pt>
                <c:pt idx="11233">
                  <c:v>8.0711500000000005E-2</c:v>
                </c:pt>
                <c:pt idx="11234">
                  <c:v>8.5644399999999996E-2</c:v>
                </c:pt>
                <c:pt idx="11235">
                  <c:v>9.1238200000000005E-2</c:v>
                </c:pt>
                <c:pt idx="11236">
                  <c:v>9.75882E-2</c:v>
                </c:pt>
                <c:pt idx="11237">
                  <c:v>0.102299</c:v>
                </c:pt>
                <c:pt idx="11238">
                  <c:v>0.107432</c:v>
                </c:pt>
                <c:pt idx="11239">
                  <c:v>0.113028</c:v>
                </c:pt>
                <c:pt idx="11240">
                  <c:v>0.121284</c:v>
                </c:pt>
                <c:pt idx="11241">
                  <c:v>0.128132</c:v>
                </c:pt>
                <c:pt idx="11242">
                  <c:v>0.135601</c:v>
                </c:pt>
                <c:pt idx="11243">
                  <c:v>0.14374300000000001</c:v>
                </c:pt>
                <c:pt idx="11244">
                  <c:v>0.15262000000000001</c:v>
                </c:pt>
                <c:pt idx="11245">
                  <c:v>0.16228799999999999</c:v>
                </c:pt>
                <c:pt idx="11246">
                  <c:v>0.17283000000000001</c:v>
                </c:pt>
                <c:pt idx="11247">
                  <c:v>0.18430299999999999</c:v>
                </c:pt>
                <c:pt idx="11248">
                  <c:v>0.19679099999999999</c:v>
                </c:pt>
                <c:pt idx="11249">
                  <c:v>0.210372</c:v>
                </c:pt>
                <c:pt idx="11250">
                  <c:v>0.225138</c:v>
                </c:pt>
                <c:pt idx="11251">
                  <c:v>0.241178</c:v>
                </c:pt>
                <c:pt idx="11252">
                  <c:v>0.25859399999999999</c:v>
                </c:pt>
                <c:pt idx="11253">
                  <c:v>0.277474</c:v>
                </c:pt>
                <c:pt idx="11254">
                  <c:v>0.29794900000000002</c:v>
                </c:pt>
                <c:pt idx="11255">
                  <c:v>0.32010699999999997</c:v>
                </c:pt>
                <c:pt idx="11256">
                  <c:v>0.344082</c:v>
                </c:pt>
                <c:pt idx="11257">
                  <c:v>0.36998799999999998</c:v>
                </c:pt>
                <c:pt idx="11258">
                  <c:v>0.39796500000000001</c:v>
                </c:pt>
                <c:pt idx="11259">
                  <c:v>0.42813099999999998</c:v>
                </c:pt>
                <c:pt idx="11260">
                  <c:v>0.46063500000000002</c:v>
                </c:pt>
                <c:pt idx="11261">
                  <c:v>0.49559500000000001</c:v>
                </c:pt>
                <c:pt idx="11262">
                  <c:v>0.53320800000000002</c:v>
                </c:pt>
                <c:pt idx="11263">
                  <c:v>0.57357899999999995</c:v>
                </c:pt>
                <c:pt idx="11264">
                  <c:v>0.61688200000000004</c:v>
                </c:pt>
                <c:pt idx="11265">
                  <c:v>0.66324700000000003</c:v>
                </c:pt>
                <c:pt idx="11266">
                  <c:v>0.71286899999999997</c:v>
                </c:pt>
                <c:pt idx="11267">
                  <c:v>0.76586900000000002</c:v>
                </c:pt>
                <c:pt idx="11268">
                  <c:v>0.82243200000000005</c:v>
                </c:pt>
                <c:pt idx="11269">
                  <c:v>0.88268599999999997</c:v>
                </c:pt>
                <c:pt idx="11270">
                  <c:v>0.94684800000000002</c:v>
                </c:pt>
                <c:pt idx="11271">
                  <c:v>1.01501</c:v>
                </c:pt>
                <c:pt idx="11272">
                  <c:v>1.0873699999999999</c:v>
                </c:pt>
                <c:pt idx="11273">
                  <c:v>1.20407</c:v>
                </c:pt>
                <c:pt idx="11274">
                  <c:v>1.33097</c:v>
                </c:pt>
                <c:pt idx="11275">
                  <c:v>1.46855</c:v>
                </c:pt>
                <c:pt idx="11276">
                  <c:v>1.58883</c:v>
                </c:pt>
                <c:pt idx="11277">
                  <c:v>1.7407300000000001</c:v>
                </c:pt>
                <c:pt idx="11278">
                  <c:v>1.90341</c:v>
                </c:pt>
                <c:pt idx="11279">
                  <c:v>2.0771000000000002</c:v>
                </c:pt>
                <c:pt idx="11280">
                  <c:v>2.2619199999999999</c:v>
                </c:pt>
                <c:pt idx="11281">
                  <c:v>2.4579399999999998</c:v>
                </c:pt>
                <c:pt idx="11282">
                  <c:v>2.6650900000000002</c:v>
                </c:pt>
                <c:pt idx="11283">
                  <c:v>2.9963500000000001</c:v>
                </c:pt>
                <c:pt idx="11284">
                  <c:v>3.3609900000000001</c:v>
                </c:pt>
                <c:pt idx="11285">
                  <c:v>3.7490999999999999</c:v>
                </c:pt>
                <c:pt idx="11286">
                  <c:v>4.2638800000000003</c:v>
                </c:pt>
                <c:pt idx="11287">
                  <c:v>4.9279700000000002</c:v>
                </c:pt>
                <c:pt idx="11288">
                  <c:v>6.7978500000000004</c:v>
                </c:pt>
                <c:pt idx="11289">
                  <c:v>7.4851299999999998</c:v>
                </c:pt>
                <c:pt idx="11290">
                  <c:v>8.0435999999999996</c:v>
                </c:pt>
                <c:pt idx="11291">
                  <c:v>8.4820499999999992</c:v>
                </c:pt>
                <c:pt idx="11292">
                  <c:v>8.8889200000000006</c:v>
                </c:pt>
                <c:pt idx="11293">
                  <c:v>9.1844000000000001</c:v>
                </c:pt>
                <c:pt idx="11294">
                  <c:v>9.4304400000000008</c:v>
                </c:pt>
                <c:pt idx="11295">
                  <c:v>9.5902899999999995</c:v>
                </c:pt>
                <c:pt idx="11296">
                  <c:v>9.6731200000000008</c:v>
                </c:pt>
                <c:pt idx="11297">
                  <c:v>9.6891400000000001</c:v>
                </c:pt>
                <c:pt idx="11298">
                  <c:v>9.6573700000000002</c:v>
                </c:pt>
                <c:pt idx="11299">
                  <c:v>9.5633300000000006</c:v>
                </c:pt>
                <c:pt idx="11300">
                  <c:v>9.4286399999999997</c:v>
                </c:pt>
                <c:pt idx="11301">
                  <c:v>9.18201</c:v>
                </c:pt>
                <c:pt idx="11302">
                  <c:v>8.8859600000000007</c:v>
                </c:pt>
                <c:pt idx="11303">
                  <c:v>8.4786199999999994</c:v>
                </c:pt>
                <c:pt idx="11304">
                  <c:v>8.0397700000000007</c:v>
                </c:pt>
                <c:pt idx="11305">
                  <c:v>7.4811399999999999</c:v>
                </c:pt>
                <c:pt idx="11306">
                  <c:v>6.7938000000000001</c:v>
                </c:pt>
                <c:pt idx="11307">
                  <c:v>4.9246699999999999</c:v>
                </c:pt>
                <c:pt idx="11308">
                  <c:v>4.2610000000000001</c:v>
                </c:pt>
                <c:pt idx="11309">
                  <c:v>3.7467600000000001</c:v>
                </c:pt>
                <c:pt idx="11310">
                  <c:v>3.3589699999999998</c:v>
                </c:pt>
                <c:pt idx="11311">
                  <c:v>2.9947599999999999</c:v>
                </c:pt>
                <c:pt idx="11312">
                  <c:v>2.6636899999999999</c:v>
                </c:pt>
                <c:pt idx="11313">
                  <c:v>2.4567299999999999</c:v>
                </c:pt>
                <c:pt idx="11314">
                  <c:v>2.2609300000000001</c:v>
                </c:pt>
                <c:pt idx="11315">
                  <c:v>2.0762900000000002</c:v>
                </c:pt>
                <c:pt idx="11316">
                  <c:v>1.9027799999999999</c:v>
                </c:pt>
                <c:pt idx="11317">
                  <c:v>1.7402599999999999</c:v>
                </c:pt>
                <c:pt idx="11318">
                  <c:v>1.5885400000000001</c:v>
                </c:pt>
                <c:pt idx="11319">
                  <c:v>1.46838</c:v>
                </c:pt>
                <c:pt idx="11320">
                  <c:v>1.3309299999999999</c:v>
                </c:pt>
                <c:pt idx="11321">
                  <c:v>1.20411</c:v>
                </c:pt>
                <c:pt idx="11322">
                  <c:v>1.08752</c:v>
                </c:pt>
                <c:pt idx="11323">
                  <c:v>1.0152300000000001</c:v>
                </c:pt>
                <c:pt idx="11324">
                  <c:v>0.94710899999999998</c:v>
                </c:pt>
                <c:pt idx="11325">
                  <c:v>0.88303100000000001</c:v>
                </c:pt>
                <c:pt idx="11326">
                  <c:v>0.82278200000000001</c:v>
                </c:pt>
                <c:pt idx="11327">
                  <c:v>0.766262</c:v>
                </c:pt>
                <c:pt idx="11328">
                  <c:v>0.71328199999999997</c:v>
                </c:pt>
                <c:pt idx="11329">
                  <c:v>0.66371000000000002</c:v>
                </c:pt>
                <c:pt idx="11330">
                  <c:v>0.61734699999999998</c:v>
                </c:pt>
                <c:pt idx="11331">
                  <c:v>0.57407600000000003</c:v>
                </c:pt>
                <c:pt idx="11332">
                  <c:v>0.533717</c:v>
                </c:pt>
                <c:pt idx="11333">
                  <c:v>0.49613800000000002</c:v>
                </c:pt>
                <c:pt idx="11334">
                  <c:v>0.461146</c:v>
                </c:pt>
                <c:pt idx="11335">
                  <c:v>0.428647</c:v>
                </c:pt>
                <c:pt idx="11336">
                  <c:v>0.398476</c:v>
                </c:pt>
                <c:pt idx="11337">
                  <c:v>0.370506</c:v>
                </c:pt>
                <c:pt idx="11338">
                  <c:v>0.34459099999999998</c:v>
                </c:pt>
                <c:pt idx="11339">
                  <c:v>0.32061400000000001</c:v>
                </c:pt>
                <c:pt idx="11340">
                  <c:v>0.29844300000000001</c:v>
                </c:pt>
                <c:pt idx="11341">
                  <c:v>0.277976</c:v>
                </c:pt>
                <c:pt idx="11342">
                  <c:v>0.259077</c:v>
                </c:pt>
                <c:pt idx="11343">
                  <c:v>0.24166099999999999</c:v>
                </c:pt>
                <c:pt idx="11344">
                  <c:v>0.22561200000000001</c:v>
                </c:pt>
                <c:pt idx="11345">
                  <c:v>0.210837</c:v>
                </c:pt>
                <c:pt idx="11346">
                  <c:v>0.197242</c:v>
                </c:pt>
                <c:pt idx="11347">
                  <c:v>0.18474499999999999</c:v>
                </c:pt>
                <c:pt idx="11348">
                  <c:v>0.173261</c:v>
                </c:pt>
                <c:pt idx="11349">
                  <c:v>0.16272</c:v>
                </c:pt>
                <c:pt idx="11350">
                  <c:v>0.153034</c:v>
                </c:pt>
                <c:pt idx="11351">
                  <c:v>0.14415</c:v>
                </c:pt>
                <c:pt idx="11352">
                  <c:v>0.13599900000000001</c:v>
                </c:pt>
                <c:pt idx="11353">
                  <c:v>0.128525</c:v>
                </c:pt>
                <c:pt idx="11354">
                  <c:v>0.121668</c:v>
                </c:pt>
                <c:pt idx="11355">
                  <c:v>0.113403</c:v>
                </c:pt>
                <c:pt idx="11356">
                  <c:v>0.10780000000000001</c:v>
                </c:pt>
                <c:pt idx="11357">
                  <c:v>0.102659</c:v>
                </c:pt>
                <c:pt idx="11358">
                  <c:v>9.7943199999999994E-2</c:v>
                </c:pt>
                <c:pt idx="11359">
                  <c:v>9.1581899999999994E-2</c:v>
                </c:pt>
                <c:pt idx="11360">
                  <c:v>8.59824E-2</c:v>
                </c:pt>
                <c:pt idx="11361">
                  <c:v>8.1043400000000002E-2</c:v>
                </c:pt>
                <c:pt idx="11362">
                  <c:v>7.6679700000000003E-2</c:v>
                </c:pt>
                <c:pt idx="11363">
                  <c:v>7.2814299999999998E-2</c:v>
                </c:pt>
                <c:pt idx="11364">
                  <c:v>6.93825E-2</c:v>
                </c:pt>
                <c:pt idx="11365">
                  <c:v>6.6325700000000001E-2</c:v>
                </c:pt>
                <c:pt idx="11366">
                  <c:v>6.3595200000000005E-2</c:v>
                </c:pt>
                <c:pt idx="11367">
                  <c:v>6.0384699999999999E-2</c:v>
                </c:pt>
                <c:pt idx="11368">
                  <c:v>5.7589799999999997E-2</c:v>
                </c:pt>
                <c:pt idx="11369">
                  <c:v>5.5138600000000003E-2</c:v>
                </c:pt>
                <c:pt idx="11370">
                  <c:v>5.2973300000000001E-2</c:v>
                </c:pt>
                <c:pt idx="11371">
                  <c:v>5.1045500000000001E-2</c:v>
                </c:pt>
                <c:pt idx="11372">
                  <c:v>4.8517499999999998E-2</c:v>
                </c:pt>
                <c:pt idx="11373">
                  <c:v>4.6338299999999999E-2</c:v>
                </c:pt>
                <c:pt idx="11374">
                  <c:v>4.4234700000000002E-2</c:v>
                </c:pt>
                <c:pt idx="11375">
                  <c:v>4.2395200000000001E-2</c:v>
                </c:pt>
                <c:pt idx="11376">
                  <c:v>4.07661E-2</c:v>
                </c:pt>
                <c:pt idx="11377">
                  <c:v>3.8634700000000001E-2</c:v>
                </c:pt>
                <c:pt idx="11378">
                  <c:v>3.6799800000000001E-2</c:v>
                </c:pt>
                <c:pt idx="11379">
                  <c:v>3.5199599999999998E-2</c:v>
                </c:pt>
                <c:pt idx="11380">
                  <c:v>3.3791300000000003E-2</c:v>
                </c:pt>
                <c:pt idx="11381">
                  <c:v>3.2157900000000003E-2</c:v>
                </c:pt>
                <c:pt idx="11382">
                  <c:v>3.07535E-2</c:v>
                </c:pt>
                <c:pt idx="11383">
                  <c:v>2.95366E-2</c:v>
                </c:pt>
                <c:pt idx="11384">
                  <c:v>2.8508700000000001E-2</c:v>
                </c:pt>
                <c:pt idx="11385">
                  <c:v>2.72331E-2</c:v>
                </c:pt>
                <c:pt idx="11386">
                  <c:v>2.6163499999999999E-2</c:v>
                </c:pt>
                <c:pt idx="11387">
                  <c:v>2.5260600000000001E-2</c:v>
                </c:pt>
                <c:pt idx="11388">
                  <c:v>2.47361E-2</c:v>
                </c:pt>
                <c:pt idx="11389">
                  <c:v>2.3841500000000002E-2</c:v>
                </c:pt>
                <c:pt idx="11390">
                  <c:v>2.3116399999999999E-2</c:v>
                </c:pt>
                <c:pt idx="11391">
                  <c:v>2.2527599999999998E-2</c:v>
                </c:pt>
                <c:pt idx="11392">
                  <c:v>2.20501E-2</c:v>
                </c:pt>
                <c:pt idx="11393">
                  <c:v>2.16651E-2</c:v>
                </c:pt>
                <c:pt idx="11394">
                  <c:v>2.1215000000000001E-2</c:v>
                </c:pt>
                <c:pt idx="11395">
                  <c:v>2.0917000000000002E-2</c:v>
                </c:pt>
                <c:pt idx="11396">
                  <c:v>2.07431E-2</c:v>
                </c:pt>
                <c:pt idx="11397">
                  <c:v>2.0673400000000001E-2</c:v>
                </c:pt>
                <c:pt idx="11398">
                  <c:v>2.06964E-2</c:v>
                </c:pt>
                <c:pt idx="11399">
                  <c:v>2.08915E-2</c:v>
                </c:pt>
                <c:pt idx="11400">
                  <c:v>2.12625E-2</c:v>
                </c:pt>
                <c:pt idx="11401">
                  <c:v>2.1802100000000001E-2</c:v>
                </c:pt>
                <c:pt idx="11402">
                  <c:v>2.2512600000000001E-2</c:v>
                </c:pt>
                <c:pt idx="11403">
                  <c:v>2.3418600000000001E-2</c:v>
                </c:pt>
                <c:pt idx="11404">
                  <c:v>2.4157000000000001E-2</c:v>
                </c:pt>
                <c:pt idx="11405">
                  <c:v>2.5000700000000001E-2</c:v>
                </c:pt>
                <c:pt idx="11406">
                  <c:v>2.5960799999999999E-2</c:v>
                </c:pt>
                <c:pt idx="11407">
                  <c:v>2.70508E-2</c:v>
                </c:pt>
                <c:pt idx="11408">
                  <c:v>2.8287E-2</c:v>
                </c:pt>
                <c:pt idx="11409">
                  <c:v>2.9690500000000002E-2</c:v>
                </c:pt>
                <c:pt idx="11410">
                  <c:v>3.1287299999999997E-2</c:v>
                </c:pt>
                <c:pt idx="11411">
                  <c:v>3.2848099999999998E-2</c:v>
                </c:pt>
                <c:pt idx="11412">
                  <c:v>3.4312599999999999E-2</c:v>
                </c:pt>
                <c:pt idx="11413">
                  <c:v>3.59289E-2</c:v>
                </c:pt>
                <c:pt idx="11414">
                  <c:v>3.7716100000000002E-2</c:v>
                </c:pt>
                <c:pt idx="11415">
                  <c:v>3.9698200000000003E-2</c:v>
                </c:pt>
                <c:pt idx="11416">
                  <c:v>4.1904200000000003E-2</c:v>
                </c:pt>
                <c:pt idx="11417">
                  <c:v>4.4368699999999997E-2</c:v>
                </c:pt>
                <c:pt idx="11418">
                  <c:v>4.7131800000000001E-2</c:v>
                </c:pt>
                <c:pt idx="11419">
                  <c:v>4.9817100000000003E-2</c:v>
                </c:pt>
                <c:pt idx="11420">
                  <c:v>5.23372E-2</c:v>
                </c:pt>
                <c:pt idx="11421">
                  <c:v>5.5102100000000001E-2</c:v>
                </c:pt>
                <c:pt idx="11422">
                  <c:v>5.81437E-2</c:v>
                </c:pt>
                <c:pt idx="11423">
                  <c:v>6.14998E-2</c:v>
                </c:pt>
                <c:pt idx="11424">
                  <c:v>6.5214599999999998E-2</c:v>
                </c:pt>
                <c:pt idx="11425">
                  <c:v>6.9340799999999994E-2</c:v>
                </c:pt>
                <c:pt idx="11426">
                  <c:v>7.3941000000000007E-2</c:v>
                </c:pt>
                <c:pt idx="11427">
                  <c:v>7.8279699999999994E-2</c:v>
                </c:pt>
                <c:pt idx="11428">
                  <c:v>8.2188999999999998E-2</c:v>
                </c:pt>
                <c:pt idx="11429">
                  <c:v>8.6439799999999997E-2</c:v>
                </c:pt>
                <c:pt idx="11430">
                  <c:v>9.1073000000000001E-2</c:v>
                </c:pt>
                <c:pt idx="11431">
                  <c:v>9.6136100000000002E-2</c:v>
                </c:pt>
                <c:pt idx="11432">
                  <c:v>0.101684</c:v>
                </c:pt>
                <c:pt idx="11433">
                  <c:v>0.107781</c:v>
                </c:pt>
                <c:pt idx="11434">
                  <c:v>0.11450399999999999</c:v>
                </c:pt>
                <c:pt idx="11435">
                  <c:v>0.12110799999999999</c:v>
                </c:pt>
                <c:pt idx="11436">
                  <c:v>0.12745100000000001</c:v>
                </c:pt>
                <c:pt idx="11437">
                  <c:v>0.134354</c:v>
                </c:pt>
                <c:pt idx="11438">
                  <c:v>0.14188700000000001</c:v>
                </c:pt>
                <c:pt idx="11439">
                  <c:v>0.15013000000000001</c:v>
                </c:pt>
                <c:pt idx="11440">
                  <c:v>0.15917700000000001</c:v>
                </c:pt>
                <c:pt idx="11441">
                  <c:v>0.16913800000000001</c:v>
                </c:pt>
                <c:pt idx="11442">
                  <c:v>0.180146</c:v>
                </c:pt>
                <c:pt idx="11443">
                  <c:v>0.19119</c:v>
                </c:pt>
                <c:pt idx="11444">
                  <c:v>0.20209299999999999</c:v>
                </c:pt>
                <c:pt idx="11445">
                  <c:v>0.214032</c:v>
                </c:pt>
                <c:pt idx="11446">
                  <c:v>0.22714699999999999</c:v>
                </c:pt>
                <c:pt idx="11447">
                  <c:v>0.24160499999999999</c:v>
                </c:pt>
                <c:pt idx="11448">
                  <c:v>0.257604</c:v>
                </c:pt>
                <c:pt idx="11449">
                  <c:v>0.27538600000000002</c:v>
                </c:pt>
                <c:pt idx="11450">
                  <c:v>0.295242</c:v>
                </c:pt>
                <c:pt idx="11451">
                  <c:v>0.31492799999999999</c:v>
                </c:pt>
                <c:pt idx="11452">
                  <c:v>0.33398299999999997</c:v>
                </c:pt>
                <c:pt idx="11453">
                  <c:v>0.35501700000000003</c:v>
                </c:pt>
                <c:pt idx="11454">
                  <c:v>0.378357</c:v>
                </c:pt>
                <c:pt idx="11455">
                  <c:v>0.40441500000000002</c:v>
                </c:pt>
                <c:pt idx="11456">
                  <c:v>0.42605399999999999</c:v>
                </c:pt>
                <c:pt idx="11457">
                  <c:v>0.44979200000000003</c:v>
                </c:pt>
                <c:pt idx="11458">
                  <c:v>0.475989</c:v>
                </c:pt>
                <c:pt idx="11459">
                  <c:v>0.50507199999999997</c:v>
                </c:pt>
                <c:pt idx="11460">
                  <c:v>0.52633099999999999</c:v>
                </c:pt>
                <c:pt idx="11461">
                  <c:v>0.55976300000000001</c:v>
                </c:pt>
                <c:pt idx="11462">
                  <c:v>0.58757800000000004</c:v>
                </c:pt>
                <c:pt idx="11463">
                  <c:v>0.618143</c:v>
                </c:pt>
                <c:pt idx="11464">
                  <c:v>0.65190599999999999</c:v>
                </c:pt>
                <c:pt idx="11465">
                  <c:v>0.68938299999999997</c:v>
                </c:pt>
                <c:pt idx="11466">
                  <c:v>0.73123499999999997</c:v>
                </c:pt>
                <c:pt idx="11467">
                  <c:v>0.77819000000000005</c:v>
                </c:pt>
                <c:pt idx="11468">
                  <c:v>0.83116400000000001</c:v>
                </c:pt>
                <c:pt idx="11469">
                  <c:v>0.89121799999999995</c:v>
                </c:pt>
                <c:pt idx="11470">
                  <c:v>0.93581499999999995</c:v>
                </c:pt>
                <c:pt idx="11471">
                  <c:v>0.98453999999999997</c:v>
                </c:pt>
                <c:pt idx="11472">
                  <c:v>1.05779</c:v>
                </c:pt>
                <c:pt idx="11473">
                  <c:v>1.11195</c:v>
                </c:pt>
                <c:pt idx="11474">
                  <c:v>1.17089</c:v>
                </c:pt>
                <c:pt idx="11475">
                  <c:v>1.2351099999999999</c:v>
                </c:pt>
                <c:pt idx="11476">
                  <c:v>1.30514</c:v>
                </c:pt>
                <c:pt idx="11477">
                  <c:v>1.3815599999999999</c:v>
                </c:pt>
                <c:pt idx="11478">
                  <c:v>1.4650000000000001</c:v>
                </c:pt>
                <c:pt idx="11479">
                  <c:v>1.55616</c:v>
                </c:pt>
                <c:pt idx="11480">
                  <c:v>1.6557900000000001</c:v>
                </c:pt>
                <c:pt idx="11481">
                  <c:v>1.76467</c:v>
                </c:pt>
                <c:pt idx="11482">
                  <c:v>1.8836599999999999</c:v>
                </c:pt>
                <c:pt idx="11483">
                  <c:v>2.0137100000000001</c:v>
                </c:pt>
                <c:pt idx="11484">
                  <c:v>2.1558000000000002</c:v>
                </c:pt>
                <c:pt idx="11485">
                  <c:v>2.3109899999999999</c:v>
                </c:pt>
                <c:pt idx="11486">
                  <c:v>2.4803799999999998</c:v>
                </c:pt>
                <c:pt idx="11487">
                  <c:v>2.6412200000000001</c:v>
                </c:pt>
                <c:pt idx="11488">
                  <c:v>2.8666900000000002</c:v>
                </c:pt>
                <c:pt idx="11489">
                  <c:v>3.11497</c:v>
                </c:pt>
                <c:pt idx="11490">
                  <c:v>3.38794</c:v>
                </c:pt>
                <c:pt idx="11491">
                  <c:v>3.6877300000000002</c:v>
                </c:pt>
                <c:pt idx="11492">
                  <c:v>4.0163399999999996</c:v>
                </c:pt>
                <c:pt idx="11493">
                  <c:v>4.3762999999999996</c:v>
                </c:pt>
                <c:pt idx="11494">
                  <c:v>4.7695699999999999</c:v>
                </c:pt>
                <c:pt idx="11495">
                  <c:v>5.1986299999999996</c:v>
                </c:pt>
                <c:pt idx="11496">
                  <c:v>5.66568</c:v>
                </c:pt>
                <c:pt idx="11497">
                  <c:v>6.1732699999999996</c:v>
                </c:pt>
                <c:pt idx="11498">
                  <c:v>6.6504700000000003</c:v>
                </c:pt>
                <c:pt idx="11499">
                  <c:v>7.2870299999999997</c:v>
                </c:pt>
                <c:pt idx="11500">
                  <c:v>7.9781899999999997</c:v>
                </c:pt>
                <c:pt idx="11501">
                  <c:v>8.7265499999999996</c:v>
                </c:pt>
                <c:pt idx="11502">
                  <c:v>9.5345899999999997</c:v>
                </c:pt>
                <c:pt idx="11503">
                  <c:v>10.404500000000001</c:v>
                </c:pt>
                <c:pt idx="11504">
                  <c:v>11.337999999999999</c:v>
                </c:pt>
                <c:pt idx="11505">
                  <c:v>12.3367</c:v>
                </c:pt>
                <c:pt idx="11506">
                  <c:v>13.4168</c:v>
                </c:pt>
                <c:pt idx="11507">
                  <c:v>14.5817</c:v>
                </c:pt>
                <c:pt idx="11508">
                  <c:v>15.817299999999999</c:v>
                </c:pt>
                <c:pt idx="11509">
                  <c:v>17.122900000000001</c:v>
                </c:pt>
                <c:pt idx="11510">
                  <c:v>19.0045</c:v>
                </c:pt>
                <c:pt idx="11511">
                  <c:v>20.898900000000001</c:v>
                </c:pt>
                <c:pt idx="11512">
                  <c:v>23.465900000000001</c:v>
                </c:pt>
                <c:pt idx="11513">
                  <c:v>26.661799999999999</c:v>
                </c:pt>
                <c:pt idx="11514">
                  <c:v>30.390999999999998</c:v>
                </c:pt>
                <c:pt idx="11515">
                  <c:v>40.892699999999998</c:v>
                </c:pt>
                <c:pt idx="11516">
                  <c:v>44.0411</c:v>
                </c:pt>
                <c:pt idx="11517">
                  <c:v>47.119900000000001</c:v>
                </c:pt>
                <c:pt idx="11518">
                  <c:v>49.246600000000001</c:v>
                </c:pt>
                <c:pt idx="11519">
                  <c:v>51.2134</c:v>
                </c:pt>
                <c:pt idx="11520">
                  <c:v>53.063899999999997</c:v>
                </c:pt>
                <c:pt idx="11521">
                  <c:v>54.516300000000001</c:v>
                </c:pt>
                <c:pt idx="11522">
                  <c:v>55.533099999999997</c:v>
                </c:pt>
                <c:pt idx="11523">
                  <c:v>55.9861</c:v>
                </c:pt>
                <c:pt idx="11524">
                  <c:v>56.193199999999997</c:v>
                </c:pt>
                <c:pt idx="11525">
                  <c:v>56.003999999999998</c:v>
                </c:pt>
                <c:pt idx="11526">
                  <c:v>55.472200000000001</c:v>
                </c:pt>
                <c:pt idx="11527">
                  <c:v>54.667200000000001</c:v>
                </c:pt>
                <c:pt idx="11528">
                  <c:v>53.478299999999997</c:v>
                </c:pt>
                <c:pt idx="11529">
                  <c:v>51.726900000000001</c:v>
                </c:pt>
                <c:pt idx="11530">
                  <c:v>49.912799999999997</c:v>
                </c:pt>
                <c:pt idx="11531">
                  <c:v>47.524299999999997</c:v>
                </c:pt>
                <c:pt idx="11532">
                  <c:v>44.387300000000003</c:v>
                </c:pt>
                <c:pt idx="11533">
                  <c:v>40.090000000000003</c:v>
                </c:pt>
                <c:pt idx="11534">
                  <c:v>29.6143</c:v>
                </c:pt>
                <c:pt idx="11535">
                  <c:v>26.2805</c:v>
                </c:pt>
                <c:pt idx="11536">
                  <c:v>23.107500000000002</c:v>
                </c:pt>
                <c:pt idx="11537">
                  <c:v>20.456499999999998</c:v>
                </c:pt>
                <c:pt idx="11538">
                  <c:v>18.587599999999998</c:v>
                </c:pt>
                <c:pt idx="11539">
                  <c:v>16.828099999999999</c:v>
                </c:pt>
                <c:pt idx="11540">
                  <c:v>15.183</c:v>
                </c:pt>
                <c:pt idx="11541">
                  <c:v>13.6541</c:v>
                </c:pt>
                <c:pt idx="11542">
                  <c:v>12.6998</c:v>
                </c:pt>
                <c:pt idx="11543">
                  <c:v>11.7059</c:v>
                </c:pt>
                <c:pt idx="11544">
                  <c:v>10.6891</c:v>
                </c:pt>
                <c:pt idx="11545">
                  <c:v>9.7450899999999994</c:v>
                </c:pt>
                <c:pt idx="11546">
                  <c:v>8.8715700000000002</c:v>
                </c:pt>
                <c:pt idx="11547">
                  <c:v>8.0660000000000007</c:v>
                </c:pt>
                <c:pt idx="11548">
                  <c:v>7.5046200000000001</c:v>
                </c:pt>
                <c:pt idx="11549">
                  <c:v>6.97879</c:v>
                </c:pt>
                <c:pt idx="11550">
                  <c:v>6.4866299999999999</c:v>
                </c:pt>
                <c:pt idx="11551">
                  <c:v>6.0271800000000004</c:v>
                </c:pt>
                <c:pt idx="11552">
                  <c:v>5.5702699999999998</c:v>
                </c:pt>
                <c:pt idx="11553">
                  <c:v>5.0948099999999998</c:v>
                </c:pt>
                <c:pt idx="11554">
                  <c:v>4.6596000000000002</c:v>
                </c:pt>
                <c:pt idx="11555">
                  <c:v>4.2621900000000004</c:v>
                </c:pt>
                <c:pt idx="11556">
                  <c:v>3.8998900000000001</c:v>
                </c:pt>
                <c:pt idx="11557">
                  <c:v>3.5703499999999999</c:v>
                </c:pt>
                <c:pt idx="11558">
                  <c:v>3.2708300000000001</c:v>
                </c:pt>
                <c:pt idx="11559">
                  <c:v>2.99926</c:v>
                </c:pt>
                <c:pt idx="11560">
                  <c:v>2.75326</c:v>
                </c:pt>
                <c:pt idx="11561">
                  <c:v>2.5307599999999999</c:v>
                </c:pt>
                <c:pt idx="11562">
                  <c:v>2.3296399999999999</c:v>
                </c:pt>
                <c:pt idx="11563">
                  <c:v>2.1896200000000001</c:v>
                </c:pt>
                <c:pt idx="11564">
                  <c:v>2.0446300000000002</c:v>
                </c:pt>
                <c:pt idx="11565">
                  <c:v>1.9119200000000001</c:v>
                </c:pt>
                <c:pt idx="11566">
                  <c:v>1.79047</c:v>
                </c:pt>
                <c:pt idx="11567">
                  <c:v>1.6793499999999999</c:v>
                </c:pt>
                <c:pt idx="11568">
                  <c:v>1.5776699999999999</c:v>
                </c:pt>
                <c:pt idx="11569">
                  <c:v>1.4846299999999999</c:v>
                </c:pt>
                <c:pt idx="11570">
                  <c:v>1.3994599999999999</c:v>
                </c:pt>
                <c:pt idx="11571">
                  <c:v>1.3214699999999999</c:v>
                </c:pt>
                <c:pt idx="11572">
                  <c:v>1.2499899999999999</c:v>
                </c:pt>
                <c:pt idx="11573">
                  <c:v>1.1844600000000001</c:v>
                </c:pt>
                <c:pt idx="11574">
                  <c:v>1.1243300000000001</c:v>
                </c:pt>
                <c:pt idx="11575">
                  <c:v>1.0690900000000001</c:v>
                </c:pt>
                <c:pt idx="11576">
                  <c:v>1.0182899999999999</c:v>
                </c:pt>
                <c:pt idx="11577">
                  <c:v>0.949515</c:v>
                </c:pt>
                <c:pt idx="11578">
                  <c:v>0.908084</c:v>
                </c:pt>
                <c:pt idx="11579">
                  <c:v>0.86166399999999999</c:v>
                </c:pt>
                <c:pt idx="11580">
                  <c:v>0.81941600000000003</c:v>
                </c:pt>
                <c:pt idx="11581">
                  <c:v>0.78085400000000005</c:v>
                </c:pt>
                <c:pt idx="11582">
                  <c:v>0.72903300000000004</c:v>
                </c:pt>
                <c:pt idx="11583">
                  <c:v>0.68338500000000002</c:v>
                </c:pt>
                <c:pt idx="11584">
                  <c:v>0.64290499999999995</c:v>
                </c:pt>
                <c:pt idx="11585">
                  <c:v>0.60678500000000002</c:v>
                </c:pt>
                <c:pt idx="11586">
                  <c:v>0.57434700000000005</c:v>
                </c:pt>
                <c:pt idx="11587">
                  <c:v>0.54505199999999998</c:v>
                </c:pt>
                <c:pt idx="11588">
                  <c:v>0.51842999999999995</c:v>
                </c:pt>
                <c:pt idx="11589">
                  <c:v>0.49412499999999998</c:v>
                </c:pt>
                <c:pt idx="11590">
                  <c:v>0.469883</c:v>
                </c:pt>
                <c:pt idx="11591">
                  <c:v>0.44418200000000002</c:v>
                </c:pt>
                <c:pt idx="11592">
                  <c:v>0.42086099999999999</c:v>
                </c:pt>
                <c:pt idx="11593">
                  <c:v>0.39959</c:v>
                </c:pt>
                <c:pt idx="11594">
                  <c:v>0.37395299999999998</c:v>
                </c:pt>
                <c:pt idx="11595">
                  <c:v>0.350968</c:v>
                </c:pt>
                <c:pt idx="11596">
                  <c:v>0.330239</c:v>
                </c:pt>
                <c:pt idx="11597">
                  <c:v>0.31145</c:v>
                </c:pt>
                <c:pt idx="11598">
                  <c:v>0.29434500000000002</c:v>
                </c:pt>
                <c:pt idx="11599">
                  <c:v>0.27659099999999998</c:v>
                </c:pt>
                <c:pt idx="11600">
                  <c:v>0.25859900000000002</c:v>
                </c:pt>
                <c:pt idx="11601">
                  <c:v>0.242419</c:v>
                </c:pt>
                <c:pt idx="11602">
                  <c:v>0.22780500000000001</c:v>
                </c:pt>
                <c:pt idx="11603">
                  <c:v>0.21455199999999999</c:v>
                </c:pt>
                <c:pt idx="11604">
                  <c:v>0.20249300000000001</c:v>
                </c:pt>
                <c:pt idx="11605">
                  <c:v>0.19148200000000001</c:v>
                </c:pt>
                <c:pt idx="11606">
                  <c:v>0.18140000000000001</c:v>
                </c:pt>
                <c:pt idx="11607">
                  <c:v>0.17165</c:v>
                </c:pt>
                <c:pt idx="11608">
                  <c:v>0.16226299999999999</c:v>
                </c:pt>
                <c:pt idx="11609">
                  <c:v>0.153673</c:v>
                </c:pt>
                <c:pt idx="11610">
                  <c:v>0.145791</c:v>
                </c:pt>
                <c:pt idx="11611">
                  <c:v>0.13854</c:v>
                </c:pt>
                <c:pt idx="11612">
                  <c:v>0.12870300000000001</c:v>
                </c:pt>
                <c:pt idx="11613">
                  <c:v>0.119946</c:v>
                </c:pt>
                <c:pt idx="11614">
                  <c:v>0.11361400000000001</c:v>
                </c:pt>
                <c:pt idx="11615">
                  <c:v>0.10688599999999999</c:v>
                </c:pt>
                <c:pt idx="11616">
                  <c:v>0.100784</c:v>
                </c:pt>
                <c:pt idx="11617">
                  <c:v>9.5230300000000004E-2</c:v>
                </c:pt>
                <c:pt idx="11618">
                  <c:v>9.0160699999999996E-2</c:v>
                </c:pt>
                <c:pt idx="11619">
                  <c:v>8.5520100000000002E-2</c:v>
                </c:pt>
                <c:pt idx="11620">
                  <c:v>8.1261100000000003E-2</c:v>
                </c:pt>
                <c:pt idx="11621">
                  <c:v>7.7342800000000003E-2</c:v>
                </c:pt>
                <c:pt idx="11622">
                  <c:v>7.3236700000000002E-2</c:v>
                </c:pt>
                <c:pt idx="11623">
                  <c:v>6.9037200000000007E-2</c:v>
                </c:pt>
                <c:pt idx="11624">
                  <c:v>6.5229200000000001E-2</c:v>
                </c:pt>
                <c:pt idx="11625">
                  <c:v>6.1765399999999998E-2</c:v>
                </c:pt>
                <c:pt idx="11626">
                  <c:v>5.8605499999999998E-2</c:v>
                </c:pt>
                <c:pt idx="11627">
                  <c:v>5.5714899999999998E-2</c:v>
                </c:pt>
                <c:pt idx="11628">
                  <c:v>5.3063899999999997E-2</c:v>
                </c:pt>
                <c:pt idx="11629">
                  <c:v>4.9481700000000003E-2</c:v>
                </c:pt>
                <c:pt idx="11630">
                  <c:v>4.6419599999999998E-2</c:v>
                </c:pt>
                <c:pt idx="11631">
                  <c:v>4.3684000000000001E-2</c:v>
                </c:pt>
                <c:pt idx="11632">
                  <c:v>4.12311E-2</c:v>
                </c:pt>
                <c:pt idx="11633">
                  <c:v>3.9023599999999999E-2</c:v>
                </c:pt>
                <c:pt idx="11634">
                  <c:v>3.7029600000000003E-2</c:v>
                </c:pt>
                <c:pt idx="11635">
                  <c:v>3.52219E-2</c:v>
                </c:pt>
                <c:pt idx="11636">
                  <c:v>3.3577799999999998E-2</c:v>
                </c:pt>
                <c:pt idx="11637">
                  <c:v>3.2078799999999998E-2</c:v>
                </c:pt>
                <c:pt idx="11638">
                  <c:v>3.0214700000000001E-2</c:v>
                </c:pt>
                <c:pt idx="11639">
                  <c:v>2.8565400000000001E-2</c:v>
                </c:pt>
                <c:pt idx="11640">
                  <c:v>2.7100900000000001E-2</c:v>
                </c:pt>
                <c:pt idx="11641">
                  <c:v>2.5795599999999998E-2</c:v>
                </c:pt>
                <c:pt idx="11642">
                  <c:v>2.4628400000000002E-2</c:v>
                </c:pt>
                <c:pt idx="11643">
                  <c:v>2.35824E-2</c:v>
                </c:pt>
                <c:pt idx="11644">
                  <c:v>2.2643799999999999E-2</c:v>
                </c:pt>
                <c:pt idx="11645">
                  <c:v>2.1800900000000002E-2</c:v>
                </c:pt>
                <c:pt idx="11646">
                  <c:v>2.0886399999999999E-2</c:v>
                </c:pt>
                <c:pt idx="11647">
                  <c:v>2.00842E-2</c:v>
                </c:pt>
                <c:pt idx="11648">
                  <c:v>1.93791E-2</c:v>
                </c:pt>
                <c:pt idx="11649">
                  <c:v>1.8760499999999999E-2</c:v>
                </c:pt>
                <c:pt idx="11650">
                  <c:v>1.82211E-2</c:v>
                </c:pt>
                <c:pt idx="11651">
                  <c:v>1.7546900000000001E-2</c:v>
                </c:pt>
                <c:pt idx="11652">
                  <c:v>1.70183E-2</c:v>
                </c:pt>
                <c:pt idx="11653">
                  <c:v>1.66549E-2</c:v>
                </c:pt>
                <c:pt idx="11654">
                  <c:v>1.6394700000000002E-2</c:v>
                </c:pt>
                <c:pt idx="11655">
                  <c:v>1.62349E-2</c:v>
                </c:pt>
                <c:pt idx="11656">
                  <c:v>1.6177199999999999E-2</c:v>
                </c:pt>
                <c:pt idx="11657">
                  <c:v>1.6240899999999999E-2</c:v>
                </c:pt>
                <c:pt idx="11658">
                  <c:v>1.63634E-2</c:v>
                </c:pt>
                <c:pt idx="11659">
                  <c:v>1.6555799999999999E-2</c:v>
                </c:pt>
                <c:pt idx="11660">
                  <c:v>1.6824499999999999E-2</c:v>
                </c:pt>
                <c:pt idx="11661">
                  <c:v>1.71784E-2</c:v>
                </c:pt>
                <c:pt idx="11662">
                  <c:v>1.76311E-2</c:v>
                </c:pt>
                <c:pt idx="11663">
                  <c:v>1.8200000000000001E-2</c:v>
                </c:pt>
                <c:pt idx="11664">
                  <c:v>1.8795900000000001E-2</c:v>
                </c:pt>
                <c:pt idx="11665">
                  <c:v>1.9381700000000002E-2</c:v>
                </c:pt>
                <c:pt idx="11666">
                  <c:v>2.0061099999999998E-2</c:v>
                </c:pt>
                <c:pt idx="11667">
                  <c:v>2.0848999999999999E-2</c:v>
                </c:pt>
                <c:pt idx="11668">
                  <c:v>2.1763500000000002E-2</c:v>
                </c:pt>
                <c:pt idx="11669">
                  <c:v>2.2827900000000002E-2</c:v>
                </c:pt>
                <c:pt idx="11670">
                  <c:v>2.3742099999999999E-2</c:v>
                </c:pt>
                <c:pt idx="11671">
                  <c:v>2.47724E-2</c:v>
                </c:pt>
                <c:pt idx="11672">
                  <c:v>2.5937000000000002E-2</c:v>
                </c:pt>
                <c:pt idx="11673">
                  <c:v>2.6927599999999999E-2</c:v>
                </c:pt>
                <c:pt idx="11674">
                  <c:v>2.8164499999999999E-2</c:v>
                </c:pt>
                <c:pt idx="11675">
                  <c:v>2.955E-2</c:v>
                </c:pt>
                <c:pt idx="11676">
                  <c:v>3.1107300000000001E-2</c:v>
                </c:pt>
                <c:pt idx="11677">
                  <c:v>3.2864600000000001E-2</c:v>
                </c:pt>
                <c:pt idx="11678">
                  <c:v>3.4856100000000001E-2</c:v>
                </c:pt>
                <c:pt idx="11679">
                  <c:v>3.6528100000000001E-2</c:v>
                </c:pt>
                <c:pt idx="11680">
                  <c:v>3.8376399999999998E-2</c:v>
                </c:pt>
                <c:pt idx="11681">
                  <c:v>4.0426200000000002E-2</c:v>
                </c:pt>
                <c:pt idx="11682">
                  <c:v>4.30677E-2</c:v>
                </c:pt>
                <c:pt idx="11683">
                  <c:v>4.5157999999999997E-2</c:v>
                </c:pt>
                <c:pt idx="11684">
                  <c:v>4.7454200000000002E-2</c:v>
                </c:pt>
                <c:pt idx="11685">
                  <c:v>4.9984500000000001E-2</c:v>
                </c:pt>
                <c:pt idx="11686">
                  <c:v>5.2782200000000001E-2</c:v>
                </c:pt>
                <c:pt idx="11687">
                  <c:v>5.5886499999999999E-2</c:v>
                </c:pt>
                <c:pt idx="11688">
                  <c:v>5.9344800000000003E-2</c:v>
                </c:pt>
                <c:pt idx="11689">
                  <c:v>6.3213500000000006E-2</c:v>
                </c:pt>
                <c:pt idx="11690">
                  <c:v>6.6732299999999994E-2</c:v>
                </c:pt>
                <c:pt idx="11691">
                  <c:v>7.0617100000000002E-2</c:v>
                </c:pt>
                <c:pt idx="11692">
                  <c:v>7.4922600000000006E-2</c:v>
                </c:pt>
                <c:pt idx="11693">
                  <c:v>7.9713400000000004E-2</c:v>
                </c:pt>
                <c:pt idx="11694">
                  <c:v>8.5069400000000003E-2</c:v>
                </c:pt>
                <c:pt idx="11695">
                  <c:v>8.9514899999999994E-2</c:v>
                </c:pt>
                <c:pt idx="11696">
                  <c:v>9.4381900000000005E-2</c:v>
                </c:pt>
                <c:pt idx="11697">
                  <c:v>9.9730100000000002E-2</c:v>
                </c:pt>
                <c:pt idx="11698">
                  <c:v>0.105631</c:v>
                </c:pt>
                <c:pt idx="11699">
                  <c:v>0.111412</c:v>
                </c:pt>
                <c:pt idx="11700">
                  <c:v>0.11777700000000001</c:v>
                </c:pt>
                <c:pt idx="11701">
                  <c:v>0.124824</c:v>
                </c:pt>
                <c:pt idx="11702">
                  <c:v>0.13267499999999999</c:v>
                </c:pt>
                <c:pt idx="11703">
                  <c:v>0.14149900000000001</c:v>
                </c:pt>
                <c:pt idx="11704">
                  <c:v>0.14888499999999999</c:v>
                </c:pt>
                <c:pt idx="11705">
                  <c:v>0.15706300000000001</c:v>
                </c:pt>
                <c:pt idx="11706">
                  <c:v>0.16619400000000001</c:v>
                </c:pt>
                <c:pt idx="11707">
                  <c:v>0.176484</c:v>
                </c:pt>
                <c:pt idx="11708">
                  <c:v>0.186142</c:v>
                </c:pt>
                <c:pt idx="11709">
                  <c:v>0.196992</c:v>
                </c:pt>
                <c:pt idx="11710">
                  <c:v>0.209289</c:v>
                </c:pt>
                <c:pt idx="11711">
                  <c:v>0.218444</c:v>
                </c:pt>
                <c:pt idx="11712">
                  <c:v>0.228494</c:v>
                </c:pt>
                <c:pt idx="11713">
                  <c:v>0.239569</c:v>
                </c:pt>
                <c:pt idx="11714">
                  <c:v>0.25182500000000002</c:v>
                </c:pt>
                <c:pt idx="11715">
                  <c:v>0.26543699999999998</c:v>
                </c:pt>
                <c:pt idx="11716">
                  <c:v>0.280607</c:v>
                </c:pt>
                <c:pt idx="11717">
                  <c:v>0.29757099999999997</c:v>
                </c:pt>
                <c:pt idx="11718">
                  <c:v>0.31659900000000002</c:v>
                </c:pt>
                <c:pt idx="11719">
                  <c:v>0.338001</c:v>
                </c:pt>
                <c:pt idx="11720">
                  <c:v>0.355821</c:v>
                </c:pt>
                <c:pt idx="11721">
                  <c:v>0.375338</c:v>
                </c:pt>
                <c:pt idx="11722">
                  <c:v>0.39674399999999999</c:v>
                </c:pt>
                <c:pt idx="11723">
                  <c:v>0.41697499999999998</c:v>
                </c:pt>
                <c:pt idx="11724">
                  <c:v>0.44424400000000003</c:v>
                </c:pt>
                <c:pt idx="11725">
                  <c:v>0.47439500000000001</c:v>
                </c:pt>
                <c:pt idx="11726">
                  <c:v>0.50774900000000001</c:v>
                </c:pt>
                <c:pt idx="11727">
                  <c:v>0.54466099999999995</c:v>
                </c:pt>
                <c:pt idx="11728">
                  <c:v>0.58551399999999998</c:v>
                </c:pt>
                <c:pt idx="11729">
                  <c:v>0.63072300000000003</c:v>
                </c:pt>
                <c:pt idx="11730">
                  <c:v>0.68074100000000004</c:v>
                </c:pt>
                <c:pt idx="11731">
                  <c:v>0.73606700000000003</c:v>
                </c:pt>
                <c:pt idx="11732">
                  <c:v>0.79723500000000003</c:v>
                </c:pt>
                <c:pt idx="11733">
                  <c:v>0.84728400000000004</c:v>
                </c:pt>
                <c:pt idx="11734">
                  <c:v>0.90117700000000001</c:v>
                </c:pt>
                <c:pt idx="11735">
                  <c:v>0.95921599999999996</c:v>
                </c:pt>
                <c:pt idx="11736">
                  <c:v>1.02166</c:v>
                </c:pt>
                <c:pt idx="11737">
                  <c:v>1.08883</c:v>
                </c:pt>
                <c:pt idx="11738">
                  <c:v>1.1609799999999999</c:v>
                </c:pt>
                <c:pt idx="11739">
                  <c:v>1.2385200000000001</c:v>
                </c:pt>
                <c:pt idx="11740">
                  <c:v>1.3217000000000001</c:v>
                </c:pt>
                <c:pt idx="11741">
                  <c:v>1.42642</c:v>
                </c:pt>
                <c:pt idx="11742">
                  <c:v>1.5231699999999999</c:v>
                </c:pt>
                <c:pt idx="11743">
                  <c:v>1.6267499999999999</c:v>
                </c:pt>
                <c:pt idx="11744">
                  <c:v>1.7375400000000001</c:v>
                </c:pt>
                <c:pt idx="11745">
                  <c:v>1.85595</c:v>
                </c:pt>
                <c:pt idx="11746">
                  <c:v>1.98241</c:v>
                </c:pt>
                <c:pt idx="11747">
                  <c:v>2.1173099999999998</c:v>
                </c:pt>
                <c:pt idx="11748">
                  <c:v>2.2610600000000001</c:v>
                </c:pt>
                <c:pt idx="11749">
                  <c:v>2.4141499999999998</c:v>
                </c:pt>
                <c:pt idx="11750">
                  <c:v>2.577</c:v>
                </c:pt>
                <c:pt idx="11751">
                  <c:v>2.8404600000000002</c:v>
                </c:pt>
                <c:pt idx="11752">
                  <c:v>3.1283699999999999</c:v>
                </c:pt>
                <c:pt idx="11753">
                  <c:v>3.44211</c:v>
                </c:pt>
                <c:pt idx="11754">
                  <c:v>3.7832699999999999</c:v>
                </c:pt>
                <c:pt idx="11755">
                  <c:v>4.0894899999999996</c:v>
                </c:pt>
                <c:pt idx="11756">
                  <c:v>4.4844999999999997</c:v>
                </c:pt>
                <c:pt idx="11757">
                  <c:v>4.9106899999999998</c:v>
                </c:pt>
                <c:pt idx="11758">
                  <c:v>5.3692399999999996</c:v>
                </c:pt>
                <c:pt idx="11759">
                  <c:v>5.8612500000000001</c:v>
                </c:pt>
                <c:pt idx="11760">
                  <c:v>6.3876200000000001</c:v>
                </c:pt>
                <c:pt idx="11761">
                  <c:v>6.9490499999999997</c:v>
                </c:pt>
                <c:pt idx="11762">
                  <c:v>7.54603</c:v>
                </c:pt>
                <c:pt idx="11763">
                  <c:v>8.4163399999999999</c:v>
                </c:pt>
                <c:pt idx="11764">
                  <c:v>9.3037899999999993</c:v>
                </c:pt>
                <c:pt idx="11765">
                  <c:v>10.25</c:v>
                </c:pt>
                <c:pt idx="11766">
                  <c:v>11.2538</c:v>
                </c:pt>
                <c:pt idx="11767">
                  <c:v>12.6762</c:v>
                </c:pt>
                <c:pt idx="11768">
                  <c:v>14.2141</c:v>
                </c:pt>
                <c:pt idx="11769">
                  <c:v>16.047499999999999</c:v>
                </c:pt>
                <c:pt idx="11770">
                  <c:v>19.024999999999999</c:v>
                </c:pt>
                <c:pt idx="11771">
                  <c:v>23.9832</c:v>
                </c:pt>
                <c:pt idx="11772">
                  <c:v>26.292100000000001</c:v>
                </c:pt>
                <c:pt idx="11773">
                  <c:v>28.110499999999998</c:v>
                </c:pt>
                <c:pt idx="11774">
                  <c:v>29.6617</c:v>
                </c:pt>
                <c:pt idx="11775">
                  <c:v>30.891999999999999</c:v>
                </c:pt>
                <c:pt idx="11776">
                  <c:v>31.858899999999998</c:v>
                </c:pt>
                <c:pt idx="11777">
                  <c:v>32.574599999999997</c:v>
                </c:pt>
                <c:pt idx="11778">
                  <c:v>33.048400000000001</c:v>
                </c:pt>
                <c:pt idx="11779">
                  <c:v>33.258699999999997</c:v>
                </c:pt>
                <c:pt idx="11780">
                  <c:v>33.285600000000002</c:v>
                </c:pt>
                <c:pt idx="11781">
                  <c:v>33.201799999999999</c:v>
                </c:pt>
                <c:pt idx="11782">
                  <c:v>32.884700000000002</c:v>
                </c:pt>
                <c:pt idx="11783">
                  <c:v>32.392000000000003</c:v>
                </c:pt>
                <c:pt idx="11784">
                  <c:v>31.851500000000001</c:v>
                </c:pt>
                <c:pt idx="11785">
                  <c:v>31.043500000000002</c:v>
                </c:pt>
                <c:pt idx="11786">
                  <c:v>29.775400000000001</c:v>
                </c:pt>
                <c:pt idx="11787">
                  <c:v>28.453299999999999</c:v>
                </c:pt>
                <c:pt idx="11788">
                  <c:v>26.904800000000002</c:v>
                </c:pt>
                <c:pt idx="11789">
                  <c:v>24.728999999999999</c:v>
                </c:pt>
                <c:pt idx="11790">
                  <c:v>21.366199999999999</c:v>
                </c:pt>
                <c:pt idx="11791">
                  <c:v>17.253599999999999</c:v>
                </c:pt>
                <c:pt idx="11792">
                  <c:v>14.821099999999999</c:v>
                </c:pt>
                <c:pt idx="11793">
                  <c:v>13.085699999999999</c:v>
                </c:pt>
                <c:pt idx="11794">
                  <c:v>11.7746</c:v>
                </c:pt>
                <c:pt idx="11795">
                  <c:v>10.540100000000001</c:v>
                </c:pt>
                <c:pt idx="11796">
                  <c:v>9.6680399999999995</c:v>
                </c:pt>
                <c:pt idx="11797">
                  <c:v>8.6164199999999997</c:v>
                </c:pt>
                <c:pt idx="11798">
                  <c:v>7.9601100000000002</c:v>
                </c:pt>
                <c:pt idx="11799">
                  <c:v>7.3397600000000001</c:v>
                </c:pt>
                <c:pt idx="11800">
                  <c:v>6.7551800000000002</c:v>
                </c:pt>
                <c:pt idx="11801">
                  <c:v>6.2059899999999999</c:v>
                </c:pt>
                <c:pt idx="11802">
                  <c:v>5.6916399999999996</c:v>
                </c:pt>
                <c:pt idx="11803">
                  <c:v>5.2113500000000004</c:v>
                </c:pt>
                <c:pt idx="11804">
                  <c:v>4.7163899999999996</c:v>
                </c:pt>
                <c:pt idx="11805">
                  <c:v>4.3376400000000004</c:v>
                </c:pt>
                <c:pt idx="11806">
                  <c:v>3.9848400000000002</c:v>
                </c:pt>
                <c:pt idx="11807">
                  <c:v>3.65666</c:v>
                </c:pt>
                <c:pt idx="11808">
                  <c:v>3.3523399999999999</c:v>
                </c:pt>
                <c:pt idx="11809">
                  <c:v>3.0705900000000002</c:v>
                </c:pt>
                <c:pt idx="11810">
                  <c:v>2.8103600000000002</c:v>
                </c:pt>
                <c:pt idx="11811">
                  <c:v>2.57043</c:v>
                </c:pt>
                <c:pt idx="11812">
                  <c:v>2.3497400000000002</c:v>
                </c:pt>
                <c:pt idx="11813">
                  <c:v>2.1471</c:v>
                </c:pt>
                <c:pt idx="11814">
                  <c:v>1.9614499999999999</c:v>
                </c:pt>
                <c:pt idx="11815">
                  <c:v>1.8162799999999999</c:v>
                </c:pt>
                <c:pt idx="11816">
                  <c:v>1.6819</c:v>
                </c:pt>
                <c:pt idx="11817">
                  <c:v>1.55758</c:v>
                </c:pt>
                <c:pt idx="11818">
                  <c:v>1.4427700000000001</c:v>
                </c:pt>
                <c:pt idx="11819">
                  <c:v>1.3367899999999999</c:v>
                </c:pt>
                <c:pt idx="11820">
                  <c:v>1.23912</c:v>
                </c:pt>
                <c:pt idx="11821">
                  <c:v>1.14917</c:v>
                </c:pt>
                <c:pt idx="11822">
                  <c:v>1.0664499999999999</c:v>
                </c:pt>
                <c:pt idx="11823">
                  <c:v>0.99036299999999999</c:v>
                </c:pt>
                <c:pt idx="11824">
                  <c:v>0.92051000000000005</c:v>
                </c:pt>
                <c:pt idx="11825">
                  <c:v>0.85639200000000004</c:v>
                </c:pt>
                <c:pt idx="11826">
                  <c:v>0.79760600000000004</c:v>
                </c:pt>
                <c:pt idx="11827">
                  <c:v>0.74370099999999995</c:v>
                </c:pt>
                <c:pt idx="11828">
                  <c:v>0.69433299999999998</c:v>
                </c:pt>
                <c:pt idx="11829">
                  <c:v>0.64911600000000003</c:v>
                </c:pt>
                <c:pt idx="11830">
                  <c:v>0.607734</c:v>
                </c:pt>
                <c:pt idx="11831">
                  <c:v>0.57112700000000005</c:v>
                </c:pt>
                <c:pt idx="11832">
                  <c:v>0.53753600000000001</c:v>
                </c:pt>
                <c:pt idx="11833">
                  <c:v>0.50669399999999998</c:v>
                </c:pt>
                <c:pt idx="11834">
                  <c:v>0.47838399999999998</c:v>
                </c:pt>
                <c:pt idx="11835">
                  <c:v>0.45238</c:v>
                </c:pt>
                <c:pt idx="11836">
                  <c:v>0.42849500000000001</c:v>
                </c:pt>
                <c:pt idx="11837">
                  <c:v>0.39962799999999998</c:v>
                </c:pt>
                <c:pt idx="11838">
                  <c:v>0.37381199999999998</c:v>
                </c:pt>
                <c:pt idx="11839">
                  <c:v>0.35069800000000001</c:v>
                </c:pt>
                <c:pt idx="11840">
                  <c:v>0.32996799999999998</c:v>
                </c:pt>
                <c:pt idx="11841">
                  <c:v>0.31134299999999998</c:v>
                </c:pt>
                <c:pt idx="11842">
                  <c:v>0.29458000000000001</c:v>
                </c:pt>
                <c:pt idx="11843">
                  <c:v>0.27945599999999998</c:v>
                </c:pt>
                <c:pt idx="11844">
                  <c:v>0.26577699999999999</c:v>
                </c:pt>
                <c:pt idx="11845">
                  <c:v>0.25337199999999999</c:v>
                </c:pt>
                <c:pt idx="11846">
                  <c:v>0.24209</c:v>
                </c:pt>
                <c:pt idx="11847">
                  <c:v>0.226991</c:v>
                </c:pt>
                <c:pt idx="11848">
                  <c:v>0.21512999999999999</c:v>
                </c:pt>
                <c:pt idx="11849">
                  <c:v>0.204512</c:v>
                </c:pt>
                <c:pt idx="11850">
                  <c:v>0.19495100000000001</c:v>
                </c:pt>
                <c:pt idx="11851">
                  <c:v>0.18629499999999999</c:v>
                </c:pt>
                <c:pt idx="11852">
                  <c:v>0.17472599999999999</c:v>
                </c:pt>
                <c:pt idx="11853">
                  <c:v>0.16456000000000001</c:v>
                </c:pt>
                <c:pt idx="11854">
                  <c:v>0.155531</c:v>
                </c:pt>
                <c:pt idx="11855">
                  <c:v>0.14743700000000001</c:v>
                </c:pt>
                <c:pt idx="11856">
                  <c:v>0.140122</c:v>
                </c:pt>
                <c:pt idx="11857">
                  <c:v>0.133467</c:v>
                </c:pt>
                <c:pt idx="11858">
                  <c:v>0.12545600000000001</c:v>
                </c:pt>
                <c:pt idx="11859">
                  <c:v>0.11771</c:v>
                </c:pt>
                <c:pt idx="11860">
                  <c:v>0.110272</c:v>
                </c:pt>
                <c:pt idx="11861">
                  <c:v>0.103621</c:v>
                </c:pt>
                <c:pt idx="11862">
                  <c:v>9.7637100000000004E-2</c:v>
                </c:pt>
                <c:pt idx="11863">
                  <c:v>9.2226299999999997E-2</c:v>
                </c:pt>
                <c:pt idx="11864">
                  <c:v>8.7312699999999993E-2</c:v>
                </c:pt>
                <c:pt idx="11865">
                  <c:v>8.2833799999999999E-2</c:v>
                </c:pt>
                <c:pt idx="11866">
                  <c:v>7.8737399999999999E-2</c:v>
                </c:pt>
                <c:pt idx="11867">
                  <c:v>7.4213899999999999E-2</c:v>
                </c:pt>
                <c:pt idx="11868">
                  <c:v>6.9441900000000001E-2</c:v>
                </c:pt>
                <c:pt idx="11869">
                  <c:v>6.51809E-2</c:v>
                </c:pt>
                <c:pt idx="11870">
                  <c:v>6.1358500000000003E-2</c:v>
                </c:pt>
                <c:pt idx="11871">
                  <c:v>5.79152E-2</c:v>
                </c:pt>
                <c:pt idx="11872">
                  <c:v>5.48014E-2</c:v>
                </c:pt>
                <c:pt idx="11873">
                  <c:v>5.1975899999999998E-2</c:v>
                </c:pt>
                <c:pt idx="11874">
                  <c:v>4.94034E-2</c:v>
                </c:pt>
                <c:pt idx="11875">
                  <c:v>4.6608900000000002E-2</c:v>
                </c:pt>
                <c:pt idx="11876">
                  <c:v>4.3697800000000002E-2</c:v>
                </c:pt>
                <c:pt idx="11877">
                  <c:v>4.1109199999999999E-2</c:v>
                </c:pt>
                <c:pt idx="11878">
                  <c:v>3.8796400000000002E-2</c:v>
                </c:pt>
                <c:pt idx="11879">
                  <c:v>3.6721200000000002E-2</c:v>
                </c:pt>
                <c:pt idx="11880">
                  <c:v>3.4851699999999999E-2</c:v>
                </c:pt>
                <c:pt idx="11881">
                  <c:v>3.3161599999999999E-2</c:v>
                </c:pt>
                <c:pt idx="11882">
                  <c:v>3.16286E-2</c:v>
                </c:pt>
                <c:pt idx="11883">
                  <c:v>2.9998299999999999E-2</c:v>
                </c:pt>
                <c:pt idx="11884">
                  <c:v>2.8325699999999999E-2</c:v>
                </c:pt>
                <c:pt idx="11885">
                  <c:v>2.6841400000000001E-2</c:v>
                </c:pt>
                <c:pt idx="11886">
                  <c:v>2.55184E-2</c:v>
                </c:pt>
                <c:pt idx="11887">
                  <c:v>2.4334499999999998E-2</c:v>
                </c:pt>
                <c:pt idx="11888">
                  <c:v>2.3271500000000001E-2</c:v>
                </c:pt>
                <c:pt idx="11889">
                  <c:v>2.23141E-2</c:v>
                </c:pt>
                <c:pt idx="11890">
                  <c:v>2.1047799999999998E-2</c:v>
                </c:pt>
                <c:pt idx="11891">
                  <c:v>1.9926900000000001E-2</c:v>
                </c:pt>
                <c:pt idx="11892">
                  <c:v>1.8956500000000001E-2</c:v>
                </c:pt>
                <c:pt idx="11893">
                  <c:v>1.81125E-2</c:v>
                </c:pt>
                <c:pt idx="11894">
                  <c:v>1.7376200000000001E-2</c:v>
                </c:pt>
                <c:pt idx="11895">
                  <c:v>1.67321E-2</c:v>
                </c:pt>
                <c:pt idx="11896">
                  <c:v>1.6167600000000001E-2</c:v>
                </c:pt>
                <c:pt idx="11897">
                  <c:v>1.5521399999999999E-2</c:v>
                </c:pt>
                <c:pt idx="11898">
                  <c:v>1.4979299999999999E-2</c:v>
                </c:pt>
                <c:pt idx="11899">
                  <c:v>1.45261E-2</c:v>
                </c:pt>
                <c:pt idx="11900">
                  <c:v>1.41756E-2</c:v>
                </c:pt>
                <c:pt idx="11901">
                  <c:v>1.37882E-2</c:v>
                </c:pt>
                <c:pt idx="11902">
                  <c:v>1.3498599999999999E-2</c:v>
                </c:pt>
                <c:pt idx="11903">
                  <c:v>1.32961E-2</c:v>
                </c:pt>
                <c:pt idx="11904">
                  <c:v>1.31752E-2</c:v>
                </c:pt>
                <c:pt idx="11905">
                  <c:v>1.31331E-2</c:v>
                </c:pt>
                <c:pt idx="11906">
                  <c:v>1.31871E-2</c:v>
                </c:pt>
                <c:pt idx="11907">
                  <c:v>1.3289E-2</c:v>
                </c:pt>
                <c:pt idx="11908">
                  <c:v>1.3447300000000001E-2</c:v>
                </c:pt>
                <c:pt idx="11909">
                  <c:v>1.36676E-2</c:v>
                </c:pt>
                <c:pt idx="11910">
                  <c:v>1.39582E-2</c:v>
                </c:pt>
                <c:pt idx="11911">
                  <c:v>1.4329700000000001E-2</c:v>
                </c:pt>
                <c:pt idx="11912">
                  <c:v>1.4795900000000001E-2</c:v>
                </c:pt>
                <c:pt idx="11913">
                  <c:v>1.52783E-2</c:v>
                </c:pt>
                <c:pt idx="11914">
                  <c:v>1.5743900000000002E-2</c:v>
                </c:pt>
                <c:pt idx="11915">
                  <c:v>1.6284099999999999E-2</c:v>
                </c:pt>
                <c:pt idx="11916">
                  <c:v>1.6911599999999999E-2</c:v>
                </c:pt>
                <c:pt idx="11917">
                  <c:v>1.76422E-2</c:v>
                </c:pt>
                <c:pt idx="11918">
                  <c:v>1.8496200000000001E-2</c:v>
                </c:pt>
                <c:pt idx="11919">
                  <c:v>1.9232800000000001E-2</c:v>
                </c:pt>
                <c:pt idx="11920">
                  <c:v>2.0066899999999999E-2</c:v>
                </c:pt>
                <c:pt idx="11921">
                  <c:v>2.1015300000000001E-2</c:v>
                </c:pt>
                <c:pt idx="11922">
                  <c:v>2.2195800000000002E-2</c:v>
                </c:pt>
                <c:pt idx="11923">
                  <c:v>2.3122799999999999E-2</c:v>
                </c:pt>
                <c:pt idx="11924">
                  <c:v>2.4154599999999998E-2</c:v>
                </c:pt>
                <c:pt idx="11925">
                  <c:v>2.5307099999999999E-2</c:v>
                </c:pt>
                <c:pt idx="11926">
                  <c:v>2.6599500000000002E-2</c:v>
                </c:pt>
                <c:pt idx="11927">
                  <c:v>2.8054800000000001E-2</c:v>
                </c:pt>
                <c:pt idx="11928">
                  <c:v>2.9701399999999999E-2</c:v>
                </c:pt>
                <c:pt idx="11929">
                  <c:v>3.1082499999999999E-2</c:v>
                </c:pt>
                <c:pt idx="11930">
                  <c:v>3.3091099999999998E-2</c:v>
                </c:pt>
                <c:pt idx="11931">
                  <c:v>3.4768500000000001E-2</c:v>
                </c:pt>
                <c:pt idx="11932">
                  <c:v>3.6630000000000003E-2</c:v>
                </c:pt>
                <c:pt idx="11933">
                  <c:v>3.8703899999999999E-2</c:v>
                </c:pt>
                <c:pt idx="11934">
                  <c:v>4.1024999999999999E-2</c:v>
                </c:pt>
                <c:pt idx="11935">
                  <c:v>4.3635100000000003E-2</c:v>
                </c:pt>
                <c:pt idx="11936">
                  <c:v>4.5813199999999998E-2</c:v>
                </c:pt>
                <c:pt idx="11937">
                  <c:v>4.8208800000000003E-2</c:v>
                </c:pt>
                <c:pt idx="11938">
                  <c:v>5.1212300000000002E-2</c:v>
                </c:pt>
                <c:pt idx="11939">
                  <c:v>5.3943100000000001E-2</c:v>
                </c:pt>
                <c:pt idx="11940">
                  <c:v>5.6958500000000002E-2</c:v>
                </c:pt>
                <c:pt idx="11941">
                  <c:v>6.03022E-2</c:v>
                </c:pt>
                <c:pt idx="11942">
                  <c:v>6.4028100000000004E-2</c:v>
                </c:pt>
                <c:pt idx="11943">
                  <c:v>6.8203899999999998E-2</c:v>
                </c:pt>
                <c:pt idx="11944">
                  <c:v>7.1682700000000002E-2</c:v>
                </c:pt>
                <c:pt idx="11945">
                  <c:v>7.5509999999999994E-2</c:v>
                </c:pt>
                <c:pt idx="11946">
                  <c:v>7.9746600000000001E-2</c:v>
                </c:pt>
                <c:pt idx="11947">
                  <c:v>8.3554699999999996E-2</c:v>
                </c:pt>
                <c:pt idx="11948">
                  <c:v>8.8547899999999999E-2</c:v>
                </c:pt>
                <c:pt idx="11949">
                  <c:v>9.4189599999999998E-2</c:v>
                </c:pt>
                <c:pt idx="11950">
                  <c:v>9.8943299999999998E-2</c:v>
                </c:pt>
                <c:pt idx="11951">
                  <c:v>0.104244</c:v>
                </c:pt>
                <c:pt idx="11952">
                  <c:v>0.11021300000000001</c:v>
                </c:pt>
                <c:pt idx="11953">
                  <c:v>0.11700000000000001</c:v>
                </c:pt>
                <c:pt idx="11954">
                  <c:v>0.122076</c:v>
                </c:pt>
                <c:pt idx="11955">
                  <c:v>0.12767700000000001</c:v>
                </c:pt>
                <c:pt idx="11956">
                  <c:v>0.13388800000000001</c:v>
                </c:pt>
                <c:pt idx="11957">
                  <c:v>0.14081099999999999</c:v>
                </c:pt>
                <c:pt idx="11958">
                  <c:v>0.148566</c:v>
                </c:pt>
                <c:pt idx="11959">
                  <c:v>0.155191</c:v>
                </c:pt>
                <c:pt idx="11960">
                  <c:v>0.162466</c:v>
                </c:pt>
                <c:pt idx="11961">
                  <c:v>0.17047999999999999</c:v>
                </c:pt>
                <c:pt idx="11962">
                  <c:v>0.17932500000000001</c:v>
                </c:pt>
                <c:pt idx="11963">
                  <c:v>0.18911600000000001</c:v>
                </c:pt>
                <c:pt idx="11964">
                  <c:v>0.19996900000000001</c:v>
                </c:pt>
                <c:pt idx="11965">
                  <c:v>0.21202499999999999</c:v>
                </c:pt>
                <c:pt idx="11966">
                  <c:v>0.225434</c:v>
                </c:pt>
                <c:pt idx="11967">
                  <c:v>0.24037700000000001</c:v>
                </c:pt>
                <c:pt idx="11968">
                  <c:v>0.25703599999999999</c:v>
                </c:pt>
                <c:pt idx="11969">
                  <c:v>0.27563100000000001</c:v>
                </c:pt>
                <c:pt idx="11970">
                  <c:v>0.290989</c:v>
                </c:pt>
                <c:pt idx="11971">
                  <c:v>0.30767499999999998</c:v>
                </c:pt>
                <c:pt idx="11972">
                  <c:v>0.32581100000000002</c:v>
                </c:pt>
                <c:pt idx="11973">
                  <c:v>0.34551100000000001</c:v>
                </c:pt>
                <c:pt idx="11974">
                  <c:v>0.36693500000000001</c:v>
                </c:pt>
                <c:pt idx="11975">
                  <c:v>0.39020100000000002</c:v>
                </c:pt>
                <c:pt idx="11976">
                  <c:v>0.420796</c:v>
                </c:pt>
                <c:pt idx="11977">
                  <c:v>0.45065899999999998</c:v>
                </c:pt>
                <c:pt idx="11978">
                  <c:v>0.48325400000000002</c:v>
                </c:pt>
                <c:pt idx="11979">
                  <c:v>0.51881200000000005</c:v>
                </c:pt>
                <c:pt idx="11980">
                  <c:v>0.55758300000000005</c:v>
                </c:pt>
                <c:pt idx="11981">
                  <c:v>0.59983200000000003</c:v>
                </c:pt>
                <c:pt idx="11982">
                  <c:v>0.64583100000000004</c:v>
                </c:pt>
                <c:pt idx="11983">
                  <c:v>0.69587200000000005</c:v>
                </c:pt>
                <c:pt idx="11984">
                  <c:v>0.75027299999999997</c:v>
                </c:pt>
                <c:pt idx="11985">
                  <c:v>0.80936300000000005</c:v>
                </c:pt>
                <c:pt idx="11986">
                  <c:v>0.87346999999999997</c:v>
                </c:pt>
                <c:pt idx="11987">
                  <c:v>0.94294999999999995</c:v>
                </c:pt>
                <c:pt idx="11988">
                  <c:v>1.0181800000000001</c:v>
                </c:pt>
                <c:pt idx="11989">
                  <c:v>1.09955</c:v>
                </c:pt>
                <c:pt idx="11990">
                  <c:v>1.1874400000000001</c:v>
                </c:pt>
                <c:pt idx="11991">
                  <c:v>1.28227</c:v>
                </c:pt>
                <c:pt idx="11992">
                  <c:v>1.3745700000000001</c:v>
                </c:pt>
                <c:pt idx="11993">
                  <c:v>1.5087900000000001</c:v>
                </c:pt>
                <c:pt idx="11994">
                  <c:v>1.65537</c:v>
                </c:pt>
                <c:pt idx="11995">
                  <c:v>1.81504</c:v>
                </c:pt>
                <c:pt idx="11996">
                  <c:v>1.98868</c:v>
                </c:pt>
                <c:pt idx="11997">
                  <c:v>2.1770100000000001</c:v>
                </c:pt>
                <c:pt idx="11998">
                  <c:v>2.38104</c:v>
                </c:pt>
                <c:pt idx="11999">
                  <c:v>2.6013899999999999</c:v>
                </c:pt>
                <c:pt idx="12000">
                  <c:v>2.8389099999999998</c:v>
                </c:pt>
                <c:pt idx="12001">
                  <c:v>3.0943000000000001</c:v>
                </c:pt>
                <c:pt idx="12002">
                  <c:v>3.36835</c:v>
                </c:pt>
                <c:pt idx="12003">
                  <c:v>3.6152500000000001</c:v>
                </c:pt>
                <c:pt idx="12004">
                  <c:v>3.9335800000000001</c:v>
                </c:pt>
                <c:pt idx="12005">
                  <c:v>4.2732700000000001</c:v>
                </c:pt>
                <c:pt idx="12006">
                  <c:v>4.6347699999999996</c:v>
                </c:pt>
                <c:pt idx="12007">
                  <c:v>5.0185000000000004</c:v>
                </c:pt>
                <c:pt idx="12008">
                  <c:v>5.4246999999999996</c:v>
                </c:pt>
                <c:pt idx="12009">
                  <c:v>5.8534499999999996</c:v>
                </c:pt>
                <c:pt idx="12010">
                  <c:v>6.5386300000000004</c:v>
                </c:pt>
                <c:pt idx="12011">
                  <c:v>7.1230399999999996</c:v>
                </c:pt>
                <c:pt idx="12012">
                  <c:v>7.9502199999999998</c:v>
                </c:pt>
                <c:pt idx="12013">
                  <c:v>8.8296299999999999</c:v>
                </c:pt>
                <c:pt idx="12014">
                  <c:v>9.9953199999999995</c:v>
                </c:pt>
                <c:pt idx="12015">
                  <c:v>11.2403</c:v>
                </c:pt>
                <c:pt idx="12016">
                  <c:v>13.414999999999999</c:v>
                </c:pt>
                <c:pt idx="12017">
                  <c:v>16.479600000000001</c:v>
                </c:pt>
                <c:pt idx="12018">
                  <c:v>18.130500000000001</c:v>
                </c:pt>
                <c:pt idx="12019">
                  <c:v>19.474299999999999</c:v>
                </c:pt>
                <c:pt idx="12020">
                  <c:v>20.519400000000001</c:v>
                </c:pt>
                <c:pt idx="12021">
                  <c:v>21.296800000000001</c:v>
                </c:pt>
                <c:pt idx="12022">
                  <c:v>22.034600000000001</c:v>
                </c:pt>
                <c:pt idx="12023">
                  <c:v>22.620999999999999</c:v>
                </c:pt>
                <c:pt idx="12024">
                  <c:v>23.014700000000001</c:v>
                </c:pt>
                <c:pt idx="12025">
                  <c:v>23.300999999999998</c:v>
                </c:pt>
                <c:pt idx="12026">
                  <c:v>23.398700000000002</c:v>
                </c:pt>
                <c:pt idx="12027">
                  <c:v>23.401</c:v>
                </c:pt>
                <c:pt idx="12028">
                  <c:v>23.3293</c:v>
                </c:pt>
                <c:pt idx="12029">
                  <c:v>23.127700000000001</c:v>
                </c:pt>
                <c:pt idx="12030">
                  <c:v>22.830300000000001</c:v>
                </c:pt>
                <c:pt idx="12031">
                  <c:v>22.251799999999999</c:v>
                </c:pt>
                <c:pt idx="12032">
                  <c:v>21.5915</c:v>
                </c:pt>
                <c:pt idx="12033">
                  <c:v>20.894300000000001</c:v>
                </c:pt>
                <c:pt idx="12034">
                  <c:v>20.065799999999999</c:v>
                </c:pt>
                <c:pt idx="12035">
                  <c:v>18.878</c:v>
                </c:pt>
                <c:pt idx="12036">
                  <c:v>17.283300000000001</c:v>
                </c:pt>
                <c:pt idx="12037">
                  <c:v>14.919700000000001</c:v>
                </c:pt>
                <c:pt idx="12038">
                  <c:v>12.1067</c:v>
                </c:pt>
                <c:pt idx="12039">
                  <c:v>10.781000000000001</c:v>
                </c:pt>
                <c:pt idx="12040">
                  <c:v>9.5148700000000002</c:v>
                </c:pt>
                <c:pt idx="12041">
                  <c:v>8.4886999999999997</c:v>
                </c:pt>
                <c:pt idx="12042">
                  <c:v>7.7599600000000004</c:v>
                </c:pt>
                <c:pt idx="12043">
                  <c:v>7.06907</c:v>
                </c:pt>
                <c:pt idx="12044">
                  <c:v>6.4175700000000004</c:v>
                </c:pt>
                <c:pt idx="12045">
                  <c:v>5.8067799999999998</c:v>
                </c:pt>
                <c:pt idx="12046">
                  <c:v>5.3392200000000001</c:v>
                </c:pt>
                <c:pt idx="12047">
                  <c:v>4.8990499999999999</c:v>
                </c:pt>
                <c:pt idx="12048">
                  <c:v>4.4859</c:v>
                </c:pt>
                <c:pt idx="12049">
                  <c:v>4.0995200000000001</c:v>
                </c:pt>
                <c:pt idx="12050">
                  <c:v>3.73915</c:v>
                </c:pt>
                <c:pt idx="12051">
                  <c:v>3.40429</c:v>
                </c:pt>
                <c:pt idx="12052">
                  <c:v>3.0939800000000002</c:v>
                </c:pt>
                <c:pt idx="12053">
                  <c:v>2.80741</c:v>
                </c:pt>
                <c:pt idx="12054">
                  <c:v>2.5548299999999999</c:v>
                </c:pt>
                <c:pt idx="12055">
                  <c:v>2.32206</c:v>
                </c:pt>
                <c:pt idx="12056">
                  <c:v>2.1079699999999999</c:v>
                </c:pt>
                <c:pt idx="12057">
                  <c:v>1.91164</c:v>
                </c:pt>
                <c:pt idx="12058">
                  <c:v>1.79006</c:v>
                </c:pt>
                <c:pt idx="12059">
                  <c:v>1.67564</c:v>
                </c:pt>
                <c:pt idx="12060">
                  <c:v>1.5679700000000001</c:v>
                </c:pt>
                <c:pt idx="12061">
                  <c:v>1.46685</c:v>
                </c:pt>
                <c:pt idx="12062">
                  <c:v>1.37192</c:v>
                </c:pt>
                <c:pt idx="12063">
                  <c:v>1.28295</c:v>
                </c:pt>
                <c:pt idx="12064">
                  <c:v>1.19957</c:v>
                </c:pt>
                <c:pt idx="12065">
                  <c:v>1.12157</c:v>
                </c:pt>
                <c:pt idx="12066">
                  <c:v>1.04863</c:v>
                </c:pt>
                <c:pt idx="12067">
                  <c:v>0.98052300000000003</c:v>
                </c:pt>
                <c:pt idx="12068">
                  <c:v>0.89954299999999998</c:v>
                </c:pt>
                <c:pt idx="12069">
                  <c:v>0.82556200000000002</c:v>
                </c:pt>
                <c:pt idx="12070">
                  <c:v>0.75803399999999999</c:v>
                </c:pt>
                <c:pt idx="12071">
                  <c:v>0.69649799999999995</c:v>
                </c:pt>
                <c:pt idx="12072">
                  <c:v>0.64045099999999999</c:v>
                </c:pt>
                <c:pt idx="12073">
                  <c:v>0.58949099999999999</c:v>
                </c:pt>
                <c:pt idx="12074">
                  <c:v>0.54318299999999997</c:v>
                </c:pt>
                <c:pt idx="12075">
                  <c:v>0.50115799999999999</c:v>
                </c:pt>
                <c:pt idx="12076">
                  <c:v>0.46301999999999999</c:v>
                </c:pt>
                <c:pt idx="12077">
                  <c:v>0.42846099999999998</c:v>
                </c:pt>
                <c:pt idx="12078">
                  <c:v>0.397148</c:v>
                </c:pt>
                <c:pt idx="12079">
                  <c:v>0.36880200000000002</c:v>
                </c:pt>
                <c:pt idx="12080">
                  <c:v>0.34313300000000002</c:v>
                </c:pt>
                <c:pt idx="12081">
                  <c:v>0.31990800000000003</c:v>
                </c:pt>
                <c:pt idx="12082">
                  <c:v>0.29888500000000001</c:v>
                </c:pt>
                <c:pt idx="12083">
                  <c:v>0.279862</c:v>
                </c:pt>
                <c:pt idx="12084">
                  <c:v>0.26262600000000003</c:v>
                </c:pt>
                <c:pt idx="12085">
                  <c:v>0.24702199999999999</c:v>
                </c:pt>
                <c:pt idx="12086">
                  <c:v>0.232878</c:v>
                </c:pt>
                <c:pt idx="12087">
                  <c:v>0.220052</c:v>
                </c:pt>
                <c:pt idx="12088">
                  <c:v>0.20840400000000001</c:v>
                </c:pt>
                <c:pt idx="12089">
                  <c:v>0.19781899999999999</c:v>
                </c:pt>
                <c:pt idx="12090">
                  <c:v>0.19129699999999999</c:v>
                </c:pt>
                <c:pt idx="12091">
                  <c:v>0.17940500000000001</c:v>
                </c:pt>
                <c:pt idx="12092">
                  <c:v>0.16887199999999999</c:v>
                </c:pt>
                <c:pt idx="12093">
                  <c:v>0.15951599999999999</c:v>
                </c:pt>
                <c:pt idx="12094">
                  <c:v>0.151171</c:v>
                </c:pt>
                <c:pt idx="12095">
                  <c:v>0.143703</c:v>
                </c:pt>
                <c:pt idx="12096">
                  <c:v>0.136991</c:v>
                </c:pt>
                <c:pt idx="12097">
                  <c:v>0.13093399999999999</c:v>
                </c:pt>
                <c:pt idx="12098">
                  <c:v>0.125442</c:v>
                </c:pt>
                <c:pt idx="12099">
                  <c:v>0.118106</c:v>
                </c:pt>
                <c:pt idx="12100">
                  <c:v>0.11167100000000001</c:v>
                </c:pt>
                <c:pt idx="12101">
                  <c:v>0.106571</c:v>
                </c:pt>
                <c:pt idx="12102">
                  <c:v>0.10196</c:v>
                </c:pt>
                <c:pt idx="12103">
                  <c:v>9.5800300000000005E-2</c:v>
                </c:pt>
                <c:pt idx="12104">
                  <c:v>9.0381100000000006E-2</c:v>
                </c:pt>
                <c:pt idx="12105">
                  <c:v>8.5558499999999996E-2</c:v>
                </c:pt>
                <c:pt idx="12106">
                  <c:v>8.1226999999999994E-2</c:v>
                </c:pt>
                <c:pt idx="12107">
                  <c:v>7.7304600000000001E-2</c:v>
                </c:pt>
                <c:pt idx="12108">
                  <c:v>7.3731500000000005E-2</c:v>
                </c:pt>
                <c:pt idx="12109">
                  <c:v>6.9427900000000001E-2</c:v>
                </c:pt>
                <c:pt idx="12110">
                  <c:v>6.5571599999999994E-2</c:v>
                </c:pt>
                <c:pt idx="12111">
                  <c:v>6.1684500000000003E-2</c:v>
                </c:pt>
                <c:pt idx="12112">
                  <c:v>5.7839500000000002E-2</c:v>
                </c:pt>
                <c:pt idx="12113">
                  <c:v>5.4417199999999999E-2</c:v>
                </c:pt>
                <c:pt idx="12114">
                  <c:v>5.13546E-2</c:v>
                </c:pt>
                <c:pt idx="12115">
                  <c:v>4.86008E-2</c:v>
                </c:pt>
                <c:pt idx="12116">
                  <c:v>4.6114299999999997E-2</c:v>
                </c:pt>
                <c:pt idx="12117">
                  <c:v>4.3860499999999997E-2</c:v>
                </c:pt>
                <c:pt idx="12118">
                  <c:v>4.1810600000000003E-2</c:v>
                </c:pt>
                <c:pt idx="12119">
                  <c:v>3.94107E-2</c:v>
                </c:pt>
                <c:pt idx="12120">
                  <c:v>3.7425800000000002E-2</c:v>
                </c:pt>
                <c:pt idx="12121">
                  <c:v>3.56326E-2</c:v>
                </c:pt>
                <c:pt idx="12122">
                  <c:v>3.3497800000000001E-2</c:v>
                </c:pt>
                <c:pt idx="12123">
                  <c:v>3.1613500000000003E-2</c:v>
                </c:pt>
                <c:pt idx="12124">
                  <c:v>2.99414E-2</c:v>
                </c:pt>
                <c:pt idx="12125">
                  <c:v>2.8450900000000001E-2</c:v>
                </c:pt>
                <c:pt idx="12126">
                  <c:v>2.7116500000000002E-2</c:v>
                </c:pt>
                <c:pt idx="12127">
                  <c:v>2.5917300000000001E-2</c:v>
                </c:pt>
                <c:pt idx="12128">
                  <c:v>2.4755800000000001E-2</c:v>
                </c:pt>
                <c:pt idx="12129">
                  <c:v>2.37127E-2</c:v>
                </c:pt>
                <c:pt idx="12130">
                  <c:v>2.2480099999999999E-2</c:v>
                </c:pt>
                <c:pt idx="12131">
                  <c:v>2.1401099999999999E-2</c:v>
                </c:pt>
                <c:pt idx="12132">
                  <c:v>2.0451899999999999E-2</c:v>
                </c:pt>
                <c:pt idx="12133">
                  <c:v>1.9612899999999999E-2</c:v>
                </c:pt>
                <c:pt idx="12134">
                  <c:v>1.8868099999999999E-2</c:v>
                </c:pt>
                <c:pt idx="12135">
                  <c:v>1.78993E-2</c:v>
                </c:pt>
                <c:pt idx="12136">
                  <c:v>1.7160999999999999E-2</c:v>
                </c:pt>
                <c:pt idx="12137">
                  <c:v>1.6520699999999999E-2</c:v>
                </c:pt>
                <c:pt idx="12138">
                  <c:v>1.6140600000000001E-2</c:v>
                </c:pt>
                <c:pt idx="12139">
                  <c:v>1.54757E-2</c:v>
                </c:pt>
                <c:pt idx="12140">
                  <c:v>1.49182E-2</c:v>
                </c:pt>
                <c:pt idx="12141">
                  <c:v>1.44487E-2</c:v>
                </c:pt>
                <c:pt idx="12142">
                  <c:v>1.4052500000000001E-2</c:v>
                </c:pt>
                <c:pt idx="12143">
                  <c:v>1.3570499999999999E-2</c:v>
                </c:pt>
                <c:pt idx="12144">
                  <c:v>1.32896E-2</c:v>
                </c:pt>
                <c:pt idx="12145">
                  <c:v>1.2935500000000001E-2</c:v>
                </c:pt>
                <c:pt idx="12146">
                  <c:v>1.26826E-2</c:v>
                </c:pt>
                <c:pt idx="12147">
                  <c:v>1.2511700000000001E-2</c:v>
                </c:pt>
                <c:pt idx="12148">
                  <c:v>1.24102E-2</c:v>
                </c:pt>
                <c:pt idx="12149">
                  <c:v>1.23681E-2</c:v>
                </c:pt>
                <c:pt idx="12150">
                  <c:v>1.2395400000000001E-2</c:v>
                </c:pt>
                <c:pt idx="12151">
                  <c:v>1.24767E-2</c:v>
                </c:pt>
                <c:pt idx="12152">
                  <c:v>1.2663300000000001E-2</c:v>
                </c:pt>
                <c:pt idx="12153">
                  <c:v>1.28655E-2</c:v>
                </c:pt>
                <c:pt idx="12154">
                  <c:v>1.31323E-2</c:v>
                </c:pt>
                <c:pt idx="12155">
                  <c:v>1.34466E-2</c:v>
                </c:pt>
                <c:pt idx="12156">
                  <c:v>1.3840999999999999E-2</c:v>
                </c:pt>
                <c:pt idx="12157">
                  <c:v>1.4338999999999999E-2</c:v>
                </c:pt>
                <c:pt idx="12158">
                  <c:v>1.47472E-2</c:v>
                </c:pt>
                <c:pt idx="12159">
                  <c:v>1.5235800000000001E-2</c:v>
                </c:pt>
                <c:pt idx="12160">
                  <c:v>1.5829800000000002E-2</c:v>
                </c:pt>
                <c:pt idx="12161">
                  <c:v>1.6394200000000001E-2</c:v>
                </c:pt>
                <c:pt idx="12162">
                  <c:v>1.6874500000000001E-2</c:v>
                </c:pt>
                <c:pt idx="12163">
                  <c:v>1.74302E-2</c:v>
                </c:pt>
                <c:pt idx="12164">
                  <c:v>1.8079499999999998E-2</c:v>
                </c:pt>
                <c:pt idx="12165">
                  <c:v>1.88475E-2</c:v>
                </c:pt>
                <c:pt idx="12166">
                  <c:v>1.9521500000000001E-2</c:v>
                </c:pt>
                <c:pt idx="12167">
                  <c:v>2.0301099999999999E-2</c:v>
                </c:pt>
                <c:pt idx="12168">
                  <c:v>2.1212600000000002E-2</c:v>
                </c:pt>
                <c:pt idx="12169">
                  <c:v>2.2291200000000001E-2</c:v>
                </c:pt>
                <c:pt idx="12170">
                  <c:v>2.3126399999999998E-2</c:v>
                </c:pt>
                <c:pt idx="12171">
                  <c:v>2.4045500000000001E-2</c:v>
                </c:pt>
                <c:pt idx="12172">
                  <c:v>2.5094499999999999E-2</c:v>
                </c:pt>
                <c:pt idx="12173">
                  <c:v>2.6302599999999999E-2</c:v>
                </c:pt>
                <c:pt idx="12174">
                  <c:v>2.7336599999999999E-2</c:v>
                </c:pt>
                <c:pt idx="12175">
                  <c:v>2.8504700000000001E-2</c:v>
                </c:pt>
                <c:pt idx="12176">
                  <c:v>2.9838199999999999E-2</c:v>
                </c:pt>
                <c:pt idx="12177">
                  <c:v>3.1381600000000003E-2</c:v>
                </c:pt>
                <c:pt idx="12178">
                  <c:v>3.2559699999999997E-2</c:v>
                </c:pt>
                <c:pt idx="12179">
                  <c:v>3.3889500000000003E-2</c:v>
                </c:pt>
                <c:pt idx="12180">
                  <c:v>3.5411699999999997E-2</c:v>
                </c:pt>
                <c:pt idx="12181">
                  <c:v>3.7182699999999999E-2</c:v>
                </c:pt>
                <c:pt idx="12182">
                  <c:v>3.9140300000000003E-2</c:v>
                </c:pt>
                <c:pt idx="12183">
                  <c:v>4.0649900000000003E-2</c:v>
                </c:pt>
                <c:pt idx="12184">
                  <c:v>4.2363900000000003E-2</c:v>
                </c:pt>
                <c:pt idx="12185">
                  <c:v>4.4326400000000002E-2</c:v>
                </c:pt>
                <c:pt idx="12186">
                  <c:v>4.6592300000000003E-2</c:v>
                </c:pt>
                <c:pt idx="12187">
                  <c:v>4.8530700000000003E-2</c:v>
                </c:pt>
                <c:pt idx="12188">
                  <c:v>5.0710999999999999E-2</c:v>
                </c:pt>
                <c:pt idx="12189">
                  <c:v>5.3173400000000003E-2</c:v>
                </c:pt>
                <c:pt idx="12190">
                  <c:v>5.5963499999999999E-2</c:v>
                </c:pt>
                <c:pt idx="12191">
                  <c:v>5.9135E-2</c:v>
                </c:pt>
                <c:pt idx="12192">
                  <c:v>6.2747700000000003E-2</c:v>
                </c:pt>
                <c:pt idx="12193">
                  <c:v>6.6874699999999995E-2</c:v>
                </c:pt>
                <c:pt idx="12194">
                  <c:v>6.9949800000000006E-2</c:v>
                </c:pt>
                <c:pt idx="12195">
                  <c:v>7.3314900000000002E-2</c:v>
                </c:pt>
                <c:pt idx="12196">
                  <c:v>7.6999799999999993E-2</c:v>
                </c:pt>
                <c:pt idx="12197">
                  <c:v>8.1036399999999995E-2</c:v>
                </c:pt>
                <c:pt idx="12198">
                  <c:v>8.5458300000000001E-2</c:v>
                </c:pt>
                <c:pt idx="12199">
                  <c:v>9.0302800000000003E-2</c:v>
                </c:pt>
                <c:pt idx="12200">
                  <c:v>9.5611100000000004E-2</c:v>
                </c:pt>
                <c:pt idx="12201">
                  <c:v>0.101427</c:v>
                </c:pt>
                <c:pt idx="12202">
                  <c:v>0.107797</c:v>
                </c:pt>
                <c:pt idx="12203">
                  <c:v>0.114771</c:v>
                </c:pt>
                <c:pt idx="12204">
                  <c:v>0.123208</c:v>
                </c:pt>
                <c:pt idx="12205">
                  <c:v>0.13076099999999999</c:v>
                </c:pt>
                <c:pt idx="12206">
                  <c:v>0.13894200000000001</c:v>
                </c:pt>
                <c:pt idx="12207">
                  <c:v>0.14781</c:v>
                </c:pt>
                <c:pt idx="12208">
                  <c:v>0.15740499999999999</c:v>
                </c:pt>
                <c:pt idx="12209">
                  <c:v>0.16778799999999999</c:v>
                </c:pt>
                <c:pt idx="12210">
                  <c:v>0.17901300000000001</c:v>
                </c:pt>
                <c:pt idx="12211">
                  <c:v>0.19114500000000001</c:v>
                </c:pt>
                <c:pt idx="12212">
                  <c:v>0.204239</c:v>
                </c:pt>
                <c:pt idx="12213">
                  <c:v>0.21836700000000001</c:v>
                </c:pt>
                <c:pt idx="12214">
                  <c:v>0.23358799999999999</c:v>
                </c:pt>
                <c:pt idx="12215">
                  <c:v>0.249999</c:v>
                </c:pt>
                <c:pt idx="12216">
                  <c:v>0.267648</c:v>
                </c:pt>
                <c:pt idx="12217">
                  <c:v>0.28662599999999999</c:v>
                </c:pt>
                <c:pt idx="12218">
                  <c:v>0.30700499999999997</c:v>
                </c:pt>
                <c:pt idx="12219">
                  <c:v>0.328878</c:v>
                </c:pt>
                <c:pt idx="12220">
                  <c:v>0.35232400000000003</c:v>
                </c:pt>
                <c:pt idx="12221">
                  <c:v>0.37743700000000002</c:v>
                </c:pt>
                <c:pt idx="12222">
                  <c:v>0.40428900000000001</c:v>
                </c:pt>
                <c:pt idx="12223">
                  <c:v>0.433004</c:v>
                </c:pt>
                <c:pt idx="12224">
                  <c:v>0.46364100000000003</c:v>
                </c:pt>
                <c:pt idx="12225">
                  <c:v>0.50197000000000003</c:v>
                </c:pt>
                <c:pt idx="12226">
                  <c:v>0.53714700000000004</c:v>
                </c:pt>
                <c:pt idx="12227">
                  <c:v>0.57456300000000005</c:v>
                </c:pt>
                <c:pt idx="12228">
                  <c:v>0.614313</c:v>
                </c:pt>
                <c:pt idx="12229">
                  <c:v>0.678531</c:v>
                </c:pt>
                <c:pt idx="12230">
                  <c:v>0.74855400000000005</c:v>
                </c:pt>
                <c:pt idx="12231">
                  <c:v>0.824658</c:v>
                </c:pt>
                <c:pt idx="12232">
                  <c:v>0.90722000000000003</c:v>
                </c:pt>
                <c:pt idx="12233">
                  <c:v>0.99644600000000005</c:v>
                </c:pt>
                <c:pt idx="12234">
                  <c:v>1.0926400000000001</c:v>
                </c:pt>
                <c:pt idx="12235">
                  <c:v>1.196</c:v>
                </c:pt>
                <c:pt idx="12236">
                  <c:v>1.30677</c:v>
                </c:pt>
                <c:pt idx="12237">
                  <c:v>1.4026000000000001</c:v>
                </c:pt>
                <c:pt idx="12238">
                  <c:v>1.5224299999999999</c:v>
                </c:pt>
                <c:pt idx="12239">
                  <c:v>1.6494200000000001</c:v>
                </c:pt>
                <c:pt idx="12240">
                  <c:v>1.7836000000000001</c:v>
                </c:pt>
                <c:pt idx="12241">
                  <c:v>1.9982899999999999</c:v>
                </c:pt>
                <c:pt idx="12242">
                  <c:v>2.2288000000000001</c:v>
                </c:pt>
                <c:pt idx="12243">
                  <c:v>2.4744100000000002</c:v>
                </c:pt>
                <c:pt idx="12244">
                  <c:v>2.7411599999999998</c:v>
                </c:pt>
                <c:pt idx="12245">
                  <c:v>3.0213999999999999</c:v>
                </c:pt>
                <c:pt idx="12246">
                  <c:v>3.4630899999999998</c:v>
                </c:pt>
                <c:pt idx="12247">
                  <c:v>4.2160700000000002</c:v>
                </c:pt>
                <c:pt idx="12248">
                  <c:v>4.9477799999999998</c:v>
                </c:pt>
                <c:pt idx="12249">
                  <c:v>5.4469399999999997</c:v>
                </c:pt>
                <c:pt idx="12250">
                  <c:v>5.8510200000000001</c:v>
                </c:pt>
                <c:pt idx="12251">
                  <c:v>6.1492699999999996</c:v>
                </c:pt>
                <c:pt idx="12252">
                  <c:v>6.3792999999999997</c:v>
                </c:pt>
                <c:pt idx="12253">
                  <c:v>6.6066799999999999</c:v>
                </c:pt>
                <c:pt idx="12254">
                  <c:v>6.7603499999999999</c:v>
                </c:pt>
                <c:pt idx="12255">
                  <c:v>6.8916899999999996</c:v>
                </c:pt>
                <c:pt idx="12256">
                  <c:v>6.9849899999999998</c:v>
                </c:pt>
                <c:pt idx="12257">
                  <c:v>7.0215199999999998</c:v>
                </c:pt>
                <c:pt idx="12258">
                  <c:v>7.0228999999999999</c:v>
                </c:pt>
                <c:pt idx="12259">
                  <c:v>6.9998800000000001</c:v>
                </c:pt>
                <c:pt idx="12260">
                  <c:v>6.9316599999999999</c:v>
                </c:pt>
                <c:pt idx="12261">
                  <c:v>6.8425000000000002</c:v>
                </c:pt>
                <c:pt idx="12262">
                  <c:v>6.6694500000000003</c:v>
                </c:pt>
                <c:pt idx="12263">
                  <c:v>6.4889799999999997</c:v>
                </c:pt>
                <c:pt idx="12264">
                  <c:v>6.2209599999999998</c:v>
                </c:pt>
                <c:pt idx="12265">
                  <c:v>5.9314</c:v>
                </c:pt>
                <c:pt idx="12266">
                  <c:v>5.5440899999999997</c:v>
                </c:pt>
                <c:pt idx="12267">
                  <c:v>5.0336400000000001</c:v>
                </c:pt>
                <c:pt idx="12268">
                  <c:v>3.5674299999999999</c:v>
                </c:pt>
                <c:pt idx="12269">
                  <c:v>3.1646899999999998</c:v>
                </c:pt>
                <c:pt idx="12270">
                  <c:v>2.81589</c:v>
                </c:pt>
                <c:pt idx="12271">
                  <c:v>2.5521600000000002</c:v>
                </c:pt>
                <c:pt idx="12272">
                  <c:v>2.3022399999999998</c:v>
                </c:pt>
                <c:pt idx="12273">
                  <c:v>2.0672700000000002</c:v>
                </c:pt>
                <c:pt idx="12274">
                  <c:v>1.8479000000000001</c:v>
                </c:pt>
                <c:pt idx="12275">
                  <c:v>1.71058</c:v>
                </c:pt>
                <c:pt idx="12276">
                  <c:v>1.56586</c:v>
                </c:pt>
                <c:pt idx="12277">
                  <c:v>1.4165300000000001</c:v>
                </c:pt>
                <c:pt idx="12278">
                  <c:v>1.2779499999999999</c:v>
                </c:pt>
                <c:pt idx="12279">
                  <c:v>1.1809499999999999</c:v>
                </c:pt>
                <c:pt idx="12280">
                  <c:v>1.0898000000000001</c:v>
                </c:pt>
                <c:pt idx="12281">
                  <c:v>1.0042599999999999</c:v>
                </c:pt>
                <c:pt idx="12282">
                  <c:v>0.92425299999999999</c:v>
                </c:pt>
                <c:pt idx="12283">
                  <c:v>0.84956299999999996</c:v>
                </c:pt>
                <c:pt idx="12284">
                  <c:v>0.78001200000000004</c:v>
                </c:pt>
                <c:pt idx="12285">
                  <c:v>0.71536599999999995</c:v>
                </c:pt>
                <c:pt idx="12286">
                  <c:v>0.66753700000000005</c:v>
                </c:pt>
                <c:pt idx="12287">
                  <c:v>0.61568800000000001</c:v>
                </c:pt>
                <c:pt idx="12288">
                  <c:v>0.56747400000000003</c:v>
                </c:pt>
                <c:pt idx="12289">
                  <c:v>0.52271900000000004</c:v>
                </c:pt>
                <c:pt idx="12290">
                  <c:v>0.481242</c:v>
                </c:pt>
                <c:pt idx="12291">
                  <c:v>0.44286799999999998</c:v>
                </c:pt>
                <c:pt idx="12292">
                  <c:v>0.40742800000000001</c:v>
                </c:pt>
                <c:pt idx="12293">
                  <c:v>0.37475000000000003</c:v>
                </c:pt>
                <c:pt idx="12294">
                  <c:v>0.34466200000000002</c:v>
                </c:pt>
                <c:pt idx="12295">
                  <c:v>0.31700099999999998</c:v>
                </c:pt>
                <c:pt idx="12296">
                  <c:v>0.29161500000000001</c:v>
                </c:pt>
                <c:pt idx="12297">
                  <c:v>0.26834999999999998</c:v>
                </c:pt>
                <c:pt idx="12298">
                  <c:v>0.247056</c:v>
                </c:pt>
                <c:pt idx="12299">
                  <c:v>0.22759299999999999</c:v>
                </c:pt>
                <c:pt idx="12300">
                  <c:v>0.20982799999999999</c:v>
                </c:pt>
                <c:pt idx="12301">
                  <c:v>0.193634</c:v>
                </c:pt>
                <c:pt idx="12302">
                  <c:v>0.180169</c:v>
                </c:pt>
                <c:pt idx="12303">
                  <c:v>0.16900100000000001</c:v>
                </c:pt>
                <c:pt idx="12304">
                  <c:v>0.15867400000000001</c:v>
                </c:pt>
                <c:pt idx="12305">
                  <c:v>0.14913100000000001</c:v>
                </c:pt>
                <c:pt idx="12306">
                  <c:v>0.140316</c:v>
                </c:pt>
                <c:pt idx="12307">
                  <c:v>0.13217899999999999</c:v>
                </c:pt>
                <c:pt idx="12308">
                  <c:v>0.12467200000000001</c:v>
                </c:pt>
                <c:pt idx="12309">
                  <c:v>0.11774999999999999</c:v>
                </c:pt>
                <c:pt idx="12310">
                  <c:v>0.111369</c:v>
                </c:pt>
                <c:pt idx="12311">
                  <c:v>0.105488</c:v>
                </c:pt>
                <c:pt idx="12312">
                  <c:v>0.10007099999999999</c:v>
                </c:pt>
                <c:pt idx="12313">
                  <c:v>9.5082200000000006E-2</c:v>
                </c:pt>
                <c:pt idx="12314">
                  <c:v>9.0488100000000002E-2</c:v>
                </c:pt>
                <c:pt idx="12315">
                  <c:v>8.4271100000000002E-2</c:v>
                </c:pt>
                <c:pt idx="12316">
                  <c:v>7.8776700000000005E-2</c:v>
                </c:pt>
                <c:pt idx="12317">
                  <c:v>7.3920600000000003E-2</c:v>
                </c:pt>
                <c:pt idx="12318">
                  <c:v>6.9625300000000001E-2</c:v>
                </c:pt>
                <c:pt idx="12319">
                  <c:v>6.58247E-2</c:v>
                </c:pt>
                <c:pt idx="12320">
                  <c:v>6.2454900000000001E-2</c:v>
                </c:pt>
                <c:pt idx="12321">
                  <c:v>5.9465200000000003E-2</c:v>
                </c:pt>
                <c:pt idx="12322">
                  <c:v>5.6806500000000003E-2</c:v>
                </c:pt>
                <c:pt idx="12323">
                  <c:v>5.4437600000000003E-2</c:v>
                </c:pt>
                <c:pt idx="12324">
                  <c:v>5.1666900000000002E-2</c:v>
                </c:pt>
                <c:pt idx="12325">
                  <c:v>4.9271500000000003E-2</c:v>
                </c:pt>
                <c:pt idx="12326">
                  <c:v>4.7189700000000001E-2</c:v>
                </c:pt>
                <c:pt idx="12327">
                  <c:v>4.4949099999999999E-2</c:v>
                </c:pt>
                <c:pt idx="12328">
                  <c:v>4.3035999999999998E-2</c:v>
                </c:pt>
                <c:pt idx="12329">
                  <c:v>4.1385100000000001E-2</c:v>
                </c:pt>
                <c:pt idx="12330">
                  <c:v>3.9945700000000001E-2</c:v>
                </c:pt>
                <c:pt idx="12331">
                  <c:v>3.8287799999999997E-2</c:v>
                </c:pt>
                <c:pt idx="12332">
                  <c:v>3.6864399999999999E-2</c:v>
                </c:pt>
                <c:pt idx="12333">
                  <c:v>3.5624400000000001E-2</c:v>
                </c:pt>
                <c:pt idx="12334">
                  <c:v>3.4028900000000001E-2</c:v>
                </c:pt>
                <c:pt idx="12335">
                  <c:v>3.26766E-2</c:v>
                </c:pt>
                <c:pt idx="12336">
                  <c:v>3.1881600000000003E-2</c:v>
                </c:pt>
                <c:pt idx="12337">
                  <c:v>3.0494799999999999E-2</c:v>
                </c:pt>
                <c:pt idx="12338">
                  <c:v>2.9325899999999998E-2</c:v>
                </c:pt>
                <c:pt idx="12339">
                  <c:v>2.8329500000000001E-2</c:v>
                </c:pt>
                <c:pt idx="12340">
                  <c:v>2.74732E-2</c:v>
                </c:pt>
                <c:pt idx="12341">
                  <c:v>2.6400199999999999E-2</c:v>
                </c:pt>
                <c:pt idx="12342">
                  <c:v>2.5529E-2</c:v>
                </c:pt>
                <c:pt idx="12343">
                  <c:v>2.4816499999999998E-2</c:v>
                </c:pt>
                <c:pt idx="12344">
                  <c:v>2.4231200000000001E-2</c:v>
                </c:pt>
                <c:pt idx="12345">
                  <c:v>2.3607900000000001E-2</c:v>
                </c:pt>
                <c:pt idx="12346">
                  <c:v>2.31267E-2</c:v>
                </c:pt>
                <c:pt idx="12347">
                  <c:v>2.2757800000000002E-2</c:v>
                </c:pt>
                <c:pt idx="12348">
                  <c:v>2.23684E-2</c:v>
                </c:pt>
                <c:pt idx="12349">
                  <c:v>2.2131000000000001E-2</c:v>
                </c:pt>
                <c:pt idx="12350">
                  <c:v>2.20092E-2</c:v>
                </c:pt>
                <c:pt idx="12351">
                  <c:v>2.1979700000000001E-2</c:v>
                </c:pt>
                <c:pt idx="12352">
                  <c:v>2.2034399999999999E-2</c:v>
                </c:pt>
                <c:pt idx="12353">
                  <c:v>2.2224899999999999E-2</c:v>
                </c:pt>
                <c:pt idx="12354">
                  <c:v>2.2523899999999999E-2</c:v>
                </c:pt>
                <c:pt idx="12355">
                  <c:v>2.3133299999999999E-2</c:v>
                </c:pt>
                <c:pt idx="12356">
                  <c:v>2.39078E-2</c:v>
                </c:pt>
                <c:pt idx="12357">
                  <c:v>2.4834100000000001E-2</c:v>
                </c:pt>
                <c:pt idx="12358">
                  <c:v>2.5814299999999998E-2</c:v>
                </c:pt>
                <c:pt idx="12359">
                  <c:v>2.7245499999999999E-2</c:v>
                </c:pt>
                <c:pt idx="12360">
                  <c:v>2.8459000000000002E-2</c:v>
                </c:pt>
                <c:pt idx="12361">
                  <c:v>2.98036E-2</c:v>
                </c:pt>
                <c:pt idx="12362">
                  <c:v>3.1293899999999999E-2</c:v>
                </c:pt>
                <c:pt idx="12363">
                  <c:v>3.3056700000000001E-2</c:v>
                </c:pt>
                <c:pt idx="12364">
                  <c:v>3.5084499999999998E-2</c:v>
                </c:pt>
                <c:pt idx="12365">
                  <c:v>3.7355300000000001E-2</c:v>
                </c:pt>
                <c:pt idx="12366">
                  <c:v>3.9908300000000001E-2</c:v>
                </c:pt>
                <c:pt idx="12367">
                  <c:v>4.2786400000000002E-2</c:v>
                </c:pt>
                <c:pt idx="12368">
                  <c:v>4.5889100000000002E-2</c:v>
                </c:pt>
                <c:pt idx="12369">
                  <c:v>4.9069399999999999E-2</c:v>
                </c:pt>
                <c:pt idx="12370">
                  <c:v>5.2652699999999997E-2</c:v>
                </c:pt>
                <c:pt idx="12371">
                  <c:v>5.5296699999999997E-2</c:v>
                </c:pt>
                <c:pt idx="12372">
                  <c:v>5.8172300000000003E-2</c:v>
                </c:pt>
                <c:pt idx="12373">
                  <c:v>6.1307800000000003E-2</c:v>
                </c:pt>
                <c:pt idx="12374">
                  <c:v>6.4735899999999999E-2</c:v>
                </c:pt>
                <c:pt idx="12375">
                  <c:v>6.81031E-2</c:v>
                </c:pt>
                <c:pt idx="12376">
                  <c:v>7.3066699999999998E-2</c:v>
                </c:pt>
                <c:pt idx="12377">
                  <c:v>7.8657599999999994E-2</c:v>
                </c:pt>
                <c:pt idx="12378">
                  <c:v>8.2788399999999998E-2</c:v>
                </c:pt>
                <c:pt idx="12379">
                  <c:v>8.7288099999999993E-2</c:v>
                </c:pt>
                <c:pt idx="12380">
                  <c:v>9.22037E-2</c:v>
                </c:pt>
                <c:pt idx="12381">
                  <c:v>9.7589599999999999E-2</c:v>
                </c:pt>
                <c:pt idx="12382">
                  <c:v>0.10293099999999999</c:v>
                </c:pt>
                <c:pt idx="12383">
                  <c:v>0.108138</c:v>
                </c:pt>
                <c:pt idx="12384">
                  <c:v>0.113789</c:v>
                </c:pt>
                <c:pt idx="12385">
                  <c:v>0.119936</c:v>
                </c:pt>
                <c:pt idx="12386">
                  <c:v>0.126641</c:v>
                </c:pt>
                <c:pt idx="12387">
                  <c:v>0.13397500000000001</c:v>
                </c:pt>
                <c:pt idx="12388">
                  <c:v>0.14202600000000001</c:v>
                </c:pt>
                <c:pt idx="12389">
                  <c:v>0.15090100000000001</c:v>
                </c:pt>
                <c:pt idx="12390">
                  <c:v>0.15953800000000001</c:v>
                </c:pt>
                <c:pt idx="12391">
                  <c:v>0.16772999999999999</c:v>
                </c:pt>
                <c:pt idx="12392">
                  <c:v>0.17663499999999999</c:v>
                </c:pt>
                <c:pt idx="12393">
                  <c:v>0.18634100000000001</c:v>
                </c:pt>
                <c:pt idx="12394">
                  <c:v>0.19695199999999999</c:v>
                </c:pt>
                <c:pt idx="12395">
                  <c:v>0.208591</c:v>
                </c:pt>
                <c:pt idx="12396">
                  <c:v>0.22140099999999999</c:v>
                </c:pt>
                <c:pt idx="12397">
                  <c:v>0.23555300000000001</c:v>
                </c:pt>
                <c:pt idx="12398">
                  <c:v>0.249199</c:v>
                </c:pt>
                <c:pt idx="12399">
                  <c:v>0.261961</c:v>
                </c:pt>
                <c:pt idx="12400">
                  <c:v>0.27583299999999999</c:v>
                </c:pt>
                <c:pt idx="12401">
                  <c:v>0.29095500000000002</c:v>
                </c:pt>
                <c:pt idx="12402">
                  <c:v>0.30749199999999999</c:v>
                </c:pt>
                <c:pt idx="12403">
                  <c:v>0.32563799999999998</c:v>
                </c:pt>
                <c:pt idx="12404">
                  <c:v>0.34562500000000002</c:v>
                </c:pt>
                <c:pt idx="12405">
                  <c:v>0.36773</c:v>
                </c:pt>
                <c:pt idx="12406">
                  <c:v>0.38970900000000003</c:v>
                </c:pt>
                <c:pt idx="12407">
                  <c:v>0.41114699999999998</c:v>
                </c:pt>
                <c:pt idx="12408">
                  <c:v>0.43462499999999998</c:v>
                </c:pt>
                <c:pt idx="12409">
                  <c:v>0.46042899999999998</c:v>
                </c:pt>
                <c:pt idx="12410">
                  <c:v>0.48641499999999999</c:v>
                </c:pt>
                <c:pt idx="12411">
                  <c:v>0.51224599999999998</c:v>
                </c:pt>
                <c:pt idx="12412">
                  <c:v>0.54491800000000001</c:v>
                </c:pt>
                <c:pt idx="12413">
                  <c:v>0.58124900000000002</c:v>
                </c:pt>
                <c:pt idx="12414">
                  <c:v>0.61445300000000003</c:v>
                </c:pt>
                <c:pt idx="12415">
                  <c:v>0.65098699999999998</c:v>
                </c:pt>
                <c:pt idx="12416">
                  <c:v>0.69359300000000002</c:v>
                </c:pt>
                <c:pt idx="12417">
                  <c:v>0.73367300000000002</c:v>
                </c:pt>
                <c:pt idx="12418">
                  <c:v>0.76973899999999995</c:v>
                </c:pt>
                <c:pt idx="12419">
                  <c:v>0.81704399999999999</c:v>
                </c:pt>
                <c:pt idx="12420">
                  <c:v>0.86258400000000002</c:v>
                </c:pt>
                <c:pt idx="12421">
                  <c:v>0.91267600000000004</c:v>
                </c:pt>
                <c:pt idx="12422">
                  <c:v>0.96062499999999995</c:v>
                </c:pt>
                <c:pt idx="12423">
                  <c:v>1.0131399999999999</c:v>
                </c:pt>
                <c:pt idx="12424">
                  <c:v>1.0709299999999999</c:v>
                </c:pt>
                <c:pt idx="12425">
                  <c:v>1.1348199999999999</c:v>
                </c:pt>
                <c:pt idx="12426">
                  <c:v>1.19581</c:v>
                </c:pt>
                <c:pt idx="12427">
                  <c:v>1.2629600000000001</c:v>
                </c:pt>
                <c:pt idx="12428">
                  <c:v>1.33731</c:v>
                </c:pt>
                <c:pt idx="12429">
                  <c:v>1.4200999999999999</c:v>
                </c:pt>
                <c:pt idx="12430">
                  <c:v>1.5128699999999999</c:v>
                </c:pt>
                <c:pt idx="12431">
                  <c:v>1.6190599999999999</c:v>
                </c:pt>
                <c:pt idx="12432">
                  <c:v>1.6983999999999999</c:v>
                </c:pt>
                <c:pt idx="12433">
                  <c:v>1.7852600000000001</c:v>
                </c:pt>
                <c:pt idx="12434">
                  <c:v>1.8806700000000001</c:v>
                </c:pt>
                <c:pt idx="12435">
                  <c:v>1.9858499999999999</c:v>
                </c:pt>
                <c:pt idx="12436">
                  <c:v>2.1021800000000002</c:v>
                </c:pt>
                <c:pt idx="12437">
                  <c:v>2.23129</c:v>
                </c:pt>
                <c:pt idx="12438">
                  <c:v>2.3749899999999999</c:v>
                </c:pt>
                <c:pt idx="12439">
                  <c:v>2.5019300000000002</c:v>
                </c:pt>
                <c:pt idx="12440">
                  <c:v>2.6407699999999998</c:v>
                </c:pt>
                <c:pt idx="12441">
                  <c:v>2.7928899999999999</c:v>
                </c:pt>
                <c:pt idx="12442">
                  <c:v>2.95974</c:v>
                </c:pt>
                <c:pt idx="12443">
                  <c:v>3.1430099999999999</c:v>
                </c:pt>
                <c:pt idx="12444">
                  <c:v>3.3444600000000002</c:v>
                </c:pt>
                <c:pt idx="12445">
                  <c:v>3.5660799999999999</c:v>
                </c:pt>
                <c:pt idx="12446">
                  <c:v>3.8098800000000002</c:v>
                </c:pt>
                <c:pt idx="12447">
                  <c:v>4.0783100000000001</c:v>
                </c:pt>
                <c:pt idx="12448">
                  <c:v>4.3736600000000001</c:v>
                </c:pt>
                <c:pt idx="12449">
                  <c:v>4.6873100000000001</c:v>
                </c:pt>
                <c:pt idx="12450">
                  <c:v>5.0063800000000001</c:v>
                </c:pt>
                <c:pt idx="12451">
                  <c:v>5.3537800000000004</c:v>
                </c:pt>
                <c:pt idx="12452">
                  <c:v>5.7316000000000003</c:v>
                </c:pt>
                <c:pt idx="12453">
                  <c:v>6.1421999999999999</c:v>
                </c:pt>
                <c:pt idx="12454">
                  <c:v>6.5877499999999998</c:v>
                </c:pt>
                <c:pt idx="12455">
                  <c:v>7.0710100000000002</c:v>
                </c:pt>
                <c:pt idx="12456">
                  <c:v>7.5939899999999998</c:v>
                </c:pt>
                <c:pt idx="12457">
                  <c:v>8.1592900000000004</c:v>
                </c:pt>
                <c:pt idx="12458">
                  <c:v>8.7691300000000005</c:v>
                </c:pt>
                <c:pt idx="12459">
                  <c:v>9.4260099999999998</c:v>
                </c:pt>
                <c:pt idx="12460">
                  <c:v>10.186400000000001</c:v>
                </c:pt>
                <c:pt idx="12461">
                  <c:v>11.035399999999999</c:v>
                </c:pt>
                <c:pt idx="12462">
                  <c:v>11.950200000000001</c:v>
                </c:pt>
                <c:pt idx="12463">
                  <c:v>12.9336</c:v>
                </c:pt>
                <c:pt idx="12464">
                  <c:v>13.986599999999999</c:v>
                </c:pt>
                <c:pt idx="12465">
                  <c:v>15.149800000000001</c:v>
                </c:pt>
                <c:pt idx="12466">
                  <c:v>16.4725</c:v>
                </c:pt>
                <c:pt idx="12467">
                  <c:v>17.882400000000001</c:v>
                </c:pt>
                <c:pt idx="12468">
                  <c:v>19.895499999999998</c:v>
                </c:pt>
                <c:pt idx="12469">
                  <c:v>22.055199999999999</c:v>
                </c:pt>
                <c:pt idx="12470">
                  <c:v>24.5989</c:v>
                </c:pt>
                <c:pt idx="12471">
                  <c:v>27.732500000000002</c:v>
                </c:pt>
                <c:pt idx="12472">
                  <c:v>31.9712</c:v>
                </c:pt>
                <c:pt idx="12473">
                  <c:v>40.253300000000003</c:v>
                </c:pt>
                <c:pt idx="12474">
                  <c:v>44.664299999999997</c:v>
                </c:pt>
                <c:pt idx="12475">
                  <c:v>48.179699999999997</c:v>
                </c:pt>
                <c:pt idx="12476">
                  <c:v>50.125300000000003</c:v>
                </c:pt>
                <c:pt idx="12477">
                  <c:v>52.454700000000003</c:v>
                </c:pt>
                <c:pt idx="12478">
                  <c:v>53.737499999999997</c:v>
                </c:pt>
                <c:pt idx="12479">
                  <c:v>54.780200000000001</c:v>
                </c:pt>
                <c:pt idx="12480">
                  <c:v>55.593499999999999</c:v>
                </c:pt>
                <c:pt idx="12481">
                  <c:v>56.1143</c:v>
                </c:pt>
                <c:pt idx="12482">
                  <c:v>56.341099999999997</c:v>
                </c:pt>
                <c:pt idx="12483">
                  <c:v>56.225299999999997</c:v>
                </c:pt>
                <c:pt idx="12484">
                  <c:v>55.814500000000002</c:v>
                </c:pt>
                <c:pt idx="12485">
                  <c:v>55.113900000000001</c:v>
                </c:pt>
                <c:pt idx="12486">
                  <c:v>53.786999999999999</c:v>
                </c:pt>
                <c:pt idx="12487">
                  <c:v>52.516599999999997</c:v>
                </c:pt>
                <c:pt idx="12488">
                  <c:v>50.206099999999999</c:v>
                </c:pt>
                <c:pt idx="12489">
                  <c:v>48.275100000000002</c:v>
                </c:pt>
                <c:pt idx="12490">
                  <c:v>44.785400000000003</c:v>
                </c:pt>
                <c:pt idx="12491">
                  <c:v>40.404499999999999</c:v>
                </c:pt>
                <c:pt idx="12492">
                  <c:v>29.992100000000001</c:v>
                </c:pt>
                <c:pt idx="12493">
                  <c:v>26.3705</c:v>
                </c:pt>
                <c:pt idx="12494">
                  <c:v>24.078600000000002</c:v>
                </c:pt>
                <c:pt idx="12495">
                  <c:v>21.9053</c:v>
                </c:pt>
                <c:pt idx="12496">
                  <c:v>19.924900000000001</c:v>
                </c:pt>
                <c:pt idx="12497">
                  <c:v>18.075199999999999</c:v>
                </c:pt>
                <c:pt idx="12498">
                  <c:v>16.360399999999998</c:v>
                </c:pt>
                <c:pt idx="12499">
                  <c:v>14.782500000000001</c:v>
                </c:pt>
                <c:pt idx="12500">
                  <c:v>13.805999999999999</c:v>
                </c:pt>
                <c:pt idx="12501">
                  <c:v>12.5703</c:v>
                </c:pt>
                <c:pt idx="12502">
                  <c:v>11.6594</c:v>
                </c:pt>
                <c:pt idx="12503">
                  <c:v>10.815099999999999</c:v>
                </c:pt>
                <c:pt idx="12504">
                  <c:v>10.0351</c:v>
                </c:pt>
                <c:pt idx="12505">
                  <c:v>9.3166799999999999</c:v>
                </c:pt>
                <c:pt idx="12506">
                  <c:v>8.6569199999999995</c:v>
                </c:pt>
                <c:pt idx="12507">
                  <c:v>8.0522399999999994</c:v>
                </c:pt>
                <c:pt idx="12508">
                  <c:v>7.4999099999999999</c:v>
                </c:pt>
                <c:pt idx="12509">
                  <c:v>6.9964300000000001</c:v>
                </c:pt>
                <c:pt idx="12510">
                  <c:v>6.5386600000000001</c:v>
                </c:pt>
                <c:pt idx="12511">
                  <c:v>6.1232499999999996</c:v>
                </c:pt>
                <c:pt idx="12512">
                  <c:v>5.7518799999999999</c:v>
                </c:pt>
                <c:pt idx="12513">
                  <c:v>5.4179599999999999</c:v>
                </c:pt>
                <c:pt idx="12514">
                  <c:v>5.1162999999999998</c:v>
                </c:pt>
                <c:pt idx="12515">
                  <c:v>4.8440799999999999</c:v>
                </c:pt>
                <c:pt idx="12516">
                  <c:v>4.5990500000000001</c:v>
                </c:pt>
                <c:pt idx="12517">
                  <c:v>4.3787900000000004</c:v>
                </c:pt>
                <c:pt idx="12518">
                  <c:v>4.1811999999999996</c:v>
                </c:pt>
                <c:pt idx="12519">
                  <c:v>4.0042600000000004</c:v>
                </c:pt>
                <c:pt idx="12520">
                  <c:v>3.8461699999999999</c:v>
                </c:pt>
                <c:pt idx="12521">
                  <c:v>3.66181</c:v>
                </c:pt>
                <c:pt idx="12522">
                  <c:v>3.5062600000000002</c:v>
                </c:pt>
                <c:pt idx="12523">
                  <c:v>3.3755199999999999</c:v>
                </c:pt>
                <c:pt idx="12524">
                  <c:v>3.2648899999999998</c:v>
                </c:pt>
                <c:pt idx="12525">
                  <c:v>3.1721699999999999</c:v>
                </c:pt>
                <c:pt idx="12526">
                  <c:v>3.0954899999999999</c:v>
                </c:pt>
                <c:pt idx="12527">
                  <c:v>3.0332599999999998</c:v>
                </c:pt>
                <c:pt idx="12528">
                  <c:v>2.9841600000000001</c:v>
                </c:pt>
                <c:pt idx="12529">
                  <c:v>2.9327800000000002</c:v>
                </c:pt>
                <c:pt idx="12530">
                  <c:v>2.9083100000000002</c:v>
                </c:pt>
                <c:pt idx="12531">
                  <c:v>2.9001000000000001</c:v>
                </c:pt>
                <c:pt idx="12532">
                  <c:v>2.9102899999999998</c:v>
                </c:pt>
                <c:pt idx="12533">
                  <c:v>2.9333300000000002</c:v>
                </c:pt>
                <c:pt idx="12534">
                  <c:v>2.9695800000000001</c:v>
                </c:pt>
                <c:pt idx="12535">
                  <c:v>3.0192999999999999</c:v>
                </c:pt>
                <c:pt idx="12536">
                  <c:v>3.0830899999999999</c:v>
                </c:pt>
                <c:pt idx="12537">
                  <c:v>3.1617500000000001</c:v>
                </c:pt>
                <c:pt idx="12538">
                  <c:v>3.27739</c:v>
                </c:pt>
                <c:pt idx="12539">
                  <c:v>3.4016000000000002</c:v>
                </c:pt>
                <c:pt idx="12540">
                  <c:v>3.51898</c:v>
                </c:pt>
                <c:pt idx="12541">
                  <c:v>3.6747899999999998</c:v>
                </c:pt>
                <c:pt idx="12542">
                  <c:v>3.8357999999999999</c:v>
                </c:pt>
                <c:pt idx="12543">
                  <c:v>4.0332600000000003</c:v>
                </c:pt>
                <c:pt idx="12544">
                  <c:v>4.2676499999999997</c:v>
                </c:pt>
                <c:pt idx="12545">
                  <c:v>4.5366900000000001</c:v>
                </c:pt>
                <c:pt idx="12546">
                  <c:v>4.8287000000000004</c:v>
                </c:pt>
                <c:pt idx="12547">
                  <c:v>5.1606500000000004</c:v>
                </c:pt>
                <c:pt idx="12548">
                  <c:v>5.4066000000000001</c:v>
                </c:pt>
                <c:pt idx="12549">
                  <c:v>5.6889500000000002</c:v>
                </c:pt>
                <c:pt idx="12550">
                  <c:v>5.9971699999999997</c:v>
                </c:pt>
                <c:pt idx="12551">
                  <c:v>6.3334700000000002</c:v>
                </c:pt>
                <c:pt idx="12552">
                  <c:v>6.6999599999999999</c:v>
                </c:pt>
                <c:pt idx="12553">
                  <c:v>7.1095199999999998</c:v>
                </c:pt>
                <c:pt idx="12554">
                  <c:v>7.5557999999999996</c:v>
                </c:pt>
                <c:pt idx="12555">
                  <c:v>8.0415399999999995</c:v>
                </c:pt>
                <c:pt idx="12556">
                  <c:v>8.5693099999999998</c:v>
                </c:pt>
                <c:pt idx="12557">
                  <c:v>9.2829200000000007</c:v>
                </c:pt>
                <c:pt idx="12558">
                  <c:v>10.069699999999999</c:v>
                </c:pt>
                <c:pt idx="12559">
                  <c:v>10.934699999999999</c:v>
                </c:pt>
                <c:pt idx="12560">
                  <c:v>11.882199999999999</c:v>
                </c:pt>
                <c:pt idx="12561">
                  <c:v>12.972200000000001</c:v>
                </c:pt>
                <c:pt idx="12562">
                  <c:v>14.162000000000001</c:v>
                </c:pt>
                <c:pt idx="12563">
                  <c:v>15.454599999999999</c:v>
                </c:pt>
                <c:pt idx="12564">
                  <c:v>16.851600000000001</c:v>
                </c:pt>
                <c:pt idx="12565">
                  <c:v>18.202400000000001</c:v>
                </c:pt>
                <c:pt idx="12566">
                  <c:v>20.133900000000001</c:v>
                </c:pt>
                <c:pt idx="12567">
                  <c:v>22.2088</c:v>
                </c:pt>
                <c:pt idx="12568">
                  <c:v>24.987200000000001</c:v>
                </c:pt>
                <c:pt idx="12569">
                  <c:v>28.002199999999998</c:v>
                </c:pt>
                <c:pt idx="12570">
                  <c:v>33.296399999999998</c:v>
                </c:pt>
                <c:pt idx="12571">
                  <c:v>39.5852</c:v>
                </c:pt>
                <c:pt idx="12572">
                  <c:v>43.144100000000002</c:v>
                </c:pt>
                <c:pt idx="12573">
                  <c:v>45.335999999999999</c:v>
                </c:pt>
                <c:pt idx="12574">
                  <c:v>47.331200000000003</c:v>
                </c:pt>
                <c:pt idx="12575">
                  <c:v>49.248800000000003</c:v>
                </c:pt>
                <c:pt idx="12576">
                  <c:v>50.826599999999999</c:v>
                </c:pt>
                <c:pt idx="12577">
                  <c:v>52.077100000000002</c:v>
                </c:pt>
                <c:pt idx="12578">
                  <c:v>52.652900000000002</c:v>
                </c:pt>
                <c:pt idx="12579">
                  <c:v>53.012500000000003</c:v>
                </c:pt>
                <c:pt idx="12580">
                  <c:v>53.152200000000001</c:v>
                </c:pt>
                <c:pt idx="12581">
                  <c:v>53.019300000000001</c:v>
                </c:pt>
                <c:pt idx="12582">
                  <c:v>52.522100000000002</c:v>
                </c:pt>
                <c:pt idx="12583">
                  <c:v>51.576500000000003</c:v>
                </c:pt>
                <c:pt idx="12584">
                  <c:v>50.235199999999999</c:v>
                </c:pt>
                <c:pt idx="12585">
                  <c:v>48.850900000000003</c:v>
                </c:pt>
                <c:pt idx="12586">
                  <c:v>47.2455</c:v>
                </c:pt>
                <c:pt idx="12587">
                  <c:v>44.809899999999999</c:v>
                </c:pt>
                <c:pt idx="12588">
                  <c:v>42.104500000000002</c:v>
                </c:pt>
                <c:pt idx="12589">
                  <c:v>37.204999999999998</c:v>
                </c:pt>
                <c:pt idx="12590">
                  <c:v>29.6007</c:v>
                </c:pt>
                <c:pt idx="12591">
                  <c:v>25.716799999999999</c:v>
                </c:pt>
                <c:pt idx="12592">
                  <c:v>22.861799999999999</c:v>
                </c:pt>
                <c:pt idx="12593">
                  <c:v>20.7193</c:v>
                </c:pt>
                <c:pt idx="12594">
                  <c:v>18.716200000000001</c:v>
                </c:pt>
                <c:pt idx="12595">
                  <c:v>17.310400000000001</c:v>
                </c:pt>
                <c:pt idx="12596">
                  <c:v>15.7661</c:v>
                </c:pt>
                <c:pt idx="12597">
                  <c:v>14.339399999999999</c:v>
                </c:pt>
                <c:pt idx="12598">
                  <c:v>13.028499999999999</c:v>
                </c:pt>
                <c:pt idx="12599">
                  <c:v>12.217499999999999</c:v>
                </c:pt>
                <c:pt idx="12600">
                  <c:v>11.455399999999999</c:v>
                </c:pt>
                <c:pt idx="12601">
                  <c:v>10.7407</c:v>
                </c:pt>
                <c:pt idx="12602">
                  <c:v>9.9485200000000003</c:v>
                </c:pt>
                <c:pt idx="12603">
                  <c:v>9.3092500000000005</c:v>
                </c:pt>
                <c:pt idx="12604">
                  <c:v>8.7147500000000004</c:v>
                </c:pt>
                <c:pt idx="12605">
                  <c:v>8.1623699999999992</c:v>
                </c:pt>
                <c:pt idx="12606">
                  <c:v>7.65015</c:v>
                </c:pt>
                <c:pt idx="12607">
                  <c:v>7.1755500000000003</c:v>
                </c:pt>
                <c:pt idx="12608">
                  <c:v>6.7363099999999996</c:v>
                </c:pt>
                <c:pt idx="12609">
                  <c:v>6.33005</c:v>
                </c:pt>
                <c:pt idx="12610">
                  <c:v>5.95465</c:v>
                </c:pt>
                <c:pt idx="12611">
                  <c:v>5.60785</c:v>
                </c:pt>
                <c:pt idx="12612">
                  <c:v>5.2877000000000001</c:v>
                </c:pt>
                <c:pt idx="12613">
                  <c:v>4.9269600000000002</c:v>
                </c:pt>
                <c:pt idx="12614">
                  <c:v>4.5999999999999996</c:v>
                </c:pt>
                <c:pt idx="12615">
                  <c:v>4.3034499999999998</c:v>
                </c:pt>
                <c:pt idx="12616">
                  <c:v>4.0343299999999997</c:v>
                </c:pt>
                <c:pt idx="12617">
                  <c:v>3.7898100000000001</c:v>
                </c:pt>
                <c:pt idx="12618">
                  <c:v>3.5674199999999998</c:v>
                </c:pt>
                <c:pt idx="12619">
                  <c:v>3.36483</c:v>
                </c:pt>
                <c:pt idx="12620">
                  <c:v>3.1800299999999999</c:v>
                </c:pt>
                <c:pt idx="12621">
                  <c:v>3.0110600000000001</c:v>
                </c:pt>
                <c:pt idx="12622">
                  <c:v>2.8563399999999999</c:v>
                </c:pt>
                <c:pt idx="12623">
                  <c:v>2.70303</c:v>
                </c:pt>
                <c:pt idx="12624">
                  <c:v>2.54251</c:v>
                </c:pt>
                <c:pt idx="12625">
                  <c:v>2.3973800000000001</c:v>
                </c:pt>
                <c:pt idx="12626">
                  <c:v>2.26573</c:v>
                </c:pt>
                <c:pt idx="12627">
                  <c:v>2.1458900000000001</c:v>
                </c:pt>
                <c:pt idx="12628">
                  <c:v>2.0364399999999998</c:v>
                </c:pt>
                <c:pt idx="12629">
                  <c:v>1.90452</c:v>
                </c:pt>
                <c:pt idx="12630">
                  <c:v>1.7864599999999999</c:v>
                </c:pt>
                <c:pt idx="12631">
                  <c:v>1.6802299999999999</c:v>
                </c:pt>
                <c:pt idx="12632">
                  <c:v>1.58422</c:v>
                </c:pt>
                <c:pt idx="12633">
                  <c:v>1.48258</c:v>
                </c:pt>
                <c:pt idx="12634">
                  <c:v>1.3913500000000001</c:v>
                </c:pt>
                <c:pt idx="12635">
                  <c:v>1.30905</c:v>
                </c:pt>
                <c:pt idx="12636">
                  <c:v>1.23447</c:v>
                </c:pt>
                <c:pt idx="12637">
                  <c:v>1.1666099999999999</c:v>
                </c:pt>
                <c:pt idx="12638">
                  <c:v>1.1046499999999999</c:v>
                </c:pt>
                <c:pt idx="12639">
                  <c:v>1.0478799999999999</c:v>
                </c:pt>
                <c:pt idx="12640">
                  <c:v>0.99570000000000003</c:v>
                </c:pt>
                <c:pt idx="12641">
                  <c:v>0.92922099999999996</c:v>
                </c:pt>
                <c:pt idx="12642">
                  <c:v>0.86964200000000003</c:v>
                </c:pt>
                <c:pt idx="12643">
                  <c:v>0.81599699999999997</c:v>
                </c:pt>
                <c:pt idx="12644">
                  <c:v>0.76749599999999996</c:v>
                </c:pt>
                <c:pt idx="12645">
                  <c:v>0.72347399999999995</c:v>
                </c:pt>
                <c:pt idx="12646">
                  <c:v>0.68338200000000004</c:v>
                </c:pt>
                <c:pt idx="12647">
                  <c:v>0.64674799999999999</c:v>
                </c:pt>
                <c:pt idx="12648">
                  <c:v>0.61317600000000005</c:v>
                </c:pt>
                <c:pt idx="12649">
                  <c:v>0.57389599999999996</c:v>
                </c:pt>
                <c:pt idx="12650">
                  <c:v>0.53851300000000002</c:v>
                </c:pt>
                <c:pt idx="12651">
                  <c:v>0.50651199999999996</c:v>
                </c:pt>
                <c:pt idx="12652">
                  <c:v>0.477464</c:v>
                </c:pt>
                <c:pt idx="12653">
                  <c:v>0.45100499999999999</c:v>
                </c:pt>
                <c:pt idx="12654">
                  <c:v>0.42683100000000002</c:v>
                </c:pt>
                <c:pt idx="12655">
                  <c:v>0.40467799999999998</c:v>
                </c:pt>
                <c:pt idx="12656">
                  <c:v>0.38432300000000003</c:v>
                </c:pt>
                <c:pt idx="12657">
                  <c:v>0.36241499999999999</c:v>
                </c:pt>
                <c:pt idx="12658">
                  <c:v>0.34246100000000002</c:v>
                </c:pt>
                <c:pt idx="12659">
                  <c:v>0.32422899999999999</c:v>
                </c:pt>
                <c:pt idx="12660">
                  <c:v>0.30752499999999999</c:v>
                </c:pt>
                <c:pt idx="12661">
                  <c:v>0.29218</c:v>
                </c:pt>
                <c:pt idx="12662">
                  <c:v>0.27139999999999997</c:v>
                </c:pt>
                <c:pt idx="12663">
                  <c:v>0.252944</c:v>
                </c:pt>
                <c:pt idx="12664">
                  <c:v>0.238562</c:v>
                </c:pt>
                <c:pt idx="12665">
                  <c:v>0.22548399999999999</c:v>
                </c:pt>
                <c:pt idx="12666">
                  <c:v>0.21355299999999999</c:v>
                </c:pt>
                <c:pt idx="12667">
                  <c:v>0.20263600000000001</c:v>
                </c:pt>
                <c:pt idx="12668">
                  <c:v>0.19262099999999999</c:v>
                </c:pt>
                <c:pt idx="12669">
                  <c:v>0.18341199999999999</c:v>
                </c:pt>
                <c:pt idx="12670">
                  <c:v>0.170933</c:v>
                </c:pt>
                <c:pt idx="12671">
                  <c:v>0.16201599999999999</c:v>
                </c:pt>
                <c:pt idx="12672">
                  <c:v>0.15263299999999999</c:v>
                </c:pt>
                <c:pt idx="12673">
                  <c:v>0.14416499999999999</c:v>
                </c:pt>
                <c:pt idx="12674">
                  <c:v>0.13650200000000001</c:v>
                </c:pt>
                <c:pt idx="12675">
                  <c:v>0.129548</c:v>
                </c:pt>
                <c:pt idx="12676">
                  <c:v>0.123221</c:v>
                </c:pt>
                <c:pt idx="12677">
                  <c:v>0.117452</c:v>
                </c:pt>
                <c:pt idx="12678">
                  <c:v>0.112182</c:v>
                </c:pt>
                <c:pt idx="12679">
                  <c:v>0.106596</c:v>
                </c:pt>
                <c:pt idx="12680">
                  <c:v>0.100869</c:v>
                </c:pt>
                <c:pt idx="12681">
                  <c:v>9.5758999999999997E-2</c:v>
                </c:pt>
                <c:pt idx="12682">
                  <c:v>9.1195799999999994E-2</c:v>
                </c:pt>
                <c:pt idx="12683">
                  <c:v>8.7120600000000006E-2</c:v>
                </c:pt>
                <c:pt idx="12684">
                  <c:v>8.34815E-2</c:v>
                </c:pt>
                <c:pt idx="12685">
                  <c:v>8.0229300000000003E-2</c:v>
                </c:pt>
                <c:pt idx="12686">
                  <c:v>7.7324100000000007E-2</c:v>
                </c:pt>
                <c:pt idx="12687">
                  <c:v>7.4535500000000005E-2</c:v>
                </c:pt>
                <c:pt idx="12688">
                  <c:v>7.1918599999999999E-2</c:v>
                </c:pt>
                <c:pt idx="12689">
                  <c:v>6.9672899999999996E-2</c:v>
                </c:pt>
                <c:pt idx="12690">
                  <c:v>6.7773799999999995E-2</c:v>
                </c:pt>
                <c:pt idx="12691">
                  <c:v>6.6203100000000001E-2</c:v>
                </c:pt>
                <c:pt idx="12692">
                  <c:v>6.4948800000000001E-2</c:v>
                </c:pt>
                <c:pt idx="12693">
                  <c:v>6.4004599999999995E-2</c:v>
                </c:pt>
                <c:pt idx="12694">
                  <c:v>6.3370300000000004E-2</c:v>
                </c:pt>
                <c:pt idx="12695">
                  <c:v>6.3041600000000003E-2</c:v>
                </c:pt>
                <c:pt idx="12696">
                  <c:v>6.3019500000000006E-2</c:v>
                </c:pt>
                <c:pt idx="12697">
                  <c:v>6.3194600000000004E-2</c:v>
                </c:pt>
                <c:pt idx="12698">
                  <c:v>6.3632300000000003E-2</c:v>
                </c:pt>
                <c:pt idx="12699">
                  <c:v>6.4355499999999996E-2</c:v>
                </c:pt>
                <c:pt idx="12700">
                  <c:v>6.5397899999999995E-2</c:v>
                </c:pt>
                <c:pt idx="12701">
                  <c:v>6.6799399999999995E-2</c:v>
                </c:pt>
                <c:pt idx="12702">
                  <c:v>6.8606200000000006E-2</c:v>
                </c:pt>
                <c:pt idx="12703">
                  <c:v>7.0877099999999998E-2</c:v>
                </c:pt>
                <c:pt idx="12704">
                  <c:v>7.2930999999999996E-2</c:v>
                </c:pt>
                <c:pt idx="12705">
                  <c:v>7.5436699999999995E-2</c:v>
                </c:pt>
                <c:pt idx="12706">
                  <c:v>7.8437599999999996E-2</c:v>
                </c:pt>
                <c:pt idx="12707">
                  <c:v>8.1963800000000003E-2</c:v>
                </c:pt>
                <c:pt idx="12708">
                  <c:v>8.6109000000000005E-2</c:v>
                </c:pt>
                <c:pt idx="12709">
                  <c:v>8.9273099999999994E-2</c:v>
                </c:pt>
                <c:pt idx="12710">
                  <c:v>9.2806600000000003E-2</c:v>
                </c:pt>
                <c:pt idx="12711">
                  <c:v>9.6755499999999994E-2</c:v>
                </c:pt>
                <c:pt idx="12712">
                  <c:v>0.101178</c:v>
                </c:pt>
                <c:pt idx="12713">
                  <c:v>0.10614800000000001</c:v>
                </c:pt>
                <c:pt idx="12714">
                  <c:v>0.111751</c:v>
                </c:pt>
                <c:pt idx="12715">
                  <c:v>0.118089</c:v>
                </c:pt>
                <c:pt idx="12716">
                  <c:v>0.12528800000000001</c:v>
                </c:pt>
                <c:pt idx="12717">
                  <c:v>0.13134299999999999</c:v>
                </c:pt>
                <c:pt idx="12718">
                  <c:v>0.13804900000000001</c:v>
                </c:pt>
                <c:pt idx="12719">
                  <c:v>0.14549799999999999</c:v>
                </c:pt>
                <c:pt idx="12720">
                  <c:v>0.15484400000000001</c:v>
                </c:pt>
                <c:pt idx="12721">
                  <c:v>0.16214200000000001</c:v>
                </c:pt>
                <c:pt idx="12722">
                  <c:v>0.17013900000000001</c:v>
                </c:pt>
                <c:pt idx="12723">
                  <c:v>0.178927</c:v>
                </c:pt>
                <c:pt idx="12724">
                  <c:v>0.188613</c:v>
                </c:pt>
                <c:pt idx="12725">
                  <c:v>0.199324</c:v>
                </c:pt>
                <c:pt idx="12726">
                  <c:v>0.21121100000000001</c:v>
                </c:pt>
                <c:pt idx="12727">
                  <c:v>0.22445499999999999</c:v>
                </c:pt>
                <c:pt idx="12728">
                  <c:v>0.236174</c:v>
                </c:pt>
                <c:pt idx="12729">
                  <c:v>0.249033</c:v>
                </c:pt>
                <c:pt idx="12730">
                  <c:v>0.26319100000000001</c:v>
                </c:pt>
                <c:pt idx="12731">
                  <c:v>0.278835</c:v>
                </c:pt>
                <c:pt idx="12732">
                  <c:v>0.29619099999999998</c:v>
                </c:pt>
                <c:pt idx="12733">
                  <c:v>0.31552999999999998</c:v>
                </c:pt>
                <c:pt idx="12734">
                  <c:v>0.33718799999999999</c:v>
                </c:pt>
                <c:pt idx="12735">
                  <c:v>0.35519899999999999</c:v>
                </c:pt>
                <c:pt idx="12736">
                  <c:v>0.37153599999999998</c:v>
                </c:pt>
                <c:pt idx="12737">
                  <c:v>0.392957</c:v>
                </c:pt>
                <c:pt idx="12738">
                  <c:v>0.41665099999999999</c:v>
                </c:pt>
                <c:pt idx="12739">
                  <c:v>0.44300499999999998</c:v>
                </c:pt>
                <c:pt idx="12740">
                  <c:v>0.47250399999999998</c:v>
                </c:pt>
                <c:pt idx="12741">
                  <c:v>0.49706699999999998</c:v>
                </c:pt>
                <c:pt idx="12742">
                  <c:v>0.52407899999999996</c:v>
                </c:pt>
                <c:pt idx="12743">
                  <c:v>0.55396599999999996</c:v>
                </c:pt>
                <c:pt idx="12744">
                  <c:v>0.58723400000000003</c:v>
                </c:pt>
                <c:pt idx="12745">
                  <c:v>0.61160700000000001</c:v>
                </c:pt>
                <c:pt idx="12746">
                  <c:v>0.65205500000000005</c:v>
                </c:pt>
                <c:pt idx="12747">
                  <c:v>0.68595799999999996</c:v>
                </c:pt>
                <c:pt idx="12748">
                  <c:v>0.72346100000000002</c:v>
                </c:pt>
                <c:pt idx="12749">
                  <c:v>0.76516700000000004</c:v>
                </c:pt>
                <c:pt idx="12750">
                  <c:v>0.81177699999999997</c:v>
                </c:pt>
                <c:pt idx="12751">
                  <c:v>0.864174</c:v>
                </c:pt>
                <c:pt idx="12752">
                  <c:v>0.923342</c:v>
                </c:pt>
                <c:pt idx="12753">
                  <c:v>0.96713700000000002</c:v>
                </c:pt>
                <c:pt idx="12754">
                  <c:v>1.0148999999999999</c:v>
                </c:pt>
                <c:pt idx="12755">
                  <c:v>1.06707</c:v>
                </c:pt>
                <c:pt idx="12756">
                  <c:v>1.1241699999999999</c:v>
                </c:pt>
                <c:pt idx="12757">
                  <c:v>1.18675</c:v>
                </c:pt>
                <c:pt idx="12758">
                  <c:v>1.27064</c:v>
                </c:pt>
                <c:pt idx="12759">
                  <c:v>1.36469</c:v>
                </c:pt>
                <c:pt idx="12760">
                  <c:v>1.47034</c:v>
                </c:pt>
                <c:pt idx="12761">
                  <c:v>1.5479799999999999</c:v>
                </c:pt>
                <c:pt idx="12762">
                  <c:v>1.6319600000000001</c:v>
                </c:pt>
                <c:pt idx="12763">
                  <c:v>1.7228300000000001</c:v>
                </c:pt>
                <c:pt idx="12764">
                  <c:v>1.82118</c:v>
                </c:pt>
                <c:pt idx="12765">
                  <c:v>1.9276500000000001</c:v>
                </c:pt>
                <c:pt idx="12766">
                  <c:v>2.0428799999999998</c:v>
                </c:pt>
                <c:pt idx="12767">
                  <c:v>2.1675599999999999</c:v>
                </c:pt>
                <c:pt idx="12768">
                  <c:v>2.30247</c:v>
                </c:pt>
                <c:pt idx="12769">
                  <c:v>2.4483899999999998</c:v>
                </c:pt>
                <c:pt idx="12770">
                  <c:v>2.6061299999999998</c:v>
                </c:pt>
                <c:pt idx="12771">
                  <c:v>2.77657</c:v>
                </c:pt>
                <c:pt idx="12772">
                  <c:v>3.0200200000000001</c:v>
                </c:pt>
                <c:pt idx="12773">
                  <c:v>3.2681399999999998</c:v>
                </c:pt>
                <c:pt idx="12774">
                  <c:v>3.5397400000000001</c:v>
                </c:pt>
                <c:pt idx="12775">
                  <c:v>3.8368899999999999</c:v>
                </c:pt>
                <c:pt idx="12776">
                  <c:v>4.16127</c:v>
                </c:pt>
                <c:pt idx="12777">
                  <c:v>4.5149999999999997</c:v>
                </c:pt>
                <c:pt idx="12778">
                  <c:v>4.90001</c:v>
                </c:pt>
                <c:pt idx="12779">
                  <c:v>5.3184300000000002</c:v>
                </c:pt>
                <c:pt idx="12780">
                  <c:v>5.7721499999999999</c:v>
                </c:pt>
                <c:pt idx="12781">
                  <c:v>6.2632899999999996</c:v>
                </c:pt>
                <c:pt idx="12782">
                  <c:v>6.7936100000000001</c:v>
                </c:pt>
                <c:pt idx="12783">
                  <c:v>7.4419700000000004</c:v>
                </c:pt>
                <c:pt idx="12784">
                  <c:v>8.1452899999999993</c:v>
                </c:pt>
                <c:pt idx="12785">
                  <c:v>8.90625</c:v>
                </c:pt>
                <c:pt idx="12786">
                  <c:v>9.7268100000000004</c:v>
                </c:pt>
                <c:pt idx="12787">
                  <c:v>10.6091</c:v>
                </c:pt>
                <c:pt idx="12788">
                  <c:v>11.377700000000001</c:v>
                </c:pt>
                <c:pt idx="12789">
                  <c:v>12.344200000000001</c:v>
                </c:pt>
                <c:pt idx="12790">
                  <c:v>13.4154</c:v>
                </c:pt>
                <c:pt idx="12791">
                  <c:v>14.8828</c:v>
                </c:pt>
                <c:pt idx="12792">
                  <c:v>16.6097</c:v>
                </c:pt>
                <c:pt idx="12793">
                  <c:v>18.079799999999999</c:v>
                </c:pt>
                <c:pt idx="12794">
                  <c:v>20.2807</c:v>
                </c:pt>
                <c:pt idx="12795">
                  <c:v>22.555399999999999</c:v>
                </c:pt>
                <c:pt idx="12796">
                  <c:v>25.6693</c:v>
                </c:pt>
                <c:pt idx="12797">
                  <c:v>30.631799999999998</c:v>
                </c:pt>
                <c:pt idx="12798">
                  <c:v>37.098100000000002</c:v>
                </c:pt>
                <c:pt idx="12799">
                  <c:v>40.127699999999997</c:v>
                </c:pt>
                <c:pt idx="12800">
                  <c:v>42.912100000000002</c:v>
                </c:pt>
                <c:pt idx="12801">
                  <c:v>45.231200000000001</c:v>
                </c:pt>
                <c:pt idx="12802">
                  <c:v>46.963200000000001</c:v>
                </c:pt>
                <c:pt idx="12803">
                  <c:v>48.311599999999999</c:v>
                </c:pt>
                <c:pt idx="12804">
                  <c:v>49.317399999999999</c:v>
                </c:pt>
                <c:pt idx="12805">
                  <c:v>50.098199999999999</c:v>
                </c:pt>
                <c:pt idx="12806">
                  <c:v>50.683</c:v>
                </c:pt>
                <c:pt idx="12807">
                  <c:v>50.969000000000001</c:v>
                </c:pt>
                <c:pt idx="12808">
                  <c:v>51.001199999999997</c:v>
                </c:pt>
                <c:pt idx="12809">
                  <c:v>50.811500000000002</c:v>
                </c:pt>
                <c:pt idx="12810">
                  <c:v>50.499000000000002</c:v>
                </c:pt>
                <c:pt idx="12811">
                  <c:v>49.728400000000001</c:v>
                </c:pt>
                <c:pt idx="12812">
                  <c:v>48.625100000000003</c:v>
                </c:pt>
                <c:pt idx="12813">
                  <c:v>47.405299999999997</c:v>
                </c:pt>
                <c:pt idx="12814">
                  <c:v>45.821800000000003</c:v>
                </c:pt>
                <c:pt idx="12815">
                  <c:v>43.756900000000002</c:v>
                </c:pt>
                <c:pt idx="12816">
                  <c:v>41.074300000000001</c:v>
                </c:pt>
                <c:pt idx="12817">
                  <c:v>37.615499999999997</c:v>
                </c:pt>
                <c:pt idx="12818">
                  <c:v>31.277799999999999</c:v>
                </c:pt>
                <c:pt idx="12819">
                  <c:v>25.9102</c:v>
                </c:pt>
                <c:pt idx="12820">
                  <c:v>23.2744</c:v>
                </c:pt>
                <c:pt idx="12821">
                  <c:v>20.819099999999999</c:v>
                </c:pt>
                <c:pt idx="12822">
                  <c:v>18.778400000000001</c:v>
                </c:pt>
                <c:pt idx="12823">
                  <c:v>16.8582</c:v>
                </c:pt>
                <c:pt idx="12824">
                  <c:v>15.502599999999999</c:v>
                </c:pt>
                <c:pt idx="12825">
                  <c:v>14.0844</c:v>
                </c:pt>
                <c:pt idx="12826">
                  <c:v>13.0176</c:v>
                </c:pt>
                <c:pt idx="12827">
                  <c:v>12.0116</c:v>
                </c:pt>
                <c:pt idx="12828">
                  <c:v>11.0662</c:v>
                </c:pt>
                <c:pt idx="12829">
                  <c:v>10.1805</c:v>
                </c:pt>
                <c:pt idx="12830">
                  <c:v>9.3533399999999993</c:v>
                </c:pt>
                <c:pt idx="12831">
                  <c:v>8.5833600000000008</c:v>
                </c:pt>
                <c:pt idx="12832">
                  <c:v>7.8686999999999996</c:v>
                </c:pt>
                <c:pt idx="12833">
                  <c:v>7.3339999999999996</c:v>
                </c:pt>
                <c:pt idx="12834">
                  <c:v>6.7696100000000001</c:v>
                </c:pt>
                <c:pt idx="12835">
                  <c:v>6.2455800000000004</c:v>
                </c:pt>
                <c:pt idx="12836">
                  <c:v>5.7602200000000003</c:v>
                </c:pt>
                <c:pt idx="12837">
                  <c:v>5.3114699999999999</c:v>
                </c:pt>
                <c:pt idx="12838">
                  <c:v>4.8975600000000004</c:v>
                </c:pt>
                <c:pt idx="12839">
                  <c:v>4.5161300000000004</c:v>
                </c:pt>
                <c:pt idx="12840">
                  <c:v>4.1655699999999998</c:v>
                </c:pt>
                <c:pt idx="12841">
                  <c:v>3.8437700000000001</c:v>
                </c:pt>
                <c:pt idx="12842">
                  <c:v>3.5489000000000002</c:v>
                </c:pt>
                <c:pt idx="12843">
                  <c:v>3.2789799999999998</c:v>
                </c:pt>
                <c:pt idx="12844">
                  <c:v>3.0953400000000002</c:v>
                </c:pt>
                <c:pt idx="12845">
                  <c:v>2.90801</c:v>
                </c:pt>
                <c:pt idx="12846">
                  <c:v>2.7340200000000001</c:v>
                </c:pt>
                <c:pt idx="12847">
                  <c:v>2.5724999999999998</c:v>
                </c:pt>
                <c:pt idx="12848">
                  <c:v>2.4226399999999999</c:v>
                </c:pt>
                <c:pt idx="12849">
                  <c:v>2.2836400000000001</c:v>
                </c:pt>
                <c:pt idx="12850">
                  <c:v>2.1547999999999998</c:v>
                </c:pt>
                <c:pt idx="12851">
                  <c:v>2.03539</c:v>
                </c:pt>
                <c:pt idx="12852">
                  <c:v>1.9247399999999999</c:v>
                </c:pt>
                <c:pt idx="12853">
                  <c:v>1.82222</c:v>
                </c:pt>
                <c:pt idx="12854">
                  <c:v>1.7272400000000001</c:v>
                </c:pt>
                <c:pt idx="12855">
                  <c:v>1.59772</c:v>
                </c:pt>
                <c:pt idx="12856">
                  <c:v>1.4821299999999999</c:v>
                </c:pt>
                <c:pt idx="12857">
                  <c:v>1.37896</c:v>
                </c:pt>
                <c:pt idx="12858">
                  <c:v>1.3163499999999999</c:v>
                </c:pt>
                <c:pt idx="12859">
                  <c:v>1.2423599999999999</c:v>
                </c:pt>
                <c:pt idx="12860">
                  <c:v>1.1750499999999999</c:v>
                </c:pt>
                <c:pt idx="12861">
                  <c:v>1.11372</c:v>
                </c:pt>
                <c:pt idx="12862">
                  <c:v>1.0577700000000001</c:v>
                </c:pt>
                <c:pt idx="12863">
                  <c:v>1.00661</c:v>
                </c:pt>
                <c:pt idx="12864">
                  <c:v>0.95977800000000002</c:v>
                </c:pt>
                <c:pt idx="12865">
                  <c:v>0.89664299999999997</c:v>
                </c:pt>
                <c:pt idx="12866">
                  <c:v>0.84090399999999998</c:v>
                </c:pt>
                <c:pt idx="12867">
                  <c:v>0.79144199999999998</c:v>
                </c:pt>
                <c:pt idx="12868">
                  <c:v>0.74733700000000003</c:v>
                </c:pt>
                <c:pt idx="12869">
                  <c:v>0.70778200000000002</c:v>
                </c:pt>
                <c:pt idx="12870">
                  <c:v>0.67214300000000005</c:v>
                </c:pt>
                <c:pt idx="12871">
                  <c:v>0.63533099999999998</c:v>
                </c:pt>
                <c:pt idx="12872">
                  <c:v>0.59426599999999996</c:v>
                </c:pt>
                <c:pt idx="12873">
                  <c:v>0.55804399999999998</c:v>
                </c:pt>
                <c:pt idx="12874">
                  <c:v>0.52582899999999999</c:v>
                </c:pt>
                <c:pt idx="12875">
                  <c:v>0.49695600000000001</c:v>
                </c:pt>
                <c:pt idx="12876">
                  <c:v>0.470914</c:v>
                </c:pt>
                <c:pt idx="12877">
                  <c:v>0.44728099999999998</c:v>
                </c:pt>
                <c:pt idx="12878">
                  <c:v>0.42573699999999998</c:v>
                </c:pt>
                <c:pt idx="12879">
                  <c:v>0.39979799999999999</c:v>
                </c:pt>
                <c:pt idx="12880">
                  <c:v>0.376585</c:v>
                </c:pt>
                <c:pt idx="12881">
                  <c:v>0.35342000000000001</c:v>
                </c:pt>
                <c:pt idx="12882">
                  <c:v>0.33068999999999998</c:v>
                </c:pt>
                <c:pt idx="12883">
                  <c:v>0.31048100000000001</c:v>
                </c:pt>
                <c:pt idx="12884">
                  <c:v>0.29241899999999998</c:v>
                </c:pt>
                <c:pt idx="12885">
                  <c:v>0.27620400000000001</c:v>
                </c:pt>
                <c:pt idx="12886">
                  <c:v>0.26158700000000001</c:v>
                </c:pt>
                <c:pt idx="12887">
                  <c:v>0.248366</c:v>
                </c:pt>
                <c:pt idx="12888">
                  <c:v>0.23636799999999999</c:v>
                </c:pt>
                <c:pt idx="12889">
                  <c:v>0.22415299999999999</c:v>
                </c:pt>
                <c:pt idx="12890">
                  <c:v>0.21197199999999999</c:v>
                </c:pt>
                <c:pt idx="12891">
                  <c:v>0.20106599999999999</c:v>
                </c:pt>
                <c:pt idx="12892">
                  <c:v>0.191271</c:v>
                </c:pt>
                <c:pt idx="12893">
                  <c:v>0.182449</c:v>
                </c:pt>
                <c:pt idx="12894">
                  <c:v>0.174483</c:v>
                </c:pt>
                <c:pt idx="12895">
                  <c:v>0.16727700000000001</c:v>
                </c:pt>
                <c:pt idx="12896">
                  <c:v>0.15771099999999999</c:v>
                </c:pt>
                <c:pt idx="12897">
                  <c:v>0.149816</c:v>
                </c:pt>
                <c:pt idx="12898">
                  <c:v>0.14292199999999999</c:v>
                </c:pt>
                <c:pt idx="12899">
                  <c:v>0.13689499999999999</c:v>
                </c:pt>
                <c:pt idx="12900">
                  <c:v>0.131629</c:v>
                </c:pt>
                <c:pt idx="12901">
                  <c:v>0.12703400000000001</c:v>
                </c:pt>
                <c:pt idx="12902">
                  <c:v>0.123039</c:v>
                </c:pt>
                <c:pt idx="12903">
                  <c:v>0.118543</c:v>
                </c:pt>
                <c:pt idx="12904">
                  <c:v>0.114895</c:v>
                </c:pt>
                <c:pt idx="12905">
                  <c:v>0.11200599999999999</c:v>
                </c:pt>
                <c:pt idx="12906">
                  <c:v>0.10988299999999999</c:v>
                </c:pt>
                <c:pt idx="12907">
                  <c:v>0.108406</c:v>
                </c:pt>
                <c:pt idx="12908">
                  <c:v>0.10745300000000001</c:v>
                </c:pt>
                <c:pt idx="12909">
                  <c:v>0.107007</c:v>
                </c:pt>
                <c:pt idx="12910">
                  <c:v>0.106971</c:v>
                </c:pt>
                <c:pt idx="12911">
                  <c:v>0.107264</c:v>
                </c:pt>
                <c:pt idx="12912">
                  <c:v>0.108042</c:v>
                </c:pt>
                <c:pt idx="12913">
                  <c:v>0.10932</c:v>
                </c:pt>
                <c:pt idx="12914">
                  <c:v>0.111122</c:v>
                </c:pt>
                <c:pt idx="12915">
                  <c:v>0.113481</c:v>
                </c:pt>
                <c:pt idx="12916">
                  <c:v>0.116443</c:v>
                </c:pt>
                <c:pt idx="12917">
                  <c:v>0.12006600000000001</c:v>
                </c:pt>
                <c:pt idx="12918">
                  <c:v>0.124427</c:v>
                </c:pt>
                <c:pt idx="12919">
                  <c:v>0.12865799999999999</c:v>
                </c:pt>
                <c:pt idx="12920">
                  <c:v>0.133524</c:v>
                </c:pt>
                <c:pt idx="12921">
                  <c:v>0.139103</c:v>
                </c:pt>
                <c:pt idx="12922">
                  <c:v>0.14549400000000001</c:v>
                </c:pt>
                <c:pt idx="12923">
                  <c:v>0.15281500000000001</c:v>
                </c:pt>
                <c:pt idx="12924">
                  <c:v>0.16120999999999999</c:v>
                </c:pt>
                <c:pt idx="12925">
                  <c:v>0.168319</c:v>
                </c:pt>
                <c:pt idx="12926">
                  <c:v>0.17622299999999999</c:v>
                </c:pt>
                <c:pt idx="12927">
                  <c:v>0.186367</c:v>
                </c:pt>
                <c:pt idx="12928">
                  <c:v>0.19585900000000001</c:v>
                </c:pt>
                <c:pt idx="12929">
                  <c:v>0.20643500000000001</c:v>
                </c:pt>
                <c:pt idx="12930">
                  <c:v>0.21825600000000001</c:v>
                </c:pt>
                <c:pt idx="12931">
                  <c:v>0.231514</c:v>
                </c:pt>
                <c:pt idx="12932">
                  <c:v>0.246443</c:v>
                </c:pt>
                <c:pt idx="12933">
                  <c:v>0.25890600000000003</c:v>
                </c:pt>
                <c:pt idx="12934">
                  <c:v>0.27261200000000002</c:v>
                </c:pt>
                <c:pt idx="12935">
                  <c:v>0.28773500000000002</c:v>
                </c:pt>
                <c:pt idx="12936">
                  <c:v>0.30098900000000001</c:v>
                </c:pt>
                <c:pt idx="12937">
                  <c:v>0.31792999999999999</c:v>
                </c:pt>
                <c:pt idx="12938">
                  <c:v>0.33668399999999998</c:v>
                </c:pt>
                <c:pt idx="12939">
                  <c:v>0.35753299999999999</c:v>
                </c:pt>
                <c:pt idx="12940">
                  <c:v>0.38082700000000003</c:v>
                </c:pt>
                <c:pt idx="12941">
                  <c:v>0.407003</c:v>
                </c:pt>
                <c:pt idx="12942">
                  <c:v>0.42885499999999999</c:v>
                </c:pt>
                <c:pt idx="12943">
                  <c:v>0.45293299999999997</c:v>
                </c:pt>
                <c:pt idx="12944">
                  <c:v>0.479605</c:v>
                </c:pt>
                <c:pt idx="12945">
                  <c:v>0.503409</c:v>
                </c:pt>
                <c:pt idx="12946">
                  <c:v>0.53439099999999995</c:v>
                </c:pt>
                <c:pt idx="12947">
                  <c:v>0.56918299999999999</c:v>
                </c:pt>
                <c:pt idx="12948">
                  <c:v>0.59825099999999998</c:v>
                </c:pt>
                <c:pt idx="12949">
                  <c:v>0.63032100000000002</c:v>
                </c:pt>
                <c:pt idx="12950">
                  <c:v>0.66592200000000001</c:v>
                </c:pt>
                <c:pt idx="12951">
                  <c:v>0.70566200000000001</c:v>
                </c:pt>
                <c:pt idx="12952">
                  <c:v>0.75031400000000004</c:v>
                </c:pt>
                <c:pt idx="12953">
                  <c:v>0.80080499999999999</c:v>
                </c:pt>
                <c:pt idx="12954">
                  <c:v>0.83826900000000004</c:v>
                </c:pt>
                <c:pt idx="12955">
                  <c:v>0.89669100000000002</c:v>
                </c:pt>
                <c:pt idx="12956">
                  <c:v>0.95318700000000001</c:v>
                </c:pt>
                <c:pt idx="12957">
                  <c:v>1.01661</c:v>
                </c:pt>
                <c:pt idx="12958">
                  <c:v>1.0880399999999999</c:v>
                </c:pt>
                <c:pt idx="12959">
                  <c:v>1.16876</c:v>
                </c:pt>
                <c:pt idx="12960">
                  <c:v>1.22844</c:v>
                </c:pt>
                <c:pt idx="12961">
                  <c:v>1.29338</c:v>
                </c:pt>
                <c:pt idx="12962">
                  <c:v>1.36412</c:v>
                </c:pt>
                <c:pt idx="12963">
                  <c:v>1.4412100000000001</c:v>
                </c:pt>
                <c:pt idx="12964">
                  <c:v>1.5253000000000001</c:v>
                </c:pt>
                <c:pt idx="12965">
                  <c:v>1.61707</c:v>
                </c:pt>
                <c:pt idx="12966">
                  <c:v>1.7172499999999999</c:v>
                </c:pt>
                <c:pt idx="12967">
                  <c:v>1.82664</c:v>
                </c:pt>
                <c:pt idx="12968">
                  <c:v>1.9460999999999999</c:v>
                </c:pt>
                <c:pt idx="12969">
                  <c:v>2.0655199999999998</c:v>
                </c:pt>
                <c:pt idx="12970">
                  <c:v>2.1831200000000002</c:v>
                </c:pt>
                <c:pt idx="12971">
                  <c:v>2.3096700000000001</c:v>
                </c:pt>
                <c:pt idx="12972">
                  <c:v>2.4457900000000001</c:v>
                </c:pt>
                <c:pt idx="12973">
                  <c:v>2.5921699999999999</c:v>
                </c:pt>
                <c:pt idx="12974">
                  <c:v>2.74953</c:v>
                </c:pt>
                <c:pt idx="12975">
                  <c:v>2.9185699999999999</c:v>
                </c:pt>
                <c:pt idx="12976">
                  <c:v>3.10005</c:v>
                </c:pt>
                <c:pt idx="12977">
                  <c:v>3.2948</c:v>
                </c:pt>
                <c:pt idx="12978">
                  <c:v>3.5036399999999999</c:v>
                </c:pt>
                <c:pt idx="12979">
                  <c:v>3.7273800000000001</c:v>
                </c:pt>
                <c:pt idx="12980">
                  <c:v>3.9668700000000001</c:v>
                </c:pt>
                <c:pt idx="12981">
                  <c:v>4.2230299999999996</c:v>
                </c:pt>
                <c:pt idx="12982">
                  <c:v>4.4967600000000001</c:v>
                </c:pt>
                <c:pt idx="12983">
                  <c:v>4.7889299999999997</c:v>
                </c:pt>
                <c:pt idx="12984">
                  <c:v>5.1004699999999996</c:v>
                </c:pt>
                <c:pt idx="12985">
                  <c:v>5.4914300000000003</c:v>
                </c:pt>
                <c:pt idx="12986">
                  <c:v>5.97593</c:v>
                </c:pt>
                <c:pt idx="12987">
                  <c:v>6.5011900000000002</c:v>
                </c:pt>
                <c:pt idx="12988">
                  <c:v>7.06935</c:v>
                </c:pt>
                <c:pt idx="12989">
                  <c:v>7.6825200000000002</c:v>
                </c:pt>
                <c:pt idx="12990">
                  <c:v>8.3426299999999998</c:v>
                </c:pt>
                <c:pt idx="12991">
                  <c:v>9.0513899999999996</c:v>
                </c:pt>
                <c:pt idx="12992">
                  <c:v>9.8103800000000003</c:v>
                </c:pt>
                <c:pt idx="12993">
                  <c:v>10.7989</c:v>
                </c:pt>
                <c:pt idx="12994">
                  <c:v>11.733700000000001</c:v>
                </c:pt>
                <c:pt idx="12995">
                  <c:v>12.7293</c:v>
                </c:pt>
                <c:pt idx="12996">
                  <c:v>13.9231</c:v>
                </c:pt>
                <c:pt idx="12997">
                  <c:v>15.290900000000001</c:v>
                </c:pt>
                <c:pt idx="12998">
                  <c:v>16.953900000000001</c:v>
                </c:pt>
                <c:pt idx="12999">
                  <c:v>18.836500000000001</c:v>
                </c:pt>
                <c:pt idx="13000">
                  <c:v>21.096900000000002</c:v>
                </c:pt>
                <c:pt idx="13001">
                  <c:v>24.043800000000001</c:v>
                </c:pt>
                <c:pt idx="13002">
                  <c:v>27.888400000000001</c:v>
                </c:pt>
                <c:pt idx="13003">
                  <c:v>36.4617</c:v>
                </c:pt>
                <c:pt idx="13004">
                  <c:v>39.705500000000001</c:v>
                </c:pt>
                <c:pt idx="13005">
                  <c:v>42.473700000000001</c:v>
                </c:pt>
                <c:pt idx="13006">
                  <c:v>44.630299999999998</c:v>
                </c:pt>
                <c:pt idx="13007">
                  <c:v>46.639400000000002</c:v>
                </c:pt>
                <c:pt idx="13008">
                  <c:v>47.953299999999999</c:v>
                </c:pt>
                <c:pt idx="13009">
                  <c:v>48.923099999999998</c:v>
                </c:pt>
                <c:pt idx="13010">
                  <c:v>49.663600000000002</c:v>
                </c:pt>
                <c:pt idx="13011">
                  <c:v>50.208500000000001</c:v>
                </c:pt>
                <c:pt idx="13012">
                  <c:v>50.428100000000001</c:v>
                </c:pt>
                <c:pt idx="13013">
                  <c:v>50.445399999999999</c:v>
                </c:pt>
                <c:pt idx="13014">
                  <c:v>50.3581</c:v>
                </c:pt>
                <c:pt idx="13015">
                  <c:v>49.938499999999998</c:v>
                </c:pt>
                <c:pt idx="13016">
                  <c:v>49.161099999999998</c:v>
                </c:pt>
                <c:pt idx="13017">
                  <c:v>48.048499999999997</c:v>
                </c:pt>
                <c:pt idx="13018">
                  <c:v>46.493499999999997</c:v>
                </c:pt>
                <c:pt idx="13019">
                  <c:v>44.845599999999997</c:v>
                </c:pt>
                <c:pt idx="13020">
                  <c:v>42.630299999999998</c:v>
                </c:pt>
                <c:pt idx="13021">
                  <c:v>39.734299999999998</c:v>
                </c:pt>
                <c:pt idx="13022">
                  <c:v>35.978299999999997</c:v>
                </c:pt>
                <c:pt idx="13023">
                  <c:v>25.7987</c:v>
                </c:pt>
                <c:pt idx="13024">
                  <c:v>22.791899999999998</c:v>
                </c:pt>
                <c:pt idx="13025">
                  <c:v>19.9497</c:v>
                </c:pt>
                <c:pt idx="13026">
                  <c:v>18.165199999999999</c:v>
                </c:pt>
                <c:pt idx="13027">
                  <c:v>16.580300000000001</c:v>
                </c:pt>
                <c:pt idx="13028">
                  <c:v>15.086600000000001</c:v>
                </c:pt>
                <c:pt idx="13029">
                  <c:v>13.6868</c:v>
                </c:pt>
                <c:pt idx="13030">
                  <c:v>12.3825</c:v>
                </c:pt>
                <c:pt idx="13031">
                  <c:v>11.1737</c:v>
                </c:pt>
                <c:pt idx="13032">
                  <c:v>10.3383</c:v>
                </c:pt>
                <c:pt idx="13033">
                  <c:v>9.4774799999999999</c:v>
                </c:pt>
                <c:pt idx="13034">
                  <c:v>8.6772100000000005</c:v>
                </c:pt>
                <c:pt idx="13035">
                  <c:v>7.9355799999999999</c:v>
                </c:pt>
                <c:pt idx="13036">
                  <c:v>7.2503599999999997</c:v>
                </c:pt>
                <c:pt idx="13037">
                  <c:v>6.6191300000000002</c:v>
                </c:pt>
                <c:pt idx="13038">
                  <c:v>6.03932</c:v>
                </c:pt>
                <c:pt idx="13039">
                  <c:v>5.63652</c:v>
                </c:pt>
                <c:pt idx="13040">
                  <c:v>5.26004</c:v>
                </c:pt>
                <c:pt idx="13041">
                  <c:v>4.8360300000000001</c:v>
                </c:pt>
                <c:pt idx="13042">
                  <c:v>4.4467999999999996</c:v>
                </c:pt>
                <c:pt idx="13043">
                  <c:v>4.0900100000000004</c:v>
                </c:pt>
                <c:pt idx="13044">
                  <c:v>3.7636099999999999</c:v>
                </c:pt>
                <c:pt idx="13045">
                  <c:v>3.4653900000000002</c:v>
                </c:pt>
                <c:pt idx="13046">
                  <c:v>3.1933799999999999</c:v>
                </c:pt>
                <c:pt idx="13047">
                  <c:v>2.94557</c:v>
                </c:pt>
                <c:pt idx="13048">
                  <c:v>2.72017</c:v>
                </c:pt>
                <c:pt idx="13049">
                  <c:v>2.5152000000000001</c:v>
                </c:pt>
                <c:pt idx="13050">
                  <c:v>2.3291400000000002</c:v>
                </c:pt>
                <c:pt idx="13051">
                  <c:v>2.2147700000000001</c:v>
                </c:pt>
                <c:pt idx="13052">
                  <c:v>2.0764399999999998</c:v>
                </c:pt>
                <c:pt idx="13053">
                  <c:v>1.9494199999999999</c:v>
                </c:pt>
                <c:pt idx="13054">
                  <c:v>1.83274</c:v>
                </c:pt>
                <c:pt idx="13055">
                  <c:v>1.7256199999999999</c:v>
                </c:pt>
                <c:pt idx="13056">
                  <c:v>1.62721</c:v>
                </c:pt>
                <c:pt idx="13057">
                  <c:v>1.5368299999999999</c:v>
                </c:pt>
                <c:pt idx="13058">
                  <c:v>1.45377</c:v>
                </c:pt>
                <c:pt idx="13059">
                  <c:v>1.37744</c:v>
                </c:pt>
                <c:pt idx="13060">
                  <c:v>1.3071900000000001</c:v>
                </c:pt>
                <c:pt idx="13061">
                  <c:v>1.24254</c:v>
                </c:pt>
                <c:pt idx="13062">
                  <c:v>1.1549499999999999</c:v>
                </c:pt>
                <c:pt idx="13063">
                  <c:v>1.0773299999999999</c:v>
                </c:pt>
                <c:pt idx="13064">
                  <c:v>1.00834</c:v>
                </c:pt>
                <c:pt idx="13065">
                  <c:v>0.94685600000000003</c:v>
                </c:pt>
                <c:pt idx="13066">
                  <c:v>0.89917999999999998</c:v>
                </c:pt>
                <c:pt idx="13067">
                  <c:v>0.85576700000000006</c:v>
                </c:pt>
                <c:pt idx="13068">
                  <c:v>0.81611400000000001</c:v>
                </c:pt>
                <c:pt idx="13069">
                  <c:v>0.76277200000000001</c:v>
                </c:pt>
                <c:pt idx="13070">
                  <c:v>0.71571700000000005</c:v>
                </c:pt>
                <c:pt idx="13071">
                  <c:v>0.673925</c:v>
                </c:pt>
                <c:pt idx="13072">
                  <c:v>0.636575</c:v>
                </c:pt>
                <c:pt idx="13073">
                  <c:v>0.60298300000000005</c:v>
                </c:pt>
                <c:pt idx="13074">
                  <c:v>0.57260299999999997</c:v>
                </c:pt>
                <c:pt idx="13075">
                  <c:v>0.53629800000000005</c:v>
                </c:pt>
                <c:pt idx="13076">
                  <c:v>0.50402999999999998</c:v>
                </c:pt>
                <c:pt idx="13077">
                  <c:v>0.47580499999999998</c:v>
                </c:pt>
                <c:pt idx="13078">
                  <c:v>0.45029400000000003</c:v>
                </c:pt>
                <c:pt idx="13079">
                  <c:v>0.42710500000000001</c:v>
                </c:pt>
                <c:pt idx="13080">
                  <c:v>0.40592600000000001</c:v>
                </c:pt>
                <c:pt idx="13081">
                  <c:v>0.38037900000000002</c:v>
                </c:pt>
                <c:pt idx="13082">
                  <c:v>0.35746699999999998</c:v>
                </c:pt>
                <c:pt idx="13083">
                  <c:v>0.336812</c:v>
                </c:pt>
                <c:pt idx="13084">
                  <c:v>0.31809999999999999</c:v>
                </c:pt>
                <c:pt idx="13085">
                  <c:v>0.30108099999999999</c:v>
                </c:pt>
                <c:pt idx="13086">
                  <c:v>0.28214899999999998</c:v>
                </c:pt>
                <c:pt idx="13087">
                  <c:v>0.26514199999999999</c:v>
                </c:pt>
                <c:pt idx="13088">
                  <c:v>0.24979699999999999</c:v>
                </c:pt>
                <c:pt idx="13089">
                  <c:v>0.235897</c:v>
                </c:pt>
                <c:pt idx="13090">
                  <c:v>0.22325800000000001</c:v>
                </c:pt>
                <c:pt idx="13091">
                  <c:v>0.21173</c:v>
                </c:pt>
                <c:pt idx="13092">
                  <c:v>0.201181</c:v>
                </c:pt>
                <c:pt idx="13093">
                  <c:v>0.19150300000000001</c:v>
                </c:pt>
                <c:pt idx="13094">
                  <c:v>0.180483</c:v>
                </c:pt>
                <c:pt idx="13095">
                  <c:v>0.170517</c:v>
                </c:pt>
                <c:pt idx="13096">
                  <c:v>0.161471</c:v>
                </c:pt>
                <c:pt idx="13097">
                  <c:v>0.15323600000000001</c:v>
                </c:pt>
                <c:pt idx="13098">
                  <c:v>0.14571500000000001</c:v>
                </c:pt>
                <c:pt idx="13099">
                  <c:v>0.13882700000000001</c:v>
                </c:pt>
                <c:pt idx="13100">
                  <c:v>0.12953100000000001</c:v>
                </c:pt>
                <c:pt idx="13101">
                  <c:v>0.122611</c:v>
                </c:pt>
                <c:pt idx="13102">
                  <c:v>0.115157</c:v>
                </c:pt>
                <c:pt idx="13103">
                  <c:v>0.108503</c:v>
                </c:pt>
                <c:pt idx="13104">
                  <c:v>0.102538</c:v>
                </c:pt>
                <c:pt idx="13105">
                  <c:v>9.7169500000000006E-2</c:v>
                </c:pt>
                <c:pt idx="13106">
                  <c:v>9.2320899999999997E-2</c:v>
                </c:pt>
                <c:pt idx="13107">
                  <c:v>8.7928199999999998E-2</c:v>
                </c:pt>
                <c:pt idx="13108">
                  <c:v>8.3936999999999998E-2</c:v>
                </c:pt>
                <c:pt idx="13109">
                  <c:v>7.97263E-2</c:v>
                </c:pt>
                <c:pt idx="13110">
                  <c:v>7.5426400000000005E-2</c:v>
                </c:pt>
                <c:pt idx="13111">
                  <c:v>7.1598999999999996E-2</c:v>
                </c:pt>
                <c:pt idx="13112">
                  <c:v>6.8180000000000004E-2</c:v>
                </c:pt>
                <c:pt idx="13113">
                  <c:v>6.5116099999999996E-2</c:v>
                </c:pt>
                <c:pt idx="13114">
                  <c:v>6.23627E-2</c:v>
                </c:pt>
                <c:pt idx="13115">
                  <c:v>5.9882699999999997E-2</c:v>
                </c:pt>
                <c:pt idx="13116">
                  <c:v>5.66078E-2</c:v>
                </c:pt>
                <c:pt idx="13117">
                  <c:v>5.3949299999999999E-2</c:v>
                </c:pt>
                <c:pt idx="13118">
                  <c:v>5.1633800000000001E-2</c:v>
                </c:pt>
                <c:pt idx="13119">
                  <c:v>4.9611599999999999E-2</c:v>
                </c:pt>
                <c:pt idx="13120">
                  <c:v>4.7844299999999999E-2</c:v>
                </c:pt>
                <c:pt idx="13121">
                  <c:v>4.5833199999999998E-2</c:v>
                </c:pt>
                <c:pt idx="13122">
                  <c:v>4.41649E-2</c:v>
                </c:pt>
                <c:pt idx="13123">
                  <c:v>4.2793499999999998E-2</c:v>
                </c:pt>
                <c:pt idx="13124">
                  <c:v>4.1680500000000002E-2</c:v>
                </c:pt>
                <c:pt idx="13125">
                  <c:v>4.0796399999999997E-2</c:v>
                </c:pt>
                <c:pt idx="13126">
                  <c:v>4.00702E-2</c:v>
                </c:pt>
                <c:pt idx="13127">
                  <c:v>3.9575699999999998E-2</c:v>
                </c:pt>
                <c:pt idx="13128">
                  <c:v>3.9298399999999997E-2</c:v>
                </c:pt>
                <c:pt idx="13129">
                  <c:v>3.9224099999999998E-2</c:v>
                </c:pt>
                <c:pt idx="13130">
                  <c:v>3.9336900000000001E-2</c:v>
                </c:pt>
                <c:pt idx="13131">
                  <c:v>3.9630899999999997E-2</c:v>
                </c:pt>
                <c:pt idx="13132">
                  <c:v>4.011E-2</c:v>
                </c:pt>
                <c:pt idx="13133">
                  <c:v>4.0779500000000003E-2</c:v>
                </c:pt>
                <c:pt idx="13134">
                  <c:v>4.1648999999999999E-2</c:v>
                </c:pt>
                <c:pt idx="13135">
                  <c:v>4.2737900000000002E-2</c:v>
                </c:pt>
                <c:pt idx="13136">
                  <c:v>4.4070400000000003E-2</c:v>
                </c:pt>
                <c:pt idx="13137">
                  <c:v>4.5671299999999998E-2</c:v>
                </c:pt>
                <c:pt idx="13138">
                  <c:v>4.71052E-2</c:v>
                </c:pt>
                <c:pt idx="13139">
                  <c:v>4.8735300000000002E-2</c:v>
                </c:pt>
                <c:pt idx="13140">
                  <c:v>5.0584200000000003E-2</c:v>
                </c:pt>
                <c:pt idx="13141">
                  <c:v>5.2678500000000003E-2</c:v>
                </c:pt>
                <c:pt idx="13142">
                  <c:v>5.5050599999999998E-2</c:v>
                </c:pt>
                <c:pt idx="13143">
                  <c:v>5.7739199999999997E-2</c:v>
                </c:pt>
                <c:pt idx="13144">
                  <c:v>6.0790999999999998E-2</c:v>
                </c:pt>
                <c:pt idx="13145">
                  <c:v>6.4263000000000001E-2</c:v>
                </c:pt>
                <c:pt idx="13146">
                  <c:v>6.7184099999999997E-2</c:v>
                </c:pt>
                <c:pt idx="13147">
                  <c:v>7.0415099999999994E-2</c:v>
                </c:pt>
                <c:pt idx="13148">
                  <c:v>7.3996800000000001E-2</c:v>
                </c:pt>
                <c:pt idx="13149">
                  <c:v>7.7976500000000004E-2</c:v>
                </c:pt>
                <c:pt idx="13150">
                  <c:v>8.2410899999999995E-2</c:v>
                </c:pt>
                <c:pt idx="13151">
                  <c:v>8.7368199999999993E-2</c:v>
                </c:pt>
                <c:pt idx="13152">
                  <c:v>9.2932799999999996E-2</c:v>
                </c:pt>
                <c:pt idx="13153">
                  <c:v>9.9206900000000001E-2</c:v>
                </c:pt>
                <c:pt idx="13154">
                  <c:v>0.10631500000000001</c:v>
                </c:pt>
                <c:pt idx="13155">
                  <c:v>0.11158999999999999</c:v>
                </c:pt>
                <c:pt idx="13156">
                  <c:v>0.117354</c:v>
                </c:pt>
                <c:pt idx="13157">
                  <c:v>0.123669</c:v>
                </c:pt>
                <c:pt idx="13158">
                  <c:v>0.130606</c:v>
                </c:pt>
                <c:pt idx="13159">
                  <c:v>0.13825000000000001</c:v>
                </c:pt>
                <c:pt idx="13160">
                  <c:v>0.1467</c:v>
                </c:pt>
                <c:pt idx="13161">
                  <c:v>0.15509000000000001</c:v>
                </c:pt>
                <c:pt idx="13162">
                  <c:v>0.16325700000000001</c:v>
                </c:pt>
                <c:pt idx="13163">
                  <c:v>0.172176</c:v>
                </c:pt>
                <c:pt idx="13164">
                  <c:v>0.181945</c:v>
                </c:pt>
                <c:pt idx="13165">
                  <c:v>0.19267300000000001</c:v>
                </c:pt>
                <c:pt idx="13166">
                  <c:v>0.20449400000000001</c:v>
                </c:pt>
                <c:pt idx="13167">
                  <c:v>0.21756200000000001</c:v>
                </c:pt>
                <c:pt idx="13168">
                  <c:v>0.23205999999999999</c:v>
                </c:pt>
                <c:pt idx="13169">
                  <c:v>0.24609400000000001</c:v>
                </c:pt>
                <c:pt idx="13170">
                  <c:v>0.25926300000000002</c:v>
                </c:pt>
                <c:pt idx="13171">
                  <c:v>0.273619</c:v>
                </c:pt>
                <c:pt idx="13172">
                  <c:v>0.28931600000000002</c:v>
                </c:pt>
                <c:pt idx="13173">
                  <c:v>0.30653000000000002</c:v>
                </c:pt>
                <c:pt idx="13174">
                  <c:v>0.32546900000000001</c:v>
                </c:pt>
                <c:pt idx="13175">
                  <c:v>0.34638000000000002</c:v>
                </c:pt>
                <c:pt idx="13176">
                  <c:v>0.369556</c:v>
                </c:pt>
                <c:pt idx="13177">
                  <c:v>0.39196900000000001</c:v>
                </c:pt>
                <c:pt idx="13178">
                  <c:v>0.41298800000000002</c:v>
                </c:pt>
                <c:pt idx="13179">
                  <c:v>0.43589299999999997</c:v>
                </c:pt>
                <c:pt idx="13180">
                  <c:v>0.46092899999999998</c:v>
                </c:pt>
                <c:pt idx="13181">
                  <c:v>0.48838500000000001</c:v>
                </c:pt>
                <c:pt idx="13182">
                  <c:v>0.51860300000000004</c:v>
                </c:pt>
                <c:pt idx="13183">
                  <c:v>0.55199399999999998</c:v>
                </c:pt>
                <c:pt idx="13184">
                  <c:v>0.589059</c:v>
                </c:pt>
                <c:pt idx="13185">
                  <c:v>0.62618600000000002</c:v>
                </c:pt>
                <c:pt idx="13186">
                  <c:v>0.66271999999999998</c:v>
                </c:pt>
                <c:pt idx="13187">
                  <c:v>0.70296499999999995</c:v>
                </c:pt>
                <c:pt idx="13188">
                  <c:v>0.74751699999999999</c:v>
                </c:pt>
                <c:pt idx="13189">
                  <c:v>0.79711699999999996</c:v>
                </c:pt>
                <c:pt idx="13190">
                  <c:v>0.85268699999999997</c:v>
                </c:pt>
                <c:pt idx="13191">
                  <c:v>0.89897700000000003</c:v>
                </c:pt>
                <c:pt idx="13192">
                  <c:v>0.94988099999999998</c:v>
                </c:pt>
                <c:pt idx="13193">
                  <c:v>1.00614</c:v>
                </c:pt>
                <c:pt idx="13194">
                  <c:v>1.0560499999999999</c:v>
                </c:pt>
                <c:pt idx="13195">
                  <c:v>1.12056</c:v>
                </c:pt>
                <c:pt idx="13196">
                  <c:v>1.19249</c:v>
                </c:pt>
                <c:pt idx="13197">
                  <c:v>1.2731300000000001</c:v>
                </c:pt>
                <c:pt idx="13198">
                  <c:v>1.34022</c:v>
                </c:pt>
                <c:pt idx="13199">
                  <c:v>1.4138200000000001</c:v>
                </c:pt>
                <c:pt idx="13200">
                  <c:v>1.4947900000000001</c:v>
                </c:pt>
                <c:pt idx="13201">
                  <c:v>1.5840799999999999</c:v>
                </c:pt>
                <c:pt idx="13202">
                  <c:v>1.6828399999999999</c:v>
                </c:pt>
                <c:pt idx="13203">
                  <c:v>1.7922800000000001</c:v>
                </c:pt>
                <c:pt idx="13204">
                  <c:v>1.89212</c:v>
                </c:pt>
                <c:pt idx="13205">
                  <c:v>2.0011700000000001</c:v>
                </c:pt>
                <c:pt idx="13206">
                  <c:v>2.1204499999999999</c:v>
                </c:pt>
                <c:pt idx="13207">
                  <c:v>2.2509999999999999</c:v>
                </c:pt>
                <c:pt idx="13208">
                  <c:v>2.4224100000000002</c:v>
                </c:pt>
                <c:pt idx="13209">
                  <c:v>2.5638299999999998</c:v>
                </c:pt>
                <c:pt idx="13210">
                  <c:v>2.7229399999999999</c:v>
                </c:pt>
                <c:pt idx="13211">
                  <c:v>2.9178099999999998</c:v>
                </c:pt>
                <c:pt idx="13212">
                  <c:v>3.1458699999999999</c:v>
                </c:pt>
                <c:pt idx="13213">
                  <c:v>3.37547</c:v>
                </c:pt>
                <c:pt idx="13214">
                  <c:v>3.6436899999999999</c:v>
                </c:pt>
                <c:pt idx="13215">
                  <c:v>3.8493400000000002</c:v>
                </c:pt>
                <c:pt idx="13216">
                  <c:v>4.1657500000000001</c:v>
                </c:pt>
                <c:pt idx="13217">
                  <c:v>4.5030400000000004</c:v>
                </c:pt>
                <c:pt idx="13218">
                  <c:v>4.7913600000000001</c:v>
                </c:pt>
                <c:pt idx="13219">
                  <c:v>5.1880800000000002</c:v>
                </c:pt>
                <c:pt idx="13220">
                  <c:v>5.58066</c:v>
                </c:pt>
                <c:pt idx="13221">
                  <c:v>6.0054999999999996</c:v>
                </c:pt>
                <c:pt idx="13222">
                  <c:v>6.4649299999999998</c:v>
                </c:pt>
                <c:pt idx="13223">
                  <c:v>6.9605600000000001</c:v>
                </c:pt>
                <c:pt idx="13224">
                  <c:v>7.5130299999999997</c:v>
                </c:pt>
                <c:pt idx="13225">
                  <c:v>8.1483500000000006</c:v>
                </c:pt>
                <c:pt idx="13226">
                  <c:v>8.8348800000000001</c:v>
                </c:pt>
                <c:pt idx="13227">
                  <c:v>9.5283200000000008</c:v>
                </c:pt>
                <c:pt idx="13228">
                  <c:v>10.245900000000001</c:v>
                </c:pt>
                <c:pt idx="13229">
                  <c:v>11.010300000000001</c:v>
                </c:pt>
                <c:pt idx="13230">
                  <c:v>12.104799999999999</c:v>
                </c:pt>
                <c:pt idx="13231">
                  <c:v>13.286899999999999</c:v>
                </c:pt>
                <c:pt idx="13232">
                  <c:v>14.558</c:v>
                </c:pt>
                <c:pt idx="13233">
                  <c:v>15.9177</c:v>
                </c:pt>
                <c:pt idx="13234">
                  <c:v>17.365200000000002</c:v>
                </c:pt>
                <c:pt idx="13235">
                  <c:v>18.897600000000001</c:v>
                </c:pt>
                <c:pt idx="13236">
                  <c:v>20.875</c:v>
                </c:pt>
                <c:pt idx="13237">
                  <c:v>22.9621</c:v>
                </c:pt>
                <c:pt idx="13238">
                  <c:v>26.2974</c:v>
                </c:pt>
                <c:pt idx="13239">
                  <c:v>31.166899999999998</c:v>
                </c:pt>
                <c:pt idx="13240">
                  <c:v>37.397599999999997</c:v>
                </c:pt>
                <c:pt idx="13241">
                  <c:v>41.328000000000003</c:v>
                </c:pt>
                <c:pt idx="13242">
                  <c:v>44.308500000000002</c:v>
                </c:pt>
                <c:pt idx="13243">
                  <c:v>46.366300000000003</c:v>
                </c:pt>
                <c:pt idx="13244">
                  <c:v>47.909199999999998</c:v>
                </c:pt>
                <c:pt idx="13245">
                  <c:v>49.2194</c:v>
                </c:pt>
                <c:pt idx="13246">
                  <c:v>50.364199999999997</c:v>
                </c:pt>
                <c:pt idx="13247">
                  <c:v>51.23</c:v>
                </c:pt>
                <c:pt idx="13248">
                  <c:v>51.584099999999999</c:v>
                </c:pt>
                <c:pt idx="13249">
                  <c:v>51.733899999999998</c:v>
                </c:pt>
                <c:pt idx="13250">
                  <c:v>51.6233</c:v>
                </c:pt>
                <c:pt idx="13251">
                  <c:v>51.1967</c:v>
                </c:pt>
                <c:pt idx="13252">
                  <c:v>50.556399999999996</c:v>
                </c:pt>
                <c:pt idx="13253">
                  <c:v>49.364100000000001</c:v>
                </c:pt>
                <c:pt idx="13254">
                  <c:v>47.799399999999999</c:v>
                </c:pt>
                <c:pt idx="13255">
                  <c:v>45.6738</c:v>
                </c:pt>
                <c:pt idx="13256">
                  <c:v>42.941000000000003</c:v>
                </c:pt>
                <c:pt idx="13257">
                  <c:v>39.6004</c:v>
                </c:pt>
                <c:pt idx="13258">
                  <c:v>35.554099999999998</c:v>
                </c:pt>
                <c:pt idx="13259">
                  <c:v>27.637699999999999</c:v>
                </c:pt>
                <c:pt idx="13260">
                  <c:v>24.466799999999999</c:v>
                </c:pt>
                <c:pt idx="13261">
                  <c:v>21.764500000000002</c:v>
                </c:pt>
                <c:pt idx="13262">
                  <c:v>19.7212</c:v>
                </c:pt>
                <c:pt idx="13263">
                  <c:v>17.732399999999998</c:v>
                </c:pt>
                <c:pt idx="13264">
                  <c:v>16.1936</c:v>
                </c:pt>
                <c:pt idx="13265">
                  <c:v>14.7508</c:v>
                </c:pt>
                <c:pt idx="13266">
                  <c:v>13.405900000000001</c:v>
                </c:pt>
                <c:pt idx="13267">
                  <c:v>12.158799999999999</c:v>
                </c:pt>
                <c:pt idx="13268">
                  <c:v>11.0085</c:v>
                </c:pt>
                <c:pt idx="13269">
                  <c:v>10.0974</c:v>
                </c:pt>
                <c:pt idx="13270">
                  <c:v>9.2537500000000001</c:v>
                </c:pt>
                <c:pt idx="13271">
                  <c:v>8.4748699999999992</c:v>
                </c:pt>
                <c:pt idx="13272">
                  <c:v>7.7582000000000004</c:v>
                </c:pt>
                <c:pt idx="13273">
                  <c:v>7.1003999999999996</c:v>
                </c:pt>
                <c:pt idx="13274">
                  <c:v>6.4985400000000002</c:v>
                </c:pt>
                <c:pt idx="13275">
                  <c:v>6.0816499999999998</c:v>
                </c:pt>
                <c:pt idx="13276">
                  <c:v>5.69299</c:v>
                </c:pt>
                <c:pt idx="13277">
                  <c:v>5.30511</c:v>
                </c:pt>
                <c:pt idx="13278">
                  <c:v>4.8988500000000004</c:v>
                </c:pt>
                <c:pt idx="13279">
                  <c:v>4.5274400000000004</c:v>
                </c:pt>
                <c:pt idx="13280">
                  <c:v>4.1884600000000001</c:v>
                </c:pt>
                <c:pt idx="13281">
                  <c:v>3.8793700000000002</c:v>
                </c:pt>
                <c:pt idx="13282">
                  <c:v>3.5979399999999999</c:v>
                </c:pt>
                <c:pt idx="13283">
                  <c:v>3.3416800000000002</c:v>
                </c:pt>
                <c:pt idx="13284">
                  <c:v>3.1086800000000001</c:v>
                </c:pt>
                <c:pt idx="13285">
                  <c:v>2.89682</c:v>
                </c:pt>
                <c:pt idx="13286">
                  <c:v>2.7042799999999998</c:v>
                </c:pt>
                <c:pt idx="13287">
                  <c:v>2.5292300000000001</c:v>
                </c:pt>
                <c:pt idx="13288">
                  <c:v>2.4043299999999999</c:v>
                </c:pt>
                <c:pt idx="13289">
                  <c:v>2.2725499999999998</c:v>
                </c:pt>
                <c:pt idx="13290">
                  <c:v>2.1513499999999999</c:v>
                </c:pt>
                <c:pt idx="13291">
                  <c:v>2.03979</c:v>
                </c:pt>
                <c:pt idx="13292">
                  <c:v>1.9370400000000001</c:v>
                </c:pt>
                <c:pt idx="13293">
                  <c:v>1.8423</c:v>
                </c:pt>
                <c:pt idx="13294">
                  <c:v>1.7137</c:v>
                </c:pt>
                <c:pt idx="13295">
                  <c:v>1.59937</c:v>
                </c:pt>
                <c:pt idx="13296">
                  <c:v>1.4974400000000001</c:v>
                </c:pt>
                <c:pt idx="13297">
                  <c:v>1.40625</c:v>
                </c:pt>
                <c:pt idx="13298">
                  <c:v>1.3244100000000001</c:v>
                </c:pt>
                <c:pt idx="13299">
                  <c:v>1.2506600000000001</c:v>
                </c:pt>
                <c:pt idx="13300">
                  <c:v>1.18398</c:v>
                </c:pt>
                <c:pt idx="13301">
                  <c:v>1.1146</c:v>
                </c:pt>
                <c:pt idx="13302">
                  <c:v>1.0522499999999999</c:v>
                </c:pt>
                <c:pt idx="13303">
                  <c:v>0.99592899999999995</c:v>
                </c:pt>
                <c:pt idx="13304">
                  <c:v>0.94481700000000002</c:v>
                </c:pt>
                <c:pt idx="13305">
                  <c:v>0.89822000000000002</c:v>
                </c:pt>
                <c:pt idx="13306">
                  <c:v>0.85556699999999997</c:v>
                </c:pt>
                <c:pt idx="13307">
                  <c:v>0.80400300000000002</c:v>
                </c:pt>
                <c:pt idx="13308">
                  <c:v>0.75765000000000005</c:v>
                </c:pt>
                <c:pt idx="13309">
                  <c:v>0.71575100000000003</c:v>
                </c:pt>
                <c:pt idx="13310">
                  <c:v>0.67168300000000003</c:v>
                </c:pt>
                <c:pt idx="13311">
                  <c:v>0.64853899999999998</c:v>
                </c:pt>
                <c:pt idx="13312">
                  <c:v>0.60611999999999999</c:v>
                </c:pt>
                <c:pt idx="13313">
                  <c:v>0.56819299999999995</c:v>
                </c:pt>
                <c:pt idx="13314">
                  <c:v>0.53410599999999997</c:v>
                </c:pt>
                <c:pt idx="13315">
                  <c:v>0.50332399999999999</c:v>
                </c:pt>
                <c:pt idx="13316">
                  <c:v>0.47541699999999998</c:v>
                </c:pt>
                <c:pt idx="13317">
                  <c:v>0.45002199999999998</c:v>
                </c:pt>
                <c:pt idx="13318">
                  <c:v>0.42684</c:v>
                </c:pt>
                <c:pt idx="13319">
                  <c:v>0.398928</c:v>
                </c:pt>
                <c:pt idx="13320">
                  <c:v>0.37399300000000002</c:v>
                </c:pt>
                <c:pt idx="13321">
                  <c:v>0.35161900000000001</c:v>
                </c:pt>
                <c:pt idx="13322">
                  <c:v>0.33146700000000001</c:v>
                </c:pt>
                <c:pt idx="13323">
                  <c:v>0.313249</c:v>
                </c:pt>
                <c:pt idx="13324">
                  <c:v>0.29672900000000002</c:v>
                </c:pt>
                <c:pt idx="13325">
                  <c:v>0.28170400000000001</c:v>
                </c:pt>
                <c:pt idx="13326">
                  <c:v>0.26317299999999999</c:v>
                </c:pt>
                <c:pt idx="13327">
                  <c:v>0.249611</c:v>
                </c:pt>
                <c:pt idx="13328">
                  <c:v>0.23730599999999999</c:v>
                </c:pt>
                <c:pt idx="13329">
                  <c:v>0.22611600000000001</c:v>
                </c:pt>
                <c:pt idx="13330">
                  <c:v>0.21271799999999999</c:v>
                </c:pt>
                <c:pt idx="13331">
                  <c:v>0.20084099999999999</c:v>
                </c:pt>
                <c:pt idx="13332">
                  <c:v>0.19028300000000001</c:v>
                </c:pt>
                <c:pt idx="13333">
                  <c:v>0.18087900000000001</c:v>
                </c:pt>
                <c:pt idx="13334">
                  <c:v>0.17249</c:v>
                </c:pt>
                <c:pt idx="13335">
                  <c:v>0.164607</c:v>
                </c:pt>
                <c:pt idx="13336">
                  <c:v>0.15726299999999999</c:v>
                </c:pt>
                <c:pt idx="13337">
                  <c:v>0.15079000000000001</c:v>
                </c:pt>
                <c:pt idx="13338">
                  <c:v>0.145092</c:v>
                </c:pt>
                <c:pt idx="13339">
                  <c:v>0.140093</c:v>
                </c:pt>
                <c:pt idx="13340">
                  <c:v>0.13572799999999999</c:v>
                </c:pt>
                <c:pt idx="13341">
                  <c:v>0.13194400000000001</c:v>
                </c:pt>
                <c:pt idx="13342">
                  <c:v>0.12726199999999999</c:v>
                </c:pt>
                <c:pt idx="13343">
                  <c:v>0.124309</c:v>
                </c:pt>
                <c:pt idx="13344">
                  <c:v>0.122012</c:v>
                </c:pt>
                <c:pt idx="13345">
                  <c:v>0.120342</c:v>
                </c:pt>
                <c:pt idx="13346">
                  <c:v>0.119282</c:v>
                </c:pt>
                <c:pt idx="13347">
                  <c:v>0.118823</c:v>
                </c:pt>
                <c:pt idx="13348">
                  <c:v>0.11880400000000001</c:v>
                </c:pt>
                <c:pt idx="13349">
                  <c:v>0.119156</c:v>
                </c:pt>
                <c:pt idx="13350">
                  <c:v>0.12013600000000001</c:v>
                </c:pt>
                <c:pt idx="13351">
                  <c:v>0.121777</c:v>
                </c:pt>
                <c:pt idx="13352">
                  <c:v>0.124123</c:v>
                </c:pt>
                <c:pt idx="13353">
                  <c:v>0.12723599999999999</c:v>
                </c:pt>
                <c:pt idx="13354">
                  <c:v>0.13119700000000001</c:v>
                </c:pt>
                <c:pt idx="13355">
                  <c:v>0.13611300000000001</c:v>
                </c:pt>
                <c:pt idx="13356">
                  <c:v>0.14050699999999999</c:v>
                </c:pt>
                <c:pt idx="13357">
                  <c:v>0.146595</c:v>
                </c:pt>
                <c:pt idx="13358">
                  <c:v>0.151639</c:v>
                </c:pt>
                <c:pt idx="13359">
                  <c:v>0.15731999999999999</c:v>
                </c:pt>
                <c:pt idx="13360">
                  <c:v>0.163713</c:v>
                </c:pt>
                <c:pt idx="13361">
                  <c:v>0.17091100000000001</c:v>
                </c:pt>
                <c:pt idx="13362">
                  <c:v>0.17902399999999999</c:v>
                </c:pt>
                <c:pt idx="13363">
                  <c:v>0.18817999999999999</c:v>
                </c:pt>
                <c:pt idx="13364">
                  <c:v>0.19853799999999999</c:v>
                </c:pt>
                <c:pt idx="13365">
                  <c:v>0.208038</c:v>
                </c:pt>
                <c:pt idx="13366">
                  <c:v>0.21859300000000001</c:v>
                </c:pt>
                <c:pt idx="13367">
                  <c:v>0.230352</c:v>
                </c:pt>
                <c:pt idx="13368">
                  <c:v>0.24349100000000001</c:v>
                </c:pt>
                <c:pt idx="13369">
                  <c:v>0.25822600000000001</c:v>
                </c:pt>
                <c:pt idx="13370">
                  <c:v>0.274814</c:v>
                </c:pt>
                <c:pt idx="13371">
                  <c:v>0.28866199999999997</c:v>
                </c:pt>
                <c:pt idx="13372">
                  <c:v>0.30389300000000002</c:v>
                </c:pt>
                <c:pt idx="13373">
                  <c:v>0.32333699999999999</c:v>
                </c:pt>
                <c:pt idx="13374">
                  <c:v>0.34150599999999998</c:v>
                </c:pt>
                <c:pt idx="13375">
                  <c:v>0.36164400000000002</c:v>
                </c:pt>
                <c:pt idx="13376">
                  <c:v>0.38406299999999999</c:v>
                </c:pt>
                <c:pt idx="13377">
                  <c:v>0.40915499999999999</c:v>
                </c:pt>
                <c:pt idx="13378">
                  <c:v>0.43002099999999999</c:v>
                </c:pt>
                <c:pt idx="13379">
                  <c:v>0.45292199999999999</c:v>
                </c:pt>
                <c:pt idx="13380">
                  <c:v>0.478184</c:v>
                </c:pt>
                <c:pt idx="13381">
                  <c:v>0.50619199999999998</c:v>
                </c:pt>
                <c:pt idx="13382">
                  <c:v>0.52663199999999999</c:v>
                </c:pt>
                <c:pt idx="13383">
                  <c:v>0.56132099999999996</c:v>
                </c:pt>
                <c:pt idx="13384">
                  <c:v>0.590341</c:v>
                </c:pt>
                <c:pt idx="13385">
                  <c:v>0.62239900000000004</c:v>
                </c:pt>
                <c:pt idx="13386">
                  <c:v>0.65802400000000005</c:v>
                </c:pt>
                <c:pt idx="13387">
                  <c:v>0.69784900000000005</c:v>
                </c:pt>
                <c:pt idx="13388">
                  <c:v>0.74268500000000004</c:v>
                </c:pt>
                <c:pt idx="13389">
                  <c:v>0.79347599999999996</c:v>
                </c:pt>
                <c:pt idx="13390">
                  <c:v>0.83122200000000002</c:v>
                </c:pt>
                <c:pt idx="13391">
                  <c:v>0.87256599999999995</c:v>
                </c:pt>
                <c:pt idx="13392">
                  <c:v>0.91796299999999997</c:v>
                </c:pt>
                <c:pt idx="13393">
                  <c:v>0.96796700000000002</c:v>
                </c:pt>
                <c:pt idx="13394">
                  <c:v>1.02318</c:v>
                </c:pt>
                <c:pt idx="13395">
                  <c:v>1.0899799999999999</c:v>
                </c:pt>
                <c:pt idx="13396">
                  <c:v>1.16479</c:v>
                </c:pt>
                <c:pt idx="13397">
                  <c:v>1.24878</c:v>
                </c:pt>
                <c:pt idx="13398">
                  <c:v>1.3432599999999999</c:v>
                </c:pt>
                <c:pt idx="13399">
                  <c:v>1.4128099999999999</c:v>
                </c:pt>
                <c:pt idx="13400">
                  <c:v>1.4881599999999999</c:v>
                </c:pt>
                <c:pt idx="13401">
                  <c:v>1.5698799999999999</c:v>
                </c:pt>
                <c:pt idx="13402">
                  <c:v>1.65849</c:v>
                </c:pt>
                <c:pt idx="13403">
                  <c:v>1.7546200000000001</c:v>
                </c:pt>
                <c:pt idx="13404">
                  <c:v>1.8588899999999999</c:v>
                </c:pt>
                <c:pt idx="13405">
                  <c:v>1.9720599999999999</c:v>
                </c:pt>
                <c:pt idx="13406">
                  <c:v>2.0948099999999998</c:v>
                </c:pt>
                <c:pt idx="13407">
                  <c:v>2.2279599999999999</c:v>
                </c:pt>
                <c:pt idx="13408">
                  <c:v>2.3723000000000001</c:v>
                </c:pt>
                <c:pt idx="13409">
                  <c:v>2.5634000000000001</c:v>
                </c:pt>
                <c:pt idx="13410">
                  <c:v>2.7738399999999999</c:v>
                </c:pt>
                <c:pt idx="13411">
                  <c:v>3.0054400000000001</c:v>
                </c:pt>
                <c:pt idx="13412">
                  <c:v>3.26</c:v>
                </c:pt>
                <c:pt idx="13413">
                  <c:v>3.5395300000000001</c:v>
                </c:pt>
                <c:pt idx="13414">
                  <c:v>3.8459500000000002</c:v>
                </c:pt>
                <c:pt idx="13415">
                  <c:v>4.1814200000000001</c:v>
                </c:pt>
                <c:pt idx="13416">
                  <c:v>4.5478899999999998</c:v>
                </c:pt>
                <c:pt idx="13417">
                  <c:v>4.9477900000000004</c:v>
                </c:pt>
                <c:pt idx="13418">
                  <c:v>5.383</c:v>
                </c:pt>
                <c:pt idx="13419">
                  <c:v>5.6938399999999998</c:v>
                </c:pt>
                <c:pt idx="13420">
                  <c:v>6.1591500000000003</c:v>
                </c:pt>
                <c:pt idx="13421">
                  <c:v>6.6601600000000003</c:v>
                </c:pt>
                <c:pt idx="13422">
                  <c:v>7.1987100000000002</c:v>
                </c:pt>
                <c:pt idx="13423">
                  <c:v>7.7761699999999996</c:v>
                </c:pt>
                <c:pt idx="13424">
                  <c:v>8.3943300000000001</c:v>
                </c:pt>
                <c:pt idx="13425">
                  <c:v>9.0541999999999998</c:v>
                </c:pt>
                <c:pt idx="13426">
                  <c:v>9.7572100000000006</c:v>
                </c:pt>
                <c:pt idx="13427">
                  <c:v>10.7887</c:v>
                </c:pt>
                <c:pt idx="13428">
                  <c:v>11.6784</c:v>
                </c:pt>
                <c:pt idx="13429">
                  <c:v>12.95</c:v>
                </c:pt>
                <c:pt idx="13430">
                  <c:v>14.3194</c:v>
                </c:pt>
                <c:pt idx="13431">
                  <c:v>15.9368</c:v>
                </c:pt>
                <c:pt idx="13432">
                  <c:v>17.775300000000001</c:v>
                </c:pt>
                <c:pt idx="13433">
                  <c:v>20.020700000000001</c:v>
                </c:pt>
                <c:pt idx="13434">
                  <c:v>22.6478</c:v>
                </c:pt>
                <c:pt idx="13435">
                  <c:v>25.792100000000001</c:v>
                </c:pt>
                <c:pt idx="13436">
                  <c:v>35.192599999999999</c:v>
                </c:pt>
                <c:pt idx="13437">
                  <c:v>37.725099999999998</c:v>
                </c:pt>
                <c:pt idx="13438">
                  <c:v>40.167499999999997</c:v>
                </c:pt>
                <c:pt idx="13439">
                  <c:v>42.478999999999999</c:v>
                </c:pt>
                <c:pt idx="13440">
                  <c:v>44.292200000000001</c:v>
                </c:pt>
                <c:pt idx="13441">
                  <c:v>45.477200000000003</c:v>
                </c:pt>
                <c:pt idx="13442">
                  <c:v>46.597999999999999</c:v>
                </c:pt>
                <c:pt idx="13443">
                  <c:v>47.495100000000001</c:v>
                </c:pt>
                <c:pt idx="13444">
                  <c:v>48.206200000000003</c:v>
                </c:pt>
                <c:pt idx="13445">
                  <c:v>48.574599999999997</c:v>
                </c:pt>
                <c:pt idx="13446">
                  <c:v>48.718299999999999</c:v>
                </c:pt>
                <c:pt idx="13447">
                  <c:v>48.609400000000001</c:v>
                </c:pt>
                <c:pt idx="13448">
                  <c:v>48.200600000000001</c:v>
                </c:pt>
                <c:pt idx="13449">
                  <c:v>47.4071</c:v>
                </c:pt>
                <c:pt idx="13450">
                  <c:v>46.2727</c:v>
                </c:pt>
                <c:pt idx="13451">
                  <c:v>45.021299999999997</c:v>
                </c:pt>
                <c:pt idx="13452">
                  <c:v>43.400799999999997</c:v>
                </c:pt>
                <c:pt idx="13453">
                  <c:v>41.294899999999998</c:v>
                </c:pt>
                <c:pt idx="13454">
                  <c:v>38.571800000000003</c:v>
                </c:pt>
                <c:pt idx="13455">
                  <c:v>35.083199999999998</c:v>
                </c:pt>
                <c:pt idx="13456">
                  <c:v>25.2621</c:v>
                </c:pt>
                <c:pt idx="13457">
                  <c:v>22.631</c:v>
                </c:pt>
                <c:pt idx="13458">
                  <c:v>20.121500000000001</c:v>
                </c:pt>
                <c:pt idx="13459">
                  <c:v>18.0885</c:v>
                </c:pt>
                <c:pt idx="13460">
                  <c:v>16.179300000000001</c:v>
                </c:pt>
                <c:pt idx="13461">
                  <c:v>14.8339</c:v>
                </c:pt>
                <c:pt idx="13462">
                  <c:v>13.5662</c:v>
                </c:pt>
                <c:pt idx="13463">
                  <c:v>12.2498</c:v>
                </c:pt>
                <c:pt idx="13464">
                  <c:v>11.266999999999999</c:v>
                </c:pt>
                <c:pt idx="13465">
                  <c:v>10.346299999999999</c:v>
                </c:pt>
                <c:pt idx="13466">
                  <c:v>9.4868600000000001</c:v>
                </c:pt>
                <c:pt idx="13467">
                  <c:v>8.6872199999999999</c:v>
                </c:pt>
                <c:pt idx="13468">
                  <c:v>7.94564</c:v>
                </c:pt>
                <c:pt idx="13469">
                  <c:v>7.2601199999999997</c:v>
                </c:pt>
                <c:pt idx="13470">
                  <c:v>6.6283300000000001</c:v>
                </c:pt>
                <c:pt idx="13471">
                  <c:v>6.1586499999999997</c:v>
                </c:pt>
                <c:pt idx="13472">
                  <c:v>5.6658900000000001</c:v>
                </c:pt>
                <c:pt idx="13473">
                  <c:v>5.2112800000000004</c:v>
                </c:pt>
                <c:pt idx="13474">
                  <c:v>4.79291</c:v>
                </c:pt>
                <c:pt idx="13475">
                  <c:v>4.4085299999999998</c:v>
                </c:pt>
                <c:pt idx="13476">
                  <c:v>4.05619</c:v>
                </c:pt>
                <c:pt idx="13477">
                  <c:v>3.7334999999999998</c:v>
                </c:pt>
                <c:pt idx="13478">
                  <c:v>3.4387099999999999</c:v>
                </c:pt>
                <c:pt idx="13479">
                  <c:v>3.1696800000000001</c:v>
                </c:pt>
                <c:pt idx="13480">
                  <c:v>2.92456</c:v>
                </c:pt>
                <c:pt idx="13481">
                  <c:v>2.7014100000000001</c:v>
                </c:pt>
                <c:pt idx="13482">
                  <c:v>2.5502799999999999</c:v>
                </c:pt>
                <c:pt idx="13483">
                  <c:v>2.3967100000000001</c:v>
                </c:pt>
                <c:pt idx="13484">
                  <c:v>2.25461</c:v>
                </c:pt>
                <c:pt idx="13485">
                  <c:v>2.1231800000000001</c:v>
                </c:pt>
                <c:pt idx="13486">
                  <c:v>2.0016400000000001</c:v>
                </c:pt>
                <c:pt idx="13487">
                  <c:v>1.88927</c:v>
                </c:pt>
                <c:pt idx="13488">
                  <c:v>1.7854000000000001</c:v>
                </c:pt>
                <c:pt idx="13489">
                  <c:v>1.6893899999999999</c:v>
                </c:pt>
                <c:pt idx="13490">
                  <c:v>1.6006199999999999</c:v>
                </c:pt>
                <c:pt idx="13491">
                  <c:v>1.5185299999999999</c:v>
                </c:pt>
                <c:pt idx="13492">
                  <c:v>1.4068099999999999</c:v>
                </c:pt>
                <c:pt idx="13493">
                  <c:v>1.30731</c:v>
                </c:pt>
                <c:pt idx="13494">
                  <c:v>1.21861</c:v>
                </c:pt>
                <c:pt idx="13495">
                  <c:v>1.13937</c:v>
                </c:pt>
                <c:pt idx="13496">
                  <c:v>1.0846499999999999</c:v>
                </c:pt>
                <c:pt idx="13497">
                  <c:v>1.0282800000000001</c:v>
                </c:pt>
                <c:pt idx="13498">
                  <c:v>0.97686300000000004</c:v>
                </c:pt>
                <c:pt idx="13499">
                  <c:v>0.92986599999999997</c:v>
                </c:pt>
                <c:pt idx="13500">
                  <c:v>0.88681299999999996</c:v>
                </c:pt>
                <c:pt idx="13501">
                  <c:v>0.82873300000000005</c:v>
                </c:pt>
                <c:pt idx="13502">
                  <c:v>0.77736400000000005</c:v>
                </c:pt>
                <c:pt idx="13503">
                  <c:v>0.73168800000000001</c:v>
                </c:pt>
                <c:pt idx="13504">
                  <c:v>0.69084299999999998</c:v>
                </c:pt>
                <c:pt idx="13505">
                  <c:v>0.65412800000000004</c:v>
                </c:pt>
                <c:pt idx="13506">
                  <c:v>0.62092999999999998</c:v>
                </c:pt>
                <c:pt idx="13507">
                  <c:v>0.59077400000000002</c:v>
                </c:pt>
                <c:pt idx="13508">
                  <c:v>0.56129499999999999</c:v>
                </c:pt>
                <c:pt idx="13509">
                  <c:v>0.53090099999999996</c:v>
                </c:pt>
                <c:pt idx="13510">
                  <c:v>0.50337799999999999</c:v>
                </c:pt>
                <c:pt idx="13511">
                  <c:v>0.47831899999999999</c:v>
                </c:pt>
                <c:pt idx="13512">
                  <c:v>0.44817499999999999</c:v>
                </c:pt>
                <c:pt idx="13513">
                  <c:v>0.42119800000000002</c:v>
                </c:pt>
                <c:pt idx="13514">
                  <c:v>0.39689999999999998</c:v>
                </c:pt>
                <c:pt idx="13515">
                  <c:v>0.37489600000000001</c:v>
                </c:pt>
                <c:pt idx="13516">
                  <c:v>0.35487400000000002</c:v>
                </c:pt>
                <c:pt idx="13517">
                  <c:v>0.33420899999999998</c:v>
                </c:pt>
                <c:pt idx="13518">
                  <c:v>0.31334000000000001</c:v>
                </c:pt>
                <c:pt idx="13519">
                  <c:v>0.294547</c:v>
                </c:pt>
                <c:pt idx="13520">
                  <c:v>0.27754600000000001</c:v>
                </c:pt>
                <c:pt idx="13521">
                  <c:v>0.26210499999999998</c:v>
                </c:pt>
                <c:pt idx="13522">
                  <c:v>0.248029</c:v>
                </c:pt>
                <c:pt idx="13523">
                  <c:v>0.235156</c:v>
                </c:pt>
                <c:pt idx="13524">
                  <c:v>0.22334699999999999</c:v>
                </c:pt>
                <c:pt idx="13525">
                  <c:v>0.211002</c:v>
                </c:pt>
                <c:pt idx="13526">
                  <c:v>0.198405</c:v>
                </c:pt>
                <c:pt idx="13527">
                  <c:v>0.187002</c:v>
                </c:pt>
                <c:pt idx="13528">
                  <c:v>0.17664299999999999</c:v>
                </c:pt>
                <c:pt idx="13529">
                  <c:v>0.16720099999999999</c:v>
                </c:pt>
                <c:pt idx="13530">
                  <c:v>0.15856799999999999</c:v>
                </c:pt>
                <c:pt idx="13531">
                  <c:v>0.15065200000000001</c:v>
                </c:pt>
                <c:pt idx="13532">
                  <c:v>0.143373</c:v>
                </c:pt>
                <c:pt idx="13533">
                  <c:v>0.135598</c:v>
                </c:pt>
                <c:pt idx="13534">
                  <c:v>0.12754199999999999</c:v>
                </c:pt>
                <c:pt idx="13535">
                  <c:v>0.12026100000000001</c:v>
                </c:pt>
                <c:pt idx="13536">
                  <c:v>0.11365699999999999</c:v>
                </c:pt>
                <c:pt idx="13537">
                  <c:v>0.107644</c:v>
                </c:pt>
                <c:pt idx="13538">
                  <c:v>0.10215299999999999</c:v>
                </c:pt>
                <c:pt idx="13539">
                  <c:v>9.7123799999999996E-2</c:v>
                </c:pt>
                <c:pt idx="13540">
                  <c:v>9.2503600000000005E-2</c:v>
                </c:pt>
                <c:pt idx="13541">
                  <c:v>8.7571599999999999E-2</c:v>
                </c:pt>
                <c:pt idx="13542">
                  <c:v>8.2466600000000001E-2</c:v>
                </c:pt>
                <c:pt idx="13543">
                  <c:v>7.7856800000000004E-2</c:v>
                </c:pt>
                <c:pt idx="13544">
                  <c:v>7.3679099999999997E-2</c:v>
                </c:pt>
                <c:pt idx="13545">
                  <c:v>6.9880100000000001E-2</c:v>
                </c:pt>
                <c:pt idx="13546">
                  <c:v>6.6414500000000001E-2</c:v>
                </c:pt>
                <c:pt idx="13547">
                  <c:v>6.3243400000000005E-2</c:v>
                </c:pt>
                <c:pt idx="13548">
                  <c:v>5.8967800000000001E-2</c:v>
                </c:pt>
                <c:pt idx="13549">
                  <c:v>5.5786500000000003E-2</c:v>
                </c:pt>
                <c:pt idx="13550">
                  <c:v>5.2904600000000003E-2</c:v>
                </c:pt>
                <c:pt idx="13551">
                  <c:v>5.0284700000000002E-2</c:v>
                </c:pt>
                <c:pt idx="13552">
                  <c:v>4.7895500000000001E-2</c:v>
                </c:pt>
                <c:pt idx="13553">
                  <c:v>4.5710000000000001E-2</c:v>
                </c:pt>
                <c:pt idx="13554">
                  <c:v>4.2765299999999999E-2</c:v>
                </c:pt>
                <c:pt idx="13555">
                  <c:v>4.0163999999999998E-2</c:v>
                </c:pt>
                <c:pt idx="13556">
                  <c:v>3.77066E-2</c:v>
                </c:pt>
                <c:pt idx="13557">
                  <c:v>3.5524500000000001E-2</c:v>
                </c:pt>
                <c:pt idx="13558">
                  <c:v>3.3577000000000003E-2</c:v>
                </c:pt>
                <c:pt idx="13559">
                  <c:v>3.1831499999999999E-2</c:v>
                </c:pt>
                <c:pt idx="13560">
                  <c:v>3.0260499999999999E-2</c:v>
                </c:pt>
                <c:pt idx="13561">
                  <c:v>2.8841800000000001E-2</c:v>
                </c:pt>
                <c:pt idx="13562">
                  <c:v>2.7557000000000002E-2</c:v>
                </c:pt>
                <c:pt idx="13563">
                  <c:v>2.63894E-2</c:v>
                </c:pt>
                <c:pt idx="13564">
                  <c:v>2.51036E-2</c:v>
                </c:pt>
                <c:pt idx="13565">
                  <c:v>2.3948199999999999E-2</c:v>
                </c:pt>
                <c:pt idx="13566">
                  <c:v>2.2906200000000002E-2</c:v>
                </c:pt>
                <c:pt idx="13567">
                  <c:v>2.1963300000000002E-2</c:v>
                </c:pt>
                <c:pt idx="13568">
                  <c:v>2.07098E-2</c:v>
                </c:pt>
                <c:pt idx="13569">
                  <c:v>1.9621400000000001E-2</c:v>
                </c:pt>
                <c:pt idx="13570">
                  <c:v>1.8682500000000001E-2</c:v>
                </c:pt>
                <c:pt idx="13571">
                  <c:v>1.7880400000000001E-2</c:v>
                </c:pt>
                <c:pt idx="13572">
                  <c:v>1.71678E-2</c:v>
                </c:pt>
                <c:pt idx="13573">
                  <c:v>1.6533300000000001E-2</c:v>
                </c:pt>
                <c:pt idx="13574">
                  <c:v>1.5790200000000001E-2</c:v>
                </c:pt>
                <c:pt idx="13575">
                  <c:v>1.5099899999999999E-2</c:v>
                </c:pt>
                <c:pt idx="13576">
                  <c:v>1.4468999999999999E-2</c:v>
                </c:pt>
                <c:pt idx="13577">
                  <c:v>1.39352E-2</c:v>
                </c:pt>
                <c:pt idx="13578">
                  <c:v>1.34836E-2</c:v>
                </c:pt>
                <c:pt idx="13579">
                  <c:v>1.3103699999999999E-2</c:v>
                </c:pt>
                <c:pt idx="13580">
                  <c:v>1.27866E-2</c:v>
                </c:pt>
                <c:pt idx="13581">
                  <c:v>1.2526000000000001E-2</c:v>
                </c:pt>
                <c:pt idx="13582">
                  <c:v>1.22291E-2</c:v>
                </c:pt>
                <c:pt idx="13583">
                  <c:v>1.2030300000000001E-2</c:v>
                </c:pt>
                <c:pt idx="13584">
                  <c:v>1.1929499999999999E-2</c:v>
                </c:pt>
                <c:pt idx="13585">
                  <c:v>1.19147E-2</c:v>
                </c:pt>
                <c:pt idx="13586">
                  <c:v>1.19609E-2</c:v>
                </c:pt>
                <c:pt idx="13587">
                  <c:v>1.2087000000000001E-2</c:v>
                </c:pt>
                <c:pt idx="13588">
                  <c:v>1.22991E-2</c:v>
                </c:pt>
                <c:pt idx="13589">
                  <c:v>1.2607699999999999E-2</c:v>
                </c:pt>
                <c:pt idx="13590">
                  <c:v>1.28743E-2</c:v>
                </c:pt>
                <c:pt idx="13591">
                  <c:v>1.31986E-2</c:v>
                </c:pt>
                <c:pt idx="13592">
                  <c:v>1.36046E-2</c:v>
                </c:pt>
                <c:pt idx="13593">
                  <c:v>1.40958E-2</c:v>
                </c:pt>
                <c:pt idx="13594">
                  <c:v>1.4530700000000001E-2</c:v>
                </c:pt>
                <c:pt idx="13595">
                  <c:v>1.50358E-2</c:v>
                </c:pt>
                <c:pt idx="13596">
                  <c:v>1.56075E-2</c:v>
                </c:pt>
                <c:pt idx="13597">
                  <c:v>1.6233399999999999E-2</c:v>
                </c:pt>
                <c:pt idx="13598">
                  <c:v>1.6961400000000001E-2</c:v>
                </c:pt>
                <c:pt idx="13599">
                  <c:v>1.7822000000000001E-2</c:v>
                </c:pt>
                <c:pt idx="13600">
                  <c:v>1.84876E-2</c:v>
                </c:pt>
                <c:pt idx="13601">
                  <c:v>1.9241999999999999E-2</c:v>
                </c:pt>
                <c:pt idx="13602">
                  <c:v>2.01035E-2</c:v>
                </c:pt>
                <c:pt idx="13603">
                  <c:v>2.12205E-2</c:v>
                </c:pt>
                <c:pt idx="13604">
                  <c:v>2.2076499999999999E-2</c:v>
                </c:pt>
                <c:pt idx="13605">
                  <c:v>2.3040999999999999E-2</c:v>
                </c:pt>
                <c:pt idx="13606">
                  <c:v>2.4134699999999999E-2</c:v>
                </c:pt>
                <c:pt idx="13607">
                  <c:v>2.5383699999999999E-2</c:v>
                </c:pt>
                <c:pt idx="13608">
                  <c:v>2.6442299999999998E-2</c:v>
                </c:pt>
                <c:pt idx="13609">
                  <c:v>2.7625299999999998E-2</c:v>
                </c:pt>
                <c:pt idx="13610">
                  <c:v>2.8955700000000001E-2</c:v>
                </c:pt>
                <c:pt idx="13611">
                  <c:v>3.0596100000000001E-2</c:v>
                </c:pt>
                <c:pt idx="13612">
                  <c:v>3.1876000000000002E-2</c:v>
                </c:pt>
                <c:pt idx="13613">
                  <c:v>3.3294499999999998E-2</c:v>
                </c:pt>
                <c:pt idx="13614">
                  <c:v>3.4874099999999998E-2</c:v>
                </c:pt>
                <c:pt idx="13615">
                  <c:v>3.6641699999999999E-2</c:v>
                </c:pt>
                <c:pt idx="13616">
                  <c:v>3.8630299999999999E-2</c:v>
                </c:pt>
                <c:pt idx="13617">
                  <c:v>4.08805E-2</c:v>
                </c:pt>
                <c:pt idx="13618">
                  <c:v>4.2770000000000002E-2</c:v>
                </c:pt>
                <c:pt idx="13619">
                  <c:v>4.55244E-2</c:v>
                </c:pt>
                <c:pt idx="13620">
                  <c:v>4.7832100000000002E-2</c:v>
                </c:pt>
                <c:pt idx="13621">
                  <c:v>5.04029E-2</c:v>
                </c:pt>
                <c:pt idx="13622">
                  <c:v>5.3281000000000002E-2</c:v>
                </c:pt>
                <c:pt idx="13623">
                  <c:v>5.6521299999999997E-2</c:v>
                </c:pt>
                <c:pt idx="13624">
                  <c:v>5.9228999999999997E-2</c:v>
                </c:pt>
                <c:pt idx="13625">
                  <c:v>6.2212499999999997E-2</c:v>
                </c:pt>
                <c:pt idx="13626">
                  <c:v>6.5513100000000005E-2</c:v>
                </c:pt>
                <c:pt idx="13627">
                  <c:v>6.9180099999999994E-2</c:v>
                </c:pt>
                <c:pt idx="13628">
                  <c:v>7.2942999999999994E-2</c:v>
                </c:pt>
                <c:pt idx="13629">
                  <c:v>7.7127600000000004E-2</c:v>
                </c:pt>
                <c:pt idx="13630">
                  <c:v>8.1805600000000006E-2</c:v>
                </c:pt>
                <c:pt idx="13631">
                  <c:v>8.7066000000000004E-2</c:v>
                </c:pt>
                <c:pt idx="13632">
                  <c:v>9.1462399999999999E-2</c:v>
                </c:pt>
                <c:pt idx="13633">
                  <c:v>9.6311599999999997E-2</c:v>
                </c:pt>
                <c:pt idx="13634">
                  <c:v>0.10169300000000001</c:v>
                </c:pt>
                <c:pt idx="13635">
                  <c:v>0.107706</c:v>
                </c:pt>
                <c:pt idx="13636">
                  <c:v>0.11448899999999999</c:v>
                </c:pt>
                <c:pt idx="13637">
                  <c:v>0.12041300000000001</c:v>
                </c:pt>
                <c:pt idx="13638">
                  <c:v>0.12603800000000001</c:v>
                </c:pt>
                <c:pt idx="13639">
                  <c:v>0.132269</c:v>
                </c:pt>
                <c:pt idx="13640">
                  <c:v>0.13923099999999999</c:v>
                </c:pt>
                <c:pt idx="13641">
                  <c:v>0.14708199999999999</c:v>
                </c:pt>
                <c:pt idx="13642">
                  <c:v>0.156027</c:v>
                </c:pt>
                <c:pt idx="13643">
                  <c:v>0.16272800000000001</c:v>
                </c:pt>
                <c:pt idx="13644">
                  <c:v>0.17013</c:v>
                </c:pt>
                <c:pt idx="13645">
                  <c:v>0.17834800000000001</c:v>
                </c:pt>
                <c:pt idx="13646">
                  <c:v>0.18751899999999999</c:v>
                </c:pt>
                <c:pt idx="13647">
                  <c:v>0.19780700000000001</c:v>
                </c:pt>
                <c:pt idx="13648">
                  <c:v>0.2094</c:v>
                </c:pt>
                <c:pt idx="13649">
                  <c:v>0.222523</c:v>
                </c:pt>
                <c:pt idx="13650">
                  <c:v>0.23546900000000001</c:v>
                </c:pt>
                <c:pt idx="13651">
                  <c:v>0.24781500000000001</c:v>
                </c:pt>
                <c:pt idx="13652">
                  <c:v>0.26146399999999997</c:v>
                </c:pt>
                <c:pt idx="13653">
                  <c:v>0.27657999999999999</c:v>
                </c:pt>
                <c:pt idx="13654">
                  <c:v>0.293346</c:v>
                </c:pt>
                <c:pt idx="13655">
                  <c:v>0.31196600000000002</c:v>
                </c:pt>
                <c:pt idx="13656">
                  <c:v>0.33266299999999999</c:v>
                </c:pt>
                <c:pt idx="13657">
                  <c:v>0.355686</c:v>
                </c:pt>
                <c:pt idx="13658">
                  <c:v>0.38131500000000002</c:v>
                </c:pt>
                <c:pt idx="13659">
                  <c:v>0.409856</c:v>
                </c:pt>
                <c:pt idx="13660">
                  <c:v>0.43337100000000001</c:v>
                </c:pt>
                <c:pt idx="13661">
                  <c:v>0.45885700000000001</c:v>
                </c:pt>
                <c:pt idx="13662">
                  <c:v>0.48648999999999998</c:v>
                </c:pt>
                <c:pt idx="13663">
                  <c:v>0.51643499999999998</c:v>
                </c:pt>
                <c:pt idx="13664">
                  <c:v>0.54888700000000001</c:v>
                </c:pt>
                <c:pt idx="13665">
                  <c:v>0.58401999999999998</c:v>
                </c:pt>
                <c:pt idx="13666">
                  <c:v>0.62208399999999997</c:v>
                </c:pt>
                <c:pt idx="13667">
                  <c:v>0.66325999999999996</c:v>
                </c:pt>
                <c:pt idx="13668">
                  <c:v>0.716449</c:v>
                </c:pt>
                <c:pt idx="13669">
                  <c:v>0.76719899999999996</c:v>
                </c:pt>
                <c:pt idx="13670">
                  <c:v>0.82217600000000002</c:v>
                </c:pt>
                <c:pt idx="13671">
                  <c:v>0.881687</c:v>
                </c:pt>
                <c:pt idx="13672">
                  <c:v>0.94606400000000002</c:v>
                </c:pt>
                <c:pt idx="13673">
                  <c:v>1.0156499999999999</c:v>
                </c:pt>
                <c:pt idx="13674">
                  <c:v>1.0907800000000001</c:v>
                </c:pt>
                <c:pt idx="13675">
                  <c:v>1.1718200000000001</c:v>
                </c:pt>
                <c:pt idx="13676">
                  <c:v>1.25918</c:v>
                </c:pt>
                <c:pt idx="13677">
                  <c:v>1.35324</c:v>
                </c:pt>
                <c:pt idx="13678">
                  <c:v>1.4543900000000001</c:v>
                </c:pt>
                <c:pt idx="13679">
                  <c:v>1.5630599999999999</c:v>
                </c:pt>
                <c:pt idx="13680">
                  <c:v>1.6796800000000001</c:v>
                </c:pt>
                <c:pt idx="13681">
                  <c:v>1.8046899999999999</c:v>
                </c:pt>
                <c:pt idx="13682">
                  <c:v>1.93851</c:v>
                </c:pt>
                <c:pt idx="13683">
                  <c:v>2.0815899999999998</c:v>
                </c:pt>
                <c:pt idx="13684">
                  <c:v>2.2799299999999998</c:v>
                </c:pt>
                <c:pt idx="13685">
                  <c:v>2.4767100000000002</c:v>
                </c:pt>
                <c:pt idx="13686">
                  <c:v>2.6884600000000001</c:v>
                </c:pt>
                <c:pt idx="13687">
                  <c:v>2.9160900000000001</c:v>
                </c:pt>
                <c:pt idx="13688">
                  <c:v>3.1600999999999999</c:v>
                </c:pt>
                <c:pt idx="13689">
                  <c:v>3.4213100000000001</c:v>
                </c:pt>
                <c:pt idx="13690">
                  <c:v>3.7002899999999999</c:v>
                </c:pt>
                <c:pt idx="13691">
                  <c:v>3.9977499999999999</c:v>
                </c:pt>
                <c:pt idx="13692">
                  <c:v>4.3141299999999996</c:v>
                </c:pt>
                <c:pt idx="13693">
                  <c:v>4.7663399999999996</c:v>
                </c:pt>
                <c:pt idx="13694">
                  <c:v>5.2083500000000003</c:v>
                </c:pt>
                <c:pt idx="13695">
                  <c:v>5.6318599999999996</c:v>
                </c:pt>
                <c:pt idx="13696">
                  <c:v>6.0799500000000002</c:v>
                </c:pt>
                <c:pt idx="13697">
                  <c:v>6.7983700000000002</c:v>
                </c:pt>
                <c:pt idx="13698">
                  <c:v>7.5725100000000003</c:v>
                </c:pt>
                <c:pt idx="13699">
                  <c:v>8.4008699999999994</c:v>
                </c:pt>
                <c:pt idx="13700">
                  <c:v>9.4503199999999996</c:v>
                </c:pt>
                <c:pt idx="13701">
                  <c:v>10.6761</c:v>
                </c:pt>
                <c:pt idx="13702">
                  <c:v>11.9733</c:v>
                </c:pt>
                <c:pt idx="13703">
                  <c:v>13.9717</c:v>
                </c:pt>
                <c:pt idx="13704">
                  <c:v>18.9099</c:v>
                </c:pt>
                <c:pt idx="13705">
                  <c:v>20.685099999999998</c:v>
                </c:pt>
                <c:pt idx="13706">
                  <c:v>22.3139</c:v>
                </c:pt>
                <c:pt idx="13707">
                  <c:v>23.5307</c:v>
                </c:pt>
                <c:pt idx="13708">
                  <c:v>24.439800000000002</c:v>
                </c:pt>
                <c:pt idx="13709">
                  <c:v>25.254200000000001</c:v>
                </c:pt>
                <c:pt idx="13710">
                  <c:v>25.7879</c:v>
                </c:pt>
                <c:pt idx="13711">
                  <c:v>26.1557</c:v>
                </c:pt>
                <c:pt idx="13712">
                  <c:v>26.3553</c:v>
                </c:pt>
                <c:pt idx="13713">
                  <c:v>26.381799999999998</c:v>
                </c:pt>
                <c:pt idx="13714">
                  <c:v>26.284800000000001</c:v>
                </c:pt>
                <c:pt idx="13715">
                  <c:v>26.011900000000001</c:v>
                </c:pt>
                <c:pt idx="13716">
                  <c:v>25.610199999999999</c:v>
                </c:pt>
                <c:pt idx="13717">
                  <c:v>25.149000000000001</c:v>
                </c:pt>
                <c:pt idx="13718">
                  <c:v>24.482399999999998</c:v>
                </c:pt>
                <c:pt idx="13719">
                  <c:v>23.660699999999999</c:v>
                </c:pt>
                <c:pt idx="13720">
                  <c:v>22.670300000000001</c:v>
                </c:pt>
                <c:pt idx="13721">
                  <c:v>21.428599999999999</c:v>
                </c:pt>
                <c:pt idx="13722">
                  <c:v>19.834099999999999</c:v>
                </c:pt>
                <c:pt idx="13723">
                  <c:v>17.5595</c:v>
                </c:pt>
                <c:pt idx="13724">
                  <c:v>13.504300000000001</c:v>
                </c:pt>
                <c:pt idx="13725">
                  <c:v>11.968</c:v>
                </c:pt>
                <c:pt idx="13726">
                  <c:v>10.4207</c:v>
                </c:pt>
                <c:pt idx="13727">
                  <c:v>9.2117000000000004</c:v>
                </c:pt>
                <c:pt idx="13728">
                  <c:v>8.3985900000000004</c:v>
                </c:pt>
                <c:pt idx="13729">
                  <c:v>7.5708299999999999</c:v>
                </c:pt>
                <c:pt idx="13730">
                  <c:v>6.79765</c:v>
                </c:pt>
                <c:pt idx="13731">
                  <c:v>6.0796900000000003</c:v>
                </c:pt>
                <c:pt idx="13732">
                  <c:v>5.6320499999999996</c:v>
                </c:pt>
                <c:pt idx="13733">
                  <c:v>5.2090300000000003</c:v>
                </c:pt>
                <c:pt idx="13734">
                  <c:v>4.7674500000000002</c:v>
                </c:pt>
                <c:pt idx="13735">
                  <c:v>4.3156400000000001</c:v>
                </c:pt>
                <c:pt idx="13736">
                  <c:v>3.9995400000000001</c:v>
                </c:pt>
                <c:pt idx="13737">
                  <c:v>3.7024599999999999</c:v>
                </c:pt>
                <c:pt idx="13738">
                  <c:v>3.4237000000000002</c:v>
                </c:pt>
                <c:pt idx="13739">
                  <c:v>3.16276</c:v>
                </c:pt>
                <c:pt idx="13740">
                  <c:v>2.9189099999999999</c:v>
                </c:pt>
                <c:pt idx="13741">
                  <c:v>2.6916099999999998</c:v>
                </c:pt>
                <c:pt idx="13742">
                  <c:v>2.4799500000000001</c:v>
                </c:pt>
                <c:pt idx="13743">
                  <c:v>2.2833899999999998</c:v>
                </c:pt>
                <c:pt idx="13744">
                  <c:v>2.0851999999999999</c:v>
                </c:pt>
                <c:pt idx="13745">
                  <c:v>1.94218</c:v>
                </c:pt>
                <c:pt idx="13746">
                  <c:v>1.80843</c:v>
                </c:pt>
                <c:pt idx="13747">
                  <c:v>1.6835</c:v>
                </c:pt>
                <c:pt idx="13748">
                  <c:v>1.5669500000000001</c:v>
                </c:pt>
                <c:pt idx="13749">
                  <c:v>1.4583299999999999</c:v>
                </c:pt>
                <c:pt idx="13750">
                  <c:v>1.3572299999999999</c:v>
                </c:pt>
                <c:pt idx="13751">
                  <c:v>1.2632399999999999</c:v>
                </c:pt>
                <c:pt idx="13752">
                  <c:v>1.1759200000000001</c:v>
                </c:pt>
                <c:pt idx="13753">
                  <c:v>1.0949</c:v>
                </c:pt>
                <c:pt idx="13754">
                  <c:v>1.0198</c:v>
                </c:pt>
                <c:pt idx="13755">
                  <c:v>0.95026200000000005</c:v>
                </c:pt>
                <c:pt idx="13756">
                  <c:v>0.88591600000000004</c:v>
                </c:pt>
                <c:pt idx="13757">
                  <c:v>0.82642700000000002</c:v>
                </c:pt>
                <c:pt idx="13758">
                  <c:v>0.77147900000000003</c:v>
                </c:pt>
                <c:pt idx="13759">
                  <c:v>0.72076300000000004</c:v>
                </c:pt>
                <c:pt idx="13760">
                  <c:v>0.664435</c:v>
                </c:pt>
                <c:pt idx="13761">
                  <c:v>0.61914899999999995</c:v>
                </c:pt>
                <c:pt idx="13762">
                  <c:v>0.57769499999999996</c:v>
                </c:pt>
                <c:pt idx="13763">
                  <c:v>0.53973099999999996</c:v>
                </c:pt>
                <c:pt idx="13764">
                  <c:v>0.50501499999999999</c:v>
                </c:pt>
                <c:pt idx="13765">
                  <c:v>0.47326099999999999</c:v>
                </c:pt>
                <c:pt idx="13766">
                  <c:v>0.44423099999999999</c:v>
                </c:pt>
                <c:pt idx="13767">
                  <c:v>0.417688</c:v>
                </c:pt>
                <c:pt idx="13768">
                  <c:v>0.39343099999999998</c:v>
                </c:pt>
                <c:pt idx="13769">
                  <c:v>0.371255</c:v>
                </c:pt>
                <c:pt idx="13770">
                  <c:v>0.35098800000000002</c:v>
                </c:pt>
                <c:pt idx="13771">
                  <c:v>0.33243800000000001</c:v>
                </c:pt>
                <c:pt idx="13772">
                  <c:v>0.31547399999999998</c:v>
                </c:pt>
                <c:pt idx="13773">
                  <c:v>0.29506300000000002</c:v>
                </c:pt>
                <c:pt idx="13774">
                  <c:v>0.27689999999999998</c:v>
                </c:pt>
                <c:pt idx="13775">
                  <c:v>0.26071100000000003</c:v>
                </c:pt>
                <c:pt idx="13776">
                  <c:v>0.246255</c:v>
                </c:pt>
                <c:pt idx="13777">
                  <c:v>0.233321</c:v>
                </c:pt>
                <c:pt idx="13778">
                  <c:v>0.22172</c:v>
                </c:pt>
                <c:pt idx="13779">
                  <c:v>0.208844</c:v>
                </c:pt>
                <c:pt idx="13780">
                  <c:v>0.19858400000000001</c:v>
                </c:pt>
                <c:pt idx="13781">
                  <c:v>0.18940699999999999</c:v>
                </c:pt>
                <c:pt idx="13782">
                  <c:v>0.18115999999999999</c:v>
                </c:pt>
                <c:pt idx="13783">
                  <c:v>0.17372000000000001</c:v>
                </c:pt>
                <c:pt idx="13784">
                  <c:v>0.16486700000000001</c:v>
                </c:pt>
                <c:pt idx="13785">
                  <c:v>0.15704000000000001</c:v>
                </c:pt>
                <c:pt idx="13786">
                  <c:v>0.150066</c:v>
                </c:pt>
                <c:pt idx="13787">
                  <c:v>0.14380699999999999</c:v>
                </c:pt>
                <c:pt idx="13788">
                  <c:v>0.135515</c:v>
                </c:pt>
                <c:pt idx="13789">
                  <c:v>0.12828800000000001</c:v>
                </c:pt>
                <c:pt idx="13790">
                  <c:v>0.12191200000000001</c:v>
                </c:pt>
                <c:pt idx="13791">
                  <c:v>0.116229</c:v>
                </c:pt>
                <c:pt idx="13792">
                  <c:v>0.111121</c:v>
                </c:pt>
                <c:pt idx="13793">
                  <c:v>0.105865</c:v>
                </c:pt>
                <c:pt idx="13794">
                  <c:v>0.100025</c:v>
                </c:pt>
                <c:pt idx="13795">
                  <c:v>9.4871700000000003E-2</c:v>
                </c:pt>
                <c:pt idx="13796">
                  <c:v>9.0294700000000006E-2</c:v>
                </c:pt>
                <c:pt idx="13797">
                  <c:v>8.62063E-2</c:v>
                </c:pt>
                <c:pt idx="13798">
                  <c:v>8.2538E-2</c:v>
                </c:pt>
                <c:pt idx="13799">
                  <c:v>7.8204300000000004E-2</c:v>
                </c:pt>
                <c:pt idx="13800">
                  <c:v>7.4412500000000006E-2</c:v>
                </c:pt>
                <c:pt idx="13801">
                  <c:v>7.1078000000000002E-2</c:v>
                </c:pt>
                <c:pt idx="13802">
                  <c:v>6.8133700000000005E-2</c:v>
                </c:pt>
                <c:pt idx="13803">
                  <c:v>6.4772700000000002E-2</c:v>
                </c:pt>
                <c:pt idx="13804">
                  <c:v>6.1889699999999999E-2</c:v>
                </c:pt>
                <c:pt idx="13805">
                  <c:v>5.94067E-2</c:v>
                </c:pt>
                <c:pt idx="13806">
                  <c:v>5.7262E-2</c:v>
                </c:pt>
                <c:pt idx="13807">
                  <c:v>5.5405599999999999E-2</c:v>
                </c:pt>
                <c:pt idx="13808">
                  <c:v>5.3797299999999999E-2</c:v>
                </c:pt>
                <c:pt idx="13809">
                  <c:v>5.1778999999999999E-2</c:v>
                </c:pt>
                <c:pt idx="13810">
                  <c:v>5.0434699999999999E-2</c:v>
                </c:pt>
                <c:pt idx="13811">
                  <c:v>4.91341E-2</c:v>
                </c:pt>
                <c:pt idx="13812">
                  <c:v>4.8095499999999999E-2</c:v>
                </c:pt>
                <c:pt idx="13813">
                  <c:v>4.7280799999999998E-2</c:v>
                </c:pt>
                <c:pt idx="13814">
                  <c:v>4.64153E-2</c:v>
                </c:pt>
                <c:pt idx="13815">
                  <c:v>4.5911800000000003E-2</c:v>
                </c:pt>
                <c:pt idx="13816">
                  <c:v>4.5715400000000003E-2</c:v>
                </c:pt>
                <c:pt idx="13817">
                  <c:v>4.5776799999999999E-2</c:v>
                </c:pt>
                <c:pt idx="13818">
                  <c:v>4.6055199999999998E-2</c:v>
                </c:pt>
                <c:pt idx="13819">
                  <c:v>4.6532400000000002E-2</c:v>
                </c:pt>
                <c:pt idx="13820">
                  <c:v>4.7595600000000002E-2</c:v>
                </c:pt>
                <c:pt idx="13821">
                  <c:v>4.9056700000000002E-2</c:v>
                </c:pt>
                <c:pt idx="13822">
                  <c:v>5.0910999999999998E-2</c:v>
                </c:pt>
                <c:pt idx="13823">
                  <c:v>5.3169300000000003E-2</c:v>
                </c:pt>
                <c:pt idx="13824">
                  <c:v>5.5856299999999998E-2</c:v>
                </c:pt>
                <c:pt idx="13825">
                  <c:v>5.90112E-2</c:v>
                </c:pt>
                <c:pt idx="13826">
                  <c:v>6.1400700000000002E-2</c:v>
                </c:pt>
                <c:pt idx="13827">
                  <c:v>6.4042399999999999E-2</c:v>
                </c:pt>
                <c:pt idx="13828">
                  <c:v>6.6960599999999995E-2</c:v>
                </c:pt>
                <c:pt idx="13829">
                  <c:v>7.0184099999999999E-2</c:v>
                </c:pt>
                <c:pt idx="13830">
                  <c:v>7.3374499999999995E-2</c:v>
                </c:pt>
                <c:pt idx="13831">
                  <c:v>7.6868599999999995E-2</c:v>
                </c:pt>
                <c:pt idx="13832">
                  <c:v>8.0700300000000003E-2</c:v>
                </c:pt>
                <c:pt idx="13833">
                  <c:v>8.4908600000000001E-2</c:v>
                </c:pt>
                <c:pt idx="13834">
                  <c:v>8.9539599999999997E-2</c:v>
                </c:pt>
                <c:pt idx="13835">
                  <c:v>9.4646599999999997E-2</c:v>
                </c:pt>
                <c:pt idx="13836">
                  <c:v>0.10029299999999999</c:v>
                </c:pt>
                <c:pt idx="13837">
                  <c:v>0.10655199999999999</c:v>
                </c:pt>
                <c:pt idx="13838">
                  <c:v>0.111899</c:v>
                </c:pt>
                <c:pt idx="13839">
                  <c:v>0.117719</c:v>
                </c:pt>
                <c:pt idx="13840">
                  <c:v>0.12406499999999999</c:v>
                </c:pt>
                <c:pt idx="13841">
                  <c:v>0.13100000000000001</c:v>
                </c:pt>
                <c:pt idx="13842">
                  <c:v>0.138599</c:v>
                </c:pt>
                <c:pt idx="13843">
                  <c:v>0.14694699999999999</c:v>
                </c:pt>
                <c:pt idx="13844">
                  <c:v>0.15614700000000001</c:v>
                </c:pt>
                <c:pt idx="13845">
                  <c:v>0.166321</c:v>
                </c:pt>
                <c:pt idx="13846">
                  <c:v>0.17846699999999999</c:v>
                </c:pt>
                <c:pt idx="13847">
                  <c:v>0.192106</c:v>
                </c:pt>
                <c:pt idx="13848">
                  <c:v>0.202152</c:v>
                </c:pt>
                <c:pt idx="13849">
                  <c:v>0.213064</c:v>
                </c:pt>
                <c:pt idx="13850">
                  <c:v>0.224942</c:v>
                </c:pt>
                <c:pt idx="13851">
                  <c:v>0.237904</c:v>
                </c:pt>
                <c:pt idx="13852">
                  <c:v>0.25208700000000001</c:v>
                </c:pt>
                <c:pt idx="13853">
                  <c:v>0.27094600000000002</c:v>
                </c:pt>
                <c:pt idx="13854">
                  <c:v>0.29212100000000002</c:v>
                </c:pt>
                <c:pt idx="13855">
                  <c:v>0.30771700000000002</c:v>
                </c:pt>
                <c:pt idx="13856">
                  <c:v>0.32465899999999998</c:v>
                </c:pt>
                <c:pt idx="13857">
                  <c:v>0.34310600000000002</c:v>
                </c:pt>
                <c:pt idx="13858">
                  <c:v>0.36324499999999998</c:v>
                </c:pt>
                <c:pt idx="13859">
                  <c:v>0.38529099999999999</c:v>
                </c:pt>
                <c:pt idx="13860">
                  <c:v>0.41329900000000003</c:v>
                </c:pt>
                <c:pt idx="13861">
                  <c:v>0.44461699999999998</c:v>
                </c:pt>
                <c:pt idx="13862">
                  <c:v>0.46760699999999999</c:v>
                </c:pt>
                <c:pt idx="13863">
                  <c:v>0.49251099999999998</c:v>
                </c:pt>
                <c:pt idx="13864">
                  <c:v>0.51954999999999996</c:v>
                </c:pt>
                <c:pt idx="13865">
                  <c:v>0.54898599999999997</c:v>
                </c:pt>
                <c:pt idx="13866">
                  <c:v>0.58111599999999997</c:v>
                </c:pt>
                <c:pt idx="13867">
                  <c:v>0.61330099999999999</c:v>
                </c:pt>
                <c:pt idx="13868">
                  <c:v>0.64836800000000006</c:v>
                </c:pt>
                <c:pt idx="13869">
                  <c:v>0.68704900000000002</c:v>
                </c:pt>
                <c:pt idx="13870">
                  <c:v>0.73027299999999995</c:v>
                </c:pt>
                <c:pt idx="13871">
                  <c:v>0.77718600000000004</c:v>
                </c:pt>
                <c:pt idx="13872">
                  <c:v>0.82988200000000001</c:v>
                </c:pt>
                <c:pt idx="13873">
                  <c:v>0.88914300000000002</c:v>
                </c:pt>
                <c:pt idx="13874">
                  <c:v>0.95019600000000004</c:v>
                </c:pt>
                <c:pt idx="13875">
                  <c:v>1.0102899999999999</c:v>
                </c:pt>
                <c:pt idx="13876">
                  <c:v>1.0651900000000001</c:v>
                </c:pt>
                <c:pt idx="13877">
                  <c:v>1.1250599999999999</c:v>
                </c:pt>
                <c:pt idx="13878">
                  <c:v>1.19059</c:v>
                </c:pt>
                <c:pt idx="13879">
                  <c:v>1.2625599999999999</c:v>
                </c:pt>
                <c:pt idx="13880">
                  <c:v>1.3461399999999999</c:v>
                </c:pt>
                <c:pt idx="13881">
                  <c:v>1.43923</c:v>
                </c:pt>
                <c:pt idx="13882">
                  <c:v>1.50736</c:v>
                </c:pt>
                <c:pt idx="13883">
                  <c:v>1.6144400000000001</c:v>
                </c:pt>
                <c:pt idx="13884">
                  <c:v>1.7033400000000001</c:v>
                </c:pt>
                <c:pt idx="13885">
                  <c:v>1.80067</c:v>
                </c:pt>
                <c:pt idx="13886">
                  <c:v>1.9076</c:v>
                </c:pt>
                <c:pt idx="13887">
                  <c:v>2.0254300000000001</c:v>
                </c:pt>
                <c:pt idx="13888">
                  <c:v>2.15577</c:v>
                </c:pt>
                <c:pt idx="13889">
                  <c:v>2.3003499999999999</c:v>
                </c:pt>
                <c:pt idx="13890">
                  <c:v>2.4612599999999998</c:v>
                </c:pt>
                <c:pt idx="13891">
                  <c:v>2.6408399999999999</c:v>
                </c:pt>
                <c:pt idx="13892">
                  <c:v>2.8418299999999999</c:v>
                </c:pt>
                <c:pt idx="13893">
                  <c:v>3.0672799999999998</c:v>
                </c:pt>
                <c:pt idx="13894">
                  <c:v>3.2328800000000002</c:v>
                </c:pt>
                <c:pt idx="13895">
                  <c:v>3.4120599999999999</c:v>
                </c:pt>
                <c:pt idx="13896">
                  <c:v>3.6059700000000001</c:v>
                </c:pt>
                <c:pt idx="13897">
                  <c:v>3.81602</c:v>
                </c:pt>
                <c:pt idx="13898">
                  <c:v>4.04352</c:v>
                </c:pt>
                <c:pt idx="13899">
                  <c:v>4.2900099999999997</c:v>
                </c:pt>
                <c:pt idx="13900">
                  <c:v>4.5570000000000004</c:v>
                </c:pt>
                <c:pt idx="13901">
                  <c:v>4.8538199999999998</c:v>
                </c:pt>
                <c:pt idx="13902">
                  <c:v>5.1757799999999996</c:v>
                </c:pt>
                <c:pt idx="13903">
                  <c:v>5.5248900000000001</c:v>
                </c:pt>
                <c:pt idx="13904">
                  <c:v>5.90306</c:v>
                </c:pt>
                <c:pt idx="13905">
                  <c:v>6.3124900000000004</c:v>
                </c:pt>
                <c:pt idx="13906">
                  <c:v>6.7550800000000004</c:v>
                </c:pt>
                <c:pt idx="13907">
                  <c:v>7.2330199999999998</c:v>
                </c:pt>
                <c:pt idx="13908">
                  <c:v>7.7482199999999999</c:v>
                </c:pt>
                <c:pt idx="13909">
                  <c:v>8.4659399999999998</c:v>
                </c:pt>
                <c:pt idx="13910">
                  <c:v>9.2520600000000002</c:v>
                </c:pt>
                <c:pt idx="13911">
                  <c:v>10.1104</c:v>
                </c:pt>
                <c:pt idx="13912">
                  <c:v>11.044</c:v>
                </c:pt>
                <c:pt idx="13913">
                  <c:v>12.0557</c:v>
                </c:pt>
                <c:pt idx="13914">
                  <c:v>13.1168</c:v>
                </c:pt>
                <c:pt idx="13915">
                  <c:v>14.238</c:v>
                </c:pt>
                <c:pt idx="13916">
                  <c:v>15.4329</c:v>
                </c:pt>
                <c:pt idx="13917">
                  <c:v>17.1388</c:v>
                </c:pt>
                <c:pt idx="13918">
                  <c:v>18.966799999999999</c:v>
                </c:pt>
                <c:pt idx="13919">
                  <c:v>21.479600000000001</c:v>
                </c:pt>
                <c:pt idx="13920">
                  <c:v>24.142700000000001</c:v>
                </c:pt>
                <c:pt idx="13921">
                  <c:v>33.727600000000002</c:v>
                </c:pt>
                <c:pt idx="13922">
                  <c:v>36.901899999999998</c:v>
                </c:pt>
                <c:pt idx="13923">
                  <c:v>38.662199999999999</c:v>
                </c:pt>
                <c:pt idx="13924">
                  <c:v>40.258400000000002</c:v>
                </c:pt>
                <c:pt idx="13925">
                  <c:v>41.787599999999998</c:v>
                </c:pt>
                <c:pt idx="13926">
                  <c:v>43.0426</c:v>
                </c:pt>
                <c:pt idx="13927">
                  <c:v>44.036099999999998</c:v>
                </c:pt>
                <c:pt idx="13928">
                  <c:v>44.659199999999998</c:v>
                </c:pt>
                <c:pt idx="13929">
                  <c:v>44.886400000000002</c:v>
                </c:pt>
                <c:pt idx="13930">
                  <c:v>44.895200000000003</c:v>
                </c:pt>
                <c:pt idx="13931">
                  <c:v>44.775199999999998</c:v>
                </c:pt>
                <c:pt idx="13932">
                  <c:v>44.272599999999997</c:v>
                </c:pt>
                <c:pt idx="13933">
                  <c:v>43.392899999999997</c:v>
                </c:pt>
                <c:pt idx="13934">
                  <c:v>42.609299999999998</c:v>
                </c:pt>
                <c:pt idx="13935">
                  <c:v>41.110900000000001</c:v>
                </c:pt>
                <c:pt idx="13936">
                  <c:v>39.306800000000003</c:v>
                </c:pt>
                <c:pt idx="13937">
                  <c:v>37.248600000000003</c:v>
                </c:pt>
                <c:pt idx="13938">
                  <c:v>34.993299999999998</c:v>
                </c:pt>
                <c:pt idx="13939">
                  <c:v>30.746600000000001</c:v>
                </c:pt>
                <c:pt idx="13940">
                  <c:v>24.3293</c:v>
                </c:pt>
                <c:pt idx="13941">
                  <c:v>21.7546</c:v>
                </c:pt>
                <c:pt idx="13942">
                  <c:v>19.864599999999999</c:v>
                </c:pt>
                <c:pt idx="13943">
                  <c:v>18.07</c:v>
                </c:pt>
                <c:pt idx="13944">
                  <c:v>16.381900000000002</c:v>
                </c:pt>
                <c:pt idx="13945">
                  <c:v>15.1228</c:v>
                </c:pt>
                <c:pt idx="13946">
                  <c:v>13.8117</c:v>
                </c:pt>
                <c:pt idx="13947">
                  <c:v>12.5932</c:v>
                </c:pt>
                <c:pt idx="13948">
                  <c:v>11.4673</c:v>
                </c:pt>
                <c:pt idx="13949">
                  <c:v>10.4321</c:v>
                </c:pt>
                <c:pt idx="13950">
                  <c:v>9.4850600000000007</c:v>
                </c:pt>
                <c:pt idx="13951">
                  <c:v>8.6865000000000006</c:v>
                </c:pt>
                <c:pt idx="13952">
                  <c:v>7.95634</c:v>
                </c:pt>
                <c:pt idx="13953">
                  <c:v>7.4511500000000002</c:v>
                </c:pt>
                <c:pt idx="13954">
                  <c:v>6.9806699999999999</c:v>
                </c:pt>
                <c:pt idx="13955">
                  <c:v>6.5429700000000004</c:v>
                </c:pt>
                <c:pt idx="13956">
                  <c:v>6.1363399999999997</c:v>
                </c:pt>
                <c:pt idx="13957">
                  <c:v>5.7589199999999998</c:v>
                </c:pt>
                <c:pt idx="13958">
                  <c:v>5.4090499999999997</c:v>
                </c:pt>
                <c:pt idx="13959">
                  <c:v>5.0849000000000002</c:v>
                </c:pt>
                <c:pt idx="13960">
                  <c:v>4.7848800000000002</c:v>
                </c:pt>
                <c:pt idx="13961">
                  <c:v>4.4866000000000001</c:v>
                </c:pt>
                <c:pt idx="13962">
                  <c:v>4.2124100000000002</c:v>
                </c:pt>
                <c:pt idx="13963">
                  <c:v>3.9603100000000002</c:v>
                </c:pt>
                <c:pt idx="13964">
                  <c:v>3.7285599999999999</c:v>
                </c:pt>
                <c:pt idx="13965">
                  <c:v>3.5154200000000002</c:v>
                </c:pt>
                <c:pt idx="13966">
                  <c:v>3.3193600000000001</c:v>
                </c:pt>
                <c:pt idx="13967">
                  <c:v>3.1974100000000001</c:v>
                </c:pt>
                <c:pt idx="13968">
                  <c:v>2.97268</c:v>
                </c:pt>
                <c:pt idx="13969">
                  <c:v>2.77102</c:v>
                </c:pt>
                <c:pt idx="13970">
                  <c:v>2.5897700000000001</c:v>
                </c:pt>
                <c:pt idx="13971">
                  <c:v>2.4319799999999998</c:v>
                </c:pt>
                <c:pt idx="13972">
                  <c:v>2.2890199999999998</c:v>
                </c:pt>
                <c:pt idx="13973">
                  <c:v>2.1591399999999998</c:v>
                </c:pt>
                <c:pt idx="13974">
                  <c:v>2.04088</c:v>
                </c:pt>
                <c:pt idx="13975">
                  <c:v>1.9328799999999999</c:v>
                </c:pt>
                <c:pt idx="13976">
                  <c:v>1.8340099999999999</c:v>
                </c:pt>
                <c:pt idx="13977">
                  <c:v>1.71465</c:v>
                </c:pt>
                <c:pt idx="13978">
                  <c:v>1.6076600000000001</c:v>
                </c:pt>
                <c:pt idx="13979">
                  <c:v>1.5113300000000001</c:v>
                </c:pt>
                <c:pt idx="13980">
                  <c:v>1.41049</c:v>
                </c:pt>
                <c:pt idx="13981">
                  <c:v>1.3325899999999999</c:v>
                </c:pt>
                <c:pt idx="13982">
                  <c:v>1.2615400000000001</c:v>
                </c:pt>
                <c:pt idx="13983">
                  <c:v>1.19648</c:v>
                </c:pt>
                <c:pt idx="13984">
                  <c:v>1.13673</c:v>
                </c:pt>
                <c:pt idx="13985">
                  <c:v>1.06427</c:v>
                </c:pt>
                <c:pt idx="13986">
                  <c:v>0.99897999999999998</c:v>
                </c:pt>
                <c:pt idx="13987">
                  <c:v>0.93989299999999998</c:v>
                </c:pt>
                <c:pt idx="13988">
                  <c:v>0.88620100000000002</c:v>
                </c:pt>
                <c:pt idx="13989">
                  <c:v>0.83237499999999998</c:v>
                </c:pt>
                <c:pt idx="13990">
                  <c:v>0.77918299999999996</c:v>
                </c:pt>
                <c:pt idx="13991">
                  <c:v>0.73117200000000004</c:v>
                </c:pt>
                <c:pt idx="13992">
                  <c:v>0.68766400000000005</c:v>
                </c:pt>
                <c:pt idx="13993">
                  <c:v>0.64809300000000003</c:v>
                </c:pt>
                <c:pt idx="13994">
                  <c:v>0.61198300000000005</c:v>
                </c:pt>
                <c:pt idx="13995">
                  <c:v>0.57893300000000003</c:v>
                </c:pt>
                <c:pt idx="13996">
                  <c:v>0.54859599999999997</c:v>
                </c:pt>
                <c:pt idx="13997">
                  <c:v>0.51791500000000001</c:v>
                </c:pt>
                <c:pt idx="13998">
                  <c:v>0.48732700000000001</c:v>
                </c:pt>
                <c:pt idx="13999">
                  <c:v>0.459476</c:v>
                </c:pt>
                <c:pt idx="14000">
                  <c:v>0.43403700000000001</c:v>
                </c:pt>
                <c:pt idx="14001">
                  <c:v>0.41073500000000002</c:v>
                </c:pt>
                <c:pt idx="14002">
                  <c:v>0.38933400000000001</c:v>
                </c:pt>
                <c:pt idx="14003">
                  <c:v>0.36962899999999999</c:v>
                </c:pt>
                <c:pt idx="14004">
                  <c:v>0.34287299999999998</c:v>
                </c:pt>
                <c:pt idx="14005">
                  <c:v>0.32227600000000001</c:v>
                </c:pt>
                <c:pt idx="14006">
                  <c:v>0.30355799999999999</c:v>
                </c:pt>
                <c:pt idx="14007">
                  <c:v>0.28649599999999997</c:v>
                </c:pt>
                <c:pt idx="14008">
                  <c:v>0.27089800000000003</c:v>
                </c:pt>
                <c:pt idx="14009">
                  <c:v>0.25659999999999999</c:v>
                </c:pt>
                <c:pt idx="14010">
                  <c:v>0.24346100000000001</c:v>
                </c:pt>
                <c:pt idx="14011">
                  <c:v>0.23135900000000001</c:v>
                </c:pt>
                <c:pt idx="14012">
                  <c:v>0.22018799999999999</c:v>
                </c:pt>
                <c:pt idx="14013">
                  <c:v>0.20766200000000001</c:v>
                </c:pt>
                <c:pt idx="14014">
                  <c:v>0.196242</c:v>
                </c:pt>
                <c:pt idx="14015">
                  <c:v>0.18579999999999999</c:v>
                </c:pt>
                <c:pt idx="14016">
                  <c:v>0.176228</c:v>
                </c:pt>
                <c:pt idx="14017">
                  <c:v>0.167432</c:v>
                </c:pt>
                <c:pt idx="14018">
                  <c:v>0.15551300000000001</c:v>
                </c:pt>
                <c:pt idx="14019">
                  <c:v>0.144922</c:v>
                </c:pt>
                <c:pt idx="14020">
                  <c:v>0.135737</c:v>
                </c:pt>
                <c:pt idx="14021">
                  <c:v>0.12747800000000001</c:v>
                </c:pt>
                <c:pt idx="14022">
                  <c:v>0.12002599999999999</c:v>
                </c:pt>
                <c:pt idx="14023">
                  <c:v>0.11328100000000001</c:v>
                </c:pt>
                <c:pt idx="14024">
                  <c:v>0.107159</c:v>
                </c:pt>
                <c:pt idx="14025">
                  <c:v>0.10158499999999999</c:v>
                </c:pt>
                <c:pt idx="14026">
                  <c:v>9.6498200000000006E-2</c:v>
                </c:pt>
                <c:pt idx="14027">
                  <c:v>9.1843900000000006E-2</c:v>
                </c:pt>
                <c:pt idx="14028">
                  <c:v>8.6564000000000002E-2</c:v>
                </c:pt>
                <c:pt idx="14029">
                  <c:v>8.18102E-2</c:v>
                </c:pt>
                <c:pt idx="14030">
                  <c:v>7.75169E-2</c:v>
                </c:pt>
                <c:pt idx="14031">
                  <c:v>7.3628700000000005E-2</c:v>
                </c:pt>
                <c:pt idx="14032">
                  <c:v>7.0098400000000005E-2</c:v>
                </c:pt>
                <c:pt idx="14033">
                  <c:v>6.6885600000000003E-2</c:v>
                </c:pt>
                <c:pt idx="14034">
                  <c:v>6.3955499999999998E-2</c:v>
                </c:pt>
                <c:pt idx="14035">
                  <c:v>6.0272600000000003E-2</c:v>
                </c:pt>
                <c:pt idx="14036">
                  <c:v>5.7459400000000001E-2</c:v>
                </c:pt>
                <c:pt idx="14037">
                  <c:v>5.4925300000000003E-2</c:v>
                </c:pt>
                <c:pt idx="14038">
                  <c:v>5.26369E-2</c:v>
                </c:pt>
                <c:pt idx="14039">
                  <c:v>4.9917200000000002E-2</c:v>
                </c:pt>
                <c:pt idx="14040">
                  <c:v>4.7528399999999998E-2</c:v>
                </c:pt>
                <c:pt idx="14041">
                  <c:v>4.5430499999999999E-2</c:v>
                </c:pt>
                <c:pt idx="14042">
                  <c:v>4.3588599999999998E-2</c:v>
                </c:pt>
                <c:pt idx="14043">
                  <c:v>4.1973099999999999E-2</c:v>
                </c:pt>
                <c:pt idx="14044">
                  <c:v>4.05586E-2</c:v>
                </c:pt>
                <c:pt idx="14045">
                  <c:v>3.9324499999999998E-2</c:v>
                </c:pt>
                <c:pt idx="14046">
                  <c:v>3.7774099999999998E-2</c:v>
                </c:pt>
                <c:pt idx="14047">
                  <c:v>3.65435E-2</c:v>
                </c:pt>
                <c:pt idx="14048">
                  <c:v>3.5597400000000001E-2</c:v>
                </c:pt>
                <c:pt idx="14049">
                  <c:v>3.49094E-2</c:v>
                </c:pt>
                <c:pt idx="14050">
                  <c:v>3.4519800000000003E-2</c:v>
                </c:pt>
                <c:pt idx="14051">
                  <c:v>3.4262300000000002E-2</c:v>
                </c:pt>
                <c:pt idx="14052">
                  <c:v>3.4217600000000001E-2</c:v>
                </c:pt>
                <c:pt idx="14053">
                  <c:v>3.4294900000000003E-2</c:v>
                </c:pt>
                <c:pt idx="14054">
                  <c:v>3.4597900000000001E-2</c:v>
                </c:pt>
                <c:pt idx="14055">
                  <c:v>3.5136000000000001E-2</c:v>
                </c:pt>
                <c:pt idx="14056">
                  <c:v>3.5926100000000002E-2</c:v>
                </c:pt>
                <c:pt idx="14057">
                  <c:v>3.6994100000000002E-2</c:v>
                </c:pt>
                <c:pt idx="14058">
                  <c:v>3.83492E-2</c:v>
                </c:pt>
                <c:pt idx="14059">
                  <c:v>3.9433999999999997E-2</c:v>
                </c:pt>
                <c:pt idx="14060">
                  <c:v>4.06906E-2</c:v>
                </c:pt>
                <c:pt idx="14061">
                  <c:v>4.2141199999999997E-2</c:v>
                </c:pt>
                <c:pt idx="14062">
                  <c:v>4.3812900000000002E-2</c:v>
                </c:pt>
                <c:pt idx="14063">
                  <c:v>4.5739099999999998E-2</c:v>
                </c:pt>
                <c:pt idx="14064">
                  <c:v>4.79674E-2</c:v>
                </c:pt>
                <c:pt idx="14065">
                  <c:v>4.9874000000000002E-2</c:v>
                </c:pt>
                <c:pt idx="14066">
                  <c:v>5.2556899999999997E-2</c:v>
                </c:pt>
                <c:pt idx="14067">
                  <c:v>5.4783600000000002E-2</c:v>
                </c:pt>
                <c:pt idx="14068">
                  <c:v>5.7276300000000002E-2</c:v>
                </c:pt>
                <c:pt idx="14069">
                  <c:v>6.0080099999999997E-2</c:v>
                </c:pt>
                <c:pt idx="14070">
                  <c:v>6.3252000000000003E-2</c:v>
                </c:pt>
                <c:pt idx="14071">
                  <c:v>6.6865499999999994E-2</c:v>
                </c:pt>
                <c:pt idx="14072">
                  <c:v>6.9921800000000006E-2</c:v>
                </c:pt>
                <c:pt idx="14073">
                  <c:v>7.3330000000000006E-2</c:v>
                </c:pt>
                <c:pt idx="14074">
                  <c:v>7.7436400000000002E-2</c:v>
                </c:pt>
                <c:pt idx="14075">
                  <c:v>8.0902000000000002E-2</c:v>
                </c:pt>
                <c:pt idx="14076">
                  <c:v>8.4742399999999996E-2</c:v>
                </c:pt>
                <c:pt idx="14077">
                  <c:v>8.9021000000000003E-2</c:v>
                </c:pt>
                <c:pt idx="14078">
                  <c:v>9.3816499999999997E-2</c:v>
                </c:pt>
                <c:pt idx="14079">
                  <c:v>9.9228700000000003E-2</c:v>
                </c:pt>
                <c:pt idx="14080">
                  <c:v>0.103768</c:v>
                </c:pt>
                <c:pt idx="14081">
                  <c:v>0.108793</c:v>
                </c:pt>
                <c:pt idx="14082">
                  <c:v>0.114386</c:v>
                </c:pt>
                <c:pt idx="14083">
                  <c:v>0.11919399999999999</c:v>
                </c:pt>
                <c:pt idx="14084">
                  <c:v>0.12526100000000001</c:v>
                </c:pt>
                <c:pt idx="14085">
                  <c:v>0.13203899999999999</c:v>
                </c:pt>
                <c:pt idx="14086">
                  <c:v>0.13966400000000001</c:v>
                </c:pt>
                <c:pt idx="14087">
                  <c:v>0.14830199999999999</c:v>
                </c:pt>
                <c:pt idx="14088">
                  <c:v>0.15557699999999999</c:v>
                </c:pt>
                <c:pt idx="14089">
                  <c:v>0.163661</c:v>
                </c:pt>
                <c:pt idx="14090">
                  <c:v>0.172704</c:v>
                </c:pt>
                <c:pt idx="14091">
                  <c:v>0.18289800000000001</c:v>
                </c:pt>
                <c:pt idx="14092">
                  <c:v>0.19045799999999999</c:v>
                </c:pt>
                <c:pt idx="14093">
                  <c:v>0.20139000000000001</c:v>
                </c:pt>
                <c:pt idx="14094">
                  <c:v>0.210567</c:v>
                </c:pt>
                <c:pt idx="14095">
                  <c:v>0.22076599999999999</c:v>
                </c:pt>
                <c:pt idx="14096">
                  <c:v>0.232207</c:v>
                </c:pt>
                <c:pt idx="14097">
                  <c:v>0.24518999999999999</c:v>
                </c:pt>
                <c:pt idx="14098">
                  <c:v>0.260127</c:v>
                </c:pt>
                <c:pt idx="14099">
                  <c:v>0.27143800000000001</c:v>
                </c:pt>
                <c:pt idx="14100">
                  <c:v>0.284078</c:v>
                </c:pt>
                <c:pt idx="14101">
                  <c:v>0.298317</c:v>
                </c:pt>
                <c:pt idx="14102">
                  <c:v>0.31448799999999999</c:v>
                </c:pt>
                <c:pt idx="14103">
                  <c:v>0.33300200000000002</c:v>
                </c:pt>
                <c:pt idx="14104">
                  <c:v>0.34872799999999998</c:v>
                </c:pt>
                <c:pt idx="14105">
                  <c:v>0.36630800000000002</c:v>
                </c:pt>
                <c:pt idx="14106">
                  <c:v>0.38445099999999999</c:v>
                </c:pt>
                <c:pt idx="14107">
                  <c:v>0.4047</c:v>
                </c:pt>
                <c:pt idx="14108">
                  <c:v>0.427371</c:v>
                </c:pt>
                <c:pt idx="14109">
                  <c:v>0.45281100000000002</c:v>
                </c:pt>
                <c:pt idx="14110">
                  <c:v>0.48143599999999998</c:v>
                </c:pt>
                <c:pt idx="14111">
                  <c:v>0.51368899999999995</c:v>
                </c:pt>
                <c:pt idx="14112">
                  <c:v>0.54057999999999995</c:v>
                </c:pt>
                <c:pt idx="14113">
                  <c:v>0.57003599999999999</c:v>
                </c:pt>
                <c:pt idx="14114">
                  <c:v>0.60233499999999995</c:v>
                </c:pt>
                <c:pt idx="14115">
                  <c:v>0.63775800000000005</c:v>
                </c:pt>
                <c:pt idx="14116">
                  <c:v>0.676624</c:v>
                </c:pt>
                <c:pt idx="14117">
                  <c:v>0.71925700000000004</c:v>
                </c:pt>
                <c:pt idx="14118">
                  <c:v>0.76602999999999999</c:v>
                </c:pt>
                <c:pt idx="14119">
                  <c:v>0.81731200000000004</c:v>
                </c:pt>
                <c:pt idx="14120">
                  <c:v>0.87357899999999999</c:v>
                </c:pt>
                <c:pt idx="14121">
                  <c:v>0.93522300000000003</c:v>
                </c:pt>
                <c:pt idx="14122">
                  <c:v>1.0027600000000001</c:v>
                </c:pt>
                <c:pt idx="14123">
                  <c:v>1.07667</c:v>
                </c:pt>
                <c:pt idx="14124">
                  <c:v>1.15754</c:v>
                </c:pt>
                <c:pt idx="14125">
                  <c:v>1.2256</c:v>
                </c:pt>
                <c:pt idx="14126">
                  <c:v>1.3093300000000001</c:v>
                </c:pt>
                <c:pt idx="14127">
                  <c:v>1.39981</c:v>
                </c:pt>
                <c:pt idx="14128">
                  <c:v>1.4975000000000001</c:v>
                </c:pt>
                <c:pt idx="14129">
                  <c:v>1.6028899999999999</c:v>
                </c:pt>
                <c:pt idx="14130">
                  <c:v>1.7164699999999999</c:v>
                </c:pt>
                <c:pt idx="14131">
                  <c:v>1.8387500000000001</c:v>
                </c:pt>
                <c:pt idx="14132">
                  <c:v>1.9702599999999999</c:v>
                </c:pt>
                <c:pt idx="14133">
                  <c:v>2.1115599999999999</c:v>
                </c:pt>
                <c:pt idx="14134">
                  <c:v>2.2631999999999999</c:v>
                </c:pt>
                <c:pt idx="14135">
                  <c:v>2.4257399999999998</c:v>
                </c:pt>
                <c:pt idx="14136">
                  <c:v>2.5997300000000001</c:v>
                </c:pt>
                <c:pt idx="14137">
                  <c:v>2.7857799999999999</c:v>
                </c:pt>
                <c:pt idx="14138">
                  <c:v>2.98447</c:v>
                </c:pt>
                <c:pt idx="14139">
                  <c:v>3.1963499999999998</c:v>
                </c:pt>
                <c:pt idx="14140">
                  <c:v>3.4219900000000001</c:v>
                </c:pt>
                <c:pt idx="14141">
                  <c:v>3.7243200000000001</c:v>
                </c:pt>
                <c:pt idx="14142">
                  <c:v>4.0165300000000004</c:v>
                </c:pt>
                <c:pt idx="14143">
                  <c:v>4.3284000000000002</c:v>
                </c:pt>
                <c:pt idx="14144">
                  <c:v>4.6609400000000001</c:v>
                </c:pt>
                <c:pt idx="14145">
                  <c:v>5.1372299999999997</c:v>
                </c:pt>
                <c:pt idx="14146">
                  <c:v>5.5200399999999998</c:v>
                </c:pt>
                <c:pt idx="14147">
                  <c:v>6.0655999999999999</c:v>
                </c:pt>
                <c:pt idx="14148">
                  <c:v>6.6521999999999997</c:v>
                </c:pt>
                <c:pt idx="14149">
                  <c:v>7.2805999999999997</c:v>
                </c:pt>
                <c:pt idx="14150">
                  <c:v>7.8937799999999996</c:v>
                </c:pt>
                <c:pt idx="14151">
                  <c:v>8.7871799999999993</c:v>
                </c:pt>
                <c:pt idx="14152">
                  <c:v>9.7460699999999996</c:v>
                </c:pt>
                <c:pt idx="14153">
                  <c:v>10.7684</c:v>
                </c:pt>
                <c:pt idx="14154">
                  <c:v>11.8513</c:v>
                </c:pt>
                <c:pt idx="14155">
                  <c:v>12.9901</c:v>
                </c:pt>
                <c:pt idx="14156">
                  <c:v>14.685</c:v>
                </c:pt>
                <c:pt idx="14157">
                  <c:v>17.065000000000001</c:v>
                </c:pt>
                <c:pt idx="14158">
                  <c:v>22.815100000000001</c:v>
                </c:pt>
                <c:pt idx="14159">
                  <c:v>25.2181</c:v>
                </c:pt>
                <c:pt idx="14160">
                  <c:v>26.7075</c:v>
                </c:pt>
                <c:pt idx="14161">
                  <c:v>27.901199999999999</c:v>
                </c:pt>
                <c:pt idx="14162">
                  <c:v>28.8766</c:v>
                </c:pt>
                <c:pt idx="14163">
                  <c:v>29.765000000000001</c:v>
                </c:pt>
                <c:pt idx="14164">
                  <c:v>30.512699999999999</c:v>
                </c:pt>
                <c:pt idx="14165">
                  <c:v>31.183900000000001</c:v>
                </c:pt>
                <c:pt idx="14166">
                  <c:v>31.5703</c:v>
                </c:pt>
                <c:pt idx="14167">
                  <c:v>31.776199999999999</c:v>
                </c:pt>
                <c:pt idx="14168">
                  <c:v>31.79</c:v>
                </c:pt>
                <c:pt idx="14169">
                  <c:v>31.692499999999999</c:v>
                </c:pt>
                <c:pt idx="14170">
                  <c:v>31.4392</c:v>
                </c:pt>
                <c:pt idx="14171">
                  <c:v>30.9787</c:v>
                </c:pt>
                <c:pt idx="14172">
                  <c:v>30.4801</c:v>
                </c:pt>
                <c:pt idx="14173">
                  <c:v>29.703900000000001</c:v>
                </c:pt>
                <c:pt idx="14174">
                  <c:v>28.593</c:v>
                </c:pt>
                <c:pt idx="14175">
                  <c:v>27.241599999999998</c:v>
                </c:pt>
                <c:pt idx="14176">
                  <c:v>25.4755</c:v>
                </c:pt>
                <c:pt idx="14177">
                  <c:v>23.230899999999998</c:v>
                </c:pt>
                <c:pt idx="14178">
                  <c:v>19.389399999999998</c:v>
                </c:pt>
                <c:pt idx="14179">
                  <c:v>16.143699999999999</c:v>
                </c:pt>
                <c:pt idx="14180">
                  <c:v>13.966900000000001</c:v>
                </c:pt>
                <c:pt idx="14181">
                  <c:v>12.5907</c:v>
                </c:pt>
                <c:pt idx="14182">
                  <c:v>11.2873</c:v>
                </c:pt>
                <c:pt idx="14183">
                  <c:v>10.2761</c:v>
                </c:pt>
                <c:pt idx="14184">
                  <c:v>9.1620600000000003</c:v>
                </c:pt>
                <c:pt idx="14185">
                  <c:v>8.4653799999999997</c:v>
                </c:pt>
                <c:pt idx="14186">
                  <c:v>7.8063900000000004</c:v>
                </c:pt>
                <c:pt idx="14187">
                  <c:v>7.1849800000000004</c:v>
                </c:pt>
                <c:pt idx="14188">
                  <c:v>6.6013000000000002</c:v>
                </c:pt>
                <c:pt idx="14189">
                  <c:v>6.0547500000000003</c:v>
                </c:pt>
                <c:pt idx="14190">
                  <c:v>5.5448199999999996</c:v>
                </c:pt>
                <c:pt idx="14191">
                  <c:v>5.1005599999999998</c:v>
                </c:pt>
                <c:pt idx="14192">
                  <c:v>4.6866500000000002</c:v>
                </c:pt>
                <c:pt idx="14193">
                  <c:v>4.3018700000000001</c:v>
                </c:pt>
                <c:pt idx="14194">
                  <c:v>3.94523</c:v>
                </c:pt>
                <c:pt idx="14195">
                  <c:v>3.6154099999999998</c:v>
                </c:pt>
                <c:pt idx="14196">
                  <c:v>3.3112499999999998</c:v>
                </c:pt>
                <c:pt idx="14197">
                  <c:v>3.03138</c:v>
                </c:pt>
                <c:pt idx="14198">
                  <c:v>2.77461</c:v>
                </c:pt>
                <c:pt idx="14199">
                  <c:v>2.53939</c:v>
                </c:pt>
                <c:pt idx="14200">
                  <c:v>2.3245900000000002</c:v>
                </c:pt>
                <c:pt idx="14201">
                  <c:v>2.1413899999999999</c:v>
                </c:pt>
                <c:pt idx="14202">
                  <c:v>1.99701</c:v>
                </c:pt>
                <c:pt idx="14203">
                  <c:v>1.86328</c:v>
                </c:pt>
                <c:pt idx="14204">
                  <c:v>1.7396199999999999</c:v>
                </c:pt>
                <c:pt idx="14205">
                  <c:v>1.62538</c:v>
                </c:pt>
                <c:pt idx="14206">
                  <c:v>1.5200199999999999</c:v>
                </c:pt>
                <c:pt idx="14207">
                  <c:v>1.4228499999999999</c:v>
                </c:pt>
                <c:pt idx="14208">
                  <c:v>1.3334299999999999</c:v>
                </c:pt>
                <c:pt idx="14209">
                  <c:v>1.25118</c:v>
                </c:pt>
                <c:pt idx="14210">
                  <c:v>1.17564</c:v>
                </c:pt>
                <c:pt idx="14211">
                  <c:v>1.1062799999999999</c:v>
                </c:pt>
                <c:pt idx="14212">
                  <c:v>1.04267</c:v>
                </c:pt>
                <c:pt idx="14213">
                  <c:v>0.984375</c:v>
                </c:pt>
                <c:pt idx="14214">
                  <c:v>0.93101299999999998</c:v>
                </c:pt>
                <c:pt idx="14215">
                  <c:v>0.88215500000000002</c:v>
                </c:pt>
                <c:pt idx="14216">
                  <c:v>0.83749099999999999</c:v>
                </c:pt>
                <c:pt idx="14217">
                  <c:v>0.78384600000000004</c:v>
                </c:pt>
                <c:pt idx="14218">
                  <c:v>0.73629100000000003</c:v>
                </c:pt>
                <c:pt idx="14219">
                  <c:v>0.69416199999999995</c:v>
                </c:pt>
                <c:pt idx="14220">
                  <c:v>0.65685499999999997</c:v>
                </c:pt>
                <c:pt idx="14221">
                  <c:v>0.62614800000000004</c:v>
                </c:pt>
                <c:pt idx="14222">
                  <c:v>0.60080900000000004</c:v>
                </c:pt>
                <c:pt idx="14223">
                  <c:v>0.56739200000000001</c:v>
                </c:pt>
                <c:pt idx="14224">
                  <c:v>0.53875499999999998</c:v>
                </c:pt>
                <c:pt idx="14225">
                  <c:v>0.51419599999999999</c:v>
                </c:pt>
                <c:pt idx="14226">
                  <c:v>0.49309900000000001</c:v>
                </c:pt>
                <c:pt idx="14227">
                  <c:v>0.47495100000000001</c:v>
                </c:pt>
                <c:pt idx="14228">
                  <c:v>0.46427000000000002</c:v>
                </c:pt>
                <c:pt idx="14229">
                  <c:v>0.445803</c:v>
                </c:pt>
                <c:pt idx="14230">
                  <c:v>0.43057600000000001</c:v>
                </c:pt>
                <c:pt idx="14231">
                  <c:v>0.41798000000000002</c:v>
                </c:pt>
                <c:pt idx="14232">
                  <c:v>0.407528</c:v>
                </c:pt>
                <c:pt idx="14233">
                  <c:v>0.39506999999999998</c:v>
                </c:pt>
                <c:pt idx="14234">
                  <c:v>0.38564999999999999</c:v>
                </c:pt>
                <c:pt idx="14235">
                  <c:v>0.37859999999999999</c:v>
                </c:pt>
                <c:pt idx="14236">
                  <c:v>0.37345699999999998</c:v>
                </c:pt>
                <c:pt idx="14237">
                  <c:v>0.36941499999999999</c:v>
                </c:pt>
                <c:pt idx="14238">
                  <c:v>0.36698500000000001</c:v>
                </c:pt>
                <c:pt idx="14239">
                  <c:v>0.36652600000000002</c:v>
                </c:pt>
                <c:pt idx="14240">
                  <c:v>0.36776900000000001</c:v>
                </c:pt>
                <c:pt idx="14241">
                  <c:v>0.371614</c:v>
                </c:pt>
                <c:pt idx="14242">
                  <c:v>0.37785099999999999</c:v>
                </c:pt>
                <c:pt idx="14243">
                  <c:v>0.38637100000000002</c:v>
                </c:pt>
                <c:pt idx="14244">
                  <c:v>0.39713999999999999</c:v>
                </c:pt>
                <c:pt idx="14245">
                  <c:v>0.41018700000000002</c:v>
                </c:pt>
                <c:pt idx="14246">
                  <c:v>0.425595</c:v>
                </c:pt>
                <c:pt idx="14247">
                  <c:v>0.442936</c:v>
                </c:pt>
                <c:pt idx="14248">
                  <c:v>0.46281099999999997</c:v>
                </c:pt>
                <c:pt idx="14249">
                  <c:v>0.485458</c:v>
                </c:pt>
                <c:pt idx="14250">
                  <c:v>0.51117000000000001</c:v>
                </c:pt>
                <c:pt idx="14251">
                  <c:v>0.54032500000000006</c:v>
                </c:pt>
                <c:pt idx="14252">
                  <c:v>0.57337899999999997</c:v>
                </c:pt>
                <c:pt idx="14253">
                  <c:v>0.60106899999999996</c:v>
                </c:pt>
                <c:pt idx="14254">
                  <c:v>0.63155899999999998</c:v>
                </c:pt>
                <c:pt idx="14255">
                  <c:v>0.67041499999999998</c:v>
                </c:pt>
                <c:pt idx="14256">
                  <c:v>0.70657499999999995</c:v>
                </c:pt>
                <c:pt idx="14257">
                  <c:v>0.74650300000000003</c:v>
                </c:pt>
                <c:pt idx="14258">
                  <c:v>0.79072100000000001</c:v>
                </c:pt>
                <c:pt idx="14259">
                  <c:v>0.83875200000000005</c:v>
                </c:pt>
                <c:pt idx="14260">
                  <c:v>0.89097599999999999</c:v>
                </c:pt>
                <c:pt idx="14261">
                  <c:v>0.95140000000000002</c:v>
                </c:pt>
                <c:pt idx="14262">
                  <c:v>1.0070600000000001</c:v>
                </c:pt>
                <c:pt idx="14263">
                  <c:v>1.07409</c:v>
                </c:pt>
                <c:pt idx="14264">
                  <c:v>1.1431899999999999</c:v>
                </c:pt>
                <c:pt idx="14265">
                  <c:v>1.2170099999999999</c:v>
                </c:pt>
                <c:pt idx="14266">
                  <c:v>1.2882400000000001</c:v>
                </c:pt>
                <c:pt idx="14267">
                  <c:v>1.37541</c:v>
                </c:pt>
                <c:pt idx="14268">
                  <c:v>1.464</c:v>
                </c:pt>
                <c:pt idx="14269">
                  <c:v>1.5629900000000001</c:v>
                </c:pt>
                <c:pt idx="14270">
                  <c:v>1.64516</c:v>
                </c:pt>
                <c:pt idx="14271">
                  <c:v>1.73505</c:v>
                </c:pt>
                <c:pt idx="14272">
                  <c:v>1.83717</c:v>
                </c:pt>
                <c:pt idx="14273">
                  <c:v>1.9576199999999999</c:v>
                </c:pt>
                <c:pt idx="14274">
                  <c:v>2.09198</c:v>
                </c:pt>
                <c:pt idx="14275">
                  <c:v>2.2327400000000002</c:v>
                </c:pt>
                <c:pt idx="14276">
                  <c:v>2.3843100000000002</c:v>
                </c:pt>
                <c:pt idx="14277">
                  <c:v>2.5530300000000001</c:v>
                </c:pt>
                <c:pt idx="14278">
                  <c:v>2.7413099999999999</c:v>
                </c:pt>
                <c:pt idx="14279">
                  <c:v>2.9517099999999998</c:v>
                </c:pt>
                <c:pt idx="14280">
                  <c:v>3.1871999999999998</c:v>
                </c:pt>
                <c:pt idx="14281">
                  <c:v>3.3597399999999999</c:v>
                </c:pt>
                <c:pt idx="14282">
                  <c:v>3.5459000000000001</c:v>
                </c:pt>
                <c:pt idx="14283">
                  <c:v>3.7467999999999999</c:v>
                </c:pt>
                <c:pt idx="14284">
                  <c:v>3.9636300000000002</c:v>
                </c:pt>
                <c:pt idx="14285">
                  <c:v>4.1976199999999997</c:v>
                </c:pt>
                <c:pt idx="14286">
                  <c:v>4.4500500000000001</c:v>
                </c:pt>
                <c:pt idx="14287">
                  <c:v>4.7222799999999996</c:v>
                </c:pt>
                <c:pt idx="14288">
                  <c:v>5.0157400000000001</c:v>
                </c:pt>
                <c:pt idx="14289">
                  <c:v>5.3318700000000003</c:v>
                </c:pt>
                <c:pt idx="14290">
                  <c:v>5.6721300000000001</c:v>
                </c:pt>
                <c:pt idx="14291">
                  <c:v>6.0380099999999999</c:v>
                </c:pt>
                <c:pt idx="14292">
                  <c:v>6.4310600000000004</c:v>
                </c:pt>
                <c:pt idx="14293">
                  <c:v>6.8527899999999997</c:v>
                </c:pt>
                <c:pt idx="14294">
                  <c:v>7.3046699999999998</c:v>
                </c:pt>
                <c:pt idx="14295">
                  <c:v>7.7881600000000004</c:v>
                </c:pt>
                <c:pt idx="14296">
                  <c:v>8.3932199999999995</c:v>
                </c:pt>
                <c:pt idx="14297">
                  <c:v>9.1415000000000006</c:v>
                </c:pt>
                <c:pt idx="14298">
                  <c:v>9.9537200000000006</c:v>
                </c:pt>
                <c:pt idx="14299">
                  <c:v>10.8323</c:v>
                </c:pt>
                <c:pt idx="14300">
                  <c:v>11.875299999999999</c:v>
                </c:pt>
                <c:pt idx="14301">
                  <c:v>13.1065</c:v>
                </c:pt>
                <c:pt idx="14302">
                  <c:v>14.4373</c:v>
                </c:pt>
                <c:pt idx="14303">
                  <c:v>15.866400000000001</c:v>
                </c:pt>
                <c:pt idx="14304">
                  <c:v>17.395199999999999</c:v>
                </c:pt>
                <c:pt idx="14305">
                  <c:v>19.018599999999999</c:v>
                </c:pt>
                <c:pt idx="14306">
                  <c:v>21.602699999999999</c:v>
                </c:pt>
                <c:pt idx="14307">
                  <c:v>24.886600000000001</c:v>
                </c:pt>
                <c:pt idx="14308">
                  <c:v>32.024299999999997</c:v>
                </c:pt>
                <c:pt idx="14309">
                  <c:v>35.389499999999998</c:v>
                </c:pt>
                <c:pt idx="14310">
                  <c:v>37.793199999999999</c:v>
                </c:pt>
                <c:pt idx="14311">
                  <c:v>39.224299999999999</c:v>
                </c:pt>
                <c:pt idx="14312">
                  <c:v>40.489600000000003</c:v>
                </c:pt>
                <c:pt idx="14313">
                  <c:v>41.758699999999997</c:v>
                </c:pt>
                <c:pt idx="14314">
                  <c:v>42.724899999999998</c:v>
                </c:pt>
                <c:pt idx="14315">
                  <c:v>43.288899999999998</c:v>
                </c:pt>
                <c:pt idx="14316">
                  <c:v>43.604599999999998</c:v>
                </c:pt>
                <c:pt idx="14317">
                  <c:v>43.674599999999998</c:v>
                </c:pt>
                <c:pt idx="14318">
                  <c:v>43.5623</c:v>
                </c:pt>
                <c:pt idx="14319">
                  <c:v>43.23</c:v>
                </c:pt>
                <c:pt idx="14320">
                  <c:v>42.691800000000001</c:v>
                </c:pt>
                <c:pt idx="14321">
                  <c:v>41.953699999999998</c:v>
                </c:pt>
                <c:pt idx="14322">
                  <c:v>40.707999999999998</c:v>
                </c:pt>
                <c:pt idx="14323">
                  <c:v>39.209099999999999</c:v>
                </c:pt>
                <c:pt idx="14324">
                  <c:v>37.472299999999997</c:v>
                </c:pt>
                <c:pt idx="14325">
                  <c:v>35.539499999999997</c:v>
                </c:pt>
                <c:pt idx="14326">
                  <c:v>33.276499999999999</c:v>
                </c:pt>
                <c:pt idx="14327">
                  <c:v>28.636700000000001</c:v>
                </c:pt>
                <c:pt idx="14328">
                  <c:v>23.388999999999999</c:v>
                </c:pt>
                <c:pt idx="14329">
                  <c:v>20.7057</c:v>
                </c:pt>
                <c:pt idx="14330">
                  <c:v>19.001799999999999</c:v>
                </c:pt>
                <c:pt idx="14331">
                  <c:v>17.379300000000001</c:v>
                </c:pt>
                <c:pt idx="14332">
                  <c:v>15.675700000000001</c:v>
                </c:pt>
                <c:pt idx="14333">
                  <c:v>14.3559</c:v>
                </c:pt>
                <c:pt idx="14334">
                  <c:v>13.1213</c:v>
                </c:pt>
                <c:pt idx="14335">
                  <c:v>11.9724</c:v>
                </c:pt>
                <c:pt idx="14336">
                  <c:v>10.909599999999999</c:v>
                </c:pt>
                <c:pt idx="14337">
                  <c:v>10.247999999999999</c:v>
                </c:pt>
                <c:pt idx="14338">
                  <c:v>9.5065600000000003</c:v>
                </c:pt>
                <c:pt idx="14339">
                  <c:v>8.8160699999999999</c:v>
                </c:pt>
                <c:pt idx="14340">
                  <c:v>8.17455</c:v>
                </c:pt>
                <c:pt idx="14341">
                  <c:v>7.5801299999999996</c:v>
                </c:pt>
                <c:pt idx="14342">
                  <c:v>7.0303800000000001</c:v>
                </c:pt>
                <c:pt idx="14343">
                  <c:v>6.5231899999999996</c:v>
                </c:pt>
                <c:pt idx="14344">
                  <c:v>6.0560099999999997</c:v>
                </c:pt>
                <c:pt idx="14345">
                  <c:v>5.6265099999999997</c:v>
                </c:pt>
                <c:pt idx="14346">
                  <c:v>5.2723500000000003</c:v>
                </c:pt>
                <c:pt idx="14347">
                  <c:v>4.9446300000000001</c:v>
                </c:pt>
                <c:pt idx="14348">
                  <c:v>4.6415199999999999</c:v>
                </c:pt>
                <c:pt idx="14349">
                  <c:v>4.3614199999999999</c:v>
                </c:pt>
                <c:pt idx="14350">
                  <c:v>4.1026499999999997</c:v>
                </c:pt>
                <c:pt idx="14351">
                  <c:v>3.8637100000000002</c:v>
                </c:pt>
                <c:pt idx="14352">
                  <c:v>3.6431</c:v>
                </c:pt>
                <c:pt idx="14353">
                  <c:v>3.4394900000000002</c:v>
                </c:pt>
                <c:pt idx="14354">
                  <c:v>3.19204</c:v>
                </c:pt>
                <c:pt idx="14355">
                  <c:v>2.96949</c:v>
                </c:pt>
                <c:pt idx="14356">
                  <c:v>2.7758699999999998</c:v>
                </c:pt>
                <c:pt idx="14357">
                  <c:v>2.6007500000000001</c:v>
                </c:pt>
                <c:pt idx="14358">
                  <c:v>2.4420999999999999</c:v>
                </c:pt>
                <c:pt idx="14359">
                  <c:v>2.2981699999999998</c:v>
                </c:pt>
                <c:pt idx="14360">
                  <c:v>2.1673100000000001</c:v>
                </c:pt>
                <c:pt idx="14361">
                  <c:v>2.0481199999999999</c:v>
                </c:pt>
                <c:pt idx="14362">
                  <c:v>1.9393199999999999</c:v>
                </c:pt>
                <c:pt idx="14363">
                  <c:v>1.83979</c:v>
                </c:pt>
                <c:pt idx="14364">
                  <c:v>1.7197499999999999</c:v>
                </c:pt>
                <c:pt idx="14365">
                  <c:v>1.6123400000000001</c:v>
                </c:pt>
                <c:pt idx="14366">
                  <c:v>1.5158</c:v>
                </c:pt>
                <c:pt idx="14367">
                  <c:v>1.4286799999999999</c:v>
                </c:pt>
                <c:pt idx="14368">
                  <c:v>1.34972</c:v>
                </c:pt>
                <c:pt idx="14369">
                  <c:v>1.2778799999999999</c:v>
                </c:pt>
                <c:pt idx="14370">
                  <c:v>1.2122599999999999</c:v>
                </c:pt>
                <c:pt idx="14371">
                  <c:v>1.15212</c:v>
                </c:pt>
                <c:pt idx="14372">
                  <c:v>1.07935</c:v>
                </c:pt>
                <c:pt idx="14373">
                  <c:v>1.01393</c:v>
                </c:pt>
                <c:pt idx="14374">
                  <c:v>0.95481700000000003</c:v>
                </c:pt>
                <c:pt idx="14375">
                  <c:v>0.895868</c:v>
                </c:pt>
                <c:pt idx="14376">
                  <c:v>0.83789999999999998</c:v>
                </c:pt>
                <c:pt idx="14377">
                  <c:v>0.78580700000000003</c:v>
                </c:pt>
                <c:pt idx="14378">
                  <c:v>0.73877899999999996</c:v>
                </c:pt>
                <c:pt idx="14379">
                  <c:v>0.69614600000000004</c:v>
                </c:pt>
                <c:pt idx="14380">
                  <c:v>0.65735299999999997</c:v>
                </c:pt>
                <c:pt idx="14381">
                  <c:v>0.62193399999999999</c:v>
                </c:pt>
                <c:pt idx="14382">
                  <c:v>0.58949600000000002</c:v>
                </c:pt>
                <c:pt idx="14383">
                  <c:v>0.556759</c:v>
                </c:pt>
                <c:pt idx="14384">
                  <c:v>0.52418699999999996</c:v>
                </c:pt>
                <c:pt idx="14385">
                  <c:v>0.494585</c:v>
                </c:pt>
                <c:pt idx="14386">
                  <c:v>0.46759400000000001</c:v>
                </c:pt>
                <c:pt idx="14387">
                  <c:v>0.442909</c:v>
                </c:pt>
                <c:pt idx="14388">
                  <c:v>0.42026999999999998</c:v>
                </c:pt>
                <c:pt idx="14389">
                  <c:v>0.39945399999999998</c:v>
                </c:pt>
                <c:pt idx="14390">
                  <c:v>0.37123099999999998</c:v>
                </c:pt>
                <c:pt idx="14391">
                  <c:v>0.34954000000000002</c:v>
                </c:pt>
                <c:pt idx="14392">
                  <c:v>0.32985700000000001</c:v>
                </c:pt>
                <c:pt idx="14393">
                  <c:v>0.31193700000000002</c:v>
                </c:pt>
                <c:pt idx="14394">
                  <c:v>0.29557699999999998</c:v>
                </c:pt>
                <c:pt idx="14395">
                  <c:v>0.28060000000000002</c:v>
                </c:pt>
                <c:pt idx="14396">
                  <c:v>0.26685399999999998</c:v>
                </c:pt>
                <c:pt idx="14397">
                  <c:v>0.24826400000000001</c:v>
                </c:pt>
                <c:pt idx="14398">
                  <c:v>0.23469000000000001</c:v>
                </c:pt>
                <c:pt idx="14399">
                  <c:v>0.22022600000000001</c:v>
                </c:pt>
                <c:pt idx="14400">
                  <c:v>0.20725199999999999</c:v>
                </c:pt>
                <c:pt idx="14401">
                  <c:v>0.195574</c:v>
                </c:pt>
                <c:pt idx="14402">
                  <c:v>0.185028</c:v>
                </c:pt>
                <c:pt idx="14403">
                  <c:v>0.17547599999999999</c:v>
                </c:pt>
                <c:pt idx="14404">
                  <c:v>0.166798</c:v>
                </c:pt>
                <c:pt idx="14405">
                  <c:v>0.15889600000000001</c:v>
                </c:pt>
                <c:pt idx="14406">
                  <c:v>0.14985000000000001</c:v>
                </c:pt>
                <c:pt idx="14407">
                  <c:v>0.14246700000000001</c:v>
                </c:pt>
                <c:pt idx="14408">
                  <c:v>0.135791</c:v>
                </c:pt>
                <c:pt idx="14409">
                  <c:v>0.12785299999999999</c:v>
                </c:pt>
                <c:pt idx="14410">
                  <c:v>0.120876</c:v>
                </c:pt>
                <c:pt idx="14411">
                  <c:v>0.11473</c:v>
                </c:pt>
                <c:pt idx="14412">
                  <c:v>0.109309</c:v>
                </c:pt>
                <c:pt idx="14413">
                  <c:v>0.10452699999999999</c:v>
                </c:pt>
                <c:pt idx="14414">
                  <c:v>0.100309</c:v>
                </c:pt>
                <c:pt idx="14415">
                  <c:v>9.6596199999999993E-2</c:v>
                </c:pt>
                <c:pt idx="14416">
                  <c:v>9.3337600000000007E-2</c:v>
                </c:pt>
                <c:pt idx="14417">
                  <c:v>9.0491500000000002E-2</c:v>
                </c:pt>
                <c:pt idx="14418">
                  <c:v>8.8023299999999999E-2</c:v>
                </c:pt>
                <c:pt idx="14419">
                  <c:v>8.4968799999999997E-2</c:v>
                </c:pt>
                <c:pt idx="14420">
                  <c:v>8.2627999999999993E-2</c:v>
                </c:pt>
                <c:pt idx="14421">
                  <c:v>8.0950300000000003E-2</c:v>
                </c:pt>
                <c:pt idx="14422">
                  <c:v>7.9905799999999999E-2</c:v>
                </c:pt>
                <c:pt idx="14423">
                  <c:v>7.9484200000000005E-2</c:v>
                </c:pt>
                <c:pt idx="14424">
                  <c:v>7.9483100000000001E-2</c:v>
                </c:pt>
                <c:pt idx="14425">
                  <c:v>7.97543E-2</c:v>
                </c:pt>
                <c:pt idx="14426">
                  <c:v>8.04203E-2</c:v>
                </c:pt>
                <c:pt idx="14427">
                  <c:v>8.1503300000000001E-2</c:v>
                </c:pt>
                <c:pt idx="14428">
                  <c:v>8.3034899999999995E-2</c:v>
                </c:pt>
                <c:pt idx="14429">
                  <c:v>8.5057599999999997E-2</c:v>
                </c:pt>
                <c:pt idx="14430">
                  <c:v>8.7628600000000001E-2</c:v>
                </c:pt>
                <c:pt idx="14431">
                  <c:v>9.0823600000000004E-2</c:v>
                </c:pt>
                <c:pt idx="14432">
                  <c:v>9.3686500000000006E-2</c:v>
                </c:pt>
                <c:pt idx="14433">
                  <c:v>9.7994800000000007E-2</c:v>
                </c:pt>
                <c:pt idx="14434">
                  <c:v>0.101718</c:v>
                </c:pt>
                <c:pt idx="14435">
                  <c:v>0.10596999999999999</c:v>
                </c:pt>
                <c:pt idx="14436">
                  <c:v>0.11082699999999999</c:v>
                </c:pt>
                <c:pt idx="14437">
                  <c:v>0.116383</c:v>
                </c:pt>
                <c:pt idx="14438">
                  <c:v>0.122751</c:v>
                </c:pt>
                <c:pt idx="14439">
                  <c:v>0.12814400000000001</c:v>
                </c:pt>
                <c:pt idx="14440">
                  <c:v>0.13414300000000001</c:v>
                </c:pt>
                <c:pt idx="14441">
                  <c:v>0.141848</c:v>
                </c:pt>
                <c:pt idx="14442">
                  <c:v>0.149063</c:v>
                </c:pt>
                <c:pt idx="14443">
                  <c:v>0.15711</c:v>
                </c:pt>
                <c:pt idx="14444">
                  <c:v>0.16611200000000001</c:v>
                </c:pt>
                <c:pt idx="14445">
                  <c:v>0.17621899999999999</c:v>
                </c:pt>
                <c:pt idx="14446">
                  <c:v>0.187608</c:v>
                </c:pt>
                <c:pt idx="14447">
                  <c:v>0.19712299999999999</c:v>
                </c:pt>
                <c:pt idx="14448">
                  <c:v>0.207591</c:v>
                </c:pt>
                <c:pt idx="14449">
                  <c:v>0.21914500000000001</c:v>
                </c:pt>
                <c:pt idx="14450">
                  <c:v>0.23466000000000001</c:v>
                </c:pt>
                <c:pt idx="14451">
                  <c:v>0.24715400000000001</c:v>
                </c:pt>
                <c:pt idx="14452">
                  <c:v>0.26089400000000001</c:v>
                </c:pt>
                <c:pt idx="14453">
                  <c:v>0.27605000000000002</c:v>
                </c:pt>
                <c:pt idx="14454">
                  <c:v>0.29283100000000001</c:v>
                </c:pt>
                <c:pt idx="14455">
                  <c:v>0.31148100000000001</c:v>
                </c:pt>
                <c:pt idx="14456">
                  <c:v>0.33229799999999998</c:v>
                </c:pt>
                <c:pt idx="14457">
                  <c:v>0.35564200000000001</c:v>
                </c:pt>
                <c:pt idx="14458">
                  <c:v>0.37559700000000001</c:v>
                </c:pt>
                <c:pt idx="14459">
                  <c:v>0.39755400000000002</c:v>
                </c:pt>
                <c:pt idx="14460">
                  <c:v>0.42181000000000002</c:v>
                </c:pt>
                <c:pt idx="14461">
                  <c:v>0.44872000000000001</c:v>
                </c:pt>
                <c:pt idx="14462">
                  <c:v>0.47872599999999998</c:v>
                </c:pt>
                <c:pt idx="14463">
                  <c:v>0.51237100000000002</c:v>
                </c:pt>
                <c:pt idx="14464">
                  <c:v>0.540408</c:v>
                </c:pt>
                <c:pt idx="14465">
                  <c:v>0.57123900000000005</c:v>
                </c:pt>
                <c:pt idx="14466">
                  <c:v>0.61074200000000001</c:v>
                </c:pt>
                <c:pt idx="14467">
                  <c:v>0.64789200000000002</c:v>
                </c:pt>
                <c:pt idx="14468">
                  <c:v>0.68932300000000002</c:v>
                </c:pt>
                <c:pt idx="14469">
                  <c:v>0.73584099999999997</c:v>
                </c:pt>
                <c:pt idx="14470">
                  <c:v>0.77467299999999994</c:v>
                </c:pt>
                <c:pt idx="14471">
                  <c:v>0.81745900000000005</c:v>
                </c:pt>
                <c:pt idx="14472">
                  <c:v>0.86483699999999997</c:v>
                </c:pt>
                <c:pt idx="14473">
                  <c:v>0.91755299999999995</c:v>
                </c:pt>
                <c:pt idx="14474">
                  <c:v>0.97651699999999997</c:v>
                </c:pt>
                <c:pt idx="14475">
                  <c:v>1.0427999999999999</c:v>
                </c:pt>
                <c:pt idx="14476">
                  <c:v>1.1025100000000001</c:v>
                </c:pt>
                <c:pt idx="14477">
                  <c:v>1.16862</c:v>
                </c:pt>
                <c:pt idx="14478">
                  <c:v>1.24203</c:v>
                </c:pt>
                <c:pt idx="14479">
                  <c:v>1.32378</c:v>
                </c:pt>
                <c:pt idx="14480">
                  <c:v>1.4150700000000001</c:v>
                </c:pt>
                <c:pt idx="14481">
                  <c:v>1.5172399999999999</c:v>
                </c:pt>
                <c:pt idx="14482">
                  <c:v>1.63182</c:v>
                </c:pt>
                <c:pt idx="14483">
                  <c:v>1.7604900000000001</c:v>
                </c:pt>
                <c:pt idx="14484">
                  <c:v>1.8550800000000001</c:v>
                </c:pt>
                <c:pt idx="14485">
                  <c:v>1.95739</c:v>
                </c:pt>
                <c:pt idx="14486">
                  <c:v>2.06813</c:v>
                </c:pt>
                <c:pt idx="14487">
                  <c:v>2.23339</c:v>
                </c:pt>
                <c:pt idx="14488">
                  <c:v>2.3775900000000001</c:v>
                </c:pt>
                <c:pt idx="14489">
                  <c:v>2.53464</c:v>
                </c:pt>
                <c:pt idx="14490">
                  <c:v>2.7055899999999999</c:v>
                </c:pt>
                <c:pt idx="14491">
                  <c:v>2.8916300000000001</c:v>
                </c:pt>
                <c:pt idx="14492">
                  <c:v>3.0939000000000001</c:v>
                </c:pt>
                <c:pt idx="14493">
                  <c:v>3.3247900000000001</c:v>
                </c:pt>
                <c:pt idx="14494">
                  <c:v>3.5764300000000002</c:v>
                </c:pt>
                <c:pt idx="14495">
                  <c:v>3.8591500000000001</c:v>
                </c:pt>
                <c:pt idx="14496">
                  <c:v>4.1863599999999996</c:v>
                </c:pt>
                <c:pt idx="14497">
                  <c:v>4.4826600000000001</c:v>
                </c:pt>
                <c:pt idx="14498">
                  <c:v>4.8682800000000004</c:v>
                </c:pt>
                <c:pt idx="14499">
                  <c:v>5.2524100000000002</c:v>
                </c:pt>
                <c:pt idx="14500">
                  <c:v>5.6155600000000003</c:v>
                </c:pt>
                <c:pt idx="14501">
                  <c:v>6.0039100000000003</c:v>
                </c:pt>
                <c:pt idx="14502">
                  <c:v>6.5678900000000002</c:v>
                </c:pt>
                <c:pt idx="14503">
                  <c:v>7.1657299999999999</c:v>
                </c:pt>
                <c:pt idx="14504">
                  <c:v>7.7782200000000001</c:v>
                </c:pt>
                <c:pt idx="14505">
                  <c:v>8.4754100000000001</c:v>
                </c:pt>
                <c:pt idx="14506">
                  <c:v>9.2675300000000007</c:v>
                </c:pt>
                <c:pt idx="14507">
                  <c:v>10.1211</c:v>
                </c:pt>
                <c:pt idx="14508">
                  <c:v>11.0374</c:v>
                </c:pt>
                <c:pt idx="14509">
                  <c:v>12.169700000000001</c:v>
                </c:pt>
                <c:pt idx="14510">
                  <c:v>13.1957</c:v>
                </c:pt>
                <c:pt idx="14511">
                  <c:v>14.2812</c:v>
                </c:pt>
                <c:pt idx="14512">
                  <c:v>15.4558</c:v>
                </c:pt>
                <c:pt idx="14513">
                  <c:v>17.3277</c:v>
                </c:pt>
                <c:pt idx="14514">
                  <c:v>19.321000000000002</c:v>
                </c:pt>
                <c:pt idx="14515">
                  <c:v>22.049299999999999</c:v>
                </c:pt>
                <c:pt idx="14516">
                  <c:v>25.858599999999999</c:v>
                </c:pt>
                <c:pt idx="14517">
                  <c:v>31.766100000000002</c:v>
                </c:pt>
                <c:pt idx="14518">
                  <c:v>35.014299999999999</c:v>
                </c:pt>
                <c:pt idx="14519">
                  <c:v>37.614199999999997</c:v>
                </c:pt>
                <c:pt idx="14520">
                  <c:v>39.543300000000002</c:v>
                </c:pt>
                <c:pt idx="14521">
                  <c:v>41.112900000000003</c:v>
                </c:pt>
                <c:pt idx="14522">
                  <c:v>42.379399999999997</c:v>
                </c:pt>
                <c:pt idx="14523">
                  <c:v>43.232199999999999</c:v>
                </c:pt>
                <c:pt idx="14524">
                  <c:v>43.687899999999999</c:v>
                </c:pt>
                <c:pt idx="14525">
                  <c:v>43.99</c:v>
                </c:pt>
                <c:pt idx="14526">
                  <c:v>44.066899999999997</c:v>
                </c:pt>
                <c:pt idx="14527">
                  <c:v>43.905999999999999</c:v>
                </c:pt>
                <c:pt idx="14528">
                  <c:v>43.552900000000001</c:v>
                </c:pt>
                <c:pt idx="14529">
                  <c:v>42.785800000000002</c:v>
                </c:pt>
                <c:pt idx="14530">
                  <c:v>41.776400000000002</c:v>
                </c:pt>
                <c:pt idx="14531">
                  <c:v>40.5075</c:v>
                </c:pt>
                <c:pt idx="14532">
                  <c:v>38.735199999999999</c:v>
                </c:pt>
                <c:pt idx="14533">
                  <c:v>36.490600000000001</c:v>
                </c:pt>
                <c:pt idx="14534">
                  <c:v>33.659799999999997</c:v>
                </c:pt>
                <c:pt idx="14535">
                  <c:v>29.439299999999999</c:v>
                </c:pt>
                <c:pt idx="14536">
                  <c:v>23.5151</c:v>
                </c:pt>
                <c:pt idx="14537">
                  <c:v>20.697600000000001</c:v>
                </c:pt>
                <c:pt idx="14538">
                  <c:v>18.902100000000001</c:v>
                </c:pt>
                <c:pt idx="14539">
                  <c:v>16.742799999999999</c:v>
                </c:pt>
                <c:pt idx="14540">
                  <c:v>15.029</c:v>
                </c:pt>
                <c:pt idx="14541">
                  <c:v>13.8209</c:v>
                </c:pt>
                <c:pt idx="14542">
                  <c:v>12.680999999999999</c:v>
                </c:pt>
                <c:pt idx="14543">
                  <c:v>11.6113</c:v>
                </c:pt>
                <c:pt idx="14544">
                  <c:v>10.52</c:v>
                </c:pt>
                <c:pt idx="14545">
                  <c:v>9.7242200000000008</c:v>
                </c:pt>
                <c:pt idx="14546">
                  <c:v>8.9788599999999992</c:v>
                </c:pt>
                <c:pt idx="14547">
                  <c:v>8.2828099999999996</c:v>
                </c:pt>
                <c:pt idx="14548">
                  <c:v>7.6346100000000003</c:v>
                </c:pt>
                <c:pt idx="14549">
                  <c:v>7.0326500000000003</c:v>
                </c:pt>
                <c:pt idx="14550">
                  <c:v>6.4751300000000001</c:v>
                </c:pt>
                <c:pt idx="14551">
                  <c:v>5.96007</c:v>
                </c:pt>
                <c:pt idx="14552">
                  <c:v>5.5617099999999997</c:v>
                </c:pt>
                <c:pt idx="14553">
                  <c:v>5.1188900000000004</c:v>
                </c:pt>
                <c:pt idx="14554">
                  <c:v>4.7123100000000004</c:v>
                </c:pt>
                <c:pt idx="14555">
                  <c:v>4.3398399999999997</c:v>
                </c:pt>
                <c:pt idx="14556">
                  <c:v>3.99918</c:v>
                </c:pt>
                <c:pt idx="14557">
                  <c:v>3.6882199999999998</c:v>
                </c:pt>
                <c:pt idx="14558">
                  <c:v>3.4045899999999998</c:v>
                </c:pt>
                <c:pt idx="14559">
                  <c:v>3.1464099999999999</c:v>
                </c:pt>
                <c:pt idx="14560">
                  <c:v>2.9115899999999999</c:v>
                </c:pt>
                <c:pt idx="14561">
                  <c:v>2.6982499999999998</c:v>
                </c:pt>
                <c:pt idx="14562">
                  <c:v>2.5045099999999998</c:v>
                </c:pt>
                <c:pt idx="14563">
                  <c:v>2.3734299999999999</c:v>
                </c:pt>
                <c:pt idx="14564">
                  <c:v>2.2403400000000002</c:v>
                </c:pt>
                <c:pt idx="14565">
                  <c:v>2.1173000000000002</c:v>
                </c:pt>
                <c:pt idx="14566">
                  <c:v>2.0035500000000002</c:v>
                </c:pt>
                <c:pt idx="14567">
                  <c:v>1.89838</c:v>
                </c:pt>
                <c:pt idx="14568">
                  <c:v>1.8010999999999999</c:v>
                </c:pt>
                <c:pt idx="14569">
                  <c:v>1.6686700000000001</c:v>
                </c:pt>
                <c:pt idx="14570">
                  <c:v>1.5506800000000001</c:v>
                </c:pt>
                <c:pt idx="14571">
                  <c:v>1.4454100000000001</c:v>
                </c:pt>
                <c:pt idx="14572">
                  <c:v>1.35131</c:v>
                </c:pt>
                <c:pt idx="14573">
                  <c:v>1.2670300000000001</c:v>
                </c:pt>
                <c:pt idx="14574">
                  <c:v>1.1913400000000001</c:v>
                </c:pt>
                <c:pt idx="14575">
                  <c:v>1.1232</c:v>
                </c:pt>
                <c:pt idx="14576">
                  <c:v>1.04966</c:v>
                </c:pt>
                <c:pt idx="14577">
                  <c:v>0.98436199999999996</c:v>
                </c:pt>
                <c:pt idx="14578">
                  <c:v>0.92608500000000005</c:v>
                </c:pt>
                <c:pt idx="14579">
                  <c:v>0.87383599999999995</c:v>
                </c:pt>
                <c:pt idx="14580">
                  <c:v>0.82675600000000005</c:v>
                </c:pt>
                <c:pt idx="14581">
                  <c:v>0.78414099999999998</c:v>
                </c:pt>
                <c:pt idx="14582">
                  <c:v>0.757911</c:v>
                </c:pt>
                <c:pt idx="14583">
                  <c:v>0.71</c:v>
                </c:pt>
                <c:pt idx="14584">
                  <c:v>0.66731399999999996</c:v>
                </c:pt>
                <c:pt idx="14585">
                  <c:v>0.62903299999999995</c:v>
                </c:pt>
                <c:pt idx="14586">
                  <c:v>0.59565800000000002</c:v>
                </c:pt>
                <c:pt idx="14587">
                  <c:v>0.56528500000000004</c:v>
                </c:pt>
                <c:pt idx="14588">
                  <c:v>0.52877799999999997</c:v>
                </c:pt>
                <c:pt idx="14589">
                  <c:v>0.49615900000000002</c:v>
                </c:pt>
                <c:pt idx="14590">
                  <c:v>0.46683599999999997</c:v>
                </c:pt>
                <c:pt idx="14591">
                  <c:v>0.44034000000000001</c:v>
                </c:pt>
                <c:pt idx="14592">
                  <c:v>0.416292</c:v>
                </c:pt>
                <c:pt idx="14593">
                  <c:v>0.39437699999999998</c:v>
                </c:pt>
                <c:pt idx="14594">
                  <c:v>0.370112</c:v>
                </c:pt>
                <c:pt idx="14595">
                  <c:v>0.350628</c:v>
                </c:pt>
                <c:pt idx="14596">
                  <c:v>0.33280999999999999</c:v>
                </c:pt>
                <c:pt idx="14597">
                  <c:v>0.311311</c:v>
                </c:pt>
                <c:pt idx="14598">
                  <c:v>0.29205399999999998</c:v>
                </c:pt>
                <c:pt idx="14599">
                  <c:v>0.27472600000000003</c:v>
                </c:pt>
                <c:pt idx="14600">
                  <c:v>0.25907200000000002</c:v>
                </c:pt>
                <c:pt idx="14601">
                  <c:v>0.24487800000000001</c:v>
                </c:pt>
                <c:pt idx="14602">
                  <c:v>0.231963</c:v>
                </c:pt>
                <c:pt idx="14603">
                  <c:v>0.21759999999999999</c:v>
                </c:pt>
                <c:pt idx="14604">
                  <c:v>0.204708</c:v>
                </c:pt>
                <c:pt idx="14605">
                  <c:v>0.19308900000000001</c:v>
                </c:pt>
                <c:pt idx="14606">
                  <c:v>0.18257999999999999</c:v>
                </c:pt>
                <c:pt idx="14607">
                  <c:v>0.173042</c:v>
                </c:pt>
                <c:pt idx="14608">
                  <c:v>0.16435900000000001</c:v>
                </c:pt>
                <c:pt idx="14609">
                  <c:v>0.15643199999999999</c:v>
                </c:pt>
                <c:pt idx="14610">
                  <c:v>0.149175</c:v>
                </c:pt>
                <c:pt idx="14611">
                  <c:v>0.140935</c:v>
                </c:pt>
                <c:pt idx="14612">
                  <c:v>0.13350799999999999</c:v>
                </c:pt>
                <c:pt idx="14613">
                  <c:v>0.12678900000000001</c:v>
                </c:pt>
                <c:pt idx="14614">
                  <c:v>0.120694</c:v>
                </c:pt>
                <c:pt idx="14615">
                  <c:v>0.115149</c:v>
                </c:pt>
                <c:pt idx="14616">
                  <c:v>0.11008999999999999</c:v>
                </c:pt>
                <c:pt idx="14617">
                  <c:v>0.1033</c:v>
                </c:pt>
                <c:pt idx="14618">
                  <c:v>9.7520200000000001E-2</c:v>
                </c:pt>
                <c:pt idx="14619">
                  <c:v>9.2479400000000003E-2</c:v>
                </c:pt>
                <c:pt idx="14620">
                  <c:v>8.7984199999999999E-2</c:v>
                </c:pt>
                <c:pt idx="14621">
                  <c:v>8.39617E-2</c:v>
                </c:pt>
                <c:pt idx="14622">
                  <c:v>8.0352599999999996E-2</c:v>
                </c:pt>
                <c:pt idx="14623">
                  <c:v>7.6098600000000002E-2</c:v>
                </c:pt>
                <c:pt idx="14624">
                  <c:v>7.2394299999999995E-2</c:v>
                </c:pt>
                <c:pt idx="14625">
                  <c:v>6.9160299999999994E-2</c:v>
                </c:pt>
                <c:pt idx="14626">
                  <c:v>6.6331799999999996E-2</c:v>
                </c:pt>
                <c:pt idx="14627">
                  <c:v>6.3673400000000005E-2</c:v>
                </c:pt>
                <c:pt idx="14628">
                  <c:v>6.1214499999999998E-2</c:v>
                </c:pt>
                <c:pt idx="14629">
                  <c:v>5.9110099999999999E-2</c:v>
                </c:pt>
                <c:pt idx="14630">
                  <c:v>5.7316100000000002E-2</c:v>
                </c:pt>
                <c:pt idx="14631">
                  <c:v>5.5797600000000003E-2</c:v>
                </c:pt>
                <c:pt idx="14632">
                  <c:v>5.4526600000000001E-2</c:v>
                </c:pt>
                <c:pt idx="14633">
                  <c:v>5.3034199999999997E-2</c:v>
                </c:pt>
                <c:pt idx="14634">
                  <c:v>5.1978200000000002E-2</c:v>
                </c:pt>
                <c:pt idx="14635">
                  <c:v>5.1315E-2</c:v>
                </c:pt>
                <c:pt idx="14636">
                  <c:v>5.1030300000000001E-2</c:v>
                </c:pt>
                <c:pt idx="14637">
                  <c:v>5.1018899999999999E-2</c:v>
                </c:pt>
                <c:pt idx="14638">
                  <c:v>5.1144599999999998E-2</c:v>
                </c:pt>
                <c:pt idx="14639">
                  <c:v>5.1480699999999997E-2</c:v>
                </c:pt>
                <c:pt idx="14640">
                  <c:v>5.2042699999999997E-2</c:v>
                </c:pt>
                <c:pt idx="14641">
                  <c:v>5.2860400000000002E-2</c:v>
                </c:pt>
                <c:pt idx="14642">
                  <c:v>5.3970200000000003E-2</c:v>
                </c:pt>
                <c:pt idx="14643">
                  <c:v>5.54218E-2</c:v>
                </c:pt>
                <c:pt idx="14644">
                  <c:v>5.6783899999999998E-2</c:v>
                </c:pt>
                <c:pt idx="14645">
                  <c:v>5.8443000000000002E-2</c:v>
                </c:pt>
                <c:pt idx="14646">
                  <c:v>6.0347199999999997E-2</c:v>
                </c:pt>
                <c:pt idx="14647">
                  <c:v>6.2358299999999998E-2</c:v>
                </c:pt>
                <c:pt idx="14648">
                  <c:v>6.4814200000000002E-2</c:v>
                </c:pt>
                <c:pt idx="14649">
                  <c:v>6.6780099999999995E-2</c:v>
                </c:pt>
                <c:pt idx="14650">
                  <c:v>6.9098199999999999E-2</c:v>
                </c:pt>
                <c:pt idx="14651">
                  <c:v>7.1141200000000002E-2</c:v>
                </c:pt>
                <c:pt idx="14652">
                  <c:v>7.3538699999999999E-2</c:v>
                </c:pt>
                <c:pt idx="14653">
                  <c:v>7.6439699999999999E-2</c:v>
                </c:pt>
                <c:pt idx="14654">
                  <c:v>7.9070799999999997E-2</c:v>
                </c:pt>
                <c:pt idx="14655">
                  <c:v>8.1700999999999996E-2</c:v>
                </c:pt>
                <c:pt idx="14656">
                  <c:v>8.4934200000000001E-2</c:v>
                </c:pt>
                <c:pt idx="14657">
                  <c:v>8.7556700000000001E-2</c:v>
                </c:pt>
                <c:pt idx="14658">
                  <c:v>9.0683E-2</c:v>
                </c:pt>
                <c:pt idx="14659">
                  <c:v>9.3449500000000005E-2</c:v>
                </c:pt>
                <c:pt idx="14660">
                  <c:v>9.6665600000000004E-2</c:v>
                </c:pt>
                <c:pt idx="14661">
                  <c:v>0.10043199999999999</c:v>
                </c:pt>
                <c:pt idx="14662">
                  <c:v>0.10487</c:v>
                </c:pt>
                <c:pt idx="14663">
                  <c:v>0.110125</c:v>
                </c:pt>
                <c:pt idx="14664">
                  <c:v>0.11416900000000001</c:v>
                </c:pt>
                <c:pt idx="14665">
                  <c:v>0.118713</c:v>
                </c:pt>
                <c:pt idx="14666">
                  <c:v>0.12382600000000001</c:v>
                </c:pt>
                <c:pt idx="14667">
                  <c:v>0.129584</c:v>
                </c:pt>
                <c:pt idx="14668">
                  <c:v>0.136071</c:v>
                </c:pt>
                <c:pt idx="14669">
                  <c:v>0.14338200000000001</c:v>
                </c:pt>
                <c:pt idx="14670">
                  <c:v>0.151619</c:v>
                </c:pt>
                <c:pt idx="14671">
                  <c:v>0.16089899999999999</c:v>
                </c:pt>
                <c:pt idx="14672">
                  <c:v>0.171348</c:v>
                </c:pt>
                <c:pt idx="14673">
                  <c:v>0.18310399999999999</c:v>
                </c:pt>
                <c:pt idx="14674">
                  <c:v>0.19287000000000001</c:v>
                </c:pt>
                <c:pt idx="14675">
                  <c:v>0.20352400000000001</c:v>
                </c:pt>
                <c:pt idx="14676">
                  <c:v>0.215142</c:v>
                </c:pt>
                <c:pt idx="14677">
                  <c:v>0.22906299999999999</c:v>
                </c:pt>
                <c:pt idx="14678">
                  <c:v>0.24504000000000001</c:v>
                </c:pt>
                <c:pt idx="14679">
                  <c:v>0.26261800000000002</c:v>
                </c:pt>
                <c:pt idx="14680">
                  <c:v>0.28195100000000001</c:v>
                </c:pt>
                <c:pt idx="14681">
                  <c:v>0.30316799999999999</c:v>
                </c:pt>
                <c:pt idx="14682">
                  <c:v>0.32643299999999997</c:v>
                </c:pt>
                <c:pt idx="14683">
                  <c:v>0.35190300000000002</c:v>
                </c:pt>
                <c:pt idx="14684">
                  <c:v>0.37975300000000001</c:v>
                </c:pt>
                <c:pt idx="14685">
                  <c:v>0.41014800000000001</c:v>
                </c:pt>
                <c:pt idx="14686">
                  <c:v>0.44327800000000001</c:v>
                </c:pt>
                <c:pt idx="14687">
                  <c:v>0.47931099999999999</c:v>
                </c:pt>
                <c:pt idx="14688">
                  <c:v>0.51848000000000005</c:v>
                </c:pt>
                <c:pt idx="14689">
                  <c:v>0.56094100000000002</c:v>
                </c:pt>
                <c:pt idx="14690">
                  <c:v>0.60690999999999995</c:v>
                </c:pt>
                <c:pt idx="14691">
                  <c:v>0.65657299999999996</c:v>
                </c:pt>
                <c:pt idx="14692">
                  <c:v>0.71015200000000001</c:v>
                </c:pt>
                <c:pt idx="14693">
                  <c:v>0.76783000000000001</c:v>
                </c:pt>
                <c:pt idx="14694">
                  <c:v>0.82982</c:v>
                </c:pt>
                <c:pt idx="14695">
                  <c:v>0.89627699999999999</c:v>
                </c:pt>
                <c:pt idx="14696">
                  <c:v>0.967449</c:v>
                </c:pt>
                <c:pt idx="14697">
                  <c:v>1.04345</c:v>
                </c:pt>
                <c:pt idx="14698">
                  <c:v>1.13148</c:v>
                </c:pt>
                <c:pt idx="14699">
                  <c:v>1.24064</c:v>
                </c:pt>
                <c:pt idx="14700">
                  <c:v>1.3582000000000001</c:v>
                </c:pt>
                <c:pt idx="14701">
                  <c:v>1.4843500000000001</c:v>
                </c:pt>
                <c:pt idx="14702">
                  <c:v>1.6192899999999999</c:v>
                </c:pt>
                <c:pt idx="14703">
                  <c:v>1.76309</c:v>
                </c:pt>
                <c:pt idx="14704">
                  <c:v>1.9158999999999999</c:v>
                </c:pt>
                <c:pt idx="14705">
                  <c:v>2.1334499999999998</c:v>
                </c:pt>
                <c:pt idx="14706">
                  <c:v>2.3665799999999999</c:v>
                </c:pt>
                <c:pt idx="14707">
                  <c:v>2.61469</c:v>
                </c:pt>
                <c:pt idx="14708">
                  <c:v>2.9174699999999998</c:v>
                </c:pt>
                <c:pt idx="14709">
                  <c:v>3.2513700000000001</c:v>
                </c:pt>
                <c:pt idx="14710">
                  <c:v>3.6903299999999999</c:v>
                </c:pt>
                <c:pt idx="14711">
                  <c:v>4.4609500000000004</c:v>
                </c:pt>
                <c:pt idx="14712">
                  <c:v>5.34206</c:v>
                </c:pt>
                <c:pt idx="14713">
                  <c:v>5.9244300000000001</c:v>
                </c:pt>
                <c:pt idx="14714">
                  <c:v>6.3249899999999997</c:v>
                </c:pt>
                <c:pt idx="14715">
                  <c:v>6.6362300000000003</c:v>
                </c:pt>
                <c:pt idx="14716">
                  <c:v>6.9332399999999996</c:v>
                </c:pt>
                <c:pt idx="14717">
                  <c:v>7.1273499999999999</c:v>
                </c:pt>
                <c:pt idx="14718">
                  <c:v>7.3021599999999998</c:v>
                </c:pt>
                <c:pt idx="14719">
                  <c:v>7.4112499999999999</c:v>
                </c:pt>
                <c:pt idx="14720">
                  <c:v>7.4683900000000003</c:v>
                </c:pt>
                <c:pt idx="14721">
                  <c:v>7.4775999999999998</c:v>
                </c:pt>
                <c:pt idx="14722">
                  <c:v>7.4511599999999998</c:v>
                </c:pt>
                <c:pt idx="14723">
                  <c:v>7.3802500000000002</c:v>
                </c:pt>
                <c:pt idx="14724">
                  <c:v>7.2849399999999997</c:v>
                </c:pt>
                <c:pt idx="14725">
                  <c:v>7.173</c:v>
                </c:pt>
                <c:pt idx="14726">
                  <c:v>6.9930300000000001</c:v>
                </c:pt>
                <c:pt idx="14727">
                  <c:v>6.7431400000000004</c:v>
                </c:pt>
                <c:pt idx="14728">
                  <c:v>6.4708300000000003</c:v>
                </c:pt>
                <c:pt idx="14729">
                  <c:v>6.08169</c:v>
                </c:pt>
                <c:pt idx="14730">
                  <c:v>5.5659400000000003</c:v>
                </c:pt>
                <c:pt idx="14731">
                  <c:v>4.7743200000000003</c:v>
                </c:pt>
                <c:pt idx="14732">
                  <c:v>3.8491</c:v>
                </c:pt>
                <c:pt idx="14733">
                  <c:v>3.3253499999999998</c:v>
                </c:pt>
                <c:pt idx="14734">
                  <c:v>2.9688500000000002</c:v>
                </c:pt>
                <c:pt idx="14735">
                  <c:v>2.6327500000000001</c:v>
                </c:pt>
                <c:pt idx="14736">
                  <c:v>2.4212899999999999</c:v>
                </c:pt>
                <c:pt idx="14737">
                  <c:v>2.2206000000000001</c:v>
                </c:pt>
                <c:pt idx="14738">
                  <c:v>2.0310600000000001</c:v>
                </c:pt>
                <c:pt idx="14739">
                  <c:v>1.8685799999999999</c:v>
                </c:pt>
                <c:pt idx="14740">
                  <c:v>1.7304200000000001</c:v>
                </c:pt>
                <c:pt idx="14741">
                  <c:v>1.59995</c:v>
                </c:pt>
                <c:pt idx="14742">
                  <c:v>1.47712</c:v>
                </c:pt>
                <c:pt idx="14743">
                  <c:v>1.36181</c:v>
                </c:pt>
                <c:pt idx="14744">
                  <c:v>1.2538800000000001</c:v>
                </c:pt>
                <c:pt idx="14745">
                  <c:v>1.1531499999999999</c:v>
                </c:pt>
                <c:pt idx="14746">
                  <c:v>1.05941</c:v>
                </c:pt>
                <c:pt idx="14747">
                  <c:v>0.97240800000000005</c:v>
                </c:pt>
                <c:pt idx="14748">
                  <c:v>0.89188199999999995</c:v>
                </c:pt>
                <c:pt idx="14749">
                  <c:v>0.81755999999999995</c:v>
                </c:pt>
                <c:pt idx="14750">
                  <c:v>0.74914700000000001</c:v>
                </c:pt>
                <c:pt idx="14751">
                  <c:v>0.68633299999999997</c:v>
                </c:pt>
                <c:pt idx="14752">
                  <c:v>0.62880800000000003</c:v>
                </c:pt>
                <c:pt idx="14753">
                  <c:v>0.58894800000000003</c:v>
                </c:pt>
                <c:pt idx="14754">
                  <c:v>0.55176700000000001</c:v>
                </c:pt>
                <c:pt idx="14755">
                  <c:v>0.51711499999999999</c:v>
                </c:pt>
                <c:pt idx="14756">
                  <c:v>0.48860300000000001</c:v>
                </c:pt>
                <c:pt idx="14757">
                  <c:v>0.45563599999999999</c:v>
                </c:pt>
                <c:pt idx="14758">
                  <c:v>0.425259</c:v>
                </c:pt>
                <c:pt idx="14759">
                  <c:v>0.39731300000000003</c:v>
                </c:pt>
                <c:pt idx="14760">
                  <c:v>0.371639</c:v>
                </c:pt>
                <c:pt idx="14761">
                  <c:v>0.34808800000000001</c:v>
                </c:pt>
                <c:pt idx="14762">
                  <c:v>0.326519</c:v>
                </c:pt>
                <c:pt idx="14763">
                  <c:v>0.30679400000000001</c:v>
                </c:pt>
                <c:pt idx="14764">
                  <c:v>0.28877700000000001</c:v>
                </c:pt>
                <c:pt idx="14765">
                  <c:v>0.27234199999999997</c:v>
                </c:pt>
                <c:pt idx="14766">
                  <c:v>0.25737399999999999</c:v>
                </c:pt>
                <c:pt idx="14767">
                  <c:v>0.243759</c:v>
                </c:pt>
                <c:pt idx="14768">
                  <c:v>0.23138900000000001</c:v>
                </c:pt>
                <c:pt idx="14769">
                  <c:v>0.220164</c:v>
                </c:pt>
                <c:pt idx="14770">
                  <c:v>0.20999000000000001</c:v>
                </c:pt>
                <c:pt idx="14771">
                  <c:v>0.20077999999999999</c:v>
                </c:pt>
                <c:pt idx="14772">
                  <c:v>0.19244900000000001</c:v>
                </c:pt>
                <c:pt idx="14773">
                  <c:v>0.184921</c:v>
                </c:pt>
                <c:pt idx="14774">
                  <c:v>0.174986</c:v>
                </c:pt>
                <c:pt idx="14775">
                  <c:v>0.16648199999999999</c:v>
                </c:pt>
                <c:pt idx="14776">
                  <c:v>0.159219</c:v>
                </c:pt>
                <c:pt idx="14777">
                  <c:v>0.15302499999999999</c:v>
                </c:pt>
                <c:pt idx="14778">
                  <c:v>0.14775099999999999</c:v>
                </c:pt>
                <c:pt idx="14779">
                  <c:v>0.143265</c:v>
                </c:pt>
                <c:pt idx="14780">
                  <c:v>0.139456</c:v>
                </c:pt>
                <c:pt idx="14781">
                  <c:v>0.13525799999999999</c:v>
                </c:pt>
                <c:pt idx="14782">
                  <c:v>0.13189200000000001</c:v>
                </c:pt>
                <c:pt idx="14783">
                  <c:v>0.12866</c:v>
                </c:pt>
                <c:pt idx="14784">
                  <c:v>0.12620799999999999</c:v>
                </c:pt>
                <c:pt idx="14785">
                  <c:v>0.123846</c:v>
                </c:pt>
                <c:pt idx="14786">
                  <c:v>0.122243</c:v>
                </c:pt>
                <c:pt idx="14787">
                  <c:v>0.12103</c:v>
                </c:pt>
                <c:pt idx="14788">
                  <c:v>0.120293</c:v>
                </c:pt>
                <c:pt idx="14789">
                  <c:v>0.12006699999999999</c:v>
                </c:pt>
                <c:pt idx="14790">
                  <c:v>0.120402</c:v>
                </c:pt>
                <c:pt idx="14791">
                  <c:v>0.121757</c:v>
                </c:pt>
                <c:pt idx="14792">
                  <c:v>0.12389699999999999</c:v>
                </c:pt>
                <c:pt idx="14793">
                  <c:v>0.12668599999999999</c:v>
                </c:pt>
                <c:pt idx="14794">
                  <c:v>0.130049</c:v>
                </c:pt>
                <c:pt idx="14795">
                  <c:v>0.13609499999999999</c:v>
                </c:pt>
                <c:pt idx="14796">
                  <c:v>0.14344899999999999</c:v>
                </c:pt>
                <c:pt idx="14797">
                  <c:v>0.152138</c:v>
                </c:pt>
                <c:pt idx="14798">
                  <c:v>0.158689</c:v>
                </c:pt>
                <c:pt idx="14799">
                  <c:v>0.16589999999999999</c:v>
                </c:pt>
                <c:pt idx="14800">
                  <c:v>0.17382700000000001</c:v>
                </c:pt>
                <c:pt idx="14801">
                  <c:v>0.18254000000000001</c:v>
                </c:pt>
                <c:pt idx="14802">
                  <c:v>0.19212299999999999</c:v>
                </c:pt>
                <c:pt idx="14803">
                  <c:v>0.202122</c:v>
                </c:pt>
                <c:pt idx="14804">
                  <c:v>0.21249100000000001</c:v>
                </c:pt>
                <c:pt idx="14805">
                  <c:v>0.223833</c:v>
                </c:pt>
                <c:pt idx="14806">
                  <c:v>0.236263</c:v>
                </c:pt>
                <c:pt idx="14807">
                  <c:v>0.249916</c:v>
                </c:pt>
                <c:pt idx="14808">
                  <c:v>0.26494899999999999</c:v>
                </c:pt>
                <c:pt idx="14809">
                  <c:v>0.28154800000000002</c:v>
                </c:pt>
                <c:pt idx="14810">
                  <c:v>0.29992999999999997</c:v>
                </c:pt>
                <c:pt idx="14811">
                  <c:v>0.31709199999999998</c:v>
                </c:pt>
                <c:pt idx="14812">
                  <c:v>0.34048200000000001</c:v>
                </c:pt>
                <c:pt idx="14813">
                  <c:v>0.36678899999999998</c:v>
                </c:pt>
                <c:pt idx="14814">
                  <c:v>0.38619300000000001</c:v>
                </c:pt>
                <c:pt idx="14815">
                  <c:v>0.40729399999999999</c:v>
                </c:pt>
                <c:pt idx="14816">
                  <c:v>0.43029800000000001</c:v>
                </c:pt>
                <c:pt idx="14817">
                  <c:v>0.45544200000000001</c:v>
                </c:pt>
                <c:pt idx="14818">
                  <c:v>0.47933199999999998</c:v>
                </c:pt>
                <c:pt idx="14819">
                  <c:v>0.51293100000000003</c:v>
                </c:pt>
                <c:pt idx="14820">
                  <c:v>0.55041899999999999</c:v>
                </c:pt>
                <c:pt idx="14821">
                  <c:v>0.59179300000000001</c:v>
                </c:pt>
                <c:pt idx="14822">
                  <c:v>0.62194499999999997</c:v>
                </c:pt>
                <c:pt idx="14823">
                  <c:v>0.66788599999999998</c:v>
                </c:pt>
                <c:pt idx="14824">
                  <c:v>0.71639299999999995</c:v>
                </c:pt>
                <c:pt idx="14825">
                  <c:v>0.76398200000000005</c:v>
                </c:pt>
                <c:pt idx="14826">
                  <c:v>0.80367999999999995</c:v>
                </c:pt>
                <c:pt idx="14827">
                  <c:v>0.86268500000000004</c:v>
                </c:pt>
                <c:pt idx="14828">
                  <c:v>0.913466</c:v>
                </c:pt>
                <c:pt idx="14829">
                  <c:v>0.96638299999999999</c:v>
                </c:pt>
                <c:pt idx="14830">
                  <c:v>1.02434</c:v>
                </c:pt>
                <c:pt idx="14831">
                  <c:v>1.0880300000000001</c:v>
                </c:pt>
                <c:pt idx="14832">
                  <c:v>1.15829</c:v>
                </c:pt>
                <c:pt idx="14833">
                  <c:v>1.24021</c:v>
                </c:pt>
                <c:pt idx="14834">
                  <c:v>1.33185</c:v>
                </c:pt>
                <c:pt idx="14835">
                  <c:v>1.42458</c:v>
                </c:pt>
                <c:pt idx="14836">
                  <c:v>1.5054099999999999</c:v>
                </c:pt>
                <c:pt idx="14837">
                  <c:v>1.59395</c:v>
                </c:pt>
                <c:pt idx="14838">
                  <c:v>1.6912799999999999</c:v>
                </c:pt>
                <c:pt idx="14839">
                  <c:v>1.79867</c:v>
                </c:pt>
                <c:pt idx="14840">
                  <c:v>1.9176</c:v>
                </c:pt>
                <c:pt idx="14841">
                  <c:v>2.0498799999999999</c:v>
                </c:pt>
                <c:pt idx="14842">
                  <c:v>2.1975600000000002</c:v>
                </c:pt>
                <c:pt idx="14843">
                  <c:v>2.36314</c:v>
                </c:pt>
                <c:pt idx="14844">
                  <c:v>2.48488</c:v>
                </c:pt>
                <c:pt idx="14845">
                  <c:v>2.6168300000000002</c:v>
                </c:pt>
                <c:pt idx="14846">
                  <c:v>2.7600899999999999</c:v>
                </c:pt>
                <c:pt idx="14847">
                  <c:v>2.9097900000000001</c:v>
                </c:pt>
                <c:pt idx="14848">
                  <c:v>3.0657000000000001</c:v>
                </c:pt>
                <c:pt idx="14849">
                  <c:v>3.2345600000000001</c:v>
                </c:pt>
                <c:pt idx="14850">
                  <c:v>3.4176299999999999</c:v>
                </c:pt>
                <c:pt idx="14851">
                  <c:v>3.6162700000000001</c:v>
                </c:pt>
                <c:pt idx="14852">
                  <c:v>3.83196</c:v>
                </c:pt>
                <c:pt idx="14853">
                  <c:v>4.0662399999999996</c:v>
                </c:pt>
                <c:pt idx="14854">
                  <c:v>4.3208000000000002</c:v>
                </c:pt>
                <c:pt idx="14855">
                  <c:v>4.6516200000000003</c:v>
                </c:pt>
                <c:pt idx="14856">
                  <c:v>4.96638</c:v>
                </c:pt>
                <c:pt idx="14857">
                  <c:v>5.3090099999999998</c:v>
                </c:pt>
                <c:pt idx="14858">
                  <c:v>5.6819300000000004</c:v>
                </c:pt>
                <c:pt idx="14859">
                  <c:v>6.08725</c:v>
                </c:pt>
                <c:pt idx="14860">
                  <c:v>6.577</c:v>
                </c:pt>
                <c:pt idx="14861">
                  <c:v>6.9996400000000003</c:v>
                </c:pt>
                <c:pt idx="14862">
                  <c:v>7.45296</c:v>
                </c:pt>
                <c:pt idx="14863">
                  <c:v>7.9384800000000002</c:v>
                </c:pt>
                <c:pt idx="14864">
                  <c:v>8.4577100000000005</c:v>
                </c:pt>
                <c:pt idx="14865">
                  <c:v>9.0120000000000005</c:v>
                </c:pt>
                <c:pt idx="14866">
                  <c:v>9.9117599999999992</c:v>
                </c:pt>
                <c:pt idx="14867">
                  <c:v>10.847799999999999</c:v>
                </c:pt>
                <c:pt idx="14868">
                  <c:v>11.757899999999999</c:v>
                </c:pt>
                <c:pt idx="14869">
                  <c:v>12.7331</c:v>
                </c:pt>
                <c:pt idx="14870">
                  <c:v>13.7729</c:v>
                </c:pt>
                <c:pt idx="14871">
                  <c:v>15.2582</c:v>
                </c:pt>
                <c:pt idx="14872">
                  <c:v>16.759799999999998</c:v>
                </c:pt>
                <c:pt idx="14873">
                  <c:v>18.253599999999999</c:v>
                </c:pt>
                <c:pt idx="14874">
                  <c:v>20.6191</c:v>
                </c:pt>
                <c:pt idx="14875">
                  <c:v>24.304400000000001</c:v>
                </c:pt>
                <c:pt idx="14876">
                  <c:v>28.7563</c:v>
                </c:pt>
                <c:pt idx="14877">
                  <c:v>31.708600000000001</c:v>
                </c:pt>
                <c:pt idx="14878">
                  <c:v>33.495699999999999</c:v>
                </c:pt>
                <c:pt idx="14879">
                  <c:v>35.080800000000004</c:v>
                </c:pt>
                <c:pt idx="14880">
                  <c:v>36.250999999999998</c:v>
                </c:pt>
                <c:pt idx="14881">
                  <c:v>37.211199999999998</c:v>
                </c:pt>
                <c:pt idx="14882">
                  <c:v>37.936</c:v>
                </c:pt>
                <c:pt idx="14883">
                  <c:v>38.411000000000001</c:v>
                </c:pt>
                <c:pt idx="14884">
                  <c:v>38.635199999999998</c:v>
                </c:pt>
                <c:pt idx="14885">
                  <c:v>38.653300000000002</c:v>
                </c:pt>
                <c:pt idx="14886">
                  <c:v>38.482199999999999</c:v>
                </c:pt>
                <c:pt idx="14887">
                  <c:v>38.174700000000001</c:v>
                </c:pt>
                <c:pt idx="14888">
                  <c:v>37.416699999999999</c:v>
                </c:pt>
                <c:pt idx="14889">
                  <c:v>36.333100000000002</c:v>
                </c:pt>
                <c:pt idx="14890">
                  <c:v>35.068899999999999</c:v>
                </c:pt>
                <c:pt idx="14891">
                  <c:v>33.650599999999997</c:v>
                </c:pt>
                <c:pt idx="14892">
                  <c:v>32.065600000000003</c:v>
                </c:pt>
                <c:pt idx="14893">
                  <c:v>29.7531</c:v>
                </c:pt>
                <c:pt idx="14894">
                  <c:v>25.820499999999999</c:v>
                </c:pt>
                <c:pt idx="14895">
                  <c:v>21.421099999999999</c:v>
                </c:pt>
                <c:pt idx="14896">
                  <c:v>19.014399999999998</c:v>
                </c:pt>
                <c:pt idx="14897">
                  <c:v>17.486000000000001</c:v>
                </c:pt>
                <c:pt idx="14898">
                  <c:v>16.031199999999998</c:v>
                </c:pt>
                <c:pt idx="14899">
                  <c:v>14.4923</c:v>
                </c:pt>
                <c:pt idx="14900">
                  <c:v>13.2943</c:v>
                </c:pt>
                <c:pt idx="14901">
                  <c:v>12.175800000000001</c:v>
                </c:pt>
                <c:pt idx="14902">
                  <c:v>11.1372</c:v>
                </c:pt>
                <c:pt idx="14903">
                  <c:v>10.1784</c:v>
                </c:pt>
                <c:pt idx="14904">
                  <c:v>9.58263</c:v>
                </c:pt>
                <c:pt idx="14905">
                  <c:v>8.9255800000000001</c:v>
                </c:pt>
                <c:pt idx="14906">
                  <c:v>8.3138299999999994</c:v>
                </c:pt>
                <c:pt idx="14907">
                  <c:v>7.7454499999999999</c:v>
                </c:pt>
                <c:pt idx="14908">
                  <c:v>7.2186199999999996</c:v>
                </c:pt>
                <c:pt idx="14909">
                  <c:v>6.7310499999999998</c:v>
                </c:pt>
                <c:pt idx="14910">
                  <c:v>6.2807199999999996</c:v>
                </c:pt>
                <c:pt idx="14911">
                  <c:v>5.8653000000000004</c:v>
                </c:pt>
                <c:pt idx="14912">
                  <c:v>5.4826100000000002</c:v>
                </c:pt>
                <c:pt idx="14913">
                  <c:v>5.1176899999999996</c:v>
                </c:pt>
                <c:pt idx="14914">
                  <c:v>4.7831799999999998</c:v>
                </c:pt>
                <c:pt idx="14915">
                  <c:v>4.47661</c:v>
                </c:pt>
                <c:pt idx="14916">
                  <c:v>4.1957800000000001</c:v>
                </c:pt>
                <c:pt idx="14917">
                  <c:v>3.9384700000000001</c:v>
                </c:pt>
                <c:pt idx="14918">
                  <c:v>3.7027000000000001</c:v>
                </c:pt>
                <c:pt idx="14919">
                  <c:v>3.4865400000000002</c:v>
                </c:pt>
                <c:pt idx="14920">
                  <c:v>3.2882899999999999</c:v>
                </c:pt>
                <c:pt idx="14921">
                  <c:v>3.10623</c:v>
                </c:pt>
                <c:pt idx="14922">
                  <c:v>2.9389500000000002</c:v>
                </c:pt>
                <c:pt idx="14923">
                  <c:v>2.7812199999999998</c:v>
                </c:pt>
                <c:pt idx="14924">
                  <c:v>2.6292599999999999</c:v>
                </c:pt>
                <c:pt idx="14925">
                  <c:v>2.4898799999999999</c:v>
                </c:pt>
                <c:pt idx="14926">
                  <c:v>2.3618299999999999</c:v>
                </c:pt>
                <c:pt idx="14927">
                  <c:v>2.20675</c:v>
                </c:pt>
                <c:pt idx="14928">
                  <c:v>2.0674000000000001</c:v>
                </c:pt>
                <c:pt idx="14929">
                  <c:v>1.94174</c:v>
                </c:pt>
                <c:pt idx="14930">
                  <c:v>1.82803</c:v>
                </c:pt>
                <c:pt idx="14931">
                  <c:v>1.7247699999999999</c:v>
                </c:pt>
                <c:pt idx="14932">
                  <c:v>1.61791</c:v>
                </c:pt>
                <c:pt idx="14933">
                  <c:v>1.5100199999999999</c:v>
                </c:pt>
                <c:pt idx="14934">
                  <c:v>1.41333</c:v>
                </c:pt>
                <c:pt idx="14935">
                  <c:v>1.32629</c:v>
                </c:pt>
                <c:pt idx="14936">
                  <c:v>1.2475799999999999</c:v>
                </c:pt>
                <c:pt idx="14937">
                  <c:v>1.1761200000000001</c:v>
                </c:pt>
                <c:pt idx="14938">
                  <c:v>1.1110100000000001</c:v>
                </c:pt>
                <c:pt idx="14939">
                  <c:v>1.05148</c:v>
                </c:pt>
                <c:pt idx="14940">
                  <c:v>0.98821499999999995</c:v>
                </c:pt>
                <c:pt idx="14941">
                  <c:v>0.92303199999999996</c:v>
                </c:pt>
                <c:pt idx="14942">
                  <c:v>0.86442300000000005</c:v>
                </c:pt>
                <c:pt idx="14943">
                  <c:v>0.811504</c:v>
                </c:pt>
                <c:pt idx="14944">
                  <c:v>0.76353800000000005</c:v>
                </c:pt>
                <c:pt idx="14945">
                  <c:v>0.71990900000000002</c:v>
                </c:pt>
                <c:pt idx="14946">
                  <c:v>0.68009699999999995</c:v>
                </c:pt>
                <c:pt idx="14947">
                  <c:v>0.64365899999999998</c:v>
                </c:pt>
                <c:pt idx="14948">
                  <c:v>0.60689000000000004</c:v>
                </c:pt>
                <c:pt idx="14949">
                  <c:v>0.57032300000000002</c:v>
                </c:pt>
                <c:pt idx="14950">
                  <c:v>0.53712800000000005</c:v>
                </c:pt>
                <c:pt idx="14951">
                  <c:v>0.50689600000000001</c:v>
                </c:pt>
                <c:pt idx="14952">
                  <c:v>0.47928100000000001</c:v>
                </c:pt>
                <c:pt idx="14953">
                  <c:v>0.453986</c:v>
                </c:pt>
                <c:pt idx="14954">
                  <c:v>0.43075799999999997</c:v>
                </c:pt>
                <c:pt idx="14955">
                  <c:v>0.40937699999999999</c:v>
                </c:pt>
                <c:pt idx="14956">
                  <c:v>0.38608199999999998</c:v>
                </c:pt>
                <c:pt idx="14957">
                  <c:v>0.36164400000000002</c:v>
                </c:pt>
                <c:pt idx="14958">
                  <c:v>0.33962100000000001</c:v>
                </c:pt>
                <c:pt idx="14959">
                  <c:v>0.31970599999999999</c:v>
                </c:pt>
                <c:pt idx="14960">
                  <c:v>0.30163899999999999</c:v>
                </c:pt>
                <c:pt idx="14961">
                  <c:v>0.28520200000000001</c:v>
                </c:pt>
                <c:pt idx="14962">
                  <c:v>0.27020699999999997</c:v>
                </c:pt>
                <c:pt idx="14963">
                  <c:v>0.25649300000000003</c:v>
                </c:pt>
                <c:pt idx="14964">
                  <c:v>0.242426</c:v>
                </c:pt>
                <c:pt idx="14965">
                  <c:v>0.22828999999999999</c:v>
                </c:pt>
                <c:pt idx="14966">
                  <c:v>0.21554000000000001</c:v>
                </c:pt>
                <c:pt idx="14967">
                  <c:v>0.204009</c:v>
                </c:pt>
                <c:pt idx="14968">
                  <c:v>0.19355900000000001</c:v>
                </c:pt>
                <c:pt idx="14969">
                  <c:v>0.18407100000000001</c:v>
                </c:pt>
                <c:pt idx="14970">
                  <c:v>0.17544199999999999</c:v>
                </c:pt>
                <c:pt idx="14971">
                  <c:v>0.16758600000000001</c:v>
                </c:pt>
                <c:pt idx="14972">
                  <c:v>0.15941</c:v>
                </c:pt>
                <c:pt idx="14973">
                  <c:v>0.15116299999999999</c:v>
                </c:pt>
                <c:pt idx="14974">
                  <c:v>0.14385999999999999</c:v>
                </c:pt>
                <c:pt idx="14975">
                  <c:v>0.13741</c:v>
                </c:pt>
                <c:pt idx="14976">
                  <c:v>0.13173599999999999</c:v>
                </c:pt>
                <c:pt idx="14977">
                  <c:v>0.126776</c:v>
                </c:pt>
                <c:pt idx="14978">
                  <c:v>0.122484</c:v>
                </c:pt>
                <c:pt idx="14979">
                  <c:v>0.11883100000000001</c:v>
                </c:pt>
                <c:pt idx="14980">
                  <c:v>0.115595</c:v>
                </c:pt>
                <c:pt idx="14981">
                  <c:v>0.112943</c:v>
                </c:pt>
                <c:pt idx="14982">
                  <c:v>0.111528</c:v>
                </c:pt>
                <c:pt idx="14983">
                  <c:v>0.11064</c:v>
                </c:pt>
                <c:pt idx="14984">
                  <c:v>0.11032500000000001</c:v>
                </c:pt>
                <c:pt idx="14985">
                  <c:v>0.11078</c:v>
                </c:pt>
                <c:pt idx="14986">
                  <c:v>0.111735</c:v>
                </c:pt>
                <c:pt idx="14987">
                  <c:v>0.113304</c:v>
                </c:pt>
                <c:pt idx="14988">
                  <c:v>0.115593</c:v>
                </c:pt>
                <c:pt idx="14989">
                  <c:v>0.117865</c:v>
                </c:pt>
                <c:pt idx="14990">
                  <c:v>0.120701</c:v>
                </c:pt>
                <c:pt idx="14991">
                  <c:v>0.124198</c:v>
                </c:pt>
                <c:pt idx="14992">
                  <c:v>0.12848499999999999</c:v>
                </c:pt>
                <c:pt idx="14993">
                  <c:v>0.13373299999999999</c:v>
                </c:pt>
                <c:pt idx="14994">
                  <c:v>0.137853</c:v>
                </c:pt>
                <c:pt idx="14995">
                  <c:v>0.14255899999999999</c:v>
                </c:pt>
                <c:pt idx="14996">
                  <c:v>0.147975</c:v>
                </c:pt>
                <c:pt idx="14997">
                  <c:v>0.15424399999999999</c:v>
                </c:pt>
                <c:pt idx="14998">
                  <c:v>0.16156200000000001</c:v>
                </c:pt>
                <c:pt idx="14999">
                  <c:v>0.16789899999999999</c:v>
                </c:pt>
                <c:pt idx="15000">
                  <c:v>0.17513899999999999</c:v>
                </c:pt>
                <c:pt idx="15001">
                  <c:v>0.183505</c:v>
                </c:pt>
                <c:pt idx="15002">
                  <c:v>0.193303</c:v>
                </c:pt>
                <c:pt idx="15003">
                  <c:v>0.20083899999999999</c:v>
                </c:pt>
                <c:pt idx="15004">
                  <c:v>0.21112600000000001</c:v>
                </c:pt>
                <c:pt idx="15005">
                  <c:v>0.21895100000000001</c:v>
                </c:pt>
                <c:pt idx="15006">
                  <c:v>0.22770899999999999</c:v>
                </c:pt>
                <c:pt idx="15007">
                  <c:v>0.23757</c:v>
                </c:pt>
                <c:pt idx="15008">
                  <c:v>0.24873600000000001</c:v>
                </c:pt>
                <c:pt idx="15009">
                  <c:v>0.26144899999999999</c:v>
                </c:pt>
                <c:pt idx="15010">
                  <c:v>0.276001</c:v>
                </c:pt>
                <c:pt idx="15011">
                  <c:v>0.288329</c:v>
                </c:pt>
                <c:pt idx="15012">
                  <c:v>0.30205500000000002</c:v>
                </c:pt>
                <c:pt idx="15013">
                  <c:v>0.31737399999999999</c:v>
                </c:pt>
                <c:pt idx="15014">
                  <c:v>0.33450000000000002</c:v>
                </c:pt>
                <c:pt idx="15015">
                  <c:v>0.35368500000000003</c:v>
                </c:pt>
                <c:pt idx="15016">
                  <c:v>0.37519599999999997</c:v>
                </c:pt>
                <c:pt idx="15017">
                  <c:v>0.399366</c:v>
                </c:pt>
                <c:pt idx="15018">
                  <c:v>0.42652299999999999</c:v>
                </c:pt>
                <c:pt idx="15019">
                  <c:v>0.457067</c:v>
                </c:pt>
                <c:pt idx="15020">
                  <c:v>0.491423</c:v>
                </c:pt>
                <c:pt idx="15021">
                  <c:v>0.53008100000000002</c:v>
                </c:pt>
                <c:pt idx="15022">
                  <c:v>0.56288000000000005</c:v>
                </c:pt>
                <c:pt idx="15023">
                  <c:v>0.60361200000000004</c:v>
                </c:pt>
                <c:pt idx="15024">
                  <c:v>0.64866400000000002</c:v>
                </c:pt>
                <c:pt idx="15025">
                  <c:v>0.69846600000000003</c:v>
                </c:pt>
                <c:pt idx="15026">
                  <c:v>0.75348499999999996</c:v>
                </c:pt>
                <c:pt idx="15027">
                  <c:v>0.81421900000000003</c:v>
                </c:pt>
                <c:pt idx="15028">
                  <c:v>0.88119000000000003</c:v>
                </c:pt>
                <c:pt idx="15029">
                  <c:v>0.95496300000000001</c:v>
                </c:pt>
                <c:pt idx="15030">
                  <c:v>1.0361499999999999</c:v>
                </c:pt>
                <c:pt idx="15031">
                  <c:v>1.12537</c:v>
                </c:pt>
                <c:pt idx="15032">
                  <c:v>1.2233000000000001</c:v>
                </c:pt>
                <c:pt idx="15033">
                  <c:v>1.3306199999999999</c:v>
                </c:pt>
                <c:pt idx="15034">
                  <c:v>1.44807</c:v>
                </c:pt>
                <c:pt idx="15035">
                  <c:v>1.5764</c:v>
                </c:pt>
                <c:pt idx="15036">
                  <c:v>1.7163900000000001</c:v>
                </c:pt>
                <c:pt idx="15037">
                  <c:v>1.86883</c:v>
                </c:pt>
                <c:pt idx="15038">
                  <c:v>2.0077600000000002</c:v>
                </c:pt>
                <c:pt idx="15039">
                  <c:v>2.1911399999999999</c:v>
                </c:pt>
                <c:pt idx="15040">
                  <c:v>2.3903300000000001</c:v>
                </c:pt>
                <c:pt idx="15041">
                  <c:v>2.6061999999999999</c:v>
                </c:pt>
                <c:pt idx="15042">
                  <c:v>2.8397199999999998</c:v>
                </c:pt>
                <c:pt idx="15043">
                  <c:v>3.0916600000000001</c:v>
                </c:pt>
                <c:pt idx="15044">
                  <c:v>3.3631500000000001</c:v>
                </c:pt>
                <c:pt idx="15045">
                  <c:v>3.6547800000000001</c:v>
                </c:pt>
                <c:pt idx="15046">
                  <c:v>3.96746</c:v>
                </c:pt>
                <c:pt idx="15047">
                  <c:v>4.30185</c:v>
                </c:pt>
                <c:pt idx="15048">
                  <c:v>4.6587199999999998</c:v>
                </c:pt>
                <c:pt idx="15049">
                  <c:v>4.9912900000000002</c:v>
                </c:pt>
                <c:pt idx="15050">
                  <c:v>5.4294000000000002</c:v>
                </c:pt>
                <c:pt idx="15051">
                  <c:v>5.89588</c:v>
                </c:pt>
                <c:pt idx="15052">
                  <c:v>6.3910400000000003</c:v>
                </c:pt>
                <c:pt idx="15053">
                  <c:v>6.9150700000000001</c:v>
                </c:pt>
                <c:pt idx="15054">
                  <c:v>7.75488</c:v>
                </c:pt>
                <c:pt idx="15055">
                  <c:v>8.6581600000000005</c:v>
                </c:pt>
                <c:pt idx="15056">
                  <c:v>9.4939599999999995</c:v>
                </c:pt>
                <c:pt idx="15057">
                  <c:v>10.585100000000001</c:v>
                </c:pt>
                <c:pt idx="15058">
                  <c:v>12.0318</c:v>
                </c:pt>
                <c:pt idx="15059">
                  <c:v>13.997400000000001</c:v>
                </c:pt>
                <c:pt idx="15060">
                  <c:v>19.267299999999999</c:v>
                </c:pt>
                <c:pt idx="15061">
                  <c:v>21.131399999999999</c:v>
                </c:pt>
                <c:pt idx="15062">
                  <c:v>22.661799999999999</c:v>
                </c:pt>
                <c:pt idx="15063">
                  <c:v>23.8124</c:v>
                </c:pt>
                <c:pt idx="15064">
                  <c:v>24.850100000000001</c:v>
                </c:pt>
                <c:pt idx="15065">
                  <c:v>25.674700000000001</c:v>
                </c:pt>
                <c:pt idx="15066">
                  <c:v>26.2639</c:v>
                </c:pt>
                <c:pt idx="15067">
                  <c:v>26.66</c:v>
                </c:pt>
                <c:pt idx="15068">
                  <c:v>26.84</c:v>
                </c:pt>
                <c:pt idx="15069">
                  <c:v>26.873200000000001</c:v>
                </c:pt>
                <c:pt idx="15070">
                  <c:v>26.776599999999998</c:v>
                </c:pt>
                <c:pt idx="15071">
                  <c:v>26.4908</c:v>
                </c:pt>
                <c:pt idx="15072">
                  <c:v>26.067900000000002</c:v>
                </c:pt>
                <c:pt idx="15073">
                  <c:v>25.6127</c:v>
                </c:pt>
                <c:pt idx="15074">
                  <c:v>24.901800000000001</c:v>
                </c:pt>
                <c:pt idx="15075">
                  <c:v>23.828099999999999</c:v>
                </c:pt>
                <c:pt idx="15076">
                  <c:v>22.708300000000001</c:v>
                </c:pt>
                <c:pt idx="15077">
                  <c:v>21.2469</c:v>
                </c:pt>
                <c:pt idx="15078">
                  <c:v>19.254100000000001</c:v>
                </c:pt>
                <c:pt idx="15079">
                  <c:v>13.498200000000001</c:v>
                </c:pt>
                <c:pt idx="15080">
                  <c:v>12.0131</c:v>
                </c:pt>
                <c:pt idx="15081">
                  <c:v>10.767300000000001</c:v>
                </c:pt>
                <c:pt idx="15082">
                  <c:v>9.6289899999999999</c:v>
                </c:pt>
                <c:pt idx="15083">
                  <c:v>8.8210200000000007</c:v>
                </c:pt>
                <c:pt idx="15084">
                  <c:v>8.0545899999999993</c:v>
                </c:pt>
                <c:pt idx="15085">
                  <c:v>7.3318599999999998</c:v>
                </c:pt>
                <c:pt idx="15086">
                  <c:v>6.58101</c:v>
                </c:pt>
                <c:pt idx="15087">
                  <c:v>6.0202999999999998</c:v>
                </c:pt>
                <c:pt idx="15088">
                  <c:v>5.4951100000000004</c:v>
                </c:pt>
                <c:pt idx="15089">
                  <c:v>5.0050299999999996</c:v>
                </c:pt>
                <c:pt idx="15090">
                  <c:v>4.5493699999999997</c:v>
                </c:pt>
                <c:pt idx="15091">
                  <c:v>4.1272500000000001</c:v>
                </c:pt>
                <c:pt idx="15092">
                  <c:v>3.8320099999999999</c:v>
                </c:pt>
                <c:pt idx="15093">
                  <c:v>3.5545599999999999</c:v>
                </c:pt>
                <c:pt idx="15094">
                  <c:v>3.2942200000000001</c:v>
                </c:pt>
                <c:pt idx="15095">
                  <c:v>2.98814</c:v>
                </c:pt>
                <c:pt idx="15096">
                  <c:v>2.7788599999999999</c:v>
                </c:pt>
                <c:pt idx="15097">
                  <c:v>2.5827300000000002</c:v>
                </c:pt>
                <c:pt idx="15098">
                  <c:v>2.3992900000000001</c:v>
                </c:pt>
                <c:pt idx="15099">
                  <c:v>2.2278600000000002</c:v>
                </c:pt>
                <c:pt idx="15100">
                  <c:v>2.06799</c:v>
                </c:pt>
                <c:pt idx="15101">
                  <c:v>1.91906</c:v>
                </c:pt>
                <c:pt idx="15102">
                  <c:v>1.7805599999999999</c:v>
                </c:pt>
                <c:pt idx="15103">
                  <c:v>1.65184</c:v>
                </c:pt>
                <c:pt idx="15104">
                  <c:v>1.5324599999999999</c:v>
                </c:pt>
                <c:pt idx="15105">
                  <c:v>1.4218299999999999</c:v>
                </c:pt>
                <c:pt idx="15106">
                  <c:v>1.31948</c:v>
                </c:pt>
                <c:pt idx="15107">
                  <c:v>1.2248399999999999</c:v>
                </c:pt>
                <c:pt idx="15108">
                  <c:v>1.1374899999999999</c:v>
                </c:pt>
                <c:pt idx="15109">
                  <c:v>1.0569200000000001</c:v>
                </c:pt>
                <c:pt idx="15110">
                  <c:v>0.98269600000000001</c:v>
                </c:pt>
                <c:pt idx="15111">
                  <c:v>0.91667799999999999</c:v>
                </c:pt>
                <c:pt idx="15112">
                  <c:v>0.85580900000000004</c:v>
                </c:pt>
                <c:pt idx="15113">
                  <c:v>0.79969900000000005</c:v>
                </c:pt>
                <c:pt idx="15114">
                  <c:v>0.74802999999999997</c:v>
                </c:pt>
                <c:pt idx="15115">
                  <c:v>0.70045900000000005</c:v>
                </c:pt>
                <c:pt idx="15116">
                  <c:v>0.65670099999999998</c:v>
                </c:pt>
                <c:pt idx="15117">
                  <c:v>0.61646100000000004</c:v>
                </c:pt>
                <c:pt idx="15118">
                  <c:v>0.57949099999999998</c:v>
                </c:pt>
                <c:pt idx="15119">
                  <c:v>0.54550600000000005</c:v>
                </c:pt>
                <c:pt idx="15120">
                  <c:v>0.51430200000000004</c:v>
                </c:pt>
                <c:pt idx="15121">
                  <c:v>0.48563800000000001</c:v>
                </c:pt>
                <c:pt idx="15122">
                  <c:v>0.45931699999999998</c:v>
                </c:pt>
                <c:pt idx="15123">
                  <c:v>0.43513800000000002</c:v>
                </c:pt>
                <c:pt idx="15124">
                  <c:v>0.41293400000000002</c:v>
                </c:pt>
                <c:pt idx="15125">
                  <c:v>0.38611000000000001</c:v>
                </c:pt>
                <c:pt idx="15126">
                  <c:v>0.36213499999999998</c:v>
                </c:pt>
                <c:pt idx="15127">
                  <c:v>0.34068799999999999</c:v>
                </c:pt>
                <c:pt idx="15128">
                  <c:v>0.32147999999999999</c:v>
                </c:pt>
                <c:pt idx="15129">
                  <c:v>0.30425400000000002</c:v>
                </c:pt>
                <c:pt idx="15130">
                  <c:v>0.28634999999999999</c:v>
                </c:pt>
                <c:pt idx="15131">
                  <c:v>0.27265299999999998</c:v>
                </c:pt>
                <c:pt idx="15132">
                  <c:v>0.260293</c:v>
                </c:pt>
                <c:pt idx="15133">
                  <c:v>0.245616</c:v>
                </c:pt>
                <c:pt idx="15134">
                  <c:v>0.23271</c:v>
                </c:pt>
                <c:pt idx="15135">
                  <c:v>0.2213</c:v>
                </c:pt>
                <c:pt idx="15136">
                  <c:v>0.21115900000000001</c:v>
                </c:pt>
                <c:pt idx="15137">
                  <c:v>0.202094</c:v>
                </c:pt>
                <c:pt idx="15138">
                  <c:v>0.19394400000000001</c:v>
                </c:pt>
                <c:pt idx="15139">
                  <c:v>0.183144</c:v>
                </c:pt>
                <c:pt idx="15140">
                  <c:v>0.17374300000000001</c:v>
                </c:pt>
                <c:pt idx="15141">
                  <c:v>0.165463</c:v>
                </c:pt>
                <c:pt idx="15142">
                  <c:v>0.15809500000000001</c:v>
                </c:pt>
                <c:pt idx="15143">
                  <c:v>0.14941299999999999</c:v>
                </c:pt>
                <c:pt idx="15144">
                  <c:v>0.14299100000000001</c:v>
                </c:pt>
                <c:pt idx="15145">
                  <c:v>0.13447000000000001</c:v>
                </c:pt>
                <c:pt idx="15146">
                  <c:v>0.127028</c:v>
                </c:pt>
                <c:pt idx="15147">
                  <c:v>0.12045500000000001</c:v>
                </c:pt>
                <c:pt idx="15148">
                  <c:v>0.114602</c:v>
                </c:pt>
                <c:pt idx="15149">
                  <c:v>0.10935300000000001</c:v>
                </c:pt>
                <c:pt idx="15150">
                  <c:v>0.10462</c:v>
                </c:pt>
                <c:pt idx="15151">
                  <c:v>9.8990300000000003E-2</c:v>
                </c:pt>
                <c:pt idx="15152">
                  <c:v>9.40169E-2</c:v>
                </c:pt>
                <c:pt idx="15153">
                  <c:v>8.95957E-2</c:v>
                </c:pt>
                <c:pt idx="15154">
                  <c:v>8.56407E-2</c:v>
                </c:pt>
                <c:pt idx="15155">
                  <c:v>8.2087300000000002E-2</c:v>
                </c:pt>
                <c:pt idx="15156">
                  <c:v>7.7879299999999999E-2</c:v>
                </c:pt>
                <c:pt idx="15157">
                  <c:v>7.41816E-2</c:v>
                </c:pt>
                <c:pt idx="15158">
                  <c:v>7.0910799999999996E-2</c:v>
                </c:pt>
                <c:pt idx="15159">
                  <c:v>6.8000099999999994E-2</c:v>
                </c:pt>
                <c:pt idx="15160">
                  <c:v>6.5395900000000007E-2</c:v>
                </c:pt>
                <c:pt idx="15161">
                  <c:v>6.1970499999999998E-2</c:v>
                </c:pt>
                <c:pt idx="15162">
                  <c:v>5.8941800000000003E-2</c:v>
                </c:pt>
                <c:pt idx="15163">
                  <c:v>5.6322900000000002E-2</c:v>
                </c:pt>
                <c:pt idx="15164">
                  <c:v>5.4041499999999999E-2</c:v>
                </c:pt>
                <c:pt idx="15165">
                  <c:v>5.20416E-2</c:v>
                </c:pt>
                <c:pt idx="15166">
                  <c:v>4.97376E-2</c:v>
                </c:pt>
                <c:pt idx="15167">
                  <c:v>4.7773299999999998E-2</c:v>
                </c:pt>
                <c:pt idx="15168">
                  <c:v>4.6085099999999997E-2</c:v>
                </c:pt>
                <c:pt idx="15169">
                  <c:v>4.4624700000000003E-2</c:v>
                </c:pt>
                <c:pt idx="15170">
                  <c:v>4.3355900000000003E-2</c:v>
                </c:pt>
                <c:pt idx="15171">
                  <c:v>4.1810300000000002E-2</c:v>
                </c:pt>
                <c:pt idx="15172">
                  <c:v>4.0540699999999999E-2</c:v>
                </c:pt>
                <c:pt idx="15173">
                  <c:v>3.9498999999999999E-2</c:v>
                </c:pt>
                <c:pt idx="15174">
                  <c:v>3.8649299999999998E-2</c:v>
                </c:pt>
                <c:pt idx="15175">
                  <c:v>3.7679600000000001E-2</c:v>
                </c:pt>
                <c:pt idx="15176">
                  <c:v>3.70208E-2</c:v>
                </c:pt>
                <c:pt idx="15177">
                  <c:v>3.6596700000000003E-2</c:v>
                </c:pt>
                <c:pt idx="15178">
                  <c:v>3.64231E-2</c:v>
                </c:pt>
                <c:pt idx="15179">
                  <c:v>3.6539599999999998E-2</c:v>
                </c:pt>
                <c:pt idx="15180">
                  <c:v>3.6895699999999997E-2</c:v>
                </c:pt>
                <c:pt idx="15181">
                  <c:v>3.7488300000000002E-2</c:v>
                </c:pt>
                <c:pt idx="15182">
                  <c:v>3.8325400000000003E-2</c:v>
                </c:pt>
                <c:pt idx="15183">
                  <c:v>3.9419799999999998E-2</c:v>
                </c:pt>
                <c:pt idx="15184">
                  <c:v>4.0700300000000002E-2</c:v>
                </c:pt>
                <c:pt idx="15185">
                  <c:v>4.2190499999999999E-2</c:v>
                </c:pt>
                <c:pt idx="15186">
                  <c:v>4.3954199999999999E-2</c:v>
                </c:pt>
                <c:pt idx="15187">
                  <c:v>4.6039900000000002E-2</c:v>
                </c:pt>
                <c:pt idx="15188">
                  <c:v>4.84915E-2</c:v>
                </c:pt>
                <c:pt idx="15189">
                  <c:v>5.03556E-2</c:v>
                </c:pt>
                <c:pt idx="15190">
                  <c:v>5.2427000000000001E-2</c:v>
                </c:pt>
                <c:pt idx="15191">
                  <c:v>5.47302E-2</c:v>
                </c:pt>
                <c:pt idx="15192">
                  <c:v>5.7293999999999998E-2</c:v>
                </c:pt>
                <c:pt idx="15193">
                  <c:v>6.0152200000000003E-2</c:v>
                </c:pt>
                <c:pt idx="15194">
                  <c:v>6.3344899999999996E-2</c:v>
                </c:pt>
                <c:pt idx="15195">
                  <c:v>6.6919699999999999E-2</c:v>
                </c:pt>
                <c:pt idx="15196">
                  <c:v>7.0933800000000005E-2</c:v>
                </c:pt>
                <c:pt idx="15197">
                  <c:v>7.5455800000000003E-2</c:v>
                </c:pt>
                <c:pt idx="15198">
                  <c:v>7.8967300000000004E-2</c:v>
                </c:pt>
                <c:pt idx="15199">
                  <c:v>8.28015E-2</c:v>
                </c:pt>
                <c:pt idx="15200">
                  <c:v>8.69973E-2</c:v>
                </c:pt>
                <c:pt idx="15201">
                  <c:v>9.1598399999999996E-2</c:v>
                </c:pt>
                <c:pt idx="15202">
                  <c:v>9.66553E-2</c:v>
                </c:pt>
                <c:pt idx="15203">
                  <c:v>0.102227</c:v>
                </c:pt>
                <c:pt idx="15204">
                  <c:v>0.108385</c:v>
                </c:pt>
                <c:pt idx="15205">
                  <c:v>0.115218</c:v>
                </c:pt>
                <c:pt idx="15206">
                  <c:v>0.123408</c:v>
                </c:pt>
                <c:pt idx="15207">
                  <c:v>0.13264300000000001</c:v>
                </c:pt>
                <c:pt idx="15208">
                  <c:v>0.13946600000000001</c:v>
                </c:pt>
                <c:pt idx="15209">
                  <c:v>0.146897</c:v>
                </c:pt>
                <c:pt idx="15210">
                  <c:v>0.15500800000000001</c:v>
                </c:pt>
                <c:pt idx="15211">
                  <c:v>0.163883</c:v>
                </c:pt>
                <c:pt idx="15212">
                  <c:v>0.173621</c:v>
                </c:pt>
                <c:pt idx="15213">
                  <c:v>0.186612</c:v>
                </c:pt>
                <c:pt idx="15214">
                  <c:v>0.19617100000000001</c:v>
                </c:pt>
                <c:pt idx="15215">
                  <c:v>0.20654500000000001</c:v>
                </c:pt>
                <c:pt idx="15216">
                  <c:v>0.21782799999999999</c:v>
                </c:pt>
                <c:pt idx="15217">
                  <c:v>0.23013</c:v>
                </c:pt>
                <c:pt idx="15218">
                  <c:v>0.24357699999999999</c:v>
                </c:pt>
                <c:pt idx="15219">
                  <c:v>0.25831599999999999</c:v>
                </c:pt>
                <c:pt idx="15220">
                  <c:v>0.27240799999999998</c:v>
                </c:pt>
                <c:pt idx="15221">
                  <c:v>0.29239199999999999</c:v>
                </c:pt>
                <c:pt idx="15222">
                  <c:v>0.31479000000000001</c:v>
                </c:pt>
                <c:pt idx="15223">
                  <c:v>0.33126100000000003</c:v>
                </c:pt>
                <c:pt idx="15224">
                  <c:v>0.34912799999999999</c:v>
                </c:pt>
                <c:pt idx="15225">
                  <c:v>0.36855399999999999</c:v>
                </c:pt>
                <c:pt idx="15226">
                  <c:v>0.38973000000000002</c:v>
                </c:pt>
                <c:pt idx="15227">
                  <c:v>0.41776099999999999</c:v>
                </c:pt>
                <c:pt idx="15228">
                  <c:v>0.444967</c:v>
                </c:pt>
                <c:pt idx="15229">
                  <c:v>0.47504400000000002</c:v>
                </c:pt>
                <c:pt idx="15230">
                  <c:v>0.50842100000000001</c:v>
                </c:pt>
                <c:pt idx="15231">
                  <c:v>0.54684999999999995</c:v>
                </c:pt>
                <c:pt idx="15232">
                  <c:v>0.58580299999999996</c:v>
                </c:pt>
                <c:pt idx="15233">
                  <c:v>0.62847900000000001</c:v>
                </c:pt>
                <c:pt idx="15234">
                  <c:v>0.67014499999999999</c:v>
                </c:pt>
                <c:pt idx="15235">
                  <c:v>0.70778600000000003</c:v>
                </c:pt>
                <c:pt idx="15236">
                  <c:v>0.74882800000000005</c:v>
                </c:pt>
                <c:pt idx="15237">
                  <c:v>0.79147199999999995</c:v>
                </c:pt>
                <c:pt idx="15238">
                  <c:v>0.83802900000000002</c:v>
                </c:pt>
                <c:pt idx="15239">
                  <c:v>0.88900900000000005</c:v>
                </c:pt>
                <c:pt idx="15240">
                  <c:v>0.94500700000000004</c:v>
                </c:pt>
                <c:pt idx="15241">
                  <c:v>1.0067299999999999</c:v>
                </c:pt>
                <c:pt idx="15242">
                  <c:v>1.07501</c:v>
                </c:pt>
                <c:pt idx="15243">
                  <c:v>1.1508700000000001</c:v>
                </c:pt>
                <c:pt idx="15244">
                  <c:v>1.2355100000000001</c:v>
                </c:pt>
                <c:pt idx="15245">
                  <c:v>1.3056300000000001</c:v>
                </c:pt>
                <c:pt idx="15246">
                  <c:v>1.38226</c:v>
                </c:pt>
                <c:pt idx="15247">
                  <c:v>1.4662999999999999</c:v>
                </c:pt>
                <c:pt idx="15248">
                  <c:v>1.55874</c:v>
                </c:pt>
                <c:pt idx="15249">
                  <c:v>1.66083</c:v>
                </c:pt>
                <c:pt idx="15250">
                  <c:v>1.7740199999999999</c:v>
                </c:pt>
                <c:pt idx="15251">
                  <c:v>1.90004</c:v>
                </c:pt>
                <c:pt idx="15252">
                  <c:v>2.0409799999999998</c:v>
                </c:pt>
                <c:pt idx="15253">
                  <c:v>2.1993200000000002</c:v>
                </c:pt>
                <c:pt idx="15254">
                  <c:v>2.3159900000000002</c:v>
                </c:pt>
                <c:pt idx="15255">
                  <c:v>2.4427500000000002</c:v>
                </c:pt>
                <c:pt idx="15256">
                  <c:v>2.58073</c:v>
                </c:pt>
                <c:pt idx="15257">
                  <c:v>2.73123</c:v>
                </c:pt>
                <c:pt idx="15258">
                  <c:v>2.8957099999999998</c:v>
                </c:pt>
                <c:pt idx="15259">
                  <c:v>3.1004399999999999</c:v>
                </c:pt>
                <c:pt idx="15260">
                  <c:v>3.2888799999999998</c:v>
                </c:pt>
                <c:pt idx="15261">
                  <c:v>3.4947400000000002</c:v>
                </c:pt>
                <c:pt idx="15262">
                  <c:v>3.7200099999999998</c:v>
                </c:pt>
                <c:pt idx="15263">
                  <c:v>3.9666100000000002</c:v>
                </c:pt>
                <c:pt idx="15264">
                  <c:v>4.2638499999999997</c:v>
                </c:pt>
                <c:pt idx="15265">
                  <c:v>4.51823</c:v>
                </c:pt>
                <c:pt idx="15266">
                  <c:v>4.7934299999999999</c:v>
                </c:pt>
                <c:pt idx="15267">
                  <c:v>5.0911</c:v>
                </c:pt>
                <c:pt idx="15268">
                  <c:v>5.4130000000000003</c:v>
                </c:pt>
                <c:pt idx="15269">
                  <c:v>5.76091</c:v>
                </c:pt>
                <c:pt idx="15270">
                  <c:v>6.1366399999999999</c:v>
                </c:pt>
                <c:pt idx="15271">
                  <c:v>6.5420100000000003</c:v>
                </c:pt>
                <c:pt idx="15272">
                  <c:v>6.9761100000000003</c:v>
                </c:pt>
                <c:pt idx="15273">
                  <c:v>7.4400899999999996</c:v>
                </c:pt>
                <c:pt idx="15274">
                  <c:v>7.9381700000000004</c:v>
                </c:pt>
                <c:pt idx="15275">
                  <c:v>8.4718999999999998</c:v>
                </c:pt>
                <c:pt idx="15276">
                  <c:v>9.0427199999999992</c:v>
                </c:pt>
                <c:pt idx="15277">
                  <c:v>9.6518800000000002</c:v>
                </c:pt>
                <c:pt idx="15278">
                  <c:v>10.6395</c:v>
                </c:pt>
                <c:pt idx="15279">
                  <c:v>11.643000000000001</c:v>
                </c:pt>
                <c:pt idx="15280">
                  <c:v>12.5664</c:v>
                </c:pt>
                <c:pt idx="15281">
                  <c:v>13.886900000000001</c:v>
                </c:pt>
                <c:pt idx="15282">
                  <c:v>15.305400000000001</c:v>
                </c:pt>
                <c:pt idx="15283">
                  <c:v>16.814</c:v>
                </c:pt>
                <c:pt idx="15284">
                  <c:v>18.757400000000001</c:v>
                </c:pt>
                <c:pt idx="15285">
                  <c:v>22.170200000000001</c:v>
                </c:pt>
                <c:pt idx="15286">
                  <c:v>26.410799999999998</c:v>
                </c:pt>
                <c:pt idx="15287">
                  <c:v>28.4147</c:v>
                </c:pt>
                <c:pt idx="15288">
                  <c:v>30.255400000000002</c:v>
                </c:pt>
                <c:pt idx="15289">
                  <c:v>31.605799999999999</c:v>
                </c:pt>
                <c:pt idx="15290">
                  <c:v>32.767200000000003</c:v>
                </c:pt>
                <c:pt idx="15291">
                  <c:v>33.773299999999999</c:v>
                </c:pt>
                <c:pt idx="15292">
                  <c:v>34.35</c:v>
                </c:pt>
                <c:pt idx="15293">
                  <c:v>34.747999999999998</c:v>
                </c:pt>
                <c:pt idx="15294">
                  <c:v>34.959800000000001</c:v>
                </c:pt>
                <c:pt idx="15295">
                  <c:v>34.995600000000003</c:v>
                </c:pt>
                <c:pt idx="15296">
                  <c:v>34.907400000000003</c:v>
                </c:pt>
                <c:pt idx="15297">
                  <c:v>34.646099999999997</c:v>
                </c:pt>
                <c:pt idx="15298">
                  <c:v>34.196599999999997</c:v>
                </c:pt>
                <c:pt idx="15299">
                  <c:v>33.573999999999998</c:v>
                </c:pt>
                <c:pt idx="15300">
                  <c:v>32.7898</c:v>
                </c:pt>
                <c:pt idx="15301">
                  <c:v>31.401199999999999</c:v>
                </c:pt>
                <c:pt idx="15302">
                  <c:v>29.890899999999998</c:v>
                </c:pt>
                <c:pt idx="15303">
                  <c:v>28.207000000000001</c:v>
                </c:pt>
                <c:pt idx="15304">
                  <c:v>26.396899999999999</c:v>
                </c:pt>
                <c:pt idx="15305">
                  <c:v>19.620999999999999</c:v>
                </c:pt>
                <c:pt idx="15306">
                  <c:v>17.488199999999999</c:v>
                </c:pt>
                <c:pt idx="15307">
                  <c:v>16.038599999999999</c:v>
                </c:pt>
                <c:pt idx="15308">
                  <c:v>14.5747</c:v>
                </c:pt>
                <c:pt idx="15309">
                  <c:v>13.205399999999999</c:v>
                </c:pt>
                <c:pt idx="15310">
                  <c:v>12.2441</c:v>
                </c:pt>
                <c:pt idx="15311">
                  <c:v>11.340999999999999</c:v>
                </c:pt>
                <c:pt idx="15312">
                  <c:v>10.293799999999999</c:v>
                </c:pt>
                <c:pt idx="15313">
                  <c:v>9.6457800000000002</c:v>
                </c:pt>
                <c:pt idx="15314">
                  <c:v>9.0371100000000002</c:v>
                </c:pt>
                <c:pt idx="15315">
                  <c:v>8.4667200000000005</c:v>
                </c:pt>
                <c:pt idx="15316">
                  <c:v>7.9333799999999997</c:v>
                </c:pt>
                <c:pt idx="15317">
                  <c:v>7.4356799999999996</c:v>
                </c:pt>
                <c:pt idx="15318">
                  <c:v>6.9720899999999997</c:v>
                </c:pt>
                <c:pt idx="15319">
                  <c:v>6.5046600000000003</c:v>
                </c:pt>
                <c:pt idx="15320">
                  <c:v>6.0401300000000004</c:v>
                </c:pt>
                <c:pt idx="15321">
                  <c:v>5.6149399999999998</c:v>
                </c:pt>
                <c:pt idx="15322">
                  <c:v>5.2262199999999996</c:v>
                </c:pt>
                <c:pt idx="15323">
                  <c:v>4.87113</c:v>
                </c:pt>
                <c:pt idx="15324">
                  <c:v>4.5469499999999998</c:v>
                </c:pt>
                <c:pt idx="15325">
                  <c:v>4.2510500000000002</c:v>
                </c:pt>
                <c:pt idx="15326">
                  <c:v>3.9809600000000001</c:v>
                </c:pt>
                <c:pt idx="15327">
                  <c:v>3.6895799999999999</c:v>
                </c:pt>
                <c:pt idx="15328">
                  <c:v>3.4601700000000002</c:v>
                </c:pt>
                <c:pt idx="15329">
                  <c:v>3.2510599999999998</c:v>
                </c:pt>
                <c:pt idx="15330">
                  <c:v>3.0601500000000001</c:v>
                </c:pt>
                <c:pt idx="15331">
                  <c:v>2.8856799999999998</c:v>
                </c:pt>
                <c:pt idx="15332">
                  <c:v>2.72594</c:v>
                </c:pt>
                <c:pt idx="15333">
                  <c:v>2.57945</c:v>
                </c:pt>
                <c:pt idx="15334">
                  <c:v>2.4024299999999998</c:v>
                </c:pt>
                <c:pt idx="15335">
                  <c:v>2.24377</c:v>
                </c:pt>
                <c:pt idx="15336">
                  <c:v>2.1011000000000002</c:v>
                </c:pt>
                <c:pt idx="15337">
                  <c:v>1.96292</c:v>
                </c:pt>
                <c:pt idx="15338">
                  <c:v>1.8387</c:v>
                </c:pt>
                <c:pt idx="15339">
                  <c:v>1.72658</c:v>
                </c:pt>
                <c:pt idx="15340">
                  <c:v>1.625</c:v>
                </c:pt>
                <c:pt idx="15341">
                  <c:v>1.5326299999999999</c:v>
                </c:pt>
                <c:pt idx="15342">
                  <c:v>1.4483600000000001</c:v>
                </c:pt>
                <c:pt idx="15343">
                  <c:v>1.3712299999999999</c:v>
                </c:pt>
                <c:pt idx="15344">
                  <c:v>1.30043</c:v>
                </c:pt>
                <c:pt idx="15345">
                  <c:v>1.21757</c:v>
                </c:pt>
                <c:pt idx="15346">
                  <c:v>1.1427799999999999</c:v>
                </c:pt>
                <c:pt idx="15347">
                  <c:v>1.07498</c:v>
                </c:pt>
                <c:pt idx="15348">
                  <c:v>1.0133300000000001</c:v>
                </c:pt>
                <c:pt idx="15349">
                  <c:v>0.95706000000000002</c:v>
                </c:pt>
                <c:pt idx="15350">
                  <c:v>0.90556300000000001</c:v>
                </c:pt>
                <c:pt idx="15351">
                  <c:v>0.858294</c:v>
                </c:pt>
                <c:pt idx="15352">
                  <c:v>0.81479800000000002</c:v>
                </c:pt>
                <c:pt idx="15353">
                  <c:v>0.76198399999999999</c:v>
                </c:pt>
                <c:pt idx="15354">
                  <c:v>0.71437200000000001</c:v>
                </c:pt>
                <c:pt idx="15355">
                  <c:v>0.671292</c:v>
                </c:pt>
                <c:pt idx="15356">
                  <c:v>0.632185</c:v>
                </c:pt>
                <c:pt idx="15357">
                  <c:v>0.59657199999999999</c:v>
                </c:pt>
                <c:pt idx="15358">
                  <c:v>0.56405300000000003</c:v>
                </c:pt>
                <c:pt idx="15359">
                  <c:v>0.53428100000000001</c:v>
                </c:pt>
                <c:pt idx="15360">
                  <c:v>0.50696300000000005</c:v>
                </c:pt>
                <c:pt idx="15361">
                  <c:v>0.47686299999999998</c:v>
                </c:pt>
                <c:pt idx="15362">
                  <c:v>0.44959500000000002</c:v>
                </c:pt>
                <c:pt idx="15363">
                  <c:v>0.42484</c:v>
                </c:pt>
                <c:pt idx="15364">
                  <c:v>0.402337</c:v>
                </c:pt>
                <c:pt idx="15365">
                  <c:v>0.38186999999999999</c:v>
                </c:pt>
                <c:pt idx="15366">
                  <c:v>0.36328199999999999</c:v>
                </c:pt>
                <c:pt idx="15367">
                  <c:v>0.34648400000000001</c:v>
                </c:pt>
                <c:pt idx="15368">
                  <c:v>0.33151000000000003</c:v>
                </c:pt>
                <c:pt idx="15369">
                  <c:v>0.321108</c:v>
                </c:pt>
                <c:pt idx="15370">
                  <c:v>0.312332</c:v>
                </c:pt>
                <c:pt idx="15371">
                  <c:v>0.305809</c:v>
                </c:pt>
                <c:pt idx="15372">
                  <c:v>0.30323499999999998</c:v>
                </c:pt>
                <c:pt idx="15373">
                  <c:v>0.30257299999999998</c:v>
                </c:pt>
                <c:pt idx="15374">
                  <c:v>0.30330400000000002</c:v>
                </c:pt>
                <c:pt idx="15375">
                  <c:v>0.30577900000000002</c:v>
                </c:pt>
                <c:pt idx="15376">
                  <c:v>0.31042799999999998</c:v>
                </c:pt>
                <c:pt idx="15377">
                  <c:v>0.31498999999999999</c:v>
                </c:pt>
                <c:pt idx="15378">
                  <c:v>0.32093100000000002</c:v>
                </c:pt>
                <c:pt idx="15379">
                  <c:v>0.32844800000000002</c:v>
                </c:pt>
                <c:pt idx="15380">
                  <c:v>0.33776699999999998</c:v>
                </c:pt>
                <c:pt idx="15381">
                  <c:v>0.34913</c:v>
                </c:pt>
                <c:pt idx="15382">
                  <c:v>0.36280299999999999</c:v>
                </c:pt>
                <c:pt idx="15383">
                  <c:v>0.37907099999999999</c:v>
                </c:pt>
                <c:pt idx="15384">
                  <c:v>0.39824500000000002</c:v>
                </c:pt>
                <c:pt idx="15385">
                  <c:v>0.41472399999999998</c:v>
                </c:pt>
                <c:pt idx="15386">
                  <c:v>0.43315500000000001</c:v>
                </c:pt>
                <c:pt idx="15387">
                  <c:v>0.45368700000000001</c:v>
                </c:pt>
                <c:pt idx="15388">
                  <c:v>0.47645799999999999</c:v>
                </c:pt>
                <c:pt idx="15389">
                  <c:v>0.50163500000000005</c:v>
                </c:pt>
                <c:pt idx="15390">
                  <c:v>0.52934499999999995</c:v>
                </c:pt>
                <c:pt idx="15391">
                  <c:v>0.55974400000000002</c:v>
                </c:pt>
                <c:pt idx="15392">
                  <c:v>0.59296599999999999</c:v>
                </c:pt>
                <c:pt idx="15393">
                  <c:v>0.62915600000000005</c:v>
                </c:pt>
                <c:pt idx="15394">
                  <c:v>0.66898599999999997</c:v>
                </c:pt>
                <c:pt idx="15395">
                  <c:v>0.71998899999999999</c:v>
                </c:pt>
                <c:pt idx="15396">
                  <c:v>0.76745300000000005</c:v>
                </c:pt>
                <c:pt idx="15397">
                  <c:v>0.81847300000000001</c:v>
                </c:pt>
                <c:pt idx="15398">
                  <c:v>0.87311899999999998</c:v>
                </c:pt>
                <c:pt idx="15399">
                  <c:v>0.93144400000000005</c:v>
                </c:pt>
                <c:pt idx="15400">
                  <c:v>1.02586</c:v>
                </c:pt>
                <c:pt idx="15401">
                  <c:v>1.12856</c:v>
                </c:pt>
                <c:pt idx="15402">
                  <c:v>1.2393099999999999</c:v>
                </c:pt>
                <c:pt idx="15403">
                  <c:v>1.3577600000000001</c:v>
                </c:pt>
                <c:pt idx="15404">
                  <c:v>1.4832799999999999</c:v>
                </c:pt>
                <c:pt idx="15405">
                  <c:v>1.6603399999999999</c:v>
                </c:pt>
                <c:pt idx="15406">
                  <c:v>1.89225</c:v>
                </c:pt>
                <c:pt idx="15407">
                  <c:v>2.4973200000000002</c:v>
                </c:pt>
                <c:pt idx="15408">
                  <c:v>2.7429600000000001</c:v>
                </c:pt>
                <c:pt idx="15409">
                  <c:v>2.8877799999999998</c:v>
                </c:pt>
                <c:pt idx="15410">
                  <c:v>3.0458699999999999</c:v>
                </c:pt>
                <c:pt idx="15411">
                  <c:v>3.14988</c:v>
                </c:pt>
                <c:pt idx="15412">
                  <c:v>3.2326899999999998</c:v>
                </c:pt>
                <c:pt idx="15413">
                  <c:v>3.2982200000000002</c:v>
                </c:pt>
                <c:pt idx="15414">
                  <c:v>3.3422200000000002</c:v>
                </c:pt>
                <c:pt idx="15415">
                  <c:v>3.35894</c:v>
                </c:pt>
                <c:pt idx="15416">
                  <c:v>3.3593000000000002</c:v>
                </c:pt>
                <c:pt idx="15417">
                  <c:v>3.3474599999999999</c:v>
                </c:pt>
                <c:pt idx="15418">
                  <c:v>3.3179099999999999</c:v>
                </c:pt>
                <c:pt idx="15419">
                  <c:v>3.2593200000000002</c:v>
                </c:pt>
                <c:pt idx="15420">
                  <c:v>3.19591</c:v>
                </c:pt>
                <c:pt idx="15421">
                  <c:v>3.0978300000000001</c:v>
                </c:pt>
                <c:pt idx="15422">
                  <c:v>2.9697900000000002</c:v>
                </c:pt>
                <c:pt idx="15423">
                  <c:v>2.8520500000000002</c:v>
                </c:pt>
                <c:pt idx="15424">
                  <c:v>2.70017</c:v>
                </c:pt>
                <c:pt idx="15425">
                  <c:v>2.51857</c:v>
                </c:pt>
                <c:pt idx="15426">
                  <c:v>2.1409099999999999</c:v>
                </c:pt>
                <c:pt idx="15427">
                  <c:v>1.78284</c:v>
                </c:pt>
                <c:pt idx="15428">
                  <c:v>1.5537000000000001</c:v>
                </c:pt>
                <c:pt idx="15429">
                  <c:v>1.39076</c:v>
                </c:pt>
                <c:pt idx="15430">
                  <c:v>1.23983</c:v>
                </c:pt>
                <c:pt idx="15431">
                  <c:v>1.10392</c:v>
                </c:pt>
                <c:pt idx="15432">
                  <c:v>1.0190900000000001</c:v>
                </c:pt>
                <c:pt idx="15433">
                  <c:v>0.93906800000000001</c:v>
                </c:pt>
                <c:pt idx="15434">
                  <c:v>0.86389199999999999</c:v>
                </c:pt>
                <c:pt idx="15435">
                  <c:v>0.79361300000000001</c:v>
                </c:pt>
                <c:pt idx="15436">
                  <c:v>0.72818000000000005</c:v>
                </c:pt>
                <c:pt idx="15437">
                  <c:v>0.66753399999999996</c:v>
                </c:pt>
                <c:pt idx="15438">
                  <c:v>0.61153000000000002</c:v>
                </c:pt>
                <c:pt idx="15439">
                  <c:v>0.56004699999999996</c:v>
                </c:pt>
                <c:pt idx="15440">
                  <c:v>0.51289399999999996</c:v>
                </c:pt>
                <c:pt idx="15441">
                  <c:v>0.48025400000000001</c:v>
                </c:pt>
                <c:pt idx="15442">
                  <c:v>0.44985399999999998</c:v>
                </c:pt>
                <c:pt idx="15443">
                  <c:v>0.42159099999999999</c:v>
                </c:pt>
                <c:pt idx="15444">
                  <c:v>0.39538099999999998</c:v>
                </c:pt>
                <c:pt idx="15445">
                  <c:v>0.37110300000000002</c:v>
                </c:pt>
                <c:pt idx="15446">
                  <c:v>0.34867500000000001</c:v>
                </c:pt>
                <c:pt idx="15447">
                  <c:v>0.32487100000000002</c:v>
                </c:pt>
                <c:pt idx="15448">
                  <c:v>0.30638500000000002</c:v>
                </c:pt>
                <c:pt idx="15449">
                  <c:v>0.28937400000000002</c:v>
                </c:pt>
                <c:pt idx="15450">
                  <c:v>0.27374599999999999</c:v>
                </c:pt>
                <c:pt idx="15451">
                  <c:v>0.25940800000000003</c:v>
                </c:pt>
                <c:pt idx="15452">
                  <c:v>0.24627299999999999</c:v>
                </c:pt>
                <c:pt idx="15453">
                  <c:v>0.23425799999999999</c:v>
                </c:pt>
                <c:pt idx="15454">
                  <c:v>0.22328100000000001</c:v>
                </c:pt>
                <c:pt idx="15455">
                  <c:v>0.21326300000000001</c:v>
                </c:pt>
                <c:pt idx="15456">
                  <c:v>0.204129</c:v>
                </c:pt>
                <c:pt idx="15457">
                  <c:v>0.191939</c:v>
                </c:pt>
                <c:pt idx="15458">
                  <c:v>0.181362</c:v>
                </c:pt>
                <c:pt idx="15459">
                  <c:v>0.17219699999999999</c:v>
                </c:pt>
                <c:pt idx="15460">
                  <c:v>0.16426199999999999</c:v>
                </c:pt>
                <c:pt idx="15461">
                  <c:v>0.157392</c:v>
                </c:pt>
                <c:pt idx="15462">
                  <c:v>0.15144199999999999</c:v>
                </c:pt>
                <c:pt idx="15463">
                  <c:v>0.146283</c:v>
                </c:pt>
                <c:pt idx="15464">
                  <c:v>0.14043700000000001</c:v>
                </c:pt>
                <c:pt idx="15465">
                  <c:v>0.13556499999999999</c:v>
                </c:pt>
                <c:pt idx="15466">
                  <c:v>0.13147300000000001</c:v>
                </c:pt>
                <c:pt idx="15467">
                  <c:v>0.12800700000000001</c:v>
                </c:pt>
                <c:pt idx="15468">
                  <c:v>0.123707</c:v>
                </c:pt>
                <c:pt idx="15469">
                  <c:v>0.12020400000000001</c:v>
                </c:pt>
                <c:pt idx="15470">
                  <c:v>0.11638</c:v>
                </c:pt>
                <c:pt idx="15471">
                  <c:v>0.11319799999999999</c:v>
                </c:pt>
                <c:pt idx="15472">
                  <c:v>0.109165</c:v>
                </c:pt>
                <c:pt idx="15473">
                  <c:v>0.104603</c:v>
                </c:pt>
                <c:pt idx="15474">
                  <c:v>0.10061</c:v>
                </c:pt>
                <c:pt idx="15475">
                  <c:v>9.5367300000000002E-2</c:v>
                </c:pt>
                <c:pt idx="15476">
                  <c:v>9.0748700000000002E-2</c:v>
                </c:pt>
                <c:pt idx="15477">
                  <c:v>8.7944599999999998E-2</c:v>
                </c:pt>
                <c:pt idx="15478">
                  <c:v>8.2872799999999996E-2</c:v>
                </c:pt>
                <c:pt idx="15479">
                  <c:v>7.8393099999999993E-2</c:v>
                </c:pt>
                <c:pt idx="15480">
                  <c:v>7.4400499999999994E-2</c:v>
                </c:pt>
                <c:pt idx="15481">
                  <c:v>7.0818999999999993E-2</c:v>
                </c:pt>
                <c:pt idx="15482">
                  <c:v>6.7589800000000005E-2</c:v>
                </c:pt>
                <c:pt idx="15483">
                  <c:v>6.4666799999999997E-2</c:v>
                </c:pt>
                <c:pt idx="15484">
                  <c:v>6.1269999999999998E-2</c:v>
                </c:pt>
                <c:pt idx="15485">
                  <c:v>5.82646E-2</c:v>
                </c:pt>
                <c:pt idx="15486">
                  <c:v>5.5592299999999997E-2</c:v>
                </c:pt>
                <c:pt idx="15487">
                  <c:v>5.3204799999999997E-2</c:v>
                </c:pt>
                <c:pt idx="15488">
                  <c:v>5.1069099999999999E-2</c:v>
                </c:pt>
                <c:pt idx="15489">
                  <c:v>4.9158599999999997E-2</c:v>
                </c:pt>
                <c:pt idx="15490">
                  <c:v>4.6663299999999998E-2</c:v>
                </c:pt>
                <c:pt idx="15491">
                  <c:v>4.4477900000000001E-2</c:v>
                </c:pt>
                <c:pt idx="15492">
                  <c:v>4.2618299999999998E-2</c:v>
                </c:pt>
                <c:pt idx="15493">
                  <c:v>4.1080699999999998E-2</c:v>
                </c:pt>
                <c:pt idx="15494">
                  <c:v>3.9827099999999997E-2</c:v>
                </c:pt>
                <c:pt idx="15495">
                  <c:v>3.8828399999999999E-2</c:v>
                </c:pt>
                <c:pt idx="15496">
                  <c:v>3.79858E-2</c:v>
                </c:pt>
                <c:pt idx="15497">
                  <c:v>3.7501899999999998E-2</c:v>
                </c:pt>
                <c:pt idx="15498">
                  <c:v>3.7185599999999999E-2</c:v>
                </c:pt>
                <c:pt idx="15499">
                  <c:v>3.7038300000000003E-2</c:v>
                </c:pt>
                <c:pt idx="15500">
                  <c:v>3.7032299999999997E-2</c:v>
                </c:pt>
                <c:pt idx="15501">
                  <c:v>3.72421E-2</c:v>
                </c:pt>
                <c:pt idx="15502">
                  <c:v>3.7621300000000003E-2</c:v>
                </c:pt>
                <c:pt idx="15503">
                  <c:v>3.8245700000000001E-2</c:v>
                </c:pt>
                <c:pt idx="15504">
                  <c:v>3.9118600000000003E-2</c:v>
                </c:pt>
                <c:pt idx="15505">
                  <c:v>4.0259099999999999E-2</c:v>
                </c:pt>
                <c:pt idx="15506">
                  <c:v>4.1643600000000003E-2</c:v>
                </c:pt>
                <c:pt idx="15507">
                  <c:v>4.3344399999999998E-2</c:v>
                </c:pt>
                <c:pt idx="15508">
                  <c:v>4.5410199999999998E-2</c:v>
                </c:pt>
                <c:pt idx="15509">
                  <c:v>4.7020699999999999E-2</c:v>
                </c:pt>
                <c:pt idx="15510">
                  <c:v>4.8844100000000001E-2</c:v>
                </c:pt>
                <c:pt idx="15511">
                  <c:v>5.0906899999999998E-2</c:v>
                </c:pt>
                <c:pt idx="15512">
                  <c:v>5.2974899999999998E-2</c:v>
                </c:pt>
                <c:pt idx="15513">
                  <c:v>5.6080400000000002E-2</c:v>
                </c:pt>
                <c:pt idx="15514">
                  <c:v>5.8428399999999998E-2</c:v>
                </c:pt>
                <c:pt idx="15515">
                  <c:v>6.1033299999999999E-2</c:v>
                </c:pt>
                <c:pt idx="15516">
                  <c:v>6.3926999999999998E-2</c:v>
                </c:pt>
                <c:pt idx="15517">
                  <c:v>6.7147299999999993E-2</c:v>
                </c:pt>
                <c:pt idx="15518">
                  <c:v>7.0740600000000001E-2</c:v>
                </c:pt>
                <c:pt idx="15519">
                  <c:v>7.4762099999999998E-2</c:v>
                </c:pt>
                <c:pt idx="15520">
                  <c:v>7.8417200000000006E-2</c:v>
                </c:pt>
                <c:pt idx="15521">
                  <c:v>8.2446599999999995E-2</c:v>
                </c:pt>
                <c:pt idx="15522">
                  <c:v>8.6901099999999995E-2</c:v>
                </c:pt>
                <c:pt idx="15523">
                  <c:v>9.1840599999999994E-2</c:v>
                </c:pt>
                <c:pt idx="15524">
                  <c:v>9.7336199999999998E-2</c:v>
                </c:pt>
                <c:pt idx="15525">
                  <c:v>0.10347199999999999</c:v>
                </c:pt>
                <c:pt idx="15526">
                  <c:v>0.110349</c:v>
                </c:pt>
                <c:pt idx="15527">
                  <c:v>0.116064</c:v>
                </c:pt>
                <c:pt idx="15528">
                  <c:v>0.123795</c:v>
                </c:pt>
                <c:pt idx="15529">
                  <c:v>0.13000400000000001</c:v>
                </c:pt>
                <c:pt idx="15530">
                  <c:v>0.13677400000000001</c:v>
                </c:pt>
                <c:pt idx="15531">
                  <c:v>0.144177</c:v>
                </c:pt>
                <c:pt idx="15532">
                  <c:v>0.15229599999999999</c:v>
                </c:pt>
                <c:pt idx="15533">
                  <c:v>0.16122700000000001</c:v>
                </c:pt>
                <c:pt idx="15534">
                  <c:v>0.17108000000000001</c:v>
                </c:pt>
                <c:pt idx="15535">
                  <c:v>0.18198700000000001</c:v>
                </c:pt>
                <c:pt idx="15536">
                  <c:v>0.195713</c:v>
                </c:pt>
                <c:pt idx="15537">
                  <c:v>0.205845</c:v>
                </c:pt>
                <c:pt idx="15538">
                  <c:v>0.21686900000000001</c:v>
                </c:pt>
                <c:pt idx="15539">
                  <c:v>0.22889399999999999</c:v>
                </c:pt>
                <c:pt idx="15540">
                  <c:v>0.24204800000000001</c:v>
                </c:pt>
                <c:pt idx="15541">
                  <c:v>0.25647500000000001</c:v>
                </c:pt>
                <c:pt idx="15542">
                  <c:v>0.27234700000000001</c:v>
                </c:pt>
                <c:pt idx="15543">
                  <c:v>0.28833799999999998</c:v>
                </c:pt>
                <c:pt idx="15544">
                  <c:v>0.30423</c:v>
                </c:pt>
                <c:pt idx="15545">
                  <c:v>0.32157599999999997</c:v>
                </c:pt>
                <c:pt idx="15546">
                  <c:v>0.340561</c:v>
                </c:pt>
                <c:pt idx="15547">
                  <c:v>0.36140499999999998</c:v>
                </c:pt>
                <c:pt idx="15548">
                  <c:v>0.38436199999999998</c:v>
                </c:pt>
                <c:pt idx="15549">
                  <c:v>0.40973399999999999</c:v>
                </c:pt>
                <c:pt idx="15550">
                  <c:v>0.43788100000000002</c:v>
                </c:pt>
                <c:pt idx="15551">
                  <c:v>0.46626699999999999</c:v>
                </c:pt>
                <c:pt idx="15552">
                  <c:v>0.49443900000000002</c:v>
                </c:pt>
                <c:pt idx="15553">
                  <c:v>0.52541499999999997</c:v>
                </c:pt>
                <c:pt idx="15554">
                  <c:v>0.55959000000000003</c:v>
                </c:pt>
                <c:pt idx="15555">
                  <c:v>0.59598300000000004</c:v>
                </c:pt>
                <c:pt idx="15556">
                  <c:v>0.63467700000000005</c:v>
                </c:pt>
                <c:pt idx="15557">
                  <c:v>0.67713100000000004</c:v>
                </c:pt>
                <c:pt idx="15558">
                  <c:v>0.71428000000000003</c:v>
                </c:pt>
                <c:pt idx="15559">
                  <c:v>0.76428700000000005</c:v>
                </c:pt>
                <c:pt idx="15560">
                  <c:v>0.81478499999999998</c:v>
                </c:pt>
                <c:pt idx="15561">
                  <c:v>0.86496399999999996</c:v>
                </c:pt>
                <c:pt idx="15562">
                  <c:v>0.91005599999999998</c:v>
                </c:pt>
                <c:pt idx="15563">
                  <c:v>0.95768399999999998</c:v>
                </c:pt>
                <c:pt idx="15564">
                  <c:v>1.0277400000000001</c:v>
                </c:pt>
                <c:pt idx="15565">
                  <c:v>1.0927199999999999</c:v>
                </c:pt>
                <c:pt idx="15566">
                  <c:v>1.16466</c:v>
                </c:pt>
                <c:pt idx="15567">
                  <c:v>1.2446999999999999</c:v>
                </c:pt>
                <c:pt idx="15568">
                  <c:v>1.3341799999999999</c:v>
                </c:pt>
                <c:pt idx="15569">
                  <c:v>1.40849</c:v>
                </c:pt>
                <c:pt idx="15570">
                  <c:v>1.4898899999999999</c:v>
                </c:pt>
                <c:pt idx="15571">
                  <c:v>1.5793699999999999</c:v>
                </c:pt>
                <c:pt idx="15572">
                  <c:v>1.67807</c:v>
                </c:pt>
                <c:pt idx="15573">
                  <c:v>1.7873600000000001</c:v>
                </c:pt>
                <c:pt idx="15574">
                  <c:v>1.9088099999999999</c:v>
                </c:pt>
                <c:pt idx="15575">
                  <c:v>2.04426</c:v>
                </c:pt>
                <c:pt idx="15576">
                  <c:v>2.1958600000000001</c:v>
                </c:pt>
                <c:pt idx="15577">
                  <c:v>2.3661300000000001</c:v>
                </c:pt>
                <c:pt idx="15578">
                  <c:v>2.4914200000000002</c:v>
                </c:pt>
                <c:pt idx="15579">
                  <c:v>2.62723</c:v>
                </c:pt>
                <c:pt idx="15580">
                  <c:v>2.7746200000000001</c:v>
                </c:pt>
                <c:pt idx="15581">
                  <c:v>2.9347099999999999</c:v>
                </c:pt>
                <c:pt idx="15582">
                  <c:v>3.1087600000000002</c:v>
                </c:pt>
                <c:pt idx="15583">
                  <c:v>3.2980999999999998</c:v>
                </c:pt>
                <c:pt idx="15584">
                  <c:v>3.5041600000000002</c:v>
                </c:pt>
                <c:pt idx="15585">
                  <c:v>3.7284700000000002</c:v>
                </c:pt>
                <c:pt idx="15586">
                  <c:v>3.9441799999999998</c:v>
                </c:pt>
                <c:pt idx="15587">
                  <c:v>4.25244</c:v>
                </c:pt>
                <c:pt idx="15588">
                  <c:v>4.59253</c:v>
                </c:pt>
                <c:pt idx="15589">
                  <c:v>4.9673400000000001</c:v>
                </c:pt>
                <c:pt idx="15590">
                  <c:v>5.38002</c:v>
                </c:pt>
                <c:pt idx="15591">
                  <c:v>5.8335699999999999</c:v>
                </c:pt>
                <c:pt idx="15592">
                  <c:v>6.2845300000000002</c:v>
                </c:pt>
                <c:pt idx="15593">
                  <c:v>6.7742300000000002</c:v>
                </c:pt>
                <c:pt idx="15594">
                  <c:v>7.3050300000000004</c:v>
                </c:pt>
                <c:pt idx="15595">
                  <c:v>7.8789800000000003</c:v>
                </c:pt>
                <c:pt idx="15596">
                  <c:v>8.4981299999999997</c:v>
                </c:pt>
                <c:pt idx="15597">
                  <c:v>9.2525700000000004</c:v>
                </c:pt>
                <c:pt idx="15598">
                  <c:v>10.1166</c:v>
                </c:pt>
                <c:pt idx="15599">
                  <c:v>11.050700000000001</c:v>
                </c:pt>
                <c:pt idx="15600">
                  <c:v>12.0558</c:v>
                </c:pt>
                <c:pt idx="15601">
                  <c:v>13.131</c:v>
                </c:pt>
                <c:pt idx="15602">
                  <c:v>14.556800000000001</c:v>
                </c:pt>
                <c:pt idx="15603">
                  <c:v>15.9605</c:v>
                </c:pt>
                <c:pt idx="15604">
                  <c:v>17.440200000000001</c:v>
                </c:pt>
                <c:pt idx="15605">
                  <c:v>19.777799999999999</c:v>
                </c:pt>
                <c:pt idx="15606">
                  <c:v>26.673200000000001</c:v>
                </c:pt>
                <c:pt idx="15607">
                  <c:v>29.261700000000001</c:v>
                </c:pt>
                <c:pt idx="15608">
                  <c:v>30.855</c:v>
                </c:pt>
                <c:pt idx="15609">
                  <c:v>32.436100000000003</c:v>
                </c:pt>
                <c:pt idx="15610">
                  <c:v>33.565800000000003</c:v>
                </c:pt>
                <c:pt idx="15611">
                  <c:v>34.523499999999999</c:v>
                </c:pt>
                <c:pt idx="15612">
                  <c:v>35.195700000000002</c:v>
                </c:pt>
                <c:pt idx="15613">
                  <c:v>35.715400000000002</c:v>
                </c:pt>
                <c:pt idx="15614">
                  <c:v>36.0747</c:v>
                </c:pt>
                <c:pt idx="15615">
                  <c:v>36.293900000000001</c:v>
                </c:pt>
                <c:pt idx="15616">
                  <c:v>36.302500000000002</c:v>
                </c:pt>
                <c:pt idx="15617">
                  <c:v>36.186900000000001</c:v>
                </c:pt>
                <c:pt idx="15618">
                  <c:v>35.905799999999999</c:v>
                </c:pt>
                <c:pt idx="15619">
                  <c:v>35.461100000000002</c:v>
                </c:pt>
                <c:pt idx="15620">
                  <c:v>34.86</c:v>
                </c:pt>
                <c:pt idx="15621">
                  <c:v>33.784999999999997</c:v>
                </c:pt>
                <c:pt idx="15622">
                  <c:v>32.690399999999997</c:v>
                </c:pt>
                <c:pt idx="15623">
                  <c:v>30.995000000000001</c:v>
                </c:pt>
                <c:pt idx="15624">
                  <c:v>29.082799999999999</c:v>
                </c:pt>
                <c:pt idx="15625">
                  <c:v>26.392099999999999</c:v>
                </c:pt>
                <c:pt idx="15626">
                  <c:v>19.7666</c:v>
                </c:pt>
                <c:pt idx="15627">
                  <c:v>17.683399999999999</c:v>
                </c:pt>
                <c:pt idx="15628">
                  <c:v>15.951499999999999</c:v>
                </c:pt>
                <c:pt idx="15629">
                  <c:v>14.398</c:v>
                </c:pt>
                <c:pt idx="15630">
                  <c:v>12.9489</c:v>
                </c:pt>
                <c:pt idx="15631">
                  <c:v>11.934699999999999</c:v>
                </c:pt>
                <c:pt idx="15632">
                  <c:v>10.9841</c:v>
                </c:pt>
                <c:pt idx="15633">
                  <c:v>9.9985599999999994</c:v>
                </c:pt>
                <c:pt idx="15634">
                  <c:v>9.3545200000000008</c:v>
                </c:pt>
                <c:pt idx="15635">
                  <c:v>8.7487600000000008</c:v>
                </c:pt>
                <c:pt idx="15636">
                  <c:v>8.1805400000000006</c:v>
                </c:pt>
                <c:pt idx="15637">
                  <c:v>7.6485399999999997</c:v>
                </c:pt>
                <c:pt idx="15638">
                  <c:v>7.1516900000000003</c:v>
                </c:pt>
                <c:pt idx="15639">
                  <c:v>6.6884499999999996</c:v>
                </c:pt>
                <c:pt idx="15640">
                  <c:v>6.2574300000000003</c:v>
                </c:pt>
                <c:pt idx="15641">
                  <c:v>5.84246</c:v>
                </c:pt>
                <c:pt idx="15642">
                  <c:v>5.4586399999999999</c:v>
                </c:pt>
                <c:pt idx="15643">
                  <c:v>5.1039899999999996</c:v>
                </c:pt>
                <c:pt idx="15644">
                  <c:v>4.7767200000000001</c:v>
                </c:pt>
                <c:pt idx="15645">
                  <c:v>4.4749299999999996</c:v>
                </c:pt>
                <c:pt idx="15646">
                  <c:v>4.1968800000000002</c:v>
                </c:pt>
                <c:pt idx="15647">
                  <c:v>3.9407999999999999</c:v>
                </c:pt>
                <c:pt idx="15648">
                  <c:v>3.7051099999999999</c:v>
                </c:pt>
                <c:pt idx="15649">
                  <c:v>3.4880900000000001</c:v>
                </c:pt>
                <c:pt idx="15650">
                  <c:v>3.2883599999999999</c:v>
                </c:pt>
                <c:pt idx="15651">
                  <c:v>3.0908899999999999</c:v>
                </c:pt>
                <c:pt idx="15652">
                  <c:v>2.88557</c:v>
                </c:pt>
                <c:pt idx="15653">
                  <c:v>2.6997599999999999</c:v>
                </c:pt>
                <c:pt idx="15654">
                  <c:v>2.5314399999999999</c:v>
                </c:pt>
                <c:pt idx="15655">
                  <c:v>2.3787099999999999</c:v>
                </c:pt>
                <c:pt idx="15656">
                  <c:v>2.2399</c:v>
                </c:pt>
                <c:pt idx="15657">
                  <c:v>2.1134599999999999</c:v>
                </c:pt>
                <c:pt idx="15658">
                  <c:v>1.9980800000000001</c:v>
                </c:pt>
                <c:pt idx="15659">
                  <c:v>1.89255</c:v>
                </c:pt>
                <c:pt idx="15660">
                  <c:v>1.79582</c:v>
                </c:pt>
                <c:pt idx="15661">
                  <c:v>1.6789099999999999</c:v>
                </c:pt>
                <c:pt idx="15662">
                  <c:v>1.58968</c:v>
                </c:pt>
                <c:pt idx="15663">
                  <c:v>1.50804</c:v>
                </c:pt>
                <c:pt idx="15664">
                  <c:v>1.4095</c:v>
                </c:pt>
                <c:pt idx="15665">
                  <c:v>1.32117</c:v>
                </c:pt>
                <c:pt idx="15666">
                  <c:v>1.2416400000000001</c:v>
                </c:pt>
                <c:pt idx="15667">
                  <c:v>1.1696899999999999</c:v>
                </c:pt>
                <c:pt idx="15668">
                  <c:v>1.1043499999999999</c:v>
                </c:pt>
                <c:pt idx="15669">
                  <c:v>1.04478</c:v>
                </c:pt>
                <c:pt idx="15670">
                  <c:v>0.97950999999999999</c:v>
                </c:pt>
                <c:pt idx="15671">
                  <c:v>0.92741499999999999</c:v>
                </c:pt>
                <c:pt idx="15672">
                  <c:v>0.87967399999999996</c:v>
                </c:pt>
                <c:pt idx="15673">
                  <c:v>0.82193099999999997</c:v>
                </c:pt>
                <c:pt idx="15674">
                  <c:v>0.77006699999999995</c:v>
                </c:pt>
                <c:pt idx="15675">
                  <c:v>0.72327300000000005</c:v>
                </c:pt>
                <c:pt idx="15676">
                  <c:v>0.68089</c:v>
                </c:pt>
                <c:pt idx="15677">
                  <c:v>0.64235699999999996</c:v>
                </c:pt>
                <c:pt idx="15678">
                  <c:v>0.60721199999999997</c:v>
                </c:pt>
                <c:pt idx="15679">
                  <c:v>0.57055400000000001</c:v>
                </c:pt>
                <c:pt idx="15680">
                  <c:v>0.537327</c:v>
                </c:pt>
                <c:pt idx="15681">
                  <c:v>0.50710500000000003</c:v>
                </c:pt>
                <c:pt idx="15682">
                  <c:v>0.47953200000000001</c:v>
                </c:pt>
                <c:pt idx="15683">
                  <c:v>0.45429799999999998</c:v>
                </c:pt>
                <c:pt idx="15684">
                  <c:v>0.43114599999999997</c:v>
                </c:pt>
                <c:pt idx="15685">
                  <c:v>0.40984700000000002</c:v>
                </c:pt>
                <c:pt idx="15686">
                  <c:v>0.39021</c:v>
                </c:pt>
                <c:pt idx="15687">
                  <c:v>0.365012</c:v>
                </c:pt>
                <c:pt idx="15688">
                  <c:v>0.34237699999999999</c:v>
                </c:pt>
                <c:pt idx="15689">
                  <c:v>0.321965</c:v>
                </c:pt>
                <c:pt idx="15690">
                  <c:v>0.30349399999999999</c:v>
                </c:pt>
                <c:pt idx="15691">
                  <c:v>0.28672300000000001</c:v>
                </c:pt>
                <c:pt idx="15692">
                  <c:v>0.27145200000000003</c:v>
                </c:pt>
                <c:pt idx="15693">
                  <c:v>0.25750499999999998</c:v>
                </c:pt>
                <c:pt idx="15694">
                  <c:v>0.24473700000000001</c:v>
                </c:pt>
                <c:pt idx="15695">
                  <c:v>0.230656</c:v>
                </c:pt>
                <c:pt idx="15696">
                  <c:v>0.21792400000000001</c:v>
                </c:pt>
                <c:pt idx="15697">
                  <c:v>0.206376</c:v>
                </c:pt>
                <c:pt idx="15698">
                  <c:v>0.19587399999999999</c:v>
                </c:pt>
                <c:pt idx="15699">
                  <c:v>0.18629799999999999</c:v>
                </c:pt>
                <c:pt idx="15700">
                  <c:v>0.17754500000000001</c:v>
                </c:pt>
                <c:pt idx="15701">
                  <c:v>0.165771</c:v>
                </c:pt>
                <c:pt idx="15702">
                  <c:v>0.15670999999999999</c:v>
                </c:pt>
                <c:pt idx="15703">
                  <c:v>0.14916499999999999</c:v>
                </c:pt>
                <c:pt idx="15704">
                  <c:v>0.14230999999999999</c:v>
                </c:pt>
                <c:pt idx="15705">
                  <c:v>0.13411100000000001</c:v>
                </c:pt>
                <c:pt idx="15706">
                  <c:v>0.12684799999999999</c:v>
                </c:pt>
                <c:pt idx="15707">
                  <c:v>0.120396</c:v>
                </c:pt>
                <c:pt idx="15708">
                  <c:v>0.114653</c:v>
                </c:pt>
                <c:pt idx="15709">
                  <c:v>0.109532</c:v>
                </c:pt>
                <c:pt idx="15710">
                  <c:v>0.10496</c:v>
                </c:pt>
                <c:pt idx="15711">
                  <c:v>9.9920900000000007E-2</c:v>
                </c:pt>
                <c:pt idx="15712">
                  <c:v>9.5541000000000001E-2</c:v>
                </c:pt>
                <c:pt idx="15713">
                  <c:v>9.1736700000000004E-2</c:v>
                </c:pt>
                <c:pt idx="15714">
                  <c:v>8.8439900000000002E-2</c:v>
                </c:pt>
                <c:pt idx="15715">
                  <c:v>8.5594100000000006E-2</c:v>
                </c:pt>
                <c:pt idx="15716">
                  <c:v>8.3153099999999994E-2</c:v>
                </c:pt>
                <c:pt idx="15717">
                  <c:v>8.1078499999999998E-2</c:v>
                </c:pt>
                <c:pt idx="15718">
                  <c:v>7.9338900000000004E-2</c:v>
                </c:pt>
                <c:pt idx="15719">
                  <c:v>7.7353500000000006E-2</c:v>
                </c:pt>
                <c:pt idx="15720">
                  <c:v>7.5965000000000005E-2</c:v>
                </c:pt>
                <c:pt idx="15721">
                  <c:v>7.51328E-2</c:v>
                </c:pt>
                <c:pt idx="15722">
                  <c:v>7.4830499999999994E-2</c:v>
                </c:pt>
                <c:pt idx="15723">
                  <c:v>7.4956200000000001E-2</c:v>
                </c:pt>
                <c:pt idx="15724">
                  <c:v>7.5402499999999997E-2</c:v>
                </c:pt>
                <c:pt idx="15725">
                  <c:v>7.6172299999999998E-2</c:v>
                </c:pt>
                <c:pt idx="15726">
                  <c:v>7.7272300000000002E-2</c:v>
                </c:pt>
                <c:pt idx="15727">
                  <c:v>7.8722700000000007E-2</c:v>
                </c:pt>
                <c:pt idx="15728">
                  <c:v>8.0554299999999995E-2</c:v>
                </c:pt>
                <c:pt idx="15729">
                  <c:v>8.2799899999999996E-2</c:v>
                </c:pt>
                <c:pt idx="15730">
                  <c:v>8.5498099999999994E-2</c:v>
                </c:pt>
                <c:pt idx="15731">
                  <c:v>8.8152999999999995E-2</c:v>
                </c:pt>
                <c:pt idx="15732">
                  <c:v>9.1200299999999998E-2</c:v>
                </c:pt>
                <c:pt idx="15733">
                  <c:v>9.46853E-2</c:v>
                </c:pt>
                <c:pt idx="15734">
                  <c:v>9.8662299999999994E-2</c:v>
                </c:pt>
                <c:pt idx="15735">
                  <c:v>0.103197</c:v>
                </c:pt>
                <c:pt idx="15736">
                  <c:v>0.10836899999999999</c:v>
                </c:pt>
                <c:pt idx="15737">
                  <c:v>0.114275</c:v>
                </c:pt>
                <c:pt idx="15738">
                  <c:v>0.121034</c:v>
                </c:pt>
                <c:pt idx="15739">
                  <c:v>0.12634899999999999</c:v>
                </c:pt>
                <c:pt idx="15740">
                  <c:v>0.132211</c:v>
                </c:pt>
                <c:pt idx="15741">
                  <c:v>0.13869000000000001</c:v>
                </c:pt>
                <c:pt idx="15742">
                  <c:v>0.14586499999999999</c:v>
                </c:pt>
                <c:pt idx="15743">
                  <c:v>0.153835</c:v>
                </c:pt>
                <c:pt idx="15744">
                  <c:v>0.162714</c:v>
                </c:pt>
                <c:pt idx="15745">
                  <c:v>0.17264499999999999</c:v>
                </c:pt>
                <c:pt idx="15746">
                  <c:v>0.18379400000000001</c:v>
                </c:pt>
                <c:pt idx="15747">
                  <c:v>0.19261400000000001</c:v>
                </c:pt>
                <c:pt idx="15748">
                  <c:v>0.20224400000000001</c:v>
                </c:pt>
                <c:pt idx="15749">
                  <c:v>0.212783</c:v>
                </c:pt>
                <c:pt idx="15750">
                  <c:v>0.22434899999999999</c:v>
                </c:pt>
                <c:pt idx="15751">
                  <c:v>0.23707500000000001</c:v>
                </c:pt>
                <c:pt idx="15752">
                  <c:v>0.25112099999999998</c:v>
                </c:pt>
                <c:pt idx="15753">
                  <c:v>0.26667600000000002</c:v>
                </c:pt>
                <c:pt idx="15754">
                  <c:v>0.28396199999999999</c:v>
                </c:pt>
                <c:pt idx="15755">
                  <c:v>0.29871799999999998</c:v>
                </c:pt>
                <c:pt idx="15756">
                  <c:v>0.31482100000000002</c:v>
                </c:pt>
                <c:pt idx="15757">
                  <c:v>0.33244000000000001</c:v>
                </c:pt>
                <c:pt idx="15758">
                  <c:v>0.351773</c:v>
                </c:pt>
                <c:pt idx="15759">
                  <c:v>0.373056</c:v>
                </c:pt>
                <c:pt idx="15760">
                  <c:v>0.39656200000000003</c:v>
                </c:pt>
                <c:pt idx="15761">
                  <c:v>0.42262</c:v>
                </c:pt>
                <c:pt idx="15762">
                  <c:v>0.45161899999999999</c:v>
                </c:pt>
                <c:pt idx="15763">
                  <c:v>0.47752499999999998</c:v>
                </c:pt>
                <c:pt idx="15764">
                  <c:v>0.50595299999999999</c:v>
                </c:pt>
                <c:pt idx="15765">
                  <c:v>0.53725400000000001</c:v>
                </c:pt>
                <c:pt idx="15766">
                  <c:v>0.57184199999999996</c:v>
                </c:pt>
                <c:pt idx="15767">
                  <c:v>0.61021300000000001</c:v>
                </c:pt>
                <c:pt idx="15768">
                  <c:v>0.64563599999999999</c:v>
                </c:pt>
                <c:pt idx="15769">
                  <c:v>0.680562</c:v>
                </c:pt>
                <c:pt idx="15770">
                  <c:v>0.71867000000000003</c:v>
                </c:pt>
                <c:pt idx="15771">
                  <c:v>0.76666699999999999</c:v>
                </c:pt>
                <c:pt idx="15772">
                  <c:v>0.82433000000000001</c:v>
                </c:pt>
                <c:pt idx="15773">
                  <c:v>0.88321300000000003</c:v>
                </c:pt>
                <c:pt idx="15774">
                  <c:v>0.937477</c:v>
                </c:pt>
                <c:pt idx="15775">
                  <c:v>0.99710699999999997</c:v>
                </c:pt>
                <c:pt idx="15776">
                  <c:v>1.0513600000000001</c:v>
                </c:pt>
                <c:pt idx="15777">
                  <c:v>1.1089599999999999</c:v>
                </c:pt>
                <c:pt idx="15778">
                  <c:v>1.19112</c:v>
                </c:pt>
                <c:pt idx="15779">
                  <c:v>1.27308</c:v>
                </c:pt>
                <c:pt idx="15780">
                  <c:v>1.3409599999999999</c:v>
                </c:pt>
                <c:pt idx="15781">
                  <c:v>1.41513</c:v>
                </c:pt>
                <c:pt idx="15782">
                  <c:v>1.4964599999999999</c:v>
                </c:pt>
                <c:pt idx="15783">
                  <c:v>1.5859099999999999</c:v>
                </c:pt>
                <c:pt idx="15784">
                  <c:v>1.67092</c:v>
                </c:pt>
                <c:pt idx="15785">
                  <c:v>1.76376</c:v>
                </c:pt>
                <c:pt idx="15786">
                  <c:v>1.8654599999999999</c:v>
                </c:pt>
                <c:pt idx="15787">
                  <c:v>1.9771099999999999</c:v>
                </c:pt>
                <c:pt idx="15788">
                  <c:v>2.1200399999999999</c:v>
                </c:pt>
                <c:pt idx="15789">
                  <c:v>2.2801800000000001</c:v>
                </c:pt>
                <c:pt idx="15790">
                  <c:v>2.39777</c:v>
                </c:pt>
                <c:pt idx="15791">
                  <c:v>2.5250499999999998</c:v>
                </c:pt>
                <c:pt idx="15792">
                  <c:v>2.66289</c:v>
                </c:pt>
                <c:pt idx="15793">
                  <c:v>2.8123499999999999</c:v>
                </c:pt>
                <c:pt idx="15794">
                  <c:v>2.9744799999999998</c:v>
                </c:pt>
                <c:pt idx="15795">
                  <c:v>3.1505200000000002</c:v>
                </c:pt>
                <c:pt idx="15796">
                  <c:v>3.3416800000000002</c:v>
                </c:pt>
                <c:pt idx="15797">
                  <c:v>3.5493399999999999</c:v>
                </c:pt>
                <c:pt idx="15798">
                  <c:v>3.7748699999999999</c:v>
                </c:pt>
                <c:pt idx="15799">
                  <c:v>4.0198700000000001</c:v>
                </c:pt>
                <c:pt idx="15800">
                  <c:v>4.2858299999999998</c:v>
                </c:pt>
                <c:pt idx="15801">
                  <c:v>4.5744499999999997</c:v>
                </c:pt>
                <c:pt idx="15802">
                  <c:v>4.8873699999999998</c:v>
                </c:pt>
                <c:pt idx="15803">
                  <c:v>5.2255900000000004</c:v>
                </c:pt>
                <c:pt idx="15804">
                  <c:v>5.5914200000000003</c:v>
                </c:pt>
                <c:pt idx="15805">
                  <c:v>5.98672</c:v>
                </c:pt>
                <c:pt idx="15806">
                  <c:v>6.4131299999999998</c:v>
                </c:pt>
                <c:pt idx="15807">
                  <c:v>6.8724400000000001</c:v>
                </c:pt>
                <c:pt idx="15808">
                  <c:v>7.43316</c:v>
                </c:pt>
                <c:pt idx="15809">
                  <c:v>8.07653</c:v>
                </c:pt>
                <c:pt idx="15810">
                  <c:v>8.7736499999999999</c:v>
                </c:pt>
                <c:pt idx="15811">
                  <c:v>9.5266999999999999</c:v>
                </c:pt>
                <c:pt idx="15812">
                  <c:v>10.3367</c:v>
                </c:pt>
                <c:pt idx="15813">
                  <c:v>11.2065</c:v>
                </c:pt>
                <c:pt idx="15814">
                  <c:v>12.138400000000001</c:v>
                </c:pt>
                <c:pt idx="15815">
                  <c:v>13.470800000000001</c:v>
                </c:pt>
                <c:pt idx="15816">
                  <c:v>14.9017</c:v>
                </c:pt>
                <c:pt idx="15817">
                  <c:v>16.423300000000001</c:v>
                </c:pt>
                <c:pt idx="15818">
                  <c:v>18.353400000000001</c:v>
                </c:pt>
                <c:pt idx="15819">
                  <c:v>21.058299999999999</c:v>
                </c:pt>
                <c:pt idx="15820">
                  <c:v>26.5824</c:v>
                </c:pt>
                <c:pt idx="15821">
                  <c:v>29.022400000000001</c:v>
                </c:pt>
                <c:pt idx="15822">
                  <c:v>30.523399999999999</c:v>
                </c:pt>
                <c:pt idx="15823">
                  <c:v>31.887699999999999</c:v>
                </c:pt>
                <c:pt idx="15824">
                  <c:v>33.195500000000003</c:v>
                </c:pt>
                <c:pt idx="15825">
                  <c:v>34.091200000000001</c:v>
                </c:pt>
                <c:pt idx="15826">
                  <c:v>34.811700000000002</c:v>
                </c:pt>
                <c:pt idx="15827">
                  <c:v>35.399299999999997</c:v>
                </c:pt>
                <c:pt idx="15828">
                  <c:v>35.729500000000002</c:v>
                </c:pt>
                <c:pt idx="15829">
                  <c:v>35.802999999999997</c:v>
                </c:pt>
                <c:pt idx="15830">
                  <c:v>35.679699999999997</c:v>
                </c:pt>
                <c:pt idx="15831">
                  <c:v>35.302300000000002</c:v>
                </c:pt>
                <c:pt idx="15832">
                  <c:v>34.670699999999997</c:v>
                </c:pt>
                <c:pt idx="15833">
                  <c:v>33.803600000000003</c:v>
                </c:pt>
                <c:pt idx="15834">
                  <c:v>32.851700000000001</c:v>
                </c:pt>
                <c:pt idx="15835">
                  <c:v>31.748000000000001</c:v>
                </c:pt>
                <c:pt idx="15836">
                  <c:v>30.0747</c:v>
                </c:pt>
                <c:pt idx="15837">
                  <c:v>28.218399999999999</c:v>
                </c:pt>
                <c:pt idx="15838">
                  <c:v>24.864000000000001</c:v>
                </c:pt>
                <c:pt idx="15839">
                  <c:v>19.681000000000001</c:v>
                </c:pt>
                <c:pt idx="15840">
                  <c:v>17.689900000000002</c:v>
                </c:pt>
                <c:pt idx="15841">
                  <c:v>15.8734</c:v>
                </c:pt>
                <c:pt idx="15842">
                  <c:v>14.3835</c:v>
                </c:pt>
                <c:pt idx="15843">
                  <c:v>12.987500000000001</c:v>
                </c:pt>
                <c:pt idx="15844">
                  <c:v>12.0062</c:v>
                </c:pt>
                <c:pt idx="15845">
                  <c:v>11.0307</c:v>
                </c:pt>
                <c:pt idx="15846">
                  <c:v>10.024699999999999</c:v>
                </c:pt>
                <c:pt idx="15847">
                  <c:v>9.0990800000000007</c:v>
                </c:pt>
                <c:pt idx="15848">
                  <c:v>8.5259800000000006</c:v>
                </c:pt>
                <c:pt idx="15849">
                  <c:v>7.9871100000000004</c:v>
                </c:pt>
                <c:pt idx="15850">
                  <c:v>7.4815500000000004</c:v>
                </c:pt>
                <c:pt idx="15851">
                  <c:v>7.0082000000000004</c:v>
                </c:pt>
                <c:pt idx="15852">
                  <c:v>6.48447</c:v>
                </c:pt>
                <c:pt idx="15853">
                  <c:v>6.0625400000000003</c:v>
                </c:pt>
                <c:pt idx="15854">
                  <c:v>5.67075</c:v>
                </c:pt>
                <c:pt idx="15855">
                  <c:v>5.3072800000000004</c:v>
                </c:pt>
                <c:pt idx="15856">
                  <c:v>4.97072</c:v>
                </c:pt>
                <c:pt idx="15857">
                  <c:v>4.6593</c:v>
                </c:pt>
                <c:pt idx="15858">
                  <c:v>4.3714700000000004</c:v>
                </c:pt>
                <c:pt idx="15859">
                  <c:v>4.1055900000000003</c:v>
                </c:pt>
                <c:pt idx="15860">
                  <c:v>3.8601899999999998</c:v>
                </c:pt>
                <c:pt idx="15861">
                  <c:v>3.6337299999999999</c:v>
                </c:pt>
                <c:pt idx="15862">
                  <c:v>3.4248699999999999</c:v>
                </c:pt>
                <c:pt idx="15863">
                  <c:v>3.1898</c:v>
                </c:pt>
                <c:pt idx="15864">
                  <c:v>2.9769399999999999</c:v>
                </c:pt>
                <c:pt idx="15865">
                  <c:v>2.7840400000000001</c:v>
                </c:pt>
                <c:pt idx="15866">
                  <c:v>2.6091099999999998</c:v>
                </c:pt>
                <c:pt idx="15867">
                  <c:v>2.4502700000000002</c:v>
                </c:pt>
                <c:pt idx="15868">
                  <c:v>2.30586</c:v>
                </c:pt>
                <c:pt idx="15869">
                  <c:v>2.1743700000000001</c:v>
                </c:pt>
                <c:pt idx="15870">
                  <c:v>2.05444</c:v>
                </c:pt>
                <c:pt idx="15871">
                  <c:v>1.94482</c:v>
                </c:pt>
                <c:pt idx="15872">
                  <c:v>1.8444400000000001</c:v>
                </c:pt>
                <c:pt idx="15873">
                  <c:v>1.74865</c:v>
                </c:pt>
                <c:pt idx="15874">
                  <c:v>1.6541399999999999</c:v>
                </c:pt>
                <c:pt idx="15875">
                  <c:v>1.56786</c:v>
                </c:pt>
                <c:pt idx="15876">
                  <c:v>1.48888</c:v>
                </c:pt>
                <c:pt idx="15877">
                  <c:v>1.3935299999999999</c:v>
                </c:pt>
                <c:pt idx="15878">
                  <c:v>1.3080400000000001</c:v>
                </c:pt>
                <c:pt idx="15879">
                  <c:v>1.23105</c:v>
                </c:pt>
                <c:pt idx="15880">
                  <c:v>1.1614</c:v>
                </c:pt>
                <c:pt idx="15881">
                  <c:v>1.0981399999999999</c:v>
                </c:pt>
                <c:pt idx="15882">
                  <c:v>1.0290699999999999</c:v>
                </c:pt>
                <c:pt idx="15883">
                  <c:v>0.97413099999999997</c:v>
                </c:pt>
                <c:pt idx="15884">
                  <c:v>0.92392799999999997</c:v>
                </c:pt>
                <c:pt idx="15885">
                  <c:v>0.86338499999999996</c:v>
                </c:pt>
                <c:pt idx="15886">
                  <c:v>0.80916999999999994</c:v>
                </c:pt>
                <c:pt idx="15887">
                  <c:v>0.76038099999999997</c:v>
                </c:pt>
                <c:pt idx="15888">
                  <c:v>0.71629299999999996</c:v>
                </c:pt>
                <c:pt idx="15889">
                  <c:v>0.67629499999999998</c:v>
                </c:pt>
                <c:pt idx="15890">
                  <c:v>0.63988299999999998</c:v>
                </c:pt>
                <c:pt idx="15891">
                  <c:v>0.59738599999999997</c:v>
                </c:pt>
                <c:pt idx="15892">
                  <c:v>0.55941099999999999</c:v>
                </c:pt>
                <c:pt idx="15893">
                  <c:v>0.52532500000000004</c:v>
                </c:pt>
                <c:pt idx="15894">
                  <c:v>0.49460799999999999</c:v>
                </c:pt>
                <c:pt idx="15895">
                  <c:v>0.46682299999999999</c:v>
                </c:pt>
                <c:pt idx="15896">
                  <c:v>0.44160899999999997</c:v>
                </c:pt>
                <c:pt idx="15897">
                  <c:v>0.41865799999999997</c:v>
                </c:pt>
                <c:pt idx="15898">
                  <c:v>0.39770699999999998</c:v>
                </c:pt>
                <c:pt idx="15899">
                  <c:v>0.37330999999999998</c:v>
                </c:pt>
                <c:pt idx="15900">
                  <c:v>0.35145599999999999</c:v>
                </c:pt>
                <c:pt idx="15901">
                  <c:v>0.33180900000000002</c:v>
                </c:pt>
                <c:pt idx="15902">
                  <c:v>0.31408700000000001</c:v>
                </c:pt>
                <c:pt idx="15903">
                  <c:v>0.29805199999999998</c:v>
                </c:pt>
                <c:pt idx="15904">
                  <c:v>0.28350700000000001</c:v>
                </c:pt>
                <c:pt idx="15905">
                  <c:v>0.27027899999999999</c:v>
                </c:pt>
                <c:pt idx="15906">
                  <c:v>0.25822299999999998</c:v>
                </c:pt>
                <c:pt idx="15907">
                  <c:v>0.24415999999999999</c:v>
                </c:pt>
                <c:pt idx="15908">
                  <c:v>0.231624</c:v>
                </c:pt>
                <c:pt idx="15909">
                  <c:v>0.22042300000000001</c:v>
                </c:pt>
                <c:pt idx="15910">
                  <c:v>0.210399</c:v>
                </c:pt>
                <c:pt idx="15911">
                  <c:v>0.20141600000000001</c:v>
                </c:pt>
                <c:pt idx="15912">
                  <c:v>0.19336100000000001</c:v>
                </c:pt>
                <c:pt idx="15913">
                  <c:v>0.186136</c:v>
                </c:pt>
                <c:pt idx="15914">
                  <c:v>0.177343</c:v>
                </c:pt>
                <c:pt idx="15915">
                  <c:v>0.170964</c:v>
                </c:pt>
                <c:pt idx="15916">
                  <c:v>0.165384</c:v>
                </c:pt>
                <c:pt idx="15917">
                  <c:v>0.16053700000000001</c:v>
                </c:pt>
                <c:pt idx="15918">
                  <c:v>0.15513199999999999</c:v>
                </c:pt>
                <c:pt idx="15919">
                  <c:v>0.150862</c:v>
                </c:pt>
                <c:pt idx="15920">
                  <c:v>0.14768500000000001</c:v>
                </c:pt>
                <c:pt idx="15921">
                  <c:v>0.14560699999999999</c:v>
                </c:pt>
                <c:pt idx="15922">
                  <c:v>0.14480499999999999</c:v>
                </c:pt>
                <c:pt idx="15923">
                  <c:v>0.14465900000000001</c:v>
                </c:pt>
                <c:pt idx="15924">
                  <c:v>0.14519000000000001</c:v>
                </c:pt>
                <c:pt idx="15925">
                  <c:v>0.14622099999999999</c:v>
                </c:pt>
                <c:pt idx="15926">
                  <c:v>0.14789099999999999</c:v>
                </c:pt>
                <c:pt idx="15927">
                  <c:v>0.15032200000000001</c:v>
                </c:pt>
                <c:pt idx="15928">
                  <c:v>0.15368899999999999</c:v>
                </c:pt>
                <c:pt idx="15929">
                  <c:v>0.15698599999999999</c:v>
                </c:pt>
                <c:pt idx="15930">
                  <c:v>0.161131</c:v>
                </c:pt>
                <c:pt idx="15931">
                  <c:v>0.16639699999999999</c:v>
                </c:pt>
                <c:pt idx="15932">
                  <c:v>0.17075000000000001</c:v>
                </c:pt>
                <c:pt idx="15933">
                  <c:v>0.176065</c:v>
                </c:pt>
                <c:pt idx="15934">
                  <c:v>0.18090700000000001</c:v>
                </c:pt>
                <c:pt idx="15935">
                  <c:v>0.18670400000000001</c:v>
                </c:pt>
                <c:pt idx="15936">
                  <c:v>0.193772</c:v>
                </c:pt>
                <c:pt idx="15937">
                  <c:v>0.19940099999999999</c:v>
                </c:pt>
                <c:pt idx="15938">
                  <c:v>0.20596</c:v>
                </c:pt>
                <c:pt idx="15939">
                  <c:v>0.21366499999999999</c:v>
                </c:pt>
                <c:pt idx="15940">
                  <c:v>0.22278100000000001</c:v>
                </c:pt>
                <c:pt idx="15941">
                  <c:v>0.230741</c:v>
                </c:pt>
                <c:pt idx="15942">
                  <c:v>0.239844</c:v>
                </c:pt>
                <c:pt idx="15943">
                  <c:v>0.25028499999999998</c:v>
                </c:pt>
                <c:pt idx="15944">
                  <c:v>0.26228699999999999</c:v>
                </c:pt>
                <c:pt idx="15945">
                  <c:v>0.27611000000000002</c:v>
                </c:pt>
                <c:pt idx="15946">
                  <c:v>0.29204599999999997</c:v>
                </c:pt>
                <c:pt idx="15947">
                  <c:v>0.310442</c:v>
                </c:pt>
                <c:pt idx="15948">
                  <c:v>0.32425799999999999</c:v>
                </c:pt>
                <c:pt idx="15949">
                  <c:v>0.33946100000000001</c:v>
                </c:pt>
                <c:pt idx="15950">
                  <c:v>0.35897499999999999</c:v>
                </c:pt>
                <c:pt idx="15951">
                  <c:v>0.37739200000000001</c:v>
                </c:pt>
                <c:pt idx="15952">
                  <c:v>0.39761099999999999</c:v>
                </c:pt>
                <c:pt idx="15953">
                  <c:v>0.41981800000000002</c:v>
                </c:pt>
                <c:pt idx="15954">
                  <c:v>0.44417400000000001</c:v>
                </c:pt>
                <c:pt idx="15955">
                  <c:v>0.47088600000000003</c:v>
                </c:pt>
                <c:pt idx="15956">
                  <c:v>0.50015100000000001</c:v>
                </c:pt>
                <c:pt idx="15957">
                  <c:v>0.53219899999999998</c:v>
                </c:pt>
                <c:pt idx="15958">
                  <c:v>0.567249</c:v>
                </c:pt>
                <c:pt idx="15959">
                  <c:v>0.60555800000000004</c:v>
                </c:pt>
                <c:pt idx="15960">
                  <c:v>0.64736700000000003</c:v>
                </c:pt>
                <c:pt idx="15961">
                  <c:v>0.69299699999999997</c:v>
                </c:pt>
                <c:pt idx="15962">
                  <c:v>0.74268699999999999</c:v>
                </c:pt>
                <c:pt idx="15963">
                  <c:v>0.79676000000000002</c:v>
                </c:pt>
                <c:pt idx="15964">
                  <c:v>0.855514</c:v>
                </c:pt>
                <c:pt idx="15965">
                  <c:v>0.91929799999999995</c:v>
                </c:pt>
                <c:pt idx="15966">
                  <c:v>0.98843000000000003</c:v>
                </c:pt>
                <c:pt idx="15967">
                  <c:v>1.06328</c:v>
                </c:pt>
                <c:pt idx="15968">
                  <c:v>1.14415</c:v>
                </c:pt>
                <c:pt idx="15969">
                  <c:v>1.23149</c:v>
                </c:pt>
                <c:pt idx="15970">
                  <c:v>1.32558</c:v>
                </c:pt>
                <c:pt idx="15971">
                  <c:v>1.44367</c:v>
                </c:pt>
                <c:pt idx="15972">
                  <c:v>1.55202</c:v>
                </c:pt>
                <c:pt idx="15973">
                  <c:v>1.66812</c:v>
                </c:pt>
                <c:pt idx="15974">
                  <c:v>1.7923</c:v>
                </c:pt>
                <c:pt idx="15975">
                  <c:v>1.9249499999999999</c:v>
                </c:pt>
                <c:pt idx="15976">
                  <c:v>2.0663999999999998</c:v>
                </c:pt>
                <c:pt idx="15977">
                  <c:v>2.21698</c:v>
                </c:pt>
                <c:pt idx="15978">
                  <c:v>2.3770099999999998</c:v>
                </c:pt>
                <c:pt idx="15979">
                  <c:v>2.5468299999999999</c:v>
                </c:pt>
                <c:pt idx="15980">
                  <c:v>2.8204699999999998</c:v>
                </c:pt>
                <c:pt idx="15981">
                  <c:v>3.1176400000000002</c:v>
                </c:pt>
                <c:pt idx="15982">
                  <c:v>3.4389799999999999</c:v>
                </c:pt>
                <c:pt idx="15983">
                  <c:v>3.7850799999999998</c:v>
                </c:pt>
                <c:pt idx="15984">
                  <c:v>4.1561599999999999</c:v>
                </c:pt>
                <c:pt idx="15985">
                  <c:v>4.6441299999999996</c:v>
                </c:pt>
                <c:pt idx="15986">
                  <c:v>5.1692900000000002</c:v>
                </c:pt>
                <c:pt idx="15987">
                  <c:v>5.73081</c:v>
                </c:pt>
                <c:pt idx="15988">
                  <c:v>6.3269200000000003</c:v>
                </c:pt>
                <c:pt idx="15989">
                  <c:v>7.1713199999999997</c:v>
                </c:pt>
                <c:pt idx="15990">
                  <c:v>8.2112599999999993</c:v>
                </c:pt>
                <c:pt idx="15991">
                  <c:v>9.6712399999999992</c:v>
                </c:pt>
                <c:pt idx="15992">
                  <c:v>12.353300000000001</c:v>
                </c:pt>
                <c:pt idx="15993">
                  <c:v>13.5221</c:v>
                </c:pt>
                <c:pt idx="15994">
                  <c:v>14.4918</c:v>
                </c:pt>
                <c:pt idx="15995">
                  <c:v>15.257</c:v>
                </c:pt>
                <c:pt idx="15996">
                  <c:v>15.8302</c:v>
                </c:pt>
                <c:pt idx="15997">
                  <c:v>16.3065</c:v>
                </c:pt>
                <c:pt idx="15998">
                  <c:v>16.725899999999999</c:v>
                </c:pt>
                <c:pt idx="15999">
                  <c:v>16.994199999999999</c:v>
                </c:pt>
                <c:pt idx="16000">
                  <c:v>17.162400000000002</c:v>
                </c:pt>
                <c:pt idx="16001">
                  <c:v>17.2163</c:v>
                </c:pt>
                <c:pt idx="16002">
                  <c:v>17.158300000000001</c:v>
                </c:pt>
                <c:pt idx="16003">
                  <c:v>17.0154</c:v>
                </c:pt>
                <c:pt idx="16004">
                  <c:v>16.788799999999998</c:v>
                </c:pt>
                <c:pt idx="16005">
                  <c:v>16.3506</c:v>
                </c:pt>
                <c:pt idx="16006">
                  <c:v>15.828900000000001</c:v>
                </c:pt>
                <c:pt idx="16007">
                  <c:v>15.2555</c:v>
                </c:pt>
                <c:pt idx="16008">
                  <c:v>14.490500000000001</c:v>
                </c:pt>
                <c:pt idx="16009">
                  <c:v>13.5212</c:v>
                </c:pt>
                <c:pt idx="16010">
                  <c:v>12.353300000000001</c:v>
                </c:pt>
                <c:pt idx="16011">
                  <c:v>8.9363299999999999</c:v>
                </c:pt>
                <c:pt idx="16012">
                  <c:v>7.8627700000000003</c:v>
                </c:pt>
                <c:pt idx="16013">
                  <c:v>6.9361600000000001</c:v>
                </c:pt>
                <c:pt idx="16014">
                  <c:v>6.2389200000000002</c:v>
                </c:pt>
                <c:pt idx="16015">
                  <c:v>5.5823099999999997</c:v>
                </c:pt>
                <c:pt idx="16016">
                  <c:v>4.9696100000000003</c:v>
                </c:pt>
                <c:pt idx="16017">
                  <c:v>4.5865400000000003</c:v>
                </c:pt>
                <c:pt idx="16018">
                  <c:v>4.2241499999999998</c:v>
                </c:pt>
                <c:pt idx="16019">
                  <c:v>3.8826700000000001</c:v>
                </c:pt>
                <c:pt idx="16020">
                  <c:v>3.52332</c:v>
                </c:pt>
                <c:pt idx="16021">
                  <c:v>3.1900599999999999</c:v>
                </c:pt>
                <c:pt idx="16022">
                  <c:v>2.8822199999999998</c:v>
                </c:pt>
                <c:pt idx="16023">
                  <c:v>2.6907700000000001</c:v>
                </c:pt>
                <c:pt idx="16024">
                  <c:v>2.5100500000000001</c:v>
                </c:pt>
                <c:pt idx="16025">
                  <c:v>2.3397800000000002</c:v>
                </c:pt>
                <c:pt idx="16026">
                  <c:v>2.1796099999999998</c:v>
                </c:pt>
                <c:pt idx="16027">
                  <c:v>2.02921</c:v>
                </c:pt>
                <c:pt idx="16028">
                  <c:v>1.88825</c:v>
                </c:pt>
                <c:pt idx="16029">
                  <c:v>1.7563800000000001</c:v>
                </c:pt>
                <c:pt idx="16030">
                  <c:v>1.6331899999999999</c:v>
                </c:pt>
                <c:pt idx="16031">
                  <c:v>1.5183</c:v>
                </c:pt>
                <c:pt idx="16032">
                  <c:v>1.4113500000000001</c:v>
                </c:pt>
                <c:pt idx="16033">
                  <c:v>1.3119499999999999</c:v>
                </c:pt>
                <c:pt idx="16034">
                  <c:v>1.2299800000000001</c:v>
                </c:pt>
                <c:pt idx="16035">
                  <c:v>1.13103</c:v>
                </c:pt>
                <c:pt idx="16036">
                  <c:v>1.04057</c:v>
                </c:pt>
                <c:pt idx="16037">
                  <c:v>0.95804299999999998</c:v>
                </c:pt>
                <c:pt idx="16038">
                  <c:v>0.88288699999999998</c:v>
                </c:pt>
                <c:pt idx="16039">
                  <c:v>0.81459700000000002</c:v>
                </c:pt>
                <c:pt idx="16040">
                  <c:v>0.75260000000000005</c:v>
                </c:pt>
                <c:pt idx="16041">
                  <c:v>0.696465</c:v>
                </c:pt>
                <c:pt idx="16042">
                  <c:v>0.64569799999999999</c:v>
                </c:pt>
                <c:pt idx="16043">
                  <c:v>0.59987000000000001</c:v>
                </c:pt>
                <c:pt idx="16044">
                  <c:v>0.55854599999999999</c:v>
                </c:pt>
                <c:pt idx="16045">
                  <c:v>0.52134599999999998</c:v>
                </c:pt>
                <c:pt idx="16046">
                  <c:v>0.48789500000000002</c:v>
                </c:pt>
                <c:pt idx="16047">
                  <c:v>0.45786500000000002</c:v>
                </c:pt>
                <c:pt idx="16048">
                  <c:v>0.43091600000000002</c:v>
                </c:pt>
                <c:pt idx="16049">
                  <c:v>0.40677400000000002</c:v>
                </c:pt>
                <c:pt idx="16050">
                  <c:v>0.38515500000000003</c:v>
                </c:pt>
                <c:pt idx="16051">
                  <c:v>0.36581399999999997</c:v>
                </c:pt>
                <c:pt idx="16052">
                  <c:v>0.34851599999999999</c:v>
                </c:pt>
                <c:pt idx="16053">
                  <c:v>0.33305800000000002</c:v>
                </c:pt>
                <c:pt idx="16054">
                  <c:v>0.32367899999999999</c:v>
                </c:pt>
                <c:pt idx="16055">
                  <c:v>0.30690800000000001</c:v>
                </c:pt>
                <c:pt idx="16056">
                  <c:v>0.29268100000000002</c:v>
                </c:pt>
                <c:pt idx="16057">
                  <c:v>0.28040799999999999</c:v>
                </c:pt>
                <c:pt idx="16058">
                  <c:v>0.26980799999999999</c:v>
                </c:pt>
                <c:pt idx="16059">
                  <c:v>0.26064700000000002</c:v>
                </c:pt>
                <c:pt idx="16060">
                  <c:v>0.25271199999999999</c:v>
                </c:pt>
                <c:pt idx="16061">
                  <c:v>0.242732</c:v>
                </c:pt>
                <c:pt idx="16062">
                  <c:v>0.234627</c:v>
                </c:pt>
                <c:pt idx="16063">
                  <c:v>0.22800000000000001</c:v>
                </c:pt>
                <c:pt idx="16064">
                  <c:v>0.22254699999999999</c:v>
                </c:pt>
                <c:pt idx="16065">
                  <c:v>0.216693</c:v>
                </c:pt>
                <c:pt idx="16066">
                  <c:v>0.21207999999999999</c:v>
                </c:pt>
                <c:pt idx="16067">
                  <c:v>0.206847</c:v>
                </c:pt>
                <c:pt idx="16068">
                  <c:v>0.20307</c:v>
                </c:pt>
                <c:pt idx="16069">
                  <c:v>0.20033999999999999</c:v>
                </c:pt>
                <c:pt idx="16070">
                  <c:v>0.197908</c:v>
                </c:pt>
                <c:pt idx="16071">
                  <c:v>0.19653999999999999</c:v>
                </c:pt>
                <c:pt idx="16072">
                  <c:v>0.19600000000000001</c:v>
                </c:pt>
                <c:pt idx="16073">
                  <c:v>0.196434</c:v>
                </c:pt>
                <c:pt idx="16074">
                  <c:v>0.19803100000000001</c:v>
                </c:pt>
                <c:pt idx="16075">
                  <c:v>0.20064799999999999</c:v>
                </c:pt>
                <c:pt idx="16076">
                  <c:v>0.204177</c:v>
                </c:pt>
                <c:pt idx="16077">
                  <c:v>0.21019599999999999</c:v>
                </c:pt>
                <c:pt idx="16078">
                  <c:v>0.21765699999999999</c:v>
                </c:pt>
                <c:pt idx="16079">
                  <c:v>0.22656100000000001</c:v>
                </c:pt>
                <c:pt idx="16080">
                  <c:v>0.23696400000000001</c:v>
                </c:pt>
                <c:pt idx="16081">
                  <c:v>0.24823300000000001</c:v>
                </c:pt>
                <c:pt idx="16082">
                  <c:v>0.26022000000000001</c:v>
                </c:pt>
                <c:pt idx="16083">
                  <c:v>0.27370299999999997</c:v>
                </c:pt>
                <c:pt idx="16084">
                  <c:v>0.28884900000000002</c:v>
                </c:pt>
                <c:pt idx="16085">
                  <c:v>0.30585899999999999</c:v>
                </c:pt>
                <c:pt idx="16086">
                  <c:v>0.32498199999999999</c:v>
                </c:pt>
                <c:pt idx="16087">
                  <c:v>0.34651799999999999</c:v>
                </c:pt>
                <c:pt idx="16088">
                  <c:v>0.36447299999999999</c:v>
                </c:pt>
                <c:pt idx="16089">
                  <c:v>0.38417800000000002</c:v>
                </c:pt>
                <c:pt idx="16090">
                  <c:v>0.40804000000000001</c:v>
                </c:pt>
                <c:pt idx="16091">
                  <c:v>0.43460199999999999</c:v>
                </c:pt>
                <c:pt idx="16092">
                  <c:v>0.46426699999999999</c:v>
                </c:pt>
                <c:pt idx="16093">
                  <c:v>0.48884</c:v>
                </c:pt>
                <c:pt idx="16094">
                  <c:v>0.51318399999999997</c:v>
                </c:pt>
                <c:pt idx="16095">
                  <c:v>0.54708400000000001</c:v>
                </c:pt>
                <c:pt idx="16096">
                  <c:v>0.57649700000000004</c:v>
                </c:pt>
                <c:pt idx="16097">
                  <c:v>0.61187199999999997</c:v>
                </c:pt>
                <c:pt idx="16098">
                  <c:v>0.65642699999999998</c:v>
                </c:pt>
                <c:pt idx="16099">
                  <c:v>0.69617799999999996</c:v>
                </c:pt>
                <c:pt idx="16100">
                  <c:v>0.72996700000000003</c:v>
                </c:pt>
                <c:pt idx="16101">
                  <c:v>0.77604899999999999</c:v>
                </c:pt>
                <c:pt idx="16102">
                  <c:v>0.82695700000000005</c:v>
                </c:pt>
                <c:pt idx="16103">
                  <c:v>0.87163199999999996</c:v>
                </c:pt>
                <c:pt idx="16104">
                  <c:v>0.92026699999999995</c:v>
                </c:pt>
                <c:pt idx="16105">
                  <c:v>0.98738700000000001</c:v>
                </c:pt>
                <c:pt idx="16106">
                  <c:v>1.04297</c:v>
                </c:pt>
                <c:pt idx="16107">
                  <c:v>1.1036699999999999</c:v>
                </c:pt>
                <c:pt idx="16108">
                  <c:v>1.17015</c:v>
                </c:pt>
                <c:pt idx="16109">
                  <c:v>1.24318</c:v>
                </c:pt>
                <c:pt idx="16110">
                  <c:v>1.32368</c:v>
                </c:pt>
                <c:pt idx="16111">
                  <c:v>1.41273</c:v>
                </c:pt>
                <c:pt idx="16112">
                  <c:v>1.51162</c:v>
                </c:pt>
                <c:pt idx="16113">
                  <c:v>1.62188</c:v>
                </c:pt>
                <c:pt idx="16114">
                  <c:v>1.74539</c:v>
                </c:pt>
                <c:pt idx="16115">
                  <c:v>1.84924</c:v>
                </c:pt>
                <c:pt idx="16116">
                  <c:v>1.9776899999999999</c:v>
                </c:pt>
                <c:pt idx="16117">
                  <c:v>2.1207099999999999</c:v>
                </c:pt>
                <c:pt idx="16118">
                  <c:v>2.2389100000000002</c:v>
                </c:pt>
                <c:pt idx="16119">
                  <c:v>2.36768</c:v>
                </c:pt>
                <c:pt idx="16120">
                  <c:v>2.5211000000000001</c:v>
                </c:pt>
                <c:pt idx="16121">
                  <c:v>2.6903700000000002</c:v>
                </c:pt>
                <c:pt idx="16122">
                  <c:v>2.87764</c:v>
                </c:pt>
                <c:pt idx="16123">
                  <c:v>3.0853199999999998</c:v>
                </c:pt>
                <c:pt idx="16124">
                  <c:v>3.3161900000000002</c:v>
                </c:pt>
                <c:pt idx="16125">
                  <c:v>3.5779100000000001</c:v>
                </c:pt>
                <c:pt idx="16126">
                  <c:v>3.7709199999999998</c:v>
                </c:pt>
                <c:pt idx="16127">
                  <c:v>3.9790800000000002</c:v>
                </c:pt>
                <c:pt idx="16128">
                  <c:v>4.2036300000000004</c:v>
                </c:pt>
                <c:pt idx="16129">
                  <c:v>4.4460300000000004</c:v>
                </c:pt>
                <c:pt idx="16130">
                  <c:v>4.7076399999999996</c:v>
                </c:pt>
                <c:pt idx="16131">
                  <c:v>4.9900399999999996</c:v>
                </c:pt>
                <c:pt idx="16132">
                  <c:v>5.2947199999999999</c:v>
                </c:pt>
                <c:pt idx="16133">
                  <c:v>5.6282199999999998</c:v>
                </c:pt>
                <c:pt idx="16134">
                  <c:v>5.9880000000000004</c:v>
                </c:pt>
                <c:pt idx="16135">
                  <c:v>6.37582</c:v>
                </c:pt>
                <c:pt idx="16136">
                  <c:v>6.7932800000000002</c:v>
                </c:pt>
                <c:pt idx="16137">
                  <c:v>7.2421100000000003</c:v>
                </c:pt>
                <c:pt idx="16138">
                  <c:v>7.7236900000000004</c:v>
                </c:pt>
                <c:pt idx="16139">
                  <c:v>8.2394599999999993</c:v>
                </c:pt>
                <c:pt idx="16140">
                  <c:v>9.0146300000000004</c:v>
                </c:pt>
                <c:pt idx="16141">
                  <c:v>9.7201000000000004</c:v>
                </c:pt>
                <c:pt idx="16142">
                  <c:v>10.476100000000001</c:v>
                </c:pt>
                <c:pt idx="16143">
                  <c:v>11.282299999999999</c:v>
                </c:pt>
                <c:pt idx="16144">
                  <c:v>12.434100000000001</c:v>
                </c:pt>
                <c:pt idx="16145">
                  <c:v>13.4879</c:v>
                </c:pt>
                <c:pt idx="16146">
                  <c:v>14.882999999999999</c:v>
                </c:pt>
                <c:pt idx="16147">
                  <c:v>16.8535</c:v>
                </c:pt>
                <c:pt idx="16148">
                  <c:v>21.985800000000001</c:v>
                </c:pt>
                <c:pt idx="16149">
                  <c:v>23.924299999999999</c:v>
                </c:pt>
                <c:pt idx="16150">
                  <c:v>25.358499999999999</c:v>
                </c:pt>
                <c:pt idx="16151">
                  <c:v>26.3428</c:v>
                </c:pt>
                <c:pt idx="16152">
                  <c:v>27.200800000000001</c:v>
                </c:pt>
                <c:pt idx="16153">
                  <c:v>27.913499999999999</c:v>
                </c:pt>
                <c:pt idx="16154">
                  <c:v>28.407699999999998</c:v>
                </c:pt>
                <c:pt idx="16155">
                  <c:v>28.847799999999999</c:v>
                </c:pt>
                <c:pt idx="16156">
                  <c:v>29.0501</c:v>
                </c:pt>
                <c:pt idx="16157">
                  <c:v>29.063300000000002</c:v>
                </c:pt>
                <c:pt idx="16158">
                  <c:v>28.9605</c:v>
                </c:pt>
                <c:pt idx="16159">
                  <c:v>28.656600000000001</c:v>
                </c:pt>
                <c:pt idx="16160">
                  <c:v>28.136800000000001</c:v>
                </c:pt>
                <c:pt idx="16161">
                  <c:v>27.422799999999999</c:v>
                </c:pt>
                <c:pt idx="16162">
                  <c:v>26.533799999999999</c:v>
                </c:pt>
                <c:pt idx="16163">
                  <c:v>25.492599999999999</c:v>
                </c:pt>
                <c:pt idx="16164">
                  <c:v>23.912400000000002</c:v>
                </c:pt>
                <c:pt idx="16165">
                  <c:v>22.173400000000001</c:v>
                </c:pt>
                <c:pt idx="16166">
                  <c:v>16.639900000000001</c:v>
                </c:pt>
                <c:pt idx="16167">
                  <c:v>14.681100000000001</c:v>
                </c:pt>
                <c:pt idx="16168">
                  <c:v>13.075200000000001</c:v>
                </c:pt>
                <c:pt idx="16169">
                  <c:v>11.8787</c:v>
                </c:pt>
                <c:pt idx="16170">
                  <c:v>11.0375</c:v>
                </c:pt>
                <c:pt idx="16171">
                  <c:v>10.136900000000001</c:v>
                </c:pt>
                <c:pt idx="16172">
                  <c:v>9.3023500000000006</c:v>
                </c:pt>
                <c:pt idx="16173">
                  <c:v>8.5331200000000003</c:v>
                </c:pt>
                <c:pt idx="16174">
                  <c:v>7.8276399999999997</c:v>
                </c:pt>
                <c:pt idx="16175">
                  <c:v>7.1832700000000003</c:v>
                </c:pt>
                <c:pt idx="16176">
                  <c:v>6.7382499999999999</c:v>
                </c:pt>
                <c:pt idx="16177">
                  <c:v>6.2801600000000004</c:v>
                </c:pt>
                <c:pt idx="16178">
                  <c:v>5.85825</c:v>
                </c:pt>
                <c:pt idx="16179">
                  <c:v>5.4702400000000004</c:v>
                </c:pt>
                <c:pt idx="16180">
                  <c:v>5.1137499999999996</c:v>
                </c:pt>
                <c:pt idx="16181">
                  <c:v>4.7864699999999996</c:v>
                </c:pt>
                <c:pt idx="16182">
                  <c:v>4.4861599999999999</c:v>
                </c:pt>
                <c:pt idx="16183">
                  <c:v>4.2106199999999996</c:v>
                </c:pt>
                <c:pt idx="16184">
                  <c:v>3.9366500000000002</c:v>
                </c:pt>
                <c:pt idx="16185">
                  <c:v>3.6678899999999999</c:v>
                </c:pt>
                <c:pt idx="16186">
                  <c:v>3.4245999999999999</c:v>
                </c:pt>
                <c:pt idx="16187">
                  <c:v>3.2040899999999999</c:v>
                </c:pt>
                <c:pt idx="16188">
                  <c:v>3.0039099999999999</c:v>
                </c:pt>
                <c:pt idx="16189">
                  <c:v>2.8218700000000001</c:v>
                </c:pt>
                <c:pt idx="16190">
                  <c:v>2.6560199999999998</c:v>
                </c:pt>
                <c:pt idx="16191">
                  <c:v>2.5045899999999999</c:v>
                </c:pt>
                <c:pt idx="16192">
                  <c:v>2.3408600000000002</c:v>
                </c:pt>
                <c:pt idx="16193">
                  <c:v>2.2114199999999999</c:v>
                </c:pt>
                <c:pt idx="16194">
                  <c:v>2.0927799999999999</c:v>
                </c:pt>
                <c:pt idx="16195">
                  <c:v>1.9494</c:v>
                </c:pt>
                <c:pt idx="16196">
                  <c:v>1.8208299999999999</c:v>
                </c:pt>
                <c:pt idx="16197">
                  <c:v>1.70505</c:v>
                </c:pt>
                <c:pt idx="16198">
                  <c:v>1.60042</c:v>
                </c:pt>
                <c:pt idx="16199">
                  <c:v>1.5055099999999999</c:v>
                </c:pt>
                <c:pt idx="16200">
                  <c:v>1.4191499999999999</c:v>
                </c:pt>
                <c:pt idx="16201">
                  <c:v>1.32307</c:v>
                </c:pt>
                <c:pt idx="16202">
                  <c:v>1.23681</c:v>
                </c:pt>
                <c:pt idx="16203">
                  <c:v>1.15903</c:v>
                </c:pt>
                <c:pt idx="16204">
                  <c:v>1.0886499999999999</c:v>
                </c:pt>
                <c:pt idx="16205">
                  <c:v>1.0247299999999999</c:v>
                </c:pt>
                <c:pt idx="16206">
                  <c:v>0.96649099999999999</c:v>
                </c:pt>
                <c:pt idx="16207">
                  <c:v>0.91326799999999997</c:v>
                </c:pt>
                <c:pt idx="16208">
                  <c:v>0.86449699999999996</c:v>
                </c:pt>
                <c:pt idx="16209">
                  <c:v>0.81433599999999995</c:v>
                </c:pt>
                <c:pt idx="16210">
                  <c:v>0.768594</c:v>
                </c:pt>
                <c:pt idx="16211">
                  <c:v>0.72675900000000004</c:v>
                </c:pt>
                <c:pt idx="16212">
                  <c:v>0.68839700000000004</c:v>
                </c:pt>
                <c:pt idx="16213">
                  <c:v>0.65312700000000001</c:v>
                </c:pt>
                <c:pt idx="16214">
                  <c:v>0.62062799999999996</c:v>
                </c:pt>
                <c:pt idx="16215">
                  <c:v>0.57645999999999997</c:v>
                </c:pt>
                <c:pt idx="16216">
                  <c:v>0.54439800000000005</c:v>
                </c:pt>
                <c:pt idx="16217">
                  <c:v>0.51028700000000005</c:v>
                </c:pt>
                <c:pt idx="16218">
                  <c:v>0.47947499999999998</c:v>
                </c:pt>
                <c:pt idx="16219">
                  <c:v>0.45155200000000001</c:v>
                </c:pt>
                <c:pt idx="16220">
                  <c:v>0.42616900000000002</c:v>
                </c:pt>
                <c:pt idx="16221">
                  <c:v>0.403032</c:v>
                </c:pt>
                <c:pt idx="16222">
                  <c:v>0.38188800000000001</c:v>
                </c:pt>
                <c:pt idx="16223">
                  <c:v>0.36252000000000001</c:v>
                </c:pt>
                <c:pt idx="16224">
                  <c:v>0.34225100000000003</c:v>
                </c:pt>
                <c:pt idx="16225">
                  <c:v>0.32159599999999999</c:v>
                </c:pt>
                <c:pt idx="16226">
                  <c:v>0.303012</c:v>
                </c:pt>
                <c:pt idx="16227">
                  <c:v>0.28625600000000001</c:v>
                </c:pt>
                <c:pt idx="16228">
                  <c:v>0.27112599999999998</c:v>
                </c:pt>
                <c:pt idx="16229">
                  <c:v>0.25745099999999999</c:v>
                </c:pt>
                <c:pt idx="16230">
                  <c:v>0.245092</c:v>
                </c:pt>
                <c:pt idx="16231">
                  <c:v>0.233932</c:v>
                </c:pt>
                <c:pt idx="16232">
                  <c:v>0.22323200000000001</c:v>
                </c:pt>
                <c:pt idx="16233">
                  <c:v>0.21313699999999999</c:v>
                </c:pt>
                <c:pt idx="16234">
                  <c:v>0.20430200000000001</c:v>
                </c:pt>
                <c:pt idx="16235">
                  <c:v>0.19669500000000001</c:v>
                </c:pt>
                <c:pt idx="16236">
                  <c:v>0.190335</c:v>
                </c:pt>
                <c:pt idx="16237">
                  <c:v>0.185305</c:v>
                </c:pt>
                <c:pt idx="16238">
                  <c:v>0.18251200000000001</c:v>
                </c:pt>
                <c:pt idx="16239">
                  <c:v>0.18070800000000001</c:v>
                </c:pt>
                <c:pt idx="16240">
                  <c:v>0.18012700000000001</c:v>
                </c:pt>
                <c:pt idx="16241">
                  <c:v>0.18068799999999999</c:v>
                </c:pt>
                <c:pt idx="16242">
                  <c:v>0.18237999999999999</c:v>
                </c:pt>
                <c:pt idx="16243">
                  <c:v>0.184693</c:v>
                </c:pt>
                <c:pt idx="16244">
                  <c:v>0.18832499999999999</c:v>
                </c:pt>
                <c:pt idx="16245">
                  <c:v>0.191777</c:v>
                </c:pt>
                <c:pt idx="16246">
                  <c:v>0.196358</c:v>
                </c:pt>
                <c:pt idx="16247">
                  <c:v>0.20075299999999999</c:v>
                </c:pt>
                <c:pt idx="16248">
                  <c:v>0.20619000000000001</c:v>
                </c:pt>
                <c:pt idx="16249">
                  <c:v>0.212922</c:v>
                </c:pt>
                <c:pt idx="16250">
                  <c:v>0.22125900000000001</c:v>
                </c:pt>
                <c:pt idx="16251">
                  <c:v>0.22789499999999999</c:v>
                </c:pt>
                <c:pt idx="16252">
                  <c:v>0.23554600000000001</c:v>
                </c:pt>
                <c:pt idx="16253">
                  <c:v>0.244368</c:v>
                </c:pt>
                <c:pt idx="16254">
                  <c:v>0.25452999999999998</c:v>
                </c:pt>
                <c:pt idx="16255">
                  <c:v>0.26623000000000002</c:v>
                </c:pt>
                <c:pt idx="16256">
                  <c:v>0.27968500000000002</c:v>
                </c:pt>
                <c:pt idx="16257">
                  <c:v>0.29515000000000002</c:v>
                </c:pt>
                <c:pt idx="16258">
                  <c:v>0.312892</c:v>
                </c:pt>
                <c:pt idx="16259">
                  <c:v>0.32788400000000001</c:v>
                </c:pt>
                <c:pt idx="16260">
                  <c:v>0.34446700000000002</c:v>
                </c:pt>
                <c:pt idx="16261">
                  <c:v>0.36280200000000001</c:v>
                </c:pt>
                <c:pt idx="16262">
                  <c:v>0.383048</c:v>
                </c:pt>
                <c:pt idx="16263">
                  <c:v>0.405387</c:v>
                </c:pt>
                <c:pt idx="16264">
                  <c:v>0.42999799999999999</c:v>
                </c:pt>
                <c:pt idx="16265">
                  <c:v>0.45708700000000002</c:v>
                </c:pt>
                <c:pt idx="16266">
                  <c:v>0.48685099999999998</c:v>
                </c:pt>
                <c:pt idx="16267">
                  <c:v>0.515621</c:v>
                </c:pt>
                <c:pt idx="16268">
                  <c:v>0.54681999999999997</c:v>
                </c:pt>
                <c:pt idx="16269">
                  <c:v>0.58063500000000001</c:v>
                </c:pt>
                <c:pt idx="16270">
                  <c:v>0.61723099999999997</c:v>
                </c:pt>
                <c:pt idx="16271">
                  <c:v>0.65681100000000003</c:v>
                </c:pt>
                <c:pt idx="16272">
                  <c:v>0.69955299999999998</c:v>
                </c:pt>
                <c:pt idx="16273">
                  <c:v>0.745668</c:v>
                </c:pt>
                <c:pt idx="16274">
                  <c:v>0.79532999999999998</c:v>
                </c:pt>
                <c:pt idx="16275">
                  <c:v>0.84879899999999997</c:v>
                </c:pt>
                <c:pt idx="16276">
                  <c:v>0.90623799999999999</c:v>
                </c:pt>
                <c:pt idx="16277">
                  <c:v>0.96789999999999998</c:v>
                </c:pt>
                <c:pt idx="16278">
                  <c:v>1.03399</c:v>
                </c:pt>
                <c:pt idx="16279">
                  <c:v>1.1294</c:v>
                </c:pt>
                <c:pt idx="16280">
                  <c:v>1.2336400000000001</c:v>
                </c:pt>
                <c:pt idx="16281">
                  <c:v>1.3472200000000001</c:v>
                </c:pt>
                <c:pt idx="16282">
                  <c:v>1.47071</c:v>
                </c:pt>
                <c:pt idx="16283">
                  <c:v>1.6045799999999999</c:v>
                </c:pt>
                <c:pt idx="16284">
                  <c:v>1.7493700000000001</c:v>
                </c:pt>
                <c:pt idx="16285">
                  <c:v>1.9055</c:v>
                </c:pt>
                <c:pt idx="16286">
                  <c:v>2.0822799999999999</c:v>
                </c:pt>
                <c:pt idx="16287">
                  <c:v>2.27251</c:v>
                </c:pt>
                <c:pt idx="16288">
                  <c:v>2.4766699999999999</c:v>
                </c:pt>
                <c:pt idx="16289">
                  <c:v>2.6950599999999998</c:v>
                </c:pt>
                <c:pt idx="16290">
                  <c:v>2.9279999999999999</c:v>
                </c:pt>
                <c:pt idx="16291">
                  <c:v>3.1756099999999998</c:v>
                </c:pt>
                <c:pt idx="16292">
                  <c:v>3.5287099999999998</c:v>
                </c:pt>
                <c:pt idx="16293">
                  <c:v>3.9078499999999998</c:v>
                </c:pt>
                <c:pt idx="16294">
                  <c:v>4.3124799999999999</c:v>
                </c:pt>
                <c:pt idx="16295">
                  <c:v>4.8285299999999998</c:v>
                </c:pt>
                <c:pt idx="16296">
                  <c:v>5.3057100000000004</c:v>
                </c:pt>
                <c:pt idx="16297">
                  <c:v>5.9763299999999999</c:v>
                </c:pt>
                <c:pt idx="16298">
                  <c:v>6.8595600000000001</c:v>
                </c:pt>
                <c:pt idx="16299">
                  <c:v>9.4775799999999997</c:v>
                </c:pt>
                <c:pt idx="16300">
                  <c:v>10.494999999999999</c:v>
                </c:pt>
                <c:pt idx="16301">
                  <c:v>11.198499999999999</c:v>
                </c:pt>
                <c:pt idx="16302">
                  <c:v>11.755599999999999</c:v>
                </c:pt>
                <c:pt idx="16303">
                  <c:v>12.2889</c:v>
                </c:pt>
                <c:pt idx="16304">
                  <c:v>12.6531</c:v>
                </c:pt>
                <c:pt idx="16305">
                  <c:v>12.900600000000001</c:v>
                </c:pt>
                <c:pt idx="16306">
                  <c:v>13.119199999999999</c:v>
                </c:pt>
                <c:pt idx="16307">
                  <c:v>13.263400000000001</c:v>
                </c:pt>
                <c:pt idx="16308">
                  <c:v>13.3149</c:v>
                </c:pt>
                <c:pt idx="16309">
                  <c:v>13.2613</c:v>
                </c:pt>
                <c:pt idx="16310">
                  <c:v>13.1038</c:v>
                </c:pt>
                <c:pt idx="16311">
                  <c:v>12.8734</c:v>
                </c:pt>
                <c:pt idx="16312">
                  <c:v>12.6038</c:v>
                </c:pt>
                <c:pt idx="16313">
                  <c:v>12.1867</c:v>
                </c:pt>
                <c:pt idx="16314">
                  <c:v>11.7446</c:v>
                </c:pt>
                <c:pt idx="16315">
                  <c:v>11.1654</c:v>
                </c:pt>
                <c:pt idx="16316">
                  <c:v>10.4079</c:v>
                </c:pt>
                <c:pt idx="16317">
                  <c:v>9.3618500000000004</c:v>
                </c:pt>
                <c:pt idx="16318">
                  <c:v>6.7356199999999999</c:v>
                </c:pt>
                <c:pt idx="16319">
                  <c:v>5.8453900000000001</c:v>
                </c:pt>
                <c:pt idx="16320">
                  <c:v>5.2361300000000002</c:v>
                </c:pt>
                <c:pt idx="16321">
                  <c:v>4.6604400000000004</c:v>
                </c:pt>
                <c:pt idx="16322">
                  <c:v>4.2531600000000003</c:v>
                </c:pt>
                <c:pt idx="16323">
                  <c:v>3.9365299999999999</c:v>
                </c:pt>
                <c:pt idx="16324">
                  <c:v>3.58127</c:v>
                </c:pt>
                <c:pt idx="16325">
                  <c:v>3.2482000000000002</c:v>
                </c:pt>
                <c:pt idx="16326">
                  <c:v>2.9375200000000001</c:v>
                </c:pt>
                <c:pt idx="16327">
                  <c:v>2.6491400000000001</c:v>
                </c:pt>
                <c:pt idx="16328">
                  <c:v>2.4472900000000002</c:v>
                </c:pt>
                <c:pt idx="16329">
                  <c:v>2.2576700000000001</c:v>
                </c:pt>
                <c:pt idx="16330">
                  <c:v>2.0798700000000001</c:v>
                </c:pt>
                <c:pt idx="16331">
                  <c:v>1.9137200000000001</c:v>
                </c:pt>
                <c:pt idx="16332">
                  <c:v>1.7401599999999999</c:v>
                </c:pt>
                <c:pt idx="16333">
                  <c:v>1.60883</c:v>
                </c:pt>
                <c:pt idx="16334">
                  <c:v>1.4862299999999999</c:v>
                </c:pt>
                <c:pt idx="16335">
                  <c:v>1.37201</c:v>
                </c:pt>
                <c:pt idx="16336">
                  <c:v>1.26579</c:v>
                </c:pt>
                <c:pt idx="16337">
                  <c:v>1.1672199999999999</c:v>
                </c:pt>
                <c:pt idx="16338">
                  <c:v>1.0759099999999999</c:v>
                </c:pt>
                <c:pt idx="16339">
                  <c:v>0.99149100000000001</c:v>
                </c:pt>
                <c:pt idx="16340">
                  <c:v>0.91357900000000003</c:v>
                </c:pt>
                <c:pt idx="16341">
                  <c:v>0.84179800000000005</c:v>
                </c:pt>
                <c:pt idx="16342">
                  <c:v>0.77578999999999998</c:v>
                </c:pt>
                <c:pt idx="16343">
                  <c:v>0.71519299999999997</c:v>
                </c:pt>
                <c:pt idx="16344">
                  <c:v>0.65965099999999999</c:v>
                </c:pt>
                <c:pt idx="16345">
                  <c:v>0.60882199999999997</c:v>
                </c:pt>
                <c:pt idx="16346">
                  <c:v>0.56238200000000005</c:v>
                </c:pt>
                <c:pt idx="16347">
                  <c:v>0.52001500000000001</c:v>
                </c:pt>
                <c:pt idx="16348">
                  <c:v>0.48308800000000002</c:v>
                </c:pt>
                <c:pt idx="16349">
                  <c:v>0.45087700000000003</c:v>
                </c:pt>
                <c:pt idx="16350">
                  <c:v>0.42135</c:v>
                </c:pt>
                <c:pt idx="16351">
                  <c:v>0.39430799999999999</c:v>
                </c:pt>
                <c:pt idx="16352">
                  <c:v>0.36956299999999997</c:v>
                </c:pt>
                <c:pt idx="16353">
                  <c:v>0.346939</c:v>
                </c:pt>
                <c:pt idx="16354">
                  <c:v>0.32627299999999998</c:v>
                </c:pt>
                <c:pt idx="16355">
                  <c:v>0.30740800000000001</c:v>
                </c:pt>
                <c:pt idx="16356">
                  <c:v>0.29019400000000001</c:v>
                </c:pt>
                <c:pt idx="16357">
                  <c:v>0.27449699999999999</c:v>
                </c:pt>
                <c:pt idx="16358">
                  <c:v>0.26018999999999998</c:v>
                </c:pt>
                <c:pt idx="16359">
                  <c:v>0.24715500000000001</c:v>
                </c:pt>
                <c:pt idx="16360">
                  <c:v>0.23527999999999999</c:v>
                </c:pt>
                <c:pt idx="16361">
                  <c:v>0.22446199999999999</c:v>
                </c:pt>
                <c:pt idx="16362">
                  <c:v>0.21460899999999999</c:v>
                </c:pt>
                <c:pt idx="16363">
                  <c:v>0.20144799999999999</c:v>
                </c:pt>
                <c:pt idx="16364">
                  <c:v>0.18998999999999999</c:v>
                </c:pt>
                <c:pt idx="16365">
                  <c:v>0.180009</c:v>
                </c:pt>
                <c:pt idx="16366">
                  <c:v>0.171296</c:v>
                </c:pt>
                <c:pt idx="16367">
                  <c:v>0.16367699999999999</c:v>
                </c:pt>
                <c:pt idx="16368">
                  <c:v>0.15699199999999999</c:v>
                </c:pt>
                <c:pt idx="16369">
                  <c:v>0.15110999999999999</c:v>
                </c:pt>
                <c:pt idx="16370">
                  <c:v>0.144318</c:v>
                </c:pt>
                <c:pt idx="16371">
                  <c:v>0.13852</c:v>
                </c:pt>
                <c:pt idx="16372">
                  <c:v>0.13352800000000001</c:v>
                </c:pt>
                <c:pt idx="16373">
                  <c:v>0.127611</c:v>
                </c:pt>
                <c:pt idx="16374">
                  <c:v>0.122826</c:v>
                </c:pt>
                <c:pt idx="16375">
                  <c:v>0.11873</c:v>
                </c:pt>
                <c:pt idx="16376">
                  <c:v>0.11407399999999999</c:v>
                </c:pt>
                <c:pt idx="16377">
                  <c:v>0.110107</c:v>
                </c:pt>
                <c:pt idx="16378">
                  <c:v>0.105078</c:v>
                </c:pt>
                <c:pt idx="16379">
                  <c:v>0.100843</c:v>
                </c:pt>
                <c:pt idx="16380">
                  <c:v>9.8349699999999998E-2</c:v>
                </c:pt>
                <c:pt idx="16381">
                  <c:v>9.3971799999999994E-2</c:v>
                </c:pt>
                <c:pt idx="16382">
                  <c:v>9.02284E-2</c:v>
                </c:pt>
                <c:pt idx="16383">
                  <c:v>8.6975300000000005E-2</c:v>
                </c:pt>
                <c:pt idx="16384">
                  <c:v>8.4113499999999994E-2</c:v>
                </c:pt>
                <c:pt idx="16385">
                  <c:v>8.0319399999999999E-2</c:v>
                </c:pt>
                <c:pt idx="16386">
                  <c:v>7.7096399999999995E-2</c:v>
                </c:pt>
                <c:pt idx="16387">
                  <c:v>7.5200600000000006E-2</c:v>
                </c:pt>
                <c:pt idx="16388">
                  <c:v>7.1892499999999998E-2</c:v>
                </c:pt>
                <c:pt idx="16389">
                  <c:v>6.9099499999999994E-2</c:v>
                </c:pt>
                <c:pt idx="16390">
                  <c:v>6.67098E-2</c:v>
                </c:pt>
                <c:pt idx="16391">
                  <c:v>6.46457E-2</c:v>
                </c:pt>
                <c:pt idx="16392">
                  <c:v>6.2044099999999998E-2</c:v>
                </c:pt>
                <c:pt idx="16393">
                  <c:v>6.0341899999999997E-2</c:v>
                </c:pt>
                <c:pt idx="16394">
                  <c:v>5.8696499999999999E-2</c:v>
                </c:pt>
                <c:pt idx="16395">
                  <c:v>5.7347200000000001E-2</c:v>
                </c:pt>
                <c:pt idx="16396">
                  <c:v>5.62608E-2</c:v>
                </c:pt>
                <c:pt idx="16397">
                  <c:v>5.5414499999999998E-2</c:v>
                </c:pt>
                <c:pt idx="16398">
                  <c:v>5.45642E-2</c:v>
                </c:pt>
                <c:pt idx="16399">
                  <c:v>5.4197000000000002E-2</c:v>
                </c:pt>
                <c:pt idx="16400">
                  <c:v>5.4180899999999997E-2</c:v>
                </c:pt>
                <c:pt idx="16401">
                  <c:v>5.4334100000000003E-2</c:v>
                </c:pt>
                <c:pt idx="16402">
                  <c:v>5.4755699999999997E-2</c:v>
                </c:pt>
                <c:pt idx="16403">
                  <c:v>5.5465899999999999E-2</c:v>
                </c:pt>
                <c:pt idx="16404">
                  <c:v>5.64898E-2</c:v>
                </c:pt>
                <c:pt idx="16405">
                  <c:v>5.78592E-2</c:v>
                </c:pt>
                <c:pt idx="16406">
                  <c:v>5.9616599999999999E-2</c:v>
                </c:pt>
                <c:pt idx="16407">
                  <c:v>6.1818100000000001E-2</c:v>
                </c:pt>
                <c:pt idx="16408">
                  <c:v>6.3803399999999996E-2</c:v>
                </c:pt>
                <c:pt idx="16409">
                  <c:v>6.6679299999999997E-2</c:v>
                </c:pt>
                <c:pt idx="16410">
                  <c:v>6.9126400000000005E-2</c:v>
                </c:pt>
                <c:pt idx="16411">
                  <c:v>7.1916499999999994E-2</c:v>
                </c:pt>
                <c:pt idx="16412">
                  <c:v>7.5098100000000001E-2</c:v>
                </c:pt>
                <c:pt idx="16413">
                  <c:v>7.8731800000000005E-2</c:v>
                </c:pt>
                <c:pt idx="16414">
                  <c:v>8.2892499999999994E-2</c:v>
                </c:pt>
                <c:pt idx="16415">
                  <c:v>8.7670700000000004E-2</c:v>
                </c:pt>
                <c:pt idx="16416">
                  <c:v>9.1724399999999998E-2</c:v>
                </c:pt>
                <c:pt idx="16417">
                  <c:v>9.5342499999999997E-2</c:v>
                </c:pt>
                <c:pt idx="16418">
                  <c:v>0.100034</c:v>
                </c:pt>
                <c:pt idx="16419">
                  <c:v>0.105258</c:v>
                </c:pt>
                <c:pt idx="16420">
                  <c:v>0.111092</c:v>
                </c:pt>
                <c:pt idx="16421">
                  <c:v>0.117628</c:v>
                </c:pt>
                <c:pt idx="16422">
                  <c:v>0.124976</c:v>
                </c:pt>
                <c:pt idx="16423">
                  <c:v>0.133272</c:v>
                </c:pt>
                <c:pt idx="16424">
                  <c:v>0.140211</c:v>
                </c:pt>
                <c:pt idx="16425">
                  <c:v>0.14785599999999999</c:v>
                </c:pt>
                <c:pt idx="16426">
                  <c:v>0.15512799999999999</c:v>
                </c:pt>
                <c:pt idx="16427">
                  <c:v>0.163075</c:v>
                </c:pt>
                <c:pt idx="16428">
                  <c:v>0.17178399999999999</c:v>
                </c:pt>
                <c:pt idx="16429">
                  <c:v>0.18135499999999999</c:v>
                </c:pt>
                <c:pt idx="16430">
                  <c:v>0.19190699999999999</c:v>
                </c:pt>
                <c:pt idx="16431">
                  <c:v>0.20357700000000001</c:v>
                </c:pt>
                <c:pt idx="16432">
                  <c:v>0.216532</c:v>
                </c:pt>
                <c:pt idx="16433">
                  <c:v>0.23096800000000001</c:v>
                </c:pt>
                <c:pt idx="16434">
                  <c:v>0.243229</c:v>
                </c:pt>
                <c:pt idx="16435">
                  <c:v>0.256633</c:v>
                </c:pt>
                <c:pt idx="16436">
                  <c:v>0.27133099999999999</c:v>
                </c:pt>
                <c:pt idx="16437">
                  <c:v>0.28749599999999997</c:v>
                </c:pt>
                <c:pt idx="16438">
                  <c:v>0.305336</c:v>
                </c:pt>
                <c:pt idx="16439">
                  <c:v>0.32509500000000002</c:v>
                </c:pt>
                <c:pt idx="16440">
                  <c:v>0.34706999999999999</c:v>
                </c:pt>
                <c:pt idx="16441">
                  <c:v>0.37161499999999997</c:v>
                </c:pt>
                <c:pt idx="16442">
                  <c:v>0.391264</c:v>
                </c:pt>
                <c:pt idx="16443">
                  <c:v>0.41269</c:v>
                </c:pt>
                <c:pt idx="16444">
                  <c:v>0.43612899999999999</c:v>
                </c:pt>
                <c:pt idx="16445">
                  <c:v>0.46185300000000001</c:v>
                </c:pt>
                <c:pt idx="16446">
                  <c:v>0.490199</c:v>
                </c:pt>
                <c:pt idx="16447">
                  <c:v>0.52156000000000002</c:v>
                </c:pt>
                <c:pt idx="16448">
                  <c:v>0.55642899999999995</c:v>
                </c:pt>
                <c:pt idx="16449">
                  <c:v>0.59540599999999999</c:v>
                </c:pt>
                <c:pt idx="16450">
                  <c:v>0.63036700000000001</c:v>
                </c:pt>
                <c:pt idx="16451">
                  <c:v>0.66898500000000005</c:v>
                </c:pt>
                <c:pt idx="16452">
                  <c:v>0.71186700000000003</c:v>
                </c:pt>
                <c:pt idx="16453">
                  <c:v>0.75975400000000004</c:v>
                </c:pt>
                <c:pt idx="16454">
                  <c:v>0.79951300000000003</c:v>
                </c:pt>
                <c:pt idx="16455">
                  <c:v>0.84307600000000005</c:v>
                </c:pt>
                <c:pt idx="16456">
                  <c:v>0.89101200000000003</c:v>
                </c:pt>
                <c:pt idx="16457">
                  <c:v>0.94398400000000005</c:v>
                </c:pt>
                <c:pt idx="16458">
                  <c:v>1.0027900000000001</c:v>
                </c:pt>
                <c:pt idx="16459">
                  <c:v>1.0593600000000001</c:v>
                </c:pt>
                <c:pt idx="16460">
                  <c:v>1.1168499999999999</c:v>
                </c:pt>
                <c:pt idx="16461">
                  <c:v>1.17998</c:v>
                </c:pt>
                <c:pt idx="16462">
                  <c:v>1.24953</c:v>
                </c:pt>
                <c:pt idx="16463">
                  <c:v>1.3263499999999999</c:v>
                </c:pt>
                <c:pt idx="16464">
                  <c:v>1.4114199999999999</c:v>
                </c:pt>
                <c:pt idx="16465">
                  <c:v>1.5058499999999999</c:v>
                </c:pt>
                <c:pt idx="16466">
                  <c:v>1.6109100000000001</c:v>
                </c:pt>
                <c:pt idx="16467">
                  <c:v>1.72801</c:v>
                </c:pt>
                <c:pt idx="16468">
                  <c:v>1.85873</c:v>
                </c:pt>
                <c:pt idx="16469">
                  <c:v>2.0047999999999999</c:v>
                </c:pt>
                <c:pt idx="16470">
                  <c:v>2.1427399999999999</c:v>
                </c:pt>
                <c:pt idx="16471">
                  <c:v>2.2945199999999999</c:v>
                </c:pt>
                <c:pt idx="16472">
                  <c:v>2.4615900000000002</c:v>
                </c:pt>
                <c:pt idx="16473">
                  <c:v>2.6454499999999999</c:v>
                </c:pt>
                <c:pt idx="16474">
                  <c:v>2.8477700000000001</c:v>
                </c:pt>
                <c:pt idx="16475">
                  <c:v>3.0624899999999999</c:v>
                </c:pt>
                <c:pt idx="16476">
                  <c:v>3.2934700000000001</c:v>
                </c:pt>
                <c:pt idx="16477">
                  <c:v>3.5457900000000002</c:v>
                </c:pt>
                <c:pt idx="16478">
                  <c:v>3.8364400000000001</c:v>
                </c:pt>
                <c:pt idx="16479">
                  <c:v>4.1546099999999999</c:v>
                </c:pt>
                <c:pt idx="16480">
                  <c:v>4.5024699999999998</c:v>
                </c:pt>
                <c:pt idx="16481">
                  <c:v>4.8820199999999998</c:v>
                </c:pt>
                <c:pt idx="16482">
                  <c:v>5.2954299999999996</c:v>
                </c:pt>
                <c:pt idx="16483">
                  <c:v>5.7445500000000003</c:v>
                </c:pt>
                <c:pt idx="16484">
                  <c:v>6.2483599999999999</c:v>
                </c:pt>
                <c:pt idx="16485">
                  <c:v>6.8311299999999999</c:v>
                </c:pt>
                <c:pt idx="16486">
                  <c:v>7.40463</c:v>
                </c:pt>
                <c:pt idx="16487">
                  <c:v>8.0209100000000007</c:v>
                </c:pt>
                <c:pt idx="16488">
                  <c:v>8.6813699999999994</c:v>
                </c:pt>
                <c:pt idx="16489">
                  <c:v>9.3867999999999991</c:v>
                </c:pt>
                <c:pt idx="16490">
                  <c:v>10.1379</c:v>
                </c:pt>
                <c:pt idx="16491">
                  <c:v>10.9621</c:v>
                </c:pt>
                <c:pt idx="16492">
                  <c:v>12.155900000000001</c:v>
                </c:pt>
                <c:pt idx="16493">
                  <c:v>13.5753</c:v>
                </c:pt>
                <c:pt idx="16494">
                  <c:v>15.2425</c:v>
                </c:pt>
                <c:pt idx="16495">
                  <c:v>17.080100000000002</c:v>
                </c:pt>
                <c:pt idx="16496">
                  <c:v>19.5899</c:v>
                </c:pt>
                <c:pt idx="16497">
                  <c:v>26.732099999999999</c:v>
                </c:pt>
                <c:pt idx="16498">
                  <c:v>28.367999999999999</c:v>
                </c:pt>
                <c:pt idx="16499">
                  <c:v>30.546700000000001</c:v>
                </c:pt>
                <c:pt idx="16500">
                  <c:v>32.015000000000001</c:v>
                </c:pt>
                <c:pt idx="16501">
                  <c:v>33.304600000000001</c:v>
                </c:pt>
                <c:pt idx="16502">
                  <c:v>34.3857</c:v>
                </c:pt>
                <c:pt idx="16503">
                  <c:v>35.232799999999997</c:v>
                </c:pt>
                <c:pt idx="16504">
                  <c:v>35.744799999999998</c:v>
                </c:pt>
                <c:pt idx="16505">
                  <c:v>36.070900000000002</c:v>
                </c:pt>
                <c:pt idx="16506">
                  <c:v>36.209299999999999</c:v>
                </c:pt>
                <c:pt idx="16507">
                  <c:v>36.101500000000001</c:v>
                </c:pt>
                <c:pt idx="16508">
                  <c:v>35.710799999999999</c:v>
                </c:pt>
                <c:pt idx="16509">
                  <c:v>35.128300000000003</c:v>
                </c:pt>
                <c:pt idx="16510">
                  <c:v>34.442500000000003</c:v>
                </c:pt>
                <c:pt idx="16511">
                  <c:v>33.605899999999998</c:v>
                </c:pt>
                <c:pt idx="16512">
                  <c:v>32.096899999999998</c:v>
                </c:pt>
                <c:pt idx="16513">
                  <c:v>30.7407</c:v>
                </c:pt>
                <c:pt idx="16514">
                  <c:v>29.253900000000002</c:v>
                </c:pt>
                <c:pt idx="16515">
                  <c:v>26.480699999999999</c:v>
                </c:pt>
                <c:pt idx="16516">
                  <c:v>18.8659</c:v>
                </c:pt>
                <c:pt idx="16517">
                  <c:v>16.7423</c:v>
                </c:pt>
                <c:pt idx="16518">
                  <c:v>14.974600000000001</c:v>
                </c:pt>
                <c:pt idx="16519">
                  <c:v>13.3756</c:v>
                </c:pt>
                <c:pt idx="16520">
                  <c:v>12.2501</c:v>
                </c:pt>
                <c:pt idx="16521">
                  <c:v>11.190799999999999</c:v>
                </c:pt>
                <c:pt idx="16522">
                  <c:v>10.200200000000001</c:v>
                </c:pt>
                <c:pt idx="16523">
                  <c:v>9.2377400000000005</c:v>
                </c:pt>
                <c:pt idx="16524">
                  <c:v>8.5867400000000007</c:v>
                </c:pt>
                <c:pt idx="16525">
                  <c:v>7.9748700000000001</c:v>
                </c:pt>
                <c:pt idx="16526">
                  <c:v>7.4013799999999996</c:v>
                </c:pt>
                <c:pt idx="16527">
                  <c:v>6.86524</c:v>
                </c:pt>
                <c:pt idx="16528">
                  <c:v>6.3652699999999998</c:v>
                </c:pt>
                <c:pt idx="16529">
                  <c:v>5.9001900000000003</c:v>
                </c:pt>
                <c:pt idx="16530">
                  <c:v>5.4685100000000002</c:v>
                </c:pt>
                <c:pt idx="16531">
                  <c:v>5.01403</c:v>
                </c:pt>
                <c:pt idx="16532">
                  <c:v>4.6610899999999997</c:v>
                </c:pt>
                <c:pt idx="16533">
                  <c:v>4.3346499999999999</c:v>
                </c:pt>
                <c:pt idx="16534">
                  <c:v>4.0329800000000002</c:v>
                </c:pt>
                <c:pt idx="16535">
                  <c:v>3.7547700000000002</c:v>
                </c:pt>
                <c:pt idx="16536">
                  <c:v>3.4984299999999999</c:v>
                </c:pt>
                <c:pt idx="16537">
                  <c:v>3.2625299999999999</c:v>
                </c:pt>
                <c:pt idx="16538">
                  <c:v>3.0456099999999999</c:v>
                </c:pt>
                <c:pt idx="16539">
                  <c:v>2.8463500000000002</c:v>
                </c:pt>
                <c:pt idx="16540">
                  <c:v>2.6634000000000002</c:v>
                </c:pt>
                <c:pt idx="16541">
                  <c:v>2.4955400000000001</c:v>
                </c:pt>
                <c:pt idx="16542">
                  <c:v>2.3090099999999998</c:v>
                </c:pt>
                <c:pt idx="16543">
                  <c:v>2.1411899999999999</c:v>
                </c:pt>
                <c:pt idx="16544">
                  <c:v>1.99013</c:v>
                </c:pt>
                <c:pt idx="16545">
                  <c:v>1.8541300000000001</c:v>
                </c:pt>
                <c:pt idx="16546">
                  <c:v>1.7315499999999999</c:v>
                </c:pt>
                <c:pt idx="16547">
                  <c:v>1.6209800000000001</c:v>
                </c:pt>
                <c:pt idx="16548">
                  <c:v>1.5210900000000001</c:v>
                </c:pt>
                <c:pt idx="16549">
                  <c:v>1.43072</c:v>
                </c:pt>
                <c:pt idx="16550">
                  <c:v>1.3487899999999999</c:v>
                </c:pt>
                <c:pt idx="16551">
                  <c:v>1.2743899999999999</c:v>
                </c:pt>
                <c:pt idx="16552">
                  <c:v>1.1995899999999999</c:v>
                </c:pt>
                <c:pt idx="16553">
                  <c:v>1.1193900000000001</c:v>
                </c:pt>
                <c:pt idx="16554">
                  <c:v>1.0480400000000001</c:v>
                </c:pt>
                <c:pt idx="16555">
                  <c:v>0.98428899999999997</c:v>
                </c:pt>
                <c:pt idx="16556">
                  <c:v>0.92705199999999999</c:v>
                </c:pt>
                <c:pt idx="16557">
                  <c:v>0.87543800000000005</c:v>
                </c:pt>
                <c:pt idx="16558">
                  <c:v>0.82866700000000004</c:v>
                </c:pt>
                <c:pt idx="16559">
                  <c:v>0.78612099999999996</c:v>
                </c:pt>
                <c:pt idx="16560">
                  <c:v>0.73503399999999997</c:v>
                </c:pt>
                <c:pt idx="16561">
                  <c:v>0.68944700000000003</c:v>
                </c:pt>
                <c:pt idx="16562">
                  <c:v>0.64554199999999995</c:v>
                </c:pt>
                <c:pt idx="16563">
                  <c:v>0.60354399999999997</c:v>
                </c:pt>
                <c:pt idx="16564">
                  <c:v>0.56596400000000002</c:v>
                </c:pt>
                <c:pt idx="16565">
                  <c:v>0.53214700000000004</c:v>
                </c:pt>
                <c:pt idx="16566">
                  <c:v>0.50156299999999998</c:v>
                </c:pt>
                <c:pt idx="16567">
                  <c:v>0.47378100000000001</c:v>
                </c:pt>
                <c:pt idx="16568">
                  <c:v>0.44844499999999998</c:v>
                </c:pt>
                <c:pt idx="16569">
                  <c:v>0.425259</c:v>
                </c:pt>
                <c:pt idx="16570">
                  <c:v>0.40059400000000001</c:v>
                </c:pt>
                <c:pt idx="16571">
                  <c:v>0.37514700000000001</c:v>
                </c:pt>
                <c:pt idx="16572">
                  <c:v>0.35223500000000002</c:v>
                </c:pt>
                <c:pt idx="16573">
                  <c:v>0.33152100000000001</c:v>
                </c:pt>
                <c:pt idx="16574">
                  <c:v>0.312722</c:v>
                </c:pt>
                <c:pt idx="16575">
                  <c:v>0.295603</c:v>
                </c:pt>
                <c:pt idx="16576">
                  <c:v>0.27996300000000002</c:v>
                </c:pt>
                <c:pt idx="16577">
                  <c:v>0.26563500000000001</c:v>
                </c:pt>
                <c:pt idx="16578">
                  <c:v>0.25038100000000002</c:v>
                </c:pt>
                <c:pt idx="16579">
                  <c:v>0.23463999999999999</c:v>
                </c:pt>
                <c:pt idx="16580">
                  <c:v>0.220469</c:v>
                </c:pt>
                <c:pt idx="16581">
                  <c:v>0.20766399999999999</c:v>
                </c:pt>
                <c:pt idx="16582">
                  <c:v>0.196051</c:v>
                </c:pt>
                <c:pt idx="16583">
                  <c:v>0.18548500000000001</c:v>
                </c:pt>
                <c:pt idx="16584">
                  <c:v>0.175843</c:v>
                </c:pt>
                <c:pt idx="16585">
                  <c:v>0.167019</c:v>
                </c:pt>
                <c:pt idx="16586">
                  <c:v>0.157636</c:v>
                </c:pt>
                <c:pt idx="16587">
                  <c:v>0.14796799999999999</c:v>
                </c:pt>
                <c:pt idx="16588">
                  <c:v>0.13927800000000001</c:v>
                </c:pt>
                <c:pt idx="16589">
                  <c:v>0.131441</c:v>
                </c:pt>
                <c:pt idx="16590">
                  <c:v>0.124347</c:v>
                </c:pt>
                <c:pt idx="16591">
                  <c:v>0.117908</c:v>
                </c:pt>
                <c:pt idx="16592">
                  <c:v>0.11204699999999999</c:v>
                </c:pt>
                <c:pt idx="16593">
                  <c:v>0.106697</c:v>
                </c:pt>
                <c:pt idx="16594">
                  <c:v>0.101219</c:v>
                </c:pt>
                <c:pt idx="16595">
                  <c:v>9.5724900000000002E-2</c:v>
                </c:pt>
                <c:pt idx="16596">
                  <c:v>9.0776999999999997E-2</c:v>
                </c:pt>
                <c:pt idx="16597">
                  <c:v>8.6308099999999999E-2</c:v>
                </c:pt>
                <c:pt idx="16598">
                  <c:v>8.2261500000000001E-2</c:v>
                </c:pt>
                <c:pt idx="16599">
                  <c:v>7.8589000000000006E-2</c:v>
                </c:pt>
                <c:pt idx="16600">
                  <c:v>7.5249499999999997E-2</c:v>
                </c:pt>
                <c:pt idx="16601">
                  <c:v>7.0789000000000005E-2</c:v>
                </c:pt>
                <c:pt idx="16602">
                  <c:v>6.7264900000000002E-2</c:v>
                </c:pt>
                <c:pt idx="16603">
                  <c:v>6.4142099999999994E-2</c:v>
                </c:pt>
                <c:pt idx="16604">
                  <c:v>6.13695E-2</c:v>
                </c:pt>
                <c:pt idx="16605">
                  <c:v>5.8905899999999997E-2</c:v>
                </c:pt>
                <c:pt idx="16606">
                  <c:v>5.6045299999999999E-2</c:v>
                </c:pt>
                <c:pt idx="16607">
                  <c:v>5.36125E-2</c:v>
                </c:pt>
                <c:pt idx="16608">
                  <c:v>5.1557199999999997E-2</c:v>
                </c:pt>
                <c:pt idx="16609">
                  <c:v>4.98392E-2</c:v>
                </c:pt>
                <c:pt idx="16610">
                  <c:v>4.8427600000000001E-2</c:v>
                </c:pt>
                <c:pt idx="16611">
                  <c:v>4.7383000000000002E-2</c:v>
                </c:pt>
                <c:pt idx="16612">
                  <c:v>4.6563599999999997E-2</c:v>
                </c:pt>
                <c:pt idx="16613">
                  <c:v>4.5960899999999999E-2</c:v>
                </c:pt>
                <c:pt idx="16614">
                  <c:v>4.5570699999999999E-2</c:v>
                </c:pt>
                <c:pt idx="16615">
                  <c:v>4.5393900000000001E-2</c:v>
                </c:pt>
                <c:pt idx="16616">
                  <c:v>4.5383100000000003E-2</c:v>
                </c:pt>
                <c:pt idx="16617">
                  <c:v>4.55787E-2</c:v>
                </c:pt>
                <c:pt idx="16618">
                  <c:v>4.5927700000000002E-2</c:v>
                </c:pt>
                <c:pt idx="16619">
                  <c:v>4.64643E-2</c:v>
                </c:pt>
                <c:pt idx="16620">
                  <c:v>4.7204299999999998E-2</c:v>
                </c:pt>
                <c:pt idx="16621">
                  <c:v>4.8167599999999998E-2</c:v>
                </c:pt>
                <c:pt idx="16622">
                  <c:v>4.9378199999999997E-2</c:v>
                </c:pt>
                <c:pt idx="16623">
                  <c:v>5.0867000000000002E-2</c:v>
                </c:pt>
                <c:pt idx="16624">
                  <c:v>5.2452899999999997E-2</c:v>
                </c:pt>
                <c:pt idx="16625">
                  <c:v>5.4069100000000002E-2</c:v>
                </c:pt>
                <c:pt idx="16626">
                  <c:v>5.5929300000000001E-2</c:v>
                </c:pt>
                <c:pt idx="16627">
                  <c:v>5.8066399999999997E-2</c:v>
                </c:pt>
                <c:pt idx="16628">
                  <c:v>6.0519799999999999E-2</c:v>
                </c:pt>
                <c:pt idx="16629">
                  <c:v>6.3337699999999997E-2</c:v>
                </c:pt>
                <c:pt idx="16630">
                  <c:v>6.6578600000000002E-2</c:v>
                </c:pt>
                <c:pt idx="16631">
                  <c:v>7.0314799999999997E-2</c:v>
                </c:pt>
                <c:pt idx="16632">
                  <c:v>7.3945899999999995E-2</c:v>
                </c:pt>
                <c:pt idx="16633">
                  <c:v>7.7300099999999997E-2</c:v>
                </c:pt>
                <c:pt idx="16634">
                  <c:v>8.1030599999999994E-2</c:v>
                </c:pt>
                <c:pt idx="16635">
                  <c:v>8.5190699999999994E-2</c:v>
                </c:pt>
                <c:pt idx="16636">
                  <c:v>8.9844400000000005E-2</c:v>
                </c:pt>
                <c:pt idx="16637">
                  <c:v>9.5068700000000006E-2</c:v>
                </c:pt>
                <c:pt idx="16638">
                  <c:v>0.10095700000000001</c:v>
                </c:pt>
                <c:pt idx="16639">
                  <c:v>0.105876</c:v>
                </c:pt>
                <c:pt idx="16640">
                  <c:v>0.11129</c:v>
                </c:pt>
                <c:pt idx="16641">
                  <c:v>0.116967</c:v>
                </c:pt>
                <c:pt idx="16642">
                  <c:v>0.123221</c:v>
                </c:pt>
                <c:pt idx="16643">
                  <c:v>0.130132</c:v>
                </c:pt>
                <c:pt idx="16644">
                  <c:v>0.137796</c:v>
                </c:pt>
                <c:pt idx="16645">
                  <c:v>0.14632800000000001</c:v>
                </c:pt>
                <c:pt idx="16646">
                  <c:v>0.155862</c:v>
                </c:pt>
                <c:pt idx="16647">
                  <c:v>0.16656699999999999</c:v>
                </c:pt>
                <c:pt idx="16648">
                  <c:v>0.175485</c:v>
                </c:pt>
                <c:pt idx="16649">
                  <c:v>0.188055</c:v>
                </c:pt>
                <c:pt idx="16650">
                  <c:v>0.19836699999999999</c:v>
                </c:pt>
                <c:pt idx="16651">
                  <c:v>0.20970800000000001</c:v>
                </c:pt>
                <c:pt idx="16652">
                  <c:v>0.22222800000000001</c:v>
                </c:pt>
                <c:pt idx="16653">
                  <c:v>0.23611299999999999</c:v>
                </c:pt>
                <c:pt idx="16654">
                  <c:v>0.25158700000000001</c:v>
                </c:pt>
                <c:pt idx="16655">
                  <c:v>0.26893499999999998</c:v>
                </c:pt>
                <c:pt idx="16656">
                  <c:v>0.283389</c:v>
                </c:pt>
                <c:pt idx="16657">
                  <c:v>0.29692299999999999</c:v>
                </c:pt>
                <c:pt idx="16658">
                  <c:v>0.31512899999999999</c:v>
                </c:pt>
                <c:pt idx="16659">
                  <c:v>0.33548299999999998</c:v>
                </c:pt>
                <c:pt idx="16660">
                  <c:v>0.35241499999999998</c:v>
                </c:pt>
                <c:pt idx="16661">
                  <c:v>0.37102400000000002</c:v>
                </c:pt>
                <c:pt idx="16662">
                  <c:v>0.3916</c:v>
                </c:pt>
                <c:pt idx="16663">
                  <c:v>0.41448000000000002</c:v>
                </c:pt>
                <c:pt idx="16664">
                  <c:v>0.44009700000000002</c:v>
                </c:pt>
                <c:pt idx="16665">
                  <c:v>0.46898000000000001</c:v>
                </c:pt>
                <c:pt idx="16666">
                  <c:v>0.50179200000000002</c:v>
                </c:pt>
                <c:pt idx="16667">
                  <c:v>0.53450900000000001</c:v>
                </c:pt>
                <c:pt idx="16668">
                  <c:v>0.568851</c:v>
                </c:pt>
                <c:pt idx="16669">
                  <c:v>0.60758999999999996</c:v>
                </c:pt>
                <c:pt idx="16670">
                  <c:v>0.65151099999999995</c:v>
                </c:pt>
                <c:pt idx="16671">
                  <c:v>0.68409900000000001</c:v>
                </c:pt>
                <c:pt idx="16672">
                  <c:v>0.71968900000000002</c:v>
                </c:pt>
                <c:pt idx="16673">
                  <c:v>0.75862099999999999</c:v>
                </c:pt>
                <c:pt idx="16674">
                  <c:v>0.80127400000000004</c:v>
                </c:pt>
                <c:pt idx="16675">
                  <c:v>0.84805699999999995</c:v>
                </c:pt>
                <c:pt idx="16676">
                  <c:v>0.89942699999999998</c:v>
                </c:pt>
                <c:pt idx="16677">
                  <c:v>0.95589000000000002</c:v>
                </c:pt>
                <c:pt idx="16678">
                  <c:v>1.018</c:v>
                </c:pt>
                <c:pt idx="16679">
                  <c:v>1.0863499999999999</c:v>
                </c:pt>
                <c:pt idx="16680">
                  <c:v>1.1615899999999999</c:v>
                </c:pt>
                <c:pt idx="16681">
                  <c:v>1.23245</c:v>
                </c:pt>
                <c:pt idx="16682">
                  <c:v>1.3303799999999999</c:v>
                </c:pt>
                <c:pt idx="16683">
                  <c:v>1.4390700000000001</c:v>
                </c:pt>
                <c:pt idx="16684">
                  <c:v>1.5596099999999999</c:v>
                </c:pt>
                <c:pt idx="16685">
                  <c:v>1.69326</c:v>
                </c:pt>
                <c:pt idx="16686">
                  <c:v>1.84124</c:v>
                </c:pt>
                <c:pt idx="16687">
                  <c:v>2.0050500000000002</c:v>
                </c:pt>
                <c:pt idx="16688">
                  <c:v>2.1860200000000001</c:v>
                </c:pt>
                <c:pt idx="16689">
                  <c:v>2.3857400000000002</c:v>
                </c:pt>
                <c:pt idx="16690">
                  <c:v>2.6057399999999999</c:v>
                </c:pt>
                <c:pt idx="16691">
                  <c:v>2.84775</c:v>
                </c:pt>
                <c:pt idx="16692">
                  <c:v>3.0963400000000001</c:v>
                </c:pt>
                <c:pt idx="16693">
                  <c:v>3.3579699999999999</c:v>
                </c:pt>
                <c:pt idx="16694">
                  <c:v>3.6416400000000002</c:v>
                </c:pt>
                <c:pt idx="16695">
                  <c:v>3.9488300000000001</c:v>
                </c:pt>
                <c:pt idx="16696">
                  <c:v>4.2806199999999999</c:v>
                </c:pt>
                <c:pt idx="16697">
                  <c:v>4.6383799999999997</c:v>
                </c:pt>
                <c:pt idx="16698">
                  <c:v>5.0232700000000001</c:v>
                </c:pt>
                <c:pt idx="16699">
                  <c:v>5.4365100000000002</c:v>
                </c:pt>
                <c:pt idx="16700">
                  <c:v>5.8790500000000003</c:v>
                </c:pt>
                <c:pt idx="16701">
                  <c:v>6.3519500000000004</c:v>
                </c:pt>
                <c:pt idx="16702">
                  <c:v>6.8558700000000004</c:v>
                </c:pt>
                <c:pt idx="16703">
                  <c:v>7.5524100000000001</c:v>
                </c:pt>
                <c:pt idx="16704">
                  <c:v>8.3027800000000003</c:v>
                </c:pt>
                <c:pt idx="16705">
                  <c:v>9.1077999999999992</c:v>
                </c:pt>
                <c:pt idx="16706">
                  <c:v>9.9673099999999994</c:v>
                </c:pt>
                <c:pt idx="16707">
                  <c:v>10.880800000000001</c:v>
                </c:pt>
                <c:pt idx="16708">
                  <c:v>12.021599999999999</c:v>
                </c:pt>
                <c:pt idx="16709">
                  <c:v>13.3241</c:v>
                </c:pt>
                <c:pt idx="16710">
                  <c:v>15.0932</c:v>
                </c:pt>
                <c:pt idx="16711">
                  <c:v>17.2119</c:v>
                </c:pt>
                <c:pt idx="16712">
                  <c:v>20.6313</c:v>
                </c:pt>
                <c:pt idx="16713">
                  <c:v>24.436399999999999</c:v>
                </c:pt>
                <c:pt idx="16714">
                  <c:v>26.9011</c:v>
                </c:pt>
                <c:pt idx="16715">
                  <c:v>28.805099999999999</c:v>
                </c:pt>
                <c:pt idx="16716">
                  <c:v>30.422699999999999</c:v>
                </c:pt>
                <c:pt idx="16717">
                  <c:v>31.800999999999998</c:v>
                </c:pt>
                <c:pt idx="16718">
                  <c:v>32.5657</c:v>
                </c:pt>
                <c:pt idx="16719">
                  <c:v>33.194299999999998</c:v>
                </c:pt>
                <c:pt idx="16720">
                  <c:v>33.677799999999998</c:v>
                </c:pt>
                <c:pt idx="16721">
                  <c:v>34.051299999999998</c:v>
                </c:pt>
                <c:pt idx="16722">
                  <c:v>34.201300000000003</c:v>
                </c:pt>
                <c:pt idx="16723">
                  <c:v>34.212200000000003</c:v>
                </c:pt>
                <c:pt idx="16724">
                  <c:v>34.125399999999999</c:v>
                </c:pt>
                <c:pt idx="16725">
                  <c:v>33.9527</c:v>
                </c:pt>
                <c:pt idx="16726">
                  <c:v>33.497900000000001</c:v>
                </c:pt>
                <c:pt idx="16727">
                  <c:v>32.828000000000003</c:v>
                </c:pt>
                <c:pt idx="16728">
                  <c:v>32.0762</c:v>
                </c:pt>
                <c:pt idx="16729">
                  <c:v>31.09</c:v>
                </c:pt>
                <c:pt idx="16730">
                  <c:v>29.845400000000001</c:v>
                </c:pt>
                <c:pt idx="16731">
                  <c:v>28.3291</c:v>
                </c:pt>
                <c:pt idx="16732">
                  <c:v>26.064699999999998</c:v>
                </c:pt>
                <c:pt idx="16733">
                  <c:v>23.184200000000001</c:v>
                </c:pt>
                <c:pt idx="16734">
                  <c:v>18.043700000000001</c:v>
                </c:pt>
                <c:pt idx="16735">
                  <c:v>15.564</c:v>
                </c:pt>
                <c:pt idx="16736">
                  <c:v>13.8056</c:v>
                </c:pt>
                <c:pt idx="16737">
                  <c:v>12.476699999999999</c:v>
                </c:pt>
                <c:pt idx="16738">
                  <c:v>11.225300000000001</c:v>
                </c:pt>
                <c:pt idx="16739">
                  <c:v>10.213699999999999</c:v>
                </c:pt>
                <c:pt idx="16740">
                  <c:v>9.2064000000000004</c:v>
                </c:pt>
                <c:pt idx="16741">
                  <c:v>8.2723399999999998</c:v>
                </c:pt>
                <c:pt idx="16742">
                  <c:v>7.6901299999999999</c:v>
                </c:pt>
                <c:pt idx="16743">
                  <c:v>7.1402799999999997</c:v>
                </c:pt>
                <c:pt idx="16744">
                  <c:v>6.6221899999999998</c:v>
                </c:pt>
                <c:pt idx="16745">
                  <c:v>6.1353900000000001</c:v>
                </c:pt>
                <c:pt idx="16746">
                  <c:v>5.6800499999999996</c:v>
                </c:pt>
                <c:pt idx="16747">
                  <c:v>5.2542400000000002</c:v>
                </c:pt>
                <c:pt idx="16748">
                  <c:v>4.8567999999999998</c:v>
                </c:pt>
                <c:pt idx="16749">
                  <c:v>4.4867400000000002</c:v>
                </c:pt>
                <c:pt idx="16750">
                  <c:v>4.1428000000000003</c:v>
                </c:pt>
                <c:pt idx="16751">
                  <c:v>3.8238799999999999</c:v>
                </c:pt>
                <c:pt idx="16752">
                  <c:v>3.52868</c:v>
                </c:pt>
                <c:pt idx="16753">
                  <c:v>3.2560600000000002</c:v>
                </c:pt>
                <c:pt idx="16754">
                  <c:v>3.0045799999999998</c:v>
                </c:pt>
                <c:pt idx="16755">
                  <c:v>2.7731599999999998</c:v>
                </c:pt>
                <c:pt idx="16756">
                  <c:v>2.5500099999999999</c:v>
                </c:pt>
                <c:pt idx="16757">
                  <c:v>2.3990100000000001</c:v>
                </c:pt>
                <c:pt idx="16758">
                  <c:v>2.2578100000000001</c:v>
                </c:pt>
                <c:pt idx="16759">
                  <c:v>2.1258599999999999</c:v>
                </c:pt>
                <c:pt idx="16760">
                  <c:v>2.00264</c:v>
                </c:pt>
                <c:pt idx="16761">
                  <c:v>1.8876500000000001</c:v>
                </c:pt>
                <c:pt idx="16762">
                  <c:v>1.78041</c:v>
                </c:pt>
                <c:pt idx="16763">
                  <c:v>1.6804600000000001</c:v>
                </c:pt>
                <c:pt idx="16764">
                  <c:v>1.5873299999999999</c:v>
                </c:pt>
                <c:pt idx="16765">
                  <c:v>1.5005900000000001</c:v>
                </c:pt>
                <c:pt idx="16766">
                  <c:v>1.3815999999999999</c:v>
                </c:pt>
                <c:pt idx="16767">
                  <c:v>1.27477</c:v>
                </c:pt>
                <c:pt idx="16768">
                  <c:v>1.1789099999999999</c:v>
                </c:pt>
                <c:pt idx="16769">
                  <c:v>1.0928800000000001</c:v>
                </c:pt>
                <c:pt idx="16770">
                  <c:v>1.0321199999999999</c:v>
                </c:pt>
                <c:pt idx="16771">
                  <c:v>0.96862599999999999</c:v>
                </c:pt>
                <c:pt idx="16772">
                  <c:v>0.91091100000000003</c:v>
                </c:pt>
                <c:pt idx="16773">
                  <c:v>0.85841000000000001</c:v>
                </c:pt>
                <c:pt idx="16774">
                  <c:v>0.81060699999999997</c:v>
                </c:pt>
                <c:pt idx="16775">
                  <c:v>0.76703500000000002</c:v>
                </c:pt>
                <c:pt idx="16776">
                  <c:v>0.72727299999999995</c:v>
                </c:pt>
                <c:pt idx="16777">
                  <c:v>0.69093700000000002</c:v>
                </c:pt>
                <c:pt idx="16778">
                  <c:v>0.65767600000000004</c:v>
                </c:pt>
                <c:pt idx="16779">
                  <c:v>0.62717599999999996</c:v>
                </c:pt>
                <c:pt idx="16780">
                  <c:v>0.58600699999999994</c:v>
                </c:pt>
                <c:pt idx="16781">
                  <c:v>0.54959800000000003</c:v>
                </c:pt>
                <c:pt idx="16782">
                  <c:v>0.51724999999999999</c:v>
                </c:pt>
                <c:pt idx="16783">
                  <c:v>0.48836299999999999</c:v>
                </c:pt>
                <c:pt idx="16784">
                  <c:v>0.46062399999999998</c:v>
                </c:pt>
                <c:pt idx="16785">
                  <c:v>0.43497400000000003</c:v>
                </c:pt>
                <c:pt idx="16786">
                  <c:v>0.41195900000000002</c:v>
                </c:pt>
                <c:pt idx="16787">
                  <c:v>0.391179</c:v>
                </c:pt>
                <c:pt idx="16788">
                  <c:v>0.37232199999999999</c:v>
                </c:pt>
                <c:pt idx="16789">
                  <c:v>0.34971200000000002</c:v>
                </c:pt>
                <c:pt idx="16790">
                  <c:v>0.329542</c:v>
                </c:pt>
                <c:pt idx="16791">
                  <c:v>0.311419</c:v>
                </c:pt>
                <c:pt idx="16792">
                  <c:v>0.29503099999999999</c:v>
                </c:pt>
                <c:pt idx="16793">
                  <c:v>0.27731099999999997</c:v>
                </c:pt>
                <c:pt idx="16794">
                  <c:v>0.26782699999999998</c:v>
                </c:pt>
                <c:pt idx="16795">
                  <c:v>0.25048599999999999</c:v>
                </c:pt>
                <c:pt idx="16796">
                  <c:v>0.23502000000000001</c:v>
                </c:pt>
                <c:pt idx="16797">
                  <c:v>0.22114700000000001</c:v>
                </c:pt>
                <c:pt idx="16798">
                  <c:v>0.20863999999999999</c:v>
                </c:pt>
                <c:pt idx="16799">
                  <c:v>0.19731599999999999</c:v>
                </c:pt>
                <c:pt idx="16800">
                  <c:v>0.187024</c:v>
                </c:pt>
                <c:pt idx="16801">
                  <c:v>0.174485</c:v>
                </c:pt>
                <c:pt idx="16802">
                  <c:v>0.16559499999999999</c:v>
                </c:pt>
                <c:pt idx="16803">
                  <c:v>0.15493399999999999</c:v>
                </c:pt>
                <c:pt idx="16804">
                  <c:v>0.14545</c:v>
                </c:pt>
                <c:pt idx="16805">
                  <c:v>0.13697899999999999</c:v>
                </c:pt>
                <c:pt idx="16806">
                  <c:v>0.129382</c:v>
                </c:pt>
                <c:pt idx="16807">
                  <c:v>0.12254900000000001</c:v>
                </c:pt>
                <c:pt idx="16808">
                  <c:v>0.116384</c:v>
                </c:pt>
                <c:pt idx="16809">
                  <c:v>0.110809</c:v>
                </c:pt>
                <c:pt idx="16810">
                  <c:v>0.105516</c:v>
                </c:pt>
                <c:pt idx="16811">
                  <c:v>0.10073500000000001</c:v>
                </c:pt>
                <c:pt idx="16812">
                  <c:v>9.5061099999999996E-2</c:v>
                </c:pt>
                <c:pt idx="16813">
                  <c:v>9.0089600000000006E-2</c:v>
                </c:pt>
                <c:pt idx="16814">
                  <c:v>8.5733299999999998E-2</c:v>
                </c:pt>
                <c:pt idx="16815">
                  <c:v>8.1921800000000003E-2</c:v>
                </c:pt>
                <c:pt idx="16816">
                  <c:v>7.8599199999999994E-2</c:v>
                </c:pt>
                <c:pt idx="16817">
                  <c:v>7.5721700000000003E-2</c:v>
                </c:pt>
                <c:pt idx="16818">
                  <c:v>7.3419200000000004E-2</c:v>
                </c:pt>
                <c:pt idx="16819">
                  <c:v>7.0782700000000004E-2</c:v>
                </c:pt>
                <c:pt idx="16820">
                  <c:v>6.8761299999999997E-2</c:v>
                </c:pt>
                <c:pt idx="16821">
                  <c:v>6.7751800000000001E-2</c:v>
                </c:pt>
                <c:pt idx="16822">
                  <c:v>6.7017999999999994E-2</c:v>
                </c:pt>
                <c:pt idx="16823">
                  <c:v>6.6571099999999994E-2</c:v>
                </c:pt>
                <c:pt idx="16824">
                  <c:v>6.6429699999999994E-2</c:v>
                </c:pt>
                <c:pt idx="16825">
                  <c:v>6.66162E-2</c:v>
                </c:pt>
                <c:pt idx="16826">
                  <c:v>6.7153299999999999E-2</c:v>
                </c:pt>
                <c:pt idx="16827">
                  <c:v>6.8091100000000002E-2</c:v>
                </c:pt>
                <c:pt idx="16828">
                  <c:v>6.9498599999999994E-2</c:v>
                </c:pt>
                <c:pt idx="16829">
                  <c:v>7.0920300000000006E-2</c:v>
                </c:pt>
                <c:pt idx="16830">
                  <c:v>7.2718599999999994E-2</c:v>
                </c:pt>
                <c:pt idx="16831">
                  <c:v>7.4975399999999998E-2</c:v>
                </c:pt>
                <c:pt idx="16832">
                  <c:v>7.7811199999999997E-2</c:v>
                </c:pt>
                <c:pt idx="16833">
                  <c:v>8.0113199999999996E-2</c:v>
                </c:pt>
                <c:pt idx="16834">
                  <c:v>8.2838499999999995E-2</c:v>
                </c:pt>
                <c:pt idx="16835">
                  <c:v>8.6106799999999997E-2</c:v>
                </c:pt>
                <c:pt idx="16836">
                  <c:v>8.97477E-2</c:v>
                </c:pt>
                <c:pt idx="16837">
                  <c:v>9.2605000000000007E-2</c:v>
                </c:pt>
                <c:pt idx="16838">
                  <c:v>9.5893199999999998E-2</c:v>
                </c:pt>
                <c:pt idx="16839">
                  <c:v>9.9708599999999994E-2</c:v>
                </c:pt>
                <c:pt idx="16840">
                  <c:v>0.104172</c:v>
                </c:pt>
                <c:pt idx="16841">
                  <c:v>0.10803500000000001</c:v>
                </c:pt>
                <c:pt idx="16842">
                  <c:v>0.112425</c:v>
                </c:pt>
                <c:pt idx="16843">
                  <c:v>0.117434</c:v>
                </c:pt>
                <c:pt idx="16844">
                  <c:v>0.123168</c:v>
                </c:pt>
                <c:pt idx="16845">
                  <c:v>0.12975600000000001</c:v>
                </c:pt>
                <c:pt idx="16846">
                  <c:v>0.13734199999999999</c:v>
                </c:pt>
                <c:pt idx="16847">
                  <c:v>0.14610100000000001</c:v>
                </c:pt>
                <c:pt idx="16848">
                  <c:v>0.15268699999999999</c:v>
                </c:pt>
                <c:pt idx="16849">
                  <c:v>0.15994700000000001</c:v>
                </c:pt>
                <c:pt idx="16850">
                  <c:v>0.16795399999999999</c:v>
                </c:pt>
                <c:pt idx="16851">
                  <c:v>0.176789</c:v>
                </c:pt>
                <c:pt idx="16852">
                  <c:v>0.18653800000000001</c:v>
                </c:pt>
                <c:pt idx="16853">
                  <c:v>0.197295</c:v>
                </c:pt>
                <c:pt idx="16854">
                  <c:v>0.20916599999999999</c:v>
                </c:pt>
                <c:pt idx="16855">
                  <c:v>0.22226299999999999</c:v>
                </c:pt>
                <c:pt idx="16856">
                  <c:v>0.236706</c:v>
                </c:pt>
                <c:pt idx="16857">
                  <c:v>0.25262899999999999</c:v>
                </c:pt>
                <c:pt idx="16858">
                  <c:v>0.27109800000000001</c:v>
                </c:pt>
                <c:pt idx="16859">
                  <c:v>0.28698400000000002</c:v>
                </c:pt>
                <c:pt idx="16860">
                  <c:v>0.30416900000000002</c:v>
                </c:pt>
                <c:pt idx="16861">
                  <c:v>0.322768</c:v>
                </c:pt>
                <c:pt idx="16862">
                  <c:v>0.342866</c:v>
                </c:pt>
                <c:pt idx="16863">
                  <c:v>0.36458299999999999</c:v>
                </c:pt>
                <c:pt idx="16864">
                  <c:v>0.38802799999999998</c:v>
                </c:pt>
                <c:pt idx="16865">
                  <c:v>0.413329</c:v>
                </c:pt>
                <c:pt idx="16866">
                  <c:v>0.44060199999999999</c:v>
                </c:pt>
                <c:pt idx="16867">
                  <c:v>0.46998600000000001</c:v>
                </c:pt>
                <c:pt idx="16868">
                  <c:v>0.50160199999999999</c:v>
                </c:pt>
                <c:pt idx="16869">
                  <c:v>0.53563499999999997</c:v>
                </c:pt>
                <c:pt idx="16870">
                  <c:v>0.57219200000000003</c:v>
                </c:pt>
                <c:pt idx="16871">
                  <c:v>0.61144600000000005</c:v>
                </c:pt>
                <c:pt idx="16872">
                  <c:v>0.65354299999999999</c:v>
                </c:pt>
                <c:pt idx="16873">
                  <c:v>0.69866700000000004</c:v>
                </c:pt>
                <c:pt idx="16874">
                  <c:v>0.746973</c:v>
                </c:pt>
                <c:pt idx="16875">
                  <c:v>0.81664300000000001</c:v>
                </c:pt>
                <c:pt idx="16876">
                  <c:v>0.892706</c:v>
                </c:pt>
                <c:pt idx="16877">
                  <c:v>0.97559499999999999</c:v>
                </c:pt>
                <c:pt idx="16878">
                  <c:v>1.0530200000000001</c:v>
                </c:pt>
                <c:pt idx="16879">
                  <c:v>1.1590199999999999</c:v>
                </c:pt>
                <c:pt idx="16880">
                  <c:v>1.27474</c:v>
                </c:pt>
                <c:pt idx="16881">
                  <c:v>1.40072</c:v>
                </c:pt>
                <c:pt idx="16882">
                  <c:v>1.53755</c:v>
                </c:pt>
                <c:pt idx="16883">
                  <c:v>1.6857599999999999</c:v>
                </c:pt>
                <c:pt idx="16884">
                  <c:v>1.8460000000000001</c:v>
                </c:pt>
                <c:pt idx="16885">
                  <c:v>2.0186500000000001</c:v>
                </c:pt>
                <c:pt idx="16886">
                  <c:v>2.20425</c:v>
                </c:pt>
                <c:pt idx="16887">
                  <c:v>2.4031899999999999</c:v>
                </c:pt>
                <c:pt idx="16888">
                  <c:v>2.6158999999999999</c:v>
                </c:pt>
                <c:pt idx="16889">
                  <c:v>2.8038799999999999</c:v>
                </c:pt>
                <c:pt idx="16890">
                  <c:v>3.0425599999999999</c:v>
                </c:pt>
                <c:pt idx="16891">
                  <c:v>3.2956699999999999</c:v>
                </c:pt>
                <c:pt idx="16892">
                  <c:v>3.5632700000000002</c:v>
                </c:pt>
                <c:pt idx="16893">
                  <c:v>3.9918300000000002</c:v>
                </c:pt>
                <c:pt idx="16894">
                  <c:v>4.4524800000000004</c:v>
                </c:pt>
                <c:pt idx="16895">
                  <c:v>4.944</c:v>
                </c:pt>
                <c:pt idx="16896">
                  <c:v>5.4648599999999998</c:v>
                </c:pt>
                <c:pt idx="16897">
                  <c:v>6.0123899999999999</c:v>
                </c:pt>
                <c:pt idx="16898">
                  <c:v>6.8767699999999996</c:v>
                </c:pt>
                <c:pt idx="16899">
                  <c:v>8.1557499999999994</c:v>
                </c:pt>
                <c:pt idx="16900">
                  <c:v>10.3444</c:v>
                </c:pt>
                <c:pt idx="16901">
                  <c:v>11.326499999999999</c:v>
                </c:pt>
                <c:pt idx="16902">
                  <c:v>12.119300000000001</c:v>
                </c:pt>
                <c:pt idx="16903">
                  <c:v>12.752800000000001</c:v>
                </c:pt>
                <c:pt idx="16904">
                  <c:v>13.1966</c:v>
                </c:pt>
                <c:pt idx="16905">
                  <c:v>13.5138</c:v>
                </c:pt>
                <c:pt idx="16906">
                  <c:v>13.806699999999999</c:v>
                </c:pt>
                <c:pt idx="16907">
                  <c:v>14.107799999999999</c:v>
                </c:pt>
                <c:pt idx="16908">
                  <c:v>14.280799999999999</c:v>
                </c:pt>
                <c:pt idx="16909">
                  <c:v>14.343999999999999</c:v>
                </c:pt>
                <c:pt idx="16910">
                  <c:v>14.344200000000001</c:v>
                </c:pt>
                <c:pt idx="16911">
                  <c:v>14.2958</c:v>
                </c:pt>
                <c:pt idx="16912">
                  <c:v>14.1525</c:v>
                </c:pt>
                <c:pt idx="16913">
                  <c:v>13.9474</c:v>
                </c:pt>
                <c:pt idx="16914">
                  <c:v>13.572100000000001</c:v>
                </c:pt>
                <c:pt idx="16915">
                  <c:v>13.122</c:v>
                </c:pt>
                <c:pt idx="16916">
                  <c:v>12.6675</c:v>
                </c:pt>
                <c:pt idx="16917">
                  <c:v>12.0679</c:v>
                </c:pt>
                <c:pt idx="16918">
                  <c:v>11.301</c:v>
                </c:pt>
                <c:pt idx="16919">
                  <c:v>10.3536</c:v>
                </c:pt>
                <c:pt idx="16920">
                  <c:v>7.1499800000000002</c:v>
                </c:pt>
                <c:pt idx="16921">
                  <c:v>6.3194299999999997</c:v>
                </c:pt>
                <c:pt idx="16922">
                  <c:v>5.5468999999999999</c:v>
                </c:pt>
                <c:pt idx="16923">
                  <c:v>4.9649400000000004</c:v>
                </c:pt>
                <c:pt idx="16924">
                  <c:v>4.4189100000000003</c:v>
                </c:pt>
                <c:pt idx="16925">
                  <c:v>3.96014</c:v>
                </c:pt>
                <c:pt idx="16926">
                  <c:v>3.6487400000000001</c:v>
                </c:pt>
                <c:pt idx="16927">
                  <c:v>3.3542800000000002</c:v>
                </c:pt>
                <c:pt idx="16928">
                  <c:v>3.0768900000000001</c:v>
                </c:pt>
                <c:pt idx="16929">
                  <c:v>2.8163900000000002</c:v>
                </c:pt>
                <c:pt idx="16930">
                  <c:v>2.57267</c:v>
                </c:pt>
                <c:pt idx="16931">
                  <c:v>2.3453499999999998</c:v>
                </c:pt>
                <c:pt idx="16932">
                  <c:v>2.1340699999999999</c:v>
                </c:pt>
                <c:pt idx="16933">
                  <c:v>1.93099</c:v>
                </c:pt>
                <c:pt idx="16934">
                  <c:v>1.7440599999999999</c:v>
                </c:pt>
                <c:pt idx="16935">
                  <c:v>1.62805</c:v>
                </c:pt>
                <c:pt idx="16936">
                  <c:v>1.51861</c:v>
                </c:pt>
                <c:pt idx="16937">
                  <c:v>1.4155899999999999</c:v>
                </c:pt>
                <c:pt idx="16938">
                  <c:v>1.3187</c:v>
                </c:pt>
                <c:pt idx="16939">
                  <c:v>1.2277499999999999</c:v>
                </c:pt>
                <c:pt idx="16940">
                  <c:v>1.1424300000000001</c:v>
                </c:pt>
                <c:pt idx="16941">
                  <c:v>1.0625500000000001</c:v>
                </c:pt>
                <c:pt idx="16942">
                  <c:v>0.98783500000000002</c:v>
                </c:pt>
                <c:pt idx="16943">
                  <c:v>0.91807099999999997</c:v>
                </c:pt>
                <c:pt idx="16944">
                  <c:v>0.85297000000000001</c:v>
                </c:pt>
                <c:pt idx="16945">
                  <c:v>0.79233500000000001</c:v>
                </c:pt>
                <c:pt idx="16946">
                  <c:v>0.73590500000000003</c:v>
                </c:pt>
                <c:pt idx="16947">
                  <c:v>0.68347199999999997</c:v>
                </c:pt>
                <c:pt idx="16948">
                  <c:v>0.63476200000000005</c:v>
                </c:pt>
                <c:pt idx="16949">
                  <c:v>0.58961300000000005</c:v>
                </c:pt>
                <c:pt idx="16950">
                  <c:v>0.54778800000000005</c:v>
                </c:pt>
                <c:pt idx="16951">
                  <c:v>0.50909499999999996</c:v>
                </c:pt>
                <c:pt idx="16952">
                  <c:v>0.47332000000000002</c:v>
                </c:pt>
                <c:pt idx="16953">
                  <c:v>0.44028800000000001</c:v>
                </c:pt>
                <c:pt idx="16954">
                  <c:v>0.40980699999999998</c:v>
                </c:pt>
                <c:pt idx="16955">
                  <c:v>0.38172200000000001</c:v>
                </c:pt>
                <c:pt idx="16956">
                  <c:v>0.35584199999999999</c:v>
                </c:pt>
                <c:pt idx="16957">
                  <c:v>0.33203500000000002</c:v>
                </c:pt>
                <c:pt idx="16958">
                  <c:v>0.31013800000000002</c:v>
                </c:pt>
                <c:pt idx="16959">
                  <c:v>0.290016</c:v>
                </c:pt>
                <c:pt idx="16960">
                  <c:v>0.27153100000000002</c:v>
                </c:pt>
                <c:pt idx="16961">
                  <c:v>0.25456800000000002</c:v>
                </c:pt>
                <c:pt idx="16962">
                  <c:v>0.23900199999999999</c:v>
                </c:pt>
                <c:pt idx="16963">
                  <c:v>0.22473299999999999</c:v>
                </c:pt>
                <c:pt idx="16964">
                  <c:v>0.211641</c:v>
                </c:pt>
                <c:pt idx="16965">
                  <c:v>0.19964699999999999</c:v>
                </c:pt>
                <c:pt idx="16966">
                  <c:v>0.18865299999999999</c:v>
                </c:pt>
                <c:pt idx="16967">
                  <c:v>0.17857999999999999</c:v>
                </c:pt>
                <c:pt idx="16968">
                  <c:v>0.169347</c:v>
                </c:pt>
                <c:pt idx="16969">
                  <c:v>0.158224</c:v>
                </c:pt>
                <c:pt idx="16970">
                  <c:v>0.15068699999999999</c:v>
                </c:pt>
                <c:pt idx="16971">
                  <c:v>0.14377300000000001</c:v>
                </c:pt>
                <c:pt idx="16972">
                  <c:v>0.13445399999999999</c:v>
                </c:pt>
                <c:pt idx="16973">
                  <c:v>0.126251</c:v>
                </c:pt>
                <c:pt idx="16974">
                  <c:v>0.119015</c:v>
                </c:pt>
                <c:pt idx="16975">
                  <c:v>0.11262</c:v>
                </c:pt>
                <c:pt idx="16976">
                  <c:v>0.10695200000000001</c:v>
                </c:pt>
                <c:pt idx="16977">
                  <c:v>0.10191500000000001</c:v>
                </c:pt>
                <c:pt idx="16978">
                  <c:v>9.74217E-2</c:v>
                </c:pt>
                <c:pt idx="16979">
                  <c:v>9.3401399999999996E-2</c:v>
                </c:pt>
                <c:pt idx="16980">
                  <c:v>8.8665599999999997E-2</c:v>
                </c:pt>
                <c:pt idx="16981">
                  <c:v>8.4529599999999996E-2</c:v>
                </c:pt>
                <c:pt idx="16982">
                  <c:v>8.0890100000000006E-2</c:v>
                </c:pt>
                <c:pt idx="16983">
                  <c:v>7.7662599999999998E-2</c:v>
                </c:pt>
                <c:pt idx="16984">
                  <c:v>7.3446999999999998E-2</c:v>
                </c:pt>
                <c:pt idx="16985">
                  <c:v>6.98265E-2</c:v>
                </c:pt>
                <c:pt idx="16986">
                  <c:v>6.6670199999999999E-2</c:v>
                </c:pt>
                <c:pt idx="16987">
                  <c:v>6.3978300000000002E-2</c:v>
                </c:pt>
                <c:pt idx="16988">
                  <c:v>6.0444400000000002E-2</c:v>
                </c:pt>
                <c:pt idx="16989">
                  <c:v>5.7384299999999999E-2</c:v>
                </c:pt>
                <c:pt idx="16990">
                  <c:v>5.4695199999999999E-2</c:v>
                </c:pt>
                <c:pt idx="16991">
                  <c:v>5.2306499999999999E-2</c:v>
                </c:pt>
                <c:pt idx="16992">
                  <c:v>4.9501799999999999E-2</c:v>
                </c:pt>
                <c:pt idx="16993">
                  <c:v>4.7052799999999999E-2</c:v>
                </c:pt>
                <c:pt idx="16994">
                  <c:v>4.48958E-2</c:v>
                </c:pt>
                <c:pt idx="16995">
                  <c:v>4.2982600000000003E-2</c:v>
                </c:pt>
                <c:pt idx="16996">
                  <c:v>4.1275399999999997E-2</c:v>
                </c:pt>
                <c:pt idx="16997">
                  <c:v>3.9036899999999999E-2</c:v>
                </c:pt>
                <c:pt idx="16998">
                  <c:v>3.71166E-2</c:v>
                </c:pt>
                <c:pt idx="16999">
                  <c:v>3.54557E-2</c:v>
                </c:pt>
                <c:pt idx="17000">
                  <c:v>3.4008799999999999E-2</c:v>
                </c:pt>
                <c:pt idx="17001">
                  <c:v>3.2740699999999998E-2</c:v>
                </c:pt>
                <c:pt idx="17002">
                  <c:v>3.1280599999999999E-2</c:v>
                </c:pt>
                <c:pt idx="17003">
                  <c:v>3.00383E-2</c:v>
                </c:pt>
                <c:pt idx="17004">
                  <c:v>2.8975000000000001E-2</c:v>
                </c:pt>
                <c:pt idx="17005">
                  <c:v>2.8061099999999999E-2</c:v>
                </c:pt>
                <c:pt idx="17006">
                  <c:v>2.7161500000000002E-2</c:v>
                </c:pt>
                <c:pt idx="17007">
                  <c:v>2.6404500000000001E-2</c:v>
                </c:pt>
                <c:pt idx="17008">
                  <c:v>2.5582199999999999E-2</c:v>
                </c:pt>
                <c:pt idx="17009">
                  <c:v>2.4940400000000001E-2</c:v>
                </c:pt>
                <c:pt idx="17010">
                  <c:v>2.4451000000000001E-2</c:v>
                </c:pt>
                <c:pt idx="17011">
                  <c:v>2.4094399999999998E-2</c:v>
                </c:pt>
                <c:pt idx="17012">
                  <c:v>2.3858000000000001E-2</c:v>
                </c:pt>
                <c:pt idx="17013">
                  <c:v>2.3733600000000001E-2</c:v>
                </c:pt>
                <c:pt idx="17014">
                  <c:v>2.3711800000000002E-2</c:v>
                </c:pt>
                <c:pt idx="17015">
                  <c:v>2.37477E-2</c:v>
                </c:pt>
                <c:pt idx="17016">
                  <c:v>2.3890600000000001E-2</c:v>
                </c:pt>
                <c:pt idx="17017">
                  <c:v>2.41427E-2</c:v>
                </c:pt>
                <c:pt idx="17018">
                  <c:v>2.4509E-2</c:v>
                </c:pt>
                <c:pt idx="17019">
                  <c:v>2.4996999999999998E-2</c:v>
                </c:pt>
                <c:pt idx="17020">
                  <c:v>2.5617299999999999E-2</c:v>
                </c:pt>
                <c:pt idx="17021">
                  <c:v>2.6384899999999999E-2</c:v>
                </c:pt>
                <c:pt idx="17022">
                  <c:v>2.7319199999999998E-2</c:v>
                </c:pt>
                <c:pt idx="17023">
                  <c:v>2.8196800000000001E-2</c:v>
                </c:pt>
                <c:pt idx="17024">
                  <c:v>2.9209599999999999E-2</c:v>
                </c:pt>
                <c:pt idx="17025">
                  <c:v>3.0375599999999999E-2</c:v>
                </c:pt>
                <c:pt idx="17026">
                  <c:v>3.1716800000000003E-2</c:v>
                </c:pt>
                <c:pt idx="17027">
                  <c:v>3.3260400000000002E-2</c:v>
                </c:pt>
                <c:pt idx="17028">
                  <c:v>3.5040700000000001E-2</c:v>
                </c:pt>
                <c:pt idx="17029">
                  <c:v>3.65568E-2</c:v>
                </c:pt>
                <c:pt idx="17030">
                  <c:v>3.8252000000000001E-2</c:v>
                </c:pt>
                <c:pt idx="17031">
                  <c:v>4.0348200000000001E-2</c:v>
                </c:pt>
                <c:pt idx="17032">
                  <c:v>4.2191399999999997E-2</c:v>
                </c:pt>
                <c:pt idx="17033">
                  <c:v>4.4234999999999997E-2</c:v>
                </c:pt>
                <c:pt idx="17034">
                  <c:v>4.6507E-2</c:v>
                </c:pt>
                <c:pt idx="17035">
                  <c:v>4.9040399999999998E-2</c:v>
                </c:pt>
                <c:pt idx="17036">
                  <c:v>5.1874900000000002E-2</c:v>
                </c:pt>
                <c:pt idx="17037">
                  <c:v>5.5058000000000003E-2</c:v>
                </c:pt>
                <c:pt idx="17038">
                  <c:v>5.8647199999999997E-2</c:v>
                </c:pt>
                <c:pt idx="17039">
                  <c:v>6.2069600000000003E-2</c:v>
                </c:pt>
                <c:pt idx="17040">
                  <c:v>6.51833E-2</c:v>
                </c:pt>
                <c:pt idx="17041">
                  <c:v>6.86002E-2</c:v>
                </c:pt>
                <c:pt idx="17042">
                  <c:v>7.2361099999999998E-2</c:v>
                </c:pt>
                <c:pt idx="17043">
                  <c:v>7.6513999999999999E-2</c:v>
                </c:pt>
                <c:pt idx="17044">
                  <c:v>8.1115800000000002E-2</c:v>
                </c:pt>
                <c:pt idx="17045">
                  <c:v>8.6234599999999995E-2</c:v>
                </c:pt>
                <c:pt idx="17046">
                  <c:v>9.1952500000000006E-2</c:v>
                </c:pt>
                <c:pt idx="17047">
                  <c:v>9.7405400000000003E-2</c:v>
                </c:pt>
                <c:pt idx="17048">
                  <c:v>0.102396</c:v>
                </c:pt>
                <c:pt idx="17049">
                  <c:v>0.107846</c:v>
                </c:pt>
                <c:pt idx="17050">
                  <c:v>0.113818</c:v>
                </c:pt>
                <c:pt idx="17051">
                  <c:v>0.120382</c:v>
                </c:pt>
                <c:pt idx="17052">
                  <c:v>0.12762399999999999</c:v>
                </c:pt>
                <c:pt idx="17053">
                  <c:v>0.13564699999999999</c:v>
                </c:pt>
                <c:pt idx="17054">
                  <c:v>0.14457700000000001</c:v>
                </c:pt>
                <c:pt idx="17055">
                  <c:v>0.15351899999999999</c:v>
                </c:pt>
                <c:pt idx="17056">
                  <c:v>0.16230600000000001</c:v>
                </c:pt>
                <c:pt idx="17057">
                  <c:v>0.172013</c:v>
                </c:pt>
                <c:pt idx="17058">
                  <c:v>0.18279599999999999</c:v>
                </c:pt>
                <c:pt idx="17059">
                  <c:v>0.19486100000000001</c:v>
                </c:pt>
                <c:pt idx="17060">
                  <c:v>0.20490800000000001</c:v>
                </c:pt>
                <c:pt idx="17061">
                  <c:v>0.21596599999999999</c:v>
                </c:pt>
                <c:pt idx="17062">
                  <c:v>0.228218</c:v>
                </c:pt>
                <c:pt idx="17063">
                  <c:v>0.24188999999999999</c:v>
                </c:pt>
                <c:pt idx="17064">
                  <c:v>0.25625500000000001</c:v>
                </c:pt>
                <c:pt idx="17065">
                  <c:v>0.270152</c:v>
                </c:pt>
                <c:pt idx="17066">
                  <c:v>0.28565000000000002</c:v>
                </c:pt>
                <c:pt idx="17067">
                  <c:v>0.30304500000000001</c:v>
                </c:pt>
                <c:pt idx="17068">
                  <c:v>0.32270399999999999</c:v>
                </c:pt>
                <c:pt idx="17069">
                  <c:v>0.34506799999999999</c:v>
                </c:pt>
                <c:pt idx="17070">
                  <c:v>0.36175099999999999</c:v>
                </c:pt>
                <c:pt idx="17071">
                  <c:v>0.38006200000000001</c:v>
                </c:pt>
                <c:pt idx="17072">
                  <c:v>0.40022000000000002</c:v>
                </c:pt>
                <c:pt idx="17073">
                  <c:v>0.42246299999999998</c:v>
                </c:pt>
                <c:pt idx="17074">
                  <c:v>0.44707400000000003</c:v>
                </c:pt>
                <c:pt idx="17075">
                  <c:v>0.474352</c:v>
                </c:pt>
                <c:pt idx="17076">
                  <c:v>0.50465400000000005</c:v>
                </c:pt>
                <c:pt idx="17077">
                  <c:v>0.53835999999999995</c:v>
                </c:pt>
                <c:pt idx="17078">
                  <c:v>0.56689199999999995</c:v>
                </c:pt>
                <c:pt idx="17079">
                  <c:v>0.597912</c:v>
                </c:pt>
                <c:pt idx="17080">
                  <c:v>0.63166999999999995</c:v>
                </c:pt>
                <c:pt idx="17081">
                  <c:v>0.66840900000000003</c:v>
                </c:pt>
                <c:pt idx="17082">
                  <c:v>0.70842700000000003</c:v>
                </c:pt>
                <c:pt idx="17083">
                  <c:v>0.75200299999999998</c:v>
                </c:pt>
                <c:pt idx="17084">
                  <c:v>0.79947500000000005</c:v>
                </c:pt>
                <c:pt idx="17085">
                  <c:v>0.85117100000000001</c:v>
                </c:pt>
                <c:pt idx="17086">
                  <c:v>0.90749500000000005</c:v>
                </c:pt>
                <c:pt idx="17087">
                  <c:v>0.968808</c:v>
                </c:pt>
                <c:pt idx="17088">
                  <c:v>1.03555</c:v>
                </c:pt>
                <c:pt idx="17089">
                  <c:v>1.10815</c:v>
                </c:pt>
                <c:pt idx="17090">
                  <c:v>1.1871100000000001</c:v>
                </c:pt>
                <c:pt idx="17091">
                  <c:v>1.2728999999999999</c:v>
                </c:pt>
                <c:pt idx="17092">
                  <c:v>1.3660699999999999</c:v>
                </c:pt>
                <c:pt idx="17093">
                  <c:v>1.46713</c:v>
                </c:pt>
                <c:pt idx="17094">
                  <c:v>1.59975</c:v>
                </c:pt>
                <c:pt idx="17095">
                  <c:v>1.7456</c:v>
                </c:pt>
                <c:pt idx="17096">
                  <c:v>1.90584</c:v>
                </c:pt>
                <c:pt idx="17097">
                  <c:v>2.0815399999999999</c:v>
                </c:pt>
                <c:pt idx="17098">
                  <c:v>2.2739400000000001</c:v>
                </c:pt>
                <c:pt idx="17099">
                  <c:v>2.4841700000000002</c:v>
                </c:pt>
                <c:pt idx="17100">
                  <c:v>2.7134999999999998</c:v>
                </c:pt>
                <c:pt idx="17101">
                  <c:v>2.96305</c:v>
                </c:pt>
                <c:pt idx="17102">
                  <c:v>3.23421</c:v>
                </c:pt>
                <c:pt idx="17103">
                  <c:v>3.5280200000000002</c:v>
                </c:pt>
                <c:pt idx="17104">
                  <c:v>3.7370700000000001</c:v>
                </c:pt>
                <c:pt idx="17105">
                  <c:v>4.0859500000000004</c:v>
                </c:pt>
                <c:pt idx="17106">
                  <c:v>4.4627999999999997</c:v>
                </c:pt>
                <c:pt idx="17107">
                  <c:v>4.8688900000000004</c:v>
                </c:pt>
                <c:pt idx="17108">
                  <c:v>5.3051500000000003</c:v>
                </c:pt>
                <c:pt idx="17109">
                  <c:v>5.7727199999999996</c:v>
                </c:pt>
                <c:pt idx="17110">
                  <c:v>6.27217</c:v>
                </c:pt>
                <c:pt idx="17111">
                  <c:v>6.8042600000000002</c:v>
                </c:pt>
                <c:pt idx="17112">
                  <c:v>7.3692200000000003</c:v>
                </c:pt>
                <c:pt idx="17113">
                  <c:v>8.1135900000000003</c:v>
                </c:pt>
                <c:pt idx="17114">
                  <c:v>8.9082299999999996</c:v>
                </c:pt>
                <c:pt idx="17115">
                  <c:v>9.7524999999999995</c:v>
                </c:pt>
                <c:pt idx="17116">
                  <c:v>10.6447</c:v>
                </c:pt>
                <c:pt idx="17117">
                  <c:v>11.9048</c:v>
                </c:pt>
                <c:pt idx="17118">
                  <c:v>13.465</c:v>
                </c:pt>
                <c:pt idx="17119">
                  <c:v>15.107699999999999</c:v>
                </c:pt>
                <c:pt idx="17120">
                  <c:v>17.968499999999999</c:v>
                </c:pt>
                <c:pt idx="17121">
                  <c:v>22.118099999999998</c:v>
                </c:pt>
                <c:pt idx="17122">
                  <c:v>24.2456</c:v>
                </c:pt>
                <c:pt idx="17123">
                  <c:v>25.7666</c:v>
                </c:pt>
                <c:pt idx="17124">
                  <c:v>27.227900000000002</c:v>
                </c:pt>
                <c:pt idx="17125">
                  <c:v>28.146699999999999</c:v>
                </c:pt>
                <c:pt idx="17126">
                  <c:v>28.926300000000001</c:v>
                </c:pt>
                <c:pt idx="17127">
                  <c:v>29.5532</c:v>
                </c:pt>
                <c:pt idx="17128">
                  <c:v>30.016100000000002</c:v>
                </c:pt>
                <c:pt idx="17129">
                  <c:v>30.323</c:v>
                </c:pt>
                <c:pt idx="17130">
                  <c:v>30.421199999999999</c:v>
                </c:pt>
                <c:pt idx="17131">
                  <c:v>30.3276</c:v>
                </c:pt>
                <c:pt idx="17132">
                  <c:v>30.107900000000001</c:v>
                </c:pt>
                <c:pt idx="17133">
                  <c:v>29.584900000000001</c:v>
                </c:pt>
                <c:pt idx="17134">
                  <c:v>29.013400000000001</c:v>
                </c:pt>
                <c:pt idx="17135">
                  <c:v>28.196400000000001</c:v>
                </c:pt>
                <c:pt idx="17136">
                  <c:v>27.285299999999999</c:v>
                </c:pt>
                <c:pt idx="17137">
                  <c:v>26.080500000000001</c:v>
                </c:pt>
                <c:pt idx="17138">
                  <c:v>24.5457</c:v>
                </c:pt>
                <c:pt idx="17139">
                  <c:v>22.664899999999999</c:v>
                </c:pt>
                <c:pt idx="17140">
                  <c:v>19.471499999999999</c:v>
                </c:pt>
                <c:pt idx="17141">
                  <c:v>15.8317</c:v>
                </c:pt>
                <c:pt idx="17142">
                  <c:v>13.672499999999999</c:v>
                </c:pt>
                <c:pt idx="17143">
                  <c:v>12.1013</c:v>
                </c:pt>
                <c:pt idx="17144">
                  <c:v>10.914</c:v>
                </c:pt>
                <c:pt idx="17145">
                  <c:v>10.0113</c:v>
                </c:pt>
                <c:pt idx="17146">
                  <c:v>9.0481200000000008</c:v>
                </c:pt>
                <c:pt idx="17147">
                  <c:v>8.1474200000000003</c:v>
                </c:pt>
                <c:pt idx="17148">
                  <c:v>7.3106900000000001</c:v>
                </c:pt>
                <c:pt idx="17149">
                  <c:v>6.7885600000000004</c:v>
                </c:pt>
                <c:pt idx="17150">
                  <c:v>6.2947499999999996</c:v>
                </c:pt>
                <c:pt idx="17151">
                  <c:v>5.8290899999999999</c:v>
                </c:pt>
                <c:pt idx="17152">
                  <c:v>5.3036000000000003</c:v>
                </c:pt>
                <c:pt idx="17153">
                  <c:v>4.8172899999999998</c:v>
                </c:pt>
                <c:pt idx="17154">
                  <c:v>4.4773300000000003</c:v>
                </c:pt>
                <c:pt idx="17155">
                  <c:v>4.1581099999999998</c:v>
                </c:pt>
                <c:pt idx="17156">
                  <c:v>3.8587699999999998</c:v>
                </c:pt>
                <c:pt idx="17157">
                  <c:v>3.5786600000000002</c:v>
                </c:pt>
                <c:pt idx="17158">
                  <c:v>3.3169400000000002</c:v>
                </c:pt>
                <c:pt idx="17159">
                  <c:v>3.0729199999999999</c:v>
                </c:pt>
                <c:pt idx="17160">
                  <c:v>2.84572</c:v>
                </c:pt>
                <c:pt idx="17161">
                  <c:v>2.63462</c:v>
                </c:pt>
                <c:pt idx="17162">
                  <c:v>2.4657200000000001</c:v>
                </c:pt>
                <c:pt idx="17163">
                  <c:v>2.3075100000000002</c:v>
                </c:pt>
                <c:pt idx="17164">
                  <c:v>2.15944</c:v>
                </c:pt>
                <c:pt idx="17165">
                  <c:v>2.0210400000000002</c:v>
                </c:pt>
                <c:pt idx="17166">
                  <c:v>1.89174</c:v>
                </c:pt>
                <c:pt idx="17167">
                  <c:v>1.7711300000000001</c:v>
                </c:pt>
                <c:pt idx="17168">
                  <c:v>1.65869</c:v>
                </c:pt>
                <c:pt idx="17169">
                  <c:v>1.55399</c:v>
                </c:pt>
                <c:pt idx="17170">
                  <c:v>1.4564999999999999</c:v>
                </c:pt>
                <c:pt idx="17171">
                  <c:v>1.36588</c:v>
                </c:pt>
                <c:pt idx="17172">
                  <c:v>1.28166</c:v>
                </c:pt>
                <c:pt idx="17173">
                  <c:v>1.20347</c:v>
                </c:pt>
                <c:pt idx="17174">
                  <c:v>1.13087</c:v>
                </c:pt>
                <c:pt idx="17175">
                  <c:v>1.06355</c:v>
                </c:pt>
                <c:pt idx="17176">
                  <c:v>1.0011300000000001</c:v>
                </c:pt>
                <c:pt idx="17177">
                  <c:v>0.94329099999999999</c:v>
                </c:pt>
                <c:pt idx="17178">
                  <c:v>0.87831300000000001</c:v>
                </c:pt>
                <c:pt idx="17179">
                  <c:v>0.81916100000000003</c:v>
                </c:pt>
                <c:pt idx="17180">
                  <c:v>0.76530299999999996</c:v>
                </c:pt>
                <c:pt idx="17181">
                  <c:v>0.71628800000000004</c:v>
                </c:pt>
                <c:pt idx="17182">
                  <c:v>0.67165300000000006</c:v>
                </c:pt>
                <c:pt idx="17183">
                  <c:v>0.631019</c:v>
                </c:pt>
                <c:pt idx="17184">
                  <c:v>0.59399999999999997</c:v>
                </c:pt>
                <c:pt idx="17185">
                  <c:v>0.56026600000000004</c:v>
                </c:pt>
                <c:pt idx="17186">
                  <c:v>0.52948700000000004</c:v>
                </c:pt>
                <c:pt idx="17187">
                  <c:v>0.50139500000000004</c:v>
                </c:pt>
                <c:pt idx="17188">
                  <c:v>0.475721</c:v>
                </c:pt>
                <c:pt idx="17189">
                  <c:v>0.45223600000000003</c:v>
                </c:pt>
                <c:pt idx="17190">
                  <c:v>0.43071399999999999</c:v>
                </c:pt>
                <c:pt idx="17191">
                  <c:v>0.40170699999999998</c:v>
                </c:pt>
                <c:pt idx="17192">
                  <c:v>0.37612499999999999</c:v>
                </c:pt>
                <c:pt idx="17193">
                  <c:v>0.35671999999999998</c:v>
                </c:pt>
                <c:pt idx="17194">
                  <c:v>0.33916099999999999</c:v>
                </c:pt>
                <c:pt idx="17195">
                  <c:v>0.323214</c:v>
                </c:pt>
                <c:pt idx="17196">
                  <c:v>0.30868699999999999</c:v>
                </c:pt>
                <c:pt idx="17197">
                  <c:v>0.28917599999999999</c:v>
                </c:pt>
                <c:pt idx="17198">
                  <c:v>0.27198600000000001</c:v>
                </c:pt>
                <c:pt idx="17199">
                  <c:v>0.25672</c:v>
                </c:pt>
                <c:pt idx="17200">
                  <c:v>0.243062</c:v>
                </c:pt>
                <c:pt idx="17201">
                  <c:v>0.23075599999999999</c:v>
                </c:pt>
                <c:pt idx="17202">
                  <c:v>0.21959899999999999</c:v>
                </c:pt>
                <c:pt idx="17203">
                  <c:v>0.20622499999999999</c:v>
                </c:pt>
                <c:pt idx="17204">
                  <c:v>0.196326</c:v>
                </c:pt>
                <c:pt idx="17205">
                  <c:v>0.18576100000000001</c:v>
                </c:pt>
                <c:pt idx="17206">
                  <c:v>0.176173</c:v>
                </c:pt>
                <c:pt idx="17207">
                  <c:v>0.16742299999999999</c:v>
                </c:pt>
                <c:pt idx="17208">
                  <c:v>0.15687499999999999</c:v>
                </c:pt>
                <c:pt idx="17209">
                  <c:v>0.14741699999999999</c:v>
                </c:pt>
                <c:pt idx="17210">
                  <c:v>0.13888900000000001</c:v>
                </c:pt>
                <c:pt idx="17211">
                  <c:v>0.131161</c:v>
                </c:pt>
                <c:pt idx="17212">
                  <c:v>0.124129</c:v>
                </c:pt>
                <c:pt idx="17213">
                  <c:v>0.11669</c:v>
                </c:pt>
                <c:pt idx="17214">
                  <c:v>0.10906100000000001</c:v>
                </c:pt>
                <c:pt idx="17215">
                  <c:v>0.102232</c:v>
                </c:pt>
                <c:pt idx="17216">
                  <c:v>9.6090300000000003E-2</c:v>
                </c:pt>
                <c:pt idx="17217">
                  <c:v>9.0543799999999994E-2</c:v>
                </c:pt>
                <c:pt idx="17218">
                  <c:v>8.55157E-2</c:v>
                </c:pt>
                <c:pt idx="17219">
                  <c:v>8.0941399999999997E-2</c:v>
                </c:pt>
                <c:pt idx="17220">
                  <c:v>7.6766500000000001E-2</c:v>
                </c:pt>
                <c:pt idx="17221">
                  <c:v>7.2338799999999995E-2</c:v>
                </c:pt>
                <c:pt idx="17222">
                  <c:v>6.7787799999999995E-2</c:v>
                </c:pt>
                <c:pt idx="17223">
                  <c:v>6.3706600000000002E-2</c:v>
                </c:pt>
                <c:pt idx="17224">
                  <c:v>6.0031599999999997E-2</c:v>
                </c:pt>
                <c:pt idx="17225">
                  <c:v>5.6709700000000002E-2</c:v>
                </c:pt>
                <c:pt idx="17226">
                  <c:v>5.3696500000000001E-2</c:v>
                </c:pt>
                <c:pt idx="17227">
                  <c:v>5.0954699999999999E-2</c:v>
                </c:pt>
                <c:pt idx="17228">
                  <c:v>4.8452200000000001E-2</c:v>
                </c:pt>
                <c:pt idx="17229">
                  <c:v>4.5889199999999998E-2</c:v>
                </c:pt>
                <c:pt idx="17230">
                  <c:v>4.3316199999999999E-2</c:v>
                </c:pt>
                <c:pt idx="17231">
                  <c:v>4.0995900000000002E-2</c:v>
                </c:pt>
                <c:pt idx="17232">
                  <c:v>3.8895899999999997E-2</c:v>
                </c:pt>
                <c:pt idx="17233">
                  <c:v>3.6989500000000002E-2</c:v>
                </c:pt>
                <c:pt idx="17234">
                  <c:v>3.52535E-2</c:v>
                </c:pt>
                <c:pt idx="17235">
                  <c:v>3.3668499999999997E-2</c:v>
                </c:pt>
                <c:pt idx="17236">
                  <c:v>3.1537799999999998E-2</c:v>
                </c:pt>
                <c:pt idx="17237">
                  <c:v>3.0018599999999999E-2</c:v>
                </c:pt>
                <c:pt idx="17238">
                  <c:v>2.8641900000000001E-2</c:v>
                </c:pt>
                <c:pt idx="17239">
                  <c:v>2.6998500000000002E-2</c:v>
                </c:pt>
                <c:pt idx="17240">
                  <c:v>2.5544299999999999E-2</c:v>
                </c:pt>
                <c:pt idx="17241">
                  <c:v>2.4252200000000002E-2</c:v>
                </c:pt>
                <c:pt idx="17242">
                  <c:v>2.3100599999999999E-2</c:v>
                </c:pt>
                <c:pt idx="17243">
                  <c:v>2.2071799999999999E-2</c:v>
                </c:pt>
                <c:pt idx="17244">
                  <c:v>2.1150700000000001E-2</c:v>
                </c:pt>
                <c:pt idx="17245">
                  <c:v>2.0155099999999999E-2</c:v>
                </c:pt>
                <c:pt idx="17246">
                  <c:v>1.9135200000000002E-2</c:v>
                </c:pt>
                <c:pt idx="17247">
                  <c:v>1.82586E-2</c:v>
                </c:pt>
                <c:pt idx="17248">
                  <c:v>1.75062E-2</c:v>
                </c:pt>
                <c:pt idx="17249">
                  <c:v>1.6863099999999999E-2</c:v>
                </c:pt>
                <c:pt idx="17250">
                  <c:v>1.6317700000000001E-2</c:v>
                </c:pt>
                <c:pt idx="17251">
                  <c:v>1.5860300000000001E-2</c:v>
                </c:pt>
                <c:pt idx="17252">
                  <c:v>1.54834E-2</c:v>
                </c:pt>
                <c:pt idx="17253">
                  <c:v>1.5188399999999999E-2</c:v>
                </c:pt>
                <c:pt idx="17254">
                  <c:v>1.4969E-2</c:v>
                </c:pt>
                <c:pt idx="17255">
                  <c:v>1.4818E-2</c:v>
                </c:pt>
                <c:pt idx="17256">
                  <c:v>1.4738599999999999E-2</c:v>
                </c:pt>
                <c:pt idx="17257">
                  <c:v>1.47273E-2</c:v>
                </c:pt>
                <c:pt idx="17258">
                  <c:v>1.47832E-2</c:v>
                </c:pt>
                <c:pt idx="17259">
                  <c:v>1.4891100000000001E-2</c:v>
                </c:pt>
                <c:pt idx="17260">
                  <c:v>1.5063099999999999E-2</c:v>
                </c:pt>
                <c:pt idx="17261">
                  <c:v>1.5309E-2</c:v>
                </c:pt>
                <c:pt idx="17262">
                  <c:v>1.5642099999999999E-2</c:v>
                </c:pt>
                <c:pt idx="17263">
                  <c:v>1.6080199999999999E-2</c:v>
                </c:pt>
                <c:pt idx="17264">
                  <c:v>1.64919E-2</c:v>
                </c:pt>
                <c:pt idx="17265">
                  <c:v>1.69891E-2</c:v>
                </c:pt>
                <c:pt idx="17266">
                  <c:v>1.7459800000000001E-2</c:v>
                </c:pt>
                <c:pt idx="17267">
                  <c:v>1.8006999999999999E-2</c:v>
                </c:pt>
                <c:pt idx="17268">
                  <c:v>1.8644600000000001E-2</c:v>
                </c:pt>
                <c:pt idx="17269">
                  <c:v>1.93901E-2</c:v>
                </c:pt>
                <c:pt idx="17270">
                  <c:v>2.02659E-2</c:v>
                </c:pt>
                <c:pt idx="17271">
                  <c:v>2.1025499999999999E-2</c:v>
                </c:pt>
                <c:pt idx="17272">
                  <c:v>2.1889800000000001E-2</c:v>
                </c:pt>
                <c:pt idx="17273">
                  <c:v>2.2878099999999998E-2</c:v>
                </c:pt>
                <c:pt idx="17274">
                  <c:v>2.4014299999999999E-2</c:v>
                </c:pt>
                <c:pt idx="17275">
                  <c:v>2.5096299999999998E-2</c:v>
                </c:pt>
                <c:pt idx="17276">
                  <c:v>2.6324799999999999E-2</c:v>
                </c:pt>
                <c:pt idx="17277">
                  <c:v>2.7728900000000001E-2</c:v>
                </c:pt>
                <c:pt idx="17278">
                  <c:v>2.8919400000000001E-2</c:v>
                </c:pt>
                <c:pt idx="17279">
                  <c:v>3.0250200000000001E-2</c:v>
                </c:pt>
                <c:pt idx="17280">
                  <c:v>3.17483E-2</c:v>
                </c:pt>
                <c:pt idx="17281">
                  <c:v>3.3450000000000001E-2</c:v>
                </c:pt>
                <c:pt idx="17282">
                  <c:v>3.54072E-2</c:v>
                </c:pt>
                <c:pt idx="17283">
                  <c:v>3.68898E-2</c:v>
                </c:pt>
                <c:pt idx="17284">
                  <c:v>3.8550500000000001E-2</c:v>
                </c:pt>
                <c:pt idx="17285">
                  <c:v>4.0100900000000002E-2</c:v>
                </c:pt>
                <c:pt idx="17286">
                  <c:v>4.2209999999999998E-2</c:v>
                </c:pt>
                <c:pt idx="17287">
                  <c:v>4.3801300000000001E-2</c:v>
                </c:pt>
                <c:pt idx="17288">
                  <c:v>4.5573299999999997E-2</c:v>
                </c:pt>
                <c:pt idx="17289">
                  <c:v>4.7562300000000002E-2</c:v>
                </c:pt>
                <c:pt idx="17290">
                  <c:v>4.9811800000000003E-2</c:v>
                </c:pt>
                <c:pt idx="17291">
                  <c:v>5.2376800000000001E-2</c:v>
                </c:pt>
                <c:pt idx="17292">
                  <c:v>5.5323400000000002E-2</c:v>
                </c:pt>
                <c:pt idx="17293">
                  <c:v>5.7833700000000002E-2</c:v>
                </c:pt>
                <c:pt idx="17294">
                  <c:v>6.0645200000000003E-2</c:v>
                </c:pt>
                <c:pt idx="17295">
                  <c:v>6.3806600000000005E-2</c:v>
                </c:pt>
                <c:pt idx="17296">
                  <c:v>6.7372399999999999E-2</c:v>
                </c:pt>
                <c:pt idx="17297">
                  <c:v>7.1407200000000004E-2</c:v>
                </c:pt>
                <c:pt idx="17298">
                  <c:v>7.5983599999999998E-2</c:v>
                </c:pt>
                <c:pt idx="17299">
                  <c:v>8.1186400000000006E-2</c:v>
                </c:pt>
                <c:pt idx="17300">
                  <c:v>8.5049100000000002E-2</c:v>
                </c:pt>
                <c:pt idx="17301">
                  <c:v>8.9264300000000005E-2</c:v>
                </c:pt>
                <c:pt idx="17302">
                  <c:v>9.3866500000000005E-2</c:v>
                </c:pt>
                <c:pt idx="17303">
                  <c:v>9.8892900000000006E-2</c:v>
                </c:pt>
                <c:pt idx="17304">
                  <c:v>0.104384</c:v>
                </c:pt>
                <c:pt idx="17305">
                  <c:v>0.111333</c:v>
                </c:pt>
                <c:pt idx="17306">
                  <c:v>0.117807</c:v>
                </c:pt>
                <c:pt idx="17307">
                  <c:v>0.124864</c:v>
                </c:pt>
                <c:pt idx="17308">
                  <c:v>0.13256299999999999</c:v>
                </c:pt>
                <c:pt idx="17309">
                  <c:v>0.14095199999999999</c:v>
                </c:pt>
                <c:pt idx="17310">
                  <c:v>0.15009600000000001</c:v>
                </c:pt>
                <c:pt idx="17311">
                  <c:v>0.160057</c:v>
                </c:pt>
                <c:pt idx="17312">
                  <c:v>0.170906</c:v>
                </c:pt>
                <c:pt idx="17313">
                  <c:v>0.18271299999999999</c:v>
                </c:pt>
                <c:pt idx="17314">
                  <c:v>0.19555900000000001</c:v>
                </c:pt>
                <c:pt idx="17315">
                  <c:v>0.20951900000000001</c:v>
                </c:pt>
                <c:pt idx="17316">
                  <c:v>0.22469900000000001</c:v>
                </c:pt>
                <c:pt idx="17317">
                  <c:v>0.241173</c:v>
                </c:pt>
                <c:pt idx="17318">
                  <c:v>0.25904700000000003</c:v>
                </c:pt>
                <c:pt idx="17319">
                  <c:v>0.27841900000000003</c:v>
                </c:pt>
                <c:pt idx="17320">
                  <c:v>0.29940600000000001</c:v>
                </c:pt>
                <c:pt idx="17321">
                  <c:v>0.32211299999999998</c:v>
                </c:pt>
                <c:pt idx="17322">
                  <c:v>0.346667</c:v>
                </c:pt>
                <c:pt idx="17323">
                  <c:v>0.37317600000000001</c:v>
                </c:pt>
                <c:pt idx="17324">
                  <c:v>0.40179399999999998</c:v>
                </c:pt>
                <c:pt idx="17325">
                  <c:v>0.43262699999999998</c:v>
                </c:pt>
                <c:pt idx="17326">
                  <c:v>0.472055</c:v>
                </c:pt>
                <c:pt idx="17327">
                  <c:v>0.50920299999999996</c:v>
                </c:pt>
                <c:pt idx="17328">
                  <c:v>0.54917499999999997</c:v>
                </c:pt>
                <c:pt idx="17329">
                  <c:v>0.59213199999999999</c:v>
                </c:pt>
                <c:pt idx="17330">
                  <c:v>0.63824599999999998</c:v>
                </c:pt>
                <c:pt idx="17331">
                  <c:v>0.68768700000000005</c:v>
                </c:pt>
                <c:pt idx="17332">
                  <c:v>0.74061900000000003</c:v>
                </c:pt>
                <c:pt idx="17333">
                  <c:v>0.79721600000000004</c:v>
                </c:pt>
                <c:pt idx="17334">
                  <c:v>0.85765899999999995</c:v>
                </c:pt>
                <c:pt idx="17335">
                  <c:v>0.92212499999999997</c:v>
                </c:pt>
                <c:pt idx="17336">
                  <c:v>0.99077400000000004</c:v>
                </c:pt>
                <c:pt idx="17337">
                  <c:v>1.0637799999999999</c:v>
                </c:pt>
                <c:pt idx="17338">
                  <c:v>1.14131</c:v>
                </c:pt>
                <c:pt idx="17339">
                  <c:v>1.22353</c:v>
                </c:pt>
                <c:pt idx="17340">
                  <c:v>1.3559699999999999</c:v>
                </c:pt>
                <c:pt idx="17341">
                  <c:v>1.45055</c:v>
                </c:pt>
                <c:pt idx="17342">
                  <c:v>1.5918000000000001</c:v>
                </c:pt>
                <c:pt idx="17343">
                  <c:v>1.7435499999999999</c:v>
                </c:pt>
                <c:pt idx="17344">
                  <c:v>1.9061399999999999</c:v>
                </c:pt>
                <c:pt idx="17345">
                  <c:v>2.0797599999999998</c:v>
                </c:pt>
                <c:pt idx="17346">
                  <c:v>2.2646500000000001</c:v>
                </c:pt>
                <c:pt idx="17347">
                  <c:v>2.4608400000000001</c:v>
                </c:pt>
                <c:pt idx="17348">
                  <c:v>2.66839</c:v>
                </c:pt>
                <c:pt idx="17349">
                  <c:v>2.9762200000000001</c:v>
                </c:pt>
                <c:pt idx="17350">
                  <c:v>3.2534000000000001</c:v>
                </c:pt>
                <c:pt idx="17351">
                  <c:v>3.6457899999999999</c:v>
                </c:pt>
                <c:pt idx="17352">
                  <c:v>4.0625600000000004</c:v>
                </c:pt>
                <c:pt idx="17353">
                  <c:v>4.5010399999999997</c:v>
                </c:pt>
                <c:pt idx="17354">
                  <c:v>5.0640999999999998</c:v>
                </c:pt>
                <c:pt idx="17355">
                  <c:v>6.1972100000000001</c:v>
                </c:pt>
                <c:pt idx="17356">
                  <c:v>7.2697900000000004</c:v>
                </c:pt>
                <c:pt idx="17357">
                  <c:v>7.9951100000000004</c:v>
                </c:pt>
                <c:pt idx="17358">
                  <c:v>8.5869499999999999</c:v>
                </c:pt>
                <c:pt idx="17359">
                  <c:v>9.0420099999999994</c:v>
                </c:pt>
                <c:pt idx="17360">
                  <c:v>9.3701799999999995</c:v>
                </c:pt>
                <c:pt idx="17361">
                  <c:v>9.6621699999999997</c:v>
                </c:pt>
                <c:pt idx="17362">
                  <c:v>9.9384899999999998</c:v>
                </c:pt>
                <c:pt idx="17363">
                  <c:v>10.0947</c:v>
                </c:pt>
                <c:pt idx="17364">
                  <c:v>10.210699999999999</c:v>
                </c:pt>
                <c:pt idx="17365">
                  <c:v>10.248200000000001</c:v>
                </c:pt>
                <c:pt idx="17366">
                  <c:v>10.213100000000001</c:v>
                </c:pt>
                <c:pt idx="17367">
                  <c:v>10.109299999999999</c:v>
                </c:pt>
                <c:pt idx="17368">
                  <c:v>9.9710099999999997</c:v>
                </c:pt>
                <c:pt idx="17369">
                  <c:v>9.80565</c:v>
                </c:pt>
                <c:pt idx="17370">
                  <c:v>9.5617800000000006</c:v>
                </c:pt>
                <c:pt idx="17371">
                  <c:v>9.2028800000000004</c:v>
                </c:pt>
                <c:pt idx="17372">
                  <c:v>8.8254400000000004</c:v>
                </c:pt>
                <c:pt idx="17373">
                  <c:v>8.3451400000000007</c:v>
                </c:pt>
                <c:pt idx="17374">
                  <c:v>7.6416399999999998</c:v>
                </c:pt>
                <c:pt idx="17375">
                  <c:v>6.8111600000000001</c:v>
                </c:pt>
                <c:pt idx="17376">
                  <c:v>5.2329100000000004</c:v>
                </c:pt>
                <c:pt idx="17377">
                  <c:v>4.6635099999999996</c:v>
                </c:pt>
                <c:pt idx="17378">
                  <c:v>4.06114</c:v>
                </c:pt>
                <c:pt idx="17379">
                  <c:v>3.5897600000000001</c:v>
                </c:pt>
                <c:pt idx="17380">
                  <c:v>3.2354500000000002</c:v>
                </c:pt>
                <c:pt idx="17381">
                  <c:v>2.9189400000000001</c:v>
                </c:pt>
                <c:pt idx="17382">
                  <c:v>2.6987199999999998</c:v>
                </c:pt>
                <c:pt idx="17383">
                  <c:v>2.4897300000000002</c:v>
                </c:pt>
                <c:pt idx="17384">
                  <c:v>2.2921</c:v>
                </c:pt>
                <c:pt idx="17385">
                  <c:v>2.1057600000000001</c:v>
                </c:pt>
                <c:pt idx="17386">
                  <c:v>1.93069</c:v>
                </c:pt>
                <c:pt idx="17387">
                  <c:v>1.76668</c:v>
                </c:pt>
                <c:pt idx="17388">
                  <c:v>1.6135600000000001</c:v>
                </c:pt>
                <c:pt idx="17389">
                  <c:v>1.4758500000000001</c:v>
                </c:pt>
                <c:pt idx="17390">
                  <c:v>1.34772</c:v>
                </c:pt>
                <c:pt idx="17391">
                  <c:v>1.22878</c:v>
                </c:pt>
                <c:pt idx="17392">
                  <c:v>1.1186799999999999</c:v>
                </c:pt>
                <c:pt idx="17393">
                  <c:v>1.01702</c:v>
                </c:pt>
                <c:pt idx="17394">
                  <c:v>0.9234</c:v>
                </c:pt>
                <c:pt idx="17395">
                  <c:v>0.83739799999999998</c:v>
                </c:pt>
                <c:pt idx="17396">
                  <c:v>0.75862200000000002</c:v>
                </c:pt>
                <c:pt idx="17397">
                  <c:v>0.709874</c:v>
                </c:pt>
                <c:pt idx="17398">
                  <c:v>0.66402499999999998</c:v>
                </c:pt>
                <c:pt idx="17399">
                  <c:v>0.62092899999999995</c:v>
                </c:pt>
                <c:pt idx="17400">
                  <c:v>0.56647999999999998</c:v>
                </c:pt>
                <c:pt idx="17401">
                  <c:v>0.52642900000000004</c:v>
                </c:pt>
                <c:pt idx="17402">
                  <c:v>0.489116</c:v>
                </c:pt>
                <c:pt idx="17403">
                  <c:v>0.45440700000000001</c:v>
                </c:pt>
                <c:pt idx="17404">
                  <c:v>0.42214600000000002</c:v>
                </c:pt>
                <c:pt idx="17405">
                  <c:v>0.39221</c:v>
                </c:pt>
                <c:pt idx="17406">
                  <c:v>0.364427</c:v>
                </c:pt>
                <c:pt idx="17407">
                  <c:v>0.33870099999999997</c:v>
                </c:pt>
                <c:pt idx="17408">
                  <c:v>0.314888</c:v>
                </c:pt>
                <c:pt idx="17409">
                  <c:v>0.292875</c:v>
                </c:pt>
                <c:pt idx="17410">
                  <c:v>0.27253500000000003</c:v>
                </c:pt>
                <c:pt idx="17411">
                  <c:v>0.25376399999999999</c:v>
                </c:pt>
                <c:pt idx="17412">
                  <c:v>0.23645099999999999</c:v>
                </c:pt>
                <c:pt idx="17413">
                  <c:v>0.22050400000000001</c:v>
                </c:pt>
                <c:pt idx="17414">
                  <c:v>0.205814</c:v>
                </c:pt>
                <c:pt idx="17415">
                  <c:v>0.192303</c:v>
                </c:pt>
                <c:pt idx="17416">
                  <c:v>0.17987900000000001</c:v>
                </c:pt>
                <c:pt idx="17417">
                  <c:v>0.168462</c:v>
                </c:pt>
                <c:pt idx="17418">
                  <c:v>0.157974</c:v>
                </c:pt>
                <c:pt idx="17419">
                  <c:v>0.14834900000000001</c:v>
                </c:pt>
                <c:pt idx="17420">
                  <c:v>0.139515</c:v>
                </c:pt>
                <c:pt idx="17421">
                  <c:v>0.131415</c:v>
                </c:pt>
                <c:pt idx="17422">
                  <c:v>0.12379800000000001</c:v>
                </c:pt>
                <c:pt idx="17423">
                  <c:v>0.11683300000000001</c:v>
                </c:pt>
                <c:pt idx="17424">
                  <c:v>0.11046</c:v>
                </c:pt>
                <c:pt idx="17425">
                  <c:v>0.104632</c:v>
                </c:pt>
                <c:pt idx="17426">
                  <c:v>9.9298300000000006E-2</c:v>
                </c:pt>
                <c:pt idx="17427">
                  <c:v>9.4419600000000006E-2</c:v>
                </c:pt>
                <c:pt idx="17428">
                  <c:v>8.9953699999999998E-2</c:v>
                </c:pt>
                <c:pt idx="17429">
                  <c:v>8.5865700000000003E-2</c:v>
                </c:pt>
                <c:pt idx="17430">
                  <c:v>8.0364699999999997E-2</c:v>
                </c:pt>
                <c:pt idx="17431">
                  <c:v>7.5535699999999997E-2</c:v>
                </c:pt>
                <c:pt idx="17432">
                  <c:v>7.1287299999999998E-2</c:v>
                </c:pt>
                <c:pt idx="17433">
                  <c:v>6.7542199999999997E-2</c:v>
                </c:pt>
                <c:pt idx="17434">
                  <c:v>6.4231099999999999E-2</c:v>
                </c:pt>
                <c:pt idx="17435">
                  <c:v>6.1295700000000002E-2</c:v>
                </c:pt>
                <c:pt idx="17436">
                  <c:v>5.8684399999999998E-2</c:v>
                </c:pt>
                <c:pt idx="17437">
                  <c:v>5.6353899999999998E-2</c:v>
                </c:pt>
                <c:pt idx="17438">
                  <c:v>5.3616799999999999E-2</c:v>
                </c:pt>
                <c:pt idx="17439">
                  <c:v>5.1235299999999998E-2</c:v>
                </c:pt>
                <c:pt idx="17440">
                  <c:v>4.9147099999999999E-2</c:v>
                </c:pt>
                <c:pt idx="17441">
                  <c:v>4.73026E-2</c:v>
                </c:pt>
                <c:pt idx="17442">
                  <c:v>4.4905300000000002E-2</c:v>
                </c:pt>
                <c:pt idx="17443">
                  <c:v>4.3245100000000002E-2</c:v>
                </c:pt>
                <c:pt idx="17444">
                  <c:v>4.1538499999999999E-2</c:v>
                </c:pt>
                <c:pt idx="17445">
                  <c:v>4.0033699999999998E-2</c:v>
                </c:pt>
                <c:pt idx="17446">
                  <c:v>3.8076800000000001E-2</c:v>
                </c:pt>
                <c:pt idx="17447">
                  <c:v>3.6403699999999997E-2</c:v>
                </c:pt>
                <c:pt idx="17448">
                  <c:v>3.4955199999999999E-2</c:v>
                </c:pt>
                <c:pt idx="17449">
                  <c:v>3.4093199999999997E-2</c:v>
                </c:pt>
                <c:pt idx="17450">
                  <c:v>3.2576899999999999E-2</c:v>
                </c:pt>
                <c:pt idx="17451">
                  <c:v>3.1293500000000002E-2</c:v>
                </c:pt>
                <c:pt idx="17452">
                  <c:v>3.02031E-2</c:v>
                </c:pt>
                <c:pt idx="17453">
                  <c:v>2.9276E-2</c:v>
                </c:pt>
                <c:pt idx="17454">
                  <c:v>2.8349699999999999E-2</c:v>
                </c:pt>
                <c:pt idx="17455">
                  <c:v>2.75947E-2</c:v>
                </c:pt>
                <c:pt idx="17456">
                  <c:v>2.6988000000000002E-2</c:v>
                </c:pt>
                <c:pt idx="17457">
                  <c:v>2.6511799999999999E-2</c:v>
                </c:pt>
                <c:pt idx="17458">
                  <c:v>2.61523E-2</c:v>
                </c:pt>
                <c:pt idx="17459">
                  <c:v>2.58094E-2</c:v>
                </c:pt>
                <c:pt idx="17460">
                  <c:v>2.5680499999999998E-2</c:v>
                </c:pt>
                <c:pt idx="17461">
                  <c:v>2.57234E-2</c:v>
                </c:pt>
                <c:pt idx="17462">
                  <c:v>2.5895399999999999E-2</c:v>
                </c:pt>
                <c:pt idx="17463">
                  <c:v>2.6195199999999998E-2</c:v>
                </c:pt>
                <c:pt idx="17464">
                  <c:v>2.6624800000000001E-2</c:v>
                </c:pt>
                <c:pt idx="17465">
                  <c:v>2.7188799999999999E-2</c:v>
                </c:pt>
                <c:pt idx="17466">
                  <c:v>2.7895199999999998E-2</c:v>
                </c:pt>
                <c:pt idx="17467">
                  <c:v>2.8755200000000002E-2</c:v>
                </c:pt>
                <c:pt idx="17468">
                  <c:v>2.9783899999999999E-2</c:v>
                </c:pt>
                <c:pt idx="17469">
                  <c:v>3.0788300000000001E-2</c:v>
                </c:pt>
                <c:pt idx="17470">
                  <c:v>3.1939099999999998E-2</c:v>
                </c:pt>
                <c:pt idx="17471">
                  <c:v>3.3254100000000002E-2</c:v>
                </c:pt>
                <c:pt idx="17472">
                  <c:v>3.4755300000000003E-2</c:v>
                </c:pt>
                <c:pt idx="17473">
                  <c:v>3.6469500000000002E-2</c:v>
                </c:pt>
                <c:pt idx="17474">
                  <c:v>3.8429900000000003E-2</c:v>
                </c:pt>
                <c:pt idx="17475">
                  <c:v>4.0677499999999998E-2</c:v>
                </c:pt>
                <c:pt idx="17476">
                  <c:v>4.2582200000000001E-2</c:v>
                </c:pt>
                <c:pt idx="17477">
                  <c:v>4.4361900000000003E-2</c:v>
                </c:pt>
                <c:pt idx="17478">
                  <c:v>4.6754700000000003E-2</c:v>
                </c:pt>
                <c:pt idx="17479">
                  <c:v>4.9444399999999999E-2</c:v>
                </c:pt>
                <c:pt idx="17480">
                  <c:v>5.2481600000000003E-2</c:v>
                </c:pt>
                <c:pt idx="17481">
                  <c:v>5.5025499999999998E-2</c:v>
                </c:pt>
                <c:pt idx="17482">
                  <c:v>5.7834200000000002E-2</c:v>
                </c:pt>
                <c:pt idx="17483">
                  <c:v>6.09501E-2</c:v>
                </c:pt>
                <c:pt idx="17484">
                  <c:v>6.4426300000000006E-2</c:v>
                </c:pt>
                <c:pt idx="17485">
                  <c:v>6.8333099999999994E-2</c:v>
                </c:pt>
                <c:pt idx="17486">
                  <c:v>7.2764700000000002E-2</c:v>
                </c:pt>
                <c:pt idx="17487">
                  <c:v>7.7131699999999997E-2</c:v>
                </c:pt>
                <c:pt idx="17488">
                  <c:v>8.0800700000000003E-2</c:v>
                </c:pt>
                <c:pt idx="17489">
                  <c:v>8.4879399999999994E-2</c:v>
                </c:pt>
                <c:pt idx="17490">
                  <c:v>8.9453699999999997E-2</c:v>
                </c:pt>
                <c:pt idx="17491">
                  <c:v>9.4633200000000001E-2</c:v>
                </c:pt>
                <c:pt idx="17492">
                  <c:v>0.100563</c:v>
                </c:pt>
                <c:pt idx="17493">
                  <c:v>0.105022</c:v>
                </c:pt>
                <c:pt idx="17494">
                  <c:v>0.10996300000000001</c:v>
                </c:pt>
                <c:pt idx="17495">
                  <c:v>0.115467</c:v>
                </c:pt>
                <c:pt idx="17496">
                  <c:v>0.121629</c:v>
                </c:pt>
                <c:pt idx="17497">
                  <c:v>0.12856300000000001</c:v>
                </c:pt>
                <c:pt idx="17498">
                  <c:v>0.13640099999999999</c:v>
                </c:pt>
                <c:pt idx="17499">
                  <c:v>0.14421400000000001</c:v>
                </c:pt>
                <c:pt idx="17500">
                  <c:v>0.151781</c:v>
                </c:pt>
                <c:pt idx="17501">
                  <c:v>0.160165</c:v>
                </c:pt>
                <c:pt idx="17502">
                  <c:v>0.16947200000000001</c:v>
                </c:pt>
                <c:pt idx="17503">
                  <c:v>0.17982200000000001</c:v>
                </c:pt>
                <c:pt idx="17504">
                  <c:v>0.19134699999999999</c:v>
                </c:pt>
                <c:pt idx="17505">
                  <c:v>0.20419799999999999</c:v>
                </c:pt>
                <c:pt idx="17506">
                  <c:v>0.21853900000000001</c:v>
                </c:pt>
                <c:pt idx="17507">
                  <c:v>0.23455799999999999</c:v>
                </c:pt>
                <c:pt idx="17508">
                  <c:v>0.24779699999999999</c:v>
                </c:pt>
                <c:pt idx="17509">
                  <c:v>0.26218200000000003</c:v>
                </c:pt>
                <c:pt idx="17510">
                  <c:v>0.27782899999999999</c:v>
                </c:pt>
                <c:pt idx="17511">
                  <c:v>0.29483199999999998</c:v>
                </c:pt>
                <c:pt idx="17512">
                  <c:v>0.31331700000000001</c:v>
                </c:pt>
                <c:pt idx="17513">
                  <c:v>0.33340500000000001</c:v>
                </c:pt>
                <c:pt idx="17514">
                  <c:v>0.35523700000000002</c:v>
                </c:pt>
                <c:pt idx="17515">
                  <c:v>0.37894499999999998</c:v>
                </c:pt>
                <c:pt idx="17516">
                  <c:v>0.40468900000000002</c:v>
                </c:pt>
                <c:pt idx="17517">
                  <c:v>0.43261500000000003</c:v>
                </c:pt>
                <c:pt idx="17518">
                  <c:v>0.465034</c:v>
                </c:pt>
                <c:pt idx="17519">
                  <c:v>0.50035600000000002</c:v>
                </c:pt>
                <c:pt idx="17520">
                  <c:v>0.53882699999999994</c:v>
                </c:pt>
                <c:pt idx="17521">
                  <c:v>0.580677</c:v>
                </c:pt>
                <c:pt idx="17522">
                  <c:v>0.626189</c:v>
                </c:pt>
                <c:pt idx="17523">
                  <c:v>0.67561000000000004</c:v>
                </c:pt>
                <c:pt idx="17524">
                  <c:v>0.72924299999999997</c:v>
                </c:pt>
                <c:pt idx="17525">
                  <c:v>0.78736200000000001</c:v>
                </c:pt>
                <c:pt idx="17526">
                  <c:v>0.85031900000000005</c:v>
                </c:pt>
                <c:pt idx="17527">
                  <c:v>0.91839300000000001</c:v>
                </c:pt>
                <c:pt idx="17528">
                  <c:v>0.99194199999999999</c:v>
                </c:pt>
                <c:pt idx="17529">
                  <c:v>1.07128</c:v>
                </c:pt>
                <c:pt idx="17530">
                  <c:v>1.1568000000000001</c:v>
                </c:pt>
                <c:pt idx="17531">
                  <c:v>1.24881</c:v>
                </c:pt>
                <c:pt idx="17532">
                  <c:v>1.3477300000000001</c:v>
                </c:pt>
                <c:pt idx="17533">
                  <c:v>1.4538599999999999</c:v>
                </c:pt>
                <c:pt idx="17534">
                  <c:v>1.5824800000000001</c:v>
                </c:pt>
                <c:pt idx="17535">
                  <c:v>1.7212400000000001</c:v>
                </c:pt>
                <c:pt idx="17536">
                  <c:v>1.87073</c:v>
                </c:pt>
                <c:pt idx="17537">
                  <c:v>2.03145</c:v>
                </c:pt>
                <c:pt idx="17538">
                  <c:v>2.2039499999999999</c:v>
                </c:pt>
                <c:pt idx="17539">
                  <c:v>2.3887</c:v>
                </c:pt>
                <c:pt idx="17540">
                  <c:v>2.58622</c:v>
                </c:pt>
                <c:pt idx="17541">
                  <c:v>2.7968600000000001</c:v>
                </c:pt>
                <c:pt idx="17542">
                  <c:v>3.0211999999999999</c:v>
                </c:pt>
                <c:pt idx="17543">
                  <c:v>3.3420399999999999</c:v>
                </c:pt>
                <c:pt idx="17544">
                  <c:v>3.57016</c:v>
                </c:pt>
                <c:pt idx="17545">
                  <c:v>3.8716300000000001</c:v>
                </c:pt>
                <c:pt idx="17546">
                  <c:v>4.1914600000000002</c:v>
                </c:pt>
                <c:pt idx="17547">
                  <c:v>4.5298299999999996</c:v>
                </c:pt>
                <c:pt idx="17548">
                  <c:v>5.07226</c:v>
                </c:pt>
                <c:pt idx="17549">
                  <c:v>5.6562400000000004</c:v>
                </c:pt>
                <c:pt idx="17550">
                  <c:v>6.28057</c:v>
                </c:pt>
                <c:pt idx="17551">
                  <c:v>6.9893000000000001</c:v>
                </c:pt>
                <c:pt idx="17552">
                  <c:v>7.9319899999999999</c:v>
                </c:pt>
                <c:pt idx="17553">
                  <c:v>8.9293499999999995</c:v>
                </c:pt>
                <c:pt idx="17554">
                  <c:v>10.288399999999999</c:v>
                </c:pt>
                <c:pt idx="17555">
                  <c:v>13.5761</c:v>
                </c:pt>
                <c:pt idx="17556">
                  <c:v>14.926299999999999</c:v>
                </c:pt>
                <c:pt idx="17557">
                  <c:v>15.985900000000001</c:v>
                </c:pt>
                <c:pt idx="17558">
                  <c:v>16.8066</c:v>
                </c:pt>
                <c:pt idx="17559">
                  <c:v>17.443300000000001</c:v>
                </c:pt>
                <c:pt idx="17560">
                  <c:v>18.083500000000001</c:v>
                </c:pt>
                <c:pt idx="17561">
                  <c:v>18.573799999999999</c:v>
                </c:pt>
                <c:pt idx="17562">
                  <c:v>18.908799999999999</c:v>
                </c:pt>
                <c:pt idx="17563">
                  <c:v>19.0825</c:v>
                </c:pt>
                <c:pt idx="17564">
                  <c:v>19.149799999999999</c:v>
                </c:pt>
                <c:pt idx="17565">
                  <c:v>19.071400000000001</c:v>
                </c:pt>
                <c:pt idx="17566">
                  <c:v>18.878799999999998</c:v>
                </c:pt>
                <c:pt idx="17567">
                  <c:v>18.587900000000001</c:v>
                </c:pt>
                <c:pt idx="17568">
                  <c:v>18.2651</c:v>
                </c:pt>
                <c:pt idx="17569">
                  <c:v>17.745699999999999</c:v>
                </c:pt>
                <c:pt idx="17570">
                  <c:v>16.991599999999998</c:v>
                </c:pt>
                <c:pt idx="17571">
                  <c:v>16.2287</c:v>
                </c:pt>
                <c:pt idx="17572">
                  <c:v>15.2324</c:v>
                </c:pt>
                <c:pt idx="17573">
                  <c:v>13.904400000000001</c:v>
                </c:pt>
                <c:pt idx="17574">
                  <c:v>11.5572</c:v>
                </c:pt>
                <c:pt idx="17575">
                  <c:v>9.4918499999999995</c:v>
                </c:pt>
                <c:pt idx="17576">
                  <c:v>8.4571100000000001</c:v>
                </c:pt>
                <c:pt idx="17577">
                  <c:v>7.4725200000000003</c:v>
                </c:pt>
                <c:pt idx="17578">
                  <c:v>6.6481399999999997</c:v>
                </c:pt>
                <c:pt idx="17579">
                  <c:v>6.0648400000000002</c:v>
                </c:pt>
                <c:pt idx="17580">
                  <c:v>5.5133799999999997</c:v>
                </c:pt>
                <c:pt idx="17581">
                  <c:v>4.9950700000000001</c:v>
                </c:pt>
                <c:pt idx="17582">
                  <c:v>4.6326900000000002</c:v>
                </c:pt>
                <c:pt idx="17583">
                  <c:v>4.2889799999999996</c:v>
                </c:pt>
                <c:pt idx="17584">
                  <c:v>3.9637899999999999</c:v>
                </c:pt>
                <c:pt idx="17585">
                  <c:v>3.6570999999999998</c:v>
                </c:pt>
                <c:pt idx="17586">
                  <c:v>3.3685</c:v>
                </c:pt>
                <c:pt idx="17587">
                  <c:v>3.0977899999999998</c:v>
                </c:pt>
                <c:pt idx="17588">
                  <c:v>2.8444400000000001</c:v>
                </c:pt>
                <c:pt idx="17589">
                  <c:v>2.6080299999999998</c:v>
                </c:pt>
                <c:pt idx="17590">
                  <c:v>2.3772500000000001</c:v>
                </c:pt>
                <c:pt idx="17591">
                  <c:v>2.1638299999999999</c:v>
                </c:pt>
                <c:pt idx="17592">
                  <c:v>1.96692</c:v>
                </c:pt>
                <c:pt idx="17593">
                  <c:v>1.78576</c:v>
                </c:pt>
                <c:pt idx="17594">
                  <c:v>1.6194599999999999</c:v>
                </c:pt>
                <c:pt idx="17595">
                  <c:v>1.4672400000000001</c:v>
                </c:pt>
                <c:pt idx="17596">
                  <c:v>1.3731500000000001</c:v>
                </c:pt>
                <c:pt idx="17597">
                  <c:v>1.2846599999999999</c:v>
                </c:pt>
                <c:pt idx="17598">
                  <c:v>1.20157</c:v>
                </c:pt>
                <c:pt idx="17599">
                  <c:v>1.12358</c:v>
                </c:pt>
                <c:pt idx="17600">
                  <c:v>1.0504899999999999</c:v>
                </c:pt>
                <c:pt idx="17601">
                  <c:v>0.98203499999999999</c:v>
                </c:pt>
                <c:pt idx="17602">
                  <c:v>0.91800599999999999</c:v>
                </c:pt>
                <c:pt idx="17603">
                  <c:v>0.84175500000000003</c:v>
                </c:pt>
                <c:pt idx="17604">
                  <c:v>0.77196200000000004</c:v>
                </c:pt>
                <c:pt idx="17605">
                  <c:v>0.70814900000000003</c:v>
                </c:pt>
                <c:pt idx="17606">
                  <c:v>0.64990199999999998</c:v>
                </c:pt>
                <c:pt idx="17607">
                  <c:v>0.59677599999999997</c:v>
                </c:pt>
                <c:pt idx="17608">
                  <c:v>0.54840500000000003</c:v>
                </c:pt>
                <c:pt idx="17609">
                  <c:v>0.50439699999999998</c:v>
                </c:pt>
                <c:pt idx="17610">
                  <c:v>0.46441300000000002</c:v>
                </c:pt>
                <c:pt idx="17611">
                  <c:v>0.42809900000000001</c:v>
                </c:pt>
                <c:pt idx="17612">
                  <c:v>0.39516600000000002</c:v>
                </c:pt>
                <c:pt idx="17613">
                  <c:v>0.36531000000000002</c:v>
                </c:pt>
                <c:pt idx="17614">
                  <c:v>0.33827099999999999</c:v>
                </c:pt>
                <c:pt idx="17615">
                  <c:v>0.31378099999999998</c:v>
                </c:pt>
                <c:pt idx="17616">
                  <c:v>0.29162199999999999</c:v>
                </c:pt>
                <c:pt idx="17617">
                  <c:v>0.271569</c:v>
                </c:pt>
                <c:pt idx="17618">
                  <c:v>0.25342999999999999</c:v>
                </c:pt>
                <c:pt idx="17619">
                  <c:v>0.238315</c:v>
                </c:pt>
                <c:pt idx="17620">
                  <c:v>0.22452800000000001</c:v>
                </c:pt>
                <c:pt idx="17621">
                  <c:v>0.21194199999999999</c:v>
                </c:pt>
                <c:pt idx="17622">
                  <c:v>0.20045099999999999</c:v>
                </c:pt>
                <c:pt idx="17623">
                  <c:v>0.18994900000000001</c:v>
                </c:pt>
                <c:pt idx="17624">
                  <c:v>0.18034900000000001</c:v>
                </c:pt>
                <c:pt idx="17625">
                  <c:v>0.16880300000000001</c:v>
                </c:pt>
                <c:pt idx="17626">
                  <c:v>0.158528</c:v>
                </c:pt>
                <c:pt idx="17627">
                  <c:v>0.149366</c:v>
                </c:pt>
                <c:pt idx="17628">
                  <c:v>0.141176</c:v>
                </c:pt>
                <c:pt idx="17629">
                  <c:v>0.13383400000000001</c:v>
                </c:pt>
                <c:pt idx="17630">
                  <c:v>0.12723599999999999</c:v>
                </c:pt>
                <c:pt idx="17631">
                  <c:v>0.121286</c:v>
                </c:pt>
                <c:pt idx="17632">
                  <c:v>0.11590200000000001</c:v>
                </c:pt>
                <c:pt idx="17633">
                  <c:v>0.108737</c:v>
                </c:pt>
                <c:pt idx="17634">
                  <c:v>0.10248599999999999</c:v>
                </c:pt>
                <c:pt idx="17635">
                  <c:v>9.8258600000000001E-2</c:v>
                </c:pt>
                <c:pt idx="17636">
                  <c:v>9.3964199999999998E-2</c:v>
                </c:pt>
                <c:pt idx="17637">
                  <c:v>8.8252999999999998E-2</c:v>
                </c:pt>
                <c:pt idx="17638">
                  <c:v>8.3257399999999995E-2</c:v>
                </c:pt>
                <c:pt idx="17639">
                  <c:v>7.88378E-2</c:v>
                </c:pt>
                <c:pt idx="17640">
                  <c:v>7.4887200000000001E-2</c:v>
                </c:pt>
                <c:pt idx="17641">
                  <c:v>7.1325100000000002E-2</c:v>
                </c:pt>
                <c:pt idx="17642">
                  <c:v>6.70737E-2</c:v>
                </c:pt>
                <c:pt idx="17643">
                  <c:v>6.3292100000000004E-2</c:v>
                </c:pt>
                <c:pt idx="17644">
                  <c:v>5.9899000000000001E-2</c:v>
                </c:pt>
                <c:pt idx="17645">
                  <c:v>5.6213800000000001E-2</c:v>
                </c:pt>
                <c:pt idx="17646">
                  <c:v>5.3296999999999997E-2</c:v>
                </c:pt>
                <c:pt idx="17647">
                  <c:v>5.0648800000000001E-2</c:v>
                </c:pt>
                <c:pt idx="17648">
                  <c:v>4.7475499999999997E-2</c:v>
                </c:pt>
                <c:pt idx="17649">
                  <c:v>4.4651999999999997E-2</c:v>
                </c:pt>
                <c:pt idx="17650">
                  <c:v>4.2125799999999998E-2</c:v>
                </c:pt>
                <c:pt idx="17651">
                  <c:v>3.98552E-2</c:v>
                </c:pt>
                <c:pt idx="17652">
                  <c:v>3.7805800000000001E-2</c:v>
                </c:pt>
                <c:pt idx="17653">
                  <c:v>3.5949000000000002E-2</c:v>
                </c:pt>
                <c:pt idx="17654">
                  <c:v>3.4060600000000003E-2</c:v>
                </c:pt>
                <c:pt idx="17655">
                  <c:v>3.2357499999999997E-2</c:v>
                </c:pt>
                <c:pt idx="17656">
                  <c:v>3.1313199999999999E-2</c:v>
                </c:pt>
                <c:pt idx="17657">
                  <c:v>2.9415899999999998E-2</c:v>
                </c:pt>
                <c:pt idx="17658">
                  <c:v>2.7740600000000001E-2</c:v>
                </c:pt>
                <c:pt idx="17659">
                  <c:v>2.62539E-2</c:v>
                </c:pt>
                <c:pt idx="17660">
                  <c:v>2.4929099999999999E-2</c:v>
                </c:pt>
                <c:pt idx="17661">
                  <c:v>2.3743899999999998E-2</c:v>
                </c:pt>
                <c:pt idx="17662">
                  <c:v>2.2680200000000001E-2</c:v>
                </c:pt>
                <c:pt idx="17663">
                  <c:v>2.1483499999999999E-2</c:v>
                </c:pt>
                <c:pt idx="17664">
                  <c:v>2.0431899999999999E-2</c:v>
                </c:pt>
                <c:pt idx="17665">
                  <c:v>1.95047E-2</c:v>
                </c:pt>
                <c:pt idx="17666">
                  <c:v>1.8685E-2</c:v>
                </c:pt>
                <c:pt idx="17667">
                  <c:v>1.7958999999999999E-2</c:v>
                </c:pt>
                <c:pt idx="17668">
                  <c:v>1.7315299999999999E-2</c:v>
                </c:pt>
                <c:pt idx="17669">
                  <c:v>1.6483600000000001E-2</c:v>
                </c:pt>
                <c:pt idx="17670">
                  <c:v>1.5897399999999999E-2</c:v>
                </c:pt>
                <c:pt idx="17671">
                  <c:v>1.5304399999999999E-2</c:v>
                </c:pt>
                <c:pt idx="17672">
                  <c:v>1.48174E-2</c:v>
                </c:pt>
                <c:pt idx="17673">
                  <c:v>1.44251E-2</c:v>
                </c:pt>
                <c:pt idx="17674">
                  <c:v>1.41198E-2</c:v>
                </c:pt>
                <c:pt idx="17675">
                  <c:v>1.38963E-2</c:v>
                </c:pt>
                <c:pt idx="17676">
                  <c:v>1.3752E-2</c:v>
                </c:pt>
                <c:pt idx="17677">
                  <c:v>1.3686800000000001E-2</c:v>
                </c:pt>
                <c:pt idx="17678">
                  <c:v>1.36845E-2</c:v>
                </c:pt>
                <c:pt idx="17679">
                  <c:v>1.3762699999999999E-2</c:v>
                </c:pt>
                <c:pt idx="17680">
                  <c:v>1.3884499999999999E-2</c:v>
                </c:pt>
                <c:pt idx="17681">
                  <c:v>1.40678E-2</c:v>
                </c:pt>
                <c:pt idx="17682">
                  <c:v>1.43196E-2</c:v>
                </c:pt>
                <c:pt idx="17683">
                  <c:v>1.46488E-2</c:v>
                </c:pt>
                <c:pt idx="17684">
                  <c:v>1.50677E-2</c:v>
                </c:pt>
                <c:pt idx="17685">
                  <c:v>1.5592200000000001E-2</c:v>
                </c:pt>
                <c:pt idx="17686">
                  <c:v>1.61081E-2</c:v>
                </c:pt>
                <c:pt idx="17687">
                  <c:v>1.6819799999999999E-2</c:v>
                </c:pt>
                <c:pt idx="17688">
                  <c:v>1.7378600000000001E-2</c:v>
                </c:pt>
                <c:pt idx="17689">
                  <c:v>1.8016799999999999E-2</c:v>
                </c:pt>
                <c:pt idx="17690">
                  <c:v>1.87469E-2</c:v>
                </c:pt>
                <c:pt idx="17691">
                  <c:v>1.9584600000000001E-2</c:v>
                </c:pt>
                <c:pt idx="17692">
                  <c:v>2.05492E-2</c:v>
                </c:pt>
                <c:pt idx="17693">
                  <c:v>2.1665199999999999E-2</c:v>
                </c:pt>
                <c:pt idx="17694">
                  <c:v>2.2657500000000001E-2</c:v>
                </c:pt>
                <c:pt idx="17695">
                  <c:v>2.3778500000000001E-2</c:v>
                </c:pt>
                <c:pt idx="17696">
                  <c:v>2.5051400000000001E-2</c:v>
                </c:pt>
                <c:pt idx="17697">
                  <c:v>2.65052E-2</c:v>
                </c:pt>
                <c:pt idx="17698">
                  <c:v>2.7737399999999999E-2</c:v>
                </c:pt>
                <c:pt idx="17699">
                  <c:v>2.9114000000000001E-2</c:v>
                </c:pt>
                <c:pt idx="17700">
                  <c:v>3.0662999999999999E-2</c:v>
                </c:pt>
                <c:pt idx="17701">
                  <c:v>3.2421899999999997E-2</c:v>
                </c:pt>
                <c:pt idx="17702">
                  <c:v>3.4444299999999997E-2</c:v>
                </c:pt>
                <c:pt idx="17703">
                  <c:v>3.6208799999999999E-2</c:v>
                </c:pt>
                <c:pt idx="17704">
                  <c:v>3.78871E-2</c:v>
                </c:pt>
                <c:pt idx="17705">
                  <c:v>3.9780000000000003E-2</c:v>
                </c:pt>
                <c:pt idx="17706">
                  <c:v>4.1941100000000002E-2</c:v>
                </c:pt>
                <c:pt idx="17707">
                  <c:v>4.4439699999999999E-2</c:v>
                </c:pt>
                <c:pt idx="17708">
                  <c:v>4.6338200000000003E-2</c:v>
                </c:pt>
                <c:pt idx="17709">
                  <c:v>4.84635E-2</c:v>
                </c:pt>
                <c:pt idx="17710">
                  <c:v>5.0857199999999998E-2</c:v>
                </c:pt>
                <c:pt idx="17711">
                  <c:v>5.3571000000000001E-2</c:v>
                </c:pt>
                <c:pt idx="17712">
                  <c:v>5.6665899999999998E-2</c:v>
                </c:pt>
                <c:pt idx="17713">
                  <c:v>5.9282399999999999E-2</c:v>
                </c:pt>
                <c:pt idx="17714">
                  <c:v>6.2190599999999999E-2</c:v>
                </c:pt>
                <c:pt idx="17715">
                  <c:v>6.5433099999999994E-2</c:v>
                </c:pt>
                <c:pt idx="17716">
                  <c:v>6.9056599999999996E-2</c:v>
                </c:pt>
                <c:pt idx="17717">
                  <c:v>7.3116200000000006E-2</c:v>
                </c:pt>
                <c:pt idx="17718">
                  <c:v>7.6788200000000001E-2</c:v>
                </c:pt>
                <c:pt idx="17719">
                  <c:v>8.1604300000000005E-2</c:v>
                </c:pt>
                <c:pt idx="17720">
                  <c:v>8.7000599999999997E-2</c:v>
                </c:pt>
                <c:pt idx="17721">
                  <c:v>9.3053300000000005E-2</c:v>
                </c:pt>
                <c:pt idx="17722">
                  <c:v>9.8074900000000007E-2</c:v>
                </c:pt>
                <c:pt idx="17723">
                  <c:v>0.10355300000000001</c:v>
                </c:pt>
                <c:pt idx="17724">
                  <c:v>0.109531</c:v>
                </c:pt>
                <c:pt idx="17725">
                  <c:v>0.11605500000000001</c:v>
                </c:pt>
                <c:pt idx="17726">
                  <c:v>0.12317500000000001</c:v>
                </c:pt>
                <c:pt idx="17727">
                  <c:v>0.130941</c:v>
                </c:pt>
                <c:pt idx="17728">
                  <c:v>0.13942099999999999</c:v>
                </c:pt>
                <c:pt idx="17729">
                  <c:v>0.14866799999999999</c:v>
                </c:pt>
                <c:pt idx="17730">
                  <c:v>0.15875300000000001</c:v>
                </c:pt>
                <c:pt idx="17731">
                  <c:v>0.16974400000000001</c:v>
                </c:pt>
                <c:pt idx="17732">
                  <c:v>0.18172199999999999</c:v>
                </c:pt>
                <c:pt idx="17733">
                  <c:v>0.19476499999999999</c:v>
                </c:pt>
                <c:pt idx="17734">
                  <c:v>0.20896200000000001</c:v>
                </c:pt>
                <c:pt idx="17735">
                  <c:v>0.22439700000000001</c:v>
                </c:pt>
                <c:pt idx="17736">
                  <c:v>0.24118200000000001</c:v>
                </c:pt>
                <c:pt idx="17737">
                  <c:v>0.25940299999999999</c:v>
                </c:pt>
                <c:pt idx="17738">
                  <c:v>0.27240300000000001</c:v>
                </c:pt>
                <c:pt idx="17739">
                  <c:v>0.29384100000000002</c:v>
                </c:pt>
                <c:pt idx="17740">
                  <c:v>0.31711299999999998</c:v>
                </c:pt>
                <c:pt idx="17741">
                  <c:v>0.342362</c:v>
                </c:pt>
                <c:pt idx="17742">
                  <c:v>0.36971500000000002</c:v>
                </c:pt>
                <c:pt idx="17743">
                  <c:v>0.39933600000000002</c:v>
                </c:pt>
                <c:pt idx="17744">
                  <c:v>0.43135800000000002</c:v>
                </c:pt>
                <c:pt idx="17745">
                  <c:v>0.465951</c:v>
                </c:pt>
                <c:pt idx="17746">
                  <c:v>0.50326199999999999</c:v>
                </c:pt>
                <c:pt idx="17747">
                  <c:v>0.54348700000000005</c:v>
                </c:pt>
                <c:pt idx="17748">
                  <c:v>0.58676899999999999</c:v>
                </c:pt>
                <c:pt idx="17749">
                  <c:v>0.633301</c:v>
                </c:pt>
                <c:pt idx="17750">
                  <c:v>0.68324399999999996</c:v>
                </c:pt>
                <c:pt idx="17751">
                  <c:v>0.73681099999999999</c:v>
                </c:pt>
                <c:pt idx="17752">
                  <c:v>0.794153</c:v>
                </c:pt>
                <c:pt idx="17753">
                  <c:v>0.85548000000000002</c:v>
                </c:pt>
                <c:pt idx="17754">
                  <c:v>0.92095000000000005</c:v>
                </c:pt>
                <c:pt idx="17755">
                  <c:v>1.00532</c:v>
                </c:pt>
                <c:pt idx="17756">
                  <c:v>1.0962400000000001</c:v>
                </c:pt>
                <c:pt idx="17757">
                  <c:v>1.1940500000000001</c:v>
                </c:pt>
                <c:pt idx="17758">
                  <c:v>1.2990299999999999</c:v>
                </c:pt>
                <c:pt idx="17759">
                  <c:v>1.41151</c:v>
                </c:pt>
                <c:pt idx="17760">
                  <c:v>1.53173</c:v>
                </c:pt>
                <c:pt idx="17761">
                  <c:v>1.6599600000000001</c:v>
                </c:pt>
                <c:pt idx="17762">
                  <c:v>1.79636</c:v>
                </c:pt>
                <c:pt idx="17763">
                  <c:v>1.9412499999999999</c:v>
                </c:pt>
                <c:pt idx="17764">
                  <c:v>2.1477499999999998</c:v>
                </c:pt>
                <c:pt idx="17765">
                  <c:v>2.3698100000000002</c:v>
                </c:pt>
                <c:pt idx="17766">
                  <c:v>2.63842</c:v>
                </c:pt>
                <c:pt idx="17767">
                  <c:v>2.9268200000000002</c:v>
                </c:pt>
                <c:pt idx="17768">
                  <c:v>3.2348699999999999</c:v>
                </c:pt>
                <c:pt idx="17769">
                  <c:v>3.5618400000000001</c:v>
                </c:pt>
                <c:pt idx="17770">
                  <c:v>3.9859399999999998</c:v>
                </c:pt>
                <c:pt idx="17771">
                  <c:v>4.39297</c:v>
                </c:pt>
                <c:pt idx="17772">
                  <c:v>5.0364800000000001</c:v>
                </c:pt>
                <c:pt idx="17773">
                  <c:v>5.84781</c:v>
                </c:pt>
                <c:pt idx="17774">
                  <c:v>7.5070600000000001</c:v>
                </c:pt>
                <c:pt idx="17775">
                  <c:v>8.2633899999999993</c:v>
                </c:pt>
                <c:pt idx="17776">
                  <c:v>8.8969799999999992</c:v>
                </c:pt>
                <c:pt idx="17777">
                  <c:v>9.3368900000000004</c:v>
                </c:pt>
                <c:pt idx="17778">
                  <c:v>9.67699</c:v>
                </c:pt>
                <c:pt idx="17779">
                  <c:v>10.0146</c:v>
                </c:pt>
                <c:pt idx="17780">
                  <c:v>10.2477</c:v>
                </c:pt>
                <c:pt idx="17781">
                  <c:v>10.447900000000001</c:v>
                </c:pt>
                <c:pt idx="17782">
                  <c:v>10.588200000000001</c:v>
                </c:pt>
                <c:pt idx="17783">
                  <c:v>10.6515</c:v>
                </c:pt>
                <c:pt idx="17784">
                  <c:v>10.656000000000001</c:v>
                </c:pt>
                <c:pt idx="17785">
                  <c:v>10.6228</c:v>
                </c:pt>
                <c:pt idx="17786">
                  <c:v>10.5244</c:v>
                </c:pt>
                <c:pt idx="17787">
                  <c:v>10.3957</c:v>
                </c:pt>
                <c:pt idx="17788">
                  <c:v>10.1457</c:v>
                </c:pt>
                <c:pt idx="17789">
                  <c:v>9.8845399999999994</c:v>
                </c:pt>
                <c:pt idx="17790">
                  <c:v>9.4960100000000001</c:v>
                </c:pt>
                <c:pt idx="17791">
                  <c:v>9.0752500000000005</c:v>
                </c:pt>
                <c:pt idx="17792">
                  <c:v>8.5107400000000002</c:v>
                </c:pt>
                <c:pt idx="17793">
                  <c:v>7.76356</c:v>
                </c:pt>
                <c:pt idx="17794">
                  <c:v>6.53775</c:v>
                </c:pt>
                <c:pt idx="17795">
                  <c:v>5.3898000000000001</c:v>
                </c:pt>
                <c:pt idx="17796">
                  <c:v>4.7935600000000003</c:v>
                </c:pt>
                <c:pt idx="17797">
                  <c:v>4.2560200000000004</c:v>
                </c:pt>
                <c:pt idx="17798">
                  <c:v>3.8167499999999999</c:v>
                </c:pt>
                <c:pt idx="17799">
                  <c:v>3.40313</c:v>
                </c:pt>
                <c:pt idx="17800">
                  <c:v>3.11103</c:v>
                </c:pt>
                <c:pt idx="17801">
                  <c:v>2.8107899999999999</c:v>
                </c:pt>
                <c:pt idx="17802">
                  <c:v>2.5908500000000001</c:v>
                </c:pt>
                <c:pt idx="17803">
                  <c:v>2.3829500000000001</c:v>
                </c:pt>
                <c:pt idx="17804">
                  <c:v>2.1870699999999998</c:v>
                </c:pt>
                <c:pt idx="17805">
                  <c:v>2.0030999999999999</c:v>
                </c:pt>
                <c:pt idx="17806">
                  <c:v>1.8308899999999999</c:v>
                </c:pt>
                <c:pt idx="17807">
                  <c:v>1.6701900000000001</c:v>
                </c:pt>
                <c:pt idx="17808">
                  <c:v>1.5206999999999999</c:v>
                </c:pt>
                <c:pt idx="17809">
                  <c:v>1.4060299999999999</c:v>
                </c:pt>
                <c:pt idx="17810">
                  <c:v>1.2804599999999999</c:v>
                </c:pt>
                <c:pt idx="17811">
                  <c:v>1.1642600000000001</c:v>
                </c:pt>
                <c:pt idx="17812">
                  <c:v>1.0570600000000001</c:v>
                </c:pt>
                <c:pt idx="17813">
                  <c:v>0.95839600000000003</c:v>
                </c:pt>
                <c:pt idx="17814">
                  <c:v>0.86786099999999999</c:v>
                </c:pt>
                <c:pt idx="17815">
                  <c:v>0.81174999999999997</c:v>
                </c:pt>
                <c:pt idx="17816">
                  <c:v>0.75891900000000001</c:v>
                </c:pt>
                <c:pt idx="17817">
                  <c:v>0.70920799999999995</c:v>
                </c:pt>
                <c:pt idx="17818">
                  <c:v>0.66250299999999995</c:v>
                </c:pt>
                <c:pt idx="17819">
                  <c:v>0.61863999999999997</c:v>
                </c:pt>
                <c:pt idx="17820">
                  <c:v>0.57751699999999995</c:v>
                </c:pt>
                <c:pt idx="17821">
                  <c:v>0.53898400000000002</c:v>
                </c:pt>
                <c:pt idx="17822">
                  <c:v>0.49142599999999997</c:v>
                </c:pt>
                <c:pt idx="17823">
                  <c:v>0.45845999999999998</c:v>
                </c:pt>
                <c:pt idx="17824">
                  <c:v>0.42766999999999999</c:v>
                </c:pt>
                <c:pt idx="17825">
                  <c:v>0.398951</c:v>
                </c:pt>
                <c:pt idx="17826">
                  <c:v>0.37217899999999998</c:v>
                </c:pt>
                <c:pt idx="17827">
                  <c:v>0.34725699999999998</c:v>
                </c:pt>
                <c:pt idx="17828">
                  <c:v>0.32405099999999998</c:v>
                </c:pt>
                <c:pt idx="17829">
                  <c:v>0.30248599999999998</c:v>
                </c:pt>
                <c:pt idx="17830">
                  <c:v>0.28244999999999998</c:v>
                </c:pt>
                <c:pt idx="17831">
                  <c:v>0.26385500000000001</c:v>
                </c:pt>
                <c:pt idx="17832">
                  <c:v>0.24660299999999999</c:v>
                </c:pt>
                <c:pt idx="17833">
                  <c:v>0.23061200000000001</c:v>
                </c:pt>
                <c:pt idx="17834">
                  <c:v>0.21579499999999999</c:v>
                </c:pt>
                <c:pt idx="17835">
                  <c:v>0.20208499999999999</c:v>
                </c:pt>
                <c:pt idx="17836">
                  <c:v>0.18939300000000001</c:v>
                </c:pt>
                <c:pt idx="17837">
                  <c:v>0.17766100000000001</c:v>
                </c:pt>
                <c:pt idx="17838">
                  <c:v>0.16681499999999999</c:v>
                </c:pt>
                <c:pt idx="17839">
                  <c:v>0.15679599999999999</c:v>
                </c:pt>
                <c:pt idx="17840">
                  <c:v>0.14754</c:v>
                </c:pt>
                <c:pt idx="17841">
                  <c:v>0.13899600000000001</c:v>
                </c:pt>
                <c:pt idx="17842">
                  <c:v>0.13111</c:v>
                </c:pt>
                <c:pt idx="17843">
                  <c:v>0.123835</c:v>
                </c:pt>
                <c:pt idx="17844">
                  <c:v>0.114995</c:v>
                </c:pt>
                <c:pt idx="17845">
                  <c:v>0.107058</c:v>
                </c:pt>
                <c:pt idx="17846">
                  <c:v>9.9928100000000006E-2</c:v>
                </c:pt>
                <c:pt idx="17847">
                  <c:v>9.35227E-2</c:v>
                </c:pt>
                <c:pt idx="17848">
                  <c:v>8.7763800000000003E-2</c:v>
                </c:pt>
                <c:pt idx="17849">
                  <c:v>8.2584400000000002E-2</c:v>
                </c:pt>
                <c:pt idx="17850">
                  <c:v>7.7921199999999996E-2</c:v>
                </c:pt>
                <c:pt idx="17851">
                  <c:v>7.37202E-2</c:v>
                </c:pt>
                <c:pt idx="17852">
                  <c:v>6.9928000000000004E-2</c:v>
                </c:pt>
                <c:pt idx="17853">
                  <c:v>6.6502400000000003E-2</c:v>
                </c:pt>
                <c:pt idx="17854">
                  <c:v>6.4401899999999998E-2</c:v>
                </c:pt>
                <c:pt idx="17855">
                  <c:v>6.0589200000000003E-2</c:v>
                </c:pt>
                <c:pt idx="17856">
                  <c:v>5.7234E-2</c:v>
                </c:pt>
                <c:pt idx="17857">
                  <c:v>5.42686E-2</c:v>
                </c:pt>
                <c:pt idx="17858">
                  <c:v>5.1636899999999999E-2</c:v>
                </c:pt>
                <c:pt idx="17859">
                  <c:v>4.9289399999999997E-2</c:v>
                </c:pt>
                <c:pt idx="17860">
                  <c:v>4.71858E-2</c:v>
                </c:pt>
                <c:pt idx="17861">
                  <c:v>4.5290700000000003E-2</c:v>
                </c:pt>
                <c:pt idx="17862">
                  <c:v>4.3575000000000003E-2</c:v>
                </c:pt>
                <c:pt idx="17863">
                  <c:v>4.1644100000000003E-2</c:v>
                </c:pt>
                <c:pt idx="17864">
                  <c:v>3.9914400000000003E-2</c:v>
                </c:pt>
                <c:pt idx="17865">
                  <c:v>3.7626800000000002E-2</c:v>
                </c:pt>
                <c:pt idx="17866">
                  <c:v>3.5634699999999998E-2</c:v>
                </c:pt>
                <c:pt idx="17867">
                  <c:v>3.3876000000000003E-2</c:v>
                </c:pt>
                <c:pt idx="17868">
                  <c:v>3.23057E-2</c:v>
                </c:pt>
                <c:pt idx="17869">
                  <c:v>3.0447499999999999E-2</c:v>
                </c:pt>
                <c:pt idx="17870">
                  <c:v>2.88075E-2</c:v>
                </c:pt>
                <c:pt idx="17871">
                  <c:v>2.7344899999999998E-2</c:v>
                </c:pt>
                <c:pt idx="17872">
                  <c:v>2.6030399999999999E-2</c:v>
                </c:pt>
                <c:pt idx="17873">
                  <c:v>2.4617E-2</c:v>
                </c:pt>
                <c:pt idx="17874">
                  <c:v>2.3355299999999999E-2</c:v>
                </c:pt>
                <c:pt idx="17875">
                  <c:v>2.22223E-2</c:v>
                </c:pt>
                <c:pt idx="17876">
                  <c:v>2.12E-2</c:v>
                </c:pt>
                <c:pt idx="17877">
                  <c:v>1.9983899999999999E-2</c:v>
                </c:pt>
                <c:pt idx="17878">
                  <c:v>1.8910199999999999E-2</c:v>
                </c:pt>
                <c:pt idx="17879">
                  <c:v>1.7956900000000001E-2</c:v>
                </c:pt>
                <c:pt idx="17880">
                  <c:v>1.7105800000000001E-2</c:v>
                </c:pt>
                <c:pt idx="17881">
                  <c:v>1.6342499999999999E-2</c:v>
                </c:pt>
                <c:pt idx="17882">
                  <c:v>1.5604099999999999E-2</c:v>
                </c:pt>
                <c:pt idx="17883">
                  <c:v>1.4941400000000001E-2</c:v>
                </c:pt>
                <c:pt idx="17884">
                  <c:v>1.4158199999999999E-2</c:v>
                </c:pt>
                <c:pt idx="17885">
                  <c:v>1.34719E-2</c:v>
                </c:pt>
                <c:pt idx="17886">
                  <c:v>1.2866900000000001E-2</c:v>
                </c:pt>
                <c:pt idx="17887">
                  <c:v>1.23307E-2</c:v>
                </c:pt>
                <c:pt idx="17888">
                  <c:v>1.18529E-2</c:v>
                </c:pt>
                <c:pt idx="17889">
                  <c:v>1.12281E-2</c:v>
                </c:pt>
                <c:pt idx="17890">
                  <c:v>1.07484E-2</c:v>
                </c:pt>
                <c:pt idx="17891">
                  <c:v>1.03287E-2</c:v>
                </c:pt>
                <c:pt idx="17892">
                  <c:v>9.8462900000000006E-3</c:v>
                </c:pt>
                <c:pt idx="17893">
                  <c:v>9.4360399999999997E-3</c:v>
                </c:pt>
                <c:pt idx="17894">
                  <c:v>9.08459E-3</c:v>
                </c:pt>
                <c:pt idx="17895">
                  <c:v>8.7816100000000005E-3</c:v>
                </c:pt>
                <c:pt idx="17896">
                  <c:v>8.5190700000000001E-3</c:v>
                </c:pt>
                <c:pt idx="17897">
                  <c:v>8.1874600000000006E-3</c:v>
                </c:pt>
                <c:pt idx="17898">
                  <c:v>7.9054799999999995E-3</c:v>
                </c:pt>
                <c:pt idx="17899">
                  <c:v>7.6739499999999997E-3</c:v>
                </c:pt>
                <c:pt idx="17900">
                  <c:v>7.4834799999999998E-3</c:v>
                </c:pt>
                <c:pt idx="17901">
                  <c:v>7.3271600000000001E-3</c:v>
                </c:pt>
                <c:pt idx="17902">
                  <c:v>7.14462E-3</c:v>
                </c:pt>
                <c:pt idx="17903">
                  <c:v>7.0122700000000001E-3</c:v>
                </c:pt>
                <c:pt idx="17904">
                  <c:v>6.9205400000000002E-3</c:v>
                </c:pt>
                <c:pt idx="17905">
                  <c:v>6.8637000000000004E-3</c:v>
                </c:pt>
                <c:pt idx="17906">
                  <c:v>6.8367599999999999E-3</c:v>
                </c:pt>
                <c:pt idx="17907">
                  <c:v>6.8630699999999998E-3</c:v>
                </c:pt>
                <c:pt idx="17908">
                  <c:v>6.9182899999999997E-3</c:v>
                </c:pt>
                <c:pt idx="17909">
                  <c:v>7.0051799999999997E-3</c:v>
                </c:pt>
                <c:pt idx="17910">
                  <c:v>7.1238100000000004E-3</c:v>
                </c:pt>
                <c:pt idx="17911">
                  <c:v>7.2772100000000001E-3</c:v>
                </c:pt>
                <c:pt idx="17912">
                  <c:v>7.4460899999999998E-3</c:v>
                </c:pt>
                <c:pt idx="17913">
                  <c:v>7.6502999999999996E-3</c:v>
                </c:pt>
                <c:pt idx="17914">
                  <c:v>7.8960000000000002E-3</c:v>
                </c:pt>
                <c:pt idx="17915">
                  <c:v>8.1908099999999998E-3</c:v>
                </c:pt>
                <c:pt idx="17916">
                  <c:v>8.5454499999999996E-3</c:v>
                </c:pt>
                <c:pt idx="17917">
                  <c:v>8.9527900000000004E-3</c:v>
                </c:pt>
                <c:pt idx="17918">
                  <c:v>9.2623199999999992E-3</c:v>
                </c:pt>
                <c:pt idx="17919">
                  <c:v>9.6143099999999992E-3</c:v>
                </c:pt>
                <c:pt idx="17920">
                  <c:v>1.00173E-2</c:v>
                </c:pt>
                <c:pt idx="17921">
                  <c:v>1.04835E-2</c:v>
                </c:pt>
                <c:pt idx="17922">
                  <c:v>1.0883500000000001E-2</c:v>
                </c:pt>
                <c:pt idx="17923">
                  <c:v>1.13355E-2</c:v>
                </c:pt>
                <c:pt idx="17924">
                  <c:v>1.18494E-2</c:v>
                </c:pt>
                <c:pt idx="17925">
                  <c:v>1.24382E-2</c:v>
                </c:pt>
                <c:pt idx="17926">
                  <c:v>1.29184E-2</c:v>
                </c:pt>
                <c:pt idx="17927">
                  <c:v>1.34541E-2</c:v>
                </c:pt>
                <c:pt idx="17928">
                  <c:v>1.40552E-2</c:v>
                </c:pt>
                <c:pt idx="17929">
                  <c:v>1.4733899999999999E-2</c:v>
                </c:pt>
                <c:pt idx="17930">
                  <c:v>1.55056E-2</c:v>
                </c:pt>
                <c:pt idx="17931">
                  <c:v>1.6390100000000001E-2</c:v>
                </c:pt>
                <c:pt idx="17932">
                  <c:v>1.7142999999999999E-2</c:v>
                </c:pt>
                <c:pt idx="17933">
                  <c:v>1.7987699999999999E-2</c:v>
                </c:pt>
                <c:pt idx="17934">
                  <c:v>1.9009499999999999E-2</c:v>
                </c:pt>
                <c:pt idx="17935">
                  <c:v>1.9872999999999998E-2</c:v>
                </c:pt>
                <c:pt idx="17936">
                  <c:v>2.0835099999999999E-2</c:v>
                </c:pt>
                <c:pt idx="17937">
                  <c:v>2.1912600000000001E-2</c:v>
                </c:pt>
                <c:pt idx="17938">
                  <c:v>2.3126799999999999E-2</c:v>
                </c:pt>
                <c:pt idx="17939">
                  <c:v>2.4504000000000001E-2</c:v>
                </c:pt>
                <c:pt idx="17940">
                  <c:v>2.5663800000000001E-2</c:v>
                </c:pt>
                <c:pt idx="17941">
                  <c:v>2.6951699999999999E-2</c:v>
                </c:pt>
                <c:pt idx="17942">
                  <c:v>2.83898E-2</c:v>
                </c:pt>
                <c:pt idx="17943">
                  <c:v>2.9629300000000001E-2</c:v>
                </c:pt>
                <c:pt idx="17944">
                  <c:v>3.1197800000000001E-2</c:v>
                </c:pt>
                <c:pt idx="17945">
                  <c:v>3.2957300000000002E-2</c:v>
                </c:pt>
                <c:pt idx="17946">
                  <c:v>3.4947600000000002E-2</c:v>
                </c:pt>
                <c:pt idx="17947">
                  <c:v>3.6623999999999997E-2</c:v>
                </c:pt>
                <c:pt idx="17948">
                  <c:v>3.84923E-2</c:v>
                </c:pt>
                <c:pt idx="17949">
                  <c:v>4.0596100000000003E-2</c:v>
                </c:pt>
                <c:pt idx="17950">
                  <c:v>4.2995899999999997E-2</c:v>
                </c:pt>
                <c:pt idx="17951">
                  <c:v>4.4801899999999999E-2</c:v>
                </c:pt>
                <c:pt idx="17952">
                  <c:v>4.6812600000000003E-2</c:v>
                </c:pt>
                <c:pt idx="17953">
                  <c:v>4.9073100000000001E-2</c:v>
                </c:pt>
                <c:pt idx="17954">
                  <c:v>5.1989500000000001E-2</c:v>
                </c:pt>
                <c:pt idx="17955">
                  <c:v>5.42044E-2</c:v>
                </c:pt>
                <c:pt idx="17956">
                  <c:v>5.6683299999999999E-2</c:v>
                </c:pt>
                <c:pt idx="17957">
                  <c:v>5.9476899999999999E-2</c:v>
                </c:pt>
                <c:pt idx="17958">
                  <c:v>6.2646599999999997E-2</c:v>
                </c:pt>
                <c:pt idx="17959">
                  <c:v>6.6266199999999997E-2</c:v>
                </c:pt>
                <c:pt idx="17960">
                  <c:v>6.9329500000000002E-2</c:v>
                </c:pt>
                <c:pt idx="17961">
                  <c:v>7.2738800000000006E-2</c:v>
                </c:pt>
                <c:pt idx="17962">
                  <c:v>7.6547599999999993E-2</c:v>
                </c:pt>
                <c:pt idx="17963">
                  <c:v>8.0810699999999999E-2</c:v>
                </c:pt>
                <c:pt idx="17964">
                  <c:v>8.5595099999999993E-2</c:v>
                </c:pt>
                <c:pt idx="17965">
                  <c:v>9.09745E-2</c:v>
                </c:pt>
                <c:pt idx="17966">
                  <c:v>9.7034999999999996E-2</c:v>
                </c:pt>
                <c:pt idx="17967">
                  <c:v>0.103871</c:v>
                </c:pt>
                <c:pt idx="17968">
                  <c:v>0.111592</c:v>
                </c:pt>
                <c:pt idx="17969">
                  <c:v>0.117288</c:v>
                </c:pt>
                <c:pt idx="17970">
                  <c:v>0.12347</c:v>
                </c:pt>
                <c:pt idx="17971">
                  <c:v>0.13018099999999999</c:v>
                </c:pt>
                <c:pt idx="17972">
                  <c:v>0.137464</c:v>
                </c:pt>
                <c:pt idx="17973">
                  <c:v>0.14537</c:v>
                </c:pt>
                <c:pt idx="17974">
                  <c:v>0.15545100000000001</c:v>
                </c:pt>
                <c:pt idx="17975">
                  <c:v>0.16489400000000001</c:v>
                </c:pt>
                <c:pt idx="17976">
                  <c:v>0.17513300000000001</c:v>
                </c:pt>
                <c:pt idx="17977">
                  <c:v>0.18624499999999999</c:v>
                </c:pt>
                <c:pt idx="17978">
                  <c:v>0.19828699999999999</c:v>
                </c:pt>
                <c:pt idx="17979">
                  <c:v>0.211338</c:v>
                </c:pt>
                <c:pt idx="17980">
                  <c:v>0.22547400000000001</c:v>
                </c:pt>
                <c:pt idx="17981">
                  <c:v>0.240781</c:v>
                </c:pt>
                <c:pt idx="17982">
                  <c:v>0.25733899999999998</c:v>
                </c:pt>
                <c:pt idx="17983">
                  <c:v>0.27524500000000002</c:v>
                </c:pt>
                <c:pt idx="17984">
                  <c:v>0.29458499999999999</c:v>
                </c:pt>
                <c:pt idx="17985">
                  <c:v>0.31548399999999999</c:v>
                </c:pt>
                <c:pt idx="17986">
                  <c:v>0.33802300000000002</c:v>
                </c:pt>
                <c:pt idx="17987">
                  <c:v>0.36232599999999998</c:v>
                </c:pt>
                <c:pt idx="17988">
                  <c:v>0.38849899999999998</c:v>
                </c:pt>
                <c:pt idx="17989">
                  <c:v>0.41667500000000002</c:v>
                </c:pt>
                <c:pt idx="17990">
                  <c:v>0.44696999999999998</c:v>
                </c:pt>
                <c:pt idx="17991">
                  <c:v>0.479522</c:v>
                </c:pt>
                <c:pt idx="17992">
                  <c:v>0.51444500000000004</c:v>
                </c:pt>
                <c:pt idx="17993">
                  <c:v>0.55191199999999996</c:v>
                </c:pt>
                <c:pt idx="17994">
                  <c:v>0.592028</c:v>
                </c:pt>
                <c:pt idx="17995">
                  <c:v>0.64240399999999998</c:v>
                </c:pt>
                <c:pt idx="17996">
                  <c:v>0.68881700000000001</c:v>
                </c:pt>
                <c:pt idx="17997">
                  <c:v>0.73836500000000005</c:v>
                </c:pt>
                <c:pt idx="17998">
                  <c:v>0.79120199999999996</c:v>
                </c:pt>
                <c:pt idx="17999">
                  <c:v>0.84749099999999999</c:v>
                </c:pt>
                <c:pt idx="18000">
                  <c:v>0.907389</c:v>
                </c:pt>
                <c:pt idx="18001">
                  <c:v>0.97104599999999996</c:v>
                </c:pt>
                <c:pt idx="18002">
                  <c:v>1.0386200000000001</c:v>
                </c:pt>
                <c:pt idx="18003">
                  <c:v>1.14768</c:v>
                </c:pt>
                <c:pt idx="18004">
                  <c:v>1.2664599999999999</c:v>
                </c:pt>
                <c:pt idx="18005">
                  <c:v>1.3954</c:v>
                </c:pt>
                <c:pt idx="18006">
                  <c:v>1.5350699999999999</c:v>
                </c:pt>
                <c:pt idx="18007">
                  <c:v>1.6858299999999999</c:v>
                </c:pt>
                <c:pt idx="18008">
                  <c:v>1.7927</c:v>
                </c:pt>
                <c:pt idx="18009">
                  <c:v>1.95644</c:v>
                </c:pt>
                <c:pt idx="18010">
                  <c:v>2.13137</c:v>
                </c:pt>
                <c:pt idx="18011">
                  <c:v>2.31779</c:v>
                </c:pt>
                <c:pt idx="18012">
                  <c:v>2.5158100000000001</c:v>
                </c:pt>
                <c:pt idx="18013">
                  <c:v>2.7256399999999998</c:v>
                </c:pt>
                <c:pt idx="18014">
                  <c:v>2.9472200000000002</c:v>
                </c:pt>
                <c:pt idx="18015">
                  <c:v>3.30158</c:v>
                </c:pt>
                <c:pt idx="18016">
                  <c:v>3.6216200000000001</c:v>
                </c:pt>
                <c:pt idx="18017">
                  <c:v>4.0334599999999998</c:v>
                </c:pt>
                <c:pt idx="18018">
                  <c:v>4.4698900000000004</c:v>
                </c:pt>
                <c:pt idx="18019">
                  <c:v>4.9286300000000001</c:v>
                </c:pt>
                <c:pt idx="18020">
                  <c:v>5.6026999999999996</c:v>
                </c:pt>
                <c:pt idx="18021">
                  <c:v>6.7390999999999996</c:v>
                </c:pt>
                <c:pt idx="18022">
                  <c:v>8.2938100000000006</c:v>
                </c:pt>
                <c:pt idx="18023">
                  <c:v>9.1441700000000008</c:v>
                </c:pt>
                <c:pt idx="18024">
                  <c:v>9.7560800000000008</c:v>
                </c:pt>
                <c:pt idx="18025">
                  <c:v>10.2156</c:v>
                </c:pt>
                <c:pt idx="18026">
                  <c:v>10.5929</c:v>
                </c:pt>
                <c:pt idx="18027">
                  <c:v>10.9251</c:v>
                </c:pt>
                <c:pt idx="18028">
                  <c:v>11.2262</c:v>
                </c:pt>
                <c:pt idx="18029">
                  <c:v>11.414300000000001</c:v>
                </c:pt>
                <c:pt idx="18030">
                  <c:v>11.5183</c:v>
                </c:pt>
                <c:pt idx="18031">
                  <c:v>11.541700000000001</c:v>
                </c:pt>
                <c:pt idx="18032">
                  <c:v>11.504099999999999</c:v>
                </c:pt>
                <c:pt idx="18033">
                  <c:v>11.3925</c:v>
                </c:pt>
                <c:pt idx="18034">
                  <c:v>11.246499999999999</c:v>
                </c:pt>
                <c:pt idx="18035">
                  <c:v>10.963100000000001</c:v>
                </c:pt>
                <c:pt idx="18036">
                  <c:v>10.667400000000001</c:v>
                </c:pt>
                <c:pt idx="18037">
                  <c:v>10.228300000000001</c:v>
                </c:pt>
                <c:pt idx="18038">
                  <c:v>9.7537500000000001</c:v>
                </c:pt>
                <c:pt idx="18039">
                  <c:v>9.1188099999999999</c:v>
                </c:pt>
                <c:pt idx="18040">
                  <c:v>8.2817000000000007</c:v>
                </c:pt>
                <c:pt idx="18041">
                  <c:v>5.8748500000000003</c:v>
                </c:pt>
                <c:pt idx="18042">
                  <c:v>5.21305</c:v>
                </c:pt>
                <c:pt idx="18043">
                  <c:v>4.6623999999999999</c:v>
                </c:pt>
                <c:pt idx="18044">
                  <c:v>4.1732899999999997</c:v>
                </c:pt>
                <c:pt idx="18045">
                  <c:v>3.7131599999999998</c:v>
                </c:pt>
                <c:pt idx="18046">
                  <c:v>3.3885700000000001</c:v>
                </c:pt>
                <c:pt idx="18047">
                  <c:v>3.0822799999999999</c:v>
                </c:pt>
                <c:pt idx="18048">
                  <c:v>2.77793</c:v>
                </c:pt>
                <c:pt idx="18049">
                  <c:v>2.5183399999999998</c:v>
                </c:pt>
                <c:pt idx="18050">
                  <c:v>2.2765300000000002</c:v>
                </c:pt>
                <c:pt idx="18051">
                  <c:v>2.1067499999999999</c:v>
                </c:pt>
                <c:pt idx="18052">
                  <c:v>1.94668</c:v>
                </c:pt>
                <c:pt idx="18053">
                  <c:v>1.79616</c:v>
                </c:pt>
                <c:pt idx="18054">
                  <c:v>1.65493</c:v>
                </c:pt>
                <c:pt idx="18055">
                  <c:v>1.52277</c:v>
                </c:pt>
                <c:pt idx="18056">
                  <c:v>1.39934</c:v>
                </c:pt>
                <c:pt idx="18057">
                  <c:v>1.2843899999999999</c:v>
                </c:pt>
                <c:pt idx="18058">
                  <c:v>1.1947399999999999</c:v>
                </c:pt>
                <c:pt idx="18059">
                  <c:v>1.11053</c:v>
                </c:pt>
                <c:pt idx="18060">
                  <c:v>1.0315300000000001</c:v>
                </c:pt>
                <c:pt idx="18061">
                  <c:v>0.95753999999999995</c:v>
                </c:pt>
                <c:pt idx="18062">
                  <c:v>0.88831199999999999</c:v>
                </c:pt>
                <c:pt idx="18063">
                  <c:v>0.82366899999999998</c:v>
                </c:pt>
                <c:pt idx="18064">
                  <c:v>0.76336800000000005</c:v>
                </c:pt>
                <c:pt idx="18065">
                  <c:v>0.70721900000000004</c:v>
                </c:pt>
                <c:pt idx="18066">
                  <c:v>0.65497099999999997</c:v>
                </c:pt>
                <c:pt idx="18067">
                  <c:v>0.60645099999999996</c:v>
                </c:pt>
                <c:pt idx="18068">
                  <c:v>0.56143500000000002</c:v>
                </c:pt>
                <c:pt idx="18069">
                  <c:v>0.51973899999999995</c:v>
                </c:pt>
                <c:pt idx="18070">
                  <c:v>0.48114400000000002</c:v>
                </c:pt>
                <c:pt idx="18071">
                  <c:v>0.44548500000000002</c:v>
                </c:pt>
                <c:pt idx="18072">
                  <c:v>0.41256300000000001</c:v>
                </c:pt>
                <c:pt idx="18073">
                  <c:v>0.38221500000000003</c:v>
                </c:pt>
                <c:pt idx="18074">
                  <c:v>0.359657</c:v>
                </c:pt>
                <c:pt idx="18075">
                  <c:v>0.33855800000000003</c:v>
                </c:pt>
                <c:pt idx="18076">
                  <c:v>0.318826</c:v>
                </c:pt>
                <c:pt idx="18077">
                  <c:v>0.30039300000000002</c:v>
                </c:pt>
                <c:pt idx="18078">
                  <c:v>0.28317300000000001</c:v>
                </c:pt>
                <c:pt idx="18079">
                  <c:v>0.26710600000000001</c:v>
                </c:pt>
                <c:pt idx="18080">
                  <c:v>0.25211699999999998</c:v>
                </c:pt>
                <c:pt idx="18081">
                  <c:v>0.238147</c:v>
                </c:pt>
                <c:pt idx="18082">
                  <c:v>0.22512199999999999</c:v>
                </c:pt>
                <c:pt idx="18083">
                  <c:v>0.20724600000000001</c:v>
                </c:pt>
                <c:pt idx="18084">
                  <c:v>0.19119800000000001</c:v>
                </c:pt>
                <c:pt idx="18085">
                  <c:v>0.17679300000000001</c:v>
                </c:pt>
                <c:pt idx="18086">
                  <c:v>0.163882</c:v>
                </c:pt>
                <c:pt idx="18087">
                  <c:v>0.152311</c:v>
                </c:pt>
                <c:pt idx="18088">
                  <c:v>0.14194699999999999</c:v>
                </c:pt>
                <c:pt idx="18089">
                  <c:v>0.13266500000000001</c:v>
                </c:pt>
                <c:pt idx="18090">
                  <c:v>0.12435499999999999</c:v>
                </c:pt>
                <c:pt idx="18091">
                  <c:v>0.116914</c:v>
                </c:pt>
                <c:pt idx="18092">
                  <c:v>0.110252</c:v>
                </c:pt>
                <c:pt idx="18093">
                  <c:v>0.104278</c:v>
                </c:pt>
                <c:pt idx="18094">
                  <c:v>9.89236E-2</c:v>
                </c:pt>
                <c:pt idx="18095">
                  <c:v>9.4117900000000004E-2</c:v>
                </c:pt>
                <c:pt idx="18096">
                  <c:v>8.9801199999999998E-2</c:v>
                </c:pt>
                <c:pt idx="18097">
                  <c:v>8.5917499999999994E-2</c:v>
                </c:pt>
                <c:pt idx="18098">
                  <c:v>8.1869899999999995E-2</c:v>
                </c:pt>
                <c:pt idx="18099">
                  <c:v>7.8036900000000006E-2</c:v>
                </c:pt>
                <c:pt idx="18100">
                  <c:v>7.4655200000000005E-2</c:v>
                </c:pt>
                <c:pt idx="18101">
                  <c:v>7.1659700000000007E-2</c:v>
                </c:pt>
                <c:pt idx="18102">
                  <c:v>6.8998299999999999E-2</c:v>
                </c:pt>
                <c:pt idx="18103">
                  <c:v>6.5888799999999997E-2</c:v>
                </c:pt>
                <c:pt idx="18104">
                  <c:v>6.3198400000000002E-2</c:v>
                </c:pt>
                <c:pt idx="18105">
                  <c:v>6.08531E-2</c:v>
                </c:pt>
                <c:pt idx="18106">
                  <c:v>5.8792900000000002E-2</c:v>
                </c:pt>
                <c:pt idx="18107">
                  <c:v>5.6134400000000001E-2</c:v>
                </c:pt>
                <c:pt idx="18108">
                  <c:v>5.3886299999999998E-2</c:v>
                </c:pt>
                <c:pt idx="18109">
                  <c:v>5.1958900000000002E-2</c:v>
                </c:pt>
                <c:pt idx="18110">
                  <c:v>4.9776899999999999E-2</c:v>
                </c:pt>
                <c:pt idx="18111">
                  <c:v>4.7942100000000001E-2</c:v>
                </c:pt>
                <c:pt idx="18112">
                  <c:v>4.5942900000000002E-2</c:v>
                </c:pt>
                <c:pt idx="18113">
                  <c:v>4.43075E-2</c:v>
                </c:pt>
                <c:pt idx="18114">
                  <c:v>4.2963800000000003E-2</c:v>
                </c:pt>
                <c:pt idx="18115">
                  <c:v>4.1862000000000003E-2</c:v>
                </c:pt>
                <c:pt idx="18116">
                  <c:v>4.0965399999999999E-2</c:v>
                </c:pt>
                <c:pt idx="18117">
                  <c:v>4.0246299999999999E-2</c:v>
                </c:pt>
                <c:pt idx="18118">
                  <c:v>3.9527E-2</c:v>
                </c:pt>
                <c:pt idx="18119">
                  <c:v>3.9045900000000001E-2</c:v>
                </c:pt>
                <c:pt idx="18120">
                  <c:v>3.8774099999999999E-2</c:v>
                </c:pt>
                <c:pt idx="18121">
                  <c:v>3.86916E-2</c:v>
                </c:pt>
                <c:pt idx="18122">
                  <c:v>3.8852100000000001E-2</c:v>
                </c:pt>
                <c:pt idx="18123">
                  <c:v>3.9258599999999998E-2</c:v>
                </c:pt>
                <c:pt idx="18124">
                  <c:v>3.9898900000000001E-2</c:v>
                </c:pt>
                <c:pt idx="18125">
                  <c:v>4.0767999999999999E-2</c:v>
                </c:pt>
                <c:pt idx="18126">
                  <c:v>4.1866800000000003E-2</c:v>
                </c:pt>
                <c:pt idx="18127">
                  <c:v>4.3201999999999997E-2</c:v>
                </c:pt>
                <c:pt idx="18128">
                  <c:v>4.4785699999999998E-2</c:v>
                </c:pt>
                <c:pt idx="18129">
                  <c:v>4.6583699999999999E-2</c:v>
                </c:pt>
                <c:pt idx="18130">
                  <c:v>4.8596599999999997E-2</c:v>
                </c:pt>
                <c:pt idx="18131">
                  <c:v>5.0895799999999998E-2</c:v>
                </c:pt>
                <c:pt idx="18132">
                  <c:v>5.3513900000000003E-2</c:v>
                </c:pt>
                <c:pt idx="18133">
                  <c:v>5.6491399999999997E-2</c:v>
                </c:pt>
                <c:pt idx="18134">
                  <c:v>5.9878000000000001E-2</c:v>
                </c:pt>
                <c:pt idx="18135">
                  <c:v>6.2722799999999995E-2</c:v>
                </c:pt>
                <c:pt idx="18136">
                  <c:v>6.5863199999999997E-2</c:v>
                </c:pt>
                <c:pt idx="18137">
                  <c:v>6.9336099999999998E-2</c:v>
                </c:pt>
                <c:pt idx="18138">
                  <c:v>7.4096499999999996E-2</c:v>
                </c:pt>
                <c:pt idx="18139">
                  <c:v>7.7966099999999997E-2</c:v>
                </c:pt>
                <c:pt idx="18140">
                  <c:v>8.2228700000000002E-2</c:v>
                </c:pt>
                <c:pt idx="18141">
                  <c:v>8.6937E-2</c:v>
                </c:pt>
                <c:pt idx="18142">
                  <c:v>9.2154200000000006E-2</c:v>
                </c:pt>
                <c:pt idx="18143">
                  <c:v>9.7954899999999998E-2</c:v>
                </c:pt>
                <c:pt idx="18144">
                  <c:v>0.10443</c:v>
                </c:pt>
                <c:pt idx="18145">
                  <c:v>0.111688</c:v>
                </c:pt>
                <c:pt idx="18146">
                  <c:v>0.117727</c:v>
                </c:pt>
                <c:pt idx="18147">
                  <c:v>0.124351</c:v>
                </c:pt>
                <c:pt idx="18148">
                  <c:v>0.13164200000000001</c:v>
                </c:pt>
                <c:pt idx="18149">
                  <c:v>0.13969999999999999</c:v>
                </c:pt>
                <c:pt idx="18150">
                  <c:v>0.148646</c:v>
                </c:pt>
                <c:pt idx="18151">
                  <c:v>0.158632</c:v>
                </c:pt>
                <c:pt idx="18152">
                  <c:v>0.16691900000000001</c:v>
                </c:pt>
                <c:pt idx="18153">
                  <c:v>0.17599899999999999</c:v>
                </c:pt>
                <c:pt idx="18154">
                  <c:v>0.187968</c:v>
                </c:pt>
                <c:pt idx="18155">
                  <c:v>0.19971700000000001</c:v>
                </c:pt>
                <c:pt idx="18156">
                  <c:v>0.21290799999999999</c:v>
                </c:pt>
                <c:pt idx="18157">
                  <c:v>0.22393299999999999</c:v>
                </c:pt>
                <c:pt idx="18158">
                  <c:v>0.23611099999999999</c:v>
                </c:pt>
                <c:pt idx="18159">
                  <c:v>0.24965799999999999</c:v>
                </c:pt>
                <c:pt idx="18160">
                  <c:v>0.26483000000000001</c:v>
                </c:pt>
                <c:pt idx="18161">
                  <c:v>0.28195599999999998</c:v>
                </c:pt>
                <c:pt idx="18162">
                  <c:v>0.30144100000000001</c:v>
                </c:pt>
                <c:pt idx="18163">
                  <c:v>0.31599100000000002</c:v>
                </c:pt>
                <c:pt idx="18164">
                  <c:v>0.33199000000000001</c:v>
                </c:pt>
                <c:pt idx="18165">
                  <c:v>0.35300500000000001</c:v>
                </c:pt>
                <c:pt idx="18166">
                  <c:v>0.37672299999999997</c:v>
                </c:pt>
                <c:pt idx="18167">
                  <c:v>0.40362100000000001</c:v>
                </c:pt>
                <c:pt idx="18168">
                  <c:v>0.42358800000000002</c:v>
                </c:pt>
                <c:pt idx="18169">
                  <c:v>0.44539699999999999</c:v>
                </c:pt>
                <c:pt idx="18170">
                  <c:v>0.46925299999999998</c:v>
                </c:pt>
                <c:pt idx="18171">
                  <c:v>0.49539</c:v>
                </c:pt>
                <c:pt idx="18172">
                  <c:v>0.52405900000000005</c:v>
                </c:pt>
                <c:pt idx="18173">
                  <c:v>0.55553600000000003</c:v>
                </c:pt>
                <c:pt idx="18174">
                  <c:v>0.59012699999999996</c:v>
                </c:pt>
                <c:pt idx="18175">
                  <c:v>0.62816799999999995</c:v>
                </c:pt>
                <c:pt idx="18176">
                  <c:v>0.67002799999999996</c:v>
                </c:pt>
                <c:pt idx="18177">
                  <c:v>0.71610099999999999</c:v>
                </c:pt>
                <c:pt idx="18178">
                  <c:v>0.76681999999999995</c:v>
                </c:pt>
                <c:pt idx="18179">
                  <c:v>0.81736299999999995</c:v>
                </c:pt>
                <c:pt idx="18180">
                  <c:v>0.866788</c:v>
                </c:pt>
                <c:pt idx="18181">
                  <c:v>0.92024099999999998</c:v>
                </c:pt>
                <c:pt idx="18182">
                  <c:v>0.97803499999999999</c:v>
                </c:pt>
                <c:pt idx="18183">
                  <c:v>1.04051</c:v>
                </c:pt>
                <c:pt idx="18184">
                  <c:v>1.1080099999999999</c:v>
                </c:pt>
                <c:pt idx="18185">
                  <c:v>1.18089</c:v>
                </c:pt>
                <c:pt idx="18186">
                  <c:v>1.2595499999999999</c:v>
                </c:pt>
                <c:pt idx="18187">
                  <c:v>1.3444100000000001</c:v>
                </c:pt>
                <c:pt idx="18188">
                  <c:v>1.43587</c:v>
                </c:pt>
                <c:pt idx="18189">
                  <c:v>1.53437</c:v>
                </c:pt>
                <c:pt idx="18190">
                  <c:v>1.6403700000000001</c:v>
                </c:pt>
                <c:pt idx="18191">
                  <c:v>1.75434</c:v>
                </c:pt>
                <c:pt idx="18192">
                  <c:v>1.87677</c:v>
                </c:pt>
                <c:pt idx="18193">
                  <c:v>2.0081500000000001</c:v>
                </c:pt>
                <c:pt idx="18194">
                  <c:v>2.1489699999999998</c:v>
                </c:pt>
                <c:pt idx="18195">
                  <c:v>2.34354</c:v>
                </c:pt>
                <c:pt idx="18196">
                  <c:v>2.5363799999999999</c:v>
                </c:pt>
                <c:pt idx="18197">
                  <c:v>2.7444899999999999</c:v>
                </c:pt>
                <c:pt idx="18198">
                  <c:v>2.96889</c:v>
                </c:pt>
                <c:pt idx="18199">
                  <c:v>3.2102499999999998</c:v>
                </c:pt>
                <c:pt idx="18200">
                  <c:v>3.4695</c:v>
                </c:pt>
                <c:pt idx="18201">
                  <c:v>3.7473900000000002</c:v>
                </c:pt>
                <c:pt idx="18202">
                  <c:v>4.0447699999999998</c:v>
                </c:pt>
                <c:pt idx="18203">
                  <c:v>4.3622899999999998</c:v>
                </c:pt>
                <c:pt idx="18204">
                  <c:v>4.7007099999999999</c:v>
                </c:pt>
                <c:pt idx="18205">
                  <c:v>5.0605099999999998</c:v>
                </c:pt>
                <c:pt idx="18206">
                  <c:v>5.4838800000000001</c:v>
                </c:pt>
                <c:pt idx="18207">
                  <c:v>5.9347300000000001</c:v>
                </c:pt>
                <c:pt idx="18208">
                  <c:v>6.4137000000000004</c:v>
                </c:pt>
                <c:pt idx="18209">
                  <c:v>6.9209899999999998</c:v>
                </c:pt>
                <c:pt idx="18210">
                  <c:v>7.7357199999999997</c:v>
                </c:pt>
                <c:pt idx="18211">
                  <c:v>8.6142800000000008</c:v>
                </c:pt>
                <c:pt idx="18212">
                  <c:v>9.4775399999999994</c:v>
                </c:pt>
                <c:pt idx="18213">
                  <c:v>10.486000000000001</c:v>
                </c:pt>
                <c:pt idx="18214">
                  <c:v>11.8268</c:v>
                </c:pt>
                <c:pt idx="18215">
                  <c:v>13.5388</c:v>
                </c:pt>
                <c:pt idx="18216">
                  <c:v>15.672800000000001</c:v>
                </c:pt>
                <c:pt idx="18217">
                  <c:v>20.732199999999999</c:v>
                </c:pt>
                <c:pt idx="18218">
                  <c:v>22.496400000000001</c:v>
                </c:pt>
                <c:pt idx="18219">
                  <c:v>23.677499999999998</c:v>
                </c:pt>
                <c:pt idx="18220">
                  <c:v>24.961200000000002</c:v>
                </c:pt>
                <c:pt idx="18221">
                  <c:v>26.126300000000001</c:v>
                </c:pt>
                <c:pt idx="18222">
                  <c:v>26.970500000000001</c:v>
                </c:pt>
                <c:pt idx="18223">
                  <c:v>27.669599999999999</c:v>
                </c:pt>
                <c:pt idx="18224">
                  <c:v>28.2103</c:v>
                </c:pt>
                <c:pt idx="18225">
                  <c:v>28.592099999999999</c:v>
                </c:pt>
                <c:pt idx="18226">
                  <c:v>28.7698</c:v>
                </c:pt>
                <c:pt idx="18227">
                  <c:v>28.811399999999999</c:v>
                </c:pt>
                <c:pt idx="18228">
                  <c:v>28.740500000000001</c:v>
                </c:pt>
                <c:pt idx="18229">
                  <c:v>28.540600000000001</c:v>
                </c:pt>
                <c:pt idx="18230">
                  <c:v>28.0443</c:v>
                </c:pt>
                <c:pt idx="18231">
                  <c:v>27.492899999999999</c:v>
                </c:pt>
                <c:pt idx="18232">
                  <c:v>26.6982</c:v>
                </c:pt>
                <c:pt idx="18233">
                  <c:v>25.8081</c:v>
                </c:pt>
                <c:pt idx="18234">
                  <c:v>24.668500000000002</c:v>
                </c:pt>
                <c:pt idx="18235">
                  <c:v>23.150300000000001</c:v>
                </c:pt>
                <c:pt idx="18236">
                  <c:v>21.105699999999999</c:v>
                </c:pt>
                <c:pt idx="18237">
                  <c:v>17.466999999999999</c:v>
                </c:pt>
                <c:pt idx="18238">
                  <c:v>14.4496</c:v>
                </c:pt>
                <c:pt idx="18239">
                  <c:v>12.6897</c:v>
                </c:pt>
                <c:pt idx="18240">
                  <c:v>11.1768</c:v>
                </c:pt>
                <c:pt idx="18241">
                  <c:v>10.038399999999999</c:v>
                </c:pt>
                <c:pt idx="18242">
                  <c:v>9.2309699999999992</c:v>
                </c:pt>
                <c:pt idx="18243">
                  <c:v>8.31081</c:v>
                </c:pt>
                <c:pt idx="18244">
                  <c:v>7.4540100000000002</c:v>
                </c:pt>
                <c:pt idx="18245">
                  <c:v>6.9184900000000003</c:v>
                </c:pt>
                <c:pt idx="18246">
                  <c:v>6.4114000000000004</c:v>
                </c:pt>
                <c:pt idx="18247">
                  <c:v>5.9328000000000003</c:v>
                </c:pt>
                <c:pt idx="18248">
                  <c:v>5.4822100000000002</c:v>
                </c:pt>
                <c:pt idx="18249">
                  <c:v>5.05924</c:v>
                </c:pt>
                <c:pt idx="18250">
                  <c:v>4.6994300000000004</c:v>
                </c:pt>
                <c:pt idx="18251">
                  <c:v>4.3612299999999999</c:v>
                </c:pt>
                <c:pt idx="18252">
                  <c:v>4.0438499999999999</c:v>
                </c:pt>
                <c:pt idx="18253">
                  <c:v>3.7466900000000001</c:v>
                </c:pt>
                <c:pt idx="18254">
                  <c:v>3.4689000000000001</c:v>
                </c:pt>
                <c:pt idx="18255">
                  <c:v>3.2097799999999999</c:v>
                </c:pt>
                <c:pt idx="18256">
                  <c:v>2.96848</c:v>
                </c:pt>
                <c:pt idx="18257">
                  <c:v>2.7442700000000002</c:v>
                </c:pt>
                <c:pt idx="18258">
                  <c:v>2.53613</c:v>
                </c:pt>
                <c:pt idx="18259">
                  <c:v>2.3433999999999999</c:v>
                </c:pt>
                <c:pt idx="18260">
                  <c:v>2.1488800000000001</c:v>
                </c:pt>
                <c:pt idx="18261">
                  <c:v>2.0080300000000002</c:v>
                </c:pt>
                <c:pt idx="18262">
                  <c:v>1.87666</c:v>
                </c:pt>
                <c:pt idx="18263">
                  <c:v>1.75424</c:v>
                </c:pt>
                <c:pt idx="18264">
                  <c:v>1.6402600000000001</c:v>
                </c:pt>
                <c:pt idx="18265">
                  <c:v>1.5342499999999999</c:v>
                </c:pt>
                <c:pt idx="18266">
                  <c:v>1.43574</c:v>
                </c:pt>
                <c:pt idx="18267">
                  <c:v>1.3442700000000001</c:v>
                </c:pt>
                <c:pt idx="18268">
                  <c:v>1.2594000000000001</c:v>
                </c:pt>
                <c:pt idx="18269">
                  <c:v>1.1807000000000001</c:v>
                </c:pt>
                <c:pt idx="18270">
                  <c:v>1.10778</c:v>
                </c:pt>
                <c:pt idx="18271">
                  <c:v>1.04026</c:v>
                </c:pt>
                <c:pt idx="18272">
                  <c:v>0.97775599999999996</c:v>
                </c:pt>
                <c:pt idx="18273">
                  <c:v>0.91992700000000005</c:v>
                </c:pt>
                <c:pt idx="18274">
                  <c:v>0.86644500000000002</c:v>
                </c:pt>
                <c:pt idx="18275">
                  <c:v>0.81699500000000003</c:v>
                </c:pt>
                <c:pt idx="18276">
                  <c:v>0.76641300000000001</c:v>
                </c:pt>
                <c:pt idx="18277">
                  <c:v>0.71564099999999997</c:v>
                </c:pt>
                <c:pt idx="18278">
                  <c:v>0.66952299999999998</c:v>
                </c:pt>
                <c:pt idx="18279">
                  <c:v>0.62762399999999996</c:v>
                </c:pt>
                <c:pt idx="18280">
                  <c:v>0.58953999999999995</c:v>
                </c:pt>
                <c:pt idx="18281">
                  <c:v>0.55490700000000004</c:v>
                </c:pt>
                <c:pt idx="18282">
                  <c:v>0.52339199999999997</c:v>
                </c:pt>
                <c:pt idx="18283">
                  <c:v>0.49468899999999999</c:v>
                </c:pt>
                <c:pt idx="18284">
                  <c:v>0.46851700000000002</c:v>
                </c:pt>
                <c:pt idx="18285">
                  <c:v>0.44462200000000002</c:v>
                </c:pt>
                <c:pt idx="18286">
                  <c:v>0.42277999999999999</c:v>
                </c:pt>
                <c:pt idx="18287">
                  <c:v>0.402783</c:v>
                </c:pt>
                <c:pt idx="18288">
                  <c:v>0.37584299999999998</c:v>
                </c:pt>
                <c:pt idx="18289">
                  <c:v>0.35208200000000001</c:v>
                </c:pt>
                <c:pt idx="18290">
                  <c:v>0.33103700000000003</c:v>
                </c:pt>
                <c:pt idx="18291">
                  <c:v>0.31500099999999998</c:v>
                </c:pt>
                <c:pt idx="18292">
                  <c:v>0.300423</c:v>
                </c:pt>
                <c:pt idx="18293">
                  <c:v>0.28089399999999998</c:v>
                </c:pt>
                <c:pt idx="18294">
                  <c:v>0.26373200000000002</c:v>
                </c:pt>
                <c:pt idx="18295">
                  <c:v>0.248525</c:v>
                </c:pt>
                <c:pt idx="18296">
                  <c:v>0.23494999999999999</c:v>
                </c:pt>
                <c:pt idx="18297">
                  <c:v>0.22273799999999999</c:v>
                </c:pt>
                <c:pt idx="18298">
                  <c:v>0.21168500000000001</c:v>
                </c:pt>
                <c:pt idx="18299">
                  <c:v>0.198458</c:v>
                </c:pt>
                <c:pt idx="18300">
                  <c:v>0.18667300000000001</c:v>
                </c:pt>
                <c:pt idx="18301">
                  <c:v>0.17466300000000001</c:v>
                </c:pt>
                <c:pt idx="18302">
                  <c:v>0.165547</c:v>
                </c:pt>
                <c:pt idx="18303">
                  <c:v>0.157226</c:v>
                </c:pt>
                <c:pt idx="18304">
                  <c:v>0.14719199999999999</c:v>
                </c:pt>
                <c:pt idx="18305">
                  <c:v>0.13819799999999999</c:v>
                </c:pt>
                <c:pt idx="18306">
                  <c:v>0.13008800000000001</c:v>
                </c:pt>
                <c:pt idx="18307">
                  <c:v>0.12274400000000001</c:v>
                </c:pt>
                <c:pt idx="18308">
                  <c:v>0.116065</c:v>
                </c:pt>
                <c:pt idx="18309">
                  <c:v>0.109969</c:v>
                </c:pt>
                <c:pt idx="18310">
                  <c:v>0.10263</c:v>
                </c:pt>
                <c:pt idx="18311">
                  <c:v>9.6070900000000001E-2</c:v>
                </c:pt>
                <c:pt idx="18312">
                  <c:v>9.01806E-2</c:v>
                </c:pt>
                <c:pt idx="18313">
                  <c:v>8.4869200000000006E-2</c:v>
                </c:pt>
                <c:pt idx="18314">
                  <c:v>8.0060699999999999E-2</c:v>
                </c:pt>
                <c:pt idx="18315">
                  <c:v>7.5692499999999996E-2</c:v>
                </c:pt>
                <c:pt idx="18316">
                  <c:v>7.1710899999999994E-2</c:v>
                </c:pt>
                <c:pt idx="18317">
                  <c:v>6.8070800000000001E-2</c:v>
                </c:pt>
                <c:pt idx="18318">
                  <c:v>6.3682100000000005E-2</c:v>
                </c:pt>
                <c:pt idx="18319">
                  <c:v>5.9755299999999997E-2</c:v>
                </c:pt>
                <c:pt idx="18320">
                  <c:v>5.6226699999999998E-2</c:v>
                </c:pt>
                <c:pt idx="18321">
                  <c:v>5.3044000000000001E-2</c:v>
                </c:pt>
                <c:pt idx="18322">
                  <c:v>5.01628E-2</c:v>
                </c:pt>
                <c:pt idx="18323">
                  <c:v>4.75463E-2</c:v>
                </c:pt>
                <c:pt idx="18324">
                  <c:v>4.5162800000000003E-2</c:v>
                </c:pt>
                <c:pt idx="18325">
                  <c:v>4.2985799999999998E-2</c:v>
                </c:pt>
                <c:pt idx="18326">
                  <c:v>4.05195E-2</c:v>
                </c:pt>
                <c:pt idx="18327">
                  <c:v>3.8301500000000002E-2</c:v>
                </c:pt>
                <c:pt idx="18328">
                  <c:v>3.6299699999999997E-2</c:v>
                </c:pt>
                <c:pt idx="18329">
                  <c:v>3.4487299999999999E-2</c:v>
                </c:pt>
                <c:pt idx="18330">
                  <c:v>3.2841299999999997E-2</c:v>
                </c:pt>
                <c:pt idx="18331">
                  <c:v>3.1342599999999998E-2</c:v>
                </c:pt>
                <c:pt idx="18332">
                  <c:v>2.9334599999999999E-2</c:v>
                </c:pt>
                <c:pt idx="18333">
                  <c:v>2.7795899999999998E-2</c:v>
                </c:pt>
                <c:pt idx="18334">
                  <c:v>2.6930200000000001E-2</c:v>
                </c:pt>
                <c:pt idx="18335">
                  <c:v>2.5361000000000002E-2</c:v>
                </c:pt>
                <c:pt idx="18336">
                  <c:v>2.39797E-2</c:v>
                </c:pt>
                <c:pt idx="18337">
                  <c:v>2.2758500000000001E-2</c:v>
                </c:pt>
                <c:pt idx="18338">
                  <c:v>2.1675199999999999E-2</c:v>
                </c:pt>
                <c:pt idx="18339">
                  <c:v>2.0711799999999999E-2</c:v>
                </c:pt>
                <c:pt idx="18340">
                  <c:v>1.9853099999999999E-2</c:v>
                </c:pt>
                <c:pt idx="18341">
                  <c:v>1.9085999999999999E-2</c:v>
                </c:pt>
                <c:pt idx="18342">
                  <c:v>1.81388E-2</c:v>
                </c:pt>
                <c:pt idx="18343">
                  <c:v>1.7325799999999999E-2</c:v>
                </c:pt>
                <c:pt idx="18344">
                  <c:v>1.6626599999999998E-2</c:v>
                </c:pt>
                <c:pt idx="18345">
                  <c:v>1.6025500000000002E-2</c:v>
                </c:pt>
                <c:pt idx="18346">
                  <c:v>1.55097E-2</c:v>
                </c:pt>
                <c:pt idx="18347">
                  <c:v>1.5068099999999999E-2</c:v>
                </c:pt>
                <c:pt idx="18348">
                  <c:v>1.45247E-2</c:v>
                </c:pt>
                <c:pt idx="18349">
                  <c:v>1.4127199999999999E-2</c:v>
                </c:pt>
                <c:pt idx="18350">
                  <c:v>1.38321E-2</c:v>
                </c:pt>
                <c:pt idx="18351">
                  <c:v>1.3614599999999999E-2</c:v>
                </c:pt>
                <c:pt idx="18352">
                  <c:v>1.3467099999999999E-2</c:v>
                </c:pt>
                <c:pt idx="18353">
                  <c:v>1.33832E-2</c:v>
                </c:pt>
                <c:pt idx="18354">
                  <c:v>1.3358500000000001E-2</c:v>
                </c:pt>
                <c:pt idx="18355">
                  <c:v>1.3387700000000001E-2</c:v>
                </c:pt>
                <c:pt idx="18356">
                  <c:v>1.35059E-2</c:v>
                </c:pt>
                <c:pt idx="18357">
                  <c:v>1.3714199999999999E-2</c:v>
                </c:pt>
                <c:pt idx="18358">
                  <c:v>1.4014199999999999E-2</c:v>
                </c:pt>
                <c:pt idx="18359">
                  <c:v>1.4410299999999999E-2</c:v>
                </c:pt>
                <c:pt idx="18360">
                  <c:v>1.49394E-2</c:v>
                </c:pt>
                <c:pt idx="18361">
                  <c:v>1.53743E-2</c:v>
                </c:pt>
                <c:pt idx="18362">
                  <c:v>1.58751E-2</c:v>
                </c:pt>
                <c:pt idx="18363">
                  <c:v>1.64476E-2</c:v>
                </c:pt>
                <c:pt idx="18364">
                  <c:v>1.7099799999999998E-2</c:v>
                </c:pt>
                <c:pt idx="18365">
                  <c:v>1.78421E-2</c:v>
                </c:pt>
                <c:pt idx="18366">
                  <c:v>1.86856E-2</c:v>
                </c:pt>
                <c:pt idx="18367">
                  <c:v>1.9644100000000001E-2</c:v>
                </c:pt>
                <c:pt idx="18368">
                  <c:v>2.0778000000000001E-2</c:v>
                </c:pt>
                <c:pt idx="18369">
                  <c:v>2.20834E-2</c:v>
                </c:pt>
                <c:pt idx="18370">
                  <c:v>2.30636E-2</c:v>
                </c:pt>
                <c:pt idx="18371">
                  <c:v>2.4143899999999999E-2</c:v>
                </c:pt>
                <c:pt idx="18372">
                  <c:v>2.53373E-2</c:v>
                </c:pt>
                <c:pt idx="18373">
                  <c:v>2.66587E-2</c:v>
                </c:pt>
                <c:pt idx="18374">
                  <c:v>2.81263E-2</c:v>
                </c:pt>
                <c:pt idx="18375">
                  <c:v>2.94197E-2</c:v>
                </c:pt>
                <c:pt idx="18376">
                  <c:v>3.08328E-2</c:v>
                </c:pt>
                <c:pt idx="18377">
                  <c:v>3.2380600000000002E-2</c:v>
                </c:pt>
                <c:pt idx="18378">
                  <c:v>3.4079999999999999E-2</c:v>
                </c:pt>
                <c:pt idx="18379">
                  <c:v>3.5951299999999999E-2</c:v>
                </c:pt>
                <c:pt idx="18380">
                  <c:v>3.8017599999999999E-2</c:v>
                </c:pt>
                <c:pt idx="18381">
                  <c:v>4.0306399999999999E-2</c:v>
                </c:pt>
                <c:pt idx="18382">
                  <c:v>4.2849900000000003E-2</c:v>
                </c:pt>
                <c:pt idx="18383">
                  <c:v>4.49477E-2</c:v>
                </c:pt>
                <c:pt idx="18384">
                  <c:v>4.7229699999999999E-2</c:v>
                </c:pt>
                <c:pt idx="18385">
                  <c:v>4.97188E-2</c:v>
                </c:pt>
                <c:pt idx="18386">
                  <c:v>5.2441300000000003E-2</c:v>
                </c:pt>
                <c:pt idx="18387">
                  <c:v>5.5427999999999998E-2</c:v>
                </c:pt>
                <c:pt idx="18388">
                  <c:v>5.8714200000000001E-2</c:v>
                </c:pt>
                <c:pt idx="18389">
                  <c:v>6.2341399999999998E-2</c:v>
                </c:pt>
                <c:pt idx="18390">
                  <c:v>6.6358200000000006E-2</c:v>
                </c:pt>
                <c:pt idx="18391">
                  <c:v>7.1415500000000007E-2</c:v>
                </c:pt>
                <c:pt idx="18392">
                  <c:v>7.5150300000000003E-2</c:v>
                </c:pt>
                <c:pt idx="18393">
                  <c:v>7.9216099999999998E-2</c:v>
                </c:pt>
                <c:pt idx="18394">
                  <c:v>8.3653500000000006E-2</c:v>
                </c:pt>
                <c:pt idx="18395">
                  <c:v>8.8509599999999994E-2</c:v>
                </c:pt>
                <c:pt idx="18396">
                  <c:v>9.3839400000000003E-2</c:v>
                </c:pt>
                <c:pt idx="18397">
                  <c:v>9.9707299999999999E-2</c:v>
                </c:pt>
                <c:pt idx="18398">
                  <c:v>0.105436</c:v>
                </c:pt>
                <c:pt idx="18399">
                  <c:v>0.11089499999999999</c:v>
                </c:pt>
                <c:pt idx="18400">
                  <c:v>0.11682099999999999</c:v>
                </c:pt>
                <c:pt idx="18401">
                  <c:v>0.12327100000000001</c:v>
                </c:pt>
                <c:pt idx="18402">
                  <c:v>0.13030700000000001</c:v>
                </c:pt>
                <c:pt idx="18403">
                  <c:v>0.13800599999999999</c:v>
                </c:pt>
                <c:pt idx="18404">
                  <c:v>0.146456</c:v>
                </c:pt>
                <c:pt idx="18405">
                  <c:v>0.15575900000000001</c:v>
                </c:pt>
                <c:pt idx="18406">
                  <c:v>0.164886</c:v>
                </c:pt>
                <c:pt idx="18407">
                  <c:v>0.17364399999999999</c:v>
                </c:pt>
                <c:pt idx="18408">
                  <c:v>0.18316499999999999</c:v>
                </c:pt>
                <c:pt idx="18409">
                  <c:v>0.19354399999999999</c:v>
                </c:pt>
                <c:pt idx="18410">
                  <c:v>0.20489099999999999</c:v>
                </c:pt>
                <c:pt idx="18411">
                  <c:v>0.217337</c:v>
                </c:pt>
                <c:pt idx="18412">
                  <c:v>0.23103199999999999</c:v>
                </c:pt>
                <c:pt idx="18413">
                  <c:v>0.24615899999999999</c:v>
                </c:pt>
                <c:pt idx="18414">
                  <c:v>0.26133600000000001</c:v>
                </c:pt>
                <c:pt idx="18415">
                  <c:v>0.27632200000000001</c:v>
                </c:pt>
                <c:pt idx="18416">
                  <c:v>0.29274099999999997</c:v>
                </c:pt>
                <c:pt idx="18417">
                  <c:v>0.31079699999999999</c:v>
                </c:pt>
                <c:pt idx="18418">
                  <c:v>0.330735</c:v>
                </c:pt>
                <c:pt idx="18419">
                  <c:v>0.35285699999999998</c:v>
                </c:pt>
                <c:pt idx="18420">
                  <c:v>0.37753300000000001</c:v>
                </c:pt>
                <c:pt idx="18421">
                  <c:v>0.39799400000000001</c:v>
                </c:pt>
                <c:pt idx="18422">
                  <c:v>0.42039399999999999</c:v>
                </c:pt>
                <c:pt idx="18423">
                  <c:v>0.44599499999999997</c:v>
                </c:pt>
                <c:pt idx="18424">
                  <c:v>0.47440700000000002</c:v>
                </c:pt>
                <c:pt idx="18425">
                  <c:v>0.506135</c:v>
                </c:pt>
                <c:pt idx="18426">
                  <c:v>0.53248200000000001</c:v>
                </c:pt>
                <c:pt idx="18427">
                  <c:v>0.56137000000000004</c:v>
                </c:pt>
                <c:pt idx="18428">
                  <c:v>0.59319</c:v>
                </c:pt>
                <c:pt idx="18429">
                  <c:v>0.62839500000000004</c:v>
                </c:pt>
                <c:pt idx="18430">
                  <c:v>0.66755399999999998</c:v>
                </c:pt>
                <c:pt idx="18431">
                  <c:v>0.71130899999999997</c:v>
                </c:pt>
                <c:pt idx="18432">
                  <c:v>0.75749</c:v>
                </c:pt>
                <c:pt idx="18433">
                  <c:v>0.80264100000000005</c:v>
                </c:pt>
                <c:pt idx="18434">
                  <c:v>0.85271399999999997</c:v>
                </c:pt>
                <c:pt idx="18435">
                  <c:v>0.90840500000000002</c:v>
                </c:pt>
                <c:pt idx="18436">
                  <c:v>0.97053400000000001</c:v>
                </c:pt>
                <c:pt idx="18437">
                  <c:v>1.0400100000000001</c:v>
                </c:pt>
                <c:pt idx="18438">
                  <c:v>1.11791</c:v>
                </c:pt>
                <c:pt idx="18439">
                  <c:v>1.2054100000000001</c:v>
                </c:pt>
                <c:pt idx="18440">
                  <c:v>1.2697099999999999</c:v>
                </c:pt>
                <c:pt idx="18441">
                  <c:v>1.3393299999999999</c:v>
                </c:pt>
                <c:pt idx="18442">
                  <c:v>1.4147000000000001</c:v>
                </c:pt>
                <c:pt idx="18443">
                  <c:v>1.4963500000000001</c:v>
                </c:pt>
                <c:pt idx="18444">
                  <c:v>1.5847800000000001</c:v>
                </c:pt>
                <c:pt idx="18445">
                  <c:v>1.67719</c:v>
                </c:pt>
                <c:pt idx="18446">
                  <c:v>1.77702</c:v>
                </c:pt>
                <c:pt idx="18447">
                  <c:v>1.88486</c:v>
                </c:pt>
                <c:pt idx="18448">
                  <c:v>2.0013000000000001</c:v>
                </c:pt>
                <c:pt idx="18449">
                  <c:v>2.12703</c:v>
                </c:pt>
                <c:pt idx="18450">
                  <c:v>2.2626599999999999</c:v>
                </c:pt>
                <c:pt idx="18451">
                  <c:v>2.4089399999999999</c:v>
                </c:pt>
                <c:pt idx="18452">
                  <c:v>2.5665499999999999</c:v>
                </c:pt>
                <c:pt idx="18453">
                  <c:v>2.78715</c:v>
                </c:pt>
                <c:pt idx="18454">
                  <c:v>3.02935</c:v>
                </c:pt>
                <c:pt idx="18455">
                  <c:v>3.2949299999999999</c:v>
                </c:pt>
                <c:pt idx="18456">
                  <c:v>3.5855299999999999</c:v>
                </c:pt>
                <c:pt idx="18457">
                  <c:v>3.84816</c:v>
                </c:pt>
                <c:pt idx="18458">
                  <c:v>4.1646299999999998</c:v>
                </c:pt>
                <c:pt idx="18459">
                  <c:v>4.5174500000000002</c:v>
                </c:pt>
                <c:pt idx="18460">
                  <c:v>4.8704200000000002</c:v>
                </c:pt>
                <c:pt idx="18461">
                  <c:v>5.17624</c:v>
                </c:pt>
                <c:pt idx="18462">
                  <c:v>5.6814400000000003</c:v>
                </c:pt>
                <c:pt idx="18463">
                  <c:v>6.13096</c:v>
                </c:pt>
                <c:pt idx="18464">
                  <c:v>6.5810700000000004</c:v>
                </c:pt>
                <c:pt idx="18465">
                  <c:v>7.2027900000000002</c:v>
                </c:pt>
                <c:pt idx="18466">
                  <c:v>7.8715000000000002</c:v>
                </c:pt>
                <c:pt idx="18467">
                  <c:v>8.5877700000000008</c:v>
                </c:pt>
                <c:pt idx="18468">
                  <c:v>9.35182</c:v>
                </c:pt>
                <c:pt idx="18469">
                  <c:v>10.1632</c:v>
                </c:pt>
                <c:pt idx="18470">
                  <c:v>11.020799999999999</c:v>
                </c:pt>
                <c:pt idx="18471">
                  <c:v>12.3895</c:v>
                </c:pt>
                <c:pt idx="18472">
                  <c:v>13.799300000000001</c:v>
                </c:pt>
                <c:pt idx="18473">
                  <c:v>15.282500000000001</c:v>
                </c:pt>
                <c:pt idx="18474">
                  <c:v>18.0106</c:v>
                </c:pt>
                <c:pt idx="18475">
                  <c:v>22.232600000000001</c:v>
                </c:pt>
                <c:pt idx="18476">
                  <c:v>24.7483</c:v>
                </c:pt>
                <c:pt idx="18477">
                  <c:v>26.5885</c:v>
                </c:pt>
                <c:pt idx="18478">
                  <c:v>27.824300000000001</c:v>
                </c:pt>
                <c:pt idx="18479">
                  <c:v>29.017099999999999</c:v>
                </c:pt>
                <c:pt idx="18480">
                  <c:v>29.988700000000001</c:v>
                </c:pt>
                <c:pt idx="18481">
                  <c:v>30.588200000000001</c:v>
                </c:pt>
                <c:pt idx="18482">
                  <c:v>31.058700000000002</c:v>
                </c:pt>
                <c:pt idx="18483">
                  <c:v>31.264600000000002</c:v>
                </c:pt>
                <c:pt idx="18484">
                  <c:v>31.3385</c:v>
                </c:pt>
                <c:pt idx="18485">
                  <c:v>31.256900000000002</c:v>
                </c:pt>
                <c:pt idx="18486">
                  <c:v>30.929400000000001</c:v>
                </c:pt>
                <c:pt idx="18487">
                  <c:v>30.3781</c:v>
                </c:pt>
                <c:pt idx="18488">
                  <c:v>29.622399999999999</c:v>
                </c:pt>
                <c:pt idx="18489">
                  <c:v>28.6739</c:v>
                </c:pt>
                <c:pt idx="18490">
                  <c:v>27.3521</c:v>
                </c:pt>
                <c:pt idx="18491">
                  <c:v>25.683399999999999</c:v>
                </c:pt>
                <c:pt idx="18492">
                  <c:v>23.587800000000001</c:v>
                </c:pt>
                <c:pt idx="18493">
                  <c:v>20.483499999999999</c:v>
                </c:pt>
                <c:pt idx="18494">
                  <c:v>16.8704</c:v>
                </c:pt>
                <c:pt idx="18495">
                  <c:v>14.808199999999999</c:v>
                </c:pt>
                <c:pt idx="18496">
                  <c:v>13.494999999999999</c:v>
                </c:pt>
                <c:pt idx="18497">
                  <c:v>11.9405</c:v>
                </c:pt>
                <c:pt idx="18498">
                  <c:v>10.710900000000001</c:v>
                </c:pt>
                <c:pt idx="18499">
                  <c:v>9.8291400000000007</c:v>
                </c:pt>
                <c:pt idx="18500">
                  <c:v>8.9987700000000004</c:v>
                </c:pt>
                <c:pt idx="18501">
                  <c:v>8.2208600000000001</c:v>
                </c:pt>
                <c:pt idx="18502">
                  <c:v>7.4954499999999999</c:v>
                </c:pt>
                <c:pt idx="18503">
                  <c:v>6.9778399999999996</c:v>
                </c:pt>
                <c:pt idx="18504">
                  <c:v>6.43119</c:v>
                </c:pt>
                <c:pt idx="18505">
                  <c:v>5.9215200000000001</c:v>
                </c:pt>
                <c:pt idx="18506">
                  <c:v>5.4477799999999998</c:v>
                </c:pt>
                <c:pt idx="18507">
                  <c:v>5.0086599999999999</c:v>
                </c:pt>
                <c:pt idx="18508">
                  <c:v>4.6027699999999996</c:v>
                </c:pt>
                <c:pt idx="18509">
                  <c:v>4.22858</c:v>
                </c:pt>
                <c:pt idx="18510">
                  <c:v>3.8844699999999999</c:v>
                </c:pt>
                <c:pt idx="18511">
                  <c:v>3.6194500000000001</c:v>
                </c:pt>
                <c:pt idx="18512">
                  <c:v>3.32605</c:v>
                </c:pt>
                <c:pt idx="18513">
                  <c:v>3.0578500000000002</c:v>
                </c:pt>
                <c:pt idx="18514">
                  <c:v>2.8131900000000001</c:v>
                </c:pt>
                <c:pt idx="18515">
                  <c:v>2.5903399999999999</c:v>
                </c:pt>
                <c:pt idx="18516">
                  <c:v>2.3877199999999998</c:v>
                </c:pt>
                <c:pt idx="18517">
                  <c:v>2.2036099999999998</c:v>
                </c:pt>
                <c:pt idx="18518">
                  <c:v>2.03661</c:v>
                </c:pt>
                <c:pt idx="18519">
                  <c:v>1.8852100000000001</c:v>
                </c:pt>
                <c:pt idx="18520">
                  <c:v>1.74807</c:v>
                </c:pt>
                <c:pt idx="18521">
                  <c:v>1.6238699999999999</c:v>
                </c:pt>
                <c:pt idx="18522">
                  <c:v>1.5400100000000001</c:v>
                </c:pt>
                <c:pt idx="18523">
                  <c:v>1.4550000000000001</c:v>
                </c:pt>
                <c:pt idx="18524">
                  <c:v>1.37653</c:v>
                </c:pt>
                <c:pt idx="18525">
                  <c:v>1.3040799999999999</c:v>
                </c:pt>
                <c:pt idx="18526">
                  <c:v>1.2371399999999999</c:v>
                </c:pt>
                <c:pt idx="18527">
                  <c:v>1.1752800000000001</c:v>
                </c:pt>
                <c:pt idx="18528">
                  <c:v>1.0910899999999999</c:v>
                </c:pt>
                <c:pt idx="18529">
                  <c:v>1.0160899999999999</c:v>
                </c:pt>
                <c:pt idx="18530">
                  <c:v>0.94913899999999995</c:v>
                </c:pt>
                <c:pt idx="18531">
                  <c:v>0.88922100000000004</c:v>
                </c:pt>
                <c:pt idx="18532">
                  <c:v>0.83546399999999998</c:v>
                </c:pt>
                <c:pt idx="18533">
                  <c:v>0.78708400000000001</c:v>
                </c:pt>
                <c:pt idx="18534">
                  <c:v>0.74341699999999999</c:v>
                </c:pt>
                <c:pt idx="18535">
                  <c:v>0.69613400000000003</c:v>
                </c:pt>
                <c:pt idx="18536">
                  <c:v>0.653976</c:v>
                </c:pt>
                <c:pt idx="18537">
                  <c:v>0.61619299999999999</c:v>
                </c:pt>
                <c:pt idx="18538">
                  <c:v>0.58216500000000004</c:v>
                </c:pt>
                <c:pt idx="18539">
                  <c:v>0.55136700000000005</c:v>
                </c:pt>
                <c:pt idx="18540">
                  <c:v>0.52336700000000003</c:v>
                </c:pt>
                <c:pt idx="18541">
                  <c:v>0.489757</c:v>
                </c:pt>
                <c:pt idx="18542">
                  <c:v>0.45976499999999998</c:v>
                </c:pt>
                <c:pt idx="18543">
                  <c:v>0.43282700000000002</c:v>
                </c:pt>
                <c:pt idx="18544">
                  <c:v>0.40520099999999998</c:v>
                </c:pt>
                <c:pt idx="18545">
                  <c:v>0.39094899999999999</c:v>
                </c:pt>
                <c:pt idx="18546">
                  <c:v>0.36484699999999998</c:v>
                </c:pt>
                <c:pt idx="18547">
                  <c:v>0.34152100000000002</c:v>
                </c:pt>
                <c:pt idx="18548">
                  <c:v>0.32055600000000001</c:v>
                </c:pt>
                <c:pt idx="18549">
                  <c:v>0.30161500000000002</c:v>
                </c:pt>
                <c:pt idx="18550">
                  <c:v>0.28443000000000002</c:v>
                </c:pt>
                <c:pt idx="18551">
                  <c:v>0.26877400000000001</c:v>
                </c:pt>
                <c:pt idx="18552">
                  <c:v>0.25446400000000002</c:v>
                </c:pt>
                <c:pt idx="18553">
                  <c:v>0.23857</c:v>
                </c:pt>
                <c:pt idx="18554">
                  <c:v>0.22421199999999999</c:v>
                </c:pt>
                <c:pt idx="18555">
                  <c:v>0.21118999999999999</c:v>
                </c:pt>
                <c:pt idx="18556">
                  <c:v>0.19933899999999999</c:v>
                </c:pt>
                <c:pt idx="18557">
                  <c:v>0.18851699999999999</c:v>
                </c:pt>
                <c:pt idx="18558">
                  <c:v>0.17860699999999999</c:v>
                </c:pt>
                <c:pt idx="18559">
                  <c:v>0.16950499999999999</c:v>
                </c:pt>
                <c:pt idx="18560">
                  <c:v>0.16112499999999999</c:v>
                </c:pt>
                <c:pt idx="18561">
                  <c:v>0.15138199999999999</c:v>
                </c:pt>
                <c:pt idx="18562">
                  <c:v>0.14255100000000001</c:v>
                </c:pt>
                <c:pt idx="18563">
                  <c:v>0.13452</c:v>
                </c:pt>
                <c:pt idx="18564">
                  <c:v>0.127194</c:v>
                </c:pt>
                <c:pt idx="18565">
                  <c:v>0.12049</c:v>
                </c:pt>
                <c:pt idx="18566">
                  <c:v>0.11434</c:v>
                </c:pt>
                <c:pt idx="18567">
                  <c:v>0.108684</c:v>
                </c:pt>
                <c:pt idx="18568">
                  <c:v>0.10347000000000001</c:v>
                </c:pt>
                <c:pt idx="18569">
                  <c:v>9.7343700000000005E-2</c:v>
                </c:pt>
                <c:pt idx="18570">
                  <c:v>9.1791300000000006E-2</c:v>
                </c:pt>
                <c:pt idx="18571">
                  <c:v>8.6743200000000006E-2</c:v>
                </c:pt>
                <c:pt idx="18572">
                  <c:v>8.2140099999999994E-2</c:v>
                </c:pt>
                <c:pt idx="18573">
                  <c:v>7.7930899999999997E-2</c:v>
                </c:pt>
                <c:pt idx="18574">
                  <c:v>7.4072200000000005E-2</c:v>
                </c:pt>
                <c:pt idx="18575">
                  <c:v>7.0526099999999994E-2</c:v>
                </c:pt>
                <c:pt idx="18576">
                  <c:v>6.726E-2</c:v>
                </c:pt>
                <c:pt idx="18577">
                  <c:v>6.3291700000000006E-2</c:v>
                </c:pt>
                <c:pt idx="18578">
                  <c:v>5.9713000000000002E-2</c:v>
                </c:pt>
                <c:pt idx="18579">
                  <c:v>5.6475200000000003E-2</c:v>
                </c:pt>
                <c:pt idx="18580">
                  <c:v>5.35372E-2</c:v>
                </c:pt>
                <c:pt idx="18581">
                  <c:v>5.0863199999999997E-2</c:v>
                </c:pt>
                <c:pt idx="18582">
                  <c:v>4.8422899999999998E-2</c:v>
                </c:pt>
                <c:pt idx="18583">
                  <c:v>4.6189800000000003E-2</c:v>
                </c:pt>
                <c:pt idx="18584">
                  <c:v>4.3416400000000001E-2</c:v>
                </c:pt>
                <c:pt idx="18585">
                  <c:v>4.13725E-2</c:v>
                </c:pt>
                <c:pt idx="18586">
                  <c:v>3.8921699999999997E-2</c:v>
                </c:pt>
                <c:pt idx="18587">
                  <c:v>3.6744100000000002E-2</c:v>
                </c:pt>
                <c:pt idx="18588">
                  <c:v>3.4802899999999998E-2</c:v>
                </c:pt>
                <c:pt idx="18589">
                  <c:v>3.3066999999999999E-2</c:v>
                </c:pt>
                <c:pt idx="18590">
                  <c:v>3.1510499999999997E-2</c:v>
                </c:pt>
                <c:pt idx="18591">
                  <c:v>3.0111300000000001E-2</c:v>
                </c:pt>
                <c:pt idx="18592">
                  <c:v>2.8851100000000001E-2</c:v>
                </c:pt>
                <c:pt idx="18593">
                  <c:v>2.7476400000000002E-2</c:v>
                </c:pt>
                <c:pt idx="18594">
                  <c:v>2.6261300000000001E-2</c:v>
                </c:pt>
                <c:pt idx="18595">
                  <c:v>2.5185900000000001E-2</c:v>
                </c:pt>
                <c:pt idx="18596">
                  <c:v>2.4233299999999999E-2</c:v>
                </c:pt>
                <c:pt idx="18597">
                  <c:v>2.33901E-2</c:v>
                </c:pt>
                <c:pt idx="18598">
                  <c:v>2.23054E-2</c:v>
                </c:pt>
                <c:pt idx="18599">
                  <c:v>2.1405799999999999E-2</c:v>
                </c:pt>
                <c:pt idx="18600">
                  <c:v>2.0766699999999999E-2</c:v>
                </c:pt>
                <c:pt idx="18601">
                  <c:v>2.0229400000000002E-2</c:v>
                </c:pt>
                <c:pt idx="18602">
                  <c:v>1.9784699999999999E-2</c:v>
                </c:pt>
                <c:pt idx="18603">
                  <c:v>1.94246E-2</c:v>
                </c:pt>
                <c:pt idx="18604">
                  <c:v>1.9029799999999999E-2</c:v>
                </c:pt>
                <c:pt idx="18605">
                  <c:v>1.8798499999999999E-2</c:v>
                </c:pt>
                <c:pt idx="18606">
                  <c:v>1.8722599999999999E-2</c:v>
                </c:pt>
                <c:pt idx="18607">
                  <c:v>1.8722300000000001E-2</c:v>
                </c:pt>
                <c:pt idx="18608">
                  <c:v>1.8817199999999999E-2</c:v>
                </c:pt>
                <c:pt idx="18609">
                  <c:v>1.90694E-2</c:v>
                </c:pt>
                <c:pt idx="18610">
                  <c:v>1.9329300000000001E-2</c:v>
                </c:pt>
                <c:pt idx="18611">
                  <c:v>1.9668600000000001E-2</c:v>
                </c:pt>
                <c:pt idx="18612">
                  <c:v>2.0094399999999998E-2</c:v>
                </c:pt>
                <c:pt idx="18613">
                  <c:v>2.0614199999999999E-2</c:v>
                </c:pt>
                <c:pt idx="18614">
                  <c:v>2.12369E-2</c:v>
                </c:pt>
                <c:pt idx="18615">
                  <c:v>2.1898500000000001E-2</c:v>
                </c:pt>
                <c:pt idx="18616">
                  <c:v>2.2665000000000001E-2</c:v>
                </c:pt>
                <c:pt idx="18617">
                  <c:v>2.35502E-2</c:v>
                </c:pt>
                <c:pt idx="18618">
                  <c:v>2.4570100000000001E-2</c:v>
                </c:pt>
                <c:pt idx="18619">
                  <c:v>2.5744400000000001E-2</c:v>
                </c:pt>
                <c:pt idx="18620">
                  <c:v>2.7099600000000001E-2</c:v>
                </c:pt>
                <c:pt idx="18621">
                  <c:v>2.8255599999999999E-2</c:v>
                </c:pt>
                <c:pt idx="18622">
                  <c:v>2.9549599999999999E-2</c:v>
                </c:pt>
                <c:pt idx="18623">
                  <c:v>3.1172800000000001E-2</c:v>
                </c:pt>
                <c:pt idx="18624">
                  <c:v>3.2632799999999997E-2</c:v>
                </c:pt>
                <c:pt idx="18625">
                  <c:v>3.4257599999999999E-2</c:v>
                </c:pt>
                <c:pt idx="18626">
                  <c:v>3.6071499999999999E-2</c:v>
                </c:pt>
                <c:pt idx="18627">
                  <c:v>3.8102999999999998E-2</c:v>
                </c:pt>
                <c:pt idx="18628">
                  <c:v>4.0386999999999999E-2</c:v>
                </c:pt>
                <c:pt idx="18629">
                  <c:v>4.2965299999999998E-2</c:v>
                </c:pt>
                <c:pt idx="18630">
                  <c:v>4.5122700000000002E-2</c:v>
                </c:pt>
                <c:pt idx="18631">
                  <c:v>4.7499899999999998E-2</c:v>
                </c:pt>
                <c:pt idx="18632">
                  <c:v>4.9761199999999998E-2</c:v>
                </c:pt>
                <c:pt idx="18633">
                  <c:v>5.2233099999999998E-2</c:v>
                </c:pt>
                <c:pt idx="18634">
                  <c:v>5.4942299999999999E-2</c:v>
                </c:pt>
                <c:pt idx="18635">
                  <c:v>5.7920199999999998E-2</c:v>
                </c:pt>
                <c:pt idx="18636">
                  <c:v>6.12042E-2</c:v>
                </c:pt>
                <c:pt idx="18637">
                  <c:v>6.4838099999999996E-2</c:v>
                </c:pt>
                <c:pt idx="18638">
                  <c:v>6.8874500000000005E-2</c:v>
                </c:pt>
                <c:pt idx="18639">
                  <c:v>7.3375499999999996E-2</c:v>
                </c:pt>
                <c:pt idx="18640">
                  <c:v>7.7200500000000005E-2</c:v>
                </c:pt>
                <c:pt idx="18641">
                  <c:v>8.1384100000000001E-2</c:v>
                </c:pt>
                <c:pt idx="18642">
                  <c:v>8.5973300000000002E-2</c:v>
                </c:pt>
                <c:pt idx="18643">
                  <c:v>9.1022199999999998E-2</c:v>
                </c:pt>
                <c:pt idx="18644">
                  <c:v>9.6595600000000004E-2</c:v>
                </c:pt>
                <c:pt idx="18645">
                  <c:v>0.102769</c:v>
                </c:pt>
                <c:pt idx="18646">
                  <c:v>0.109634</c:v>
                </c:pt>
                <c:pt idx="18647">
                  <c:v>0.117299</c:v>
                </c:pt>
                <c:pt idx="18648">
                  <c:v>0.123211</c:v>
                </c:pt>
                <c:pt idx="18649">
                  <c:v>0.129632</c:v>
                </c:pt>
                <c:pt idx="18650">
                  <c:v>0.136625</c:v>
                </c:pt>
                <c:pt idx="18651">
                  <c:v>0.14426</c:v>
                </c:pt>
                <c:pt idx="18652">
                  <c:v>0.15262400000000001</c:v>
                </c:pt>
                <c:pt idx="18653">
                  <c:v>0.16181300000000001</c:v>
                </c:pt>
                <c:pt idx="18654">
                  <c:v>0.17194400000000001</c:v>
                </c:pt>
                <c:pt idx="18655">
                  <c:v>0.18315699999999999</c:v>
                </c:pt>
                <c:pt idx="18656">
                  <c:v>0.19283600000000001</c:v>
                </c:pt>
                <c:pt idx="18657">
                  <c:v>0.20338000000000001</c:v>
                </c:pt>
                <c:pt idx="18658">
                  <c:v>0.21490400000000001</c:v>
                </c:pt>
                <c:pt idx="18659">
                  <c:v>0.22753999999999999</c:v>
                </c:pt>
                <c:pt idx="18660">
                  <c:v>0.24144699999999999</c:v>
                </c:pt>
                <c:pt idx="18661">
                  <c:v>0.25681599999999999</c:v>
                </c:pt>
                <c:pt idx="18662">
                  <c:v>0.27388200000000001</c:v>
                </c:pt>
                <c:pt idx="18663">
                  <c:v>0.29293000000000002</c:v>
                </c:pt>
                <c:pt idx="18664">
                  <c:v>0.31024499999999999</c:v>
                </c:pt>
                <c:pt idx="18665">
                  <c:v>0.32937899999999998</c:v>
                </c:pt>
                <c:pt idx="18666">
                  <c:v>0.35064499999999998</c:v>
                </c:pt>
                <c:pt idx="18667">
                  <c:v>0.37443199999999999</c:v>
                </c:pt>
                <c:pt idx="18668">
                  <c:v>0.39422699999999999</c:v>
                </c:pt>
                <c:pt idx="18669">
                  <c:v>0.41597800000000001</c:v>
                </c:pt>
                <c:pt idx="18670">
                  <c:v>0.44000899999999998</c:v>
                </c:pt>
                <c:pt idx="18671">
                  <c:v>0.46670699999999998</c:v>
                </c:pt>
                <c:pt idx="18672">
                  <c:v>0.49655500000000002</c:v>
                </c:pt>
                <c:pt idx="18673">
                  <c:v>0.52490000000000003</c:v>
                </c:pt>
                <c:pt idx="18674">
                  <c:v>0.55351799999999995</c:v>
                </c:pt>
                <c:pt idx="18675">
                  <c:v>0.58514600000000005</c:v>
                </c:pt>
                <c:pt idx="18676">
                  <c:v>0.620259</c:v>
                </c:pt>
                <c:pt idx="18677">
                  <c:v>0.65938300000000005</c:v>
                </c:pt>
                <c:pt idx="18678">
                  <c:v>0.70315499999999997</c:v>
                </c:pt>
                <c:pt idx="18679">
                  <c:v>0.75230200000000003</c:v>
                </c:pt>
                <c:pt idx="18680">
                  <c:v>0.80767900000000004</c:v>
                </c:pt>
                <c:pt idx="18681">
                  <c:v>0.84853000000000001</c:v>
                </c:pt>
                <c:pt idx="18682">
                  <c:v>0.89290499999999995</c:v>
                </c:pt>
                <c:pt idx="18683">
                  <c:v>0.94115499999999996</c:v>
                </c:pt>
                <c:pt idx="18684">
                  <c:v>0.99367000000000005</c:v>
                </c:pt>
                <c:pt idx="18685">
                  <c:v>1.0457799999999999</c:v>
                </c:pt>
                <c:pt idx="18686">
                  <c:v>1.1235299999999999</c:v>
                </c:pt>
                <c:pt idx="18687">
                  <c:v>1.2101500000000001</c:v>
                </c:pt>
                <c:pt idx="18688">
                  <c:v>1.3066500000000001</c:v>
                </c:pt>
                <c:pt idx="18689">
                  <c:v>1.41422</c:v>
                </c:pt>
                <c:pt idx="18690">
                  <c:v>1.53407</c:v>
                </c:pt>
                <c:pt idx="18691">
                  <c:v>1.62151</c:v>
                </c:pt>
                <c:pt idx="18692">
                  <c:v>1.7154199999999999</c:v>
                </c:pt>
                <c:pt idx="18693">
                  <c:v>1.81629</c:v>
                </c:pt>
                <c:pt idx="18694">
                  <c:v>1.92455</c:v>
                </c:pt>
                <c:pt idx="18695">
                  <c:v>2.04074</c:v>
                </c:pt>
                <c:pt idx="18696">
                  <c:v>2.1652999999999998</c:v>
                </c:pt>
                <c:pt idx="18697">
                  <c:v>2.2988</c:v>
                </c:pt>
                <c:pt idx="18698">
                  <c:v>2.5090599999999998</c:v>
                </c:pt>
                <c:pt idx="18699">
                  <c:v>2.7235299999999998</c:v>
                </c:pt>
                <c:pt idx="18700">
                  <c:v>2.9579800000000001</c:v>
                </c:pt>
                <c:pt idx="18701">
                  <c:v>3.21374</c:v>
                </c:pt>
                <c:pt idx="18702">
                  <c:v>3.4922800000000001</c:v>
                </c:pt>
                <c:pt idx="18703">
                  <c:v>3.7949199999999998</c:v>
                </c:pt>
                <c:pt idx="18704">
                  <c:v>4.12324</c:v>
                </c:pt>
                <c:pt idx="18705">
                  <c:v>4.4784100000000002</c:v>
                </c:pt>
                <c:pt idx="18706">
                  <c:v>4.8618100000000002</c:v>
                </c:pt>
                <c:pt idx="18707">
                  <c:v>5.27461</c:v>
                </c:pt>
                <c:pt idx="18708">
                  <c:v>5.7533399999999997</c:v>
                </c:pt>
                <c:pt idx="18709">
                  <c:v>6.3261799999999999</c:v>
                </c:pt>
                <c:pt idx="18710">
                  <c:v>6.8762999999999996</c:v>
                </c:pt>
                <c:pt idx="18711">
                  <c:v>7.4129199999999997</c:v>
                </c:pt>
                <c:pt idx="18712">
                  <c:v>8.2145100000000006</c:v>
                </c:pt>
                <c:pt idx="18713">
                  <c:v>8.8437099999999997</c:v>
                </c:pt>
                <c:pt idx="18714">
                  <c:v>9.8765800000000006</c:v>
                </c:pt>
                <c:pt idx="18715">
                  <c:v>10.9854</c:v>
                </c:pt>
                <c:pt idx="18716">
                  <c:v>12.165800000000001</c:v>
                </c:pt>
                <c:pt idx="18717">
                  <c:v>13.411199999999999</c:v>
                </c:pt>
                <c:pt idx="18718">
                  <c:v>15.1579</c:v>
                </c:pt>
                <c:pt idx="18719">
                  <c:v>17.9055</c:v>
                </c:pt>
                <c:pt idx="18720">
                  <c:v>21.8</c:v>
                </c:pt>
                <c:pt idx="18721">
                  <c:v>23.776700000000002</c:v>
                </c:pt>
                <c:pt idx="18722">
                  <c:v>25.535599999999999</c:v>
                </c:pt>
                <c:pt idx="18723">
                  <c:v>26.8474</c:v>
                </c:pt>
                <c:pt idx="18724">
                  <c:v>27.747900000000001</c:v>
                </c:pt>
                <c:pt idx="18725">
                  <c:v>28.629100000000001</c:v>
                </c:pt>
                <c:pt idx="18726">
                  <c:v>29.334900000000001</c:v>
                </c:pt>
                <c:pt idx="18727">
                  <c:v>29.8706</c:v>
                </c:pt>
                <c:pt idx="18728">
                  <c:v>30.150500000000001</c:v>
                </c:pt>
                <c:pt idx="18729">
                  <c:v>30.2682</c:v>
                </c:pt>
                <c:pt idx="18730">
                  <c:v>30.148299999999999</c:v>
                </c:pt>
                <c:pt idx="18731">
                  <c:v>29.847000000000001</c:v>
                </c:pt>
                <c:pt idx="18732">
                  <c:v>29.390799999999999</c:v>
                </c:pt>
                <c:pt idx="18733">
                  <c:v>28.779299999999999</c:v>
                </c:pt>
                <c:pt idx="18734">
                  <c:v>27.9771</c:v>
                </c:pt>
                <c:pt idx="18735">
                  <c:v>26.921500000000002</c:v>
                </c:pt>
                <c:pt idx="18736">
                  <c:v>25.5274</c:v>
                </c:pt>
                <c:pt idx="18737">
                  <c:v>23.6996</c:v>
                </c:pt>
                <c:pt idx="18738">
                  <c:v>21.4452</c:v>
                </c:pt>
                <c:pt idx="18739">
                  <c:v>15.8263</c:v>
                </c:pt>
                <c:pt idx="18740">
                  <c:v>14.0931</c:v>
                </c:pt>
                <c:pt idx="18741">
                  <c:v>12.322900000000001</c:v>
                </c:pt>
                <c:pt idx="18742">
                  <c:v>10.9427</c:v>
                </c:pt>
                <c:pt idx="18743">
                  <c:v>9.9085000000000001</c:v>
                </c:pt>
                <c:pt idx="18744">
                  <c:v>9.04087</c:v>
                </c:pt>
                <c:pt idx="18745">
                  <c:v>8.1647700000000007</c:v>
                </c:pt>
                <c:pt idx="18746">
                  <c:v>7.3529799999999996</c:v>
                </c:pt>
                <c:pt idx="18747">
                  <c:v>6.8472400000000002</c:v>
                </c:pt>
                <c:pt idx="18748">
                  <c:v>6.3697699999999999</c:v>
                </c:pt>
                <c:pt idx="18749">
                  <c:v>5.9199799999999998</c:v>
                </c:pt>
                <c:pt idx="18750">
                  <c:v>5.3623500000000002</c:v>
                </c:pt>
                <c:pt idx="18751">
                  <c:v>4.9747700000000004</c:v>
                </c:pt>
                <c:pt idx="18752">
                  <c:v>4.6124599999999996</c:v>
                </c:pt>
                <c:pt idx="18753">
                  <c:v>4.27461</c:v>
                </c:pt>
                <c:pt idx="18754">
                  <c:v>3.9601299999999999</c:v>
                </c:pt>
                <c:pt idx="18755">
                  <c:v>3.6680899999999999</c:v>
                </c:pt>
                <c:pt idx="18756">
                  <c:v>3.3972000000000002</c:v>
                </c:pt>
                <c:pt idx="18757">
                  <c:v>3.1465700000000001</c:v>
                </c:pt>
                <c:pt idx="18758">
                  <c:v>2.9149799999999999</c:v>
                </c:pt>
                <c:pt idx="18759">
                  <c:v>2.7013799999999999</c:v>
                </c:pt>
                <c:pt idx="18760">
                  <c:v>2.5045899999999999</c:v>
                </c:pt>
                <c:pt idx="18761">
                  <c:v>2.2996300000000001</c:v>
                </c:pt>
                <c:pt idx="18762">
                  <c:v>2.16615</c:v>
                </c:pt>
                <c:pt idx="18763">
                  <c:v>2.0415700000000001</c:v>
                </c:pt>
                <c:pt idx="18764">
                  <c:v>1.9254199999999999</c:v>
                </c:pt>
                <c:pt idx="18765">
                  <c:v>1.8171299999999999</c:v>
                </c:pt>
                <c:pt idx="18766">
                  <c:v>1.71627</c:v>
                </c:pt>
                <c:pt idx="18767">
                  <c:v>1.62235</c:v>
                </c:pt>
                <c:pt idx="18768">
                  <c:v>1.4935099999999999</c:v>
                </c:pt>
                <c:pt idx="18769">
                  <c:v>1.3778699999999999</c:v>
                </c:pt>
                <c:pt idx="18770">
                  <c:v>1.2740899999999999</c:v>
                </c:pt>
                <c:pt idx="18771">
                  <c:v>1.18099</c:v>
                </c:pt>
                <c:pt idx="18772">
                  <c:v>1.0974200000000001</c:v>
                </c:pt>
                <c:pt idx="18773">
                  <c:v>1.0223899999999999</c:v>
                </c:pt>
                <c:pt idx="18774">
                  <c:v>0.96754899999999999</c:v>
                </c:pt>
                <c:pt idx="18775">
                  <c:v>0.91719600000000001</c:v>
                </c:pt>
                <c:pt idx="18776">
                  <c:v>0.87090699999999999</c:v>
                </c:pt>
                <c:pt idx="18777">
                  <c:v>0.82832600000000001</c:v>
                </c:pt>
                <c:pt idx="18778">
                  <c:v>0.77063700000000002</c:v>
                </c:pt>
                <c:pt idx="18779">
                  <c:v>0.719499</c:v>
                </c:pt>
                <c:pt idx="18780">
                  <c:v>0.67400700000000002</c:v>
                </c:pt>
                <c:pt idx="18781">
                  <c:v>0.63339800000000002</c:v>
                </c:pt>
                <c:pt idx="18782">
                  <c:v>0.59700500000000001</c:v>
                </c:pt>
                <c:pt idx="18783">
                  <c:v>0.56426699999999996</c:v>
                </c:pt>
                <c:pt idx="18784">
                  <c:v>0.53469199999999995</c:v>
                </c:pt>
                <c:pt idx="18785">
                  <c:v>0.50787199999999999</c:v>
                </c:pt>
                <c:pt idx="18786">
                  <c:v>0.476854</c:v>
                </c:pt>
                <c:pt idx="18787">
                  <c:v>0.44917400000000002</c:v>
                </c:pt>
                <c:pt idx="18788">
                  <c:v>0.424315</c:v>
                </c:pt>
                <c:pt idx="18789">
                  <c:v>0.40186100000000002</c:v>
                </c:pt>
                <c:pt idx="18790">
                  <c:v>0.38146600000000003</c:v>
                </c:pt>
                <c:pt idx="18791">
                  <c:v>0.36285299999999998</c:v>
                </c:pt>
                <c:pt idx="18792">
                  <c:v>0.34041199999999999</c:v>
                </c:pt>
                <c:pt idx="18793">
                  <c:v>0.32028899999999999</c:v>
                </c:pt>
                <c:pt idx="18794">
                  <c:v>0.30213400000000001</c:v>
                </c:pt>
                <c:pt idx="18795">
                  <c:v>0.28393400000000002</c:v>
                </c:pt>
                <c:pt idx="18796">
                  <c:v>0.26595999999999997</c:v>
                </c:pt>
                <c:pt idx="18797">
                  <c:v>0.24981999999999999</c:v>
                </c:pt>
                <c:pt idx="18798">
                  <c:v>0.23525299999999999</c:v>
                </c:pt>
                <c:pt idx="18799">
                  <c:v>0.22204699999999999</c:v>
                </c:pt>
                <c:pt idx="18800">
                  <c:v>0.21002999999999999</c:v>
                </c:pt>
                <c:pt idx="18801">
                  <c:v>0.19905500000000001</c:v>
                </c:pt>
                <c:pt idx="18802">
                  <c:v>0.189002</c:v>
                </c:pt>
                <c:pt idx="18803">
                  <c:v>0.178563</c:v>
                </c:pt>
                <c:pt idx="18804">
                  <c:v>0.167964</c:v>
                </c:pt>
                <c:pt idx="18805">
                  <c:v>0.15837399999999999</c:v>
                </c:pt>
                <c:pt idx="18806">
                  <c:v>0.14966599999999999</c:v>
                </c:pt>
                <c:pt idx="18807">
                  <c:v>0.141733</c:v>
                </c:pt>
                <c:pt idx="18808">
                  <c:v>0.13448199999999999</c:v>
                </c:pt>
                <c:pt idx="18809">
                  <c:v>0.12783800000000001</c:v>
                </c:pt>
                <c:pt idx="18810">
                  <c:v>0.12173299999999999</c:v>
                </c:pt>
                <c:pt idx="18811">
                  <c:v>0.114963</c:v>
                </c:pt>
                <c:pt idx="18812">
                  <c:v>0.107789</c:v>
                </c:pt>
                <c:pt idx="18813">
                  <c:v>0.101359</c:v>
                </c:pt>
                <c:pt idx="18814">
                  <c:v>9.5572599999999994E-2</c:v>
                </c:pt>
                <c:pt idx="18815">
                  <c:v>9.0346599999999999E-2</c:v>
                </c:pt>
                <c:pt idx="18816">
                  <c:v>8.5611499999999993E-2</c:v>
                </c:pt>
                <c:pt idx="18817">
                  <c:v>8.1308099999999994E-2</c:v>
                </c:pt>
                <c:pt idx="18818">
                  <c:v>7.7385999999999996E-2</c:v>
                </c:pt>
                <c:pt idx="18819">
                  <c:v>7.2954500000000005E-2</c:v>
                </c:pt>
                <c:pt idx="18820">
                  <c:v>6.9359000000000004E-2</c:v>
                </c:pt>
                <c:pt idx="18821">
                  <c:v>6.6090099999999999E-2</c:v>
                </c:pt>
                <c:pt idx="18822">
                  <c:v>6.2175000000000001E-2</c:v>
                </c:pt>
                <c:pt idx="18823">
                  <c:v>5.8698800000000002E-2</c:v>
                </c:pt>
                <c:pt idx="18824">
                  <c:v>5.55994E-2</c:v>
                </c:pt>
                <c:pt idx="18825">
                  <c:v>5.28263E-2</c:v>
                </c:pt>
                <c:pt idx="18826">
                  <c:v>5.0337399999999997E-2</c:v>
                </c:pt>
                <c:pt idx="18827">
                  <c:v>4.8097500000000001E-2</c:v>
                </c:pt>
                <c:pt idx="18828">
                  <c:v>4.5447700000000001E-2</c:v>
                </c:pt>
                <c:pt idx="18829">
                  <c:v>4.3129599999999997E-2</c:v>
                </c:pt>
                <c:pt idx="18830">
                  <c:v>4.1095199999999998E-2</c:v>
                </c:pt>
                <c:pt idx="18831">
                  <c:v>3.9305300000000001E-2</c:v>
                </c:pt>
                <c:pt idx="18832">
                  <c:v>3.77271E-2</c:v>
                </c:pt>
                <c:pt idx="18833">
                  <c:v>3.6333999999999998E-2</c:v>
                </c:pt>
                <c:pt idx="18834">
                  <c:v>3.5103599999999999E-2</c:v>
                </c:pt>
                <c:pt idx="18835">
                  <c:v>3.3619799999999998E-2</c:v>
                </c:pt>
                <c:pt idx="18836">
                  <c:v>3.2540699999999999E-2</c:v>
                </c:pt>
                <c:pt idx="18837">
                  <c:v>3.1336999999999997E-2</c:v>
                </c:pt>
                <c:pt idx="18838">
                  <c:v>3.0362500000000001E-2</c:v>
                </c:pt>
                <c:pt idx="18839">
                  <c:v>2.95868E-2</c:v>
                </c:pt>
                <c:pt idx="18840">
                  <c:v>2.8986399999999999E-2</c:v>
                </c:pt>
                <c:pt idx="18841">
                  <c:v>2.8542100000000001E-2</c:v>
                </c:pt>
                <c:pt idx="18842">
                  <c:v>2.82384E-2</c:v>
                </c:pt>
                <c:pt idx="18843">
                  <c:v>2.8029399999999999E-2</c:v>
                </c:pt>
                <c:pt idx="18844">
                  <c:v>2.8011999999999999E-2</c:v>
                </c:pt>
                <c:pt idx="18845">
                  <c:v>2.8044599999999999E-2</c:v>
                </c:pt>
                <c:pt idx="18846">
                  <c:v>2.8300800000000001E-2</c:v>
                </c:pt>
                <c:pt idx="18847">
                  <c:v>2.88004E-2</c:v>
                </c:pt>
                <c:pt idx="18848">
                  <c:v>2.9546200000000002E-2</c:v>
                </c:pt>
                <c:pt idx="18849">
                  <c:v>3.05518E-2</c:v>
                </c:pt>
                <c:pt idx="18850">
                  <c:v>3.1376399999999999E-2</c:v>
                </c:pt>
                <c:pt idx="18851">
                  <c:v>3.2338800000000001E-2</c:v>
                </c:pt>
                <c:pt idx="18852">
                  <c:v>3.34478E-2</c:v>
                </c:pt>
                <c:pt idx="18853">
                  <c:v>3.4718899999999997E-2</c:v>
                </c:pt>
                <c:pt idx="18854">
                  <c:v>3.6170899999999999E-2</c:v>
                </c:pt>
                <c:pt idx="18855">
                  <c:v>3.7825499999999998E-2</c:v>
                </c:pt>
                <c:pt idx="18856">
                  <c:v>3.9709099999999997E-2</c:v>
                </c:pt>
                <c:pt idx="18857">
                  <c:v>4.1858199999999998E-2</c:v>
                </c:pt>
                <c:pt idx="18858">
                  <c:v>4.4321600000000003E-2</c:v>
                </c:pt>
                <c:pt idx="18859">
                  <c:v>4.7155599999999999E-2</c:v>
                </c:pt>
                <c:pt idx="18860">
                  <c:v>4.9284000000000001E-2</c:v>
                </c:pt>
                <c:pt idx="18861">
                  <c:v>5.1632499999999998E-2</c:v>
                </c:pt>
                <c:pt idx="18862">
                  <c:v>5.4231300000000003E-2</c:v>
                </c:pt>
                <c:pt idx="18863">
                  <c:v>5.7116699999999999E-2</c:v>
                </c:pt>
                <c:pt idx="18864">
                  <c:v>6.0332299999999998E-2</c:v>
                </c:pt>
                <c:pt idx="18865">
                  <c:v>6.3931000000000002E-2</c:v>
                </c:pt>
                <c:pt idx="18866">
                  <c:v>6.7444500000000004E-2</c:v>
                </c:pt>
                <c:pt idx="18867">
                  <c:v>7.0767999999999998E-2</c:v>
                </c:pt>
                <c:pt idx="18868">
                  <c:v>7.4420600000000003E-2</c:v>
                </c:pt>
                <c:pt idx="18869">
                  <c:v>7.8448100000000007E-2</c:v>
                </c:pt>
                <c:pt idx="18870">
                  <c:v>8.2905800000000002E-2</c:v>
                </c:pt>
                <c:pt idx="18871">
                  <c:v>8.7860599999999997E-2</c:v>
                </c:pt>
                <c:pt idx="18872">
                  <c:v>9.33943E-2</c:v>
                </c:pt>
                <c:pt idx="18873">
                  <c:v>9.9608000000000002E-2</c:v>
                </c:pt>
                <c:pt idx="18874">
                  <c:v>0.105395</c:v>
                </c:pt>
                <c:pt idx="18875">
                  <c:v>0.110484</c:v>
                </c:pt>
                <c:pt idx="18876">
                  <c:v>0.11604</c:v>
                </c:pt>
                <c:pt idx="18877">
                  <c:v>0.122124</c:v>
                </c:pt>
                <c:pt idx="18878">
                  <c:v>0.12880900000000001</c:v>
                </c:pt>
                <c:pt idx="18879">
                  <c:v>0.136181</c:v>
                </c:pt>
                <c:pt idx="18880">
                  <c:v>0.144346</c:v>
                </c:pt>
                <c:pt idx="18881">
                  <c:v>0.15342800000000001</c:v>
                </c:pt>
                <c:pt idx="18882">
                  <c:v>0.16251199999999999</c:v>
                </c:pt>
                <c:pt idx="18883">
                  <c:v>0.17142099999999999</c:v>
                </c:pt>
                <c:pt idx="18884">
                  <c:v>0.18123300000000001</c:v>
                </c:pt>
                <c:pt idx="18885">
                  <c:v>0.192084</c:v>
                </c:pt>
                <c:pt idx="18886">
                  <c:v>0.20413799999999999</c:v>
                </c:pt>
                <c:pt idx="18887">
                  <c:v>0.21759300000000001</c:v>
                </c:pt>
                <c:pt idx="18888">
                  <c:v>0.23269400000000001</c:v>
                </c:pt>
                <c:pt idx="18889">
                  <c:v>0.245281</c:v>
                </c:pt>
                <c:pt idx="18890">
                  <c:v>0.25912000000000002</c:v>
                </c:pt>
                <c:pt idx="18891">
                  <c:v>0.27174599999999999</c:v>
                </c:pt>
                <c:pt idx="18892">
                  <c:v>0.28549999999999998</c:v>
                </c:pt>
                <c:pt idx="18893">
                  <c:v>0.30053999999999997</c:v>
                </c:pt>
                <c:pt idx="18894">
                  <c:v>0.31704599999999999</c:v>
                </c:pt>
                <c:pt idx="18895">
                  <c:v>0.33524700000000002</c:v>
                </c:pt>
                <c:pt idx="18896">
                  <c:v>0.35541400000000001</c:v>
                </c:pt>
                <c:pt idx="18897">
                  <c:v>0.37789299999999998</c:v>
                </c:pt>
                <c:pt idx="18898">
                  <c:v>0.40311900000000001</c:v>
                </c:pt>
                <c:pt idx="18899">
                  <c:v>0.42788799999999999</c:v>
                </c:pt>
                <c:pt idx="18900">
                  <c:v>0.45567800000000003</c:v>
                </c:pt>
                <c:pt idx="18901">
                  <c:v>0.47887800000000003</c:v>
                </c:pt>
                <c:pt idx="18902">
                  <c:v>0.50445499999999999</c:v>
                </c:pt>
                <c:pt idx="18903">
                  <c:v>0.53281999999999996</c:v>
                </c:pt>
                <c:pt idx="18904">
                  <c:v>0.564469</c:v>
                </c:pt>
                <c:pt idx="18905">
                  <c:v>0.60001700000000002</c:v>
                </c:pt>
                <c:pt idx="18906">
                  <c:v>0.64021399999999995</c:v>
                </c:pt>
                <c:pt idx="18907">
                  <c:v>0.67004300000000006</c:v>
                </c:pt>
                <c:pt idx="18908">
                  <c:v>0.70267299999999999</c:v>
                </c:pt>
                <c:pt idx="18909">
                  <c:v>0.73846900000000004</c:v>
                </c:pt>
                <c:pt idx="18910">
                  <c:v>0.78442000000000001</c:v>
                </c:pt>
                <c:pt idx="18911">
                  <c:v>0.83593600000000001</c:v>
                </c:pt>
                <c:pt idx="18912">
                  <c:v>0.89390700000000001</c:v>
                </c:pt>
                <c:pt idx="18913">
                  <c:v>0.95933599999999997</c:v>
                </c:pt>
                <c:pt idx="18914">
                  <c:v>1.0076799999999999</c:v>
                </c:pt>
                <c:pt idx="18915">
                  <c:v>1.0602199999999999</c:v>
                </c:pt>
                <c:pt idx="18916">
                  <c:v>1.1207499999999999</c:v>
                </c:pt>
                <c:pt idx="18917">
                  <c:v>1.1869700000000001</c:v>
                </c:pt>
                <c:pt idx="18918">
                  <c:v>1.25949</c:v>
                </c:pt>
                <c:pt idx="18919">
                  <c:v>1.33893</c:v>
                </c:pt>
                <c:pt idx="18920">
                  <c:v>1.42506</c:v>
                </c:pt>
                <c:pt idx="18921">
                  <c:v>1.51936</c:v>
                </c:pt>
                <c:pt idx="18922">
                  <c:v>1.6218600000000001</c:v>
                </c:pt>
                <c:pt idx="18923">
                  <c:v>1.7339899999999999</c:v>
                </c:pt>
                <c:pt idx="18924">
                  <c:v>1.84385</c:v>
                </c:pt>
                <c:pt idx="18925">
                  <c:v>1.96286</c:v>
                </c:pt>
                <c:pt idx="18926">
                  <c:v>2.11965</c:v>
                </c:pt>
                <c:pt idx="18927">
                  <c:v>2.2920400000000001</c:v>
                </c:pt>
                <c:pt idx="18928">
                  <c:v>2.44007</c:v>
                </c:pt>
                <c:pt idx="18929">
                  <c:v>2.5992899999999999</c:v>
                </c:pt>
                <c:pt idx="18930">
                  <c:v>2.7704800000000001</c:v>
                </c:pt>
                <c:pt idx="18931">
                  <c:v>2.9543200000000001</c:v>
                </c:pt>
                <c:pt idx="18932">
                  <c:v>3.22037</c:v>
                </c:pt>
                <c:pt idx="18933">
                  <c:v>3.52725</c:v>
                </c:pt>
                <c:pt idx="18934">
                  <c:v>3.8641700000000001</c:v>
                </c:pt>
                <c:pt idx="18935">
                  <c:v>4.1064499999999997</c:v>
                </c:pt>
                <c:pt idx="18936">
                  <c:v>4.4785500000000003</c:v>
                </c:pt>
                <c:pt idx="18937">
                  <c:v>4.8824399999999999</c:v>
                </c:pt>
                <c:pt idx="18938">
                  <c:v>5.3197000000000001</c:v>
                </c:pt>
                <c:pt idx="18939">
                  <c:v>5.7915599999999996</c:v>
                </c:pt>
                <c:pt idx="18940">
                  <c:v>6.2993800000000002</c:v>
                </c:pt>
                <c:pt idx="18941">
                  <c:v>6.8439199999999998</c:v>
                </c:pt>
                <c:pt idx="18942">
                  <c:v>7.4260099999999998</c:v>
                </c:pt>
                <c:pt idx="18943">
                  <c:v>8.0459200000000006</c:v>
                </c:pt>
                <c:pt idx="18944">
                  <c:v>8.7040000000000006</c:v>
                </c:pt>
                <c:pt idx="18945">
                  <c:v>9.39968</c:v>
                </c:pt>
                <c:pt idx="18946">
                  <c:v>10.5123</c:v>
                </c:pt>
                <c:pt idx="18947">
                  <c:v>11.703900000000001</c:v>
                </c:pt>
                <c:pt idx="18948">
                  <c:v>12.9678</c:v>
                </c:pt>
                <c:pt idx="18949">
                  <c:v>14.7629</c:v>
                </c:pt>
                <c:pt idx="18950">
                  <c:v>17.174299999999999</c:v>
                </c:pt>
                <c:pt idx="18951">
                  <c:v>21.247299999999999</c:v>
                </c:pt>
                <c:pt idx="18952">
                  <c:v>23.427399999999999</c:v>
                </c:pt>
                <c:pt idx="18953">
                  <c:v>25.161899999999999</c:v>
                </c:pt>
                <c:pt idx="18954">
                  <c:v>26.497299999999999</c:v>
                </c:pt>
                <c:pt idx="18955">
                  <c:v>27.5</c:v>
                </c:pt>
                <c:pt idx="18956">
                  <c:v>28.355399999999999</c:v>
                </c:pt>
                <c:pt idx="18957">
                  <c:v>29.015799999999999</c:v>
                </c:pt>
                <c:pt idx="18958">
                  <c:v>29.4026</c:v>
                </c:pt>
                <c:pt idx="18959">
                  <c:v>29.662800000000001</c:v>
                </c:pt>
                <c:pt idx="18960">
                  <c:v>29.7227</c:v>
                </c:pt>
                <c:pt idx="18961">
                  <c:v>29.595300000000002</c:v>
                </c:pt>
                <c:pt idx="18962">
                  <c:v>29.272200000000002</c:v>
                </c:pt>
                <c:pt idx="18963">
                  <c:v>28.782599999999999</c:v>
                </c:pt>
                <c:pt idx="18964">
                  <c:v>28.127199999999998</c:v>
                </c:pt>
                <c:pt idx="18965">
                  <c:v>27.269200000000001</c:v>
                </c:pt>
                <c:pt idx="18966">
                  <c:v>26.144200000000001</c:v>
                </c:pt>
                <c:pt idx="18967">
                  <c:v>24.665900000000001</c:v>
                </c:pt>
                <c:pt idx="18968">
                  <c:v>22.741199999999999</c:v>
                </c:pt>
                <c:pt idx="18969">
                  <c:v>20.3904</c:v>
                </c:pt>
                <c:pt idx="18970">
                  <c:v>15.8566</c:v>
                </c:pt>
                <c:pt idx="18971">
                  <c:v>14.074199999999999</c:v>
                </c:pt>
                <c:pt idx="18972">
                  <c:v>12.5937</c:v>
                </c:pt>
                <c:pt idx="18973">
                  <c:v>11.278</c:v>
                </c:pt>
                <c:pt idx="18974">
                  <c:v>10.347200000000001</c:v>
                </c:pt>
                <c:pt idx="18975">
                  <c:v>9.4674399999999999</c:v>
                </c:pt>
                <c:pt idx="18976">
                  <c:v>8.6411599999999993</c:v>
                </c:pt>
                <c:pt idx="18977">
                  <c:v>7.8073800000000002</c:v>
                </c:pt>
                <c:pt idx="18978">
                  <c:v>7.2096900000000002</c:v>
                </c:pt>
                <c:pt idx="18979">
                  <c:v>6.6497799999999998</c:v>
                </c:pt>
                <c:pt idx="18980">
                  <c:v>6.1270899999999999</c:v>
                </c:pt>
                <c:pt idx="18981">
                  <c:v>5.6407600000000002</c:v>
                </c:pt>
                <c:pt idx="18982">
                  <c:v>5.1897200000000003</c:v>
                </c:pt>
                <c:pt idx="18983">
                  <c:v>4.7727399999999998</c:v>
                </c:pt>
                <c:pt idx="18984">
                  <c:v>4.3883900000000002</c:v>
                </c:pt>
                <c:pt idx="18985">
                  <c:v>4.0754799999999998</c:v>
                </c:pt>
                <c:pt idx="18986">
                  <c:v>3.82334</c:v>
                </c:pt>
                <c:pt idx="18987">
                  <c:v>3.58771</c:v>
                </c:pt>
                <c:pt idx="18988">
                  <c:v>3.3678400000000002</c:v>
                </c:pt>
                <c:pt idx="18989">
                  <c:v>3.1629399999999999</c:v>
                </c:pt>
                <c:pt idx="18990">
                  <c:v>2.9722499999999998</c:v>
                </c:pt>
                <c:pt idx="18991">
                  <c:v>2.7950300000000001</c:v>
                </c:pt>
                <c:pt idx="18992">
                  <c:v>2.6305100000000001</c:v>
                </c:pt>
                <c:pt idx="18993">
                  <c:v>2.4779499999999999</c:v>
                </c:pt>
                <c:pt idx="18994">
                  <c:v>2.33663</c:v>
                </c:pt>
                <c:pt idx="18995">
                  <c:v>2.2058599999999999</c:v>
                </c:pt>
                <c:pt idx="18996">
                  <c:v>2.0849600000000001</c:v>
                </c:pt>
                <c:pt idx="18997">
                  <c:v>1.9732799999999999</c:v>
                </c:pt>
                <c:pt idx="18998">
                  <c:v>1.87019</c:v>
                </c:pt>
                <c:pt idx="18999">
                  <c:v>1.7750999999999999</c:v>
                </c:pt>
                <c:pt idx="19000">
                  <c:v>1.6874499999999999</c:v>
                </c:pt>
                <c:pt idx="19001">
                  <c:v>1.5970500000000001</c:v>
                </c:pt>
                <c:pt idx="19002">
                  <c:v>1.50597</c:v>
                </c:pt>
                <c:pt idx="19003">
                  <c:v>1.42384</c:v>
                </c:pt>
                <c:pt idx="19004">
                  <c:v>1.34982</c:v>
                </c:pt>
                <c:pt idx="19005">
                  <c:v>1.28312</c:v>
                </c:pt>
                <c:pt idx="19006">
                  <c:v>1.22302</c:v>
                </c:pt>
                <c:pt idx="19007">
                  <c:v>1.1688700000000001</c:v>
                </c:pt>
                <c:pt idx="19008">
                  <c:v>1.12009</c:v>
                </c:pt>
                <c:pt idx="19009">
                  <c:v>1.07613</c:v>
                </c:pt>
                <c:pt idx="19010">
                  <c:v>1.0181800000000001</c:v>
                </c:pt>
                <c:pt idx="19011">
                  <c:v>0.96857099999999996</c:v>
                </c:pt>
                <c:pt idx="19012">
                  <c:v>0.92609399999999997</c:v>
                </c:pt>
                <c:pt idx="19013">
                  <c:v>0.88971999999999996</c:v>
                </c:pt>
                <c:pt idx="19014">
                  <c:v>0.858599</c:v>
                </c:pt>
                <c:pt idx="19015">
                  <c:v>0.83277400000000001</c:v>
                </c:pt>
                <c:pt idx="19016">
                  <c:v>0.81066700000000003</c:v>
                </c:pt>
                <c:pt idx="19017">
                  <c:v>0.78620100000000004</c:v>
                </c:pt>
                <c:pt idx="19018">
                  <c:v>0.76669100000000001</c:v>
                </c:pt>
                <c:pt idx="19019">
                  <c:v>0.75147399999999998</c:v>
                </c:pt>
                <c:pt idx="19020">
                  <c:v>0.74004899999999996</c:v>
                </c:pt>
                <c:pt idx="19021">
                  <c:v>0.73203700000000005</c:v>
                </c:pt>
                <c:pt idx="19022">
                  <c:v>0.72716000000000003</c:v>
                </c:pt>
                <c:pt idx="19023">
                  <c:v>0.72517699999999996</c:v>
                </c:pt>
                <c:pt idx="19024">
                  <c:v>0.72787599999999997</c:v>
                </c:pt>
                <c:pt idx="19025">
                  <c:v>0.73584899999999998</c:v>
                </c:pt>
                <c:pt idx="19026">
                  <c:v>0.74918200000000001</c:v>
                </c:pt>
                <c:pt idx="19027">
                  <c:v>0.76815199999999995</c:v>
                </c:pt>
                <c:pt idx="19028">
                  <c:v>0.78637100000000004</c:v>
                </c:pt>
                <c:pt idx="19029">
                  <c:v>0.80833299999999997</c:v>
                </c:pt>
                <c:pt idx="19030">
                  <c:v>0.83444200000000002</c:v>
                </c:pt>
                <c:pt idx="19031">
                  <c:v>0.86519900000000005</c:v>
                </c:pt>
                <c:pt idx="19032">
                  <c:v>0.888602</c:v>
                </c:pt>
                <c:pt idx="19033">
                  <c:v>0.92807799999999996</c:v>
                </c:pt>
                <c:pt idx="19034">
                  <c:v>0.97415399999999996</c:v>
                </c:pt>
                <c:pt idx="19035">
                  <c:v>1.0137400000000001</c:v>
                </c:pt>
                <c:pt idx="19036">
                  <c:v>1.05826</c:v>
                </c:pt>
                <c:pt idx="19037">
                  <c:v>1.1084400000000001</c:v>
                </c:pt>
                <c:pt idx="19038">
                  <c:v>1.16509</c:v>
                </c:pt>
                <c:pt idx="19039">
                  <c:v>1.2291700000000001</c:v>
                </c:pt>
                <c:pt idx="19040">
                  <c:v>1.3018000000000001</c:v>
                </c:pt>
                <c:pt idx="19041">
                  <c:v>1.38428</c:v>
                </c:pt>
                <c:pt idx="19042">
                  <c:v>1.4780899999999999</c:v>
                </c:pt>
                <c:pt idx="19043">
                  <c:v>1.5743199999999999</c:v>
                </c:pt>
                <c:pt idx="19044">
                  <c:v>1.68272</c:v>
                </c:pt>
                <c:pt idx="19045">
                  <c:v>1.77301</c:v>
                </c:pt>
                <c:pt idx="19046">
                  <c:v>1.8717900000000001</c:v>
                </c:pt>
                <c:pt idx="19047">
                  <c:v>1.98411</c:v>
                </c:pt>
                <c:pt idx="19048">
                  <c:v>2.1166900000000002</c:v>
                </c:pt>
                <c:pt idx="19049">
                  <c:v>2.2632400000000001</c:v>
                </c:pt>
                <c:pt idx="19050">
                  <c:v>2.4251</c:v>
                </c:pt>
                <c:pt idx="19051">
                  <c:v>2.5913400000000002</c:v>
                </c:pt>
                <c:pt idx="19052">
                  <c:v>2.7464200000000001</c:v>
                </c:pt>
                <c:pt idx="19053">
                  <c:v>2.9580099999999998</c:v>
                </c:pt>
                <c:pt idx="19054">
                  <c:v>3.1908500000000002</c:v>
                </c:pt>
                <c:pt idx="19055">
                  <c:v>3.4467099999999999</c:v>
                </c:pt>
                <c:pt idx="19056">
                  <c:v>3.7273200000000002</c:v>
                </c:pt>
                <c:pt idx="19057">
                  <c:v>4.0346200000000003</c:v>
                </c:pt>
                <c:pt idx="19058">
                  <c:v>4.3238300000000001</c:v>
                </c:pt>
                <c:pt idx="19059">
                  <c:v>4.7107700000000001</c:v>
                </c:pt>
                <c:pt idx="19060">
                  <c:v>5.0517200000000004</c:v>
                </c:pt>
                <c:pt idx="19061">
                  <c:v>5.4761800000000003</c:v>
                </c:pt>
                <c:pt idx="19062">
                  <c:v>5.9354399999999998</c:v>
                </c:pt>
                <c:pt idx="19063">
                  <c:v>6.4307400000000001</c:v>
                </c:pt>
                <c:pt idx="19064">
                  <c:v>6.9633200000000004</c:v>
                </c:pt>
                <c:pt idx="19065">
                  <c:v>7.5339200000000002</c:v>
                </c:pt>
                <c:pt idx="19066">
                  <c:v>8.1434499999999996</c:v>
                </c:pt>
                <c:pt idx="19067">
                  <c:v>8.7918400000000005</c:v>
                </c:pt>
                <c:pt idx="19068">
                  <c:v>9.5334500000000002</c:v>
                </c:pt>
                <c:pt idx="19069">
                  <c:v>10.434799999999999</c:v>
                </c:pt>
                <c:pt idx="19070">
                  <c:v>11.391999999999999</c:v>
                </c:pt>
                <c:pt idx="19071">
                  <c:v>12.457800000000001</c:v>
                </c:pt>
                <c:pt idx="19072">
                  <c:v>13.999700000000001</c:v>
                </c:pt>
                <c:pt idx="19073">
                  <c:v>16.235099999999999</c:v>
                </c:pt>
                <c:pt idx="19074">
                  <c:v>21.433199999999999</c:v>
                </c:pt>
                <c:pt idx="19075">
                  <c:v>23.365500000000001</c:v>
                </c:pt>
                <c:pt idx="19076">
                  <c:v>24.796199999999999</c:v>
                </c:pt>
                <c:pt idx="19077">
                  <c:v>26.008900000000001</c:v>
                </c:pt>
                <c:pt idx="19078">
                  <c:v>27.068300000000001</c:v>
                </c:pt>
                <c:pt idx="19079">
                  <c:v>27.9481</c:v>
                </c:pt>
                <c:pt idx="19080">
                  <c:v>28.4237</c:v>
                </c:pt>
                <c:pt idx="19081">
                  <c:v>28.914000000000001</c:v>
                </c:pt>
                <c:pt idx="19082">
                  <c:v>29.220500000000001</c:v>
                </c:pt>
                <c:pt idx="19083">
                  <c:v>29.3306</c:v>
                </c:pt>
                <c:pt idx="19084">
                  <c:v>29.337499999999999</c:v>
                </c:pt>
                <c:pt idx="19085">
                  <c:v>29.248100000000001</c:v>
                </c:pt>
                <c:pt idx="19086">
                  <c:v>29.018000000000001</c:v>
                </c:pt>
                <c:pt idx="19087">
                  <c:v>28.649699999999999</c:v>
                </c:pt>
                <c:pt idx="19088">
                  <c:v>27.934799999999999</c:v>
                </c:pt>
                <c:pt idx="19089">
                  <c:v>27.243300000000001</c:v>
                </c:pt>
                <c:pt idx="19090">
                  <c:v>26.433800000000002</c:v>
                </c:pt>
                <c:pt idx="19091">
                  <c:v>25.519400000000001</c:v>
                </c:pt>
                <c:pt idx="19092">
                  <c:v>24.3386</c:v>
                </c:pt>
                <c:pt idx="19093">
                  <c:v>22.290500000000002</c:v>
                </c:pt>
                <c:pt idx="19094">
                  <c:v>19.3752</c:v>
                </c:pt>
                <c:pt idx="19095">
                  <c:v>15.802899999999999</c:v>
                </c:pt>
                <c:pt idx="19096">
                  <c:v>14.073700000000001</c:v>
                </c:pt>
                <c:pt idx="19097">
                  <c:v>12.433</c:v>
                </c:pt>
                <c:pt idx="19098">
                  <c:v>11.0547</c:v>
                </c:pt>
                <c:pt idx="19099">
                  <c:v>10.060600000000001</c:v>
                </c:pt>
                <c:pt idx="19100">
                  <c:v>9.1295900000000003</c:v>
                </c:pt>
                <c:pt idx="19101">
                  <c:v>8.2637800000000006</c:v>
                </c:pt>
                <c:pt idx="19102">
                  <c:v>7.4637200000000004</c:v>
                </c:pt>
                <c:pt idx="19103">
                  <c:v>6.9667500000000002</c:v>
                </c:pt>
                <c:pt idx="19104">
                  <c:v>6.4461899999999996</c:v>
                </c:pt>
                <c:pt idx="19105">
                  <c:v>5.9121800000000002</c:v>
                </c:pt>
                <c:pt idx="19106">
                  <c:v>5.41927</c:v>
                </c:pt>
                <c:pt idx="19107">
                  <c:v>4.9658199999999999</c:v>
                </c:pt>
                <c:pt idx="19108">
                  <c:v>4.5499499999999999</c:v>
                </c:pt>
                <c:pt idx="19109">
                  <c:v>4.1696600000000004</c:v>
                </c:pt>
                <c:pt idx="19110">
                  <c:v>3.90652</c:v>
                </c:pt>
                <c:pt idx="19111">
                  <c:v>3.66133</c:v>
                </c:pt>
                <c:pt idx="19112">
                  <c:v>3.43309</c:v>
                </c:pt>
                <c:pt idx="19113">
                  <c:v>3.1870400000000001</c:v>
                </c:pt>
                <c:pt idx="19114">
                  <c:v>2.9459900000000001</c:v>
                </c:pt>
                <c:pt idx="19115">
                  <c:v>2.7266499999999998</c:v>
                </c:pt>
                <c:pt idx="19116">
                  <c:v>2.5272000000000001</c:v>
                </c:pt>
                <c:pt idx="19117">
                  <c:v>2.3460899999999998</c:v>
                </c:pt>
                <c:pt idx="19118">
                  <c:v>2.1817199999999999</c:v>
                </c:pt>
                <c:pt idx="19119">
                  <c:v>2.0326200000000001</c:v>
                </c:pt>
                <c:pt idx="19120">
                  <c:v>1.8973800000000001</c:v>
                </c:pt>
                <c:pt idx="19121">
                  <c:v>1.7747299999999999</c:v>
                </c:pt>
                <c:pt idx="19122">
                  <c:v>1.6634500000000001</c:v>
                </c:pt>
                <c:pt idx="19123">
                  <c:v>1.56246</c:v>
                </c:pt>
                <c:pt idx="19124">
                  <c:v>1.47946</c:v>
                </c:pt>
                <c:pt idx="19125">
                  <c:v>1.4032899999999999</c:v>
                </c:pt>
                <c:pt idx="19126">
                  <c:v>1.3332999999999999</c:v>
                </c:pt>
                <c:pt idx="19127">
                  <c:v>1.26892</c:v>
                </c:pt>
                <c:pt idx="19128">
                  <c:v>1.1817200000000001</c:v>
                </c:pt>
                <c:pt idx="19129">
                  <c:v>1.1044</c:v>
                </c:pt>
                <c:pt idx="19130">
                  <c:v>1.0356000000000001</c:v>
                </c:pt>
                <c:pt idx="19131">
                  <c:v>0.97414599999999996</c:v>
                </c:pt>
                <c:pt idx="19132">
                  <c:v>0.91903100000000004</c:v>
                </c:pt>
                <c:pt idx="19133">
                  <c:v>0.86941000000000002</c:v>
                </c:pt>
                <c:pt idx="19134">
                  <c:v>0.82454700000000003</c:v>
                </c:pt>
                <c:pt idx="19135">
                  <c:v>0.78383100000000006</c:v>
                </c:pt>
                <c:pt idx="19136">
                  <c:v>0.73859200000000003</c:v>
                </c:pt>
                <c:pt idx="19137">
                  <c:v>0.698021</c:v>
                </c:pt>
                <c:pt idx="19138">
                  <c:v>0.66143700000000005</c:v>
                </c:pt>
                <c:pt idx="19139">
                  <c:v>0.62828700000000004</c:v>
                </c:pt>
                <c:pt idx="19140">
                  <c:v>0.58864700000000003</c:v>
                </c:pt>
                <c:pt idx="19141">
                  <c:v>0.553423</c:v>
                </c:pt>
                <c:pt idx="19142">
                  <c:v>0.52193000000000001</c:v>
                </c:pt>
                <c:pt idx="19143">
                  <c:v>0.49361500000000003</c:v>
                </c:pt>
                <c:pt idx="19144">
                  <c:v>0.46803600000000001</c:v>
                </c:pt>
                <c:pt idx="19145">
                  <c:v>0.44263000000000002</c:v>
                </c:pt>
                <c:pt idx="19146">
                  <c:v>0.41970200000000002</c:v>
                </c:pt>
                <c:pt idx="19147">
                  <c:v>0.39892499999999997</c:v>
                </c:pt>
                <c:pt idx="19148">
                  <c:v>0.38003100000000001</c:v>
                </c:pt>
                <c:pt idx="19149">
                  <c:v>0.35738300000000001</c:v>
                </c:pt>
                <c:pt idx="19150">
                  <c:v>0.33724599999999999</c:v>
                </c:pt>
                <c:pt idx="19151">
                  <c:v>0.31926399999999999</c:v>
                </c:pt>
                <c:pt idx="19152">
                  <c:v>0.303145</c:v>
                </c:pt>
                <c:pt idx="19153">
                  <c:v>0.28864899999999999</c:v>
                </c:pt>
                <c:pt idx="19154">
                  <c:v>0.27557300000000001</c:v>
                </c:pt>
                <c:pt idx="19155">
                  <c:v>0.26374999999999998</c:v>
                </c:pt>
                <c:pt idx="19156">
                  <c:v>0.24968799999999999</c:v>
                </c:pt>
                <c:pt idx="19157">
                  <c:v>0.237318</c:v>
                </c:pt>
                <c:pt idx="19158">
                  <c:v>0.226409</c:v>
                </c:pt>
                <c:pt idx="19159">
                  <c:v>0.21677199999999999</c:v>
                </c:pt>
                <c:pt idx="19160">
                  <c:v>0.20824999999999999</c:v>
                </c:pt>
                <c:pt idx="19161">
                  <c:v>0.200714</c:v>
                </c:pt>
                <c:pt idx="19162">
                  <c:v>0.1923</c:v>
                </c:pt>
                <c:pt idx="19163">
                  <c:v>0.185701</c:v>
                </c:pt>
                <c:pt idx="19164">
                  <c:v>0.18004800000000001</c:v>
                </c:pt>
                <c:pt idx="19165">
                  <c:v>0.17524600000000001</c:v>
                </c:pt>
                <c:pt idx="19166">
                  <c:v>0.17121900000000001</c:v>
                </c:pt>
                <c:pt idx="19167">
                  <c:v>0.16694400000000001</c:v>
                </c:pt>
                <c:pt idx="19168">
                  <c:v>0.16381699999999999</c:v>
                </c:pt>
                <c:pt idx="19169">
                  <c:v>0.16175300000000001</c:v>
                </c:pt>
                <c:pt idx="19170">
                  <c:v>0.160694</c:v>
                </c:pt>
                <c:pt idx="19171">
                  <c:v>0.16053000000000001</c:v>
                </c:pt>
                <c:pt idx="19172">
                  <c:v>0.16094</c:v>
                </c:pt>
                <c:pt idx="19173">
                  <c:v>0.16234999999999999</c:v>
                </c:pt>
                <c:pt idx="19174">
                  <c:v>0.16478100000000001</c:v>
                </c:pt>
                <c:pt idx="19175">
                  <c:v>0.16827900000000001</c:v>
                </c:pt>
                <c:pt idx="19176">
                  <c:v>0.17291699999999999</c:v>
                </c:pt>
                <c:pt idx="19177">
                  <c:v>0.17879999999999999</c:v>
                </c:pt>
                <c:pt idx="19178">
                  <c:v>0.184115</c:v>
                </c:pt>
                <c:pt idx="19179">
                  <c:v>0.19028400000000001</c:v>
                </c:pt>
                <c:pt idx="19180">
                  <c:v>0.19825300000000001</c:v>
                </c:pt>
                <c:pt idx="19181">
                  <c:v>0.205569</c:v>
                </c:pt>
                <c:pt idx="19182">
                  <c:v>0.21382300000000001</c:v>
                </c:pt>
                <c:pt idx="19183">
                  <c:v>0.22312399999999999</c:v>
                </c:pt>
                <c:pt idx="19184">
                  <c:v>0.23360300000000001</c:v>
                </c:pt>
                <c:pt idx="19185">
                  <c:v>0.245418</c:v>
                </c:pt>
                <c:pt idx="19186">
                  <c:v>0.25875700000000001</c:v>
                </c:pt>
                <c:pt idx="19187">
                  <c:v>0.27384799999999998</c:v>
                </c:pt>
                <c:pt idx="19188">
                  <c:v>0.289155</c:v>
                </c:pt>
                <c:pt idx="19189">
                  <c:v>0.30433700000000002</c:v>
                </c:pt>
                <c:pt idx="19190">
                  <c:v>0.321214</c:v>
                </c:pt>
                <c:pt idx="19191">
                  <c:v>0.34003</c:v>
                </c:pt>
                <c:pt idx="19192">
                  <c:v>0.36107699999999998</c:v>
                </c:pt>
                <c:pt idx="19193">
                  <c:v>0.38470700000000002</c:v>
                </c:pt>
                <c:pt idx="19194">
                  <c:v>0.40438000000000002</c:v>
                </c:pt>
                <c:pt idx="19195">
                  <c:v>0.42596099999999998</c:v>
                </c:pt>
                <c:pt idx="19196">
                  <c:v>0.44970399999999999</c:v>
                </c:pt>
                <c:pt idx="19197">
                  <c:v>0.47045599999999999</c:v>
                </c:pt>
                <c:pt idx="19198">
                  <c:v>0.49689899999999998</c:v>
                </c:pt>
                <c:pt idx="19199">
                  <c:v>0.52606600000000003</c:v>
                </c:pt>
                <c:pt idx="19200">
                  <c:v>0.55835699999999999</c:v>
                </c:pt>
                <c:pt idx="19201">
                  <c:v>0.59425499999999998</c:v>
                </c:pt>
                <c:pt idx="19202">
                  <c:v>0.63434900000000005</c:v>
                </c:pt>
                <c:pt idx="19203">
                  <c:v>0.66760200000000003</c:v>
                </c:pt>
                <c:pt idx="19204">
                  <c:v>0.70398499999999997</c:v>
                </c:pt>
                <c:pt idx="19205">
                  <c:v>0.74394099999999996</c:v>
                </c:pt>
                <c:pt idx="19206">
                  <c:v>0.780339</c:v>
                </c:pt>
                <c:pt idx="19207">
                  <c:v>0.82827799999999996</c:v>
                </c:pt>
                <c:pt idx="19208">
                  <c:v>0.88156699999999999</c:v>
                </c:pt>
                <c:pt idx="19209">
                  <c:v>0.94110300000000002</c:v>
                </c:pt>
                <c:pt idx="19210">
                  <c:v>1.0029399999999999</c:v>
                </c:pt>
                <c:pt idx="19211">
                  <c:v>1.0665500000000001</c:v>
                </c:pt>
                <c:pt idx="19212">
                  <c:v>1.1416599999999999</c:v>
                </c:pt>
                <c:pt idx="19213">
                  <c:v>1.21692</c:v>
                </c:pt>
                <c:pt idx="19214">
                  <c:v>1.30105</c:v>
                </c:pt>
                <c:pt idx="19215">
                  <c:v>1.38378</c:v>
                </c:pt>
                <c:pt idx="19216">
                  <c:v>1.47566</c:v>
                </c:pt>
                <c:pt idx="19217">
                  <c:v>1.5566199999999999</c:v>
                </c:pt>
                <c:pt idx="19218">
                  <c:v>1.6605300000000001</c:v>
                </c:pt>
                <c:pt idx="19219">
                  <c:v>1.74169</c:v>
                </c:pt>
                <c:pt idx="19220">
                  <c:v>1.8568199999999999</c:v>
                </c:pt>
                <c:pt idx="19221">
                  <c:v>1.98403</c:v>
                </c:pt>
                <c:pt idx="19222">
                  <c:v>2.09104</c:v>
                </c:pt>
                <c:pt idx="19223">
                  <c:v>2.2067399999999999</c:v>
                </c:pt>
                <c:pt idx="19224">
                  <c:v>2.3319200000000002</c:v>
                </c:pt>
                <c:pt idx="19225">
                  <c:v>2.4673500000000002</c:v>
                </c:pt>
                <c:pt idx="19226">
                  <c:v>2.6139399999999999</c:v>
                </c:pt>
                <c:pt idx="19227">
                  <c:v>2.7725499999999998</c:v>
                </c:pt>
                <c:pt idx="19228">
                  <c:v>2.9441600000000001</c:v>
                </c:pt>
                <c:pt idx="19229">
                  <c:v>3.1297299999999999</c:v>
                </c:pt>
                <c:pt idx="19230">
                  <c:v>3.3303799999999999</c:v>
                </c:pt>
                <c:pt idx="19231">
                  <c:v>3.5470799999999998</c:v>
                </c:pt>
                <c:pt idx="19232">
                  <c:v>3.7809699999999999</c:v>
                </c:pt>
                <c:pt idx="19233">
                  <c:v>4.0331000000000001</c:v>
                </c:pt>
                <c:pt idx="19234">
                  <c:v>4.3329300000000002</c:v>
                </c:pt>
                <c:pt idx="19235">
                  <c:v>4.6576500000000003</c:v>
                </c:pt>
                <c:pt idx="19236">
                  <c:v>5.0087700000000002</c:v>
                </c:pt>
                <c:pt idx="19237">
                  <c:v>5.3875799999999998</c:v>
                </c:pt>
                <c:pt idx="19238">
                  <c:v>5.8885300000000003</c:v>
                </c:pt>
                <c:pt idx="19239">
                  <c:v>6.4346500000000004</c:v>
                </c:pt>
                <c:pt idx="19240">
                  <c:v>7.0278099999999997</c:v>
                </c:pt>
                <c:pt idx="19241">
                  <c:v>7.6692600000000004</c:v>
                </c:pt>
                <c:pt idx="19242">
                  <c:v>8.3706700000000005</c:v>
                </c:pt>
                <c:pt idx="19243">
                  <c:v>9.1228300000000004</c:v>
                </c:pt>
                <c:pt idx="19244">
                  <c:v>9.9253099999999996</c:v>
                </c:pt>
                <c:pt idx="19245">
                  <c:v>10.7765</c:v>
                </c:pt>
                <c:pt idx="19246">
                  <c:v>11.837199999999999</c:v>
                </c:pt>
                <c:pt idx="19247">
                  <c:v>12.956300000000001</c:v>
                </c:pt>
                <c:pt idx="19248">
                  <c:v>14.726699999999999</c:v>
                </c:pt>
                <c:pt idx="19249">
                  <c:v>18.1416</c:v>
                </c:pt>
                <c:pt idx="19250">
                  <c:v>20.9148</c:v>
                </c:pt>
                <c:pt idx="19251">
                  <c:v>22.643799999999999</c:v>
                </c:pt>
                <c:pt idx="19252">
                  <c:v>24.200700000000001</c:v>
                </c:pt>
                <c:pt idx="19253">
                  <c:v>25.111599999999999</c:v>
                </c:pt>
                <c:pt idx="19254">
                  <c:v>25.936199999999999</c:v>
                </c:pt>
                <c:pt idx="19255">
                  <c:v>26.636099999999999</c:v>
                </c:pt>
                <c:pt idx="19256">
                  <c:v>27.068100000000001</c:v>
                </c:pt>
                <c:pt idx="19257">
                  <c:v>27.4055</c:v>
                </c:pt>
                <c:pt idx="19258">
                  <c:v>27.567699999999999</c:v>
                </c:pt>
                <c:pt idx="19259">
                  <c:v>27.582599999999999</c:v>
                </c:pt>
                <c:pt idx="19260">
                  <c:v>27.5</c:v>
                </c:pt>
                <c:pt idx="19261">
                  <c:v>27.247</c:v>
                </c:pt>
                <c:pt idx="19262">
                  <c:v>26.822600000000001</c:v>
                </c:pt>
                <c:pt idx="19263">
                  <c:v>26.238</c:v>
                </c:pt>
                <c:pt idx="19264">
                  <c:v>25.354399999999998</c:v>
                </c:pt>
                <c:pt idx="19265">
                  <c:v>24.288399999999999</c:v>
                </c:pt>
                <c:pt idx="19266">
                  <c:v>23.069099999999999</c:v>
                </c:pt>
                <c:pt idx="19267">
                  <c:v>21.728999999999999</c:v>
                </c:pt>
                <c:pt idx="19268">
                  <c:v>19.193300000000001</c:v>
                </c:pt>
                <c:pt idx="19269">
                  <c:v>14.838200000000001</c:v>
                </c:pt>
                <c:pt idx="19270">
                  <c:v>13.177300000000001</c:v>
                </c:pt>
                <c:pt idx="19271">
                  <c:v>12.0479</c:v>
                </c:pt>
                <c:pt idx="19272">
                  <c:v>10.716900000000001</c:v>
                </c:pt>
                <c:pt idx="19273">
                  <c:v>9.6823499999999996</c:v>
                </c:pt>
                <c:pt idx="19274">
                  <c:v>8.8665500000000002</c:v>
                </c:pt>
                <c:pt idx="19275">
                  <c:v>8.1049799999999994</c:v>
                </c:pt>
                <c:pt idx="19276">
                  <c:v>7.3981000000000003</c:v>
                </c:pt>
                <c:pt idx="19277">
                  <c:v>6.7452899999999998</c:v>
                </c:pt>
                <c:pt idx="19278">
                  <c:v>6.1454800000000001</c:v>
                </c:pt>
                <c:pt idx="19279">
                  <c:v>5.6375900000000003</c:v>
                </c:pt>
                <c:pt idx="19280">
                  <c:v>5.1714000000000002</c:v>
                </c:pt>
                <c:pt idx="19281">
                  <c:v>4.7447400000000002</c:v>
                </c:pt>
                <c:pt idx="19282">
                  <c:v>4.3554700000000004</c:v>
                </c:pt>
                <c:pt idx="19283">
                  <c:v>4.0865200000000002</c:v>
                </c:pt>
                <c:pt idx="19284">
                  <c:v>3.83629</c:v>
                </c:pt>
                <c:pt idx="19285">
                  <c:v>3.6036700000000002</c:v>
                </c:pt>
                <c:pt idx="19286">
                  <c:v>3.38768</c:v>
                </c:pt>
                <c:pt idx="19287">
                  <c:v>3.1872400000000001</c:v>
                </c:pt>
                <c:pt idx="19288">
                  <c:v>2.97404</c:v>
                </c:pt>
                <c:pt idx="19289">
                  <c:v>2.7663500000000001</c:v>
                </c:pt>
                <c:pt idx="19290">
                  <c:v>2.5773999999999999</c:v>
                </c:pt>
                <c:pt idx="19291">
                  <c:v>2.4054700000000002</c:v>
                </c:pt>
                <c:pt idx="19292">
                  <c:v>2.2490899999999998</c:v>
                </c:pt>
                <c:pt idx="19293">
                  <c:v>2.1067800000000001</c:v>
                </c:pt>
                <c:pt idx="19294">
                  <c:v>1.97723</c:v>
                </c:pt>
                <c:pt idx="19295">
                  <c:v>1.8591899999999999</c:v>
                </c:pt>
                <c:pt idx="19296">
                  <c:v>1.7515499999999999</c:v>
                </c:pt>
                <c:pt idx="19297">
                  <c:v>1.65326</c:v>
                </c:pt>
                <c:pt idx="19298">
                  <c:v>1.5633999999999999</c:v>
                </c:pt>
                <c:pt idx="19299">
                  <c:v>1.47129</c:v>
                </c:pt>
                <c:pt idx="19300">
                  <c:v>1.3876999999999999</c:v>
                </c:pt>
                <c:pt idx="19301">
                  <c:v>1.3116399999999999</c:v>
                </c:pt>
                <c:pt idx="19302">
                  <c:v>1.2422800000000001</c:v>
                </c:pt>
                <c:pt idx="19303">
                  <c:v>1.17885</c:v>
                </c:pt>
                <c:pt idx="19304">
                  <c:v>1.1207</c:v>
                </c:pt>
                <c:pt idx="19305">
                  <c:v>1.0504</c:v>
                </c:pt>
                <c:pt idx="19306">
                  <c:v>0.98729</c:v>
                </c:pt>
                <c:pt idx="19307">
                  <c:v>0.93038200000000004</c:v>
                </c:pt>
                <c:pt idx="19308">
                  <c:v>0.86871600000000004</c:v>
                </c:pt>
                <c:pt idx="19309">
                  <c:v>0.82001199999999996</c:v>
                </c:pt>
                <c:pt idx="19310">
                  <c:v>0.77576800000000001</c:v>
                </c:pt>
                <c:pt idx="19311">
                  <c:v>0.73540700000000003</c:v>
                </c:pt>
                <c:pt idx="19312">
                  <c:v>0.698465</c:v>
                </c:pt>
                <c:pt idx="19313">
                  <c:v>0.65383100000000005</c:v>
                </c:pt>
                <c:pt idx="19314">
                  <c:v>0.61376900000000001</c:v>
                </c:pt>
                <c:pt idx="19315">
                  <c:v>0.57763600000000004</c:v>
                </c:pt>
                <c:pt idx="19316">
                  <c:v>0.54490700000000003</c:v>
                </c:pt>
                <c:pt idx="19317">
                  <c:v>0.51099399999999995</c:v>
                </c:pt>
                <c:pt idx="19318">
                  <c:v>0.476744</c:v>
                </c:pt>
                <c:pt idx="19319">
                  <c:v>0.44614100000000001</c:v>
                </c:pt>
                <c:pt idx="19320">
                  <c:v>0.41866700000000001</c:v>
                </c:pt>
                <c:pt idx="19321">
                  <c:v>0.39389600000000002</c:v>
                </c:pt>
                <c:pt idx="19322">
                  <c:v>0.371477</c:v>
                </c:pt>
                <c:pt idx="19323">
                  <c:v>0.35111500000000001</c:v>
                </c:pt>
                <c:pt idx="19324">
                  <c:v>0.33256200000000002</c:v>
                </c:pt>
                <c:pt idx="19325">
                  <c:v>0.31328499999999998</c:v>
                </c:pt>
                <c:pt idx="19326">
                  <c:v>0.29375200000000001</c:v>
                </c:pt>
                <c:pt idx="19327">
                  <c:v>0.27621499999999999</c:v>
                </c:pt>
                <c:pt idx="19328">
                  <c:v>0.260407</c:v>
                </c:pt>
                <c:pt idx="19329">
                  <c:v>0.24611</c:v>
                </c:pt>
                <c:pt idx="19330">
                  <c:v>0.23313600000000001</c:v>
                </c:pt>
                <c:pt idx="19331">
                  <c:v>0.221328</c:v>
                </c:pt>
                <c:pt idx="19332">
                  <c:v>0.21055299999999999</c:v>
                </c:pt>
                <c:pt idx="19333">
                  <c:v>0.19986499999999999</c:v>
                </c:pt>
                <c:pt idx="19334">
                  <c:v>0.189388</c:v>
                </c:pt>
                <c:pt idx="19335">
                  <c:v>0.179898</c:v>
                </c:pt>
                <c:pt idx="19336">
                  <c:v>0.17127999999999999</c:v>
                </c:pt>
                <c:pt idx="19337">
                  <c:v>0.163436</c:v>
                </c:pt>
                <c:pt idx="19338">
                  <c:v>0.15628</c:v>
                </c:pt>
                <c:pt idx="19339">
                  <c:v>0.14668300000000001</c:v>
                </c:pt>
                <c:pt idx="19340">
                  <c:v>0.138401</c:v>
                </c:pt>
                <c:pt idx="19341">
                  <c:v>0.13133400000000001</c:v>
                </c:pt>
                <c:pt idx="19342">
                  <c:v>0.12506600000000001</c:v>
                </c:pt>
                <c:pt idx="19343">
                  <c:v>0.11949700000000001</c:v>
                </c:pt>
                <c:pt idx="19344">
                  <c:v>0.114547</c:v>
                </c:pt>
                <c:pt idx="19345">
                  <c:v>0.110149</c:v>
                </c:pt>
                <c:pt idx="19346">
                  <c:v>0.105047</c:v>
                </c:pt>
                <c:pt idx="19347">
                  <c:v>0.100717</c:v>
                </c:pt>
                <c:pt idx="19348">
                  <c:v>9.7071500000000005E-2</c:v>
                </c:pt>
                <c:pt idx="19349">
                  <c:v>9.4042399999999998E-2</c:v>
                </c:pt>
                <c:pt idx="19350">
                  <c:v>9.14629E-2</c:v>
                </c:pt>
                <c:pt idx="19351">
                  <c:v>8.9457900000000007E-2</c:v>
                </c:pt>
                <c:pt idx="19352">
                  <c:v>8.7994100000000006E-2</c:v>
                </c:pt>
                <c:pt idx="19353">
                  <c:v>8.7051000000000003E-2</c:v>
                </c:pt>
                <c:pt idx="19354">
                  <c:v>8.6620600000000006E-2</c:v>
                </c:pt>
                <c:pt idx="19355">
                  <c:v>8.6591299999999996E-2</c:v>
                </c:pt>
                <c:pt idx="19356">
                  <c:v>8.6901300000000001E-2</c:v>
                </c:pt>
                <c:pt idx="19357">
                  <c:v>8.7853899999999999E-2</c:v>
                </c:pt>
                <c:pt idx="19358">
                  <c:v>8.9491899999999999E-2</c:v>
                </c:pt>
                <c:pt idx="19359">
                  <c:v>9.18823E-2</c:v>
                </c:pt>
                <c:pt idx="19360">
                  <c:v>9.3938999999999995E-2</c:v>
                </c:pt>
                <c:pt idx="19361">
                  <c:v>9.6406599999999995E-2</c:v>
                </c:pt>
                <c:pt idx="19362">
                  <c:v>9.9264500000000006E-2</c:v>
                </c:pt>
                <c:pt idx="19363">
                  <c:v>0.102607</c:v>
                </c:pt>
                <c:pt idx="19364">
                  <c:v>0.10649500000000001</c:v>
                </c:pt>
                <c:pt idx="19365">
                  <c:v>0.111</c:v>
                </c:pt>
                <c:pt idx="19366">
                  <c:v>0.11620999999999999</c:v>
                </c:pt>
                <c:pt idx="19367">
                  <c:v>0.122234</c:v>
                </c:pt>
                <c:pt idx="19368">
                  <c:v>0.127364</c:v>
                </c:pt>
                <c:pt idx="19369">
                  <c:v>0.13309399999999999</c:v>
                </c:pt>
                <c:pt idx="19370">
                  <c:v>0.14041200000000001</c:v>
                </c:pt>
                <c:pt idx="19371">
                  <c:v>0.14719099999999999</c:v>
                </c:pt>
                <c:pt idx="19372">
                  <c:v>0.154748</c:v>
                </c:pt>
                <c:pt idx="19373">
                  <c:v>0.16319500000000001</c:v>
                </c:pt>
                <c:pt idx="19374">
                  <c:v>0.17266599999999999</c:v>
                </c:pt>
                <c:pt idx="19375">
                  <c:v>0.18332200000000001</c:v>
                </c:pt>
                <c:pt idx="19376">
                  <c:v>0.195358</c:v>
                </c:pt>
                <c:pt idx="19377">
                  <c:v>0.205433</c:v>
                </c:pt>
                <c:pt idx="19378">
                  <c:v>0.21653700000000001</c:v>
                </c:pt>
                <c:pt idx="19379">
                  <c:v>0.22820099999999999</c:v>
                </c:pt>
                <c:pt idx="19380">
                  <c:v>0.24107200000000001</c:v>
                </c:pt>
                <c:pt idx="19381">
                  <c:v>0.25532199999999999</c:v>
                </c:pt>
                <c:pt idx="19382">
                  <c:v>0.27115400000000001</c:v>
                </c:pt>
                <c:pt idx="19383">
                  <c:v>0.28881699999999999</c:v>
                </c:pt>
                <c:pt idx="19384">
                  <c:v>0.30860500000000002</c:v>
                </c:pt>
                <c:pt idx="19385">
                  <c:v>0.32506000000000002</c:v>
                </c:pt>
                <c:pt idx="19386">
                  <c:v>0.34310000000000002</c:v>
                </c:pt>
                <c:pt idx="19387">
                  <c:v>0.366093</c:v>
                </c:pt>
                <c:pt idx="19388">
                  <c:v>0.38756499999999999</c:v>
                </c:pt>
                <c:pt idx="19389">
                  <c:v>0.41130499999999998</c:v>
                </c:pt>
                <c:pt idx="19390">
                  <c:v>0.43767099999999998</c:v>
                </c:pt>
                <c:pt idx="19391">
                  <c:v>0.46710400000000002</c:v>
                </c:pt>
                <c:pt idx="19392">
                  <c:v>0.49151800000000001</c:v>
                </c:pt>
                <c:pt idx="19393">
                  <c:v>0.51824400000000004</c:v>
                </c:pt>
                <c:pt idx="19394">
                  <c:v>0.54762999999999995</c:v>
                </c:pt>
                <c:pt idx="19395">
                  <c:v>0.58008300000000002</c:v>
                </c:pt>
                <c:pt idx="19396">
                  <c:v>0.60366500000000001</c:v>
                </c:pt>
                <c:pt idx="19397">
                  <c:v>0.64025399999999999</c:v>
                </c:pt>
                <c:pt idx="19398">
                  <c:v>0.68100099999999997</c:v>
                </c:pt>
                <c:pt idx="19399">
                  <c:v>0.72664600000000001</c:v>
                </c:pt>
                <c:pt idx="19400">
                  <c:v>0.76462600000000003</c:v>
                </c:pt>
                <c:pt idx="19401">
                  <c:v>0.80631200000000003</c:v>
                </c:pt>
                <c:pt idx="19402">
                  <c:v>0.85223700000000002</c:v>
                </c:pt>
                <c:pt idx="19403">
                  <c:v>0.90300100000000005</c:v>
                </c:pt>
                <c:pt idx="19404">
                  <c:v>0.95933800000000002</c:v>
                </c:pt>
                <c:pt idx="19405">
                  <c:v>1.0220499999999999</c:v>
                </c:pt>
                <c:pt idx="19406">
                  <c:v>1.0678700000000001</c:v>
                </c:pt>
                <c:pt idx="19407">
                  <c:v>1.1380300000000001</c:v>
                </c:pt>
                <c:pt idx="19408">
                  <c:v>1.21614</c:v>
                </c:pt>
                <c:pt idx="19409">
                  <c:v>1.3033399999999999</c:v>
                </c:pt>
                <c:pt idx="19410">
                  <c:v>1.3754299999999999</c:v>
                </c:pt>
                <c:pt idx="19411">
                  <c:v>1.4539</c:v>
                </c:pt>
                <c:pt idx="19412">
                  <c:v>1.53939</c:v>
                </c:pt>
                <c:pt idx="19413">
                  <c:v>1.6325499999999999</c:v>
                </c:pt>
                <c:pt idx="19414">
                  <c:v>1.73417</c:v>
                </c:pt>
                <c:pt idx="19415">
                  <c:v>1.8449800000000001</c:v>
                </c:pt>
                <c:pt idx="19416">
                  <c:v>1.92438</c:v>
                </c:pt>
                <c:pt idx="19417">
                  <c:v>2.0674399999999999</c:v>
                </c:pt>
                <c:pt idx="19418">
                  <c:v>2.2249400000000001</c:v>
                </c:pt>
                <c:pt idx="19419">
                  <c:v>2.3982800000000002</c:v>
                </c:pt>
                <c:pt idx="19420">
                  <c:v>2.5889000000000002</c:v>
                </c:pt>
                <c:pt idx="19421">
                  <c:v>2.7983699999999998</c:v>
                </c:pt>
                <c:pt idx="19422">
                  <c:v>3.0282100000000001</c:v>
                </c:pt>
                <c:pt idx="19423">
                  <c:v>3.28009</c:v>
                </c:pt>
                <c:pt idx="19424">
                  <c:v>3.4797500000000001</c:v>
                </c:pt>
                <c:pt idx="19425">
                  <c:v>3.7942499999999999</c:v>
                </c:pt>
                <c:pt idx="19426">
                  <c:v>4.0061200000000001</c:v>
                </c:pt>
                <c:pt idx="19427">
                  <c:v>4.3236100000000004</c:v>
                </c:pt>
                <c:pt idx="19428">
                  <c:v>4.6921200000000001</c:v>
                </c:pt>
                <c:pt idx="19429">
                  <c:v>5.09152</c:v>
                </c:pt>
                <c:pt idx="19430">
                  <c:v>5.3756500000000003</c:v>
                </c:pt>
                <c:pt idx="19431">
                  <c:v>5.86111</c:v>
                </c:pt>
                <c:pt idx="19432">
                  <c:v>6.3856799999999998</c:v>
                </c:pt>
                <c:pt idx="19433">
                  <c:v>6.9142299999999999</c:v>
                </c:pt>
                <c:pt idx="19434">
                  <c:v>7.4788300000000003</c:v>
                </c:pt>
                <c:pt idx="19435">
                  <c:v>8.0852299999999993</c:v>
                </c:pt>
                <c:pt idx="19436">
                  <c:v>8.7398100000000003</c:v>
                </c:pt>
                <c:pt idx="19437">
                  <c:v>9.6719399999999993</c:v>
                </c:pt>
                <c:pt idx="19438">
                  <c:v>10.5937</c:v>
                </c:pt>
                <c:pt idx="19439">
                  <c:v>11.569000000000001</c:v>
                </c:pt>
                <c:pt idx="19440">
                  <c:v>12.9823</c:v>
                </c:pt>
                <c:pt idx="19441">
                  <c:v>14.9054</c:v>
                </c:pt>
                <c:pt idx="19442">
                  <c:v>18.231000000000002</c:v>
                </c:pt>
                <c:pt idx="19443">
                  <c:v>21.381599999999999</c:v>
                </c:pt>
                <c:pt idx="19444">
                  <c:v>22.978100000000001</c:v>
                </c:pt>
                <c:pt idx="19445">
                  <c:v>24.247399999999999</c:v>
                </c:pt>
                <c:pt idx="19446">
                  <c:v>25.395700000000001</c:v>
                </c:pt>
                <c:pt idx="19447">
                  <c:v>26.397099999999998</c:v>
                </c:pt>
                <c:pt idx="19448">
                  <c:v>27.227599999999999</c:v>
                </c:pt>
                <c:pt idx="19449">
                  <c:v>27.676300000000001</c:v>
                </c:pt>
                <c:pt idx="19450">
                  <c:v>28.1387</c:v>
                </c:pt>
                <c:pt idx="19451">
                  <c:v>28.427900000000001</c:v>
                </c:pt>
                <c:pt idx="19452">
                  <c:v>28.539000000000001</c:v>
                </c:pt>
                <c:pt idx="19453">
                  <c:v>28.433599999999998</c:v>
                </c:pt>
                <c:pt idx="19454">
                  <c:v>28.1143</c:v>
                </c:pt>
                <c:pt idx="19455">
                  <c:v>27.681899999999999</c:v>
                </c:pt>
                <c:pt idx="19456">
                  <c:v>27.1218</c:v>
                </c:pt>
                <c:pt idx="19457">
                  <c:v>26.4512</c:v>
                </c:pt>
                <c:pt idx="19458">
                  <c:v>25.2425</c:v>
                </c:pt>
                <c:pt idx="19459">
                  <c:v>23.743600000000001</c:v>
                </c:pt>
                <c:pt idx="19460">
                  <c:v>21.884799999999998</c:v>
                </c:pt>
                <c:pt idx="19461">
                  <c:v>19.595400000000001</c:v>
                </c:pt>
                <c:pt idx="19462">
                  <c:v>15.388999999999999</c:v>
                </c:pt>
                <c:pt idx="19463">
                  <c:v>13.706899999999999</c:v>
                </c:pt>
                <c:pt idx="19464">
                  <c:v>12.5463</c:v>
                </c:pt>
                <c:pt idx="19465">
                  <c:v>11.17</c:v>
                </c:pt>
                <c:pt idx="19466">
                  <c:v>10.083399999999999</c:v>
                </c:pt>
                <c:pt idx="19467">
                  <c:v>9.2026500000000002</c:v>
                </c:pt>
                <c:pt idx="19468">
                  <c:v>8.3778900000000007</c:v>
                </c:pt>
                <c:pt idx="19469">
                  <c:v>7.6103199999999998</c:v>
                </c:pt>
                <c:pt idx="19470">
                  <c:v>6.8999100000000002</c:v>
                </c:pt>
                <c:pt idx="19471">
                  <c:v>6.2460599999999999</c:v>
                </c:pt>
                <c:pt idx="19472">
                  <c:v>5.7314999999999996</c:v>
                </c:pt>
                <c:pt idx="19473">
                  <c:v>5.2558400000000001</c:v>
                </c:pt>
                <c:pt idx="19474">
                  <c:v>4.8174599999999996</c:v>
                </c:pt>
                <c:pt idx="19475">
                  <c:v>4.4147800000000004</c:v>
                </c:pt>
                <c:pt idx="19476">
                  <c:v>4.04582</c:v>
                </c:pt>
                <c:pt idx="19477">
                  <c:v>3.7087699999999999</c:v>
                </c:pt>
                <c:pt idx="19478">
                  <c:v>3.4756300000000002</c:v>
                </c:pt>
                <c:pt idx="19479">
                  <c:v>3.25848</c:v>
                </c:pt>
                <c:pt idx="19480">
                  <c:v>3.0401899999999999</c:v>
                </c:pt>
                <c:pt idx="19481">
                  <c:v>2.8089</c:v>
                </c:pt>
                <c:pt idx="19482">
                  <c:v>2.5980699999999999</c:v>
                </c:pt>
                <c:pt idx="19483">
                  <c:v>2.4061699999999999</c:v>
                </c:pt>
                <c:pt idx="19484">
                  <c:v>2.2316400000000001</c:v>
                </c:pt>
                <c:pt idx="19485">
                  <c:v>2.07307</c:v>
                </c:pt>
                <c:pt idx="19486">
                  <c:v>1.9289799999999999</c:v>
                </c:pt>
                <c:pt idx="19487">
                  <c:v>1.7981799999999999</c:v>
                </c:pt>
                <c:pt idx="19488">
                  <c:v>1.6794</c:v>
                </c:pt>
                <c:pt idx="19489">
                  <c:v>1.5715300000000001</c:v>
                </c:pt>
                <c:pt idx="19490">
                  <c:v>1.4735100000000001</c:v>
                </c:pt>
                <c:pt idx="19491">
                  <c:v>1.37033</c:v>
                </c:pt>
                <c:pt idx="19492">
                  <c:v>1.2716400000000001</c:v>
                </c:pt>
                <c:pt idx="19493">
                  <c:v>1.1837599999999999</c:v>
                </c:pt>
                <c:pt idx="19494">
                  <c:v>1.1052900000000001</c:v>
                </c:pt>
                <c:pt idx="19495">
                  <c:v>1.0350699999999999</c:v>
                </c:pt>
                <c:pt idx="19496">
                  <c:v>0.97204599999999997</c:v>
                </c:pt>
                <c:pt idx="19497">
                  <c:v>0.91531200000000001</c:v>
                </c:pt>
                <c:pt idx="19498">
                  <c:v>0.86406700000000003</c:v>
                </c:pt>
                <c:pt idx="19499">
                  <c:v>0.81763200000000003</c:v>
                </c:pt>
                <c:pt idx="19500">
                  <c:v>0.77540799999999999</c:v>
                </c:pt>
                <c:pt idx="19501">
                  <c:v>0.73688900000000002</c:v>
                </c:pt>
                <c:pt idx="19502">
                  <c:v>0.69557899999999995</c:v>
                </c:pt>
                <c:pt idx="19503">
                  <c:v>0.65819300000000003</c:v>
                </c:pt>
                <c:pt idx="19504">
                  <c:v>0.62420200000000003</c:v>
                </c:pt>
                <c:pt idx="19505">
                  <c:v>0.593171</c:v>
                </c:pt>
                <c:pt idx="19506">
                  <c:v>0.55577200000000004</c:v>
                </c:pt>
                <c:pt idx="19507">
                  <c:v>0.52226300000000003</c:v>
                </c:pt>
                <c:pt idx="19508">
                  <c:v>0.49207200000000001</c:v>
                </c:pt>
                <c:pt idx="19509">
                  <c:v>0.46472799999999997</c:v>
                </c:pt>
                <c:pt idx="19510">
                  <c:v>0.43985200000000002</c:v>
                </c:pt>
                <c:pt idx="19511">
                  <c:v>0.41129599999999999</c:v>
                </c:pt>
                <c:pt idx="19512">
                  <c:v>0.38569500000000001</c:v>
                </c:pt>
                <c:pt idx="19513">
                  <c:v>0.36262499999999998</c:v>
                </c:pt>
                <c:pt idx="19514">
                  <c:v>0.34174199999999999</c:v>
                </c:pt>
                <c:pt idx="19515">
                  <c:v>0.32275999999999999</c:v>
                </c:pt>
                <c:pt idx="19516">
                  <c:v>0.30544700000000002</c:v>
                </c:pt>
                <c:pt idx="19517">
                  <c:v>0.289601</c:v>
                </c:pt>
                <c:pt idx="19518">
                  <c:v>0.27505600000000002</c:v>
                </c:pt>
                <c:pt idx="19519">
                  <c:v>0.25743700000000003</c:v>
                </c:pt>
                <c:pt idx="19520">
                  <c:v>0.241589</c:v>
                </c:pt>
                <c:pt idx="19521">
                  <c:v>0.227275</c:v>
                </c:pt>
                <c:pt idx="19522">
                  <c:v>0.21429799999999999</c:v>
                </c:pt>
                <c:pt idx="19523">
                  <c:v>0.20249200000000001</c:v>
                </c:pt>
                <c:pt idx="19524">
                  <c:v>0.191717</c:v>
                </c:pt>
                <c:pt idx="19525">
                  <c:v>0.18185299999999999</c:v>
                </c:pt>
                <c:pt idx="19526">
                  <c:v>0.17280000000000001</c:v>
                </c:pt>
                <c:pt idx="19527">
                  <c:v>0.16131799999999999</c:v>
                </c:pt>
                <c:pt idx="19528">
                  <c:v>0.15104799999999999</c:v>
                </c:pt>
                <c:pt idx="19529">
                  <c:v>0.141821</c:v>
                </c:pt>
                <c:pt idx="19530">
                  <c:v>0.13349800000000001</c:v>
                </c:pt>
                <c:pt idx="19531">
                  <c:v>0.12596099999999999</c:v>
                </c:pt>
                <c:pt idx="19532">
                  <c:v>0.119113</c:v>
                </c:pt>
                <c:pt idx="19533">
                  <c:v>0.11287</c:v>
                </c:pt>
                <c:pt idx="19534">
                  <c:v>0.10716199999999999</c:v>
                </c:pt>
                <c:pt idx="19535">
                  <c:v>0.10051300000000001</c:v>
                </c:pt>
                <c:pt idx="19536">
                  <c:v>9.4541299999999995E-2</c:v>
                </c:pt>
                <c:pt idx="19537">
                  <c:v>8.9157299999999995E-2</c:v>
                </c:pt>
                <c:pt idx="19538">
                  <c:v>8.4285499999999999E-2</c:v>
                </c:pt>
                <c:pt idx="19539">
                  <c:v>7.9861799999999997E-2</c:v>
                </c:pt>
                <c:pt idx="19540">
                  <c:v>7.5832499999999997E-2</c:v>
                </c:pt>
                <c:pt idx="19541">
                  <c:v>7.2151400000000004E-2</c:v>
                </c:pt>
                <c:pt idx="19542">
                  <c:v>6.8779199999999999E-2</c:v>
                </c:pt>
                <c:pt idx="19543">
                  <c:v>6.4705100000000002E-2</c:v>
                </c:pt>
                <c:pt idx="19544">
                  <c:v>6.1052500000000003E-2</c:v>
                </c:pt>
                <c:pt idx="19545">
                  <c:v>5.77651E-2</c:v>
                </c:pt>
                <c:pt idx="19546">
                  <c:v>5.47961E-2</c:v>
                </c:pt>
                <c:pt idx="19547">
                  <c:v>5.2105499999999999E-2</c:v>
                </c:pt>
                <c:pt idx="19548">
                  <c:v>4.96587E-2</c:v>
                </c:pt>
                <c:pt idx="19549">
                  <c:v>4.7426000000000003E-2</c:v>
                </c:pt>
                <c:pt idx="19550">
                  <c:v>4.4581900000000001E-2</c:v>
                </c:pt>
                <c:pt idx="19551">
                  <c:v>4.2342400000000002E-2</c:v>
                </c:pt>
                <c:pt idx="19552">
                  <c:v>4.0322900000000002E-2</c:v>
                </c:pt>
                <c:pt idx="19553">
                  <c:v>3.84964E-2</c:v>
                </c:pt>
                <c:pt idx="19554">
                  <c:v>3.6322E-2</c:v>
                </c:pt>
                <c:pt idx="19555">
                  <c:v>3.4404499999999998E-2</c:v>
                </c:pt>
                <c:pt idx="19556">
                  <c:v>3.2707100000000003E-2</c:v>
                </c:pt>
                <c:pt idx="19557">
                  <c:v>3.1199399999999999E-2</c:v>
                </c:pt>
                <c:pt idx="19558">
                  <c:v>2.9856799999999999E-2</c:v>
                </c:pt>
                <c:pt idx="19559">
                  <c:v>2.8545999999999998E-2</c:v>
                </c:pt>
                <c:pt idx="19560">
                  <c:v>2.7289399999999998E-2</c:v>
                </c:pt>
                <c:pt idx="19561">
                  <c:v>2.6191300000000001E-2</c:v>
                </c:pt>
                <c:pt idx="19562">
                  <c:v>2.5234300000000001E-2</c:v>
                </c:pt>
                <c:pt idx="19563">
                  <c:v>2.4402900000000002E-2</c:v>
                </c:pt>
                <c:pt idx="19564">
                  <c:v>2.3681000000000001E-2</c:v>
                </c:pt>
                <c:pt idx="19565">
                  <c:v>2.3059300000000001E-2</c:v>
                </c:pt>
                <c:pt idx="19566">
                  <c:v>2.25332E-2</c:v>
                </c:pt>
                <c:pt idx="19567">
                  <c:v>2.20664E-2</c:v>
                </c:pt>
                <c:pt idx="19568">
                  <c:v>2.16802E-2</c:v>
                </c:pt>
                <c:pt idx="19569">
                  <c:v>2.1415E-2</c:v>
                </c:pt>
                <c:pt idx="19570">
                  <c:v>2.1283099999999999E-2</c:v>
                </c:pt>
                <c:pt idx="19571">
                  <c:v>2.1272900000000001E-2</c:v>
                </c:pt>
                <c:pt idx="19572">
                  <c:v>2.1381000000000001E-2</c:v>
                </c:pt>
                <c:pt idx="19573">
                  <c:v>2.1561899999999998E-2</c:v>
                </c:pt>
                <c:pt idx="19574">
                  <c:v>2.18485E-2</c:v>
                </c:pt>
                <c:pt idx="19575">
                  <c:v>2.2267700000000001E-2</c:v>
                </c:pt>
                <c:pt idx="19576">
                  <c:v>2.26914E-2</c:v>
                </c:pt>
                <c:pt idx="19577">
                  <c:v>2.32313E-2</c:v>
                </c:pt>
                <c:pt idx="19578">
                  <c:v>2.39154E-2</c:v>
                </c:pt>
                <c:pt idx="19579">
                  <c:v>2.4782800000000001E-2</c:v>
                </c:pt>
                <c:pt idx="19580">
                  <c:v>2.54898E-2</c:v>
                </c:pt>
                <c:pt idx="19581">
                  <c:v>2.62358E-2</c:v>
                </c:pt>
                <c:pt idx="19582">
                  <c:v>2.71075E-2</c:v>
                </c:pt>
                <c:pt idx="19583">
                  <c:v>2.8132299999999999E-2</c:v>
                </c:pt>
                <c:pt idx="19584">
                  <c:v>2.9345900000000001E-2</c:v>
                </c:pt>
                <c:pt idx="19585">
                  <c:v>3.04082E-2</c:v>
                </c:pt>
                <c:pt idx="19586">
                  <c:v>3.1629299999999999E-2</c:v>
                </c:pt>
                <c:pt idx="19587">
                  <c:v>3.3042799999999997E-2</c:v>
                </c:pt>
                <c:pt idx="19588">
                  <c:v>3.4692300000000002E-2</c:v>
                </c:pt>
                <c:pt idx="19589">
                  <c:v>3.5951499999999997E-2</c:v>
                </c:pt>
                <c:pt idx="19590">
                  <c:v>3.7364099999999997E-2</c:v>
                </c:pt>
                <c:pt idx="19591">
                  <c:v>3.8954900000000001E-2</c:v>
                </c:pt>
                <c:pt idx="19592">
                  <c:v>4.07666E-2</c:v>
                </c:pt>
                <c:pt idx="19593">
                  <c:v>4.2854200000000002E-2</c:v>
                </c:pt>
                <c:pt idx="19594">
                  <c:v>4.4648300000000002E-2</c:v>
                </c:pt>
                <c:pt idx="19595">
                  <c:v>4.6691700000000003E-2</c:v>
                </c:pt>
                <c:pt idx="19596">
                  <c:v>4.9055099999999997E-2</c:v>
                </c:pt>
                <c:pt idx="19597">
                  <c:v>5.0856800000000001E-2</c:v>
                </c:pt>
                <c:pt idx="19598">
                  <c:v>5.28859E-2</c:v>
                </c:pt>
                <c:pt idx="19599">
                  <c:v>5.5195599999999997E-2</c:v>
                </c:pt>
                <c:pt idx="19600">
                  <c:v>5.7854299999999997E-2</c:v>
                </c:pt>
                <c:pt idx="19601">
                  <c:v>6.0129799999999997E-2</c:v>
                </c:pt>
                <c:pt idx="19602">
                  <c:v>6.2696799999999997E-2</c:v>
                </c:pt>
                <c:pt idx="19603">
                  <c:v>6.5613099999999994E-2</c:v>
                </c:pt>
                <c:pt idx="19604">
                  <c:v>6.8945000000000006E-2</c:v>
                </c:pt>
                <c:pt idx="19605">
                  <c:v>7.2774199999999997E-2</c:v>
                </c:pt>
                <c:pt idx="19606">
                  <c:v>7.6030299999999995E-2</c:v>
                </c:pt>
                <c:pt idx="19607">
                  <c:v>7.9667699999999994E-2</c:v>
                </c:pt>
                <c:pt idx="19608">
                  <c:v>8.3741499999999996E-2</c:v>
                </c:pt>
                <c:pt idx="19609">
                  <c:v>8.8311799999999996E-2</c:v>
                </c:pt>
                <c:pt idx="19610">
                  <c:v>9.3451300000000001E-2</c:v>
                </c:pt>
                <c:pt idx="19611">
                  <c:v>9.9235799999999999E-2</c:v>
                </c:pt>
                <c:pt idx="19612">
                  <c:v>0.105756</c:v>
                </c:pt>
                <c:pt idx="19613">
                  <c:v>0.113112</c:v>
                </c:pt>
                <c:pt idx="19614">
                  <c:v>0.121416</c:v>
                </c:pt>
                <c:pt idx="19615">
                  <c:v>0.12753800000000001</c:v>
                </c:pt>
                <c:pt idx="19616">
                  <c:v>0.13417799999999999</c:v>
                </c:pt>
                <c:pt idx="19617">
                  <c:v>0.141376</c:v>
                </c:pt>
                <c:pt idx="19618">
                  <c:v>0.14918000000000001</c:v>
                </c:pt>
                <c:pt idx="19619">
                  <c:v>0.157641</c:v>
                </c:pt>
                <c:pt idx="19620">
                  <c:v>0.16681099999999999</c:v>
                </c:pt>
                <c:pt idx="19621">
                  <c:v>0.17674599999999999</c:v>
                </c:pt>
                <c:pt idx="19622">
                  <c:v>0.18750500000000001</c:v>
                </c:pt>
                <c:pt idx="19623">
                  <c:v>0.199153</c:v>
                </c:pt>
                <c:pt idx="19624">
                  <c:v>0.211758</c:v>
                </c:pt>
                <c:pt idx="19625">
                  <c:v>0.22539000000000001</c:v>
                </c:pt>
                <c:pt idx="19626">
                  <c:v>0.240124</c:v>
                </c:pt>
                <c:pt idx="19627">
                  <c:v>0.25788800000000001</c:v>
                </c:pt>
                <c:pt idx="19628">
                  <c:v>0.279256</c:v>
                </c:pt>
                <c:pt idx="19629">
                  <c:v>0.30269200000000002</c:v>
                </c:pt>
                <c:pt idx="19630">
                  <c:v>0.32836799999999999</c:v>
                </c:pt>
                <c:pt idx="19631">
                  <c:v>0.35646800000000001</c:v>
                </c:pt>
                <c:pt idx="19632">
                  <c:v>0.387183</c:v>
                </c:pt>
                <c:pt idx="19633">
                  <c:v>0.420709</c:v>
                </c:pt>
                <c:pt idx="19634">
                  <c:v>0.45725700000000002</c:v>
                </c:pt>
                <c:pt idx="19635">
                  <c:v>0.49704799999999999</c:v>
                </c:pt>
                <c:pt idx="19636">
                  <c:v>0.54030800000000001</c:v>
                </c:pt>
                <c:pt idx="19637">
                  <c:v>0.58726599999999995</c:v>
                </c:pt>
                <c:pt idx="19638">
                  <c:v>0.63815999999999995</c:v>
                </c:pt>
                <c:pt idx="19639">
                  <c:v>0.69323999999999997</c:v>
                </c:pt>
                <c:pt idx="19640">
                  <c:v>0.75275700000000001</c:v>
                </c:pt>
                <c:pt idx="19641">
                  <c:v>0.81695799999999996</c:v>
                </c:pt>
                <c:pt idx="19642">
                  <c:v>0.88609899999999997</c:v>
                </c:pt>
                <c:pt idx="19643">
                  <c:v>0.95346600000000004</c:v>
                </c:pt>
                <c:pt idx="19644">
                  <c:v>1.0515699999999999</c:v>
                </c:pt>
                <c:pt idx="19645">
                  <c:v>1.1583300000000001</c:v>
                </c:pt>
                <c:pt idx="19646">
                  <c:v>1.2741800000000001</c:v>
                </c:pt>
                <c:pt idx="19647">
                  <c:v>1.39958</c:v>
                </c:pt>
                <c:pt idx="19648">
                  <c:v>1.53488</c:v>
                </c:pt>
                <c:pt idx="19649">
                  <c:v>1.68058</c:v>
                </c:pt>
                <c:pt idx="19650">
                  <c:v>1.8369</c:v>
                </c:pt>
                <c:pt idx="19651">
                  <c:v>2.0042</c:v>
                </c:pt>
                <c:pt idx="19652">
                  <c:v>2.1826699999999999</c:v>
                </c:pt>
                <c:pt idx="19653">
                  <c:v>2.3725399999999999</c:v>
                </c:pt>
                <c:pt idx="19654">
                  <c:v>2.6202000000000001</c:v>
                </c:pt>
                <c:pt idx="19655">
                  <c:v>2.9100100000000002</c:v>
                </c:pt>
                <c:pt idx="19656">
                  <c:v>3.2199800000000001</c:v>
                </c:pt>
                <c:pt idx="19657">
                  <c:v>3.54976</c:v>
                </c:pt>
                <c:pt idx="19658">
                  <c:v>3.8983300000000001</c:v>
                </c:pt>
                <c:pt idx="19659">
                  <c:v>4.3482599999999998</c:v>
                </c:pt>
                <c:pt idx="19660">
                  <c:v>4.9988799999999998</c:v>
                </c:pt>
                <c:pt idx="19661">
                  <c:v>5.68316</c:v>
                </c:pt>
                <c:pt idx="19662">
                  <c:v>7.6097200000000003</c:v>
                </c:pt>
                <c:pt idx="19663">
                  <c:v>8.4071300000000004</c:v>
                </c:pt>
                <c:pt idx="19664">
                  <c:v>9.0321499999999997</c:v>
                </c:pt>
                <c:pt idx="19665">
                  <c:v>9.5202399999999994</c:v>
                </c:pt>
                <c:pt idx="19666">
                  <c:v>9.7904099999999996</c:v>
                </c:pt>
                <c:pt idx="19667">
                  <c:v>10.167400000000001</c:v>
                </c:pt>
                <c:pt idx="19668">
                  <c:v>10.4093</c:v>
                </c:pt>
                <c:pt idx="19669">
                  <c:v>10.6191</c:v>
                </c:pt>
                <c:pt idx="19670">
                  <c:v>10.7682</c:v>
                </c:pt>
                <c:pt idx="19671">
                  <c:v>10.84</c:v>
                </c:pt>
                <c:pt idx="19672">
                  <c:v>10.8484</c:v>
                </c:pt>
                <c:pt idx="19673">
                  <c:v>10.8102</c:v>
                </c:pt>
                <c:pt idx="19674">
                  <c:v>10.696899999999999</c:v>
                </c:pt>
                <c:pt idx="19675">
                  <c:v>10.545999999999999</c:v>
                </c:pt>
                <c:pt idx="19676">
                  <c:v>10.3657</c:v>
                </c:pt>
                <c:pt idx="19677">
                  <c:v>10.1</c:v>
                </c:pt>
                <c:pt idx="19678">
                  <c:v>9.7094000000000005</c:v>
                </c:pt>
                <c:pt idx="19679">
                  <c:v>9.2991200000000003</c:v>
                </c:pt>
                <c:pt idx="19680">
                  <c:v>8.7778500000000008</c:v>
                </c:pt>
                <c:pt idx="19681">
                  <c:v>8.0161200000000008</c:v>
                </c:pt>
                <c:pt idx="19682">
                  <c:v>7.1198399999999999</c:v>
                </c:pt>
                <c:pt idx="19683">
                  <c:v>5.6342600000000003</c:v>
                </c:pt>
                <c:pt idx="19684">
                  <c:v>5.0190999999999999</c:v>
                </c:pt>
                <c:pt idx="19685">
                  <c:v>4.4309200000000004</c:v>
                </c:pt>
                <c:pt idx="19686">
                  <c:v>3.9367700000000001</c:v>
                </c:pt>
                <c:pt idx="19687">
                  <c:v>3.5863999999999998</c:v>
                </c:pt>
                <c:pt idx="19688">
                  <c:v>3.2547600000000001</c:v>
                </c:pt>
                <c:pt idx="19689">
                  <c:v>2.9428200000000002</c:v>
                </c:pt>
                <c:pt idx="19690">
                  <c:v>2.6823700000000001</c:v>
                </c:pt>
                <c:pt idx="19691">
                  <c:v>2.4380999999999999</c:v>
                </c:pt>
                <c:pt idx="19692">
                  <c:v>2.2099500000000001</c:v>
                </c:pt>
                <c:pt idx="19693">
                  <c:v>1.9978400000000001</c:v>
                </c:pt>
                <c:pt idx="19694">
                  <c:v>1.84903</c:v>
                </c:pt>
                <c:pt idx="19695">
                  <c:v>1.7089300000000001</c:v>
                </c:pt>
                <c:pt idx="19696">
                  <c:v>1.5772900000000001</c:v>
                </c:pt>
                <c:pt idx="19697">
                  <c:v>1.45391</c:v>
                </c:pt>
                <c:pt idx="19698">
                  <c:v>1.3384799999999999</c:v>
                </c:pt>
                <c:pt idx="19699">
                  <c:v>1.21353</c:v>
                </c:pt>
                <c:pt idx="19700">
                  <c:v>1.1304399999999999</c:v>
                </c:pt>
                <c:pt idx="19701">
                  <c:v>1.05226</c:v>
                </c:pt>
                <c:pt idx="19702">
                  <c:v>0.97884000000000004</c:v>
                </c:pt>
                <c:pt idx="19703">
                  <c:v>0.90995000000000004</c:v>
                </c:pt>
                <c:pt idx="19704">
                  <c:v>0.84543800000000002</c:v>
                </c:pt>
                <c:pt idx="19705">
                  <c:v>0.78508699999999998</c:v>
                </c:pt>
                <c:pt idx="19706">
                  <c:v>0.72872700000000001</c:v>
                </c:pt>
                <c:pt idx="19707">
                  <c:v>0.67612899999999998</c:v>
                </c:pt>
                <c:pt idx="19708">
                  <c:v>0.62714000000000003</c:v>
                </c:pt>
                <c:pt idx="19709">
                  <c:v>0.58155500000000004</c:v>
                </c:pt>
                <c:pt idx="19710">
                  <c:v>0.53920500000000005</c:v>
                </c:pt>
                <c:pt idx="19711">
                  <c:v>0.49988900000000003</c:v>
                </c:pt>
                <c:pt idx="19712">
                  <c:v>0.46345399999999998</c:v>
                </c:pt>
                <c:pt idx="19713">
                  <c:v>0.42971500000000001</c:v>
                </c:pt>
                <c:pt idx="19714">
                  <c:v>0.39851999999999999</c:v>
                </c:pt>
                <c:pt idx="19715">
                  <c:v>0.36419299999999999</c:v>
                </c:pt>
                <c:pt idx="19716">
                  <c:v>0.33304</c:v>
                </c:pt>
                <c:pt idx="19717">
                  <c:v>0.30479600000000001</c:v>
                </c:pt>
                <c:pt idx="19718">
                  <c:v>0.27923300000000001</c:v>
                </c:pt>
                <c:pt idx="19719">
                  <c:v>0.25611899999999999</c:v>
                </c:pt>
                <c:pt idx="19720">
                  <c:v>0.23525099999999999</c:v>
                </c:pt>
                <c:pt idx="19721">
                  <c:v>0.21642700000000001</c:v>
                </c:pt>
                <c:pt idx="19722">
                  <c:v>0.19947300000000001</c:v>
                </c:pt>
                <c:pt idx="19723">
                  <c:v>0.18420600000000001</c:v>
                </c:pt>
                <c:pt idx="19724">
                  <c:v>0.17047999999999999</c:v>
                </c:pt>
                <c:pt idx="19725">
                  <c:v>0.158141</c:v>
                </c:pt>
                <c:pt idx="19726">
                  <c:v>0.14705799999999999</c:v>
                </c:pt>
                <c:pt idx="19727">
                  <c:v>0.13710600000000001</c:v>
                </c:pt>
                <c:pt idx="19728">
                  <c:v>0.12817300000000001</c:v>
                </c:pt>
                <c:pt idx="19729">
                  <c:v>0.120155</c:v>
                </c:pt>
                <c:pt idx="19730">
                  <c:v>0.112959</c:v>
                </c:pt>
                <c:pt idx="19731">
                  <c:v>0.10649500000000001</c:v>
                </c:pt>
                <c:pt idx="19732">
                  <c:v>0.100691</c:v>
                </c:pt>
                <c:pt idx="19733">
                  <c:v>9.5473000000000002E-2</c:v>
                </c:pt>
                <c:pt idx="19734">
                  <c:v>9.0779499999999999E-2</c:v>
                </c:pt>
                <c:pt idx="19735">
                  <c:v>8.6551799999999998E-2</c:v>
                </c:pt>
                <c:pt idx="19736">
                  <c:v>8.1871200000000005E-2</c:v>
                </c:pt>
                <c:pt idx="19737">
                  <c:v>7.7368800000000001E-2</c:v>
                </c:pt>
                <c:pt idx="19738">
                  <c:v>7.3436899999999999E-2</c:v>
                </c:pt>
                <c:pt idx="19739">
                  <c:v>6.99882E-2</c:v>
                </c:pt>
                <c:pt idx="19740">
                  <c:v>6.6952100000000001E-2</c:v>
                </c:pt>
                <c:pt idx="19741">
                  <c:v>6.5126199999999995E-2</c:v>
                </c:pt>
                <c:pt idx="19742">
                  <c:v>6.18779E-2</c:v>
                </c:pt>
                <c:pt idx="19743">
                  <c:v>5.9082099999999999E-2</c:v>
                </c:pt>
                <c:pt idx="19744">
                  <c:v>5.6652300000000003E-2</c:v>
                </c:pt>
                <c:pt idx="19745">
                  <c:v>5.4520899999999997E-2</c:v>
                </c:pt>
                <c:pt idx="19746">
                  <c:v>5.1766699999999999E-2</c:v>
                </c:pt>
                <c:pt idx="19747">
                  <c:v>4.9426999999999999E-2</c:v>
                </c:pt>
                <c:pt idx="19748">
                  <c:v>4.7404300000000003E-2</c:v>
                </c:pt>
                <c:pt idx="19749">
                  <c:v>4.5630200000000003E-2</c:v>
                </c:pt>
                <c:pt idx="19750">
                  <c:v>4.35679E-2</c:v>
                </c:pt>
                <c:pt idx="19751">
                  <c:v>4.1814200000000003E-2</c:v>
                </c:pt>
                <c:pt idx="19752">
                  <c:v>4.0271000000000001E-2</c:v>
                </c:pt>
                <c:pt idx="19753">
                  <c:v>3.8272E-2</c:v>
                </c:pt>
                <c:pt idx="19754">
                  <c:v>3.6576900000000002E-2</c:v>
                </c:pt>
                <c:pt idx="19755">
                  <c:v>3.5124900000000001E-2</c:v>
                </c:pt>
                <c:pt idx="19756">
                  <c:v>3.3871699999999998E-2</c:v>
                </c:pt>
                <c:pt idx="19757">
                  <c:v>3.2452599999999998E-2</c:v>
                </c:pt>
                <c:pt idx="19758">
                  <c:v>3.1267400000000001E-2</c:v>
                </c:pt>
                <c:pt idx="19759">
                  <c:v>3.0271200000000002E-2</c:v>
                </c:pt>
                <c:pt idx="19760">
                  <c:v>2.9429899999999998E-2</c:v>
                </c:pt>
                <c:pt idx="19761">
                  <c:v>2.85124E-2</c:v>
                </c:pt>
                <c:pt idx="19762">
                  <c:v>2.7772999999999999E-2</c:v>
                </c:pt>
                <c:pt idx="19763">
                  <c:v>2.73616E-2</c:v>
                </c:pt>
                <c:pt idx="19764">
                  <c:v>2.6699299999999999E-2</c:v>
                </c:pt>
                <c:pt idx="19765">
                  <c:v>2.6211700000000001E-2</c:v>
                </c:pt>
                <c:pt idx="19766">
                  <c:v>2.58643E-2</c:v>
                </c:pt>
                <c:pt idx="19767">
                  <c:v>2.55529E-2</c:v>
                </c:pt>
                <c:pt idx="19768">
                  <c:v>2.5443199999999999E-2</c:v>
                </c:pt>
                <c:pt idx="19769">
                  <c:v>2.55161E-2</c:v>
                </c:pt>
                <c:pt idx="19770">
                  <c:v>2.5762899999999998E-2</c:v>
                </c:pt>
                <c:pt idx="19771">
                  <c:v>2.61576E-2</c:v>
                </c:pt>
                <c:pt idx="19772">
                  <c:v>2.66874E-2</c:v>
                </c:pt>
                <c:pt idx="19773">
                  <c:v>2.7347400000000001E-2</c:v>
                </c:pt>
                <c:pt idx="19774">
                  <c:v>2.8136600000000001E-2</c:v>
                </c:pt>
                <c:pt idx="19775">
                  <c:v>2.9057800000000002E-2</c:v>
                </c:pt>
                <c:pt idx="19776">
                  <c:v>3.0117100000000001E-2</c:v>
                </c:pt>
                <c:pt idx="19777">
                  <c:v>3.1280200000000001E-2</c:v>
                </c:pt>
                <c:pt idx="19778">
                  <c:v>3.2592900000000001E-2</c:v>
                </c:pt>
                <c:pt idx="19779">
                  <c:v>3.4069599999999998E-2</c:v>
                </c:pt>
                <c:pt idx="19780">
                  <c:v>3.5727000000000002E-2</c:v>
                </c:pt>
                <c:pt idx="19781">
                  <c:v>3.7588499999999997E-2</c:v>
                </c:pt>
                <c:pt idx="19782">
                  <c:v>3.96865E-2</c:v>
                </c:pt>
                <c:pt idx="19783">
                  <c:v>4.2057299999999999E-2</c:v>
                </c:pt>
                <c:pt idx="19784">
                  <c:v>4.4741499999999997E-2</c:v>
                </c:pt>
                <c:pt idx="19785">
                  <c:v>4.6878799999999998E-2</c:v>
                </c:pt>
                <c:pt idx="19786">
                  <c:v>4.92246E-2</c:v>
                </c:pt>
                <c:pt idx="19787">
                  <c:v>5.1805700000000003E-2</c:v>
                </c:pt>
                <c:pt idx="19788">
                  <c:v>5.4653399999999998E-2</c:v>
                </c:pt>
                <c:pt idx="19789">
                  <c:v>5.7804599999999998E-2</c:v>
                </c:pt>
                <c:pt idx="19790">
                  <c:v>6.1303200000000002E-2</c:v>
                </c:pt>
                <c:pt idx="19791">
                  <c:v>6.5201700000000001E-2</c:v>
                </c:pt>
                <c:pt idx="19792">
                  <c:v>6.9563E-2</c:v>
                </c:pt>
                <c:pt idx="19793">
                  <c:v>7.4724299999999994E-2</c:v>
                </c:pt>
                <c:pt idx="19794">
                  <c:v>7.8547699999999998E-2</c:v>
                </c:pt>
                <c:pt idx="19795">
                  <c:v>8.2720699999999994E-2</c:v>
                </c:pt>
                <c:pt idx="19796">
                  <c:v>8.7287100000000006E-2</c:v>
                </c:pt>
                <c:pt idx="19797">
                  <c:v>9.2297699999999996E-2</c:v>
                </c:pt>
                <c:pt idx="19798">
                  <c:v>9.7812499999999997E-2</c:v>
                </c:pt>
                <c:pt idx="19799">
                  <c:v>0.103903</c:v>
                </c:pt>
                <c:pt idx="19800">
                  <c:v>0.10964699999999999</c:v>
                </c:pt>
                <c:pt idx="19801">
                  <c:v>0.11760900000000001</c:v>
                </c:pt>
                <c:pt idx="19802">
                  <c:v>0.12346699999999999</c:v>
                </c:pt>
                <c:pt idx="19803">
                  <c:v>0.129826</c:v>
                </c:pt>
                <c:pt idx="19804">
                  <c:v>0.13674500000000001</c:v>
                </c:pt>
                <c:pt idx="19805">
                  <c:v>0.144292</c:v>
                </c:pt>
                <c:pt idx="19806">
                  <c:v>0.15254599999999999</c:v>
                </c:pt>
                <c:pt idx="19807">
                  <c:v>0.16159999999999999</c:v>
                </c:pt>
                <c:pt idx="19808">
                  <c:v>0.173676</c:v>
                </c:pt>
                <c:pt idx="19809">
                  <c:v>0.182564</c:v>
                </c:pt>
                <c:pt idx="19810">
                  <c:v>0.19221199999999999</c:v>
                </c:pt>
                <c:pt idx="19811">
                  <c:v>0.202712</c:v>
                </c:pt>
                <c:pt idx="19812">
                  <c:v>0.214169</c:v>
                </c:pt>
                <c:pt idx="19813">
                  <c:v>0.22670599999999999</c:v>
                </c:pt>
                <c:pt idx="19814">
                  <c:v>0.24046799999999999</c:v>
                </c:pt>
                <c:pt idx="19815">
                  <c:v>0.25433499999999998</c:v>
                </c:pt>
                <c:pt idx="19816">
                  <c:v>0.26812999999999998</c:v>
                </c:pt>
                <c:pt idx="19817">
                  <c:v>0.283165</c:v>
                </c:pt>
                <c:pt idx="19818">
                  <c:v>0.29959799999999998</c:v>
                </c:pt>
                <c:pt idx="19819">
                  <c:v>0.31761400000000001</c:v>
                </c:pt>
                <c:pt idx="19820">
                  <c:v>0.33742899999999998</c:v>
                </c:pt>
                <c:pt idx="19821">
                  <c:v>0.35929899999999998</c:v>
                </c:pt>
                <c:pt idx="19822">
                  <c:v>0.38352999999999998</c:v>
                </c:pt>
                <c:pt idx="19823">
                  <c:v>0.40943000000000002</c:v>
                </c:pt>
                <c:pt idx="19824">
                  <c:v>0.43707699999999999</c:v>
                </c:pt>
                <c:pt idx="19825">
                  <c:v>0.46784700000000001</c:v>
                </c:pt>
                <c:pt idx="19826">
                  <c:v>0.49328</c:v>
                </c:pt>
                <c:pt idx="19827">
                  <c:v>0.52101299999999995</c:v>
                </c:pt>
                <c:pt idx="19828">
                  <c:v>0.55790499999999998</c:v>
                </c:pt>
                <c:pt idx="19829">
                  <c:v>0.58843500000000004</c:v>
                </c:pt>
                <c:pt idx="19830">
                  <c:v>0.62177000000000004</c:v>
                </c:pt>
                <c:pt idx="19831">
                  <c:v>0.66195400000000004</c:v>
                </c:pt>
                <c:pt idx="19832">
                  <c:v>0.70452199999999998</c:v>
                </c:pt>
                <c:pt idx="19833">
                  <c:v>0.751776</c:v>
                </c:pt>
                <c:pt idx="19834">
                  <c:v>0.79695099999999996</c:v>
                </c:pt>
                <c:pt idx="19835">
                  <c:v>0.83453599999999994</c:v>
                </c:pt>
                <c:pt idx="19836">
                  <c:v>0.889934</c:v>
                </c:pt>
                <c:pt idx="19837">
                  <c:v>0.950071</c:v>
                </c:pt>
                <c:pt idx="19838">
                  <c:v>1.0135799999999999</c:v>
                </c:pt>
                <c:pt idx="19839">
                  <c:v>1.0680499999999999</c:v>
                </c:pt>
                <c:pt idx="19840">
                  <c:v>1.13205</c:v>
                </c:pt>
                <c:pt idx="19841">
                  <c:v>1.2027099999999999</c:v>
                </c:pt>
                <c:pt idx="19842">
                  <c:v>1.28098</c:v>
                </c:pt>
                <c:pt idx="19843">
                  <c:v>1.3680099999999999</c:v>
                </c:pt>
                <c:pt idx="19844">
                  <c:v>1.4650799999999999</c:v>
                </c:pt>
                <c:pt idx="19845">
                  <c:v>1.55853</c:v>
                </c:pt>
                <c:pt idx="19846">
                  <c:v>1.6617900000000001</c:v>
                </c:pt>
                <c:pt idx="19847">
                  <c:v>1.77616</c:v>
                </c:pt>
                <c:pt idx="19848">
                  <c:v>1.9030199999999999</c:v>
                </c:pt>
                <c:pt idx="19849">
                  <c:v>2.0101399999999998</c:v>
                </c:pt>
                <c:pt idx="19850">
                  <c:v>2.1263899999999998</c:v>
                </c:pt>
                <c:pt idx="19851">
                  <c:v>2.2526299999999999</c:v>
                </c:pt>
                <c:pt idx="19852">
                  <c:v>2.3897599999999999</c:v>
                </c:pt>
                <c:pt idx="19853">
                  <c:v>2.5388000000000002</c:v>
                </c:pt>
                <c:pt idx="19854">
                  <c:v>2.7007400000000001</c:v>
                </c:pt>
                <c:pt idx="19855">
                  <c:v>2.8767100000000001</c:v>
                </c:pt>
                <c:pt idx="19856">
                  <c:v>3.0678200000000002</c:v>
                </c:pt>
                <c:pt idx="19857">
                  <c:v>3.2984200000000001</c:v>
                </c:pt>
                <c:pt idx="19858">
                  <c:v>3.5506600000000001</c:v>
                </c:pt>
                <c:pt idx="19859">
                  <c:v>3.82633</c:v>
                </c:pt>
                <c:pt idx="19860">
                  <c:v>4.1271100000000001</c:v>
                </c:pt>
                <c:pt idx="19861">
                  <c:v>4.45479</c:v>
                </c:pt>
                <c:pt idx="19862">
                  <c:v>4.81271</c:v>
                </c:pt>
                <c:pt idx="19863">
                  <c:v>5.2020200000000001</c:v>
                </c:pt>
                <c:pt idx="19864">
                  <c:v>5.6234000000000002</c:v>
                </c:pt>
                <c:pt idx="19865">
                  <c:v>6.0784099999999999</c:v>
                </c:pt>
                <c:pt idx="19866">
                  <c:v>6.5680399999999999</c:v>
                </c:pt>
                <c:pt idx="19867">
                  <c:v>7.11226</c:v>
                </c:pt>
                <c:pt idx="19868">
                  <c:v>7.7359</c:v>
                </c:pt>
                <c:pt idx="19869">
                  <c:v>8.4040999999999997</c:v>
                </c:pt>
                <c:pt idx="19870">
                  <c:v>9.1163900000000009</c:v>
                </c:pt>
                <c:pt idx="19871">
                  <c:v>10.132899999999999</c:v>
                </c:pt>
                <c:pt idx="19872">
                  <c:v>11.152799999999999</c:v>
                </c:pt>
                <c:pt idx="19873">
                  <c:v>12.678000000000001</c:v>
                </c:pt>
                <c:pt idx="19874">
                  <c:v>14.290800000000001</c:v>
                </c:pt>
                <c:pt idx="19875">
                  <c:v>18.919899999999998</c:v>
                </c:pt>
                <c:pt idx="19876">
                  <c:v>20.664100000000001</c:v>
                </c:pt>
                <c:pt idx="19877">
                  <c:v>21.735499999999998</c:v>
                </c:pt>
                <c:pt idx="19878">
                  <c:v>22.7072</c:v>
                </c:pt>
                <c:pt idx="19879">
                  <c:v>23.479099999999999</c:v>
                </c:pt>
                <c:pt idx="19880">
                  <c:v>24.138500000000001</c:v>
                </c:pt>
                <c:pt idx="19881">
                  <c:v>24.705500000000001</c:v>
                </c:pt>
                <c:pt idx="19882">
                  <c:v>25.1586</c:v>
                </c:pt>
                <c:pt idx="19883">
                  <c:v>25.400400000000001</c:v>
                </c:pt>
                <c:pt idx="19884">
                  <c:v>25.440899999999999</c:v>
                </c:pt>
                <c:pt idx="19885">
                  <c:v>25.3523</c:v>
                </c:pt>
                <c:pt idx="19886">
                  <c:v>25.080100000000002</c:v>
                </c:pt>
                <c:pt idx="19887">
                  <c:v>24.624600000000001</c:v>
                </c:pt>
                <c:pt idx="19888">
                  <c:v>23.999400000000001</c:v>
                </c:pt>
                <c:pt idx="19889">
                  <c:v>23.313300000000002</c:v>
                </c:pt>
                <c:pt idx="19890">
                  <c:v>22.5182</c:v>
                </c:pt>
                <c:pt idx="19891">
                  <c:v>21.3139</c:v>
                </c:pt>
                <c:pt idx="19892">
                  <c:v>19.979399999999998</c:v>
                </c:pt>
                <c:pt idx="19893">
                  <c:v>17.572299999999998</c:v>
                </c:pt>
                <c:pt idx="19894">
                  <c:v>13.866099999999999</c:v>
                </c:pt>
                <c:pt idx="19895">
                  <c:v>12.4473</c:v>
                </c:pt>
                <c:pt idx="19896">
                  <c:v>11.1555</c:v>
                </c:pt>
                <c:pt idx="19897">
                  <c:v>10.0982</c:v>
                </c:pt>
                <c:pt idx="19898">
                  <c:v>9.1094299999999997</c:v>
                </c:pt>
                <c:pt idx="19899">
                  <c:v>8.4155700000000007</c:v>
                </c:pt>
                <c:pt idx="19900">
                  <c:v>7.7269500000000004</c:v>
                </c:pt>
                <c:pt idx="19901">
                  <c:v>7.0179600000000004</c:v>
                </c:pt>
                <c:pt idx="19902">
                  <c:v>6.3668300000000002</c:v>
                </c:pt>
                <c:pt idx="19903">
                  <c:v>5.9642600000000003</c:v>
                </c:pt>
                <c:pt idx="19904">
                  <c:v>5.5861900000000002</c:v>
                </c:pt>
                <c:pt idx="19905">
                  <c:v>5.2319000000000004</c:v>
                </c:pt>
                <c:pt idx="19906">
                  <c:v>4.90055</c:v>
                </c:pt>
                <c:pt idx="19907">
                  <c:v>4.5343900000000001</c:v>
                </c:pt>
                <c:pt idx="19908">
                  <c:v>4.2397600000000004</c:v>
                </c:pt>
                <c:pt idx="19909">
                  <c:v>3.9664700000000002</c:v>
                </c:pt>
                <c:pt idx="19910">
                  <c:v>3.7132000000000001</c:v>
                </c:pt>
                <c:pt idx="19911">
                  <c:v>3.4789099999999999</c:v>
                </c:pt>
                <c:pt idx="19912">
                  <c:v>3.26233</c:v>
                </c:pt>
                <c:pt idx="19913">
                  <c:v>3.0623300000000002</c:v>
                </c:pt>
                <c:pt idx="19914">
                  <c:v>2.8777400000000002</c:v>
                </c:pt>
                <c:pt idx="19915">
                  <c:v>2.70749</c:v>
                </c:pt>
                <c:pt idx="19916">
                  <c:v>2.5505</c:v>
                </c:pt>
                <c:pt idx="19917">
                  <c:v>2.4057900000000001</c:v>
                </c:pt>
                <c:pt idx="19918">
                  <c:v>2.24302</c:v>
                </c:pt>
                <c:pt idx="19919">
                  <c:v>2.09572</c:v>
                </c:pt>
                <c:pt idx="19920">
                  <c:v>1.9622999999999999</c:v>
                </c:pt>
                <c:pt idx="19921">
                  <c:v>1.84135</c:v>
                </c:pt>
                <c:pt idx="19922">
                  <c:v>1.7315499999999999</c:v>
                </c:pt>
                <c:pt idx="19923">
                  <c:v>1.6317600000000001</c:v>
                </c:pt>
                <c:pt idx="19924">
                  <c:v>1.5408999999999999</c:v>
                </c:pt>
                <c:pt idx="19925">
                  <c:v>1.4580299999999999</c:v>
                </c:pt>
                <c:pt idx="19926">
                  <c:v>1.38229</c:v>
                </c:pt>
                <c:pt idx="19927">
                  <c:v>1.31294</c:v>
                </c:pt>
                <c:pt idx="19928">
                  <c:v>1.2442200000000001</c:v>
                </c:pt>
                <c:pt idx="19929">
                  <c:v>1.1722600000000001</c:v>
                </c:pt>
                <c:pt idx="19930">
                  <c:v>1.10721</c:v>
                </c:pt>
                <c:pt idx="19931">
                  <c:v>1.0482</c:v>
                </c:pt>
                <c:pt idx="19932">
                  <c:v>0.99447799999999997</c:v>
                </c:pt>
                <c:pt idx="19933">
                  <c:v>0.94542899999999996</c:v>
                </c:pt>
                <c:pt idx="19934">
                  <c:v>0.88634199999999996</c:v>
                </c:pt>
                <c:pt idx="19935">
                  <c:v>0.83350599999999997</c:v>
                </c:pt>
                <c:pt idx="19936">
                  <c:v>0.78602700000000003</c:v>
                </c:pt>
                <c:pt idx="19937">
                  <c:v>0.74317900000000003</c:v>
                </c:pt>
                <c:pt idx="19938">
                  <c:v>0.70388600000000001</c:v>
                </c:pt>
                <c:pt idx="19939">
                  <c:v>0.66819899999999999</c:v>
                </c:pt>
                <c:pt idx="19940">
                  <c:v>0.625471</c:v>
                </c:pt>
                <c:pt idx="19941">
                  <c:v>0.58752099999999996</c:v>
                </c:pt>
                <c:pt idx="19942">
                  <c:v>0.55365799999999998</c:v>
                </c:pt>
                <c:pt idx="19943">
                  <c:v>0.52332299999999998</c:v>
                </c:pt>
                <c:pt idx="19944">
                  <c:v>0.49605300000000002</c:v>
                </c:pt>
                <c:pt idx="19945">
                  <c:v>0.47146300000000002</c:v>
                </c:pt>
                <c:pt idx="19946">
                  <c:v>0.44535200000000003</c:v>
                </c:pt>
                <c:pt idx="19947">
                  <c:v>0.431591</c:v>
                </c:pt>
                <c:pt idx="19948">
                  <c:v>0.40665699999999999</c:v>
                </c:pt>
                <c:pt idx="19949">
                  <c:v>0.38476500000000002</c:v>
                </c:pt>
                <c:pt idx="19950">
                  <c:v>0.365508</c:v>
                </c:pt>
                <c:pt idx="19951">
                  <c:v>0.34855000000000003</c:v>
                </c:pt>
                <c:pt idx="19952">
                  <c:v>0.333617</c:v>
                </c:pt>
                <c:pt idx="19953">
                  <c:v>0.32047900000000001</c:v>
                </c:pt>
                <c:pt idx="19954">
                  <c:v>0.30895</c:v>
                </c:pt>
                <c:pt idx="19955">
                  <c:v>0.29615900000000001</c:v>
                </c:pt>
                <c:pt idx="19956">
                  <c:v>0.28552100000000002</c:v>
                </c:pt>
                <c:pt idx="19957">
                  <c:v>0.27682000000000001</c:v>
                </c:pt>
                <c:pt idx="19958">
                  <c:v>0.26988699999999999</c:v>
                </c:pt>
                <c:pt idx="19959">
                  <c:v>0.2646</c:v>
                </c:pt>
                <c:pt idx="19960">
                  <c:v>0.26086799999999999</c:v>
                </c:pt>
                <c:pt idx="19961">
                  <c:v>0.258635</c:v>
                </c:pt>
                <c:pt idx="19962">
                  <c:v>0.257878</c:v>
                </c:pt>
                <c:pt idx="19963">
                  <c:v>0.25860100000000003</c:v>
                </c:pt>
                <c:pt idx="19964">
                  <c:v>0.26084499999999999</c:v>
                </c:pt>
                <c:pt idx="19965">
                  <c:v>0.26467600000000002</c:v>
                </c:pt>
                <c:pt idx="19966">
                  <c:v>0.27019900000000002</c:v>
                </c:pt>
                <c:pt idx="19967">
                  <c:v>0.277563</c:v>
                </c:pt>
                <c:pt idx="19968">
                  <c:v>0.28696300000000002</c:v>
                </c:pt>
                <c:pt idx="19969">
                  <c:v>0.29550399999999999</c:v>
                </c:pt>
                <c:pt idx="19970">
                  <c:v>0.30547200000000002</c:v>
                </c:pt>
                <c:pt idx="19971">
                  <c:v>0.31865700000000002</c:v>
                </c:pt>
                <c:pt idx="19972">
                  <c:v>0.33118399999999998</c:v>
                </c:pt>
                <c:pt idx="19973">
                  <c:v>0.345474</c:v>
                </c:pt>
                <c:pt idx="19974">
                  <c:v>0.36176900000000001</c:v>
                </c:pt>
                <c:pt idx="19975">
                  <c:v>0.38036199999999998</c:v>
                </c:pt>
                <c:pt idx="19976">
                  <c:v>0.40161400000000003</c:v>
                </c:pt>
                <c:pt idx="19977">
                  <c:v>0.41956199999999999</c:v>
                </c:pt>
                <c:pt idx="19978">
                  <c:v>0.43947999999999998</c:v>
                </c:pt>
                <c:pt idx="19979">
                  <c:v>0.46164300000000003</c:v>
                </c:pt>
                <c:pt idx="19980">
                  <c:v>0.48222999999999999</c:v>
                </c:pt>
                <c:pt idx="19981">
                  <c:v>0.50980899999999996</c:v>
                </c:pt>
                <c:pt idx="19982">
                  <c:v>0.54085399999999995</c:v>
                </c:pt>
                <c:pt idx="19983">
                  <c:v>0.57597500000000001</c:v>
                </c:pt>
                <c:pt idx="19984">
                  <c:v>0.60544900000000001</c:v>
                </c:pt>
                <c:pt idx="19985">
                  <c:v>0.638046</c:v>
                </c:pt>
                <c:pt idx="19986">
                  <c:v>0.674257</c:v>
                </c:pt>
                <c:pt idx="19987">
                  <c:v>0.71467199999999997</c:v>
                </c:pt>
                <c:pt idx="19988">
                  <c:v>0.76002499999999995</c:v>
                </c:pt>
                <c:pt idx="19989">
                  <c:v>0.81121299999999996</c:v>
                </c:pt>
                <c:pt idx="19990">
                  <c:v>0.86211899999999997</c:v>
                </c:pt>
                <c:pt idx="19991">
                  <c:v>0.919381</c:v>
                </c:pt>
                <c:pt idx="19992">
                  <c:v>0.96718899999999997</c:v>
                </c:pt>
                <c:pt idx="19993">
                  <c:v>1.0197799999999999</c:v>
                </c:pt>
                <c:pt idx="19994">
                  <c:v>1.07782</c:v>
                </c:pt>
                <c:pt idx="19995">
                  <c:v>1.1420600000000001</c:v>
                </c:pt>
                <c:pt idx="19996">
                  <c:v>1.21339</c:v>
                </c:pt>
                <c:pt idx="19997">
                  <c:v>1.2927900000000001</c:v>
                </c:pt>
                <c:pt idx="19998">
                  <c:v>1.38141</c:v>
                </c:pt>
                <c:pt idx="19999">
                  <c:v>1.4805200000000001</c:v>
                </c:pt>
                <c:pt idx="20000">
                  <c:v>1.5757300000000001</c:v>
                </c:pt>
                <c:pt idx="20001">
                  <c:v>1.68089</c:v>
                </c:pt>
                <c:pt idx="20002">
                  <c:v>1.79718</c:v>
                </c:pt>
                <c:pt idx="20003">
                  <c:v>1.9258500000000001</c:v>
                </c:pt>
                <c:pt idx="20004">
                  <c:v>2.0682999999999998</c:v>
                </c:pt>
                <c:pt idx="20005">
                  <c:v>2.226</c:v>
                </c:pt>
                <c:pt idx="20006">
                  <c:v>2.40055</c:v>
                </c:pt>
                <c:pt idx="20007">
                  <c:v>2.59362</c:v>
                </c:pt>
                <c:pt idx="20008">
                  <c:v>2.8189000000000002</c:v>
                </c:pt>
                <c:pt idx="20009">
                  <c:v>3.0688900000000001</c:v>
                </c:pt>
                <c:pt idx="20010">
                  <c:v>3.3459099999999999</c:v>
                </c:pt>
                <c:pt idx="20011">
                  <c:v>3.6522299999999999</c:v>
                </c:pt>
                <c:pt idx="20012">
                  <c:v>3.99031</c:v>
                </c:pt>
                <c:pt idx="20013">
                  <c:v>4.3623599999999998</c:v>
                </c:pt>
                <c:pt idx="20014">
                  <c:v>4.7352499999999997</c:v>
                </c:pt>
                <c:pt idx="20015">
                  <c:v>5.0641299999999996</c:v>
                </c:pt>
                <c:pt idx="20016">
                  <c:v>5.5375399999999999</c:v>
                </c:pt>
                <c:pt idx="20017">
                  <c:v>6.0929000000000002</c:v>
                </c:pt>
                <c:pt idx="20018">
                  <c:v>6.69794</c:v>
                </c:pt>
                <c:pt idx="20019">
                  <c:v>7.3858499999999996</c:v>
                </c:pt>
                <c:pt idx="20020">
                  <c:v>8.1993299999999998</c:v>
                </c:pt>
                <c:pt idx="20021">
                  <c:v>9.0798100000000002</c:v>
                </c:pt>
                <c:pt idx="20022">
                  <c:v>9.8325800000000001</c:v>
                </c:pt>
                <c:pt idx="20023">
                  <c:v>10.7628</c:v>
                </c:pt>
                <c:pt idx="20024">
                  <c:v>12.1449</c:v>
                </c:pt>
                <c:pt idx="20025">
                  <c:v>13.5549</c:v>
                </c:pt>
                <c:pt idx="20026">
                  <c:v>16.064599999999999</c:v>
                </c:pt>
                <c:pt idx="20027">
                  <c:v>19.705500000000001</c:v>
                </c:pt>
                <c:pt idx="20028">
                  <c:v>21.655200000000001</c:v>
                </c:pt>
                <c:pt idx="20029">
                  <c:v>22.9832</c:v>
                </c:pt>
                <c:pt idx="20030">
                  <c:v>24.1526</c:v>
                </c:pt>
                <c:pt idx="20031">
                  <c:v>25.126999999999999</c:v>
                </c:pt>
                <c:pt idx="20032">
                  <c:v>25.6525</c:v>
                </c:pt>
                <c:pt idx="20033">
                  <c:v>26.155999999999999</c:v>
                </c:pt>
                <c:pt idx="20034">
                  <c:v>26.478200000000001</c:v>
                </c:pt>
                <c:pt idx="20035">
                  <c:v>26.6069</c:v>
                </c:pt>
                <c:pt idx="20036">
                  <c:v>26.615300000000001</c:v>
                </c:pt>
                <c:pt idx="20037">
                  <c:v>26.5382</c:v>
                </c:pt>
                <c:pt idx="20038">
                  <c:v>26.275500000000001</c:v>
                </c:pt>
                <c:pt idx="20039">
                  <c:v>25.8324</c:v>
                </c:pt>
                <c:pt idx="20040">
                  <c:v>25.342600000000001</c:v>
                </c:pt>
                <c:pt idx="20041">
                  <c:v>24.6249</c:v>
                </c:pt>
                <c:pt idx="20042">
                  <c:v>23.772600000000001</c:v>
                </c:pt>
                <c:pt idx="20043">
                  <c:v>22.803100000000001</c:v>
                </c:pt>
                <c:pt idx="20044">
                  <c:v>21.642600000000002</c:v>
                </c:pt>
                <c:pt idx="20045">
                  <c:v>19.590299999999999</c:v>
                </c:pt>
                <c:pt idx="20046">
                  <c:v>14.1884</c:v>
                </c:pt>
                <c:pt idx="20047">
                  <c:v>12.6945</c:v>
                </c:pt>
                <c:pt idx="20048">
                  <c:v>11.658200000000001</c:v>
                </c:pt>
                <c:pt idx="20049">
                  <c:v>10.591799999999999</c:v>
                </c:pt>
                <c:pt idx="20050">
                  <c:v>9.5873200000000001</c:v>
                </c:pt>
                <c:pt idx="20051">
                  <c:v>8.6493800000000007</c:v>
                </c:pt>
                <c:pt idx="20052">
                  <c:v>7.9100999999999999</c:v>
                </c:pt>
                <c:pt idx="20053">
                  <c:v>7.3429799999999998</c:v>
                </c:pt>
                <c:pt idx="20054">
                  <c:v>6.8095100000000004</c:v>
                </c:pt>
                <c:pt idx="20055">
                  <c:v>6.3093500000000002</c:v>
                </c:pt>
                <c:pt idx="20056">
                  <c:v>5.8418999999999999</c:v>
                </c:pt>
                <c:pt idx="20057">
                  <c:v>5.40632</c:v>
                </c:pt>
                <c:pt idx="20058">
                  <c:v>5.0016100000000003</c:v>
                </c:pt>
                <c:pt idx="20059">
                  <c:v>4.6265900000000002</c:v>
                </c:pt>
                <c:pt idx="20060">
                  <c:v>4.2416600000000004</c:v>
                </c:pt>
                <c:pt idx="20061">
                  <c:v>3.94834</c:v>
                </c:pt>
                <c:pt idx="20062">
                  <c:v>3.6767500000000002</c:v>
                </c:pt>
                <c:pt idx="20063">
                  <c:v>3.4255399999999998</c:v>
                </c:pt>
                <c:pt idx="20064">
                  <c:v>3.1936599999999999</c:v>
                </c:pt>
                <c:pt idx="20065">
                  <c:v>2.9798100000000001</c:v>
                </c:pt>
                <c:pt idx="20066">
                  <c:v>2.7828599999999999</c:v>
                </c:pt>
                <c:pt idx="20067">
                  <c:v>2.6015999999999999</c:v>
                </c:pt>
                <c:pt idx="20068">
                  <c:v>2.4349599999999998</c:v>
                </c:pt>
                <c:pt idx="20069">
                  <c:v>2.2818200000000002</c:v>
                </c:pt>
                <c:pt idx="20070">
                  <c:v>2.1411799999999999</c:v>
                </c:pt>
                <c:pt idx="20071">
                  <c:v>1.9965900000000001</c:v>
                </c:pt>
                <c:pt idx="20072">
                  <c:v>1.8652599999999999</c:v>
                </c:pt>
                <c:pt idx="20073">
                  <c:v>1.7459100000000001</c:v>
                </c:pt>
                <c:pt idx="20074">
                  <c:v>1.6374200000000001</c:v>
                </c:pt>
                <c:pt idx="20075">
                  <c:v>1.5387</c:v>
                </c:pt>
                <c:pt idx="20076">
                  <c:v>1.44882</c:v>
                </c:pt>
                <c:pt idx="20077">
                  <c:v>1.3668800000000001</c:v>
                </c:pt>
                <c:pt idx="20078">
                  <c:v>1.29209</c:v>
                </c:pt>
                <c:pt idx="20079">
                  <c:v>1.2237</c:v>
                </c:pt>
                <c:pt idx="20080">
                  <c:v>1.1610799999999999</c:v>
                </c:pt>
                <c:pt idx="20081">
                  <c:v>1.09602</c:v>
                </c:pt>
                <c:pt idx="20082">
                  <c:v>1.0233000000000001</c:v>
                </c:pt>
                <c:pt idx="20083">
                  <c:v>0.95845599999999997</c:v>
                </c:pt>
                <c:pt idx="20084">
                  <c:v>0.90040500000000001</c:v>
                </c:pt>
                <c:pt idx="20085">
                  <c:v>0.84820300000000004</c:v>
                </c:pt>
                <c:pt idx="20086">
                  <c:v>0.80106900000000003</c:v>
                </c:pt>
                <c:pt idx="20087">
                  <c:v>0.75831499999999996</c:v>
                </c:pt>
                <c:pt idx="20088">
                  <c:v>0.71939299999999995</c:v>
                </c:pt>
                <c:pt idx="20089">
                  <c:v>0.67262999999999995</c:v>
                </c:pt>
                <c:pt idx="20090">
                  <c:v>0.63088599999999995</c:v>
                </c:pt>
                <c:pt idx="20091">
                  <c:v>0.59079800000000005</c:v>
                </c:pt>
                <c:pt idx="20092">
                  <c:v>0.55254499999999995</c:v>
                </c:pt>
                <c:pt idx="20093">
                  <c:v>0.51830799999999999</c:v>
                </c:pt>
                <c:pt idx="20094">
                  <c:v>0.48749700000000001</c:v>
                </c:pt>
                <c:pt idx="20095">
                  <c:v>0.45963300000000001</c:v>
                </c:pt>
                <c:pt idx="20096">
                  <c:v>0.43432500000000002</c:v>
                </c:pt>
                <c:pt idx="20097">
                  <c:v>0.41125</c:v>
                </c:pt>
                <c:pt idx="20098">
                  <c:v>0.39013599999999998</c:v>
                </c:pt>
                <c:pt idx="20099">
                  <c:v>0.36697400000000002</c:v>
                </c:pt>
                <c:pt idx="20100">
                  <c:v>0.34261999999999998</c:v>
                </c:pt>
                <c:pt idx="20101">
                  <c:v>0.32081900000000002</c:v>
                </c:pt>
                <c:pt idx="20102">
                  <c:v>0.30120999999999998</c:v>
                </c:pt>
                <c:pt idx="20103">
                  <c:v>0.28349800000000003</c:v>
                </c:pt>
                <c:pt idx="20104">
                  <c:v>0.26743699999999998</c:v>
                </c:pt>
                <c:pt idx="20105">
                  <c:v>0.25282199999999999</c:v>
                </c:pt>
                <c:pt idx="20106">
                  <c:v>0.239479</c:v>
                </c:pt>
                <c:pt idx="20107">
                  <c:v>0.226023</c:v>
                </c:pt>
                <c:pt idx="20108">
                  <c:v>0.21265600000000001</c:v>
                </c:pt>
                <c:pt idx="20109">
                  <c:v>0.20054900000000001</c:v>
                </c:pt>
                <c:pt idx="20110">
                  <c:v>0.18954599999999999</c:v>
                </c:pt>
                <c:pt idx="20111">
                  <c:v>0.179512</c:v>
                </c:pt>
                <c:pt idx="20112">
                  <c:v>0.17033400000000001</c:v>
                </c:pt>
                <c:pt idx="20113">
                  <c:v>0.16191700000000001</c:v>
                </c:pt>
                <c:pt idx="20114">
                  <c:v>0.150535</c:v>
                </c:pt>
                <c:pt idx="20115">
                  <c:v>0.14107800000000001</c:v>
                </c:pt>
                <c:pt idx="20116">
                  <c:v>0.13258400000000001</c:v>
                </c:pt>
                <c:pt idx="20117">
                  <c:v>0.12492399999999999</c:v>
                </c:pt>
                <c:pt idx="20118">
                  <c:v>0.117988</c:v>
                </c:pt>
                <c:pt idx="20119">
                  <c:v>0.11168599999999999</c:v>
                </c:pt>
                <c:pt idx="20120">
                  <c:v>0.10594199999999999</c:v>
                </c:pt>
                <c:pt idx="20121">
                  <c:v>0.10069</c:v>
                </c:pt>
                <c:pt idx="20122">
                  <c:v>9.5875500000000002E-2</c:v>
                </c:pt>
                <c:pt idx="20123">
                  <c:v>9.0251100000000001E-2</c:v>
                </c:pt>
                <c:pt idx="20124">
                  <c:v>8.5184800000000005E-2</c:v>
                </c:pt>
                <c:pt idx="20125">
                  <c:v>8.0604099999999998E-2</c:v>
                </c:pt>
                <c:pt idx="20126">
                  <c:v>7.64484E-2</c:v>
                </c:pt>
                <c:pt idx="20127">
                  <c:v>7.2666099999999997E-2</c:v>
                </c:pt>
                <c:pt idx="20128">
                  <c:v>6.9213700000000003E-2</c:v>
                </c:pt>
                <c:pt idx="20129">
                  <c:v>6.6053700000000007E-2</c:v>
                </c:pt>
                <c:pt idx="20130">
                  <c:v>6.2090899999999997E-2</c:v>
                </c:pt>
                <c:pt idx="20131">
                  <c:v>5.9097900000000002E-2</c:v>
                </c:pt>
                <c:pt idx="20132">
                  <c:v>5.5520399999999998E-2</c:v>
                </c:pt>
                <c:pt idx="20133">
                  <c:v>5.2351700000000001E-2</c:v>
                </c:pt>
                <c:pt idx="20134">
                  <c:v>4.9532899999999998E-2</c:v>
                </c:pt>
                <c:pt idx="20135">
                  <c:v>4.7013800000000001E-2</c:v>
                </c:pt>
                <c:pt idx="20136">
                  <c:v>4.4754700000000001E-2</c:v>
                </c:pt>
                <c:pt idx="20137">
                  <c:v>4.2724600000000001E-2</c:v>
                </c:pt>
                <c:pt idx="20138">
                  <c:v>4.0897599999999999E-2</c:v>
                </c:pt>
                <c:pt idx="20139">
                  <c:v>3.88113E-2</c:v>
                </c:pt>
                <c:pt idx="20140">
                  <c:v>3.69839E-2</c:v>
                </c:pt>
                <c:pt idx="20141">
                  <c:v>3.5382799999999999E-2</c:v>
                </c:pt>
                <c:pt idx="20142">
                  <c:v>3.3981600000000001E-2</c:v>
                </c:pt>
                <c:pt idx="20143">
                  <c:v>3.2758700000000002E-2</c:v>
                </c:pt>
                <c:pt idx="20144">
                  <c:v>3.1696700000000001E-2</c:v>
                </c:pt>
                <c:pt idx="20145">
                  <c:v>3.0781699999999999E-2</c:v>
                </c:pt>
                <c:pt idx="20146">
                  <c:v>2.9734400000000001E-2</c:v>
                </c:pt>
                <c:pt idx="20147">
                  <c:v>2.9041500000000001E-2</c:v>
                </c:pt>
                <c:pt idx="20148">
                  <c:v>2.85101E-2</c:v>
                </c:pt>
                <c:pt idx="20149">
                  <c:v>2.8135799999999999E-2</c:v>
                </c:pt>
                <c:pt idx="20150">
                  <c:v>2.7918100000000001E-2</c:v>
                </c:pt>
                <c:pt idx="20151">
                  <c:v>2.7860300000000001E-2</c:v>
                </c:pt>
                <c:pt idx="20152">
                  <c:v>2.7934799999999999E-2</c:v>
                </c:pt>
                <c:pt idx="20153">
                  <c:v>2.81239E-2</c:v>
                </c:pt>
                <c:pt idx="20154">
                  <c:v>2.8435999999999999E-2</c:v>
                </c:pt>
                <c:pt idx="20155">
                  <c:v>2.88822E-2</c:v>
                </c:pt>
                <c:pt idx="20156">
                  <c:v>2.9477400000000001E-2</c:v>
                </c:pt>
                <c:pt idx="20157">
                  <c:v>3.02423E-2</c:v>
                </c:pt>
                <c:pt idx="20158">
                  <c:v>3.12026E-2</c:v>
                </c:pt>
                <c:pt idx="20159">
                  <c:v>3.2391400000000001E-2</c:v>
                </c:pt>
                <c:pt idx="20160">
                  <c:v>3.38556E-2</c:v>
                </c:pt>
                <c:pt idx="20161">
                  <c:v>3.5007900000000002E-2</c:v>
                </c:pt>
                <c:pt idx="20162">
                  <c:v>3.6323899999999999E-2</c:v>
                </c:pt>
                <c:pt idx="20163">
                  <c:v>3.7828500000000001E-2</c:v>
                </c:pt>
                <c:pt idx="20164">
                  <c:v>3.9553699999999997E-2</c:v>
                </c:pt>
                <c:pt idx="20165">
                  <c:v>4.1537999999999999E-2</c:v>
                </c:pt>
                <c:pt idx="20166">
                  <c:v>4.3828699999999998E-2</c:v>
                </c:pt>
                <c:pt idx="20167">
                  <c:v>4.6122900000000001E-2</c:v>
                </c:pt>
                <c:pt idx="20168">
                  <c:v>4.83373E-2</c:v>
                </c:pt>
                <c:pt idx="20169">
                  <c:v>5.0825700000000001E-2</c:v>
                </c:pt>
                <c:pt idx="20170">
                  <c:v>5.3632600000000002E-2</c:v>
                </c:pt>
                <c:pt idx="20171">
                  <c:v>5.6812500000000002E-2</c:v>
                </c:pt>
                <c:pt idx="20172">
                  <c:v>5.9481800000000001E-2</c:v>
                </c:pt>
                <c:pt idx="20173">
                  <c:v>6.2432099999999997E-2</c:v>
                </c:pt>
                <c:pt idx="20174">
                  <c:v>6.5703999999999999E-2</c:v>
                </c:pt>
                <c:pt idx="20175">
                  <c:v>6.9345400000000001E-2</c:v>
                </c:pt>
                <c:pt idx="20176">
                  <c:v>7.3702799999999999E-2</c:v>
                </c:pt>
                <c:pt idx="20177">
                  <c:v>7.7341699999999999E-2</c:v>
                </c:pt>
                <c:pt idx="20178">
                  <c:v>8.1346699999999994E-2</c:v>
                </c:pt>
                <c:pt idx="20179">
                  <c:v>8.5769600000000001E-2</c:v>
                </c:pt>
                <c:pt idx="20180">
                  <c:v>9.06724E-2</c:v>
                </c:pt>
                <c:pt idx="20181">
                  <c:v>9.6129199999999998E-2</c:v>
                </c:pt>
                <c:pt idx="20182">
                  <c:v>0.102229</c:v>
                </c:pt>
                <c:pt idx="20183">
                  <c:v>0.109081</c:v>
                </c:pt>
                <c:pt idx="20184">
                  <c:v>0.115799</c:v>
                </c:pt>
                <c:pt idx="20185">
                  <c:v>0.12218</c:v>
                </c:pt>
                <c:pt idx="20186">
                  <c:v>0.129222</c:v>
                </c:pt>
                <c:pt idx="20187">
                  <c:v>0.13702700000000001</c:v>
                </c:pt>
                <c:pt idx="20188">
                  <c:v>0.14571700000000001</c:v>
                </c:pt>
                <c:pt idx="20189">
                  <c:v>0.155441</c:v>
                </c:pt>
                <c:pt idx="20190">
                  <c:v>0.163524</c:v>
                </c:pt>
                <c:pt idx="20191">
                  <c:v>0.17238999999999999</c:v>
                </c:pt>
                <c:pt idx="20192">
                  <c:v>0.18215899999999999</c:v>
                </c:pt>
                <c:pt idx="20193">
                  <c:v>0.190887</c:v>
                </c:pt>
                <c:pt idx="20194">
                  <c:v>0.202234</c:v>
                </c:pt>
                <c:pt idx="20195">
                  <c:v>0.214892</c:v>
                </c:pt>
                <c:pt idx="20196">
                  <c:v>0.22912199999999999</c:v>
                </c:pt>
                <c:pt idx="20197">
                  <c:v>0.24102599999999999</c:v>
                </c:pt>
                <c:pt idx="20198">
                  <c:v>0.25418800000000003</c:v>
                </c:pt>
                <c:pt idx="20199">
                  <c:v>0.26883899999999999</c:v>
                </c:pt>
                <c:pt idx="20200">
                  <c:v>0.28526699999999999</c:v>
                </c:pt>
                <c:pt idx="20201">
                  <c:v>0.30383900000000003</c:v>
                </c:pt>
                <c:pt idx="20202">
                  <c:v>0.31763200000000003</c:v>
                </c:pt>
                <c:pt idx="20203">
                  <c:v>0.33706799999999998</c:v>
                </c:pt>
                <c:pt idx="20204">
                  <c:v>0.35692600000000002</c:v>
                </c:pt>
                <c:pt idx="20205">
                  <c:v>0.379243</c:v>
                </c:pt>
                <c:pt idx="20206">
                  <c:v>0.40446500000000002</c:v>
                </c:pt>
                <c:pt idx="20207">
                  <c:v>0.43310399999999999</c:v>
                </c:pt>
                <c:pt idx="20208">
                  <c:v>0.45439499999999999</c:v>
                </c:pt>
                <c:pt idx="20209">
                  <c:v>0.47769600000000001</c:v>
                </c:pt>
                <c:pt idx="20210">
                  <c:v>0.50322800000000001</c:v>
                </c:pt>
                <c:pt idx="20211">
                  <c:v>0.53125900000000004</c:v>
                </c:pt>
                <c:pt idx="20212">
                  <c:v>0.56206900000000004</c:v>
                </c:pt>
                <c:pt idx="20213">
                  <c:v>0.59599000000000002</c:v>
                </c:pt>
                <c:pt idx="20214">
                  <c:v>0.63336099999999995</c:v>
                </c:pt>
                <c:pt idx="20215">
                  <c:v>0.67457800000000001</c:v>
                </c:pt>
                <c:pt idx="20216">
                  <c:v>0.720055</c:v>
                </c:pt>
                <c:pt idx="20217">
                  <c:v>0.75854500000000002</c:v>
                </c:pt>
                <c:pt idx="20218">
                  <c:v>0.80010099999999995</c:v>
                </c:pt>
                <c:pt idx="20219">
                  <c:v>0.84498700000000004</c:v>
                </c:pt>
                <c:pt idx="20220">
                  <c:v>0.893451</c:v>
                </c:pt>
                <c:pt idx="20221">
                  <c:v>0.945801</c:v>
                </c:pt>
                <c:pt idx="20222">
                  <c:v>1.00231</c:v>
                </c:pt>
                <c:pt idx="20223">
                  <c:v>1.0632999999999999</c:v>
                </c:pt>
                <c:pt idx="20224">
                  <c:v>1.1291</c:v>
                </c:pt>
                <c:pt idx="20225">
                  <c:v>1.2000900000000001</c:v>
                </c:pt>
                <c:pt idx="20226">
                  <c:v>1.2765899999999999</c:v>
                </c:pt>
                <c:pt idx="20227">
                  <c:v>1.3590199999999999</c:v>
                </c:pt>
                <c:pt idx="20228">
                  <c:v>1.44773</c:v>
                </c:pt>
                <c:pt idx="20229">
                  <c:v>1.5431999999999999</c:v>
                </c:pt>
                <c:pt idx="20230">
                  <c:v>1.6457999999999999</c:v>
                </c:pt>
                <c:pt idx="20231">
                  <c:v>1.7560100000000001</c:v>
                </c:pt>
                <c:pt idx="20232">
                  <c:v>1.8742300000000001</c:v>
                </c:pt>
                <c:pt idx="20233">
                  <c:v>2.0210400000000002</c:v>
                </c:pt>
                <c:pt idx="20234">
                  <c:v>2.1798199999999999</c:v>
                </c:pt>
                <c:pt idx="20235">
                  <c:v>2.3513700000000002</c:v>
                </c:pt>
                <c:pt idx="20236">
                  <c:v>2.5363899999999999</c:v>
                </c:pt>
                <c:pt idx="20237">
                  <c:v>2.73569</c:v>
                </c:pt>
                <c:pt idx="20238">
                  <c:v>2.94997</c:v>
                </c:pt>
                <c:pt idx="20239">
                  <c:v>3.1799900000000001</c:v>
                </c:pt>
                <c:pt idx="20240">
                  <c:v>3.4263699999999999</c:v>
                </c:pt>
                <c:pt idx="20241">
                  <c:v>3.6899700000000002</c:v>
                </c:pt>
                <c:pt idx="20242">
                  <c:v>3.9712700000000001</c:v>
                </c:pt>
                <c:pt idx="20243">
                  <c:v>4.3381100000000004</c:v>
                </c:pt>
                <c:pt idx="20244">
                  <c:v>4.69367</c:v>
                </c:pt>
                <c:pt idx="20245">
                  <c:v>5.0728400000000002</c:v>
                </c:pt>
                <c:pt idx="20246">
                  <c:v>5.4761300000000004</c:v>
                </c:pt>
                <c:pt idx="20247">
                  <c:v>5.9039999999999999</c:v>
                </c:pt>
                <c:pt idx="20248">
                  <c:v>6.3566900000000004</c:v>
                </c:pt>
                <c:pt idx="20249">
                  <c:v>7.0823900000000002</c:v>
                </c:pt>
                <c:pt idx="20250">
                  <c:v>7.7924699999999998</c:v>
                </c:pt>
                <c:pt idx="20251">
                  <c:v>8.6059699999999992</c:v>
                </c:pt>
                <c:pt idx="20252">
                  <c:v>9.2489500000000007</c:v>
                </c:pt>
                <c:pt idx="20253">
                  <c:v>10.1479</c:v>
                </c:pt>
                <c:pt idx="20254">
                  <c:v>11.494899999999999</c:v>
                </c:pt>
                <c:pt idx="20255">
                  <c:v>13.198499999999999</c:v>
                </c:pt>
                <c:pt idx="20256">
                  <c:v>18.440899999999999</c:v>
                </c:pt>
                <c:pt idx="20257">
                  <c:v>20.3216</c:v>
                </c:pt>
                <c:pt idx="20258">
                  <c:v>21.467099999999999</c:v>
                </c:pt>
                <c:pt idx="20259">
                  <c:v>22.5335</c:v>
                </c:pt>
                <c:pt idx="20260">
                  <c:v>23.552800000000001</c:v>
                </c:pt>
                <c:pt idx="20261">
                  <c:v>24.333400000000001</c:v>
                </c:pt>
                <c:pt idx="20262">
                  <c:v>24.9237</c:v>
                </c:pt>
                <c:pt idx="20263">
                  <c:v>25.203800000000001</c:v>
                </c:pt>
                <c:pt idx="20264">
                  <c:v>25.420100000000001</c:v>
                </c:pt>
                <c:pt idx="20265">
                  <c:v>25.4847</c:v>
                </c:pt>
                <c:pt idx="20266">
                  <c:v>25.449000000000002</c:v>
                </c:pt>
                <c:pt idx="20267">
                  <c:v>25.247199999999999</c:v>
                </c:pt>
                <c:pt idx="20268">
                  <c:v>24.921800000000001</c:v>
                </c:pt>
                <c:pt idx="20269">
                  <c:v>24.464700000000001</c:v>
                </c:pt>
                <c:pt idx="20270">
                  <c:v>23.775400000000001</c:v>
                </c:pt>
                <c:pt idx="20271">
                  <c:v>22.801400000000001</c:v>
                </c:pt>
                <c:pt idx="20272">
                  <c:v>21.7318</c:v>
                </c:pt>
                <c:pt idx="20273">
                  <c:v>20.344200000000001</c:v>
                </c:pt>
                <c:pt idx="20274">
                  <c:v>18.622199999999999</c:v>
                </c:pt>
                <c:pt idx="20275">
                  <c:v>15.3489</c:v>
                </c:pt>
                <c:pt idx="20276">
                  <c:v>12.8001</c:v>
                </c:pt>
                <c:pt idx="20277">
                  <c:v>11.306800000000001</c:v>
                </c:pt>
                <c:pt idx="20278">
                  <c:v>10.3561</c:v>
                </c:pt>
                <c:pt idx="20279">
                  <c:v>9.1555199999999992</c:v>
                </c:pt>
                <c:pt idx="20280">
                  <c:v>8.3106799999999996</c:v>
                </c:pt>
                <c:pt idx="20281">
                  <c:v>7.5167099999999998</c:v>
                </c:pt>
                <c:pt idx="20282">
                  <c:v>6.7755799999999997</c:v>
                </c:pt>
                <c:pt idx="20283">
                  <c:v>6.0880599999999996</c:v>
                </c:pt>
                <c:pt idx="20284">
                  <c:v>5.6595899999999997</c:v>
                </c:pt>
                <c:pt idx="20285">
                  <c:v>5.2139300000000004</c:v>
                </c:pt>
                <c:pt idx="20286">
                  <c:v>4.7587299999999999</c:v>
                </c:pt>
                <c:pt idx="20287">
                  <c:v>4.3367399999999998</c:v>
                </c:pt>
                <c:pt idx="20288">
                  <c:v>3.9469099999999999</c:v>
                </c:pt>
                <c:pt idx="20289">
                  <c:v>3.67489</c:v>
                </c:pt>
                <c:pt idx="20290">
                  <c:v>3.4197199999999999</c:v>
                </c:pt>
                <c:pt idx="20291">
                  <c:v>3.18072</c:v>
                </c:pt>
                <c:pt idx="20292">
                  <c:v>2.9573299999999998</c:v>
                </c:pt>
                <c:pt idx="20293">
                  <c:v>2.74884</c:v>
                </c:pt>
                <c:pt idx="20294">
                  <c:v>2.5546500000000001</c:v>
                </c:pt>
                <c:pt idx="20295">
                  <c:v>2.3879700000000001</c:v>
                </c:pt>
                <c:pt idx="20296">
                  <c:v>2.2322500000000001</c:v>
                </c:pt>
                <c:pt idx="20297">
                  <c:v>2.0869</c:v>
                </c:pt>
                <c:pt idx="20298">
                  <c:v>1.9514400000000001</c:v>
                </c:pt>
                <c:pt idx="20299">
                  <c:v>1.8252600000000001</c:v>
                </c:pt>
                <c:pt idx="20300">
                  <c:v>1.7079299999999999</c:v>
                </c:pt>
                <c:pt idx="20301">
                  <c:v>1.5988899999999999</c:v>
                </c:pt>
                <c:pt idx="20302">
                  <c:v>1.4976799999999999</c:v>
                </c:pt>
                <c:pt idx="20303">
                  <c:v>1.40378</c:v>
                </c:pt>
                <c:pt idx="20304">
                  <c:v>1.3167800000000001</c:v>
                </c:pt>
                <c:pt idx="20305">
                  <c:v>1.2362</c:v>
                </c:pt>
                <c:pt idx="20306">
                  <c:v>1.1616500000000001</c:v>
                </c:pt>
                <c:pt idx="20307">
                  <c:v>1.0926800000000001</c:v>
                </c:pt>
                <c:pt idx="20308">
                  <c:v>1.02894</c:v>
                </c:pt>
                <c:pt idx="20309">
                  <c:v>0.97003899999999998</c:v>
                </c:pt>
                <c:pt idx="20310">
                  <c:v>0.91564400000000001</c:v>
                </c:pt>
                <c:pt idx="20311">
                  <c:v>0.85344699999999996</c:v>
                </c:pt>
                <c:pt idx="20312">
                  <c:v>0.79716900000000002</c:v>
                </c:pt>
                <c:pt idx="20313">
                  <c:v>0.74623600000000001</c:v>
                </c:pt>
                <c:pt idx="20314">
                  <c:v>0.70014600000000005</c:v>
                </c:pt>
                <c:pt idx="20315">
                  <c:v>0.65840799999999999</c:v>
                </c:pt>
                <c:pt idx="20316">
                  <c:v>0.62060800000000005</c:v>
                </c:pt>
                <c:pt idx="20317">
                  <c:v>0.58633900000000005</c:v>
                </c:pt>
                <c:pt idx="20318">
                  <c:v>0.55525199999999997</c:v>
                </c:pt>
                <c:pt idx="20319">
                  <c:v>0.52700800000000003</c:v>
                </c:pt>
                <c:pt idx="20320">
                  <c:v>0.50132600000000005</c:v>
                </c:pt>
                <c:pt idx="20321">
                  <c:v>0.477933</c:v>
                </c:pt>
                <c:pt idx="20322">
                  <c:v>0.45659699999999998</c:v>
                </c:pt>
                <c:pt idx="20323">
                  <c:v>0.42797200000000002</c:v>
                </c:pt>
                <c:pt idx="20324">
                  <c:v>0.40286300000000003</c:v>
                </c:pt>
                <c:pt idx="20325">
                  <c:v>0.38780799999999999</c:v>
                </c:pt>
                <c:pt idx="20326">
                  <c:v>0.36740299999999998</c:v>
                </c:pt>
                <c:pt idx="20327">
                  <c:v>0.349271</c:v>
                </c:pt>
                <c:pt idx="20328">
                  <c:v>0.33307700000000001</c:v>
                </c:pt>
                <c:pt idx="20329">
                  <c:v>0.31854199999999999</c:v>
                </c:pt>
                <c:pt idx="20330">
                  <c:v>0.30543199999999998</c:v>
                </c:pt>
                <c:pt idx="20331">
                  <c:v>0.288024</c:v>
                </c:pt>
                <c:pt idx="20332">
                  <c:v>0.27287099999999997</c:v>
                </c:pt>
                <c:pt idx="20333">
                  <c:v>0.25956499999999999</c:v>
                </c:pt>
                <c:pt idx="20334">
                  <c:v>0.24780199999999999</c:v>
                </c:pt>
                <c:pt idx="20335">
                  <c:v>0.23733899999999999</c:v>
                </c:pt>
                <c:pt idx="20336">
                  <c:v>0.227989</c:v>
                </c:pt>
                <c:pt idx="20337">
                  <c:v>0.216999</c:v>
                </c:pt>
                <c:pt idx="20338">
                  <c:v>0.207097</c:v>
                </c:pt>
                <c:pt idx="20339">
                  <c:v>0.198521</c:v>
                </c:pt>
                <c:pt idx="20340">
                  <c:v>0.19109000000000001</c:v>
                </c:pt>
                <c:pt idx="20341">
                  <c:v>0.18466299999999999</c:v>
                </c:pt>
                <c:pt idx="20342">
                  <c:v>0.17912900000000001</c:v>
                </c:pt>
                <c:pt idx="20343">
                  <c:v>0.174397</c:v>
                </c:pt>
                <c:pt idx="20344">
                  <c:v>0.16921600000000001</c:v>
                </c:pt>
                <c:pt idx="20345">
                  <c:v>0.16520399999999999</c:v>
                </c:pt>
                <c:pt idx="20346">
                  <c:v>0.16226599999999999</c:v>
                </c:pt>
                <c:pt idx="20347">
                  <c:v>0.16028400000000001</c:v>
                </c:pt>
                <c:pt idx="20348">
                  <c:v>0.159329</c:v>
                </c:pt>
                <c:pt idx="20349">
                  <c:v>0.15926499999999999</c:v>
                </c:pt>
                <c:pt idx="20350">
                  <c:v>0.15992200000000001</c:v>
                </c:pt>
                <c:pt idx="20351">
                  <c:v>0.161631</c:v>
                </c:pt>
                <c:pt idx="20352">
                  <c:v>0.16444500000000001</c:v>
                </c:pt>
                <c:pt idx="20353">
                  <c:v>0.16845299999999999</c:v>
                </c:pt>
                <c:pt idx="20354">
                  <c:v>0.172317</c:v>
                </c:pt>
                <c:pt idx="20355">
                  <c:v>0.17699500000000001</c:v>
                </c:pt>
                <c:pt idx="20356">
                  <c:v>0.18257899999999999</c:v>
                </c:pt>
                <c:pt idx="20357">
                  <c:v>0.18918599999999999</c:v>
                </c:pt>
                <c:pt idx="20358">
                  <c:v>0.19697000000000001</c:v>
                </c:pt>
                <c:pt idx="20359">
                  <c:v>0.20496200000000001</c:v>
                </c:pt>
                <c:pt idx="20360">
                  <c:v>0.213537</c:v>
                </c:pt>
                <c:pt idx="20361">
                  <c:v>0.22339100000000001</c:v>
                </c:pt>
                <c:pt idx="20362">
                  <c:v>0.23478199999999999</c:v>
                </c:pt>
                <c:pt idx="20363">
                  <c:v>0.24805199999999999</c:v>
                </c:pt>
                <c:pt idx="20364">
                  <c:v>0.25816800000000001</c:v>
                </c:pt>
                <c:pt idx="20365">
                  <c:v>0.26950800000000003</c:v>
                </c:pt>
                <c:pt idx="20366">
                  <c:v>0.28229199999999999</c:v>
                </c:pt>
                <c:pt idx="20367">
                  <c:v>0.29680400000000001</c:v>
                </c:pt>
                <c:pt idx="20368">
                  <c:v>0.31338899999999997</c:v>
                </c:pt>
                <c:pt idx="20369">
                  <c:v>0.32745200000000002</c:v>
                </c:pt>
                <c:pt idx="20370">
                  <c:v>0.343142</c:v>
                </c:pt>
                <c:pt idx="20371">
                  <c:v>0.36072399999999999</c:v>
                </c:pt>
                <c:pt idx="20372">
                  <c:v>0.3805</c:v>
                </c:pt>
                <c:pt idx="20373">
                  <c:v>0.40283099999999999</c:v>
                </c:pt>
                <c:pt idx="20374">
                  <c:v>0.42812899999999998</c:v>
                </c:pt>
                <c:pt idx="20375">
                  <c:v>0.45688099999999998</c:v>
                </c:pt>
                <c:pt idx="20376">
                  <c:v>0.47823599999999999</c:v>
                </c:pt>
                <c:pt idx="20377">
                  <c:v>0.50155700000000003</c:v>
                </c:pt>
                <c:pt idx="20378">
                  <c:v>0.52704799999999996</c:v>
                </c:pt>
                <c:pt idx="20379">
                  <c:v>0.55493099999999995</c:v>
                </c:pt>
                <c:pt idx="20380">
                  <c:v>0.58544700000000005</c:v>
                </c:pt>
                <c:pt idx="20381">
                  <c:v>0.61886699999999994</c:v>
                </c:pt>
                <c:pt idx="20382">
                  <c:v>0.65547699999999998</c:v>
                </c:pt>
                <c:pt idx="20383">
                  <c:v>0.69558699999999996</c:v>
                </c:pt>
                <c:pt idx="20384">
                  <c:v>0.739533</c:v>
                </c:pt>
                <c:pt idx="20385">
                  <c:v>0.78768099999999996</c:v>
                </c:pt>
                <c:pt idx="20386">
                  <c:v>0.84042099999999997</c:v>
                </c:pt>
                <c:pt idx="20387">
                  <c:v>0.898169</c:v>
                </c:pt>
                <c:pt idx="20388">
                  <c:v>0.961368</c:v>
                </c:pt>
                <c:pt idx="20389">
                  <c:v>1.026</c:v>
                </c:pt>
                <c:pt idx="20390">
                  <c:v>1.0913999999999999</c:v>
                </c:pt>
                <c:pt idx="20391">
                  <c:v>1.16205</c:v>
                </c:pt>
                <c:pt idx="20392">
                  <c:v>1.2383200000000001</c:v>
                </c:pt>
                <c:pt idx="20393">
                  <c:v>1.3206100000000001</c:v>
                </c:pt>
                <c:pt idx="20394">
                  <c:v>1.4093199999999999</c:v>
                </c:pt>
                <c:pt idx="20395">
                  <c:v>1.50485</c:v>
                </c:pt>
                <c:pt idx="20396">
                  <c:v>1.6076299999999999</c:v>
                </c:pt>
                <c:pt idx="20397">
                  <c:v>1.7181299999999999</c:v>
                </c:pt>
                <c:pt idx="20398">
                  <c:v>1.8368</c:v>
                </c:pt>
                <c:pt idx="20399">
                  <c:v>1.9640899999999999</c:v>
                </c:pt>
                <c:pt idx="20400">
                  <c:v>2.10046</c:v>
                </c:pt>
                <c:pt idx="20401">
                  <c:v>2.24641</c:v>
                </c:pt>
                <c:pt idx="20402">
                  <c:v>2.4024100000000002</c:v>
                </c:pt>
                <c:pt idx="20403">
                  <c:v>2.56894</c:v>
                </c:pt>
                <c:pt idx="20404">
                  <c:v>2.7464599999999999</c:v>
                </c:pt>
                <c:pt idx="20405">
                  <c:v>2.9865599999999999</c:v>
                </c:pt>
                <c:pt idx="20406">
                  <c:v>3.22031</c:v>
                </c:pt>
                <c:pt idx="20407">
                  <c:v>3.47031</c:v>
                </c:pt>
                <c:pt idx="20408">
                  <c:v>3.7373799999999999</c:v>
                </c:pt>
                <c:pt idx="20409">
                  <c:v>4.0219100000000001</c:v>
                </c:pt>
                <c:pt idx="20410">
                  <c:v>4.4295400000000003</c:v>
                </c:pt>
                <c:pt idx="20411">
                  <c:v>4.8704499999999999</c:v>
                </c:pt>
                <c:pt idx="20412">
                  <c:v>5.34551</c:v>
                </c:pt>
                <c:pt idx="20413">
                  <c:v>5.85534</c:v>
                </c:pt>
                <c:pt idx="20414">
                  <c:v>6.3308200000000001</c:v>
                </c:pt>
                <c:pt idx="20415">
                  <c:v>6.9827199999999996</c:v>
                </c:pt>
                <c:pt idx="20416">
                  <c:v>7.67889</c:v>
                </c:pt>
                <c:pt idx="20417">
                  <c:v>8.4179899999999996</c:v>
                </c:pt>
                <c:pt idx="20418">
                  <c:v>9.4669600000000003</c:v>
                </c:pt>
                <c:pt idx="20419">
                  <c:v>10.468</c:v>
                </c:pt>
                <c:pt idx="20420">
                  <c:v>11.874599999999999</c:v>
                </c:pt>
                <c:pt idx="20421">
                  <c:v>13.844200000000001</c:v>
                </c:pt>
                <c:pt idx="20422">
                  <c:v>17.7575</c:v>
                </c:pt>
                <c:pt idx="20423">
                  <c:v>19.5198</c:v>
                </c:pt>
                <c:pt idx="20424">
                  <c:v>20.719799999999999</c:v>
                </c:pt>
                <c:pt idx="20425">
                  <c:v>21.712800000000001</c:v>
                </c:pt>
                <c:pt idx="20426">
                  <c:v>22.5459</c:v>
                </c:pt>
                <c:pt idx="20427">
                  <c:v>23.252099999999999</c:v>
                </c:pt>
                <c:pt idx="20428">
                  <c:v>23.8171</c:v>
                </c:pt>
                <c:pt idx="20429">
                  <c:v>24.229199999999999</c:v>
                </c:pt>
                <c:pt idx="20430">
                  <c:v>24.493200000000002</c:v>
                </c:pt>
                <c:pt idx="20431">
                  <c:v>24.563400000000001</c:v>
                </c:pt>
                <c:pt idx="20432">
                  <c:v>24.5215</c:v>
                </c:pt>
                <c:pt idx="20433">
                  <c:v>24.347000000000001</c:v>
                </c:pt>
                <c:pt idx="20434">
                  <c:v>24.08</c:v>
                </c:pt>
                <c:pt idx="20435">
                  <c:v>23.676500000000001</c:v>
                </c:pt>
                <c:pt idx="20436">
                  <c:v>23.071300000000001</c:v>
                </c:pt>
                <c:pt idx="20437">
                  <c:v>22.220199999999998</c:v>
                </c:pt>
                <c:pt idx="20438">
                  <c:v>21.336200000000002</c:v>
                </c:pt>
                <c:pt idx="20439">
                  <c:v>20.132100000000001</c:v>
                </c:pt>
                <c:pt idx="20440">
                  <c:v>18.439699999999998</c:v>
                </c:pt>
                <c:pt idx="20441">
                  <c:v>16.457699999999999</c:v>
                </c:pt>
                <c:pt idx="20442">
                  <c:v>12.7902</c:v>
                </c:pt>
                <c:pt idx="20443">
                  <c:v>11.4834</c:v>
                </c:pt>
                <c:pt idx="20444">
                  <c:v>10.2098</c:v>
                </c:pt>
                <c:pt idx="20445">
                  <c:v>9.2430900000000005</c:v>
                </c:pt>
                <c:pt idx="20446">
                  <c:v>8.3289500000000007</c:v>
                </c:pt>
                <c:pt idx="20447">
                  <c:v>7.6806099999999997</c:v>
                </c:pt>
                <c:pt idx="20448">
                  <c:v>6.8699899999999996</c:v>
                </c:pt>
                <c:pt idx="20449">
                  <c:v>6.3632600000000004</c:v>
                </c:pt>
                <c:pt idx="20450">
                  <c:v>5.8837299999999999</c:v>
                </c:pt>
                <c:pt idx="20451">
                  <c:v>5.4313799999999999</c:v>
                </c:pt>
                <c:pt idx="20452">
                  <c:v>5.0060000000000002</c:v>
                </c:pt>
                <c:pt idx="20453">
                  <c:v>4.6072300000000004</c:v>
                </c:pt>
                <c:pt idx="20454">
                  <c:v>4.2345199999999998</c:v>
                </c:pt>
                <c:pt idx="20455">
                  <c:v>3.9440300000000001</c:v>
                </c:pt>
                <c:pt idx="20456">
                  <c:v>3.6191399999999998</c:v>
                </c:pt>
                <c:pt idx="20457">
                  <c:v>3.3176999999999999</c:v>
                </c:pt>
                <c:pt idx="20458">
                  <c:v>3.0388299999999999</c:v>
                </c:pt>
                <c:pt idx="20459">
                  <c:v>2.78145</c:v>
                </c:pt>
                <c:pt idx="20460">
                  <c:v>2.5445600000000002</c:v>
                </c:pt>
                <c:pt idx="20461">
                  <c:v>2.3269000000000002</c:v>
                </c:pt>
                <c:pt idx="20462">
                  <c:v>2.12751</c:v>
                </c:pt>
                <c:pt idx="20463">
                  <c:v>1.94519</c:v>
                </c:pt>
                <c:pt idx="20464">
                  <c:v>1.7788600000000001</c:v>
                </c:pt>
                <c:pt idx="20465">
                  <c:v>1.62737</c:v>
                </c:pt>
                <c:pt idx="20466">
                  <c:v>1.5210600000000001</c:v>
                </c:pt>
                <c:pt idx="20467">
                  <c:v>1.41031</c:v>
                </c:pt>
                <c:pt idx="20468">
                  <c:v>1.30854</c:v>
                </c:pt>
                <c:pt idx="20469">
                  <c:v>1.21513</c:v>
                </c:pt>
                <c:pt idx="20470">
                  <c:v>1.12947</c:v>
                </c:pt>
                <c:pt idx="20471">
                  <c:v>1.0509900000000001</c:v>
                </c:pt>
                <c:pt idx="20472">
                  <c:v>0.97915099999999999</c:v>
                </c:pt>
                <c:pt idx="20473">
                  <c:v>0.91344199999999998</c:v>
                </c:pt>
                <c:pt idx="20474">
                  <c:v>0.85336800000000002</c:v>
                </c:pt>
                <c:pt idx="20475">
                  <c:v>0.79847199999999996</c:v>
                </c:pt>
                <c:pt idx="20476">
                  <c:v>0.74833300000000003</c:v>
                </c:pt>
                <c:pt idx="20477">
                  <c:v>0.70254799999999995</c:v>
                </c:pt>
                <c:pt idx="20478">
                  <c:v>0.66074100000000002</c:v>
                </c:pt>
                <c:pt idx="20479">
                  <c:v>0.62256500000000004</c:v>
                </c:pt>
                <c:pt idx="20480">
                  <c:v>0.5877</c:v>
                </c:pt>
                <c:pt idx="20481">
                  <c:v>0.55584900000000004</c:v>
                </c:pt>
                <c:pt idx="20482">
                  <c:v>0.52121700000000004</c:v>
                </c:pt>
                <c:pt idx="20483">
                  <c:v>0.49380600000000002</c:v>
                </c:pt>
                <c:pt idx="20484">
                  <c:v>0.468829</c:v>
                </c:pt>
                <c:pt idx="20485">
                  <c:v>0.44603199999999998</c:v>
                </c:pt>
                <c:pt idx="20486">
                  <c:v>0.42521399999999998</c:v>
                </c:pt>
                <c:pt idx="20487">
                  <c:v>0.40018399999999998</c:v>
                </c:pt>
                <c:pt idx="20488">
                  <c:v>0.37789800000000001</c:v>
                </c:pt>
                <c:pt idx="20489">
                  <c:v>0.35799599999999998</c:v>
                </c:pt>
                <c:pt idx="20490">
                  <c:v>0.34016600000000002</c:v>
                </c:pt>
                <c:pt idx="20491">
                  <c:v>0.32413399999999998</c:v>
                </c:pt>
                <c:pt idx="20492">
                  <c:v>0.309668</c:v>
                </c:pt>
                <c:pt idx="20493">
                  <c:v>0.29656500000000002</c:v>
                </c:pt>
                <c:pt idx="20494">
                  <c:v>0.27909699999999998</c:v>
                </c:pt>
                <c:pt idx="20495">
                  <c:v>0.26382499999999998</c:v>
                </c:pt>
                <c:pt idx="20496">
                  <c:v>0.25036700000000001</c:v>
                </c:pt>
                <c:pt idx="20497">
                  <c:v>0.236815</c:v>
                </c:pt>
                <c:pt idx="20498">
                  <c:v>0.22676399999999999</c:v>
                </c:pt>
                <c:pt idx="20499">
                  <c:v>0.21343599999999999</c:v>
                </c:pt>
                <c:pt idx="20500">
                  <c:v>0.20183699999999999</c:v>
                </c:pt>
                <c:pt idx="20501">
                  <c:v>0.19165399999999999</c:v>
                </c:pt>
                <c:pt idx="20502">
                  <c:v>0.18265100000000001</c:v>
                </c:pt>
                <c:pt idx="20503">
                  <c:v>0.17465</c:v>
                </c:pt>
                <c:pt idx="20504">
                  <c:v>0.16980200000000001</c:v>
                </c:pt>
                <c:pt idx="20505">
                  <c:v>0.16112599999999999</c:v>
                </c:pt>
                <c:pt idx="20506">
                  <c:v>0.15363299999999999</c:v>
                </c:pt>
                <c:pt idx="20507">
                  <c:v>0.14715800000000001</c:v>
                </c:pt>
                <c:pt idx="20508">
                  <c:v>0.141572</c:v>
                </c:pt>
                <c:pt idx="20509">
                  <c:v>0.13677500000000001</c:v>
                </c:pt>
                <c:pt idx="20510">
                  <c:v>0.132687</c:v>
                </c:pt>
                <c:pt idx="20511">
                  <c:v>0.129248</c:v>
                </c:pt>
                <c:pt idx="20512">
                  <c:v>0.12640799999999999</c:v>
                </c:pt>
                <c:pt idx="20513">
                  <c:v>0.12413399999999999</c:v>
                </c:pt>
                <c:pt idx="20514">
                  <c:v>0.12239999999999999</c:v>
                </c:pt>
                <c:pt idx="20515">
                  <c:v>0.12119099999999999</c:v>
                </c:pt>
                <c:pt idx="20516">
                  <c:v>0.12042799999999999</c:v>
                </c:pt>
                <c:pt idx="20517">
                  <c:v>0.12033000000000001</c:v>
                </c:pt>
                <c:pt idx="20518">
                  <c:v>0.120686</c:v>
                </c:pt>
                <c:pt idx="20519">
                  <c:v>0.121729</c:v>
                </c:pt>
                <c:pt idx="20520">
                  <c:v>0.123515</c:v>
                </c:pt>
                <c:pt idx="20521">
                  <c:v>0.12612000000000001</c:v>
                </c:pt>
                <c:pt idx="20522">
                  <c:v>0.12966</c:v>
                </c:pt>
                <c:pt idx="20523">
                  <c:v>0.133024</c:v>
                </c:pt>
                <c:pt idx="20524">
                  <c:v>0.137101</c:v>
                </c:pt>
                <c:pt idx="20525">
                  <c:v>0.14202300000000001</c:v>
                </c:pt>
                <c:pt idx="20526">
                  <c:v>0.147976</c:v>
                </c:pt>
                <c:pt idx="20527">
                  <c:v>0.152644</c:v>
                </c:pt>
                <c:pt idx="20528">
                  <c:v>0.15931200000000001</c:v>
                </c:pt>
                <c:pt idx="20529">
                  <c:v>0.16514400000000001</c:v>
                </c:pt>
                <c:pt idx="20530">
                  <c:v>0.171846</c:v>
                </c:pt>
                <c:pt idx="20531">
                  <c:v>0.17960799999999999</c:v>
                </c:pt>
                <c:pt idx="20532">
                  <c:v>0.188669</c:v>
                </c:pt>
                <c:pt idx="20533">
                  <c:v>0.195581</c:v>
                </c:pt>
                <c:pt idx="20534">
                  <c:v>0.20331399999999999</c:v>
                </c:pt>
                <c:pt idx="20535">
                  <c:v>0.21199799999999999</c:v>
                </c:pt>
                <c:pt idx="20536">
                  <c:v>0.22178300000000001</c:v>
                </c:pt>
                <c:pt idx="20537">
                  <c:v>0.232848</c:v>
                </c:pt>
                <c:pt idx="20538">
                  <c:v>0.245392</c:v>
                </c:pt>
                <c:pt idx="20539">
                  <c:v>0.25965500000000002</c:v>
                </c:pt>
                <c:pt idx="20540">
                  <c:v>0.27590599999999998</c:v>
                </c:pt>
                <c:pt idx="20541">
                  <c:v>0.29249799999999998</c:v>
                </c:pt>
                <c:pt idx="20542">
                  <c:v>0.31121500000000002</c:v>
                </c:pt>
                <c:pt idx="20543">
                  <c:v>0.32682699999999998</c:v>
                </c:pt>
                <c:pt idx="20544">
                  <c:v>0.34393200000000002</c:v>
                </c:pt>
                <c:pt idx="20545">
                  <c:v>0.36268600000000001</c:v>
                </c:pt>
                <c:pt idx="20546">
                  <c:v>0.383247</c:v>
                </c:pt>
                <c:pt idx="20547">
                  <c:v>0.40579599999999999</c:v>
                </c:pt>
                <c:pt idx="20548">
                  <c:v>0.43051400000000001</c:v>
                </c:pt>
                <c:pt idx="20549">
                  <c:v>0.45761400000000002</c:v>
                </c:pt>
                <c:pt idx="20550">
                  <c:v>0.48730200000000001</c:v>
                </c:pt>
                <c:pt idx="20551">
                  <c:v>0.519845</c:v>
                </c:pt>
                <c:pt idx="20552">
                  <c:v>0.55546600000000002</c:v>
                </c:pt>
                <c:pt idx="20553">
                  <c:v>0.59444900000000001</c:v>
                </c:pt>
                <c:pt idx="20554">
                  <c:v>0.63707100000000005</c:v>
                </c:pt>
                <c:pt idx="20555">
                  <c:v>0.68365299999999996</c:v>
                </c:pt>
                <c:pt idx="20556">
                  <c:v>0.73450700000000002</c:v>
                </c:pt>
                <c:pt idx="20557">
                  <c:v>0.78998500000000005</c:v>
                </c:pt>
                <c:pt idx="20558">
                  <c:v>0.85041999999999995</c:v>
                </c:pt>
                <c:pt idx="20559">
                  <c:v>0.91623600000000005</c:v>
                </c:pt>
                <c:pt idx="20560">
                  <c:v>0.98777499999999996</c:v>
                </c:pt>
                <c:pt idx="20561">
                  <c:v>1.0714999999999999</c:v>
                </c:pt>
                <c:pt idx="20562">
                  <c:v>1.14008</c:v>
                </c:pt>
                <c:pt idx="20563">
                  <c:v>1.2132799999999999</c:v>
                </c:pt>
                <c:pt idx="20564">
                  <c:v>1.2913600000000001</c:v>
                </c:pt>
                <c:pt idx="20565">
                  <c:v>1.41815</c:v>
                </c:pt>
                <c:pt idx="20566">
                  <c:v>1.55732</c:v>
                </c:pt>
                <c:pt idx="20567">
                  <c:v>1.7097</c:v>
                </c:pt>
                <c:pt idx="20568">
                  <c:v>1.8762700000000001</c:v>
                </c:pt>
                <c:pt idx="20569">
                  <c:v>2.0578099999999999</c:v>
                </c:pt>
                <c:pt idx="20570">
                  <c:v>2.2552300000000001</c:v>
                </c:pt>
                <c:pt idx="20571">
                  <c:v>2.4693499999999999</c:v>
                </c:pt>
                <c:pt idx="20572">
                  <c:v>2.70106</c:v>
                </c:pt>
                <c:pt idx="20573">
                  <c:v>2.9197799999999998</c:v>
                </c:pt>
                <c:pt idx="20574">
                  <c:v>3.2117599999999999</c:v>
                </c:pt>
                <c:pt idx="20575">
                  <c:v>3.5271599999999999</c:v>
                </c:pt>
                <c:pt idx="20576">
                  <c:v>3.8667400000000001</c:v>
                </c:pt>
                <c:pt idx="20577">
                  <c:v>4.2311199999999998</c:v>
                </c:pt>
                <c:pt idx="20578">
                  <c:v>4.6207500000000001</c:v>
                </c:pt>
                <c:pt idx="20579">
                  <c:v>5.0358599999999996</c:v>
                </c:pt>
                <c:pt idx="20580">
                  <c:v>5.4765100000000002</c:v>
                </c:pt>
                <c:pt idx="20581">
                  <c:v>6.08995</c:v>
                </c:pt>
                <c:pt idx="20582">
                  <c:v>6.6954000000000002</c:v>
                </c:pt>
                <c:pt idx="20583">
                  <c:v>7.3354200000000001</c:v>
                </c:pt>
                <c:pt idx="20584">
                  <c:v>8.2392900000000004</c:v>
                </c:pt>
                <c:pt idx="20585">
                  <c:v>9.1943800000000007</c:v>
                </c:pt>
                <c:pt idx="20586">
                  <c:v>10.622</c:v>
                </c:pt>
                <c:pt idx="20587">
                  <c:v>14.4122</c:v>
                </c:pt>
                <c:pt idx="20588">
                  <c:v>15.8994</c:v>
                </c:pt>
                <c:pt idx="20589">
                  <c:v>17.068899999999999</c:v>
                </c:pt>
                <c:pt idx="20590">
                  <c:v>17.950600000000001</c:v>
                </c:pt>
                <c:pt idx="20591">
                  <c:v>18.7287</c:v>
                </c:pt>
                <c:pt idx="20592">
                  <c:v>19.3004</c:v>
                </c:pt>
                <c:pt idx="20593">
                  <c:v>19.833100000000002</c:v>
                </c:pt>
                <c:pt idx="20594">
                  <c:v>20.1388</c:v>
                </c:pt>
                <c:pt idx="20595">
                  <c:v>20.331199999999999</c:v>
                </c:pt>
                <c:pt idx="20596">
                  <c:v>20.4084</c:v>
                </c:pt>
                <c:pt idx="20597">
                  <c:v>20.348700000000001</c:v>
                </c:pt>
                <c:pt idx="20598">
                  <c:v>20.1951</c:v>
                </c:pt>
                <c:pt idx="20599">
                  <c:v>19.9161</c:v>
                </c:pt>
                <c:pt idx="20600">
                  <c:v>19.613900000000001</c:v>
                </c:pt>
                <c:pt idx="20601">
                  <c:v>19.143000000000001</c:v>
                </c:pt>
                <c:pt idx="20602">
                  <c:v>18.4679</c:v>
                </c:pt>
                <c:pt idx="20603">
                  <c:v>17.644500000000001</c:v>
                </c:pt>
                <c:pt idx="20604">
                  <c:v>16.665400000000002</c:v>
                </c:pt>
                <c:pt idx="20605">
                  <c:v>15.4589</c:v>
                </c:pt>
                <c:pt idx="20606">
                  <c:v>13.5999</c:v>
                </c:pt>
                <c:pt idx="20607">
                  <c:v>10.7524</c:v>
                </c:pt>
                <c:pt idx="20608">
                  <c:v>9.53613</c:v>
                </c:pt>
                <c:pt idx="20609">
                  <c:v>8.3757599999999996</c:v>
                </c:pt>
                <c:pt idx="20610">
                  <c:v>7.5674299999999999</c:v>
                </c:pt>
                <c:pt idx="20611">
                  <c:v>6.7337600000000002</c:v>
                </c:pt>
                <c:pt idx="20612">
                  <c:v>6.1458700000000004</c:v>
                </c:pt>
                <c:pt idx="20613">
                  <c:v>5.5915999999999997</c:v>
                </c:pt>
                <c:pt idx="20614">
                  <c:v>5.0716400000000004</c:v>
                </c:pt>
                <c:pt idx="20615">
                  <c:v>4.6988099999999999</c:v>
                </c:pt>
                <c:pt idx="20616">
                  <c:v>4.30342</c:v>
                </c:pt>
                <c:pt idx="20617">
                  <c:v>3.9333499999999999</c:v>
                </c:pt>
                <c:pt idx="20618">
                  <c:v>3.5881799999999999</c:v>
                </c:pt>
                <c:pt idx="20619">
                  <c:v>3.2673100000000002</c:v>
                </c:pt>
                <c:pt idx="20620">
                  <c:v>2.9700299999999999</c:v>
                </c:pt>
                <c:pt idx="20621">
                  <c:v>2.6955200000000001</c:v>
                </c:pt>
                <c:pt idx="20622">
                  <c:v>2.504</c:v>
                </c:pt>
                <c:pt idx="20623">
                  <c:v>2.3243900000000002</c:v>
                </c:pt>
                <c:pt idx="20624">
                  <c:v>2.1202000000000001</c:v>
                </c:pt>
                <c:pt idx="20625">
                  <c:v>1.9322600000000001</c:v>
                </c:pt>
                <c:pt idx="20626">
                  <c:v>1.7596499999999999</c:v>
                </c:pt>
                <c:pt idx="20627">
                  <c:v>1.60151</c:v>
                </c:pt>
                <c:pt idx="20628">
                  <c:v>1.45692</c:v>
                </c:pt>
                <c:pt idx="20629">
                  <c:v>1.3250500000000001</c:v>
                </c:pt>
                <c:pt idx="20630">
                  <c:v>1.24377</c:v>
                </c:pt>
                <c:pt idx="20631">
                  <c:v>1.1674899999999999</c:v>
                </c:pt>
                <c:pt idx="20632">
                  <c:v>1.0960000000000001</c:v>
                </c:pt>
                <c:pt idx="20633">
                  <c:v>1.02901</c:v>
                </c:pt>
                <c:pt idx="20634">
                  <c:v>0.96633100000000005</c:v>
                </c:pt>
                <c:pt idx="20635">
                  <c:v>0.90770499999999998</c:v>
                </c:pt>
                <c:pt idx="20636">
                  <c:v>0.83390799999999998</c:v>
                </c:pt>
                <c:pt idx="20637">
                  <c:v>0.77965099999999998</c:v>
                </c:pt>
                <c:pt idx="20638">
                  <c:v>0.72934500000000002</c:v>
                </c:pt>
                <c:pt idx="20639">
                  <c:v>0.68275600000000003</c:v>
                </c:pt>
                <c:pt idx="20640">
                  <c:v>0.63962699999999995</c:v>
                </c:pt>
                <c:pt idx="20641">
                  <c:v>0.59974400000000005</c:v>
                </c:pt>
                <c:pt idx="20642">
                  <c:v>0.56284800000000001</c:v>
                </c:pt>
                <c:pt idx="20643">
                  <c:v>0.52876800000000002</c:v>
                </c:pt>
                <c:pt idx="20644">
                  <c:v>0.49728800000000001</c:v>
                </c:pt>
                <c:pt idx="20645">
                  <c:v>0.46822799999999998</c:v>
                </c:pt>
                <c:pt idx="20646">
                  <c:v>0.44140000000000001</c:v>
                </c:pt>
                <c:pt idx="20647">
                  <c:v>0.41664600000000002</c:v>
                </c:pt>
                <c:pt idx="20648">
                  <c:v>0.40121600000000002</c:v>
                </c:pt>
                <c:pt idx="20649">
                  <c:v>0.37273600000000001</c:v>
                </c:pt>
                <c:pt idx="20650">
                  <c:v>0.34715400000000002</c:v>
                </c:pt>
                <c:pt idx="20651">
                  <c:v>0.32417800000000002</c:v>
                </c:pt>
                <c:pt idx="20652">
                  <c:v>0.30352299999999999</c:v>
                </c:pt>
                <c:pt idx="20653">
                  <c:v>0.28495199999999998</c:v>
                </c:pt>
                <c:pt idx="20654">
                  <c:v>0.268235</c:v>
                </c:pt>
                <c:pt idx="20655">
                  <c:v>0.25317400000000001</c:v>
                </c:pt>
                <c:pt idx="20656">
                  <c:v>0.24038699999999999</c:v>
                </c:pt>
                <c:pt idx="20657">
                  <c:v>0.22876299999999999</c:v>
                </c:pt>
                <c:pt idx="20658">
                  <c:v>0.21485799999999999</c:v>
                </c:pt>
                <c:pt idx="20659">
                  <c:v>0.202544</c:v>
                </c:pt>
                <c:pt idx="20660">
                  <c:v>0.19160099999999999</c:v>
                </c:pt>
                <c:pt idx="20661">
                  <c:v>0.181838</c:v>
                </c:pt>
                <c:pt idx="20662">
                  <c:v>0.173093</c:v>
                </c:pt>
                <c:pt idx="20663">
                  <c:v>0.16522600000000001</c:v>
                </c:pt>
                <c:pt idx="20664">
                  <c:v>0.15811600000000001</c:v>
                </c:pt>
                <c:pt idx="20665">
                  <c:v>0.14865500000000001</c:v>
                </c:pt>
                <c:pt idx="20666">
                  <c:v>0.14038900000000001</c:v>
                </c:pt>
                <c:pt idx="20667">
                  <c:v>0.13309699999999999</c:v>
                </c:pt>
                <c:pt idx="20668">
                  <c:v>0.12660299999999999</c:v>
                </c:pt>
                <c:pt idx="20669">
                  <c:v>0.12077300000000001</c:v>
                </c:pt>
                <c:pt idx="20670">
                  <c:v>0.11351799999999999</c:v>
                </c:pt>
                <c:pt idx="20671">
                  <c:v>0.107128</c:v>
                </c:pt>
                <c:pt idx="20672">
                  <c:v>0.101438</c:v>
                </c:pt>
                <c:pt idx="20673">
                  <c:v>9.63252E-2</c:v>
                </c:pt>
                <c:pt idx="20674">
                  <c:v>9.1698500000000002E-2</c:v>
                </c:pt>
                <c:pt idx="20675">
                  <c:v>8.7486700000000001E-2</c:v>
                </c:pt>
                <c:pt idx="20676">
                  <c:v>8.2420900000000005E-2</c:v>
                </c:pt>
                <c:pt idx="20677">
                  <c:v>7.7889799999999995E-2</c:v>
                </c:pt>
                <c:pt idx="20678">
                  <c:v>7.3812900000000001E-2</c:v>
                </c:pt>
                <c:pt idx="20679">
                  <c:v>6.9380999999999998E-2</c:v>
                </c:pt>
                <c:pt idx="20680">
                  <c:v>6.5874699999999994E-2</c:v>
                </c:pt>
                <c:pt idx="20681">
                  <c:v>6.2694600000000003E-2</c:v>
                </c:pt>
                <c:pt idx="20682">
                  <c:v>5.8890100000000001E-2</c:v>
                </c:pt>
                <c:pt idx="20683">
                  <c:v>5.5511100000000001E-2</c:v>
                </c:pt>
                <c:pt idx="20684">
                  <c:v>5.2492700000000003E-2</c:v>
                </c:pt>
                <c:pt idx="20685">
                  <c:v>4.9783099999999997E-2</c:v>
                </c:pt>
                <c:pt idx="20686">
                  <c:v>4.7339399999999997E-2</c:v>
                </c:pt>
                <c:pt idx="20687">
                  <c:v>4.5126399999999997E-2</c:v>
                </c:pt>
                <c:pt idx="20688">
                  <c:v>4.2733699999999999E-2</c:v>
                </c:pt>
                <c:pt idx="20689">
                  <c:v>4.0588800000000001E-2</c:v>
                </c:pt>
                <c:pt idx="20690">
                  <c:v>3.8656700000000002E-2</c:v>
                </c:pt>
                <c:pt idx="20691">
                  <c:v>3.6908999999999997E-2</c:v>
                </c:pt>
                <c:pt idx="20692">
                  <c:v>3.4824800000000003E-2</c:v>
                </c:pt>
                <c:pt idx="20693">
                  <c:v>3.2980200000000001E-2</c:v>
                </c:pt>
                <c:pt idx="20694">
                  <c:v>3.1338699999999997E-2</c:v>
                </c:pt>
                <c:pt idx="20695">
                  <c:v>2.9870899999999999E-2</c:v>
                </c:pt>
                <c:pt idx="20696">
                  <c:v>2.8552899999999999E-2</c:v>
                </c:pt>
                <c:pt idx="20697">
                  <c:v>2.7086099999999998E-2</c:v>
                </c:pt>
                <c:pt idx="20698">
                  <c:v>2.5790799999999999E-2</c:v>
                </c:pt>
                <c:pt idx="20699">
                  <c:v>2.46416E-2</c:v>
                </c:pt>
                <c:pt idx="20700">
                  <c:v>2.3618400000000001E-2</c:v>
                </c:pt>
                <c:pt idx="20701">
                  <c:v>2.27049E-2</c:v>
                </c:pt>
                <c:pt idx="20702">
                  <c:v>2.1512099999999999E-2</c:v>
                </c:pt>
                <c:pt idx="20703">
                  <c:v>2.0501800000000001E-2</c:v>
                </c:pt>
                <c:pt idx="20704">
                  <c:v>1.9654100000000001E-2</c:v>
                </c:pt>
                <c:pt idx="20705">
                  <c:v>1.89392E-2</c:v>
                </c:pt>
                <c:pt idx="20706">
                  <c:v>1.8343399999999999E-2</c:v>
                </c:pt>
                <c:pt idx="20707">
                  <c:v>1.7858499999999999E-2</c:v>
                </c:pt>
                <c:pt idx="20708">
                  <c:v>1.7481099999999999E-2</c:v>
                </c:pt>
                <c:pt idx="20709">
                  <c:v>1.72123E-2</c:v>
                </c:pt>
                <c:pt idx="20710">
                  <c:v>1.70575E-2</c:v>
                </c:pt>
                <c:pt idx="20711">
                  <c:v>1.7022900000000001E-2</c:v>
                </c:pt>
                <c:pt idx="20712">
                  <c:v>1.7085800000000002E-2</c:v>
                </c:pt>
                <c:pt idx="20713">
                  <c:v>1.7213200000000001E-2</c:v>
                </c:pt>
                <c:pt idx="20714">
                  <c:v>1.7422E-2</c:v>
                </c:pt>
                <c:pt idx="20715">
                  <c:v>1.7727400000000001E-2</c:v>
                </c:pt>
                <c:pt idx="20716">
                  <c:v>1.8150099999999999E-2</c:v>
                </c:pt>
                <c:pt idx="20717">
                  <c:v>1.8560900000000002E-2</c:v>
                </c:pt>
                <c:pt idx="20718">
                  <c:v>1.9069599999999999E-2</c:v>
                </c:pt>
                <c:pt idx="20719">
                  <c:v>1.96975E-2</c:v>
                </c:pt>
                <c:pt idx="20720">
                  <c:v>2.0472600000000001E-2</c:v>
                </c:pt>
                <c:pt idx="20721">
                  <c:v>2.1215000000000001E-2</c:v>
                </c:pt>
                <c:pt idx="20722">
                  <c:v>2.2098400000000001E-2</c:v>
                </c:pt>
                <c:pt idx="20723">
                  <c:v>2.28732E-2</c:v>
                </c:pt>
                <c:pt idx="20724">
                  <c:v>2.3764199999999999E-2</c:v>
                </c:pt>
                <c:pt idx="20725">
                  <c:v>2.4795399999999999E-2</c:v>
                </c:pt>
                <c:pt idx="20726">
                  <c:v>2.5999100000000001E-2</c:v>
                </c:pt>
                <c:pt idx="20727">
                  <c:v>2.6919499999999999E-2</c:v>
                </c:pt>
                <c:pt idx="20728">
                  <c:v>2.7955799999999999E-2</c:v>
                </c:pt>
                <c:pt idx="20729">
                  <c:v>2.9134799999999999E-2</c:v>
                </c:pt>
                <c:pt idx="20730">
                  <c:v>3.0493800000000001E-2</c:v>
                </c:pt>
                <c:pt idx="20731">
                  <c:v>3.1663499999999997E-2</c:v>
                </c:pt>
                <c:pt idx="20732">
                  <c:v>3.2996900000000003E-2</c:v>
                </c:pt>
                <c:pt idx="20733">
                  <c:v>3.4512099999999997E-2</c:v>
                </c:pt>
                <c:pt idx="20734">
                  <c:v>3.6223499999999999E-2</c:v>
                </c:pt>
                <c:pt idx="20735">
                  <c:v>3.7532200000000002E-2</c:v>
                </c:pt>
                <c:pt idx="20736">
                  <c:v>3.9004900000000002E-2</c:v>
                </c:pt>
                <c:pt idx="20737">
                  <c:v>4.0673599999999997E-2</c:v>
                </c:pt>
                <c:pt idx="20738">
                  <c:v>4.25764E-2</c:v>
                </c:pt>
                <c:pt idx="20739">
                  <c:v>4.4760099999999997E-2</c:v>
                </c:pt>
                <c:pt idx="20740">
                  <c:v>4.6615499999999997E-2</c:v>
                </c:pt>
                <c:pt idx="20741">
                  <c:v>4.8687800000000003E-2</c:v>
                </c:pt>
                <c:pt idx="20742">
                  <c:v>5.1008999999999999E-2</c:v>
                </c:pt>
                <c:pt idx="20743">
                  <c:v>5.36144E-2</c:v>
                </c:pt>
                <c:pt idx="20744">
                  <c:v>5.6546800000000001E-2</c:v>
                </c:pt>
                <c:pt idx="20745">
                  <c:v>5.9851399999999999E-2</c:v>
                </c:pt>
                <c:pt idx="20746">
                  <c:v>6.3582299999999994E-2</c:v>
                </c:pt>
                <c:pt idx="20747">
                  <c:v>6.7798999999999998E-2</c:v>
                </c:pt>
                <c:pt idx="20748">
                  <c:v>7.2569999999999996E-2</c:v>
                </c:pt>
                <c:pt idx="20749">
                  <c:v>7.7969999999999998E-2</c:v>
                </c:pt>
                <c:pt idx="20750">
                  <c:v>8.1961000000000006E-2</c:v>
                </c:pt>
                <c:pt idx="20751">
                  <c:v>8.6297600000000002E-2</c:v>
                </c:pt>
                <c:pt idx="20752">
                  <c:v>9.2878699999999995E-2</c:v>
                </c:pt>
                <c:pt idx="20753">
                  <c:v>9.8848800000000001E-2</c:v>
                </c:pt>
                <c:pt idx="20754">
                  <c:v>0.10540099999999999</c:v>
                </c:pt>
                <c:pt idx="20755">
                  <c:v>0.11258600000000001</c:v>
                </c:pt>
                <c:pt idx="20756">
                  <c:v>0.120464</c:v>
                </c:pt>
                <c:pt idx="20757">
                  <c:v>0.12909399999999999</c:v>
                </c:pt>
                <c:pt idx="20758">
                  <c:v>0.13855000000000001</c:v>
                </c:pt>
                <c:pt idx="20759">
                  <c:v>0.148896</c:v>
                </c:pt>
                <c:pt idx="20760">
                  <c:v>0.16021199999999999</c:v>
                </c:pt>
                <c:pt idx="20761">
                  <c:v>0.17257400000000001</c:v>
                </c:pt>
                <c:pt idx="20762">
                  <c:v>0.18607399999999999</c:v>
                </c:pt>
                <c:pt idx="20763">
                  <c:v>0.20079900000000001</c:v>
                </c:pt>
                <c:pt idx="20764">
                  <c:v>0.21684899999999999</c:v>
                </c:pt>
                <c:pt idx="20765">
                  <c:v>0.234316</c:v>
                </c:pt>
                <c:pt idx="20766">
                  <c:v>0.25331999999999999</c:v>
                </c:pt>
                <c:pt idx="20767">
                  <c:v>0.27395700000000001</c:v>
                </c:pt>
                <c:pt idx="20768">
                  <c:v>0.29635299999999998</c:v>
                </c:pt>
                <c:pt idx="20769">
                  <c:v>0.32062400000000002</c:v>
                </c:pt>
                <c:pt idx="20770">
                  <c:v>0.34690199999999999</c:v>
                </c:pt>
                <c:pt idx="20771">
                  <c:v>0.37530799999999997</c:v>
                </c:pt>
                <c:pt idx="20772">
                  <c:v>0.40598400000000001</c:v>
                </c:pt>
                <c:pt idx="20773">
                  <c:v>0.43905100000000002</c:v>
                </c:pt>
                <c:pt idx="20774">
                  <c:v>0.47059499999999999</c:v>
                </c:pt>
                <c:pt idx="20775">
                  <c:v>0.504243</c:v>
                </c:pt>
                <c:pt idx="20776">
                  <c:v>0.54011100000000001</c:v>
                </c:pt>
                <c:pt idx="20777">
                  <c:v>0.57828599999999997</c:v>
                </c:pt>
                <c:pt idx="20778">
                  <c:v>0.61889799999999995</c:v>
                </c:pt>
                <c:pt idx="20779">
                  <c:v>0.66202499999999997</c:v>
                </c:pt>
                <c:pt idx="20780">
                  <c:v>0.73169099999999998</c:v>
                </c:pt>
                <c:pt idx="20781">
                  <c:v>0.80762199999999995</c:v>
                </c:pt>
                <c:pt idx="20782">
                  <c:v>0.89017299999999999</c:v>
                </c:pt>
                <c:pt idx="20783">
                  <c:v>0.97963999999999996</c:v>
                </c:pt>
                <c:pt idx="20784">
                  <c:v>1.0764</c:v>
                </c:pt>
                <c:pt idx="20785">
                  <c:v>1.1806700000000001</c:v>
                </c:pt>
                <c:pt idx="20786">
                  <c:v>1.28505</c:v>
                </c:pt>
                <c:pt idx="20787">
                  <c:v>1.38008</c:v>
                </c:pt>
                <c:pt idx="20788">
                  <c:v>1.5149600000000001</c:v>
                </c:pt>
                <c:pt idx="20789">
                  <c:v>1.65937</c:v>
                </c:pt>
                <c:pt idx="20790">
                  <c:v>1.8133900000000001</c:v>
                </c:pt>
                <c:pt idx="20791">
                  <c:v>1.9771700000000001</c:v>
                </c:pt>
                <c:pt idx="20792">
                  <c:v>2.1505999999999998</c:v>
                </c:pt>
                <c:pt idx="20793">
                  <c:v>2.3336399999999999</c:v>
                </c:pt>
                <c:pt idx="20794">
                  <c:v>2.6005799999999999</c:v>
                </c:pt>
                <c:pt idx="20795">
                  <c:v>2.9110399999999998</c:v>
                </c:pt>
                <c:pt idx="20796">
                  <c:v>3.2399900000000001</c:v>
                </c:pt>
                <c:pt idx="20797">
                  <c:v>3.67387</c:v>
                </c:pt>
                <c:pt idx="20798">
                  <c:v>4.2669199999999998</c:v>
                </c:pt>
                <c:pt idx="20799">
                  <c:v>5.6506699999999999</c:v>
                </c:pt>
                <c:pt idx="20800">
                  <c:v>6.2139199999999999</c:v>
                </c:pt>
                <c:pt idx="20801">
                  <c:v>6.6637300000000002</c:v>
                </c:pt>
                <c:pt idx="20802">
                  <c:v>7.0115800000000004</c:v>
                </c:pt>
                <c:pt idx="20803">
                  <c:v>7.3208799999999998</c:v>
                </c:pt>
                <c:pt idx="20804">
                  <c:v>7.5505199999999997</c:v>
                </c:pt>
                <c:pt idx="20805">
                  <c:v>7.7485200000000001</c:v>
                </c:pt>
                <c:pt idx="20806">
                  <c:v>7.8759300000000003</c:v>
                </c:pt>
                <c:pt idx="20807">
                  <c:v>7.9461700000000004</c:v>
                </c:pt>
                <c:pt idx="20808">
                  <c:v>7.9613100000000001</c:v>
                </c:pt>
                <c:pt idx="20809">
                  <c:v>7.93574</c:v>
                </c:pt>
                <c:pt idx="20810">
                  <c:v>7.8677000000000001</c:v>
                </c:pt>
                <c:pt idx="20811">
                  <c:v>7.7254699999999996</c:v>
                </c:pt>
                <c:pt idx="20812">
                  <c:v>7.5869</c:v>
                </c:pt>
                <c:pt idx="20813">
                  <c:v>7.3806599999999998</c:v>
                </c:pt>
                <c:pt idx="20814">
                  <c:v>7.0824499999999997</c:v>
                </c:pt>
                <c:pt idx="20815">
                  <c:v>6.7741600000000002</c:v>
                </c:pt>
                <c:pt idx="20816">
                  <c:v>6.3835499999999996</c:v>
                </c:pt>
                <c:pt idx="20817">
                  <c:v>5.8661899999999996</c:v>
                </c:pt>
                <c:pt idx="20818">
                  <c:v>5.0841000000000003</c:v>
                </c:pt>
                <c:pt idx="20819">
                  <c:v>4.0945900000000002</c:v>
                </c:pt>
                <c:pt idx="20820">
                  <c:v>3.6419700000000002</c:v>
                </c:pt>
                <c:pt idx="20821">
                  <c:v>3.2168100000000002</c:v>
                </c:pt>
                <c:pt idx="20822">
                  <c:v>2.8626399999999999</c:v>
                </c:pt>
                <c:pt idx="20823">
                  <c:v>2.6113499999999998</c:v>
                </c:pt>
                <c:pt idx="20824">
                  <c:v>2.3733</c:v>
                </c:pt>
                <c:pt idx="20825">
                  <c:v>2.1491400000000001</c:v>
                </c:pt>
                <c:pt idx="20826">
                  <c:v>1.97577</c:v>
                </c:pt>
                <c:pt idx="20827">
                  <c:v>1.8121100000000001</c:v>
                </c:pt>
                <c:pt idx="20828">
                  <c:v>1.6581399999999999</c:v>
                </c:pt>
                <c:pt idx="20829">
                  <c:v>1.51383</c:v>
                </c:pt>
                <c:pt idx="20830">
                  <c:v>1.3790100000000001</c:v>
                </c:pt>
                <c:pt idx="20831">
                  <c:v>1.25352</c:v>
                </c:pt>
                <c:pt idx="20832">
                  <c:v>1.1370800000000001</c:v>
                </c:pt>
                <c:pt idx="20833">
                  <c:v>1.02942</c:v>
                </c:pt>
                <c:pt idx="20834">
                  <c:v>0.93611500000000003</c:v>
                </c:pt>
                <c:pt idx="20835">
                  <c:v>0.84994000000000003</c:v>
                </c:pt>
                <c:pt idx="20836">
                  <c:v>0.77054100000000003</c:v>
                </c:pt>
                <c:pt idx="20837">
                  <c:v>0.69759800000000005</c:v>
                </c:pt>
                <c:pt idx="20838">
                  <c:v>0.65237500000000004</c:v>
                </c:pt>
                <c:pt idx="20839">
                  <c:v>0.60977099999999995</c:v>
                </c:pt>
                <c:pt idx="20840">
                  <c:v>0.56965100000000002</c:v>
                </c:pt>
                <c:pt idx="20841">
                  <c:v>0.53194200000000003</c:v>
                </c:pt>
                <c:pt idx="20842">
                  <c:v>0.49652400000000002</c:v>
                </c:pt>
                <c:pt idx="20843">
                  <c:v>0.463306</c:v>
                </c:pt>
                <c:pt idx="20844">
                  <c:v>0.432168</c:v>
                </c:pt>
                <c:pt idx="20845">
                  <c:v>0.40302700000000002</c:v>
                </c:pt>
                <c:pt idx="20846">
                  <c:v>0.37577300000000002</c:v>
                </c:pt>
                <c:pt idx="20847">
                  <c:v>0.35032000000000002</c:v>
                </c:pt>
                <c:pt idx="20848">
                  <c:v>0.32369700000000001</c:v>
                </c:pt>
                <c:pt idx="20849">
                  <c:v>0.29910399999999998</c:v>
                </c:pt>
                <c:pt idx="20850">
                  <c:v>0.27640500000000001</c:v>
                </c:pt>
                <c:pt idx="20851">
                  <c:v>0.25548300000000002</c:v>
                </c:pt>
                <c:pt idx="20852">
                  <c:v>0.23621500000000001</c:v>
                </c:pt>
                <c:pt idx="20853">
                  <c:v>0.21849299999999999</c:v>
                </c:pt>
                <c:pt idx="20854">
                  <c:v>0.202208</c:v>
                </c:pt>
                <c:pt idx="20855">
                  <c:v>0.18726400000000001</c:v>
                </c:pt>
                <c:pt idx="20856">
                  <c:v>0.17355499999999999</c:v>
                </c:pt>
                <c:pt idx="20857">
                  <c:v>0.160998</c:v>
                </c:pt>
                <c:pt idx="20858">
                  <c:v>0.149502</c:v>
                </c:pt>
                <c:pt idx="20859">
                  <c:v>0.138987</c:v>
                </c:pt>
                <c:pt idx="20860">
                  <c:v>0.12937399999999999</c:v>
                </c:pt>
                <c:pt idx="20861">
                  <c:v>0.12059599999999999</c:v>
                </c:pt>
                <c:pt idx="20862">
                  <c:v>0.112581</c:v>
                </c:pt>
                <c:pt idx="20863">
                  <c:v>0.105271</c:v>
                </c:pt>
                <c:pt idx="20864">
                  <c:v>9.8600199999999999E-2</c:v>
                </c:pt>
                <c:pt idx="20865">
                  <c:v>9.2520599999999995E-2</c:v>
                </c:pt>
                <c:pt idx="20866">
                  <c:v>8.6978700000000006E-2</c:v>
                </c:pt>
                <c:pt idx="20867">
                  <c:v>8.1929100000000005E-2</c:v>
                </c:pt>
                <c:pt idx="20868">
                  <c:v>7.7326500000000006E-2</c:v>
                </c:pt>
                <c:pt idx="20869">
                  <c:v>7.2251499999999996E-2</c:v>
                </c:pt>
                <c:pt idx="20870">
                  <c:v>6.7331799999999997E-2</c:v>
                </c:pt>
                <c:pt idx="20871">
                  <c:v>6.2982099999999999E-2</c:v>
                </c:pt>
                <c:pt idx="20872">
                  <c:v>5.9130500000000003E-2</c:v>
                </c:pt>
                <c:pt idx="20873">
                  <c:v>5.5717999999999997E-2</c:v>
                </c:pt>
                <c:pt idx="20874">
                  <c:v>5.2688699999999998E-2</c:v>
                </c:pt>
                <c:pt idx="20875">
                  <c:v>4.9995100000000001E-2</c:v>
                </c:pt>
                <c:pt idx="20876">
                  <c:v>4.7594299999999999E-2</c:v>
                </c:pt>
                <c:pt idx="20877">
                  <c:v>4.5449700000000003E-2</c:v>
                </c:pt>
                <c:pt idx="20878">
                  <c:v>4.4145999999999998E-2</c:v>
                </c:pt>
                <c:pt idx="20879">
                  <c:v>4.1802400000000003E-2</c:v>
                </c:pt>
                <c:pt idx="20880">
                  <c:v>3.9760799999999999E-2</c:v>
                </c:pt>
                <c:pt idx="20881">
                  <c:v>3.7971900000000003E-2</c:v>
                </c:pt>
                <c:pt idx="20882">
                  <c:v>3.6393700000000001E-2</c:v>
                </c:pt>
                <c:pt idx="20883">
                  <c:v>3.4992099999999998E-2</c:v>
                </c:pt>
                <c:pt idx="20884">
                  <c:v>3.3159399999999999E-2</c:v>
                </c:pt>
                <c:pt idx="20885">
                  <c:v>3.1585799999999997E-2</c:v>
                </c:pt>
                <c:pt idx="20886">
                  <c:v>3.0652200000000001E-2</c:v>
                </c:pt>
                <c:pt idx="20887">
                  <c:v>2.9235400000000002E-2</c:v>
                </c:pt>
                <c:pt idx="20888">
                  <c:v>2.79925E-2</c:v>
                </c:pt>
                <c:pt idx="20889">
                  <c:v>2.68878E-2</c:v>
                </c:pt>
                <c:pt idx="20890">
                  <c:v>2.5434999999999999E-2</c:v>
                </c:pt>
                <c:pt idx="20891">
                  <c:v>2.4175100000000001E-2</c:v>
                </c:pt>
                <c:pt idx="20892">
                  <c:v>2.3067600000000001E-2</c:v>
                </c:pt>
                <c:pt idx="20893">
                  <c:v>2.2084300000000001E-2</c:v>
                </c:pt>
                <c:pt idx="20894">
                  <c:v>2.0931499999999999E-2</c:v>
                </c:pt>
                <c:pt idx="20895">
                  <c:v>1.9927500000000001E-2</c:v>
                </c:pt>
                <c:pt idx="20896">
                  <c:v>1.9045699999999999E-2</c:v>
                </c:pt>
                <c:pt idx="20897">
                  <c:v>1.83234E-2</c:v>
                </c:pt>
                <c:pt idx="20898">
                  <c:v>1.74501E-2</c:v>
                </c:pt>
                <c:pt idx="20899">
                  <c:v>1.6690799999999999E-2</c:v>
                </c:pt>
                <c:pt idx="20900">
                  <c:v>1.60258E-2</c:v>
                </c:pt>
                <c:pt idx="20901">
                  <c:v>1.5259099999999999E-2</c:v>
                </c:pt>
                <c:pt idx="20902">
                  <c:v>1.46039E-2</c:v>
                </c:pt>
                <c:pt idx="20903">
                  <c:v>1.4038800000000001E-2</c:v>
                </c:pt>
                <c:pt idx="20904">
                  <c:v>1.3547500000000001E-2</c:v>
                </c:pt>
                <c:pt idx="20905">
                  <c:v>1.31174E-2</c:v>
                </c:pt>
                <c:pt idx="20906">
                  <c:v>1.2587900000000001E-2</c:v>
                </c:pt>
                <c:pt idx="20907">
                  <c:v>1.21511E-2</c:v>
                </c:pt>
                <c:pt idx="20908">
                  <c:v>1.1777899999999999E-2</c:v>
                </c:pt>
                <c:pt idx="20909">
                  <c:v>1.13589E-2</c:v>
                </c:pt>
                <c:pt idx="20910">
                  <c:v>1.1010799999999999E-2</c:v>
                </c:pt>
                <c:pt idx="20911">
                  <c:v>1.0719100000000001E-2</c:v>
                </c:pt>
                <c:pt idx="20912">
                  <c:v>1.03646E-2</c:v>
                </c:pt>
                <c:pt idx="20913">
                  <c:v>1.0087799999999999E-2</c:v>
                </c:pt>
                <c:pt idx="20914">
                  <c:v>9.8259100000000002E-3</c:v>
                </c:pt>
                <c:pt idx="20915">
                  <c:v>9.62907E-3</c:v>
                </c:pt>
                <c:pt idx="20916">
                  <c:v>9.5274299999999999E-3</c:v>
                </c:pt>
                <c:pt idx="20917">
                  <c:v>9.3824900000000003E-3</c:v>
                </c:pt>
                <c:pt idx="20918">
                  <c:v>9.3008499999999994E-3</c:v>
                </c:pt>
                <c:pt idx="20919">
                  <c:v>9.2710899999999992E-3</c:v>
                </c:pt>
                <c:pt idx="20920">
                  <c:v>9.2907000000000007E-3</c:v>
                </c:pt>
                <c:pt idx="20921">
                  <c:v>9.3673699999999999E-3</c:v>
                </c:pt>
                <c:pt idx="20922">
                  <c:v>9.4979399999999999E-3</c:v>
                </c:pt>
                <c:pt idx="20923">
                  <c:v>9.6818900000000003E-3</c:v>
                </c:pt>
                <c:pt idx="20924">
                  <c:v>9.9201099999999993E-3</c:v>
                </c:pt>
                <c:pt idx="20925">
                  <c:v>1.0217499999999999E-2</c:v>
                </c:pt>
                <c:pt idx="20926">
                  <c:v>1.0580300000000001E-2</c:v>
                </c:pt>
                <c:pt idx="20927">
                  <c:v>1.10163E-2</c:v>
                </c:pt>
                <c:pt idx="20928">
                  <c:v>1.1534600000000001E-2</c:v>
                </c:pt>
                <c:pt idx="20929">
                  <c:v>1.19861E-2</c:v>
                </c:pt>
                <c:pt idx="20930">
                  <c:v>1.24998E-2</c:v>
                </c:pt>
                <c:pt idx="20931">
                  <c:v>1.30843E-2</c:v>
                </c:pt>
                <c:pt idx="20932">
                  <c:v>1.37483E-2</c:v>
                </c:pt>
                <c:pt idx="20933">
                  <c:v>1.44271E-2</c:v>
                </c:pt>
                <c:pt idx="20934">
                  <c:v>1.51985E-2</c:v>
                </c:pt>
                <c:pt idx="20935">
                  <c:v>1.6075599999999999E-2</c:v>
                </c:pt>
                <c:pt idx="20936">
                  <c:v>1.7076899999999999E-2</c:v>
                </c:pt>
                <c:pt idx="20937">
                  <c:v>1.7824699999999999E-2</c:v>
                </c:pt>
                <c:pt idx="20938">
                  <c:v>1.8646300000000001E-2</c:v>
                </c:pt>
                <c:pt idx="20939">
                  <c:v>1.95514E-2</c:v>
                </c:pt>
                <c:pt idx="20940">
                  <c:v>2.05515E-2</c:v>
                </c:pt>
                <c:pt idx="20941">
                  <c:v>2.1660100000000002E-2</c:v>
                </c:pt>
                <c:pt idx="20942">
                  <c:v>2.2893500000000001E-2</c:v>
                </c:pt>
                <c:pt idx="20943">
                  <c:v>2.4270799999999999E-2</c:v>
                </c:pt>
                <c:pt idx="20944">
                  <c:v>2.5815299999999999E-2</c:v>
                </c:pt>
                <c:pt idx="20945">
                  <c:v>2.7554800000000001E-2</c:v>
                </c:pt>
                <c:pt idx="20946">
                  <c:v>2.9006899999999999E-2</c:v>
                </c:pt>
                <c:pt idx="20947">
                  <c:v>3.0853599999999998E-2</c:v>
                </c:pt>
                <c:pt idx="20948">
                  <c:v>3.3065600000000001E-2</c:v>
                </c:pt>
                <c:pt idx="20949">
                  <c:v>3.4704899999999997E-2</c:v>
                </c:pt>
                <c:pt idx="20950">
                  <c:v>3.6495100000000003E-2</c:v>
                </c:pt>
                <c:pt idx="20951">
                  <c:v>3.84549E-2</c:v>
                </c:pt>
                <c:pt idx="20952">
                  <c:v>4.0606000000000003E-2</c:v>
                </c:pt>
                <c:pt idx="20953">
                  <c:v>4.2973999999999998E-2</c:v>
                </c:pt>
                <c:pt idx="20954">
                  <c:v>4.5340600000000002E-2</c:v>
                </c:pt>
                <c:pt idx="20955">
                  <c:v>4.7667399999999999E-2</c:v>
                </c:pt>
                <c:pt idx="20956">
                  <c:v>5.0204199999999997E-2</c:v>
                </c:pt>
                <c:pt idx="20957">
                  <c:v>5.2977400000000001E-2</c:v>
                </c:pt>
                <c:pt idx="20958">
                  <c:v>5.6017499999999998E-2</c:v>
                </c:pt>
                <c:pt idx="20959">
                  <c:v>5.9360400000000001E-2</c:v>
                </c:pt>
                <c:pt idx="20960">
                  <c:v>6.3048000000000007E-2</c:v>
                </c:pt>
                <c:pt idx="20961">
                  <c:v>6.7129999999999995E-2</c:v>
                </c:pt>
                <c:pt idx="20962">
                  <c:v>7.1005700000000005E-2</c:v>
                </c:pt>
                <c:pt idx="20963">
                  <c:v>7.6427300000000004E-2</c:v>
                </c:pt>
                <c:pt idx="20964">
                  <c:v>8.0427100000000001E-2</c:v>
                </c:pt>
                <c:pt idx="20965">
                  <c:v>8.4777099999999994E-2</c:v>
                </c:pt>
                <c:pt idx="20966">
                  <c:v>8.95204E-2</c:v>
                </c:pt>
                <c:pt idx="20967">
                  <c:v>9.4706200000000004E-2</c:v>
                </c:pt>
                <c:pt idx="20968">
                  <c:v>0.100393</c:v>
                </c:pt>
                <c:pt idx="20969">
                  <c:v>0.10664899999999999</c:v>
                </c:pt>
                <c:pt idx="20970">
                  <c:v>0.11468100000000001</c:v>
                </c:pt>
                <c:pt idx="20971">
                  <c:v>0.120589</c:v>
                </c:pt>
                <c:pt idx="20972">
                  <c:v>0.126999</c:v>
                </c:pt>
                <c:pt idx="20973">
                  <c:v>0.13397000000000001</c:v>
                </c:pt>
                <c:pt idx="20974">
                  <c:v>0.14157</c:v>
                </c:pt>
                <c:pt idx="20975">
                  <c:v>0.14987900000000001</c:v>
                </c:pt>
                <c:pt idx="20976">
                  <c:v>0.15898899999999999</c:v>
                </c:pt>
                <c:pt idx="20977">
                  <c:v>0.167962</c:v>
                </c:pt>
                <c:pt idx="20978">
                  <c:v>0.17663000000000001</c:v>
                </c:pt>
                <c:pt idx="20979">
                  <c:v>0.186027</c:v>
                </c:pt>
                <c:pt idx="20980">
                  <c:v>0.196238</c:v>
                </c:pt>
                <c:pt idx="20981">
                  <c:v>0.20736399999999999</c:v>
                </c:pt>
                <c:pt idx="20982">
                  <c:v>0.21951899999999999</c:v>
                </c:pt>
                <c:pt idx="20983">
                  <c:v>0.23283799999999999</c:v>
                </c:pt>
                <c:pt idx="20984">
                  <c:v>0.247479</c:v>
                </c:pt>
                <c:pt idx="20985">
                  <c:v>0.26178299999999999</c:v>
                </c:pt>
                <c:pt idx="20986">
                  <c:v>0.27543800000000002</c:v>
                </c:pt>
                <c:pt idx="20987">
                  <c:v>0.29025499999999999</c:v>
                </c:pt>
                <c:pt idx="20988">
                  <c:v>0.30637599999999998</c:v>
                </c:pt>
                <c:pt idx="20989">
                  <c:v>0.323965</c:v>
                </c:pt>
                <c:pt idx="20990">
                  <c:v>0.34321600000000002</c:v>
                </c:pt>
                <c:pt idx="20991">
                  <c:v>0.36435600000000001</c:v>
                </c:pt>
                <c:pt idx="20992">
                  <c:v>0.387656</c:v>
                </c:pt>
                <c:pt idx="20993">
                  <c:v>0.41106500000000001</c:v>
                </c:pt>
                <c:pt idx="20994">
                  <c:v>0.43424099999999999</c:v>
                </c:pt>
                <c:pt idx="20995">
                  <c:v>0.45960800000000002</c:v>
                </c:pt>
                <c:pt idx="20996">
                  <c:v>0.487479</c:v>
                </c:pt>
                <c:pt idx="20997">
                  <c:v>0.51822999999999997</c:v>
                </c:pt>
                <c:pt idx="20998">
                  <c:v>0.55231600000000003</c:v>
                </c:pt>
                <c:pt idx="20999">
                  <c:v>0.59029600000000004</c:v>
                </c:pt>
                <c:pt idx="21000">
                  <c:v>0.62174600000000002</c:v>
                </c:pt>
                <c:pt idx="21001">
                  <c:v>0.65611699999999995</c:v>
                </c:pt>
                <c:pt idx="21002">
                  <c:v>0.69524699999999995</c:v>
                </c:pt>
                <c:pt idx="21003">
                  <c:v>0.73850499999999997</c:v>
                </c:pt>
                <c:pt idx="21004">
                  <c:v>0.78655299999999995</c:v>
                </c:pt>
                <c:pt idx="21005">
                  <c:v>0.84016999999999997</c:v>
                </c:pt>
                <c:pt idx="21006">
                  <c:v>0.89397099999999996</c:v>
                </c:pt>
                <c:pt idx="21007">
                  <c:v>0.95384999999999998</c:v>
                </c:pt>
                <c:pt idx="21008">
                  <c:v>1.00908</c:v>
                </c:pt>
                <c:pt idx="21009">
                  <c:v>1.0698300000000001</c:v>
                </c:pt>
                <c:pt idx="21010">
                  <c:v>1.14507</c:v>
                </c:pt>
                <c:pt idx="21011">
                  <c:v>1.2213099999999999</c:v>
                </c:pt>
                <c:pt idx="21012">
                  <c:v>1.2871300000000001</c:v>
                </c:pt>
                <c:pt idx="21013">
                  <c:v>1.37754</c:v>
                </c:pt>
                <c:pt idx="21014">
                  <c:v>1.47803</c:v>
                </c:pt>
                <c:pt idx="21015">
                  <c:v>1.5899000000000001</c:v>
                </c:pt>
                <c:pt idx="21016">
                  <c:v>1.7058199999999999</c:v>
                </c:pt>
                <c:pt idx="21017">
                  <c:v>1.82935</c:v>
                </c:pt>
                <c:pt idx="21018">
                  <c:v>1.9656199999999999</c:v>
                </c:pt>
                <c:pt idx="21019">
                  <c:v>2.07559</c:v>
                </c:pt>
                <c:pt idx="21020">
                  <c:v>2.1938399999999998</c:v>
                </c:pt>
                <c:pt idx="21021">
                  <c:v>2.3209900000000001</c:v>
                </c:pt>
                <c:pt idx="21022">
                  <c:v>2.4576199999999999</c:v>
                </c:pt>
                <c:pt idx="21023">
                  <c:v>2.60446</c:v>
                </c:pt>
                <c:pt idx="21024">
                  <c:v>2.7620900000000002</c:v>
                </c:pt>
                <c:pt idx="21025">
                  <c:v>2.9312299999999998</c:v>
                </c:pt>
                <c:pt idx="21026">
                  <c:v>3.11253</c:v>
                </c:pt>
                <c:pt idx="21027">
                  <c:v>3.3067600000000001</c:v>
                </c:pt>
                <c:pt idx="21028">
                  <c:v>3.5145499999999998</c:v>
                </c:pt>
                <c:pt idx="21029">
                  <c:v>3.73665</c:v>
                </c:pt>
                <c:pt idx="21030">
                  <c:v>3.9736799999999999</c:v>
                </c:pt>
                <c:pt idx="21031">
                  <c:v>4.2525899999999996</c:v>
                </c:pt>
                <c:pt idx="21032">
                  <c:v>4.5512600000000001</c:v>
                </c:pt>
                <c:pt idx="21033">
                  <c:v>4.8705600000000002</c:v>
                </c:pt>
                <c:pt idx="21034">
                  <c:v>5.2111499999999999</c:v>
                </c:pt>
                <c:pt idx="21035">
                  <c:v>5.6525299999999996</c:v>
                </c:pt>
                <c:pt idx="21036">
                  <c:v>6.1269999999999998</c:v>
                </c:pt>
                <c:pt idx="21037">
                  <c:v>6.63537</c:v>
                </c:pt>
                <c:pt idx="21038">
                  <c:v>7.1779599999999997</c:v>
                </c:pt>
                <c:pt idx="21039">
                  <c:v>7.7550299999999996</c:v>
                </c:pt>
                <c:pt idx="21040">
                  <c:v>8.3660399999999999</c:v>
                </c:pt>
                <c:pt idx="21041">
                  <c:v>9.3446200000000008</c:v>
                </c:pt>
                <c:pt idx="21042">
                  <c:v>10.507400000000001</c:v>
                </c:pt>
                <c:pt idx="21043">
                  <c:v>11.8065</c:v>
                </c:pt>
                <c:pt idx="21044">
                  <c:v>13.607900000000001</c:v>
                </c:pt>
                <c:pt idx="21045">
                  <c:v>17.88</c:v>
                </c:pt>
                <c:pt idx="21046">
                  <c:v>19.459199999999999</c:v>
                </c:pt>
                <c:pt idx="21047">
                  <c:v>20.739599999999999</c:v>
                </c:pt>
                <c:pt idx="21048">
                  <c:v>21.872199999999999</c:v>
                </c:pt>
                <c:pt idx="21049">
                  <c:v>22.526399999999999</c:v>
                </c:pt>
                <c:pt idx="21050">
                  <c:v>23.0883</c:v>
                </c:pt>
                <c:pt idx="21051">
                  <c:v>23.5989</c:v>
                </c:pt>
                <c:pt idx="21052">
                  <c:v>24.003699999999998</c:v>
                </c:pt>
                <c:pt idx="21053">
                  <c:v>24.197500000000002</c:v>
                </c:pt>
                <c:pt idx="21054">
                  <c:v>24.273</c:v>
                </c:pt>
                <c:pt idx="21055">
                  <c:v>24.172699999999999</c:v>
                </c:pt>
                <c:pt idx="21056">
                  <c:v>23.9131</c:v>
                </c:pt>
                <c:pt idx="21057">
                  <c:v>23.498899999999999</c:v>
                </c:pt>
                <c:pt idx="21058">
                  <c:v>23.032299999999999</c:v>
                </c:pt>
                <c:pt idx="21059">
                  <c:v>22.334399999999999</c:v>
                </c:pt>
                <c:pt idx="21060">
                  <c:v>21.5078</c:v>
                </c:pt>
                <c:pt idx="21061">
                  <c:v>20.570399999999999</c:v>
                </c:pt>
                <c:pt idx="21062">
                  <c:v>19.4527</c:v>
                </c:pt>
                <c:pt idx="21063">
                  <c:v>17.488199999999999</c:v>
                </c:pt>
                <c:pt idx="21064">
                  <c:v>12.878299999999999</c:v>
                </c:pt>
                <c:pt idx="21065">
                  <c:v>11.474299999999999</c:v>
                </c:pt>
                <c:pt idx="21066">
                  <c:v>10.324199999999999</c:v>
                </c:pt>
                <c:pt idx="21067">
                  <c:v>9.3385300000000004</c:v>
                </c:pt>
                <c:pt idx="21068">
                  <c:v>8.4151699999999998</c:v>
                </c:pt>
                <c:pt idx="21069">
                  <c:v>7.7659700000000003</c:v>
                </c:pt>
                <c:pt idx="21070">
                  <c:v>7.1549199999999997</c:v>
                </c:pt>
                <c:pt idx="21071">
                  <c:v>6.6970599999999996</c:v>
                </c:pt>
                <c:pt idx="21072">
                  <c:v>6.1960800000000003</c:v>
                </c:pt>
                <c:pt idx="21073">
                  <c:v>5.7275299999999998</c:v>
                </c:pt>
                <c:pt idx="21074">
                  <c:v>5.2907799999999998</c:v>
                </c:pt>
                <c:pt idx="21075">
                  <c:v>4.8849400000000003</c:v>
                </c:pt>
                <c:pt idx="21076">
                  <c:v>4.5089300000000003</c:v>
                </c:pt>
                <c:pt idx="21077">
                  <c:v>4.1615399999999996</c:v>
                </c:pt>
                <c:pt idx="21078">
                  <c:v>3.8414199999999998</c:v>
                </c:pt>
                <c:pt idx="21079">
                  <c:v>3.53626</c:v>
                </c:pt>
                <c:pt idx="21080">
                  <c:v>3.3170500000000001</c:v>
                </c:pt>
                <c:pt idx="21081">
                  <c:v>3.1128999999999998</c:v>
                </c:pt>
                <c:pt idx="21082">
                  <c:v>2.9228900000000002</c:v>
                </c:pt>
                <c:pt idx="21083">
                  <c:v>2.7463199999999999</c:v>
                </c:pt>
                <c:pt idx="21084">
                  <c:v>2.5823200000000002</c:v>
                </c:pt>
                <c:pt idx="21085">
                  <c:v>2.4301400000000002</c:v>
                </c:pt>
                <c:pt idx="21086">
                  <c:v>2.28898</c:v>
                </c:pt>
                <c:pt idx="21087">
                  <c:v>2.15815</c:v>
                </c:pt>
                <c:pt idx="21088">
                  <c:v>1.9985200000000001</c:v>
                </c:pt>
                <c:pt idx="21089">
                  <c:v>1.87903</c:v>
                </c:pt>
                <c:pt idx="21090">
                  <c:v>1.7509699999999999</c:v>
                </c:pt>
                <c:pt idx="21091">
                  <c:v>1.63486</c:v>
                </c:pt>
                <c:pt idx="21092">
                  <c:v>1.5295799999999999</c:v>
                </c:pt>
                <c:pt idx="21093">
                  <c:v>1.4340200000000001</c:v>
                </c:pt>
                <c:pt idx="21094">
                  <c:v>1.3472200000000001</c:v>
                </c:pt>
                <c:pt idx="21095">
                  <c:v>1.2682500000000001</c:v>
                </c:pt>
                <c:pt idx="21096">
                  <c:v>1.1963299999999999</c:v>
                </c:pt>
                <c:pt idx="21097">
                  <c:v>1.1307100000000001</c:v>
                </c:pt>
                <c:pt idx="21098">
                  <c:v>1.07074</c:v>
                </c:pt>
                <c:pt idx="21099">
                  <c:v>1.0158199999999999</c:v>
                </c:pt>
                <c:pt idx="21100">
                  <c:v>0.95479000000000003</c:v>
                </c:pt>
                <c:pt idx="21101">
                  <c:v>0.894922</c:v>
                </c:pt>
                <c:pt idx="21102">
                  <c:v>0.84114800000000001</c:v>
                </c:pt>
                <c:pt idx="21103">
                  <c:v>0.79264000000000001</c:v>
                </c:pt>
                <c:pt idx="21104">
                  <c:v>0.74872300000000003</c:v>
                </c:pt>
                <c:pt idx="21105">
                  <c:v>0.70880100000000001</c:v>
                </c:pt>
                <c:pt idx="21106">
                  <c:v>0.672377</c:v>
                </c:pt>
                <c:pt idx="21107">
                  <c:v>0.628525</c:v>
                </c:pt>
                <c:pt idx="21108">
                  <c:v>0.58930000000000005</c:v>
                </c:pt>
                <c:pt idx="21109">
                  <c:v>0.55402499999999999</c:v>
                </c:pt>
                <c:pt idx="21110">
                  <c:v>0.52499300000000004</c:v>
                </c:pt>
                <c:pt idx="21111">
                  <c:v>0.49840699999999999</c:v>
                </c:pt>
                <c:pt idx="21112">
                  <c:v>0.46626400000000001</c:v>
                </c:pt>
                <c:pt idx="21113">
                  <c:v>0.43738900000000003</c:v>
                </c:pt>
                <c:pt idx="21114">
                  <c:v>0.41132400000000002</c:v>
                </c:pt>
                <c:pt idx="21115">
                  <c:v>0.38769300000000001</c:v>
                </c:pt>
                <c:pt idx="21116">
                  <c:v>0.36618699999999998</c:v>
                </c:pt>
                <c:pt idx="21117">
                  <c:v>0.34654499999999999</c:v>
                </c:pt>
                <c:pt idx="21118">
                  <c:v>0.32677299999999998</c:v>
                </c:pt>
                <c:pt idx="21119">
                  <c:v>0.30715100000000001</c:v>
                </c:pt>
                <c:pt idx="21120">
                  <c:v>0.28935899999999998</c:v>
                </c:pt>
                <c:pt idx="21121">
                  <c:v>0.27317000000000002</c:v>
                </c:pt>
                <c:pt idx="21122">
                  <c:v>0.25839200000000001</c:v>
                </c:pt>
                <c:pt idx="21123">
                  <c:v>0.244862</c:v>
                </c:pt>
                <c:pt idx="21124">
                  <c:v>0.23244000000000001</c:v>
                </c:pt>
                <c:pt idx="21125">
                  <c:v>0.22100600000000001</c:v>
                </c:pt>
                <c:pt idx="21126">
                  <c:v>0.20901600000000001</c:v>
                </c:pt>
                <c:pt idx="21127">
                  <c:v>0.196743</c:v>
                </c:pt>
                <c:pt idx="21128">
                  <c:v>0.18560399999999999</c:v>
                </c:pt>
                <c:pt idx="21129">
                  <c:v>0.17546</c:v>
                </c:pt>
                <c:pt idx="21130">
                  <c:v>0.16619800000000001</c:v>
                </c:pt>
                <c:pt idx="21131">
                  <c:v>0.157716</c:v>
                </c:pt>
                <c:pt idx="21132">
                  <c:v>0.14993100000000001</c:v>
                </c:pt>
                <c:pt idx="21133">
                  <c:v>0.139399</c:v>
                </c:pt>
                <c:pt idx="21134">
                  <c:v>0.130387</c:v>
                </c:pt>
                <c:pt idx="21135">
                  <c:v>0.122326</c:v>
                </c:pt>
                <c:pt idx="21136">
                  <c:v>0.11509</c:v>
                </c:pt>
                <c:pt idx="21137">
                  <c:v>0.108571</c:v>
                </c:pt>
                <c:pt idx="21138">
                  <c:v>0.10267999999999999</c:v>
                </c:pt>
                <c:pt idx="21139">
                  <c:v>9.7340899999999994E-2</c:v>
                </c:pt>
                <c:pt idx="21140">
                  <c:v>9.2487700000000006E-2</c:v>
                </c:pt>
                <c:pt idx="21141">
                  <c:v>8.6627099999999999E-2</c:v>
                </c:pt>
                <c:pt idx="21142">
                  <c:v>8.2569699999999996E-2</c:v>
                </c:pt>
                <c:pt idx="21143">
                  <c:v>7.7707300000000007E-2</c:v>
                </c:pt>
                <c:pt idx="21144">
                  <c:v>7.33935E-2</c:v>
                </c:pt>
                <c:pt idx="21145">
                  <c:v>6.9557499999999994E-2</c:v>
                </c:pt>
                <c:pt idx="21146">
                  <c:v>6.6140299999999999E-2</c:v>
                </c:pt>
                <c:pt idx="21147">
                  <c:v>6.3092800000000004E-2</c:v>
                </c:pt>
                <c:pt idx="21148">
                  <c:v>6.0373499999999997E-2</c:v>
                </c:pt>
                <c:pt idx="21149">
                  <c:v>5.7947899999999997E-2</c:v>
                </c:pt>
                <c:pt idx="21150">
                  <c:v>5.5562100000000003E-2</c:v>
                </c:pt>
                <c:pt idx="21151">
                  <c:v>5.3470299999999998E-2</c:v>
                </c:pt>
                <c:pt idx="21152">
                  <c:v>5.1645700000000003E-2</c:v>
                </c:pt>
                <c:pt idx="21153">
                  <c:v>5.0066899999999998E-2</c:v>
                </c:pt>
                <c:pt idx="21154">
                  <c:v>4.8717000000000003E-2</c:v>
                </c:pt>
                <c:pt idx="21155">
                  <c:v>4.75837E-2</c:v>
                </c:pt>
                <c:pt idx="21156">
                  <c:v>4.6658400000000003E-2</c:v>
                </c:pt>
                <c:pt idx="21157">
                  <c:v>4.5704799999999997E-2</c:v>
                </c:pt>
                <c:pt idx="21158">
                  <c:v>4.5206200000000002E-2</c:v>
                </c:pt>
                <c:pt idx="21159">
                  <c:v>4.5011299999999997E-2</c:v>
                </c:pt>
                <c:pt idx="21160">
                  <c:v>4.5189199999999999E-2</c:v>
                </c:pt>
                <c:pt idx="21161">
                  <c:v>4.5589900000000003E-2</c:v>
                </c:pt>
                <c:pt idx="21162">
                  <c:v>4.6249400000000003E-2</c:v>
                </c:pt>
                <c:pt idx="21163">
                  <c:v>4.7204599999999999E-2</c:v>
                </c:pt>
                <c:pt idx="21164">
                  <c:v>4.8505E-2</c:v>
                </c:pt>
                <c:pt idx="21165">
                  <c:v>4.9746199999999997E-2</c:v>
                </c:pt>
                <c:pt idx="21166">
                  <c:v>5.1255700000000001E-2</c:v>
                </c:pt>
                <c:pt idx="21167">
                  <c:v>5.3080599999999999E-2</c:v>
                </c:pt>
                <c:pt idx="21168">
                  <c:v>5.5281499999999997E-2</c:v>
                </c:pt>
                <c:pt idx="21169">
                  <c:v>5.79123E-2</c:v>
                </c:pt>
                <c:pt idx="21170">
                  <c:v>5.9962799999999997E-2</c:v>
                </c:pt>
                <c:pt idx="21171">
                  <c:v>6.2293399999999999E-2</c:v>
                </c:pt>
                <c:pt idx="21172">
                  <c:v>6.4949699999999999E-2</c:v>
                </c:pt>
                <c:pt idx="21173">
                  <c:v>6.7988099999999996E-2</c:v>
                </c:pt>
                <c:pt idx="21174">
                  <c:v>7.1478700000000006E-2</c:v>
                </c:pt>
                <c:pt idx="21175">
                  <c:v>7.4446300000000007E-2</c:v>
                </c:pt>
                <c:pt idx="21176">
                  <c:v>7.7764299999999995E-2</c:v>
                </c:pt>
                <c:pt idx="21177">
                  <c:v>8.1749000000000002E-2</c:v>
                </c:pt>
                <c:pt idx="21178">
                  <c:v>8.62845E-2</c:v>
                </c:pt>
                <c:pt idx="21179">
                  <c:v>9.0115500000000001E-2</c:v>
                </c:pt>
                <c:pt idx="21180">
                  <c:v>9.4382300000000002E-2</c:v>
                </c:pt>
                <c:pt idx="21181">
                  <c:v>9.9165699999999996E-2</c:v>
                </c:pt>
                <c:pt idx="21182">
                  <c:v>0.104572</c:v>
                </c:pt>
                <c:pt idx="21183">
                  <c:v>0.110745</c:v>
                </c:pt>
                <c:pt idx="21184">
                  <c:v>0.115383</c:v>
                </c:pt>
                <c:pt idx="21185">
                  <c:v>0.120529</c:v>
                </c:pt>
                <c:pt idx="21186">
                  <c:v>0.12628400000000001</c:v>
                </c:pt>
                <c:pt idx="21187">
                  <c:v>0.13277800000000001</c:v>
                </c:pt>
                <c:pt idx="21188">
                  <c:v>0.138712</c:v>
                </c:pt>
                <c:pt idx="21189">
                  <c:v>0.146449</c:v>
                </c:pt>
                <c:pt idx="21190">
                  <c:v>0.15534800000000001</c:v>
                </c:pt>
                <c:pt idx="21191">
                  <c:v>0.16205900000000001</c:v>
                </c:pt>
                <c:pt idx="21192">
                  <c:v>0.16950499999999999</c:v>
                </c:pt>
                <c:pt idx="21193">
                  <c:v>0.17780099999999999</c:v>
                </c:pt>
                <c:pt idx="21194">
                  <c:v>0.18708</c:v>
                </c:pt>
                <c:pt idx="21195">
                  <c:v>0.19749800000000001</c:v>
                </c:pt>
                <c:pt idx="21196">
                  <c:v>0.20923600000000001</c:v>
                </c:pt>
                <c:pt idx="21197">
                  <c:v>0.2225</c:v>
                </c:pt>
                <c:pt idx="21198">
                  <c:v>0.233593</c:v>
                </c:pt>
                <c:pt idx="21199">
                  <c:v>0.24578900000000001</c:v>
                </c:pt>
                <c:pt idx="21200">
                  <c:v>0.25922299999999998</c:v>
                </c:pt>
                <c:pt idx="21201">
                  <c:v>0.27402399999999999</c:v>
                </c:pt>
                <c:pt idx="21202">
                  <c:v>0.29035100000000003</c:v>
                </c:pt>
                <c:pt idx="21203">
                  <c:v>0.308367</c:v>
                </c:pt>
                <c:pt idx="21204">
                  <c:v>0.328262</c:v>
                </c:pt>
                <c:pt idx="21205">
                  <c:v>0.345665</c:v>
                </c:pt>
                <c:pt idx="21206">
                  <c:v>0.36780000000000002</c:v>
                </c:pt>
                <c:pt idx="21207">
                  <c:v>0.39208599999999999</c:v>
                </c:pt>
                <c:pt idx="21208">
                  <c:v>0.41872999999999999</c:v>
                </c:pt>
                <c:pt idx="21209">
                  <c:v>0.44795400000000002</c:v>
                </c:pt>
                <c:pt idx="21210">
                  <c:v>0.47999700000000001</c:v>
                </c:pt>
                <c:pt idx="21211">
                  <c:v>0.51510999999999996</c:v>
                </c:pt>
                <c:pt idx="21212">
                  <c:v>0.553566</c:v>
                </c:pt>
                <c:pt idx="21213">
                  <c:v>0.59565800000000002</c:v>
                </c:pt>
                <c:pt idx="21214">
                  <c:v>0.64169399999999999</c:v>
                </c:pt>
                <c:pt idx="21215">
                  <c:v>0.69199600000000006</c:v>
                </c:pt>
                <c:pt idx="21216">
                  <c:v>0.74690500000000004</c:v>
                </c:pt>
                <c:pt idx="21217">
                  <c:v>0.806786</c:v>
                </c:pt>
                <c:pt idx="21218">
                  <c:v>0.87201799999999996</c:v>
                </c:pt>
                <c:pt idx="21219">
                  <c:v>0.94299100000000002</c:v>
                </c:pt>
                <c:pt idx="21220">
                  <c:v>1.0201100000000001</c:v>
                </c:pt>
                <c:pt idx="21221">
                  <c:v>1.09453</c:v>
                </c:pt>
                <c:pt idx="21222">
                  <c:v>1.2013199999999999</c:v>
                </c:pt>
                <c:pt idx="21223">
                  <c:v>1.31854</c:v>
                </c:pt>
                <c:pt idx="21224">
                  <c:v>1.44692</c:v>
                </c:pt>
                <c:pt idx="21225">
                  <c:v>1.5872599999999999</c:v>
                </c:pt>
                <c:pt idx="21226">
                  <c:v>1.74028</c:v>
                </c:pt>
                <c:pt idx="21227">
                  <c:v>1.9068700000000001</c:v>
                </c:pt>
                <c:pt idx="21228">
                  <c:v>2.0876800000000002</c:v>
                </c:pt>
                <c:pt idx="21229">
                  <c:v>2.2835200000000002</c:v>
                </c:pt>
                <c:pt idx="21230">
                  <c:v>2.4950899999999998</c:v>
                </c:pt>
                <c:pt idx="21231">
                  <c:v>2.7231200000000002</c:v>
                </c:pt>
                <c:pt idx="21232">
                  <c:v>2.9376000000000002</c:v>
                </c:pt>
                <c:pt idx="21233">
                  <c:v>3.2228300000000001</c:v>
                </c:pt>
                <c:pt idx="21234">
                  <c:v>3.5297000000000001</c:v>
                </c:pt>
                <c:pt idx="21235">
                  <c:v>3.8587600000000002</c:v>
                </c:pt>
                <c:pt idx="21236">
                  <c:v>4.2104699999999999</c:v>
                </c:pt>
                <c:pt idx="21237">
                  <c:v>4.5851100000000002</c:v>
                </c:pt>
                <c:pt idx="21238">
                  <c:v>4.9827700000000004</c:v>
                </c:pt>
                <c:pt idx="21239">
                  <c:v>5.40334</c:v>
                </c:pt>
                <c:pt idx="21240">
                  <c:v>5.9481000000000002</c:v>
                </c:pt>
                <c:pt idx="21241">
                  <c:v>6.6341299999999999</c:v>
                </c:pt>
                <c:pt idx="21242">
                  <c:v>7.3632999999999997</c:v>
                </c:pt>
                <c:pt idx="21243">
                  <c:v>8.3295700000000004</c:v>
                </c:pt>
                <c:pt idx="21244">
                  <c:v>9.2707099999999993</c:v>
                </c:pt>
                <c:pt idx="21245">
                  <c:v>10.810700000000001</c:v>
                </c:pt>
                <c:pt idx="21246">
                  <c:v>13.716200000000001</c:v>
                </c:pt>
                <c:pt idx="21247">
                  <c:v>15.0731</c:v>
                </c:pt>
                <c:pt idx="21248">
                  <c:v>16.18</c:v>
                </c:pt>
                <c:pt idx="21249">
                  <c:v>17.0898</c:v>
                </c:pt>
                <c:pt idx="21250">
                  <c:v>17.723099999999999</c:v>
                </c:pt>
                <c:pt idx="21251">
                  <c:v>18.222100000000001</c:v>
                </c:pt>
                <c:pt idx="21252">
                  <c:v>18.685400000000001</c:v>
                </c:pt>
                <c:pt idx="21253">
                  <c:v>18.946000000000002</c:v>
                </c:pt>
                <c:pt idx="21254">
                  <c:v>19.1066</c:v>
                </c:pt>
                <c:pt idx="21255">
                  <c:v>19.156700000000001</c:v>
                </c:pt>
                <c:pt idx="21256">
                  <c:v>19.091999999999999</c:v>
                </c:pt>
                <c:pt idx="21257">
                  <c:v>18.8766</c:v>
                </c:pt>
                <c:pt idx="21258">
                  <c:v>18.550599999999999</c:v>
                </c:pt>
                <c:pt idx="21259">
                  <c:v>18.197199999999999</c:v>
                </c:pt>
                <c:pt idx="21260">
                  <c:v>17.658300000000001</c:v>
                </c:pt>
                <c:pt idx="21261">
                  <c:v>16.8721</c:v>
                </c:pt>
                <c:pt idx="21262">
                  <c:v>16.087</c:v>
                </c:pt>
                <c:pt idx="21263">
                  <c:v>15.1158</c:v>
                </c:pt>
                <c:pt idx="21264">
                  <c:v>13.7623</c:v>
                </c:pt>
                <c:pt idx="21265">
                  <c:v>9.5996199999999998</c:v>
                </c:pt>
                <c:pt idx="21266">
                  <c:v>8.5004100000000005</c:v>
                </c:pt>
                <c:pt idx="21267">
                  <c:v>7.5919400000000001</c:v>
                </c:pt>
                <c:pt idx="21268">
                  <c:v>6.7952599999999999</c:v>
                </c:pt>
                <c:pt idx="21269">
                  <c:v>6.0477600000000002</c:v>
                </c:pt>
                <c:pt idx="21270">
                  <c:v>5.5216099999999999</c:v>
                </c:pt>
                <c:pt idx="21271">
                  <c:v>5.0260300000000004</c:v>
                </c:pt>
                <c:pt idx="21272">
                  <c:v>4.6693600000000002</c:v>
                </c:pt>
                <c:pt idx="21273">
                  <c:v>4.2898100000000001</c:v>
                </c:pt>
                <c:pt idx="21274">
                  <c:v>3.9332199999999999</c:v>
                </c:pt>
                <c:pt idx="21275">
                  <c:v>3.5993499999999998</c:v>
                </c:pt>
                <c:pt idx="21276">
                  <c:v>3.2877700000000001</c:v>
                </c:pt>
                <c:pt idx="21277">
                  <c:v>2.9979499999999999</c:v>
                </c:pt>
                <c:pt idx="21278">
                  <c:v>2.7292399999999999</c:v>
                </c:pt>
                <c:pt idx="21279">
                  <c:v>2.48088</c:v>
                </c:pt>
                <c:pt idx="21280">
                  <c:v>2.2826599999999999</c:v>
                </c:pt>
                <c:pt idx="21281">
                  <c:v>2.1271300000000002</c:v>
                </c:pt>
                <c:pt idx="21282">
                  <c:v>1.98102</c:v>
                </c:pt>
                <c:pt idx="21283">
                  <c:v>1.8439700000000001</c:v>
                </c:pt>
                <c:pt idx="21284">
                  <c:v>1.7156</c:v>
                </c:pt>
                <c:pt idx="21285">
                  <c:v>1.59551</c:v>
                </c:pt>
                <c:pt idx="21286">
                  <c:v>1.4833499999999999</c:v>
                </c:pt>
                <c:pt idx="21287">
                  <c:v>1.3787400000000001</c:v>
                </c:pt>
                <c:pt idx="21288">
                  <c:v>1.28128</c:v>
                </c:pt>
                <c:pt idx="21289">
                  <c:v>1.1906000000000001</c:v>
                </c:pt>
                <c:pt idx="21290">
                  <c:v>1.1063499999999999</c:v>
                </c:pt>
                <c:pt idx="21291">
                  <c:v>1.02817</c:v>
                </c:pt>
                <c:pt idx="21292">
                  <c:v>0.95569099999999996</c:v>
                </c:pt>
                <c:pt idx="21293">
                  <c:v>0.88857799999999998</c:v>
                </c:pt>
                <c:pt idx="21294">
                  <c:v>0.82650599999999996</c:v>
                </c:pt>
                <c:pt idx="21295">
                  <c:v>0.769154</c:v>
                </c:pt>
                <c:pt idx="21296">
                  <c:v>0.71036699999999997</c:v>
                </c:pt>
                <c:pt idx="21297">
                  <c:v>0.66556499999999996</c:v>
                </c:pt>
                <c:pt idx="21298">
                  <c:v>0.62403799999999998</c:v>
                </c:pt>
                <c:pt idx="21299">
                  <c:v>0.585538</c:v>
                </c:pt>
                <c:pt idx="21300">
                  <c:v>0.549898</c:v>
                </c:pt>
                <c:pt idx="21301">
                  <c:v>0.51690599999999998</c:v>
                </c:pt>
                <c:pt idx="21302">
                  <c:v>0.48638799999999999</c:v>
                </c:pt>
                <c:pt idx="21303">
                  <c:v>0.45816200000000001</c:v>
                </c:pt>
                <c:pt idx="21304">
                  <c:v>0.43207699999999999</c:v>
                </c:pt>
                <c:pt idx="21305">
                  <c:v>0.415798</c:v>
                </c:pt>
                <c:pt idx="21306">
                  <c:v>0.385708</c:v>
                </c:pt>
                <c:pt idx="21307">
                  <c:v>0.35863099999999998</c:v>
                </c:pt>
                <c:pt idx="21308">
                  <c:v>0.33428000000000002</c:v>
                </c:pt>
                <c:pt idx="21309">
                  <c:v>0.31237399999999999</c:v>
                </c:pt>
                <c:pt idx="21310">
                  <c:v>0.29266700000000001</c:v>
                </c:pt>
                <c:pt idx="21311">
                  <c:v>0.27492299999999997</c:v>
                </c:pt>
                <c:pt idx="21312">
                  <c:v>0.25894200000000001</c:v>
                </c:pt>
                <c:pt idx="21313">
                  <c:v>0.244532</c:v>
                </c:pt>
                <c:pt idx="21314">
                  <c:v>0.23152800000000001</c:v>
                </c:pt>
                <c:pt idx="21315">
                  <c:v>0.22047</c:v>
                </c:pt>
                <c:pt idx="21316">
                  <c:v>0.21040200000000001</c:v>
                </c:pt>
                <c:pt idx="21317">
                  <c:v>0.19833700000000001</c:v>
                </c:pt>
                <c:pt idx="21318">
                  <c:v>0.18763199999999999</c:v>
                </c:pt>
                <c:pt idx="21319">
                  <c:v>0.17810100000000001</c:v>
                </c:pt>
                <c:pt idx="21320">
                  <c:v>0.16958400000000001</c:v>
                </c:pt>
                <c:pt idx="21321">
                  <c:v>0.161943</c:v>
                </c:pt>
                <c:pt idx="21322">
                  <c:v>0.155061</c:v>
                </c:pt>
                <c:pt idx="21323">
                  <c:v>0.14593999999999999</c:v>
                </c:pt>
                <c:pt idx="21324">
                  <c:v>0.138015</c:v>
                </c:pt>
                <c:pt idx="21325">
                  <c:v>0.13106400000000001</c:v>
                </c:pt>
                <c:pt idx="21326">
                  <c:v>0.12490800000000001</c:v>
                </c:pt>
                <c:pt idx="21327">
                  <c:v>0.119411</c:v>
                </c:pt>
                <c:pt idx="21328">
                  <c:v>0.11337700000000001</c:v>
                </c:pt>
                <c:pt idx="21329">
                  <c:v>0.108431</c:v>
                </c:pt>
                <c:pt idx="21330">
                  <c:v>0.103963</c:v>
                </c:pt>
                <c:pt idx="21331">
                  <c:v>9.7998699999999994E-2</c:v>
                </c:pt>
                <c:pt idx="21332">
                  <c:v>9.2760800000000004E-2</c:v>
                </c:pt>
                <c:pt idx="21333">
                  <c:v>8.8116600000000003E-2</c:v>
                </c:pt>
                <c:pt idx="21334">
                  <c:v>8.3967E-2</c:v>
                </c:pt>
                <c:pt idx="21335">
                  <c:v>8.0236699999999994E-2</c:v>
                </c:pt>
                <c:pt idx="21336">
                  <c:v>7.5814400000000004E-2</c:v>
                </c:pt>
                <c:pt idx="21337">
                  <c:v>7.1923299999999996E-2</c:v>
                </c:pt>
                <c:pt idx="21338">
                  <c:v>6.8478999999999998E-2</c:v>
                </c:pt>
                <c:pt idx="21339">
                  <c:v>6.5244099999999999E-2</c:v>
                </c:pt>
                <c:pt idx="21340">
                  <c:v>6.23709E-2</c:v>
                </c:pt>
                <c:pt idx="21341">
                  <c:v>6.0630400000000001E-2</c:v>
                </c:pt>
                <c:pt idx="21342">
                  <c:v>5.75115E-2</c:v>
                </c:pt>
                <c:pt idx="21343">
                  <c:v>5.4806300000000002E-2</c:v>
                </c:pt>
                <c:pt idx="21344">
                  <c:v>5.2447000000000001E-2</c:v>
                </c:pt>
                <c:pt idx="21345">
                  <c:v>5.0379500000000001E-2</c:v>
                </c:pt>
                <c:pt idx="21346">
                  <c:v>4.8560399999999997E-2</c:v>
                </c:pt>
                <c:pt idx="21347">
                  <c:v>4.63241E-2</c:v>
                </c:pt>
                <c:pt idx="21348">
                  <c:v>4.4616999999999997E-2</c:v>
                </c:pt>
                <c:pt idx="21349">
                  <c:v>4.31502E-2</c:v>
                </c:pt>
                <c:pt idx="21350">
                  <c:v>4.1887500000000001E-2</c:v>
                </c:pt>
                <c:pt idx="21351">
                  <c:v>4.0471600000000003E-2</c:v>
                </c:pt>
                <c:pt idx="21352">
                  <c:v>3.93125E-2</c:v>
                </c:pt>
                <c:pt idx="21353">
                  <c:v>3.8367999999999999E-2</c:v>
                </c:pt>
                <c:pt idx="21354">
                  <c:v>3.7605699999999999E-2</c:v>
                </c:pt>
                <c:pt idx="21355">
                  <c:v>3.67491E-2</c:v>
                </c:pt>
                <c:pt idx="21356">
                  <c:v>3.6288500000000001E-2</c:v>
                </c:pt>
                <c:pt idx="21357">
                  <c:v>3.5863300000000001E-2</c:v>
                </c:pt>
                <c:pt idx="21358">
                  <c:v>3.5709600000000001E-2</c:v>
                </c:pt>
                <c:pt idx="21359">
                  <c:v>3.5805499999999997E-2</c:v>
                </c:pt>
                <c:pt idx="21360">
                  <c:v>3.6138999999999998E-2</c:v>
                </c:pt>
                <c:pt idx="21361">
                  <c:v>3.6690199999999999E-2</c:v>
                </c:pt>
                <c:pt idx="21362">
                  <c:v>3.7449200000000002E-2</c:v>
                </c:pt>
                <c:pt idx="21363">
                  <c:v>3.8413299999999997E-2</c:v>
                </c:pt>
                <c:pt idx="21364">
                  <c:v>3.9585099999999998E-2</c:v>
                </c:pt>
                <c:pt idx="21365">
                  <c:v>4.0972700000000001E-2</c:v>
                </c:pt>
                <c:pt idx="21366">
                  <c:v>4.2589399999999999E-2</c:v>
                </c:pt>
                <c:pt idx="21367">
                  <c:v>4.4283799999999998E-2</c:v>
                </c:pt>
                <c:pt idx="21368">
                  <c:v>4.6204000000000002E-2</c:v>
                </c:pt>
                <c:pt idx="21369">
                  <c:v>4.83735E-2</c:v>
                </c:pt>
                <c:pt idx="21370">
                  <c:v>5.0820999999999998E-2</c:v>
                </c:pt>
                <c:pt idx="21371">
                  <c:v>5.3581200000000002E-2</c:v>
                </c:pt>
                <c:pt idx="21372">
                  <c:v>5.6694899999999999E-2</c:v>
                </c:pt>
                <c:pt idx="21373">
                  <c:v>6.0213700000000002E-2</c:v>
                </c:pt>
                <c:pt idx="21374">
                  <c:v>6.3159800000000002E-2</c:v>
                </c:pt>
                <c:pt idx="21375">
                  <c:v>6.6981200000000005E-2</c:v>
                </c:pt>
                <c:pt idx="21376">
                  <c:v>7.1604699999999993E-2</c:v>
                </c:pt>
                <c:pt idx="21377">
                  <c:v>7.5035599999999994E-2</c:v>
                </c:pt>
                <c:pt idx="21378">
                  <c:v>7.8784000000000007E-2</c:v>
                </c:pt>
                <c:pt idx="21379">
                  <c:v>8.2889199999999996E-2</c:v>
                </c:pt>
                <c:pt idx="21380">
                  <c:v>8.7397900000000001E-2</c:v>
                </c:pt>
                <c:pt idx="21381">
                  <c:v>9.23649E-2</c:v>
                </c:pt>
                <c:pt idx="21382">
                  <c:v>9.7280699999999998E-2</c:v>
                </c:pt>
                <c:pt idx="21383">
                  <c:v>0.102051</c:v>
                </c:pt>
                <c:pt idx="21384">
                  <c:v>0.107247</c:v>
                </c:pt>
                <c:pt idx="21385">
                  <c:v>0.11292099999999999</c:v>
                </c:pt>
                <c:pt idx="21386">
                  <c:v>0.11913700000000001</c:v>
                </c:pt>
                <c:pt idx="21387">
                  <c:v>0.125968</c:v>
                </c:pt>
                <c:pt idx="21388">
                  <c:v>0.13350000000000001</c:v>
                </c:pt>
                <c:pt idx="21389">
                  <c:v>0.14183799999999999</c:v>
                </c:pt>
                <c:pt idx="21390">
                  <c:v>0.149891</c:v>
                </c:pt>
                <c:pt idx="21391">
                  <c:v>0.15743599999999999</c:v>
                </c:pt>
                <c:pt idx="21392">
                  <c:v>0.16564999999999999</c:v>
                </c:pt>
                <c:pt idx="21393">
                  <c:v>0.17462</c:v>
                </c:pt>
                <c:pt idx="21394">
                  <c:v>0.184451</c:v>
                </c:pt>
                <c:pt idx="21395">
                  <c:v>0.19526199999999999</c:v>
                </c:pt>
                <c:pt idx="21396">
                  <c:v>0.20719899999999999</c:v>
                </c:pt>
                <c:pt idx="21397">
                  <c:v>0.22043299999999999</c:v>
                </c:pt>
                <c:pt idx="21398">
                  <c:v>0.232601</c:v>
                </c:pt>
                <c:pt idx="21399">
                  <c:v>0.24878600000000001</c:v>
                </c:pt>
                <c:pt idx="21400">
                  <c:v>0.266984</c:v>
                </c:pt>
                <c:pt idx="21401">
                  <c:v>0.280416</c:v>
                </c:pt>
                <c:pt idx="21402">
                  <c:v>0.29504200000000003</c:v>
                </c:pt>
                <c:pt idx="21403">
                  <c:v>0.31101699999999999</c:v>
                </c:pt>
                <c:pt idx="21404">
                  <c:v>0.32852700000000001</c:v>
                </c:pt>
                <c:pt idx="21405">
                  <c:v>0.345279</c:v>
                </c:pt>
                <c:pt idx="21406">
                  <c:v>0.36907499999999999</c:v>
                </c:pt>
                <c:pt idx="21407">
                  <c:v>0.39583099999999999</c:v>
                </c:pt>
                <c:pt idx="21408">
                  <c:v>0.41687400000000002</c:v>
                </c:pt>
                <c:pt idx="21409">
                  <c:v>0.44134899999999999</c:v>
                </c:pt>
                <c:pt idx="21410">
                  <c:v>0.47000799999999998</c:v>
                </c:pt>
                <c:pt idx="21411">
                  <c:v>0.499809</c:v>
                </c:pt>
                <c:pt idx="21412">
                  <c:v>0.52991600000000005</c:v>
                </c:pt>
                <c:pt idx="21413">
                  <c:v>0.56379900000000005</c:v>
                </c:pt>
                <c:pt idx="21414">
                  <c:v>0.60170500000000005</c:v>
                </c:pt>
                <c:pt idx="21415">
                  <c:v>0.63961800000000002</c:v>
                </c:pt>
                <c:pt idx="21416">
                  <c:v>0.685751</c:v>
                </c:pt>
                <c:pt idx="21417">
                  <c:v>0.72406999999999999</c:v>
                </c:pt>
                <c:pt idx="21418">
                  <c:v>0.76646000000000003</c:v>
                </c:pt>
                <c:pt idx="21419">
                  <c:v>0.80910400000000005</c:v>
                </c:pt>
                <c:pt idx="21420">
                  <c:v>0.85628300000000002</c:v>
                </c:pt>
                <c:pt idx="21421">
                  <c:v>0.90873899999999996</c:v>
                </c:pt>
                <c:pt idx="21422">
                  <c:v>0.96734299999999995</c:v>
                </c:pt>
                <c:pt idx="21423">
                  <c:v>1.0331600000000001</c:v>
                </c:pt>
                <c:pt idx="21424">
                  <c:v>1.0880000000000001</c:v>
                </c:pt>
                <c:pt idx="21425">
                  <c:v>1.1482000000000001</c:v>
                </c:pt>
                <c:pt idx="21426">
                  <c:v>1.2144699999999999</c:v>
                </c:pt>
                <c:pt idx="21427">
                  <c:v>1.28759</c:v>
                </c:pt>
                <c:pt idx="21428">
                  <c:v>1.3684799999999999</c:v>
                </c:pt>
                <c:pt idx="21429">
                  <c:v>1.4581200000000001</c:v>
                </c:pt>
                <c:pt idx="21430">
                  <c:v>1.5576399999999999</c:v>
                </c:pt>
                <c:pt idx="21431">
                  <c:v>1.6682900000000001</c:v>
                </c:pt>
                <c:pt idx="21432">
                  <c:v>1.7914600000000001</c:v>
                </c:pt>
                <c:pt idx="21433">
                  <c:v>1.92866</c:v>
                </c:pt>
                <c:pt idx="21434">
                  <c:v>2.0815600000000001</c:v>
                </c:pt>
                <c:pt idx="21435">
                  <c:v>2.2519200000000001</c:v>
                </c:pt>
                <c:pt idx="21436">
                  <c:v>2.4417300000000002</c:v>
                </c:pt>
                <c:pt idx="21437">
                  <c:v>2.6529600000000002</c:v>
                </c:pt>
                <c:pt idx="21438">
                  <c:v>2.80674</c:v>
                </c:pt>
                <c:pt idx="21439">
                  <c:v>2.9717099999999999</c:v>
                </c:pt>
                <c:pt idx="21440">
                  <c:v>3.14846</c:v>
                </c:pt>
                <c:pt idx="21441">
                  <c:v>3.4372500000000001</c:v>
                </c:pt>
                <c:pt idx="21442">
                  <c:v>3.7564099999999998</c:v>
                </c:pt>
                <c:pt idx="21443">
                  <c:v>4.1082400000000003</c:v>
                </c:pt>
                <c:pt idx="21444">
                  <c:v>4.4948300000000003</c:v>
                </c:pt>
                <c:pt idx="21445">
                  <c:v>4.8190600000000003</c:v>
                </c:pt>
                <c:pt idx="21446">
                  <c:v>5.16615</c:v>
                </c:pt>
                <c:pt idx="21447">
                  <c:v>5.5369299999999999</c:v>
                </c:pt>
                <c:pt idx="21448">
                  <c:v>5.9319600000000001</c:v>
                </c:pt>
                <c:pt idx="21449">
                  <c:v>6.35189</c:v>
                </c:pt>
                <c:pt idx="21450">
                  <c:v>7.0289799999999998</c:v>
                </c:pt>
                <c:pt idx="21451">
                  <c:v>7.7628700000000004</c:v>
                </c:pt>
                <c:pt idx="21452">
                  <c:v>8.5249600000000001</c:v>
                </c:pt>
                <c:pt idx="21453">
                  <c:v>9.3375900000000005</c:v>
                </c:pt>
                <c:pt idx="21454">
                  <c:v>10.197900000000001</c:v>
                </c:pt>
                <c:pt idx="21455">
                  <c:v>11.545500000000001</c:v>
                </c:pt>
                <c:pt idx="21456">
                  <c:v>13.391500000000001</c:v>
                </c:pt>
                <c:pt idx="21457">
                  <c:v>17.116800000000001</c:v>
                </c:pt>
                <c:pt idx="21458">
                  <c:v>19.0242</c:v>
                </c:pt>
                <c:pt idx="21459">
                  <c:v>20.109500000000001</c:v>
                </c:pt>
                <c:pt idx="21460">
                  <c:v>21.2317</c:v>
                </c:pt>
                <c:pt idx="21461">
                  <c:v>21.915400000000002</c:v>
                </c:pt>
                <c:pt idx="21462">
                  <c:v>22.5275</c:v>
                </c:pt>
                <c:pt idx="21463">
                  <c:v>23.050999999999998</c:v>
                </c:pt>
                <c:pt idx="21464">
                  <c:v>23.447500000000002</c:v>
                </c:pt>
                <c:pt idx="21465">
                  <c:v>23.638999999999999</c:v>
                </c:pt>
                <c:pt idx="21466">
                  <c:v>23.716899999999999</c:v>
                </c:pt>
                <c:pt idx="21467">
                  <c:v>23.627300000000002</c:v>
                </c:pt>
                <c:pt idx="21468">
                  <c:v>23.383099999999999</c:v>
                </c:pt>
                <c:pt idx="21469">
                  <c:v>22.9895</c:v>
                </c:pt>
                <c:pt idx="21470">
                  <c:v>22.435700000000001</c:v>
                </c:pt>
                <c:pt idx="21471">
                  <c:v>21.744800000000001</c:v>
                </c:pt>
                <c:pt idx="21472">
                  <c:v>20.932300000000001</c:v>
                </c:pt>
                <c:pt idx="21473">
                  <c:v>20.015999999999998</c:v>
                </c:pt>
                <c:pt idx="21474">
                  <c:v>18.8413</c:v>
                </c:pt>
                <c:pt idx="21475">
                  <c:v>16.839200000000002</c:v>
                </c:pt>
                <c:pt idx="21476">
                  <c:v>13.153499999999999</c:v>
                </c:pt>
                <c:pt idx="21477">
                  <c:v>11.7898</c:v>
                </c:pt>
                <c:pt idx="21478">
                  <c:v>10.647399999999999</c:v>
                </c:pt>
                <c:pt idx="21479">
                  <c:v>9.6057100000000002</c:v>
                </c:pt>
                <c:pt idx="21480">
                  <c:v>8.87012</c:v>
                </c:pt>
                <c:pt idx="21481">
                  <c:v>8.1761999999999997</c:v>
                </c:pt>
                <c:pt idx="21482">
                  <c:v>7.5257699999999996</c:v>
                </c:pt>
                <c:pt idx="21483">
                  <c:v>7.1166900000000002</c:v>
                </c:pt>
                <c:pt idx="21484">
                  <c:v>6.5507200000000001</c:v>
                </c:pt>
                <c:pt idx="21485">
                  <c:v>6.0270799999999998</c:v>
                </c:pt>
                <c:pt idx="21486">
                  <c:v>5.54488</c:v>
                </c:pt>
                <c:pt idx="21487">
                  <c:v>5.1029499999999999</c:v>
                </c:pt>
                <c:pt idx="21488">
                  <c:v>4.6996099999999998</c:v>
                </c:pt>
                <c:pt idx="21489">
                  <c:v>4.3331200000000001</c:v>
                </c:pt>
                <c:pt idx="21490">
                  <c:v>4.0811299999999999</c:v>
                </c:pt>
                <c:pt idx="21491">
                  <c:v>3.8478400000000001</c:v>
                </c:pt>
                <c:pt idx="21492">
                  <c:v>3.6170200000000001</c:v>
                </c:pt>
                <c:pt idx="21493">
                  <c:v>3.3778100000000002</c:v>
                </c:pt>
                <c:pt idx="21494">
                  <c:v>3.1617099999999998</c:v>
                </c:pt>
                <c:pt idx="21495">
                  <c:v>2.9670700000000001</c:v>
                </c:pt>
                <c:pt idx="21496">
                  <c:v>2.79217</c:v>
                </c:pt>
                <c:pt idx="21497">
                  <c:v>2.6354600000000001</c:v>
                </c:pt>
                <c:pt idx="21498">
                  <c:v>2.49532</c:v>
                </c:pt>
                <c:pt idx="21499">
                  <c:v>2.37039</c:v>
                </c:pt>
                <c:pt idx="21500">
                  <c:v>2.25929</c:v>
                </c:pt>
                <c:pt idx="21501">
                  <c:v>2.1607699999999999</c:v>
                </c:pt>
                <c:pt idx="21502">
                  <c:v>2.07368</c:v>
                </c:pt>
                <c:pt idx="21503">
                  <c:v>2.00604</c:v>
                </c:pt>
                <c:pt idx="21504">
                  <c:v>1.93235</c:v>
                </c:pt>
                <c:pt idx="21505">
                  <c:v>1.8687499999999999</c:v>
                </c:pt>
                <c:pt idx="21506">
                  <c:v>1.8142499999999999</c:v>
                </c:pt>
                <c:pt idx="21507">
                  <c:v>1.76799</c:v>
                </c:pt>
                <c:pt idx="21508">
                  <c:v>1.72923</c:v>
                </c:pt>
                <c:pt idx="21509">
                  <c:v>1.6837500000000001</c:v>
                </c:pt>
                <c:pt idx="21510">
                  <c:v>1.66109</c:v>
                </c:pt>
                <c:pt idx="21511">
                  <c:v>1.6415999999999999</c:v>
                </c:pt>
                <c:pt idx="21512">
                  <c:v>1.6263000000000001</c:v>
                </c:pt>
                <c:pt idx="21513">
                  <c:v>1.62344</c:v>
                </c:pt>
                <c:pt idx="21514">
                  <c:v>1.6302700000000001</c:v>
                </c:pt>
                <c:pt idx="21515">
                  <c:v>1.64595</c:v>
                </c:pt>
                <c:pt idx="21516">
                  <c:v>1.6706700000000001</c:v>
                </c:pt>
                <c:pt idx="21517">
                  <c:v>1.70462</c:v>
                </c:pt>
                <c:pt idx="21518">
                  <c:v>1.7567999999999999</c:v>
                </c:pt>
                <c:pt idx="21519">
                  <c:v>1.82325</c:v>
                </c:pt>
                <c:pt idx="21520">
                  <c:v>1.89788</c:v>
                </c:pt>
                <c:pt idx="21521">
                  <c:v>1.9697</c:v>
                </c:pt>
                <c:pt idx="21522">
                  <c:v>2.05219</c:v>
                </c:pt>
                <c:pt idx="21523">
                  <c:v>2.1254900000000001</c:v>
                </c:pt>
                <c:pt idx="21524">
                  <c:v>2.22004</c:v>
                </c:pt>
                <c:pt idx="21525">
                  <c:v>2.3386</c:v>
                </c:pt>
                <c:pt idx="21526">
                  <c:v>2.4481999999999999</c:v>
                </c:pt>
                <c:pt idx="21527">
                  <c:v>2.5695800000000002</c:v>
                </c:pt>
                <c:pt idx="21528">
                  <c:v>2.70669</c:v>
                </c:pt>
                <c:pt idx="21529">
                  <c:v>2.8584299999999998</c:v>
                </c:pt>
                <c:pt idx="21530">
                  <c:v>3.0370300000000001</c:v>
                </c:pt>
                <c:pt idx="21531">
                  <c:v>3.2596400000000001</c:v>
                </c:pt>
                <c:pt idx="21532">
                  <c:v>3.5093200000000002</c:v>
                </c:pt>
                <c:pt idx="21533">
                  <c:v>3.7078199999999999</c:v>
                </c:pt>
                <c:pt idx="21534">
                  <c:v>3.9399299999999999</c:v>
                </c:pt>
                <c:pt idx="21535">
                  <c:v>4.1923500000000002</c:v>
                </c:pt>
                <c:pt idx="21536">
                  <c:v>4.46631</c:v>
                </c:pt>
                <c:pt idx="21537">
                  <c:v>4.7490500000000004</c:v>
                </c:pt>
                <c:pt idx="21538">
                  <c:v>5.0385099999999996</c:v>
                </c:pt>
                <c:pt idx="21539">
                  <c:v>5.3484499999999997</c:v>
                </c:pt>
                <c:pt idx="21540">
                  <c:v>5.8532400000000004</c:v>
                </c:pt>
                <c:pt idx="21541">
                  <c:v>6.4076899999999997</c:v>
                </c:pt>
                <c:pt idx="21542">
                  <c:v>7.0127699999999997</c:v>
                </c:pt>
                <c:pt idx="21543">
                  <c:v>7.6688499999999999</c:v>
                </c:pt>
                <c:pt idx="21544">
                  <c:v>8.3750300000000006</c:v>
                </c:pt>
                <c:pt idx="21545">
                  <c:v>9.1293000000000006</c:v>
                </c:pt>
                <c:pt idx="21546">
                  <c:v>10.2034</c:v>
                </c:pt>
                <c:pt idx="21547">
                  <c:v>11.6371</c:v>
                </c:pt>
                <c:pt idx="21548">
                  <c:v>15.8483</c:v>
                </c:pt>
                <c:pt idx="21549">
                  <c:v>16.98</c:v>
                </c:pt>
                <c:pt idx="21550">
                  <c:v>18.0181</c:v>
                </c:pt>
                <c:pt idx="21551">
                  <c:v>18.747399999999999</c:v>
                </c:pt>
                <c:pt idx="21552">
                  <c:v>19.436299999999999</c:v>
                </c:pt>
                <c:pt idx="21553">
                  <c:v>19.9925</c:v>
                </c:pt>
                <c:pt idx="21554">
                  <c:v>20.396599999999999</c:v>
                </c:pt>
                <c:pt idx="21555">
                  <c:v>20.6435</c:v>
                </c:pt>
                <c:pt idx="21556">
                  <c:v>20.729099999999999</c:v>
                </c:pt>
                <c:pt idx="21557">
                  <c:v>20.661200000000001</c:v>
                </c:pt>
                <c:pt idx="21558">
                  <c:v>20.4664</c:v>
                </c:pt>
                <c:pt idx="21559">
                  <c:v>20.21</c:v>
                </c:pt>
                <c:pt idx="21560">
                  <c:v>19.674099999999999</c:v>
                </c:pt>
                <c:pt idx="21561">
                  <c:v>18.972799999999999</c:v>
                </c:pt>
                <c:pt idx="21562">
                  <c:v>18.1646</c:v>
                </c:pt>
                <c:pt idx="21563">
                  <c:v>17.247599999999998</c:v>
                </c:pt>
                <c:pt idx="21564">
                  <c:v>15.898400000000001</c:v>
                </c:pt>
                <c:pt idx="21565">
                  <c:v>13.725</c:v>
                </c:pt>
                <c:pt idx="21566">
                  <c:v>11.597</c:v>
                </c:pt>
                <c:pt idx="21567">
                  <c:v>10.3736</c:v>
                </c:pt>
                <c:pt idx="21568">
                  <c:v>9.4862400000000004</c:v>
                </c:pt>
                <c:pt idx="21569">
                  <c:v>8.6460899999999992</c:v>
                </c:pt>
                <c:pt idx="21570">
                  <c:v>7.8583100000000004</c:v>
                </c:pt>
                <c:pt idx="21571">
                  <c:v>7.1263699999999996</c:v>
                </c:pt>
                <c:pt idx="21572">
                  <c:v>6.4921699999999998</c:v>
                </c:pt>
                <c:pt idx="21573">
                  <c:v>5.9086400000000001</c:v>
                </c:pt>
                <c:pt idx="21574">
                  <c:v>5.3748199999999997</c:v>
                </c:pt>
                <c:pt idx="21575">
                  <c:v>5.0457799999999997</c:v>
                </c:pt>
                <c:pt idx="21576">
                  <c:v>4.7374700000000001</c:v>
                </c:pt>
                <c:pt idx="21577">
                  <c:v>4.44916</c:v>
                </c:pt>
                <c:pt idx="21578">
                  <c:v>4.1573099999999998</c:v>
                </c:pt>
                <c:pt idx="21579">
                  <c:v>3.86612</c:v>
                </c:pt>
                <c:pt idx="21580">
                  <c:v>3.5985499999999999</c:v>
                </c:pt>
                <c:pt idx="21581">
                  <c:v>3.3530500000000001</c:v>
                </c:pt>
                <c:pt idx="21582">
                  <c:v>3.1280700000000001</c:v>
                </c:pt>
                <c:pt idx="21583">
                  <c:v>2.9220799999999998</c:v>
                </c:pt>
                <c:pt idx="21584">
                  <c:v>2.7336</c:v>
                </c:pt>
                <c:pt idx="21585">
                  <c:v>2.5611899999999999</c:v>
                </c:pt>
                <c:pt idx="21586">
                  <c:v>2.3748399999999998</c:v>
                </c:pt>
                <c:pt idx="21587">
                  <c:v>2.2279100000000001</c:v>
                </c:pt>
                <c:pt idx="21588">
                  <c:v>2.0938599999999998</c:v>
                </c:pt>
                <c:pt idx="21589">
                  <c:v>1.9714</c:v>
                </c:pt>
                <c:pt idx="21590">
                  <c:v>1.85945</c:v>
                </c:pt>
                <c:pt idx="21591">
                  <c:v>1.7569600000000001</c:v>
                </c:pt>
                <c:pt idx="21592">
                  <c:v>1.663</c:v>
                </c:pt>
                <c:pt idx="21593">
                  <c:v>1.5495300000000001</c:v>
                </c:pt>
                <c:pt idx="21594">
                  <c:v>1.4479299999999999</c:v>
                </c:pt>
                <c:pt idx="21595">
                  <c:v>1.35667</c:v>
                </c:pt>
                <c:pt idx="21596">
                  <c:v>1.28044</c:v>
                </c:pt>
                <c:pt idx="21597">
                  <c:v>1.2109799999999999</c:v>
                </c:pt>
                <c:pt idx="21598">
                  <c:v>1.1475</c:v>
                </c:pt>
                <c:pt idx="21599">
                  <c:v>1.0893200000000001</c:v>
                </c:pt>
                <c:pt idx="21600">
                  <c:v>1.01898</c:v>
                </c:pt>
                <c:pt idx="21601">
                  <c:v>0.95582599999999995</c:v>
                </c:pt>
                <c:pt idx="21602">
                  <c:v>0.89887099999999998</c:v>
                </c:pt>
                <c:pt idx="21603">
                  <c:v>0.84728800000000004</c:v>
                </c:pt>
                <c:pt idx="21604">
                  <c:v>0.80039499999999997</c:v>
                </c:pt>
                <c:pt idx="21605">
                  <c:v>0.74748899999999996</c:v>
                </c:pt>
                <c:pt idx="21606">
                  <c:v>0.70006999999999997</c:v>
                </c:pt>
                <c:pt idx="21607">
                  <c:v>0.65736600000000001</c:v>
                </c:pt>
                <c:pt idx="21608">
                  <c:v>0.61874799999999996</c:v>
                </c:pt>
                <c:pt idx="21609">
                  <c:v>0.58368399999999998</c:v>
                </c:pt>
                <c:pt idx="21610">
                  <c:v>0.55173899999999998</c:v>
                </c:pt>
                <c:pt idx="21611">
                  <c:v>0.52253499999999997</c:v>
                </c:pt>
                <c:pt idx="21612">
                  <c:v>0.49575900000000001</c:v>
                </c:pt>
                <c:pt idx="21613">
                  <c:v>0.46298400000000001</c:v>
                </c:pt>
                <c:pt idx="21614">
                  <c:v>0.43358200000000002</c:v>
                </c:pt>
                <c:pt idx="21615">
                  <c:v>0.40709000000000001</c:v>
                </c:pt>
                <c:pt idx="21616">
                  <c:v>0.38312600000000002</c:v>
                </c:pt>
                <c:pt idx="21617">
                  <c:v>0.36136600000000002</c:v>
                </c:pt>
                <c:pt idx="21618">
                  <c:v>0.34154299999999999</c:v>
                </c:pt>
                <c:pt idx="21619">
                  <c:v>0.32342700000000002</c:v>
                </c:pt>
                <c:pt idx="21620">
                  <c:v>0.30682199999999998</c:v>
                </c:pt>
                <c:pt idx="21621">
                  <c:v>0.28820499999999999</c:v>
                </c:pt>
                <c:pt idx="21622">
                  <c:v>0.27136300000000002</c:v>
                </c:pt>
                <c:pt idx="21623">
                  <c:v>0.256075</c:v>
                </c:pt>
                <c:pt idx="21624">
                  <c:v>0.24215300000000001</c:v>
                </c:pt>
                <c:pt idx="21625">
                  <c:v>0.229436</c:v>
                </c:pt>
                <c:pt idx="21626">
                  <c:v>0.21778800000000001</c:v>
                </c:pt>
                <c:pt idx="21627">
                  <c:v>0.207091</c:v>
                </c:pt>
                <c:pt idx="21628">
                  <c:v>0.197244</c:v>
                </c:pt>
                <c:pt idx="21629">
                  <c:v>0.18543399999999999</c:v>
                </c:pt>
                <c:pt idx="21630">
                  <c:v>0.17477200000000001</c:v>
                </c:pt>
                <c:pt idx="21631">
                  <c:v>0.16511200000000001</c:v>
                </c:pt>
                <c:pt idx="21632">
                  <c:v>0.156335</c:v>
                </c:pt>
                <c:pt idx="21633">
                  <c:v>0.14833499999999999</c:v>
                </c:pt>
                <c:pt idx="21634">
                  <c:v>0.14102700000000001</c:v>
                </c:pt>
                <c:pt idx="21635">
                  <c:v>0.13433500000000001</c:v>
                </c:pt>
                <c:pt idx="21636">
                  <c:v>0.128194</c:v>
                </c:pt>
                <c:pt idx="21637">
                  <c:v>0.121778</c:v>
                </c:pt>
                <c:pt idx="21638">
                  <c:v>0.115936</c:v>
                </c:pt>
                <c:pt idx="21639">
                  <c:v>0.110607</c:v>
                </c:pt>
                <c:pt idx="21640">
                  <c:v>0.10346</c:v>
                </c:pt>
                <c:pt idx="21641">
                  <c:v>9.7199900000000006E-2</c:v>
                </c:pt>
                <c:pt idx="21642">
                  <c:v>9.1705599999999998E-2</c:v>
                </c:pt>
                <c:pt idx="21643">
                  <c:v>8.6876200000000001E-2</c:v>
                </c:pt>
                <c:pt idx="21644">
                  <c:v>8.2628300000000002E-2</c:v>
                </c:pt>
                <c:pt idx="21645">
                  <c:v>7.8895999999999994E-2</c:v>
                </c:pt>
                <c:pt idx="21646">
                  <c:v>7.5628299999999996E-2</c:v>
                </c:pt>
                <c:pt idx="21647">
                  <c:v>7.27849E-2</c:v>
                </c:pt>
                <c:pt idx="21648">
                  <c:v>7.0333300000000001E-2</c:v>
                </c:pt>
                <c:pt idx="21649">
                  <c:v>6.8248000000000003E-2</c:v>
                </c:pt>
                <c:pt idx="21650">
                  <c:v>6.6510399999999997E-2</c:v>
                </c:pt>
                <c:pt idx="21651">
                  <c:v>6.51085E-2</c:v>
                </c:pt>
                <c:pt idx="21652">
                  <c:v>6.4036399999999993E-2</c:v>
                </c:pt>
                <c:pt idx="21653">
                  <c:v>6.3295400000000002E-2</c:v>
                </c:pt>
                <c:pt idx="21654">
                  <c:v>6.2857399999999994E-2</c:v>
                </c:pt>
                <c:pt idx="21655">
                  <c:v>6.2825599999999995E-2</c:v>
                </c:pt>
                <c:pt idx="21656">
                  <c:v>6.2958899999999998E-2</c:v>
                </c:pt>
                <c:pt idx="21657">
                  <c:v>6.3381800000000002E-2</c:v>
                </c:pt>
                <c:pt idx="21658">
                  <c:v>6.4119800000000005E-2</c:v>
                </c:pt>
                <c:pt idx="21659">
                  <c:v>6.5208500000000003E-2</c:v>
                </c:pt>
                <c:pt idx="21660">
                  <c:v>6.6694799999999999E-2</c:v>
                </c:pt>
                <c:pt idx="21661">
                  <c:v>6.8637500000000004E-2</c:v>
                </c:pt>
                <c:pt idx="21662">
                  <c:v>7.0438000000000001E-2</c:v>
                </c:pt>
                <c:pt idx="21663">
                  <c:v>7.2575299999999995E-2</c:v>
                </c:pt>
                <c:pt idx="21664">
                  <c:v>7.5368199999999996E-2</c:v>
                </c:pt>
                <c:pt idx="21665">
                  <c:v>7.7940499999999996E-2</c:v>
                </c:pt>
                <c:pt idx="21666">
                  <c:v>8.08947E-2</c:v>
                </c:pt>
                <c:pt idx="21667">
                  <c:v>8.4288100000000005E-2</c:v>
                </c:pt>
                <c:pt idx="21668">
                  <c:v>8.8190199999999996E-2</c:v>
                </c:pt>
                <c:pt idx="21669">
                  <c:v>9.2686299999999999E-2</c:v>
                </c:pt>
                <c:pt idx="21670">
                  <c:v>9.7881399999999993E-2</c:v>
                </c:pt>
                <c:pt idx="21671">
                  <c:v>0.102314</c:v>
                </c:pt>
                <c:pt idx="21672">
                  <c:v>0.10728</c:v>
                </c:pt>
                <c:pt idx="21673">
                  <c:v>0.112341</c:v>
                </c:pt>
                <c:pt idx="21674">
                  <c:v>0.11798500000000001</c:v>
                </c:pt>
                <c:pt idx="21675">
                  <c:v>0.12429999999999999</c:v>
                </c:pt>
                <c:pt idx="21676">
                  <c:v>0.131388</c:v>
                </c:pt>
                <c:pt idx="21677">
                  <c:v>0.13938</c:v>
                </c:pt>
                <c:pt idx="21678">
                  <c:v>0.14842900000000001</c:v>
                </c:pt>
                <c:pt idx="21679">
                  <c:v>0.156026</c:v>
                </c:pt>
                <c:pt idx="21680">
                  <c:v>0.16442599999999999</c:v>
                </c:pt>
                <c:pt idx="21681">
                  <c:v>0.174847</c:v>
                </c:pt>
                <c:pt idx="21682">
                  <c:v>0.184138</c:v>
                </c:pt>
                <c:pt idx="21683">
                  <c:v>0.19441</c:v>
                </c:pt>
                <c:pt idx="21684">
                  <c:v>0.205816</c:v>
                </c:pt>
                <c:pt idx="21685">
                  <c:v>0.21854399999999999</c:v>
                </c:pt>
                <c:pt idx="21686">
                  <c:v>0.23282600000000001</c:v>
                </c:pt>
                <c:pt idx="21687">
                  <c:v>0.24473300000000001</c:v>
                </c:pt>
                <c:pt idx="21688">
                  <c:v>0.25783800000000001</c:v>
                </c:pt>
                <c:pt idx="21689">
                  <c:v>0.27233400000000002</c:v>
                </c:pt>
                <c:pt idx="21690">
                  <c:v>0.28564899999999999</c:v>
                </c:pt>
                <c:pt idx="21691">
                  <c:v>0.303369</c:v>
                </c:pt>
                <c:pt idx="21692">
                  <c:v>0.32334299999999999</c:v>
                </c:pt>
                <c:pt idx="21693">
                  <c:v>0.340088</c:v>
                </c:pt>
                <c:pt idx="21694">
                  <c:v>0.35861799999999999</c:v>
                </c:pt>
                <c:pt idx="21695">
                  <c:v>0.37924600000000003</c:v>
                </c:pt>
                <c:pt idx="21696">
                  <c:v>0.40233799999999997</c:v>
                </c:pt>
                <c:pt idx="21697">
                  <c:v>0.42835000000000001</c:v>
                </c:pt>
                <c:pt idx="21698">
                  <c:v>0.45783099999999999</c:v>
                </c:pt>
                <c:pt idx="21699">
                  <c:v>0.47973900000000003</c:v>
                </c:pt>
                <c:pt idx="21700">
                  <c:v>0.50371299999999997</c:v>
                </c:pt>
                <c:pt idx="21701">
                  <c:v>0.53700099999999995</c:v>
                </c:pt>
                <c:pt idx="21702">
                  <c:v>0.57451600000000003</c:v>
                </c:pt>
                <c:pt idx="21703">
                  <c:v>0.61695100000000003</c:v>
                </c:pt>
                <c:pt idx="21704">
                  <c:v>0.64835900000000002</c:v>
                </c:pt>
                <c:pt idx="21705">
                  <c:v>0.68256399999999995</c:v>
                </c:pt>
                <c:pt idx="21706">
                  <c:v>0.71985299999999997</c:v>
                </c:pt>
                <c:pt idx="21707">
                  <c:v>0.76054600000000006</c:v>
                </c:pt>
                <c:pt idx="21708">
                  <c:v>0.80498800000000004</c:v>
                </c:pt>
                <c:pt idx="21709">
                  <c:v>0.85354699999999994</c:v>
                </c:pt>
                <c:pt idx="21710">
                  <c:v>0.90663000000000005</c:v>
                </c:pt>
                <c:pt idx="21711">
                  <c:v>0.96467599999999998</c:v>
                </c:pt>
                <c:pt idx="21712">
                  <c:v>1.02816</c:v>
                </c:pt>
                <c:pt idx="21713">
                  <c:v>1.09758</c:v>
                </c:pt>
                <c:pt idx="21714">
                  <c:v>1.1734800000000001</c:v>
                </c:pt>
                <c:pt idx="21715">
                  <c:v>1.2472399999999999</c:v>
                </c:pt>
                <c:pt idx="21716">
                  <c:v>1.3540399999999999</c:v>
                </c:pt>
                <c:pt idx="21717">
                  <c:v>1.4725200000000001</c:v>
                </c:pt>
                <c:pt idx="21718">
                  <c:v>1.6037600000000001</c:v>
                </c:pt>
                <c:pt idx="21719">
                  <c:v>1.7489699999999999</c:v>
                </c:pt>
                <c:pt idx="21720">
                  <c:v>1.90937</c:v>
                </c:pt>
                <c:pt idx="21721">
                  <c:v>2.0863200000000002</c:v>
                </c:pt>
                <c:pt idx="21722">
                  <c:v>2.2810700000000002</c:v>
                </c:pt>
                <c:pt idx="21723">
                  <c:v>2.4950199999999998</c:v>
                </c:pt>
                <c:pt idx="21724">
                  <c:v>2.7294900000000002</c:v>
                </c:pt>
                <c:pt idx="21725">
                  <c:v>2.9859</c:v>
                </c:pt>
                <c:pt idx="21726">
                  <c:v>3.2034899999999999</c:v>
                </c:pt>
                <c:pt idx="21727">
                  <c:v>3.47255</c:v>
                </c:pt>
                <c:pt idx="21728">
                  <c:v>3.7623600000000001</c:v>
                </c:pt>
                <c:pt idx="21729">
                  <c:v>4.0737800000000002</c:v>
                </c:pt>
                <c:pt idx="21730">
                  <c:v>4.4076199999999996</c:v>
                </c:pt>
                <c:pt idx="21731">
                  <c:v>4.7645799999999996</c:v>
                </c:pt>
                <c:pt idx="21732">
                  <c:v>5.1452400000000003</c:v>
                </c:pt>
                <c:pt idx="21733">
                  <c:v>5.5500600000000002</c:v>
                </c:pt>
                <c:pt idx="21734">
                  <c:v>6.1130100000000001</c:v>
                </c:pt>
                <c:pt idx="21735">
                  <c:v>6.6697300000000004</c:v>
                </c:pt>
                <c:pt idx="21736">
                  <c:v>7.2617000000000003</c:v>
                </c:pt>
                <c:pt idx="21737">
                  <c:v>8.1050699999999996</c:v>
                </c:pt>
                <c:pt idx="21738">
                  <c:v>9.0074699999999996</c:v>
                </c:pt>
                <c:pt idx="21739">
                  <c:v>10.181100000000001</c:v>
                </c:pt>
                <c:pt idx="21740">
                  <c:v>11.4247</c:v>
                </c:pt>
                <c:pt idx="21741">
                  <c:v>13.4392</c:v>
                </c:pt>
                <c:pt idx="21742">
                  <c:v>16.840399999999999</c:v>
                </c:pt>
                <c:pt idx="21743">
                  <c:v>18.5275</c:v>
                </c:pt>
                <c:pt idx="21744">
                  <c:v>19.986000000000001</c:v>
                </c:pt>
                <c:pt idx="21745">
                  <c:v>20.864699999999999</c:v>
                </c:pt>
                <c:pt idx="21746">
                  <c:v>21.650500000000001</c:v>
                </c:pt>
                <c:pt idx="21747">
                  <c:v>22.3292</c:v>
                </c:pt>
                <c:pt idx="21748">
                  <c:v>22.888300000000001</c:v>
                </c:pt>
                <c:pt idx="21749">
                  <c:v>23.3172</c:v>
                </c:pt>
                <c:pt idx="21750">
                  <c:v>23.628799999999998</c:v>
                </c:pt>
                <c:pt idx="21751">
                  <c:v>23.761700000000001</c:v>
                </c:pt>
                <c:pt idx="21752">
                  <c:v>23.772099999999998</c:v>
                </c:pt>
                <c:pt idx="21753">
                  <c:v>23.718399999999999</c:v>
                </c:pt>
                <c:pt idx="21754">
                  <c:v>23.5167</c:v>
                </c:pt>
                <c:pt idx="21755">
                  <c:v>23.1996</c:v>
                </c:pt>
                <c:pt idx="21756">
                  <c:v>22.933499999999999</c:v>
                </c:pt>
                <c:pt idx="21757">
                  <c:v>22.261800000000001</c:v>
                </c:pt>
                <c:pt idx="21758">
                  <c:v>21.5335</c:v>
                </c:pt>
                <c:pt idx="21759">
                  <c:v>20.6038</c:v>
                </c:pt>
                <c:pt idx="21760">
                  <c:v>19.413499999999999</c:v>
                </c:pt>
                <c:pt idx="21761">
                  <c:v>17.899999999999999</c:v>
                </c:pt>
                <c:pt idx="21762">
                  <c:v>15.907299999999999</c:v>
                </c:pt>
                <c:pt idx="21763">
                  <c:v>12.4046</c:v>
                </c:pt>
                <c:pt idx="21764">
                  <c:v>11.093500000000001</c:v>
                </c:pt>
                <c:pt idx="21765">
                  <c:v>9.7755700000000001</c:v>
                </c:pt>
                <c:pt idx="21766">
                  <c:v>8.9439799999999998</c:v>
                </c:pt>
                <c:pt idx="21767">
                  <c:v>8.0455100000000002</c:v>
                </c:pt>
                <c:pt idx="21768">
                  <c:v>7.3334000000000001</c:v>
                </c:pt>
                <c:pt idx="21769">
                  <c:v>6.6652800000000001</c:v>
                </c:pt>
                <c:pt idx="21770">
                  <c:v>6.0417399999999999</c:v>
                </c:pt>
                <c:pt idx="21771">
                  <c:v>5.4632399999999999</c:v>
                </c:pt>
                <c:pt idx="21772">
                  <c:v>5.1023899999999998</c:v>
                </c:pt>
                <c:pt idx="21773">
                  <c:v>4.65144</c:v>
                </c:pt>
                <c:pt idx="21774">
                  <c:v>4.2344200000000001</c:v>
                </c:pt>
                <c:pt idx="21775">
                  <c:v>3.8501400000000001</c:v>
                </c:pt>
                <c:pt idx="21776">
                  <c:v>3.5826600000000002</c:v>
                </c:pt>
                <c:pt idx="21777">
                  <c:v>3.3322799999999999</c:v>
                </c:pt>
                <c:pt idx="21778">
                  <c:v>3.0983000000000001</c:v>
                </c:pt>
                <c:pt idx="21779">
                  <c:v>2.8801299999999999</c:v>
                </c:pt>
                <c:pt idx="21780">
                  <c:v>2.67693</c:v>
                </c:pt>
                <c:pt idx="21781">
                  <c:v>2.4880800000000001</c:v>
                </c:pt>
                <c:pt idx="21782">
                  <c:v>2.3010999999999999</c:v>
                </c:pt>
                <c:pt idx="21783">
                  <c:v>2.1074000000000002</c:v>
                </c:pt>
                <c:pt idx="21784">
                  <c:v>1.93106</c:v>
                </c:pt>
                <c:pt idx="21785">
                  <c:v>1.7708699999999999</c:v>
                </c:pt>
                <c:pt idx="21786">
                  <c:v>1.6255500000000001</c:v>
                </c:pt>
                <c:pt idx="21787">
                  <c:v>1.4939800000000001</c:v>
                </c:pt>
                <c:pt idx="21788">
                  <c:v>1.3749199999999999</c:v>
                </c:pt>
                <c:pt idx="21789">
                  <c:v>1.26738</c:v>
                </c:pt>
                <c:pt idx="21790">
                  <c:v>1.1702900000000001</c:v>
                </c:pt>
                <c:pt idx="21791">
                  <c:v>1.0827100000000001</c:v>
                </c:pt>
                <c:pt idx="21792">
                  <c:v>1.00373</c:v>
                </c:pt>
                <c:pt idx="21793">
                  <c:v>0.95064199999999999</c:v>
                </c:pt>
                <c:pt idx="21794">
                  <c:v>0.89702199999999999</c:v>
                </c:pt>
                <c:pt idx="21795">
                  <c:v>0.84768900000000003</c:v>
                </c:pt>
                <c:pt idx="21796">
                  <c:v>0.802288</c:v>
                </c:pt>
                <c:pt idx="21797">
                  <c:v>0.76048499999999997</c:v>
                </c:pt>
                <c:pt idx="21798">
                  <c:v>0.72197699999999998</c:v>
                </c:pt>
                <c:pt idx="21799">
                  <c:v>0.68648200000000004</c:v>
                </c:pt>
                <c:pt idx="21800">
                  <c:v>0.63832900000000004</c:v>
                </c:pt>
                <c:pt idx="21801">
                  <c:v>0.59556200000000004</c:v>
                </c:pt>
                <c:pt idx="21802">
                  <c:v>0.55750500000000003</c:v>
                </c:pt>
                <c:pt idx="21803">
                  <c:v>0.52353700000000003</c:v>
                </c:pt>
                <c:pt idx="21804">
                  <c:v>0.49312800000000001</c:v>
                </c:pt>
                <c:pt idx="21805">
                  <c:v>0.46580899999999997</c:v>
                </c:pt>
                <c:pt idx="21806">
                  <c:v>0.43676599999999999</c:v>
                </c:pt>
                <c:pt idx="21807">
                  <c:v>0.409022</c:v>
                </c:pt>
                <c:pt idx="21808">
                  <c:v>0.38445699999999999</c:v>
                </c:pt>
                <c:pt idx="21809">
                  <c:v>0.362564</c:v>
                </c:pt>
                <c:pt idx="21810">
                  <c:v>0.34294000000000002</c:v>
                </c:pt>
                <c:pt idx="21811">
                  <c:v>0.32524399999999998</c:v>
                </c:pt>
                <c:pt idx="21812">
                  <c:v>0.309201</c:v>
                </c:pt>
                <c:pt idx="21813">
                  <c:v>0.28999200000000003</c:v>
                </c:pt>
                <c:pt idx="21814">
                  <c:v>0.27288099999999998</c:v>
                </c:pt>
                <c:pt idx="21815">
                  <c:v>0.25753300000000001</c:v>
                </c:pt>
                <c:pt idx="21816">
                  <c:v>0.24257899999999999</c:v>
                </c:pt>
                <c:pt idx="21817">
                  <c:v>0.22911000000000001</c:v>
                </c:pt>
                <c:pt idx="21818">
                  <c:v>0.21690999999999999</c:v>
                </c:pt>
                <c:pt idx="21819">
                  <c:v>0.20580599999999999</c:v>
                </c:pt>
                <c:pt idx="21820">
                  <c:v>0.192468</c:v>
                </c:pt>
                <c:pt idx="21821">
                  <c:v>0.180563</c:v>
                </c:pt>
                <c:pt idx="21822">
                  <c:v>0.16988</c:v>
                </c:pt>
                <c:pt idx="21823">
                  <c:v>0.160247</c:v>
                </c:pt>
                <c:pt idx="21824">
                  <c:v>0.15152499999999999</c:v>
                </c:pt>
                <c:pt idx="21825">
                  <c:v>0.141869</c:v>
                </c:pt>
                <c:pt idx="21826">
                  <c:v>0.133239</c:v>
                </c:pt>
                <c:pt idx="21827">
                  <c:v>0.12548999999999999</c:v>
                </c:pt>
                <c:pt idx="21828">
                  <c:v>0.118503</c:v>
                </c:pt>
                <c:pt idx="21829">
                  <c:v>0.112179</c:v>
                </c:pt>
                <c:pt idx="21830">
                  <c:v>0.106435</c:v>
                </c:pt>
                <c:pt idx="21831">
                  <c:v>0.101201</c:v>
                </c:pt>
                <c:pt idx="21832">
                  <c:v>9.6418900000000002E-2</c:v>
                </c:pt>
                <c:pt idx="21833">
                  <c:v>9.0999099999999999E-2</c:v>
                </c:pt>
                <c:pt idx="21834">
                  <c:v>8.6122599999999994E-2</c:v>
                </c:pt>
                <c:pt idx="21835">
                  <c:v>8.1719700000000006E-2</c:v>
                </c:pt>
                <c:pt idx="21836">
                  <c:v>7.7732300000000004E-2</c:v>
                </c:pt>
                <c:pt idx="21837">
                  <c:v>7.4110999999999996E-2</c:v>
                </c:pt>
                <c:pt idx="21838">
                  <c:v>7.0814299999999997E-2</c:v>
                </c:pt>
                <c:pt idx="21839">
                  <c:v>6.6401000000000002E-2</c:v>
                </c:pt>
                <c:pt idx="21840">
                  <c:v>6.2659699999999999E-2</c:v>
                </c:pt>
                <c:pt idx="21841">
                  <c:v>5.9414799999999997E-2</c:v>
                </c:pt>
                <c:pt idx="21842">
                  <c:v>5.6542200000000001E-2</c:v>
                </c:pt>
                <c:pt idx="21843">
                  <c:v>5.3997000000000003E-2</c:v>
                </c:pt>
                <c:pt idx="21844">
                  <c:v>5.17438E-2</c:v>
                </c:pt>
                <c:pt idx="21845">
                  <c:v>4.9753800000000001E-2</c:v>
                </c:pt>
                <c:pt idx="21846">
                  <c:v>4.8005100000000002E-2</c:v>
                </c:pt>
                <c:pt idx="21847">
                  <c:v>4.6480599999999997E-2</c:v>
                </c:pt>
                <c:pt idx="21848">
                  <c:v>4.5168699999999999E-2</c:v>
                </c:pt>
                <c:pt idx="21849">
                  <c:v>4.4062299999999999E-2</c:v>
                </c:pt>
                <c:pt idx="21850">
                  <c:v>4.3159900000000001E-2</c:v>
                </c:pt>
                <c:pt idx="21851">
                  <c:v>4.2475699999999998E-2</c:v>
                </c:pt>
                <c:pt idx="21852">
                  <c:v>4.2002999999999999E-2</c:v>
                </c:pt>
                <c:pt idx="21853">
                  <c:v>4.1760699999999998E-2</c:v>
                </c:pt>
                <c:pt idx="21854">
                  <c:v>4.1734899999999998E-2</c:v>
                </c:pt>
                <c:pt idx="21855">
                  <c:v>4.1852300000000002E-2</c:v>
                </c:pt>
                <c:pt idx="21856">
                  <c:v>4.2113900000000003E-2</c:v>
                </c:pt>
                <c:pt idx="21857">
                  <c:v>4.2549099999999999E-2</c:v>
                </c:pt>
                <c:pt idx="21858">
                  <c:v>4.3189100000000001E-2</c:v>
                </c:pt>
                <c:pt idx="21859">
                  <c:v>4.4077400000000003E-2</c:v>
                </c:pt>
                <c:pt idx="21860">
                  <c:v>4.5277699999999997E-2</c:v>
                </c:pt>
                <c:pt idx="21861">
                  <c:v>4.6441900000000001E-2</c:v>
                </c:pt>
                <c:pt idx="21862">
                  <c:v>4.7906400000000002E-2</c:v>
                </c:pt>
                <c:pt idx="21863">
                  <c:v>4.9102E-2</c:v>
                </c:pt>
                <c:pt idx="21864">
                  <c:v>5.0528999999999998E-2</c:v>
                </c:pt>
                <c:pt idx="21865">
                  <c:v>5.20855E-2</c:v>
                </c:pt>
                <c:pt idx="21866">
                  <c:v>5.39677E-2</c:v>
                </c:pt>
                <c:pt idx="21867">
                  <c:v>5.5454499999999997E-2</c:v>
                </c:pt>
                <c:pt idx="21868">
                  <c:v>5.7174299999999997E-2</c:v>
                </c:pt>
                <c:pt idx="21869">
                  <c:v>5.9178599999999998E-2</c:v>
                </c:pt>
                <c:pt idx="21870">
                  <c:v>6.1532099999999999E-2</c:v>
                </c:pt>
                <c:pt idx="21871">
                  <c:v>6.4314399999999994E-2</c:v>
                </c:pt>
                <c:pt idx="21872">
                  <c:v>6.6742099999999999E-2</c:v>
                </c:pt>
                <c:pt idx="21873">
                  <c:v>6.9515599999999997E-2</c:v>
                </c:pt>
                <c:pt idx="21874">
                  <c:v>7.26937E-2</c:v>
                </c:pt>
                <c:pt idx="21875">
                  <c:v>7.6343099999999997E-2</c:v>
                </c:pt>
                <c:pt idx="21876">
                  <c:v>8.0542500000000003E-2</c:v>
                </c:pt>
                <c:pt idx="21877">
                  <c:v>8.5381100000000001E-2</c:v>
                </c:pt>
                <c:pt idx="21878">
                  <c:v>8.9012300000000003E-2</c:v>
                </c:pt>
                <c:pt idx="21879">
                  <c:v>9.3007699999999999E-2</c:v>
                </c:pt>
                <c:pt idx="21880">
                  <c:v>9.7403100000000006E-2</c:v>
                </c:pt>
                <c:pt idx="21881">
                  <c:v>0.102242</c:v>
                </c:pt>
                <c:pt idx="21882">
                  <c:v>0.10756499999999999</c:v>
                </c:pt>
                <c:pt idx="21883">
                  <c:v>0.113422</c:v>
                </c:pt>
                <c:pt idx="21884">
                  <c:v>0.119864</c:v>
                </c:pt>
                <c:pt idx="21885">
                  <c:v>0.127943</c:v>
                </c:pt>
                <c:pt idx="21886">
                  <c:v>0.136933</c:v>
                </c:pt>
                <c:pt idx="21887">
                  <c:v>0.14693100000000001</c:v>
                </c:pt>
                <c:pt idx="21888">
                  <c:v>0.15804199999999999</c:v>
                </c:pt>
                <c:pt idx="21889">
                  <c:v>0.170379</c:v>
                </c:pt>
                <c:pt idx="21890">
                  <c:v>0.18406400000000001</c:v>
                </c:pt>
                <c:pt idx="21891">
                  <c:v>0.19922799999999999</c:v>
                </c:pt>
                <c:pt idx="21892">
                  <c:v>0.216006</c:v>
                </c:pt>
                <c:pt idx="21893">
                  <c:v>0.23455799999999999</c:v>
                </c:pt>
                <c:pt idx="21894">
                  <c:v>0.25502999999999998</c:v>
                </c:pt>
                <c:pt idx="21895">
                  <c:v>0.27760099999999999</c:v>
                </c:pt>
                <c:pt idx="21896">
                  <c:v>0.30244399999999999</c:v>
                </c:pt>
                <c:pt idx="21897">
                  <c:v>0.32975199999999999</c:v>
                </c:pt>
                <c:pt idx="21898">
                  <c:v>0.35971399999999998</c:v>
                </c:pt>
                <c:pt idx="21899">
                  <c:v>0.39254099999999997</c:v>
                </c:pt>
                <c:pt idx="21900">
                  <c:v>0.42843300000000001</c:v>
                </c:pt>
                <c:pt idx="21901">
                  <c:v>0.46764099999999997</c:v>
                </c:pt>
                <c:pt idx="21902">
                  <c:v>0.51036300000000001</c:v>
                </c:pt>
                <c:pt idx="21903">
                  <c:v>0.55684500000000003</c:v>
                </c:pt>
                <c:pt idx="21904">
                  <c:v>0.60731599999999997</c:v>
                </c:pt>
                <c:pt idx="21905">
                  <c:v>0.66203100000000004</c:v>
                </c:pt>
                <c:pt idx="21906">
                  <c:v>0.72849299999999995</c:v>
                </c:pt>
                <c:pt idx="21907">
                  <c:v>0.80487900000000001</c:v>
                </c:pt>
                <c:pt idx="21908">
                  <c:v>0.888208</c:v>
                </c:pt>
                <c:pt idx="21909">
                  <c:v>0.97891099999999998</c:v>
                </c:pt>
                <c:pt idx="21910">
                  <c:v>1.0772999999999999</c:v>
                </c:pt>
                <c:pt idx="21911">
                  <c:v>1.1837599999999999</c:v>
                </c:pt>
                <c:pt idx="21912">
                  <c:v>1.2986</c:v>
                </c:pt>
                <c:pt idx="21913">
                  <c:v>1.4221200000000001</c:v>
                </c:pt>
                <c:pt idx="21914">
                  <c:v>1.55454</c:v>
                </c:pt>
                <c:pt idx="21915">
                  <c:v>1.6960900000000001</c:v>
                </c:pt>
                <c:pt idx="21916">
                  <c:v>1.8468899999999999</c:v>
                </c:pt>
                <c:pt idx="21917">
                  <c:v>1.99614</c:v>
                </c:pt>
                <c:pt idx="21918">
                  <c:v>2.2353499999999999</c:v>
                </c:pt>
                <c:pt idx="21919">
                  <c:v>2.4927600000000001</c:v>
                </c:pt>
                <c:pt idx="21920">
                  <c:v>2.7680400000000001</c:v>
                </c:pt>
                <c:pt idx="21921">
                  <c:v>3.06027</c:v>
                </c:pt>
                <c:pt idx="21922">
                  <c:v>3.4135800000000001</c:v>
                </c:pt>
                <c:pt idx="21923">
                  <c:v>3.8806699999999998</c:v>
                </c:pt>
                <c:pt idx="21924">
                  <c:v>4.53742</c:v>
                </c:pt>
                <c:pt idx="21925">
                  <c:v>5.9929600000000001</c:v>
                </c:pt>
                <c:pt idx="21926">
                  <c:v>6.6673900000000001</c:v>
                </c:pt>
                <c:pt idx="21927">
                  <c:v>7.1271599999999999</c:v>
                </c:pt>
                <c:pt idx="21928">
                  <c:v>7.4777500000000003</c:v>
                </c:pt>
                <c:pt idx="21929">
                  <c:v>7.8108199999999997</c:v>
                </c:pt>
                <c:pt idx="21930">
                  <c:v>8.0429099999999991</c:v>
                </c:pt>
                <c:pt idx="21931">
                  <c:v>8.2024699999999999</c:v>
                </c:pt>
                <c:pt idx="21932">
                  <c:v>8.3390500000000003</c:v>
                </c:pt>
                <c:pt idx="21933">
                  <c:v>8.4417100000000005</c:v>
                </c:pt>
                <c:pt idx="21934">
                  <c:v>8.48034</c:v>
                </c:pt>
                <c:pt idx="21935">
                  <c:v>8.4805200000000003</c:v>
                </c:pt>
                <c:pt idx="21936">
                  <c:v>8.4492799999999999</c:v>
                </c:pt>
                <c:pt idx="21937">
                  <c:v>8.3598800000000004</c:v>
                </c:pt>
                <c:pt idx="21938">
                  <c:v>8.24437</c:v>
                </c:pt>
                <c:pt idx="21939">
                  <c:v>8.10825</c:v>
                </c:pt>
                <c:pt idx="21940">
                  <c:v>7.9064899999999998</c:v>
                </c:pt>
                <c:pt idx="21941">
                  <c:v>7.5919999999999996</c:v>
                </c:pt>
                <c:pt idx="21942">
                  <c:v>7.2880799999999999</c:v>
                </c:pt>
                <c:pt idx="21943">
                  <c:v>6.8842699999999999</c:v>
                </c:pt>
                <c:pt idx="21944">
                  <c:v>6.3405100000000001</c:v>
                </c:pt>
                <c:pt idx="21945">
                  <c:v>5.4669299999999996</c:v>
                </c:pt>
                <c:pt idx="21946">
                  <c:v>4.3993099999999998</c:v>
                </c:pt>
                <c:pt idx="21947">
                  <c:v>3.8603000000000001</c:v>
                </c:pt>
                <c:pt idx="21948">
                  <c:v>3.4319199999999999</c:v>
                </c:pt>
                <c:pt idx="21949">
                  <c:v>3.0274700000000001</c:v>
                </c:pt>
                <c:pt idx="21950">
                  <c:v>2.7367900000000001</c:v>
                </c:pt>
                <c:pt idx="21951">
                  <c:v>2.4632399999999999</c:v>
                </c:pt>
                <c:pt idx="21952">
                  <c:v>2.2075399999999998</c:v>
                </c:pt>
                <c:pt idx="21953">
                  <c:v>1.9701299999999999</c:v>
                </c:pt>
                <c:pt idx="21954">
                  <c:v>1.82206</c:v>
                </c:pt>
                <c:pt idx="21955">
                  <c:v>1.63415</c:v>
                </c:pt>
                <c:pt idx="21956">
                  <c:v>1.4962500000000001</c:v>
                </c:pt>
                <c:pt idx="21957">
                  <c:v>1.36738</c:v>
                </c:pt>
                <c:pt idx="21958">
                  <c:v>1.2473399999999999</c:v>
                </c:pt>
                <c:pt idx="21959">
                  <c:v>1.13585</c:v>
                </c:pt>
                <c:pt idx="21960">
                  <c:v>1.0326299999999999</c:v>
                </c:pt>
                <c:pt idx="21961">
                  <c:v>0.93727800000000006</c:v>
                </c:pt>
                <c:pt idx="21962">
                  <c:v>0.84951500000000002</c:v>
                </c:pt>
                <c:pt idx="21963">
                  <c:v>0.76893400000000001</c:v>
                </c:pt>
                <c:pt idx="21964">
                  <c:v>0.71901599999999999</c:v>
                </c:pt>
                <c:pt idx="21965">
                  <c:v>0.67200899999999997</c:v>
                </c:pt>
                <c:pt idx="21966">
                  <c:v>0.62779399999999996</c:v>
                </c:pt>
                <c:pt idx="21967">
                  <c:v>0.57825000000000004</c:v>
                </c:pt>
                <c:pt idx="21968">
                  <c:v>0.53789100000000001</c:v>
                </c:pt>
                <c:pt idx="21969">
                  <c:v>0.50020699999999996</c:v>
                </c:pt>
                <c:pt idx="21970">
                  <c:v>0.46503299999999997</c:v>
                </c:pt>
                <c:pt idx="21971">
                  <c:v>0.43227100000000002</c:v>
                </c:pt>
                <c:pt idx="21972">
                  <c:v>0.40177299999999999</c:v>
                </c:pt>
                <c:pt idx="21973">
                  <c:v>0.37342399999999998</c:v>
                </c:pt>
                <c:pt idx="21974">
                  <c:v>0.34709499999999999</c:v>
                </c:pt>
                <c:pt idx="21975">
                  <c:v>0.32267699999999999</c:v>
                </c:pt>
                <c:pt idx="21976">
                  <c:v>0.30004900000000001</c:v>
                </c:pt>
                <c:pt idx="21977">
                  <c:v>0.279113</c:v>
                </c:pt>
                <c:pt idx="21978">
                  <c:v>0.259739</c:v>
                </c:pt>
                <c:pt idx="21979">
                  <c:v>0.24185000000000001</c:v>
                </c:pt>
                <c:pt idx="21980">
                  <c:v>0.22533700000000001</c:v>
                </c:pt>
                <c:pt idx="21981">
                  <c:v>0.210114</c:v>
                </c:pt>
                <c:pt idx="21982">
                  <c:v>0.19608600000000001</c:v>
                </c:pt>
                <c:pt idx="21983">
                  <c:v>0.183173</c:v>
                </c:pt>
                <c:pt idx="21984">
                  <c:v>0.171294</c:v>
                </c:pt>
                <c:pt idx="21985">
                  <c:v>0.16037799999999999</c:v>
                </c:pt>
                <c:pt idx="21986">
                  <c:v>0.15034600000000001</c:v>
                </c:pt>
                <c:pt idx="21987">
                  <c:v>0.14113899999999999</c:v>
                </c:pt>
                <c:pt idx="21988">
                  <c:v>0.13153999999999999</c:v>
                </c:pt>
                <c:pt idx="21989">
                  <c:v>0.124235</c:v>
                </c:pt>
                <c:pt idx="21990">
                  <c:v>0.11751</c:v>
                </c:pt>
                <c:pt idx="21991">
                  <c:v>0.111322</c:v>
                </c:pt>
                <c:pt idx="21992">
                  <c:v>0.105628</c:v>
                </c:pt>
                <c:pt idx="21993">
                  <c:v>0.10038999999999999</c:v>
                </c:pt>
                <c:pt idx="21994">
                  <c:v>9.5571000000000003E-2</c:v>
                </c:pt>
                <c:pt idx="21995">
                  <c:v>8.9058200000000004E-2</c:v>
                </c:pt>
                <c:pt idx="21996">
                  <c:v>8.3307999999999993E-2</c:v>
                </c:pt>
                <c:pt idx="21997">
                  <c:v>7.8231999999999996E-2</c:v>
                </c:pt>
                <c:pt idx="21998">
                  <c:v>7.3745500000000005E-2</c:v>
                </c:pt>
                <c:pt idx="21999">
                  <c:v>6.9776400000000002E-2</c:v>
                </c:pt>
                <c:pt idx="22000">
                  <c:v>6.6258600000000001E-2</c:v>
                </c:pt>
                <c:pt idx="22001">
                  <c:v>6.31356E-2</c:v>
                </c:pt>
                <c:pt idx="22002">
                  <c:v>6.0356600000000003E-2</c:v>
                </c:pt>
                <c:pt idx="22003">
                  <c:v>5.7878400000000003E-2</c:v>
                </c:pt>
                <c:pt idx="22004">
                  <c:v>5.4974099999999998E-2</c:v>
                </c:pt>
                <c:pt idx="22005">
                  <c:v>5.2457200000000002E-2</c:v>
                </c:pt>
                <c:pt idx="22006">
                  <c:v>5.0261599999999997E-2</c:v>
                </c:pt>
                <c:pt idx="22007">
                  <c:v>4.8334099999999998E-2</c:v>
                </c:pt>
                <c:pt idx="22008">
                  <c:v>4.6629700000000003E-2</c:v>
                </c:pt>
                <c:pt idx="22009">
                  <c:v>4.4413300000000003E-2</c:v>
                </c:pt>
                <c:pt idx="22010">
                  <c:v>4.2520799999999997E-2</c:v>
                </c:pt>
                <c:pt idx="22011">
                  <c:v>4.0879699999999998E-2</c:v>
                </c:pt>
                <c:pt idx="22012">
                  <c:v>3.9436699999999998E-2</c:v>
                </c:pt>
                <c:pt idx="22013">
                  <c:v>3.7753099999999998E-2</c:v>
                </c:pt>
                <c:pt idx="22014">
                  <c:v>3.62841E-2</c:v>
                </c:pt>
                <c:pt idx="22015">
                  <c:v>3.4983100000000003E-2</c:v>
                </c:pt>
                <c:pt idx="22016">
                  <c:v>3.3278099999999998E-2</c:v>
                </c:pt>
                <c:pt idx="22017">
                  <c:v>3.1805300000000002E-2</c:v>
                </c:pt>
                <c:pt idx="22018">
                  <c:v>3.0516100000000001E-2</c:v>
                </c:pt>
                <c:pt idx="22019">
                  <c:v>2.9024999999999999E-2</c:v>
                </c:pt>
                <c:pt idx="22020">
                  <c:v>2.7743E-2</c:v>
                </c:pt>
                <c:pt idx="22021">
                  <c:v>2.6629099999999999E-2</c:v>
                </c:pt>
                <c:pt idx="22022">
                  <c:v>2.5305000000000001E-2</c:v>
                </c:pt>
                <c:pt idx="22023">
                  <c:v>2.4186099999999999E-2</c:v>
                </c:pt>
                <c:pt idx="22024">
                  <c:v>2.3229E-2</c:v>
                </c:pt>
                <c:pt idx="22025">
                  <c:v>2.2401600000000001E-2</c:v>
                </c:pt>
                <c:pt idx="22026">
                  <c:v>2.14594E-2</c:v>
                </c:pt>
                <c:pt idx="22027">
                  <c:v>2.06638E-2</c:v>
                </c:pt>
                <c:pt idx="22028">
                  <c:v>1.9984700000000001E-2</c:v>
                </c:pt>
                <c:pt idx="22029">
                  <c:v>1.9399900000000001E-2</c:v>
                </c:pt>
                <c:pt idx="22030">
                  <c:v>1.8689500000000001E-2</c:v>
                </c:pt>
                <c:pt idx="22031">
                  <c:v>1.8147099999999999E-2</c:v>
                </c:pt>
                <c:pt idx="22032">
                  <c:v>1.7555399999999999E-2</c:v>
                </c:pt>
                <c:pt idx="22033">
                  <c:v>1.7083999999999998E-2</c:v>
                </c:pt>
                <c:pt idx="22034">
                  <c:v>1.67081E-2</c:v>
                </c:pt>
                <c:pt idx="22035">
                  <c:v>1.6409699999999999E-2</c:v>
                </c:pt>
                <c:pt idx="22036">
                  <c:v>1.6085499999999999E-2</c:v>
                </c:pt>
                <c:pt idx="22037">
                  <c:v>1.5891300000000001E-2</c:v>
                </c:pt>
                <c:pt idx="22038">
                  <c:v>1.5813399999999998E-2</c:v>
                </c:pt>
                <c:pt idx="22039">
                  <c:v>1.5808599999999999E-2</c:v>
                </c:pt>
                <c:pt idx="22040">
                  <c:v>1.5862899999999999E-2</c:v>
                </c:pt>
                <c:pt idx="22041">
                  <c:v>1.6016599999999999E-2</c:v>
                </c:pt>
                <c:pt idx="22042">
                  <c:v>1.62711E-2</c:v>
                </c:pt>
                <c:pt idx="22043">
                  <c:v>1.6638099999999999E-2</c:v>
                </c:pt>
                <c:pt idx="22044">
                  <c:v>1.71269E-2</c:v>
                </c:pt>
                <c:pt idx="22045">
                  <c:v>1.7761200000000001E-2</c:v>
                </c:pt>
                <c:pt idx="22046">
                  <c:v>1.82749E-2</c:v>
                </c:pt>
                <c:pt idx="22047">
                  <c:v>1.88673E-2</c:v>
                </c:pt>
                <c:pt idx="22048">
                  <c:v>1.9547700000000001E-2</c:v>
                </c:pt>
                <c:pt idx="22049">
                  <c:v>2.03272E-2</c:v>
                </c:pt>
                <c:pt idx="22050">
                  <c:v>2.1219200000000001E-2</c:v>
                </c:pt>
                <c:pt idx="22051">
                  <c:v>2.2239800000000001E-2</c:v>
                </c:pt>
                <c:pt idx="22052">
                  <c:v>2.3408999999999999E-2</c:v>
                </c:pt>
                <c:pt idx="22053">
                  <c:v>2.4397800000000001E-2</c:v>
                </c:pt>
                <c:pt idx="22054">
                  <c:v>2.5495799999999999E-2</c:v>
                </c:pt>
                <c:pt idx="22055">
                  <c:v>2.6717399999999999E-2</c:v>
                </c:pt>
                <c:pt idx="22056">
                  <c:v>2.8079099999999999E-2</c:v>
                </c:pt>
                <c:pt idx="22057">
                  <c:v>2.9600100000000001E-2</c:v>
                </c:pt>
                <c:pt idx="22058">
                  <c:v>3.1303600000000001E-2</c:v>
                </c:pt>
                <c:pt idx="22059">
                  <c:v>3.3219100000000001E-2</c:v>
                </c:pt>
                <c:pt idx="22060">
                  <c:v>3.5382999999999998E-2</c:v>
                </c:pt>
                <c:pt idx="22061">
                  <c:v>3.7838299999999998E-2</c:v>
                </c:pt>
                <c:pt idx="22062">
                  <c:v>3.9662000000000003E-2</c:v>
                </c:pt>
                <c:pt idx="22063">
                  <c:v>4.1655699999999997E-2</c:v>
                </c:pt>
                <c:pt idx="22064">
                  <c:v>4.38406E-2</c:v>
                </c:pt>
                <c:pt idx="22065">
                  <c:v>4.62411E-2</c:v>
                </c:pt>
                <c:pt idx="22066">
                  <c:v>4.88858E-2</c:v>
                </c:pt>
                <c:pt idx="22067">
                  <c:v>5.1808399999999998E-2</c:v>
                </c:pt>
                <c:pt idx="22068">
                  <c:v>5.4709199999999999E-2</c:v>
                </c:pt>
                <c:pt idx="22069">
                  <c:v>5.7530999999999999E-2</c:v>
                </c:pt>
                <c:pt idx="22070">
                  <c:v>6.0610700000000003E-2</c:v>
                </c:pt>
                <c:pt idx="22071">
                  <c:v>6.3980300000000004E-2</c:v>
                </c:pt>
                <c:pt idx="22072">
                  <c:v>6.7677000000000001E-2</c:v>
                </c:pt>
                <c:pt idx="22073">
                  <c:v>7.1744299999999997E-2</c:v>
                </c:pt>
                <c:pt idx="22074">
                  <c:v>7.6232900000000006E-2</c:v>
                </c:pt>
                <c:pt idx="22075">
                  <c:v>8.1202800000000006E-2</c:v>
                </c:pt>
                <c:pt idx="22076">
                  <c:v>8.6002499999999996E-2</c:v>
                </c:pt>
                <c:pt idx="22077">
                  <c:v>9.0496300000000002E-2</c:v>
                </c:pt>
                <c:pt idx="22078">
                  <c:v>9.53846E-2</c:v>
                </c:pt>
                <c:pt idx="22079">
                  <c:v>0.100716</c:v>
                </c:pt>
                <c:pt idx="22080">
                  <c:v>0.106546</c:v>
                </c:pt>
                <c:pt idx="22081">
                  <c:v>0.11294</c:v>
                </c:pt>
                <c:pt idx="22082">
                  <c:v>0.119974</c:v>
                </c:pt>
                <c:pt idx="22083">
                  <c:v>0.12773699999999999</c:v>
                </c:pt>
                <c:pt idx="22084">
                  <c:v>0.135211</c:v>
                </c:pt>
                <c:pt idx="22085">
                  <c:v>0.14218900000000001</c:v>
                </c:pt>
                <c:pt idx="22086">
                  <c:v>0.149758</c:v>
                </c:pt>
                <c:pt idx="22087">
                  <c:v>0.15798899999999999</c:v>
                </c:pt>
                <c:pt idx="22088">
                  <c:v>0.166961</c:v>
                </c:pt>
                <c:pt idx="22089">
                  <c:v>0.17677000000000001</c:v>
                </c:pt>
                <c:pt idx="22090">
                  <c:v>0.187524</c:v>
                </c:pt>
                <c:pt idx="22091">
                  <c:v>0.199353</c:v>
                </c:pt>
                <c:pt idx="22092">
                  <c:v>0.21108199999999999</c:v>
                </c:pt>
                <c:pt idx="22093">
                  <c:v>0.2225</c:v>
                </c:pt>
                <c:pt idx="22094">
                  <c:v>0.234929</c:v>
                </c:pt>
                <c:pt idx="22095">
                  <c:v>0.248497</c:v>
                </c:pt>
                <c:pt idx="22096">
                  <c:v>0.26335599999999998</c:v>
                </c:pt>
                <c:pt idx="22097">
                  <c:v>0.27968199999999999</c:v>
                </c:pt>
                <c:pt idx="22098">
                  <c:v>0.29768600000000001</c:v>
                </c:pt>
                <c:pt idx="22099">
                  <c:v>0.31762099999999999</c:v>
                </c:pt>
                <c:pt idx="22100">
                  <c:v>0.33754699999999999</c:v>
                </c:pt>
                <c:pt idx="22101">
                  <c:v>0.35711100000000001</c:v>
                </c:pt>
                <c:pt idx="22102">
                  <c:v>0.37858599999999998</c:v>
                </c:pt>
                <c:pt idx="22103">
                  <c:v>0.402256</c:v>
                </c:pt>
                <c:pt idx="22104">
                  <c:v>0.42846600000000001</c:v>
                </c:pt>
                <c:pt idx="22105">
                  <c:v>0.45763999999999999</c:v>
                </c:pt>
                <c:pt idx="22106">
                  <c:v>0.49029899999999998</c:v>
                </c:pt>
                <c:pt idx="22107">
                  <c:v>0.51747100000000001</c:v>
                </c:pt>
                <c:pt idx="22108">
                  <c:v>0.54730500000000004</c:v>
                </c:pt>
                <c:pt idx="22109">
                  <c:v>0.58268699999999995</c:v>
                </c:pt>
                <c:pt idx="22110">
                  <c:v>0.62219000000000002</c:v>
                </c:pt>
                <c:pt idx="22111">
                  <c:v>0.65495999999999999</c:v>
                </c:pt>
                <c:pt idx="22112">
                  <c:v>0.69081700000000001</c:v>
                </c:pt>
                <c:pt idx="22113">
                  <c:v>0.73019100000000003</c:v>
                </c:pt>
                <c:pt idx="22114">
                  <c:v>0.77356999999999998</c:v>
                </c:pt>
                <c:pt idx="22115">
                  <c:v>0.82152700000000001</c:v>
                </c:pt>
                <c:pt idx="22116">
                  <c:v>0.87470899999999996</c:v>
                </c:pt>
                <c:pt idx="22117">
                  <c:v>0.93387699999999996</c:v>
                </c:pt>
                <c:pt idx="22118">
                  <c:v>0.999884</c:v>
                </c:pt>
                <c:pt idx="22119">
                  <c:v>1.05355</c:v>
                </c:pt>
                <c:pt idx="22120">
                  <c:v>1.11191</c:v>
                </c:pt>
                <c:pt idx="22121">
                  <c:v>1.17547</c:v>
                </c:pt>
                <c:pt idx="22122">
                  <c:v>1.24474</c:v>
                </c:pt>
                <c:pt idx="22123">
                  <c:v>1.32033</c:v>
                </c:pt>
                <c:pt idx="22124">
                  <c:v>1.4028400000000001</c:v>
                </c:pt>
                <c:pt idx="22125">
                  <c:v>1.49298</c:v>
                </c:pt>
                <c:pt idx="22126">
                  <c:v>1.59144</c:v>
                </c:pt>
                <c:pt idx="22127">
                  <c:v>1.71648</c:v>
                </c:pt>
                <c:pt idx="22128">
                  <c:v>1.8549500000000001</c:v>
                </c:pt>
                <c:pt idx="22129">
                  <c:v>2.0082499999999999</c:v>
                </c:pt>
                <c:pt idx="22130">
                  <c:v>2.1778200000000001</c:v>
                </c:pt>
                <c:pt idx="22131">
                  <c:v>2.3166600000000002</c:v>
                </c:pt>
                <c:pt idx="22132">
                  <c:v>2.50088</c:v>
                </c:pt>
                <c:pt idx="22133">
                  <c:v>2.72159</c:v>
                </c:pt>
                <c:pt idx="22134">
                  <c:v>2.9644499999999998</c:v>
                </c:pt>
                <c:pt idx="22135">
                  <c:v>3.2173099999999999</c:v>
                </c:pt>
                <c:pt idx="22136">
                  <c:v>3.5032100000000002</c:v>
                </c:pt>
                <c:pt idx="22137">
                  <c:v>3.7118199999999999</c:v>
                </c:pt>
                <c:pt idx="22138">
                  <c:v>4.0018099999999999</c:v>
                </c:pt>
                <c:pt idx="22139">
                  <c:v>4.3138399999999999</c:v>
                </c:pt>
                <c:pt idx="22140">
                  <c:v>4.7025899999999998</c:v>
                </c:pt>
                <c:pt idx="22141">
                  <c:v>5.1230900000000004</c:v>
                </c:pt>
                <c:pt idx="22142">
                  <c:v>5.58819</c:v>
                </c:pt>
                <c:pt idx="22143">
                  <c:v>6.1138300000000001</c:v>
                </c:pt>
                <c:pt idx="22144">
                  <c:v>6.6787900000000002</c:v>
                </c:pt>
                <c:pt idx="22145">
                  <c:v>7.37235</c:v>
                </c:pt>
                <c:pt idx="22146">
                  <c:v>8.1643699999999999</c:v>
                </c:pt>
                <c:pt idx="22147">
                  <c:v>9.0106900000000003</c:v>
                </c:pt>
                <c:pt idx="22148">
                  <c:v>9.9465699999999995</c:v>
                </c:pt>
                <c:pt idx="22149">
                  <c:v>11.2685</c:v>
                </c:pt>
                <c:pt idx="22150">
                  <c:v>13.2616</c:v>
                </c:pt>
                <c:pt idx="22151">
                  <c:v>16.779900000000001</c:v>
                </c:pt>
                <c:pt idx="22152">
                  <c:v>18.351199999999999</c:v>
                </c:pt>
                <c:pt idx="22153">
                  <c:v>19.4298</c:v>
                </c:pt>
                <c:pt idx="22154">
                  <c:v>20.3916</c:v>
                </c:pt>
                <c:pt idx="22155">
                  <c:v>21.210599999999999</c:v>
                </c:pt>
                <c:pt idx="22156">
                  <c:v>21.863499999999998</c:v>
                </c:pt>
                <c:pt idx="22157">
                  <c:v>22.293399999999998</c:v>
                </c:pt>
                <c:pt idx="22158">
                  <c:v>22.563099999999999</c:v>
                </c:pt>
                <c:pt idx="22159">
                  <c:v>22.660599999999999</c:v>
                </c:pt>
                <c:pt idx="22160">
                  <c:v>22.667000000000002</c:v>
                </c:pt>
                <c:pt idx="22161">
                  <c:v>22.589400000000001</c:v>
                </c:pt>
                <c:pt idx="22162">
                  <c:v>22.388400000000001</c:v>
                </c:pt>
                <c:pt idx="22163">
                  <c:v>22.066800000000001</c:v>
                </c:pt>
                <c:pt idx="22164">
                  <c:v>21.703199999999999</c:v>
                </c:pt>
                <c:pt idx="22165">
                  <c:v>21.156600000000001</c:v>
                </c:pt>
                <c:pt idx="22166">
                  <c:v>20.5047</c:v>
                </c:pt>
                <c:pt idx="22167">
                  <c:v>19.7593</c:v>
                </c:pt>
                <c:pt idx="22168">
                  <c:v>18.861599999999999</c:v>
                </c:pt>
                <c:pt idx="22169">
                  <c:v>17.257899999999999</c:v>
                </c:pt>
                <c:pt idx="22170">
                  <c:v>15.2804</c:v>
                </c:pt>
                <c:pt idx="22171">
                  <c:v>12.0938</c:v>
                </c:pt>
                <c:pt idx="22172">
                  <c:v>10.818099999999999</c:v>
                </c:pt>
                <c:pt idx="22173">
                  <c:v>9.9141899999999996</c:v>
                </c:pt>
                <c:pt idx="22174">
                  <c:v>9.0517500000000002</c:v>
                </c:pt>
                <c:pt idx="22175">
                  <c:v>8.2357200000000006</c:v>
                </c:pt>
                <c:pt idx="22176">
                  <c:v>7.5844100000000001</c:v>
                </c:pt>
                <c:pt idx="22177">
                  <c:v>6.8364799999999999</c:v>
                </c:pt>
                <c:pt idx="22178">
                  <c:v>6.3695899999999996</c:v>
                </c:pt>
                <c:pt idx="22179">
                  <c:v>5.9283299999999999</c:v>
                </c:pt>
                <c:pt idx="22180">
                  <c:v>5.5124300000000002</c:v>
                </c:pt>
                <c:pt idx="22181">
                  <c:v>5.1217199999999998</c:v>
                </c:pt>
                <c:pt idx="22182">
                  <c:v>4.7556000000000003</c:v>
                </c:pt>
                <c:pt idx="22183">
                  <c:v>4.4135299999999997</c:v>
                </c:pt>
                <c:pt idx="22184">
                  <c:v>4.0709999999999997</c:v>
                </c:pt>
                <c:pt idx="22185">
                  <c:v>3.7543700000000002</c:v>
                </c:pt>
                <c:pt idx="22186">
                  <c:v>3.4623599999999999</c:v>
                </c:pt>
                <c:pt idx="22187">
                  <c:v>3.1937600000000002</c:v>
                </c:pt>
                <c:pt idx="22188">
                  <c:v>2.9471500000000002</c:v>
                </c:pt>
                <c:pt idx="22189">
                  <c:v>2.72126</c:v>
                </c:pt>
                <c:pt idx="22190">
                  <c:v>2.5146700000000002</c:v>
                </c:pt>
                <c:pt idx="22191">
                  <c:v>2.32606</c:v>
                </c:pt>
                <c:pt idx="22192">
                  <c:v>2.1598999999999999</c:v>
                </c:pt>
                <c:pt idx="22193">
                  <c:v>2.00807</c:v>
                </c:pt>
                <c:pt idx="22194">
                  <c:v>1.8694200000000001</c:v>
                </c:pt>
                <c:pt idx="22195">
                  <c:v>1.7428999999999999</c:v>
                </c:pt>
                <c:pt idx="22196">
                  <c:v>1.62747</c:v>
                </c:pt>
                <c:pt idx="22197">
                  <c:v>1.5221899999999999</c:v>
                </c:pt>
                <c:pt idx="22198">
                  <c:v>1.42615</c:v>
                </c:pt>
                <c:pt idx="22199">
                  <c:v>1.3385499999999999</c:v>
                </c:pt>
                <c:pt idx="22200">
                  <c:v>1.2585599999999999</c:v>
                </c:pt>
                <c:pt idx="22201">
                  <c:v>1.1855199999999999</c:v>
                </c:pt>
                <c:pt idx="22202">
                  <c:v>1.1116699999999999</c:v>
                </c:pt>
                <c:pt idx="22203">
                  <c:v>1.0321100000000001</c:v>
                </c:pt>
                <c:pt idx="22204">
                  <c:v>0.96124399999999999</c:v>
                </c:pt>
                <c:pt idx="22205">
                  <c:v>0.89795599999999998</c:v>
                </c:pt>
                <c:pt idx="22206">
                  <c:v>0.84126599999999996</c:v>
                </c:pt>
                <c:pt idx="22207">
                  <c:v>0.79033500000000001</c:v>
                </c:pt>
                <c:pt idx="22208">
                  <c:v>0.74440600000000001</c:v>
                </c:pt>
                <c:pt idx="22209">
                  <c:v>0.70286099999999996</c:v>
                </c:pt>
                <c:pt idx="22210">
                  <c:v>0.66514300000000004</c:v>
                </c:pt>
                <c:pt idx="22211">
                  <c:v>0.63078199999999995</c:v>
                </c:pt>
                <c:pt idx="22212">
                  <c:v>0.58949300000000004</c:v>
                </c:pt>
                <c:pt idx="22213">
                  <c:v>0.555921</c:v>
                </c:pt>
                <c:pt idx="22214">
                  <c:v>0.52549900000000005</c:v>
                </c:pt>
                <c:pt idx="22215">
                  <c:v>0.497809</c:v>
                </c:pt>
                <c:pt idx="22216">
                  <c:v>0.47250300000000001</c:v>
                </c:pt>
                <c:pt idx="22217">
                  <c:v>0.44197199999999998</c:v>
                </c:pt>
                <c:pt idx="22218">
                  <c:v>0.41459299999999999</c:v>
                </c:pt>
                <c:pt idx="22219">
                  <c:v>0.38990999999999998</c:v>
                </c:pt>
                <c:pt idx="22220">
                  <c:v>0.36754900000000001</c:v>
                </c:pt>
                <c:pt idx="22221">
                  <c:v>0.34720699999999999</c:v>
                </c:pt>
                <c:pt idx="22222">
                  <c:v>0.324984</c:v>
                </c:pt>
                <c:pt idx="22223">
                  <c:v>0.30496899999999999</c:v>
                </c:pt>
                <c:pt idx="22224">
                  <c:v>0.28686</c:v>
                </c:pt>
                <c:pt idx="22225">
                  <c:v>0.27041300000000001</c:v>
                </c:pt>
                <c:pt idx="22226">
                  <c:v>0.25541999999999998</c:v>
                </c:pt>
                <c:pt idx="22227">
                  <c:v>0.24170900000000001</c:v>
                </c:pt>
                <c:pt idx="22228">
                  <c:v>0.229132</c:v>
                </c:pt>
                <c:pt idx="22229">
                  <c:v>0.21756300000000001</c:v>
                </c:pt>
                <c:pt idx="22230">
                  <c:v>0.20399900000000001</c:v>
                </c:pt>
                <c:pt idx="22231">
                  <c:v>0.19172900000000001</c:v>
                </c:pt>
                <c:pt idx="22232">
                  <c:v>0.18059</c:v>
                </c:pt>
                <c:pt idx="22233">
                  <c:v>0.17044400000000001</c:v>
                </c:pt>
                <c:pt idx="22234">
                  <c:v>0.16117500000000001</c:v>
                </c:pt>
                <c:pt idx="22235">
                  <c:v>0.15268399999999999</c:v>
                </c:pt>
                <c:pt idx="22236">
                  <c:v>0.14488300000000001</c:v>
                </c:pt>
                <c:pt idx="22237">
                  <c:v>0.13770099999999999</c:v>
                </c:pt>
                <c:pt idx="22238">
                  <c:v>0.129667</c:v>
                </c:pt>
                <c:pt idx="22239">
                  <c:v>0.122361</c:v>
                </c:pt>
                <c:pt idx="22240">
                  <c:v>0.11569599999999999</c:v>
                </c:pt>
                <c:pt idx="22241">
                  <c:v>0.109599</c:v>
                </c:pt>
                <c:pt idx="22242">
                  <c:v>0.104007</c:v>
                </c:pt>
                <c:pt idx="22243">
                  <c:v>9.8865599999999998E-2</c:v>
                </c:pt>
                <c:pt idx="22244">
                  <c:v>9.1897199999999998E-2</c:v>
                </c:pt>
                <c:pt idx="22245">
                  <c:v>8.6777199999999999E-2</c:v>
                </c:pt>
                <c:pt idx="22246">
                  <c:v>8.1295800000000001E-2</c:v>
                </c:pt>
                <c:pt idx="22247">
                  <c:v>7.6370300000000002E-2</c:v>
                </c:pt>
                <c:pt idx="22248">
                  <c:v>7.1929400000000004E-2</c:v>
                </c:pt>
                <c:pt idx="22249">
                  <c:v>6.7913399999999999E-2</c:v>
                </c:pt>
                <c:pt idx="22250">
                  <c:v>6.4271700000000001E-2</c:v>
                </c:pt>
                <c:pt idx="22251">
                  <c:v>6.0961599999999998E-2</c:v>
                </c:pt>
                <c:pt idx="22252">
                  <c:v>5.79461E-2</c:v>
                </c:pt>
                <c:pt idx="22253">
                  <c:v>5.4866900000000003E-2</c:v>
                </c:pt>
                <c:pt idx="22254">
                  <c:v>5.17899E-2</c:v>
                </c:pt>
                <c:pt idx="22255">
                  <c:v>4.9032600000000003E-2</c:v>
                </c:pt>
                <c:pt idx="22256">
                  <c:v>4.6558099999999998E-2</c:v>
                </c:pt>
                <c:pt idx="22257">
                  <c:v>4.4335399999999997E-2</c:v>
                </c:pt>
                <c:pt idx="22258">
                  <c:v>4.23387E-2</c:v>
                </c:pt>
                <c:pt idx="22259">
                  <c:v>4.0546400000000003E-2</c:v>
                </c:pt>
                <c:pt idx="22260">
                  <c:v>3.8940799999999998E-2</c:v>
                </c:pt>
                <c:pt idx="22261">
                  <c:v>3.7506999999999999E-2</c:v>
                </c:pt>
                <c:pt idx="22262">
                  <c:v>3.6233599999999998E-2</c:v>
                </c:pt>
                <c:pt idx="22263">
                  <c:v>3.5111400000000001E-2</c:v>
                </c:pt>
                <c:pt idx="22264">
                  <c:v>3.4134299999999999E-2</c:v>
                </c:pt>
                <c:pt idx="22265">
                  <c:v>3.32982E-2</c:v>
                </c:pt>
                <c:pt idx="22266">
                  <c:v>3.2602300000000001E-2</c:v>
                </c:pt>
                <c:pt idx="22267">
                  <c:v>3.2048399999999998E-2</c:v>
                </c:pt>
                <c:pt idx="22268">
                  <c:v>3.1641700000000002E-2</c:v>
                </c:pt>
                <c:pt idx="22269">
                  <c:v>3.1409199999999998E-2</c:v>
                </c:pt>
                <c:pt idx="22270">
                  <c:v>3.1314799999999997E-2</c:v>
                </c:pt>
                <c:pt idx="22271">
                  <c:v>3.1428400000000002E-2</c:v>
                </c:pt>
                <c:pt idx="22272">
                  <c:v>3.17273E-2</c:v>
                </c:pt>
                <c:pt idx="22273">
                  <c:v>3.2242800000000002E-2</c:v>
                </c:pt>
                <c:pt idx="22274">
                  <c:v>3.2797100000000003E-2</c:v>
                </c:pt>
                <c:pt idx="22275">
                  <c:v>3.35214E-2</c:v>
                </c:pt>
                <c:pt idx="22276">
                  <c:v>3.4446999999999998E-2</c:v>
                </c:pt>
                <c:pt idx="22277">
                  <c:v>3.5614699999999999E-2</c:v>
                </c:pt>
                <c:pt idx="22278">
                  <c:v>3.65539E-2</c:v>
                </c:pt>
                <c:pt idx="22279">
                  <c:v>3.7644999999999998E-2</c:v>
                </c:pt>
                <c:pt idx="22280">
                  <c:v>3.89136E-2</c:v>
                </c:pt>
                <c:pt idx="22281">
                  <c:v>4.0391999999999997E-2</c:v>
                </c:pt>
                <c:pt idx="22282">
                  <c:v>4.1764799999999998E-2</c:v>
                </c:pt>
                <c:pt idx="22283">
                  <c:v>4.3329100000000002E-2</c:v>
                </c:pt>
                <c:pt idx="22284">
                  <c:v>4.51219E-2</c:v>
                </c:pt>
                <c:pt idx="22285">
                  <c:v>4.7193400000000003E-2</c:v>
                </c:pt>
                <c:pt idx="22286">
                  <c:v>4.8972000000000002E-2</c:v>
                </c:pt>
                <c:pt idx="22287">
                  <c:v>5.0988600000000002E-2</c:v>
                </c:pt>
                <c:pt idx="22288">
                  <c:v>5.3301300000000003E-2</c:v>
                </c:pt>
                <c:pt idx="22289">
                  <c:v>5.59908E-2</c:v>
                </c:pt>
                <c:pt idx="22290">
                  <c:v>5.8048200000000001E-2</c:v>
                </c:pt>
                <c:pt idx="22291">
                  <c:v>6.0368400000000003E-2</c:v>
                </c:pt>
                <c:pt idx="22292">
                  <c:v>6.3637399999999997E-2</c:v>
                </c:pt>
                <c:pt idx="22293">
                  <c:v>6.6147899999999996E-2</c:v>
                </c:pt>
                <c:pt idx="22294">
                  <c:v>6.8982199999999994E-2</c:v>
                </c:pt>
                <c:pt idx="22295">
                  <c:v>7.2203000000000003E-2</c:v>
                </c:pt>
                <c:pt idx="22296">
                  <c:v>7.5885900000000006E-2</c:v>
                </c:pt>
                <c:pt idx="22297">
                  <c:v>8.0121999999999999E-2</c:v>
                </c:pt>
                <c:pt idx="22298">
                  <c:v>8.3727499999999996E-2</c:v>
                </c:pt>
                <c:pt idx="22299">
                  <c:v>8.7758600000000006E-2</c:v>
                </c:pt>
                <c:pt idx="22300">
                  <c:v>9.2280299999999996E-2</c:v>
                </c:pt>
                <c:pt idx="22301">
                  <c:v>9.7359699999999993E-2</c:v>
                </c:pt>
                <c:pt idx="22302">
                  <c:v>0.103079</c:v>
                </c:pt>
                <c:pt idx="22303">
                  <c:v>0.109527</c:v>
                </c:pt>
                <c:pt idx="22304">
                  <c:v>0.116808</c:v>
                </c:pt>
                <c:pt idx="22305">
                  <c:v>0.12503700000000001</c:v>
                </c:pt>
                <c:pt idx="22306">
                  <c:v>0.13434499999999999</c:v>
                </c:pt>
                <c:pt idx="22307">
                  <c:v>0.14122000000000001</c:v>
                </c:pt>
                <c:pt idx="22308">
                  <c:v>0.14868500000000001</c:v>
                </c:pt>
                <c:pt idx="22309">
                  <c:v>0.15679299999999999</c:v>
                </c:pt>
                <c:pt idx="22310">
                  <c:v>0.16559499999999999</c:v>
                </c:pt>
                <c:pt idx="22311">
                  <c:v>0.175151</c:v>
                </c:pt>
                <c:pt idx="22312">
                  <c:v>0.18643100000000001</c:v>
                </c:pt>
                <c:pt idx="22313">
                  <c:v>0.19975200000000001</c:v>
                </c:pt>
                <c:pt idx="22314">
                  <c:v>0.21439800000000001</c:v>
                </c:pt>
                <c:pt idx="22315">
                  <c:v>0.230489</c:v>
                </c:pt>
                <c:pt idx="22316">
                  <c:v>0.24815999999999999</c:v>
                </c:pt>
                <c:pt idx="22317">
                  <c:v>0.26754899999999998</c:v>
                </c:pt>
                <c:pt idx="22318">
                  <c:v>0.28880400000000001</c:v>
                </c:pt>
                <c:pt idx="22319">
                  <c:v>0.31208399999999997</c:v>
                </c:pt>
                <c:pt idx="22320">
                  <c:v>0.337561</c:v>
                </c:pt>
                <c:pt idx="22321">
                  <c:v>0.36541099999999999</c:v>
                </c:pt>
                <c:pt idx="22322">
                  <c:v>0.39581899999999998</c:v>
                </c:pt>
                <c:pt idx="22323">
                  <c:v>0.42898199999999997</c:v>
                </c:pt>
                <c:pt idx="22324">
                  <c:v>0.46510800000000002</c:v>
                </c:pt>
                <c:pt idx="22325">
                  <c:v>0.504413</c:v>
                </c:pt>
                <c:pt idx="22326">
                  <c:v>0.54711699999999996</c:v>
                </c:pt>
                <c:pt idx="22327">
                  <c:v>0.59345199999999998</c:v>
                </c:pt>
                <c:pt idx="22328">
                  <c:v>0.64105699999999999</c:v>
                </c:pt>
                <c:pt idx="22329">
                  <c:v>0.68957900000000005</c:v>
                </c:pt>
                <c:pt idx="22330">
                  <c:v>0.74160800000000004</c:v>
                </c:pt>
                <c:pt idx="22331">
                  <c:v>0.79732999999999998</c:v>
                </c:pt>
                <c:pt idx="22332">
                  <c:v>0.85693900000000001</c:v>
                </c:pt>
                <c:pt idx="22333">
                  <c:v>0.92062699999999997</c:v>
                </c:pt>
                <c:pt idx="22334">
                  <c:v>0.98857899999999999</c:v>
                </c:pt>
                <c:pt idx="22335">
                  <c:v>1.0609900000000001</c:v>
                </c:pt>
                <c:pt idx="22336">
                  <c:v>1.13805</c:v>
                </c:pt>
                <c:pt idx="22337">
                  <c:v>1.2199599999999999</c:v>
                </c:pt>
                <c:pt idx="22338">
                  <c:v>1.3069</c:v>
                </c:pt>
                <c:pt idx="22339">
                  <c:v>1.44709</c:v>
                </c:pt>
                <c:pt idx="22340">
                  <c:v>1.5996300000000001</c:v>
                </c:pt>
                <c:pt idx="22341">
                  <c:v>1.76498</c:v>
                </c:pt>
                <c:pt idx="22342">
                  <c:v>1.8825799999999999</c:v>
                </c:pt>
                <c:pt idx="22343">
                  <c:v>2.06325</c:v>
                </c:pt>
                <c:pt idx="22344">
                  <c:v>2.2568800000000002</c:v>
                </c:pt>
                <c:pt idx="22345">
                  <c:v>2.4637799999999999</c:v>
                </c:pt>
                <c:pt idx="22346">
                  <c:v>2.6840999999999999</c:v>
                </c:pt>
                <c:pt idx="22347">
                  <c:v>2.9180100000000002</c:v>
                </c:pt>
                <c:pt idx="22348">
                  <c:v>3.1654200000000001</c:v>
                </c:pt>
                <c:pt idx="22349">
                  <c:v>3.4262700000000001</c:v>
                </c:pt>
                <c:pt idx="22350">
                  <c:v>3.8091200000000001</c:v>
                </c:pt>
                <c:pt idx="22351">
                  <c:v>4.2628500000000003</c:v>
                </c:pt>
                <c:pt idx="22352">
                  <c:v>4.7442299999999999</c:v>
                </c:pt>
                <c:pt idx="22353">
                  <c:v>5.3802099999999999</c:v>
                </c:pt>
                <c:pt idx="22354">
                  <c:v>6.27224</c:v>
                </c:pt>
                <c:pt idx="22355">
                  <c:v>8.3370700000000006</c:v>
                </c:pt>
                <c:pt idx="22356">
                  <c:v>9.1722599999999996</c:v>
                </c:pt>
                <c:pt idx="22357">
                  <c:v>9.8503900000000009</c:v>
                </c:pt>
                <c:pt idx="22358">
                  <c:v>10.3825</c:v>
                </c:pt>
                <c:pt idx="22359">
                  <c:v>10.876099999999999</c:v>
                </c:pt>
                <c:pt idx="22360">
                  <c:v>11.234400000000001</c:v>
                </c:pt>
                <c:pt idx="22361">
                  <c:v>11.526</c:v>
                </c:pt>
                <c:pt idx="22362">
                  <c:v>11.722300000000001</c:v>
                </c:pt>
                <c:pt idx="22363">
                  <c:v>11.823499999999999</c:v>
                </c:pt>
                <c:pt idx="22364">
                  <c:v>11.846500000000001</c:v>
                </c:pt>
                <c:pt idx="22365">
                  <c:v>11.8081</c:v>
                </c:pt>
                <c:pt idx="22366">
                  <c:v>11.6846</c:v>
                </c:pt>
                <c:pt idx="22367">
                  <c:v>11.520799999999999</c:v>
                </c:pt>
                <c:pt idx="22368">
                  <c:v>11.342000000000001</c:v>
                </c:pt>
                <c:pt idx="22369">
                  <c:v>11.0359</c:v>
                </c:pt>
                <c:pt idx="22370">
                  <c:v>10.6365</c:v>
                </c:pt>
                <c:pt idx="22371">
                  <c:v>10.190899999999999</c:v>
                </c:pt>
                <c:pt idx="22372">
                  <c:v>9.5786800000000003</c:v>
                </c:pt>
                <c:pt idx="22373">
                  <c:v>8.7925699999999996</c:v>
                </c:pt>
                <c:pt idx="22374">
                  <c:v>7.6510899999999999</c:v>
                </c:pt>
                <c:pt idx="22375">
                  <c:v>6.0428300000000004</c:v>
                </c:pt>
                <c:pt idx="22376">
                  <c:v>5.3241199999999997</c:v>
                </c:pt>
                <c:pt idx="22377">
                  <c:v>4.6421099999999997</c:v>
                </c:pt>
                <c:pt idx="22378">
                  <c:v>4.1662499999999998</c:v>
                </c:pt>
                <c:pt idx="22379">
                  <c:v>3.7947500000000001</c:v>
                </c:pt>
                <c:pt idx="22380">
                  <c:v>3.4436900000000001</c:v>
                </c:pt>
                <c:pt idx="22381">
                  <c:v>3.1137100000000002</c:v>
                </c:pt>
                <c:pt idx="22382">
                  <c:v>2.8054399999999999</c:v>
                </c:pt>
                <c:pt idx="22383">
                  <c:v>2.61206</c:v>
                </c:pt>
                <c:pt idx="22384">
                  <c:v>2.3798499999999998</c:v>
                </c:pt>
                <c:pt idx="22385">
                  <c:v>2.1631900000000002</c:v>
                </c:pt>
                <c:pt idx="22386">
                  <c:v>1.96174</c:v>
                </c:pt>
                <c:pt idx="22387">
                  <c:v>1.7751699999999999</c:v>
                </c:pt>
                <c:pt idx="22388">
                  <c:v>1.6446499999999999</c:v>
                </c:pt>
                <c:pt idx="22389">
                  <c:v>1.5220400000000001</c:v>
                </c:pt>
                <c:pt idx="22390">
                  <c:v>1.4070199999999999</c:v>
                </c:pt>
                <c:pt idx="22391">
                  <c:v>1.2993699999999999</c:v>
                </c:pt>
                <c:pt idx="22392">
                  <c:v>1.1987699999999999</c:v>
                </c:pt>
                <c:pt idx="22393">
                  <c:v>1.08782</c:v>
                </c:pt>
                <c:pt idx="22394">
                  <c:v>1.0136099999999999</c:v>
                </c:pt>
                <c:pt idx="22395">
                  <c:v>0.94392600000000004</c:v>
                </c:pt>
                <c:pt idx="22396">
                  <c:v>0.87859399999999999</c:v>
                </c:pt>
                <c:pt idx="22397">
                  <c:v>0.81738900000000003</c:v>
                </c:pt>
                <c:pt idx="22398">
                  <c:v>0.76015500000000003</c:v>
                </c:pt>
                <c:pt idx="22399">
                  <c:v>0.70667999999999997</c:v>
                </c:pt>
                <c:pt idx="22400">
                  <c:v>0.65679699999999996</c:v>
                </c:pt>
                <c:pt idx="22401">
                  <c:v>0.61028800000000005</c:v>
                </c:pt>
                <c:pt idx="22402">
                  <c:v>0.56700499999999998</c:v>
                </c:pt>
                <c:pt idx="22403">
                  <c:v>0.52675300000000003</c:v>
                </c:pt>
                <c:pt idx="22404">
                  <c:v>0.48937599999999998</c:v>
                </c:pt>
                <c:pt idx="22405">
                  <c:v>0.45468500000000001</c:v>
                </c:pt>
                <c:pt idx="22406">
                  <c:v>0.42254000000000003</c:v>
                </c:pt>
                <c:pt idx="22407">
                  <c:v>0.39277200000000001</c:v>
                </c:pt>
                <c:pt idx="22408">
                  <c:v>0.36524099999999998</c:v>
                </c:pt>
                <c:pt idx="22409">
                  <c:v>0.339783</c:v>
                </c:pt>
                <c:pt idx="22410">
                  <c:v>0.31628499999999998</c:v>
                </c:pt>
                <c:pt idx="22411">
                  <c:v>0.29460399999999998</c:v>
                </c:pt>
                <c:pt idx="22412">
                  <c:v>0.27461999999999998</c:v>
                </c:pt>
                <c:pt idx="22413">
                  <c:v>0.25620900000000002</c:v>
                </c:pt>
                <c:pt idx="22414">
                  <c:v>0.239262</c:v>
                </c:pt>
                <c:pt idx="22415">
                  <c:v>0.22366900000000001</c:v>
                </c:pt>
                <c:pt idx="22416">
                  <c:v>0.209339</c:v>
                </c:pt>
                <c:pt idx="22417">
                  <c:v>0.196163</c:v>
                </c:pt>
                <c:pt idx="22418">
                  <c:v>0.18406500000000001</c:v>
                </c:pt>
                <c:pt idx="22419">
                  <c:v>0.172955</c:v>
                </c:pt>
                <c:pt idx="22420">
                  <c:v>0.16275800000000001</c:v>
                </c:pt>
                <c:pt idx="22421">
                  <c:v>0.15339700000000001</c:v>
                </c:pt>
                <c:pt idx="22422">
                  <c:v>0.14480999999999999</c:v>
                </c:pt>
                <c:pt idx="22423">
                  <c:v>0.13693</c:v>
                </c:pt>
                <c:pt idx="22424">
                  <c:v>0.12970200000000001</c:v>
                </c:pt>
                <c:pt idx="22425">
                  <c:v>0.120977</c:v>
                </c:pt>
                <c:pt idx="22426">
                  <c:v>0.113194</c:v>
                </c:pt>
                <c:pt idx="22427">
                  <c:v>0.10624400000000001</c:v>
                </c:pt>
                <c:pt idx="22428">
                  <c:v>0.100035</c:v>
                </c:pt>
                <c:pt idx="22429">
                  <c:v>9.3823500000000004E-2</c:v>
                </c:pt>
                <c:pt idx="22430">
                  <c:v>8.8333800000000004E-2</c:v>
                </c:pt>
                <c:pt idx="22431">
                  <c:v>8.3469399999999999E-2</c:v>
                </c:pt>
                <c:pt idx="22432">
                  <c:v>7.91486E-2</c:v>
                </c:pt>
                <c:pt idx="22433">
                  <c:v>7.5298400000000001E-2</c:v>
                </c:pt>
                <c:pt idx="22434">
                  <c:v>7.1857099999999993E-2</c:v>
                </c:pt>
                <c:pt idx="22435">
                  <c:v>6.97628E-2</c:v>
                </c:pt>
                <c:pt idx="22436">
                  <c:v>6.5990499999999994E-2</c:v>
                </c:pt>
                <c:pt idx="22437">
                  <c:v>6.2692800000000007E-2</c:v>
                </c:pt>
                <c:pt idx="22438">
                  <c:v>5.9789500000000002E-2</c:v>
                </c:pt>
                <c:pt idx="22439">
                  <c:v>5.7213199999999999E-2</c:v>
                </c:pt>
                <c:pt idx="22440">
                  <c:v>5.4910899999999999E-2</c:v>
                </c:pt>
                <c:pt idx="22441">
                  <c:v>5.1876199999999997E-2</c:v>
                </c:pt>
                <c:pt idx="22442">
                  <c:v>4.9244299999999998E-2</c:v>
                </c:pt>
                <c:pt idx="22443">
                  <c:v>4.6929800000000001E-2</c:v>
                </c:pt>
                <c:pt idx="22444">
                  <c:v>4.4870300000000002E-2</c:v>
                </c:pt>
                <c:pt idx="22445">
                  <c:v>4.2252499999999998E-2</c:v>
                </c:pt>
                <c:pt idx="22446">
                  <c:v>3.99703E-2</c:v>
                </c:pt>
                <c:pt idx="22447">
                  <c:v>3.7954599999999998E-2</c:v>
                </c:pt>
                <c:pt idx="22448">
                  <c:v>3.61572E-2</c:v>
                </c:pt>
                <c:pt idx="22449">
                  <c:v>3.4542200000000002E-2</c:v>
                </c:pt>
                <c:pt idx="22450">
                  <c:v>3.3082500000000001E-2</c:v>
                </c:pt>
                <c:pt idx="22451">
                  <c:v>3.1341300000000002E-2</c:v>
                </c:pt>
                <c:pt idx="22452">
                  <c:v>2.9798700000000001E-2</c:v>
                </c:pt>
                <c:pt idx="22453">
                  <c:v>2.8423500000000001E-2</c:v>
                </c:pt>
                <c:pt idx="22454">
                  <c:v>2.6881100000000002E-2</c:v>
                </c:pt>
                <c:pt idx="22455">
                  <c:v>2.5644900000000002E-2</c:v>
                </c:pt>
                <c:pt idx="22456">
                  <c:v>2.4542399999999999E-2</c:v>
                </c:pt>
                <c:pt idx="22457">
                  <c:v>2.3247500000000001E-2</c:v>
                </c:pt>
                <c:pt idx="22458">
                  <c:v>2.2120399999999998E-2</c:v>
                </c:pt>
                <c:pt idx="22459">
                  <c:v>2.1133099999999998E-2</c:v>
                </c:pt>
                <c:pt idx="22460">
                  <c:v>2.0263400000000001E-2</c:v>
                </c:pt>
                <c:pt idx="22461">
                  <c:v>1.9493799999999999E-2</c:v>
                </c:pt>
                <c:pt idx="22462">
                  <c:v>1.8542300000000001E-2</c:v>
                </c:pt>
                <c:pt idx="22463">
                  <c:v>1.7812499999999998E-2</c:v>
                </c:pt>
                <c:pt idx="22464">
                  <c:v>1.7178499999999999E-2</c:v>
                </c:pt>
                <c:pt idx="22465">
                  <c:v>1.66264E-2</c:v>
                </c:pt>
                <c:pt idx="22466">
                  <c:v>1.59989E-2</c:v>
                </c:pt>
                <c:pt idx="22467">
                  <c:v>1.54775E-2</c:v>
                </c:pt>
                <c:pt idx="22468">
                  <c:v>1.50476E-2</c:v>
                </c:pt>
                <c:pt idx="22469">
                  <c:v>1.46982E-2</c:v>
                </c:pt>
                <c:pt idx="22470">
                  <c:v>1.44213E-2</c:v>
                </c:pt>
                <c:pt idx="22471">
                  <c:v>1.41602E-2</c:v>
                </c:pt>
                <c:pt idx="22472">
                  <c:v>1.4015700000000001E-2</c:v>
                </c:pt>
                <c:pt idx="22473">
                  <c:v>1.39642E-2</c:v>
                </c:pt>
                <c:pt idx="22474">
                  <c:v>1.39928E-2</c:v>
                </c:pt>
                <c:pt idx="22475">
                  <c:v>1.4088699999999999E-2</c:v>
                </c:pt>
                <c:pt idx="22476">
                  <c:v>1.42582E-2</c:v>
                </c:pt>
                <c:pt idx="22477">
                  <c:v>1.451E-2</c:v>
                </c:pt>
                <c:pt idx="22478">
                  <c:v>1.4856400000000001E-2</c:v>
                </c:pt>
                <c:pt idx="22479">
                  <c:v>1.51881E-2</c:v>
                </c:pt>
                <c:pt idx="22480">
                  <c:v>1.55914E-2</c:v>
                </c:pt>
                <c:pt idx="22481">
                  <c:v>1.6077899999999999E-2</c:v>
                </c:pt>
                <c:pt idx="22482">
                  <c:v>1.6662400000000001E-2</c:v>
                </c:pt>
                <c:pt idx="22483">
                  <c:v>1.7409600000000001E-2</c:v>
                </c:pt>
                <c:pt idx="22484">
                  <c:v>1.7994799999999998E-2</c:v>
                </c:pt>
                <c:pt idx="22485">
                  <c:v>1.86622E-2</c:v>
                </c:pt>
                <c:pt idx="22486">
                  <c:v>1.9425100000000001E-2</c:v>
                </c:pt>
                <c:pt idx="22487">
                  <c:v>2.02997E-2</c:v>
                </c:pt>
                <c:pt idx="22488">
                  <c:v>2.1306200000000001E-2</c:v>
                </c:pt>
                <c:pt idx="22489">
                  <c:v>2.2470199999999999E-2</c:v>
                </c:pt>
                <c:pt idx="22490">
                  <c:v>2.3623100000000001E-2</c:v>
                </c:pt>
                <c:pt idx="22491">
                  <c:v>2.47174E-2</c:v>
                </c:pt>
                <c:pt idx="22492">
                  <c:v>2.5947999999999999E-2</c:v>
                </c:pt>
                <c:pt idx="22493">
                  <c:v>2.73388E-2</c:v>
                </c:pt>
                <c:pt idx="22494">
                  <c:v>2.8919400000000001E-2</c:v>
                </c:pt>
                <c:pt idx="22495">
                  <c:v>3.0252299999999999E-2</c:v>
                </c:pt>
                <c:pt idx="22496">
                  <c:v>3.1733999999999998E-2</c:v>
                </c:pt>
                <c:pt idx="22497">
                  <c:v>3.3391400000000002E-2</c:v>
                </c:pt>
                <c:pt idx="22498">
                  <c:v>3.5259100000000002E-2</c:v>
                </c:pt>
                <c:pt idx="22499">
                  <c:v>3.6644099999999999E-2</c:v>
                </c:pt>
                <c:pt idx="22500">
                  <c:v>3.8786899999999999E-2</c:v>
                </c:pt>
                <c:pt idx="22501">
                  <c:v>4.0602100000000002E-2</c:v>
                </c:pt>
                <c:pt idx="22502">
                  <c:v>4.2638099999999998E-2</c:v>
                </c:pt>
                <c:pt idx="22503">
                  <c:v>4.4947800000000003E-2</c:v>
                </c:pt>
                <c:pt idx="22504">
                  <c:v>4.7601299999999999E-2</c:v>
                </c:pt>
                <c:pt idx="22505">
                  <c:v>4.9607999999999999E-2</c:v>
                </c:pt>
                <c:pt idx="22506">
                  <c:v>5.1845500000000003E-2</c:v>
                </c:pt>
                <c:pt idx="22507">
                  <c:v>5.4358700000000003E-2</c:v>
                </c:pt>
                <c:pt idx="22508">
                  <c:v>5.7201399999999999E-2</c:v>
                </c:pt>
                <c:pt idx="22509">
                  <c:v>6.0440899999999999E-2</c:v>
                </c:pt>
                <c:pt idx="22510">
                  <c:v>6.3178499999999999E-2</c:v>
                </c:pt>
                <c:pt idx="22511">
                  <c:v>6.6224000000000005E-2</c:v>
                </c:pt>
                <c:pt idx="22512">
                  <c:v>6.96243E-2</c:v>
                </c:pt>
                <c:pt idx="22513">
                  <c:v>7.3431999999999997E-2</c:v>
                </c:pt>
                <c:pt idx="22514">
                  <c:v>7.7543399999999998E-2</c:v>
                </c:pt>
                <c:pt idx="22515">
                  <c:v>8.2152600000000006E-2</c:v>
                </c:pt>
                <c:pt idx="22516">
                  <c:v>8.7332000000000007E-2</c:v>
                </c:pt>
                <c:pt idx="22517">
                  <c:v>9.31612E-2</c:v>
                </c:pt>
                <c:pt idx="22518">
                  <c:v>9.8016800000000001E-2</c:v>
                </c:pt>
                <c:pt idx="22519">
                  <c:v>0.10333100000000001</c:v>
                </c:pt>
                <c:pt idx="22520">
                  <c:v>0.109153</c:v>
                </c:pt>
                <c:pt idx="22521">
                  <c:v>0.115532</c:v>
                </c:pt>
                <c:pt idx="22522">
                  <c:v>0.122527</c:v>
                </c:pt>
                <c:pt idx="22523">
                  <c:v>0.13019600000000001</c:v>
                </c:pt>
                <c:pt idx="22524">
                  <c:v>0.13860600000000001</c:v>
                </c:pt>
                <c:pt idx="22525">
                  <c:v>0.14782500000000001</c:v>
                </c:pt>
                <c:pt idx="22526">
                  <c:v>0.15793699999999999</c:v>
                </c:pt>
                <c:pt idx="22527">
                  <c:v>0.169015</c:v>
                </c:pt>
                <c:pt idx="22528">
                  <c:v>0.18115600000000001</c:v>
                </c:pt>
                <c:pt idx="22529">
                  <c:v>0.19445100000000001</c:v>
                </c:pt>
                <c:pt idx="22530">
                  <c:v>0.209007</c:v>
                </c:pt>
                <c:pt idx="22531">
                  <c:v>0.22492899999999999</c:v>
                </c:pt>
                <c:pt idx="22532">
                  <c:v>0.242337</c:v>
                </c:pt>
                <c:pt idx="22533">
                  <c:v>0.261347</c:v>
                </c:pt>
                <c:pt idx="22534">
                  <c:v>0.282665</c:v>
                </c:pt>
                <c:pt idx="22535">
                  <c:v>0.30596099999999998</c:v>
                </c:pt>
                <c:pt idx="22536">
                  <c:v>0.33140199999999997</c:v>
                </c:pt>
                <c:pt idx="22537">
                  <c:v>0.35914699999999999</c:v>
                </c:pt>
                <c:pt idx="22538">
                  <c:v>0.38938699999999998</c:v>
                </c:pt>
                <c:pt idx="22539">
                  <c:v>0.42229100000000003</c:v>
                </c:pt>
                <c:pt idx="22540">
                  <c:v>0.458065</c:v>
                </c:pt>
                <c:pt idx="22541">
                  <c:v>0.49689499999999998</c:v>
                </c:pt>
                <c:pt idx="22542">
                  <c:v>0.53901600000000005</c:v>
                </c:pt>
                <c:pt idx="22543">
                  <c:v>0.584619</c:v>
                </c:pt>
                <c:pt idx="22544">
                  <c:v>0.63394099999999998</c:v>
                </c:pt>
                <c:pt idx="22545">
                  <c:v>0.68719300000000005</c:v>
                </c:pt>
                <c:pt idx="22546">
                  <c:v>0.74463500000000005</c:v>
                </c:pt>
                <c:pt idx="22547">
                  <c:v>0.80647500000000005</c:v>
                </c:pt>
                <c:pt idx="22548">
                  <c:v>0.87297400000000003</c:v>
                </c:pt>
                <c:pt idx="22549">
                  <c:v>0.94434899999999999</c:v>
                </c:pt>
                <c:pt idx="22550">
                  <c:v>1.03684</c:v>
                </c:pt>
                <c:pt idx="22551">
                  <c:v>1.1371100000000001</c:v>
                </c:pt>
                <c:pt idx="22552">
                  <c:v>1.2456100000000001</c:v>
                </c:pt>
                <c:pt idx="22553">
                  <c:v>1.3627</c:v>
                </c:pt>
                <c:pt idx="22554">
                  <c:v>1.4887999999999999</c:v>
                </c:pt>
                <c:pt idx="22555">
                  <c:v>1.6242399999999999</c:v>
                </c:pt>
                <c:pt idx="22556">
                  <c:v>1.76938</c:v>
                </c:pt>
                <c:pt idx="22557">
                  <c:v>1.9244600000000001</c:v>
                </c:pt>
                <c:pt idx="22558">
                  <c:v>2.0898400000000001</c:v>
                </c:pt>
                <c:pt idx="22559">
                  <c:v>2.2656200000000002</c:v>
                </c:pt>
                <c:pt idx="22560">
                  <c:v>2.4761099999999998</c:v>
                </c:pt>
                <c:pt idx="22561">
                  <c:v>2.7518400000000001</c:v>
                </c:pt>
                <c:pt idx="22562">
                  <c:v>3.0479500000000002</c:v>
                </c:pt>
                <c:pt idx="22563">
                  <c:v>3.3641999999999999</c:v>
                </c:pt>
                <c:pt idx="22564">
                  <c:v>3.7001400000000002</c:v>
                </c:pt>
                <c:pt idx="22565">
                  <c:v>4.1548699999999998</c:v>
                </c:pt>
                <c:pt idx="22566">
                  <c:v>4.6733099999999999</c:v>
                </c:pt>
                <c:pt idx="22567">
                  <c:v>5.3322799999999999</c:v>
                </c:pt>
                <c:pt idx="22568">
                  <c:v>6.1790900000000004</c:v>
                </c:pt>
                <c:pt idx="22569">
                  <c:v>7.98773</c:v>
                </c:pt>
                <c:pt idx="22570">
                  <c:v>8.8163900000000002</c:v>
                </c:pt>
                <c:pt idx="22571">
                  <c:v>9.4639199999999999</c:v>
                </c:pt>
                <c:pt idx="22572">
                  <c:v>9.9745600000000003</c:v>
                </c:pt>
                <c:pt idx="22573">
                  <c:v>10.367900000000001</c:v>
                </c:pt>
                <c:pt idx="22574">
                  <c:v>10.746600000000001</c:v>
                </c:pt>
                <c:pt idx="22575">
                  <c:v>10.998900000000001</c:v>
                </c:pt>
                <c:pt idx="22576">
                  <c:v>11.2189</c:v>
                </c:pt>
                <c:pt idx="22577">
                  <c:v>11.3688</c:v>
                </c:pt>
                <c:pt idx="22578">
                  <c:v>11.4321</c:v>
                </c:pt>
                <c:pt idx="22579">
                  <c:v>11.438599999999999</c:v>
                </c:pt>
                <c:pt idx="22580">
                  <c:v>11.3933</c:v>
                </c:pt>
                <c:pt idx="22581">
                  <c:v>11.2689</c:v>
                </c:pt>
                <c:pt idx="22582">
                  <c:v>11.1088</c:v>
                </c:pt>
                <c:pt idx="22583">
                  <c:v>10.9175</c:v>
                </c:pt>
                <c:pt idx="22584">
                  <c:v>10.632300000000001</c:v>
                </c:pt>
                <c:pt idx="22585">
                  <c:v>10.1897</c:v>
                </c:pt>
                <c:pt idx="22586">
                  <c:v>9.7570599999999992</c:v>
                </c:pt>
                <c:pt idx="22587">
                  <c:v>9.1767099999999999</c:v>
                </c:pt>
                <c:pt idx="22588">
                  <c:v>8.4326399999999992</c:v>
                </c:pt>
                <c:pt idx="22589">
                  <c:v>7.3320699999999999</c:v>
                </c:pt>
                <c:pt idx="22590">
                  <c:v>5.7609899999999996</c:v>
                </c:pt>
                <c:pt idx="22591">
                  <c:v>5.0813699999999997</c:v>
                </c:pt>
                <c:pt idx="22592">
                  <c:v>4.4367999999999999</c:v>
                </c:pt>
                <c:pt idx="22593">
                  <c:v>3.9651900000000002</c:v>
                </c:pt>
                <c:pt idx="22594">
                  <c:v>3.5841400000000001</c:v>
                </c:pt>
                <c:pt idx="22595">
                  <c:v>3.2259799999999998</c:v>
                </c:pt>
                <c:pt idx="22596">
                  <c:v>2.8914300000000002</c:v>
                </c:pt>
                <c:pt idx="22597">
                  <c:v>2.6818200000000001</c:v>
                </c:pt>
                <c:pt idx="22598">
                  <c:v>2.4830000000000001</c:v>
                </c:pt>
                <c:pt idx="22599">
                  <c:v>2.2797000000000001</c:v>
                </c:pt>
                <c:pt idx="22600">
                  <c:v>2.0747</c:v>
                </c:pt>
                <c:pt idx="22601">
                  <c:v>1.8838999999999999</c:v>
                </c:pt>
                <c:pt idx="22602">
                  <c:v>1.70695</c:v>
                </c:pt>
                <c:pt idx="22603">
                  <c:v>1.5830599999999999</c:v>
                </c:pt>
                <c:pt idx="22604">
                  <c:v>1.46651</c:v>
                </c:pt>
                <c:pt idx="22605">
                  <c:v>1.3570599999999999</c:v>
                </c:pt>
                <c:pt idx="22606">
                  <c:v>1.2544900000000001</c:v>
                </c:pt>
                <c:pt idx="22607">
                  <c:v>1.15852</c:v>
                </c:pt>
                <c:pt idx="22608">
                  <c:v>1.0689299999999999</c:v>
                </c:pt>
                <c:pt idx="22609">
                  <c:v>0.99694000000000005</c:v>
                </c:pt>
                <c:pt idx="22610">
                  <c:v>0.92926200000000003</c:v>
                </c:pt>
                <c:pt idx="22611">
                  <c:v>0.86569300000000005</c:v>
                </c:pt>
                <c:pt idx="22612">
                  <c:v>0.80607899999999999</c:v>
                </c:pt>
                <c:pt idx="22613">
                  <c:v>0.75021099999999996</c:v>
                </c:pt>
                <c:pt idx="22614">
                  <c:v>0.69794699999999998</c:v>
                </c:pt>
                <c:pt idx="22615">
                  <c:v>0.64909300000000003</c:v>
                </c:pt>
                <c:pt idx="22616">
                  <c:v>0.60349699999999995</c:v>
                </c:pt>
                <c:pt idx="22617">
                  <c:v>0.56096199999999996</c:v>
                </c:pt>
                <c:pt idx="22618">
                  <c:v>0.52135299999999996</c:v>
                </c:pt>
                <c:pt idx="22619">
                  <c:v>0.48449399999999998</c:v>
                </c:pt>
                <c:pt idx="22620">
                  <c:v>0.45024399999999998</c:v>
                </c:pt>
                <c:pt idx="22621">
                  <c:v>0.41843200000000003</c:v>
                </c:pt>
                <c:pt idx="22622">
                  <c:v>0.388932</c:v>
                </c:pt>
                <c:pt idx="22623">
                  <c:v>0.36159000000000002</c:v>
                </c:pt>
                <c:pt idx="22624">
                  <c:v>0.33628200000000003</c:v>
                </c:pt>
                <c:pt idx="22625">
                  <c:v>0.31098900000000002</c:v>
                </c:pt>
                <c:pt idx="22626">
                  <c:v>0.287775</c:v>
                </c:pt>
                <c:pt idx="22627">
                  <c:v>0.26647999999999999</c:v>
                </c:pt>
                <c:pt idx="22628">
                  <c:v>0.24696799999999999</c:v>
                </c:pt>
                <c:pt idx="22629">
                  <c:v>0.229098</c:v>
                </c:pt>
                <c:pt idx="22630">
                  <c:v>0.21274799999999999</c:v>
                </c:pt>
                <c:pt idx="22631">
                  <c:v>0.197797</c:v>
                </c:pt>
                <c:pt idx="22632">
                  <c:v>0.184139</c:v>
                </c:pt>
                <c:pt idx="22633">
                  <c:v>0.17166000000000001</c:v>
                </c:pt>
                <c:pt idx="22634">
                  <c:v>0.160271</c:v>
                </c:pt>
                <c:pt idx="22635">
                  <c:v>0.14987600000000001</c:v>
                </c:pt>
                <c:pt idx="22636">
                  <c:v>0.14039399999999999</c:v>
                </c:pt>
                <c:pt idx="22637">
                  <c:v>0.131742</c:v>
                </c:pt>
                <c:pt idx="22638">
                  <c:v>0.123852</c:v>
                </c:pt>
                <c:pt idx="22639">
                  <c:v>0.11665499999999999</c:v>
                </c:pt>
                <c:pt idx="22640">
                  <c:v>0.11009099999999999</c:v>
                </c:pt>
                <c:pt idx="22641">
                  <c:v>0.104097</c:v>
                </c:pt>
                <c:pt idx="22642">
                  <c:v>9.8627000000000006E-2</c:v>
                </c:pt>
                <c:pt idx="22643">
                  <c:v>9.3630199999999997E-2</c:v>
                </c:pt>
                <c:pt idx="22644">
                  <c:v>8.9063699999999996E-2</c:v>
                </c:pt>
                <c:pt idx="22645">
                  <c:v>8.3573999999999996E-2</c:v>
                </c:pt>
                <c:pt idx="22646">
                  <c:v>7.9044900000000001E-2</c:v>
                </c:pt>
                <c:pt idx="22647">
                  <c:v>7.4973999999999999E-2</c:v>
                </c:pt>
                <c:pt idx="22648">
                  <c:v>7.1306599999999998E-2</c:v>
                </c:pt>
                <c:pt idx="22649">
                  <c:v>6.7996299999999996E-2</c:v>
                </c:pt>
                <c:pt idx="22650">
                  <c:v>6.4065499999999997E-2</c:v>
                </c:pt>
                <c:pt idx="22651">
                  <c:v>6.0608200000000001E-2</c:v>
                </c:pt>
                <c:pt idx="22652">
                  <c:v>5.7552899999999997E-2</c:v>
                </c:pt>
                <c:pt idx="22653">
                  <c:v>5.4837700000000003E-2</c:v>
                </c:pt>
                <c:pt idx="22654">
                  <c:v>5.2411699999999999E-2</c:v>
                </c:pt>
                <c:pt idx="22655">
                  <c:v>5.0230999999999998E-2</c:v>
                </c:pt>
                <c:pt idx="22656">
                  <c:v>4.7343499999999997E-2</c:v>
                </c:pt>
                <c:pt idx="22657">
                  <c:v>4.4831500000000003E-2</c:v>
                </c:pt>
                <c:pt idx="22658">
                  <c:v>4.2619200000000003E-2</c:v>
                </c:pt>
                <c:pt idx="22659">
                  <c:v>4.0650400000000003E-2</c:v>
                </c:pt>
                <c:pt idx="22660">
                  <c:v>3.8671900000000002E-2</c:v>
                </c:pt>
                <c:pt idx="22661">
                  <c:v>3.65288E-2</c:v>
                </c:pt>
                <c:pt idx="22662">
                  <c:v>3.4630099999999997E-2</c:v>
                </c:pt>
                <c:pt idx="22663">
                  <c:v>3.2930399999999999E-2</c:v>
                </c:pt>
                <c:pt idx="22664">
                  <c:v>3.1891099999999999E-2</c:v>
                </c:pt>
                <c:pt idx="22665">
                  <c:v>3.0002999999999998E-2</c:v>
                </c:pt>
                <c:pt idx="22666">
                  <c:v>2.8330500000000002E-2</c:v>
                </c:pt>
                <c:pt idx="22667">
                  <c:v>2.6837900000000001E-2</c:v>
                </c:pt>
                <c:pt idx="22668">
                  <c:v>2.5497700000000002E-2</c:v>
                </c:pt>
                <c:pt idx="22669">
                  <c:v>2.4288400000000002E-2</c:v>
                </c:pt>
                <c:pt idx="22670">
                  <c:v>2.2957399999999999E-2</c:v>
                </c:pt>
                <c:pt idx="22671">
                  <c:v>2.1770899999999999E-2</c:v>
                </c:pt>
                <c:pt idx="22672">
                  <c:v>2.0707900000000001E-2</c:v>
                </c:pt>
                <c:pt idx="22673">
                  <c:v>1.97512E-2</c:v>
                </c:pt>
                <c:pt idx="22674">
                  <c:v>1.8616500000000001E-2</c:v>
                </c:pt>
                <c:pt idx="22675">
                  <c:v>1.7618499999999999E-2</c:v>
                </c:pt>
                <c:pt idx="22676">
                  <c:v>1.67355E-2</c:v>
                </c:pt>
                <c:pt idx="22677">
                  <c:v>1.5949999999999999E-2</c:v>
                </c:pt>
                <c:pt idx="22678">
                  <c:v>1.5247999999999999E-2</c:v>
                </c:pt>
                <c:pt idx="22679">
                  <c:v>1.45682E-2</c:v>
                </c:pt>
                <c:pt idx="22680">
                  <c:v>1.3960500000000001E-2</c:v>
                </c:pt>
                <c:pt idx="22681">
                  <c:v>1.3245399999999999E-2</c:v>
                </c:pt>
                <c:pt idx="22682">
                  <c:v>1.2621800000000001E-2</c:v>
                </c:pt>
                <c:pt idx="22683">
                  <c:v>1.2074400000000001E-2</c:v>
                </c:pt>
                <c:pt idx="22684">
                  <c:v>1.15911E-2</c:v>
                </c:pt>
                <c:pt idx="22685">
                  <c:v>1.11623E-2</c:v>
                </c:pt>
                <c:pt idx="22686">
                  <c:v>1.0604300000000001E-2</c:v>
                </c:pt>
                <c:pt idx="22687">
                  <c:v>1.0138899999999999E-2</c:v>
                </c:pt>
                <c:pt idx="22688">
                  <c:v>9.7395199999999998E-3</c:v>
                </c:pt>
                <c:pt idx="22689">
                  <c:v>9.3947800000000001E-3</c:v>
                </c:pt>
                <c:pt idx="22690">
                  <c:v>9.0956300000000004E-3</c:v>
                </c:pt>
                <c:pt idx="22691">
                  <c:v>8.7556999999999999E-3</c:v>
                </c:pt>
                <c:pt idx="22692">
                  <c:v>8.47147E-3</c:v>
                </c:pt>
                <c:pt idx="22693">
                  <c:v>8.2326900000000008E-3</c:v>
                </c:pt>
                <c:pt idx="22694">
                  <c:v>8.0310999999999994E-3</c:v>
                </c:pt>
                <c:pt idx="22695">
                  <c:v>7.7770499999999998E-3</c:v>
                </c:pt>
                <c:pt idx="22696">
                  <c:v>7.5714399999999996E-3</c:v>
                </c:pt>
                <c:pt idx="22697">
                  <c:v>7.4242099999999997E-3</c:v>
                </c:pt>
                <c:pt idx="22698">
                  <c:v>7.3256500000000004E-3</c:v>
                </c:pt>
                <c:pt idx="22699">
                  <c:v>7.2692299999999998E-3</c:v>
                </c:pt>
                <c:pt idx="22700">
                  <c:v>7.2513100000000004E-3</c:v>
                </c:pt>
                <c:pt idx="22701">
                  <c:v>7.2738000000000004E-3</c:v>
                </c:pt>
                <c:pt idx="22702">
                  <c:v>7.3372300000000001E-3</c:v>
                </c:pt>
                <c:pt idx="22703">
                  <c:v>7.4429099999999996E-3</c:v>
                </c:pt>
                <c:pt idx="22704">
                  <c:v>7.5943800000000004E-3</c:v>
                </c:pt>
                <c:pt idx="22705">
                  <c:v>7.7970100000000001E-3</c:v>
                </c:pt>
                <c:pt idx="22706">
                  <c:v>8.0395899999999992E-3</c:v>
                </c:pt>
                <c:pt idx="22707">
                  <c:v>8.3313599999999995E-3</c:v>
                </c:pt>
                <c:pt idx="22708">
                  <c:v>8.5643100000000003E-3</c:v>
                </c:pt>
                <c:pt idx="22709">
                  <c:v>8.8332800000000006E-3</c:v>
                </c:pt>
                <c:pt idx="22710">
                  <c:v>9.1437399999999992E-3</c:v>
                </c:pt>
                <c:pt idx="22711">
                  <c:v>9.5030099999999992E-3</c:v>
                </c:pt>
                <c:pt idx="22712">
                  <c:v>9.9207099999999993E-3</c:v>
                </c:pt>
                <c:pt idx="22713">
                  <c:v>1.0330199999999999E-2</c:v>
                </c:pt>
                <c:pt idx="22714">
                  <c:v>1.07116E-2</c:v>
                </c:pt>
                <c:pt idx="22715">
                  <c:v>1.11404E-2</c:v>
                </c:pt>
                <c:pt idx="22716">
                  <c:v>1.1624600000000001E-2</c:v>
                </c:pt>
                <c:pt idx="22717">
                  <c:v>1.21742E-2</c:v>
                </c:pt>
                <c:pt idx="22718">
                  <c:v>1.28016E-2</c:v>
                </c:pt>
                <c:pt idx="22719">
                  <c:v>1.35227E-2</c:v>
                </c:pt>
                <c:pt idx="22720">
                  <c:v>1.41373E-2</c:v>
                </c:pt>
                <c:pt idx="22721">
                  <c:v>1.48267E-2</c:v>
                </c:pt>
                <c:pt idx="22722">
                  <c:v>1.5440799999999999E-2</c:v>
                </c:pt>
                <c:pt idx="22723">
                  <c:v>1.61193E-2</c:v>
                </c:pt>
                <c:pt idx="22724">
                  <c:v>1.68716E-2</c:v>
                </c:pt>
                <c:pt idx="22725">
                  <c:v>1.7709200000000001E-2</c:v>
                </c:pt>
                <c:pt idx="22726">
                  <c:v>1.8646300000000001E-2</c:v>
                </c:pt>
                <c:pt idx="22727">
                  <c:v>1.9699399999999999E-2</c:v>
                </c:pt>
                <c:pt idx="22728">
                  <c:v>2.0889399999999999E-2</c:v>
                </c:pt>
                <c:pt idx="22729">
                  <c:v>2.1886900000000001E-2</c:v>
                </c:pt>
                <c:pt idx="22730">
                  <c:v>2.3337500000000001E-2</c:v>
                </c:pt>
                <c:pt idx="22731">
                  <c:v>2.4549399999999999E-2</c:v>
                </c:pt>
                <c:pt idx="22732">
                  <c:v>2.5895399999999999E-2</c:v>
                </c:pt>
                <c:pt idx="22733">
                  <c:v>2.7397100000000001E-2</c:v>
                </c:pt>
                <c:pt idx="22734">
                  <c:v>2.9080700000000001E-2</c:v>
                </c:pt>
                <c:pt idx="22735">
                  <c:v>3.0978499999999999E-2</c:v>
                </c:pt>
                <c:pt idx="22736">
                  <c:v>3.2565999999999998E-2</c:v>
                </c:pt>
                <c:pt idx="22737">
                  <c:v>3.4316600000000003E-2</c:v>
                </c:pt>
                <c:pt idx="22738">
                  <c:v>3.6518099999999998E-2</c:v>
                </c:pt>
                <c:pt idx="22739">
                  <c:v>3.8526699999999997E-2</c:v>
                </c:pt>
                <c:pt idx="22740">
                  <c:v>4.0752299999999998E-2</c:v>
                </c:pt>
                <c:pt idx="22741">
                  <c:v>4.3229999999999998E-2</c:v>
                </c:pt>
                <c:pt idx="22742">
                  <c:v>4.6003200000000001E-2</c:v>
                </c:pt>
                <c:pt idx="22743">
                  <c:v>4.8309400000000002E-2</c:v>
                </c:pt>
                <c:pt idx="22744">
                  <c:v>5.0841200000000003E-2</c:v>
                </c:pt>
                <c:pt idx="22745">
                  <c:v>5.3635099999999998E-2</c:v>
                </c:pt>
                <c:pt idx="22746">
                  <c:v>5.6736500000000002E-2</c:v>
                </c:pt>
                <c:pt idx="22747">
                  <c:v>5.9003899999999998E-2</c:v>
                </c:pt>
                <c:pt idx="22748">
                  <c:v>6.2614699999999995E-2</c:v>
                </c:pt>
                <c:pt idx="22749">
                  <c:v>6.5629999999999994E-2</c:v>
                </c:pt>
                <c:pt idx="22750">
                  <c:v>6.8962399999999993E-2</c:v>
                </c:pt>
                <c:pt idx="22751">
                  <c:v>7.2675799999999999E-2</c:v>
                </c:pt>
                <c:pt idx="22752">
                  <c:v>7.6852299999999998E-2</c:v>
                </c:pt>
                <c:pt idx="22753">
                  <c:v>8.1601599999999996E-2</c:v>
                </c:pt>
                <c:pt idx="22754">
                  <c:v>8.5153599999999996E-2</c:v>
                </c:pt>
                <c:pt idx="22755">
                  <c:v>8.9074299999999995E-2</c:v>
                </c:pt>
                <c:pt idx="22756">
                  <c:v>9.3426700000000001E-2</c:v>
                </c:pt>
                <c:pt idx="22757">
                  <c:v>9.8286200000000004E-2</c:v>
                </c:pt>
                <c:pt idx="22758">
                  <c:v>0.103743</c:v>
                </c:pt>
                <c:pt idx="22759">
                  <c:v>0.109904</c:v>
                </c:pt>
                <c:pt idx="22760">
                  <c:v>0.11604299999999999</c:v>
                </c:pt>
                <c:pt idx="22761">
                  <c:v>0.121992</c:v>
                </c:pt>
                <c:pt idx="22762">
                  <c:v>0.12859100000000001</c:v>
                </c:pt>
                <c:pt idx="22763">
                  <c:v>0.13592699999999999</c:v>
                </c:pt>
                <c:pt idx="22764">
                  <c:v>0.14410400000000001</c:v>
                </c:pt>
                <c:pt idx="22765">
                  <c:v>0.15323500000000001</c:v>
                </c:pt>
                <c:pt idx="22766">
                  <c:v>0.16344800000000001</c:v>
                </c:pt>
                <c:pt idx="22767">
                  <c:v>0.17488799999999999</c:v>
                </c:pt>
                <c:pt idx="22768">
                  <c:v>0.18437200000000001</c:v>
                </c:pt>
                <c:pt idx="22769">
                  <c:v>0.194712</c:v>
                </c:pt>
                <c:pt idx="22770">
                  <c:v>0.20599300000000001</c:v>
                </c:pt>
                <c:pt idx="22771">
                  <c:v>0.21829999999999999</c:v>
                </c:pt>
                <c:pt idx="22772">
                  <c:v>0.23173199999999999</c:v>
                </c:pt>
                <c:pt idx="22773">
                  <c:v>0.24638599999999999</c:v>
                </c:pt>
                <c:pt idx="22774">
                  <c:v>0.26238699999999998</c:v>
                </c:pt>
                <c:pt idx="22775">
                  <c:v>0.27984100000000001</c:v>
                </c:pt>
                <c:pt idx="22776">
                  <c:v>0.29888399999999998</c:v>
                </c:pt>
                <c:pt idx="22777">
                  <c:v>0.31964799999999999</c:v>
                </c:pt>
                <c:pt idx="22778">
                  <c:v>0.34228599999999998</c:v>
                </c:pt>
                <c:pt idx="22779">
                  <c:v>0.36353999999999997</c:v>
                </c:pt>
                <c:pt idx="22780">
                  <c:v>0.39195200000000002</c:v>
                </c:pt>
                <c:pt idx="22781">
                  <c:v>0.42304599999999998</c:v>
                </c:pt>
                <c:pt idx="22782">
                  <c:v>0.45704800000000001</c:v>
                </c:pt>
                <c:pt idx="22783">
                  <c:v>0.49419999999999997</c:v>
                </c:pt>
                <c:pt idx="22784">
                  <c:v>0.53475399999999995</c:v>
                </c:pt>
                <c:pt idx="22785">
                  <c:v>0.57897200000000004</c:v>
                </c:pt>
                <c:pt idx="22786">
                  <c:v>0.62713300000000005</c:v>
                </c:pt>
                <c:pt idx="22787">
                  <c:v>0.67953399999999997</c:v>
                </c:pt>
                <c:pt idx="22788">
                  <c:v>0.73647899999999999</c:v>
                </c:pt>
                <c:pt idx="22789">
                  <c:v>0.79827599999999999</c:v>
                </c:pt>
                <c:pt idx="22790">
                  <c:v>0.86524900000000005</c:v>
                </c:pt>
                <c:pt idx="22791">
                  <c:v>0.93773899999999999</c:v>
                </c:pt>
                <c:pt idx="22792">
                  <c:v>1.0160899999999999</c:v>
                </c:pt>
                <c:pt idx="22793">
                  <c:v>1.1006400000000001</c:v>
                </c:pt>
                <c:pt idx="22794">
                  <c:v>1.1917500000000001</c:v>
                </c:pt>
                <c:pt idx="22795">
                  <c:v>1.30898</c:v>
                </c:pt>
                <c:pt idx="22796">
                  <c:v>1.4191800000000001</c:v>
                </c:pt>
                <c:pt idx="22797">
                  <c:v>1.53755</c:v>
                </c:pt>
                <c:pt idx="22798">
                  <c:v>1.6645700000000001</c:v>
                </c:pt>
                <c:pt idx="22799">
                  <c:v>1.8005199999999999</c:v>
                </c:pt>
                <c:pt idx="22800">
                  <c:v>1.9458299999999999</c:v>
                </c:pt>
                <c:pt idx="22801">
                  <c:v>2.1008300000000002</c:v>
                </c:pt>
                <c:pt idx="22802">
                  <c:v>2.2658900000000002</c:v>
                </c:pt>
                <c:pt idx="22803">
                  <c:v>2.5020799999999999</c:v>
                </c:pt>
                <c:pt idx="22804">
                  <c:v>2.7572800000000002</c:v>
                </c:pt>
                <c:pt idx="22805">
                  <c:v>3.0515500000000002</c:v>
                </c:pt>
                <c:pt idx="22806">
                  <c:v>3.2923800000000001</c:v>
                </c:pt>
                <c:pt idx="22807">
                  <c:v>3.6791299999999998</c:v>
                </c:pt>
                <c:pt idx="22808">
                  <c:v>4.0965600000000002</c:v>
                </c:pt>
                <c:pt idx="22809">
                  <c:v>4.5445000000000002</c:v>
                </c:pt>
                <c:pt idx="22810">
                  <c:v>5.0221600000000004</c:v>
                </c:pt>
                <c:pt idx="22811">
                  <c:v>5.5864900000000004</c:v>
                </c:pt>
                <c:pt idx="22812">
                  <c:v>6.3377100000000004</c:v>
                </c:pt>
                <c:pt idx="22813">
                  <c:v>7.1333900000000003</c:v>
                </c:pt>
                <c:pt idx="22814">
                  <c:v>8.2569900000000001</c:v>
                </c:pt>
                <c:pt idx="22815">
                  <c:v>10.883699999999999</c:v>
                </c:pt>
                <c:pt idx="22816">
                  <c:v>11.993</c:v>
                </c:pt>
                <c:pt idx="22817">
                  <c:v>12.9053</c:v>
                </c:pt>
                <c:pt idx="22818">
                  <c:v>13.608700000000001</c:v>
                </c:pt>
                <c:pt idx="22819">
                  <c:v>14.237399999999999</c:v>
                </c:pt>
                <c:pt idx="22820">
                  <c:v>14.7196</c:v>
                </c:pt>
                <c:pt idx="22821">
                  <c:v>15.079700000000001</c:v>
                </c:pt>
                <c:pt idx="22822">
                  <c:v>15.3126</c:v>
                </c:pt>
                <c:pt idx="22823">
                  <c:v>15.450799999999999</c:v>
                </c:pt>
                <c:pt idx="22824">
                  <c:v>15.492100000000001</c:v>
                </c:pt>
                <c:pt idx="22825">
                  <c:v>15.4465</c:v>
                </c:pt>
                <c:pt idx="22826">
                  <c:v>15.303800000000001</c:v>
                </c:pt>
                <c:pt idx="22827">
                  <c:v>15.089</c:v>
                </c:pt>
                <c:pt idx="22828">
                  <c:v>14.8673</c:v>
                </c:pt>
                <c:pt idx="22829">
                  <c:v>14.4984</c:v>
                </c:pt>
                <c:pt idx="22830">
                  <c:v>13.924300000000001</c:v>
                </c:pt>
                <c:pt idx="22831">
                  <c:v>13.3512</c:v>
                </c:pt>
                <c:pt idx="22832">
                  <c:v>12.585699999999999</c:v>
                </c:pt>
                <c:pt idx="22833">
                  <c:v>11.6097</c:v>
                </c:pt>
                <c:pt idx="22834">
                  <c:v>10.1555</c:v>
                </c:pt>
                <c:pt idx="22835">
                  <c:v>7.9617300000000002</c:v>
                </c:pt>
                <c:pt idx="22836">
                  <c:v>7.0658099999999999</c:v>
                </c:pt>
                <c:pt idx="22837">
                  <c:v>6.2122999999999999</c:v>
                </c:pt>
                <c:pt idx="22838">
                  <c:v>5.5849099999999998</c:v>
                </c:pt>
                <c:pt idx="22839">
                  <c:v>5.0758099999999997</c:v>
                </c:pt>
                <c:pt idx="22840">
                  <c:v>4.5952299999999999</c:v>
                </c:pt>
                <c:pt idx="22841">
                  <c:v>4.1442199999999998</c:v>
                </c:pt>
                <c:pt idx="22842">
                  <c:v>3.7237100000000001</c:v>
                </c:pt>
                <c:pt idx="22843">
                  <c:v>3.4604499999999998</c:v>
                </c:pt>
                <c:pt idx="22844">
                  <c:v>3.1838099999999998</c:v>
                </c:pt>
                <c:pt idx="22845">
                  <c:v>2.92388</c:v>
                </c:pt>
                <c:pt idx="22846">
                  <c:v>2.6803300000000001</c:v>
                </c:pt>
                <c:pt idx="22847">
                  <c:v>2.4528699999999999</c:v>
                </c:pt>
                <c:pt idx="22848">
                  <c:v>2.24098</c:v>
                </c:pt>
                <c:pt idx="22849">
                  <c:v>2.0442399999999998</c:v>
                </c:pt>
                <c:pt idx="22850">
                  <c:v>1.8620300000000001</c:v>
                </c:pt>
                <c:pt idx="22851">
                  <c:v>1.6937899999999999</c:v>
                </c:pt>
                <c:pt idx="22852">
                  <c:v>1.5313699999999999</c:v>
                </c:pt>
                <c:pt idx="22853">
                  <c:v>1.4308700000000001</c:v>
                </c:pt>
                <c:pt idx="22854">
                  <c:v>1.3363</c:v>
                </c:pt>
                <c:pt idx="22855">
                  <c:v>1.2474099999999999</c:v>
                </c:pt>
                <c:pt idx="22856">
                  <c:v>1.16398</c:v>
                </c:pt>
                <c:pt idx="22857">
                  <c:v>1.0857600000000001</c:v>
                </c:pt>
                <c:pt idx="22858">
                  <c:v>1.01251</c:v>
                </c:pt>
                <c:pt idx="22859">
                  <c:v>0.94399299999999997</c:v>
                </c:pt>
                <c:pt idx="22860">
                  <c:v>0.87996600000000003</c:v>
                </c:pt>
                <c:pt idx="22861">
                  <c:v>0.82021100000000002</c:v>
                </c:pt>
                <c:pt idx="22862">
                  <c:v>0.76450099999999999</c:v>
                </c:pt>
                <c:pt idx="22863">
                  <c:v>0.71261200000000002</c:v>
                </c:pt>
                <c:pt idx="22864">
                  <c:v>0.66432899999999995</c:v>
                </c:pt>
                <c:pt idx="22865">
                  <c:v>0.61944900000000003</c:v>
                </c:pt>
                <c:pt idx="22866">
                  <c:v>0.57777000000000001</c:v>
                </c:pt>
                <c:pt idx="22867">
                  <c:v>0.53380000000000005</c:v>
                </c:pt>
                <c:pt idx="22868">
                  <c:v>0.49954399999999999</c:v>
                </c:pt>
                <c:pt idx="22869">
                  <c:v>0.46773700000000001</c:v>
                </c:pt>
                <c:pt idx="22870">
                  <c:v>0.43819999999999998</c:v>
                </c:pt>
                <c:pt idx="22871">
                  <c:v>0.41081299999999998</c:v>
                </c:pt>
                <c:pt idx="22872">
                  <c:v>0.38541999999999998</c:v>
                </c:pt>
                <c:pt idx="22873">
                  <c:v>0.36189700000000002</c:v>
                </c:pt>
                <c:pt idx="22874">
                  <c:v>0.34010899999999999</c:v>
                </c:pt>
                <c:pt idx="22875">
                  <c:v>0.31994600000000001</c:v>
                </c:pt>
                <c:pt idx="22876">
                  <c:v>0.301288</c:v>
                </c:pt>
                <c:pt idx="22877">
                  <c:v>0.28403699999999998</c:v>
                </c:pt>
                <c:pt idx="22878">
                  <c:v>0.26807500000000001</c:v>
                </c:pt>
                <c:pt idx="22879">
                  <c:v>0.25332399999999999</c:v>
                </c:pt>
                <c:pt idx="22880">
                  <c:v>0.235377</c:v>
                </c:pt>
                <c:pt idx="22881">
                  <c:v>0.219219</c:v>
                </c:pt>
                <c:pt idx="22882">
                  <c:v>0.20467099999999999</c:v>
                </c:pt>
                <c:pt idx="22883">
                  <c:v>0.19156799999999999</c:v>
                </c:pt>
                <c:pt idx="22884">
                  <c:v>0.17976300000000001</c:v>
                </c:pt>
                <c:pt idx="22885">
                  <c:v>0.16911999999999999</c:v>
                </c:pt>
                <c:pt idx="22886">
                  <c:v>0.15850800000000001</c:v>
                </c:pt>
                <c:pt idx="22887">
                  <c:v>0.15061099999999999</c:v>
                </c:pt>
                <c:pt idx="22888">
                  <c:v>0.14341100000000001</c:v>
                </c:pt>
                <c:pt idx="22889">
                  <c:v>0.13477</c:v>
                </c:pt>
                <c:pt idx="22890">
                  <c:v>0.12709699999999999</c:v>
                </c:pt>
                <c:pt idx="22891">
                  <c:v>0.12026299999999999</c:v>
                </c:pt>
                <c:pt idx="22892">
                  <c:v>0.114158</c:v>
                </c:pt>
                <c:pt idx="22893">
                  <c:v>0.108684</c:v>
                </c:pt>
                <c:pt idx="22894">
                  <c:v>0.10376100000000001</c:v>
                </c:pt>
                <c:pt idx="22895">
                  <c:v>9.9312999999999999E-2</c:v>
                </c:pt>
                <c:pt idx="22896">
                  <c:v>9.3402499999999999E-2</c:v>
                </c:pt>
                <c:pt idx="22897">
                  <c:v>8.8253499999999999E-2</c:v>
                </c:pt>
                <c:pt idx="22898">
                  <c:v>8.3725400000000005E-2</c:v>
                </c:pt>
                <c:pt idx="22899">
                  <c:v>7.9709299999999997E-2</c:v>
                </c:pt>
                <c:pt idx="22900">
                  <c:v>7.5604599999999994E-2</c:v>
                </c:pt>
                <c:pt idx="22901">
                  <c:v>7.1063299999999996E-2</c:v>
                </c:pt>
                <c:pt idx="22902">
                  <c:v>6.7095600000000005E-2</c:v>
                </c:pt>
                <c:pt idx="22903">
                  <c:v>6.3587400000000002E-2</c:v>
                </c:pt>
                <c:pt idx="22904">
                  <c:v>6.0454399999999998E-2</c:v>
                </c:pt>
                <c:pt idx="22905">
                  <c:v>5.7634199999999997E-2</c:v>
                </c:pt>
                <c:pt idx="22906">
                  <c:v>5.4278600000000003E-2</c:v>
                </c:pt>
                <c:pt idx="22907">
                  <c:v>5.13097E-2</c:v>
                </c:pt>
                <c:pt idx="22908">
                  <c:v>4.8663999999999999E-2</c:v>
                </c:pt>
                <c:pt idx="22909">
                  <c:v>4.6292899999999998E-2</c:v>
                </c:pt>
                <c:pt idx="22910">
                  <c:v>4.4094500000000002E-2</c:v>
                </c:pt>
                <c:pt idx="22911">
                  <c:v>4.2113200000000003E-2</c:v>
                </c:pt>
                <c:pt idx="22912">
                  <c:v>3.9761600000000001E-2</c:v>
                </c:pt>
                <c:pt idx="22913">
                  <c:v>3.7692999999999997E-2</c:v>
                </c:pt>
                <c:pt idx="22914">
                  <c:v>3.5864600000000003E-2</c:v>
                </c:pt>
                <c:pt idx="22915">
                  <c:v>3.4241800000000003E-2</c:v>
                </c:pt>
                <c:pt idx="22916">
                  <c:v>3.27963E-2</c:v>
                </c:pt>
                <c:pt idx="22917">
                  <c:v>3.1504499999999998E-2</c:v>
                </c:pt>
                <c:pt idx="22918">
                  <c:v>2.9885599999999998E-2</c:v>
                </c:pt>
                <c:pt idx="22919">
                  <c:v>2.8526699999999999E-2</c:v>
                </c:pt>
                <c:pt idx="22920">
                  <c:v>2.73516E-2</c:v>
                </c:pt>
                <c:pt idx="22921">
                  <c:v>2.6332999999999999E-2</c:v>
                </c:pt>
                <c:pt idx="22922">
                  <c:v>2.5448999999999999E-2</c:v>
                </c:pt>
                <c:pt idx="22923">
                  <c:v>2.44488E-2</c:v>
                </c:pt>
                <c:pt idx="22924">
                  <c:v>2.3622000000000001E-2</c:v>
                </c:pt>
                <c:pt idx="22925">
                  <c:v>2.2941699999999999E-2</c:v>
                </c:pt>
                <c:pt idx="22926">
                  <c:v>2.2386799999999998E-2</c:v>
                </c:pt>
                <c:pt idx="22927">
                  <c:v>2.1850499999999998E-2</c:v>
                </c:pt>
                <c:pt idx="22928">
                  <c:v>2.15996E-2</c:v>
                </c:pt>
                <c:pt idx="22929">
                  <c:v>2.1229899999999999E-2</c:v>
                </c:pt>
                <c:pt idx="22930">
                  <c:v>2.1015300000000001E-2</c:v>
                </c:pt>
                <c:pt idx="22931">
                  <c:v>2.0936699999999999E-2</c:v>
                </c:pt>
                <c:pt idx="22932">
                  <c:v>2.0969499999999999E-2</c:v>
                </c:pt>
                <c:pt idx="22933">
                  <c:v>2.1091599999999999E-2</c:v>
                </c:pt>
                <c:pt idx="22934">
                  <c:v>2.1433399999999998E-2</c:v>
                </c:pt>
                <c:pt idx="22935">
                  <c:v>2.19595E-2</c:v>
                </c:pt>
                <c:pt idx="22936">
                  <c:v>2.2669600000000002E-2</c:v>
                </c:pt>
                <c:pt idx="22937">
                  <c:v>2.3570399999999998E-2</c:v>
                </c:pt>
                <c:pt idx="22938">
                  <c:v>2.4323500000000001E-2</c:v>
                </c:pt>
                <c:pt idx="22939">
                  <c:v>2.5184000000000002E-2</c:v>
                </c:pt>
                <c:pt idx="22940">
                  <c:v>2.61611E-2</c:v>
                </c:pt>
                <c:pt idx="22941">
                  <c:v>2.7265899999999999E-2</c:v>
                </c:pt>
                <c:pt idx="22942">
                  <c:v>2.8512300000000001E-2</c:v>
                </c:pt>
                <c:pt idx="22943">
                  <c:v>2.9917099999999999E-2</c:v>
                </c:pt>
                <c:pt idx="22944">
                  <c:v>3.1501300000000003E-2</c:v>
                </c:pt>
                <c:pt idx="22945">
                  <c:v>3.3289899999999997E-2</c:v>
                </c:pt>
                <c:pt idx="22946">
                  <c:v>3.4888700000000002E-2</c:v>
                </c:pt>
                <c:pt idx="22947">
                  <c:v>3.6657000000000002E-2</c:v>
                </c:pt>
                <c:pt idx="22948">
                  <c:v>3.86173E-2</c:v>
                </c:pt>
                <c:pt idx="22949">
                  <c:v>4.0796199999999998E-2</c:v>
                </c:pt>
                <c:pt idx="22950">
                  <c:v>4.3225399999999997E-2</c:v>
                </c:pt>
                <c:pt idx="22951">
                  <c:v>4.5942999999999998E-2</c:v>
                </c:pt>
                <c:pt idx="22952">
                  <c:v>4.8995499999999997E-2</c:v>
                </c:pt>
                <c:pt idx="22953">
                  <c:v>5.1538800000000003E-2</c:v>
                </c:pt>
                <c:pt idx="22954">
                  <c:v>5.4824100000000001E-2</c:v>
                </c:pt>
                <c:pt idx="22955">
                  <c:v>5.8784900000000001E-2</c:v>
                </c:pt>
                <c:pt idx="22956">
                  <c:v>6.17184E-2</c:v>
                </c:pt>
                <c:pt idx="22957">
                  <c:v>6.4920099999999994E-2</c:v>
                </c:pt>
                <c:pt idx="22958">
                  <c:v>6.8424499999999999E-2</c:v>
                </c:pt>
                <c:pt idx="22959">
                  <c:v>7.22714E-2</c:v>
                </c:pt>
                <c:pt idx="22960">
                  <c:v>7.6508099999999996E-2</c:v>
                </c:pt>
                <c:pt idx="22961">
                  <c:v>8.0700499999999994E-2</c:v>
                </c:pt>
                <c:pt idx="22962">
                  <c:v>8.4768800000000005E-2</c:v>
                </c:pt>
                <c:pt idx="22963">
                  <c:v>8.9199500000000001E-2</c:v>
                </c:pt>
                <c:pt idx="22964">
                  <c:v>9.4038499999999997E-2</c:v>
                </c:pt>
                <c:pt idx="22965">
                  <c:v>9.9339300000000005E-2</c:v>
                </c:pt>
                <c:pt idx="22966">
                  <c:v>0.10516499999999999</c:v>
                </c:pt>
                <c:pt idx="22967">
                  <c:v>0.11158999999999999</c:v>
                </c:pt>
                <c:pt idx="22968">
                  <c:v>0.118703</c:v>
                </c:pt>
                <c:pt idx="22969">
                  <c:v>0.12557599999999999</c:v>
                </c:pt>
                <c:pt idx="22970">
                  <c:v>0.13201499999999999</c:v>
                </c:pt>
                <c:pt idx="22971">
                  <c:v>0.13902800000000001</c:v>
                </c:pt>
                <c:pt idx="22972">
                  <c:v>0.14668800000000001</c:v>
                </c:pt>
                <c:pt idx="22973">
                  <c:v>0.155083</c:v>
                </c:pt>
                <c:pt idx="22974">
                  <c:v>0.16431699999999999</c:v>
                </c:pt>
                <c:pt idx="22975">
                  <c:v>0.174514</c:v>
                </c:pt>
                <c:pt idx="22976">
                  <c:v>0.18582499999999999</c:v>
                </c:pt>
                <c:pt idx="22977">
                  <c:v>0.197329</c:v>
                </c:pt>
                <c:pt idx="22978">
                  <c:v>0.20888100000000001</c:v>
                </c:pt>
                <c:pt idx="22979">
                  <c:v>0.22164</c:v>
                </c:pt>
                <c:pt idx="22980">
                  <c:v>0.23580699999999999</c:v>
                </c:pt>
                <c:pt idx="22981">
                  <c:v>0.251633</c:v>
                </c:pt>
                <c:pt idx="22982">
                  <c:v>0.26478099999999999</c:v>
                </c:pt>
                <c:pt idx="22983">
                  <c:v>0.27920800000000001</c:v>
                </c:pt>
                <c:pt idx="22984">
                  <c:v>0.295124</c:v>
                </c:pt>
                <c:pt idx="22985">
                  <c:v>0.31278099999999998</c:v>
                </c:pt>
                <c:pt idx="22986">
                  <c:v>0.32567299999999999</c:v>
                </c:pt>
                <c:pt idx="22987">
                  <c:v>0.34698299999999999</c:v>
                </c:pt>
                <c:pt idx="22988">
                  <c:v>0.364759</c:v>
                </c:pt>
                <c:pt idx="22989">
                  <c:v>0.38433299999999998</c:v>
                </c:pt>
                <c:pt idx="22990">
                  <c:v>0.40598800000000002</c:v>
                </c:pt>
                <c:pt idx="22991">
                  <c:v>0.43005399999999999</c:v>
                </c:pt>
                <c:pt idx="22992">
                  <c:v>0.45694099999999999</c:v>
                </c:pt>
                <c:pt idx="22993">
                  <c:v>0.48710599999999998</c:v>
                </c:pt>
                <c:pt idx="22994">
                  <c:v>0.52111099999999999</c:v>
                </c:pt>
                <c:pt idx="22995">
                  <c:v>0.54623100000000002</c:v>
                </c:pt>
                <c:pt idx="22996">
                  <c:v>0.57356399999999996</c:v>
                </c:pt>
                <c:pt idx="22997">
                  <c:v>0.60335399999999995</c:v>
                </c:pt>
                <c:pt idx="22998">
                  <c:v>0.64574299999999996</c:v>
                </c:pt>
                <c:pt idx="22999">
                  <c:v>0.68914600000000004</c:v>
                </c:pt>
                <c:pt idx="23000">
                  <c:v>0.73744399999999999</c:v>
                </c:pt>
                <c:pt idx="23001">
                  <c:v>0.79128500000000002</c:v>
                </c:pt>
                <c:pt idx="23002">
                  <c:v>0.85133700000000001</c:v>
                </c:pt>
                <c:pt idx="23003">
                  <c:v>0.918381</c:v>
                </c:pt>
                <c:pt idx="23004">
                  <c:v>0.99325200000000002</c:v>
                </c:pt>
                <c:pt idx="23005">
                  <c:v>1.0479700000000001</c:v>
                </c:pt>
                <c:pt idx="23006">
                  <c:v>1.10686</c:v>
                </c:pt>
                <c:pt idx="23007">
                  <c:v>1.1702600000000001</c:v>
                </c:pt>
                <c:pt idx="23008">
                  <c:v>1.2384500000000001</c:v>
                </c:pt>
                <c:pt idx="23009">
                  <c:v>1.3118000000000001</c:v>
                </c:pt>
                <c:pt idx="23010">
                  <c:v>1.42584</c:v>
                </c:pt>
                <c:pt idx="23011">
                  <c:v>1.5379700000000001</c:v>
                </c:pt>
                <c:pt idx="23012">
                  <c:v>1.66069</c:v>
                </c:pt>
                <c:pt idx="23013">
                  <c:v>1.79481</c:v>
                </c:pt>
                <c:pt idx="23014">
                  <c:v>1.9412199999999999</c:v>
                </c:pt>
                <c:pt idx="23015">
                  <c:v>2.1007600000000002</c:v>
                </c:pt>
                <c:pt idx="23016">
                  <c:v>2.2744599999999999</c:v>
                </c:pt>
                <c:pt idx="23017">
                  <c:v>2.4631099999999999</c:v>
                </c:pt>
                <c:pt idx="23018">
                  <c:v>2.6677</c:v>
                </c:pt>
                <c:pt idx="23019">
                  <c:v>2.8890899999999999</c:v>
                </c:pt>
                <c:pt idx="23020">
                  <c:v>3.1282399999999999</c:v>
                </c:pt>
                <c:pt idx="23021">
                  <c:v>3.3575599999999999</c:v>
                </c:pt>
                <c:pt idx="23022">
                  <c:v>3.6669399999999999</c:v>
                </c:pt>
                <c:pt idx="23023">
                  <c:v>4.0015999999999998</c:v>
                </c:pt>
                <c:pt idx="23024">
                  <c:v>4.3624900000000002</c:v>
                </c:pt>
                <c:pt idx="23025">
                  <c:v>4.7217900000000004</c:v>
                </c:pt>
                <c:pt idx="23026">
                  <c:v>5.0745800000000001</c:v>
                </c:pt>
                <c:pt idx="23027">
                  <c:v>5.4693300000000002</c:v>
                </c:pt>
                <c:pt idx="23028">
                  <c:v>6.0298100000000003</c:v>
                </c:pt>
                <c:pt idx="23029">
                  <c:v>6.65564</c:v>
                </c:pt>
                <c:pt idx="23030">
                  <c:v>7.2006300000000003</c:v>
                </c:pt>
                <c:pt idx="23031">
                  <c:v>7.9803699999999997</c:v>
                </c:pt>
                <c:pt idx="23032">
                  <c:v>8.9116599999999995</c:v>
                </c:pt>
                <c:pt idx="23033">
                  <c:v>10.053699999999999</c:v>
                </c:pt>
                <c:pt idx="23034">
                  <c:v>11.6661</c:v>
                </c:pt>
                <c:pt idx="23035">
                  <c:v>16.0063</c:v>
                </c:pt>
                <c:pt idx="23036">
                  <c:v>17.323599999999999</c:v>
                </c:pt>
                <c:pt idx="23037">
                  <c:v>18.5822</c:v>
                </c:pt>
                <c:pt idx="23038">
                  <c:v>19.572500000000002</c:v>
                </c:pt>
                <c:pt idx="23039">
                  <c:v>20.283799999999999</c:v>
                </c:pt>
                <c:pt idx="23040">
                  <c:v>20.875499999999999</c:v>
                </c:pt>
                <c:pt idx="23041">
                  <c:v>21.335000000000001</c:v>
                </c:pt>
                <c:pt idx="23042">
                  <c:v>21.627199999999998</c:v>
                </c:pt>
                <c:pt idx="23043">
                  <c:v>21.808299999999999</c:v>
                </c:pt>
                <c:pt idx="23044">
                  <c:v>21.847999999999999</c:v>
                </c:pt>
                <c:pt idx="23045">
                  <c:v>21.783899999999999</c:v>
                </c:pt>
                <c:pt idx="23046">
                  <c:v>21.542300000000001</c:v>
                </c:pt>
                <c:pt idx="23047">
                  <c:v>21.210699999999999</c:v>
                </c:pt>
                <c:pt idx="23048">
                  <c:v>20.766300000000001</c:v>
                </c:pt>
                <c:pt idx="23049">
                  <c:v>20.183199999999999</c:v>
                </c:pt>
                <c:pt idx="23050">
                  <c:v>19.4162</c:v>
                </c:pt>
                <c:pt idx="23051">
                  <c:v>18.403600000000001</c:v>
                </c:pt>
                <c:pt idx="23052">
                  <c:v>17.076699999999999</c:v>
                </c:pt>
                <c:pt idx="23053">
                  <c:v>15.441599999999999</c:v>
                </c:pt>
                <c:pt idx="23054">
                  <c:v>11.373900000000001</c:v>
                </c:pt>
                <c:pt idx="23055">
                  <c:v>9.8723399999999994</c:v>
                </c:pt>
                <c:pt idx="23056">
                  <c:v>8.9037699999999997</c:v>
                </c:pt>
                <c:pt idx="23057">
                  <c:v>7.9883899999999999</c:v>
                </c:pt>
                <c:pt idx="23058">
                  <c:v>7.3403700000000001</c:v>
                </c:pt>
                <c:pt idx="23059">
                  <c:v>6.7272800000000004</c:v>
                </c:pt>
                <c:pt idx="23060">
                  <c:v>6.1039599999999998</c:v>
                </c:pt>
                <c:pt idx="23061">
                  <c:v>5.5023600000000004</c:v>
                </c:pt>
                <c:pt idx="23062">
                  <c:v>5.1272700000000002</c:v>
                </c:pt>
                <c:pt idx="23063">
                  <c:v>4.7727700000000004</c:v>
                </c:pt>
                <c:pt idx="23064">
                  <c:v>4.4386000000000001</c:v>
                </c:pt>
                <c:pt idx="23065">
                  <c:v>4.1243800000000004</c:v>
                </c:pt>
                <c:pt idx="23066">
                  <c:v>3.8296399999999999</c:v>
                </c:pt>
                <c:pt idx="23067">
                  <c:v>3.4986299999999999</c:v>
                </c:pt>
                <c:pt idx="23068">
                  <c:v>3.2294499999999999</c:v>
                </c:pt>
                <c:pt idx="23069">
                  <c:v>2.97994</c:v>
                </c:pt>
                <c:pt idx="23070">
                  <c:v>2.7490800000000002</c:v>
                </c:pt>
                <c:pt idx="23071">
                  <c:v>2.5360499999999999</c:v>
                </c:pt>
                <c:pt idx="23072">
                  <c:v>2.3398300000000001</c:v>
                </c:pt>
                <c:pt idx="23073">
                  <c:v>2.1594699999999998</c:v>
                </c:pt>
                <c:pt idx="23074">
                  <c:v>1.99396</c:v>
                </c:pt>
                <c:pt idx="23075">
                  <c:v>1.8423700000000001</c:v>
                </c:pt>
                <c:pt idx="23076">
                  <c:v>1.70373</c:v>
                </c:pt>
                <c:pt idx="23077">
                  <c:v>1.5771500000000001</c:v>
                </c:pt>
                <c:pt idx="23078">
                  <c:v>1.47688</c:v>
                </c:pt>
                <c:pt idx="23079">
                  <c:v>1.38436</c:v>
                </c:pt>
                <c:pt idx="23080">
                  <c:v>1.2990299999999999</c:v>
                </c:pt>
                <c:pt idx="23081">
                  <c:v>1.22041</c:v>
                </c:pt>
                <c:pt idx="23082">
                  <c:v>1.1479699999999999</c:v>
                </c:pt>
                <c:pt idx="23083">
                  <c:v>1.0812900000000001</c:v>
                </c:pt>
                <c:pt idx="23084">
                  <c:v>1.0199</c:v>
                </c:pt>
                <c:pt idx="23085">
                  <c:v>0.96341699999999997</c:v>
                </c:pt>
                <c:pt idx="23086">
                  <c:v>0.91142100000000004</c:v>
                </c:pt>
                <c:pt idx="23087">
                  <c:v>0.86357799999999996</c:v>
                </c:pt>
                <c:pt idx="23088">
                  <c:v>0.81953399999999998</c:v>
                </c:pt>
                <c:pt idx="23089">
                  <c:v>0.77898500000000004</c:v>
                </c:pt>
                <c:pt idx="23090">
                  <c:v>0.74162399999999995</c:v>
                </c:pt>
                <c:pt idx="23091">
                  <c:v>0.69099100000000002</c:v>
                </c:pt>
                <c:pt idx="23092">
                  <c:v>0.64612199999999997</c:v>
                </c:pt>
                <c:pt idx="23093">
                  <c:v>0.60778600000000005</c:v>
                </c:pt>
                <c:pt idx="23094">
                  <c:v>0.57351099999999999</c:v>
                </c:pt>
                <c:pt idx="23095">
                  <c:v>0.54278700000000002</c:v>
                </c:pt>
                <c:pt idx="23096">
                  <c:v>0.51517999999999997</c:v>
                </c:pt>
                <c:pt idx="23097">
                  <c:v>0.49029699999999998</c:v>
                </c:pt>
                <c:pt idx="23098">
                  <c:v>0.46781</c:v>
                </c:pt>
                <c:pt idx="23099">
                  <c:v>0.44742300000000002</c:v>
                </c:pt>
                <c:pt idx="23100">
                  <c:v>0.42023700000000003</c:v>
                </c:pt>
                <c:pt idx="23101">
                  <c:v>0.39650299999999999</c:v>
                </c:pt>
                <c:pt idx="23102">
                  <c:v>0.37563999999999997</c:v>
                </c:pt>
                <c:pt idx="23103">
                  <c:v>0.35718800000000001</c:v>
                </c:pt>
                <c:pt idx="23104">
                  <c:v>0.34077299999999999</c:v>
                </c:pt>
                <c:pt idx="23105">
                  <c:v>0.326096</c:v>
                </c:pt>
                <c:pt idx="23106">
                  <c:v>0.31225199999999997</c:v>
                </c:pt>
                <c:pt idx="23107">
                  <c:v>0.29983300000000002</c:v>
                </c:pt>
                <c:pt idx="23108">
                  <c:v>0.28517399999999998</c:v>
                </c:pt>
                <c:pt idx="23109">
                  <c:v>0.27237099999999997</c:v>
                </c:pt>
                <c:pt idx="23110">
                  <c:v>0.26114999999999999</c:v>
                </c:pt>
                <c:pt idx="23111">
                  <c:v>0.251301</c:v>
                </c:pt>
                <c:pt idx="23112">
                  <c:v>0.24265200000000001</c:v>
                </c:pt>
                <c:pt idx="23113">
                  <c:v>0.235067</c:v>
                </c:pt>
                <c:pt idx="23114">
                  <c:v>0.22759199999999999</c:v>
                </c:pt>
                <c:pt idx="23115">
                  <c:v>0.22051399999999999</c:v>
                </c:pt>
                <c:pt idx="23116">
                  <c:v>0.214672</c:v>
                </c:pt>
                <c:pt idx="23117">
                  <c:v>0.209949</c:v>
                </c:pt>
                <c:pt idx="23118">
                  <c:v>0.20625399999999999</c:v>
                </c:pt>
                <c:pt idx="23119">
                  <c:v>0.20352000000000001</c:v>
                </c:pt>
                <c:pt idx="23120">
                  <c:v>0.20169599999999999</c:v>
                </c:pt>
                <c:pt idx="23121">
                  <c:v>0.20074800000000001</c:v>
                </c:pt>
                <c:pt idx="23122">
                  <c:v>0.200597</c:v>
                </c:pt>
                <c:pt idx="23123">
                  <c:v>0.200987</c:v>
                </c:pt>
                <c:pt idx="23124">
                  <c:v>0.20235800000000001</c:v>
                </c:pt>
                <c:pt idx="23125">
                  <c:v>0.20473</c:v>
                </c:pt>
                <c:pt idx="23126">
                  <c:v>0.20814199999999999</c:v>
                </c:pt>
                <c:pt idx="23127">
                  <c:v>0.21265400000000001</c:v>
                </c:pt>
                <c:pt idx="23128">
                  <c:v>0.21834799999999999</c:v>
                </c:pt>
                <c:pt idx="23129">
                  <c:v>0.22533700000000001</c:v>
                </c:pt>
                <c:pt idx="23130">
                  <c:v>0.233762</c:v>
                </c:pt>
                <c:pt idx="23131">
                  <c:v>0.24168899999999999</c:v>
                </c:pt>
                <c:pt idx="23132">
                  <c:v>0.25078099999999998</c:v>
                </c:pt>
                <c:pt idx="23133">
                  <c:v>0.261185</c:v>
                </c:pt>
                <c:pt idx="23134">
                  <c:v>0.27308300000000002</c:v>
                </c:pt>
                <c:pt idx="23135">
                  <c:v>0.28670699999999999</c:v>
                </c:pt>
                <c:pt idx="23136">
                  <c:v>0.30234699999999998</c:v>
                </c:pt>
                <c:pt idx="23137">
                  <c:v>0.31562400000000002</c:v>
                </c:pt>
                <c:pt idx="23138">
                  <c:v>0.33044400000000002</c:v>
                </c:pt>
                <c:pt idx="23139">
                  <c:v>0.34632499999999999</c:v>
                </c:pt>
                <c:pt idx="23140">
                  <c:v>0.36249199999999998</c:v>
                </c:pt>
                <c:pt idx="23141">
                  <c:v>0.38051200000000002</c:v>
                </c:pt>
                <c:pt idx="23142">
                  <c:v>0.40069700000000003</c:v>
                </c:pt>
                <c:pt idx="23143">
                  <c:v>0.42343399999999998</c:v>
                </c:pt>
                <c:pt idx="23144">
                  <c:v>0.44919799999999999</c:v>
                </c:pt>
                <c:pt idx="23145">
                  <c:v>0.47859099999999999</c:v>
                </c:pt>
                <c:pt idx="23146">
                  <c:v>0.500552</c:v>
                </c:pt>
                <c:pt idx="23147">
                  <c:v>0.52470399999999995</c:v>
                </c:pt>
                <c:pt idx="23148">
                  <c:v>0.55134300000000003</c:v>
                </c:pt>
                <c:pt idx="23149">
                  <c:v>0.58081199999999999</c:v>
                </c:pt>
                <c:pt idx="23150">
                  <c:v>0.61349900000000002</c:v>
                </c:pt>
                <c:pt idx="23151">
                  <c:v>0.64985000000000004</c:v>
                </c:pt>
                <c:pt idx="23152">
                  <c:v>0.68334799999999996</c:v>
                </c:pt>
                <c:pt idx="23153">
                  <c:v>0.72792800000000002</c:v>
                </c:pt>
                <c:pt idx="23154">
                  <c:v>0.77783100000000005</c:v>
                </c:pt>
                <c:pt idx="23155">
                  <c:v>0.83377400000000002</c:v>
                </c:pt>
                <c:pt idx="23156">
                  <c:v>0.89657799999999999</c:v>
                </c:pt>
                <c:pt idx="23157">
                  <c:v>0.96713099999999996</c:v>
                </c:pt>
                <c:pt idx="23158">
                  <c:v>1.0189900000000001</c:v>
                </c:pt>
                <c:pt idx="23159">
                  <c:v>1.0750500000000001</c:v>
                </c:pt>
                <c:pt idx="23160">
                  <c:v>1.1356900000000001</c:v>
                </c:pt>
                <c:pt idx="23161">
                  <c:v>1.2012400000000001</c:v>
                </c:pt>
                <c:pt idx="23162">
                  <c:v>1.2721199999999999</c:v>
                </c:pt>
                <c:pt idx="23163">
                  <c:v>1.3487100000000001</c:v>
                </c:pt>
                <c:pt idx="23164">
                  <c:v>1.43147</c:v>
                </c:pt>
                <c:pt idx="23165">
                  <c:v>1.5207999999999999</c:v>
                </c:pt>
                <c:pt idx="23166">
                  <c:v>1.6301399999999999</c:v>
                </c:pt>
                <c:pt idx="23167">
                  <c:v>1.74916</c:v>
                </c:pt>
                <c:pt idx="23168">
                  <c:v>1.8786099999999999</c:v>
                </c:pt>
                <c:pt idx="23169">
                  <c:v>2.0192199999999998</c:v>
                </c:pt>
                <c:pt idx="23170">
                  <c:v>2.1718000000000002</c:v>
                </c:pt>
                <c:pt idx="23171">
                  <c:v>2.3371</c:v>
                </c:pt>
                <c:pt idx="23172">
                  <c:v>2.5159400000000001</c:v>
                </c:pt>
                <c:pt idx="23173">
                  <c:v>2.70905</c:v>
                </c:pt>
                <c:pt idx="23174">
                  <c:v>2.9173300000000002</c:v>
                </c:pt>
                <c:pt idx="23175">
                  <c:v>3.1414399999999998</c:v>
                </c:pt>
                <c:pt idx="23176">
                  <c:v>3.41255</c:v>
                </c:pt>
                <c:pt idx="23177">
                  <c:v>3.6484299999999998</c:v>
                </c:pt>
                <c:pt idx="23178">
                  <c:v>3.8992100000000001</c:v>
                </c:pt>
                <c:pt idx="23179">
                  <c:v>4.3042600000000002</c:v>
                </c:pt>
                <c:pt idx="23180">
                  <c:v>4.74533</c:v>
                </c:pt>
                <c:pt idx="23181">
                  <c:v>5.2233000000000001</c:v>
                </c:pt>
                <c:pt idx="23182">
                  <c:v>5.5628099999999998</c:v>
                </c:pt>
                <c:pt idx="23183">
                  <c:v>6.0418000000000003</c:v>
                </c:pt>
                <c:pt idx="23184">
                  <c:v>6.7225400000000004</c:v>
                </c:pt>
                <c:pt idx="23185">
                  <c:v>7.2564799999999998</c:v>
                </c:pt>
                <c:pt idx="23186">
                  <c:v>8.0106699999999993</c:v>
                </c:pt>
                <c:pt idx="23187">
                  <c:v>8.8737399999999997</c:v>
                </c:pt>
                <c:pt idx="23188">
                  <c:v>9.8514400000000002</c:v>
                </c:pt>
                <c:pt idx="23189">
                  <c:v>11.033099999999999</c:v>
                </c:pt>
                <c:pt idx="23190">
                  <c:v>13.145</c:v>
                </c:pt>
                <c:pt idx="23191">
                  <c:v>15.968999999999999</c:v>
                </c:pt>
                <c:pt idx="23192">
                  <c:v>17.593699999999998</c:v>
                </c:pt>
                <c:pt idx="23193">
                  <c:v>18.584</c:v>
                </c:pt>
                <c:pt idx="23194">
                  <c:v>19.473700000000001</c:v>
                </c:pt>
                <c:pt idx="23195">
                  <c:v>20.241499999999998</c:v>
                </c:pt>
                <c:pt idx="23196">
                  <c:v>20.868600000000001</c:v>
                </c:pt>
                <c:pt idx="23197">
                  <c:v>21.339099999999998</c:v>
                </c:pt>
                <c:pt idx="23198">
                  <c:v>21.627199999999998</c:v>
                </c:pt>
                <c:pt idx="23199">
                  <c:v>21.749500000000001</c:v>
                </c:pt>
                <c:pt idx="23200">
                  <c:v>21.769400000000001</c:v>
                </c:pt>
                <c:pt idx="23201">
                  <c:v>21.703600000000002</c:v>
                </c:pt>
                <c:pt idx="23202">
                  <c:v>21.4573</c:v>
                </c:pt>
                <c:pt idx="23203">
                  <c:v>21.071899999999999</c:v>
                </c:pt>
                <c:pt idx="23204">
                  <c:v>20.567900000000002</c:v>
                </c:pt>
                <c:pt idx="23205">
                  <c:v>19.943300000000001</c:v>
                </c:pt>
                <c:pt idx="23206">
                  <c:v>19.078900000000001</c:v>
                </c:pt>
                <c:pt idx="23207">
                  <c:v>17.991099999999999</c:v>
                </c:pt>
                <c:pt idx="23208">
                  <c:v>16.624500000000001</c:v>
                </c:pt>
                <c:pt idx="23209">
                  <c:v>14.5741</c:v>
                </c:pt>
                <c:pt idx="23210">
                  <c:v>11.647500000000001</c:v>
                </c:pt>
                <c:pt idx="23211">
                  <c:v>10.414300000000001</c:v>
                </c:pt>
                <c:pt idx="23212">
                  <c:v>9.2377800000000008</c:v>
                </c:pt>
                <c:pt idx="23213">
                  <c:v>8.2087000000000003</c:v>
                </c:pt>
                <c:pt idx="23214">
                  <c:v>7.3847699999999996</c:v>
                </c:pt>
                <c:pt idx="23215">
                  <c:v>6.8031499999999996</c:v>
                </c:pt>
                <c:pt idx="23216">
                  <c:v>6.2538</c:v>
                </c:pt>
                <c:pt idx="23217">
                  <c:v>5.7374200000000002</c:v>
                </c:pt>
                <c:pt idx="23218">
                  <c:v>5.3209799999999996</c:v>
                </c:pt>
                <c:pt idx="23219">
                  <c:v>4.9287700000000001</c:v>
                </c:pt>
                <c:pt idx="23220">
                  <c:v>4.5603999999999996</c:v>
                </c:pt>
                <c:pt idx="23221">
                  <c:v>4.2154999999999996</c:v>
                </c:pt>
                <c:pt idx="23222">
                  <c:v>3.89337</c:v>
                </c:pt>
                <c:pt idx="23223">
                  <c:v>3.5934200000000001</c:v>
                </c:pt>
                <c:pt idx="23224">
                  <c:v>3.3147600000000002</c:v>
                </c:pt>
                <c:pt idx="23225">
                  <c:v>3.0566</c:v>
                </c:pt>
                <c:pt idx="23226">
                  <c:v>2.8178399999999999</c:v>
                </c:pt>
                <c:pt idx="23227">
                  <c:v>2.5976699999999999</c:v>
                </c:pt>
                <c:pt idx="23228">
                  <c:v>2.39499</c:v>
                </c:pt>
                <c:pt idx="23229">
                  <c:v>2.2088199999999998</c:v>
                </c:pt>
                <c:pt idx="23230">
                  <c:v>2.0380699999999998</c:v>
                </c:pt>
                <c:pt idx="23231">
                  <c:v>1.8817600000000001</c:v>
                </c:pt>
                <c:pt idx="23232">
                  <c:v>1.7388699999999999</c:v>
                </c:pt>
                <c:pt idx="23233">
                  <c:v>1.60846</c:v>
                </c:pt>
                <c:pt idx="23234">
                  <c:v>1.4895099999999999</c:v>
                </c:pt>
                <c:pt idx="23235">
                  <c:v>1.3812</c:v>
                </c:pt>
                <c:pt idx="23236">
                  <c:v>1.2761</c:v>
                </c:pt>
                <c:pt idx="23237">
                  <c:v>1.2036800000000001</c:v>
                </c:pt>
                <c:pt idx="23238">
                  <c:v>1.1366099999999999</c:v>
                </c:pt>
                <c:pt idx="23239">
                  <c:v>1.0745100000000001</c:v>
                </c:pt>
                <c:pt idx="23240">
                  <c:v>1.01701</c:v>
                </c:pt>
                <c:pt idx="23241">
                  <c:v>0.96376700000000004</c:v>
                </c:pt>
                <c:pt idx="23242">
                  <c:v>0.91446499999999997</c:v>
                </c:pt>
                <c:pt idx="23243">
                  <c:v>0.84724900000000003</c:v>
                </c:pt>
                <c:pt idx="23244">
                  <c:v>0.78725699999999998</c:v>
                </c:pt>
                <c:pt idx="23245">
                  <c:v>0.73367700000000002</c:v>
                </c:pt>
                <c:pt idx="23246">
                  <c:v>0.68573700000000004</c:v>
                </c:pt>
                <c:pt idx="23247">
                  <c:v>0.64276999999999995</c:v>
                </c:pt>
                <c:pt idx="23248">
                  <c:v>0.60416700000000001</c:v>
                </c:pt>
                <c:pt idx="23249">
                  <c:v>0.564886</c:v>
                </c:pt>
                <c:pt idx="23250">
                  <c:v>0.52789900000000001</c:v>
                </c:pt>
                <c:pt idx="23251">
                  <c:v>0.49505300000000002</c:v>
                </c:pt>
                <c:pt idx="23252">
                  <c:v>0.46574100000000002</c:v>
                </c:pt>
                <c:pt idx="23253">
                  <c:v>0.43947199999999997</c:v>
                </c:pt>
                <c:pt idx="23254">
                  <c:v>0.41581499999999999</c:v>
                </c:pt>
                <c:pt idx="23255">
                  <c:v>0.39441399999999999</c:v>
                </c:pt>
                <c:pt idx="23256">
                  <c:v>0.37496299999999999</c:v>
                </c:pt>
                <c:pt idx="23257">
                  <c:v>0.357211</c:v>
                </c:pt>
                <c:pt idx="23258">
                  <c:v>0.335814</c:v>
                </c:pt>
                <c:pt idx="23259">
                  <c:v>0.31405499999999997</c:v>
                </c:pt>
                <c:pt idx="23260">
                  <c:v>0.29758200000000001</c:v>
                </c:pt>
                <c:pt idx="23261">
                  <c:v>0.282582</c:v>
                </c:pt>
                <c:pt idx="23262">
                  <c:v>0.26454</c:v>
                </c:pt>
                <c:pt idx="23263">
                  <c:v>0.24840400000000001</c:v>
                </c:pt>
                <c:pt idx="23264">
                  <c:v>0.23388300000000001</c:v>
                </c:pt>
                <c:pt idx="23265">
                  <c:v>0.220747</c:v>
                </c:pt>
                <c:pt idx="23266">
                  <c:v>0.20880699999999999</c:v>
                </c:pt>
                <c:pt idx="23267">
                  <c:v>0.19791300000000001</c:v>
                </c:pt>
                <c:pt idx="23268">
                  <c:v>0.18714</c:v>
                </c:pt>
                <c:pt idx="23269">
                  <c:v>0.17730899999999999</c:v>
                </c:pt>
                <c:pt idx="23270">
                  <c:v>0.16547300000000001</c:v>
                </c:pt>
                <c:pt idx="23271">
                  <c:v>0.15489</c:v>
                </c:pt>
                <c:pt idx="23272">
                  <c:v>0.14538200000000001</c:v>
                </c:pt>
                <c:pt idx="23273">
                  <c:v>0.13680100000000001</c:v>
                </c:pt>
                <c:pt idx="23274">
                  <c:v>0.129025</c:v>
                </c:pt>
                <c:pt idx="23275">
                  <c:v>0.12195400000000001</c:v>
                </c:pt>
                <c:pt idx="23276">
                  <c:v>0.11479300000000001</c:v>
                </c:pt>
                <c:pt idx="23277">
                  <c:v>0.107664</c:v>
                </c:pt>
                <c:pt idx="23278">
                  <c:v>0.101241</c:v>
                </c:pt>
                <c:pt idx="23279">
                  <c:v>9.5428499999999999E-2</c:v>
                </c:pt>
                <c:pt idx="23280">
                  <c:v>9.0150900000000006E-2</c:v>
                </c:pt>
                <c:pt idx="23281">
                  <c:v>8.5342399999999999E-2</c:v>
                </c:pt>
                <c:pt idx="23282">
                  <c:v>8.09478E-2</c:v>
                </c:pt>
                <c:pt idx="23283">
                  <c:v>7.6919799999999997E-2</c:v>
                </c:pt>
                <c:pt idx="23284">
                  <c:v>7.2775999999999993E-2</c:v>
                </c:pt>
                <c:pt idx="23285">
                  <c:v>6.8596000000000004E-2</c:v>
                </c:pt>
                <c:pt idx="23286">
                  <c:v>6.4807400000000001E-2</c:v>
                </c:pt>
                <c:pt idx="23287">
                  <c:v>6.1361699999999998E-2</c:v>
                </c:pt>
                <c:pt idx="23288">
                  <c:v>5.8218199999999998E-2</c:v>
                </c:pt>
                <c:pt idx="23289">
                  <c:v>5.5341799999999997E-2</c:v>
                </c:pt>
                <c:pt idx="23290">
                  <c:v>5.2702899999999997E-2</c:v>
                </c:pt>
                <c:pt idx="23291">
                  <c:v>4.9134400000000002E-2</c:v>
                </c:pt>
                <c:pt idx="23292">
                  <c:v>4.5969799999999998E-2</c:v>
                </c:pt>
                <c:pt idx="23293">
                  <c:v>4.31495E-2</c:v>
                </c:pt>
                <c:pt idx="23294">
                  <c:v>4.0624100000000003E-2</c:v>
                </c:pt>
                <c:pt idx="23295">
                  <c:v>3.8353100000000001E-2</c:v>
                </c:pt>
                <c:pt idx="23296">
                  <c:v>3.6303000000000002E-2</c:v>
                </c:pt>
                <c:pt idx="23297">
                  <c:v>3.4446499999999998E-2</c:v>
                </c:pt>
                <c:pt idx="23298">
                  <c:v>3.27601E-2</c:v>
                </c:pt>
                <c:pt idx="23299">
                  <c:v>3.1224399999999999E-2</c:v>
                </c:pt>
                <c:pt idx="23300">
                  <c:v>2.93818E-2</c:v>
                </c:pt>
                <c:pt idx="23301">
                  <c:v>2.77431E-2</c:v>
                </c:pt>
                <c:pt idx="23302">
                  <c:v>2.6280299999999999E-2</c:v>
                </c:pt>
                <c:pt idx="23303">
                  <c:v>2.49705E-2</c:v>
                </c:pt>
                <c:pt idx="23304">
                  <c:v>2.3794300000000001E-2</c:v>
                </c:pt>
                <c:pt idx="23305">
                  <c:v>2.2735700000000001E-2</c:v>
                </c:pt>
                <c:pt idx="23306">
                  <c:v>2.1781100000000001E-2</c:v>
                </c:pt>
                <c:pt idx="23307">
                  <c:v>2.0617699999999999E-2</c:v>
                </c:pt>
                <c:pt idx="23308">
                  <c:v>1.9779100000000001E-2</c:v>
                </c:pt>
                <c:pt idx="23309">
                  <c:v>1.8799799999999998E-2</c:v>
                </c:pt>
                <c:pt idx="23310">
                  <c:v>1.7959699999999999E-2</c:v>
                </c:pt>
                <c:pt idx="23311">
                  <c:v>1.72397E-2</c:v>
                </c:pt>
                <c:pt idx="23312">
                  <c:v>1.6625500000000001E-2</c:v>
                </c:pt>
                <c:pt idx="23313">
                  <c:v>1.61076E-2</c:v>
                </c:pt>
                <c:pt idx="23314">
                  <c:v>1.56781E-2</c:v>
                </c:pt>
                <c:pt idx="23315">
                  <c:v>1.5330699999999999E-2</c:v>
                </c:pt>
                <c:pt idx="23316">
                  <c:v>1.50583E-2</c:v>
                </c:pt>
                <c:pt idx="23317">
                  <c:v>1.48644E-2</c:v>
                </c:pt>
                <c:pt idx="23318">
                  <c:v>1.47476E-2</c:v>
                </c:pt>
                <c:pt idx="23319">
                  <c:v>1.4708300000000001E-2</c:v>
                </c:pt>
                <c:pt idx="23320">
                  <c:v>1.47371E-2</c:v>
                </c:pt>
                <c:pt idx="23321">
                  <c:v>1.48258E-2</c:v>
                </c:pt>
                <c:pt idx="23322">
                  <c:v>1.49777E-2</c:v>
                </c:pt>
                <c:pt idx="23323">
                  <c:v>1.51965E-2</c:v>
                </c:pt>
                <c:pt idx="23324">
                  <c:v>1.54888E-2</c:v>
                </c:pt>
                <c:pt idx="23325">
                  <c:v>1.58645E-2</c:v>
                </c:pt>
                <c:pt idx="23326">
                  <c:v>1.6334999999999999E-2</c:v>
                </c:pt>
                <c:pt idx="23327">
                  <c:v>1.6913299999999999E-2</c:v>
                </c:pt>
                <c:pt idx="23328">
                  <c:v>1.7430399999999999E-2</c:v>
                </c:pt>
                <c:pt idx="23329">
                  <c:v>1.80267E-2</c:v>
                </c:pt>
                <c:pt idx="23330">
                  <c:v>1.8712800000000002E-2</c:v>
                </c:pt>
                <c:pt idx="23331">
                  <c:v>1.9501299999999999E-2</c:v>
                </c:pt>
                <c:pt idx="23332">
                  <c:v>2.0408300000000001E-2</c:v>
                </c:pt>
                <c:pt idx="23333">
                  <c:v>2.1453799999999999E-2</c:v>
                </c:pt>
                <c:pt idx="23334">
                  <c:v>2.2343700000000001E-2</c:v>
                </c:pt>
                <c:pt idx="23335">
                  <c:v>2.3337900000000002E-2</c:v>
                </c:pt>
                <c:pt idx="23336">
                  <c:v>2.4582900000000001E-2</c:v>
                </c:pt>
                <c:pt idx="23337">
                  <c:v>2.5700799999999999E-2</c:v>
                </c:pt>
                <c:pt idx="23338">
                  <c:v>2.69427E-2</c:v>
                </c:pt>
                <c:pt idx="23339">
                  <c:v>2.83261E-2</c:v>
                </c:pt>
                <c:pt idx="23340">
                  <c:v>2.9871700000000001E-2</c:v>
                </c:pt>
                <c:pt idx="23341">
                  <c:v>3.1604599999999997E-2</c:v>
                </c:pt>
                <c:pt idx="23342">
                  <c:v>3.3554399999999998E-2</c:v>
                </c:pt>
                <c:pt idx="23343">
                  <c:v>3.57576E-2</c:v>
                </c:pt>
                <c:pt idx="23344">
                  <c:v>3.7862199999999999E-2</c:v>
                </c:pt>
                <c:pt idx="23345">
                  <c:v>3.97799E-2</c:v>
                </c:pt>
                <c:pt idx="23346">
                  <c:v>4.1887399999999998E-2</c:v>
                </c:pt>
                <c:pt idx="23347">
                  <c:v>4.4210300000000001E-2</c:v>
                </c:pt>
                <c:pt idx="23348">
                  <c:v>4.6779000000000001E-2</c:v>
                </c:pt>
                <c:pt idx="23349">
                  <c:v>4.96295E-2</c:v>
                </c:pt>
                <c:pt idx="23350">
                  <c:v>5.2804900000000002E-2</c:v>
                </c:pt>
                <c:pt idx="23351">
                  <c:v>5.63571E-2</c:v>
                </c:pt>
                <c:pt idx="23352">
                  <c:v>5.9748999999999997E-2</c:v>
                </c:pt>
                <c:pt idx="23353">
                  <c:v>6.2856300000000004E-2</c:v>
                </c:pt>
                <c:pt idx="23354">
                  <c:v>6.6252900000000003E-2</c:v>
                </c:pt>
                <c:pt idx="23355">
                  <c:v>6.9976700000000003E-2</c:v>
                </c:pt>
                <c:pt idx="23356">
                  <c:v>7.4071999999999999E-2</c:v>
                </c:pt>
                <c:pt idx="23357">
                  <c:v>7.8591300000000003E-2</c:v>
                </c:pt>
                <c:pt idx="23358">
                  <c:v>8.3597000000000005E-2</c:v>
                </c:pt>
                <c:pt idx="23359">
                  <c:v>8.9164300000000002E-2</c:v>
                </c:pt>
                <c:pt idx="23360">
                  <c:v>9.4730099999999998E-2</c:v>
                </c:pt>
                <c:pt idx="23361">
                  <c:v>0.100186</c:v>
                </c:pt>
                <c:pt idx="23362">
                  <c:v>0.10619099999999999</c:v>
                </c:pt>
                <c:pt idx="23363">
                  <c:v>0.112827</c:v>
                </c:pt>
                <c:pt idx="23364">
                  <c:v>0.120194</c:v>
                </c:pt>
                <c:pt idx="23365">
                  <c:v>0.128417</c:v>
                </c:pt>
                <c:pt idx="23366">
                  <c:v>0.135238</c:v>
                </c:pt>
                <c:pt idx="23367">
                  <c:v>0.142709</c:v>
                </c:pt>
                <c:pt idx="23368">
                  <c:v>0.15093400000000001</c:v>
                </c:pt>
                <c:pt idx="23369">
                  <c:v>0.15845300000000001</c:v>
                </c:pt>
                <c:pt idx="23370">
                  <c:v>0.16841100000000001</c:v>
                </c:pt>
                <c:pt idx="23371">
                  <c:v>0.17957799999999999</c:v>
                </c:pt>
                <c:pt idx="23372">
                  <c:v>0.18889900000000001</c:v>
                </c:pt>
                <c:pt idx="23373">
                  <c:v>0.19917699999999999</c:v>
                </c:pt>
                <c:pt idx="23374">
                  <c:v>0.210587</c:v>
                </c:pt>
                <c:pt idx="23375">
                  <c:v>0.22333</c:v>
                </c:pt>
                <c:pt idx="23376">
                  <c:v>0.23766699999999999</c:v>
                </c:pt>
                <c:pt idx="23377">
                  <c:v>0.253913</c:v>
                </c:pt>
                <c:pt idx="23378">
                  <c:v>0.26599699999999998</c:v>
                </c:pt>
                <c:pt idx="23379">
                  <c:v>0.27923999999999999</c:v>
                </c:pt>
                <c:pt idx="23380">
                  <c:v>0.29767500000000002</c:v>
                </c:pt>
                <c:pt idx="23381">
                  <c:v>0.31853300000000001</c:v>
                </c:pt>
                <c:pt idx="23382">
                  <c:v>0.33399400000000001</c:v>
                </c:pt>
                <c:pt idx="23383">
                  <c:v>0.35087099999999999</c:v>
                </c:pt>
                <c:pt idx="23384">
                  <c:v>0.36931999999999998</c:v>
                </c:pt>
                <c:pt idx="23385">
                  <c:v>0.38952599999999998</c:v>
                </c:pt>
                <c:pt idx="23386">
                  <c:v>0.41168199999999999</c:v>
                </c:pt>
                <c:pt idx="23387">
                  <c:v>0.43602000000000002</c:v>
                </c:pt>
                <c:pt idx="23388">
                  <c:v>0.46277299999999999</c:v>
                </c:pt>
                <c:pt idx="23389">
                  <c:v>0.49221500000000001</c:v>
                </c:pt>
                <c:pt idx="23390">
                  <c:v>0.52463400000000004</c:v>
                </c:pt>
                <c:pt idx="23391">
                  <c:v>0.56036300000000006</c:v>
                </c:pt>
                <c:pt idx="23392">
                  <c:v>0.59974000000000005</c:v>
                </c:pt>
                <c:pt idx="23393">
                  <c:v>0.64315599999999995</c:v>
                </c:pt>
                <c:pt idx="23394">
                  <c:v>0.69101400000000002</c:v>
                </c:pt>
                <c:pt idx="23395">
                  <c:v>0.73010799999999998</c:v>
                </c:pt>
                <c:pt idx="23396">
                  <c:v>0.77214799999999995</c:v>
                </c:pt>
                <c:pt idx="23397">
                  <c:v>0.81735899999999995</c:v>
                </c:pt>
                <c:pt idx="23398">
                  <c:v>0.86594700000000002</c:v>
                </c:pt>
                <c:pt idx="23399">
                  <c:v>0.91817099999999996</c:v>
                </c:pt>
                <c:pt idx="23400">
                  <c:v>0.97424900000000003</c:v>
                </c:pt>
                <c:pt idx="23401">
                  <c:v>1.0344500000000001</c:v>
                </c:pt>
                <c:pt idx="23402">
                  <c:v>1.09903</c:v>
                </c:pt>
                <c:pt idx="23403">
                  <c:v>1.1682900000000001</c:v>
                </c:pt>
                <c:pt idx="23404">
                  <c:v>1.24248</c:v>
                </c:pt>
                <c:pt idx="23405">
                  <c:v>1.32193</c:v>
                </c:pt>
                <c:pt idx="23406">
                  <c:v>1.40689</c:v>
                </c:pt>
                <c:pt idx="23407">
                  <c:v>1.49773</c:v>
                </c:pt>
                <c:pt idx="23408">
                  <c:v>1.59473</c:v>
                </c:pt>
                <c:pt idx="23409">
                  <c:v>1.6982200000000001</c:v>
                </c:pt>
                <c:pt idx="23410">
                  <c:v>1.8538600000000001</c:v>
                </c:pt>
                <c:pt idx="23411">
                  <c:v>1.9966900000000001</c:v>
                </c:pt>
                <c:pt idx="23412">
                  <c:v>2.15021</c:v>
                </c:pt>
                <c:pt idx="23413">
                  <c:v>2.3149299999999999</c:v>
                </c:pt>
                <c:pt idx="23414">
                  <c:v>2.4914200000000002</c:v>
                </c:pt>
                <c:pt idx="23415">
                  <c:v>2.6801300000000001</c:v>
                </c:pt>
                <c:pt idx="23416">
                  <c:v>2.8817200000000001</c:v>
                </c:pt>
                <c:pt idx="23417">
                  <c:v>3.1711499999999999</c:v>
                </c:pt>
                <c:pt idx="23418">
                  <c:v>3.4043299999999999</c:v>
                </c:pt>
                <c:pt idx="23419">
                  <c:v>3.7374999999999998</c:v>
                </c:pt>
                <c:pt idx="23420">
                  <c:v>4.0559900000000004</c:v>
                </c:pt>
                <c:pt idx="23421">
                  <c:v>4.5069100000000004</c:v>
                </c:pt>
                <c:pt idx="23422">
                  <c:v>4.9953200000000004</c:v>
                </c:pt>
                <c:pt idx="23423">
                  <c:v>5.5214600000000003</c:v>
                </c:pt>
                <c:pt idx="23424">
                  <c:v>6.0852700000000004</c:v>
                </c:pt>
                <c:pt idx="23425">
                  <c:v>6.6859299999999999</c:v>
                </c:pt>
                <c:pt idx="23426">
                  <c:v>7.36991</c:v>
                </c:pt>
                <c:pt idx="23427">
                  <c:v>8.0924300000000002</c:v>
                </c:pt>
                <c:pt idx="23428">
                  <c:v>9.2411899999999996</c:v>
                </c:pt>
                <c:pt idx="23429">
                  <c:v>10.5657</c:v>
                </c:pt>
                <c:pt idx="23430">
                  <c:v>14.8622</c:v>
                </c:pt>
                <c:pt idx="23431">
                  <c:v>16.178000000000001</c:v>
                </c:pt>
                <c:pt idx="23432">
                  <c:v>17.212399999999999</c:v>
                </c:pt>
                <c:pt idx="23433">
                  <c:v>18.093</c:v>
                </c:pt>
                <c:pt idx="23434">
                  <c:v>18.839300000000001</c:v>
                </c:pt>
                <c:pt idx="23435">
                  <c:v>19.456199999999999</c:v>
                </c:pt>
                <c:pt idx="23436">
                  <c:v>19.9285</c:v>
                </c:pt>
                <c:pt idx="23437">
                  <c:v>20.244199999999999</c:v>
                </c:pt>
                <c:pt idx="23438">
                  <c:v>20.387799999999999</c:v>
                </c:pt>
                <c:pt idx="23439">
                  <c:v>20.4087</c:v>
                </c:pt>
                <c:pt idx="23440">
                  <c:v>20.332000000000001</c:v>
                </c:pt>
                <c:pt idx="23441">
                  <c:v>20.192499999999999</c:v>
                </c:pt>
                <c:pt idx="23442">
                  <c:v>19.926200000000001</c:v>
                </c:pt>
                <c:pt idx="23443">
                  <c:v>19.524899999999999</c:v>
                </c:pt>
                <c:pt idx="23444">
                  <c:v>18.925699999999999</c:v>
                </c:pt>
                <c:pt idx="23445">
                  <c:v>18.325199999999999</c:v>
                </c:pt>
                <c:pt idx="23446">
                  <c:v>17.585699999999999</c:v>
                </c:pt>
                <c:pt idx="23447">
                  <c:v>16.464400000000001</c:v>
                </c:pt>
                <c:pt idx="23448">
                  <c:v>15.0052</c:v>
                </c:pt>
                <c:pt idx="23449">
                  <c:v>12.6143</c:v>
                </c:pt>
                <c:pt idx="23450">
                  <c:v>10.516500000000001</c:v>
                </c:pt>
                <c:pt idx="23451">
                  <c:v>9.33338</c:v>
                </c:pt>
                <c:pt idx="23452">
                  <c:v>8.2097800000000003</c:v>
                </c:pt>
                <c:pt idx="23453">
                  <c:v>7.3480800000000004</c:v>
                </c:pt>
                <c:pt idx="23454">
                  <c:v>6.7374400000000003</c:v>
                </c:pt>
                <c:pt idx="23455">
                  <c:v>6.15937</c:v>
                </c:pt>
                <c:pt idx="23456">
                  <c:v>5.6149500000000003</c:v>
                </c:pt>
                <c:pt idx="23457">
                  <c:v>5.1049699999999998</c:v>
                </c:pt>
                <c:pt idx="23458">
                  <c:v>4.6817099999999998</c:v>
                </c:pt>
                <c:pt idx="23459">
                  <c:v>4.2855400000000001</c:v>
                </c:pt>
                <c:pt idx="23460">
                  <c:v>3.9159999999999999</c:v>
                </c:pt>
                <c:pt idx="23461">
                  <c:v>3.5726200000000001</c:v>
                </c:pt>
                <c:pt idx="23462">
                  <c:v>3.25454</c:v>
                </c:pt>
                <c:pt idx="23463">
                  <c:v>2.9609800000000002</c:v>
                </c:pt>
                <c:pt idx="23464">
                  <c:v>2.75623</c:v>
                </c:pt>
                <c:pt idx="23465">
                  <c:v>2.5642800000000001</c:v>
                </c:pt>
                <c:pt idx="23466">
                  <c:v>2.3756599999999999</c:v>
                </c:pt>
                <c:pt idx="23467">
                  <c:v>2.1835499999999999</c:v>
                </c:pt>
                <c:pt idx="23468">
                  <c:v>2.00623</c:v>
                </c:pt>
                <c:pt idx="23469">
                  <c:v>1.8429500000000001</c:v>
                </c:pt>
                <c:pt idx="23470">
                  <c:v>1.69286</c:v>
                </c:pt>
                <c:pt idx="23471">
                  <c:v>1.5551900000000001</c:v>
                </c:pt>
                <c:pt idx="23472">
                  <c:v>1.4290499999999999</c:v>
                </c:pt>
                <c:pt idx="23473">
                  <c:v>1.31375</c:v>
                </c:pt>
                <c:pt idx="23474">
                  <c:v>1.2084900000000001</c:v>
                </c:pt>
                <c:pt idx="23475">
                  <c:v>1.11253</c:v>
                </c:pt>
                <c:pt idx="23476">
                  <c:v>1.0251600000000001</c:v>
                </c:pt>
                <c:pt idx="23477">
                  <c:v>0.96271300000000004</c:v>
                </c:pt>
                <c:pt idx="23478">
                  <c:v>0.89681200000000005</c:v>
                </c:pt>
                <c:pt idx="23479">
                  <c:v>0.83633800000000003</c:v>
                </c:pt>
                <c:pt idx="23480">
                  <c:v>0.78087600000000001</c:v>
                </c:pt>
                <c:pt idx="23481">
                  <c:v>0.73003399999999996</c:v>
                </c:pt>
                <c:pt idx="23482">
                  <c:v>0.68344499999999997</c:v>
                </c:pt>
                <c:pt idx="23483">
                  <c:v>0.64076599999999995</c:v>
                </c:pt>
                <c:pt idx="23484">
                  <c:v>0.60167499999999996</c:v>
                </c:pt>
                <c:pt idx="23485">
                  <c:v>0.56586599999999998</c:v>
                </c:pt>
                <c:pt idx="23486">
                  <c:v>0.53305999999999998</c:v>
                </c:pt>
                <c:pt idx="23487">
                  <c:v>0.50300100000000003</c:v>
                </c:pt>
                <c:pt idx="23488">
                  <c:v>0.47544599999999998</c:v>
                </c:pt>
                <c:pt idx="23489">
                  <c:v>0.45017200000000002</c:v>
                </c:pt>
                <c:pt idx="23490">
                  <c:v>0.42697400000000002</c:v>
                </c:pt>
                <c:pt idx="23491">
                  <c:v>0.405665</c:v>
                </c:pt>
                <c:pt idx="23492">
                  <c:v>0.38607399999999997</c:v>
                </c:pt>
                <c:pt idx="23493">
                  <c:v>0.36708000000000002</c:v>
                </c:pt>
                <c:pt idx="23494">
                  <c:v>0.34877599999999997</c:v>
                </c:pt>
                <c:pt idx="23495">
                  <c:v>0.33203100000000002</c:v>
                </c:pt>
                <c:pt idx="23496">
                  <c:v>0.31668600000000002</c:v>
                </c:pt>
                <c:pt idx="23497">
                  <c:v>0.29598099999999999</c:v>
                </c:pt>
                <c:pt idx="23498">
                  <c:v>0.27767700000000001</c:v>
                </c:pt>
                <c:pt idx="23499">
                  <c:v>0.26141900000000001</c:v>
                </c:pt>
                <c:pt idx="23500">
                  <c:v>0.24689900000000001</c:v>
                </c:pt>
                <c:pt idx="23501">
                  <c:v>0.23386799999999999</c:v>
                </c:pt>
                <c:pt idx="23502">
                  <c:v>0.222111</c:v>
                </c:pt>
                <c:pt idx="23503">
                  <c:v>0.21145</c:v>
                </c:pt>
                <c:pt idx="23504">
                  <c:v>0.198685</c:v>
                </c:pt>
                <c:pt idx="23505">
                  <c:v>0.186776</c:v>
                </c:pt>
                <c:pt idx="23506">
                  <c:v>0.176144</c:v>
                </c:pt>
                <c:pt idx="23507">
                  <c:v>0.16658000000000001</c:v>
                </c:pt>
                <c:pt idx="23508">
                  <c:v>0.15792100000000001</c:v>
                </c:pt>
                <c:pt idx="23509">
                  <c:v>0.150035</c:v>
                </c:pt>
                <c:pt idx="23510">
                  <c:v>0.142817</c:v>
                </c:pt>
                <c:pt idx="23511">
                  <c:v>0.13408900000000001</c:v>
                </c:pt>
                <c:pt idx="23512">
                  <c:v>0.12623799999999999</c:v>
                </c:pt>
                <c:pt idx="23513">
                  <c:v>0.11913700000000001</c:v>
                </c:pt>
                <c:pt idx="23514">
                  <c:v>0.11180900000000001</c:v>
                </c:pt>
                <c:pt idx="23515">
                  <c:v>0.104425</c:v>
                </c:pt>
                <c:pt idx="23516">
                  <c:v>9.7820099999999993E-2</c:v>
                </c:pt>
                <c:pt idx="23517">
                  <c:v>9.1881299999999999E-2</c:v>
                </c:pt>
                <c:pt idx="23518">
                  <c:v>8.6518200000000003E-2</c:v>
                </c:pt>
                <c:pt idx="23519">
                  <c:v>8.1655699999999998E-2</c:v>
                </c:pt>
                <c:pt idx="23520">
                  <c:v>7.7231599999999997E-2</c:v>
                </c:pt>
                <c:pt idx="23521">
                  <c:v>7.3192900000000005E-2</c:v>
                </c:pt>
                <c:pt idx="23522">
                  <c:v>6.9103399999999995E-2</c:v>
                </c:pt>
                <c:pt idx="23523">
                  <c:v>6.5029199999999995E-2</c:v>
                </c:pt>
                <c:pt idx="23524">
                  <c:v>6.1343399999999999E-2</c:v>
                </c:pt>
                <c:pt idx="23525">
                  <c:v>5.7997199999999999E-2</c:v>
                </c:pt>
                <c:pt idx="23526">
                  <c:v>5.4949400000000002E-2</c:v>
                </c:pt>
                <c:pt idx="23527">
                  <c:v>5.21649E-2</c:v>
                </c:pt>
                <c:pt idx="23528">
                  <c:v>4.9613900000000002E-2</c:v>
                </c:pt>
                <c:pt idx="23529">
                  <c:v>4.6169500000000002E-2</c:v>
                </c:pt>
                <c:pt idx="23530">
                  <c:v>4.3207299999999997E-2</c:v>
                </c:pt>
                <c:pt idx="23531">
                  <c:v>4.05627E-2</c:v>
                </c:pt>
                <c:pt idx="23532">
                  <c:v>3.81914E-2</c:v>
                </c:pt>
                <c:pt idx="23533">
                  <c:v>3.6056900000000003E-2</c:v>
                </c:pt>
                <c:pt idx="23534">
                  <c:v>3.4128600000000002E-2</c:v>
                </c:pt>
                <c:pt idx="23535">
                  <c:v>3.2381E-2</c:v>
                </c:pt>
                <c:pt idx="23536">
                  <c:v>3.0792199999999999E-2</c:v>
                </c:pt>
                <c:pt idx="23537">
                  <c:v>2.93437E-2</c:v>
                </c:pt>
                <c:pt idx="23538">
                  <c:v>2.7706499999999998E-2</c:v>
                </c:pt>
                <c:pt idx="23539">
                  <c:v>2.6237699999999999E-2</c:v>
                </c:pt>
                <c:pt idx="23540">
                  <c:v>2.4915199999999998E-2</c:v>
                </c:pt>
                <c:pt idx="23541">
                  <c:v>2.37208E-2</c:v>
                </c:pt>
                <c:pt idx="23542">
                  <c:v>2.26389E-2</c:v>
                </c:pt>
                <c:pt idx="23543">
                  <c:v>2.16563E-2</c:v>
                </c:pt>
                <c:pt idx="23544">
                  <c:v>2.0344500000000001E-2</c:v>
                </c:pt>
                <c:pt idx="23545">
                  <c:v>1.9307100000000001E-2</c:v>
                </c:pt>
                <c:pt idx="23546">
                  <c:v>1.8433700000000001E-2</c:v>
                </c:pt>
                <c:pt idx="23547">
                  <c:v>1.76499E-2</c:v>
                </c:pt>
                <c:pt idx="23548">
                  <c:v>1.6725199999999999E-2</c:v>
                </c:pt>
                <c:pt idx="23549">
                  <c:v>1.5918999999999999E-2</c:v>
                </c:pt>
                <c:pt idx="23550">
                  <c:v>1.5214399999999999E-2</c:v>
                </c:pt>
                <c:pt idx="23551">
                  <c:v>1.4597799999999999E-2</c:v>
                </c:pt>
                <c:pt idx="23552">
                  <c:v>1.40579E-2</c:v>
                </c:pt>
                <c:pt idx="23553">
                  <c:v>1.35852E-2</c:v>
                </c:pt>
                <c:pt idx="23554">
                  <c:v>1.3052599999999999E-2</c:v>
                </c:pt>
                <c:pt idx="23555">
                  <c:v>1.26073E-2</c:v>
                </c:pt>
                <c:pt idx="23556">
                  <c:v>1.22378E-2</c:v>
                </c:pt>
                <c:pt idx="23557">
                  <c:v>1.1934E-2</c:v>
                </c:pt>
                <c:pt idx="23558">
                  <c:v>1.1687899999999999E-2</c:v>
                </c:pt>
                <c:pt idx="23559">
                  <c:v>1.1494600000000001E-2</c:v>
                </c:pt>
                <c:pt idx="23560">
                  <c:v>1.1350499999999999E-2</c:v>
                </c:pt>
                <c:pt idx="23561">
                  <c:v>1.1219E-2</c:v>
                </c:pt>
                <c:pt idx="23562">
                  <c:v>1.11842E-2</c:v>
                </c:pt>
                <c:pt idx="23563">
                  <c:v>1.1239600000000001E-2</c:v>
                </c:pt>
                <c:pt idx="23564">
                  <c:v>1.1381199999999999E-2</c:v>
                </c:pt>
                <c:pt idx="23565">
                  <c:v>1.16118E-2</c:v>
                </c:pt>
                <c:pt idx="23566">
                  <c:v>1.19381E-2</c:v>
                </c:pt>
                <c:pt idx="23567">
                  <c:v>1.2213099999999999E-2</c:v>
                </c:pt>
                <c:pt idx="23568">
                  <c:v>1.2537599999999999E-2</c:v>
                </c:pt>
                <c:pt idx="23569">
                  <c:v>1.29158E-2</c:v>
                </c:pt>
                <c:pt idx="23570">
                  <c:v>1.3353200000000001E-2</c:v>
                </c:pt>
                <c:pt idx="23571">
                  <c:v>1.38564E-2</c:v>
                </c:pt>
                <c:pt idx="23572">
                  <c:v>1.44329E-2</c:v>
                </c:pt>
                <c:pt idx="23573">
                  <c:v>1.5092700000000001E-2</c:v>
                </c:pt>
                <c:pt idx="23574">
                  <c:v>1.58499E-2</c:v>
                </c:pt>
                <c:pt idx="23575">
                  <c:v>1.6719999999999999E-2</c:v>
                </c:pt>
                <c:pt idx="23576">
                  <c:v>1.7457500000000001E-2</c:v>
                </c:pt>
                <c:pt idx="23577">
                  <c:v>1.8529E-2</c:v>
                </c:pt>
                <c:pt idx="23578">
                  <c:v>1.9425399999999999E-2</c:v>
                </c:pt>
                <c:pt idx="23579">
                  <c:v>2.04225E-2</c:v>
                </c:pt>
                <c:pt idx="23580">
                  <c:v>2.1534500000000002E-2</c:v>
                </c:pt>
                <c:pt idx="23581">
                  <c:v>2.2778799999999998E-2</c:v>
                </c:pt>
                <c:pt idx="23582">
                  <c:v>2.4175700000000001E-2</c:v>
                </c:pt>
                <c:pt idx="23583">
                  <c:v>2.5750200000000001E-2</c:v>
                </c:pt>
                <c:pt idx="23584">
                  <c:v>2.7065599999999999E-2</c:v>
                </c:pt>
                <c:pt idx="23585">
                  <c:v>2.88198E-2</c:v>
                </c:pt>
                <c:pt idx="23586">
                  <c:v>3.0222200000000001E-2</c:v>
                </c:pt>
                <c:pt idx="23587">
                  <c:v>3.17536E-2</c:v>
                </c:pt>
                <c:pt idx="23588">
                  <c:v>3.3430000000000001E-2</c:v>
                </c:pt>
                <c:pt idx="23589">
                  <c:v>3.5270099999999999E-2</c:v>
                </c:pt>
                <c:pt idx="23590">
                  <c:v>3.7296299999999998E-2</c:v>
                </c:pt>
                <c:pt idx="23591">
                  <c:v>3.9534899999999998E-2</c:v>
                </c:pt>
                <c:pt idx="23592">
                  <c:v>4.2017400000000003E-2</c:v>
                </c:pt>
                <c:pt idx="23593">
                  <c:v>4.41159E-2</c:v>
                </c:pt>
                <c:pt idx="23594">
                  <c:v>4.6400200000000003E-2</c:v>
                </c:pt>
                <c:pt idx="23595">
                  <c:v>4.8892699999999997E-2</c:v>
                </c:pt>
                <c:pt idx="23596">
                  <c:v>5.1619600000000002E-2</c:v>
                </c:pt>
                <c:pt idx="23597">
                  <c:v>5.46115E-2</c:v>
                </c:pt>
                <c:pt idx="23598">
                  <c:v>5.7903900000000001E-2</c:v>
                </c:pt>
                <c:pt idx="23599">
                  <c:v>6.1539000000000003E-2</c:v>
                </c:pt>
                <c:pt idx="23600">
                  <c:v>6.5566299999999994E-2</c:v>
                </c:pt>
                <c:pt idx="23601">
                  <c:v>6.9110500000000005E-2</c:v>
                </c:pt>
                <c:pt idx="23602">
                  <c:v>7.2979100000000005E-2</c:v>
                </c:pt>
                <c:pt idx="23603">
                  <c:v>7.7213900000000002E-2</c:v>
                </c:pt>
                <c:pt idx="23604">
                  <c:v>8.1863199999999997E-2</c:v>
                </c:pt>
                <c:pt idx="23605">
                  <c:v>8.6984400000000003E-2</c:v>
                </c:pt>
                <c:pt idx="23606">
                  <c:v>9.2644500000000005E-2</c:v>
                </c:pt>
                <c:pt idx="23607">
                  <c:v>9.8924300000000007E-2</c:v>
                </c:pt>
                <c:pt idx="23608">
                  <c:v>0.10592</c:v>
                </c:pt>
                <c:pt idx="23609">
                  <c:v>0.111707</c:v>
                </c:pt>
                <c:pt idx="23610">
                  <c:v>0.11802</c:v>
                </c:pt>
                <c:pt idx="23611">
                  <c:v>0.124929</c:v>
                </c:pt>
                <c:pt idx="23612">
                  <c:v>0.13251299999999999</c:v>
                </c:pt>
                <c:pt idx="23613">
                  <c:v>0.14086699999999999</c:v>
                </c:pt>
                <c:pt idx="23614">
                  <c:v>0.15010499999999999</c:v>
                </c:pt>
                <c:pt idx="23615">
                  <c:v>0.16036300000000001</c:v>
                </c:pt>
                <c:pt idx="23616">
                  <c:v>0.17180500000000001</c:v>
                </c:pt>
                <c:pt idx="23617">
                  <c:v>0.181285</c:v>
                </c:pt>
                <c:pt idx="23618">
                  <c:v>0.19164800000000001</c:v>
                </c:pt>
                <c:pt idx="23619">
                  <c:v>0.203018</c:v>
                </c:pt>
                <c:pt idx="23620">
                  <c:v>0.21554300000000001</c:v>
                </c:pt>
                <c:pt idx="23621">
                  <c:v>0.229406</c:v>
                </c:pt>
                <c:pt idx="23622">
                  <c:v>0.24482999999999999</c:v>
                </c:pt>
                <c:pt idx="23623">
                  <c:v>0.26209900000000003</c:v>
                </c:pt>
                <c:pt idx="23624">
                  <c:v>0.276474</c:v>
                </c:pt>
                <c:pt idx="23625">
                  <c:v>0.29014099999999998</c:v>
                </c:pt>
                <c:pt idx="23626">
                  <c:v>0.308722</c:v>
                </c:pt>
                <c:pt idx="23627">
                  <c:v>0.32952900000000002</c:v>
                </c:pt>
                <c:pt idx="23628">
                  <c:v>0.34685100000000002</c:v>
                </c:pt>
                <c:pt idx="23629">
                  <c:v>0.36588999999999999</c:v>
                </c:pt>
                <c:pt idx="23630">
                  <c:v>0.38692100000000001</c:v>
                </c:pt>
                <c:pt idx="23631">
                  <c:v>0.41025499999999998</c:v>
                </c:pt>
                <c:pt idx="23632">
                  <c:v>0.436278</c:v>
                </c:pt>
                <c:pt idx="23633">
                  <c:v>0.46544200000000002</c:v>
                </c:pt>
                <c:pt idx="23634">
                  <c:v>0.49829400000000001</c:v>
                </c:pt>
                <c:pt idx="23635">
                  <c:v>0.53041899999999997</c:v>
                </c:pt>
                <c:pt idx="23636">
                  <c:v>0.56353299999999995</c:v>
                </c:pt>
                <c:pt idx="23637">
                  <c:v>0.60033400000000003</c:v>
                </c:pt>
                <c:pt idx="23638">
                  <c:v>0.64135299999999995</c:v>
                </c:pt>
                <c:pt idx="23639">
                  <c:v>0.68715800000000005</c:v>
                </c:pt>
                <c:pt idx="23640">
                  <c:v>0.73841699999999999</c:v>
                </c:pt>
                <c:pt idx="23641">
                  <c:v>0.79586500000000004</c:v>
                </c:pt>
                <c:pt idx="23642">
                  <c:v>0.83801300000000001</c:v>
                </c:pt>
                <c:pt idx="23643">
                  <c:v>0.88353700000000002</c:v>
                </c:pt>
                <c:pt idx="23644">
                  <c:v>0.93274500000000005</c:v>
                </c:pt>
                <c:pt idx="23645">
                  <c:v>0.98592400000000002</c:v>
                </c:pt>
                <c:pt idx="23646">
                  <c:v>1.0434099999999999</c:v>
                </c:pt>
                <c:pt idx="23647">
                  <c:v>1.10554</c:v>
                </c:pt>
                <c:pt idx="23648">
                  <c:v>1.1871499999999999</c:v>
                </c:pt>
                <c:pt idx="23649">
                  <c:v>1.2767200000000001</c:v>
                </c:pt>
                <c:pt idx="23650">
                  <c:v>1.3749800000000001</c:v>
                </c:pt>
                <c:pt idx="23651">
                  <c:v>1.4826999999999999</c:v>
                </c:pt>
                <c:pt idx="23652">
                  <c:v>1.6006899999999999</c:v>
                </c:pt>
                <c:pt idx="23653">
                  <c:v>1.7297800000000001</c:v>
                </c:pt>
                <c:pt idx="23654">
                  <c:v>1.87086</c:v>
                </c:pt>
                <c:pt idx="23655">
                  <c:v>2.0247600000000001</c:v>
                </c:pt>
                <c:pt idx="23656">
                  <c:v>2.1924899999999998</c:v>
                </c:pt>
                <c:pt idx="23657">
                  <c:v>2.3748900000000002</c:v>
                </c:pt>
                <c:pt idx="23658">
                  <c:v>2.58026</c:v>
                </c:pt>
                <c:pt idx="23659">
                  <c:v>2.8193700000000002</c:v>
                </c:pt>
                <c:pt idx="23660">
                  <c:v>3.0800299999999998</c:v>
                </c:pt>
                <c:pt idx="23661">
                  <c:v>3.3633500000000001</c:v>
                </c:pt>
                <c:pt idx="23662">
                  <c:v>3.6704699999999999</c:v>
                </c:pt>
                <c:pt idx="23663">
                  <c:v>4.0023</c:v>
                </c:pt>
                <c:pt idx="23664">
                  <c:v>4.4076199999999996</c:v>
                </c:pt>
                <c:pt idx="23665">
                  <c:v>4.8465400000000001</c:v>
                </c:pt>
                <c:pt idx="23666">
                  <c:v>5.3198499999999997</c:v>
                </c:pt>
                <c:pt idx="23667">
                  <c:v>5.8517400000000004</c:v>
                </c:pt>
                <c:pt idx="23668">
                  <c:v>6.4215400000000002</c:v>
                </c:pt>
                <c:pt idx="23669">
                  <c:v>7.0693799999999998</c:v>
                </c:pt>
                <c:pt idx="23670">
                  <c:v>7.9031900000000004</c:v>
                </c:pt>
                <c:pt idx="23671">
                  <c:v>8.6835400000000007</c:v>
                </c:pt>
                <c:pt idx="23672">
                  <c:v>9.6312899999999999</c:v>
                </c:pt>
                <c:pt idx="23673">
                  <c:v>11.1122</c:v>
                </c:pt>
                <c:pt idx="23674">
                  <c:v>15.3348</c:v>
                </c:pt>
                <c:pt idx="23675">
                  <c:v>16.658899999999999</c:v>
                </c:pt>
                <c:pt idx="23676">
                  <c:v>17.5489</c:v>
                </c:pt>
                <c:pt idx="23677">
                  <c:v>18.422000000000001</c:v>
                </c:pt>
                <c:pt idx="23678">
                  <c:v>19.182400000000001</c:v>
                </c:pt>
                <c:pt idx="23679">
                  <c:v>19.811599999999999</c:v>
                </c:pt>
                <c:pt idx="23680">
                  <c:v>20.198699999999999</c:v>
                </c:pt>
                <c:pt idx="23681">
                  <c:v>20.506799999999998</c:v>
                </c:pt>
                <c:pt idx="23682">
                  <c:v>20.6938</c:v>
                </c:pt>
                <c:pt idx="23683">
                  <c:v>20.782699999999998</c:v>
                </c:pt>
                <c:pt idx="23684">
                  <c:v>20.783899999999999</c:v>
                </c:pt>
                <c:pt idx="23685">
                  <c:v>20.7117</c:v>
                </c:pt>
                <c:pt idx="23686">
                  <c:v>20.552800000000001</c:v>
                </c:pt>
                <c:pt idx="23687">
                  <c:v>20.2072</c:v>
                </c:pt>
                <c:pt idx="23688">
                  <c:v>19.751899999999999</c:v>
                </c:pt>
                <c:pt idx="23689">
                  <c:v>19.178699999999999</c:v>
                </c:pt>
                <c:pt idx="23690">
                  <c:v>18.3766</c:v>
                </c:pt>
                <c:pt idx="23691">
                  <c:v>17.357900000000001</c:v>
                </c:pt>
                <c:pt idx="23692">
                  <c:v>16.0686</c:v>
                </c:pt>
                <c:pt idx="23693">
                  <c:v>14.4602</c:v>
                </c:pt>
                <c:pt idx="23694">
                  <c:v>10.955299999999999</c:v>
                </c:pt>
                <c:pt idx="23695">
                  <c:v>9.6603200000000005</c:v>
                </c:pt>
                <c:pt idx="23696">
                  <c:v>8.8353199999999994</c:v>
                </c:pt>
                <c:pt idx="23697">
                  <c:v>8.0181299999999993</c:v>
                </c:pt>
                <c:pt idx="23698">
                  <c:v>7.2184100000000004</c:v>
                </c:pt>
                <c:pt idx="23699">
                  <c:v>6.4712300000000003</c:v>
                </c:pt>
                <c:pt idx="23700">
                  <c:v>5.9468199999999998</c:v>
                </c:pt>
                <c:pt idx="23701">
                  <c:v>5.4539999999999997</c:v>
                </c:pt>
                <c:pt idx="23702">
                  <c:v>5.0566500000000003</c:v>
                </c:pt>
                <c:pt idx="23703">
                  <c:v>4.6825000000000001</c:v>
                </c:pt>
                <c:pt idx="23704">
                  <c:v>4.3311599999999997</c:v>
                </c:pt>
                <c:pt idx="23705">
                  <c:v>4.0022799999999998</c:v>
                </c:pt>
                <c:pt idx="23706">
                  <c:v>3.6951700000000001</c:v>
                </c:pt>
                <c:pt idx="23707">
                  <c:v>3.4092699999999998</c:v>
                </c:pt>
                <c:pt idx="23708">
                  <c:v>3.1437300000000001</c:v>
                </c:pt>
                <c:pt idx="23709">
                  <c:v>2.89777</c:v>
                </c:pt>
                <c:pt idx="23710">
                  <c:v>2.6703600000000001</c:v>
                </c:pt>
                <c:pt idx="23711">
                  <c:v>2.46069</c:v>
                </c:pt>
                <c:pt idx="23712">
                  <c:v>2.2677299999999998</c:v>
                </c:pt>
                <c:pt idx="23713">
                  <c:v>2.0905200000000002</c:v>
                </c:pt>
                <c:pt idx="23714">
                  <c:v>1.9280299999999999</c:v>
                </c:pt>
                <c:pt idx="23715">
                  <c:v>1.77932</c:v>
                </c:pt>
                <c:pt idx="23716">
                  <c:v>1.6434</c:v>
                </c:pt>
                <c:pt idx="23717">
                  <c:v>1.51939</c:v>
                </c:pt>
                <c:pt idx="23718">
                  <c:v>1.4063000000000001</c:v>
                </c:pt>
                <c:pt idx="23719">
                  <c:v>1.30335</c:v>
                </c:pt>
                <c:pt idx="23720">
                  <c:v>1.20347</c:v>
                </c:pt>
                <c:pt idx="23721">
                  <c:v>1.1346700000000001</c:v>
                </c:pt>
                <c:pt idx="23722">
                  <c:v>1.0709500000000001</c:v>
                </c:pt>
                <c:pt idx="23723">
                  <c:v>1.01197</c:v>
                </c:pt>
                <c:pt idx="23724">
                  <c:v>0.95736900000000003</c:v>
                </c:pt>
                <c:pt idx="23725">
                  <c:v>0.90681900000000004</c:v>
                </c:pt>
                <c:pt idx="23726">
                  <c:v>0.86001799999999995</c:v>
                </c:pt>
                <c:pt idx="23727">
                  <c:v>0.79622400000000004</c:v>
                </c:pt>
                <c:pt idx="23728">
                  <c:v>0.73930099999999999</c:v>
                </c:pt>
                <c:pt idx="23729">
                  <c:v>0.68847499999999995</c:v>
                </c:pt>
                <c:pt idx="23730">
                  <c:v>0.64300900000000005</c:v>
                </c:pt>
                <c:pt idx="23731">
                  <c:v>0.60226900000000005</c:v>
                </c:pt>
                <c:pt idx="23732">
                  <c:v>0.56567699999999999</c:v>
                </c:pt>
                <c:pt idx="23733">
                  <c:v>0.52844999999999998</c:v>
                </c:pt>
                <c:pt idx="23734">
                  <c:v>0.49340800000000001</c:v>
                </c:pt>
                <c:pt idx="23735">
                  <c:v>0.46229700000000001</c:v>
                </c:pt>
                <c:pt idx="23736">
                  <c:v>0.43454399999999999</c:v>
                </c:pt>
                <c:pt idx="23737">
                  <c:v>0.40967900000000002</c:v>
                </c:pt>
                <c:pt idx="23738">
                  <c:v>0.387295</c:v>
                </c:pt>
                <c:pt idx="23739">
                  <c:v>0.36705199999999999</c:v>
                </c:pt>
                <c:pt idx="23740">
                  <c:v>0.34866200000000003</c:v>
                </c:pt>
                <c:pt idx="23741">
                  <c:v>0.33188400000000001</c:v>
                </c:pt>
                <c:pt idx="23742">
                  <c:v>0.311672</c:v>
                </c:pt>
                <c:pt idx="23743">
                  <c:v>0.29666100000000001</c:v>
                </c:pt>
                <c:pt idx="23744">
                  <c:v>0.28060800000000002</c:v>
                </c:pt>
                <c:pt idx="23745">
                  <c:v>0.26602399999999998</c:v>
                </c:pt>
                <c:pt idx="23746">
                  <c:v>0.25271100000000002</c:v>
                </c:pt>
                <c:pt idx="23747">
                  <c:v>0.23666400000000001</c:v>
                </c:pt>
                <c:pt idx="23748">
                  <c:v>0.22228100000000001</c:v>
                </c:pt>
                <c:pt idx="23749">
                  <c:v>0.209318</c:v>
                </c:pt>
                <c:pt idx="23750">
                  <c:v>0.197577</c:v>
                </c:pt>
                <c:pt idx="23751">
                  <c:v>0.18689800000000001</c:v>
                </c:pt>
                <c:pt idx="23752">
                  <c:v>0.176117</c:v>
                </c:pt>
                <c:pt idx="23753">
                  <c:v>0.165404</c:v>
                </c:pt>
                <c:pt idx="23754">
                  <c:v>0.15573200000000001</c:v>
                </c:pt>
                <c:pt idx="23755">
                  <c:v>0.14696699999999999</c:v>
                </c:pt>
                <c:pt idx="23756">
                  <c:v>0.13899300000000001</c:v>
                </c:pt>
                <c:pt idx="23757">
                  <c:v>0.131716</c:v>
                </c:pt>
                <c:pt idx="23758">
                  <c:v>0.125055</c:v>
                </c:pt>
                <c:pt idx="23759">
                  <c:v>0.11894200000000001</c:v>
                </c:pt>
                <c:pt idx="23760">
                  <c:v>0.112099</c:v>
                </c:pt>
                <c:pt idx="23761">
                  <c:v>0.104814</c:v>
                </c:pt>
                <c:pt idx="23762">
                  <c:v>9.8302799999999996E-2</c:v>
                </c:pt>
                <c:pt idx="23763">
                  <c:v>9.2458499999999999E-2</c:v>
                </c:pt>
                <c:pt idx="23764">
                  <c:v>8.7193699999999999E-2</c:v>
                </c:pt>
                <c:pt idx="23765">
                  <c:v>8.24347E-2</c:v>
                </c:pt>
                <c:pt idx="23766">
                  <c:v>7.8119900000000006E-2</c:v>
                </c:pt>
                <c:pt idx="23767">
                  <c:v>7.4196799999999993E-2</c:v>
                </c:pt>
                <c:pt idx="23768">
                  <c:v>7.0195999999999995E-2</c:v>
                </c:pt>
                <c:pt idx="23769">
                  <c:v>6.6200099999999998E-2</c:v>
                </c:pt>
                <c:pt idx="23770">
                  <c:v>6.2617500000000006E-2</c:v>
                </c:pt>
                <c:pt idx="23771">
                  <c:v>5.9395900000000001E-2</c:v>
                </c:pt>
                <c:pt idx="23772">
                  <c:v>5.6491300000000001E-2</c:v>
                </c:pt>
                <c:pt idx="23773">
                  <c:v>5.3866600000000001E-2</c:v>
                </c:pt>
                <c:pt idx="23774">
                  <c:v>5.1490099999999997E-2</c:v>
                </c:pt>
                <c:pt idx="23775">
                  <c:v>4.9334900000000001E-2</c:v>
                </c:pt>
                <c:pt idx="23776">
                  <c:v>4.6826E-2</c:v>
                </c:pt>
                <c:pt idx="23777">
                  <c:v>4.4769700000000003E-2</c:v>
                </c:pt>
                <c:pt idx="23778">
                  <c:v>4.2933199999999998E-2</c:v>
                </c:pt>
                <c:pt idx="23779">
                  <c:v>4.0784500000000001E-2</c:v>
                </c:pt>
                <c:pt idx="23780">
                  <c:v>3.8935499999999998E-2</c:v>
                </c:pt>
                <c:pt idx="23781">
                  <c:v>3.7347999999999999E-2</c:v>
                </c:pt>
                <c:pt idx="23782">
                  <c:v>3.5991500000000003E-2</c:v>
                </c:pt>
                <c:pt idx="23783">
                  <c:v>3.4841400000000002E-2</c:v>
                </c:pt>
                <c:pt idx="23784">
                  <c:v>3.38778E-2</c:v>
                </c:pt>
                <c:pt idx="23785">
                  <c:v>3.2990800000000001E-2</c:v>
                </c:pt>
                <c:pt idx="23786">
                  <c:v>3.23045E-2</c:v>
                </c:pt>
                <c:pt idx="23787">
                  <c:v>3.1805E-2</c:v>
                </c:pt>
                <c:pt idx="23788">
                  <c:v>3.1482499999999997E-2</c:v>
                </c:pt>
                <c:pt idx="23789">
                  <c:v>3.1330499999999997E-2</c:v>
                </c:pt>
                <c:pt idx="23790">
                  <c:v>3.1317200000000003E-2</c:v>
                </c:pt>
                <c:pt idx="23791">
                  <c:v>3.1406700000000003E-2</c:v>
                </c:pt>
                <c:pt idx="23792">
                  <c:v>3.1704299999999998E-2</c:v>
                </c:pt>
                <c:pt idx="23793">
                  <c:v>3.2217500000000003E-2</c:v>
                </c:pt>
                <c:pt idx="23794">
                  <c:v>3.2959000000000002E-2</c:v>
                </c:pt>
                <c:pt idx="23795">
                  <c:v>3.39478E-2</c:v>
                </c:pt>
                <c:pt idx="23796">
                  <c:v>3.4866899999999999E-2</c:v>
                </c:pt>
                <c:pt idx="23797">
                  <c:v>3.5953300000000001E-2</c:v>
                </c:pt>
                <c:pt idx="23798">
                  <c:v>3.7224E-2</c:v>
                </c:pt>
                <c:pt idx="23799">
                  <c:v>3.8699600000000001E-2</c:v>
                </c:pt>
                <c:pt idx="23800">
                  <c:v>4.07666E-2</c:v>
                </c:pt>
                <c:pt idx="23801">
                  <c:v>4.2353799999999997E-2</c:v>
                </c:pt>
                <c:pt idx="23802">
                  <c:v>4.4131099999999999E-2</c:v>
                </c:pt>
                <c:pt idx="23803">
                  <c:v>4.6122200000000002E-2</c:v>
                </c:pt>
                <c:pt idx="23804">
                  <c:v>4.83547E-2</c:v>
                </c:pt>
                <c:pt idx="23805">
                  <c:v>5.0861299999999998E-2</c:v>
                </c:pt>
                <c:pt idx="23806">
                  <c:v>5.3680600000000002E-2</c:v>
                </c:pt>
                <c:pt idx="23807">
                  <c:v>5.65791E-2</c:v>
                </c:pt>
                <c:pt idx="23808">
                  <c:v>5.95119E-2</c:v>
                </c:pt>
                <c:pt idx="23809">
                  <c:v>6.2767299999999998E-2</c:v>
                </c:pt>
                <c:pt idx="23810">
                  <c:v>6.6390500000000005E-2</c:v>
                </c:pt>
                <c:pt idx="23811">
                  <c:v>7.04351E-2</c:v>
                </c:pt>
                <c:pt idx="23812">
                  <c:v>7.4965299999999999E-2</c:v>
                </c:pt>
                <c:pt idx="23813">
                  <c:v>8.0058500000000005E-2</c:v>
                </c:pt>
                <c:pt idx="23814">
                  <c:v>8.4303699999999995E-2</c:v>
                </c:pt>
                <c:pt idx="23815">
                  <c:v>8.8965000000000002E-2</c:v>
                </c:pt>
                <c:pt idx="23816">
                  <c:v>9.3384700000000001E-2</c:v>
                </c:pt>
                <c:pt idx="23817">
                  <c:v>9.8200399999999993E-2</c:v>
                </c:pt>
                <c:pt idx="23818">
                  <c:v>0.103461</c:v>
                </c:pt>
                <c:pt idx="23819">
                  <c:v>0.109224</c:v>
                </c:pt>
                <c:pt idx="23820">
                  <c:v>0.115555</c:v>
                </c:pt>
                <c:pt idx="23821">
                  <c:v>0.122532</c:v>
                </c:pt>
                <c:pt idx="23822">
                  <c:v>0.13025</c:v>
                </c:pt>
                <c:pt idx="23823">
                  <c:v>0.138818</c:v>
                </c:pt>
                <c:pt idx="23824">
                  <c:v>0.14607200000000001</c:v>
                </c:pt>
                <c:pt idx="23825">
                  <c:v>0.15398000000000001</c:v>
                </c:pt>
                <c:pt idx="23826">
                  <c:v>0.16262799999999999</c:v>
                </c:pt>
                <c:pt idx="23827">
                  <c:v>0.17211399999999999</c:v>
                </c:pt>
                <c:pt idx="23828">
                  <c:v>0.182561</c:v>
                </c:pt>
                <c:pt idx="23829">
                  <c:v>0.194109</c:v>
                </c:pt>
                <c:pt idx="23830">
                  <c:v>0.20693500000000001</c:v>
                </c:pt>
                <c:pt idx="23831">
                  <c:v>0.22125300000000001</c:v>
                </c:pt>
                <c:pt idx="23832">
                  <c:v>0.23396600000000001</c:v>
                </c:pt>
                <c:pt idx="23833">
                  <c:v>0.247979</c:v>
                </c:pt>
                <c:pt idx="23834">
                  <c:v>0.26350800000000002</c:v>
                </c:pt>
                <c:pt idx="23835">
                  <c:v>0.28081699999999998</c:v>
                </c:pt>
                <c:pt idx="23836">
                  <c:v>0.30024499999999998</c:v>
                </c:pt>
                <c:pt idx="23837">
                  <c:v>0.31645699999999999</c:v>
                </c:pt>
                <c:pt idx="23838">
                  <c:v>0.33432099999999998</c:v>
                </c:pt>
                <c:pt idx="23839">
                  <c:v>0.35410700000000001</c:v>
                </c:pt>
                <c:pt idx="23840">
                  <c:v>0.376139</c:v>
                </c:pt>
                <c:pt idx="23841">
                  <c:v>0.395177</c:v>
                </c:pt>
                <c:pt idx="23842">
                  <c:v>0.41605199999999998</c:v>
                </c:pt>
                <c:pt idx="23843">
                  <c:v>0.43902999999999998</c:v>
                </c:pt>
                <c:pt idx="23844">
                  <c:v>0.46441300000000002</c:v>
                </c:pt>
                <c:pt idx="23845">
                  <c:v>0.49255900000000002</c:v>
                </c:pt>
                <c:pt idx="23846">
                  <c:v>0.52387399999999995</c:v>
                </c:pt>
                <c:pt idx="23847">
                  <c:v>0.55883499999999997</c:v>
                </c:pt>
                <c:pt idx="23848">
                  <c:v>0.59797500000000003</c:v>
                </c:pt>
                <c:pt idx="23849">
                  <c:v>0.64193500000000003</c:v>
                </c:pt>
                <c:pt idx="23850">
                  <c:v>0.69140999999999997</c:v>
                </c:pt>
                <c:pt idx="23851">
                  <c:v>0.74375400000000003</c:v>
                </c:pt>
                <c:pt idx="23852">
                  <c:v>0.79477299999999995</c:v>
                </c:pt>
                <c:pt idx="23853">
                  <c:v>0.85124100000000003</c:v>
                </c:pt>
                <c:pt idx="23854">
                  <c:v>0.913767</c:v>
                </c:pt>
                <c:pt idx="23855">
                  <c:v>0.98303600000000002</c:v>
                </c:pt>
                <c:pt idx="23856">
                  <c:v>1.05976</c:v>
                </c:pt>
                <c:pt idx="23857">
                  <c:v>1.14479</c:v>
                </c:pt>
                <c:pt idx="23858">
                  <c:v>1.2389300000000001</c:v>
                </c:pt>
                <c:pt idx="23859">
                  <c:v>1.34311</c:v>
                </c:pt>
                <c:pt idx="23860">
                  <c:v>1.45828</c:v>
                </c:pt>
                <c:pt idx="23861">
                  <c:v>1.58551</c:v>
                </c:pt>
                <c:pt idx="23862">
                  <c:v>1.70408</c:v>
                </c:pt>
                <c:pt idx="23863">
                  <c:v>1.82117</c:v>
                </c:pt>
                <c:pt idx="23864">
                  <c:v>1.9472400000000001</c:v>
                </c:pt>
                <c:pt idx="23865">
                  <c:v>2.0829200000000001</c:v>
                </c:pt>
                <c:pt idx="23866">
                  <c:v>2.2286800000000002</c:v>
                </c:pt>
                <c:pt idx="23867">
                  <c:v>2.3851200000000001</c:v>
                </c:pt>
                <c:pt idx="23868">
                  <c:v>2.5527899999999999</c:v>
                </c:pt>
                <c:pt idx="23869">
                  <c:v>2.7322600000000001</c:v>
                </c:pt>
                <c:pt idx="23870">
                  <c:v>2.9240300000000001</c:v>
                </c:pt>
                <c:pt idx="23871">
                  <c:v>3.1998000000000002</c:v>
                </c:pt>
                <c:pt idx="23872">
                  <c:v>3.4338299999999999</c:v>
                </c:pt>
                <c:pt idx="23873">
                  <c:v>3.7078700000000002</c:v>
                </c:pt>
                <c:pt idx="23874">
                  <c:v>4.0011099999999997</c:v>
                </c:pt>
                <c:pt idx="23875">
                  <c:v>4.3140400000000003</c:v>
                </c:pt>
                <c:pt idx="23876">
                  <c:v>4.6471900000000002</c:v>
                </c:pt>
                <c:pt idx="23877">
                  <c:v>5.0007999999999999</c:v>
                </c:pt>
                <c:pt idx="23878">
                  <c:v>5.4144699999999997</c:v>
                </c:pt>
                <c:pt idx="23879">
                  <c:v>5.8534100000000002</c:v>
                </c:pt>
                <c:pt idx="23880">
                  <c:v>6.5077199999999999</c:v>
                </c:pt>
                <c:pt idx="23881">
                  <c:v>7.2098800000000001</c:v>
                </c:pt>
                <c:pt idx="23882">
                  <c:v>7.8563900000000002</c:v>
                </c:pt>
                <c:pt idx="23883">
                  <c:v>8.7477900000000002</c:v>
                </c:pt>
                <c:pt idx="23884">
                  <c:v>9.7676599999999993</c:v>
                </c:pt>
                <c:pt idx="23885">
                  <c:v>11.4038</c:v>
                </c:pt>
                <c:pt idx="23886">
                  <c:v>14.631600000000001</c:v>
                </c:pt>
                <c:pt idx="23887">
                  <c:v>16.187799999999999</c:v>
                </c:pt>
                <c:pt idx="23888">
                  <c:v>17.148399999999999</c:v>
                </c:pt>
                <c:pt idx="23889">
                  <c:v>18.022600000000001</c:v>
                </c:pt>
                <c:pt idx="23890">
                  <c:v>18.790099999999999</c:v>
                </c:pt>
                <c:pt idx="23891">
                  <c:v>19.432500000000001</c:v>
                </c:pt>
                <c:pt idx="23892">
                  <c:v>19.933599999999998</c:v>
                </c:pt>
                <c:pt idx="23893">
                  <c:v>20.2532</c:v>
                </c:pt>
                <c:pt idx="23894">
                  <c:v>20.451499999999999</c:v>
                </c:pt>
                <c:pt idx="23895">
                  <c:v>20.494900000000001</c:v>
                </c:pt>
                <c:pt idx="23896">
                  <c:v>20.424299999999999</c:v>
                </c:pt>
                <c:pt idx="23897">
                  <c:v>20.268999999999998</c:v>
                </c:pt>
                <c:pt idx="23898">
                  <c:v>19.931100000000001</c:v>
                </c:pt>
                <c:pt idx="23899">
                  <c:v>19.486000000000001</c:v>
                </c:pt>
                <c:pt idx="23900">
                  <c:v>18.9254</c:v>
                </c:pt>
                <c:pt idx="23901">
                  <c:v>18.140599999999999</c:v>
                </c:pt>
                <c:pt idx="23902">
                  <c:v>17.1435</c:v>
                </c:pt>
                <c:pt idx="23903">
                  <c:v>15.880699999999999</c:v>
                </c:pt>
                <c:pt idx="23904">
                  <c:v>14.303900000000001</c:v>
                </c:pt>
                <c:pt idx="23905">
                  <c:v>10.861700000000001</c:v>
                </c:pt>
                <c:pt idx="23906">
                  <c:v>9.5873299999999997</c:v>
                </c:pt>
                <c:pt idx="23907">
                  <c:v>8.7745800000000003</c:v>
                </c:pt>
                <c:pt idx="23908">
                  <c:v>7.7668299999999997</c:v>
                </c:pt>
                <c:pt idx="23909">
                  <c:v>6.98996</c:v>
                </c:pt>
                <c:pt idx="23910">
                  <c:v>6.4411899999999997</c:v>
                </c:pt>
                <c:pt idx="23911">
                  <c:v>5.9225599999999998</c:v>
                </c:pt>
                <c:pt idx="23912">
                  <c:v>5.4347700000000003</c:v>
                </c:pt>
                <c:pt idx="23913">
                  <c:v>5.0411599999999996</c:v>
                </c:pt>
                <c:pt idx="23914">
                  <c:v>4.6702599999999999</c:v>
                </c:pt>
                <c:pt idx="23915">
                  <c:v>4.3217100000000004</c:v>
                </c:pt>
                <c:pt idx="23916">
                  <c:v>3.9952000000000001</c:v>
                </c:pt>
                <c:pt idx="23917">
                  <c:v>3.69008</c:v>
                </c:pt>
                <c:pt idx="23918">
                  <c:v>3.4058099999999998</c:v>
                </c:pt>
                <c:pt idx="23919">
                  <c:v>3.1415899999999999</c:v>
                </c:pt>
                <c:pt idx="23920">
                  <c:v>2.8966599999999998</c:v>
                </c:pt>
                <c:pt idx="23921">
                  <c:v>2.6700400000000002</c:v>
                </c:pt>
                <c:pt idx="23922">
                  <c:v>2.4609399999999999</c:v>
                </c:pt>
                <c:pt idx="23923">
                  <c:v>2.2683599999999999</c:v>
                </c:pt>
                <c:pt idx="23924">
                  <c:v>2.09137</c:v>
                </c:pt>
                <c:pt idx="23925">
                  <c:v>1.9289700000000001</c:v>
                </c:pt>
                <c:pt idx="23926">
                  <c:v>1.78024</c:v>
                </c:pt>
                <c:pt idx="23927">
                  <c:v>1.6442099999999999</c:v>
                </c:pt>
                <c:pt idx="23928">
                  <c:v>1.5200100000000001</c:v>
                </c:pt>
                <c:pt idx="23929">
                  <c:v>1.4067000000000001</c:v>
                </c:pt>
                <c:pt idx="23930">
                  <c:v>1.3034699999999999</c:v>
                </c:pt>
                <c:pt idx="23931">
                  <c:v>1.2032799999999999</c:v>
                </c:pt>
                <c:pt idx="23932">
                  <c:v>1.13422</c:v>
                </c:pt>
                <c:pt idx="23933">
                  <c:v>1.0702499999999999</c:v>
                </c:pt>
                <c:pt idx="23934">
                  <c:v>1.01102</c:v>
                </c:pt>
                <c:pt idx="23935">
                  <c:v>0.95616100000000004</c:v>
                </c:pt>
                <c:pt idx="23936">
                  <c:v>0.90536399999999995</c:v>
                </c:pt>
                <c:pt idx="23937">
                  <c:v>0.85832299999999995</c:v>
                </c:pt>
                <c:pt idx="23938">
                  <c:v>0.79418900000000003</c:v>
                </c:pt>
                <c:pt idx="23939">
                  <c:v>0.73695200000000005</c:v>
                </c:pt>
                <c:pt idx="23940">
                  <c:v>0.68583899999999998</c:v>
                </c:pt>
                <c:pt idx="23941">
                  <c:v>0.64011700000000005</c:v>
                </c:pt>
                <c:pt idx="23942">
                  <c:v>0.59915099999999999</c:v>
                </c:pt>
                <c:pt idx="23943">
                  <c:v>0.56235999999999997</c:v>
                </c:pt>
                <c:pt idx="23944">
                  <c:v>0.52494200000000002</c:v>
                </c:pt>
                <c:pt idx="23945">
                  <c:v>0.48973299999999997</c:v>
                </c:pt>
                <c:pt idx="23946">
                  <c:v>0.45848800000000001</c:v>
                </c:pt>
                <c:pt idx="23947">
                  <c:v>0.43062899999999998</c:v>
                </c:pt>
                <c:pt idx="23948">
                  <c:v>0.40568500000000002</c:v>
                </c:pt>
                <c:pt idx="23949">
                  <c:v>0.38324200000000003</c:v>
                </c:pt>
                <c:pt idx="23950">
                  <c:v>0.362958</c:v>
                </c:pt>
                <c:pt idx="23951">
                  <c:v>0.34454099999999999</c:v>
                </c:pt>
                <c:pt idx="23952">
                  <c:v>0.32774900000000001</c:v>
                </c:pt>
                <c:pt idx="23953">
                  <c:v>0.307531</c:v>
                </c:pt>
                <c:pt idx="23954">
                  <c:v>0.292522</c:v>
                </c:pt>
                <c:pt idx="23955">
                  <c:v>0.27648099999999998</c:v>
                </c:pt>
                <c:pt idx="23956">
                  <c:v>0.26191199999999998</c:v>
                </c:pt>
                <c:pt idx="23957">
                  <c:v>0.24861800000000001</c:v>
                </c:pt>
                <c:pt idx="23958">
                  <c:v>0.232597</c:v>
                </c:pt>
                <c:pt idx="23959">
                  <c:v>0.21823899999999999</c:v>
                </c:pt>
                <c:pt idx="23960">
                  <c:v>0.20529900000000001</c:v>
                </c:pt>
                <c:pt idx="23961">
                  <c:v>0.193577</c:v>
                </c:pt>
                <c:pt idx="23962">
                  <c:v>0.18291299999999999</c:v>
                </c:pt>
                <c:pt idx="23963">
                  <c:v>0.17214399999999999</c:v>
                </c:pt>
                <c:pt idx="23964">
                  <c:v>0.161438</c:v>
                </c:pt>
                <c:pt idx="23965">
                  <c:v>0.15176799999999999</c:v>
                </c:pt>
                <c:pt idx="23966">
                  <c:v>0.14299700000000001</c:v>
                </c:pt>
                <c:pt idx="23967">
                  <c:v>0.13501299999999999</c:v>
                </c:pt>
                <c:pt idx="23968">
                  <c:v>0.127721</c:v>
                </c:pt>
                <c:pt idx="23969">
                  <c:v>0.12103999999999999</c:v>
                </c:pt>
                <c:pt idx="23970">
                  <c:v>0.114902</c:v>
                </c:pt>
                <c:pt idx="23971">
                  <c:v>0.108511</c:v>
                </c:pt>
                <c:pt idx="23972">
                  <c:v>0.102004</c:v>
                </c:pt>
                <c:pt idx="23973">
                  <c:v>9.6098699999999995E-2</c:v>
                </c:pt>
                <c:pt idx="23974">
                  <c:v>9.07226E-2</c:v>
                </c:pt>
                <c:pt idx="23975">
                  <c:v>8.58125E-2</c:v>
                </c:pt>
                <c:pt idx="23976">
                  <c:v>8.1314999999999998E-2</c:v>
                </c:pt>
                <c:pt idx="23977">
                  <c:v>7.7184199999999994E-2</c:v>
                </c:pt>
                <c:pt idx="23978">
                  <c:v>7.3380699999999993E-2</c:v>
                </c:pt>
                <c:pt idx="23979">
                  <c:v>6.9390800000000002E-2</c:v>
                </c:pt>
                <c:pt idx="23980">
                  <c:v>6.5305199999999994E-2</c:v>
                </c:pt>
                <c:pt idx="23981">
                  <c:v>6.1595400000000002E-2</c:v>
                </c:pt>
                <c:pt idx="23982">
                  <c:v>5.8215900000000001E-2</c:v>
                </c:pt>
                <c:pt idx="23983">
                  <c:v>5.5128299999999998E-2</c:v>
                </c:pt>
                <c:pt idx="23984">
                  <c:v>5.2299499999999999E-2</c:v>
                </c:pt>
                <c:pt idx="23985">
                  <c:v>4.9701000000000002E-2</c:v>
                </c:pt>
                <c:pt idx="23986">
                  <c:v>4.6182500000000001E-2</c:v>
                </c:pt>
                <c:pt idx="23987">
                  <c:v>4.33874E-2</c:v>
                </c:pt>
                <c:pt idx="23988">
                  <c:v>4.0862999999999997E-2</c:v>
                </c:pt>
                <c:pt idx="23989">
                  <c:v>3.8575400000000003E-2</c:v>
                </c:pt>
                <c:pt idx="23990">
                  <c:v>3.6495699999999999E-2</c:v>
                </c:pt>
                <c:pt idx="23991">
                  <c:v>3.4599199999999997E-2</c:v>
                </c:pt>
                <c:pt idx="23992">
                  <c:v>3.2864699999999997E-2</c:v>
                </c:pt>
                <c:pt idx="23993">
                  <c:v>3.1273799999999997E-2</c:v>
                </c:pt>
                <c:pt idx="23994">
                  <c:v>2.9811000000000001E-2</c:v>
                </c:pt>
                <c:pt idx="23995">
                  <c:v>2.80364E-2</c:v>
                </c:pt>
                <c:pt idx="23996">
                  <c:v>2.64386E-2</c:v>
                </c:pt>
                <c:pt idx="23997">
                  <c:v>2.4995099999999999E-2</c:v>
                </c:pt>
                <c:pt idx="23998">
                  <c:v>2.36869E-2</c:v>
                </c:pt>
                <c:pt idx="23999">
                  <c:v>2.2497799999999998E-2</c:v>
                </c:pt>
                <c:pt idx="24000">
                  <c:v>2.1414200000000001E-2</c:v>
                </c:pt>
                <c:pt idx="24001">
                  <c:v>2.0423899999999998E-2</c:v>
                </c:pt>
                <c:pt idx="24002">
                  <c:v>1.9517E-2</c:v>
                </c:pt>
                <c:pt idx="24003">
                  <c:v>1.8486900000000001E-2</c:v>
                </c:pt>
                <c:pt idx="24004">
                  <c:v>1.7558500000000001E-2</c:v>
                </c:pt>
                <c:pt idx="24005">
                  <c:v>1.6719299999999999E-2</c:v>
                </c:pt>
                <c:pt idx="24006">
                  <c:v>1.5958799999999999E-2</c:v>
                </c:pt>
                <c:pt idx="24007">
                  <c:v>1.52683E-2</c:v>
                </c:pt>
                <c:pt idx="24008">
                  <c:v>1.4347499999999999E-2</c:v>
                </c:pt>
                <c:pt idx="24009">
                  <c:v>1.3546600000000001E-2</c:v>
                </c:pt>
                <c:pt idx="24010">
                  <c:v>1.2868900000000001E-2</c:v>
                </c:pt>
                <c:pt idx="24011">
                  <c:v>1.2272099999999999E-2</c:v>
                </c:pt>
                <c:pt idx="24012">
                  <c:v>1.1746599999999999E-2</c:v>
                </c:pt>
                <c:pt idx="24013">
                  <c:v>1.12847E-2</c:v>
                </c:pt>
                <c:pt idx="24014">
                  <c:v>1.0879399999999999E-2</c:v>
                </c:pt>
                <c:pt idx="24015">
                  <c:v>1.0525100000000001E-2</c:v>
                </c:pt>
                <c:pt idx="24016">
                  <c:v>1.02179E-2</c:v>
                </c:pt>
                <c:pt idx="24017">
                  <c:v>9.8532800000000007E-3</c:v>
                </c:pt>
                <c:pt idx="24018">
                  <c:v>9.5930900000000003E-3</c:v>
                </c:pt>
                <c:pt idx="24019">
                  <c:v>9.3936000000000002E-3</c:v>
                </c:pt>
                <c:pt idx="24020">
                  <c:v>9.2524600000000005E-3</c:v>
                </c:pt>
                <c:pt idx="24021">
                  <c:v>9.1687100000000001E-3</c:v>
                </c:pt>
                <c:pt idx="24022">
                  <c:v>9.1434499999999991E-3</c:v>
                </c:pt>
                <c:pt idx="24023">
                  <c:v>9.1655699999999996E-3</c:v>
                </c:pt>
                <c:pt idx="24024">
                  <c:v>9.2248299999999998E-3</c:v>
                </c:pt>
                <c:pt idx="24025">
                  <c:v>9.3232799999999998E-3</c:v>
                </c:pt>
                <c:pt idx="24026">
                  <c:v>9.4644199999999994E-3</c:v>
                </c:pt>
                <c:pt idx="24027">
                  <c:v>9.6523800000000003E-3</c:v>
                </c:pt>
                <c:pt idx="24028">
                  <c:v>9.8920099999999997E-3</c:v>
                </c:pt>
                <c:pt idx="24029">
                  <c:v>1.01907E-2</c:v>
                </c:pt>
                <c:pt idx="24030">
                  <c:v>1.0558400000000001E-2</c:v>
                </c:pt>
                <c:pt idx="24031">
                  <c:v>1.1027199999999999E-2</c:v>
                </c:pt>
                <c:pt idx="24032">
                  <c:v>1.13957E-2</c:v>
                </c:pt>
                <c:pt idx="24033">
                  <c:v>1.1815600000000001E-2</c:v>
                </c:pt>
                <c:pt idx="24034">
                  <c:v>1.2294299999999999E-2</c:v>
                </c:pt>
                <c:pt idx="24035">
                  <c:v>1.2840499999999999E-2</c:v>
                </c:pt>
                <c:pt idx="24036">
                  <c:v>1.34649E-2</c:v>
                </c:pt>
                <c:pt idx="24037">
                  <c:v>1.4180099999999999E-2</c:v>
                </c:pt>
                <c:pt idx="24038">
                  <c:v>1.48799E-2</c:v>
                </c:pt>
                <c:pt idx="24039">
                  <c:v>1.55357E-2</c:v>
                </c:pt>
                <c:pt idx="24040">
                  <c:v>1.6263099999999999E-2</c:v>
                </c:pt>
                <c:pt idx="24041">
                  <c:v>1.7072E-2</c:v>
                </c:pt>
                <c:pt idx="24042">
                  <c:v>1.79746E-2</c:v>
                </c:pt>
                <c:pt idx="24043">
                  <c:v>1.8985100000000001E-2</c:v>
                </c:pt>
                <c:pt idx="24044">
                  <c:v>2.0120599999999999E-2</c:v>
                </c:pt>
                <c:pt idx="24045">
                  <c:v>2.14015E-2</c:v>
                </c:pt>
                <c:pt idx="24046">
                  <c:v>2.2617100000000001E-2</c:v>
                </c:pt>
                <c:pt idx="24047">
                  <c:v>2.3714599999999999E-2</c:v>
                </c:pt>
                <c:pt idx="24048">
                  <c:v>2.49173E-2</c:v>
                </c:pt>
                <c:pt idx="24049">
                  <c:v>2.6238500000000001E-2</c:v>
                </c:pt>
                <c:pt idx="24050">
                  <c:v>2.7694199999999999E-2</c:v>
                </c:pt>
                <c:pt idx="24051">
                  <c:v>2.9303099999999999E-2</c:v>
                </c:pt>
                <c:pt idx="24052">
                  <c:v>3.1087E-2</c:v>
                </c:pt>
                <c:pt idx="24053">
                  <c:v>3.3072200000000003E-2</c:v>
                </c:pt>
                <c:pt idx="24054">
                  <c:v>3.4966799999999999E-2</c:v>
                </c:pt>
                <c:pt idx="24055">
                  <c:v>3.6706000000000003E-2</c:v>
                </c:pt>
                <c:pt idx="24056">
                  <c:v>3.8599599999999998E-2</c:v>
                </c:pt>
                <c:pt idx="24057">
                  <c:v>4.0666500000000001E-2</c:v>
                </c:pt>
                <c:pt idx="24058">
                  <c:v>4.2928899999999999E-2</c:v>
                </c:pt>
                <c:pt idx="24059">
                  <c:v>4.5412800000000003E-2</c:v>
                </c:pt>
                <c:pt idx="24060">
                  <c:v>4.8148499999999997E-2</c:v>
                </c:pt>
                <c:pt idx="24061">
                  <c:v>5.1172299999999997E-2</c:v>
                </c:pt>
                <c:pt idx="24062">
                  <c:v>5.4121700000000002E-2</c:v>
                </c:pt>
                <c:pt idx="24063">
                  <c:v>5.69244E-2</c:v>
                </c:pt>
                <c:pt idx="24064">
                  <c:v>5.9976799999999997E-2</c:v>
                </c:pt>
                <c:pt idx="24065">
                  <c:v>6.3310699999999998E-2</c:v>
                </c:pt>
                <c:pt idx="24066">
                  <c:v>6.6963200000000001E-2</c:v>
                </c:pt>
                <c:pt idx="24067">
                  <c:v>7.0978399999999997E-2</c:v>
                </c:pt>
                <c:pt idx="24068">
                  <c:v>7.5408600000000006E-2</c:v>
                </c:pt>
                <c:pt idx="24069">
                  <c:v>8.0316799999999994E-2</c:v>
                </c:pt>
                <c:pt idx="24070">
                  <c:v>8.5206599999999993E-2</c:v>
                </c:pt>
                <c:pt idx="24071">
                  <c:v>8.9986099999999999E-2</c:v>
                </c:pt>
                <c:pt idx="24072">
                  <c:v>9.5234299999999994E-2</c:v>
                </c:pt>
                <c:pt idx="24073">
                  <c:v>0.101024</c:v>
                </c:pt>
                <c:pt idx="24074">
                  <c:v>0.107446</c:v>
                </c:pt>
                <c:pt idx="24075">
                  <c:v>0.114616</c:v>
                </c:pt>
                <c:pt idx="24076">
                  <c:v>0.120573</c:v>
                </c:pt>
                <c:pt idx="24077">
                  <c:v>0.12711600000000001</c:v>
                </c:pt>
                <c:pt idx="24078">
                  <c:v>0.13434599999999999</c:v>
                </c:pt>
                <c:pt idx="24079">
                  <c:v>0.14133599999999999</c:v>
                </c:pt>
                <c:pt idx="24080">
                  <c:v>0.148478</c:v>
                </c:pt>
                <c:pt idx="24081">
                  <c:v>0.15635399999999999</c:v>
                </c:pt>
                <c:pt idx="24082">
                  <c:v>0.16509499999999999</c:v>
                </c:pt>
                <c:pt idx="24083">
                  <c:v>0.17485500000000001</c:v>
                </c:pt>
                <c:pt idx="24084">
                  <c:v>0.185831</c:v>
                </c:pt>
                <c:pt idx="24085">
                  <c:v>0.19825599999999999</c:v>
                </c:pt>
                <c:pt idx="24086">
                  <c:v>0.207487</c:v>
                </c:pt>
                <c:pt idx="24087">
                  <c:v>0.217589</c:v>
                </c:pt>
                <c:pt idx="24088">
                  <c:v>0.228681</c:v>
                </c:pt>
                <c:pt idx="24089">
                  <c:v>0.24088899999999999</c:v>
                </c:pt>
                <c:pt idx="24090">
                  <c:v>0.25436599999999998</c:v>
                </c:pt>
                <c:pt idx="24091">
                  <c:v>0.26927400000000001</c:v>
                </c:pt>
                <c:pt idx="24092">
                  <c:v>0.28851500000000002</c:v>
                </c:pt>
                <c:pt idx="24093">
                  <c:v>0.310249</c:v>
                </c:pt>
                <c:pt idx="24094">
                  <c:v>0.32630900000000002</c:v>
                </c:pt>
                <c:pt idx="24095">
                  <c:v>0.343775</c:v>
                </c:pt>
                <c:pt idx="24096">
                  <c:v>0.36277700000000002</c:v>
                </c:pt>
                <c:pt idx="24097">
                  <c:v>0.38346799999999998</c:v>
                </c:pt>
                <c:pt idx="24098">
                  <c:v>0.40600199999999997</c:v>
                </c:pt>
                <c:pt idx="24099">
                  <c:v>0.43056499999999998</c:v>
                </c:pt>
                <c:pt idx="24100">
                  <c:v>0.45733299999999999</c:v>
                </c:pt>
                <c:pt idx="24101">
                  <c:v>0.48651499999999998</c:v>
                </c:pt>
                <c:pt idx="24102">
                  <c:v>0.51831799999999995</c:v>
                </c:pt>
                <c:pt idx="24103">
                  <c:v>0.55298999999999998</c:v>
                </c:pt>
                <c:pt idx="24104">
                  <c:v>0.59076300000000004</c:v>
                </c:pt>
                <c:pt idx="24105">
                  <c:v>0.63191299999999995</c:v>
                </c:pt>
                <c:pt idx="24106">
                  <c:v>0.676709</c:v>
                </c:pt>
                <c:pt idx="24107">
                  <c:v>0.73573100000000002</c:v>
                </c:pt>
                <c:pt idx="24108">
                  <c:v>0.80097799999999997</c:v>
                </c:pt>
                <c:pt idx="24109">
                  <c:v>0.87304800000000005</c:v>
                </c:pt>
                <c:pt idx="24110">
                  <c:v>0.952542</c:v>
                </c:pt>
                <c:pt idx="24111">
                  <c:v>1.0401199999999999</c:v>
                </c:pt>
                <c:pt idx="24112">
                  <c:v>1.13646</c:v>
                </c:pt>
                <c:pt idx="24113">
                  <c:v>1.2422599999999999</c:v>
                </c:pt>
                <c:pt idx="24114">
                  <c:v>1.35822</c:v>
                </c:pt>
                <c:pt idx="24115">
                  <c:v>1.48515</c:v>
                </c:pt>
                <c:pt idx="24116">
                  <c:v>1.6237299999999999</c:v>
                </c:pt>
                <c:pt idx="24117">
                  <c:v>1.76661</c:v>
                </c:pt>
                <c:pt idx="24118">
                  <c:v>1.9037299999999999</c:v>
                </c:pt>
                <c:pt idx="24119">
                  <c:v>2.0507300000000002</c:v>
                </c:pt>
                <c:pt idx="24120">
                  <c:v>2.2080099999999998</c:v>
                </c:pt>
                <c:pt idx="24121">
                  <c:v>2.3760400000000002</c:v>
                </c:pt>
                <c:pt idx="24122">
                  <c:v>2.5552000000000001</c:v>
                </c:pt>
                <c:pt idx="24123">
                  <c:v>2.8122400000000001</c:v>
                </c:pt>
                <c:pt idx="24124">
                  <c:v>3.0907300000000002</c:v>
                </c:pt>
                <c:pt idx="24125">
                  <c:v>3.3915099999999998</c:v>
                </c:pt>
                <c:pt idx="24126">
                  <c:v>3.7152099999999999</c:v>
                </c:pt>
                <c:pt idx="24127">
                  <c:v>4.0148200000000003</c:v>
                </c:pt>
                <c:pt idx="24128">
                  <c:v>4.3322700000000003</c:v>
                </c:pt>
                <c:pt idx="24129">
                  <c:v>4.6677799999999996</c:v>
                </c:pt>
                <c:pt idx="24130">
                  <c:v>5.2048699999999997</c:v>
                </c:pt>
                <c:pt idx="24131">
                  <c:v>5.7820299999999998</c:v>
                </c:pt>
                <c:pt idx="24132">
                  <c:v>6.3981599999999998</c:v>
                </c:pt>
                <c:pt idx="24133">
                  <c:v>7.1086900000000002</c:v>
                </c:pt>
                <c:pt idx="24134">
                  <c:v>7.9784199999999998</c:v>
                </c:pt>
                <c:pt idx="24135">
                  <c:v>9.08127</c:v>
                </c:pt>
                <c:pt idx="24136">
                  <c:v>10.6579</c:v>
                </c:pt>
                <c:pt idx="24137">
                  <c:v>13.216799999999999</c:v>
                </c:pt>
                <c:pt idx="24138">
                  <c:v>14.5977</c:v>
                </c:pt>
                <c:pt idx="24139">
                  <c:v>15.5351</c:v>
                </c:pt>
                <c:pt idx="24140">
                  <c:v>16.435600000000001</c:v>
                </c:pt>
                <c:pt idx="24141">
                  <c:v>17.0166</c:v>
                </c:pt>
                <c:pt idx="24142">
                  <c:v>17.512799999999999</c:v>
                </c:pt>
                <c:pt idx="24143">
                  <c:v>17.915400000000002</c:v>
                </c:pt>
                <c:pt idx="24144">
                  <c:v>18.217099999999999</c:v>
                </c:pt>
                <c:pt idx="24145">
                  <c:v>18.4238</c:v>
                </c:pt>
                <c:pt idx="24146">
                  <c:v>18.5015</c:v>
                </c:pt>
                <c:pt idx="24147">
                  <c:v>18.457599999999999</c:v>
                </c:pt>
                <c:pt idx="24148">
                  <c:v>18.333500000000001</c:v>
                </c:pt>
                <c:pt idx="24149">
                  <c:v>18.025400000000001</c:v>
                </c:pt>
                <c:pt idx="24150">
                  <c:v>17.6828</c:v>
                </c:pt>
                <c:pt idx="24151">
                  <c:v>17.188600000000001</c:v>
                </c:pt>
                <c:pt idx="24152">
                  <c:v>16.634399999999999</c:v>
                </c:pt>
                <c:pt idx="24153">
                  <c:v>15.9238</c:v>
                </c:pt>
                <c:pt idx="24154">
                  <c:v>14.9754</c:v>
                </c:pt>
                <c:pt idx="24155">
                  <c:v>13.6945</c:v>
                </c:pt>
                <c:pt idx="24156">
                  <c:v>11.7258</c:v>
                </c:pt>
                <c:pt idx="24157">
                  <c:v>9.4912100000000006</c:v>
                </c:pt>
                <c:pt idx="24158">
                  <c:v>8.3693000000000008</c:v>
                </c:pt>
                <c:pt idx="24159">
                  <c:v>7.4004799999999999</c:v>
                </c:pt>
                <c:pt idx="24160">
                  <c:v>6.6684200000000002</c:v>
                </c:pt>
                <c:pt idx="24161">
                  <c:v>5.9445800000000002</c:v>
                </c:pt>
                <c:pt idx="24162">
                  <c:v>5.3617800000000004</c:v>
                </c:pt>
                <c:pt idx="24163">
                  <c:v>4.8180899999999998</c:v>
                </c:pt>
                <c:pt idx="24164">
                  <c:v>4.3142800000000001</c:v>
                </c:pt>
                <c:pt idx="24165">
                  <c:v>4.0005600000000001</c:v>
                </c:pt>
                <c:pt idx="24166">
                  <c:v>3.7043900000000001</c:v>
                </c:pt>
                <c:pt idx="24167">
                  <c:v>3.34477</c:v>
                </c:pt>
                <c:pt idx="24168">
                  <c:v>3.03688</c:v>
                </c:pt>
                <c:pt idx="24169">
                  <c:v>2.8216800000000002</c:v>
                </c:pt>
                <c:pt idx="24170">
                  <c:v>2.6194099999999998</c:v>
                </c:pt>
                <c:pt idx="24171">
                  <c:v>2.4297900000000001</c:v>
                </c:pt>
                <c:pt idx="24172">
                  <c:v>2.2522899999999999</c:v>
                </c:pt>
                <c:pt idx="24173">
                  <c:v>2.0864799999999999</c:v>
                </c:pt>
                <c:pt idx="24174">
                  <c:v>1.9318299999999999</c:v>
                </c:pt>
                <c:pt idx="24175">
                  <c:v>1.78789</c:v>
                </c:pt>
                <c:pt idx="24176">
                  <c:v>1.6540999999999999</c:v>
                </c:pt>
                <c:pt idx="24177">
                  <c:v>1.5300100000000001</c:v>
                </c:pt>
                <c:pt idx="24178">
                  <c:v>1.4308799999999999</c:v>
                </c:pt>
                <c:pt idx="24179">
                  <c:v>1.3381700000000001</c:v>
                </c:pt>
                <c:pt idx="24180">
                  <c:v>1.25153</c:v>
                </c:pt>
                <c:pt idx="24181">
                  <c:v>1.1706700000000001</c:v>
                </c:pt>
                <c:pt idx="24182">
                  <c:v>1.0952299999999999</c:v>
                </c:pt>
                <c:pt idx="24183">
                  <c:v>1.0249600000000001</c:v>
                </c:pt>
                <c:pt idx="24184">
                  <c:v>0.95953999999999995</c:v>
                </c:pt>
                <c:pt idx="24185">
                  <c:v>0.898706</c:v>
                </c:pt>
                <c:pt idx="24186">
                  <c:v>0.84214800000000001</c:v>
                </c:pt>
                <c:pt idx="24187">
                  <c:v>0.78963499999999998</c:v>
                </c:pt>
                <c:pt idx="24188">
                  <c:v>0.74089400000000005</c:v>
                </c:pt>
                <c:pt idx="24189">
                  <c:v>0.69569700000000001</c:v>
                </c:pt>
                <c:pt idx="24190">
                  <c:v>0.65378800000000004</c:v>
                </c:pt>
                <c:pt idx="24191">
                  <c:v>0.61496600000000001</c:v>
                </c:pt>
                <c:pt idx="24192">
                  <c:v>0.57900499999999999</c:v>
                </c:pt>
                <c:pt idx="24193">
                  <c:v>0.54571800000000004</c:v>
                </c:pt>
                <c:pt idx="24194">
                  <c:v>0.50836400000000004</c:v>
                </c:pt>
                <c:pt idx="24195">
                  <c:v>0.47439199999999998</c:v>
                </c:pt>
                <c:pt idx="24196">
                  <c:v>0.44349</c:v>
                </c:pt>
                <c:pt idx="24197">
                  <c:v>0.41538700000000001</c:v>
                </c:pt>
                <c:pt idx="24198">
                  <c:v>0.38981399999999999</c:v>
                </c:pt>
                <c:pt idx="24199">
                  <c:v>0.36654300000000001</c:v>
                </c:pt>
                <c:pt idx="24200">
                  <c:v>0.34534999999999999</c:v>
                </c:pt>
                <c:pt idx="24201">
                  <c:v>0.32604100000000003</c:v>
                </c:pt>
                <c:pt idx="24202">
                  <c:v>0.30842399999999998</c:v>
                </c:pt>
                <c:pt idx="24203">
                  <c:v>0.29234300000000002</c:v>
                </c:pt>
                <c:pt idx="24204">
                  <c:v>0.27764100000000003</c:v>
                </c:pt>
                <c:pt idx="24205">
                  <c:v>0.26418700000000001</c:v>
                </c:pt>
                <c:pt idx="24206">
                  <c:v>0.25184899999999999</c:v>
                </c:pt>
                <c:pt idx="24207">
                  <c:v>0.235203</c:v>
                </c:pt>
                <c:pt idx="24208">
                  <c:v>0.2205</c:v>
                </c:pt>
                <c:pt idx="24209">
                  <c:v>0.20932899999999999</c:v>
                </c:pt>
                <c:pt idx="24210">
                  <c:v>0.19920299999999999</c:v>
                </c:pt>
                <c:pt idx="24211">
                  <c:v>0.18998899999999999</c:v>
                </c:pt>
                <c:pt idx="24212">
                  <c:v>0.17764199999999999</c:v>
                </c:pt>
                <c:pt idx="24213">
                  <c:v>0.16678499999999999</c:v>
                </c:pt>
                <c:pt idx="24214">
                  <c:v>0.157162</c:v>
                </c:pt>
                <c:pt idx="24215">
                  <c:v>0.148567</c:v>
                </c:pt>
                <c:pt idx="24216">
                  <c:v>0.14083699999999999</c:v>
                </c:pt>
                <c:pt idx="24217">
                  <c:v>0.13383900000000001</c:v>
                </c:pt>
                <c:pt idx="24218">
                  <c:v>0.12546199999999999</c:v>
                </c:pt>
                <c:pt idx="24219">
                  <c:v>0.117997</c:v>
                </c:pt>
                <c:pt idx="24220">
                  <c:v>0.11151899999999999</c:v>
                </c:pt>
                <c:pt idx="24221">
                  <c:v>0.10564</c:v>
                </c:pt>
                <c:pt idx="24222">
                  <c:v>0.10201200000000001</c:v>
                </c:pt>
                <c:pt idx="24223">
                  <c:v>9.5361199999999993E-2</c:v>
                </c:pt>
                <c:pt idx="24224">
                  <c:v>8.9409500000000003E-2</c:v>
                </c:pt>
                <c:pt idx="24225">
                  <c:v>8.4051000000000001E-2</c:v>
                </c:pt>
                <c:pt idx="24226">
                  <c:v>7.9202999999999996E-2</c:v>
                </c:pt>
                <c:pt idx="24227">
                  <c:v>7.4797500000000003E-2</c:v>
                </c:pt>
                <c:pt idx="24228">
                  <c:v>7.0779300000000003E-2</c:v>
                </c:pt>
                <c:pt idx="24229">
                  <c:v>6.6711900000000005E-2</c:v>
                </c:pt>
                <c:pt idx="24230">
                  <c:v>6.3011899999999996E-2</c:v>
                </c:pt>
                <c:pt idx="24231">
                  <c:v>5.96345E-2</c:v>
                </c:pt>
                <c:pt idx="24232">
                  <c:v>5.6542099999999998E-2</c:v>
                </c:pt>
                <c:pt idx="24233">
                  <c:v>5.3702199999999999E-2</c:v>
                </c:pt>
                <c:pt idx="24234">
                  <c:v>5.1087300000000002E-2</c:v>
                </c:pt>
                <c:pt idx="24235">
                  <c:v>4.7535599999999997E-2</c:v>
                </c:pt>
                <c:pt idx="24236">
                  <c:v>4.4974800000000002E-2</c:v>
                </c:pt>
                <c:pt idx="24237">
                  <c:v>4.2260600000000002E-2</c:v>
                </c:pt>
                <c:pt idx="24238">
                  <c:v>3.9804399999999997E-2</c:v>
                </c:pt>
                <c:pt idx="24239">
                  <c:v>3.7573700000000002E-2</c:v>
                </c:pt>
                <c:pt idx="24240">
                  <c:v>3.5541200000000002E-2</c:v>
                </c:pt>
                <c:pt idx="24241">
                  <c:v>3.3683699999999997E-2</c:v>
                </c:pt>
                <c:pt idx="24242">
                  <c:v>3.1981299999999997E-2</c:v>
                </c:pt>
                <c:pt idx="24243">
                  <c:v>3.04169E-2</c:v>
                </c:pt>
                <c:pt idx="24244">
                  <c:v>2.8779300000000001E-2</c:v>
                </c:pt>
                <c:pt idx="24245">
                  <c:v>2.71062E-2</c:v>
                </c:pt>
                <c:pt idx="24246">
                  <c:v>2.55903E-2</c:v>
                </c:pt>
                <c:pt idx="24247">
                  <c:v>2.4212399999999999E-2</c:v>
                </c:pt>
                <c:pt idx="24248">
                  <c:v>2.29561E-2</c:v>
                </c:pt>
                <c:pt idx="24249">
                  <c:v>2.1807400000000001E-2</c:v>
                </c:pt>
                <c:pt idx="24250">
                  <c:v>2.07542E-2</c:v>
                </c:pt>
                <c:pt idx="24251">
                  <c:v>1.9331299999999999E-2</c:v>
                </c:pt>
                <c:pt idx="24252">
                  <c:v>1.81149E-2</c:v>
                </c:pt>
                <c:pt idx="24253">
                  <c:v>1.7027899999999999E-2</c:v>
                </c:pt>
                <c:pt idx="24254">
                  <c:v>1.6052500000000001E-2</c:v>
                </c:pt>
                <c:pt idx="24255">
                  <c:v>1.5173900000000001E-2</c:v>
                </c:pt>
                <c:pt idx="24256">
                  <c:v>1.4379400000000001E-2</c:v>
                </c:pt>
                <c:pt idx="24257">
                  <c:v>1.3658399999999999E-2</c:v>
                </c:pt>
                <c:pt idx="24258">
                  <c:v>1.30019E-2</c:v>
                </c:pt>
                <c:pt idx="24259">
                  <c:v>1.24025E-2</c:v>
                </c:pt>
                <c:pt idx="24260">
                  <c:v>1.16553E-2</c:v>
                </c:pt>
                <c:pt idx="24261">
                  <c:v>1.0991799999999999E-2</c:v>
                </c:pt>
                <c:pt idx="24262">
                  <c:v>1.04002E-2</c:v>
                </c:pt>
                <c:pt idx="24263">
                  <c:v>9.8705100000000007E-3</c:v>
                </c:pt>
                <c:pt idx="24264">
                  <c:v>9.3944900000000001E-3</c:v>
                </c:pt>
                <c:pt idx="24265">
                  <c:v>8.9653500000000004E-3</c:v>
                </c:pt>
                <c:pt idx="24266">
                  <c:v>8.5774800000000002E-3</c:v>
                </c:pt>
                <c:pt idx="24267">
                  <c:v>8.2262099999999994E-3</c:v>
                </c:pt>
                <c:pt idx="24268">
                  <c:v>7.7753800000000001E-3</c:v>
                </c:pt>
                <c:pt idx="24269">
                  <c:v>7.3819000000000003E-3</c:v>
                </c:pt>
                <c:pt idx="24270">
                  <c:v>7.0368599999999998E-3</c:v>
                </c:pt>
                <c:pt idx="24271">
                  <c:v>6.7337899999999999E-3</c:v>
                </c:pt>
                <c:pt idx="24272">
                  <c:v>6.4677500000000004E-3</c:v>
                </c:pt>
                <c:pt idx="24273">
                  <c:v>6.2344799999999997E-3</c:v>
                </c:pt>
                <c:pt idx="24274">
                  <c:v>6.0302200000000002E-3</c:v>
                </c:pt>
                <c:pt idx="24275">
                  <c:v>5.85207E-3</c:v>
                </c:pt>
                <c:pt idx="24276">
                  <c:v>5.6292099999999999E-3</c:v>
                </c:pt>
                <c:pt idx="24277">
                  <c:v>5.4548399999999999E-3</c:v>
                </c:pt>
                <c:pt idx="24278">
                  <c:v>5.3249999999999999E-3</c:v>
                </c:pt>
                <c:pt idx="24279">
                  <c:v>5.23794E-3</c:v>
                </c:pt>
                <c:pt idx="24280">
                  <c:v>5.1936700000000001E-3</c:v>
                </c:pt>
                <c:pt idx="24281">
                  <c:v>5.18871E-3</c:v>
                </c:pt>
                <c:pt idx="24282">
                  <c:v>5.1948200000000002E-3</c:v>
                </c:pt>
                <c:pt idx="24283">
                  <c:v>5.2243100000000002E-3</c:v>
                </c:pt>
                <c:pt idx="24284">
                  <c:v>5.2793700000000002E-3</c:v>
                </c:pt>
                <c:pt idx="24285">
                  <c:v>5.36295E-3</c:v>
                </c:pt>
                <c:pt idx="24286">
                  <c:v>5.4790300000000002E-3</c:v>
                </c:pt>
                <c:pt idx="24287">
                  <c:v>5.6330599999999996E-3</c:v>
                </c:pt>
                <c:pt idx="24288">
                  <c:v>5.7780399999999999E-3</c:v>
                </c:pt>
                <c:pt idx="24289">
                  <c:v>5.95285E-3</c:v>
                </c:pt>
                <c:pt idx="24290">
                  <c:v>6.1893299999999998E-3</c:v>
                </c:pt>
                <c:pt idx="24291">
                  <c:v>6.4171999999999996E-3</c:v>
                </c:pt>
                <c:pt idx="24292">
                  <c:v>6.6849400000000003E-3</c:v>
                </c:pt>
                <c:pt idx="24293">
                  <c:v>7.0000399999999999E-3</c:v>
                </c:pt>
                <c:pt idx="24294">
                  <c:v>7.2730599999999996E-3</c:v>
                </c:pt>
                <c:pt idx="24295">
                  <c:v>7.5829499999999998E-3</c:v>
                </c:pt>
                <c:pt idx="24296">
                  <c:v>7.9357100000000003E-3</c:v>
                </c:pt>
                <c:pt idx="24297">
                  <c:v>8.3386599999999995E-3</c:v>
                </c:pt>
                <c:pt idx="24298">
                  <c:v>8.8009400000000002E-3</c:v>
                </c:pt>
                <c:pt idx="24299">
                  <c:v>9.3339500000000006E-3</c:v>
                </c:pt>
                <c:pt idx="24300">
                  <c:v>9.7413499999999993E-3</c:v>
                </c:pt>
                <c:pt idx="24301">
                  <c:v>1.01929E-2</c:v>
                </c:pt>
                <c:pt idx="24302">
                  <c:v>1.0695100000000001E-2</c:v>
                </c:pt>
                <c:pt idx="24303">
                  <c:v>1.12554E-2</c:v>
                </c:pt>
                <c:pt idx="24304">
                  <c:v>1.1882999999999999E-2</c:v>
                </c:pt>
                <c:pt idx="24305">
                  <c:v>1.25887E-2</c:v>
                </c:pt>
                <c:pt idx="24306">
                  <c:v>1.3386E-2</c:v>
                </c:pt>
                <c:pt idx="24307">
                  <c:v>1.4053899999999999E-2</c:v>
                </c:pt>
                <c:pt idx="24308">
                  <c:v>1.4652399999999999E-2</c:v>
                </c:pt>
                <c:pt idx="24309">
                  <c:v>1.54305E-2</c:v>
                </c:pt>
                <c:pt idx="24310">
                  <c:v>1.6292000000000001E-2</c:v>
                </c:pt>
                <c:pt idx="24311">
                  <c:v>1.7249500000000001E-2</c:v>
                </c:pt>
                <c:pt idx="24312">
                  <c:v>1.8318299999999999E-2</c:v>
                </c:pt>
                <c:pt idx="24313">
                  <c:v>1.9516700000000001E-2</c:v>
                </c:pt>
                <c:pt idx="24314">
                  <c:v>2.05141E-2</c:v>
                </c:pt>
                <c:pt idx="24315">
                  <c:v>2.1608599999999999E-2</c:v>
                </c:pt>
                <c:pt idx="24316">
                  <c:v>2.28141E-2</c:v>
                </c:pt>
                <c:pt idx="24317">
                  <c:v>2.38388E-2</c:v>
                </c:pt>
                <c:pt idx="24318">
                  <c:v>2.5116099999999999E-2</c:v>
                </c:pt>
                <c:pt idx="24319">
                  <c:v>2.6522799999999999E-2</c:v>
                </c:pt>
                <c:pt idx="24320">
                  <c:v>2.8079400000000001E-2</c:v>
                </c:pt>
                <c:pt idx="24321">
                  <c:v>2.9812100000000001E-2</c:v>
                </c:pt>
                <c:pt idx="24322">
                  <c:v>3.1755199999999997E-2</c:v>
                </c:pt>
                <c:pt idx="24323">
                  <c:v>3.3377900000000002E-2</c:v>
                </c:pt>
                <c:pt idx="24324">
                  <c:v>3.5170800000000002E-2</c:v>
                </c:pt>
                <c:pt idx="24325">
                  <c:v>3.71685E-2</c:v>
                </c:pt>
                <c:pt idx="24326">
                  <c:v>3.9065500000000003E-2</c:v>
                </c:pt>
                <c:pt idx="24327">
                  <c:v>4.0987500000000003E-2</c:v>
                </c:pt>
                <c:pt idx="24328">
                  <c:v>4.3127899999999997E-2</c:v>
                </c:pt>
                <c:pt idx="24329">
                  <c:v>4.5533700000000003E-2</c:v>
                </c:pt>
                <c:pt idx="24330">
                  <c:v>4.82637E-2</c:v>
                </c:pt>
                <c:pt idx="24331">
                  <c:v>5.1394200000000001E-2</c:v>
                </c:pt>
                <c:pt idx="24332">
                  <c:v>5.3750800000000001E-2</c:v>
                </c:pt>
                <c:pt idx="24333">
                  <c:v>5.6363000000000003E-2</c:v>
                </c:pt>
                <c:pt idx="24334">
                  <c:v>5.9271900000000002E-2</c:v>
                </c:pt>
                <c:pt idx="24335">
                  <c:v>6.2526100000000001E-2</c:v>
                </c:pt>
                <c:pt idx="24336">
                  <c:v>6.6181900000000002E-2</c:v>
                </c:pt>
                <c:pt idx="24337">
                  <c:v>7.0304900000000004E-2</c:v>
                </c:pt>
                <c:pt idx="24338">
                  <c:v>7.3749700000000001E-2</c:v>
                </c:pt>
                <c:pt idx="24339">
                  <c:v>7.7535900000000005E-2</c:v>
                </c:pt>
                <c:pt idx="24340">
                  <c:v>8.19164E-2</c:v>
                </c:pt>
                <c:pt idx="24341">
                  <c:v>8.6769799999999994E-2</c:v>
                </c:pt>
                <c:pt idx="24342">
                  <c:v>9.2156100000000005E-2</c:v>
                </c:pt>
                <c:pt idx="24343">
                  <c:v>9.8139400000000002E-2</c:v>
                </c:pt>
                <c:pt idx="24344">
                  <c:v>0.104795</c:v>
                </c:pt>
                <c:pt idx="24345">
                  <c:v>0.112201</c:v>
                </c:pt>
                <c:pt idx="24346">
                  <c:v>0.12045</c:v>
                </c:pt>
                <c:pt idx="24347">
                  <c:v>0.129637</c:v>
                </c:pt>
                <c:pt idx="24348">
                  <c:v>0.137213</c:v>
                </c:pt>
                <c:pt idx="24349">
                  <c:v>0.145425</c:v>
                </c:pt>
                <c:pt idx="24350">
                  <c:v>0.154332</c:v>
                </c:pt>
                <c:pt idx="24351">
                  <c:v>0.16398699999999999</c:v>
                </c:pt>
                <c:pt idx="24352">
                  <c:v>0.174455</c:v>
                </c:pt>
                <c:pt idx="24353">
                  <c:v>0.18579699999999999</c:v>
                </c:pt>
                <c:pt idx="24354">
                  <c:v>0.19808700000000001</c:v>
                </c:pt>
                <c:pt idx="24355">
                  <c:v>0.21138899999999999</c:v>
                </c:pt>
                <c:pt idx="24356">
                  <c:v>0.22579399999999999</c:v>
                </c:pt>
                <c:pt idx="24357">
                  <c:v>0.241372</c:v>
                </c:pt>
                <c:pt idx="24358">
                  <c:v>0.26196199999999997</c:v>
                </c:pt>
                <c:pt idx="24359">
                  <c:v>0.28222000000000003</c:v>
                </c:pt>
                <c:pt idx="24360">
                  <c:v>0.30424200000000001</c:v>
                </c:pt>
                <c:pt idx="24361">
                  <c:v>0.32816099999999998</c:v>
                </c:pt>
                <c:pt idx="24362">
                  <c:v>0.35412100000000002</c:v>
                </c:pt>
                <c:pt idx="24363">
                  <c:v>0.38226700000000002</c:v>
                </c:pt>
                <c:pt idx="24364">
                  <c:v>0.41275299999999998</c:v>
                </c:pt>
                <c:pt idx="24365">
                  <c:v>0.44573600000000002</c:v>
                </c:pt>
                <c:pt idx="24366">
                  <c:v>0.48138999999999998</c:v>
                </c:pt>
                <c:pt idx="24367">
                  <c:v>0.51988599999999996</c:v>
                </c:pt>
                <c:pt idx="24368">
                  <c:v>0.56139899999999998</c:v>
                </c:pt>
                <c:pt idx="24369">
                  <c:v>0.60611300000000001</c:v>
                </c:pt>
                <c:pt idx="24370">
                  <c:v>0.65421799999999997</c:v>
                </c:pt>
                <c:pt idx="24371">
                  <c:v>0.70591000000000004</c:v>
                </c:pt>
                <c:pt idx="24372">
                  <c:v>0.76137900000000003</c:v>
                </c:pt>
                <c:pt idx="24373">
                  <c:v>0.820824</c:v>
                </c:pt>
                <c:pt idx="24374">
                  <c:v>0.90290099999999995</c:v>
                </c:pt>
                <c:pt idx="24375">
                  <c:v>0.98417200000000005</c:v>
                </c:pt>
                <c:pt idx="24376">
                  <c:v>1.07178</c:v>
                </c:pt>
                <c:pt idx="24377">
                  <c:v>1.1660999999999999</c:v>
                </c:pt>
                <c:pt idx="24378">
                  <c:v>1.26739</c:v>
                </c:pt>
                <c:pt idx="24379">
                  <c:v>1.37598</c:v>
                </c:pt>
                <c:pt idx="24380">
                  <c:v>1.49214</c:v>
                </c:pt>
                <c:pt idx="24381">
                  <c:v>1.6161799999999999</c:v>
                </c:pt>
                <c:pt idx="24382">
                  <c:v>1.74831</c:v>
                </c:pt>
                <c:pt idx="24383">
                  <c:v>1.88879</c:v>
                </c:pt>
                <c:pt idx="24384">
                  <c:v>2.0377700000000001</c:v>
                </c:pt>
                <c:pt idx="24385">
                  <c:v>2.2032799999999999</c:v>
                </c:pt>
                <c:pt idx="24386">
                  <c:v>2.3784900000000002</c:v>
                </c:pt>
                <c:pt idx="24387">
                  <c:v>2.5635500000000002</c:v>
                </c:pt>
                <c:pt idx="24388">
                  <c:v>2.8597100000000002</c:v>
                </c:pt>
                <c:pt idx="24389">
                  <c:v>3.1780599999999999</c:v>
                </c:pt>
                <c:pt idx="24390">
                  <c:v>3.5182899999999999</c:v>
                </c:pt>
                <c:pt idx="24391">
                  <c:v>3.9361999999999999</c:v>
                </c:pt>
                <c:pt idx="24392">
                  <c:v>4.3563799999999997</c:v>
                </c:pt>
                <c:pt idx="24393">
                  <c:v>4.9115399999999996</c:v>
                </c:pt>
                <c:pt idx="24394">
                  <c:v>5.5745899999999997</c:v>
                </c:pt>
                <c:pt idx="24395">
                  <c:v>6.8011799999999996</c:v>
                </c:pt>
                <c:pt idx="24396">
                  <c:v>7.9803300000000004</c:v>
                </c:pt>
                <c:pt idx="24397">
                  <c:v>8.7750599999999999</c:v>
                </c:pt>
                <c:pt idx="24398">
                  <c:v>9.4111700000000003</c:v>
                </c:pt>
                <c:pt idx="24399">
                  <c:v>9.9172200000000004</c:v>
                </c:pt>
                <c:pt idx="24400">
                  <c:v>10.319000000000001</c:v>
                </c:pt>
                <c:pt idx="24401">
                  <c:v>10.617599999999999</c:v>
                </c:pt>
                <c:pt idx="24402">
                  <c:v>10.8874</c:v>
                </c:pt>
                <c:pt idx="24403">
                  <c:v>11.1267</c:v>
                </c:pt>
                <c:pt idx="24404">
                  <c:v>11.286199999999999</c:v>
                </c:pt>
                <c:pt idx="24405">
                  <c:v>11.3611</c:v>
                </c:pt>
                <c:pt idx="24406">
                  <c:v>11.373200000000001</c:v>
                </c:pt>
                <c:pt idx="24407">
                  <c:v>11.334</c:v>
                </c:pt>
                <c:pt idx="24408">
                  <c:v>11.208</c:v>
                </c:pt>
                <c:pt idx="24409">
                  <c:v>11.041</c:v>
                </c:pt>
                <c:pt idx="24410">
                  <c:v>10.8588</c:v>
                </c:pt>
                <c:pt idx="24411">
                  <c:v>10.5474</c:v>
                </c:pt>
                <c:pt idx="24412">
                  <c:v>10.1418</c:v>
                </c:pt>
                <c:pt idx="24413">
                  <c:v>9.6904299999999992</c:v>
                </c:pt>
                <c:pt idx="24414">
                  <c:v>9.0724599999999995</c:v>
                </c:pt>
                <c:pt idx="24415">
                  <c:v>8.2826699999999995</c:v>
                </c:pt>
                <c:pt idx="24416">
                  <c:v>6.9504200000000003</c:v>
                </c:pt>
                <c:pt idx="24417">
                  <c:v>5.79948</c:v>
                </c:pt>
                <c:pt idx="24418">
                  <c:v>5.08805</c:v>
                </c:pt>
                <c:pt idx="24419">
                  <c:v>4.5236900000000002</c:v>
                </c:pt>
                <c:pt idx="24420">
                  <c:v>3.9915099999999999</c:v>
                </c:pt>
                <c:pt idx="24421">
                  <c:v>3.6241099999999999</c:v>
                </c:pt>
                <c:pt idx="24422">
                  <c:v>3.2776100000000001</c:v>
                </c:pt>
                <c:pt idx="24423">
                  <c:v>2.9527600000000001</c:v>
                </c:pt>
                <c:pt idx="24424">
                  <c:v>2.6500699999999999</c:v>
                </c:pt>
                <c:pt idx="24425">
                  <c:v>2.4606400000000002</c:v>
                </c:pt>
                <c:pt idx="24426">
                  <c:v>2.2259899999999999</c:v>
                </c:pt>
                <c:pt idx="24427">
                  <c:v>2.0154800000000002</c:v>
                </c:pt>
                <c:pt idx="24428">
                  <c:v>1.82043</c:v>
                </c:pt>
                <c:pt idx="24429">
                  <c:v>1.68404</c:v>
                </c:pt>
                <c:pt idx="24430">
                  <c:v>1.55585</c:v>
                </c:pt>
                <c:pt idx="24431">
                  <c:v>1.4356599999999999</c:v>
                </c:pt>
                <c:pt idx="24432">
                  <c:v>1.32318</c:v>
                </c:pt>
                <c:pt idx="24433">
                  <c:v>1.21817</c:v>
                </c:pt>
                <c:pt idx="24434">
                  <c:v>1.1202700000000001</c:v>
                </c:pt>
                <c:pt idx="24435">
                  <c:v>1.0292300000000001</c:v>
                </c:pt>
                <c:pt idx="24436">
                  <c:v>0.93698400000000004</c:v>
                </c:pt>
                <c:pt idx="24437">
                  <c:v>0.86997400000000003</c:v>
                </c:pt>
                <c:pt idx="24438">
                  <c:v>0.80730199999999996</c:v>
                </c:pt>
                <c:pt idx="24439">
                  <c:v>0.74876699999999996</c:v>
                </c:pt>
                <c:pt idx="24440">
                  <c:v>0.69416299999999997</c:v>
                </c:pt>
                <c:pt idx="24441">
                  <c:v>0.64329099999999995</c:v>
                </c:pt>
                <c:pt idx="24442">
                  <c:v>0.59596000000000005</c:v>
                </c:pt>
                <c:pt idx="24443">
                  <c:v>0.55197799999999997</c:v>
                </c:pt>
                <c:pt idx="24444">
                  <c:v>0.51115200000000005</c:v>
                </c:pt>
                <c:pt idx="24445">
                  <c:v>0.4733</c:v>
                </c:pt>
                <c:pt idx="24446">
                  <c:v>0.43824999999999997</c:v>
                </c:pt>
                <c:pt idx="24447">
                  <c:v>0.40583000000000002</c:v>
                </c:pt>
                <c:pt idx="24448">
                  <c:v>0.37587100000000001</c:v>
                </c:pt>
                <c:pt idx="24449">
                  <c:v>0.34821600000000003</c:v>
                </c:pt>
                <c:pt idx="24450">
                  <c:v>0.32271499999999997</c:v>
                </c:pt>
                <c:pt idx="24451">
                  <c:v>0.29922100000000001</c:v>
                </c:pt>
                <c:pt idx="24452">
                  <c:v>0.27644299999999999</c:v>
                </c:pt>
                <c:pt idx="24453">
                  <c:v>0.25454199999999999</c:v>
                </c:pt>
                <c:pt idx="24454">
                  <c:v>0.23460700000000001</c:v>
                </c:pt>
                <c:pt idx="24455">
                  <c:v>0.216477</c:v>
                </c:pt>
                <c:pt idx="24456">
                  <c:v>0.2</c:v>
                </c:pt>
                <c:pt idx="24457">
                  <c:v>0.18503600000000001</c:v>
                </c:pt>
                <c:pt idx="24458">
                  <c:v>0.171455</c:v>
                </c:pt>
                <c:pt idx="24459">
                  <c:v>0.159135</c:v>
                </c:pt>
                <c:pt idx="24460">
                  <c:v>0.14796200000000001</c:v>
                </c:pt>
                <c:pt idx="24461">
                  <c:v>0.13783200000000001</c:v>
                </c:pt>
                <c:pt idx="24462">
                  <c:v>0.12864999999999999</c:v>
                </c:pt>
                <c:pt idx="24463">
                  <c:v>0.120327</c:v>
                </c:pt>
                <c:pt idx="24464">
                  <c:v>0.11278100000000001</c:v>
                </c:pt>
                <c:pt idx="24465">
                  <c:v>0.105938</c:v>
                </c:pt>
                <c:pt idx="24466">
                  <c:v>9.9730200000000005E-2</c:v>
                </c:pt>
                <c:pt idx="24467">
                  <c:v>9.4094700000000003E-2</c:v>
                </c:pt>
                <c:pt idx="24468">
                  <c:v>8.8007799999999997E-2</c:v>
                </c:pt>
                <c:pt idx="24469">
                  <c:v>8.3221199999999995E-2</c:v>
                </c:pt>
                <c:pt idx="24470">
                  <c:v>7.8884399999999993E-2</c:v>
                </c:pt>
                <c:pt idx="24471">
                  <c:v>7.4946899999999997E-2</c:v>
                </c:pt>
                <c:pt idx="24472">
                  <c:v>7.1368699999999993E-2</c:v>
                </c:pt>
                <c:pt idx="24473">
                  <c:v>6.7088700000000001E-2</c:v>
                </c:pt>
                <c:pt idx="24474">
                  <c:v>6.3297500000000007E-2</c:v>
                </c:pt>
                <c:pt idx="24475">
                  <c:v>5.9926599999999997E-2</c:v>
                </c:pt>
                <c:pt idx="24476">
                  <c:v>5.6916899999999999E-2</c:v>
                </c:pt>
                <c:pt idx="24477">
                  <c:v>5.4217399999999999E-2</c:v>
                </c:pt>
                <c:pt idx="24478">
                  <c:v>5.1785299999999999E-2</c:v>
                </c:pt>
                <c:pt idx="24479">
                  <c:v>4.9583700000000001E-2</c:v>
                </c:pt>
                <c:pt idx="24480">
                  <c:v>4.6646699999999999E-2</c:v>
                </c:pt>
                <c:pt idx="24481">
                  <c:v>4.4071800000000001E-2</c:v>
                </c:pt>
                <c:pt idx="24482">
                  <c:v>4.1792299999999998E-2</c:v>
                </c:pt>
                <c:pt idx="24483">
                  <c:v>3.9571700000000001E-2</c:v>
                </c:pt>
                <c:pt idx="24484">
                  <c:v>3.7263499999999998E-2</c:v>
                </c:pt>
                <c:pt idx="24485">
                  <c:v>3.5216200000000003E-2</c:v>
                </c:pt>
                <c:pt idx="24486">
                  <c:v>3.3381399999999999E-2</c:v>
                </c:pt>
                <c:pt idx="24487">
                  <c:v>3.1722800000000002E-2</c:v>
                </c:pt>
                <c:pt idx="24488">
                  <c:v>3.0212900000000001E-2</c:v>
                </c:pt>
                <c:pt idx="24489">
                  <c:v>2.83945E-2</c:v>
                </c:pt>
                <c:pt idx="24490">
                  <c:v>2.67646E-2</c:v>
                </c:pt>
                <c:pt idx="24491">
                  <c:v>2.5293900000000001E-2</c:v>
                </c:pt>
                <c:pt idx="24492">
                  <c:v>2.3960200000000001E-2</c:v>
                </c:pt>
                <c:pt idx="24493">
                  <c:v>2.2648700000000001E-2</c:v>
                </c:pt>
                <c:pt idx="24494">
                  <c:v>2.1458100000000001E-2</c:v>
                </c:pt>
                <c:pt idx="24495">
                  <c:v>2.07239E-2</c:v>
                </c:pt>
                <c:pt idx="24496">
                  <c:v>1.93808E-2</c:v>
                </c:pt>
                <c:pt idx="24497">
                  <c:v>1.8183899999999999E-2</c:v>
                </c:pt>
                <c:pt idx="24498">
                  <c:v>1.7111700000000001E-2</c:v>
                </c:pt>
                <c:pt idx="24499">
                  <c:v>1.6146899999999999E-2</c:v>
                </c:pt>
                <c:pt idx="24500">
                  <c:v>1.52753E-2</c:v>
                </c:pt>
                <c:pt idx="24501">
                  <c:v>1.4484800000000001E-2</c:v>
                </c:pt>
                <c:pt idx="24502">
                  <c:v>1.37389E-2</c:v>
                </c:pt>
                <c:pt idx="24503">
                  <c:v>1.30604E-2</c:v>
                </c:pt>
                <c:pt idx="24504">
                  <c:v>1.2246399999999999E-2</c:v>
                </c:pt>
                <c:pt idx="24505">
                  <c:v>1.1521999999999999E-2</c:v>
                </c:pt>
                <c:pt idx="24506">
                  <c:v>1.08743E-2</c:v>
                </c:pt>
                <c:pt idx="24507">
                  <c:v>1.02925E-2</c:v>
                </c:pt>
                <c:pt idx="24508">
                  <c:v>9.7679499999999992E-3</c:v>
                </c:pt>
                <c:pt idx="24509">
                  <c:v>9.2932199999999996E-3</c:v>
                </c:pt>
                <c:pt idx="24510">
                  <c:v>8.7716900000000004E-3</c:v>
                </c:pt>
                <c:pt idx="24511">
                  <c:v>8.4902599999999995E-3</c:v>
                </c:pt>
                <c:pt idx="24512">
                  <c:v>7.9792500000000002E-3</c:v>
                </c:pt>
                <c:pt idx="24513">
                  <c:v>7.5281499999999999E-3</c:v>
                </c:pt>
                <c:pt idx="24514">
                  <c:v>7.1277500000000004E-3</c:v>
                </c:pt>
                <c:pt idx="24515">
                  <c:v>6.7705300000000003E-3</c:v>
                </c:pt>
                <c:pt idx="24516">
                  <c:v>6.4503900000000003E-3</c:v>
                </c:pt>
                <c:pt idx="24517">
                  <c:v>6.16228E-3</c:v>
                </c:pt>
                <c:pt idx="24518">
                  <c:v>5.8017299999999997E-3</c:v>
                </c:pt>
                <c:pt idx="24519">
                  <c:v>5.5236299999999999E-3</c:v>
                </c:pt>
                <c:pt idx="24520">
                  <c:v>5.2758500000000003E-3</c:v>
                </c:pt>
                <c:pt idx="24521">
                  <c:v>5.0540699999999999E-3</c:v>
                </c:pt>
                <c:pt idx="24522">
                  <c:v>4.7927200000000003E-3</c:v>
                </c:pt>
                <c:pt idx="24523">
                  <c:v>4.5644800000000001E-3</c:v>
                </c:pt>
                <c:pt idx="24524">
                  <c:v>4.36397E-3</c:v>
                </c:pt>
                <c:pt idx="24525">
                  <c:v>4.1868900000000004E-3</c:v>
                </c:pt>
                <c:pt idx="24526">
                  <c:v>4.0297800000000002E-3</c:v>
                </c:pt>
                <c:pt idx="24527">
                  <c:v>3.8685E-3</c:v>
                </c:pt>
                <c:pt idx="24528">
                  <c:v>3.7081700000000002E-3</c:v>
                </c:pt>
                <c:pt idx="24529">
                  <c:v>3.5683799999999999E-3</c:v>
                </c:pt>
                <c:pt idx="24530">
                  <c:v>3.44605E-3</c:v>
                </c:pt>
                <c:pt idx="24531">
                  <c:v>3.2898099999999998E-3</c:v>
                </c:pt>
                <c:pt idx="24532">
                  <c:v>3.15927E-3</c:v>
                </c:pt>
                <c:pt idx="24533">
                  <c:v>3.0497300000000001E-3</c:v>
                </c:pt>
                <c:pt idx="24534">
                  <c:v>2.9506100000000002E-3</c:v>
                </c:pt>
                <c:pt idx="24535">
                  <c:v>2.8675599999999999E-3</c:v>
                </c:pt>
                <c:pt idx="24536">
                  <c:v>2.7773199999999998E-3</c:v>
                </c:pt>
                <c:pt idx="24537">
                  <c:v>2.7064200000000002E-3</c:v>
                </c:pt>
                <c:pt idx="24538">
                  <c:v>2.6490900000000002E-3</c:v>
                </c:pt>
                <c:pt idx="24539">
                  <c:v>2.60415E-3</c:v>
                </c:pt>
                <c:pt idx="24540">
                  <c:v>2.5711599999999999E-3</c:v>
                </c:pt>
                <c:pt idx="24541">
                  <c:v>2.5407899999999998E-3</c:v>
                </c:pt>
                <c:pt idx="24542">
                  <c:v>2.5308100000000001E-3</c:v>
                </c:pt>
                <c:pt idx="24543">
                  <c:v>2.5303600000000002E-3</c:v>
                </c:pt>
                <c:pt idx="24544">
                  <c:v>2.53922E-3</c:v>
                </c:pt>
                <c:pt idx="24545">
                  <c:v>2.5650099999999999E-3</c:v>
                </c:pt>
                <c:pt idx="24546">
                  <c:v>2.6070799999999999E-3</c:v>
                </c:pt>
                <c:pt idx="24547">
                  <c:v>2.6619399999999998E-3</c:v>
                </c:pt>
                <c:pt idx="24548">
                  <c:v>2.7333800000000001E-3</c:v>
                </c:pt>
                <c:pt idx="24549">
                  <c:v>2.82118E-3</c:v>
                </c:pt>
                <c:pt idx="24550">
                  <c:v>2.9283199999999999E-3</c:v>
                </c:pt>
                <c:pt idx="24551">
                  <c:v>3.0596099999999999E-3</c:v>
                </c:pt>
                <c:pt idx="24552">
                  <c:v>3.1585099999999998E-3</c:v>
                </c:pt>
                <c:pt idx="24553">
                  <c:v>3.2720399999999999E-3</c:v>
                </c:pt>
                <c:pt idx="24554">
                  <c:v>3.4023500000000002E-3</c:v>
                </c:pt>
                <c:pt idx="24555">
                  <c:v>3.5523799999999999E-3</c:v>
                </c:pt>
                <c:pt idx="24556">
                  <c:v>3.6890199999999999E-3</c:v>
                </c:pt>
                <c:pt idx="24557">
                  <c:v>3.8436799999999999E-3</c:v>
                </c:pt>
                <c:pt idx="24558">
                  <c:v>4.0190599999999996E-3</c:v>
                </c:pt>
                <c:pt idx="24559">
                  <c:v>4.2196500000000001E-3</c:v>
                </c:pt>
                <c:pt idx="24560">
                  <c:v>4.4517100000000002E-3</c:v>
                </c:pt>
                <c:pt idx="24561">
                  <c:v>4.7009699999999996E-3</c:v>
                </c:pt>
                <c:pt idx="24562">
                  <c:v>4.9795400000000002E-3</c:v>
                </c:pt>
                <c:pt idx="24563">
                  <c:v>5.19061E-3</c:v>
                </c:pt>
                <c:pt idx="24564">
                  <c:v>5.4256800000000004E-3</c:v>
                </c:pt>
                <c:pt idx="24565">
                  <c:v>5.6888099999999999E-3</c:v>
                </c:pt>
                <c:pt idx="24566">
                  <c:v>5.9850099999999998E-3</c:v>
                </c:pt>
                <c:pt idx="24567">
                  <c:v>6.3205600000000002E-3</c:v>
                </c:pt>
                <c:pt idx="24568">
                  <c:v>6.64059E-3</c:v>
                </c:pt>
                <c:pt idx="24569">
                  <c:v>6.9310999999999999E-3</c:v>
                </c:pt>
                <c:pt idx="24570">
                  <c:v>7.2521599999999997E-3</c:v>
                </c:pt>
                <c:pt idx="24571">
                  <c:v>7.6085600000000003E-3</c:v>
                </c:pt>
                <c:pt idx="24572">
                  <c:v>8.0061200000000003E-3</c:v>
                </c:pt>
                <c:pt idx="24573">
                  <c:v>8.4519399999999998E-3</c:v>
                </c:pt>
                <c:pt idx="24574">
                  <c:v>8.9547499999999992E-3</c:v>
                </c:pt>
                <c:pt idx="24575">
                  <c:v>9.3757300000000005E-3</c:v>
                </c:pt>
                <c:pt idx="24576">
                  <c:v>9.8405400000000001E-3</c:v>
                </c:pt>
                <c:pt idx="24577">
                  <c:v>1.05031E-2</c:v>
                </c:pt>
                <c:pt idx="24578">
                  <c:v>1.09985E-2</c:v>
                </c:pt>
                <c:pt idx="24579">
                  <c:v>1.1544E-2</c:v>
                </c:pt>
                <c:pt idx="24580">
                  <c:v>1.21469E-2</c:v>
                </c:pt>
                <c:pt idx="24581">
                  <c:v>1.28161E-2</c:v>
                </c:pt>
                <c:pt idx="24582">
                  <c:v>1.3562299999999999E-2</c:v>
                </c:pt>
                <c:pt idx="24583">
                  <c:v>1.4398599999999999E-2</c:v>
                </c:pt>
                <c:pt idx="24584">
                  <c:v>1.521E-2</c:v>
                </c:pt>
                <c:pt idx="24585">
                  <c:v>1.5970399999999999E-2</c:v>
                </c:pt>
                <c:pt idx="24586">
                  <c:v>1.6806399999999999E-2</c:v>
                </c:pt>
                <c:pt idx="24587">
                  <c:v>1.7729200000000001E-2</c:v>
                </c:pt>
                <c:pt idx="24588">
                  <c:v>1.87516E-2</c:v>
                </c:pt>
                <c:pt idx="24589">
                  <c:v>1.9889500000000001E-2</c:v>
                </c:pt>
                <c:pt idx="24590">
                  <c:v>2.11621E-2</c:v>
                </c:pt>
                <c:pt idx="24591">
                  <c:v>2.25928E-2</c:v>
                </c:pt>
                <c:pt idx="24592">
                  <c:v>2.39668E-2</c:v>
                </c:pt>
                <c:pt idx="24593">
                  <c:v>2.52328E-2</c:v>
                </c:pt>
                <c:pt idx="24594">
                  <c:v>2.6625200000000002E-2</c:v>
                </c:pt>
                <c:pt idx="24595">
                  <c:v>2.8162599999999999E-2</c:v>
                </c:pt>
                <c:pt idx="24596">
                  <c:v>2.98672E-2</c:v>
                </c:pt>
                <c:pt idx="24597">
                  <c:v>3.1766200000000001E-2</c:v>
                </c:pt>
                <c:pt idx="24598">
                  <c:v>3.3893E-2</c:v>
                </c:pt>
                <c:pt idx="24599">
                  <c:v>3.5662600000000003E-2</c:v>
                </c:pt>
                <c:pt idx="24600">
                  <c:v>3.7605899999999998E-2</c:v>
                </c:pt>
                <c:pt idx="24601">
                  <c:v>3.9901699999999998E-2</c:v>
                </c:pt>
                <c:pt idx="24602">
                  <c:v>4.2469199999999999E-2</c:v>
                </c:pt>
                <c:pt idx="24603">
                  <c:v>4.4606800000000002E-2</c:v>
                </c:pt>
                <c:pt idx="24604">
                  <c:v>4.6960200000000001E-2</c:v>
                </c:pt>
                <c:pt idx="24605">
                  <c:v>4.9570200000000002E-2</c:v>
                </c:pt>
                <c:pt idx="24606">
                  <c:v>5.2490700000000001E-2</c:v>
                </c:pt>
                <c:pt idx="24607">
                  <c:v>5.5793799999999998E-2</c:v>
                </c:pt>
                <c:pt idx="24608">
                  <c:v>5.82552E-2</c:v>
                </c:pt>
                <c:pt idx="24609">
                  <c:v>6.0966699999999999E-2</c:v>
                </c:pt>
                <c:pt idx="24610">
                  <c:v>6.3974199999999995E-2</c:v>
                </c:pt>
                <c:pt idx="24611">
                  <c:v>6.7334599999999994E-2</c:v>
                </c:pt>
                <c:pt idx="24612">
                  <c:v>7.0496199999999995E-2</c:v>
                </c:pt>
                <c:pt idx="24613">
                  <c:v>7.4845099999999998E-2</c:v>
                </c:pt>
                <c:pt idx="24614">
                  <c:v>7.8092800000000004E-2</c:v>
                </c:pt>
                <c:pt idx="24615">
                  <c:v>8.1664899999999999E-2</c:v>
                </c:pt>
                <c:pt idx="24616">
                  <c:v>8.5609199999999996E-2</c:v>
                </c:pt>
                <c:pt idx="24617">
                  <c:v>8.9977600000000005E-2</c:v>
                </c:pt>
                <c:pt idx="24618">
                  <c:v>9.4832299999999994E-2</c:v>
                </c:pt>
                <c:pt idx="24619">
                  <c:v>0.100242</c:v>
                </c:pt>
                <c:pt idx="24620">
                  <c:v>0.10629</c:v>
                </c:pt>
                <c:pt idx="24621">
                  <c:v>0.113065</c:v>
                </c:pt>
                <c:pt idx="24622">
                  <c:v>0.120671</c:v>
                </c:pt>
                <c:pt idx="24623">
                  <c:v>0.12699099999999999</c:v>
                </c:pt>
                <c:pt idx="24624">
                  <c:v>0.13389999999999999</c:v>
                </c:pt>
                <c:pt idx="24625">
                  <c:v>0.141458</c:v>
                </c:pt>
                <c:pt idx="24626">
                  <c:v>0.149727</c:v>
                </c:pt>
                <c:pt idx="24627">
                  <c:v>0.15878700000000001</c:v>
                </c:pt>
                <c:pt idx="24628">
                  <c:v>0.168708</c:v>
                </c:pt>
                <c:pt idx="24629">
                  <c:v>0.175842</c:v>
                </c:pt>
                <c:pt idx="24630">
                  <c:v>0.188503</c:v>
                </c:pt>
                <c:pt idx="24631">
                  <c:v>0.202488</c:v>
                </c:pt>
                <c:pt idx="24632">
                  <c:v>0.21793999999999999</c:v>
                </c:pt>
                <c:pt idx="24633">
                  <c:v>0.23500099999999999</c:v>
                </c:pt>
                <c:pt idx="24634">
                  <c:v>0.25384000000000001</c:v>
                </c:pt>
                <c:pt idx="24635">
                  <c:v>0.274621</c:v>
                </c:pt>
                <c:pt idx="24636">
                  <c:v>0.29753800000000002</c:v>
                </c:pt>
                <c:pt idx="24637">
                  <c:v>0.32278000000000001</c:v>
                </c:pt>
                <c:pt idx="24638">
                  <c:v>0.35057700000000003</c:v>
                </c:pt>
                <c:pt idx="24639">
                  <c:v>0.38113900000000001</c:v>
                </c:pt>
                <c:pt idx="24640">
                  <c:v>0.414717</c:v>
                </c:pt>
                <c:pt idx="24641">
                  <c:v>0.45155600000000001</c:v>
                </c:pt>
                <c:pt idx="24642">
                  <c:v>0.49193999999999999</c:v>
                </c:pt>
                <c:pt idx="24643">
                  <c:v>0.53613500000000003</c:v>
                </c:pt>
                <c:pt idx="24644">
                  <c:v>0.58444700000000005</c:v>
                </c:pt>
                <c:pt idx="24645">
                  <c:v>0.63717000000000001</c:v>
                </c:pt>
                <c:pt idx="24646">
                  <c:v>0.68145500000000003</c:v>
                </c:pt>
                <c:pt idx="24647">
                  <c:v>0.72875199999999996</c:v>
                </c:pt>
                <c:pt idx="24648">
                  <c:v>0.77923500000000001</c:v>
                </c:pt>
                <c:pt idx="24649">
                  <c:v>0.83304699999999998</c:v>
                </c:pt>
                <c:pt idx="24650">
                  <c:v>0.89038200000000001</c:v>
                </c:pt>
                <c:pt idx="24651">
                  <c:v>0.95137300000000002</c:v>
                </c:pt>
                <c:pt idx="24652">
                  <c:v>1.0162100000000001</c:v>
                </c:pt>
                <c:pt idx="24653">
                  <c:v>1.12103</c:v>
                </c:pt>
                <c:pt idx="24654">
                  <c:v>1.23542</c:v>
                </c:pt>
                <c:pt idx="24655">
                  <c:v>1.35998</c:v>
                </c:pt>
                <c:pt idx="24656">
                  <c:v>1.4952099999999999</c:v>
                </c:pt>
                <c:pt idx="24657">
                  <c:v>1.6416900000000001</c:v>
                </c:pt>
                <c:pt idx="24658">
                  <c:v>1.79986</c:v>
                </c:pt>
                <c:pt idx="24659">
                  <c:v>1.9618899999999999</c:v>
                </c:pt>
                <c:pt idx="24660">
                  <c:v>2.1353499999999999</c:v>
                </c:pt>
                <c:pt idx="24661">
                  <c:v>2.3205900000000002</c:v>
                </c:pt>
                <c:pt idx="24662">
                  <c:v>2.5178600000000002</c:v>
                </c:pt>
                <c:pt idx="24663">
                  <c:v>2.7274400000000001</c:v>
                </c:pt>
                <c:pt idx="24664">
                  <c:v>2.9494099999999999</c:v>
                </c:pt>
                <c:pt idx="24665">
                  <c:v>3.1839200000000001</c:v>
                </c:pt>
                <c:pt idx="24666">
                  <c:v>3.54616</c:v>
                </c:pt>
                <c:pt idx="24667">
                  <c:v>3.90679</c:v>
                </c:pt>
                <c:pt idx="24668">
                  <c:v>4.2893999999999997</c:v>
                </c:pt>
                <c:pt idx="24669">
                  <c:v>4.8319999999999999</c:v>
                </c:pt>
                <c:pt idx="24670">
                  <c:v>5.4086600000000002</c:v>
                </c:pt>
                <c:pt idx="24671">
                  <c:v>6.0150100000000002</c:v>
                </c:pt>
                <c:pt idx="24672">
                  <c:v>6.9674800000000001</c:v>
                </c:pt>
                <c:pt idx="24673">
                  <c:v>9.1578900000000001</c:v>
                </c:pt>
                <c:pt idx="24674">
                  <c:v>10.074299999999999</c:v>
                </c:pt>
                <c:pt idx="24675">
                  <c:v>10.8202</c:v>
                </c:pt>
                <c:pt idx="24676">
                  <c:v>11.400399999999999</c:v>
                </c:pt>
                <c:pt idx="24677">
                  <c:v>11.831899999999999</c:v>
                </c:pt>
                <c:pt idx="24678">
                  <c:v>12.2621</c:v>
                </c:pt>
                <c:pt idx="24679">
                  <c:v>12.605499999999999</c:v>
                </c:pt>
                <c:pt idx="24680">
                  <c:v>12.838100000000001</c:v>
                </c:pt>
                <c:pt idx="24681">
                  <c:v>12.969799999999999</c:v>
                </c:pt>
                <c:pt idx="24682">
                  <c:v>13.000500000000001</c:v>
                </c:pt>
                <c:pt idx="24683">
                  <c:v>12.947800000000001</c:v>
                </c:pt>
                <c:pt idx="24684">
                  <c:v>12.818300000000001</c:v>
                </c:pt>
                <c:pt idx="24685">
                  <c:v>12.6226</c:v>
                </c:pt>
                <c:pt idx="24686">
                  <c:v>12.4053</c:v>
                </c:pt>
                <c:pt idx="24687">
                  <c:v>12.0557</c:v>
                </c:pt>
                <c:pt idx="24688">
                  <c:v>11.547800000000001</c:v>
                </c:pt>
                <c:pt idx="24689">
                  <c:v>11.033899999999999</c:v>
                </c:pt>
                <c:pt idx="24690">
                  <c:v>10.362299999999999</c:v>
                </c:pt>
                <c:pt idx="24691">
                  <c:v>9.4665300000000006</c:v>
                </c:pt>
                <c:pt idx="24692">
                  <c:v>7.88124</c:v>
                </c:pt>
                <c:pt idx="24693">
                  <c:v>6.4839000000000002</c:v>
                </c:pt>
                <c:pt idx="24694">
                  <c:v>5.7828499999999998</c:v>
                </c:pt>
                <c:pt idx="24695">
                  <c:v>5.1150500000000001</c:v>
                </c:pt>
                <c:pt idx="24696">
                  <c:v>4.55532</c:v>
                </c:pt>
                <c:pt idx="24697">
                  <c:v>4.1588900000000004</c:v>
                </c:pt>
                <c:pt idx="24698">
                  <c:v>3.7838099999999999</c:v>
                </c:pt>
                <c:pt idx="24699">
                  <c:v>3.4309500000000002</c:v>
                </c:pt>
                <c:pt idx="24700">
                  <c:v>3.0653199999999998</c:v>
                </c:pt>
                <c:pt idx="24701">
                  <c:v>2.83724</c:v>
                </c:pt>
                <c:pt idx="24702">
                  <c:v>2.6216400000000002</c:v>
                </c:pt>
                <c:pt idx="24703">
                  <c:v>2.41839</c:v>
                </c:pt>
                <c:pt idx="24704">
                  <c:v>2.2273000000000001</c:v>
                </c:pt>
                <c:pt idx="24705">
                  <c:v>2.0481199999999999</c:v>
                </c:pt>
                <c:pt idx="24706">
                  <c:v>1.88056</c:v>
                </c:pt>
                <c:pt idx="24707">
                  <c:v>1.74698</c:v>
                </c:pt>
                <c:pt idx="24708">
                  <c:v>1.5928500000000001</c:v>
                </c:pt>
                <c:pt idx="24709">
                  <c:v>1.4502600000000001</c:v>
                </c:pt>
                <c:pt idx="24710">
                  <c:v>1.31874</c:v>
                </c:pt>
                <c:pt idx="24711">
                  <c:v>1.1977100000000001</c:v>
                </c:pt>
                <c:pt idx="24712">
                  <c:v>1.08666</c:v>
                </c:pt>
                <c:pt idx="24713">
                  <c:v>0.984958</c:v>
                </c:pt>
                <c:pt idx="24714">
                  <c:v>0.92210099999999995</c:v>
                </c:pt>
                <c:pt idx="24715">
                  <c:v>0.86299999999999999</c:v>
                </c:pt>
                <c:pt idx="24716">
                  <c:v>0.80748200000000003</c:v>
                </c:pt>
                <c:pt idx="24717">
                  <c:v>0.75538300000000003</c:v>
                </c:pt>
                <c:pt idx="24718">
                  <c:v>0.70654499999999998</c:v>
                </c:pt>
                <c:pt idx="24719">
                  <c:v>0.66080799999999995</c:v>
                </c:pt>
                <c:pt idx="24720">
                  <c:v>0.61212500000000003</c:v>
                </c:pt>
                <c:pt idx="24721">
                  <c:v>0.56166400000000005</c:v>
                </c:pt>
                <c:pt idx="24722">
                  <c:v>0.51546899999999996</c:v>
                </c:pt>
                <c:pt idx="24723">
                  <c:v>0.47323799999999999</c:v>
                </c:pt>
                <c:pt idx="24724">
                  <c:v>0.43468000000000001</c:v>
                </c:pt>
                <c:pt idx="24725">
                  <c:v>0.39952100000000002</c:v>
                </c:pt>
                <c:pt idx="24726">
                  <c:v>0.36749999999999999</c:v>
                </c:pt>
                <c:pt idx="24727">
                  <c:v>0.33836899999999998</c:v>
                </c:pt>
                <c:pt idx="24728">
                  <c:v>0.31189299999999998</c:v>
                </c:pt>
                <c:pt idx="24729">
                  <c:v>0.287852</c:v>
                </c:pt>
                <c:pt idx="24730">
                  <c:v>0.266042</c:v>
                </c:pt>
                <c:pt idx="24731">
                  <c:v>0.24627099999999999</c:v>
                </c:pt>
                <c:pt idx="24732">
                  <c:v>0.228357</c:v>
                </c:pt>
                <c:pt idx="24733">
                  <c:v>0.21213499999999999</c:v>
                </c:pt>
                <c:pt idx="24734">
                  <c:v>0.19745099999999999</c:v>
                </c:pt>
                <c:pt idx="24735">
                  <c:v>0.18416299999999999</c:v>
                </c:pt>
                <c:pt idx="24736">
                  <c:v>0.17438200000000001</c:v>
                </c:pt>
                <c:pt idx="24737">
                  <c:v>0.16416800000000001</c:v>
                </c:pt>
                <c:pt idx="24738">
                  <c:v>0.15484600000000001</c:v>
                </c:pt>
                <c:pt idx="24739">
                  <c:v>0.14633699999999999</c:v>
                </c:pt>
                <c:pt idx="24740">
                  <c:v>0.13856599999999999</c:v>
                </c:pt>
                <c:pt idx="24741">
                  <c:v>0.131468</c:v>
                </c:pt>
                <c:pt idx="24742">
                  <c:v>0.122937</c:v>
                </c:pt>
                <c:pt idx="24743">
                  <c:v>0.115357</c:v>
                </c:pt>
                <c:pt idx="24744">
                  <c:v>0.108608</c:v>
                </c:pt>
                <c:pt idx="24745">
                  <c:v>0.102589</c:v>
                </c:pt>
                <c:pt idx="24746">
                  <c:v>9.7206200000000006E-2</c:v>
                </c:pt>
                <c:pt idx="24747">
                  <c:v>9.2380799999999999E-2</c:v>
                </c:pt>
                <c:pt idx="24748">
                  <c:v>8.8041900000000006E-2</c:v>
                </c:pt>
                <c:pt idx="24749">
                  <c:v>8.4129099999999998E-2</c:v>
                </c:pt>
                <c:pt idx="24750">
                  <c:v>8.0587699999999998E-2</c:v>
                </c:pt>
                <c:pt idx="24751">
                  <c:v>7.5873700000000002E-2</c:v>
                </c:pt>
                <c:pt idx="24752">
                  <c:v>7.1762199999999998E-2</c:v>
                </c:pt>
                <c:pt idx="24753">
                  <c:v>6.8248400000000001E-2</c:v>
                </c:pt>
                <c:pt idx="24754">
                  <c:v>6.5122399999999997E-2</c:v>
                </c:pt>
                <c:pt idx="24755">
                  <c:v>6.2320100000000003E-2</c:v>
                </c:pt>
                <c:pt idx="24756">
                  <c:v>5.8614600000000003E-2</c:v>
                </c:pt>
                <c:pt idx="24757">
                  <c:v>5.5391000000000003E-2</c:v>
                </c:pt>
                <c:pt idx="24758">
                  <c:v>5.2550899999999998E-2</c:v>
                </c:pt>
                <c:pt idx="24759">
                  <c:v>5.0022200000000003E-2</c:v>
                </c:pt>
                <c:pt idx="24760">
                  <c:v>4.8482299999999999E-2</c:v>
                </c:pt>
                <c:pt idx="24761">
                  <c:v>4.5696800000000003E-2</c:v>
                </c:pt>
                <c:pt idx="24762">
                  <c:v>4.3241300000000003E-2</c:v>
                </c:pt>
                <c:pt idx="24763">
                  <c:v>4.1058999999999998E-2</c:v>
                </c:pt>
                <c:pt idx="24764">
                  <c:v>3.9222800000000002E-2</c:v>
                </c:pt>
                <c:pt idx="24765">
                  <c:v>3.7561700000000003E-2</c:v>
                </c:pt>
                <c:pt idx="24766">
                  <c:v>3.5581300000000003E-2</c:v>
                </c:pt>
                <c:pt idx="24767">
                  <c:v>3.3830899999999997E-2</c:v>
                </c:pt>
                <c:pt idx="24768">
                  <c:v>3.2277E-2</c:v>
                </c:pt>
                <c:pt idx="24769">
                  <c:v>3.0892699999999999E-2</c:v>
                </c:pt>
                <c:pt idx="24770">
                  <c:v>2.9655600000000001E-2</c:v>
                </c:pt>
                <c:pt idx="24771">
                  <c:v>2.85475E-2</c:v>
                </c:pt>
                <c:pt idx="24772">
                  <c:v>2.72394E-2</c:v>
                </c:pt>
                <c:pt idx="24773">
                  <c:v>2.6168400000000001E-2</c:v>
                </c:pt>
                <c:pt idx="24774">
                  <c:v>2.5229700000000001E-2</c:v>
                </c:pt>
                <c:pt idx="24775">
                  <c:v>2.4155099999999999E-2</c:v>
                </c:pt>
                <c:pt idx="24776">
                  <c:v>2.3253699999999999E-2</c:v>
                </c:pt>
                <c:pt idx="24777">
                  <c:v>2.2500200000000001E-2</c:v>
                </c:pt>
                <c:pt idx="24778">
                  <c:v>2.18741E-2</c:v>
                </c:pt>
                <c:pt idx="24779">
                  <c:v>2.1359199999999998E-2</c:v>
                </c:pt>
                <c:pt idx="24780">
                  <c:v>2.0942200000000001E-2</c:v>
                </c:pt>
                <c:pt idx="24781">
                  <c:v>2.0510299999999999E-2</c:v>
                </c:pt>
                <c:pt idx="24782">
                  <c:v>2.0221099999999999E-2</c:v>
                </c:pt>
                <c:pt idx="24783">
                  <c:v>2.0058300000000001E-2</c:v>
                </c:pt>
                <c:pt idx="24784">
                  <c:v>2.0010300000000002E-2</c:v>
                </c:pt>
                <c:pt idx="24785">
                  <c:v>2.0099200000000001E-2</c:v>
                </c:pt>
                <c:pt idx="24786">
                  <c:v>2.0343699999999999E-2</c:v>
                </c:pt>
                <c:pt idx="24787">
                  <c:v>2.0738599999999999E-2</c:v>
                </c:pt>
                <c:pt idx="24788">
                  <c:v>2.1283199999999999E-2</c:v>
                </c:pt>
                <c:pt idx="24789">
                  <c:v>2.1981199999999999E-2</c:v>
                </c:pt>
                <c:pt idx="24790">
                  <c:v>2.2840699999999999E-2</c:v>
                </c:pt>
                <c:pt idx="24791">
                  <c:v>2.3874099999999999E-2</c:v>
                </c:pt>
                <c:pt idx="24792">
                  <c:v>2.47736E-2</c:v>
                </c:pt>
                <c:pt idx="24793">
                  <c:v>2.56119E-2</c:v>
                </c:pt>
                <c:pt idx="24794">
                  <c:v>2.6734000000000001E-2</c:v>
                </c:pt>
                <c:pt idx="24795">
                  <c:v>2.79955E-2</c:v>
                </c:pt>
                <c:pt idx="24796">
                  <c:v>2.94121E-2</c:v>
                </c:pt>
                <c:pt idx="24797">
                  <c:v>3.10029E-2</c:v>
                </c:pt>
                <c:pt idx="24798">
                  <c:v>3.2791000000000001E-2</c:v>
                </c:pt>
                <c:pt idx="24799">
                  <c:v>3.4804700000000001E-2</c:v>
                </c:pt>
                <c:pt idx="24800">
                  <c:v>3.7078100000000003E-2</c:v>
                </c:pt>
                <c:pt idx="24801">
                  <c:v>3.9200899999999997E-2</c:v>
                </c:pt>
                <c:pt idx="24802">
                  <c:v>4.1069000000000001E-2</c:v>
                </c:pt>
                <c:pt idx="24803">
                  <c:v>4.3106400000000003E-2</c:v>
                </c:pt>
                <c:pt idx="24804">
                  <c:v>4.5332999999999998E-2</c:v>
                </c:pt>
                <c:pt idx="24805">
                  <c:v>4.77717E-2</c:v>
                </c:pt>
                <c:pt idx="24806">
                  <c:v>5.0448899999999998E-2</c:v>
                </c:pt>
                <c:pt idx="24807">
                  <c:v>5.3395900000000003E-2</c:v>
                </c:pt>
                <c:pt idx="24808">
                  <c:v>5.6649100000000001E-2</c:v>
                </c:pt>
                <c:pt idx="24809">
                  <c:v>5.9874499999999997E-2</c:v>
                </c:pt>
                <c:pt idx="24810">
                  <c:v>6.3008999999999996E-2</c:v>
                </c:pt>
                <c:pt idx="24811">
                  <c:v>6.6426499999999999E-2</c:v>
                </c:pt>
                <c:pt idx="24812">
                  <c:v>7.0162199999999994E-2</c:v>
                </c:pt>
                <c:pt idx="24813">
                  <c:v>7.4257100000000006E-2</c:v>
                </c:pt>
                <c:pt idx="24814">
                  <c:v>7.8758999999999996E-2</c:v>
                </c:pt>
                <c:pt idx="24815">
                  <c:v>8.3724499999999993E-2</c:v>
                </c:pt>
                <c:pt idx="24816">
                  <c:v>8.9220800000000003E-2</c:v>
                </c:pt>
                <c:pt idx="24817">
                  <c:v>9.4528299999999996E-2</c:v>
                </c:pt>
                <c:pt idx="24818">
                  <c:v>9.9498199999999995E-2</c:v>
                </c:pt>
                <c:pt idx="24819">
                  <c:v>0.104906</c:v>
                </c:pt>
                <c:pt idx="24820">
                  <c:v>0.110806</c:v>
                </c:pt>
                <c:pt idx="24821">
                  <c:v>0.11726399999999999</c:v>
                </c:pt>
                <c:pt idx="24822">
                  <c:v>0.12435499999999999</c:v>
                </c:pt>
                <c:pt idx="24823">
                  <c:v>0.13217000000000001</c:v>
                </c:pt>
                <c:pt idx="24824">
                  <c:v>0.140819</c:v>
                </c:pt>
                <c:pt idx="24825">
                  <c:v>0.149591</c:v>
                </c:pt>
                <c:pt idx="24826">
                  <c:v>0.15837599999999999</c:v>
                </c:pt>
                <c:pt idx="24827">
                  <c:v>0.168048</c:v>
                </c:pt>
                <c:pt idx="24828">
                  <c:v>0.17874799999999999</c:v>
                </c:pt>
                <c:pt idx="24829">
                  <c:v>0.19064999999999999</c:v>
                </c:pt>
                <c:pt idx="24830">
                  <c:v>0.20397399999999999</c:v>
                </c:pt>
                <c:pt idx="24831">
                  <c:v>0.21506700000000001</c:v>
                </c:pt>
                <c:pt idx="24832">
                  <c:v>0.22726399999999999</c:v>
                </c:pt>
                <c:pt idx="24833">
                  <c:v>0.24074999999999999</c:v>
                </c:pt>
                <c:pt idx="24834">
                  <c:v>0.25365300000000002</c:v>
                </c:pt>
                <c:pt idx="24835">
                  <c:v>0.26672699999999999</c:v>
                </c:pt>
                <c:pt idx="24836">
                  <c:v>0.28108899999999998</c:v>
                </c:pt>
                <c:pt idx="24837">
                  <c:v>0.29694700000000002</c:v>
                </c:pt>
                <c:pt idx="24838">
                  <c:v>0.31453799999999998</c:v>
                </c:pt>
                <c:pt idx="24839">
                  <c:v>0.33415299999999998</c:v>
                </c:pt>
                <c:pt idx="24840">
                  <c:v>0.35613800000000001</c:v>
                </c:pt>
                <c:pt idx="24841">
                  <c:v>0.38090499999999999</c:v>
                </c:pt>
                <c:pt idx="24842">
                  <c:v>0.39919900000000003</c:v>
                </c:pt>
                <c:pt idx="24843">
                  <c:v>0.41911100000000001</c:v>
                </c:pt>
                <c:pt idx="24844">
                  <c:v>0.440828</c:v>
                </c:pt>
                <c:pt idx="24845">
                  <c:v>0.464555</c:v>
                </c:pt>
                <c:pt idx="24846">
                  <c:v>0.49740099999999998</c:v>
                </c:pt>
                <c:pt idx="24847">
                  <c:v>0.53038300000000005</c:v>
                </c:pt>
                <c:pt idx="24848">
                  <c:v>0.56702699999999995</c:v>
                </c:pt>
                <c:pt idx="24849">
                  <c:v>0.60781600000000002</c:v>
                </c:pt>
                <c:pt idx="24850">
                  <c:v>0.65325</c:v>
                </c:pt>
                <c:pt idx="24851">
                  <c:v>0.70391499999999996</c:v>
                </c:pt>
                <c:pt idx="24852">
                  <c:v>0.76043499999999997</c:v>
                </c:pt>
                <c:pt idx="24853">
                  <c:v>0.82351300000000005</c:v>
                </c:pt>
                <c:pt idx="24854">
                  <c:v>0.86957300000000004</c:v>
                </c:pt>
                <c:pt idx="24855">
                  <c:v>0.91912000000000005</c:v>
                </c:pt>
                <c:pt idx="24856">
                  <c:v>0.97240499999999996</c:v>
                </c:pt>
                <c:pt idx="24857">
                  <c:v>1.02969</c:v>
                </c:pt>
                <c:pt idx="24858">
                  <c:v>1.11497</c:v>
                </c:pt>
                <c:pt idx="24859">
                  <c:v>1.2041999999999999</c:v>
                </c:pt>
                <c:pt idx="24860">
                  <c:v>1.302</c:v>
                </c:pt>
                <c:pt idx="24861">
                  <c:v>1.40913</c:v>
                </c:pt>
                <c:pt idx="24862">
                  <c:v>1.52627</c:v>
                </c:pt>
                <c:pt idx="24863">
                  <c:v>1.6541999999999999</c:v>
                </c:pt>
                <c:pt idx="24864">
                  <c:v>1.7937000000000001</c:v>
                </c:pt>
                <c:pt idx="24865">
                  <c:v>1.94557</c:v>
                </c:pt>
                <c:pt idx="24866">
                  <c:v>2.1105800000000001</c:v>
                </c:pt>
                <c:pt idx="24867">
                  <c:v>2.2895500000000002</c:v>
                </c:pt>
                <c:pt idx="24868">
                  <c:v>2.4832100000000001</c:v>
                </c:pt>
                <c:pt idx="24869">
                  <c:v>2.67578</c:v>
                </c:pt>
                <c:pt idx="24870">
                  <c:v>2.8821099999999999</c:v>
                </c:pt>
                <c:pt idx="24871">
                  <c:v>3.1027800000000001</c:v>
                </c:pt>
                <c:pt idx="24872">
                  <c:v>3.33826</c:v>
                </c:pt>
                <c:pt idx="24873">
                  <c:v>3.58908</c:v>
                </c:pt>
                <c:pt idx="24874">
                  <c:v>3.8555700000000002</c:v>
                </c:pt>
                <c:pt idx="24875">
                  <c:v>4.1381300000000003</c:v>
                </c:pt>
                <c:pt idx="24876">
                  <c:v>4.54894</c:v>
                </c:pt>
                <c:pt idx="24877">
                  <c:v>5.0183799999999996</c:v>
                </c:pt>
                <c:pt idx="24878">
                  <c:v>5.5523800000000003</c:v>
                </c:pt>
                <c:pt idx="24879">
                  <c:v>6.04948</c:v>
                </c:pt>
                <c:pt idx="24880">
                  <c:v>6.74465</c:v>
                </c:pt>
                <c:pt idx="24881">
                  <c:v>7.5581399999999999</c:v>
                </c:pt>
                <c:pt idx="24882">
                  <c:v>8.5622199999999999</c:v>
                </c:pt>
                <c:pt idx="24883">
                  <c:v>9.9450699999999994</c:v>
                </c:pt>
                <c:pt idx="24884">
                  <c:v>13.597</c:v>
                </c:pt>
                <c:pt idx="24885">
                  <c:v>14.8444</c:v>
                </c:pt>
                <c:pt idx="24886">
                  <c:v>15.6898</c:v>
                </c:pt>
                <c:pt idx="24887">
                  <c:v>16.456</c:v>
                </c:pt>
                <c:pt idx="24888">
                  <c:v>17.069400000000002</c:v>
                </c:pt>
                <c:pt idx="24889">
                  <c:v>17.5913</c:v>
                </c:pt>
                <c:pt idx="24890">
                  <c:v>18.011500000000002</c:v>
                </c:pt>
                <c:pt idx="24891">
                  <c:v>18.3462</c:v>
                </c:pt>
                <c:pt idx="24892">
                  <c:v>18.520199999999999</c:v>
                </c:pt>
                <c:pt idx="24893">
                  <c:v>18.5883</c:v>
                </c:pt>
                <c:pt idx="24894">
                  <c:v>18.518999999999998</c:v>
                </c:pt>
                <c:pt idx="24895">
                  <c:v>18.3447</c:v>
                </c:pt>
                <c:pt idx="24896">
                  <c:v>18.080500000000001</c:v>
                </c:pt>
                <c:pt idx="24897">
                  <c:v>17.7258</c:v>
                </c:pt>
                <c:pt idx="24898">
                  <c:v>17.259799999999998</c:v>
                </c:pt>
                <c:pt idx="24899">
                  <c:v>16.645299999999999</c:v>
                </c:pt>
                <c:pt idx="24900">
                  <c:v>15.8314</c:v>
                </c:pt>
                <c:pt idx="24901">
                  <c:v>14.7599</c:v>
                </c:pt>
                <c:pt idx="24902">
                  <c:v>13.431100000000001</c:v>
                </c:pt>
                <c:pt idx="24903">
                  <c:v>9.7241800000000005</c:v>
                </c:pt>
                <c:pt idx="24904">
                  <c:v>8.6625999999999994</c:v>
                </c:pt>
                <c:pt idx="24905">
                  <c:v>7.6041800000000004</c:v>
                </c:pt>
                <c:pt idx="24906">
                  <c:v>6.7765300000000002</c:v>
                </c:pt>
                <c:pt idx="24907">
                  <c:v>6.1116599999999996</c:v>
                </c:pt>
                <c:pt idx="24908">
                  <c:v>5.5506799999999998</c:v>
                </c:pt>
                <c:pt idx="24909">
                  <c:v>5.0263</c:v>
                </c:pt>
                <c:pt idx="24910">
                  <c:v>4.5391300000000001</c:v>
                </c:pt>
                <c:pt idx="24911">
                  <c:v>4.0890300000000002</c:v>
                </c:pt>
                <c:pt idx="24912">
                  <c:v>3.8093499999999998</c:v>
                </c:pt>
                <c:pt idx="24913">
                  <c:v>3.5032000000000001</c:v>
                </c:pt>
                <c:pt idx="24914">
                  <c:v>3.2576399999999999</c:v>
                </c:pt>
                <c:pt idx="24915">
                  <c:v>3.0272800000000002</c:v>
                </c:pt>
                <c:pt idx="24916">
                  <c:v>2.8115199999999998</c:v>
                </c:pt>
                <c:pt idx="24917">
                  <c:v>2.60995</c:v>
                </c:pt>
                <c:pt idx="24918">
                  <c:v>2.4219400000000002</c:v>
                </c:pt>
                <c:pt idx="24919">
                  <c:v>2.24695</c:v>
                </c:pt>
                <c:pt idx="24920">
                  <c:v>2.08433</c:v>
                </c:pt>
                <c:pt idx="24921">
                  <c:v>1.9335</c:v>
                </c:pt>
                <c:pt idx="24922">
                  <c:v>1.7938099999999999</c:v>
                </c:pt>
                <c:pt idx="24923">
                  <c:v>1.6646799999999999</c:v>
                </c:pt>
                <c:pt idx="24924">
                  <c:v>1.52173</c:v>
                </c:pt>
                <c:pt idx="24925">
                  <c:v>1.39219</c:v>
                </c:pt>
                <c:pt idx="24926">
                  <c:v>1.2749699999999999</c:v>
                </c:pt>
                <c:pt idx="24927">
                  <c:v>1.16909</c:v>
                </c:pt>
                <c:pt idx="24928">
                  <c:v>1.0735399999999999</c:v>
                </c:pt>
                <c:pt idx="24929">
                  <c:v>0.98744100000000001</c:v>
                </c:pt>
                <c:pt idx="24930">
                  <c:v>0.90990499999999996</c:v>
                </c:pt>
                <c:pt idx="24931">
                  <c:v>0.84014599999999995</c:v>
                </c:pt>
                <c:pt idx="24932">
                  <c:v>0.77737800000000001</c:v>
                </c:pt>
                <c:pt idx="24933">
                  <c:v>0.72093499999999999</c:v>
                </c:pt>
                <c:pt idx="24934">
                  <c:v>0.686496</c:v>
                </c:pt>
                <c:pt idx="24935">
                  <c:v>0.64802000000000004</c:v>
                </c:pt>
                <c:pt idx="24936">
                  <c:v>0.61267300000000002</c:v>
                </c:pt>
                <c:pt idx="24937">
                  <c:v>0.58017300000000005</c:v>
                </c:pt>
                <c:pt idx="24938">
                  <c:v>0.55028100000000002</c:v>
                </c:pt>
                <c:pt idx="24939">
                  <c:v>0.52275499999999997</c:v>
                </c:pt>
                <c:pt idx="24940">
                  <c:v>0.497394</c:v>
                </c:pt>
                <c:pt idx="24941">
                  <c:v>0.462982</c:v>
                </c:pt>
                <c:pt idx="24942">
                  <c:v>0.43241400000000002</c:v>
                </c:pt>
                <c:pt idx="24943">
                  <c:v>0.40517799999999998</c:v>
                </c:pt>
                <c:pt idx="24944">
                  <c:v>0.38083400000000001</c:v>
                </c:pt>
                <c:pt idx="24945">
                  <c:v>0.358989</c:v>
                </c:pt>
                <c:pt idx="24946">
                  <c:v>0.33932099999999998</c:v>
                </c:pt>
                <c:pt idx="24947">
                  <c:v>0.31993700000000003</c:v>
                </c:pt>
                <c:pt idx="24948">
                  <c:v>0.29964499999999999</c:v>
                </c:pt>
                <c:pt idx="24949">
                  <c:v>0.28160800000000002</c:v>
                </c:pt>
                <c:pt idx="24950">
                  <c:v>0.26547599999999999</c:v>
                </c:pt>
                <c:pt idx="24951">
                  <c:v>0.25096000000000002</c:v>
                </c:pt>
                <c:pt idx="24952">
                  <c:v>0.23782500000000001</c:v>
                </c:pt>
                <c:pt idx="24953">
                  <c:v>0.22587499999999999</c:v>
                </c:pt>
                <c:pt idx="24954">
                  <c:v>0.21495400000000001</c:v>
                </c:pt>
                <c:pt idx="24955">
                  <c:v>0.201765</c:v>
                </c:pt>
                <c:pt idx="24956">
                  <c:v>0.189919</c:v>
                </c:pt>
                <c:pt idx="24957">
                  <c:v>0.178087</c:v>
                </c:pt>
                <c:pt idx="24958">
                  <c:v>0.16644200000000001</c:v>
                </c:pt>
                <c:pt idx="24959">
                  <c:v>0.15601499999999999</c:v>
                </c:pt>
                <c:pt idx="24960">
                  <c:v>0.14662600000000001</c:v>
                </c:pt>
                <c:pt idx="24961">
                  <c:v>0.138131</c:v>
                </c:pt>
                <c:pt idx="24962">
                  <c:v>0.130413</c:v>
                </c:pt>
                <c:pt idx="24963">
                  <c:v>0.123373</c:v>
                </c:pt>
                <c:pt idx="24964">
                  <c:v>0.11693199999999999</c:v>
                </c:pt>
                <c:pt idx="24965">
                  <c:v>0.11025</c:v>
                </c:pt>
                <c:pt idx="24966">
                  <c:v>0.103474</c:v>
                </c:pt>
                <c:pt idx="24967">
                  <c:v>9.7349199999999997E-2</c:v>
                </c:pt>
                <c:pt idx="24968">
                  <c:v>9.1792200000000004E-2</c:v>
                </c:pt>
                <c:pt idx="24969">
                  <c:v>8.6733500000000005E-2</c:v>
                </c:pt>
                <c:pt idx="24970">
                  <c:v>8.2113900000000004E-2</c:v>
                </c:pt>
                <c:pt idx="24971">
                  <c:v>7.7883300000000003E-2</c:v>
                </c:pt>
                <c:pt idx="24972">
                  <c:v>7.3998800000000003E-2</c:v>
                </c:pt>
                <c:pt idx="24973">
                  <c:v>6.9935700000000003E-2</c:v>
                </c:pt>
                <c:pt idx="24974">
                  <c:v>6.5788299999999994E-2</c:v>
                </c:pt>
                <c:pt idx="24975">
                  <c:v>6.2034800000000001E-2</c:v>
                </c:pt>
                <c:pt idx="24976">
                  <c:v>5.8626900000000003E-2</c:v>
                </c:pt>
                <c:pt idx="24977">
                  <c:v>5.5523900000000001E-2</c:v>
                </c:pt>
                <c:pt idx="24978">
                  <c:v>5.26907E-2</c:v>
                </c:pt>
                <c:pt idx="24979">
                  <c:v>5.0097599999999999E-2</c:v>
                </c:pt>
                <c:pt idx="24980">
                  <c:v>4.7718799999999999E-2</c:v>
                </c:pt>
                <c:pt idx="24981">
                  <c:v>4.5184700000000001E-2</c:v>
                </c:pt>
                <c:pt idx="24982">
                  <c:v>4.2569799999999998E-2</c:v>
                </c:pt>
                <c:pt idx="24983">
                  <c:v>4.0218400000000001E-2</c:v>
                </c:pt>
                <c:pt idx="24984">
                  <c:v>3.8098100000000003E-2</c:v>
                </c:pt>
                <c:pt idx="24985">
                  <c:v>3.6181600000000001E-2</c:v>
                </c:pt>
                <c:pt idx="24986">
                  <c:v>3.44456E-2</c:v>
                </c:pt>
                <c:pt idx="24987">
                  <c:v>3.2870099999999999E-2</c:v>
                </c:pt>
                <c:pt idx="24988">
                  <c:v>3.1438099999999997E-2</c:v>
                </c:pt>
                <c:pt idx="24989">
                  <c:v>2.9727099999999999E-2</c:v>
                </c:pt>
                <c:pt idx="24990">
                  <c:v>2.83056E-2</c:v>
                </c:pt>
                <c:pt idx="24991">
                  <c:v>2.7041099999999998E-2</c:v>
                </c:pt>
                <c:pt idx="24992">
                  <c:v>2.5917099999999998E-2</c:v>
                </c:pt>
                <c:pt idx="24993">
                  <c:v>2.4920399999999999E-2</c:v>
                </c:pt>
                <c:pt idx="24994">
                  <c:v>2.4321099999999998E-2</c:v>
                </c:pt>
                <c:pt idx="24995">
                  <c:v>2.3265999999999998E-2</c:v>
                </c:pt>
                <c:pt idx="24996">
                  <c:v>2.23877E-2</c:v>
                </c:pt>
                <c:pt idx="24997">
                  <c:v>2.16726E-2</c:v>
                </c:pt>
                <c:pt idx="24998">
                  <c:v>2.11118E-2</c:v>
                </c:pt>
                <c:pt idx="24999">
                  <c:v>2.07707E-2</c:v>
                </c:pt>
                <c:pt idx="25000">
                  <c:v>2.05246E-2</c:v>
                </c:pt>
                <c:pt idx="25001">
                  <c:v>2.0374799999999998E-2</c:v>
                </c:pt>
                <c:pt idx="25002">
                  <c:v>2.03243E-2</c:v>
                </c:pt>
                <c:pt idx="25003">
                  <c:v>2.0371299999999998E-2</c:v>
                </c:pt>
                <c:pt idx="25004">
                  <c:v>2.0515200000000001E-2</c:v>
                </c:pt>
                <c:pt idx="25005">
                  <c:v>2.0764700000000001E-2</c:v>
                </c:pt>
                <c:pt idx="25006">
                  <c:v>2.11311E-2</c:v>
                </c:pt>
                <c:pt idx="25007">
                  <c:v>2.1629499999999999E-2</c:v>
                </c:pt>
                <c:pt idx="25008">
                  <c:v>2.2279799999999999E-2</c:v>
                </c:pt>
                <c:pt idx="25009">
                  <c:v>2.2882199999999998E-2</c:v>
                </c:pt>
                <c:pt idx="25010">
                  <c:v>2.3597799999999999E-2</c:v>
                </c:pt>
                <c:pt idx="25011">
                  <c:v>2.4533099999999999E-2</c:v>
                </c:pt>
                <c:pt idx="25012">
                  <c:v>2.5394400000000001E-2</c:v>
                </c:pt>
                <c:pt idx="25013">
                  <c:v>2.6384999999999999E-2</c:v>
                </c:pt>
                <c:pt idx="25014">
                  <c:v>2.7524900000000001E-2</c:v>
                </c:pt>
                <c:pt idx="25015">
                  <c:v>2.88385E-2</c:v>
                </c:pt>
                <c:pt idx="25016">
                  <c:v>3.03562E-2</c:v>
                </c:pt>
                <c:pt idx="25017">
                  <c:v>3.1651100000000001E-2</c:v>
                </c:pt>
                <c:pt idx="25018">
                  <c:v>3.3101699999999998E-2</c:v>
                </c:pt>
                <c:pt idx="25019">
                  <c:v>3.4731900000000003E-2</c:v>
                </c:pt>
                <c:pt idx="25020">
                  <c:v>3.6157700000000001E-2</c:v>
                </c:pt>
                <c:pt idx="25021">
                  <c:v>3.79812E-2</c:v>
                </c:pt>
                <c:pt idx="25022">
                  <c:v>4.0029500000000003E-2</c:v>
                </c:pt>
                <c:pt idx="25023">
                  <c:v>4.2341700000000003E-2</c:v>
                </c:pt>
                <c:pt idx="25024">
                  <c:v>4.49687E-2</c:v>
                </c:pt>
                <c:pt idx="25025">
                  <c:v>4.7185199999999997E-2</c:v>
                </c:pt>
                <c:pt idx="25026">
                  <c:v>4.96534E-2</c:v>
                </c:pt>
                <c:pt idx="25027">
                  <c:v>5.2422999999999997E-2</c:v>
                </c:pt>
                <c:pt idx="25028">
                  <c:v>5.5559499999999998E-2</c:v>
                </c:pt>
                <c:pt idx="25029">
                  <c:v>5.8799200000000003E-2</c:v>
                </c:pt>
                <c:pt idx="25030">
                  <c:v>6.1708600000000002E-2</c:v>
                </c:pt>
                <c:pt idx="25031">
                  <c:v>6.4978800000000003E-2</c:v>
                </c:pt>
                <c:pt idx="25032">
                  <c:v>6.8691000000000002E-2</c:v>
                </c:pt>
                <c:pt idx="25033">
                  <c:v>7.2952199999999995E-2</c:v>
                </c:pt>
                <c:pt idx="25034">
                  <c:v>7.6164700000000002E-2</c:v>
                </c:pt>
                <c:pt idx="25035">
                  <c:v>7.9733299999999993E-2</c:v>
                </c:pt>
                <c:pt idx="25036">
                  <c:v>8.3718899999999999E-2</c:v>
                </c:pt>
                <c:pt idx="25037">
                  <c:v>8.8193999999999995E-2</c:v>
                </c:pt>
                <c:pt idx="25038">
                  <c:v>9.3244499999999994E-2</c:v>
                </c:pt>
                <c:pt idx="25039">
                  <c:v>9.8972900000000003E-2</c:v>
                </c:pt>
                <c:pt idx="25040">
                  <c:v>0.103786</c:v>
                </c:pt>
                <c:pt idx="25041">
                  <c:v>0.10910499999999999</c:v>
                </c:pt>
                <c:pt idx="25042">
                  <c:v>0.114999</c:v>
                </c:pt>
                <c:pt idx="25043">
                  <c:v>0.12154</c:v>
                </c:pt>
                <c:pt idx="25044">
                  <c:v>0.129802</c:v>
                </c:pt>
                <c:pt idx="25045">
                  <c:v>0.13735</c:v>
                </c:pt>
                <c:pt idx="25046">
                  <c:v>0.14569399999999999</c:v>
                </c:pt>
                <c:pt idx="25047">
                  <c:v>0.15492700000000001</c:v>
                </c:pt>
                <c:pt idx="25048">
                  <c:v>0.16515099999999999</c:v>
                </c:pt>
                <c:pt idx="25049">
                  <c:v>0.17647599999999999</c:v>
                </c:pt>
                <c:pt idx="25050">
                  <c:v>0.189025</c:v>
                </c:pt>
                <c:pt idx="25051">
                  <c:v>0.202932</c:v>
                </c:pt>
                <c:pt idx="25052">
                  <c:v>0.21834300000000001</c:v>
                </c:pt>
                <c:pt idx="25053">
                  <c:v>0.23541899999999999</c:v>
                </c:pt>
                <c:pt idx="25054">
                  <c:v>0.25433099999999997</c:v>
                </c:pt>
                <c:pt idx="25055">
                  <c:v>0.26983299999999999</c:v>
                </c:pt>
                <c:pt idx="25056">
                  <c:v>0.28655000000000003</c:v>
                </c:pt>
                <c:pt idx="25057">
                  <c:v>0.30459000000000003</c:v>
                </c:pt>
                <c:pt idx="25058">
                  <c:v>0.32402799999999998</c:v>
                </c:pt>
                <c:pt idx="25059">
                  <c:v>0.34497299999999997</c:v>
                </c:pt>
                <c:pt idx="25060">
                  <c:v>0.36752200000000002</c:v>
                </c:pt>
                <c:pt idx="25061">
                  <c:v>0.391793</c:v>
                </c:pt>
                <c:pt idx="25062">
                  <c:v>0.41390900000000003</c:v>
                </c:pt>
                <c:pt idx="25063">
                  <c:v>0.44273699999999999</c:v>
                </c:pt>
                <c:pt idx="25064">
                  <c:v>0.47378100000000001</c:v>
                </c:pt>
                <c:pt idx="25065">
                  <c:v>0.50718600000000003</c:v>
                </c:pt>
                <c:pt idx="25066">
                  <c:v>0.54310400000000003</c:v>
                </c:pt>
                <c:pt idx="25067">
                  <c:v>0.58169000000000004</c:v>
                </c:pt>
                <c:pt idx="25068">
                  <c:v>0.62310100000000002</c:v>
                </c:pt>
                <c:pt idx="25069">
                  <c:v>0.66750299999999996</c:v>
                </c:pt>
                <c:pt idx="25070">
                  <c:v>0.71507200000000004</c:v>
                </c:pt>
                <c:pt idx="25071">
                  <c:v>0.76598299999999997</c:v>
                </c:pt>
                <c:pt idx="25072">
                  <c:v>0.82040800000000003</c:v>
                </c:pt>
                <c:pt idx="25073">
                  <c:v>0.87852799999999998</c:v>
                </c:pt>
                <c:pt idx="25074">
                  <c:v>0.94053299999999995</c:v>
                </c:pt>
                <c:pt idx="25075">
                  <c:v>1.00661</c:v>
                </c:pt>
                <c:pt idx="25076">
                  <c:v>1.07694</c:v>
                </c:pt>
                <c:pt idx="25077">
                  <c:v>1.15171</c:v>
                </c:pt>
                <c:pt idx="25078">
                  <c:v>1.26065</c:v>
                </c:pt>
                <c:pt idx="25079">
                  <c:v>1.3721699999999999</c:v>
                </c:pt>
                <c:pt idx="25080">
                  <c:v>1.4921199999999999</c:v>
                </c:pt>
                <c:pt idx="25081">
                  <c:v>1.62097</c:v>
                </c:pt>
                <c:pt idx="25082">
                  <c:v>1.7589900000000001</c:v>
                </c:pt>
                <c:pt idx="25083">
                  <c:v>1.9065799999999999</c:v>
                </c:pt>
                <c:pt idx="25084">
                  <c:v>2.0640399999999999</c:v>
                </c:pt>
                <c:pt idx="25085">
                  <c:v>2.2316799999999999</c:v>
                </c:pt>
                <c:pt idx="25086">
                  <c:v>2.4714299999999998</c:v>
                </c:pt>
                <c:pt idx="25087">
                  <c:v>2.7301700000000002</c:v>
                </c:pt>
                <c:pt idx="25088">
                  <c:v>3.00827</c:v>
                </c:pt>
                <c:pt idx="25089">
                  <c:v>3.34449</c:v>
                </c:pt>
                <c:pt idx="25090">
                  <c:v>3.7052999999999998</c:v>
                </c:pt>
                <c:pt idx="25091">
                  <c:v>4.0904600000000002</c:v>
                </c:pt>
                <c:pt idx="25092">
                  <c:v>4.4990199999999998</c:v>
                </c:pt>
                <c:pt idx="25093">
                  <c:v>5.0202799999999996</c:v>
                </c:pt>
                <c:pt idx="25094">
                  <c:v>5.5103499999999999</c:v>
                </c:pt>
                <c:pt idx="25095">
                  <c:v>6.2832800000000004</c:v>
                </c:pt>
                <c:pt idx="25096">
                  <c:v>7.4819199999999997</c:v>
                </c:pt>
                <c:pt idx="25097">
                  <c:v>9.3112300000000001</c:v>
                </c:pt>
                <c:pt idx="25098">
                  <c:v>10.254200000000001</c:v>
                </c:pt>
                <c:pt idx="25099">
                  <c:v>10.979100000000001</c:v>
                </c:pt>
                <c:pt idx="25100">
                  <c:v>11.561199999999999</c:v>
                </c:pt>
                <c:pt idx="25101">
                  <c:v>11.9633</c:v>
                </c:pt>
                <c:pt idx="25102">
                  <c:v>12.416499999999999</c:v>
                </c:pt>
                <c:pt idx="25103">
                  <c:v>12.7339</c:v>
                </c:pt>
                <c:pt idx="25104">
                  <c:v>12.954000000000001</c:v>
                </c:pt>
                <c:pt idx="25105">
                  <c:v>13.0991</c:v>
                </c:pt>
                <c:pt idx="25106">
                  <c:v>13.1698</c:v>
                </c:pt>
                <c:pt idx="25107">
                  <c:v>13.1716</c:v>
                </c:pt>
                <c:pt idx="25108">
                  <c:v>13.1218</c:v>
                </c:pt>
                <c:pt idx="25109">
                  <c:v>12.9879</c:v>
                </c:pt>
                <c:pt idx="25110">
                  <c:v>12.782</c:v>
                </c:pt>
                <c:pt idx="25111">
                  <c:v>12.5593</c:v>
                </c:pt>
                <c:pt idx="25112">
                  <c:v>12.211600000000001</c:v>
                </c:pt>
                <c:pt idx="25113">
                  <c:v>11.6927</c:v>
                </c:pt>
                <c:pt idx="25114">
                  <c:v>11.152200000000001</c:v>
                </c:pt>
                <c:pt idx="25115">
                  <c:v>10.4445</c:v>
                </c:pt>
                <c:pt idx="25116">
                  <c:v>9.58901</c:v>
                </c:pt>
                <c:pt idx="25117">
                  <c:v>7.9214900000000004</c:v>
                </c:pt>
                <c:pt idx="25118">
                  <c:v>6.5459100000000001</c:v>
                </c:pt>
                <c:pt idx="25119">
                  <c:v>5.7249999999999996</c:v>
                </c:pt>
                <c:pt idx="25120">
                  <c:v>5.04223</c:v>
                </c:pt>
                <c:pt idx="25121">
                  <c:v>4.52759</c:v>
                </c:pt>
                <c:pt idx="25122">
                  <c:v>4.0441200000000004</c:v>
                </c:pt>
                <c:pt idx="25123">
                  <c:v>3.6755900000000001</c:v>
                </c:pt>
                <c:pt idx="25124">
                  <c:v>3.2783799999999998</c:v>
                </c:pt>
                <c:pt idx="25125">
                  <c:v>3.0304700000000002</c:v>
                </c:pt>
                <c:pt idx="25126">
                  <c:v>2.7961499999999999</c:v>
                </c:pt>
                <c:pt idx="25127">
                  <c:v>2.57525</c:v>
                </c:pt>
                <c:pt idx="25128">
                  <c:v>2.3676900000000001</c:v>
                </c:pt>
                <c:pt idx="25129">
                  <c:v>2.1731799999999999</c:v>
                </c:pt>
                <c:pt idx="25130">
                  <c:v>1.9914499999999999</c:v>
                </c:pt>
                <c:pt idx="25131">
                  <c:v>1.82612</c:v>
                </c:pt>
                <c:pt idx="25132">
                  <c:v>1.67222</c:v>
                </c:pt>
                <c:pt idx="25133">
                  <c:v>1.52928</c:v>
                </c:pt>
                <c:pt idx="25134">
                  <c:v>1.39686</c:v>
                </c:pt>
                <c:pt idx="25135">
                  <c:v>1.2744500000000001</c:v>
                </c:pt>
                <c:pt idx="25136">
                  <c:v>1.1615899999999999</c:v>
                </c:pt>
                <c:pt idx="25137">
                  <c:v>1.05776</c:v>
                </c:pt>
                <c:pt idx="25138">
                  <c:v>0.96248500000000003</c:v>
                </c:pt>
                <c:pt idx="25139">
                  <c:v>0.875197</c:v>
                </c:pt>
                <c:pt idx="25140">
                  <c:v>0.79544599999999999</c:v>
                </c:pt>
                <c:pt idx="25141">
                  <c:v>0.74621300000000002</c:v>
                </c:pt>
                <c:pt idx="25142">
                  <c:v>0.68966099999999997</c:v>
                </c:pt>
                <c:pt idx="25143">
                  <c:v>0.63736300000000001</c:v>
                </c:pt>
                <c:pt idx="25144">
                  <c:v>0.58904699999999999</c:v>
                </c:pt>
                <c:pt idx="25145">
                  <c:v>0.54447699999999999</c:v>
                </c:pt>
                <c:pt idx="25146">
                  <c:v>0.50339299999999998</c:v>
                </c:pt>
                <c:pt idx="25147">
                  <c:v>0.46558100000000002</c:v>
                </c:pt>
                <c:pt idx="25148">
                  <c:v>0.430809</c:v>
                </c:pt>
                <c:pt idx="25149">
                  <c:v>0.39887400000000001</c:v>
                </c:pt>
                <c:pt idx="25150">
                  <c:v>0.36955700000000002</c:v>
                </c:pt>
                <c:pt idx="25151">
                  <c:v>0.34268199999999999</c:v>
                </c:pt>
                <c:pt idx="25152">
                  <c:v>0.31805800000000001</c:v>
                </c:pt>
                <c:pt idx="25153">
                  <c:v>0.29552</c:v>
                </c:pt>
                <c:pt idx="25154">
                  <c:v>0.27489599999999997</c:v>
                </c:pt>
                <c:pt idx="25155">
                  <c:v>0.25604399999999999</c:v>
                </c:pt>
                <c:pt idx="25156">
                  <c:v>0.238814</c:v>
                </c:pt>
                <c:pt idx="25157">
                  <c:v>0.223078</c:v>
                </c:pt>
                <c:pt idx="25158">
                  <c:v>0.209561</c:v>
                </c:pt>
                <c:pt idx="25159">
                  <c:v>0.19715299999999999</c:v>
                </c:pt>
                <c:pt idx="25160">
                  <c:v>0.18576100000000001</c:v>
                </c:pt>
                <c:pt idx="25161">
                  <c:v>0.17530200000000001</c:v>
                </c:pt>
                <c:pt idx="25162">
                  <c:v>0.16569800000000001</c:v>
                </c:pt>
                <c:pt idx="25163">
                  <c:v>0.15687699999999999</c:v>
                </c:pt>
                <c:pt idx="25164">
                  <c:v>0.14622099999999999</c:v>
                </c:pt>
                <c:pt idx="25165">
                  <c:v>0.13669700000000001</c:v>
                </c:pt>
                <c:pt idx="25166">
                  <c:v>0.12817700000000001</c:v>
                </c:pt>
                <c:pt idx="25167">
                  <c:v>0.120543</c:v>
                </c:pt>
                <c:pt idx="25168">
                  <c:v>0.113694</c:v>
                </c:pt>
                <c:pt idx="25169">
                  <c:v>0.10753799999999999</c:v>
                </c:pt>
                <c:pt idx="25170">
                  <c:v>0.101994</c:v>
                </c:pt>
                <c:pt idx="25171">
                  <c:v>9.6989400000000003E-2</c:v>
                </c:pt>
                <c:pt idx="25172">
                  <c:v>9.2459899999999998E-2</c:v>
                </c:pt>
                <c:pt idx="25173">
                  <c:v>8.8349800000000006E-2</c:v>
                </c:pt>
                <c:pt idx="25174">
                  <c:v>8.2864599999999997E-2</c:v>
                </c:pt>
                <c:pt idx="25175">
                  <c:v>7.8369400000000006E-2</c:v>
                </c:pt>
                <c:pt idx="25176">
                  <c:v>7.4380500000000002E-2</c:v>
                </c:pt>
                <c:pt idx="25177">
                  <c:v>7.0817599999999994E-2</c:v>
                </c:pt>
                <c:pt idx="25178">
                  <c:v>6.7615599999999998E-2</c:v>
                </c:pt>
                <c:pt idx="25179">
                  <c:v>6.4719200000000005E-2</c:v>
                </c:pt>
                <c:pt idx="25180">
                  <c:v>6.0852700000000003E-2</c:v>
                </c:pt>
                <c:pt idx="25181">
                  <c:v>5.7455899999999997E-2</c:v>
                </c:pt>
                <c:pt idx="25182">
                  <c:v>5.4437199999999998E-2</c:v>
                </c:pt>
                <c:pt idx="25183">
                  <c:v>5.1729200000000003E-2</c:v>
                </c:pt>
                <c:pt idx="25184">
                  <c:v>5.0070099999999999E-2</c:v>
                </c:pt>
                <c:pt idx="25185">
                  <c:v>4.7047499999999999E-2</c:v>
                </c:pt>
                <c:pt idx="25186">
                  <c:v>4.43577E-2</c:v>
                </c:pt>
                <c:pt idx="25187">
                  <c:v>4.2024899999999997E-2</c:v>
                </c:pt>
                <c:pt idx="25188">
                  <c:v>3.9909699999999999E-2</c:v>
                </c:pt>
                <c:pt idx="25189">
                  <c:v>3.7376199999999998E-2</c:v>
                </c:pt>
                <c:pt idx="25190">
                  <c:v>3.5120499999999999E-2</c:v>
                </c:pt>
                <c:pt idx="25191">
                  <c:v>3.3099900000000002E-2</c:v>
                </c:pt>
                <c:pt idx="25192">
                  <c:v>3.1280299999999997E-2</c:v>
                </c:pt>
                <c:pt idx="25193">
                  <c:v>2.9634400000000002E-2</c:v>
                </c:pt>
                <c:pt idx="25194">
                  <c:v>2.81397E-2</c:v>
                </c:pt>
                <c:pt idx="25195">
                  <c:v>2.6490799999999998E-2</c:v>
                </c:pt>
                <c:pt idx="25196">
                  <c:v>2.5171599999999999E-2</c:v>
                </c:pt>
                <c:pt idx="25197">
                  <c:v>2.3969000000000001E-2</c:v>
                </c:pt>
                <c:pt idx="25198">
                  <c:v>2.2523100000000001E-2</c:v>
                </c:pt>
                <c:pt idx="25199">
                  <c:v>2.12327E-2</c:v>
                </c:pt>
                <c:pt idx="25200">
                  <c:v>2.00754E-2</c:v>
                </c:pt>
                <c:pt idx="25201">
                  <c:v>1.90327E-2</c:v>
                </c:pt>
                <c:pt idx="25202">
                  <c:v>1.8089600000000001E-2</c:v>
                </c:pt>
                <c:pt idx="25203">
                  <c:v>1.7233200000000001E-2</c:v>
                </c:pt>
                <c:pt idx="25204">
                  <c:v>1.6171000000000001E-2</c:v>
                </c:pt>
                <c:pt idx="25205">
                  <c:v>1.5231700000000001E-2</c:v>
                </c:pt>
                <c:pt idx="25206">
                  <c:v>1.43964E-2</c:v>
                </c:pt>
                <c:pt idx="25207">
                  <c:v>1.3650000000000001E-2</c:v>
                </c:pt>
                <c:pt idx="25208">
                  <c:v>1.2979900000000001E-2</c:v>
                </c:pt>
                <c:pt idx="25209">
                  <c:v>1.23759E-2</c:v>
                </c:pt>
                <c:pt idx="25210">
                  <c:v>1.18292E-2</c:v>
                </c:pt>
                <c:pt idx="25211">
                  <c:v>1.11264E-2</c:v>
                </c:pt>
                <c:pt idx="25212">
                  <c:v>1.05553E-2</c:v>
                </c:pt>
                <c:pt idx="25213">
                  <c:v>1.00471E-2</c:v>
                </c:pt>
                <c:pt idx="25214">
                  <c:v>9.5924500000000006E-3</c:v>
                </c:pt>
                <c:pt idx="25215">
                  <c:v>9.05685E-3</c:v>
                </c:pt>
                <c:pt idx="25216">
                  <c:v>8.5891000000000006E-3</c:v>
                </c:pt>
                <c:pt idx="25217">
                  <c:v>8.1781100000000006E-3</c:v>
                </c:pt>
                <c:pt idx="25218">
                  <c:v>7.8150300000000006E-3</c:v>
                </c:pt>
                <c:pt idx="25219">
                  <c:v>7.4927099999999996E-3</c:v>
                </c:pt>
                <c:pt idx="25220">
                  <c:v>7.1404600000000004E-3</c:v>
                </c:pt>
                <c:pt idx="25221">
                  <c:v>6.9519899999999999E-3</c:v>
                </c:pt>
                <c:pt idx="25222">
                  <c:v>6.6170300000000003E-3</c:v>
                </c:pt>
                <c:pt idx="25223">
                  <c:v>6.3296799999999999E-3</c:v>
                </c:pt>
                <c:pt idx="25224">
                  <c:v>6.0820500000000003E-3</c:v>
                </c:pt>
                <c:pt idx="25225">
                  <c:v>5.86813E-3</c:v>
                </c:pt>
                <c:pt idx="25226">
                  <c:v>5.6833300000000003E-3</c:v>
                </c:pt>
                <c:pt idx="25227">
                  <c:v>5.4519700000000004E-3</c:v>
                </c:pt>
                <c:pt idx="25228">
                  <c:v>5.2626299999999999E-3</c:v>
                </c:pt>
                <c:pt idx="25229">
                  <c:v>5.1120899999999997E-3</c:v>
                </c:pt>
                <c:pt idx="25230">
                  <c:v>4.9980900000000002E-3</c:v>
                </c:pt>
                <c:pt idx="25231">
                  <c:v>4.9148500000000001E-3</c:v>
                </c:pt>
                <c:pt idx="25232">
                  <c:v>4.8603800000000001E-3</c:v>
                </c:pt>
                <c:pt idx="25233">
                  <c:v>4.8331900000000002E-3</c:v>
                </c:pt>
                <c:pt idx="25234">
                  <c:v>4.8313599999999998E-3</c:v>
                </c:pt>
                <c:pt idx="25235">
                  <c:v>4.8474900000000003E-3</c:v>
                </c:pt>
                <c:pt idx="25236">
                  <c:v>4.8944799999999997E-3</c:v>
                </c:pt>
                <c:pt idx="25237">
                  <c:v>4.9762499999999998E-3</c:v>
                </c:pt>
                <c:pt idx="25238">
                  <c:v>5.0987699999999999E-3</c:v>
                </c:pt>
                <c:pt idx="25239">
                  <c:v>5.20741E-3</c:v>
                </c:pt>
                <c:pt idx="25240">
                  <c:v>5.3417300000000003E-3</c:v>
                </c:pt>
                <c:pt idx="25241">
                  <c:v>5.5227399999999999E-3</c:v>
                </c:pt>
                <c:pt idx="25242">
                  <c:v>5.6680999999999997E-3</c:v>
                </c:pt>
                <c:pt idx="25243">
                  <c:v>5.8368400000000003E-3</c:v>
                </c:pt>
                <c:pt idx="25244">
                  <c:v>6.03289E-3</c:v>
                </c:pt>
                <c:pt idx="25245">
                  <c:v>6.2612199999999996E-3</c:v>
                </c:pt>
                <c:pt idx="25246">
                  <c:v>6.5282300000000003E-3</c:v>
                </c:pt>
                <c:pt idx="25247">
                  <c:v>6.8421799999999998E-3</c:v>
                </c:pt>
                <c:pt idx="25248">
                  <c:v>7.1533500000000002E-3</c:v>
                </c:pt>
                <c:pt idx="25249">
                  <c:v>7.4459399999999999E-3</c:v>
                </c:pt>
                <c:pt idx="25250">
                  <c:v>7.7778500000000002E-3</c:v>
                </c:pt>
                <c:pt idx="25251">
                  <c:v>8.1561499999999992E-3</c:v>
                </c:pt>
                <c:pt idx="25252">
                  <c:v>8.5896400000000008E-3</c:v>
                </c:pt>
                <c:pt idx="25253">
                  <c:v>8.9575699999999998E-3</c:v>
                </c:pt>
                <c:pt idx="25254">
                  <c:v>9.36851E-3</c:v>
                </c:pt>
                <c:pt idx="25255">
                  <c:v>9.8294999999999997E-3</c:v>
                </c:pt>
                <c:pt idx="25256">
                  <c:v>1.0349000000000001E-2</c:v>
                </c:pt>
                <c:pt idx="25257">
                  <c:v>1.09794E-2</c:v>
                </c:pt>
                <c:pt idx="25258">
                  <c:v>1.1513000000000001E-2</c:v>
                </c:pt>
                <c:pt idx="25259">
                  <c:v>1.21076E-2</c:v>
                </c:pt>
                <c:pt idx="25260">
                  <c:v>1.2773E-2</c:v>
                </c:pt>
                <c:pt idx="25261">
                  <c:v>1.3520900000000001E-2</c:v>
                </c:pt>
                <c:pt idx="25262">
                  <c:v>1.4366E-2</c:v>
                </c:pt>
                <c:pt idx="25263">
                  <c:v>1.5074300000000001E-2</c:v>
                </c:pt>
                <c:pt idx="25264">
                  <c:v>1.58564E-2</c:v>
                </c:pt>
                <c:pt idx="25265">
                  <c:v>1.67233E-2</c:v>
                </c:pt>
                <c:pt idx="25266">
                  <c:v>1.74647E-2</c:v>
                </c:pt>
                <c:pt idx="25267">
                  <c:v>1.83941E-2</c:v>
                </c:pt>
                <c:pt idx="25268">
                  <c:v>1.9423699999999999E-2</c:v>
                </c:pt>
                <c:pt idx="25269">
                  <c:v>2.0569199999999999E-2</c:v>
                </c:pt>
                <c:pt idx="25270">
                  <c:v>2.1850100000000001E-2</c:v>
                </c:pt>
                <c:pt idx="25271">
                  <c:v>2.3290399999999999E-2</c:v>
                </c:pt>
                <c:pt idx="25272">
                  <c:v>2.4493600000000001E-2</c:v>
                </c:pt>
                <c:pt idx="25273">
                  <c:v>2.5819999999999999E-2</c:v>
                </c:pt>
                <c:pt idx="25274">
                  <c:v>2.7290700000000001E-2</c:v>
                </c:pt>
                <c:pt idx="25275">
                  <c:v>2.8645799999999999E-2</c:v>
                </c:pt>
                <c:pt idx="25276">
                  <c:v>3.0457999999999999E-2</c:v>
                </c:pt>
                <c:pt idx="25277">
                  <c:v>3.1977199999999997E-2</c:v>
                </c:pt>
                <c:pt idx="25278">
                  <c:v>3.3663100000000001E-2</c:v>
                </c:pt>
                <c:pt idx="25279">
                  <c:v>3.5551899999999997E-2</c:v>
                </c:pt>
                <c:pt idx="25280">
                  <c:v>3.7692000000000003E-2</c:v>
                </c:pt>
                <c:pt idx="25281">
                  <c:v>3.9289600000000001E-2</c:v>
                </c:pt>
                <c:pt idx="25282">
                  <c:v>4.1052199999999997E-2</c:v>
                </c:pt>
                <c:pt idx="25283">
                  <c:v>4.3009899999999997E-2</c:v>
                </c:pt>
                <c:pt idx="25284">
                  <c:v>4.5200499999999998E-2</c:v>
                </c:pt>
                <c:pt idx="25285">
                  <c:v>4.7669299999999998E-2</c:v>
                </c:pt>
                <c:pt idx="25286">
                  <c:v>5.0472599999999999E-2</c:v>
                </c:pt>
                <c:pt idx="25287">
                  <c:v>5.2835300000000002E-2</c:v>
                </c:pt>
                <c:pt idx="25288">
                  <c:v>5.4951300000000002E-2</c:v>
                </c:pt>
                <c:pt idx="25289">
                  <c:v>5.7704400000000003E-2</c:v>
                </c:pt>
                <c:pt idx="25290">
                  <c:v>6.0768500000000003E-2</c:v>
                </c:pt>
                <c:pt idx="25291">
                  <c:v>6.4188999999999996E-2</c:v>
                </c:pt>
                <c:pt idx="25292">
                  <c:v>6.8018599999999999E-2</c:v>
                </c:pt>
                <c:pt idx="25293">
                  <c:v>7.2316900000000003E-2</c:v>
                </c:pt>
                <c:pt idx="25294">
                  <c:v>7.7151499999999998E-2</c:v>
                </c:pt>
                <c:pt idx="25295">
                  <c:v>8.1175700000000003E-2</c:v>
                </c:pt>
                <c:pt idx="25296">
                  <c:v>8.5579799999999998E-2</c:v>
                </c:pt>
                <c:pt idx="25297">
                  <c:v>9.0407699999999994E-2</c:v>
                </c:pt>
                <c:pt idx="25298">
                  <c:v>9.5698599999999995E-2</c:v>
                </c:pt>
                <c:pt idx="25299">
                  <c:v>0.101502</c:v>
                </c:pt>
                <c:pt idx="25300">
                  <c:v>0.10786900000000001</c:v>
                </c:pt>
                <c:pt idx="25301">
                  <c:v>0.114857</c:v>
                </c:pt>
                <c:pt idx="25302">
                  <c:v>0.122526</c:v>
                </c:pt>
                <c:pt idx="25303">
                  <c:v>0.130944</c:v>
                </c:pt>
                <c:pt idx="25304">
                  <c:v>0.140179</c:v>
                </c:pt>
                <c:pt idx="25305">
                  <c:v>0.150315</c:v>
                </c:pt>
                <c:pt idx="25306">
                  <c:v>0.16142899999999999</c:v>
                </c:pt>
                <c:pt idx="25307">
                  <c:v>0.16942599999999999</c:v>
                </c:pt>
                <c:pt idx="25308">
                  <c:v>0.18273</c:v>
                </c:pt>
                <c:pt idx="25309">
                  <c:v>0.19733300000000001</c:v>
                </c:pt>
                <c:pt idx="25310">
                  <c:v>0.21335599999999999</c:v>
                </c:pt>
                <c:pt idx="25311">
                  <c:v>0.23091800000000001</c:v>
                </c:pt>
                <c:pt idx="25312">
                  <c:v>0.25015900000000002</c:v>
                </c:pt>
                <c:pt idx="25313">
                  <c:v>0.27121200000000001</c:v>
                </c:pt>
                <c:pt idx="25314">
                  <c:v>0.29423100000000002</c:v>
                </c:pt>
                <c:pt idx="25315">
                  <c:v>0.31936599999999998</c:v>
                </c:pt>
                <c:pt idx="25316">
                  <c:v>0.34679399999999999</c:v>
                </c:pt>
                <c:pt idx="25317">
                  <c:v>0.37667600000000001</c:v>
                </c:pt>
                <c:pt idx="25318">
                  <c:v>0.40920099999999998</c:v>
                </c:pt>
                <c:pt idx="25319">
                  <c:v>0.44454700000000003</c:v>
                </c:pt>
                <c:pt idx="25320">
                  <c:v>0.482927</c:v>
                </c:pt>
                <c:pt idx="25321">
                  <c:v>0.52452600000000005</c:v>
                </c:pt>
                <c:pt idx="25322">
                  <c:v>0.56956499999999999</c:v>
                </c:pt>
                <c:pt idx="25323">
                  <c:v>0.61824400000000002</c:v>
                </c:pt>
                <c:pt idx="25324">
                  <c:v>0.681813</c:v>
                </c:pt>
                <c:pt idx="25325">
                  <c:v>0.75132399999999999</c:v>
                </c:pt>
                <c:pt idx="25326">
                  <c:v>0.82718899999999995</c:v>
                </c:pt>
                <c:pt idx="25327">
                  <c:v>0.90978400000000004</c:v>
                </c:pt>
                <c:pt idx="25328">
                  <c:v>0.99952300000000005</c:v>
                </c:pt>
                <c:pt idx="25329">
                  <c:v>1.0967800000000001</c:v>
                </c:pt>
                <c:pt idx="25330">
                  <c:v>1.2019299999999999</c:v>
                </c:pt>
                <c:pt idx="25331">
                  <c:v>1.31532</c:v>
                </c:pt>
                <c:pt idx="25332">
                  <c:v>1.4373499999999999</c:v>
                </c:pt>
                <c:pt idx="25333">
                  <c:v>1.56826</c:v>
                </c:pt>
                <c:pt idx="25334">
                  <c:v>1.7326699999999999</c:v>
                </c:pt>
                <c:pt idx="25335">
                  <c:v>1.8838900000000001</c:v>
                </c:pt>
                <c:pt idx="25336">
                  <c:v>2.0448</c:v>
                </c:pt>
                <c:pt idx="25337">
                  <c:v>2.2155800000000001</c:v>
                </c:pt>
                <c:pt idx="25338">
                  <c:v>2.3963199999999998</c:v>
                </c:pt>
                <c:pt idx="25339">
                  <c:v>2.5870799999999998</c:v>
                </c:pt>
                <c:pt idx="25340">
                  <c:v>2.8918900000000001</c:v>
                </c:pt>
                <c:pt idx="25341">
                  <c:v>3.2000600000000001</c:v>
                </c:pt>
                <c:pt idx="25342">
                  <c:v>3.5869300000000002</c:v>
                </c:pt>
                <c:pt idx="25343">
                  <c:v>3.99844</c:v>
                </c:pt>
                <c:pt idx="25344">
                  <c:v>4.5438400000000003</c:v>
                </c:pt>
                <c:pt idx="25345">
                  <c:v>5.1413399999999996</c:v>
                </c:pt>
                <c:pt idx="25346">
                  <c:v>6.2942499999999999</c:v>
                </c:pt>
                <c:pt idx="25347">
                  <c:v>7.4485099999999997</c:v>
                </c:pt>
                <c:pt idx="25348">
                  <c:v>8.1582799999999995</c:v>
                </c:pt>
                <c:pt idx="25349">
                  <c:v>8.7112200000000009</c:v>
                </c:pt>
                <c:pt idx="25350">
                  <c:v>9.0181100000000001</c:v>
                </c:pt>
                <c:pt idx="25351">
                  <c:v>9.45533</c:v>
                </c:pt>
                <c:pt idx="25352">
                  <c:v>9.7752099999999995</c:v>
                </c:pt>
                <c:pt idx="25353">
                  <c:v>10.0396</c:v>
                </c:pt>
                <c:pt idx="25354">
                  <c:v>10.215400000000001</c:v>
                </c:pt>
                <c:pt idx="25355">
                  <c:v>10.3195</c:v>
                </c:pt>
                <c:pt idx="25356">
                  <c:v>10.346399999999999</c:v>
                </c:pt>
                <c:pt idx="25357">
                  <c:v>10.3089</c:v>
                </c:pt>
                <c:pt idx="25358">
                  <c:v>10.1889</c:v>
                </c:pt>
                <c:pt idx="25359">
                  <c:v>10.030900000000001</c:v>
                </c:pt>
                <c:pt idx="25360">
                  <c:v>9.8493499999999994</c:v>
                </c:pt>
                <c:pt idx="25361">
                  <c:v>9.5748499999999996</c:v>
                </c:pt>
                <c:pt idx="25362">
                  <c:v>9.1600999999999999</c:v>
                </c:pt>
                <c:pt idx="25363">
                  <c:v>8.7405200000000001</c:v>
                </c:pt>
                <c:pt idx="25364">
                  <c:v>8.2427499999999991</c:v>
                </c:pt>
                <c:pt idx="25365">
                  <c:v>7.5464500000000001</c:v>
                </c:pt>
                <c:pt idx="25366">
                  <c:v>6.4012099999999998</c:v>
                </c:pt>
                <c:pt idx="25367">
                  <c:v>5.3279399999999999</c:v>
                </c:pt>
                <c:pt idx="25368">
                  <c:v>4.5869999999999997</c:v>
                </c:pt>
                <c:pt idx="25369">
                  <c:v>4.03925</c:v>
                </c:pt>
                <c:pt idx="25370">
                  <c:v>3.62561</c:v>
                </c:pt>
                <c:pt idx="25371">
                  <c:v>3.2364299999999999</c:v>
                </c:pt>
                <c:pt idx="25372">
                  <c:v>2.9617100000000001</c:v>
                </c:pt>
                <c:pt idx="25373">
                  <c:v>2.7358500000000001</c:v>
                </c:pt>
                <c:pt idx="25374">
                  <c:v>2.5216699999999999</c:v>
                </c:pt>
                <c:pt idx="25375">
                  <c:v>2.31921</c:v>
                </c:pt>
                <c:pt idx="25376">
                  <c:v>2.1284999999999998</c:v>
                </c:pt>
                <c:pt idx="25377">
                  <c:v>1.94939</c:v>
                </c:pt>
                <c:pt idx="25378">
                  <c:v>1.7817700000000001</c:v>
                </c:pt>
                <c:pt idx="25379">
                  <c:v>1.62537</c:v>
                </c:pt>
                <c:pt idx="25380">
                  <c:v>1.47993</c:v>
                </c:pt>
                <c:pt idx="25381">
                  <c:v>1.35501</c:v>
                </c:pt>
                <c:pt idx="25382">
                  <c:v>1.2388399999999999</c:v>
                </c:pt>
                <c:pt idx="25383">
                  <c:v>1.1310199999999999</c:v>
                </c:pt>
                <c:pt idx="25384">
                  <c:v>1.0312300000000001</c:v>
                </c:pt>
                <c:pt idx="25385">
                  <c:v>0.93906400000000001</c:v>
                </c:pt>
                <c:pt idx="25386">
                  <c:v>0.85416099999999995</c:v>
                </c:pt>
                <c:pt idx="25387">
                  <c:v>0.77611699999999995</c:v>
                </c:pt>
                <c:pt idx="25388">
                  <c:v>0.704565</c:v>
                </c:pt>
                <c:pt idx="25389">
                  <c:v>0.63907499999999995</c:v>
                </c:pt>
                <c:pt idx="25390">
                  <c:v>0.59860999999999998</c:v>
                </c:pt>
                <c:pt idx="25391">
                  <c:v>0.56056700000000004</c:v>
                </c:pt>
                <c:pt idx="25392">
                  <c:v>0.52051400000000003</c:v>
                </c:pt>
                <c:pt idx="25393">
                  <c:v>0.479242</c:v>
                </c:pt>
                <c:pt idx="25394">
                  <c:v>0.44117800000000001</c:v>
                </c:pt>
                <c:pt idx="25395">
                  <c:v>0.40611799999999998</c:v>
                </c:pt>
                <c:pt idx="25396">
                  <c:v>0.37386399999999997</c:v>
                </c:pt>
                <c:pt idx="25397">
                  <c:v>0.34422999999999998</c:v>
                </c:pt>
                <c:pt idx="25398">
                  <c:v>0.31703799999999999</c:v>
                </c:pt>
                <c:pt idx="25399">
                  <c:v>0.29211399999999998</c:v>
                </c:pt>
                <c:pt idx="25400">
                  <c:v>0.269293</c:v>
                </c:pt>
                <c:pt idx="25401">
                  <c:v>0.248418</c:v>
                </c:pt>
                <c:pt idx="25402">
                  <c:v>0.22934499999999999</c:v>
                </c:pt>
                <c:pt idx="25403">
                  <c:v>0.21193300000000001</c:v>
                </c:pt>
                <c:pt idx="25404">
                  <c:v>0.196051</c:v>
                </c:pt>
                <c:pt idx="25405">
                  <c:v>0.18157400000000001</c:v>
                </c:pt>
                <c:pt idx="25406">
                  <c:v>0.16838900000000001</c:v>
                </c:pt>
                <c:pt idx="25407">
                  <c:v>0.156387</c:v>
                </c:pt>
                <c:pt idx="25408">
                  <c:v>0.14704</c:v>
                </c:pt>
                <c:pt idx="25409">
                  <c:v>0.136486</c:v>
                </c:pt>
                <c:pt idx="25410">
                  <c:v>0.12693499999999999</c:v>
                </c:pt>
                <c:pt idx="25411">
                  <c:v>0.118295</c:v>
                </c:pt>
                <c:pt idx="25412">
                  <c:v>0.11047800000000001</c:v>
                </c:pt>
                <c:pt idx="25413">
                  <c:v>0.103408</c:v>
                </c:pt>
                <c:pt idx="25414">
                  <c:v>9.7007700000000002E-2</c:v>
                </c:pt>
                <c:pt idx="25415">
                  <c:v>9.1215400000000002E-2</c:v>
                </c:pt>
                <c:pt idx="25416">
                  <c:v>8.5968900000000001E-2</c:v>
                </c:pt>
                <c:pt idx="25417">
                  <c:v>8.1214300000000003E-2</c:v>
                </c:pt>
                <c:pt idx="25418">
                  <c:v>7.69006E-2</c:v>
                </c:pt>
                <c:pt idx="25419">
                  <c:v>7.2983599999999996E-2</c:v>
                </c:pt>
                <c:pt idx="25420">
                  <c:v>7.0572200000000002E-2</c:v>
                </c:pt>
                <c:pt idx="25421">
                  <c:v>6.6180100000000006E-2</c:v>
                </c:pt>
                <c:pt idx="25422">
                  <c:v>6.22961E-2</c:v>
                </c:pt>
                <c:pt idx="25423">
                  <c:v>5.88517E-2</c:v>
                </c:pt>
                <c:pt idx="25424">
                  <c:v>5.5785700000000001E-2</c:v>
                </c:pt>
                <c:pt idx="25425">
                  <c:v>5.30471E-2</c:v>
                </c:pt>
                <c:pt idx="25426">
                  <c:v>5.0590700000000002E-2</c:v>
                </c:pt>
                <c:pt idx="25427">
                  <c:v>4.8378499999999998E-2</c:v>
                </c:pt>
                <c:pt idx="25428">
                  <c:v>4.5839400000000002E-2</c:v>
                </c:pt>
                <c:pt idx="25429">
                  <c:v>4.3591199999999997E-2</c:v>
                </c:pt>
                <c:pt idx="25430">
                  <c:v>4.1585400000000002E-2</c:v>
                </c:pt>
                <c:pt idx="25431">
                  <c:v>3.9783199999999998E-2</c:v>
                </c:pt>
                <c:pt idx="25432">
                  <c:v>3.7392799999999997E-2</c:v>
                </c:pt>
                <c:pt idx="25433">
                  <c:v>3.53061E-2</c:v>
                </c:pt>
                <c:pt idx="25434">
                  <c:v>3.3460799999999999E-2</c:v>
                </c:pt>
                <c:pt idx="25435">
                  <c:v>3.1811399999999997E-2</c:v>
                </c:pt>
                <c:pt idx="25436">
                  <c:v>3.0323300000000001E-2</c:v>
                </c:pt>
                <c:pt idx="25437">
                  <c:v>2.8970699999999999E-2</c:v>
                </c:pt>
                <c:pt idx="25438">
                  <c:v>2.7344E-2</c:v>
                </c:pt>
                <c:pt idx="25439">
                  <c:v>2.6080300000000001E-2</c:v>
                </c:pt>
                <c:pt idx="25440">
                  <c:v>2.4642500000000001E-2</c:v>
                </c:pt>
                <c:pt idx="25441">
                  <c:v>2.3349700000000001E-2</c:v>
                </c:pt>
                <c:pt idx="25442">
                  <c:v>2.2180800000000001E-2</c:v>
                </c:pt>
                <c:pt idx="25443">
                  <c:v>2.1462200000000001E-2</c:v>
                </c:pt>
                <c:pt idx="25444">
                  <c:v>2.01519E-2</c:v>
                </c:pt>
                <c:pt idx="25445">
                  <c:v>1.8988399999999999E-2</c:v>
                </c:pt>
                <c:pt idx="25446">
                  <c:v>1.7949799999999998E-2</c:v>
                </c:pt>
                <c:pt idx="25447">
                  <c:v>1.7018200000000001E-2</c:v>
                </c:pt>
                <c:pt idx="25448">
                  <c:v>1.6179099999999998E-2</c:v>
                </c:pt>
                <c:pt idx="25449">
                  <c:v>1.5392599999999999E-2</c:v>
                </c:pt>
                <c:pt idx="25450">
                  <c:v>1.4681400000000001E-2</c:v>
                </c:pt>
                <c:pt idx="25451">
                  <c:v>1.38342E-2</c:v>
                </c:pt>
                <c:pt idx="25452">
                  <c:v>1.3085899999999999E-2</c:v>
                </c:pt>
                <c:pt idx="25453">
                  <c:v>1.2421700000000001E-2</c:v>
                </c:pt>
                <c:pt idx="25454">
                  <c:v>1.1829299999999999E-2</c:v>
                </c:pt>
                <c:pt idx="25455">
                  <c:v>1.1298900000000001E-2</c:v>
                </c:pt>
                <c:pt idx="25456">
                  <c:v>1.0822200000000001E-2</c:v>
                </c:pt>
                <c:pt idx="25457">
                  <c:v>1.0236200000000001E-2</c:v>
                </c:pt>
                <c:pt idx="25458">
                  <c:v>9.7445799999999992E-3</c:v>
                </c:pt>
                <c:pt idx="25459">
                  <c:v>9.3113799999999993E-3</c:v>
                </c:pt>
                <c:pt idx="25460">
                  <c:v>8.9278799999999991E-3</c:v>
                </c:pt>
                <c:pt idx="25461">
                  <c:v>8.5869599999999994E-3</c:v>
                </c:pt>
                <c:pt idx="25462">
                  <c:v>8.1886400000000005E-3</c:v>
                </c:pt>
                <c:pt idx="25463">
                  <c:v>7.8445100000000007E-3</c:v>
                </c:pt>
                <c:pt idx="25464">
                  <c:v>7.5457199999999997E-3</c:v>
                </c:pt>
                <c:pt idx="25465">
                  <c:v>7.2852100000000003E-3</c:v>
                </c:pt>
                <c:pt idx="25466">
                  <c:v>6.9791899999999997E-3</c:v>
                </c:pt>
                <c:pt idx="25467">
                  <c:v>6.7337600000000001E-3</c:v>
                </c:pt>
                <c:pt idx="25468">
                  <c:v>6.5259000000000003E-3</c:v>
                </c:pt>
                <c:pt idx="25469">
                  <c:v>6.2967600000000002E-3</c:v>
                </c:pt>
                <c:pt idx="25470">
                  <c:v>6.1126499999999999E-3</c:v>
                </c:pt>
                <c:pt idx="25471">
                  <c:v>5.9648399999999999E-3</c:v>
                </c:pt>
                <c:pt idx="25472">
                  <c:v>5.8462399999999999E-3</c:v>
                </c:pt>
                <c:pt idx="25473">
                  <c:v>5.7126599999999996E-3</c:v>
                </c:pt>
                <c:pt idx="25474">
                  <c:v>5.6422E-3</c:v>
                </c:pt>
                <c:pt idx="25475">
                  <c:v>5.58875E-3</c:v>
                </c:pt>
                <c:pt idx="25476">
                  <c:v>5.5466700000000001E-3</c:v>
                </c:pt>
                <c:pt idx="25477">
                  <c:v>5.5400299999999996E-3</c:v>
                </c:pt>
                <c:pt idx="25478">
                  <c:v>5.5645900000000003E-3</c:v>
                </c:pt>
                <c:pt idx="25479">
                  <c:v>5.6294700000000001E-3</c:v>
                </c:pt>
                <c:pt idx="25480">
                  <c:v>5.7300700000000003E-3</c:v>
                </c:pt>
                <c:pt idx="25481">
                  <c:v>5.8639800000000004E-3</c:v>
                </c:pt>
                <c:pt idx="25482">
                  <c:v>6.0391899999999998E-3</c:v>
                </c:pt>
                <c:pt idx="25483">
                  <c:v>6.2506899999999997E-3</c:v>
                </c:pt>
                <c:pt idx="25484">
                  <c:v>6.5006899999999999E-3</c:v>
                </c:pt>
                <c:pt idx="25485">
                  <c:v>6.7926699999999998E-3</c:v>
                </c:pt>
                <c:pt idx="25486">
                  <c:v>7.0874400000000004E-3</c:v>
                </c:pt>
                <c:pt idx="25487">
                  <c:v>7.4238699999999999E-3</c:v>
                </c:pt>
                <c:pt idx="25488">
                  <c:v>7.8079000000000004E-3</c:v>
                </c:pt>
                <c:pt idx="25489">
                  <c:v>8.2476800000000003E-3</c:v>
                </c:pt>
                <c:pt idx="25490">
                  <c:v>8.64119E-3</c:v>
                </c:pt>
                <c:pt idx="25491">
                  <c:v>9.08313E-3</c:v>
                </c:pt>
                <c:pt idx="25492">
                  <c:v>9.5816600000000005E-3</c:v>
                </c:pt>
                <c:pt idx="25493">
                  <c:v>1.01449E-2</c:v>
                </c:pt>
                <c:pt idx="25494">
                  <c:v>1.0789099999999999E-2</c:v>
                </c:pt>
                <c:pt idx="25495">
                  <c:v>1.1266699999999999E-2</c:v>
                </c:pt>
                <c:pt idx="25496">
                  <c:v>1.1786700000000001E-2</c:v>
                </c:pt>
                <c:pt idx="25497">
                  <c:v>1.23617E-2</c:v>
                </c:pt>
                <c:pt idx="25498">
                  <c:v>1.29991E-2</c:v>
                </c:pt>
                <c:pt idx="25499">
                  <c:v>1.3710200000000001E-2</c:v>
                </c:pt>
                <c:pt idx="25500">
                  <c:v>1.4509599999999999E-2</c:v>
                </c:pt>
                <c:pt idx="25501">
                  <c:v>1.54135E-2</c:v>
                </c:pt>
                <c:pt idx="25502">
                  <c:v>1.6171999999999999E-2</c:v>
                </c:pt>
                <c:pt idx="25503">
                  <c:v>1.7010899999999999E-2</c:v>
                </c:pt>
                <c:pt idx="25504">
                  <c:v>1.81417E-2</c:v>
                </c:pt>
                <c:pt idx="25505">
                  <c:v>1.89836E-2</c:v>
                </c:pt>
                <c:pt idx="25506">
                  <c:v>1.99078E-2</c:v>
                </c:pt>
                <c:pt idx="25507">
                  <c:v>2.0927100000000001E-2</c:v>
                </c:pt>
                <c:pt idx="25508">
                  <c:v>2.2056200000000001E-2</c:v>
                </c:pt>
                <c:pt idx="25509">
                  <c:v>2.33125E-2</c:v>
                </c:pt>
                <c:pt idx="25510">
                  <c:v>2.47169E-2</c:v>
                </c:pt>
                <c:pt idx="25511">
                  <c:v>2.6087300000000001E-2</c:v>
                </c:pt>
                <c:pt idx="25512">
                  <c:v>2.73838E-2</c:v>
                </c:pt>
                <c:pt idx="25513">
                  <c:v>2.8809299999999999E-2</c:v>
                </c:pt>
                <c:pt idx="25514">
                  <c:v>3.0382699999999999E-2</c:v>
                </c:pt>
                <c:pt idx="25515">
                  <c:v>3.2126300000000003E-2</c:v>
                </c:pt>
                <c:pt idx="25516">
                  <c:v>3.4067E-2</c:v>
                </c:pt>
                <c:pt idx="25517">
                  <c:v>3.6237199999999997E-2</c:v>
                </c:pt>
                <c:pt idx="25518">
                  <c:v>3.8676500000000003E-2</c:v>
                </c:pt>
                <c:pt idx="25519">
                  <c:v>4.09495E-2</c:v>
                </c:pt>
                <c:pt idx="25520">
                  <c:v>4.2949599999999998E-2</c:v>
                </c:pt>
                <c:pt idx="25521">
                  <c:v>4.51335E-2</c:v>
                </c:pt>
                <c:pt idx="25522">
                  <c:v>4.75258E-2</c:v>
                </c:pt>
                <c:pt idx="25523">
                  <c:v>5.0155499999999999E-2</c:v>
                </c:pt>
                <c:pt idx="25524">
                  <c:v>5.3056699999999998E-2</c:v>
                </c:pt>
                <c:pt idx="25525">
                  <c:v>5.6270000000000001E-2</c:v>
                </c:pt>
                <c:pt idx="25526">
                  <c:v>5.98442E-2</c:v>
                </c:pt>
                <c:pt idx="25527">
                  <c:v>6.3313599999999998E-2</c:v>
                </c:pt>
                <c:pt idx="25528">
                  <c:v>6.6578499999999999E-2</c:v>
                </c:pt>
                <c:pt idx="25529">
                  <c:v>7.0148799999999997E-2</c:v>
                </c:pt>
                <c:pt idx="25530">
                  <c:v>7.4065699999999998E-2</c:v>
                </c:pt>
                <c:pt idx="25531">
                  <c:v>7.8377799999999997E-2</c:v>
                </c:pt>
                <c:pt idx="25532">
                  <c:v>8.3142900000000006E-2</c:v>
                </c:pt>
                <c:pt idx="25533">
                  <c:v>8.8430099999999998E-2</c:v>
                </c:pt>
                <c:pt idx="25534">
                  <c:v>9.4323400000000002E-2</c:v>
                </c:pt>
                <c:pt idx="25535">
                  <c:v>0.10015300000000001</c:v>
                </c:pt>
                <c:pt idx="25536">
                  <c:v>0.105783</c:v>
                </c:pt>
                <c:pt idx="25537">
                  <c:v>0.11198</c:v>
                </c:pt>
                <c:pt idx="25538">
                  <c:v>0.11883000000000001</c:v>
                </c:pt>
                <c:pt idx="25539">
                  <c:v>0.126439</c:v>
                </c:pt>
                <c:pt idx="25540">
                  <c:v>0.13494100000000001</c:v>
                </c:pt>
                <c:pt idx="25541">
                  <c:v>0.14200099999999999</c:v>
                </c:pt>
                <c:pt idx="25542">
                  <c:v>0.14974399999999999</c:v>
                </c:pt>
                <c:pt idx="25543">
                  <c:v>0.15828</c:v>
                </c:pt>
                <c:pt idx="25544">
                  <c:v>0.16586200000000001</c:v>
                </c:pt>
                <c:pt idx="25545">
                  <c:v>0.17568400000000001</c:v>
                </c:pt>
                <c:pt idx="25546">
                  <c:v>0.18665300000000001</c:v>
                </c:pt>
                <c:pt idx="25547">
                  <c:v>0.19900000000000001</c:v>
                </c:pt>
                <c:pt idx="25548">
                  <c:v>0.209341</c:v>
                </c:pt>
                <c:pt idx="25549">
                  <c:v>0.220778</c:v>
                </c:pt>
                <c:pt idx="25550">
                  <c:v>0.23350299999999999</c:v>
                </c:pt>
                <c:pt idx="25551">
                  <c:v>0.24774399999999999</c:v>
                </c:pt>
                <c:pt idx="25552">
                  <c:v>0.26378299999999999</c:v>
                </c:pt>
                <c:pt idx="25553">
                  <c:v>0.28195700000000001</c:v>
                </c:pt>
                <c:pt idx="25554">
                  <c:v>0.300485</c:v>
                </c:pt>
                <c:pt idx="25555">
                  <c:v>0.32143300000000002</c:v>
                </c:pt>
                <c:pt idx="25556">
                  <c:v>0.33694800000000003</c:v>
                </c:pt>
                <c:pt idx="25557">
                  <c:v>0.35387200000000002</c:v>
                </c:pt>
                <c:pt idx="25558">
                  <c:v>0.372359</c:v>
                </c:pt>
                <c:pt idx="25559">
                  <c:v>0.39258900000000002</c:v>
                </c:pt>
                <c:pt idx="25560">
                  <c:v>0.41475200000000001</c:v>
                </c:pt>
                <c:pt idx="25561">
                  <c:v>0.43907499999999999</c:v>
                </c:pt>
                <c:pt idx="25562">
                  <c:v>0.465783</c:v>
                </c:pt>
                <c:pt idx="25563">
                  <c:v>0.49514399999999997</c:v>
                </c:pt>
                <c:pt idx="25564">
                  <c:v>0.52743600000000002</c:v>
                </c:pt>
                <c:pt idx="25565">
                  <c:v>0.56298199999999998</c:v>
                </c:pt>
                <c:pt idx="25566">
                  <c:v>0.60210799999999998</c:v>
                </c:pt>
                <c:pt idx="25567">
                  <c:v>0.64518900000000001</c:v>
                </c:pt>
                <c:pt idx="25568">
                  <c:v>0.69261099999999998</c:v>
                </c:pt>
                <c:pt idx="25569">
                  <c:v>0.747112</c:v>
                </c:pt>
                <c:pt idx="25570">
                  <c:v>0.80729899999999999</c:v>
                </c:pt>
                <c:pt idx="25571">
                  <c:v>0.87373999999999996</c:v>
                </c:pt>
                <c:pt idx="25572">
                  <c:v>0.94701199999999996</c:v>
                </c:pt>
                <c:pt idx="25573">
                  <c:v>1.02776</c:v>
                </c:pt>
                <c:pt idx="25574">
                  <c:v>1.1166100000000001</c:v>
                </c:pt>
                <c:pt idx="25575">
                  <c:v>1.21428</c:v>
                </c:pt>
                <c:pt idx="25576">
                  <c:v>1.3214399999999999</c:v>
                </c:pt>
                <c:pt idx="25577">
                  <c:v>1.43889</c:v>
                </c:pt>
                <c:pt idx="25578">
                  <c:v>1.5673299999999999</c:v>
                </c:pt>
                <c:pt idx="25579">
                  <c:v>1.69899</c:v>
                </c:pt>
                <c:pt idx="25580">
                  <c:v>1.8233200000000001</c:v>
                </c:pt>
                <c:pt idx="25581">
                  <c:v>1.9565999999999999</c:v>
                </c:pt>
                <c:pt idx="25582">
                  <c:v>2.0992199999999999</c:v>
                </c:pt>
                <c:pt idx="25583">
                  <c:v>2.1997100000000001</c:v>
                </c:pt>
                <c:pt idx="25584">
                  <c:v>2.4142100000000002</c:v>
                </c:pt>
                <c:pt idx="25585">
                  <c:v>2.64757</c:v>
                </c:pt>
                <c:pt idx="25586">
                  <c:v>2.90062</c:v>
                </c:pt>
                <c:pt idx="25587">
                  <c:v>3.1741899999999998</c:v>
                </c:pt>
                <c:pt idx="25588">
                  <c:v>3.4689299999999998</c:v>
                </c:pt>
                <c:pt idx="25589">
                  <c:v>3.7633000000000001</c:v>
                </c:pt>
                <c:pt idx="25590">
                  <c:v>4.0769000000000002</c:v>
                </c:pt>
                <c:pt idx="25591">
                  <c:v>4.4099899999999996</c:v>
                </c:pt>
                <c:pt idx="25592">
                  <c:v>4.7625799999999998</c:v>
                </c:pt>
                <c:pt idx="25593">
                  <c:v>5.3279800000000002</c:v>
                </c:pt>
                <c:pt idx="25594">
                  <c:v>5.9359900000000003</c:v>
                </c:pt>
                <c:pt idx="25595">
                  <c:v>6.6032799999999998</c:v>
                </c:pt>
                <c:pt idx="25596">
                  <c:v>7.34931</c:v>
                </c:pt>
                <c:pt idx="25597">
                  <c:v>8.3195599999999992</c:v>
                </c:pt>
                <c:pt idx="25598">
                  <c:v>9.59328</c:v>
                </c:pt>
                <c:pt idx="25599">
                  <c:v>12.3399</c:v>
                </c:pt>
                <c:pt idx="25600">
                  <c:v>13.418699999999999</c:v>
                </c:pt>
                <c:pt idx="25601">
                  <c:v>14.2485</c:v>
                </c:pt>
                <c:pt idx="25602">
                  <c:v>15.0992</c:v>
                </c:pt>
                <c:pt idx="25603">
                  <c:v>15.6996</c:v>
                </c:pt>
                <c:pt idx="25604">
                  <c:v>16.293199999999999</c:v>
                </c:pt>
                <c:pt idx="25605">
                  <c:v>16.638300000000001</c:v>
                </c:pt>
                <c:pt idx="25606">
                  <c:v>16.911899999999999</c:v>
                </c:pt>
                <c:pt idx="25607">
                  <c:v>17.110199999999999</c:v>
                </c:pt>
                <c:pt idx="25608">
                  <c:v>17.247699999999998</c:v>
                </c:pt>
                <c:pt idx="25609">
                  <c:v>17.270199999999999</c:v>
                </c:pt>
                <c:pt idx="25610">
                  <c:v>17.2256</c:v>
                </c:pt>
                <c:pt idx="25611">
                  <c:v>17.139600000000002</c:v>
                </c:pt>
                <c:pt idx="25612">
                  <c:v>16.910499999999999</c:v>
                </c:pt>
                <c:pt idx="25613">
                  <c:v>16.572900000000001</c:v>
                </c:pt>
                <c:pt idx="25614">
                  <c:v>16.193999999999999</c:v>
                </c:pt>
                <c:pt idx="25615">
                  <c:v>15.696999999999999</c:v>
                </c:pt>
                <c:pt idx="25616">
                  <c:v>15.069599999999999</c:v>
                </c:pt>
                <c:pt idx="25617">
                  <c:v>14.305099999999999</c:v>
                </c:pt>
                <c:pt idx="25618">
                  <c:v>13.163500000000001</c:v>
                </c:pt>
                <c:pt idx="25619">
                  <c:v>11.710900000000001</c:v>
                </c:pt>
                <c:pt idx="25620">
                  <c:v>9.1181199999999993</c:v>
                </c:pt>
                <c:pt idx="25621">
                  <c:v>7.8671100000000003</c:v>
                </c:pt>
                <c:pt idx="25622">
                  <c:v>6.9798600000000004</c:v>
                </c:pt>
                <c:pt idx="25623">
                  <c:v>6.3092699999999997</c:v>
                </c:pt>
                <c:pt idx="25624">
                  <c:v>5.6776799999999996</c:v>
                </c:pt>
                <c:pt idx="25625">
                  <c:v>5.1670600000000002</c:v>
                </c:pt>
                <c:pt idx="25626">
                  <c:v>4.6585799999999997</c:v>
                </c:pt>
                <c:pt idx="25627">
                  <c:v>4.1870000000000003</c:v>
                </c:pt>
                <c:pt idx="25628">
                  <c:v>3.8930500000000001</c:v>
                </c:pt>
                <c:pt idx="25629">
                  <c:v>3.6154099999999998</c:v>
                </c:pt>
                <c:pt idx="25630">
                  <c:v>3.35379</c:v>
                </c:pt>
                <c:pt idx="25631">
                  <c:v>3.0295899999999998</c:v>
                </c:pt>
                <c:pt idx="25632">
                  <c:v>2.8047</c:v>
                </c:pt>
                <c:pt idx="25633">
                  <c:v>2.5944400000000001</c:v>
                </c:pt>
                <c:pt idx="25634">
                  <c:v>2.3983599999999998</c:v>
                </c:pt>
                <c:pt idx="25635">
                  <c:v>2.2158699999999998</c:v>
                </c:pt>
                <c:pt idx="25636">
                  <c:v>2.04644</c:v>
                </c:pt>
                <c:pt idx="25637">
                  <c:v>1.8893500000000001</c:v>
                </c:pt>
                <c:pt idx="25638">
                  <c:v>1.7440800000000001</c:v>
                </c:pt>
                <c:pt idx="25639">
                  <c:v>1.60995</c:v>
                </c:pt>
                <c:pt idx="25640">
                  <c:v>1.4863500000000001</c:v>
                </c:pt>
                <c:pt idx="25641">
                  <c:v>1.3726100000000001</c:v>
                </c:pt>
                <c:pt idx="25642">
                  <c:v>1.2579199999999999</c:v>
                </c:pt>
                <c:pt idx="25643">
                  <c:v>1.1841200000000001</c:v>
                </c:pt>
                <c:pt idx="25644">
                  <c:v>1.11513</c:v>
                </c:pt>
                <c:pt idx="25645">
                  <c:v>1.0506899999999999</c:v>
                </c:pt>
                <c:pt idx="25646">
                  <c:v>0.99051500000000003</c:v>
                </c:pt>
                <c:pt idx="25647">
                  <c:v>0.934392</c:v>
                </c:pt>
                <c:pt idx="25648">
                  <c:v>0.88205699999999998</c:v>
                </c:pt>
                <c:pt idx="25649">
                  <c:v>0.83329699999999995</c:v>
                </c:pt>
                <c:pt idx="25650">
                  <c:v>0.78786299999999998</c:v>
                </c:pt>
                <c:pt idx="25651">
                  <c:v>0.72552399999999995</c:v>
                </c:pt>
                <c:pt idx="25652">
                  <c:v>0.66956300000000002</c:v>
                </c:pt>
                <c:pt idx="25653">
                  <c:v>0.61932699999999996</c:v>
                </c:pt>
                <c:pt idx="25654">
                  <c:v>0.57425899999999996</c:v>
                </c:pt>
                <c:pt idx="25655">
                  <c:v>0.54681800000000003</c:v>
                </c:pt>
                <c:pt idx="25656">
                  <c:v>0.51316200000000001</c:v>
                </c:pt>
                <c:pt idx="25657">
                  <c:v>0.48258400000000001</c:v>
                </c:pt>
                <c:pt idx="25658">
                  <c:v>0.45477800000000002</c:v>
                </c:pt>
                <c:pt idx="25659">
                  <c:v>0.429479</c:v>
                </c:pt>
                <c:pt idx="25660">
                  <c:v>0.40643200000000002</c:v>
                </c:pt>
                <c:pt idx="25661">
                  <c:v>0.38541999999999998</c:v>
                </c:pt>
                <c:pt idx="25662">
                  <c:v>0.366234</c:v>
                </c:pt>
                <c:pt idx="25663">
                  <c:v>0.348692</c:v>
                </c:pt>
                <c:pt idx="25664">
                  <c:v>0.33262199999999997</c:v>
                </c:pt>
                <c:pt idx="25665">
                  <c:v>0.31096299999999999</c:v>
                </c:pt>
                <c:pt idx="25666">
                  <c:v>0.291848</c:v>
                </c:pt>
                <c:pt idx="25667">
                  <c:v>0.274897</c:v>
                </c:pt>
                <c:pt idx="25668">
                  <c:v>0.259795</c:v>
                </c:pt>
                <c:pt idx="25669">
                  <c:v>0.24485599999999999</c:v>
                </c:pt>
                <c:pt idx="25670">
                  <c:v>0.2341</c:v>
                </c:pt>
                <c:pt idx="25671">
                  <c:v>0.21965499999999999</c:v>
                </c:pt>
                <c:pt idx="25672">
                  <c:v>0.20691399999999999</c:v>
                </c:pt>
                <c:pt idx="25673">
                  <c:v>0.19558800000000001</c:v>
                </c:pt>
                <c:pt idx="25674">
                  <c:v>0.185444</c:v>
                </c:pt>
                <c:pt idx="25675">
                  <c:v>0.17630000000000001</c:v>
                </c:pt>
                <c:pt idx="25676">
                  <c:v>0.170685</c:v>
                </c:pt>
                <c:pt idx="25677">
                  <c:v>0.16044900000000001</c:v>
                </c:pt>
                <c:pt idx="25678">
                  <c:v>0.15134800000000001</c:v>
                </c:pt>
                <c:pt idx="25679">
                  <c:v>0.14319899999999999</c:v>
                </c:pt>
                <c:pt idx="25680">
                  <c:v>0.134992</c:v>
                </c:pt>
                <c:pt idx="25681">
                  <c:v>0.12765199999999999</c:v>
                </c:pt>
                <c:pt idx="25682">
                  <c:v>0.12105100000000001</c:v>
                </c:pt>
                <c:pt idx="25683">
                  <c:v>0.11509</c:v>
                </c:pt>
                <c:pt idx="25684">
                  <c:v>0.109683</c:v>
                </c:pt>
                <c:pt idx="25685">
                  <c:v>0.104764</c:v>
                </c:pt>
                <c:pt idx="25686">
                  <c:v>9.8865700000000001E-2</c:v>
                </c:pt>
                <c:pt idx="25687">
                  <c:v>9.3619300000000003E-2</c:v>
                </c:pt>
                <c:pt idx="25688">
                  <c:v>8.8933499999999999E-2</c:v>
                </c:pt>
                <c:pt idx="25689">
                  <c:v>8.5160200000000005E-2</c:v>
                </c:pt>
                <c:pt idx="25690">
                  <c:v>8.0694299999999997E-2</c:v>
                </c:pt>
                <c:pt idx="25691">
                  <c:v>7.6739399999999999E-2</c:v>
                </c:pt>
                <c:pt idx="25692">
                  <c:v>7.3224999999999998E-2</c:v>
                </c:pt>
                <c:pt idx="25693">
                  <c:v>7.0092399999999999E-2</c:v>
                </c:pt>
                <c:pt idx="25694">
                  <c:v>6.7293199999999997E-2</c:v>
                </c:pt>
                <c:pt idx="25695">
                  <c:v>6.4009700000000003E-2</c:v>
                </c:pt>
                <c:pt idx="25696">
                  <c:v>6.1167600000000003E-2</c:v>
                </c:pt>
                <c:pt idx="25697">
                  <c:v>5.8702999999999998E-2</c:v>
                </c:pt>
                <c:pt idx="25698">
                  <c:v>5.6564200000000002E-2</c:v>
                </c:pt>
                <c:pt idx="25699">
                  <c:v>5.4367199999999997E-2</c:v>
                </c:pt>
                <c:pt idx="25700">
                  <c:v>5.25189E-2</c:v>
                </c:pt>
                <c:pt idx="25701">
                  <c:v>5.0971099999999998E-2</c:v>
                </c:pt>
                <c:pt idx="25702">
                  <c:v>4.9685199999999999E-2</c:v>
                </c:pt>
                <c:pt idx="25703">
                  <c:v>4.8629600000000002E-2</c:v>
                </c:pt>
                <c:pt idx="25704">
                  <c:v>4.7423899999999998E-2</c:v>
                </c:pt>
                <c:pt idx="25705">
                  <c:v>4.6612800000000003E-2</c:v>
                </c:pt>
                <c:pt idx="25706">
                  <c:v>4.61547E-2</c:v>
                </c:pt>
                <c:pt idx="25707">
                  <c:v>4.5987300000000002E-2</c:v>
                </c:pt>
                <c:pt idx="25708">
                  <c:v>4.6072599999999998E-2</c:v>
                </c:pt>
                <c:pt idx="25709">
                  <c:v>4.6378200000000001E-2</c:v>
                </c:pt>
                <c:pt idx="25710">
                  <c:v>4.71134E-2</c:v>
                </c:pt>
                <c:pt idx="25711">
                  <c:v>4.8215899999999999E-2</c:v>
                </c:pt>
                <c:pt idx="25712">
                  <c:v>4.9689200000000003E-2</c:v>
                </c:pt>
                <c:pt idx="25713">
                  <c:v>5.1547999999999997E-2</c:v>
                </c:pt>
                <c:pt idx="25714">
                  <c:v>5.3210199999999999E-2</c:v>
                </c:pt>
                <c:pt idx="25715">
                  <c:v>5.5118199999999999E-2</c:v>
                </c:pt>
                <c:pt idx="25716">
                  <c:v>5.72912E-2</c:v>
                </c:pt>
                <c:pt idx="25717">
                  <c:v>6.0206999999999997E-2</c:v>
                </c:pt>
                <c:pt idx="25718">
                  <c:v>6.38373E-2</c:v>
                </c:pt>
                <c:pt idx="25719">
                  <c:v>6.6584400000000002E-2</c:v>
                </c:pt>
                <c:pt idx="25720">
                  <c:v>6.9626099999999996E-2</c:v>
                </c:pt>
                <c:pt idx="25721">
                  <c:v>7.29958E-2</c:v>
                </c:pt>
                <c:pt idx="25722">
                  <c:v>7.6732400000000006E-2</c:v>
                </c:pt>
                <c:pt idx="25723">
                  <c:v>8.0882099999999998E-2</c:v>
                </c:pt>
                <c:pt idx="25724">
                  <c:v>8.5058900000000007E-2</c:v>
                </c:pt>
                <c:pt idx="25725">
                  <c:v>8.9188799999999999E-2</c:v>
                </c:pt>
                <c:pt idx="25726">
                  <c:v>9.3712500000000004E-2</c:v>
                </c:pt>
                <c:pt idx="25727">
                  <c:v>9.8678299999999997E-2</c:v>
                </c:pt>
                <c:pt idx="25728">
                  <c:v>0.104142</c:v>
                </c:pt>
                <c:pt idx="25729">
                  <c:v>0.11017</c:v>
                </c:pt>
                <c:pt idx="25730">
                  <c:v>0.11684</c:v>
                </c:pt>
                <c:pt idx="25731">
                  <c:v>0.12424399999999999</c:v>
                </c:pt>
                <c:pt idx="25732">
                  <c:v>0.131387</c:v>
                </c:pt>
                <c:pt idx="25733">
                  <c:v>0.13805700000000001</c:v>
                </c:pt>
                <c:pt idx="25734">
                  <c:v>0.145319</c:v>
                </c:pt>
                <c:pt idx="25735">
                  <c:v>0.15324699999999999</c:v>
                </c:pt>
                <c:pt idx="25736">
                  <c:v>0.16192500000000001</c:v>
                </c:pt>
                <c:pt idx="25737">
                  <c:v>0.17144899999999999</c:v>
                </c:pt>
                <c:pt idx="25738">
                  <c:v>0.18193400000000001</c:v>
                </c:pt>
                <c:pt idx="25739">
                  <c:v>0.19351499999999999</c:v>
                </c:pt>
                <c:pt idx="25740">
                  <c:v>0.203953</c:v>
                </c:pt>
                <c:pt idx="25741">
                  <c:v>0.217413</c:v>
                </c:pt>
                <c:pt idx="25742">
                  <c:v>0.23238</c:v>
                </c:pt>
                <c:pt idx="25743">
                  <c:v>0.24909200000000001</c:v>
                </c:pt>
                <c:pt idx="25744">
                  <c:v>0.26783800000000002</c:v>
                </c:pt>
                <c:pt idx="25745">
                  <c:v>0.281638</c:v>
                </c:pt>
                <c:pt idx="25746">
                  <c:v>0.29899900000000001</c:v>
                </c:pt>
                <c:pt idx="25747">
                  <c:v>0.32081300000000001</c:v>
                </c:pt>
                <c:pt idx="25748">
                  <c:v>0.33981299999999998</c:v>
                </c:pt>
                <c:pt idx="25749">
                  <c:v>0.36269200000000001</c:v>
                </c:pt>
                <c:pt idx="25750">
                  <c:v>0.38816000000000001</c:v>
                </c:pt>
                <c:pt idx="25751">
                  <c:v>0.41227900000000001</c:v>
                </c:pt>
                <c:pt idx="25752">
                  <c:v>0.43754799999999999</c:v>
                </c:pt>
                <c:pt idx="25753">
                  <c:v>0.45800099999999999</c:v>
                </c:pt>
                <c:pt idx="25754">
                  <c:v>0.48805100000000001</c:v>
                </c:pt>
                <c:pt idx="25755">
                  <c:v>0.51873400000000003</c:v>
                </c:pt>
                <c:pt idx="25756">
                  <c:v>0.54873000000000005</c:v>
                </c:pt>
                <c:pt idx="25757">
                  <c:v>0.58599599999999996</c:v>
                </c:pt>
                <c:pt idx="25758">
                  <c:v>0.62031599999999998</c:v>
                </c:pt>
                <c:pt idx="25759">
                  <c:v>0.65804200000000002</c:v>
                </c:pt>
                <c:pt idx="25760">
                  <c:v>0.69967599999999996</c:v>
                </c:pt>
                <c:pt idx="25761">
                  <c:v>0.74579200000000001</c:v>
                </c:pt>
                <c:pt idx="25762">
                  <c:v>0.79708999999999997</c:v>
                </c:pt>
                <c:pt idx="25763">
                  <c:v>0.85439100000000001</c:v>
                </c:pt>
                <c:pt idx="25764">
                  <c:v>0.91868000000000005</c:v>
                </c:pt>
                <c:pt idx="25765">
                  <c:v>0.97341699999999998</c:v>
                </c:pt>
                <c:pt idx="25766">
                  <c:v>1.04182</c:v>
                </c:pt>
                <c:pt idx="25767">
                  <c:v>1.1181300000000001</c:v>
                </c:pt>
                <c:pt idx="25768">
                  <c:v>1.18123</c:v>
                </c:pt>
                <c:pt idx="25769">
                  <c:v>1.2499499999999999</c:v>
                </c:pt>
                <c:pt idx="25770">
                  <c:v>1.3355300000000001</c:v>
                </c:pt>
                <c:pt idx="25771">
                  <c:v>1.4300900000000001</c:v>
                </c:pt>
                <c:pt idx="25772">
                  <c:v>1.5347299999999999</c:v>
                </c:pt>
                <c:pt idx="25773">
                  <c:v>1.65059</c:v>
                </c:pt>
                <c:pt idx="25774">
                  <c:v>1.7789600000000001</c:v>
                </c:pt>
                <c:pt idx="25775">
                  <c:v>1.9218599999999999</c:v>
                </c:pt>
                <c:pt idx="25776">
                  <c:v>2.0806100000000001</c:v>
                </c:pt>
                <c:pt idx="25777">
                  <c:v>2.2564199999999999</c:v>
                </c:pt>
                <c:pt idx="25778">
                  <c:v>2.4509500000000002</c:v>
                </c:pt>
                <c:pt idx="25779">
                  <c:v>2.6657799999999998</c:v>
                </c:pt>
                <c:pt idx="25780">
                  <c:v>2.9112300000000002</c:v>
                </c:pt>
                <c:pt idx="25781">
                  <c:v>3.1011600000000001</c:v>
                </c:pt>
                <c:pt idx="25782">
                  <c:v>3.3044699999999998</c:v>
                </c:pt>
                <c:pt idx="25783">
                  <c:v>3.5217200000000002</c:v>
                </c:pt>
                <c:pt idx="25784">
                  <c:v>3.7534200000000002</c:v>
                </c:pt>
                <c:pt idx="25785">
                  <c:v>4.1289800000000003</c:v>
                </c:pt>
                <c:pt idx="25786">
                  <c:v>4.5391300000000001</c:v>
                </c:pt>
                <c:pt idx="25787">
                  <c:v>4.9468800000000002</c:v>
                </c:pt>
                <c:pt idx="25788">
                  <c:v>5.3642899999999996</c:v>
                </c:pt>
                <c:pt idx="25789">
                  <c:v>5.8081800000000001</c:v>
                </c:pt>
                <c:pt idx="25790">
                  <c:v>6.4394999999999998</c:v>
                </c:pt>
                <c:pt idx="25791">
                  <c:v>7.1120299999999999</c:v>
                </c:pt>
                <c:pt idx="25792">
                  <c:v>7.88028</c:v>
                </c:pt>
                <c:pt idx="25793">
                  <c:v>9.2232599999999998</c:v>
                </c:pt>
                <c:pt idx="25794">
                  <c:v>10.8963</c:v>
                </c:pt>
                <c:pt idx="25795">
                  <c:v>11.696899999999999</c:v>
                </c:pt>
                <c:pt idx="25796">
                  <c:v>12.444900000000001</c:v>
                </c:pt>
                <c:pt idx="25797">
                  <c:v>13.007</c:v>
                </c:pt>
                <c:pt idx="25798">
                  <c:v>13.506500000000001</c:v>
                </c:pt>
                <c:pt idx="25799">
                  <c:v>13.984500000000001</c:v>
                </c:pt>
                <c:pt idx="25800">
                  <c:v>14.2981</c:v>
                </c:pt>
                <c:pt idx="25801">
                  <c:v>14.5307</c:v>
                </c:pt>
                <c:pt idx="25802">
                  <c:v>14.6775</c:v>
                </c:pt>
                <c:pt idx="25803">
                  <c:v>14.7364</c:v>
                </c:pt>
                <c:pt idx="25804">
                  <c:v>14.7044</c:v>
                </c:pt>
                <c:pt idx="25805">
                  <c:v>14.6096</c:v>
                </c:pt>
                <c:pt idx="25806">
                  <c:v>14.4459</c:v>
                </c:pt>
                <c:pt idx="25807">
                  <c:v>14.218500000000001</c:v>
                </c:pt>
                <c:pt idx="25808">
                  <c:v>13.930999999999999</c:v>
                </c:pt>
                <c:pt idx="25809">
                  <c:v>13.418900000000001</c:v>
                </c:pt>
                <c:pt idx="25810">
                  <c:v>12.8573</c:v>
                </c:pt>
                <c:pt idx="25811">
                  <c:v>12.225099999999999</c:v>
                </c:pt>
                <c:pt idx="25812">
                  <c:v>11.5381</c:v>
                </c:pt>
                <c:pt idx="25813">
                  <c:v>10.0633</c:v>
                </c:pt>
                <c:pt idx="25814">
                  <c:v>8.3066899999999997</c:v>
                </c:pt>
                <c:pt idx="25815">
                  <c:v>7.4224600000000001</c:v>
                </c:pt>
                <c:pt idx="25816">
                  <c:v>6.8085399999999998</c:v>
                </c:pt>
                <c:pt idx="25817">
                  <c:v>6.2248299999999999</c:v>
                </c:pt>
                <c:pt idx="25818">
                  <c:v>5.6749799999999997</c:v>
                </c:pt>
                <c:pt idx="25819">
                  <c:v>5.2548700000000004</c:v>
                </c:pt>
                <c:pt idx="25820">
                  <c:v>4.8009300000000001</c:v>
                </c:pt>
                <c:pt idx="25821">
                  <c:v>4.3804299999999996</c:v>
                </c:pt>
                <c:pt idx="25822">
                  <c:v>3.9932400000000001</c:v>
                </c:pt>
                <c:pt idx="25823">
                  <c:v>3.6386099999999999</c:v>
                </c:pt>
                <c:pt idx="25824">
                  <c:v>3.31541</c:v>
                </c:pt>
                <c:pt idx="25825">
                  <c:v>3.0831499999999998</c:v>
                </c:pt>
                <c:pt idx="25826">
                  <c:v>2.8684099999999999</c:v>
                </c:pt>
                <c:pt idx="25827">
                  <c:v>2.6702400000000002</c:v>
                </c:pt>
                <c:pt idx="25828">
                  <c:v>2.48773</c:v>
                </c:pt>
                <c:pt idx="25829">
                  <c:v>2.3198500000000002</c:v>
                </c:pt>
                <c:pt idx="25830">
                  <c:v>2.1656499999999999</c:v>
                </c:pt>
                <c:pt idx="25831">
                  <c:v>2.0241500000000001</c:v>
                </c:pt>
                <c:pt idx="25832">
                  <c:v>1.8944000000000001</c:v>
                </c:pt>
                <c:pt idx="25833">
                  <c:v>1.77121</c:v>
                </c:pt>
                <c:pt idx="25834">
                  <c:v>1.6587000000000001</c:v>
                </c:pt>
                <c:pt idx="25835">
                  <c:v>1.55592</c:v>
                </c:pt>
                <c:pt idx="25836">
                  <c:v>1.4619899999999999</c:v>
                </c:pt>
                <c:pt idx="25837">
                  <c:v>1.3761000000000001</c:v>
                </c:pt>
                <c:pt idx="25838">
                  <c:v>1.2975099999999999</c:v>
                </c:pt>
                <c:pt idx="25839">
                  <c:v>1.2255100000000001</c:v>
                </c:pt>
                <c:pt idx="25840">
                  <c:v>1.1594800000000001</c:v>
                </c:pt>
                <c:pt idx="25841">
                  <c:v>1.0797300000000001</c:v>
                </c:pt>
                <c:pt idx="25842">
                  <c:v>1.00834</c:v>
                </c:pt>
                <c:pt idx="25843">
                  <c:v>0.94894000000000001</c:v>
                </c:pt>
                <c:pt idx="25844">
                  <c:v>0.89503200000000005</c:v>
                </c:pt>
                <c:pt idx="25845">
                  <c:v>0.84597100000000003</c:v>
                </c:pt>
                <c:pt idx="25846">
                  <c:v>0.80120199999999997</c:v>
                </c:pt>
                <c:pt idx="25847">
                  <c:v>0.76023300000000005</c:v>
                </c:pt>
                <c:pt idx="25848">
                  <c:v>0.72264300000000004</c:v>
                </c:pt>
                <c:pt idx="25849">
                  <c:v>0.67714799999999997</c:v>
                </c:pt>
                <c:pt idx="25850">
                  <c:v>0.63626199999999999</c:v>
                </c:pt>
                <c:pt idx="25851">
                  <c:v>0.59936299999999998</c:v>
                </c:pt>
                <c:pt idx="25852">
                  <c:v>0.56197200000000003</c:v>
                </c:pt>
                <c:pt idx="25853">
                  <c:v>0.52482799999999996</c:v>
                </c:pt>
                <c:pt idx="25854">
                  <c:v>0.49165300000000001</c:v>
                </c:pt>
                <c:pt idx="25855">
                  <c:v>0.46188400000000002</c:v>
                </c:pt>
                <c:pt idx="25856">
                  <c:v>0.435056</c:v>
                </c:pt>
                <c:pt idx="25857">
                  <c:v>0.41078500000000001</c:v>
                </c:pt>
                <c:pt idx="25858">
                  <c:v>0.38874999999999998</c:v>
                </c:pt>
                <c:pt idx="25859">
                  <c:v>0.36868099999999998</c:v>
                </c:pt>
                <c:pt idx="25860">
                  <c:v>0.347302</c:v>
                </c:pt>
                <c:pt idx="25861">
                  <c:v>0.32529799999999998</c:v>
                </c:pt>
                <c:pt idx="25862">
                  <c:v>0.30565500000000001</c:v>
                </c:pt>
                <c:pt idx="25863">
                  <c:v>0.288051</c:v>
                </c:pt>
                <c:pt idx="25864">
                  <c:v>0.27221699999999999</c:v>
                </c:pt>
                <c:pt idx="25865">
                  <c:v>0.25792999999999999</c:v>
                </c:pt>
                <c:pt idx="25866">
                  <c:v>0.245001</c:v>
                </c:pt>
                <c:pt idx="25867">
                  <c:v>0.23327200000000001</c:v>
                </c:pt>
                <c:pt idx="25868">
                  <c:v>0.22073899999999999</c:v>
                </c:pt>
                <c:pt idx="25869">
                  <c:v>0.20786299999999999</c:v>
                </c:pt>
                <c:pt idx="25870">
                  <c:v>0.19649</c:v>
                </c:pt>
                <c:pt idx="25871">
                  <c:v>0.186419</c:v>
                </c:pt>
                <c:pt idx="25872">
                  <c:v>0.177485</c:v>
                </c:pt>
                <c:pt idx="25873">
                  <c:v>0.16954900000000001</c:v>
                </c:pt>
                <c:pt idx="25874">
                  <c:v>0.162497</c:v>
                </c:pt>
                <c:pt idx="25875">
                  <c:v>0.15623200000000001</c:v>
                </c:pt>
                <c:pt idx="25876">
                  <c:v>0.149427</c:v>
                </c:pt>
                <c:pt idx="25877">
                  <c:v>0.144146</c:v>
                </c:pt>
                <c:pt idx="25878">
                  <c:v>0.13955400000000001</c:v>
                </c:pt>
                <c:pt idx="25879">
                  <c:v>0.13439699999999999</c:v>
                </c:pt>
                <c:pt idx="25880">
                  <c:v>0.13023299999999999</c:v>
                </c:pt>
                <c:pt idx="25881">
                  <c:v>0.126969</c:v>
                </c:pt>
                <c:pt idx="25882">
                  <c:v>0.12453699999999999</c:v>
                </c:pt>
                <c:pt idx="25883">
                  <c:v>0.12288399999999999</c:v>
                </c:pt>
                <c:pt idx="25884">
                  <c:v>0.121979</c:v>
                </c:pt>
                <c:pt idx="25885">
                  <c:v>0.121781</c:v>
                </c:pt>
                <c:pt idx="25886">
                  <c:v>0.122168</c:v>
                </c:pt>
                <c:pt idx="25887">
                  <c:v>0.123239</c:v>
                </c:pt>
                <c:pt idx="25888">
                  <c:v>0.12501999999999999</c:v>
                </c:pt>
                <c:pt idx="25889">
                  <c:v>0.12755</c:v>
                </c:pt>
                <c:pt idx="25890">
                  <c:v>0.13088900000000001</c:v>
                </c:pt>
                <c:pt idx="25891">
                  <c:v>0.13511400000000001</c:v>
                </c:pt>
                <c:pt idx="25892">
                  <c:v>0.14032600000000001</c:v>
                </c:pt>
                <c:pt idx="25893">
                  <c:v>0.14496000000000001</c:v>
                </c:pt>
                <c:pt idx="25894">
                  <c:v>0.15187800000000001</c:v>
                </c:pt>
                <c:pt idx="25895">
                  <c:v>0.157807</c:v>
                </c:pt>
                <c:pt idx="25896">
                  <c:v>0.16453100000000001</c:v>
                </c:pt>
                <c:pt idx="25897">
                  <c:v>0.17215</c:v>
                </c:pt>
                <c:pt idx="25898">
                  <c:v>0.180787</c:v>
                </c:pt>
                <c:pt idx="25899">
                  <c:v>0.19059000000000001</c:v>
                </c:pt>
                <c:pt idx="25900">
                  <c:v>0.201739</c:v>
                </c:pt>
                <c:pt idx="25901">
                  <c:v>0.211114</c:v>
                </c:pt>
                <c:pt idx="25902">
                  <c:v>0.21995000000000001</c:v>
                </c:pt>
                <c:pt idx="25903">
                  <c:v>0.231875</c:v>
                </c:pt>
                <c:pt idx="25904">
                  <c:v>0.24518899999999999</c:v>
                </c:pt>
                <c:pt idx="25905">
                  <c:v>0.26010100000000003</c:v>
                </c:pt>
                <c:pt idx="25906">
                  <c:v>0.27686300000000003</c:v>
                </c:pt>
                <c:pt idx="25907">
                  <c:v>0.29083199999999998</c:v>
                </c:pt>
                <c:pt idx="25908">
                  <c:v>0.306168</c:v>
                </c:pt>
                <c:pt idx="25909">
                  <c:v>0.32305600000000001</c:v>
                </c:pt>
                <c:pt idx="25910">
                  <c:v>0.34171099999999999</c:v>
                </c:pt>
                <c:pt idx="25911">
                  <c:v>0.363369</c:v>
                </c:pt>
                <c:pt idx="25912">
                  <c:v>0.38980199999999998</c:v>
                </c:pt>
                <c:pt idx="25913">
                  <c:v>0.40937899999999999</c:v>
                </c:pt>
                <c:pt idx="25914">
                  <c:v>0.43074699999999999</c:v>
                </c:pt>
                <c:pt idx="25915">
                  <c:v>0.45414700000000002</c:v>
                </c:pt>
                <c:pt idx="25916">
                  <c:v>0.47985299999999997</c:v>
                </c:pt>
                <c:pt idx="25917">
                  <c:v>0.50820100000000001</c:v>
                </c:pt>
                <c:pt idx="25918">
                  <c:v>0.53958499999999998</c:v>
                </c:pt>
                <c:pt idx="25919">
                  <c:v>0.56872299999999998</c:v>
                </c:pt>
                <c:pt idx="25920">
                  <c:v>0.60069399999999995</c:v>
                </c:pt>
                <c:pt idx="25921">
                  <c:v>0.635903</c:v>
                </c:pt>
                <c:pt idx="25922">
                  <c:v>0.67482299999999995</c:v>
                </c:pt>
                <c:pt idx="25923">
                  <c:v>0.71802600000000005</c:v>
                </c:pt>
                <c:pt idx="25924">
                  <c:v>0.76617599999999997</c:v>
                </c:pt>
                <c:pt idx="25925">
                  <c:v>0.81652499999999995</c:v>
                </c:pt>
                <c:pt idx="25926">
                  <c:v>0.87666599999999995</c:v>
                </c:pt>
                <c:pt idx="25927">
                  <c:v>0.93781899999999996</c:v>
                </c:pt>
                <c:pt idx="25928">
                  <c:v>1.0062800000000001</c:v>
                </c:pt>
                <c:pt idx="25929">
                  <c:v>1.0692600000000001</c:v>
                </c:pt>
                <c:pt idx="25930">
                  <c:v>1.1266700000000001</c:v>
                </c:pt>
                <c:pt idx="25931">
                  <c:v>1.18903</c:v>
                </c:pt>
                <c:pt idx="25932">
                  <c:v>1.2568600000000001</c:v>
                </c:pt>
                <c:pt idx="25933">
                  <c:v>1.3306800000000001</c:v>
                </c:pt>
                <c:pt idx="25934">
                  <c:v>1.41533</c:v>
                </c:pt>
                <c:pt idx="25935">
                  <c:v>1.5079800000000001</c:v>
                </c:pt>
                <c:pt idx="25936">
                  <c:v>1.5745800000000001</c:v>
                </c:pt>
                <c:pt idx="25937">
                  <c:v>1.6850799999999999</c:v>
                </c:pt>
                <c:pt idx="25938">
                  <c:v>1.8063499999999999</c:v>
                </c:pt>
                <c:pt idx="25939">
                  <c:v>1.9394</c:v>
                </c:pt>
                <c:pt idx="25940">
                  <c:v>2.08527</c:v>
                </c:pt>
                <c:pt idx="25941">
                  <c:v>2.2209699999999999</c:v>
                </c:pt>
                <c:pt idx="25942">
                  <c:v>2.3675000000000002</c:v>
                </c:pt>
                <c:pt idx="25943">
                  <c:v>2.5256099999999999</c:v>
                </c:pt>
                <c:pt idx="25944">
                  <c:v>2.69597</c:v>
                </c:pt>
                <c:pt idx="25945">
                  <c:v>2.8793099999999998</c:v>
                </c:pt>
                <c:pt idx="25946">
                  <c:v>3.1317400000000002</c:v>
                </c:pt>
                <c:pt idx="25947">
                  <c:v>3.3327100000000001</c:v>
                </c:pt>
                <c:pt idx="25948">
                  <c:v>3.6589100000000001</c:v>
                </c:pt>
                <c:pt idx="25949">
                  <c:v>3.9900500000000001</c:v>
                </c:pt>
                <c:pt idx="25950">
                  <c:v>4.3348399999999998</c:v>
                </c:pt>
                <c:pt idx="25951">
                  <c:v>4.7056399999999998</c:v>
                </c:pt>
                <c:pt idx="25952">
                  <c:v>5.1027399999999998</c:v>
                </c:pt>
                <c:pt idx="25953">
                  <c:v>5.52583</c:v>
                </c:pt>
                <c:pt idx="25954">
                  <c:v>5.9963499999999996</c:v>
                </c:pt>
                <c:pt idx="25955">
                  <c:v>6.5399599999999998</c:v>
                </c:pt>
                <c:pt idx="25956">
                  <c:v>7.3097200000000004</c:v>
                </c:pt>
                <c:pt idx="25957">
                  <c:v>8.0475499999999993</c:v>
                </c:pt>
                <c:pt idx="25958">
                  <c:v>9.5950900000000008</c:v>
                </c:pt>
                <c:pt idx="25959">
                  <c:v>11.1591</c:v>
                </c:pt>
                <c:pt idx="25960">
                  <c:v>12.273300000000001</c:v>
                </c:pt>
                <c:pt idx="25961">
                  <c:v>12.958</c:v>
                </c:pt>
                <c:pt idx="25962">
                  <c:v>13.577400000000001</c:v>
                </c:pt>
                <c:pt idx="25963">
                  <c:v>14.116</c:v>
                </c:pt>
                <c:pt idx="25964">
                  <c:v>14.4947</c:v>
                </c:pt>
                <c:pt idx="25965">
                  <c:v>14.8538</c:v>
                </c:pt>
                <c:pt idx="25966">
                  <c:v>15.0953</c:v>
                </c:pt>
                <c:pt idx="25967">
                  <c:v>15.204800000000001</c:v>
                </c:pt>
                <c:pt idx="25968">
                  <c:v>15.2235</c:v>
                </c:pt>
                <c:pt idx="25969">
                  <c:v>15.1637</c:v>
                </c:pt>
                <c:pt idx="25970">
                  <c:v>14.980600000000001</c:v>
                </c:pt>
                <c:pt idx="25971">
                  <c:v>14.674799999999999</c:v>
                </c:pt>
                <c:pt idx="25972">
                  <c:v>14.256500000000001</c:v>
                </c:pt>
                <c:pt idx="25973">
                  <c:v>13.7996</c:v>
                </c:pt>
                <c:pt idx="25974">
                  <c:v>13.272600000000001</c:v>
                </c:pt>
                <c:pt idx="25975">
                  <c:v>12.479900000000001</c:v>
                </c:pt>
                <c:pt idx="25976">
                  <c:v>11.609500000000001</c:v>
                </c:pt>
                <c:pt idx="25977">
                  <c:v>10.062200000000001</c:v>
                </c:pt>
                <c:pt idx="25978">
                  <c:v>8.3456799999999998</c:v>
                </c:pt>
                <c:pt idx="25979">
                  <c:v>7.4495300000000002</c:v>
                </c:pt>
                <c:pt idx="25980">
                  <c:v>6.6029799999999996</c:v>
                </c:pt>
                <c:pt idx="25981">
                  <c:v>5.9436200000000001</c:v>
                </c:pt>
                <c:pt idx="25982">
                  <c:v>5.4796399999999998</c:v>
                </c:pt>
                <c:pt idx="25983">
                  <c:v>5.0432100000000002</c:v>
                </c:pt>
                <c:pt idx="25984">
                  <c:v>4.6349200000000002</c:v>
                </c:pt>
                <c:pt idx="25985">
                  <c:v>4.2549799999999998</c:v>
                </c:pt>
                <c:pt idx="25986">
                  <c:v>3.97689</c:v>
                </c:pt>
                <c:pt idx="25987">
                  <c:v>3.7157499999999999</c:v>
                </c:pt>
                <c:pt idx="25988">
                  <c:v>3.4710999999999999</c:v>
                </c:pt>
                <c:pt idx="25989">
                  <c:v>3.2425000000000002</c:v>
                </c:pt>
                <c:pt idx="25990">
                  <c:v>3.02929</c:v>
                </c:pt>
                <c:pt idx="25991">
                  <c:v>2.8308900000000001</c:v>
                </c:pt>
                <c:pt idx="25992">
                  <c:v>2.6465700000000001</c:v>
                </c:pt>
                <c:pt idx="25993">
                  <c:v>2.4756499999999999</c:v>
                </c:pt>
                <c:pt idx="25994">
                  <c:v>2.3116599999999998</c:v>
                </c:pt>
                <c:pt idx="25995">
                  <c:v>2.1604399999999999</c:v>
                </c:pt>
                <c:pt idx="25996">
                  <c:v>2.0211399999999999</c:v>
                </c:pt>
                <c:pt idx="25997">
                  <c:v>1.89293</c:v>
                </c:pt>
                <c:pt idx="25998">
                  <c:v>1.7749900000000001</c:v>
                </c:pt>
                <c:pt idx="25999">
                  <c:v>1.6665700000000001</c:v>
                </c:pt>
                <c:pt idx="26000">
                  <c:v>1.56691</c:v>
                </c:pt>
                <c:pt idx="26001">
                  <c:v>1.47532</c:v>
                </c:pt>
                <c:pt idx="26002">
                  <c:v>1.3911</c:v>
                </c:pt>
                <c:pt idx="26003">
                  <c:v>1.3136699999999999</c:v>
                </c:pt>
                <c:pt idx="26004">
                  <c:v>1.2371700000000001</c:v>
                </c:pt>
                <c:pt idx="26005">
                  <c:v>1.1576500000000001</c:v>
                </c:pt>
                <c:pt idx="26006">
                  <c:v>1.0857000000000001</c:v>
                </c:pt>
                <c:pt idx="26007">
                  <c:v>1.0205</c:v>
                </c:pt>
                <c:pt idx="26008">
                  <c:v>0.96128599999999997</c:v>
                </c:pt>
                <c:pt idx="26009">
                  <c:v>0.90741400000000005</c:v>
                </c:pt>
                <c:pt idx="26010">
                  <c:v>0.85827299999999995</c:v>
                </c:pt>
                <c:pt idx="26011">
                  <c:v>0.813361</c:v>
                </c:pt>
                <c:pt idx="26012">
                  <c:v>0.75925399999999998</c:v>
                </c:pt>
                <c:pt idx="26013">
                  <c:v>0.71089400000000003</c:v>
                </c:pt>
                <c:pt idx="26014">
                  <c:v>0.67527700000000002</c:v>
                </c:pt>
                <c:pt idx="26015">
                  <c:v>0.63776200000000005</c:v>
                </c:pt>
                <c:pt idx="26016">
                  <c:v>0.60362400000000005</c:v>
                </c:pt>
                <c:pt idx="26017">
                  <c:v>0.57245500000000005</c:v>
                </c:pt>
                <c:pt idx="26018">
                  <c:v>0.53491200000000005</c:v>
                </c:pt>
                <c:pt idx="26019">
                  <c:v>0.50132699999999997</c:v>
                </c:pt>
                <c:pt idx="26020">
                  <c:v>0.47113300000000002</c:v>
                </c:pt>
                <c:pt idx="26021">
                  <c:v>0.44386399999999998</c:v>
                </c:pt>
                <c:pt idx="26022">
                  <c:v>0.41913400000000001</c:v>
                </c:pt>
                <c:pt idx="26023">
                  <c:v>0.39288699999999999</c:v>
                </c:pt>
                <c:pt idx="26024">
                  <c:v>0.37239299999999997</c:v>
                </c:pt>
                <c:pt idx="26025">
                  <c:v>0.35362300000000002</c:v>
                </c:pt>
                <c:pt idx="26026">
                  <c:v>0.33094000000000001</c:v>
                </c:pt>
                <c:pt idx="26027">
                  <c:v>0.31058799999999998</c:v>
                </c:pt>
                <c:pt idx="26028">
                  <c:v>0.29224499999999998</c:v>
                </c:pt>
                <c:pt idx="26029">
                  <c:v>0.27565099999999998</c:v>
                </c:pt>
                <c:pt idx="26030">
                  <c:v>0.26058199999999998</c:v>
                </c:pt>
                <c:pt idx="26031">
                  <c:v>0.24685599999999999</c:v>
                </c:pt>
                <c:pt idx="26032">
                  <c:v>0.23156299999999999</c:v>
                </c:pt>
                <c:pt idx="26033">
                  <c:v>0.21782000000000001</c:v>
                </c:pt>
                <c:pt idx="26034">
                  <c:v>0.20542299999999999</c:v>
                </c:pt>
                <c:pt idx="26035">
                  <c:v>0.19420100000000001</c:v>
                </c:pt>
                <c:pt idx="26036">
                  <c:v>0.18400900000000001</c:v>
                </c:pt>
                <c:pt idx="26037">
                  <c:v>0.17472599999999999</c:v>
                </c:pt>
                <c:pt idx="26038">
                  <c:v>0.166246</c:v>
                </c:pt>
                <c:pt idx="26039">
                  <c:v>0.15579799999999999</c:v>
                </c:pt>
                <c:pt idx="26040">
                  <c:v>0.148229</c:v>
                </c:pt>
                <c:pt idx="26041">
                  <c:v>0.13914599999999999</c:v>
                </c:pt>
                <c:pt idx="26042">
                  <c:v>0.13106300000000001</c:v>
                </c:pt>
                <c:pt idx="26043">
                  <c:v>0.123844</c:v>
                </c:pt>
                <c:pt idx="26044">
                  <c:v>0.11737499999999999</c:v>
                </c:pt>
                <c:pt idx="26045">
                  <c:v>0.11156099999999999</c:v>
                </c:pt>
                <c:pt idx="26046">
                  <c:v>0.106322</c:v>
                </c:pt>
                <c:pt idx="26047">
                  <c:v>0.101592</c:v>
                </c:pt>
                <c:pt idx="26048">
                  <c:v>9.5977400000000004E-2</c:v>
                </c:pt>
                <c:pt idx="26049">
                  <c:v>9.1052900000000006E-2</c:v>
                </c:pt>
                <c:pt idx="26050">
                  <c:v>8.6725700000000003E-2</c:v>
                </c:pt>
                <c:pt idx="26051">
                  <c:v>8.2919300000000001E-2</c:v>
                </c:pt>
                <c:pt idx="26052">
                  <c:v>7.9569200000000007E-2</c:v>
                </c:pt>
                <c:pt idx="26053">
                  <c:v>7.6622200000000001E-2</c:v>
                </c:pt>
                <c:pt idx="26054">
                  <c:v>7.4033799999999997E-2</c:v>
                </c:pt>
                <c:pt idx="26055">
                  <c:v>7.1768200000000004E-2</c:v>
                </c:pt>
                <c:pt idx="26056">
                  <c:v>6.9354399999999997E-2</c:v>
                </c:pt>
                <c:pt idx="26057">
                  <c:v>6.7348400000000003E-2</c:v>
                </c:pt>
                <c:pt idx="26058">
                  <c:v>6.5712999999999994E-2</c:v>
                </c:pt>
                <c:pt idx="26059">
                  <c:v>6.4418699999999995E-2</c:v>
                </c:pt>
                <c:pt idx="26060">
                  <c:v>6.3443399999999997E-2</c:v>
                </c:pt>
                <c:pt idx="26061">
                  <c:v>6.2770599999999996E-2</c:v>
                </c:pt>
                <c:pt idx="26062">
                  <c:v>6.2389100000000003E-2</c:v>
                </c:pt>
                <c:pt idx="26063">
                  <c:v>6.2292199999999999E-2</c:v>
                </c:pt>
                <c:pt idx="26064">
                  <c:v>6.2550099999999997E-2</c:v>
                </c:pt>
                <c:pt idx="26065">
                  <c:v>6.32239E-2</c:v>
                </c:pt>
                <c:pt idx="26066">
                  <c:v>6.4330700000000005E-2</c:v>
                </c:pt>
                <c:pt idx="26067">
                  <c:v>6.5898300000000007E-2</c:v>
                </c:pt>
                <c:pt idx="26068">
                  <c:v>6.7965499999999998E-2</c:v>
                </c:pt>
                <c:pt idx="26069">
                  <c:v>6.9875300000000001E-2</c:v>
                </c:pt>
                <c:pt idx="26070">
                  <c:v>7.2125900000000007E-2</c:v>
                </c:pt>
                <c:pt idx="26071">
                  <c:v>7.4755100000000005E-2</c:v>
                </c:pt>
                <c:pt idx="26072">
                  <c:v>7.7809100000000006E-2</c:v>
                </c:pt>
                <c:pt idx="26073">
                  <c:v>8.2021200000000002E-2</c:v>
                </c:pt>
                <c:pt idx="26074">
                  <c:v>8.5251199999999999E-2</c:v>
                </c:pt>
                <c:pt idx="26075">
                  <c:v>8.8863700000000004E-2</c:v>
                </c:pt>
                <c:pt idx="26076">
                  <c:v>9.2904399999999998E-2</c:v>
                </c:pt>
                <c:pt idx="26077">
                  <c:v>9.7427899999999998E-2</c:v>
                </c:pt>
                <c:pt idx="26078">
                  <c:v>0.10249800000000001</c:v>
                </c:pt>
                <c:pt idx="26079">
                  <c:v>0.108192</c:v>
                </c:pt>
                <c:pt idx="26080">
                  <c:v>0.11401</c:v>
                </c:pt>
                <c:pt idx="26081">
                  <c:v>0.119852</c:v>
                </c:pt>
                <c:pt idx="26082">
                  <c:v>0.12632099999999999</c:v>
                </c:pt>
                <c:pt idx="26083">
                  <c:v>0.13350400000000001</c:v>
                </c:pt>
                <c:pt idx="26084">
                  <c:v>0.14150299999999999</c:v>
                </c:pt>
                <c:pt idx="26085">
                  <c:v>0.15043899999999999</c:v>
                </c:pt>
                <c:pt idx="26086">
                  <c:v>0.16045599999999999</c:v>
                </c:pt>
                <c:pt idx="26087">
                  <c:v>0.16878299999999999</c:v>
                </c:pt>
                <c:pt idx="26088">
                  <c:v>0.17790400000000001</c:v>
                </c:pt>
                <c:pt idx="26089">
                  <c:v>0.18751699999999999</c:v>
                </c:pt>
                <c:pt idx="26090">
                  <c:v>0.19806399999999999</c:v>
                </c:pt>
                <c:pt idx="26091">
                  <c:v>0.20966599999999999</c:v>
                </c:pt>
                <c:pt idx="26092">
                  <c:v>0.222468</c:v>
                </c:pt>
                <c:pt idx="26093">
                  <c:v>0.23664199999999999</c:v>
                </c:pt>
                <c:pt idx="26094">
                  <c:v>0.25239099999999998</c:v>
                </c:pt>
                <c:pt idx="26095">
                  <c:v>0.269959</c:v>
                </c:pt>
                <c:pt idx="26096">
                  <c:v>0.28450599999999998</c:v>
                </c:pt>
                <c:pt idx="26097">
                  <c:v>0.30424299999999999</c:v>
                </c:pt>
                <c:pt idx="26098">
                  <c:v>0.32008999999999999</c:v>
                </c:pt>
                <c:pt idx="26099">
                  <c:v>0.33733400000000002</c:v>
                </c:pt>
                <c:pt idx="26100">
                  <c:v>0.35615000000000002</c:v>
                </c:pt>
                <c:pt idx="26101">
                  <c:v>0.37674200000000002</c:v>
                </c:pt>
                <c:pt idx="26102">
                  <c:v>0.39934700000000001</c:v>
                </c:pt>
                <c:pt idx="26103">
                  <c:v>0.42425000000000002</c:v>
                </c:pt>
                <c:pt idx="26104">
                  <c:v>0.45178699999999999</c:v>
                </c:pt>
                <c:pt idx="26105">
                  <c:v>0.47677700000000001</c:v>
                </c:pt>
                <c:pt idx="26106">
                  <c:v>0.50410299999999997</c:v>
                </c:pt>
                <c:pt idx="26107">
                  <c:v>0.53408699999999998</c:v>
                </c:pt>
                <c:pt idx="26108">
                  <c:v>0.56710199999999999</c:v>
                </c:pt>
                <c:pt idx="26109">
                  <c:v>0.60360199999999997</c:v>
                </c:pt>
                <c:pt idx="26110">
                  <c:v>0.63769699999999996</c:v>
                </c:pt>
                <c:pt idx="26111">
                  <c:v>0.68354899999999996</c:v>
                </c:pt>
                <c:pt idx="26112">
                  <c:v>0.722387</c:v>
                </c:pt>
                <c:pt idx="26113">
                  <c:v>0.76668999999999998</c:v>
                </c:pt>
                <c:pt idx="26114">
                  <c:v>0.82136399999999998</c:v>
                </c:pt>
                <c:pt idx="26115">
                  <c:v>0.87834699999999999</c:v>
                </c:pt>
                <c:pt idx="26116">
                  <c:v>0.92306600000000005</c:v>
                </c:pt>
                <c:pt idx="26117">
                  <c:v>0.971549</c:v>
                </c:pt>
                <c:pt idx="26118">
                  <c:v>1.0242100000000001</c:v>
                </c:pt>
                <c:pt idx="26119">
                  <c:v>1.0814999999999999</c:v>
                </c:pt>
                <c:pt idx="26120">
                  <c:v>1.1439299999999999</c:v>
                </c:pt>
                <c:pt idx="26121">
                  <c:v>1.21207</c:v>
                </c:pt>
                <c:pt idx="26122">
                  <c:v>1.2865500000000001</c:v>
                </c:pt>
                <c:pt idx="26123">
                  <c:v>1.3569199999999999</c:v>
                </c:pt>
                <c:pt idx="26124">
                  <c:v>1.45496</c:v>
                </c:pt>
                <c:pt idx="26125">
                  <c:v>1.5634699999999999</c:v>
                </c:pt>
                <c:pt idx="26126">
                  <c:v>1.6614100000000001</c:v>
                </c:pt>
                <c:pt idx="26127">
                  <c:v>1.7891699999999999</c:v>
                </c:pt>
                <c:pt idx="26128">
                  <c:v>1.9303600000000001</c:v>
                </c:pt>
                <c:pt idx="26129">
                  <c:v>2.0863</c:v>
                </c:pt>
                <c:pt idx="26130">
                  <c:v>2.23827</c:v>
                </c:pt>
                <c:pt idx="26131">
                  <c:v>2.3822999999999999</c:v>
                </c:pt>
                <c:pt idx="26132">
                  <c:v>2.5375000000000001</c:v>
                </c:pt>
                <c:pt idx="26133">
                  <c:v>2.7045300000000001</c:v>
                </c:pt>
                <c:pt idx="26134">
                  <c:v>2.8840599999999998</c:v>
                </c:pt>
                <c:pt idx="26135">
                  <c:v>3.0767500000000001</c:v>
                </c:pt>
                <c:pt idx="26136">
                  <c:v>3.2831800000000002</c:v>
                </c:pt>
                <c:pt idx="26137">
                  <c:v>3.5039199999999999</c:v>
                </c:pt>
                <c:pt idx="26138">
                  <c:v>3.8510200000000001</c:v>
                </c:pt>
                <c:pt idx="26139">
                  <c:v>4.2241099999999996</c:v>
                </c:pt>
                <c:pt idx="26140">
                  <c:v>4.6292900000000001</c:v>
                </c:pt>
                <c:pt idx="26141">
                  <c:v>5.0669000000000004</c:v>
                </c:pt>
                <c:pt idx="26142">
                  <c:v>5.5364300000000002</c:v>
                </c:pt>
                <c:pt idx="26143">
                  <c:v>6.0368399999999998</c:v>
                </c:pt>
                <c:pt idx="26144">
                  <c:v>6.74864</c:v>
                </c:pt>
                <c:pt idx="26145">
                  <c:v>7.5047899999999998</c:v>
                </c:pt>
                <c:pt idx="26146">
                  <c:v>8.4970099999999995</c:v>
                </c:pt>
                <c:pt idx="26147">
                  <c:v>10.5327</c:v>
                </c:pt>
                <c:pt idx="26148">
                  <c:v>11.692399999999999</c:v>
                </c:pt>
                <c:pt idx="26149">
                  <c:v>12.397399999999999</c:v>
                </c:pt>
                <c:pt idx="26150">
                  <c:v>13.0236</c:v>
                </c:pt>
                <c:pt idx="26151">
                  <c:v>13.460800000000001</c:v>
                </c:pt>
                <c:pt idx="26152">
                  <c:v>13.872400000000001</c:v>
                </c:pt>
                <c:pt idx="26153">
                  <c:v>14.1729</c:v>
                </c:pt>
                <c:pt idx="26154">
                  <c:v>14.317399999999999</c:v>
                </c:pt>
                <c:pt idx="26155">
                  <c:v>14.398400000000001</c:v>
                </c:pt>
                <c:pt idx="26156">
                  <c:v>14.4085</c:v>
                </c:pt>
                <c:pt idx="26157">
                  <c:v>14.3674</c:v>
                </c:pt>
                <c:pt idx="26158">
                  <c:v>14.2318</c:v>
                </c:pt>
                <c:pt idx="26159">
                  <c:v>14.0047</c:v>
                </c:pt>
                <c:pt idx="26160">
                  <c:v>13.691000000000001</c:v>
                </c:pt>
                <c:pt idx="26161">
                  <c:v>13.2981</c:v>
                </c:pt>
                <c:pt idx="26162">
                  <c:v>12.7805</c:v>
                </c:pt>
                <c:pt idx="26163">
                  <c:v>12.189500000000001</c:v>
                </c:pt>
                <c:pt idx="26164">
                  <c:v>11.312799999999999</c:v>
                </c:pt>
                <c:pt idx="26165">
                  <c:v>10.367800000000001</c:v>
                </c:pt>
                <c:pt idx="26166">
                  <c:v>7.8925400000000003</c:v>
                </c:pt>
                <c:pt idx="26167">
                  <c:v>7.0049099999999997</c:v>
                </c:pt>
                <c:pt idx="26168">
                  <c:v>6.4187700000000003</c:v>
                </c:pt>
                <c:pt idx="26169">
                  <c:v>5.8632900000000001</c:v>
                </c:pt>
                <c:pt idx="26170">
                  <c:v>5.3415999999999997</c:v>
                </c:pt>
                <c:pt idx="26171">
                  <c:v>4.8848399999999996</c:v>
                </c:pt>
                <c:pt idx="26172">
                  <c:v>4.4603400000000004</c:v>
                </c:pt>
                <c:pt idx="26173">
                  <c:v>4.0681500000000002</c:v>
                </c:pt>
                <c:pt idx="26174">
                  <c:v>3.7078600000000002</c:v>
                </c:pt>
                <c:pt idx="26175">
                  <c:v>3.37852</c:v>
                </c:pt>
                <c:pt idx="26176">
                  <c:v>3.1583700000000001</c:v>
                </c:pt>
                <c:pt idx="26177">
                  <c:v>2.9373499999999999</c:v>
                </c:pt>
                <c:pt idx="26178">
                  <c:v>2.7330100000000002</c:v>
                </c:pt>
                <c:pt idx="26179">
                  <c:v>2.5444800000000001</c:v>
                </c:pt>
                <c:pt idx="26180">
                  <c:v>2.3708</c:v>
                </c:pt>
                <c:pt idx="26181">
                  <c:v>2.2110500000000002</c:v>
                </c:pt>
                <c:pt idx="26182">
                  <c:v>2.0642900000000002</c:v>
                </c:pt>
                <c:pt idx="26183">
                  <c:v>1.9295800000000001</c:v>
                </c:pt>
                <c:pt idx="26184">
                  <c:v>1.7835300000000001</c:v>
                </c:pt>
                <c:pt idx="26185">
                  <c:v>1.66811</c:v>
                </c:pt>
                <c:pt idx="26186">
                  <c:v>1.56263</c:v>
                </c:pt>
                <c:pt idx="26187">
                  <c:v>1.46621</c:v>
                </c:pt>
                <c:pt idx="26188">
                  <c:v>1.3780399999999999</c:v>
                </c:pt>
                <c:pt idx="26189">
                  <c:v>1.2973600000000001</c:v>
                </c:pt>
                <c:pt idx="26190">
                  <c:v>1.2234700000000001</c:v>
                </c:pt>
                <c:pt idx="26191">
                  <c:v>1.15571</c:v>
                </c:pt>
                <c:pt idx="26192">
                  <c:v>1.09351</c:v>
                </c:pt>
                <c:pt idx="26193">
                  <c:v>1.0183</c:v>
                </c:pt>
                <c:pt idx="26194">
                  <c:v>0.96329100000000001</c:v>
                </c:pt>
                <c:pt idx="26195">
                  <c:v>0.905968</c:v>
                </c:pt>
                <c:pt idx="26196">
                  <c:v>0.85389599999999999</c:v>
                </c:pt>
                <c:pt idx="26197">
                  <c:v>0.80647000000000002</c:v>
                </c:pt>
                <c:pt idx="26198">
                  <c:v>0.76315200000000005</c:v>
                </c:pt>
                <c:pt idx="26199">
                  <c:v>0.72348500000000004</c:v>
                </c:pt>
                <c:pt idx="26200">
                  <c:v>0.675566</c:v>
                </c:pt>
                <c:pt idx="26201">
                  <c:v>0.63259799999999999</c:v>
                </c:pt>
                <c:pt idx="26202">
                  <c:v>0.59389400000000003</c:v>
                </c:pt>
                <c:pt idx="26203">
                  <c:v>0.55888700000000002</c:v>
                </c:pt>
                <c:pt idx="26204">
                  <c:v>0.52332800000000002</c:v>
                </c:pt>
                <c:pt idx="26205">
                  <c:v>0.49127999999999999</c:v>
                </c:pt>
                <c:pt idx="26206">
                  <c:v>0.46227299999999999</c:v>
                </c:pt>
                <c:pt idx="26207">
                  <c:v>0.43591800000000003</c:v>
                </c:pt>
                <c:pt idx="26208">
                  <c:v>0.41188599999999997</c:v>
                </c:pt>
                <c:pt idx="26209">
                  <c:v>0.389901</c:v>
                </c:pt>
                <c:pt idx="26210">
                  <c:v>0.369728</c:v>
                </c:pt>
                <c:pt idx="26211">
                  <c:v>0.35116700000000001</c:v>
                </c:pt>
                <c:pt idx="26212">
                  <c:v>0.327295</c:v>
                </c:pt>
                <c:pt idx="26213">
                  <c:v>0.30590000000000001</c:v>
                </c:pt>
                <c:pt idx="26214">
                  <c:v>0.28664000000000001</c:v>
                </c:pt>
                <c:pt idx="26215">
                  <c:v>0.269233</c:v>
                </c:pt>
                <c:pt idx="26216">
                  <c:v>0.253444</c:v>
                </c:pt>
                <c:pt idx="26217">
                  <c:v>0.23907400000000001</c:v>
                </c:pt>
                <c:pt idx="26218">
                  <c:v>0.22595799999999999</c:v>
                </c:pt>
                <c:pt idx="26219">
                  <c:v>0.21395700000000001</c:v>
                </c:pt>
                <c:pt idx="26220">
                  <c:v>0.20142299999999999</c:v>
                </c:pt>
                <c:pt idx="26221">
                  <c:v>0.19009400000000001</c:v>
                </c:pt>
                <c:pt idx="26222">
                  <c:v>0.179926</c:v>
                </c:pt>
                <c:pt idx="26223">
                  <c:v>0.170984</c:v>
                </c:pt>
                <c:pt idx="26224">
                  <c:v>0.16522000000000001</c:v>
                </c:pt>
                <c:pt idx="26225">
                  <c:v>0.16047700000000001</c:v>
                </c:pt>
                <c:pt idx="26226">
                  <c:v>0.15803500000000001</c:v>
                </c:pt>
                <c:pt idx="26227">
                  <c:v>0.15631400000000001</c:v>
                </c:pt>
                <c:pt idx="26228">
                  <c:v>0.155449</c:v>
                </c:pt>
                <c:pt idx="26229">
                  <c:v>0.15543399999999999</c:v>
                </c:pt>
                <c:pt idx="26230">
                  <c:v>0.15573699999999999</c:v>
                </c:pt>
                <c:pt idx="26231">
                  <c:v>0.15678900000000001</c:v>
                </c:pt>
                <c:pt idx="26232">
                  <c:v>0.15903300000000001</c:v>
                </c:pt>
                <c:pt idx="26233">
                  <c:v>0.161387</c:v>
                </c:pt>
                <c:pt idx="26234">
                  <c:v>0.164464</c:v>
                </c:pt>
                <c:pt idx="26235">
                  <c:v>0.16834099999999999</c:v>
                </c:pt>
                <c:pt idx="26236">
                  <c:v>0.17310200000000001</c:v>
                </c:pt>
                <c:pt idx="26237">
                  <c:v>0.17883299999999999</c:v>
                </c:pt>
                <c:pt idx="26238">
                  <c:v>0.18562500000000001</c:v>
                </c:pt>
                <c:pt idx="26239">
                  <c:v>0.19356599999999999</c:v>
                </c:pt>
                <c:pt idx="26240">
                  <c:v>0.20275099999999999</c:v>
                </c:pt>
                <c:pt idx="26241">
                  <c:v>0.21326700000000001</c:v>
                </c:pt>
                <c:pt idx="26242">
                  <c:v>0.22520599999999999</c:v>
                </c:pt>
                <c:pt idx="26243">
                  <c:v>0.238648</c:v>
                </c:pt>
                <c:pt idx="26244">
                  <c:v>0.25367499999999998</c:v>
                </c:pt>
                <c:pt idx="26245">
                  <c:v>0.27035300000000001</c:v>
                </c:pt>
                <c:pt idx="26246">
                  <c:v>0.28874699999999998</c:v>
                </c:pt>
                <c:pt idx="26247">
                  <c:v>0.30890099999999998</c:v>
                </c:pt>
                <c:pt idx="26248">
                  <c:v>0.33085900000000001</c:v>
                </c:pt>
                <c:pt idx="26249">
                  <c:v>0.35463299999999998</c:v>
                </c:pt>
                <c:pt idx="26250">
                  <c:v>0.38023299999999999</c:v>
                </c:pt>
                <c:pt idx="26251">
                  <c:v>0.40764</c:v>
                </c:pt>
                <c:pt idx="26252">
                  <c:v>0.43682900000000002</c:v>
                </c:pt>
                <c:pt idx="26253">
                  <c:v>0.48382500000000001</c:v>
                </c:pt>
                <c:pt idx="26254">
                  <c:v>0.53443300000000005</c:v>
                </c:pt>
                <c:pt idx="26255">
                  <c:v>0.58831100000000003</c:v>
                </c:pt>
                <c:pt idx="26256">
                  <c:v>0.66441799999999995</c:v>
                </c:pt>
                <c:pt idx="26257">
                  <c:v>0.76455399999999996</c:v>
                </c:pt>
                <c:pt idx="26258">
                  <c:v>1.0086900000000001</c:v>
                </c:pt>
                <c:pt idx="26259">
                  <c:v>1.10094</c:v>
                </c:pt>
                <c:pt idx="26260">
                  <c:v>1.1867300000000001</c:v>
                </c:pt>
                <c:pt idx="26261">
                  <c:v>1.2642899999999999</c:v>
                </c:pt>
                <c:pt idx="26262">
                  <c:v>1.3324800000000001</c:v>
                </c:pt>
                <c:pt idx="26263">
                  <c:v>1.39079</c:v>
                </c:pt>
                <c:pt idx="26264">
                  <c:v>1.4392799999999999</c:v>
                </c:pt>
                <c:pt idx="26265">
                  <c:v>1.47848</c:v>
                </c:pt>
                <c:pt idx="26266">
                  <c:v>1.50932</c:v>
                </c:pt>
                <c:pt idx="26267">
                  <c:v>1.5328999999999999</c:v>
                </c:pt>
                <c:pt idx="26268">
                  <c:v>1.55515</c:v>
                </c:pt>
                <c:pt idx="26269">
                  <c:v>1.5694300000000001</c:v>
                </c:pt>
                <c:pt idx="26270">
                  <c:v>1.5810200000000001</c:v>
                </c:pt>
                <c:pt idx="26271">
                  <c:v>1.5873900000000001</c:v>
                </c:pt>
                <c:pt idx="26272">
                  <c:v>1.5884</c:v>
                </c:pt>
                <c:pt idx="26273">
                  <c:v>1.4996100000000001</c:v>
                </c:pt>
                <c:pt idx="26274">
                  <c:v>1.4366699999999999</c:v>
                </c:pt>
                <c:pt idx="26275">
                  <c:v>1.35595</c:v>
                </c:pt>
                <c:pt idx="26276">
                  <c:v>1.2977399999999999</c:v>
                </c:pt>
                <c:pt idx="26277">
                  <c:v>1.25193</c:v>
                </c:pt>
                <c:pt idx="26278">
                  <c:v>1.2124299999999999</c:v>
                </c:pt>
                <c:pt idx="26279">
                  <c:v>1.1495</c:v>
                </c:pt>
                <c:pt idx="26280">
                  <c:v>1.0962000000000001</c:v>
                </c:pt>
                <c:pt idx="26281">
                  <c:v>1.0495699999999999</c:v>
                </c:pt>
                <c:pt idx="26282">
                  <c:v>1.0130399999999999</c:v>
                </c:pt>
                <c:pt idx="26283">
                  <c:v>0.97912100000000002</c:v>
                </c:pt>
                <c:pt idx="26284">
                  <c:v>0.94694500000000004</c:v>
                </c:pt>
                <c:pt idx="26285">
                  <c:v>0.92600000000000005</c:v>
                </c:pt>
                <c:pt idx="26286">
                  <c:v>0.87955099999999997</c:v>
                </c:pt>
                <c:pt idx="26287">
                  <c:v>0.83833800000000003</c:v>
                </c:pt>
                <c:pt idx="26288">
                  <c:v>0.801535</c:v>
                </c:pt>
                <c:pt idx="26289">
                  <c:v>0.77128699999999994</c:v>
                </c:pt>
                <c:pt idx="26290">
                  <c:v>0.73933000000000004</c:v>
                </c:pt>
                <c:pt idx="26291">
                  <c:v>0.71121299999999998</c:v>
                </c:pt>
                <c:pt idx="26292">
                  <c:v>0.67619399999999996</c:v>
                </c:pt>
                <c:pt idx="26293">
                  <c:v>0.64629800000000004</c:v>
                </c:pt>
                <c:pt idx="26294">
                  <c:v>0.614371</c:v>
                </c:pt>
                <c:pt idx="26295">
                  <c:v>0.58844799999999997</c:v>
                </c:pt>
                <c:pt idx="26296">
                  <c:v>0.56459099999999995</c:v>
                </c:pt>
                <c:pt idx="26297">
                  <c:v>0.54538799999999998</c:v>
                </c:pt>
                <c:pt idx="26298">
                  <c:v>0.53037100000000004</c:v>
                </c:pt>
                <c:pt idx="26299">
                  <c:v>0.50370700000000002</c:v>
                </c:pt>
                <c:pt idx="26300">
                  <c:v>0.49506499999999998</c:v>
                </c:pt>
                <c:pt idx="26301">
                  <c:v>0.42143799999999998</c:v>
                </c:pt>
                <c:pt idx="26302">
                  <c:v>0.39263199999999998</c:v>
                </c:pt>
                <c:pt idx="26303">
                  <c:v>0.34423199999999998</c:v>
                </c:pt>
                <c:pt idx="26304">
                  <c:v>0.305732</c:v>
                </c:pt>
                <c:pt idx="26305">
                  <c:v>0.275422</c:v>
                </c:pt>
                <c:pt idx="26306">
                  <c:v>0.25142100000000001</c:v>
                </c:pt>
                <c:pt idx="26307">
                  <c:v>0.23219100000000001</c:v>
                </c:pt>
                <c:pt idx="26308">
                  <c:v>0.21660099999999999</c:v>
                </c:pt>
                <c:pt idx="26309">
                  <c:v>0.203761</c:v>
                </c:pt>
                <c:pt idx="26310">
                  <c:v>0.19206200000000001</c:v>
                </c:pt>
                <c:pt idx="26311">
                  <c:v>0.18326500000000001</c:v>
                </c:pt>
                <c:pt idx="26312">
                  <c:v>0.175844</c:v>
                </c:pt>
                <c:pt idx="26313">
                  <c:v>0.16959399999999999</c:v>
                </c:pt>
                <c:pt idx="26314">
                  <c:v>0.16016</c:v>
                </c:pt>
                <c:pt idx="26315">
                  <c:v>0.15262999999999999</c:v>
                </c:pt>
                <c:pt idx="26316">
                  <c:v>0.14644199999999999</c:v>
                </c:pt>
                <c:pt idx="26317">
                  <c:v>0.14246300000000001</c:v>
                </c:pt>
                <c:pt idx="26318">
                  <c:v>0.139124</c:v>
                </c:pt>
                <c:pt idx="26319">
                  <c:v>0.136048</c:v>
                </c:pt>
                <c:pt idx="26320">
                  <c:v>0.13375600000000001</c:v>
                </c:pt>
                <c:pt idx="26321">
                  <c:v>0.13225700000000001</c:v>
                </c:pt>
                <c:pt idx="26322">
                  <c:v>0.13152900000000001</c:v>
                </c:pt>
                <c:pt idx="26323">
                  <c:v>0.13089000000000001</c:v>
                </c:pt>
                <c:pt idx="26324">
                  <c:v>0.131435</c:v>
                </c:pt>
                <c:pt idx="26325">
                  <c:v>0.132856</c:v>
                </c:pt>
                <c:pt idx="26326">
                  <c:v>0.13501099999999999</c:v>
                </c:pt>
                <c:pt idx="26327">
                  <c:v>0.137848</c:v>
                </c:pt>
                <c:pt idx="26328">
                  <c:v>0.13935900000000001</c:v>
                </c:pt>
                <c:pt idx="26329">
                  <c:v>0.13269900000000001</c:v>
                </c:pt>
                <c:pt idx="26330">
                  <c:v>0.1255</c:v>
                </c:pt>
                <c:pt idx="26331">
                  <c:v>0.12297</c:v>
                </c:pt>
                <c:pt idx="26332">
                  <c:v>0.12354999999999999</c:v>
                </c:pt>
                <c:pt idx="26333">
                  <c:v>0.12606999999999999</c:v>
                </c:pt>
                <c:pt idx="26334">
                  <c:v>0.13075300000000001</c:v>
                </c:pt>
                <c:pt idx="26335">
                  <c:v>0.13572999999999999</c:v>
                </c:pt>
                <c:pt idx="26336">
                  <c:v>0.13855899999999999</c:v>
                </c:pt>
                <c:pt idx="26337">
                  <c:v>0.13370299999999999</c:v>
                </c:pt>
                <c:pt idx="26338">
                  <c:v>0.126915</c:v>
                </c:pt>
                <c:pt idx="26339">
                  <c:v>0.12493799999999999</c:v>
                </c:pt>
                <c:pt idx="26340">
                  <c:v>9.9995000000000001E-2</c:v>
                </c:pt>
                <c:pt idx="26341">
                  <c:v>6.9067000000000003E-2</c:v>
                </c:pt>
                <c:pt idx="26342">
                  <c:v>4.8788400000000003E-2</c:v>
                </c:pt>
                <c:pt idx="26343">
                  <c:v>3.6157099999999998E-2</c:v>
                </c:pt>
                <c:pt idx="26344">
                  <c:v>2.7971300000000001E-2</c:v>
                </c:pt>
                <c:pt idx="26345">
                  <c:v>2.2425E-2</c:v>
                </c:pt>
                <c:pt idx="26346">
                  <c:v>1.8494E-2</c:v>
                </c:pt>
                <c:pt idx="26347">
                  <c:v>1.56086E-2</c:v>
                </c:pt>
                <c:pt idx="26348">
                  <c:v>1.34287E-2</c:v>
                </c:pt>
                <c:pt idx="26349">
                  <c:v>1.0387E-2</c:v>
                </c:pt>
                <c:pt idx="26350">
                  <c:v>7.9995399999999994E-3</c:v>
                </c:pt>
                <c:pt idx="26351">
                  <c:v>6.4410800000000001E-3</c:v>
                </c:pt>
                <c:pt idx="26352">
                  <c:v>5.3404200000000002E-3</c:v>
                </c:pt>
                <c:pt idx="26353">
                  <c:v>4.5208599999999998E-3</c:v>
                </c:pt>
                <c:pt idx="26354">
                  <c:v>3.88996E-3</c:v>
                </c:pt>
                <c:pt idx="26355">
                  <c:v>3.3893199999999999E-3</c:v>
                </c:pt>
                <c:pt idx="26356">
                  <c:v>2.9910100000000001E-3</c:v>
                </c:pt>
                <c:pt idx="26357">
                  <c:v>2.6730199999999999E-3</c:v>
                </c:pt>
                <c:pt idx="26358">
                  <c:v>2.4194500000000001E-3</c:v>
                </c:pt>
                <c:pt idx="26359">
                  <c:v>2.21945E-3</c:v>
                </c:pt>
                <c:pt idx="26360">
                  <c:v>2.06346E-3</c:v>
                </c:pt>
                <c:pt idx="26361">
                  <c:v>1.94371E-3</c:v>
                </c:pt>
                <c:pt idx="26362">
                  <c:v>1.85363E-3</c:v>
                </c:pt>
                <c:pt idx="26363">
                  <c:v>1.7894899999999999E-3</c:v>
                </c:pt>
                <c:pt idx="26364">
                  <c:v>1.7465E-3</c:v>
                </c:pt>
                <c:pt idx="26365">
                  <c:v>1.7197600000000001E-3</c:v>
                </c:pt>
                <c:pt idx="26366">
                  <c:v>1.7038299999999999E-3</c:v>
                </c:pt>
                <c:pt idx="26367">
                  <c:v>1.6990200000000001E-3</c:v>
                </c:pt>
                <c:pt idx="26368">
                  <c:v>1.7017899999999999E-3</c:v>
                </c:pt>
                <c:pt idx="26369">
                  <c:v>1.71539E-3</c:v>
                </c:pt>
                <c:pt idx="26370">
                  <c:v>1.7311099999999999E-3</c:v>
                </c:pt>
                <c:pt idx="26371">
                  <c:v>1.7439199999999999E-3</c:v>
                </c:pt>
                <c:pt idx="26372">
                  <c:v>1.7500300000000001E-3</c:v>
                </c:pt>
                <c:pt idx="26373">
                  <c:v>1.7541799999999999E-3</c:v>
                </c:pt>
                <c:pt idx="26374">
                  <c:v>1.75657E-3</c:v>
                </c:pt>
                <c:pt idx="26375">
                  <c:v>1.7635800000000001E-3</c:v>
                </c:pt>
                <c:pt idx="26376">
                  <c:v>1.77068E-3</c:v>
                </c:pt>
                <c:pt idx="26377">
                  <c:v>1.7778900000000001E-3</c:v>
                </c:pt>
                <c:pt idx="26378">
                  <c:v>1.7851900000000001E-3</c:v>
                </c:pt>
                <c:pt idx="26379">
                  <c:v>1.7926000000000001E-3</c:v>
                </c:pt>
                <c:pt idx="26380">
                  <c:v>1.8001200000000001E-3</c:v>
                </c:pt>
                <c:pt idx="26381">
                  <c:v>1.8050200000000001E-3</c:v>
                </c:pt>
                <c:pt idx="26382">
                  <c:v>1.8134099999999999E-3</c:v>
                </c:pt>
                <c:pt idx="26383">
                  <c:v>1.8219200000000001E-3</c:v>
                </c:pt>
                <c:pt idx="26384">
                  <c:v>1.8305400000000001E-3</c:v>
                </c:pt>
                <c:pt idx="26385">
                  <c:v>1.8392899999999999E-3</c:v>
                </c:pt>
                <c:pt idx="26386">
                  <c:v>1.8481700000000001E-3</c:v>
                </c:pt>
                <c:pt idx="26387">
                  <c:v>1.8571600000000001E-3</c:v>
                </c:pt>
                <c:pt idx="26388">
                  <c:v>1.86629E-3</c:v>
                </c:pt>
                <c:pt idx="26389">
                  <c:v>1.8710899999999999E-3</c:v>
                </c:pt>
                <c:pt idx="26390">
                  <c:v>1.8789500000000001E-3</c:v>
                </c:pt>
                <c:pt idx="26391">
                  <c:v>1.88692E-3</c:v>
                </c:pt>
                <c:pt idx="26392">
                  <c:v>1.895E-3</c:v>
                </c:pt>
                <c:pt idx="26393">
                  <c:v>1.9032000000000001E-3</c:v>
                </c:pt>
                <c:pt idx="26394">
                  <c:v>1.9115099999999999E-3</c:v>
                </c:pt>
                <c:pt idx="26395">
                  <c:v>1.9156500000000001E-3</c:v>
                </c:pt>
                <c:pt idx="26396">
                  <c:v>1.92179E-3</c:v>
                </c:pt>
                <c:pt idx="26397">
                  <c:v>1.9280199999999999E-3</c:v>
                </c:pt>
                <c:pt idx="26398">
                  <c:v>1.9343299999999999E-3</c:v>
                </c:pt>
                <c:pt idx="26399">
                  <c:v>1.94074E-3</c:v>
                </c:pt>
                <c:pt idx="26400">
                  <c:v>1.9472300000000001E-3</c:v>
                </c:pt>
                <c:pt idx="26401">
                  <c:v>1.9538200000000002E-3</c:v>
                </c:pt>
                <c:pt idx="26402">
                  <c:v>1.9559500000000001E-3</c:v>
                </c:pt>
                <c:pt idx="26403">
                  <c:v>1.9607399999999999E-3</c:v>
                </c:pt>
                <c:pt idx="26404">
                  <c:v>1.9655900000000001E-3</c:v>
                </c:pt>
                <c:pt idx="26405">
                  <c:v>1.97051E-3</c:v>
                </c:pt>
                <c:pt idx="26406">
                  <c:v>1.9755100000000002E-3</c:v>
                </c:pt>
                <c:pt idx="26407">
                  <c:v>1.9805700000000001E-3</c:v>
                </c:pt>
                <c:pt idx="26408">
                  <c:v>1.9857E-3</c:v>
                </c:pt>
                <c:pt idx="26409">
                  <c:v>1.9909099999999998E-3</c:v>
                </c:pt>
                <c:pt idx="26410">
                  <c:v>1.9961900000000001E-3</c:v>
                </c:pt>
                <c:pt idx="26411">
                  <c:v>2.0015499999999999E-3</c:v>
                </c:pt>
                <c:pt idx="26412">
                  <c:v>2.0069799999999998E-3</c:v>
                </c:pt>
                <c:pt idx="26413">
                  <c:v>2.0077099999999998E-3</c:v>
                </c:pt>
                <c:pt idx="26414">
                  <c:v>2.0128099999999999E-3</c:v>
                </c:pt>
                <c:pt idx="26415">
                  <c:v>2.01797E-3</c:v>
                </c:pt>
                <c:pt idx="26416">
                  <c:v>2.0232100000000001E-3</c:v>
                </c:pt>
                <c:pt idx="26417">
                  <c:v>2.0285300000000002E-3</c:v>
                </c:pt>
                <c:pt idx="26418">
                  <c:v>2.0339199999999998E-3</c:v>
                </c:pt>
                <c:pt idx="26419">
                  <c:v>2.0393799999999999E-3</c:v>
                </c:pt>
                <c:pt idx="26420">
                  <c:v>2.0449299999999999E-3</c:v>
                </c:pt>
                <c:pt idx="26421">
                  <c:v>2.0505499999999999E-3</c:v>
                </c:pt>
                <c:pt idx="26422">
                  <c:v>2.0562499999999999E-3</c:v>
                </c:pt>
                <c:pt idx="26423">
                  <c:v>2.0620299999999999E-3</c:v>
                </c:pt>
                <c:pt idx="26424">
                  <c:v>2.0678900000000002E-3</c:v>
                </c:pt>
                <c:pt idx="26425">
                  <c:v>2.0714499999999999E-3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D52F-4C1E-A630-FFE9F4D01154}"/>
            </c:ext>
          </c:extLst>
        </c:ser>
        <c:ser>
          <c:idx val="1"/>
          <c:order val="1"/>
          <c:tx>
            <c:v>Er-167 (n,g)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'[Results.xlsx]Erbio - Xs'!$I$7:$I$36954</c:f>
              <c:numCache>
                <c:formatCode>0.00E+00</c:formatCode>
                <c:ptCount val="36948"/>
                <c:pt idx="0">
                  <c:v>9.9999999999999994E-12</c:v>
                </c:pt>
                <c:pt idx="1">
                  <c:v>1.10304E-11</c:v>
                </c:pt>
                <c:pt idx="2">
                  <c:v>1.2166900000000001E-11</c:v>
                </c:pt>
                <c:pt idx="3">
                  <c:v>1.34206E-11</c:v>
                </c:pt>
                <c:pt idx="4">
                  <c:v>1.4803400000000001E-11</c:v>
                </c:pt>
                <c:pt idx="5">
                  <c:v>1.6328699999999999E-11</c:v>
                </c:pt>
                <c:pt idx="6">
                  <c:v>1.8011099999999999E-11</c:v>
                </c:pt>
                <c:pt idx="7">
                  <c:v>1.9866899999999999E-11</c:v>
                </c:pt>
                <c:pt idx="8">
                  <c:v>2.1913900000000001E-11</c:v>
                </c:pt>
                <c:pt idx="9">
                  <c:v>2.41719E-11</c:v>
                </c:pt>
                <c:pt idx="10">
                  <c:v>2.66625E-11</c:v>
                </c:pt>
                <c:pt idx="11">
                  <c:v>2.94097E-11</c:v>
                </c:pt>
                <c:pt idx="12">
                  <c:v>3.244E-11</c:v>
                </c:pt>
                <c:pt idx="13">
                  <c:v>3.57825E-11</c:v>
                </c:pt>
                <c:pt idx="14">
                  <c:v>3.9469400000000003E-11</c:v>
                </c:pt>
                <c:pt idx="15">
                  <c:v>4.3536200000000003E-11</c:v>
                </c:pt>
                <c:pt idx="16">
                  <c:v>4.8022100000000003E-11</c:v>
                </c:pt>
                <c:pt idx="17">
                  <c:v>5.2970099999999999E-11</c:v>
                </c:pt>
                <c:pt idx="18">
                  <c:v>5.8427999999999995E-11</c:v>
                </c:pt>
                <c:pt idx="19">
                  <c:v>6.4448299999999995E-11</c:v>
                </c:pt>
                <c:pt idx="20">
                  <c:v>7.1088800000000002E-11</c:v>
                </c:pt>
                <c:pt idx="21">
                  <c:v>7.8413600000000001E-11</c:v>
                </c:pt>
                <c:pt idx="22">
                  <c:v>8.6493099999999996E-11</c:v>
                </c:pt>
                <c:pt idx="23">
                  <c:v>9.5405099999999999E-11</c:v>
                </c:pt>
                <c:pt idx="24">
                  <c:v>1.05235E-10</c:v>
                </c:pt>
                <c:pt idx="25">
                  <c:v>1.16078E-10</c:v>
                </c:pt>
                <c:pt idx="26">
                  <c:v>1.28039E-10</c:v>
                </c:pt>
                <c:pt idx="27">
                  <c:v>1.41231E-10</c:v>
                </c:pt>
                <c:pt idx="28">
                  <c:v>1.5578400000000001E-10</c:v>
                </c:pt>
                <c:pt idx="29">
                  <c:v>1.7183500000000001E-10</c:v>
                </c:pt>
                <c:pt idx="30">
                  <c:v>1.8954E-10</c:v>
                </c:pt>
                <c:pt idx="31">
                  <c:v>2.0907000000000001E-10</c:v>
                </c:pt>
                <c:pt idx="32">
                  <c:v>2.3061200000000001E-10</c:v>
                </c:pt>
                <c:pt idx="33">
                  <c:v>2.54374E-10</c:v>
                </c:pt>
                <c:pt idx="34">
                  <c:v>2.8058400000000001E-10</c:v>
                </c:pt>
                <c:pt idx="35">
                  <c:v>3.0949400000000002E-10</c:v>
                </c:pt>
                <c:pt idx="36">
                  <c:v>3.4138299999999999E-10</c:v>
                </c:pt>
                <c:pt idx="37">
                  <c:v>3.7655800000000002E-10</c:v>
                </c:pt>
                <c:pt idx="38">
                  <c:v>4.1535799999999998E-10</c:v>
                </c:pt>
                <c:pt idx="39">
                  <c:v>4.5815500000000001E-10</c:v>
                </c:pt>
                <c:pt idx="40">
                  <c:v>5.0536200000000002E-10</c:v>
                </c:pt>
                <c:pt idx="41">
                  <c:v>5.5743300000000003E-10</c:v>
                </c:pt>
                <c:pt idx="42">
                  <c:v>6.1486899999999996E-10</c:v>
                </c:pt>
                <c:pt idx="43">
                  <c:v>6.7822299999999999E-10</c:v>
                </c:pt>
                <c:pt idx="44">
                  <c:v>7.4810499999999997E-10</c:v>
                </c:pt>
                <c:pt idx="45">
                  <c:v>8.25188E-10</c:v>
                </c:pt>
                <c:pt idx="46">
                  <c:v>9.1021300000000003E-10</c:v>
                </c:pt>
                <c:pt idx="47">
                  <c:v>1.004E-9</c:v>
                </c:pt>
                <c:pt idx="48">
                  <c:v>1.1074499999999999E-9</c:v>
                </c:pt>
                <c:pt idx="49">
                  <c:v>1.22155E-9</c:v>
                </c:pt>
                <c:pt idx="50">
                  <c:v>1.3474200000000001E-9</c:v>
                </c:pt>
                <c:pt idx="51">
                  <c:v>1.4862499999999999E-9</c:v>
                </c:pt>
                <c:pt idx="52">
                  <c:v>1.6393900000000001E-9</c:v>
                </c:pt>
                <c:pt idx="53">
                  <c:v>1.8083099999999999E-9</c:v>
                </c:pt>
                <c:pt idx="54">
                  <c:v>1.9946300000000002E-9</c:v>
                </c:pt>
                <c:pt idx="55">
                  <c:v>2.20016E-9</c:v>
                </c:pt>
                <c:pt idx="56">
                  <c:v>2.4268500000000002E-9</c:v>
                </c:pt>
                <c:pt idx="57">
                  <c:v>2.67691E-9</c:v>
                </c:pt>
                <c:pt idx="58">
                  <c:v>2.95273E-9</c:v>
                </c:pt>
                <c:pt idx="59">
                  <c:v>3.2569700000000002E-9</c:v>
                </c:pt>
                <c:pt idx="60">
                  <c:v>3.5925599999999998E-9</c:v>
                </c:pt>
                <c:pt idx="61">
                  <c:v>3.9627199999999997E-9</c:v>
                </c:pt>
                <c:pt idx="62">
                  <c:v>4.3710300000000004E-9</c:v>
                </c:pt>
                <c:pt idx="63">
                  <c:v>4.8214099999999998E-9</c:v>
                </c:pt>
                <c:pt idx="64">
                  <c:v>5.3181900000000002E-9</c:v>
                </c:pt>
                <c:pt idx="65">
                  <c:v>5.8661599999999999E-9</c:v>
                </c:pt>
                <c:pt idx="66">
                  <c:v>6.4705899999999997E-9</c:v>
                </c:pt>
                <c:pt idx="67">
                  <c:v>7.1876499999999997E-9</c:v>
                </c:pt>
                <c:pt idx="68">
                  <c:v>7.9837799999999999E-9</c:v>
                </c:pt>
                <c:pt idx="69">
                  <c:v>8.8685200000000007E-9</c:v>
                </c:pt>
                <c:pt idx="70">
                  <c:v>9.8508300000000004E-9</c:v>
                </c:pt>
                <c:pt idx="71">
                  <c:v>1.09425E-8</c:v>
                </c:pt>
                <c:pt idx="72">
                  <c:v>1.21545E-8</c:v>
                </c:pt>
                <c:pt idx="73">
                  <c:v>1.35014E-8</c:v>
                </c:pt>
                <c:pt idx="74">
                  <c:v>1.49969E-8</c:v>
                </c:pt>
                <c:pt idx="75">
                  <c:v>1.66588E-8</c:v>
                </c:pt>
                <c:pt idx="76">
                  <c:v>1.8504000000000001E-8</c:v>
                </c:pt>
                <c:pt idx="77">
                  <c:v>2.0554599999999999E-8</c:v>
                </c:pt>
                <c:pt idx="78">
                  <c:v>2.2831300000000001E-8</c:v>
                </c:pt>
                <c:pt idx="79">
                  <c:v>2.52419E-8</c:v>
                </c:pt>
                <c:pt idx="80">
                  <c:v>2.5300000000000002E-8</c:v>
                </c:pt>
                <c:pt idx="81">
                  <c:v>2.8103699999999998E-8</c:v>
                </c:pt>
                <c:pt idx="82">
                  <c:v>3.1216599999999999E-8</c:v>
                </c:pt>
                <c:pt idx="83">
                  <c:v>3.46759E-8</c:v>
                </c:pt>
                <c:pt idx="84">
                  <c:v>3.8788399999999998E-8</c:v>
                </c:pt>
                <c:pt idx="85">
                  <c:v>4.3388700000000003E-8</c:v>
                </c:pt>
                <c:pt idx="86">
                  <c:v>4.8534499999999997E-8</c:v>
                </c:pt>
                <c:pt idx="87">
                  <c:v>5.4290700000000003E-8</c:v>
                </c:pt>
                <c:pt idx="88">
                  <c:v>6.0729500000000001E-8</c:v>
                </c:pt>
                <c:pt idx="89">
                  <c:v>6.7931899999999997E-8</c:v>
                </c:pt>
                <c:pt idx="90">
                  <c:v>7.5988599999999998E-8</c:v>
                </c:pt>
                <c:pt idx="91">
                  <c:v>8.5000700000000005E-8</c:v>
                </c:pt>
                <c:pt idx="92">
                  <c:v>9.5081700000000001E-8</c:v>
                </c:pt>
                <c:pt idx="93">
                  <c:v>1.03888E-7</c:v>
                </c:pt>
                <c:pt idx="94">
                  <c:v>1.15401E-7</c:v>
                </c:pt>
                <c:pt idx="95">
                  <c:v>1.27291E-7</c:v>
                </c:pt>
                <c:pt idx="96">
                  <c:v>1.3942399999999999E-7</c:v>
                </c:pt>
                <c:pt idx="97">
                  <c:v>1.5165000000000001E-7</c:v>
                </c:pt>
                <c:pt idx="98">
                  <c:v>1.63801E-7</c:v>
                </c:pt>
                <c:pt idx="99">
                  <c:v>1.75686E-7</c:v>
                </c:pt>
                <c:pt idx="100">
                  <c:v>1.8711399999999999E-7</c:v>
                </c:pt>
                <c:pt idx="101">
                  <c:v>1.9929500000000001E-7</c:v>
                </c:pt>
                <c:pt idx="102">
                  <c:v>2.1078199999999999E-7</c:v>
                </c:pt>
                <c:pt idx="103">
                  <c:v>2.21369E-7</c:v>
                </c:pt>
                <c:pt idx="104">
                  <c:v>2.30872E-7</c:v>
                </c:pt>
                <c:pt idx="105">
                  <c:v>2.4078200000000002E-7</c:v>
                </c:pt>
                <c:pt idx="106">
                  <c:v>2.4937000000000002E-7</c:v>
                </c:pt>
                <c:pt idx="107">
                  <c:v>2.58253E-7</c:v>
                </c:pt>
                <c:pt idx="108">
                  <c:v>2.6559100000000001E-7</c:v>
                </c:pt>
                <c:pt idx="109">
                  <c:v>2.7313800000000002E-7</c:v>
                </c:pt>
                <c:pt idx="110">
                  <c:v>2.8089900000000001E-7</c:v>
                </c:pt>
                <c:pt idx="111">
                  <c:v>2.88881E-7</c:v>
                </c:pt>
                <c:pt idx="112">
                  <c:v>2.9502299999999998E-7</c:v>
                </c:pt>
                <c:pt idx="113">
                  <c:v>3.0128099999999998E-7</c:v>
                </c:pt>
                <c:pt idx="114">
                  <c:v>3.0768699999999999E-7</c:v>
                </c:pt>
                <c:pt idx="115">
                  <c:v>3.1421400000000001E-7</c:v>
                </c:pt>
                <c:pt idx="116">
                  <c:v>3.2089400000000001E-7</c:v>
                </c:pt>
                <c:pt idx="117">
                  <c:v>3.2542200000000001E-7</c:v>
                </c:pt>
                <c:pt idx="118">
                  <c:v>3.3001300000000001E-7</c:v>
                </c:pt>
                <c:pt idx="119">
                  <c:v>3.3466899999999999E-7</c:v>
                </c:pt>
                <c:pt idx="120">
                  <c:v>3.3939000000000002E-7</c:v>
                </c:pt>
                <c:pt idx="121">
                  <c:v>3.44178E-7</c:v>
                </c:pt>
                <c:pt idx="122">
                  <c:v>3.49034E-7</c:v>
                </c:pt>
                <c:pt idx="123">
                  <c:v>3.5395800000000003E-7</c:v>
                </c:pt>
                <c:pt idx="124">
                  <c:v>3.5895200000000002E-7</c:v>
                </c:pt>
                <c:pt idx="125">
                  <c:v>3.6274100000000001E-7</c:v>
                </c:pt>
                <c:pt idx="126">
                  <c:v>3.6656599999999998E-7</c:v>
                </c:pt>
                <c:pt idx="127">
                  <c:v>3.7044500000000001E-7</c:v>
                </c:pt>
                <c:pt idx="128">
                  <c:v>3.7436000000000002E-7</c:v>
                </c:pt>
                <c:pt idx="129">
                  <c:v>3.7831200000000001E-7</c:v>
                </c:pt>
                <c:pt idx="130">
                  <c:v>3.82301E-7</c:v>
                </c:pt>
                <c:pt idx="131">
                  <c:v>3.8634600000000001E-7</c:v>
                </c:pt>
                <c:pt idx="132">
                  <c:v>3.9042900000000001E-7</c:v>
                </c:pt>
                <c:pt idx="133">
                  <c:v>3.9455100000000002E-7</c:v>
                </c:pt>
                <c:pt idx="134">
                  <c:v>3.9871099999999998E-7</c:v>
                </c:pt>
                <c:pt idx="135">
                  <c:v>4.0293000000000002E-7</c:v>
                </c:pt>
                <c:pt idx="136">
                  <c:v>4.0718799999999998E-7</c:v>
                </c:pt>
                <c:pt idx="137">
                  <c:v>4.1148700000000001E-7</c:v>
                </c:pt>
                <c:pt idx="138">
                  <c:v>4.1582500000000001E-7</c:v>
                </c:pt>
                <c:pt idx="139">
                  <c:v>4.2022500000000002E-7</c:v>
                </c:pt>
                <c:pt idx="140">
                  <c:v>4.2615399999999999E-7</c:v>
                </c:pt>
                <c:pt idx="141">
                  <c:v>4.3520399999999998E-7</c:v>
                </c:pt>
                <c:pt idx="142">
                  <c:v>4.3979300000000003E-7</c:v>
                </c:pt>
                <c:pt idx="143">
                  <c:v>4.42895E-7</c:v>
                </c:pt>
                <c:pt idx="144">
                  <c:v>4.4599799999999999E-7</c:v>
                </c:pt>
                <c:pt idx="145">
                  <c:v>4.4914400000000001E-7</c:v>
                </c:pt>
                <c:pt idx="146">
                  <c:v>4.5228999999999998E-7</c:v>
                </c:pt>
                <c:pt idx="147">
                  <c:v>4.5548E-7</c:v>
                </c:pt>
                <c:pt idx="148">
                  <c:v>4.5867099999999999E-7</c:v>
                </c:pt>
                <c:pt idx="149">
                  <c:v>4.5982499999999998E-7</c:v>
                </c:pt>
                <c:pt idx="150">
                  <c:v>4.6232399999999998E-7</c:v>
                </c:pt>
                <c:pt idx="151">
                  <c:v>4.6557400000000001E-7</c:v>
                </c:pt>
                <c:pt idx="152">
                  <c:v>4.6884699999999999E-7</c:v>
                </c:pt>
                <c:pt idx="153">
                  <c:v>4.7214199999999999E-7</c:v>
                </c:pt>
                <c:pt idx="154">
                  <c:v>4.7546100000000002E-7</c:v>
                </c:pt>
                <c:pt idx="155">
                  <c:v>4.8047400000000002E-7</c:v>
                </c:pt>
                <c:pt idx="156">
                  <c:v>4.9412699999999996E-7</c:v>
                </c:pt>
                <c:pt idx="157">
                  <c:v>4.9935599999999999E-7</c:v>
                </c:pt>
                <c:pt idx="158">
                  <c:v>5.02866E-7</c:v>
                </c:pt>
                <c:pt idx="159">
                  <c:v>5.0640099999999996E-7</c:v>
                </c:pt>
                <c:pt idx="160">
                  <c:v>5.0996099999999997E-7</c:v>
                </c:pt>
                <c:pt idx="161">
                  <c:v>5.1354500000000001E-7</c:v>
                </c:pt>
                <c:pt idx="162">
                  <c:v>5.1715500000000003E-7</c:v>
                </c:pt>
                <c:pt idx="163">
                  <c:v>5.2078999999999999E-7</c:v>
                </c:pt>
                <c:pt idx="164">
                  <c:v>5.2445100000000004E-7</c:v>
                </c:pt>
                <c:pt idx="165">
                  <c:v>5.2813799999999996E-7</c:v>
                </c:pt>
                <c:pt idx="166">
                  <c:v>5.3105600000000004E-7</c:v>
                </c:pt>
                <c:pt idx="167">
                  <c:v>5.3213199999999999E-7</c:v>
                </c:pt>
                <c:pt idx="168">
                  <c:v>5.3588500000000004E-7</c:v>
                </c:pt>
                <c:pt idx="169">
                  <c:v>5.3963900000000001E-7</c:v>
                </c:pt>
                <c:pt idx="170">
                  <c:v>5.4344599999999995E-7</c:v>
                </c:pt>
                <c:pt idx="171">
                  <c:v>5.4725199999999998E-7</c:v>
                </c:pt>
                <c:pt idx="172">
                  <c:v>5.5304299999999996E-7</c:v>
                </c:pt>
                <c:pt idx="173">
                  <c:v>5.6442799999999998E-7</c:v>
                </c:pt>
                <c:pt idx="174">
                  <c:v>5.69304E-7</c:v>
                </c:pt>
                <c:pt idx="175">
                  <c:v>5.7332E-7</c:v>
                </c:pt>
                <c:pt idx="176">
                  <c:v>5.7633200000000003E-7</c:v>
                </c:pt>
                <c:pt idx="177">
                  <c:v>5.77336E-7</c:v>
                </c:pt>
                <c:pt idx="178">
                  <c:v>5.8054199999999998E-7</c:v>
                </c:pt>
                <c:pt idx="179">
                  <c:v>5.8408599999999998E-7</c:v>
                </c:pt>
                <c:pt idx="180">
                  <c:v>5.8728499999999998E-7</c:v>
                </c:pt>
                <c:pt idx="181">
                  <c:v>5.9109200000000004E-7</c:v>
                </c:pt>
                <c:pt idx="182">
                  <c:v>5.9421400000000003E-7</c:v>
                </c:pt>
                <c:pt idx="183">
                  <c:v>5.9837600000000004E-7</c:v>
                </c:pt>
                <c:pt idx="184">
                  <c:v>6.0199399999999996E-7</c:v>
                </c:pt>
                <c:pt idx="185">
                  <c:v>6.0774799999999997E-7</c:v>
                </c:pt>
                <c:pt idx="186">
                  <c:v>6.1848799999999997E-7</c:v>
                </c:pt>
                <c:pt idx="187">
                  <c:v>6.2282100000000004E-7</c:v>
                </c:pt>
                <c:pt idx="188">
                  <c:v>6.2721399999999997E-7</c:v>
                </c:pt>
                <c:pt idx="189">
                  <c:v>6.31607E-7</c:v>
                </c:pt>
                <c:pt idx="190">
                  <c:v>6.3494900000000003E-7</c:v>
                </c:pt>
                <c:pt idx="191">
                  <c:v>6.3829099999999995E-7</c:v>
                </c:pt>
                <c:pt idx="192">
                  <c:v>6.4164799999999998E-7</c:v>
                </c:pt>
                <c:pt idx="193">
                  <c:v>6.4503600000000001E-7</c:v>
                </c:pt>
                <c:pt idx="194">
                  <c:v>6.4842499999999996E-7</c:v>
                </c:pt>
                <c:pt idx="195">
                  <c:v>6.5184600000000005E-7</c:v>
                </c:pt>
                <c:pt idx="196">
                  <c:v>6.5528200000000003E-7</c:v>
                </c:pt>
                <c:pt idx="197">
                  <c:v>6.5871900000000004E-7</c:v>
                </c:pt>
                <c:pt idx="198">
                  <c:v>6.6220399999999999E-7</c:v>
                </c:pt>
                <c:pt idx="199">
                  <c:v>6.6568900000000005E-7</c:v>
                </c:pt>
                <c:pt idx="200">
                  <c:v>6.6919000000000003E-7</c:v>
                </c:pt>
                <c:pt idx="201">
                  <c:v>6.7272399999999996E-7</c:v>
                </c:pt>
                <c:pt idx="202">
                  <c:v>6.7625900000000002E-7</c:v>
                </c:pt>
                <c:pt idx="203">
                  <c:v>6.7982600000000002E-7</c:v>
                </c:pt>
                <c:pt idx="204">
                  <c:v>6.8340999999999995E-7</c:v>
                </c:pt>
                <c:pt idx="205">
                  <c:v>6.8699399999999999E-7</c:v>
                </c:pt>
                <c:pt idx="206">
                  <c:v>6.9184000000000003E-7</c:v>
                </c:pt>
                <c:pt idx="207">
                  <c:v>6.9668599999999997E-7</c:v>
                </c:pt>
                <c:pt idx="208">
                  <c:v>7.0160100000000001E-7</c:v>
                </c:pt>
                <c:pt idx="209">
                  <c:v>7.0651500000000002E-7</c:v>
                </c:pt>
                <c:pt idx="210">
                  <c:v>7.1149899999999996E-7</c:v>
                </c:pt>
                <c:pt idx="211">
                  <c:v>7.16483E-7</c:v>
                </c:pt>
                <c:pt idx="212">
                  <c:v>7.2153699999999996E-7</c:v>
                </c:pt>
                <c:pt idx="213">
                  <c:v>7.2659100000000002E-7</c:v>
                </c:pt>
                <c:pt idx="214">
                  <c:v>7.3171699999999996E-7</c:v>
                </c:pt>
                <c:pt idx="215">
                  <c:v>7.3684199999999997E-7</c:v>
                </c:pt>
                <c:pt idx="216">
                  <c:v>7.4203999999999999E-7</c:v>
                </c:pt>
                <c:pt idx="217">
                  <c:v>7.4723800000000001E-7</c:v>
                </c:pt>
                <c:pt idx="218">
                  <c:v>7.5250900000000003E-7</c:v>
                </c:pt>
                <c:pt idx="219">
                  <c:v>7.5778000000000005E-7</c:v>
                </c:pt>
                <c:pt idx="220">
                  <c:v>7.63125E-7</c:v>
                </c:pt>
                <c:pt idx="221">
                  <c:v>7.7118100000000003E-7</c:v>
                </c:pt>
                <c:pt idx="222">
                  <c:v>7.7931200000000001E-7</c:v>
                </c:pt>
                <c:pt idx="223">
                  <c:v>7.8755900000000002E-7</c:v>
                </c:pt>
                <c:pt idx="224">
                  <c:v>7.9588200000000001E-7</c:v>
                </c:pt>
                <c:pt idx="225">
                  <c:v>8.0428399999999995E-7</c:v>
                </c:pt>
                <c:pt idx="226">
                  <c:v>8.1276400000000004E-7</c:v>
                </c:pt>
                <c:pt idx="227">
                  <c:v>8.2136400000000005E-7</c:v>
                </c:pt>
                <c:pt idx="228">
                  <c:v>8.3004499999999997E-7</c:v>
                </c:pt>
                <c:pt idx="229">
                  <c:v>8.38807E-7</c:v>
                </c:pt>
                <c:pt idx="230">
                  <c:v>8.47652E-7</c:v>
                </c:pt>
                <c:pt idx="231">
                  <c:v>8.5662100000000003E-7</c:v>
                </c:pt>
                <c:pt idx="232">
                  <c:v>8.6567400000000005E-7</c:v>
                </c:pt>
                <c:pt idx="233">
                  <c:v>8.7481300000000001E-7</c:v>
                </c:pt>
                <c:pt idx="234">
                  <c:v>8.8403699999999999E-7</c:v>
                </c:pt>
                <c:pt idx="235">
                  <c:v>8.9650900000000005E-7</c:v>
                </c:pt>
                <c:pt idx="236">
                  <c:v>9.0915699999999999E-7</c:v>
                </c:pt>
                <c:pt idx="237">
                  <c:v>9.2198400000000001E-7</c:v>
                </c:pt>
                <c:pt idx="238">
                  <c:v>9.3499100000000001E-7</c:v>
                </c:pt>
                <c:pt idx="239">
                  <c:v>9.4818200000000001E-7</c:v>
                </c:pt>
                <c:pt idx="240">
                  <c:v>9.6155899999999996E-7</c:v>
                </c:pt>
                <c:pt idx="241">
                  <c:v>9.7512500000000004E-7</c:v>
                </c:pt>
                <c:pt idx="242">
                  <c:v>9.8888199999999989E-7</c:v>
                </c:pt>
                <c:pt idx="243">
                  <c:v>1.0028299999999999E-6</c:v>
                </c:pt>
                <c:pt idx="244">
                  <c:v>1.01698E-6</c:v>
                </c:pt>
                <c:pt idx="245">
                  <c:v>1.03133E-6</c:v>
                </c:pt>
                <c:pt idx="246">
                  <c:v>1.0458800000000001E-6</c:v>
                </c:pt>
                <c:pt idx="247">
                  <c:v>1.0606399999999999E-6</c:v>
                </c:pt>
                <c:pt idx="248">
                  <c:v>1.0755999999999999E-6</c:v>
                </c:pt>
                <c:pt idx="249">
                  <c:v>1.09077E-6</c:v>
                </c:pt>
                <c:pt idx="250">
                  <c:v>1.1061600000000001E-6</c:v>
                </c:pt>
                <c:pt idx="251">
                  <c:v>1.12177E-6</c:v>
                </c:pt>
                <c:pt idx="252">
                  <c:v>1.1375900000000001E-6</c:v>
                </c:pt>
                <c:pt idx="253">
                  <c:v>1.1617799999999999E-6</c:v>
                </c:pt>
                <c:pt idx="254">
                  <c:v>1.18643E-6</c:v>
                </c:pt>
                <c:pt idx="255">
                  <c:v>1.2116500000000001E-6</c:v>
                </c:pt>
                <c:pt idx="256">
                  <c:v>1.2373500000000001E-6</c:v>
                </c:pt>
                <c:pt idx="257">
                  <c:v>1.26366E-6</c:v>
                </c:pt>
                <c:pt idx="258">
                  <c:v>1.2904599999999999E-6</c:v>
                </c:pt>
                <c:pt idx="259">
                  <c:v>1.3178999999999999E-6</c:v>
                </c:pt>
                <c:pt idx="260">
                  <c:v>1.3458600000000001E-6</c:v>
                </c:pt>
                <c:pt idx="261">
                  <c:v>1.3744699999999999E-6</c:v>
                </c:pt>
                <c:pt idx="262">
                  <c:v>1.40363E-6</c:v>
                </c:pt>
                <c:pt idx="263">
                  <c:v>1.4334699999999999E-6</c:v>
                </c:pt>
                <c:pt idx="264">
                  <c:v>1.46388E-6</c:v>
                </c:pt>
                <c:pt idx="265">
                  <c:v>1.4950000000000001E-6</c:v>
                </c:pt>
                <c:pt idx="266">
                  <c:v>1.52671E-6</c:v>
                </c:pt>
                <c:pt idx="267">
                  <c:v>1.5701E-6</c:v>
                </c:pt>
                <c:pt idx="268">
                  <c:v>1.61471E-6</c:v>
                </c:pt>
                <c:pt idx="269">
                  <c:v>1.66059E-6</c:v>
                </c:pt>
                <c:pt idx="270">
                  <c:v>1.7077800000000001E-6</c:v>
                </c:pt>
                <c:pt idx="271">
                  <c:v>1.7563100000000001E-6</c:v>
                </c:pt>
                <c:pt idx="272">
                  <c:v>1.80621E-6</c:v>
                </c:pt>
                <c:pt idx="273">
                  <c:v>1.87064E-6</c:v>
                </c:pt>
                <c:pt idx="274">
                  <c:v>1.9372700000000001E-6</c:v>
                </c:pt>
                <c:pt idx="275">
                  <c:v>2.0063799999999998E-6</c:v>
                </c:pt>
                <c:pt idx="276">
                  <c:v>2.0778400000000001E-6</c:v>
                </c:pt>
                <c:pt idx="277">
                  <c:v>2.1519600000000001E-6</c:v>
                </c:pt>
                <c:pt idx="278">
                  <c:v>2.2443299999999998E-6</c:v>
                </c:pt>
                <c:pt idx="279">
                  <c:v>2.3406699999999999E-6</c:v>
                </c:pt>
                <c:pt idx="280">
                  <c:v>2.43873E-6</c:v>
                </c:pt>
                <c:pt idx="281">
                  <c:v>2.4534199999999998E-6</c:v>
                </c:pt>
                <c:pt idx="282">
                  <c:v>2.5587300000000001E-6</c:v>
                </c:pt>
                <c:pt idx="283">
                  <c:v>2.6685700000000002E-6</c:v>
                </c:pt>
                <c:pt idx="284">
                  <c:v>2.7831099999999999E-6</c:v>
                </c:pt>
                <c:pt idx="285">
                  <c:v>2.9025799999999998E-6</c:v>
                </c:pt>
                <c:pt idx="286">
                  <c:v>3.0061100000000002E-6</c:v>
                </c:pt>
                <c:pt idx="287">
                  <c:v>3.1131899999999998E-6</c:v>
                </c:pt>
                <c:pt idx="288">
                  <c:v>3.22423E-6</c:v>
                </c:pt>
                <c:pt idx="289">
                  <c:v>3.3390799999999998E-6</c:v>
                </c:pt>
                <c:pt idx="290">
                  <c:v>3.4339599999999998E-6</c:v>
                </c:pt>
                <c:pt idx="291">
                  <c:v>3.5315399999999998E-6</c:v>
                </c:pt>
                <c:pt idx="292">
                  <c:v>3.6318900000000001E-6</c:v>
                </c:pt>
                <c:pt idx="293">
                  <c:v>3.7091100000000001E-6</c:v>
                </c:pt>
                <c:pt idx="294">
                  <c:v>3.7877799999999998E-6</c:v>
                </c:pt>
                <c:pt idx="295">
                  <c:v>3.8683199999999996E-6</c:v>
                </c:pt>
                <c:pt idx="296">
                  <c:v>3.9503699999999999E-6</c:v>
                </c:pt>
                <c:pt idx="297">
                  <c:v>4.0343599999999996E-6</c:v>
                </c:pt>
                <c:pt idx="298">
                  <c:v>4.0912800000000004E-6</c:v>
                </c:pt>
                <c:pt idx="299">
                  <c:v>4.1489999999999996E-6</c:v>
                </c:pt>
                <c:pt idx="300">
                  <c:v>4.2075400000000002E-6</c:v>
                </c:pt>
                <c:pt idx="301">
                  <c:v>4.2668999999999998E-6</c:v>
                </c:pt>
                <c:pt idx="302">
                  <c:v>4.3270999999999996E-6</c:v>
                </c:pt>
                <c:pt idx="303">
                  <c:v>4.3881399999999998E-6</c:v>
                </c:pt>
                <c:pt idx="304">
                  <c:v>4.4500499999999999E-6</c:v>
                </c:pt>
                <c:pt idx="305">
                  <c:v>4.4970299999999999E-6</c:v>
                </c:pt>
                <c:pt idx="306">
                  <c:v>4.5444500000000002E-6</c:v>
                </c:pt>
                <c:pt idx="307">
                  <c:v>4.5925300000000001E-6</c:v>
                </c:pt>
                <c:pt idx="308">
                  <c:v>4.6410699999999999E-6</c:v>
                </c:pt>
                <c:pt idx="309">
                  <c:v>4.69006E-6</c:v>
                </c:pt>
                <c:pt idx="310">
                  <c:v>4.73951E-6</c:v>
                </c:pt>
                <c:pt idx="311">
                  <c:v>4.7896599999999998E-6</c:v>
                </c:pt>
                <c:pt idx="312">
                  <c:v>4.8233299999999996E-6</c:v>
                </c:pt>
                <c:pt idx="313">
                  <c:v>4.8572400000000001E-6</c:v>
                </c:pt>
                <c:pt idx="314">
                  <c:v>4.8913799999999997E-6</c:v>
                </c:pt>
                <c:pt idx="315">
                  <c:v>4.9257600000000001E-6</c:v>
                </c:pt>
                <c:pt idx="316">
                  <c:v>4.9603900000000001E-6</c:v>
                </c:pt>
                <c:pt idx="317">
                  <c:v>4.99526E-6</c:v>
                </c:pt>
                <c:pt idx="318">
                  <c:v>5.0303699999999997E-6</c:v>
                </c:pt>
                <c:pt idx="319">
                  <c:v>5.06573E-6</c:v>
                </c:pt>
                <c:pt idx="320">
                  <c:v>5.09238E-6</c:v>
                </c:pt>
                <c:pt idx="321">
                  <c:v>5.1192699999999999E-6</c:v>
                </c:pt>
                <c:pt idx="322">
                  <c:v>5.1461700000000004E-6</c:v>
                </c:pt>
                <c:pt idx="323">
                  <c:v>5.1733099999999999E-6</c:v>
                </c:pt>
                <c:pt idx="324">
                  <c:v>5.20059E-6</c:v>
                </c:pt>
                <c:pt idx="325">
                  <c:v>5.2278600000000001E-6</c:v>
                </c:pt>
                <c:pt idx="326">
                  <c:v>5.2555199999999996E-6</c:v>
                </c:pt>
                <c:pt idx="327">
                  <c:v>5.28318E-6</c:v>
                </c:pt>
                <c:pt idx="328">
                  <c:v>5.3016199999999999E-6</c:v>
                </c:pt>
                <c:pt idx="329">
                  <c:v>5.3203100000000004E-6</c:v>
                </c:pt>
                <c:pt idx="330">
                  <c:v>5.3390099999999999E-6</c:v>
                </c:pt>
                <c:pt idx="331">
                  <c:v>5.3577100000000002E-6</c:v>
                </c:pt>
                <c:pt idx="332">
                  <c:v>5.3764099999999997E-6</c:v>
                </c:pt>
                <c:pt idx="333">
                  <c:v>5.3953699999999996E-6</c:v>
                </c:pt>
                <c:pt idx="334">
                  <c:v>5.4143400000000002E-6</c:v>
                </c:pt>
                <c:pt idx="335">
                  <c:v>5.4333000000000001E-6</c:v>
                </c:pt>
                <c:pt idx="336">
                  <c:v>5.45226E-6</c:v>
                </c:pt>
                <c:pt idx="337">
                  <c:v>5.4714900000000002E-6</c:v>
                </c:pt>
                <c:pt idx="338">
                  <c:v>5.48592E-6</c:v>
                </c:pt>
                <c:pt idx="339">
                  <c:v>5.5003399999999999E-6</c:v>
                </c:pt>
                <c:pt idx="340">
                  <c:v>5.5147599999999999E-6</c:v>
                </c:pt>
                <c:pt idx="341">
                  <c:v>5.5291799999999998E-6</c:v>
                </c:pt>
                <c:pt idx="342">
                  <c:v>5.54381E-6</c:v>
                </c:pt>
                <c:pt idx="343">
                  <c:v>5.5584400000000003E-6</c:v>
                </c:pt>
                <c:pt idx="344">
                  <c:v>5.5730599999999998E-6</c:v>
                </c:pt>
                <c:pt idx="345">
                  <c:v>5.58769E-6</c:v>
                </c:pt>
                <c:pt idx="346">
                  <c:v>5.6023200000000003E-6</c:v>
                </c:pt>
                <c:pt idx="347">
                  <c:v>5.6168899999999997E-6</c:v>
                </c:pt>
                <c:pt idx="348">
                  <c:v>5.6265899999999998E-6</c:v>
                </c:pt>
                <c:pt idx="349">
                  <c:v>5.6362899999999999E-6</c:v>
                </c:pt>
                <c:pt idx="350">
                  <c:v>5.64599E-6</c:v>
                </c:pt>
                <c:pt idx="351">
                  <c:v>5.6556900000000001E-6</c:v>
                </c:pt>
                <c:pt idx="352">
                  <c:v>5.6653900000000001E-6</c:v>
                </c:pt>
                <c:pt idx="353">
                  <c:v>5.6750900000000002E-6</c:v>
                </c:pt>
                <c:pt idx="354">
                  <c:v>5.6847900000000003E-6</c:v>
                </c:pt>
                <c:pt idx="355">
                  <c:v>5.69406E-6</c:v>
                </c:pt>
                <c:pt idx="356">
                  <c:v>5.7033400000000004E-6</c:v>
                </c:pt>
                <c:pt idx="357">
                  <c:v>5.71261E-6</c:v>
                </c:pt>
                <c:pt idx="358">
                  <c:v>5.7218900000000004E-6</c:v>
                </c:pt>
                <c:pt idx="359">
                  <c:v>5.7311699999999999E-6</c:v>
                </c:pt>
                <c:pt idx="360">
                  <c:v>5.7379700000000004E-6</c:v>
                </c:pt>
                <c:pt idx="361">
                  <c:v>5.7453900000000002E-6</c:v>
                </c:pt>
                <c:pt idx="362">
                  <c:v>5.7528100000000001E-6</c:v>
                </c:pt>
                <c:pt idx="363">
                  <c:v>5.7602299999999999E-6</c:v>
                </c:pt>
                <c:pt idx="364">
                  <c:v>5.7670400000000003E-6</c:v>
                </c:pt>
                <c:pt idx="365">
                  <c:v>5.7732199999999998E-6</c:v>
                </c:pt>
                <c:pt idx="366">
                  <c:v>5.7794099999999999E-6</c:v>
                </c:pt>
                <c:pt idx="367">
                  <c:v>5.7855900000000003E-6</c:v>
                </c:pt>
                <c:pt idx="368">
                  <c:v>5.7917699999999998E-6</c:v>
                </c:pt>
                <c:pt idx="369">
                  <c:v>5.79796E-6</c:v>
                </c:pt>
                <c:pt idx="370">
                  <c:v>5.8041400000000003E-6</c:v>
                </c:pt>
                <c:pt idx="371">
                  <c:v>5.8103299999999996E-6</c:v>
                </c:pt>
                <c:pt idx="372">
                  <c:v>5.81651E-6</c:v>
                </c:pt>
                <c:pt idx="373">
                  <c:v>5.8227000000000002E-6</c:v>
                </c:pt>
                <c:pt idx="374">
                  <c:v>5.8288799999999997E-6</c:v>
                </c:pt>
                <c:pt idx="375">
                  <c:v>5.83506E-6</c:v>
                </c:pt>
                <c:pt idx="376">
                  <c:v>5.8412500000000002E-6</c:v>
                </c:pt>
                <c:pt idx="377">
                  <c:v>5.8474299999999997E-6</c:v>
                </c:pt>
                <c:pt idx="378">
                  <c:v>5.8536199999999999E-6</c:v>
                </c:pt>
                <c:pt idx="379">
                  <c:v>5.8598000000000002E-6</c:v>
                </c:pt>
                <c:pt idx="380">
                  <c:v>5.8659900000000004E-6</c:v>
                </c:pt>
                <c:pt idx="381">
                  <c:v>5.8721699999999999E-6</c:v>
                </c:pt>
                <c:pt idx="382">
                  <c:v>5.8783500000000002E-6</c:v>
                </c:pt>
                <c:pt idx="383">
                  <c:v>5.8845400000000004E-6</c:v>
                </c:pt>
                <c:pt idx="384">
                  <c:v>5.8907199999999999E-6</c:v>
                </c:pt>
                <c:pt idx="385">
                  <c:v>5.8969100000000001E-6</c:v>
                </c:pt>
                <c:pt idx="386">
                  <c:v>5.9030899999999996E-6</c:v>
                </c:pt>
                <c:pt idx="387">
                  <c:v>5.9123699999999999E-6</c:v>
                </c:pt>
                <c:pt idx="388">
                  <c:v>5.9247399999999996E-6</c:v>
                </c:pt>
                <c:pt idx="389">
                  <c:v>5.9402000000000003E-6</c:v>
                </c:pt>
                <c:pt idx="390">
                  <c:v>5.94947E-6</c:v>
                </c:pt>
                <c:pt idx="391">
                  <c:v>5.9556600000000002E-6</c:v>
                </c:pt>
                <c:pt idx="392">
                  <c:v>5.9618399999999997E-6</c:v>
                </c:pt>
                <c:pt idx="393">
                  <c:v>5.9680299999999998E-6</c:v>
                </c:pt>
                <c:pt idx="394">
                  <c:v>5.9742100000000002E-6</c:v>
                </c:pt>
                <c:pt idx="395">
                  <c:v>5.9803899999999997E-6</c:v>
                </c:pt>
                <c:pt idx="396">
                  <c:v>5.9865799999999999E-6</c:v>
                </c:pt>
                <c:pt idx="397">
                  <c:v>5.99168E-6</c:v>
                </c:pt>
                <c:pt idx="398">
                  <c:v>5.9933800000000004E-6</c:v>
                </c:pt>
                <c:pt idx="399">
                  <c:v>5.99938E-6</c:v>
                </c:pt>
                <c:pt idx="400">
                  <c:v>6.0038900000000004E-6</c:v>
                </c:pt>
                <c:pt idx="401">
                  <c:v>6.0100799999999997E-6</c:v>
                </c:pt>
                <c:pt idx="402">
                  <c:v>6.0162600000000001E-6</c:v>
                </c:pt>
                <c:pt idx="403">
                  <c:v>6.0218300000000001E-6</c:v>
                </c:pt>
                <c:pt idx="404">
                  <c:v>6.0274000000000001E-6</c:v>
                </c:pt>
                <c:pt idx="405">
                  <c:v>6.0341999999999998E-6</c:v>
                </c:pt>
                <c:pt idx="406">
                  <c:v>6.0434700000000003E-6</c:v>
                </c:pt>
                <c:pt idx="407">
                  <c:v>6.05894E-6</c:v>
                </c:pt>
                <c:pt idx="408">
                  <c:v>6.0712999999999998E-6</c:v>
                </c:pt>
                <c:pt idx="409">
                  <c:v>6.0805800000000001E-6</c:v>
                </c:pt>
                <c:pt idx="410">
                  <c:v>6.0867599999999996E-6</c:v>
                </c:pt>
                <c:pt idx="411">
                  <c:v>6.0929499999999998E-6</c:v>
                </c:pt>
                <c:pt idx="412">
                  <c:v>6.0991300000000002E-6</c:v>
                </c:pt>
                <c:pt idx="413">
                  <c:v>6.1053200000000004E-6</c:v>
                </c:pt>
                <c:pt idx="414">
                  <c:v>6.1114999999999998E-6</c:v>
                </c:pt>
                <c:pt idx="415">
                  <c:v>6.11769E-6</c:v>
                </c:pt>
                <c:pt idx="416">
                  <c:v>6.1238700000000004E-6</c:v>
                </c:pt>
                <c:pt idx="417">
                  <c:v>6.1300499999999999E-6</c:v>
                </c:pt>
                <c:pt idx="418">
                  <c:v>6.1362400000000001E-6</c:v>
                </c:pt>
                <c:pt idx="419">
                  <c:v>6.1424200000000004E-6</c:v>
                </c:pt>
                <c:pt idx="420">
                  <c:v>6.1486099999999997E-6</c:v>
                </c:pt>
                <c:pt idx="421">
                  <c:v>6.1547900000000001E-6</c:v>
                </c:pt>
                <c:pt idx="422">
                  <c:v>6.1609800000000003E-6</c:v>
                </c:pt>
                <c:pt idx="423">
                  <c:v>6.1671599999999998E-6</c:v>
                </c:pt>
                <c:pt idx="424">
                  <c:v>6.1733400000000001E-6</c:v>
                </c:pt>
                <c:pt idx="425">
                  <c:v>6.1795300000000003E-6</c:v>
                </c:pt>
                <c:pt idx="426">
                  <c:v>6.1857099999999998E-6</c:v>
                </c:pt>
                <c:pt idx="427">
                  <c:v>6.1919E-6</c:v>
                </c:pt>
                <c:pt idx="428">
                  <c:v>6.1980800000000003E-6</c:v>
                </c:pt>
                <c:pt idx="429">
                  <c:v>6.2042699999999996E-6</c:v>
                </c:pt>
                <c:pt idx="430">
                  <c:v>6.21045E-6</c:v>
                </c:pt>
                <c:pt idx="431">
                  <c:v>6.2166300000000003E-6</c:v>
                </c:pt>
                <c:pt idx="432">
                  <c:v>6.2228199999999997E-6</c:v>
                </c:pt>
                <c:pt idx="433">
                  <c:v>6.2311700000000002E-6</c:v>
                </c:pt>
                <c:pt idx="434">
                  <c:v>6.2376600000000002E-6</c:v>
                </c:pt>
                <c:pt idx="435">
                  <c:v>6.2463200000000004E-6</c:v>
                </c:pt>
                <c:pt idx="436">
                  <c:v>6.2549799999999997E-6</c:v>
                </c:pt>
                <c:pt idx="437">
                  <c:v>6.26363E-6</c:v>
                </c:pt>
                <c:pt idx="438">
                  <c:v>6.2733800000000002E-6</c:v>
                </c:pt>
                <c:pt idx="439">
                  <c:v>6.2831199999999997E-6</c:v>
                </c:pt>
                <c:pt idx="440">
                  <c:v>6.2928600000000001E-6</c:v>
                </c:pt>
                <c:pt idx="441">
                  <c:v>6.3025999999999996E-6</c:v>
                </c:pt>
                <c:pt idx="442">
                  <c:v>6.3123399999999999E-6</c:v>
                </c:pt>
                <c:pt idx="443">
                  <c:v>6.3202199999999998E-6</c:v>
                </c:pt>
                <c:pt idx="444">
                  <c:v>6.3295000000000001E-6</c:v>
                </c:pt>
                <c:pt idx="445">
                  <c:v>6.3387699999999998E-6</c:v>
                </c:pt>
                <c:pt idx="446">
                  <c:v>6.3480500000000001E-6</c:v>
                </c:pt>
                <c:pt idx="447">
                  <c:v>6.3573299999999997E-6</c:v>
                </c:pt>
                <c:pt idx="448">
                  <c:v>6.3712400000000003E-6</c:v>
                </c:pt>
                <c:pt idx="449">
                  <c:v>6.38516E-6</c:v>
                </c:pt>
                <c:pt idx="450">
                  <c:v>6.3954300000000002E-6</c:v>
                </c:pt>
                <c:pt idx="451">
                  <c:v>6.4067E-6</c:v>
                </c:pt>
                <c:pt idx="452">
                  <c:v>6.4179699999999998E-6</c:v>
                </c:pt>
                <c:pt idx="453">
                  <c:v>6.4292299999999998E-6</c:v>
                </c:pt>
                <c:pt idx="454">
                  <c:v>6.4405000000000004E-6</c:v>
                </c:pt>
                <c:pt idx="455">
                  <c:v>6.4574100000000001E-6</c:v>
                </c:pt>
                <c:pt idx="456">
                  <c:v>6.4743099999999999E-6</c:v>
                </c:pt>
                <c:pt idx="457">
                  <c:v>6.4913699999999998E-6</c:v>
                </c:pt>
                <c:pt idx="458">
                  <c:v>6.5085100000000003E-6</c:v>
                </c:pt>
                <c:pt idx="459">
                  <c:v>6.5256499999999999E-6</c:v>
                </c:pt>
                <c:pt idx="460">
                  <c:v>6.5427900000000004E-6</c:v>
                </c:pt>
                <c:pt idx="461">
                  <c:v>6.5599399999999999E-6</c:v>
                </c:pt>
                <c:pt idx="462">
                  <c:v>6.5771600000000001E-6</c:v>
                </c:pt>
                <c:pt idx="463">
                  <c:v>6.5945400000000004E-6</c:v>
                </c:pt>
                <c:pt idx="464">
                  <c:v>6.6119199999999999E-6</c:v>
                </c:pt>
                <c:pt idx="465">
                  <c:v>6.6293100000000001E-6</c:v>
                </c:pt>
                <c:pt idx="466">
                  <c:v>6.6524799999999997E-6</c:v>
                </c:pt>
                <c:pt idx="467">
                  <c:v>6.6758300000000001E-6</c:v>
                </c:pt>
                <c:pt idx="468">
                  <c:v>6.6993299999999999E-6</c:v>
                </c:pt>
                <c:pt idx="469">
                  <c:v>6.7228299999999998E-6</c:v>
                </c:pt>
                <c:pt idx="470">
                  <c:v>6.7463400000000004E-6</c:v>
                </c:pt>
                <c:pt idx="471">
                  <c:v>6.7700100000000003E-6</c:v>
                </c:pt>
                <c:pt idx="472">
                  <c:v>6.7938500000000002E-6</c:v>
                </c:pt>
                <c:pt idx="473">
                  <c:v>6.8176800000000003E-6</c:v>
                </c:pt>
                <c:pt idx="474">
                  <c:v>6.8415200000000002E-6</c:v>
                </c:pt>
                <c:pt idx="475">
                  <c:v>6.8655200000000003E-6</c:v>
                </c:pt>
                <c:pt idx="476">
                  <c:v>6.8896899999999996E-6</c:v>
                </c:pt>
                <c:pt idx="477">
                  <c:v>6.9138699999999996E-6</c:v>
                </c:pt>
                <c:pt idx="478">
                  <c:v>6.9501300000000002E-6</c:v>
                </c:pt>
                <c:pt idx="479">
                  <c:v>6.9869E-6</c:v>
                </c:pt>
                <c:pt idx="480">
                  <c:v>7.0236699999999998E-6</c:v>
                </c:pt>
                <c:pt idx="481">
                  <c:v>7.0606099999999996E-6</c:v>
                </c:pt>
                <c:pt idx="482">
                  <c:v>7.0979000000000003E-6</c:v>
                </c:pt>
                <c:pt idx="483">
                  <c:v>7.13519E-6</c:v>
                </c:pt>
                <c:pt idx="484">
                  <c:v>7.1728299999999997E-6</c:v>
                </c:pt>
                <c:pt idx="485">
                  <c:v>7.2106400000000003E-6</c:v>
                </c:pt>
                <c:pt idx="486">
                  <c:v>7.2484599999999999E-6</c:v>
                </c:pt>
                <c:pt idx="487">
                  <c:v>7.2868000000000003E-6</c:v>
                </c:pt>
                <c:pt idx="488">
                  <c:v>7.3251499999999997E-6</c:v>
                </c:pt>
                <c:pt idx="489">
                  <c:v>7.3636799999999998E-6</c:v>
                </c:pt>
                <c:pt idx="490">
                  <c:v>7.4025699999999997E-6</c:v>
                </c:pt>
                <c:pt idx="491">
                  <c:v>7.4414600000000004E-6</c:v>
                </c:pt>
                <c:pt idx="492">
                  <c:v>7.4807199999999999E-6</c:v>
                </c:pt>
                <c:pt idx="493">
                  <c:v>7.5201500000000003E-6</c:v>
                </c:pt>
                <c:pt idx="494">
                  <c:v>7.5464500000000004E-6</c:v>
                </c:pt>
                <c:pt idx="495">
                  <c:v>7.5765500000000003E-6</c:v>
                </c:pt>
                <c:pt idx="496">
                  <c:v>7.6046400000000003E-6</c:v>
                </c:pt>
                <c:pt idx="497">
                  <c:v>7.6269099999999996E-6</c:v>
                </c:pt>
                <c:pt idx="498">
                  <c:v>7.6436099999999998E-6</c:v>
                </c:pt>
                <c:pt idx="499">
                  <c:v>7.6603099999999992E-6</c:v>
                </c:pt>
                <c:pt idx="500">
                  <c:v>7.6770100000000002E-6</c:v>
                </c:pt>
                <c:pt idx="501">
                  <c:v>7.6924799999999999E-6</c:v>
                </c:pt>
                <c:pt idx="502">
                  <c:v>7.7023700000000006E-6</c:v>
                </c:pt>
                <c:pt idx="503">
                  <c:v>7.7122700000000003E-6</c:v>
                </c:pt>
                <c:pt idx="504">
                  <c:v>7.7221599999999993E-6</c:v>
                </c:pt>
                <c:pt idx="505">
                  <c:v>7.7310700000000008E-6</c:v>
                </c:pt>
                <c:pt idx="506">
                  <c:v>7.7399800000000007E-6</c:v>
                </c:pt>
                <c:pt idx="507">
                  <c:v>7.7483899999999995E-6</c:v>
                </c:pt>
                <c:pt idx="508">
                  <c:v>7.7558100000000002E-6</c:v>
                </c:pt>
                <c:pt idx="509">
                  <c:v>7.7632399999999999E-6</c:v>
                </c:pt>
                <c:pt idx="510">
                  <c:v>7.7706600000000006E-6</c:v>
                </c:pt>
                <c:pt idx="511">
                  <c:v>7.7780799999999996E-6</c:v>
                </c:pt>
                <c:pt idx="512">
                  <c:v>7.7855099999999993E-6</c:v>
                </c:pt>
                <c:pt idx="513">
                  <c:v>7.7929299999999999E-6</c:v>
                </c:pt>
                <c:pt idx="514">
                  <c:v>7.8003500000000006E-6</c:v>
                </c:pt>
                <c:pt idx="515">
                  <c:v>7.8077699999999996E-6</c:v>
                </c:pt>
                <c:pt idx="516">
                  <c:v>7.8151999999999993E-6</c:v>
                </c:pt>
                <c:pt idx="517">
                  <c:v>7.82262E-6</c:v>
                </c:pt>
                <c:pt idx="518">
                  <c:v>7.8300400000000007E-6</c:v>
                </c:pt>
                <c:pt idx="519">
                  <c:v>7.8374599999999997E-6</c:v>
                </c:pt>
                <c:pt idx="520">
                  <c:v>7.8473599999999994E-6</c:v>
                </c:pt>
                <c:pt idx="521">
                  <c:v>7.8597300000000007E-6</c:v>
                </c:pt>
                <c:pt idx="522">
                  <c:v>7.8745799999999994E-6</c:v>
                </c:pt>
                <c:pt idx="523">
                  <c:v>7.8844700000000001E-6</c:v>
                </c:pt>
                <c:pt idx="524">
                  <c:v>7.89338E-6</c:v>
                </c:pt>
                <c:pt idx="525">
                  <c:v>7.9000599999999997E-6</c:v>
                </c:pt>
                <c:pt idx="526">
                  <c:v>7.9077299999999992E-6</c:v>
                </c:pt>
                <c:pt idx="527">
                  <c:v>7.9131799999999993E-6</c:v>
                </c:pt>
                <c:pt idx="528">
                  <c:v>7.9206E-6</c:v>
                </c:pt>
                <c:pt idx="529">
                  <c:v>7.9262399999999999E-6</c:v>
                </c:pt>
                <c:pt idx="530">
                  <c:v>7.9294099999999997E-6</c:v>
                </c:pt>
                <c:pt idx="531">
                  <c:v>7.9361100000000008E-6</c:v>
                </c:pt>
                <c:pt idx="532">
                  <c:v>7.9428699999999994E-6</c:v>
                </c:pt>
                <c:pt idx="533">
                  <c:v>7.9478099999999994E-6</c:v>
                </c:pt>
                <c:pt idx="534">
                  <c:v>7.9537499999999999E-6</c:v>
                </c:pt>
                <c:pt idx="535">
                  <c:v>7.9619200000000005E-6</c:v>
                </c:pt>
                <c:pt idx="536">
                  <c:v>7.9686000000000002E-6</c:v>
                </c:pt>
                <c:pt idx="537">
                  <c:v>7.9775100000000001E-6</c:v>
                </c:pt>
                <c:pt idx="538">
                  <c:v>7.9874000000000008E-6</c:v>
                </c:pt>
                <c:pt idx="539">
                  <c:v>8.0096700000000002E-6</c:v>
                </c:pt>
                <c:pt idx="540">
                  <c:v>8.0195699999999999E-6</c:v>
                </c:pt>
                <c:pt idx="541">
                  <c:v>8.0269900000000005E-6</c:v>
                </c:pt>
                <c:pt idx="542">
                  <c:v>8.0344099999999995E-6</c:v>
                </c:pt>
                <c:pt idx="543">
                  <c:v>8.0418300000000002E-6</c:v>
                </c:pt>
                <c:pt idx="544">
                  <c:v>8.0492599999999999E-6</c:v>
                </c:pt>
                <c:pt idx="545">
                  <c:v>8.0566800000000006E-6</c:v>
                </c:pt>
                <c:pt idx="546">
                  <c:v>8.0640999999999996E-6</c:v>
                </c:pt>
                <c:pt idx="547">
                  <c:v>8.0715299999999993E-6</c:v>
                </c:pt>
                <c:pt idx="548">
                  <c:v>8.07895E-6</c:v>
                </c:pt>
                <c:pt idx="549">
                  <c:v>8.0863700000000006E-6</c:v>
                </c:pt>
                <c:pt idx="550">
                  <c:v>8.0937899999999996E-6</c:v>
                </c:pt>
                <c:pt idx="551">
                  <c:v>8.1012199999999993E-6</c:v>
                </c:pt>
                <c:pt idx="552">
                  <c:v>8.10864E-6</c:v>
                </c:pt>
                <c:pt idx="553">
                  <c:v>8.1160600000000007E-6</c:v>
                </c:pt>
                <c:pt idx="554">
                  <c:v>8.1257099999999998E-6</c:v>
                </c:pt>
                <c:pt idx="555">
                  <c:v>8.1353600000000007E-6</c:v>
                </c:pt>
                <c:pt idx="556">
                  <c:v>8.1417899999999999E-6</c:v>
                </c:pt>
                <c:pt idx="557">
                  <c:v>8.1531699999999997E-6</c:v>
                </c:pt>
                <c:pt idx="558">
                  <c:v>8.1645600000000003E-6</c:v>
                </c:pt>
                <c:pt idx="559">
                  <c:v>8.1759400000000002E-6</c:v>
                </c:pt>
                <c:pt idx="560">
                  <c:v>8.1873200000000001E-6</c:v>
                </c:pt>
                <c:pt idx="561">
                  <c:v>8.2017600000000006E-6</c:v>
                </c:pt>
                <c:pt idx="562">
                  <c:v>8.2161999999999994E-6</c:v>
                </c:pt>
                <c:pt idx="563">
                  <c:v>8.2378499999999994E-6</c:v>
                </c:pt>
                <c:pt idx="564">
                  <c:v>8.2595100000000001E-6</c:v>
                </c:pt>
                <c:pt idx="565">
                  <c:v>8.2811699999999992E-6</c:v>
                </c:pt>
                <c:pt idx="566">
                  <c:v>8.3094000000000004E-6</c:v>
                </c:pt>
                <c:pt idx="567">
                  <c:v>8.31598E-6</c:v>
                </c:pt>
                <c:pt idx="568">
                  <c:v>8.3453100000000002E-6</c:v>
                </c:pt>
                <c:pt idx="569">
                  <c:v>8.3746400000000005E-6</c:v>
                </c:pt>
                <c:pt idx="570">
                  <c:v>8.4039700000000008E-6</c:v>
                </c:pt>
                <c:pt idx="571">
                  <c:v>8.4332999999999994E-6</c:v>
                </c:pt>
                <c:pt idx="572">
                  <c:v>8.4630500000000002E-6</c:v>
                </c:pt>
                <c:pt idx="573">
                  <c:v>8.4927900000000004E-6</c:v>
                </c:pt>
                <c:pt idx="574">
                  <c:v>8.5225399999999996E-6</c:v>
                </c:pt>
                <c:pt idx="575">
                  <c:v>8.5522799999999997E-6</c:v>
                </c:pt>
                <c:pt idx="576">
                  <c:v>8.5824400000000005E-6</c:v>
                </c:pt>
                <c:pt idx="577">
                  <c:v>8.6126100000000002E-6</c:v>
                </c:pt>
                <c:pt idx="578">
                  <c:v>8.6427699999999992E-6</c:v>
                </c:pt>
                <c:pt idx="579">
                  <c:v>8.6654000000000001E-6</c:v>
                </c:pt>
                <c:pt idx="580">
                  <c:v>8.6882299999999997E-6</c:v>
                </c:pt>
                <c:pt idx="581">
                  <c:v>8.7111799999999992E-6</c:v>
                </c:pt>
                <c:pt idx="582">
                  <c:v>8.7341199999999996E-6</c:v>
                </c:pt>
                <c:pt idx="583">
                  <c:v>8.7570600000000001E-6</c:v>
                </c:pt>
                <c:pt idx="584">
                  <c:v>8.7800000000000006E-6</c:v>
                </c:pt>
                <c:pt idx="585">
                  <c:v>8.8030500000000004E-6</c:v>
                </c:pt>
                <c:pt idx="586">
                  <c:v>8.8263200000000002E-6</c:v>
                </c:pt>
                <c:pt idx="587">
                  <c:v>8.8418299999999993E-6</c:v>
                </c:pt>
                <c:pt idx="588">
                  <c:v>8.8573400000000001E-6</c:v>
                </c:pt>
                <c:pt idx="589">
                  <c:v>8.8728499999999993E-6</c:v>
                </c:pt>
                <c:pt idx="590">
                  <c:v>8.8883600000000001E-6</c:v>
                </c:pt>
                <c:pt idx="591">
                  <c:v>8.9038699999999992E-6</c:v>
                </c:pt>
                <c:pt idx="592">
                  <c:v>8.91938E-6</c:v>
                </c:pt>
                <c:pt idx="593">
                  <c:v>8.9363299999999999E-6</c:v>
                </c:pt>
                <c:pt idx="594">
                  <c:v>8.9532700000000008E-6</c:v>
                </c:pt>
                <c:pt idx="595">
                  <c:v>8.9645700000000001E-6</c:v>
                </c:pt>
                <c:pt idx="596">
                  <c:v>8.9758600000000005E-6</c:v>
                </c:pt>
                <c:pt idx="597">
                  <c:v>8.9871599999999999E-6</c:v>
                </c:pt>
                <c:pt idx="598">
                  <c:v>8.9984500000000002E-6</c:v>
                </c:pt>
                <c:pt idx="599">
                  <c:v>9.0097499999999996E-6</c:v>
                </c:pt>
                <c:pt idx="600">
                  <c:v>9.0225500000000005E-6</c:v>
                </c:pt>
                <c:pt idx="601">
                  <c:v>9.0353400000000008E-6</c:v>
                </c:pt>
                <c:pt idx="602">
                  <c:v>9.0481400000000001E-6</c:v>
                </c:pt>
                <c:pt idx="603">
                  <c:v>9.0566700000000005E-6</c:v>
                </c:pt>
                <c:pt idx="604">
                  <c:v>9.0651999999999992E-6</c:v>
                </c:pt>
                <c:pt idx="605">
                  <c:v>9.0737299999999996E-6</c:v>
                </c:pt>
                <c:pt idx="606">
                  <c:v>9.0840899999999993E-6</c:v>
                </c:pt>
                <c:pt idx="607">
                  <c:v>9.09323E-6</c:v>
                </c:pt>
                <c:pt idx="608">
                  <c:v>9.1023700000000007E-6</c:v>
                </c:pt>
                <c:pt idx="609">
                  <c:v>9.1115200000000005E-6</c:v>
                </c:pt>
                <c:pt idx="610">
                  <c:v>9.1206599999999995E-6</c:v>
                </c:pt>
                <c:pt idx="611">
                  <c:v>9.1295499999999997E-6</c:v>
                </c:pt>
                <c:pt idx="612">
                  <c:v>9.1379600000000002E-6</c:v>
                </c:pt>
                <c:pt idx="613">
                  <c:v>9.1463700000000007E-6</c:v>
                </c:pt>
                <c:pt idx="614">
                  <c:v>9.1519800000000001E-6</c:v>
                </c:pt>
                <c:pt idx="615">
                  <c:v>9.1575800000000005E-6</c:v>
                </c:pt>
                <c:pt idx="616">
                  <c:v>9.1631899999999999E-6</c:v>
                </c:pt>
                <c:pt idx="617">
                  <c:v>9.1687999999999994E-6</c:v>
                </c:pt>
                <c:pt idx="618">
                  <c:v>9.1752600000000006E-6</c:v>
                </c:pt>
                <c:pt idx="619">
                  <c:v>9.1807399999999994E-6</c:v>
                </c:pt>
                <c:pt idx="620">
                  <c:v>9.1862199999999999E-6</c:v>
                </c:pt>
                <c:pt idx="621">
                  <c:v>9.1917099999999994E-6</c:v>
                </c:pt>
                <c:pt idx="622">
                  <c:v>9.1971899999999999E-6</c:v>
                </c:pt>
                <c:pt idx="623">
                  <c:v>9.2032899999999998E-6</c:v>
                </c:pt>
                <c:pt idx="624">
                  <c:v>9.2081599999999999E-6</c:v>
                </c:pt>
                <c:pt idx="625">
                  <c:v>9.2130400000000008E-6</c:v>
                </c:pt>
                <c:pt idx="626">
                  <c:v>9.2179099999999993E-6</c:v>
                </c:pt>
                <c:pt idx="627">
                  <c:v>9.2227900000000002E-6</c:v>
                </c:pt>
                <c:pt idx="628">
                  <c:v>9.2276600000000003E-6</c:v>
                </c:pt>
                <c:pt idx="629">
                  <c:v>9.2325399999999995E-6</c:v>
                </c:pt>
                <c:pt idx="630">
                  <c:v>9.2374099999999997E-6</c:v>
                </c:pt>
                <c:pt idx="631">
                  <c:v>9.2422900000000006E-6</c:v>
                </c:pt>
                <c:pt idx="632">
                  <c:v>9.2471600000000008E-6</c:v>
                </c:pt>
                <c:pt idx="633">
                  <c:v>9.2520399999999999E-6</c:v>
                </c:pt>
                <c:pt idx="634">
                  <c:v>9.2569100000000001E-6</c:v>
                </c:pt>
                <c:pt idx="635">
                  <c:v>9.2617899999999993E-6</c:v>
                </c:pt>
                <c:pt idx="636">
                  <c:v>9.2666599999999995E-6</c:v>
                </c:pt>
                <c:pt idx="637">
                  <c:v>9.2715400000000003E-6</c:v>
                </c:pt>
                <c:pt idx="638">
                  <c:v>9.2764100000000005E-6</c:v>
                </c:pt>
                <c:pt idx="639">
                  <c:v>9.2837200000000003E-6</c:v>
                </c:pt>
                <c:pt idx="640">
                  <c:v>9.2910400000000007E-6</c:v>
                </c:pt>
                <c:pt idx="641">
                  <c:v>9.2983500000000005E-6</c:v>
                </c:pt>
                <c:pt idx="642">
                  <c:v>9.3080999999999999E-6</c:v>
                </c:pt>
                <c:pt idx="643">
                  <c:v>9.3324700000000005E-6</c:v>
                </c:pt>
                <c:pt idx="644">
                  <c:v>9.3422199999999998E-6</c:v>
                </c:pt>
                <c:pt idx="645">
                  <c:v>9.3495400000000003E-6</c:v>
                </c:pt>
                <c:pt idx="646">
                  <c:v>9.35685E-6</c:v>
                </c:pt>
                <c:pt idx="647">
                  <c:v>9.3636800000000001E-6</c:v>
                </c:pt>
                <c:pt idx="648">
                  <c:v>9.3704999999999995E-6</c:v>
                </c:pt>
                <c:pt idx="649">
                  <c:v>9.3778099999999992E-6</c:v>
                </c:pt>
                <c:pt idx="650">
                  <c:v>9.3846899999999994E-6</c:v>
                </c:pt>
                <c:pt idx="651">
                  <c:v>9.3895099999999995E-6</c:v>
                </c:pt>
                <c:pt idx="652">
                  <c:v>9.3958499999999992E-6</c:v>
                </c:pt>
                <c:pt idx="653">
                  <c:v>9.40073E-6</c:v>
                </c:pt>
                <c:pt idx="654">
                  <c:v>9.4080399999999998E-6</c:v>
                </c:pt>
                <c:pt idx="655">
                  <c:v>9.4153499999999996E-6</c:v>
                </c:pt>
                <c:pt idx="656">
                  <c:v>9.4226599999999993E-6</c:v>
                </c:pt>
                <c:pt idx="657">
                  <c:v>9.4299700000000008E-6</c:v>
                </c:pt>
                <c:pt idx="658">
                  <c:v>9.43485E-6</c:v>
                </c:pt>
                <c:pt idx="659">
                  <c:v>9.4445999999999993E-6</c:v>
                </c:pt>
                <c:pt idx="660">
                  <c:v>9.4640999999999997E-6</c:v>
                </c:pt>
                <c:pt idx="661">
                  <c:v>9.4762900000000004E-6</c:v>
                </c:pt>
                <c:pt idx="662">
                  <c:v>9.4836000000000001E-6</c:v>
                </c:pt>
                <c:pt idx="663">
                  <c:v>9.4909099999999999E-6</c:v>
                </c:pt>
                <c:pt idx="664">
                  <c:v>9.4982300000000004E-6</c:v>
                </c:pt>
                <c:pt idx="665">
                  <c:v>9.5031000000000005E-6</c:v>
                </c:pt>
                <c:pt idx="666">
                  <c:v>9.5079700000000007E-6</c:v>
                </c:pt>
                <c:pt idx="667">
                  <c:v>9.5128499999999999E-6</c:v>
                </c:pt>
                <c:pt idx="668">
                  <c:v>9.5177200000000001E-6</c:v>
                </c:pt>
                <c:pt idx="669">
                  <c:v>9.5225999999999993E-6</c:v>
                </c:pt>
                <c:pt idx="670">
                  <c:v>9.5274800000000001E-6</c:v>
                </c:pt>
                <c:pt idx="671">
                  <c:v>9.5323500000000003E-6</c:v>
                </c:pt>
                <c:pt idx="672">
                  <c:v>9.5372299999999995E-6</c:v>
                </c:pt>
                <c:pt idx="673">
                  <c:v>9.5420999999999997E-6</c:v>
                </c:pt>
                <c:pt idx="674">
                  <c:v>9.5469699999999998E-6</c:v>
                </c:pt>
                <c:pt idx="675">
                  <c:v>9.5518500000000007E-6</c:v>
                </c:pt>
                <c:pt idx="676">
                  <c:v>9.5567199999999992E-6</c:v>
                </c:pt>
                <c:pt idx="677">
                  <c:v>9.5616000000000001E-6</c:v>
                </c:pt>
                <c:pt idx="678">
                  <c:v>9.5664700000000002E-6</c:v>
                </c:pt>
                <c:pt idx="679">
                  <c:v>9.5713499999999994E-6</c:v>
                </c:pt>
                <c:pt idx="680">
                  <c:v>9.5772000000000004E-6</c:v>
                </c:pt>
                <c:pt idx="681">
                  <c:v>9.5830499999999997E-6</c:v>
                </c:pt>
                <c:pt idx="682">
                  <c:v>9.5889000000000006E-6</c:v>
                </c:pt>
                <c:pt idx="683">
                  <c:v>9.5947499999999999E-6</c:v>
                </c:pt>
                <c:pt idx="684">
                  <c:v>9.5996200000000001E-6</c:v>
                </c:pt>
                <c:pt idx="685">
                  <c:v>9.6044999999999993E-6</c:v>
                </c:pt>
                <c:pt idx="686">
                  <c:v>9.6093800000000001E-6</c:v>
                </c:pt>
                <c:pt idx="687">
                  <c:v>9.6166899999999999E-6</c:v>
                </c:pt>
                <c:pt idx="688">
                  <c:v>9.6239999999999997E-6</c:v>
                </c:pt>
                <c:pt idx="689">
                  <c:v>9.6313099999999994E-6</c:v>
                </c:pt>
                <c:pt idx="690">
                  <c:v>9.6374099999999993E-6</c:v>
                </c:pt>
                <c:pt idx="691">
                  <c:v>9.6447200000000007E-6</c:v>
                </c:pt>
                <c:pt idx="692">
                  <c:v>9.6520300000000005E-6</c:v>
                </c:pt>
                <c:pt idx="693">
                  <c:v>9.6593400000000003E-6</c:v>
                </c:pt>
                <c:pt idx="694">
                  <c:v>9.6666600000000007E-6</c:v>
                </c:pt>
                <c:pt idx="695">
                  <c:v>9.6739700000000005E-6</c:v>
                </c:pt>
                <c:pt idx="696">
                  <c:v>9.6812800000000003E-6</c:v>
                </c:pt>
                <c:pt idx="697">
                  <c:v>9.68859E-6</c:v>
                </c:pt>
                <c:pt idx="698">
                  <c:v>9.6971299999999994E-6</c:v>
                </c:pt>
                <c:pt idx="699">
                  <c:v>9.7068800000000005E-6</c:v>
                </c:pt>
                <c:pt idx="700">
                  <c:v>9.7166200000000008E-6</c:v>
                </c:pt>
                <c:pt idx="701">
                  <c:v>9.7263700000000002E-6</c:v>
                </c:pt>
                <c:pt idx="702">
                  <c:v>9.7361300000000002E-6</c:v>
                </c:pt>
                <c:pt idx="703">
                  <c:v>9.7458799999999996E-6</c:v>
                </c:pt>
                <c:pt idx="704">
                  <c:v>9.7556199999999999E-6</c:v>
                </c:pt>
                <c:pt idx="705">
                  <c:v>9.76538E-6</c:v>
                </c:pt>
                <c:pt idx="706">
                  <c:v>9.7763399999999993E-6</c:v>
                </c:pt>
                <c:pt idx="707">
                  <c:v>9.7885299999999999E-6</c:v>
                </c:pt>
                <c:pt idx="708">
                  <c:v>9.8007200000000006E-6</c:v>
                </c:pt>
                <c:pt idx="709">
                  <c:v>9.8129099999999995E-6</c:v>
                </c:pt>
                <c:pt idx="710">
                  <c:v>9.8250899999999995E-6</c:v>
                </c:pt>
                <c:pt idx="711">
                  <c:v>9.8372800000000001E-6</c:v>
                </c:pt>
                <c:pt idx="712">
                  <c:v>9.8494700000000008E-6</c:v>
                </c:pt>
                <c:pt idx="713">
                  <c:v>9.8616599999999997E-6</c:v>
                </c:pt>
                <c:pt idx="714">
                  <c:v>9.8756700000000006E-6</c:v>
                </c:pt>
                <c:pt idx="715">
                  <c:v>9.8915199999999998E-6</c:v>
                </c:pt>
                <c:pt idx="716">
                  <c:v>9.90736E-6</c:v>
                </c:pt>
                <c:pt idx="717">
                  <c:v>9.9232000000000001E-6</c:v>
                </c:pt>
                <c:pt idx="718">
                  <c:v>9.9390499999999993E-6</c:v>
                </c:pt>
                <c:pt idx="719">
                  <c:v>9.9548899999999995E-6</c:v>
                </c:pt>
                <c:pt idx="720">
                  <c:v>9.9707299999999997E-6</c:v>
                </c:pt>
                <c:pt idx="721">
                  <c:v>9.9865800000000005E-6</c:v>
                </c:pt>
                <c:pt idx="722">
                  <c:v>1.00033E-5</c:v>
                </c:pt>
                <c:pt idx="723">
                  <c:v>1.0020899999999999E-5</c:v>
                </c:pt>
                <c:pt idx="724">
                  <c:v>1.0038600000000001E-5</c:v>
                </c:pt>
                <c:pt idx="725">
                  <c:v>1.00562E-5</c:v>
                </c:pt>
                <c:pt idx="726">
                  <c:v>1.0082600000000001E-5</c:v>
                </c:pt>
                <c:pt idx="727">
                  <c:v>1.0109099999999999E-5</c:v>
                </c:pt>
                <c:pt idx="728">
                  <c:v>1.01355E-5</c:v>
                </c:pt>
                <c:pt idx="729">
                  <c:v>1.0162299999999999E-5</c:v>
                </c:pt>
                <c:pt idx="730">
                  <c:v>1.01891E-5</c:v>
                </c:pt>
                <c:pt idx="731">
                  <c:v>1.02159E-5</c:v>
                </c:pt>
                <c:pt idx="732">
                  <c:v>1.02428E-5</c:v>
                </c:pt>
                <c:pt idx="733">
                  <c:v>1.0269600000000001E-5</c:v>
                </c:pt>
                <c:pt idx="734">
                  <c:v>1.0296600000000001E-5</c:v>
                </c:pt>
                <c:pt idx="735">
                  <c:v>1.03148E-5</c:v>
                </c:pt>
                <c:pt idx="736">
                  <c:v>1.0351E-5</c:v>
                </c:pt>
                <c:pt idx="737">
                  <c:v>1.03873E-5</c:v>
                </c:pt>
                <c:pt idx="738">
                  <c:v>1.0423499999999999E-5</c:v>
                </c:pt>
                <c:pt idx="739">
                  <c:v>1.04603E-5</c:v>
                </c:pt>
                <c:pt idx="740">
                  <c:v>1.0497E-5</c:v>
                </c:pt>
                <c:pt idx="741">
                  <c:v>1.0533800000000001E-5</c:v>
                </c:pt>
                <c:pt idx="742">
                  <c:v>1.05706E-5</c:v>
                </c:pt>
                <c:pt idx="743">
                  <c:v>1.06078E-5</c:v>
                </c:pt>
                <c:pt idx="744">
                  <c:v>1.0645100000000001E-5</c:v>
                </c:pt>
                <c:pt idx="745">
                  <c:v>1.06824E-5</c:v>
                </c:pt>
                <c:pt idx="746">
                  <c:v>1.0738600000000001E-5</c:v>
                </c:pt>
                <c:pt idx="747">
                  <c:v>1.07953E-5</c:v>
                </c:pt>
                <c:pt idx="748">
                  <c:v>1.0852E-5</c:v>
                </c:pt>
                <c:pt idx="749">
                  <c:v>1.0909300000000001E-5</c:v>
                </c:pt>
                <c:pt idx="750">
                  <c:v>1.09668E-5</c:v>
                </c:pt>
                <c:pt idx="751">
                  <c:v>1.10243E-5</c:v>
                </c:pt>
                <c:pt idx="752">
                  <c:v>1.10826E-5</c:v>
                </c:pt>
                <c:pt idx="753">
                  <c:v>1.1141000000000001E-5</c:v>
                </c:pt>
                <c:pt idx="754">
                  <c:v>1.1179799999999999E-5</c:v>
                </c:pt>
                <c:pt idx="755">
                  <c:v>1.1258699999999999E-5</c:v>
                </c:pt>
                <c:pt idx="756">
                  <c:v>1.13376E-5</c:v>
                </c:pt>
                <c:pt idx="757">
                  <c:v>1.14175E-5</c:v>
                </c:pt>
                <c:pt idx="758">
                  <c:v>1.14975E-5</c:v>
                </c:pt>
                <c:pt idx="759">
                  <c:v>1.15786E-5</c:v>
                </c:pt>
                <c:pt idx="760">
                  <c:v>1.16597E-5</c:v>
                </c:pt>
                <c:pt idx="761">
                  <c:v>1.1742E-5</c:v>
                </c:pt>
                <c:pt idx="762">
                  <c:v>1.1824199999999999E-5</c:v>
                </c:pt>
                <c:pt idx="763">
                  <c:v>1.1907599999999999E-5</c:v>
                </c:pt>
                <c:pt idx="764">
                  <c:v>1.20333E-5</c:v>
                </c:pt>
                <c:pt idx="765">
                  <c:v>1.2160199999999999E-5</c:v>
                </c:pt>
                <c:pt idx="766">
                  <c:v>1.22889E-5</c:v>
                </c:pt>
                <c:pt idx="767">
                  <c:v>1.24188E-5</c:v>
                </c:pt>
                <c:pt idx="768">
                  <c:v>1.25499E-5</c:v>
                </c:pt>
                <c:pt idx="769">
                  <c:v>1.26822E-5</c:v>
                </c:pt>
                <c:pt idx="770">
                  <c:v>1.28164E-5</c:v>
                </c:pt>
                <c:pt idx="771">
                  <c:v>1.29518E-5</c:v>
                </c:pt>
                <c:pt idx="772">
                  <c:v>1.31346E-5</c:v>
                </c:pt>
                <c:pt idx="773">
                  <c:v>1.3319899999999999E-5</c:v>
                </c:pt>
                <c:pt idx="774">
                  <c:v>1.35078E-5</c:v>
                </c:pt>
                <c:pt idx="775">
                  <c:v>1.3698399999999999E-5</c:v>
                </c:pt>
                <c:pt idx="776">
                  <c:v>1.3891599999999999E-5</c:v>
                </c:pt>
                <c:pt idx="777">
                  <c:v>1.40876E-5</c:v>
                </c:pt>
                <c:pt idx="778">
                  <c:v>1.4286300000000001E-5</c:v>
                </c:pt>
                <c:pt idx="779">
                  <c:v>1.4487900000000001E-5</c:v>
                </c:pt>
                <c:pt idx="780">
                  <c:v>1.46923E-5</c:v>
                </c:pt>
                <c:pt idx="781">
                  <c:v>1.48996E-5</c:v>
                </c:pt>
                <c:pt idx="782">
                  <c:v>1.5109800000000001E-5</c:v>
                </c:pt>
                <c:pt idx="783">
                  <c:v>1.5322999999999999E-5</c:v>
                </c:pt>
                <c:pt idx="784">
                  <c:v>1.5598900000000001E-5</c:v>
                </c:pt>
                <c:pt idx="785">
                  <c:v>1.5818999999999999E-5</c:v>
                </c:pt>
                <c:pt idx="786">
                  <c:v>1.60421E-5</c:v>
                </c:pt>
                <c:pt idx="787">
                  <c:v>1.6268499999999998E-5</c:v>
                </c:pt>
                <c:pt idx="788">
                  <c:v>1.6498E-5</c:v>
                </c:pt>
                <c:pt idx="789">
                  <c:v>1.6730699999999999E-5</c:v>
                </c:pt>
                <c:pt idx="790">
                  <c:v>1.6907800000000001E-5</c:v>
                </c:pt>
                <c:pt idx="791">
                  <c:v>1.70865E-5</c:v>
                </c:pt>
                <c:pt idx="792">
                  <c:v>1.7266799999999999E-5</c:v>
                </c:pt>
                <c:pt idx="793">
                  <c:v>1.7448900000000002E-5</c:v>
                </c:pt>
                <c:pt idx="794">
                  <c:v>1.7572E-5</c:v>
                </c:pt>
                <c:pt idx="795">
                  <c:v>1.7695099999999999E-5</c:v>
                </c:pt>
                <c:pt idx="796">
                  <c:v>1.7819899999999999E-5</c:v>
                </c:pt>
                <c:pt idx="797">
                  <c:v>1.7944700000000001E-5</c:v>
                </c:pt>
                <c:pt idx="798">
                  <c:v>1.8071300000000001E-5</c:v>
                </c:pt>
                <c:pt idx="799">
                  <c:v>1.8166199999999999E-5</c:v>
                </c:pt>
                <c:pt idx="800">
                  <c:v>1.8262099999999999E-5</c:v>
                </c:pt>
                <c:pt idx="801">
                  <c:v>1.83583E-5</c:v>
                </c:pt>
                <c:pt idx="802">
                  <c:v>1.8454600000000001E-5</c:v>
                </c:pt>
                <c:pt idx="803">
                  <c:v>1.8519700000000002E-5</c:v>
                </c:pt>
                <c:pt idx="804">
                  <c:v>1.8584799999999999E-5</c:v>
                </c:pt>
                <c:pt idx="805">
                  <c:v>1.8649899999999999E-5</c:v>
                </c:pt>
                <c:pt idx="806">
                  <c:v>1.8715E-5</c:v>
                </c:pt>
                <c:pt idx="807">
                  <c:v>1.8780999999999999E-5</c:v>
                </c:pt>
                <c:pt idx="808">
                  <c:v>1.8847000000000001E-5</c:v>
                </c:pt>
                <c:pt idx="809">
                  <c:v>1.8896500000000001E-5</c:v>
                </c:pt>
                <c:pt idx="810">
                  <c:v>1.8946000000000001E-5</c:v>
                </c:pt>
                <c:pt idx="811">
                  <c:v>1.8995799999999999E-5</c:v>
                </c:pt>
                <c:pt idx="812">
                  <c:v>1.9046E-5</c:v>
                </c:pt>
                <c:pt idx="813">
                  <c:v>1.9096199999999999E-5</c:v>
                </c:pt>
                <c:pt idx="814">
                  <c:v>1.91464E-5</c:v>
                </c:pt>
                <c:pt idx="815">
                  <c:v>1.9179799999999999E-5</c:v>
                </c:pt>
                <c:pt idx="816">
                  <c:v>1.9213300000000001E-5</c:v>
                </c:pt>
                <c:pt idx="817">
                  <c:v>1.92468E-5</c:v>
                </c:pt>
                <c:pt idx="818">
                  <c:v>1.9287899999999999E-5</c:v>
                </c:pt>
                <c:pt idx="819">
                  <c:v>1.9328900000000001E-5</c:v>
                </c:pt>
                <c:pt idx="820">
                  <c:v>1.93563E-5</c:v>
                </c:pt>
                <c:pt idx="821">
                  <c:v>1.9383699999999999E-5</c:v>
                </c:pt>
                <c:pt idx="822">
                  <c:v>1.9411100000000001E-5</c:v>
                </c:pt>
                <c:pt idx="823">
                  <c:v>1.94385E-5</c:v>
                </c:pt>
                <c:pt idx="824">
                  <c:v>1.9465899999999999E-5</c:v>
                </c:pt>
                <c:pt idx="825">
                  <c:v>1.9487299999999999E-5</c:v>
                </c:pt>
                <c:pt idx="826">
                  <c:v>1.9508699999999998E-5</c:v>
                </c:pt>
                <c:pt idx="827">
                  <c:v>1.9530100000000001E-5</c:v>
                </c:pt>
                <c:pt idx="828">
                  <c:v>1.9551500000000001E-5</c:v>
                </c:pt>
                <c:pt idx="829">
                  <c:v>1.9573E-5</c:v>
                </c:pt>
                <c:pt idx="830">
                  <c:v>1.95944E-5</c:v>
                </c:pt>
                <c:pt idx="831">
                  <c:v>1.9615799999999999E-5</c:v>
                </c:pt>
                <c:pt idx="832">
                  <c:v>1.9637199999999999E-5</c:v>
                </c:pt>
                <c:pt idx="833">
                  <c:v>1.9653400000000001E-5</c:v>
                </c:pt>
                <c:pt idx="834">
                  <c:v>1.9669599999999999E-5</c:v>
                </c:pt>
                <c:pt idx="835">
                  <c:v>1.96858E-5</c:v>
                </c:pt>
                <c:pt idx="836">
                  <c:v>1.9702099999999999E-5</c:v>
                </c:pt>
                <c:pt idx="837">
                  <c:v>1.9718300000000001E-5</c:v>
                </c:pt>
                <c:pt idx="838">
                  <c:v>1.9734499999999999E-5</c:v>
                </c:pt>
                <c:pt idx="839">
                  <c:v>1.97507E-5</c:v>
                </c:pt>
                <c:pt idx="840">
                  <c:v>1.9766899999999999E-5</c:v>
                </c:pt>
                <c:pt idx="841">
                  <c:v>1.9781900000000001E-5</c:v>
                </c:pt>
                <c:pt idx="842">
                  <c:v>1.9793199999999999E-5</c:v>
                </c:pt>
                <c:pt idx="843">
                  <c:v>1.98045E-5</c:v>
                </c:pt>
                <c:pt idx="844">
                  <c:v>1.9815800000000001E-5</c:v>
                </c:pt>
                <c:pt idx="845">
                  <c:v>1.9827099999999999E-5</c:v>
                </c:pt>
                <c:pt idx="846">
                  <c:v>1.98369E-5</c:v>
                </c:pt>
                <c:pt idx="847">
                  <c:v>1.9846800000000001E-5</c:v>
                </c:pt>
                <c:pt idx="848">
                  <c:v>1.9856599999999999E-5</c:v>
                </c:pt>
                <c:pt idx="849">
                  <c:v>1.98665E-5</c:v>
                </c:pt>
                <c:pt idx="850">
                  <c:v>1.9875099999999999E-5</c:v>
                </c:pt>
                <c:pt idx="851">
                  <c:v>1.9883800000000001E-5</c:v>
                </c:pt>
                <c:pt idx="852">
                  <c:v>1.98925E-5</c:v>
                </c:pt>
                <c:pt idx="853">
                  <c:v>1.9901199999999998E-5</c:v>
                </c:pt>
                <c:pt idx="854">
                  <c:v>1.9909900000000001E-5</c:v>
                </c:pt>
                <c:pt idx="855">
                  <c:v>1.9918599999999999E-5</c:v>
                </c:pt>
                <c:pt idx="856">
                  <c:v>1.9927200000000001E-5</c:v>
                </c:pt>
                <c:pt idx="857">
                  <c:v>1.99359E-5</c:v>
                </c:pt>
                <c:pt idx="858">
                  <c:v>1.9941699999999999E-5</c:v>
                </c:pt>
                <c:pt idx="859">
                  <c:v>1.9947499999999998E-5</c:v>
                </c:pt>
                <c:pt idx="860">
                  <c:v>1.9953300000000001E-5</c:v>
                </c:pt>
                <c:pt idx="861">
                  <c:v>1.99591E-5</c:v>
                </c:pt>
                <c:pt idx="862">
                  <c:v>1.9964899999999999E-5</c:v>
                </c:pt>
                <c:pt idx="863">
                  <c:v>1.9970699999999998E-5</c:v>
                </c:pt>
                <c:pt idx="864">
                  <c:v>1.9976400000000001E-5</c:v>
                </c:pt>
                <c:pt idx="865">
                  <c:v>1.99822E-5</c:v>
                </c:pt>
                <c:pt idx="866">
                  <c:v>1.9987999999999999E-5</c:v>
                </c:pt>
                <c:pt idx="867">
                  <c:v>1.9993800000000002E-5</c:v>
                </c:pt>
                <c:pt idx="868">
                  <c:v>1.9999600000000001E-5</c:v>
                </c:pt>
                <c:pt idx="869">
                  <c:v>2.00054E-5</c:v>
                </c:pt>
                <c:pt idx="870">
                  <c:v>2.0012000000000001E-5</c:v>
                </c:pt>
                <c:pt idx="871">
                  <c:v>2.0018599999999998E-5</c:v>
                </c:pt>
                <c:pt idx="872">
                  <c:v>2.0025199999999999E-5</c:v>
                </c:pt>
                <c:pt idx="873">
                  <c:v>2.00318E-5</c:v>
                </c:pt>
                <c:pt idx="874">
                  <c:v>2.00378E-5</c:v>
                </c:pt>
                <c:pt idx="875">
                  <c:v>2.0043799999999999E-5</c:v>
                </c:pt>
                <c:pt idx="876">
                  <c:v>2.0049899999999999E-5</c:v>
                </c:pt>
                <c:pt idx="877">
                  <c:v>2.0055899999999999E-5</c:v>
                </c:pt>
                <c:pt idx="878">
                  <c:v>2.00628E-5</c:v>
                </c:pt>
                <c:pt idx="879">
                  <c:v>2.0069799999999999E-5</c:v>
                </c:pt>
                <c:pt idx="880">
                  <c:v>2.00767E-5</c:v>
                </c:pt>
                <c:pt idx="881">
                  <c:v>2.0083699999999999E-5</c:v>
                </c:pt>
                <c:pt idx="882">
                  <c:v>2.00906E-5</c:v>
                </c:pt>
                <c:pt idx="883">
                  <c:v>2.00999E-5</c:v>
                </c:pt>
                <c:pt idx="884">
                  <c:v>2.01091E-5</c:v>
                </c:pt>
                <c:pt idx="885">
                  <c:v>2.0120699999999999E-5</c:v>
                </c:pt>
                <c:pt idx="886">
                  <c:v>2.0153099999999999E-5</c:v>
                </c:pt>
                <c:pt idx="887">
                  <c:v>2.0166999999999999E-5</c:v>
                </c:pt>
                <c:pt idx="888">
                  <c:v>2.0176299999999999E-5</c:v>
                </c:pt>
                <c:pt idx="889">
                  <c:v>2.0185499999999998E-5</c:v>
                </c:pt>
                <c:pt idx="890">
                  <c:v>2.0194799999999998E-5</c:v>
                </c:pt>
                <c:pt idx="891">
                  <c:v>2.0204099999999999E-5</c:v>
                </c:pt>
                <c:pt idx="892">
                  <c:v>2.0211700000000002E-5</c:v>
                </c:pt>
                <c:pt idx="893">
                  <c:v>2.0218900000000001E-5</c:v>
                </c:pt>
                <c:pt idx="894">
                  <c:v>2.02265E-5</c:v>
                </c:pt>
                <c:pt idx="895">
                  <c:v>2.02294E-5</c:v>
                </c:pt>
                <c:pt idx="896">
                  <c:v>2.0238299999999999E-5</c:v>
                </c:pt>
                <c:pt idx="897">
                  <c:v>2.0245300000000001E-5</c:v>
                </c:pt>
                <c:pt idx="898">
                  <c:v>2.0253599999999999E-5</c:v>
                </c:pt>
                <c:pt idx="899">
                  <c:v>2.0259600000000002E-5</c:v>
                </c:pt>
                <c:pt idx="900">
                  <c:v>2.0268899999999998E-5</c:v>
                </c:pt>
                <c:pt idx="901">
                  <c:v>2.0278199999999998E-5</c:v>
                </c:pt>
                <c:pt idx="902">
                  <c:v>2.0287400000000002E-5</c:v>
                </c:pt>
                <c:pt idx="903">
                  <c:v>2.0296700000000002E-5</c:v>
                </c:pt>
                <c:pt idx="904">
                  <c:v>2.0310600000000002E-5</c:v>
                </c:pt>
                <c:pt idx="905">
                  <c:v>2.0338400000000002E-5</c:v>
                </c:pt>
                <c:pt idx="906">
                  <c:v>2.03499E-5</c:v>
                </c:pt>
                <c:pt idx="907">
                  <c:v>2.03592E-5</c:v>
                </c:pt>
                <c:pt idx="908">
                  <c:v>2.03685E-5</c:v>
                </c:pt>
                <c:pt idx="909">
                  <c:v>2.0375400000000001E-5</c:v>
                </c:pt>
                <c:pt idx="910">
                  <c:v>2.03824E-5</c:v>
                </c:pt>
                <c:pt idx="911">
                  <c:v>2.0389300000000001E-5</c:v>
                </c:pt>
                <c:pt idx="912">
                  <c:v>2.03963E-5</c:v>
                </c:pt>
                <c:pt idx="913">
                  <c:v>2.0403200000000001E-5</c:v>
                </c:pt>
                <c:pt idx="914">
                  <c:v>2.0407800000000001E-5</c:v>
                </c:pt>
                <c:pt idx="915">
                  <c:v>2.04148E-5</c:v>
                </c:pt>
                <c:pt idx="916">
                  <c:v>2.0420000000000001E-5</c:v>
                </c:pt>
                <c:pt idx="917">
                  <c:v>2.0425199999999999E-5</c:v>
                </c:pt>
                <c:pt idx="918">
                  <c:v>2.04304E-5</c:v>
                </c:pt>
                <c:pt idx="919">
                  <c:v>2.0435600000000001E-5</c:v>
                </c:pt>
                <c:pt idx="920">
                  <c:v>2.04412E-5</c:v>
                </c:pt>
                <c:pt idx="921">
                  <c:v>2.0446699999999999E-5</c:v>
                </c:pt>
                <c:pt idx="922">
                  <c:v>2.0452300000000001E-5</c:v>
                </c:pt>
                <c:pt idx="923">
                  <c:v>2.0457899999999999E-5</c:v>
                </c:pt>
                <c:pt idx="924">
                  <c:v>2.0463400000000001E-5</c:v>
                </c:pt>
                <c:pt idx="925">
                  <c:v>2.0469E-5</c:v>
                </c:pt>
                <c:pt idx="926">
                  <c:v>2.0474499999999999E-5</c:v>
                </c:pt>
                <c:pt idx="927">
                  <c:v>2.0480100000000001E-5</c:v>
                </c:pt>
                <c:pt idx="928">
                  <c:v>2.04862E-5</c:v>
                </c:pt>
                <c:pt idx="929">
                  <c:v>2.04922E-5</c:v>
                </c:pt>
                <c:pt idx="930">
                  <c:v>2.04983E-5</c:v>
                </c:pt>
                <c:pt idx="931">
                  <c:v>2.05044E-5</c:v>
                </c:pt>
                <c:pt idx="932">
                  <c:v>2.05105E-5</c:v>
                </c:pt>
                <c:pt idx="933">
                  <c:v>2.0516599999999999E-5</c:v>
                </c:pt>
                <c:pt idx="934">
                  <c:v>2.0520600000000001E-5</c:v>
                </c:pt>
                <c:pt idx="935">
                  <c:v>2.0528699999999999E-5</c:v>
                </c:pt>
                <c:pt idx="936">
                  <c:v>2.05368E-5</c:v>
                </c:pt>
                <c:pt idx="937">
                  <c:v>2.05449E-5</c:v>
                </c:pt>
                <c:pt idx="938">
                  <c:v>2.0552700000000001E-5</c:v>
                </c:pt>
                <c:pt idx="939">
                  <c:v>2.0560500000000001E-5</c:v>
                </c:pt>
                <c:pt idx="940">
                  <c:v>2.0568400000000001E-5</c:v>
                </c:pt>
                <c:pt idx="941">
                  <c:v>2.0576200000000001E-5</c:v>
                </c:pt>
                <c:pt idx="942">
                  <c:v>2.05866E-5</c:v>
                </c:pt>
                <c:pt idx="943">
                  <c:v>2.0596999999999999E-5</c:v>
                </c:pt>
                <c:pt idx="944">
                  <c:v>2.0607399999999999E-5</c:v>
                </c:pt>
                <c:pt idx="945">
                  <c:v>2.0617900000000001E-5</c:v>
                </c:pt>
                <c:pt idx="946">
                  <c:v>2.06283E-5</c:v>
                </c:pt>
                <c:pt idx="947">
                  <c:v>2.0639600000000001E-5</c:v>
                </c:pt>
                <c:pt idx="948">
                  <c:v>2.0650899999999999E-5</c:v>
                </c:pt>
                <c:pt idx="949">
                  <c:v>2.06621E-5</c:v>
                </c:pt>
                <c:pt idx="950">
                  <c:v>2.0673400000000001E-5</c:v>
                </c:pt>
                <c:pt idx="951">
                  <c:v>2.06885E-5</c:v>
                </c:pt>
                <c:pt idx="952">
                  <c:v>2.0703499999999999E-5</c:v>
                </c:pt>
                <c:pt idx="953">
                  <c:v>2.0718599999999998E-5</c:v>
                </c:pt>
                <c:pt idx="954">
                  <c:v>2.0733600000000001E-5</c:v>
                </c:pt>
                <c:pt idx="955">
                  <c:v>2.07487E-5</c:v>
                </c:pt>
                <c:pt idx="956">
                  <c:v>2.0765199999999999E-5</c:v>
                </c:pt>
                <c:pt idx="957">
                  <c:v>2.0781700000000001E-5</c:v>
                </c:pt>
                <c:pt idx="958">
                  <c:v>2.07982E-5</c:v>
                </c:pt>
                <c:pt idx="959">
                  <c:v>2.0814699999999999E-5</c:v>
                </c:pt>
                <c:pt idx="960">
                  <c:v>2.08367E-5</c:v>
                </c:pt>
                <c:pt idx="961">
                  <c:v>2.0858700000000001E-5</c:v>
                </c:pt>
                <c:pt idx="962">
                  <c:v>2.0880700000000002E-5</c:v>
                </c:pt>
                <c:pt idx="963">
                  <c:v>2.0902699999999999E-5</c:v>
                </c:pt>
                <c:pt idx="964">
                  <c:v>2.09247E-5</c:v>
                </c:pt>
                <c:pt idx="965">
                  <c:v>2.0948700000000002E-5</c:v>
                </c:pt>
                <c:pt idx="966">
                  <c:v>2.09728E-5</c:v>
                </c:pt>
                <c:pt idx="967">
                  <c:v>2.0988800000000001E-5</c:v>
                </c:pt>
                <c:pt idx="968">
                  <c:v>2.10208E-5</c:v>
                </c:pt>
                <c:pt idx="969">
                  <c:v>2.10529E-5</c:v>
                </c:pt>
                <c:pt idx="970">
                  <c:v>2.1084999999999999E-5</c:v>
                </c:pt>
                <c:pt idx="971">
                  <c:v>2.1117000000000001E-5</c:v>
                </c:pt>
                <c:pt idx="972">
                  <c:v>2.1149100000000001E-5</c:v>
                </c:pt>
                <c:pt idx="973">
                  <c:v>2.11811E-5</c:v>
                </c:pt>
                <c:pt idx="974">
                  <c:v>2.12198E-5</c:v>
                </c:pt>
                <c:pt idx="975">
                  <c:v>2.12584E-5</c:v>
                </c:pt>
                <c:pt idx="976">
                  <c:v>2.1297E-5</c:v>
                </c:pt>
                <c:pt idx="977">
                  <c:v>2.13357E-5</c:v>
                </c:pt>
                <c:pt idx="978">
                  <c:v>2.13713E-5</c:v>
                </c:pt>
                <c:pt idx="979">
                  <c:v>2.14068E-5</c:v>
                </c:pt>
                <c:pt idx="980">
                  <c:v>2.1430600000000001E-5</c:v>
                </c:pt>
                <c:pt idx="981">
                  <c:v>2.1454299999999999E-5</c:v>
                </c:pt>
                <c:pt idx="982">
                  <c:v>2.1478E-5</c:v>
                </c:pt>
                <c:pt idx="983">
                  <c:v>2.1501800000000001E-5</c:v>
                </c:pt>
                <c:pt idx="984">
                  <c:v>2.1525499999999999E-5</c:v>
                </c:pt>
                <c:pt idx="985">
                  <c:v>2.15443E-5</c:v>
                </c:pt>
                <c:pt idx="986">
                  <c:v>2.1563E-5</c:v>
                </c:pt>
                <c:pt idx="987">
                  <c:v>2.1581800000000001E-5</c:v>
                </c:pt>
                <c:pt idx="988">
                  <c:v>2.1600600000000001E-5</c:v>
                </c:pt>
                <c:pt idx="989">
                  <c:v>2.1614600000000001E-5</c:v>
                </c:pt>
                <c:pt idx="990">
                  <c:v>2.1628699999999998E-5</c:v>
                </c:pt>
                <c:pt idx="991">
                  <c:v>2.1642799999999999E-5</c:v>
                </c:pt>
                <c:pt idx="992">
                  <c:v>2.1656899999999999E-5</c:v>
                </c:pt>
                <c:pt idx="993">
                  <c:v>2.1666199999999999E-5</c:v>
                </c:pt>
                <c:pt idx="994">
                  <c:v>2.16756E-5</c:v>
                </c:pt>
                <c:pt idx="995">
                  <c:v>2.16867E-5</c:v>
                </c:pt>
                <c:pt idx="996">
                  <c:v>2.1697700000000001E-5</c:v>
                </c:pt>
                <c:pt idx="997">
                  <c:v>2.1705999999999999E-5</c:v>
                </c:pt>
                <c:pt idx="998">
                  <c:v>2.17143E-5</c:v>
                </c:pt>
                <c:pt idx="999">
                  <c:v>2.1722500000000001E-5</c:v>
                </c:pt>
                <c:pt idx="1000">
                  <c:v>2.1730799999999999E-5</c:v>
                </c:pt>
                <c:pt idx="1001">
                  <c:v>2.17391E-5</c:v>
                </c:pt>
                <c:pt idx="1002">
                  <c:v>2.1747400000000001E-5</c:v>
                </c:pt>
                <c:pt idx="1003">
                  <c:v>2.1755599999999999E-5</c:v>
                </c:pt>
                <c:pt idx="1004">
                  <c:v>2.1761200000000001E-5</c:v>
                </c:pt>
                <c:pt idx="1005">
                  <c:v>2.1767600000000001E-5</c:v>
                </c:pt>
                <c:pt idx="1006">
                  <c:v>2.17748E-5</c:v>
                </c:pt>
                <c:pt idx="1007">
                  <c:v>2.1782099999999999E-5</c:v>
                </c:pt>
                <c:pt idx="1008">
                  <c:v>2.1787600000000001E-5</c:v>
                </c:pt>
                <c:pt idx="1009">
                  <c:v>2.17931E-5</c:v>
                </c:pt>
                <c:pt idx="1010">
                  <c:v>2.1798500000000001E-5</c:v>
                </c:pt>
                <c:pt idx="1011">
                  <c:v>2.1804E-5</c:v>
                </c:pt>
                <c:pt idx="1012">
                  <c:v>2.1809499999999998E-5</c:v>
                </c:pt>
                <c:pt idx="1013">
                  <c:v>2.18149E-5</c:v>
                </c:pt>
                <c:pt idx="1014">
                  <c:v>2.1820399999999999E-5</c:v>
                </c:pt>
                <c:pt idx="1015">
                  <c:v>2.18255E-5</c:v>
                </c:pt>
                <c:pt idx="1016">
                  <c:v>2.1832100000000001E-5</c:v>
                </c:pt>
                <c:pt idx="1017">
                  <c:v>2.1838799999999998E-5</c:v>
                </c:pt>
                <c:pt idx="1018">
                  <c:v>2.1845399999999999E-5</c:v>
                </c:pt>
                <c:pt idx="1019">
                  <c:v>2.1853099999999999E-5</c:v>
                </c:pt>
                <c:pt idx="1020">
                  <c:v>2.18597E-5</c:v>
                </c:pt>
                <c:pt idx="1021">
                  <c:v>2.1866400000000001E-5</c:v>
                </c:pt>
                <c:pt idx="1022">
                  <c:v>2.18752E-5</c:v>
                </c:pt>
                <c:pt idx="1023">
                  <c:v>2.1883999999999999E-5</c:v>
                </c:pt>
                <c:pt idx="1024">
                  <c:v>2.1892800000000002E-5</c:v>
                </c:pt>
                <c:pt idx="1025">
                  <c:v>2.19061E-5</c:v>
                </c:pt>
                <c:pt idx="1026">
                  <c:v>2.19414E-5</c:v>
                </c:pt>
                <c:pt idx="1027">
                  <c:v>2.1954699999999998E-5</c:v>
                </c:pt>
                <c:pt idx="1028">
                  <c:v>2.1963500000000001E-5</c:v>
                </c:pt>
                <c:pt idx="1029">
                  <c:v>2.19723E-5</c:v>
                </c:pt>
                <c:pt idx="1030">
                  <c:v>2.1981099999999999E-5</c:v>
                </c:pt>
                <c:pt idx="1031">
                  <c:v>2.1990000000000001E-5</c:v>
                </c:pt>
                <c:pt idx="1032">
                  <c:v>2.1999200000000001E-5</c:v>
                </c:pt>
                <c:pt idx="1033">
                  <c:v>2.2006800000000001E-5</c:v>
                </c:pt>
                <c:pt idx="1034">
                  <c:v>2.2015199999999999E-5</c:v>
                </c:pt>
                <c:pt idx="1035">
                  <c:v>2.2019599999999998E-5</c:v>
                </c:pt>
                <c:pt idx="1036">
                  <c:v>2.2026199999999999E-5</c:v>
                </c:pt>
                <c:pt idx="1037">
                  <c:v>2.2035000000000002E-5</c:v>
                </c:pt>
                <c:pt idx="1038">
                  <c:v>2.2042300000000001E-5</c:v>
                </c:pt>
                <c:pt idx="1039">
                  <c:v>2.2049099999999999E-5</c:v>
                </c:pt>
                <c:pt idx="1040">
                  <c:v>2.2058000000000001E-5</c:v>
                </c:pt>
                <c:pt idx="1041">
                  <c:v>2.20668E-5</c:v>
                </c:pt>
                <c:pt idx="1042">
                  <c:v>2.2075599999999999E-5</c:v>
                </c:pt>
                <c:pt idx="1043">
                  <c:v>2.2084499999999998E-5</c:v>
                </c:pt>
                <c:pt idx="1044">
                  <c:v>2.20977E-5</c:v>
                </c:pt>
                <c:pt idx="1045">
                  <c:v>2.2133E-5</c:v>
                </c:pt>
                <c:pt idx="1046">
                  <c:v>2.2146299999999998E-5</c:v>
                </c:pt>
                <c:pt idx="1047">
                  <c:v>2.2155100000000001E-5</c:v>
                </c:pt>
                <c:pt idx="1048">
                  <c:v>2.21639E-5</c:v>
                </c:pt>
                <c:pt idx="1049">
                  <c:v>2.2172799999999999E-5</c:v>
                </c:pt>
                <c:pt idx="1050">
                  <c:v>2.21794E-5</c:v>
                </c:pt>
                <c:pt idx="1051">
                  <c:v>2.2186000000000001E-5</c:v>
                </c:pt>
                <c:pt idx="1052">
                  <c:v>2.21917E-5</c:v>
                </c:pt>
                <c:pt idx="1053">
                  <c:v>2.2197499999999999E-5</c:v>
                </c:pt>
                <c:pt idx="1054">
                  <c:v>2.2203200000000001E-5</c:v>
                </c:pt>
                <c:pt idx="1055">
                  <c:v>2.2209E-5</c:v>
                </c:pt>
                <c:pt idx="1056">
                  <c:v>2.22166E-5</c:v>
                </c:pt>
                <c:pt idx="1057">
                  <c:v>2.22242E-5</c:v>
                </c:pt>
                <c:pt idx="1058">
                  <c:v>2.2229300000000001E-5</c:v>
                </c:pt>
                <c:pt idx="1059">
                  <c:v>2.2234399999999998E-5</c:v>
                </c:pt>
                <c:pt idx="1060">
                  <c:v>2.2239399999999999E-5</c:v>
                </c:pt>
                <c:pt idx="1061">
                  <c:v>2.22445E-5</c:v>
                </c:pt>
                <c:pt idx="1062">
                  <c:v>2.2249600000000001E-5</c:v>
                </c:pt>
                <c:pt idx="1063">
                  <c:v>2.22551E-5</c:v>
                </c:pt>
                <c:pt idx="1064">
                  <c:v>2.2260600000000002E-5</c:v>
                </c:pt>
                <c:pt idx="1065">
                  <c:v>2.22661E-5</c:v>
                </c:pt>
                <c:pt idx="1066">
                  <c:v>2.2271699999999999E-5</c:v>
                </c:pt>
                <c:pt idx="1067">
                  <c:v>2.2277200000000001E-5</c:v>
                </c:pt>
                <c:pt idx="1068">
                  <c:v>2.2285499999999999E-5</c:v>
                </c:pt>
                <c:pt idx="1069">
                  <c:v>2.22937E-5</c:v>
                </c:pt>
                <c:pt idx="1070">
                  <c:v>2.2302000000000001E-5</c:v>
                </c:pt>
                <c:pt idx="1071">
                  <c:v>2.2310299999999999E-5</c:v>
                </c:pt>
                <c:pt idx="1072">
                  <c:v>2.23186E-5</c:v>
                </c:pt>
                <c:pt idx="1073">
                  <c:v>2.2326900000000001E-5</c:v>
                </c:pt>
                <c:pt idx="1074">
                  <c:v>2.2335099999999999E-5</c:v>
                </c:pt>
                <c:pt idx="1075">
                  <c:v>2.2342300000000001E-5</c:v>
                </c:pt>
                <c:pt idx="1076">
                  <c:v>2.23511E-5</c:v>
                </c:pt>
                <c:pt idx="1077">
                  <c:v>2.2359999999999999E-5</c:v>
                </c:pt>
                <c:pt idx="1078">
                  <c:v>2.2368799999999998E-5</c:v>
                </c:pt>
                <c:pt idx="1079">
                  <c:v>2.2382E-5</c:v>
                </c:pt>
                <c:pt idx="1080">
                  <c:v>2.2395299999999999E-5</c:v>
                </c:pt>
                <c:pt idx="1081">
                  <c:v>2.2408500000000001E-5</c:v>
                </c:pt>
                <c:pt idx="1082">
                  <c:v>2.2421799999999999E-5</c:v>
                </c:pt>
                <c:pt idx="1083">
                  <c:v>2.2435000000000001E-5</c:v>
                </c:pt>
                <c:pt idx="1084">
                  <c:v>2.2452699999999999E-5</c:v>
                </c:pt>
                <c:pt idx="1085">
                  <c:v>2.2470300000000001E-5</c:v>
                </c:pt>
                <c:pt idx="1086">
                  <c:v>2.2491900000000001E-5</c:v>
                </c:pt>
                <c:pt idx="1087">
                  <c:v>2.2504600000000001E-5</c:v>
                </c:pt>
                <c:pt idx="1088">
                  <c:v>2.2529999999999999E-5</c:v>
                </c:pt>
                <c:pt idx="1089">
                  <c:v>2.2555300000000001E-5</c:v>
                </c:pt>
                <c:pt idx="1090">
                  <c:v>2.2580699999999999E-5</c:v>
                </c:pt>
                <c:pt idx="1091">
                  <c:v>2.26061E-5</c:v>
                </c:pt>
                <c:pt idx="1092">
                  <c:v>2.2644199999999999E-5</c:v>
                </c:pt>
                <c:pt idx="1093">
                  <c:v>2.2682300000000001E-5</c:v>
                </c:pt>
                <c:pt idx="1094">
                  <c:v>2.2719500000000002E-5</c:v>
                </c:pt>
                <c:pt idx="1095">
                  <c:v>2.2756799999999999E-5</c:v>
                </c:pt>
                <c:pt idx="1096">
                  <c:v>2.2806399999999999E-5</c:v>
                </c:pt>
                <c:pt idx="1097">
                  <c:v>2.28561E-5</c:v>
                </c:pt>
                <c:pt idx="1098">
                  <c:v>2.2881E-5</c:v>
                </c:pt>
                <c:pt idx="1099">
                  <c:v>2.29415E-5</c:v>
                </c:pt>
                <c:pt idx="1100">
                  <c:v>2.3002000000000001E-5</c:v>
                </c:pt>
                <c:pt idx="1101">
                  <c:v>2.3082699999999998E-5</c:v>
                </c:pt>
                <c:pt idx="1102">
                  <c:v>2.3163399999999999E-5</c:v>
                </c:pt>
                <c:pt idx="1103">
                  <c:v>2.3244700000000001E-5</c:v>
                </c:pt>
                <c:pt idx="1104">
                  <c:v>2.3326500000000001E-5</c:v>
                </c:pt>
                <c:pt idx="1105">
                  <c:v>2.3408400000000001E-5</c:v>
                </c:pt>
                <c:pt idx="1106">
                  <c:v>2.3490200000000001E-5</c:v>
                </c:pt>
                <c:pt idx="1107">
                  <c:v>2.3572599999999999E-5</c:v>
                </c:pt>
                <c:pt idx="1108">
                  <c:v>2.3655600000000001E-5</c:v>
                </c:pt>
                <c:pt idx="1109">
                  <c:v>2.37386E-5</c:v>
                </c:pt>
                <c:pt idx="1110">
                  <c:v>2.3821599999999999E-5</c:v>
                </c:pt>
                <c:pt idx="1111">
                  <c:v>2.3905199999999999E-5</c:v>
                </c:pt>
                <c:pt idx="1112">
                  <c:v>2.3989400000000001E-5</c:v>
                </c:pt>
                <c:pt idx="1113">
                  <c:v>2.4073499999999999E-5</c:v>
                </c:pt>
                <c:pt idx="1114">
                  <c:v>2.4136599999999999E-5</c:v>
                </c:pt>
                <c:pt idx="1115">
                  <c:v>2.4199800000000002E-5</c:v>
                </c:pt>
                <c:pt idx="1116">
                  <c:v>2.42638E-5</c:v>
                </c:pt>
                <c:pt idx="1117">
                  <c:v>2.4327800000000001E-5</c:v>
                </c:pt>
                <c:pt idx="1118">
                  <c:v>2.4391799999999999E-5</c:v>
                </c:pt>
                <c:pt idx="1119">
                  <c:v>2.4455800000000001E-5</c:v>
                </c:pt>
                <c:pt idx="1120">
                  <c:v>2.4519799999999999E-5</c:v>
                </c:pt>
                <c:pt idx="1121">
                  <c:v>2.4581300000000001E-5</c:v>
                </c:pt>
                <c:pt idx="1122">
                  <c:v>2.4641400000000001E-5</c:v>
                </c:pt>
                <c:pt idx="1123">
                  <c:v>2.4701600000000001E-5</c:v>
                </c:pt>
                <c:pt idx="1124">
                  <c:v>2.4741700000000001E-5</c:v>
                </c:pt>
                <c:pt idx="1125">
                  <c:v>2.47817E-5</c:v>
                </c:pt>
                <c:pt idx="1126">
                  <c:v>2.48218E-5</c:v>
                </c:pt>
                <c:pt idx="1127">
                  <c:v>2.48619E-5</c:v>
                </c:pt>
                <c:pt idx="1128">
                  <c:v>2.4910100000000001E-5</c:v>
                </c:pt>
                <c:pt idx="1129">
                  <c:v>2.4958300000000001E-5</c:v>
                </c:pt>
                <c:pt idx="1130">
                  <c:v>2.5006499999999999E-5</c:v>
                </c:pt>
                <c:pt idx="1131">
                  <c:v>2.5038600000000001E-5</c:v>
                </c:pt>
                <c:pt idx="1132">
                  <c:v>2.50707E-5</c:v>
                </c:pt>
                <c:pt idx="1133">
                  <c:v>2.51028E-5</c:v>
                </c:pt>
                <c:pt idx="1134">
                  <c:v>2.5142200000000001E-5</c:v>
                </c:pt>
                <c:pt idx="1135">
                  <c:v>2.51773E-5</c:v>
                </c:pt>
                <c:pt idx="1136">
                  <c:v>2.5212299999999999E-5</c:v>
                </c:pt>
                <c:pt idx="1137">
                  <c:v>2.5247300000000001E-5</c:v>
                </c:pt>
                <c:pt idx="1138">
                  <c:v>2.52824E-5</c:v>
                </c:pt>
                <c:pt idx="1139">
                  <c:v>2.5317399999999999E-5</c:v>
                </c:pt>
                <c:pt idx="1140">
                  <c:v>2.5340699999999999E-5</c:v>
                </c:pt>
                <c:pt idx="1141">
                  <c:v>2.53641E-5</c:v>
                </c:pt>
                <c:pt idx="1142">
                  <c:v>2.53875E-5</c:v>
                </c:pt>
                <c:pt idx="1143">
                  <c:v>2.5410800000000001E-5</c:v>
                </c:pt>
                <c:pt idx="1144">
                  <c:v>2.5434200000000001E-5</c:v>
                </c:pt>
                <c:pt idx="1145">
                  <c:v>2.5457500000000001E-5</c:v>
                </c:pt>
                <c:pt idx="1146">
                  <c:v>2.5480899999999999E-5</c:v>
                </c:pt>
                <c:pt idx="1147">
                  <c:v>2.5501900000000001E-5</c:v>
                </c:pt>
                <c:pt idx="1148">
                  <c:v>2.5520600000000001E-5</c:v>
                </c:pt>
                <c:pt idx="1149">
                  <c:v>2.5539300000000001E-5</c:v>
                </c:pt>
                <c:pt idx="1150">
                  <c:v>2.5558000000000002E-5</c:v>
                </c:pt>
                <c:pt idx="1151">
                  <c:v>2.5576699999999999E-5</c:v>
                </c:pt>
                <c:pt idx="1152">
                  <c:v>2.5595299999999999E-5</c:v>
                </c:pt>
                <c:pt idx="1153">
                  <c:v>2.5613999999999999E-5</c:v>
                </c:pt>
                <c:pt idx="1154">
                  <c:v>2.5632699999999999E-5</c:v>
                </c:pt>
                <c:pt idx="1155">
                  <c:v>2.5649599999999999E-5</c:v>
                </c:pt>
                <c:pt idx="1156">
                  <c:v>2.5664799999999999E-5</c:v>
                </c:pt>
                <c:pt idx="1157">
                  <c:v>2.5680000000000001E-5</c:v>
                </c:pt>
                <c:pt idx="1158">
                  <c:v>2.5695200000000001E-5</c:v>
                </c:pt>
                <c:pt idx="1159">
                  <c:v>2.57104E-5</c:v>
                </c:pt>
                <c:pt idx="1160">
                  <c:v>2.57256E-5</c:v>
                </c:pt>
                <c:pt idx="1161">
                  <c:v>2.5740699999999999E-5</c:v>
                </c:pt>
                <c:pt idx="1162">
                  <c:v>2.5755899999999998E-5</c:v>
                </c:pt>
                <c:pt idx="1163">
                  <c:v>2.5768299999999999E-5</c:v>
                </c:pt>
                <c:pt idx="1164">
                  <c:v>2.57827E-5</c:v>
                </c:pt>
                <c:pt idx="1165">
                  <c:v>2.5797000000000001E-5</c:v>
                </c:pt>
                <c:pt idx="1166">
                  <c:v>2.5811400000000002E-5</c:v>
                </c:pt>
                <c:pt idx="1167">
                  <c:v>2.5825799999999999E-5</c:v>
                </c:pt>
                <c:pt idx="1168">
                  <c:v>2.58353E-5</c:v>
                </c:pt>
                <c:pt idx="1169">
                  <c:v>2.58462E-5</c:v>
                </c:pt>
                <c:pt idx="1170">
                  <c:v>2.5858299999999999E-5</c:v>
                </c:pt>
                <c:pt idx="1171">
                  <c:v>2.5870499999999999E-5</c:v>
                </c:pt>
                <c:pt idx="1172">
                  <c:v>2.5879599999999999E-5</c:v>
                </c:pt>
                <c:pt idx="1173">
                  <c:v>2.5888700000000002E-5</c:v>
                </c:pt>
                <c:pt idx="1174">
                  <c:v>2.5898099999999999E-5</c:v>
                </c:pt>
                <c:pt idx="1175">
                  <c:v>2.5907399999999999E-5</c:v>
                </c:pt>
                <c:pt idx="1176">
                  <c:v>2.5916699999999999E-5</c:v>
                </c:pt>
                <c:pt idx="1177">
                  <c:v>2.5926099999999999E-5</c:v>
                </c:pt>
                <c:pt idx="1178">
                  <c:v>2.5935399999999999E-5</c:v>
                </c:pt>
                <c:pt idx="1179">
                  <c:v>2.5944799999999999E-5</c:v>
                </c:pt>
                <c:pt idx="1180">
                  <c:v>2.5954099999999999E-5</c:v>
                </c:pt>
                <c:pt idx="1181">
                  <c:v>2.59635E-5</c:v>
                </c:pt>
                <c:pt idx="1182">
                  <c:v>2.59728E-5</c:v>
                </c:pt>
                <c:pt idx="1183">
                  <c:v>2.59821E-5</c:v>
                </c:pt>
                <c:pt idx="1184">
                  <c:v>2.59915E-5</c:v>
                </c:pt>
                <c:pt idx="1185">
                  <c:v>2.60008E-5</c:v>
                </c:pt>
                <c:pt idx="1186">
                  <c:v>2.60102E-5</c:v>
                </c:pt>
                <c:pt idx="1187">
                  <c:v>2.6019500000000001E-5</c:v>
                </c:pt>
                <c:pt idx="1188">
                  <c:v>2.6028900000000001E-5</c:v>
                </c:pt>
                <c:pt idx="1189">
                  <c:v>2.6038200000000001E-5</c:v>
                </c:pt>
                <c:pt idx="1190">
                  <c:v>2.6047500000000001E-5</c:v>
                </c:pt>
                <c:pt idx="1191">
                  <c:v>2.6056900000000001E-5</c:v>
                </c:pt>
                <c:pt idx="1192">
                  <c:v>2.6070900000000001E-5</c:v>
                </c:pt>
                <c:pt idx="1193">
                  <c:v>2.6084900000000002E-5</c:v>
                </c:pt>
                <c:pt idx="1194">
                  <c:v>2.6103599999999999E-5</c:v>
                </c:pt>
                <c:pt idx="1195">
                  <c:v>2.6140999999999999E-5</c:v>
                </c:pt>
                <c:pt idx="1196">
                  <c:v>2.6154999999999999E-5</c:v>
                </c:pt>
                <c:pt idx="1197">
                  <c:v>2.6169E-5</c:v>
                </c:pt>
                <c:pt idx="1198">
                  <c:v>2.6183E-5</c:v>
                </c:pt>
                <c:pt idx="1199">
                  <c:v>2.6192800000000001E-5</c:v>
                </c:pt>
                <c:pt idx="1200">
                  <c:v>2.62031E-5</c:v>
                </c:pt>
                <c:pt idx="1201">
                  <c:v>2.6212900000000001E-5</c:v>
                </c:pt>
                <c:pt idx="1202">
                  <c:v>2.6222200000000001E-5</c:v>
                </c:pt>
                <c:pt idx="1203">
                  <c:v>2.6232900000000001E-5</c:v>
                </c:pt>
                <c:pt idx="1204">
                  <c:v>2.6239300000000001E-5</c:v>
                </c:pt>
                <c:pt idx="1205">
                  <c:v>2.62481E-5</c:v>
                </c:pt>
                <c:pt idx="1206">
                  <c:v>2.6259599999999998E-5</c:v>
                </c:pt>
                <c:pt idx="1207">
                  <c:v>2.6268999999999999E-5</c:v>
                </c:pt>
                <c:pt idx="1208">
                  <c:v>2.6279200000000001E-5</c:v>
                </c:pt>
                <c:pt idx="1209">
                  <c:v>2.6290499999999998E-5</c:v>
                </c:pt>
                <c:pt idx="1210">
                  <c:v>2.63007E-5</c:v>
                </c:pt>
                <c:pt idx="1211">
                  <c:v>2.6314700000000001E-5</c:v>
                </c:pt>
                <c:pt idx="1212">
                  <c:v>2.6328800000000001E-5</c:v>
                </c:pt>
                <c:pt idx="1213">
                  <c:v>2.6347400000000001E-5</c:v>
                </c:pt>
                <c:pt idx="1214">
                  <c:v>2.6384799999999999E-5</c:v>
                </c:pt>
                <c:pt idx="1215">
                  <c:v>2.6398799999999999E-5</c:v>
                </c:pt>
                <c:pt idx="1216">
                  <c:v>2.6412799999999999E-5</c:v>
                </c:pt>
                <c:pt idx="1217">
                  <c:v>2.6426899999999999E-5</c:v>
                </c:pt>
                <c:pt idx="1218">
                  <c:v>2.6436199999999999E-5</c:v>
                </c:pt>
                <c:pt idx="1219">
                  <c:v>2.6445499999999999E-5</c:v>
                </c:pt>
                <c:pt idx="1220">
                  <c:v>2.64549E-5</c:v>
                </c:pt>
                <c:pt idx="1221">
                  <c:v>2.64642E-5</c:v>
                </c:pt>
                <c:pt idx="1222">
                  <c:v>2.64736E-5</c:v>
                </c:pt>
                <c:pt idx="1223">
                  <c:v>2.64829E-5</c:v>
                </c:pt>
                <c:pt idx="1224">
                  <c:v>2.64923E-5</c:v>
                </c:pt>
                <c:pt idx="1225">
                  <c:v>2.6501600000000001E-5</c:v>
                </c:pt>
                <c:pt idx="1226">
                  <c:v>2.6510900000000001E-5</c:v>
                </c:pt>
                <c:pt idx="1227">
                  <c:v>2.6520300000000001E-5</c:v>
                </c:pt>
                <c:pt idx="1228">
                  <c:v>2.6529600000000001E-5</c:v>
                </c:pt>
                <c:pt idx="1229">
                  <c:v>2.6539000000000001E-5</c:v>
                </c:pt>
                <c:pt idx="1230">
                  <c:v>2.6548300000000001E-5</c:v>
                </c:pt>
                <c:pt idx="1231">
                  <c:v>2.6557700000000002E-5</c:v>
                </c:pt>
                <c:pt idx="1232">
                  <c:v>2.6567000000000002E-5</c:v>
                </c:pt>
                <c:pt idx="1233">
                  <c:v>2.6576300000000002E-5</c:v>
                </c:pt>
                <c:pt idx="1234">
                  <c:v>2.6585699999999999E-5</c:v>
                </c:pt>
                <c:pt idx="1235">
                  <c:v>2.6594999999999999E-5</c:v>
                </c:pt>
                <c:pt idx="1236">
                  <c:v>2.66048E-5</c:v>
                </c:pt>
                <c:pt idx="1237">
                  <c:v>2.6614600000000001E-5</c:v>
                </c:pt>
                <c:pt idx="1238">
                  <c:v>2.6624499999999999E-5</c:v>
                </c:pt>
                <c:pt idx="1239">
                  <c:v>2.66343E-5</c:v>
                </c:pt>
                <c:pt idx="1240">
                  <c:v>2.6647300000000002E-5</c:v>
                </c:pt>
                <c:pt idx="1241">
                  <c:v>2.6657199999999999E-5</c:v>
                </c:pt>
                <c:pt idx="1242">
                  <c:v>2.6671900000000001E-5</c:v>
                </c:pt>
                <c:pt idx="1243">
                  <c:v>2.66866E-5</c:v>
                </c:pt>
                <c:pt idx="1244">
                  <c:v>2.6701300000000001E-5</c:v>
                </c:pt>
                <c:pt idx="1245">
                  <c:v>2.6716E-5</c:v>
                </c:pt>
                <c:pt idx="1246">
                  <c:v>2.6730500000000001E-5</c:v>
                </c:pt>
                <c:pt idx="1247">
                  <c:v>2.6744500000000001E-5</c:v>
                </c:pt>
                <c:pt idx="1248">
                  <c:v>2.6758500000000001E-5</c:v>
                </c:pt>
                <c:pt idx="1249">
                  <c:v>2.6772500000000002E-5</c:v>
                </c:pt>
                <c:pt idx="1250">
                  <c:v>2.6791199999999999E-5</c:v>
                </c:pt>
                <c:pt idx="1251">
                  <c:v>2.6809899999999999E-5</c:v>
                </c:pt>
                <c:pt idx="1252">
                  <c:v>2.6828599999999999E-5</c:v>
                </c:pt>
                <c:pt idx="1253">
                  <c:v>2.68473E-5</c:v>
                </c:pt>
                <c:pt idx="1254">
                  <c:v>2.6866E-5</c:v>
                </c:pt>
                <c:pt idx="1255">
                  <c:v>2.68846E-5</c:v>
                </c:pt>
                <c:pt idx="1256">
                  <c:v>2.69031E-5</c:v>
                </c:pt>
                <c:pt idx="1257">
                  <c:v>2.69217E-5</c:v>
                </c:pt>
                <c:pt idx="1258">
                  <c:v>2.69402E-5</c:v>
                </c:pt>
                <c:pt idx="1259">
                  <c:v>2.69588E-5</c:v>
                </c:pt>
                <c:pt idx="1260">
                  <c:v>2.69773E-5</c:v>
                </c:pt>
                <c:pt idx="1261">
                  <c:v>2.69959E-5</c:v>
                </c:pt>
                <c:pt idx="1262">
                  <c:v>2.70005E-5</c:v>
                </c:pt>
                <c:pt idx="1263">
                  <c:v>2.70144E-5</c:v>
                </c:pt>
                <c:pt idx="1264">
                  <c:v>2.7030799999999999E-5</c:v>
                </c:pt>
                <c:pt idx="1265">
                  <c:v>2.7044899999999999E-5</c:v>
                </c:pt>
                <c:pt idx="1266">
                  <c:v>2.7055399999999998E-5</c:v>
                </c:pt>
                <c:pt idx="1267">
                  <c:v>2.7066000000000001E-5</c:v>
                </c:pt>
                <c:pt idx="1268">
                  <c:v>2.7076600000000001E-5</c:v>
                </c:pt>
                <c:pt idx="1269">
                  <c:v>2.70872E-5</c:v>
                </c:pt>
                <c:pt idx="1270">
                  <c:v>2.70977E-5</c:v>
                </c:pt>
                <c:pt idx="1271">
                  <c:v>2.7108299999999999E-5</c:v>
                </c:pt>
                <c:pt idx="1272">
                  <c:v>2.7118899999999999E-5</c:v>
                </c:pt>
                <c:pt idx="1273">
                  <c:v>2.7126000000000001E-5</c:v>
                </c:pt>
                <c:pt idx="1274">
                  <c:v>2.7132999999999999E-5</c:v>
                </c:pt>
                <c:pt idx="1275">
                  <c:v>2.71409E-5</c:v>
                </c:pt>
                <c:pt idx="1276">
                  <c:v>2.7149599999999998E-5</c:v>
                </c:pt>
                <c:pt idx="1277">
                  <c:v>2.7156199999999999E-5</c:v>
                </c:pt>
                <c:pt idx="1278">
                  <c:v>2.71628E-5</c:v>
                </c:pt>
                <c:pt idx="1279">
                  <c:v>2.7169300000000001E-5</c:v>
                </c:pt>
                <c:pt idx="1280">
                  <c:v>2.7175899999999998E-5</c:v>
                </c:pt>
                <c:pt idx="1281">
                  <c:v>2.7182399999999999E-5</c:v>
                </c:pt>
                <c:pt idx="1282">
                  <c:v>2.7189E-5</c:v>
                </c:pt>
                <c:pt idx="1283">
                  <c:v>2.7195500000000001E-5</c:v>
                </c:pt>
                <c:pt idx="1284">
                  <c:v>2.7202100000000002E-5</c:v>
                </c:pt>
                <c:pt idx="1285">
                  <c:v>2.7209800000000002E-5</c:v>
                </c:pt>
                <c:pt idx="1286">
                  <c:v>2.7216399999999999E-5</c:v>
                </c:pt>
                <c:pt idx="1287">
                  <c:v>2.7223E-5</c:v>
                </c:pt>
                <c:pt idx="1288">
                  <c:v>2.7229600000000001E-5</c:v>
                </c:pt>
                <c:pt idx="1289">
                  <c:v>2.7237600000000002E-5</c:v>
                </c:pt>
                <c:pt idx="1290">
                  <c:v>2.7242399999999999E-5</c:v>
                </c:pt>
                <c:pt idx="1291">
                  <c:v>2.7251799999999999E-5</c:v>
                </c:pt>
                <c:pt idx="1292">
                  <c:v>2.7261299999999999E-5</c:v>
                </c:pt>
                <c:pt idx="1293">
                  <c:v>2.72707E-5</c:v>
                </c:pt>
                <c:pt idx="1294">
                  <c:v>2.72802E-5</c:v>
                </c:pt>
                <c:pt idx="1295">
                  <c:v>2.7294300000000001E-5</c:v>
                </c:pt>
                <c:pt idx="1296">
                  <c:v>2.7332099999999999E-5</c:v>
                </c:pt>
                <c:pt idx="1297">
                  <c:v>2.7346299999999999E-5</c:v>
                </c:pt>
                <c:pt idx="1298">
                  <c:v>2.73557E-5</c:v>
                </c:pt>
                <c:pt idx="1299">
                  <c:v>2.73652E-5</c:v>
                </c:pt>
                <c:pt idx="1300">
                  <c:v>2.73746E-5</c:v>
                </c:pt>
                <c:pt idx="1301">
                  <c:v>2.7384100000000001E-5</c:v>
                </c:pt>
                <c:pt idx="1302">
                  <c:v>2.7391700000000001E-5</c:v>
                </c:pt>
                <c:pt idx="1303">
                  <c:v>2.73992E-5</c:v>
                </c:pt>
                <c:pt idx="1304">
                  <c:v>2.7408700000000001E-5</c:v>
                </c:pt>
                <c:pt idx="1305">
                  <c:v>2.7418100000000001E-5</c:v>
                </c:pt>
                <c:pt idx="1306">
                  <c:v>2.7419E-5</c:v>
                </c:pt>
                <c:pt idx="1307">
                  <c:v>2.74252E-5</c:v>
                </c:pt>
                <c:pt idx="1308">
                  <c:v>2.7434199999999999E-5</c:v>
                </c:pt>
                <c:pt idx="1309">
                  <c:v>2.74422E-5</c:v>
                </c:pt>
                <c:pt idx="1310">
                  <c:v>2.7452100000000001E-5</c:v>
                </c:pt>
                <c:pt idx="1311">
                  <c:v>2.7461600000000001E-5</c:v>
                </c:pt>
                <c:pt idx="1312">
                  <c:v>2.7470999999999998E-5</c:v>
                </c:pt>
                <c:pt idx="1313">
                  <c:v>2.7480499999999999E-5</c:v>
                </c:pt>
                <c:pt idx="1314">
                  <c:v>2.7494599999999999E-5</c:v>
                </c:pt>
                <c:pt idx="1315">
                  <c:v>2.75088E-5</c:v>
                </c:pt>
                <c:pt idx="1316">
                  <c:v>2.7546600000000002E-5</c:v>
                </c:pt>
                <c:pt idx="1317">
                  <c:v>2.7560799999999999E-5</c:v>
                </c:pt>
                <c:pt idx="1318">
                  <c:v>2.7570199999999999E-5</c:v>
                </c:pt>
                <c:pt idx="1319">
                  <c:v>2.75797E-5</c:v>
                </c:pt>
                <c:pt idx="1320">
                  <c:v>2.75891E-5</c:v>
                </c:pt>
                <c:pt idx="1321">
                  <c:v>2.7596199999999998E-5</c:v>
                </c:pt>
                <c:pt idx="1322">
                  <c:v>2.76033E-5</c:v>
                </c:pt>
                <c:pt idx="1323">
                  <c:v>2.7610399999999999E-5</c:v>
                </c:pt>
                <c:pt idx="1324">
                  <c:v>2.7617500000000001E-5</c:v>
                </c:pt>
                <c:pt idx="1325">
                  <c:v>2.76246E-5</c:v>
                </c:pt>
                <c:pt idx="1326">
                  <c:v>2.7631699999999998E-5</c:v>
                </c:pt>
                <c:pt idx="1327">
                  <c:v>2.7639399999999998E-5</c:v>
                </c:pt>
                <c:pt idx="1328">
                  <c:v>2.7647199999999998E-5</c:v>
                </c:pt>
                <c:pt idx="1329">
                  <c:v>2.7653100000000001E-5</c:v>
                </c:pt>
                <c:pt idx="1330">
                  <c:v>2.76589E-5</c:v>
                </c:pt>
                <c:pt idx="1331">
                  <c:v>2.76648E-5</c:v>
                </c:pt>
                <c:pt idx="1332">
                  <c:v>2.7670599999999999E-5</c:v>
                </c:pt>
                <c:pt idx="1333">
                  <c:v>2.7676499999999998E-5</c:v>
                </c:pt>
                <c:pt idx="1334">
                  <c:v>2.7682300000000001E-5</c:v>
                </c:pt>
                <c:pt idx="1335">
                  <c:v>2.7690100000000001E-5</c:v>
                </c:pt>
                <c:pt idx="1336">
                  <c:v>2.7696699999999999E-5</c:v>
                </c:pt>
                <c:pt idx="1337">
                  <c:v>2.7704599999999999E-5</c:v>
                </c:pt>
                <c:pt idx="1338">
                  <c:v>2.77126E-5</c:v>
                </c:pt>
                <c:pt idx="1339">
                  <c:v>2.77206E-5</c:v>
                </c:pt>
                <c:pt idx="1340">
                  <c:v>2.7728600000000001E-5</c:v>
                </c:pt>
                <c:pt idx="1341">
                  <c:v>2.7736500000000001E-5</c:v>
                </c:pt>
                <c:pt idx="1342">
                  <c:v>2.7744499999999998E-5</c:v>
                </c:pt>
                <c:pt idx="1343">
                  <c:v>2.7752499999999999E-5</c:v>
                </c:pt>
                <c:pt idx="1344">
                  <c:v>2.77605E-5</c:v>
                </c:pt>
                <c:pt idx="1345">
                  <c:v>2.77684E-5</c:v>
                </c:pt>
                <c:pt idx="1346">
                  <c:v>2.77791E-5</c:v>
                </c:pt>
                <c:pt idx="1347">
                  <c:v>2.7787300000000001E-5</c:v>
                </c:pt>
                <c:pt idx="1348">
                  <c:v>2.7799700000000001E-5</c:v>
                </c:pt>
                <c:pt idx="1349">
                  <c:v>2.7812100000000001E-5</c:v>
                </c:pt>
                <c:pt idx="1350">
                  <c:v>2.7824500000000001E-5</c:v>
                </c:pt>
                <c:pt idx="1351">
                  <c:v>2.7836900000000001E-5</c:v>
                </c:pt>
                <c:pt idx="1352">
                  <c:v>2.7849300000000001E-5</c:v>
                </c:pt>
                <c:pt idx="1353">
                  <c:v>2.7861700000000001E-5</c:v>
                </c:pt>
                <c:pt idx="1354">
                  <c:v>2.78783E-5</c:v>
                </c:pt>
                <c:pt idx="1355">
                  <c:v>2.7894799999999999E-5</c:v>
                </c:pt>
                <c:pt idx="1356">
                  <c:v>2.7911300000000002E-5</c:v>
                </c:pt>
                <c:pt idx="1357">
                  <c:v>2.7927299999999999E-5</c:v>
                </c:pt>
                <c:pt idx="1358">
                  <c:v>2.79432E-5</c:v>
                </c:pt>
                <c:pt idx="1359">
                  <c:v>2.79645E-5</c:v>
                </c:pt>
                <c:pt idx="1360">
                  <c:v>2.7985799999999999E-5</c:v>
                </c:pt>
                <c:pt idx="1361">
                  <c:v>2.8007000000000001E-5</c:v>
                </c:pt>
                <c:pt idx="1362">
                  <c:v>2.8028300000000001E-5</c:v>
                </c:pt>
                <c:pt idx="1363">
                  <c:v>2.80495E-5</c:v>
                </c:pt>
                <c:pt idx="1364">
                  <c:v>2.8070799999999999E-5</c:v>
                </c:pt>
                <c:pt idx="1365">
                  <c:v>2.80962E-5</c:v>
                </c:pt>
                <c:pt idx="1366">
                  <c:v>2.8125700000000001E-5</c:v>
                </c:pt>
                <c:pt idx="1367">
                  <c:v>2.8155200000000001E-5</c:v>
                </c:pt>
                <c:pt idx="1368">
                  <c:v>2.8184800000000002E-5</c:v>
                </c:pt>
                <c:pt idx="1369">
                  <c:v>2.8214299999999999E-5</c:v>
                </c:pt>
                <c:pt idx="1370">
                  <c:v>2.8243799999999999E-5</c:v>
                </c:pt>
                <c:pt idx="1371">
                  <c:v>2.8273399999999999E-5</c:v>
                </c:pt>
                <c:pt idx="1372">
                  <c:v>2.8317600000000001E-5</c:v>
                </c:pt>
                <c:pt idx="1373">
                  <c:v>2.8359000000000001E-5</c:v>
                </c:pt>
                <c:pt idx="1374">
                  <c:v>2.84003E-5</c:v>
                </c:pt>
                <c:pt idx="1375">
                  <c:v>2.8441699999999999E-5</c:v>
                </c:pt>
                <c:pt idx="1376">
                  <c:v>2.8483000000000002E-5</c:v>
                </c:pt>
                <c:pt idx="1377">
                  <c:v>2.8524300000000001E-5</c:v>
                </c:pt>
                <c:pt idx="1378">
                  <c:v>2.85657E-5</c:v>
                </c:pt>
                <c:pt idx="1379">
                  <c:v>2.86277E-5</c:v>
                </c:pt>
                <c:pt idx="1380">
                  <c:v>2.8673599999999999E-5</c:v>
                </c:pt>
                <c:pt idx="1381">
                  <c:v>2.8724100000000002E-5</c:v>
                </c:pt>
                <c:pt idx="1382">
                  <c:v>2.8774700000000001E-5</c:v>
                </c:pt>
                <c:pt idx="1383">
                  <c:v>2.88252E-5</c:v>
                </c:pt>
                <c:pt idx="1384">
                  <c:v>2.8901E-5</c:v>
                </c:pt>
                <c:pt idx="1385">
                  <c:v>2.89767E-5</c:v>
                </c:pt>
                <c:pt idx="1386">
                  <c:v>2.90525E-5</c:v>
                </c:pt>
                <c:pt idx="1387">
                  <c:v>2.9129399999999999E-5</c:v>
                </c:pt>
                <c:pt idx="1388">
                  <c:v>2.9206200000000002E-5</c:v>
                </c:pt>
                <c:pt idx="1389">
                  <c:v>2.9283100000000001E-5</c:v>
                </c:pt>
                <c:pt idx="1390">
                  <c:v>2.93599E-5</c:v>
                </c:pt>
                <c:pt idx="1391">
                  <c:v>2.9436799999999999E-5</c:v>
                </c:pt>
                <c:pt idx="1392">
                  <c:v>2.95144E-5</c:v>
                </c:pt>
                <c:pt idx="1393">
                  <c:v>2.9618300000000001E-5</c:v>
                </c:pt>
                <c:pt idx="1394">
                  <c:v>2.9722200000000001E-5</c:v>
                </c:pt>
                <c:pt idx="1395">
                  <c:v>2.9826099999999999E-5</c:v>
                </c:pt>
                <c:pt idx="1396">
                  <c:v>2.9930800000000001E-5</c:v>
                </c:pt>
                <c:pt idx="1397">
                  <c:v>3.0036099999999999E-5</c:v>
                </c:pt>
                <c:pt idx="1398">
                  <c:v>3.0141499999999999E-5</c:v>
                </c:pt>
                <c:pt idx="1399">
                  <c:v>3.02469E-5</c:v>
                </c:pt>
                <c:pt idx="1400">
                  <c:v>3.0352999999999999E-5</c:v>
                </c:pt>
                <c:pt idx="1401">
                  <c:v>3.04599E-5</c:v>
                </c:pt>
                <c:pt idx="1402">
                  <c:v>3.05668E-5</c:v>
                </c:pt>
                <c:pt idx="1403">
                  <c:v>3.0673599999999997E-5</c:v>
                </c:pt>
                <c:pt idx="1404">
                  <c:v>3.0765300000000002E-5</c:v>
                </c:pt>
                <c:pt idx="1405">
                  <c:v>3.0879900000000002E-5</c:v>
                </c:pt>
                <c:pt idx="1406">
                  <c:v>3.0994400000000003E-5</c:v>
                </c:pt>
                <c:pt idx="1407">
                  <c:v>3.1004000000000003E-5</c:v>
                </c:pt>
                <c:pt idx="1408">
                  <c:v>3.1087400000000003E-5</c:v>
                </c:pt>
                <c:pt idx="1409">
                  <c:v>3.11695E-5</c:v>
                </c:pt>
                <c:pt idx="1410">
                  <c:v>3.1251599999999997E-5</c:v>
                </c:pt>
                <c:pt idx="1411">
                  <c:v>3.1333600000000001E-5</c:v>
                </c:pt>
                <c:pt idx="1412">
                  <c:v>3.1415699999999998E-5</c:v>
                </c:pt>
                <c:pt idx="1413">
                  <c:v>3.1470500000000003E-5</c:v>
                </c:pt>
                <c:pt idx="1414">
                  <c:v>3.1544200000000002E-5</c:v>
                </c:pt>
                <c:pt idx="1415">
                  <c:v>3.1593300000000001E-5</c:v>
                </c:pt>
                <c:pt idx="1416">
                  <c:v>3.16424E-5</c:v>
                </c:pt>
                <c:pt idx="1417">
                  <c:v>3.16916E-5</c:v>
                </c:pt>
                <c:pt idx="1418">
                  <c:v>3.1740699999999999E-5</c:v>
                </c:pt>
                <c:pt idx="1419">
                  <c:v>3.1789899999999999E-5</c:v>
                </c:pt>
                <c:pt idx="1420">
                  <c:v>3.1826699999999998E-5</c:v>
                </c:pt>
                <c:pt idx="1421">
                  <c:v>3.1863599999999998E-5</c:v>
                </c:pt>
                <c:pt idx="1422">
                  <c:v>3.1909400000000003E-5</c:v>
                </c:pt>
                <c:pt idx="1423">
                  <c:v>3.1939900000000002E-5</c:v>
                </c:pt>
                <c:pt idx="1424">
                  <c:v>3.1970500000000002E-5</c:v>
                </c:pt>
                <c:pt idx="1425">
                  <c:v>3.2001000000000001E-5</c:v>
                </c:pt>
                <c:pt idx="1426">
                  <c:v>3.20316E-5</c:v>
                </c:pt>
                <c:pt idx="1427">
                  <c:v>3.2062099999999999E-5</c:v>
                </c:pt>
                <c:pt idx="1428">
                  <c:v>3.2092699999999999E-5</c:v>
                </c:pt>
                <c:pt idx="1429">
                  <c:v>3.2120199999999998E-5</c:v>
                </c:pt>
                <c:pt idx="1430">
                  <c:v>3.2144599999999997E-5</c:v>
                </c:pt>
                <c:pt idx="1431">
                  <c:v>3.2169099999999997E-5</c:v>
                </c:pt>
                <c:pt idx="1432">
                  <c:v>3.2193500000000003E-5</c:v>
                </c:pt>
                <c:pt idx="1433">
                  <c:v>3.2217900000000002E-5</c:v>
                </c:pt>
                <c:pt idx="1434">
                  <c:v>3.2236300000000002E-5</c:v>
                </c:pt>
                <c:pt idx="1435">
                  <c:v>3.2254600000000001E-5</c:v>
                </c:pt>
                <c:pt idx="1436">
                  <c:v>3.2272900000000001E-5</c:v>
                </c:pt>
                <c:pt idx="1437">
                  <c:v>3.22912E-5</c:v>
                </c:pt>
                <c:pt idx="1438">
                  <c:v>3.2311399999999997E-5</c:v>
                </c:pt>
                <c:pt idx="1439">
                  <c:v>3.2327299999999998E-5</c:v>
                </c:pt>
                <c:pt idx="1440">
                  <c:v>3.2343199999999999E-5</c:v>
                </c:pt>
                <c:pt idx="1441">
                  <c:v>3.23591E-5</c:v>
                </c:pt>
                <c:pt idx="1442">
                  <c:v>3.2375000000000001E-5</c:v>
                </c:pt>
                <c:pt idx="1443">
                  <c:v>3.2390800000000002E-5</c:v>
                </c:pt>
                <c:pt idx="1444">
                  <c:v>3.2402700000000001E-5</c:v>
                </c:pt>
                <c:pt idx="1445">
                  <c:v>3.24147E-5</c:v>
                </c:pt>
                <c:pt idx="1446">
                  <c:v>3.2426599999999999E-5</c:v>
                </c:pt>
                <c:pt idx="1447">
                  <c:v>3.2436700000000001E-5</c:v>
                </c:pt>
                <c:pt idx="1448">
                  <c:v>3.24489E-5</c:v>
                </c:pt>
                <c:pt idx="1449">
                  <c:v>3.24611E-5</c:v>
                </c:pt>
                <c:pt idx="1450">
                  <c:v>3.24703E-5</c:v>
                </c:pt>
                <c:pt idx="1451">
                  <c:v>3.2479399999999999E-5</c:v>
                </c:pt>
                <c:pt idx="1452">
                  <c:v>3.2488599999999999E-5</c:v>
                </c:pt>
                <c:pt idx="1453">
                  <c:v>3.2497799999999999E-5</c:v>
                </c:pt>
                <c:pt idx="1454">
                  <c:v>3.2506899999999999E-5</c:v>
                </c:pt>
                <c:pt idx="1455">
                  <c:v>3.2516099999999999E-5</c:v>
                </c:pt>
                <c:pt idx="1456">
                  <c:v>3.2525299999999998E-5</c:v>
                </c:pt>
                <c:pt idx="1457">
                  <c:v>3.2533200000000002E-5</c:v>
                </c:pt>
                <c:pt idx="1458">
                  <c:v>3.2540499999999998E-5</c:v>
                </c:pt>
                <c:pt idx="1459">
                  <c:v>3.2547900000000001E-5</c:v>
                </c:pt>
                <c:pt idx="1460">
                  <c:v>3.2555200000000003E-5</c:v>
                </c:pt>
                <c:pt idx="1461">
                  <c:v>3.2562499999999999E-5</c:v>
                </c:pt>
                <c:pt idx="1462">
                  <c:v>3.2569800000000001E-5</c:v>
                </c:pt>
                <c:pt idx="1463">
                  <c:v>3.2577199999999997E-5</c:v>
                </c:pt>
                <c:pt idx="1464">
                  <c:v>3.2584499999999999E-5</c:v>
                </c:pt>
                <c:pt idx="1465">
                  <c:v>3.2591800000000002E-5</c:v>
                </c:pt>
                <c:pt idx="1466">
                  <c:v>3.2599199999999998E-5</c:v>
                </c:pt>
                <c:pt idx="1467">
                  <c:v>3.26065E-5</c:v>
                </c:pt>
                <c:pt idx="1468">
                  <c:v>3.2613800000000003E-5</c:v>
                </c:pt>
                <c:pt idx="1469">
                  <c:v>3.2621199999999999E-5</c:v>
                </c:pt>
                <c:pt idx="1470">
                  <c:v>3.2628500000000001E-5</c:v>
                </c:pt>
                <c:pt idx="1471">
                  <c:v>3.2635799999999997E-5</c:v>
                </c:pt>
                <c:pt idx="1472">
                  <c:v>3.2643199999999999E-5</c:v>
                </c:pt>
                <c:pt idx="1473">
                  <c:v>3.2650500000000002E-5</c:v>
                </c:pt>
                <c:pt idx="1474">
                  <c:v>3.2657799999999998E-5</c:v>
                </c:pt>
                <c:pt idx="1475">
                  <c:v>3.26652E-5</c:v>
                </c:pt>
                <c:pt idx="1476">
                  <c:v>3.2672999999999997E-5</c:v>
                </c:pt>
                <c:pt idx="1477">
                  <c:v>3.2680800000000001E-5</c:v>
                </c:pt>
                <c:pt idx="1478">
                  <c:v>3.2688599999999997E-5</c:v>
                </c:pt>
                <c:pt idx="1479">
                  <c:v>3.2696400000000001E-5</c:v>
                </c:pt>
                <c:pt idx="1480">
                  <c:v>3.2706200000000002E-5</c:v>
                </c:pt>
                <c:pt idx="1481">
                  <c:v>3.2716000000000003E-5</c:v>
                </c:pt>
                <c:pt idx="1482">
                  <c:v>3.2725799999999998E-5</c:v>
                </c:pt>
                <c:pt idx="1483">
                  <c:v>3.2735499999999999E-5</c:v>
                </c:pt>
                <c:pt idx="1484">
                  <c:v>3.2750199999999997E-5</c:v>
                </c:pt>
                <c:pt idx="1485">
                  <c:v>3.2774600000000003E-5</c:v>
                </c:pt>
                <c:pt idx="1486">
                  <c:v>3.2794199999999999E-5</c:v>
                </c:pt>
                <c:pt idx="1487">
                  <c:v>3.2808899999999997E-5</c:v>
                </c:pt>
                <c:pt idx="1488">
                  <c:v>3.2823500000000002E-5</c:v>
                </c:pt>
                <c:pt idx="1489">
                  <c:v>3.2833300000000003E-5</c:v>
                </c:pt>
                <c:pt idx="1490">
                  <c:v>3.2843099999999997E-5</c:v>
                </c:pt>
                <c:pt idx="1491">
                  <c:v>3.2852899999999998E-5</c:v>
                </c:pt>
                <c:pt idx="1492">
                  <c:v>3.2864599999999997E-5</c:v>
                </c:pt>
                <c:pt idx="1493">
                  <c:v>3.2873400000000003E-5</c:v>
                </c:pt>
                <c:pt idx="1494">
                  <c:v>3.2883199999999997E-5</c:v>
                </c:pt>
                <c:pt idx="1495">
                  <c:v>3.2889899999999998E-5</c:v>
                </c:pt>
                <c:pt idx="1496">
                  <c:v>3.2900800000000002E-5</c:v>
                </c:pt>
                <c:pt idx="1497">
                  <c:v>3.2910500000000003E-5</c:v>
                </c:pt>
                <c:pt idx="1498">
                  <c:v>3.29215E-5</c:v>
                </c:pt>
                <c:pt idx="1499">
                  <c:v>3.2930099999999998E-5</c:v>
                </c:pt>
                <c:pt idx="1500">
                  <c:v>3.2939899999999999E-5</c:v>
                </c:pt>
                <c:pt idx="1501">
                  <c:v>3.29496E-5</c:v>
                </c:pt>
                <c:pt idx="1502">
                  <c:v>3.2959400000000002E-5</c:v>
                </c:pt>
                <c:pt idx="1503">
                  <c:v>3.29741E-5</c:v>
                </c:pt>
                <c:pt idx="1504">
                  <c:v>3.2988699999999998E-5</c:v>
                </c:pt>
                <c:pt idx="1505">
                  <c:v>3.3027800000000003E-5</c:v>
                </c:pt>
                <c:pt idx="1506">
                  <c:v>3.3042500000000001E-5</c:v>
                </c:pt>
                <c:pt idx="1507">
                  <c:v>3.3052300000000002E-5</c:v>
                </c:pt>
                <c:pt idx="1508">
                  <c:v>3.3062000000000003E-5</c:v>
                </c:pt>
                <c:pt idx="1509">
                  <c:v>3.3071799999999997E-5</c:v>
                </c:pt>
                <c:pt idx="1510">
                  <c:v>3.3081599999999998E-5</c:v>
                </c:pt>
                <c:pt idx="1511">
                  <c:v>3.3088900000000001E-5</c:v>
                </c:pt>
                <c:pt idx="1512">
                  <c:v>3.3096299999999997E-5</c:v>
                </c:pt>
                <c:pt idx="1513">
                  <c:v>3.3103599999999999E-5</c:v>
                </c:pt>
                <c:pt idx="1514">
                  <c:v>3.3110900000000002E-5</c:v>
                </c:pt>
                <c:pt idx="1515">
                  <c:v>3.3118699999999999E-5</c:v>
                </c:pt>
                <c:pt idx="1516">
                  <c:v>3.3126600000000002E-5</c:v>
                </c:pt>
                <c:pt idx="1517">
                  <c:v>3.3134399999999999E-5</c:v>
                </c:pt>
                <c:pt idx="1518">
                  <c:v>3.3142200000000003E-5</c:v>
                </c:pt>
                <c:pt idx="1519">
                  <c:v>3.3149999999999999E-5</c:v>
                </c:pt>
                <c:pt idx="1520">
                  <c:v>3.3155899999999999E-5</c:v>
                </c:pt>
                <c:pt idx="1521">
                  <c:v>3.3161799999999998E-5</c:v>
                </c:pt>
                <c:pt idx="1522">
                  <c:v>3.3167599999999997E-5</c:v>
                </c:pt>
                <c:pt idx="1523">
                  <c:v>3.3173499999999997E-5</c:v>
                </c:pt>
                <c:pt idx="1524">
                  <c:v>3.3179899999999997E-5</c:v>
                </c:pt>
                <c:pt idx="1525">
                  <c:v>3.3186299999999998E-5</c:v>
                </c:pt>
                <c:pt idx="1526">
                  <c:v>3.3192699999999998E-5</c:v>
                </c:pt>
                <c:pt idx="1527">
                  <c:v>3.3199199999999999E-5</c:v>
                </c:pt>
                <c:pt idx="1528">
                  <c:v>3.3205599999999999E-5</c:v>
                </c:pt>
                <c:pt idx="1529">
                  <c:v>3.3212E-5</c:v>
                </c:pt>
                <c:pt idx="1530">
                  <c:v>3.32184E-5</c:v>
                </c:pt>
                <c:pt idx="1531">
                  <c:v>3.3224800000000001E-5</c:v>
                </c:pt>
                <c:pt idx="1532">
                  <c:v>3.3233399999999999E-5</c:v>
                </c:pt>
                <c:pt idx="1533">
                  <c:v>3.3241899999999998E-5</c:v>
                </c:pt>
                <c:pt idx="1534">
                  <c:v>3.3250200000000002E-5</c:v>
                </c:pt>
                <c:pt idx="1535">
                  <c:v>3.32584E-5</c:v>
                </c:pt>
                <c:pt idx="1536">
                  <c:v>3.3266699999999998E-5</c:v>
                </c:pt>
                <c:pt idx="1537">
                  <c:v>3.3274900000000002E-5</c:v>
                </c:pt>
                <c:pt idx="1538">
                  <c:v>3.32832E-5</c:v>
                </c:pt>
                <c:pt idx="1539">
                  <c:v>3.3291399999999998E-5</c:v>
                </c:pt>
                <c:pt idx="1540">
                  <c:v>3.3302400000000002E-5</c:v>
                </c:pt>
                <c:pt idx="1541">
                  <c:v>3.3313399999999999E-5</c:v>
                </c:pt>
                <c:pt idx="1542">
                  <c:v>3.3324400000000002E-5</c:v>
                </c:pt>
                <c:pt idx="1543">
                  <c:v>3.3333900000000003E-5</c:v>
                </c:pt>
                <c:pt idx="1544">
                  <c:v>3.3345800000000002E-5</c:v>
                </c:pt>
                <c:pt idx="1545">
                  <c:v>3.3357700000000001E-5</c:v>
                </c:pt>
                <c:pt idx="1546">
                  <c:v>3.33696E-5</c:v>
                </c:pt>
                <c:pt idx="1547">
                  <c:v>3.3381499999999999E-5</c:v>
                </c:pt>
                <c:pt idx="1548">
                  <c:v>3.3393399999999998E-5</c:v>
                </c:pt>
                <c:pt idx="1549">
                  <c:v>3.3409299999999999E-5</c:v>
                </c:pt>
                <c:pt idx="1550">
                  <c:v>3.34252E-5</c:v>
                </c:pt>
                <c:pt idx="1551">
                  <c:v>3.3441100000000001E-5</c:v>
                </c:pt>
                <c:pt idx="1552">
                  <c:v>3.3457000000000002E-5</c:v>
                </c:pt>
                <c:pt idx="1553">
                  <c:v>3.3472600000000002E-5</c:v>
                </c:pt>
                <c:pt idx="1554">
                  <c:v>3.3488100000000002E-5</c:v>
                </c:pt>
                <c:pt idx="1555">
                  <c:v>3.35089E-5</c:v>
                </c:pt>
                <c:pt idx="1556">
                  <c:v>3.3529699999999998E-5</c:v>
                </c:pt>
                <c:pt idx="1557">
                  <c:v>3.3550499999999997E-5</c:v>
                </c:pt>
                <c:pt idx="1558">
                  <c:v>3.3571200000000001E-5</c:v>
                </c:pt>
                <c:pt idx="1559">
                  <c:v>3.3592E-5</c:v>
                </c:pt>
                <c:pt idx="1560">
                  <c:v>3.3612799999999998E-5</c:v>
                </c:pt>
                <c:pt idx="1561">
                  <c:v>3.3636900000000003E-5</c:v>
                </c:pt>
                <c:pt idx="1562">
                  <c:v>3.3664400000000002E-5</c:v>
                </c:pt>
                <c:pt idx="1563">
                  <c:v>3.3691900000000002E-5</c:v>
                </c:pt>
                <c:pt idx="1564">
                  <c:v>3.3719400000000001E-5</c:v>
                </c:pt>
                <c:pt idx="1565">
                  <c:v>3.37469E-5</c:v>
                </c:pt>
                <c:pt idx="1566">
                  <c:v>3.37744E-5</c:v>
                </c:pt>
                <c:pt idx="1567">
                  <c:v>3.3801899999999999E-5</c:v>
                </c:pt>
                <c:pt idx="1568">
                  <c:v>3.3829399999999998E-5</c:v>
                </c:pt>
                <c:pt idx="1569">
                  <c:v>3.3862999999999997E-5</c:v>
                </c:pt>
                <c:pt idx="1570">
                  <c:v>3.3902700000000003E-5</c:v>
                </c:pt>
                <c:pt idx="1571">
                  <c:v>3.3942400000000002E-5</c:v>
                </c:pt>
                <c:pt idx="1572">
                  <c:v>3.3982100000000001E-5</c:v>
                </c:pt>
                <c:pt idx="1573">
                  <c:v>3.40218E-5</c:v>
                </c:pt>
                <c:pt idx="1574">
                  <c:v>3.4061499999999999E-5</c:v>
                </c:pt>
                <c:pt idx="1575">
                  <c:v>3.4101299999999998E-5</c:v>
                </c:pt>
                <c:pt idx="1576">
                  <c:v>3.4140999999999997E-5</c:v>
                </c:pt>
                <c:pt idx="1577">
                  <c:v>3.4190899999999998E-5</c:v>
                </c:pt>
                <c:pt idx="1578">
                  <c:v>3.4251200000000002E-5</c:v>
                </c:pt>
                <c:pt idx="1579">
                  <c:v>3.4311399999999998E-5</c:v>
                </c:pt>
                <c:pt idx="1580">
                  <c:v>3.4371700000000002E-5</c:v>
                </c:pt>
                <c:pt idx="1581">
                  <c:v>3.4431899999999998E-5</c:v>
                </c:pt>
                <c:pt idx="1582">
                  <c:v>3.4492200000000002E-5</c:v>
                </c:pt>
                <c:pt idx="1583">
                  <c:v>3.4552399999999998E-5</c:v>
                </c:pt>
                <c:pt idx="1584">
                  <c:v>3.4612600000000001E-5</c:v>
                </c:pt>
                <c:pt idx="1585">
                  <c:v>3.4703899999999998E-5</c:v>
                </c:pt>
                <c:pt idx="1586">
                  <c:v>3.4795500000000003E-5</c:v>
                </c:pt>
                <c:pt idx="1587">
                  <c:v>3.48871E-5</c:v>
                </c:pt>
                <c:pt idx="1588">
                  <c:v>3.4978799999999998E-5</c:v>
                </c:pt>
                <c:pt idx="1589">
                  <c:v>3.5070400000000002E-5</c:v>
                </c:pt>
                <c:pt idx="1590">
                  <c:v>3.5131500000000001E-5</c:v>
                </c:pt>
                <c:pt idx="1591">
                  <c:v>3.5232699999999999E-5</c:v>
                </c:pt>
                <c:pt idx="1592">
                  <c:v>3.5333899999999997E-5</c:v>
                </c:pt>
                <c:pt idx="1593">
                  <c:v>3.5427399999999999E-5</c:v>
                </c:pt>
                <c:pt idx="1594">
                  <c:v>3.55208E-5</c:v>
                </c:pt>
                <c:pt idx="1595">
                  <c:v>3.5614300000000002E-5</c:v>
                </c:pt>
                <c:pt idx="1596">
                  <c:v>3.5707799999999997E-5</c:v>
                </c:pt>
                <c:pt idx="1597">
                  <c:v>3.5801199999999999E-5</c:v>
                </c:pt>
                <c:pt idx="1598">
                  <c:v>3.5890599999999998E-5</c:v>
                </c:pt>
                <c:pt idx="1599">
                  <c:v>3.59779E-5</c:v>
                </c:pt>
                <c:pt idx="1600">
                  <c:v>3.6035999999999999E-5</c:v>
                </c:pt>
                <c:pt idx="1601">
                  <c:v>3.6094199999999997E-5</c:v>
                </c:pt>
                <c:pt idx="1602">
                  <c:v>3.6152400000000003E-5</c:v>
                </c:pt>
                <c:pt idx="1603">
                  <c:v>3.6210600000000002E-5</c:v>
                </c:pt>
                <c:pt idx="1604">
                  <c:v>3.6268800000000001E-5</c:v>
                </c:pt>
                <c:pt idx="1605">
                  <c:v>3.6320199999999998E-5</c:v>
                </c:pt>
                <c:pt idx="1606">
                  <c:v>3.6364700000000001E-5</c:v>
                </c:pt>
                <c:pt idx="1607">
                  <c:v>3.6409299999999997E-5</c:v>
                </c:pt>
                <c:pt idx="1608">
                  <c:v>3.64538E-5</c:v>
                </c:pt>
                <c:pt idx="1609">
                  <c:v>3.6498400000000003E-5</c:v>
                </c:pt>
                <c:pt idx="1610">
                  <c:v>3.6542899999999999E-5</c:v>
                </c:pt>
                <c:pt idx="1611">
                  <c:v>3.6576399999999998E-5</c:v>
                </c:pt>
                <c:pt idx="1612">
                  <c:v>3.6609800000000003E-5</c:v>
                </c:pt>
                <c:pt idx="1613">
                  <c:v>3.6643200000000002E-5</c:v>
                </c:pt>
                <c:pt idx="1614">
                  <c:v>3.6682199999999999E-5</c:v>
                </c:pt>
                <c:pt idx="1615">
                  <c:v>3.6709999999999999E-5</c:v>
                </c:pt>
                <c:pt idx="1616">
                  <c:v>3.6737899999999999E-5</c:v>
                </c:pt>
                <c:pt idx="1617">
                  <c:v>3.6765699999999999E-5</c:v>
                </c:pt>
                <c:pt idx="1618">
                  <c:v>3.67936E-5</c:v>
                </c:pt>
                <c:pt idx="1619">
                  <c:v>3.68214E-5</c:v>
                </c:pt>
                <c:pt idx="1620">
                  <c:v>3.68493E-5</c:v>
                </c:pt>
                <c:pt idx="1621">
                  <c:v>3.6870099999999998E-5</c:v>
                </c:pt>
                <c:pt idx="1622">
                  <c:v>3.6887100000000001E-5</c:v>
                </c:pt>
                <c:pt idx="1623">
                  <c:v>3.6907199999999998E-5</c:v>
                </c:pt>
                <c:pt idx="1624">
                  <c:v>3.6927200000000001E-5</c:v>
                </c:pt>
                <c:pt idx="1625">
                  <c:v>3.6947299999999998E-5</c:v>
                </c:pt>
                <c:pt idx="1626">
                  <c:v>3.6967300000000001E-5</c:v>
                </c:pt>
                <c:pt idx="1627">
                  <c:v>3.6987399999999998E-5</c:v>
                </c:pt>
                <c:pt idx="1628">
                  <c:v>3.7007400000000001E-5</c:v>
                </c:pt>
                <c:pt idx="1629">
                  <c:v>3.70225E-5</c:v>
                </c:pt>
                <c:pt idx="1630">
                  <c:v>3.7037499999999999E-5</c:v>
                </c:pt>
                <c:pt idx="1631">
                  <c:v>3.7051999999999997E-5</c:v>
                </c:pt>
                <c:pt idx="1632">
                  <c:v>3.7066500000000002E-5</c:v>
                </c:pt>
                <c:pt idx="1633">
                  <c:v>3.7081E-5</c:v>
                </c:pt>
                <c:pt idx="1634">
                  <c:v>3.7095399999999997E-5</c:v>
                </c:pt>
                <c:pt idx="1635">
                  <c:v>3.7106300000000001E-5</c:v>
                </c:pt>
                <c:pt idx="1636">
                  <c:v>3.7117199999999998E-5</c:v>
                </c:pt>
                <c:pt idx="1637">
                  <c:v>3.7128000000000001E-5</c:v>
                </c:pt>
                <c:pt idx="1638">
                  <c:v>3.7138899999999998E-5</c:v>
                </c:pt>
                <c:pt idx="1639">
                  <c:v>3.7149700000000001E-5</c:v>
                </c:pt>
                <c:pt idx="1640">
                  <c:v>3.7158900000000001E-5</c:v>
                </c:pt>
                <c:pt idx="1641">
                  <c:v>3.7170099999999998E-5</c:v>
                </c:pt>
                <c:pt idx="1642">
                  <c:v>3.7178400000000003E-5</c:v>
                </c:pt>
                <c:pt idx="1643">
                  <c:v>3.7186800000000001E-5</c:v>
                </c:pt>
                <c:pt idx="1644">
                  <c:v>3.7195099999999999E-5</c:v>
                </c:pt>
                <c:pt idx="1645">
                  <c:v>3.7203499999999997E-5</c:v>
                </c:pt>
                <c:pt idx="1646">
                  <c:v>3.7211800000000002E-5</c:v>
                </c:pt>
                <c:pt idx="1647">
                  <c:v>3.72202E-5</c:v>
                </c:pt>
                <c:pt idx="1648">
                  <c:v>3.7228499999999998E-5</c:v>
                </c:pt>
                <c:pt idx="1649">
                  <c:v>3.7236900000000003E-5</c:v>
                </c:pt>
                <c:pt idx="1650">
                  <c:v>3.7244699999999999E-5</c:v>
                </c:pt>
                <c:pt idx="1651">
                  <c:v>3.72514E-5</c:v>
                </c:pt>
                <c:pt idx="1652">
                  <c:v>3.7258100000000002E-5</c:v>
                </c:pt>
                <c:pt idx="1653">
                  <c:v>3.7264700000000003E-5</c:v>
                </c:pt>
                <c:pt idx="1654">
                  <c:v>3.7271399999999997E-5</c:v>
                </c:pt>
                <c:pt idx="1655">
                  <c:v>3.7278099999999998E-5</c:v>
                </c:pt>
                <c:pt idx="1656">
                  <c:v>3.7284799999999999E-5</c:v>
                </c:pt>
                <c:pt idx="1657">
                  <c:v>3.72915E-5</c:v>
                </c:pt>
                <c:pt idx="1658">
                  <c:v>3.7298200000000001E-5</c:v>
                </c:pt>
                <c:pt idx="1659">
                  <c:v>3.7304800000000002E-5</c:v>
                </c:pt>
                <c:pt idx="1660">
                  <c:v>3.7311499999999997E-5</c:v>
                </c:pt>
                <c:pt idx="1661">
                  <c:v>3.7317400000000003E-5</c:v>
                </c:pt>
                <c:pt idx="1662">
                  <c:v>3.7324599999999998E-5</c:v>
                </c:pt>
                <c:pt idx="1663">
                  <c:v>3.7331900000000001E-5</c:v>
                </c:pt>
                <c:pt idx="1664">
                  <c:v>3.7339100000000003E-5</c:v>
                </c:pt>
                <c:pt idx="1665">
                  <c:v>3.7346299999999999E-5</c:v>
                </c:pt>
                <c:pt idx="1666">
                  <c:v>3.7353600000000001E-5</c:v>
                </c:pt>
                <c:pt idx="1667">
                  <c:v>3.7360800000000003E-5</c:v>
                </c:pt>
                <c:pt idx="1668">
                  <c:v>3.7368099999999999E-5</c:v>
                </c:pt>
                <c:pt idx="1669">
                  <c:v>3.7376000000000003E-5</c:v>
                </c:pt>
                <c:pt idx="1670">
                  <c:v>3.7384700000000001E-5</c:v>
                </c:pt>
                <c:pt idx="1671">
                  <c:v>3.73934E-5</c:v>
                </c:pt>
                <c:pt idx="1672">
                  <c:v>3.7402099999999999E-5</c:v>
                </c:pt>
                <c:pt idx="1673">
                  <c:v>3.7411299999999999E-5</c:v>
                </c:pt>
                <c:pt idx="1674">
                  <c:v>3.74211E-5</c:v>
                </c:pt>
                <c:pt idx="1675">
                  <c:v>3.7434900000000003E-5</c:v>
                </c:pt>
                <c:pt idx="1676">
                  <c:v>3.7452800000000002E-5</c:v>
                </c:pt>
                <c:pt idx="1677">
                  <c:v>3.7488399999999998E-5</c:v>
                </c:pt>
                <c:pt idx="1678">
                  <c:v>3.7506199999999997E-5</c:v>
                </c:pt>
                <c:pt idx="1679">
                  <c:v>3.7519599999999999E-5</c:v>
                </c:pt>
                <c:pt idx="1680">
                  <c:v>3.7533000000000001E-5</c:v>
                </c:pt>
                <c:pt idx="1681">
                  <c:v>3.75419E-5</c:v>
                </c:pt>
                <c:pt idx="1682">
                  <c:v>3.75508E-5</c:v>
                </c:pt>
                <c:pt idx="1683">
                  <c:v>3.7559299999999998E-5</c:v>
                </c:pt>
                <c:pt idx="1684">
                  <c:v>3.7567700000000003E-5</c:v>
                </c:pt>
                <c:pt idx="1685">
                  <c:v>3.7576600000000002E-5</c:v>
                </c:pt>
                <c:pt idx="1686">
                  <c:v>3.7587599999999999E-5</c:v>
                </c:pt>
                <c:pt idx="1687">
                  <c:v>3.7589599999999997E-5</c:v>
                </c:pt>
                <c:pt idx="1688">
                  <c:v>3.7598899999999997E-5</c:v>
                </c:pt>
                <c:pt idx="1689">
                  <c:v>3.7607800000000003E-5</c:v>
                </c:pt>
                <c:pt idx="1690">
                  <c:v>3.7617200000000003E-5</c:v>
                </c:pt>
                <c:pt idx="1691">
                  <c:v>3.7629200000000002E-5</c:v>
                </c:pt>
                <c:pt idx="1692">
                  <c:v>3.7638100000000001E-5</c:v>
                </c:pt>
                <c:pt idx="1693">
                  <c:v>3.7651499999999997E-5</c:v>
                </c:pt>
                <c:pt idx="1694">
                  <c:v>3.7664899999999999E-5</c:v>
                </c:pt>
                <c:pt idx="1695">
                  <c:v>3.7678200000000001E-5</c:v>
                </c:pt>
                <c:pt idx="1696">
                  <c:v>3.7696E-5</c:v>
                </c:pt>
                <c:pt idx="1697">
                  <c:v>3.7731700000000003E-5</c:v>
                </c:pt>
                <c:pt idx="1698">
                  <c:v>3.7745099999999999E-5</c:v>
                </c:pt>
                <c:pt idx="1699">
                  <c:v>3.7758400000000001E-5</c:v>
                </c:pt>
                <c:pt idx="1700">
                  <c:v>3.7769599999999998E-5</c:v>
                </c:pt>
                <c:pt idx="1701">
                  <c:v>3.77796E-5</c:v>
                </c:pt>
                <c:pt idx="1702">
                  <c:v>3.7789600000000002E-5</c:v>
                </c:pt>
                <c:pt idx="1703">
                  <c:v>3.7799000000000002E-5</c:v>
                </c:pt>
                <c:pt idx="1704">
                  <c:v>3.7808300000000002E-5</c:v>
                </c:pt>
                <c:pt idx="1705">
                  <c:v>3.7814600000000002E-5</c:v>
                </c:pt>
                <c:pt idx="1706">
                  <c:v>3.7820800000000002E-5</c:v>
                </c:pt>
                <c:pt idx="1707">
                  <c:v>3.7827000000000002E-5</c:v>
                </c:pt>
                <c:pt idx="1708">
                  <c:v>3.7833300000000002E-5</c:v>
                </c:pt>
                <c:pt idx="1709">
                  <c:v>3.7839500000000003E-5</c:v>
                </c:pt>
                <c:pt idx="1710">
                  <c:v>3.7847299999999999E-5</c:v>
                </c:pt>
                <c:pt idx="1711">
                  <c:v>3.7855100000000003E-5</c:v>
                </c:pt>
                <c:pt idx="1712">
                  <c:v>3.78629E-5</c:v>
                </c:pt>
                <c:pt idx="1713">
                  <c:v>3.7870700000000003E-5</c:v>
                </c:pt>
                <c:pt idx="1714">
                  <c:v>3.78785E-5</c:v>
                </c:pt>
                <c:pt idx="1715">
                  <c:v>3.7886299999999997E-5</c:v>
                </c:pt>
                <c:pt idx="1716">
                  <c:v>3.78941E-5</c:v>
                </c:pt>
                <c:pt idx="1717">
                  <c:v>3.7901899999999997E-5</c:v>
                </c:pt>
                <c:pt idx="1718">
                  <c:v>3.79094E-5</c:v>
                </c:pt>
                <c:pt idx="1719">
                  <c:v>3.7916900000000003E-5</c:v>
                </c:pt>
                <c:pt idx="1720">
                  <c:v>3.7924399999999999E-5</c:v>
                </c:pt>
                <c:pt idx="1721">
                  <c:v>3.7932000000000002E-5</c:v>
                </c:pt>
                <c:pt idx="1722">
                  <c:v>3.7939499999999998E-5</c:v>
                </c:pt>
                <c:pt idx="1723">
                  <c:v>3.7947000000000001E-5</c:v>
                </c:pt>
                <c:pt idx="1724">
                  <c:v>3.7954499999999997E-5</c:v>
                </c:pt>
                <c:pt idx="1725">
                  <c:v>3.7962E-5</c:v>
                </c:pt>
                <c:pt idx="1726">
                  <c:v>3.7969600000000003E-5</c:v>
                </c:pt>
                <c:pt idx="1727">
                  <c:v>3.7977099999999999E-5</c:v>
                </c:pt>
                <c:pt idx="1728">
                  <c:v>3.7985999999999998E-5</c:v>
                </c:pt>
                <c:pt idx="1729">
                  <c:v>3.7993800000000002E-5</c:v>
                </c:pt>
                <c:pt idx="1730">
                  <c:v>3.8001599999999999E-5</c:v>
                </c:pt>
                <c:pt idx="1731">
                  <c:v>3.8009400000000002E-5</c:v>
                </c:pt>
                <c:pt idx="1732">
                  <c:v>3.8021100000000001E-5</c:v>
                </c:pt>
                <c:pt idx="1733">
                  <c:v>3.8032799999999999E-5</c:v>
                </c:pt>
                <c:pt idx="1734">
                  <c:v>3.8044499999999998E-5</c:v>
                </c:pt>
                <c:pt idx="1735">
                  <c:v>3.8056200000000003E-5</c:v>
                </c:pt>
                <c:pt idx="1736">
                  <c:v>3.8067900000000002E-5</c:v>
                </c:pt>
                <c:pt idx="1737">
                  <c:v>3.80796E-5</c:v>
                </c:pt>
                <c:pt idx="1738">
                  <c:v>3.8091199999999999E-5</c:v>
                </c:pt>
                <c:pt idx="1739">
                  <c:v>3.8106799999999999E-5</c:v>
                </c:pt>
                <c:pt idx="1740">
                  <c:v>3.8123100000000001E-5</c:v>
                </c:pt>
                <c:pt idx="1741">
                  <c:v>3.8139400000000003E-5</c:v>
                </c:pt>
                <c:pt idx="1742">
                  <c:v>3.8155699999999998E-5</c:v>
                </c:pt>
                <c:pt idx="1743">
                  <c:v>3.8172E-5</c:v>
                </c:pt>
                <c:pt idx="1744">
                  <c:v>3.8188300000000002E-5</c:v>
                </c:pt>
                <c:pt idx="1745">
                  <c:v>3.8204599999999997E-5</c:v>
                </c:pt>
                <c:pt idx="1746">
                  <c:v>3.8226299999999997E-5</c:v>
                </c:pt>
                <c:pt idx="1747">
                  <c:v>3.8247999999999997E-5</c:v>
                </c:pt>
                <c:pt idx="1748">
                  <c:v>3.8269799999999997E-5</c:v>
                </c:pt>
                <c:pt idx="1749">
                  <c:v>3.8294499999999997E-5</c:v>
                </c:pt>
                <c:pt idx="1750">
                  <c:v>3.8308400000000001E-5</c:v>
                </c:pt>
                <c:pt idx="1751">
                  <c:v>3.83361E-5</c:v>
                </c:pt>
                <c:pt idx="1752">
                  <c:v>3.83639E-5</c:v>
                </c:pt>
                <c:pt idx="1753">
                  <c:v>3.83916E-5</c:v>
                </c:pt>
                <c:pt idx="1754">
                  <c:v>3.84194E-5</c:v>
                </c:pt>
                <c:pt idx="1755">
                  <c:v>3.84472E-5</c:v>
                </c:pt>
                <c:pt idx="1756">
                  <c:v>3.84749E-5</c:v>
                </c:pt>
                <c:pt idx="1757">
                  <c:v>3.85027E-5</c:v>
                </c:pt>
                <c:pt idx="1758">
                  <c:v>3.8529000000000003E-5</c:v>
                </c:pt>
                <c:pt idx="1759">
                  <c:v>3.85552E-5</c:v>
                </c:pt>
                <c:pt idx="1760">
                  <c:v>3.8581500000000003E-5</c:v>
                </c:pt>
                <c:pt idx="1761">
                  <c:v>3.86078E-5</c:v>
                </c:pt>
                <c:pt idx="1762">
                  <c:v>3.8634000000000003E-5</c:v>
                </c:pt>
                <c:pt idx="1763">
                  <c:v>3.86603E-5</c:v>
                </c:pt>
                <c:pt idx="1764">
                  <c:v>3.8686600000000003E-5</c:v>
                </c:pt>
                <c:pt idx="1765">
                  <c:v>3.87129E-5</c:v>
                </c:pt>
                <c:pt idx="1766">
                  <c:v>3.8735700000000003E-5</c:v>
                </c:pt>
                <c:pt idx="1767">
                  <c:v>3.8758599999999999E-5</c:v>
                </c:pt>
                <c:pt idx="1768">
                  <c:v>3.8781500000000001E-5</c:v>
                </c:pt>
                <c:pt idx="1769">
                  <c:v>3.8804399999999997E-5</c:v>
                </c:pt>
                <c:pt idx="1770">
                  <c:v>3.8821500000000001E-5</c:v>
                </c:pt>
                <c:pt idx="1771">
                  <c:v>3.8838699999999998E-5</c:v>
                </c:pt>
                <c:pt idx="1772">
                  <c:v>3.8855800000000002E-5</c:v>
                </c:pt>
                <c:pt idx="1773">
                  <c:v>3.8872999999999999E-5</c:v>
                </c:pt>
                <c:pt idx="1774">
                  <c:v>3.8890100000000002E-5</c:v>
                </c:pt>
                <c:pt idx="1775">
                  <c:v>3.8903299999999997E-5</c:v>
                </c:pt>
                <c:pt idx="1776">
                  <c:v>3.8918100000000003E-5</c:v>
                </c:pt>
                <c:pt idx="1777">
                  <c:v>3.8933000000000001E-5</c:v>
                </c:pt>
                <c:pt idx="1778">
                  <c:v>3.8944099999999999E-5</c:v>
                </c:pt>
                <c:pt idx="1779">
                  <c:v>3.8955200000000003E-5</c:v>
                </c:pt>
                <c:pt idx="1780">
                  <c:v>3.89663E-5</c:v>
                </c:pt>
                <c:pt idx="1781">
                  <c:v>3.8977499999999997E-5</c:v>
                </c:pt>
                <c:pt idx="1782">
                  <c:v>3.8988600000000001E-5</c:v>
                </c:pt>
                <c:pt idx="1783">
                  <c:v>3.8999699999999999E-5</c:v>
                </c:pt>
                <c:pt idx="1784">
                  <c:v>3.9010900000000003E-5</c:v>
                </c:pt>
                <c:pt idx="1785">
                  <c:v>3.9020100000000003E-5</c:v>
                </c:pt>
                <c:pt idx="1786">
                  <c:v>3.9028500000000001E-5</c:v>
                </c:pt>
                <c:pt idx="1787">
                  <c:v>3.9036799999999999E-5</c:v>
                </c:pt>
                <c:pt idx="1788">
                  <c:v>3.9045199999999997E-5</c:v>
                </c:pt>
                <c:pt idx="1789">
                  <c:v>3.9053500000000001E-5</c:v>
                </c:pt>
                <c:pt idx="1790">
                  <c:v>3.9061899999999999E-5</c:v>
                </c:pt>
                <c:pt idx="1791">
                  <c:v>3.9070199999999997E-5</c:v>
                </c:pt>
                <c:pt idx="1792">
                  <c:v>3.9078500000000002E-5</c:v>
                </c:pt>
                <c:pt idx="1793">
                  <c:v>3.90869E-5</c:v>
                </c:pt>
                <c:pt idx="1794">
                  <c:v>3.9095199999999998E-5</c:v>
                </c:pt>
                <c:pt idx="1795">
                  <c:v>3.9103600000000003E-5</c:v>
                </c:pt>
                <c:pt idx="1796">
                  <c:v>3.9110099999999997E-5</c:v>
                </c:pt>
                <c:pt idx="1797">
                  <c:v>3.9116599999999997E-5</c:v>
                </c:pt>
                <c:pt idx="1798">
                  <c:v>3.9123099999999998E-5</c:v>
                </c:pt>
                <c:pt idx="1799">
                  <c:v>3.9129499999999999E-5</c:v>
                </c:pt>
                <c:pt idx="1800">
                  <c:v>3.9135999999999999E-5</c:v>
                </c:pt>
                <c:pt idx="1801">
                  <c:v>3.91425E-5</c:v>
                </c:pt>
                <c:pt idx="1802">
                  <c:v>3.9149000000000001E-5</c:v>
                </c:pt>
                <c:pt idx="1803">
                  <c:v>3.9155500000000001E-5</c:v>
                </c:pt>
                <c:pt idx="1804">
                  <c:v>3.9162000000000002E-5</c:v>
                </c:pt>
                <c:pt idx="1805">
                  <c:v>3.9168500000000003E-5</c:v>
                </c:pt>
                <c:pt idx="1806">
                  <c:v>3.9175399999999998E-5</c:v>
                </c:pt>
                <c:pt idx="1807">
                  <c:v>3.9183200000000001E-5</c:v>
                </c:pt>
                <c:pt idx="1808">
                  <c:v>3.9190999999999998E-5</c:v>
                </c:pt>
                <c:pt idx="1809">
                  <c:v>3.9198800000000002E-5</c:v>
                </c:pt>
                <c:pt idx="1810">
                  <c:v>3.9206599999999998E-5</c:v>
                </c:pt>
                <c:pt idx="1811">
                  <c:v>3.9214400000000002E-5</c:v>
                </c:pt>
                <c:pt idx="1812">
                  <c:v>3.9224799999999998E-5</c:v>
                </c:pt>
                <c:pt idx="1813">
                  <c:v>3.92351E-5</c:v>
                </c:pt>
                <c:pt idx="1814">
                  <c:v>3.9246999999999999E-5</c:v>
                </c:pt>
                <c:pt idx="1815">
                  <c:v>3.92569E-5</c:v>
                </c:pt>
                <c:pt idx="1816">
                  <c:v>3.9271699999999999E-5</c:v>
                </c:pt>
                <c:pt idx="1817">
                  <c:v>3.9291500000000002E-5</c:v>
                </c:pt>
                <c:pt idx="1818">
                  <c:v>3.9326100000000003E-5</c:v>
                </c:pt>
                <c:pt idx="1819">
                  <c:v>3.9341000000000002E-5</c:v>
                </c:pt>
                <c:pt idx="1820">
                  <c:v>3.93558E-5</c:v>
                </c:pt>
                <c:pt idx="1821">
                  <c:v>3.9365700000000002E-5</c:v>
                </c:pt>
                <c:pt idx="1822">
                  <c:v>3.9375600000000003E-5</c:v>
                </c:pt>
                <c:pt idx="1823">
                  <c:v>3.9385499999999998E-5</c:v>
                </c:pt>
                <c:pt idx="1824">
                  <c:v>3.9395399999999999E-5</c:v>
                </c:pt>
                <c:pt idx="1825">
                  <c:v>3.9406300000000003E-5</c:v>
                </c:pt>
                <c:pt idx="1826">
                  <c:v>3.9417099999999999E-5</c:v>
                </c:pt>
                <c:pt idx="1827">
                  <c:v>3.9425699999999998E-5</c:v>
                </c:pt>
                <c:pt idx="1828">
                  <c:v>3.94297E-5</c:v>
                </c:pt>
                <c:pt idx="1829">
                  <c:v>3.9437899999999997E-5</c:v>
                </c:pt>
                <c:pt idx="1830">
                  <c:v>3.9447799999999999E-5</c:v>
                </c:pt>
                <c:pt idx="1831">
                  <c:v>3.9459699999999998E-5</c:v>
                </c:pt>
                <c:pt idx="1832">
                  <c:v>3.9469599999999999E-5</c:v>
                </c:pt>
                <c:pt idx="1833">
                  <c:v>3.94795E-5</c:v>
                </c:pt>
                <c:pt idx="1834">
                  <c:v>3.9489400000000002E-5</c:v>
                </c:pt>
                <c:pt idx="1835">
                  <c:v>3.95042E-5</c:v>
                </c:pt>
                <c:pt idx="1836">
                  <c:v>3.9518999999999999E-5</c:v>
                </c:pt>
                <c:pt idx="1837">
                  <c:v>3.9538800000000002E-5</c:v>
                </c:pt>
                <c:pt idx="1838">
                  <c:v>3.95784E-5</c:v>
                </c:pt>
                <c:pt idx="1839">
                  <c:v>3.9593199999999999E-5</c:v>
                </c:pt>
                <c:pt idx="1840">
                  <c:v>3.96031E-5</c:v>
                </c:pt>
                <c:pt idx="1841">
                  <c:v>3.9613000000000002E-5</c:v>
                </c:pt>
                <c:pt idx="1842">
                  <c:v>3.9624900000000001E-5</c:v>
                </c:pt>
                <c:pt idx="1843">
                  <c:v>3.9635200000000003E-5</c:v>
                </c:pt>
                <c:pt idx="1844">
                  <c:v>3.9645599999999999E-5</c:v>
                </c:pt>
                <c:pt idx="1845">
                  <c:v>3.9653400000000002E-5</c:v>
                </c:pt>
                <c:pt idx="1846">
                  <c:v>3.9661199999999999E-5</c:v>
                </c:pt>
                <c:pt idx="1847">
                  <c:v>3.9669000000000003E-5</c:v>
                </c:pt>
                <c:pt idx="1848">
                  <c:v>3.9676799999999999E-5</c:v>
                </c:pt>
                <c:pt idx="1849">
                  <c:v>3.9684600000000003E-5</c:v>
                </c:pt>
                <c:pt idx="1850">
                  <c:v>3.9691499999999998E-5</c:v>
                </c:pt>
                <c:pt idx="1851">
                  <c:v>3.9697999999999998E-5</c:v>
                </c:pt>
                <c:pt idx="1852">
                  <c:v>3.9704499999999999E-5</c:v>
                </c:pt>
                <c:pt idx="1853">
                  <c:v>3.9711E-5</c:v>
                </c:pt>
                <c:pt idx="1854">
                  <c:v>3.97175E-5</c:v>
                </c:pt>
                <c:pt idx="1855">
                  <c:v>3.9724000000000001E-5</c:v>
                </c:pt>
                <c:pt idx="1856">
                  <c:v>3.9730500000000002E-5</c:v>
                </c:pt>
                <c:pt idx="1857">
                  <c:v>3.9736900000000002E-5</c:v>
                </c:pt>
                <c:pt idx="1858">
                  <c:v>3.9743400000000003E-5</c:v>
                </c:pt>
                <c:pt idx="1859">
                  <c:v>3.9749899999999997E-5</c:v>
                </c:pt>
                <c:pt idx="1860">
                  <c:v>3.9756399999999998E-5</c:v>
                </c:pt>
                <c:pt idx="1861">
                  <c:v>3.9764800000000003E-5</c:v>
                </c:pt>
                <c:pt idx="1862">
                  <c:v>3.97731E-5</c:v>
                </c:pt>
                <c:pt idx="1863">
                  <c:v>3.9781499999999999E-5</c:v>
                </c:pt>
                <c:pt idx="1864">
                  <c:v>3.9789800000000003E-5</c:v>
                </c:pt>
                <c:pt idx="1865">
                  <c:v>3.9798100000000001E-5</c:v>
                </c:pt>
                <c:pt idx="1866">
                  <c:v>3.9806499999999999E-5</c:v>
                </c:pt>
                <c:pt idx="1867">
                  <c:v>3.9814799999999997E-5</c:v>
                </c:pt>
                <c:pt idx="1868">
                  <c:v>3.9823200000000002E-5</c:v>
                </c:pt>
                <c:pt idx="1869">
                  <c:v>3.98315E-5</c:v>
                </c:pt>
                <c:pt idx="1870">
                  <c:v>3.9839899999999998E-5</c:v>
                </c:pt>
                <c:pt idx="1871">
                  <c:v>3.9848500000000003E-5</c:v>
                </c:pt>
                <c:pt idx="1872">
                  <c:v>3.9857800000000003E-5</c:v>
                </c:pt>
                <c:pt idx="1873">
                  <c:v>3.9867100000000003E-5</c:v>
                </c:pt>
                <c:pt idx="1874">
                  <c:v>3.9876400000000003E-5</c:v>
                </c:pt>
                <c:pt idx="1875">
                  <c:v>3.9888700000000003E-5</c:v>
                </c:pt>
                <c:pt idx="1876">
                  <c:v>3.9901100000000003E-5</c:v>
                </c:pt>
                <c:pt idx="1877">
                  <c:v>3.9913400000000003E-5</c:v>
                </c:pt>
                <c:pt idx="1878">
                  <c:v>3.9925800000000003E-5</c:v>
                </c:pt>
                <c:pt idx="1879">
                  <c:v>3.9938200000000003E-5</c:v>
                </c:pt>
                <c:pt idx="1880">
                  <c:v>3.9953300000000003E-5</c:v>
                </c:pt>
                <c:pt idx="1881">
                  <c:v>3.9966799999999998E-5</c:v>
                </c:pt>
                <c:pt idx="1882">
                  <c:v>3.9980200000000001E-5</c:v>
                </c:pt>
                <c:pt idx="1883">
                  <c:v>3.9998099999999999E-5</c:v>
                </c:pt>
                <c:pt idx="1884">
                  <c:v>4.0016099999999998E-5</c:v>
                </c:pt>
                <c:pt idx="1885">
                  <c:v>4.0034000000000003E-5</c:v>
                </c:pt>
                <c:pt idx="1886">
                  <c:v>4.0051900000000002E-5</c:v>
                </c:pt>
                <c:pt idx="1887">
                  <c:v>4.0069900000000001E-5</c:v>
                </c:pt>
                <c:pt idx="1888">
                  <c:v>4.0087799999999999E-5</c:v>
                </c:pt>
                <c:pt idx="1889">
                  <c:v>4.0107300000000001E-5</c:v>
                </c:pt>
                <c:pt idx="1890">
                  <c:v>4.0126700000000003E-5</c:v>
                </c:pt>
                <c:pt idx="1891">
                  <c:v>4.0139699999999998E-5</c:v>
                </c:pt>
                <c:pt idx="1892">
                  <c:v>4.0165700000000001E-5</c:v>
                </c:pt>
                <c:pt idx="1893">
                  <c:v>4.0191600000000003E-5</c:v>
                </c:pt>
                <c:pt idx="1894">
                  <c:v>4.0217599999999999E-5</c:v>
                </c:pt>
                <c:pt idx="1895">
                  <c:v>4.0243600000000002E-5</c:v>
                </c:pt>
                <c:pt idx="1896">
                  <c:v>4.0269499999999998E-5</c:v>
                </c:pt>
                <c:pt idx="1897">
                  <c:v>4.0295500000000001E-5</c:v>
                </c:pt>
                <c:pt idx="1898">
                  <c:v>4.0326400000000001E-5</c:v>
                </c:pt>
                <c:pt idx="1899">
                  <c:v>4.0357300000000001E-5</c:v>
                </c:pt>
                <c:pt idx="1900">
                  <c:v>4.0388200000000001E-5</c:v>
                </c:pt>
                <c:pt idx="1901">
                  <c:v>4.0419100000000001E-5</c:v>
                </c:pt>
                <c:pt idx="1902">
                  <c:v>4.0450100000000001E-5</c:v>
                </c:pt>
                <c:pt idx="1903">
                  <c:v>4.0481000000000001E-5</c:v>
                </c:pt>
                <c:pt idx="1904">
                  <c:v>4.0527300000000001E-5</c:v>
                </c:pt>
                <c:pt idx="1905">
                  <c:v>4.05703E-5</c:v>
                </c:pt>
                <c:pt idx="1906">
                  <c:v>4.0611600000000003E-5</c:v>
                </c:pt>
                <c:pt idx="1907">
                  <c:v>4.0652899999999998E-5</c:v>
                </c:pt>
                <c:pt idx="1908">
                  <c:v>4.0694200000000001E-5</c:v>
                </c:pt>
                <c:pt idx="1909">
                  <c:v>4.0735500000000003E-5</c:v>
                </c:pt>
                <c:pt idx="1910">
                  <c:v>4.0790600000000002E-5</c:v>
                </c:pt>
                <c:pt idx="1911">
                  <c:v>4.0845700000000001E-5</c:v>
                </c:pt>
                <c:pt idx="1912">
                  <c:v>4.09008E-5</c:v>
                </c:pt>
                <c:pt idx="1913">
                  <c:v>4.0955799999999998E-5</c:v>
                </c:pt>
                <c:pt idx="1914">
                  <c:v>4.1009300000000001E-5</c:v>
                </c:pt>
                <c:pt idx="1915">
                  <c:v>4.1035300000000003E-5</c:v>
                </c:pt>
                <c:pt idx="1916">
                  <c:v>4.1077500000000001E-5</c:v>
                </c:pt>
                <c:pt idx="1917">
                  <c:v>4.1119699999999999E-5</c:v>
                </c:pt>
                <c:pt idx="1918">
                  <c:v>4.1161900000000003E-5</c:v>
                </c:pt>
                <c:pt idx="1919">
                  <c:v>4.1204100000000001E-5</c:v>
                </c:pt>
                <c:pt idx="1920">
                  <c:v>4.1246299999999998E-5</c:v>
                </c:pt>
                <c:pt idx="1921">
                  <c:v>4.1288500000000003E-5</c:v>
                </c:pt>
                <c:pt idx="1922">
                  <c:v>4.1320199999999998E-5</c:v>
                </c:pt>
                <c:pt idx="1923">
                  <c:v>4.1351799999999999E-5</c:v>
                </c:pt>
                <c:pt idx="1924">
                  <c:v>4.13863E-5</c:v>
                </c:pt>
                <c:pt idx="1925">
                  <c:v>4.1412899999999998E-5</c:v>
                </c:pt>
                <c:pt idx="1926">
                  <c:v>4.1439500000000002E-5</c:v>
                </c:pt>
                <c:pt idx="1927">
                  <c:v>4.1466099999999999E-5</c:v>
                </c:pt>
                <c:pt idx="1928">
                  <c:v>4.1492699999999997E-5</c:v>
                </c:pt>
                <c:pt idx="1929">
                  <c:v>4.1519400000000001E-5</c:v>
                </c:pt>
                <c:pt idx="1930">
                  <c:v>4.1545999999999998E-5</c:v>
                </c:pt>
                <c:pt idx="1931">
                  <c:v>4.1565900000000001E-5</c:v>
                </c:pt>
                <c:pt idx="1932">
                  <c:v>4.1585899999999998E-5</c:v>
                </c:pt>
                <c:pt idx="1933">
                  <c:v>4.16054E-5</c:v>
                </c:pt>
                <c:pt idx="1934">
                  <c:v>4.1624900000000002E-5</c:v>
                </c:pt>
                <c:pt idx="1935">
                  <c:v>4.1644299999999997E-5</c:v>
                </c:pt>
                <c:pt idx="1936">
                  <c:v>4.1663799999999999E-5</c:v>
                </c:pt>
                <c:pt idx="1937">
                  <c:v>4.1678399999999997E-5</c:v>
                </c:pt>
                <c:pt idx="1938">
                  <c:v>4.1693000000000002E-5</c:v>
                </c:pt>
                <c:pt idx="1939">
                  <c:v>4.17076E-5</c:v>
                </c:pt>
                <c:pt idx="1940">
                  <c:v>4.1722299999999999E-5</c:v>
                </c:pt>
                <c:pt idx="1941">
                  <c:v>4.1736899999999997E-5</c:v>
                </c:pt>
                <c:pt idx="1942">
                  <c:v>4.1748200000000001E-5</c:v>
                </c:pt>
                <c:pt idx="1943">
                  <c:v>4.1761200000000003E-5</c:v>
                </c:pt>
                <c:pt idx="1944">
                  <c:v>4.1774199999999997E-5</c:v>
                </c:pt>
                <c:pt idx="1945">
                  <c:v>4.1783899999999998E-5</c:v>
                </c:pt>
                <c:pt idx="1946">
                  <c:v>4.1793699999999999E-5</c:v>
                </c:pt>
                <c:pt idx="1947">
                  <c:v>4.18034E-5</c:v>
                </c:pt>
                <c:pt idx="1948">
                  <c:v>4.1813200000000001E-5</c:v>
                </c:pt>
                <c:pt idx="1949">
                  <c:v>4.1822900000000002E-5</c:v>
                </c:pt>
                <c:pt idx="1950">
                  <c:v>4.1832600000000003E-5</c:v>
                </c:pt>
                <c:pt idx="1951">
                  <c:v>4.1842399999999998E-5</c:v>
                </c:pt>
                <c:pt idx="1952">
                  <c:v>4.1850800000000003E-5</c:v>
                </c:pt>
                <c:pt idx="1953">
                  <c:v>4.1858599999999999E-5</c:v>
                </c:pt>
                <c:pt idx="1954">
                  <c:v>4.1866400000000003E-5</c:v>
                </c:pt>
                <c:pt idx="1955">
                  <c:v>4.18742E-5</c:v>
                </c:pt>
                <c:pt idx="1956">
                  <c:v>4.1882000000000003E-5</c:v>
                </c:pt>
                <c:pt idx="1957">
                  <c:v>4.18898E-5</c:v>
                </c:pt>
                <c:pt idx="1958">
                  <c:v>4.1897599999999997E-5</c:v>
                </c:pt>
                <c:pt idx="1959">
                  <c:v>4.19054E-5</c:v>
                </c:pt>
                <c:pt idx="1960">
                  <c:v>4.1913099999999997E-5</c:v>
                </c:pt>
                <c:pt idx="1961">
                  <c:v>4.19209E-5</c:v>
                </c:pt>
                <c:pt idx="1962">
                  <c:v>4.1928699999999997E-5</c:v>
                </c:pt>
                <c:pt idx="1963">
                  <c:v>4.1936500000000001E-5</c:v>
                </c:pt>
                <c:pt idx="1964">
                  <c:v>4.1944299999999998E-5</c:v>
                </c:pt>
                <c:pt idx="1965">
                  <c:v>4.1952100000000001E-5</c:v>
                </c:pt>
                <c:pt idx="1966">
                  <c:v>4.1959899999999998E-5</c:v>
                </c:pt>
                <c:pt idx="1967">
                  <c:v>4.1967700000000001E-5</c:v>
                </c:pt>
                <c:pt idx="1968">
                  <c:v>4.1975499999999998E-5</c:v>
                </c:pt>
                <c:pt idx="1969">
                  <c:v>4.1983300000000002E-5</c:v>
                </c:pt>
                <c:pt idx="1970">
                  <c:v>4.1991099999999998E-5</c:v>
                </c:pt>
                <c:pt idx="1971">
                  <c:v>4.1999400000000003E-5</c:v>
                </c:pt>
                <c:pt idx="1972">
                  <c:v>4.2007700000000001E-5</c:v>
                </c:pt>
                <c:pt idx="1973">
                  <c:v>4.2015999999999999E-5</c:v>
                </c:pt>
                <c:pt idx="1974">
                  <c:v>4.2024299999999997E-5</c:v>
                </c:pt>
                <c:pt idx="1975">
                  <c:v>4.2034699999999999E-5</c:v>
                </c:pt>
                <c:pt idx="1976">
                  <c:v>4.2045100000000002E-5</c:v>
                </c:pt>
                <c:pt idx="1977">
                  <c:v>4.2055499999999997E-5</c:v>
                </c:pt>
                <c:pt idx="1978">
                  <c:v>4.2071099999999998E-5</c:v>
                </c:pt>
                <c:pt idx="1979">
                  <c:v>4.2091800000000002E-5</c:v>
                </c:pt>
                <c:pt idx="1980">
                  <c:v>4.2123000000000003E-5</c:v>
                </c:pt>
                <c:pt idx="1981">
                  <c:v>4.2138599999999997E-5</c:v>
                </c:pt>
                <c:pt idx="1982">
                  <c:v>4.2154199999999997E-5</c:v>
                </c:pt>
                <c:pt idx="1983">
                  <c:v>4.2164499999999999E-5</c:v>
                </c:pt>
                <c:pt idx="1984">
                  <c:v>4.2174900000000002E-5</c:v>
                </c:pt>
                <c:pt idx="1985">
                  <c:v>4.2185299999999997E-5</c:v>
                </c:pt>
                <c:pt idx="1986">
                  <c:v>4.2194699999999998E-5</c:v>
                </c:pt>
                <c:pt idx="1987">
                  <c:v>4.2207099999999998E-5</c:v>
                </c:pt>
                <c:pt idx="1988">
                  <c:v>4.22175E-5</c:v>
                </c:pt>
                <c:pt idx="1989">
                  <c:v>4.2228899999999998E-5</c:v>
                </c:pt>
                <c:pt idx="1990">
                  <c:v>4.22299E-5</c:v>
                </c:pt>
                <c:pt idx="1991">
                  <c:v>4.2241399999999998E-5</c:v>
                </c:pt>
                <c:pt idx="1992">
                  <c:v>4.2250799999999999E-5</c:v>
                </c:pt>
                <c:pt idx="1993">
                  <c:v>4.2261700000000002E-5</c:v>
                </c:pt>
                <c:pt idx="1994">
                  <c:v>4.2270500000000001E-5</c:v>
                </c:pt>
                <c:pt idx="1995">
                  <c:v>4.2280899999999997E-5</c:v>
                </c:pt>
                <c:pt idx="1996">
                  <c:v>4.2291299999999999E-5</c:v>
                </c:pt>
                <c:pt idx="1997">
                  <c:v>4.2301700000000002E-5</c:v>
                </c:pt>
                <c:pt idx="1998">
                  <c:v>4.2317300000000002E-5</c:v>
                </c:pt>
                <c:pt idx="1999">
                  <c:v>4.2332800000000002E-5</c:v>
                </c:pt>
                <c:pt idx="2000">
                  <c:v>4.2364000000000003E-5</c:v>
                </c:pt>
                <c:pt idx="2001">
                  <c:v>4.2384800000000001E-5</c:v>
                </c:pt>
                <c:pt idx="2002">
                  <c:v>4.2400400000000001E-5</c:v>
                </c:pt>
                <c:pt idx="2003">
                  <c:v>4.2410799999999997E-5</c:v>
                </c:pt>
                <c:pt idx="2004">
                  <c:v>4.24212E-5</c:v>
                </c:pt>
                <c:pt idx="2005">
                  <c:v>4.2431500000000002E-5</c:v>
                </c:pt>
                <c:pt idx="2006">
                  <c:v>4.24432E-5</c:v>
                </c:pt>
                <c:pt idx="2007">
                  <c:v>4.2450999999999997E-5</c:v>
                </c:pt>
                <c:pt idx="2008">
                  <c:v>4.2458800000000001E-5</c:v>
                </c:pt>
                <c:pt idx="2009">
                  <c:v>4.2466299999999997E-5</c:v>
                </c:pt>
                <c:pt idx="2010">
                  <c:v>4.2473599999999999E-5</c:v>
                </c:pt>
                <c:pt idx="2011">
                  <c:v>4.2480900000000002E-5</c:v>
                </c:pt>
                <c:pt idx="2012">
                  <c:v>4.2488199999999998E-5</c:v>
                </c:pt>
                <c:pt idx="2013">
                  <c:v>4.24954E-5</c:v>
                </c:pt>
                <c:pt idx="2014">
                  <c:v>4.2502700000000002E-5</c:v>
                </c:pt>
                <c:pt idx="2015">
                  <c:v>4.2509999999999998E-5</c:v>
                </c:pt>
                <c:pt idx="2016">
                  <c:v>4.25172E-5</c:v>
                </c:pt>
                <c:pt idx="2017">
                  <c:v>4.2525399999999998E-5</c:v>
                </c:pt>
                <c:pt idx="2018">
                  <c:v>4.2532199999999999E-5</c:v>
                </c:pt>
                <c:pt idx="2019">
                  <c:v>4.2539100000000001E-5</c:v>
                </c:pt>
                <c:pt idx="2020">
                  <c:v>4.2545900000000002E-5</c:v>
                </c:pt>
                <c:pt idx="2021">
                  <c:v>4.2552699999999997E-5</c:v>
                </c:pt>
                <c:pt idx="2022">
                  <c:v>4.2559499999999998E-5</c:v>
                </c:pt>
                <c:pt idx="2023">
                  <c:v>4.2566299999999999E-5</c:v>
                </c:pt>
                <c:pt idx="2024">
                  <c:v>4.2573100000000001E-5</c:v>
                </c:pt>
                <c:pt idx="2025">
                  <c:v>4.2580000000000002E-5</c:v>
                </c:pt>
                <c:pt idx="2026">
                  <c:v>4.2584499999999999E-5</c:v>
                </c:pt>
                <c:pt idx="2027">
                  <c:v>4.2593599999999998E-5</c:v>
                </c:pt>
                <c:pt idx="2028">
                  <c:v>4.2602399999999997E-5</c:v>
                </c:pt>
                <c:pt idx="2029">
                  <c:v>4.2611100000000003E-5</c:v>
                </c:pt>
                <c:pt idx="2030">
                  <c:v>4.2619900000000002E-5</c:v>
                </c:pt>
                <c:pt idx="2031">
                  <c:v>4.2628700000000001E-5</c:v>
                </c:pt>
                <c:pt idx="2032">
                  <c:v>4.2637399999999999E-5</c:v>
                </c:pt>
                <c:pt idx="2033">
                  <c:v>4.2646199999999998E-5</c:v>
                </c:pt>
                <c:pt idx="2034">
                  <c:v>4.2654999999999997E-5</c:v>
                </c:pt>
                <c:pt idx="2035">
                  <c:v>4.2663700000000003E-5</c:v>
                </c:pt>
                <c:pt idx="2036">
                  <c:v>4.2675400000000001E-5</c:v>
                </c:pt>
                <c:pt idx="2037">
                  <c:v>4.26871E-5</c:v>
                </c:pt>
                <c:pt idx="2038">
                  <c:v>4.2698799999999999E-5</c:v>
                </c:pt>
                <c:pt idx="2039">
                  <c:v>4.2710499999999997E-5</c:v>
                </c:pt>
                <c:pt idx="2040">
                  <c:v>4.2722200000000002E-5</c:v>
                </c:pt>
                <c:pt idx="2041">
                  <c:v>4.2733800000000001E-5</c:v>
                </c:pt>
                <c:pt idx="2042">
                  <c:v>4.2745499999999999E-5</c:v>
                </c:pt>
                <c:pt idx="2043">
                  <c:v>4.2757199999999998E-5</c:v>
                </c:pt>
                <c:pt idx="2044">
                  <c:v>4.2772799999999998E-5</c:v>
                </c:pt>
                <c:pt idx="2045">
                  <c:v>4.2788399999999998E-5</c:v>
                </c:pt>
                <c:pt idx="2046">
                  <c:v>4.2803999999999999E-5</c:v>
                </c:pt>
                <c:pt idx="2047">
                  <c:v>4.2822499999999999E-5</c:v>
                </c:pt>
                <c:pt idx="2048">
                  <c:v>4.28385E-5</c:v>
                </c:pt>
                <c:pt idx="2049">
                  <c:v>4.2854600000000001E-5</c:v>
                </c:pt>
                <c:pt idx="2050">
                  <c:v>4.2876000000000001E-5</c:v>
                </c:pt>
                <c:pt idx="2051">
                  <c:v>4.2897500000000001E-5</c:v>
                </c:pt>
                <c:pt idx="2052">
                  <c:v>4.29189E-5</c:v>
                </c:pt>
                <c:pt idx="2053">
                  <c:v>4.2940299999999999E-5</c:v>
                </c:pt>
                <c:pt idx="2054">
                  <c:v>4.2961699999999999E-5</c:v>
                </c:pt>
                <c:pt idx="2055">
                  <c:v>4.2983199999999999E-5</c:v>
                </c:pt>
                <c:pt idx="2056">
                  <c:v>4.3007499999999998E-5</c:v>
                </c:pt>
                <c:pt idx="2057">
                  <c:v>4.3031899999999997E-5</c:v>
                </c:pt>
                <c:pt idx="2058">
                  <c:v>4.3048099999999999E-5</c:v>
                </c:pt>
                <c:pt idx="2059">
                  <c:v>4.3080600000000002E-5</c:v>
                </c:pt>
                <c:pt idx="2060">
                  <c:v>4.3112999999999999E-5</c:v>
                </c:pt>
                <c:pt idx="2061">
                  <c:v>4.3145500000000002E-5</c:v>
                </c:pt>
                <c:pt idx="2062">
                  <c:v>4.3177999999999999E-5</c:v>
                </c:pt>
                <c:pt idx="2063">
                  <c:v>4.3210400000000002E-5</c:v>
                </c:pt>
                <c:pt idx="2064">
                  <c:v>4.3242899999999999E-5</c:v>
                </c:pt>
                <c:pt idx="2065">
                  <c:v>4.3284300000000002E-5</c:v>
                </c:pt>
                <c:pt idx="2066">
                  <c:v>4.3325699999999998E-5</c:v>
                </c:pt>
                <c:pt idx="2067">
                  <c:v>4.33671E-5</c:v>
                </c:pt>
                <c:pt idx="2068">
                  <c:v>4.3408500000000003E-5</c:v>
                </c:pt>
                <c:pt idx="2069">
                  <c:v>4.3463600000000002E-5</c:v>
                </c:pt>
                <c:pt idx="2070">
                  <c:v>4.3518800000000001E-5</c:v>
                </c:pt>
                <c:pt idx="2071">
                  <c:v>4.3574E-5</c:v>
                </c:pt>
                <c:pt idx="2072">
                  <c:v>4.3629199999999999E-5</c:v>
                </c:pt>
                <c:pt idx="2073">
                  <c:v>4.37037E-5</c:v>
                </c:pt>
                <c:pt idx="2074">
                  <c:v>4.3761399999999997E-5</c:v>
                </c:pt>
                <c:pt idx="2075">
                  <c:v>4.3838499999999997E-5</c:v>
                </c:pt>
                <c:pt idx="2076">
                  <c:v>4.3915500000000003E-5</c:v>
                </c:pt>
                <c:pt idx="2077">
                  <c:v>4.3992600000000003E-5</c:v>
                </c:pt>
                <c:pt idx="2078">
                  <c:v>4.4069600000000002E-5</c:v>
                </c:pt>
                <c:pt idx="2079">
                  <c:v>4.4185199999999998E-5</c:v>
                </c:pt>
                <c:pt idx="2080">
                  <c:v>4.4300700000000001E-5</c:v>
                </c:pt>
                <c:pt idx="2081">
                  <c:v>4.44179E-5</c:v>
                </c:pt>
                <c:pt idx="2082">
                  <c:v>4.45351E-5</c:v>
                </c:pt>
                <c:pt idx="2083">
                  <c:v>4.4613200000000002E-5</c:v>
                </c:pt>
                <c:pt idx="2084">
                  <c:v>4.4769499999999999E-5</c:v>
                </c:pt>
                <c:pt idx="2085">
                  <c:v>4.4925700000000003E-5</c:v>
                </c:pt>
                <c:pt idx="2086">
                  <c:v>4.5084199999999998E-5</c:v>
                </c:pt>
                <c:pt idx="2087">
                  <c:v>4.5242599999999999E-5</c:v>
                </c:pt>
                <c:pt idx="2088">
                  <c:v>4.5401100000000001E-5</c:v>
                </c:pt>
                <c:pt idx="2089">
                  <c:v>4.5608900000000003E-5</c:v>
                </c:pt>
                <c:pt idx="2090">
                  <c:v>4.5658200000000003E-5</c:v>
                </c:pt>
                <c:pt idx="2091">
                  <c:v>4.5819299999999997E-5</c:v>
                </c:pt>
                <c:pt idx="2092">
                  <c:v>4.5980299999999997E-5</c:v>
                </c:pt>
                <c:pt idx="2093">
                  <c:v>4.6141299999999998E-5</c:v>
                </c:pt>
                <c:pt idx="2094">
                  <c:v>4.6302399999999999E-5</c:v>
                </c:pt>
                <c:pt idx="2095">
                  <c:v>4.6465699999999998E-5</c:v>
                </c:pt>
                <c:pt idx="2096">
                  <c:v>4.6628999999999997E-5</c:v>
                </c:pt>
                <c:pt idx="2097">
                  <c:v>4.6792300000000003E-5</c:v>
                </c:pt>
                <c:pt idx="2098">
                  <c:v>4.6955600000000002E-5</c:v>
                </c:pt>
                <c:pt idx="2099">
                  <c:v>4.7121199999999999E-5</c:v>
                </c:pt>
                <c:pt idx="2100">
                  <c:v>4.7286900000000003E-5</c:v>
                </c:pt>
                <c:pt idx="2101">
                  <c:v>4.74525E-5</c:v>
                </c:pt>
                <c:pt idx="2102">
                  <c:v>4.7576700000000001E-5</c:v>
                </c:pt>
                <c:pt idx="2103">
                  <c:v>4.7702099999999999E-5</c:v>
                </c:pt>
                <c:pt idx="2104">
                  <c:v>4.7827999999999997E-5</c:v>
                </c:pt>
                <c:pt idx="2105">
                  <c:v>4.7954000000000002E-5</c:v>
                </c:pt>
                <c:pt idx="2106">
                  <c:v>4.808E-5</c:v>
                </c:pt>
                <c:pt idx="2107">
                  <c:v>4.8163900000000001E-5</c:v>
                </c:pt>
                <c:pt idx="2108">
                  <c:v>4.8247900000000003E-5</c:v>
                </c:pt>
                <c:pt idx="2109">
                  <c:v>4.8324300000000001E-5</c:v>
                </c:pt>
                <c:pt idx="2110">
                  <c:v>4.8393200000000003E-5</c:v>
                </c:pt>
                <c:pt idx="2111">
                  <c:v>4.8462099999999998E-5</c:v>
                </c:pt>
                <c:pt idx="2112">
                  <c:v>4.8531E-5</c:v>
                </c:pt>
                <c:pt idx="2113">
                  <c:v>4.8599900000000002E-5</c:v>
                </c:pt>
                <c:pt idx="2114">
                  <c:v>4.8668799999999997E-5</c:v>
                </c:pt>
                <c:pt idx="2115">
                  <c:v>4.8737699999999999E-5</c:v>
                </c:pt>
                <c:pt idx="2116">
                  <c:v>4.8789299999999997E-5</c:v>
                </c:pt>
                <c:pt idx="2117">
                  <c:v>4.8841000000000002E-5</c:v>
                </c:pt>
                <c:pt idx="2118">
                  <c:v>4.8885999999999999E-5</c:v>
                </c:pt>
                <c:pt idx="2119">
                  <c:v>4.8930900000000003E-5</c:v>
                </c:pt>
                <c:pt idx="2120">
                  <c:v>4.89759E-5</c:v>
                </c:pt>
                <c:pt idx="2121">
                  <c:v>4.9020899999999997E-5</c:v>
                </c:pt>
                <c:pt idx="2122">
                  <c:v>4.90658E-5</c:v>
                </c:pt>
                <c:pt idx="2123">
                  <c:v>4.9110799999999997E-5</c:v>
                </c:pt>
                <c:pt idx="2124">
                  <c:v>4.9155800000000001E-5</c:v>
                </c:pt>
                <c:pt idx="2125">
                  <c:v>4.9189500000000001E-5</c:v>
                </c:pt>
                <c:pt idx="2126">
                  <c:v>4.9228799999999999E-5</c:v>
                </c:pt>
                <c:pt idx="2127">
                  <c:v>4.9256899999999999E-5</c:v>
                </c:pt>
                <c:pt idx="2128">
                  <c:v>4.9285E-5</c:v>
                </c:pt>
                <c:pt idx="2129">
                  <c:v>4.9313100000000001E-5</c:v>
                </c:pt>
                <c:pt idx="2130">
                  <c:v>4.9341300000000001E-5</c:v>
                </c:pt>
                <c:pt idx="2131">
                  <c:v>4.9369400000000002E-5</c:v>
                </c:pt>
                <c:pt idx="2132">
                  <c:v>4.9397500000000003E-5</c:v>
                </c:pt>
                <c:pt idx="2133">
                  <c:v>4.9425600000000003E-5</c:v>
                </c:pt>
                <c:pt idx="2134">
                  <c:v>4.9448099999999998E-5</c:v>
                </c:pt>
                <c:pt idx="2135">
                  <c:v>4.94705E-5</c:v>
                </c:pt>
                <c:pt idx="2136">
                  <c:v>4.9493000000000002E-5</c:v>
                </c:pt>
                <c:pt idx="2137">
                  <c:v>4.9515499999999997E-5</c:v>
                </c:pt>
                <c:pt idx="2138">
                  <c:v>4.9537999999999999E-5</c:v>
                </c:pt>
                <c:pt idx="2139">
                  <c:v>4.9554800000000002E-5</c:v>
                </c:pt>
                <c:pt idx="2140">
                  <c:v>4.9571699999999998E-5</c:v>
                </c:pt>
                <c:pt idx="2141">
                  <c:v>4.9588600000000002E-5</c:v>
                </c:pt>
                <c:pt idx="2142">
                  <c:v>4.9605399999999998E-5</c:v>
                </c:pt>
                <c:pt idx="2143">
                  <c:v>4.9622300000000001E-5</c:v>
                </c:pt>
                <c:pt idx="2144">
                  <c:v>4.9634900000000001E-5</c:v>
                </c:pt>
                <c:pt idx="2145">
                  <c:v>4.9647600000000002E-5</c:v>
                </c:pt>
                <c:pt idx="2146">
                  <c:v>4.9660200000000003E-5</c:v>
                </c:pt>
                <c:pt idx="2147">
                  <c:v>4.9672899999999997E-5</c:v>
                </c:pt>
                <c:pt idx="2148">
                  <c:v>4.9685499999999997E-5</c:v>
                </c:pt>
                <c:pt idx="2149">
                  <c:v>4.9698199999999998E-5</c:v>
                </c:pt>
                <c:pt idx="2150">
                  <c:v>4.9710799999999998E-5</c:v>
                </c:pt>
                <c:pt idx="2151">
                  <c:v>4.9723499999999999E-5</c:v>
                </c:pt>
                <c:pt idx="2152">
                  <c:v>4.9731899999999997E-5</c:v>
                </c:pt>
                <c:pt idx="2153">
                  <c:v>4.9743100000000002E-5</c:v>
                </c:pt>
                <c:pt idx="2154">
                  <c:v>4.97516E-5</c:v>
                </c:pt>
                <c:pt idx="2155">
                  <c:v>4.9759999999999998E-5</c:v>
                </c:pt>
                <c:pt idx="2156">
                  <c:v>4.9768400000000003E-5</c:v>
                </c:pt>
                <c:pt idx="2157">
                  <c:v>4.9776900000000001E-5</c:v>
                </c:pt>
                <c:pt idx="2158">
                  <c:v>4.9785299999999999E-5</c:v>
                </c:pt>
                <c:pt idx="2159">
                  <c:v>4.9793699999999997E-5</c:v>
                </c:pt>
                <c:pt idx="2160">
                  <c:v>4.9802200000000002E-5</c:v>
                </c:pt>
                <c:pt idx="2161">
                  <c:v>4.98106E-5</c:v>
                </c:pt>
                <c:pt idx="2162">
                  <c:v>4.9818999999999999E-5</c:v>
                </c:pt>
                <c:pt idx="2163">
                  <c:v>4.9827499999999997E-5</c:v>
                </c:pt>
                <c:pt idx="2164">
                  <c:v>4.9834799999999999E-5</c:v>
                </c:pt>
                <c:pt idx="2165">
                  <c:v>4.98415E-5</c:v>
                </c:pt>
                <c:pt idx="2166">
                  <c:v>4.9848300000000002E-5</c:v>
                </c:pt>
                <c:pt idx="2167">
                  <c:v>4.9855000000000003E-5</c:v>
                </c:pt>
                <c:pt idx="2168">
                  <c:v>4.9861699999999997E-5</c:v>
                </c:pt>
                <c:pt idx="2169">
                  <c:v>4.9868499999999999E-5</c:v>
                </c:pt>
                <c:pt idx="2170">
                  <c:v>4.98752E-5</c:v>
                </c:pt>
                <c:pt idx="2171">
                  <c:v>4.9882000000000001E-5</c:v>
                </c:pt>
                <c:pt idx="2172">
                  <c:v>4.9888700000000002E-5</c:v>
                </c:pt>
                <c:pt idx="2173">
                  <c:v>4.9895499999999997E-5</c:v>
                </c:pt>
                <c:pt idx="2174">
                  <c:v>4.9902199999999998E-5</c:v>
                </c:pt>
                <c:pt idx="2175">
                  <c:v>4.99095E-5</c:v>
                </c:pt>
                <c:pt idx="2176">
                  <c:v>4.9916800000000003E-5</c:v>
                </c:pt>
                <c:pt idx="2177">
                  <c:v>4.9924099999999999E-5</c:v>
                </c:pt>
                <c:pt idx="2178">
                  <c:v>4.9931400000000001E-5</c:v>
                </c:pt>
                <c:pt idx="2179">
                  <c:v>4.9938699999999997E-5</c:v>
                </c:pt>
                <c:pt idx="2180">
                  <c:v>4.9946099999999999E-5</c:v>
                </c:pt>
                <c:pt idx="2181">
                  <c:v>4.9957000000000003E-5</c:v>
                </c:pt>
                <c:pt idx="2182">
                  <c:v>4.9965300000000001E-5</c:v>
                </c:pt>
                <c:pt idx="2183">
                  <c:v>4.9974500000000001E-5</c:v>
                </c:pt>
                <c:pt idx="2184">
                  <c:v>4.9983700000000001E-5</c:v>
                </c:pt>
                <c:pt idx="2185">
                  <c:v>4.9997499999999997E-5</c:v>
                </c:pt>
                <c:pt idx="2186">
                  <c:v>5.0009200000000002E-5</c:v>
                </c:pt>
                <c:pt idx="2187">
                  <c:v>5.0025399999999997E-5</c:v>
                </c:pt>
                <c:pt idx="2188">
                  <c:v>5.0056899999999998E-5</c:v>
                </c:pt>
                <c:pt idx="2189">
                  <c:v>5.0074899999999997E-5</c:v>
                </c:pt>
                <c:pt idx="2190">
                  <c:v>5.0092900000000003E-5</c:v>
                </c:pt>
                <c:pt idx="2191">
                  <c:v>5.0106399999999999E-5</c:v>
                </c:pt>
                <c:pt idx="2192">
                  <c:v>5.0119900000000001E-5</c:v>
                </c:pt>
                <c:pt idx="2193">
                  <c:v>5.0133300000000003E-5</c:v>
                </c:pt>
                <c:pt idx="2194">
                  <c:v>5.0146799999999999E-5</c:v>
                </c:pt>
                <c:pt idx="2195">
                  <c:v>5.0160300000000002E-5</c:v>
                </c:pt>
                <c:pt idx="2196">
                  <c:v>5.0169800000000002E-5</c:v>
                </c:pt>
                <c:pt idx="2197">
                  <c:v>5.0179200000000002E-5</c:v>
                </c:pt>
                <c:pt idx="2198">
                  <c:v>5.0189699999999998E-5</c:v>
                </c:pt>
                <c:pt idx="2199">
                  <c:v>5.0202599999999999E-5</c:v>
                </c:pt>
                <c:pt idx="2200">
                  <c:v>5.0212900000000002E-5</c:v>
                </c:pt>
                <c:pt idx="2201">
                  <c:v>5.0223299999999997E-5</c:v>
                </c:pt>
                <c:pt idx="2202">
                  <c:v>5.02368E-5</c:v>
                </c:pt>
                <c:pt idx="2203">
                  <c:v>5.0250300000000002E-5</c:v>
                </c:pt>
                <c:pt idx="2204">
                  <c:v>5.0263699999999998E-5</c:v>
                </c:pt>
                <c:pt idx="2205">
                  <c:v>5.02772E-5</c:v>
                </c:pt>
                <c:pt idx="2206">
                  <c:v>5.0290700000000003E-5</c:v>
                </c:pt>
                <c:pt idx="2207">
                  <c:v>5.0313199999999998E-5</c:v>
                </c:pt>
                <c:pt idx="2208">
                  <c:v>5.0349200000000002E-5</c:v>
                </c:pt>
                <c:pt idx="2209">
                  <c:v>5.0365999999999999E-5</c:v>
                </c:pt>
                <c:pt idx="2210">
                  <c:v>5.0379500000000001E-5</c:v>
                </c:pt>
                <c:pt idx="2211">
                  <c:v>5.0389700000000003E-5</c:v>
                </c:pt>
                <c:pt idx="2212">
                  <c:v>5.0400399999999999E-5</c:v>
                </c:pt>
                <c:pt idx="2213">
                  <c:v>5.0411200000000003E-5</c:v>
                </c:pt>
                <c:pt idx="2214">
                  <c:v>5.0421999999999999E-5</c:v>
                </c:pt>
                <c:pt idx="2215">
                  <c:v>5.0430099999999997E-5</c:v>
                </c:pt>
                <c:pt idx="2216">
                  <c:v>5.0436799999999998E-5</c:v>
                </c:pt>
                <c:pt idx="2217">
                  <c:v>5.0444600000000001E-5</c:v>
                </c:pt>
                <c:pt idx="2218">
                  <c:v>5.0452499999999998E-5</c:v>
                </c:pt>
                <c:pt idx="2219">
                  <c:v>5.0460400000000002E-5</c:v>
                </c:pt>
                <c:pt idx="2220">
                  <c:v>5.0468199999999999E-5</c:v>
                </c:pt>
                <c:pt idx="2221">
                  <c:v>5.0476100000000003E-5</c:v>
                </c:pt>
                <c:pt idx="2222">
                  <c:v>5.0484E-5</c:v>
                </c:pt>
                <c:pt idx="2223">
                  <c:v>5.0491800000000003E-5</c:v>
                </c:pt>
                <c:pt idx="2224">
                  <c:v>5.0498299999999997E-5</c:v>
                </c:pt>
                <c:pt idx="2225">
                  <c:v>5.05059E-5</c:v>
                </c:pt>
                <c:pt idx="2226">
                  <c:v>5.0513499999999997E-5</c:v>
                </c:pt>
                <c:pt idx="2227">
                  <c:v>5.05211E-5</c:v>
                </c:pt>
                <c:pt idx="2228">
                  <c:v>5.0528700000000003E-5</c:v>
                </c:pt>
                <c:pt idx="2229">
                  <c:v>5.0536199999999999E-5</c:v>
                </c:pt>
                <c:pt idx="2230">
                  <c:v>5.0543800000000002E-5</c:v>
                </c:pt>
                <c:pt idx="2231">
                  <c:v>5.0551399999999999E-5</c:v>
                </c:pt>
                <c:pt idx="2232">
                  <c:v>5.0559000000000002E-5</c:v>
                </c:pt>
                <c:pt idx="2233">
                  <c:v>5.0566599999999998E-5</c:v>
                </c:pt>
                <c:pt idx="2234">
                  <c:v>5.0574200000000001E-5</c:v>
                </c:pt>
                <c:pt idx="2235">
                  <c:v>5.0580400000000001E-5</c:v>
                </c:pt>
                <c:pt idx="2236">
                  <c:v>5.0587699999999997E-5</c:v>
                </c:pt>
                <c:pt idx="2237">
                  <c:v>5.0594999999999999E-5</c:v>
                </c:pt>
                <c:pt idx="2238">
                  <c:v>5.0602300000000002E-5</c:v>
                </c:pt>
                <c:pt idx="2239">
                  <c:v>5.0609599999999997E-5</c:v>
                </c:pt>
                <c:pt idx="2240">
                  <c:v>5.06169E-5</c:v>
                </c:pt>
                <c:pt idx="2241">
                  <c:v>5.0627899999999997E-5</c:v>
                </c:pt>
                <c:pt idx="2242">
                  <c:v>5.06388E-5</c:v>
                </c:pt>
                <c:pt idx="2243">
                  <c:v>5.0649799999999997E-5</c:v>
                </c:pt>
                <c:pt idx="2244">
                  <c:v>5.0660700000000001E-5</c:v>
                </c:pt>
                <c:pt idx="2245">
                  <c:v>5.0671699999999998E-5</c:v>
                </c:pt>
                <c:pt idx="2246">
                  <c:v>5.0682700000000002E-5</c:v>
                </c:pt>
                <c:pt idx="2247">
                  <c:v>5.0693599999999999E-5</c:v>
                </c:pt>
                <c:pt idx="2248">
                  <c:v>5.0704300000000002E-5</c:v>
                </c:pt>
                <c:pt idx="2249">
                  <c:v>5.0714999999999998E-5</c:v>
                </c:pt>
                <c:pt idx="2250">
                  <c:v>5.0730999999999999E-5</c:v>
                </c:pt>
                <c:pt idx="2251">
                  <c:v>5.0747E-5</c:v>
                </c:pt>
                <c:pt idx="2252">
                  <c:v>5.0763000000000002E-5</c:v>
                </c:pt>
                <c:pt idx="2253">
                  <c:v>5.0779100000000003E-5</c:v>
                </c:pt>
                <c:pt idx="2254">
                  <c:v>5.0795099999999998E-5</c:v>
                </c:pt>
                <c:pt idx="2255">
                  <c:v>5.0811099999999999E-5</c:v>
                </c:pt>
                <c:pt idx="2256">
                  <c:v>5.0832499999999998E-5</c:v>
                </c:pt>
                <c:pt idx="2257">
                  <c:v>5.0853799999999998E-5</c:v>
                </c:pt>
                <c:pt idx="2258">
                  <c:v>5.0878599999999998E-5</c:v>
                </c:pt>
                <c:pt idx="2259">
                  <c:v>5.0892600000000001E-5</c:v>
                </c:pt>
                <c:pt idx="2260">
                  <c:v>5.0920700000000002E-5</c:v>
                </c:pt>
                <c:pt idx="2261">
                  <c:v>5.0948800000000003E-5</c:v>
                </c:pt>
                <c:pt idx="2262">
                  <c:v>5.0976900000000003E-5</c:v>
                </c:pt>
                <c:pt idx="2263">
                  <c:v>5.1004999999999997E-5</c:v>
                </c:pt>
                <c:pt idx="2264">
                  <c:v>5.1033099999999998E-5</c:v>
                </c:pt>
                <c:pt idx="2265">
                  <c:v>5.1061199999999998E-5</c:v>
                </c:pt>
                <c:pt idx="2266">
                  <c:v>5.1089299999999999E-5</c:v>
                </c:pt>
                <c:pt idx="2267">
                  <c:v>5.1120199999999999E-5</c:v>
                </c:pt>
                <c:pt idx="2268">
                  <c:v>5.1166599999999999E-5</c:v>
                </c:pt>
                <c:pt idx="2269">
                  <c:v>5.1212999999999999E-5</c:v>
                </c:pt>
                <c:pt idx="2270">
                  <c:v>5.1259399999999999E-5</c:v>
                </c:pt>
                <c:pt idx="2271">
                  <c:v>5.1305699999999999E-5</c:v>
                </c:pt>
                <c:pt idx="2272">
                  <c:v>5.1353500000000002E-5</c:v>
                </c:pt>
                <c:pt idx="2273">
                  <c:v>5.1403999999999998E-5</c:v>
                </c:pt>
                <c:pt idx="2274">
                  <c:v>5.14546E-5</c:v>
                </c:pt>
                <c:pt idx="2275">
                  <c:v>5.1505200000000003E-5</c:v>
                </c:pt>
                <c:pt idx="2276">
                  <c:v>5.1555699999999998E-5</c:v>
                </c:pt>
                <c:pt idx="2277">
                  <c:v>5.1606300000000001E-5</c:v>
                </c:pt>
                <c:pt idx="2278">
                  <c:v>5.1667399999999999E-5</c:v>
                </c:pt>
                <c:pt idx="2279">
                  <c:v>5.1728599999999998E-5</c:v>
                </c:pt>
                <c:pt idx="2280">
                  <c:v>5.1789799999999997E-5</c:v>
                </c:pt>
                <c:pt idx="2281">
                  <c:v>5.1850900000000002E-5</c:v>
                </c:pt>
                <c:pt idx="2282">
                  <c:v>5.1912100000000001E-5</c:v>
                </c:pt>
                <c:pt idx="2283">
                  <c:v>5.19552E-5</c:v>
                </c:pt>
                <c:pt idx="2284">
                  <c:v>5.2000499999999998E-5</c:v>
                </c:pt>
                <c:pt idx="2285">
                  <c:v>5.2045800000000002E-5</c:v>
                </c:pt>
                <c:pt idx="2286">
                  <c:v>5.20911E-5</c:v>
                </c:pt>
                <c:pt idx="2287">
                  <c:v>5.2136399999999998E-5</c:v>
                </c:pt>
                <c:pt idx="2288">
                  <c:v>5.2181700000000002E-5</c:v>
                </c:pt>
                <c:pt idx="2289">
                  <c:v>5.2227E-5</c:v>
                </c:pt>
                <c:pt idx="2290">
                  <c:v>5.2272299999999998E-5</c:v>
                </c:pt>
                <c:pt idx="2291">
                  <c:v>5.2310900000000001E-5</c:v>
                </c:pt>
                <c:pt idx="2292">
                  <c:v>5.2358399999999997E-5</c:v>
                </c:pt>
                <c:pt idx="2293">
                  <c:v>5.2390199999999999E-5</c:v>
                </c:pt>
                <c:pt idx="2294">
                  <c:v>5.24219E-5</c:v>
                </c:pt>
                <c:pt idx="2295">
                  <c:v>5.2453600000000002E-5</c:v>
                </c:pt>
                <c:pt idx="2296">
                  <c:v>5.2485299999999997E-5</c:v>
                </c:pt>
                <c:pt idx="2297">
                  <c:v>5.2516999999999999E-5</c:v>
                </c:pt>
                <c:pt idx="2298">
                  <c:v>5.2548800000000001E-5</c:v>
                </c:pt>
                <c:pt idx="2299">
                  <c:v>5.2582700000000001E-5</c:v>
                </c:pt>
                <c:pt idx="2300">
                  <c:v>5.2616700000000001E-5</c:v>
                </c:pt>
                <c:pt idx="2301">
                  <c:v>5.2650700000000001E-5</c:v>
                </c:pt>
                <c:pt idx="2302">
                  <c:v>5.2684700000000001E-5</c:v>
                </c:pt>
                <c:pt idx="2303">
                  <c:v>5.2707300000000003E-5</c:v>
                </c:pt>
                <c:pt idx="2304">
                  <c:v>5.2729999999999998E-5</c:v>
                </c:pt>
                <c:pt idx="2305">
                  <c:v>5.2757199999999997E-5</c:v>
                </c:pt>
                <c:pt idx="2306">
                  <c:v>5.2784400000000002E-5</c:v>
                </c:pt>
                <c:pt idx="2307">
                  <c:v>5.2811600000000001E-5</c:v>
                </c:pt>
                <c:pt idx="2308">
                  <c:v>5.2838699999999999E-5</c:v>
                </c:pt>
                <c:pt idx="2309">
                  <c:v>5.2856899999999999E-5</c:v>
                </c:pt>
                <c:pt idx="2310">
                  <c:v>5.2874999999999998E-5</c:v>
                </c:pt>
                <c:pt idx="2311">
                  <c:v>5.2893099999999997E-5</c:v>
                </c:pt>
                <c:pt idx="2312">
                  <c:v>5.2911300000000003E-5</c:v>
                </c:pt>
                <c:pt idx="2313">
                  <c:v>5.2929400000000002E-5</c:v>
                </c:pt>
                <c:pt idx="2314">
                  <c:v>5.2947500000000001E-5</c:v>
                </c:pt>
                <c:pt idx="2315">
                  <c:v>5.29656E-5</c:v>
                </c:pt>
                <c:pt idx="2316">
                  <c:v>5.2983699999999999E-5</c:v>
                </c:pt>
                <c:pt idx="2317">
                  <c:v>5.3001899999999998E-5</c:v>
                </c:pt>
                <c:pt idx="2318">
                  <c:v>5.3015500000000001E-5</c:v>
                </c:pt>
                <c:pt idx="2319">
                  <c:v>5.3027199999999999E-5</c:v>
                </c:pt>
                <c:pt idx="2320">
                  <c:v>5.3041799999999998E-5</c:v>
                </c:pt>
                <c:pt idx="2321">
                  <c:v>5.3056300000000002E-5</c:v>
                </c:pt>
                <c:pt idx="2322">
                  <c:v>5.30708E-5</c:v>
                </c:pt>
                <c:pt idx="2323">
                  <c:v>5.3085299999999998E-5</c:v>
                </c:pt>
                <c:pt idx="2324">
                  <c:v>5.3096100000000001E-5</c:v>
                </c:pt>
                <c:pt idx="2325">
                  <c:v>5.3106999999999998E-5</c:v>
                </c:pt>
                <c:pt idx="2326">
                  <c:v>5.3117900000000002E-5</c:v>
                </c:pt>
                <c:pt idx="2327">
                  <c:v>5.3128799999999999E-5</c:v>
                </c:pt>
                <c:pt idx="2328">
                  <c:v>5.3140999999999998E-5</c:v>
                </c:pt>
                <c:pt idx="2329">
                  <c:v>5.3151E-5</c:v>
                </c:pt>
                <c:pt idx="2330">
                  <c:v>5.3160900000000001E-5</c:v>
                </c:pt>
                <c:pt idx="2331">
                  <c:v>5.3170900000000003E-5</c:v>
                </c:pt>
                <c:pt idx="2332">
                  <c:v>5.3180899999999998E-5</c:v>
                </c:pt>
                <c:pt idx="2333">
                  <c:v>5.3190799999999999E-5</c:v>
                </c:pt>
                <c:pt idx="2334">
                  <c:v>5.3200800000000001E-5</c:v>
                </c:pt>
                <c:pt idx="2335">
                  <c:v>5.3210800000000002E-5</c:v>
                </c:pt>
                <c:pt idx="2336">
                  <c:v>5.3219600000000001E-5</c:v>
                </c:pt>
                <c:pt idx="2337">
                  <c:v>5.3227399999999998E-5</c:v>
                </c:pt>
                <c:pt idx="2338">
                  <c:v>5.3235200000000002E-5</c:v>
                </c:pt>
                <c:pt idx="2339">
                  <c:v>5.3242999999999998E-5</c:v>
                </c:pt>
                <c:pt idx="2340">
                  <c:v>5.3250800000000002E-5</c:v>
                </c:pt>
                <c:pt idx="2341">
                  <c:v>5.3258599999999999E-5</c:v>
                </c:pt>
                <c:pt idx="2342">
                  <c:v>5.3266400000000002E-5</c:v>
                </c:pt>
                <c:pt idx="2343">
                  <c:v>5.3274199999999999E-5</c:v>
                </c:pt>
                <c:pt idx="2344">
                  <c:v>5.3283499999999999E-5</c:v>
                </c:pt>
                <c:pt idx="2345">
                  <c:v>5.3294400000000003E-5</c:v>
                </c:pt>
                <c:pt idx="2346">
                  <c:v>5.3305299999999999E-5</c:v>
                </c:pt>
                <c:pt idx="2347">
                  <c:v>5.3316200000000003E-5</c:v>
                </c:pt>
                <c:pt idx="2348">
                  <c:v>5.3325200000000002E-5</c:v>
                </c:pt>
                <c:pt idx="2349">
                  <c:v>5.3336099999999999E-5</c:v>
                </c:pt>
                <c:pt idx="2350">
                  <c:v>5.3347000000000003E-5</c:v>
                </c:pt>
                <c:pt idx="2351">
                  <c:v>5.3357799999999999E-5</c:v>
                </c:pt>
                <c:pt idx="2352">
                  <c:v>5.3368700000000003E-5</c:v>
                </c:pt>
                <c:pt idx="2353">
                  <c:v>5.3383200000000001E-5</c:v>
                </c:pt>
                <c:pt idx="2354">
                  <c:v>5.3397699999999999E-5</c:v>
                </c:pt>
                <c:pt idx="2355">
                  <c:v>5.3415799999999998E-5</c:v>
                </c:pt>
                <c:pt idx="2356">
                  <c:v>5.3444900000000001E-5</c:v>
                </c:pt>
                <c:pt idx="2357">
                  <c:v>5.3473900000000003E-5</c:v>
                </c:pt>
                <c:pt idx="2358">
                  <c:v>5.3495600000000003E-5</c:v>
                </c:pt>
                <c:pt idx="2359">
                  <c:v>5.3510100000000001E-5</c:v>
                </c:pt>
                <c:pt idx="2360">
                  <c:v>5.3524599999999999E-5</c:v>
                </c:pt>
                <c:pt idx="2361">
                  <c:v>5.3539099999999997E-5</c:v>
                </c:pt>
                <c:pt idx="2362">
                  <c:v>5.3553600000000002E-5</c:v>
                </c:pt>
                <c:pt idx="2363">
                  <c:v>5.3567699999999999E-5</c:v>
                </c:pt>
                <c:pt idx="2364">
                  <c:v>5.3579699999999998E-5</c:v>
                </c:pt>
                <c:pt idx="2365">
                  <c:v>5.35929E-5</c:v>
                </c:pt>
                <c:pt idx="2366">
                  <c:v>5.35994E-5</c:v>
                </c:pt>
                <c:pt idx="2367">
                  <c:v>5.36116E-5</c:v>
                </c:pt>
                <c:pt idx="2368">
                  <c:v>5.3622499999999997E-5</c:v>
                </c:pt>
                <c:pt idx="2369">
                  <c:v>5.3634799999999997E-5</c:v>
                </c:pt>
                <c:pt idx="2370">
                  <c:v>5.3643500000000002E-5</c:v>
                </c:pt>
                <c:pt idx="2371">
                  <c:v>5.3658E-5</c:v>
                </c:pt>
                <c:pt idx="2372">
                  <c:v>5.3672499999999998E-5</c:v>
                </c:pt>
                <c:pt idx="2373">
                  <c:v>5.3687000000000003E-5</c:v>
                </c:pt>
                <c:pt idx="2374">
                  <c:v>5.3701500000000001E-5</c:v>
                </c:pt>
                <c:pt idx="2375">
                  <c:v>5.3723300000000001E-5</c:v>
                </c:pt>
                <c:pt idx="2376">
                  <c:v>5.3781199999999999E-5</c:v>
                </c:pt>
                <c:pt idx="2377">
                  <c:v>5.3799399999999999E-5</c:v>
                </c:pt>
                <c:pt idx="2378">
                  <c:v>5.3813900000000003E-5</c:v>
                </c:pt>
                <c:pt idx="2379">
                  <c:v>5.3828400000000001E-5</c:v>
                </c:pt>
                <c:pt idx="2380">
                  <c:v>5.3839199999999998E-5</c:v>
                </c:pt>
                <c:pt idx="2381">
                  <c:v>5.3850100000000001E-5</c:v>
                </c:pt>
                <c:pt idx="2382">
                  <c:v>5.3860999999999998E-5</c:v>
                </c:pt>
                <c:pt idx="2383">
                  <c:v>5.3871900000000002E-5</c:v>
                </c:pt>
                <c:pt idx="2384">
                  <c:v>5.38806E-5</c:v>
                </c:pt>
                <c:pt idx="2385">
                  <c:v>5.3890700000000002E-5</c:v>
                </c:pt>
                <c:pt idx="2386">
                  <c:v>5.3900899999999998E-5</c:v>
                </c:pt>
                <c:pt idx="2387">
                  <c:v>5.3910999999999999E-5</c:v>
                </c:pt>
                <c:pt idx="2388">
                  <c:v>5.3919899999999999E-5</c:v>
                </c:pt>
                <c:pt idx="2389">
                  <c:v>5.3927500000000002E-5</c:v>
                </c:pt>
                <c:pt idx="2390">
                  <c:v>5.3935099999999998E-5</c:v>
                </c:pt>
                <c:pt idx="2391">
                  <c:v>5.3942700000000001E-5</c:v>
                </c:pt>
                <c:pt idx="2392">
                  <c:v>5.3950399999999998E-5</c:v>
                </c:pt>
                <c:pt idx="2393">
                  <c:v>5.3958000000000001E-5</c:v>
                </c:pt>
                <c:pt idx="2394">
                  <c:v>5.3965599999999997E-5</c:v>
                </c:pt>
                <c:pt idx="2395">
                  <c:v>5.39732E-5</c:v>
                </c:pt>
                <c:pt idx="2396">
                  <c:v>5.3983300000000002E-5</c:v>
                </c:pt>
                <c:pt idx="2397">
                  <c:v>5.3992900000000003E-5</c:v>
                </c:pt>
                <c:pt idx="2398">
                  <c:v>5.4002400000000003E-5</c:v>
                </c:pt>
                <c:pt idx="2399">
                  <c:v>5.4011899999999997E-5</c:v>
                </c:pt>
                <c:pt idx="2400">
                  <c:v>5.4021399999999997E-5</c:v>
                </c:pt>
                <c:pt idx="2401">
                  <c:v>5.4030899999999998E-5</c:v>
                </c:pt>
                <c:pt idx="2402">
                  <c:v>5.4040399999999998E-5</c:v>
                </c:pt>
                <c:pt idx="2403">
                  <c:v>5.4049999999999999E-5</c:v>
                </c:pt>
                <c:pt idx="2404">
                  <c:v>5.40595E-5</c:v>
                </c:pt>
                <c:pt idx="2405">
                  <c:v>5.4069E-5</c:v>
                </c:pt>
                <c:pt idx="2406">
                  <c:v>5.4078500000000001E-5</c:v>
                </c:pt>
                <c:pt idx="2407">
                  <c:v>5.4089399999999997E-5</c:v>
                </c:pt>
                <c:pt idx="2408">
                  <c:v>5.4100300000000001E-5</c:v>
                </c:pt>
                <c:pt idx="2409">
                  <c:v>5.4111099999999998E-5</c:v>
                </c:pt>
                <c:pt idx="2410">
                  <c:v>5.4122000000000001E-5</c:v>
                </c:pt>
                <c:pt idx="2411">
                  <c:v>5.4136499999999999E-5</c:v>
                </c:pt>
                <c:pt idx="2412">
                  <c:v>5.4150999999999997E-5</c:v>
                </c:pt>
                <c:pt idx="2413">
                  <c:v>5.4165500000000002E-5</c:v>
                </c:pt>
                <c:pt idx="2414">
                  <c:v>5.418E-5</c:v>
                </c:pt>
                <c:pt idx="2415">
                  <c:v>5.4194499999999998E-5</c:v>
                </c:pt>
                <c:pt idx="2416">
                  <c:v>5.42081E-5</c:v>
                </c:pt>
                <c:pt idx="2417">
                  <c:v>5.4221700000000003E-5</c:v>
                </c:pt>
                <c:pt idx="2418">
                  <c:v>5.4239800000000002E-5</c:v>
                </c:pt>
                <c:pt idx="2419">
                  <c:v>5.4257900000000001E-5</c:v>
                </c:pt>
                <c:pt idx="2420">
                  <c:v>5.42761E-5</c:v>
                </c:pt>
                <c:pt idx="2421">
                  <c:v>5.4294199999999999E-5</c:v>
                </c:pt>
                <c:pt idx="2422">
                  <c:v>5.4312299999999998E-5</c:v>
                </c:pt>
                <c:pt idx="2423">
                  <c:v>5.4330399999999997E-5</c:v>
                </c:pt>
                <c:pt idx="2424">
                  <c:v>5.4351300000000003E-5</c:v>
                </c:pt>
                <c:pt idx="2425">
                  <c:v>5.43748E-5</c:v>
                </c:pt>
                <c:pt idx="2426">
                  <c:v>5.4398399999999997E-5</c:v>
                </c:pt>
                <c:pt idx="2427">
                  <c:v>5.4422000000000002E-5</c:v>
                </c:pt>
                <c:pt idx="2428">
                  <c:v>5.4445499999999999E-5</c:v>
                </c:pt>
                <c:pt idx="2429">
                  <c:v>5.4469100000000003E-5</c:v>
                </c:pt>
                <c:pt idx="2430">
                  <c:v>5.4492700000000001E-5</c:v>
                </c:pt>
                <c:pt idx="2431">
                  <c:v>5.4516199999999998E-5</c:v>
                </c:pt>
                <c:pt idx="2432">
                  <c:v>5.4542500000000002E-5</c:v>
                </c:pt>
                <c:pt idx="2433">
                  <c:v>5.4571499999999998E-5</c:v>
                </c:pt>
                <c:pt idx="2434">
                  <c:v>5.46005E-5</c:v>
                </c:pt>
                <c:pt idx="2435">
                  <c:v>5.4629500000000003E-5</c:v>
                </c:pt>
                <c:pt idx="2436">
                  <c:v>5.4658499999999999E-5</c:v>
                </c:pt>
                <c:pt idx="2437">
                  <c:v>5.4687500000000001E-5</c:v>
                </c:pt>
                <c:pt idx="2438">
                  <c:v>5.4716499999999997E-5</c:v>
                </c:pt>
                <c:pt idx="2439">
                  <c:v>5.47455E-5</c:v>
                </c:pt>
                <c:pt idx="2440">
                  <c:v>5.4778100000000003E-5</c:v>
                </c:pt>
                <c:pt idx="2441">
                  <c:v>5.4814400000000002E-5</c:v>
                </c:pt>
                <c:pt idx="2442">
                  <c:v>5.48506E-5</c:v>
                </c:pt>
                <c:pt idx="2443">
                  <c:v>5.4886899999999998E-5</c:v>
                </c:pt>
                <c:pt idx="2444">
                  <c:v>5.4923100000000003E-5</c:v>
                </c:pt>
                <c:pt idx="2445">
                  <c:v>5.4959400000000001E-5</c:v>
                </c:pt>
                <c:pt idx="2446">
                  <c:v>5.4995599999999999E-5</c:v>
                </c:pt>
                <c:pt idx="2447">
                  <c:v>5.5050000000000003E-5</c:v>
                </c:pt>
                <c:pt idx="2448">
                  <c:v>5.5095300000000001E-5</c:v>
                </c:pt>
                <c:pt idx="2449">
                  <c:v>5.5140599999999999E-5</c:v>
                </c:pt>
                <c:pt idx="2450">
                  <c:v>5.5185900000000003E-5</c:v>
                </c:pt>
                <c:pt idx="2451">
                  <c:v>5.5231300000000001E-5</c:v>
                </c:pt>
                <c:pt idx="2452">
                  <c:v>5.5276599999999999E-5</c:v>
                </c:pt>
                <c:pt idx="2453">
                  <c:v>5.5321900000000003E-5</c:v>
                </c:pt>
                <c:pt idx="2454">
                  <c:v>5.5389800000000003E-5</c:v>
                </c:pt>
                <c:pt idx="2455">
                  <c:v>5.54442E-5</c:v>
                </c:pt>
                <c:pt idx="2456">
                  <c:v>5.5507699999999997E-5</c:v>
                </c:pt>
                <c:pt idx="2457">
                  <c:v>5.5571100000000001E-5</c:v>
                </c:pt>
                <c:pt idx="2458">
                  <c:v>5.5634499999999997E-5</c:v>
                </c:pt>
                <c:pt idx="2459">
                  <c:v>5.5698000000000001E-5</c:v>
                </c:pt>
                <c:pt idx="2460">
                  <c:v>5.5761399999999998E-5</c:v>
                </c:pt>
                <c:pt idx="2461">
                  <c:v>5.5824800000000001E-5</c:v>
                </c:pt>
                <c:pt idx="2462">
                  <c:v>5.5888299999999998E-5</c:v>
                </c:pt>
                <c:pt idx="2463">
                  <c:v>5.5965299999999998E-5</c:v>
                </c:pt>
                <c:pt idx="2464">
                  <c:v>5.60559E-5</c:v>
                </c:pt>
                <c:pt idx="2465">
                  <c:v>5.6146600000000002E-5</c:v>
                </c:pt>
                <c:pt idx="2466">
                  <c:v>5.6237199999999997E-5</c:v>
                </c:pt>
                <c:pt idx="2467">
                  <c:v>5.63278E-5</c:v>
                </c:pt>
                <c:pt idx="2468">
                  <c:v>5.6418400000000002E-5</c:v>
                </c:pt>
                <c:pt idx="2469">
                  <c:v>5.6509099999999997E-5</c:v>
                </c:pt>
                <c:pt idx="2470">
                  <c:v>5.65997E-5</c:v>
                </c:pt>
                <c:pt idx="2471">
                  <c:v>5.6685199999999997E-5</c:v>
                </c:pt>
                <c:pt idx="2472">
                  <c:v>5.6805899999999998E-5</c:v>
                </c:pt>
                <c:pt idx="2473">
                  <c:v>5.6926599999999998E-5</c:v>
                </c:pt>
                <c:pt idx="2474">
                  <c:v>5.7047199999999998E-5</c:v>
                </c:pt>
                <c:pt idx="2475">
                  <c:v>5.7167899999999999E-5</c:v>
                </c:pt>
                <c:pt idx="2476">
                  <c:v>5.7288599999999999E-5</c:v>
                </c:pt>
                <c:pt idx="2477">
                  <c:v>5.7388800000000002E-5</c:v>
                </c:pt>
                <c:pt idx="2478">
                  <c:v>5.7488899999999998E-5</c:v>
                </c:pt>
                <c:pt idx="2479">
                  <c:v>5.7555700000000002E-5</c:v>
                </c:pt>
                <c:pt idx="2480">
                  <c:v>5.7675900000000001E-5</c:v>
                </c:pt>
                <c:pt idx="2481">
                  <c:v>5.7756100000000001E-5</c:v>
                </c:pt>
                <c:pt idx="2482">
                  <c:v>5.78362E-5</c:v>
                </c:pt>
                <c:pt idx="2483">
                  <c:v>5.79164E-5</c:v>
                </c:pt>
                <c:pt idx="2484">
                  <c:v>5.7996499999999999E-5</c:v>
                </c:pt>
                <c:pt idx="2485">
                  <c:v>5.8076599999999999E-5</c:v>
                </c:pt>
                <c:pt idx="2486">
                  <c:v>5.8156799999999999E-5</c:v>
                </c:pt>
                <c:pt idx="2487">
                  <c:v>5.8226900000000003E-5</c:v>
                </c:pt>
                <c:pt idx="2488">
                  <c:v>5.8286999999999999E-5</c:v>
                </c:pt>
                <c:pt idx="2489">
                  <c:v>5.8347100000000002E-5</c:v>
                </c:pt>
                <c:pt idx="2490">
                  <c:v>5.8407199999999999E-5</c:v>
                </c:pt>
                <c:pt idx="2491">
                  <c:v>5.8467300000000002E-5</c:v>
                </c:pt>
                <c:pt idx="2492">
                  <c:v>5.8527399999999998E-5</c:v>
                </c:pt>
                <c:pt idx="2493">
                  <c:v>5.8587600000000001E-5</c:v>
                </c:pt>
                <c:pt idx="2494">
                  <c:v>5.8632599999999998E-5</c:v>
                </c:pt>
                <c:pt idx="2495">
                  <c:v>5.8677700000000002E-5</c:v>
                </c:pt>
                <c:pt idx="2496">
                  <c:v>5.8732800000000001E-5</c:v>
                </c:pt>
                <c:pt idx="2497">
                  <c:v>5.87695E-5</c:v>
                </c:pt>
                <c:pt idx="2498">
                  <c:v>5.88063E-5</c:v>
                </c:pt>
                <c:pt idx="2499">
                  <c:v>5.8842999999999999E-5</c:v>
                </c:pt>
                <c:pt idx="2500">
                  <c:v>5.8879699999999998E-5</c:v>
                </c:pt>
                <c:pt idx="2501">
                  <c:v>5.8916499999999997E-5</c:v>
                </c:pt>
                <c:pt idx="2502">
                  <c:v>5.8953200000000003E-5</c:v>
                </c:pt>
                <c:pt idx="2503">
                  <c:v>5.8986600000000002E-5</c:v>
                </c:pt>
                <c:pt idx="2504">
                  <c:v>5.90167E-5</c:v>
                </c:pt>
                <c:pt idx="2505">
                  <c:v>5.9046699999999998E-5</c:v>
                </c:pt>
                <c:pt idx="2506">
                  <c:v>5.9076800000000003E-5</c:v>
                </c:pt>
                <c:pt idx="2507">
                  <c:v>5.9106800000000001E-5</c:v>
                </c:pt>
                <c:pt idx="2508">
                  <c:v>5.9129399999999997E-5</c:v>
                </c:pt>
                <c:pt idx="2509">
                  <c:v>5.9151899999999999E-5</c:v>
                </c:pt>
                <c:pt idx="2510">
                  <c:v>5.91744E-5</c:v>
                </c:pt>
                <c:pt idx="2511">
                  <c:v>5.9197000000000003E-5</c:v>
                </c:pt>
                <c:pt idx="2512">
                  <c:v>5.9222699999999998E-5</c:v>
                </c:pt>
                <c:pt idx="2513">
                  <c:v>5.9244099999999997E-5</c:v>
                </c:pt>
                <c:pt idx="2514">
                  <c:v>5.9265399999999997E-5</c:v>
                </c:pt>
                <c:pt idx="2515">
                  <c:v>5.9286800000000003E-5</c:v>
                </c:pt>
                <c:pt idx="2516">
                  <c:v>5.9302799999999997E-5</c:v>
                </c:pt>
                <c:pt idx="2517">
                  <c:v>5.9318899999999999E-5</c:v>
                </c:pt>
                <c:pt idx="2518">
                  <c:v>5.93349E-5</c:v>
                </c:pt>
                <c:pt idx="2519">
                  <c:v>5.9350900000000001E-5</c:v>
                </c:pt>
                <c:pt idx="2520">
                  <c:v>5.9366900000000002E-5</c:v>
                </c:pt>
                <c:pt idx="2521">
                  <c:v>5.9382999999999997E-5</c:v>
                </c:pt>
                <c:pt idx="2522">
                  <c:v>5.9397700000000002E-5</c:v>
                </c:pt>
                <c:pt idx="2523">
                  <c:v>5.9412400000000001E-5</c:v>
                </c:pt>
                <c:pt idx="2524">
                  <c:v>5.9423399999999998E-5</c:v>
                </c:pt>
                <c:pt idx="2525">
                  <c:v>5.9434400000000001E-5</c:v>
                </c:pt>
                <c:pt idx="2526">
                  <c:v>5.9445399999999998E-5</c:v>
                </c:pt>
                <c:pt idx="2527">
                  <c:v>5.9456400000000002E-5</c:v>
                </c:pt>
                <c:pt idx="2528">
                  <c:v>5.9467499999999999E-5</c:v>
                </c:pt>
                <c:pt idx="2529">
                  <c:v>5.9478500000000003E-5</c:v>
                </c:pt>
                <c:pt idx="2530">
                  <c:v>5.94895E-5</c:v>
                </c:pt>
                <c:pt idx="2531">
                  <c:v>5.9500499999999997E-5</c:v>
                </c:pt>
                <c:pt idx="2532">
                  <c:v>5.9509499999999997E-5</c:v>
                </c:pt>
                <c:pt idx="2533">
                  <c:v>5.9518500000000003E-5</c:v>
                </c:pt>
                <c:pt idx="2534">
                  <c:v>5.9527600000000002E-5</c:v>
                </c:pt>
                <c:pt idx="2535">
                  <c:v>5.9536600000000002E-5</c:v>
                </c:pt>
                <c:pt idx="2536">
                  <c:v>5.9545600000000001E-5</c:v>
                </c:pt>
                <c:pt idx="2537">
                  <c:v>5.9554600000000001E-5</c:v>
                </c:pt>
                <c:pt idx="2538">
                  <c:v>5.95636E-5</c:v>
                </c:pt>
                <c:pt idx="2539">
                  <c:v>5.9572599999999999E-5</c:v>
                </c:pt>
                <c:pt idx="2540">
                  <c:v>5.9581699999999999E-5</c:v>
                </c:pt>
                <c:pt idx="2541">
                  <c:v>5.9590699999999999E-5</c:v>
                </c:pt>
                <c:pt idx="2542">
                  <c:v>5.9596699999999998E-5</c:v>
                </c:pt>
                <c:pt idx="2543">
                  <c:v>5.9605999999999998E-5</c:v>
                </c:pt>
                <c:pt idx="2544">
                  <c:v>5.9615399999999998E-5</c:v>
                </c:pt>
                <c:pt idx="2545">
                  <c:v>5.9624699999999999E-5</c:v>
                </c:pt>
                <c:pt idx="2546">
                  <c:v>5.9634099999999999E-5</c:v>
                </c:pt>
                <c:pt idx="2547">
                  <c:v>5.9643399999999999E-5</c:v>
                </c:pt>
                <c:pt idx="2548">
                  <c:v>5.9652799999999999E-5</c:v>
                </c:pt>
                <c:pt idx="2549">
                  <c:v>5.9662099999999999E-5</c:v>
                </c:pt>
                <c:pt idx="2550">
                  <c:v>5.9671499999999999E-5</c:v>
                </c:pt>
                <c:pt idx="2551">
                  <c:v>5.96811E-5</c:v>
                </c:pt>
                <c:pt idx="2552">
                  <c:v>5.9690700000000001E-5</c:v>
                </c:pt>
                <c:pt idx="2553">
                  <c:v>5.9700300000000002E-5</c:v>
                </c:pt>
                <c:pt idx="2554">
                  <c:v>5.9710000000000003E-5</c:v>
                </c:pt>
                <c:pt idx="2555">
                  <c:v>5.9719600000000003E-5</c:v>
                </c:pt>
                <c:pt idx="2556">
                  <c:v>5.9730800000000001E-5</c:v>
                </c:pt>
                <c:pt idx="2557">
                  <c:v>5.97428E-5</c:v>
                </c:pt>
                <c:pt idx="2558">
                  <c:v>5.9754799999999999E-5</c:v>
                </c:pt>
                <c:pt idx="2559">
                  <c:v>5.9770900000000001E-5</c:v>
                </c:pt>
                <c:pt idx="2560">
                  <c:v>5.97922E-5</c:v>
                </c:pt>
                <c:pt idx="2561">
                  <c:v>5.9834999999999999E-5</c:v>
                </c:pt>
                <c:pt idx="2562">
                  <c:v>5.9856299999999998E-5</c:v>
                </c:pt>
                <c:pt idx="2563">
                  <c:v>5.98724E-5</c:v>
                </c:pt>
                <c:pt idx="2564">
                  <c:v>5.9888400000000001E-5</c:v>
                </c:pt>
                <c:pt idx="2565">
                  <c:v>5.9904400000000002E-5</c:v>
                </c:pt>
                <c:pt idx="2566">
                  <c:v>5.9915099999999998E-5</c:v>
                </c:pt>
                <c:pt idx="2567">
                  <c:v>5.9925800000000001E-5</c:v>
                </c:pt>
                <c:pt idx="2568">
                  <c:v>5.9939699999999998E-5</c:v>
                </c:pt>
                <c:pt idx="2569">
                  <c:v>5.9950400000000001E-5</c:v>
                </c:pt>
                <c:pt idx="2570">
                  <c:v>5.9959600000000001E-5</c:v>
                </c:pt>
                <c:pt idx="2571">
                  <c:v>5.9972800000000003E-5</c:v>
                </c:pt>
                <c:pt idx="2572">
                  <c:v>5.9984E-5</c:v>
                </c:pt>
                <c:pt idx="2573">
                  <c:v>5.9995299999999998E-5</c:v>
                </c:pt>
                <c:pt idx="2574">
                  <c:v>6.0005900000000001E-5</c:v>
                </c:pt>
                <c:pt idx="2575">
                  <c:v>6.0022000000000002E-5</c:v>
                </c:pt>
                <c:pt idx="2576">
                  <c:v>6.0037999999999997E-5</c:v>
                </c:pt>
                <c:pt idx="2577">
                  <c:v>6.0053999999999998E-5</c:v>
                </c:pt>
                <c:pt idx="2578">
                  <c:v>6.0070099999999999E-5</c:v>
                </c:pt>
                <c:pt idx="2579">
                  <c:v>6.0091399999999999E-5</c:v>
                </c:pt>
                <c:pt idx="2580">
                  <c:v>6.0139500000000002E-5</c:v>
                </c:pt>
                <c:pt idx="2581">
                  <c:v>6.0155499999999997E-5</c:v>
                </c:pt>
                <c:pt idx="2582">
                  <c:v>6.0171299999999998E-5</c:v>
                </c:pt>
                <c:pt idx="2583">
                  <c:v>6.0185200000000001E-5</c:v>
                </c:pt>
                <c:pt idx="2584">
                  <c:v>6.01942E-5</c:v>
                </c:pt>
                <c:pt idx="2585">
                  <c:v>6.0205099999999997E-5</c:v>
                </c:pt>
                <c:pt idx="2586">
                  <c:v>6.0216100000000001E-5</c:v>
                </c:pt>
                <c:pt idx="2587">
                  <c:v>6.0226999999999998E-5</c:v>
                </c:pt>
                <c:pt idx="2588">
                  <c:v>6.0236799999999999E-5</c:v>
                </c:pt>
                <c:pt idx="2589">
                  <c:v>6.0245499999999998E-5</c:v>
                </c:pt>
                <c:pt idx="2590">
                  <c:v>6.0254200000000003E-5</c:v>
                </c:pt>
                <c:pt idx="2591">
                  <c:v>6.0262900000000002E-5</c:v>
                </c:pt>
                <c:pt idx="2592">
                  <c:v>6.0271600000000001E-5</c:v>
                </c:pt>
                <c:pt idx="2593">
                  <c:v>6.0280199999999999E-5</c:v>
                </c:pt>
                <c:pt idx="2594">
                  <c:v>6.0288899999999998E-5</c:v>
                </c:pt>
                <c:pt idx="2595">
                  <c:v>6.0297599999999997E-5</c:v>
                </c:pt>
                <c:pt idx="2596">
                  <c:v>6.0307299999999998E-5</c:v>
                </c:pt>
                <c:pt idx="2597">
                  <c:v>6.0315300000000002E-5</c:v>
                </c:pt>
                <c:pt idx="2598">
                  <c:v>6.0323299999999999E-5</c:v>
                </c:pt>
                <c:pt idx="2599">
                  <c:v>6.0331300000000003E-5</c:v>
                </c:pt>
                <c:pt idx="2600">
                  <c:v>6.03393E-5</c:v>
                </c:pt>
                <c:pt idx="2601">
                  <c:v>6.0347399999999998E-5</c:v>
                </c:pt>
                <c:pt idx="2602">
                  <c:v>6.0355400000000002E-5</c:v>
                </c:pt>
                <c:pt idx="2603">
                  <c:v>6.0363399999999999E-5</c:v>
                </c:pt>
                <c:pt idx="2604">
                  <c:v>6.0371400000000003E-5</c:v>
                </c:pt>
                <c:pt idx="2605">
                  <c:v>6.03794E-5</c:v>
                </c:pt>
                <c:pt idx="2606">
                  <c:v>6.0387399999999997E-5</c:v>
                </c:pt>
                <c:pt idx="2607">
                  <c:v>6.0397399999999999E-5</c:v>
                </c:pt>
                <c:pt idx="2608">
                  <c:v>6.0407500000000001E-5</c:v>
                </c:pt>
                <c:pt idx="2609">
                  <c:v>6.0417500000000002E-5</c:v>
                </c:pt>
                <c:pt idx="2610">
                  <c:v>6.0427499999999997E-5</c:v>
                </c:pt>
                <c:pt idx="2611">
                  <c:v>6.0437499999999999E-5</c:v>
                </c:pt>
                <c:pt idx="2612">
                  <c:v>6.04475E-5</c:v>
                </c:pt>
                <c:pt idx="2613">
                  <c:v>6.0457600000000002E-5</c:v>
                </c:pt>
                <c:pt idx="2614">
                  <c:v>6.0467599999999997E-5</c:v>
                </c:pt>
                <c:pt idx="2615">
                  <c:v>6.0477599999999998E-5</c:v>
                </c:pt>
                <c:pt idx="2616">
                  <c:v>6.04876E-5</c:v>
                </c:pt>
                <c:pt idx="2617">
                  <c:v>6.0498999999999998E-5</c:v>
                </c:pt>
                <c:pt idx="2618">
                  <c:v>6.0513000000000002E-5</c:v>
                </c:pt>
                <c:pt idx="2619">
                  <c:v>6.0526999999999998E-5</c:v>
                </c:pt>
                <c:pt idx="2620">
                  <c:v>6.0541000000000002E-5</c:v>
                </c:pt>
                <c:pt idx="2621">
                  <c:v>6.0555099999999999E-5</c:v>
                </c:pt>
                <c:pt idx="2622">
                  <c:v>6.0569100000000003E-5</c:v>
                </c:pt>
                <c:pt idx="2623">
                  <c:v>6.0583099999999999E-5</c:v>
                </c:pt>
                <c:pt idx="2624">
                  <c:v>6.0597100000000003E-5</c:v>
                </c:pt>
                <c:pt idx="2625">
                  <c:v>6.0615800000000003E-5</c:v>
                </c:pt>
                <c:pt idx="2626">
                  <c:v>6.0634499999999997E-5</c:v>
                </c:pt>
                <c:pt idx="2627">
                  <c:v>6.0650899999999999E-5</c:v>
                </c:pt>
                <c:pt idx="2628">
                  <c:v>6.0671899999999998E-5</c:v>
                </c:pt>
                <c:pt idx="2629">
                  <c:v>6.0693000000000003E-5</c:v>
                </c:pt>
                <c:pt idx="2630">
                  <c:v>6.0714000000000002E-5</c:v>
                </c:pt>
                <c:pt idx="2631">
                  <c:v>6.0735E-5</c:v>
                </c:pt>
                <c:pt idx="2632">
                  <c:v>6.0756099999999999E-5</c:v>
                </c:pt>
                <c:pt idx="2633">
                  <c:v>6.07841E-5</c:v>
                </c:pt>
                <c:pt idx="2634">
                  <c:v>6.08122E-5</c:v>
                </c:pt>
                <c:pt idx="2635">
                  <c:v>6.0840200000000001E-5</c:v>
                </c:pt>
                <c:pt idx="2636">
                  <c:v>6.0868300000000001E-5</c:v>
                </c:pt>
                <c:pt idx="2637">
                  <c:v>6.08955E-5</c:v>
                </c:pt>
                <c:pt idx="2638">
                  <c:v>6.0922799999999999E-5</c:v>
                </c:pt>
                <c:pt idx="2639">
                  <c:v>6.0949999999999998E-5</c:v>
                </c:pt>
                <c:pt idx="2640">
                  <c:v>6.0977300000000003E-5</c:v>
                </c:pt>
                <c:pt idx="2641">
                  <c:v>6.1004500000000002E-5</c:v>
                </c:pt>
                <c:pt idx="2642">
                  <c:v>6.1045399999999997E-5</c:v>
                </c:pt>
                <c:pt idx="2643">
                  <c:v>6.1086299999999998E-5</c:v>
                </c:pt>
                <c:pt idx="2644">
                  <c:v>6.1117000000000005E-5</c:v>
                </c:pt>
                <c:pt idx="2645">
                  <c:v>6.1151399999999999E-5</c:v>
                </c:pt>
                <c:pt idx="2646">
                  <c:v>6.1187599999999997E-5</c:v>
                </c:pt>
                <c:pt idx="2647">
                  <c:v>6.1223900000000002E-5</c:v>
                </c:pt>
                <c:pt idx="2648">
                  <c:v>6.12601E-5</c:v>
                </c:pt>
                <c:pt idx="2649">
                  <c:v>6.1284299999999999E-5</c:v>
                </c:pt>
                <c:pt idx="2650">
                  <c:v>6.1308400000000004E-5</c:v>
                </c:pt>
                <c:pt idx="2651">
                  <c:v>6.1333400000000005E-5</c:v>
                </c:pt>
                <c:pt idx="2652">
                  <c:v>6.13591E-5</c:v>
                </c:pt>
                <c:pt idx="2653">
                  <c:v>6.1384900000000002E-5</c:v>
                </c:pt>
                <c:pt idx="2654">
                  <c:v>6.1404199999999997E-5</c:v>
                </c:pt>
                <c:pt idx="2655">
                  <c:v>6.1423500000000006E-5</c:v>
                </c:pt>
                <c:pt idx="2656">
                  <c:v>6.1442899999999994E-5</c:v>
                </c:pt>
                <c:pt idx="2657">
                  <c:v>6.1462200000000003E-5</c:v>
                </c:pt>
                <c:pt idx="2658">
                  <c:v>6.1481499999999997E-5</c:v>
                </c:pt>
                <c:pt idx="2659">
                  <c:v>6.1494400000000005E-5</c:v>
                </c:pt>
                <c:pt idx="2660">
                  <c:v>6.15073E-5</c:v>
                </c:pt>
                <c:pt idx="2661">
                  <c:v>6.1520199999999994E-5</c:v>
                </c:pt>
                <c:pt idx="2662">
                  <c:v>6.15354E-5</c:v>
                </c:pt>
                <c:pt idx="2663">
                  <c:v>6.1548600000000002E-5</c:v>
                </c:pt>
                <c:pt idx="2664">
                  <c:v>6.1561699999999997E-5</c:v>
                </c:pt>
                <c:pt idx="2665">
                  <c:v>6.1574899999999999E-5</c:v>
                </c:pt>
                <c:pt idx="2666">
                  <c:v>6.1588100000000001E-5</c:v>
                </c:pt>
                <c:pt idx="2667">
                  <c:v>6.1596900000000007E-5</c:v>
                </c:pt>
                <c:pt idx="2668">
                  <c:v>6.1605699999999999E-5</c:v>
                </c:pt>
                <c:pt idx="2669">
                  <c:v>6.1614399999999997E-5</c:v>
                </c:pt>
                <c:pt idx="2670">
                  <c:v>6.1623200000000003E-5</c:v>
                </c:pt>
                <c:pt idx="2671">
                  <c:v>6.1631999999999995E-5</c:v>
                </c:pt>
                <c:pt idx="2672">
                  <c:v>6.1640800000000001E-5</c:v>
                </c:pt>
                <c:pt idx="2673">
                  <c:v>6.1649599999999993E-5</c:v>
                </c:pt>
                <c:pt idx="2674">
                  <c:v>6.1658399999999999E-5</c:v>
                </c:pt>
                <c:pt idx="2675">
                  <c:v>6.1667099999999998E-5</c:v>
                </c:pt>
                <c:pt idx="2676">
                  <c:v>6.1675900000000004E-5</c:v>
                </c:pt>
                <c:pt idx="2677">
                  <c:v>6.1684699999999996E-5</c:v>
                </c:pt>
                <c:pt idx="2678">
                  <c:v>6.1693500000000001E-5</c:v>
                </c:pt>
                <c:pt idx="2679">
                  <c:v>6.1702299999999994E-5</c:v>
                </c:pt>
                <c:pt idx="2680">
                  <c:v>6.1711099999999999E-5</c:v>
                </c:pt>
                <c:pt idx="2681">
                  <c:v>6.1719799999999998E-5</c:v>
                </c:pt>
                <c:pt idx="2682">
                  <c:v>6.1728600000000004E-5</c:v>
                </c:pt>
                <c:pt idx="2683">
                  <c:v>6.1737399999999996E-5</c:v>
                </c:pt>
                <c:pt idx="2684">
                  <c:v>6.1746200000000002E-5</c:v>
                </c:pt>
                <c:pt idx="2685">
                  <c:v>6.1754999999999994E-5</c:v>
                </c:pt>
                <c:pt idx="2686">
                  <c:v>6.1764899999999995E-5</c:v>
                </c:pt>
                <c:pt idx="2687">
                  <c:v>6.17731E-5</c:v>
                </c:pt>
                <c:pt idx="2688">
                  <c:v>6.1781300000000004E-5</c:v>
                </c:pt>
                <c:pt idx="2689">
                  <c:v>6.1789499999999995E-5</c:v>
                </c:pt>
                <c:pt idx="2690">
                  <c:v>6.17977E-5</c:v>
                </c:pt>
                <c:pt idx="2691">
                  <c:v>6.1805900000000004E-5</c:v>
                </c:pt>
                <c:pt idx="2692">
                  <c:v>6.1818199999999997E-5</c:v>
                </c:pt>
                <c:pt idx="2693">
                  <c:v>6.1826400000000002E-5</c:v>
                </c:pt>
                <c:pt idx="2694">
                  <c:v>6.1837199999999998E-5</c:v>
                </c:pt>
                <c:pt idx="2695">
                  <c:v>6.1847999999999995E-5</c:v>
                </c:pt>
                <c:pt idx="2696">
                  <c:v>6.1864099999999996E-5</c:v>
                </c:pt>
                <c:pt idx="2697">
                  <c:v>6.1881699999999994E-5</c:v>
                </c:pt>
                <c:pt idx="2698">
                  <c:v>6.1903199999999994E-5</c:v>
                </c:pt>
                <c:pt idx="2699">
                  <c:v>6.1940700000000001E-5</c:v>
                </c:pt>
                <c:pt idx="2700">
                  <c:v>6.1959399999999995E-5</c:v>
                </c:pt>
                <c:pt idx="2701">
                  <c:v>6.1978199999999996E-5</c:v>
                </c:pt>
                <c:pt idx="2702">
                  <c:v>6.1992199999999999E-5</c:v>
                </c:pt>
                <c:pt idx="2703">
                  <c:v>6.2006299999999996E-5</c:v>
                </c:pt>
                <c:pt idx="2704">
                  <c:v>6.20203E-5</c:v>
                </c:pt>
                <c:pt idx="2705">
                  <c:v>6.2034399999999997E-5</c:v>
                </c:pt>
                <c:pt idx="2706">
                  <c:v>6.2048899999999995E-5</c:v>
                </c:pt>
                <c:pt idx="2707">
                  <c:v>6.2063400000000006E-5</c:v>
                </c:pt>
                <c:pt idx="2708">
                  <c:v>6.2070799999999995E-5</c:v>
                </c:pt>
                <c:pt idx="2709">
                  <c:v>6.2083100000000002E-5</c:v>
                </c:pt>
                <c:pt idx="2710">
                  <c:v>6.2093899999999999E-5</c:v>
                </c:pt>
                <c:pt idx="2711">
                  <c:v>6.2104699999999995E-5</c:v>
                </c:pt>
                <c:pt idx="2712">
                  <c:v>6.2118699999999999E-5</c:v>
                </c:pt>
                <c:pt idx="2713">
                  <c:v>6.2132799999999996E-5</c:v>
                </c:pt>
                <c:pt idx="2714">
                  <c:v>6.2146799999999999E-5</c:v>
                </c:pt>
                <c:pt idx="2715">
                  <c:v>6.2156200000000006E-5</c:v>
                </c:pt>
                <c:pt idx="2716">
                  <c:v>6.21749E-5</c:v>
                </c:pt>
                <c:pt idx="2717">
                  <c:v>6.2193700000000001E-5</c:v>
                </c:pt>
                <c:pt idx="2718">
                  <c:v>6.2245199999999998E-5</c:v>
                </c:pt>
                <c:pt idx="2719">
                  <c:v>6.2263900000000005E-5</c:v>
                </c:pt>
                <c:pt idx="2720">
                  <c:v>6.2278000000000002E-5</c:v>
                </c:pt>
                <c:pt idx="2721">
                  <c:v>6.2291600000000005E-5</c:v>
                </c:pt>
                <c:pt idx="2722">
                  <c:v>6.23018E-5</c:v>
                </c:pt>
                <c:pt idx="2723">
                  <c:v>6.2311900000000002E-5</c:v>
                </c:pt>
                <c:pt idx="2724">
                  <c:v>6.2322099999999997E-5</c:v>
                </c:pt>
                <c:pt idx="2725">
                  <c:v>6.2332300000000006E-5</c:v>
                </c:pt>
                <c:pt idx="2726">
                  <c:v>6.2340800000000005E-5</c:v>
                </c:pt>
                <c:pt idx="2727">
                  <c:v>6.2349199999999996E-5</c:v>
                </c:pt>
                <c:pt idx="2728">
                  <c:v>6.2357699999999994E-5</c:v>
                </c:pt>
                <c:pt idx="2729">
                  <c:v>6.2366099999999999E-5</c:v>
                </c:pt>
                <c:pt idx="2730">
                  <c:v>6.2374500000000004E-5</c:v>
                </c:pt>
                <c:pt idx="2731">
                  <c:v>6.2383000000000002E-5</c:v>
                </c:pt>
                <c:pt idx="2732">
                  <c:v>6.2391399999999994E-5</c:v>
                </c:pt>
                <c:pt idx="2733">
                  <c:v>6.2399900000000005E-5</c:v>
                </c:pt>
                <c:pt idx="2734">
                  <c:v>6.2408299999999997E-5</c:v>
                </c:pt>
                <c:pt idx="2735">
                  <c:v>6.2416700000000002E-5</c:v>
                </c:pt>
                <c:pt idx="2736">
                  <c:v>6.2426200000000002E-5</c:v>
                </c:pt>
                <c:pt idx="2737">
                  <c:v>6.2434400000000007E-5</c:v>
                </c:pt>
                <c:pt idx="2738">
                  <c:v>6.2442599999999997E-5</c:v>
                </c:pt>
                <c:pt idx="2739">
                  <c:v>6.2450800000000002E-5</c:v>
                </c:pt>
                <c:pt idx="2740">
                  <c:v>6.2459000000000006E-5</c:v>
                </c:pt>
                <c:pt idx="2741">
                  <c:v>6.2467199999999997E-5</c:v>
                </c:pt>
                <c:pt idx="2742">
                  <c:v>6.2475499999999995E-5</c:v>
                </c:pt>
                <c:pt idx="2743">
                  <c:v>6.2483699999999999E-5</c:v>
                </c:pt>
                <c:pt idx="2744">
                  <c:v>6.2491900000000004E-5</c:v>
                </c:pt>
                <c:pt idx="2745">
                  <c:v>6.2500099999999995E-5</c:v>
                </c:pt>
                <c:pt idx="2746">
                  <c:v>6.2508299999999999E-5</c:v>
                </c:pt>
                <c:pt idx="2747">
                  <c:v>6.2517199999999998E-5</c:v>
                </c:pt>
                <c:pt idx="2748">
                  <c:v>6.2527500000000001E-5</c:v>
                </c:pt>
                <c:pt idx="2749">
                  <c:v>6.2537899999999996E-5</c:v>
                </c:pt>
                <c:pt idx="2750">
                  <c:v>6.2548199999999999E-5</c:v>
                </c:pt>
                <c:pt idx="2751">
                  <c:v>6.2562000000000002E-5</c:v>
                </c:pt>
                <c:pt idx="2752">
                  <c:v>6.2576000000000005E-5</c:v>
                </c:pt>
                <c:pt idx="2753">
                  <c:v>6.2590300000000003E-5</c:v>
                </c:pt>
                <c:pt idx="2754">
                  <c:v>6.2611699999999996E-5</c:v>
                </c:pt>
                <c:pt idx="2755">
                  <c:v>6.2654499999999994E-5</c:v>
                </c:pt>
                <c:pt idx="2756">
                  <c:v>6.2673499999999995E-5</c:v>
                </c:pt>
                <c:pt idx="2757">
                  <c:v>6.2692499999999996E-5</c:v>
                </c:pt>
                <c:pt idx="2758">
                  <c:v>6.2706799999999994E-5</c:v>
                </c:pt>
                <c:pt idx="2759">
                  <c:v>6.2720999999999998E-5</c:v>
                </c:pt>
                <c:pt idx="2760">
                  <c:v>6.2735299999999995E-5</c:v>
                </c:pt>
                <c:pt idx="2761">
                  <c:v>6.2749600000000007E-5</c:v>
                </c:pt>
                <c:pt idx="2762">
                  <c:v>6.27619E-5</c:v>
                </c:pt>
                <c:pt idx="2763">
                  <c:v>6.2775300000000002E-5</c:v>
                </c:pt>
                <c:pt idx="2764">
                  <c:v>6.2779200000000004E-5</c:v>
                </c:pt>
                <c:pt idx="2765">
                  <c:v>6.2791899999999998E-5</c:v>
                </c:pt>
                <c:pt idx="2766">
                  <c:v>6.2806599999999996E-5</c:v>
                </c:pt>
                <c:pt idx="2767">
                  <c:v>6.2820899999999993E-5</c:v>
                </c:pt>
                <c:pt idx="2768">
                  <c:v>6.2835099999999997E-5</c:v>
                </c:pt>
                <c:pt idx="2769">
                  <c:v>6.2849399999999995E-5</c:v>
                </c:pt>
                <c:pt idx="2770">
                  <c:v>6.2863700000000006E-5</c:v>
                </c:pt>
                <c:pt idx="2771">
                  <c:v>6.2877899999999996E-5</c:v>
                </c:pt>
                <c:pt idx="2772">
                  <c:v>6.2892199999999994E-5</c:v>
                </c:pt>
                <c:pt idx="2773">
                  <c:v>6.2911199999999995E-5</c:v>
                </c:pt>
                <c:pt idx="2774">
                  <c:v>6.2958800000000004E-5</c:v>
                </c:pt>
                <c:pt idx="2775">
                  <c:v>6.2977299999999998E-5</c:v>
                </c:pt>
                <c:pt idx="2776">
                  <c:v>6.2994400000000001E-5</c:v>
                </c:pt>
                <c:pt idx="2777">
                  <c:v>6.3005399999999998E-5</c:v>
                </c:pt>
                <c:pt idx="2778">
                  <c:v>6.3016300000000002E-5</c:v>
                </c:pt>
                <c:pt idx="2779">
                  <c:v>6.3027200000000005E-5</c:v>
                </c:pt>
                <c:pt idx="2780">
                  <c:v>6.3039699999999999E-5</c:v>
                </c:pt>
                <c:pt idx="2781">
                  <c:v>6.3047999999999997E-5</c:v>
                </c:pt>
                <c:pt idx="2782">
                  <c:v>6.3056299999999995E-5</c:v>
                </c:pt>
                <c:pt idx="2783">
                  <c:v>6.3064699999999999E-5</c:v>
                </c:pt>
                <c:pt idx="2784">
                  <c:v>6.3072999999999997E-5</c:v>
                </c:pt>
                <c:pt idx="2785">
                  <c:v>6.3081299999999995E-5</c:v>
                </c:pt>
                <c:pt idx="2786">
                  <c:v>6.3089600000000007E-5</c:v>
                </c:pt>
                <c:pt idx="2787">
                  <c:v>6.3099099999999994E-5</c:v>
                </c:pt>
                <c:pt idx="2788">
                  <c:v>6.3107200000000005E-5</c:v>
                </c:pt>
                <c:pt idx="2789">
                  <c:v>6.3115199999999995E-5</c:v>
                </c:pt>
                <c:pt idx="2790">
                  <c:v>6.3123199999999999E-5</c:v>
                </c:pt>
                <c:pt idx="2791">
                  <c:v>6.3131200000000003E-5</c:v>
                </c:pt>
                <c:pt idx="2792">
                  <c:v>6.3139199999999993E-5</c:v>
                </c:pt>
                <c:pt idx="2793">
                  <c:v>6.3147300000000004E-5</c:v>
                </c:pt>
                <c:pt idx="2794">
                  <c:v>6.3155299999999995E-5</c:v>
                </c:pt>
                <c:pt idx="2795">
                  <c:v>6.3163299999999999E-5</c:v>
                </c:pt>
                <c:pt idx="2796">
                  <c:v>6.3171300000000003E-5</c:v>
                </c:pt>
                <c:pt idx="2797">
                  <c:v>6.31794E-5</c:v>
                </c:pt>
                <c:pt idx="2798">
                  <c:v>6.3186499999999995E-5</c:v>
                </c:pt>
                <c:pt idx="2799">
                  <c:v>6.3193600000000004E-5</c:v>
                </c:pt>
                <c:pt idx="2800">
                  <c:v>6.3200800000000007E-5</c:v>
                </c:pt>
                <c:pt idx="2801">
                  <c:v>6.3211499999999996E-5</c:v>
                </c:pt>
                <c:pt idx="2802">
                  <c:v>6.3222100000000006E-5</c:v>
                </c:pt>
                <c:pt idx="2803">
                  <c:v>6.3232799999999995E-5</c:v>
                </c:pt>
                <c:pt idx="2804">
                  <c:v>6.3243499999999999E-5</c:v>
                </c:pt>
                <c:pt idx="2805">
                  <c:v>6.3254200000000002E-5</c:v>
                </c:pt>
                <c:pt idx="2806">
                  <c:v>6.3264900000000005E-5</c:v>
                </c:pt>
                <c:pt idx="2807">
                  <c:v>6.3275599999999994E-5</c:v>
                </c:pt>
                <c:pt idx="2808">
                  <c:v>6.3286299999999997E-5</c:v>
                </c:pt>
                <c:pt idx="2809">
                  <c:v>6.3298200000000003E-5</c:v>
                </c:pt>
                <c:pt idx="2810">
                  <c:v>6.3312500000000001E-5</c:v>
                </c:pt>
                <c:pt idx="2811">
                  <c:v>6.3326700000000005E-5</c:v>
                </c:pt>
                <c:pt idx="2812">
                  <c:v>6.3341000000000002E-5</c:v>
                </c:pt>
                <c:pt idx="2813">
                  <c:v>6.33553E-5</c:v>
                </c:pt>
                <c:pt idx="2814">
                  <c:v>6.3369500000000004E-5</c:v>
                </c:pt>
                <c:pt idx="2815">
                  <c:v>6.3383800000000001E-5</c:v>
                </c:pt>
                <c:pt idx="2816">
                  <c:v>6.3398099999999999E-5</c:v>
                </c:pt>
                <c:pt idx="2817">
                  <c:v>6.34171E-5</c:v>
                </c:pt>
                <c:pt idx="2818">
                  <c:v>6.3436100000000001E-5</c:v>
                </c:pt>
                <c:pt idx="2819">
                  <c:v>6.3452299999999996E-5</c:v>
                </c:pt>
                <c:pt idx="2820">
                  <c:v>6.3472299999999999E-5</c:v>
                </c:pt>
                <c:pt idx="2821">
                  <c:v>6.3492399999999995E-5</c:v>
                </c:pt>
                <c:pt idx="2822">
                  <c:v>6.3512500000000006E-5</c:v>
                </c:pt>
                <c:pt idx="2823">
                  <c:v>6.3539200000000003E-5</c:v>
                </c:pt>
                <c:pt idx="2824">
                  <c:v>6.3565900000000001E-5</c:v>
                </c:pt>
                <c:pt idx="2825">
                  <c:v>6.3592700000000005E-5</c:v>
                </c:pt>
                <c:pt idx="2826">
                  <c:v>6.3619400000000003E-5</c:v>
                </c:pt>
                <c:pt idx="2827">
                  <c:v>6.3646199999999994E-5</c:v>
                </c:pt>
                <c:pt idx="2828">
                  <c:v>6.3678900000000005E-5</c:v>
                </c:pt>
                <c:pt idx="2829">
                  <c:v>6.3707799999999993E-5</c:v>
                </c:pt>
                <c:pt idx="2830">
                  <c:v>6.3736800000000003E-5</c:v>
                </c:pt>
                <c:pt idx="2831">
                  <c:v>6.3775400000000006E-5</c:v>
                </c:pt>
                <c:pt idx="2832">
                  <c:v>6.3814100000000003E-5</c:v>
                </c:pt>
                <c:pt idx="2833">
                  <c:v>6.3852700000000006E-5</c:v>
                </c:pt>
                <c:pt idx="2834">
                  <c:v>6.3891299999999996E-5</c:v>
                </c:pt>
                <c:pt idx="2835">
                  <c:v>6.3929899999999999E-5</c:v>
                </c:pt>
                <c:pt idx="2836">
                  <c:v>6.3981900000000005E-5</c:v>
                </c:pt>
                <c:pt idx="2837">
                  <c:v>6.4022099999999998E-5</c:v>
                </c:pt>
                <c:pt idx="2838">
                  <c:v>6.4075499999999993E-5</c:v>
                </c:pt>
                <c:pt idx="2839">
                  <c:v>6.4128999999999995E-5</c:v>
                </c:pt>
                <c:pt idx="2840">
                  <c:v>6.4182499999999997E-5</c:v>
                </c:pt>
                <c:pt idx="2841">
                  <c:v>6.4236E-5</c:v>
                </c:pt>
                <c:pt idx="2842">
                  <c:v>6.4289500000000002E-5</c:v>
                </c:pt>
                <c:pt idx="2843">
                  <c:v>6.4343000000000004E-5</c:v>
                </c:pt>
                <c:pt idx="2844">
                  <c:v>6.4417299999999997E-5</c:v>
                </c:pt>
                <c:pt idx="2845">
                  <c:v>6.4479699999999999E-5</c:v>
                </c:pt>
                <c:pt idx="2846">
                  <c:v>6.45421E-5</c:v>
                </c:pt>
                <c:pt idx="2847">
                  <c:v>6.4604500000000001E-5</c:v>
                </c:pt>
                <c:pt idx="2848">
                  <c:v>6.4687699999999994E-5</c:v>
                </c:pt>
                <c:pt idx="2849">
                  <c:v>6.47709E-5</c:v>
                </c:pt>
                <c:pt idx="2850">
                  <c:v>6.4854100000000006E-5</c:v>
                </c:pt>
                <c:pt idx="2851">
                  <c:v>6.4937299999999999E-5</c:v>
                </c:pt>
                <c:pt idx="2852">
                  <c:v>6.5020500000000005E-5</c:v>
                </c:pt>
                <c:pt idx="2853">
                  <c:v>6.5117599999999995E-5</c:v>
                </c:pt>
                <c:pt idx="2854">
                  <c:v>6.5228799999999995E-5</c:v>
                </c:pt>
                <c:pt idx="2855">
                  <c:v>6.5339900000000001E-5</c:v>
                </c:pt>
                <c:pt idx="2856">
                  <c:v>6.5450999999999994E-5</c:v>
                </c:pt>
                <c:pt idx="2857">
                  <c:v>6.5562199999999994E-5</c:v>
                </c:pt>
                <c:pt idx="2858">
                  <c:v>6.56733E-5</c:v>
                </c:pt>
                <c:pt idx="2859">
                  <c:v>6.57845E-5</c:v>
                </c:pt>
                <c:pt idx="2860">
                  <c:v>6.5951200000000006E-5</c:v>
                </c:pt>
                <c:pt idx="2861">
                  <c:v>6.6125599999999996E-5</c:v>
                </c:pt>
                <c:pt idx="2862">
                  <c:v>6.6300100000000006E-5</c:v>
                </c:pt>
                <c:pt idx="2863">
                  <c:v>6.6474499999999995E-5</c:v>
                </c:pt>
                <c:pt idx="2864">
                  <c:v>6.6649000000000005E-5</c:v>
                </c:pt>
                <c:pt idx="2865">
                  <c:v>6.6823500000000001E-5</c:v>
                </c:pt>
                <c:pt idx="2866">
                  <c:v>6.6978700000000003E-5</c:v>
                </c:pt>
                <c:pt idx="2867">
                  <c:v>6.7135200000000001E-5</c:v>
                </c:pt>
                <c:pt idx="2868">
                  <c:v>6.7239500000000006E-5</c:v>
                </c:pt>
                <c:pt idx="2869">
                  <c:v>6.7343799999999997E-5</c:v>
                </c:pt>
                <c:pt idx="2870">
                  <c:v>6.7448100000000002E-5</c:v>
                </c:pt>
                <c:pt idx="2871">
                  <c:v>6.7552399999999994E-5</c:v>
                </c:pt>
                <c:pt idx="2872">
                  <c:v>6.7656699999999999E-5</c:v>
                </c:pt>
                <c:pt idx="2873">
                  <c:v>6.7734899999999994E-5</c:v>
                </c:pt>
                <c:pt idx="2874">
                  <c:v>6.7813199999999996E-5</c:v>
                </c:pt>
                <c:pt idx="2875">
                  <c:v>6.7871899999999996E-5</c:v>
                </c:pt>
                <c:pt idx="2876">
                  <c:v>6.7930500000000003E-5</c:v>
                </c:pt>
                <c:pt idx="2877">
                  <c:v>6.7989200000000003E-5</c:v>
                </c:pt>
                <c:pt idx="2878">
                  <c:v>6.8047900000000003E-5</c:v>
                </c:pt>
                <c:pt idx="2879">
                  <c:v>6.8106600000000003E-5</c:v>
                </c:pt>
                <c:pt idx="2880">
                  <c:v>6.8165199999999996E-5</c:v>
                </c:pt>
                <c:pt idx="2881">
                  <c:v>6.8209199999999997E-5</c:v>
                </c:pt>
                <c:pt idx="2882">
                  <c:v>6.8253199999999999E-5</c:v>
                </c:pt>
                <c:pt idx="2883">
                  <c:v>6.8300500000000001E-5</c:v>
                </c:pt>
                <c:pt idx="2884">
                  <c:v>6.8336400000000005E-5</c:v>
                </c:pt>
                <c:pt idx="2885">
                  <c:v>6.8372200000000002E-5</c:v>
                </c:pt>
                <c:pt idx="2886">
                  <c:v>6.8408100000000007E-5</c:v>
                </c:pt>
                <c:pt idx="2887">
                  <c:v>6.8443900000000004E-5</c:v>
                </c:pt>
                <c:pt idx="2888">
                  <c:v>6.8479799999999994E-5</c:v>
                </c:pt>
                <c:pt idx="2889">
                  <c:v>6.8515600000000005E-5</c:v>
                </c:pt>
                <c:pt idx="2890">
                  <c:v>6.8542500000000003E-5</c:v>
                </c:pt>
                <c:pt idx="2891">
                  <c:v>6.8569400000000001E-5</c:v>
                </c:pt>
                <c:pt idx="2892">
                  <c:v>6.8596200000000006E-5</c:v>
                </c:pt>
                <c:pt idx="2893">
                  <c:v>6.8622900000000003E-5</c:v>
                </c:pt>
                <c:pt idx="2894">
                  <c:v>6.8649600000000001E-5</c:v>
                </c:pt>
                <c:pt idx="2895">
                  <c:v>6.8669699999999997E-5</c:v>
                </c:pt>
                <c:pt idx="2896">
                  <c:v>6.8689700000000001E-5</c:v>
                </c:pt>
                <c:pt idx="2897">
                  <c:v>6.8709799999999997E-5</c:v>
                </c:pt>
                <c:pt idx="2898">
                  <c:v>6.8729800000000001E-5</c:v>
                </c:pt>
                <c:pt idx="2899">
                  <c:v>6.8749899999999997E-5</c:v>
                </c:pt>
                <c:pt idx="2900">
                  <c:v>6.87699E-5</c:v>
                </c:pt>
                <c:pt idx="2901">
                  <c:v>6.8783300000000003E-5</c:v>
                </c:pt>
                <c:pt idx="2902">
                  <c:v>6.8801500000000002E-5</c:v>
                </c:pt>
                <c:pt idx="2903">
                  <c:v>6.8815199999999998E-5</c:v>
                </c:pt>
                <c:pt idx="2904">
                  <c:v>6.8828899999999994E-5</c:v>
                </c:pt>
                <c:pt idx="2905">
                  <c:v>6.8842600000000004E-5</c:v>
                </c:pt>
                <c:pt idx="2906">
                  <c:v>6.88563E-5</c:v>
                </c:pt>
                <c:pt idx="2907">
                  <c:v>6.8869999999999996E-5</c:v>
                </c:pt>
                <c:pt idx="2908">
                  <c:v>6.8883700000000006E-5</c:v>
                </c:pt>
                <c:pt idx="2909">
                  <c:v>6.8897400000000002E-5</c:v>
                </c:pt>
                <c:pt idx="2910">
                  <c:v>6.8906500000000002E-5</c:v>
                </c:pt>
                <c:pt idx="2911">
                  <c:v>6.8915600000000001E-5</c:v>
                </c:pt>
                <c:pt idx="2912">
                  <c:v>6.8924700000000001E-5</c:v>
                </c:pt>
                <c:pt idx="2913">
                  <c:v>6.8935800000000005E-5</c:v>
                </c:pt>
                <c:pt idx="2914">
                  <c:v>6.8945599999999999E-5</c:v>
                </c:pt>
                <c:pt idx="2915">
                  <c:v>6.8955399999999994E-5</c:v>
                </c:pt>
                <c:pt idx="2916">
                  <c:v>6.8965200000000002E-5</c:v>
                </c:pt>
                <c:pt idx="2917">
                  <c:v>6.8974900000000003E-5</c:v>
                </c:pt>
                <c:pt idx="2918">
                  <c:v>6.8984699999999997E-5</c:v>
                </c:pt>
                <c:pt idx="2919">
                  <c:v>6.8994500000000005E-5</c:v>
                </c:pt>
                <c:pt idx="2920">
                  <c:v>6.9004299999999999E-5</c:v>
                </c:pt>
                <c:pt idx="2921">
                  <c:v>6.9014099999999994E-5</c:v>
                </c:pt>
                <c:pt idx="2922">
                  <c:v>6.9023799999999995E-5</c:v>
                </c:pt>
                <c:pt idx="2923">
                  <c:v>6.9033600000000003E-5</c:v>
                </c:pt>
                <c:pt idx="2924">
                  <c:v>6.9041400000000006E-5</c:v>
                </c:pt>
                <c:pt idx="2925">
                  <c:v>6.9049300000000003E-5</c:v>
                </c:pt>
                <c:pt idx="2926">
                  <c:v>6.9057100000000007E-5</c:v>
                </c:pt>
                <c:pt idx="2927">
                  <c:v>6.9064899999999997E-5</c:v>
                </c:pt>
                <c:pt idx="2928">
                  <c:v>6.90727E-5</c:v>
                </c:pt>
                <c:pt idx="2929">
                  <c:v>6.9080599999999997E-5</c:v>
                </c:pt>
                <c:pt idx="2930">
                  <c:v>6.9085799999999995E-5</c:v>
                </c:pt>
                <c:pt idx="2931">
                  <c:v>6.9096200000000004E-5</c:v>
                </c:pt>
                <c:pt idx="2932">
                  <c:v>6.91066E-5</c:v>
                </c:pt>
                <c:pt idx="2933">
                  <c:v>6.9117100000000003E-5</c:v>
                </c:pt>
                <c:pt idx="2934">
                  <c:v>6.9128799999999994E-5</c:v>
                </c:pt>
                <c:pt idx="2935">
                  <c:v>6.91405E-5</c:v>
                </c:pt>
                <c:pt idx="2936">
                  <c:v>6.9152299999999999E-5</c:v>
                </c:pt>
                <c:pt idx="2937">
                  <c:v>6.9164000000000004E-5</c:v>
                </c:pt>
                <c:pt idx="2938">
                  <c:v>6.9175699999999996E-5</c:v>
                </c:pt>
                <c:pt idx="2939">
                  <c:v>6.9189600000000006E-5</c:v>
                </c:pt>
                <c:pt idx="2940">
                  <c:v>6.9204399999999998E-5</c:v>
                </c:pt>
                <c:pt idx="2941">
                  <c:v>6.9219299999999996E-5</c:v>
                </c:pt>
                <c:pt idx="2942">
                  <c:v>6.9240199999999995E-5</c:v>
                </c:pt>
                <c:pt idx="2943">
                  <c:v>6.9297500000000005E-5</c:v>
                </c:pt>
                <c:pt idx="2944">
                  <c:v>6.9313200000000006E-5</c:v>
                </c:pt>
                <c:pt idx="2945">
                  <c:v>6.9328799999999999E-5</c:v>
                </c:pt>
                <c:pt idx="2946">
                  <c:v>6.93445E-5</c:v>
                </c:pt>
                <c:pt idx="2947">
                  <c:v>6.9360099999999993E-5</c:v>
                </c:pt>
                <c:pt idx="2948">
                  <c:v>6.9375799999999994E-5</c:v>
                </c:pt>
                <c:pt idx="2949">
                  <c:v>6.9390900000000007E-5</c:v>
                </c:pt>
                <c:pt idx="2950">
                  <c:v>6.9405000000000004E-5</c:v>
                </c:pt>
                <c:pt idx="2951">
                  <c:v>6.9420599999999997E-5</c:v>
                </c:pt>
                <c:pt idx="2952">
                  <c:v>6.9429699999999997E-5</c:v>
                </c:pt>
                <c:pt idx="2953">
                  <c:v>6.94404E-5</c:v>
                </c:pt>
                <c:pt idx="2954">
                  <c:v>6.9450900000000003E-5</c:v>
                </c:pt>
                <c:pt idx="2955">
                  <c:v>6.9465499999999994E-5</c:v>
                </c:pt>
                <c:pt idx="2956">
                  <c:v>6.9481100000000001E-5</c:v>
                </c:pt>
                <c:pt idx="2957">
                  <c:v>6.9496800000000002E-5</c:v>
                </c:pt>
                <c:pt idx="2958">
                  <c:v>6.9512399999999995E-5</c:v>
                </c:pt>
                <c:pt idx="2959">
                  <c:v>6.9528099999999996E-5</c:v>
                </c:pt>
                <c:pt idx="2960">
                  <c:v>6.9543700000000003E-5</c:v>
                </c:pt>
                <c:pt idx="2961">
                  <c:v>6.9559299999999997E-5</c:v>
                </c:pt>
                <c:pt idx="2962">
                  <c:v>6.9595899999999995E-5</c:v>
                </c:pt>
                <c:pt idx="2963">
                  <c:v>6.9621899999999998E-5</c:v>
                </c:pt>
                <c:pt idx="2964">
                  <c:v>6.9640200000000005E-5</c:v>
                </c:pt>
                <c:pt idx="2965">
                  <c:v>6.9655799999999998E-5</c:v>
                </c:pt>
                <c:pt idx="2966">
                  <c:v>6.9671000000000004E-5</c:v>
                </c:pt>
                <c:pt idx="2967">
                  <c:v>6.9681899999999994E-5</c:v>
                </c:pt>
                <c:pt idx="2968">
                  <c:v>6.9692900000000005E-5</c:v>
                </c:pt>
                <c:pt idx="2969">
                  <c:v>6.9703799999999995E-5</c:v>
                </c:pt>
                <c:pt idx="2970">
                  <c:v>6.9714800000000005E-5</c:v>
                </c:pt>
                <c:pt idx="2971">
                  <c:v>6.9726600000000004E-5</c:v>
                </c:pt>
                <c:pt idx="2972">
                  <c:v>6.9735799999999997E-5</c:v>
                </c:pt>
                <c:pt idx="2973">
                  <c:v>6.9744899999999997E-5</c:v>
                </c:pt>
                <c:pt idx="2974">
                  <c:v>6.9753999999999997E-5</c:v>
                </c:pt>
                <c:pt idx="2975">
                  <c:v>6.9763099999999996E-5</c:v>
                </c:pt>
                <c:pt idx="2976">
                  <c:v>6.9772300000000003E-5</c:v>
                </c:pt>
                <c:pt idx="2977">
                  <c:v>6.9781400000000002E-5</c:v>
                </c:pt>
                <c:pt idx="2978">
                  <c:v>6.9790500000000002E-5</c:v>
                </c:pt>
                <c:pt idx="2979">
                  <c:v>6.9797999999999998E-5</c:v>
                </c:pt>
                <c:pt idx="2980">
                  <c:v>6.9806800000000004E-5</c:v>
                </c:pt>
                <c:pt idx="2981">
                  <c:v>6.9815599999999996E-5</c:v>
                </c:pt>
                <c:pt idx="2982">
                  <c:v>6.9824400000000002E-5</c:v>
                </c:pt>
                <c:pt idx="2983">
                  <c:v>6.9833199999999994E-5</c:v>
                </c:pt>
                <c:pt idx="2984">
                  <c:v>6.9842E-5</c:v>
                </c:pt>
                <c:pt idx="2985">
                  <c:v>6.9850800000000006E-5</c:v>
                </c:pt>
                <c:pt idx="2986">
                  <c:v>6.9859599999999998E-5</c:v>
                </c:pt>
                <c:pt idx="2987">
                  <c:v>6.9868400000000003E-5</c:v>
                </c:pt>
                <c:pt idx="2988">
                  <c:v>6.9877199999999996E-5</c:v>
                </c:pt>
                <c:pt idx="2989">
                  <c:v>6.9886000000000001E-5</c:v>
                </c:pt>
                <c:pt idx="2990">
                  <c:v>6.9896799999999998E-5</c:v>
                </c:pt>
                <c:pt idx="2991">
                  <c:v>6.9904600000000002E-5</c:v>
                </c:pt>
                <c:pt idx="2992">
                  <c:v>6.99164E-5</c:v>
                </c:pt>
                <c:pt idx="2993">
                  <c:v>6.9928100000000006E-5</c:v>
                </c:pt>
                <c:pt idx="2994">
                  <c:v>6.9939799999999997E-5</c:v>
                </c:pt>
                <c:pt idx="2995">
                  <c:v>6.9951599999999996E-5</c:v>
                </c:pt>
                <c:pt idx="2996">
                  <c:v>6.9963300000000001E-5</c:v>
                </c:pt>
                <c:pt idx="2997">
                  <c:v>6.9974999999999993E-5</c:v>
                </c:pt>
                <c:pt idx="2998">
                  <c:v>6.9986800000000006E-5</c:v>
                </c:pt>
                <c:pt idx="2999">
                  <c:v>6.9998499999999997E-5</c:v>
                </c:pt>
                <c:pt idx="3000">
                  <c:v>7.0010200000000003E-5</c:v>
                </c:pt>
                <c:pt idx="3001">
                  <c:v>7.0024900000000001E-5</c:v>
                </c:pt>
                <c:pt idx="3002">
                  <c:v>7.0041000000000002E-5</c:v>
                </c:pt>
                <c:pt idx="3003">
                  <c:v>7.0057199999999997E-5</c:v>
                </c:pt>
                <c:pt idx="3004">
                  <c:v>7.0073299999999999E-5</c:v>
                </c:pt>
                <c:pt idx="3005">
                  <c:v>7.00894E-5</c:v>
                </c:pt>
                <c:pt idx="3006">
                  <c:v>7.0105599999999995E-5</c:v>
                </c:pt>
                <c:pt idx="3007">
                  <c:v>7.0121699999999996E-5</c:v>
                </c:pt>
                <c:pt idx="3008">
                  <c:v>7.0143199999999996E-5</c:v>
                </c:pt>
                <c:pt idx="3009">
                  <c:v>7.0164699999999996E-5</c:v>
                </c:pt>
                <c:pt idx="3010">
                  <c:v>7.0186300000000003E-5</c:v>
                </c:pt>
                <c:pt idx="3011">
                  <c:v>7.0210700000000002E-5</c:v>
                </c:pt>
                <c:pt idx="3012">
                  <c:v>7.0235199999999995E-5</c:v>
                </c:pt>
                <c:pt idx="3013">
                  <c:v>7.0259599999999994E-5</c:v>
                </c:pt>
                <c:pt idx="3014">
                  <c:v>7.0284000000000007E-5</c:v>
                </c:pt>
                <c:pt idx="3015">
                  <c:v>7.0308499999999999E-5</c:v>
                </c:pt>
                <c:pt idx="3016">
                  <c:v>7.0332899999999999E-5</c:v>
                </c:pt>
                <c:pt idx="3017">
                  <c:v>7.0365500000000002E-5</c:v>
                </c:pt>
                <c:pt idx="3018">
                  <c:v>7.0398100000000006E-5</c:v>
                </c:pt>
                <c:pt idx="3019">
                  <c:v>7.0430699999999996E-5</c:v>
                </c:pt>
                <c:pt idx="3020">
                  <c:v>7.0471500000000005E-5</c:v>
                </c:pt>
                <c:pt idx="3021">
                  <c:v>7.0508199999999997E-5</c:v>
                </c:pt>
                <c:pt idx="3022">
                  <c:v>7.0544799999999996E-5</c:v>
                </c:pt>
                <c:pt idx="3023">
                  <c:v>7.0593700000000001E-5</c:v>
                </c:pt>
                <c:pt idx="3024">
                  <c:v>7.0642599999999993E-5</c:v>
                </c:pt>
                <c:pt idx="3025">
                  <c:v>7.0691499999999999E-5</c:v>
                </c:pt>
                <c:pt idx="3026">
                  <c:v>7.0740400000000005E-5</c:v>
                </c:pt>
                <c:pt idx="3027">
                  <c:v>7.0789299999999997E-5</c:v>
                </c:pt>
                <c:pt idx="3028">
                  <c:v>7.0856099999999994E-5</c:v>
                </c:pt>
                <c:pt idx="3029">
                  <c:v>7.0909900000000004E-5</c:v>
                </c:pt>
                <c:pt idx="3030">
                  <c:v>7.0981600000000005E-5</c:v>
                </c:pt>
                <c:pt idx="3031">
                  <c:v>7.1053300000000006E-5</c:v>
                </c:pt>
                <c:pt idx="3032">
                  <c:v>7.1125100000000001E-5</c:v>
                </c:pt>
                <c:pt idx="3033">
                  <c:v>7.1196800000000002E-5</c:v>
                </c:pt>
                <c:pt idx="3034">
                  <c:v>7.1268500000000004E-5</c:v>
                </c:pt>
                <c:pt idx="3035">
                  <c:v>7.1340200000000005E-5</c:v>
                </c:pt>
                <c:pt idx="3036">
                  <c:v>7.1411900000000007E-5</c:v>
                </c:pt>
                <c:pt idx="3037">
                  <c:v>7.1516199999999998E-5</c:v>
                </c:pt>
                <c:pt idx="3038">
                  <c:v>7.1620500000000003E-5</c:v>
                </c:pt>
                <c:pt idx="3039">
                  <c:v>7.1730000000000006E-5</c:v>
                </c:pt>
                <c:pt idx="3040">
                  <c:v>7.1839499999999995E-5</c:v>
                </c:pt>
                <c:pt idx="3041">
                  <c:v>7.1948900000000005E-5</c:v>
                </c:pt>
                <c:pt idx="3042">
                  <c:v>7.2058399999999994E-5</c:v>
                </c:pt>
                <c:pt idx="3043">
                  <c:v>7.2140500000000005E-5</c:v>
                </c:pt>
                <c:pt idx="3044">
                  <c:v>7.2222600000000002E-5</c:v>
                </c:pt>
                <c:pt idx="3045">
                  <c:v>7.2304699999999999E-5</c:v>
                </c:pt>
                <c:pt idx="3046">
                  <c:v>7.2386799999999996E-5</c:v>
                </c:pt>
                <c:pt idx="3047">
                  <c:v>7.2468900000000007E-5</c:v>
                </c:pt>
                <c:pt idx="3048">
                  <c:v>7.2548900000000006E-5</c:v>
                </c:pt>
                <c:pt idx="3049">
                  <c:v>7.2627999999999996E-5</c:v>
                </c:pt>
                <c:pt idx="3050">
                  <c:v>7.2706999999999994E-5</c:v>
                </c:pt>
                <c:pt idx="3051">
                  <c:v>7.2759699999999994E-5</c:v>
                </c:pt>
                <c:pt idx="3052">
                  <c:v>7.2812399999999994E-5</c:v>
                </c:pt>
                <c:pt idx="3053">
                  <c:v>7.2865099999999995E-5</c:v>
                </c:pt>
                <c:pt idx="3054">
                  <c:v>7.2917799999999995E-5</c:v>
                </c:pt>
                <c:pt idx="3055">
                  <c:v>7.2961700000000003E-5</c:v>
                </c:pt>
                <c:pt idx="3056">
                  <c:v>7.3005700000000005E-5</c:v>
                </c:pt>
                <c:pt idx="3057">
                  <c:v>7.3049599999999999E-5</c:v>
                </c:pt>
                <c:pt idx="3058">
                  <c:v>7.3093499999999994E-5</c:v>
                </c:pt>
                <c:pt idx="3059">
                  <c:v>7.3137400000000002E-5</c:v>
                </c:pt>
                <c:pt idx="3060">
                  <c:v>7.3181299999999997E-5</c:v>
                </c:pt>
                <c:pt idx="3061">
                  <c:v>7.3225200000000005E-5</c:v>
                </c:pt>
                <c:pt idx="3062">
                  <c:v>7.3258199999999996E-5</c:v>
                </c:pt>
                <c:pt idx="3063">
                  <c:v>7.3298400000000003E-5</c:v>
                </c:pt>
                <c:pt idx="3064">
                  <c:v>7.3327700000000006E-5</c:v>
                </c:pt>
                <c:pt idx="3065">
                  <c:v>7.3356999999999996E-5</c:v>
                </c:pt>
                <c:pt idx="3066">
                  <c:v>7.3386299999999999E-5</c:v>
                </c:pt>
                <c:pt idx="3067">
                  <c:v>7.3415499999999995E-5</c:v>
                </c:pt>
                <c:pt idx="3068">
                  <c:v>7.3444799999999999E-5</c:v>
                </c:pt>
                <c:pt idx="3069">
                  <c:v>7.3474100000000002E-5</c:v>
                </c:pt>
                <c:pt idx="3070">
                  <c:v>7.3503400000000005E-5</c:v>
                </c:pt>
                <c:pt idx="3071">
                  <c:v>7.3526800000000002E-5</c:v>
                </c:pt>
                <c:pt idx="3072">
                  <c:v>7.3550199999999999E-5</c:v>
                </c:pt>
                <c:pt idx="3073">
                  <c:v>7.3573599999999996E-5</c:v>
                </c:pt>
                <c:pt idx="3074">
                  <c:v>7.35971E-5</c:v>
                </c:pt>
                <c:pt idx="3075">
                  <c:v>7.3620499999999998E-5</c:v>
                </c:pt>
                <c:pt idx="3076">
                  <c:v>7.3638099999999996E-5</c:v>
                </c:pt>
                <c:pt idx="3077">
                  <c:v>7.36556E-5</c:v>
                </c:pt>
                <c:pt idx="3078">
                  <c:v>7.3673199999999998E-5</c:v>
                </c:pt>
                <c:pt idx="3079">
                  <c:v>7.3690799999999996E-5</c:v>
                </c:pt>
                <c:pt idx="3080">
                  <c:v>7.3707699999999999E-5</c:v>
                </c:pt>
                <c:pt idx="3081">
                  <c:v>7.3724699999999996E-5</c:v>
                </c:pt>
                <c:pt idx="3082">
                  <c:v>7.3737499999999997E-5</c:v>
                </c:pt>
                <c:pt idx="3083">
                  <c:v>7.3750200000000004E-5</c:v>
                </c:pt>
                <c:pt idx="3084">
                  <c:v>7.3762899999999998E-5</c:v>
                </c:pt>
                <c:pt idx="3085">
                  <c:v>7.3775699999999999E-5</c:v>
                </c:pt>
                <c:pt idx="3086">
                  <c:v>7.3788400000000007E-5</c:v>
                </c:pt>
                <c:pt idx="3087">
                  <c:v>7.3801100000000001E-5</c:v>
                </c:pt>
                <c:pt idx="3088">
                  <c:v>7.3813900000000002E-5</c:v>
                </c:pt>
                <c:pt idx="3089">
                  <c:v>7.3826599999999995E-5</c:v>
                </c:pt>
                <c:pt idx="3090">
                  <c:v>7.3837099999999998E-5</c:v>
                </c:pt>
                <c:pt idx="3091">
                  <c:v>7.3847699999999994E-5</c:v>
                </c:pt>
                <c:pt idx="3092">
                  <c:v>7.3858199999999997E-5</c:v>
                </c:pt>
                <c:pt idx="3093">
                  <c:v>7.3868800000000007E-5</c:v>
                </c:pt>
                <c:pt idx="3094">
                  <c:v>7.3879299999999996E-5</c:v>
                </c:pt>
                <c:pt idx="3095">
                  <c:v>7.3889799999999999E-5</c:v>
                </c:pt>
                <c:pt idx="3096">
                  <c:v>7.3900399999999995E-5</c:v>
                </c:pt>
                <c:pt idx="3097">
                  <c:v>7.3910899999999997E-5</c:v>
                </c:pt>
                <c:pt idx="3098">
                  <c:v>7.3921499999999994E-5</c:v>
                </c:pt>
                <c:pt idx="3099">
                  <c:v>7.3928499999999995E-5</c:v>
                </c:pt>
                <c:pt idx="3100">
                  <c:v>7.3935499999999997E-5</c:v>
                </c:pt>
                <c:pt idx="3101">
                  <c:v>7.3944300000000003E-5</c:v>
                </c:pt>
                <c:pt idx="3102">
                  <c:v>7.39522E-5</c:v>
                </c:pt>
                <c:pt idx="3103">
                  <c:v>7.3960099999999997E-5</c:v>
                </c:pt>
                <c:pt idx="3104">
                  <c:v>7.3967999999999994E-5</c:v>
                </c:pt>
                <c:pt idx="3105">
                  <c:v>7.3975900000000004E-5</c:v>
                </c:pt>
                <c:pt idx="3106">
                  <c:v>7.3983800000000001E-5</c:v>
                </c:pt>
                <c:pt idx="3107">
                  <c:v>7.3991699999999998E-5</c:v>
                </c:pt>
                <c:pt idx="3108">
                  <c:v>7.3999599999999995E-5</c:v>
                </c:pt>
                <c:pt idx="3109">
                  <c:v>7.4007500000000006E-5</c:v>
                </c:pt>
                <c:pt idx="3110">
                  <c:v>7.4015499999999996E-5</c:v>
                </c:pt>
                <c:pt idx="3111">
                  <c:v>7.4023399999999993E-5</c:v>
                </c:pt>
                <c:pt idx="3112">
                  <c:v>7.4032699999999993E-5</c:v>
                </c:pt>
                <c:pt idx="3113">
                  <c:v>7.40421E-5</c:v>
                </c:pt>
                <c:pt idx="3114">
                  <c:v>7.4051499999999994E-5</c:v>
                </c:pt>
                <c:pt idx="3115">
                  <c:v>7.4060799999999994E-5</c:v>
                </c:pt>
                <c:pt idx="3116">
                  <c:v>7.4070200000000001E-5</c:v>
                </c:pt>
                <c:pt idx="3117">
                  <c:v>7.4079599999999995E-5</c:v>
                </c:pt>
                <c:pt idx="3118">
                  <c:v>7.4088899999999995E-5</c:v>
                </c:pt>
                <c:pt idx="3119">
                  <c:v>7.4101800000000003E-5</c:v>
                </c:pt>
                <c:pt idx="3120">
                  <c:v>7.4112399999999999E-5</c:v>
                </c:pt>
                <c:pt idx="3121">
                  <c:v>7.4126400000000002E-5</c:v>
                </c:pt>
                <c:pt idx="3122">
                  <c:v>7.4140499999999999E-5</c:v>
                </c:pt>
                <c:pt idx="3123">
                  <c:v>7.4154500000000003E-5</c:v>
                </c:pt>
                <c:pt idx="3124">
                  <c:v>7.4175600000000002E-5</c:v>
                </c:pt>
                <c:pt idx="3125">
                  <c:v>7.4229500000000005E-5</c:v>
                </c:pt>
                <c:pt idx="3126">
                  <c:v>7.4248199999999998E-5</c:v>
                </c:pt>
                <c:pt idx="3127">
                  <c:v>7.4266900000000005E-5</c:v>
                </c:pt>
                <c:pt idx="3128">
                  <c:v>7.4281000000000003E-5</c:v>
                </c:pt>
                <c:pt idx="3129">
                  <c:v>7.42951E-5</c:v>
                </c:pt>
                <c:pt idx="3130">
                  <c:v>7.4309100000000003E-5</c:v>
                </c:pt>
                <c:pt idx="3131">
                  <c:v>7.43232E-5</c:v>
                </c:pt>
                <c:pt idx="3132">
                  <c:v>7.4336499999999995E-5</c:v>
                </c:pt>
                <c:pt idx="3133">
                  <c:v>7.4348400000000001E-5</c:v>
                </c:pt>
                <c:pt idx="3134">
                  <c:v>7.4362499999999998E-5</c:v>
                </c:pt>
                <c:pt idx="3135">
                  <c:v>7.4369799999999994E-5</c:v>
                </c:pt>
                <c:pt idx="3136">
                  <c:v>7.4384500000000006E-5</c:v>
                </c:pt>
                <c:pt idx="3137">
                  <c:v>7.4395300000000002E-5</c:v>
                </c:pt>
                <c:pt idx="3138">
                  <c:v>7.44065E-5</c:v>
                </c:pt>
                <c:pt idx="3139">
                  <c:v>7.4420599999999997E-5</c:v>
                </c:pt>
                <c:pt idx="3140">
                  <c:v>7.4434600000000001E-5</c:v>
                </c:pt>
                <c:pt idx="3141">
                  <c:v>7.4448699999999998E-5</c:v>
                </c:pt>
                <c:pt idx="3142">
                  <c:v>7.4458100000000005E-5</c:v>
                </c:pt>
                <c:pt idx="3143">
                  <c:v>7.4476799999999998E-5</c:v>
                </c:pt>
                <c:pt idx="3144">
                  <c:v>7.4495500000000005E-5</c:v>
                </c:pt>
                <c:pt idx="3145">
                  <c:v>7.4523699999999999E-5</c:v>
                </c:pt>
                <c:pt idx="3146">
                  <c:v>7.4565800000000004E-5</c:v>
                </c:pt>
                <c:pt idx="3147">
                  <c:v>7.4586399999999995E-5</c:v>
                </c:pt>
                <c:pt idx="3148">
                  <c:v>7.4599500000000003E-5</c:v>
                </c:pt>
                <c:pt idx="3149">
                  <c:v>7.4612700000000005E-5</c:v>
                </c:pt>
                <c:pt idx="3150">
                  <c:v>7.46258E-5</c:v>
                </c:pt>
                <c:pt idx="3151">
                  <c:v>7.4636399999999996E-5</c:v>
                </c:pt>
                <c:pt idx="3152">
                  <c:v>7.4648700000000002E-5</c:v>
                </c:pt>
                <c:pt idx="3153">
                  <c:v>7.4660999999999995E-5</c:v>
                </c:pt>
                <c:pt idx="3154">
                  <c:v>7.4673300000000002E-5</c:v>
                </c:pt>
                <c:pt idx="3155">
                  <c:v>7.4681500000000007E-5</c:v>
                </c:pt>
                <c:pt idx="3156">
                  <c:v>7.4689699999999997E-5</c:v>
                </c:pt>
                <c:pt idx="3157">
                  <c:v>7.4697900000000002E-5</c:v>
                </c:pt>
                <c:pt idx="3158">
                  <c:v>7.4708400000000005E-5</c:v>
                </c:pt>
                <c:pt idx="3159">
                  <c:v>7.4716399999999995E-5</c:v>
                </c:pt>
                <c:pt idx="3160">
                  <c:v>7.4724300000000006E-5</c:v>
                </c:pt>
                <c:pt idx="3161">
                  <c:v>7.4732200000000003E-5</c:v>
                </c:pt>
                <c:pt idx="3162">
                  <c:v>7.47401E-5</c:v>
                </c:pt>
                <c:pt idx="3163">
                  <c:v>7.4747999999999997E-5</c:v>
                </c:pt>
                <c:pt idx="3164">
                  <c:v>7.4755899999999994E-5</c:v>
                </c:pt>
                <c:pt idx="3165">
                  <c:v>7.4763800000000004E-5</c:v>
                </c:pt>
                <c:pt idx="3166">
                  <c:v>7.4771700000000001E-5</c:v>
                </c:pt>
                <c:pt idx="3167">
                  <c:v>7.4779599999999998E-5</c:v>
                </c:pt>
                <c:pt idx="3168">
                  <c:v>7.4789299999999999E-5</c:v>
                </c:pt>
                <c:pt idx="3169">
                  <c:v>7.4796300000000001E-5</c:v>
                </c:pt>
                <c:pt idx="3170">
                  <c:v>7.4803300000000003E-5</c:v>
                </c:pt>
                <c:pt idx="3171">
                  <c:v>7.4810300000000004E-5</c:v>
                </c:pt>
                <c:pt idx="3172">
                  <c:v>7.4820900000000001E-5</c:v>
                </c:pt>
                <c:pt idx="3173">
                  <c:v>7.4831400000000003E-5</c:v>
                </c:pt>
                <c:pt idx="3174">
                  <c:v>7.4841999999999999E-5</c:v>
                </c:pt>
                <c:pt idx="3175">
                  <c:v>7.4852500000000002E-5</c:v>
                </c:pt>
                <c:pt idx="3176">
                  <c:v>7.4863000000000005E-5</c:v>
                </c:pt>
                <c:pt idx="3177">
                  <c:v>7.4873600000000001E-5</c:v>
                </c:pt>
                <c:pt idx="3178">
                  <c:v>7.4884100000000004E-5</c:v>
                </c:pt>
                <c:pt idx="3179">
                  <c:v>7.48947E-5</c:v>
                </c:pt>
                <c:pt idx="3180">
                  <c:v>7.4905800000000004E-5</c:v>
                </c:pt>
                <c:pt idx="3181">
                  <c:v>7.4916899999999994E-5</c:v>
                </c:pt>
                <c:pt idx="3182">
                  <c:v>7.4927999999999998E-5</c:v>
                </c:pt>
                <c:pt idx="3183">
                  <c:v>7.4939199999999996E-5</c:v>
                </c:pt>
                <c:pt idx="3184">
                  <c:v>7.49503E-5</c:v>
                </c:pt>
                <c:pt idx="3185">
                  <c:v>7.4961400000000004E-5</c:v>
                </c:pt>
                <c:pt idx="3186">
                  <c:v>7.4972499999999994E-5</c:v>
                </c:pt>
                <c:pt idx="3187">
                  <c:v>7.4983700000000005E-5</c:v>
                </c:pt>
                <c:pt idx="3188">
                  <c:v>7.5000399999999994E-5</c:v>
                </c:pt>
                <c:pt idx="3189">
                  <c:v>7.5017000000000004E-5</c:v>
                </c:pt>
                <c:pt idx="3190">
                  <c:v>7.5033700000000006E-5</c:v>
                </c:pt>
                <c:pt idx="3191">
                  <c:v>7.5050399999999996E-5</c:v>
                </c:pt>
                <c:pt idx="3192">
                  <c:v>7.5067099999999998E-5</c:v>
                </c:pt>
                <c:pt idx="3193">
                  <c:v>7.5084000000000001E-5</c:v>
                </c:pt>
                <c:pt idx="3194">
                  <c:v>7.5100900000000005E-5</c:v>
                </c:pt>
                <c:pt idx="3195">
                  <c:v>7.5117900000000001E-5</c:v>
                </c:pt>
                <c:pt idx="3196">
                  <c:v>7.5134800000000004E-5</c:v>
                </c:pt>
                <c:pt idx="3197">
                  <c:v>7.5151800000000001E-5</c:v>
                </c:pt>
                <c:pt idx="3198">
                  <c:v>7.5168700000000004E-5</c:v>
                </c:pt>
                <c:pt idx="3199">
                  <c:v>7.5185700000000001E-5</c:v>
                </c:pt>
                <c:pt idx="3200">
                  <c:v>7.5202699999999997E-5</c:v>
                </c:pt>
                <c:pt idx="3201">
                  <c:v>7.5205500000000004E-5</c:v>
                </c:pt>
                <c:pt idx="3202">
                  <c:v>7.5219600000000001E-5</c:v>
                </c:pt>
                <c:pt idx="3203">
                  <c:v>7.5236599999999997E-5</c:v>
                </c:pt>
                <c:pt idx="3204">
                  <c:v>7.52535E-5</c:v>
                </c:pt>
                <c:pt idx="3205">
                  <c:v>7.5266599999999995E-5</c:v>
                </c:pt>
                <c:pt idx="3206">
                  <c:v>7.5279100000000002E-5</c:v>
                </c:pt>
                <c:pt idx="3207">
                  <c:v>7.5291599999999996E-5</c:v>
                </c:pt>
                <c:pt idx="3208">
                  <c:v>7.5304199999999996E-5</c:v>
                </c:pt>
                <c:pt idx="3209">
                  <c:v>7.5316700000000003E-5</c:v>
                </c:pt>
                <c:pt idx="3210">
                  <c:v>7.5329199999999997E-5</c:v>
                </c:pt>
                <c:pt idx="3211">
                  <c:v>7.5341700000000004E-5</c:v>
                </c:pt>
                <c:pt idx="3212">
                  <c:v>7.5350099999999995E-5</c:v>
                </c:pt>
                <c:pt idx="3213">
                  <c:v>7.5358399999999993E-5</c:v>
                </c:pt>
                <c:pt idx="3214">
                  <c:v>7.5366799999999998E-5</c:v>
                </c:pt>
                <c:pt idx="3215">
                  <c:v>7.5375099999999996E-5</c:v>
                </c:pt>
                <c:pt idx="3216">
                  <c:v>7.5383500000000001E-5</c:v>
                </c:pt>
                <c:pt idx="3217">
                  <c:v>7.5391799999999999E-5</c:v>
                </c:pt>
                <c:pt idx="3218">
                  <c:v>7.5401600000000007E-5</c:v>
                </c:pt>
                <c:pt idx="3219">
                  <c:v>7.5412699999999997E-5</c:v>
                </c:pt>
                <c:pt idx="3220">
                  <c:v>7.5423800000000001E-5</c:v>
                </c:pt>
                <c:pt idx="3221">
                  <c:v>7.5434999999999999E-5</c:v>
                </c:pt>
                <c:pt idx="3222">
                  <c:v>7.5446100000000003E-5</c:v>
                </c:pt>
                <c:pt idx="3223">
                  <c:v>7.5457200000000007E-5</c:v>
                </c:pt>
                <c:pt idx="3224">
                  <c:v>7.5468299999999997E-5</c:v>
                </c:pt>
                <c:pt idx="3225">
                  <c:v>7.5479499999999995E-5</c:v>
                </c:pt>
                <c:pt idx="3226">
                  <c:v>7.5489799999999997E-5</c:v>
                </c:pt>
                <c:pt idx="3227">
                  <c:v>7.5504000000000001E-5</c:v>
                </c:pt>
                <c:pt idx="3228">
                  <c:v>7.5518200000000005E-5</c:v>
                </c:pt>
                <c:pt idx="3229">
                  <c:v>7.5532300000000002E-5</c:v>
                </c:pt>
                <c:pt idx="3230">
                  <c:v>7.5546500000000006E-5</c:v>
                </c:pt>
                <c:pt idx="3231">
                  <c:v>7.5560699999999996E-5</c:v>
                </c:pt>
                <c:pt idx="3232">
                  <c:v>7.5584099999999993E-5</c:v>
                </c:pt>
                <c:pt idx="3233">
                  <c:v>7.5636400000000007E-5</c:v>
                </c:pt>
                <c:pt idx="3234">
                  <c:v>7.5654200000000005E-5</c:v>
                </c:pt>
                <c:pt idx="3235">
                  <c:v>7.5672000000000003E-5</c:v>
                </c:pt>
                <c:pt idx="3236">
                  <c:v>7.5689899999999995E-5</c:v>
                </c:pt>
                <c:pt idx="3237">
                  <c:v>7.5706799999999998E-5</c:v>
                </c:pt>
                <c:pt idx="3238">
                  <c:v>7.5719199999999998E-5</c:v>
                </c:pt>
                <c:pt idx="3239">
                  <c:v>7.5732600000000001E-5</c:v>
                </c:pt>
                <c:pt idx="3240">
                  <c:v>7.57446E-5</c:v>
                </c:pt>
                <c:pt idx="3241">
                  <c:v>7.5757499999999994E-5</c:v>
                </c:pt>
                <c:pt idx="3242">
                  <c:v>7.5768100000000004E-5</c:v>
                </c:pt>
                <c:pt idx="3243">
                  <c:v>7.5783400000000004E-5</c:v>
                </c:pt>
                <c:pt idx="3244">
                  <c:v>7.5794E-5</c:v>
                </c:pt>
                <c:pt idx="3245">
                  <c:v>7.5808299999999997E-5</c:v>
                </c:pt>
                <c:pt idx="3246">
                  <c:v>7.5820800000000004E-5</c:v>
                </c:pt>
                <c:pt idx="3247">
                  <c:v>7.58341E-5</c:v>
                </c:pt>
                <c:pt idx="3248">
                  <c:v>7.5847500000000002E-5</c:v>
                </c:pt>
                <c:pt idx="3249">
                  <c:v>7.5860799999999997E-5</c:v>
                </c:pt>
                <c:pt idx="3250">
                  <c:v>7.5878599999999995E-5</c:v>
                </c:pt>
                <c:pt idx="3251">
                  <c:v>7.5896399999999994E-5</c:v>
                </c:pt>
                <c:pt idx="3252">
                  <c:v>7.5923199999999998E-5</c:v>
                </c:pt>
                <c:pt idx="3253">
                  <c:v>7.5961E-5</c:v>
                </c:pt>
                <c:pt idx="3254">
                  <c:v>7.5980600000000002E-5</c:v>
                </c:pt>
                <c:pt idx="3255">
                  <c:v>7.6000000000000004E-5</c:v>
                </c:pt>
                <c:pt idx="3256">
                  <c:v>7.6012899999999999E-5</c:v>
                </c:pt>
                <c:pt idx="3257">
                  <c:v>7.6024299999999996E-5</c:v>
                </c:pt>
                <c:pt idx="3258">
                  <c:v>7.6034399999999998E-5</c:v>
                </c:pt>
                <c:pt idx="3259">
                  <c:v>7.6044400000000007E-5</c:v>
                </c:pt>
                <c:pt idx="3260">
                  <c:v>7.6054400000000001E-5</c:v>
                </c:pt>
                <c:pt idx="3261">
                  <c:v>7.6064399999999996E-5</c:v>
                </c:pt>
                <c:pt idx="3262">
                  <c:v>7.6074400000000005E-5</c:v>
                </c:pt>
                <c:pt idx="3263">
                  <c:v>7.6084500000000007E-5</c:v>
                </c:pt>
                <c:pt idx="3264">
                  <c:v>7.6094500000000001E-5</c:v>
                </c:pt>
                <c:pt idx="3265">
                  <c:v>7.6103100000000007E-5</c:v>
                </c:pt>
                <c:pt idx="3266">
                  <c:v>7.6113999999999997E-5</c:v>
                </c:pt>
                <c:pt idx="3267">
                  <c:v>7.6124799999999993E-5</c:v>
                </c:pt>
                <c:pt idx="3268">
                  <c:v>7.6135699999999997E-5</c:v>
                </c:pt>
                <c:pt idx="3269">
                  <c:v>7.6146499999999993E-5</c:v>
                </c:pt>
                <c:pt idx="3270">
                  <c:v>7.6157399999999997E-5</c:v>
                </c:pt>
                <c:pt idx="3271">
                  <c:v>7.6168199999999994E-5</c:v>
                </c:pt>
                <c:pt idx="3272">
                  <c:v>7.6179099999999997E-5</c:v>
                </c:pt>
                <c:pt idx="3273">
                  <c:v>7.6189899999999994E-5</c:v>
                </c:pt>
                <c:pt idx="3274">
                  <c:v>7.6200799999999997E-5</c:v>
                </c:pt>
                <c:pt idx="3275">
                  <c:v>7.6211599999999994E-5</c:v>
                </c:pt>
                <c:pt idx="3276">
                  <c:v>7.62208E-5</c:v>
                </c:pt>
                <c:pt idx="3277">
                  <c:v>7.6231900000000004E-5</c:v>
                </c:pt>
                <c:pt idx="3278">
                  <c:v>7.6243100000000002E-5</c:v>
                </c:pt>
                <c:pt idx="3279">
                  <c:v>7.6254200000000006E-5</c:v>
                </c:pt>
                <c:pt idx="3280">
                  <c:v>7.6265299999999996E-5</c:v>
                </c:pt>
                <c:pt idx="3281">
                  <c:v>7.6276499999999994E-5</c:v>
                </c:pt>
                <c:pt idx="3282">
                  <c:v>7.6287599999999998E-5</c:v>
                </c:pt>
                <c:pt idx="3283">
                  <c:v>7.6298700000000002E-5</c:v>
                </c:pt>
                <c:pt idx="3284">
                  <c:v>7.6309899999999999E-5</c:v>
                </c:pt>
                <c:pt idx="3285">
                  <c:v>7.6321000000000003E-5</c:v>
                </c:pt>
                <c:pt idx="3286">
                  <c:v>7.6337700000000006E-5</c:v>
                </c:pt>
                <c:pt idx="3287">
                  <c:v>7.6354399999999995E-5</c:v>
                </c:pt>
                <c:pt idx="3288">
                  <c:v>7.6371099999999998E-5</c:v>
                </c:pt>
                <c:pt idx="3289">
                  <c:v>7.6387800000000001E-5</c:v>
                </c:pt>
                <c:pt idx="3290">
                  <c:v>7.6401699999999997E-5</c:v>
                </c:pt>
                <c:pt idx="3291">
                  <c:v>7.64184E-5</c:v>
                </c:pt>
                <c:pt idx="3292">
                  <c:v>7.6443400000000001E-5</c:v>
                </c:pt>
                <c:pt idx="3293">
                  <c:v>7.6468499999999995E-5</c:v>
                </c:pt>
                <c:pt idx="3294">
                  <c:v>7.6493499999999995E-5</c:v>
                </c:pt>
                <c:pt idx="3295">
                  <c:v>7.6518600000000003E-5</c:v>
                </c:pt>
                <c:pt idx="3296">
                  <c:v>7.6543600000000004E-5</c:v>
                </c:pt>
                <c:pt idx="3297">
                  <c:v>7.6576999999999995E-5</c:v>
                </c:pt>
                <c:pt idx="3298">
                  <c:v>7.6610400000000001E-5</c:v>
                </c:pt>
                <c:pt idx="3299">
                  <c:v>7.6643800000000006E-5</c:v>
                </c:pt>
                <c:pt idx="3300">
                  <c:v>7.6685499999999996E-5</c:v>
                </c:pt>
                <c:pt idx="3301">
                  <c:v>7.6735600000000004E-5</c:v>
                </c:pt>
                <c:pt idx="3302">
                  <c:v>7.6785699999999999E-5</c:v>
                </c:pt>
                <c:pt idx="3303">
                  <c:v>7.6835799999999994E-5</c:v>
                </c:pt>
                <c:pt idx="3304">
                  <c:v>7.6885900000000002E-5</c:v>
                </c:pt>
                <c:pt idx="3305">
                  <c:v>7.6935999999999997E-5</c:v>
                </c:pt>
                <c:pt idx="3306">
                  <c:v>7.6986100000000005E-5</c:v>
                </c:pt>
                <c:pt idx="3307">
                  <c:v>7.70612E-5</c:v>
                </c:pt>
                <c:pt idx="3308">
                  <c:v>7.70765E-5</c:v>
                </c:pt>
                <c:pt idx="3309">
                  <c:v>7.7152900000000005E-5</c:v>
                </c:pt>
                <c:pt idx="3310">
                  <c:v>7.7213999999999996E-5</c:v>
                </c:pt>
                <c:pt idx="3311">
                  <c:v>7.7275100000000002E-5</c:v>
                </c:pt>
                <c:pt idx="3312">
                  <c:v>7.7336200000000007E-5</c:v>
                </c:pt>
                <c:pt idx="3313">
                  <c:v>7.7397299999999998E-5</c:v>
                </c:pt>
                <c:pt idx="3314">
                  <c:v>7.7458400000000004E-5</c:v>
                </c:pt>
                <c:pt idx="3315">
                  <c:v>7.7519400000000002E-5</c:v>
                </c:pt>
                <c:pt idx="3316">
                  <c:v>7.7581099999999995E-5</c:v>
                </c:pt>
                <c:pt idx="3317">
                  <c:v>7.7643200000000002E-5</c:v>
                </c:pt>
                <c:pt idx="3318">
                  <c:v>7.7705400000000003E-5</c:v>
                </c:pt>
                <c:pt idx="3319">
                  <c:v>7.7751999999999997E-5</c:v>
                </c:pt>
                <c:pt idx="3320">
                  <c:v>7.7798600000000004E-5</c:v>
                </c:pt>
                <c:pt idx="3321">
                  <c:v>7.7845199999999998E-5</c:v>
                </c:pt>
                <c:pt idx="3322">
                  <c:v>7.7891800000000005E-5</c:v>
                </c:pt>
                <c:pt idx="3323">
                  <c:v>7.7938399999999999E-5</c:v>
                </c:pt>
                <c:pt idx="3324">
                  <c:v>7.7985000000000006E-5</c:v>
                </c:pt>
                <c:pt idx="3325">
                  <c:v>7.80316E-5</c:v>
                </c:pt>
                <c:pt idx="3326">
                  <c:v>7.8078199999999994E-5</c:v>
                </c:pt>
                <c:pt idx="3327">
                  <c:v>7.8109300000000001E-5</c:v>
                </c:pt>
                <c:pt idx="3328">
                  <c:v>7.8140399999999995E-5</c:v>
                </c:pt>
                <c:pt idx="3329">
                  <c:v>7.8171399999999995E-5</c:v>
                </c:pt>
                <c:pt idx="3330">
                  <c:v>7.8202500000000002E-5</c:v>
                </c:pt>
                <c:pt idx="3331">
                  <c:v>7.8233599999999996E-5</c:v>
                </c:pt>
                <c:pt idx="3332">
                  <c:v>7.8264599999999996E-5</c:v>
                </c:pt>
                <c:pt idx="3333">
                  <c:v>7.8295700000000003E-5</c:v>
                </c:pt>
                <c:pt idx="3334">
                  <c:v>7.8323699999999997E-5</c:v>
                </c:pt>
                <c:pt idx="3335">
                  <c:v>7.8351599999999997E-5</c:v>
                </c:pt>
                <c:pt idx="3336">
                  <c:v>7.8379600000000004E-5</c:v>
                </c:pt>
                <c:pt idx="3337">
                  <c:v>7.8407599999999998E-5</c:v>
                </c:pt>
                <c:pt idx="3338">
                  <c:v>7.8435499999999998E-5</c:v>
                </c:pt>
                <c:pt idx="3339">
                  <c:v>7.8456500000000003E-5</c:v>
                </c:pt>
                <c:pt idx="3340">
                  <c:v>7.8477499999999995E-5</c:v>
                </c:pt>
                <c:pt idx="3341">
                  <c:v>7.8498500000000001E-5</c:v>
                </c:pt>
                <c:pt idx="3342">
                  <c:v>7.8519399999999999E-5</c:v>
                </c:pt>
                <c:pt idx="3343">
                  <c:v>7.8538699999999994E-5</c:v>
                </c:pt>
                <c:pt idx="3344">
                  <c:v>7.8558000000000002E-5</c:v>
                </c:pt>
                <c:pt idx="3345">
                  <c:v>7.8577200000000004E-5</c:v>
                </c:pt>
                <c:pt idx="3346">
                  <c:v>7.8596499999999999E-5</c:v>
                </c:pt>
                <c:pt idx="3347">
                  <c:v>7.8610900000000003E-5</c:v>
                </c:pt>
                <c:pt idx="3348">
                  <c:v>7.8625400000000001E-5</c:v>
                </c:pt>
                <c:pt idx="3349">
                  <c:v>7.8639800000000006E-5</c:v>
                </c:pt>
                <c:pt idx="3350">
                  <c:v>7.8654300000000003E-5</c:v>
                </c:pt>
                <c:pt idx="3351">
                  <c:v>7.8668699999999994E-5</c:v>
                </c:pt>
                <c:pt idx="3352">
                  <c:v>7.8681000000000001E-5</c:v>
                </c:pt>
                <c:pt idx="3353">
                  <c:v>7.8692199999999998E-5</c:v>
                </c:pt>
                <c:pt idx="3354">
                  <c:v>7.8703399999999996E-5</c:v>
                </c:pt>
                <c:pt idx="3355">
                  <c:v>7.8714599999999993E-5</c:v>
                </c:pt>
                <c:pt idx="3356">
                  <c:v>7.8725699999999997E-5</c:v>
                </c:pt>
                <c:pt idx="3357">
                  <c:v>7.8736899999999995E-5</c:v>
                </c:pt>
                <c:pt idx="3358">
                  <c:v>7.8748100000000006E-5</c:v>
                </c:pt>
                <c:pt idx="3359">
                  <c:v>7.8759300000000003E-5</c:v>
                </c:pt>
                <c:pt idx="3360">
                  <c:v>7.8770500000000001E-5</c:v>
                </c:pt>
                <c:pt idx="3361">
                  <c:v>7.8781699999999998E-5</c:v>
                </c:pt>
                <c:pt idx="3362">
                  <c:v>7.8792899999999996E-5</c:v>
                </c:pt>
                <c:pt idx="3363">
                  <c:v>7.8802199999999996E-5</c:v>
                </c:pt>
                <c:pt idx="3364">
                  <c:v>7.8811499999999996E-5</c:v>
                </c:pt>
                <c:pt idx="3365">
                  <c:v>7.8820799999999996E-5</c:v>
                </c:pt>
                <c:pt idx="3366">
                  <c:v>7.8830099999999996E-5</c:v>
                </c:pt>
                <c:pt idx="3367">
                  <c:v>7.8839500000000003E-5</c:v>
                </c:pt>
                <c:pt idx="3368">
                  <c:v>7.8848800000000003E-5</c:v>
                </c:pt>
                <c:pt idx="3369">
                  <c:v>7.8858100000000003E-5</c:v>
                </c:pt>
                <c:pt idx="3370">
                  <c:v>7.8867400000000003E-5</c:v>
                </c:pt>
                <c:pt idx="3371">
                  <c:v>7.8876799999999997E-5</c:v>
                </c:pt>
                <c:pt idx="3372">
                  <c:v>7.8886099999999997E-5</c:v>
                </c:pt>
                <c:pt idx="3373">
                  <c:v>7.8892299999999997E-5</c:v>
                </c:pt>
                <c:pt idx="3374">
                  <c:v>7.8902199999999998E-5</c:v>
                </c:pt>
                <c:pt idx="3375">
                  <c:v>7.8912200000000007E-5</c:v>
                </c:pt>
                <c:pt idx="3376">
                  <c:v>7.8922099999999994E-5</c:v>
                </c:pt>
                <c:pt idx="3377">
                  <c:v>7.8932100000000003E-5</c:v>
                </c:pt>
                <c:pt idx="3378">
                  <c:v>7.8942000000000004E-5</c:v>
                </c:pt>
                <c:pt idx="3379">
                  <c:v>7.8951900000000006E-5</c:v>
                </c:pt>
                <c:pt idx="3380">
                  <c:v>7.89619E-5</c:v>
                </c:pt>
                <c:pt idx="3381">
                  <c:v>7.8971800000000002E-5</c:v>
                </c:pt>
                <c:pt idx="3382">
                  <c:v>7.8983899999999994E-5</c:v>
                </c:pt>
                <c:pt idx="3383">
                  <c:v>7.8996099999999994E-5</c:v>
                </c:pt>
                <c:pt idx="3384">
                  <c:v>7.90082E-5</c:v>
                </c:pt>
                <c:pt idx="3385">
                  <c:v>7.9020300000000006E-5</c:v>
                </c:pt>
                <c:pt idx="3386">
                  <c:v>7.9032399999999999E-5</c:v>
                </c:pt>
                <c:pt idx="3387">
                  <c:v>7.9046600000000003E-5</c:v>
                </c:pt>
                <c:pt idx="3388">
                  <c:v>7.9061900000000003E-5</c:v>
                </c:pt>
                <c:pt idx="3389">
                  <c:v>7.9077200000000002E-5</c:v>
                </c:pt>
                <c:pt idx="3390">
                  <c:v>7.9103099999999998E-5</c:v>
                </c:pt>
                <c:pt idx="3391">
                  <c:v>7.9142799999999997E-5</c:v>
                </c:pt>
                <c:pt idx="3392">
                  <c:v>7.9162699999999993E-5</c:v>
                </c:pt>
                <c:pt idx="3393">
                  <c:v>7.9182600000000003E-5</c:v>
                </c:pt>
                <c:pt idx="3394">
                  <c:v>7.9197500000000002E-5</c:v>
                </c:pt>
                <c:pt idx="3395">
                  <c:v>7.9212400000000001E-5</c:v>
                </c:pt>
                <c:pt idx="3396">
                  <c:v>7.9227400000000007E-5</c:v>
                </c:pt>
                <c:pt idx="3397">
                  <c:v>7.9242300000000005E-5</c:v>
                </c:pt>
                <c:pt idx="3398">
                  <c:v>7.9257200000000004E-5</c:v>
                </c:pt>
                <c:pt idx="3399">
                  <c:v>7.9273100000000005E-5</c:v>
                </c:pt>
                <c:pt idx="3400">
                  <c:v>7.92862E-5</c:v>
                </c:pt>
                <c:pt idx="3401">
                  <c:v>7.9289700000000001E-5</c:v>
                </c:pt>
                <c:pt idx="3402">
                  <c:v>7.9302900000000003E-5</c:v>
                </c:pt>
                <c:pt idx="3403">
                  <c:v>7.93139E-5</c:v>
                </c:pt>
                <c:pt idx="3404">
                  <c:v>7.9329800000000001E-5</c:v>
                </c:pt>
                <c:pt idx="3405">
                  <c:v>7.9344699999999999E-5</c:v>
                </c:pt>
                <c:pt idx="3406">
                  <c:v>7.9359599999999998E-5</c:v>
                </c:pt>
                <c:pt idx="3407">
                  <c:v>7.9374499999999997E-5</c:v>
                </c:pt>
                <c:pt idx="3408">
                  <c:v>7.9389399999999996E-5</c:v>
                </c:pt>
                <c:pt idx="3409">
                  <c:v>7.9409300000000006E-5</c:v>
                </c:pt>
                <c:pt idx="3410">
                  <c:v>7.9429200000000002E-5</c:v>
                </c:pt>
                <c:pt idx="3411">
                  <c:v>7.9492800000000006E-5</c:v>
                </c:pt>
                <c:pt idx="3412">
                  <c:v>7.9511999999999994E-5</c:v>
                </c:pt>
                <c:pt idx="3413">
                  <c:v>7.9527600000000001E-5</c:v>
                </c:pt>
                <c:pt idx="3414">
                  <c:v>7.9543300000000001E-5</c:v>
                </c:pt>
                <c:pt idx="3415">
                  <c:v>7.9557199999999998E-5</c:v>
                </c:pt>
                <c:pt idx="3416">
                  <c:v>7.9570300000000006E-5</c:v>
                </c:pt>
                <c:pt idx="3417">
                  <c:v>7.9583299999999994E-5</c:v>
                </c:pt>
                <c:pt idx="3418">
                  <c:v>7.9596400000000002E-5</c:v>
                </c:pt>
                <c:pt idx="3419">
                  <c:v>7.9605100000000001E-5</c:v>
                </c:pt>
                <c:pt idx="3420">
                  <c:v>7.96138E-5</c:v>
                </c:pt>
                <c:pt idx="3421">
                  <c:v>7.96231E-5</c:v>
                </c:pt>
                <c:pt idx="3422">
                  <c:v>7.9633000000000001E-5</c:v>
                </c:pt>
                <c:pt idx="3423">
                  <c:v>7.9642999999999996E-5</c:v>
                </c:pt>
                <c:pt idx="3424">
                  <c:v>7.9652899999999998E-5</c:v>
                </c:pt>
                <c:pt idx="3425">
                  <c:v>7.9662900000000006E-5</c:v>
                </c:pt>
                <c:pt idx="3426">
                  <c:v>7.9672799999999994E-5</c:v>
                </c:pt>
                <c:pt idx="3427">
                  <c:v>7.9682699999999995E-5</c:v>
                </c:pt>
                <c:pt idx="3428">
                  <c:v>7.9692700000000004E-5</c:v>
                </c:pt>
                <c:pt idx="3429">
                  <c:v>7.9700800000000001E-5</c:v>
                </c:pt>
                <c:pt idx="3430">
                  <c:v>7.9710100000000001E-5</c:v>
                </c:pt>
                <c:pt idx="3431">
                  <c:v>7.9719400000000001E-5</c:v>
                </c:pt>
                <c:pt idx="3432">
                  <c:v>7.9728700000000001E-5</c:v>
                </c:pt>
                <c:pt idx="3433">
                  <c:v>7.9738000000000001E-5</c:v>
                </c:pt>
                <c:pt idx="3434">
                  <c:v>7.9747399999999995E-5</c:v>
                </c:pt>
                <c:pt idx="3435">
                  <c:v>7.9756699999999995E-5</c:v>
                </c:pt>
                <c:pt idx="3436">
                  <c:v>7.9765999999999995E-5</c:v>
                </c:pt>
                <c:pt idx="3437">
                  <c:v>7.9775299999999995E-5</c:v>
                </c:pt>
                <c:pt idx="3438">
                  <c:v>7.9784700000000002E-5</c:v>
                </c:pt>
                <c:pt idx="3439">
                  <c:v>7.9794000000000002E-5</c:v>
                </c:pt>
                <c:pt idx="3440">
                  <c:v>7.98052E-5</c:v>
                </c:pt>
                <c:pt idx="3441">
                  <c:v>7.9813200000000004E-5</c:v>
                </c:pt>
                <c:pt idx="3442">
                  <c:v>7.9825400000000003E-5</c:v>
                </c:pt>
                <c:pt idx="3443">
                  <c:v>7.9837499999999996E-5</c:v>
                </c:pt>
                <c:pt idx="3444">
                  <c:v>7.9849600000000002E-5</c:v>
                </c:pt>
                <c:pt idx="3445">
                  <c:v>7.9861699999999995E-5</c:v>
                </c:pt>
                <c:pt idx="3446">
                  <c:v>7.9873800000000001E-5</c:v>
                </c:pt>
                <c:pt idx="3447">
                  <c:v>7.9885899999999994E-5</c:v>
                </c:pt>
                <c:pt idx="3448">
                  <c:v>7.9898100000000007E-5</c:v>
                </c:pt>
                <c:pt idx="3449">
                  <c:v>7.9910199999999999E-5</c:v>
                </c:pt>
                <c:pt idx="3450">
                  <c:v>7.9922300000000006E-5</c:v>
                </c:pt>
                <c:pt idx="3451">
                  <c:v>7.9936299999999996E-5</c:v>
                </c:pt>
                <c:pt idx="3452">
                  <c:v>7.9951199999999994E-5</c:v>
                </c:pt>
                <c:pt idx="3453">
                  <c:v>7.9966100000000007E-5</c:v>
                </c:pt>
                <c:pt idx="3454">
                  <c:v>7.9981000000000006E-5</c:v>
                </c:pt>
                <c:pt idx="3455">
                  <c:v>7.9995900000000004E-5</c:v>
                </c:pt>
                <c:pt idx="3456">
                  <c:v>8.0015800000000001E-5</c:v>
                </c:pt>
                <c:pt idx="3457">
                  <c:v>8.0035699999999997E-5</c:v>
                </c:pt>
                <c:pt idx="3458">
                  <c:v>8.0055600000000006E-5</c:v>
                </c:pt>
                <c:pt idx="3459">
                  <c:v>8.0075500000000003E-5</c:v>
                </c:pt>
                <c:pt idx="3460">
                  <c:v>8.0097899999999998E-5</c:v>
                </c:pt>
                <c:pt idx="3461">
                  <c:v>8.0122699999999998E-5</c:v>
                </c:pt>
                <c:pt idx="3462">
                  <c:v>8.0147600000000005E-5</c:v>
                </c:pt>
                <c:pt idx="3463">
                  <c:v>8.0172400000000005E-5</c:v>
                </c:pt>
                <c:pt idx="3464">
                  <c:v>8.0197299999999999E-5</c:v>
                </c:pt>
                <c:pt idx="3465">
                  <c:v>8.0222099999999999E-5</c:v>
                </c:pt>
                <c:pt idx="3466">
                  <c:v>8.0247000000000006E-5</c:v>
                </c:pt>
                <c:pt idx="3467">
                  <c:v>8.02719E-5</c:v>
                </c:pt>
                <c:pt idx="3468">
                  <c:v>8.02998E-5</c:v>
                </c:pt>
                <c:pt idx="3469">
                  <c:v>8.0330899999999993E-5</c:v>
                </c:pt>
                <c:pt idx="3470">
                  <c:v>8.0362000000000001E-5</c:v>
                </c:pt>
                <c:pt idx="3471">
                  <c:v>8.0393000000000001E-5</c:v>
                </c:pt>
                <c:pt idx="3472">
                  <c:v>8.0424099999999995E-5</c:v>
                </c:pt>
                <c:pt idx="3473">
                  <c:v>8.0455200000000002E-5</c:v>
                </c:pt>
                <c:pt idx="3474">
                  <c:v>8.0486299999999995E-5</c:v>
                </c:pt>
                <c:pt idx="3475">
                  <c:v>8.0532900000000003E-5</c:v>
                </c:pt>
                <c:pt idx="3476">
                  <c:v>8.0576399999999996E-5</c:v>
                </c:pt>
                <c:pt idx="3477">
                  <c:v>8.0619900000000004E-5</c:v>
                </c:pt>
                <c:pt idx="3478">
                  <c:v>8.0663399999999998E-5</c:v>
                </c:pt>
                <c:pt idx="3479">
                  <c:v>8.0706900000000005E-5</c:v>
                </c:pt>
                <c:pt idx="3480">
                  <c:v>8.0750399999999999E-5</c:v>
                </c:pt>
                <c:pt idx="3481">
                  <c:v>8.0793900000000006E-5</c:v>
                </c:pt>
                <c:pt idx="3482">
                  <c:v>8.08374E-5</c:v>
                </c:pt>
                <c:pt idx="3483">
                  <c:v>8.0880899999999993E-5</c:v>
                </c:pt>
                <c:pt idx="3484">
                  <c:v>8.0943000000000001E-5</c:v>
                </c:pt>
                <c:pt idx="3485">
                  <c:v>8.1005099999999995E-5</c:v>
                </c:pt>
                <c:pt idx="3486">
                  <c:v>8.1067299999999995E-5</c:v>
                </c:pt>
                <c:pt idx="3487">
                  <c:v>8.1129400000000003E-5</c:v>
                </c:pt>
                <c:pt idx="3488">
                  <c:v>8.1191600000000004E-5</c:v>
                </c:pt>
                <c:pt idx="3489">
                  <c:v>8.1253699999999998E-5</c:v>
                </c:pt>
                <c:pt idx="3490">
                  <c:v>8.1315899999999998E-5</c:v>
                </c:pt>
                <c:pt idx="3491">
                  <c:v>8.1402899999999999E-5</c:v>
                </c:pt>
                <c:pt idx="3492">
                  <c:v>8.1477399999999993E-5</c:v>
                </c:pt>
                <c:pt idx="3493">
                  <c:v>8.1551999999999994E-5</c:v>
                </c:pt>
                <c:pt idx="3494">
                  <c:v>8.1626599999999995E-5</c:v>
                </c:pt>
                <c:pt idx="3495">
                  <c:v>8.1725999999999996E-5</c:v>
                </c:pt>
                <c:pt idx="3496">
                  <c:v>8.1825399999999998E-5</c:v>
                </c:pt>
                <c:pt idx="3497">
                  <c:v>8.1924900000000006E-5</c:v>
                </c:pt>
                <c:pt idx="3498">
                  <c:v>8.2024299999999993E-5</c:v>
                </c:pt>
                <c:pt idx="3499">
                  <c:v>8.2123699999999994E-5</c:v>
                </c:pt>
                <c:pt idx="3500">
                  <c:v>8.2225500000000001E-5</c:v>
                </c:pt>
                <c:pt idx="3501">
                  <c:v>8.2329499999999998E-5</c:v>
                </c:pt>
                <c:pt idx="3502">
                  <c:v>8.2433499999999996E-5</c:v>
                </c:pt>
                <c:pt idx="3503">
                  <c:v>8.2537600000000001E-5</c:v>
                </c:pt>
                <c:pt idx="3504">
                  <c:v>8.2693600000000004E-5</c:v>
                </c:pt>
                <c:pt idx="3505">
                  <c:v>8.2849700000000001E-5</c:v>
                </c:pt>
                <c:pt idx="3506">
                  <c:v>8.3005700000000004E-5</c:v>
                </c:pt>
                <c:pt idx="3507">
                  <c:v>8.3156600000000003E-5</c:v>
                </c:pt>
                <c:pt idx="3508">
                  <c:v>8.3307500000000002E-5</c:v>
                </c:pt>
                <c:pt idx="3509">
                  <c:v>8.3408100000000005E-5</c:v>
                </c:pt>
                <c:pt idx="3510">
                  <c:v>8.3533899999999997E-5</c:v>
                </c:pt>
                <c:pt idx="3511">
                  <c:v>8.3659599999999994E-5</c:v>
                </c:pt>
                <c:pt idx="3512">
                  <c:v>8.3743400000000002E-5</c:v>
                </c:pt>
                <c:pt idx="3513">
                  <c:v>8.3827300000000003E-5</c:v>
                </c:pt>
                <c:pt idx="3514">
                  <c:v>8.3911099999999997E-5</c:v>
                </c:pt>
                <c:pt idx="3515">
                  <c:v>8.3994900000000004E-5</c:v>
                </c:pt>
                <c:pt idx="3516">
                  <c:v>8.40578E-5</c:v>
                </c:pt>
                <c:pt idx="3517">
                  <c:v>8.41318E-5</c:v>
                </c:pt>
                <c:pt idx="3518">
                  <c:v>8.4184900000000001E-5</c:v>
                </c:pt>
                <c:pt idx="3519">
                  <c:v>8.4238000000000002E-5</c:v>
                </c:pt>
                <c:pt idx="3520">
                  <c:v>8.4291100000000003E-5</c:v>
                </c:pt>
                <c:pt idx="3521">
                  <c:v>8.4330899999999996E-5</c:v>
                </c:pt>
                <c:pt idx="3522">
                  <c:v>8.4370700000000002E-5</c:v>
                </c:pt>
                <c:pt idx="3523">
                  <c:v>8.4410600000000001E-5</c:v>
                </c:pt>
                <c:pt idx="3524">
                  <c:v>8.4450399999999994E-5</c:v>
                </c:pt>
                <c:pt idx="3525">
                  <c:v>8.44902E-5</c:v>
                </c:pt>
                <c:pt idx="3526">
                  <c:v>8.4517499999999998E-5</c:v>
                </c:pt>
                <c:pt idx="3527">
                  <c:v>8.4545399999999999E-5</c:v>
                </c:pt>
                <c:pt idx="3528">
                  <c:v>8.4573299999999999E-5</c:v>
                </c:pt>
                <c:pt idx="3529">
                  <c:v>8.4601300000000006E-5</c:v>
                </c:pt>
                <c:pt idx="3530">
                  <c:v>8.4629200000000006E-5</c:v>
                </c:pt>
                <c:pt idx="3531">
                  <c:v>8.4650199999999998E-5</c:v>
                </c:pt>
                <c:pt idx="3532">
                  <c:v>8.4671099999999996E-5</c:v>
                </c:pt>
                <c:pt idx="3533">
                  <c:v>8.4692100000000002E-5</c:v>
                </c:pt>
                <c:pt idx="3534">
                  <c:v>8.4713E-5</c:v>
                </c:pt>
                <c:pt idx="3535">
                  <c:v>8.4732499999999996E-5</c:v>
                </c:pt>
                <c:pt idx="3536">
                  <c:v>8.4748799999999997E-5</c:v>
                </c:pt>
                <c:pt idx="3537">
                  <c:v>8.4765200000000006E-5</c:v>
                </c:pt>
                <c:pt idx="3538">
                  <c:v>8.4781499999999995E-5</c:v>
                </c:pt>
                <c:pt idx="3539">
                  <c:v>8.4797900000000003E-5</c:v>
                </c:pt>
                <c:pt idx="3540">
                  <c:v>8.4808799999999993E-5</c:v>
                </c:pt>
                <c:pt idx="3541">
                  <c:v>8.4819699999999997E-5</c:v>
                </c:pt>
                <c:pt idx="3542">
                  <c:v>8.4830499999999994E-5</c:v>
                </c:pt>
                <c:pt idx="3543">
                  <c:v>8.4841399999999997E-5</c:v>
                </c:pt>
                <c:pt idx="3544">
                  <c:v>8.4852300000000001E-5</c:v>
                </c:pt>
                <c:pt idx="3545">
                  <c:v>8.4863200000000004E-5</c:v>
                </c:pt>
                <c:pt idx="3546">
                  <c:v>8.4874099999999994E-5</c:v>
                </c:pt>
                <c:pt idx="3547">
                  <c:v>8.4884999999999998E-5</c:v>
                </c:pt>
                <c:pt idx="3548">
                  <c:v>8.4895900000000001E-5</c:v>
                </c:pt>
                <c:pt idx="3549">
                  <c:v>8.4905000000000001E-5</c:v>
                </c:pt>
                <c:pt idx="3550">
                  <c:v>8.4915900000000005E-5</c:v>
                </c:pt>
                <c:pt idx="3551">
                  <c:v>8.4926799999999995E-5</c:v>
                </c:pt>
                <c:pt idx="3552">
                  <c:v>8.4937699999999998E-5</c:v>
                </c:pt>
                <c:pt idx="3553">
                  <c:v>8.4948600000000002E-5</c:v>
                </c:pt>
                <c:pt idx="3554">
                  <c:v>8.4959500000000005E-5</c:v>
                </c:pt>
                <c:pt idx="3555">
                  <c:v>8.4970399999999995E-5</c:v>
                </c:pt>
                <c:pt idx="3556">
                  <c:v>8.4977700000000005E-5</c:v>
                </c:pt>
                <c:pt idx="3557">
                  <c:v>8.4984899999999993E-5</c:v>
                </c:pt>
                <c:pt idx="3558">
                  <c:v>8.4992200000000003E-5</c:v>
                </c:pt>
                <c:pt idx="3559">
                  <c:v>8.4999499999999998E-5</c:v>
                </c:pt>
                <c:pt idx="3560">
                  <c:v>8.50067E-5</c:v>
                </c:pt>
                <c:pt idx="3561">
                  <c:v>8.5017600000000004E-5</c:v>
                </c:pt>
                <c:pt idx="3562">
                  <c:v>8.5025999999999995E-5</c:v>
                </c:pt>
                <c:pt idx="3563">
                  <c:v>8.50344E-5</c:v>
                </c:pt>
                <c:pt idx="3564">
                  <c:v>8.5042800000000005E-5</c:v>
                </c:pt>
                <c:pt idx="3565">
                  <c:v>8.5051199999999996E-5</c:v>
                </c:pt>
                <c:pt idx="3566">
                  <c:v>8.5059499999999994E-5</c:v>
                </c:pt>
                <c:pt idx="3567">
                  <c:v>8.5067899999999999E-5</c:v>
                </c:pt>
                <c:pt idx="3568">
                  <c:v>8.5079099999999997E-5</c:v>
                </c:pt>
                <c:pt idx="3569">
                  <c:v>8.5090299999999994E-5</c:v>
                </c:pt>
                <c:pt idx="3570">
                  <c:v>8.5101399999999998E-5</c:v>
                </c:pt>
                <c:pt idx="3571">
                  <c:v>8.51115E-5</c:v>
                </c:pt>
                <c:pt idx="3572">
                  <c:v>8.5124900000000002E-5</c:v>
                </c:pt>
                <c:pt idx="3573">
                  <c:v>8.5138300000000004E-5</c:v>
                </c:pt>
                <c:pt idx="3574">
                  <c:v>8.5151700000000007E-5</c:v>
                </c:pt>
                <c:pt idx="3575">
                  <c:v>8.5165200000000002E-5</c:v>
                </c:pt>
                <c:pt idx="3576">
                  <c:v>8.5178600000000005E-5</c:v>
                </c:pt>
                <c:pt idx="3577">
                  <c:v>8.5194700000000006E-5</c:v>
                </c:pt>
                <c:pt idx="3578">
                  <c:v>8.5216099999999999E-5</c:v>
                </c:pt>
                <c:pt idx="3579">
                  <c:v>8.5275100000000006E-5</c:v>
                </c:pt>
                <c:pt idx="3580">
                  <c:v>8.5292999999999998E-5</c:v>
                </c:pt>
                <c:pt idx="3581">
                  <c:v>8.5310900000000003E-5</c:v>
                </c:pt>
                <c:pt idx="3582">
                  <c:v>8.5328799999999995E-5</c:v>
                </c:pt>
                <c:pt idx="3583">
                  <c:v>8.5346700000000001E-5</c:v>
                </c:pt>
                <c:pt idx="3584">
                  <c:v>8.5360100000000003E-5</c:v>
                </c:pt>
                <c:pt idx="3585">
                  <c:v>8.5373500000000005E-5</c:v>
                </c:pt>
                <c:pt idx="3586">
                  <c:v>8.5386899999999994E-5</c:v>
                </c:pt>
                <c:pt idx="3587">
                  <c:v>8.5402999999999995E-5</c:v>
                </c:pt>
                <c:pt idx="3588">
                  <c:v>8.5415599999999996E-5</c:v>
                </c:pt>
                <c:pt idx="3589">
                  <c:v>8.5419600000000005E-5</c:v>
                </c:pt>
                <c:pt idx="3590">
                  <c:v>8.5431600000000004E-5</c:v>
                </c:pt>
                <c:pt idx="3591">
                  <c:v>8.5446799999999996E-5</c:v>
                </c:pt>
                <c:pt idx="3592">
                  <c:v>8.5462899999999998E-5</c:v>
                </c:pt>
                <c:pt idx="3593">
                  <c:v>8.54763E-5</c:v>
                </c:pt>
                <c:pt idx="3594">
                  <c:v>8.5489700000000002E-5</c:v>
                </c:pt>
                <c:pt idx="3595">
                  <c:v>8.5507599999999994E-5</c:v>
                </c:pt>
                <c:pt idx="3596">
                  <c:v>8.55255E-5</c:v>
                </c:pt>
                <c:pt idx="3597">
                  <c:v>8.5543400000000005E-5</c:v>
                </c:pt>
                <c:pt idx="3598">
                  <c:v>8.5570199999999996E-5</c:v>
                </c:pt>
                <c:pt idx="3599">
                  <c:v>8.5625100000000001E-5</c:v>
                </c:pt>
                <c:pt idx="3600">
                  <c:v>8.5648000000000004E-5</c:v>
                </c:pt>
                <c:pt idx="3601">
                  <c:v>8.5666200000000003E-5</c:v>
                </c:pt>
                <c:pt idx="3602">
                  <c:v>8.5680700000000001E-5</c:v>
                </c:pt>
                <c:pt idx="3603">
                  <c:v>8.5695199999999999E-5</c:v>
                </c:pt>
                <c:pt idx="3604">
                  <c:v>8.5706100000000003E-5</c:v>
                </c:pt>
                <c:pt idx="3605">
                  <c:v>8.5716200000000004E-5</c:v>
                </c:pt>
                <c:pt idx="3606">
                  <c:v>8.5726300000000006E-5</c:v>
                </c:pt>
                <c:pt idx="3607">
                  <c:v>8.5736300000000001E-5</c:v>
                </c:pt>
                <c:pt idx="3608">
                  <c:v>8.5746400000000003E-5</c:v>
                </c:pt>
                <c:pt idx="3609">
                  <c:v>8.5756399999999998E-5</c:v>
                </c:pt>
                <c:pt idx="3610">
                  <c:v>8.57665E-5</c:v>
                </c:pt>
                <c:pt idx="3611">
                  <c:v>8.5776499999999994E-5</c:v>
                </c:pt>
                <c:pt idx="3612">
                  <c:v>8.5786599999999996E-5</c:v>
                </c:pt>
                <c:pt idx="3613">
                  <c:v>8.5795800000000003E-5</c:v>
                </c:pt>
                <c:pt idx="3614">
                  <c:v>8.5805100000000003E-5</c:v>
                </c:pt>
                <c:pt idx="3615">
                  <c:v>8.5814299999999996E-5</c:v>
                </c:pt>
                <c:pt idx="3616">
                  <c:v>8.5823500000000003E-5</c:v>
                </c:pt>
                <c:pt idx="3617">
                  <c:v>8.5832699999999996E-5</c:v>
                </c:pt>
                <c:pt idx="3618">
                  <c:v>8.5841900000000002E-5</c:v>
                </c:pt>
                <c:pt idx="3619">
                  <c:v>8.5851200000000002E-5</c:v>
                </c:pt>
                <c:pt idx="3620">
                  <c:v>8.5860399999999995E-5</c:v>
                </c:pt>
                <c:pt idx="3621">
                  <c:v>8.5869600000000002E-5</c:v>
                </c:pt>
                <c:pt idx="3622">
                  <c:v>8.5878799999999995E-5</c:v>
                </c:pt>
                <c:pt idx="3623">
                  <c:v>8.5884999999999995E-5</c:v>
                </c:pt>
                <c:pt idx="3624">
                  <c:v>8.5893899999999994E-5</c:v>
                </c:pt>
                <c:pt idx="3625">
                  <c:v>8.59029E-5</c:v>
                </c:pt>
                <c:pt idx="3626">
                  <c:v>8.59118E-5</c:v>
                </c:pt>
                <c:pt idx="3627">
                  <c:v>8.5920699999999999E-5</c:v>
                </c:pt>
                <c:pt idx="3628">
                  <c:v>8.5929700000000005E-5</c:v>
                </c:pt>
                <c:pt idx="3629">
                  <c:v>8.5938600000000004E-5</c:v>
                </c:pt>
                <c:pt idx="3630">
                  <c:v>8.5947599999999997E-5</c:v>
                </c:pt>
                <c:pt idx="3631">
                  <c:v>8.5956499999999996E-5</c:v>
                </c:pt>
                <c:pt idx="3632">
                  <c:v>8.5965399999999995E-5</c:v>
                </c:pt>
                <c:pt idx="3633">
                  <c:v>8.5974400000000001E-5</c:v>
                </c:pt>
                <c:pt idx="3634">
                  <c:v>8.5987800000000004E-5</c:v>
                </c:pt>
                <c:pt idx="3635">
                  <c:v>8.6001200000000006E-5</c:v>
                </c:pt>
                <c:pt idx="3636">
                  <c:v>8.6014599999999995E-5</c:v>
                </c:pt>
                <c:pt idx="3637">
                  <c:v>8.6027999999999997E-5</c:v>
                </c:pt>
                <c:pt idx="3638">
                  <c:v>8.6041700000000007E-5</c:v>
                </c:pt>
                <c:pt idx="3639">
                  <c:v>8.6055400000000003E-5</c:v>
                </c:pt>
                <c:pt idx="3640">
                  <c:v>8.6069099999999999E-5</c:v>
                </c:pt>
                <c:pt idx="3641">
                  <c:v>8.6082799999999995E-5</c:v>
                </c:pt>
                <c:pt idx="3642">
                  <c:v>8.6096500000000005E-5</c:v>
                </c:pt>
                <c:pt idx="3643">
                  <c:v>8.6117000000000002E-5</c:v>
                </c:pt>
                <c:pt idx="3644">
                  <c:v>8.6137599999999993E-5</c:v>
                </c:pt>
                <c:pt idx="3645">
                  <c:v>8.6158100000000004E-5</c:v>
                </c:pt>
                <c:pt idx="3646">
                  <c:v>8.6178600000000002E-5</c:v>
                </c:pt>
                <c:pt idx="3647">
                  <c:v>8.6192299999999998E-5</c:v>
                </c:pt>
                <c:pt idx="3648">
                  <c:v>8.6219700000000004E-5</c:v>
                </c:pt>
                <c:pt idx="3649">
                  <c:v>8.6247099999999996E-5</c:v>
                </c:pt>
                <c:pt idx="3650">
                  <c:v>8.6278499999999997E-5</c:v>
                </c:pt>
                <c:pt idx="3651">
                  <c:v>8.6310000000000005E-5</c:v>
                </c:pt>
                <c:pt idx="3652">
                  <c:v>8.6341400000000007E-5</c:v>
                </c:pt>
                <c:pt idx="3653">
                  <c:v>8.6372799999999994E-5</c:v>
                </c:pt>
                <c:pt idx="3654">
                  <c:v>8.6404300000000002E-5</c:v>
                </c:pt>
                <c:pt idx="3655">
                  <c:v>8.6435700000000003E-5</c:v>
                </c:pt>
                <c:pt idx="3656">
                  <c:v>8.6477599999999993E-5</c:v>
                </c:pt>
                <c:pt idx="3657">
                  <c:v>8.6519600000000004E-5</c:v>
                </c:pt>
                <c:pt idx="3658">
                  <c:v>8.6561499999999994E-5</c:v>
                </c:pt>
                <c:pt idx="3659">
                  <c:v>8.6621500000000004E-5</c:v>
                </c:pt>
                <c:pt idx="3660">
                  <c:v>8.6680200000000004E-5</c:v>
                </c:pt>
                <c:pt idx="3661">
                  <c:v>8.6738900000000004E-5</c:v>
                </c:pt>
                <c:pt idx="3662">
                  <c:v>8.6797600000000004E-5</c:v>
                </c:pt>
                <c:pt idx="3663">
                  <c:v>8.6856300000000004E-5</c:v>
                </c:pt>
                <c:pt idx="3664">
                  <c:v>8.6934499999999999E-5</c:v>
                </c:pt>
                <c:pt idx="3665">
                  <c:v>8.7012699999999994E-5</c:v>
                </c:pt>
                <c:pt idx="3666">
                  <c:v>8.7090999999999997E-5</c:v>
                </c:pt>
                <c:pt idx="3667">
                  <c:v>8.7169200000000006E-5</c:v>
                </c:pt>
                <c:pt idx="3668">
                  <c:v>8.7272600000000002E-5</c:v>
                </c:pt>
                <c:pt idx="3669">
                  <c:v>8.7401100000000006E-5</c:v>
                </c:pt>
                <c:pt idx="3670">
                  <c:v>8.7529700000000003E-5</c:v>
                </c:pt>
                <c:pt idx="3671">
                  <c:v>8.7658199999999994E-5</c:v>
                </c:pt>
                <c:pt idx="3672">
                  <c:v>8.7722500000000006E-5</c:v>
                </c:pt>
                <c:pt idx="3673">
                  <c:v>8.7863700000000004E-5</c:v>
                </c:pt>
                <c:pt idx="3674">
                  <c:v>8.8004900000000002E-5</c:v>
                </c:pt>
                <c:pt idx="3675">
                  <c:v>8.81461E-5</c:v>
                </c:pt>
                <c:pt idx="3676">
                  <c:v>8.8287299999999997E-5</c:v>
                </c:pt>
                <c:pt idx="3677">
                  <c:v>8.8401100000000003E-5</c:v>
                </c:pt>
                <c:pt idx="3678">
                  <c:v>8.8514800000000002E-5</c:v>
                </c:pt>
                <c:pt idx="3679">
                  <c:v>8.8628599999999994E-5</c:v>
                </c:pt>
                <c:pt idx="3680">
                  <c:v>8.8742399999999999E-5</c:v>
                </c:pt>
                <c:pt idx="3681">
                  <c:v>8.8856200000000005E-5</c:v>
                </c:pt>
                <c:pt idx="3682">
                  <c:v>8.8969999999999997E-5</c:v>
                </c:pt>
                <c:pt idx="3683">
                  <c:v>8.9083699999999995E-5</c:v>
                </c:pt>
                <c:pt idx="3684">
                  <c:v>8.9169100000000007E-5</c:v>
                </c:pt>
                <c:pt idx="3685">
                  <c:v>8.9271500000000001E-5</c:v>
                </c:pt>
                <c:pt idx="3686">
                  <c:v>8.9345399999999993E-5</c:v>
                </c:pt>
                <c:pt idx="3687">
                  <c:v>8.9419400000000007E-5</c:v>
                </c:pt>
                <c:pt idx="3688">
                  <c:v>8.9493299999999999E-5</c:v>
                </c:pt>
                <c:pt idx="3689">
                  <c:v>8.9567299999999999E-5</c:v>
                </c:pt>
                <c:pt idx="3690">
                  <c:v>8.9641200000000005E-5</c:v>
                </c:pt>
                <c:pt idx="3691">
                  <c:v>8.9696699999999998E-5</c:v>
                </c:pt>
                <c:pt idx="3692">
                  <c:v>8.9752200000000004E-5</c:v>
                </c:pt>
                <c:pt idx="3693">
                  <c:v>8.9813299999999996E-5</c:v>
                </c:pt>
                <c:pt idx="3694">
                  <c:v>8.9861699999999994E-5</c:v>
                </c:pt>
                <c:pt idx="3695">
                  <c:v>8.9909999999999998E-5</c:v>
                </c:pt>
                <c:pt idx="3696">
                  <c:v>8.9958399999999996E-5</c:v>
                </c:pt>
                <c:pt idx="3697">
                  <c:v>9.0006799999999993E-5</c:v>
                </c:pt>
                <c:pt idx="3698">
                  <c:v>9.0055099999999998E-5</c:v>
                </c:pt>
                <c:pt idx="3699">
                  <c:v>9.0091400000000003E-5</c:v>
                </c:pt>
                <c:pt idx="3700">
                  <c:v>9.0127699999999994E-5</c:v>
                </c:pt>
                <c:pt idx="3701">
                  <c:v>9.0163900000000006E-5</c:v>
                </c:pt>
                <c:pt idx="3702">
                  <c:v>9.0204400000000007E-5</c:v>
                </c:pt>
                <c:pt idx="3703">
                  <c:v>9.0232899999999995E-5</c:v>
                </c:pt>
                <c:pt idx="3704">
                  <c:v>9.0261300000000003E-5</c:v>
                </c:pt>
                <c:pt idx="3705">
                  <c:v>9.0289800000000004E-5</c:v>
                </c:pt>
                <c:pt idx="3706">
                  <c:v>9.0318199999999999E-5</c:v>
                </c:pt>
                <c:pt idx="3707">
                  <c:v>9.03467E-5</c:v>
                </c:pt>
                <c:pt idx="3708">
                  <c:v>9.0367999999999999E-5</c:v>
                </c:pt>
                <c:pt idx="3709">
                  <c:v>9.0389299999999999E-5</c:v>
                </c:pt>
                <c:pt idx="3710">
                  <c:v>9.04147E-5</c:v>
                </c:pt>
                <c:pt idx="3711">
                  <c:v>9.0436800000000001E-5</c:v>
                </c:pt>
                <c:pt idx="3712">
                  <c:v>9.0458999999999996E-5</c:v>
                </c:pt>
                <c:pt idx="3713">
                  <c:v>9.0475699999999998E-5</c:v>
                </c:pt>
                <c:pt idx="3714">
                  <c:v>9.0492299999999994E-5</c:v>
                </c:pt>
                <c:pt idx="3715">
                  <c:v>9.0508900000000003E-5</c:v>
                </c:pt>
                <c:pt idx="3716">
                  <c:v>9.0525600000000006E-5</c:v>
                </c:pt>
                <c:pt idx="3717">
                  <c:v>9.0542200000000002E-5</c:v>
                </c:pt>
                <c:pt idx="3718">
                  <c:v>9.0558900000000005E-5</c:v>
                </c:pt>
                <c:pt idx="3719">
                  <c:v>9.0569999999999995E-5</c:v>
                </c:pt>
                <c:pt idx="3720">
                  <c:v>9.0581000000000006E-5</c:v>
                </c:pt>
                <c:pt idx="3721">
                  <c:v>9.0594700000000002E-5</c:v>
                </c:pt>
                <c:pt idx="3722">
                  <c:v>9.0608399999999998E-5</c:v>
                </c:pt>
                <c:pt idx="3723">
                  <c:v>9.0622000000000001E-5</c:v>
                </c:pt>
                <c:pt idx="3724">
                  <c:v>9.06311E-5</c:v>
                </c:pt>
                <c:pt idx="3725">
                  <c:v>9.06402E-5</c:v>
                </c:pt>
                <c:pt idx="3726">
                  <c:v>9.06493E-5</c:v>
                </c:pt>
                <c:pt idx="3727">
                  <c:v>9.0658399999999999E-5</c:v>
                </c:pt>
                <c:pt idx="3728">
                  <c:v>9.0667499999999999E-5</c:v>
                </c:pt>
                <c:pt idx="3729">
                  <c:v>9.0676599999999998E-5</c:v>
                </c:pt>
                <c:pt idx="3730">
                  <c:v>9.0685699999999998E-5</c:v>
                </c:pt>
                <c:pt idx="3731">
                  <c:v>9.0694799999999998E-5</c:v>
                </c:pt>
                <c:pt idx="3732">
                  <c:v>9.0703899999999997E-5</c:v>
                </c:pt>
                <c:pt idx="3733">
                  <c:v>9.0712999999999997E-5</c:v>
                </c:pt>
                <c:pt idx="3734">
                  <c:v>9.0722099999999997E-5</c:v>
                </c:pt>
                <c:pt idx="3735">
                  <c:v>9.0732399999999999E-5</c:v>
                </c:pt>
                <c:pt idx="3736">
                  <c:v>9.0740899999999997E-5</c:v>
                </c:pt>
                <c:pt idx="3737">
                  <c:v>9.0749399999999995E-5</c:v>
                </c:pt>
                <c:pt idx="3738">
                  <c:v>9.0758000000000001E-5</c:v>
                </c:pt>
                <c:pt idx="3739">
                  <c:v>9.0766499999999999E-5</c:v>
                </c:pt>
                <c:pt idx="3740">
                  <c:v>9.0774999999999997E-5</c:v>
                </c:pt>
                <c:pt idx="3741">
                  <c:v>9.0783600000000003E-5</c:v>
                </c:pt>
                <c:pt idx="3742">
                  <c:v>9.0792100000000001E-5</c:v>
                </c:pt>
                <c:pt idx="3743">
                  <c:v>9.0800599999999999E-5</c:v>
                </c:pt>
                <c:pt idx="3744">
                  <c:v>9.0809200000000005E-5</c:v>
                </c:pt>
                <c:pt idx="3745">
                  <c:v>9.0817700000000003E-5</c:v>
                </c:pt>
                <c:pt idx="3746">
                  <c:v>9.0827899999999998E-5</c:v>
                </c:pt>
                <c:pt idx="3747">
                  <c:v>9.08382E-5</c:v>
                </c:pt>
                <c:pt idx="3748">
                  <c:v>9.0848399999999996E-5</c:v>
                </c:pt>
                <c:pt idx="3749">
                  <c:v>9.0858699999999998E-5</c:v>
                </c:pt>
                <c:pt idx="3750">
                  <c:v>9.0868899999999993E-5</c:v>
                </c:pt>
                <c:pt idx="3751">
                  <c:v>9.0879100000000002E-5</c:v>
                </c:pt>
                <c:pt idx="3752">
                  <c:v>9.0889400000000004E-5</c:v>
                </c:pt>
                <c:pt idx="3753">
                  <c:v>9.08996E-5</c:v>
                </c:pt>
                <c:pt idx="3754">
                  <c:v>9.0911599999999999E-5</c:v>
                </c:pt>
                <c:pt idx="3755">
                  <c:v>9.0923500000000005E-5</c:v>
                </c:pt>
                <c:pt idx="3756">
                  <c:v>9.0939400000000006E-5</c:v>
                </c:pt>
                <c:pt idx="3757">
                  <c:v>9.09554E-5</c:v>
                </c:pt>
                <c:pt idx="3758">
                  <c:v>9.0972900000000004E-5</c:v>
                </c:pt>
                <c:pt idx="3759">
                  <c:v>9.0996799999999996E-5</c:v>
                </c:pt>
                <c:pt idx="3760">
                  <c:v>9.1045300000000001E-5</c:v>
                </c:pt>
                <c:pt idx="3761">
                  <c:v>9.1071700000000004E-5</c:v>
                </c:pt>
                <c:pt idx="3762">
                  <c:v>9.1088999999999995E-5</c:v>
                </c:pt>
                <c:pt idx="3763">
                  <c:v>9.1107199999999994E-5</c:v>
                </c:pt>
                <c:pt idx="3764">
                  <c:v>9.1125399999999993E-5</c:v>
                </c:pt>
                <c:pt idx="3765">
                  <c:v>9.1138999999999996E-5</c:v>
                </c:pt>
                <c:pt idx="3766">
                  <c:v>9.1152700000000006E-5</c:v>
                </c:pt>
                <c:pt idx="3767">
                  <c:v>9.1166299999999995E-5</c:v>
                </c:pt>
                <c:pt idx="3768">
                  <c:v>9.1182700000000004E-5</c:v>
                </c:pt>
                <c:pt idx="3769">
                  <c:v>9.1199299999999999E-5</c:v>
                </c:pt>
                <c:pt idx="3770">
                  <c:v>9.1199599999999993E-5</c:v>
                </c:pt>
                <c:pt idx="3771">
                  <c:v>9.1215899999999995E-5</c:v>
                </c:pt>
                <c:pt idx="3772">
                  <c:v>9.1230000000000006E-5</c:v>
                </c:pt>
                <c:pt idx="3773">
                  <c:v>9.1243700000000002E-5</c:v>
                </c:pt>
                <c:pt idx="3774">
                  <c:v>9.1257300000000005E-5</c:v>
                </c:pt>
                <c:pt idx="3775">
                  <c:v>9.1271000000000001E-5</c:v>
                </c:pt>
                <c:pt idx="3776">
                  <c:v>9.12892E-5</c:v>
                </c:pt>
                <c:pt idx="3777">
                  <c:v>9.1307399999999999E-5</c:v>
                </c:pt>
                <c:pt idx="3778">
                  <c:v>9.1325599999999999E-5</c:v>
                </c:pt>
                <c:pt idx="3779">
                  <c:v>9.1352899999999997E-5</c:v>
                </c:pt>
                <c:pt idx="3780">
                  <c:v>9.1413400000000001E-5</c:v>
                </c:pt>
                <c:pt idx="3781">
                  <c:v>9.1432099999999995E-5</c:v>
                </c:pt>
                <c:pt idx="3782">
                  <c:v>9.1450600000000002E-5</c:v>
                </c:pt>
                <c:pt idx="3783">
                  <c:v>9.1465399999999993E-5</c:v>
                </c:pt>
                <c:pt idx="3784">
                  <c:v>9.1480199999999999E-5</c:v>
                </c:pt>
                <c:pt idx="3785">
                  <c:v>9.1491300000000003E-5</c:v>
                </c:pt>
                <c:pt idx="3786">
                  <c:v>9.1504900000000005E-5</c:v>
                </c:pt>
                <c:pt idx="3787">
                  <c:v>9.1518600000000002E-5</c:v>
                </c:pt>
                <c:pt idx="3788">
                  <c:v>9.1527700000000001E-5</c:v>
                </c:pt>
                <c:pt idx="3789">
                  <c:v>9.1536800000000001E-5</c:v>
                </c:pt>
                <c:pt idx="3790">
                  <c:v>9.15459E-5</c:v>
                </c:pt>
                <c:pt idx="3791">
                  <c:v>9.1555E-5</c:v>
                </c:pt>
                <c:pt idx="3792">
                  <c:v>9.15641E-5</c:v>
                </c:pt>
                <c:pt idx="3793">
                  <c:v>9.1572599999999998E-5</c:v>
                </c:pt>
                <c:pt idx="3794">
                  <c:v>9.1581200000000003E-5</c:v>
                </c:pt>
                <c:pt idx="3795">
                  <c:v>9.1589700000000002E-5</c:v>
                </c:pt>
                <c:pt idx="3796">
                  <c:v>9.15982E-5</c:v>
                </c:pt>
                <c:pt idx="3797">
                  <c:v>9.1606800000000005E-5</c:v>
                </c:pt>
                <c:pt idx="3798">
                  <c:v>9.1615300000000004E-5</c:v>
                </c:pt>
                <c:pt idx="3799">
                  <c:v>9.1623800000000002E-5</c:v>
                </c:pt>
                <c:pt idx="3800">
                  <c:v>9.1632399999999994E-5</c:v>
                </c:pt>
                <c:pt idx="3801">
                  <c:v>9.1640900000000005E-5</c:v>
                </c:pt>
                <c:pt idx="3802">
                  <c:v>9.1649400000000004E-5</c:v>
                </c:pt>
                <c:pt idx="3803">
                  <c:v>9.1659399999999999E-5</c:v>
                </c:pt>
                <c:pt idx="3804">
                  <c:v>9.1667899999999997E-5</c:v>
                </c:pt>
                <c:pt idx="3805">
                  <c:v>9.1676399999999995E-5</c:v>
                </c:pt>
                <c:pt idx="3806">
                  <c:v>9.1685000000000001E-5</c:v>
                </c:pt>
                <c:pt idx="3807">
                  <c:v>9.1693499999999999E-5</c:v>
                </c:pt>
                <c:pt idx="3808">
                  <c:v>9.1701999999999997E-5</c:v>
                </c:pt>
                <c:pt idx="3809">
                  <c:v>9.1710600000000002E-5</c:v>
                </c:pt>
                <c:pt idx="3810">
                  <c:v>9.1719100000000001E-5</c:v>
                </c:pt>
                <c:pt idx="3811">
                  <c:v>9.1727599999999999E-5</c:v>
                </c:pt>
                <c:pt idx="3812">
                  <c:v>9.1736200000000004E-5</c:v>
                </c:pt>
                <c:pt idx="3813">
                  <c:v>9.1744700000000003E-5</c:v>
                </c:pt>
                <c:pt idx="3814">
                  <c:v>9.1753200000000001E-5</c:v>
                </c:pt>
                <c:pt idx="3815">
                  <c:v>9.1766000000000002E-5</c:v>
                </c:pt>
                <c:pt idx="3816">
                  <c:v>9.1778800000000003E-5</c:v>
                </c:pt>
                <c:pt idx="3817">
                  <c:v>9.1791600000000004E-5</c:v>
                </c:pt>
                <c:pt idx="3818">
                  <c:v>9.1804400000000005E-5</c:v>
                </c:pt>
                <c:pt idx="3819">
                  <c:v>9.1817200000000006E-5</c:v>
                </c:pt>
                <c:pt idx="3820">
                  <c:v>9.18301E-5</c:v>
                </c:pt>
                <c:pt idx="3821">
                  <c:v>9.1842799999999994E-5</c:v>
                </c:pt>
                <c:pt idx="3822">
                  <c:v>9.1855599999999995E-5</c:v>
                </c:pt>
                <c:pt idx="3823">
                  <c:v>9.1868399999999996E-5</c:v>
                </c:pt>
                <c:pt idx="3824">
                  <c:v>9.1887599999999998E-5</c:v>
                </c:pt>
                <c:pt idx="3825">
                  <c:v>9.1906799999999999E-5</c:v>
                </c:pt>
                <c:pt idx="3826">
                  <c:v>9.1926E-5</c:v>
                </c:pt>
                <c:pt idx="3827">
                  <c:v>9.1945200000000002E-5</c:v>
                </c:pt>
                <c:pt idx="3828">
                  <c:v>9.1964400000000003E-5</c:v>
                </c:pt>
                <c:pt idx="3829">
                  <c:v>9.1983600000000005E-5</c:v>
                </c:pt>
                <c:pt idx="3830">
                  <c:v>9.2005700000000006E-5</c:v>
                </c:pt>
                <c:pt idx="3831">
                  <c:v>9.2033400000000006E-5</c:v>
                </c:pt>
                <c:pt idx="3832">
                  <c:v>9.2061199999999999E-5</c:v>
                </c:pt>
                <c:pt idx="3833">
                  <c:v>9.2088899999999998E-5</c:v>
                </c:pt>
                <c:pt idx="3834">
                  <c:v>9.2116599999999998E-5</c:v>
                </c:pt>
                <c:pt idx="3835">
                  <c:v>9.2144400000000005E-5</c:v>
                </c:pt>
                <c:pt idx="3836">
                  <c:v>9.2181299999999998E-5</c:v>
                </c:pt>
                <c:pt idx="3837">
                  <c:v>9.2218299999999998E-5</c:v>
                </c:pt>
                <c:pt idx="3838">
                  <c:v>9.2255299999999997E-5</c:v>
                </c:pt>
                <c:pt idx="3839">
                  <c:v>9.2292299999999997E-5</c:v>
                </c:pt>
                <c:pt idx="3840">
                  <c:v>9.2334899999999996E-5</c:v>
                </c:pt>
                <c:pt idx="3841">
                  <c:v>9.2377600000000001E-5</c:v>
                </c:pt>
                <c:pt idx="3842">
                  <c:v>9.2434499999999997E-5</c:v>
                </c:pt>
                <c:pt idx="3843">
                  <c:v>9.2491399999999993E-5</c:v>
                </c:pt>
                <c:pt idx="3844">
                  <c:v>9.2546200000000005E-5</c:v>
                </c:pt>
                <c:pt idx="3845">
                  <c:v>9.2598999999999999E-5</c:v>
                </c:pt>
                <c:pt idx="3846">
                  <c:v>9.2651800000000006E-5</c:v>
                </c:pt>
                <c:pt idx="3847">
                  <c:v>9.27046E-5</c:v>
                </c:pt>
                <c:pt idx="3848">
                  <c:v>9.2757399999999994E-5</c:v>
                </c:pt>
                <c:pt idx="3849">
                  <c:v>9.2810200000000001E-5</c:v>
                </c:pt>
                <c:pt idx="3850">
                  <c:v>9.2862999999999995E-5</c:v>
                </c:pt>
                <c:pt idx="3851">
                  <c:v>9.2915800000000002E-5</c:v>
                </c:pt>
                <c:pt idx="3852">
                  <c:v>9.2970300000000007E-5</c:v>
                </c:pt>
                <c:pt idx="3853">
                  <c:v>9.3026600000000001E-5</c:v>
                </c:pt>
                <c:pt idx="3854">
                  <c:v>9.3082899999999996E-5</c:v>
                </c:pt>
                <c:pt idx="3855">
                  <c:v>9.3139200000000004E-5</c:v>
                </c:pt>
                <c:pt idx="3856">
                  <c:v>9.3195499999999999E-5</c:v>
                </c:pt>
                <c:pt idx="3857">
                  <c:v>9.3251799999999994E-5</c:v>
                </c:pt>
                <c:pt idx="3858">
                  <c:v>9.3308100000000002E-5</c:v>
                </c:pt>
                <c:pt idx="3859">
                  <c:v>9.33503E-5</c:v>
                </c:pt>
                <c:pt idx="3860">
                  <c:v>9.3392499999999997E-5</c:v>
                </c:pt>
                <c:pt idx="3861">
                  <c:v>9.3431999999999996E-5</c:v>
                </c:pt>
                <c:pt idx="3862">
                  <c:v>9.3471400000000001E-5</c:v>
                </c:pt>
                <c:pt idx="3863">
                  <c:v>9.3510800000000006E-5</c:v>
                </c:pt>
                <c:pt idx="3864">
                  <c:v>9.3550300000000005E-5</c:v>
                </c:pt>
                <c:pt idx="3865">
                  <c:v>9.3589699999999996E-5</c:v>
                </c:pt>
                <c:pt idx="3866">
                  <c:v>9.3629100000000001E-5</c:v>
                </c:pt>
                <c:pt idx="3867">
                  <c:v>9.36686E-5</c:v>
                </c:pt>
                <c:pt idx="3868">
                  <c:v>9.3698100000000003E-5</c:v>
                </c:pt>
                <c:pt idx="3869">
                  <c:v>9.3735300000000004E-5</c:v>
                </c:pt>
                <c:pt idx="3870">
                  <c:v>9.3762600000000002E-5</c:v>
                </c:pt>
                <c:pt idx="3871">
                  <c:v>9.3789900000000001E-5</c:v>
                </c:pt>
                <c:pt idx="3872">
                  <c:v>9.38172E-5</c:v>
                </c:pt>
                <c:pt idx="3873">
                  <c:v>9.3844499999999999E-5</c:v>
                </c:pt>
                <c:pt idx="3874">
                  <c:v>9.3871799999999998E-5</c:v>
                </c:pt>
                <c:pt idx="3875">
                  <c:v>9.3899099999999997E-5</c:v>
                </c:pt>
                <c:pt idx="3876">
                  <c:v>9.3926399999999996E-5</c:v>
                </c:pt>
                <c:pt idx="3877">
                  <c:v>9.3947600000000002E-5</c:v>
                </c:pt>
                <c:pt idx="3878">
                  <c:v>9.3968900000000001E-5</c:v>
                </c:pt>
                <c:pt idx="3879">
                  <c:v>9.3990100000000007E-5</c:v>
                </c:pt>
                <c:pt idx="3880">
                  <c:v>9.4011299999999999E-5</c:v>
                </c:pt>
                <c:pt idx="3881">
                  <c:v>9.4032599999999998E-5</c:v>
                </c:pt>
                <c:pt idx="3882">
                  <c:v>9.4048499999999999E-5</c:v>
                </c:pt>
                <c:pt idx="3883">
                  <c:v>9.40644E-5</c:v>
                </c:pt>
                <c:pt idx="3884">
                  <c:v>9.4080300000000001E-5</c:v>
                </c:pt>
                <c:pt idx="3885">
                  <c:v>9.4096299999999996E-5</c:v>
                </c:pt>
                <c:pt idx="3886">
                  <c:v>9.4109499999999997E-5</c:v>
                </c:pt>
                <c:pt idx="3887">
                  <c:v>9.4122699999999999E-5</c:v>
                </c:pt>
                <c:pt idx="3888">
                  <c:v>9.4135900000000001E-5</c:v>
                </c:pt>
                <c:pt idx="3889">
                  <c:v>9.4149100000000003E-5</c:v>
                </c:pt>
                <c:pt idx="3890">
                  <c:v>9.4162199999999998E-5</c:v>
                </c:pt>
                <c:pt idx="3891">
                  <c:v>9.41754E-5</c:v>
                </c:pt>
                <c:pt idx="3892">
                  <c:v>9.4188600000000001E-5</c:v>
                </c:pt>
                <c:pt idx="3893">
                  <c:v>9.4201800000000003E-5</c:v>
                </c:pt>
                <c:pt idx="3894">
                  <c:v>9.4215000000000005E-5</c:v>
                </c:pt>
                <c:pt idx="3895">
                  <c:v>9.4223799999999997E-5</c:v>
                </c:pt>
                <c:pt idx="3896">
                  <c:v>9.4232600000000003E-5</c:v>
                </c:pt>
                <c:pt idx="3897">
                  <c:v>9.4243699999999994E-5</c:v>
                </c:pt>
                <c:pt idx="3898">
                  <c:v>9.4253700000000002E-5</c:v>
                </c:pt>
                <c:pt idx="3899">
                  <c:v>9.4263699999999997E-5</c:v>
                </c:pt>
                <c:pt idx="3900">
                  <c:v>9.4273700000000005E-5</c:v>
                </c:pt>
                <c:pt idx="3901">
                  <c:v>9.42837E-5</c:v>
                </c:pt>
                <c:pt idx="3902">
                  <c:v>9.4293699999999995E-5</c:v>
                </c:pt>
                <c:pt idx="3903">
                  <c:v>9.4303799999999997E-5</c:v>
                </c:pt>
                <c:pt idx="3904">
                  <c:v>9.4313800000000005E-5</c:v>
                </c:pt>
                <c:pt idx="3905">
                  <c:v>9.43238E-5</c:v>
                </c:pt>
                <c:pt idx="3906">
                  <c:v>9.4333799999999995E-5</c:v>
                </c:pt>
                <c:pt idx="3907">
                  <c:v>9.4343800000000003E-5</c:v>
                </c:pt>
                <c:pt idx="3908">
                  <c:v>9.4351999999999994E-5</c:v>
                </c:pt>
                <c:pt idx="3909">
                  <c:v>9.4360199999999998E-5</c:v>
                </c:pt>
                <c:pt idx="3910">
                  <c:v>9.4368400000000003E-5</c:v>
                </c:pt>
                <c:pt idx="3911">
                  <c:v>9.43765E-5</c:v>
                </c:pt>
                <c:pt idx="3912">
                  <c:v>9.4384700000000005E-5</c:v>
                </c:pt>
                <c:pt idx="3913">
                  <c:v>9.4392899999999995E-5</c:v>
                </c:pt>
                <c:pt idx="3914">
                  <c:v>9.4403799999999999E-5</c:v>
                </c:pt>
                <c:pt idx="3915">
                  <c:v>9.4414799999999996E-5</c:v>
                </c:pt>
                <c:pt idx="3916">
                  <c:v>9.44257E-5</c:v>
                </c:pt>
                <c:pt idx="3917">
                  <c:v>9.4435699999999994E-5</c:v>
                </c:pt>
                <c:pt idx="3918">
                  <c:v>9.4444799999999994E-5</c:v>
                </c:pt>
                <c:pt idx="3919">
                  <c:v>9.4453899999999994E-5</c:v>
                </c:pt>
                <c:pt idx="3920">
                  <c:v>9.4462999999999993E-5</c:v>
                </c:pt>
                <c:pt idx="3921">
                  <c:v>9.4476599999999996E-5</c:v>
                </c:pt>
                <c:pt idx="3922">
                  <c:v>9.4490300000000006E-5</c:v>
                </c:pt>
                <c:pt idx="3923">
                  <c:v>9.4503899999999995E-5</c:v>
                </c:pt>
                <c:pt idx="3924">
                  <c:v>9.4516099999999994E-5</c:v>
                </c:pt>
                <c:pt idx="3925">
                  <c:v>9.4528200000000001E-5</c:v>
                </c:pt>
                <c:pt idx="3926">
                  <c:v>9.45464E-5</c:v>
                </c:pt>
                <c:pt idx="3927">
                  <c:v>9.4567400000000005E-5</c:v>
                </c:pt>
                <c:pt idx="3928">
                  <c:v>9.4592299999999999E-5</c:v>
                </c:pt>
                <c:pt idx="3929">
                  <c:v>9.4646600000000003E-5</c:v>
                </c:pt>
                <c:pt idx="3930">
                  <c:v>9.4666000000000005E-5</c:v>
                </c:pt>
                <c:pt idx="3931">
                  <c:v>9.46855E-5</c:v>
                </c:pt>
                <c:pt idx="3932">
                  <c:v>9.4704900000000002E-5</c:v>
                </c:pt>
                <c:pt idx="3933">
                  <c:v>9.47194E-5</c:v>
                </c:pt>
                <c:pt idx="3934">
                  <c:v>9.4734000000000005E-5</c:v>
                </c:pt>
                <c:pt idx="3935">
                  <c:v>9.4748599999999996E-5</c:v>
                </c:pt>
                <c:pt idx="3936">
                  <c:v>9.4763099999999994E-5</c:v>
                </c:pt>
                <c:pt idx="3937">
                  <c:v>9.4778199999999993E-5</c:v>
                </c:pt>
                <c:pt idx="3938">
                  <c:v>9.4793199999999999E-5</c:v>
                </c:pt>
                <c:pt idx="3939">
                  <c:v>9.4799700000000006E-5</c:v>
                </c:pt>
                <c:pt idx="3940">
                  <c:v>9.4812600000000001E-5</c:v>
                </c:pt>
                <c:pt idx="3941">
                  <c:v>9.4829100000000003E-5</c:v>
                </c:pt>
                <c:pt idx="3942">
                  <c:v>9.4843699999999995E-5</c:v>
                </c:pt>
                <c:pt idx="3943">
                  <c:v>9.4858200000000006E-5</c:v>
                </c:pt>
                <c:pt idx="3944">
                  <c:v>9.4872799999999997E-5</c:v>
                </c:pt>
                <c:pt idx="3945">
                  <c:v>9.4887400000000002E-5</c:v>
                </c:pt>
                <c:pt idx="3946">
                  <c:v>9.4906800000000004E-5</c:v>
                </c:pt>
                <c:pt idx="3947">
                  <c:v>9.4926200000000006E-5</c:v>
                </c:pt>
                <c:pt idx="3948">
                  <c:v>9.4945599999999994E-5</c:v>
                </c:pt>
                <c:pt idx="3949">
                  <c:v>9.4974699999999997E-5</c:v>
                </c:pt>
                <c:pt idx="3950">
                  <c:v>9.5016699999999994E-5</c:v>
                </c:pt>
                <c:pt idx="3951">
                  <c:v>9.5037099999999998E-5</c:v>
                </c:pt>
                <c:pt idx="3952">
                  <c:v>9.5056599999999994E-5</c:v>
                </c:pt>
                <c:pt idx="3953">
                  <c:v>9.5073600000000004E-5</c:v>
                </c:pt>
                <c:pt idx="3954">
                  <c:v>9.5086299999999998E-5</c:v>
                </c:pt>
                <c:pt idx="3955">
                  <c:v>9.5099099999999999E-5</c:v>
                </c:pt>
                <c:pt idx="3956">
                  <c:v>9.5111800000000006E-5</c:v>
                </c:pt>
                <c:pt idx="3957">
                  <c:v>9.5125199999999995E-5</c:v>
                </c:pt>
                <c:pt idx="3958">
                  <c:v>9.5134899999999996E-5</c:v>
                </c:pt>
                <c:pt idx="3959">
                  <c:v>9.5144599999999997E-5</c:v>
                </c:pt>
                <c:pt idx="3960">
                  <c:v>9.5154299999999998E-5</c:v>
                </c:pt>
                <c:pt idx="3961">
                  <c:v>9.5163999999999999E-5</c:v>
                </c:pt>
                <c:pt idx="3962">
                  <c:v>9.51737E-5</c:v>
                </c:pt>
                <c:pt idx="3963">
                  <c:v>9.5183400000000001E-5</c:v>
                </c:pt>
                <c:pt idx="3964">
                  <c:v>9.5193100000000002E-5</c:v>
                </c:pt>
                <c:pt idx="3965">
                  <c:v>9.5204000000000005E-5</c:v>
                </c:pt>
                <c:pt idx="3966">
                  <c:v>9.5213100000000005E-5</c:v>
                </c:pt>
                <c:pt idx="3967">
                  <c:v>9.5222200000000005E-5</c:v>
                </c:pt>
                <c:pt idx="3968">
                  <c:v>9.5231300000000004E-5</c:v>
                </c:pt>
                <c:pt idx="3969">
                  <c:v>9.5240400000000004E-5</c:v>
                </c:pt>
                <c:pt idx="3970">
                  <c:v>9.5249500000000003E-5</c:v>
                </c:pt>
                <c:pt idx="3971">
                  <c:v>9.5258600000000003E-5</c:v>
                </c:pt>
                <c:pt idx="3972">
                  <c:v>9.5267700000000003E-5</c:v>
                </c:pt>
                <c:pt idx="3973">
                  <c:v>9.5276800000000002E-5</c:v>
                </c:pt>
                <c:pt idx="3974">
                  <c:v>9.5285900000000002E-5</c:v>
                </c:pt>
                <c:pt idx="3975">
                  <c:v>9.5295000000000002E-5</c:v>
                </c:pt>
                <c:pt idx="3976">
                  <c:v>9.5302899999999999E-5</c:v>
                </c:pt>
                <c:pt idx="3977">
                  <c:v>9.5310799999999996E-5</c:v>
                </c:pt>
                <c:pt idx="3978">
                  <c:v>9.5318700000000006E-5</c:v>
                </c:pt>
                <c:pt idx="3979">
                  <c:v>9.5326600000000003E-5</c:v>
                </c:pt>
                <c:pt idx="3980">
                  <c:v>9.53345E-5</c:v>
                </c:pt>
                <c:pt idx="3981">
                  <c:v>9.5346299999999999E-5</c:v>
                </c:pt>
                <c:pt idx="3982">
                  <c:v>9.5358099999999998E-5</c:v>
                </c:pt>
                <c:pt idx="3983">
                  <c:v>9.5370000000000003E-5</c:v>
                </c:pt>
                <c:pt idx="3984">
                  <c:v>9.5381800000000002E-5</c:v>
                </c:pt>
                <c:pt idx="3985">
                  <c:v>9.5393600000000001E-5</c:v>
                </c:pt>
                <c:pt idx="3986">
                  <c:v>9.5405500000000007E-5</c:v>
                </c:pt>
                <c:pt idx="3987">
                  <c:v>9.5417300000000005E-5</c:v>
                </c:pt>
                <c:pt idx="3988">
                  <c:v>9.5430899999999995E-5</c:v>
                </c:pt>
                <c:pt idx="3989">
                  <c:v>9.54455E-5</c:v>
                </c:pt>
                <c:pt idx="3990">
                  <c:v>9.5460100000000004E-5</c:v>
                </c:pt>
                <c:pt idx="3991">
                  <c:v>9.5474600000000002E-5</c:v>
                </c:pt>
                <c:pt idx="3992">
                  <c:v>9.5489199999999994E-5</c:v>
                </c:pt>
                <c:pt idx="3993">
                  <c:v>9.5503700000000005E-5</c:v>
                </c:pt>
                <c:pt idx="3994">
                  <c:v>9.5518299999999997E-5</c:v>
                </c:pt>
                <c:pt idx="3995">
                  <c:v>9.5532900000000001E-5</c:v>
                </c:pt>
                <c:pt idx="3996">
                  <c:v>9.5547399999999999E-5</c:v>
                </c:pt>
                <c:pt idx="3997">
                  <c:v>9.5566800000000001E-5</c:v>
                </c:pt>
                <c:pt idx="3998">
                  <c:v>9.5582599999999995E-5</c:v>
                </c:pt>
                <c:pt idx="3999">
                  <c:v>9.5600799999999994E-5</c:v>
                </c:pt>
                <c:pt idx="4000">
                  <c:v>9.5618999999999994E-5</c:v>
                </c:pt>
                <c:pt idx="4001">
                  <c:v>9.5637200000000007E-5</c:v>
                </c:pt>
                <c:pt idx="4002">
                  <c:v>9.5661499999999999E-5</c:v>
                </c:pt>
                <c:pt idx="4003">
                  <c:v>9.5685699999999998E-5</c:v>
                </c:pt>
                <c:pt idx="4004">
                  <c:v>9.5710000000000004E-5</c:v>
                </c:pt>
                <c:pt idx="4005">
                  <c:v>9.5734299999999996E-5</c:v>
                </c:pt>
                <c:pt idx="4006">
                  <c:v>9.5758499999999995E-5</c:v>
                </c:pt>
                <c:pt idx="4007">
                  <c:v>9.5785799999999994E-5</c:v>
                </c:pt>
                <c:pt idx="4008">
                  <c:v>9.5816200000000006E-5</c:v>
                </c:pt>
                <c:pt idx="4009">
                  <c:v>9.5846499999999998E-5</c:v>
                </c:pt>
                <c:pt idx="4010">
                  <c:v>9.5876800000000003E-5</c:v>
                </c:pt>
                <c:pt idx="4011">
                  <c:v>9.5907200000000002E-5</c:v>
                </c:pt>
                <c:pt idx="4012">
                  <c:v>9.5937499999999994E-5</c:v>
                </c:pt>
                <c:pt idx="4013">
                  <c:v>9.59678E-5</c:v>
                </c:pt>
                <c:pt idx="4014">
                  <c:v>9.5998199999999998E-5</c:v>
                </c:pt>
                <c:pt idx="4015">
                  <c:v>9.6034100000000003E-5</c:v>
                </c:pt>
                <c:pt idx="4016">
                  <c:v>9.6075499999999999E-5</c:v>
                </c:pt>
                <c:pt idx="4017">
                  <c:v>9.6116899999999994E-5</c:v>
                </c:pt>
                <c:pt idx="4018">
                  <c:v>9.6158399999999997E-5</c:v>
                </c:pt>
                <c:pt idx="4019">
                  <c:v>9.6199799999999993E-5</c:v>
                </c:pt>
                <c:pt idx="4020">
                  <c:v>9.6241299999999996E-5</c:v>
                </c:pt>
                <c:pt idx="4021">
                  <c:v>9.6282700000000006E-5</c:v>
                </c:pt>
                <c:pt idx="4022">
                  <c:v>9.6324199999999995E-5</c:v>
                </c:pt>
                <c:pt idx="4023">
                  <c:v>9.6369899999999994E-5</c:v>
                </c:pt>
                <c:pt idx="4024">
                  <c:v>9.6419899999999995E-5</c:v>
                </c:pt>
                <c:pt idx="4025">
                  <c:v>9.6469899999999996E-5</c:v>
                </c:pt>
                <c:pt idx="4026">
                  <c:v>9.6519800000000004E-5</c:v>
                </c:pt>
                <c:pt idx="4027">
                  <c:v>9.6569800000000005E-5</c:v>
                </c:pt>
                <c:pt idx="4028">
                  <c:v>9.6607299999999999E-5</c:v>
                </c:pt>
                <c:pt idx="4029">
                  <c:v>9.6644799999999993E-5</c:v>
                </c:pt>
                <c:pt idx="4030">
                  <c:v>9.6682300000000001E-5</c:v>
                </c:pt>
                <c:pt idx="4031">
                  <c:v>9.6694799999999994E-5</c:v>
                </c:pt>
                <c:pt idx="4032">
                  <c:v>9.6732300000000002E-5</c:v>
                </c:pt>
                <c:pt idx="4033">
                  <c:v>9.6758599999999999E-5</c:v>
                </c:pt>
                <c:pt idx="4034">
                  <c:v>9.6786400000000006E-5</c:v>
                </c:pt>
                <c:pt idx="4035">
                  <c:v>9.6814199999999999E-5</c:v>
                </c:pt>
                <c:pt idx="4036">
                  <c:v>9.6835000000000004E-5</c:v>
                </c:pt>
                <c:pt idx="4037">
                  <c:v>9.6855799999999995E-5</c:v>
                </c:pt>
                <c:pt idx="4038">
                  <c:v>9.68766E-5</c:v>
                </c:pt>
                <c:pt idx="4039">
                  <c:v>9.6890499999999997E-5</c:v>
                </c:pt>
                <c:pt idx="4040">
                  <c:v>9.6904399999999993E-5</c:v>
                </c:pt>
                <c:pt idx="4041">
                  <c:v>9.6918300000000003E-5</c:v>
                </c:pt>
                <c:pt idx="4042">
                  <c:v>9.69322E-5</c:v>
                </c:pt>
                <c:pt idx="4043">
                  <c:v>9.6946099999999997E-5</c:v>
                </c:pt>
                <c:pt idx="4044">
                  <c:v>9.69599E-5</c:v>
                </c:pt>
                <c:pt idx="4045">
                  <c:v>9.6972200000000006E-5</c:v>
                </c:pt>
                <c:pt idx="4046">
                  <c:v>9.6982699999999996E-5</c:v>
                </c:pt>
                <c:pt idx="4047">
                  <c:v>9.6993300000000005E-5</c:v>
                </c:pt>
                <c:pt idx="4048">
                  <c:v>9.7003799999999994E-5</c:v>
                </c:pt>
                <c:pt idx="4049">
                  <c:v>9.7014400000000004E-5</c:v>
                </c:pt>
                <c:pt idx="4050">
                  <c:v>9.7024899999999993E-5</c:v>
                </c:pt>
                <c:pt idx="4051">
                  <c:v>9.7035500000000003E-5</c:v>
                </c:pt>
                <c:pt idx="4052">
                  <c:v>9.7046000000000006E-5</c:v>
                </c:pt>
                <c:pt idx="4053">
                  <c:v>9.7056600000000002E-5</c:v>
                </c:pt>
                <c:pt idx="4054">
                  <c:v>9.7067100000000004E-5</c:v>
                </c:pt>
                <c:pt idx="4055">
                  <c:v>9.7077700000000001E-5</c:v>
                </c:pt>
                <c:pt idx="4056">
                  <c:v>9.7088200000000003E-5</c:v>
                </c:pt>
                <c:pt idx="4057">
                  <c:v>9.7098799999999999E-5</c:v>
                </c:pt>
                <c:pt idx="4058">
                  <c:v>9.7109300000000002E-5</c:v>
                </c:pt>
                <c:pt idx="4059">
                  <c:v>9.7119899999999998E-5</c:v>
                </c:pt>
                <c:pt idx="4060">
                  <c:v>9.7130400000000001E-5</c:v>
                </c:pt>
                <c:pt idx="4061">
                  <c:v>9.7141300000000005E-5</c:v>
                </c:pt>
                <c:pt idx="4062">
                  <c:v>9.7152399999999995E-5</c:v>
                </c:pt>
                <c:pt idx="4063">
                  <c:v>9.7163499999999999E-5</c:v>
                </c:pt>
                <c:pt idx="4064">
                  <c:v>9.7174600000000003E-5</c:v>
                </c:pt>
                <c:pt idx="4065">
                  <c:v>9.7185699999999993E-5</c:v>
                </c:pt>
                <c:pt idx="4066">
                  <c:v>9.7196799999999997E-5</c:v>
                </c:pt>
                <c:pt idx="4067">
                  <c:v>9.7207900000000001E-5</c:v>
                </c:pt>
                <c:pt idx="4068">
                  <c:v>9.7224600000000004E-5</c:v>
                </c:pt>
                <c:pt idx="4069">
                  <c:v>9.72412E-5</c:v>
                </c:pt>
                <c:pt idx="4070">
                  <c:v>9.7257900000000003E-5</c:v>
                </c:pt>
                <c:pt idx="4071">
                  <c:v>9.7282900000000003E-5</c:v>
                </c:pt>
                <c:pt idx="4072">
                  <c:v>9.7348899999999999E-5</c:v>
                </c:pt>
                <c:pt idx="4073">
                  <c:v>9.7375599999999997E-5</c:v>
                </c:pt>
                <c:pt idx="4074">
                  <c:v>9.7393399999999995E-5</c:v>
                </c:pt>
                <c:pt idx="4075">
                  <c:v>9.74111E-5</c:v>
                </c:pt>
                <c:pt idx="4076">
                  <c:v>9.7428899999999998E-5</c:v>
                </c:pt>
                <c:pt idx="4077">
                  <c:v>9.7444900000000006E-5</c:v>
                </c:pt>
                <c:pt idx="4078">
                  <c:v>9.7462700000000005E-5</c:v>
                </c:pt>
                <c:pt idx="4079">
                  <c:v>9.7478699999999999E-5</c:v>
                </c:pt>
                <c:pt idx="4080">
                  <c:v>9.7491999999999994E-5</c:v>
                </c:pt>
                <c:pt idx="4081">
                  <c:v>9.7499900000000005E-5</c:v>
                </c:pt>
                <c:pt idx="4082">
                  <c:v>9.7513299999999994E-5</c:v>
                </c:pt>
                <c:pt idx="4083">
                  <c:v>9.7530199999999997E-5</c:v>
                </c:pt>
                <c:pt idx="4084">
                  <c:v>9.7546200000000005E-5</c:v>
                </c:pt>
                <c:pt idx="4085">
                  <c:v>9.7564000000000003E-5</c:v>
                </c:pt>
                <c:pt idx="4086">
                  <c:v>9.7581699999999994E-5</c:v>
                </c:pt>
                <c:pt idx="4087">
                  <c:v>9.7599500000000006E-5</c:v>
                </c:pt>
                <c:pt idx="4088">
                  <c:v>9.7617300000000005E-5</c:v>
                </c:pt>
                <c:pt idx="4089">
                  <c:v>9.7643899999999995E-5</c:v>
                </c:pt>
                <c:pt idx="4090">
                  <c:v>9.7683900000000002E-5</c:v>
                </c:pt>
                <c:pt idx="4091">
                  <c:v>9.7716599999999999E-5</c:v>
                </c:pt>
                <c:pt idx="4092">
                  <c:v>9.7735899999999994E-5</c:v>
                </c:pt>
                <c:pt idx="4093">
                  <c:v>9.7754299999999993E-5</c:v>
                </c:pt>
                <c:pt idx="4094">
                  <c:v>9.7770999999999996E-5</c:v>
                </c:pt>
                <c:pt idx="4095">
                  <c:v>9.7787699999999999E-5</c:v>
                </c:pt>
                <c:pt idx="4096">
                  <c:v>9.7798800000000003E-5</c:v>
                </c:pt>
                <c:pt idx="4097">
                  <c:v>9.7809899999999993E-5</c:v>
                </c:pt>
                <c:pt idx="4098">
                  <c:v>9.7820999999999997E-5</c:v>
                </c:pt>
                <c:pt idx="4099">
                  <c:v>9.7832100000000001E-5</c:v>
                </c:pt>
                <c:pt idx="4100">
                  <c:v>9.7843800000000007E-5</c:v>
                </c:pt>
                <c:pt idx="4101">
                  <c:v>9.7856000000000006E-5</c:v>
                </c:pt>
                <c:pt idx="4102">
                  <c:v>9.7868200000000006E-5</c:v>
                </c:pt>
                <c:pt idx="4103">
                  <c:v>9.7880400000000006E-5</c:v>
                </c:pt>
                <c:pt idx="4104">
                  <c:v>9.7892600000000005E-5</c:v>
                </c:pt>
                <c:pt idx="4105">
                  <c:v>9.7904800000000005E-5</c:v>
                </c:pt>
                <c:pt idx="4106">
                  <c:v>9.7917000000000005E-5</c:v>
                </c:pt>
                <c:pt idx="4107">
                  <c:v>9.7929299999999998E-5</c:v>
                </c:pt>
                <c:pt idx="4108">
                  <c:v>9.7939399999999999E-5</c:v>
                </c:pt>
                <c:pt idx="4109">
                  <c:v>9.7951700000000006E-5</c:v>
                </c:pt>
                <c:pt idx="4110">
                  <c:v>9.7959800000000004E-5</c:v>
                </c:pt>
                <c:pt idx="4111">
                  <c:v>9.7972099999999997E-5</c:v>
                </c:pt>
                <c:pt idx="4112">
                  <c:v>9.7984299999999996E-5</c:v>
                </c:pt>
                <c:pt idx="4113">
                  <c:v>9.8000599999999998E-5</c:v>
                </c:pt>
                <c:pt idx="4114">
                  <c:v>9.8020499999999994E-5</c:v>
                </c:pt>
                <c:pt idx="4115">
                  <c:v>9.8044700000000007E-5</c:v>
                </c:pt>
                <c:pt idx="4116">
                  <c:v>9.8097700000000001E-5</c:v>
                </c:pt>
                <c:pt idx="4117">
                  <c:v>9.8124100000000005E-5</c:v>
                </c:pt>
                <c:pt idx="4118">
                  <c:v>9.8141799999999996E-5</c:v>
                </c:pt>
                <c:pt idx="4119">
                  <c:v>9.8158499999999999E-5</c:v>
                </c:pt>
                <c:pt idx="4120">
                  <c:v>9.8173500000000005E-5</c:v>
                </c:pt>
                <c:pt idx="4121">
                  <c:v>9.8184999999999996E-5</c:v>
                </c:pt>
                <c:pt idx="4122">
                  <c:v>9.8200800000000003E-5</c:v>
                </c:pt>
                <c:pt idx="4123">
                  <c:v>9.82176E-5</c:v>
                </c:pt>
                <c:pt idx="4124">
                  <c:v>9.823E-5</c:v>
                </c:pt>
                <c:pt idx="4125">
                  <c:v>9.8247599999999998E-5</c:v>
                </c:pt>
                <c:pt idx="4126">
                  <c:v>9.8265300000000003E-5</c:v>
                </c:pt>
                <c:pt idx="4127">
                  <c:v>9.8282900000000001E-5</c:v>
                </c:pt>
                <c:pt idx="4128">
                  <c:v>9.8300600000000005E-5</c:v>
                </c:pt>
                <c:pt idx="4129">
                  <c:v>9.8318200000000003E-5</c:v>
                </c:pt>
                <c:pt idx="4130">
                  <c:v>9.83447E-5</c:v>
                </c:pt>
                <c:pt idx="4131">
                  <c:v>9.8391E-5</c:v>
                </c:pt>
                <c:pt idx="4132">
                  <c:v>9.8426700000000004E-5</c:v>
                </c:pt>
                <c:pt idx="4133">
                  <c:v>9.8448499999999998E-5</c:v>
                </c:pt>
                <c:pt idx="4134">
                  <c:v>9.8470199999999998E-5</c:v>
                </c:pt>
                <c:pt idx="4135">
                  <c:v>9.8484499999999995E-5</c:v>
                </c:pt>
                <c:pt idx="4136">
                  <c:v>9.8498800000000006E-5</c:v>
                </c:pt>
                <c:pt idx="4137">
                  <c:v>9.8513199999999997E-5</c:v>
                </c:pt>
                <c:pt idx="4138">
                  <c:v>9.8527499999999995E-5</c:v>
                </c:pt>
                <c:pt idx="4139">
                  <c:v>9.8541800000000006E-5</c:v>
                </c:pt>
                <c:pt idx="4140">
                  <c:v>9.8556199999999997E-5</c:v>
                </c:pt>
                <c:pt idx="4141">
                  <c:v>9.8570499999999994E-5</c:v>
                </c:pt>
                <c:pt idx="4142">
                  <c:v>9.8581500000000005E-5</c:v>
                </c:pt>
                <c:pt idx="4143">
                  <c:v>9.8592599999999995E-5</c:v>
                </c:pt>
                <c:pt idx="4144">
                  <c:v>9.8603600000000006E-5</c:v>
                </c:pt>
                <c:pt idx="4145">
                  <c:v>9.8614600000000003E-5</c:v>
                </c:pt>
                <c:pt idx="4146">
                  <c:v>9.86256E-5</c:v>
                </c:pt>
                <c:pt idx="4147">
                  <c:v>9.8636700000000004E-5</c:v>
                </c:pt>
                <c:pt idx="4148">
                  <c:v>9.8647700000000001E-5</c:v>
                </c:pt>
                <c:pt idx="4149">
                  <c:v>9.8658699999999998E-5</c:v>
                </c:pt>
                <c:pt idx="4150">
                  <c:v>9.8669699999999995E-5</c:v>
                </c:pt>
                <c:pt idx="4151">
                  <c:v>9.8680799999999999E-5</c:v>
                </c:pt>
                <c:pt idx="4152">
                  <c:v>9.8691799999999996E-5</c:v>
                </c:pt>
                <c:pt idx="4153">
                  <c:v>9.8708299999999998E-5</c:v>
                </c:pt>
                <c:pt idx="4154">
                  <c:v>9.8724899999999994E-5</c:v>
                </c:pt>
                <c:pt idx="4155">
                  <c:v>9.8741399999999996E-5</c:v>
                </c:pt>
                <c:pt idx="4156">
                  <c:v>9.8757400000000004E-5</c:v>
                </c:pt>
                <c:pt idx="4157">
                  <c:v>9.8773100000000005E-5</c:v>
                </c:pt>
                <c:pt idx="4158">
                  <c:v>9.8788800000000005E-5</c:v>
                </c:pt>
                <c:pt idx="4159">
                  <c:v>9.8809799999999997E-5</c:v>
                </c:pt>
                <c:pt idx="4160">
                  <c:v>9.8830699999999996E-5</c:v>
                </c:pt>
                <c:pt idx="4161">
                  <c:v>9.8851700000000001E-5</c:v>
                </c:pt>
                <c:pt idx="4162">
                  <c:v>9.8883100000000002E-5</c:v>
                </c:pt>
                <c:pt idx="4163">
                  <c:v>9.8914500000000003E-5</c:v>
                </c:pt>
                <c:pt idx="4164">
                  <c:v>9.8945999999999998E-5</c:v>
                </c:pt>
                <c:pt idx="4165">
                  <c:v>9.8977399999999999E-5</c:v>
                </c:pt>
                <c:pt idx="4166">
                  <c:v>9.9019300000000002E-5</c:v>
                </c:pt>
                <c:pt idx="4167">
                  <c:v>9.9061200000000006E-5</c:v>
                </c:pt>
                <c:pt idx="4168">
                  <c:v>9.9109699999999997E-5</c:v>
                </c:pt>
                <c:pt idx="4169">
                  <c:v>9.9164800000000003E-5</c:v>
                </c:pt>
                <c:pt idx="4170">
                  <c:v>9.9247500000000001E-5</c:v>
                </c:pt>
                <c:pt idx="4171">
                  <c:v>9.93302E-5</c:v>
                </c:pt>
                <c:pt idx="4172">
                  <c:v>9.9412899999999998E-5</c:v>
                </c:pt>
                <c:pt idx="4173">
                  <c:v>9.9523200000000003E-5</c:v>
                </c:pt>
                <c:pt idx="4174">
                  <c:v>9.9622400000000004E-5</c:v>
                </c:pt>
                <c:pt idx="4175">
                  <c:v>9.9771299999999998E-5</c:v>
                </c:pt>
                <c:pt idx="4176">
                  <c:v>9.9920200000000006E-5</c:v>
                </c:pt>
                <c:pt idx="4177" formatCode="General">
                  <c:v>1.0006899999999999E-4</c:v>
                </c:pt>
                <c:pt idx="4178" formatCode="General">
                  <c:v>1.0021799999999999E-4</c:v>
                </c:pt>
                <c:pt idx="4179" formatCode="General">
                  <c:v>1.0037799999999999E-4</c:v>
                </c:pt>
                <c:pt idx="4180" formatCode="General">
                  <c:v>1.0056E-4</c:v>
                </c:pt>
                <c:pt idx="4181" formatCode="General">
                  <c:v>1.0074200000000001E-4</c:v>
                </c:pt>
                <c:pt idx="4182" formatCode="General">
                  <c:v>1.00802E-4</c:v>
                </c:pt>
                <c:pt idx="4183" formatCode="General">
                  <c:v>1.0098999999999999E-4</c:v>
                </c:pt>
                <c:pt idx="4184" formatCode="General">
                  <c:v>1.01177E-4</c:v>
                </c:pt>
                <c:pt idx="4185" formatCode="General">
                  <c:v>1.01365E-4</c:v>
                </c:pt>
                <c:pt idx="4186" formatCode="General">
                  <c:v>1.01613E-4</c:v>
                </c:pt>
                <c:pt idx="4187" formatCode="General">
                  <c:v>1.01797E-4</c:v>
                </c:pt>
                <c:pt idx="4188" formatCode="General">
                  <c:v>1.0198E-4</c:v>
                </c:pt>
                <c:pt idx="4189" formatCode="General">
                  <c:v>1.02163E-4</c:v>
                </c:pt>
                <c:pt idx="4190" formatCode="General">
                  <c:v>1.02346E-4</c:v>
                </c:pt>
                <c:pt idx="4191" formatCode="General">
                  <c:v>1.0253E-4</c:v>
                </c:pt>
                <c:pt idx="4192" formatCode="General">
                  <c:v>1.02697E-4</c:v>
                </c:pt>
                <c:pt idx="4193" formatCode="General">
                  <c:v>1.0286299999999999E-4</c:v>
                </c:pt>
                <c:pt idx="4194" formatCode="General">
                  <c:v>1.0302999999999999E-4</c:v>
                </c:pt>
                <c:pt idx="4195" formatCode="General">
                  <c:v>1.0319699999999999E-4</c:v>
                </c:pt>
                <c:pt idx="4196" formatCode="General">
                  <c:v>1.0336399999999999E-4</c:v>
                </c:pt>
                <c:pt idx="4197" formatCode="General">
                  <c:v>1.0353000000000001E-4</c:v>
                </c:pt>
                <c:pt idx="4198" formatCode="General">
                  <c:v>1.03656E-4</c:v>
                </c:pt>
                <c:pt idx="4199" formatCode="General">
                  <c:v>1.03781E-4</c:v>
                </c:pt>
                <c:pt idx="4200" formatCode="General">
                  <c:v>1.03918E-4</c:v>
                </c:pt>
                <c:pt idx="4201" formatCode="General">
                  <c:v>1.04027E-4</c:v>
                </c:pt>
                <c:pt idx="4202" formatCode="General">
                  <c:v>1.0413500000000001E-4</c:v>
                </c:pt>
                <c:pt idx="4203" formatCode="General">
                  <c:v>1.04243E-4</c:v>
                </c:pt>
                <c:pt idx="4204" formatCode="General">
                  <c:v>1.0435200000000001E-4</c:v>
                </c:pt>
                <c:pt idx="4205" formatCode="General">
                  <c:v>1.0446E-4</c:v>
                </c:pt>
                <c:pt idx="4206" formatCode="General">
                  <c:v>1.0456899999999999E-4</c:v>
                </c:pt>
                <c:pt idx="4207" formatCode="General">
                  <c:v>1.04677E-4</c:v>
                </c:pt>
                <c:pt idx="4208" formatCode="General">
                  <c:v>1.04769E-4</c:v>
                </c:pt>
                <c:pt idx="4209" formatCode="General">
                  <c:v>1.04844E-4</c:v>
                </c:pt>
                <c:pt idx="4210" formatCode="General">
                  <c:v>1.04919E-4</c:v>
                </c:pt>
                <c:pt idx="4211" formatCode="General">
                  <c:v>1.04994E-4</c:v>
                </c:pt>
                <c:pt idx="4212" formatCode="General">
                  <c:v>1.0506900000000001E-4</c:v>
                </c:pt>
                <c:pt idx="4213" formatCode="General">
                  <c:v>1.0514399999999999E-4</c:v>
                </c:pt>
                <c:pt idx="4214" formatCode="General">
                  <c:v>1.05219E-4</c:v>
                </c:pt>
                <c:pt idx="4215" formatCode="General">
                  <c:v>1.05294E-4</c:v>
                </c:pt>
                <c:pt idx="4216" formatCode="General">
                  <c:v>1.05361E-4</c:v>
                </c:pt>
                <c:pt idx="4217" formatCode="General">
                  <c:v>1.05419E-4</c:v>
                </c:pt>
                <c:pt idx="4218" formatCode="General">
                  <c:v>1.05478E-4</c:v>
                </c:pt>
                <c:pt idx="4219" formatCode="General">
                  <c:v>1.05536E-4</c:v>
                </c:pt>
                <c:pt idx="4220" formatCode="General">
                  <c:v>1.0559400000000001E-4</c:v>
                </c:pt>
                <c:pt idx="4221" formatCode="General">
                  <c:v>1.05653E-4</c:v>
                </c:pt>
                <c:pt idx="4222" formatCode="General">
                  <c:v>1.05711E-4</c:v>
                </c:pt>
                <c:pt idx="4223" formatCode="General">
                  <c:v>1.0577E-4</c:v>
                </c:pt>
                <c:pt idx="4224" formatCode="General">
                  <c:v>1.0581699999999999E-4</c:v>
                </c:pt>
                <c:pt idx="4225" formatCode="General">
                  <c:v>1.05874E-4</c:v>
                </c:pt>
                <c:pt idx="4226" formatCode="General">
                  <c:v>1.0593E-4</c:v>
                </c:pt>
                <c:pt idx="4227" formatCode="General">
                  <c:v>1.05986E-4</c:v>
                </c:pt>
                <c:pt idx="4228" formatCode="General">
                  <c:v>1.06043E-4</c:v>
                </c:pt>
                <c:pt idx="4229" formatCode="General">
                  <c:v>1.06099E-4</c:v>
                </c:pt>
                <c:pt idx="4230" formatCode="General">
                  <c:v>1.06136E-4</c:v>
                </c:pt>
                <c:pt idx="4231" formatCode="General">
                  <c:v>1.06174E-4</c:v>
                </c:pt>
                <c:pt idx="4232" formatCode="General">
                  <c:v>1.0621200000000001E-4</c:v>
                </c:pt>
                <c:pt idx="4233" formatCode="General">
                  <c:v>1.0624900000000001E-4</c:v>
                </c:pt>
                <c:pt idx="4234" formatCode="General">
                  <c:v>1.0628699999999999E-4</c:v>
                </c:pt>
                <c:pt idx="4235" formatCode="General">
                  <c:v>1.0632399999999999E-4</c:v>
                </c:pt>
                <c:pt idx="4236" formatCode="General">
                  <c:v>1.06362E-4</c:v>
                </c:pt>
                <c:pt idx="4237" formatCode="General">
                  <c:v>1.06399E-4</c:v>
                </c:pt>
                <c:pt idx="4238" formatCode="General">
                  <c:v>1.06428E-4</c:v>
                </c:pt>
                <c:pt idx="4239" formatCode="General">
                  <c:v>1.06458E-4</c:v>
                </c:pt>
                <c:pt idx="4240" formatCode="General">
                  <c:v>1.06487E-4</c:v>
                </c:pt>
                <c:pt idx="4241" formatCode="General">
                  <c:v>1.0651599999999999E-4</c:v>
                </c:pt>
                <c:pt idx="4242" formatCode="General">
                  <c:v>1.06545E-4</c:v>
                </c:pt>
                <c:pt idx="4243" formatCode="General">
                  <c:v>1.06574E-4</c:v>
                </c:pt>
                <c:pt idx="4244" formatCode="General">
                  <c:v>1.06603E-4</c:v>
                </c:pt>
                <c:pt idx="4245" formatCode="General">
                  <c:v>1.0663299999999999E-4</c:v>
                </c:pt>
                <c:pt idx="4246" formatCode="General">
                  <c:v>1.0665700000000001E-4</c:v>
                </c:pt>
                <c:pt idx="4247" formatCode="General">
                  <c:v>1.06681E-4</c:v>
                </c:pt>
                <c:pt idx="4248" formatCode="General">
                  <c:v>1.06705E-4</c:v>
                </c:pt>
                <c:pt idx="4249" formatCode="General">
                  <c:v>1.06729E-4</c:v>
                </c:pt>
                <c:pt idx="4250" formatCode="General">
                  <c:v>1.06754E-4</c:v>
                </c:pt>
                <c:pt idx="4251" formatCode="General">
                  <c:v>1.06772E-4</c:v>
                </c:pt>
                <c:pt idx="4252" formatCode="General">
                  <c:v>1.0679E-4</c:v>
                </c:pt>
                <c:pt idx="4253" formatCode="General">
                  <c:v>1.06808E-4</c:v>
                </c:pt>
                <c:pt idx="4254" formatCode="General">
                  <c:v>1.06826E-4</c:v>
                </c:pt>
                <c:pt idx="4255" formatCode="General">
                  <c:v>1.0684299999999999E-4</c:v>
                </c:pt>
                <c:pt idx="4256" formatCode="General">
                  <c:v>1.06859E-4</c:v>
                </c:pt>
                <c:pt idx="4257" formatCode="General">
                  <c:v>1.06876E-4</c:v>
                </c:pt>
                <c:pt idx="4258" formatCode="General">
                  <c:v>1.0689299999999999E-4</c:v>
                </c:pt>
                <c:pt idx="4259" formatCode="General">
                  <c:v>1.0691E-4</c:v>
                </c:pt>
                <c:pt idx="4260" formatCode="General">
                  <c:v>1.06922E-4</c:v>
                </c:pt>
                <c:pt idx="4261" formatCode="General">
                  <c:v>1.0693500000000001E-4</c:v>
                </c:pt>
                <c:pt idx="4262" formatCode="General">
                  <c:v>1.06947E-4</c:v>
                </c:pt>
                <c:pt idx="4263" formatCode="General">
                  <c:v>1.0696000000000001E-4</c:v>
                </c:pt>
                <c:pt idx="4264" formatCode="General">
                  <c:v>1.06971E-4</c:v>
                </c:pt>
                <c:pt idx="4265" formatCode="General">
                  <c:v>1.06982E-4</c:v>
                </c:pt>
                <c:pt idx="4266" formatCode="General">
                  <c:v>1.06993E-4</c:v>
                </c:pt>
                <c:pt idx="4267" formatCode="General">
                  <c:v>1.07005E-4</c:v>
                </c:pt>
                <c:pt idx="4268" formatCode="General">
                  <c:v>1.0701600000000001E-4</c:v>
                </c:pt>
                <c:pt idx="4269" formatCode="General">
                  <c:v>1.07027E-4</c:v>
                </c:pt>
                <c:pt idx="4270" formatCode="General">
                  <c:v>1.07038E-4</c:v>
                </c:pt>
                <c:pt idx="4271" formatCode="General">
                  <c:v>1.0705E-4</c:v>
                </c:pt>
                <c:pt idx="4272" formatCode="General">
                  <c:v>1.07061E-4</c:v>
                </c:pt>
                <c:pt idx="4273" formatCode="General">
                  <c:v>1.0707199999999999E-4</c:v>
                </c:pt>
                <c:pt idx="4274" formatCode="General">
                  <c:v>1.07083E-4</c:v>
                </c:pt>
                <c:pt idx="4275" formatCode="General">
                  <c:v>1.07093E-4</c:v>
                </c:pt>
                <c:pt idx="4276" formatCode="General">
                  <c:v>1.0710299999999999E-4</c:v>
                </c:pt>
                <c:pt idx="4277" formatCode="General">
                  <c:v>1.07113E-4</c:v>
                </c:pt>
                <c:pt idx="4278" formatCode="General">
                  <c:v>1.07123E-4</c:v>
                </c:pt>
                <c:pt idx="4279" formatCode="General">
                  <c:v>1.0713300000000001E-4</c:v>
                </c:pt>
                <c:pt idx="4280" formatCode="General">
                  <c:v>1.07143E-4</c:v>
                </c:pt>
                <c:pt idx="4281" formatCode="General">
                  <c:v>1.07153E-4</c:v>
                </c:pt>
                <c:pt idx="4282" formatCode="General">
                  <c:v>1.07163E-4</c:v>
                </c:pt>
                <c:pt idx="4283" formatCode="General">
                  <c:v>1.07173E-4</c:v>
                </c:pt>
                <c:pt idx="4284" formatCode="General">
                  <c:v>1.0718299999999999E-4</c:v>
                </c:pt>
                <c:pt idx="4285" formatCode="General">
                  <c:v>1.0719599999999999E-4</c:v>
                </c:pt>
                <c:pt idx="4286" formatCode="General">
                  <c:v>1.07209E-4</c:v>
                </c:pt>
                <c:pt idx="4287" formatCode="General">
                  <c:v>1.07223E-4</c:v>
                </c:pt>
                <c:pt idx="4288" formatCode="General">
                  <c:v>1.07237E-4</c:v>
                </c:pt>
                <c:pt idx="4289" formatCode="General">
                  <c:v>1.0725099999999999E-4</c:v>
                </c:pt>
                <c:pt idx="4290" formatCode="General">
                  <c:v>1.0726E-4</c:v>
                </c:pt>
                <c:pt idx="4291" formatCode="General">
                  <c:v>1.07273E-4</c:v>
                </c:pt>
                <c:pt idx="4292" formatCode="General">
                  <c:v>1.07287E-4</c:v>
                </c:pt>
                <c:pt idx="4293" formatCode="General">
                  <c:v>1.0730099999999999E-4</c:v>
                </c:pt>
                <c:pt idx="4294" formatCode="General">
                  <c:v>1.0731899999999999E-4</c:v>
                </c:pt>
                <c:pt idx="4295" formatCode="General">
                  <c:v>1.0734E-4</c:v>
                </c:pt>
                <c:pt idx="4296" formatCode="General">
                  <c:v>1.0736899999999999E-4</c:v>
                </c:pt>
                <c:pt idx="4297" formatCode="General">
                  <c:v>1.07429E-4</c:v>
                </c:pt>
                <c:pt idx="4298" formatCode="General">
                  <c:v>1.07456E-4</c:v>
                </c:pt>
                <c:pt idx="4299" formatCode="General">
                  <c:v>1.07476E-4</c:v>
                </c:pt>
                <c:pt idx="4300" formatCode="General">
                  <c:v>1.07496E-4</c:v>
                </c:pt>
                <c:pt idx="4301" formatCode="General">
                  <c:v>1.0751600000000001E-4</c:v>
                </c:pt>
                <c:pt idx="4302" formatCode="General">
                  <c:v>1.0753599999999999E-4</c:v>
                </c:pt>
                <c:pt idx="4303" formatCode="General">
                  <c:v>1.07556E-4</c:v>
                </c:pt>
                <c:pt idx="4304" formatCode="General">
                  <c:v>1.0757E-4</c:v>
                </c:pt>
                <c:pt idx="4305" formatCode="General">
                  <c:v>1.0758400000000001E-4</c:v>
                </c:pt>
                <c:pt idx="4306" formatCode="General">
                  <c:v>1.076E-4</c:v>
                </c:pt>
                <c:pt idx="4307" formatCode="General">
                  <c:v>1.07613E-4</c:v>
                </c:pt>
                <c:pt idx="4308" formatCode="General">
                  <c:v>1.07627E-4</c:v>
                </c:pt>
                <c:pt idx="4309" formatCode="General">
                  <c:v>1.0764099999999999E-4</c:v>
                </c:pt>
                <c:pt idx="4310" formatCode="General">
                  <c:v>1.07656E-4</c:v>
                </c:pt>
                <c:pt idx="4311" formatCode="General">
                  <c:v>1.07672E-4</c:v>
                </c:pt>
                <c:pt idx="4312" formatCode="General">
                  <c:v>1.07688E-4</c:v>
                </c:pt>
                <c:pt idx="4313" formatCode="General">
                  <c:v>1.07704E-4</c:v>
                </c:pt>
                <c:pt idx="4314" formatCode="General">
                  <c:v>1.07728E-4</c:v>
                </c:pt>
                <c:pt idx="4315" formatCode="General">
                  <c:v>1.07756E-4</c:v>
                </c:pt>
                <c:pt idx="4316" formatCode="General">
                  <c:v>1.07787E-4</c:v>
                </c:pt>
                <c:pt idx="4317" formatCode="General">
                  <c:v>1.07835E-4</c:v>
                </c:pt>
                <c:pt idx="4318" formatCode="General">
                  <c:v>1.0786200000000001E-4</c:v>
                </c:pt>
                <c:pt idx="4319" formatCode="General">
                  <c:v>1.07878E-4</c:v>
                </c:pt>
                <c:pt idx="4320" formatCode="General">
                  <c:v>1.07898E-4</c:v>
                </c:pt>
                <c:pt idx="4321" formatCode="General">
                  <c:v>1.07915E-4</c:v>
                </c:pt>
                <c:pt idx="4322" formatCode="General">
                  <c:v>1.07927E-4</c:v>
                </c:pt>
                <c:pt idx="4323" formatCode="General">
                  <c:v>1.0794300000000001E-4</c:v>
                </c:pt>
                <c:pt idx="4324" formatCode="General">
                  <c:v>1.07954E-4</c:v>
                </c:pt>
                <c:pt idx="4325" formatCode="General">
                  <c:v>1.07965E-4</c:v>
                </c:pt>
                <c:pt idx="4326" formatCode="General">
                  <c:v>1.07976E-4</c:v>
                </c:pt>
                <c:pt idx="4327" formatCode="General">
                  <c:v>1.0798699999999999E-4</c:v>
                </c:pt>
                <c:pt idx="4328" formatCode="General">
                  <c:v>1.07997E-4</c:v>
                </c:pt>
                <c:pt idx="4329" formatCode="General">
                  <c:v>1.08008E-4</c:v>
                </c:pt>
                <c:pt idx="4330" formatCode="General">
                  <c:v>1.0802E-4</c:v>
                </c:pt>
                <c:pt idx="4331" formatCode="General">
                  <c:v>1.0802999999999999E-4</c:v>
                </c:pt>
                <c:pt idx="4332" formatCode="General">
                  <c:v>1.0804E-4</c:v>
                </c:pt>
                <c:pt idx="4333" formatCode="General">
                  <c:v>1.0805E-4</c:v>
                </c:pt>
                <c:pt idx="4334" formatCode="General">
                  <c:v>1.0806000000000001E-4</c:v>
                </c:pt>
                <c:pt idx="4335" formatCode="General">
                  <c:v>1.0807E-4</c:v>
                </c:pt>
                <c:pt idx="4336" formatCode="General">
                  <c:v>1.0808E-4</c:v>
                </c:pt>
                <c:pt idx="4337" formatCode="General">
                  <c:v>1.0809E-4</c:v>
                </c:pt>
                <c:pt idx="4338" formatCode="General">
                  <c:v>1.081E-4</c:v>
                </c:pt>
                <c:pt idx="4339" formatCode="General">
                  <c:v>1.0811000000000001E-4</c:v>
                </c:pt>
                <c:pt idx="4340" formatCode="General">
                  <c:v>1.0812E-4</c:v>
                </c:pt>
                <c:pt idx="4341" formatCode="General">
                  <c:v>1.08132E-4</c:v>
                </c:pt>
                <c:pt idx="4342" formatCode="General">
                  <c:v>1.08143E-4</c:v>
                </c:pt>
                <c:pt idx="4343" formatCode="General">
                  <c:v>1.0815399999999999E-4</c:v>
                </c:pt>
                <c:pt idx="4344" formatCode="General">
                  <c:v>1.0816500000000001E-4</c:v>
                </c:pt>
                <c:pt idx="4345" formatCode="General">
                  <c:v>1.08177E-4</c:v>
                </c:pt>
                <c:pt idx="4346" formatCode="General">
                  <c:v>1.08188E-4</c:v>
                </c:pt>
                <c:pt idx="4347" formatCode="General">
                  <c:v>1.08199E-4</c:v>
                </c:pt>
                <c:pt idx="4348" formatCode="General">
                  <c:v>1.0821E-4</c:v>
                </c:pt>
                <c:pt idx="4349" formatCode="General">
                  <c:v>1.0822199999999999E-4</c:v>
                </c:pt>
                <c:pt idx="4350" formatCode="General">
                  <c:v>1.0823300000000001E-4</c:v>
                </c:pt>
                <c:pt idx="4351" formatCode="General">
                  <c:v>1.08245E-4</c:v>
                </c:pt>
                <c:pt idx="4352" formatCode="General">
                  <c:v>1.0826E-4</c:v>
                </c:pt>
                <c:pt idx="4353" formatCode="General">
                  <c:v>1.08275E-4</c:v>
                </c:pt>
                <c:pt idx="4354" formatCode="General">
                  <c:v>1.08291E-4</c:v>
                </c:pt>
                <c:pt idx="4355" formatCode="General">
                  <c:v>1.08306E-4</c:v>
                </c:pt>
                <c:pt idx="4356" formatCode="General">
                  <c:v>1.08321E-4</c:v>
                </c:pt>
                <c:pt idx="4357" formatCode="General">
                  <c:v>1.08336E-4</c:v>
                </c:pt>
                <c:pt idx="4358" formatCode="General">
                  <c:v>1.0835100000000001E-4</c:v>
                </c:pt>
                <c:pt idx="4359" formatCode="General">
                  <c:v>1.08361E-4</c:v>
                </c:pt>
                <c:pt idx="4360" formatCode="General">
                  <c:v>1.08381E-4</c:v>
                </c:pt>
                <c:pt idx="4361" formatCode="General">
                  <c:v>1.0840099999999999E-4</c:v>
                </c:pt>
                <c:pt idx="4362" formatCode="General">
                  <c:v>1.0841900000000001E-4</c:v>
                </c:pt>
                <c:pt idx="4363" formatCode="General">
                  <c:v>1.0843799999999999E-4</c:v>
                </c:pt>
                <c:pt idx="4364" formatCode="General">
                  <c:v>1.08451E-4</c:v>
                </c:pt>
                <c:pt idx="4365" formatCode="General">
                  <c:v>1.08476E-4</c:v>
                </c:pt>
                <c:pt idx="4366" formatCode="General">
                  <c:v>1.08501E-4</c:v>
                </c:pt>
                <c:pt idx="4367" formatCode="General">
                  <c:v>1.08526E-4</c:v>
                </c:pt>
                <c:pt idx="4368" formatCode="General">
                  <c:v>1.08551E-4</c:v>
                </c:pt>
                <c:pt idx="4369" formatCode="General">
                  <c:v>1.08576E-4</c:v>
                </c:pt>
                <c:pt idx="4370" formatCode="General">
                  <c:v>1.08601E-4</c:v>
                </c:pt>
                <c:pt idx="4371" formatCode="General">
                  <c:v>1.0863E-4</c:v>
                </c:pt>
                <c:pt idx="4372" formatCode="General">
                  <c:v>1.08659E-4</c:v>
                </c:pt>
                <c:pt idx="4373" formatCode="General">
                  <c:v>1.08688E-4</c:v>
                </c:pt>
                <c:pt idx="4374" formatCode="General">
                  <c:v>1.08717E-4</c:v>
                </c:pt>
                <c:pt idx="4375" formatCode="General">
                  <c:v>1.0874699999999999E-4</c:v>
                </c:pt>
                <c:pt idx="4376" formatCode="General">
                  <c:v>1.08776E-4</c:v>
                </c:pt>
                <c:pt idx="4377" formatCode="General">
                  <c:v>1.08805E-4</c:v>
                </c:pt>
                <c:pt idx="4378" formatCode="General">
                  <c:v>1.08834E-4</c:v>
                </c:pt>
                <c:pt idx="4379" formatCode="General">
                  <c:v>1.08872E-4</c:v>
                </c:pt>
                <c:pt idx="4380" formatCode="General">
                  <c:v>1.08909E-4</c:v>
                </c:pt>
                <c:pt idx="4381" formatCode="General">
                  <c:v>1.08947E-4</c:v>
                </c:pt>
                <c:pt idx="4382" formatCode="General">
                  <c:v>1.08984E-4</c:v>
                </c:pt>
                <c:pt idx="4383" formatCode="General">
                  <c:v>1.09022E-4</c:v>
                </c:pt>
                <c:pt idx="4384" formatCode="General">
                  <c:v>1.09059E-4</c:v>
                </c:pt>
                <c:pt idx="4385" formatCode="General">
                  <c:v>1.09097E-4</c:v>
                </c:pt>
                <c:pt idx="4386" formatCode="General">
                  <c:v>1.09134E-4</c:v>
                </c:pt>
                <c:pt idx="4387" formatCode="General">
                  <c:v>1.09184E-4</c:v>
                </c:pt>
                <c:pt idx="4388" formatCode="General">
                  <c:v>1.0923499999999999E-4</c:v>
                </c:pt>
                <c:pt idx="4389" formatCode="General">
                  <c:v>1.0928499999999999E-4</c:v>
                </c:pt>
                <c:pt idx="4390" formatCode="General">
                  <c:v>1.09335E-4</c:v>
                </c:pt>
                <c:pt idx="4391" formatCode="General">
                  <c:v>1.09385E-4</c:v>
                </c:pt>
                <c:pt idx="4392" formatCode="General">
                  <c:v>1.09435E-4</c:v>
                </c:pt>
                <c:pt idx="4393" formatCode="General">
                  <c:v>1.09485E-4</c:v>
                </c:pt>
                <c:pt idx="4394" formatCode="General">
                  <c:v>1.09535E-4</c:v>
                </c:pt>
                <c:pt idx="4395" formatCode="General">
                  <c:v>1.09601E-4</c:v>
                </c:pt>
                <c:pt idx="4396" formatCode="General">
                  <c:v>1.0966799999999999E-4</c:v>
                </c:pt>
                <c:pt idx="4397" formatCode="General">
                  <c:v>1.0973500000000001E-4</c:v>
                </c:pt>
                <c:pt idx="4398" formatCode="General">
                  <c:v>1.09802E-4</c:v>
                </c:pt>
                <c:pt idx="4399" formatCode="General">
                  <c:v>1.09868E-4</c:v>
                </c:pt>
                <c:pt idx="4400" formatCode="General">
                  <c:v>1.09935E-4</c:v>
                </c:pt>
                <c:pt idx="4401" formatCode="General">
                  <c:v>1.1000199999999999E-4</c:v>
                </c:pt>
                <c:pt idx="4402" formatCode="General">
                  <c:v>1.10068E-4</c:v>
                </c:pt>
                <c:pt idx="4403" formatCode="General">
                  <c:v>1.1014900000000001E-4</c:v>
                </c:pt>
                <c:pt idx="4404" formatCode="General">
                  <c:v>1.1022999999999999E-4</c:v>
                </c:pt>
                <c:pt idx="4405" formatCode="General">
                  <c:v>1.1031099999999999E-4</c:v>
                </c:pt>
                <c:pt idx="4406" formatCode="General">
                  <c:v>1.10392E-4</c:v>
                </c:pt>
                <c:pt idx="4407" formatCode="General">
                  <c:v>1.10473E-4</c:v>
                </c:pt>
                <c:pt idx="4408" formatCode="General">
                  <c:v>1.10554E-4</c:v>
                </c:pt>
                <c:pt idx="4409" formatCode="General">
                  <c:v>1.10635E-4</c:v>
                </c:pt>
                <c:pt idx="4410" formatCode="General">
                  <c:v>1.10716E-4</c:v>
                </c:pt>
                <c:pt idx="4411" formatCode="General">
                  <c:v>1.10821E-4</c:v>
                </c:pt>
                <c:pt idx="4412" formatCode="General">
                  <c:v>1.10927E-4</c:v>
                </c:pt>
                <c:pt idx="4413" formatCode="General">
                  <c:v>1.1103300000000001E-4</c:v>
                </c:pt>
                <c:pt idx="4414" formatCode="General">
                  <c:v>1.1113899999999999E-4</c:v>
                </c:pt>
                <c:pt idx="4415" formatCode="General">
                  <c:v>1.1124399999999999E-4</c:v>
                </c:pt>
                <c:pt idx="4416" formatCode="General">
                  <c:v>1.1135E-4</c:v>
                </c:pt>
                <c:pt idx="4417" formatCode="General">
                  <c:v>1.1142900000000001E-4</c:v>
                </c:pt>
                <c:pt idx="4418" formatCode="General">
                  <c:v>1.11508E-4</c:v>
                </c:pt>
                <c:pt idx="4419" formatCode="General">
                  <c:v>1.11561E-4</c:v>
                </c:pt>
                <c:pt idx="4420" formatCode="General">
                  <c:v>1.11642E-4</c:v>
                </c:pt>
                <c:pt idx="4421" formatCode="General">
                  <c:v>1.1170099999999999E-4</c:v>
                </c:pt>
                <c:pt idx="4422" formatCode="General">
                  <c:v>1.11759E-4</c:v>
                </c:pt>
                <c:pt idx="4423" formatCode="General">
                  <c:v>1.1181800000000001E-4</c:v>
                </c:pt>
                <c:pt idx="4424" formatCode="General">
                  <c:v>1.1186199999999999E-4</c:v>
                </c:pt>
                <c:pt idx="4425" formatCode="General">
                  <c:v>1.11906E-4</c:v>
                </c:pt>
                <c:pt idx="4426" formatCode="General">
                  <c:v>1.1195E-4</c:v>
                </c:pt>
                <c:pt idx="4427" formatCode="General">
                  <c:v>1.11994E-4</c:v>
                </c:pt>
                <c:pt idx="4428" formatCode="General">
                  <c:v>1.1202299999999999E-4</c:v>
                </c:pt>
                <c:pt idx="4429" formatCode="General">
                  <c:v>1.12052E-4</c:v>
                </c:pt>
                <c:pt idx="4430" formatCode="General">
                  <c:v>1.12077E-4</c:v>
                </c:pt>
                <c:pt idx="4431" formatCode="General">
                  <c:v>1.1210200000000001E-4</c:v>
                </c:pt>
                <c:pt idx="4432" formatCode="General">
                  <c:v>1.1212700000000001E-4</c:v>
                </c:pt>
                <c:pt idx="4433" formatCode="General">
                  <c:v>1.1214600000000001E-4</c:v>
                </c:pt>
                <c:pt idx="4434" formatCode="General">
                  <c:v>1.1216499999999999E-4</c:v>
                </c:pt>
                <c:pt idx="4435" formatCode="General">
                  <c:v>1.12184E-4</c:v>
                </c:pt>
                <c:pt idx="4436" formatCode="General">
                  <c:v>1.12203E-4</c:v>
                </c:pt>
                <c:pt idx="4437" formatCode="General">
                  <c:v>1.12222E-4</c:v>
                </c:pt>
                <c:pt idx="4438" formatCode="General">
                  <c:v>1.12234E-4</c:v>
                </c:pt>
                <c:pt idx="4439" formatCode="General">
                  <c:v>1.12247E-4</c:v>
                </c:pt>
                <c:pt idx="4440" formatCode="General">
                  <c:v>1.12259E-4</c:v>
                </c:pt>
                <c:pt idx="4441" formatCode="General">
                  <c:v>1.12272E-4</c:v>
                </c:pt>
                <c:pt idx="4442" formatCode="General">
                  <c:v>1.12284E-4</c:v>
                </c:pt>
                <c:pt idx="4443" formatCode="General">
                  <c:v>1.12297E-4</c:v>
                </c:pt>
                <c:pt idx="4444" formatCode="General">
                  <c:v>1.12309E-4</c:v>
                </c:pt>
                <c:pt idx="4445" formatCode="General">
                  <c:v>1.12322E-4</c:v>
                </c:pt>
                <c:pt idx="4446" formatCode="General">
                  <c:v>1.12335E-4</c:v>
                </c:pt>
                <c:pt idx="4447" formatCode="General">
                  <c:v>1.12347E-4</c:v>
                </c:pt>
                <c:pt idx="4448" formatCode="General">
                  <c:v>1.12357E-4</c:v>
                </c:pt>
                <c:pt idx="4449" formatCode="General">
                  <c:v>1.12366E-4</c:v>
                </c:pt>
                <c:pt idx="4450" formatCode="General">
                  <c:v>1.1237499999999999E-4</c:v>
                </c:pt>
                <c:pt idx="4451" formatCode="General">
                  <c:v>1.12385E-4</c:v>
                </c:pt>
                <c:pt idx="4452" formatCode="General">
                  <c:v>1.1239399999999999E-4</c:v>
                </c:pt>
                <c:pt idx="4453" formatCode="General">
                  <c:v>1.12404E-4</c:v>
                </c:pt>
                <c:pt idx="4454" formatCode="General">
                  <c:v>1.12413E-4</c:v>
                </c:pt>
                <c:pt idx="4455" formatCode="General">
                  <c:v>1.12422E-4</c:v>
                </c:pt>
                <c:pt idx="4456" formatCode="General">
                  <c:v>1.12432E-4</c:v>
                </c:pt>
                <c:pt idx="4457" formatCode="General">
                  <c:v>1.12441E-4</c:v>
                </c:pt>
                <c:pt idx="4458" formatCode="General">
                  <c:v>1.12451E-4</c:v>
                </c:pt>
                <c:pt idx="4459" formatCode="General">
                  <c:v>1.1246E-4</c:v>
                </c:pt>
                <c:pt idx="4460" formatCode="General">
                  <c:v>1.12471E-4</c:v>
                </c:pt>
                <c:pt idx="4461" formatCode="General">
                  <c:v>1.12481E-4</c:v>
                </c:pt>
                <c:pt idx="4462" formatCode="General">
                  <c:v>1.12491E-4</c:v>
                </c:pt>
                <c:pt idx="4463" formatCode="General">
                  <c:v>1.12501E-4</c:v>
                </c:pt>
                <c:pt idx="4464" formatCode="General">
                  <c:v>1.1251099999999999E-4</c:v>
                </c:pt>
                <c:pt idx="4465" formatCode="General">
                  <c:v>1.12521E-4</c:v>
                </c:pt>
                <c:pt idx="4466" formatCode="General">
                  <c:v>1.12534E-4</c:v>
                </c:pt>
                <c:pt idx="4467" formatCode="General">
                  <c:v>1.1254700000000001E-4</c:v>
                </c:pt>
                <c:pt idx="4468" formatCode="General">
                  <c:v>1.12561E-4</c:v>
                </c:pt>
                <c:pt idx="4469" formatCode="General">
                  <c:v>1.12576E-4</c:v>
                </c:pt>
                <c:pt idx="4470" formatCode="General">
                  <c:v>1.1259100000000001E-4</c:v>
                </c:pt>
                <c:pt idx="4471" formatCode="General">
                  <c:v>1.12606E-4</c:v>
                </c:pt>
                <c:pt idx="4472" formatCode="General">
                  <c:v>1.12621E-4</c:v>
                </c:pt>
                <c:pt idx="4473" formatCode="General">
                  <c:v>1.1264099999999999E-4</c:v>
                </c:pt>
                <c:pt idx="4474" formatCode="General">
                  <c:v>1.12663E-4</c:v>
                </c:pt>
                <c:pt idx="4475" formatCode="General">
                  <c:v>1.12732E-4</c:v>
                </c:pt>
                <c:pt idx="4476" formatCode="General">
                  <c:v>1.12761E-4</c:v>
                </c:pt>
                <c:pt idx="4477" formatCode="General">
                  <c:v>1.12786E-4</c:v>
                </c:pt>
                <c:pt idx="4478" formatCode="General">
                  <c:v>1.1280700000000001E-4</c:v>
                </c:pt>
                <c:pt idx="4479" formatCode="General">
                  <c:v>1.1282599999999999E-4</c:v>
                </c:pt>
                <c:pt idx="4480" formatCode="General">
                  <c:v>1.12843E-4</c:v>
                </c:pt>
                <c:pt idx="4481" formatCode="General">
                  <c:v>1.12859E-4</c:v>
                </c:pt>
                <c:pt idx="4482" formatCode="General">
                  <c:v>1.1287500000000001E-4</c:v>
                </c:pt>
                <c:pt idx="4483" formatCode="General">
                  <c:v>1.12889E-4</c:v>
                </c:pt>
                <c:pt idx="4484" formatCode="General">
                  <c:v>1.1290000000000001E-4</c:v>
                </c:pt>
                <c:pt idx="4485" formatCode="General">
                  <c:v>1.12917E-4</c:v>
                </c:pt>
                <c:pt idx="4486" formatCode="General">
                  <c:v>1.12934E-4</c:v>
                </c:pt>
                <c:pt idx="4487" formatCode="General">
                  <c:v>1.1294999999999999E-4</c:v>
                </c:pt>
                <c:pt idx="4488" formatCode="General">
                  <c:v>1.12966E-4</c:v>
                </c:pt>
                <c:pt idx="4489" formatCode="General">
                  <c:v>1.12982E-4</c:v>
                </c:pt>
                <c:pt idx="4490" formatCode="General">
                  <c:v>1.13001E-4</c:v>
                </c:pt>
                <c:pt idx="4491" formatCode="General">
                  <c:v>1.1302300000000001E-4</c:v>
                </c:pt>
                <c:pt idx="4492" formatCode="General">
                  <c:v>1.1304800000000001E-4</c:v>
                </c:pt>
                <c:pt idx="4493" formatCode="General">
                  <c:v>1.13081E-4</c:v>
                </c:pt>
                <c:pt idx="4494" formatCode="General">
                  <c:v>1.13133E-4</c:v>
                </c:pt>
                <c:pt idx="4495" formatCode="General">
                  <c:v>1.13155E-4</c:v>
                </c:pt>
                <c:pt idx="4496" formatCode="General">
                  <c:v>1.1317800000000001E-4</c:v>
                </c:pt>
                <c:pt idx="4497" formatCode="General">
                  <c:v>1.1319699999999999E-4</c:v>
                </c:pt>
                <c:pt idx="4498" formatCode="General">
                  <c:v>1.13213E-4</c:v>
                </c:pt>
                <c:pt idx="4499" formatCode="General">
                  <c:v>1.1323E-4</c:v>
                </c:pt>
                <c:pt idx="4500" formatCode="General">
                  <c:v>1.13241E-4</c:v>
                </c:pt>
                <c:pt idx="4501" formatCode="General">
                  <c:v>1.1325299999999999E-4</c:v>
                </c:pt>
                <c:pt idx="4502" formatCode="General">
                  <c:v>1.1326400000000001E-4</c:v>
                </c:pt>
                <c:pt idx="4503" formatCode="General">
                  <c:v>1.13275E-4</c:v>
                </c:pt>
                <c:pt idx="4504" formatCode="General">
                  <c:v>1.13287E-4</c:v>
                </c:pt>
                <c:pt idx="4505" formatCode="General">
                  <c:v>1.13298E-4</c:v>
                </c:pt>
                <c:pt idx="4506" formatCode="General">
                  <c:v>1.1331E-4</c:v>
                </c:pt>
                <c:pt idx="4507" formatCode="General">
                  <c:v>1.13322E-4</c:v>
                </c:pt>
                <c:pt idx="4508" formatCode="General">
                  <c:v>1.1333299999999999E-4</c:v>
                </c:pt>
                <c:pt idx="4509" formatCode="General">
                  <c:v>1.1334500000000001E-4</c:v>
                </c:pt>
                <c:pt idx="4510" formatCode="General">
                  <c:v>1.1335700000000001E-4</c:v>
                </c:pt>
                <c:pt idx="4511" formatCode="General">
                  <c:v>1.1336900000000001E-4</c:v>
                </c:pt>
                <c:pt idx="4512" formatCode="General">
                  <c:v>1.1338E-4</c:v>
                </c:pt>
                <c:pt idx="4513" formatCode="General">
                  <c:v>1.13392E-4</c:v>
                </c:pt>
                <c:pt idx="4514" formatCode="General">
                  <c:v>1.13403E-4</c:v>
                </c:pt>
                <c:pt idx="4515" formatCode="General">
                  <c:v>1.13412E-4</c:v>
                </c:pt>
                <c:pt idx="4516" formatCode="General">
                  <c:v>1.13424E-4</c:v>
                </c:pt>
                <c:pt idx="4517" formatCode="General">
                  <c:v>1.13436E-4</c:v>
                </c:pt>
                <c:pt idx="4518" formatCode="General">
                  <c:v>1.13448E-4</c:v>
                </c:pt>
                <c:pt idx="4519" formatCode="General">
                  <c:v>1.1346E-4</c:v>
                </c:pt>
                <c:pt idx="4520" formatCode="General">
                  <c:v>1.13472E-4</c:v>
                </c:pt>
                <c:pt idx="4521" formatCode="General">
                  <c:v>1.13484E-4</c:v>
                </c:pt>
                <c:pt idx="4522" formatCode="General">
                  <c:v>1.13496E-4</c:v>
                </c:pt>
                <c:pt idx="4523" formatCode="General">
                  <c:v>1.13508E-4</c:v>
                </c:pt>
                <c:pt idx="4524" formatCode="General">
                  <c:v>1.1352E-4</c:v>
                </c:pt>
                <c:pt idx="4525" formatCode="General">
                  <c:v>1.13532E-4</c:v>
                </c:pt>
                <c:pt idx="4526" formatCode="General">
                  <c:v>1.13544E-4</c:v>
                </c:pt>
                <c:pt idx="4527" formatCode="General">
                  <c:v>1.1355599999999999E-4</c:v>
                </c:pt>
                <c:pt idx="4528" formatCode="General">
                  <c:v>1.1356799999999999E-4</c:v>
                </c:pt>
                <c:pt idx="4529" formatCode="General">
                  <c:v>1.1358600000000001E-4</c:v>
                </c:pt>
                <c:pt idx="4530" formatCode="General">
                  <c:v>1.13601E-4</c:v>
                </c:pt>
                <c:pt idx="4531" formatCode="General">
                  <c:v>1.13619E-4</c:v>
                </c:pt>
                <c:pt idx="4532" formatCode="General">
                  <c:v>1.13637E-4</c:v>
                </c:pt>
                <c:pt idx="4533" formatCode="General">
                  <c:v>1.13655E-4</c:v>
                </c:pt>
                <c:pt idx="4534" formatCode="General">
                  <c:v>1.1367299999999999E-4</c:v>
                </c:pt>
                <c:pt idx="4535" formatCode="General">
                  <c:v>1.137E-4</c:v>
                </c:pt>
                <c:pt idx="4536" formatCode="General">
                  <c:v>1.1372800000000001E-4</c:v>
                </c:pt>
                <c:pt idx="4537" formatCode="General">
                  <c:v>1.13755E-4</c:v>
                </c:pt>
                <c:pt idx="4538" formatCode="General">
                  <c:v>1.13773E-4</c:v>
                </c:pt>
                <c:pt idx="4539" formatCode="General">
                  <c:v>1.1380899999999999E-4</c:v>
                </c:pt>
                <c:pt idx="4540" formatCode="General">
                  <c:v>1.1384500000000001E-4</c:v>
                </c:pt>
                <c:pt idx="4541" formatCode="General">
                  <c:v>1.1388200000000001E-4</c:v>
                </c:pt>
                <c:pt idx="4542" formatCode="General">
                  <c:v>1.13924E-4</c:v>
                </c:pt>
                <c:pt idx="4543" formatCode="General">
                  <c:v>1.13965E-4</c:v>
                </c:pt>
                <c:pt idx="4544" formatCode="General">
                  <c:v>1.1400699999999999E-4</c:v>
                </c:pt>
                <c:pt idx="4545" formatCode="General">
                  <c:v>1.1404900000000001E-4</c:v>
                </c:pt>
                <c:pt idx="4546" formatCode="General">
                  <c:v>1.1410500000000001E-4</c:v>
                </c:pt>
                <c:pt idx="4547" formatCode="General">
                  <c:v>1.1416E-4</c:v>
                </c:pt>
                <c:pt idx="4548" formatCode="General">
                  <c:v>1.14215E-4</c:v>
                </c:pt>
                <c:pt idx="4549" formatCode="General">
                  <c:v>1.1427E-4</c:v>
                </c:pt>
                <c:pt idx="4550" formatCode="General">
                  <c:v>1.14325E-4</c:v>
                </c:pt>
                <c:pt idx="4551" formatCode="General">
                  <c:v>1.14367E-4</c:v>
                </c:pt>
                <c:pt idx="4552" formatCode="General">
                  <c:v>1.1440800000000001E-4</c:v>
                </c:pt>
                <c:pt idx="4553" formatCode="General">
                  <c:v>1.14449E-4</c:v>
                </c:pt>
                <c:pt idx="4554" formatCode="General">
                  <c:v>1.14491E-4</c:v>
                </c:pt>
                <c:pt idx="4555" formatCode="General">
                  <c:v>1.1453199999999999E-4</c:v>
                </c:pt>
                <c:pt idx="4556" formatCode="General">
                  <c:v>1.1456200000000001E-4</c:v>
                </c:pt>
                <c:pt idx="4557" formatCode="General">
                  <c:v>1.1459300000000001E-4</c:v>
                </c:pt>
                <c:pt idx="4558" formatCode="General">
                  <c:v>1.1462499999999999E-4</c:v>
                </c:pt>
                <c:pt idx="4559" formatCode="General">
                  <c:v>1.1465599999999999E-4</c:v>
                </c:pt>
                <c:pt idx="4560" formatCode="General">
                  <c:v>1.14688E-4</c:v>
                </c:pt>
                <c:pt idx="4561" formatCode="General">
                  <c:v>1.1471100000000001E-4</c:v>
                </c:pt>
                <c:pt idx="4562" formatCode="General">
                  <c:v>1.1473500000000001E-4</c:v>
                </c:pt>
                <c:pt idx="4563" formatCode="General">
                  <c:v>1.14759E-4</c:v>
                </c:pt>
                <c:pt idx="4564" formatCode="General">
                  <c:v>1.14782E-4</c:v>
                </c:pt>
                <c:pt idx="4565" formatCode="General">
                  <c:v>1.1480399999999999E-4</c:v>
                </c:pt>
                <c:pt idx="4566" formatCode="General">
                  <c:v>1.14824E-4</c:v>
                </c:pt>
                <c:pt idx="4567" formatCode="General">
                  <c:v>1.14843E-4</c:v>
                </c:pt>
                <c:pt idx="4568" formatCode="General">
                  <c:v>1.14862E-4</c:v>
                </c:pt>
                <c:pt idx="4569" formatCode="General">
                  <c:v>1.14875E-4</c:v>
                </c:pt>
                <c:pt idx="4570" formatCode="General">
                  <c:v>1.14888E-4</c:v>
                </c:pt>
                <c:pt idx="4571" formatCode="General">
                  <c:v>1.14901E-4</c:v>
                </c:pt>
                <c:pt idx="4572" formatCode="General">
                  <c:v>1.14914E-4</c:v>
                </c:pt>
                <c:pt idx="4573" formatCode="General">
                  <c:v>1.1492700000000001E-4</c:v>
                </c:pt>
                <c:pt idx="4574" formatCode="General">
                  <c:v>1.1493999999999999E-4</c:v>
                </c:pt>
                <c:pt idx="4575" formatCode="General">
                  <c:v>1.14953E-4</c:v>
                </c:pt>
                <c:pt idx="4576" formatCode="General">
                  <c:v>1.14966E-4</c:v>
                </c:pt>
                <c:pt idx="4577" formatCode="General">
                  <c:v>1.14978E-4</c:v>
                </c:pt>
                <c:pt idx="4578" formatCode="General">
                  <c:v>1.14991E-4</c:v>
                </c:pt>
                <c:pt idx="4579" formatCode="General">
                  <c:v>1.1500100000000001E-4</c:v>
                </c:pt>
                <c:pt idx="4580" formatCode="General">
                  <c:v>1.15012E-4</c:v>
                </c:pt>
                <c:pt idx="4581" formatCode="General">
                  <c:v>1.15024E-4</c:v>
                </c:pt>
                <c:pt idx="4582" formatCode="General">
                  <c:v>1.15036E-4</c:v>
                </c:pt>
                <c:pt idx="4583" formatCode="General">
                  <c:v>1.15048E-4</c:v>
                </c:pt>
                <c:pt idx="4584" formatCode="General">
                  <c:v>1.1506E-4</c:v>
                </c:pt>
                <c:pt idx="4585" formatCode="General">
                  <c:v>1.15072E-4</c:v>
                </c:pt>
                <c:pt idx="4586" formatCode="General">
                  <c:v>1.15084E-4</c:v>
                </c:pt>
                <c:pt idx="4587" formatCode="General">
                  <c:v>1.15092E-4</c:v>
                </c:pt>
                <c:pt idx="4588" formatCode="General">
                  <c:v>1.1510000000000001E-4</c:v>
                </c:pt>
                <c:pt idx="4589" formatCode="General">
                  <c:v>1.15108E-4</c:v>
                </c:pt>
                <c:pt idx="4590" formatCode="General">
                  <c:v>1.15121E-4</c:v>
                </c:pt>
                <c:pt idx="4591" formatCode="General">
                  <c:v>1.15133E-4</c:v>
                </c:pt>
                <c:pt idx="4592" formatCode="General">
                  <c:v>1.1514399999999999E-4</c:v>
                </c:pt>
                <c:pt idx="4593" formatCode="General">
                  <c:v>1.15155E-4</c:v>
                </c:pt>
                <c:pt idx="4594" formatCode="General">
                  <c:v>1.15167E-4</c:v>
                </c:pt>
                <c:pt idx="4595" formatCode="General">
                  <c:v>1.15178E-4</c:v>
                </c:pt>
                <c:pt idx="4596" formatCode="General">
                  <c:v>1.1519E-4</c:v>
                </c:pt>
                <c:pt idx="4597" formatCode="General">
                  <c:v>1.15201E-4</c:v>
                </c:pt>
                <c:pt idx="4598" formatCode="General">
                  <c:v>1.15213E-4</c:v>
                </c:pt>
                <c:pt idx="4599" formatCode="General">
                  <c:v>1.1522400000000001E-4</c:v>
                </c:pt>
                <c:pt idx="4600" formatCode="General">
                  <c:v>1.15235E-4</c:v>
                </c:pt>
                <c:pt idx="4601" formatCode="General">
                  <c:v>1.15245E-4</c:v>
                </c:pt>
                <c:pt idx="4602" formatCode="General">
                  <c:v>1.1525499999999999E-4</c:v>
                </c:pt>
                <c:pt idx="4603" formatCode="General">
                  <c:v>1.15271E-4</c:v>
                </c:pt>
                <c:pt idx="4604" formatCode="General">
                  <c:v>1.1528599999999999E-4</c:v>
                </c:pt>
                <c:pt idx="4605" formatCode="General">
                  <c:v>1.15302E-4</c:v>
                </c:pt>
                <c:pt idx="4606" formatCode="General">
                  <c:v>1.15314E-4</c:v>
                </c:pt>
                <c:pt idx="4607" formatCode="General">
                  <c:v>1.1533E-4</c:v>
                </c:pt>
                <c:pt idx="4608" formatCode="General">
                  <c:v>1.1535300000000001E-4</c:v>
                </c:pt>
                <c:pt idx="4609" formatCode="General">
                  <c:v>1.15387E-4</c:v>
                </c:pt>
                <c:pt idx="4610" formatCode="General">
                  <c:v>1.15435E-4</c:v>
                </c:pt>
                <c:pt idx="4611" formatCode="General">
                  <c:v>1.15462E-4</c:v>
                </c:pt>
                <c:pt idx="4612" formatCode="General">
                  <c:v>1.15486E-4</c:v>
                </c:pt>
                <c:pt idx="4613" formatCode="General">
                  <c:v>1.15506E-4</c:v>
                </c:pt>
                <c:pt idx="4614" formatCode="General">
                  <c:v>1.15523E-4</c:v>
                </c:pt>
                <c:pt idx="4615" formatCode="General">
                  <c:v>1.15534E-4</c:v>
                </c:pt>
                <c:pt idx="4616" formatCode="General">
                  <c:v>1.1555199999999999E-4</c:v>
                </c:pt>
                <c:pt idx="4617" formatCode="General">
                  <c:v>1.15571E-4</c:v>
                </c:pt>
                <c:pt idx="4618" formatCode="General">
                  <c:v>1.15585E-4</c:v>
                </c:pt>
                <c:pt idx="4619" formatCode="General">
                  <c:v>1.156E-4</c:v>
                </c:pt>
                <c:pt idx="4620" formatCode="General">
                  <c:v>1.15616E-4</c:v>
                </c:pt>
                <c:pt idx="4621" formatCode="General">
                  <c:v>1.15633E-4</c:v>
                </c:pt>
                <c:pt idx="4622" formatCode="General">
                  <c:v>1.15649E-4</c:v>
                </c:pt>
                <c:pt idx="4623" formatCode="General">
                  <c:v>1.15666E-4</c:v>
                </c:pt>
                <c:pt idx="4624" formatCode="General">
                  <c:v>1.15683E-4</c:v>
                </c:pt>
                <c:pt idx="4625" formatCode="General">
                  <c:v>1.15703E-4</c:v>
                </c:pt>
                <c:pt idx="4626" formatCode="General">
                  <c:v>1.1572499999999999E-4</c:v>
                </c:pt>
                <c:pt idx="4627" formatCode="General">
                  <c:v>1.1574999999999999E-4</c:v>
                </c:pt>
                <c:pt idx="4628" formatCode="General">
                  <c:v>1.15779E-4</c:v>
                </c:pt>
                <c:pt idx="4629" formatCode="General">
                  <c:v>1.15839E-4</c:v>
                </c:pt>
                <c:pt idx="4630" formatCode="General">
                  <c:v>1.15859E-4</c:v>
                </c:pt>
                <c:pt idx="4631" formatCode="General">
                  <c:v>1.1588E-4</c:v>
                </c:pt>
                <c:pt idx="4632" formatCode="General">
                  <c:v>1.1589799999999999E-4</c:v>
                </c:pt>
                <c:pt idx="4633" formatCode="General">
                  <c:v>1.15912E-4</c:v>
                </c:pt>
                <c:pt idx="4634" formatCode="General">
                  <c:v>1.15925E-4</c:v>
                </c:pt>
                <c:pt idx="4635" formatCode="General">
                  <c:v>1.15939E-4</c:v>
                </c:pt>
                <c:pt idx="4636" formatCode="General">
                  <c:v>1.15951E-4</c:v>
                </c:pt>
                <c:pt idx="4637" formatCode="General">
                  <c:v>1.15962E-4</c:v>
                </c:pt>
                <c:pt idx="4638" formatCode="General">
                  <c:v>1.15974E-4</c:v>
                </c:pt>
                <c:pt idx="4639" formatCode="General">
                  <c:v>1.1598499999999999E-4</c:v>
                </c:pt>
                <c:pt idx="4640" formatCode="General">
                  <c:v>1.1599600000000001E-4</c:v>
                </c:pt>
                <c:pt idx="4641" formatCode="General">
                  <c:v>1.16008E-4</c:v>
                </c:pt>
                <c:pt idx="4642" formatCode="General">
                  <c:v>1.16019E-4</c:v>
                </c:pt>
                <c:pt idx="4643" formatCode="General">
                  <c:v>1.16031E-4</c:v>
                </c:pt>
                <c:pt idx="4644" formatCode="General">
                  <c:v>1.16042E-4</c:v>
                </c:pt>
                <c:pt idx="4645" formatCode="General">
                  <c:v>1.1605299999999999E-4</c:v>
                </c:pt>
                <c:pt idx="4646" formatCode="General">
                  <c:v>1.1606400000000001E-4</c:v>
                </c:pt>
                <c:pt idx="4647" formatCode="General">
                  <c:v>1.16075E-4</c:v>
                </c:pt>
                <c:pt idx="4648" formatCode="General">
                  <c:v>1.16087E-4</c:v>
                </c:pt>
                <c:pt idx="4649" formatCode="General">
                  <c:v>1.16098E-4</c:v>
                </c:pt>
                <c:pt idx="4650" formatCode="General">
                  <c:v>1.16109E-4</c:v>
                </c:pt>
                <c:pt idx="4651" formatCode="General">
                  <c:v>1.1612000000000001E-4</c:v>
                </c:pt>
                <c:pt idx="4652" formatCode="General">
                  <c:v>1.16131E-4</c:v>
                </c:pt>
                <c:pt idx="4653" formatCode="General">
                  <c:v>1.16142E-4</c:v>
                </c:pt>
                <c:pt idx="4654" formatCode="General">
                  <c:v>1.1615E-4</c:v>
                </c:pt>
                <c:pt idx="4655" formatCode="General">
                  <c:v>1.1616E-4</c:v>
                </c:pt>
                <c:pt idx="4656" formatCode="General">
                  <c:v>1.1616999999999999E-4</c:v>
                </c:pt>
                <c:pt idx="4657" formatCode="General">
                  <c:v>1.1618E-4</c:v>
                </c:pt>
                <c:pt idx="4658" formatCode="General">
                  <c:v>1.1619E-4</c:v>
                </c:pt>
                <c:pt idx="4659" formatCode="General">
                  <c:v>1.1620000000000001E-4</c:v>
                </c:pt>
                <c:pt idx="4660" formatCode="General">
                  <c:v>1.1621E-4</c:v>
                </c:pt>
                <c:pt idx="4661" formatCode="General">
                  <c:v>1.1622E-4</c:v>
                </c:pt>
                <c:pt idx="4662" formatCode="General">
                  <c:v>1.1623E-4</c:v>
                </c:pt>
                <c:pt idx="4663" formatCode="General">
                  <c:v>1.1624E-4</c:v>
                </c:pt>
                <c:pt idx="4664" formatCode="General">
                  <c:v>1.1625000000000001E-4</c:v>
                </c:pt>
                <c:pt idx="4665" formatCode="General">
                  <c:v>1.1626E-4</c:v>
                </c:pt>
                <c:pt idx="4666" formatCode="General">
                  <c:v>1.1627499999999999E-4</c:v>
                </c:pt>
                <c:pt idx="4667" formatCode="General">
                  <c:v>1.1629E-4</c:v>
                </c:pt>
                <c:pt idx="4668" formatCode="General">
                  <c:v>1.1630500000000001E-4</c:v>
                </c:pt>
                <c:pt idx="4669" formatCode="General">
                  <c:v>1.1631799999999999E-4</c:v>
                </c:pt>
                <c:pt idx="4670" formatCode="General">
                  <c:v>1.16332E-4</c:v>
                </c:pt>
                <c:pt idx="4671" formatCode="General">
                  <c:v>1.16346E-4</c:v>
                </c:pt>
                <c:pt idx="4672" formatCode="General">
                  <c:v>1.1636E-4</c:v>
                </c:pt>
                <c:pt idx="4673" formatCode="General">
                  <c:v>1.16375E-4</c:v>
                </c:pt>
                <c:pt idx="4674" formatCode="General">
                  <c:v>1.16396E-4</c:v>
                </c:pt>
                <c:pt idx="4675" formatCode="General">
                  <c:v>1.16418E-4</c:v>
                </c:pt>
                <c:pt idx="4676" formatCode="General">
                  <c:v>1.16439E-4</c:v>
                </c:pt>
                <c:pt idx="4677" formatCode="General">
                  <c:v>1.16461E-4</c:v>
                </c:pt>
                <c:pt idx="4678" formatCode="General">
                  <c:v>1.16482E-4</c:v>
                </c:pt>
                <c:pt idx="4679" formatCode="General">
                  <c:v>1.16511E-4</c:v>
                </c:pt>
                <c:pt idx="4680" formatCode="General">
                  <c:v>1.16539E-4</c:v>
                </c:pt>
                <c:pt idx="4681" formatCode="General">
                  <c:v>1.16564E-4</c:v>
                </c:pt>
                <c:pt idx="4682" formatCode="General">
                  <c:v>1.166E-4</c:v>
                </c:pt>
                <c:pt idx="4683" formatCode="General">
                  <c:v>1.16637E-4</c:v>
                </c:pt>
                <c:pt idx="4684" formatCode="General">
                  <c:v>1.16673E-4</c:v>
                </c:pt>
                <c:pt idx="4685" formatCode="General">
                  <c:v>1.1671E-4</c:v>
                </c:pt>
                <c:pt idx="4686" formatCode="General">
                  <c:v>1.16746E-4</c:v>
                </c:pt>
                <c:pt idx="4687" formatCode="General">
                  <c:v>1.16783E-4</c:v>
                </c:pt>
                <c:pt idx="4688" formatCode="General">
                  <c:v>1.16832E-4</c:v>
                </c:pt>
                <c:pt idx="4689" formatCode="General">
                  <c:v>1.1688000000000001E-4</c:v>
                </c:pt>
                <c:pt idx="4690" formatCode="General">
                  <c:v>1.16929E-4</c:v>
                </c:pt>
                <c:pt idx="4691" formatCode="General">
                  <c:v>1.1698500000000001E-4</c:v>
                </c:pt>
                <c:pt idx="4692" formatCode="General">
                  <c:v>1.1704100000000001E-4</c:v>
                </c:pt>
                <c:pt idx="4693" formatCode="General">
                  <c:v>1.1709699999999999E-4</c:v>
                </c:pt>
                <c:pt idx="4694" formatCode="General">
                  <c:v>1.1715200000000001E-4</c:v>
                </c:pt>
                <c:pt idx="4695" formatCode="General">
                  <c:v>1.1722699999999999E-4</c:v>
                </c:pt>
                <c:pt idx="4696" formatCode="General">
                  <c:v>1.1730099999999999E-4</c:v>
                </c:pt>
                <c:pt idx="4697" formatCode="General">
                  <c:v>1.17376E-4</c:v>
                </c:pt>
                <c:pt idx="4698" formatCode="General">
                  <c:v>1.1745E-4</c:v>
                </c:pt>
                <c:pt idx="4699" formatCode="General">
                  <c:v>1.17562E-4</c:v>
                </c:pt>
                <c:pt idx="4700" formatCode="General">
                  <c:v>1.17674E-4</c:v>
                </c:pt>
                <c:pt idx="4701" formatCode="General">
                  <c:v>1.17785E-4</c:v>
                </c:pt>
                <c:pt idx="4702" formatCode="General">
                  <c:v>1.17897E-4</c:v>
                </c:pt>
                <c:pt idx="4703" formatCode="General">
                  <c:v>1.18046E-4</c:v>
                </c:pt>
                <c:pt idx="4704" formatCode="General">
                  <c:v>1.18195E-4</c:v>
                </c:pt>
                <c:pt idx="4705" formatCode="General">
                  <c:v>1.18344E-4</c:v>
                </c:pt>
                <c:pt idx="4706" formatCode="General">
                  <c:v>1.1849300000000001E-4</c:v>
                </c:pt>
                <c:pt idx="4707" formatCode="General">
                  <c:v>1.1871600000000001E-4</c:v>
                </c:pt>
                <c:pt idx="4708" formatCode="General">
                  <c:v>1.1891399999999999E-4</c:v>
                </c:pt>
                <c:pt idx="4709" formatCode="General">
                  <c:v>1.1911199999999999E-4</c:v>
                </c:pt>
                <c:pt idx="4710" formatCode="General">
                  <c:v>1.19375E-4</c:v>
                </c:pt>
                <c:pt idx="4711" formatCode="General">
                  <c:v>1.19639E-4</c:v>
                </c:pt>
                <c:pt idx="4712" formatCode="General">
                  <c:v>1.1977E-4</c:v>
                </c:pt>
                <c:pt idx="4713" formatCode="General">
                  <c:v>1.20054E-4</c:v>
                </c:pt>
                <c:pt idx="4714" formatCode="General">
                  <c:v>1.20338E-4</c:v>
                </c:pt>
                <c:pt idx="4715" formatCode="General">
                  <c:v>1.20716E-4</c:v>
                </c:pt>
                <c:pt idx="4716" formatCode="General">
                  <c:v>1.21094E-4</c:v>
                </c:pt>
                <c:pt idx="4717" formatCode="General">
                  <c:v>1.21475E-4</c:v>
                </c:pt>
                <c:pt idx="4718" formatCode="General">
                  <c:v>1.21858E-4</c:v>
                </c:pt>
                <c:pt idx="4719" formatCode="General">
                  <c:v>1.2214600000000001E-4</c:v>
                </c:pt>
                <c:pt idx="4720" formatCode="General">
                  <c:v>1.22433E-4</c:v>
                </c:pt>
                <c:pt idx="4721" formatCode="General">
                  <c:v>1.2272100000000001E-4</c:v>
                </c:pt>
                <c:pt idx="4722" formatCode="General">
                  <c:v>1.22994E-4</c:v>
                </c:pt>
                <c:pt idx="4723" formatCode="General">
                  <c:v>1.2325899999999999E-4</c:v>
                </c:pt>
                <c:pt idx="4724" formatCode="General">
                  <c:v>1.2352500000000001E-4</c:v>
                </c:pt>
                <c:pt idx="4725" formatCode="General">
                  <c:v>1.2379000000000001E-4</c:v>
                </c:pt>
                <c:pt idx="4726" formatCode="General">
                  <c:v>1.24055E-4</c:v>
                </c:pt>
                <c:pt idx="4727" formatCode="General">
                  <c:v>1.2432E-4</c:v>
                </c:pt>
                <c:pt idx="4728" formatCode="General">
                  <c:v>1.2458599999999999E-4</c:v>
                </c:pt>
                <c:pt idx="4729" formatCode="General">
                  <c:v>1.2485099999999999E-4</c:v>
                </c:pt>
                <c:pt idx="4730" formatCode="General">
                  <c:v>1.2511600000000001E-4</c:v>
                </c:pt>
                <c:pt idx="4731" formatCode="General">
                  <c:v>1.2529300000000001E-4</c:v>
                </c:pt>
                <c:pt idx="4732" formatCode="General">
                  <c:v>1.2547E-4</c:v>
                </c:pt>
                <c:pt idx="4733" formatCode="General">
                  <c:v>1.25647E-4</c:v>
                </c:pt>
                <c:pt idx="4734" formatCode="General">
                  <c:v>1.2587899999999999E-4</c:v>
                </c:pt>
                <c:pt idx="4735" formatCode="General">
                  <c:v>1.2603399999999999E-4</c:v>
                </c:pt>
                <c:pt idx="4736" formatCode="General">
                  <c:v>1.2618899999999999E-4</c:v>
                </c:pt>
                <c:pt idx="4737" formatCode="General">
                  <c:v>1.2634300000000001E-4</c:v>
                </c:pt>
                <c:pt idx="4738" formatCode="General">
                  <c:v>1.2649800000000001E-4</c:v>
                </c:pt>
                <c:pt idx="4739" formatCode="General">
                  <c:v>1.2665300000000001E-4</c:v>
                </c:pt>
                <c:pt idx="4740" formatCode="General">
                  <c:v>1.2680800000000001E-4</c:v>
                </c:pt>
                <c:pt idx="4741" formatCode="General">
                  <c:v>1.2693200000000001E-4</c:v>
                </c:pt>
                <c:pt idx="4742" formatCode="General">
                  <c:v>1.2707300000000001E-4</c:v>
                </c:pt>
                <c:pt idx="4743" formatCode="General">
                  <c:v>1.27167E-4</c:v>
                </c:pt>
                <c:pt idx="4744" formatCode="General">
                  <c:v>1.2726099999999999E-4</c:v>
                </c:pt>
                <c:pt idx="4745" formatCode="General">
                  <c:v>1.27355E-4</c:v>
                </c:pt>
                <c:pt idx="4746" formatCode="General">
                  <c:v>1.2742499999999999E-4</c:v>
                </c:pt>
                <c:pt idx="4747" formatCode="General">
                  <c:v>1.27496E-4</c:v>
                </c:pt>
                <c:pt idx="4748" formatCode="General">
                  <c:v>1.2754300000000001E-4</c:v>
                </c:pt>
                <c:pt idx="4749" formatCode="General">
                  <c:v>1.2757799999999999E-4</c:v>
                </c:pt>
                <c:pt idx="4750" formatCode="General">
                  <c:v>1.27613E-4</c:v>
                </c:pt>
                <c:pt idx="4751" formatCode="General">
                  <c:v>1.27646E-4</c:v>
                </c:pt>
                <c:pt idx="4752" formatCode="General">
                  <c:v>1.27675E-4</c:v>
                </c:pt>
                <c:pt idx="4753" formatCode="General">
                  <c:v>1.2769499999999999E-4</c:v>
                </c:pt>
                <c:pt idx="4754" formatCode="General">
                  <c:v>1.2771399999999999E-4</c:v>
                </c:pt>
                <c:pt idx="4755" formatCode="General">
                  <c:v>1.2773299999999999E-4</c:v>
                </c:pt>
                <c:pt idx="4756" formatCode="General">
                  <c:v>1.2775300000000001E-4</c:v>
                </c:pt>
                <c:pt idx="4757" formatCode="General">
                  <c:v>1.2777200000000001E-4</c:v>
                </c:pt>
                <c:pt idx="4758" formatCode="General">
                  <c:v>1.2779100000000001E-4</c:v>
                </c:pt>
                <c:pt idx="4759" formatCode="General">
                  <c:v>1.27811E-4</c:v>
                </c:pt>
                <c:pt idx="4760" formatCode="General">
                  <c:v>1.2783E-4</c:v>
                </c:pt>
                <c:pt idx="4761" formatCode="General">
                  <c:v>1.2784999999999999E-4</c:v>
                </c:pt>
                <c:pt idx="4762" formatCode="General">
                  <c:v>1.2786399999999999E-4</c:v>
                </c:pt>
                <c:pt idx="4763" formatCode="General">
                  <c:v>1.2787900000000001E-4</c:v>
                </c:pt>
                <c:pt idx="4764" formatCode="General">
                  <c:v>1.2789799999999999E-4</c:v>
                </c:pt>
                <c:pt idx="4765" formatCode="General">
                  <c:v>1.2791699999999999E-4</c:v>
                </c:pt>
                <c:pt idx="4766" formatCode="General">
                  <c:v>1.2793700000000001E-4</c:v>
                </c:pt>
                <c:pt idx="4767" formatCode="General">
                  <c:v>1.2795499999999999E-4</c:v>
                </c:pt>
                <c:pt idx="4768" formatCode="General">
                  <c:v>1.2797199999999999E-4</c:v>
                </c:pt>
                <c:pt idx="4769" formatCode="General">
                  <c:v>1.2798900000000001E-4</c:v>
                </c:pt>
                <c:pt idx="4770" formatCode="General">
                  <c:v>1.2801499999999999E-4</c:v>
                </c:pt>
                <c:pt idx="4771" formatCode="General">
                  <c:v>1.2804E-4</c:v>
                </c:pt>
                <c:pt idx="4772" formatCode="General">
                  <c:v>1.28083E-4</c:v>
                </c:pt>
                <c:pt idx="4773" formatCode="General">
                  <c:v>1.28124E-4</c:v>
                </c:pt>
                <c:pt idx="4774" formatCode="General">
                  <c:v>1.28155E-4</c:v>
                </c:pt>
                <c:pt idx="4775" formatCode="General">
                  <c:v>1.2818199999999999E-4</c:v>
                </c:pt>
                <c:pt idx="4776" formatCode="General">
                  <c:v>1.2820799999999999E-4</c:v>
                </c:pt>
                <c:pt idx="4777" formatCode="General">
                  <c:v>1.2822899999999999E-4</c:v>
                </c:pt>
                <c:pt idx="4778" formatCode="General">
                  <c:v>1.2824700000000001E-4</c:v>
                </c:pt>
                <c:pt idx="4779" formatCode="General">
                  <c:v>1.28269E-4</c:v>
                </c:pt>
                <c:pt idx="4780" formatCode="General">
                  <c:v>1.28288E-4</c:v>
                </c:pt>
                <c:pt idx="4781" formatCode="General">
                  <c:v>1.2830799999999999E-4</c:v>
                </c:pt>
                <c:pt idx="4782" formatCode="General">
                  <c:v>1.2832499999999999E-4</c:v>
                </c:pt>
                <c:pt idx="4783" formatCode="General">
                  <c:v>1.2834200000000001E-4</c:v>
                </c:pt>
                <c:pt idx="4784" formatCode="General">
                  <c:v>1.2836100000000001E-4</c:v>
                </c:pt>
                <c:pt idx="4785" formatCode="General">
                  <c:v>1.28381E-4</c:v>
                </c:pt>
                <c:pt idx="4786" formatCode="General">
                  <c:v>1.2840400000000001E-4</c:v>
                </c:pt>
                <c:pt idx="4787" formatCode="General">
                  <c:v>1.28431E-4</c:v>
                </c:pt>
                <c:pt idx="4788" formatCode="General">
                  <c:v>1.2845700000000001E-4</c:v>
                </c:pt>
                <c:pt idx="4789" formatCode="General">
                  <c:v>1.28498E-4</c:v>
                </c:pt>
                <c:pt idx="4790" formatCode="General">
                  <c:v>1.2855200000000001E-4</c:v>
                </c:pt>
                <c:pt idx="4791" formatCode="General">
                  <c:v>1.2858499999999999E-4</c:v>
                </c:pt>
                <c:pt idx="4792" formatCode="General">
                  <c:v>1.2860700000000001E-4</c:v>
                </c:pt>
                <c:pt idx="4793" formatCode="General">
                  <c:v>1.28629E-4</c:v>
                </c:pt>
                <c:pt idx="4794" formatCode="General">
                  <c:v>1.2865199999999999E-4</c:v>
                </c:pt>
                <c:pt idx="4795" formatCode="General">
                  <c:v>1.2867400000000001E-4</c:v>
                </c:pt>
                <c:pt idx="4796" formatCode="General">
                  <c:v>1.28696E-4</c:v>
                </c:pt>
                <c:pt idx="4797" formatCode="General">
                  <c:v>1.28713E-4</c:v>
                </c:pt>
                <c:pt idx="4798" formatCode="General">
                  <c:v>1.2873100000000001E-4</c:v>
                </c:pt>
                <c:pt idx="4799" formatCode="General">
                  <c:v>1.28749E-4</c:v>
                </c:pt>
                <c:pt idx="4800" formatCode="General">
                  <c:v>1.28768E-4</c:v>
                </c:pt>
                <c:pt idx="4801" formatCode="General">
                  <c:v>1.2878E-4</c:v>
                </c:pt>
                <c:pt idx="4802" formatCode="General">
                  <c:v>1.28804E-4</c:v>
                </c:pt>
                <c:pt idx="4803" formatCode="General">
                  <c:v>1.2882799999999999E-4</c:v>
                </c:pt>
                <c:pt idx="4804" formatCode="General">
                  <c:v>1.2885300000000001E-4</c:v>
                </c:pt>
                <c:pt idx="4805" formatCode="General">
                  <c:v>1.2887700000000001E-4</c:v>
                </c:pt>
                <c:pt idx="4806" formatCode="General">
                  <c:v>1.28901E-4</c:v>
                </c:pt>
                <c:pt idx="4807" formatCode="General">
                  <c:v>1.2893799999999999E-4</c:v>
                </c:pt>
                <c:pt idx="4808" formatCode="General">
                  <c:v>1.2897399999999999E-4</c:v>
                </c:pt>
                <c:pt idx="4809" formatCode="General">
                  <c:v>1.29023E-4</c:v>
                </c:pt>
                <c:pt idx="4810" formatCode="General">
                  <c:v>1.2907199999999999E-4</c:v>
                </c:pt>
                <c:pt idx="4811" formatCode="General">
                  <c:v>1.2912399999999999E-4</c:v>
                </c:pt>
                <c:pt idx="4812" formatCode="General">
                  <c:v>1.2917899999999999E-4</c:v>
                </c:pt>
                <c:pt idx="4813" formatCode="General">
                  <c:v>1.2923399999999999E-4</c:v>
                </c:pt>
                <c:pt idx="4814" formatCode="General">
                  <c:v>1.29317E-4</c:v>
                </c:pt>
                <c:pt idx="4815" formatCode="General">
                  <c:v>1.2937199999999999E-4</c:v>
                </c:pt>
                <c:pt idx="4816" formatCode="General">
                  <c:v>1.2942699999999999E-4</c:v>
                </c:pt>
                <c:pt idx="4817" formatCode="General">
                  <c:v>1.2948300000000001E-4</c:v>
                </c:pt>
                <c:pt idx="4818" formatCode="General">
                  <c:v>1.2953800000000001E-4</c:v>
                </c:pt>
                <c:pt idx="4819" formatCode="General">
                  <c:v>1.29589E-4</c:v>
                </c:pt>
                <c:pt idx="4820" formatCode="General">
                  <c:v>1.29641E-4</c:v>
                </c:pt>
                <c:pt idx="4821" formatCode="General">
                  <c:v>1.2969199999999999E-4</c:v>
                </c:pt>
                <c:pt idx="4822" formatCode="General">
                  <c:v>1.29744E-4</c:v>
                </c:pt>
                <c:pt idx="4823" formatCode="General">
                  <c:v>1.29796E-4</c:v>
                </c:pt>
                <c:pt idx="4824" formatCode="General">
                  <c:v>1.2984699999999999E-4</c:v>
                </c:pt>
                <c:pt idx="4825" formatCode="General">
                  <c:v>1.29899E-4</c:v>
                </c:pt>
                <c:pt idx="4826" formatCode="General">
                  <c:v>1.2994999999999999E-4</c:v>
                </c:pt>
                <c:pt idx="4827" formatCode="General">
                  <c:v>1.3000300000000001E-4</c:v>
                </c:pt>
                <c:pt idx="4828" formatCode="General">
                  <c:v>1.3005699999999999E-4</c:v>
                </c:pt>
                <c:pt idx="4829" formatCode="General">
                  <c:v>1.3011000000000001E-4</c:v>
                </c:pt>
                <c:pt idx="4830" formatCode="General">
                  <c:v>1.3016300000000001E-4</c:v>
                </c:pt>
                <c:pt idx="4831" formatCode="General">
                  <c:v>1.3019799999999999E-4</c:v>
                </c:pt>
                <c:pt idx="4832" formatCode="General">
                  <c:v>1.3023399999999999E-4</c:v>
                </c:pt>
                <c:pt idx="4833" formatCode="General">
                  <c:v>1.3027700000000001E-4</c:v>
                </c:pt>
                <c:pt idx="4834" formatCode="General">
                  <c:v>1.30321E-4</c:v>
                </c:pt>
                <c:pt idx="4835" formatCode="General">
                  <c:v>1.30364E-4</c:v>
                </c:pt>
                <c:pt idx="4836" formatCode="General">
                  <c:v>1.30393E-4</c:v>
                </c:pt>
                <c:pt idx="4837" formatCode="General">
                  <c:v>1.3042199999999999E-4</c:v>
                </c:pt>
                <c:pt idx="4838" formatCode="General">
                  <c:v>1.3045099999999999E-4</c:v>
                </c:pt>
                <c:pt idx="4839" formatCode="General">
                  <c:v>1.30479E-4</c:v>
                </c:pt>
                <c:pt idx="4840" formatCode="General">
                  <c:v>1.3050400000000001E-4</c:v>
                </c:pt>
                <c:pt idx="4841" formatCode="General">
                  <c:v>1.3053000000000001E-4</c:v>
                </c:pt>
                <c:pt idx="4842" formatCode="General">
                  <c:v>1.3055599999999999E-4</c:v>
                </c:pt>
                <c:pt idx="4843" formatCode="General">
                  <c:v>1.3058199999999999E-4</c:v>
                </c:pt>
                <c:pt idx="4844" formatCode="General">
                  <c:v>1.3060799999999999E-4</c:v>
                </c:pt>
                <c:pt idx="4845" formatCode="General">
                  <c:v>1.3063300000000001E-4</c:v>
                </c:pt>
                <c:pt idx="4846" formatCode="General">
                  <c:v>1.3065900000000001E-4</c:v>
                </c:pt>
                <c:pt idx="4847" formatCode="General">
                  <c:v>1.30684E-4</c:v>
                </c:pt>
                <c:pt idx="4848" formatCode="General">
                  <c:v>1.3070700000000001E-4</c:v>
                </c:pt>
                <c:pt idx="4849" formatCode="General">
                  <c:v>1.3072999999999999E-4</c:v>
                </c:pt>
                <c:pt idx="4850" formatCode="General">
                  <c:v>1.30753E-4</c:v>
                </c:pt>
                <c:pt idx="4851" formatCode="General">
                  <c:v>1.3077100000000001E-4</c:v>
                </c:pt>
                <c:pt idx="4852" formatCode="General">
                  <c:v>1.3078800000000001E-4</c:v>
                </c:pt>
                <c:pt idx="4853" formatCode="General">
                  <c:v>1.3080500000000001E-4</c:v>
                </c:pt>
                <c:pt idx="4854" formatCode="General">
                  <c:v>1.3082299999999999E-4</c:v>
                </c:pt>
                <c:pt idx="4855" formatCode="General">
                  <c:v>1.3083999999999999E-4</c:v>
                </c:pt>
                <c:pt idx="4856" formatCode="General">
                  <c:v>1.30858E-4</c:v>
                </c:pt>
                <c:pt idx="4857" formatCode="General">
                  <c:v>1.3087600000000001E-4</c:v>
                </c:pt>
                <c:pt idx="4858" formatCode="General">
                  <c:v>1.30894E-4</c:v>
                </c:pt>
                <c:pt idx="4859" formatCode="General">
                  <c:v>1.3090700000000001E-4</c:v>
                </c:pt>
                <c:pt idx="4860" formatCode="General">
                  <c:v>1.3092099999999999E-4</c:v>
                </c:pt>
                <c:pt idx="4861" formatCode="General">
                  <c:v>1.30934E-4</c:v>
                </c:pt>
                <c:pt idx="4862" formatCode="General">
                  <c:v>1.3094800000000001E-4</c:v>
                </c:pt>
                <c:pt idx="4863" formatCode="General">
                  <c:v>1.30961E-4</c:v>
                </c:pt>
                <c:pt idx="4864" formatCode="General">
                  <c:v>1.30975E-4</c:v>
                </c:pt>
                <c:pt idx="4865" formatCode="General">
                  <c:v>1.3098799999999999E-4</c:v>
                </c:pt>
                <c:pt idx="4866" formatCode="General">
                  <c:v>1.3100199999999999E-4</c:v>
                </c:pt>
                <c:pt idx="4867" formatCode="General">
                  <c:v>1.3101599999999999E-4</c:v>
                </c:pt>
                <c:pt idx="4868" formatCode="General">
                  <c:v>1.3103E-4</c:v>
                </c:pt>
                <c:pt idx="4869" formatCode="General">
                  <c:v>1.31044E-4</c:v>
                </c:pt>
                <c:pt idx="4870" formatCode="General">
                  <c:v>1.3105899999999999E-4</c:v>
                </c:pt>
                <c:pt idx="4871" formatCode="General">
                  <c:v>1.31073E-4</c:v>
                </c:pt>
                <c:pt idx="4872" formatCode="General">
                  <c:v>1.31087E-4</c:v>
                </c:pt>
                <c:pt idx="4873" formatCode="General">
                  <c:v>1.31101E-4</c:v>
                </c:pt>
                <c:pt idx="4874" formatCode="General">
                  <c:v>1.3111500000000001E-4</c:v>
                </c:pt>
                <c:pt idx="4875" formatCode="General">
                  <c:v>1.31132E-4</c:v>
                </c:pt>
                <c:pt idx="4876" formatCode="General">
                  <c:v>1.31149E-4</c:v>
                </c:pt>
                <c:pt idx="4877" formatCode="General">
                  <c:v>1.3116500000000001E-4</c:v>
                </c:pt>
                <c:pt idx="4878" formatCode="General">
                  <c:v>1.3118200000000001E-4</c:v>
                </c:pt>
                <c:pt idx="4879" formatCode="General">
                  <c:v>1.31199E-4</c:v>
                </c:pt>
                <c:pt idx="4880" formatCode="General">
                  <c:v>1.3121399999999999E-4</c:v>
                </c:pt>
                <c:pt idx="4881" formatCode="General">
                  <c:v>1.3123E-4</c:v>
                </c:pt>
                <c:pt idx="4882" formatCode="General">
                  <c:v>1.3124999999999999E-4</c:v>
                </c:pt>
                <c:pt idx="4883" formatCode="General">
                  <c:v>1.31271E-4</c:v>
                </c:pt>
                <c:pt idx="4884" formatCode="General">
                  <c:v>1.31295E-4</c:v>
                </c:pt>
                <c:pt idx="4885" formatCode="General">
                  <c:v>1.3132000000000001E-4</c:v>
                </c:pt>
                <c:pt idx="4886" formatCode="General">
                  <c:v>1.3137399999999999E-4</c:v>
                </c:pt>
                <c:pt idx="4887" formatCode="General">
                  <c:v>1.3140999999999999E-4</c:v>
                </c:pt>
                <c:pt idx="4888" formatCode="General">
                  <c:v>1.31435E-4</c:v>
                </c:pt>
                <c:pt idx="4889" formatCode="General">
                  <c:v>1.3145999999999999E-4</c:v>
                </c:pt>
                <c:pt idx="4890" formatCode="General">
                  <c:v>1.3148500000000001E-4</c:v>
                </c:pt>
                <c:pt idx="4891" formatCode="General">
                  <c:v>1.3150299999999999E-4</c:v>
                </c:pt>
                <c:pt idx="4892" formatCode="General">
                  <c:v>1.31521E-4</c:v>
                </c:pt>
                <c:pt idx="4893" formatCode="General">
                  <c:v>1.3153899999999999E-4</c:v>
                </c:pt>
                <c:pt idx="4894" formatCode="General">
                  <c:v>1.31557E-4</c:v>
                </c:pt>
                <c:pt idx="4895" formatCode="General">
                  <c:v>1.3157699999999999E-4</c:v>
                </c:pt>
                <c:pt idx="4896" formatCode="General">
                  <c:v>1.3159900000000001E-4</c:v>
                </c:pt>
                <c:pt idx="4897" formatCode="General">
                  <c:v>1.316E-4</c:v>
                </c:pt>
                <c:pt idx="4898" formatCode="General">
                  <c:v>1.3162100000000001E-4</c:v>
                </c:pt>
                <c:pt idx="4899" formatCode="General">
                  <c:v>1.31641E-4</c:v>
                </c:pt>
                <c:pt idx="4900" formatCode="General">
                  <c:v>1.3166299999999999E-4</c:v>
                </c:pt>
                <c:pt idx="4901" formatCode="General">
                  <c:v>1.3167499999999999E-4</c:v>
                </c:pt>
                <c:pt idx="4902" formatCode="General">
                  <c:v>1.3169899999999999E-4</c:v>
                </c:pt>
                <c:pt idx="4903" formatCode="General">
                  <c:v>1.31724E-4</c:v>
                </c:pt>
                <c:pt idx="4904" formatCode="General">
                  <c:v>1.31748E-4</c:v>
                </c:pt>
                <c:pt idx="4905" formatCode="General">
                  <c:v>1.3177299999999999E-4</c:v>
                </c:pt>
                <c:pt idx="4906" formatCode="General">
                  <c:v>1.31812E-4</c:v>
                </c:pt>
                <c:pt idx="4907" formatCode="General">
                  <c:v>1.31872E-4</c:v>
                </c:pt>
                <c:pt idx="4908" formatCode="General">
                  <c:v>1.3189699999999999E-4</c:v>
                </c:pt>
                <c:pt idx="4909" formatCode="General">
                  <c:v>1.31922E-4</c:v>
                </c:pt>
                <c:pt idx="4910" formatCode="General">
                  <c:v>1.3194199999999999E-4</c:v>
                </c:pt>
                <c:pt idx="4911" formatCode="General">
                  <c:v>1.31963E-4</c:v>
                </c:pt>
                <c:pt idx="4912" formatCode="General">
                  <c:v>1.3197799999999999E-4</c:v>
                </c:pt>
                <c:pt idx="4913" formatCode="General">
                  <c:v>1.31994E-4</c:v>
                </c:pt>
                <c:pt idx="4914" formatCode="General">
                  <c:v>1.3201099999999999E-4</c:v>
                </c:pt>
                <c:pt idx="4915" formatCode="General">
                  <c:v>1.3202299999999999E-4</c:v>
                </c:pt>
                <c:pt idx="4916" formatCode="General">
                  <c:v>1.3203600000000001E-4</c:v>
                </c:pt>
                <c:pt idx="4917" formatCode="General">
                  <c:v>1.3204800000000001E-4</c:v>
                </c:pt>
                <c:pt idx="4918" formatCode="General">
                  <c:v>1.3206099999999999E-4</c:v>
                </c:pt>
                <c:pt idx="4919" formatCode="General">
                  <c:v>1.3207400000000001E-4</c:v>
                </c:pt>
                <c:pt idx="4920" formatCode="General">
                  <c:v>1.3208600000000001E-4</c:v>
                </c:pt>
                <c:pt idx="4921" formatCode="General">
                  <c:v>1.32099E-4</c:v>
                </c:pt>
                <c:pt idx="4922" formatCode="General">
                  <c:v>1.3211399999999999E-4</c:v>
                </c:pt>
                <c:pt idx="4923" formatCode="General">
                  <c:v>1.3212599999999999E-4</c:v>
                </c:pt>
                <c:pt idx="4924" formatCode="General">
                  <c:v>1.32139E-4</c:v>
                </c:pt>
                <c:pt idx="4925" formatCode="General">
                  <c:v>1.32151E-4</c:v>
                </c:pt>
                <c:pt idx="4926" formatCode="General">
                  <c:v>1.3216399999999999E-4</c:v>
                </c:pt>
                <c:pt idx="4927" formatCode="General">
                  <c:v>1.3217599999999999E-4</c:v>
                </c:pt>
                <c:pt idx="4928" formatCode="General">
                  <c:v>1.32189E-4</c:v>
                </c:pt>
                <c:pt idx="4929" formatCode="General">
                  <c:v>1.3220199999999999E-4</c:v>
                </c:pt>
                <c:pt idx="4930" formatCode="General">
                  <c:v>1.3221399999999999E-4</c:v>
                </c:pt>
                <c:pt idx="4931" formatCode="General">
                  <c:v>1.3222700000000001E-4</c:v>
                </c:pt>
                <c:pt idx="4932" formatCode="General">
                  <c:v>1.3223900000000001E-4</c:v>
                </c:pt>
                <c:pt idx="4933" formatCode="General">
                  <c:v>1.3225499999999999E-4</c:v>
                </c:pt>
                <c:pt idx="4934" formatCode="General">
                  <c:v>1.3227000000000001E-4</c:v>
                </c:pt>
                <c:pt idx="4935" formatCode="General">
                  <c:v>1.3228599999999999E-4</c:v>
                </c:pt>
                <c:pt idx="4936" formatCode="General">
                  <c:v>1.3230100000000001E-4</c:v>
                </c:pt>
                <c:pt idx="4937" formatCode="General">
                  <c:v>1.3231699999999999E-4</c:v>
                </c:pt>
                <c:pt idx="4938" formatCode="General">
                  <c:v>1.3233200000000001E-4</c:v>
                </c:pt>
                <c:pt idx="4939" formatCode="General">
                  <c:v>1.3234799999999999E-4</c:v>
                </c:pt>
                <c:pt idx="4940" formatCode="General">
                  <c:v>1.3236300000000001E-4</c:v>
                </c:pt>
                <c:pt idx="4941" formatCode="General">
                  <c:v>1.32378E-4</c:v>
                </c:pt>
                <c:pt idx="4942" formatCode="General">
                  <c:v>1.3239400000000001E-4</c:v>
                </c:pt>
                <c:pt idx="4943" formatCode="General">
                  <c:v>1.3240999999999999E-4</c:v>
                </c:pt>
                <c:pt idx="4944" formatCode="General">
                  <c:v>1.3242700000000001E-4</c:v>
                </c:pt>
                <c:pt idx="4945" formatCode="General">
                  <c:v>1.32445E-4</c:v>
                </c:pt>
                <c:pt idx="4946" formatCode="General">
                  <c:v>1.3246199999999999E-4</c:v>
                </c:pt>
                <c:pt idx="4947" formatCode="General">
                  <c:v>1.32485E-4</c:v>
                </c:pt>
                <c:pt idx="4948" formatCode="General">
                  <c:v>1.32509E-4</c:v>
                </c:pt>
                <c:pt idx="4949" formatCode="General">
                  <c:v>1.3253200000000001E-4</c:v>
                </c:pt>
                <c:pt idx="4950" formatCode="General">
                  <c:v>1.3255499999999999E-4</c:v>
                </c:pt>
                <c:pt idx="4951" formatCode="General">
                  <c:v>1.32578E-4</c:v>
                </c:pt>
                <c:pt idx="4952" formatCode="General">
                  <c:v>1.32605E-4</c:v>
                </c:pt>
                <c:pt idx="4953" formatCode="General">
                  <c:v>1.32636E-4</c:v>
                </c:pt>
                <c:pt idx="4954" formatCode="General">
                  <c:v>1.32667E-4</c:v>
                </c:pt>
                <c:pt idx="4955" formatCode="General">
                  <c:v>1.32698E-4</c:v>
                </c:pt>
                <c:pt idx="4956" formatCode="General">
                  <c:v>1.32729E-4</c:v>
                </c:pt>
                <c:pt idx="4957" formatCode="General">
                  <c:v>1.3276E-4</c:v>
                </c:pt>
                <c:pt idx="4958" formatCode="General">
                  <c:v>1.32791E-4</c:v>
                </c:pt>
                <c:pt idx="4959" formatCode="General">
                  <c:v>1.32822E-4</c:v>
                </c:pt>
                <c:pt idx="4960" formatCode="General">
                  <c:v>1.3285700000000001E-4</c:v>
                </c:pt>
                <c:pt idx="4961" formatCode="General">
                  <c:v>1.3289500000000001E-4</c:v>
                </c:pt>
                <c:pt idx="4962" formatCode="General">
                  <c:v>1.32934E-4</c:v>
                </c:pt>
                <c:pt idx="4963" formatCode="General">
                  <c:v>1.3297299999999999E-4</c:v>
                </c:pt>
                <c:pt idx="4964" formatCode="General">
                  <c:v>1.3301099999999999E-4</c:v>
                </c:pt>
                <c:pt idx="4965" formatCode="General">
                  <c:v>1.3305000000000001E-4</c:v>
                </c:pt>
                <c:pt idx="4966" formatCode="General">
                  <c:v>1.33089E-4</c:v>
                </c:pt>
                <c:pt idx="4967" formatCode="General">
                  <c:v>1.33127E-4</c:v>
                </c:pt>
                <c:pt idx="4968" formatCode="General">
                  <c:v>1.3316900000000001E-4</c:v>
                </c:pt>
                <c:pt idx="4969" formatCode="General">
                  <c:v>1.3321399999999999E-4</c:v>
                </c:pt>
                <c:pt idx="4970" formatCode="General">
                  <c:v>1.3325899999999999E-4</c:v>
                </c:pt>
                <c:pt idx="4971" formatCode="General">
                  <c:v>1.3330500000000001E-4</c:v>
                </c:pt>
                <c:pt idx="4972" formatCode="General">
                  <c:v>1.3334999999999999E-4</c:v>
                </c:pt>
                <c:pt idx="4973" formatCode="General">
                  <c:v>1.3339499999999999E-4</c:v>
                </c:pt>
                <c:pt idx="4974" formatCode="General">
                  <c:v>1.3346199999999999E-4</c:v>
                </c:pt>
                <c:pt idx="4975" formatCode="General">
                  <c:v>1.3350800000000001E-4</c:v>
                </c:pt>
                <c:pt idx="4976" formatCode="General">
                  <c:v>1.33566E-4</c:v>
                </c:pt>
                <c:pt idx="4977" formatCode="General">
                  <c:v>1.3362399999999999E-4</c:v>
                </c:pt>
                <c:pt idx="4978" formatCode="General">
                  <c:v>1.3368200000000001E-4</c:v>
                </c:pt>
                <c:pt idx="4979" formatCode="General">
                  <c:v>1.3374E-4</c:v>
                </c:pt>
                <c:pt idx="4980" formatCode="General">
                  <c:v>1.33798E-4</c:v>
                </c:pt>
                <c:pt idx="4981" formatCode="General">
                  <c:v>1.3385599999999999E-4</c:v>
                </c:pt>
                <c:pt idx="4982" formatCode="General">
                  <c:v>1.33943E-4</c:v>
                </c:pt>
                <c:pt idx="4983" formatCode="General">
                  <c:v>1.3401E-4</c:v>
                </c:pt>
                <c:pt idx="4984" formatCode="General">
                  <c:v>1.3408800000000001E-4</c:v>
                </c:pt>
                <c:pt idx="4985" formatCode="General">
                  <c:v>1.34165E-4</c:v>
                </c:pt>
                <c:pt idx="4986" formatCode="General">
                  <c:v>1.3424199999999999E-4</c:v>
                </c:pt>
                <c:pt idx="4987" formatCode="General">
                  <c:v>1.3432E-4</c:v>
                </c:pt>
                <c:pt idx="4988" formatCode="General">
                  <c:v>1.3439699999999999E-4</c:v>
                </c:pt>
                <c:pt idx="4989" formatCode="General">
                  <c:v>1.3447399999999999E-4</c:v>
                </c:pt>
                <c:pt idx="4990" formatCode="General">
                  <c:v>1.34552E-4</c:v>
                </c:pt>
                <c:pt idx="4991" formatCode="General">
                  <c:v>1.34642E-4</c:v>
                </c:pt>
                <c:pt idx="4992" formatCode="General">
                  <c:v>1.34745E-4</c:v>
                </c:pt>
                <c:pt idx="4993" formatCode="General">
                  <c:v>1.3484799999999999E-4</c:v>
                </c:pt>
                <c:pt idx="4994" formatCode="General">
                  <c:v>1.3495099999999999E-4</c:v>
                </c:pt>
                <c:pt idx="4995" formatCode="General">
                  <c:v>1.3505400000000001E-4</c:v>
                </c:pt>
                <c:pt idx="4996" formatCode="General">
                  <c:v>1.3515700000000001E-4</c:v>
                </c:pt>
                <c:pt idx="4997" formatCode="General">
                  <c:v>1.3526E-4</c:v>
                </c:pt>
                <c:pt idx="4998" formatCode="General">
                  <c:v>1.3536399999999999E-4</c:v>
                </c:pt>
                <c:pt idx="4999" formatCode="General">
                  <c:v>1.3548E-4</c:v>
                </c:pt>
                <c:pt idx="5000" formatCode="General">
                  <c:v>1.3560800000000001E-4</c:v>
                </c:pt>
                <c:pt idx="5001" formatCode="General">
                  <c:v>1.3573700000000001E-4</c:v>
                </c:pt>
                <c:pt idx="5002" formatCode="General">
                  <c:v>1.35866E-4</c:v>
                </c:pt>
                <c:pt idx="5003" formatCode="General">
                  <c:v>1.35995E-4</c:v>
                </c:pt>
                <c:pt idx="5004" formatCode="General">
                  <c:v>1.36124E-4</c:v>
                </c:pt>
                <c:pt idx="5005" formatCode="General">
                  <c:v>1.36253E-4</c:v>
                </c:pt>
                <c:pt idx="5006" formatCode="General">
                  <c:v>1.36382E-4</c:v>
                </c:pt>
                <c:pt idx="5007" formatCode="General">
                  <c:v>1.3654300000000001E-4</c:v>
                </c:pt>
                <c:pt idx="5008" formatCode="General">
                  <c:v>1.3663999999999999E-4</c:v>
                </c:pt>
                <c:pt idx="5009" formatCode="General">
                  <c:v>1.36833E-4</c:v>
                </c:pt>
                <c:pt idx="5010" formatCode="General">
                  <c:v>1.37026E-4</c:v>
                </c:pt>
                <c:pt idx="5011" formatCode="General">
                  <c:v>1.3721999999999999E-4</c:v>
                </c:pt>
                <c:pt idx="5012" formatCode="General">
                  <c:v>1.3741299999999999E-4</c:v>
                </c:pt>
                <c:pt idx="5013" formatCode="General">
                  <c:v>1.37606E-4</c:v>
                </c:pt>
                <c:pt idx="5014" formatCode="General">
                  <c:v>1.3779999999999999E-4</c:v>
                </c:pt>
                <c:pt idx="5015" formatCode="General">
                  <c:v>1.3799299999999999E-4</c:v>
                </c:pt>
                <c:pt idx="5016" formatCode="General">
                  <c:v>1.38183E-4</c:v>
                </c:pt>
                <c:pt idx="5017" formatCode="General">
                  <c:v>1.3837300000000001E-4</c:v>
                </c:pt>
                <c:pt idx="5018" formatCode="General">
                  <c:v>1.3856400000000001E-4</c:v>
                </c:pt>
                <c:pt idx="5019" formatCode="General">
                  <c:v>1.3875399999999999E-4</c:v>
                </c:pt>
                <c:pt idx="5020" formatCode="General">
                  <c:v>1.3893999999999999E-4</c:v>
                </c:pt>
                <c:pt idx="5021" formatCode="General">
                  <c:v>1.3912500000000001E-4</c:v>
                </c:pt>
                <c:pt idx="5022" formatCode="General">
                  <c:v>1.3924900000000001E-4</c:v>
                </c:pt>
                <c:pt idx="5023" formatCode="General">
                  <c:v>1.3937300000000001E-4</c:v>
                </c:pt>
                <c:pt idx="5024" formatCode="General">
                  <c:v>1.3949700000000001E-4</c:v>
                </c:pt>
                <c:pt idx="5025" formatCode="General">
                  <c:v>1.3962100000000001E-4</c:v>
                </c:pt>
                <c:pt idx="5026" formatCode="General">
                  <c:v>1.39744E-4</c:v>
                </c:pt>
                <c:pt idx="5027" formatCode="General">
                  <c:v>1.39834E-4</c:v>
                </c:pt>
                <c:pt idx="5028" formatCode="General">
                  <c:v>1.39923E-4</c:v>
                </c:pt>
                <c:pt idx="5029" formatCode="General">
                  <c:v>1.40013E-4</c:v>
                </c:pt>
                <c:pt idx="5030" formatCode="General">
                  <c:v>1.4010199999999999E-4</c:v>
                </c:pt>
                <c:pt idx="5031" formatCode="General">
                  <c:v>1.40192E-4</c:v>
                </c:pt>
                <c:pt idx="5032" formatCode="General">
                  <c:v>1.4028099999999999E-4</c:v>
                </c:pt>
                <c:pt idx="5033" formatCode="General">
                  <c:v>1.4034799999999999E-4</c:v>
                </c:pt>
                <c:pt idx="5034" formatCode="General">
                  <c:v>1.4041499999999999E-4</c:v>
                </c:pt>
                <c:pt idx="5035" formatCode="General">
                  <c:v>1.4049200000000001E-4</c:v>
                </c:pt>
                <c:pt idx="5036" formatCode="General">
                  <c:v>1.4055599999999999E-4</c:v>
                </c:pt>
                <c:pt idx="5037" formatCode="General">
                  <c:v>1.4061999999999999E-4</c:v>
                </c:pt>
                <c:pt idx="5038" formatCode="General">
                  <c:v>1.40684E-4</c:v>
                </c:pt>
                <c:pt idx="5039" formatCode="General">
                  <c:v>1.4073199999999999E-4</c:v>
                </c:pt>
                <c:pt idx="5040" formatCode="General">
                  <c:v>1.40779E-4</c:v>
                </c:pt>
                <c:pt idx="5041" formatCode="General">
                  <c:v>1.40827E-4</c:v>
                </c:pt>
                <c:pt idx="5042" formatCode="General">
                  <c:v>1.40875E-4</c:v>
                </c:pt>
                <c:pt idx="5043" formatCode="General">
                  <c:v>1.4092299999999999E-4</c:v>
                </c:pt>
                <c:pt idx="5044" formatCode="General">
                  <c:v>1.4097099999999999E-4</c:v>
                </c:pt>
                <c:pt idx="5045" formatCode="General">
                  <c:v>1.41006E-4</c:v>
                </c:pt>
                <c:pt idx="5046" formatCode="General">
                  <c:v>1.4104100000000001E-4</c:v>
                </c:pt>
                <c:pt idx="5047" formatCode="General">
                  <c:v>1.41077E-4</c:v>
                </c:pt>
                <c:pt idx="5048" formatCode="General">
                  <c:v>1.4111199999999999E-4</c:v>
                </c:pt>
                <c:pt idx="5049" formatCode="General">
                  <c:v>1.41147E-4</c:v>
                </c:pt>
                <c:pt idx="5050" formatCode="General">
                  <c:v>1.41182E-4</c:v>
                </c:pt>
                <c:pt idx="5051" formatCode="General">
                  <c:v>1.4121700000000001E-4</c:v>
                </c:pt>
                <c:pt idx="5052" formatCode="General">
                  <c:v>1.4124299999999999E-4</c:v>
                </c:pt>
                <c:pt idx="5053" formatCode="General">
                  <c:v>1.4126699999999999E-4</c:v>
                </c:pt>
                <c:pt idx="5054" formatCode="General">
                  <c:v>1.4129499999999999E-4</c:v>
                </c:pt>
                <c:pt idx="5055" formatCode="General">
                  <c:v>1.4132399999999999E-4</c:v>
                </c:pt>
                <c:pt idx="5056" formatCode="General">
                  <c:v>1.4134600000000001E-4</c:v>
                </c:pt>
                <c:pt idx="5057" formatCode="General">
                  <c:v>1.4136699999999999E-4</c:v>
                </c:pt>
                <c:pt idx="5058" formatCode="General">
                  <c:v>1.4138900000000001E-4</c:v>
                </c:pt>
                <c:pt idx="5059" formatCode="General">
                  <c:v>1.4140999999999999E-4</c:v>
                </c:pt>
                <c:pt idx="5060" formatCode="General">
                  <c:v>1.4143200000000001E-4</c:v>
                </c:pt>
                <c:pt idx="5061" formatCode="General">
                  <c:v>1.4145299999999999E-4</c:v>
                </c:pt>
                <c:pt idx="5062" formatCode="General">
                  <c:v>1.4146800000000001E-4</c:v>
                </c:pt>
                <c:pt idx="5063" formatCode="General">
                  <c:v>1.4148700000000001E-4</c:v>
                </c:pt>
                <c:pt idx="5064" formatCode="General">
                  <c:v>1.4150299999999999E-4</c:v>
                </c:pt>
                <c:pt idx="5065" formatCode="General">
                  <c:v>1.41519E-4</c:v>
                </c:pt>
                <c:pt idx="5066" formatCode="General">
                  <c:v>1.4153500000000001E-4</c:v>
                </c:pt>
                <c:pt idx="5067" formatCode="General">
                  <c:v>1.4155099999999999E-4</c:v>
                </c:pt>
                <c:pt idx="5068" formatCode="General">
                  <c:v>1.4156699999999999E-4</c:v>
                </c:pt>
                <c:pt idx="5069" formatCode="General">
                  <c:v>1.4158199999999999E-4</c:v>
                </c:pt>
                <c:pt idx="5070" formatCode="General">
                  <c:v>1.41593E-4</c:v>
                </c:pt>
                <c:pt idx="5071" formatCode="General">
                  <c:v>1.4160299999999999E-4</c:v>
                </c:pt>
                <c:pt idx="5072" formatCode="General">
                  <c:v>1.41614E-4</c:v>
                </c:pt>
                <c:pt idx="5073" formatCode="General">
                  <c:v>1.4162499999999999E-4</c:v>
                </c:pt>
                <c:pt idx="5074" formatCode="General">
                  <c:v>1.4163500000000001E-4</c:v>
                </c:pt>
                <c:pt idx="5075" formatCode="General">
                  <c:v>1.4164599999999999E-4</c:v>
                </c:pt>
                <c:pt idx="5076" formatCode="General">
                  <c:v>1.4165900000000001E-4</c:v>
                </c:pt>
                <c:pt idx="5077" formatCode="General">
                  <c:v>1.4167100000000001E-4</c:v>
                </c:pt>
                <c:pt idx="5078" formatCode="General">
                  <c:v>1.4168300000000001E-4</c:v>
                </c:pt>
                <c:pt idx="5079" formatCode="General">
                  <c:v>1.41695E-4</c:v>
                </c:pt>
                <c:pt idx="5080" formatCode="General">
                  <c:v>1.41707E-4</c:v>
                </c:pt>
                <c:pt idx="5081" formatCode="General">
                  <c:v>1.41719E-4</c:v>
                </c:pt>
                <c:pt idx="5082" formatCode="General">
                  <c:v>1.41731E-4</c:v>
                </c:pt>
                <c:pt idx="5083" formatCode="General">
                  <c:v>1.41743E-4</c:v>
                </c:pt>
                <c:pt idx="5084" formatCode="General">
                  <c:v>1.41755E-4</c:v>
                </c:pt>
                <c:pt idx="5085" formatCode="General">
                  <c:v>1.41767E-4</c:v>
                </c:pt>
                <c:pt idx="5086" formatCode="General">
                  <c:v>1.41779E-4</c:v>
                </c:pt>
                <c:pt idx="5087" formatCode="General">
                  <c:v>1.4178800000000001E-4</c:v>
                </c:pt>
                <c:pt idx="5088" formatCode="General">
                  <c:v>1.41798E-4</c:v>
                </c:pt>
                <c:pt idx="5089" formatCode="General">
                  <c:v>1.4181099999999999E-4</c:v>
                </c:pt>
                <c:pt idx="5090" formatCode="General">
                  <c:v>1.4182299999999999E-4</c:v>
                </c:pt>
                <c:pt idx="5091" formatCode="General">
                  <c:v>1.41836E-4</c:v>
                </c:pt>
                <c:pt idx="5092" formatCode="General">
                  <c:v>1.4184899999999999E-4</c:v>
                </c:pt>
                <c:pt idx="5093" formatCode="General">
                  <c:v>1.41862E-4</c:v>
                </c:pt>
                <c:pt idx="5094" formatCode="General">
                  <c:v>1.41874E-4</c:v>
                </c:pt>
                <c:pt idx="5095" formatCode="General">
                  <c:v>1.41886E-4</c:v>
                </c:pt>
                <c:pt idx="5096" formatCode="General">
                  <c:v>1.41901E-4</c:v>
                </c:pt>
                <c:pt idx="5097" formatCode="General">
                  <c:v>1.41917E-4</c:v>
                </c:pt>
                <c:pt idx="5098" formatCode="General">
                  <c:v>1.41932E-4</c:v>
                </c:pt>
                <c:pt idx="5099" formatCode="General">
                  <c:v>1.4194699999999999E-4</c:v>
                </c:pt>
                <c:pt idx="5100" formatCode="General">
                  <c:v>1.41963E-4</c:v>
                </c:pt>
                <c:pt idx="5101" formatCode="General">
                  <c:v>1.4197799999999999E-4</c:v>
                </c:pt>
                <c:pt idx="5102" formatCode="General">
                  <c:v>1.42001E-4</c:v>
                </c:pt>
                <c:pt idx="5103" formatCode="General">
                  <c:v>1.4202400000000001E-4</c:v>
                </c:pt>
                <c:pt idx="5104" formatCode="General">
                  <c:v>1.42058E-4</c:v>
                </c:pt>
                <c:pt idx="5105" formatCode="General">
                  <c:v>1.42118E-4</c:v>
                </c:pt>
                <c:pt idx="5106" formatCode="General">
                  <c:v>1.42149E-4</c:v>
                </c:pt>
                <c:pt idx="5107" formatCode="General">
                  <c:v>1.4217200000000001E-4</c:v>
                </c:pt>
                <c:pt idx="5108" formatCode="General">
                  <c:v>1.4218999999999999E-4</c:v>
                </c:pt>
                <c:pt idx="5109" formatCode="General">
                  <c:v>1.4221000000000001E-4</c:v>
                </c:pt>
                <c:pt idx="5110" formatCode="General">
                  <c:v>1.4223E-4</c:v>
                </c:pt>
                <c:pt idx="5111" formatCode="General">
                  <c:v>1.42251E-4</c:v>
                </c:pt>
                <c:pt idx="5112" formatCode="General">
                  <c:v>1.42268E-4</c:v>
                </c:pt>
                <c:pt idx="5113" formatCode="General">
                  <c:v>1.42287E-4</c:v>
                </c:pt>
                <c:pt idx="5114" formatCode="General">
                  <c:v>1.4229999999999999E-4</c:v>
                </c:pt>
                <c:pt idx="5115" formatCode="General">
                  <c:v>1.4232099999999999E-4</c:v>
                </c:pt>
                <c:pt idx="5116" formatCode="General">
                  <c:v>1.4233900000000001E-4</c:v>
                </c:pt>
                <c:pt idx="5117" formatCode="General">
                  <c:v>1.4235699999999999E-4</c:v>
                </c:pt>
                <c:pt idx="5118" formatCode="General">
                  <c:v>1.4237599999999999E-4</c:v>
                </c:pt>
                <c:pt idx="5119" formatCode="General">
                  <c:v>1.4239600000000001E-4</c:v>
                </c:pt>
                <c:pt idx="5120" formatCode="General">
                  <c:v>1.4241899999999999E-4</c:v>
                </c:pt>
                <c:pt idx="5121" formatCode="General">
                  <c:v>1.4244299999999999E-4</c:v>
                </c:pt>
                <c:pt idx="5122" formatCode="General">
                  <c:v>1.4247399999999999E-4</c:v>
                </c:pt>
                <c:pt idx="5123" formatCode="General">
                  <c:v>1.4255800000000001E-4</c:v>
                </c:pt>
                <c:pt idx="5124" formatCode="General">
                  <c:v>1.4258599999999999E-4</c:v>
                </c:pt>
                <c:pt idx="5125" formatCode="General">
                  <c:v>1.4260400000000001E-4</c:v>
                </c:pt>
                <c:pt idx="5126" formatCode="General">
                  <c:v>1.4262300000000001E-4</c:v>
                </c:pt>
                <c:pt idx="5127" formatCode="General">
                  <c:v>1.4264400000000001E-4</c:v>
                </c:pt>
                <c:pt idx="5128" formatCode="General">
                  <c:v>1.4265999999999999E-4</c:v>
                </c:pt>
                <c:pt idx="5129" formatCode="General">
                  <c:v>1.42676E-4</c:v>
                </c:pt>
                <c:pt idx="5130" formatCode="General">
                  <c:v>1.4269099999999999E-4</c:v>
                </c:pt>
                <c:pt idx="5131" formatCode="General">
                  <c:v>1.42707E-4</c:v>
                </c:pt>
                <c:pt idx="5132" formatCode="General">
                  <c:v>1.4272300000000001E-4</c:v>
                </c:pt>
                <c:pt idx="5133" formatCode="General">
                  <c:v>1.42738E-4</c:v>
                </c:pt>
                <c:pt idx="5134" formatCode="General">
                  <c:v>1.4274900000000001E-4</c:v>
                </c:pt>
                <c:pt idx="5135" formatCode="General">
                  <c:v>1.42767E-4</c:v>
                </c:pt>
                <c:pt idx="5136" formatCode="General">
                  <c:v>1.4278500000000001E-4</c:v>
                </c:pt>
                <c:pt idx="5137" formatCode="General">
                  <c:v>1.4280299999999999E-4</c:v>
                </c:pt>
                <c:pt idx="5138" formatCode="General">
                  <c:v>1.4282100000000001E-4</c:v>
                </c:pt>
                <c:pt idx="5139" formatCode="General">
                  <c:v>1.4284000000000001E-4</c:v>
                </c:pt>
                <c:pt idx="5140" formatCode="General">
                  <c:v>1.4286799999999999E-4</c:v>
                </c:pt>
                <c:pt idx="5141" formatCode="General">
                  <c:v>1.4290099999999999E-4</c:v>
                </c:pt>
                <c:pt idx="5142" formatCode="General">
                  <c:v>1.42986E-4</c:v>
                </c:pt>
                <c:pt idx="5143" formatCode="General">
                  <c:v>1.4303699999999999E-4</c:v>
                </c:pt>
                <c:pt idx="5144" formatCode="General">
                  <c:v>1.4312E-4</c:v>
                </c:pt>
                <c:pt idx="5145" formatCode="General">
                  <c:v>1.4314899999999999E-4</c:v>
                </c:pt>
                <c:pt idx="5146" formatCode="General">
                  <c:v>1.4317900000000001E-4</c:v>
                </c:pt>
                <c:pt idx="5147" formatCode="General">
                  <c:v>1.43201E-4</c:v>
                </c:pt>
                <c:pt idx="5148" formatCode="General">
                  <c:v>1.4322299999999999E-4</c:v>
                </c:pt>
                <c:pt idx="5149" formatCode="General">
                  <c:v>1.4323800000000001E-4</c:v>
                </c:pt>
                <c:pt idx="5150" formatCode="General">
                  <c:v>1.4325199999999999E-4</c:v>
                </c:pt>
                <c:pt idx="5151" formatCode="General">
                  <c:v>1.4326700000000001E-4</c:v>
                </c:pt>
                <c:pt idx="5152" formatCode="General">
                  <c:v>1.43282E-4</c:v>
                </c:pt>
                <c:pt idx="5153" formatCode="General">
                  <c:v>1.43296E-4</c:v>
                </c:pt>
                <c:pt idx="5154" formatCode="General">
                  <c:v>1.43311E-4</c:v>
                </c:pt>
                <c:pt idx="5155" formatCode="General">
                  <c:v>1.4332700000000001E-4</c:v>
                </c:pt>
                <c:pt idx="5156" formatCode="General">
                  <c:v>1.43342E-4</c:v>
                </c:pt>
                <c:pt idx="5157" formatCode="General">
                  <c:v>1.4335699999999999E-4</c:v>
                </c:pt>
                <c:pt idx="5158" formatCode="General">
                  <c:v>1.4337200000000001E-4</c:v>
                </c:pt>
                <c:pt idx="5159" formatCode="General">
                  <c:v>1.43387E-4</c:v>
                </c:pt>
                <c:pt idx="5160" formatCode="General">
                  <c:v>1.4340300000000001E-4</c:v>
                </c:pt>
                <c:pt idx="5161" formatCode="General">
                  <c:v>1.43418E-4</c:v>
                </c:pt>
                <c:pt idx="5162" formatCode="General">
                  <c:v>1.4343299999999999E-4</c:v>
                </c:pt>
                <c:pt idx="5163" formatCode="General">
                  <c:v>1.4344800000000001E-4</c:v>
                </c:pt>
                <c:pt idx="5164" formatCode="General">
                  <c:v>1.4345800000000001E-4</c:v>
                </c:pt>
                <c:pt idx="5165" formatCode="General">
                  <c:v>1.43473E-4</c:v>
                </c:pt>
                <c:pt idx="5166" formatCode="General">
                  <c:v>1.43487E-4</c:v>
                </c:pt>
                <c:pt idx="5167" formatCode="General">
                  <c:v>1.4350100000000001E-4</c:v>
                </c:pt>
                <c:pt idx="5168" formatCode="General">
                  <c:v>1.43516E-4</c:v>
                </c:pt>
                <c:pt idx="5169" formatCode="General">
                  <c:v>1.4353E-4</c:v>
                </c:pt>
                <c:pt idx="5170" formatCode="General">
                  <c:v>1.4354400000000001E-4</c:v>
                </c:pt>
                <c:pt idx="5171" formatCode="General">
                  <c:v>1.43559E-4</c:v>
                </c:pt>
                <c:pt idx="5172" formatCode="General">
                  <c:v>1.43573E-4</c:v>
                </c:pt>
                <c:pt idx="5173" formatCode="General">
                  <c:v>1.43595E-4</c:v>
                </c:pt>
                <c:pt idx="5174" formatCode="General">
                  <c:v>1.43616E-4</c:v>
                </c:pt>
                <c:pt idx="5175" formatCode="General">
                  <c:v>1.43638E-4</c:v>
                </c:pt>
                <c:pt idx="5176" formatCode="General">
                  <c:v>1.43659E-4</c:v>
                </c:pt>
                <c:pt idx="5177" formatCode="General">
                  <c:v>1.43681E-4</c:v>
                </c:pt>
                <c:pt idx="5178" formatCode="General">
                  <c:v>1.43709E-4</c:v>
                </c:pt>
                <c:pt idx="5179" formatCode="General">
                  <c:v>1.4374099999999999E-4</c:v>
                </c:pt>
                <c:pt idx="5180" formatCode="General">
                  <c:v>1.4377199999999999E-4</c:v>
                </c:pt>
                <c:pt idx="5181" formatCode="General">
                  <c:v>1.4380400000000001E-4</c:v>
                </c:pt>
                <c:pt idx="5182" formatCode="General">
                  <c:v>1.43836E-4</c:v>
                </c:pt>
                <c:pt idx="5183" formatCode="General">
                  <c:v>1.4387800000000001E-4</c:v>
                </c:pt>
                <c:pt idx="5184" formatCode="General">
                  <c:v>1.4391999999999999E-4</c:v>
                </c:pt>
                <c:pt idx="5185" formatCode="General">
                  <c:v>1.43962E-4</c:v>
                </c:pt>
                <c:pt idx="5186" formatCode="General">
                  <c:v>1.44005E-4</c:v>
                </c:pt>
                <c:pt idx="5187" formatCode="General">
                  <c:v>1.4405399999999999E-4</c:v>
                </c:pt>
                <c:pt idx="5188" formatCode="General">
                  <c:v>1.4411E-4</c:v>
                </c:pt>
                <c:pt idx="5189" formatCode="General">
                  <c:v>1.4416599999999999E-4</c:v>
                </c:pt>
                <c:pt idx="5190" formatCode="General">
                  <c:v>1.4422299999999999E-4</c:v>
                </c:pt>
                <c:pt idx="5191" formatCode="General">
                  <c:v>1.4427900000000001E-4</c:v>
                </c:pt>
                <c:pt idx="5192" formatCode="General">
                  <c:v>1.4433499999999999E-4</c:v>
                </c:pt>
                <c:pt idx="5193" formatCode="General">
                  <c:v>1.44392E-4</c:v>
                </c:pt>
                <c:pt idx="5194" formatCode="General">
                  <c:v>1.4447599999999999E-4</c:v>
                </c:pt>
                <c:pt idx="5195" formatCode="General">
                  <c:v>1.4454800000000001E-4</c:v>
                </c:pt>
                <c:pt idx="5196" formatCode="General">
                  <c:v>1.4462000000000001E-4</c:v>
                </c:pt>
                <c:pt idx="5197" formatCode="General">
                  <c:v>1.4466699999999999E-4</c:v>
                </c:pt>
                <c:pt idx="5198" formatCode="General">
                  <c:v>1.4476300000000001E-4</c:v>
                </c:pt>
                <c:pt idx="5199" formatCode="General">
                  <c:v>1.44859E-4</c:v>
                </c:pt>
                <c:pt idx="5200" formatCode="General">
                  <c:v>1.4495400000000001E-4</c:v>
                </c:pt>
                <c:pt idx="5201" formatCode="General">
                  <c:v>1.4505E-4</c:v>
                </c:pt>
                <c:pt idx="5202" formatCode="General">
                  <c:v>1.45146E-4</c:v>
                </c:pt>
                <c:pt idx="5203" formatCode="General">
                  <c:v>1.45241E-4</c:v>
                </c:pt>
                <c:pt idx="5204" formatCode="General">
                  <c:v>1.45377E-4</c:v>
                </c:pt>
                <c:pt idx="5205" formatCode="General">
                  <c:v>1.4551200000000001E-4</c:v>
                </c:pt>
                <c:pt idx="5206" formatCode="General">
                  <c:v>1.45647E-4</c:v>
                </c:pt>
                <c:pt idx="5207" formatCode="General">
                  <c:v>1.4578200000000001E-4</c:v>
                </c:pt>
                <c:pt idx="5208" formatCode="General">
                  <c:v>1.4591699999999999E-4</c:v>
                </c:pt>
                <c:pt idx="5209" formatCode="General">
                  <c:v>1.46052E-4</c:v>
                </c:pt>
                <c:pt idx="5210" formatCode="General">
                  <c:v>1.46255E-4</c:v>
                </c:pt>
                <c:pt idx="5211" formatCode="General">
                  <c:v>1.4640700000000001E-4</c:v>
                </c:pt>
                <c:pt idx="5212" formatCode="General">
                  <c:v>1.4657599999999999E-4</c:v>
                </c:pt>
                <c:pt idx="5213" formatCode="General">
                  <c:v>1.4674499999999999E-4</c:v>
                </c:pt>
                <c:pt idx="5214" formatCode="General">
                  <c:v>1.4691300000000001E-4</c:v>
                </c:pt>
                <c:pt idx="5215" formatCode="General">
                  <c:v>1.47167E-4</c:v>
                </c:pt>
                <c:pt idx="5216" formatCode="General">
                  <c:v>1.4741999999999999E-4</c:v>
                </c:pt>
                <c:pt idx="5217" formatCode="General">
                  <c:v>1.47589E-4</c:v>
                </c:pt>
                <c:pt idx="5218" formatCode="General">
                  <c:v>1.4767400000000001E-4</c:v>
                </c:pt>
                <c:pt idx="5219" formatCode="General">
                  <c:v>1.4790100000000001E-4</c:v>
                </c:pt>
                <c:pt idx="5220" formatCode="General">
                  <c:v>1.48052E-4</c:v>
                </c:pt>
                <c:pt idx="5221" formatCode="General">
                  <c:v>1.4820400000000001E-4</c:v>
                </c:pt>
                <c:pt idx="5222" formatCode="General">
                  <c:v>1.48355E-4</c:v>
                </c:pt>
                <c:pt idx="5223" formatCode="General">
                  <c:v>1.4850599999999999E-4</c:v>
                </c:pt>
                <c:pt idx="5224" formatCode="General">
                  <c:v>1.4862E-4</c:v>
                </c:pt>
                <c:pt idx="5225" formatCode="General">
                  <c:v>1.48734E-4</c:v>
                </c:pt>
                <c:pt idx="5226" formatCode="General">
                  <c:v>1.4884699999999999E-4</c:v>
                </c:pt>
                <c:pt idx="5227" formatCode="General">
                  <c:v>1.4892099999999999E-4</c:v>
                </c:pt>
                <c:pt idx="5228" formatCode="General">
                  <c:v>1.48994E-4</c:v>
                </c:pt>
                <c:pt idx="5229" formatCode="General">
                  <c:v>1.4906699999999999E-4</c:v>
                </c:pt>
                <c:pt idx="5230" formatCode="General">
                  <c:v>1.4914E-4</c:v>
                </c:pt>
                <c:pt idx="5231" formatCode="General">
                  <c:v>1.49195E-4</c:v>
                </c:pt>
                <c:pt idx="5232" formatCode="General">
                  <c:v>1.4924900000000001E-4</c:v>
                </c:pt>
                <c:pt idx="5233" formatCode="General">
                  <c:v>1.4930400000000001E-4</c:v>
                </c:pt>
                <c:pt idx="5234" formatCode="General">
                  <c:v>1.49359E-4</c:v>
                </c:pt>
                <c:pt idx="5235" formatCode="General">
                  <c:v>1.49395E-4</c:v>
                </c:pt>
                <c:pt idx="5236" formatCode="General">
                  <c:v>1.4943199999999999E-4</c:v>
                </c:pt>
                <c:pt idx="5237" formatCode="General">
                  <c:v>1.4946800000000001E-4</c:v>
                </c:pt>
                <c:pt idx="5238" formatCode="General">
                  <c:v>1.49505E-4</c:v>
                </c:pt>
                <c:pt idx="5239" formatCode="General">
                  <c:v>1.4953199999999999E-4</c:v>
                </c:pt>
                <c:pt idx="5240" formatCode="General">
                  <c:v>1.4955900000000001E-4</c:v>
                </c:pt>
                <c:pt idx="5241" formatCode="General">
                  <c:v>1.4958699999999999E-4</c:v>
                </c:pt>
                <c:pt idx="5242" formatCode="General">
                  <c:v>1.4961400000000001E-4</c:v>
                </c:pt>
                <c:pt idx="5243" formatCode="General">
                  <c:v>1.49641E-4</c:v>
                </c:pt>
                <c:pt idx="5244" formatCode="General">
                  <c:v>1.4966E-4</c:v>
                </c:pt>
                <c:pt idx="5245" formatCode="General">
                  <c:v>1.4967800000000001E-4</c:v>
                </c:pt>
                <c:pt idx="5246" formatCode="General">
                  <c:v>1.49696E-4</c:v>
                </c:pt>
                <c:pt idx="5247" formatCode="General">
                  <c:v>1.4971400000000001E-4</c:v>
                </c:pt>
                <c:pt idx="5248" formatCode="General">
                  <c:v>1.49732E-4</c:v>
                </c:pt>
                <c:pt idx="5249" formatCode="General">
                  <c:v>1.49746E-4</c:v>
                </c:pt>
                <c:pt idx="5250" formatCode="General">
                  <c:v>1.4976E-4</c:v>
                </c:pt>
                <c:pt idx="5251" formatCode="General">
                  <c:v>1.49772E-4</c:v>
                </c:pt>
                <c:pt idx="5252" formatCode="General">
                  <c:v>1.4978499999999999E-4</c:v>
                </c:pt>
                <c:pt idx="5253" formatCode="General">
                  <c:v>1.49798E-4</c:v>
                </c:pt>
                <c:pt idx="5254" formatCode="General">
                  <c:v>1.4981E-4</c:v>
                </c:pt>
                <c:pt idx="5255" formatCode="General">
                  <c:v>1.4982299999999999E-4</c:v>
                </c:pt>
                <c:pt idx="5256" formatCode="General">
                  <c:v>1.4983499999999999E-4</c:v>
                </c:pt>
                <c:pt idx="5257" formatCode="General">
                  <c:v>1.4984800000000001E-4</c:v>
                </c:pt>
                <c:pt idx="5258" formatCode="General">
                  <c:v>1.4986099999999999E-4</c:v>
                </c:pt>
                <c:pt idx="5259" formatCode="General">
                  <c:v>1.4987299999999999E-4</c:v>
                </c:pt>
                <c:pt idx="5260" formatCode="General">
                  <c:v>1.4988600000000001E-4</c:v>
                </c:pt>
                <c:pt idx="5261" formatCode="General">
                  <c:v>1.49899E-4</c:v>
                </c:pt>
                <c:pt idx="5262" formatCode="General">
                  <c:v>1.4991099999999999E-4</c:v>
                </c:pt>
                <c:pt idx="5263" formatCode="General">
                  <c:v>1.4992400000000001E-4</c:v>
                </c:pt>
                <c:pt idx="5264" formatCode="General">
                  <c:v>1.4993600000000001E-4</c:v>
                </c:pt>
                <c:pt idx="5265" formatCode="General">
                  <c:v>1.49949E-4</c:v>
                </c:pt>
                <c:pt idx="5266" formatCode="General">
                  <c:v>1.4996200000000001E-4</c:v>
                </c:pt>
                <c:pt idx="5267" formatCode="General">
                  <c:v>1.49973E-4</c:v>
                </c:pt>
                <c:pt idx="5268" formatCode="General">
                  <c:v>1.4998499999999999E-4</c:v>
                </c:pt>
                <c:pt idx="5269" formatCode="General">
                  <c:v>1.4999699999999999E-4</c:v>
                </c:pt>
                <c:pt idx="5270" formatCode="General">
                  <c:v>1.5000899999999999E-4</c:v>
                </c:pt>
                <c:pt idx="5271" formatCode="General">
                  <c:v>1.5002099999999999E-4</c:v>
                </c:pt>
                <c:pt idx="5272" formatCode="General">
                  <c:v>1.50032E-4</c:v>
                </c:pt>
                <c:pt idx="5273" formatCode="General">
                  <c:v>1.50044E-4</c:v>
                </c:pt>
                <c:pt idx="5274" formatCode="General">
                  <c:v>1.50056E-4</c:v>
                </c:pt>
                <c:pt idx="5275" formatCode="General">
                  <c:v>1.50068E-4</c:v>
                </c:pt>
                <c:pt idx="5276" formatCode="General">
                  <c:v>1.5007900000000001E-4</c:v>
                </c:pt>
                <c:pt idx="5277" formatCode="General">
                  <c:v>1.5009299999999999E-4</c:v>
                </c:pt>
                <c:pt idx="5278" formatCode="General">
                  <c:v>1.5011000000000001E-4</c:v>
                </c:pt>
                <c:pt idx="5279" formatCode="General">
                  <c:v>1.5012700000000001E-4</c:v>
                </c:pt>
                <c:pt idx="5280" formatCode="General">
                  <c:v>1.5014299999999999E-4</c:v>
                </c:pt>
                <c:pt idx="5281" formatCode="General">
                  <c:v>1.5016000000000001E-4</c:v>
                </c:pt>
                <c:pt idx="5282" formatCode="General">
                  <c:v>1.5017700000000001E-4</c:v>
                </c:pt>
                <c:pt idx="5283" formatCode="General">
                  <c:v>1.5019499999999999E-4</c:v>
                </c:pt>
                <c:pt idx="5284" formatCode="General">
                  <c:v>1.5022200000000001E-4</c:v>
                </c:pt>
                <c:pt idx="5285" formatCode="General">
                  <c:v>1.5026199999999999E-4</c:v>
                </c:pt>
                <c:pt idx="5286" formatCode="General">
                  <c:v>1.50311E-4</c:v>
                </c:pt>
                <c:pt idx="5287" formatCode="General">
                  <c:v>1.50342E-4</c:v>
                </c:pt>
                <c:pt idx="5288" formatCode="General">
                  <c:v>1.50369E-4</c:v>
                </c:pt>
                <c:pt idx="5289" formatCode="General">
                  <c:v>1.5039200000000001E-4</c:v>
                </c:pt>
                <c:pt idx="5290" formatCode="General">
                  <c:v>1.5041300000000001E-4</c:v>
                </c:pt>
                <c:pt idx="5291" formatCode="General">
                  <c:v>1.5043000000000001E-4</c:v>
                </c:pt>
                <c:pt idx="5292" formatCode="General">
                  <c:v>1.5045E-4</c:v>
                </c:pt>
                <c:pt idx="5293" formatCode="General">
                  <c:v>1.5046800000000001E-4</c:v>
                </c:pt>
                <c:pt idx="5294" formatCode="General">
                  <c:v>1.5048700000000001E-4</c:v>
                </c:pt>
                <c:pt idx="5295" formatCode="General">
                  <c:v>1.505E-4</c:v>
                </c:pt>
                <c:pt idx="5296" formatCode="General">
                  <c:v>1.5051499999999999E-4</c:v>
                </c:pt>
                <c:pt idx="5297" formatCode="General">
                  <c:v>1.5053199999999999E-4</c:v>
                </c:pt>
                <c:pt idx="5298" formatCode="General">
                  <c:v>1.50548E-4</c:v>
                </c:pt>
                <c:pt idx="5299" formatCode="General">
                  <c:v>1.5056499999999999E-4</c:v>
                </c:pt>
                <c:pt idx="5300" formatCode="General">
                  <c:v>1.5058199999999999E-4</c:v>
                </c:pt>
                <c:pt idx="5301" formatCode="General">
                  <c:v>1.506E-4</c:v>
                </c:pt>
                <c:pt idx="5302" formatCode="General">
                  <c:v>1.50622E-4</c:v>
                </c:pt>
                <c:pt idx="5303" formatCode="General">
                  <c:v>1.5064700000000001E-4</c:v>
                </c:pt>
                <c:pt idx="5304" formatCode="General">
                  <c:v>1.5067699999999999E-4</c:v>
                </c:pt>
                <c:pt idx="5305" formatCode="General">
                  <c:v>1.5071799999999999E-4</c:v>
                </c:pt>
                <c:pt idx="5306" formatCode="General">
                  <c:v>1.5076900000000001E-4</c:v>
                </c:pt>
                <c:pt idx="5307" formatCode="General">
                  <c:v>1.50796E-4</c:v>
                </c:pt>
                <c:pt idx="5308" formatCode="General">
                  <c:v>1.5081400000000001E-4</c:v>
                </c:pt>
                <c:pt idx="5309" formatCode="General">
                  <c:v>1.50832E-4</c:v>
                </c:pt>
                <c:pt idx="5310" formatCode="General">
                  <c:v>1.5085200000000001E-4</c:v>
                </c:pt>
                <c:pt idx="5311" formatCode="General">
                  <c:v>1.5086900000000001E-4</c:v>
                </c:pt>
                <c:pt idx="5312" formatCode="General">
                  <c:v>1.5088600000000001E-4</c:v>
                </c:pt>
                <c:pt idx="5313" formatCode="General">
                  <c:v>1.50903E-4</c:v>
                </c:pt>
                <c:pt idx="5314" formatCode="General">
                  <c:v>1.5091400000000001E-4</c:v>
                </c:pt>
                <c:pt idx="5315" formatCode="General">
                  <c:v>1.50925E-4</c:v>
                </c:pt>
                <c:pt idx="5316" formatCode="General">
                  <c:v>1.50939E-4</c:v>
                </c:pt>
                <c:pt idx="5317" formatCode="General">
                  <c:v>1.5095199999999999E-4</c:v>
                </c:pt>
                <c:pt idx="5318" formatCode="General">
                  <c:v>1.50965E-4</c:v>
                </c:pt>
                <c:pt idx="5319" formatCode="General">
                  <c:v>1.5097799999999999E-4</c:v>
                </c:pt>
                <c:pt idx="5320" formatCode="General">
                  <c:v>1.5099199999999999E-4</c:v>
                </c:pt>
                <c:pt idx="5321" formatCode="General">
                  <c:v>1.5100500000000001E-4</c:v>
                </c:pt>
                <c:pt idx="5322" formatCode="General">
                  <c:v>1.51018E-4</c:v>
                </c:pt>
                <c:pt idx="5323" formatCode="General">
                  <c:v>1.5103100000000001E-4</c:v>
                </c:pt>
                <c:pt idx="5324" formatCode="General">
                  <c:v>1.51044E-4</c:v>
                </c:pt>
                <c:pt idx="5325" formatCode="General">
                  <c:v>1.5105699999999999E-4</c:v>
                </c:pt>
                <c:pt idx="5326" formatCode="General">
                  <c:v>1.5107E-4</c:v>
                </c:pt>
                <c:pt idx="5327" formatCode="General">
                  <c:v>1.5108E-4</c:v>
                </c:pt>
                <c:pt idx="5328" formatCode="General">
                  <c:v>1.5108999999999999E-4</c:v>
                </c:pt>
                <c:pt idx="5329" formatCode="General">
                  <c:v>1.5109999999999999E-4</c:v>
                </c:pt>
                <c:pt idx="5330" formatCode="General">
                  <c:v>1.5111000000000001E-4</c:v>
                </c:pt>
                <c:pt idx="5331" formatCode="General">
                  <c:v>1.5112E-4</c:v>
                </c:pt>
                <c:pt idx="5332" formatCode="General">
                  <c:v>1.5113E-4</c:v>
                </c:pt>
                <c:pt idx="5333" formatCode="General">
                  <c:v>1.51144E-4</c:v>
                </c:pt>
                <c:pt idx="5334" formatCode="General">
                  <c:v>1.5115699999999999E-4</c:v>
                </c:pt>
                <c:pt idx="5335" formatCode="General">
                  <c:v>1.5117099999999999E-4</c:v>
                </c:pt>
                <c:pt idx="5336" formatCode="General">
                  <c:v>1.5118400000000001E-4</c:v>
                </c:pt>
                <c:pt idx="5337" formatCode="General">
                  <c:v>1.5119800000000001E-4</c:v>
                </c:pt>
                <c:pt idx="5338" formatCode="General">
                  <c:v>1.51211E-4</c:v>
                </c:pt>
                <c:pt idx="5339" formatCode="General">
                  <c:v>1.51225E-4</c:v>
                </c:pt>
                <c:pt idx="5340" formatCode="General">
                  <c:v>1.5123799999999999E-4</c:v>
                </c:pt>
                <c:pt idx="5341" formatCode="General">
                  <c:v>1.5125100000000001E-4</c:v>
                </c:pt>
                <c:pt idx="5342" formatCode="General">
                  <c:v>1.5126500000000001E-4</c:v>
                </c:pt>
                <c:pt idx="5343" formatCode="General">
                  <c:v>1.51285E-4</c:v>
                </c:pt>
                <c:pt idx="5344" formatCode="General">
                  <c:v>1.5130300000000001E-4</c:v>
                </c:pt>
                <c:pt idx="5345" formatCode="General">
                  <c:v>1.51321E-4</c:v>
                </c:pt>
                <c:pt idx="5346" formatCode="General">
                  <c:v>1.51333E-4</c:v>
                </c:pt>
                <c:pt idx="5347" formatCode="General">
                  <c:v>1.5135699999999999E-4</c:v>
                </c:pt>
                <c:pt idx="5348" formatCode="General">
                  <c:v>1.5138E-4</c:v>
                </c:pt>
                <c:pt idx="5349" formatCode="General">
                  <c:v>1.51404E-4</c:v>
                </c:pt>
                <c:pt idx="5350" formatCode="General">
                  <c:v>1.51428E-4</c:v>
                </c:pt>
                <c:pt idx="5351" formatCode="General">
                  <c:v>1.51464E-4</c:v>
                </c:pt>
                <c:pt idx="5352" formatCode="General">
                  <c:v>1.515E-4</c:v>
                </c:pt>
                <c:pt idx="5353" formatCode="General">
                  <c:v>1.5153500000000001E-4</c:v>
                </c:pt>
                <c:pt idx="5354" formatCode="General">
                  <c:v>1.51571E-4</c:v>
                </c:pt>
                <c:pt idx="5355" formatCode="General">
                  <c:v>1.51619E-4</c:v>
                </c:pt>
                <c:pt idx="5356" formatCode="General">
                  <c:v>1.5166600000000001E-4</c:v>
                </c:pt>
                <c:pt idx="5357" formatCode="General">
                  <c:v>1.51726E-4</c:v>
                </c:pt>
                <c:pt idx="5358" formatCode="General">
                  <c:v>1.5178500000000001E-4</c:v>
                </c:pt>
                <c:pt idx="5359" formatCode="General">
                  <c:v>1.5184399999999999E-4</c:v>
                </c:pt>
                <c:pt idx="5360" formatCode="General">
                  <c:v>1.5190399999999999E-4</c:v>
                </c:pt>
                <c:pt idx="5361" formatCode="General">
                  <c:v>1.51963E-4</c:v>
                </c:pt>
                <c:pt idx="5362" formatCode="General">
                  <c:v>1.5198300000000001E-4</c:v>
                </c:pt>
                <c:pt idx="5363" formatCode="General">
                  <c:v>1.5203800000000001E-4</c:v>
                </c:pt>
                <c:pt idx="5364" formatCode="General">
                  <c:v>1.52094E-4</c:v>
                </c:pt>
                <c:pt idx="5365" formatCode="General">
                  <c:v>1.52149E-4</c:v>
                </c:pt>
                <c:pt idx="5366" formatCode="General">
                  <c:v>1.5220399999999999E-4</c:v>
                </c:pt>
                <c:pt idx="5367" formatCode="General">
                  <c:v>1.5224600000000001E-4</c:v>
                </c:pt>
                <c:pt idx="5368" formatCode="General">
                  <c:v>1.5228799999999999E-4</c:v>
                </c:pt>
                <c:pt idx="5369" formatCode="General">
                  <c:v>1.5232900000000001E-4</c:v>
                </c:pt>
                <c:pt idx="5370" formatCode="General">
                  <c:v>1.5235699999999999E-4</c:v>
                </c:pt>
                <c:pt idx="5371" formatCode="General">
                  <c:v>1.52385E-4</c:v>
                </c:pt>
                <c:pt idx="5372" formatCode="General">
                  <c:v>1.5241199999999999E-4</c:v>
                </c:pt>
                <c:pt idx="5373" formatCode="General">
                  <c:v>1.5243400000000001E-4</c:v>
                </c:pt>
                <c:pt idx="5374" formatCode="General">
                  <c:v>1.5245800000000001E-4</c:v>
                </c:pt>
                <c:pt idx="5375" formatCode="General">
                  <c:v>1.5247399999999999E-4</c:v>
                </c:pt>
                <c:pt idx="5376" formatCode="General">
                  <c:v>1.5249E-4</c:v>
                </c:pt>
                <c:pt idx="5377" formatCode="General">
                  <c:v>1.52507E-4</c:v>
                </c:pt>
                <c:pt idx="5378" formatCode="General">
                  <c:v>1.52523E-4</c:v>
                </c:pt>
                <c:pt idx="5379" formatCode="General">
                  <c:v>1.5253900000000001E-4</c:v>
                </c:pt>
                <c:pt idx="5380" formatCode="General">
                  <c:v>1.5255499999999999E-4</c:v>
                </c:pt>
                <c:pt idx="5381" formatCode="General">
                  <c:v>1.52571E-4</c:v>
                </c:pt>
                <c:pt idx="5382" formatCode="General">
                  <c:v>1.5258700000000001E-4</c:v>
                </c:pt>
                <c:pt idx="5383" formatCode="General">
                  <c:v>1.5260299999999999E-4</c:v>
                </c:pt>
                <c:pt idx="5384" formatCode="General">
                  <c:v>1.5261499999999999E-4</c:v>
                </c:pt>
                <c:pt idx="5385" formatCode="General">
                  <c:v>1.5262699999999999E-4</c:v>
                </c:pt>
                <c:pt idx="5386" formatCode="General">
                  <c:v>1.5263899999999999E-4</c:v>
                </c:pt>
                <c:pt idx="5387" formatCode="General">
                  <c:v>1.5265100000000001E-4</c:v>
                </c:pt>
                <c:pt idx="5388" formatCode="General">
                  <c:v>1.5266300000000001E-4</c:v>
                </c:pt>
                <c:pt idx="5389" formatCode="General">
                  <c:v>1.5267500000000001E-4</c:v>
                </c:pt>
                <c:pt idx="5390" formatCode="General">
                  <c:v>1.52688E-4</c:v>
                </c:pt>
                <c:pt idx="5391" formatCode="General">
                  <c:v>1.5270299999999999E-4</c:v>
                </c:pt>
                <c:pt idx="5392" formatCode="General">
                  <c:v>1.5271800000000001E-4</c:v>
                </c:pt>
                <c:pt idx="5393" formatCode="General">
                  <c:v>1.52733E-4</c:v>
                </c:pt>
                <c:pt idx="5394" formatCode="General">
                  <c:v>1.52748E-4</c:v>
                </c:pt>
                <c:pt idx="5395" formatCode="General">
                  <c:v>1.5276299999999999E-4</c:v>
                </c:pt>
                <c:pt idx="5396" formatCode="General">
                  <c:v>1.5277800000000001E-4</c:v>
                </c:pt>
                <c:pt idx="5397" formatCode="General">
                  <c:v>1.52793E-4</c:v>
                </c:pt>
                <c:pt idx="5398" formatCode="General">
                  <c:v>1.5280799999999999E-4</c:v>
                </c:pt>
                <c:pt idx="5399" formatCode="General">
                  <c:v>1.5282800000000001E-4</c:v>
                </c:pt>
                <c:pt idx="5400" formatCode="General">
                  <c:v>1.5284900000000001E-4</c:v>
                </c:pt>
                <c:pt idx="5401" formatCode="General">
                  <c:v>1.5287100000000001E-4</c:v>
                </c:pt>
                <c:pt idx="5402" formatCode="General">
                  <c:v>1.52898E-4</c:v>
                </c:pt>
                <c:pt idx="5403" formatCode="General">
                  <c:v>1.5294000000000001E-4</c:v>
                </c:pt>
                <c:pt idx="5404" formatCode="General">
                  <c:v>1.52989E-4</c:v>
                </c:pt>
                <c:pt idx="5405" formatCode="General">
                  <c:v>1.5301600000000001E-4</c:v>
                </c:pt>
                <c:pt idx="5406" formatCode="General">
                  <c:v>1.53043E-4</c:v>
                </c:pt>
                <c:pt idx="5407" formatCode="General">
                  <c:v>1.5307E-4</c:v>
                </c:pt>
                <c:pt idx="5408" formatCode="General">
                  <c:v>1.53091E-4</c:v>
                </c:pt>
                <c:pt idx="5409" formatCode="General">
                  <c:v>1.5310899999999999E-4</c:v>
                </c:pt>
                <c:pt idx="5410" formatCode="General">
                  <c:v>1.5312999999999999E-4</c:v>
                </c:pt>
                <c:pt idx="5411" formatCode="General">
                  <c:v>1.5315199999999999E-4</c:v>
                </c:pt>
                <c:pt idx="5412" formatCode="General">
                  <c:v>1.5317099999999999E-4</c:v>
                </c:pt>
                <c:pt idx="5413" formatCode="General">
                  <c:v>1.5317999999999999E-4</c:v>
                </c:pt>
                <c:pt idx="5414" formatCode="General">
                  <c:v>1.5319800000000001E-4</c:v>
                </c:pt>
                <c:pt idx="5415" formatCode="General">
                  <c:v>1.5321900000000001E-4</c:v>
                </c:pt>
                <c:pt idx="5416" formatCode="General">
                  <c:v>1.5323999999999999E-4</c:v>
                </c:pt>
                <c:pt idx="5417" formatCode="General">
                  <c:v>1.5325700000000001E-4</c:v>
                </c:pt>
                <c:pt idx="5418" formatCode="General">
                  <c:v>1.5327599999999999E-4</c:v>
                </c:pt>
                <c:pt idx="5419" formatCode="General">
                  <c:v>1.5330000000000001E-4</c:v>
                </c:pt>
                <c:pt idx="5420" formatCode="General">
                  <c:v>1.53325E-4</c:v>
                </c:pt>
                <c:pt idx="5421" formatCode="General">
                  <c:v>1.5335699999999999E-4</c:v>
                </c:pt>
                <c:pt idx="5422" formatCode="General">
                  <c:v>1.53397E-4</c:v>
                </c:pt>
                <c:pt idx="5423" formatCode="General">
                  <c:v>1.5344999999999999E-4</c:v>
                </c:pt>
                <c:pt idx="5424" formatCode="General">
                  <c:v>1.5348200000000001E-4</c:v>
                </c:pt>
                <c:pt idx="5425" formatCode="General">
                  <c:v>1.5350499999999999E-4</c:v>
                </c:pt>
                <c:pt idx="5426" formatCode="General">
                  <c:v>1.53528E-4</c:v>
                </c:pt>
                <c:pt idx="5427" formatCode="General">
                  <c:v>1.5354400000000001E-4</c:v>
                </c:pt>
                <c:pt idx="5428" formatCode="General">
                  <c:v>1.53559E-4</c:v>
                </c:pt>
                <c:pt idx="5429" formatCode="General">
                  <c:v>1.5357500000000001E-4</c:v>
                </c:pt>
                <c:pt idx="5430" formatCode="General">
                  <c:v>1.5359E-4</c:v>
                </c:pt>
                <c:pt idx="5431" formatCode="General">
                  <c:v>1.5360600000000001E-4</c:v>
                </c:pt>
                <c:pt idx="5432" formatCode="General">
                  <c:v>1.5361800000000001E-4</c:v>
                </c:pt>
                <c:pt idx="5433" formatCode="General">
                  <c:v>1.5363E-4</c:v>
                </c:pt>
                <c:pt idx="5434" formatCode="General">
                  <c:v>1.53642E-4</c:v>
                </c:pt>
                <c:pt idx="5435" formatCode="General">
                  <c:v>1.53654E-4</c:v>
                </c:pt>
                <c:pt idx="5436" formatCode="General">
                  <c:v>1.5366699999999999E-4</c:v>
                </c:pt>
                <c:pt idx="5437" formatCode="General">
                  <c:v>1.5367899999999999E-4</c:v>
                </c:pt>
                <c:pt idx="5438" formatCode="General">
                  <c:v>1.5369099999999999E-4</c:v>
                </c:pt>
                <c:pt idx="5439" formatCode="General">
                  <c:v>1.5370299999999999E-4</c:v>
                </c:pt>
                <c:pt idx="5440" formatCode="General">
                  <c:v>1.5371499999999999E-4</c:v>
                </c:pt>
                <c:pt idx="5441" formatCode="General">
                  <c:v>1.53728E-4</c:v>
                </c:pt>
                <c:pt idx="5442" formatCode="General">
                  <c:v>1.5374E-4</c:v>
                </c:pt>
                <c:pt idx="5443" formatCode="General">
                  <c:v>1.53752E-4</c:v>
                </c:pt>
                <c:pt idx="5444" formatCode="General">
                  <c:v>1.53764E-4</c:v>
                </c:pt>
                <c:pt idx="5445" formatCode="General">
                  <c:v>1.53783E-4</c:v>
                </c:pt>
                <c:pt idx="5446" formatCode="General">
                  <c:v>1.5380099999999999E-4</c:v>
                </c:pt>
                <c:pt idx="5447" formatCode="General">
                  <c:v>1.5381699999999999E-4</c:v>
                </c:pt>
                <c:pt idx="5448" formatCode="General">
                  <c:v>1.5383399999999999E-4</c:v>
                </c:pt>
                <c:pt idx="5449" formatCode="General">
                  <c:v>1.5385099999999999E-4</c:v>
                </c:pt>
                <c:pt idx="5450" formatCode="General">
                  <c:v>1.53867E-4</c:v>
                </c:pt>
                <c:pt idx="5451" formatCode="General">
                  <c:v>1.5388399999999999E-4</c:v>
                </c:pt>
                <c:pt idx="5452" formatCode="General">
                  <c:v>1.5390900000000001E-4</c:v>
                </c:pt>
                <c:pt idx="5453" formatCode="General">
                  <c:v>1.5393399999999999E-4</c:v>
                </c:pt>
                <c:pt idx="5454" formatCode="General">
                  <c:v>1.5395900000000001E-4</c:v>
                </c:pt>
                <c:pt idx="5455" formatCode="General">
                  <c:v>1.5398399999999999E-4</c:v>
                </c:pt>
                <c:pt idx="5456" formatCode="General">
                  <c:v>1.54017E-4</c:v>
                </c:pt>
                <c:pt idx="5457" formatCode="General">
                  <c:v>1.5405E-4</c:v>
                </c:pt>
                <c:pt idx="5458" formatCode="General">
                  <c:v>1.5408800000000001E-4</c:v>
                </c:pt>
                <c:pt idx="5459" formatCode="General">
                  <c:v>1.5413100000000001E-4</c:v>
                </c:pt>
                <c:pt idx="5460" formatCode="General">
                  <c:v>1.54153E-4</c:v>
                </c:pt>
                <c:pt idx="5461" formatCode="General">
                  <c:v>1.54217E-4</c:v>
                </c:pt>
                <c:pt idx="5462" formatCode="General">
                  <c:v>1.54282E-4</c:v>
                </c:pt>
                <c:pt idx="5463" formatCode="General">
                  <c:v>1.54368E-4</c:v>
                </c:pt>
                <c:pt idx="5464" formatCode="General">
                  <c:v>1.5445300000000001E-4</c:v>
                </c:pt>
                <c:pt idx="5465" formatCode="General">
                  <c:v>1.5453900000000001E-4</c:v>
                </c:pt>
                <c:pt idx="5466" formatCode="General">
                  <c:v>1.54625E-4</c:v>
                </c:pt>
                <c:pt idx="5467" formatCode="General">
                  <c:v>1.54711E-4</c:v>
                </c:pt>
                <c:pt idx="5468" formatCode="General">
                  <c:v>1.5479900000000001E-4</c:v>
                </c:pt>
                <c:pt idx="5469" formatCode="General">
                  <c:v>1.54888E-4</c:v>
                </c:pt>
                <c:pt idx="5470" formatCode="General">
                  <c:v>1.5497699999999999E-4</c:v>
                </c:pt>
                <c:pt idx="5471" formatCode="General">
                  <c:v>1.5506600000000001E-4</c:v>
                </c:pt>
                <c:pt idx="5472" formatCode="General">
                  <c:v>1.55155E-4</c:v>
                </c:pt>
                <c:pt idx="5473" formatCode="General">
                  <c:v>1.5524500000000001E-4</c:v>
                </c:pt>
                <c:pt idx="5474" formatCode="General">
                  <c:v>1.55334E-4</c:v>
                </c:pt>
                <c:pt idx="5475" formatCode="General">
                  <c:v>1.5542299999999999E-4</c:v>
                </c:pt>
                <c:pt idx="5476" formatCode="General">
                  <c:v>1.55501E-4</c:v>
                </c:pt>
                <c:pt idx="5477" formatCode="General">
                  <c:v>1.5556700000000001E-4</c:v>
                </c:pt>
                <c:pt idx="5478" formatCode="General">
                  <c:v>1.5563400000000001E-4</c:v>
                </c:pt>
                <c:pt idx="5479" formatCode="General">
                  <c:v>1.5570100000000001E-4</c:v>
                </c:pt>
                <c:pt idx="5480" formatCode="General">
                  <c:v>1.5576699999999999E-4</c:v>
                </c:pt>
                <c:pt idx="5481" formatCode="General">
                  <c:v>1.5583400000000001E-4</c:v>
                </c:pt>
                <c:pt idx="5482" formatCode="General">
                  <c:v>1.5590100000000001E-4</c:v>
                </c:pt>
                <c:pt idx="5483" formatCode="General">
                  <c:v>1.5596699999999999E-4</c:v>
                </c:pt>
                <c:pt idx="5484" formatCode="General">
                  <c:v>1.56026E-4</c:v>
                </c:pt>
                <c:pt idx="5485" formatCode="General">
                  <c:v>1.56076E-4</c:v>
                </c:pt>
                <c:pt idx="5486" formatCode="General">
                  <c:v>1.56126E-4</c:v>
                </c:pt>
                <c:pt idx="5487" formatCode="General">
                  <c:v>1.56176E-4</c:v>
                </c:pt>
                <c:pt idx="5488" formatCode="General">
                  <c:v>1.56226E-4</c:v>
                </c:pt>
                <c:pt idx="5489" formatCode="General">
                  <c:v>1.5627600000000001E-4</c:v>
                </c:pt>
                <c:pt idx="5490" formatCode="General">
                  <c:v>1.5632600000000001E-4</c:v>
                </c:pt>
                <c:pt idx="5491" formatCode="General">
                  <c:v>1.5637600000000001E-4</c:v>
                </c:pt>
                <c:pt idx="5492" formatCode="General">
                  <c:v>1.5641900000000001E-4</c:v>
                </c:pt>
                <c:pt idx="5493" formatCode="General">
                  <c:v>1.5645700000000001E-4</c:v>
                </c:pt>
                <c:pt idx="5494" formatCode="General">
                  <c:v>1.56494E-4</c:v>
                </c:pt>
                <c:pt idx="5495" formatCode="General">
                  <c:v>1.56532E-4</c:v>
                </c:pt>
                <c:pt idx="5496" formatCode="General">
                  <c:v>1.5656900000000001E-4</c:v>
                </c:pt>
                <c:pt idx="5497" formatCode="General">
                  <c:v>1.5660699999999999E-4</c:v>
                </c:pt>
                <c:pt idx="5498" formatCode="General">
                  <c:v>1.56644E-4</c:v>
                </c:pt>
                <c:pt idx="5499" formatCode="General">
                  <c:v>1.5667200000000001E-4</c:v>
                </c:pt>
                <c:pt idx="5500" formatCode="General">
                  <c:v>1.5669999999999999E-4</c:v>
                </c:pt>
                <c:pt idx="5501" formatCode="General">
                  <c:v>1.5672700000000001E-4</c:v>
                </c:pt>
                <c:pt idx="5502" formatCode="General">
                  <c:v>1.5675500000000001E-4</c:v>
                </c:pt>
                <c:pt idx="5503" formatCode="General">
                  <c:v>1.56782E-4</c:v>
                </c:pt>
                <c:pt idx="5504" formatCode="General">
                  <c:v>1.56809E-4</c:v>
                </c:pt>
                <c:pt idx="5505" formatCode="General">
                  <c:v>1.5683599999999999E-4</c:v>
                </c:pt>
                <c:pt idx="5506" formatCode="General">
                  <c:v>1.56856E-4</c:v>
                </c:pt>
                <c:pt idx="5507" formatCode="General">
                  <c:v>1.5687599999999999E-4</c:v>
                </c:pt>
                <c:pt idx="5508" formatCode="General">
                  <c:v>1.56897E-4</c:v>
                </c:pt>
                <c:pt idx="5509" formatCode="General">
                  <c:v>1.5691699999999999E-4</c:v>
                </c:pt>
                <c:pt idx="5510" formatCode="General">
                  <c:v>1.5693700000000001E-4</c:v>
                </c:pt>
                <c:pt idx="5511" formatCode="General">
                  <c:v>1.5695300000000001E-4</c:v>
                </c:pt>
                <c:pt idx="5512" formatCode="General">
                  <c:v>1.5696800000000001E-4</c:v>
                </c:pt>
                <c:pt idx="5513" formatCode="General">
                  <c:v>1.56983E-4</c:v>
                </c:pt>
                <c:pt idx="5514" formatCode="General">
                  <c:v>1.5699900000000001E-4</c:v>
                </c:pt>
                <c:pt idx="5515" formatCode="General">
                  <c:v>1.57014E-4</c:v>
                </c:pt>
                <c:pt idx="5516" formatCode="General">
                  <c:v>1.5702899999999999E-4</c:v>
                </c:pt>
                <c:pt idx="5517" formatCode="General">
                  <c:v>1.57045E-4</c:v>
                </c:pt>
                <c:pt idx="5518" formatCode="General">
                  <c:v>1.5705999999999999E-4</c:v>
                </c:pt>
                <c:pt idx="5519" formatCode="General">
                  <c:v>1.5707500000000001E-4</c:v>
                </c:pt>
                <c:pt idx="5520" formatCode="General">
                  <c:v>1.5708900000000001E-4</c:v>
                </c:pt>
                <c:pt idx="5521" formatCode="General">
                  <c:v>1.5710100000000001E-4</c:v>
                </c:pt>
                <c:pt idx="5522" formatCode="General">
                  <c:v>1.57114E-4</c:v>
                </c:pt>
                <c:pt idx="5523" formatCode="General">
                  <c:v>1.57126E-4</c:v>
                </c:pt>
                <c:pt idx="5524" formatCode="General">
                  <c:v>1.5713899999999999E-4</c:v>
                </c:pt>
                <c:pt idx="5525" formatCode="General">
                  <c:v>1.5715099999999999E-4</c:v>
                </c:pt>
                <c:pt idx="5526" formatCode="General">
                  <c:v>1.57164E-4</c:v>
                </c:pt>
                <c:pt idx="5527" formatCode="General">
                  <c:v>1.57176E-4</c:v>
                </c:pt>
                <c:pt idx="5528" formatCode="General">
                  <c:v>1.5718899999999999E-4</c:v>
                </c:pt>
                <c:pt idx="5529" formatCode="General">
                  <c:v>1.5720099999999999E-4</c:v>
                </c:pt>
                <c:pt idx="5530" formatCode="General">
                  <c:v>1.57214E-4</c:v>
                </c:pt>
                <c:pt idx="5531" formatCode="General">
                  <c:v>1.5722500000000001E-4</c:v>
                </c:pt>
                <c:pt idx="5532" formatCode="General">
                  <c:v>1.57236E-4</c:v>
                </c:pt>
                <c:pt idx="5533" formatCode="General">
                  <c:v>1.5724700000000001E-4</c:v>
                </c:pt>
                <c:pt idx="5534" formatCode="General">
                  <c:v>1.5725900000000001E-4</c:v>
                </c:pt>
                <c:pt idx="5535" formatCode="General">
                  <c:v>1.5726999999999999E-4</c:v>
                </c:pt>
                <c:pt idx="5536" formatCode="General">
                  <c:v>1.57281E-4</c:v>
                </c:pt>
                <c:pt idx="5537" formatCode="General">
                  <c:v>1.5729200000000001E-4</c:v>
                </c:pt>
                <c:pt idx="5538" formatCode="General">
                  <c:v>1.5730400000000001E-4</c:v>
                </c:pt>
                <c:pt idx="5539" formatCode="General">
                  <c:v>1.57319E-4</c:v>
                </c:pt>
                <c:pt idx="5540" formatCode="General">
                  <c:v>1.5733399999999999E-4</c:v>
                </c:pt>
                <c:pt idx="5541" formatCode="General">
                  <c:v>1.5734500000000001E-4</c:v>
                </c:pt>
                <c:pt idx="5542" formatCode="General">
                  <c:v>1.57357E-4</c:v>
                </c:pt>
                <c:pt idx="5543" formatCode="General">
                  <c:v>1.57374E-4</c:v>
                </c:pt>
                <c:pt idx="5544" formatCode="General">
                  <c:v>1.5739199999999999E-4</c:v>
                </c:pt>
                <c:pt idx="5545" formatCode="General">
                  <c:v>1.5740900000000001E-4</c:v>
                </c:pt>
                <c:pt idx="5546" formatCode="General">
                  <c:v>1.57427E-4</c:v>
                </c:pt>
                <c:pt idx="5547" formatCode="General">
                  <c:v>1.5744500000000001E-4</c:v>
                </c:pt>
                <c:pt idx="5548" formatCode="General">
                  <c:v>1.5746299999999999E-4</c:v>
                </c:pt>
                <c:pt idx="5549" formatCode="General">
                  <c:v>1.5749000000000001E-4</c:v>
                </c:pt>
                <c:pt idx="5550" formatCode="General">
                  <c:v>1.5752E-4</c:v>
                </c:pt>
                <c:pt idx="5551" formatCode="General">
                  <c:v>1.5759500000000001E-4</c:v>
                </c:pt>
                <c:pt idx="5552" formatCode="General">
                  <c:v>1.57629E-4</c:v>
                </c:pt>
                <c:pt idx="5553" formatCode="General">
                  <c:v>1.5766E-4</c:v>
                </c:pt>
                <c:pt idx="5554" formatCode="General">
                  <c:v>1.5767900000000001E-4</c:v>
                </c:pt>
                <c:pt idx="5555" formatCode="General">
                  <c:v>1.5770399999999999E-4</c:v>
                </c:pt>
                <c:pt idx="5556" formatCode="General">
                  <c:v>1.5772799999999999E-4</c:v>
                </c:pt>
                <c:pt idx="5557" formatCode="General">
                  <c:v>1.5775199999999999E-4</c:v>
                </c:pt>
                <c:pt idx="5558" formatCode="General">
                  <c:v>1.5776899999999999E-4</c:v>
                </c:pt>
                <c:pt idx="5559" formatCode="General">
                  <c:v>1.5778499999999999E-4</c:v>
                </c:pt>
                <c:pt idx="5560" formatCode="General">
                  <c:v>1.5779999999999999E-4</c:v>
                </c:pt>
                <c:pt idx="5561" formatCode="General">
                  <c:v>1.5782E-4</c:v>
                </c:pt>
                <c:pt idx="5562" formatCode="General">
                  <c:v>1.5784300000000001E-4</c:v>
                </c:pt>
                <c:pt idx="5563" formatCode="General">
                  <c:v>1.5786700000000001E-4</c:v>
                </c:pt>
                <c:pt idx="5564" formatCode="General">
                  <c:v>1.5789100000000001E-4</c:v>
                </c:pt>
                <c:pt idx="5565" formatCode="General">
                  <c:v>1.57916E-4</c:v>
                </c:pt>
                <c:pt idx="5566" formatCode="General">
                  <c:v>1.57944E-4</c:v>
                </c:pt>
                <c:pt idx="5567" formatCode="General">
                  <c:v>1.5796500000000001E-4</c:v>
                </c:pt>
                <c:pt idx="5568" formatCode="General">
                  <c:v>1.57999E-4</c:v>
                </c:pt>
                <c:pt idx="5569" formatCode="General">
                  <c:v>1.5808099999999999E-4</c:v>
                </c:pt>
                <c:pt idx="5570" formatCode="General">
                  <c:v>1.5810600000000001E-4</c:v>
                </c:pt>
                <c:pt idx="5571" formatCode="General">
                  <c:v>1.5812500000000001E-4</c:v>
                </c:pt>
                <c:pt idx="5572" formatCode="General">
                  <c:v>1.5814900000000001E-4</c:v>
                </c:pt>
                <c:pt idx="5573" formatCode="General">
                  <c:v>1.5816800000000001E-4</c:v>
                </c:pt>
                <c:pt idx="5574" formatCode="General">
                  <c:v>1.58185E-4</c:v>
                </c:pt>
                <c:pt idx="5575" formatCode="General">
                  <c:v>1.58202E-4</c:v>
                </c:pt>
                <c:pt idx="5576" formatCode="General">
                  <c:v>1.5822000000000001E-4</c:v>
                </c:pt>
                <c:pt idx="5577" formatCode="General">
                  <c:v>1.5823700000000001E-4</c:v>
                </c:pt>
                <c:pt idx="5578" formatCode="General">
                  <c:v>1.5824900000000001E-4</c:v>
                </c:pt>
                <c:pt idx="5579" formatCode="General">
                  <c:v>1.5826100000000001E-4</c:v>
                </c:pt>
                <c:pt idx="5580" formatCode="General">
                  <c:v>1.58274E-4</c:v>
                </c:pt>
                <c:pt idx="5581" formatCode="General">
                  <c:v>1.5828899999999999E-4</c:v>
                </c:pt>
                <c:pt idx="5582" formatCode="General">
                  <c:v>1.5830400000000001E-4</c:v>
                </c:pt>
                <c:pt idx="5583" formatCode="General">
                  <c:v>1.5831499999999999E-4</c:v>
                </c:pt>
                <c:pt idx="5584" formatCode="General">
                  <c:v>1.58326E-4</c:v>
                </c:pt>
                <c:pt idx="5585" formatCode="General">
                  <c:v>1.58338E-4</c:v>
                </c:pt>
                <c:pt idx="5586" formatCode="General">
                  <c:v>1.5834900000000001E-4</c:v>
                </c:pt>
                <c:pt idx="5587" formatCode="General">
                  <c:v>1.5835999999999999E-4</c:v>
                </c:pt>
                <c:pt idx="5588" formatCode="General">
                  <c:v>1.5837100000000001E-4</c:v>
                </c:pt>
                <c:pt idx="5589" formatCode="General">
                  <c:v>1.58383E-4</c:v>
                </c:pt>
                <c:pt idx="5590" formatCode="General">
                  <c:v>1.5839599999999999E-4</c:v>
                </c:pt>
                <c:pt idx="5591" formatCode="General">
                  <c:v>1.5840599999999999E-4</c:v>
                </c:pt>
                <c:pt idx="5592" formatCode="General">
                  <c:v>1.5842100000000001E-4</c:v>
                </c:pt>
                <c:pt idx="5593" formatCode="General">
                  <c:v>1.58436E-4</c:v>
                </c:pt>
                <c:pt idx="5594" formatCode="General">
                  <c:v>1.5845099999999999E-4</c:v>
                </c:pt>
                <c:pt idx="5595" formatCode="General">
                  <c:v>1.5846600000000001E-4</c:v>
                </c:pt>
                <c:pt idx="5596" formatCode="General">
                  <c:v>1.58481E-4</c:v>
                </c:pt>
                <c:pt idx="5597" formatCode="General">
                  <c:v>1.5849599999999999E-4</c:v>
                </c:pt>
                <c:pt idx="5598" formatCode="General">
                  <c:v>1.5851099999999999E-4</c:v>
                </c:pt>
                <c:pt idx="5599" formatCode="General">
                  <c:v>1.5852600000000001E-4</c:v>
                </c:pt>
                <c:pt idx="5600" formatCode="General">
                  <c:v>1.58541E-4</c:v>
                </c:pt>
                <c:pt idx="5601" formatCode="General">
                  <c:v>1.5855900000000001E-4</c:v>
                </c:pt>
                <c:pt idx="5602" formatCode="General">
                  <c:v>1.5857100000000001E-4</c:v>
                </c:pt>
                <c:pt idx="5603" formatCode="General">
                  <c:v>1.58589E-4</c:v>
                </c:pt>
                <c:pt idx="5604" formatCode="General">
                  <c:v>1.5860700000000001E-4</c:v>
                </c:pt>
                <c:pt idx="5605" formatCode="General">
                  <c:v>1.5862499999999999E-4</c:v>
                </c:pt>
                <c:pt idx="5606" formatCode="General">
                  <c:v>1.5864300000000001E-4</c:v>
                </c:pt>
                <c:pt idx="5607" formatCode="General">
                  <c:v>1.5866200000000001E-4</c:v>
                </c:pt>
                <c:pt idx="5608" formatCode="General">
                  <c:v>1.5867999999999999E-4</c:v>
                </c:pt>
                <c:pt idx="5609" formatCode="General">
                  <c:v>1.58698E-4</c:v>
                </c:pt>
                <c:pt idx="5610" formatCode="General">
                  <c:v>1.5871599999999999E-4</c:v>
                </c:pt>
                <c:pt idx="5611" formatCode="General">
                  <c:v>1.58734E-4</c:v>
                </c:pt>
                <c:pt idx="5612" formatCode="General">
                  <c:v>1.5874699999999999E-4</c:v>
                </c:pt>
                <c:pt idx="5613" formatCode="General">
                  <c:v>1.5876099999999999E-4</c:v>
                </c:pt>
                <c:pt idx="5614" formatCode="General">
                  <c:v>1.5877400000000001E-4</c:v>
                </c:pt>
                <c:pt idx="5615" formatCode="General">
                  <c:v>1.5878800000000001E-4</c:v>
                </c:pt>
                <c:pt idx="5616" formatCode="General">
                  <c:v>1.58801E-4</c:v>
                </c:pt>
                <c:pt idx="5617" formatCode="General">
                  <c:v>1.58815E-4</c:v>
                </c:pt>
                <c:pt idx="5618" formatCode="General">
                  <c:v>1.5882799999999999E-4</c:v>
                </c:pt>
                <c:pt idx="5619" formatCode="General">
                  <c:v>1.5884199999999999E-4</c:v>
                </c:pt>
                <c:pt idx="5620" formatCode="General">
                  <c:v>1.5885399999999999E-4</c:v>
                </c:pt>
                <c:pt idx="5621" formatCode="General">
                  <c:v>1.5886900000000001E-4</c:v>
                </c:pt>
                <c:pt idx="5622" formatCode="General">
                  <c:v>1.5888499999999999E-4</c:v>
                </c:pt>
                <c:pt idx="5623" formatCode="General">
                  <c:v>1.58901E-4</c:v>
                </c:pt>
                <c:pt idx="5624" formatCode="General">
                  <c:v>1.5891700000000001E-4</c:v>
                </c:pt>
                <c:pt idx="5625" formatCode="General">
                  <c:v>1.58932E-4</c:v>
                </c:pt>
                <c:pt idx="5626" formatCode="General">
                  <c:v>1.5894800000000001E-4</c:v>
                </c:pt>
                <c:pt idx="5627" formatCode="General">
                  <c:v>1.5896399999999999E-4</c:v>
                </c:pt>
                <c:pt idx="5628" formatCode="General">
                  <c:v>1.5898E-4</c:v>
                </c:pt>
                <c:pt idx="5629" formatCode="General">
                  <c:v>1.5899600000000001E-4</c:v>
                </c:pt>
                <c:pt idx="5630" formatCode="General">
                  <c:v>1.59011E-4</c:v>
                </c:pt>
                <c:pt idx="5631" formatCode="General">
                  <c:v>1.59028E-4</c:v>
                </c:pt>
                <c:pt idx="5632" formatCode="General">
                  <c:v>1.5904600000000001E-4</c:v>
                </c:pt>
                <c:pt idx="5633" formatCode="General">
                  <c:v>1.59063E-4</c:v>
                </c:pt>
                <c:pt idx="5634" formatCode="General">
                  <c:v>1.59087E-4</c:v>
                </c:pt>
                <c:pt idx="5635" formatCode="General">
                  <c:v>1.5911000000000001E-4</c:v>
                </c:pt>
                <c:pt idx="5636" formatCode="General">
                  <c:v>1.59149E-4</c:v>
                </c:pt>
                <c:pt idx="5637" formatCode="General">
                  <c:v>1.5921199999999999E-4</c:v>
                </c:pt>
                <c:pt idx="5638" formatCode="General">
                  <c:v>1.5924400000000001E-4</c:v>
                </c:pt>
                <c:pt idx="5639" formatCode="General">
                  <c:v>1.59269E-4</c:v>
                </c:pt>
                <c:pt idx="5640" formatCode="General">
                  <c:v>1.5929200000000001E-4</c:v>
                </c:pt>
                <c:pt idx="5641" formatCode="General">
                  <c:v>1.59312E-4</c:v>
                </c:pt>
                <c:pt idx="5642" formatCode="General">
                  <c:v>1.5933500000000001E-4</c:v>
                </c:pt>
                <c:pt idx="5643" formatCode="General">
                  <c:v>1.5935499999999999E-4</c:v>
                </c:pt>
                <c:pt idx="5644" formatCode="General">
                  <c:v>1.59376E-4</c:v>
                </c:pt>
                <c:pt idx="5645" formatCode="General">
                  <c:v>1.5939400000000001E-4</c:v>
                </c:pt>
                <c:pt idx="5646" formatCode="General">
                  <c:v>1.594E-4</c:v>
                </c:pt>
                <c:pt idx="5647" formatCode="General">
                  <c:v>1.5941999999999999E-4</c:v>
                </c:pt>
                <c:pt idx="5648" formatCode="General">
                  <c:v>1.5944099999999999E-4</c:v>
                </c:pt>
                <c:pt idx="5649" formatCode="General">
                  <c:v>1.59464E-4</c:v>
                </c:pt>
                <c:pt idx="5650" formatCode="General">
                  <c:v>1.59481E-4</c:v>
                </c:pt>
                <c:pt idx="5651" formatCode="General">
                  <c:v>1.5950099999999999E-4</c:v>
                </c:pt>
                <c:pt idx="5652" formatCode="General">
                  <c:v>1.5952300000000001E-4</c:v>
                </c:pt>
                <c:pt idx="5653" formatCode="General">
                  <c:v>1.5955E-4</c:v>
                </c:pt>
                <c:pt idx="5654" formatCode="General">
                  <c:v>1.59581E-4</c:v>
                </c:pt>
                <c:pt idx="5655" formatCode="General">
                  <c:v>1.5961999999999999E-4</c:v>
                </c:pt>
                <c:pt idx="5656" formatCode="General">
                  <c:v>1.59672E-4</c:v>
                </c:pt>
                <c:pt idx="5657" formatCode="General">
                  <c:v>1.5970200000000001E-4</c:v>
                </c:pt>
                <c:pt idx="5658" formatCode="General">
                  <c:v>1.5972499999999999E-4</c:v>
                </c:pt>
                <c:pt idx="5659" formatCode="General">
                  <c:v>1.5974199999999999E-4</c:v>
                </c:pt>
                <c:pt idx="5660" formatCode="General">
                  <c:v>1.5976E-4</c:v>
                </c:pt>
                <c:pt idx="5661" formatCode="General">
                  <c:v>1.5977799999999999E-4</c:v>
                </c:pt>
                <c:pt idx="5662" formatCode="General">
                  <c:v>1.5979300000000001E-4</c:v>
                </c:pt>
                <c:pt idx="5663" formatCode="General">
                  <c:v>1.59808E-4</c:v>
                </c:pt>
                <c:pt idx="5664" formatCode="General">
                  <c:v>1.5982299999999999E-4</c:v>
                </c:pt>
                <c:pt idx="5665" formatCode="General">
                  <c:v>1.5983800000000001E-4</c:v>
                </c:pt>
                <c:pt idx="5666" formatCode="General">
                  <c:v>1.59853E-4</c:v>
                </c:pt>
                <c:pt idx="5667" formatCode="General">
                  <c:v>1.5986799999999999E-4</c:v>
                </c:pt>
                <c:pt idx="5668" formatCode="General">
                  <c:v>1.5988299999999999E-4</c:v>
                </c:pt>
                <c:pt idx="5669" formatCode="General">
                  <c:v>1.5989800000000001E-4</c:v>
                </c:pt>
                <c:pt idx="5670" formatCode="General">
                  <c:v>1.59913E-4</c:v>
                </c:pt>
                <c:pt idx="5671" formatCode="General">
                  <c:v>1.59927E-4</c:v>
                </c:pt>
                <c:pt idx="5672" formatCode="General">
                  <c:v>1.5994199999999999E-4</c:v>
                </c:pt>
                <c:pt idx="5673" formatCode="General">
                  <c:v>1.5995699999999999E-4</c:v>
                </c:pt>
                <c:pt idx="5674" formatCode="General">
                  <c:v>1.5997099999999999E-4</c:v>
                </c:pt>
                <c:pt idx="5675" formatCode="General">
                  <c:v>1.5998499999999999E-4</c:v>
                </c:pt>
                <c:pt idx="5676" formatCode="General">
                  <c:v>1.6000000000000001E-4</c:v>
                </c:pt>
                <c:pt idx="5677" formatCode="General">
                  <c:v>1.6001399999999999E-4</c:v>
                </c:pt>
                <c:pt idx="5678" formatCode="General">
                  <c:v>1.6002799999999999E-4</c:v>
                </c:pt>
                <c:pt idx="5679" formatCode="General">
                  <c:v>1.6004300000000001E-4</c:v>
                </c:pt>
                <c:pt idx="5680" formatCode="General">
                  <c:v>1.6005699999999999E-4</c:v>
                </c:pt>
                <c:pt idx="5681" formatCode="General">
                  <c:v>1.6007099999999999E-4</c:v>
                </c:pt>
                <c:pt idx="5682" formatCode="General">
                  <c:v>1.6008600000000001E-4</c:v>
                </c:pt>
                <c:pt idx="5683" formatCode="General">
                  <c:v>1.6009999999999999E-4</c:v>
                </c:pt>
                <c:pt idx="5684" formatCode="General">
                  <c:v>1.6011399999999999E-4</c:v>
                </c:pt>
                <c:pt idx="5685" formatCode="General">
                  <c:v>1.6012900000000001E-4</c:v>
                </c:pt>
                <c:pt idx="5686" formatCode="General">
                  <c:v>1.6014299999999999E-4</c:v>
                </c:pt>
                <c:pt idx="5687" formatCode="General">
                  <c:v>1.6015699999999999E-4</c:v>
                </c:pt>
                <c:pt idx="5688" formatCode="General">
                  <c:v>1.6017700000000001E-4</c:v>
                </c:pt>
                <c:pt idx="5689" formatCode="General">
                  <c:v>1.6019499999999999E-4</c:v>
                </c:pt>
                <c:pt idx="5690" formatCode="General">
                  <c:v>1.60218E-4</c:v>
                </c:pt>
                <c:pt idx="5691" formatCode="General">
                  <c:v>1.60242E-4</c:v>
                </c:pt>
                <c:pt idx="5692" formatCode="General">
                  <c:v>1.6026500000000001E-4</c:v>
                </c:pt>
                <c:pt idx="5693" formatCode="General">
                  <c:v>1.6028799999999999E-4</c:v>
                </c:pt>
                <c:pt idx="5694" formatCode="General">
                  <c:v>1.60323E-4</c:v>
                </c:pt>
                <c:pt idx="5695" formatCode="General">
                  <c:v>1.6035800000000001E-4</c:v>
                </c:pt>
                <c:pt idx="5696" formatCode="General">
                  <c:v>1.6039400000000001E-4</c:v>
                </c:pt>
                <c:pt idx="5697" formatCode="General">
                  <c:v>1.6042899999999999E-4</c:v>
                </c:pt>
                <c:pt idx="5698" formatCode="General">
                  <c:v>1.6047500000000001E-4</c:v>
                </c:pt>
                <c:pt idx="5699" formatCode="General">
                  <c:v>1.6052199999999999E-4</c:v>
                </c:pt>
                <c:pt idx="5700" formatCode="General">
                  <c:v>1.60564E-4</c:v>
                </c:pt>
                <c:pt idx="5701" formatCode="General">
                  <c:v>1.60619E-4</c:v>
                </c:pt>
                <c:pt idx="5702" formatCode="General">
                  <c:v>1.60669E-4</c:v>
                </c:pt>
                <c:pt idx="5703" formatCode="General">
                  <c:v>1.6071799999999999E-4</c:v>
                </c:pt>
                <c:pt idx="5704" formatCode="General">
                  <c:v>1.60767E-4</c:v>
                </c:pt>
                <c:pt idx="5705" formatCode="General">
                  <c:v>1.60817E-4</c:v>
                </c:pt>
                <c:pt idx="5706" formatCode="General">
                  <c:v>1.6086599999999999E-4</c:v>
                </c:pt>
                <c:pt idx="5707" formatCode="General">
                  <c:v>1.60915E-4</c:v>
                </c:pt>
                <c:pt idx="5708" formatCode="General">
                  <c:v>1.6095700000000001E-4</c:v>
                </c:pt>
                <c:pt idx="5709" formatCode="General">
                  <c:v>1.6099300000000001E-4</c:v>
                </c:pt>
                <c:pt idx="5710" formatCode="General">
                  <c:v>1.61027E-4</c:v>
                </c:pt>
                <c:pt idx="5711" formatCode="General">
                  <c:v>1.61063E-4</c:v>
                </c:pt>
                <c:pt idx="5712" formatCode="General">
                  <c:v>1.6109800000000001E-4</c:v>
                </c:pt>
                <c:pt idx="5713" formatCode="General">
                  <c:v>1.6113299999999999E-4</c:v>
                </c:pt>
                <c:pt idx="5714" formatCode="General">
                  <c:v>1.6115899999999999E-4</c:v>
                </c:pt>
                <c:pt idx="5715" formatCode="General">
                  <c:v>1.61185E-4</c:v>
                </c:pt>
                <c:pt idx="5716" formatCode="General">
                  <c:v>1.61211E-4</c:v>
                </c:pt>
                <c:pt idx="5717" formatCode="General">
                  <c:v>1.6123600000000001E-4</c:v>
                </c:pt>
                <c:pt idx="5718" formatCode="General">
                  <c:v>1.61259E-4</c:v>
                </c:pt>
                <c:pt idx="5719" formatCode="General">
                  <c:v>1.6128299999999999E-4</c:v>
                </c:pt>
                <c:pt idx="5720" formatCode="General">
                  <c:v>1.6130699999999999E-4</c:v>
                </c:pt>
                <c:pt idx="5721" formatCode="General">
                  <c:v>1.6132200000000001E-4</c:v>
                </c:pt>
                <c:pt idx="5722" formatCode="General">
                  <c:v>1.6133799999999999E-4</c:v>
                </c:pt>
                <c:pt idx="5723" formatCode="General">
                  <c:v>1.61354E-4</c:v>
                </c:pt>
                <c:pt idx="5724" formatCode="General">
                  <c:v>1.6137000000000001E-4</c:v>
                </c:pt>
                <c:pt idx="5725" formatCode="General">
                  <c:v>1.61385E-4</c:v>
                </c:pt>
                <c:pt idx="5726" formatCode="General">
                  <c:v>1.6140100000000001E-4</c:v>
                </c:pt>
                <c:pt idx="5727" formatCode="General">
                  <c:v>1.6141699999999999E-4</c:v>
                </c:pt>
                <c:pt idx="5728" formatCode="General">
                  <c:v>1.61433E-4</c:v>
                </c:pt>
                <c:pt idx="5729" formatCode="General">
                  <c:v>1.6144799999999999E-4</c:v>
                </c:pt>
                <c:pt idx="5730" formatCode="General">
                  <c:v>1.6145999999999999E-4</c:v>
                </c:pt>
                <c:pt idx="5731" formatCode="General">
                  <c:v>1.6147199999999999E-4</c:v>
                </c:pt>
                <c:pt idx="5732" formatCode="General">
                  <c:v>1.6148700000000001E-4</c:v>
                </c:pt>
                <c:pt idx="5733" formatCode="General">
                  <c:v>1.6150100000000001E-4</c:v>
                </c:pt>
                <c:pt idx="5734" formatCode="General">
                  <c:v>1.61516E-4</c:v>
                </c:pt>
                <c:pt idx="5735" formatCode="General">
                  <c:v>1.61531E-4</c:v>
                </c:pt>
                <c:pt idx="5736" formatCode="General">
                  <c:v>1.61545E-4</c:v>
                </c:pt>
                <c:pt idx="5737" formatCode="General">
                  <c:v>1.6155499999999999E-4</c:v>
                </c:pt>
                <c:pt idx="5738" formatCode="General">
                  <c:v>1.6156499999999999E-4</c:v>
                </c:pt>
                <c:pt idx="5739" formatCode="General">
                  <c:v>1.6157500000000001E-4</c:v>
                </c:pt>
                <c:pt idx="5740" formatCode="General">
                  <c:v>1.6158500000000001E-4</c:v>
                </c:pt>
                <c:pt idx="5741" formatCode="General">
                  <c:v>1.6159400000000001E-4</c:v>
                </c:pt>
                <c:pt idx="5742" formatCode="General">
                  <c:v>1.6160400000000001E-4</c:v>
                </c:pt>
                <c:pt idx="5743" formatCode="General">
                  <c:v>1.61614E-4</c:v>
                </c:pt>
                <c:pt idx="5744" formatCode="General">
                  <c:v>1.61624E-4</c:v>
                </c:pt>
                <c:pt idx="5745" formatCode="General">
                  <c:v>1.61636E-4</c:v>
                </c:pt>
                <c:pt idx="5746" formatCode="General">
                  <c:v>1.6164599999999999E-4</c:v>
                </c:pt>
                <c:pt idx="5747" formatCode="General">
                  <c:v>1.61657E-4</c:v>
                </c:pt>
                <c:pt idx="5748" formatCode="General">
                  <c:v>1.61667E-4</c:v>
                </c:pt>
                <c:pt idx="5749" formatCode="General">
                  <c:v>1.6167800000000001E-4</c:v>
                </c:pt>
                <c:pt idx="5750" formatCode="General">
                  <c:v>1.6169200000000001E-4</c:v>
                </c:pt>
                <c:pt idx="5751" formatCode="General">
                  <c:v>1.6170600000000001E-4</c:v>
                </c:pt>
                <c:pt idx="5752" formatCode="General">
                  <c:v>1.6171999999999999E-4</c:v>
                </c:pt>
                <c:pt idx="5753" formatCode="General">
                  <c:v>1.6173399999999999E-4</c:v>
                </c:pt>
                <c:pt idx="5754" formatCode="General">
                  <c:v>1.6174700000000001E-4</c:v>
                </c:pt>
                <c:pt idx="5755" formatCode="General">
                  <c:v>1.6175900000000001E-4</c:v>
                </c:pt>
                <c:pt idx="5756" formatCode="General">
                  <c:v>1.6177100000000001E-4</c:v>
                </c:pt>
                <c:pt idx="5757" formatCode="General">
                  <c:v>1.61788E-4</c:v>
                </c:pt>
                <c:pt idx="5758" formatCode="General">
                  <c:v>1.6180599999999999E-4</c:v>
                </c:pt>
                <c:pt idx="5759" formatCode="General">
                  <c:v>1.61824E-4</c:v>
                </c:pt>
                <c:pt idx="5760" formatCode="General">
                  <c:v>1.61843E-4</c:v>
                </c:pt>
                <c:pt idx="5761" formatCode="General">
                  <c:v>1.6186400000000001E-4</c:v>
                </c:pt>
                <c:pt idx="5762" formatCode="General">
                  <c:v>1.6188500000000001E-4</c:v>
                </c:pt>
                <c:pt idx="5763" formatCode="General">
                  <c:v>1.6191299999999999E-4</c:v>
                </c:pt>
                <c:pt idx="5764" formatCode="General">
                  <c:v>1.6195900000000001E-4</c:v>
                </c:pt>
                <c:pt idx="5765" formatCode="General">
                  <c:v>1.62005E-4</c:v>
                </c:pt>
                <c:pt idx="5766" formatCode="General">
                  <c:v>1.62039E-4</c:v>
                </c:pt>
                <c:pt idx="5767" formatCode="General">
                  <c:v>1.6206599999999999E-4</c:v>
                </c:pt>
                <c:pt idx="5768" formatCode="General">
                  <c:v>1.62089E-4</c:v>
                </c:pt>
                <c:pt idx="5769" formatCode="General">
                  <c:v>1.6210399999999999E-4</c:v>
                </c:pt>
                <c:pt idx="5770" formatCode="General">
                  <c:v>1.6212600000000001E-4</c:v>
                </c:pt>
                <c:pt idx="5771" formatCode="General">
                  <c:v>1.6214800000000001E-4</c:v>
                </c:pt>
                <c:pt idx="5772" formatCode="General">
                  <c:v>1.62168E-4</c:v>
                </c:pt>
                <c:pt idx="5773" formatCode="General">
                  <c:v>1.6218499999999999E-4</c:v>
                </c:pt>
                <c:pt idx="5774" formatCode="General">
                  <c:v>1.6220000000000001E-4</c:v>
                </c:pt>
                <c:pt idx="5775" formatCode="General">
                  <c:v>1.6222099999999999E-4</c:v>
                </c:pt>
                <c:pt idx="5776" formatCode="General">
                  <c:v>1.62242E-4</c:v>
                </c:pt>
                <c:pt idx="5777" formatCode="General">
                  <c:v>1.62263E-4</c:v>
                </c:pt>
                <c:pt idx="5778" formatCode="General">
                  <c:v>1.6228299999999999E-4</c:v>
                </c:pt>
                <c:pt idx="5779" formatCode="General">
                  <c:v>1.6230300000000001E-4</c:v>
                </c:pt>
                <c:pt idx="5780" formatCode="General">
                  <c:v>1.6232700000000001E-4</c:v>
                </c:pt>
                <c:pt idx="5781" formatCode="General">
                  <c:v>1.6235199999999999E-4</c:v>
                </c:pt>
                <c:pt idx="5782" formatCode="General">
                  <c:v>1.6238099999999999E-4</c:v>
                </c:pt>
                <c:pt idx="5783" formatCode="General">
                  <c:v>1.6242200000000001E-4</c:v>
                </c:pt>
                <c:pt idx="5784" formatCode="General">
                  <c:v>1.6247700000000001E-4</c:v>
                </c:pt>
                <c:pt idx="5785" formatCode="General">
                  <c:v>1.62502E-4</c:v>
                </c:pt>
                <c:pt idx="5786" formatCode="General">
                  <c:v>1.62528E-4</c:v>
                </c:pt>
                <c:pt idx="5787" formatCode="General">
                  <c:v>1.62547E-4</c:v>
                </c:pt>
                <c:pt idx="5788" formatCode="General">
                  <c:v>1.62564E-4</c:v>
                </c:pt>
                <c:pt idx="5789" formatCode="General">
                  <c:v>1.6258099999999999E-4</c:v>
                </c:pt>
                <c:pt idx="5790" formatCode="General">
                  <c:v>1.6259799999999999E-4</c:v>
                </c:pt>
                <c:pt idx="5791" formatCode="General">
                  <c:v>1.62614E-4</c:v>
                </c:pt>
                <c:pt idx="5792" formatCode="General">
                  <c:v>1.62626E-4</c:v>
                </c:pt>
                <c:pt idx="5793" formatCode="General">
                  <c:v>1.6264E-4</c:v>
                </c:pt>
                <c:pt idx="5794" formatCode="General">
                  <c:v>1.62654E-4</c:v>
                </c:pt>
                <c:pt idx="5795" formatCode="General">
                  <c:v>1.6266800000000001E-4</c:v>
                </c:pt>
                <c:pt idx="5796" formatCode="General">
                  <c:v>1.6268200000000001E-4</c:v>
                </c:pt>
                <c:pt idx="5797" formatCode="General">
                  <c:v>1.6269599999999999E-4</c:v>
                </c:pt>
                <c:pt idx="5798" formatCode="General">
                  <c:v>1.6270999999999999E-4</c:v>
                </c:pt>
                <c:pt idx="5799" formatCode="General">
                  <c:v>1.62724E-4</c:v>
                </c:pt>
                <c:pt idx="5800" formatCode="General">
                  <c:v>1.62738E-4</c:v>
                </c:pt>
                <c:pt idx="5801" formatCode="General">
                  <c:v>1.6274700000000001E-4</c:v>
                </c:pt>
                <c:pt idx="5802" formatCode="General">
                  <c:v>1.62757E-4</c:v>
                </c:pt>
                <c:pt idx="5803" formatCode="General">
                  <c:v>1.62767E-4</c:v>
                </c:pt>
                <c:pt idx="5804" formatCode="General">
                  <c:v>1.6277699999999999E-4</c:v>
                </c:pt>
                <c:pt idx="5805" formatCode="General">
                  <c:v>1.6278700000000001E-4</c:v>
                </c:pt>
                <c:pt idx="5806" formatCode="General">
                  <c:v>1.6279599999999999E-4</c:v>
                </c:pt>
                <c:pt idx="5807" formatCode="General">
                  <c:v>1.6280600000000001E-4</c:v>
                </c:pt>
                <c:pt idx="5808" formatCode="General">
                  <c:v>1.6281600000000001E-4</c:v>
                </c:pt>
                <c:pt idx="5809" formatCode="General">
                  <c:v>1.62826E-4</c:v>
                </c:pt>
                <c:pt idx="5810" formatCode="General">
                  <c:v>1.62836E-4</c:v>
                </c:pt>
                <c:pt idx="5811" formatCode="General">
                  <c:v>1.62845E-4</c:v>
                </c:pt>
                <c:pt idx="5812" formatCode="General">
                  <c:v>1.6286E-4</c:v>
                </c:pt>
                <c:pt idx="5813" formatCode="General">
                  <c:v>1.6287499999999999E-4</c:v>
                </c:pt>
                <c:pt idx="5814" formatCode="General">
                  <c:v>1.6288899999999999E-4</c:v>
                </c:pt>
                <c:pt idx="5815" formatCode="General">
                  <c:v>1.6290200000000001E-4</c:v>
                </c:pt>
                <c:pt idx="5816" formatCode="General">
                  <c:v>1.6291600000000001E-4</c:v>
                </c:pt>
                <c:pt idx="5817" formatCode="General">
                  <c:v>1.6292999999999999E-4</c:v>
                </c:pt>
                <c:pt idx="5818" formatCode="General">
                  <c:v>1.6294500000000001E-4</c:v>
                </c:pt>
                <c:pt idx="5819" formatCode="General">
                  <c:v>1.6295900000000001E-4</c:v>
                </c:pt>
                <c:pt idx="5820" formatCode="General">
                  <c:v>1.6297300000000001E-4</c:v>
                </c:pt>
                <c:pt idx="5821" formatCode="General">
                  <c:v>1.6298800000000001E-4</c:v>
                </c:pt>
                <c:pt idx="5822" formatCode="General">
                  <c:v>1.6300200000000001E-4</c:v>
                </c:pt>
                <c:pt idx="5823" formatCode="General">
                  <c:v>1.6301600000000001E-4</c:v>
                </c:pt>
                <c:pt idx="5824" formatCode="General">
                  <c:v>1.63031E-4</c:v>
                </c:pt>
                <c:pt idx="5825" formatCode="General">
                  <c:v>1.6304500000000001E-4</c:v>
                </c:pt>
                <c:pt idx="5826" formatCode="General">
                  <c:v>1.63067E-4</c:v>
                </c:pt>
                <c:pt idx="5827" formatCode="General">
                  <c:v>1.6308800000000001E-4</c:v>
                </c:pt>
                <c:pt idx="5828" formatCode="General">
                  <c:v>1.6311E-4</c:v>
                </c:pt>
                <c:pt idx="5829" formatCode="General">
                  <c:v>1.6313300000000001E-4</c:v>
                </c:pt>
                <c:pt idx="5830" formatCode="General">
                  <c:v>1.6315899999999999E-4</c:v>
                </c:pt>
                <c:pt idx="5831" formatCode="General">
                  <c:v>1.6318499999999999E-4</c:v>
                </c:pt>
                <c:pt idx="5832" formatCode="General">
                  <c:v>1.6321200000000001E-4</c:v>
                </c:pt>
                <c:pt idx="5833" formatCode="General">
                  <c:v>1.6323800000000001E-4</c:v>
                </c:pt>
                <c:pt idx="5834" formatCode="General">
                  <c:v>1.6326399999999999E-4</c:v>
                </c:pt>
                <c:pt idx="5835" formatCode="General">
                  <c:v>1.63299E-4</c:v>
                </c:pt>
                <c:pt idx="5836" formatCode="General">
                  <c:v>1.6333400000000001E-4</c:v>
                </c:pt>
                <c:pt idx="5837" formatCode="General">
                  <c:v>1.6336899999999999E-4</c:v>
                </c:pt>
                <c:pt idx="5838" formatCode="General">
                  <c:v>1.63404E-4</c:v>
                </c:pt>
                <c:pt idx="5839" formatCode="General">
                  <c:v>1.6343799999999999E-4</c:v>
                </c:pt>
                <c:pt idx="5840" formatCode="General">
                  <c:v>1.6348799999999999E-4</c:v>
                </c:pt>
                <c:pt idx="5841" formatCode="General">
                  <c:v>1.6353900000000001E-4</c:v>
                </c:pt>
                <c:pt idx="5842" formatCode="General">
                  <c:v>1.6358900000000001E-4</c:v>
                </c:pt>
                <c:pt idx="5843" formatCode="General">
                  <c:v>1.6364E-4</c:v>
                </c:pt>
                <c:pt idx="5844" formatCode="General">
                  <c:v>1.6367399999999999E-4</c:v>
                </c:pt>
                <c:pt idx="5845" formatCode="General">
                  <c:v>1.63723E-4</c:v>
                </c:pt>
                <c:pt idx="5846" formatCode="General">
                  <c:v>1.6377199999999999E-4</c:v>
                </c:pt>
                <c:pt idx="5847" formatCode="General">
                  <c:v>1.6382199999999999E-4</c:v>
                </c:pt>
                <c:pt idx="5848" formatCode="General">
                  <c:v>1.63871E-4</c:v>
                </c:pt>
                <c:pt idx="5849" formatCode="General">
                  <c:v>1.6390799999999999E-4</c:v>
                </c:pt>
                <c:pt idx="5850" formatCode="General">
                  <c:v>1.63945E-4</c:v>
                </c:pt>
                <c:pt idx="5851" formatCode="General">
                  <c:v>1.6398199999999999E-4</c:v>
                </c:pt>
                <c:pt idx="5852" formatCode="General">
                  <c:v>1.64019E-4</c:v>
                </c:pt>
                <c:pt idx="5853" formatCode="General">
                  <c:v>1.6405599999999999E-4</c:v>
                </c:pt>
                <c:pt idx="5854" formatCode="General">
                  <c:v>1.6408500000000001E-4</c:v>
                </c:pt>
                <c:pt idx="5855" formatCode="General">
                  <c:v>1.6411799999999999E-4</c:v>
                </c:pt>
                <c:pt idx="5856" formatCode="General">
                  <c:v>1.64143E-4</c:v>
                </c:pt>
                <c:pt idx="5857" formatCode="General">
                  <c:v>1.6416799999999999E-4</c:v>
                </c:pt>
                <c:pt idx="5858" formatCode="General">
                  <c:v>1.64193E-4</c:v>
                </c:pt>
                <c:pt idx="5859" formatCode="General">
                  <c:v>1.64217E-4</c:v>
                </c:pt>
                <c:pt idx="5860" formatCode="General">
                  <c:v>1.64234E-4</c:v>
                </c:pt>
                <c:pt idx="5861" formatCode="General">
                  <c:v>1.6425000000000001E-4</c:v>
                </c:pt>
                <c:pt idx="5862" formatCode="General">
                  <c:v>1.64267E-4</c:v>
                </c:pt>
                <c:pt idx="5863" formatCode="General">
                  <c:v>1.64284E-4</c:v>
                </c:pt>
                <c:pt idx="5864" formatCode="General">
                  <c:v>1.6430000000000001E-4</c:v>
                </c:pt>
                <c:pt idx="5865" formatCode="General">
                  <c:v>1.6431700000000001E-4</c:v>
                </c:pt>
                <c:pt idx="5866" formatCode="General">
                  <c:v>1.6433299999999999E-4</c:v>
                </c:pt>
                <c:pt idx="5867" formatCode="General">
                  <c:v>1.6434500000000001E-4</c:v>
                </c:pt>
                <c:pt idx="5868" formatCode="General">
                  <c:v>1.64358E-4</c:v>
                </c:pt>
                <c:pt idx="5869" formatCode="General">
                  <c:v>1.6437E-4</c:v>
                </c:pt>
                <c:pt idx="5870" formatCode="General">
                  <c:v>1.64382E-4</c:v>
                </c:pt>
                <c:pt idx="5871" formatCode="General">
                  <c:v>1.64394E-4</c:v>
                </c:pt>
                <c:pt idx="5872" formatCode="General">
                  <c:v>1.64406E-4</c:v>
                </c:pt>
                <c:pt idx="5873" formatCode="General">
                  <c:v>1.6441900000000001E-4</c:v>
                </c:pt>
                <c:pt idx="5874" formatCode="General">
                  <c:v>1.6443100000000001E-4</c:v>
                </c:pt>
                <c:pt idx="5875" formatCode="General">
                  <c:v>1.6444300000000001E-4</c:v>
                </c:pt>
                <c:pt idx="5876" formatCode="General">
                  <c:v>1.6445500000000001E-4</c:v>
                </c:pt>
                <c:pt idx="5877" formatCode="General">
                  <c:v>1.64468E-4</c:v>
                </c:pt>
                <c:pt idx="5878" formatCode="General">
                  <c:v>1.6448E-4</c:v>
                </c:pt>
                <c:pt idx="5879" formatCode="General">
                  <c:v>1.64492E-4</c:v>
                </c:pt>
                <c:pt idx="5880" formatCode="General">
                  <c:v>1.64504E-4</c:v>
                </c:pt>
                <c:pt idx="5881" formatCode="General">
                  <c:v>1.6451700000000001E-4</c:v>
                </c:pt>
                <c:pt idx="5882" formatCode="General">
                  <c:v>1.6452900000000001E-4</c:v>
                </c:pt>
                <c:pt idx="5883" formatCode="General">
                  <c:v>1.6454100000000001E-4</c:v>
                </c:pt>
                <c:pt idx="5884" formatCode="General">
                  <c:v>1.6455300000000001E-4</c:v>
                </c:pt>
                <c:pt idx="5885" formatCode="General">
                  <c:v>1.6456399999999999E-4</c:v>
                </c:pt>
                <c:pt idx="5886" formatCode="General">
                  <c:v>1.6457599999999999E-4</c:v>
                </c:pt>
                <c:pt idx="5887" formatCode="General">
                  <c:v>1.6458799999999999E-4</c:v>
                </c:pt>
                <c:pt idx="5888" formatCode="General">
                  <c:v>1.6459999999999999E-4</c:v>
                </c:pt>
                <c:pt idx="5889" formatCode="General">
                  <c:v>1.6461199999999999E-4</c:v>
                </c:pt>
                <c:pt idx="5890" formatCode="General">
                  <c:v>1.6462399999999999E-4</c:v>
                </c:pt>
                <c:pt idx="5891" formatCode="General">
                  <c:v>1.6463599999999999E-4</c:v>
                </c:pt>
                <c:pt idx="5892" formatCode="General">
                  <c:v>1.6464800000000001E-4</c:v>
                </c:pt>
                <c:pt idx="5893" formatCode="General">
                  <c:v>1.6466300000000001E-4</c:v>
                </c:pt>
                <c:pt idx="5894" formatCode="General">
                  <c:v>1.6467700000000001E-4</c:v>
                </c:pt>
                <c:pt idx="5895" formatCode="General">
                  <c:v>1.6469E-4</c:v>
                </c:pt>
                <c:pt idx="5896" formatCode="General">
                  <c:v>1.64704E-4</c:v>
                </c:pt>
                <c:pt idx="5897" formatCode="General">
                  <c:v>1.6472399999999999E-4</c:v>
                </c:pt>
                <c:pt idx="5898" formatCode="General">
                  <c:v>1.6474400000000001E-4</c:v>
                </c:pt>
                <c:pt idx="5899" formatCode="General">
                  <c:v>1.64764E-4</c:v>
                </c:pt>
                <c:pt idx="5900" formatCode="General">
                  <c:v>1.6478400000000001E-4</c:v>
                </c:pt>
                <c:pt idx="5901" formatCode="General">
                  <c:v>1.6480999999999999E-4</c:v>
                </c:pt>
                <c:pt idx="5902" formatCode="General">
                  <c:v>1.64859E-4</c:v>
                </c:pt>
                <c:pt idx="5903" formatCode="General">
                  <c:v>1.6490400000000001E-4</c:v>
                </c:pt>
                <c:pt idx="5904" formatCode="General">
                  <c:v>1.6493200000000001E-4</c:v>
                </c:pt>
                <c:pt idx="5905" formatCode="General">
                  <c:v>1.6495999999999999E-4</c:v>
                </c:pt>
                <c:pt idx="5906" formatCode="General">
                  <c:v>1.6498199999999999E-4</c:v>
                </c:pt>
                <c:pt idx="5907" formatCode="General">
                  <c:v>1.6500299999999999E-4</c:v>
                </c:pt>
                <c:pt idx="5908" formatCode="General">
                  <c:v>1.65024E-4</c:v>
                </c:pt>
                <c:pt idx="5909" formatCode="General">
                  <c:v>1.65045E-4</c:v>
                </c:pt>
                <c:pt idx="5910" formatCode="General">
                  <c:v>1.65062E-4</c:v>
                </c:pt>
                <c:pt idx="5911" formatCode="General">
                  <c:v>1.6508199999999999E-4</c:v>
                </c:pt>
                <c:pt idx="5912" formatCode="General">
                  <c:v>1.651E-4</c:v>
                </c:pt>
                <c:pt idx="5913" formatCode="General">
                  <c:v>1.65122E-4</c:v>
                </c:pt>
                <c:pt idx="5914" formatCode="General">
                  <c:v>1.6514000000000001E-4</c:v>
                </c:pt>
                <c:pt idx="5915" formatCode="General">
                  <c:v>1.6515900000000001E-4</c:v>
                </c:pt>
                <c:pt idx="5916" formatCode="General">
                  <c:v>1.6517800000000001E-4</c:v>
                </c:pt>
                <c:pt idx="5917" formatCode="General">
                  <c:v>1.6519899999999999E-4</c:v>
                </c:pt>
                <c:pt idx="5918" formatCode="General">
                  <c:v>1.6522299999999999E-4</c:v>
                </c:pt>
                <c:pt idx="5919" formatCode="General">
                  <c:v>1.65248E-4</c:v>
                </c:pt>
                <c:pt idx="5920" formatCode="General">
                  <c:v>1.6527999999999999E-4</c:v>
                </c:pt>
                <c:pt idx="5921" formatCode="General">
                  <c:v>1.6531900000000001E-4</c:v>
                </c:pt>
                <c:pt idx="5922" formatCode="General">
                  <c:v>1.6538300000000001E-4</c:v>
                </c:pt>
                <c:pt idx="5923" formatCode="General">
                  <c:v>1.6540899999999999E-4</c:v>
                </c:pt>
                <c:pt idx="5924" formatCode="General">
                  <c:v>1.6543100000000001E-4</c:v>
                </c:pt>
                <c:pt idx="5925" formatCode="General">
                  <c:v>1.6545000000000001E-4</c:v>
                </c:pt>
                <c:pt idx="5926" formatCode="General">
                  <c:v>1.6547E-4</c:v>
                </c:pt>
                <c:pt idx="5927" formatCode="General">
                  <c:v>1.6548999999999999E-4</c:v>
                </c:pt>
                <c:pt idx="5928" formatCode="General">
                  <c:v>1.65503E-4</c:v>
                </c:pt>
                <c:pt idx="5929" formatCode="General">
                  <c:v>1.6551599999999999E-4</c:v>
                </c:pt>
                <c:pt idx="5930" formatCode="General">
                  <c:v>1.65532E-4</c:v>
                </c:pt>
                <c:pt idx="5931" formatCode="General">
                  <c:v>1.65546E-4</c:v>
                </c:pt>
                <c:pt idx="5932" formatCode="General">
                  <c:v>1.6556000000000001E-4</c:v>
                </c:pt>
                <c:pt idx="5933" formatCode="General">
                  <c:v>1.6557400000000001E-4</c:v>
                </c:pt>
                <c:pt idx="5934" formatCode="General">
                  <c:v>1.6558799999999999E-4</c:v>
                </c:pt>
                <c:pt idx="5935" formatCode="General">
                  <c:v>1.6560199999999999E-4</c:v>
                </c:pt>
                <c:pt idx="5936" formatCode="General">
                  <c:v>1.6561599999999999E-4</c:v>
                </c:pt>
                <c:pt idx="5937" formatCode="General">
                  <c:v>1.6563E-4</c:v>
                </c:pt>
                <c:pt idx="5938" formatCode="General">
                  <c:v>1.6564300000000001E-4</c:v>
                </c:pt>
                <c:pt idx="5939" formatCode="General">
                  <c:v>1.6565699999999999E-4</c:v>
                </c:pt>
                <c:pt idx="5940" formatCode="General">
                  <c:v>1.6567099999999999E-4</c:v>
                </c:pt>
                <c:pt idx="5941" formatCode="General">
                  <c:v>1.65682E-4</c:v>
                </c:pt>
                <c:pt idx="5942" formatCode="General">
                  <c:v>1.65697E-4</c:v>
                </c:pt>
                <c:pt idx="5943" formatCode="General">
                  <c:v>1.65713E-4</c:v>
                </c:pt>
                <c:pt idx="5944" formatCode="General">
                  <c:v>1.6572900000000001E-4</c:v>
                </c:pt>
                <c:pt idx="5945" formatCode="General">
                  <c:v>1.65744E-4</c:v>
                </c:pt>
                <c:pt idx="5946" formatCode="General">
                  <c:v>1.6576000000000001E-4</c:v>
                </c:pt>
                <c:pt idx="5947" formatCode="General">
                  <c:v>1.6577599999999999E-4</c:v>
                </c:pt>
                <c:pt idx="5948" formatCode="General">
                  <c:v>1.6579100000000001E-4</c:v>
                </c:pt>
                <c:pt idx="5949" formatCode="General">
                  <c:v>1.6580699999999999E-4</c:v>
                </c:pt>
                <c:pt idx="5950" formatCode="General">
                  <c:v>1.65823E-4</c:v>
                </c:pt>
                <c:pt idx="5951" formatCode="General">
                  <c:v>1.6583900000000001E-4</c:v>
                </c:pt>
                <c:pt idx="5952" formatCode="General">
                  <c:v>1.65854E-4</c:v>
                </c:pt>
                <c:pt idx="5953" formatCode="General">
                  <c:v>1.6586899999999999E-4</c:v>
                </c:pt>
                <c:pt idx="5954" formatCode="General">
                  <c:v>1.6588799999999999E-4</c:v>
                </c:pt>
                <c:pt idx="5955" formatCode="General">
                  <c:v>1.6589E-4</c:v>
                </c:pt>
                <c:pt idx="5956" formatCode="General">
                  <c:v>1.6590800000000001E-4</c:v>
                </c:pt>
                <c:pt idx="5957" formatCode="General">
                  <c:v>1.65923E-4</c:v>
                </c:pt>
                <c:pt idx="5958" formatCode="General">
                  <c:v>1.65938E-4</c:v>
                </c:pt>
                <c:pt idx="5959" formatCode="General">
                  <c:v>1.65954E-4</c:v>
                </c:pt>
                <c:pt idx="5960" formatCode="General">
                  <c:v>1.65969E-4</c:v>
                </c:pt>
                <c:pt idx="5961" formatCode="General">
                  <c:v>1.6598399999999999E-4</c:v>
                </c:pt>
                <c:pt idx="5962" formatCode="General">
                  <c:v>1.66E-4</c:v>
                </c:pt>
                <c:pt idx="5963" formatCode="General">
                  <c:v>1.6601499999999999E-4</c:v>
                </c:pt>
                <c:pt idx="5964" formatCode="General">
                  <c:v>1.6603000000000001E-4</c:v>
                </c:pt>
                <c:pt idx="5965" formatCode="General">
                  <c:v>1.6604599999999999E-4</c:v>
                </c:pt>
                <c:pt idx="5966" formatCode="General">
                  <c:v>1.6606100000000001E-4</c:v>
                </c:pt>
                <c:pt idx="5967" formatCode="General">
                  <c:v>1.66076E-4</c:v>
                </c:pt>
                <c:pt idx="5968" formatCode="General">
                  <c:v>1.6608899999999999E-4</c:v>
                </c:pt>
                <c:pt idx="5969" formatCode="General">
                  <c:v>1.6610299999999999E-4</c:v>
                </c:pt>
                <c:pt idx="5970" formatCode="General">
                  <c:v>1.66117E-4</c:v>
                </c:pt>
                <c:pt idx="5971" formatCode="General">
                  <c:v>1.66131E-4</c:v>
                </c:pt>
                <c:pt idx="5972" formatCode="General">
                  <c:v>1.66145E-4</c:v>
                </c:pt>
                <c:pt idx="5973" formatCode="General">
                  <c:v>1.6615999999999999E-4</c:v>
                </c:pt>
                <c:pt idx="5974" formatCode="General">
                  <c:v>1.66174E-4</c:v>
                </c:pt>
                <c:pt idx="5975" formatCode="General">
                  <c:v>1.66188E-4</c:v>
                </c:pt>
                <c:pt idx="5976" formatCode="General">
                  <c:v>1.6620200000000001E-4</c:v>
                </c:pt>
                <c:pt idx="5977" formatCode="General">
                  <c:v>1.6621600000000001E-4</c:v>
                </c:pt>
                <c:pt idx="5978" formatCode="General">
                  <c:v>1.66231E-4</c:v>
                </c:pt>
                <c:pt idx="5979" formatCode="General">
                  <c:v>1.66243E-4</c:v>
                </c:pt>
                <c:pt idx="5980" formatCode="General">
                  <c:v>1.66255E-4</c:v>
                </c:pt>
                <c:pt idx="5981" formatCode="General">
                  <c:v>1.6626600000000001E-4</c:v>
                </c:pt>
                <c:pt idx="5982" formatCode="General">
                  <c:v>1.6628199999999999E-4</c:v>
                </c:pt>
                <c:pt idx="5983" formatCode="General">
                  <c:v>1.6629700000000001E-4</c:v>
                </c:pt>
                <c:pt idx="5984" formatCode="General">
                  <c:v>1.6631299999999999E-4</c:v>
                </c:pt>
                <c:pt idx="5985" formatCode="General">
                  <c:v>1.6632800000000001E-4</c:v>
                </c:pt>
                <c:pt idx="5986" formatCode="General">
                  <c:v>1.6634399999999999E-4</c:v>
                </c:pt>
                <c:pt idx="5987" formatCode="General">
                  <c:v>1.6635900000000001E-4</c:v>
                </c:pt>
                <c:pt idx="5988" formatCode="General">
                  <c:v>1.66377E-4</c:v>
                </c:pt>
                <c:pt idx="5989" formatCode="General">
                  <c:v>1.6639399999999999E-4</c:v>
                </c:pt>
                <c:pt idx="5990" formatCode="General">
                  <c:v>1.6641200000000001E-4</c:v>
                </c:pt>
                <c:pt idx="5991" formatCode="General">
                  <c:v>1.66429E-4</c:v>
                </c:pt>
                <c:pt idx="5992" formatCode="General">
                  <c:v>1.6645200000000001E-4</c:v>
                </c:pt>
                <c:pt idx="5993" formatCode="General">
                  <c:v>1.66479E-4</c:v>
                </c:pt>
                <c:pt idx="5994" formatCode="General">
                  <c:v>1.6650700000000001E-4</c:v>
                </c:pt>
                <c:pt idx="5995" formatCode="General">
                  <c:v>1.6659199999999999E-4</c:v>
                </c:pt>
                <c:pt idx="5996" formatCode="General">
                  <c:v>1.6662900000000001E-4</c:v>
                </c:pt>
                <c:pt idx="5997" formatCode="General">
                  <c:v>1.66658E-4</c:v>
                </c:pt>
                <c:pt idx="5998" formatCode="General">
                  <c:v>1.6668400000000001E-4</c:v>
                </c:pt>
                <c:pt idx="5999" formatCode="General">
                  <c:v>1.6670899999999999E-4</c:v>
                </c:pt>
                <c:pt idx="6000" formatCode="General">
                  <c:v>1.6673400000000001E-4</c:v>
                </c:pt>
                <c:pt idx="6001" formatCode="General">
                  <c:v>1.66758E-4</c:v>
                </c:pt>
                <c:pt idx="6002" formatCode="General">
                  <c:v>1.6677900000000001E-4</c:v>
                </c:pt>
                <c:pt idx="6003" formatCode="General">
                  <c:v>1.6679999999999999E-4</c:v>
                </c:pt>
                <c:pt idx="6004" formatCode="General">
                  <c:v>1.6682200000000001E-4</c:v>
                </c:pt>
                <c:pt idx="6005" formatCode="General">
                  <c:v>1.6684499999999999E-4</c:v>
                </c:pt>
                <c:pt idx="6006" formatCode="General">
                  <c:v>1.6686899999999999E-4</c:v>
                </c:pt>
                <c:pt idx="6007" formatCode="General">
                  <c:v>1.6689400000000001E-4</c:v>
                </c:pt>
                <c:pt idx="6008" formatCode="General">
                  <c:v>1.66918E-4</c:v>
                </c:pt>
                <c:pt idx="6009" formatCode="General">
                  <c:v>1.6694600000000001E-4</c:v>
                </c:pt>
                <c:pt idx="6010" formatCode="General">
                  <c:v>1.66978E-4</c:v>
                </c:pt>
                <c:pt idx="6011" formatCode="General">
                  <c:v>1.6701500000000001E-4</c:v>
                </c:pt>
                <c:pt idx="6012" formatCode="General">
                  <c:v>1.6708900000000001E-4</c:v>
                </c:pt>
                <c:pt idx="6013" formatCode="General">
                  <c:v>1.67119E-4</c:v>
                </c:pt>
                <c:pt idx="6014" formatCode="General">
                  <c:v>1.67138E-4</c:v>
                </c:pt>
                <c:pt idx="6015" formatCode="General">
                  <c:v>1.6716100000000001E-4</c:v>
                </c:pt>
                <c:pt idx="6016" formatCode="General">
                  <c:v>1.67181E-4</c:v>
                </c:pt>
                <c:pt idx="6017" formatCode="General">
                  <c:v>1.6720099999999999E-4</c:v>
                </c:pt>
                <c:pt idx="6018" formatCode="General">
                  <c:v>1.67221E-4</c:v>
                </c:pt>
                <c:pt idx="6019" formatCode="General">
                  <c:v>1.6723399999999999E-4</c:v>
                </c:pt>
                <c:pt idx="6020" formatCode="General">
                  <c:v>1.67248E-4</c:v>
                </c:pt>
                <c:pt idx="6021" formatCode="General">
                  <c:v>1.6726299999999999E-4</c:v>
                </c:pt>
                <c:pt idx="6022" formatCode="General">
                  <c:v>1.67276E-4</c:v>
                </c:pt>
                <c:pt idx="6023" formatCode="General">
                  <c:v>1.6728899999999999E-4</c:v>
                </c:pt>
                <c:pt idx="6024" formatCode="General">
                  <c:v>1.6730200000000001E-4</c:v>
                </c:pt>
                <c:pt idx="6025" formatCode="General">
                  <c:v>1.6731499999999999E-4</c:v>
                </c:pt>
                <c:pt idx="6026" formatCode="General">
                  <c:v>1.6732800000000001E-4</c:v>
                </c:pt>
                <c:pt idx="6027" formatCode="General">
                  <c:v>1.67341E-4</c:v>
                </c:pt>
                <c:pt idx="6028" formatCode="General">
                  <c:v>1.67353E-4</c:v>
                </c:pt>
                <c:pt idx="6029" formatCode="General">
                  <c:v>1.6736600000000001E-4</c:v>
                </c:pt>
                <c:pt idx="6030" formatCode="General">
                  <c:v>1.67379E-4</c:v>
                </c:pt>
                <c:pt idx="6031" formatCode="General">
                  <c:v>1.6739200000000001E-4</c:v>
                </c:pt>
                <c:pt idx="6032" formatCode="General">
                  <c:v>1.67403E-4</c:v>
                </c:pt>
                <c:pt idx="6033" formatCode="General">
                  <c:v>1.67415E-4</c:v>
                </c:pt>
                <c:pt idx="6034" formatCode="General">
                  <c:v>1.6742600000000001E-4</c:v>
                </c:pt>
                <c:pt idx="6035" formatCode="General">
                  <c:v>1.6743699999999999E-4</c:v>
                </c:pt>
                <c:pt idx="6036" formatCode="General">
                  <c:v>1.67448E-4</c:v>
                </c:pt>
                <c:pt idx="6037" formatCode="General">
                  <c:v>1.67465E-4</c:v>
                </c:pt>
                <c:pt idx="6038" formatCode="General">
                  <c:v>1.6748199999999999E-4</c:v>
                </c:pt>
                <c:pt idx="6039" formatCode="General">
                  <c:v>1.67498E-4</c:v>
                </c:pt>
                <c:pt idx="6040" formatCode="General">
                  <c:v>1.67515E-4</c:v>
                </c:pt>
                <c:pt idx="6041" formatCode="General">
                  <c:v>1.6753199999999999E-4</c:v>
                </c:pt>
                <c:pt idx="6042" formatCode="General">
                  <c:v>1.6754899999999999E-4</c:v>
                </c:pt>
                <c:pt idx="6043" formatCode="General">
                  <c:v>1.6756599999999999E-4</c:v>
                </c:pt>
                <c:pt idx="6044" formatCode="General">
                  <c:v>1.6758100000000001E-4</c:v>
                </c:pt>
                <c:pt idx="6045" formatCode="General">
                  <c:v>1.67596E-4</c:v>
                </c:pt>
                <c:pt idx="6046" formatCode="General">
                  <c:v>1.6761E-4</c:v>
                </c:pt>
                <c:pt idx="6047" formatCode="General">
                  <c:v>1.67625E-4</c:v>
                </c:pt>
                <c:pt idx="6048" formatCode="General">
                  <c:v>1.67639E-4</c:v>
                </c:pt>
                <c:pt idx="6049" formatCode="General">
                  <c:v>1.6764899999999999E-4</c:v>
                </c:pt>
                <c:pt idx="6050" formatCode="General">
                  <c:v>1.6766599999999999E-4</c:v>
                </c:pt>
                <c:pt idx="6051" formatCode="General">
                  <c:v>1.67684E-4</c:v>
                </c:pt>
                <c:pt idx="6052" formatCode="General">
                  <c:v>1.67701E-4</c:v>
                </c:pt>
                <c:pt idx="6053" formatCode="General">
                  <c:v>1.67718E-4</c:v>
                </c:pt>
                <c:pt idx="6054" formatCode="General">
                  <c:v>1.6773499999999999E-4</c:v>
                </c:pt>
                <c:pt idx="6055" formatCode="General">
                  <c:v>1.6775199999999999E-4</c:v>
                </c:pt>
                <c:pt idx="6056" formatCode="General">
                  <c:v>1.6777E-4</c:v>
                </c:pt>
                <c:pt idx="6057" formatCode="General">
                  <c:v>1.67787E-4</c:v>
                </c:pt>
                <c:pt idx="6058" formatCode="General">
                  <c:v>1.6780199999999999E-4</c:v>
                </c:pt>
                <c:pt idx="6059" formatCode="General">
                  <c:v>1.67818E-4</c:v>
                </c:pt>
                <c:pt idx="6060" formatCode="General">
                  <c:v>1.6783400000000001E-4</c:v>
                </c:pt>
                <c:pt idx="6061" formatCode="General">
                  <c:v>1.6784999999999999E-4</c:v>
                </c:pt>
                <c:pt idx="6062" formatCode="General">
                  <c:v>1.67861E-4</c:v>
                </c:pt>
                <c:pt idx="6063" formatCode="General">
                  <c:v>1.67873E-4</c:v>
                </c:pt>
                <c:pt idx="6064" formatCode="General">
                  <c:v>1.67885E-4</c:v>
                </c:pt>
                <c:pt idx="6065" formatCode="General">
                  <c:v>1.67897E-4</c:v>
                </c:pt>
                <c:pt idx="6066" formatCode="General">
                  <c:v>1.6790899999999999E-4</c:v>
                </c:pt>
                <c:pt idx="6067" formatCode="General">
                  <c:v>1.6791899999999999E-4</c:v>
                </c:pt>
                <c:pt idx="6068" formatCode="General">
                  <c:v>1.67932E-4</c:v>
                </c:pt>
                <c:pt idx="6069" formatCode="General">
                  <c:v>1.6794499999999999E-4</c:v>
                </c:pt>
                <c:pt idx="6070" formatCode="General">
                  <c:v>1.6795800000000001E-4</c:v>
                </c:pt>
                <c:pt idx="6071" formatCode="General">
                  <c:v>1.6797200000000001E-4</c:v>
                </c:pt>
                <c:pt idx="6072" formatCode="General">
                  <c:v>1.67985E-4</c:v>
                </c:pt>
                <c:pt idx="6073" formatCode="General">
                  <c:v>1.6799800000000001E-4</c:v>
                </c:pt>
                <c:pt idx="6074" formatCode="General">
                  <c:v>1.68011E-4</c:v>
                </c:pt>
                <c:pt idx="6075" formatCode="General">
                  <c:v>1.6802599999999999E-4</c:v>
                </c:pt>
                <c:pt idx="6076" formatCode="General">
                  <c:v>1.68035E-4</c:v>
                </c:pt>
                <c:pt idx="6077" formatCode="General">
                  <c:v>1.68052E-4</c:v>
                </c:pt>
                <c:pt idx="6078" formatCode="General">
                  <c:v>1.6807000000000001E-4</c:v>
                </c:pt>
                <c:pt idx="6079" formatCode="General">
                  <c:v>1.6808700000000001E-4</c:v>
                </c:pt>
                <c:pt idx="6080" formatCode="General">
                  <c:v>1.68104E-4</c:v>
                </c:pt>
                <c:pt idx="6081" formatCode="General">
                  <c:v>1.6812000000000001E-4</c:v>
                </c:pt>
                <c:pt idx="6082" formatCode="General">
                  <c:v>1.6813599999999999E-4</c:v>
                </c:pt>
                <c:pt idx="6083" formatCode="General">
                  <c:v>1.6815999999999999E-4</c:v>
                </c:pt>
                <c:pt idx="6084" formatCode="General">
                  <c:v>1.6818200000000001E-4</c:v>
                </c:pt>
                <c:pt idx="6085" formatCode="General">
                  <c:v>1.6821199999999999E-4</c:v>
                </c:pt>
                <c:pt idx="6086" formatCode="General">
                  <c:v>1.6829E-4</c:v>
                </c:pt>
                <c:pt idx="6087" formatCode="General">
                  <c:v>1.6832699999999999E-4</c:v>
                </c:pt>
                <c:pt idx="6088" formatCode="General">
                  <c:v>1.6834900000000001E-4</c:v>
                </c:pt>
                <c:pt idx="6089" formatCode="General">
                  <c:v>1.68374E-4</c:v>
                </c:pt>
                <c:pt idx="6090" formatCode="General">
                  <c:v>1.68395E-4</c:v>
                </c:pt>
                <c:pt idx="6091" formatCode="General">
                  <c:v>1.6841600000000001E-4</c:v>
                </c:pt>
                <c:pt idx="6092" formatCode="General">
                  <c:v>1.68441E-4</c:v>
                </c:pt>
                <c:pt idx="6093" formatCode="General">
                  <c:v>1.6845799999999999E-4</c:v>
                </c:pt>
                <c:pt idx="6094" formatCode="General">
                  <c:v>1.68476E-4</c:v>
                </c:pt>
                <c:pt idx="6095" formatCode="General">
                  <c:v>1.6849200000000001E-4</c:v>
                </c:pt>
                <c:pt idx="6096" formatCode="General">
                  <c:v>1.685E-4</c:v>
                </c:pt>
                <c:pt idx="6097" formatCode="General">
                  <c:v>1.6852100000000001E-4</c:v>
                </c:pt>
                <c:pt idx="6098" formatCode="General">
                  <c:v>1.6854500000000001E-4</c:v>
                </c:pt>
                <c:pt idx="6099" formatCode="General">
                  <c:v>1.68562E-4</c:v>
                </c:pt>
                <c:pt idx="6100" formatCode="General">
                  <c:v>1.6858699999999999E-4</c:v>
                </c:pt>
                <c:pt idx="6101" formatCode="General">
                  <c:v>1.68612E-4</c:v>
                </c:pt>
                <c:pt idx="6102" formatCode="General">
                  <c:v>1.6863100000000001E-4</c:v>
                </c:pt>
                <c:pt idx="6103" formatCode="General">
                  <c:v>1.68651E-4</c:v>
                </c:pt>
                <c:pt idx="6104" formatCode="General">
                  <c:v>1.6867299999999999E-4</c:v>
                </c:pt>
                <c:pt idx="6105" formatCode="General">
                  <c:v>1.68708E-4</c:v>
                </c:pt>
                <c:pt idx="6106" formatCode="General">
                  <c:v>1.68794E-4</c:v>
                </c:pt>
                <c:pt idx="6107" formatCode="General">
                  <c:v>1.6882099999999999E-4</c:v>
                </c:pt>
                <c:pt idx="6108" formatCode="General">
                  <c:v>1.6884100000000001E-4</c:v>
                </c:pt>
                <c:pt idx="6109" formatCode="General">
                  <c:v>1.6886099999999999E-4</c:v>
                </c:pt>
                <c:pt idx="6110" formatCode="General">
                  <c:v>1.6888100000000001E-4</c:v>
                </c:pt>
                <c:pt idx="6111" formatCode="General">
                  <c:v>1.6889800000000001E-4</c:v>
                </c:pt>
                <c:pt idx="6112" formatCode="General">
                  <c:v>1.6891599999999999E-4</c:v>
                </c:pt>
                <c:pt idx="6113" formatCode="General">
                  <c:v>1.6893400000000001E-4</c:v>
                </c:pt>
                <c:pt idx="6114" formatCode="General">
                  <c:v>1.6895300000000001E-4</c:v>
                </c:pt>
                <c:pt idx="6115" formatCode="General">
                  <c:v>1.6896500000000001E-4</c:v>
                </c:pt>
                <c:pt idx="6116" formatCode="General">
                  <c:v>1.6897700000000001E-4</c:v>
                </c:pt>
                <c:pt idx="6117" formatCode="General">
                  <c:v>1.68989E-4</c:v>
                </c:pt>
                <c:pt idx="6118" formatCode="General">
                  <c:v>1.6900500000000001E-4</c:v>
                </c:pt>
                <c:pt idx="6119" formatCode="General">
                  <c:v>1.6901700000000001E-4</c:v>
                </c:pt>
                <c:pt idx="6120" formatCode="General">
                  <c:v>1.6902900000000001E-4</c:v>
                </c:pt>
                <c:pt idx="6121" formatCode="General">
                  <c:v>1.6904100000000001E-4</c:v>
                </c:pt>
                <c:pt idx="6122" formatCode="General">
                  <c:v>1.6905199999999999E-4</c:v>
                </c:pt>
                <c:pt idx="6123" formatCode="General">
                  <c:v>1.6906399999999999E-4</c:v>
                </c:pt>
                <c:pt idx="6124" formatCode="General">
                  <c:v>1.6907599999999999E-4</c:v>
                </c:pt>
                <c:pt idx="6125" formatCode="General">
                  <c:v>1.6908799999999999E-4</c:v>
                </c:pt>
                <c:pt idx="6126" formatCode="General">
                  <c:v>1.6909999999999999E-4</c:v>
                </c:pt>
                <c:pt idx="6127" formatCode="General">
                  <c:v>1.69111E-4</c:v>
                </c:pt>
                <c:pt idx="6128" formatCode="General">
                  <c:v>1.6912599999999999E-4</c:v>
                </c:pt>
                <c:pt idx="6129" formatCode="General">
                  <c:v>1.6913599999999999E-4</c:v>
                </c:pt>
                <c:pt idx="6130" formatCode="General">
                  <c:v>1.69152E-4</c:v>
                </c:pt>
                <c:pt idx="6131" formatCode="General">
                  <c:v>1.69168E-4</c:v>
                </c:pt>
                <c:pt idx="6132" formatCode="General">
                  <c:v>1.6918400000000001E-4</c:v>
                </c:pt>
                <c:pt idx="6133" formatCode="General">
                  <c:v>1.69199E-4</c:v>
                </c:pt>
                <c:pt idx="6134" formatCode="General">
                  <c:v>1.6921500000000001E-4</c:v>
                </c:pt>
                <c:pt idx="6135" formatCode="General">
                  <c:v>1.6923099999999999E-4</c:v>
                </c:pt>
                <c:pt idx="6136" formatCode="General">
                  <c:v>1.6924600000000001E-4</c:v>
                </c:pt>
                <c:pt idx="6137" formatCode="General">
                  <c:v>1.6926199999999999E-4</c:v>
                </c:pt>
                <c:pt idx="6138" formatCode="General">
                  <c:v>1.69278E-4</c:v>
                </c:pt>
                <c:pt idx="6139" formatCode="General">
                  <c:v>1.6929E-4</c:v>
                </c:pt>
                <c:pt idx="6140" formatCode="General">
                  <c:v>1.6930499999999999E-4</c:v>
                </c:pt>
                <c:pt idx="6141" formatCode="General">
                  <c:v>1.69319E-4</c:v>
                </c:pt>
                <c:pt idx="6142" formatCode="General">
                  <c:v>1.6933399999999999E-4</c:v>
                </c:pt>
                <c:pt idx="6143" formatCode="General">
                  <c:v>1.6934799999999999E-4</c:v>
                </c:pt>
                <c:pt idx="6144" formatCode="General">
                  <c:v>1.6937000000000001E-4</c:v>
                </c:pt>
                <c:pt idx="6145" formatCode="General">
                  <c:v>1.6939099999999999E-4</c:v>
                </c:pt>
                <c:pt idx="6146" formatCode="General">
                  <c:v>1.6941300000000001E-4</c:v>
                </c:pt>
                <c:pt idx="6147" formatCode="General">
                  <c:v>1.6943500000000001E-4</c:v>
                </c:pt>
                <c:pt idx="6148" formatCode="General">
                  <c:v>1.6945600000000001E-4</c:v>
                </c:pt>
                <c:pt idx="6149" formatCode="General">
                  <c:v>1.6947800000000001E-4</c:v>
                </c:pt>
                <c:pt idx="6150" formatCode="General">
                  <c:v>1.695E-4</c:v>
                </c:pt>
                <c:pt idx="6151" formatCode="General">
                  <c:v>1.6952300000000001E-4</c:v>
                </c:pt>
                <c:pt idx="6152" formatCode="General">
                  <c:v>1.6954900000000001E-4</c:v>
                </c:pt>
                <c:pt idx="6153" formatCode="General">
                  <c:v>1.6957499999999999E-4</c:v>
                </c:pt>
                <c:pt idx="6154" formatCode="General">
                  <c:v>1.6960099999999999E-4</c:v>
                </c:pt>
                <c:pt idx="6155" formatCode="General">
                  <c:v>1.69636E-4</c:v>
                </c:pt>
                <c:pt idx="6156" formatCode="General">
                  <c:v>1.6967100000000001E-4</c:v>
                </c:pt>
                <c:pt idx="6157" formatCode="General">
                  <c:v>1.6970599999999999E-4</c:v>
                </c:pt>
                <c:pt idx="6158" formatCode="General">
                  <c:v>1.69741E-4</c:v>
                </c:pt>
                <c:pt idx="6159" formatCode="General">
                  <c:v>1.6977600000000001E-4</c:v>
                </c:pt>
                <c:pt idx="6160" formatCode="General">
                  <c:v>1.6981599999999999E-4</c:v>
                </c:pt>
                <c:pt idx="6161" formatCode="General">
                  <c:v>1.6985899999999999E-4</c:v>
                </c:pt>
                <c:pt idx="6162" formatCode="General">
                  <c:v>1.69903E-4</c:v>
                </c:pt>
                <c:pt idx="6163" formatCode="General">
                  <c:v>1.6994699999999999E-4</c:v>
                </c:pt>
                <c:pt idx="6164" formatCode="General">
                  <c:v>1.6998999999999999E-4</c:v>
                </c:pt>
                <c:pt idx="6165" formatCode="General">
                  <c:v>1.7003400000000001E-4</c:v>
                </c:pt>
                <c:pt idx="6166" formatCode="General">
                  <c:v>1.7007799999999999E-4</c:v>
                </c:pt>
                <c:pt idx="6167" formatCode="General">
                  <c:v>1.7012099999999999E-4</c:v>
                </c:pt>
                <c:pt idx="6168" formatCode="General">
                  <c:v>1.7017599999999999E-4</c:v>
                </c:pt>
                <c:pt idx="6169" formatCode="General">
                  <c:v>1.70242E-4</c:v>
                </c:pt>
                <c:pt idx="6170" formatCode="General">
                  <c:v>1.7030699999999999E-4</c:v>
                </c:pt>
                <c:pt idx="6171" formatCode="General">
                  <c:v>1.70373E-4</c:v>
                </c:pt>
                <c:pt idx="6172" formatCode="General">
                  <c:v>1.70438E-4</c:v>
                </c:pt>
                <c:pt idx="6173" formatCode="General">
                  <c:v>1.7050400000000001E-4</c:v>
                </c:pt>
                <c:pt idx="6174" formatCode="General">
                  <c:v>1.70569E-4</c:v>
                </c:pt>
                <c:pt idx="6175" formatCode="General">
                  <c:v>1.7063500000000001E-4</c:v>
                </c:pt>
                <c:pt idx="6176" formatCode="General">
                  <c:v>1.7071100000000001E-4</c:v>
                </c:pt>
                <c:pt idx="6177" formatCode="General">
                  <c:v>1.7079899999999999E-4</c:v>
                </c:pt>
                <c:pt idx="6178" formatCode="General">
                  <c:v>1.70886E-4</c:v>
                </c:pt>
                <c:pt idx="6179" formatCode="General">
                  <c:v>1.7097400000000001E-4</c:v>
                </c:pt>
                <c:pt idx="6180" formatCode="General">
                  <c:v>1.7106099999999999E-4</c:v>
                </c:pt>
                <c:pt idx="6181" formatCode="General">
                  <c:v>1.71149E-4</c:v>
                </c:pt>
                <c:pt idx="6182" formatCode="General">
                  <c:v>1.7123600000000001E-4</c:v>
                </c:pt>
                <c:pt idx="6183" formatCode="General">
                  <c:v>1.71323E-4</c:v>
                </c:pt>
                <c:pt idx="6184" formatCode="General">
                  <c:v>1.7144099999999999E-4</c:v>
                </c:pt>
                <c:pt idx="6185" formatCode="General">
                  <c:v>1.7155299999999999E-4</c:v>
                </c:pt>
                <c:pt idx="6186" formatCode="General">
                  <c:v>1.71664E-4</c:v>
                </c:pt>
                <c:pt idx="6187" formatCode="General">
                  <c:v>1.71776E-4</c:v>
                </c:pt>
                <c:pt idx="6188" formatCode="General">
                  <c:v>1.7188699999999999E-4</c:v>
                </c:pt>
                <c:pt idx="6189" formatCode="General">
                  <c:v>1.72036E-4</c:v>
                </c:pt>
                <c:pt idx="6190" formatCode="General">
                  <c:v>1.72184E-4</c:v>
                </c:pt>
                <c:pt idx="6191" formatCode="General">
                  <c:v>1.7233299999999999E-4</c:v>
                </c:pt>
                <c:pt idx="6192" formatCode="General">
                  <c:v>1.7248200000000001E-4</c:v>
                </c:pt>
                <c:pt idx="6193" formatCode="General">
                  <c:v>1.7262500000000001E-4</c:v>
                </c:pt>
                <c:pt idx="6194" formatCode="General">
                  <c:v>1.72762E-4</c:v>
                </c:pt>
                <c:pt idx="6195" formatCode="General">
                  <c:v>1.7289900000000001E-4</c:v>
                </c:pt>
                <c:pt idx="6196" formatCode="General">
                  <c:v>1.7303699999999999E-4</c:v>
                </c:pt>
                <c:pt idx="6197" formatCode="General">
                  <c:v>1.7324300000000001E-4</c:v>
                </c:pt>
                <c:pt idx="6198" formatCode="General">
                  <c:v>1.7338100000000001E-4</c:v>
                </c:pt>
                <c:pt idx="6199" formatCode="General">
                  <c:v>1.73518E-4</c:v>
                </c:pt>
                <c:pt idx="6200" formatCode="General">
                  <c:v>1.7365499999999999E-4</c:v>
                </c:pt>
                <c:pt idx="6201" formatCode="General">
                  <c:v>1.7383399999999999E-4</c:v>
                </c:pt>
                <c:pt idx="6202" formatCode="General">
                  <c:v>1.7401299999999999E-4</c:v>
                </c:pt>
                <c:pt idx="6203" formatCode="General">
                  <c:v>1.7413199999999999E-4</c:v>
                </c:pt>
                <c:pt idx="6204" formatCode="General">
                  <c:v>1.74251E-4</c:v>
                </c:pt>
                <c:pt idx="6205" formatCode="General">
                  <c:v>1.7437E-4</c:v>
                </c:pt>
                <c:pt idx="6206" formatCode="General">
                  <c:v>1.74489E-4</c:v>
                </c:pt>
                <c:pt idx="6207" formatCode="General">
                  <c:v>1.7460800000000001E-4</c:v>
                </c:pt>
                <c:pt idx="6208" formatCode="General">
                  <c:v>1.7469799999999999E-4</c:v>
                </c:pt>
                <c:pt idx="6209" formatCode="General">
                  <c:v>1.7478700000000001E-4</c:v>
                </c:pt>
                <c:pt idx="6210" formatCode="General">
                  <c:v>1.74876E-4</c:v>
                </c:pt>
                <c:pt idx="6211" formatCode="General">
                  <c:v>1.74966E-4</c:v>
                </c:pt>
                <c:pt idx="6212" formatCode="General">
                  <c:v>1.75055E-4</c:v>
                </c:pt>
                <c:pt idx="6213" formatCode="General">
                  <c:v>1.7512199999999999E-4</c:v>
                </c:pt>
                <c:pt idx="6214" formatCode="General">
                  <c:v>1.7518899999999999E-4</c:v>
                </c:pt>
                <c:pt idx="6215" formatCode="General">
                  <c:v>1.7525599999999999E-4</c:v>
                </c:pt>
                <c:pt idx="6216" formatCode="General">
                  <c:v>1.7532299999999999E-4</c:v>
                </c:pt>
                <c:pt idx="6217" formatCode="General">
                  <c:v>1.7538300000000001E-4</c:v>
                </c:pt>
                <c:pt idx="6218" formatCode="General">
                  <c:v>1.7544199999999999E-4</c:v>
                </c:pt>
                <c:pt idx="6219" formatCode="General">
                  <c:v>1.7550199999999999E-4</c:v>
                </c:pt>
                <c:pt idx="6220" formatCode="General">
                  <c:v>1.75546E-4</c:v>
                </c:pt>
                <c:pt idx="6221" formatCode="General">
                  <c:v>1.7559100000000001E-4</c:v>
                </c:pt>
                <c:pt idx="6222" formatCode="General">
                  <c:v>1.7563600000000001E-4</c:v>
                </c:pt>
                <c:pt idx="6223" formatCode="General">
                  <c:v>1.7568E-4</c:v>
                </c:pt>
                <c:pt idx="6224" formatCode="General">
                  <c:v>1.7571000000000001E-4</c:v>
                </c:pt>
                <c:pt idx="6225" formatCode="General">
                  <c:v>1.7573999999999999E-4</c:v>
                </c:pt>
                <c:pt idx="6226" formatCode="General">
                  <c:v>1.7577000000000001E-4</c:v>
                </c:pt>
                <c:pt idx="6227" formatCode="General">
                  <c:v>1.75799E-4</c:v>
                </c:pt>
                <c:pt idx="6228" formatCode="General">
                  <c:v>1.7582900000000001E-4</c:v>
                </c:pt>
                <c:pt idx="6229" formatCode="General">
                  <c:v>1.75852E-4</c:v>
                </c:pt>
                <c:pt idx="6230" formatCode="General">
                  <c:v>1.7587399999999999E-4</c:v>
                </c:pt>
                <c:pt idx="6231" formatCode="General">
                  <c:v>1.7589600000000001E-4</c:v>
                </c:pt>
                <c:pt idx="6232" formatCode="General">
                  <c:v>1.7591899999999999E-4</c:v>
                </c:pt>
                <c:pt idx="6233" formatCode="General">
                  <c:v>1.7594099999999999E-4</c:v>
                </c:pt>
                <c:pt idx="6234" formatCode="General">
                  <c:v>1.7595600000000001E-4</c:v>
                </c:pt>
                <c:pt idx="6235" formatCode="General">
                  <c:v>1.75971E-4</c:v>
                </c:pt>
                <c:pt idx="6236" formatCode="General">
                  <c:v>1.7598599999999999E-4</c:v>
                </c:pt>
                <c:pt idx="6237" formatCode="General">
                  <c:v>1.76E-4</c:v>
                </c:pt>
                <c:pt idx="6238" formatCode="General">
                  <c:v>1.7601499999999999E-4</c:v>
                </c:pt>
                <c:pt idx="6239" formatCode="General">
                  <c:v>1.7603000000000001E-4</c:v>
                </c:pt>
                <c:pt idx="6240" formatCode="General">
                  <c:v>1.7604400000000001E-4</c:v>
                </c:pt>
                <c:pt idx="6241" formatCode="General">
                  <c:v>1.7605600000000001E-4</c:v>
                </c:pt>
                <c:pt idx="6242" formatCode="General">
                  <c:v>1.7606699999999999E-4</c:v>
                </c:pt>
                <c:pt idx="6243" formatCode="General">
                  <c:v>1.7607899999999999E-4</c:v>
                </c:pt>
                <c:pt idx="6244" formatCode="General">
                  <c:v>1.7609099999999999E-4</c:v>
                </c:pt>
                <c:pt idx="6245" formatCode="General">
                  <c:v>1.7610299999999999E-4</c:v>
                </c:pt>
                <c:pt idx="6246" formatCode="General">
                  <c:v>1.7611499999999999E-4</c:v>
                </c:pt>
                <c:pt idx="6247" formatCode="General">
                  <c:v>1.7612699999999999E-4</c:v>
                </c:pt>
                <c:pt idx="6248" formatCode="General">
                  <c:v>1.7613899999999999E-4</c:v>
                </c:pt>
                <c:pt idx="6249" formatCode="General">
                  <c:v>1.7615099999999999E-4</c:v>
                </c:pt>
                <c:pt idx="6250" formatCode="General">
                  <c:v>1.7616299999999999E-4</c:v>
                </c:pt>
                <c:pt idx="6251" formatCode="General">
                  <c:v>1.7617500000000001E-4</c:v>
                </c:pt>
                <c:pt idx="6252" formatCode="General">
                  <c:v>1.7618700000000001E-4</c:v>
                </c:pt>
                <c:pt idx="6253" formatCode="General">
                  <c:v>1.76198E-4</c:v>
                </c:pt>
                <c:pt idx="6254" formatCode="General">
                  <c:v>1.7621E-4</c:v>
                </c:pt>
                <c:pt idx="6255" formatCode="General">
                  <c:v>1.7622199999999999E-4</c:v>
                </c:pt>
                <c:pt idx="6256" formatCode="General">
                  <c:v>1.7623199999999999E-4</c:v>
                </c:pt>
                <c:pt idx="6257" formatCode="General">
                  <c:v>1.76245E-4</c:v>
                </c:pt>
                <c:pt idx="6258" formatCode="General">
                  <c:v>1.76257E-4</c:v>
                </c:pt>
                <c:pt idx="6259" formatCode="General">
                  <c:v>1.7626999999999999E-4</c:v>
                </c:pt>
                <c:pt idx="6260" formatCode="General">
                  <c:v>1.7628199999999999E-4</c:v>
                </c:pt>
                <c:pt idx="6261" formatCode="General">
                  <c:v>1.7629500000000001E-4</c:v>
                </c:pt>
                <c:pt idx="6262" formatCode="General">
                  <c:v>1.76307E-4</c:v>
                </c:pt>
                <c:pt idx="6263" formatCode="General">
                  <c:v>1.7631999999999999E-4</c:v>
                </c:pt>
                <c:pt idx="6264" formatCode="General">
                  <c:v>1.7633199999999999E-4</c:v>
                </c:pt>
                <c:pt idx="6265" formatCode="General">
                  <c:v>1.7634500000000001E-4</c:v>
                </c:pt>
                <c:pt idx="6266" formatCode="General">
                  <c:v>1.76362E-4</c:v>
                </c:pt>
                <c:pt idx="6267" formatCode="General">
                  <c:v>1.7637999999999999E-4</c:v>
                </c:pt>
                <c:pt idx="6268" formatCode="General">
                  <c:v>1.7639700000000001E-4</c:v>
                </c:pt>
                <c:pt idx="6269" formatCode="General">
                  <c:v>1.76415E-4</c:v>
                </c:pt>
                <c:pt idx="6270" formatCode="General">
                  <c:v>1.7643300000000001E-4</c:v>
                </c:pt>
                <c:pt idx="6271" formatCode="General">
                  <c:v>1.76451E-4</c:v>
                </c:pt>
                <c:pt idx="6272" formatCode="General">
                  <c:v>1.7647600000000001E-4</c:v>
                </c:pt>
                <c:pt idx="6273" formatCode="General">
                  <c:v>1.76505E-4</c:v>
                </c:pt>
                <c:pt idx="6274" formatCode="General">
                  <c:v>1.7655399999999999E-4</c:v>
                </c:pt>
                <c:pt idx="6275" formatCode="General">
                  <c:v>1.7659899999999999E-4</c:v>
                </c:pt>
                <c:pt idx="6276" formatCode="General">
                  <c:v>1.76632E-4</c:v>
                </c:pt>
                <c:pt idx="6277" formatCode="General">
                  <c:v>1.7666099999999999E-4</c:v>
                </c:pt>
                <c:pt idx="6278" formatCode="General">
                  <c:v>1.7668600000000001E-4</c:v>
                </c:pt>
                <c:pt idx="6279" formatCode="General">
                  <c:v>1.7670699999999999E-4</c:v>
                </c:pt>
                <c:pt idx="6280" formatCode="General">
                  <c:v>1.7672599999999999E-4</c:v>
                </c:pt>
                <c:pt idx="6281" formatCode="General">
                  <c:v>1.7674499999999999E-4</c:v>
                </c:pt>
                <c:pt idx="6282" formatCode="General">
                  <c:v>1.7676599999999999E-4</c:v>
                </c:pt>
                <c:pt idx="6283" formatCode="General">
                  <c:v>1.7678400000000001E-4</c:v>
                </c:pt>
                <c:pt idx="6284" formatCode="General">
                  <c:v>1.7679999999999999E-4</c:v>
                </c:pt>
                <c:pt idx="6285" formatCode="General">
                  <c:v>1.7682E-4</c:v>
                </c:pt>
                <c:pt idx="6286" formatCode="General">
                  <c:v>1.76842E-4</c:v>
                </c:pt>
                <c:pt idx="6287" formatCode="General">
                  <c:v>1.7686500000000001E-4</c:v>
                </c:pt>
                <c:pt idx="6288" formatCode="General">
                  <c:v>1.7688299999999999E-4</c:v>
                </c:pt>
                <c:pt idx="6289" formatCode="General">
                  <c:v>1.7690300000000001E-4</c:v>
                </c:pt>
                <c:pt idx="6290" formatCode="General">
                  <c:v>1.7692599999999999E-4</c:v>
                </c:pt>
                <c:pt idx="6291" formatCode="General">
                  <c:v>1.76952E-4</c:v>
                </c:pt>
                <c:pt idx="6292" formatCode="General">
                  <c:v>1.76985E-4</c:v>
                </c:pt>
                <c:pt idx="6293" formatCode="General">
                  <c:v>1.7702399999999999E-4</c:v>
                </c:pt>
                <c:pt idx="6294" formatCode="General">
                  <c:v>1.7708599999999999E-4</c:v>
                </c:pt>
                <c:pt idx="6295" formatCode="General">
                  <c:v>1.77119E-4</c:v>
                </c:pt>
                <c:pt idx="6296" formatCode="General">
                  <c:v>1.7714299999999999E-4</c:v>
                </c:pt>
                <c:pt idx="6297" formatCode="General">
                  <c:v>1.7716100000000001E-4</c:v>
                </c:pt>
                <c:pt idx="6298" formatCode="General">
                  <c:v>1.7717899999999999E-4</c:v>
                </c:pt>
                <c:pt idx="6299" formatCode="General">
                  <c:v>1.7719099999999999E-4</c:v>
                </c:pt>
                <c:pt idx="6300" formatCode="General">
                  <c:v>1.77209E-4</c:v>
                </c:pt>
                <c:pt idx="6301" formatCode="General">
                  <c:v>1.77226E-4</c:v>
                </c:pt>
                <c:pt idx="6302" formatCode="General">
                  <c:v>1.7724E-4</c:v>
                </c:pt>
                <c:pt idx="6303" formatCode="General">
                  <c:v>1.7725299999999999E-4</c:v>
                </c:pt>
                <c:pt idx="6304" formatCode="General">
                  <c:v>1.77267E-4</c:v>
                </c:pt>
                <c:pt idx="6305" formatCode="General">
                  <c:v>1.7728000000000001E-4</c:v>
                </c:pt>
                <c:pt idx="6306" formatCode="General">
                  <c:v>1.77293E-4</c:v>
                </c:pt>
                <c:pt idx="6307" formatCode="General">
                  <c:v>1.77307E-4</c:v>
                </c:pt>
                <c:pt idx="6308" formatCode="General">
                  <c:v>1.7731999999999999E-4</c:v>
                </c:pt>
                <c:pt idx="6309" formatCode="General">
                  <c:v>1.7733399999999999E-4</c:v>
                </c:pt>
                <c:pt idx="6310" formatCode="General">
                  <c:v>1.7734599999999999E-4</c:v>
                </c:pt>
                <c:pt idx="6311" formatCode="General">
                  <c:v>1.7735900000000001E-4</c:v>
                </c:pt>
                <c:pt idx="6312" formatCode="General">
                  <c:v>1.7737100000000001E-4</c:v>
                </c:pt>
                <c:pt idx="6313" formatCode="General">
                  <c:v>1.7738399999999999E-4</c:v>
                </c:pt>
                <c:pt idx="6314" formatCode="General">
                  <c:v>1.7739599999999999E-4</c:v>
                </c:pt>
                <c:pt idx="6315" formatCode="General">
                  <c:v>1.7740900000000001E-4</c:v>
                </c:pt>
                <c:pt idx="6316" formatCode="General">
                  <c:v>1.7742100000000001E-4</c:v>
                </c:pt>
                <c:pt idx="6317" formatCode="General">
                  <c:v>1.77434E-4</c:v>
                </c:pt>
                <c:pt idx="6318" formatCode="General">
                  <c:v>1.7744599999999999E-4</c:v>
                </c:pt>
                <c:pt idx="6319" formatCode="General">
                  <c:v>1.7745900000000001E-4</c:v>
                </c:pt>
                <c:pt idx="6320" formatCode="General">
                  <c:v>1.7747499999999999E-4</c:v>
                </c:pt>
                <c:pt idx="6321" formatCode="General">
                  <c:v>1.77491E-4</c:v>
                </c:pt>
                <c:pt idx="6322" formatCode="General">
                  <c:v>1.7750599999999999E-4</c:v>
                </c:pt>
                <c:pt idx="6323" formatCode="General">
                  <c:v>1.77522E-4</c:v>
                </c:pt>
                <c:pt idx="6324" formatCode="General">
                  <c:v>1.7753699999999999E-4</c:v>
                </c:pt>
                <c:pt idx="6325" formatCode="General">
                  <c:v>1.77553E-4</c:v>
                </c:pt>
                <c:pt idx="6326" formatCode="General">
                  <c:v>1.7756900000000001E-4</c:v>
                </c:pt>
                <c:pt idx="6327" formatCode="General">
                  <c:v>1.77584E-4</c:v>
                </c:pt>
                <c:pt idx="6328" formatCode="General">
                  <c:v>1.7760000000000001E-4</c:v>
                </c:pt>
                <c:pt idx="6329" formatCode="General">
                  <c:v>1.7761599999999999E-4</c:v>
                </c:pt>
                <c:pt idx="6330" formatCode="General">
                  <c:v>1.7763100000000001E-4</c:v>
                </c:pt>
                <c:pt idx="6331" formatCode="General">
                  <c:v>1.7764699999999999E-4</c:v>
                </c:pt>
                <c:pt idx="6332" formatCode="General">
                  <c:v>1.77663E-4</c:v>
                </c:pt>
                <c:pt idx="6333" formatCode="General">
                  <c:v>1.7767799999999999E-4</c:v>
                </c:pt>
                <c:pt idx="6334" formatCode="General">
                  <c:v>1.77694E-4</c:v>
                </c:pt>
                <c:pt idx="6335" formatCode="General">
                  <c:v>1.7771E-4</c:v>
                </c:pt>
                <c:pt idx="6336" formatCode="General">
                  <c:v>1.7772299999999999E-4</c:v>
                </c:pt>
                <c:pt idx="6337" formatCode="General">
                  <c:v>1.7773499999999999E-4</c:v>
                </c:pt>
                <c:pt idx="6338" formatCode="General">
                  <c:v>1.77746E-4</c:v>
                </c:pt>
                <c:pt idx="6339" formatCode="General">
                  <c:v>1.77758E-4</c:v>
                </c:pt>
                <c:pt idx="6340" formatCode="General">
                  <c:v>1.7776900000000001E-4</c:v>
                </c:pt>
                <c:pt idx="6341" formatCode="General">
                  <c:v>1.7778100000000001E-4</c:v>
                </c:pt>
                <c:pt idx="6342" formatCode="General">
                  <c:v>1.7779199999999999E-4</c:v>
                </c:pt>
                <c:pt idx="6343" formatCode="General">
                  <c:v>1.7780399999999999E-4</c:v>
                </c:pt>
                <c:pt idx="6344" formatCode="General">
                  <c:v>1.7781599999999999E-4</c:v>
                </c:pt>
                <c:pt idx="6345" formatCode="General">
                  <c:v>1.77827E-4</c:v>
                </c:pt>
                <c:pt idx="6346" formatCode="General">
                  <c:v>1.77839E-4</c:v>
                </c:pt>
                <c:pt idx="6347" formatCode="General">
                  <c:v>1.7785000000000001E-4</c:v>
                </c:pt>
                <c:pt idx="6348" formatCode="General">
                  <c:v>1.7786200000000001E-4</c:v>
                </c:pt>
                <c:pt idx="6349" formatCode="General">
                  <c:v>1.77873E-4</c:v>
                </c:pt>
                <c:pt idx="6350" formatCode="General">
                  <c:v>1.77885E-4</c:v>
                </c:pt>
                <c:pt idx="6351" formatCode="General">
                  <c:v>1.7789600000000001E-4</c:v>
                </c:pt>
                <c:pt idx="6352" formatCode="General">
                  <c:v>1.7790899999999999E-4</c:v>
                </c:pt>
                <c:pt idx="6353" formatCode="General">
                  <c:v>1.7792E-4</c:v>
                </c:pt>
                <c:pt idx="6354" formatCode="General">
                  <c:v>1.7793099999999999E-4</c:v>
                </c:pt>
                <c:pt idx="6355" formatCode="General">
                  <c:v>1.77942E-4</c:v>
                </c:pt>
                <c:pt idx="6356" formatCode="General">
                  <c:v>1.7795300000000001E-4</c:v>
                </c:pt>
                <c:pt idx="6357" formatCode="General">
                  <c:v>1.77968E-4</c:v>
                </c:pt>
                <c:pt idx="6358" formatCode="General">
                  <c:v>1.7798299999999999E-4</c:v>
                </c:pt>
                <c:pt idx="6359" formatCode="General">
                  <c:v>1.77997E-4</c:v>
                </c:pt>
                <c:pt idx="6360" formatCode="General">
                  <c:v>1.7801199999999999E-4</c:v>
                </c:pt>
                <c:pt idx="6361" formatCode="General">
                  <c:v>1.7802599999999999E-4</c:v>
                </c:pt>
                <c:pt idx="6362" formatCode="General">
                  <c:v>1.7803799999999999E-4</c:v>
                </c:pt>
                <c:pt idx="6363" formatCode="General">
                  <c:v>1.7805100000000001E-4</c:v>
                </c:pt>
                <c:pt idx="6364" formatCode="General">
                  <c:v>1.7806300000000001E-4</c:v>
                </c:pt>
                <c:pt idx="6365" formatCode="General">
                  <c:v>1.7808200000000001E-4</c:v>
                </c:pt>
                <c:pt idx="6366" formatCode="General">
                  <c:v>1.7810100000000001E-4</c:v>
                </c:pt>
                <c:pt idx="6367" formatCode="General">
                  <c:v>1.7812000000000001E-4</c:v>
                </c:pt>
                <c:pt idx="6368" formatCode="General">
                  <c:v>1.7813700000000001E-4</c:v>
                </c:pt>
                <c:pt idx="6369" formatCode="General">
                  <c:v>1.7816199999999999E-4</c:v>
                </c:pt>
                <c:pt idx="6370" formatCode="General">
                  <c:v>1.7818700000000001E-4</c:v>
                </c:pt>
                <c:pt idx="6371" formatCode="General">
                  <c:v>1.7822500000000001E-4</c:v>
                </c:pt>
                <c:pt idx="6372" formatCode="General">
                  <c:v>1.7829400000000001E-4</c:v>
                </c:pt>
                <c:pt idx="6373" formatCode="General">
                  <c:v>1.78328E-4</c:v>
                </c:pt>
                <c:pt idx="6374" formatCode="General">
                  <c:v>1.78357E-4</c:v>
                </c:pt>
                <c:pt idx="6375" formatCode="General">
                  <c:v>1.7838199999999999E-4</c:v>
                </c:pt>
                <c:pt idx="6376" formatCode="General">
                  <c:v>1.7840400000000001E-4</c:v>
                </c:pt>
                <c:pt idx="6377" formatCode="General">
                  <c:v>1.78426E-4</c:v>
                </c:pt>
                <c:pt idx="6378" formatCode="General">
                  <c:v>1.7844900000000001E-4</c:v>
                </c:pt>
                <c:pt idx="6379" formatCode="General">
                  <c:v>1.7846800000000001E-4</c:v>
                </c:pt>
                <c:pt idx="6380" formatCode="General">
                  <c:v>1.7848500000000001E-4</c:v>
                </c:pt>
                <c:pt idx="6381" formatCode="General">
                  <c:v>1.785E-4</c:v>
                </c:pt>
                <c:pt idx="6382" formatCode="General">
                  <c:v>1.78519E-4</c:v>
                </c:pt>
                <c:pt idx="6383" formatCode="General">
                  <c:v>1.7854200000000001E-4</c:v>
                </c:pt>
                <c:pt idx="6384" formatCode="General">
                  <c:v>1.7856299999999999E-4</c:v>
                </c:pt>
                <c:pt idx="6385" formatCode="General">
                  <c:v>1.7858300000000001E-4</c:v>
                </c:pt>
                <c:pt idx="6386" formatCode="General">
                  <c:v>1.78603E-4</c:v>
                </c:pt>
                <c:pt idx="6387" formatCode="General">
                  <c:v>1.7862600000000001E-4</c:v>
                </c:pt>
                <c:pt idx="6388" formatCode="General">
                  <c:v>1.7865200000000001E-4</c:v>
                </c:pt>
                <c:pt idx="6389" formatCode="General">
                  <c:v>1.7868100000000001E-4</c:v>
                </c:pt>
                <c:pt idx="6390" formatCode="General">
                  <c:v>1.78715E-4</c:v>
                </c:pt>
                <c:pt idx="6391" formatCode="General">
                  <c:v>1.7879300000000001E-4</c:v>
                </c:pt>
                <c:pt idx="6392" formatCode="General">
                  <c:v>1.7881900000000001E-4</c:v>
                </c:pt>
                <c:pt idx="6393" formatCode="General">
                  <c:v>1.78841E-4</c:v>
                </c:pt>
                <c:pt idx="6394" formatCode="General">
                  <c:v>1.78863E-4</c:v>
                </c:pt>
                <c:pt idx="6395" formatCode="General">
                  <c:v>1.7887999999999999E-4</c:v>
                </c:pt>
                <c:pt idx="6396" formatCode="General">
                  <c:v>1.7889699999999999E-4</c:v>
                </c:pt>
                <c:pt idx="6397" formatCode="General">
                  <c:v>1.7891399999999999E-4</c:v>
                </c:pt>
                <c:pt idx="6398" formatCode="General">
                  <c:v>1.7893100000000001E-4</c:v>
                </c:pt>
                <c:pt idx="6399" formatCode="General">
                  <c:v>1.78944E-4</c:v>
                </c:pt>
                <c:pt idx="6400" formatCode="General">
                  <c:v>1.78956E-4</c:v>
                </c:pt>
                <c:pt idx="6401" formatCode="General">
                  <c:v>1.7896899999999999E-4</c:v>
                </c:pt>
                <c:pt idx="6402" formatCode="General">
                  <c:v>1.7898100000000001E-4</c:v>
                </c:pt>
                <c:pt idx="6403" formatCode="General">
                  <c:v>1.78994E-4</c:v>
                </c:pt>
                <c:pt idx="6404" formatCode="General">
                  <c:v>1.79006E-4</c:v>
                </c:pt>
                <c:pt idx="6405" formatCode="General">
                  <c:v>1.7901899999999999E-4</c:v>
                </c:pt>
                <c:pt idx="6406" formatCode="General">
                  <c:v>1.7903E-4</c:v>
                </c:pt>
                <c:pt idx="6407" formatCode="General">
                  <c:v>1.79044E-4</c:v>
                </c:pt>
                <c:pt idx="6408" formatCode="General">
                  <c:v>1.7905699999999999E-4</c:v>
                </c:pt>
                <c:pt idx="6409" formatCode="General">
                  <c:v>1.7907099999999999E-4</c:v>
                </c:pt>
                <c:pt idx="6410" formatCode="General">
                  <c:v>1.7908400000000001E-4</c:v>
                </c:pt>
                <c:pt idx="6411" formatCode="General">
                  <c:v>1.7909800000000001E-4</c:v>
                </c:pt>
                <c:pt idx="6412" formatCode="General">
                  <c:v>1.7911199999999999E-4</c:v>
                </c:pt>
                <c:pt idx="6413" formatCode="General">
                  <c:v>1.79125E-4</c:v>
                </c:pt>
                <c:pt idx="6414" formatCode="General">
                  <c:v>1.7913900000000001E-4</c:v>
                </c:pt>
                <c:pt idx="6415" formatCode="General">
                  <c:v>1.7915300000000001E-4</c:v>
                </c:pt>
                <c:pt idx="6416" formatCode="General">
                  <c:v>1.79166E-4</c:v>
                </c:pt>
                <c:pt idx="6417" formatCode="General">
                  <c:v>1.7917599999999999E-4</c:v>
                </c:pt>
                <c:pt idx="6418" formatCode="General">
                  <c:v>1.7918599999999999E-4</c:v>
                </c:pt>
                <c:pt idx="6419" formatCode="General">
                  <c:v>1.79197E-4</c:v>
                </c:pt>
                <c:pt idx="6420" formatCode="General">
                  <c:v>1.7920699999999999E-4</c:v>
                </c:pt>
                <c:pt idx="6421" formatCode="General">
                  <c:v>1.79218E-4</c:v>
                </c:pt>
                <c:pt idx="6422" formatCode="General">
                  <c:v>1.79228E-4</c:v>
                </c:pt>
                <c:pt idx="6423" formatCode="General">
                  <c:v>1.7923900000000001E-4</c:v>
                </c:pt>
                <c:pt idx="6424" formatCode="General">
                  <c:v>1.7925499999999999E-4</c:v>
                </c:pt>
                <c:pt idx="6425" formatCode="General">
                  <c:v>1.7927000000000001E-4</c:v>
                </c:pt>
                <c:pt idx="6426" formatCode="General">
                  <c:v>1.7928599999999999E-4</c:v>
                </c:pt>
                <c:pt idx="6427" formatCode="General">
                  <c:v>1.79302E-4</c:v>
                </c:pt>
                <c:pt idx="6428" formatCode="General">
                  <c:v>1.7931699999999999E-4</c:v>
                </c:pt>
                <c:pt idx="6429" formatCode="General">
                  <c:v>1.79333E-4</c:v>
                </c:pt>
                <c:pt idx="6430" formatCode="General">
                  <c:v>1.79345E-4</c:v>
                </c:pt>
                <c:pt idx="6431" formatCode="General">
                  <c:v>1.79359E-4</c:v>
                </c:pt>
                <c:pt idx="6432" formatCode="General">
                  <c:v>1.7937300000000001E-4</c:v>
                </c:pt>
                <c:pt idx="6433" formatCode="General">
                  <c:v>1.7938700000000001E-4</c:v>
                </c:pt>
                <c:pt idx="6434" formatCode="General">
                  <c:v>1.7940799999999999E-4</c:v>
                </c:pt>
                <c:pt idx="6435" formatCode="General">
                  <c:v>1.7942899999999999E-4</c:v>
                </c:pt>
                <c:pt idx="6436" formatCode="General">
                  <c:v>1.7945E-4</c:v>
                </c:pt>
                <c:pt idx="6437" formatCode="General">
                  <c:v>1.79471E-4</c:v>
                </c:pt>
                <c:pt idx="6438" formatCode="General">
                  <c:v>1.7949200000000001E-4</c:v>
                </c:pt>
                <c:pt idx="6439" formatCode="General">
                  <c:v>1.7951299999999999E-4</c:v>
                </c:pt>
                <c:pt idx="6440" formatCode="General">
                  <c:v>1.7953399999999999E-4</c:v>
                </c:pt>
                <c:pt idx="6441" formatCode="General">
                  <c:v>1.79562E-4</c:v>
                </c:pt>
                <c:pt idx="6442" formatCode="General">
                  <c:v>1.79588E-4</c:v>
                </c:pt>
                <c:pt idx="6443" formatCode="General">
                  <c:v>1.7961400000000001E-4</c:v>
                </c:pt>
                <c:pt idx="6444" formatCode="General">
                  <c:v>1.7963199999999999E-4</c:v>
                </c:pt>
                <c:pt idx="6445" formatCode="General">
                  <c:v>1.79667E-4</c:v>
                </c:pt>
                <c:pt idx="6446" formatCode="General">
                  <c:v>1.7970200000000001E-4</c:v>
                </c:pt>
                <c:pt idx="6447" formatCode="General">
                  <c:v>1.7973699999999999E-4</c:v>
                </c:pt>
                <c:pt idx="6448" formatCode="General">
                  <c:v>1.7977100000000001E-4</c:v>
                </c:pt>
                <c:pt idx="6449" formatCode="General">
                  <c:v>1.7980599999999999E-4</c:v>
                </c:pt>
                <c:pt idx="6450" formatCode="General">
                  <c:v>1.79841E-4</c:v>
                </c:pt>
                <c:pt idx="6451" formatCode="General">
                  <c:v>1.7987799999999999E-4</c:v>
                </c:pt>
                <c:pt idx="6452" formatCode="General">
                  <c:v>1.79915E-4</c:v>
                </c:pt>
                <c:pt idx="6453" formatCode="General">
                  <c:v>1.7996399999999999E-4</c:v>
                </c:pt>
                <c:pt idx="6454" formatCode="General">
                  <c:v>1.80013E-4</c:v>
                </c:pt>
                <c:pt idx="6455" formatCode="General">
                  <c:v>1.80061E-4</c:v>
                </c:pt>
                <c:pt idx="6456" formatCode="General">
                  <c:v>1.8011000000000001E-4</c:v>
                </c:pt>
                <c:pt idx="6457" formatCode="General">
                  <c:v>1.8015899999999999E-4</c:v>
                </c:pt>
                <c:pt idx="6458" formatCode="General">
                  <c:v>1.8020800000000001E-4</c:v>
                </c:pt>
                <c:pt idx="6459" formatCode="General">
                  <c:v>1.8026699999999999E-4</c:v>
                </c:pt>
                <c:pt idx="6460" formatCode="General">
                  <c:v>1.80302E-4</c:v>
                </c:pt>
                <c:pt idx="6461" formatCode="General">
                  <c:v>1.8037199999999999E-4</c:v>
                </c:pt>
                <c:pt idx="6462" formatCode="General">
                  <c:v>1.80442E-4</c:v>
                </c:pt>
                <c:pt idx="6463" formatCode="General">
                  <c:v>1.80512E-4</c:v>
                </c:pt>
                <c:pt idx="6464" formatCode="General">
                  <c:v>1.8058199999999999E-4</c:v>
                </c:pt>
                <c:pt idx="6465" formatCode="General">
                  <c:v>1.80652E-4</c:v>
                </c:pt>
                <c:pt idx="6466" formatCode="General">
                  <c:v>1.80722E-4</c:v>
                </c:pt>
                <c:pt idx="6467" formatCode="General">
                  <c:v>1.8081799999999999E-4</c:v>
                </c:pt>
                <c:pt idx="6468" formatCode="General">
                  <c:v>1.80896E-4</c:v>
                </c:pt>
                <c:pt idx="6469" formatCode="General">
                  <c:v>1.8097499999999999E-4</c:v>
                </c:pt>
                <c:pt idx="6470" formatCode="General">
                  <c:v>1.81053E-4</c:v>
                </c:pt>
                <c:pt idx="6471" formatCode="General">
                  <c:v>1.81158E-4</c:v>
                </c:pt>
                <c:pt idx="6472" formatCode="General">
                  <c:v>1.81263E-4</c:v>
                </c:pt>
                <c:pt idx="6473" formatCode="General">
                  <c:v>1.81368E-4</c:v>
                </c:pt>
                <c:pt idx="6474" formatCode="General">
                  <c:v>1.81473E-4</c:v>
                </c:pt>
                <c:pt idx="6475" formatCode="General">
                  <c:v>1.8157700000000001E-4</c:v>
                </c:pt>
                <c:pt idx="6476" formatCode="General">
                  <c:v>1.8167500000000001E-4</c:v>
                </c:pt>
                <c:pt idx="6477" formatCode="General">
                  <c:v>1.8181E-4</c:v>
                </c:pt>
                <c:pt idx="6478" formatCode="General">
                  <c:v>1.8194500000000001E-4</c:v>
                </c:pt>
                <c:pt idx="6479" formatCode="General">
                  <c:v>1.8196799999999999E-4</c:v>
                </c:pt>
                <c:pt idx="6480" formatCode="General">
                  <c:v>1.82094E-4</c:v>
                </c:pt>
                <c:pt idx="6481" formatCode="General">
                  <c:v>1.8219899999999999E-4</c:v>
                </c:pt>
                <c:pt idx="6482" formatCode="General">
                  <c:v>1.8230300000000001E-4</c:v>
                </c:pt>
                <c:pt idx="6483" formatCode="General">
                  <c:v>1.8240699999999999E-4</c:v>
                </c:pt>
                <c:pt idx="6484" formatCode="General">
                  <c:v>1.82511E-4</c:v>
                </c:pt>
                <c:pt idx="6485" formatCode="General">
                  <c:v>1.8259E-4</c:v>
                </c:pt>
                <c:pt idx="6486" formatCode="General">
                  <c:v>1.8266800000000001E-4</c:v>
                </c:pt>
                <c:pt idx="6487" formatCode="General">
                  <c:v>1.8274599999999999E-4</c:v>
                </c:pt>
                <c:pt idx="6488" formatCode="General">
                  <c:v>1.82824E-4</c:v>
                </c:pt>
                <c:pt idx="6489" formatCode="General">
                  <c:v>1.82883E-4</c:v>
                </c:pt>
                <c:pt idx="6490" formatCode="General">
                  <c:v>1.82941E-4</c:v>
                </c:pt>
                <c:pt idx="6491" formatCode="General">
                  <c:v>1.83E-4</c:v>
                </c:pt>
                <c:pt idx="6492" formatCode="General">
                  <c:v>1.8305799999999999E-4</c:v>
                </c:pt>
                <c:pt idx="6493" formatCode="General">
                  <c:v>1.83117E-4</c:v>
                </c:pt>
                <c:pt idx="6494" formatCode="General">
                  <c:v>1.8317600000000001E-4</c:v>
                </c:pt>
                <c:pt idx="6495" formatCode="General">
                  <c:v>1.8322E-4</c:v>
                </c:pt>
                <c:pt idx="6496" formatCode="General">
                  <c:v>1.8326400000000001E-4</c:v>
                </c:pt>
                <c:pt idx="6497" formatCode="General">
                  <c:v>1.8331399999999999E-4</c:v>
                </c:pt>
                <c:pt idx="6498" formatCode="General">
                  <c:v>1.8335700000000001E-4</c:v>
                </c:pt>
                <c:pt idx="6499" formatCode="General">
                  <c:v>1.83399E-4</c:v>
                </c:pt>
                <c:pt idx="6500" formatCode="General">
                  <c:v>1.8344100000000001E-4</c:v>
                </c:pt>
                <c:pt idx="6501" formatCode="General">
                  <c:v>1.83473E-4</c:v>
                </c:pt>
                <c:pt idx="6502" formatCode="General">
                  <c:v>1.8350500000000001E-4</c:v>
                </c:pt>
                <c:pt idx="6503" formatCode="General">
                  <c:v>1.8353600000000001E-4</c:v>
                </c:pt>
                <c:pt idx="6504" formatCode="General">
                  <c:v>1.83568E-4</c:v>
                </c:pt>
                <c:pt idx="6505" formatCode="General">
                  <c:v>1.8359999999999999E-4</c:v>
                </c:pt>
                <c:pt idx="6506" formatCode="General">
                  <c:v>1.8363200000000001E-4</c:v>
                </c:pt>
                <c:pt idx="6507" formatCode="General">
                  <c:v>1.83661E-4</c:v>
                </c:pt>
                <c:pt idx="6508" formatCode="General">
                  <c:v>1.83683E-4</c:v>
                </c:pt>
                <c:pt idx="6509" formatCode="General">
                  <c:v>1.8370499999999999E-4</c:v>
                </c:pt>
                <c:pt idx="6510" formatCode="General">
                  <c:v>1.8372700000000001E-4</c:v>
                </c:pt>
                <c:pt idx="6511" formatCode="General">
                  <c:v>1.8374900000000001E-4</c:v>
                </c:pt>
                <c:pt idx="6512" formatCode="General">
                  <c:v>1.83771E-4</c:v>
                </c:pt>
                <c:pt idx="6513" formatCode="General">
                  <c:v>1.8379299999999999E-4</c:v>
                </c:pt>
                <c:pt idx="6514" formatCode="General">
                  <c:v>1.8380800000000001E-4</c:v>
                </c:pt>
                <c:pt idx="6515" formatCode="General">
                  <c:v>1.8382199999999999E-4</c:v>
                </c:pt>
                <c:pt idx="6516" formatCode="General">
                  <c:v>1.8383700000000001E-4</c:v>
                </c:pt>
                <c:pt idx="6517" formatCode="General">
                  <c:v>1.83852E-4</c:v>
                </c:pt>
                <c:pt idx="6518" formatCode="General">
                  <c:v>1.83866E-4</c:v>
                </c:pt>
                <c:pt idx="6519" formatCode="General">
                  <c:v>1.8388200000000001E-4</c:v>
                </c:pt>
                <c:pt idx="6520" formatCode="General">
                  <c:v>1.8389799999999999E-4</c:v>
                </c:pt>
                <c:pt idx="6521" formatCode="General">
                  <c:v>1.8391499999999999E-4</c:v>
                </c:pt>
                <c:pt idx="6522" formatCode="General">
                  <c:v>1.83931E-4</c:v>
                </c:pt>
                <c:pt idx="6523" formatCode="General">
                  <c:v>1.8394099999999999E-4</c:v>
                </c:pt>
                <c:pt idx="6524" formatCode="General">
                  <c:v>1.83952E-4</c:v>
                </c:pt>
                <c:pt idx="6525" formatCode="General">
                  <c:v>1.8396299999999999E-4</c:v>
                </c:pt>
                <c:pt idx="6526" formatCode="General">
                  <c:v>1.83974E-4</c:v>
                </c:pt>
                <c:pt idx="6527" formatCode="General">
                  <c:v>1.8398399999999999E-4</c:v>
                </c:pt>
                <c:pt idx="6528" formatCode="General">
                  <c:v>1.83995E-4</c:v>
                </c:pt>
                <c:pt idx="6529" formatCode="General">
                  <c:v>1.8400600000000001E-4</c:v>
                </c:pt>
                <c:pt idx="6530" formatCode="General">
                  <c:v>1.84017E-4</c:v>
                </c:pt>
                <c:pt idx="6531" formatCode="General">
                  <c:v>1.8402699999999999E-4</c:v>
                </c:pt>
                <c:pt idx="6532" formatCode="General">
                  <c:v>1.84038E-4</c:v>
                </c:pt>
                <c:pt idx="6533" formatCode="General">
                  <c:v>1.8405E-4</c:v>
                </c:pt>
                <c:pt idx="6534" formatCode="General">
                  <c:v>1.8406299999999999E-4</c:v>
                </c:pt>
                <c:pt idx="6535" formatCode="General">
                  <c:v>1.8407499999999999E-4</c:v>
                </c:pt>
                <c:pt idx="6536" formatCode="General">
                  <c:v>1.8408699999999999E-4</c:v>
                </c:pt>
                <c:pt idx="6537" formatCode="General">
                  <c:v>1.8409899999999999E-4</c:v>
                </c:pt>
                <c:pt idx="6538" formatCode="General">
                  <c:v>1.8411100000000001E-4</c:v>
                </c:pt>
                <c:pt idx="6539" formatCode="General">
                  <c:v>1.84124E-4</c:v>
                </c:pt>
                <c:pt idx="6540" formatCode="General">
                  <c:v>1.84136E-4</c:v>
                </c:pt>
                <c:pt idx="6541" formatCode="General">
                  <c:v>1.84148E-4</c:v>
                </c:pt>
                <c:pt idx="6542" formatCode="General">
                  <c:v>1.8416E-4</c:v>
                </c:pt>
                <c:pt idx="6543" formatCode="General">
                  <c:v>1.8417499999999999E-4</c:v>
                </c:pt>
                <c:pt idx="6544" formatCode="General">
                  <c:v>1.8418800000000001E-4</c:v>
                </c:pt>
                <c:pt idx="6545" formatCode="General">
                  <c:v>1.8420099999999999E-4</c:v>
                </c:pt>
                <c:pt idx="6546" formatCode="General">
                  <c:v>1.8421400000000001E-4</c:v>
                </c:pt>
                <c:pt idx="6547" formatCode="General">
                  <c:v>1.84227E-4</c:v>
                </c:pt>
                <c:pt idx="6548" formatCode="General">
                  <c:v>1.8424000000000001E-4</c:v>
                </c:pt>
                <c:pt idx="6549" formatCode="General">
                  <c:v>1.84253E-4</c:v>
                </c:pt>
                <c:pt idx="6550" formatCode="General">
                  <c:v>1.8426599999999999E-4</c:v>
                </c:pt>
                <c:pt idx="6551" formatCode="General">
                  <c:v>1.8428300000000001E-4</c:v>
                </c:pt>
                <c:pt idx="6552" formatCode="General">
                  <c:v>1.8429899999999999E-4</c:v>
                </c:pt>
                <c:pt idx="6553" formatCode="General">
                  <c:v>1.8432E-4</c:v>
                </c:pt>
                <c:pt idx="6554" formatCode="General">
                  <c:v>1.8433999999999999E-4</c:v>
                </c:pt>
                <c:pt idx="6555" formatCode="General">
                  <c:v>1.84365E-4</c:v>
                </c:pt>
                <c:pt idx="6556" formatCode="General">
                  <c:v>1.8439300000000001E-4</c:v>
                </c:pt>
                <c:pt idx="6557" formatCode="General">
                  <c:v>1.8443600000000001E-4</c:v>
                </c:pt>
                <c:pt idx="6558" formatCode="General">
                  <c:v>1.8449199999999999E-4</c:v>
                </c:pt>
                <c:pt idx="6559" formatCode="General">
                  <c:v>1.84525E-4</c:v>
                </c:pt>
                <c:pt idx="6560" formatCode="General">
                  <c:v>1.8455300000000001E-4</c:v>
                </c:pt>
                <c:pt idx="6561" formatCode="General">
                  <c:v>1.8457599999999999E-4</c:v>
                </c:pt>
                <c:pt idx="6562" formatCode="General">
                  <c:v>1.8459999999999999E-4</c:v>
                </c:pt>
                <c:pt idx="6563" formatCode="General">
                  <c:v>1.8462099999999999E-4</c:v>
                </c:pt>
                <c:pt idx="6564" formatCode="General">
                  <c:v>1.84642E-4</c:v>
                </c:pt>
                <c:pt idx="6565" formatCode="General">
                  <c:v>1.8466399999999999E-4</c:v>
                </c:pt>
                <c:pt idx="6566" formatCode="General">
                  <c:v>1.8468599999999999E-4</c:v>
                </c:pt>
                <c:pt idx="6567" formatCode="General">
                  <c:v>1.8469999999999999E-4</c:v>
                </c:pt>
                <c:pt idx="6568" formatCode="General">
                  <c:v>1.8472200000000001E-4</c:v>
                </c:pt>
                <c:pt idx="6569" formatCode="General">
                  <c:v>1.8474E-4</c:v>
                </c:pt>
                <c:pt idx="6570" formatCode="General">
                  <c:v>1.8475800000000001E-4</c:v>
                </c:pt>
                <c:pt idx="6571" formatCode="General">
                  <c:v>1.8477700000000001E-4</c:v>
                </c:pt>
                <c:pt idx="6572" formatCode="General">
                  <c:v>1.8479600000000001E-4</c:v>
                </c:pt>
                <c:pt idx="6573" formatCode="General">
                  <c:v>1.84818E-4</c:v>
                </c:pt>
                <c:pt idx="6574" formatCode="General">
                  <c:v>1.84842E-4</c:v>
                </c:pt>
                <c:pt idx="6575" formatCode="General">
                  <c:v>1.8486899999999999E-4</c:v>
                </c:pt>
                <c:pt idx="6576" formatCode="General">
                  <c:v>1.8489999999999999E-4</c:v>
                </c:pt>
                <c:pt idx="6577" formatCode="General">
                  <c:v>1.8495E-4</c:v>
                </c:pt>
                <c:pt idx="6578" formatCode="General">
                  <c:v>1.84997E-4</c:v>
                </c:pt>
                <c:pt idx="6579" formatCode="General">
                  <c:v>1.8502300000000001E-4</c:v>
                </c:pt>
                <c:pt idx="6580" formatCode="General">
                  <c:v>1.8504900000000001E-4</c:v>
                </c:pt>
                <c:pt idx="6581" formatCode="General">
                  <c:v>1.8506999999999999E-4</c:v>
                </c:pt>
                <c:pt idx="6582" formatCode="General">
                  <c:v>1.8509099999999999E-4</c:v>
                </c:pt>
                <c:pt idx="6583" formatCode="General">
                  <c:v>1.8510900000000001E-4</c:v>
                </c:pt>
                <c:pt idx="6584" formatCode="General">
                  <c:v>1.85129E-4</c:v>
                </c:pt>
                <c:pt idx="6585" formatCode="General">
                  <c:v>1.8514200000000001E-4</c:v>
                </c:pt>
                <c:pt idx="6586" formatCode="General">
                  <c:v>1.85155E-4</c:v>
                </c:pt>
                <c:pt idx="6587" formatCode="General">
                  <c:v>1.8516800000000001E-4</c:v>
                </c:pt>
                <c:pt idx="6588" formatCode="General">
                  <c:v>1.85181E-4</c:v>
                </c:pt>
                <c:pt idx="6589" formatCode="General">
                  <c:v>1.8519399999999999E-4</c:v>
                </c:pt>
                <c:pt idx="6590" formatCode="General">
                  <c:v>1.8520799999999999E-4</c:v>
                </c:pt>
                <c:pt idx="6591" formatCode="General">
                  <c:v>1.8521999999999999E-4</c:v>
                </c:pt>
                <c:pt idx="6592" formatCode="General">
                  <c:v>1.8523199999999999E-4</c:v>
                </c:pt>
                <c:pt idx="6593" formatCode="General">
                  <c:v>1.85243E-4</c:v>
                </c:pt>
                <c:pt idx="6594" formatCode="General">
                  <c:v>1.85255E-4</c:v>
                </c:pt>
                <c:pt idx="6595" formatCode="General">
                  <c:v>1.85267E-4</c:v>
                </c:pt>
                <c:pt idx="6596" formatCode="General">
                  <c:v>1.8527800000000001E-4</c:v>
                </c:pt>
                <c:pt idx="6597" formatCode="General">
                  <c:v>1.8529000000000001E-4</c:v>
                </c:pt>
                <c:pt idx="6598" formatCode="General">
                  <c:v>1.8530200000000001E-4</c:v>
                </c:pt>
                <c:pt idx="6599" formatCode="General">
                  <c:v>1.8531400000000001E-4</c:v>
                </c:pt>
                <c:pt idx="6600" formatCode="General">
                  <c:v>1.8532499999999999E-4</c:v>
                </c:pt>
                <c:pt idx="6601" formatCode="General">
                  <c:v>1.8533699999999999E-4</c:v>
                </c:pt>
                <c:pt idx="6602" formatCode="General">
                  <c:v>1.85348E-4</c:v>
                </c:pt>
                <c:pt idx="6603" formatCode="General">
                  <c:v>1.8536E-4</c:v>
                </c:pt>
                <c:pt idx="6604" formatCode="General">
                  <c:v>1.8537100000000001E-4</c:v>
                </c:pt>
                <c:pt idx="6605" formatCode="General">
                  <c:v>1.8538199999999999E-4</c:v>
                </c:pt>
                <c:pt idx="6606" formatCode="General">
                  <c:v>1.8539399999999999E-4</c:v>
                </c:pt>
                <c:pt idx="6607" formatCode="General">
                  <c:v>1.85405E-4</c:v>
                </c:pt>
                <c:pt idx="6608" formatCode="General">
                  <c:v>1.85417E-4</c:v>
                </c:pt>
                <c:pt idx="6609" formatCode="General">
                  <c:v>1.8542799999999999E-4</c:v>
                </c:pt>
                <c:pt idx="6610" formatCode="General">
                  <c:v>1.85439E-4</c:v>
                </c:pt>
                <c:pt idx="6611" formatCode="General">
                  <c:v>1.85451E-4</c:v>
                </c:pt>
                <c:pt idx="6612" formatCode="General">
                  <c:v>1.8546200000000001E-4</c:v>
                </c:pt>
                <c:pt idx="6613" formatCode="General">
                  <c:v>1.8547400000000001E-4</c:v>
                </c:pt>
                <c:pt idx="6614" formatCode="General">
                  <c:v>1.8548499999999999E-4</c:v>
                </c:pt>
                <c:pt idx="6615" formatCode="General">
                  <c:v>1.85496E-4</c:v>
                </c:pt>
                <c:pt idx="6616" formatCode="General">
                  <c:v>1.85508E-4</c:v>
                </c:pt>
                <c:pt idx="6617" formatCode="General">
                  <c:v>1.85522E-4</c:v>
                </c:pt>
                <c:pt idx="6618" formatCode="General">
                  <c:v>1.85537E-4</c:v>
                </c:pt>
                <c:pt idx="6619" formatCode="General">
                  <c:v>1.8555199999999999E-4</c:v>
                </c:pt>
                <c:pt idx="6620" formatCode="General">
                  <c:v>1.8556599999999999E-4</c:v>
                </c:pt>
                <c:pt idx="6621" formatCode="General">
                  <c:v>1.8558100000000001E-4</c:v>
                </c:pt>
                <c:pt idx="6622" formatCode="General">
                  <c:v>1.85596E-4</c:v>
                </c:pt>
                <c:pt idx="6623" formatCode="General">
                  <c:v>1.8561000000000001E-4</c:v>
                </c:pt>
                <c:pt idx="6624" formatCode="General">
                  <c:v>1.85632E-4</c:v>
                </c:pt>
                <c:pt idx="6625" formatCode="General">
                  <c:v>1.8565399999999999E-4</c:v>
                </c:pt>
                <c:pt idx="6626" formatCode="General">
                  <c:v>1.8567599999999999E-4</c:v>
                </c:pt>
                <c:pt idx="6627" formatCode="General">
                  <c:v>1.8569800000000001E-4</c:v>
                </c:pt>
                <c:pt idx="6628" formatCode="General">
                  <c:v>1.8572E-4</c:v>
                </c:pt>
                <c:pt idx="6629" formatCode="General">
                  <c:v>1.85742E-4</c:v>
                </c:pt>
                <c:pt idx="6630" formatCode="General">
                  <c:v>1.8577200000000001E-4</c:v>
                </c:pt>
                <c:pt idx="6631" formatCode="General">
                  <c:v>1.8580100000000001E-4</c:v>
                </c:pt>
                <c:pt idx="6632" formatCode="General">
                  <c:v>1.8583E-4</c:v>
                </c:pt>
                <c:pt idx="6633" formatCode="General">
                  <c:v>1.85859E-4</c:v>
                </c:pt>
                <c:pt idx="6634" formatCode="General">
                  <c:v>1.8588900000000001E-4</c:v>
                </c:pt>
                <c:pt idx="6635" formatCode="General">
                  <c:v>1.85918E-4</c:v>
                </c:pt>
                <c:pt idx="6636" formatCode="General">
                  <c:v>1.85957E-4</c:v>
                </c:pt>
                <c:pt idx="6637" formatCode="General">
                  <c:v>1.8599600000000001E-4</c:v>
                </c:pt>
                <c:pt idx="6638" formatCode="General">
                  <c:v>1.86035E-4</c:v>
                </c:pt>
                <c:pt idx="6639" formatCode="General">
                  <c:v>1.86071E-4</c:v>
                </c:pt>
                <c:pt idx="6640" formatCode="General">
                  <c:v>1.8611999999999999E-4</c:v>
                </c:pt>
                <c:pt idx="6641" formatCode="General">
                  <c:v>1.86169E-4</c:v>
                </c:pt>
                <c:pt idx="6642" formatCode="General">
                  <c:v>1.8621800000000001E-4</c:v>
                </c:pt>
                <c:pt idx="6643" formatCode="General">
                  <c:v>1.86267E-4</c:v>
                </c:pt>
                <c:pt idx="6644" formatCode="General">
                  <c:v>1.8631499999999999E-4</c:v>
                </c:pt>
                <c:pt idx="6645" formatCode="General">
                  <c:v>1.86381E-4</c:v>
                </c:pt>
                <c:pt idx="6646" formatCode="General">
                  <c:v>1.86446E-4</c:v>
                </c:pt>
                <c:pt idx="6647" formatCode="General">
                  <c:v>1.8651099999999999E-4</c:v>
                </c:pt>
                <c:pt idx="6648" formatCode="General">
                  <c:v>1.8657600000000001E-4</c:v>
                </c:pt>
                <c:pt idx="6649" formatCode="General">
                  <c:v>1.8665399999999999E-4</c:v>
                </c:pt>
                <c:pt idx="6650" formatCode="General">
                  <c:v>1.86732E-4</c:v>
                </c:pt>
                <c:pt idx="6651" formatCode="General">
                  <c:v>1.86811E-4</c:v>
                </c:pt>
                <c:pt idx="6652" formatCode="General">
                  <c:v>1.8688900000000001E-4</c:v>
                </c:pt>
                <c:pt idx="6653" formatCode="General">
                  <c:v>1.8699299999999999E-4</c:v>
                </c:pt>
                <c:pt idx="6654" formatCode="General">
                  <c:v>1.87097E-4</c:v>
                </c:pt>
                <c:pt idx="6655" formatCode="General">
                  <c:v>1.8720100000000001E-4</c:v>
                </c:pt>
                <c:pt idx="6656" formatCode="General">
                  <c:v>1.8730600000000001E-4</c:v>
                </c:pt>
                <c:pt idx="6657" formatCode="General">
                  <c:v>1.8741E-4</c:v>
                </c:pt>
                <c:pt idx="6658" formatCode="General">
                  <c:v>1.8751400000000001E-4</c:v>
                </c:pt>
                <c:pt idx="6659" formatCode="General">
                  <c:v>1.8761799999999999E-4</c:v>
                </c:pt>
                <c:pt idx="6660" formatCode="General">
                  <c:v>1.87758E-4</c:v>
                </c:pt>
                <c:pt idx="6661" formatCode="General">
                  <c:v>1.8789800000000001E-4</c:v>
                </c:pt>
                <c:pt idx="6662" formatCode="General">
                  <c:v>1.8803799999999999E-4</c:v>
                </c:pt>
                <c:pt idx="6663" formatCode="General">
                  <c:v>1.88178E-4</c:v>
                </c:pt>
                <c:pt idx="6664" formatCode="General">
                  <c:v>1.88283E-4</c:v>
                </c:pt>
                <c:pt idx="6665" formatCode="General">
                  <c:v>1.88388E-4</c:v>
                </c:pt>
                <c:pt idx="6666" formatCode="General">
                  <c:v>1.88493E-4</c:v>
                </c:pt>
                <c:pt idx="6667" formatCode="General">
                  <c:v>1.88598E-4</c:v>
                </c:pt>
                <c:pt idx="6668" formatCode="General">
                  <c:v>1.88703E-4</c:v>
                </c:pt>
                <c:pt idx="6669" formatCode="General">
                  <c:v>1.8881400000000001E-4</c:v>
                </c:pt>
                <c:pt idx="6670" formatCode="General">
                  <c:v>1.88891E-4</c:v>
                </c:pt>
                <c:pt idx="6671" formatCode="General">
                  <c:v>1.8896700000000001E-4</c:v>
                </c:pt>
                <c:pt idx="6672" formatCode="General">
                  <c:v>1.8904300000000001E-4</c:v>
                </c:pt>
                <c:pt idx="6673" formatCode="General">
                  <c:v>1.8911899999999999E-4</c:v>
                </c:pt>
                <c:pt idx="6674" formatCode="General">
                  <c:v>1.8919499999999999E-4</c:v>
                </c:pt>
                <c:pt idx="6675" formatCode="General">
                  <c:v>1.8927200000000001E-4</c:v>
                </c:pt>
                <c:pt idx="6676" formatCode="General">
                  <c:v>1.8934799999999999E-4</c:v>
                </c:pt>
                <c:pt idx="6677" formatCode="General">
                  <c:v>1.89409E-4</c:v>
                </c:pt>
                <c:pt idx="6678" formatCode="General">
                  <c:v>1.8946999999999999E-4</c:v>
                </c:pt>
                <c:pt idx="6679" formatCode="General">
                  <c:v>1.89531E-4</c:v>
                </c:pt>
                <c:pt idx="6680" formatCode="General">
                  <c:v>1.8959200000000001E-4</c:v>
                </c:pt>
                <c:pt idx="6681" formatCode="General">
                  <c:v>1.8965299999999999E-4</c:v>
                </c:pt>
                <c:pt idx="6682" formatCode="General">
                  <c:v>1.8971400000000001E-4</c:v>
                </c:pt>
                <c:pt idx="6683" formatCode="General">
                  <c:v>1.8976E-4</c:v>
                </c:pt>
                <c:pt idx="6684" formatCode="General">
                  <c:v>1.89805E-4</c:v>
                </c:pt>
                <c:pt idx="6685" formatCode="General">
                  <c:v>1.89855E-4</c:v>
                </c:pt>
                <c:pt idx="6686" formatCode="General">
                  <c:v>1.8989300000000001E-4</c:v>
                </c:pt>
                <c:pt idx="6687" formatCode="General">
                  <c:v>1.8993100000000001E-4</c:v>
                </c:pt>
                <c:pt idx="6688" formatCode="General">
                  <c:v>1.8996900000000001E-4</c:v>
                </c:pt>
                <c:pt idx="6689" formatCode="General">
                  <c:v>1.90008E-4</c:v>
                </c:pt>
                <c:pt idx="6690" formatCode="General">
                  <c:v>1.90046E-4</c:v>
                </c:pt>
                <c:pt idx="6691" formatCode="General">
                  <c:v>1.90084E-4</c:v>
                </c:pt>
                <c:pt idx="6692" formatCode="General">
                  <c:v>1.9011200000000001E-4</c:v>
                </c:pt>
                <c:pt idx="6693" formatCode="General">
                  <c:v>1.9014100000000001E-4</c:v>
                </c:pt>
                <c:pt idx="6694" formatCode="General">
                  <c:v>1.9017200000000001E-4</c:v>
                </c:pt>
                <c:pt idx="6695" formatCode="General">
                  <c:v>1.9020199999999999E-4</c:v>
                </c:pt>
                <c:pt idx="6696" formatCode="General">
                  <c:v>1.9023299999999999E-4</c:v>
                </c:pt>
                <c:pt idx="6697" formatCode="General">
                  <c:v>1.9025499999999999E-4</c:v>
                </c:pt>
                <c:pt idx="6698" formatCode="General">
                  <c:v>1.90278E-4</c:v>
                </c:pt>
                <c:pt idx="6699" formatCode="General">
                  <c:v>1.9030100000000001E-4</c:v>
                </c:pt>
                <c:pt idx="6700" formatCode="General">
                  <c:v>1.9032399999999999E-4</c:v>
                </c:pt>
                <c:pt idx="6701" formatCode="General">
                  <c:v>1.90347E-4</c:v>
                </c:pt>
                <c:pt idx="6702" formatCode="General">
                  <c:v>1.9037000000000001E-4</c:v>
                </c:pt>
                <c:pt idx="6703" formatCode="General">
                  <c:v>1.9039099999999999E-4</c:v>
                </c:pt>
                <c:pt idx="6704" formatCode="General">
                  <c:v>1.9040800000000001E-4</c:v>
                </c:pt>
                <c:pt idx="6705" formatCode="General">
                  <c:v>1.9042500000000001E-4</c:v>
                </c:pt>
                <c:pt idx="6706" formatCode="General">
                  <c:v>1.90442E-4</c:v>
                </c:pt>
                <c:pt idx="6707" formatCode="General">
                  <c:v>1.90459E-4</c:v>
                </c:pt>
                <c:pt idx="6708" formatCode="General">
                  <c:v>1.9047700000000001E-4</c:v>
                </c:pt>
                <c:pt idx="6709" formatCode="General">
                  <c:v>1.9049400000000001E-4</c:v>
                </c:pt>
                <c:pt idx="6710" formatCode="General">
                  <c:v>1.9051100000000001E-4</c:v>
                </c:pt>
                <c:pt idx="6711" formatCode="General">
                  <c:v>1.9052199999999999E-4</c:v>
                </c:pt>
                <c:pt idx="6712" formatCode="General">
                  <c:v>1.9053399999999999E-4</c:v>
                </c:pt>
                <c:pt idx="6713" formatCode="General">
                  <c:v>1.90545E-4</c:v>
                </c:pt>
                <c:pt idx="6714" formatCode="General">
                  <c:v>1.90557E-4</c:v>
                </c:pt>
                <c:pt idx="6715" formatCode="General">
                  <c:v>1.9056800000000001E-4</c:v>
                </c:pt>
                <c:pt idx="6716" formatCode="General">
                  <c:v>1.9058200000000001E-4</c:v>
                </c:pt>
                <c:pt idx="6717" formatCode="General">
                  <c:v>1.90595E-4</c:v>
                </c:pt>
                <c:pt idx="6718" formatCode="General">
                  <c:v>1.90609E-4</c:v>
                </c:pt>
                <c:pt idx="6719" formatCode="General">
                  <c:v>1.9062300000000001E-4</c:v>
                </c:pt>
                <c:pt idx="6720" formatCode="General">
                  <c:v>1.9063700000000001E-4</c:v>
                </c:pt>
                <c:pt idx="6721" formatCode="General">
                  <c:v>1.9065E-4</c:v>
                </c:pt>
                <c:pt idx="6722" formatCode="General">
                  <c:v>1.90664E-4</c:v>
                </c:pt>
                <c:pt idx="6723" formatCode="General">
                  <c:v>1.9067800000000001E-4</c:v>
                </c:pt>
                <c:pt idx="6724" formatCode="General">
                  <c:v>1.9069200000000001E-4</c:v>
                </c:pt>
                <c:pt idx="6725" formatCode="General">
                  <c:v>1.90705E-4</c:v>
                </c:pt>
                <c:pt idx="6726" formatCode="General">
                  <c:v>1.9071800000000001E-4</c:v>
                </c:pt>
                <c:pt idx="6727" formatCode="General">
                  <c:v>1.9073000000000001E-4</c:v>
                </c:pt>
                <c:pt idx="6728" formatCode="General">
                  <c:v>1.90745E-4</c:v>
                </c:pt>
                <c:pt idx="6729" formatCode="General">
                  <c:v>1.9076E-4</c:v>
                </c:pt>
                <c:pt idx="6730" formatCode="General">
                  <c:v>1.9077499999999999E-4</c:v>
                </c:pt>
                <c:pt idx="6731" formatCode="General">
                  <c:v>1.90791E-4</c:v>
                </c:pt>
                <c:pt idx="6732" formatCode="General">
                  <c:v>1.9080599999999999E-4</c:v>
                </c:pt>
                <c:pt idx="6733" formatCode="General">
                  <c:v>1.9082100000000001E-4</c:v>
                </c:pt>
                <c:pt idx="6734" formatCode="General">
                  <c:v>1.90836E-4</c:v>
                </c:pt>
                <c:pt idx="6735" formatCode="General">
                  <c:v>1.90855E-4</c:v>
                </c:pt>
                <c:pt idx="6736" formatCode="General">
                  <c:v>1.9087299999999999E-4</c:v>
                </c:pt>
                <c:pt idx="6737" formatCode="General">
                  <c:v>1.90891E-4</c:v>
                </c:pt>
                <c:pt idx="6738" formatCode="General">
                  <c:v>1.9091E-4</c:v>
                </c:pt>
                <c:pt idx="6739" formatCode="General">
                  <c:v>1.9093199999999999E-4</c:v>
                </c:pt>
                <c:pt idx="6740" formatCode="General">
                  <c:v>1.90955E-4</c:v>
                </c:pt>
                <c:pt idx="6741" formatCode="General">
                  <c:v>1.90984E-4</c:v>
                </c:pt>
                <c:pt idx="6742" formatCode="General">
                  <c:v>1.9102400000000001E-4</c:v>
                </c:pt>
                <c:pt idx="6743" formatCode="General">
                  <c:v>1.9108300000000001E-4</c:v>
                </c:pt>
                <c:pt idx="6744" formatCode="General">
                  <c:v>1.9111900000000001E-4</c:v>
                </c:pt>
                <c:pt idx="6745" formatCode="General">
                  <c:v>1.91149E-4</c:v>
                </c:pt>
                <c:pt idx="6746" formatCode="General">
                  <c:v>1.9117099999999999E-4</c:v>
                </c:pt>
                <c:pt idx="6747" formatCode="General">
                  <c:v>1.9119499999999999E-4</c:v>
                </c:pt>
                <c:pt idx="6748" formatCode="General">
                  <c:v>1.9121900000000001E-4</c:v>
                </c:pt>
                <c:pt idx="6749" formatCode="General">
                  <c:v>1.91239E-4</c:v>
                </c:pt>
                <c:pt idx="6750" formatCode="General">
                  <c:v>1.91261E-4</c:v>
                </c:pt>
                <c:pt idx="6751" formatCode="General">
                  <c:v>1.91282E-4</c:v>
                </c:pt>
                <c:pt idx="6752" formatCode="General">
                  <c:v>1.9129999999999999E-4</c:v>
                </c:pt>
                <c:pt idx="6753" formatCode="General">
                  <c:v>1.91318E-4</c:v>
                </c:pt>
                <c:pt idx="6754" formatCode="General">
                  <c:v>1.9134100000000001E-4</c:v>
                </c:pt>
                <c:pt idx="6755" formatCode="General">
                  <c:v>1.91363E-4</c:v>
                </c:pt>
                <c:pt idx="6756" formatCode="General">
                  <c:v>1.91385E-4</c:v>
                </c:pt>
                <c:pt idx="6757" formatCode="General">
                  <c:v>1.9140699999999999E-4</c:v>
                </c:pt>
                <c:pt idx="6758" formatCode="General">
                  <c:v>1.9143299999999999E-4</c:v>
                </c:pt>
                <c:pt idx="6759" formatCode="General">
                  <c:v>1.91461E-4</c:v>
                </c:pt>
                <c:pt idx="6760" formatCode="General">
                  <c:v>1.9149299999999999E-4</c:v>
                </c:pt>
                <c:pt idx="6761" formatCode="General">
                  <c:v>1.9152899999999999E-4</c:v>
                </c:pt>
                <c:pt idx="6762" formatCode="General">
                  <c:v>1.91607E-4</c:v>
                </c:pt>
                <c:pt idx="6763" formatCode="General">
                  <c:v>1.9163599999999999E-4</c:v>
                </c:pt>
                <c:pt idx="6764" formatCode="General">
                  <c:v>1.9165600000000001E-4</c:v>
                </c:pt>
                <c:pt idx="6765" formatCode="General">
                  <c:v>1.91678E-4</c:v>
                </c:pt>
                <c:pt idx="6766" formatCode="General">
                  <c:v>1.9169599999999999E-4</c:v>
                </c:pt>
                <c:pt idx="6767" formatCode="General">
                  <c:v>1.9171499999999999E-4</c:v>
                </c:pt>
                <c:pt idx="6768" formatCode="General">
                  <c:v>1.91733E-4</c:v>
                </c:pt>
                <c:pt idx="6769" formatCode="General">
                  <c:v>1.9175099999999999E-4</c:v>
                </c:pt>
                <c:pt idx="6770" formatCode="General">
                  <c:v>1.91764E-4</c:v>
                </c:pt>
                <c:pt idx="6771" formatCode="General">
                  <c:v>1.9177899999999999E-4</c:v>
                </c:pt>
                <c:pt idx="6772" formatCode="General">
                  <c:v>1.9179399999999999E-4</c:v>
                </c:pt>
                <c:pt idx="6773" formatCode="General">
                  <c:v>1.9180900000000001E-4</c:v>
                </c:pt>
                <c:pt idx="6774" formatCode="General">
                  <c:v>1.9182499999999999E-4</c:v>
                </c:pt>
                <c:pt idx="6775" formatCode="General">
                  <c:v>1.9184000000000001E-4</c:v>
                </c:pt>
                <c:pt idx="6776" formatCode="General">
                  <c:v>1.91855E-4</c:v>
                </c:pt>
                <c:pt idx="6777" formatCode="General">
                  <c:v>1.9186999999999999E-4</c:v>
                </c:pt>
                <c:pt idx="6778" formatCode="General">
                  <c:v>1.9188199999999999E-4</c:v>
                </c:pt>
                <c:pt idx="6779" formatCode="General">
                  <c:v>1.9189599999999999E-4</c:v>
                </c:pt>
                <c:pt idx="6780" formatCode="General">
                  <c:v>1.91907E-4</c:v>
                </c:pt>
                <c:pt idx="6781" formatCode="General">
                  <c:v>1.9191799999999999E-4</c:v>
                </c:pt>
                <c:pt idx="6782" formatCode="General">
                  <c:v>1.9192800000000001E-4</c:v>
                </c:pt>
                <c:pt idx="6783" formatCode="General">
                  <c:v>1.9193899999999999E-4</c:v>
                </c:pt>
                <c:pt idx="6784" formatCode="General">
                  <c:v>1.9195E-4</c:v>
                </c:pt>
                <c:pt idx="6785" formatCode="General">
                  <c:v>1.9196E-4</c:v>
                </c:pt>
                <c:pt idx="6786" formatCode="General">
                  <c:v>1.9197100000000001E-4</c:v>
                </c:pt>
                <c:pt idx="6787" formatCode="General">
                  <c:v>1.9198199999999999E-4</c:v>
                </c:pt>
                <c:pt idx="6788" formatCode="General">
                  <c:v>1.9199199999999999E-4</c:v>
                </c:pt>
                <c:pt idx="6789" formatCode="General">
                  <c:v>1.92003E-4</c:v>
                </c:pt>
                <c:pt idx="6790" formatCode="General">
                  <c:v>1.9201400000000001E-4</c:v>
                </c:pt>
                <c:pt idx="6791" formatCode="General">
                  <c:v>1.92024E-4</c:v>
                </c:pt>
                <c:pt idx="6792" formatCode="General">
                  <c:v>1.9204000000000001E-4</c:v>
                </c:pt>
                <c:pt idx="6793" formatCode="General">
                  <c:v>1.9205599999999999E-4</c:v>
                </c:pt>
                <c:pt idx="6794" formatCode="General">
                  <c:v>1.9207E-4</c:v>
                </c:pt>
                <c:pt idx="6795" formatCode="General">
                  <c:v>1.92084E-4</c:v>
                </c:pt>
                <c:pt idx="6796" formatCode="General">
                  <c:v>1.92098E-4</c:v>
                </c:pt>
                <c:pt idx="6797" formatCode="General">
                  <c:v>1.9211099999999999E-4</c:v>
                </c:pt>
                <c:pt idx="6798" formatCode="General">
                  <c:v>1.9212499999999999E-4</c:v>
                </c:pt>
                <c:pt idx="6799" formatCode="General">
                  <c:v>1.92139E-4</c:v>
                </c:pt>
                <c:pt idx="6800" formatCode="General">
                  <c:v>1.9215200000000001E-4</c:v>
                </c:pt>
                <c:pt idx="6801" formatCode="General">
                  <c:v>1.9216599999999999E-4</c:v>
                </c:pt>
                <c:pt idx="6802" formatCode="General">
                  <c:v>1.9217999999999999E-4</c:v>
                </c:pt>
                <c:pt idx="6803" formatCode="General">
                  <c:v>1.92201E-4</c:v>
                </c:pt>
                <c:pt idx="6804" formatCode="General">
                  <c:v>1.9222099999999999E-4</c:v>
                </c:pt>
                <c:pt idx="6805" formatCode="General">
                  <c:v>1.9224199999999999E-4</c:v>
                </c:pt>
                <c:pt idx="6806" formatCode="General">
                  <c:v>1.9226200000000001E-4</c:v>
                </c:pt>
                <c:pt idx="6807" formatCode="General">
                  <c:v>1.9228600000000001E-4</c:v>
                </c:pt>
                <c:pt idx="6808" formatCode="General">
                  <c:v>1.9230500000000001E-4</c:v>
                </c:pt>
                <c:pt idx="6809" formatCode="General">
                  <c:v>1.9233299999999999E-4</c:v>
                </c:pt>
                <c:pt idx="6810" formatCode="General">
                  <c:v>1.9236200000000001E-4</c:v>
                </c:pt>
                <c:pt idx="6811" formatCode="General">
                  <c:v>1.9238999999999999E-4</c:v>
                </c:pt>
                <c:pt idx="6812" formatCode="General">
                  <c:v>1.9241899999999999E-4</c:v>
                </c:pt>
                <c:pt idx="6813" formatCode="General">
                  <c:v>1.9244800000000001E-4</c:v>
                </c:pt>
                <c:pt idx="6814" formatCode="General">
                  <c:v>1.9246700000000001E-4</c:v>
                </c:pt>
                <c:pt idx="6815" formatCode="General">
                  <c:v>1.9250499999999999E-4</c:v>
                </c:pt>
                <c:pt idx="6816" formatCode="General">
                  <c:v>1.9254299999999999E-4</c:v>
                </c:pt>
                <c:pt idx="6817" formatCode="General">
                  <c:v>1.9258099999999999E-4</c:v>
                </c:pt>
                <c:pt idx="6818" formatCode="General">
                  <c:v>1.9262700000000001E-4</c:v>
                </c:pt>
                <c:pt idx="6819" formatCode="General">
                  <c:v>1.9267199999999999E-4</c:v>
                </c:pt>
                <c:pt idx="6820" formatCode="General">
                  <c:v>1.9271800000000001E-4</c:v>
                </c:pt>
                <c:pt idx="6821" formatCode="General">
                  <c:v>1.92764E-4</c:v>
                </c:pt>
                <c:pt idx="6822" formatCode="General">
                  <c:v>1.9280999999999999E-4</c:v>
                </c:pt>
                <c:pt idx="6823" formatCode="General">
                  <c:v>1.92855E-4</c:v>
                </c:pt>
                <c:pt idx="6824" formatCode="General">
                  <c:v>1.92917E-4</c:v>
                </c:pt>
                <c:pt idx="6825" formatCode="General">
                  <c:v>1.9297800000000001E-4</c:v>
                </c:pt>
                <c:pt idx="6826" formatCode="General">
                  <c:v>1.9303899999999999E-4</c:v>
                </c:pt>
                <c:pt idx="6827" formatCode="General">
                  <c:v>1.9309500000000001E-4</c:v>
                </c:pt>
                <c:pt idx="6828" formatCode="General">
                  <c:v>1.93174E-4</c:v>
                </c:pt>
                <c:pt idx="6829" formatCode="General">
                  <c:v>1.9325200000000001E-4</c:v>
                </c:pt>
                <c:pt idx="6830" formatCode="General">
                  <c:v>1.93279E-4</c:v>
                </c:pt>
                <c:pt idx="6831" formatCode="General">
                  <c:v>1.9335700000000001E-4</c:v>
                </c:pt>
                <c:pt idx="6832" formatCode="General">
                  <c:v>1.9343600000000001E-4</c:v>
                </c:pt>
                <c:pt idx="6833" formatCode="General">
                  <c:v>1.9351500000000001E-4</c:v>
                </c:pt>
                <c:pt idx="6834" formatCode="General">
                  <c:v>1.9359299999999999E-4</c:v>
                </c:pt>
                <c:pt idx="6835" formatCode="General">
                  <c:v>1.9367200000000001E-4</c:v>
                </c:pt>
                <c:pt idx="6836" formatCode="General">
                  <c:v>1.9375300000000001E-4</c:v>
                </c:pt>
                <c:pt idx="6837" formatCode="General">
                  <c:v>1.9383599999999999E-4</c:v>
                </c:pt>
                <c:pt idx="6838" formatCode="General">
                  <c:v>1.9389200000000001E-4</c:v>
                </c:pt>
                <c:pt idx="6839" formatCode="General">
                  <c:v>1.9394700000000001E-4</c:v>
                </c:pt>
                <c:pt idx="6840" formatCode="General">
                  <c:v>1.94002E-4</c:v>
                </c:pt>
                <c:pt idx="6841" formatCode="General">
                  <c:v>1.94057E-4</c:v>
                </c:pt>
                <c:pt idx="6842" formatCode="General">
                  <c:v>1.9411299999999999E-4</c:v>
                </c:pt>
                <c:pt idx="6843" formatCode="General">
                  <c:v>1.94169E-4</c:v>
                </c:pt>
                <c:pt idx="6844" formatCode="General">
                  <c:v>1.9422499999999999E-4</c:v>
                </c:pt>
                <c:pt idx="6845" formatCode="General">
                  <c:v>1.9428199999999999E-4</c:v>
                </c:pt>
                <c:pt idx="6846" formatCode="General">
                  <c:v>1.94339E-4</c:v>
                </c:pt>
                <c:pt idx="6847" formatCode="General">
                  <c:v>1.9439500000000001E-4</c:v>
                </c:pt>
                <c:pt idx="6848" formatCode="General">
                  <c:v>1.9443800000000001E-4</c:v>
                </c:pt>
                <c:pt idx="6849" formatCode="General">
                  <c:v>1.9448100000000001E-4</c:v>
                </c:pt>
                <c:pt idx="6850" formatCode="General">
                  <c:v>1.9452299999999999E-4</c:v>
                </c:pt>
                <c:pt idx="6851" formatCode="General">
                  <c:v>1.9456599999999999E-4</c:v>
                </c:pt>
                <c:pt idx="6852" formatCode="General">
                  <c:v>1.9461200000000001E-4</c:v>
                </c:pt>
                <c:pt idx="6853" formatCode="General">
                  <c:v>1.9464699999999999E-4</c:v>
                </c:pt>
                <c:pt idx="6854" formatCode="General">
                  <c:v>1.94682E-4</c:v>
                </c:pt>
                <c:pt idx="6855" formatCode="General">
                  <c:v>1.9471700000000001E-4</c:v>
                </c:pt>
                <c:pt idx="6856" formatCode="General">
                  <c:v>1.9475199999999999E-4</c:v>
                </c:pt>
                <c:pt idx="6857" formatCode="General">
                  <c:v>1.94787E-4</c:v>
                </c:pt>
                <c:pt idx="6858" formatCode="General">
                  <c:v>1.9482200000000001E-4</c:v>
                </c:pt>
                <c:pt idx="6859" formatCode="General">
                  <c:v>1.94849E-4</c:v>
                </c:pt>
                <c:pt idx="6860" formatCode="General">
                  <c:v>1.9487500000000001E-4</c:v>
                </c:pt>
                <c:pt idx="6861" formatCode="General">
                  <c:v>1.94902E-4</c:v>
                </c:pt>
                <c:pt idx="6862" formatCode="General">
                  <c:v>1.9493000000000001E-4</c:v>
                </c:pt>
                <c:pt idx="6863" formatCode="General">
                  <c:v>1.94957E-4</c:v>
                </c:pt>
                <c:pt idx="6864" formatCode="General">
                  <c:v>1.9498399999999999E-4</c:v>
                </c:pt>
                <c:pt idx="6865" formatCode="General">
                  <c:v>1.9500400000000001E-4</c:v>
                </c:pt>
                <c:pt idx="6866" formatCode="General">
                  <c:v>1.9502500000000001E-4</c:v>
                </c:pt>
                <c:pt idx="6867" formatCode="General">
                  <c:v>1.95045E-4</c:v>
                </c:pt>
                <c:pt idx="6868" formatCode="General">
                  <c:v>1.9506600000000001E-4</c:v>
                </c:pt>
                <c:pt idx="6869" formatCode="General">
                  <c:v>1.95086E-4</c:v>
                </c:pt>
                <c:pt idx="6870" formatCode="General">
                  <c:v>1.9510400000000001E-4</c:v>
                </c:pt>
                <c:pt idx="6871" formatCode="General">
                  <c:v>1.95121E-4</c:v>
                </c:pt>
                <c:pt idx="6872" formatCode="General">
                  <c:v>1.95138E-4</c:v>
                </c:pt>
                <c:pt idx="6873" formatCode="General">
                  <c:v>1.95155E-4</c:v>
                </c:pt>
                <c:pt idx="6874" formatCode="General">
                  <c:v>1.9517199999999999E-4</c:v>
                </c:pt>
                <c:pt idx="6875" formatCode="General">
                  <c:v>1.9518899999999999E-4</c:v>
                </c:pt>
                <c:pt idx="6876" formatCode="General">
                  <c:v>1.9520599999999999E-4</c:v>
                </c:pt>
                <c:pt idx="6877" formatCode="General">
                  <c:v>1.9522300000000001E-4</c:v>
                </c:pt>
                <c:pt idx="6878" formatCode="General">
                  <c:v>1.9524000000000001E-4</c:v>
                </c:pt>
                <c:pt idx="6879" formatCode="General">
                  <c:v>1.95257E-4</c:v>
                </c:pt>
                <c:pt idx="6880" formatCode="General">
                  <c:v>1.95274E-4</c:v>
                </c:pt>
                <c:pt idx="6881" formatCode="General">
                  <c:v>1.95288E-4</c:v>
                </c:pt>
                <c:pt idx="6882" formatCode="General">
                  <c:v>1.9530200000000001E-4</c:v>
                </c:pt>
                <c:pt idx="6883" formatCode="General">
                  <c:v>1.95315E-4</c:v>
                </c:pt>
                <c:pt idx="6884" formatCode="General">
                  <c:v>1.95329E-4</c:v>
                </c:pt>
                <c:pt idx="6885" formatCode="General">
                  <c:v>1.9534199999999999E-4</c:v>
                </c:pt>
                <c:pt idx="6886" formatCode="General">
                  <c:v>1.9535599999999999E-4</c:v>
                </c:pt>
                <c:pt idx="6887" formatCode="General">
                  <c:v>1.9536999999999999E-4</c:v>
                </c:pt>
                <c:pt idx="6888" formatCode="General">
                  <c:v>1.9538300000000001E-4</c:v>
                </c:pt>
                <c:pt idx="6889" formatCode="General">
                  <c:v>1.9539700000000001E-4</c:v>
                </c:pt>
                <c:pt idx="6890" formatCode="General">
                  <c:v>1.9541E-4</c:v>
                </c:pt>
                <c:pt idx="6891" formatCode="General">
                  <c:v>1.95427E-4</c:v>
                </c:pt>
                <c:pt idx="6892" formatCode="General">
                  <c:v>1.9544199999999999E-4</c:v>
                </c:pt>
                <c:pt idx="6893" formatCode="General">
                  <c:v>1.95458E-4</c:v>
                </c:pt>
                <c:pt idx="6894" formatCode="General">
                  <c:v>1.9547299999999999E-4</c:v>
                </c:pt>
                <c:pt idx="6895" formatCode="General">
                  <c:v>1.9548800000000001E-4</c:v>
                </c:pt>
                <c:pt idx="6896" formatCode="General">
                  <c:v>1.9550399999999999E-4</c:v>
                </c:pt>
                <c:pt idx="6897" formatCode="General">
                  <c:v>1.9551900000000001E-4</c:v>
                </c:pt>
                <c:pt idx="6898" formatCode="General">
                  <c:v>1.95534E-4</c:v>
                </c:pt>
                <c:pt idx="6899" formatCode="General">
                  <c:v>1.9555199999999999E-4</c:v>
                </c:pt>
                <c:pt idx="6900" formatCode="General">
                  <c:v>1.9557400000000001E-4</c:v>
                </c:pt>
                <c:pt idx="6901" formatCode="General">
                  <c:v>1.9559499999999999E-4</c:v>
                </c:pt>
                <c:pt idx="6902" formatCode="General">
                  <c:v>1.9561599999999999E-4</c:v>
                </c:pt>
                <c:pt idx="6903" formatCode="General">
                  <c:v>1.9564499999999999E-4</c:v>
                </c:pt>
                <c:pt idx="6904" formatCode="General">
                  <c:v>1.9567400000000001E-4</c:v>
                </c:pt>
                <c:pt idx="6905" formatCode="General">
                  <c:v>1.95735E-4</c:v>
                </c:pt>
                <c:pt idx="6906" formatCode="General">
                  <c:v>1.9578E-4</c:v>
                </c:pt>
                <c:pt idx="6907" formatCode="General">
                  <c:v>1.9581899999999999E-4</c:v>
                </c:pt>
                <c:pt idx="6908" formatCode="General">
                  <c:v>1.9585100000000001E-4</c:v>
                </c:pt>
                <c:pt idx="6909" formatCode="General">
                  <c:v>1.9588E-4</c:v>
                </c:pt>
                <c:pt idx="6910" formatCode="General">
                  <c:v>1.9589799999999999E-4</c:v>
                </c:pt>
                <c:pt idx="6911" formatCode="General">
                  <c:v>1.9592000000000001E-4</c:v>
                </c:pt>
                <c:pt idx="6912" formatCode="General">
                  <c:v>1.95942E-4</c:v>
                </c:pt>
                <c:pt idx="6913" formatCode="General">
                  <c:v>1.9596300000000001E-4</c:v>
                </c:pt>
                <c:pt idx="6914" formatCode="General">
                  <c:v>1.9598400000000001E-4</c:v>
                </c:pt>
                <c:pt idx="6915" formatCode="General">
                  <c:v>1.9599999999999999E-4</c:v>
                </c:pt>
                <c:pt idx="6916" formatCode="General">
                  <c:v>1.96023E-4</c:v>
                </c:pt>
                <c:pt idx="6917" formatCode="General">
                  <c:v>1.9604299999999999E-4</c:v>
                </c:pt>
                <c:pt idx="6918" formatCode="General">
                  <c:v>1.9606800000000001E-4</c:v>
                </c:pt>
                <c:pt idx="6919" formatCode="General">
                  <c:v>1.9609099999999999E-4</c:v>
                </c:pt>
                <c:pt idx="6920" formatCode="General">
                  <c:v>1.96112E-4</c:v>
                </c:pt>
                <c:pt idx="6921" formatCode="General">
                  <c:v>1.9613399999999999E-4</c:v>
                </c:pt>
                <c:pt idx="6922" formatCode="General">
                  <c:v>1.9615600000000001E-4</c:v>
                </c:pt>
                <c:pt idx="6923" formatCode="General">
                  <c:v>1.9618000000000001E-4</c:v>
                </c:pt>
                <c:pt idx="6924" formatCode="General">
                  <c:v>1.9621800000000001E-4</c:v>
                </c:pt>
                <c:pt idx="6925" formatCode="General">
                  <c:v>1.96276E-4</c:v>
                </c:pt>
                <c:pt idx="6926" formatCode="General">
                  <c:v>1.9633000000000001E-4</c:v>
                </c:pt>
                <c:pt idx="6927" formatCode="General">
                  <c:v>1.9635900000000001E-4</c:v>
                </c:pt>
                <c:pt idx="6928" formatCode="General">
                  <c:v>1.96381E-4</c:v>
                </c:pt>
                <c:pt idx="6929" formatCode="General">
                  <c:v>1.96403E-4</c:v>
                </c:pt>
                <c:pt idx="6930" formatCode="General">
                  <c:v>1.9642499999999999E-4</c:v>
                </c:pt>
                <c:pt idx="6931" formatCode="General">
                  <c:v>1.9644199999999999E-4</c:v>
                </c:pt>
                <c:pt idx="6932" formatCode="General">
                  <c:v>1.9646299999999999E-4</c:v>
                </c:pt>
                <c:pt idx="6933" formatCode="General">
                  <c:v>1.9648300000000001E-4</c:v>
                </c:pt>
                <c:pt idx="6934" formatCode="General">
                  <c:v>1.96503E-4</c:v>
                </c:pt>
                <c:pt idx="6935" formatCode="General">
                  <c:v>1.96517E-4</c:v>
                </c:pt>
                <c:pt idx="6936" formatCode="General">
                  <c:v>1.9653100000000001E-4</c:v>
                </c:pt>
                <c:pt idx="6937" formatCode="General">
                  <c:v>1.9654399999999999E-4</c:v>
                </c:pt>
                <c:pt idx="6938" formatCode="General">
                  <c:v>1.9656E-4</c:v>
                </c:pt>
                <c:pt idx="6939" formatCode="General">
                  <c:v>1.9657600000000001E-4</c:v>
                </c:pt>
                <c:pt idx="6940" formatCode="General">
                  <c:v>1.9659199999999999E-4</c:v>
                </c:pt>
                <c:pt idx="6941" formatCode="General">
                  <c:v>1.96608E-4</c:v>
                </c:pt>
                <c:pt idx="6942" formatCode="General">
                  <c:v>1.9662400000000001E-4</c:v>
                </c:pt>
                <c:pt idx="6943" formatCode="General">
                  <c:v>1.9663999999999999E-4</c:v>
                </c:pt>
                <c:pt idx="6944" formatCode="General">
                  <c:v>1.9665500000000001E-4</c:v>
                </c:pt>
                <c:pt idx="6945" formatCode="General">
                  <c:v>1.9667099999999999E-4</c:v>
                </c:pt>
                <c:pt idx="6946" formatCode="General">
                  <c:v>1.96687E-4</c:v>
                </c:pt>
                <c:pt idx="6947" formatCode="General">
                  <c:v>1.9670199999999999E-4</c:v>
                </c:pt>
                <c:pt idx="6948" formatCode="General">
                  <c:v>1.9671700000000001E-4</c:v>
                </c:pt>
                <c:pt idx="6949" formatCode="General">
                  <c:v>1.9673299999999999E-4</c:v>
                </c:pt>
                <c:pt idx="6950" formatCode="General">
                  <c:v>1.9674800000000001E-4</c:v>
                </c:pt>
                <c:pt idx="6951" formatCode="General">
                  <c:v>1.96763E-4</c:v>
                </c:pt>
                <c:pt idx="6952" formatCode="General">
                  <c:v>1.9677799999999999E-4</c:v>
                </c:pt>
                <c:pt idx="6953" formatCode="General">
                  <c:v>1.96794E-4</c:v>
                </c:pt>
                <c:pt idx="6954" formatCode="General">
                  <c:v>1.9680899999999999E-4</c:v>
                </c:pt>
                <c:pt idx="6955" formatCode="General">
                  <c:v>1.9682400000000001E-4</c:v>
                </c:pt>
                <c:pt idx="6956" formatCode="General">
                  <c:v>1.9684100000000001E-4</c:v>
                </c:pt>
                <c:pt idx="6957" formatCode="General">
                  <c:v>1.9686200000000001E-4</c:v>
                </c:pt>
                <c:pt idx="6958" formatCode="General">
                  <c:v>1.96882E-4</c:v>
                </c:pt>
                <c:pt idx="6959" formatCode="General">
                  <c:v>1.9690300000000001E-4</c:v>
                </c:pt>
                <c:pt idx="6960" formatCode="General">
                  <c:v>1.96923E-4</c:v>
                </c:pt>
                <c:pt idx="6961" formatCode="General">
                  <c:v>1.9694299999999999E-4</c:v>
                </c:pt>
                <c:pt idx="6962" formatCode="General">
                  <c:v>1.9696399999999999E-4</c:v>
                </c:pt>
                <c:pt idx="6963" formatCode="General">
                  <c:v>1.9698400000000001E-4</c:v>
                </c:pt>
                <c:pt idx="6964" formatCode="General">
                  <c:v>1.9700499999999999E-4</c:v>
                </c:pt>
                <c:pt idx="6965" formatCode="General">
                  <c:v>1.9702500000000001E-4</c:v>
                </c:pt>
                <c:pt idx="6966" formatCode="General">
                  <c:v>1.97052E-4</c:v>
                </c:pt>
                <c:pt idx="6967" formatCode="General">
                  <c:v>1.9707700000000001E-4</c:v>
                </c:pt>
                <c:pt idx="6968" formatCode="General">
                  <c:v>1.97102E-4</c:v>
                </c:pt>
                <c:pt idx="6969" formatCode="General">
                  <c:v>1.97126E-4</c:v>
                </c:pt>
                <c:pt idx="6970" formatCode="General">
                  <c:v>1.9715100000000001E-4</c:v>
                </c:pt>
                <c:pt idx="6971" formatCode="General">
                  <c:v>1.9718399999999999E-4</c:v>
                </c:pt>
                <c:pt idx="6972" formatCode="General">
                  <c:v>1.9721699999999999E-4</c:v>
                </c:pt>
                <c:pt idx="6973" formatCode="General">
                  <c:v>1.9725E-4</c:v>
                </c:pt>
                <c:pt idx="6974" formatCode="General">
                  <c:v>1.9728200000000001E-4</c:v>
                </c:pt>
                <c:pt idx="6975" formatCode="General">
                  <c:v>1.9731499999999999E-4</c:v>
                </c:pt>
                <c:pt idx="6976" formatCode="General">
                  <c:v>1.97355E-4</c:v>
                </c:pt>
                <c:pt idx="6977" formatCode="General">
                  <c:v>1.97395E-4</c:v>
                </c:pt>
                <c:pt idx="6978" formatCode="General">
                  <c:v>1.9743399999999999E-4</c:v>
                </c:pt>
                <c:pt idx="6979" formatCode="General">
                  <c:v>1.97474E-4</c:v>
                </c:pt>
                <c:pt idx="6980" formatCode="General">
                  <c:v>1.9751400000000001E-4</c:v>
                </c:pt>
                <c:pt idx="6981" formatCode="General">
                  <c:v>1.97553E-4</c:v>
                </c:pt>
                <c:pt idx="6982" formatCode="General">
                  <c:v>1.97593E-4</c:v>
                </c:pt>
                <c:pt idx="6983" formatCode="General">
                  <c:v>1.9763300000000001E-4</c:v>
                </c:pt>
                <c:pt idx="6984" formatCode="General">
                  <c:v>1.97684E-4</c:v>
                </c:pt>
                <c:pt idx="6985" formatCode="General">
                  <c:v>1.9773499999999999E-4</c:v>
                </c:pt>
                <c:pt idx="6986" formatCode="General">
                  <c:v>1.9778600000000001E-4</c:v>
                </c:pt>
                <c:pt idx="6987" formatCode="General">
                  <c:v>1.97837E-4</c:v>
                </c:pt>
                <c:pt idx="6988" formatCode="General">
                  <c:v>1.9788800000000001E-4</c:v>
                </c:pt>
                <c:pt idx="6989" formatCode="General">
                  <c:v>1.97939E-4</c:v>
                </c:pt>
                <c:pt idx="6990" formatCode="General">
                  <c:v>1.9798999999999999E-4</c:v>
                </c:pt>
                <c:pt idx="6991" formatCode="General">
                  <c:v>1.9804100000000001E-4</c:v>
                </c:pt>
                <c:pt idx="6992" formatCode="General">
                  <c:v>1.9811500000000001E-4</c:v>
                </c:pt>
                <c:pt idx="6993" formatCode="General">
                  <c:v>1.9818799999999999E-4</c:v>
                </c:pt>
                <c:pt idx="6994" formatCode="General">
                  <c:v>1.9826199999999999E-4</c:v>
                </c:pt>
                <c:pt idx="6995" formatCode="General">
                  <c:v>1.9833599999999999E-4</c:v>
                </c:pt>
                <c:pt idx="6996" formatCode="General">
                  <c:v>1.9840999999999999E-4</c:v>
                </c:pt>
                <c:pt idx="6997" formatCode="General">
                  <c:v>1.98483E-4</c:v>
                </c:pt>
                <c:pt idx="6998" formatCode="General">
                  <c:v>1.98557E-4</c:v>
                </c:pt>
                <c:pt idx="6999" formatCode="General">
                  <c:v>1.98631E-4</c:v>
                </c:pt>
                <c:pt idx="7000" formatCode="General">
                  <c:v>1.9872100000000001E-4</c:v>
                </c:pt>
                <c:pt idx="7001" formatCode="General">
                  <c:v>1.9881200000000001E-4</c:v>
                </c:pt>
                <c:pt idx="7002" formatCode="General">
                  <c:v>1.98903E-4</c:v>
                </c:pt>
                <c:pt idx="7003" formatCode="General">
                  <c:v>1.98994E-4</c:v>
                </c:pt>
                <c:pt idx="7004" formatCode="General">
                  <c:v>1.9908400000000001E-4</c:v>
                </c:pt>
                <c:pt idx="7005" formatCode="General">
                  <c:v>1.99175E-4</c:v>
                </c:pt>
                <c:pt idx="7006" formatCode="General">
                  <c:v>1.99266E-4</c:v>
                </c:pt>
                <c:pt idx="7007" formatCode="General">
                  <c:v>1.9935600000000001E-4</c:v>
                </c:pt>
                <c:pt idx="7008" formatCode="General">
                  <c:v>1.9947000000000001E-4</c:v>
                </c:pt>
                <c:pt idx="7009" formatCode="General">
                  <c:v>1.99583E-4</c:v>
                </c:pt>
                <c:pt idx="7010" formatCode="General">
                  <c:v>1.9969700000000001E-4</c:v>
                </c:pt>
                <c:pt idx="7011" formatCode="General">
                  <c:v>1.9981E-4</c:v>
                </c:pt>
                <c:pt idx="7012" formatCode="General">
                  <c:v>1.9992299999999999E-4</c:v>
                </c:pt>
                <c:pt idx="7013" formatCode="General">
                  <c:v>2.0009300000000001E-4</c:v>
                </c:pt>
                <c:pt idx="7014" formatCode="General">
                  <c:v>2.0026399999999999E-4</c:v>
                </c:pt>
                <c:pt idx="7015" formatCode="General">
                  <c:v>2.0041500000000001E-4</c:v>
                </c:pt>
                <c:pt idx="7016" formatCode="General">
                  <c:v>2.00566E-4</c:v>
                </c:pt>
                <c:pt idx="7017" formatCode="General">
                  <c:v>2.00717E-4</c:v>
                </c:pt>
                <c:pt idx="7018" formatCode="General">
                  <c:v>2.0086799999999999E-4</c:v>
                </c:pt>
                <c:pt idx="7019" formatCode="General">
                  <c:v>2.0106900000000001E-4</c:v>
                </c:pt>
                <c:pt idx="7020" formatCode="General">
                  <c:v>2.0127E-4</c:v>
                </c:pt>
                <c:pt idx="7021" formatCode="General">
                  <c:v>2.0147200000000001E-4</c:v>
                </c:pt>
                <c:pt idx="7022" formatCode="General">
                  <c:v>2.0167300000000001E-4</c:v>
                </c:pt>
                <c:pt idx="7023" formatCode="General">
                  <c:v>2.01874E-4</c:v>
                </c:pt>
                <c:pt idx="7024" formatCode="General">
                  <c:v>2.02062E-4</c:v>
                </c:pt>
                <c:pt idx="7025" formatCode="General">
                  <c:v>2.02251E-4</c:v>
                </c:pt>
                <c:pt idx="7026" formatCode="General">
                  <c:v>2.02392E-4</c:v>
                </c:pt>
                <c:pt idx="7027" formatCode="General">
                  <c:v>2.0255699999999999E-4</c:v>
                </c:pt>
                <c:pt idx="7028" formatCode="General">
                  <c:v>2.02666E-4</c:v>
                </c:pt>
                <c:pt idx="7029" formatCode="General">
                  <c:v>2.0278200000000001E-4</c:v>
                </c:pt>
                <c:pt idx="7030" formatCode="General">
                  <c:v>2.0285999999999999E-4</c:v>
                </c:pt>
                <c:pt idx="7031" formatCode="General">
                  <c:v>2.0291800000000001E-4</c:v>
                </c:pt>
                <c:pt idx="7032" formatCode="General">
                  <c:v>2.02976E-4</c:v>
                </c:pt>
                <c:pt idx="7033" formatCode="General">
                  <c:v>2.0301499999999999E-4</c:v>
                </c:pt>
                <c:pt idx="7034" formatCode="General">
                  <c:v>2.03053E-4</c:v>
                </c:pt>
                <c:pt idx="7035" formatCode="General">
                  <c:v>2.0309200000000001E-4</c:v>
                </c:pt>
                <c:pt idx="7036" formatCode="General">
                  <c:v>2.0312100000000001E-4</c:v>
                </c:pt>
                <c:pt idx="7037" formatCode="General">
                  <c:v>2.0315E-4</c:v>
                </c:pt>
                <c:pt idx="7038" formatCode="General">
                  <c:v>2.03179E-4</c:v>
                </c:pt>
                <c:pt idx="7039" formatCode="General">
                  <c:v>2.0319899999999999E-4</c:v>
                </c:pt>
                <c:pt idx="7040" formatCode="General">
                  <c:v>2.0321799999999999E-4</c:v>
                </c:pt>
                <c:pt idx="7041" formatCode="General">
                  <c:v>2.0323699999999999E-4</c:v>
                </c:pt>
                <c:pt idx="7042" formatCode="General">
                  <c:v>2.03255E-4</c:v>
                </c:pt>
                <c:pt idx="7043" formatCode="General">
                  <c:v>2.0327100000000001E-4</c:v>
                </c:pt>
                <c:pt idx="7044" formatCode="General">
                  <c:v>2.0328699999999999E-4</c:v>
                </c:pt>
                <c:pt idx="7045" formatCode="General">
                  <c:v>2.03303E-4</c:v>
                </c:pt>
                <c:pt idx="7046" formatCode="General">
                  <c:v>2.0331900000000001E-4</c:v>
                </c:pt>
                <c:pt idx="7047" formatCode="General">
                  <c:v>2.0333499999999999E-4</c:v>
                </c:pt>
                <c:pt idx="7048" formatCode="General">
                  <c:v>2.03351E-4</c:v>
                </c:pt>
                <c:pt idx="7049" formatCode="General">
                  <c:v>2.0336799999999999E-4</c:v>
                </c:pt>
                <c:pt idx="7050" formatCode="General">
                  <c:v>2.03384E-4</c:v>
                </c:pt>
                <c:pt idx="7051" formatCode="General">
                  <c:v>2.0340000000000001E-4</c:v>
                </c:pt>
                <c:pt idx="7052" formatCode="General">
                  <c:v>2.0341599999999999E-4</c:v>
                </c:pt>
                <c:pt idx="7053" formatCode="General">
                  <c:v>2.03432E-4</c:v>
                </c:pt>
                <c:pt idx="7054" formatCode="General">
                  <c:v>2.0344800000000001E-4</c:v>
                </c:pt>
                <c:pt idx="7055" formatCode="General">
                  <c:v>2.0346399999999999E-4</c:v>
                </c:pt>
                <c:pt idx="7056" formatCode="General">
                  <c:v>2.0348E-4</c:v>
                </c:pt>
                <c:pt idx="7057" formatCode="General">
                  <c:v>2.03496E-4</c:v>
                </c:pt>
                <c:pt idx="7058" formatCode="General">
                  <c:v>2.0351399999999999E-4</c:v>
                </c:pt>
                <c:pt idx="7059" formatCode="General">
                  <c:v>2.0352400000000001E-4</c:v>
                </c:pt>
                <c:pt idx="7060" formatCode="General">
                  <c:v>2.03544E-4</c:v>
                </c:pt>
                <c:pt idx="7061" formatCode="General">
                  <c:v>2.0356399999999999E-4</c:v>
                </c:pt>
                <c:pt idx="7062" formatCode="General">
                  <c:v>2.0358400000000001E-4</c:v>
                </c:pt>
                <c:pt idx="7063" formatCode="General">
                  <c:v>2.03604E-4</c:v>
                </c:pt>
                <c:pt idx="7064" formatCode="General">
                  <c:v>2.0362399999999999E-4</c:v>
                </c:pt>
                <c:pt idx="7065" formatCode="General">
                  <c:v>2.03644E-4</c:v>
                </c:pt>
                <c:pt idx="7066" formatCode="General">
                  <c:v>2.0367399999999999E-4</c:v>
                </c:pt>
                <c:pt idx="7067" formatCode="General">
                  <c:v>2.0371899999999999E-4</c:v>
                </c:pt>
                <c:pt idx="7068" formatCode="General">
                  <c:v>2.03785E-4</c:v>
                </c:pt>
                <c:pt idx="7069" formatCode="General">
                  <c:v>2.0381800000000001E-4</c:v>
                </c:pt>
                <c:pt idx="7070" formatCode="General">
                  <c:v>2.03845E-4</c:v>
                </c:pt>
                <c:pt idx="7071" formatCode="General">
                  <c:v>2.0387199999999999E-4</c:v>
                </c:pt>
                <c:pt idx="7072" formatCode="General">
                  <c:v>2.03897E-4</c:v>
                </c:pt>
                <c:pt idx="7073" formatCode="General">
                  <c:v>2.03919E-4</c:v>
                </c:pt>
                <c:pt idx="7074" formatCode="General">
                  <c:v>2.0394E-4</c:v>
                </c:pt>
                <c:pt idx="7075" formatCode="General">
                  <c:v>2.0396100000000001E-4</c:v>
                </c:pt>
                <c:pt idx="7076" formatCode="General">
                  <c:v>2.03983E-4</c:v>
                </c:pt>
                <c:pt idx="7077" formatCode="General">
                  <c:v>2.04E-4</c:v>
                </c:pt>
                <c:pt idx="7078" formatCode="General">
                  <c:v>2.0401800000000001E-4</c:v>
                </c:pt>
                <c:pt idx="7079" formatCode="General">
                  <c:v>2.0403899999999999E-4</c:v>
                </c:pt>
                <c:pt idx="7080" formatCode="General">
                  <c:v>2.0405999999999999E-4</c:v>
                </c:pt>
                <c:pt idx="7081" formatCode="General">
                  <c:v>2.04083E-4</c:v>
                </c:pt>
                <c:pt idx="7082" formatCode="General">
                  <c:v>2.0410400000000001E-4</c:v>
                </c:pt>
                <c:pt idx="7083" formatCode="General">
                  <c:v>2.0412800000000001E-4</c:v>
                </c:pt>
                <c:pt idx="7084" formatCode="General">
                  <c:v>2.0415400000000001E-4</c:v>
                </c:pt>
                <c:pt idx="7085" formatCode="General">
                  <c:v>2.04176E-4</c:v>
                </c:pt>
                <c:pt idx="7086" formatCode="General">
                  <c:v>2.04203E-4</c:v>
                </c:pt>
                <c:pt idx="7087" formatCode="General">
                  <c:v>2.0424899999999999E-4</c:v>
                </c:pt>
                <c:pt idx="7088" formatCode="General">
                  <c:v>2.0430900000000001E-4</c:v>
                </c:pt>
                <c:pt idx="7089" formatCode="General">
                  <c:v>2.0434000000000001E-4</c:v>
                </c:pt>
                <c:pt idx="7090" formatCode="General">
                  <c:v>2.0436299999999999E-4</c:v>
                </c:pt>
                <c:pt idx="7091" formatCode="General">
                  <c:v>2.04386E-4</c:v>
                </c:pt>
                <c:pt idx="7092" formatCode="General">
                  <c:v>2.0441E-4</c:v>
                </c:pt>
                <c:pt idx="7093" formatCode="General">
                  <c:v>2.0443100000000001E-4</c:v>
                </c:pt>
                <c:pt idx="7094" formatCode="General">
                  <c:v>2.0445000000000001E-4</c:v>
                </c:pt>
                <c:pt idx="7095" formatCode="General">
                  <c:v>2.0446799999999999E-4</c:v>
                </c:pt>
                <c:pt idx="7096" formatCode="General">
                  <c:v>2.0448600000000001E-4</c:v>
                </c:pt>
                <c:pt idx="7097" formatCode="General">
                  <c:v>2.0450399999999999E-4</c:v>
                </c:pt>
                <c:pt idx="7098" formatCode="General">
                  <c:v>2.0452299999999999E-4</c:v>
                </c:pt>
                <c:pt idx="7099" formatCode="General">
                  <c:v>2.0454100000000001E-4</c:v>
                </c:pt>
                <c:pt idx="7100" formatCode="General">
                  <c:v>2.0455899999999999E-4</c:v>
                </c:pt>
                <c:pt idx="7101" formatCode="General">
                  <c:v>2.04577E-4</c:v>
                </c:pt>
                <c:pt idx="7102" formatCode="General">
                  <c:v>2.04596E-4</c:v>
                </c:pt>
                <c:pt idx="7103" formatCode="General">
                  <c:v>2.0461399999999999E-4</c:v>
                </c:pt>
                <c:pt idx="7104" formatCode="General">
                  <c:v>2.0462799999999999E-4</c:v>
                </c:pt>
                <c:pt idx="7105" formatCode="General">
                  <c:v>2.0464499999999999E-4</c:v>
                </c:pt>
                <c:pt idx="7106" formatCode="General">
                  <c:v>2.0466200000000001E-4</c:v>
                </c:pt>
                <c:pt idx="7107" formatCode="General">
                  <c:v>2.0467799999999999E-4</c:v>
                </c:pt>
                <c:pt idx="7108" formatCode="General">
                  <c:v>2.0469499999999999E-4</c:v>
                </c:pt>
                <c:pt idx="7109" formatCode="General">
                  <c:v>2.04711E-4</c:v>
                </c:pt>
                <c:pt idx="7110" formatCode="General">
                  <c:v>2.04728E-4</c:v>
                </c:pt>
                <c:pt idx="7111" formatCode="General">
                  <c:v>2.0474499999999999E-4</c:v>
                </c:pt>
                <c:pt idx="7112" formatCode="General">
                  <c:v>2.04761E-4</c:v>
                </c:pt>
                <c:pt idx="7113" formatCode="General">
                  <c:v>2.0478599999999999E-4</c:v>
                </c:pt>
                <c:pt idx="7114" formatCode="General">
                  <c:v>2.04811E-4</c:v>
                </c:pt>
                <c:pt idx="7115" formatCode="General">
                  <c:v>2.0483599999999999E-4</c:v>
                </c:pt>
                <c:pt idx="7116" formatCode="General">
                  <c:v>2.0485300000000001E-4</c:v>
                </c:pt>
                <c:pt idx="7117" formatCode="General">
                  <c:v>2.0488599999999999E-4</c:v>
                </c:pt>
                <c:pt idx="7118" formatCode="General">
                  <c:v>2.0491899999999999E-4</c:v>
                </c:pt>
                <c:pt idx="7119" formatCode="General">
                  <c:v>2.04952E-4</c:v>
                </c:pt>
                <c:pt idx="7120" formatCode="General">
                  <c:v>2.05002E-4</c:v>
                </c:pt>
                <c:pt idx="7121" formatCode="General">
                  <c:v>2.05052E-4</c:v>
                </c:pt>
                <c:pt idx="7122" formatCode="General">
                  <c:v>2.0511800000000001E-4</c:v>
                </c:pt>
                <c:pt idx="7123" formatCode="General">
                  <c:v>2.05207E-4</c:v>
                </c:pt>
                <c:pt idx="7124" formatCode="General">
                  <c:v>2.05262E-4</c:v>
                </c:pt>
                <c:pt idx="7125" formatCode="General">
                  <c:v>2.0537299999999999E-4</c:v>
                </c:pt>
                <c:pt idx="7126" formatCode="General">
                  <c:v>2.05484E-4</c:v>
                </c:pt>
                <c:pt idx="7127" formatCode="General">
                  <c:v>2.05594E-4</c:v>
                </c:pt>
                <c:pt idx="7128" formatCode="General">
                  <c:v>2.0576000000000001E-4</c:v>
                </c:pt>
                <c:pt idx="7129" formatCode="General">
                  <c:v>2.0592599999999999E-4</c:v>
                </c:pt>
                <c:pt idx="7130" formatCode="General">
                  <c:v>2.0609099999999999E-4</c:v>
                </c:pt>
                <c:pt idx="7131" formatCode="General">
                  <c:v>2.0625099999999999E-4</c:v>
                </c:pt>
                <c:pt idx="7132" formatCode="General">
                  <c:v>2.06357E-4</c:v>
                </c:pt>
                <c:pt idx="7133" formatCode="General">
                  <c:v>2.0646400000000001E-4</c:v>
                </c:pt>
                <c:pt idx="7134" formatCode="General">
                  <c:v>2.0657100000000001E-4</c:v>
                </c:pt>
                <c:pt idx="7135" formatCode="General">
                  <c:v>2.0667799999999999E-4</c:v>
                </c:pt>
                <c:pt idx="7136" formatCode="General">
                  <c:v>2.06784E-4</c:v>
                </c:pt>
                <c:pt idx="7137" formatCode="General">
                  <c:v>2.0689100000000001E-4</c:v>
                </c:pt>
                <c:pt idx="7138" formatCode="General">
                  <c:v>2.0698099999999999E-4</c:v>
                </c:pt>
                <c:pt idx="7139" formatCode="General">
                  <c:v>2.0707000000000001E-4</c:v>
                </c:pt>
                <c:pt idx="7140" formatCode="General">
                  <c:v>2.0715999999999999E-4</c:v>
                </c:pt>
                <c:pt idx="7141" formatCode="General">
                  <c:v>2.0724900000000001E-4</c:v>
                </c:pt>
                <c:pt idx="7142" formatCode="General">
                  <c:v>2.0733899999999999E-4</c:v>
                </c:pt>
                <c:pt idx="7143" formatCode="General">
                  <c:v>2.0742800000000001E-4</c:v>
                </c:pt>
                <c:pt idx="7144" formatCode="General">
                  <c:v>2.0751799999999999E-4</c:v>
                </c:pt>
                <c:pt idx="7145" formatCode="General">
                  <c:v>2.0758500000000001E-4</c:v>
                </c:pt>
                <c:pt idx="7146" formatCode="General">
                  <c:v>2.0767E-4</c:v>
                </c:pt>
                <c:pt idx="7147" formatCode="General">
                  <c:v>2.0773300000000001E-4</c:v>
                </c:pt>
                <c:pt idx="7148" formatCode="General">
                  <c:v>2.0779500000000001E-4</c:v>
                </c:pt>
                <c:pt idx="7149" formatCode="General">
                  <c:v>2.07858E-4</c:v>
                </c:pt>
                <c:pt idx="7150" formatCode="General">
                  <c:v>2.0792099999999999E-4</c:v>
                </c:pt>
                <c:pt idx="7151" formatCode="General">
                  <c:v>2.0798400000000001E-4</c:v>
                </c:pt>
                <c:pt idx="7152" formatCode="General">
                  <c:v>2.0804600000000001E-4</c:v>
                </c:pt>
                <c:pt idx="7153" formatCode="General">
                  <c:v>2.08109E-4</c:v>
                </c:pt>
                <c:pt idx="7154" formatCode="General">
                  <c:v>2.08154E-4</c:v>
                </c:pt>
                <c:pt idx="7155" formatCode="General">
                  <c:v>2.0819799999999999E-4</c:v>
                </c:pt>
                <c:pt idx="7156" formatCode="General">
                  <c:v>2.0824299999999999E-4</c:v>
                </c:pt>
                <c:pt idx="7157" formatCode="General">
                  <c:v>2.08288E-4</c:v>
                </c:pt>
                <c:pt idx="7158" formatCode="General">
                  <c:v>2.08333E-4</c:v>
                </c:pt>
                <c:pt idx="7159" formatCode="General">
                  <c:v>2.08378E-4</c:v>
                </c:pt>
                <c:pt idx="7160" formatCode="General">
                  <c:v>2.0842199999999999E-4</c:v>
                </c:pt>
                <c:pt idx="7161" formatCode="General">
                  <c:v>2.0846699999999999E-4</c:v>
                </c:pt>
                <c:pt idx="7162" formatCode="General">
                  <c:v>2.0850299999999999E-4</c:v>
                </c:pt>
                <c:pt idx="7163" formatCode="General">
                  <c:v>2.0853899999999999E-4</c:v>
                </c:pt>
                <c:pt idx="7164" formatCode="General">
                  <c:v>2.0857499999999999E-4</c:v>
                </c:pt>
                <c:pt idx="7165" formatCode="General">
                  <c:v>2.0861E-4</c:v>
                </c:pt>
                <c:pt idx="7166" formatCode="General">
                  <c:v>2.0864599999999999E-4</c:v>
                </c:pt>
                <c:pt idx="7167" formatCode="General">
                  <c:v>2.0868199999999999E-4</c:v>
                </c:pt>
                <c:pt idx="7168" formatCode="General">
                  <c:v>2.0870900000000001E-4</c:v>
                </c:pt>
                <c:pt idx="7169" formatCode="General">
                  <c:v>2.08736E-4</c:v>
                </c:pt>
                <c:pt idx="7170" formatCode="General">
                  <c:v>2.0875399999999999E-4</c:v>
                </c:pt>
                <c:pt idx="7171" formatCode="General">
                  <c:v>2.0878300000000001E-4</c:v>
                </c:pt>
                <c:pt idx="7172" formatCode="General">
                  <c:v>2.08805E-4</c:v>
                </c:pt>
                <c:pt idx="7173" formatCode="General">
                  <c:v>2.0882799999999999E-4</c:v>
                </c:pt>
                <c:pt idx="7174" formatCode="General">
                  <c:v>2.0885000000000001E-4</c:v>
                </c:pt>
                <c:pt idx="7175" formatCode="General">
                  <c:v>2.08872E-4</c:v>
                </c:pt>
                <c:pt idx="7176" formatCode="General">
                  <c:v>2.08894E-4</c:v>
                </c:pt>
                <c:pt idx="7177" formatCode="General">
                  <c:v>2.0891599999999999E-4</c:v>
                </c:pt>
                <c:pt idx="7178" formatCode="General">
                  <c:v>2.0893800000000001E-4</c:v>
                </c:pt>
                <c:pt idx="7179" formatCode="General">
                  <c:v>2.0896099999999999E-4</c:v>
                </c:pt>
                <c:pt idx="7180" formatCode="General">
                  <c:v>2.08975E-4</c:v>
                </c:pt>
                <c:pt idx="7181" formatCode="General">
                  <c:v>2.08996E-4</c:v>
                </c:pt>
                <c:pt idx="7182" formatCode="General">
                  <c:v>2.09013E-4</c:v>
                </c:pt>
                <c:pt idx="7183" formatCode="General">
                  <c:v>2.0902900000000001E-4</c:v>
                </c:pt>
                <c:pt idx="7184" formatCode="General">
                  <c:v>2.09046E-4</c:v>
                </c:pt>
                <c:pt idx="7185" formatCode="General">
                  <c:v>2.09063E-4</c:v>
                </c:pt>
                <c:pt idx="7186" formatCode="General">
                  <c:v>2.0908E-4</c:v>
                </c:pt>
                <c:pt idx="7187" formatCode="General">
                  <c:v>2.0909600000000001E-4</c:v>
                </c:pt>
                <c:pt idx="7188" formatCode="General">
                  <c:v>2.09113E-4</c:v>
                </c:pt>
                <c:pt idx="7189" formatCode="General">
                  <c:v>2.0913E-4</c:v>
                </c:pt>
                <c:pt idx="7190" formatCode="General">
                  <c:v>2.09147E-4</c:v>
                </c:pt>
                <c:pt idx="7191" formatCode="General">
                  <c:v>2.0916399999999999E-4</c:v>
                </c:pt>
                <c:pt idx="7192" formatCode="General">
                  <c:v>2.09178E-4</c:v>
                </c:pt>
                <c:pt idx="7193" formatCode="General">
                  <c:v>2.09192E-4</c:v>
                </c:pt>
                <c:pt idx="7194" formatCode="General">
                  <c:v>2.0920499999999999E-4</c:v>
                </c:pt>
                <c:pt idx="7195" formatCode="General">
                  <c:v>2.0921899999999999E-4</c:v>
                </c:pt>
                <c:pt idx="7196" formatCode="General">
                  <c:v>2.0923200000000001E-4</c:v>
                </c:pt>
                <c:pt idx="7197" formatCode="General">
                  <c:v>2.0924499999999999E-4</c:v>
                </c:pt>
                <c:pt idx="7198" formatCode="General">
                  <c:v>2.09259E-4</c:v>
                </c:pt>
                <c:pt idx="7199" formatCode="General">
                  <c:v>2.0927200000000001E-4</c:v>
                </c:pt>
                <c:pt idx="7200" formatCode="General">
                  <c:v>2.0928599999999999E-4</c:v>
                </c:pt>
                <c:pt idx="7201" formatCode="General">
                  <c:v>2.09299E-4</c:v>
                </c:pt>
                <c:pt idx="7202" formatCode="General">
                  <c:v>2.0931300000000001E-4</c:v>
                </c:pt>
                <c:pt idx="7203" formatCode="General">
                  <c:v>2.0932700000000001E-4</c:v>
                </c:pt>
                <c:pt idx="7204" formatCode="General">
                  <c:v>2.0934099999999999E-4</c:v>
                </c:pt>
                <c:pt idx="7205" formatCode="General">
                  <c:v>2.0935600000000001E-4</c:v>
                </c:pt>
                <c:pt idx="7206" formatCode="General">
                  <c:v>2.0937000000000001E-4</c:v>
                </c:pt>
                <c:pt idx="7207" formatCode="General">
                  <c:v>2.0938400000000001E-4</c:v>
                </c:pt>
                <c:pt idx="7208" formatCode="General">
                  <c:v>2.0939799999999999E-4</c:v>
                </c:pt>
                <c:pt idx="7209" formatCode="General">
                  <c:v>2.0941300000000001E-4</c:v>
                </c:pt>
                <c:pt idx="7210" formatCode="General">
                  <c:v>2.09433E-4</c:v>
                </c:pt>
                <c:pt idx="7211" formatCode="General">
                  <c:v>2.0944900000000001E-4</c:v>
                </c:pt>
                <c:pt idx="7212" formatCode="General">
                  <c:v>2.0947000000000001E-4</c:v>
                </c:pt>
                <c:pt idx="7213" formatCode="General">
                  <c:v>2.0949200000000001E-4</c:v>
                </c:pt>
                <c:pt idx="7214" formatCode="General">
                  <c:v>2.0951300000000001E-4</c:v>
                </c:pt>
                <c:pt idx="7215" formatCode="General">
                  <c:v>2.0954099999999999E-4</c:v>
                </c:pt>
                <c:pt idx="7216" formatCode="General">
                  <c:v>2.09569E-4</c:v>
                </c:pt>
                <c:pt idx="7217" formatCode="General">
                  <c:v>2.0962500000000001E-4</c:v>
                </c:pt>
                <c:pt idx="7218" formatCode="General">
                  <c:v>2.09674E-4</c:v>
                </c:pt>
                <c:pt idx="7219" formatCode="General">
                  <c:v>2.0971100000000001E-4</c:v>
                </c:pt>
                <c:pt idx="7220" formatCode="General">
                  <c:v>2.0974500000000001E-4</c:v>
                </c:pt>
                <c:pt idx="7221" formatCode="General">
                  <c:v>2.0977300000000001E-4</c:v>
                </c:pt>
                <c:pt idx="7222" formatCode="General">
                  <c:v>2.0979700000000001E-4</c:v>
                </c:pt>
                <c:pt idx="7223" formatCode="General">
                  <c:v>2.09819E-4</c:v>
                </c:pt>
                <c:pt idx="7224" formatCode="General">
                  <c:v>2.09843E-4</c:v>
                </c:pt>
                <c:pt idx="7225" formatCode="General">
                  <c:v>2.0986999999999999E-4</c:v>
                </c:pt>
                <c:pt idx="7226" formatCode="General">
                  <c:v>2.09889E-4</c:v>
                </c:pt>
                <c:pt idx="7227" formatCode="General">
                  <c:v>2.0990000000000001E-4</c:v>
                </c:pt>
                <c:pt idx="7228" formatCode="General">
                  <c:v>2.0992100000000001E-4</c:v>
                </c:pt>
                <c:pt idx="7229" formatCode="General">
                  <c:v>2.09946E-4</c:v>
                </c:pt>
                <c:pt idx="7230" formatCode="General">
                  <c:v>2.09972E-4</c:v>
                </c:pt>
                <c:pt idx="7231" formatCode="General">
                  <c:v>2.0999699999999999E-4</c:v>
                </c:pt>
                <c:pt idx="7232" formatCode="General">
                  <c:v>2.10025E-4</c:v>
                </c:pt>
                <c:pt idx="7233" formatCode="General">
                  <c:v>2.1005500000000001E-4</c:v>
                </c:pt>
                <c:pt idx="7234" formatCode="General">
                  <c:v>2.10089E-4</c:v>
                </c:pt>
                <c:pt idx="7235" formatCode="General">
                  <c:v>2.1012599999999999E-4</c:v>
                </c:pt>
                <c:pt idx="7236" formatCode="General">
                  <c:v>2.1022799999999999E-4</c:v>
                </c:pt>
                <c:pt idx="7237" formatCode="General">
                  <c:v>2.1026000000000001E-4</c:v>
                </c:pt>
                <c:pt idx="7238" formatCode="General">
                  <c:v>2.1028E-4</c:v>
                </c:pt>
                <c:pt idx="7239" formatCode="General">
                  <c:v>2.1030699999999999E-4</c:v>
                </c:pt>
                <c:pt idx="7240" formatCode="General">
                  <c:v>2.1032599999999999E-4</c:v>
                </c:pt>
                <c:pt idx="7241" formatCode="General">
                  <c:v>2.1034499999999999E-4</c:v>
                </c:pt>
                <c:pt idx="7242" formatCode="General">
                  <c:v>2.1036399999999999E-4</c:v>
                </c:pt>
                <c:pt idx="7243" formatCode="General">
                  <c:v>2.1038299999999999E-4</c:v>
                </c:pt>
                <c:pt idx="7244" formatCode="General">
                  <c:v>2.10402E-4</c:v>
                </c:pt>
                <c:pt idx="7245" formatCode="General">
                  <c:v>2.10418E-4</c:v>
                </c:pt>
                <c:pt idx="7246" formatCode="General">
                  <c:v>2.1043400000000001E-4</c:v>
                </c:pt>
                <c:pt idx="7247" formatCode="General">
                  <c:v>2.1044999999999999E-4</c:v>
                </c:pt>
                <c:pt idx="7248" formatCode="General">
                  <c:v>2.10466E-4</c:v>
                </c:pt>
                <c:pt idx="7249" formatCode="General">
                  <c:v>2.1048200000000001E-4</c:v>
                </c:pt>
                <c:pt idx="7250" formatCode="General">
                  <c:v>2.1049799999999999E-4</c:v>
                </c:pt>
                <c:pt idx="7251" formatCode="General">
                  <c:v>2.10514E-4</c:v>
                </c:pt>
                <c:pt idx="7252" formatCode="General">
                  <c:v>2.10526E-4</c:v>
                </c:pt>
                <c:pt idx="7253" formatCode="General">
                  <c:v>2.1053900000000001E-4</c:v>
                </c:pt>
                <c:pt idx="7254" formatCode="General">
                  <c:v>2.1055299999999999E-4</c:v>
                </c:pt>
                <c:pt idx="7255" formatCode="General">
                  <c:v>2.10566E-4</c:v>
                </c:pt>
                <c:pt idx="7256" formatCode="General">
                  <c:v>2.1058000000000001E-4</c:v>
                </c:pt>
                <c:pt idx="7257" formatCode="General">
                  <c:v>2.1059299999999999E-4</c:v>
                </c:pt>
                <c:pt idx="7258" formatCode="General">
                  <c:v>2.10607E-4</c:v>
                </c:pt>
                <c:pt idx="7259" formatCode="General">
                  <c:v>2.1062000000000001E-4</c:v>
                </c:pt>
                <c:pt idx="7260" formatCode="General">
                  <c:v>2.10633E-4</c:v>
                </c:pt>
                <c:pt idx="7261" formatCode="General">
                  <c:v>2.10647E-4</c:v>
                </c:pt>
                <c:pt idx="7262" formatCode="General">
                  <c:v>2.1065999999999999E-4</c:v>
                </c:pt>
                <c:pt idx="7263" formatCode="General">
                  <c:v>2.10674E-4</c:v>
                </c:pt>
                <c:pt idx="7264" formatCode="General">
                  <c:v>2.10686E-4</c:v>
                </c:pt>
                <c:pt idx="7265" formatCode="General">
                  <c:v>2.1069799999999999E-4</c:v>
                </c:pt>
                <c:pt idx="7266" formatCode="General">
                  <c:v>2.1070999999999999E-4</c:v>
                </c:pt>
                <c:pt idx="7267" formatCode="General">
                  <c:v>2.1072199999999999E-4</c:v>
                </c:pt>
                <c:pt idx="7268" formatCode="General">
                  <c:v>2.1074000000000001E-4</c:v>
                </c:pt>
                <c:pt idx="7269" formatCode="General">
                  <c:v>2.1075799999999999E-4</c:v>
                </c:pt>
                <c:pt idx="7270" formatCode="General">
                  <c:v>2.1077699999999999E-4</c:v>
                </c:pt>
                <c:pt idx="7271" formatCode="General">
                  <c:v>2.10795E-4</c:v>
                </c:pt>
                <c:pt idx="7272" formatCode="General">
                  <c:v>2.1081299999999999E-4</c:v>
                </c:pt>
                <c:pt idx="7273" formatCode="General">
                  <c:v>2.10831E-4</c:v>
                </c:pt>
                <c:pt idx="7274" formatCode="General">
                  <c:v>2.1084899999999999E-4</c:v>
                </c:pt>
                <c:pt idx="7275" formatCode="General">
                  <c:v>2.10867E-4</c:v>
                </c:pt>
                <c:pt idx="7276" formatCode="General">
                  <c:v>2.10891E-4</c:v>
                </c:pt>
                <c:pt idx="7277" formatCode="General">
                  <c:v>2.1091400000000001E-4</c:v>
                </c:pt>
                <c:pt idx="7278" formatCode="General">
                  <c:v>2.1093800000000001E-4</c:v>
                </c:pt>
                <c:pt idx="7279" formatCode="General">
                  <c:v>2.1096099999999999E-4</c:v>
                </c:pt>
                <c:pt idx="7280" formatCode="General">
                  <c:v>2.1098499999999999E-4</c:v>
                </c:pt>
                <c:pt idx="7281" formatCode="General">
                  <c:v>2.11008E-4</c:v>
                </c:pt>
                <c:pt idx="7282" formatCode="General">
                  <c:v>2.1103199999999999E-4</c:v>
                </c:pt>
                <c:pt idx="7283" formatCode="General">
                  <c:v>2.11055E-4</c:v>
                </c:pt>
                <c:pt idx="7284" formatCode="General">
                  <c:v>2.1108699999999999E-4</c:v>
                </c:pt>
                <c:pt idx="7285" formatCode="General">
                  <c:v>2.1111799999999999E-4</c:v>
                </c:pt>
                <c:pt idx="7286" formatCode="General">
                  <c:v>2.1114800000000001E-4</c:v>
                </c:pt>
                <c:pt idx="7287" formatCode="General">
                  <c:v>2.1117799999999999E-4</c:v>
                </c:pt>
                <c:pt idx="7288" formatCode="General">
                  <c:v>2.11199E-4</c:v>
                </c:pt>
                <c:pt idx="7289" formatCode="General">
                  <c:v>2.11239E-4</c:v>
                </c:pt>
                <c:pt idx="7290" formatCode="General">
                  <c:v>2.1127900000000001E-4</c:v>
                </c:pt>
                <c:pt idx="7291" formatCode="General">
                  <c:v>2.1131899999999999E-4</c:v>
                </c:pt>
                <c:pt idx="7292" formatCode="General">
                  <c:v>2.1136000000000001E-4</c:v>
                </c:pt>
                <c:pt idx="7293" formatCode="General">
                  <c:v>2.1139999999999999E-4</c:v>
                </c:pt>
                <c:pt idx="7294" formatCode="General">
                  <c:v>2.1143999999999999E-4</c:v>
                </c:pt>
                <c:pt idx="7295" formatCode="General">
                  <c:v>2.1149E-4</c:v>
                </c:pt>
                <c:pt idx="7296" formatCode="General">
                  <c:v>2.1153900000000001E-4</c:v>
                </c:pt>
                <c:pt idx="7297" formatCode="General">
                  <c:v>2.1158799999999999E-4</c:v>
                </c:pt>
                <c:pt idx="7298" formatCode="General">
                  <c:v>2.1163700000000001E-4</c:v>
                </c:pt>
                <c:pt idx="7299" formatCode="General">
                  <c:v>2.1168700000000001E-4</c:v>
                </c:pt>
                <c:pt idx="7300" formatCode="General">
                  <c:v>2.1173599999999999E-4</c:v>
                </c:pt>
                <c:pt idx="7301" formatCode="General">
                  <c:v>2.1178500000000001E-4</c:v>
                </c:pt>
                <c:pt idx="7302" formatCode="General">
                  <c:v>2.11852E-4</c:v>
                </c:pt>
                <c:pt idx="7303" formatCode="General">
                  <c:v>2.1190599999999999E-4</c:v>
                </c:pt>
                <c:pt idx="7304" formatCode="General">
                  <c:v>2.1197800000000001E-4</c:v>
                </c:pt>
                <c:pt idx="7305" formatCode="General">
                  <c:v>2.1204899999999999E-4</c:v>
                </c:pt>
                <c:pt idx="7306" formatCode="General">
                  <c:v>2.1212100000000001E-4</c:v>
                </c:pt>
                <c:pt idx="7307" formatCode="General">
                  <c:v>2.1219300000000001E-4</c:v>
                </c:pt>
                <c:pt idx="7308" formatCode="General">
                  <c:v>2.1226400000000001E-4</c:v>
                </c:pt>
                <c:pt idx="7309" formatCode="General">
                  <c:v>2.1233600000000001E-4</c:v>
                </c:pt>
                <c:pt idx="7310" formatCode="General">
                  <c:v>2.1240699999999999E-4</c:v>
                </c:pt>
                <c:pt idx="7311" formatCode="General">
                  <c:v>2.12497E-4</c:v>
                </c:pt>
                <c:pt idx="7312" formatCode="General">
                  <c:v>2.12587E-4</c:v>
                </c:pt>
                <c:pt idx="7313" formatCode="General">
                  <c:v>2.1267599999999999E-4</c:v>
                </c:pt>
                <c:pt idx="7314" formatCode="General">
                  <c:v>2.12766E-4</c:v>
                </c:pt>
                <c:pt idx="7315" formatCode="General">
                  <c:v>2.1285499999999999E-4</c:v>
                </c:pt>
                <c:pt idx="7316" formatCode="General">
                  <c:v>2.12945E-4</c:v>
                </c:pt>
                <c:pt idx="7317" formatCode="General">
                  <c:v>2.1303399999999999E-4</c:v>
                </c:pt>
                <c:pt idx="7318" formatCode="General">
                  <c:v>2.1315900000000001E-4</c:v>
                </c:pt>
                <c:pt idx="7319" formatCode="General">
                  <c:v>2.1326599999999999E-4</c:v>
                </c:pt>
                <c:pt idx="7320" formatCode="General">
                  <c:v>2.13372E-4</c:v>
                </c:pt>
                <c:pt idx="7321" formatCode="General">
                  <c:v>2.1347900000000001E-4</c:v>
                </c:pt>
                <c:pt idx="7322" formatCode="General">
                  <c:v>2.1362099999999999E-4</c:v>
                </c:pt>
                <c:pt idx="7323" formatCode="General">
                  <c:v>2.1376300000000001E-4</c:v>
                </c:pt>
                <c:pt idx="7324" formatCode="General">
                  <c:v>2.1390499999999999E-4</c:v>
                </c:pt>
                <c:pt idx="7325" formatCode="General">
                  <c:v>2.1404700000000001E-4</c:v>
                </c:pt>
                <c:pt idx="7326" formatCode="General">
                  <c:v>2.1418899999999999E-4</c:v>
                </c:pt>
                <c:pt idx="7327" formatCode="General">
                  <c:v>2.1431900000000001E-4</c:v>
                </c:pt>
                <c:pt idx="7328" formatCode="General">
                  <c:v>2.14465E-4</c:v>
                </c:pt>
                <c:pt idx="7329" formatCode="General">
                  <c:v>2.1460300000000001E-4</c:v>
                </c:pt>
                <c:pt idx="7330" formatCode="General">
                  <c:v>2.1471199999999999E-4</c:v>
                </c:pt>
                <c:pt idx="7331" formatCode="General">
                  <c:v>2.14821E-4</c:v>
                </c:pt>
                <c:pt idx="7332" formatCode="General">
                  <c:v>2.1492899999999999E-4</c:v>
                </c:pt>
                <c:pt idx="7333" formatCode="General">
                  <c:v>2.15038E-4</c:v>
                </c:pt>
                <c:pt idx="7334" formatCode="General">
                  <c:v>2.1511999999999999E-4</c:v>
                </c:pt>
                <c:pt idx="7335" formatCode="General">
                  <c:v>2.1520099999999999E-4</c:v>
                </c:pt>
                <c:pt idx="7336" formatCode="General">
                  <c:v>2.1528300000000001E-4</c:v>
                </c:pt>
                <c:pt idx="7337" formatCode="General">
                  <c:v>2.1536400000000001E-4</c:v>
                </c:pt>
                <c:pt idx="7338" formatCode="General">
                  <c:v>2.1542499999999999E-4</c:v>
                </c:pt>
                <c:pt idx="7339" formatCode="General">
                  <c:v>2.1548499999999999E-4</c:v>
                </c:pt>
                <c:pt idx="7340" formatCode="General">
                  <c:v>2.1554500000000001E-4</c:v>
                </c:pt>
                <c:pt idx="7341" formatCode="General">
                  <c:v>2.15606E-4</c:v>
                </c:pt>
                <c:pt idx="7342" formatCode="General">
                  <c:v>2.1566599999999999E-4</c:v>
                </c:pt>
                <c:pt idx="7343" formatCode="General">
                  <c:v>2.15711E-4</c:v>
                </c:pt>
                <c:pt idx="7344" formatCode="General">
                  <c:v>2.1575699999999999E-4</c:v>
                </c:pt>
                <c:pt idx="7345" formatCode="General">
                  <c:v>2.1580199999999999E-4</c:v>
                </c:pt>
                <c:pt idx="7346" formatCode="General">
                  <c:v>2.15847E-4</c:v>
                </c:pt>
                <c:pt idx="7347" formatCode="General">
                  <c:v>2.15887E-4</c:v>
                </c:pt>
                <c:pt idx="7348" formatCode="General">
                  <c:v>2.1592599999999999E-4</c:v>
                </c:pt>
                <c:pt idx="7349" formatCode="General">
                  <c:v>2.1596500000000001E-4</c:v>
                </c:pt>
                <c:pt idx="7350" formatCode="General">
                  <c:v>2.1599400000000001E-4</c:v>
                </c:pt>
                <c:pt idx="7351" formatCode="General">
                  <c:v>2.1602399999999999E-4</c:v>
                </c:pt>
                <c:pt idx="7352" formatCode="General">
                  <c:v>2.1605300000000001E-4</c:v>
                </c:pt>
                <c:pt idx="7353" formatCode="General">
                  <c:v>2.16083E-4</c:v>
                </c:pt>
                <c:pt idx="7354" formatCode="General">
                  <c:v>2.1611199999999999E-4</c:v>
                </c:pt>
                <c:pt idx="7355" formatCode="General">
                  <c:v>2.1613200000000001E-4</c:v>
                </c:pt>
                <c:pt idx="7356" formatCode="General">
                  <c:v>2.16152E-4</c:v>
                </c:pt>
                <c:pt idx="7357" formatCode="General">
                  <c:v>2.16176E-4</c:v>
                </c:pt>
                <c:pt idx="7358" formatCode="General">
                  <c:v>2.1619900000000001E-4</c:v>
                </c:pt>
                <c:pt idx="7359" formatCode="General">
                  <c:v>2.1622199999999999E-4</c:v>
                </c:pt>
                <c:pt idx="7360" formatCode="General">
                  <c:v>2.1623700000000001E-4</c:v>
                </c:pt>
                <c:pt idx="7361" formatCode="General">
                  <c:v>2.16252E-4</c:v>
                </c:pt>
                <c:pt idx="7362" formatCode="General">
                  <c:v>2.1626699999999999E-4</c:v>
                </c:pt>
                <c:pt idx="7363" formatCode="General">
                  <c:v>2.1628199999999999E-4</c:v>
                </c:pt>
                <c:pt idx="7364" formatCode="General">
                  <c:v>2.1629700000000001E-4</c:v>
                </c:pt>
                <c:pt idx="7365" formatCode="General">
                  <c:v>2.16312E-4</c:v>
                </c:pt>
                <c:pt idx="7366" formatCode="General">
                  <c:v>2.1632699999999999E-4</c:v>
                </c:pt>
                <c:pt idx="7367" formatCode="General">
                  <c:v>2.1634200000000001E-4</c:v>
                </c:pt>
                <c:pt idx="7368" formatCode="General">
                  <c:v>2.1635799999999999E-4</c:v>
                </c:pt>
                <c:pt idx="7369" formatCode="General">
                  <c:v>2.1637300000000001E-4</c:v>
                </c:pt>
                <c:pt idx="7370" formatCode="General">
                  <c:v>2.16388E-4</c:v>
                </c:pt>
                <c:pt idx="7371" formatCode="General">
                  <c:v>2.1640299999999999E-4</c:v>
                </c:pt>
                <c:pt idx="7372" formatCode="General">
                  <c:v>2.1641299999999999E-4</c:v>
                </c:pt>
                <c:pt idx="7373" formatCode="General">
                  <c:v>2.16424E-4</c:v>
                </c:pt>
                <c:pt idx="7374" formatCode="General">
                  <c:v>2.1643500000000001E-4</c:v>
                </c:pt>
                <c:pt idx="7375" formatCode="General">
                  <c:v>2.1644500000000001E-4</c:v>
                </c:pt>
                <c:pt idx="7376" formatCode="General">
                  <c:v>2.1645599999999999E-4</c:v>
                </c:pt>
                <c:pt idx="7377" formatCode="General">
                  <c:v>2.1646600000000001E-4</c:v>
                </c:pt>
                <c:pt idx="7378" formatCode="General">
                  <c:v>2.1647699999999999E-4</c:v>
                </c:pt>
                <c:pt idx="7379" formatCode="General">
                  <c:v>2.1648699999999999E-4</c:v>
                </c:pt>
                <c:pt idx="7380" formatCode="General">
                  <c:v>2.16498E-4</c:v>
                </c:pt>
                <c:pt idx="7381" formatCode="General">
                  <c:v>2.1650900000000001E-4</c:v>
                </c:pt>
                <c:pt idx="7382" formatCode="General">
                  <c:v>2.1651900000000001E-4</c:v>
                </c:pt>
                <c:pt idx="7383" formatCode="General">
                  <c:v>2.1652999999999999E-4</c:v>
                </c:pt>
                <c:pt idx="7384" formatCode="General">
                  <c:v>2.1654000000000001E-4</c:v>
                </c:pt>
                <c:pt idx="7385" formatCode="General">
                  <c:v>2.1655099999999999E-4</c:v>
                </c:pt>
                <c:pt idx="7386" formatCode="General">
                  <c:v>2.1656099999999999E-4</c:v>
                </c:pt>
                <c:pt idx="7387" formatCode="General">
                  <c:v>2.1657600000000001E-4</c:v>
                </c:pt>
                <c:pt idx="7388" formatCode="General">
                  <c:v>2.1658800000000001E-4</c:v>
                </c:pt>
                <c:pt idx="7389" formatCode="General">
                  <c:v>2.1659899999999999E-4</c:v>
                </c:pt>
                <c:pt idx="7390" formatCode="General">
                  <c:v>2.1661099999999999E-4</c:v>
                </c:pt>
                <c:pt idx="7391" formatCode="General">
                  <c:v>2.1662299999999999E-4</c:v>
                </c:pt>
                <c:pt idx="7392" formatCode="General">
                  <c:v>2.1663499999999999E-4</c:v>
                </c:pt>
                <c:pt idx="7393" formatCode="General">
                  <c:v>2.1665000000000001E-4</c:v>
                </c:pt>
                <c:pt idx="7394" formatCode="General">
                  <c:v>2.1666599999999999E-4</c:v>
                </c:pt>
                <c:pt idx="7395" formatCode="General">
                  <c:v>2.16682E-4</c:v>
                </c:pt>
                <c:pt idx="7396" formatCode="General">
                  <c:v>2.16698E-4</c:v>
                </c:pt>
                <c:pt idx="7397" formatCode="General">
                  <c:v>2.1671599999999999E-4</c:v>
                </c:pt>
                <c:pt idx="7398" formatCode="General">
                  <c:v>2.16734E-4</c:v>
                </c:pt>
                <c:pt idx="7399" formatCode="General">
                  <c:v>2.1675199999999999E-4</c:v>
                </c:pt>
                <c:pt idx="7400" formatCode="General">
                  <c:v>2.1677E-4</c:v>
                </c:pt>
                <c:pt idx="7401" formatCode="General">
                  <c:v>2.1678800000000001E-4</c:v>
                </c:pt>
                <c:pt idx="7402" formatCode="General">
                  <c:v>2.1681000000000001E-4</c:v>
                </c:pt>
                <c:pt idx="7403" formatCode="General">
                  <c:v>2.1683800000000001E-4</c:v>
                </c:pt>
                <c:pt idx="7404" formatCode="General">
                  <c:v>2.1687E-4</c:v>
                </c:pt>
                <c:pt idx="7405" formatCode="General">
                  <c:v>2.1691500000000001E-4</c:v>
                </c:pt>
                <c:pt idx="7406" formatCode="General">
                  <c:v>2.16975E-4</c:v>
                </c:pt>
                <c:pt idx="7407" formatCode="General">
                  <c:v>2.1701000000000001E-4</c:v>
                </c:pt>
                <c:pt idx="7408" formatCode="General">
                  <c:v>2.1703799999999999E-4</c:v>
                </c:pt>
                <c:pt idx="7409" formatCode="General">
                  <c:v>2.1706399999999999E-4</c:v>
                </c:pt>
                <c:pt idx="7410" formatCode="General">
                  <c:v>2.1708799999999999E-4</c:v>
                </c:pt>
                <c:pt idx="7411" formatCode="General">
                  <c:v>2.1711300000000001E-4</c:v>
                </c:pt>
                <c:pt idx="7412" formatCode="General">
                  <c:v>2.1713200000000001E-4</c:v>
                </c:pt>
                <c:pt idx="7413" formatCode="General">
                  <c:v>2.17152E-4</c:v>
                </c:pt>
                <c:pt idx="7414" formatCode="General">
                  <c:v>2.1717199999999999E-4</c:v>
                </c:pt>
                <c:pt idx="7415" formatCode="General">
                  <c:v>2.1719099999999999E-4</c:v>
                </c:pt>
                <c:pt idx="7416" formatCode="General">
                  <c:v>2.1719999999999999E-4</c:v>
                </c:pt>
                <c:pt idx="7417" formatCode="General">
                  <c:v>2.1721800000000001E-4</c:v>
                </c:pt>
                <c:pt idx="7418" formatCode="General">
                  <c:v>2.1723900000000001E-4</c:v>
                </c:pt>
                <c:pt idx="7419" formatCode="General">
                  <c:v>2.1726199999999999E-4</c:v>
                </c:pt>
                <c:pt idx="7420" formatCode="General">
                  <c:v>2.17285E-4</c:v>
                </c:pt>
                <c:pt idx="7421" formatCode="General">
                  <c:v>2.1730999999999999E-4</c:v>
                </c:pt>
                <c:pt idx="7422" formatCode="General">
                  <c:v>2.1733200000000001E-4</c:v>
                </c:pt>
                <c:pt idx="7423" formatCode="General">
                  <c:v>2.1735799999999999E-4</c:v>
                </c:pt>
                <c:pt idx="7424" formatCode="General">
                  <c:v>2.1738899999999999E-4</c:v>
                </c:pt>
                <c:pt idx="7425" formatCode="General">
                  <c:v>2.1742500000000001E-4</c:v>
                </c:pt>
                <c:pt idx="7426" formatCode="General">
                  <c:v>2.17519E-4</c:v>
                </c:pt>
                <c:pt idx="7427" formatCode="General">
                  <c:v>2.17548E-4</c:v>
                </c:pt>
                <c:pt idx="7428" formatCode="General">
                  <c:v>2.1757699999999999E-4</c:v>
                </c:pt>
                <c:pt idx="7429" formatCode="General">
                  <c:v>2.1760200000000001E-4</c:v>
                </c:pt>
                <c:pt idx="7430" formatCode="General">
                  <c:v>2.1761999999999999E-4</c:v>
                </c:pt>
                <c:pt idx="7431" formatCode="General">
                  <c:v>2.1763800000000001E-4</c:v>
                </c:pt>
                <c:pt idx="7432" formatCode="General">
                  <c:v>2.1765700000000001E-4</c:v>
                </c:pt>
                <c:pt idx="7433" formatCode="General">
                  <c:v>2.1767499999999999E-4</c:v>
                </c:pt>
                <c:pt idx="7434" formatCode="General">
                  <c:v>2.17693E-4</c:v>
                </c:pt>
                <c:pt idx="7435" formatCode="General">
                  <c:v>2.17708E-4</c:v>
                </c:pt>
                <c:pt idx="7436" formatCode="General">
                  <c:v>2.1772299999999999E-4</c:v>
                </c:pt>
                <c:pt idx="7437" formatCode="General">
                  <c:v>2.1773800000000001E-4</c:v>
                </c:pt>
                <c:pt idx="7438" formatCode="General">
                  <c:v>2.17753E-4</c:v>
                </c:pt>
                <c:pt idx="7439" formatCode="General">
                  <c:v>2.1776799999999999E-4</c:v>
                </c:pt>
                <c:pt idx="7440" formatCode="General">
                  <c:v>2.1778300000000001E-4</c:v>
                </c:pt>
                <c:pt idx="7441" formatCode="General">
                  <c:v>2.17798E-4</c:v>
                </c:pt>
                <c:pt idx="7442" formatCode="General">
                  <c:v>2.1781E-4</c:v>
                </c:pt>
                <c:pt idx="7443" formatCode="General">
                  <c:v>2.1782400000000001E-4</c:v>
                </c:pt>
                <c:pt idx="7444" formatCode="General">
                  <c:v>2.1783800000000001E-4</c:v>
                </c:pt>
                <c:pt idx="7445" formatCode="General">
                  <c:v>2.17853E-4</c:v>
                </c:pt>
                <c:pt idx="7446" formatCode="General">
                  <c:v>2.17868E-4</c:v>
                </c:pt>
                <c:pt idx="7447" formatCode="General">
                  <c:v>2.1788299999999999E-4</c:v>
                </c:pt>
                <c:pt idx="7448" formatCode="General">
                  <c:v>2.1789800000000001E-4</c:v>
                </c:pt>
                <c:pt idx="7449" formatCode="General">
                  <c:v>2.17913E-4</c:v>
                </c:pt>
                <c:pt idx="7450" formatCode="General">
                  <c:v>2.1792799999999999E-4</c:v>
                </c:pt>
                <c:pt idx="7451" formatCode="General">
                  <c:v>2.1794300000000001E-4</c:v>
                </c:pt>
                <c:pt idx="7452" formatCode="General">
                  <c:v>2.17958E-4</c:v>
                </c:pt>
                <c:pt idx="7453" formatCode="General">
                  <c:v>2.1797299999999999E-4</c:v>
                </c:pt>
                <c:pt idx="7454" formatCode="General">
                  <c:v>2.17987E-4</c:v>
                </c:pt>
                <c:pt idx="7455" formatCode="General">
                  <c:v>2.1800000000000001E-4</c:v>
                </c:pt>
                <c:pt idx="7456" formatCode="General">
                  <c:v>2.1801399999999999E-4</c:v>
                </c:pt>
                <c:pt idx="7457" formatCode="General">
                  <c:v>2.18027E-4</c:v>
                </c:pt>
                <c:pt idx="7458" formatCode="General">
                  <c:v>2.1804100000000001E-4</c:v>
                </c:pt>
                <c:pt idx="7459" formatCode="General">
                  <c:v>2.18054E-4</c:v>
                </c:pt>
                <c:pt idx="7460" formatCode="General">
                  <c:v>2.18068E-4</c:v>
                </c:pt>
                <c:pt idx="7461" formatCode="General">
                  <c:v>2.18082E-4</c:v>
                </c:pt>
                <c:pt idx="7462" formatCode="General">
                  <c:v>2.1809499999999999E-4</c:v>
                </c:pt>
                <c:pt idx="7463" formatCode="General">
                  <c:v>2.1810899999999999E-4</c:v>
                </c:pt>
                <c:pt idx="7464" formatCode="General">
                  <c:v>2.1812200000000001E-4</c:v>
                </c:pt>
                <c:pt idx="7465" formatCode="General">
                  <c:v>2.1813600000000001E-4</c:v>
                </c:pt>
                <c:pt idx="7466" formatCode="General">
                  <c:v>2.18156E-4</c:v>
                </c:pt>
                <c:pt idx="7467" formatCode="General">
                  <c:v>2.1817700000000001E-4</c:v>
                </c:pt>
                <c:pt idx="7468" formatCode="General">
                  <c:v>2.1819E-4</c:v>
                </c:pt>
                <c:pt idx="7469" formatCode="General">
                  <c:v>2.1821000000000001E-4</c:v>
                </c:pt>
                <c:pt idx="7470" formatCode="General">
                  <c:v>2.1823E-4</c:v>
                </c:pt>
                <c:pt idx="7471" formatCode="General">
                  <c:v>2.18249E-4</c:v>
                </c:pt>
                <c:pt idx="7472" formatCode="General">
                  <c:v>2.1826899999999999E-4</c:v>
                </c:pt>
                <c:pt idx="7473" formatCode="General">
                  <c:v>2.1829799999999999E-4</c:v>
                </c:pt>
                <c:pt idx="7474" formatCode="General">
                  <c:v>2.18328E-4</c:v>
                </c:pt>
                <c:pt idx="7475" formatCode="General">
                  <c:v>2.18357E-4</c:v>
                </c:pt>
                <c:pt idx="7476" formatCode="General">
                  <c:v>2.1838700000000001E-4</c:v>
                </c:pt>
                <c:pt idx="7477" formatCode="General">
                  <c:v>2.18416E-4</c:v>
                </c:pt>
                <c:pt idx="7478" formatCode="General">
                  <c:v>2.1844599999999999E-4</c:v>
                </c:pt>
                <c:pt idx="7479" formatCode="General">
                  <c:v>2.1848500000000001E-4</c:v>
                </c:pt>
                <c:pt idx="7480" formatCode="General">
                  <c:v>2.1851999999999999E-4</c:v>
                </c:pt>
                <c:pt idx="7481" formatCode="General">
                  <c:v>2.1856499999999999E-4</c:v>
                </c:pt>
                <c:pt idx="7482" formatCode="General">
                  <c:v>2.1861E-4</c:v>
                </c:pt>
                <c:pt idx="7483" formatCode="General">
                  <c:v>2.18655E-4</c:v>
                </c:pt>
                <c:pt idx="7484" formatCode="General">
                  <c:v>2.1870099999999999E-4</c:v>
                </c:pt>
                <c:pt idx="7485" formatCode="General">
                  <c:v>2.18746E-4</c:v>
                </c:pt>
                <c:pt idx="7486" formatCode="General">
                  <c:v>2.1880599999999999E-4</c:v>
                </c:pt>
                <c:pt idx="7487" formatCode="General">
                  <c:v>2.18867E-4</c:v>
                </c:pt>
                <c:pt idx="7488" formatCode="General">
                  <c:v>2.18927E-4</c:v>
                </c:pt>
                <c:pt idx="7489" formatCode="General">
                  <c:v>2.1898800000000001E-4</c:v>
                </c:pt>
                <c:pt idx="7490" formatCode="General">
                  <c:v>2.19065E-4</c:v>
                </c:pt>
                <c:pt idx="7491" formatCode="General">
                  <c:v>2.19142E-4</c:v>
                </c:pt>
                <c:pt idx="7492" formatCode="General">
                  <c:v>2.1921899999999999E-4</c:v>
                </c:pt>
                <c:pt idx="7493" formatCode="General">
                  <c:v>2.1929499999999999E-4</c:v>
                </c:pt>
                <c:pt idx="7494" formatCode="General">
                  <c:v>2.1937200000000001E-4</c:v>
                </c:pt>
                <c:pt idx="7495" formatCode="General">
                  <c:v>2.1944900000000001E-4</c:v>
                </c:pt>
                <c:pt idx="7496" formatCode="General">
                  <c:v>2.19552E-4</c:v>
                </c:pt>
                <c:pt idx="7497" formatCode="General">
                  <c:v>2.19655E-4</c:v>
                </c:pt>
                <c:pt idx="7498" formatCode="General">
                  <c:v>2.19757E-4</c:v>
                </c:pt>
                <c:pt idx="7499" formatCode="General">
                  <c:v>2.1987999999999999E-4</c:v>
                </c:pt>
                <c:pt idx="7500" formatCode="General">
                  <c:v>2.19951E-4</c:v>
                </c:pt>
                <c:pt idx="7501" formatCode="General">
                  <c:v>2.2009300000000001E-4</c:v>
                </c:pt>
                <c:pt idx="7502" formatCode="General">
                  <c:v>2.2023499999999999E-4</c:v>
                </c:pt>
                <c:pt idx="7503" formatCode="General">
                  <c:v>2.2037700000000001E-4</c:v>
                </c:pt>
                <c:pt idx="7504" formatCode="General">
                  <c:v>2.2053200000000001E-4</c:v>
                </c:pt>
                <c:pt idx="7505" formatCode="General">
                  <c:v>2.2068700000000001E-4</c:v>
                </c:pt>
                <c:pt idx="7506" formatCode="General">
                  <c:v>2.2079000000000001E-4</c:v>
                </c:pt>
                <c:pt idx="7507" formatCode="General">
                  <c:v>2.20893E-4</c:v>
                </c:pt>
                <c:pt idx="7508" formatCode="General">
                  <c:v>2.2099700000000001E-4</c:v>
                </c:pt>
                <c:pt idx="7509" formatCode="General">
                  <c:v>2.2110000000000001E-4</c:v>
                </c:pt>
                <c:pt idx="7510" formatCode="General">
                  <c:v>2.21203E-4</c:v>
                </c:pt>
                <c:pt idx="7511" formatCode="General">
                  <c:v>2.2128100000000001E-4</c:v>
                </c:pt>
                <c:pt idx="7512" formatCode="General">
                  <c:v>2.21358E-4</c:v>
                </c:pt>
                <c:pt idx="7513" formatCode="General">
                  <c:v>2.21435E-4</c:v>
                </c:pt>
                <c:pt idx="7514" formatCode="General">
                  <c:v>2.2151300000000001E-4</c:v>
                </c:pt>
                <c:pt idx="7515" formatCode="General">
                  <c:v>2.2159E-4</c:v>
                </c:pt>
                <c:pt idx="7516" formatCode="General">
                  <c:v>2.2166800000000001E-4</c:v>
                </c:pt>
                <c:pt idx="7517" formatCode="General">
                  <c:v>2.21726E-4</c:v>
                </c:pt>
                <c:pt idx="7518" formatCode="General">
                  <c:v>2.2178399999999999E-4</c:v>
                </c:pt>
                <c:pt idx="7519" formatCode="General">
                  <c:v>2.2182300000000001E-4</c:v>
                </c:pt>
                <c:pt idx="7520" formatCode="General">
                  <c:v>2.21876E-4</c:v>
                </c:pt>
                <c:pt idx="7521" formatCode="General">
                  <c:v>2.2193000000000001E-4</c:v>
                </c:pt>
                <c:pt idx="7522" formatCode="General">
                  <c:v>2.2196999999999999E-4</c:v>
                </c:pt>
                <c:pt idx="7523" formatCode="General">
                  <c:v>2.2201E-4</c:v>
                </c:pt>
                <c:pt idx="7524" formatCode="General">
                  <c:v>2.2205E-4</c:v>
                </c:pt>
                <c:pt idx="7525" formatCode="General">
                  <c:v>2.22091E-4</c:v>
                </c:pt>
                <c:pt idx="7526" formatCode="General">
                  <c:v>2.22131E-4</c:v>
                </c:pt>
                <c:pt idx="7527" formatCode="General">
                  <c:v>2.22158E-4</c:v>
                </c:pt>
                <c:pt idx="7528" formatCode="General">
                  <c:v>2.2218499999999999E-4</c:v>
                </c:pt>
                <c:pt idx="7529" formatCode="General">
                  <c:v>2.2221099999999999E-4</c:v>
                </c:pt>
                <c:pt idx="7530" formatCode="General">
                  <c:v>2.2223800000000001E-4</c:v>
                </c:pt>
                <c:pt idx="7531" formatCode="General">
                  <c:v>2.2225899999999999E-4</c:v>
                </c:pt>
                <c:pt idx="7532" formatCode="General">
                  <c:v>2.2228100000000001E-4</c:v>
                </c:pt>
                <c:pt idx="7533" formatCode="General">
                  <c:v>2.2230399999999999E-4</c:v>
                </c:pt>
                <c:pt idx="7534" formatCode="General">
                  <c:v>2.2232600000000001E-4</c:v>
                </c:pt>
                <c:pt idx="7535" formatCode="General">
                  <c:v>2.2234800000000001E-4</c:v>
                </c:pt>
                <c:pt idx="7536" formatCode="General">
                  <c:v>2.22363E-4</c:v>
                </c:pt>
                <c:pt idx="7537" formatCode="General">
                  <c:v>2.2237799999999999E-4</c:v>
                </c:pt>
                <c:pt idx="7538" formatCode="General">
                  <c:v>2.2239300000000001E-4</c:v>
                </c:pt>
                <c:pt idx="7539" formatCode="General">
                  <c:v>2.22408E-4</c:v>
                </c:pt>
                <c:pt idx="7540" formatCode="General">
                  <c:v>2.2242299999999999E-4</c:v>
                </c:pt>
                <c:pt idx="7541" formatCode="General">
                  <c:v>2.2243799999999999E-4</c:v>
                </c:pt>
                <c:pt idx="7542" formatCode="General">
                  <c:v>2.2245300000000001E-4</c:v>
                </c:pt>
                <c:pt idx="7543" formatCode="General">
                  <c:v>2.2246700000000001E-4</c:v>
                </c:pt>
                <c:pt idx="7544" formatCode="General">
                  <c:v>2.22482E-4</c:v>
                </c:pt>
                <c:pt idx="7545" formatCode="General">
                  <c:v>2.2249600000000001E-4</c:v>
                </c:pt>
                <c:pt idx="7546" formatCode="General">
                  <c:v>2.22508E-4</c:v>
                </c:pt>
                <c:pt idx="7547" formatCode="General">
                  <c:v>2.2252E-4</c:v>
                </c:pt>
                <c:pt idx="7548" formatCode="General">
                  <c:v>2.22532E-4</c:v>
                </c:pt>
                <c:pt idx="7549" formatCode="General">
                  <c:v>2.2254299999999999E-4</c:v>
                </c:pt>
                <c:pt idx="7550" formatCode="General">
                  <c:v>2.2255500000000001E-4</c:v>
                </c:pt>
                <c:pt idx="7551" formatCode="General">
                  <c:v>2.2256700000000001E-4</c:v>
                </c:pt>
                <c:pt idx="7552" formatCode="General">
                  <c:v>2.2257900000000001E-4</c:v>
                </c:pt>
                <c:pt idx="7553" formatCode="General">
                  <c:v>2.2259100000000001E-4</c:v>
                </c:pt>
                <c:pt idx="7554" formatCode="General">
                  <c:v>2.2260300000000001E-4</c:v>
                </c:pt>
                <c:pt idx="7555" formatCode="General">
                  <c:v>2.2261500000000001E-4</c:v>
                </c:pt>
                <c:pt idx="7556" formatCode="General">
                  <c:v>2.2262700000000001E-4</c:v>
                </c:pt>
                <c:pt idx="7557" formatCode="General">
                  <c:v>2.2263900000000001E-4</c:v>
                </c:pt>
                <c:pt idx="7558" formatCode="General">
                  <c:v>2.2265100000000001E-4</c:v>
                </c:pt>
                <c:pt idx="7559" formatCode="General">
                  <c:v>2.2266300000000001E-4</c:v>
                </c:pt>
                <c:pt idx="7560" formatCode="General">
                  <c:v>2.2267399999999999E-4</c:v>
                </c:pt>
                <c:pt idx="7561" formatCode="General">
                  <c:v>2.2268900000000001E-4</c:v>
                </c:pt>
                <c:pt idx="7562" formatCode="General">
                  <c:v>2.2270100000000001E-4</c:v>
                </c:pt>
                <c:pt idx="7563" formatCode="General">
                  <c:v>2.22714E-4</c:v>
                </c:pt>
                <c:pt idx="7564" formatCode="General">
                  <c:v>2.2272599999999999E-4</c:v>
                </c:pt>
                <c:pt idx="7565" formatCode="General">
                  <c:v>2.2273900000000001E-4</c:v>
                </c:pt>
                <c:pt idx="7566" formatCode="General">
                  <c:v>2.2275100000000001E-4</c:v>
                </c:pt>
                <c:pt idx="7567" formatCode="General">
                  <c:v>2.22764E-4</c:v>
                </c:pt>
                <c:pt idx="7568" formatCode="General">
                  <c:v>2.2278099999999999E-4</c:v>
                </c:pt>
                <c:pt idx="7569" formatCode="General">
                  <c:v>2.22797E-4</c:v>
                </c:pt>
                <c:pt idx="7570" formatCode="General">
                  <c:v>2.22814E-4</c:v>
                </c:pt>
                <c:pt idx="7571" formatCode="General">
                  <c:v>2.2283200000000001E-4</c:v>
                </c:pt>
                <c:pt idx="7572" formatCode="General">
                  <c:v>2.2285E-4</c:v>
                </c:pt>
                <c:pt idx="7573" formatCode="General">
                  <c:v>2.2286800000000001E-4</c:v>
                </c:pt>
                <c:pt idx="7574" formatCode="General">
                  <c:v>2.22885E-4</c:v>
                </c:pt>
                <c:pt idx="7575" formatCode="General">
                  <c:v>2.22909E-4</c:v>
                </c:pt>
                <c:pt idx="7576" formatCode="General">
                  <c:v>2.22931E-4</c:v>
                </c:pt>
                <c:pt idx="7577" formatCode="General">
                  <c:v>2.2296300000000001E-4</c:v>
                </c:pt>
                <c:pt idx="7578" formatCode="General">
                  <c:v>2.2300299999999999E-4</c:v>
                </c:pt>
                <c:pt idx="7579" formatCode="General">
                  <c:v>2.2307199999999999E-4</c:v>
                </c:pt>
                <c:pt idx="7580" formatCode="General">
                  <c:v>2.2310900000000001E-4</c:v>
                </c:pt>
                <c:pt idx="7581" formatCode="General">
                  <c:v>2.23138E-4</c:v>
                </c:pt>
                <c:pt idx="7582" formatCode="General">
                  <c:v>2.23165E-4</c:v>
                </c:pt>
                <c:pt idx="7583" formatCode="General">
                  <c:v>2.2318199999999999E-4</c:v>
                </c:pt>
                <c:pt idx="7584" formatCode="General">
                  <c:v>2.2320799999999999E-4</c:v>
                </c:pt>
                <c:pt idx="7585" formatCode="General">
                  <c:v>2.23231E-4</c:v>
                </c:pt>
                <c:pt idx="7586" formatCode="General">
                  <c:v>2.2325000000000001E-4</c:v>
                </c:pt>
                <c:pt idx="7587" formatCode="General">
                  <c:v>2.2326900000000001E-4</c:v>
                </c:pt>
                <c:pt idx="7588" formatCode="General">
                  <c:v>2.23291E-4</c:v>
                </c:pt>
                <c:pt idx="7589" formatCode="General">
                  <c:v>2.2330000000000001E-4</c:v>
                </c:pt>
                <c:pt idx="7590" formatCode="General">
                  <c:v>2.2331799999999999E-4</c:v>
                </c:pt>
                <c:pt idx="7591" formatCode="General">
                  <c:v>2.2334199999999999E-4</c:v>
                </c:pt>
                <c:pt idx="7592" formatCode="General">
                  <c:v>2.23365E-4</c:v>
                </c:pt>
                <c:pt idx="7593" formatCode="General">
                  <c:v>2.2338800000000001E-4</c:v>
                </c:pt>
                <c:pt idx="7594" formatCode="General">
                  <c:v>2.2341400000000001E-4</c:v>
                </c:pt>
                <c:pt idx="7595" formatCode="General">
                  <c:v>2.23437E-4</c:v>
                </c:pt>
                <c:pt idx="7596" formatCode="General">
                  <c:v>2.2346399999999999E-4</c:v>
                </c:pt>
                <c:pt idx="7597" formatCode="General">
                  <c:v>2.23494E-4</c:v>
                </c:pt>
                <c:pt idx="7598" formatCode="General">
                  <c:v>2.2352900000000001E-4</c:v>
                </c:pt>
                <c:pt idx="7599" formatCode="General">
                  <c:v>2.2362400000000001E-4</c:v>
                </c:pt>
                <c:pt idx="7600" formatCode="General">
                  <c:v>2.2365300000000001E-4</c:v>
                </c:pt>
                <c:pt idx="7601" formatCode="General">
                  <c:v>2.2368E-4</c:v>
                </c:pt>
                <c:pt idx="7602" formatCode="General">
                  <c:v>2.23704E-4</c:v>
                </c:pt>
                <c:pt idx="7603" formatCode="General">
                  <c:v>2.2372200000000001E-4</c:v>
                </c:pt>
                <c:pt idx="7604" formatCode="General">
                  <c:v>2.2374E-4</c:v>
                </c:pt>
                <c:pt idx="7605" formatCode="General">
                  <c:v>2.2375800000000001E-4</c:v>
                </c:pt>
                <c:pt idx="7606" formatCode="General">
                  <c:v>2.2377399999999999E-4</c:v>
                </c:pt>
                <c:pt idx="7607" formatCode="General">
                  <c:v>2.2379100000000001E-4</c:v>
                </c:pt>
                <c:pt idx="7608" formatCode="General">
                  <c:v>2.2380800000000001E-4</c:v>
                </c:pt>
                <c:pt idx="7609" formatCode="General">
                  <c:v>2.2382399999999999E-4</c:v>
                </c:pt>
                <c:pt idx="7610" formatCode="General">
                  <c:v>2.2384099999999999E-4</c:v>
                </c:pt>
                <c:pt idx="7611" formatCode="General">
                  <c:v>2.2385300000000001E-4</c:v>
                </c:pt>
                <c:pt idx="7612" formatCode="General">
                  <c:v>2.23866E-4</c:v>
                </c:pt>
                <c:pt idx="7613" formatCode="General">
                  <c:v>2.23878E-4</c:v>
                </c:pt>
                <c:pt idx="7614" formatCode="General">
                  <c:v>2.2389099999999999E-4</c:v>
                </c:pt>
                <c:pt idx="7615" formatCode="General">
                  <c:v>2.2390299999999999E-4</c:v>
                </c:pt>
                <c:pt idx="7616" formatCode="General">
                  <c:v>2.2391499999999999E-4</c:v>
                </c:pt>
                <c:pt idx="7617" formatCode="General">
                  <c:v>2.23928E-4</c:v>
                </c:pt>
                <c:pt idx="7618" formatCode="General">
                  <c:v>2.2394E-4</c:v>
                </c:pt>
                <c:pt idx="7619" formatCode="General">
                  <c:v>2.23952E-4</c:v>
                </c:pt>
                <c:pt idx="7620" formatCode="General">
                  <c:v>2.23964E-4</c:v>
                </c:pt>
                <c:pt idx="7621" formatCode="General">
                  <c:v>2.23976E-4</c:v>
                </c:pt>
                <c:pt idx="7622" formatCode="General">
                  <c:v>2.2398900000000001E-4</c:v>
                </c:pt>
                <c:pt idx="7623" formatCode="General">
                  <c:v>2.2400100000000001E-4</c:v>
                </c:pt>
                <c:pt idx="7624" formatCode="General">
                  <c:v>2.2401300000000001E-4</c:v>
                </c:pt>
                <c:pt idx="7625" formatCode="General">
                  <c:v>2.2402500000000001E-4</c:v>
                </c:pt>
                <c:pt idx="7626" formatCode="General">
                  <c:v>2.2403700000000001E-4</c:v>
                </c:pt>
                <c:pt idx="7627" formatCode="General">
                  <c:v>2.2405E-4</c:v>
                </c:pt>
                <c:pt idx="7628" formatCode="General">
                  <c:v>2.24062E-4</c:v>
                </c:pt>
                <c:pt idx="7629" formatCode="General">
                  <c:v>2.24074E-4</c:v>
                </c:pt>
                <c:pt idx="7630" formatCode="General">
                  <c:v>2.24086E-4</c:v>
                </c:pt>
                <c:pt idx="7631" formatCode="General">
                  <c:v>2.2410099999999999E-4</c:v>
                </c:pt>
                <c:pt idx="7632" formatCode="General">
                  <c:v>2.2411600000000001E-4</c:v>
                </c:pt>
                <c:pt idx="7633" formatCode="General">
                  <c:v>2.24131E-4</c:v>
                </c:pt>
                <c:pt idx="7634" formatCode="General">
                  <c:v>2.2414599999999999E-4</c:v>
                </c:pt>
                <c:pt idx="7635" formatCode="General">
                  <c:v>2.2416100000000001E-4</c:v>
                </c:pt>
                <c:pt idx="7636" formatCode="General">
                  <c:v>2.24176E-4</c:v>
                </c:pt>
                <c:pt idx="7637" formatCode="General">
                  <c:v>2.24191E-4</c:v>
                </c:pt>
                <c:pt idx="7638" formatCode="General">
                  <c:v>2.24205E-4</c:v>
                </c:pt>
                <c:pt idx="7639" formatCode="General">
                  <c:v>2.2421999999999999E-4</c:v>
                </c:pt>
                <c:pt idx="7640" formatCode="General">
                  <c:v>2.2423500000000001E-4</c:v>
                </c:pt>
                <c:pt idx="7641" formatCode="General">
                  <c:v>2.2425E-4</c:v>
                </c:pt>
                <c:pt idx="7642" formatCode="General">
                  <c:v>2.2427300000000001E-4</c:v>
                </c:pt>
                <c:pt idx="7643" formatCode="General">
                  <c:v>2.2429500000000001E-4</c:v>
                </c:pt>
                <c:pt idx="7644" formatCode="General">
                  <c:v>2.24317E-4</c:v>
                </c:pt>
                <c:pt idx="7645" formatCode="General">
                  <c:v>2.2433899999999999E-4</c:v>
                </c:pt>
                <c:pt idx="7646" formatCode="General">
                  <c:v>2.24353E-4</c:v>
                </c:pt>
                <c:pt idx="7647" formatCode="General">
                  <c:v>2.2438100000000001E-4</c:v>
                </c:pt>
                <c:pt idx="7648" formatCode="General">
                  <c:v>2.2441E-4</c:v>
                </c:pt>
                <c:pt idx="7649" formatCode="General">
                  <c:v>2.2443800000000001E-4</c:v>
                </c:pt>
                <c:pt idx="7650" formatCode="General">
                  <c:v>2.2446599999999999E-4</c:v>
                </c:pt>
                <c:pt idx="7651" formatCode="General">
                  <c:v>2.2450899999999999E-4</c:v>
                </c:pt>
                <c:pt idx="7652" formatCode="General">
                  <c:v>2.24551E-4</c:v>
                </c:pt>
                <c:pt idx="7653" formatCode="General">
                  <c:v>2.2459300000000001E-4</c:v>
                </c:pt>
                <c:pt idx="7654" formatCode="General">
                  <c:v>2.2463600000000001E-4</c:v>
                </c:pt>
                <c:pt idx="7655" formatCode="General">
                  <c:v>2.24692E-4</c:v>
                </c:pt>
                <c:pt idx="7656" formatCode="General">
                  <c:v>2.24749E-4</c:v>
                </c:pt>
                <c:pt idx="7657" formatCode="General">
                  <c:v>2.2481899999999999E-4</c:v>
                </c:pt>
                <c:pt idx="7658" formatCode="General">
                  <c:v>2.2488200000000001E-4</c:v>
                </c:pt>
                <c:pt idx="7659" formatCode="General">
                  <c:v>2.2494400000000001E-4</c:v>
                </c:pt>
                <c:pt idx="7660" formatCode="General">
                  <c:v>2.25028E-4</c:v>
                </c:pt>
                <c:pt idx="7661" formatCode="General">
                  <c:v>2.2511100000000001E-4</c:v>
                </c:pt>
                <c:pt idx="7662" formatCode="General">
                  <c:v>2.2516300000000001E-4</c:v>
                </c:pt>
                <c:pt idx="7663" formatCode="General">
                  <c:v>2.25214E-4</c:v>
                </c:pt>
                <c:pt idx="7664" formatCode="General">
                  <c:v>2.25317E-4</c:v>
                </c:pt>
                <c:pt idx="7665" formatCode="General">
                  <c:v>2.2542100000000001E-4</c:v>
                </c:pt>
                <c:pt idx="7666" formatCode="General">
                  <c:v>2.25524E-4</c:v>
                </c:pt>
                <c:pt idx="7667" formatCode="General">
                  <c:v>2.25627E-4</c:v>
                </c:pt>
                <c:pt idx="7668" formatCode="General">
                  <c:v>2.2573E-4</c:v>
                </c:pt>
                <c:pt idx="7669" formatCode="General">
                  <c:v>2.2583299999999999E-4</c:v>
                </c:pt>
                <c:pt idx="7670" formatCode="General">
                  <c:v>2.25937E-4</c:v>
                </c:pt>
                <c:pt idx="7671" formatCode="General">
                  <c:v>2.26016E-4</c:v>
                </c:pt>
                <c:pt idx="7672" formatCode="General">
                  <c:v>2.2609600000000001E-4</c:v>
                </c:pt>
                <c:pt idx="7673" formatCode="General">
                  <c:v>2.26176E-4</c:v>
                </c:pt>
                <c:pt idx="7674" formatCode="General">
                  <c:v>2.2625499999999999E-4</c:v>
                </c:pt>
                <c:pt idx="7675" formatCode="General">
                  <c:v>2.2633500000000001E-4</c:v>
                </c:pt>
                <c:pt idx="7676" formatCode="General">
                  <c:v>2.2641499999999999E-4</c:v>
                </c:pt>
                <c:pt idx="7677" formatCode="General">
                  <c:v>2.2649500000000001E-4</c:v>
                </c:pt>
                <c:pt idx="7678" formatCode="General">
                  <c:v>2.26574E-4</c:v>
                </c:pt>
                <c:pt idx="7679" formatCode="General">
                  <c:v>2.2663199999999999E-4</c:v>
                </c:pt>
                <c:pt idx="7680" formatCode="General">
                  <c:v>2.26689E-4</c:v>
                </c:pt>
                <c:pt idx="7681" formatCode="General">
                  <c:v>2.2674699999999999E-4</c:v>
                </c:pt>
                <c:pt idx="7682" formatCode="General">
                  <c:v>2.2680500000000001E-4</c:v>
                </c:pt>
                <c:pt idx="7683" formatCode="General">
                  <c:v>2.2686200000000001E-4</c:v>
                </c:pt>
                <c:pt idx="7684" formatCode="General">
                  <c:v>2.2692E-4</c:v>
                </c:pt>
                <c:pt idx="7685" formatCode="General">
                  <c:v>2.2697700000000001E-4</c:v>
                </c:pt>
                <c:pt idx="7686" formatCode="General">
                  <c:v>2.27035E-4</c:v>
                </c:pt>
                <c:pt idx="7687" formatCode="General">
                  <c:v>2.2707900000000001E-4</c:v>
                </c:pt>
                <c:pt idx="7688" formatCode="General">
                  <c:v>2.27123E-4</c:v>
                </c:pt>
                <c:pt idx="7689" formatCode="General">
                  <c:v>2.27168E-4</c:v>
                </c:pt>
                <c:pt idx="7690" formatCode="General">
                  <c:v>2.2721199999999999E-4</c:v>
                </c:pt>
                <c:pt idx="7691" formatCode="General">
                  <c:v>2.2725600000000001E-4</c:v>
                </c:pt>
                <c:pt idx="7692" formatCode="General">
                  <c:v>2.2730100000000001E-4</c:v>
                </c:pt>
                <c:pt idx="7693" formatCode="General">
                  <c:v>2.2733399999999999E-4</c:v>
                </c:pt>
                <c:pt idx="7694" formatCode="General">
                  <c:v>2.2736699999999999E-4</c:v>
                </c:pt>
                <c:pt idx="7695" formatCode="General">
                  <c:v>2.27407E-4</c:v>
                </c:pt>
                <c:pt idx="7696" formatCode="General">
                  <c:v>2.2744200000000001E-4</c:v>
                </c:pt>
                <c:pt idx="7697" formatCode="General">
                  <c:v>2.2747800000000001E-4</c:v>
                </c:pt>
                <c:pt idx="7698" formatCode="General">
                  <c:v>2.2750400000000001E-4</c:v>
                </c:pt>
                <c:pt idx="7699" formatCode="General">
                  <c:v>2.27531E-4</c:v>
                </c:pt>
                <c:pt idx="7700" formatCode="General">
                  <c:v>2.27557E-4</c:v>
                </c:pt>
                <c:pt idx="7701" formatCode="General">
                  <c:v>2.2758399999999999E-4</c:v>
                </c:pt>
                <c:pt idx="7702" formatCode="General">
                  <c:v>2.2761100000000001E-4</c:v>
                </c:pt>
                <c:pt idx="7703" formatCode="General">
                  <c:v>2.2763699999999999E-4</c:v>
                </c:pt>
                <c:pt idx="7704" formatCode="General">
                  <c:v>2.27655E-4</c:v>
                </c:pt>
                <c:pt idx="7705" formatCode="General">
                  <c:v>2.27679E-4</c:v>
                </c:pt>
                <c:pt idx="7706" formatCode="General">
                  <c:v>2.27698E-4</c:v>
                </c:pt>
                <c:pt idx="7707" formatCode="General">
                  <c:v>2.2771799999999999E-4</c:v>
                </c:pt>
                <c:pt idx="7708" formatCode="General">
                  <c:v>2.2773699999999999E-4</c:v>
                </c:pt>
                <c:pt idx="7709" formatCode="General">
                  <c:v>2.2775599999999999E-4</c:v>
                </c:pt>
                <c:pt idx="7710" formatCode="General">
                  <c:v>2.2777499999999999E-4</c:v>
                </c:pt>
                <c:pt idx="7711" formatCode="General">
                  <c:v>2.2779500000000001E-4</c:v>
                </c:pt>
                <c:pt idx="7712" formatCode="General">
                  <c:v>2.2781400000000001E-4</c:v>
                </c:pt>
                <c:pt idx="7713" formatCode="General">
                  <c:v>2.27827E-4</c:v>
                </c:pt>
                <c:pt idx="7714" formatCode="General">
                  <c:v>2.2783999999999999E-4</c:v>
                </c:pt>
                <c:pt idx="7715" formatCode="General">
                  <c:v>2.2785200000000001E-4</c:v>
                </c:pt>
                <c:pt idx="7716" formatCode="General">
                  <c:v>2.27865E-4</c:v>
                </c:pt>
                <c:pt idx="7717" formatCode="General">
                  <c:v>2.2787799999999999E-4</c:v>
                </c:pt>
                <c:pt idx="7718" formatCode="General">
                  <c:v>2.27894E-4</c:v>
                </c:pt>
                <c:pt idx="7719" formatCode="General">
                  <c:v>2.2791E-4</c:v>
                </c:pt>
                <c:pt idx="7720" formatCode="General">
                  <c:v>2.2792600000000001E-4</c:v>
                </c:pt>
                <c:pt idx="7721" formatCode="General">
                  <c:v>2.2794199999999999E-4</c:v>
                </c:pt>
                <c:pt idx="7722" formatCode="General">
                  <c:v>2.27958E-4</c:v>
                </c:pt>
                <c:pt idx="7723" formatCode="General">
                  <c:v>2.2797400000000001E-4</c:v>
                </c:pt>
                <c:pt idx="7724" formatCode="General">
                  <c:v>2.2798999999999999E-4</c:v>
                </c:pt>
                <c:pt idx="7725" formatCode="General">
                  <c:v>2.28006E-4</c:v>
                </c:pt>
                <c:pt idx="7726" formatCode="General">
                  <c:v>2.2802200000000001E-4</c:v>
                </c:pt>
                <c:pt idx="7727" formatCode="General">
                  <c:v>2.28037E-4</c:v>
                </c:pt>
                <c:pt idx="7728" formatCode="General">
                  <c:v>2.2804800000000001E-4</c:v>
                </c:pt>
                <c:pt idx="7729" formatCode="General">
                  <c:v>2.2806399999999999E-4</c:v>
                </c:pt>
                <c:pt idx="7730" formatCode="General">
                  <c:v>2.2808E-4</c:v>
                </c:pt>
                <c:pt idx="7731" formatCode="General">
                  <c:v>2.2809600000000001E-4</c:v>
                </c:pt>
                <c:pt idx="7732" formatCode="General">
                  <c:v>2.2811199999999999E-4</c:v>
                </c:pt>
                <c:pt idx="7733" formatCode="General">
                  <c:v>2.28128E-4</c:v>
                </c:pt>
                <c:pt idx="7734" formatCode="General">
                  <c:v>2.28144E-4</c:v>
                </c:pt>
                <c:pt idx="7735" formatCode="General">
                  <c:v>2.2816000000000001E-4</c:v>
                </c:pt>
                <c:pt idx="7736" formatCode="General">
                  <c:v>2.2817599999999999E-4</c:v>
                </c:pt>
                <c:pt idx="7737" formatCode="General">
                  <c:v>2.2819600000000001E-4</c:v>
                </c:pt>
                <c:pt idx="7738" formatCode="General">
                  <c:v>2.28216E-4</c:v>
                </c:pt>
                <c:pt idx="7739" formatCode="General">
                  <c:v>2.28235E-4</c:v>
                </c:pt>
                <c:pt idx="7740" formatCode="General">
                  <c:v>2.2825499999999999E-4</c:v>
                </c:pt>
                <c:pt idx="7741" formatCode="General">
                  <c:v>2.2827500000000001E-4</c:v>
                </c:pt>
                <c:pt idx="7742" formatCode="General">
                  <c:v>2.2830100000000001E-4</c:v>
                </c:pt>
                <c:pt idx="7743" formatCode="General">
                  <c:v>2.2833099999999999E-4</c:v>
                </c:pt>
                <c:pt idx="7744" formatCode="General">
                  <c:v>2.2836800000000001E-4</c:v>
                </c:pt>
                <c:pt idx="7745" formatCode="General">
                  <c:v>2.2846499999999999E-4</c:v>
                </c:pt>
                <c:pt idx="7746" formatCode="General">
                  <c:v>2.2850400000000001E-4</c:v>
                </c:pt>
                <c:pt idx="7747" formatCode="General">
                  <c:v>2.2853000000000001E-4</c:v>
                </c:pt>
                <c:pt idx="7748" formatCode="General">
                  <c:v>2.2855999999999999E-4</c:v>
                </c:pt>
                <c:pt idx="7749" formatCode="General">
                  <c:v>2.2858700000000001E-4</c:v>
                </c:pt>
                <c:pt idx="7750" formatCode="General">
                  <c:v>2.2861100000000001E-4</c:v>
                </c:pt>
                <c:pt idx="7751" formatCode="General">
                  <c:v>2.2863199999999999E-4</c:v>
                </c:pt>
                <c:pt idx="7752" formatCode="General">
                  <c:v>2.2865599999999999E-4</c:v>
                </c:pt>
                <c:pt idx="7753" formatCode="General">
                  <c:v>2.28679E-4</c:v>
                </c:pt>
                <c:pt idx="7754" formatCode="General">
                  <c:v>2.287E-4</c:v>
                </c:pt>
                <c:pt idx="7755" formatCode="General">
                  <c:v>2.2872300000000001E-4</c:v>
                </c:pt>
                <c:pt idx="7756" formatCode="General">
                  <c:v>2.2874599999999999E-4</c:v>
                </c:pt>
                <c:pt idx="7757" formatCode="General">
                  <c:v>2.2877100000000001E-4</c:v>
                </c:pt>
                <c:pt idx="7758" formatCode="General">
                  <c:v>2.28796E-4</c:v>
                </c:pt>
                <c:pt idx="7759" formatCode="General">
                  <c:v>2.28822E-4</c:v>
                </c:pt>
                <c:pt idx="7760" formatCode="General">
                  <c:v>2.2885000000000001E-4</c:v>
                </c:pt>
                <c:pt idx="7761" formatCode="General">
                  <c:v>2.2888100000000001E-4</c:v>
                </c:pt>
                <c:pt idx="7762" formatCode="General">
                  <c:v>2.28915E-4</c:v>
                </c:pt>
                <c:pt idx="7763" formatCode="General">
                  <c:v>2.28958E-4</c:v>
                </c:pt>
                <c:pt idx="7764" formatCode="General">
                  <c:v>2.29032E-4</c:v>
                </c:pt>
                <c:pt idx="7765" formatCode="General">
                  <c:v>2.2906099999999999E-4</c:v>
                </c:pt>
                <c:pt idx="7766" formatCode="General">
                  <c:v>2.2909300000000001E-4</c:v>
                </c:pt>
                <c:pt idx="7767" formatCode="General">
                  <c:v>2.29115E-4</c:v>
                </c:pt>
                <c:pt idx="7768" formatCode="General">
                  <c:v>2.29139E-4</c:v>
                </c:pt>
                <c:pt idx="7769" formatCode="General">
                  <c:v>2.29161E-4</c:v>
                </c:pt>
                <c:pt idx="7770" formatCode="General">
                  <c:v>2.29182E-4</c:v>
                </c:pt>
                <c:pt idx="7771" formatCode="General">
                  <c:v>2.2920300000000001E-4</c:v>
                </c:pt>
                <c:pt idx="7772" formatCode="General">
                  <c:v>2.2921700000000001E-4</c:v>
                </c:pt>
                <c:pt idx="7773" formatCode="General">
                  <c:v>2.2923099999999999E-4</c:v>
                </c:pt>
                <c:pt idx="7774" formatCode="General">
                  <c:v>2.29247E-4</c:v>
                </c:pt>
                <c:pt idx="7775" formatCode="General">
                  <c:v>2.2926500000000001E-4</c:v>
                </c:pt>
                <c:pt idx="7776" formatCode="General">
                  <c:v>2.2928299999999999E-4</c:v>
                </c:pt>
                <c:pt idx="7777" formatCode="General">
                  <c:v>2.2929600000000001E-4</c:v>
                </c:pt>
                <c:pt idx="7778" formatCode="General">
                  <c:v>2.29309E-4</c:v>
                </c:pt>
                <c:pt idx="7779" formatCode="General">
                  <c:v>2.29323E-4</c:v>
                </c:pt>
                <c:pt idx="7780" formatCode="General">
                  <c:v>2.2933599999999999E-4</c:v>
                </c:pt>
                <c:pt idx="7781" formatCode="General">
                  <c:v>2.29349E-4</c:v>
                </c:pt>
                <c:pt idx="7782" formatCode="General">
                  <c:v>2.2936300000000001E-4</c:v>
                </c:pt>
                <c:pt idx="7783" formatCode="General">
                  <c:v>2.2937599999999999E-4</c:v>
                </c:pt>
                <c:pt idx="7784" formatCode="General">
                  <c:v>2.2939100000000001E-4</c:v>
                </c:pt>
                <c:pt idx="7785" formatCode="General">
                  <c:v>2.2940600000000001E-4</c:v>
                </c:pt>
                <c:pt idx="7786" formatCode="General">
                  <c:v>2.2942200000000001E-4</c:v>
                </c:pt>
                <c:pt idx="7787" formatCode="General">
                  <c:v>2.2943700000000001E-4</c:v>
                </c:pt>
                <c:pt idx="7788" formatCode="General">
                  <c:v>2.2945299999999999E-4</c:v>
                </c:pt>
                <c:pt idx="7789" formatCode="General">
                  <c:v>2.2946800000000001E-4</c:v>
                </c:pt>
                <c:pt idx="7790" formatCode="General">
                  <c:v>2.2948399999999999E-4</c:v>
                </c:pt>
                <c:pt idx="7791" formatCode="General">
                  <c:v>2.2949900000000001E-4</c:v>
                </c:pt>
                <c:pt idx="7792" formatCode="General">
                  <c:v>2.2951499999999999E-4</c:v>
                </c:pt>
                <c:pt idx="7793" formatCode="General">
                  <c:v>2.2953000000000001E-4</c:v>
                </c:pt>
                <c:pt idx="7794" formatCode="General">
                  <c:v>2.2954599999999999E-4</c:v>
                </c:pt>
                <c:pt idx="7795" formatCode="General">
                  <c:v>2.2956100000000001E-4</c:v>
                </c:pt>
                <c:pt idx="7796" formatCode="General">
                  <c:v>2.2957000000000001E-4</c:v>
                </c:pt>
                <c:pt idx="7797" formatCode="General">
                  <c:v>2.29583E-4</c:v>
                </c:pt>
                <c:pt idx="7798" formatCode="General">
                  <c:v>2.2959799999999999E-4</c:v>
                </c:pt>
                <c:pt idx="7799" formatCode="General">
                  <c:v>2.2961300000000001E-4</c:v>
                </c:pt>
                <c:pt idx="7800" formatCode="General">
                  <c:v>2.29628E-4</c:v>
                </c:pt>
                <c:pt idx="7801" formatCode="General">
                  <c:v>2.29643E-4</c:v>
                </c:pt>
                <c:pt idx="7802" formatCode="General">
                  <c:v>2.2965799999999999E-4</c:v>
                </c:pt>
                <c:pt idx="7803" formatCode="General">
                  <c:v>2.2968000000000001E-4</c:v>
                </c:pt>
                <c:pt idx="7804" formatCode="General">
                  <c:v>2.2970299999999999E-4</c:v>
                </c:pt>
                <c:pt idx="7805" formatCode="General">
                  <c:v>2.2972499999999999E-4</c:v>
                </c:pt>
                <c:pt idx="7806" formatCode="General">
                  <c:v>2.2974700000000001E-4</c:v>
                </c:pt>
                <c:pt idx="7807" formatCode="General">
                  <c:v>2.29769E-4</c:v>
                </c:pt>
                <c:pt idx="7808" formatCode="General">
                  <c:v>2.2980599999999999E-4</c:v>
                </c:pt>
                <c:pt idx="7809" formatCode="General">
                  <c:v>2.2988699999999999E-4</c:v>
                </c:pt>
                <c:pt idx="7810" formatCode="General">
                  <c:v>2.29929E-4</c:v>
                </c:pt>
                <c:pt idx="7811" formatCode="General">
                  <c:v>2.2995700000000001E-4</c:v>
                </c:pt>
                <c:pt idx="7812" formatCode="General">
                  <c:v>2.2998300000000001E-4</c:v>
                </c:pt>
                <c:pt idx="7813" formatCode="General">
                  <c:v>2.3000000000000001E-4</c:v>
                </c:pt>
                <c:pt idx="7814" formatCode="General">
                  <c:v>2.3002600000000001E-4</c:v>
                </c:pt>
                <c:pt idx="7815" formatCode="General">
                  <c:v>2.30048E-4</c:v>
                </c:pt>
                <c:pt idx="7816" formatCode="General">
                  <c:v>2.3007600000000001E-4</c:v>
                </c:pt>
                <c:pt idx="7817" formatCode="General">
                  <c:v>2.30089E-4</c:v>
                </c:pt>
                <c:pt idx="7818" formatCode="General">
                  <c:v>2.30108E-4</c:v>
                </c:pt>
                <c:pt idx="7819" formatCode="General">
                  <c:v>2.30125E-4</c:v>
                </c:pt>
                <c:pt idx="7820" formatCode="General">
                  <c:v>2.3014800000000001E-4</c:v>
                </c:pt>
                <c:pt idx="7821" formatCode="General">
                  <c:v>2.3017099999999999E-4</c:v>
                </c:pt>
                <c:pt idx="7822" formatCode="General">
                  <c:v>2.3019699999999999E-4</c:v>
                </c:pt>
                <c:pt idx="7823" formatCode="General">
                  <c:v>2.3021900000000001E-4</c:v>
                </c:pt>
                <c:pt idx="7824" formatCode="General">
                  <c:v>2.3024499999999999E-4</c:v>
                </c:pt>
                <c:pt idx="7825" formatCode="General">
                  <c:v>2.30275E-4</c:v>
                </c:pt>
                <c:pt idx="7826" formatCode="General">
                  <c:v>2.3031000000000001E-4</c:v>
                </c:pt>
                <c:pt idx="7827" formatCode="General">
                  <c:v>2.3036199999999999E-4</c:v>
                </c:pt>
                <c:pt idx="7828" formatCode="General">
                  <c:v>2.30425E-4</c:v>
                </c:pt>
                <c:pt idx="7829" formatCode="General">
                  <c:v>2.3046000000000001E-4</c:v>
                </c:pt>
                <c:pt idx="7830" formatCode="General">
                  <c:v>2.3049E-4</c:v>
                </c:pt>
                <c:pt idx="7831" formatCode="General">
                  <c:v>2.30518E-4</c:v>
                </c:pt>
                <c:pt idx="7832" formatCode="General">
                  <c:v>2.3053700000000001E-4</c:v>
                </c:pt>
                <c:pt idx="7833" formatCode="General">
                  <c:v>2.3055499999999999E-4</c:v>
                </c:pt>
                <c:pt idx="7834" formatCode="General">
                  <c:v>2.3057399999999999E-4</c:v>
                </c:pt>
                <c:pt idx="7835" formatCode="General">
                  <c:v>2.30592E-4</c:v>
                </c:pt>
                <c:pt idx="7836" formatCode="General">
                  <c:v>2.3061100000000001E-4</c:v>
                </c:pt>
                <c:pt idx="7837" formatCode="General">
                  <c:v>2.3062700000000001E-4</c:v>
                </c:pt>
                <c:pt idx="7838" formatCode="General">
                  <c:v>2.3064099999999999E-4</c:v>
                </c:pt>
                <c:pt idx="7839" formatCode="General">
                  <c:v>2.3065499999999999E-4</c:v>
                </c:pt>
                <c:pt idx="7840" formatCode="General">
                  <c:v>2.30669E-4</c:v>
                </c:pt>
                <c:pt idx="7841" formatCode="General">
                  <c:v>2.30683E-4</c:v>
                </c:pt>
                <c:pt idx="7842" formatCode="General">
                  <c:v>2.30697E-4</c:v>
                </c:pt>
                <c:pt idx="7843" formatCode="General">
                  <c:v>2.3071100000000001E-4</c:v>
                </c:pt>
                <c:pt idx="7844" formatCode="General">
                  <c:v>2.3072500000000001E-4</c:v>
                </c:pt>
                <c:pt idx="7845" formatCode="General">
                  <c:v>2.3073899999999999E-4</c:v>
                </c:pt>
                <c:pt idx="7846" formatCode="General">
                  <c:v>2.3075299999999999E-4</c:v>
                </c:pt>
                <c:pt idx="7847" formatCode="General">
                  <c:v>2.3076699999999999E-4</c:v>
                </c:pt>
                <c:pt idx="7848" formatCode="General">
                  <c:v>2.30781E-4</c:v>
                </c:pt>
                <c:pt idx="7849" formatCode="General">
                  <c:v>2.30795E-4</c:v>
                </c:pt>
                <c:pt idx="7850" formatCode="General">
                  <c:v>2.3080799999999999E-4</c:v>
                </c:pt>
                <c:pt idx="7851" formatCode="General">
                  <c:v>2.3082199999999999E-4</c:v>
                </c:pt>
                <c:pt idx="7852" formatCode="General">
                  <c:v>2.30836E-4</c:v>
                </c:pt>
                <c:pt idx="7853" formatCode="General">
                  <c:v>2.30855E-4</c:v>
                </c:pt>
                <c:pt idx="7854" formatCode="General">
                  <c:v>2.3087199999999999E-4</c:v>
                </c:pt>
                <c:pt idx="7855" formatCode="General">
                  <c:v>2.3089000000000001E-4</c:v>
                </c:pt>
                <c:pt idx="7856" formatCode="General">
                  <c:v>2.30907E-4</c:v>
                </c:pt>
                <c:pt idx="7857" formatCode="General">
                  <c:v>2.3092499999999999E-4</c:v>
                </c:pt>
                <c:pt idx="7858" formatCode="General">
                  <c:v>2.3094200000000001E-4</c:v>
                </c:pt>
                <c:pt idx="7859" formatCode="General">
                  <c:v>2.3095900000000001E-4</c:v>
                </c:pt>
                <c:pt idx="7860" formatCode="General">
                  <c:v>2.3097699999999999E-4</c:v>
                </c:pt>
                <c:pt idx="7861" formatCode="General">
                  <c:v>2.3099399999999999E-4</c:v>
                </c:pt>
                <c:pt idx="7862" formatCode="General">
                  <c:v>2.3101799999999999E-4</c:v>
                </c:pt>
                <c:pt idx="7863" formatCode="General">
                  <c:v>2.31041E-4</c:v>
                </c:pt>
                <c:pt idx="7864" formatCode="General">
                  <c:v>2.3106400000000001E-4</c:v>
                </c:pt>
                <c:pt idx="7865" formatCode="General">
                  <c:v>2.3108699999999999E-4</c:v>
                </c:pt>
                <c:pt idx="7866" formatCode="General">
                  <c:v>2.3111E-4</c:v>
                </c:pt>
                <c:pt idx="7867" formatCode="General">
                  <c:v>2.3114500000000001E-4</c:v>
                </c:pt>
                <c:pt idx="7868" formatCode="General">
                  <c:v>2.3117999999999999E-4</c:v>
                </c:pt>
                <c:pt idx="7869" formatCode="General">
                  <c:v>2.31215E-4</c:v>
                </c:pt>
                <c:pt idx="7870" formatCode="General">
                  <c:v>2.3125000000000001E-4</c:v>
                </c:pt>
                <c:pt idx="7871" formatCode="General">
                  <c:v>2.3130199999999999E-4</c:v>
                </c:pt>
                <c:pt idx="7872" formatCode="General">
                  <c:v>2.3135399999999999E-4</c:v>
                </c:pt>
                <c:pt idx="7873" formatCode="General">
                  <c:v>2.3140699999999999E-4</c:v>
                </c:pt>
                <c:pt idx="7874" formatCode="General">
                  <c:v>2.3145899999999999E-4</c:v>
                </c:pt>
                <c:pt idx="7875" formatCode="General">
                  <c:v>2.3152900000000001E-4</c:v>
                </c:pt>
                <c:pt idx="7876" formatCode="General">
                  <c:v>2.3159799999999999E-4</c:v>
                </c:pt>
                <c:pt idx="7877" formatCode="General">
                  <c:v>2.3166800000000001E-4</c:v>
                </c:pt>
                <c:pt idx="7878" formatCode="General">
                  <c:v>2.31738E-4</c:v>
                </c:pt>
                <c:pt idx="7879" formatCode="General">
                  <c:v>2.31819E-4</c:v>
                </c:pt>
                <c:pt idx="7880" formatCode="General">
                  <c:v>2.3191299999999999E-4</c:v>
                </c:pt>
                <c:pt idx="7881" formatCode="General">
                  <c:v>2.3200599999999999E-4</c:v>
                </c:pt>
                <c:pt idx="7882" formatCode="General">
                  <c:v>2.321E-4</c:v>
                </c:pt>
                <c:pt idx="7883" formatCode="General">
                  <c:v>2.3219399999999999E-4</c:v>
                </c:pt>
                <c:pt idx="7884" formatCode="General">
                  <c:v>2.3228699999999999E-4</c:v>
                </c:pt>
                <c:pt idx="7885" formatCode="General">
                  <c:v>2.3238100000000001E-4</c:v>
                </c:pt>
                <c:pt idx="7886" formatCode="General">
                  <c:v>2.3247400000000001E-4</c:v>
                </c:pt>
                <c:pt idx="7887" formatCode="General">
                  <c:v>2.3252099999999999E-4</c:v>
                </c:pt>
                <c:pt idx="7888" formatCode="General">
                  <c:v>2.3261700000000001E-4</c:v>
                </c:pt>
                <c:pt idx="7889" formatCode="General">
                  <c:v>2.3271199999999999E-4</c:v>
                </c:pt>
                <c:pt idx="7890" formatCode="General">
                  <c:v>2.3280800000000001E-4</c:v>
                </c:pt>
                <c:pt idx="7891" formatCode="General">
                  <c:v>2.3290299999999999E-4</c:v>
                </c:pt>
                <c:pt idx="7892" formatCode="General">
                  <c:v>2.3299900000000001E-4</c:v>
                </c:pt>
                <c:pt idx="7893" formatCode="General">
                  <c:v>2.3309399999999999E-4</c:v>
                </c:pt>
                <c:pt idx="7894" formatCode="General">
                  <c:v>2.3319000000000001E-4</c:v>
                </c:pt>
                <c:pt idx="7895" formatCode="General">
                  <c:v>2.3328499999999999E-4</c:v>
                </c:pt>
                <c:pt idx="7896" formatCode="General">
                  <c:v>2.33358E-4</c:v>
                </c:pt>
                <c:pt idx="7897" formatCode="General">
                  <c:v>2.3343100000000001E-4</c:v>
                </c:pt>
                <c:pt idx="7898" formatCode="General">
                  <c:v>2.3350399999999999E-4</c:v>
                </c:pt>
                <c:pt idx="7899" formatCode="General">
                  <c:v>2.33577E-4</c:v>
                </c:pt>
                <c:pt idx="7900" formatCode="General">
                  <c:v>2.33649E-4</c:v>
                </c:pt>
                <c:pt idx="7901" formatCode="General">
                  <c:v>2.3372200000000001E-4</c:v>
                </c:pt>
                <c:pt idx="7902" formatCode="General">
                  <c:v>2.3377700000000001E-4</c:v>
                </c:pt>
                <c:pt idx="7903" formatCode="General">
                  <c:v>2.3383200000000001E-4</c:v>
                </c:pt>
                <c:pt idx="7904" formatCode="General">
                  <c:v>2.3389400000000001E-4</c:v>
                </c:pt>
                <c:pt idx="7905" formatCode="General">
                  <c:v>2.33945E-4</c:v>
                </c:pt>
                <c:pt idx="7906" formatCode="General">
                  <c:v>2.33995E-4</c:v>
                </c:pt>
                <c:pt idx="7907" formatCode="General">
                  <c:v>2.34047E-4</c:v>
                </c:pt>
                <c:pt idx="7908" formatCode="General">
                  <c:v>2.3408500000000001E-4</c:v>
                </c:pt>
                <c:pt idx="7909" formatCode="General">
                  <c:v>2.3412300000000001E-4</c:v>
                </c:pt>
                <c:pt idx="7910" formatCode="General">
                  <c:v>2.3416100000000001E-4</c:v>
                </c:pt>
                <c:pt idx="7911" formatCode="General">
                  <c:v>2.342E-4</c:v>
                </c:pt>
                <c:pt idx="7912" formatCode="General">
                  <c:v>2.34238E-4</c:v>
                </c:pt>
                <c:pt idx="7913" formatCode="General">
                  <c:v>2.34276E-4</c:v>
                </c:pt>
                <c:pt idx="7914" formatCode="General">
                  <c:v>2.34303E-4</c:v>
                </c:pt>
                <c:pt idx="7915" formatCode="General">
                  <c:v>2.34331E-4</c:v>
                </c:pt>
                <c:pt idx="7916" formatCode="General">
                  <c:v>2.3435799999999999E-4</c:v>
                </c:pt>
                <c:pt idx="7917" formatCode="General">
                  <c:v>2.3438500000000001E-4</c:v>
                </c:pt>
                <c:pt idx="7918" formatCode="General">
                  <c:v>2.3441299999999999E-4</c:v>
                </c:pt>
                <c:pt idx="7919" formatCode="General">
                  <c:v>2.3444000000000001E-4</c:v>
                </c:pt>
                <c:pt idx="7920" formatCode="General">
                  <c:v>2.34458E-4</c:v>
                </c:pt>
                <c:pt idx="7921" formatCode="General">
                  <c:v>2.3447600000000001E-4</c:v>
                </c:pt>
                <c:pt idx="7922" formatCode="General">
                  <c:v>2.3449500000000001E-4</c:v>
                </c:pt>
                <c:pt idx="7923" formatCode="General">
                  <c:v>2.34513E-4</c:v>
                </c:pt>
                <c:pt idx="7924" formatCode="General">
                  <c:v>2.3453100000000001E-4</c:v>
                </c:pt>
                <c:pt idx="7925" formatCode="General">
                  <c:v>2.3454899999999999E-4</c:v>
                </c:pt>
                <c:pt idx="7926" formatCode="General">
                  <c:v>2.3456700000000001E-4</c:v>
                </c:pt>
                <c:pt idx="7927" formatCode="General">
                  <c:v>2.34587E-4</c:v>
                </c:pt>
                <c:pt idx="7928" formatCode="General">
                  <c:v>2.3460000000000001E-4</c:v>
                </c:pt>
                <c:pt idx="7929" formatCode="General">
                  <c:v>2.34613E-4</c:v>
                </c:pt>
                <c:pt idx="7930" formatCode="General">
                  <c:v>2.3462600000000001E-4</c:v>
                </c:pt>
                <c:pt idx="7931" formatCode="General">
                  <c:v>2.3463999999999999E-4</c:v>
                </c:pt>
                <c:pt idx="7932" formatCode="General">
                  <c:v>2.34653E-4</c:v>
                </c:pt>
                <c:pt idx="7933" formatCode="General">
                  <c:v>2.3466599999999999E-4</c:v>
                </c:pt>
                <c:pt idx="7934" formatCode="General">
                  <c:v>2.3467900000000001E-4</c:v>
                </c:pt>
                <c:pt idx="7935" formatCode="General">
                  <c:v>2.34692E-4</c:v>
                </c:pt>
                <c:pt idx="7936" formatCode="General">
                  <c:v>2.3470500000000001E-4</c:v>
                </c:pt>
                <c:pt idx="7937" formatCode="General">
                  <c:v>2.34718E-4</c:v>
                </c:pt>
                <c:pt idx="7938" formatCode="General">
                  <c:v>2.3473100000000001E-4</c:v>
                </c:pt>
                <c:pt idx="7939" formatCode="General">
                  <c:v>2.34744E-4</c:v>
                </c:pt>
                <c:pt idx="7940" formatCode="General">
                  <c:v>2.34758E-4</c:v>
                </c:pt>
                <c:pt idx="7941" formatCode="General">
                  <c:v>2.3477099999999999E-4</c:v>
                </c:pt>
                <c:pt idx="7942" formatCode="General">
                  <c:v>2.34782E-4</c:v>
                </c:pt>
                <c:pt idx="7943" formatCode="General">
                  <c:v>2.3479600000000001E-4</c:v>
                </c:pt>
                <c:pt idx="7944" formatCode="General">
                  <c:v>2.3481000000000001E-4</c:v>
                </c:pt>
                <c:pt idx="7945" formatCode="General">
                  <c:v>2.34825E-4</c:v>
                </c:pt>
                <c:pt idx="7946" formatCode="General">
                  <c:v>2.3483900000000001E-4</c:v>
                </c:pt>
                <c:pt idx="7947" formatCode="General">
                  <c:v>2.3485300000000001E-4</c:v>
                </c:pt>
                <c:pt idx="7948" formatCode="General">
                  <c:v>2.3486700000000001E-4</c:v>
                </c:pt>
                <c:pt idx="7949" formatCode="General">
                  <c:v>2.3488099999999999E-4</c:v>
                </c:pt>
                <c:pt idx="7950" formatCode="General">
                  <c:v>2.3489600000000001E-4</c:v>
                </c:pt>
                <c:pt idx="7951" formatCode="General">
                  <c:v>2.3491000000000001E-4</c:v>
                </c:pt>
                <c:pt idx="7952" formatCode="General">
                  <c:v>2.3492399999999999E-4</c:v>
                </c:pt>
                <c:pt idx="7953" formatCode="General">
                  <c:v>2.34942E-4</c:v>
                </c:pt>
                <c:pt idx="7954" formatCode="General">
                  <c:v>2.34956E-4</c:v>
                </c:pt>
                <c:pt idx="7955" formatCode="General">
                  <c:v>2.3496899999999999E-4</c:v>
                </c:pt>
                <c:pt idx="7956" formatCode="General">
                  <c:v>2.34983E-4</c:v>
                </c:pt>
                <c:pt idx="7957" formatCode="General">
                  <c:v>2.3500300000000001E-4</c:v>
                </c:pt>
                <c:pt idx="7958" formatCode="General">
                  <c:v>2.35023E-4</c:v>
                </c:pt>
                <c:pt idx="7959" formatCode="General">
                  <c:v>2.35042E-4</c:v>
                </c:pt>
                <c:pt idx="7960" formatCode="General">
                  <c:v>2.3506500000000001E-4</c:v>
                </c:pt>
                <c:pt idx="7961" formatCode="General">
                  <c:v>2.3508700000000001E-4</c:v>
                </c:pt>
                <c:pt idx="7962" formatCode="General">
                  <c:v>2.35116E-4</c:v>
                </c:pt>
                <c:pt idx="7963" formatCode="General">
                  <c:v>2.3514900000000001E-4</c:v>
                </c:pt>
                <c:pt idx="7964" formatCode="General">
                  <c:v>2.3518500000000001E-4</c:v>
                </c:pt>
                <c:pt idx="7965" formatCode="General">
                  <c:v>2.3525900000000001E-4</c:v>
                </c:pt>
                <c:pt idx="7966" formatCode="General">
                  <c:v>2.35293E-4</c:v>
                </c:pt>
                <c:pt idx="7967" formatCode="General">
                  <c:v>2.3532699999999999E-4</c:v>
                </c:pt>
                <c:pt idx="7968" formatCode="General">
                  <c:v>2.35355E-4</c:v>
                </c:pt>
                <c:pt idx="7969" formatCode="General">
                  <c:v>2.3537800000000001E-4</c:v>
                </c:pt>
                <c:pt idx="7970" formatCode="General">
                  <c:v>2.3540200000000001E-4</c:v>
                </c:pt>
                <c:pt idx="7971" formatCode="General">
                  <c:v>2.3542499999999999E-4</c:v>
                </c:pt>
                <c:pt idx="7972" formatCode="General">
                  <c:v>2.3545E-4</c:v>
                </c:pt>
                <c:pt idx="7973" formatCode="General">
                  <c:v>2.3547600000000001E-4</c:v>
                </c:pt>
                <c:pt idx="7974" formatCode="General">
                  <c:v>2.3550000000000001E-4</c:v>
                </c:pt>
                <c:pt idx="7975" formatCode="General">
                  <c:v>2.3551999999999999E-4</c:v>
                </c:pt>
                <c:pt idx="7976" formatCode="General">
                  <c:v>2.35543E-4</c:v>
                </c:pt>
                <c:pt idx="7977" formatCode="General">
                  <c:v>2.35565E-4</c:v>
                </c:pt>
                <c:pt idx="7978" formatCode="General">
                  <c:v>2.35586E-4</c:v>
                </c:pt>
                <c:pt idx="7979" formatCode="General">
                  <c:v>2.3560700000000001E-4</c:v>
                </c:pt>
                <c:pt idx="7980" formatCode="General">
                  <c:v>2.35632E-4</c:v>
                </c:pt>
                <c:pt idx="7981" formatCode="General">
                  <c:v>2.3565899999999999E-4</c:v>
                </c:pt>
                <c:pt idx="7982" formatCode="General">
                  <c:v>2.35689E-4</c:v>
                </c:pt>
                <c:pt idx="7983" formatCode="General">
                  <c:v>2.3572400000000001E-4</c:v>
                </c:pt>
                <c:pt idx="7984" formatCode="General">
                  <c:v>2.3578E-4</c:v>
                </c:pt>
                <c:pt idx="7985" formatCode="General">
                  <c:v>2.3584100000000001E-4</c:v>
                </c:pt>
                <c:pt idx="7986" formatCode="General">
                  <c:v>2.35873E-4</c:v>
                </c:pt>
                <c:pt idx="7987" formatCode="General">
                  <c:v>2.3590199999999999E-4</c:v>
                </c:pt>
                <c:pt idx="7988" formatCode="General">
                  <c:v>2.35925E-4</c:v>
                </c:pt>
                <c:pt idx="7989" formatCode="General">
                  <c:v>2.3594299999999999E-4</c:v>
                </c:pt>
                <c:pt idx="7990" formatCode="General">
                  <c:v>2.3596500000000001E-4</c:v>
                </c:pt>
                <c:pt idx="7991" formatCode="General">
                  <c:v>2.35987E-4</c:v>
                </c:pt>
                <c:pt idx="7992" formatCode="General">
                  <c:v>2.3600100000000001E-4</c:v>
                </c:pt>
                <c:pt idx="7993" formatCode="General">
                  <c:v>2.36016E-4</c:v>
                </c:pt>
                <c:pt idx="7994" formatCode="General">
                  <c:v>2.3603E-4</c:v>
                </c:pt>
                <c:pt idx="7995" formatCode="General">
                  <c:v>2.3604499999999999E-4</c:v>
                </c:pt>
                <c:pt idx="7996" formatCode="General">
                  <c:v>2.3606000000000001E-4</c:v>
                </c:pt>
                <c:pt idx="7997" formatCode="General">
                  <c:v>2.3607599999999999E-4</c:v>
                </c:pt>
                <c:pt idx="7998" formatCode="General">
                  <c:v>2.3609299999999999E-4</c:v>
                </c:pt>
                <c:pt idx="7999" formatCode="General">
                  <c:v>2.3610999999999999E-4</c:v>
                </c:pt>
                <c:pt idx="8000" formatCode="General">
                  <c:v>2.3612700000000001E-4</c:v>
                </c:pt>
                <c:pt idx="8001" formatCode="General">
                  <c:v>2.3614400000000001E-4</c:v>
                </c:pt>
                <c:pt idx="8002" formatCode="General">
                  <c:v>2.36161E-4</c:v>
                </c:pt>
                <c:pt idx="8003" formatCode="General">
                  <c:v>2.36178E-4</c:v>
                </c:pt>
                <c:pt idx="8004" formatCode="General">
                  <c:v>2.3618900000000001E-4</c:v>
                </c:pt>
                <c:pt idx="8005" formatCode="General">
                  <c:v>2.3620100000000001E-4</c:v>
                </c:pt>
                <c:pt idx="8006" formatCode="General">
                  <c:v>2.3621199999999999E-4</c:v>
                </c:pt>
                <c:pt idx="8007" formatCode="General">
                  <c:v>2.36223E-4</c:v>
                </c:pt>
                <c:pt idx="8008" formatCode="General">
                  <c:v>2.3624E-4</c:v>
                </c:pt>
                <c:pt idx="8009" formatCode="General">
                  <c:v>2.3625299999999999E-4</c:v>
                </c:pt>
                <c:pt idx="8010" formatCode="General">
                  <c:v>2.36266E-4</c:v>
                </c:pt>
                <c:pt idx="8011" formatCode="General">
                  <c:v>2.3628000000000001E-4</c:v>
                </c:pt>
                <c:pt idx="8012" formatCode="General">
                  <c:v>2.36293E-4</c:v>
                </c:pt>
                <c:pt idx="8013" formatCode="General">
                  <c:v>2.3630600000000001E-4</c:v>
                </c:pt>
                <c:pt idx="8014" formatCode="General">
                  <c:v>2.36319E-4</c:v>
                </c:pt>
                <c:pt idx="8015" formatCode="General">
                  <c:v>2.36328E-4</c:v>
                </c:pt>
                <c:pt idx="8016" formatCode="General">
                  <c:v>2.36345E-4</c:v>
                </c:pt>
                <c:pt idx="8017" formatCode="General">
                  <c:v>2.3636299999999999E-4</c:v>
                </c:pt>
                <c:pt idx="8018" formatCode="General">
                  <c:v>2.3638000000000001E-4</c:v>
                </c:pt>
                <c:pt idx="8019" formatCode="General">
                  <c:v>2.36398E-4</c:v>
                </c:pt>
                <c:pt idx="8020" formatCode="General">
                  <c:v>2.3641499999999999E-4</c:v>
                </c:pt>
                <c:pt idx="8021" formatCode="General">
                  <c:v>2.36433E-4</c:v>
                </c:pt>
                <c:pt idx="8022" formatCode="General">
                  <c:v>2.3645E-4</c:v>
                </c:pt>
                <c:pt idx="8023" formatCode="General">
                  <c:v>2.3646800000000001E-4</c:v>
                </c:pt>
                <c:pt idx="8024" formatCode="General">
                  <c:v>2.3648500000000001E-4</c:v>
                </c:pt>
                <c:pt idx="8025" formatCode="General">
                  <c:v>2.36503E-4</c:v>
                </c:pt>
                <c:pt idx="8026" formatCode="General">
                  <c:v>2.36529E-4</c:v>
                </c:pt>
                <c:pt idx="8027" formatCode="General">
                  <c:v>2.3655599999999999E-4</c:v>
                </c:pt>
                <c:pt idx="8028" formatCode="General">
                  <c:v>2.36584E-4</c:v>
                </c:pt>
                <c:pt idx="8029" formatCode="General">
                  <c:v>2.3661099999999999E-4</c:v>
                </c:pt>
                <c:pt idx="8030" formatCode="General">
                  <c:v>2.3663800000000001E-4</c:v>
                </c:pt>
                <c:pt idx="8031" formatCode="General">
                  <c:v>2.3666599999999999E-4</c:v>
                </c:pt>
                <c:pt idx="8032" formatCode="General">
                  <c:v>2.3668300000000001E-4</c:v>
                </c:pt>
                <c:pt idx="8033" formatCode="General">
                  <c:v>2.3670900000000001E-4</c:v>
                </c:pt>
                <c:pt idx="8034" formatCode="General">
                  <c:v>2.36734E-4</c:v>
                </c:pt>
                <c:pt idx="8035" formatCode="General">
                  <c:v>2.3676E-4</c:v>
                </c:pt>
                <c:pt idx="8036" formatCode="General">
                  <c:v>2.3678600000000001E-4</c:v>
                </c:pt>
                <c:pt idx="8037" formatCode="General">
                  <c:v>2.3681200000000001E-4</c:v>
                </c:pt>
                <c:pt idx="8038" formatCode="General">
                  <c:v>2.36837E-4</c:v>
                </c:pt>
                <c:pt idx="8039" formatCode="General">
                  <c:v>2.36863E-4</c:v>
                </c:pt>
                <c:pt idx="8040" formatCode="General">
                  <c:v>2.36889E-4</c:v>
                </c:pt>
                <c:pt idx="8041" formatCode="General">
                  <c:v>2.36906E-4</c:v>
                </c:pt>
                <c:pt idx="8042" formatCode="General">
                  <c:v>2.3692299999999999E-4</c:v>
                </c:pt>
                <c:pt idx="8043" formatCode="General">
                  <c:v>2.3693999999999999E-4</c:v>
                </c:pt>
                <c:pt idx="8044" formatCode="General">
                  <c:v>2.3695699999999999E-4</c:v>
                </c:pt>
                <c:pt idx="8045" formatCode="General">
                  <c:v>2.36973E-4</c:v>
                </c:pt>
                <c:pt idx="8046" formatCode="General">
                  <c:v>2.36989E-4</c:v>
                </c:pt>
                <c:pt idx="8047" formatCode="General">
                  <c:v>2.3700500000000001E-4</c:v>
                </c:pt>
                <c:pt idx="8048" formatCode="General">
                  <c:v>2.3702200000000001E-4</c:v>
                </c:pt>
                <c:pt idx="8049" formatCode="General">
                  <c:v>2.3703799999999999E-4</c:v>
                </c:pt>
                <c:pt idx="8050" formatCode="General">
                  <c:v>2.37054E-4</c:v>
                </c:pt>
                <c:pt idx="8051" formatCode="General">
                  <c:v>2.3707000000000001E-4</c:v>
                </c:pt>
                <c:pt idx="8052" formatCode="General">
                  <c:v>2.3708600000000001E-4</c:v>
                </c:pt>
                <c:pt idx="8053" formatCode="General">
                  <c:v>2.3710300000000001E-4</c:v>
                </c:pt>
                <c:pt idx="8054" formatCode="General">
                  <c:v>2.3711899999999999E-4</c:v>
                </c:pt>
                <c:pt idx="8055" formatCode="General">
                  <c:v>2.3713099999999999E-4</c:v>
                </c:pt>
                <c:pt idx="8056" formatCode="General">
                  <c:v>2.3714299999999999E-4</c:v>
                </c:pt>
                <c:pt idx="8057" formatCode="General">
                  <c:v>2.3715499999999999E-4</c:v>
                </c:pt>
                <c:pt idx="8058" formatCode="General">
                  <c:v>2.37168E-4</c:v>
                </c:pt>
                <c:pt idx="8059" formatCode="General">
                  <c:v>2.3718E-4</c:v>
                </c:pt>
                <c:pt idx="8060" formatCode="General">
                  <c:v>2.37192E-4</c:v>
                </c:pt>
                <c:pt idx="8061" formatCode="General">
                  <c:v>2.3720499999999999E-4</c:v>
                </c:pt>
                <c:pt idx="8062" formatCode="General">
                  <c:v>2.3722000000000001E-4</c:v>
                </c:pt>
                <c:pt idx="8063" formatCode="General">
                  <c:v>2.37235E-4</c:v>
                </c:pt>
                <c:pt idx="8064" formatCode="General">
                  <c:v>2.37249E-4</c:v>
                </c:pt>
                <c:pt idx="8065" formatCode="General">
                  <c:v>2.37264E-4</c:v>
                </c:pt>
                <c:pt idx="8066" formatCode="General">
                  <c:v>2.3727899999999999E-4</c:v>
                </c:pt>
                <c:pt idx="8067" formatCode="General">
                  <c:v>2.3729400000000001E-4</c:v>
                </c:pt>
                <c:pt idx="8068" formatCode="General">
                  <c:v>2.37309E-4</c:v>
                </c:pt>
                <c:pt idx="8069" formatCode="General">
                  <c:v>2.3732399999999999E-4</c:v>
                </c:pt>
                <c:pt idx="8070" formatCode="General">
                  <c:v>2.37338E-4</c:v>
                </c:pt>
                <c:pt idx="8071" formatCode="General">
                  <c:v>2.3735299999999999E-4</c:v>
                </c:pt>
                <c:pt idx="8072" formatCode="General">
                  <c:v>2.3737199999999999E-4</c:v>
                </c:pt>
                <c:pt idx="8073" formatCode="General">
                  <c:v>2.3738599999999999E-4</c:v>
                </c:pt>
                <c:pt idx="8074" formatCode="General">
                  <c:v>2.374E-4</c:v>
                </c:pt>
                <c:pt idx="8075" formatCode="General">
                  <c:v>2.3742199999999999E-4</c:v>
                </c:pt>
                <c:pt idx="8076" formatCode="General">
                  <c:v>2.37443E-4</c:v>
                </c:pt>
                <c:pt idx="8077" formatCode="General">
                  <c:v>2.37464E-4</c:v>
                </c:pt>
                <c:pt idx="8078" formatCode="General">
                  <c:v>2.37488E-4</c:v>
                </c:pt>
                <c:pt idx="8079" formatCode="General">
                  <c:v>2.3751600000000001E-4</c:v>
                </c:pt>
                <c:pt idx="8080" formatCode="General">
                  <c:v>2.3755E-4</c:v>
                </c:pt>
                <c:pt idx="8081" formatCode="General">
                  <c:v>2.37595E-4</c:v>
                </c:pt>
                <c:pt idx="8082" formatCode="General">
                  <c:v>2.3765599999999999E-4</c:v>
                </c:pt>
                <c:pt idx="8083" formatCode="General">
                  <c:v>2.3769500000000001E-4</c:v>
                </c:pt>
                <c:pt idx="8084" formatCode="General">
                  <c:v>2.3772800000000001E-4</c:v>
                </c:pt>
                <c:pt idx="8085" formatCode="General">
                  <c:v>2.3775599999999999E-4</c:v>
                </c:pt>
                <c:pt idx="8086" formatCode="General">
                  <c:v>2.3777999999999999E-4</c:v>
                </c:pt>
                <c:pt idx="8087" formatCode="General">
                  <c:v>2.37796E-4</c:v>
                </c:pt>
                <c:pt idx="8088" formatCode="General">
                  <c:v>2.3782299999999999E-4</c:v>
                </c:pt>
                <c:pt idx="8089" formatCode="General">
                  <c:v>2.37846E-4</c:v>
                </c:pt>
                <c:pt idx="8090" formatCode="General">
                  <c:v>2.37872E-4</c:v>
                </c:pt>
                <c:pt idx="8091" formatCode="General">
                  <c:v>2.3789699999999999E-4</c:v>
                </c:pt>
                <c:pt idx="8092" formatCode="General">
                  <c:v>2.37906E-4</c:v>
                </c:pt>
                <c:pt idx="8093" formatCode="General">
                  <c:v>2.3792900000000001E-4</c:v>
                </c:pt>
                <c:pt idx="8094" formatCode="General">
                  <c:v>2.3795000000000001E-4</c:v>
                </c:pt>
                <c:pt idx="8095" formatCode="General">
                  <c:v>2.37977E-4</c:v>
                </c:pt>
                <c:pt idx="8096" formatCode="General">
                  <c:v>2.3800399999999999E-4</c:v>
                </c:pt>
                <c:pt idx="8097" formatCode="General">
                  <c:v>2.3803499999999999E-4</c:v>
                </c:pt>
                <c:pt idx="8098" formatCode="General">
                  <c:v>2.3806599999999999E-4</c:v>
                </c:pt>
                <c:pt idx="8099" formatCode="General">
                  <c:v>2.38099E-4</c:v>
                </c:pt>
                <c:pt idx="8100" formatCode="General">
                  <c:v>2.38197E-4</c:v>
                </c:pt>
                <c:pt idx="8101" formatCode="General">
                  <c:v>2.3823400000000001E-4</c:v>
                </c:pt>
                <c:pt idx="8102" formatCode="General">
                  <c:v>2.38259E-4</c:v>
                </c:pt>
                <c:pt idx="8103" formatCode="General">
                  <c:v>2.3828400000000001E-4</c:v>
                </c:pt>
                <c:pt idx="8104" formatCode="General">
                  <c:v>2.3830699999999999E-4</c:v>
                </c:pt>
                <c:pt idx="8105" formatCode="General">
                  <c:v>2.3832899999999999E-4</c:v>
                </c:pt>
                <c:pt idx="8106" formatCode="General">
                  <c:v>2.38352E-4</c:v>
                </c:pt>
                <c:pt idx="8107" formatCode="General">
                  <c:v>2.3837700000000001E-4</c:v>
                </c:pt>
                <c:pt idx="8108" formatCode="General">
                  <c:v>2.38404E-4</c:v>
                </c:pt>
                <c:pt idx="8109" formatCode="General">
                  <c:v>2.3842700000000001E-4</c:v>
                </c:pt>
                <c:pt idx="8110" formatCode="General">
                  <c:v>2.3845100000000001E-4</c:v>
                </c:pt>
                <c:pt idx="8111" formatCode="General">
                  <c:v>2.3847500000000001E-4</c:v>
                </c:pt>
                <c:pt idx="8112" formatCode="General">
                  <c:v>2.38502E-4</c:v>
                </c:pt>
                <c:pt idx="8113" formatCode="General">
                  <c:v>2.38547E-4</c:v>
                </c:pt>
                <c:pt idx="8114" formatCode="General">
                  <c:v>2.3862500000000001E-4</c:v>
                </c:pt>
                <c:pt idx="8115" formatCode="General">
                  <c:v>2.38664E-4</c:v>
                </c:pt>
                <c:pt idx="8116" formatCode="General">
                  <c:v>2.387E-4</c:v>
                </c:pt>
                <c:pt idx="8117" formatCode="General">
                  <c:v>2.3872699999999999E-4</c:v>
                </c:pt>
                <c:pt idx="8118" formatCode="General">
                  <c:v>2.3876100000000001E-4</c:v>
                </c:pt>
                <c:pt idx="8119" formatCode="General">
                  <c:v>2.38786E-4</c:v>
                </c:pt>
                <c:pt idx="8120" formatCode="General">
                  <c:v>2.38815E-4</c:v>
                </c:pt>
                <c:pt idx="8121" formatCode="General">
                  <c:v>2.3884899999999999E-4</c:v>
                </c:pt>
                <c:pt idx="8122" formatCode="General">
                  <c:v>2.3887999999999999E-4</c:v>
                </c:pt>
                <c:pt idx="8123" formatCode="General">
                  <c:v>2.3891599999999999E-4</c:v>
                </c:pt>
                <c:pt idx="8124" formatCode="General">
                  <c:v>2.3902E-4</c:v>
                </c:pt>
                <c:pt idx="8125" formatCode="General">
                  <c:v>2.39053E-4</c:v>
                </c:pt>
                <c:pt idx="8126" formatCode="General">
                  <c:v>2.3908499999999999E-4</c:v>
                </c:pt>
                <c:pt idx="8127" formatCode="General">
                  <c:v>2.39106E-4</c:v>
                </c:pt>
                <c:pt idx="8128" formatCode="General">
                  <c:v>2.3912799999999999E-4</c:v>
                </c:pt>
                <c:pt idx="8129" formatCode="General">
                  <c:v>2.3915000000000001E-4</c:v>
                </c:pt>
                <c:pt idx="8130" formatCode="General">
                  <c:v>2.3917099999999999E-4</c:v>
                </c:pt>
                <c:pt idx="8131" formatCode="General">
                  <c:v>2.39189E-4</c:v>
                </c:pt>
                <c:pt idx="8132" formatCode="General">
                  <c:v>2.39204E-4</c:v>
                </c:pt>
                <c:pt idx="8133" formatCode="General">
                  <c:v>2.3922E-4</c:v>
                </c:pt>
                <c:pt idx="8134" formatCode="General">
                  <c:v>2.3923600000000001E-4</c:v>
                </c:pt>
                <c:pt idx="8135" formatCode="General">
                  <c:v>2.39251E-4</c:v>
                </c:pt>
                <c:pt idx="8136" formatCode="General">
                  <c:v>2.3926700000000001E-4</c:v>
                </c:pt>
                <c:pt idx="8137" formatCode="General">
                  <c:v>2.3928299999999999E-4</c:v>
                </c:pt>
                <c:pt idx="8138" formatCode="General">
                  <c:v>2.39299E-4</c:v>
                </c:pt>
                <c:pt idx="8139" formatCode="General">
                  <c:v>2.3931399999999999E-4</c:v>
                </c:pt>
                <c:pt idx="8140" formatCode="General">
                  <c:v>2.3933E-4</c:v>
                </c:pt>
                <c:pt idx="8141" formatCode="General">
                  <c:v>2.3934600000000001E-4</c:v>
                </c:pt>
                <c:pt idx="8142" formatCode="General">
                  <c:v>2.39361E-4</c:v>
                </c:pt>
                <c:pt idx="8143" formatCode="General">
                  <c:v>2.39375E-4</c:v>
                </c:pt>
                <c:pt idx="8144" formatCode="General">
                  <c:v>2.3939E-4</c:v>
                </c:pt>
                <c:pt idx="8145" formatCode="General">
                  <c:v>2.3940499999999999E-4</c:v>
                </c:pt>
                <c:pt idx="8146" formatCode="General">
                  <c:v>2.3942000000000001E-4</c:v>
                </c:pt>
                <c:pt idx="8147" formatCode="General">
                  <c:v>2.39435E-4</c:v>
                </c:pt>
                <c:pt idx="8148" formatCode="General">
                  <c:v>2.3944999999999999E-4</c:v>
                </c:pt>
                <c:pt idx="8149" formatCode="General">
                  <c:v>2.3946500000000001E-4</c:v>
                </c:pt>
                <c:pt idx="8150" formatCode="General">
                  <c:v>2.3948E-4</c:v>
                </c:pt>
                <c:pt idx="8151" formatCode="General">
                  <c:v>2.39495E-4</c:v>
                </c:pt>
                <c:pt idx="8152" formatCode="General">
                  <c:v>2.3950999999999999E-4</c:v>
                </c:pt>
                <c:pt idx="8153" formatCode="General">
                  <c:v>2.3952500000000001E-4</c:v>
                </c:pt>
                <c:pt idx="8154" formatCode="General">
                  <c:v>2.3954E-4</c:v>
                </c:pt>
                <c:pt idx="8155" formatCode="General">
                  <c:v>2.3955499999999999E-4</c:v>
                </c:pt>
                <c:pt idx="8156" formatCode="General">
                  <c:v>2.3957000000000001E-4</c:v>
                </c:pt>
                <c:pt idx="8157" formatCode="General">
                  <c:v>2.39585E-4</c:v>
                </c:pt>
                <c:pt idx="8158" formatCode="General">
                  <c:v>2.3960400000000001E-4</c:v>
                </c:pt>
                <c:pt idx="8159" formatCode="General">
                  <c:v>2.3962399999999999E-4</c:v>
                </c:pt>
                <c:pt idx="8160" formatCode="General">
                  <c:v>2.39643E-4</c:v>
                </c:pt>
                <c:pt idx="8161" formatCode="General">
                  <c:v>2.39662E-4</c:v>
                </c:pt>
                <c:pt idx="8162" formatCode="General">
                  <c:v>2.3968200000000001E-4</c:v>
                </c:pt>
                <c:pt idx="8163" formatCode="General">
                  <c:v>2.3970099999999999E-4</c:v>
                </c:pt>
                <c:pt idx="8164" formatCode="General">
                  <c:v>2.39721E-4</c:v>
                </c:pt>
                <c:pt idx="8165" formatCode="General">
                  <c:v>2.3975E-4</c:v>
                </c:pt>
                <c:pt idx="8166" formatCode="General">
                  <c:v>2.39779E-4</c:v>
                </c:pt>
                <c:pt idx="8167" formatCode="General">
                  <c:v>2.3980799999999999E-4</c:v>
                </c:pt>
                <c:pt idx="8168" formatCode="General">
                  <c:v>2.3983699999999999E-4</c:v>
                </c:pt>
                <c:pt idx="8169" formatCode="General">
                  <c:v>2.3987600000000001E-4</c:v>
                </c:pt>
                <c:pt idx="8170" formatCode="General">
                  <c:v>2.3991099999999999E-4</c:v>
                </c:pt>
                <c:pt idx="8171" formatCode="General">
                  <c:v>2.39955E-4</c:v>
                </c:pt>
                <c:pt idx="8172" formatCode="General">
                  <c:v>2.4000000000000001E-4</c:v>
                </c:pt>
                <c:pt idx="8173" formatCode="General">
                  <c:v>2.4004500000000001E-4</c:v>
                </c:pt>
                <c:pt idx="8174" formatCode="General">
                  <c:v>2.4008999999999999E-4</c:v>
                </c:pt>
                <c:pt idx="8175" formatCode="General">
                  <c:v>2.4013499999999999E-4</c:v>
                </c:pt>
                <c:pt idx="8176" formatCode="General">
                  <c:v>2.40194E-4</c:v>
                </c:pt>
                <c:pt idx="8177" formatCode="General">
                  <c:v>2.4025399999999999E-4</c:v>
                </c:pt>
                <c:pt idx="8178" formatCode="General">
                  <c:v>2.4031399999999999E-4</c:v>
                </c:pt>
                <c:pt idx="8179" formatCode="General">
                  <c:v>2.4037400000000001E-4</c:v>
                </c:pt>
                <c:pt idx="8180" formatCode="General">
                  <c:v>2.4044100000000001E-4</c:v>
                </c:pt>
                <c:pt idx="8181" formatCode="General">
                  <c:v>2.4050800000000001E-4</c:v>
                </c:pt>
                <c:pt idx="8182" formatCode="General">
                  <c:v>2.4055300000000001E-4</c:v>
                </c:pt>
                <c:pt idx="8183" formatCode="General">
                  <c:v>2.4064299999999999E-4</c:v>
                </c:pt>
                <c:pt idx="8184" formatCode="General">
                  <c:v>2.4073200000000001E-4</c:v>
                </c:pt>
                <c:pt idx="8185" formatCode="General">
                  <c:v>2.4082199999999999E-4</c:v>
                </c:pt>
                <c:pt idx="8186" formatCode="General">
                  <c:v>2.40912E-4</c:v>
                </c:pt>
                <c:pt idx="8187" formatCode="General">
                  <c:v>2.4100099999999999E-4</c:v>
                </c:pt>
                <c:pt idx="8188" formatCode="General">
                  <c:v>2.41091E-4</c:v>
                </c:pt>
                <c:pt idx="8189" formatCode="General">
                  <c:v>2.4121099999999999E-4</c:v>
                </c:pt>
                <c:pt idx="8190" formatCode="General">
                  <c:v>2.4133E-4</c:v>
                </c:pt>
                <c:pt idx="8191" formatCode="General">
                  <c:v>2.4144999999999999E-4</c:v>
                </c:pt>
                <c:pt idx="8192" formatCode="General">
                  <c:v>2.4156899999999999E-4</c:v>
                </c:pt>
                <c:pt idx="8193" formatCode="General">
                  <c:v>2.4168900000000001E-4</c:v>
                </c:pt>
                <c:pt idx="8194" formatCode="General">
                  <c:v>2.4180800000000001E-4</c:v>
                </c:pt>
                <c:pt idx="8195" formatCode="General">
                  <c:v>2.4192800000000001E-4</c:v>
                </c:pt>
                <c:pt idx="8196" formatCode="General">
                  <c:v>2.42048E-4</c:v>
                </c:pt>
                <c:pt idx="8197" formatCode="General">
                  <c:v>2.42227E-4</c:v>
                </c:pt>
                <c:pt idx="8198" formatCode="General">
                  <c:v>2.4240700000000001E-4</c:v>
                </c:pt>
                <c:pt idx="8199" formatCode="General">
                  <c:v>2.42587E-4</c:v>
                </c:pt>
                <c:pt idx="8200" formatCode="General">
                  <c:v>2.4276699999999999E-4</c:v>
                </c:pt>
                <c:pt idx="8201" formatCode="General">
                  <c:v>2.42947E-4</c:v>
                </c:pt>
                <c:pt idx="8202" formatCode="General">
                  <c:v>2.4312699999999999E-4</c:v>
                </c:pt>
                <c:pt idx="8203" formatCode="General">
                  <c:v>2.4330700000000001E-4</c:v>
                </c:pt>
                <c:pt idx="8204" formatCode="General">
                  <c:v>2.4348699999999999E-4</c:v>
                </c:pt>
                <c:pt idx="8205" formatCode="General">
                  <c:v>2.43637E-4</c:v>
                </c:pt>
                <c:pt idx="8206" formatCode="General">
                  <c:v>2.4378799999999999E-4</c:v>
                </c:pt>
                <c:pt idx="8207" formatCode="General">
                  <c:v>2.4393900000000001E-4</c:v>
                </c:pt>
                <c:pt idx="8208" formatCode="General">
                  <c:v>2.4408899999999999E-4</c:v>
                </c:pt>
                <c:pt idx="8209" formatCode="General">
                  <c:v>2.4424000000000001E-4</c:v>
                </c:pt>
                <c:pt idx="8210" formatCode="General">
                  <c:v>2.4438999999999998E-4</c:v>
                </c:pt>
                <c:pt idx="8211" formatCode="General">
                  <c:v>2.4454099999999997E-4</c:v>
                </c:pt>
                <c:pt idx="8212" formatCode="General">
                  <c:v>2.44653E-4</c:v>
                </c:pt>
                <c:pt idx="8213" formatCode="General">
                  <c:v>2.4479100000000001E-4</c:v>
                </c:pt>
                <c:pt idx="8214" formatCode="General">
                  <c:v>2.4489200000000003E-4</c:v>
                </c:pt>
                <c:pt idx="8215" formatCode="General">
                  <c:v>2.4499199999999997E-4</c:v>
                </c:pt>
                <c:pt idx="8216" formatCode="General">
                  <c:v>2.4509199999999998E-4</c:v>
                </c:pt>
                <c:pt idx="8217" formatCode="General">
                  <c:v>2.45193E-4</c:v>
                </c:pt>
                <c:pt idx="8218" formatCode="General">
                  <c:v>2.4526799999999998E-4</c:v>
                </c:pt>
                <c:pt idx="8219" formatCode="General">
                  <c:v>2.4534300000000003E-4</c:v>
                </c:pt>
                <c:pt idx="8220" formatCode="General">
                  <c:v>2.4541899999999998E-4</c:v>
                </c:pt>
                <c:pt idx="8221" formatCode="General">
                  <c:v>2.4549400000000002E-4</c:v>
                </c:pt>
                <c:pt idx="8222" formatCode="General">
                  <c:v>2.4555699999999998E-4</c:v>
                </c:pt>
                <c:pt idx="8223" formatCode="General">
                  <c:v>2.4561899999999998E-4</c:v>
                </c:pt>
                <c:pt idx="8224" formatCode="General">
                  <c:v>2.45682E-4</c:v>
                </c:pt>
                <c:pt idx="8225" formatCode="General">
                  <c:v>2.4574500000000001E-4</c:v>
                </c:pt>
                <c:pt idx="8226" formatCode="General">
                  <c:v>2.4579199999999999E-4</c:v>
                </c:pt>
                <c:pt idx="8227" formatCode="General">
                  <c:v>2.4583899999999998E-4</c:v>
                </c:pt>
                <c:pt idx="8228" formatCode="General">
                  <c:v>2.4588600000000001E-4</c:v>
                </c:pt>
                <c:pt idx="8229" formatCode="General">
                  <c:v>2.4593299999999999E-4</c:v>
                </c:pt>
                <c:pt idx="8230" formatCode="General">
                  <c:v>2.4598000000000003E-4</c:v>
                </c:pt>
                <c:pt idx="8231" formatCode="General">
                  <c:v>2.46016E-4</c:v>
                </c:pt>
                <c:pt idx="8232" formatCode="General">
                  <c:v>2.4604599999999998E-4</c:v>
                </c:pt>
                <c:pt idx="8233" formatCode="General">
                  <c:v>2.4607699999999998E-4</c:v>
                </c:pt>
                <c:pt idx="8234" formatCode="General">
                  <c:v>2.4610799999999998E-4</c:v>
                </c:pt>
                <c:pt idx="8235" formatCode="General">
                  <c:v>2.4613800000000002E-4</c:v>
                </c:pt>
                <c:pt idx="8236" formatCode="General">
                  <c:v>2.4616900000000002E-4</c:v>
                </c:pt>
                <c:pt idx="8237" formatCode="General">
                  <c:v>2.4618900000000001E-4</c:v>
                </c:pt>
                <c:pt idx="8238" formatCode="General">
                  <c:v>2.4621000000000002E-4</c:v>
                </c:pt>
                <c:pt idx="8239" formatCode="General">
                  <c:v>2.4623000000000001E-4</c:v>
                </c:pt>
                <c:pt idx="8240" formatCode="General">
                  <c:v>2.4625E-4</c:v>
                </c:pt>
                <c:pt idx="8241" formatCode="General">
                  <c:v>2.46271E-4</c:v>
                </c:pt>
                <c:pt idx="8242" formatCode="General">
                  <c:v>2.4629099999999999E-4</c:v>
                </c:pt>
                <c:pt idx="8243" formatCode="General">
                  <c:v>2.4631099999999998E-4</c:v>
                </c:pt>
                <c:pt idx="8244" formatCode="General">
                  <c:v>2.4632899999999999E-4</c:v>
                </c:pt>
                <c:pt idx="8245" formatCode="General">
                  <c:v>2.46343E-4</c:v>
                </c:pt>
                <c:pt idx="8246" formatCode="General">
                  <c:v>2.46357E-4</c:v>
                </c:pt>
                <c:pt idx="8247" formatCode="General">
                  <c:v>2.46371E-4</c:v>
                </c:pt>
                <c:pt idx="8248" formatCode="General">
                  <c:v>2.4638500000000001E-4</c:v>
                </c:pt>
                <c:pt idx="8249" formatCode="General">
                  <c:v>2.4639900000000001E-4</c:v>
                </c:pt>
                <c:pt idx="8250" formatCode="General">
                  <c:v>2.4641300000000001E-4</c:v>
                </c:pt>
                <c:pt idx="8251" formatCode="General">
                  <c:v>2.4642700000000002E-4</c:v>
                </c:pt>
                <c:pt idx="8252" formatCode="General">
                  <c:v>2.4644199999999998E-4</c:v>
                </c:pt>
                <c:pt idx="8253" formatCode="General">
                  <c:v>2.4645599999999999E-4</c:v>
                </c:pt>
                <c:pt idx="8254" formatCode="General">
                  <c:v>2.4646999999999999E-4</c:v>
                </c:pt>
                <c:pt idx="8255" formatCode="General">
                  <c:v>2.4648399999999999E-4</c:v>
                </c:pt>
                <c:pt idx="8256" formatCode="General">
                  <c:v>2.46498E-4</c:v>
                </c:pt>
                <c:pt idx="8257" formatCode="General">
                  <c:v>2.46512E-4</c:v>
                </c:pt>
                <c:pt idx="8258" formatCode="General">
                  <c:v>2.46526E-4</c:v>
                </c:pt>
                <c:pt idx="8259" formatCode="General">
                  <c:v>2.4654000000000001E-4</c:v>
                </c:pt>
                <c:pt idx="8260" formatCode="General">
                  <c:v>2.46553E-4</c:v>
                </c:pt>
                <c:pt idx="8261" formatCode="General">
                  <c:v>2.4656899999999998E-4</c:v>
                </c:pt>
                <c:pt idx="8262" formatCode="General">
                  <c:v>2.4658500000000001E-4</c:v>
                </c:pt>
                <c:pt idx="8263" formatCode="General">
                  <c:v>2.4660099999999999E-4</c:v>
                </c:pt>
                <c:pt idx="8264" formatCode="General">
                  <c:v>2.4661699999999997E-4</c:v>
                </c:pt>
                <c:pt idx="8265" formatCode="General">
                  <c:v>2.4663300000000001E-4</c:v>
                </c:pt>
                <c:pt idx="8266" formatCode="General">
                  <c:v>2.4664899999999999E-4</c:v>
                </c:pt>
                <c:pt idx="8267" formatCode="General">
                  <c:v>2.4666500000000002E-4</c:v>
                </c:pt>
                <c:pt idx="8268" formatCode="General">
                  <c:v>2.4668100000000001E-4</c:v>
                </c:pt>
                <c:pt idx="8269" formatCode="General">
                  <c:v>2.4669699999999999E-4</c:v>
                </c:pt>
                <c:pt idx="8270" formatCode="General">
                  <c:v>2.4671300000000002E-4</c:v>
                </c:pt>
                <c:pt idx="8271" formatCode="General">
                  <c:v>2.4672600000000001E-4</c:v>
                </c:pt>
                <c:pt idx="8272" formatCode="General">
                  <c:v>2.4674099999999997E-4</c:v>
                </c:pt>
                <c:pt idx="8273" formatCode="General">
                  <c:v>2.4675599999999999E-4</c:v>
                </c:pt>
                <c:pt idx="8274" formatCode="General">
                  <c:v>2.4677100000000001E-4</c:v>
                </c:pt>
                <c:pt idx="8275" formatCode="General">
                  <c:v>2.4678599999999998E-4</c:v>
                </c:pt>
                <c:pt idx="8276" formatCode="General">
                  <c:v>2.46801E-4</c:v>
                </c:pt>
                <c:pt idx="8277" formatCode="General">
                  <c:v>2.4681600000000002E-4</c:v>
                </c:pt>
                <c:pt idx="8278" formatCode="General">
                  <c:v>2.4683799999999998E-4</c:v>
                </c:pt>
                <c:pt idx="8279" formatCode="General">
                  <c:v>2.4685700000000001E-4</c:v>
                </c:pt>
                <c:pt idx="8280" formatCode="General">
                  <c:v>2.4688200000000003E-4</c:v>
                </c:pt>
                <c:pt idx="8281" formatCode="General">
                  <c:v>2.4690699999999999E-4</c:v>
                </c:pt>
                <c:pt idx="8282" formatCode="General">
                  <c:v>2.46939E-4</c:v>
                </c:pt>
                <c:pt idx="8283" formatCode="General">
                  <c:v>2.4697899999999998E-4</c:v>
                </c:pt>
                <c:pt idx="8284" formatCode="General">
                  <c:v>2.47063E-4</c:v>
                </c:pt>
                <c:pt idx="8285" formatCode="General">
                  <c:v>2.4709999999999999E-4</c:v>
                </c:pt>
                <c:pt idx="8286" formatCode="General">
                  <c:v>2.47132E-4</c:v>
                </c:pt>
                <c:pt idx="8287" formatCode="General">
                  <c:v>2.4716000000000001E-4</c:v>
                </c:pt>
                <c:pt idx="8288" formatCode="General">
                  <c:v>2.4718400000000001E-4</c:v>
                </c:pt>
                <c:pt idx="8289" formatCode="General">
                  <c:v>2.4720299999999998E-4</c:v>
                </c:pt>
                <c:pt idx="8290" formatCode="General">
                  <c:v>2.4722399999999999E-4</c:v>
                </c:pt>
                <c:pt idx="8291" formatCode="General">
                  <c:v>2.4724399999999998E-4</c:v>
                </c:pt>
                <c:pt idx="8292" formatCode="General">
                  <c:v>2.4726499999999998E-4</c:v>
                </c:pt>
                <c:pt idx="8293" formatCode="General">
                  <c:v>2.4728700000000001E-4</c:v>
                </c:pt>
                <c:pt idx="8294" formatCode="General">
                  <c:v>2.4730100000000001E-4</c:v>
                </c:pt>
                <c:pt idx="8295" formatCode="General">
                  <c:v>2.47321E-4</c:v>
                </c:pt>
                <c:pt idx="8296" formatCode="General">
                  <c:v>2.4734399999999998E-4</c:v>
                </c:pt>
                <c:pt idx="8297" formatCode="General">
                  <c:v>2.4736799999999998E-4</c:v>
                </c:pt>
                <c:pt idx="8298" formatCode="General">
                  <c:v>2.4739199999999998E-4</c:v>
                </c:pt>
                <c:pt idx="8299" formatCode="General">
                  <c:v>2.4741999999999999E-4</c:v>
                </c:pt>
                <c:pt idx="8300" formatCode="General">
                  <c:v>2.4744399999999998E-4</c:v>
                </c:pt>
                <c:pt idx="8301" formatCode="General">
                  <c:v>2.4747300000000001E-4</c:v>
                </c:pt>
                <c:pt idx="8302" formatCode="General">
                  <c:v>2.4750500000000002E-4</c:v>
                </c:pt>
                <c:pt idx="8303" formatCode="General">
                  <c:v>2.4754099999999999E-4</c:v>
                </c:pt>
                <c:pt idx="8304" formatCode="General">
                  <c:v>2.47645E-4</c:v>
                </c:pt>
                <c:pt idx="8305" formatCode="General">
                  <c:v>2.47679E-4</c:v>
                </c:pt>
                <c:pt idx="8306" formatCode="General">
                  <c:v>2.4770800000000002E-4</c:v>
                </c:pt>
                <c:pt idx="8307" formatCode="General">
                  <c:v>2.4773299999999998E-4</c:v>
                </c:pt>
                <c:pt idx="8308" formatCode="General">
                  <c:v>2.4775200000000001E-4</c:v>
                </c:pt>
                <c:pt idx="8309" formatCode="General">
                  <c:v>2.4777000000000002E-4</c:v>
                </c:pt>
                <c:pt idx="8310" formatCode="General">
                  <c:v>2.47789E-4</c:v>
                </c:pt>
                <c:pt idx="8311" formatCode="General">
                  <c:v>2.4780800000000002E-4</c:v>
                </c:pt>
                <c:pt idx="8312" formatCode="General">
                  <c:v>2.47827E-4</c:v>
                </c:pt>
                <c:pt idx="8313" formatCode="General">
                  <c:v>2.4784600000000003E-4</c:v>
                </c:pt>
                <c:pt idx="8314" formatCode="General">
                  <c:v>2.4786399999999998E-4</c:v>
                </c:pt>
                <c:pt idx="8315" formatCode="General">
                  <c:v>2.4788300000000001E-4</c:v>
                </c:pt>
                <c:pt idx="8316" formatCode="General">
                  <c:v>2.47896E-4</c:v>
                </c:pt>
                <c:pt idx="8317" formatCode="General">
                  <c:v>2.4790800000000003E-4</c:v>
                </c:pt>
                <c:pt idx="8318" formatCode="General">
                  <c:v>2.4792100000000001E-4</c:v>
                </c:pt>
                <c:pt idx="8319" formatCode="General">
                  <c:v>2.4793299999999999E-4</c:v>
                </c:pt>
                <c:pt idx="8320" formatCode="General">
                  <c:v>2.4794599999999997E-4</c:v>
                </c:pt>
                <c:pt idx="8321" formatCode="General">
                  <c:v>2.47958E-4</c:v>
                </c:pt>
                <c:pt idx="8322" formatCode="General">
                  <c:v>2.4797099999999999E-4</c:v>
                </c:pt>
                <c:pt idx="8323" formatCode="General">
                  <c:v>2.4798399999999998E-4</c:v>
                </c:pt>
                <c:pt idx="8324" formatCode="General">
                  <c:v>2.47996E-4</c:v>
                </c:pt>
                <c:pt idx="8325" formatCode="General">
                  <c:v>2.48013E-4</c:v>
                </c:pt>
                <c:pt idx="8326" formatCode="General">
                  <c:v>2.4802800000000002E-4</c:v>
                </c:pt>
                <c:pt idx="8327" formatCode="General">
                  <c:v>2.4804299999999998E-4</c:v>
                </c:pt>
                <c:pt idx="8328" formatCode="General">
                  <c:v>2.48058E-4</c:v>
                </c:pt>
                <c:pt idx="8329" formatCode="General">
                  <c:v>2.4807399999999998E-4</c:v>
                </c:pt>
                <c:pt idx="8330" formatCode="General">
                  <c:v>2.48089E-4</c:v>
                </c:pt>
                <c:pt idx="8331" formatCode="General">
                  <c:v>2.4810400000000002E-4</c:v>
                </c:pt>
                <c:pt idx="8332" formatCode="General">
                  <c:v>2.4812E-4</c:v>
                </c:pt>
                <c:pt idx="8333" formatCode="General">
                  <c:v>2.4813500000000002E-4</c:v>
                </c:pt>
                <c:pt idx="8334" formatCode="General">
                  <c:v>2.4814999999999999E-4</c:v>
                </c:pt>
                <c:pt idx="8335" formatCode="General">
                  <c:v>2.4816500000000001E-4</c:v>
                </c:pt>
                <c:pt idx="8336" formatCode="General">
                  <c:v>2.4817900000000001E-4</c:v>
                </c:pt>
                <c:pt idx="8337" formatCode="General">
                  <c:v>2.4819300000000001E-4</c:v>
                </c:pt>
                <c:pt idx="8338" formatCode="General">
                  <c:v>2.4821100000000003E-4</c:v>
                </c:pt>
                <c:pt idx="8339" formatCode="General">
                  <c:v>2.4821400000000002E-4</c:v>
                </c:pt>
                <c:pt idx="8340" formatCode="General">
                  <c:v>2.4822800000000002E-4</c:v>
                </c:pt>
                <c:pt idx="8341" formatCode="General">
                  <c:v>2.4824200000000003E-4</c:v>
                </c:pt>
                <c:pt idx="8342" formatCode="General">
                  <c:v>2.4825599999999998E-4</c:v>
                </c:pt>
                <c:pt idx="8343" formatCode="General">
                  <c:v>2.4826999999999998E-4</c:v>
                </c:pt>
                <c:pt idx="8344" formatCode="General">
                  <c:v>2.4828300000000002E-4</c:v>
                </c:pt>
                <c:pt idx="8345" formatCode="General">
                  <c:v>2.4829700000000003E-4</c:v>
                </c:pt>
                <c:pt idx="8346" formatCode="General">
                  <c:v>2.4831099999999997E-4</c:v>
                </c:pt>
                <c:pt idx="8347" formatCode="General">
                  <c:v>2.4832499999999998E-4</c:v>
                </c:pt>
                <c:pt idx="8348" formatCode="General">
                  <c:v>2.4833899999999998E-4</c:v>
                </c:pt>
                <c:pt idx="8349" formatCode="General">
                  <c:v>2.4835299999999999E-4</c:v>
                </c:pt>
                <c:pt idx="8350" formatCode="General">
                  <c:v>2.4836699999999999E-4</c:v>
                </c:pt>
                <c:pt idx="8351" formatCode="General">
                  <c:v>2.4838099999999999E-4</c:v>
                </c:pt>
                <c:pt idx="8352" formatCode="General">
                  <c:v>2.48395E-4</c:v>
                </c:pt>
                <c:pt idx="8353" formatCode="General">
                  <c:v>2.48409E-4</c:v>
                </c:pt>
                <c:pt idx="8354" formatCode="General">
                  <c:v>2.48423E-4</c:v>
                </c:pt>
                <c:pt idx="8355" formatCode="General">
                  <c:v>2.4843700000000001E-4</c:v>
                </c:pt>
                <c:pt idx="8356" formatCode="General">
                  <c:v>2.4845100000000001E-4</c:v>
                </c:pt>
                <c:pt idx="8357" formatCode="General">
                  <c:v>2.4846599999999998E-4</c:v>
                </c:pt>
                <c:pt idx="8358" formatCode="General">
                  <c:v>2.4847999999999998E-4</c:v>
                </c:pt>
                <c:pt idx="8359" formatCode="General">
                  <c:v>2.4849399999999998E-4</c:v>
                </c:pt>
                <c:pt idx="8360" formatCode="General">
                  <c:v>2.4850799999999999E-4</c:v>
                </c:pt>
                <c:pt idx="8361" formatCode="General">
                  <c:v>2.4852300000000001E-4</c:v>
                </c:pt>
                <c:pt idx="8362" formatCode="General">
                  <c:v>2.4853700000000001E-4</c:v>
                </c:pt>
                <c:pt idx="8363" formatCode="General">
                  <c:v>2.4855100000000001E-4</c:v>
                </c:pt>
                <c:pt idx="8364" formatCode="General">
                  <c:v>2.4856500000000002E-4</c:v>
                </c:pt>
                <c:pt idx="8365" formatCode="General">
                  <c:v>2.4857900000000002E-4</c:v>
                </c:pt>
                <c:pt idx="8366" formatCode="General">
                  <c:v>2.4859399999999999E-4</c:v>
                </c:pt>
                <c:pt idx="8367" formatCode="General">
                  <c:v>2.4860799999999999E-4</c:v>
                </c:pt>
                <c:pt idx="8368" formatCode="General">
                  <c:v>2.4862199999999999E-4</c:v>
                </c:pt>
                <c:pt idx="8369" formatCode="General">
                  <c:v>2.4863700000000001E-4</c:v>
                </c:pt>
                <c:pt idx="8370" formatCode="General">
                  <c:v>2.4865199999999998E-4</c:v>
                </c:pt>
                <c:pt idx="8371" formatCode="General">
                  <c:v>2.48667E-4</c:v>
                </c:pt>
                <c:pt idx="8372" formatCode="General">
                  <c:v>2.4868200000000002E-4</c:v>
                </c:pt>
                <c:pt idx="8373" formatCode="General">
                  <c:v>2.4869699999999998E-4</c:v>
                </c:pt>
                <c:pt idx="8374" formatCode="General">
                  <c:v>2.48719E-4</c:v>
                </c:pt>
                <c:pt idx="8375" formatCode="General">
                  <c:v>2.4874000000000001E-4</c:v>
                </c:pt>
                <c:pt idx="8376" formatCode="General">
                  <c:v>2.4876500000000002E-4</c:v>
                </c:pt>
                <c:pt idx="8377" formatCode="General">
                  <c:v>2.4878900000000002E-4</c:v>
                </c:pt>
                <c:pt idx="8378" formatCode="General">
                  <c:v>2.48819E-4</c:v>
                </c:pt>
                <c:pt idx="8379" formatCode="General">
                  <c:v>2.4885100000000002E-4</c:v>
                </c:pt>
                <c:pt idx="8380" formatCode="General">
                  <c:v>2.4890699999999998E-4</c:v>
                </c:pt>
                <c:pt idx="8381" formatCode="General">
                  <c:v>2.4896800000000002E-4</c:v>
                </c:pt>
                <c:pt idx="8382" formatCode="General">
                  <c:v>2.4900200000000001E-4</c:v>
                </c:pt>
                <c:pt idx="8383" formatCode="General">
                  <c:v>2.4903300000000001E-4</c:v>
                </c:pt>
                <c:pt idx="8384" formatCode="General">
                  <c:v>2.49053E-4</c:v>
                </c:pt>
                <c:pt idx="8385" formatCode="General">
                  <c:v>2.4908100000000001E-4</c:v>
                </c:pt>
                <c:pt idx="8386" formatCode="General">
                  <c:v>2.4910200000000001E-4</c:v>
                </c:pt>
                <c:pt idx="8387" formatCode="General">
                  <c:v>2.4912399999999998E-4</c:v>
                </c:pt>
                <c:pt idx="8388" formatCode="General">
                  <c:v>2.49146E-4</c:v>
                </c:pt>
                <c:pt idx="8389" formatCode="General">
                  <c:v>2.4917E-4</c:v>
                </c:pt>
                <c:pt idx="8390" formatCode="General">
                  <c:v>2.4919599999999998E-4</c:v>
                </c:pt>
                <c:pt idx="8391" formatCode="General">
                  <c:v>2.4919999999999999E-4</c:v>
                </c:pt>
                <c:pt idx="8392" formatCode="General">
                  <c:v>2.4922300000000002E-4</c:v>
                </c:pt>
                <c:pt idx="8393" formatCode="General">
                  <c:v>2.4924300000000001E-4</c:v>
                </c:pt>
                <c:pt idx="8394" formatCode="General">
                  <c:v>2.4926899999999999E-4</c:v>
                </c:pt>
                <c:pt idx="8395" formatCode="General">
                  <c:v>2.4929500000000002E-4</c:v>
                </c:pt>
                <c:pt idx="8396" formatCode="General">
                  <c:v>2.49318E-4</c:v>
                </c:pt>
                <c:pt idx="8397" formatCode="General">
                  <c:v>2.4934300000000001E-4</c:v>
                </c:pt>
                <c:pt idx="8398" formatCode="General">
                  <c:v>2.4937100000000002E-4</c:v>
                </c:pt>
                <c:pt idx="8399" formatCode="General">
                  <c:v>2.49404E-4</c:v>
                </c:pt>
                <c:pt idx="8400" formatCode="General">
                  <c:v>2.49442E-4</c:v>
                </c:pt>
                <c:pt idx="8401" formatCode="General">
                  <c:v>2.4954699999999997E-4</c:v>
                </c:pt>
                <c:pt idx="8402" formatCode="General">
                  <c:v>2.4957899999999999E-4</c:v>
                </c:pt>
                <c:pt idx="8403" formatCode="General">
                  <c:v>2.4960100000000001E-4</c:v>
                </c:pt>
                <c:pt idx="8404" formatCode="General">
                  <c:v>2.4962500000000001E-4</c:v>
                </c:pt>
                <c:pt idx="8405" formatCode="General">
                  <c:v>2.4964600000000002E-4</c:v>
                </c:pt>
                <c:pt idx="8406" formatCode="General">
                  <c:v>2.49666E-4</c:v>
                </c:pt>
                <c:pt idx="8407" formatCode="General">
                  <c:v>2.4968599999999999E-4</c:v>
                </c:pt>
                <c:pt idx="8408" formatCode="General">
                  <c:v>2.4970599999999998E-4</c:v>
                </c:pt>
                <c:pt idx="8409" formatCode="General">
                  <c:v>2.4971999999999999E-4</c:v>
                </c:pt>
                <c:pt idx="8410" formatCode="General">
                  <c:v>2.4973600000000002E-4</c:v>
                </c:pt>
                <c:pt idx="8411" formatCode="General">
                  <c:v>2.4975300000000002E-4</c:v>
                </c:pt>
                <c:pt idx="8412" formatCode="General">
                  <c:v>2.49769E-4</c:v>
                </c:pt>
                <c:pt idx="8413" formatCode="General">
                  <c:v>2.4978499999999998E-4</c:v>
                </c:pt>
                <c:pt idx="8414" formatCode="General">
                  <c:v>2.4980100000000002E-4</c:v>
                </c:pt>
                <c:pt idx="8415" formatCode="General">
                  <c:v>2.4981800000000001E-4</c:v>
                </c:pt>
                <c:pt idx="8416" formatCode="General">
                  <c:v>2.4983399999999999E-4</c:v>
                </c:pt>
                <c:pt idx="8417" formatCode="General">
                  <c:v>2.4984999999999997E-4</c:v>
                </c:pt>
                <c:pt idx="8418" formatCode="General">
                  <c:v>2.49862E-4</c:v>
                </c:pt>
                <c:pt idx="8419" formatCode="General">
                  <c:v>2.4987400000000003E-4</c:v>
                </c:pt>
                <c:pt idx="8420" formatCode="General">
                  <c:v>2.49886E-4</c:v>
                </c:pt>
                <c:pt idx="8421" formatCode="General">
                  <c:v>2.4989700000000001E-4</c:v>
                </c:pt>
                <c:pt idx="8422" formatCode="General">
                  <c:v>2.4990899999999998E-4</c:v>
                </c:pt>
                <c:pt idx="8423" formatCode="General">
                  <c:v>2.4992100000000001E-4</c:v>
                </c:pt>
                <c:pt idx="8424" formatCode="General">
                  <c:v>2.4993299999999998E-4</c:v>
                </c:pt>
                <c:pt idx="8425" formatCode="General">
                  <c:v>2.4994500000000001E-4</c:v>
                </c:pt>
                <c:pt idx="8426" formatCode="General">
                  <c:v>2.4995699999999998E-4</c:v>
                </c:pt>
                <c:pt idx="8427" formatCode="General">
                  <c:v>2.49969E-4</c:v>
                </c:pt>
                <c:pt idx="8428" formatCode="General">
                  <c:v>2.4998000000000002E-4</c:v>
                </c:pt>
                <c:pt idx="8429" formatCode="General">
                  <c:v>2.4999199999999999E-4</c:v>
                </c:pt>
                <c:pt idx="8430" formatCode="General">
                  <c:v>2.5000400000000001E-4</c:v>
                </c:pt>
                <c:pt idx="8431" formatCode="General">
                  <c:v>2.5001599999999999E-4</c:v>
                </c:pt>
                <c:pt idx="8432" formatCode="General">
                  <c:v>2.5002800000000001E-4</c:v>
                </c:pt>
                <c:pt idx="8433" formatCode="General">
                  <c:v>2.5003999999999998E-4</c:v>
                </c:pt>
                <c:pt idx="8434" formatCode="General">
                  <c:v>2.50055E-4</c:v>
                </c:pt>
                <c:pt idx="8435" formatCode="General">
                  <c:v>2.5007000000000002E-4</c:v>
                </c:pt>
                <c:pt idx="8436" formatCode="General">
                  <c:v>2.5008499999999999E-4</c:v>
                </c:pt>
                <c:pt idx="8437" formatCode="General">
                  <c:v>2.5010100000000002E-4</c:v>
                </c:pt>
                <c:pt idx="8438" formatCode="General">
                  <c:v>2.5011599999999999E-4</c:v>
                </c:pt>
                <c:pt idx="8439" formatCode="General">
                  <c:v>2.5013100000000001E-4</c:v>
                </c:pt>
                <c:pt idx="8440" formatCode="General">
                  <c:v>2.5014599999999997E-4</c:v>
                </c:pt>
                <c:pt idx="8441" formatCode="General">
                  <c:v>2.5016200000000001E-4</c:v>
                </c:pt>
                <c:pt idx="8442" formatCode="General">
                  <c:v>2.5017699999999997E-4</c:v>
                </c:pt>
                <c:pt idx="8443" formatCode="General">
                  <c:v>2.5019199999999999E-4</c:v>
                </c:pt>
                <c:pt idx="8444" formatCode="General">
                  <c:v>2.5020700000000001E-4</c:v>
                </c:pt>
                <c:pt idx="8445" formatCode="General">
                  <c:v>2.5022999999999999E-4</c:v>
                </c:pt>
                <c:pt idx="8446" formatCode="General">
                  <c:v>2.5025299999999998E-4</c:v>
                </c:pt>
                <c:pt idx="8447" formatCode="General">
                  <c:v>2.5027600000000001E-4</c:v>
                </c:pt>
                <c:pt idx="8448" formatCode="General">
                  <c:v>2.5029400000000003E-4</c:v>
                </c:pt>
                <c:pt idx="8449" formatCode="General">
                  <c:v>2.5031400000000002E-4</c:v>
                </c:pt>
                <c:pt idx="8450" formatCode="General">
                  <c:v>2.5033400000000001E-4</c:v>
                </c:pt>
                <c:pt idx="8451" formatCode="General">
                  <c:v>2.5036500000000001E-4</c:v>
                </c:pt>
                <c:pt idx="8452" formatCode="General">
                  <c:v>2.5039499999999999E-4</c:v>
                </c:pt>
                <c:pt idx="8453" formatCode="General">
                  <c:v>2.5042599999999999E-4</c:v>
                </c:pt>
                <c:pt idx="8454" formatCode="General">
                  <c:v>2.5045599999999998E-4</c:v>
                </c:pt>
                <c:pt idx="8455" formatCode="General">
                  <c:v>2.5048699999999998E-4</c:v>
                </c:pt>
                <c:pt idx="8456" formatCode="General">
                  <c:v>2.5052700000000001E-4</c:v>
                </c:pt>
                <c:pt idx="8457" formatCode="General">
                  <c:v>2.50568E-4</c:v>
                </c:pt>
                <c:pt idx="8458" formatCode="General">
                  <c:v>2.5060799999999998E-4</c:v>
                </c:pt>
                <c:pt idx="8459" formatCode="General">
                  <c:v>2.5065899999999997E-4</c:v>
                </c:pt>
                <c:pt idx="8460" formatCode="General">
                  <c:v>2.5071000000000002E-4</c:v>
                </c:pt>
                <c:pt idx="8461" formatCode="General">
                  <c:v>2.5076100000000001E-4</c:v>
                </c:pt>
                <c:pt idx="8462" formatCode="General">
                  <c:v>2.50812E-4</c:v>
                </c:pt>
                <c:pt idx="8463" formatCode="General">
                  <c:v>2.5086200000000003E-4</c:v>
                </c:pt>
                <c:pt idx="8464" formatCode="General">
                  <c:v>2.5091300000000001E-4</c:v>
                </c:pt>
                <c:pt idx="8465" formatCode="General">
                  <c:v>2.50981E-4</c:v>
                </c:pt>
                <c:pt idx="8466" formatCode="General">
                  <c:v>2.5104899999999999E-4</c:v>
                </c:pt>
                <c:pt idx="8467" formatCode="General">
                  <c:v>2.5111600000000001E-4</c:v>
                </c:pt>
                <c:pt idx="8468" formatCode="General">
                  <c:v>2.51177E-4</c:v>
                </c:pt>
                <c:pt idx="8469" formatCode="General">
                  <c:v>2.5125899999999999E-4</c:v>
                </c:pt>
                <c:pt idx="8470" formatCode="General">
                  <c:v>2.5134000000000002E-4</c:v>
                </c:pt>
                <c:pt idx="8471" formatCode="General">
                  <c:v>2.5142099999999999E-4</c:v>
                </c:pt>
                <c:pt idx="8472" formatCode="General">
                  <c:v>2.5147499999999997E-4</c:v>
                </c:pt>
                <c:pt idx="8473" formatCode="General">
                  <c:v>2.5158400000000001E-4</c:v>
                </c:pt>
                <c:pt idx="8474" formatCode="General">
                  <c:v>2.5169199999999997E-4</c:v>
                </c:pt>
                <c:pt idx="8475" formatCode="General">
                  <c:v>2.5179999999999999E-4</c:v>
                </c:pt>
                <c:pt idx="8476" formatCode="General">
                  <c:v>2.5190899999999998E-4</c:v>
                </c:pt>
                <c:pt idx="8477" formatCode="General">
                  <c:v>2.52017E-4</c:v>
                </c:pt>
                <c:pt idx="8478" formatCode="General">
                  <c:v>2.5213900000000002E-4</c:v>
                </c:pt>
                <c:pt idx="8479" formatCode="General">
                  <c:v>2.5226099999999999E-4</c:v>
                </c:pt>
                <c:pt idx="8480" formatCode="General">
                  <c:v>2.5242299999999999E-4</c:v>
                </c:pt>
                <c:pt idx="8481" formatCode="General">
                  <c:v>2.5258600000000001E-4</c:v>
                </c:pt>
                <c:pt idx="8482" formatCode="General">
                  <c:v>2.5266699999999998E-4</c:v>
                </c:pt>
                <c:pt idx="8483" formatCode="General">
                  <c:v>2.5281400000000002E-4</c:v>
                </c:pt>
                <c:pt idx="8484" formatCode="General">
                  <c:v>2.5296200000000002E-4</c:v>
                </c:pt>
                <c:pt idx="8485" formatCode="General">
                  <c:v>2.5310900000000001E-4</c:v>
                </c:pt>
                <c:pt idx="8486" formatCode="General">
                  <c:v>2.53257E-4</c:v>
                </c:pt>
                <c:pt idx="8487" formatCode="General">
                  <c:v>2.5340399999999999E-4</c:v>
                </c:pt>
                <c:pt idx="8488" formatCode="General">
                  <c:v>2.5355199999999999E-4</c:v>
                </c:pt>
                <c:pt idx="8489" formatCode="General">
                  <c:v>2.5369900000000003E-4</c:v>
                </c:pt>
                <c:pt idx="8490" formatCode="General">
                  <c:v>2.5384700000000002E-4</c:v>
                </c:pt>
                <c:pt idx="8491" formatCode="General">
                  <c:v>2.5399400000000001E-4</c:v>
                </c:pt>
                <c:pt idx="8492" formatCode="General">
                  <c:v>2.5414200000000001E-4</c:v>
                </c:pt>
                <c:pt idx="8493" formatCode="General">
                  <c:v>2.5429199999999998E-4</c:v>
                </c:pt>
                <c:pt idx="8494" formatCode="General">
                  <c:v>2.5444600000000002E-4</c:v>
                </c:pt>
                <c:pt idx="8495" formatCode="General">
                  <c:v>2.5460100000000002E-4</c:v>
                </c:pt>
                <c:pt idx="8496" formatCode="General">
                  <c:v>2.5470400000000002E-4</c:v>
                </c:pt>
                <c:pt idx="8497" formatCode="General">
                  <c:v>2.5480700000000002E-4</c:v>
                </c:pt>
                <c:pt idx="8498" formatCode="General">
                  <c:v>2.5491000000000001E-4</c:v>
                </c:pt>
                <c:pt idx="8499" formatCode="General">
                  <c:v>2.5501300000000001E-4</c:v>
                </c:pt>
                <c:pt idx="8500" formatCode="General">
                  <c:v>2.5511099999999998E-4</c:v>
                </c:pt>
                <c:pt idx="8501" formatCode="General">
                  <c:v>2.5520399999999998E-4</c:v>
                </c:pt>
                <c:pt idx="8502" formatCode="General">
                  <c:v>2.5529699999999998E-4</c:v>
                </c:pt>
                <c:pt idx="8503" formatCode="General">
                  <c:v>2.5538999999999998E-4</c:v>
                </c:pt>
                <c:pt idx="8504" formatCode="General">
                  <c:v>2.5548299999999998E-4</c:v>
                </c:pt>
                <c:pt idx="8505" formatCode="General">
                  <c:v>2.5557500000000002E-4</c:v>
                </c:pt>
                <c:pt idx="8506" formatCode="General">
                  <c:v>2.5566800000000002E-4</c:v>
                </c:pt>
                <c:pt idx="8507" formatCode="General">
                  <c:v>2.5573799999999998E-4</c:v>
                </c:pt>
                <c:pt idx="8508" formatCode="General">
                  <c:v>2.55808E-4</c:v>
                </c:pt>
                <c:pt idx="8509" formatCode="General">
                  <c:v>2.5586899999999999E-4</c:v>
                </c:pt>
                <c:pt idx="8510" formatCode="General">
                  <c:v>2.5593099999999999E-4</c:v>
                </c:pt>
                <c:pt idx="8511" formatCode="General">
                  <c:v>2.5599299999999999E-4</c:v>
                </c:pt>
                <c:pt idx="8512" formatCode="General">
                  <c:v>2.5605499999999999E-4</c:v>
                </c:pt>
                <c:pt idx="8513" formatCode="General">
                  <c:v>2.5611699999999999E-4</c:v>
                </c:pt>
                <c:pt idx="8514" formatCode="General">
                  <c:v>2.5617899999999999E-4</c:v>
                </c:pt>
                <c:pt idx="8515" formatCode="General">
                  <c:v>2.5624099999999999E-4</c:v>
                </c:pt>
                <c:pt idx="8516" formatCode="General">
                  <c:v>2.5630299999999999E-4</c:v>
                </c:pt>
                <c:pt idx="8517" formatCode="General">
                  <c:v>2.5634900000000001E-4</c:v>
                </c:pt>
                <c:pt idx="8518" formatCode="General">
                  <c:v>2.5639499999999997E-4</c:v>
                </c:pt>
                <c:pt idx="8519" formatCode="General">
                  <c:v>2.5644200000000001E-4</c:v>
                </c:pt>
                <c:pt idx="8520" formatCode="General">
                  <c:v>2.5648799999999997E-4</c:v>
                </c:pt>
                <c:pt idx="8521" formatCode="General">
                  <c:v>2.5653500000000001E-4</c:v>
                </c:pt>
                <c:pt idx="8522" formatCode="General">
                  <c:v>2.5658099999999997E-4</c:v>
                </c:pt>
                <c:pt idx="8523" formatCode="General">
                  <c:v>2.5662699999999999E-4</c:v>
                </c:pt>
                <c:pt idx="8524" formatCode="General">
                  <c:v>2.5667399999999998E-4</c:v>
                </c:pt>
                <c:pt idx="8525" formatCode="General">
                  <c:v>2.5671500000000002E-4</c:v>
                </c:pt>
                <c:pt idx="8526" formatCode="General">
                  <c:v>2.5675600000000002E-4</c:v>
                </c:pt>
                <c:pt idx="8527" formatCode="General">
                  <c:v>2.5679799999999998E-4</c:v>
                </c:pt>
                <c:pt idx="8528" formatCode="General">
                  <c:v>2.5683900000000003E-4</c:v>
                </c:pt>
                <c:pt idx="8529" formatCode="General">
                  <c:v>2.5687000000000003E-4</c:v>
                </c:pt>
                <c:pt idx="8530" formatCode="General">
                  <c:v>2.5690100000000003E-4</c:v>
                </c:pt>
                <c:pt idx="8531" formatCode="General">
                  <c:v>2.5693200000000003E-4</c:v>
                </c:pt>
                <c:pt idx="8532" formatCode="General">
                  <c:v>2.5696200000000001E-4</c:v>
                </c:pt>
                <c:pt idx="8533" formatCode="General">
                  <c:v>2.5699300000000001E-4</c:v>
                </c:pt>
                <c:pt idx="8534" formatCode="General">
                  <c:v>2.5701899999999999E-4</c:v>
                </c:pt>
                <c:pt idx="8535" formatCode="General">
                  <c:v>2.5704100000000001E-4</c:v>
                </c:pt>
                <c:pt idx="8536" formatCode="General">
                  <c:v>2.5706399999999999E-4</c:v>
                </c:pt>
                <c:pt idx="8537" formatCode="General">
                  <c:v>2.5708600000000001E-4</c:v>
                </c:pt>
                <c:pt idx="8538" formatCode="General">
                  <c:v>2.5710799999999998E-4</c:v>
                </c:pt>
                <c:pt idx="8539" formatCode="General">
                  <c:v>2.5713100000000002E-4</c:v>
                </c:pt>
                <c:pt idx="8540" formatCode="General">
                  <c:v>2.5715299999999998E-4</c:v>
                </c:pt>
                <c:pt idx="8541" formatCode="General">
                  <c:v>2.5717600000000002E-4</c:v>
                </c:pt>
                <c:pt idx="8542" formatCode="General">
                  <c:v>2.5719799999999999E-4</c:v>
                </c:pt>
                <c:pt idx="8543" formatCode="General">
                  <c:v>2.5722100000000002E-4</c:v>
                </c:pt>
                <c:pt idx="8544" formatCode="General">
                  <c:v>2.5723599999999999E-4</c:v>
                </c:pt>
                <c:pt idx="8545" formatCode="General">
                  <c:v>2.57254E-4</c:v>
                </c:pt>
                <c:pt idx="8546" formatCode="General">
                  <c:v>2.57271E-4</c:v>
                </c:pt>
                <c:pt idx="8547" formatCode="General">
                  <c:v>2.5728799999999999E-4</c:v>
                </c:pt>
                <c:pt idx="8548" formatCode="General">
                  <c:v>2.5730499999999999E-4</c:v>
                </c:pt>
                <c:pt idx="8549" formatCode="General">
                  <c:v>2.5732199999999999E-4</c:v>
                </c:pt>
                <c:pt idx="8550" formatCode="General">
                  <c:v>2.5733899999999998E-4</c:v>
                </c:pt>
                <c:pt idx="8551" formatCode="General">
                  <c:v>2.5735599999999998E-4</c:v>
                </c:pt>
                <c:pt idx="8552" formatCode="General">
                  <c:v>2.5737299999999998E-4</c:v>
                </c:pt>
                <c:pt idx="8553" formatCode="General">
                  <c:v>2.5738999999999997E-4</c:v>
                </c:pt>
                <c:pt idx="8554" formatCode="General">
                  <c:v>2.5740700000000002E-4</c:v>
                </c:pt>
                <c:pt idx="8555" formatCode="General">
                  <c:v>2.5742400000000002E-4</c:v>
                </c:pt>
                <c:pt idx="8556" formatCode="General">
                  <c:v>2.5743800000000002E-4</c:v>
                </c:pt>
                <c:pt idx="8557" formatCode="General">
                  <c:v>2.5745199999999997E-4</c:v>
                </c:pt>
                <c:pt idx="8558" formatCode="General">
                  <c:v>2.5746599999999998E-4</c:v>
                </c:pt>
                <c:pt idx="8559" formatCode="General">
                  <c:v>2.5747999999999998E-4</c:v>
                </c:pt>
                <c:pt idx="8560" formatCode="General">
                  <c:v>2.5749399999999998E-4</c:v>
                </c:pt>
                <c:pt idx="8561" formatCode="General">
                  <c:v>2.5750799999999999E-4</c:v>
                </c:pt>
                <c:pt idx="8562" formatCode="General">
                  <c:v>2.5752199999999999E-4</c:v>
                </c:pt>
                <c:pt idx="8563" formatCode="General">
                  <c:v>2.57536E-4</c:v>
                </c:pt>
                <c:pt idx="8564" formatCode="General">
                  <c:v>2.5755E-4</c:v>
                </c:pt>
                <c:pt idx="8565" formatCode="General">
                  <c:v>2.57564E-4</c:v>
                </c:pt>
                <c:pt idx="8566" formatCode="General">
                  <c:v>2.57581E-4</c:v>
                </c:pt>
                <c:pt idx="8567" formatCode="General">
                  <c:v>2.5759600000000002E-4</c:v>
                </c:pt>
                <c:pt idx="8568" formatCode="General">
                  <c:v>2.57612E-4</c:v>
                </c:pt>
                <c:pt idx="8569" formatCode="General">
                  <c:v>2.5762700000000002E-4</c:v>
                </c:pt>
                <c:pt idx="8570" formatCode="General">
                  <c:v>2.57643E-4</c:v>
                </c:pt>
                <c:pt idx="8571" formatCode="General">
                  <c:v>2.5765800000000002E-4</c:v>
                </c:pt>
                <c:pt idx="8572" formatCode="General">
                  <c:v>2.57681E-4</c:v>
                </c:pt>
                <c:pt idx="8573" formatCode="General">
                  <c:v>2.5769699999999998E-4</c:v>
                </c:pt>
                <c:pt idx="8574" formatCode="General">
                  <c:v>2.5771799999999999E-4</c:v>
                </c:pt>
                <c:pt idx="8575" formatCode="General">
                  <c:v>2.5774000000000001E-4</c:v>
                </c:pt>
                <c:pt idx="8576" formatCode="General">
                  <c:v>2.5776199999999998E-4</c:v>
                </c:pt>
                <c:pt idx="8577" formatCode="General">
                  <c:v>2.5779299999999998E-4</c:v>
                </c:pt>
                <c:pt idx="8578" formatCode="General">
                  <c:v>2.57822E-4</c:v>
                </c:pt>
                <c:pt idx="8579" formatCode="General">
                  <c:v>2.5786899999999998E-4</c:v>
                </c:pt>
                <c:pt idx="8580" formatCode="General">
                  <c:v>2.5794400000000002E-4</c:v>
                </c:pt>
                <c:pt idx="8581" formatCode="General">
                  <c:v>2.5798900000000003E-4</c:v>
                </c:pt>
                <c:pt idx="8582" formatCode="General">
                  <c:v>2.5802300000000002E-4</c:v>
                </c:pt>
                <c:pt idx="8583" formatCode="General">
                  <c:v>2.5805499999999998E-4</c:v>
                </c:pt>
                <c:pt idx="8584" formatCode="General">
                  <c:v>2.5808299999999999E-4</c:v>
                </c:pt>
                <c:pt idx="8585" formatCode="General">
                  <c:v>2.58108E-4</c:v>
                </c:pt>
                <c:pt idx="8586" formatCode="General">
                  <c:v>2.5813700000000003E-4</c:v>
                </c:pt>
                <c:pt idx="8587" formatCode="General">
                  <c:v>2.5816599999999999E-4</c:v>
                </c:pt>
                <c:pt idx="8588" formatCode="General">
                  <c:v>2.5819299999999999E-4</c:v>
                </c:pt>
                <c:pt idx="8589" formatCode="General">
                  <c:v>2.5819999999999999E-4</c:v>
                </c:pt>
                <c:pt idx="8590" formatCode="General">
                  <c:v>2.58225E-4</c:v>
                </c:pt>
                <c:pt idx="8591" formatCode="General">
                  <c:v>2.5824499999999999E-4</c:v>
                </c:pt>
                <c:pt idx="8592" formatCode="General">
                  <c:v>2.58266E-4</c:v>
                </c:pt>
                <c:pt idx="8593" formatCode="General">
                  <c:v>2.5829599999999998E-4</c:v>
                </c:pt>
                <c:pt idx="8594" formatCode="General">
                  <c:v>2.58325E-4</c:v>
                </c:pt>
                <c:pt idx="8595" formatCode="General">
                  <c:v>2.5835700000000002E-4</c:v>
                </c:pt>
                <c:pt idx="8596" formatCode="General">
                  <c:v>2.5839100000000001E-4</c:v>
                </c:pt>
                <c:pt idx="8597" formatCode="General">
                  <c:v>2.5843099999999999E-4</c:v>
                </c:pt>
                <c:pt idx="8598" formatCode="General">
                  <c:v>2.5847700000000001E-4</c:v>
                </c:pt>
                <c:pt idx="8599" formatCode="General">
                  <c:v>2.58559E-4</c:v>
                </c:pt>
                <c:pt idx="8600" formatCode="General">
                  <c:v>2.5859400000000001E-4</c:v>
                </c:pt>
                <c:pt idx="8601" formatCode="General">
                  <c:v>2.58628E-4</c:v>
                </c:pt>
                <c:pt idx="8602" formatCode="General">
                  <c:v>2.58655E-4</c:v>
                </c:pt>
                <c:pt idx="8603" formatCode="General">
                  <c:v>2.5867499999999999E-4</c:v>
                </c:pt>
                <c:pt idx="8604" formatCode="General">
                  <c:v>2.5869499999999998E-4</c:v>
                </c:pt>
                <c:pt idx="8605" formatCode="General">
                  <c:v>2.58717E-4</c:v>
                </c:pt>
                <c:pt idx="8606" formatCode="General">
                  <c:v>2.58738E-4</c:v>
                </c:pt>
                <c:pt idx="8607" formatCode="General">
                  <c:v>2.5876000000000002E-4</c:v>
                </c:pt>
                <c:pt idx="8608" formatCode="General">
                  <c:v>2.5878199999999999E-4</c:v>
                </c:pt>
                <c:pt idx="8609" formatCode="General">
                  <c:v>2.5879599999999999E-4</c:v>
                </c:pt>
                <c:pt idx="8610" formatCode="General">
                  <c:v>2.5881100000000001E-4</c:v>
                </c:pt>
                <c:pt idx="8611" formatCode="General">
                  <c:v>2.5882900000000003E-4</c:v>
                </c:pt>
                <c:pt idx="8612" formatCode="General">
                  <c:v>2.58848E-4</c:v>
                </c:pt>
                <c:pt idx="8613" formatCode="General">
                  <c:v>2.58862E-4</c:v>
                </c:pt>
                <c:pt idx="8614" formatCode="General">
                  <c:v>2.5887499999999999E-4</c:v>
                </c:pt>
                <c:pt idx="8615" formatCode="General">
                  <c:v>2.5888899999999999E-4</c:v>
                </c:pt>
                <c:pt idx="8616" formatCode="General">
                  <c:v>2.58903E-4</c:v>
                </c:pt>
                <c:pt idx="8617" formatCode="General">
                  <c:v>2.58917E-4</c:v>
                </c:pt>
                <c:pt idx="8618" formatCode="General">
                  <c:v>2.58931E-4</c:v>
                </c:pt>
                <c:pt idx="8619" formatCode="General">
                  <c:v>2.5894500000000001E-4</c:v>
                </c:pt>
                <c:pt idx="8620" formatCode="General">
                  <c:v>2.5895900000000001E-4</c:v>
                </c:pt>
                <c:pt idx="8621" formatCode="General">
                  <c:v>2.5897799999999999E-4</c:v>
                </c:pt>
                <c:pt idx="8622" formatCode="General">
                  <c:v>2.58996E-4</c:v>
                </c:pt>
                <c:pt idx="8623" formatCode="General">
                  <c:v>2.5901500000000003E-4</c:v>
                </c:pt>
                <c:pt idx="8624" formatCode="General">
                  <c:v>2.5903299999999998E-4</c:v>
                </c:pt>
                <c:pt idx="8625" formatCode="General">
                  <c:v>2.5905200000000001E-4</c:v>
                </c:pt>
                <c:pt idx="8626" formatCode="General">
                  <c:v>2.5907000000000003E-4</c:v>
                </c:pt>
                <c:pt idx="8627" formatCode="General">
                  <c:v>2.59089E-4</c:v>
                </c:pt>
                <c:pt idx="8628" formatCode="General">
                  <c:v>2.5910799999999997E-4</c:v>
                </c:pt>
                <c:pt idx="8629" formatCode="General">
                  <c:v>2.5912599999999999E-4</c:v>
                </c:pt>
                <c:pt idx="8630" formatCode="General">
                  <c:v>2.5914500000000001E-4</c:v>
                </c:pt>
                <c:pt idx="8631" formatCode="General">
                  <c:v>2.5916399999999999E-4</c:v>
                </c:pt>
                <c:pt idx="8632" formatCode="General">
                  <c:v>2.5917900000000001E-4</c:v>
                </c:pt>
                <c:pt idx="8633" formatCode="General">
                  <c:v>2.5920199999999999E-4</c:v>
                </c:pt>
                <c:pt idx="8634" formatCode="General">
                  <c:v>2.5922400000000001E-4</c:v>
                </c:pt>
                <c:pt idx="8635" formatCode="General">
                  <c:v>2.5924699999999999E-4</c:v>
                </c:pt>
                <c:pt idx="8636" formatCode="General">
                  <c:v>2.5926900000000001E-4</c:v>
                </c:pt>
                <c:pt idx="8637" formatCode="General">
                  <c:v>2.59292E-4</c:v>
                </c:pt>
                <c:pt idx="8638" formatCode="General">
                  <c:v>2.5931400000000002E-4</c:v>
                </c:pt>
                <c:pt idx="8639" formatCode="General">
                  <c:v>2.5933599999999998E-4</c:v>
                </c:pt>
                <c:pt idx="8640" formatCode="General">
                  <c:v>2.5935900000000002E-4</c:v>
                </c:pt>
                <c:pt idx="8641" formatCode="General">
                  <c:v>2.5938099999999999E-4</c:v>
                </c:pt>
                <c:pt idx="8642" formatCode="General">
                  <c:v>2.5940700000000002E-4</c:v>
                </c:pt>
                <c:pt idx="8643" formatCode="General">
                  <c:v>2.5943800000000002E-4</c:v>
                </c:pt>
                <c:pt idx="8644" formatCode="General">
                  <c:v>2.59468E-4</c:v>
                </c:pt>
                <c:pt idx="8645" formatCode="General">
                  <c:v>2.59499E-4</c:v>
                </c:pt>
                <c:pt idx="8646" formatCode="General">
                  <c:v>2.5953E-4</c:v>
                </c:pt>
                <c:pt idx="8647" formatCode="General">
                  <c:v>2.59561E-4</c:v>
                </c:pt>
                <c:pt idx="8648" formatCode="General">
                  <c:v>2.5960300000000001E-4</c:v>
                </c:pt>
                <c:pt idx="8649" formatCode="General">
                  <c:v>2.5964400000000001E-4</c:v>
                </c:pt>
                <c:pt idx="8650" formatCode="General">
                  <c:v>2.59685E-4</c:v>
                </c:pt>
                <c:pt idx="8651" formatCode="General">
                  <c:v>2.59726E-4</c:v>
                </c:pt>
                <c:pt idx="8652" formatCode="General">
                  <c:v>2.5976500000000002E-4</c:v>
                </c:pt>
                <c:pt idx="8653" formatCode="General">
                  <c:v>2.5980399999999998E-4</c:v>
                </c:pt>
                <c:pt idx="8654" formatCode="General">
                  <c:v>2.5985500000000003E-4</c:v>
                </c:pt>
                <c:pt idx="8655" formatCode="General">
                  <c:v>2.5990699999999998E-4</c:v>
                </c:pt>
                <c:pt idx="8656" formatCode="General">
                  <c:v>2.5995800000000002E-4</c:v>
                </c:pt>
                <c:pt idx="8657" formatCode="General">
                  <c:v>2.6001000000000003E-4</c:v>
                </c:pt>
                <c:pt idx="8658" formatCode="General">
                  <c:v>2.6006100000000002E-4</c:v>
                </c:pt>
                <c:pt idx="8659" formatCode="General">
                  <c:v>2.6011300000000002E-4</c:v>
                </c:pt>
                <c:pt idx="8660" formatCode="General">
                  <c:v>2.60177E-4</c:v>
                </c:pt>
                <c:pt idx="8661" formatCode="General">
                  <c:v>2.6023499999999999E-4</c:v>
                </c:pt>
                <c:pt idx="8662" formatCode="General">
                  <c:v>2.6029299999999998E-4</c:v>
                </c:pt>
                <c:pt idx="8663" formatCode="General">
                  <c:v>2.6037100000000002E-4</c:v>
                </c:pt>
                <c:pt idx="8664" formatCode="General">
                  <c:v>2.6044799999999998E-4</c:v>
                </c:pt>
                <c:pt idx="8665" formatCode="General">
                  <c:v>2.60525E-4</c:v>
                </c:pt>
                <c:pt idx="8666" formatCode="General">
                  <c:v>2.6060299999999998E-4</c:v>
                </c:pt>
                <c:pt idx="8667" formatCode="General">
                  <c:v>2.6068E-4</c:v>
                </c:pt>
                <c:pt idx="8668" formatCode="General">
                  <c:v>2.6075799999999999E-4</c:v>
                </c:pt>
                <c:pt idx="8669" formatCode="General">
                  <c:v>2.6084900000000001E-4</c:v>
                </c:pt>
                <c:pt idx="8670" formatCode="General">
                  <c:v>2.6093999999999998E-4</c:v>
                </c:pt>
                <c:pt idx="8671" formatCode="General">
                  <c:v>2.61031E-4</c:v>
                </c:pt>
                <c:pt idx="8672" formatCode="General">
                  <c:v>2.6112200000000003E-4</c:v>
                </c:pt>
                <c:pt idx="8673" formatCode="General">
                  <c:v>2.6121400000000001E-4</c:v>
                </c:pt>
                <c:pt idx="8674" formatCode="General">
                  <c:v>2.6122100000000001E-4</c:v>
                </c:pt>
                <c:pt idx="8675" formatCode="General">
                  <c:v>2.6128000000000002E-4</c:v>
                </c:pt>
                <c:pt idx="8676" formatCode="General">
                  <c:v>2.61351E-4</c:v>
                </c:pt>
                <c:pt idx="8677" formatCode="General">
                  <c:v>2.6142199999999998E-4</c:v>
                </c:pt>
                <c:pt idx="8678" formatCode="General">
                  <c:v>2.6149399999999997E-4</c:v>
                </c:pt>
                <c:pt idx="8679" formatCode="General">
                  <c:v>2.6156500000000001E-4</c:v>
                </c:pt>
                <c:pt idx="8680" formatCode="General">
                  <c:v>2.6161899999999999E-4</c:v>
                </c:pt>
                <c:pt idx="8681" formatCode="General">
                  <c:v>2.6167200000000001E-4</c:v>
                </c:pt>
                <c:pt idx="8682" formatCode="General">
                  <c:v>2.6172599999999999E-4</c:v>
                </c:pt>
                <c:pt idx="8683" formatCode="General">
                  <c:v>2.6177900000000002E-4</c:v>
                </c:pt>
                <c:pt idx="8684" formatCode="General">
                  <c:v>2.6181499999999999E-4</c:v>
                </c:pt>
                <c:pt idx="8685" formatCode="General">
                  <c:v>2.6186200000000002E-4</c:v>
                </c:pt>
                <c:pt idx="8686" formatCode="General">
                  <c:v>2.6190799999999999E-4</c:v>
                </c:pt>
                <c:pt idx="8687" formatCode="General">
                  <c:v>2.61943E-4</c:v>
                </c:pt>
                <c:pt idx="8688" formatCode="General">
                  <c:v>2.61978E-4</c:v>
                </c:pt>
                <c:pt idx="8689" formatCode="General">
                  <c:v>2.62012E-4</c:v>
                </c:pt>
                <c:pt idx="8690" formatCode="General">
                  <c:v>2.6204700000000001E-4</c:v>
                </c:pt>
                <c:pt idx="8691" formatCode="General">
                  <c:v>2.6208200000000002E-4</c:v>
                </c:pt>
                <c:pt idx="8692" formatCode="General">
                  <c:v>2.62105E-4</c:v>
                </c:pt>
                <c:pt idx="8693" formatCode="General">
                  <c:v>2.6212799999999998E-4</c:v>
                </c:pt>
                <c:pt idx="8694" formatCode="General">
                  <c:v>2.6215199999999998E-4</c:v>
                </c:pt>
                <c:pt idx="8695" formatCode="General">
                  <c:v>2.6217500000000002E-4</c:v>
                </c:pt>
                <c:pt idx="8696" formatCode="General">
                  <c:v>2.6219500000000001E-4</c:v>
                </c:pt>
                <c:pt idx="8697" formatCode="General">
                  <c:v>2.62222E-4</c:v>
                </c:pt>
                <c:pt idx="8698" formatCode="General">
                  <c:v>2.6224000000000001E-4</c:v>
                </c:pt>
                <c:pt idx="8699" formatCode="General">
                  <c:v>2.6225800000000002E-4</c:v>
                </c:pt>
                <c:pt idx="8700" formatCode="General">
                  <c:v>2.6227599999999998E-4</c:v>
                </c:pt>
                <c:pt idx="8701" formatCode="General">
                  <c:v>2.6229299999999998E-4</c:v>
                </c:pt>
                <c:pt idx="8702" formatCode="General">
                  <c:v>2.6231099999999999E-4</c:v>
                </c:pt>
                <c:pt idx="8703" formatCode="General">
                  <c:v>2.62329E-4</c:v>
                </c:pt>
                <c:pt idx="8704" formatCode="General">
                  <c:v>2.6234700000000001E-4</c:v>
                </c:pt>
                <c:pt idx="8705" formatCode="General">
                  <c:v>2.6236500000000003E-4</c:v>
                </c:pt>
                <c:pt idx="8706" formatCode="General">
                  <c:v>2.6238299999999998E-4</c:v>
                </c:pt>
                <c:pt idx="8707" formatCode="General">
                  <c:v>2.6239600000000003E-4</c:v>
                </c:pt>
                <c:pt idx="8708" formatCode="General">
                  <c:v>2.6240900000000001E-4</c:v>
                </c:pt>
                <c:pt idx="8709" formatCode="General">
                  <c:v>2.6242300000000002E-4</c:v>
                </c:pt>
                <c:pt idx="8710" formatCode="General">
                  <c:v>2.6243600000000001E-4</c:v>
                </c:pt>
                <c:pt idx="8711" formatCode="General">
                  <c:v>2.6245000000000001E-4</c:v>
                </c:pt>
                <c:pt idx="8712" formatCode="General">
                  <c:v>2.62463E-4</c:v>
                </c:pt>
                <c:pt idx="8713" formatCode="General">
                  <c:v>2.6247800000000002E-4</c:v>
                </c:pt>
                <c:pt idx="8714" formatCode="General">
                  <c:v>2.6248999999999999E-4</c:v>
                </c:pt>
                <c:pt idx="8715" formatCode="General">
                  <c:v>2.62501E-4</c:v>
                </c:pt>
                <c:pt idx="8716" formatCode="General">
                  <c:v>2.6251300000000003E-4</c:v>
                </c:pt>
                <c:pt idx="8717" formatCode="General">
                  <c:v>2.62525E-4</c:v>
                </c:pt>
                <c:pt idx="8718" formatCode="General">
                  <c:v>2.6253700000000002E-4</c:v>
                </c:pt>
                <c:pt idx="8719" formatCode="General">
                  <c:v>2.6254799999999998E-4</c:v>
                </c:pt>
                <c:pt idx="8720" formatCode="General">
                  <c:v>2.6256000000000001E-4</c:v>
                </c:pt>
                <c:pt idx="8721" formatCode="General">
                  <c:v>2.6257199999999998E-4</c:v>
                </c:pt>
                <c:pt idx="8722" formatCode="General">
                  <c:v>2.6258400000000001E-4</c:v>
                </c:pt>
                <c:pt idx="8723" formatCode="General">
                  <c:v>2.6259599999999998E-4</c:v>
                </c:pt>
                <c:pt idx="8724" formatCode="General">
                  <c:v>2.6260699999999999E-4</c:v>
                </c:pt>
                <c:pt idx="8725" formatCode="General">
                  <c:v>2.6261900000000001E-4</c:v>
                </c:pt>
                <c:pt idx="8726" formatCode="General">
                  <c:v>2.6263700000000003E-4</c:v>
                </c:pt>
                <c:pt idx="8727" formatCode="General">
                  <c:v>2.6265400000000002E-4</c:v>
                </c:pt>
                <c:pt idx="8728" formatCode="General">
                  <c:v>2.6266899999999999E-4</c:v>
                </c:pt>
                <c:pt idx="8729" formatCode="General">
                  <c:v>2.6268599999999999E-4</c:v>
                </c:pt>
                <c:pt idx="8730" formatCode="General">
                  <c:v>2.6270299999999998E-4</c:v>
                </c:pt>
                <c:pt idx="8731" formatCode="General">
                  <c:v>2.6271999999999998E-4</c:v>
                </c:pt>
                <c:pt idx="8732" formatCode="General">
                  <c:v>2.6273699999999997E-4</c:v>
                </c:pt>
                <c:pt idx="8733" formatCode="General">
                  <c:v>2.6275499999999999E-4</c:v>
                </c:pt>
                <c:pt idx="8734" formatCode="General">
                  <c:v>2.6277199999999998E-4</c:v>
                </c:pt>
                <c:pt idx="8735" formatCode="General">
                  <c:v>2.6278899999999998E-4</c:v>
                </c:pt>
                <c:pt idx="8736" formatCode="General">
                  <c:v>2.6280999999999999E-4</c:v>
                </c:pt>
                <c:pt idx="8737" formatCode="General">
                  <c:v>2.6282999999999998E-4</c:v>
                </c:pt>
                <c:pt idx="8738" formatCode="General">
                  <c:v>2.62849E-4</c:v>
                </c:pt>
                <c:pt idx="8739" formatCode="General">
                  <c:v>2.6287400000000002E-4</c:v>
                </c:pt>
                <c:pt idx="8740" formatCode="General">
                  <c:v>2.6289999999999999E-4</c:v>
                </c:pt>
                <c:pt idx="8741" formatCode="General">
                  <c:v>2.6292999999999998E-4</c:v>
                </c:pt>
                <c:pt idx="8742" formatCode="General">
                  <c:v>2.6298000000000001E-4</c:v>
                </c:pt>
                <c:pt idx="8743" formatCode="General">
                  <c:v>2.6304600000000002E-4</c:v>
                </c:pt>
                <c:pt idx="8744" formatCode="General">
                  <c:v>2.6308199999999999E-4</c:v>
                </c:pt>
                <c:pt idx="8745" formatCode="General">
                  <c:v>2.6311699999999999E-4</c:v>
                </c:pt>
                <c:pt idx="8746" formatCode="General">
                  <c:v>2.6314900000000001E-4</c:v>
                </c:pt>
                <c:pt idx="8747" formatCode="General">
                  <c:v>2.6317400000000003E-4</c:v>
                </c:pt>
                <c:pt idx="8748" formatCode="General">
                  <c:v>2.6319700000000001E-4</c:v>
                </c:pt>
                <c:pt idx="8749" formatCode="General">
                  <c:v>2.6321999999999999E-4</c:v>
                </c:pt>
                <c:pt idx="8750" formatCode="General">
                  <c:v>2.6324299999999997E-4</c:v>
                </c:pt>
                <c:pt idx="8751" formatCode="General">
                  <c:v>2.6326799999999999E-4</c:v>
                </c:pt>
                <c:pt idx="8752" formatCode="General">
                  <c:v>2.6329199999999999E-4</c:v>
                </c:pt>
                <c:pt idx="8753" formatCode="General">
                  <c:v>2.633E-4</c:v>
                </c:pt>
                <c:pt idx="8754" formatCode="General">
                  <c:v>2.6332699999999999E-4</c:v>
                </c:pt>
                <c:pt idx="8755" formatCode="General">
                  <c:v>2.6334999999999998E-4</c:v>
                </c:pt>
                <c:pt idx="8756" formatCode="General">
                  <c:v>2.6337799999999998E-4</c:v>
                </c:pt>
                <c:pt idx="8757" formatCode="General">
                  <c:v>2.6340499999999998E-4</c:v>
                </c:pt>
                <c:pt idx="8758" formatCode="General">
                  <c:v>2.6342899999999997E-4</c:v>
                </c:pt>
                <c:pt idx="8759" formatCode="General">
                  <c:v>2.63455E-4</c:v>
                </c:pt>
                <c:pt idx="8760" formatCode="General">
                  <c:v>2.6348499999999999E-4</c:v>
                </c:pt>
                <c:pt idx="8761" formatCode="General">
                  <c:v>2.6351899999999998E-4</c:v>
                </c:pt>
                <c:pt idx="8762" formatCode="General">
                  <c:v>2.6355999999999998E-4</c:v>
                </c:pt>
                <c:pt idx="8763" formatCode="General">
                  <c:v>2.6365399999999999E-4</c:v>
                </c:pt>
                <c:pt idx="8764" formatCode="General">
                  <c:v>2.6368799999999999E-4</c:v>
                </c:pt>
                <c:pt idx="8765" formatCode="General">
                  <c:v>2.6371100000000002E-4</c:v>
                </c:pt>
                <c:pt idx="8766" formatCode="General">
                  <c:v>2.6374100000000001E-4</c:v>
                </c:pt>
                <c:pt idx="8767" formatCode="General">
                  <c:v>2.6376299999999997E-4</c:v>
                </c:pt>
                <c:pt idx="8768" formatCode="General">
                  <c:v>2.6378399999999998E-4</c:v>
                </c:pt>
                <c:pt idx="8769" formatCode="General">
                  <c:v>2.6380499999999999E-4</c:v>
                </c:pt>
                <c:pt idx="8770" formatCode="General">
                  <c:v>2.6382700000000001E-4</c:v>
                </c:pt>
                <c:pt idx="8771" formatCode="General">
                  <c:v>2.6384800000000001E-4</c:v>
                </c:pt>
                <c:pt idx="8772" formatCode="General">
                  <c:v>2.6386500000000001E-4</c:v>
                </c:pt>
                <c:pt idx="8773" formatCode="General">
                  <c:v>2.6388300000000002E-4</c:v>
                </c:pt>
                <c:pt idx="8774" formatCode="General">
                  <c:v>2.6390000000000002E-4</c:v>
                </c:pt>
                <c:pt idx="8775" formatCode="General">
                  <c:v>2.6391700000000001E-4</c:v>
                </c:pt>
                <c:pt idx="8776" formatCode="General">
                  <c:v>2.6393400000000001E-4</c:v>
                </c:pt>
                <c:pt idx="8777" formatCode="General">
                  <c:v>2.6395100000000001E-4</c:v>
                </c:pt>
                <c:pt idx="8778" formatCode="General">
                  <c:v>2.63964E-4</c:v>
                </c:pt>
                <c:pt idx="8779" formatCode="General">
                  <c:v>2.6397699999999998E-4</c:v>
                </c:pt>
                <c:pt idx="8780" formatCode="General">
                  <c:v>2.6399099999999999E-4</c:v>
                </c:pt>
                <c:pt idx="8781" formatCode="General">
                  <c:v>2.6400700000000002E-4</c:v>
                </c:pt>
                <c:pt idx="8782" formatCode="General">
                  <c:v>2.64023E-4</c:v>
                </c:pt>
                <c:pt idx="8783" formatCode="General">
                  <c:v>2.6403899999999998E-4</c:v>
                </c:pt>
                <c:pt idx="8784" formatCode="General">
                  <c:v>2.6405500000000002E-4</c:v>
                </c:pt>
                <c:pt idx="8785" formatCode="General">
                  <c:v>2.64071E-4</c:v>
                </c:pt>
                <c:pt idx="8786" formatCode="General">
                  <c:v>2.6408699999999998E-4</c:v>
                </c:pt>
                <c:pt idx="8787" formatCode="General">
                  <c:v>2.6410300000000002E-4</c:v>
                </c:pt>
                <c:pt idx="8788" formatCode="General">
                  <c:v>2.64119E-4</c:v>
                </c:pt>
                <c:pt idx="8789" formatCode="General">
                  <c:v>2.6413499999999998E-4</c:v>
                </c:pt>
                <c:pt idx="8790" formatCode="General">
                  <c:v>2.6415100000000001E-4</c:v>
                </c:pt>
                <c:pt idx="8791" formatCode="General">
                  <c:v>2.64164E-4</c:v>
                </c:pt>
                <c:pt idx="8792" formatCode="General">
                  <c:v>2.64178E-4</c:v>
                </c:pt>
                <c:pt idx="8793" formatCode="General">
                  <c:v>2.6419200000000001E-4</c:v>
                </c:pt>
                <c:pt idx="8794" formatCode="General">
                  <c:v>2.6420700000000003E-4</c:v>
                </c:pt>
                <c:pt idx="8795" formatCode="General">
                  <c:v>2.6422099999999998E-4</c:v>
                </c:pt>
                <c:pt idx="8796" formatCode="General">
                  <c:v>2.6423499999999998E-4</c:v>
                </c:pt>
                <c:pt idx="8797" formatCode="General">
                  <c:v>2.6424899999999998E-4</c:v>
                </c:pt>
                <c:pt idx="8798" formatCode="General">
                  <c:v>2.64264E-4</c:v>
                </c:pt>
                <c:pt idx="8799" formatCode="General">
                  <c:v>2.6427800000000001E-4</c:v>
                </c:pt>
                <c:pt idx="8800" formatCode="General">
                  <c:v>2.6429200000000001E-4</c:v>
                </c:pt>
                <c:pt idx="8801" formatCode="General">
                  <c:v>2.6430699999999998E-4</c:v>
                </c:pt>
                <c:pt idx="8802" formatCode="General">
                  <c:v>2.6432799999999998E-4</c:v>
                </c:pt>
                <c:pt idx="8803" formatCode="General">
                  <c:v>2.6434899999999999E-4</c:v>
                </c:pt>
                <c:pt idx="8804" formatCode="General">
                  <c:v>2.6437100000000001E-4</c:v>
                </c:pt>
                <c:pt idx="8805" formatCode="General">
                  <c:v>2.6439399999999999E-4</c:v>
                </c:pt>
                <c:pt idx="8806" formatCode="General">
                  <c:v>2.64412E-4</c:v>
                </c:pt>
                <c:pt idx="8807" formatCode="General">
                  <c:v>2.6443899999999999E-4</c:v>
                </c:pt>
                <c:pt idx="8808" formatCode="General">
                  <c:v>2.6446500000000002E-4</c:v>
                </c:pt>
                <c:pt idx="8809" formatCode="General">
                  <c:v>2.6449200000000001E-4</c:v>
                </c:pt>
                <c:pt idx="8810" formatCode="General">
                  <c:v>2.6451900000000001E-4</c:v>
                </c:pt>
                <c:pt idx="8811" formatCode="General">
                  <c:v>2.64546E-4</c:v>
                </c:pt>
                <c:pt idx="8812" formatCode="General">
                  <c:v>2.6456400000000001E-4</c:v>
                </c:pt>
                <c:pt idx="8813" formatCode="General">
                  <c:v>2.6459900000000002E-4</c:v>
                </c:pt>
                <c:pt idx="8814" formatCode="General">
                  <c:v>2.6463499999999999E-4</c:v>
                </c:pt>
                <c:pt idx="8815" formatCode="General">
                  <c:v>2.6467100000000001E-4</c:v>
                </c:pt>
                <c:pt idx="8816" formatCode="General">
                  <c:v>2.6471399999999999E-4</c:v>
                </c:pt>
                <c:pt idx="8817" formatCode="General">
                  <c:v>2.64756E-4</c:v>
                </c:pt>
                <c:pt idx="8818" formatCode="General">
                  <c:v>2.6479900000000002E-4</c:v>
                </c:pt>
                <c:pt idx="8819" formatCode="General">
                  <c:v>2.64842E-4</c:v>
                </c:pt>
                <c:pt idx="8820" formatCode="General">
                  <c:v>2.6488500000000002E-4</c:v>
                </c:pt>
                <c:pt idx="8821" formatCode="General">
                  <c:v>2.64928E-4</c:v>
                </c:pt>
                <c:pt idx="8822" formatCode="General">
                  <c:v>2.6498500000000003E-4</c:v>
                </c:pt>
                <c:pt idx="8823" formatCode="General">
                  <c:v>2.65042E-4</c:v>
                </c:pt>
                <c:pt idx="8824" formatCode="General">
                  <c:v>2.6509899999999998E-4</c:v>
                </c:pt>
                <c:pt idx="8825" formatCode="General">
                  <c:v>2.6516300000000001E-4</c:v>
                </c:pt>
                <c:pt idx="8826" formatCode="General">
                  <c:v>2.65235E-4</c:v>
                </c:pt>
                <c:pt idx="8827" formatCode="General">
                  <c:v>2.6530599999999998E-4</c:v>
                </c:pt>
                <c:pt idx="8828" formatCode="General">
                  <c:v>2.6537700000000002E-4</c:v>
                </c:pt>
                <c:pt idx="8829" formatCode="General">
                  <c:v>2.6544900000000001E-4</c:v>
                </c:pt>
                <c:pt idx="8830" formatCode="General">
                  <c:v>2.6551999999999999E-4</c:v>
                </c:pt>
                <c:pt idx="8831" formatCode="General">
                  <c:v>2.6559199999999999E-4</c:v>
                </c:pt>
                <c:pt idx="8832" formatCode="General">
                  <c:v>2.6569899999999999E-4</c:v>
                </c:pt>
                <c:pt idx="8833" formatCode="General">
                  <c:v>2.65806E-4</c:v>
                </c:pt>
                <c:pt idx="8834" formatCode="General">
                  <c:v>2.65913E-4</c:v>
                </c:pt>
                <c:pt idx="8835" formatCode="General">
                  <c:v>2.6602E-4</c:v>
                </c:pt>
                <c:pt idx="8836" formatCode="General">
                  <c:v>2.6612700000000001E-4</c:v>
                </c:pt>
                <c:pt idx="8837" formatCode="General">
                  <c:v>2.6623400000000001E-4</c:v>
                </c:pt>
                <c:pt idx="8838" formatCode="General">
                  <c:v>2.6634100000000002E-4</c:v>
                </c:pt>
                <c:pt idx="8839" formatCode="General">
                  <c:v>2.6648399999999999E-4</c:v>
                </c:pt>
                <c:pt idx="8840" formatCode="General">
                  <c:v>2.6662700000000002E-4</c:v>
                </c:pt>
                <c:pt idx="8841" formatCode="General">
                  <c:v>2.6676899999999998E-4</c:v>
                </c:pt>
                <c:pt idx="8842" formatCode="General">
                  <c:v>2.6694799999999998E-4</c:v>
                </c:pt>
                <c:pt idx="8843" formatCode="General">
                  <c:v>2.6710900000000002E-4</c:v>
                </c:pt>
                <c:pt idx="8844" formatCode="General">
                  <c:v>2.6726899999999999E-4</c:v>
                </c:pt>
                <c:pt idx="8845" formatCode="General">
                  <c:v>2.67483E-4</c:v>
                </c:pt>
                <c:pt idx="8846" formatCode="General">
                  <c:v>2.6769800000000002E-4</c:v>
                </c:pt>
                <c:pt idx="8847" formatCode="General">
                  <c:v>2.6791199999999998E-4</c:v>
                </c:pt>
                <c:pt idx="8848" formatCode="General">
                  <c:v>2.6812599999999999E-4</c:v>
                </c:pt>
                <c:pt idx="8849" formatCode="General">
                  <c:v>2.6834E-4</c:v>
                </c:pt>
                <c:pt idx="8850" formatCode="General">
                  <c:v>2.6862899999999999E-4</c:v>
                </c:pt>
                <c:pt idx="8851" formatCode="General">
                  <c:v>2.6885499999999997E-4</c:v>
                </c:pt>
                <c:pt idx="8852" formatCode="General">
                  <c:v>2.6907899999999998E-4</c:v>
                </c:pt>
                <c:pt idx="8853" formatCode="General">
                  <c:v>2.69304E-4</c:v>
                </c:pt>
                <c:pt idx="8854" formatCode="General">
                  <c:v>2.6952900000000001E-4</c:v>
                </c:pt>
                <c:pt idx="8855" formatCode="General">
                  <c:v>2.6975399999999998E-4</c:v>
                </c:pt>
                <c:pt idx="8856" formatCode="General">
                  <c:v>2.69979E-4</c:v>
                </c:pt>
                <c:pt idx="8857" formatCode="General">
                  <c:v>2.7020400000000002E-4</c:v>
                </c:pt>
                <c:pt idx="8858" formatCode="General">
                  <c:v>2.7042800000000002E-4</c:v>
                </c:pt>
                <c:pt idx="8859" formatCode="General">
                  <c:v>2.7065299999999999E-4</c:v>
                </c:pt>
                <c:pt idx="8860" formatCode="General">
                  <c:v>2.7086500000000002E-4</c:v>
                </c:pt>
                <c:pt idx="8861" formatCode="General">
                  <c:v>2.7100699999999998E-4</c:v>
                </c:pt>
                <c:pt idx="8862" formatCode="General">
                  <c:v>2.7114800000000003E-4</c:v>
                </c:pt>
                <c:pt idx="8863" formatCode="General">
                  <c:v>2.7128999999999999E-4</c:v>
                </c:pt>
                <c:pt idx="8864" formatCode="General">
                  <c:v>2.7143099999999998E-4</c:v>
                </c:pt>
                <c:pt idx="8865" formatCode="General">
                  <c:v>2.7157199999999998E-4</c:v>
                </c:pt>
                <c:pt idx="8866" formatCode="General">
                  <c:v>2.7171399999999999E-4</c:v>
                </c:pt>
                <c:pt idx="8867" formatCode="General">
                  <c:v>2.7183399999999999E-4</c:v>
                </c:pt>
                <c:pt idx="8868" formatCode="General">
                  <c:v>2.7193299999999997E-4</c:v>
                </c:pt>
                <c:pt idx="8869" formatCode="General">
                  <c:v>2.7203200000000001E-4</c:v>
                </c:pt>
                <c:pt idx="8870" formatCode="General">
                  <c:v>2.72131E-4</c:v>
                </c:pt>
                <c:pt idx="8871" formatCode="General">
                  <c:v>2.7222999999999999E-4</c:v>
                </c:pt>
                <c:pt idx="8872" formatCode="General">
                  <c:v>2.7232899999999997E-4</c:v>
                </c:pt>
                <c:pt idx="8873" formatCode="General">
                  <c:v>2.72403E-4</c:v>
                </c:pt>
                <c:pt idx="8874" formatCode="General">
                  <c:v>2.7247799999999999E-4</c:v>
                </c:pt>
                <c:pt idx="8875" formatCode="General">
                  <c:v>2.7255200000000002E-4</c:v>
                </c:pt>
                <c:pt idx="8876" formatCode="General">
                  <c:v>2.7260799999999998E-4</c:v>
                </c:pt>
                <c:pt idx="8877" formatCode="General">
                  <c:v>2.7267200000000001E-4</c:v>
                </c:pt>
                <c:pt idx="8878" formatCode="General">
                  <c:v>2.7273599999999999E-4</c:v>
                </c:pt>
                <c:pt idx="8879" formatCode="General">
                  <c:v>2.72799E-4</c:v>
                </c:pt>
                <c:pt idx="8880" formatCode="General">
                  <c:v>2.7286299999999998E-4</c:v>
                </c:pt>
                <c:pt idx="8881" formatCode="General">
                  <c:v>2.7291099999999998E-4</c:v>
                </c:pt>
                <c:pt idx="8882" formatCode="General">
                  <c:v>2.7295800000000001E-4</c:v>
                </c:pt>
                <c:pt idx="8883" formatCode="General">
                  <c:v>2.7300600000000001E-4</c:v>
                </c:pt>
                <c:pt idx="8884" formatCode="General">
                  <c:v>2.7305400000000001E-4</c:v>
                </c:pt>
                <c:pt idx="8885" formatCode="General">
                  <c:v>2.7308600000000002E-4</c:v>
                </c:pt>
                <c:pt idx="8886" formatCode="General">
                  <c:v>2.7312799999999998E-4</c:v>
                </c:pt>
                <c:pt idx="8887" formatCode="General">
                  <c:v>2.7315999999999999E-4</c:v>
                </c:pt>
                <c:pt idx="8888" formatCode="General">
                  <c:v>2.7319200000000001E-4</c:v>
                </c:pt>
                <c:pt idx="8889" formatCode="General">
                  <c:v>2.7322400000000003E-4</c:v>
                </c:pt>
                <c:pt idx="8890" formatCode="General">
                  <c:v>2.7325500000000003E-4</c:v>
                </c:pt>
                <c:pt idx="8891" formatCode="General">
                  <c:v>2.7328699999999999E-4</c:v>
                </c:pt>
                <c:pt idx="8892" formatCode="General">
                  <c:v>2.73319E-4</c:v>
                </c:pt>
                <c:pt idx="8893" formatCode="General">
                  <c:v>2.7334000000000001E-4</c:v>
                </c:pt>
                <c:pt idx="8894" formatCode="General">
                  <c:v>2.7336199999999998E-4</c:v>
                </c:pt>
                <c:pt idx="8895" formatCode="General">
                  <c:v>2.7338299999999998E-4</c:v>
                </c:pt>
                <c:pt idx="8896" formatCode="General">
                  <c:v>2.7340399999999999E-4</c:v>
                </c:pt>
                <c:pt idx="8897" formatCode="General">
                  <c:v>2.7342499999999999E-4</c:v>
                </c:pt>
                <c:pt idx="8898" formatCode="General">
                  <c:v>2.7344899999999999E-4</c:v>
                </c:pt>
                <c:pt idx="8899" formatCode="General">
                  <c:v>2.7346500000000003E-4</c:v>
                </c:pt>
                <c:pt idx="8900" formatCode="General">
                  <c:v>2.7348100000000001E-4</c:v>
                </c:pt>
                <c:pt idx="8901" formatCode="General">
                  <c:v>2.7349699999999999E-4</c:v>
                </c:pt>
                <c:pt idx="8902" formatCode="General">
                  <c:v>2.7351300000000002E-4</c:v>
                </c:pt>
                <c:pt idx="8903" formatCode="General">
                  <c:v>2.73529E-4</c:v>
                </c:pt>
                <c:pt idx="8904" formatCode="General">
                  <c:v>2.7354400000000002E-4</c:v>
                </c:pt>
                <c:pt idx="8905" formatCode="General">
                  <c:v>2.7356E-4</c:v>
                </c:pt>
                <c:pt idx="8906" formatCode="General">
                  <c:v>2.7357599999999998E-4</c:v>
                </c:pt>
                <c:pt idx="8907" formatCode="General">
                  <c:v>2.7359200000000002E-4</c:v>
                </c:pt>
                <c:pt idx="8908" formatCode="General">
                  <c:v>2.73608E-4</c:v>
                </c:pt>
                <c:pt idx="8909" formatCode="General">
                  <c:v>2.7362399999999998E-4</c:v>
                </c:pt>
                <c:pt idx="8910" formatCode="General">
                  <c:v>2.7364000000000002E-4</c:v>
                </c:pt>
                <c:pt idx="8911" formatCode="General">
                  <c:v>2.73656E-4</c:v>
                </c:pt>
                <c:pt idx="8912" formatCode="General">
                  <c:v>2.7367199999999998E-4</c:v>
                </c:pt>
                <c:pt idx="8913" formatCode="General">
                  <c:v>2.7368599999999998E-4</c:v>
                </c:pt>
                <c:pt idx="8914" formatCode="General">
                  <c:v>2.7369699999999999E-4</c:v>
                </c:pt>
                <c:pt idx="8915" formatCode="General">
                  <c:v>2.7370900000000002E-4</c:v>
                </c:pt>
                <c:pt idx="8916" formatCode="General">
                  <c:v>2.7372099999999999E-4</c:v>
                </c:pt>
                <c:pt idx="8917" formatCode="General">
                  <c:v>2.73732E-4</c:v>
                </c:pt>
                <c:pt idx="8918" formatCode="General">
                  <c:v>2.7374399999999997E-4</c:v>
                </c:pt>
                <c:pt idx="8919" formatCode="General">
                  <c:v>2.73756E-4</c:v>
                </c:pt>
                <c:pt idx="8920" formatCode="General">
                  <c:v>2.7376700000000001E-4</c:v>
                </c:pt>
                <c:pt idx="8921" formatCode="General">
                  <c:v>2.7377899999999998E-4</c:v>
                </c:pt>
                <c:pt idx="8922" formatCode="General">
                  <c:v>2.7379599999999998E-4</c:v>
                </c:pt>
                <c:pt idx="8923" formatCode="General">
                  <c:v>2.7381399999999999E-4</c:v>
                </c:pt>
                <c:pt idx="8924" formatCode="General">
                  <c:v>2.7383099999999999E-4</c:v>
                </c:pt>
                <c:pt idx="8925" formatCode="General">
                  <c:v>2.73849E-4</c:v>
                </c:pt>
                <c:pt idx="8926" formatCode="General">
                  <c:v>2.73866E-4</c:v>
                </c:pt>
                <c:pt idx="8927" formatCode="General">
                  <c:v>2.7388299999999999E-4</c:v>
                </c:pt>
                <c:pt idx="8928" formatCode="General">
                  <c:v>2.7389999999999999E-4</c:v>
                </c:pt>
                <c:pt idx="8929" formatCode="General">
                  <c:v>2.7391699999999999E-4</c:v>
                </c:pt>
                <c:pt idx="8930" formatCode="General">
                  <c:v>2.7393399999999998E-4</c:v>
                </c:pt>
                <c:pt idx="8931" formatCode="General">
                  <c:v>2.7395099999999998E-4</c:v>
                </c:pt>
                <c:pt idx="8932" formatCode="General">
                  <c:v>2.7396799999999998E-4</c:v>
                </c:pt>
                <c:pt idx="8933" formatCode="General">
                  <c:v>2.7398499999999997E-4</c:v>
                </c:pt>
                <c:pt idx="8934" formatCode="General">
                  <c:v>2.7400900000000003E-4</c:v>
                </c:pt>
                <c:pt idx="8935" formatCode="General">
                  <c:v>2.74028E-4</c:v>
                </c:pt>
                <c:pt idx="8936" formatCode="General">
                  <c:v>2.7405300000000001E-4</c:v>
                </c:pt>
                <c:pt idx="8937" formatCode="General">
                  <c:v>2.7407899999999999E-4</c:v>
                </c:pt>
                <c:pt idx="8938" formatCode="General">
                  <c:v>2.74104E-4</c:v>
                </c:pt>
                <c:pt idx="8939" formatCode="General">
                  <c:v>2.7414399999999998E-4</c:v>
                </c:pt>
                <c:pt idx="8940" formatCode="General">
                  <c:v>2.7424399999999999E-4</c:v>
                </c:pt>
                <c:pt idx="8941" formatCode="General">
                  <c:v>2.7428000000000001E-4</c:v>
                </c:pt>
                <c:pt idx="8942" formatCode="General">
                  <c:v>2.74314E-4</c:v>
                </c:pt>
                <c:pt idx="8943" formatCode="General">
                  <c:v>2.7434600000000002E-4</c:v>
                </c:pt>
                <c:pt idx="8944" formatCode="General">
                  <c:v>2.7437300000000001E-4</c:v>
                </c:pt>
                <c:pt idx="8945" formatCode="General">
                  <c:v>2.74403E-4</c:v>
                </c:pt>
                <c:pt idx="8946" formatCode="General">
                  <c:v>2.7442500000000002E-4</c:v>
                </c:pt>
                <c:pt idx="8947" formatCode="General">
                  <c:v>2.74448E-4</c:v>
                </c:pt>
                <c:pt idx="8948" formatCode="General">
                  <c:v>2.7447399999999997E-4</c:v>
                </c:pt>
                <c:pt idx="8949" formatCode="General">
                  <c:v>2.745E-4</c:v>
                </c:pt>
                <c:pt idx="8950" formatCode="General">
                  <c:v>2.74524E-4</c:v>
                </c:pt>
                <c:pt idx="8951" formatCode="General">
                  <c:v>2.7454999999999998E-4</c:v>
                </c:pt>
                <c:pt idx="8952" formatCode="General">
                  <c:v>2.7457700000000002E-4</c:v>
                </c:pt>
                <c:pt idx="8953" formatCode="General">
                  <c:v>2.7460400000000002E-4</c:v>
                </c:pt>
                <c:pt idx="8954" formatCode="General">
                  <c:v>2.7462800000000001E-4</c:v>
                </c:pt>
                <c:pt idx="8955" formatCode="General">
                  <c:v>2.7465399999999999E-4</c:v>
                </c:pt>
                <c:pt idx="8956" formatCode="General">
                  <c:v>2.7468300000000001E-4</c:v>
                </c:pt>
                <c:pt idx="8957" formatCode="General">
                  <c:v>2.7471700000000001E-4</c:v>
                </c:pt>
                <c:pt idx="8958" formatCode="General">
                  <c:v>2.74758E-4</c:v>
                </c:pt>
                <c:pt idx="8959" formatCode="General">
                  <c:v>2.7486200000000001E-4</c:v>
                </c:pt>
                <c:pt idx="8960" formatCode="General">
                  <c:v>2.7489600000000001E-4</c:v>
                </c:pt>
                <c:pt idx="8961" formatCode="General">
                  <c:v>2.7491899999999999E-4</c:v>
                </c:pt>
                <c:pt idx="8962" formatCode="General">
                  <c:v>2.74944E-4</c:v>
                </c:pt>
                <c:pt idx="8963" formatCode="General">
                  <c:v>2.7496500000000001E-4</c:v>
                </c:pt>
                <c:pt idx="8964" formatCode="General">
                  <c:v>2.7498699999999997E-4</c:v>
                </c:pt>
                <c:pt idx="8965" formatCode="General">
                  <c:v>2.7500799999999998E-4</c:v>
                </c:pt>
                <c:pt idx="8966" formatCode="General">
                  <c:v>2.7502899999999999E-4</c:v>
                </c:pt>
                <c:pt idx="8967" formatCode="General">
                  <c:v>2.7504800000000001E-4</c:v>
                </c:pt>
                <c:pt idx="8968" formatCode="General">
                  <c:v>2.75068E-4</c:v>
                </c:pt>
                <c:pt idx="8969" formatCode="General">
                  <c:v>2.7508300000000002E-4</c:v>
                </c:pt>
                <c:pt idx="8970" formatCode="General">
                  <c:v>2.7509799999999999E-4</c:v>
                </c:pt>
                <c:pt idx="8971" formatCode="General">
                  <c:v>2.7511199999999999E-4</c:v>
                </c:pt>
                <c:pt idx="8972" formatCode="General">
                  <c:v>2.7512700000000001E-4</c:v>
                </c:pt>
                <c:pt idx="8973" formatCode="General">
                  <c:v>2.7514199999999998E-4</c:v>
                </c:pt>
                <c:pt idx="8974" formatCode="General">
                  <c:v>2.7515699999999999E-4</c:v>
                </c:pt>
                <c:pt idx="8975" formatCode="General">
                  <c:v>2.7517200000000001E-4</c:v>
                </c:pt>
                <c:pt idx="8976" formatCode="General">
                  <c:v>2.7518699999999998E-4</c:v>
                </c:pt>
                <c:pt idx="8977" formatCode="General">
                  <c:v>2.7520099999999998E-4</c:v>
                </c:pt>
                <c:pt idx="8978" formatCode="General">
                  <c:v>2.75216E-4</c:v>
                </c:pt>
                <c:pt idx="8979" formatCode="General">
                  <c:v>2.7523000000000001E-4</c:v>
                </c:pt>
                <c:pt idx="8980" formatCode="General">
                  <c:v>2.7524500000000003E-4</c:v>
                </c:pt>
                <c:pt idx="8981" formatCode="General">
                  <c:v>2.7525899999999997E-4</c:v>
                </c:pt>
                <c:pt idx="8982" formatCode="General">
                  <c:v>2.7527399999999999E-4</c:v>
                </c:pt>
                <c:pt idx="8983" formatCode="General">
                  <c:v>2.75288E-4</c:v>
                </c:pt>
                <c:pt idx="8984" formatCode="General">
                  <c:v>2.7530300000000002E-4</c:v>
                </c:pt>
                <c:pt idx="8985" formatCode="General">
                  <c:v>2.7531700000000002E-4</c:v>
                </c:pt>
                <c:pt idx="8986" formatCode="General">
                  <c:v>2.7533199999999999E-4</c:v>
                </c:pt>
                <c:pt idx="8987" formatCode="General">
                  <c:v>2.7534599999999999E-4</c:v>
                </c:pt>
                <c:pt idx="8988" formatCode="General">
                  <c:v>2.7536100000000001E-4</c:v>
                </c:pt>
                <c:pt idx="8989" formatCode="General">
                  <c:v>2.7537500000000001E-4</c:v>
                </c:pt>
                <c:pt idx="8990" formatCode="General">
                  <c:v>2.7538999999999998E-4</c:v>
                </c:pt>
                <c:pt idx="8991" formatCode="General">
                  <c:v>2.7540399999999998E-4</c:v>
                </c:pt>
                <c:pt idx="8992" formatCode="General">
                  <c:v>2.75419E-4</c:v>
                </c:pt>
                <c:pt idx="8993" formatCode="General">
                  <c:v>2.75433E-4</c:v>
                </c:pt>
                <c:pt idx="8994" formatCode="General">
                  <c:v>2.7545100000000002E-4</c:v>
                </c:pt>
                <c:pt idx="8995" formatCode="General">
                  <c:v>2.7546899999999997E-4</c:v>
                </c:pt>
                <c:pt idx="8996" formatCode="General">
                  <c:v>2.7548600000000003E-4</c:v>
                </c:pt>
                <c:pt idx="8997" formatCode="General">
                  <c:v>2.7550399999999998E-4</c:v>
                </c:pt>
                <c:pt idx="8998" formatCode="General">
                  <c:v>2.75522E-4</c:v>
                </c:pt>
                <c:pt idx="8999" formatCode="General">
                  <c:v>2.7553899999999999E-4</c:v>
                </c:pt>
                <c:pt idx="9000" formatCode="General">
                  <c:v>2.75557E-4</c:v>
                </c:pt>
                <c:pt idx="9001" formatCode="General">
                  <c:v>2.7557500000000002E-4</c:v>
                </c:pt>
                <c:pt idx="9002" formatCode="General">
                  <c:v>2.7560099999999999E-4</c:v>
                </c:pt>
                <c:pt idx="9003" formatCode="General">
                  <c:v>2.7562799999999998E-4</c:v>
                </c:pt>
                <c:pt idx="9004" formatCode="General">
                  <c:v>2.7565400000000001E-4</c:v>
                </c:pt>
                <c:pt idx="9005" formatCode="General">
                  <c:v>2.7568100000000001E-4</c:v>
                </c:pt>
                <c:pt idx="9006" formatCode="General">
                  <c:v>2.7570699999999998E-4</c:v>
                </c:pt>
                <c:pt idx="9007" formatCode="General">
                  <c:v>2.7573300000000001E-4</c:v>
                </c:pt>
                <c:pt idx="9008" formatCode="General">
                  <c:v>2.75767E-4</c:v>
                </c:pt>
                <c:pt idx="9009" formatCode="General">
                  <c:v>2.7579999999999998E-4</c:v>
                </c:pt>
                <c:pt idx="9010" formatCode="General">
                  <c:v>2.7583399999999998E-4</c:v>
                </c:pt>
                <c:pt idx="9011" formatCode="General">
                  <c:v>2.7586700000000001E-4</c:v>
                </c:pt>
                <c:pt idx="9012" formatCode="General">
                  <c:v>2.75918E-4</c:v>
                </c:pt>
                <c:pt idx="9013" formatCode="General">
                  <c:v>2.7596800000000002E-4</c:v>
                </c:pt>
                <c:pt idx="9014" formatCode="General">
                  <c:v>2.7601900000000001E-4</c:v>
                </c:pt>
                <c:pt idx="9015" formatCode="General">
                  <c:v>2.7606899999999999E-4</c:v>
                </c:pt>
                <c:pt idx="9016" formatCode="General">
                  <c:v>2.7611900000000002E-4</c:v>
                </c:pt>
                <c:pt idx="9017" formatCode="General">
                  <c:v>2.76187E-4</c:v>
                </c:pt>
                <c:pt idx="9018" formatCode="General">
                  <c:v>2.7625399999999997E-4</c:v>
                </c:pt>
                <c:pt idx="9019" formatCode="General">
                  <c:v>2.7631699999999999E-4</c:v>
                </c:pt>
                <c:pt idx="9020" formatCode="General">
                  <c:v>2.7638100000000002E-4</c:v>
                </c:pt>
                <c:pt idx="9021" formatCode="General">
                  <c:v>2.76476E-4</c:v>
                </c:pt>
                <c:pt idx="9022" formatCode="General">
                  <c:v>2.76548E-4</c:v>
                </c:pt>
                <c:pt idx="9023" formatCode="General">
                  <c:v>2.7662800000000001E-4</c:v>
                </c:pt>
                <c:pt idx="9024" formatCode="General">
                  <c:v>2.7670800000000002E-4</c:v>
                </c:pt>
                <c:pt idx="9025" formatCode="General">
                  <c:v>2.7678799999999998E-4</c:v>
                </c:pt>
                <c:pt idx="9026" formatCode="General">
                  <c:v>2.7686799999999999E-4</c:v>
                </c:pt>
                <c:pt idx="9027" formatCode="General">
                  <c:v>2.7694800000000001E-4</c:v>
                </c:pt>
                <c:pt idx="9028" formatCode="General">
                  <c:v>2.7702899999999998E-4</c:v>
                </c:pt>
                <c:pt idx="9029" formatCode="General">
                  <c:v>2.7710899999999999E-4</c:v>
                </c:pt>
                <c:pt idx="9030" formatCode="General">
                  <c:v>2.7719399999999998E-4</c:v>
                </c:pt>
                <c:pt idx="9031" formatCode="General">
                  <c:v>2.7728600000000001E-4</c:v>
                </c:pt>
                <c:pt idx="9032" formatCode="General">
                  <c:v>2.77378E-4</c:v>
                </c:pt>
                <c:pt idx="9033" formatCode="General">
                  <c:v>2.7746999999999998E-4</c:v>
                </c:pt>
                <c:pt idx="9034" formatCode="General">
                  <c:v>2.7756100000000001E-4</c:v>
                </c:pt>
                <c:pt idx="9035" formatCode="General">
                  <c:v>2.7763000000000001E-4</c:v>
                </c:pt>
                <c:pt idx="9036" formatCode="General">
                  <c:v>2.7769900000000001E-4</c:v>
                </c:pt>
                <c:pt idx="9037" formatCode="General">
                  <c:v>2.7776800000000001E-4</c:v>
                </c:pt>
                <c:pt idx="9038" formatCode="General">
                  <c:v>2.77836E-4</c:v>
                </c:pt>
                <c:pt idx="9039" formatCode="General">
                  <c:v>2.7791099999999999E-4</c:v>
                </c:pt>
                <c:pt idx="9040" formatCode="General">
                  <c:v>2.7796800000000002E-4</c:v>
                </c:pt>
                <c:pt idx="9041" formatCode="General">
                  <c:v>2.7802600000000001E-4</c:v>
                </c:pt>
                <c:pt idx="9042" formatCode="General">
                  <c:v>2.7808299999999999E-4</c:v>
                </c:pt>
                <c:pt idx="9043" formatCode="General">
                  <c:v>2.7814000000000002E-4</c:v>
                </c:pt>
                <c:pt idx="9044" formatCode="General">
                  <c:v>2.7819800000000001E-4</c:v>
                </c:pt>
                <c:pt idx="9045" formatCode="General">
                  <c:v>2.7825499999999998E-4</c:v>
                </c:pt>
                <c:pt idx="9046" formatCode="General">
                  <c:v>2.7829800000000001E-4</c:v>
                </c:pt>
                <c:pt idx="9047" formatCode="General">
                  <c:v>2.7834099999999998E-4</c:v>
                </c:pt>
                <c:pt idx="9048" formatCode="General">
                  <c:v>2.7838800000000002E-4</c:v>
                </c:pt>
                <c:pt idx="9049" formatCode="General">
                  <c:v>2.78435E-4</c:v>
                </c:pt>
                <c:pt idx="9050" formatCode="General">
                  <c:v>2.78483E-4</c:v>
                </c:pt>
                <c:pt idx="9051" formatCode="General">
                  <c:v>2.78514E-4</c:v>
                </c:pt>
                <c:pt idx="9052" formatCode="General">
                  <c:v>2.7854600000000001E-4</c:v>
                </c:pt>
                <c:pt idx="9053" formatCode="General">
                  <c:v>2.7857700000000001E-4</c:v>
                </c:pt>
                <c:pt idx="9054" formatCode="General">
                  <c:v>2.7860500000000002E-4</c:v>
                </c:pt>
                <c:pt idx="9055" formatCode="General">
                  <c:v>2.7863999999999997E-4</c:v>
                </c:pt>
                <c:pt idx="9056" formatCode="General">
                  <c:v>2.7867499999999998E-4</c:v>
                </c:pt>
                <c:pt idx="9057" formatCode="General">
                  <c:v>2.7869899999999998E-4</c:v>
                </c:pt>
                <c:pt idx="9058" formatCode="General">
                  <c:v>2.7872200000000002E-4</c:v>
                </c:pt>
                <c:pt idx="9059" formatCode="General">
                  <c:v>2.7874600000000002E-4</c:v>
                </c:pt>
                <c:pt idx="9060" formatCode="General">
                  <c:v>2.78769E-4</c:v>
                </c:pt>
                <c:pt idx="9061" formatCode="General">
                  <c:v>2.78793E-4</c:v>
                </c:pt>
                <c:pt idx="9062" formatCode="General">
                  <c:v>2.7881500000000002E-4</c:v>
                </c:pt>
                <c:pt idx="9063" formatCode="General">
                  <c:v>2.78838E-4</c:v>
                </c:pt>
                <c:pt idx="9064" formatCode="General">
                  <c:v>2.7886099999999999E-4</c:v>
                </c:pt>
                <c:pt idx="9065" formatCode="General">
                  <c:v>2.7888400000000002E-4</c:v>
                </c:pt>
                <c:pt idx="9066" formatCode="General">
                  <c:v>2.7890100000000002E-4</c:v>
                </c:pt>
                <c:pt idx="9067" formatCode="General">
                  <c:v>2.7891899999999998E-4</c:v>
                </c:pt>
                <c:pt idx="9068" formatCode="General">
                  <c:v>2.7893599999999997E-4</c:v>
                </c:pt>
                <c:pt idx="9069" formatCode="General">
                  <c:v>2.7895300000000002E-4</c:v>
                </c:pt>
                <c:pt idx="9070" formatCode="General">
                  <c:v>2.78965E-4</c:v>
                </c:pt>
                <c:pt idx="9071" formatCode="General">
                  <c:v>2.7898499999999999E-4</c:v>
                </c:pt>
                <c:pt idx="9072" formatCode="General">
                  <c:v>2.7900100000000002E-4</c:v>
                </c:pt>
                <c:pt idx="9073" formatCode="General">
                  <c:v>2.7901599999999999E-4</c:v>
                </c:pt>
                <c:pt idx="9074" formatCode="General">
                  <c:v>2.7903200000000002E-4</c:v>
                </c:pt>
                <c:pt idx="9075" formatCode="General">
                  <c:v>2.7904699999999999E-4</c:v>
                </c:pt>
                <c:pt idx="9076" formatCode="General">
                  <c:v>2.7906300000000002E-4</c:v>
                </c:pt>
                <c:pt idx="9077" formatCode="General">
                  <c:v>2.7907799999999999E-4</c:v>
                </c:pt>
                <c:pt idx="9078" formatCode="General">
                  <c:v>2.7909300000000001E-4</c:v>
                </c:pt>
                <c:pt idx="9079" formatCode="General">
                  <c:v>2.7910899999999999E-4</c:v>
                </c:pt>
                <c:pt idx="9080" formatCode="General">
                  <c:v>2.7912400000000001E-4</c:v>
                </c:pt>
                <c:pt idx="9081" formatCode="General">
                  <c:v>2.79141E-4</c:v>
                </c:pt>
                <c:pt idx="9082" formatCode="General">
                  <c:v>2.79158E-4</c:v>
                </c:pt>
                <c:pt idx="9083" formatCode="General">
                  <c:v>2.79175E-4</c:v>
                </c:pt>
                <c:pt idx="9084" formatCode="General">
                  <c:v>2.7919300000000001E-4</c:v>
                </c:pt>
                <c:pt idx="9085" formatCode="General">
                  <c:v>2.7921000000000001E-4</c:v>
                </c:pt>
                <c:pt idx="9086" formatCode="General">
                  <c:v>2.79227E-4</c:v>
                </c:pt>
                <c:pt idx="9087" formatCode="General">
                  <c:v>2.79244E-4</c:v>
                </c:pt>
                <c:pt idx="9088" formatCode="General">
                  <c:v>2.7926099999999999E-4</c:v>
                </c:pt>
                <c:pt idx="9089" formatCode="General">
                  <c:v>2.7927900000000001E-4</c:v>
                </c:pt>
                <c:pt idx="9090" formatCode="General">
                  <c:v>2.79296E-4</c:v>
                </c:pt>
                <c:pt idx="9091" formatCode="General">
                  <c:v>2.79313E-4</c:v>
                </c:pt>
                <c:pt idx="9092" formatCode="General">
                  <c:v>2.7933599999999998E-4</c:v>
                </c:pt>
                <c:pt idx="9093" formatCode="General">
                  <c:v>2.7935900000000002E-4</c:v>
                </c:pt>
                <c:pt idx="9094" formatCode="General">
                  <c:v>2.79382E-4</c:v>
                </c:pt>
                <c:pt idx="9095" formatCode="General">
                  <c:v>2.7940499999999999E-4</c:v>
                </c:pt>
                <c:pt idx="9096" formatCode="General">
                  <c:v>2.7942700000000001E-4</c:v>
                </c:pt>
                <c:pt idx="9097" formatCode="General">
                  <c:v>2.7945999999999998E-4</c:v>
                </c:pt>
                <c:pt idx="9098" formatCode="General">
                  <c:v>2.7949300000000002E-4</c:v>
                </c:pt>
                <c:pt idx="9099" formatCode="General">
                  <c:v>2.7953100000000002E-4</c:v>
                </c:pt>
                <c:pt idx="9100" formatCode="General">
                  <c:v>2.7962499999999998E-4</c:v>
                </c:pt>
                <c:pt idx="9101" formatCode="General">
                  <c:v>2.7967299999999998E-4</c:v>
                </c:pt>
                <c:pt idx="9102" formatCode="General">
                  <c:v>2.79702E-4</c:v>
                </c:pt>
                <c:pt idx="9103" formatCode="General">
                  <c:v>2.7973800000000002E-4</c:v>
                </c:pt>
                <c:pt idx="9104" formatCode="General">
                  <c:v>2.7976800000000001E-4</c:v>
                </c:pt>
                <c:pt idx="9105" formatCode="General">
                  <c:v>2.7979600000000002E-4</c:v>
                </c:pt>
                <c:pt idx="9106" formatCode="General">
                  <c:v>2.7982700000000002E-4</c:v>
                </c:pt>
                <c:pt idx="9107" formatCode="General">
                  <c:v>2.7985E-4</c:v>
                </c:pt>
                <c:pt idx="9108" formatCode="General">
                  <c:v>2.7987299999999998E-4</c:v>
                </c:pt>
                <c:pt idx="9109" formatCode="General">
                  <c:v>2.7989999999999997E-4</c:v>
                </c:pt>
                <c:pt idx="9110" formatCode="General">
                  <c:v>2.7992700000000002E-4</c:v>
                </c:pt>
                <c:pt idx="9111" formatCode="General">
                  <c:v>2.7995899999999998E-4</c:v>
                </c:pt>
                <c:pt idx="9112" formatCode="General">
                  <c:v>2.79981E-4</c:v>
                </c:pt>
                <c:pt idx="9113" formatCode="General">
                  <c:v>2.8001399999999998E-4</c:v>
                </c:pt>
                <c:pt idx="9114" formatCode="General">
                  <c:v>2.8004700000000001E-4</c:v>
                </c:pt>
                <c:pt idx="9115" formatCode="General">
                  <c:v>2.8007200000000002E-4</c:v>
                </c:pt>
                <c:pt idx="9116" formatCode="General">
                  <c:v>2.80098E-4</c:v>
                </c:pt>
                <c:pt idx="9117" formatCode="General">
                  <c:v>2.8012700000000002E-4</c:v>
                </c:pt>
                <c:pt idx="9118" formatCode="General">
                  <c:v>2.8017500000000002E-4</c:v>
                </c:pt>
                <c:pt idx="9119" formatCode="General">
                  <c:v>2.8028100000000001E-4</c:v>
                </c:pt>
                <c:pt idx="9120" formatCode="General">
                  <c:v>2.80318E-4</c:v>
                </c:pt>
                <c:pt idx="9121" formatCode="General">
                  <c:v>2.80346E-4</c:v>
                </c:pt>
                <c:pt idx="9122" formatCode="General">
                  <c:v>2.8037599999999999E-4</c:v>
                </c:pt>
                <c:pt idx="9123" formatCode="General">
                  <c:v>2.8039800000000001E-4</c:v>
                </c:pt>
                <c:pt idx="9124" formatCode="General">
                  <c:v>2.8041999999999997E-4</c:v>
                </c:pt>
                <c:pt idx="9125" formatCode="General">
                  <c:v>2.8044300000000001E-4</c:v>
                </c:pt>
                <c:pt idx="9126" formatCode="General">
                  <c:v>2.8046100000000002E-4</c:v>
                </c:pt>
                <c:pt idx="9127" formatCode="General">
                  <c:v>2.8048100000000001E-4</c:v>
                </c:pt>
                <c:pt idx="9128" formatCode="General">
                  <c:v>2.8050200000000002E-4</c:v>
                </c:pt>
                <c:pt idx="9129" formatCode="General">
                  <c:v>2.8052300000000002E-4</c:v>
                </c:pt>
                <c:pt idx="9130" formatCode="General">
                  <c:v>2.8054300000000001E-4</c:v>
                </c:pt>
                <c:pt idx="9131" formatCode="General">
                  <c:v>2.8056400000000002E-4</c:v>
                </c:pt>
                <c:pt idx="9132" formatCode="General">
                  <c:v>2.8057899999999998E-4</c:v>
                </c:pt>
                <c:pt idx="9133" formatCode="General">
                  <c:v>2.8059500000000002E-4</c:v>
                </c:pt>
                <c:pt idx="9134" formatCode="General">
                  <c:v>2.8060999999999998E-4</c:v>
                </c:pt>
                <c:pt idx="9135" formatCode="General">
                  <c:v>2.80628E-4</c:v>
                </c:pt>
                <c:pt idx="9136" formatCode="General">
                  <c:v>2.8064700000000003E-4</c:v>
                </c:pt>
                <c:pt idx="9137" formatCode="General">
                  <c:v>2.80666E-4</c:v>
                </c:pt>
                <c:pt idx="9138" formatCode="General">
                  <c:v>2.8068499999999997E-4</c:v>
                </c:pt>
                <c:pt idx="9139" formatCode="General">
                  <c:v>2.80704E-4</c:v>
                </c:pt>
                <c:pt idx="9140" formatCode="General">
                  <c:v>2.8072299999999998E-4</c:v>
                </c:pt>
                <c:pt idx="9141" formatCode="General">
                  <c:v>2.8074099999999999E-4</c:v>
                </c:pt>
                <c:pt idx="9142" formatCode="General">
                  <c:v>2.8076000000000002E-4</c:v>
                </c:pt>
                <c:pt idx="9143" formatCode="General">
                  <c:v>2.8077899999999999E-4</c:v>
                </c:pt>
                <c:pt idx="9144" formatCode="General">
                  <c:v>2.8079800000000002E-4</c:v>
                </c:pt>
                <c:pt idx="9145" formatCode="General">
                  <c:v>2.8081699999999999E-4</c:v>
                </c:pt>
                <c:pt idx="9146" formatCode="General">
                  <c:v>2.8083399999999999E-4</c:v>
                </c:pt>
                <c:pt idx="9147" formatCode="General">
                  <c:v>2.80852E-4</c:v>
                </c:pt>
                <c:pt idx="9148" formatCode="General">
                  <c:v>2.80869E-4</c:v>
                </c:pt>
                <c:pt idx="9149" formatCode="General">
                  <c:v>2.8089500000000003E-4</c:v>
                </c:pt>
                <c:pt idx="9150" formatCode="General">
                  <c:v>2.8091999999999999E-4</c:v>
                </c:pt>
                <c:pt idx="9151" formatCode="General">
                  <c:v>2.8094600000000002E-4</c:v>
                </c:pt>
                <c:pt idx="9152" formatCode="General">
                  <c:v>2.8097199999999999E-4</c:v>
                </c:pt>
                <c:pt idx="9153" formatCode="General">
                  <c:v>2.8099800000000002E-4</c:v>
                </c:pt>
                <c:pt idx="9154" formatCode="General">
                  <c:v>2.81024E-4</c:v>
                </c:pt>
                <c:pt idx="9155" formatCode="General">
                  <c:v>2.8104900000000001E-4</c:v>
                </c:pt>
                <c:pt idx="9156" formatCode="General">
                  <c:v>2.8107499999999999E-4</c:v>
                </c:pt>
                <c:pt idx="9157" formatCode="General">
                  <c:v>2.8110199999999998E-4</c:v>
                </c:pt>
                <c:pt idx="9158" formatCode="General">
                  <c:v>2.8112699999999999E-4</c:v>
                </c:pt>
                <c:pt idx="9159" formatCode="General">
                  <c:v>2.8116300000000002E-4</c:v>
                </c:pt>
                <c:pt idx="9160" formatCode="General">
                  <c:v>2.81193E-4</c:v>
                </c:pt>
                <c:pt idx="9161" formatCode="General">
                  <c:v>2.8122299999999999E-4</c:v>
                </c:pt>
                <c:pt idx="9162" formatCode="General">
                  <c:v>2.8125300000000003E-4</c:v>
                </c:pt>
                <c:pt idx="9163" formatCode="General">
                  <c:v>2.8128400000000003E-4</c:v>
                </c:pt>
                <c:pt idx="9164" formatCode="General">
                  <c:v>2.8131400000000001E-4</c:v>
                </c:pt>
                <c:pt idx="9165" formatCode="General">
                  <c:v>2.81344E-4</c:v>
                </c:pt>
                <c:pt idx="9166" formatCode="General">
                  <c:v>2.8137399999999998E-4</c:v>
                </c:pt>
                <c:pt idx="9167" formatCode="General">
                  <c:v>2.8140400000000002E-4</c:v>
                </c:pt>
                <c:pt idx="9168" formatCode="General">
                  <c:v>2.8142899999999998E-4</c:v>
                </c:pt>
                <c:pt idx="9169" formatCode="General">
                  <c:v>2.8144999999999998E-4</c:v>
                </c:pt>
                <c:pt idx="9170" formatCode="General">
                  <c:v>2.81472E-4</c:v>
                </c:pt>
                <c:pt idx="9171" formatCode="General">
                  <c:v>2.8149300000000001E-4</c:v>
                </c:pt>
                <c:pt idx="9172" formatCode="General">
                  <c:v>2.8151499999999998E-4</c:v>
                </c:pt>
                <c:pt idx="9173" formatCode="General">
                  <c:v>2.8153599999999998E-4</c:v>
                </c:pt>
                <c:pt idx="9174" formatCode="General">
                  <c:v>2.81558E-4</c:v>
                </c:pt>
                <c:pt idx="9175" formatCode="General">
                  <c:v>2.8157900000000001E-4</c:v>
                </c:pt>
                <c:pt idx="9176" formatCode="General">
                  <c:v>2.8160099999999998E-4</c:v>
                </c:pt>
                <c:pt idx="9177" formatCode="General">
                  <c:v>2.8162199999999998E-4</c:v>
                </c:pt>
                <c:pt idx="9178" formatCode="General">
                  <c:v>2.81644E-4</c:v>
                </c:pt>
                <c:pt idx="9179" formatCode="General">
                  <c:v>2.8166200000000001E-4</c:v>
                </c:pt>
                <c:pt idx="9180" formatCode="General">
                  <c:v>2.8167900000000001E-4</c:v>
                </c:pt>
                <c:pt idx="9181" formatCode="General">
                  <c:v>2.8169700000000002E-4</c:v>
                </c:pt>
                <c:pt idx="9182" formatCode="General">
                  <c:v>2.8171400000000002E-4</c:v>
                </c:pt>
                <c:pt idx="9183" formatCode="General">
                  <c:v>2.8173199999999998E-4</c:v>
                </c:pt>
                <c:pt idx="9184" formatCode="General">
                  <c:v>2.8174999999999999E-4</c:v>
                </c:pt>
                <c:pt idx="9185" formatCode="General">
                  <c:v>2.8176699999999999E-4</c:v>
                </c:pt>
                <c:pt idx="9186" formatCode="General">
                  <c:v>2.81785E-4</c:v>
                </c:pt>
                <c:pt idx="9187" formatCode="General">
                  <c:v>2.8180300000000001E-4</c:v>
                </c:pt>
                <c:pt idx="9188" formatCode="General">
                  <c:v>2.8182000000000001E-4</c:v>
                </c:pt>
                <c:pt idx="9189" formatCode="General">
                  <c:v>2.8184100000000001E-4</c:v>
                </c:pt>
                <c:pt idx="9190" formatCode="General">
                  <c:v>2.8185800000000001E-4</c:v>
                </c:pt>
                <c:pt idx="9191" formatCode="General">
                  <c:v>2.8187600000000002E-4</c:v>
                </c:pt>
                <c:pt idx="9192" formatCode="General">
                  <c:v>2.8189399999999998E-4</c:v>
                </c:pt>
                <c:pt idx="9193" formatCode="General">
                  <c:v>2.8191099999999998E-4</c:v>
                </c:pt>
                <c:pt idx="9194" formatCode="General">
                  <c:v>2.8192899999999999E-4</c:v>
                </c:pt>
                <c:pt idx="9195" formatCode="General">
                  <c:v>2.8194599999999999E-4</c:v>
                </c:pt>
                <c:pt idx="9196" formatCode="General">
                  <c:v>2.8197299999999998E-4</c:v>
                </c:pt>
                <c:pt idx="9197" formatCode="General">
                  <c:v>2.8199699999999998E-4</c:v>
                </c:pt>
                <c:pt idx="9198" formatCode="General">
                  <c:v>2.8202099999999998E-4</c:v>
                </c:pt>
                <c:pt idx="9199" formatCode="General">
                  <c:v>2.8204599999999999E-4</c:v>
                </c:pt>
                <c:pt idx="9200" formatCode="General">
                  <c:v>2.82081E-4</c:v>
                </c:pt>
                <c:pt idx="9201" formatCode="General">
                  <c:v>2.8212499999999999E-4</c:v>
                </c:pt>
                <c:pt idx="9202" formatCode="General">
                  <c:v>2.8223300000000001E-4</c:v>
                </c:pt>
                <c:pt idx="9203" formatCode="General">
                  <c:v>2.8227699999999999E-4</c:v>
                </c:pt>
                <c:pt idx="9204" formatCode="General">
                  <c:v>2.8231600000000001E-4</c:v>
                </c:pt>
                <c:pt idx="9205" formatCode="General">
                  <c:v>2.8235199999999998E-4</c:v>
                </c:pt>
                <c:pt idx="9206" formatCode="General">
                  <c:v>2.8238299999999998E-4</c:v>
                </c:pt>
                <c:pt idx="9207" formatCode="General">
                  <c:v>2.82408E-4</c:v>
                </c:pt>
                <c:pt idx="9208" formatCode="General">
                  <c:v>2.8243300000000001E-4</c:v>
                </c:pt>
                <c:pt idx="9209" formatCode="General">
                  <c:v>2.8245700000000001E-4</c:v>
                </c:pt>
                <c:pt idx="9210" formatCode="General">
                  <c:v>2.8248100000000001E-4</c:v>
                </c:pt>
                <c:pt idx="9211" formatCode="General">
                  <c:v>2.8249999999999998E-4</c:v>
                </c:pt>
                <c:pt idx="9212" formatCode="General">
                  <c:v>2.8252699999999997E-4</c:v>
                </c:pt>
                <c:pt idx="9213" formatCode="General">
                  <c:v>2.8255499999999998E-4</c:v>
                </c:pt>
                <c:pt idx="9214" formatCode="General">
                  <c:v>2.82584E-4</c:v>
                </c:pt>
                <c:pt idx="9215" formatCode="General">
                  <c:v>2.8260900000000002E-4</c:v>
                </c:pt>
                <c:pt idx="9216" formatCode="General">
                  <c:v>2.8263399999999998E-4</c:v>
                </c:pt>
                <c:pt idx="9217" formatCode="General">
                  <c:v>2.8265899999999999E-4</c:v>
                </c:pt>
                <c:pt idx="9218" formatCode="General">
                  <c:v>2.8268400000000001E-4</c:v>
                </c:pt>
                <c:pt idx="9219" formatCode="General">
                  <c:v>2.8271299999999997E-4</c:v>
                </c:pt>
                <c:pt idx="9220" formatCode="General">
                  <c:v>2.8275899999999999E-4</c:v>
                </c:pt>
                <c:pt idx="9221" formatCode="General">
                  <c:v>2.8282999999999997E-4</c:v>
                </c:pt>
                <c:pt idx="9222" formatCode="General">
                  <c:v>2.8289299999999999E-4</c:v>
                </c:pt>
                <c:pt idx="9223" formatCode="General">
                  <c:v>2.8292900000000001E-4</c:v>
                </c:pt>
                <c:pt idx="9224" formatCode="General">
                  <c:v>2.8295399999999997E-4</c:v>
                </c:pt>
                <c:pt idx="9225" formatCode="General">
                  <c:v>2.8297799999999997E-4</c:v>
                </c:pt>
                <c:pt idx="9226" formatCode="General">
                  <c:v>2.8300800000000001E-4</c:v>
                </c:pt>
                <c:pt idx="9227" formatCode="General">
                  <c:v>2.8303300000000003E-4</c:v>
                </c:pt>
                <c:pt idx="9228" formatCode="General">
                  <c:v>2.8305799999999999E-4</c:v>
                </c:pt>
                <c:pt idx="9229" formatCode="General">
                  <c:v>2.8308400000000002E-4</c:v>
                </c:pt>
                <c:pt idx="9230" formatCode="General">
                  <c:v>2.8310100000000001E-4</c:v>
                </c:pt>
                <c:pt idx="9231" formatCode="General">
                  <c:v>2.8311800000000001E-4</c:v>
                </c:pt>
                <c:pt idx="9232" formatCode="General">
                  <c:v>2.8313699999999998E-4</c:v>
                </c:pt>
                <c:pt idx="9233" formatCode="General">
                  <c:v>2.8315799999999999E-4</c:v>
                </c:pt>
                <c:pt idx="9234" formatCode="General">
                  <c:v>2.8317899999999999E-4</c:v>
                </c:pt>
                <c:pt idx="9235" formatCode="General">
                  <c:v>2.8319400000000001E-4</c:v>
                </c:pt>
                <c:pt idx="9236" formatCode="General">
                  <c:v>2.8320999999999999E-4</c:v>
                </c:pt>
                <c:pt idx="9237" formatCode="General">
                  <c:v>2.8322500000000001E-4</c:v>
                </c:pt>
                <c:pt idx="9238" formatCode="General">
                  <c:v>2.8324099999999999E-4</c:v>
                </c:pt>
                <c:pt idx="9239" formatCode="General">
                  <c:v>2.8325699999999997E-4</c:v>
                </c:pt>
                <c:pt idx="9240" formatCode="General">
                  <c:v>2.8327300000000001E-4</c:v>
                </c:pt>
                <c:pt idx="9241" formatCode="General">
                  <c:v>2.8328799999999998E-4</c:v>
                </c:pt>
                <c:pt idx="9242" formatCode="General">
                  <c:v>2.8330599999999999E-4</c:v>
                </c:pt>
                <c:pt idx="9243" formatCode="General">
                  <c:v>2.8332599999999998E-4</c:v>
                </c:pt>
                <c:pt idx="9244" formatCode="General">
                  <c:v>2.8334600000000002E-4</c:v>
                </c:pt>
                <c:pt idx="9245" formatCode="General">
                  <c:v>2.8336499999999999E-4</c:v>
                </c:pt>
                <c:pt idx="9246" formatCode="General">
                  <c:v>2.8338499999999998E-4</c:v>
                </c:pt>
                <c:pt idx="9247" formatCode="General">
                  <c:v>2.8340400000000001E-4</c:v>
                </c:pt>
                <c:pt idx="9248" formatCode="General">
                  <c:v>2.83424E-4</c:v>
                </c:pt>
                <c:pt idx="9249" formatCode="General">
                  <c:v>2.8344299999999998E-4</c:v>
                </c:pt>
                <c:pt idx="9250" formatCode="General">
                  <c:v>2.8346300000000002E-4</c:v>
                </c:pt>
                <c:pt idx="9251" formatCode="General">
                  <c:v>2.8348300000000001E-4</c:v>
                </c:pt>
                <c:pt idx="9252" formatCode="General">
                  <c:v>2.8350199999999998E-4</c:v>
                </c:pt>
                <c:pt idx="9253" formatCode="General">
                  <c:v>2.8352599999999998E-4</c:v>
                </c:pt>
                <c:pt idx="9254" formatCode="General">
                  <c:v>2.8354900000000002E-4</c:v>
                </c:pt>
                <c:pt idx="9255" formatCode="General">
                  <c:v>2.8357300000000002E-4</c:v>
                </c:pt>
                <c:pt idx="9256" formatCode="General">
                  <c:v>2.83596E-4</c:v>
                </c:pt>
                <c:pt idx="9257" formatCode="General">
                  <c:v>2.8362E-4</c:v>
                </c:pt>
                <c:pt idx="9258" formatCode="General">
                  <c:v>2.8364299999999998E-4</c:v>
                </c:pt>
                <c:pt idx="9259" formatCode="General">
                  <c:v>2.8366699999999998E-4</c:v>
                </c:pt>
                <c:pt idx="9260" formatCode="General">
                  <c:v>2.8369000000000002E-4</c:v>
                </c:pt>
                <c:pt idx="9261" formatCode="General">
                  <c:v>2.8372100000000002E-4</c:v>
                </c:pt>
                <c:pt idx="9262" formatCode="General">
                  <c:v>2.8375299999999998E-4</c:v>
                </c:pt>
                <c:pt idx="9263" formatCode="General">
                  <c:v>2.83782E-4</c:v>
                </c:pt>
                <c:pt idx="9264" formatCode="General">
                  <c:v>2.8381100000000002E-4</c:v>
                </c:pt>
                <c:pt idx="9265" formatCode="General">
                  <c:v>2.8383100000000001E-4</c:v>
                </c:pt>
                <c:pt idx="9266" formatCode="General">
                  <c:v>2.8386999999999998E-4</c:v>
                </c:pt>
                <c:pt idx="9267" formatCode="General">
                  <c:v>2.83909E-4</c:v>
                </c:pt>
                <c:pt idx="9268" formatCode="General">
                  <c:v>2.8394800000000001E-4</c:v>
                </c:pt>
                <c:pt idx="9269" formatCode="General">
                  <c:v>2.8398799999999999E-4</c:v>
                </c:pt>
                <c:pt idx="9270" formatCode="General">
                  <c:v>2.8402700000000001E-4</c:v>
                </c:pt>
                <c:pt idx="9271" formatCode="General">
                  <c:v>2.8406599999999997E-4</c:v>
                </c:pt>
                <c:pt idx="9272" formatCode="General">
                  <c:v>2.8410499999999999E-4</c:v>
                </c:pt>
                <c:pt idx="9273" formatCode="General">
                  <c:v>2.8414400000000001E-4</c:v>
                </c:pt>
                <c:pt idx="9274" formatCode="General">
                  <c:v>2.8419600000000001E-4</c:v>
                </c:pt>
                <c:pt idx="9275" formatCode="General">
                  <c:v>2.8424800000000002E-4</c:v>
                </c:pt>
                <c:pt idx="9276" formatCode="General">
                  <c:v>2.8430099999999999E-4</c:v>
                </c:pt>
                <c:pt idx="9277" formatCode="General">
                  <c:v>2.8435299999999999E-4</c:v>
                </c:pt>
                <c:pt idx="9278" formatCode="General">
                  <c:v>2.84405E-4</c:v>
                </c:pt>
                <c:pt idx="9279" formatCode="General">
                  <c:v>2.84457E-4</c:v>
                </c:pt>
                <c:pt idx="9280" formatCode="General">
                  <c:v>2.8451600000000001E-4</c:v>
                </c:pt>
                <c:pt idx="9281" formatCode="General">
                  <c:v>2.84581E-4</c:v>
                </c:pt>
                <c:pt idx="9282" formatCode="General">
                  <c:v>2.84646E-4</c:v>
                </c:pt>
                <c:pt idx="9283" formatCode="General">
                  <c:v>2.8471200000000001E-4</c:v>
                </c:pt>
                <c:pt idx="9284" formatCode="General">
                  <c:v>2.84777E-4</c:v>
                </c:pt>
                <c:pt idx="9285" formatCode="General">
                  <c:v>2.8484199999999999E-4</c:v>
                </c:pt>
                <c:pt idx="9286" formatCode="General">
                  <c:v>2.8490699999999999E-4</c:v>
                </c:pt>
                <c:pt idx="9287" formatCode="General">
                  <c:v>2.84973E-4</c:v>
                </c:pt>
                <c:pt idx="9288" formatCode="General">
                  <c:v>2.8505099999999998E-4</c:v>
                </c:pt>
                <c:pt idx="9289" formatCode="General">
                  <c:v>2.85142E-4</c:v>
                </c:pt>
                <c:pt idx="9290" formatCode="General">
                  <c:v>2.8523399999999999E-4</c:v>
                </c:pt>
                <c:pt idx="9291" formatCode="General">
                  <c:v>2.8532500000000001E-4</c:v>
                </c:pt>
                <c:pt idx="9292" formatCode="General">
                  <c:v>2.8541599999999998E-4</c:v>
                </c:pt>
                <c:pt idx="9293" formatCode="General">
                  <c:v>2.8550800000000002E-4</c:v>
                </c:pt>
                <c:pt idx="9294" formatCode="General">
                  <c:v>2.8559899999999999E-4</c:v>
                </c:pt>
                <c:pt idx="9295" formatCode="General">
                  <c:v>2.8569000000000001E-4</c:v>
                </c:pt>
                <c:pt idx="9296" formatCode="General">
                  <c:v>2.8579899999999999E-4</c:v>
                </c:pt>
                <c:pt idx="9297" formatCode="General">
                  <c:v>2.8592500000000002E-4</c:v>
                </c:pt>
                <c:pt idx="9298" formatCode="General">
                  <c:v>2.86051E-4</c:v>
                </c:pt>
                <c:pt idx="9299" formatCode="General">
                  <c:v>2.8617699999999998E-4</c:v>
                </c:pt>
                <c:pt idx="9300" formatCode="General">
                  <c:v>2.8630300000000001E-4</c:v>
                </c:pt>
                <c:pt idx="9301" formatCode="General">
                  <c:v>2.8642899999999999E-4</c:v>
                </c:pt>
                <c:pt idx="9302" formatCode="General">
                  <c:v>2.8655500000000002E-4</c:v>
                </c:pt>
                <c:pt idx="9303" formatCode="General">
                  <c:v>2.86681E-4</c:v>
                </c:pt>
                <c:pt idx="9304" formatCode="General">
                  <c:v>2.8678500000000001E-4</c:v>
                </c:pt>
                <c:pt idx="9305" formatCode="General">
                  <c:v>2.8686599999999999E-4</c:v>
                </c:pt>
                <c:pt idx="9306" formatCode="General">
                  <c:v>2.8694700000000002E-4</c:v>
                </c:pt>
                <c:pt idx="9307" formatCode="General">
                  <c:v>2.8698800000000001E-4</c:v>
                </c:pt>
                <c:pt idx="9308" formatCode="General">
                  <c:v>2.8706899999999999E-4</c:v>
                </c:pt>
                <c:pt idx="9309" formatCode="General">
                  <c:v>2.8714099999999998E-4</c:v>
                </c:pt>
                <c:pt idx="9310" formatCode="General">
                  <c:v>2.8721299999999998E-4</c:v>
                </c:pt>
                <c:pt idx="9311" formatCode="General">
                  <c:v>2.8728500000000003E-4</c:v>
                </c:pt>
                <c:pt idx="9312" formatCode="General">
                  <c:v>2.8733900000000001E-4</c:v>
                </c:pt>
                <c:pt idx="9313" formatCode="General">
                  <c:v>2.8739299999999999E-4</c:v>
                </c:pt>
                <c:pt idx="9314" formatCode="General">
                  <c:v>2.8744799999999999E-4</c:v>
                </c:pt>
                <c:pt idx="9315" formatCode="General">
                  <c:v>2.8748400000000001E-4</c:v>
                </c:pt>
                <c:pt idx="9316" formatCode="General">
                  <c:v>2.8751999999999998E-4</c:v>
                </c:pt>
                <c:pt idx="9317" formatCode="General">
                  <c:v>2.8755600000000001E-4</c:v>
                </c:pt>
                <c:pt idx="9318" formatCode="General">
                  <c:v>2.8759199999999998E-4</c:v>
                </c:pt>
                <c:pt idx="9319" formatCode="General">
                  <c:v>2.8761900000000003E-4</c:v>
                </c:pt>
                <c:pt idx="9320" formatCode="General">
                  <c:v>2.8764600000000002E-4</c:v>
                </c:pt>
                <c:pt idx="9321" formatCode="General">
                  <c:v>2.8767400000000002E-4</c:v>
                </c:pt>
                <c:pt idx="9322" formatCode="General">
                  <c:v>2.8770199999999998E-4</c:v>
                </c:pt>
                <c:pt idx="9323" formatCode="General">
                  <c:v>2.8772100000000001E-4</c:v>
                </c:pt>
                <c:pt idx="9324" formatCode="General">
                  <c:v>2.8773999999999998E-4</c:v>
                </c:pt>
                <c:pt idx="9325" formatCode="General">
                  <c:v>2.8775900000000001E-4</c:v>
                </c:pt>
                <c:pt idx="9326" formatCode="General">
                  <c:v>2.8777700000000002E-4</c:v>
                </c:pt>
                <c:pt idx="9327" formatCode="General">
                  <c:v>2.8779599999999999E-4</c:v>
                </c:pt>
                <c:pt idx="9328" formatCode="General">
                  <c:v>2.8781500000000002E-4</c:v>
                </c:pt>
                <c:pt idx="9329" formatCode="General">
                  <c:v>2.87834E-4</c:v>
                </c:pt>
                <c:pt idx="9330" formatCode="General">
                  <c:v>2.8785300000000002E-4</c:v>
                </c:pt>
                <c:pt idx="9331" formatCode="General">
                  <c:v>2.8786699999999997E-4</c:v>
                </c:pt>
                <c:pt idx="9332" formatCode="General">
                  <c:v>2.8788099999999998E-4</c:v>
                </c:pt>
                <c:pt idx="9333" formatCode="General">
                  <c:v>2.8789499999999998E-4</c:v>
                </c:pt>
                <c:pt idx="9334" formatCode="General">
                  <c:v>2.8790899999999998E-4</c:v>
                </c:pt>
                <c:pt idx="9335" formatCode="General">
                  <c:v>2.8792299999999999E-4</c:v>
                </c:pt>
                <c:pt idx="9336" formatCode="General">
                  <c:v>2.8793699999999999E-4</c:v>
                </c:pt>
                <c:pt idx="9337" formatCode="General">
                  <c:v>2.8795399999999999E-4</c:v>
                </c:pt>
                <c:pt idx="9338" formatCode="General">
                  <c:v>2.8796799999999999E-4</c:v>
                </c:pt>
                <c:pt idx="9339" formatCode="General">
                  <c:v>2.8798199999999999E-4</c:v>
                </c:pt>
                <c:pt idx="9340" formatCode="General">
                  <c:v>2.87996E-4</c:v>
                </c:pt>
                <c:pt idx="9341" formatCode="General">
                  <c:v>2.8801100000000002E-4</c:v>
                </c:pt>
                <c:pt idx="9342" formatCode="General">
                  <c:v>2.8802500000000002E-4</c:v>
                </c:pt>
                <c:pt idx="9343" formatCode="General">
                  <c:v>2.8803900000000003E-4</c:v>
                </c:pt>
                <c:pt idx="9344" formatCode="General">
                  <c:v>2.8805399999999999E-4</c:v>
                </c:pt>
                <c:pt idx="9345" formatCode="General">
                  <c:v>2.8806799999999999E-4</c:v>
                </c:pt>
                <c:pt idx="9346" formatCode="General">
                  <c:v>2.88082E-4</c:v>
                </c:pt>
                <c:pt idx="9347" formatCode="General">
                  <c:v>2.88096E-4</c:v>
                </c:pt>
                <c:pt idx="9348" formatCode="General">
                  <c:v>2.8811100000000002E-4</c:v>
                </c:pt>
                <c:pt idx="9349" formatCode="General">
                  <c:v>2.8812500000000002E-4</c:v>
                </c:pt>
                <c:pt idx="9350" formatCode="General">
                  <c:v>2.8813899999999997E-4</c:v>
                </c:pt>
                <c:pt idx="9351" formatCode="General">
                  <c:v>2.8815299999999998E-4</c:v>
                </c:pt>
                <c:pt idx="9352" formatCode="General">
                  <c:v>2.88168E-4</c:v>
                </c:pt>
                <c:pt idx="9353" formatCode="General">
                  <c:v>2.8818399999999998E-4</c:v>
                </c:pt>
                <c:pt idx="9354" formatCode="General">
                  <c:v>2.8820199999999999E-4</c:v>
                </c:pt>
                <c:pt idx="9355" formatCode="General">
                  <c:v>2.8822E-4</c:v>
                </c:pt>
                <c:pt idx="9356" formatCode="General">
                  <c:v>2.8823800000000001E-4</c:v>
                </c:pt>
                <c:pt idx="9357" formatCode="General">
                  <c:v>2.8825600000000003E-4</c:v>
                </c:pt>
                <c:pt idx="9358" formatCode="General">
                  <c:v>2.8827399999999998E-4</c:v>
                </c:pt>
                <c:pt idx="9359" formatCode="General">
                  <c:v>2.88292E-4</c:v>
                </c:pt>
                <c:pt idx="9360" formatCode="General">
                  <c:v>2.8831000000000001E-4</c:v>
                </c:pt>
                <c:pt idx="9361" formatCode="General">
                  <c:v>2.8833100000000001E-4</c:v>
                </c:pt>
                <c:pt idx="9362" formatCode="General">
                  <c:v>2.8835500000000001E-4</c:v>
                </c:pt>
                <c:pt idx="9363" formatCode="General">
                  <c:v>2.8837900000000001E-4</c:v>
                </c:pt>
                <c:pt idx="9364" formatCode="General">
                  <c:v>2.8841499999999998E-4</c:v>
                </c:pt>
                <c:pt idx="9365" formatCode="General">
                  <c:v>2.8845900000000002E-4</c:v>
                </c:pt>
                <c:pt idx="9366" formatCode="General">
                  <c:v>2.88533E-4</c:v>
                </c:pt>
                <c:pt idx="9367" formatCode="General">
                  <c:v>2.8857600000000002E-4</c:v>
                </c:pt>
                <c:pt idx="9368" formatCode="General">
                  <c:v>2.8861099999999998E-4</c:v>
                </c:pt>
                <c:pt idx="9369" formatCode="General">
                  <c:v>2.8864E-4</c:v>
                </c:pt>
                <c:pt idx="9370" formatCode="General">
                  <c:v>2.8866699999999999E-4</c:v>
                </c:pt>
                <c:pt idx="9371" formatCode="General">
                  <c:v>2.8869799999999999E-4</c:v>
                </c:pt>
                <c:pt idx="9372" formatCode="General">
                  <c:v>2.8872199999999999E-4</c:v>
                </c:pt>
                <c:pt idx="9373" formatCode="General">
                  <c:v>2.8875199999999998E-4</c:v>
                </c:pt>
                <c:pt idx="9374" formatCode="General">
                  <c:v>2.88781E-4</c:v>
                </c:pt>
                <c:pt idx="9375" formatCode="General">
                  <c:v>2.8880000000000003E-4</c:v>
                </c:pt>
                <c:pt idx="9376" formatCode="General">
                  <c:v>2.8881600000000001E-4</c:v>
                </c:pt>
                <c:pt idx="9377" formatCode="General">
                  <c:v>2.8884199999999998E-4</c:v>
                </c:pt>
                <c:pt idx="9378" formatCode="General">
                  <c:v>2.8886500000000002E-4</c:v>
                </c:pt>
                <c:pt idx="9379" formatCode="General">
                  <c:v>2.88888E-4</c:v>
                </c:pt>
                <c:pt idx="9380" formatCode="General">
                  <c:v>2.8891499999999999E-4</c:v>
                </c:pt>
                <c:pt idx="9381" formatCode="General">
                  <c:v>2.8894599999999999E-4</c:v>
                </c:pt>
                <c:pt idx="9382" formatCode="General">
                  <c:v>2.8897500000000002E-4</c:v>
                </c:pt>
                <c:pt idx="9383" formatCode="General">
                  <c:v>2.8900799999999999E-4</c:v>
                </c:pt>
                <c:pt idx="9384" formatCode="General">
                  <c:v>2.8904499999999998E-4</c:v>
                </c:pt>
                <c:pt idx="9385" formatCode="General">
                  <c:v>2.89098E-4</c:v>
                </c:pt>
                <c:pt idx="9386" formatCode="General">
                  <c:v>2.8916499999999997E-4</c:v>
                </c:pt>
                <c:pt idx="9387" formatCode="General">
                  <c:v>2.8920200000000001E-4</c:v>
                </c:pt>
                <c:pt idx="9388" formatCode="General">
                  <c:v>2.89232E-4</c:v>
                </c:pt>
                <c:pt idx="9389" formatCode="General">
                  <c:v>2.89256E-4</c:v>
                </c:pt>
                <c:pt idx="9390" formatCode="General">
                  <c:v>2.8927800000000002E-4</c:v>
                </c:pt>
                <c:pt idx="9391" formatCode="General">
                  <c:v>2.8930399999999999E-4</c:v>
                </c:pt>
                <c:pt idx="9392" formatCode="General">
                  <c:v>2.8932099999999999E-4</c:v>
                </c:pt>
                <c:pt idx="9393" formatCode="General">
                  <c:v>2.8933700000000003E-4</c:v>
                </c:pt>
                <c:pt idx="9394" formatCode="General">
                  <c:v>2.8935400000000002E-4</c:v>
                </c:pt>
                <c:pt idx="9395" formatCode="General">
                  <c:v>2.8937100000000002E-4</c:v>
                </c:pt>
                <c:pt idx="9396" formatCode="General">
                  <c:v>2.8938800000000002E-4</c:v>
                </c:pt>
                <c:pt idx="9397" formatCode="General">
                  <c:v>2.8940699999999999E-4</c:v>
                </c:pt>
                <c:pt idx="9398" formatCode="General">
                  <c:v>2.8942300000000002E-4</c:v>
                </c:pt>
                <c:pt idx="9399" formatCode="General">
                  <c:v>2.8944000000000002E-4</c:v>
                </c:pt>
                <c:pt idx="9400" formatCode="General">
                  <c:v>2.89456E-4</c:v>
                </c:pt>
                <c:pt idx="9401" formatCode="General">
                  <c:v>2.8947199999999998E-4</c:v>
                </c:pt>
                <c:pt idx="9402" formatCode="General">
                  <c:v>2.8948800000000002E-4</c:v>
                </c:pt>
                <c:pt idx="9403" formatCode="General">
                  <c:v>2.8950500000000001E-4</c:v>
                </c:pt>
                <c:pt idx="9404" formatCode="General">
                  <c:v>2.8952099999999999E-4</c:v>
                </c:pt>
                <c:pt idx="9405" formatCode="General">
                  <c:v>2.8953699999999998E-4</c:v>
                </c:pt>
                <c:pt idx="9406" formatCode="General">
                  <c:v>2.8955300000000001E-4</c:v>
                </c:pt>
                <c:pt idx="9407" formatCode="General">
                  <c:v>2.8956899999999999E-4</c:v>
                </c:pt>
                <c:pt idx="9408" formatCode="General">
                  <c:v>2.8958400000000001E-4</c:v>
                </c:pt>
                <c:pt idx="9409" formatCode="General">
                  <c:v>2.8959899999999998E-4</c:v>
                </c:pt>
                <c:pt idx="9410" formatCode="General">
                  <c:v>2.8961500000000001E-4</c:v>
                </c:pt>
                <c:pt idx="9411" formatCode="General">
                  <c:v>2.8962999999999998E-4</c:v>
                </c:pt>
                <c:pt idx="9412" formatCode="General">
                  <c:v>2.89645E-4</c:v>
                </c:pt>
                <c:pt idx="9413" formatCode="General">
                  <c:v>2.8966000000000002E-4</c:v>
                </c:pt>
                <c:pt idx="9414" formatCode="General">
                  <c:v>2.8967499999999998E-4</c:v>
                </c:pt>
                <c:pt idx="9415" formatCode="General">
                  <c:v>2.8969E-4</c:v>
                </c:pt>
                <c:pt idx="9416" formatCode="General">
                  <c:v>2.8970500000000002E-4</c:v>
                </c:pt>
                <c:pt idx="9417" formatCode="General">
                  <c:v>2.8971999999999998E-4</c:v>
                </c:pt>
                <c:pt idx="9418" formatCode="General">
                  <c:v>2.89735E-4</c:v>
                </c:pt>
                <c:pt idx="9419" formatCode="General">
                  <c:v>2.8975000000000002E-4</c:v>
                </c:pt>
                <c:pt idx="9420" formatCode="General">
                  <c:v>2.8976499999999999E-4</c:v>
                </c:pt>
                <c:pt idx="9421" formatCode="General">
                  <c:v>2.8978000000000001E-4</c:v>
                </c:pt>
                <c:pt idx="9422" formatCode="General">
                  <c:v>2.8979500000000003E-4</c:v>
                </c:pt>
                <c:pt idx="9423" formatCode="General">
                  <c:v>2.8980999999999999E-4</c:v>
                </c:pt>
                <c:pt idx="9424" formatCode="General">
                  <c:v>2.89828E-4</c:v>
                </c:pt>
                <c:pt idx="9425" formatCode="General">
                  <c:v>2.8984600000000002E-4</c:v>
                </c:pt>
                <c:pt idx="9426" formatCode="General">
                  <c:v>2.8986399999999997E-4</c:v>
                </c:pt>
                <c:pt idx="9427" formatCode="General">
                  <c:v>2.8988199999999999E-4</c:v>
                </c:pt>
                <c:pt idx="9428" formatCode="General">
                  <c:v>2.899E-4</c:v>
                </c:pt>
                <c:pt idx="9429" formatCode="General">
                  <c:v>2.8991800000000001E-4</c:v>
                </c:pt>
                <c:pt idx="9430" formatCode="General">
                  <c:v>2.8994200000000001E-4</c:v>
                </c:pt>
                <c:pt idx="9431" formatCode="General">
                  <c:v>2.8996600000000001E-4</c:v>
                </c:pt>
                <c:pt idx="9432" formatCode="General">
                  <c:v>2.8999000000000001E-4</c:v>
                </c:pt>
                <c:pt idx="9433" formatCode="General">
                  <c:v>2.9001400000000001E-4</c:v>
                </c:pt>
                <c:pt idx="9434" formatCode="General">
                  <c:v>2.90038E-4</c:v>
                </c:pt>
                <c:pt idx="9435" formatCode="General">
                  <c:v>2.9007399999999997E-4</c:v>
                </c:pt>
                <c:pt idx="9436" formatCode="General">
                  <c:v>2.9011E-4</c:v>
                </c:pt>
                <c:pt idx="9437" formatCode="General">
                  <c:v>2.9014600000000002E-4</c:v>
                </c:pt>
                <c:pt idx="9438" formatCode="General">
                  <c:v>2.9018300000000001E-4</c:v>
                </c:pt>
                <c:pt idx="9439" formatCode="General">
                  <c:v>2.9022800000000001E-4</c:v>
                </c:pt>
                <c:pt idx="9440" formatCode="General">
                  <c:v>2.9027700000000003E-4</c:v>
                </c:pt>
                <c:pt idx="9441" formatCode="General">
                  <c:v>2.90327E-4</c:v>
                </c:pt>
                <c:pt idx="9442" formatCode="General">
                  <c:v>2.9037600000000001E-4</c:v>
                </c:pt>
                <c:pt idx="9443" formatCode="General">
                  <c:v>2.9042599999999999E-4</c:v>
                </c:pt>
                <c:pt idx="9444" formatCode="General">
                  <c:v>2.90492E-4</c:v>
                </c:pt>
                <c:pt idx="9445" formatCode="General">
                  <c:v>2.9055800000000001E-4</c:v>
                </c:pt>
                <c:pt idx="9446" formatCode="General">
                  <c:v>2.9062400000000001E-4</c:v>
                </c:pt>
                <c:pt idx="9447" formatCode="General">
                  <c:v>2.9069000000000002E-4</c:v>
                </c:pt>
                <c:pt idx="9448" formatCode="General">
                  <c:v>2.9078399999999999E-4</c:v>
                </c:pt>
                <c:pt idx="9449" formatCode="General">
                  <c:v>2.9087399999999999E-4</c:v>
                </c:pt>
                <c:pt idx="9450" formatCode="General">
                  <c:v>2.90964E-4</c:v>
                </c:pt>
                <c:pt idx="9451" formatCode="General">
                  <c:v>2.9108399999999999E-4</c:v>
                </c:pt>
                <c:pt idx="9452" formatCode="General">
                  <c:v>2.9120399999999999E-4</c:v>
                </c:pt>
                <c:pt idx="9453" formatCode="General">
                  <c:v>2.9132499999999999E-4</c:v>
                </c:pt>
                <c:pt idx="9454" formatCode="General">
                  <c:v>2.9144499999999999E-4</c:v>
                </c:pt>
                <c:pt idx="9455" formatCode="General">
                  <c:v>2.9156499999999998E-4</c:v>
                </c:pt>
                <c:pt idx="9456" formatCode="General">
                  <c:v>2.9174099999999998E-4</c:v>
                </c:pt>
                <c:pt idx="9457" formatCode="General">
                  <c:v>2.91907E-4</c:v>
                </c:pt>
                <c:pt idx="9458" formatCode="General">
                  <c:v>2.9207400000000002E-4</c:v>
                </c:pt>
                <c:pt idx="9459" formatCode="General">
                  <c:v>2.92241E-4</c:v>
                </c:pt>
                <c:pt idx="9460" formatCode="General">
                  <c:v>2.9246300000000002E-4</c:v>
                </c:pt>
                <c:pt idx="9461" formatCode="General">
                  <c:v>2.9268499999999999E-4</c:v>
                </c:pt>
                <c:pt idx="9462" formatCode="General">
                  <c:v>2.9290700000000002E-4</c:v>
                </c:pt>
                <c:pt idx="9463" formatCode="General">
                  <c:v>2.9312899999999999E-4</c:v>
                </c:pt>
                <c:pt idx="9464" formatCode="General">
                  <c:v>2.9335100000000002E-4</c:v>
                </c:pt>
                <c:pt idx="9465" formatCode="General">
                  <c:v>2.93653E-4</c:v>
                </c:pt>
                <c:pt idx="9466" formatCode="General">
                  <c:v>2.9394000000000002E-4</c:v>
                </c:pt>
                <c:pt idx="9467" formatCode="General">
                  <c:v>2.9422699999999999E-4</c:v>
                </c:pt>
                <c:pt idx="9468" formatCode="General">
                  <c:v>2.9451299999999999E-4</c:v>
                </c:pt>
                <c:pt idx="9469" formatCode="General">
                  <c:v>2.9470499999999998E-4</c:v>
                </c:pt>
                <c:pt idx="9470" formatCode="General">
                  <c:v>2.94896E-4</c:v>
                </c:pt>
                <c:pt idx="9471" formatCode="General">
                  <c:v>2.9499099999999998E-4</c:v>
                </c:pt>
                <c:pt idx="9472" formatCode="General">
                  <c:v>2.9517699999999998E-4</c:v>
                </c:pt>
                <c:pt idx="9473" formatCode="General">
                  <c:v>2.9536200000000002E-4</c:v>
                </c:pt>
                <c:pt idx="9474" formatCode="General">
                  <c:v>2.9548600000000002E-4</c:v>
                </c:pt>
                <c:pt idx="9475" formatCode="General">
                  <c:v>2.9561000000000002E-4</c:v>
                </c:pt>
                <c:pt idx="9476" formatCode="General">
                  <c:v>2.9573300000000001E-4</c:v>
                </c:pt>
                <c:pt idx="9477" formatCode="General">
                  <c:v>2.9582600000000001E-4</c:v>
                </c:pt>
                <c:pt idx="9478" formatCode="General">
                  <c:v>2.9591900000000001E-4</c:v>
                </c:pt>
                <c:pt idx="9479" formatCode="General">
                  <c:v>2.9598100000000001E-4</c:v>
                </c:pt>
                <c:pt idx="9480" formatCode="General">
                  <c:v>2.9604799999999998E-4</c:v>
                </c:pt>
                <c:pt idx="9481" formatCode="General">
                  <c:v>2.9611600000000002E-4</c:v>
                </c:pt>
                <c:pt idx="9482" formatCode="General">
                  <c:v>2.96166E-4</c:v>
                </c:pt>
                <c:pt idx="9483" formatCode="General">
                  <c:v>2.9621699999999999E-4</c:v>
                </c:pt>
                <c:pt idx="9484" formatCode="General">
                  <c:v>2.9626799999999998E-4</c:v>
                </c:pt>
                <c:pt idx="9485" formatCode="General">
                  <c:v>2.9630100000000001E-4</c:v>
                </c:pt>
                <c:pt idx="9486" formatCode="General">
                  <c:v>2.96335E-4</c:v>
                </c:pt>
                <c:pt idx="9487" formatCode="General">
                  <c:v>2.9636899999999999E-4</c:v>
                </c:pt>
                <c:pt idx="9488" formatCode="General">
                  <c:v>2.9640200000000003E-4</c:v>
                </c:pt>
                <c:pt idx="9489" formatCode="General">
                  <c:v>2.96428E-4</c:v>
                </c:pt>
                <c:pt idx="9490" formatCode="General">
                  <c:v>2.9645300000000002E-4</c:v>
                </c:pt>
                <c:pt idx="9491" formatCode="General">
                  <c:v>2.9647799999999998E-4</c:v>
                </c:pt>
                <c:pt idx="9492" formatCode="General">
                  <c:v>2.9650400000000001E-4</c:v>
                </c:pt>
                <c:pt idx="9493" formatCode="General">
                  <c:v>2.96521E-4</c:v>
                </c:pt>
                <c:pt idx="9494" formatCode="General">
                  <c:v>2.9653999999999998E-4</c:v>
                </c:pt>
                <c:pt idx="9495" formatCode="General">
                  <c:v>2.9656000000000002E-4</c:v>
                </c:pt>
                <c:pt idx="9496" formatCode="General">
                  <c:v>2.9658000000000001E-4</c:v>
                </c:pt>
                <c:pt idx="9497" formatCode="General">
                  <c:v>2.9659899999999998E-4</c:v>
                </c:pt>
                <c:pt idx="9498" formatCode="General">
                  <c:v>2.9661899999999997E-4</c:v>
                </c:pt>
                <c:pt idx="9499" formatCode="General">
                  <c:v>2.9663399999999999E-4</c:v>
                </c:pt>
                <c:pt idx="9500" formatCode="General">
                  <c:v>2.96648E-4</c:v>
                </c:pt>
                <c:pt idx="9501" formatCode="General">
                  <c:v>2.9666300000000002E-4</c:v>
                </c:pt>
                <c:pt idx="9502" formatCode="General">
                  <c:v>2.9667799999999998E-4</c:v>
                </c:pt>
                <c:pt idx="9503" formatCode="General">
                  <c:v>2.96693E-4</c:v>
                </c:pt>
                <c:pt idx="9504" formatCode="General">
                  <c:v>2.96707E-4</c:v>
                </c:pt>
                <c:pt idx="9505" formatCode="General">
                  <c:v>2.9672200000000002E-4</c:v>
                </c:pt>
                <c:pt idx="9506" formatCode="General">
                  <c:v>2.9673699999999999E-4</c:v>
                </c:pt>
                <c:pt idx="9507" formatCode="General">
                  <c:v>2.9675200000000001E-4</c:v>
                </c:pt>
                <c:pt idx="9508" formatCode="General">
                  <c:v>2.9676700000000003E-4</c:v>
                </c:pt>
                <c:pt idx="9509" formatCode="General">
                  <c:v>2.9678099999999998E-4</c:v>
                </c:pt>
                <c:pt idx="9510" formatCode="General">
                  <c:v>2.96796E-4</c:v>
                </c:pt>
                <c:pt idx="9511" formatCode="General">
                  <c:v>2.9681100000000001E-4</c:v>
                </c:pt>
                <c:pt idx="9512" formatCode="General">
                  <c:v>2.9682599999999998E-4</c:v>
                </c:pt>
                <c:pt idx="9513" formatCode="General">
                  <c:v>2.96841E-4</c:v>
                </c:pt>
                <c:pt idx="9514" formatCode="General">
                  <c:v>2.9685399999999999E-4</c:v>
                </c:pt>
                <c:pt idx="9515" formatCode="General">
                  <c:v>2.9686600000000001E-4</c:v>
                </c:pt>
                <c:pt idx="9516" formatCode="General">
                  <c:v>2.9687799999999999E-4</c:v>
                </c:pt>
                <c:pt idx="9517" formatCode="General">
                  <c:v>2.96896E-4</c:v>
                </c:pt>
                <c:pt idx="9518" formatCode="General">
                  <c:v>2.9691400000000001E-4</c:v>
                </c:pt>
                <c:pt idx="9519" formatCode="General">
                  <c:v>2.9693200000000002E-4</c:v>
                </c:pt>
                <c:pt idx="9520" formatCode="General">
                  <c:v>2.9694999999999998E-4</c:v>
                </c:pt>
                <c:pt idx="9521" formatCode="General">
                  <c:v>2.9696799999999999E-4</c:v>
                </c:pt>
                <c:pt idx="9522" formatCode="General">
                  <c:v>2.9698600000000001E-4</c:v>
                </c:pt>
                <c:pt idx="9523" formatCode="General">
                  <c:v>2.9700499999999998E-4</c:v>
                </c:pt>
                <c:pt idx="9524" formatCode="General">
                  <c:v>2.9702299999999999E-4</c:v>
                </c:pt>
                <c:pt idx="9525" formatCode="General">
                  <c:v>2.97037E-4</c:v>
                </c:pt>
                <c:pt idx="9526" formatCode="General">
                  <c:v>2.9705299999999998E-4</c:v>
                </c:pt>
                <c:pt idx="9527" formatCode="General">
                  <c:v>2.9706999999999997E-4</c:v>
                </c:pt>
                <c:pt idx="9528" formatCode="General">
                  <c:v>2.9709400000000003E-4</c:v>
                </c:pt>
                <c:pt idx="9529" formatCode="General">
                  <c:v>2.9711800000000002E-4</c:v>
                </c:pt>
                <c:pt idx="9530" formatCode="General">
                  <c:v>2.9714299999999998E-4</c:v>
                </c:pt>
                <c:pt idx="9531" formatCode="General">
                  <c:v>2.9716999999999998E-4</c:v>
                </c:pt>
                <c:pt idx="9532" formatCode="General">
                  <c:v>2.9720400000000002E-4</c:v>
                </c:pt>
                <c:pt idx="9533" formatCode="General">
                  <c:v>2.9724900000000003E-4</c:v>
                </c:pt>
                <c:pt idx="9534" formatCode="General">
                  <c:v>2.9733599999999999E-4</c:v>
                </c:pt>
                <c:pt idx="9535" formatCode="General">
                  <c:v>2.9737999999999998E-4</c:v>
                </c:pt>
                <c:pt idx="9536" formatCode="General">
                  <c:v>2.9741300000000001E-4</c:v>
                </c:pt>
                <c:pt idx="9537" formatCode="General">
                  <c:v>2.9744199999999998E-4</c:v>
                </c:pt>
                <c:pt idx="9538" formatCode="General">
                  <c:v>2.9746800000000001E-4</c:v>
                </c:pt>
                <c:pt idx="9539" formatCode="General">
                  <c:v>2.97492E-4</c:v>
                </c:pt>
                <c:pt idx="9540" formatCode="General">
                  <c:v>2.9751700000000002E-4</c:v>
                </c:pt>
                <c:pt idx="9541" formatCode="General">
                  <c:v>2.9753899999999998E-4</c:v>
                </c:pt>
                <c:pt idx="9542" formatCode="General">
                  <c:v>2.9755999999999999E-4</c:v>
                </c:pt>
                <c:pt idx="9543" formatCode="General">
                  <c:v>2.9758999999999997E-4</c:v>
                </c:pt>
                <c:pt idx="9544" formatCode="General">
                  <c:v>2.9760000000000002E-4</c:v>
                </c:pt>
                <c:pt idx="9545" formatCode="General">
                  <c:v>2.9762499999999998E-4</c:v>
                </c:pt>
                <c:pt idx="9546" formatCode="General">
                  <c:v>2.97647E-4</c:v>
                </c:pt>
                <c:pt idx="9547" formatCode="General">
                  <c:v>2.9766800000000001E-4</c:v>
                </c:pt>
                <c:pt idx="9548" formatCode="General">
                  <c:v>2.9768999999999998E-4</c:v>
                </c:pt>
                <c:pt idx="9549" formatCode="General">
                  <c:v>2.9771499999999999E-4</c:v>
                </c:pt>
                <c:pt idx="9550" formatCode="General">
                  <c:v>2.9773899999999999E-4</c:v>
                </c:pt>
                <c:pt idx="9551" formatCode="General">
                  <c:v>2.9776599999999998E-4</c:v>
                </c:pt>
                <c:pt idx="9552" formatCode="General">
                  <c:v>2.9779699999999998E-4</c:v>
                </c:pt>
                <c:pt idx="9553" formatCode="General">
                  <c:v>2.9783400000000002E-4</c:v>
                </c:pt>
                <c:pt idx="9554" formatCode="General">
                  <c:v>2.97881E-4</c:v>
                </c:pt>
                <c:pt idx="9555" formatCode="General">
                  <c:v>2.9796800000000002E-4</c:v>
                </c:pt>
                <c:pt idx="9556" formatCode="General">
                  <c:v>2.98005E-4</c:v>
                </c:pt>
                <c:pt idx="9557" formatCode="General">
                  <c:v>2.98039E-4</c:v>
                </c:pt>
                <c:pt idx="9558" formatCode="General">
                  <c:v>2.9806599999999999E-4</c:v>
                </c:pt>
                <c:pt idx="9559" formatCode="General">
                  <c:v>2.9808599999999998E-4</c:v>
                </c:pt>
                <c:pt idx="9560" formatCode="General">
                  <c:v>2.9810399999999999E-4</c:v>
                </c:pt>
                <c:pt idx="9561" formatCode="General">
                  <c:v>2.98122E-4</c:v>
                </c:pt>
                <c:pt idx="9562" formatCode="General">
                  <c:v>2.9814000000000002E-4</c:v>
                </c:pt>
                <c:pt idx="9563" formatCode="General">
                  <c:v>2.9815799999999997E-4</c:v>
                </c:pt>
                <c:pt idx="9564" formatCode="General">
                  <c:v>2.9817599999999999E-4</c:v>
                </c:pt>
                <c:pt idx="9565" formatCode="General">
                  <c:v>2.98194E-4</c:v>
                </c:pt>
                <c:pt idx="9566" formatCode="General">
                  <c:v>2.9821200000000001E-4</c:v>
                </c:pt>
                <c:pt idx="9567" formatCode="General">
                  <c:v>2.9823000000000002E-4</c:v>
                </c:pt>
                <c:pt idx="9568" formatCode="General">
                  <c:v>2.9824400000000003E-4</c:v>
                </c:pt>
                <c:pt idx="9569" formatCode="General">
                  <c:v>2.9825799999999998E-4</c:v>
                </c:pt>
                <c:pt idx="9570" formatCode="General">
                  <c:v>2.9827199999999998E-4</c:v>
                </c:pt>
                <c:pt idx="9571" formatCode="General">
                  <c:v>2.9828599999999998E-4</c:v>
                </c:pt>
                <c:pt idx="9572" formatCode="General">
                  <c:v>2.9829999999999999E-4</c:v>
                </c:pt>
                <c:pt idx="9573" formatCode="General">
                  <c:v>2.9831399999999999E-4</c:v>
                </c:pt>
                <c:pt idx="9574" formatCode="General">
                  <c:v>2.9832799999999999E-4</c:v>
                </c:pt>
                <c:pt idx="9575" formatCode="General">
                  <c:v>2.98342E-4</c:v>
                </c:pt>
                <c:pt idx="9576" formatCode="General">
                  <c:v>2.98356E-4</c:v>
                </c:pt>
                <c:pt idx="9577" formatCode="General">
                  <c:v>2.9837E-4</c:v>
                </c:pt>
                <c:pt idx="9578" formatCode="General">
                  <c:v>2.9838400000000001E-4</c:v>
                </c:pt>
                <c:pt idx="9579" formatCode="General">
                  <c:v>2.9839800000000001E-4</c:v>
                </c:pt>
                <c:pt idx="9580" formatCode="General">
                  <c:v>2.9841200000000002E-4</c:v>
                </c:pt>
                <c:pt idx="9581" formatCode="General">
                  <c:v>2.9842600000000002E-4</c:v>
                </c:pt>
                <c:pt idx="9582" formatCode="General">
                  <c:v>2.9844099999999998E-4</c:v>
                </c:pt>
                <c:pt idx="9583" formatCode="General">
                  <c:v>2.9845499999999999E-4</c:v>
                </c:pt>
                <c:pt idx="9584" formatCode="General">
                  <c:v>2.9847100000000002E-4</c:v>
                </c:pt>
                <c:pt idx="9585" formatCode="General">
                  <c:v>2.9848800000000002E-4</c:v>
                </c:pt>
                <c:pt idx="9586" formatCode="General">
                  <c:v>2.9850500000000002E-4</c:v>
                </c:pt>
                <c:pt idx="9587" formatCode="General">
                  <c:v>2.9852200000000001E-4</c:v>
                </c:pt>
                <c:pt idx="9588" formatCode="General">
                  <c:v>2.9853900000000001E-4</c:v>
                </c:pt>
                <c:pt idx="9589" formatCode="General">
                  <c:v>2.9855600000000001E-4</c:v>
                </c:pt>
                <c:pt idx="9590" formatCode="General">
                  <c:v>2.98573E-4</c:v>
                </c:pt>
                <c:pt idx="9591" formatCode="General">
                  <c:v>2.9858899999999998E-4</c:v>
                </c:pt>
                <c:pt idx="9592" formatCode="General">
                  <c:v>2.9860599999999998E-4</c:v>
                </c:pt>
                <c:pt idx="9593" formatCode="General">
                  <c:v>2.9862299999999998E-4</c:v>
                </c:pt>
                <c:pt idx="9594" formatCode="General">
                  <c:v>2.9863399999999999E-4</c:v>
                </c:pt>
                <c:pt idx="9595" formatCode="General">
                  <c:v>2.9865700000000002E-4</c:v>
                </c:pt>
                <c:pt idx="9596" formatCode="General">
                  <c:v>2.9867899999999999E-4</c:v>
                </c:pt>
                <c:pt idx="9597" formatCode="General">
                  <c:v>2.9870199999999997E-4</c:v>
                </c:pt>
                <c:pt idx="9598" formatCode="General">
                  <c:v>2.9872399999999999E-4</c:v>
                </c:pt>
                <c:pt idx="9599" formatCode="General">
                  <c:v>2.9874699999999998E-4</c:v>
                </c:pt>
                <c:pt idx="9600" formatCode="General">
                  <c:v>2.98769E-4</c:v>
                </c:pt>
                <c:pt idx="9601" formatCode="General">
                  <c:v>2.9880299999999999E-4</c:v>
                </c:pt>
                <c:pt idx="9602" formatCode="General">
                  <c:v>2.9883500000000001E-4</c:v>
                </c:pt>
                <c:pt idx="9603" formatCode="General">
                  <c:v>2.9886700000000002E-4</c:v>
                </c:pt>
                <c:pt idx="9604" formatCode="General">
                  <c:v>2.9889899999999999E-4</c:v>
                </c:pt>
                <c:pt idx="9605" formatCode="General">
                  <c:v>2.98941E-4</c:v>
                </c:pt>
                <c:pt idx="9606" formatCode="General">
                  <c:v>2.9898300000000001E-4</c:v>
                </c:pt>
                <c:pt idx="9607" formatCode="General">
                  <c:v>2.9902500000000002E-4</c:v>
                </c:pt>
                <c:pt idx="9608" formatCode="General">
                  <c:v>2.99089E-4</c:v>
                </c:pt>
                <c:pt idx="9609" formatCode="General">
                  <c:v>2.9915200000000001E-4</c:v>
                </c:pt>
                <c:pt idx="9610" formatCode="General">
                  <c:v>2.9921499999999997E-4</c:v>
                </c:pt>
                <c:pt idx="9611" formatCode="General">
                  <c:v>2.9927799999999999E-4</c:v>
                </c:pt>
                <c:pt idx="9612" formatCode="General">
                  <c:v>2.9936300000000003E-4</c:v>
                </c:pt>
                <c:pt idx="9613" formatCode="General">
                  <c:v>2.9944699999999999E-4</c:v>
                </c:pt>
                <c:pt idx="9614" formatCode="General">
                  <c:v>2.9957300000000003E-4</c:v>
                </c:pt>
                <c:pt idx="9615" formatCode="General">
                  <c:v>2.9970000000000002E-4</c:v>
                </c:pt>
                <c:pt idx="9616" formatCode="General">
                  <c:v>2.99826E-4</c:v>
                </c:pt>
                <c:pt idx="9617" formatCode="General">
                  <c:v>2.99995E-4</c:v>
                </c:pt>
                <c:pt idx="9618" formatCode="General">
                  <c:v>3.0016400000000001E-4</c:v>
                </c:pt>
                <c:pt idx="9619" formatCode="General">
                  <c:v>3.00332E-4</c:v>
                </c:pt>
                <c:pt idx="9620" formatCode="General">
                  <c:v>3.0058500000000002E-4</c:v>
                </c:pt>
                <c:pt idx="9621" formatCode="General">
                  <c:v>3.00838E-4</c:v>
                </c:pt>
                <c:pt idx="9622" formatCode="General">
                  <c:v>3.0109400000000001E-4</c:v>
                </c:pt>
                <c:pt idx="9623" formatCode="General">
                  <c:v>3.0137000000000002E-4</c:v>
                </c:pt>
                <c:pt idx="9624" formatCode="General">
                  <c:v>3.0164599999999998E-4</c:v>
                </c:pt>
                <c:pt idx="9625" formatCode="General">
                  <c:v>3.0192199999999999E-4</c:v>
                </c:pt>
                <c:pt idx="9626" formatCode="General">
                  <c:v>3.0210600000000001E-4</c:v>
                </c:pt>
                <c:pt idx="9627" formatCode="General">
                  <c:v>3.0228999999999998E-4</c:v>
                </c:pt>
                <c:pt idx="9628" formatCode="General">
                  <c:v>3.02474E-4</c:v>
                </c:pt>
                <c:pt idx="9629" formatCode="General">
                  <c:v>3.0263000000000002E-4</c:v>
                </c:pt>
                <c:pt idx="9630" formatCode="General">
                  <c:v>3.0275799999999998E-4</c:v>
                </c:pt>
                <c:pt idx="9631" formatCode="General">
                  <c:v>3.0288599999999999E-4</c:v>
                </c:pt>
                <c:pt idx="9632" formatCode="General">
                  <c:v>3.0301299999999998E-4</c:v>
                </c:pt>
                <c:pt idx="9633" formatCode="General">
                  <c:v>3.0310899999999997E-4</c:v>
                </c:pt>
                <c:pt idx="9634" formatCode="General">
                  <c:v>3.0320500000000002E-4</c:v>
                </c:pt>
                <c:pt idx="9635" formatCode="General">
                  <c:v>3.0330100000000002E-4</c:v>
                </c:pt>
                <c:pt idx="9636" formatCode="General">
                  <c:v>3.0336499999999999E-4</c:v>
                </c:pt>
                <c:pt idx="9637" formatCode="General">
                  <c:v>3.0342900000000003E-4</c:v>
                </c:pt>
                <c:pt idx="9638" formatCode="General">
                  <c:v>3.0347700000000002E-4</c:v>
                </c:pt>
                <c:pt idx="9639" formatCode="General">
                  <c:v>3.0352500000000002E-4</c:v>
                </c:pt>
                <c:pt idx="9640" formatCode="General">
                  <c:v>3.0355699999999998E-4</c:v>
                </c:pt>
                <c:pt idx="9641" formatCode="General">
                  <c:v>3.03589E-4</c:v>
                </c:pt>
                <c:pt idx="9642" formatCode="General">
                  <c:v>3.0361400000000001E-4</c:v>
                </c:pt>
                <c:pt idx="9643" formatCode="General">
                  <c:v>3.0363900000000002E-4</c:v>
                </c:pt>
                <c:pt idx="9644" formatCode="General">
                  <c:v>3.0366399999999998E-4</c:v>
                </c:pt>
                <c:pt idx="9645" formatCode="General">
                  <c:v>3.03689E-4</c:v>
                </c:pt>
                <c:pt idx="9646" formatCode="General">
                  <c:v>3.0371400000000001E-4</c:v>
                </c:pt>
                <c:pt idx="9647" formatCode="General">
                  <c:v>3.0373899999999997E-4</c:v>
                </c:pt>
                <c:pt idx="9648" formatCode="General">
                  <c:v>3.0375699999999999E-4</c:v>
                </c:pt>
                <c:pt idx="9649" formatCode="General">
                  <c:v>3.0377600000000001E-4</c:v>
                </c:pt>
                <c:pt idx="9650" formatCode="General">
                  <c:v>3.0379499999999999E-4</c:v>
                </c:pt>
                <c:pt idx="9651" formatCode="General">
                  <c:v>3.0381400000000002E-4</c:v>
                </c:pt>
                <c:pt idx="9652" formatCode="General">
                  <c:v>3.0383199999999997E-4</c:v>
                </c:pt>
                <c:pt idx="9653" formatCode="General">
                  <c:v>3.03851E-4</c:v>
                </c:pt>
                <c:pt idx="9654" formatCode="General">
                  <c:v>3.0386999999999998E-4</c:v>
                </c:pt>
                <c:pt idx="9655" formatCode="General">
                  <c:v>3.03889E-4</c:v>
                </c:pt>
                <c:pt idx="9656" formatCode="General">
                  <c:v>3.0390700000000002E-4</c:v>
                </c:pt>
                <c:pt idx="9657" formatCode="General">
                  <c:v>3.0392599999999999E-4</c:v>
                </c:pt>
                <c:pt idx="9658" formatCode="General">
                  <c:v>3.0394500000000002E-4</c:v>
                </c:pt>
                <c:pt idx="9659" formatCode="General">
                  <c:v>3.0396399999999999E-4</c:v>
                </c:pt>
                <c:pt idx="9660" formatCode="General">
                  <c:v>3.03982E-4</c:v>
                </c:pt>
                <c:pt idx="9661" formatCode="General">
                  <c:v>3.0400199999999999E-4</c:v>
                </c:pt>
                <c:pt idx="9662" formatCode="General">
                  <c:v>3.0402199999999998E-4</c:v>
                </c:pt>
                <c:pt idx="9663" formatCode="General">
                  <c:v>3.0404199999999997E-4</c:v>
                </c:pt>
                <c:pt idx="9664" formatCode="General">
                  <c:v>3.0406200000000002E-4</c:v>
                </c:pt>
                <c:pt idx="9665" formatCode="General">
                  <c:v>3.0408200000000001E-4</c:v>
                </c:pt>
                <c:pt idx="9666" formatCode="General">
                  <c:v>3.04102E-4</c:v>
                </c:pt>
                <c:pt idx="9667" formatCode="General">
                  <c:v>3.0412199999999999E-4</c:v>
                </c:pt>
                <c:pt idx="9668" formatCode="General">
                  <c:v>3.0414199999999998E-4</c:v>
                </c:pt>
                <c:pt idx="9669" formatCode="General">
                  <c:v>3.0416200000000002E-4</c:v>
                </c:pt>
                <c:pt idx="9670" formatCode="General">
                  <c:v>3.0418200000000001E-4</c:v>
                </c:pt>
                <c:pt idx="9671" formatCode="General">
                  <c:v>3.04202E-4</c:v>
                </c:pt>
                <c:pt idx="9672" formatCode="General">
                  <c:v>3.0422899999999999E-4</c:v>
                </c:pt>
                <c:pt idx="9673" formatCode="General">
                  <c:v>3.0425500000000002E-4</c:v>
                </c:pt>
                <c:pt idx="9674" formatCode="General">
                  <c:v>3.0428200000000001E-4</c:v>
                </c:pt>
                <c:pt idx="9675" formatCode="General">
                  <c:v>3.0431799999999998E-4</c:v>
                </c:pt>
                <c:pt idx="9676" formatCode="General">
                  <c:v>3.0437800000000001E-4</c:v>
                </c:pt>
                <c:pt idx="9677" formatCode="General">
                  <c:v>3.04433E-4</c:v>
                </c:pt>
                <c:pt idx="9678" formatCode="General">
                  <c:v>3.0446599999999998E-4</c:v>
                </c:pt>
                <c:pt idx="9679" formatCode="General">
                  <c:v>3.0449900000000001E-4</c:v>
                </c:pt>
                <c:pt idx="9680" formatCode="General">
                  <c:v>3.0453199999999999E-4</c:v>
                </c:pt>
                <c:pt idx="9681" formatCode="General">
                  <c:v>3.0456100000000001E-4</c:v>
                </c:pt>
                <c:pt idx="9682" formatCode="General">
                  <c:v>3.0459299999999998E-4</c:v>
                </c:pt>
                <c:pt idx="9683" formatCode="General">
                  <c:v>3.0462000000000002E-4</c:v>
                </c:pt>
                <c:pt idx="9684" formatCode="General">
                  <c:v>3.04643E-4</c:v>
                </c:pt>
                <c:pt idx="9685" formatCode="General">
                  <c:v>3.0466400000000001E-4</c:v>
                </c:pt>
                <c:pt idx="9686" formatCode="General">
                  <c:v>3.0469399999999999E-4</c:v>
                </c:pt>
                <c:pt idx="9687" formatCode="General">
                  <c:v>3.04701E-4</c:v>
                </c:pt>
                <c:pt idx="9688" formatCode="General">
                  <c:v>3.0472799999999999E-4</c:v>
                </c:pt>
                <c:pt idx="9689" formatCode="General">
                  <c:v>3.0475000000000001E-4</c:v>
                </c:pt>
                <c:pt idx="9690" formatCode="General">
                  <c:v>3.0478200000000002E-4</c:v>
                </c:pt>
                <c:pt idx="9691" formatCode="General">
                  <c:v>3.0480699999999998E-4</c:v>
                </c:pt>
                <c:pt idx="9692" formatCode="General">
                  <c:v>3.04839E-4</c:v>
                </c:pt>
                <c:pt idx="9693" formatCode="General">
                  <c:v>3.0486499999999998E-4</c:v>
                </c:pt>
                <c:pt idx="9694" formatCode="General">
                  <c:v>3.0490299999999998E-4</c:v>
                </c:pt>
                <c:pt idx="9695" formatCode="General">
                  <c:v>3.0493099999999998E-4</c:v>
                </c:pt>
                <c:pt idx="9696" formatCode="General">
                  <c:v>3.04987E-4</c:v>
                </c:pt>
                <c:pt idx="9697" formatCode="General">
                  <c:v>3.0505099999999998E-4</c:v>
                </c:pt>
                <c:pt idx="9698" formatCode="General">
                  <c:v>3.0508199999999998E-4</c:v>
                </c:pt>
                <c:pt idx="9699" formatCode="General">
                  <c:v>3.0511299999999998E-4</c:v>
                </c:pt>
                <c:pt idx="9700" formatCode="General">
                  <c:v>3.0513699999999998E-4</c:v>
                </c:pt>
                <c:pt idx="9701" formatCode="General">
                  <c:v>3.0516400000000002E-4</c:v>
                </c:pt>
                <c:pt idx="9702" formatCode="General">
                  <c:v>3.05183E-4</c:v>
                </c:pt>
                <c:pt idx="9703" formatCode="General">
                  <c:v>3.0520299999999998E-4</c:v>
                </c:pt>
                <c:pt idx="9704" formatCode="General">
                  <c:v>3.0522200000000001E-4</c:v>
                </c:pt>
                <c:pt idx="9705" formatCode="General">
                  <c:v>3.05242E-4</c:v>
                </c:pt>
                <c:pt idx="9706" formatCode="General">
                  <c:v>3.0526099999999998E-4</c:v>
                </c:pt>
                <c:pt idx="9707" formatCode="General">
                  <c:v>3.0528100000000002E-4</c:v>
                </c:pt>
                <c:pt idx="9708" formatCode="General">
                  <c:v>3.0529500000000002E-4</c:v>
                </c:pt>
                <c:pt idx="9709" formatCode="General">
                  <c:v>3.05314E-4</c:v>
                </c:pt>
                <c:pt idx="9710" formatCode="General">
                  <c:v>3.05328E-4</c:v>
                </c:pt>
                <c:pt idx="9711" formatCode="General">
                  <c:v>3.0534600000000001E-4</c:v>
                </c:pt>
                <c:pt idx="9712" formatCode="General">
                  <c:v>3.0534900000000001E-4</c:v>
                </c:pt>
                <c:pt idx="9713" formatCode="General">
                  <c:v>3.0536300000000001E-4</c:v>
                </c:pt>
                <c:pt idx="9714" formatCode="General">
                  <c:v>3.0537700000000001E-4</c:v>
                </c:pt>
                <c:pt idx="9715" formatCode="General">
                  <c:v>3.0539100000000002E-4</c:v>
                </c:pt>
                <c:pt idx="9716" formatCode="General">
                  <c:v>3.0540500000000002E-4</c:v>
                </c:pt>
                <c:pt idx="9717" formatCode="General">
                  <c:v>3.0541900000000002E-4</c:v>
                </c:pt>
                <c:pt idx="9718" formatCode="General">
                  <c:v>3.0543299999999997E-4</c:v>
                </c:pt>
                <c:pt idx="9719" formatCode="General">
                  <c:v>3.0544699999999998E-4</c:v>
                </c:pt>
                <c:pt idx="9720" formatCode="General">
                  <c:v>3.0546099999999998E-4</c:v>
                </c:pt>
                <c:pt idx="9721" formatCode="General">
                  <c:v>3.0547499999999998E-4</c:v>
                </c:pt>
                <c:pt idx="9722" formatCode="General">
                  <c:v>3.0548899999999999E-4</c:v>
                </c:pt>
                <c:pt idx="9723" formatCode="General">
                  <c:v>3.0550299999999999E-4</c:v>
                </c:pt>
                <c:pt idx="9724" formatCode="General">
                  <c:v>3.05517E-4</c:v>
                </c:pt>
                <c:pt idx="9725" formatCode="General">
                  <c:v>3.0552999999999998E-4</c:v>
                </c:pt>
                <c:pt idx="9726" formatCode="General">
                  <c:v>3.05548E-4</c:v>
                </c:pt>
                <c:pt idx="9727" formatCode="General">
                  <c:v>3.0556499999999999E-4</c:v>
                </c:pt>
                <c:pt idx="9728" formatCode="General">
                  <c:v>3.05583E-4</c:v>
                </c:pt>
                <c:pt idx="9729" formatCode="General">
                  <c:v>3.0560100000000002E-4</c:v>
                </c:pt>
                <c:pt idx="9730" formatCode="General">
                  <c:v>3.0561899999999998E-4</c:v>
                </c:pt>
                <c:pt idx="9731" formatCode="General">
                  <c:v>3.0563600000000003E-4</c:v>
                </c:pt>
                <c:pt idx="9732" formatCode="General">
                  <c:v>3.0565399999999998E-4</c:v>
                </c:pt>
                <c:pt idx="9733" formatCode="General">
                  <c:v>3.05672E-4</c:v>
                </c:pt>
                <c:pt idx="9734" formatCode="General">
                  <c:v>3.05696E-4</c:v>
                </c:pt>
                <c:pt idx="9735" formatCode="General">
                  <c:v>3.0572100000000001E-4</c:v>
                </c:pt>
                <c:pt idx="9736" formatCode="General">
                  <c:v>3.0574299999999998E-4</c:v>
                </c:pt>
                <c:pt idx="9737" formatCode="General">
                  <c:v>3.05772E-4</c:v>
                </c:pt>
                <c:pt idx="9738" formatCode="General">
                  <c:v>3.0580800000000002E-4</c:v>
                </c:pt>
                <c:pt idx="9739" formatCode="General">
                  <c:v>3.0586099999999999E-4</c:v>
                </c:pt>
                <c:pt idx="9740" formatCode="General">
                  <c:v>3.0594200000000002E-4</c:v>
                </c:pt>
                <c:pt idx="9741" formatCode="General">
                  <c:v>3.0598399999999998E-4</c:v>
                </c:pt>
                <c:pt idx="9742" formatCode="General">
                  <c:v>3.0602E-4</c:v>
                </c:pt>
                <c:pt idx="9743" formatCode="General">
                  <c:v>3.0604699999999999E-4</c:v>
                </c:pt>
                <c:pt idx="9744" formatCode="General">
                  <c:v>3.0607200000000001E-4</c:v>
                </c:pt>
                <c:pt idx="9745" formatCode="General">
                  <c:v>3.0610099999999998E-4</c:v>
                </c:pt>
                <c:pt idx="9746" formatCode="General">
                  <c:v>3.0612400000000001E-4</c:v>
                </c:pt>
                <c:pt idx="9747" formatCode="General">
                  <c:v>3.0614599999999998E-4</c:v>
                </c:pt>
                <c:pt idx="9748" formatCode="General">
                  <c:v>3.0616699999999998E-4</c:v>
                </c:pt>
                <c:pt idx="9749" formatCode="General">
                  <c:v>3.0619499999999999E-4</c:v>
                </c:pt>
                <c:pt idx="9750" formatCode="General">
                  <c:v>3.0620000000000002E-4</c:v>
                </c:pt>
                <c:pt idx="9751" formatCode="General">
                  <c:v>3.0622899999999998E-4</c:v>
                </c:pt>
                <c:pt idx="9752" formatCode="General">
                  <c:v>3.0624999999999999E-4</c:v>
                </c:pt>
                <c:pt idx="9753" formatCode="General">
                  <c:v>3.0627200000000001E-4</c:v>
                </c:pt>
                <c:pt idx="9754" formatCode="General">
                  <c:v>3.0629600000000001E-4</c:v>
                </c:pt>
                <c:pt idx="9755" formatCode="General">
                  <c:v>3.0632400000000002E-4</c:v>
                </c:pt>
                <c:pt idx="9756" formatCode="General">
                  <c:v>3.0634999999999999E-4</c:v>
                </c:pt>
                <c:pt idx="9757" formatCode="General">
                  <c:v>3.0637699999999998E-4</c:v>
                </c:pt>
                <c:pt idx="9758" formatCode="General">
                  <c:v>3.0641499999999999E-4</c:v>
                </c:pt>
                <c:pt idx="9759" formatCode="General">
                  <c:v>3.0645800000000001E-4</c:v>
                </c:pt>
                <c:pt idx="9760" formatCode="General">
                  <c:v>3.0657900000000002E-4</c:v>
                </c:pt>
                <c:pt idx="9761" formatCode="General">
                  <c:v>3.0661499999999999E-4</c:v>
                </c:pt>
                <c:pt idx="9762" formatCode="General">
                  <c:v>3.0664199999999998E-4</c:v>
                </c:pt>
                <c:pt idx="9763" formatCode="General">
                  <c:v>3.0666899999999997E-4</c:v>
                </c:pt>
                <c:pt idx="9764" formatCode="General">
                  <c:v>3.0669600000000002E-4</c:v>
                </c:pt>
                <c:pt idx="9765" formatCode="General">
                  <c:v>3.0671399999999998E-4</c:v>
                </c:pt>
                <c:pt idx="9766" formatCode="General">
                  <c:v>3.0673700000000001E-4</c:v>
                </c:pt>
                <c:pt idx="9767" formatCode="General">
                  <c:v>3.06757E-4</c:v>
                </c:pt>
                <c:pt idx="9768" formatCode="General">
                  <c:v>3.0677800000000001E-4</c:v>
                </c:pt>
                <c:pt idx="9769" formatCode="General">
                  <c:v>3.0679900000000001E-4</c:v>
                </c:pt>
                <c:pt idx="9770" formatCode="General">
                  <c:v>3.06819E-4</c:v>
                </c:pt>
                <c:pt idx="9771" formatCode="General">
                  <c:v>3.0684000000000001E-4</c:v>
                </c:pt>
                <c:pt idx="9772" formatCode="General">
                  <c:v>3.0686100000000002E-4</c:v>
                </c:pt>
                <c:pt idx="9773" formatCode="General">
                  <c:v>3.0687500000000002E-4</c:v>
                </c:pt>
                <c:pt idx="9774" formatCode="General">
                  <c:v>3.0688800000000001E-4</c:v>
                </c:pt>
                <c:pt idx="9775" formatCode="General">
                  <c:v>3.0690200000000001E-4</c:v>
                </c:pt>
                <c:pt idx="9776" formatCode="General">
                  <c:v>3.0691600000000001E-4</c:v>
                </c:pt>
                <c:pt idx="9777" formatCode="General">
                  <c:v>3.0693000000000002E-4</c:v>
                </c:pt>
                <c:pt idx="9778" formatCode="General">
                  <c:v>3.0694400000000002E-4</c:v>
                </c:pt>
                <c:pt idx="9779" formatCode="General">
                  <c:v>3.0696199999999998E-4</c:v>
                </c:pt>
                <c:pt idx="9780" formatCode="General">
                  <c:v>3.0697999999999999E-4</c:v>
                </c:pt>
                <c:pt idx="9781" formatCode="General">
                  <c:v>3.0699900000000002E-4</c:v>
                </c:pt>
                <c:pt idx="9782" formatCode="General">
                  <c:v>3.0701699999999998E-4</c:v>
                </c:pt>
                <c:pt idx="9783" formatCode="General">
                  <c:v>3.0703499999999999E-4</c:v>
                </c:pt>
                <c:pt idx="9784" formatCode="General">
                  <c:v>3.07053E-4</c:v>
                </c:pt>
                <c:pt idx="9785" formatCode="General">
                  <c:v>3.0707199999999998E-4</c:v>
                </c:pt>
                <c:pt idx="9786" formatCode="General">
                  <c:v>3.0708999999999999E-4</c:v>
                </c:pt>
                <c:pt idx="9787" formatCode="General">
                  <c:v>3.07108E-4</c:v>
                </c:pt>
                <c:pt idx="9788" formatCode="General">
                  <c:v>3.0712699999999998E-4</c:v>
                </c:pt>
                <c:pt idx="9789" formatCode="General">
                  <c:v>3.0714499999999999E-4</c:v>
                </c:pt>
                <c:pt idx="9790" formatCode="General">
                  <c:v>3.07163E-4</c:v>
                </c:pt>
                <c:pt idx="9791" formatCode="General">
                  <c:v>3.0718199999999997E-4</c:v>
                </c:pt>
                <c:pt idx="9792" formatCode="General">
                  <c:v>3.0719999999999999E-4</c:v>
                </c:pt>
                <c:pt idx="9793" formatCode="General">
                  <c:v>3.0722699999999998E-4</c:v>
                </c:pt>
                <c:pt idx="9794" formatCode="General">
                  <c:v>3.0725000000000001E-4</c:v>
                </c:pt>
                <c:pt idx="9795" formatCode="General">
                  <c:v>3.0727700000000001E-4</c:v>
                </c:pt>
                <c:pt idx="9796" formatCode="General">
                  <c:v>3.07304E-4</c:v>
                </c:pt>
                <c:pt idx="9797" formatCode="General">
                  <c:v>3.0732999999999997E-4</c:v>
                </c:pt>
                <c:pt idx="9798" formatCode="General">
                  <c:v>3.0737100000000002E-4</c:v>
                </c:pt>
                <c:pt idx="9799" formatCode="General">
                  <c:v>3.07397E-4</c:v>
                </c:pt>
                <c:pt idx="9800" formatCode="General">
                  <c:v>3.0743799999999999E-4</c:v>
                </c:pt>
                <c:pt idx="9801" formatCode="General">
                  <c:v>3.0747800000000003E-4</c:v>
                </c:pt>
                <c:pt idx="9802" formatCode="General">
                  <c:v>3.0753099999999999E-4</c:v>
                </c:pt>
                <c:pt idx="9803" formatCode="General">
                  <c:v>3.0758499999999998E-4</c:v>
                </c:pt>
                <c:pt idx="9804" formatCode="General">
                  <c:v>3.07638E-4</c:v>
                </c:pt>
                <c:pt idx="9805" formatCode="General">
                  <c:v>3.0769400000000001E-4</c:v>
                </c:pt>
                <c:pt idx="9806" formatCode="General">
                  <c:v>3.0775000000000003E-4</c:v>
                </c:pt>
                <c:pt idx="9807" formatCode="General">
                  <c:v>3.07807E-4</c:v>
                </c:pt>
                <c:pt idx="9808" formatCode="General">
                  <c:v>3.0784900000000001E-4</c:v>
                </c:pt>
                <c:pt idx="9809" formatCode="General">
                  <c:v>3.0789100000000002E-4</c:v>
                </c:pt>
                <c:pt idx="9810" formatCode="General">
                  <c:v>3.07934E-4</c:v>
                </c:pt>
                <c:pt idx="9811" formatCode="General">
                  <c:v>3.0797600000000001E-4</c:v>
                </c:pt>
                <c:pt idx="9812" formatCode="General">
                  <c:v>3.0801899999999998E-4</c:v>
                </c:pt>
                <c:pt idx="9813" formatCode="General">
                  <c:v>3.0806099999999999E-4</c:v>
                </c:pt>
                <c:pt idx="9814" formatCode="General">
                  <c:v>3.08103E-4</c:v>
                </c:pt>
                <c:pt idx="9815" formatCode="General">
                  <c:v>3.0813500000000002E-4</c:v>
                </c:pt>
                <c:pt idx="9816" formatCode="General">
                  <c:v>3.0817000000000003E-4</c:v>
                </c:pt>
                <c:pt idx="9817" formatCode="General">
                  <c:v>3.0819700000000002E-4</c:v>
                </c:pt>
                <c:pt idx="9818" formatCode="General">
                  <c:v>3.0822299999999999E-4</c:v>
                </c:pt>
                <c:pt idx="9819" formatCode="General">
                  <c:v>3.0824999999999998E-4</c:v>
                </c:pt>
                <c:pt idx="9820" formatCode="General">
                  <c:v>3.0827600000000001E-4</c:v>
                </c:pt>
                <c:pt idx="9821" formatCode="General">
                  <c:v>3.0830300000000001E-4</c:v>
                </c:pt>
                <c:pt idx="9822" formatCode="General">
                  <c:v>3.0832899999999998E-4</c:v>
                </c:pt>
                <c:pt idx="9823" formatCode="General">
                  <c:v>3.0834699999999999E-4</c:v>
                </c:pt>
                <c:pt idx="9824" formatCode="General">
                  <c:v>3.0836399999999999E-4</c:v>
                </c:pt>
                <c:pt idx="9825" formatCode="General">
                  <c:v>3.08382E-4</c:v>
                </c:pt>
                <c:pt idx="9826" formatCode="General">
                  <c:v>3.0840000000000002E-4</c:v>
                </c:pt>
                <c:pt idx="9827" formatCode="General">
                  <c:v>3.0842100000000002E-4</c:v>
                </c:pt>
                <c:pt idx="9828" formatCode="General">
                  <c:v>3.0844200000000003E-4</c:v>
                </c:pt>
                <c:pt idx="9829" formatCode="General">
                  <c:v>3.0845599999999998E-4</c:v>
                </c:pt>
                <c:pt idx="9830" formatCode="General">
                  <c:v>3.0846999999999998E-4</c:v>
                </c:pt>
                <c:pt idx="9831" formatCode="General">
                  <c:v>3.0848399999999998E-4</c:v>
                </c:pt>
                <c:pt idx="9832" formatCode="General">
                  <c:v>3.0849799999999999E-4</c:v>
                </c:pt>
                <c:pt idx="9833" formatCode="General">
                  <c:v>3.0851300000000001E-4</c:v>
                </c:pt>
                <c:pt idx="9834" formatCode="General">
                  <c:v>3.0852700000000001E-4</c:v>
                </c:pt>
                <c:pt idx="9835" formatCode="General">
                  <c:v>3.0854100000000001E-4</c:v>
                </c:pt>
                <c:pt idx="9836" formatCode="General">
                  <c:v>3.0855500000000002E-4</c:v>
                </c:pt>
                <c:pt idx="9837" formatCode="General">
                  <c:v>3.0856900000000002E-4</c:v>
                </c:pt>
                <c:pt idx="9838" formatCode="General">
                  <c:v>3.0858300000000002E-4</c:v>
                </c:pt>
                <c:pt idx="9839" formatCode="General">
                  <c:v>3.0859699999999997E-4</c:v>
                </c:pt>
                <c:pt idx="9840" formatCode="General">
                  <c:v>3.0861099999999998E-4</c:v>
                </c:pt>
                <c:pt idx="9841" formatCode="General">
                  <c:v>3.0862499999999998E-4</c:v>
                </c:pt>
                <c:pt idx="9842" formatCode="General">
                  <c:v>3.0864199999999998E-4</c:v>
                </c:pt>
                <c:pt idx="9843" formatCode="General">
                  <c:v>3.0865800000000001E-4</c:v>
                </c:pt>
                <c:pt idx="9844" formatCode="General">
                  <c:v>3.0867500000000001E-4</c:v>
                </c:pt>
                <c:pt idx="9845" formatCode="General">
                  <c:v>3.0869099999999999E-4</c:v>
                </c:pt>
                <c:pt idx="9846" formatCode="General">
                  <c:v>3.0870700000000002E-4</c:v>
                </c:pt>
                <c:pt idx="9847" formatCode="General">
                  <c:v>3.0872400000000002E-4</c:v>
                </c:pt>
                <c:pt idx="9848" formatCode="General">
                  <c:v>3.0874E-4</c:v>
                </c:pt>
                <c:pt idx="9849" formatCode="General">
                  <c:v>3.08757E-4</c:v>
                </c:pt>
                <c:pt idx="9850" formatCode="General">
                  <c:v>3.0877299999999998E-4</c:v>
                </c:pt>
                <c:pt idx="9851" formatCode="General">
                  <c:v>3.0878900000000001E-4</c:v>
                </c:pt>
                <c:pt idx="9852" formatCode="General">
                  <c:v>3.0880000000000002E-4</c:v>
                </c:pt>
                <c:pt idx="9853" formatCode="General">
                  <c:v>3.0881700000000002E-4</c:v>
                </c:pt>
                <c:pt idx="9854" formatCode="General">
                  <c:v>3.0883400000000002E-4</c:v>
                </c:pt>
                <c:pt idx="9855" formatCode="General">
                  <c:v>3.0885100000000001E-4</c:v>
                </c:pt>
                <c:pt idx="9856" formatCode="General">
                  <c:v>3.0886800000000001E-4</c:v>
                </c:pt>
                <c:pt idx="9857" formatCode="General">
                  <c:v>3.0888500000000001E-4</c:v>
                </c:pt>
                <c:pt idx="9858" formatCode="General">
                  <c:v>3.08902E-4</c:v>
                </c:pt>
                <c:pt idx="9859" formatCode="General">
                  <c:v>3.08919E-4</c:v>
                </c:pt>
                <c:pt idx="9860" formatCode="General">
                  <c:v>3.08936E-4</c:v>
                </c:pt>
                <c:pt idx="9861" formatCode="General">
                  <c:v>3.08957E-4</c:v>
                </c:pt>
                <c:pt idx="9862" formatCode="General">
                  <c:v>3.0897800000000001E-4</c:v>
                </c:pt>
                <c:pt idx="9863" formatCode="General">
                  <c:v>3.0899900000000001E-4</c:v>
                </c:pt>
                <c:pt idx="9864" formatCode="General">
                  <c:v>3.0902000000000002E-4</c:v>
                </c:pt>
                <c:pt idx="9865" formatCode="General">
                  <c:v>3.0904899999999999E-4</c:v>
                </c:pt>
                <c:pt idx="9866" formatCode="General">
                  <c:v>3.0908200000000002E-4</c:v>
                </c:pt>
                <c:pt idx="9867" formatCode="General">
                  <c:v>3.0911600000000001E-4</c:v>
                </c:pt>
                <c:pt idx="9868" formatCode="General">
                  <c:v>3.0922799999999999E-4</c:v>
                </c:pt>
                <c:pt idx="9869" formatCode="General">
                  <c:v>3.0926800000000002E-4</c:v>
                </c:pt>
                <c:pt idx="9870" formatCode="General">
                  <c:v>3.0930299999999998E-4</c:v>
                </c:pt>
                <c:pt idx="9871" formatCode="General">
                  <c:v>3.0933499999999999E-4</c:v>
                </c:pt>
                <c:pt idx="9872" formatCode="General">
                  <c:v>3.09356E-4</c:v>
                </c:pt>
                <c:pt idx="9873" formatCode="General">
                  <c:v>3.09387E-4</c:v>
                </c:pt>
                <c:pt idx="9874" formatCode="General">
                  <c:v>3.0940999999999998E-4</c:v>
                </c:pt>
                <c:pt idx="9875" formatCode="General">
                  <c:v>3.09432E-4</c:v>
                </c:pt>
                <c:pt idx="9876" formatCode="General">
                  <c:v>3.0945899999999999E-4</c:v>
                </c:pt>
                <c:pt idx="9877" formatCode="General">
                  <c:v>3.0948800000000002E-4</c:v>
                </c:pt>
                <c:pt idx="9878" formatCode="General">
                  <c:v>3.0949999999999999E-4</c:v>
                </c:pt>
                <c:pt idx="9879" formatCode="General">
                  <c:v>3.0952699999999998E-4</c:v>
                </c:pt>
                <c:pt idx="9880" formatCode="General">
                  <c:v>3.0955400000000002E-4</c:v>
                </c:pt>
                <c:pt idx="9881" formatCode="General">
                  <c:v>3.0958100000000002E-4</c:v>
                </c:pt>
                <c:pt idx="9882" formatCode="General">
                  <c:v>3.09611E-4</c:v>
                </c:pt>
                <c:pt idx="9883" formatCode="General">
                  <c:v>3.09635E-4</c:v>
                </c:pt>
                <c:pt idx="9884" formatCode="General">
                  <c:v>3.0966300000000001E-4</c:v>
                </c:pt>
                <c:pt idx="9885" formatCode="General">
                  <c:v>3.0969299999999999E-4</c:v>
                </c:pt>
                <c:pt idx="9886" formatCode="General">
                  <c:v>3.0972900000000002E-4</c:v>
                </c:pt>
                <c:pt idx="9887" formatCode="General">
                  <c:v>3.0977000000000001E-4</c:v>
                </c:pt>
                <c:pt idx="9888" formatCode="General">
                  <c:v>3.0988499999999998E-4</c:v>
                </c:pt>
                <c:pt idx="9889" formatCode="General">
                  <c:v>3.0991999999999999E-4</c:v>
                </c:pt>
                <c:pt idx="9890" formatCode="General">
                  <c:v>3.09952E-4</c:v>
                </c:pt>
                <c:pt idx="9891" formatCode="General">
                  <c:v>3.0997799999999998E-4</c:v>
                </c:pt>
                <c:pt idx="9892" formatCode="General">
                  <c:v>3.1000400000000001E-4</c:v>
                </c:pt>
                <c:pt idx="9893" formatCode="General">
                  <c:v>3.1002500000000001E-4</c:v>
                </c:pt>
                <c:pt idx="9894" formatCode="General">
                  <c:v>3.1004600000000002E-4</c:v>
                </c:pt>
                <c:pt idx="9895" formatCode="General">
                  <c:v>3.1006700000000002E-4</c:v>
                </c:pt>
                <c:pt idx="9896" formatCode="General">
                  <c:v>3.1008799999999998E-4</c:v>
                </c:pt>
                <c:pt idx="9897" formatCode="General">
                  <c:v>3.1010899999999998E-4</c:v>
                </c:pt>
                <c:pt idx="9898" formatCode="General">
                  <c:v>3.1012800000000001E-4</c:v>
                </c:pt>
                <c:pt idx="9899" formatCode="General">
                  <c:v>3.10148E-4</c:v>
                </c:pt>
                <c:pt idx="9900" formatCode="General">
                  <c:v>3.1016699999999997E-4</c:v>
                </c:pt>
                <c:pt idx="9901" formatCode="General">
                  <c:v>3.1018099999999998E-4</c:v>
                </c:pt>
                <c:pt idx="9902" formatCode="General">
                  <c:v>3.1019499999999998E-4</c:v>
                </c:pt>
                <c:pt idx="9903" formatCode="General">
                  <c:v>3.1020899999999998E-4</c:v>
                </c:pt>
                <c:pt idx="9904" formatCode="General">
                  <c:v>3.10224E-4</c:v>
                </c:pt>
                <c:pt idx="9905" formatCode="General">
                  <c:v>3.1023800000000001E-4</c:v>
                </c:pt>
                <c:pt idx="9906" formatCode="General">
                  <c:v>3.1025200000000001E-4</c:v>
                </c:pt>
                <c:pt idx="9907" formatCode="General">
                  <c:v>3.1026799999999999E-4</c:v>
                </c:pt>
                <c:pt idx="9908" formatCode="General">
                  <c:v>3.1028000000000002E-4</c:v>
                </c:pt>
                <c:pt idx="9909" formatCode="General">
                  <c:v>3.1029300000000001E-4</c:v>
                </c:pt>
                <c:pt idx="9910" formatCode="General">
                  <c:v>3.1030499999999998E-4</c:v>
                </c:pt>
                <c:pt idx="9911" formatCode="General">
                  <c:v>3.10317E-4</c:v>
                </c:pt>
                <c:pt idx="9912" formatCode="General">
                  <c:v>3.1032999999999999E-4</c:v>
                </c:pt>
                <c:pt idx="9913" formatCode="General">
                  <c:v>3.1034200000000002E-4</c:v>
                </c:pt>
                <c:pt idx="9914" formatCode="General">
                  <c:v>3.1035399999999999E-4</c:v>
                </c:pt>
                <c:pt idx="9915" formatCode="General">
                  <c:v>3.1036699999999998E-4</c:v>
                </c:pt>
                <c:pt idx="9916" formatCode="General">
                  <c:v>3.10379E-4</c:v>
                </c:pt>
                <c:pt idx="9917" formatCode="General">
                  <c:v>3.1039099999999998E-4</c:v>
                </c:pt>
                <c:pt idx="9918" formatCode="General">
                  <c:v>3.1040400000000002E-4</c:v>
                </c:pt>
                <c:pt idx="9919" formatCode="General">
                  <c:v>3.1041599999999999E-4</c:v>
                </c:pt>
                <c:pt idx="9920" formatCode="General">
                  <c:v>3.1042800000000002E-4</c:v>
                </c:pt>
                <c:pt idx="9921" formatCode="General">
                  <c:v>3.10441E-4</c:v>
                </c:pt>
                <c:pt idx="9922" formatCode="General">
                  <c:v>3.1045299999999998E-4</c:v>
                </c:pt>
                <c:pt idx="9923" formatCode="General">
                  <c:v>3.1046699999999998E-4</c:v>
                </c:pt>
                <c:pt idx="9924" formatCode="General">
                  <c:v>3.1048300000000002E-4</c:v>
                </c:pt>
                <c:pt idx="9925" formatCode="General">
                  <c:v>3.10499E-4</c:v>
                </c:pt>
                <c:pt idx="9926" formatCode="General">
                  <c:v>3.1051499999999998E-4</c:v>
                </c:pt>
                <c:pt idx="9927" formatCode="General">
                  <c:v>3.1053100000000001E-4</c:v>
                </c:pt>
                <c:pt idx="9928" formatCode="General">
                  <c:v>3.1054699999999999E-4</c:v>
                </c:pt>
                <c:pt idx="9929" formatCode="General">
                  <c:v>3.1056200000000001E-4</c:v>
                </c:pt>
                <c:pt idx="9930" formatCode="General">
                  <c:v>3.1057799999999999E-4</c:v>
                </c:pt>
                <c:pt idx="9931" formatCode="General">
                  <c:v>3.1059399999999997E-4</c:v>
                </c:pt>
                <c:pt idx="9932" formatCode="General">
                  <c:v>3.1061000000000001E-4</c:v>
                </c:pt>
                <c:pt idx="9933" formatCode="General">
                  <c:v>3.1062599999999999E-4</c:v>
                </c:pt>
                <c:pt idx="9934" formatCode="General">
                  <c:v>3.1064999999999999E-4</c:v>
                </c:pt>
                <c:pt idx="9935" formatCode="General">
                  <c:v>3.1067399999999999E-4</c:v>
                </c:pt>
                <c:pt idx="9936" formatCode="General">
                  <c:v>3.1069700000000002E-4</c:v>
                </c:pt>
                <c:pt idx="9937" formatCode="General">
                  <c:v>3.10713E-4</c:v>
                </c:pt>
                <c:pt idx="9938" formatCode="General">
                  <c:v>3.1073599999999999E-4</c:v>
                </c:pt>
                <c:pt idx="9939" formatCode="General">
                  <c:v>3.1075900000000002E-4</c:v>
                </c:pt>
                <c:pt idx="9940" formatCode="General">
                  <c:v>3.1078200000000001E-4</c:v>
                </c:pt>
                <c:pt idx="9941" formatCode="General">
                  <c:v>3.10816E-4</c:v>
                </c:pt>
                <c:pt idx="9942" formatCode="General">
                  <c:v>3.1085100000000001E-4</c:v>
                </c:pt>
                <c:pt idx="9943" formatCode="General">
                  <c:v>3.10885E-4</c:v>
                </c:pt>
                <c:pt idx="9944" formatCode="General">
                  <c:v>3.1092000000000001E-4</c:v>
                </c:pt>
                <c:pt idx="9945" formatCode="General">
                  <c:v>3.10954E-4</c:v>
                </c:pt>
                <c:pt idx="9946" formatCode="General">
                  <c:v>3.10988E-4</c:v>
                </c:pt>
                <c:pt idx="9947" formatCode="General">
                  <c:v>3.1103400000000002E-4</c:v>
                </c:pt>
                <c:pt idx="9948" formatCode="General">
                  <c:v>3.1107999999999998E-4</c:v>
                </c:pt>
                <c:pt idx="9949" formatCode="General">
                  <c:v>3.11133E-4</c:v>
                </c:pt>
                <c:pt idx="9950" formatCode="General">
                  <c:v>3.1118600000000003E-4</c:v>
                </c:pt>
                <c:pt idx="9951" formatCode="General">
                  <c:v>3.1123899999999999E-4</c:v>
                </c:pt>
                <c:pt idx="9952" formatCode="General">
                  <c:v>3.1129200000000001E-4</c:v>
                </c:pt>
                <c:pt idx="9953" formatCode="General">
                  <c:v>3.1134499999999998E-4</c:v>
                </c:pt>
                <c:pt idx="9954" formatCode="General">
                  <c:v>3.1139699999999999E-4</c:v>
                </c:pt>
                <c:pt idx="9955" formatCode="General">
                  <c:v>3.1146800000000002E-4</c:v>
                </c:pt>
                <c:pt idx="9956" formatCode="General">
                  <c:v>3.1153799999999998E-4</c:v>
                </c:pt>
                <c:pt idx="9957" formatCode="General">
                  <c:v>3.1160900000000002E-4</c:v>
                </c:pt>
                <c:pt idx="9958" formatCode="General">
                  <c:v>3.11687E-4</c:v>
                </c:pt>
                <c:pt idx="9959" formatCode="General">
                  <c:v>3.1177100000000002E-4</c:v>
                </c:pt>
                <c:pt idx="9960" formatCode="General">
                  <c:v>3.11856E-4</c:v>
                </c:pt>
                <c:pt idx="9961" formatCode="General">
                  <c:v>3.1194099999999999E-4</c:v>
                </c:pt>
                <c:pt idx="9962" formatCode="General">
                  <c:v>3.1202600000000002E-4</c:v>
                </c:pt>
                <c:pt idx="9963" formatCode="General">
                  <c:v>3.1211100000000001E-4</c:v>
                </c:pt>
                <c:pt idx="9964" formatCode="General">
                  <c:v>3.1219499999999997E-4</c:v>
                </c:pt>
                <c:pt idx="9965" formatCode="General">
                  <c:v>3.1228000000000001E-4</c:v>
                </c:pt>
                <c:pt idx="9966" formatCode="General">
                  <c:v>3.1229100000000002E-4</c:v>
                </c:pt>
                <c:pt idx="9967" formatCode="General">
                  <c:v>3.1235799999999999E-4</c:v>
                </c:pt>
                <c:pt idx="9968" formatCode="General">
                  <c:v>3.1242800000000001E-4</c:v>
                </c:pt>
                <c:pt idx="9969" formatCode="General">
                  <c:v>3.1249899999999999E-4</c:v>
                </c:pt>
                <c:pt idx="9970" formatCode="General">
                  <c:v>3.1256900000000001E-4</c:v>
                </c:pt>
                <c:pt idx="9971" formatCode="General">
                  <c:v>3.1263900000000003E-4</c:v>
                </c:pt>
                <c:pt idx="9972" formatCode="General">
                  <c:v>3.1269199999999999E-4</c:v>
                </c:pt>
                <c:pt idx="9973" formatCode="General">
                  <c:v>3.1274500000000002E-4</c:v>
                </c:pt>
                <c:pt idx="9974" formatCode="General">
                  <c:v>3.1279799999999998E-4</c:v>
                </c:pt>
                <c:pt idx="9975" formatCode="General">
                  <c:v>3.1283299999999999E-4</c:v>
                </c:pt>
                <c:pt idx="9976" formatCode="General">
                  <c:v>3.12868E-4</c:v>
                </c:pt>
                <c:pt idx="9977" formatCode="General">
                  <c:v>3.1290799999999998E-4</c:v>
                </c:pt>
                <c:pt idx="9978" formatCode="General">
                  <c:v>3.1294100000000001E-4</c:v>
                </c:pt>
                <c:pt idx="9979" formatCode="General">
                  <c:v>3.1297399999999999E-4</c:v>
                </c:pt>
                <c:pt idx="9980" formatCode="General">
                  <c:v>3.1300700000000002E-4</c:v>
                </c:pt>
                <c:pt idx="9981" formatCode="General">
                  <c:v>3.1302899999999999E-4</c:v>
                </c:pt>
                <c:pt idx="9982" formatCode="General">
                  <c:v>3.1305100000000001E-4</c:v>
                </c:pt>
                <c:pt idx="9983" formatCode="General">
                  <c:v>3.1307299999999998E-4</c:v>
                </c:pt>
                <c:pt idx="9984" formatCode="General">
                  <c:v>3.13095E-4</c:v>
                </c:pt>
                <c:pt idx="9985" formatCode="General">
                  <c:v>3.1311700000000002E-4</c:v>
                </c:pt>
                <c:pt idx="9986" formatCode="General">
                  <c:v>3.1313899999999998E-4</c:v>
                </c:pt>
                <c:pt idx="9987" formatCode="General">
                  <c:v>3.1315500000000002E-4</c:v>
                </c:pt>
                <c:pt idx="9988" formatCode="General">
                  <c:v>3.1317200000000002E-4</c:v>
                </c:pt>
                <c:pt idx="9989" formatCode="General">
                  <c:v>3.13188E-4</c:v>
                </c:pt>
                <c:pt idx="9990" formatCode="General">
                  <c:v>3.1320499999999999E-4</c:v>
                </c:pt>
                <c:pt idx="9991" formatCode="General">
                  <c:v>3.1322099999999997E-4</c:v>
                </c:pt>
                <c:pt idx="9992" formatCode="General">
                  <c:v>3.1323800000000003E-4</c:v>
                </c:pt>
                <c:pt idx="9993" formatCode="General">
                  <c:v>3.1325299999999999E-4</c:v>
                </c:pt>
                <c:pt idx="9994" formatCode="General">
                  <c:v>3.1326699999999999E-4</c:v>
                </c:pt>
                <c:pt idx="9995" formatCode="General">
                  <c:v>3.1328200000000001E-4</c:v>
                </c:pt>
                <c:pt idx="9996" formatCode="General">
                  <c:v>3.1329699999999998E-4</c:v>
                </c:pt>
                <c:pt idx="9997" formatCode="General">
                  <c:v>3.1331099999999998E-4</c:v>
                </c:pt>
                <c:pt idx="9998" formatCode="General">
                  <c:v>3.13326E-4</c:v>
                </c:pt>
                <c:pt idx="9999" formatCode="General">
                  <c:v>3.1334100000000002E-4</c:v>
                </c:pt>
                <c:pt idx="10000" formatCode="General">
                  <c:v>3.1335500000000002E-4</c:v>
                </c:pt>
                <c:pt idx="10001" formatCode="General">
                  <c:v>3.1336999999999999E-4</c:v>
                </c:pt>
                <c:pt idx="10002" formatCode="General">
                  <c:v>3.1338500000000001E-4</c:v>
                </c:pt>
                <c:pt idx="10003" formatCode="General">
                  <c:v>3.1339900000000001E-4</c:v>
                </c:pt>
                <c:pt idx="10004" formatCode="General">
                  <c:v>3.1341399999999998E-4</c:v>
                </c:pt>
                <c:pt idx="10005" formatCode="General">
                  <c:v>3.13429E-4</c:v>
                </c:pt>
                <c:pt idx="10006" formatCode="General">
                  <c:v>3.13443E-4</c:v>
                </c:pt>
                <c:pt idx="10007" formatCode="General">
                  <c:v>3.1345800000000002E-4</c:v>
                </c:pt>
                <c:pt idx="10008" formatCode="General">
                  <c:v>3.1347299999999999E-4</c:v>
                </c:pt>
                <c:pt idx="10009" formatCode="General">
                  <c:v>3.1348999999999998E-4</c:v>
                </c:pt>
                <c:pt idx="10010" formatCode="General">
                  <c:v>3.1350699999999998E-4</c:v>
                </c:pt>
                <c:pt idx="10011" formatCode="General">
                  <c:v>3.1352399999999998E-4</c:v>
                </c:pt>
                <c:pt idx="10012" formatCode="General">
                  <c:v>3.1354100000000003E-4</c:v>
                </c:pt>
                <c:pt idx="10013" formatCode="General">
                  <c:v>3.1355800000000002E-4</c:v>
                </c:pt>
                <c:pt idx="10014" formatCode="General">
                  <c:v>3.1357500000000002E-4</c:v>
                </c:pt>
                <c:pt idx="10015" formatCode="General">
                  <c:v>3.1359299999999998E-4</c:v>
                </c:pt>
                <c:pt idx="10016" formatCode="General">
                  <c:v>3.1360999999999997E-4</c:v>
                </c:pt>
                <c:pt idx="10017" formatCode="General">
                  <c:v>3.1362700000000002E-4</c:v>
                </c:pt>
                <c:pt idx="10018" formatCode="General">
                  <c:v>3.1364400000000002E-4</c:v>
                </c:pt>
                <c:pt idx="10019" formatCode="General">
                  <c:v>3.13663E-4</c:v>
                </c:pt>
                <c:pt idx="10020" formatCode="General">
                  <c:v>3.1368599999999998E-4</c:v>
                </c:pt>
                <c:pt idx="10021" formatCode="General">
                  <c:v>3.1370900000000001E-4</c:v>
                </c:pt>
                <c:pt idx="10022" formatCode="General">
                  <c:v>3.13732E-4</c:v>
                </c:pt>
                <c:pt idx="10023" formatCode="General">
                  <c:v>3.1376199999999998E-4</c:v>
                </c:pt>
                <c:pt idx="10024" formatCode="General">
                  <c:v>3.1378899999999997E-4</c:v>
                </c:pt>
                <c:pt idx="10025" formatCode="General">
                  <c:v>3.13825E-4</c:v>
                </c:pt>
                <c:pt idx="10026" formatCode="General">
                  <c:v>3.1393700000000003E-4</c:v>
                </c:pt>
                <c:pt idx="10027" formatCode="General">
                  <c:v>3.1397800000000002E-4</c:v>
                </c:pt>
                <c:pt idx="10028" formatCode="General">
                  <c:v>3.1401299999999998E-4</c:v>
                </c:pt>
                <c:pt idx="10029" formatCode="General">
                  <c:v>3.1404300000000002E-4</c:v>
                </c:pt>
                <c:pt idx="10030" formatCode="General">
                  <c:v>3.1406899999999999E-4</c:v>
                </c:pt>
                <c:pt idx="10031" formatCode="General">
                  <c:v>3.1409899999999998E-4</c:v>
                </c:pt>
                <c:pt idx="10032" formatCode="General">
                  <c:v>3.1412500000000001E-4</c:v>
                </c:pt>
                <c:pt idx="10033" formatCode="General">
                  <c:v>3.1415499999999999E-4</c:v>
                </c:pt>
                <c:pt idx="10034" formatCode="General">
                  <c:v>3.1418599999999999E-4</c:v>
                </c:pt>
                <c:pt idx="10035" formatCode="General">
                  <c:v>3.1419999999999999E-4</c:v>
                </c:pt>
                <c:pt idx="10036" formatCode="General">
                  <c:v>3.1422999999999998E-4</c:v>
                </c:pt>
                <c:pt idx="10037" formatCode="General">
                  <c:v>3.1425300000000001E-4</c:v>
                </c:pt>
                <c:pt idx="10038" formatCode="General">
                  <c:v>3.1427499999999998E-4</c:v>
                </c:pt>
                <c:pt idx="10039" formatCode="General">
                  <c:v>3.1430100000000001E-4</c:v>
                </c:pt>
                <c:pt idx="10040" formatCode="General">
                  <c:v>3.14331E-4</c:v>
                </c:pt>
                <c:pt idx="10041" formatCode="General">
                  <c:v>3.1435700000000003E-4</c:v>
                </c:pt>
                <c:pt idx="10042" formatCode="General">
                  <c:v>3.1438700000000001E-4</c:v>
                </c:pt>
                <c:pt idx="10043" formatCode="General">
                  <c:v>3.1442200000000002E-4</c:v>
                </c:pt>
                <c:pt idx="10044" formatCode="General">
                  <c:v>3.1446300000000001E-4</c:v>
                </c:pt>
                <c:pt idx="10045" formatCode="General">
                  <c:v>3.1458099999999998E-4</c:v>
                </c:pt>
                <c:pt idx="10046" formatCode="General">
                  <c:v>3.1461999999999999E-4</c:v>
                </c:pt>
                <c:pt idx="10047" formatCode="General">
                  <c:v>3.14648E-4</c:v>
                </c:pt>
                <c:pt idx="10048" formatCode="General">
                  <c:v>3.1467600000000001E-4</c:v>
                </c:pt>
                <c:pt idx="10049" formatCode="General">
                  <c:v>3.1469799999999997E-4</c:v>
                </c:pt>
                <c:pt idx="10050" formatCode="General">
                  <c:v>3.1471899999999998E-4</c:v>
                </c:pt>
                <c:pt idx="10051" formatCode="General">
                  <c:v>3.1473500000000001E-4</c:v>
                </c:pt>
                <c:pt idx="10052" formatCode="General">
                  <c:v>3.14755E-4</c:v>
                </c:pt>
                <c:pt idx="10053" formatCode="General">
                  <c:v>3.1477399999999998E-4</c:v>
                </c:pt>
                <c:pt idx="10054" formatCode="General">
                  <c:v>3.1479300000000001E-4</c:v>
                </c:pt>
                <c:pt idx="10055" formatCode="General">
                  <c:v>3.14813E-4</c:v>
                </c:pt>
                <c:pt idx="10056" formatCode="General">
                  <c:v>3.1483200000000002E-4</c:v>
                </c:pt>
                <c:pt idx="10057" formatCode="General">
                  <c:v>3.14851E-4</c:v>
                </c:pt>
                <c:pt idx="10058" formatCode="General">
                  <c:v>3.1486600000000002E-4</c:v>
                </c:pt>
                <c:pt idx="10059" formatCode="General">
                  <c:v>3.1488099999999998E-4</c:v>
                </c:pt>
                <c:pt idx="10060" formatCode="General">
                  <c:v>3.1489499999999999E-4</c:v>
                </c:pt>
                <c:pt idx="10061" formatCode="General">
                  <c:v>3.1491000000000001E-4</c:v>
                </c:pt>
                <c:pt idx="10062" formatCode="General">
                  <c:v>3.1492500000000002E-4</c:v>
                </c:pt>
                <c:pt idx="10063" formatCode="General">
                  <c:v>3.1493899999999997E-4</c:v>
                </c:pt>
                <c:pt idx="10064" formatCode="General">
                  <c:v>3.1495399999999999E-4</c:v>
                </c:pt>
                <c:pt idx="10065" formatCode="General">
                  <c:v>3.1496900000000001E-4</c:v>
                </c:pt>
                <c:pt idx="10066" formatCode="General">
                  <c:v>3.1498300000000002E-4</c:v>
                </c:pt>
                <c:pt idx="10067" formatCode="General">
                  <c:v>3.1499799999999998E-4</c:v>
                </c:pt>
                <c:pt idx="10068" formatCode="General">
                  <c:v>3.15013E-4</c:v>
                </c:pt>
                <c:pt idx="10069" formatCode="General">
                  <c:v>3.15027E-4</c:v>
                </c:pt>
                <c:pt idx="10070" formatCode="General">
                  <c:v>3.1504200000000002E-4</c:v>
                </c:pt>
                <c:pt idx="10071" formatCode="General">
                  <c:v>3.1505699999999999E-4</c:v>
                </c:pt>
                <c:pt idx="10072" formatCode="General">
                  <c:v>3.1507099999999999E-4</c:v>
                </c:pt>
                <c:pt idx="10073" formatCode="General">
                  <c:v>3.1508600000000001E-4</c:v>
                </c:pt>
                <c:pt idx="10074" formatCode="General">
                  <c:v>3.1510099999999998E-4</c:v>
                </c:pt>
                <c:pt idx="10075" formatCode="General">
                  <c:v>3.1511499999999998E-4</c:v>
                </c:pt>
                <c:pt idx="10076" formatCode="General">
                  <c:v>3.1513400000000001E-4</c:v>
                </c:pt>
                <c:pt idx="10077" formatCode="General">
                  <c:v>3.1515299999999998E-4</c:v>
                </c:pt>
                <c:pt idx="10078" formatCode="General">
                  <c:v>3.1517099999999999E-4</c:v>
                </c:pt>
                <c:pt idx="10079" formatCode="General">
                  <c:v>3.1519000000000002E-4</c:v>
                </c:pt>
                <c:pt idx="10080" formatCode="General">
                  <c:v>3.15209E-4</c:v>
                </c:pt>
                <c:pt idx="10081" formatCode="General">
                  <c:v>3.1522700000000001E-4</c:v>
                </c:pt>
                <c:pt idx="10082" formatCode="General">
                  <c:v>3.1524599999999998E-4</c:v>
                </c:pt>
                <c:pt idx="10083" formatCode="General">
                  <c:v>3.1526500000000001E-4</c:v>
                </c:pt>
                <c:pt idx="10084" formatCode="General">
                  <c:v>3.1528399999999999E-4</c:v>
                </c:pt>
                <c:pt idx="10085" formatCode="General">
                  <c:v>3.15302E-4</c:v>
                </c:pt>
                <c:pt idx="10086" formatCode="General">
                  <c:v>3.1531499999999999E-4</c:v>
                </c:pt>
                <c:pt idx="10087" formatCode="General">
                  <c:v>3.1534E-4</c:v>
                </c:pt>
                <c:pt idx="10088" formatCode="General">
                  <c:v>3.1536500000000001E-4</c:v>
                </c:pt>
                <c:pt idx="10089" formatCode="General">
                  <c:v>3.1538900000000001E-4</c:v>
                </c:pt>
                <c:pt idx="10090" formatCode="General">
                  <c:v>3.1541400000000003E-4</c:v>
                </c:pt>
                <c:pt idx="10091" formatCode="General">
                  <c:v>3.1543899999999999E-4</c:v>
                </c:pt>
                <c:pt idx="10092" formatCode="General">
                  <c:v>3.1547699999999999E-4</c:v>
                </c:pt>
                <c:pt idx="10093" formatCode="General">
                  <c:v>3.1551399999999997E-4</c:v>
                </c:pt>
                <c:pt idx="10094" formatCode="General">
                  <c:v>3.1554899999999998E-4</c:v>
                </c:pt>
                <c:pt idx="10095" formatCode="General">
                  <c:v>3.1558500000000001E-4</c:v>
                </c:pt>
                <c:pt idx="10096" formatCode="General">
                  <c:v>3.1563700000000001E-4</c:v>
                </c:pt>
                <c:pt idx="10097" formatCode="General">
                  <c:v>3.1568999999999998E-4</c:v>
                </c:pt>
                <c:pt idx="10098" formatCode="General">
                  <c:v>3.15743E-4</c:v>
                </c:pt>
                <c:pt idx="10099" formatCode="General">
                  <c:v>3.1579600000000002E-4</c:v>
                </c:pt>
                <c:pt idx="10100" formatCode="General">
                  <c:v>3.1586599999999999E-4</c:v>
                </c:pt>
                <c:pt idx="10101" formatCode="General">
                  <c:v>3.1593700000000002E-4</c:v>
                </c:pt>
                <c:pt idx="10102" formatCode="General">
                  <c:v>3.1600699999999998E-4</c:v>
                </c:pt>
                <c:pt idx="10103" formatCode="General">
                  <c:v>3.1609999999999999E-4</c:v>
                </c:pt>
                <c:pt idx="10104" formatCode="General">
                  <c:v>3.1612300000000002E-4</c:v>
                </c:pt>
                <c:pt idx="10105" formatCode="General">
                  <c:v>3.1621299999999998E-4</c:v>
                </c:pt>
                <c:pt idx="10106" formatCode="General">
                  <c:v>3.16304E-4</c:v>
                </c:pt>
                <c:pt idx="10107" formatCode="General">
                  <c:v>3.1639500000000002E-4</c:v>
                </c:pt>
                <c:pt idx="10108" formatCode="General">
                  <c:v>3.1648599999999999E-4</c:v>
                </c:pt>
                <c:pt idx="10109" formatCode="General">
                  <c:v>3.16576E-4</c:v>
                </c:pt>
                <c:pt idx="10110" formatCode="General">
                  <c:v>3.1666700000000002E-4</c:v>
                </c:pt>
                <c:pt idx="10111" formatCode="General">
                  <c:v>3.1675799999999999E-4</c:v>
                </c:pt>
                <c:pt idx="10112" formatCode="General">
                  <c:v>3.1684200000000001E-4</c:v>
                </c:pt>
                <c:pt idx="10113" formatCode="General">
                  <c:v>3.1691899999999998E-4</c:v>
                </c:pt>
                <c:pt idx="10114" formatCode="General">
                  <c:v>3.16996E-4</c:v>
                </c:pt>
                <c:pt idx="10115" formatCode="General">
                  <c:v>3.1707399999999998E-4</c:v>
                </c:pt>
                <c:pt idx="10116" formatCode="General">
                  <c:v>3.17151E-4</c:v>
                </c:pt>
                <c:pt idx="10117" formatCode="General">
                  <c:v>3.1722800000000002E-4</c:v>
                </c:pt>
                <c:pt idx="10118" formatCode="General">
                  <c:v>3.1730499999999999E-4</c:v>
                </c:pt>
                <c:pt idx="10119" formatCode="General">
                  <c:v>3.1736299999999998E-4</c:v>
                </c:pt>
                <c:pt idx="10120" formatCode="General">
                  <c:v>3.1742100000000002E-4</c:v>
                </c:pt>
                <c:pt idx="10121" formatCode="General">
                  <c:v>3.1747900000000001E-4</c:v>
                </c:pt>
                <c:pt idx="10122" formatCode="General">
                  <c:v>3.1753700000000001E-4</c:v>
                </c:pt>
                <c:pt idx="10123" formatCode="General">
                  <c:v>3.17595E-4</c:v>
                </c:pt>
                <c:pt idx="10124" formatCode="General">
                  <c:v>3.1765299999999999E-4</c:v>
                </c:pt>
                <c:pt idx="10125" formatCode="General">
                  <c:v>3.1771099999999998E-4</c:v>
                </c:pt>
                <c:pt idx="10126" formatCode="General">
                  <c:v>3.1775500000000002E-4</c:v>
                </c:pt>
                <c:pt idx="10127" formatCode="General">
                  <c:v>3.17798E-4</c:v>
                </c:pt>
                <c:pt idx="10128" formatCode="General">
                  <c:v>3.1784199999999998E-4</c:v>
                </c:pt>
                <c:pt idx="10129" formatCode="General">
                  <c:v>3.1788500000000001E-4</c:v>
                </c:pt>
                <c:pt idx="10130" formatCode="General">
                  <c:v>3.1792399999999997E-4</c:v>
                </c:pt>
                <c:pt idx="10131" formatCode="General">
                  <c:v>3.1796199999999998E-4</c:v>
                </c:pt>
                <c:pt idx="10132" formatCode="General">
                  <c:v>3.1800099999999999E-4</c:v>
                </c:pt>
                <c:pt idx="10133" formatCode="General">
                  <c:v>3.1803000000000002E-4</c:v>
                </c:pt>
                <c:pt idx="10134" formatCode="General">
                  <c:v>3.1805899999999998E-4</c:v>
                </c:pt>
                <c:pt idx="10135" formatCode="General">
                  <c:v>3.1808800000000001E-4</c:v>
                </c:pt>
                <c:pt idx="10136" formatCode="General">
                  <c:v>3.1811699999999998E-4</c:v>
                </c:pt>
                <c:pt idx="10137" formatCode="General">
                  <c:v>3.18146E-4</c:v>
                </c:pt>
                <c:pt idx="10138" formatCode="General">
                  <c:v>3.1817500000000002E-4</c:v>
                </c:pt>
                <c:pt idx="10139" formatCode="General">
                  <c:v>3.1820200000000001E-4</c:v>
                </c:pt>
                <c:pt idx="10140" formatCode="General">
                  <c:v>3.18225E-4</c:v>
                </c:pt>
                <c:pt idx="10141" formatCode="General">
                  <c:v>3.1824799999999998E-4</c:v>
                </c:pt>
                <c:pt idx="10142" formatCode="General">
                  <c:v>3.1827199999999998E-4</c:v>
                </c:pt>
                <c:pt idx="10143" formatCode="General">
                  <c:v>3.1829500000000001E-4</c:v>
                </c:pt>
                <c:pt idx="10144" formatCode="General">
                  <c:v>3.1830999999999998E-4</c:v>
                </c:pt>
                <c:pt idx="10145" formatCode="General">
                  <c:v>3.1832600000000001E-4</c:v>
                </c:pt>
                <c:pt idx="10146" formatCode="General">
                  <c:v>3.1834099999999998E-4</c:v>
                </c:pt>
                <c:pt idx="10147" formatCode="General">
                  <c:v>3.1835700000000001E-4</c:v>
                </c:pt>
                <c:pt idx="10148" formatCode="General">
                  <c:v>3.1837199999999998E-4</c:v>
                </c:pt>
                <c:pt idx="10149" formatCode="General">
                  <c:v>3.18387E-4</c:v>
                </c:pt>
                <c:pt idx="10150" formatCode="General">
                  <c:v>3.1840299999999998E-4</c:v>
                </c:pt>
                <c:pt idx="10151" formatCode="General">
                  <c:v>3.18418E-4</c:v>
                </c:pt>
                <c:pt idx="10152" formatCode="General">
                  <c:v>3.1843399999999998E-4</c:v>
                </c:pt>
                <c:pt idx="10153" formatCode="General">
                  <c:v>3.1844799999999998E-4</c:v>
                </c:pt>
                <c:pt idx="10154" formatCode="General">
                  <c:v>3.18466E-4</c:v>
                </c:pt>
                <c:pt idx="10155" formatCode="General">
                  <c:v>3.1848400000000001E-4</c:v>
                </c:pt>
                <c:pt idx="10156" formatCode="General">
                  <c:v>3.1850100000000001E-4</c:v>
                </c:pt>
                <c:pt idx="10157" formatCode="General">
                  <c:v>3.1851900000000002E-4</c:v>
                </c:pt>
                <c:pt idx="10158" formatCode="General">
                  <c:v>3.1853699999999998E-4</c:v>
                </c:pt>
                <c:pt idx="10159" formatCode="General">
                  <c:v>3.1855499999999999E-4</c:v>
                </c:pt>
                <c:pt idx="10160" formatCode="General">
                  <c:v>3.18573E-4</c:v>
                </c:pt>
                <c:pt idx="10161" formatCode="General">
                  <c:v>3.1859100000000001E-4</c:v>
                </c:pt>
                <c:pt idx="10162" formatCode="General">
                  <c:v>3.1860900000000003E-4</c:v>
                </c:pt>
                <c:pt idx="10163" formatCode="General">
                  <c:v>3.1862699999999998E-4</c:v>
                </c:pt>
                <c:pt idx="10164" formatCode="General">
                  <c:v>3.1864300000000002E-4</c:v>
                </c:pt>
                <c:pt idx="10165" formatCode="General">
                  <c:v>3.1865600000000001E-4</c:v>
                </c:pt>
                <c:pt idx="10166" formatCode="General">
                  <c:v>3.1867000000000001E-4</c:v>
                </c:pt>
                <c:pt idx="10167" formatCode="General">
                  <c:v>3.1868400000000001E-4</c:v>
                </c:pt>
                <c:pt idx="10168" formatCode="General">
                  <c:v>3.1869800000000002E-4</c:v>
                </c:pt>
                <c:pt idx="10169" formatCode="General">
                  <c:v>3.1871699999999999E-4</c:v>
                </c:pt>
                <c:pt idx="10170" formatCode="General">
                  <c:v>3.18735E-4</c:v>
                </c:pt>
                <c:pt idx="10171" formatCode="General">
                  <c:v>3.1875399999999998E-4</c:v>
                </c:pt>
                <c:pt idx="10172" formatCode="General">
                  <c:v>3.1877199999999999E-4</c:v>
                </c:pt>
                <c:pt idx="10173" formatCode="General">
                  <c:v>3.1878899999999999E-4</c:v>
                </c:pt>
                <c:pt idx="10174" formatCode="General">
                  <c:v>3.1881299999999998E-4</c:v>
                </c:pt>
                <c:pt idx="10175" formatCode="General">
                  <c:v>3.1883600000000002E-4</c:v>
                </c:pt>
                <c:pt idx="10176" formatCode="General">
                  <c:v>3.18859E-4</c:v>
                </c:pt>
                <c:pt idx="10177" formatCode="General">
                  <c:v>3.1888199999999999E-4</c:v>
                </c:pt>
                <c:pt idx="10178" formatCode="General">
                  <c:v>3.1890500000000002E-4</c:v>
                </c:pt>
                <c:pt idx="10179" formatCode="General">
                  <c:v>3.1892999999999998E-4</c:v>
                </c:pt>
                <c:pt idx="10180" formatCode="General">
                  <c:v>3.18955E-4</c:v>
                </c:pt>
                <c:pt idx="10181" formatCode="General">
                  <c:v>3.1899199999999998E-4</c:v>
                </c:pt>
                <c:pt idx="10182" formatCode="General">
                  <c:v>3.1904600000000002E-4</c:v>
                </c:pt>
                <c:pt idx="10183" formatCode="General">
                  <c:v>3.19131E-4</c:v>
                </c:pt>
                <c:pt idx="10184" formatCode="General">
                  <c:v>3.1917099999999998E-4</c:v>
                </c:pt>
                <c:pt idx="10185" formatCode="General">
                  <c:v>3.1920800000000002E-4</c:v>
                </c:pt>
                <c:pt idx="10186" formatCode="General">
                  <c:v>3.1924200000000002E-4</c:v>
                </c:pt>
                <c:pt idx="10187" formatCode="General">
                  <c:v>3.1926799999999999E-4</c:v>
                </c:pt>
                <c:pt idx="10188" formatCode="General">
                  <c:v>3.1929099999999998E-4</c:v>
                </c:pt>
                <c:pt idx="10189" formatCode="General">
                  <c:v>3.1931800000000002E-4</c:v>
                </c:pt>
                <c:pt idx="10190" formatCode="General">
                  <c:v>3.1934599999999997E-4</c:v>
                </c:pt>
                <c:pt idx="10191" formatCode="General">
                  <c:v>3.19375E-4</c:v>
                </c:pt>
                <c:pt idx="10192" formatCode="General">
                  <c:v>3.1940000000000001E-4</c:v>
                </c:pt>
                <c:pt idx="10193" formatCode="General">
                  <c:v>3.1942899999999998E-4</c:v>
                </c:pt>
                <c:pt idx="10194" formatCode="General">
                  <c:v>3.1945399999999999E-4</c:v>
                </c:pt>
                <c:pt idx="10195" formatCode="General">
                  <c:v>3.1948399999999998E-4</c:v>
                </c:pt>
                <c:pt idx="10196" formatCode="General">
                  <c:v>3.1951400000000002E-4</c:v>
                </c:pt>
                <c:pt idx="10197" formatCode="General">
                  <c:v>3.1953999999999999E-4</c:v>
                </c:pt>
                <c:pt idx="10198" formatCode="General">
                  <c:v>3.19568E-4</c:v>
                </c:pt>
                <c:pt idx="10199" formatCode="General">
                  <c:v>3.1960000000000002E-4</c:v>
                </c:pt>
                <c:pt idx="10200" formatCode="General">
                  <c:v>3.19637E-4</c:v>
                </c:pt>
                <c:pt idx="10201" formatCode="General">
                  <c:v>3.1968200000000001E-4</c:v>
                </c:pt>
                <c:pt idx="10202" formatCode="General">
                  <c:v>3.1978300000000002E-4</c:v>
                </c:pt>
                <c:pt idx="10203" formatCode="General">
                  <c:v>3.1982000000000001E-4</c:v>
                </c:pt>
                <c:pt idx="10204" formatCode="General">
                  <c:v>3.1985800000000001E-4</c:v>
                </c:pt>
                <c:pt idx="10205" formatCode="General">
                  <c:v>3.1988399999999999E-4</c:v>
                </c:pt>
                <c:pt idx="10206" formatCode="General">
                  <c:v>3.19912E-4</c:v>
                </c:pt>
                <c:pt idx="10207" formatCode="General">
                  <c:v>3.19933E-4</c:v>
                </c:pt>
                <c:pt idx="10208" formatCode="General">
                  <c:v>3.1995299999999999E-4</c:v>
                </c:pt>
                <c:pt idx="10209" formatCode="General">
                  <c:v>3.19974E-4</c:v>
                </c:pt>
                <c:pt idx="10210" formatCode="General">
                  <c:v>3.1999099999999999E-4</c:v>
                </c:pt>
                <c:pt idx="10211" formatCode="General">
                  <c:v>3.2001099999999998E-4</c:v>
                </c:pt>
                <c:pt idx="10212" formatCode="General">
                  <c:v>3.2003100000000003E-4</c:v>
                </c:pt>
                <c:pt idx="10213" formatCode="General">
                  <c:v>3.2005199999999998E-4</c:v>
                </c:pt>
                <c:pt idx="10214" formatCode="General">
                  <c:v>3.20067E-4</c:v>
                </c:pt>
                <c:pt idx="10215" formatCode="General">
                  <c:v>3.2008200000000002E-4</c:v>
                </c:pt>
                <c:pt idx="10216" formatCode="General">
                  <c:v>3.2009699999999998E-4</c:v>
                </c:pt>
                <c:pt idx="10217" formatCode="General">
                  <c:v>3.20112E-4</c:v>
                </c:pt>
                <c:pt idx="10218" formatCode="General">
                  <c:v>3.2012700000000002E-4</c:v>
                </c:pt>
                <c:pt idx="10219" formatCode="General">
                  <c:v>3.2014199999999999E-4</c:v>
                </c:pt>
                <c:pt idx="10220" formatCode="General">
                  <c:v>3.2015899999999998E-4</c:v>
                </c:pt>
                <c:pt idx="10221" formatCode="General">
                  <c:v>3.2017699999999999E-4</c:v>
                </c:pt>
                <c:pt idx="10222" formatCode="General">
                  <c:v>3.2019399999999999E-4</c:v>
                </c:pt>
                <c:pt idx="10223" formatCode="General">
                  <c:v>3.20212E-4</c:v>
                </c:pt>
                <c:pt idx="10224" formatCode="General">
                  <c:v>3.20229E-4</c:v>
                </c:pt>
                <c:pt idx="10225" formatCode="General">
                  <c:v>3.20246E-4</c:v>
                </c:pt>
                <c:pt idx="10226" formatCode="General">
                  <c:v>3.2026400000000001E-4</c:v>
                </c:pt>
                <c:pt idx="10227" formatCode="General">
                  <c:v>3.2028100000000001E-4</c:v>
                </c:pt>
                <c:pt idx="10228" formatCode="General">
                  <c:v>3.2029900000000002E-4</c:v>
                </c:pt>
                <c:pt idx="10229" formatCode="General">
                  <c:v>3.2031600000000001E-4</c:v>
                </c:pt>
                <c:pt idx="10230" formatCode="General">
                  <c:v>3.2032799999999999E-4</c:v>
                </c:pt>
                <c:pt idx="10231" formatCode="General">
                  <c:v>3.2034300000000001E-4</c:v>
                </c:pt>
                <c:pt idx="10232" formatCode="General">
                  <c:v>3.2035800000000003E-4</c:v>
                </c:pt>
                <c:pt idx="10233" formatCode="General">
                  <c:v>3.2037400000000001E-4</c:v>
                </c:pt>
                <c:pt idx="10234" formatCode="General">
                  <c:v>3.2038900000000003E-4</c:v>
                </c:pt>
                <c:pt idx="10235" formatCode="General">
                  <c:v>3.2040500000000001E-4</c:v>
                </c:pt>
                <c:pt idx="10236" formatCode="General">
                  <c:v>3.2042000000000003E-4</c:v>
                </c:pt>
                <c:pt idx="10237" formatCode="General">
                  <c:v>3.2043600000000001E-4</c:v>
                </c:pt>
                <c:pt idx="10238" formatCode="General">
                  <c:v>3.2045100000000003E-4</c:v>
                </c:pt>
                <c:pt idx="10239" formatCode="General">
                  <c:v>3.2046700000000001E-4</c:v>
                </c:pt>
                <c:pt idx="10240" formatCode="General">
                  <c:v>3.2048200000000003E-4</c:v>
                </c:pt>
                <c:pt idx="10241" formatCode="General">
                  <c:v>3.2049800000000001E-4</c:v>
                </c:pt>
                <c:pt idx="10242" formatCode="General">
                  <c:v>3.2051300000000003E-4</c:v>
                </c:pt>
                <c:pt idx="10243" formatCode="General">
                  <c:v>3.2053600000000001E-4</c:v>
                </c:pt>
                <c:pt idx="10244" formatCode="General">
                  <c:v>3.2055899999999999E-4</c:v>
                </c:pt>
                <c:pt idx="10245" formatCode="General">
                  <c:v>3.2058500000000002E-4</c:v>
                </c:pt>
                <c:pt idx="10246" formatCode="General">
                  <c:v>3.20604E-4</c:v>
                </c:pt>
                <c:pt idx="10247" formatCode="General">
                  <c:v>3.2062300000000002E-4</c:v>
                </c:pt>
                <c:pt idx="10248" formatCode="General">
                  <c:v>3.2065199999999999E-4</c:v>
                </c:pt>
                <c:pt idx="10249" formatCode="General">
                  <c:v>3.2068100000000002E-4</c:v>
                </c:pt>
                <c:pt idx="10250" formatCode="General">
                  <c:v>3.2070999999999998E-4</c:v>
                </c:pt>
                <c:pt idx="10251" formatCode="General">
                  <c:v>3.2073900000000001E-4</c:v>
                </c:pt>
                <c:pt idx="10252" formatCode="General">
                  <c:v>3.2076799999999998E-4</c:v>
                </c:pt>
                <c:pt idx="10253" formatCode="General">
                  <c:v>3.20797E-4</c:v>
                </c:pt>
                <c:pt idx="10254" formatCode="General">
                  <c:v>3.2082600000000002E-4</c:v>
                </c:pt>
                <c:pt idx="10255" formatCode="General">
                  <c:v>3.2086499999999998E-4</c:v>
                </c:pt>
                <c:pt idx="10256" formatCode="General">
                  <c:v>3.2089800000000002E-4</c:v>
                </c:pt>
                <c:pt idx="10257" formatCode="General">
                  <c:v>3.20938E-4</c:v>
                </c:pt>
                <c:pt idx="10258" formatCode="General">
                  <c:v>3.2097899999999999E-4</c:v>
                </c:pt>
                <c:pt idx="10259" formatCode="General">
                  <c:v>3.2101900000000002E-4</c:v>
                </c:pt>
                <c:pt idx="10260" formatCode="General">
                  <c:v>3.2107300000000001E-4</c:v>
                </c:pt>
                <c:pt idx="10261" formatCode="General">
                  <c:v>3.2112699999999999E-4</c:v>
                </c:pt>
                <c:pt idx="10262" formatCode="General">
                  <c:v>3.2118199999999999E-4</c:v>
                </c:pt>
                <c:pt idx="10263" formatCode="General">
                  <c:v>3.2123600000000003E-4</c:v>
                </c:pt>
                <c:pt idx="10264" formatCode="General">
                  <c:v>3.2129000000000001E-4</c:v>
                </c:pt>
                <c:pt idx="10265" formatCode="General">
                  <c:v>3.21355E-4</c:v>
                </c:pt>
                <c:pt idx="10266" formatCode="General">
                  <c:v>3.2141299999999999E-4</c:v>
                </c:pt>
                <c:pt idx="10267" formatCode="General">
                  <c:v>3.2147099999999999E-4</c:v>
                </c:pt>
                <c:pt idx="10268" formatCode="General">
                  <c:v>3.2154900000000002E-4</c:v>
                </c:pt>
                <c:pt idx="10269" formatCode="General">
                  <c:v>3.2162599999999999E-4</c:v>
                </c:pt>
                <c:pt idx="10270" formatCode="General">
                  <c:v>3.2170300000000001E-4</c:v>
                </c:pt>
                <c:pt idx="10271" formatCode="General">
                  <c:v>3.2178099999999999E-4</c:v>
                </c:pt>
                <c:pt idx="10272" formatCode="General">
                  <c:v>3.2185800000000001E-4</c:v>
                </c:pt>
                <c:pt idx="10273" formatCode="General">
                  <c:v>3.2193499999999997E-4</c:v>
                </c:pt>
                <c:pt idx="10274" formatCode="General">
                  <c:v>3.2203400000000001E-4</c:v>
                </c:pt>
                <c:pt idx="10275" formatCode="General">
                  <c:v>3.2213199999999998E-4</c:v>
                </c:pt>
                <c:pt idx="10276" formatCode="General">
                  <c:v>3.2223100000000003E-4</c:v>
                </c:pt>
                <c:pt idx="10277" formatCode="General">
                  <c:v>3.22329E-4</c:v>
                </c:pt>
                <c:pt idx="10278" formatCode="General">
                  <c:v>3.2246100000000001E-4</c:v>
                </c:pt>
                <c:pt idx="10279" formatCode="General">
                  <c:v>3.2259200000000002E-4</c:v>
                </c:pt>
                <c:pt idx="10280" formatCode="General">
                  <c:v>3.2272399999999998E-4</c:v>
                </c:pt>
                <c:pt idx="10281" formatCode="General">
                  <c:v>3.2285499999999998E-4</c:v>
                </c:pt>
                <c:pt idx="10282" formatCode="General">
                  <c:v>3.2298599999999999E-4</c:v>
                </c:pt>
                <c:pt idx="10283" formatCode="General">
                  <c:v>3.2312500000000001E-4</c:v>
                </c:pt>
                <c:pt idx="10284" formatCode="General">
                  <c:v>3.2326499999999999E-4</c:v>
                </c:pt>
                <c:pt idx="10285" formatCode="General">
                  <c:v>3.2335699999999997E-4</c:v>
                </c:pt>
                <c:pt idx="10286" formatCode="General">
                  <c:v>3.2349599999999999E-4</c:v>
                </c:pt>
                <c:pt idx="10287" formatCode="General">
                  <c:v>3.2363500000000001E-4</c:v>
                </c:pt>
                <c:pt idx="10288" formatCode="General">
                  <c:v>3.2377300000000002E-4</c:v>
                </c:pt>
                <c:pt idx="10289" formatCode="General">
                  <c:v>3.2391199999999998E-4</c:v>
                </c:pt>
                <c:pt idx="10290" formatCode="General">
                  <c:v>3.24051E-4</c:v>
                </c:pt>
                <c:pt idx="10291" formatCode="General">
                  <c:v>3.2418900000000001E-4</c:v>
                </c:pt>
                <c:pt idx="10292" formatCode="General">
                  <c:v>3.2432799999999998E-4</c:v>
                </c:pt>
                <c:pt idx="10293" formatCode="General">
                  <c:v>3.24467E-4</c:v>
                </c:pt>
                <c:pt idx="10294" formatCode="General">
                  <c:v>3.2456899999999998E-4</c:v>
                </c:pt>
                <c:pt idx="10295" formatCode="General">
                  <c:v>3.2467200000000002E-4</c:v>
                </c:pt>
                <c:pt idx="10296" formatCode="General">
                  <c:v>3.24774E-4</c:v>
                </c:pt>
                <c:pt idx="10297" formatCode="General">
                  <c:v>3.24877E-4</c:v>
                </c:pt>
                <c:pt idx="10298" formatCode="General">
                  <c:v>3.2497899999999998E-4</c:v>
                </c:pt>
                <c:pt idx="10299" formatCode="General">
                  <c:v>3.25056E-4</c:v>
                </c:pt>
                <c:pt idx="10300" formatCode="General">
                  <c:v>3.2513300000000002E-4</c:v>
                </c:pt>
                <c:pt idx="10301" formatCode="General">
                  <c:v>3.2520999999999998E-4</c:v>
                </c:pt>
                <c:pt idx="10302" formatCode="General">
                  <c:v>3.25287E-4</c:v>
                </c:pt>
                <c:pt idx="10303" formatCode="General">
                  <c:v>3.2535499999999999E-4</c:v>
                </c:pt>
                <c:pt idx="10304" formatCode="General">
                  <c:v>3.2542299999999998E-4</c:v>
                </c:pt>
                <c:pt idx="10305" formatCode="General">
                  <c:v>3.2549199999999998E-4</c:v>
                </c:pt>
                <c:pt idx="10306" formatCode="General">
                  <c:v>3.2554300000000002E-4</c:v>
                </c:pt>
                <c:pt idx="10307" formatCode="General">
                  <c:v>3.2559400000000001E-4</c:v>
                </c:pt>
                <c:pt idx="10308" formatCode="General">
                  <c:v>3.25645E-4</c:v>
                </c:pt>
                <c:pt idx="10309" formatCode="General">
                  <c:v>3.2569700000000001E-4</c:v>
                </c:pt>
                <c:pt idx="10310" formatCode="General">
                  <c:v>3.25731E-4</c:v>
                </c:pt>
                <c:pt idx="10311" formatCode="General">
                  <c:v>3.25765E-4</c:v>
                </c:pt>
                <c:pt idx="10312" formatCode="General">
                  <c:v>3.2579899999999999E-4</c:v>
                </c:pt>
                <c:pt idx="10313" formatCode="General">
                  <c:v>3.2583299999999998E-4</c:v>
                </c:pt>
                <c:pt idx="10314" formatCode="General">
                  <c:v>3.2586399999999998E-4</c:v>
                </c:pt>
                <c:pt idx="10315" formatCode="General">
                  <c:v>3.2589499999999998E-4</c:v>
                </c:pt>
                <c:pt idx="10316" formatCode="General">
                  <c:v>3.2592599999999998E-4</c:v>
                </c:pt>
                <c:pt idx="10317" formatCode="General">
                  <c:v>3.2595600000000002E-4</c:v>
                </c:pt>
                <c:pt idx="10318" formatCode="General">
                  <c:v>3.2597700000000003E-4</c:v>
                </c:pt>
                <c:pt idx="10319" formatCode="General">
                  <c:v>3.2599700000000002E-4</c:v>
                </c:pt>
                <c:pt idx="10320" formatCode="General">
                  <c:v>3.2601800000000002E-4</c:v>
                </c:pt>
                <c:pt idx="10321" formatCode="General">
                  <c:v>3.2603800000000001E-4</c:v>
                </c:pt>
                <c:pt idx="10322" formatCode="General">
                  <c:v>3.2605900000000002E-4</c:v>
                </c:pt>
                <c:pt idx="10323" formatCode="General">
                  <c:v>3.2607900000000001E-4</c:v>
                </c:pt>
                <c:pt idx="10324" formatCode="General">
                  <c:v>3.2610000000000001E-4</c:v>
                </c:pt>
                <c:pt idx="10325" formatCode="General">
                  <c:v>3.2612E-4</c:v>
                </c:pt>
                <c:pt idx="10326" formatCode="General">
                  <c:v>3.2614100000000001E-4</c:v>
                </c:pt>
                <c:pt idx="10327" formatCode="General">
                  <c:v>3.2615600000000003E-4</c:v>
                </c:pt>
                <c:pt idx="10328" formatCode="General">
                  <c:v>3.2616900000000001E-4</c:v>
                </c:pt>
                <c:pt idx="10329" formatCode="General">
                  <c:v>3.2618399999999998E-4</c:v>
                </c:pt>
                <c:pt idx="10330" formatCode="General">
                  <c:v>3.2620000000000001E-4</c:v>
                </c:pt>
                <c:pt idx="10331" formatCode="General">
                  <c:v>3.2621499999999998E-4</c:v>
                </c:pt>
                <c:pt idx="10332" formatCode="General">
                  <c:v>3.2623100000000001E-4</c:v>
                </c:pt>
                <c:pt idx="10333" formatCode="General">
                  <c:v>3.2624599999999998E-4</c:v>
                </c:pt>
                <c:pt idx="10334" formatCode="General">
                  <c:v>3.26261E-4</c:v>
                </c:pt>
                <c:pt idx="10335" formatCode="General">
                  <c:v>3.2627699999999998E-4</c:v>
                </c:pt>
                <c:pt idx="10336" formatCode="General">
                  <c:v>3.26292E-4</c:v>
                </c:pt>
                <c:pt idx="10337" formatCode="General">
                  <c:v>3.2630700000000002E-4</c:v>
                </c:pt>
                <c:pt idx="10338" formatCode="General">
                  <c:v>3.26323E-4</c:v>
                </c:pt>
                <c:pt idx="10339" formatCode="General">
                  <c:v>3.2633800000000002E-4</c:v>
                </c:pt>
                <c:pt idx="10340" formatCode="General">
                  <c:v>3.26354E-4</c:v>
                </c:pt>
                <c:pt idx="10341" formatCode="General">
                  <c:v>3.2636900000000002E-4</c:v>
                </c:pt>
                <c:pt idx="10342" formatCode="General">
                  <c:v>3.2638399999999998E-4</c:v>
                </c:pt>
                <c:pt idx="10343" formatCode="General">
                  <c:v>3.2640000000000002E-4</c:v>
                </c:pt>
                <c:pt idx="10344" formatCode="General">
                  <c:v>3.2641300000000001E-4</c:v>
                </c:pt>
                <c:pt idx="10345" formatCode="General">
                  <c:v>3.2643E-4</c:v>
                </c:pt>
                <c:pt idx="10346" formatCode="General">
                  <c:v>3.26447E-4</c:v>
                </c:pt>
                <c:pt idx="10347" formatCode="General">
                  <c:v>3.26464E-4</c:v>
                </c:pt>
                <c:pt idx="10348" formatCode="General">
                  <c:v>3.2648099999999999E-4</c:v>
                </c:pt>
                <c:pt idx="10349" formatCode="General">
                  <c:v>3.2649799999999999E-4</c:v>
                </c:pt>
                <c:pt idx="10350" formatCode="General">
                  <c:v>3.2651400000000003E-4</c:v>
                </c:pt>
                <c:pt idx="10351" formatCode="General">
                  <c:v>3.2653100000000002E-4</c:v>
                </c:pt>
                <c:pt idx="10352" formatCode="General">
                  <c:v>3.2654800000000002E-4</c:v>
                </c:pt>
                <c:pt idx="10353" formatCode="General">
                  <c:v>3.2656500000000001E-4</c:v>
                </c:pt>
                <c:pt idx="10354" formatCode="General">
                  <c:v>3.2658200000000001E-4</c:v>
                </c:pt>
                <c:pt idx="10355" formatCode="General">
                  <c:v>3.2660399999999998E-4</c:v>
                </c:pt>
                <c:pt idx="10356" formatCode="General">
                  <c:v>3.2662099999999998E-4</c:v>
                </c:pt>
                <c:pt idx="10357" formatCode="General">
                  <c:v>3.2664499999999997E-4</c:v>
                </c:pt>
                <c:pt idx="10358" formatCode="General">
                  <c:v>3.2666999999999999E-4</c:v>
                </c:pt>
                <c:pt idx="10359" formatCode="General">
                  <c:v>3.2669399999999999E-4</c:v>
                </c:pt>
                <c:pt idx="10360" formatCode="General">
                  <c:v>3.26719E-4</c:v>
                </c:pt>
                <c:pt idx="10361" formatCode="General">
                  <c:v>3.2674400000000001E-4</c:v>
                </c:pt>
                <c:pt idx="10362" formatCode="General">
                  <c:v>3.2677999999999998E-4</c:v>
                </c:pt>
                <c:pt idx="10363" formatCode="General">
                  <c:v>3.2682700000000002E-4</c:v>
                </c:pt>
                <c:pt idx="10364" formatCode="General">
                  <c:v>3.2692600000000001E-4</c:v>
                </c:pt>
                <c:pt idx="10365" formatCode="General">
                  <c:v>3.2697E-4</c:v>
                </c:pt>
                <c:pt idx="10366" formatCode="General">
                  <c:v>3.27008E-4</c:v>
                </c:pt>
                <c:pt idx="10367" formatCode="General">
                  <c:v>3.2703700000000002E-4</c:v>
                </c:pt>
                <c:pt idx="10368" formatCode="General">
                  <c:v>3.2706400000000001E-4</c:v>
                </c:pt>
                <c:pt idx="10369" formatCode="General">
                  <c:v>3.2709599999999997E-4</c:v>
                </c:pt>
                <c:pt idx="10370" formatCode="General">
                  <c:v>3.2712099999999999E-4</c:v>
                </c:pt>
                <c:pt idx="10371" formatCode="General">
                  <c:v>3.2714400000000002E-4</c:v>
                </c:pt>
                <c:pt idx="10372" formatCode="General">
                  <c:v>3.2717E-4</c:v>
                </c:pt>
                <c:pt idx="10373" formatCode="General">
                  <c:v>3.2719999999999998E-4</c:v>
                </c:pt>
                <c:pt idx="10374" formatCode="General">
                  <c:v>3.2722200000000001E-4</c:v>
                </c:pt>
                <c:pt idx="10375" formatCode="General">
                  <c:v>3.2724799999999998E-4</c:v>
                </c:pt>
                <c:pt idx="10376" formatCode="General">
                  <c:v>3.2727400000000001E-4</c:v>
                </c:pt>
                <c:pt idx="10377" formatCode="General">
                  <c:v>3.2730299999999998E-4</c:v>
                </c:pt>
                <c:pt idx="10378" formatCode="General">
                  <c:v>3.2732699999999998E-4</c:v>
                </c:pt>
                <c:pt idx="10379" formatCode="General">
                  <c:v>3.2735300000000001E-4</c:v>
                </c:pt>
                <c:pt idx="10380" formatCode="General">
                  <c:v>3.2738299999999999E-4</c:v>
                </c:pt>
                <c:pt idx="10381" formatCode="General">
                  <c:v>3.27418E-4</c:v>
                </c:pt>
                <c:pt idx="10382" formatCode="General">
                  <c:v>3.27459E-4</c:v>
                </c:pt>
                <c:pt idx="10383" formatCode="General">
                  <c:v>3.2751600000000003E-4</c:v>
                </c:pt>
                <c:pt idx="10384" formatCode="General">
                  <c:v>3.2759500000000002E-4</c:v>
                </c:pt>
                <c:pt idx="10385" formatCode="General">
                  <c:v>3.2763200000000001E-4</c:v>
                </c:pt>
                <c:pt idx="10386" formatCode="General">
                  <c:v>3.2765600000000001E-4</c:v>
                </c:pt>
                <c:pt idx="10387" formatCode="General">
                  <c:v>3.2768899999999999E-4</c:v>
                </c:pt>
                <c:pt idx="10388" formatCode="General">
                  <c:v>3.27714E-4</c:v>
                </c:pt>
                <c:pt idx="10389" formatCode="General">
                  <c:v>3.27738E-4</c:v>
                </c:pt>
                <c:pt idx="10390" formatCode="General">
                  <c:v>3.2776300000000001E-4</c:v>
                </c:pt>
                <c:pt idx="10391" formatCode="General">
                  <c:v>3.2777899999999999E-4</c:v>
                </c:pt>
                <c:pt idx="10392" formatCode="General">
                  <c:v>3.2779599999999999E-4</c:v>
                </c:pt>
                <c:pt idx="10393" formatCode="General">
                  <c:v>3.2781800000000001E-4</c:v>
                </c:pt>
                <c:pt idx="10394" formatCode="General">
                  <c:v>3.2783500000000001E-4</c:v>
                </c:pt>
                <c:pt idx="10395" formatCode="General">
                  <c:v>3.27852E-4</c:v>
                </c:pt>
                <c:pt idx="10396" formatCode="General">
                  <c:v>3.27869E-4</c:v>
                </c:pt>
                <c:pt idx="10397" formatCode="General">
                  <c:v>3.27886E-4</c:v>
                </c:pt>
                <c:pt idx="10398" formatCode="General">
                  <c:v>3.2790199999999998E-4</c:v>
                </c:pt>
                <c:pt idx="10399" formatCode="General">
                  <c:v>3.2791899999999998E-4</c:v>
                </c:pt>
                <c:pt idx="10400" formatCode="General">
                  <c:v>3.2793600000000003E-4</c:v>
                </c:pt>
                <c:pt idx="10401" formatCode="General">
                  <c:v>3.2795300000000002E-4</c:v>
                </c:pt>
                <c:pt idx="10402" formatCode="General">
                  <c:v>3.2797000000000002E-4</c:v>
                </c:pt>
                <c:pt idx="10403" formatCode="General">
                  <c:v>3.2798700000000002E-4</c:v>
                </c:pt>
                <c:pt idx="10404" formatCode="General">
                  <c:v>3.2800100000000002E-4</c:v>
                </c:pt>
                <c:pt idx="10405" formatCode="General">
                  <c:v>3.2801800000000002E-4</c:v>
                </c:pt>
                <c:pt idx="10406" formatCode="General">
                  <c:v>3.2803500000000001E-4</c:v>
                </c:pt>
                <c:pt idx="10407" formatCode="General">
                  <c:v>3.2805200000000001E-4</c:v>
                </c:pt>
                <c:pt idx="10408" formatCode="General">
                  <c:v>3.2807000000000002E-4</c:v>
                </c:pt>
                <c:pt idx="10409" formatCode="General">
                  <c:v>3.2808700000000002E-4</c:v>
                </c:pt>
                <c:pt idx="10410" formatCode="General">
                  <c:v>3.2810400000000001E-4</c:v>
                </c:pt>
                <c:pt idx="10411" formatCode="General">
                  <c:v>3.2812100000000001E-4</c:v>
                </c:pt>
                <c:pt idx="10412" formatCode="General">
                  <c:v>3.2813800000000001E-4</c:v>
                </c:pt>
                <c:pt idx="10413" formatCode="General">
                  <c:v>3.28155E-4</c:v>
                </c:pt>
                <c:pt idx="10414" formatCode="General">
                  <c:v>3.28172E-4</c:v>
                </c:pt>
                <c:pt idx="10415" formatCode="General">
                  <c:v>3.28189E-4</c:v>
                </c:pt>
                <c:pt idx="10416" formatCode="General">
                  <c:v>3.2820599999999999E-4</c:v>
                </c:pt>
                <c:pt idx="10417" formatCode="General">
                  <c:v>3.2822299999999999E-4</c:v>
                </c:pt>
                <c:pt idx="10418" formatCode="General">
                  <c:v>3.2823999999999999E-4</c:v>
                </c:pt>
                <c:pt idx="10419" formatCode="General">
                  <c:v>3.2825699999999998E-4</c:v>
                </c:pt>
                <c:pt idx="10420" formatCode="General">
                  <c:v>3.2827799999999999E-4</c:v>
                </c:pt>
                <c:pt idx="10421" formatCode="General">
                  <c:v>3.2829700000000002E-4</c:v>
                </c:pt>
                <c:pt idx="10422" formatCode="General">
                  <c:v>3.2831599999999999E-4</c:v>
                </c:pt>
                <c:pt idx="10423" formatCode="General">
                  <c:v>3.2834100000000001E-4</c:v>
                </c:pt>
                <c:pt idx="10424" formatCode="General">
                  <c:v>3.2836600000000002E-4</c:v>
                </c:pt>
                <c:pt idx="10425" formatCode="General">
                  <c:v>3.2839000000000002E-4</c:v>
                </c:pt>
                <c:pt idx="10426" formatCode="General">
                  <c:v>3.2841499999999998E-4</c:v>
                </c:pt>
                <c:pt idx="10427" formatCode="General">
                  <c:v>3.2843999999999999E-4</c:v>
                </c:pt>
                <c:pt idx="10428" formatCode="General">
                  <c:v>3.2846500000000001E-4</c:v>
                </c:pt>
                <c:pt idx="10429" formatCode="General">
                  <c:v>3.2850199999999999E-4</c:v>
                </c:pt>
                <c:pt idx="10430" formatCode="General">
                  <c:v>3.2854E-4</c:v>
                </c:pt>
                <c:pt idx="10431" formatCode="General">
                  <c:v>3.2857699999999998E-4</c:v>
                </c:pt>
                <c:pt idx="10432" formatCode="General">
                  <c:v>3.2861400000000002E-4</c:v>
                </c:pt>
                <c:pt idx="10433" formatCode="General">
                  <c:v>3.2865200000000002E-4</c:v>
                </c:pt>
                <c:pt idx="10434" formatCode="General">
                  <c:v>3.2868399999999999E-4</c:v>
                </c:pt>
                <c:pt idx="10435" formatCode="General">
                  <c:v>3.2872899999999999E-4</c:v>
                </c:pt>
                <c:pt idx="10436" formatCode="General">
                  <c:v>3.2873400000000001E-4</c:v>
                </c:pt>
                <c:pt idx="10437" formatCode="General">
                  <c:v>3.2876900000000002E-4</c:v>
                </c:pt>
                <c:pt idx="10438" formatCode="General">
                  <c:v>3.2880799999999999E-4</c:v>
                </c:pt>
                <c:pt idx="10439" formatCode="General">
                  <c:v>3.28847E-4</c:v>
                </c:pt>
                <c:pt idx="10440" formatCode="General">
                  <c:v>3.2888500000000001E-4</c:v>
                </c:pt>
                <c:pt idx="10441" formatCode="General">
                  <c:v>3.2891099999999998E-4</c:v>
                </c:pt>
                <c:pt idx="10442" formatCode="General">
                  <c:v>3.2893700000000001E-4</c:v>
                </c:pt>
                <c:pt idx="10443" formatCode="General">
                  <c:v>3.2896200000000003E-4</c:v>
                </c:pt>
                <c:pt idx="10444" formatCode="General">
                  <c:v>3.28988E-4</c:v>
                </c:pt>
                <c:pt idx="10445" formatCode="General">
                  <c:v>3.2901399999999998E-4</c:v>
                </c:pt>
                <c:pt idx="10446" formatCode="General">
                  <c:v>3.2904000000000001E-4</c:v>
                </c:pt>
                <c:pt idx="10447" formatCode="General">
                  <c:v>3.2906500000000002E-4</c:v>
                </c:pt>
                <c:pt idx="10448" formatCode="General">
                  <c:v>3.2908500000000001E-4</c:v>
                </c:pt>
                <c:pt idx="10449" formatCode="General">
                  <c:v>3.2910399999999999E-4</c:v>
                </c:pt>
                <c:pt idx="10450" formatCode="General">
                  <c:v>3.2912300000000001E-4</c:v>
                </c:pt>
                <c:pt idx="10451" formatCode="General">
                  <c:v>3.29143E-4</c:v>
                </c:pt>
                <c:pt idx="10452" formatCode="General">
                  <c:v>3.2916400000000001E-4</c:v>
                </c:pt>
                <c:pt idx="10453" formatCode="General">
                  <c:v>3.2918200000000002E-4</c:v>
                </c:pt>
                <c:pt idx="10454" formatCode="General">
                  <c:v>3.2919999999999998E-4</c:v>
                </c:pt>
                <c:pt idx="10455" formatCode="General">
                  <c:v>3.2921699999999998E-4</c:v>
                </c:pt>
                <c:pt idx="10456" formatCode="General">
                  <c:v>3.2923499999999999E-4</c:v>
                </c:pt>
                <c:pt idx="10457" formatCode="General">
                  <c:v>3.2925199999999998E-4</c:v>
                </c:pt>
                <c:pt idx="10458" formatCode="General">
                  <c:v>3.2927E-4</c:v>
                </c:pt>
                <c:pt idx="10459" formatCode="General">
                  <c:v>3.2928800000000001E-4</c:v>
                </c:pt>
                <c:pt idx="10460" formatCode="General">
                  <c:v>3.2930500000000001E-4</c:v>
                </c:pt>
                <c:pt idx="10461" formatCode="General">
                  <c:v>3.2932300000000002E-4</c:v>
                </c:pt>
                <c:pt idx="10462" formatCode="General">
                  <c:v>3.2934000000000001E-4</c:v>
                </c:pt>
                <c:pt idx="10463" formatCode="General">
                  <c:v>3.2935800000000003E-4</c:v>
                </c:pt>
                <c:pt idx="10464" formatCode="General">
                  <c:v>3.2937500000000002E-4</c:v>
                </c:pt>
                <c:pt idx="10465" formatCode="General">
                  <c:v>3.2939299999999998E-4</c:v>
                </c:pt>
                <c:pt idx="10466" formatCode="General">
                  <c:v>3.2941099999999999E-4</c:v>
                </c:pt>
                <c:pt idx="10467" formatCode="General">
                  <c:v>3.2943700000000002E-4</c:v>
                </c:pt>
                <c:pt idx="10468" formatCode="General">
                  <c:v>3.2946000000000001E-4</c:v>
                </c:pt>
                <c:pt idx="10469" formatCode="General">
                  <c:v>3.2948400000000001E-4</c:v>
                </c:pt>
                <c:pt idx="10470" formatCode="General">
                  <c:v>3.2950699999999999E-4</c:v>
                </c:pt>
                <c:pt idx="10471" formatCode="General">
                  <c:v>3.2953099999999999E-4</c:v>
                </c:pt>
                <c:pt idx="10472" formatCode="General">
                  <c:v>3.29566E-4</c:v>
                </c:pt>
                <c:pt idx="10473" formatCode="General">
                  <c:v>3.29601E-4</c:v>
                </c:pt>
                <c:pt idx="10474" formatCode="General">
                  <c:v>3.2966000000000001E-4</c:v>
                </c:pt>
                <c:pt idx="10475" formatCode="General">
                  <c:v>3.2973699999999998E-4</c:v>
                </c:pt>
                <c:pt idx="10476" formatCode="General">
                  <c:v>3.29773E-4</c:v>
                </c:pt>
                <c:pt idx="10477" formatCode="General">
                  <c:v>3.2981500000000001E-4</c:v>
                </c:pt>
                <c:pt idx="10478" formatCode="General">
                  <c:v>3.2984799999999999E-4</c:v>
                </c:pt>
                <c:pt idx="10479" formatCode="General">
                  <c:v>3.29876E-4</c:v>
                </c:pt>
                <c:pt idx="10480" formatCode="General">
                  <c:v>3.2990999999999999E-4</c:v>
                </c:pt>
                <c:pt idx="10481" formatCode="General">
                  <c:v>3.29938E-4</c:v>
                </c:pt>
                <c:pt idx="10482" formatCode="General">
                  <c:v>3.29966E-4</c:v>
                </c:pt>
                <c:pt idx="10483" formatCode="General">
                  <c:v>3.29993E-4</c:v>
                </c:pt>
                <c:pt idx="10484" formatCode="General">
                  <c:v>3.3001500000000002E-4</c:v>
                </c:pt>
                <c:pt idx="10485" formatCode="General">
                  <c:v>3.3004099999999999E-4</c:v>
                </c:pt>
                <c:pt idx="10486" formatCode="General">
                  <c:v>3.3007499999999999E-4</c:v>
                </c:pt>
                <c:pt idx="10487" formatCode="General">
                  <c:v>3.3010100000000002E-4</c:v>
                </c:pt>
                <c:pt idx="10488" formatCode="General">
                  <c:v>3.3013500000000001E-4</c:v>
                </c:pt>
                <c:pt idx="10489" formatCode="General">
                  <c:v>3.3017300000000001E-4</c:v>
                </c:pt>
                <c:pt idx="10490" formatCode="General">
                  <c:v>3.3021599999999998E-4</c:v>
                </c:pt>
                <c:pt idx="10491" formatCode="General">
                  <c:v>3.3027399999999998E-4</c:v>
                </c:pt>
                <c:pt idx="10492" formatCode="General">
                  <c:v>3.3035200000000001E-4</c:v>
                </c:pt>
                <c:pt idx="10493" formatCode="General">
                  <c:v>3.3038499999999999E-4</c:v>
                </c:pt>
                <c:pt idx="10494" formatCode="General">
                  <c:v>3.3041800000000002E-4</c:v>
                </c:pt>
                <c:pt idx="10495" formatCode="General">
                  <c:v>3.3044200000000002E-4</c:v>
                </c:pt>
                <c:pt idx="10496" formatCode="General">
                  <c:v>3.3046300000000002E-4</c:v>
                </c:pt>
                <c:pt idx="10497" formatCode="General">
                  <c:v>3.30489E-4</c:v>
                </c:pt>
                <c:pt idx="10498" formatCode="General">
                  <c:v>3.3050899999999999E-4</c:v>
                </c:pt>
                <c:pt idx="10499" formatCode="General">
                  <c:v>3.3052800000000002E-4</c:v>
                </c:pt>
                <c:pt idx="10500" formatCode="General">
                  <c:v>3.3054800000000001E-4</c:v>
                </c:pt>
                <c:pt idx="10501" formatCode="General">
                  <c:v>3.3055399999999999E-4</c:v>
                </c:pt>
                <c:pt idx="10502" formatCode="General">
                  <c:v>3.3057300000000002E-4</c:v>
                </c:pt>
                <c:pt idx="10503" formatCode="General">
                  <c:v>3.3059300000000001E-4</c:v>
                </c:pt>
                <c:pt idx="10504" formatCode="General">
                  <c:v>3.3061199999999998E-4</c:v>
                </c:pt>
                <c:pt idx="10505" formatCode="General">
                  <c:v>3.3063199999999997E-4</c:v>
                </c:pt>
                <c:pt idx="10506" formatCode="General">
                  <c:v>3.30651E-4</c:v>
                </c:pt>
                <c:pt idx="10507" formatCode="General">
                  <c:v>3.30668E-4</c:v>
                </c:pt>
                <c:pt idx="10508" formatCode="General">
                  <c:v>3.3068300000000002E-4</c:v>
                </c:pt>
                <c:pt idx="10509" formatCode="General">
                  <c:v>3.30699E-4</c:v>
                </c:pt>
                <c:pt idx="10510" formatCode="General">
                  <c:v>3.3071400000000002E-4</c:v>
                </c:pt>
                <c:pt idx="10511" formatCode="General">
                  <c:v>3.3073E-4</c:v>
                </c:pt>
                <c:pt idx="10512" formatCode="General">
                  <c:v>3.3074500000000002E-4</c:v>
                </c:pt>
                <c:pt idx="10513" formatCode="General">
                  <c:v>3.30761E-4</c:v>
                </c:pt>
                <c:pt idx="10514" formatCode="General">
                  <c:v>3.3077600000000002E-4</c:v>
                </c:pt>
                <c:pt idx="10515" formatCode="General">
                  <c:v>3.30792E-4</c:v>
                </c:pt>
                <c:pt idx="10516" formatCode="General">
                  <c:v>3.3080700000000002E-4</c:v>
                </c:pt>
                <c:pt idx="10517" formatCode="General">
                  <c:v>3.30823E-4</c:v>
                </c:pt>
                <c:pt idx="10518" formatCode="General">
                  <c:v>3.3083800000000002E-4</c:v>
                </c:pt>
                <c:pt idx="10519" formatCode="General">
                  <c:v>3.30854E-4</c:v>
                </c:pt>
                <c:pt idx="10520" formatCode="General">
                  <c:v>3.3086900000000002E-4</c:v>
                </c:pt>
                <c:pt idx="10521" formatCode="General">
                  <c:v>3.30885E-4</c:v>
                </c:pt>
                <c:pt idx="10522" formatCode="General">
                  <c:v>3.3090600000000001E-4</c:v>
                </c:pt>
                <c:pt idx="10523" formatCode="General">
                  <c:v>3.30926E-4</c:v>
                </c:pt>
                <c:pt idx="10524" formatCode="General">
                  <c:v>3.30947E-4</c:v>
                </c:pt>
                <c:pt idx="10525" formatCode="General">
                  <c:v>3.3096800000000001E-4</c:v>
                </c:pt>
                <c:pt idx="10526" formatCode="General">
                  <c:v>3.30988E-4</c:v>
                </c:pt>
                <c:pt idx="10527" formatCode="General">
                  <c:v>3.3101199999999999E-4</c:v>
                </c:pt>
                <c:pt idx="10528" formatCode="General">
                  <c:v>3.3103499999999998E-4</c:v>
                </c:pt>
                <c:pt idx="10529" formatCode="General">
                  <c:v>3.3105800000000001E-4</c:v>
                </c:pt>
                <c:pt idx="10530" formatCode="General">
                  <c:v>3.31081E-4</c:v>
                </c:pt>
                <c:pt idx="10531" formatCode="General">
                  <c:v>3.31112E-4</c:v>
                </c:pt>
                <c:pt idx="10532" formatCode="General">
                  <c:v>3.3114599999999999E-4</c:v>
                </c:pt>
                <c:pt idx="10533" formatCode="General">
                  <c:v>3.3117999999999998E-4</c:v>
                </c:pt>
                <c:pt idx="10534" formatCode="General">
                  <c:v>3.3124000000000001E-4</c:v>
                </c:pt>
                <c:pt idx="10535" formatCode="General">
                  <c:v>3.3130900000000001E-4</c:v>
                </c:pt>
                <c:pt idx="10536" formatCode="General">
                  <c:v>3.3135700000000001E-4</c:v>
                </c:pt>
                <c:pt idx="10537" formatCode="General">
                  <c:v>3.3138699999999999E-4</c:v>
                </c:pt>
                <c:pt idx="10538" formatCode="General">
                  <c:v>3.3142499999999999E-4</c:v>
                </c:pt>
                <c:pt idx="10539" formatCode="General">
                  <c:v>3.3145800000000002E-4</c:v>
                </c:pt>
                <c:pt idx="10540" formatCode="General">
                  <c:v>3.3148800000000001E-4</c:v>
                </c:pt>
                <c:pt idx="10541" formatCode="General">
                  <c:v>3.3151699999999998E-4</c:v>
                </c:pt>
                <c:pt idx="10542" formatCode="General">
                  <c:v>3.31546E-4</c:v>
                </c:pt>
                <c:pt idx="10543" formatCode="General">
                  <c:v>3.3157400000000001E-4</c:v>
                </c:pt>
                <c:pt idx="10544" formatCode="General">
                  <c:v>3.3159999999999998E-4</c:v>
                </c:pt>
                <c:pt idx="10545" formatCode="General">
                  <c:v>3.31625E-4</c:v>
                </c:pt>
                <c:pt idx="10546" formatCode="General">
                  <c:v>3.3165100000000003E-4</c:v>
                </c:pt>
                <c:pt idx="10547" formatCode="General">
                  <c:v>3.3167899999999998E-4</c:v>
                </c:pt>
                <c:pt idx="10548" formatCode="General">
                  <c:v>3.3170900000000002E-4</c:v>
                </c:pt>
                <c:pt idx="10549" formatCode="General">
                  <c:v>3.31739E-4</c:v>
                </c:pt>
                <c:pt idx="10550" formatCode="General">
                  <c:v>3.3177E-4</c:v>
                </c:pt>
                <c:pt idx="10551" formatCode="General">
                  <c:v>3.3180500000000001E-4</c:v>
                </c:pt>
                <c:pt idx="10552" formatCode="General">
                  <c:v>3.3185000000000002E-4</c:v>
                </c:pt>
                <c:pt idx="10553" formatCode="General">
                  <c:v>3.3189800000000001E-4</c:v>
                </c:pt>
                <c:pt idx="10554" formatCode="General">
                  <c:v>3.3200699999999999E-4</c:v>
                </c:pt>
                <c:pt idx="10555" formatCode="General">
                  <c:v>3.32045E-4</c:v>
                </c:pt>
                <c:pt idx="10556" formatCode="General">
                  <c:v>3.3208000000000001E-4</c:v>
                </c:pt>
                <c:pt idx="10557" formatCode="General">
                  <c:v>3.3210800000000001E-4</c:v>
                </c:pt>
                <c:pt idx="10558" formatCode="General">
                  <c:v>3.3213699999999998E-4</c:v>
                </c:pt>
                <c:pt idx="10559" formatCode="General">
                  <c:v>3.32162E-4</c:v>
                </c:pt>
                <c:pt idx="10560" formatCode="General">
                  <c:v>3.3218700000000001E-4</c:v>
                </c:pt>
                <c:pt idx="10561" formatCode="General">
                  <c:v>3.3221200000000002E-4</c:v>
                </c:pt>
                <c:pt idx="10562" formatCode="General">
                  <c:v>3.3223699999999998E-4</c:v>
                </c:pt>
                <c:pt idx="10563" formatCode="General">
                  <c:v>3.3225300000000002E-4</c:v>
                </c:pt>
                <c:pt idx="10564" formatCode="General">
                  <c:v>3.3227199999999999E-4</c:v>
                </c:pt>
                <c:pt idx="10565" formatCode="General">
                  <c:v>3.3229199999999998E-4</c:v>
                </c:pt>
                <c:pt idx="10566" formatCode="General">
                  <c:v>3.3231299999999999E-4</c:v>
                </c:pt>
                <c:pt idx="10567" formatCode="General">
                  <c:v>3.3233399999999999E-4</c:v>
                </c:pt>
                <c:pt idx="10568" formatCode="General">
                  <c:v>3.3234900000000001E-4</c:v>
                </c:pt>
                <c:pt idx="10569" formatCode="General">
                  <c:v>3.3236499999999999E-4</c:v>
                </c:pt>
                <c:pt idx="10570" formatCode="General">
                  <c:v>3.3238000000000001E-4</c:v>
                </c:pt>
                <c:pt idx="10571" formatCode="General">
                  <c:v>3.3239599999999999E-4</c:v>
                </c:pt>
                <c:pt idx="10572" formatCode="General">
                  <c:v>3.3241100000000001E-4</c:v>
                </c:pt>
                <c:pt idx="10573" formatCode="General">
                  <c:v>3.3242699999999999E-4</c:v>
                </c:pt>
                <c:pt idx="10574" formatCode="General">
                  <c:v>3.3244200000000001E-4</c:v>
                </c:pt>
                <c:pt idx="10575" formatCode="General">
                  <c:v>3.3245799999999999E-4</c:v>
                </c:pt>
                <c:pt idx="10576" formatCode="General">
                  <c:v>3.3247300000000001E-4</c:v>
                </c:pt>
                <c:pt idx="10577" formatCode="General">
                  <c:v>3.3248899999999999E-4</c:v>
                </c:pt>
                <c:pt idx="10578" formatCode="General">
                  <c:v>3.3250400000000001E-4</c:v>
                </c:pt>
                <c:pt idx="10579" formatCode="General">
                  <c:v>3.3251999999999999E-4</c:v>
                </c:pt>
                <c:pt idx="10580" formatCode="General">
                  <c:v>3.3253500000000001E-4</c:v>
                </c:pt>
                <c:pt idx="10581" formatCode="General">
                  <c:v>3.3255099999999999E-4</c:v>
                </c:pt>
                <c:pt idx="10582" formatCode="General">
                  <c:v>3.3256600000000001E-4</c:v>
                </c:pt>
                <c:pt idx="10583" formatCode="General">
                  <c:v>3.3258199999999999E-4</c:v>
                </c:pt>
                <c:pt idx="10584" formatCode="General">
                  <c:v>3.3259700000000001E-4</c:v>
                </c:pt>
                <c:pt idx="10585" formatCode="General">
                  <c:v>3.32613E-4</c:v>
                </c:pt>
                <c:pt idx="10586" formatCode="General">
                  <c:v>3.3262800000000001E-4</c:v>
                </c:pt>
                <c:pt idx="10587" formatCode="General">
                  <c:v>3.32651E-4</c:v>
                </c:pt>
                <c:pt idx="10588" formatCode="General">
                  <c:v>3.32675E-4</c:v>
                </c:pt>
                <c:pt idx="10589" formatCode="General">
                  <c:v>3.3269400000000002E-4</c:v>
                </c:pt>
                <c:pt idx="10590" formatCode="General">
                  <c:v>3.32713E-4</c:v>
                </c:pt>
                <c:pt idx="10591" formatCode="General">
                  <c:v>3.3273299999999999E-4</c:v>
                </c:pt>
                <c:pt idx="10592" formatCode="General">
                  <c:v>3.3275200000000002E-4</c:v>
                </c:pt>
                <c:pt idx="10593" formatCode="General">
                  <c:v>3.3277799999999999E-4</c:v>
                </c:pt>
                <c:pt idx="10594" formatCode="General">
                  <c:v>3.3280400000000002E-4</c:v>
                </c:pt>
                <c:pt idx="10595" formatCode="General">
                  <c:v>3.3283E-4</c:v>
                </c:pt>
                <c:pt idx="10596" formatCode="General">
                  <c:v>3.3285600000000003E-4</c:v>
                </c:pt>
                <c:pt idx="10597" formatCode="General">
                  <c:v>3.3288099999999999E-4</c:v>
                </c:pt>
                <c:pt idx="10598" formatCode="General">
                  <c:v>3.3290700000000002E-4</c:v>
                </c:pt>
                <c:pt idx="10599" formatCode="General">
                  <c:v>3.3293299999999999E-4</c:v>
                </c:pt>
                <c:pt idx="10600" formatCode="General">
                  <c:v>3.3297200000000001E-4</c:v>
                </c:pt>
                <c:pt idx="10601" formatCode="General">
                  <c:v>3.3301099999999997E-4</c:v>
                </c:pt>
                <c:pt idx="10602" formatCode="General">
                  <c:v>3.3304899999999998E-4</c:v>
                </c:pt>
                <c:pt idx="10603" formatCode="General">
                  <c:v>3.3308799999999999E-4</c:v>
                </c:pt>
                <c:pt idx="10604" formatCode="General">
                  <c:v>3.3312499999999998E-4</c:v>
                </c:pt>
                <c:pt idx="10605" formatCode="General">
                  <c:v>3.3316200000000002E-4</c:v>
                </c:pt>
                <c:pt idx="10606" formatCode="General">
                  <c:v>3.3320000000000002E-4</c:v>
                </c:pt>
                <c:pt idx="10607" formatCode="General">
                  <c:v>3.3325500000000002E-4</c:v>
                </c:pt>
                <c:pt idx="10608" formatCode="General">
                  <c:v>3.3331099999999998E-4</c:v>
                </c:pt>
                <c:pt idx="10609" formatCode="General">
                  <c:v>3.3336699999999999E-4</c:v>
                </c:pt>
                <c:pt idx="10610" formatCode="General">
                  <c:v>3.3338600000000002E-4</c:v>
                </c:pt>
                <c:pt idx="10611" formatCode="General">
                  <c:v>3.3343700000000001E-4</c:v>
                </c:pt>
                <c:pt idx="10612" formatCode="General">
                  <c:v>3.3348900000000002E-4</c:v>
                </c:pt>
                <c:pt idx="10613" formatCode="General">
                  <c:v>3.3354100000000002E-4</c:v>
                </c:pt>
                <c:pt idx="10614" formatCode="General">
                  <c:v>3.3357999999999999E-4</c:v>
                </c:pt>
                <c:pt idx="10615" formatCode="General">
                  <c:v>3.3361900000000001E-4</c:v>
                </c:pt>
                <c:pt idx="10616" formatCode="General">
                  <c:v>3.3365800000000002E-4</c:v>
                </c:pt>
                <c:pt idx="10617" formatCode="General">
                  <c:v>3.3369699999999999E-4</c:v>
                </c:pt>
                <c:pt idx="10618" formatCode="General">
                  <c:v>3.33736E-4</c:v>
                </c:pt>
                <c:pt idx="10619" formatCode="General">
                  <c:v>3.3377400000000001E-4</c:v>
                </c:pt>
                <c:pt idx="10620" formatCode="General">
                  <c:v>3.3381099999999999E-4</c:v>
                </c:pt>
                <c:pt idx="10621" formatCode="General">
                  <c:v>3.3384400000000002E-4</c:v>
                </c:pt>
                <c:pt idx="10622" formatCode="General">
                  <c:v>3.3387599999999999E-4</c:v>
                </c:pt>
                <c:pt idx="10623" formatCode="General">
                  <c:v>3.3389800000000001E-4</c:v>
                </c:pt>
                <c:pt idx="10624" formatCode="General">
                  <c:v>3.3391999999999997E-4</c:v>
                </c:pt>
                <c:pt idx="10625" formatCode="General">
                  <c:v>3.3394099999999998E-4</c:v>
                </c:pt>
                <c:pt idx="10626" formatCode="General">
                  <c:v>3.33963E-4</c:v>
                </c:pt>
                <c:pt idx="10627" formatCode="General">
                  <c:v>3.3398500000000002E-4</c:v>
                </c:pt>
                <c:pt idx="10628" formatCode="General">
                  <c:v>3.3400699999999999E-4</c:v>
                </c:pt>
                <c:pt idx="10629" formatCode="General">
                  <c:v>3.3402799999999999E-4</c:v>
                </c:pt>
                <c:pt idx="10630" formatCode="General">
                  <c:v>3.3405000000000002E-4</c:v>
                </c:pt>
                <c:pt idx="10631" formatCode="General">
                  <c:v>3.3407199999999998E-4</c:v>
                </c:pt>
                <c:pt idx="10632" formatCode="General">
                  <c:v>3.3408800000000002E-4</c:v>
                </c:pt>
                <c:pt idx="10633" formatCode="General">
                  <c:v>3.34104E-4</c:v>
                </c:pt>
                <c:pt idx="10634" formatCode="General">
                  <c:v>3.3411999999999998E-4</c:v>
                </c:pt>
                <c:pt idx="10635" formatCode="General">
                  <c:v>3.3413699999999998E-4</c:v>
                </c:pt>
                <c:pt idx="10636" formatCode="General">
                  <c:v>3.3415400000000003E-4</c:v>
                </c:pt>
                <c:pt idx="10637" formatCode="General">
                  <c:v>3.34173E-4</c:v>
                </c:pt>
                <c:pt idx="10638" formatCode="General">
                  <c:v>3.3419299999999999E-4</c:v>
                </c:pt>
                <c:pt idx="10639" formatCode="General">
                  <c:v>3.3421200000000002E-4</c:v>
                </c:pt>
                <c:pt idx="10640" formatCode="General">
                  <c:v>3.3423099999999999E-4</c:v>
                </c:pt>
                <c:pt idx="10641" formatCode="General">
                  <c:v>3.3425099999999998E-4</c:v>
                </c:pt>
                <c:pt idx="10642" formatCode="General">
                  <c:v>3.3427000000000001E-4</c:v>
                </c:pt>
                <c:pt idx="10643" formatCode="General">
                  <c:v>3.3428899999999998E-4</c:v>
                </c:pt>
                <c:pt idx="10644" formatCode="General">
                  <c:v>3.3430899999999997E-4</c:v>
                </c:pt>
                <c:pt idx="10645" formatCode="General">
                  <c:v>3.34328E-4</c:v>
                </c:pt>
                <c:pt idx="10646" formatCode="General">
                  <c:v>3.3434799999999999E-4</c:v>
                </c:pt>
                <c:pt idx="10647" formatCode="General">
                  <c:v>3.3436300000000001E-4</c:v>
                </c:pt>
                <c:pt idx="10648" formatCode="General">
                  <c:v>3.3438199999999998E-4</c:v>
                </c:pt>
                <c:pt idx="10649" formatCode="General">
                  <c:v>3.3440100000000001E-4</c:v>
                </c:pt>
                <c:pt idx="10650" formatCode="General">
                  <c:v>3.3441999999999999E-4</c:v>
                </c:pt>
                <c:pt idx="10651" formatCode="General">
                  <c:v>3.3443900000000001E-4</c:v>
                </c:pt>
                <c:pt idx="10652" formatCode="General">
                  <c:v>3.3445799999999999E-4</c:v>
                </c:pt>
                <c:pt idx="10653" formatCode="General">
                  <c:v>3.34476E-4</c:v>
                </c:pt>
                <c:pt idx="10654" formatCode="General">
                  <c:v>3.3449499999999997E-4</c:v>
                </c:pt>
                <c:pt idx="10655" formatCode="General">
                  <c:v>3.3451500000000002E-4</c:v>
                </c:pt>
                <c:pt idx="10656" formatCode="General">
                  <c:v>3.3453500000000001E-4</c:v>
                </c:pt>
                <c:pt idx="10657" formatCode="General">
                  <c:v>3.3455399999999998E-4</c:v>
                </c:pt>
                <c:pt idx="10658" formatCode="General">
                  <c:v>3.3458400000000002E-4</c:v>
                </c:pt>
                <c:pt idx="10659" formatCode="General">
                  <c:v>3.3461400000000001E-4</c:v>
                </c:pt>
                <c:pt idx="10660" formatCode="General">
                  <c:v>3.3464399999999999E-4</c:v>
                </c:pt>
                <c:pt idx="10661" formatCode="General">
                  <c:v>3.3468099999999998E-4</c:v>
                </c:pt>
                <c:pt idx="10662" formatCode="General">
                  <c:v>3.34734E-4</c:v>
                </c:pt>
                <c:pt idx="10663" formatCode="General">
                  <c:v>3.34817E-4</c:v>
                </c:pt>
                <c:pt idx="10664" formatCode="General">
                  <c:v>3.34865E-4</c:v>
                </c:pt>
                <c:pt idx="10665" formatCode="General">
                  <c:v>3.34903E-4</c:v>
                </c:pt>
                <c:pt idx="10666" formatCode="General">
                  <c:v>3.3493599999999998E-4</c:v>
                </c:pt>
                <c:pt idx="10667" formatCode="General">
                  <c:v>3.3495699999999998E-4</c:v>
                </c:pt>
                <c:pt idx="10668" formatCode="General">
                  <c:v>3.34989E-4</c:v>
                </c:pt>
                <c:pt idx="10669" formatCode="General">
                  <c:v>3.3502100000000002E-4</c:v>
                </c:pt>
                <c:pt idx="10670" formatCode="General">
                  <c:v>3.3504699999999999E-4</c:v>
                </c:pt>
                <c:pt idx="10671" formatCode="General">
                  <c:v>3.3507200000000001E-4</c:v>
                </c:pt>
                <c:pt idx="10672" formatCode="General">
                  <c:v>3.3510000000000001E-4</c:v>
                </c:pt>
                <c:pt idx="10673" formatCode="General">
                  <c:v>3.3512400000000001E-4</c:v>
                </c:pt>
                <c:pt idx="10674" formatCode="General">
                  <c:v>3.35154E-4</c:v>
                </c:pt>
                <c:pt idx="10675" formatCode="General">
                  <c:v>3.3518300000000002E-4</c:v>
                </c:pt>
                <c:pt idx="10676" formatCode="General">
                  <c:v>3.3521100000000003E-4</c:v>
                </c:pt>
                <c:pt idx="10677" formatCode="General">
                  <c:v>3.3524E-4</c:v>
                </c:pt>
                <c:pt idx="10678" formatCode="General">
                  <c:v>3.3527299999999997E-4</c:v>
                </c:pt>
                <c:pt idx="10679" formatCode="General">
                  <c:v>3.3531000000000001E-4</c:v>
                </c:pt>
                <c:pt idx="10680" formatCode="General">
                  <c:v>3.3535100000000001E-4</c:v>
                </c:pt>
                <c:pt idx="10681" formatCode="General">
                  <c:v>3.3539799999999999E-4</c:v>
                </c:pt>
                <c:pt idx="10682" formatCode="General">
                  <c:v>3.3549900000000001E-4</c:v>
                </c:pt>
                <c:pt idx="10683" formatCode="General">
                  <c:v>3.3553800000000003E-4</c:v>
                </c:pt>
                <c:pt idx="10684" formatCode="General">
                  <c:v>3.3557599999999997E-4</c:v>
                </c:pt>
                <c:pt idx="10685" formatCode="General">
                  <c:v>3.3560799999999999E-4</c:v>
                </c:pt>
                <c:pt idx="10686" formatCode="General">
                  <c:v>3.3563199999999999E-4</c:v>
                </c:pt>
                <c:pt idx="10687" formatCode="General">
                  <c:v>3.3565599999999999E-4</c:v>
                </c:pt>
                <c:pt idx="10688" formatCode="General">
                  <c:v>3.3567900000000002E-4</c:v>
                </c:pt>
                <c:pt idx="10689" formatCode="General">
                  <c:v>3.3570300000000002E-4</c:v>
                </c:pt>
                <c:pt idx="10690" formatCode="General">
                  <c:v>3.3572300000000001E-4</c:v>
                </c:pt>
                <c:pt idx="10691" formatCode="General">
                  <c:v>3.35743E-4</c:v>
                </c:pt>
                <c:pt idx="10692" formatCode="General">
                  <c:v>3.3576299999999999E-4</c:v>
                </c:pt>
                <c:pt idx="10693" formatCode="General">
                  <c:v>3.3578299999999998E-4</c:v>
                </c:pt>
                <c:pt idx="10694" formatCode="General">
                  <c:v>3.3580200000000001E-4</c:v>
                </c:pt>
                <c:pt idx="10695" formatCode="General">
                  <c:v>3.35822E-4</c:v>
                </c:pt>
                <c:pt idx="10696" formatCode="General">
                  <c:v>3.3584199999999999E-4</c:v>
                </c:pt>
                <c:pt idx="10697" formatCode="General">
                  <c:v>3.3586199999999998E-4</c:v>
                </c:pt>
                <c:pt idx="10698" formatCode="General">
                  <c:v>3.3587999999999999E-4</c:v>
                </c:pt>
                <c:pt idx="10699" formatCode="General">
                  <c:v>3.35898E-4</c:v>
                </c:pt>
                <c:pt idx="10700" formatCode="General">
                  <c:v>3.3591600000000001E-4</c:v>
                </c:pt>
                <c:pt idx="10701" formatCode="General">
                  <c:v>3.3593300000000001E-4</c:v>
                </c:pt>
                <c:pt idx="10702" formatCode="General">
                  <c:v>3.3595100000000002E-4</c:v>
                </c:pt>
                <c:pt idx="10703" formatCode="General">
                  <c:v>3.3596899999999998E-4</c:v>
                </c:pt>
                <c:pt idx="10704" formatCode="General">
                  <c:v>3.3598699999999999E-4</c:v>
                </c:pt>
                <c:pt idx="10705" formatCode="General">
                  <c:v>3.3600500000000001E-4</c:v>
                </c:pt>
                <c:pt idx="10706" formatCode="General">
                  <c:v>3.3602300000000002E-4</c:v>
                </c:pt>
                <c:pt idx="10707" formatCode="General">
                  <c:v>3.3604099999999998E-4</c:v>
                </c:pt>
                <c:pt idx="10708" formatCode="General">
                  <c:v>3.3605199999999999E-4</c:v>
                </c:pt>
                <c:pt idx="10709" formatCode="General">
                  <c:v>3.3607E-4</c:v>
                </c:pt>
                <c:pt idx="10710" formatCode="General">
                  <c:v>3.36087E-4</c:v>
                </c:pt>
                <c:pt idx="10711" formatCode="General">
                  <c:v>3.3610399999999999E-4</c:v>
                </c:pt>
                <c:pt idx="10712" formatCode="General">
                  <c:v>3.36122E-4</c:v>
                </c:pt>
                <c:pt idx="10713" formatCode="General">
                  <c:v>3.36139E-4</c:v>
                </c:pt>
                <c:pt idx="10714" formatCode="General">
                  <c:v>3.3615700000000001E-4</c:v>
                </c:pt>
                <c:pt idx="10715" formatCode="General">
                  <c:v>3.3617400000000001E-4</c:v>
                </c:pt>
                <c:pt idx="10716" formatCode="General">
                  <c:v>3.3619100000000001E-4</c:v>
                </c:pt>
                <c:pt idx="10717" formatCode="General">
                  <c:v>3.3620900000000002E-4</c:v>
                </c:pt>
                <c:pt idx="10718" formatCode="General">
                  <c:v>3.3622600000000002E-4</c:v>
                </c:pt>
                <c:pt idx="10719" formatCode="General">
                  <c:v>3.3624300000000001E-4</c:v>
                </c:pt>
                <c:pt idx="10720" formatCode="General">
                  <c:v>3.3626899999999999E-4</c:v>
                </c:pt>
                <c:pt idx="10721" formatCode="General">
                  <c:v>3.3629500000000002E-4</c:v>
                </c:pt>
                <c:pt idx="10722" formatCode="General">
                  <c:v>3.3632200000000001E-4</c:v>
                </c:pt>
                <c:pt idx="10723" formatCode="General">
                  <c:v>3.3634099999999998E-4</c:v>
                </c:pt>
                <c:pt idx="10724" formatCode="General">
                  <c:v>3.3636400000000002E-4</c:v>
                </c:pt>
                <c:pt idx="10725" formatCode="General">
                  <c:v>3.3638599999999999E-4</c:v>
                </c:pt>
                <c:pt idx="10726" formatCode="General">
                  <c:v>3.3641900000000002E-4</c:v>
                </c:pt>
                <c:pt idx="10727" formatCode="General">
                  <c:v>3.3645300000000001E-4</c:v>
                </c:pt>
                <c:pt idx="10728" formatCode="General">
                  <c:v>3.3648599999999999E-4</c:v>
                </c:pt>
                <c:pt idx="10729" formatCode="General">
                  <c:v>3.3651999999999998E-4</c:v>
                </c:pt>
                <c:pt idx="10730" formatCode="General">
                  <c:v>3.3655300000000001E-4</c:v>
                </c:pt>
                <c:pt idx="10731" formatCode="General">
                  <c:v>3.3658700000000001E-4</c:v>
                </c:pt>
                <c:pt idx="10732" formatCode="General">
                  <c:v>3.3661999999999999E-4</c:v>
                </c:pt>
                <c:pt idx="10733" formatCode="General">
                  <c:v>3.3666499999999999E-4</c:v>
                </c:pt>
                <c:pt idx="10734" formatCode="General">
                  <c:v>3.3670199999999998E-4</c:v>
                </c:pt>
                <c:pt idx="10735" formatCode="General">
                  <c:v>3.3674699999999998E-4</c:v>
                </c:pt>
                <c:pt idx="10736" formatCode="General">
                  <c:v>3.3679199999999998E-4</c:v>
                </c:pt>
                <c:pt idx="10737" formatCode="General">
                  <c:v>3.3683600000000003E-4</c:v>
                </c:pt>
                <c:pt idx="10738" formatCode="General">
                  <c:v>3.3689599999999999E-4</c:v>
                </c:pt>
                <c:pt idx="10739" formatCode="General">
                  <c:v>3.36955E-4</c:v>
                </c:pt>
                <c:pt idx="10740" formatCode="General">
                  <c:v>3.3701500000000003E-4</c:v>
                </c:pt>
                <c:pt idx="10741" formatCode="General">
                  <c:v>3.3707399999999998E-4</c:v>
                </c:pt>
                <c:pt idx="10742" formatCode="General">
                  <c:v>3.37134E-4</c:v>
                </c:pt>
                <c:pt idx="10743" formatCode="General">
                  <c:v>3.37213E-4</c:v>
                </c:pt>
                <c:pt idx="10744" formatCode="General">
                  <c:v>3.3728799999999999E-4</c:v>
                </c:pt>
                <c:pt idx="10745" formatCode="General">
                  <c:v>3.3736200000000001E-4</c:v>
                </c:pt>
                <c:pt idx="10746" formatCode="General">
                  <c:v>3.3743599999999999E-4</c:v>
                </c:pt>
                <c:pt idx="10747" formatCode="General">
                  <c:v>3.3751099999999997E-4</c:v>
                </c:pt>
                <c:pt idx="10748" formatCode="General">
                  <c:v>3.3761000000000002E-4</c:v>
                </c:pt>
                <c:pt idx="10749" formatCode="General">
                  <c:v>3.37709E-4</c:v>
                </c:pt>
                <c:pt idx="10750" formatCode="General">
                  <c:v>3.3780799999999999E-4</c:v>
                </c:pt>
                <c:pt idx="10751" formatCode="General">
                  <c:v>3.3790799999999999E-4</c:v>
                </c:pt>
                <c:pt idx="10752" formatCode="General">
                  <c:v>3.3801700000000003E-4</c:v>
                </c:pt>
                <c:pt idx="10753" formatCode="General">
                  <c:v>3.38136E-4</c:v>
                </c:pt>
                <c:pt idx="10754" formatCode="General">
                  <c:v>3.3825499999999998E-4</c:v>
                </c:pt>
                <c:pt idx="10755" formatCode="General">
                  <c:v>3.3837400000000001E-4</c:v>
                </c:pt>
                <c:pt idx="10756" formatCode="General">
                  <c:v>3.3849299999999999E-4</c:v>
                </c:pt>
                <c:pt idx="10757" formatCode="General">
                  <c:v>3.3861200000000002E-4</c:v>
                </c:pt>
                <c:pt idx="10758" formatCode="General">
                  <c:v>3.3873099999999999E-4</c:v>
                </c:pt>
                <c:pt idx="10759" formatCode="General">
                  <c:v>3.3885000000000002E-4</c:v>
                </c:pt>
                <c:pt idx="10760" formatCode="General">
                  <c:v>3.3897000000000002E-4</c:v>
                </c:pt>
                <c:pt idx="10761" formatCode="General">
                  <c:v>3.3909000000000001E-4</c:v>
                </c:pt>
                <c:pt idx="10762" formatCode="General">
                  <c:v>3.3914999999999998E-4</c:v>
                </c:pt>
                <c:pt idx="10763" formatCode="General">
                  <c:v>3.3931199999999998E-4</c:v>
                </c:pt>
                <c:pt idx="10764" formatCode="General">
                  <c:v>3.3947399999999998E-4</c:v>
                </c:pt>
                <c:pt idx="10765" formatCode="General">
                  <c:v>3.3963599999999999E-4</c:v>
                </c:pt>
                <c:pt idx="10766" formatCode="General">
                  <c:v>3.39799E-4</c:v>
                </c:pt>
                <c:pt idx="10767" formatCode="General">
                  <c:v>3.3990700000000002E-4</c:v>
                </c:pt>
                <c:pt idx="10768" formatCode="General">
                  <c:v>3.4001499999999999E-4</c:v>
                </c:pt>
                <c:pt idx="10769" formatCode="General">
                  <c:v>3.4012300000000001E-4</c:v>
                </c:pt>
                <c:pt idx="10770" formatCode="General">
                  <c:v>3.4023099999999998E-4</c:v>
                </c:pt>
                <c:pt idx="10771" formatCode="General">
                  <c:v>3.40339E-4</c:v>
                </c:pt>
                <c:pt idx="10772" formatCode="General">
                  <c:v>3.4044700000000002E-4</c:v>
                </c:pt>
                <c:pt idx="10773" formatCode="General">
                  <c:v>3.4055499999999998E-4</c:v>
                </c:pt>
                <c:pt idx="10774" formatCode="General">
                  <c:v>3.40663E-4</c:v>
                </c:pt>
                <c:pt idx="10775" formatCode="General">
                  <c:v>3.4074399999999998E-4</c:v>
                </c:pt>
                <c:pt idx="10776" formatCode="General">
                  <c:v>3.40825E-4</c:v>
                </c:pt>
                <c:pt idx="10777" formatCode="General">
                  <c:v>3.4091699999999999E-4</c:v>
                </c:pt>
                <c:pt idx="10778" formatCode="General">
                  <c:v>3.4099299999999999E-4</c:v>
                </c:pt>
                <c:pt idx="10779" formatCode="General">
                  <c:v>3.4106799999999998E-4</c:v>
                </c:pt>
                <c:pt idx="10780" formatCode="General">
                  <c:v>3.4114399999999999E-4</c:v>
                </c:pt>
                <c:pt idx="10781" formatCode="General">
                  <c:v>3.4121999999999999E-4</c:v>
                </c:pt>
                <c:pt idx="10782" formatCode="General">
                  <c:v>3.41276E-4</c:v>
                </c:pt>
                <c:pt idx="10783" formatCode="General">
                  <c:v>3.4133299999999998E-4</c:v>
                </c:pt>
                <c:pt idx="10784" formatCode="General">
                  <c:v>3.4139000000000001E-4</c:v>
                </c:pt>
                <c:pt idx="10785" formatCode="General">
                  <c:v>3.4144699999999999E-4</c:v>
                </c:pt>
                <c:pt idx="10786" formatCode="General">
                  <c:v>3.4150899999999999E-4</c:v>
                </c:pt>
                <c:pt idx="10787" formatCode="General">
                  <c:v>3.4155699999999998E-4</c:v>
                </c:pt>
                <c:pt idx="10788" formatCode="General">
                  <c:v>3.41606E-4</c:v>
                </c:pt>
                <c:pt idx="10789" formatCode="General">
                  <c:v>3.4165500000000001E-4</c:v>
                </c:pt>
                <c:pt idx="10790" formatCode="General">
                  <c:v>3.41703E-4</c:v>
                </c:pt>
                <c:pt idx="10791" formatCode="General">
                  <c:v>3.4173999999999999E-4</c:v>
                </c:pt>
                <c:pt idx="10792" formatCode="General">
                  <c:v>3.4177600000000002E-4</c:v>
                </c:pt>
                <c:pt idx="10793" formatCode="General">
                  <c:v>3.41813E-4</c:v>
                </c:pt>
                <c:pt idx="10794" formatCode="General">
                  <c:v>3.4184900000000003E-4</c:v>
                </c:pt>
                <c:pt idx="10795" formatCode="General">
                  <c:v>3.4187300000000002E-4</c:v>
                </c:pt>
                <c:pt idx="10796" formatCode="General">
                  <c:v>3.4191100000000003E-4</c:v>
                </c:pt>
                <c:pt idx="10797" formatCode="General">
                  <c:v>3.4194E-4</c:v>
                </c:pt>
                <c:pt idx="10798" formatCode="General">
                  <c:v>3.41968E-4</c:v>
                </c:pt>
                <c:pt idx="10799" formatCode="General">
                  <c:v>3.4199600000000001E-4</c:v>
                </c:pt>
                <c:pt idx="10800" formatCode="General">
                  <c:v>3.4202499999999998E-4</c:v>
                </c:pt>
                <c:pt idx="10801" formatCode="General">
                  <c:v>3.4205299999999999E-4</c:v>
                </c:pt>
                <c:pt idx="10802" formatCode="General">
                  <c:v>3.4208200000000001E-4</c:v>
                </c:pt>
                <c:pt idx="10803" formatCode="General">
                  <c:v>3.4211000000000002E-4</c:v>
                </c:pt>
                <c:pt idx="10804" formatCode="General">
                  <c:v>3.4212899999999999E-4</c:v>
                </c:pt>
                <c:pt idx="10805" formatCode="General">
                  <c:v>3.4214800000000002E-4</c:v>
                </c:pt>
                <c:pt idx="10806" formatCode="General">
                  <c:v>3.4216699999999999E-4</c:v>
                </c:pt>
                <c:pt idx="10807" formatCode="General">
                  <c:v>3.4218900000000001E-4</c:v>
                </c:pt>
                <c:pt idx="10808" formatCode="General">
                  <c:v>3.4220799999999999E-4</c:v>
                </c:pt>
                <c:pt idx="10809" formatCode="General">
                  <c:v>3.4222799999999998E-4</c:v>
                </c:pt>
                <c:pt idx="10810" formatCode="General">
                  <c:v>3.42247E-4</c:v>
                </c:pt>
                <c:pt idx="10811" formatCode="General">
                  <c:v>3.4226699999999999E-4</c:v>
                </c:pt>
                <c:pt idx="10812" formatCode="General">
                  <c:v>3.4228600000000002E-4</c:v>
                </c:pt>
                <c:pt idx="10813" formatCode="General">
                  <c:v>3.4230600000000001E-4</c:v>
                </c:pt>
                <c:pt idx="10814" formatCode="General">
                  <c:v>3.4232499999999999E-4</c:v>
                </c:pt>
                <c:pt idx="10815" formatCode="General">
                  <c:v>3.4234499999999998E-4</c:v>
                </c:pt>
                <c:pt idx="10816" formatCode="General">
                  <c:v>3.42364E-4</c:v>
                </c:pt>
                <c:pt idx="10817" formatCode="General">
                  <c:v>3.4238399999999999E-4</c:v>
                </c:pt>
                <c:pt idx="10818" formatCode="General">
                  <c:v>3.4239999999999997E-4</c:v>
                </c:pt>
                <c:pt idx="10819" formatCode="General">
                  <c:v>3.4241600000000001E-4</c:v>
                </c:pt>
                <c:pt idx="10820" formatCode="General">
                  <c:v>3.4243199999999999E-4</c:v>
                </c:pt>
                <c:pt idx="10821" formatCode="General">
                  <c:v>3.4244800000000003E-4</c:v>
                </c:pt>
                <c:pt idx="10822" formatCode="General">
                  <c:v>3.4246500000000002E-4</c:v>
                </c:pt>
                <c:pt idx="10823" formatCode="General">
                  <c:v>3.42481E-4</c:v>
                </c:pt>
                <c:pt idx="10824" formatCode="General">
                  <c:v>3.4249699999999998E-4</c:v>
                </c:pt>
                <c:pt idx="10825" formatCode="General">
                  <c:v>3.4251300000000002E-4</c:v>
                </c:pt>
                <c:pt idx="10826" formatCode="General">
                  <c:v>3.42529E-4</c:v>
                </c:pt>
                <c:pt idx="10827" formatCode="General">
                  <c:v>3.42546E-4</c:v>
                </c:pt>
                <c:pt idx="10828" formatCode="General">
                  <c:v>3.4256299999999999E-4</c:v>
                </c:pt>
                <c:pt idx="10829" formatCode="General">
                  <c:v>3.4258500000000001E-4</c:v>
                </c:pt>
                <c:pt idx="10830" formatCode="General">
                  <c:v>3.4260600000000002E-4</c:v>
                </c:pt>
                <c:pt idx="10831" formatCode="General">
                  <c:v>3.4262700000000002E-4</c:v>
                </c:pt>
                <c:pt idx="10832" formatCode="General">
                  <c:v>3.4264799999999998E-4</c:v>
                </c:pt>
                <c:pt idx="10833" formatCode="General">
                  <c:v>3.4266899999999998E-4</c:v>
                </c:pt>
                <c:pt idx="10834" formatCode="General">
                  <c:v>3.42691E-4</c:v>
                </c:pt>
                <c:pt idx="10835" formatCode="General">
                  <c:v>3.4271200000000001E-4</c:v>
                </c:pt>
                <c:pt idx="10836" formatCode="General">
                  <c:v>3.4273399999999997E-4</c:v>
                </c:pt>
                <c:pt idx="10837" formatCode="General">
                  <c:v>3.4275499999999998E-4</c:v>
                </c:pt>
                <c:pt idx="10838" formatCode="General">
                  <c:v>3.42777E-4</c:v>
                </c:pt>
                <c:pt idx="10839" formatCode="General">
                  <c:v>3.4280900000000002E-4</c:v>
                </c:pt>
                <c:pt idx="10840" formatCode="General">
                  <c:v>3.4284199999999999E-4</c:v>
                </c:pt>
                <c:pt idx="10841" formatCode="General">
                  <c:v>3.4287899999999998E-4</c:v>
                </c:pt>
                <c:pt idx="10842" formatCode="General">
                  <c:v>3.4294300000000001E-4</c:v>
                </c:pt>
                <c:pt idx="10843" formatCode="General">
                  <c:v>3.4300599999999997E-4</c:v>
                </c:pt>
                <c:pt idx="10844" formatCode="General">
                  <c:v>3.4305799999999998E-4</c:v>
                </c:pt>
                <c:pt idx="10845" formatCode="General">
                  <c:v>3.4309899999999998E-4</c:v>
                </c:pt>
                <c:pt idx="10846" formatCode="General">
                  <c:v>3.4313600000000002E-4</c:v>
                </c:pt>
                <c:pt idx="10847" formatCode="General">
                  <c:v>3.4316700000000002E-4</c:v>
                </c:pt>
                <c:pt idx="10848" formatCode="General">
                  <c:v>3.4319299999999999E-4</c:v>
                </c:pt>
                <c:pt idx="10849" formatCode="General">
                  <c:v>3.43221E-4</c:v>
                </c:pt>
                <c:pt idx="10850" formatCode="General">
                  <c:v>3.43252E-4</c:v>
                </c:pt>
                <c:pt idx="10851" formatCode="General">
                  <c:v>3.4327400000000002E-4</c:v>
                </c:pt>
                <c:pt idx="10852" formatCode="General">
                  <c:v>3.433E-4</c:v>
                </c:pt>
                <c:pt idx="10853" formatCode="General">
                  <c:v>3.4332999999999998E-4</c:v>
                </c:pt>
                <c:pt idx="10854" formatCode="General">
                  <c:v>3.43359E-4</c:v>
                </c:pt>
                <c:pt idx="10855" formatCode="General">
                  <c:v>3.4339E-4</c:v>
                </c:pt>
                <c:pt idx="10856" formatCode="General">
                  <c:v>3.43421E-4</c:v>
                </c:pt>
                <c:pt idx="10857" formatCode="General">
                  <c:v>3.43452E-4</c:v>
                </c:pt>
                <c:pt idx="10858" formatCode="General">
                  <c:v>3.4348499999999998E-4</c:v>
                </c:pt>
                <c:pt idx="10859" formatCode="General">
                  <c:v>3.4352100000000001E-4</c:v>
                </c:pt>
                <c:pt idx="10860" formatCode="General">
                  <c:v>3.4356799999999999E-4</c:v>
                </c:pt>
                <c:pt idx="10861" formatCode="General">
                  <c:v>3.4361999999999999E-4</c:v>
                </c:pt>
                <c:pt idx="10862" formatCode="General">
                  <c:v>3.4371500000000003E-4</c:v>
                </c:pt>
                <c:pt idx="10863" formatCode="General">
                  <c:v>3.4375699999999998E-4</c:v>
                </c:pt>
                <c:pt idx="10864" formatCode="General">
                  <c:v>3.4378700000000002E-4</c:v>
                </c:pt>
                <c:pt idx="10865" formatCode="General">
                  <c:v>3.4381800000000002E-4</c:v>
                </c:pt>
                <c:pt idx="10866" formatCode="General">
                  <c:v>3.4384800000000001E-4</c:v>
                </c:pt>
                <c:pt idx="10867" formatCode="General">
                  <c:v>3.4387099999999999E-4</c:v>
                </c:pt>
                <c:pt idx="10868" formatCode="General">
                  <c:v>3.4389000000000002E-4</c:v>
                </c:pt>
                <c:pt idx="10869" formatCode="General">
                  <c:v>3.4391000000000001E-4</c:v>
                </c:pt>
                <c:pt idx="10870" formatCode="General">
                  <c:v>3.4392899999999998E-4</c:v>
                </c:pt>
                <c:pt idx="10871" formatCode="General">
                  <c:v>3.4394800000000001E-4</c:v>
                </c:pt>
                <c:pt idx="10872" formatCode="General">
                  <c:v>3.43968E-4</c:v>
                </c:pt>
                <c:pt idx="10873" formatCode="General">
                  <c:v>3.4398700000000003E-4</c:v>
                </c:pt>
                <c:pt idx="10874" formatCode="General">
                  <c:v>3.4400700000000002E-4</c:v>
                </c:pt>
                <c:pt idx="10875" formatCode="General">
                  <c:v>3.4402599999999999E-4</c:v>
                </c:pt>
                <c:pt idx="10876" formatCode="General">
                  <c:v>3.4404200000000002E-4</c:v>
                </c:pt>
                <c:pt idx="10877" formatCode="General">
                  <c:v>3.4405900000000002E-4</c:v>
                </c:pt>
                <c:pt idx="10878" formatCode="General">
                  <c:v>3.44075E-4</c:v>
                </c:pt>
                <c:pt idx="10879" formatCode="General">
                  <c:v>3.4409099999999998E-4</c:v>
                </c:pt>
                <c:pt idx="10880" formatCode="General">
                  <c:v>3.4410700000000002E-4</c:v>
                </c:pt>
                <c:pt idx="10881" formatCode="General">
                  <c:v>3.4412400000000001E-4</c:v>
                </c:pt>
                <c:pt idx="10882" formatCode="General">
                  <c:v>3.4413999999999999E-4</c:v>
                </c:pt>
                <c:pt idx="10883" formatCode="General">
                  <c:v>3.4415599999999998E-4</c:v>
                </c:pt>
                <c:pt idx="10884" formatCode="General">
                  <c:v>3.4417200000000001E-4</c:v>
                </c:pt>
                <c:pt idx="10885" formatCode="General">
                  <c:v>3.4418799999999999E-4</c:v>
                </c:pt>
                <c:pt idx="10886" formatCode="General">
                  <c:v>3.4420799999999998E-4</c:v>
                </c:pt>
                <c:pt idx="10887" formatCode="General">
                  <c:v>3.4422400000000002E-4</c:v>
                </c:pt>
                <c:pt idx="10888" formatCode="General">
                  <c:v>3.4424100000000001E-4</c:v>
                </c:pt>
                <c:pt idx="10889" formatCode="General">
                  <c:v>3.4425800000000001E-4</c:v>
                </c:pt>
                <c:pt idx="10890" formatCode="General">
                  <c:v>3.4427500000000001E-4</c:v>
                </c:pt>
                <c:pt idx="10891" formatCode="General">
                  <c:v>3.4429099999999999E-4</c:v>
                </c:pt>
                <c:pt idx="10892" formatCode="General">
                  <c:v>3.4430799999999998E-4</c:v>
                </c:pt>
                <c:pt idx="10893" formatCode="General">
                  <c:v>3.4432499999999998E-4</c:v>
                </c:pt>
                <c:pt idx="10894" formatCode="General">
                  <c:v>3.4434199999999998E-4</c:v>
                </c:pt>
                <c:pt idx="10895" formatCode="General">
                  <c:v>3.4435800000000001E-4</c:v>
                </c:pt>
                <c:pt idx="10896" formatCode="General">
                  <c:v>3.4437500000000001E-4</c:v>
                </c:pt>
                <c:pt idx="10897" formatCode="General">
                  <c:v>3.4439200000000001E-4</c:v>
                </c:pt>
                <c:pt idx="10898" formatCode="General">
                  <c:v>3.4441700000000002E-4</c:v>
                </c:pt>
                <c:pt idx="10899" formatCode="General">
                  <c:v>3.4444199999999998E-4</c:v>
                </c:pt>
                <c:pt idx="10900" formatCode="General">
                  <c:v>3.4446699999999999E-4</c:v>
                </c:pt>
                <c:pt idx="10901" formatCode="General">
                  <c:v>3.4448699999999998E-4</c:v>
                </c:pt>
                <c:pt idx="10902" formatCode="General">
                  <c:v>3.4450799999999999E-4</c:v>
                </c:pt>
                <c:pt idx="10903" formatCode="General">
                  <c:v>3.4453499999999998E-4</c:v>
                </c:pt>
                <c:pt idx="10904" formatCode="General">
                  <c:v>3.4456200000000003E-4</c:v>
                </c:pt>
                <c:pt idx="10905" formatCode="General">
                  <c:v>3.4458900000000002E-4</c:v>
                </c:pt>
                <c:pt idx="10906" formatCode="General">
                  <c:v>3.4461600000000001E-4</c:v>
                </c:pt>
                <c:pt idx="10907" formatCode="General">
                  <c:v>3.44643E-4</c:v>
                </c:pt>
                <c:pt idx="10908" formatCode="General">
                  <c:v>3.4466999999999999E-4</c:v>
                </c:pt>
                <c:pt idx="10909" formatCode="General">
                  <c:v>3.4471000000000003E-4</c:v>
                </c:pt>
                <c:pt idx="10910" formatCode="General">
                  <c:v>3.4475100000000002E-4</c:v>
                </c:pt>
                <c:pt idx="10911" formatCode="General">
                  <c:v>3.44791E-4</c:v>
                </c:pt>
                <c:pt idx="10912" formatCode="General">
                  <c:v>3.4483199999999999E-4</c:v>
                </c:pt>
                <c:pt idx="10913" formatCode="General">
                  <c:v>3.4487199999999997E-4</c:v>
                </c:pt>
                <c:pt idx="10914" formatCode="General">
                  <c:v>3.4491200000000001E-4</c:v>
                </c:pt>
                <c:pt idx="10915" formatCode="General">
                  <c:v>3.4494899999999999E-4</c:v>
                </c:pt>
                <c:pt idx="10916" formatCode="General">
                  <c:v>3.4498599999999998E-4</c:v>
                </c:pt>
                <c:pt idx="10917" formatCode="General">
                  <c:v>3.45022E-4</c:v>
                </c:pt>
                <c:pt idx="10918" formatCode="General">
                  <c:v>3.45053E-4</c:v>
                </c:pt>
                <c:pt idx="10919" formatCode="General">
                  <c:v>3.4509599999999998E-4</c:v>
                </c:pt>
                <c:pt idx="10920" formatCode="General">
                  <c:v>3.4513000000000002E-4</c:v>
                </c:pt>
                <c:pt idx="10921" formatCode="General">
                  <c:v>3.45163E-4</c:v>
                </c:pt>
                <c:pt idx="10922" formatCode="General">
                  <c:v>3.4519599999999998E-4</c:v>
                </c:pt>
                <c:pt idx="10923" formatCode="General">
                  <c:v>3.4523000000000003E-4</c:v>
                </c:pt>
                <c:pt idx="10924" formatCode="General">
                  <c:v>3.45263E-4</c:v>
                </c:pt>
                <c:pt idx="10925" formatCode="General">
                  <c:v>3.45297E-4</c:v>
                </c:pt>
                <c:pt idx="10926" formatCode="General">
                  <c:v>3.4531900000000002E-4</c:v>
                </c:pt>
                <c:pt idx="10927" formatCode="General">
                  <c:v>3.4534099999999999E-4</c:v>
                </c:pt>
                <c:pt idx="10928" formatCode="General">
                  <c:v>3.4536400000000002E-4</c:v>
                </c:pt>
                <c:pt idx="10929" formatCode="General">
                  <c:v>3.4538599999999999E-4</c:v>
                </c:pt>
                <c:pt idx="10930" formatCode="General">
                  <c:v>3.4540800000000001E-4</c:v>
                </c:pt>
                <c:pt idx="10931" formatCode="General">
                  <c:v>3.4542999999999998E-4</c:v>
                </c:pt>
                <c:pt idx="10932" formatCode="General">
                  <c:v>3.4545300000000001E-4</c:v>
                </c:pt>
                <c:pt idx="10933" formatCode="General">
                  <c:v>3.45469E-4</c:v>
                </c:pt>
                <c:pt idx="10934" formatCode="General">
                  <c:v>3.4548599999999999E-4</c:v>
                </c:pt>
                <c:pt idx="10935" formatCode="General">
                  <c:v>3.4550200000000003E-4</c:v>
                </c:pt>
                <c:pt idx="10936" formatCode="General">
                  <c:v>3.4551900000000002E-4</c:v>
                </c:pt>
                <c:pt idx="10937" formatCode="General">
                  <c:v>3.45535E-4</c:v>
                </c:pt>
                <c:pt idx="10938" formatCode="General">
                  <c:v>3.4555099999999999E-4</c:v>
                </c:pt>
                <c:pt idx="10939" formatCode="General">
                  <c:v>3.4556799999999998E-4</c:v>
                </c:pt>
                <c:pt idx="10940" formatCode="General">
                  <c:v>3.4558400000000002E-4</c:v>
                </c:pt>
                <c:pt idx="10941" formatCode="General">
                  <c:v>3.4560100000000001E-4</c:v>
                </c:pt>
                <c:pt idx="10942" formatCode="General">
                  <c:v>3.4561699999999999E-4</c:v>
                </c:pt>
                <c:pt idx="10943" formatCode="General">
                  <c:v>3.4563399999999999E-4</c:v>
                </c:pt>
                <c:pt idx="10944" formatCode="General">
                  <c:v>3.4565000000000003E-4</c:v>
                </c:pt>
                <c:pt idx="10945" formatCode="General">
                  <c:v>3.4566700000000002E-4</c:v>
                </c:pt>
                <c:pt idx="10946" formatCode="General">
                  <c:v>3.45683E-4</c:v>
                </c:pt>
                <c:pt idx="10947" formatCode="General">
                  <c:v>3.457E-4</c:v>
                </c:pt>
                <c:pt idx="10948" formatCode="General">
                  <c:v>3.4571599999999998E-4</c:v>
                </c:pt>
                <c:pt idx="10949" formatCode="General">
                  <c:v>3.4573399999999999E-4</c:v>
                </c:pt>
                <c:pt idx="10950" formatCode="General">
                  <c:v>3.4575200000000001E-4</c:v>
                </c:pt>
                <c:pt idx="10951" formatCode="General">
                  <c:v>3.45769E-4</c:v>
                </c:pt>
                <c:pt idx="10952" formatCode="General">
                  <c:v>3.4578700000000001E-4</c:v>
                </c:pt>
                <c:pt idx="10953" formatCode="General">
                  <c:v>3.4580499999999997E-4</c:v>
                </c:pt>
                <c:pt idx="10954" formatCode="General">
                  <c:v>3.4582299999999999E-4</c:v>
                </c:pt>
                <c:pt idx="10955" formatCode="General">
                  <c:v>3.4583999999999998E-4</c:v>
                </c:pt>
                <c:pt idx="10956" formatCode="General">
                  <c:v>3.4585799999999999E-4</c:v>
                </c:pt>
                <c:pt idx="10957" formatCode="General">
                  <c:v>3.4587600000000001E-4</c:v>
                </c:pt>
                <c:pt idx="10958" formatCode="General">
                  <c:v>3.4589899999999999E-4</c:v>
                </c:pt>
                <c:pt idx="10959" formatCode="General">
                  <c:v>3.4592200000000003E-4</c:v>
                </c:pt>
                <c:pt idx="10960" formatCode="General">
                  <c:v>3.45948E-4</c:v>
                </c:pt>
                <c:pt idx="10961" formatCode="General">
                  <c:v>3.4597300000000002E-4</c:v>
                </c:pt>
                <c:pt idx="10962" formatCode="General">
                  <c:v>3.4599799999999998E-4</c:v>
                </c:pt>
                <c:pt idx="10963" formatCode="General">
                  <c:v>3.4603200000000002E-4</c:v>
                </c:pt>
                <c:pt idx="10964" formatCode="General">
                  <c:v>3.4606399999999999E-4</c:v>
                </c:pt>
                <c:pt idx="10965" formatCode="General">
                  <c:v>3.4611100000000002E-4</c:v>
                </c:pt>
                <c:pt idx="10966" formatCode="General">
                  <c:v>3.4621100000000002E-4</c:v>
                </c:pt>
                <c:pt idx="10967" formatCode="General">
                  <c:v>3.4625299999999998E-4</c:v>
                </c:pt>
                <c:pt idx="10968" formatCode="General">
                  <c:v>3.46292E-4</c:v>
                </c:pt>
                <c:pt idx="10969" formatCode="General">
                  <c:v>3.4632700000000001E-4</c:v>
                </c:pt>
                <c:pt idx="10970" formatCode="General">
                  <c:v>3.4635900000000002E-4</c:v>
                </c:pt>
                <c:pt idx="10971" formatCode="General">
                  <c:v>3.4638600000000001E-4</c:v>
                </c:pt>
                <c:pt idx="10972" formatCode="General">
                  <c:v>3.4640799999999998E-4</c:v>
                </c:pt>
                <c:pt idx="10973" formatCode="General">
                  <c:v>3.4643599999999999E-4</c:v>
                </c:pt>
                <c:pt idx="10974" formatCode="General">
                  <c:v>3.46468E-4</c:v>
                </c:pt>
                <c:pt idx="10975" formatCode="General">
                  <c:v>3.4650000000000002E-4</c:v>
                </c:pt>
                <c:pt idx="10976" formatCode="General">
                  <c:v>3.4652800000000003E-4</c:v>
                </c:pt>
                <c:pt idx="10977" formatCode="General">
                  <c:v>3.4655899999999997E-4</c:v>
                </c:pt>
                <c:pt idx="10978" formatCode="General">
                  <c:v>3.46592E-4</c:v>
                </c:pt>
                <c:pt idx="10979" formatCode="General">
                  <c:v>3.4661799999999998E-4</c:v>
                </c:pt>
                <c:pt idx="10980" formatCode="General">
                  <c:v>3.4664599999999999E-4</c:v>
                </c:pt>
                <c:pt idx="10981" formatCode="General">
                  <c:v>3.46678E-4</c:v>
                </c:pt>
                <c:pt idx="10982" formatCode="General">
                  <c:v>3.4671399999999997E-4</c:v>
                </c:pt>
                <c:pt idx="10983" formatCode="General">
                  <c:v>3.4675299999999999E-4</c:v>
                </c:pt>
                <c:pt idx="10984" formatCode="General">
                  <c:v>3.4680000000000003E-4</c:v>
                </c:pt>
                <c:pt idx="10985" formatCode="General">
                  <c:v>3.46905E-4</c:v>
                </c:pt>
                <c:pt idx="10986" formatCode="General">
                  <c:v>3.4694599999999999E-4</c:v>
                </c:pt>
                <c:pt idx="10987" formatCode="General">
                  <c:v>3.4697299999999999E-4</c:v>
                </c:pt>
                <c:pt idx="10988" formatCode="General">
                  <c:v>3.4700300000000002E-4</c:v>
                </c:pt>
                <c:pt idx="10989" formatCode="General">
                  <c:v>3.47029E-4</c:v>
                </c:pt>
                <c:pt idx="10990" formatCode="General">
                  <c:v>3.4705400000000001E-4</c:v>
                </c:pt>
                <c:pt idx="10991" formatCode="General">
                  <c:v>3.4707899999999997E-4</c:v>
                </c:pt>
                <c:pt idx="10992" formatCode="General">
                  <c:v>3.47105E-4</c:v>
                </c:pt>
                <c:pt idx="10993" formatCode="General">
                  <c:v>3.4712799999999999E-4</c:v>
                </c:pt>
                <c:pt idx="10994" formatCode="General">
                  <c:v>3.4714499999999998E-4</c:v>
                </c:pt>
                <c:pt idx="10995" formatCode="General">
                  <c:v>3.47163E-4</c:v>
                </c:pt>
                <c:pt idx="10996" formatCode="General">
                  <c:v>3.4718100000000001E-4</c:v>
                </c:pt>
                <c:pt idx="10997" formatCode="General">
                  <c:v>3.4719900000000002E-4</c:v>
                </c:pt>
                <c:pt idx="10998" formatCode="General">
                  <c:v>3.4721600000000002E-4</c:v>
                </c:pt>
                <c:pt idx="10999" formatCode="General">
                  <c:v>3.4723399999999998E-4</c:v>
                </c:pt>
                <c:pt idx="11000" formatCode="General">
                  <c:v>3.4725199999999999E-4</c:v>
                </c:pt>
                <c:pt idx="11001" formatCode="General">
                  <c:v>3.4726899999999998E-4</c:v>
                </c:pt>
                <c:pt idx="11002" formatCode="General">
                  <c:v>3.47287E-4</c:v>
                </c:pt>
                <c:pt idx="11003" formatCode="General">
                  <c:v>3.4730500000000001E-4</c:v>
                </c:pt>
                <c:pt idx="11004" formatCode="General">
                  <c:v>3.4731999999999997E-4</c:v>
                </c:pt>
                <c:pt idx="11005" formatCode="General">
                  <c:v>3.47339E-4</c:v>
                </c:pt>
                <c:pt idx="11006" formatCode="General">
                  <c:v>3.4735799999999998E-4</c:v>
                </c:pt>
                <c:pt idx="11007" formatCode="General">
                  <c:v>3.47377E-4</c:v>
                </c:pt>
                <c:pt idx="11008" formatCode="General">
                  <c:v>3.4739599999999998E-4</c:v>
                </c:pt>
                <c:pt idx="11009" formatCode="General">
                  <c:v>3.4741500000000001E-4</c:v>
                </c:pt>
                <c:pt idx="11010" formatCode="General">
                  <c:v>3.4743399999999998E-4</c:v>
                </c:pt>
                <c:pt idx="11011" formatCode="General">
                  <c:v>3.4745300000000001E-4</c:v>
                </c:pt>
                <c:pt idx="11012" formatCode="General">
                  <c:v>3.4747199999999998E-4</c:v>
                </c:pt>
                <c:pt idx="11013" formatCode="General">
                  <c:v>3.4749100000000001E-4</c:v>
                </c:pt>
                <c:pt idx="11014" formatCode="General">
                  <c:v>3.4750999999999998E-4</c:v>
                </c:pt>
                <c:pt idx="11015" formatCode="General">
                  <c:v>3.4752900000000001E-4</c:v>
                </c:pt>
                <c:pt idx="11016" formatCode="General">
                  <c:v>3.4754799999999999E-4</c:v>
                </c:pt>
                <c:pt idx="11017" formatCode="General">
                  <c:v>3.4756700000000001E-4</c:v>
                </c:pt>
                <c:pt idx="11018" formatCode="General">
                  <c:v>3.4758599999999999E-4</c:v>
                </c:pt>
                <c:pt idx="11019" formatCode="General">
                  <c:v>3.4760500000000002E-4</c:v>
                </c:pt>
                <c:pt idx="11020" formatCode="General">
                  <c:v>3.4762500000000001E-4</c:v>
                </c:pt>
                <c:pt idx="11021" formatCode="General">
                  <c:v>3.4764699999999997E-4</c:v>
                </c:pt>
                <c:pt idx="11022" formatCode="General">
                  <c:v>3.4766799999999998E-4</c:v>
                </c:pt>
                <c:pt idx="11023" formatCode="General">
                  <c:v>3.4768899999999998E-4</c:v>
                </c:pt>
                <c:pt idx="11024" formatCode="General">
                  <c:v>3.4770999999999999E-4</c:v>
                </c:pt>
                <c:pt idx="11025" formatCode="General">
                  <c:v>3.4774200000000001E-4</c:v>
                </c:pt>
                <c:pt idx="11026" formatCode="General">
                  <c:v>3.4777300000000001E-4</c:v>
                </c:pt>
                <c:pt idx="11027" formatCode="General">
                  <c:v>3.4780500000000002E-4</c:v>
                </c:pt>
                <c:pt idx="11028" formatCode="General">
                  <c:v>3.4783699999999998E-4</c:v>
                </c:pt>
                <c:pt idx="11029" formatCode="General">
                  <c:v>3.4786799999999998E-4</c:v>
                </c:pt>
                <c:pt idx="11030" formatCode="General">
                  <c:v>3.4791100000000001E-4</c:v>
                </c:pt>
                <c:pt idx="11031" formatCode="General">
                  <c:v>3.4795300000000002E-4</c:v>
                </c:pt>
                <c:pt idx="11032" formatCode="General">
                  <c:v>3.4799599999999999E-4</c:v>
                </c:pt>
                <c:pt idx="11033" formatCode="General">
                  <c:v>3.4801599999999998E-4</c:v>
                </c:pt>
                <c:pt idx="11034" formatCode="General">
                  <c:v>3.4805699999999998E-4</c:v>
                </c:pt>
                <c:pt idx="11035" formatCode="General">
                  <c:v>3.4809799999999997E-4</c:v>
                </c:pt>
                <c:pt idx="11036" formatCode="General">
                  <c:v>3.4813900000000002E-4</c:v>
                </c:pt>
                <c:pt idx="11037" formatCode="General">
                  <c:v>3.4818000000000002E-4</c:v>
                </c:pt>
                <c:pt idx="11038" formatCode="General">
                  <c:v>3.4822100000000001E-4</c:v>
                </c:pt>
                <c:pt idx="11039" formatCode="General">
                  <c:v>3.4826099999999999E-4</c:v>
                </c:pt>
                <c:pt idx="11040" formatCode="General">
                  <c:v>3.4830199999999999E-4</c:v>
                </c:pt>
                <c:pt idx="11041" formatCode="General">
                  <c:v>3.48334E-4</c:v>
                </c:pt>
                <c:pt idx="11042" formatCode="General">
                  <c:v>3.4836900000000001E-4</c:v>
                </c:pt>
                <c:pt idx="11043" formatCode="General">
                  <c:v>3.4840400000000002E-4</c:v>
                </c:pt>
                <c:pt idx="11044" formatCode="General">
                  <c:v>3.48427E-4</c:v>
                </c:pt>
                <c:pt idx="11045" formatCode="General">
                  <c:v>3.48451E-4</c:v>
                </c:pt>
                <c:pt idx="11046" formatCode="General">
                  <c:v>3.4847399999999998E-4</c:v>
                </c:pt>
                <c:pt idx="11047" formatCode="General">
                  <c:v>3.4849700000000002E-4</c:v>
                </c:pt>
                <c:pt idx="11048" formatCode="General">
                  <c:v>3.4852100000000002E-4</c:v>
                </c:pt>
                <c:pt idx="11049" formatCode="General">
                  <c:v>3.48544E-4</c:v>
                </c:pt>
                <c:pt idx="11050" formatCode="General">
                  <c:v>3.4856699999999998E-4</c:v>
                </c:pt>
                <c:pt idx="11051" formatCode="General">
                  <c:v>3.4859000000000002E-4</c:v>
                </c:pt>
                <c:pt idx="11052" formatCode="General">
                  <c:v>3.4860799999999998E-4</c:v>
                </c:pt>
                <c:pt idx="11053" formatCode="General">
                  <c:v>3.4862499999999998E-4</c:v>
                </c:pt>
                <c:pt idx="11054" formatCode="General">
                  <c:v>3.4864299999999999E-4</c:v>
                </c:pt>
                <c:pt idx="11055" formatCode="General">
                  <c:v>3.4865999999999999E-4</c:v>
                </c:pt>
                <c:pt idx="11056" formatCode="General">
                  <c:v>3.48678E-4</c:v>
                </c:pt>
                <c:pt idx="11057" formatCode="General">
                  <c:v>3.4869499999999999E-4</c:v>
                </c:pt>
                <c:pt idx="11058" formatCode="General">
                  <c:v>3.48709E-4</c:v>
                </c:pt>
                <c:pt idx="11059" formatCode="General">
                  <c:v>3.4872400000000002E-4</c:v>
                </c:pt>
                <c:pt idx="11060" formatCode="General">
                  <c:v>3.4873800000000002E-4</c:v>
                </c:pt>
                <c:pt idx="11061" formatCode="General">
                  <c:v>3.4875299999999999E-4</c:v>
                </c:pt>
                <c:pt idx="11062" formatCode="General">
                  <c:v>3.4876699999999999E-4</c:v>
                </c:pt>
                <c:pt idx="11063" formatCode="General">
                  <c:v>3.4878200000000001E-4</c:v>
                </c:pt>
                <c:pt idx="11064" formatCode="General">
                  <c:v>3.4879600000000001E-4</c:v>
                </c:pt>
                <c:pt idx="11065" formatCode="General">
                  <c:v>3.4881000000000002E-4</c:v>
                </c:pt>
                <c:pt idx="11066" formatCode="General">
                  <c:v>3.4882499999999998E-4</c:v>
                </c:pt>
                <c:pt idx="11067" formatCode="General">
                  <c:v>3.4883899999999999E-4</c:v>
                </c:pt>
                <c:pt idx="11068" formatCode="General">
                  <c:v>3.48854E-4</c:v>
                </c:pt>
                <c:pt idx="11069" formatCode="General">
                  <c:v>3.4886800000000001E-4</c:v>
                </c:pt>
                <c:pt idx="11070" formatCode="General">
                  <c:v>3.4888299999999997E-4</c:v>
                </c:pt>
                <c:pt idx="11071" formatCode="General">
                  <c:v>3.4889699999999998E-4</c:v>
                </c:pt>
                <c:pt idx="11072" formatCode="General">
                  <c:v>3.4891099999999998E-4</c:v>
                </c:pt>
                <c:pt idx="11073" formatCode="General">
                  <c:v>3.48926E-4</c:v>
                </c:pt>
                <c:pt idx="11074" formatCode="General">
                  <c:v>3.4894400000000001E-4</c:v>
                </c:pt>
                <c:pt idx="11075" formatCode="General">
                  <c:v>3.4896299999999999E-4</c:v>
                </c:pt>
                <c:pt idx="11076" formatCode="General">
                  <c:v>3.4898200000000001E-4</c:v>
                </c:pt>
                <c:pt idx="11077" formatCode="General">
                  <c:v>3.4900000000000003E-4</c:v>
                </c:pt>
                <c:pt idx="11078" formatCode="General">
                  <c:v>3.49019E-4</c:v>
                </c:pt>
                <c:pt idx="11079" formatCode="General">
                  <c:v>3.4903700000000001E-4</c:v>
                </c:pt>
                <c:pt idx="11080" formatCode="General">
                  <c:v>3.4905599999999999E-4</c:v>
                </c:pt>
                <c:pt idx="11081" formatCode="General">
                  <c:v>3.4907500000000001E-4</c:v>
                </c:pt>
                <c:pt idx="11082" formatCode="General">
                  <c:v>3.4909999999999997E-4</c:v>
                </c:pt>
                <c:pt idx="11083" formatCode="General">
                  <c:v>3.4912499999999999E-4</c:v>
                </c:pt>
                <c:pt idx="11084" formatCode="General">
                  <c:v>3.4915E-4</c:v>
                </c:pt>
                <c:pt idx="11085" formatCode="General">
                  <c:v>3.4917500000000002E-4</c:v>
                </c:pt>
                <c:pt idx="11086" formatCode="General">
                  <c:v>3.4919999999999998E-4</c:v>
                </c:pt>
                <c:pt idx="11087" formatCode="General">
                  <c:v>3.49229E-4</c:v>
                </c:pt>
                <c:pt idx="11088" formatCode="General">
                  <c:v>3.4926999999999999E-4</c:v>
                </c:pt>
                <c:pt idx="11089" formatCode="General">
                  <c:v>3.4932700000000003E-4</c:v>
                </c:pt>
                <c:pt idx="11090" formatCode="General">
                  <c:v>3.4940999999999998E-4</c:v>
                </c:pt>
                <c:pt idx="11091" formatCode="General">
                  <c:v>3.49456E-4</c:v>
                </c:pt>
                <c:pt idx="11092" formatCode="General">
                  <c:v>3.4949800000000001E-4</c:v>
                </c:pt>
                <c:pt idx="11093" formatCode="General">
                  <c:v>3.4953300000000002E-4</c:v>
                </c:pt>
                <c:pt idx="11094" formatCode="General">
                  <c:v>3.4956199999999998E-4</c:v>
                </c:pt>
                <c:pt idx="11095" formatCode="General">
                  <c:v>3.49587E-4</c:v>
                </c:pt>
                <c:pt idx="11096" formatCode="General">
                  <c:v>3.4961699999999998E-4</c:v>
                </c:pt>
                <c:pt idx="11097" formatCode="General">
                  <c:v>3.49649E-4</c:v>
                </c:pt>
                <c:pt idx="11098" formatCode="General">
                  <c:v>3.4968100000000002E-4</c:v>
                </c:pt>
                <c:pt idx="11099" formatCode="General">
                  <c:v>3.4969999999999999E-4</c:v>
                </c:pt>
                <c:pt idx="11100" formatCode="General">
                  <c:v>3.49728E-4</c:v>
                </c:pt>
                <c:pt idx="11101" formatCode="General">
                  <c:v>3.49756E-4</c:v>
                </c:pt>
                <c:pt idx="11102" formatCode="General">
                  <c:v>3.4978299999999999E-4</c:v>
                </c:pt>
                <c:pt idx="11103" formatCode="General">
                  <c:v>3.4980999999999999E-4</c:v>
                </c:pt>
                <c:pt idx="11104" formatCode="General">
                  <c:v>3.4983699999999998E-4</c:v>
                </c:pt>
                <c:pt idx="11105" formatCode="General">
                  <c:v>3.4986799999999998E-4</c:v>
                </c:pt>
                <c:pt idx="11106" formatCode="General">
                  <c:v>3.4990200000000003E-4</c:v>
                </c:pt>
                <c:pt idx="11107" formatCode="General">
                  <c:v>3.4994099999999999E-4</c:v>
                </c:pt>
                <c:pt idx="11108" formatCode="General">
                  <c:v>3.4998599999999999E-4</c:v>
                </c:pt>
                <c:pt idx="11109" formatCode="General">
                  <c:v>3.5011299999999999E-4</c:v>
                </c:pt>
                <c:pt idx="11110" formatCode="General">
                  <c:v>3.5015399999999998E-4</c:v>
                </c:pt>
                <c:pt idx="11111" formatCode="General">
                  <c:v>3.5019100000000002E-4</c:v>
                </c:pt>
                <c:pt idx="11112" formatCode="General">
                  <c:v>3.5022100000000001E-4</c:v>
                </c:pt>
                <c:pt idx="11113" formatCode="General">
                  <c:v>3.5024299999999997E-4</c:v>
                </c:pt>
                <c:pt idx="11114" formatCode="General">
                  <c:v>3.5026600000000001E-4</c:v>
                </c:pt>
                <c:pt idx="11115" formatCode="General">
                  <c:v>3.5028400000000002E-4</c:v>
                </c:pt>
                <c:pt idx="11116" formatCode="General">
                  <c:v>3.50303E-4</c:v>
                </c:pt>
                <c:pt idx="11117" formatCode="General">
                  <c:v>3.5032200000000002E-4</c:v>
                </c:pt>
                <c:pt idx="11118" formatCode="General">
                  <c:v>3.5033999999999998E-4</c:v>
                </c:pt>
                <c:pt idx="11119" formatCode="General">
                  <c:v>3.5035900000000001E-4</c:v>
                </c:pt>
                <c:pt idx="11120" formatCode="General">
                  <c:v>3.5037700000000002E-4</c:v>
                </c:pt>
                <c:pt idx="11121" formatCode="General">
                  <c:v>3.50396E-4</c:v>
                </c:pt>
                <c:pt idx="11122" formatCode="General">
                  <c:v>3.5041500000000003E-4</c:v>
                </c:pt>
                <c:pt idx="11123" formatCode="General">
                  <c:v>3.5043100000000001E-4</c:v>
                </c:pt>
                <c:pt idx="11124" formatCode="General">
                  <c:v>3.50448E-4</c:v>
                </c:pt>
                <c:pt idx="11125" formatCode="General">
                  <c:v>3.50465E-4</c:v>
                </c:pt>
                <c:pt idx="11126" formatCode="General">
                  <c:v>3.50482E-4</c:v>
                </c:pt>
                <c:pt idx="11127" formatCode="General">
                  <c:v>3.5049799999999998E-4</c:v>
                </c:pt>
                <c:pt idx="11128" formatCode="General">
                  <c:v>3.5051499999999997E-4</c:v>
                </c:pt>
                <c:pt idx="11129" formatCode="General">
                  <c:v>3.5053200000000002E-4</c:v>
                </c:pt>
                <c:pt idx="11130" formatCode="General">
                  <c:v>3.5054900000000002E-4</c:v>
                </c:pt>
                <c:pt idx="11131" formatCode="General">
                  <c:v>3.50565E-4</c:v>
                </c:pt>
                <c:pt idx="11132" formatCode="General">
                  <c:v>3.50582E-4</c:v>
                </c:pt>
                <c:pt idx="11133" formatCode="General">
                  <c:v>3.5060000000000001E-4</c:v>
                </c:pt>
                <c:pt idx="11134" formatCode="General">
                  <c:v>3.5061400000000001E-4</c:v>
                </c:pt>
                <c:pt idx="11135" formatCode="General">
                  <c:v>3.5062800000000002E-4</c:v>
                </c:pt>
                <c:pt idx="11136" formatCode="General">
                  <c:v>3.5064200000000002E-4</c:v>
                </c:pt>
                <c:pt idx="11137" formatCode="General">
                  <c:v>3.5065600000000003E-4</c:v>
                </c:pt>
                <c:pt idx="11138" formatCode="General">
                  <c:v>3.5066999999999997E-4</c:v>
                </c:pt>
                <c:pt idx="11139" formatCode="General">
                  <c:v>3.5068399999999998E-4</c:v>
                </c:pt>
                <c:pt idx="11140" formatCode="General">
                  <c:v>3.5070499999999998E-4</c:v>
                </c:pt>
                <c:pt idx="11141" formatCode="General">
                  <c:v>3.5072599999999999E-4</c:v>
                </c:pt>
                <c:pt idx="11142" formatCode="General">
                  <c:v>3.5074699999999999E-4</c:v>
                </c:pt>
                <c:pt idx="11143" formatCode="General">
                  <c:v>3.50768E-4</c:v>
                </c:pt>
                <c:pt idx="11144" formatCode="General">
                  <c:v>3.5078900000000001E-4</c:v>
                </c:pt>
                <c:pt idx="11145" formatCode="General">
                  <c:v>3.5081000000000001E-4</c:v>
                </c:pt>
                <c:pt idx="11146" formatCode="General">
                  <c:v>3.5082599999999999E-4</c:v>
                </c:pt>
                <c:pt idx="11147" formatCode="General">
                  <c:v>3.5084500000000002E-4</c:v>
                </c:pt>
                <c:pt idx="11148" formatCode="General">
                  <c:v>3.5086299999999998E-4</c:v>
                </c:pt>
                <c:pt idx="11149" formatCode="General">
                  <c:v>3.5088200000000001E-4</c:v>
                </c:pt>
                <c:pt idx="11150" formatCode="General">
                  <c:v>3.5090000000000002E-4</c:v>
                </c:pt>
                <c:pt idx="11151" formatCode="General">
                  <c:v>3.5092800000000003E-4</c:v>
                </c:pt>
                <c:pt idx="11152" formatCode="General">
                  <c:v>3.5095599999999998E-4</c:v>
                </c:pt>
                <c:pt idx="11153" formatCode="General">
                  <c:v>3.5098399999999999E-4</c:v>
                </c:pt>
                <c:pt idx="11154" formatCode="General">
                  <c:v>3.5101199999999999E-4</c:v>
                </c:pt>
                <c:pt idx="11155" formatCode="General">
                  <c:v>3.5104E-4</c:v>
                </c:pt>
                <c:pt idx="11156" formatCode="General">
                  <c:v>3.5106800000000001E-4</c:v>
                </c:pt>
                <c:pt idx="11157" formatCode="General">
                  <c:v>3.5109600000000001E-4</c:v>
                </c:pt>
                <c:pt idx="11158" formatCode="General">
                  <c:v>3.51126E-4</c:v>
                </c:pt>
                <c:pt idx="11159" formatCode="General">
                  <c:v>3.5116100000000001E-4</c:v>
                </c:pt>
                <c:pt idx="11160" formatCode="General">
                  <c:v>3.5119600000000002E-4</c:v>
                </c:pt>
                <c:pt idx="11161" formatCode="General">
                  <c:v>3.5123100000000003E-4</c:v>
                </c:pt>
                <c:pt idx="11162" formatCode="General">
                  <c:v>3.5127699999999999E-4</c:v>
                </c:pt>
                <c:pt idx="11163" formatCode="General">
                  <c:v>3.5132400000000003E-4</c:v>
                </c:pt>
                <c:pt idx="11164" formatCode="General">
                  <c:v>3.5136999999999999E-4</c:v>
                </c:pt>
                <c:pt idx="11165" formatCode="General">
                  <c:v>3.5141700000000003E-4</c:v>
                </c:pt>
                <c:pt idx="11166" formatCode="General">
                  <c:v>3.5146299999999999E-4</c:v>
                </c:pt>
                <c:pt idx="11167" formatCode="General">
                  <c:v>3.5152399999999998E-4</c:v>
                </c:pt>
                <c:pt idx="11168" formatCode="General">
                  <c:v>3.5157999999999999E-4</c:v>
                </c:pt>
                <c:pt idx="11169" formatCode="General">
                  <c:v>3.5163600000000001E-4</c:v>
                </c:pt>
                <c:pt idx="11170" formatCode="General">
                  <c:v>3.51691E-4</c:v>
                </c:pt>
                <c:pt idx="11171" formatCode="General">
                  <c:v>3.5174700000000002E-4</c:v>
                </c:pt>
                <c:pt idx="11172" formatCode="General">
                  <c:v>3.5182200000000001E-4</c:v>
                </c:pt>
                <c:pt idx="11173" formatCode="General">
                  <c:v>3.5189599999999998E-4</c:v>
                </c:pt>
                <c:pt idx="11174" formatCode="General">
                  <c:v>3.5197100000000002E-4</c:v>
                </c:pt>
                <c:pt idx="11175" formatCode="General">
                  <c:v>3.5204499999999999E-4</c:v>
                </c:pt>
                <c:pt idx="11176" formatCode="General">
                  <c:v>3.5212900000000002E-4</c:v>
                </c:pt>
                <c:pt idx="11177" formatCode="General">
                  <c:v>3.5222200000000002E-4</c:v>
                </c:pt>
                <c:pt idx="11178" formatCode="General">
                  <c:v>3.5231500000000002E-4</c:v>
                </c:pt>
                <c:pt idx="11179" formatCode="General">
                  <c:v>3.5240800000000002E-4</c:v>
                </c:pt>
                <c:pt idx="11180" formatCode="General">
                  <c:v>3.5250100000000002E-4</c:v>
                </c:pt>
                <c:pt idx="11181" formatCode="General">
                  <c:v>3.5259400000000002E-4</c:v>
                </c:pt>
                <c:pt idx="11182" formatCode="General">
                  <c:v>3.5268700000000002E-4</c:v>
                </c:pt>
                <c:pt idx="11183" formatCode="General">
                  <c:v>3.5278000000000002E-4</c:v>
                </c:pt>
                <c:pt idx="11184" formatCode="General">
                  <c:v>3.5288000000000002E-4</c:v>
                </c:pt>
                <c:pt idx="11185" formatCode="General">
                  <c:v>3.5298799999999999E-4</c:v>
                </c:pt>
                <c:pt idx="11186" formatCode="General">
                  <c:v>3.5309499999999999E-4</c:v>
                </c:pt>
                <c:pt idx="11187" formatCode="General">
                  <c:v>3.53202E-4</c:v>
                </c:pt>
                <c:pt idx="11188" formatCode="General">
                  <c:v>3.53309E-4</c:v>
                </c:pt>
                <c:pt idx="11189" formatCode="General">
                  <c:v>3.5341700000000002E-4</c:v>
                </c:pt>
                <c:pt idx="11190" formatCode="General">
                  <c:v>3.5352400000000003E-4</c:v>
                </c:pt>
                <c:pt idx="11191" formatCode="General">
                  <c:v>3.5361799999999999E-4</c:v>
                </c:pt>
                <c:pt idx="11192" formatCode="General">
                  <c:v>3.5372399999999998E-4</c:v>
                </c:pt>
                <c:pt idx="11193" formatCode="General">
                  <c:v>3.53801E-4</c:v>
                </c:pt>
                <c:pt idx="11194" formatCode="General">
                  <c:v>3.5387899999999998E-4</c:v>
                </c:pt>
                <c:pt idx="11195" formatCode="General">
                  <c:v>3.53956E-4</c:v>
                </c:pt>
                <c:pt idx="11196" formatCode="General">
                  <c:v>3.54015E-4</c:v>
                </c:pt>
                <c:pt idx="11197" formatCode="General">
                  <c:v>3.54073E-4</c:v>
                </c:pt>
                <c:pt idx="11198" formatCode="General">
                  <c:v>3.5411200000000001E-4</c:v>
                </c:pt>
                <c:pt idx="11199" formatCode="General">
                  <c:v>3.5415000000000002E-4</c:v>
                </c:pt>
                <c:pt idx="11200" formatCode="General">
                  <c:v>3.5418899999999998E-4</c:v>
                </c:pt>
                <c:pt idx="11201" formatCode="General">
                  <c:v>3.54228E-4</c:v>
                </c:pt>
                <c:pt idx="11202" formatCode="General">
                  <c:v>3.5425700000000002E-4</c:v>
                </c:pt>
                <c:pt idx="11203" formatCode="General">
                  <c:v>3.5428599999999999E-4</c:v>
                </c:pt>
                <c:pt idx="11204" formatCode="General">
                  <c:v>3.5431699999999999E-4</c:v>
                </c:pt>
                <c:pt idx="11205" formatCode="General">
                  <c:v>3.5433900000000001E-4</c:v>
                </c:pt>
                <c:pt idx="11206" formatCode="General">
                  <c:v>3.5436199999999999E-4</c:v>
                </c:pt>
                <c:pt idx="11207" formatCode="General">
                  <c:v>3.5438400000000001E-4</c:v>
                </c:pt>
                <c:pt idx="11208" formatCode="General">
                  <c:v>3.5440599999999998E-4</c:v>
                </c:pt>
                <c:pt idx="11209" formatCode="General">
                  <c:v>3.5442900000000002E-4</c:v>
                </c:pt>
                <c:pt idx="11210" formatCode="General">
                  <c:v>3.5445099999999998E-4</c:v>
                </c:pt>
                <c:pt idx="11211" formatCode="General">
                  <c:v>3.5446799999999998E-4</c:v>
                </c:pt>
                <c:pt idx="11212" formatCode="General">
                  <c:v>3.5448499999999998E-4</c:v>
                </c:pt>
                <c:pt idx="11213" formatCode="General">
                  <c:v>3.5450199999999997E-4</c:v>
                </c:pt>
                <c:pt idx="11214" formatCode="General">
                  <c:v>3.5451800000000001E-4</c:v>
                </c:pt>
                <c:pt idx="11215" formatCode="General">
                  <c:v>3.5453500000000001E-4</c:v>
                </c:pt>
                <c:pt idx="11216" formatCode="General">
                  <c:v>3.54552E-4</c:v>
                </c:pt>
                <c:pt idx="11217" formatCode="General">
                  <c:v>3.54569E-4</c:v>
                </c:pt>
                <c:pt idx="11218" formatCode="General">
                  <c:v>3.54586E-4</c:v>
                </c:pt>
                <c:pt idx="11219" formatCode="General">
                  <c:v>3.5460199999999998E-4</c:v>
                </c:pt>
                <c:pt idx="11220" formatCode="General">
                  <c:v>3.5461899999999997E-4</c:v>
                </c:pt>
                <c:pt idx="11221" formatCode="General">
                  <c:v>3.5463600000000002E-4</c:v>
                </c:pt>
                <c:pt idx="11222" formatCode="General">
                  <c:v>3.5465300000000002E-4</c:v>
                </c:pt>
                <c:pt idx="11223" formatCode="General">
                  <c:v>3.5467099999999998E-4</c:v>
                </c:pt>
                <c:pt idx="11224" formatCode="General">
                  <c:v>3.5468400000000002E-4</c:v>
                </c:pt>
                <c:pt idx="11225" formatCode="General">
                  <c:v>3.5469800000000002E-4</c:v>
                </c:pt>
                <c:pt idx="11226" formatCode="General">
                  <c:v>3.5471100000000001E-4</c:v>
                </c:pt>
                <c:pt idx="11227" formatCode="General">
                  <c:v>3.54724E-4</c:v>
                </c:pt>
                <c:pt idx="11228" formatCode="General">
                  <c:v>3.5474500000000001E-4</c:v>
                </c:pt>
                <c:pt idx="11229" formatCode="General">
                  <c:v>3.54765E-4</c:v>
                </c:pt>
                <c:pt idx="11230" formatCode="General">
                  <c:v>3.5478499999999999E-4</c:v>
                </c:pt>
                <c:pt idx="11231" formatCode="General">
                  <c:v>3.5480499999999998E-4</c:v>
                </c:pt>
                <c:pt idx="11232" formatCode="General">
                  <c:v>3.5482500000000002E-4</c:v>
                </c:pt>
                <c:pt idx="11233" formatCode="General">
                  <c:v>3.5484500000000001E-4</c:v>
                </c:pt>
                <c:pt idx="11234" formatCode="General">
                  <c:v>3.5486600000000001E-4</c:v>
                </c:pt>
                <c:pt idx="11235" formatCode="General">
                  <c:v>3.54879E-4</c:v>
                </c:pt>
                <c:pt idx="11236" formatCode="General">
                  <c:v>3.5489899999999999E-4</c:v>
                </c:pt>
                <c:pt idx="11237" formatCode="General">
                  <c:v>3.5492E-4</c:v>
                </c:pt>
                <c:pt idx="11238" formatCode="General">
                  <c:v>3.5493999999999999E-4</c:v>
                </c:pt>
                <c:pt idx="11239" formatCode="General">
                  <c:v>3.5495999999999998E-4</c:v>
                </c:pt>
                <c:pt idx="11240" formatCode="General">
                  <c:v>3.5498000000000002E-4</c:v>
                </c:pt>
                <c:pt idx="11241" formatCode="General">
                  <c:v>3.5501100000000002E-4</c:v>
                </c:pt>
                <c:pt idx="11242" formatCode="General">
                  <c:v>3.55041E-4</c:v>
                </c:pt>
                <c:pt idx="11243" formatCode="General">
                  <c:v>3.5507699999999998E-4</c:v>
                </c:pt>
                <c:pt idx="11244" formatCode="General">
                  <c:v>3.5512500000000003E-4</c:v>
                </c:pt>
                <c:pt idx="11245" formatCode="General">
                  <c:v>3.55213E-4</c:v>
                </c:pt>
                <c:pt idx="11246" formatCode="General">
                  <c:v>3.5525999999999998E-4</c:v>
                </c:pt>
                <c:pt idx="11247" formatCode="General">
                  <c:v>3.5530000000000002E-4</c:v>
                </c:pt>
                <c:pt idx="11248" formatCode="General">
                  <c:v>3.5533400000000001E-4</c:v>
                </c:pt>
                <c:pt idx="11249" formatCode="General">
                  <c:v>3.5536200000000002E-4</c:v>
                </c:pt>
                <c:pt idx="11250" formatCode="General">
                  <c:v>3.5539300000000002E-4</c:v>
                </c:pt>
                <c:pt idx="11251" formatCode="General">
                  <c:v>3.5542000000000001E-4</c:v>
                </c:pt>
                <c:pt idx="11252" formatCode="General">
                  <c:v>3.5544999999999999E-4</c:v>
                </c:pt>
                <c:pt idx="11253" formatCode="General">
                  <c:v>3.5547999999999998E-4</c:v>
                </c:pt>
                <c:pt idx="11254" formatCode="General">
                  <c:v>3.5550000000000002E-4</c:v>
                </c:pt>
                <c:pt idx="11255" formatCode="General">
                  <c:v>3.5552400000000002E-4</c:v>
                </c:pt>
                <c:pt idx="11256" formatCode="General">
                  <c:v>3.5554599999999999E-4</c:v>
                </c:pt>
                <c:pt idx="11257" formatCode="General">
                  <c:v>3.5556900000000002E-4</c:v>
                </c:pt>
                <c:pt idx="11258" formatCode="General">
                  <c:v>3.5559200000000001E-4</c:v>
                </c:pt>
                <c:pt idx="11259" formatCode="General">
                  <c:v>3.5561799999999998E-4</c:v>
                </c:pt>
                <c:pt idx="11260" formatCode="General">
                  <c:v>3.5564400000000001E-4</c:v>
                </c:pt>
                <c:pt idx="11261" formatCode="General">
                  <c:v>3.5567200000000002E-4</c:v>
                </c:pt>
                <c:pt idx="11262" formatCode="General">
                  <c:v>3.5570399999999998E-4</c:v>
                </c:pt>
                <c:pt idx="11263" formatCode="General">
                  <c:v>3.5574100000000002E-4</c:v>
                </c:pt>
                <c:pt idx="11264" formatCode="General">
                  <c:v>3.5578999999999998E-4</c:v>
                </c:pt>
                <c:pt idx="11265" formatCode="General">
                  <c:v>3.5590699999999998E-4</c:v>
                </c:pt>
                <c:pt idx="11266" formatCode="General">
                  <c:v>3.55946E-4</c:v>
                </c:pt>
                <c:pt idx="11267" formatCode="General">
                  <c:v>3.55977E-4</c:v>
                </c:pt>
                <c:pt idx="11268" formatCode="General">
                  <c:v>3.56008E-4</c:v>
                </c:pt>
                <c:pt idx="11269" formatCode="General">
                  <c:v>3.5602700000000003E-4</c:v>
                </c:pt>
                <c:pt idx="11270" formatCode="General">
                  <c:v>3.5604899999999999E-4</c:v>
                </c:pt>
                <c:pt idx="11271" formatCode="General">
                  <c:v>3.5607100000000001E-4</c:v>
                </c:pt>
                <c:pt idx="11272" formatCode="General">
                  <c:v>3.5609299999999998E-4</c:v>
                </c:pt>
                <c:pt idx="11273" formatCode="General">
                  <c:v>3.56115E-4</c:v>
                </c:pt>
                <c:pt idx="11274" formatCode="General">
                  <c:v>3.5613700000000002E-4</c:v>
                </c:pt>
                <c:pt idx="11275" formatCode="General">
                  <c:v>3.5615400000000002E-4</c:v>
                </c:pt>
                <c:pt idx="11276" formatCode="General">
                  <c:v>3.5617100000000002E-4</c:v>
                </c:pt>
                <c:pt idx="11277" formatCode="General">
                  <c:v>3.56187E-4</c:v>
                </c:pt>
                <c:pt idx="11278" formatCode="General">
                  <c:v>3.56208E-4</c:v>
                </c:pt>
                <c:pt idx="11279" formatCode="General">
                  <c:v>3.5622300000000002E-4</c:v>
                </c:pt>
                <c:pt idx="11280" formatCode="General">
                  <c:v>3.5623700000000002E-4</c:v>
                </c:pt>
                <c:pt idx="11281" formatCode="General">
                  <c:v>3.5625199999999999E-4</c:v>
                </c:pt>
                <c:pt idx="11282" formatCode="General">
                  <c:v>3.5626700000000001E-4</c:v>
                </c:pt>
                <c:pt idx="11283" formatCode="General">
                  <c:v>3.5628199999999997E-4</c:v>
                </c:pt>
                <c:pt idx="11284" formatCode="General">
                  <c:v>3.5629699999999999E-4</c:v>
                </c:pt>
                <c:pt idx="11285" formatCode="General">
                  <c:v>3.5631200000000001E-4</c:v>
                </c:pt>
                <c:pt idx="11286" formatCode="General">
                  <c:v>3.5632699999999998E-4</c:v>
                </c:pt>
                <c:pt idx="11287" formatCode="General">
                  <c:v>3.56342E-4</c:v>
                </c:pt>
                <c:pt idx="11288" formatCode="General">
                  <c:v>3.5635700000000002E-4</c:v>
                </c:pt>
                <c:pt idx="11289" formatCode="General">
                  <c:v>3.5637199999999998E-4</c:v>
                </c:pt>
                <c:pt idx="11290" formatCode="General">
                  <c:v>3.56387E-4</c:v>
                </c:pt>
                <c:pt idx="11291" formatCode="General">
                  <c:v>3.5640200000000002E-4</c:v>
                </c:pt>
                <c:pt idx="11292" formatCode="General">
                  <c:v>3.5641699999999999E-4</c:v>
                </c:pt>
                <c:pt idx="11293" formatCode="General">
                  <c:v>3.5643200000000001E-4</c:v>
                </c:pt>
                <c:pt idx="11294" formatCode="General">
                  <c:v>3.5645199999999999E-4</c:v>
                </c:pt>
                <c:pt idx="11295" formatCode="General">
                  <c:v>3.5647199999999998E-4</c:v>
                </c:pt>
                <c:pt idx="11296" formatCode="General">
                  <c:v>3.5649199999999997E-4</c:v>
                </c:pt>
                <c:pt idx="11297" formatCode="General">
                  <c:v>3.5651200000000002E-4</c:v>
                </c:pt>
                <c:pt idx="11298" formatCode="General">
                  <c:v>3.5653300000000002E-4</c:v>
                </c:pt>
                <c:pt idx="11299" formatCode="General">
                  <c:v>3.5655300000000001E-4</c:v>
                </c:pt>
                <c:pt idx="11300" formatCode="General">
                  <c:v>3.56573E-4</c:v>
                </c:pt>
                <c:pt idx="11301" formatCode="General">
                  <c:v>3.5659299999999999E-4</c:v>
                </c:pt>
                <c:pt idx="11302" formatCode="General">
                  <c:v>3.5661299999999998E-4</c:v>
                </c:pt>
                <c:pt idx="11303" formatCode="General">
                  <c:v>3.5663399999999999E-4</c:v>
                </c:pt>
                <c:pt idx="11304" formatCode="General">
                  <c:v>3.5664699999999998E-4</c:v>
                </c:pt>
                <c:pt idx="11305" formatCode="General">
                  <c:v>3.5667400000000002E-4</c:v>
                </c:pt>
                <c:pt idx="11306" formatCode="General">
                  <c:v>3.5670100000000001E-4</c:v>
                </c:pt>
                <c:pt idx="11307" formatCode="General">
                  <c:v>3.56728E-4</c:v>
                </c:pt>
                <c:pt idx="11308" formatCode="General">
                  <c:v>3.56755E-4</c:v>
                </c:pt>
                <c:pt idx="11309" formatCode="General">
                  <c:v>3.5678199999999999E-4</c:v>
                </c:pt>
                <c:pt idx="11310" formatCode="General">
                  <c:v>3.5680899999999998E-4</c:v>
                </c:pt>
                <c:pt idx="11311" formatCode="General">
                  <c:v>3.5683600000000002E-4</c:v>
                </c:pt>
                <c:pt idx="11312" formatCode="General">
                  <c:v>3.56862E-4</c:v>
                </c:pt>
                <c:pt idx="11313" formatCode="General">
                  <c:v>3.5688799999999998E-4</c:v>
                </c:pt>
                <c:pt idx="11314" formatCode="General">
                  <c:v>3.5691299999999999E-4</c:v>
                </c:pt>
                <c:pt idx="11315" formatCode="General">
                  <c:v>3.5693900000000002E-4</c:v>
                </c:pt>
                <c:pt idx="11316" formatCode="General">
                  <c:v>3.5696399999999998E-4</c:v>
                </c:pt>
                <c:pt idx="11317" formatCode="General">
                  <c:v>3.5699000000000001E-4</c:v>
                </c:pt>
                <c:pt idx="11318" formatCode="General">
                  <c:v>3.5701500000000002E-4</c:v>
                </c:pt>
                <c:pt idx="11319" formatCode="General">
                  <c:v>3.5703500000000001E-4</c:v>
                </c:pt>
                <c:pt idx="11320" formatCode="General">
                  <c:v>3.5705399999999999E-4</c:v>
                </c:pt>
                <c:pt idx="11321" formatCode="General">
                  <c:v>3.5707300000000001E-4</c:v>
                </c:pt>
                <c:pt idx="11322" formatCode="General">
                  <c:v>3.5709199999999999E-4</c:v>
                </c:pt>
                <c:pt idx="11323" formatCode="General">
                  <c:v>3.5711100000000002E-4</c:v>
                </c:pt>
                <c:pt idx="11324" formatCode="General">
                  <c:v>3.5712999999999999E-4</c:v>
                </c:pt>
                <c:pt idx="11325" formatCode="General">
                  <c:v>3.5714900000000002E-4</c:v>
                </c:pt>
                <c:pt idx="11326" formatCode="General">
                  <c:v>3.5716799999999999E-4</c:v>
                </c:pt>
                <c:pt idx="11327" formatCode="General">
                  <c:v>3.5718799999999998E-4</c:v>
                </c:pt>
                <c:pt idx="11328" formatCode="General">
                  <c:v>3.5720700000000001E-4</c:v>
                </c:pt>
                <c:pt idx="11329" formatCode="General">
                  <c:v>3.5722599999999998E-4</c:v>
                </c:pt>
                <c:pt idx="11330" formatCode="General">
                  <c:v>3.5724500000000001E-4</c:v>
                </c:pt>
                <c:pt idx="11331" formatCode="General">
                  <c:v>3.5726399999999999E-4</c:v>
                </c:pt>
                <c:pt idx="11332" formatCode="General">
                  <c:v>3.5727799999999999E-4</c:v>
                </c:pt>
                <c:pt idx="11333" formatCode="General">
                  <c:v>3.5729199999999999E-4</c:v>
                </c:pt>
                <c:pt idx="11334" formatCode="General">
                  <c:v>3.57306E-4</c:v>
                </c:pt>
                <c:pt idx="11335" formatCode="General">
                  <c:v>3.5732100000000002E-4</c:v>
                </c:pt>
                <c:pt idx="11336" formatCode="General">
                  <c:v>3.5733500000000002E-4</c:v>
                </c:pt>
                <c:pt idx="11337" formatCode="General">
                  <c:v>3.5734999999999999E-4</c:v>
                </c:pt>
                <c:pt idx="11338" formatCode="General">
                  <c:v>3.5736399999999999E-4</c:v>
                </c:pt>
                <c:pt idx="11339" formatCode="General">
                  <c:v>3.5737799999999999E-4</c:v>
                </c:pt>
                <c:pt idx="11340" formatCode="General">
                  <c:v>3.5740000000000001E-4</c:v>
                </c:pt>
                <c:pt idx="11341" formatCode="General">
                  <c:v>3.5742199999999998E-4</c:v>
                </c:pt>
                <c:pt idx="11342" formatCode="General">
                  <c:v>3.5744299999999999E-4</c:v>
                </c:pt>
                <c:pt idx="11343" formatCode="General">
                  <c:v>3.5746500000000001E-4</c:v>
                </c:pt>
                <c:pt idx="11344" formatCode="General">
                  <c:v>3.5748600000000001E-4</c:v>
                </c:pt>
                <c:pt idx="11345" formatCode="General">
                  <c:v>3.5751100000000003E-4</c:v>
                </c:pt>
                <c:pt idx="11346" formatCode="General">
                  <c:v>3.5753E-4</c:v>
                </c:pt>
                <c:pt idx="11347" formatCode="General">
                  <c:v>3.5754999999999999E-4</c:v>
                </c:pt>
                <c:pt idx="11348" formatCode="General">
                  <c:v>3.5757900000000001E-4</c:v>
                </c:pt>
                <c:pt idx="11349" formatCode="General">
                  <c:v>3.57609E-4</c:v>
                </c:pt>
                <c:pt idx="11350" formatCode="General">
                  <c:v>3.5763800000000002E-4</c:v>
                </c:pt>
                <c:pt idx="11351" formatCode="General">
                  <c:v>3.5766900000000002E-4</c:v>
                </c:pt>
                <c:pt idx="11352" formatCode="General">
                  <c:v>3.5771499999999999E-4</c:v>
                </c:pt>
                <c:pt idx="11353" formatCode="General">
                  <c:v>3.57812E-4</c:v>
                </c:pt>
                <c:pt idx="11354" formatCode="General">
                  <c:v>3.5786200000000002E-4</c:v>
                </c:pt>
                <c:pt idx="11355" formatCode="General">
                  <c:v>3.5790300000000002E-4</c:v>
                </c:pt>
                <c:pt idx="11356" formatCode="General">
                  <c:v>3.5793799999999997E-4</c:v>
                </c:pt>
                <c:pt idx="11357" formatCode="General">
                  <c:v>3.5796500000000002E-4</c:v>
                </c:pt>
                <c:pt idx="11358" formatCode="General">
                  <c:v>3.5798900000000002E-4</c:v>
                </c:pt>
                <c:pt idx="11359" formatCode="General">
                  <c:v>3.5801700000000002E-4</c:v>
                </c:pt>
                <c:pt idx="11360" formatCode="General">
                  <c:v>3.5804000000000001E-4</c:v>
                </c:pt>
                <c:pt idx="11361" formatCode="General">
                  <c:v>3.5806899999999998E-4</c:v>
                </c:pt>
                <c:pt idx="11362" formatCode="General">
                  <c:v>3.5809999999999998E-4</c:v>
                </c:pt>
                <c:pt idx="11363" formatCode="General">
                  <c:v>3.58129E-4</c:v>
                </c:pt>
                <c:pt idx="11364" formatCode="General">
                  <c:v>3.5816299999999999E-4</c:v>
                </c:pt>
                <c:pt idx="11365" formatCode="General">
                  <c:v>3.5818699999999999E-4</c:v>
                </c:pt>
                <c:pt idx="11366" formatCode="General">
                  <c:v>3.5821399999999998E-4</c:v>
                </c:pt>
                <c:pt idx="11367" formatCode="General">
                  <c:v>3.5824700000000001E-4</c:v>
                </c:pt>
                <c:pt idx="11368" formatCode="General">
                  <c:v>3.5827899999999998E-4</c:v>
                </c:pt>
                <c:pt idx="11369" formatCode="General">
                  <c:v>3.5831699999999998E-4</c:v>
                </c:pt>
                <c:pt idx="11370" formatCode="General">
                  <c:v>3.5836199999999998E-4</c:v>
                </c:pt>
                <c:pt idx="11371" formatCode="General">
                  <c:v>3.58418E-4</c:v>
                </c:pt>
                <c:pt idx="11372" formatCode="General">
                  <c:v>3.5849800000000001E-4</c:v>
                </c:pt>
                <c:pt idx="11373" formatCode="General">
                  <c:v>3.5853600000000001E-4</c:v>
                </c:pt>
                <c:pt idx="11374" formatCode="General">
                  <c:v>3.5857199999999998E-4</c:v>
                </c:pt>
                <c:pt idx="11375" formatCode="General">
                  <c:v>3.5859500000000002E-4</c:v>
                </c:pt>
                <c:pt idx="11376" formatCode="General">
                  <c:v>3.5861900000000002E-4</c:v>
                </c:pt>
                <c:pt idx="11377" formatCode="General">
                  <c:v>3.58642E-4</c:v>
                </c:pt>
                <c:pt idx="11378" formatCode="General">
                  <c:v>3.5866499999999998E-4</c:v>
                </c:pt>
                <c:pt idx="11379" formatCode="General">
                  <c:v>3.5868800000000002E-4</c:v>
                </c:pt>
                <c:pt idx="11380" formatCode="General">
                  <c:v>3.58711E-4</c:v>
                </c:pt>
                <c:pt idx="11381" formatCode="General">
                  <c:v>3.5873399999999998E-4</c:v>
                </c:pt>
                <c:pt idx="11382" formatCode="General">
                  <c:v>3.5875399999999997E-4</c:v>
                </c:pt>
                <c:pt idx="11383" formatCode="General">
                  <c:v>3.5877100000000002E-4</c:v>
                </c:pt>
                <c:pt idx="11384" formatCode="General">
                  <c:v>3.5878800000000002E-4</c:v>
                </c:pt>
                <c:pt idx="11385" formatCode="General">
                  <c:v>3.5880599999999998E-4</c:v>
                </c:pt>
                <c:pt idx="11386" formatCode="General">
                  <c:v>3.5882299999999998E-4</c:v>
                </c:pt>
                <c:pt idx="11387" formatCode="General">
                  <c:v>3.5884000000000003E-4</c:v>
                </c:pt>
                <c:pt idx="11388" formatCode="General">
                  <c:v>3.5885799999999999E-4</c:v>
                </c:pt>
                <c:pt idx="11389" formatCode="General">
                  <c:v>3.5887499999999998E-4</c:v>
                </c:pt>
                <c:pt idx="11390" formatCode="General">
                  <c:v>3.5889199999999998E-4</c:v>
                </c:pt>
                <c:pt idx="11391" formatCode="General">
                  <c:v>3.5890899999999998E-4</c:v>
                </c:pt>
                <c:pt idx="11392" formatCode="General">
                  <c:v>3.5892699999999999E-4</c:v>
                </c:pt>
                <c:pt idx="11393" formatCode="General">
                  <c:v>3.5894399999999998E-4</c:v>
                </c:pt>
                <c:pt idx="11394" formatCode="General">
                  <c:v>3.5896099999999998E-4</c:v>
                </c:pt>
                <c:pt idx="11395" formatCode="General">
                  <c:v>3.5897899999999999E-4</c:v>
                </c:pt>
                <c:pt idx="11396" formatCode="General">
                  <c:v>3.5899599999999999E-4</c:v>
                </c:pt>
                <c:pt idx="11397" formatCode="General">
                  <c:v>3.5901299999999999E-4</c:v>
                </c:pt>
                <c:pt idx="11398" formatCode="General">
                  <c:v>3.5902999999999998E-4</c:v>
                </c:pt>
                <c:pt idx="11399" formatCode="General">
                  <c:v>3.59048E-4</c:v>
                </c:pt>
                <c:pt idx="11400" formatCode="General">
                  <c:v>3.5906499999999999E-4</c:v>
                </c:pt>
                <c:pt idx="11401" formatCode="General">
                  <c:v>3.5908199999999999E-4</c:v>
                </c:pt>
                <c:pt idx="11402" formatCode="General">
                  <c:v>3.591E-4</c:v>
                </c:pt>
                <c:pt idx="11403" formatCode="General">
                  <c:v>3.59117E-4</c:v>
                </c:pt>
                <c:pt idx="11404" formatCode="General">
                  <c:v>3.5913399999999999E-4</c:v>
                </c:pt>
                <c:pt idx="11405" formatCode="General">
                  <c:v>3.5915099999999999E-4</c:v>
                </c:pt>
                <c:pt idx="11406" formatCode="General">
                  <c:v>3.5917700000000002E-4</c:v>
                </c:pt>
                <c:pt idx="11407" formatCode="General">
                  <c:v>3.59203E-4</c:v>
                </c:pt>
                <c:pt idx="11408" formatCode="General">
                  <c:v>3.5922900000000003E-4</c:v>
                </c:pt>
                <c:pt idx="11409" formatCode="General">
                  <c:v>3.59255E-4</c:v>
                </c:pt>
                <c:pt idx="11410" formatCode="General">
                  <c:v>3.5928099999999998E-4</c:v>
                </c:pt>
                <c:pt idx="11411" formatCode="General">
                  <c:v>3.5931599999999999E-4</c:v>
                </c:pt>
                <c:pt idx="11412" formatCode="General">
                  <c:v>3.5934999999999998E-4</c:v>
                </c:pt>
                <c:pt idx="11413" formatCode="General">
                  <c:v>3.5938499999999999E-4</c:v>
                </c:pt>
                <c:pt idx="11414" formatCode="General">
                  <c:v>3.5941899999999998E-4</c:v>
                </c:pt>
                <c:pt idx="11415" formatCode="General">
                  <c:v>3.5947099999999999E-4</c:v>
                </c:pt>
                <c:pt idx="11416" formatCode="General">
                  <c:v>3.5952299999999999E-4</c:v>
                </c:pt>
                <c:pt idx="11417" formatCode="General">
                  <c:v>3.59575E-4</c:v>
                </c:pt>
                <c:pt idx="11418" formatCode="General">
                  <c:v>3.5963100000000001E-4</c:v>
                </c:pt>
                <c:pt idx="11419" formatCode="General">
                  <c:v>3.5968799999999999E-4</c:v>
                </c:pt>
                <c:pt idx="11420" formatCode="General">
                  <c:v>3.5977200000000001E-4</c:v>
                </c:pt>
                <c:pt idx="11421" formatCode="General">
                  <c:v>3.5985699999999999E-4</c:v>
                </c:pt>
                <c:pt idx="11422" formatCode="General">
                  <c:v>3.5996999999999998E-4</c:v>
                </c:pt>
                <c:pt idx="11423" formatCode="General">
                  <c:v>3.6008299999999997E-4</c:v>
                </c:pt>
                <c:pt idx="11424" formatCode="General">
                  <c:v>3.60195E-4</c:v>
                </c:pt>
                <c:pt idx="11425" formatCode="General">
                  <c:v>3.6030799999999999E-4</c:v>
                </c:pt>
                <c:pt idx="11426" formatCode="General">
                  <c:v>3.6042099999999998E-4</c:v>
                </c:pt>
                <c:pt idx="11427" formatCode="General">
                  <c:v>3.6052499999999999E-4</c:v>
                </c:pt>
                <c:pt idx="11428" formatCode="General">
                  <c:v>3.6062000000000003E-4</c:v>
                </c:pt>
                <c:pt idx="11429" formatCode="General">
                  <c:v>3.60715E-4</c:v>
                </c:pt>
                <c:pt idx="11430" formatCode="General">
                  <c:v>3.6080900000000002E-4</c:v>
                </c:pt>
                <c:pt idx="11431" formatCode="General">
                  <c:v>3.60904E-4</c:v>
                </c:pt>
                <c:pt idx="11432" formatCode="General">
                  <c:v>3.6099899999999998E-4</c:v>
                </c:pt>
                <c:pt idx="11433" formatCode="General">
                  <c:v>3.6109400000000001E-4</c:v>
                </c:pt>
                <c:pt idx="11434" formatCode="General">
                  <c:v>3.6116499999999999E-4</c:v>
                </c:pt>
                <c:pt idx="11435" formatCode="General">
                  <c:v>3.6123600000000002E-4</c:v>
                </c:pt>
                <c:pt idx="11436" formatCode="General">
                  <c:v>3.6132500000000001E-4</c:v>
                </c:pt>
                <c:pt idx="11437" formatCode="General">
                  <c:v>3.6138400000000002E-4</c:v>
                </c:pt>
                <c:pt idx="11438" formatCode="General">
                  <c:v>3.6144299999999997E-4</c:v>
                </c:pt>
                <c:pt idx="11439" formatCode="General">
                  <c:v>3.6150199999999998E-4</c:v>
                </c:pt>
                <c:pt idx="11440" formatCode="General">
                  <c:v>3.6156200000000001E-4</c:v>
                </c:pt>
                <c:pt idx="11441" formatCode="General">
                  <c:v>3.6162100000000001E-4</c:v>
                </c:pt>
                <c:pt idx="11442" formatCode="General">
                  <c:v>3.6168000000000002E-4</c:v>
                </c:pt>
                <c:pt idx="11443" formatCode="General">
                  <c:v>3.6173599999999998E-4</c:v>
                </c:pt>
                <c:pt idx="11444" formatCode="General">
                  <c:v>3.6179000000000002E-4</c:v>
                </c:pt>
                <c:pt idx="11445" formatCode="General">
                  <c:v>3.6184299999999998E-4</c:v>
                </c:pt>
                <c:pt idx="11446" formatCode="General">
                  <c:v>3.6189600000000001E-4</c:v>
                </c:pt>
                <c:pt idx="11447" formatCode="General">
                  <c:v>3.6194999999999999E-4</c:v>
                </c:pt>
                <c:pt idx="11448" formatCode="General">
                  <c:v>3.6200300000000001E-4</c:v>
                </c:pt>
                <c:pt idx="11449" formatCode="General">
                  <c:v>3.6204299999999999E-4</c:v>
                </c:pt>
                <c:pt idx="11450" formatCode="General">
                  <c:v>3.6208300000000002E-4</c:v>
                </c:pt>
                <c:pt idx="11451" formatCode="General">
                  <c:v>3.62123E-4</c:v>
                </c:pt>
                <c:pt idx="11452" formatCode="General">
                  <c:v>3.6215500000000002E-4</c:v>
                </c:pt>
                <c:pt idx="11453" formatCode="General">
                  <c:v>3.6219399999999998E-4</c:v>
                </c:pt>
                <c:pt idx="11454" formatCode="General">
                  <c:v>3.6223199999999998E-4</c:v>
                </c:pt>
                <c:pt idx="11455" formatCode="General">
                  <c:v>3.62271E-4</c:v>
                </c:pt>
                <c:pt idx="11456" formatCode="General">
                  <c:v>3.6230000000000002E-4</c:v>
                </c:pt>
                <c:pt idx="11457" formatCode="General">
                  <c:v>3.6232899999999999E-4</c:v>
                </c:pt>
                <c:pt idx="11458" formatCode="General">
                  <c:v>3.6235800000000002E-4</c:v>
                </c:pt>
                <c:pt idx="11459" formatCode="General">
                  <c:v>3.6238600000000002E-4</c:v>
                </c:pt>
                <c:pt idx="11460" formatCode="General">
                  <c:v>3.6241499999999999E-4</c:v>
                </c:pt>
                <c:pt idx="11461" formatCode="General">
                  <c:v>3.6244400000000001E-4</c:v>
                </c:pt>
                <c:pt idx="11462" formatCode="General">
                  <c:v>3.6247100000000001E-4</c:v>
                </c:pt>
                <c:pt idx="11463" formatCode="General">
                  <c:v>3.6249699999999998E-4</c:v>
                </c:pt>
                <c:pt idx="11464" formatCode="General">
                  <c:v>3.6251799999999999E-4</c:v>
                </c:pt>
                <c:pt idx="11465" formatCode="General">
                  <c:v>3.6253799999999998E-4</c:v>
                </c:pt>
                <c:pt idx="11466" formatCode="General">
                  <c:v>3.6255800000000002E-4</c:v>
                </c:pt>
                <c:pt idx="11467" formatCode="General">
                  <c:v>3.6257699999999999E-4</c:v>
                </c:pt>
                <c:pt idx="11468" formatCode="General">
                  <c:v>3.6259699999999998E-4</c:v>
                </c:pt>
                <c:pt idx="11469" formatCode="General">
                  <c:v>3.6261699999999997E-4</c:v>
                </c:pt>
                <c:pt idx="11470" formatCode="General">
                  <c:v>3.6263700000000002E-4</c:v>
                </c:pt>
                <c:pt idx="11471" formatCode="General">
                  <c:v>3.6265700000000001E-4</c:v>
                </c:pt>
                <c:pt idx="11472" formatCode="General">
                  <c:v>3.6267500000000002E-4</c:v>
                </c:pt>
                <c:pt idx="11473" formatCode="General">
                  <c:v>3.6269299999999998E-4</c:v>
                </c:pt>
                <c:pt idx="11474" formatCode="General">
                  <c:v>3.6271099999999999E-4</c:v>
                </c:pt>
                <c:pt idx="11475" formatCode="General">
                  <c:v>3.62729E-4</c:v>
                </c:pt>
                <c:pt idx="11476" formatCode="General">
                  <c:v>3.62746E-4</c:v>
                </c:pt>
                <c:pt idx="11477" formatCode="General">
                  <c:v>3.6276400000000001E-4</c:v>
                </c:pt>
                <c:pt idx="11478" formatCode="General">
                  <c:v>3.6278200000000002E-4</c:v>
                </c:pt>
                <c:pt idx="11479" formatCode="General">
                  <c:v>3.6279999999999998E-4</c:v>
                </c:pt>
                <c:pt idx="11480" formatCode="General">
                  <c:v>3.6281699999999998E-4</c:v>
                </c:pt>
                <c:pt idx="11481" formatCode="General">
                  <c:v>3.6283499999999999E-4</c:v>
                </c:pt>
                <c:pt idx="11482" formatCode="General">
                  <c:v>3.6285199999999999E-4</c:v>
                </c:pt>
                <c:pt idx="11483" formatCode="General">
                  <c:v>3.6286800000000002E-4</c:v>
                </c:pt>
                <c:pt idx="11484" formatCode="General">
                  <c:v>3.62884E-4</c:v>
                </c:pt>
                <c:pt idx="11485" formatCode="General">
                  <c:v>3.6289999999999998E-4</c:v>
                </c:pt>
                <c:pt idx="11486" formatCode="General">
                  <c:v>3.6292200000000001E-4</c:v>
                </c:pt>
                <c:pt idx="11487" formatCode="General">
                  <c:v>3.6294300000000001E-4</c:v>
                </c:pt>
                <c:pt idx="11488" formatCode="General">
                  <c:v>3.6296400000000002E-4</c:v>
                </c:pt>
                <c:pt idx="11489" formatCode="General">
                  <c:v>3.6298599999999998E-4</c:v>
                </c:pt>
                <c:pt idx="11490" formatCode="General">
                  <c:v>3.6300699999999999E-4</c:v>
                </c:pt>
                <c:pt idx="11491" formatCode="General">
                  <c:v>3.6302900000000001E-4</c:v>
                </c:pt>
                <c:pt idx="11492" formatCode="General">
                  <c:v>3.6305300000000001E-4</c:v>
                </c:pt>
                <c:pt idx="11493" formatCode="General">
                  <c:v>3.6307700000000001E-4</c:v>
                </c:pt>
                <c:pt idx="11494" formatCode="General">
                  <c:v>3.6310100000000001E-4</c:v>
                </c:pt>
                <c:pt idx="11495" formatCode="General">
                  <c:v>3.6312399999999999E-4</c:v>
                </c:pt>
                <c:pt idx="11496" formatCode="General">
                  <c:v>3.6314799999999999E-4</c:v>
                </c:pt>
                <c:pt idx="11497" formatCode="General">
                  <c:v>3.6317199999999998E-4</c:v>
                </c:pt>
                <c:pt idx="11498" formatCode="General">
                  <c:v>3.6320699999999999E-4</c:v>
                </c:pt>
                <c:pt idx="11499" formatCode="General">
                  <c:v>3.6324000000000003E-4</c:v>
                </c:pt>
                <c:pt idx="11500" formatCode="General">
                  <c:v>3.63283E-4</c:v>
                </c:pt>
                <c:pt idx="11501" formatCode="General">
                  <c:v>3.6339100000000002E-4</c:v>
                </c:pt>
                <c:pt idx="11502" formatCode="General">
                  <c:v>3.6344200000000001E-4</c:v>
                </c:pt>
                <c:pt idx="11503" formatCode="General">
                  <c:v>3.6348799999999997E-4</c:v>
                </c:pt>
                <c:pt idx="11504" formatCode="General">
                  <c:v>3.6352800000000001E-4</c:v>
                </c:pt>
                <c:pt idx="11505" formatCode="General">
                  <c:v>3.63562E-4</c:v>
                </c:pt>
                <c:pt idx="11506" formatCode="General">
                  <c:v>3.6359000000000001E-4</c:v>
                </c:pt>
                <c:pt idx="11507" formatCode="General">
                  <c:v>3.6362100000000001E-4</c:v>
                </c:pt>
                <c:pt idx="11508" formatCode="General">
                  <c:v>3.63655E-4</c:v>
                </c:pt>
                <c:pt idx="11509" formatCode="General">
                  <c:v>3.6369000000000001E-4</c:v>
                </c:pt>
                <c:pt idx="11510" formatCode="General">
                  <c:v>3.637E-4</c:v>
                </c:pt>
                <c:pt idx="11511" formatCode="General">
                  <c:v>3.6372800000000001E-4</c:v>
                </c:pt>
                <c:pt idx="11512" formatCode="General">
                  <c:v>3.6376099999999999E-4</c:v>
                </c:pt>
                <c:pt idx="11513" formatCode="General">
                  <c:v>3.6379499999999998E-4</c:v>
                </c:pt>
                <c:pt idx="11514" formatCode="General">
                  <c:v>3.6382899999999998E-4</c:v>
                </c:pt>
                <c:pt idx="11515" formatCode="General">
                  <c:v>3.63865E-4</c:v>
                </c:pt>
                <c:pt idx="11516" formatCode="General">
                  <c:v>3.6390499999999998E-4</c:v>
                </c:pt>
                <c:pt idx="11517" formatCode="General">
                  <c:v>3.6394999999999998E-4</c:v>
                </c:pt>
                <c:pt idx="11518" formatCode="General">
                  <c:v>3.6400000000000001E-4</c:v>
                </c:pt>
                <c:pt idx="11519" formatCode="General">
                  <c:v>3.6412100000000002E-4</c:v>
                </c:pt>
                <c:pt idx="11520" formatCode="General">
                  <c:v>3.6416200000000001E-4</c:v>
                </c:pt>
                <c:pt idx="11521" formatCode="General">
                  <c:v>3.6420300000000001E-4</c:v>
                </c:pt>
                <c:pt idx="11522" formatCode="General">
                  <c:v>3.6423899999999998E-4</c:v>
                </c:pt>
                <c:pt idx="11523" formatCode="General">
                  <c:v>3.6426399999999999E-4</c:v>
                </c:pt>
                <c:pt idx="11524" formatCode="General">
                  <c:v>3.6428900000000001E-4</c:v>
                </c:pt>
                <c:pt idx="11525" formatCode="General">
                  <c:v>3.6431400000000002E-4</c:v>
                </c:pt>
                <c:pt idx="11526" formatCode="General">
                  <c:v>3.6433899999999998E-4</c:v>
                </c:pt>
                <c:pt idx="11527" formatCode="General">
                  <c:v>3.6436299999999998E-4</c:v>
                </c:pt>
                <c:pt idx="11528" formatCode="General">
                  <c:v>3.64385E-4</c:v>
                </c:pt>
                <c:pt idx="11529" formatCode="General">
                  <c:v>3.6440600000000001E-4</c:v>
                </c:pt>
                <c:pt idx="11530" formatCode="General">
                  <c:v>3.6442700000000001E-4</c:v>
                </c:pt>
                <c:pt idx="11531" formatCode="General">
                  <c:v>3.6444899999999998E-4</c:v>
                </c:pt>
                <c:pt idx="11532" formatCode="General">
                  <c:v>3.6446999999999998E-4</c:v>
                </c:pt>
                <c:pt idx="11533" formatCode="General">
                  <c:v>3.6449099999999999E-4</c:v>
                </c:pt>
                <c:pt idx="11534" formatCode="General">
                  <c:v>3.6451300000000001E-4</c:v>
                </c:pt>
                <c:pt idx="11535" formatCode="General">
                  <c:v>3.6452899999999999E-4</c:v>
                </c:pt>
                <c:pt idx="11536" formatCode="General">
                  <c:v>3.6454599999999999E-4</c:v>
                </c:pt>
                <c:pt idx="11537" formatCode="General">
                  <c:v>3.64564E-4</c:v>
                </c:pt>
                <c:pt idx="11538" formatCode="General">
                  <c:v>3.64581E-4</c:v>
                </c:pt>
                <c:pt idx="11539" formatCode="General">
                  <c:v>3.6459900000000001E-4</c:v>
                </c:pt>
                <c:pt idx="11540" formatCode="General">
                  <c:v>3.6461700000000002E-4</c:v>
                </c:pt>
                <c:pt idx="11541" formatCode="General">
                  <c:v>3.6463499999999998E-4</c:v>
                </c:pt>
                <c:pt idx="11542" formatCode="General">
                  <c:v>3.6465299999999999E-4</c:v>
                </c:pt>
                <c:pt idx="11543" formatCode="General">
                  <c:v>3.6466999999999999E-4</c:v>
                </c:pt>
                <c:pt idx="11544" formatCode="General">
                  <c:v>3.64688E-4</c:v>
                </c:pt>
                <c:pt idx="11545" formatCode="General">
                  <c:v>3.6470600000000001E-4</c:v>
                </c:pt>
                <c:pt idx="11546" formatCode="General">
                  <c:v>3.6472400000000003E-4</c:v>
                </c:pt>
                <c:pt idx="11547" formatCode="General">
                  <c:v>3.6474000000000001E-4</c:v>
                </c:pt>
                <c:pt idx="11548" formatCode="General">
                  <c:v>3.6475599999999999E-4</c:v>
                </c:pt>
                <c:pt idx="11549" formatCode="General">
                  <c:v>3.6477200000000002E-4</c:v>
                </c:pt>
                <c:pt idx="11550" formatCode="General">
                  <c:v>3.6479600000000002E-4</c:v>
                </c:pt>
                <c:pt idx="11551" formatCode="General">
                  <c:v>3.6482000000000002E-4</c:v>
                </c:pt>
                <c:pt idx="11552" formatCode="General">
                  <c:v>3.6484400000000002E-4</c:v>
                </c:pt>
                <c:pt idx="11553" formatCode="General">
                  <c:v>3.6486800000000002E-4</c:v>
                </c:pt>
                <c:pt idx="11554" formatCode="General">
                  <c:v>3.6489200000000002E-4</c:v>
                </c:pt>
                <c:pt idx="11555" formatCode="General">
                  <c:v>3.6491600000000001E-4</c:v>
                </c:pt>
                <c:pt idx="11556" formatCode="General">
                  <c:v>3.6494000000000001E-4</c:v>
                </c:pt>
                <c:pt idx="11557" formatCode="General">
                  <c:v>3.64963E-4</c:v>
                </c:pt>
                <c:pt idx="11558" formatCode="General">
                  <c:v>3.6498999999999999E-4</c:v>
                </c:pt>
                <c:pt idx="11559" formatCode="General">
                  <c:v>3.6502099999999999E-4</c:v>
                </c:pt>
                <c:pt idx="11560" formatCode="General">
                  <c:v>3.6505199999999999E-4</c:v>
                </c:pt>
                <c:pt idx="11561" formatCode="General">
                  <c:v>3.6508299999999999E-4</c:v>
                </c:pt>
                <c:pt idx="11562" formatCode="General">
                  <c:v>3.6511399999999999E-4</c:v>
                </c:pt>
                <c:pt idx="11563" formatCode="General">
                  <c:v>3.6514499999999999E-4</c:v>
                </c:pt>
                <c:pt idx="11564" formatCode="General">
                  <c:v>3.6517599999999999E-4</c:v>
                </c:pt>
                <c:pt idx="11565" formatCode="General">
                  <c:v>3.65208E-4</c:v>
                </c:pt>
                <c:pt idx="11566" formatCode="General">
                  <c:v>3.65249E-4</c:v>
                </c:pt>
                <c:pt idx="11567" formatCode="General">
                  <c:v>3.6528999999999999E-4</c:v>
                </c:pt>
                <c:pt idx="11568" formatCode="General">
                  <c:v>3.6532600000000002E-4</c:v>
                </c:pt>
                <c:pt idx="11569" formatCode="General">
                  <c:v>3.6537000000000001E-4</c:v>
                </c:pt>
                <c:pt idx="11570" formatCode="General">
                  <c:v>3.6541500000000001E-4</c:v>
                </c:pt>
                <c:pt idx="11571" formatCode="General">
                  <c:v>3.65459E-4</c:v>
                </c:pt>
                <c:pt idx="11572" formatCode="General">
                  <c:v>3.6548899999999998E-4</c:v>
                </c:pt>
                <c:pt idx="11573" formatCode="General">
                  <c:v>3.6554799999999999E-4</c:v>
                </c:pt>
                <c:pt idx="11574" formatCode="General">
                  <c:v>3.65607E-4</c:v>
                </c:pt>
                <c:pt idx="11575" formatCode="General">
                  <c:v>3.6566700000000002E-4</c:v>
                </c:pt>
                <c:pt idx="11576" formatCode="General">
                  <c:v>3.6572599999999997E-4</c:v>
                </c:pt>
                <c:pt idx="11577" formatCode="General">
                  <c:v>3.6578499999999998E-4</c:v>
                </c:pt>
                <c:pt idx="11578" formatCode="General">
                  <c:v>3.6584399999999999E-4</c:v>
                </c:pt>
                <c:pt idx="11579" formatCode="General">
                  <c:v>3.6590400000000001E-4</c:v>
                </c:pt>
                <c:pt idx="11580" formatCode="General">
                  <c:v>3.6596300000000002E-4</c:v>
                </c:pt>
                <c:pt idx="11581" formatCode="General">
                  <c:v>3.6602200000000003E-4</c:v>
                </c:pt>
                <c:pt idx="11582" formatCode="General">
                  <c:v>3.6608099999999998E-4</c:v>
                </c:pt>
                <c:pt idx="11583" formatCode="General">
                  <c:v>3.66141E-4</c:v>
                </c:pt>
                <c:pt idx="11584" formatCode="General">
                  <c:v>3.6620000000000001E-4</c:v>
                </c:pt>
                <c:pt idx="11585" formatCode="General">
                  <c:v>3.6625900000000002E-4</c:v>
                </c:pt>
                <c:pt idx="11586" formatCode="General">
                  <c:v>3.6633899999999998E-4</c:v>
                </c:pt>
                <c:pt idx="11587" formatCode="General">
                  <c:v>3.6641899999999999E-4</c:v>
                </c:pt>
                <c:pt idx="11588" formatCode="General">
                  <c:v>3.6647200000000001E-4</c:v>
                </c:pt>
                <c:pt idx="11589" formatCode="General">
                  <c:v>3.6653E-4</c:v>
                </c:pt>
                <c:pt idx="11590" formatCode="General">
                  <c:v>3.6658699999999998E-4</c:v>
                </c:pt>
                <c:pt idx="11591" formatCode="General">
                  <c:v>3.6664400000000001E-4</c:v>
                </c:pt>
                <c:pt idx="11592" formatCode="General">
                  <c:v>3.6670099999999998E-4</c:v>
                </c:pt>
                <c:pt idx="11593" formatCode="General">
                  <c:v>3.6674400000000001E-4</c:v>
                </c:pt>
                <c:pt idx="11594" formatCode="General">
                  <c:v>3.6678699999999998E-4</c:v>
                </c:pt>
                <c:pt idx="11595" formatCode="General">
                  <c:v>3.6683000000000001E-4</c:v>
                </c:pt>
                <c:pt idx="11596" formatCode="General">
                  <c:v>3.6687299999999998E-4</c:v>
                </c:pt>
                <c:pt idx="11597" formatCode="General">
                  <c:v>3.6690200000000001E-4</c:v>
                </c:pt>
                <c:pt idx="11598" formatCode="General">
                  <c:v>3.6694100000000002E-4</c:v>
                </c:pt>
                <c:pt idx="11599" formatCode="General">
                  <c:v>3.6697299999999998E-4</c:v>
                </c:pt>
                <c:pt idx="11600" formatCode="General">
                  <c:v>3.6700600000000002E-4</c:v>
                </c:pt>
                <c:pt idx="11601" formatCode="General">
                  <c:v>3.6702700000000002E-4</c:v>
                </c:pt>
                <c:pt idx="11602" formatCode="General">
                  <c:v>3.6704800000000003E-4</c:v>
                </c:pt>
                <c:pt idx="11603" formatCode="General">
                  <c:v>3.6706999999999999E-4</c:v>
                </c:pt>
                <c:pt idx="11604" formatCode="General">
                  <c:v>3.67091E-4</c:v>
                </c:pt>
                <c:pt idx="11605" formatCode="General">
                  <c:v>3.6711300000000002E-4</c:v>
                </c:pt>
                <c:pt idx="11606" formatCode="General">
                  <c:v>3.6713400000000003E-4</c:v>
                </c:pt>
                <c:pt idx="11607" formatCode="General">
                  <c:v>3.6715499999999998E-4</c:v>
                </c:pt>
                <c:pt idx="11608" formatCode="General">
                  <c:v>3.67177E-4</c:v>
                </c:pt>
                <c:pt idx="11609" formatCode="General">
                  <c:v>3.67198E-4</c:v>
                </c:pt>
                <c:pt idx="11610" formatCode="General">
                  <c:v>3.6721399999999998E-4</c:v>
                </c:pt>
                <c:pt idx="11611" formatCode="General">
                  <c:v>3.6723000000000002E-4</c:v>
                </c:pt>
                <c:pt idx="11612" formatCode="General">
                  <c:v>3.67246E-4</c:v>
                </c:pt>
                <c:pt idx="11613" formatCode="General">
                  <c:v>3.6726199999999998E-4</c:v>
                </c:pt>
                <c:pt idx="11614" formatCode="General">
                  <c:v>3.6728100000000001E-4</c:v>
                </c:pt>
                <c:pt idx="11615" formatCode="General">
                  <c:v>3.6729699999999999E-4</c:v>
                </c:pt>
                <c:pt idx="11616" formatCode="General">
                  <c:v>3.6731300000000003E-4</c:v>
                </c:pt>
                <c:pt idx="11617" formatCode="General">
                  <c:v>3.6732900000000001E-4</c:v>
                </c:pt>
                <c:pt idx="11618" formatCode="General">
                  <c:v>3.6734499999999999E-4</c:v>
                </c:pt>
                <c:pt idx="11619" formatCode="General">
                  <c:v>3.6736100000000002E-4</c:v>
                </c:pt>
                <c:pt idx="11620" formatCode="General">
                  <c:v>3.67377E-4</c:v>
                </c:pt>
                <c:pt idx="11621" formatCode="General">
                  <c:v>3.6739299999999998E-4</c:v>
                </c:pt>
                <c:pt idx="11622" formatCode="General">
                  <c:v>3.6740900000000002E-4</c:v>
                </c:pt>
                <c:pt idx="11623" formatCode="General">
                  <c:v>3.67425E-4</c:v>
                </c:pt>
                <c:pt idx="11624" formatCode="General">
                  <c:v>3.67442E-4</c:v>
                </c:pt>
                <c:pt idx="11625" formatCode="General">
                  <c:v>3.6745799999999998E-4</c:v>
                </c:pt>
                <c:pt idx="11626" formatCode="General">
                  <c:v>3.6747400000000001E-4</c:v>
                </c:pt>
                <c:pt idx="11627" formatCode="General">
                  <c:v>3.6748999999999999E-4</c:v>
                </c:pt>
                <c:pt idx="11628" formatCode="General">
                  <c:v>3.6750599999999997E-4</c:v>
                </c:pt>
                <c:pt idx="11629" formatCode="General">
                  <c:v>3.6752200000000001E-4</c:v>
                </c:pt>
                <c:pt idx="11630" formatCode="General">
                  <c:v>3.6754099999999998E-4</c:v>
                </c:pt>
                <c:pt idx="11631" formatCode="General">
                  <c:v>3.6755700000000002E-4</c:v>
                </c:pt>
                <c:pt idx="11632" formatCode="General">
                  <c:v>3.6757400000000001E-4</c:v>
                </c:pt>
                <c:pt idx="11633" formatCode="General">
                  <c:v>3.6759100000000001E-4</c:v>
                </c:pt>
                <c:pt idx="11634" formatCode="General">
                  <c:v>3.6760699999999999E-4</c:v>
                </c:pt>
                <c:pt idx="11635" formatCode="General">
                  <c:v>3.6762399999999999E-4</c:v>
                </c:pt>
                <c:pt idx="11636" formatCode="General">
                  <c:v>3.6764600000000001E-4</c:v>
                </c:pt>
                <c:pt idx="11637" formatCode="General">
                  <c:v>3.6766199999999999E-4</c:v>
                </c:pt>
                <c:pt idx="11638" formatCode="General">
                  <c:v>3.6768499999999997E-4</c:v>
                </c:pt>
                <c:pt idx="11639" formatCode="General">
                  <c:v>3.6770699999999999E-4</c:v>
                </c:pt>
                <c:pt idx="11640" formatCode="General">
                  <c:v>3.67728E-4</c:v>
                </c:pt>
                <c:pt idx="11641" formatCode="General">
                  <c:v>3.6774900000000001E-4</c:v>
                </c:pt>
                <c:pt idx="11642" formatCode="General">
                  <c:v>3.6777799999999997E-4</c:v>
                </c:pt>
                <c:pt idx="11643" formatCode="General">
                  <c:v>3.6780599999999998E-4</c:v>
                </c:pt>
                <c:pt idx="11644" formatCode="General">
                  <c:v>3.6783399999999999E-4</c:v>
                </c:pt>
                <c:pt idx="11645" formatCode="General">
                  <c:v>3.6787199999999999E-4</c:v>
                </c:pt>
                <c:pt idx="11646" formatCode="General">
                  <c:v>3.6793299999999998E-4</c:v>
                </c:pt>
                <c:pt idx="11647" formatCode="General">
                  <c:v>3.6801E-4</c:v>
                </c:pt>
                <c:pt idx="11648" formatCode="General">
                  <c:v>3.6805799999999999E-4</c:v>
                </c:pt>
                <c:pt idx="11649" formatCode="General">
                  <c:v>3.6809000000000001E-4</c:v>
                </c:pt>
                <c:pt idx="11650" formatCode="General">
                  <c:v>3.6812299999999999E-4</c:v>
                </c:pt>
                <c:pt idx="11651" formatCode="General">
                  <c:v>3.6815600000000002E-4</c:v>
                </c:pt>
                <c:pt idx="11652" formatCode="General">
                  <c:v>3.6819000000000001E-4</c:v>
                </c:pt>
                <c:pt idx="11653" formatCode="General">
                  <c:v>3.6822500000000002E-4</c:v>
                </c:pt>
                <c:pt idx="11654" formatCode="General">
                  <c:v>3.68248E-4</c:v>
                </c:pt>
                <c:pt idx="11655" formatCode="General">
                  <c:v>3.6827399999999998E-4</c:v>
                </c:pt>
                <c:pt idx="11656" formatCode="General">
                  <c:v>3.6830000000000001E-4</c:v>
                </c:pt>
                <c:pt idx="11657" formatCode="General">
                  <c:v>3.6831899999999998E-4</c:v>
                </c:pt>
                <c:pt idx="11658" formatCode="General">
                  <c:v>3.6834999999999998E-4</c:v>
                </c:pt>
                <c:pt idx="11659" formatCode="General">
                  <c:v>3.6837799999999999E-4</c:v>
                </c:pt>
                <c:pt idx="11660" formatCode="General">
                  <c:v>3.6840499999999998E-4</c:v>
                </c:pt>
                <c:pt idx="11661" formatCode="General">
                  <c:v>3.68437E-4</c:v>
                </c:pt>
                <c:pt idx="11662" formatCode="General">
                  <c:v>3.6846399999999999E-4</c:v>
                </c:pt>
                <c:pt idx="11663" formatCode="General">
                  <c:v>3.68496E-4</c:v>
                </c:pt>
                <c:pt idx="11664" formatCode="General">
                  <c:v>3.6853299999999999E-4</c:v>
                </c:pt>
                <c:pt idx="11665" formatCode="General">
                  <c:v>3.6857399999999998E-4</c:v>
                </c:pt>
                <c:pt idx="11666" formatCode="General">
                  <c:v>3.6862499999999997E-4</c:v>
                </c:pt>
                <c:pt idx="11667" formatCode="General">
                  <c:v>3.6871099999999997E-4</c:v>
                </c:pt>
                <c:pt idx="11668" formatCode="General">
                  <c:v>3.6874800000000001E-4</c:v>
                </c:pt>
                <c:pt idx="11669" formatCode="General">
                  <c:v>3.6878399999999998E-4</c:v>
                </c:pt>
                <c:pt idx="11670" formatCode="General">
                  <c:v>3.6881199999999999E-4</c:v>
                </c:pt>
                <c:pt idx="11671" formatCode="General">
                  <c:v>3.6884100000000001E-4</c:v>
                </c:pt>
                <c:pt idx="11672" formatCode="General">
                  <c:v>3.6886500000000001E-4</c:v>
                </c:pt>
                <c:pt idx="11673" formatCode="General">
                  <c:v>3.6889099999999999E-4</c:v>
                </c:pt>
                <c:pt idx="11674" formatCode="General">
                  <c:v>3.68916E-4</c:v>
                </c:pt>
                <c:pt idx="11675" formatCode="General">
                  <c:v>3.68933E-4</c:v>
                </c:pt>
                <c:pt idx="11676" formatCode="General">
                  <c:v>3.6895E-4</c:v>
                </c:pt>
                <c:pt idx="11677" formatCode="General">
                  <c:v>3.6896800000000001E-4</c:v>
                </c:pt>
                <c:pt idx="11678" formatCode="General">
                  <c:v>3.6898500000000001E-4</c:v>
                </c:pt>
                <c:pt idx="11679" formatCode="General">
                  <c:v>3.6900300000000002E-4</c:v>
                </c:pt>
                <c:pt idx="11680" formatCode="General">
                  <c:v>3.6902199999999999E-4</c:v>
                </c:pt>
                <c:pt idx="11681" formatCode="General">
                  <c:v>3.6904100000000002E-4</c:v>
                </c:pt>
                <c:pt idx="11682" formatCode="General">
                  <c:v>3.6905999999999999E-4</c:v>
                </c:pt>
                <c:pt idx="11683" formatCode="General">
                  <c:v>3.6907800000000001E-4</c:v>
                </c:pt>
                <c:pt idx="11684" formatCode="General">
                  <c:v>3.6909699999999998E-4</c:v>
                </c:pt>
                <c:pt idx="11685" formatCode="General">
                  <c:v>3.6911600000000001E-4</c:v>
                </c:pt>
                <c:pt idx="11686" formatCode="General">
                  <c:v>3.6913400000000002E-4</c:v>
                </c:pt>
                <c:pt idx="11687" formatCode="General">
                  <c:v>3.6915299999999999E-4</c:v>
                </c:pt>
                <c:pt idx="11688" formatCode="General">
                  <c:v>3.6917200000000002E-4</c:v>
                </c:pt>
                <c:pt idx="11689" formatCode="General">
                  <c:v>3.6918399999999999E-4</c:v>
                </c:pt>
                <c:pt idx="11690" formatCode="General">
                  <c:v>3.6919999999999998E-4</c:v>
                </c:pt>
                <c:pt idx="11691" formatCode="General">
                  <c:v>3.6921600000000001E-4</c:v>
                </c:pt>
                <c:pt idx="11692" formatCode="General">
                  <c:v>3.6923300000000001E-4</c:v>
                </c:pt>
                <c:pt idx="11693" formatCode="General">
                  <c:v>3.6924899999999999E-4</c:v>
                </c:pt>
                <c:pt idx="11694" formatCode="General">
                  <c:v>3.6926500000000002E-4</c:v>
                </c:pt>
                <c:pt idx="11695" formatCode="General">
                  <c:v>3.69281E-4</c:v>
                </c:pt>
                <c:pt idx="11696" formatCode="General">
                  <c:v>3.6929699999999998E-4</c:v>
                </c:pt>
                <c:pt idx="11697" formatCode="General">
                  <c:v>3.6931300000000002E-4</c:v>
                </c:pt>
                <c:pt idx="11698" formatCode="General">
                  <c:v>3.69329E-4</c:v>
                </c:pt>
                <c:pt idx="11699" formatCode="General">
                  <c:v>3.6934499999999998E-4</c:v>
                </c:pt>
                <c:pt idx="11700" formatCode="General">
                  <c:v>3.6936100000000002E-4</c:v>
                </c:pt>
                <c:pt idx="11701" formatCode="General">
                  <c:v>3.69377E-4</c:v>
                </c:pt>
                <c:pt idx="11702" formatCode="General">
                  <c:v>3.6939299999999998E-4</c:v>
                </c:pt>
                <c:pt idx="11703" formatCode="General">
                  <c:v>3.6940900000000001E-4</c:v>
                </c:pt>
                <c:pt idx="11704" formatCode="General">
                  <c:v>3.6942499999999999E-4</c:v>
                </c:pt>
                <c:pt idx="11705" formatCode="General">
                  <c:v>3.6944099999999998E-4</c:v>
                </c:pt>
                <c:pt idx="11706" formatCode="General">
                  <c:v>3.69463E-4</c:v>
                </c:pt>
                <c:pt idx="11707" formatCode="General">
                  <c:v>3.69484E-4</c:v>
                </c:pt>
                <c:pt idx="11708" formatCode="General">
                  <c:v>3.6950500000000001E-4</c:v>
                </c:pt>
                <c:pt idx="11709" formatCode="General">
                  <c:v>3.6952699999999997E-4</c:v>
                </c:pt>
                <c:pt idx="11710" formatCode="General">
                  <c:v>3.6954799999999998E-4</c:v>
                </c:pt>
                <c:pt idx="11711" formatCode="General">
                  <c:v>3.6956899999999998E-4</c:v>
                </c:pt>
                <c:pt idx="11712" formatCode="General">
                  <c:v>3.6959100000000001E-4</c:v>
                </c:pt>
                <c:pt idx="11713" formatCode="General">
                  <c:v>3.6961200000000001E-4</c:v>
                </c:pt>
                <c:pt idx="11714" formatCode="General">
                  <c:v>3.6964399999999997E-4</c:v>
                </c:pt>
                <c:pt idx="11715" formatCode="General">
                  <c:v>3.6967599999999999E-4</c:v>
                </c:pt>
                <c:pt idx="11716" formatCode="General">
                  <c:v>3.6970900000000002E-4</c:v>
                </c:pt>
                <c:pt idx="11717" formatCode="General">
                  <c:v>3.6974099999999998E-4</c:v>
                </c:pt>
                <c:pt idx="11718" formatCode="General">
                  <c:v>3.69773E-4</c:v>
                </c:pt>
                <c:pt idx="11719" formatCode="General">
                  <c:v>3.6980800000000001E-4</c:v>
                </c:pt>
                <c:pt idx="11720" formatCode="General">
                  <c:v>3.6984600000000001E-4</c:v>
                </c:pt>
                <c:pt idx="11721" formatCode="General">
                  <c:v>3.69883E-4</c:v>
                </c:pt>
                <c:pt idx="11722" formatCode="General">
                  <c:v>3.69921E-4</c:v>
                </c:pt>
                <c:pt idx="11723" formatCode="General">
                  <c:v>3.69959E-4</c:v>
                </c:pt>
                <c:pt idx="11724" formatCode="General">
                  <c:v>3.6999599999999999E-4</c:v>
                </c:pt>
                <c:pt idx="11725" formatCode="General">
                  <c:v>3.7003399999999999E-4</c:v>
                </c:pt>
                <c:pt idx="11726" formatCode="General">
                  <c:v>3.70059E-4</c:v>
                </c:pt>
                <c:pt idx="11727" formatCode="General">
                  <c:v>3.7008400000000002E-4</c:v>
                </c:pt>
                <c:pt idx="11728" formatCode="General">
                  <c:v>3.7010899999999998E-4</c:v>
                </c:pt>
                <c:pt idx="11729" formatCode="General">
                  <c:v>3.7013399999999999E-4</c:v>
                </c:pt>
                <c:pt idx="11730" formatCode="General">
                  <c:v>3.70159E-4</c:v>
                </c:pt>
                <c:pt idx="11731" formatCode="General">
                  <c:v>3.7018400000000002E-4</c:v>
                </c:pt>
                <c:pt idx="11732" formatCode="General">
                  <c:v>3.7020999999999999E-4</c:v>
                </c:pt>
                <c:pt idx="11733" formatCode="General">
                  <c:v>3.7023600000000002E-4</c:v>
                </c:pt>
                <c:pt idx="11734" formatCode="General">
                  <c:v>3.7025300000000002E-4</c:v>
                </c:pt>
                <c:pt idx="11735" formatCode="General">
                  <c:v>3.7027199999999999E-4</c:v>
                </c:pt>
                <c:pt idx="11736" formatCode="General">
                  <c:v>3.7029000000000001E-4</c:v>
                </c:pt>
                <c:pt idx="11737" formatCode="General">
                  <c:v>3.7030899999999998E-4</c:v>
                </c:pt>
                <c:pt idx="11738" formatCode="General">
                  <c:v>3.7032800000000001E-4</c:v>
                </c:pt>
                <c:pt idx="11739" formatCode="General">
                  <c:v>3.7034699999999998E-4</c:v>
                </c:pt>
                <c:pt idx="11740" formatCode="General">
                  <c:v>3.7036600000000001E-4</c:v>
                </c:pt>
                <c:pt idx="11741" formatCode="General">
                  <c:v>3.7038400000000002E-4</c:v>
                </c:pt>
                <c:pt idx="11742" formatCode="General">
                  <c:v>3.70403E-4</c:v>
                </c:pt>
                <c:pt idx="11743" formatCode="General">
                  <c:v>3.7042200000000003E-4</c:v>
                </c:pt>
                <c:pt idx="11744" formatCode="General">
                  <c:v>3.70441E-4</c:v>
                </c:pt>
                <c:pt idx="11745" formatCode="General">
                  <c:v>3.7045900000000001E-4</c:v>
                </c:pt>
                <c:pt idx="11746" formatCode="General">
                  <c:v>3.7047799999999999E-4</c:v>
                </c:pt>
                <c:pt idx="11747" formatCode="General">
                  <c:v>3.7049700000000001E-4</c:v>
                </c:pt>
                <c:pt idx="11748" formatCode="General">
                  <c:v>3.7051599999999999E-4</c:v>
                </c:pt>
                <c:pt idx="11749" formatCode="General">
                  <c:v>3.70534E-4</c:v>
                </c:pt>
                <c:pt idx="11750" formatCode="General">
                  <c:v>3.7055299999999997E-4</c:v>
                </c:pt>
                <c:pt idx="11751" formatCode="General">
                  <c:v>3.70572E-4</c:v>
                </c:pt>
                <c:pt idx="11752" formatCode="General">
                  <c:v>3.7059099999999998E-4</c:v>
                </c:pt>
                <c:pt idx="11753" formatCode="General">
                  <c:v>3.7061700000000001E-4</c:v>
                </c:pt>
                <c:pt idx="11754" formatCode="General">
                  <c:v>3.7064200000000002E-4</c:v>
                </c:pt>
                <c:pt idx="11755" formatCode="General">
                  <c:v>3.70668E-4</c:v>
                </c:pt>
                <c:pt idx="11756" formatCode="General">
                  <c:v>3.7069300000000001E-4</c:v>
                </c:pt>
                <c:pt idx="11757" formatCode="General">
                  <c:v>3.7071800000000002E-4</c:v>
                </c:pt>
                <c:pt idx="11758" formatCode="General">
                  <c:v>3.7075600000000003E-4</c:v>
                </c:pt>
                <c:pt idx="11759" formatCode="General">
                  <c:v>3.7079799999999998E-4</c:v>
                </c:pt>
                <c:pt idx="11760" formatCode="General">
                  <c:v>3.70909E-4</c:v>
                </c:pt>
                <c:pt idx="11761" formatCode="General">
                  <c:v>3.7095100000000001E-4</c:v>
                </c:pt>
                <c:pt idx="11762" formatCode="General">
                  <c:v>3.7099499999999999E-4</c:v>
                </c:pt>
                <c:pt idx="11763" formatCode="General">
                  <c:v>3.7102899999999999E-4</c:v>
                </c:pt>
                <c:pt idx="11764" formatCode="General">
                  <c:v>3.7106500000000001E-4</c:v>
                </c:pt>
                <c:pt idx="11765" formatCode="General">
                  <c:v>3.7109699999999997E-4</c:v>
                </c:pt>
                <c:pt idx="11766" formatCode="General">
                  <c:v>3.7112199999999999E-4</c:v>
                </c:pt>
                <c:pt idx="11767" formatCode="General">
                  <c:v>3.7115599999999998E-4</c:v>
                </c:pt>
                <c:pt idx="11768" formatCode="General">
                  <c:v>3.7118600000000002E-4</c:v>
                </c:pt>
                <c:pt idx="11769" formatCode="General">
                  <c:v>3.7119799999999999E-4</c:v>
                </c:pt>
                <c:pt idx="11770" formatCode="General">
                  <c:v>3.7123000000000001E-4</c:v>
                </c:pt>
                <c:pt idx="11771" formatCode="General">
                  <c:v>3.7126299999999999E-4</c:v>
                </c:pt>
                <c:pt idx="11772" formatCode="General">
                  <c:v>3.7128500000000001E-4</c:v>
                </c:pt>
                <c:pt idx="11773" formatCode="General">
                  <c:v>3.7131099999999998E-4</c:v>
                </c:pt>
                <c:pt idx="11774" formatCode="General">
                  <c:v>3.7134400000000001E-4</c:v>
                </c:pt>
                <c:pt idx="11775" formatCode="General">
                  <c:v>3.7137200000000002E-4</c:v>
                </c:pt>
                <c:pt idx="11776" formatCode="General">
                  <c:v>3.7140699999999998E-4</c:v>
                </c:pt>
                <c:pt idx="11777" formatCode="General">
                  <c:v>3.7145100000000002E-4</c:v>
                </c:pt>
                <c:pt idx="11778" formatCode="General">
                  <c:v>3.71505E-4</c:v>
                </c:pt>
                <c:pt idx="11779" formatCode="General">
                  <c:v>3.7160699999999998E-4</c:v>
                </c:pt>
                <c:pt idx="11780" formatCode="General">
                  <c:v>3.71646E-4</c:v>
                </c:pt>
                <c:pt idx="11781" formatCode="General">
                  <c:v>3.7167599999999998E-4</c:v>
                </c:pt>
                <c:pt idx="11782" formatCode="General">
                  <c:v>3.7170500000000001E-4</c:v>
                </c:pt>
                <c:pt idx="11783" formatCode="General">
                  <c:v>3.7173499999999999E-4</c:v>
                </c:pt>
                <c:pt idx="11784" formatCode="General">
                  <c:v>3.7176199999999998E-4</c:v>
                </c:pt>
                <c:pt idx="11785" formatCode="General">
                  <c:v>3.7178299999999999E-4</c:v>
                </c:pt>
                <c:pt idx="11786" formatCode="General">
                  <c:v>3.7180500000000001E-4</c:v>
                </c:pt>
                <c:pt idx="11787" formatCode="General">
                  <c:v>3.7182699999999998E-4</c:v>
                </c:pt>
                <c:pt idx="11788" formatCode="General">
                  <c:v>3.7184799999999998E-4</c:v>
                </c:pt>
                <c:pt idx="11789" formatCode="General">
                  <c:v>3.7187E-4</c:v>
                </c:pt>
                <c:pt idx="11790" formatCode="General">
                  <c:v>3.7189200000000002E-4</c:v>
                </c:pt>
                <c:pt idx="11791" formatCode="General">
                  <c:v>3.7191299999999997E-4</c:v>
                </c:pt>
                <c:pt idx="11792" formatCode="General">
                  <c:v>3.71935E-4</c:v>
                </c:pt>
                <c:pt idx="11793" formatCode="General">
                  <c:v>3.71956E-4</c:v>
                </c:pt>
                <c:pt idx="11794" formatCode="General">
                  <c:v>3.7197800000000002E-4</c:v>
                </c:pt>
                <c:pt idx="11795" formatCode="General">
                  <c:v>3.7199999999999999E-4</c:v>
                </c:pt>
                <c:pt idx="11796" formatCode="General">
                  <c:v>3.7202099999999999E-4</c:v>
                </c:pt>
                <c:pt idx="11797" formatCode="General">
                  <c:v>3.7203600000000001E-4</c:v>
                </c:pt>
                <c:pt idx="11798" formatCode="General">
                  <c:v>3.7205000000000002E-4</c:v>
                </c:pt>
                <c:pt idx="11799" formatCode="General">
                  <c:v>3.7206499999999998E-4</c:v>
                </c:pt>
                <c:pt idx="11800" formatCode="General">
                  <c:v>3.7207899999999999E-4</c:v>
                </c:pt>
                <c:pt idx="11801" formatCode="General">
                  <c:v>3.7210100000000001E-4</c:v>
                </c:pt>
                <c:pt idx="11802" formatCode="General">
                  <c:v>3.7212299999999997E-4</c:v>
                </c:pt>
                <c:pt idx="11803" formatCode="General">
                  <c:v>3.7214399999999998E-4</c:v>
                </c:pt>
                <c:pt idx="11804" formatCode="General">
                  <c:v>3.72166E-4</c:v>
                </c:pt>
                <c:pt idx="11805" formatCode="General">
                  <c:v>3.7218800000000002E-4</c:v>
                </c:pt>
                <c:pt idx="11806" formatCode="General">
                  <c:v>3.7220899999999997E-4</c:v>
                </c:pt>
                <c:pt idx="11807" formatCode="General">
                  <c:v>3.7222600000000002E-4</c:v>
                </c:pt>
                <c:pt idx="11808" formatCode="General">
                  <c:v>3.7224600000000001E-4</c:v>
                </c:pt>
                <c:pt idx="11809" formatCode="General">
                  <c:v>3.7225600000000001E-4</c:v>
                </c:pt>
                <c:pt idx="11810" formatCode="General">
                  <c:v>3.7227499999999998E-4</c:v>
                </c:pt>
                <c:pt idx="11811" formatCode="General">
                  <c:v>3.7229500000000003E-4</c:v>
                </c:pt>
                <c:pt idx="11812" formatCode="General">
                  <c:v>3.72314E-4</c:v>
                </c:pt>
                <c:pt idx="11813" formatCode="General">
                  <c:v>3.7233399999999999E-4</c:v>
                </c:pt>
                <c:pt idx="11814" formatCode="General">
                  <c:v>3.7235399999999998E-4</c:v>
                </c:pt>
                <c:pt idx="11815" formatCode="General">
                  <c:v>3.7237300000000001E-4</c:v>
                </c:pt>
                <c:pt idx="11816" formatCode="General">
                  <c:v>3.72393E-4</c:v>
                </c:pt>
                <c:pt idx="11817" formatCode="General">
                  <c:v>3.7241200000000003E-4</c:v>
                </c:pt>
                <c:pt idx="11818" formatCode="General">
                  <c:v>3.7242699999999999E-4</c:v>
                </c:pt>
                <c:pt idx="11819" formatCode="General">
                  <c:v>3.7244200000000001E-4</c:v>
                </c:pt>
                <c:pt idx="11820" formatCode="General">
                  <c:v>3.7245699999999997E-4</c:v>
                </c:pt>
                <c:pt idx="11821" formatCode="General">
                  <c:v>3.7247099999999998E-4</c:v>
                </c:pt>
                <c:pt idx="11822" formatCode="General">
                  <c:v>3.72486E-4</c:v>
                </c:pt>
                <c:pt idx="11823" formatCode="General">
                  <c:v>3.7250100000000002E-4</c:v>
                </c:pt>
                <c:pt idx="11824" formatCode="General">
                  <c:v>3.7251500000000002E-4</c:v>
                </c:pt>
                <c:pt idx="11825" formatCode="General">
                  <c:v>3.7252999999999999E-4</c:v>
                </c:pt>
                <c:pt idx="11826" formatCode="General">
                  <c:v>3.7254999999999998E-4</c:v>
                </c:pt>
                <c:pt idx="11827" formatCode="General">
                  <c:v>3.7257000000000002E-4</c:v>
                </c:pt>
                <c:pt idx="11828" formatCode="General">
                  <c:v>3.7259000000000001E-4</c:v>
                </c:pt>
                <c:pt idx="11829" formatCode="General">
                  <c:v>3.7260899999999998E-4</c:v>
                </c:pt>
                <c:pt idx="11830" formatCode="General">
                  <c:v>3.7262900000000003E-4</c:v>
                </c:pt>
                <c:pt idx="11831" formatCode="General">
                  <c:v>3.7264900000000002E-4</c:v>
                </c:pt>
                <c:pt idx="11832" formatCode="General">
                  <c:v>3.7266900000000001E-4</c:v>
                </c:pt>
                <c:pt idx="11833" formatCode="General">
                  <c:v>3.72689E-4</c:v>
                </c:pt>
                <c:pt idx="11834" formatCode="General">
                  <c:v>3.7270899999999999E-4</c:v>
                </c:pt>
                <c:pt idx="11835" formatCode="General">
                  <c:v>3.7272800000000001E-4</c:v>
                </c:pt>
                <c:pt idx="11836" formatCode="General">
                  <c:v>3.7274200000000002E-4</c:v>
                </c:pt>
                <c:pt idx="11837" formatCode="General">
                  <c:v>3.7276300000000002E-4</c:v>
                </c:pt>
                <c:pt idx="11838" formatCode="General">
                  <c:v>3.7278399999999997E-4</c:v>
                </c:pt>
                <c:pt idx="11839" formatCode="General">
                  <c:v>3.7280499999999998E-4</c:v>
                </c:pt>
                <c:pt idx="11840" formatCode="General">
                  <c:v>3.7282599999999998E-4</c:v>
                </c:pt>
                <c:pt idx="11841" formatCode="General">
                  <c:v>3.7284800000000001E-4</c:v>
                </c:pt>
                <c:pt idx="11842" formatCode="General">
                  <c:v>3.7286900000000001E-4</c:v>
                </c:pt>
                <c:pt idx="11843" formatCode="General">
                  <c:v>3.7290000000000001E-4</c:v>
                </c:pt>
                <c:pt idx="11844" formatCode="General">
                  <c:v>3.72937E-4</c:v>
                </c:pt>
                <c:pt idx="11845" formatCode="General">
                  <c:v>3.7297600000000001E-4</c:v>
                </c:pt>
                <c:pt idx="11846" formatCode="General">
                  <c:v>3.7303599999999998E-4</c:v>
                </c:pt>
                <c:pt idx="11847" formatCode="General">
                  <c:v>3.7311499999999998E-4</c:v>
                </c:pt>
                <c:pt idx="11848" formatCode="General">
                  <c:v>3.7316299999999998E-4</c:v>
                </c:pt>
                <c:pt idx="11849" formatCode="General">
                  <c:v>3.7320000000000002E-4</c:v>
                </c:pt>
                <c:pt idx="11850" formatCode="General">
                  <c:v>3.7323100000000002E-4</c:v>
                </c:pt>
                <c:pt idx="11851" formatCode="General">
                  <c:v>3.7326599999999997E-4</c:v>
                </c:pt>
                <c:pt idx="11852" formatCode="General">
                  <c:v>3.7329699999999997E-4</c:v>
                </c:pt>
                <c:pt idx="11853" formatCode="General">
                  <c:v>3.7332100000000003E-4</c:v>
                </c:pt>
                <c:pt idx="11854" formatCode="General">
                  <c:v>3.7335100000000001E-4</c:v>
                </c:pt>
                <c:pt idx="11855" formatCode="General">
                  <c:v>3.7337900000000002E-4</c:v>
                </c:pt>
                <c:pt idx="11856" formatCode="General">
                  <c:v>3.7340000000000002E-4</c:v>
                </c:pt>
                <c:pt idx="11857" formatCode="General">
                  <c:v>3.73426E-4</c:v>
                </c:pt>
                <c:pt idx="11858" formatCode="General">
                  <c:v>3.7345999999999999E-4</c:v>
                </c:pt>
                <c:pt idx="11859" formatCode="General">
                  <c:v>3.7349399999999999E-4</c:v>
                </c:pt>
                <c:pt idx="11860" formatCode="General">
                  <c:v>3.7352000000000002E-4</c:v>
                </c:pt>
                <c:pt idx="11861" formatCode="General">
                  <c:v>3.7355400000000001E-4</c:v>
                </c:pt>
                <c:pt idx="11862" formatCode="General">
                  <c:v>3.7358399999999999E-4</c:v>
                </c:pt>
                <c:pt idx="11863" formatCode="General">
                  <c:v>3.73619E-4</c:v>
                </c:pt>
                <c:pt idx="11864" formatCode="General">
                  <c:v>3.7366100000000001E-4</c:v>
                </c:pt>
                <c:pt idx="11865" formatCode="General">
                  <c:v>3.7371000000000003E-4</c:v>
                </c:pt>
                <c:pt idx="11866" formatCode="General">
                  <c:v>3.7380900000000001E-4</c:v>
                </c:pt>
                <c:pt idx="11867" formatCode="General">
                  <c:v>3.7385100000000002E-4</c:v>
                </c:pt>
                <c:pt idx="11868" formatCode="General">
                  <c:v>3.7388699999999999E-4</c:v>
                </c:pt>
                <c:pt idx="11869" formatCode="General">
                  <c:v>3.7391900000000001E-4</c:v>
                </c:pt>
                <c:pt idx="11870" formatCode="General">
                  <c:v>3.7394000000000001E-4</c:v>
                </c:pt>
                <c:pt idx="11871" formatCode="General">
                  <c:v>3.7396199999999998E-4</c:v>
                </c:pt>
                <c:pt idx="11872" formatCode="General">
                  <c:v>3.73984E-4</c:v>
                </c:pt>
                <c:pt idx="11873" formatCode="General">
                  <c:v>3.7400600000000002E-4</c:v>
                </c:pt>
                <c:pt idx="11874" formatCode="General">
                  <c:v>3.7402699999999997E-4</c:v>
                </c:pt>
                <c:pt idx="11875" formatCode="General">
                  <c:v>3.74049E-4</c:v>
                </c:pt>
                <c:pt idx="11876" formatCode="General">
                  <c:v>3.7407100000000002E-4</c:v>
                </c:pt>
                <c:pt idx="11877" formatCode="General">
                  <c:v>3.7408899999999998E-4</c:v>
                </c:pt>
                <c:pt idx="11878" formatCode="General">
                  <c:v>3.74111E-4</c:v>
                </c:pt>
                <c:pt idx="11879" formatCode="General">
                  <c:v>3.7412600000000002E-4</c:v>
                </c:pt>
                <c:pt idx="11880" formatCode="General">
                  <c:v>3.7414099999999998E-4</c:v>
                </c:pt>
                <c:pt idx="11881" formatCode="General">
                  <c:v>3.7415499999999998E-4</c:v>
                </c:pt>
                <c:pt idx="11882" formatCode="General">
                  <c:v>3.7417E-4</c:v>
                </c:pt>
                <c:pt idx="11883" formatCode="General">
                  <c:v>3.7418500000000002E-4</c:v>
                </c:pt>
                <c:pt idx="11884" formatCode="General">
                  <c:v>3.7419900000000003E-4</c:v>
                </c:pt>
                <c:pt idx="11885" formatCode="General">
                  <c:v>3.7421399999999999E-4</c:v>
                </c:pt>
                <c:pt idx="11886" formatCode="General">
                  <c:v>3.7422900000000001E-4</c:v>
                </c:pt>
                <c:pt idx="11887" formatCode="General">
                  <c:v>3.7424300000000001E-4</c:v>
                </c:pt>
                <c:pt idx="11888" formatCode="General">
                  <c:v>3.7425799999999998E-4</c:v>
                </c:pt>
                <c:pt idx="11889" formatCode="General">
                  <c:v>3.74273E-4</c:v>
                </c:pt>
                <c:pt idx="11890" formatCode="General">
                  <c:v>3.7428800000000002E-4</c:v>
                </c:pt>
                <c:pt idx="11891" formatCode="General">
                  <c:v>3.7430200000000002E-4</c:v>
                </c:pt>
                <c:pt idx="11892" formatCode="General">
                  <c:v>3.7431699999999999E-4</c:v>
                </c:pt>
                <c:pt idx="11893" formatCode="General">
                  <c:v>3.7433600000000002E-4</c:v>
                </c:pt>
                <c:pt idx="11894" formatCode="General">
                  <c:v>3.7435399999999997E-4</c:v>
                </c:pt>
                <c:pt idx="11895" formatCode="General">
                  <c:v>3.74373E-4</c:v>
                </c:pt>
                <c:pt idx="11896" formatCode="General">
                  <c:v>3.7439199999999998E-4</c:v>
                </c:pt>
                <c:pt idx="11897" formatCode="General">
                  <c:v>3.74411E-4</c:v>
                </c:pt>
                <c:pt idx="11898" formatCode="General">
                  <c:v>3.7442900000000002E-4</c:v>
                </c:pt>
                <c:pt idx="11899" formatCode="General">
                  <c:v>3.7444799999999999E-4</c:v>
                </c:pt>
                <c:pt idx="11900" formatCode="General">
                  <c:v>3.7446700000000002E-4</c:v>
                </c:pt>
                <c:pt idx="11901" formatCode="General">
                  <c:v>3.7448599999999999E-4</c:v>
                </c:pt>
                <c:pt idx="11902" formatCode="General">
                  <c:v>3.74504E-4</c:v>
                </c:pt>
                <c:pt idx="11903" formatCode="General">
                  <c:v>3.7452299999999998E-4</c:v>
                </c:pt>
                <c:pt idx="11904" formatCode="General">
                  <c:v>3.7454200000000001E-4</c:v>
                </c:pt>
                <c:pt idx="11905" formatCode="General">
                  <c:v>3.7456700000000002E-4</c:v>
                </c:pt>
                <c:pt idx="11906" formatCode="General">
                  <c:v>3.7459199999999998E-4</c:v>
                </c:pt>
                <c:pt idx="11907" formatCode="General">
                  <c:v>3.7461699999999999E-4</c:v>
                </c:pt>
                <c:pt idx="11908" formatCode="General">
                  <c:v>3.7464200000000001E-4</c:v>
                </c:pt>
                <c:pt idx="11909" formatCode="General">
                  <c:v>3.7466700000000002E-4</c:v>
                </c:pt>
                <c:pt idx="11910" formatCode="General">
                  <c:v>3.7469199999999998E-4</c:v>
                </c:pt>
                <c:pt idx="11911" formatCode="General">
                  <c:v>3.7472800000000001E-4</c:v>
                </c:pt>
                <c:pt idx="11912" formatCode="General">
                  <c:v>3.7476399999999998E-4</c:v>
                </c:pt>
                <c:pt idx="11913" formatCode="General">
                  <c:v>3.7479899999999999E-4</c:v>
                </c:pt>
                <c:pt idx="11914" formatCode="General">
                  <c:v>3.74834E-4</c:v>
                </c:pt>
                <c:pt idx="11915" formatCode="General">
                  <c:v>3.7488099999999998E-4</c:v>
                </c:pt>
                <c:pt idx="11916" formatCode="General">
                  <c:v>3.7492E-4</c:v>
                </c:pt>
                <c:pt idx="11917" formatCode="General">
                  <c:v>3.7496600000000001E-4</c:v>
                </c:pt>
                <c:pt idx="11918" formatCode="General">
                  <c:v>3.7501199999999998E-4</c:v>
                </c:pt>
                <c:pt idx="11919" formatCode="General">
                  <c:v>3.7505699999999998E-4</c:v>
                </c:pt>
                <c:pt idx="11920" formatCode="General">
                  <c:v>3.75103E-4</c:v>
                </c:pt>
                <c:pt idx="11921" formatCode="General">
                  <c:v>3.7514900000000002E-4</c:v>
                </c:pt>
                <c:pt idx="11922" formatCode="General">
                  <c:v>3.7517900000000001E-4</c:v>
                </c:pt>
                <c:pt idx="11923" formatCode="General">
                  <c:v>3.7521000000000001E-4</c:v>
                </c:pt>
                <c:pt idx="11924" formatCode="General">
                  <c:v>3.7524100000000001E-4</c:v>
                </c:pt>
                <c:pt idx="11925" formatCode="General">
                  <c:v>3.7527099999999999E-4</c:v>
                </c:pt>
                <c:pt idx="11926" formatCode="General">
                  <c:v>3.7530199999999999E-4</c:v>
                </c:pt>
                <c:pt idx="11927" formatCode="General">
                  <c:v>3.7532400000000001E-4</c:v>
                </c:pt>
                <c:pt idx="11928" formatCode="General">
                  <c:v>3.75347E-4</c:v>
                </c:pt>
                <c:pt idx="11929" formatCode="General">
                  <c:v>3.7536999999999998E-4</c:v>
                </c:pt>
                <c:pt idx="11930" formatCode="General">
                  <c:v>3.7539300000000002E-4</c:v>
                </c:pt>
                <c:pt idx="11931" formatCode="General">
                  <c:v>3.7541199999999999E-4</c:v>
                </c:pt>
                <c:pt idx="11932" formatCode="General">
                  <c:v>3.7543100000000002E-4</c:v>
                </c:pt>
                <c:pt idx="11933" formatCode="General">
                  <c:v>3.7544999999999999E-4</c:v>
                </c:pt>
                <c:pt idx="11934" formatCode="General">
                  <c:v>3.7546900000000002E-4</c:v>
                </c:pt>
                <c:pt idx="11935" formatCode="General">
                  <c:v>3.7548699999999998E-4</c:v>
                </c:pt>
                <c:pt idx="11936" formatCode="General">
                  <c:v>3.7550600000000001E-4</c:v>
                </c:pt>
                <c:pt idx="11937" formatCode="General">
                  <c:v>3.7552499999999998E-4</c:v>
                </c:pt>
                <c:pt idx="11938" formatCode="General">
                  <c:v>3.7554400000000001E-4</c:v>
                </c:pt>
                <c:pt idx="11939" formatCode="General">
                  <c:v>3.7556299999999998E-4</c:v>
                </c:pt>
                <c:pt idx="11940" formatCode="General">
                  <c:v>3.7558200000000001E-4</c:v>
                </c:pt>
                <c:pt idx="11941" formatCode="General">
                  <c:v>3.7560099999999998E-4</c:v>
                </c:pt>
                <c:pt idx="11942" formatCode="General">
                  <c:v>3.7561499999999999E-4</c:v>
                </c:pt>
                <c:pt idx="11943" formatCode="General">
                  <c:v>3.7562899999999999E-4</c:v>
                </c:pt>
                <c:pt idx="11944" formatCode="General">
                  <c:v>3.7564299999999999E-4</c:v>
                </c:pt>
                <c:pt idx="11945" formatCode="General">
                  <c:v>3.75657E-4</c:v>
                </c:pt>
                <c:pt idx="11946" formatCode="General">
                  <c:v>3.75671E-4</c:v>
                </c:pt>
                <c:pt idx="11947" formatCode="General">
                  <c:v>3.7568500000000001E-4</c:v>
                </c:pt>
                <c:pt idx="11948" formatCode="General">
                  <c:v>3.75702E-4</c:v>
                </c:pt>
                <c:pt idx="11949" formatCode="General">
                  <c:v>3.7571600000000001E-4</c:v>
                </c:pt>
                <c:pt idx="11950" formatCode="General">
                  <c:v>3.7573000000000001E-4</c:v>
                </c:pt>
                <c:pt idx="11951" formatCode="General">
                  <c:v>3.7574400000000001E-4</c:v>
                </c:pt>
                <c:pt idx="11952" formatCode="General">
                  <c:v>3.7575899999999998E-4</c:v>
                </c:pt>
                <c:pt idx="11953" formatCode="General">
                  <c:v>3.7577299999999998E-4</c:v>
                </c:pt>
                <c:pt idx="11954" formatCode="General">
                  <c:v>3.7578699999999999E-4</c:v>
                </c:pt>
                <c:pt idx="11955" formatCode="General">
                  <c:v>3.7580099999999999E-4</c:v>
                </c:pt>
                <c:pt idx="11956" formatCode="General">
                  <c:v>3.7581499999999999E-4</c:v>
                </c:pt>
                <c:pt idx="11957" formatCode="General">
                  <c:v>3.75829E-4</c:v>
                </c:pt>
                <c:pt idx="11958" formatCode="General">
                  <c:v>3.75843E-4</c:v>
                </c:pt>
                <c:pt idx="11959" formatCode="General">
                  <c:v>3.7585800000000002E-4</c:v>
                </c:pt>
                <c:pt idx="11960" formatCode="General">
                  <c:v>3.7587900000000002E-4</c:v>
                </c:pt>
                <c:pt idx="11961" formatCode="General">
                  <c:v>3.7589999999999998E-4</c:v>
                </c:pt>
                <c:pt idx="11962" formatCode="General">
                  <c:v>3.7592099999999998E-4</c:v>
                </c:pt>
                <c:pt idx="11963" formatCode="General">
                  <c:v>3.7594100000000002E-4</c:v>
                </c:pt>
                <c:pt idx="11964" formatCode="General">
                  <c:v>3.7596E-4</c:v>
                </c:pt>
                <c:pt idx="11965" formatCode="General">
                  <c:v>3.7597999999999999E-4</c:v>
                </c:pt>
                <c:pt idx="11966" formatCode="General">
                  <c:v>3.7599900000000002E-4</c:v>
                </c:pt>
                <c:pt idx="11967" formatCode="General">
                  <c:v>3.7601900000000001E-4</c:v>
                </c:pt>
                <c:pt idx="11968" formatCode="General">
                  <c:v>3.7603799999999998E-4</c:v>
                </c:pt>
                <c:pt idx="11969" formatCode="General">
                  <c:v>3.76067E-4</c:v>
                </c:pt>
                <c:pt idx="11970" formatCode="General">
                  <c:v>3.7608999999999999E-4</c:v>
                </c:pt>
                <c:pt idx="11971" formatCode="General">
                  <c:v>3.76115E-4</c:v>
                </c:pt>
                <c:pt idx="11972" formatCode="General">
                  <c:v>3.7615199999999999E-4</c:v>
                </c:pt>
                <c:pt idx="11973" formatCode="General">
                  <c:v>3.7619999999999998E-4</c:v>
                </c:pt>
                <c:pt idx="11974" formatCode="General">
                  <c:v>3.7630299999999998E-4</c:v>
                </c:pt>
                <c:pt idx="11975" formatCode="General">
                  <c:v>3.7635199999999999E-4</c:v>
                </c:pt>
                <c:pt idx="11976" formatCode="General">
                  <c:v>3.7639299999999999E-4</c:v>
                </c:pt>
                <c:pt idx="11977" formatCode="General">
                  <c:v>3.7642399999999999E-4</c:v>
                </c:pt>
                <c:pt idx="11978" formatCode="General">
                  <c:v>3.7645300000000001E-4</c:v>
                </c:pt>
                <c:pt idx="11979" formatCode="General">
                  <c:v>3.7648500000000002E-4</c:v>
                </c:pt>
                <c:pt idx="11980" formatCode="General">
                  <c:v>3.7651200000000002E-4</c:v>
                </c:pt>
                <c:pt idx="11981" formatCode="General">
                  <c:v>3.7654600000000001E-4</c:v>
                </c:pt>
                <c:pt idx="11982" formatCode="General">
                  <c:v>3.7657899999999999E-4</c:v>
                </c:pt>
                <c:pt idx="11983" formatCode="General">
                  <c:v>3.7659999999999999E-4</c:v>
                </c:pt>
                <c:pt idx="11984" formatCode="General">
                  <c:v>3.7663200000000001E-4</c:v>
                </c:pt>
                <c:pt idx="11985" formatCode="General">
                  <c:v>3.7665600000000001E-4</c:v>
                </c:pt>
                <c:pt idx="11986" formatCode="General">
                  <c:v>3.7668000000000001E-4</c:v>
                </c:pt>
                <c:pt idx="11987" formatCode="General">
                  <c:v>3.76707E-4</c:v>
                </c:pt>
                <c:pt idx="11988" formatCode="General">
                  <c:v>3.7673699999999998E-4</c:v>
                </c:pt>
                <c:pt idx="11989" formatCode="General">
                  <c:v>3.7677300000000001E-4</c:v>
                </c:pt>
                <c:pt idx="11990" formatCode="General">
                  <c:v>3.7680500000000002E-4</c:v>
                </c:pt>
                <c:pt idx="11991" formatCode="General">
                  <c:v>3.7684099999999999E-4</c:v>
                </c:pt>
                <c:pt idx="11992" formatCode="General">
                  <c:v>3.7688700000000001E-4</c:v>
                </c:pt>
                <c:pt idx="11993" formatCode="General">
                  <c:v>3.76972E-4</c:v>
                </c:pt>
                <c:pt idx="11994" formatCode="General">
                  <c:v>3.7703200000000002E-4</c:v>
                </c:pt>
                <c:pt idx="11995" formatCode="General">
                  <c:v>3.7707000000000002E-4</c:v>
                </c:pt>
                <c:pt idx="11996" formatCode="General">
                  <c:v>3.771E-4</c:v>
                </c:pt>
                <c:pt idx="11997" formatCode="General">
                  <c:v>3.77127E-4</c:v>
                </c:pt>
                <c:pt idx="11998" formatCode="General">
                  <c:v>3.7715300000000003E-4</c:v>
                </c:pt>
                <c:pt idx="11999" formatCode="General">
                  <c:v>3.7718000000000002E-4</c:v>
                </c:pt>
                <c:pt idx="12000" formatCode="General">
                  <c:v>3.7720599999999999E-4</c:v>
                </c:pt>
                <c:pt idx="12001" formatCode="General">
                  <c:v>3.7722899999999998E-4</c:v>
                </c:pt>
                <c:pt idx="12002" formatCode="General">
                  <c:v>3.7725200000000001E-4</c:v>
                </c:pt>
                <c:pt idx="12003" formatCode="General">
                  <c:v>3.7726900000000001E-4</c:v>
                </c:pt>
                <c:pt idx="12004" formatCode="General">
                  <c:v>3.7728600000000001E-4</c:v>
                </c:pt>
                <c:pt idx="12005" formatCode="General">
                  <c:v>3.77303E-4</c:v>
                </c:pt>
                <c:pt idx="12006" formatCode="General">
                  <c:v>3.7732E-4</c:v>
                </c:pt>
                <c:pt idx="12007" formatCode="General">
                  <c:v>3.77337E-4</c:v>
                </c:pt>
                <c:pt idx="12008" formatCode="General">
                  <c:v>3.7735399999999999E-4</c:v>
                </c:pt>
                <c:pt idx="12009" formatCode="General">
                  <c:v>3.7737099999999999E-4</c:v>
                </c:pt>
                <c:pt idx="12010" formatCode="General">
                  <c:v>3.7738799999999999E-4</c:v>
                </c:pt>
                <c:pt idx="12011" formatCode="General">
                  <c:v>3.7740499999999998E-4</c:v>
                </c:pt>
                <c:pt idx="12012" formatCode="General">
                  <c:v>3.7742E-4</c:v>
                </c:pt>
                <c:pt idx="12013" formatCode="General">
                  <c:v>3.7743599999999998E-4</c:v>
                </c:pt>
                <c:pt idx="12014" formatCode="General">
                  <c:v>3.7745200000000002E-4</c:v>
                </c:pt>
                <c:pt idx="12015" formatCode="General">
                  <c:v>3.7746699999999998E-4</c:v>
                </c:pt>
                <c:pt idx="12016" formatCode="General">
                  <c:v>3.7748300000000002E-4</c:v>
                </c:pt>
                <c:pt idx="12017" formatCode="General">
                  <c:v>3.77499E-4</c:v>
                </c:pt>
                <c:pt idx="12018" formatCode="General">
                  <c:v>3.7751499999999998E-4</c:v>
                </c:pt>
                <c:pt idx="12019" formatCode="General">
                  <c:v>3.7753E-4</c:v>
                </c:pt>
                <c:pt idx="12020" formatCode="General">
                  <c:v>3.7754599999999998E-4</c:v>
                </c:pt>
                <c:pt idx="12021" formatCode="General">
                  <c:v>3.7756200000000001E-4</c:v>
                </c:pt>
                <c:pt idx="12022" formatCode="General">
                  <c:v>3.7757699999999998E-4</c:v>
                </c:pt>
                <c:pt idx="12023" formatCode="General">
                  <c:v>3.7759300000000001E-4</c:v>
                </c:pt>
                <c:pt idx="12024" formatCode="General">
                  <c:v>3.77609E-4</c:v>
                </c:pt>
                <c:pt idx="12025" formatCode="General">
                  <c:v>3.7762499999999998E-4</c:v>
                </c:pt>
                <c:pt idx="12026" formatCode="General">
                  <c:v>3.7764E-4</c:v>
                </c:pt>
                <c:pt idx="12027" formatCode="General">
                  <c:v>3.7765599999999998E-4</c:v>
                </c:pt>
                <c:pt idx="12028" formatCode="General">
                  <c:v>3.7766999999999998E-4</c:v>
                </c:pt>
                <c:pt idx="12029" formatCode="General">
                  <c:v>3.7769099999999999E-4</c:v>
                </c:pt>
                <c:pt idx="12030" formatCode="General">
                  <c:v>3.7771300000000001E-4</c:v>
                </c:pt>
                <c:pt idx="12031" formatCode="General">
                  <c:v>3.7773400000000001E-4</c:v>
                </c:pt>
                <c:pt idx="12032" formatCode="General">
                  <c:v>3.7775500000000002E-4</c:v>
                </c:pt>
                <c:pt idx="12033" formatCode="General">
                  <c:v>3.7777600000000002E-4</c:v>
                </c:pt>
                <c:pt idx="12034" formatCode="General">
                  <c:v>3.7779699999999997E-4</c:v>
                </c:pt>
                <c:pt idx="12035" formatCode="General">
                  <c:v>3.77819E-4</c:v>
                </c:pt>
                <c:pt idx="12036" formatCode="General">
                  <c:v>3.7784E-4</c:v>
                </c:pt>
                <c:pt idx="12037" formatCode="General">
                  <c:v>3.77854E-4</c:v>
                </c:pt>
                <c:pt idx="12038" formatCode="General">
                  <c:v>3.7788200000000001E-4</c:v>
                </c:pt>
                <c:pt idx="12039" formatCode="General">
                  <c:v>3.7791099999999998E-4</c:v>
                </c:pt>
                <c:pt idx="12040" formatCode="General">
                  <c:v>3.7793899999999999E-4</c:v>
                </c:pt>
                <c:pt idx="12041" formatCode="General">
                  <c:v>3.7796699999999999E-4</c:v>
                </c:pt>
                <c:pt idx="12042" formatCode="General">
                  <c:v>3.77995E-4</c:v>
                </c:pt>
                <c:pt idx="12043" formatCode="General">
                  <c:v>3.7803799999999997E-4</c:v>
                </c:pt>
                <c:pt idx="12044" formatCode="General">
                  <c:v>3.7807999999999999E-4</c:v>
                </c:pt>
                <c:pt idx="12045" formatCode="General">
                  <c:v>3.7812700000000002E-4</c:v>
                </c:pt>
                <c:pt idx="12046" formatCode="General">
                  <c:v>3.78184E-4</c:v>
                </c:pt>
                <c:pt idx="12047" formatCode="General">
                  <c:v>3.7824100000000003E-4</c:v>
                </c:pt>
                <c:pt idx="12048" formatCode="General">
                  <c:v>3.7829699999999999E-4</c:v>
                </c:pt>
                <c:pt idx="12049" formatCode="General">
                  <c:v>3.7833499999999999E-4</c:v>
                </c:pt>
                <c:pt idx="12050" formatCode="General">
                  <c:v>3.7840999999999998E-4</c:v>
                </c:pt>
                <c:pt idx="12051" formatCode="General">
                  <c:v>3.7848599999999998E-4</c:v>
                </c:pt>
                <c:pt idx="12052" formatCode="General">
                  <c:v>3.7856100000000002E-4</c:v>
                </c:pt>
                <c:pt idx="12053" formatCode="General">
                  <c:v>3.7863699999999997E-4</c:v>
                </c:pt>
                <c:pt idx="12054" formatCode="General">
                  <c:v>3.7871200000000002E-4</c:v>
                </c:pt>
                <c:pt idx="12055" formatCode="General">
                  <c:v>3.7881299999999998E-4</c:v>
                </c:pt>
                <c:pt idx="12056" formatCode="General">
                  <c:v>3.78835E-4</c:v>
                </c:pt>
                <c:pt idx="12057" formatCode="General">
                  <c:v>3.78904E-4</c:v>
                </c:pt>
                <c:pt idx="12058" formatCode="General">
                  <c:v>3.7899500000000003E-4</c:v>
                </c:pt>
                <c:pt idx="12059" formatCode="General">
                  <c:v>3.79086E-4</c:v>
                </c:pt>
                <c:pt idx="12060" formatCode="General">
                  <c:v>3.7917700000000002E-4</c:v>
                </c:pt>
                <c:pt idx="12061" formatCode="General">
                  <c:v>3.7926799999999999E-4</c:v>
                </c:pt>
                <c:pt idx="12062" formatCode="General">
                  <c:v>3.7935900000000001E-4</c:v>
                </c:pt>
                <c:pt idx="12063" formatCode="General">
                  <c:v>3.79451E-4</c:v>
                </c:pt>
                <c:pt idx="12064" formatCode="General">
                  <c:v>3.7954200000000002E-4</c:v>
                </c:pt>
                <c:pt idx="12065" formatCode="General">
                  <c:v>3.7961599999999999E-4</c:v>
                </c:pt>
                <c:pt idx="12066" formatCode="General">
                  <c:v>3.7969000000000002E-4</c:v>
                </c:pt>
                <c:pt idx="12067" formatCode="General">
                  <c:v>3.7976500000000001E-4</c:v>
                </c:pt>
                <c:pt idx="12068" formatCode="General">
                  <c:v>3.7983899999999998E-4</c:v>
                </c:pt>
                <c:pt idx="12069" formatCode="General">
                  <c:v>3.7989499999999999E-4</c:v>
                </c:pt>
                <c:pt idx="12070" formatCode="General">
                  <c:v>3.7994999999999999E-4</c:v>
                </c:pt>
                <c:pt idx="12071" formatCode="General">
                  <c:v>3.8000600000000001E-4</c:v>
                </c:pt>
                <c:pt idx="12072" formatCode="General">
                  <c:v>3.8006200000000002E-4</c:v>
                </c:pt>
                <c:pt idx="12073" formatCode="General">
                  <c:v>3.8011700000000002E-4</c:v>
                </c:pt>
                <c:pt idx="12074" formatCode="General">
                  <c:v>3.8016200000000002E-4</c:v>
                </c:pt>
                <c:pt idx="12075" formatCode="General">
                  <c:v>3.8020099999999999E-4</c:v>
                </c:pt>
                <c:pt idx="12076" formatCode="General">
                  <c:v>3.8024000000000001E-4</c:v>
                </c:pt>
                <c:pt idx="12077" formatCode="General">
                  <c:v>3.8027900000000002E-4</c:v>
                </c:pt>
                <c:pt idx="12078" formatCode="General">
                  <c:v>3.8031799999999999E-4</c:v>
                </c:pt>
                <c:pt idx="12079" formatCode="General">
                  <c:v>3.80357E-4</c:v>
                </c:pt>
                <c:pt idx="12080" formatCode="General">
                  <c:v>3.8038299999999998E-4</c:v>
                </c:pt>
                <c:pt idx="12081" formatCode="General">
                  <c:v>3.8040900000000001E-4</c:v>
                </c:pt>
                <c:pt idx="12082" formatCode="General">
                  <c:v>3.8043499999999999E-4</c:v>
                </c:pt>
                <c:pt idx="12083" formatCode="General">
                  <c:v>3.8046100000000002E-4</c:v>
                </c:pt>
                <c:pt idx="12084" formatCode="General">
                  <c:v>3.8048699999999999E-4</c:v>
                </c:pt>
                <c:pt idx="12085" formatCode="General">
                  <c:v>3.8051300000000002E-4</c:v>
                </c:pt>
                <c:pt idx="12086" formatCode="General">
                  <c:v>3.80539E-4</c:v>
                </c:pt>
                <c:pt idx="12087" formatCode="General">
                  <c:v>3.8056100000000002E-4</c:v>
                </c:pt>
                <c:pt idx="12088" formatCode="General">
                  <c:v>3.8057999999999999E-4</c:v>
                </c:pt>
                <c:pt idx="12089" formatCode="General">
                  <c:v>3.80598E-4</c:v>
                </c:pt>
                <c:pt idx="12090" formatCode="General">
                  <c:v>3.8061699999999998E-4</c:v>
                </c:pt>
                <c:pt idx="12091" formatCode="General">
                  <c:v>3.8063600000000001E-4</c:v>
                </c:pt>
                <c:pt idx="12092" formatCode="General">
                  <c:v>3.8065400000000002E-4</c:v>
                </c:pt>
                <c:pt idx="12093" formatCode="General">
                  <c:v>3.8067299999999999E-4</c:v>
                </c:pt>
                <c:pt idx="12094" formatCode="General">
                  <c:v>3.80691E-4</c:v>
                </c:pt>
                <c:pt idx="12095" formatCode="General">
                  <c:v>3.8070999999999998E-4</c:v>
                </c:pt>
                <c:pt idx="12096" formatCode="General">
                  <c:v>3.8072799999999999E-4</c:v>
                </c:pt>
                <c:pt idx="12097" formatCode="General">
                  <c:v>3.8074700000000002E-4</c:v>
                </c:pt>
                <c:pt idx="12098" formatCode="General">
                  <c:v>3.8076599999999999E-4</c:v>
                </c:pt>
                <c:pt idx="12099" formatCode="General">
                  <c:v>3.8078400000000001E-4</c:v>
                </c:pt>
                <c:pt idx="12100" formatCode="General">
                  <c:v>3.8080299999999998E-4</c:v>
                </c:pt>
                <c:pt idx="12101" formatCode="General">
                  <c:v>3.8082099999999999E-4</c:v>
                </c:pt>
                <c:pt idx="12102" formatCode="General">
                  <c:v>3.8084000000000002E-4</c:v>
                </c:pt>
                <c:pt idx="12103" formatCode="General">
                  <c:v>3.8085499999999998E-4</c:v>
                </c:pt>
                <c:pt idx="12104" formatCode="General">
                  <c:v>3.8087400000000001E-4</c:v>
                </c:pt>
                <c:pt idx="12105" formatCode="General">
                  <c:v>3.8089200000000003E-4</c:v>
                </c:pt>
                <c:pt idx="12106" formatCode="General">
                  <c:v>3.8090999999999998E-4</c:v>
                </c:pt>
                <c:pt idx="12107" formatCode="General">
                  <c:v>3.8092900000000001E-4</c:v>
                </c:pt>
                <c:pt idx="12108" formatCode="General">
                  <c:v>3.8094700000000002E-4</c:v>
                </c:pt>
                <c:pt idx="12109" formatCode="General">
                  <c:v>3.80966E-4</c:v>
                </c:pt>
                <c:pt idx="12110" formatCode="General">
                  <c:v>3.8098400000000001E-4</c:v>
                </c:pt>
                <c:pt idx="12111" formatCode="General">
                  <c:v>3.8100200000000002E-4</c:v>
                </c:pt>
                <c:pt idx="12112" formatCode="General">
                  <c:v>3.81021E-4</c:v>
                </c:pt>
                <c:pt idx="12113" formatCode="General">
                  <c:v>3.8103900000000001E-4</c:v>
                </c:pt>
                <c:pt idx="12114" formatCode="General">
                  <c:v>3.8105499999999999E-4</c:v>
                </c:pt>
                <c:pt idx="12115" formatCode="General">
                  <c:v>3.8107499999999998E-4</c:v>
                </c:pt>
                <c:pt idx="12116" formatCode="General">
                  <c:v>3.8109500000000002E-4</c:v>
                </c:pt>
                <c:pt idx="12117" formatCode="General">
                  <c:v>3.8111500000000001E-4</c:v>
                </c:pt>
                <c:pt idx="12118" formatCode="General">
                  <c:v>3.8113600000000002E-4</c:v>
                </c:pt>
                <c:pt idx="12119" formatCode="General">
                  <c:v>3.8115600000000001E-4</c:v>
                </c:pt>
                <c:pt idx="12120" formatCode="General">
                  <c:v>3.81176E-4</c:v>
                </c:pt>
                <c:pt idx="12121" formatCode="General">
                  <c:v>3.8119599999999999E-4</c:v>
                </c:pt>
                <c:pt idx="12122" formatCode="General">
                  <c:v>3.81221E-4</c:v>
                </c:pt>
                <c:pt idx="12123" formatCode="General">
                  <c:v>3.8124300000000002E-4</c:v>
                </c:pt>
                <c:pt idx="12124" formatCode="General">
                  <c:v>3.8127300000000001E-4</c:v>
                </c:pt>
                <c:pt idx="12125" formatCode="General">
                  <c:v>3.8130199999999998E-4</c:v>
                </c:pt>
                <c:pt idx="12126" formatCode="General">
                  <c:v>3.8133600000000002E-4</c:v>
                </c:pt>
                <c:pt idx="12127" formatCode="General">
                  <c:v>3.8138400000000002E-4</c:v>
                </c:pt>
                <c:pt idx="12128" formatCode="General">
                  <c:v>3.815E-4</c:v>
                </c:pt>
                <c:pt idx="12129" formatCode="General">
                  <c:v>3.8154699999999998E-4</c:v>
                </c:pt>
                <c:pt idx="12130" formatCode="General">
                  <c:v>3.81586E-4</c:v>
                </c:pt>
                <c:pt idx="12131" formatCode="General">
                  <c:v>3.8162100000000001E-4</c:v>
                </c:pt>
                <c:pt idx="12132" formatCode="General">
                  <c:v>3.8165300000000003E-4</c:v>
                </c:pt>
                <c:pt idx="12133" formatCode="General">
                  <c:v>3.81686E-4</c:v>
                </c:pt>
                <c:pt idx="12134" formatCode="General">
                  <c:v>3.8171400000000001E-4</c:v>
                </c:pt>
                <c:pt idx="12135" formatCode="General">
                  <c:v>3.8173800000000001E-4</c:v>
                </c:pt>
                <c:pt idx="12136" formatCode="General">
                  <c:v>3.8176699999999998E-4</c:v>
                </c:pt>
                <c:pt idx="12137" formatCode="General">
                  <c:v>3.8180000000000001E-4</c:v>
                </c:pt>
                <c:pt idx="12138" formatCode="General">
                  <c:v>3.8182E-4</c:v>
                </c:pt>
                <c:pt idx="12139" formatCode="General">
                  <c:v>3.8185200000000002E-4</c:v>
                </c:pt>
                <c:pt idx="12140" formatCode="General">
                  <c:v>3.8188099999999998E-4</c:v>
                </c:pt>
                <c:pt idx="12141" formatCode="General">
                  <c:v>3.8190899999999999E-4</c:v>
                </c:pt>
                <c:pt idx="12142" formatCode="General">
                  <c:v>3.8194299999999999E-4</c:v>
                </c:pt>
                <c:pt idx="12143" formatCode="General">
                  <c:v>3.8197099999999999E-4</c:v>
                </c:pt>
                <c:pt idx="12144" formatCode="General">
                  <c:v>3.8200400000000002E-4</c:v>
                </c:pt>
                <c:pt idx="12145" formatCode="General">
                  <c:v>3.8204200000000003E-4</c:v>
                </c:pt>
                <c:pt idx="12146" formatCode="General">
                  <c:v>3.82085E-4</c:v>
                </c:pt>
                <c:pt idx="12147" formatCode="General">
                  <c:v>3.8215699999999999E-4</c:v>
                </c:pt>
                <c:pt idx="12148" formatCode="General">
                  <c:v>3.8222799999999997E-4</c:v>
                </c:pt>
                <c:pt idx="12149" formatCode="General">
                  <c:v>3.8226699999999999E-4</c:v>
                </c:pt>
                <c:pt idx="12150" formatCode="General">
                  <c:v>3.8230399999999998E-4</c:v>
                </c:pt>
                <c:pt idx="12151" formatCode="General">
                  <c:v>3.82333E-4</c:v>
                </c:pt>
                <c:pt idx="12152" formatCode="General">
                  <c:v>3.8236299999999998E-4</c:v>
                </c:pt>
                <c:pt idx="12153" formatCode="General">
                  <c:v>3.8239099999999999E-4</c:v>
                </c:pt>
                <c:pt idx="12154" formatCode="General">
                  <c:v>3.82412E-4</c:v>
                </c:pt>
                <c:pt idx="12155" formatCode="General">
                  <c:v>3.82433E-4</c:v>
                </c:pt>
                <c:pt idx="12156" formatCode="General">
                  <c:v>3.8245400000000001E-4</c:v>
                </c:pt>
                <c:pt idx="12157" formatCode="General">
                  <c:v>3.8247500000000001E-4</c:v>
                </c:pt>
                <c:pt idx="12158" formatCode="General">
                  <c:v>3.82495E-4</c:v>
                </c:pt>
                <c:pt idx="12159" formatCode="General">
                  <c:v>3.8251600000000001E-4</c:v>
                </c:pt>
                <c:pt idx="12160" formatCode="General">
                  <c:v>3.8253700000000001E-4</c:v>
                </c:pt>
                <c:pt idx="12161" formatCode="General">
                  <c:v>3.82557E-4</c:v>
                </c:pt>
                <c:pt idx="12162" formatCode="General">
                  <c:v>3.8257699999999999E-4</c:v>
                </c:pt>
                <c:pt idx="12163" formatCode="General">
                  <c:v>3.8259699999999998E-4</c:v>
                </c:pt>
                <c:pt idx="12164" formatCode="General">
                  <c:v>3.8261700000000003E-4</c:v>
                </c:pt>
                <c:pt idx="12165" formatCode="General">
                  <c:v>3.8263700000000002E-4</c:v>
                </c:pt>
                <c:pt idx="12166" formatCode="General">
                  <c:v>3.8265700000000001E-4</c:v>
                </c:pt>
                <c:pt idx="12167" formatCode="General">
                  <c:v>3.8267100000000001E-4</c:v>
                </c:pt>
                <c:pt idx="12168" formatCode="General">
                  <c:v>3.82684E-4</c:v>
                </c:pt>
                <c:pt idx="12169" formatCode="General">
                  <c:v>3.8269699999999999E-4</c:v>
                </c:pt>
                <c:pt idx="12170" formatCode="General">
                  <c:v>3.8271099999999999E-4</c:v>
                </c:pt>
                <c:pt idx="12171" formatCode="General">
                  <c:v>3.8272399999999998E-4</c:v>
                </c:pt>
                <c:pt idx="12172" formatCode="General">
                  <c:v>3.8273700000000002E-4</c:v>
                </c:pt>
                <c:pt idx="12173" formatCode="General">
                  <c:v>3.8275100000000002E-4</c:v>
                </c:pt>
                <c:pt idx="12174" formatCode="General">
                  <c:v>3.8276899999999998E-4</c:v>
                </c:pt>
                <c:pt idx="12175" formatCode="General">
                  <c:v>3.8278800000000001E-4</c:v>
                </c:pt>
                <c:pt idx="12176" formatCode="General">
                  <c:v>3.8280699999999998E-4</c:v>
                </c:pt>
                <c:pt idx="12177" formatCode="General">
                  <c:v>3.8282499999999999E-4</c:v>
                </c:pt>
                <c:pt idx="12178" formatCode="General">
                  <c:v>3.8284400000000002E-4</c:v>
                </c:pt>
                <c:pt idx="12179" formatCode="General">
                  <c:v>3.8286199999999998E-4</c:v>
                </c:pt>
                <c:pt idx="12180" formatCode="General">
                  <c:v>3.8288100000000001E-4</c:v>
                </c:pt>
                <c:pt idx="12181" formatCode="General">
                  <c:v>3.8289900000000002E-4</c:v>
                </c:pt>
                <c:pt idx="12182" formatCode="General">
                  <c:v>3.82918E-4</c:v>
                </c:pt>
                <c:pt idx="12183" formatCode="General">
                  <c:v>3.8293700000000002E-4</c:v>
                </c:pt>
                <c:pt idx="12184" formatCode="General">
                  <c:v>3.8295499999999998E-4</c:v>
                </c:pt>
                <c:pt idx="12185" formatCode="General">
                  <c:v>3.8297400000000001E-4</c:v>
                </c:pt>
                <c:pt idx="12186" formatCode="General">
                  <c:v>3.8299200000000002E-4</c:v>
                </c:pt>
                <c:pt idx="12187" formatCode="General">
                  <c:v>3.83011E-4</c:v>
                </c:pt>
                <c:pt idx="12188" formatCode="General">
                  <c:v>3.8302900000000001E-4</c:v>
                </c:pt>
                <c:pt idx="12189" formatCode="General">
                  <c:v>3.8304799999999998E-4</c:v>
                </c:pt>
                <c:pt idx="12190" formatCode="General">
                  <c:v>3.8306800000000003E-4</c:v>
                </c:pt>
                <c:pt idx="12191" formatCode="General">
                  <c:v>3.83087E-4</c:v>
                </c:pt>
                <c:pt idx="12192" formatCode="General">
                  <c:v>3.8310699999999999E-4</c:v>
                </c:pt>
                <c:pt idx="12193" formatCode="General">
                  <c:v>3.8312600000000002E-4</c:v>
                </c:pt>
                <c:pt idx="12194" formatCode="General">
                  <c:v>3.8314600000000001E-4</c:v>
                </c:pt>
                <c:pt idx="12195" formatCode="General">
                  <c:v>3.83166E-4</c:v>
                </c:pt>
                <c:pt idx="12196" formatCode="General">
                  <c:v>3.8319E-4</c:v>
                </c:pt>
                <c:pt idx="12197" formatCode="General">
                  <c:v>3.8319999999999999E-4</c:v>
                </c:pt>
                <c:pt idx="12198" formatCode="General">
                  <c:v>3.8322399999999999E-4</c:v>
                </c:pt>
                <c:pt idx="12199" formatCode="General">
                  <c:v>3.8324399999999998E-4</c:v>
                </c:pt>
                <c:pt idx="12200" formatCode="General">
                  <c:v>3.8326400000000002E-4</c:v>
                </c:pt>
                <c:pt idx="12201" formatCode="General">
                  <c:v>3.83283E-4</c:v>
                </c:pt>
                <c:pt idx="12202" formatCode="General">
                  <c:v>3.8330299999999999E-4</c:v>
                </c:pt>
                <c:pt idx="12203" formatCode="General">
                  <c:v>3.8332299999999998E-4</c:v>
                </c:pt>
                <c:pt idx="12204" formatCode="General">
                  <c:v>3.83342E-4</c:v>
                </c:pt>
                <c:pt idx="12205" formatCode="General">
                  <c:v>3.8336199999999999E-4</c:v>
                </c:pt>
                <c:pt idx="12206" formatCode="General">
                  <c:v>3.8337899999999999E-4</c:v>
                </c:pt>
                <c:pt idx="12207" formatCode="General">
                  <c:v>3.83397E-4</c:v>
                </c:pt>
                <c:pt idx="12208" formatCode="General">
                  <c:v>3.8341500000000001E-4</c:v>
                </c:pt>
                <c:pt idx="12209" formatCode="General">
                  <c:v>3.8343200000000001E-4</c:v>
                </c:pt>
                <c:pt idx="12210" formatCode="General">
                  <c:v>3.8345000000000002E-4</c:v>
                </c:pt>
                <c:pt idx="12211" formatCode="General">
                  <c:v>3.8346700000000002E-4</c:v>
                </c:pt>
                <c:pt idx="12212" formatCode="General">
                  <c:v>3.8348499999999998E-4</c:v>
                </c:pt>
                <c:pt idx="12213" formatCode="General">
                  <c:v>3.8350199999999997E-4</c:v>
                </c:pt>
                <c:pt idx="12214" formatCode="General">
                  <c:v>3.8351999999999999E-4</c:v>
                </c:pt>
                <c:pt idx="12215" formatCode="General">
                  <c:v>3.83538E-4</c:v>
                </c:pt>
                <c:pt idx="12216" formatCode="General">
                  <c:v>3.83555E-4</c:v>
                </c:pt>
                <c:pt idx="12217" formatCode="General">
                  <c:v>3.8357300000000001E-4</c:v>
                </c:pt>
                <c:pt idx="12218" formatCode="General">
                  <c:v>3.8359000000000001E-4</c:v>
                </c:pt>
                <c:pt idx="12219" formatCode="General">
                  <c:v>3.8360800000000002E-4</c:v>
                </c:pt>
                <c:pt idx="12220" formatCode="General">
                  <c:v>3.8362599999999998E-4</c:v>
                </c:pt>
                <c:pt idx="12221" formatCode="General">
                  <c:v>3.8364999999999997E-4</c:v>
                </c:pt>
                <c:pt idx="12222" formatCode="General">
                  <c:v>3.83669E-4</c:v>
                </c:pt>
                <c:pt idx="12223" formatCode="General">
                  <c:v>3.8369499999999998E-4</c:v>
                </c:pt>
                <c:pt idx="12224" formatCode="General">
                  <c:v>3.8372100000000001E-4</c:v>
                </c:pt>
                <c:pt idx="12225" formatCode="General">
                  <c:v>3.8374600000000002E-4</c:v>
                </c:pt>
                <c:pt idx="12226" formatCode="General">
                  <c:v>3.83772E-4</c:v>
                </c:pt>
                <c:pt idx="12227" formatCode="General">
                  <c:v>3.8379799999999997E-4</c:v>
                </c:pt>
                <c:pt idx="12228" formatCode="General">
                  <c:v>3.8383699999999999E-4</c:v>
                </c:pt>
                <c:pt idx="12229" formatCode="General">
                  <c:v>3.8387799999999999E-4</c:v>
                </c:pt>
                <c:pt idx="12230" formatCode="General">
                  <c:v>3.8400400000000002E-4</c:v>
                </c:pt>
                <c:pt idx="12231" formatCode="General">
                  <c:v>3.8404699999999999E-4</c:v>
                </c:pt>
                <c:pt idx="12232" formatCode="General">
                  <c:v>3.8409199999999999E-4</c:v>
                </c:pt>
                <c:pt idx="12233" formatCode="General">
                  <c:v>3.8412599999999999E-4</c:v>
                </c:pt>
                <c:pt idx="12234" formatCode="General">
                  <c:v>3.8416299999999997E-4</c:v>
                </c:pt>
                <c:pt idx="12235" formatCode="General">
                  <c:v>3.8419499999999999E-4</c:v>
                </c:pt>
                <c:pt idx="12236" formatCode="General">
                  <c:v>3.8422100000000002E-4</c:v>
                </c:pt>
                <c:pt idx="12237" formatCode="General">
                  <c:v>3.8425500000000001E-4</c:v>
                </c:pt>
                <c:pt idx="12238" formatCode="General">
                  <c:v>3.8428600000000001E-4</c:v>
                </c:pt>
                <c:pt idx="12239" formatCode="General">
                  <c:v>3.8430000000000002E-4</c:v>
                </c:pt>
                <c:pt idx="12240" formatCode="General">
                  <c:v>3.8433100000000002E-4</c:v>
                </c:pt>
                <c:pt idx="12241" formatCode="General">
                  <c:v>3.8436399999999999E-4</c:v>
                </c:pt>
                <c:pt idx="12242" formatCode="General">
                  <c:v>3.8438600000000002E-4</c:v>
                </c:pt>
                <c:pt idx="12243" formatCode="General">
                  <c:v>3.8441300000000001E-4</c:v>
                </c:pt>
                <c:pt idx="12244" formatCode="General">
                  <c:v>3.8444599999999998E-4</c:v>
                </c:pt>
                <c:pt idx="12245" formatCode="General">
                  <c:v>3.8447500000000001E-4</c:v>
                </c:pt>
                <c:pt idx="12246" formatCode="General">
                  <c:v>3.8451000000000002E-4</c:v>
                </c:pt>
                <c:pt idx="12247" formatCode="General">
                  <c:v>3.8455500000000002E-4</c:v>
                </c:pt>
                <c:pt idx="12248" formatCode="General">
                  <c:v>3.8461000000000002E-4</c:v>
                </c:pt>
                <c:pt idx="12249" formatCode="General">
                  <c:v>3.8471499999999999E-4</c:v>
                </c:pt>
                <c:pt idx="12250" formatCode="General">
                  <c:v>3.8475899999999998E-4</c:v>
                </c:pt>
                <c:pt idx="12251" formatCode="General">
                  <c:v>3.8479299999999997E-4</c:v>
                </c:pt>
                <c:pt idx="12252" formatCode="General">
                  <c:v>3.84826E-4</c:v>
                </c:pt>
                <c:pt idx="12253" formatCode="General">
                  <c:v>3.8484800000000003E-4</c:v>
                </c:pt>
                <c:pt idx="12254" formatCode="General">
                  <c:v>3.8487100000000001E-4</c:v>
                </c:pt>
                <c:pt idx="12255" formatCode="General">
                  <c:v>3.84898E-4</c:v>
                </c:pt>
                <c:pt idx="12256" formatCode="General">
                  <c:v>3.8492300000000001E-4</c:v>
                </c:pt>
                <c:pt idx="12257" formatCode="General">
                  <c:v>3.8494700000000001E-4</c:v>
                </c:pt>
                <c:pt idx="12258" formatCode="General">
                  <c:v>3.8497200000000003E-4</c:v>
                </c:pt>
                <c:pt idx="12259" formatCode="General">
                  <c:v>3.8499699999999999E-4</c:v>
                </c:pt>
                <c:pt idx="12260" formatCode="General">
                  <c:v>3.8501300000000002E-4</c:v>
                </c:pt>
                <c:pt idx="12261" formatCode="General">
                  <c:v>3.8503000000000002E-4</c:v>
                </c:pt>
                <c:pt idx="12262" formatCode="General">
                  <c:v>3.85046E-4</c:v>
                </c:pt>
                <c:pt idx="12263" formatCode="General">
                  <c:v>3.8506199999999998E-4</c:v>
                </c:pt>
                <c:pt idx="12264" formatCode="General">
                  <c:v>3.8507899999999998E-4</c:v>
                </c:pt>
                <c:pt idx="12265" formatCode="General">
                  <c:v>3.8509500000000001E-4</c:v>
                </c:pt>
                <c:pt idx="12266" formatCode="General">
                  <c:v>3.8511200000000001E-4</c:v>
                </c:pt>
                <c:pt idx="12267" formatCode="General">
                  <c:v>3.8512799999999999E-4</c:v>
                </c:pt>
                <c:pt idx="12268" formatCode="General">
                  <c:v>3.8514400000000002E-4</c:v>
                </c:pt>
                <c:pt idx="12269" formatCode="General">
                  <c:v>3.8516800000000002E-4</c:v>
                </c:pt>
                <c:pt idx="12270" formatCode="General">
                  <c:v>3.8519100000000001E-4</c:v>
                </c:pt>
                <c:pt idx="12271" formatCode="General">
                  <c:v>3.8521399999999999E-4</c:v>
                </c:pt>
                <c:pt idx="12272" formatCode="General">
                  <c:v>3.8523700000000003E-4</c:v>
                </c:pt>
                <c:pt idx="12273" formatCode="General">
                  <c:v>3.8526000000000001E-4</c:v>
                </c:pt>
                <c:pt idx="12274" formatCode="General">
                  <c:v>3.85277E-4</c:v>
                </c:pt>
                <c:pt idx="12275" formatCode="General">
                  <c:v>3.8529599999999998E-4</c:v>
                </c:pt>
                <c:pt idx="12276" formatCode="General">
                  <c:v>3.8531500000000001E-4</c:v>
                </c:pt>
                <c:pt idx="12277" formatCode="General">
                  <c:v>3.8534399999999998E-4</c:v>
                </c:pt>
                <c:pt idx="12278" formatCode="General">
                  <c:v>3.8537199999999998E-4</c:v>
                </c:pt>
                <c:pt idx="12279" formatCode="General">
                  <c:v>3.8540100000000001E-4</c:v>
                </c:pt>
                <c:pt idx="12280" formatCode="General">
                  <c:v>3.8542900000000001E-4</c:v>
                </c:pt>
                <c:pt idx="12281" formatCode="General">
                  <c:v>3.8545799999999998E-4</c:v>
                </c:pt>
                <c:pt idx="12282" formatCode="General">
                  <c:v>3.8548599999999999E-4</c:v>
                </c:pt>
                <c:pt idx="12283" formatCode="General">
                  <c:v>3.8549599999999998E-4</c:v>
                </c:pt>
                <c:pt idx="12284" formatCode="General">
                  <c:v>3.8553399999999999E-4</c:v>
                </c:pt>
                <c:pt idx="12285" formatCode="General">
                  <c:v>3.8557199999999999E-4</c:v>
                </c:pt>
                <c:pt idx="12286" formatCode="General">
                  <c:v>3.8560999999999999E-4</c:v>
                </c:pt>
                <c:pt idx="12287" formatCode="General">
                  <c:v>3.8564799999999999E-4</c:v>
                </c:pt>
                <c:pt idx="12288" formatCode="General">
                  <c:v>3.8569899999999998E-4</c:v>
                </c:pt>
                <c:pt idx="12289" formatCode="General">
                  <c:v>3.8574900000000001E-4</c:v>
                </c:pt>
                <c:pt idx="12290" formatCode="General">
                  <c:v>3.858E-4</c:v>
                </c:pt>
                <c:pt idx="12291" formatCode="General">
                  <c:v>3.8585099999999999E-4</c:v>
                </c:pt>
                <c:pt idx="12292" formatCode="General">
                  <c:v>3.8590100000000002E-4</c:v>
                </c:pt>
                <c:pt idx="12293" formatCode="General">
                  <c:v>3.8593900000000002E-4</c:v>
                </c:pt>
                <c:pt idx="12294" formatCode="General">
                  <c:v>3.8597700000000002E-4</c:v>
                </c:pt>
                <c:pt idx="12295" formatCode="General">
                  <c:v>3.8602200000000003E-4</c:v>
                </c:pt>
                <c:pt idx="12296" formatCode="General">
                  <c:v>3.8605600000000002E-4</c:v>
                </c:pt>
                <c:pt idx="12297" formatCode="General">
                  <c:v>3.8609000000000001E-4</c:v>
                </c:pt>
                <c:pt idx="12298" formatCode="General">
                  <c:v>3.86124E-4</c:v>
                </c:pt>
                <c:pt idx="12299" formatCode="General">
                  <c:v>3.86158E-4</c:v>
                </c:pt>
                <c:pt idx="12300" formatCode="General">
                  <c:v>3.8619199999999999E-4</c:v>
                </c:pt>
                <c:pt idx="12301" formatCode="General">
                  <c:v>3.8622500000000002E-4</c:v>
                </c:pt>
                <c:pt idx="12302" formatCode="General">
                  <c:v>3.8625900000000002E-4</c:v>
                </c:pt>
                <c:pt idx="12303" formatCode="General">
                  <c:v>3.86282E-4</c:v>
                </c:pt>
                <c:pt idx="12304" formatCode="General">
                  <c:v>3.8630400000000002E-4</c:v>
                </c:pt>
                <c:pt idx="12305" formatCode="General">
                  <c:v>3.86327E-4</c:v>
                </c:pt>
                <c:pt idx="12306" formatCode="General">
                  <c:v>3.8635399999999999E-4</c:v>
                </c:pt>
                <c:pt idx="12307" formatCode="General">
                  <c:v>3.8637699999999998E-4</c:v>
                </c:pt>
                <c:pt idx="12308" formatCode="General">
                  <c:v>3.8640099999999998E-4</c:v>
                </c:pt>
                <c:pt idx="12309" formatCode="General">
                  <c:v>3.8642499999999997E-4</c:v>
                </c:pt>
                <c:pt idx="12310" formatCode="General">
                  <c:v>3.8644800000000001E-4</c:v>
                </c:pt>
                <c:pt idx="12311" formatCode="General">
                  <c:v>3.8647200000000001E-4</c:v>
                </c:pt>
                <c:pt idx="12312" formatCode="General">
                  <c:v>3.8649600000000001E-4</c:v>
                </c:pt>
                <c:pt idx="12313" formatCode="General">
                  <c:v>3.8651899999999999E-4</c:v>
                </c:pt>
                <c:pt idx="12314" formatCode="General">
                  <c:v>3.8653500000000003E-4</c:v>
                </c:pt>
                <c:pt idx="12315" formatCode="General">
                  <c:v>3.8655100000000001E-4</c:v>
                </c:pt>
                <c:pt idx="12316" formatCode="General">
                  <c:v>3.8656699999999999E-4</c:v>
                </c:pt>
                <c:pt idx="12317" formatCode="General">
                  <c:v>3.8658300000000002E-4</c:v>
                </c:pt>
                <c:pt idx="12318" formatCode="General">
                  <c:v>3.8660300000000001E-4</c:v>
                </c:pt>
                <c:pt idx="12319" formatCode="General">
                  <c:v>3.8662100000000002E-4</c:v>
                </c:pt>
                <c:pt idx="12320" formatCode="General">
                  <c:v>3.8664E-4</c:v>
                </c:pt>
                <c:pt idx="12321" formatCode="General">
                  <c:v>3.8665900000000003E-4</c:v>
                </c:pt>
                <c:pt idx="12322" formatCode="General">
                  <c:v>3.8667699999999998E-4</c:v>
                </c:pt>
                <c:pt idx="12323" formatCode="General">
                  <c:v>3.8669600000000001E-4</c:v>
                </c:pt>
                <c:pt idx="12324" formatCode="General">
                  <c:v>3.8671400000000002E-4</c:v>
                </c:pt>
                <c:pt idx="12325" formatCode="General">
                  <c:v>3.86733E-4</c:v>
                </c:pt>
                <c:pt idx="12326" formatCode="General">
                  <c:v>3.8675200000000003E-4</c:v>
                </c:pt>
                <c:pt idx="12327" formatCode="General">
                  <c:v>3.8676999999999998E-4</c:v>
                </c:pt>
                <c:pt idx="12328" formatCode="General">
                  <c:v>3.8678900000000001E-4</c:v>
                </c:pt>
                <c:pt idx="12329" formatCode="General">
                  <c:v>3.86809E-4</c:v>
                </c:pt>
                <c:pt idx="12330" formatCode="General">
                  <c:v>3.8682899999999999E-4</c:v>
                </c:pt>
                <c:pt idx="12331" formatCode="General">
                  <c:v>3.8685E-4</c:v>
                </c:pt>
                <c:pt idx="12332" formatCode="General">
                  <c:v>3.8686999999999999E-4</c:v>
                </c:pt>
                <c:pt idx="12333" formatCode="General">
                  <c:v>3.8688999999999998E-4</c:v>
                </c:pt>
                <c:pt idx="12334" formatCode="General">
                  <c:v>3.8691000000000002E-4</c:v>
                </c:pt>
                <c:pt idx="12335" formatCode="General">
                  <c:v>3.8693100000000003E-4</c:v>
                </c:pt>
                <c:pt idx="12336" formatCode="General">
                  <c:v>3.8695100000000002E-4</c:v>
                </c:pt>
                <c:pt idx="12337" formatCode="General">
                  <c:v>3.8697500000000001E-4</c:v>
                </c:pt>
                <c:pt idx="12338" formatCode="General">
                  <c:v>3.86998E-4</c:v>
                </c:pt>
                <c:pt idx="12339" formatCode="General">
                  <c:v>3.87022E-4</c:v>
                </c:pt>
                <c:pt idx="12340" formatCode="General">
                  <c:v>3.8705400000000001E-4</c:v>
                </c:pt>
                <c:pt idx="12341" formatCode="General">
                  <c:v>3.8708999999999998E-4</c:v>
                </c:pt>
                <c:pt idx="12342" formatCode="General">
                  <c:v>3.8712700000000002E-4</c:v>
                </c:pt>
                <c:pt idx="12343" formatCode="General">
                  <c:v>3.8717599999999998E-4</c:v>
                </c:pt>
                <c:pt idx="12344" formatCode="General">
                  <c:v>3.8728999999999999E-4</c:v>
                </c:pt>
                <c:pt idx="12345" formatCode="General">
                  <c:v>3.8734000000000002E-4</c:v>
                </c:pt>
                <c:pt idx="12346" formatCode="General">
                  <c:v>3.87384E-4</c:v>
                </c:pt>
                <c:pt idx="12347" formatCode="General">
                  <c:v>3.8742200000000001E-4</c:v>
                </c:pt>
                <c:pt idx="12348" formatCode="General">
                  <c:v>3.87456E-4</c:v>
                </c:pt>
                <c:pt idx="12349" formatCode="General">
                  <c:v>3.8748800000000001E-4</c:v>
                </c:pt>
                <c:pt idx="12350" formatCode="General">
                  <c:v>3.8752099999999999E-4</c:v>
                </c:pt>
                <c:pt idx="12351" formatCode="General">
                  <c:v>3.8755199999999999E-4</c:v>
                </c:pt>
                <c:pt idx="12352" formatCode="General">
                  <c:v>3.8758E-4</c:v>
                </c:pt>
                <c:pt idx="12353" formatCode="General">
                  <c:v>3.8759999999999999E-4</c:v>
                </c:pt>
                <c:pt idx="12354" formatCode="General">
                  <c:v>3.8762699999999998E-4</c:v>
                </c:pt>
                <c:pt idx="12355" formatCode="General">
                  <c:v>3.8765499999999999E-4</c:v>
                </c:pt>
                <c:pt idx="12356" formatCode="General">
                  <c:v>3.87687E-4</c:v>
                </c:pt>
                <c:pt idx="12357" formatCode="General">
                  <c:v>3.8771900000000002E-4</c:v>
                </c:pt>
                <c:pt idx="12358" formatCode="General">
                  <c:v>3.8775099999999998E-4</c:v>
                </c:pt>
                <c:pt idx="12359" formatCode="General">
                  <c:v>3.8778599999999999E-4</c:v>
                </c:pt>
                <c:pt idx="12360" formatCode="General">
                  <c:v>3.8782399999999999E-4</c:v>
                </c:pt>
                <c:pt idx="12361" formatCode="General">
                  <c:v>3.8787199999999999E-4</c:v>
                </c:pt>
                <c:pt idx="12362" formatCode="General">
                  <c:v>3.8792500000000001E-4</c:v>
                </c:pt>
                <c:pt idx="12363" formatCode="General">
                  <c:v>3.8803200000000001E-4</c:v>
                </c:pt>
                <c:pt idx="12364" formatCode="General">
                  <c:v>3.8807000000000002E-4</c:v>
                </c:pt>
                <c:pt idx="12365" formatCode="General">
                  <c:v>3.8810800000000002E-4</c:v>
                </c:pt>
                <c:pt idx="12366" formatCode="General">
                  <c:v>3.8813900000000002E-4</c:v>
                </c:pt>
                <c:pt idx="12367" formatCode="General">
                  <c:v>3.88169E-4</c:v>
                </c:pt>
                <c:pt idx="12368" formatCode="General">
                  <c:v>3.8819499999999998E-4</c:v>
                </c:pt>
                <c:pt idx="12369" formatCode="General">
                  <c:v>3.8822200000000002E-4</c:v>
                </c:pt>
                <c:pt idx="12370" formatCode="General">
                  <c:v>3.8824900000000002E-4</c:v>
                </c:pt>
                <c:pt idx="12371" formatCode="General">
                  <c:v>3.8827600000000001E-4</c:v>
                </c:pt>
                <c:pt idx="12372" formatCode="General">
                  <c:v>3.8829400000000002E-4</c:v>
                </c:pt>
                <c:pt idx="12373" formatCode="General">
                  <c:v>3.8831199999999998E-4</c:v>
                </c:pt>
                <c:pt idx="12374" formatCode="General">
                  <c:v>3.8833200000000002E-4</c:v>
                </c:pt>
                <c:pt idx="12375" formatCode="General">
                  <c:v>3.88355E-4</c:v>
                </c:pt>
                <c:pt idx="12376" formatCode="General">
                  <c:v>3.8837700000000003E-4</c:v>
                </c:pt>
                <c:pt idx="12377" formatCode="General">
                  <c:v>3.8839400000000002E-4</c:v>
                </c:pt>
                <c:pt idx="12378" formatCode="General">
                  <c:v>3.8841100000000002E-4</c:v>
                </c:pt>
                <c:pt idx="12379" formatCode="General">
                  <c:v>3.8842800000000002E-4</c:v>
                </c:pt>
                <c:pt idx="12380" formatCode="General">
                  <c:v>3.8844500000000001E-4</c:v>
                </c:pt>
                <c:pt idx="12381" formatCode="General">
                  <c:v>3.8846200000000001E-4</c:v>
                </c:pt>
                <c:pt idx="12382" formatCode="General">
                  <c:v>3.8847900000000001E-4</c:v>
                </c:pt>
                <c:pt idx="12383" formatCode="General">
                  <c:v>3.88496E-4</c:v>
                </c:pt>
                <c:pt idx="12384" formatCode="General">
                  <c:v>3.8851499999999998E-4</c:v>
                </c:pt>
                <c:pt idx="12385" formatCode="General">
                  <c:v>3.8853500000000002E-4</c:v>
                </c:pt>
                <c:pt idx="12386" formatCode="General">
                  <c:v>3.8855600000000003E-4</c:v>
                </c:pt>
                <c:pt idx="12387" formatCode="General">
                  <c:v>3.8857600000000001E-4</c:v>
                </c:pt>
                <c:pt idx="12388" formatCode="General">
                  <c:v>3.88596E-4</c:v>
                </c:pt>
                <c:pt idx="12389" formatCode="General">
                  <c:v>3.8861599999999999E-4</c:v>
                </c:pt>
                <c:pt idx="12390" formatCode="General">
                  <c:v>3.88637E-4</c:v>
                </c:pt>
                <c:pt idx="12391" formatCode="General">
                  <c:v>3.8865699999999999E-4</c:v>
                </c:pt>
                <c:pt idx="12392" formatCode="General">
                  <c:v>3.8867699999999998E-4</c:v>
                </c:pt>
                <c:pt idx="12393" formatCode="General">
                  <c:v>3.8869700000000002E-4</c:v>
                </c:pt>
                <c:pt idx="12394" formatCode="General">
                  <c:v>3.8871799999999997E-4</c:v>
                </c:pt>
                <c:pt idx="12395" formatCode="General">
                  <c:v>3.8873500000000002E-4</c:v>
                </c:pt>
                <c:pt idx="12396" formatCode="General">
                  <c:v>3.8875299999999998E-4</c:v>
                </c:pt>
                <c:pt idx="12397" formatCode="General">
                  <c:v>3.8876999999999998E-4</c:v>
                </c:pt>
                <c:pt idx="12398" formatCode="General">
                  <c:v>3.8878799999999999E-4</c:v>
                </c:pt>
                <c:pt idx="12399" formatCode="General">
                  <c:v>3.8881400000000002E-4</c:v>
                </c:pt>
                <c:pt idx="12400" formatCode="General">
                  <c:v>3.8884E-4</c:v>
                </c:pt>
                <c:pt idx="12401" formatCode="General">
                  <c:v>3.8886599999999997E-4</c:v>
                </c:pt>
                <c:pt idx="12402" formatCode="General">
                  <c:v>3.88892E-4</c:v>
                </c:pt>
                <c:pt idx="12403" formatCode="General">
                  <c:v>3.8891899999999999E-4</c:v>
                </c:pt>
                <c:pt idx="12404" formatCode="General">
                  <c:v>3.8894500000000002E-4</c:v>
                </c:pt>
                <c:pt idx="12405" formatCode="General">
                  <c:v>3.88971E-4</c:v>
                </c:pt>
                <c:pt idx="12406" formatCode="General">
                  <c:v>3.8899699999999998E-4</c:v>
                </c:pt>
                <c:pt idx="12407" formatCode="General">
                  <c:v>3.8903100000000002E-4</c:v>
                </c:pt>
                <c:pt idx="12408" formatCode="General">
                  <c:v>3.8906500000000002E-4</c:v>
                </c:pt>
                <c:pt idx="12409" formatCode="General">
                  <c:v>3.8909900000000001E-4</c:v>
                </c:pt>
                <c:pt idx="12410" formatCode="General">
                  <c:v>3.8913199999999999E-4</c:v>
                </c:pt>
                <c:pt idx="12411" formatCode="General">
                  <c:v>3.8916599999999998E-4</c:v>
                </c:pt>
                <c:pt idx="12412" formatCode="General">
                  <c:v>3.8919999999999997E-4</c:v>
                </c:pt>
                <c:pt idx="12413" formatCode="General">
                  <c:v>3.8924499999999998E-4</c:v>
                </c:pt>
                <c:pt idx="12414" formatCode="General">
                  <c:v>3.8928999999999998E-4</c:v>
                </c:pt>
                <c:pt idx="12415" formatCode="General">
                  <c:v>3.8933499999999998E-4</c:v>
                </c:pt>
                <c:pt idx="12416" formatCode="General">
                  <c:v>3.8938599999999997E-4</c:v>
                </c:pt>
                <c:pt idx="12417" formatCode="General">
                  <c:v>3.8944199999999999E-4</c:v>
                </c:pt>
                <c:pt idx="12418" formatCode="General">
                  <c:v>3.8949900000000002E-4</c:v>
                </c:pt>
                <c:pt idx="12419" formatCode="General">
                  <c:v>3.8955499999999998E-4</c:v>
                </c:pt>
                <c:pt idx="12420" formatCode="General">
                  <c:v>3.8961099999999999E-4</c:v>
                </c:pt>
                <c:pt idx="12421" formatCode="General">
                  <c:v>3.8966800000000002E-4</c:v>
                </c:pt>
                <c:pt idx="12422" formatCode="General">
                  <c:v>3.8972399999999998E-4</c:v>
                </c:pt>
                <c:pt idx="12423" formatCode="General">
                  <c:v>3.8978E-4</c:v>
                </c:pt>
                <c:pt idx="12424" formatCode="General">
                  <c:v>3.8985099999999998E-4</c:v>
                </c:pt>
                <c:pt idx="12425" formatCode="General">
                  <c:v>3.8991399999999999E-4</c:v>
                </c:pt>
                <c:pt idx="12426" formatCode="General">
                  <c:v>3.8997800000000003E-4</c:v>
                </c:pt>
                <c:pt idx="12427" formatCode="General">
                  <c:v>3.9006199999999999E-4</c:v>
                </c:pt>
                <c:pt idx="12428" formatCode="General">
                  <c:v>3.9014699999999998E-4</c:v>
                </c:pt>
                <c:pt idx="12429" formatCode="General">
                  <c:v>3.90231E-4</c:v>
                </c:pt>
                <c:pt idx="12430" formatCode="General">
                  <c:v>3.9031599999999998E-4</c:v>
                </c:pt>
                <c:pt idx="12431" formatCode="General">
                  <c:v>3.904E-4</c:v>
                </c:pt>
                <c:pt idx="12432" formatCode="General">
                  <c:v>3.9048499999999999E-4</c:v>
                </c:pt>
                <c:pt idx="12433" formatCode="General">
                  <c:v>3.90596E-4</c:v>
                </c:pt>
                <c:pt idx="12434" formatCode="General">
                  <c:v>3.90706E-4</c:v>
                </c:pt>
                <c:pt idx="12435" formatCode="General">
                  <c:v>3.9081700000000001E-4</c:v>
                </c:pt>
                <c:pt idx="12436" formatCode="General">
                  <c:v>3.9092800000000002E-4</c:v>
                </c:pt>
                <c:pt idx="12437" formatCode="General">
                  <c:v>3.9103899999999998E-4</c:v>
                </c:pt>
                <c:pt idx="12438" formatCode="General">
                  <c:v>3.9114999999999999E-4</c:v>
                </c:pt>
                <c:pt idx="12439" formatCode="General">
                  <c:v>3.9126100000000001E-4</c:v>
                </c:pt>
                <c:pt idx="12440" formatCode="General">
                  <c:v>3.9137200000000002E-4</c:v>
                </c:pt>
                <c:pt idx="12441" formatCode="General">
                  <c:v>3.9151000000000002E-4</c:v>
                </c:pt>
                <c:pt idx="12442" formatCode="General">
                  <c:v>3.9164799999999997E-4</c:v>
                </c:pt>
                <c:pt idx="12443" formatCode="General">
                  <c:v>3.9174000000000001E-4</c:v>
                </c:pt>
                <c:pt idx="12444" formatCode="General">
                  <c:v>3.91832E-4</c:v>
                </c:pt>
                <c:pt idx="12445" formatCode="General">
                  <c:v>3.9192399999999998E-4</c:v>
                </c:pt>
                <c:pt idx="12446" formatCode="General">
                  <c:v>3.9197E-4</c:v>
                </c:pt>
                <c:pt idx="12447" formatCode="General">
                  <c:v>3.9203900000000001E-4</c:v>
                </c:pt>
                <c:pt idx="12448" formatCode="General">
                  <c:v>3.9210800000000001E-4</c:v>
                </c:pt>
                <c:pt idx="12449" formatCode="General">
                  <c:v>3.92159E-4</c:v>
                </c:pt>
                <c:pt idx="12450" formatCode="General">
                  <c:v>3.9220900000000003E-4</c:v>
                </c:pt>
                <c:pt idx="12451" formatCode="General">
                  <c:v>3.9224300000000002E-4</c:v>
                </c:pt>
                <c:pt idx="12452" formatCode="General">
                  <c:v>3.9227700000000001E-4</c:v>
                </c:pt>
                <c:pt idx="12453" formatCode="General">
                  <c:v>3.9230999999999999E-4</c:v>
                </c:pt>
                <c:pt idx="12454" formatCode="General">
                  <c:v>3.9234399999999998E-4</c:v>
                </c:pt>
                <c:pt idx="12455" formatCode="General">
                  <c:v>3.92369E-4</c:v>
                </c:pt>
                <c:pt idx="12456" formatCode="General">
                  <c:v>3.9239500000000003E-4</c:v>
                </c:pt>
                <c:pt idx="12457" formatCode="General">
                  <c:v>3.9241999999999999E-4</c:v>
                </c:pt>
                <c:pt idx="12458" formatCode="General">
                  <c:v>3.92445E-4</c:v>
                </c:pt>
                <c:pt idx="12459" formatCode="General">
                  <c:v>3.9247000000000002E-4</c:v>
                </c:pt>
                <c:pt idx="12460" formatCode="General">
                  <c:v>3.9249599999999999E-4</c:v>
                </c:pt>
                <c:pt idx="12461" formatCode="General">
                  <c:v>3.92521E-4</c:v>
                </c:pt>
                <c:pt idx="12462" formatCode="General">
                  <c:v>3.92538E-4</c:v>
                </c:pt>
                <c:pt idx="12463" formatCode="General">
                  <c:v>3.92555E-4</c:v>
                </c:pt>
                <c:pt idx="12464" formatCode="General">
                  <c:v>3.9257099999999998E-4</c:v>
                </c:pt>
                <c:pt idx="12465" formatCode="General">
                  <c:v>3.9258799999999998E-4</c:v>
                </c:pt>
                <c:pt idx="12466" formatCode="General">
                  <c:v>3.9260500000000003E-4</c:v>
                </c:pt>
                <c:pt idx="12467" formatCode="General">
                  <c:v>3.9262200000000002E-4</c:v>
                </c:pt>
                <c:pt idx="12468" formatCode="General">
                  <c:v>3.9263900000000002E-4</c:v>
                </c:pt>
                <c:pt idx="12469" formatCode="General">
                  <c:v>3.92655E-4</c:v>
                </c:pt>
                <c:pt idx="12470" formatCode="General">
                  <c:v>3.9267099999999998E-4</c:v>
                </c:pt>
                <c:pt idx="12471" formatCode="General">
                  <c:v>3.9268700000000002E-4</c:v>
                </c:pt>
                <c:pt idx="12472" formatCode="General">
                  <c:v>3.9270400000000001E-4</c:v>
                </c:pt>
                <c:pt idx="12473" formatCode="General">
                  <c:v>3.9271999999999999E-4</c:v>
                </c:pt>
                <c:pt idx="12474" formatCode="General">
                  <c:v>3.9273599999999997E-4</c:v>
                </c:pt>
                <c:pt idx="12475" formatCode="General">
                  <c:v>3.9275200000000001E-4</c:v>
                </c:pt>
                <c:pt idx="12476" formatCode="General">
                  <c:v>3.9276799999999999E-4</c:v>
                </c:pt>
                <c:pt idx="12477" formatCode="General">
                  <c:v>3.9278400000000003E-4</c:v>
                </c:pt>
                <c:pt idx="12478" formatCode="General">
                  <c:v>3.9280800000000002E-4</c:v>
                </c:pt>
                <c:pt idx="12479" formatCode="General">
                  <c:v>3.9283299999999998E-4</c:v>
                </c:pt>
                <c:pt idx="12480" formatCode="General">
                  <c:v>3.9285699999999998E-4</c:v>
                </c:pt>
                <c:pt idx="12481" formatCode="General">
                  <c:v>3.9288099999999998E-4</c:v>
                </c:pt>
                <c:pt idx="12482" formatCode="General">
                  <c:v>3.9290499999999998E-4</c:v>
                </c:pt>
                <c:pt idx="12483" formatCode="General">
                  <c:v>3.9292800000000002E-4</c:v>
                </c:pt>
                <c:pt idx="12484" formatCode="General">
                  <c:v>3.92951E-4</c:v>
                </c:pt>
                <c:pt idx="12485" formatCode="General">
                  <c:v>3.9298499999999999E-4</c:v>
                </c:pt>
                <c:pt idx="12486" formatCode="General">
                  <c:v>3.9301899999999999E-4</c:v>
                </c:pt>
                <c:pt idx="12487" formatCode="General">
                  <c:v>3.9305299999999998E-4</c:v>
                </c:pt>
                <c:pt idx="12488" formatCode="General">
                  <c:v>3.9311199999999999E-4</c:v>
                </c:pt>
                <c:pt idx="12489" formatCode="General">
                  <c:v>3.9320400000000003E-4</c:v>
                </c:pt>
                <c:pt idx="12490" formatCode="General">
                  <c:v>3.9324E-4</c:v>
                </c:pt>
                <c:pt idx="12491" formatCode="General">
                  <c:v>3.9327200000000001E-4</c:v>
                </c:pt>
                <c:pt idx="12492" formatCode="General">
                  <c:v>3.9331499999999998E-4</c:v>
                </c:pt>
                <c:pt idx="12493" formatCode="General">
                  <c:v>3.9334299999999999E-4</c:v>
                </c:pt>
                <c:pt idx="12494" formatCode="General">
                  <c:v>3.9336900000000002E-4</c:v>
                </c:pt>
                <c:pt idx="12495" formatCode="General">
                  <c:v>3.9339900000000001E-4</c:v>
                </c:pt>
                <c:pt idx="12496" formatCode="General">
                  <c:v>3.9342499999999998E-4</c:v>
                </c:pt>
                <c:pt idx="12497" formatCode="General">
                  <c:v>3.93457E-4</c:v>
                </c:pt>
                <c:pt idx="12498" formatCode="General">
                  <c:v>3.9348699999999998E-4</c:v>
                </c:pt>
                <c:pt idx="12499" formatCode="General">
                  <c:v>3.9350000000000002E-4</c:v>
                </c:pt>
                <c:pt idx="12500" formatCode="General">
                  <c:v>3.9352799999999998E-4</c:v>
                </c:pt>
                <c:pt idx="12501" formatCode="General">
                  <c:v>3.9356100000000001E-4</c:v>
                </c:pt>
                <c:pt idx="12502" formatCode="General">
                  <c:v>3.93595E-4</c:v>
                </c:pt>
                <c:pt idx="12503" formatCode="General">
                  <c:v>3.9362400000000002E-4</c:v>
                </c:pt>
                <c:pt idx="12504" formatCode="General">
                  <c:v>3.9365800000000002E-4</c:v>
                </c:pt>
                <c:pt idx="12505" formatCode="General">
                  <c:v>3.9368900000000002E-4</c:v>
                </c:pt>
                <c:pt idx="12506" formatCode="General">
                  <c:v>3.9372700000000002E-4</c:v>
                </c:pt>
                <c:pt idx="12507" formatCode="General">
                  <c:v>3.9376100000000001E-4</c:v>
                </c:pt>
                <c:pt idx="12508" formatCode="General">
                  <c:v>3.93819E-4</c:v>
                </c:pt>
                <c:pt idx="12509" formatCode="General">
                  <c:v>3.9392399999999998E-4</c:v>
                </c:pt>
                <c:pt idx="12510" formatCode="General">
                  <c:v>3.9396199999999998E-4</c:v>
                </c:pt>
                <c:pt idx="12511" formatCode="General">
                  <c:v>3.94001E-4</c:v>
                </c:pt>
                <c:pt idx="12512" formatCode="General">
                  <c:v>3.94029E-4</c:v>
                </c:pt>
                <c:pt idx="12513" formatCode="General">
                  <c:v>3.9406E-4</c:v>
                </c:pt>
                <c:pt idx="12514" formatCode="General">
                  <c:v>3.9408800000000001E-4</c:v>
                </c:pt>
                <c:pt idx="12515" formatCode="General">
                  <c:v>3.9410900000000002E-4</c:v>
                </c:pt>
                <c:pt idx="12516" formatCode="General">
                  <c:v>3.9413000000000002E-4</c:v>
                </c:pt>
                <c:pt idx="12517" formatCode="General">
                  <c:v>3.9415099999999997E-4</c:v>
                </c:pt>
                <c:pt idx="12518" formatCode="General">
                  <c:v>3.9417199999999998E-4</c:v>
                </c:pt>
                <c:pt idx="12519" formatCode="General">
                  <c:v>3.9419299999999998E-4</c:v>
                </c:pt>
                <c:pt idx="12520" formatCode="General">
                  <c:v>3.9421399999999999E-4</c:v>
                </c:pt>
                <c:pt idx="12521" formatCode="General">
                  <c:v>3.94235E-4</c:v>
                </c:pt>
                <c:pt idx="12522" formatCode="General">
                  <c:v>3.94256E-4</c:v>
                </c:pt>
                <c:pt idx="12523" formatCode="General">
                  <c:v>3.9427700000000001E-4</c:v>
                </c:pt>
                <c:pt idx="12524" formatCode="General">
                  <c:v>3.9429800000000001E-4</c:v>
                </c:pt>
                <c:pt idx="12525" formatCode="General">
                  <c:v>3.9431900000000002E-4</c:v>
                </c:pt>
                <c:pt idx="12526" formatCode="General">
                  <c:v>3.9434000000000002E-4</c:v>
                </c:pt>
                <c:pt idx="12527" formatCode="General">
                  <c:v>3.9436099999999997E-4</c:v>
                </c:pt>
                <c:pt idx="12528" formatCode="General">
                  <c:v>3.9438199999999998E-4</c:v>
                </c:pt>
                <c:pt idx="12529" formatCode="General">
                  <c:v>3.9440299999999998E-4</c:v>
                </c:pt>
                <c:pt idx="12530" formatCode="General">
                  <c:v>3.9442399999999999E-4</c:v>
                </c:pt>
                <c:pt idx="12531" formatCode="General">
                  <c:v>3.94445E-4</c:v>
                </c:pt>
                <c:pt idx="12532" formatCode="General">
                  <c:v>3.9446700000000002E-4</c:v>
                </c:pt>
                <c:pt idx="12533" formatCode="General">
                  <c:v>3.9448800000000002E-4</c:v>
                </c:pt>
                <c:pt idx="12534" formatCode="General">
                  <c:v>3.9450899999999997E-4</c:v>
                </c:pt>
                <c:pt idx="12535" formatCode="General">
                  <c:v>3.9452999999999998E-4</c:v>
                </c:pt>
                <c:pt idx="12536" formatCode="General">
                  <c:v>3.9455099999999998E-4</c:v>
                </c:pt>
                <c:pt idx="12537" formatCode="General">
                  <c:v>3.9457199999999999E-4</c:v>
                </c:pt>
                <c:pt idx="12538" formatCode="General">
                  <c:v>3.9459299999999999E-4</c:v>
                </c:pt>
                <c:pt idx="12539" formatCode="General">
                  <c:v>3.94614E-4</c:v>
                </c:pt>
                <c:pt idx="12540" formatCode="General">
                  <c:v>3.9464200000000001E-4</c:v>
                </c:pt>
                <c:pt idx="12541" formatCode="General">
                  <c:v>3.9467000000000001E-4</c:v>
                </c:pt>
                <c:pt idx="12542" formatCode="General">
                  <c:v>3.9469800000000002E-4</c:v>
                </c:pt>
                <c:pt idx="12543" formatCode="General">
                  <c:v>3.9472900000000002E-4</c:v>
                </c:pt>
                <c:pt idx="12544" formatCode="General">
                  <c:v>3.9476300000000001E-4</c:v>
                </c:pt>
                <c:pt idx="12545" formatCode="General">
                  <c:v>3.9479599999999999E-4</c:v>
                </c:pt>
                <c:pt idx="12546" formatCode="General">
                  <c:v>3.9484699999999998E-4</c:v>
                </c:pt>
                <c:pt idx="12547" formatCode="General">
                  <c:v>3.949E-4</c:v>
                </c:pt>
                <c:pt idx="12548" formatCode="General">
                  <c:v>3.9495399999999999E-4</c:v>
                </c:pt>
                <c:pt idx="12549" formatCode="General">
                  <c:v>3.9500700000000001E-4</c:v>
                </c:pt>
                <c:pt idx="12550" formatCode="General">
                  <c:v>3.9506099999999999E-4</c:v>
                </c:pt>
                <c:pt idx="12551" formatCode="General">
                  <c:v>3.9511400000000001E-4</c:v>
                </c:pt>
                <c:pt idx="12552" formatCode="General">
                  <c:v>3.9516799999999999E-4</c:v>
                </c:pt>
                <c:pt idx="12553" formatCode="General">
                  <c:v>3.9522100000000002E-4</c:v>
                </c:pt>
                <c:pt idx="12554" formatCode="General">
                  <c:v>3.9525699999999999E-4</c:v>
                </c:pt>
                <c:pt idx="12555" formatCode="General">
                  <c:v>3.9529300000000001E-4</c:v>
                </c:pt>
                <c:pt idx="12556" formatCode="General">
                  <c:v>3.9532800000000002E-4</c:v>
                </c:pt>
                <c:pt idx="12557" formatCode="General">
                  <c:v>3.9536399999999999E-4</c:v>
                </c:pt>
                <c:pt idx="12558" formatCode="General">
                  <c:v>3.9539099999999998E-4</c:v>
                </c:pt>
                <c:pt idx="12559" formatCode="General">
                  <c:v>3.9541700000000001E-4</c:v>
                </c:pt>
                <c:pt idx="12560" formatCode="General">
                  <c:v>3.95444E-4</c:v>
                </c:pt>
                <c:pt idx="12561" formatCode="General">
                  <c:v>3.95471E-4</c:v>
                </c:pt>
                <c:pt idx="12562" formatCode="General">
                  <c:v>3.9549799999999999E-4</c:v>
                </c:pt>
                <c:pt idx="12563" formatCode="General">
                  <c:v>3.9551899999999999E-4</c:v>
                </c:pt>
                <c:pt idx="12564" formatCode="General">
                  <c:v>3.9553899999999998E-4</c:v>
                </c:pt>
                <c:pt idx="12565" formatCode="General">
                  <c:v>3.9555900000000003E-4</c:v>
                </c:pt>
                <c:pt idx="12566" formatCode="General">
                  <c:v>3.9557900000000002E-4</c:v>
                </c:pt>
                <c:pt idx="12567" formatCode="General">
                  <c:v>3.9560000000000002E-4</c:v>
                </c:pt>
                <c:pt idx="12568" formatCode="General">
                  <c:v>3.9562000000000001E-4</c:v>
                </c:pt>
                <c:pt idx="12569" formatCode="General">
                  <c:v>3.9564E-4</c:v>
                </c:pt>
                <c:pt idx="12570" formatCode="General">
                  <c:v>3.9565999999999999E-4</c:v>
                </c:pt>
                <c:pt idx="12571" formatCode="General">
                  <c:v>3.9568099999999999E-4</c:v>
                </c:pt>
                <c:pt idx="12572" formatCode="General">
                  <c:v>3.9570099999999998E-4</c:v>
                </c:pt>
                <c:pt idx="12573" formatCode="General">
                  <c:v>3.9572099999999997E-4</c:v>
                </c:pt>
                <c:pt idx="12574" formatCode="General">
                  <c:v>3.9574100000000002E-4</c:v>
                </c:pt>
                <c:pt idx="12575" formatCode="General">
                  <c:v>3.9576200000000002E-4</c:v>
                </c:pt>
                <c:pt idx="12576" formatCode="General">
                  <c:v>3.9578200000000001E-4</c:v>
                </c:pt>
                <c:pt idx="12577" formatCode="General">
                  <c:v>3.95802E-4</c:v>
                </c:pt>
                <c:pt idx="12578" formatCode="General">
                  <c:v>3.9582199999999999E-4</c:v>
                </c:pt>
                <c:pt idx="12579" formatCode="General">
                  <c:v>3.95843E-4</c:v>
                </c:pt>
                <c:pt idx="12580" formatCode="General">
                  <c:v>3.9586200000000003E-4</c:v>
                </c:pt>
                <c:pt idx="12581" formatCode="General">
                  <c:v>3.95881E-4</c:v>
                </c:pt>
                <c:pt idx="12582" formatCode="General">
                  <c:v>3.9590099999999999E-4</c:v>
                </c:pt>
                <c:pt idx="12583" formatCode="General">
                  <c:v>3.9592000000000002E-4</c:v>
                </c:pt>
                <c:pt idx="12584" formatCode="General">
                  <c:v>3.9593899999999999E-4</c:v>
                </c:pt>
                <c:pt idx="12585" formatCode="General">
                  <c:v>3.9595800000000002E-4</c:v>
                </c:pt>
                <c:pt idx="12586" formatCode="General">
                  <c:v>3.9597699999999999E-4</c:v>
                </c:pt>
                <c:pt idx="12587" formatCode="General">
                  <c:v>3.9600300000000002E-4</c:v>
                </c:pt>
                <c:pt idx="12588" formatCode="General">
                  <c:v>3.96029E-4</c:v>
                </c:pt>
                <c:pt idx="12589" formatCode="General">
                  <c:v>3.9605400000000001E-4</c:v>
                </c:pt>
                <c:pt idx="12590" formatCode="General">
                  <c:v>3.9608299999999998E-4</c:v>
                </c:pt>
                <c:pt idx="12591" formatCode="General">
                  <c:v>3.96112E-4</c:v>
                </c:pt>
                <c:pt idx="12592" formatCode="General">
                  <c:v>3.9615100000000002E-4</c:v>
                </c:pt>
                <c:pt idx="12593" formatCode="General">
                  <c:v>3.9620900000000001E-4</c:v>
                </c:pt>
                <c:pt idx="12594" formatCode="General">
                  <c:v>3.9629999999999998E-4</c:v>
                </c:pt>
                <c:pt idx="12595" formatCode="General">
                  <c:v>3.96353E-4</c:v>
                </c:pt>
                <c:pt idx="12596" formatCode="General">
                  <c:v>3.9639599999999998E-4</c:v>
                </c:pt>
                <c:pt idx="12597" formatCode="General">
                  <c:v>3.9642200000000001E-4</c:v>
                </c:pt>
                <c:pt idx="12598" formatCode="General">
                  <c:v>3.9645799999999998E-4</c:v>
                </c:pt>
                <c:pt idx="12599" formatCode="General">
                  <c:v>3.9649100000000001E-4</c:v>
                </c:pt>
                <c:pt idx="12600" formatCode="General">
                  <c:v>3.9652699999999998E-4</c:v>
                </c:pt>
                <c:pt idx="12601" formatCode="General">
                  <c:v>3.9656000000000001E-4</c:v>
                </c:pt>
                <c:pt idx="12602" formatCode="General">
                  <c:v>3.9659E-4</c:v>
                </c:pt>
                <c:pt idx="12603" formatCode="General">
                  <c:v>3.9660299999999998E-4</c:v>
                </c:pt>
                <c:pt idx="12604" formatCode="General">
                  <c:v>3.9663600000000002E-4</c:v>
                </c:pt>
                <c:pt idx="12605" formatCode="General">
                  <c:v>3.9666899999999999E-4</c:v>
                </c:pt>
                <c:pt idx="12606" formatCode="General">
                  <c:v>3.9669500000000002E-4</c:v>
                </c:pt>
                <c:pt idx="12607" formatCode="General">
                  <c:v>3.9672399999999999E-4</c:v>
                </c:pt>
                <c:pt idx="12608" formatCode="General">
                  <c:v>3.9676000000000002E-4</c:v>
                </c:pt>
                <c:pt idx="12609" formatCode="General">
                  <c:v>3.9679400000000001E-4</c:v>
                </c:pt>
                <c:pt idx="12610" formatCode="General">
                  <c:v>3.9682200000000002E-4</c:v>
                </c:pt>
                <c:pt idx="12611" formatCode="General">
                  <c:v>3.9685600000000001E-4</c:v>
                </c:pt>
                <c:pt idx="12612" formatCode="General">
                  <c:v>3.9689599999999999E-4</c:v>
                </c:pt>
                <c:pt idx="12613" formatCode="General">
                  <c:v>3.9702500000000001E-4</c:v>
                </c:pt>
                <c:pt idx="12614" formatCode="General">
                  <c:v>3.9706600000000001E-4</c:v>
                </c:pt>
                <c:pt idx="12615" formatCode="General">
                  <c:v>3.9709700000000001E-4</c:v>
                </c:pt>
                <c:pt idx="12616" formatCode="General">
                  <c:v>3.9712800000000001E-4</c:v>
                </c:pt>
                <c:pt idx="12617" formatCode="General">
                  <c:v>3.9715799999999999E-4</c:v>
                </c:pt>
                <c:pt idx="12618" formatCode="General">
                  <c:v>3.9718099999999998E-4</c:v>
                </c:pt>
                <c:pt idx="12619" formatCode="General">
                  <c:v>3.9720400000000001E-4</c:v>
                </c:pt>
                <c:pt idx="12620" formatCode="General">
                  <c:v>3.97227E-4</c:v>
                </c:pt>
                <c:pt idx="12621" formatCode="General">
                  <c:v>3.9724999999999998E-4</c:v>
                </c:pt>
                <c:pt idx="12622" formatCode="General">
                  <c:v>3.9727300000000002E-4</c:v>
                </c:pt>
                <c:pt idx="12623" formatCode="General">
                  <c:v>3.9729700000000001E-4</c:v>
                </c:pt>
                <c:pt idx="12624" formatCode="General">
                  <c:v>3.9732E-4</c:v>
                </c:pt>
                <c:pt idx="12625" formatCode="General">
                  <c:v>3.9734299999999998E-4</c:v>
                </c:pt>
                <c:pt idx="12626" formatCode="General">
                  <c:v>3.9736600000000002E-4</c:v>
                </c:pt>
                <c:pt idx="12627" formatCode="General">
                  <c:v>3.9738499999999999E-4</c:v>
                </c:pt>
                <c:pt idx="12628" formatCode="General">
                  <c:v>3.97403E-4</c:v>
                </c:pt>
                <c:pt idx="12629" formatCode="General">
                  <c:v>3.9742299999999999E-4</c:v>
                </c:pt>
                <c:pt idx="12630" formatCode="General">
                  <c:v>3.9744299999999998E-4</c:v>
                </c:pt>
                <c:pt idx="12631" formatCode="General">
                  <c:v>3.9746200000000001E-4</c:v>
                </c:pt>
                <c:pt idx="12632" formatCode="General">
                  <c:v>3.97482E-4</c:v>
                </c:pt>
                <c:pt idx="12633" formatCode="General">
                  <c:v>3.9750199999999999E-4</c:v>
                </c:pt>
                <c:pt idx="12634" formatCode="General">
                  <c:v>3.9752199999999998E-4</c:v>
                </c:pt>
                <c:pt idx="12635" formatCode="General">
                  <c:v>3.9754200000000002E-4</c:v>
                </c:pt>
                <c:pt idx="12636" formatCode="General">
                  <c:v>3.9756900000000001E-4</c:v>
                </c:pt>
                <c:pt idx="12637" formatCode="General">
                  <c:v>3.9759499999999999E-4</c:v>
                </c:pt>
                <c:pt idx="12638" formatCode="General">
                  <c:v>3.9762199999999998E-4</c:v>
                </c:pt>
                <c:pt idx="12639" formatCode="General">
                  <c:v>3.9764899999999997E-4</c:v>
                </c:pt>
                <c:pt idx="12640" formatCode="General">
                  <c:v>3.97675E-4</c:v>
                </c:pt>
                <c:pt idx="12641" formatCode="General">
                  <c:v>3.9769499999999999E-4</c:v>
                </c:pt>
                <c:pt idx="12642" formatCode="General">
                  <c:v>3.9772800000000002E-4</c:v>
                </c:pt>
                <c:pt idx="12643" formatCode="General">
                  <c:v>3.97768E-4</c:v>
                </c:pt>
                <c:pt idx="12644" formatCode="General">
                  <c:v>3.9780799999999998E-4</c:v>
                </c:pt>
                <c:pt idx="12645" formatCode="General">
                  <c:v>3.9784500000000002E-4</c:v>
                </c:pt>
                <c:pt idx="12646" formatCode="General">
                  <c:v>3.9788099999999999E-4</c:v>
                </c:pt>
                <c:pt idx="12647" formatCode="General">
                  <c:v>3.97916E-4</c:v>
                </c:pt>
                <c:pt idx="12648" formatCode="General">
                  <c:v>3.9795100000000001E-4</c:v>
                </c:pt>
                <c:pt idx="12649" formatCode="General">
                  <c:v>3.9798699999999998E-4</c:v>
                </c:pt>
                <c:pt idx="12650" formatCode="General">
                  <c:v>3.9802199999999999E-4</c:v>
                </c:pt>
                <c:pt idx="12651" formatCode="General">
                  <c:v>3.9805800000000002E-4</c:v>
                </c:pt>
                <c:pt idx="12652" formatCode="General">
                  <c:v>3.9809300000000003E-4</c:v>
                </c:pt>
                <c:pt idx="12653" formatCode="General">
                  <c:v>3.98129E-4</c:v>
                </c:pt>
                <c:pt idx="12654" formatCode="General">
                  <c:v>3.98164E-4</c:v>
                </c:pt>
                <c:pt idx="12655" formatCode="General">
                  <c:v>3.9819999999999998E-4</c:v>
                </c:pt>
                <c:pt idx="12656" formatCode="General">
                  <c:v>3.9822799999999998E-4</c:v>
                </c:pt>
                <c:pt idx="12657" formatCode="General">
                  <c:v>3.9825700000000001E-4</c:v>
                </c:pt>
                <c:pt idx="12658" formatCode="General">
                  <c:v>3.9828500000000001E-4</c:v>
                </c:pt>
                <c:pt idx="12659" formatCode="General">
                  <c:v>3.9831300000000002E-4</c:v>
                </c:pt>
                <c:pt idx="12660" formatCode="General">
                  <c:v>3.9833199999999999E-4</c:v>
                </c:pt>
                <c:pt idx="12661" formatCode="General">
                  <c:v>3.9835100000000002E-4</c:v>
                </c:pt>
                <c:pt idx="12662" formatCode="General">
                  <c:v>3.9837E-4</c:v>
                </c:pt>
                <c:pt idx="12663" formatCode="General">
                  <c:v>3.9838900000000002E-4</c:v>
                </c:pt>
                <c:pt idx="12664" formatCode="General">
                  <c:v>3.98408E-4</c:v>
                </c:pt>
                <c:pt idx="12665" formatCode="General">
                  <c:v>3.9842700000000003E-4</c:v>
                </c:pt>
                <c:pt idx="12666" formatCode="General">
                  <c:v>3.98446E-4</c:v>
                </c:pt>
                <c:pt idx="12667" formatCode="General">
                  <c:v>3.9846499999999997E-4</c:v>
                </c:pt>
                <c:pt idx="12668" formatCode="General">
                  <c:v>3.98484E-4</c:v>
                </c:pt>
                <c:pt idx="12669" formatCode="General">
                  <c:v>3.9850299999999998E-4</c:v>
                </c:pt>
                <c:pt idx="12670" formatCode="General">
                  <c:v>3.9852300000000002E-4</c:v>
                </c:pt>
                <c:pt idx="12671" formatCode="General">
                  <c:v>3.9854400000000002E-4</c:v>
                </c:pt>
                <c:pt idx="12672" formatCode="General">
                  <c:v>3.9856400000000001E-4</c:v>
                </c:pt>
                <c:pt idx="12673" formatCode="General">
                  <c:v>3.9858500000000002E-4</c:v>
                </c:pt>
                <c:pt idx="12674" formatCode="General">
                  <c:v>3.9860500000000001E-4</c:v>
                </c:pt>
                <c:pt idx="12675" formatCode="General">
                  <c:v>3.9862600000000002E-4</c:v>
                </c:pt>
                <c:pt idx="12676" formatCode="General">
                  <c:v>3.9864700000000002E-4</c:v>
                </c:pt>
                <c:pt idx="12677" formatCode="General">
                  <c:v>3.9866700000000001E-4</c:v>
                </c:pt>
                <c:pt idx="12678" formatCode="General">
                  <c:v>3.9868800000000002E-4</c:v>
                </c:pt>
                <c:pt idx="12679" formatCode="General">
                  <c:v>3.9870800000000001E-4</c:v>
                </c:pt>
                <c:pt idx="12680" formatCode="General">
                  <c:v>3.9872799999999999E-4</c:v>
                </c:pt>
                <c:pt idx="12681" formatCode="General">
                  <c:v>3.9874499999999999E-4</c:v>
                </c:pt>
                <c:pt idx="12682" formatCode="General">
                  <c:v>3.9876199999999999E-4</c:v>
                </c:pt>
                <c:pt idx="12683" formatCode="General">
                  <c:v>3.9877899999999998E-4</c:v>
                </c:pt>
                <c:pt idx="12684" formatCode="General">
                  <c:v>3.9879599999999998E-4</c:v>
                </c:pt>
                <c:pt idx="12685" formatCode="General">
                  <c:v>3.9881299999999998E-4</c:v>
                </c:pt>
                <c:pt idx="12686" formatCode="General">
                  <c:v>3.9882999999999997E-4</c:v>
                </c:pt>
                <c:pt idx="12687" formatCode="General">
                  <c:v>3.9884700000000003E-4</c:v>
                </c:pt>
                <c:pt idx="12688" formatCode="General">
                  <c:v>3.9885799999999998E-4</c:v>
                </c:pt>
                <c:pt idx="12689" formatCode="General">
                  <c:v>3.9888100000000002E-4</c:v>
                </c:pt>
                <c:pt idx="12690" formatCode="General">
                  <c:v>3.98904E-4</c:v>
                </c:pt>
                <c:pt idx="12691" formatCode="General">
                  <c:v>3.9892900000000002E-4</c:v>
                </c:pt>
                <c:pt idx="12692" formatCode="General">
                  <c:v>3.9895499999999999E-4</c:v>
                </c:pt>
                <c:pt idx="12693" formatCode="General">
                  <c:v>3.9898000000000001E-4</c:v>
                </c:pt>
                <c:pt idx="12694" formatCode="General">
                  <c:v>3.9900599999999998E-4</c:v>
                </c:pt>
                <c:pt idx="12695" formatCode="General">
                  <c:v>3.99031E-4</c:v>
                </c:pt>
                <c:pt idx="12696" formatCode="General">
                  <c:v>3.9905300000000002E-4</c:v>
                </c:pt>
                <c:pt idx="12697" formatCode="General">
                  <c:v>3.9908000000000001E-4</c:v>
                </c:pt>
                <c:pt idx="12698" formatCode="General">
                  <c:v>3.9911900000000003E-4</c:v>
                </c:pt>
                <c:pt idx="12699" formatCode="General">
                  <c:v>3.9916700000000002E-4</c:v>
                </c:pt>
                <c:pt idx="12700" formatCode="General">
                  <c:v>3.9929700000000001E-4</c:v>
                </c:pt>
                <c:pt idx="12701" formatCode="General">
                  <c:v>3.9934299999999997E-4</c:v>
                </c:pt>
                <c:pt idx="12702" formatCode="General">
                  <c:v>3.9938499999999999E-4</c:v>
                </c:pt>
                <c:pt idx="12703" formatCode="General">
                  <c:v>3.9942299999999999E-4</c:v>
                </c:pt>
                <c:pt idx="12704" formatCode="General">
                  <c:v>3.99455E-4</c:v>
                </c:pt>
                <c:pt idx="12705" formatCode="General">
                  <c:v>3.9948199999999999E-4</c:v>
                </c:pt>
                <c:pt idx="12706" formatCode="General">
                  <c:v>3.9950599999999999E-4</c:v>
                </c:pt>
                <c:pt idx="12707" formatCode="General">
                  <c:v>3.9953900000000002E-4</c:v>
                </c:pt>
                <c:pt idx="12708" formatCode="General">
                  <c:v>3.9957399999999998E-4</c:v>
                </c:pt>
                <c:pt idx="12709" formatCode="General">
                  <c:v>3.9960000000000001E-4</c:v>
                </c:pt>
                <c:pt idx="12710" formatCode="General">
                  <c:v>3.9963200000000003E-4</c:v>
                </c:pt>
                <c:pt idx="12711" formatCode="General">
                  <c:v>3.9966099999999999E-4</c:v>
                </c:pt>
                <c:pt idx="12712" formatCode="General">
                  <c:v>3.9968799999999999E-4</c:v>
                </c:pt>
                <c:pt idx="12713" formatCode="General">
                  <c:v>3.9971499999999998E-4</c:v>
                </c:pt>
                <c:pt idx="12714" formatCode="General">
                  <c:v>3.99744E-4</c:v>
                </c:pt>
                <c:pt idx="12715" formatCode="General">
                  <c:v>3.9977600000000002E-4</c:v>
                </c:pt>
                <c:pt idx="12716" formatCode="General">
                  <c:v>3.9981199999999999E-4</c:v>
                </c:pt>
                <c:pt idx="12717" formatCode="General">
                  <c:v>3.99854E-4</c:v>
                </c:pt>
                <c:pt idx="12718" formatCode="General">
                  <c:v>3.9990199999999999E-4</c:v>
                </c:pt>
                <c:pt idx="12719" formatCode="General">
                  <c:v>4.0004199999999998E-4</c:v>
                </c:pt>
                <c:pt idx="12720" formatCode="General">
                  <c:v>4.0008099999999999E-4</c:v>
                </c:pt>
                <c:pt idx="12721" formatCode="General">
                  <c:v>4.0012000000000001E-4</c:v>
                </c:pt>
                <c:pt idx="12722" formatCode="General">
                  <c:v>4.00147E-4</c:v>
                </c:pt>
                <c:pt idx="12723" formatCode="General">
                  <c:v>4.0017699999999999E-4</c:v>
                </c:pt>
                <c:pt idx="12724" formatCode="General">
                  <c:v>4.0020300000000002E-4</c:v>
                </c:pt>
                <c:pt idx="12725" formatCode="General">
                  <c:v>4.0022799999999998E-4</c:v>
                </c:pt>
                <c:pt idx="12726" formatCode="General">
                  <c:v>4.0025400000000001E-4</c:v>
                </c:pt>
                <c:pt idx="12727" formatCode="General">
                  <c:v>4.0027900000000002E-4</c:v>
                </c:pt>
                <c:pt idx="12728" formatCode="General">
                  <c:v>4.0029600000000002E-4</c:v>
                </c:pt>
                <c:pt idx="12729" formatCode="General">
                  <c:v>4.00319E-4</c:v>
                </c:pt>
                <c:pt idx="12730" formatCode="General">
                  <c:v>4.0034199999999998E-4</c:v>
                </c:pt>
                <c:pt idx="12731" formatCode="General">
                  <c:v>4.0035899999999998E-4</c:v>
                </c:pt>
                <c:pt idx="12732" formatCode="General">
                  <c:v>4.0037599999999998E-4</c:v>
                </c:pt>
                <c:pt idx="12733" formatCode="General">
                  <c:v>4.0039299999999997E-4</c:v>
                </c:pt>
                <c:pt idx="12734" formatCode="General">
                  <c:v>4.0041000000000002E-4</c:v>
                </c:pt>
                <c:pt idx="12735" formatCode="General">
                  <c:v>4.0042700000000002E-4</c:v>
                </c:pt>
                <c:pt idx="12736" formatCode="General">
                  <c:v>4.0044400000000002E-4</c:v>
                </c:pt>
                <c:pt idx="12737" formatCode="General">
                  <c:v>4.0046100000000001E-4</c:v>
                </c:pt>
                <c:pt idx="12738" formatCode="General">
                  <c:v>4.0047800000000001E-4</c:v>
                </c:pt>
                <c:pt idx="12739" formatCode="General">
                  <c:v>4.0049900000000002E-4</c:v>
                </c:pt>
                <c:pt idx="12740" formatCode="General">
                  <c:v>4.0051900000000001E-4</c:v>
                </c:pt>
                <c:pt idx="12741" formatCode="General">
                  <c:v>4.0054000000000001E-4</c:v>
                </c:pt>
                <c:pt idx="12742" formatCode="General">
                  <c:v>4.0056E-4</c:v>
                </c:pt>
                <c:pt idx="12743" formatCode="General">
                  <c:v>4.0058100000000001E-4</c:v>
                </c:pt>
                <c:pt idx="12744" formatCode="General">
                  <c:v>4.00601E-4</c:v>
                </c:pt>
                <c:pt idx="12745" formatCode="General">
                  <c:v>4.00622E-4</c:v>
                </c:pt>
                <c:pt idx="12746" formatCode="General">
                  <c:v>4.0064300000000001E-4</c:v>
                </c:pt>
                <c:pt idx="12747" formatCode="General">
                  <c:v>4.00663E-4</c:v>
                </c:pt>
                <c:pt idx="12748" formatCode="General">
                  <c:v>4.00684E-4</c:v>
                </c:pt>
                <c:pt idx="12749" formatCode="General">
                  <c:v>4.0069699999999999E-4</c:v>
                </c:pt>
                <c:pt idx="12750" formatCode="General">
                  <c:v>4.0071399999999999E-4</c:v>
                </c:pt>
                <c:pt idx="12751" formatCode="General">
                  <c:v>4.0073099999999998E-4</c:v>
                </c:pt>
                <c:pt idx="12752" formatCode="General">
                  <c:v>4.0074700000000002E-4</c:v>
                </c:pt>
                <c:pt idx="12753" formatCode="General">
                  <c:v>4.0076400000000001E-4</c:v>
                </c:pt>
                <c:pt idx="12754" formatCode="General">
                  <c:v>4.0077999999999999E-4</c:v>
                </c:pt>
                <c:pt idx="12755" formatCode="General">
                  <c:v>4.0079699999999999E-4</c:v>
                </c:pt>
                <c:pt idx="12756" formatCode="General">
                  <c:v>4.0082200000000001E-4</c:v>
                </c:pt>
                <c:pt idx="12757" formatCode="General">
                  <c:v>4.00846E-4</c:v>
                </c:pt>
                <c:pt idx="12758" formatCode="General">
                  <c:v>4.0087100000000002E-4</c:v>
                </c:pt>
                <c:pt idx="12759" formatCode="General">
                  <c:v>4.0089599999999998E-4</c:v>
                </c:pt>
                <c:pt idx="12760" formatCode="General">
                  <c:v>4.0092099999999999E-4</c:v>
                </c:pt>
                <c:pt idx="12761" formatCode="General">
                  <c:v>4.0094600000000001E-4</c:v>
                </c:pt>
                <c:pt idx="12762" formatCode="General">
                  <c:v>4.00973E-4</c:v>
                </c:pt>
                <c:pt idx="12763" formatCode="General">
                  <c:v>4.0100500000000001E-4</c:v>
                </c:pt>
                <c:pt idx="12764" formatCode="General">
                  <c:v>4.0103699999999998E-4</c:v>
                </c:pt>
                <c:pt idx="12765" formatCode="General">
                  <c:v>4.0106899999999999E-4</c:v>
                </c:pt>
                <c:pt idx="12766" formatCode="General">
                  <c:v>4.0110100000000001E-4</c:v>
                </c:pt>
                <c:pt idx="12767" formatCode="General">
                  <c:v>4.0113300000000002E-4</c:v>
                </c:pt>
                <c:pt idx="12768" formatCode="General">
                  <c:v>4.0116499999999999E-4</c:v>
                </c:pt>
                <c:pt idx="12769" formatCode="General">
                  <c:v>4.01197E-4</c:v>
                </c:pt>
                <c:pt idx="12770" formatCode="General">
                  <c:v>4.0123900000000001E-4</c:v>
                </c:pt>
                <c:pt idx="12771" formatCode="General">
                  <c:v>4.0128199999999998E-4</c:v>
                </c:pt>
                <c:pt idx="12772" formatCode="General">
                  <c:v>4.0131800000000001E-4</c:v>
                </c:pt>
                <c:pt idx="12773" formatCode="General">
                  <c:v>4.0136399999999997E-4</c:v>
                </c:pt>
                <c:pt idx="12774" formatCode="General">
                  <c:v>4.0141100000000001E-4</c:v>
                </c:pt>
                <c:pt idx="12775" formatCode="General">
                  <c:v>4.0145699999999997E-4</c:v>
                </c:pt>
                <c:pt idx="12776" formatCode="General">
                  <c:v>4.0148700000000001E-4</c:v>
                </c:pt>
                <c:pt idx="12777" formatCode="General">
                  <c:v>4.0154900000000001E-4</c:v>
                </c:pt>
                <c:pt idx="12778" formatCode="General">
                  <c:v>4.0161E-4</c:v>
                </c:pt>
                <c:pt idx="12779" formatCode="General">
                  <c:v>4.01672E-4</c:v>
                </c:pt>
                <c:pt idx="12780" formatCode="General">
                  <c:v>4.0173299999999998E-4</c:v>
                </c:pt>
                <c:pt idx="12781" formatCode="General">
                  <c:v>4.0179499999999998E-4</c:v>
                </c:pt>
                <c:pt idx="12782" formatCode="General">
                  <c:v>4.0185900000000002E-4</c:v>
                </c:pt>
                <c:pt idx="12783" formatCode="General">
                  <c:v>4.0192299999999999E-4</c:v>
                </c:pt>
                <c:pt idx="12784" formatCode="General">
                  <c:v>4.0200799999999998E-4</c:v>
                </c:pt>
                <c:pt idx="12785" formatCode="General">
                  <c:v>4.0209300000000001E-4</c:v>
                </c:pt>
                <c:pt idx="12786" formatCode="General">
                  <c:v>4.02178E-4</c:v>
                </c:pt>
                <c:pt idx="12787" formatCode="General">
                  <c:v>4.0226299999999998E-4</c:v>
                </c:pt>
                <c:pt idx="12788" formatCode="General">
                  <c:v>4.0234800000000002E-4</c:v>
                </c:pt>
                <c:pt idx="12789" formatCode="General">
                  <c:v>4.02433E-4</c:v>
                </c:pt>
                <c:pt idx="12790" formatCode="General">
                  <c:v>4.0252300000000001E-4</c:v>
                </c:pt>
                <c:pt idx="12791" formatCode="General">
                  <c:v>4.0261799999999999E-4</c:v>
                </c:pt>
                <c:pt idx="12792" formatCode="General">
                  <c:v>4.0271300000000002E-4</c:v>
                </c:pt>
                <c:pt idx="12793" formatCode="General">
                  <c:v>4.0280699999999998E-4</c:v>
                </c:pt>
                <c:pt idx="12794" formatCode="General">
                  <c:v>4.0290200000000001E-4</c:v>
                </c:pt>
                <c:pt idx="12795" formatCode="General">
                  <c:v>4.0304400000000003E-4</c:v>
                </c:pt>
                <c:pt idx="12796" formatCode="General">
                  <c:v>4.0318599999999998E-4</c:v>
                </c:pt>
                <c:pt idx="12797" formatCode="General">
                  <c:v>4.03318E-4</c:v>
                </c:pt>
                <c:pt idx="12798" formatCode="General">
                  <c:v>4.0344600000000001E-4</c:v>
                </c:pt>
                <c:pt idx="12799" formatCode="General">
                  <c:v>4.0357400000000002E-4</c:v>
                </c:pt>
                <c:pt idx="12800" formatCode="General">
                  <c:v>4.0370199999999998E-4</c:v>
                </c:pt>
                <c:pt idx="12801" formatCode="General">
                  <c:v>4.0382900000000003E-4</c:v>
                </c:pt>
                <c:pt idx="12802" formatCode="General">
                  <c:v>4.0400000000000001E-4</c:v>
                </c:pt>
                <c:pt idx="12803" formatCode="General">
                  <c:v>4.0416999999999997E-4</c:v>
                </c:pt>
                <c:pt idx="12804" formatCode="General">
                  <c:v>4.0434100000000001E-4</c:v>
                </c:pt>
                <c:pt idx="12805" formatCode="General">
                  <c:v>4.0451099999999998E-4</c:v>
                </c:pt>
                <c:pt idx="12806" formatCode="General">
                  <c:v>4.0459699999999998E-4</c:v>
                </c:pt>
                <c:pt idx="12807" formatCode="General">
                  <c:v>4.0472499999999998E-4</c:v>
                </c:pt>
                <c:pt idx="12808" formatCode="General">
                  <c:v>4.0485400000000001E-4</c:v>
                </c:pt>
                <c:pt idx="12809" formatCode="General">
                  <c:v>4.0498299999999998E-4</c:v>
                </c:pt>
                <c:pt idx="12810" formatCode="General">
                  <c:v>4.0511200000000001E-4</c:v>
                </c:pt>
                <c:pt idx="12811" formatCode="General">
                  <c:v>4.0524099999999998E-4</c:v>
                </c:pt>
                <c:pt idx="12812" formatCode="General">
                  <c:v>4.0537E-4</c:v>
                </c:pt>
                <c:pt idx="12813" formatCode="General">
                  <c:v>4.0546700000000001E-4</c:v>
                </c:pt>
                <c:pt idx="12814" formatCode="General">
                  <c:v>4.0556400000000002E-4</c:v>
                </c:pt>
                <c:pt idx="12815" formatCode="General">
                  <c:v>4.0566700000000002E-4</c:v>
                </c:pt>
                <c:pt idx="12816" formatCode="General">
                  <c:v>4.0574399999999998E-4</c:v>
                </c:pt>
                <c:pt idx="12817" formatCode="General">
                  <c:v>4.0582200000000002E-4</c:v>
                </c:pt>
                <c:pt idx="12818" formatCode="General">
                  <c:v>4.0589899999999998E-4</c:v>
                </c:pt>
                <c:pt idx="12819" formatCode="General">
                  <c:v>4.05976E-4</c:v>
                </c:pt>
                <c:pt idx="12820" formatCode="General">
                  <c:v>4.0605399999999999E-4</c:v>
                </c:pt>
                <c:pt idx="12821" formatCode="General">
                  <c:v>4.0611199999999998E-4</c:v>
                </c:pt>
                <c:pt idx="12822" formatCode="General">
                  <c:v>4.0617000000000002E-4</c:v>
                </c:pt>
                <c:pt idx="12823" formatCode="General">
                  <c:v>4.0622800000000001E-4</c:v>
                </c:pt>
                <c:pt idx="12824" formatCode="General">
                  <c:v>4.0627600000000001E-4</c:v>
                </c:pt>
                <c:pt idx="12825" formatCode="General">
                  <c:v>4.0632E-4</c:v>
                </c:pt>
                <c:pt idx="12826" formatCode="General">
                  <c:v>4.0636300000000003E-4</c:v>
                </c:pt>
                <c:pt idx="12827" formatCode="General">
                  <c:v>4.0640700000000001E-4</c:v>
                </c:pt>
                <c:pt idx="12828" formatCode="General">
                  <c:v>4.0644999999999999E-4</c:v>
                </c:pt>
                <c:pt idx="12829" formatCode="General">
                  <c:v>4.0649399999999997E-4</c:v>
                </c:pt>
                <c:pt idx="12830" formatCode="General">
                  <c:v>4.06523E-4</c:v>
                </c:pt>
                <c:pt idx="12831" formatCode="General">
                  <c:v>4.0655200000000002E-4</c:v>
                </c:pt>
                <c:pt idx="12832" formatCode="General">
                  <c:v>4.0658099999999999E-4</c:v>
                </c:pt>
                <c:pt idx="12833" formatCode="General">
                  <c:v>4.0661000000000001E-4</c:v>
                </c:pt>
                <c:pt idx="12834" formatCode="General">
                  <c:v>4.0663899999999998E-4</c:v>
                </c:pt>
                <c:pt idx="12835" formatCode="General">
                  <c:v>4.0665999999999999E-4</c:v>
                </c:pt>
                <c:pt idx="12836" formatCode="General">
                  <c:v>4.0668200000000001E-4</c:v>
                </c:pt>
                <c:pt idx="12837" formatCode="General">
                  <c:v>4.0670399999999997E-4</c:v>
                </c:pt>
                <c:pt idx="12838" formatCode="General">
                  <c:v>4.0672899999999999E-4</c:v>
                </c:pt>
                <c:pt idx="12839" formatCode="General">
                  <c:v>4.06747E-4</c:v>
                </c:pt>
                <c:pt idx="12840" formatCode="General">
                  <c:v>4.06764E-4</c:v>
                </c:pt>
                <c:pt idx="12841" formatCode="General">
                  <c:v>4.0678200000000001E-4</c:v>
                </c:pt>
                <c:pt idx="12842" formatCode="General">
                  <c:v>4.0680000000000002E-4</c:v>
                </c:pt>
                <c:pt idx="12843" formatCode="General">
                  <c:v>4.0681700000000002E-4</c:v>
                </c:pt>
                <c:pt idx="12844" formatCode="General">
                  <c:v>4.0683499999999998E-4</c:v>
                </c:pt>
                <c:pt idx="12845" formatCode="General">
                  <c:v>4.0685299999999999E-4</c:v>
                </c:pt>
                <c:pt idx="12846" formatCode="General">
                  <c:v>4.06871E-4</c:v>
                </c:pt>
                <c:pt idx="12847" formatCode="General">
                  <c:v>4.06888E-4</c:v>
                </c:pt>
                <c:pt idx="12848" formatCode="General">
                  <c:v>4.0690600000000001E-4</c:v>
                </c:pt>
                <c:pt idx="12849" formatCode="General">
                  <c:v>4.0692400000000002E-4</c:v>
                </c:pt>
                <c:pt idx="12850" formatCode="General">
                  <c:v>4.0694100000000002E-4</c:v>
                </c:pt>
                <c:pt idx="12851" formatCode="General">
                  <c:v>4.0695899999999998E-4</c:v>
                </c:pt>
                <c:pt idx="12852" formatCode="General">
                  <c:v>4.0697699999999999E-4</c:v>
                </c:pt>
                <c:pt idx="12853" formatCode="General">
                  <c:v>4.06995E-4</c:v>
                </c:pt>
                <c:pt idx="12854" formatCode="General">
                  <c:v>4.0700900000000001E-4</c:v>
                </c:pt>
                <c:pt idx="12855" formatCode="General">
                  <c:v>4.0702400000000003E-4</c:v>
                </c:pt>
                <c:pt idx="12856" formatCode="General">
                  <c:v>4.0703799999999997E-4</c:v>
                </c:pt>
                <c:pt idx="12857" formatCode="General">
                  <c:v>4.0705299999999999E-4</c:v>
                </c:pt>
                <c:pt idx="12858" formatCode="General">
                  <c:v>4.07067E-4</c:v>
                </c:pt>
                <c:pt idx="12859" formatCode="General">
                  <c:v>4.0708200000000002E-4</c:v>
                </c:pt>
                <c:pt idx="12860" formatCode="General">
                  <c:v>4.0709600000000002E-4</c:v>
                </c:pt>
                <c:pt idx="12861" formatCode="General">
                  <c:v>4.0711099999999999E-4</c:v>
                </c:pt>
                <c:pt idx="12862" formatCode="General">
                  <c:v>4.0712499999999999E-4</c:v>
                </c:pt>
                <c:pt idx="12863" formatCode="General">
                  <c:v>4.0714000000000001E-4</c:v>
                </c:pt>
                <c:pt idx="12864" formatCode="General">
                  <c:v>4.0715400000000001E-4</c:v>
                </c:pt>
                <c:pt idx="12865" formatCode="General">
                  <c:v>4.0716899999999998E-4</c:v>
                </c:pt>
                <c:pt idx="12866" formatCode="General">
                  <c:v>4.0718299999999998E-4</c:v>
                </c:pt>
                <c:pt idx="12867" formatCode="General">
                  <c:v>4.07198E-4</c:v>
                </c:pt>
                <c:pt idx="12868" formatCode="General">
                  <c:v>4.07212E-4</c:v>
                </c:pt>
                <c:pt idx="12869" formatCode="General">
                  <c:v>4.0722700000000002E-4</c:v>
                </c:pt>
                <c:pt idx="12870" formatCode="General">
                  <c:v>4.07246E-4</c:v>
                </c:pt>
                <c:pt idx="12871" formatCode="General">
                  <c:v>4.0726500000000002E-4</c:v>
                </c:pt>
                <c:pt idx="12872" formatCode="General">
                  <c:v>4.0728500000000001E-4</c:v>
                </c:pt>
                <c:pt idx="12873" formatCode="General">
                  <c:v>4.0730399999999999E-4</c:v>
                </c:pt>
                <c:pt idx="12874" formatCode="General">
                  <c:v>4.0732300000000002E-4</c:v>
                </c:pt>
                <c:pt idx="12875" formatCode="General">
                  <c:v>4.0734300000000001E-4</c:v>
                </c:pt>
                <c:pt idx="12876" formatCode="General">
                  <c:v>4.0736199999999998E-4</c:v>
                </c:pt>
                <c:pt idx="12877" formatCode="General">
                  <c:v>4.0738100000000001E-4</c:v>
                </c:pt>
                <c:pt idx="12878" formatCode="General">
                  <c:v>4.0740500000000001E-4</c:v>
                </c:pt>
                <c:pt idx="12879" formatCode="General">
                  <c:v>4.0742799999999999E-4</c:v>
                </c:pt>
                <c:pt idx="12880" formatCode="General">
                  <c:v>4.0745899999999999E-4</c:v>
                </c:pt>
                <c:pt idx="12881" formatCode="General">
                  <c:v>4.0748999999999999E-4</c:v>
                </c:pt>
                <c:pt idx="12882" formatCode="General">
                  <c:v>4.07518E-4</c:v>
                </c:pt>
                <c:pt idx="12883" formatCode="General">
                  <c:v>4.0755700000000001E-4</c:v>
                </c:pt>
                <c:pt idx="12884" formatCode="General">
                  <c:v>4.0762900000000001E-4</c:v>
                </c:pt>
                <c:pt idx="12885" formatCode="General">
                  <c:v>4.0770599999999998E-4</c:v>
                </c:pt>
                <c:pt idx="12886" formatCode="General">
                  <c:v>4.0775300000000001E-4</c:v>
                </c:pt>
                <c:pt idx="12887" formatCode="General">
                  <c:v>4.0779E-4</c:v>
                </c:pt>
                <c:pt idx="12888" formatCode="General">
                  <c:v>4.0782299999999997E-4</c:v>
                </c:pt>
                <c:pt idx="12889" formatCode="General">
                  <c:v>4.0786000000000002E-4</c:v>
                </c:pt>
                <c:pt idx="12890" formatCode="General">
                  <c:v>4.0788899999999998E-4</c:v>
                </c:pt>
                <c:pt idx="12891" formatCode="General">
                  <c:v>4.0792200000000002E-4</c:v>
                </c:pt>
                <c:pt idx="12892" formatCode="General">
                  <c:v>4.0795300000000002E-4</c:v>
                </c:pt>
                <c:pt idx="12893" formatCode="General">
                  <c:v>4.0798700000000001E-4</c:v>
                </c:pt>
                <c:pt idx="12894" formatCode="General">
                  <c:v>4.08E-4</c:v>
                </c:pt>
                <c:pt idx="12895" formatCode="General">
                  <c:v>4.0803299999999997E-4</c:v>
                </c:pt>
                <c:pt idx="12896" formatCode="General">
                  <c:v>4.0805799999999999E-4</c:v>
                </c:pt>
                <c:pt idx="12897" formatCode="General">
                  <c:v>4.08083E-4</c:v>
                </c:pt>
                <c:pt idx="12898" formatCode="General">
                  <c:v>4.0811100000000001E-4</c:v>
                </c:pt>
                <c:pt idx="12899" formatCode="General">
                  <c:v>4.0814399999999999E-4</c:v>
                </c:pt>
                <c:pt idx="12900" formatCode="General">
                  <c:v>4.0818099999999997E-4</c:v>
                </c:pt>
                <c:pt idx="12901" formatCode="General">
                  <c:v>4.08217E-4</c:v>
                </c:pt>
                <c:pt idx="12902" formatCode="General">
                  <c:v>4.0825900000000001E-4</c:v>
                </c:pt>
                <c:pt idx="12903" formatCode="General">
                  <c:v>4.0830700000000001E-4</c:v>
                </c:pt>
                <c:pt idx="12904" formatCode="General">
                  <c:v>4.0842999999999999E-4</c:v>
                </c:pt>
                <c:pt idx="12905" formatCode="General">
                  <c:v>4.0847700000000003E-4</c:v>
                </c:pt>
                <c:pt idx="12906" formatCode="General">
                  <c:v>4.0851599999999999E-4</c:v>
                </c:pt>
                <c:pt idx="12907" formatCode="General">
                  <c:v>4.0854599999999997E-4</c:v>
                </c:pt>
                <c:pt idx="12908" formatCode="General">
                  <c:v>4.0857000000000003E-4</c:v>
                </c:pt>
                <c:pt idx="12909" formatCode="General">
                  <c:v>4.0859499999999999E-4</c:v>
                </c:pt>
                <c:pt idx="12910" formatCode="General">
                  <c:v>4.0862299999999999E-4</c:v>
                </c:pt>
                <c:pt idx="12911" formatCode="General">
                  <c:v>4.0864100000000001E-4</c:v>
                </c:pt>
                <c:pt idx="12912" formatCode="General">
                  <c:v>4.0865900000000002E-4</c:v>
                </c:pt>
                <c:pt idx="12913" formatCode="General">
                  <c:v>4.0867699999999998E-4</c:v>
                </c:pt>
                <c:pt idx="12914" formatCode="General">
                  <c:v>4.0869499999999999E-4</c:v>
                </c:pt>
                <c:pt idx="12915" formatCode="General">
                  <c:v>4.08713E-4</c:v>
                </c:pt>
                <c:pt idx="12916" formatCode="General">
                  <c:v>4.0873500000000002E-4</c:v>
                </c:pt>
                <c:pt idx="12917" formatCode="General">
                  <c:v>4.08754E-4</c:v>
                </c:pt>
                <c:pt idx="12918" formatCode="General">
                  <c:v>4.0877300000000002E-4</c:v>
                </c:pt>
                <c:pt idx="12919" formatCode="General">
                  <c:v>4.0879300000000001E-4</c:v>
                </c:pt>
                <c:pt idx="12920" formatCode="General">
                  <c:v>4.0881199999999999E-4</c:v>
                </c:pt>
                <c:pt idx="12921" formatCode="General">
                  <c:v>4.0883100000000002E-4</c:v>
                </c:pt>
                <c:pt idx="12922" formatCode="General">
                  <c:v>4.0885100000000001E-4</c:v>
                </c:pt>
                <c:pt idx="12923" formatCode="General">
                  <c:v>4.0886999999999998E-4</c:v>
                </c:pt>
                <c:pt idx="12924" formatCode="General">
                  <c:v>4.0888900000000001E-4</c:v>
                </c:pt>
                <c:pt idx="12925" formatCode="General">
                  <c:v>4.08909E-4</c:v>
                </c:pt>
                <c:pt idx="12926" formatCode="General">
                  <c:v>4.0892800000000003E-4</c:v>
                </c:pt>
                <c:pt idx="12927" formatCode="General">
                  <c:v>4.0894400000000001E-4</c:v>
                </c:pt>
                <c:pt idx="12928" formatCode="General">
                  <c:v>4.0895999999999999E-4</c:v>
                </c:pt>
                <c:pt idx="12929" formatCode="General">
                  <c:v>4.0897600000000002E-4</c:v>
                </c:pt>
                <c:pt idx="12930" formatCode="General">
                  <c:v>4.08992E-4</c:v>
                </c:pt>
                <c:pt idx="12931" formatCode="General">
                  <c:v>4.09009E-4</c:v>
                </c:pt>
                <c:pt idx="12932" formatCode="General">
                  <c:v>4.0902499999999998E-4</c:v>
                </c:pt>
                <c:pt idx="12933" formatCode="General">
                  <c:v>4.0904100000000002E-4</c:v>
                </c:pt>
                <c:pt idx="12934" formatCode="General">
                  <c:v>4.09057E-4</c:v>
                </c:pt>
                <c:pt idx="12935" formatCode="General">
                  <c:v>4.0907299999999998E-4</c:v>
                </c:pt>
                <c:pt idx="12936" formatCode="General">
                  <c:v>4.0908900000000001E-4</c:v>
                </c:pt>
                <c:pt idx="12937" formatCode="General">
                  <c:v>4.0910499999999999E-4</c:v>
                </c:pt>
                <c:pt idx="12938" formatCode="General">
                  <c:v>4.0912099999999997E-4</c:v>
                </c:pt>
                <c:pt idx="12939" formatCode="General">
                  <c:v>4.0913700000000001E-4</c:v>
                </c:pt>
                <c:pt idx="12940" formatCode="General">
                  <c:v>4.0915400000000001E-4</c:v>
                </c:pt>
                <c:pt idx="12941" formatCode="General">
                  <c:v>4.0916999999999999E-4</c:v>
                </c:pt>
                <c:pt idx="12942" formatCode="General">
                  <c:v>4.0918600000000002E-4</c:v>
                </c:pt>
                <c:pt idx="12943" formatCode="General">
                  <c:v>4.0920799999999999E-4</c:v>
                </c:pt>
                <c:pt idx="12944" formatCode="General">
                  <c:v>4.0922899999999999E-4</c:v>
                </c:pt>
                <c:pt idx="12945" formatCode="General">
                  <c:v>4.0925100000000002E-4</c:v>
                </c:pt>
                <c:pt idx="12946" formatCode="General">
                  <c:v>4.0927299999999998E-4</c:v>
                </c:pt>
                <c:pt idx="12947" formatCode="General">
                  <c:v>4.09295E-4</c:v>
                </c:pt>
                <c:pt idx="12948" formatCode="General">
                  <c:v>4.0931600000000001E-4</c:v>
                </c:pt>
                <c:pt idx="12949" formatCode="General">
                  <c:v>4.0933099999999997E-4</c:v>
                </c:pt>
                <c:pt idx="12950" formatCode="General">
                  <c:v>4.0936E-4</c:v>
                </c:pt>
                <c:pt idx="12951" formatCode="General">
                  <c:v>4.0938900000000002E-4</c:v>
                </c:pt>
                <c:pt idx="12952" formatCode="General">
                  <c:v>4.0941799999999999E-4</c:v>
                </c:pt>
                <c:pt idx="12953" formatCode="General">
                  <c:v>4.0944700000000001E-4</c:v>
                </c:pt>
                <c:pt idx="12954" formatCode="General">
                  <c:v>4.0947599999999998E-4</c:v>
                </c:pt>
                <c:pt idx="12955" formatCode="General">
                  <c:v>4.09505E-4</c:v>
                </c:pt>
                <c:pt idx="12956" formatCode="General">
                  <c:v>4.0954799999999998E-4</c:v>
                </c:pt>
                <c:pt idx="12957" formatCode="General">
                  <c:v>4.0959200000000002E-4</c:v>
                </c:pt>
                <c:pt idx="12958" formatCode="General">
                  <c:v>4.0963499999999999E-4</c:v>
                </c:pt>
                <c:pt idx="12959" formatCode="General">
                  <c:v>4.0968999999999999E-4</c:v>
                </c:pt>
                <c:pt idx="12960" formatCode="General">
                  <c:v>4.0973000000000002E-4</c:v>
                </c:pt>
                <c:pt idx="12961" formatCode="General">
                  <c:v>4.0978999999999999E-4</c:v>
                </c:pt>
                <c:pt idx="12962" formatCode="General">
                  <c:v>4.0985000000000001E-4</c:v>
                </c:pt>
                <c:pt idx="12963" formatCode="General">
                  <c:v>4.09911E-4</c:v>
                </c:pt>
                <c:pt idx="12964" formatCode="General">
                  <c:v>4.0993099999999999E-4</c:v>
                </c:pt>
                <c:pt idx="12965" formatCode="General">
                  <c:v>4.09987E-4</c:v>
                </c:pt>
                <c:pt idx="12966" formatCode="General">
                  <c:v>4.1003399999999998E-4</c:v>
                </c:pt>
                <c:pt idx="12967" formatCode="General">
                  <c:v>4.1008199999999998E-4</c:v>
                </c:pt>
                <c:pt idx="12968" formatCode="General">
                  <c:v>4.1012999999999998E-4</c:v>
                </c:pt>
                <c:pt idx="12969" formatCode="General">
                  <c:v>4.1017700000000001E-4</c:v>
                </c:pt>
                <c:pt idx="12970" formatCode="General">
                  <c:v>4.1020899999999998E-4</c:v>
                </c:pt>
                <c:pt idx="12971" formatCode="General">
                  <c:v>4.1024099999999999E-4</c:v>
                </c:pt>
                <c:pt idx="12972" formatCode="General">
                  <c:v>4.1027300000000001E-4</c:v>
                </c:pt>
                <c:pt idx="12973" formatCode="General">
                  <c:v>4.1030500000000002E-4</c:v>
                </c:pt>
                <c:pt idx="12974" formatCode="General">
                  <c:v>4.1033600000000002E-4</c:v>
                </c:pt>
                <c:pt idx="12975" formatCode="General">
                  <c:v>4.1036000000000002E-4</c:v>
                </c:pt>
                <c:pt idx="12976" formatCode="General">
                  <c:v>4.1038400000000002E-4</c:v>
                </c:pt>
                <c:pt idx="12977" formatCode="General">
                  <c:v>4.1040800000000002E-4</c:v>
                </c:pt>
                <c:pt idx="12978" formatCode="General">
                  <c:v>4.1043200000000002E-4</c:v>
                </c:pt>
                <c:pt idx="12979" formatCode="General">
                  <c:v>4.1045600000000002E-4</c:v>
                </c:pt>
                <c:pt idx="12980" formatCode="General">
                  <c:v>4.10479E-4</c:v>
                </c:pt>
                <c:pt idx="12981" formatCode="General">
                  <c:v>4.1049700000000001E-4</c:v>
                </c:pt>
                <c:pt idx="12982" formatCode="General">
                  <c:v>4.1051400000000001E-4</c:v>
                </c:pt>
                <c:pt idx="12983" formatCode="General">
                  <c:v>4.1053200000000002E-4</c:v>
                </c:pt>
                <c:pt idx="12984" formatCode="General">
                  <c:v>4.1054900000000002E-4</c:v>
                </c:pt>
                <c:pt idx="12985" formatCode="General">
                  <c:v>4.1056699999999997E-4</c:v>
                </c:pt>
                <c:pt idx="12986" formatCode="General">
                  <c:v>4.1058400000000002E-4</c:v>
                </c:pt>
                <c:pt idx="12987" formatCode="General">
                  <c:v>4.1060199999999998E-4</c:v>
                </c:pt>
                <c:pt idx="12988" formatCode="General">
                  <c:v>4.1061899999999998E-4</c:v>
                </c:pt>
                <c:pt idx="12989" formatCode="General">
                  <c:v>4.1063699999999999E-4</c:v>
                </c:pt>
                <c:pt idx="12990" formatCode="General">
                  <c:v>4.1065399999999999E-4</c:v>
                </c:pt>
                <c:pt idx="12991" formatCode="General">
                  <c:v>4.10672E-4</c:v>
                </c:pt>
                <c:pt idx="12992" formatCode="General">
                  <c:v>4.10689E-4</c:v>
                </c:pt>
                <c:pt idx="12993" formatCode="General">
                  <c:v>4.1070700000000001E-4</c:v>
                </c:pt>
                <c:pt idx="12994" formatCode="General">
                  <c:v>4.1072400000000001E-4</c:v>
                </c:pt>
                <c:pt idx="12995" formatCode="General">
                  <c:v>4.1074200000000002E-4</c:v>
                </c:pt>
                <c:pt idx="12996" formatCode="General">
                  <c:v>4.1075900000000002E-4</c:v>
                </c:pt>
                <c:pt idx="12997" formatCode="General">
                  <c:v>4.1077300000000002E-4</c:v>
                </c:pt>
                <c:pt idx="12998" formatCode="General">
                  <c:v>4.1078799999999998E-4</c:v>
                </c:pt>
                <c:pt idx="12999" formatCode="General">
                  <c:v>4.1080199999999999E-4</c:v>
                </c:pt>
                <c:pt idx="13000" formatCode="General">
                  <c:v>4.1081599999999999E-4</c:v>
                </c:pt>
                <c:pt idx="13001" formatCode="General">
                  <c:v>4.1083100000000001E-4</c:v>
                </c:pt>
                <c:pt idx="13002" formatCode="General">
                  <c:v>4.1084500000000001E-4</c:v>
                </c:pt>
                <c:pt idx="13003" formatCode="General">
                  <c:v>4.1085900000000002E-4</c:v>
                </c:pt>
                <c:pt idx="13004" formatCode="General">
                  <c:v>4.1087399999999998E-4</c:v>
                </c:pt>
                <c:pt idx="13005" formatCode="General">
                  <c:v>4.1088799999999999E-4</c:v>
                </c:pt>
                <c:pt idx="13006" formatCode="General">
                  <c:v>4.1090199999999999E-4</c:v>
                </c:pt>
                <c:pt idx="13007" formatCode="General">
                  <c:v>4.1092400000000001E-4</c:v>
                </c:pt>
                <c:pt idx="13008" formatCode="General">
                  <c:v>4.1094500000000002E-4</c:v>
                </c:pt>
                <c:pt idx="13009" formatCode="General">
                  <c:v>4.1096699999999998E-4</c:v>
                </c:pt>
                <c:pt idx="13010" formatCode="General">
                  <c:v>4.1098799999999999E-4</c:v>
                </c:pt>
                <c:pt idx="13011" formatCode="General">
                  <c:v>4.1100799999999998E-4</c:v>
                </c:pt>
                <c:pt idx="13012" formatCode="General">
                  <c:v>4.1102899999999998E-4</c:v>
                </c:pt>
                <c:pt idx="13013" formatCode="General">
                  <c:v>4.1104899999999997E-4</c:v>
                </c:pt>
                <c:pt idx="13014" formatCode="General">
                  <c:v>4.1106900000000002E-4</c:v>
                </c:pt>
                <c:pt idx="13015" formatCode="General">
                  <c:v>4.1109000000000002E-4</c:v>
                </c:pt>
                <c:pt idx="13016" formatCode="General">
                  <c:v>4.1111000000000001E-4</c:v>
                </c:pt>
                <c:pt idx="13017" formatCode="General">
                  <c:v>4.1114100000000001E-4</c:v>
                </c:pt>
                <c:pt idx="13018" formatCode="General">
                  <c:v>4.1117200000000001E-4</c:v>
                </c:pt>
                <c:pt idx="13019" formatCode="General">
                  <c:v>4.1120700000000002E-4</c:v>
                </c:pt>
                <c:pt idx="13020" formatCode="General">
                  <c:v>4.1124899999999998E-4</c:v>
                </c:pt>
                <c:pt idx="13021" formatCode="General">
                  <c:v>4.1130799999999999E-4</c:v>
                </c:pt>
                <c:pt idx="13022" formatCode="General">
                  <c:v>4.1138999999999998E-4</c:v>
                </c:pt>
                <c:pt idx="13023" formatCode="General">
                  <c:v>4.1144E-4</c:v>
                </c:pt>
                <c:pt idx="13024" formatCode="General">
                  <c:v>4.1148200000000002E-4</c:v>
                </c:pt>
                <c:pt idx="13025" formatCode="General">
                  <c:v>4.1151399999999998E-4</c:v>
                </c:pt>
                <c:pt idx="13026" formatCode="General">
                  <c:v>4.11543E-4</c:v>
                </c:pt>
                <c:pt idx="13027" formatCode="General">
                  <c:v>4.1157800000000001E-4</c:v>
                </c:pt>
                <c:pt idx="13028" formatCode="General">
                  <c:v>4.1160699999999998E-4</c:v>
                </c:pt>
                <c:pt idx="13029" formatCode="General">
                  <c:v>4.1164100000000003E-4</c:v>
                </c:pt>
                <c:pt idx="13030" formatCode="General">
                  <c:v>4.1167299999999999E-4</c:v>
                </c:pt>
                <c:pt idx="13031" formatCode="General">
                  <c:v>4.1169999999999998E-4</c:v>
                </c:pt>
                <c:pt idx="13032" formatCode="General">
                  <c:v>4.1172799999999999E-4</c:v>
                </c:pt>
                <c:pt idx="13033" formatCode="General">
                  <c:v>4.11753E-4</c:v>
                </c:pt>
                <c:pt idx="13034" formatCode="General">
                  <c:v>4.11777E-4</c:v>
                </c:pt>
                <c:pt idx="13035" formatCode="General">
                  <c:v>4.1180200000000001E-4</c:v>
                </c:pt>
                <c:pt idx="13036" formatCode="General">
                  <c:v>4.1183000000000002E-4</c:v>
                </c:pt>
                <c:pt idx="13037" formatCode="General">
                  <c:v>4.1186700000000001E-4</c:v>
                </c:pt>
                <c:pt idx="13038" formatCode="General">
                  <c:v>4.1189900000000002E-4</c:v>
                </c:pt>
                <c:pt idx="13039" formatCode="General">
                  <c:v>4.1193700000000002E-4</c:v>
                </c:pt>
                <c:pt idx="13040" formatCode="General">
                  <c:v>4.1198199999999997E-4</c:v>
                </c:pt>
                <c:pt idx="13041" formatCode="General">
                  <c:v>4.1204600000000001E-4</c:v>
                </c:pt>
                <c:pt idx="13042" formatCode="General">
                  <c:v>4.1213000000000003E-4</c:v>
                </c:pt>
                <c:pt idx="13043" formatCode="General">
                  <c:v>4.1216799999999997E-4</c:v>
                </c:pt>
                <c:pt idx="13044" formatCode="General">
                  <c:v>4.1220599999999998E-4</c:v>
                </c:pt>
                <c:pt idx="13045" formatCode="General">
                  <c:v>4.1223699999999998E-4</c:v>
                </c:pt>
                <c:pt idx="13046" formatCode="General">
                  <c:v>4.1226300000000001E-4</c:v>
                </c:pt>
                <c:pt idx="13047" formatCode="General">
                  <c:v>4.1229E-4</c:v>
                </c:pt>
                <c:pt idx="13048" formatCode="General">
                  <c:v>4.1231699999999999E-4</c:v>
                </c:pt>
                <c:pt idx="13049" formatCode="General">
                  <c:v>4.1234300000000002E-4</c:v>
                </c:pt>
                <c:pt idx="13050" formatCode="General">
                  <c:v>4.1236099999999998E-4</c:v>
                </c:pt>
                <c:pt idx="13051" formatCode="General">
                  <c:v>4.12383E-4</c:v>
                </c:pt>
                <c:pt idx="13052" formatCode="General">
                  <c:v>4.1240599999999998E-4</c:v>
                </c:pt>
                <c:pt idx="13053" formatCode="General">
                  <c:v>4.12428E-4</c:v>
                </c:pt>
                <c:pt idx="13054" formatCode="General">
                  <c:v>4.12445E-4</c:v>
                </c:pt>
                <c:pt idx="13055" formatCode="General">
                  <c:v>4.1246099999999998E-4</c:v>
                </c:pt>
                <c:pt idx="13056" formatCode="General">
                  <c:v>4.1247799999999998E-4</c:v>
                </c:pt>
                <c:pt idx="13057" formatCode="General">
                  <c:v>4.1249499999999997E-4</c:v>
                </c:pt>
                <c:pt idx="13058" formatCode="General">
                  <c:v>4.1251100000000001E-4</c:v>
                </c:pt>
                <c:pt idx="13059" formatCode="General">
                  <c:v>4.12528E-4</c:v>
                </c:pt>
                <c:pt idx="13060" formatCode="General">
                  <c:v>4.1254699999999998E-4</c:v>
                </c:pt>
                <c:pt idx="13061" formatCode="General">
                  <c:v>4.1256300000000001E-4</c:v>
                </c:pt>
                <c:pt idx="13062" formatCode="General">
                  <c:v>4.1257899999999999E-4</c:v>
                </c:pt>
                <c:pt idx="13063" formatCode="General">
                  <c:v>4.1259499999999998E-4</c:v>
                </c:pt>
                <c:pt idx="13064" formatCode="General">
                  <c:v>4.1261100000000001E-4</c:v>
                </c:pt>
                <c:pt idx="13065" formatCode="General">
                  <c:v>4.1262699999999999E-4</c:v>
                </c:pt>
                <c:pt idx="13066" formatCode="General">
                  <c:v>4.1264200000000001E-4</c:v>
                </c:pt>
                <c:pt idx="13067" formatCode="General">
                  <c:v>4.1265799999999999E-4</c:v>
                </c:pt>
                <c:pt idx="13068" formatCode="General">
                  <c:v>4.1267400000000003E-4</c:v>
                </c:pt>
                <c:pt idx="13069" formatCode="General">
                  <c:v>4.1269000000000001E-4</c:v>
                </c:pt>
                <c:pt idx="13070" formatCode="General">
                  <c:v>4.1270599999999999E-4</c:v>
                </c:pt>
                <c:pt idx="13071" formatCode="General">
                  <c:v>4.1272200000000002E-4</c:v>
                </c:pt>
                <c:pt idx="13072" formatCode="General">
                  <c:v>4.12738E-4</c:v>
                </c:pt>
                <c:pt idx="13073" formatCode="General">
                  <c:v>4.1275399999999999E-4</c:v>
                </c:pt>
                <c:pt idx="13074" formatCode="General">
                  <c:v>4.1277000000000002E-4</c:v>
                </c:pt>
                <c:pt idx="13075" formatCode="General">
                  <c:v>4.12786E-4</c:v>
                </c:pt>
                <c:pt idx="13076" formatCode="General">
                  <c:v>4.1280499999999998E-4</c:v>
                </c:pt>
                <c:pt idx="13077" formatCode="General">
                  <c:v>4.1282299999999999E-4</c:v>
                </c:pt>
                <c:pt idx="13078" formatCode="General">
                  <c:v>4.12841E-4</c:v>
                </c:pt>
                <c:pt idx="13079" formatCode="General">
                  <c:v>4.1285900000000001E-4</c:v>
                </c:pt>
                <c:pt idx="13080" formatCode="General">
                  <c:v>4.1287700000000002E-4</c:v>
                </c:pt>
                <c:pt idx="13081" formatCode="General">
                  <c:v>4.1289499999999998E-4</c:v>
                </c:pt>
                <c:pt idx="13082" formatCode="General">
                  <c:v>4.12913E-4</c:v>
                </c:pt>
                <c:pt idx="13083" formatCode="General">
                  <c:v>4.1293100000000001E-4</c:v>
                </c:pt>
                <c:pt idx="13084" formatCode="General">
                  <c:v>4.12948E-4</c:v>
                </c:pt>
                <c:pt idx="13085" formatCode="General">
                  <c:v>4.12972E-4</c:v>
                </c:pt>
                <c:pt idx="13086" formatCode="General">
                  <c:v>4.12996E-4</c:v>
                </c:pt>
                <c:pt idx="13087" formatCode="General">
                  <c:v>4.1302E-4</c:v>
                </c:pt>
                <c:pt idx="13088" formatCode="General">
                  <c:v>4.13044E-4</c:v>
                </c:pt>
                <c:pt idx="13089" formatCode="General">
                  <c:v>4.13068E-4</c:v>
                </c:pt>
                <c:pt idx="13090" formatCode="General">
                  <c:v>4.1309099999999998E-4</c:v>
                </c:pt>
                <c:pt idx="13091" formatCode="General">
                  <c:v>4.1311499999999998E-4</c:v>
                </c:pt>
                <c:pt idx="13092" formatCode="General">
                  <c:v>4.13151E-4</c:v>
                </c:pt>
                <c:pt idx="13093" formatCode="General">
                  <c:v>4.1318700000000003E-4</c:v>
                </c:pt>
                <c:pt idx="13094" formatCode="General">
                  <c:v>4.1322400000000001E-4</c:v>
                </c:pt>
                <c:pt idx="13095" formatCode="General">
                  <c:v>4.13261E-4</c:v>
                </c:pt>
                <c:pt idx="13096" formatCode="General">
                  <c:v>4.1329799999999999E-4</c:v>
                </c:pt>
                <c:pt idx="13097" formatCode="General">
                  <c:v>4.1333500000000003E-4</c:v>
                </c:pt>
                <c:pt idx="13098" formatCode="General">
                  <c:v>4.1337200000000001E-4</c:v>
                </c:pt>
                <c:pt idx="13099" formatCode="General">
                  <c:v>4.13409E-4</c:v>
                </c:pt>
                <c:pt idx="13100" formatCode="General">
                  <c:v>4.1343400000000001E-4</c:v>
                </c:pt>
                <c:pt idx="13101" formatCode="General">
                  <c:v>4.1345900000000003E-4</c:v>
                </c:pt>
                <c:pt idx="13102" formatCode="General">
                  <c:v>4.1348300000000003E-4</c:v>
                </c:pt>
                <c:pt idx="13103" formatCode="General">
                  <c:v>4.1350799999999999E-4</c:v>
                </c:pt>
                <c:pt idx="13104" formatCode="General">
                  <c:v>4.13533E-4</c:v>
                </c:pt>
                <c:pt idx="13105" formatCode="General">
                  <c:v>4.13557E-4</c:v>
                </c:pt>
                <c:pt idx="13106" formatCode="General">
                  <c:v>4.13581E-4</c:v>
                </c:pt>
                <c:pt idx="13107" formatCode="General">
                  <c:v>4.1360300000000002E-4</c:v>
                </c:pt>
                <c:pt idx="13108" formatCode="General">
                  <c:v>4.13626E-4</c:v>
                </c:pt>
                <c:pt idx="13109" formatCode="General">
                  <c:v>4.1364800000000002E-4</c:v>
                </c:pt>
                <c:pt idx="13110" formatCode="General">
                  <c:v>4.1366900000000003E-4</c:v>
                </c:pt>
                <c:pt idx="13111" formatCode="General">
                  <c:v>4.1368900000000002E-4</c:v>
                </c:pt>
                <c:pt idx="13112" formatCode="General">
                  <c:v>4.1370799999999999E-4</c:v>
                </c:pt>
                <c:pt idx="13113" formatCode="General">
                  <c:v>4.1372799999999998E-4</c:v>
                </c:pt>
                <c:pt idx="13114" formatCode="General">
                  <c:v>4.1374700000000001E-4</c:v>
                </c:pt>
                <c:pt idx="13115" formatCode="General">
                  <c:v>4.13767E-4</c:v>
                </c:pt>
                <c:pt idx="13116" formatCode="General">
                  <c:v>4.1378699999999999E-4</c:v>
                </c:pt>
                <c:pt idx="13117" formatCode="General">
                  <c:v>4.1380600000000002E-4</c:v>
                </c:pt>
                <c:pt idx="13118" formatCode="General">
                  <c:v>4.1382600000000001E-4</c:v>
                </c:pt>
                <c:pt idx="13119" formatCode="General">
                  <c:v>4.1384499999999998E-4</c:v>
                </c:pt>
                <c:pt idx="13120" formatCode="General">
                  <c:v>4.1386500000000002E-4</c:v>
                </c:pt>
                <c:pt idx="13121" formatCode="General">
                  <c:v>4.1388500000000001E-4</c:v>
                </c:pt>
                <c:pt idx="13122" formatCode="General">
                  <c:v>4.1390399999999999E-4</c:v>
                </c:pt>
                <c:pt idx="13123" formatCode="General">
                  <c:v>4.1392399999999998E-4</c:v>
                </c:pt>
                <c:pt idx="13124" formatCode="General">
                  <c:v>4.13943E-4</c:v>
                </c:pt>
                <c:pt idx="13125" formatCode="General">
                  <c:v>4.1396299999999999E-4</c:v>
                </c:pt>
                <c:pt idx="13126" formatCode="General">
                  <c:v>4.13984E-4</c:v>
                </c:pt>
                <c:pt idx="13127" formatCode="General">
                  <c:v>4.1400600000000002E-4</c:v>
                </c:pt>
                <c:pt idx="13128" formatCode="General">
                  <c:v>4.14029E-4</c:v>
                </c:pt>
                <c:pt idx="13129" formatCode="General">
                  <c:v>4.1406199999999998E-4</c:v>
                </c:pt>
                <c:pt idx="13130" formatCode="General">
                  <c:v>4.1409599999999997E-4</c:v>
                </c:pt>
                <c:pt idx="13131" formatCode="General">
                  <c:v>4.1413000000000002E-4</c:v>
                </c:pt>
                <c:pt idx="13132" formatCode="General">
                  <c:v>4.1418100000000001E-4</c:v>
                </c:pt>
                <c:pt idx="13133" formatCode="General">
                  <c:v>4.1428899999999998E-4</c:v>
                </c:pt>
                <c:pt idx="13134" formatCode="General">
                  <c:v>4.1432900000000001E-4</c:v>
                </c:pt>
                <c:pt idx="13135" formatCode="General">
                  <c:v>4.1436400000000002E-4</c:v>
                </c:pt>
                <c:pt idx="13136" formatCode="General">
                  <c:v>4.1440800000000001E-4</c:v>
                </c:pt>
                <c:pt idx="13137" formatCode="General">
                  <c:v>4.1443900000000001E-4</c:v>
                </c:pt>
                <c:pt idx="13138" formatCode="General">
                  <c:v>4.14466E-4</c:v>
                </c:pt>
                <c:pt idx="13139" formatCode="General">
                  <c:v>4.1449599999999998E-4</c:v>
                </c:pt>
                <c:pt idx="13140" formatCode="General">
                  <c:v>4.1452299999999997E-4</c:v>
                </c:pt>
                <c:pt idx="13141" formatCode="General">
                  <c:v>4.1455700000000002E-4</c:v>
                </c:pt>
                <c:pt idx="13142" formatCode="General">
                  <c:v>4.1458700000000001E-4</c:v>
                </c:pt>
                <c:pt idx="13143" formatCode="General">
                  <c:v>4.1459800000000002E-4</c:v>
                </c:pt>
                <c:pt idx="13144" formatCode="General">
                  <c:v>4.14628E-4</c:v>
                </c:pt>
                <c:pt idx="13145" formatCode="General">
                  <c:v>4.1466099999999998E-4</c:v>
                </c:pt>
                <c:pt idx="13146" formatCode="General">
                  <c:v>4.1469500000000003E-4</c:v>
                </c:pt>
                <c:pt idx="13147" formatCode="General">
                  <c:v>4.14724E-4</c:v>
                </c:pt>
                <c:pt idx="13148" formatCode="General">
                  <c:v>4.1475799999999999E-4</c:v>
                </c:pt>
                <c:pt idx="13149" formatCode="General">
                  <c:v>4.1478799999999997E-4</c:v>
                </c:pt>
                <c:pt idx="13150" formatCode="General">
                  <c:v>4.1482599999999998E-4</c:v>
                </c:pt>
                <c:pt idx="13151" formatCode="General">
                  <c:v>4.1486099999999998E-4</c:v>
                </c:pt>
                <c:pt idx="13152" formatCode="General">
                  <c:v>4.1491800000000001E-4</c:v>
                </c:pt>
                <c:pt idx="13153" formatCode="General">
                  <c:v>4.1503299999999998E-4</c:v>
                </c:pt>
                <c:pt idx="13154" formatCode="General">
                  <c:v>4.1508000000000002E-4</c:v>
                </c:pt>
                <c:pt idx="13155" formatCode="General">
                  <c:v>4.1511899999999998E-4</c:v>
                </c:pt>
                <c:pt idx="13156" formatCode="General">
                  <c:v>4.1515200000000001E-4</c:v>
                </c:pt>
                <c:pt idx="13157" formatCode="General">
                  <c:v>4.1518000000000002E-4</c:v>
                </c:pt>
                <c:pt idx="13158" formatCode="General">
                  <c:v>4.1520800000000003E-4</c:v>
                </c:pt>
                <c:pt idx="13159" formatCode="General">
                  <c:v>4.1522899999999998E-4</c:v>
                </c:pt>
                <c:pt idx="13160" formatCode="General">
                  <c:v>4.1524999999999998E-4</c:v>
                </c:pt>
                <c:pt idx="13161" formatCode="General">
                  <c:v>4.1527099999999999E-4</c:v>
                </c:pt>
                <c:pt idx="13162" formatCode="General">
                  <c:v>4.1529199999999999E-4</c:v>
                </c:pt>
                <c:pt idx="13163" formatCode="General">
                  <c:v>4.15313E-4</c:v>
                </c:pt>
                <c:pt idx="13164" formatCode="General">
                  <c:v>4.15334E-4</c:v>
                </c:pt>
                <c:pt idx="13165" formatCode="General">
                  <c:v>4.1535500000000001E-4</c:v>
                </c:pt>
                <c:pt idx="13166" formatCode="General">
                  <c:v>4.1537399999999998E-4</c:v>
                </c:pt>
                <c:pt idx="13167" formatCode="General">
                  <c:v>4.1539300000000001E-4</c:v>
                </c:pt>
                <c:pt idx="13168" formatCode="General">
                  <c:v>4.1541199999999999E-4</c:v>
                </c:pt>
                <c:pt idx="13169" formatCode="General">
                  <c:v>4.1543100000000001E-4</c:v>
                </c:pt>
                <c:pt idx="13170" formatCode="General">
                  <c:v>4.1544999999999999E-4</c:v>
                </c:pt>
                <c:pt idx="13171" formatCode="General">
                  <c:v>4.1546900000000002E-4</c:v>
                </c:pt>
                <c:pt idx="13172" formatCode="General">
                  <c:v>4.1548799999999999E-4</c:v>
                </c:pt>
                <c:pt idx="13173" formatCode="General">
                  <c:v>4.1550700000000002E-4</c:v>
                </c:pt>
                <c:pt idx="13174" formatCode="General">
                  <c:v>4.1552499999999998E-4</c:v>
                </c:pt>
                <c:pt idx="13175" formatCode="General">
                  <c:v>4.15544E-4</c:v>
                </c:pt>
                <c:pt idx="13176" formatCode="General">
                  <c:v>4.1556299999999998E-4</c:v>
                </c:pt>
                <c:pt idx="13177" formatCode="General">
                  <c:v>4.1558200000000001E-4</c:v>
                </c:pt>
                <c:pt idx="13178" formatCode="General">
                  <c:v>4.1560099999999998E-4</c:v>
                </c:pt>
                <c:pt idx="13179" formatCode="General">
                  <c:v>4.1562000000000001E-4</c:v>
                </c:pt>
                <c:pt idx="13180" formatCode="General">
                  <c:v>4.1563899999999998E-4</c:v>
                </c:pt>
                <c:pt idx="13181" formatCode="General">
                  <c:v>4.1565800000000001E-4</c:v>
                </c:pt>
                <c:pt idx="13182" formatCode="General">
                  <c:v>4.1567699999999998E-4</c:v>
                </c:pt>
                <c:pt idx="13183" formatCode="General">
                  <c:v>4.15702E-4</c:v>
                </c:pt>
                <c:pt idx="13184" formatCode="General">
                  <c:v>4.1572700000000001E-4</c:v>
                </c:pt>
                <c:pt idx="13185" formatCode="General">
                  <c:v>4.1575200000000003E-4</c:v>
                </c:pt>
                <c:pt idx="13186" formatCode="General">
                  <c:v>4.1577600000000003E-4</c:v>
                </c:pt>
                <c:pt idx="13187" formatCode="General">
                  <c:v>4.1579799999999999E-4</c:v>
                </c:pt>
                <c:pt idx="13188" formatCode="General">
                  <c:v>4.1583199999999999E-4</c:v>
                </c:pt>
                <c:pt idx="13189" formatCode="General">
                  <c:v>4.1586599999999998E-4</c:v>
                </c:pt>
                <c:pt idx="13190" formatCode="General">
                  <c:v>4.1589900000000001E-4</c:v>
                </c:pt>
                <c:pt idx="13191" formatCode="General">
                  <c:v>4.15933E-4</c:v>
                </c:pt>
                <c:pt idx="13192" formatCode="General">
                  <c:v>4.1596599999999998E-4</c:v>
                </c:pt>
                <c:pt idx="13193" formatCode="General">
                  <c:v>4.1601099999999998E-4</c:v>
                </c:pt>
                <c:pt idx="13194" formatCode="General">
                  <c:v>4.1605599999999999E-4</c:v>
                </c:pt>
                <c:pt idx="13195" formatCode="General">
                  <c:v>4.1612300000000001E-4</c:v>
                </c:pt>
                <c:pt idx="13196" formatCode="General">
                  <c:v>4.1618999999999998E-4</c:v>
                </c:pt>
                <c:pt idx="13197" formatCode="General">
                  <c:v>4.1625800000000003E-4</c:v>
                </c:pt>
                <c:pt idx="13198" formatCode="General">
                  <c:v>4.1634700000000002E-4</c:v>
                </c:pt>
                <c:pt idx="13199" formatCode="General">
                  <c:v>4.1643700000000002E-4</c:v>
                </c:pt>
                <c:pt idx="13200" formatCode="General">
                  <c:v>4.1648199999999997E-4</c:v>
                </c:pt>
                <c:pt idx="13201" formatCode="General">
                  <c:v>4.1659599999999998E-4</c:v>
                </c:pt>
                <c:pt idx="13202" formatCode="General">
                  <c:v>4.1670999999999999E-4</c:v>
                </c:pt>
                <c:pt idx="13203" formatCode="General">
                  <c:v>4.1682500000000001E-4</c:v>
                </c:pt>
                <c:pt idx="13204" formatCode="General">
                  <c:v>4.1690999999999999E-4</c:v>
                </c:pt>
                <c:pt idx="13205" formatCode="General">
                  <c:v>4.1699599999999999E-4</c:v>
                </c:pt>
                <c:pt idx="13206" formatCode="General">
                  <c:v>4.1708199999999999E-4</c:v>
                </c:pt>
                <c:pt idx="13207" formatCode="General">
                  <c:v>4.1713900000000002E-4</c:v>
                </c:pt>
                <c:pt idx="13208" formatCode="General">
                  <c:v>4.1719599999999999E-4</c:v>
                </c:pt>
                <c:pt idx="13209" formatCode="General">
                  <c:v>4.1725300000000002E-4</c:v>
                </c:pt>
                <c:pt idx="13210" formatCode="General">
                  <c:v>4.1731E-4</c:v>
                </c:pt>
                <c:pt idx="13211" formatCode="General">
                  <c:v>4.1735299999999997E-4</c:v>
                </c:pt>
                <c:pt idx="13212" formatCode="General">
                  <c:v>4.17396E-4</c:v>
                </c:pt>
                <c:pt idx="13213" formatCode="General">
                  <c:v>4.1743900000000003E-4</c:v>
                </c:pt>
                <c:pt idx="13214" formatCode="General">
                  <c:v>4.1746699999999998E-4</c:v>
                </c:pt>
                <c:pt idx="13215" formatCode="General">
                  <c:v>4.1749499999999999E-4</c:v>
                </c:pt>
                <c:pt idx="13216" formatCode="General">
                  <c:v>4.1752299999999999E-4</c:v>
                </c:pt>
                <c:pt idx="13217" formatCode="General">
                  <c:v>4.1755200000000002E-4</c:v>
                </c:pt>
                <c:pt idx="13218" formatCode="General">
                  <c:v>4.1757300000000002E-4</c:v>
                </c:pt>
                <c:pt idx="13219" formatCode="General">
                  <c:v>4.1759399999999997E-4</c:v>
                </c:pt>
                <c:pt idx="13220" formatCode="General">
                  <c:v>4.1761499999999998E-4</c:v>
                </c:pt>
                <c:pt idx="13221" formatCode="General">
                  <c:v>4.17637E-4</c:v>
                </c:pt>
                <c:pt idx="13222" formatCode="General">
                  <c:v>4.17658E-4</c:v>
                </c:pt>
                <c:pt idx="13223" formatCode="General">
                  <c:v>4.1767900000000001E-4</c:v>
                </c:pt>
                <c:pt idx="13224" formatCode="General">
                  <c:v>4.1770000000000002E-4</c:v>
                </c:pt>
                <c:pt idx="13225" formatCode="General">
                  <c:v>4.1772199999999998E-4</c:v>
                </c:pt>
                <c:pt idx="13226" formatCode="General">
                  <c:v>4.1774299999999999E-4</c:v>
                </c:pt>
                <c:pt idx="13227" formatCode="General">
                  <c:v>4.1776399999999999E-4</c:v>
                </c:pt>
                <c:pt idx="13228" formatCode="General">
                  <c:v>4.17785E-4</c:v>
                </c:pt>
                <c:pt idx="13229" formatCode="General">
                  <c:v>4.17806E-4</c:v>
                </c:pt>
                <c:pt idx="13230" formatCode="General">
                  <c:v>4.1782800000000003E-4</c:v>
                </c:pt>
                <c:pt idx="13231" formatCode="General">
                  <c:v>4.1784199999999997E-4</c:v>
                </c:pt>
                <c:pt idx="13232" formatCode="General">
                  <c:v>4.1785699999999999E-4</c:v>
                </c:pt>
                <c:pt idx="13233" formatCode="General">
                  <c:v>4.1787200000000001E-4</c:v>
                </c:pt>
                <c:pt idx="13234" formatCode="General">
                  <c:v>4.1788799999999999E-4</c:v>
                </c:pt>
                <c:pt idx="13235" formatCode="General">
                  <c:v>4.1790300000000001E-4</c:v>
                </c:pt>
                <c:pt idx="13236" formatCode="General">
                  <c:v>4.1791899999999999E-4</c:v>
                </c:pt>
                <c:pt idx="13237" formatCode="General">
                  <c:v>4.1793499999999998E-4</c:v>
                </c:pt>
                <c:pt idx="13238" formatCode="General">
                  <c:v>4.1794999999999999E-4</c:v>
                </c:pt>
                <c:pt idx="13239" formatCode="General">
                  <c:v>4.1796599999999998E-4</c:v>
                </c:pt>
                <c:pt idx="13240" formatCode="General">
                  <c:v>4.1798099999999999E-4</c:v>
                </c:pt>
                <c:pt idx="13241" formatCode="General">
                  <c:v>4.1799699999999998E-4</c:v>
                </c:pt>
                <c:pt idx="13242" formatCode="General">
                  <c:v>4.18012E-4</c:v>
                </c:pt>
                <c:pt idx="13243" formatCode="General">
                  <c:v>4.1802799999999998E-4</c:v>
                </c:pt>
                <c:pt idx="13244" formatCode="General">
                  <c:v>4.1804400000000001E-4</c:v>
                </c:pt>
                <c:pt idx="13245" formatCode="General">
                  <c:v>4.1805899999999998E-4</c:v>
                </c:pt>
                <c:pt idx="13246" formatCode="General">
                  <c:v>4.1808200000000001E-4</c:v>
                </c:pt>
                <c:pt idx="13247" formatCode="General">
                  <c:v>4.1809799999999999E-4</c:v>
                </c:pt>
                <c:pt idx="13248" formatCode="General">
                  <c:v>4.1812000000000002E-4</c:v>
                </c:pt>
                <c:pt idx="13249" formatCode="General">
                  <c:v>4.1814199999999998E-4</c:v>
                </c:pt>
                <c:pt idx="13250" formatCode="General">
                  <c:v>4.18164E-4</c:v>
                </c:pt>
                <c:pt idx="13251" formatCode="General">
                  <c:v>4.1818600000000002E-4</c:v>
                </c:pt>
                <c:pt idx="13252" formatCode="General">
                  <c:v>4.1820799999999999E-4</c:v>
                </c:pt>
                <c:pt idx="13253" formatCode="General">
                  <c:v>4.1823099999999997E-4</c:v>
                </c:pt>
                <c:pt idx="13254" formatCode="General">
                  <c:v>4.1826400000000001E-4</c:v>
                </c:pt>
                <c:pt idx="13255" formatCode="General">
                  <c:v>4.18298E-4</c:v>
                </c:pt>
                <c:pt idx="13256" formatCode="General">
                  <c:v>4.1833799999999998E-4</c:v>
                </c:pt>
                <c:pt idx="13257" formatCode="General">
                  <c:v>4.1838599999999997E-4</c:v>
                </c:pt>
                <c:pt idx="13258" formatCode="General">
                  <c:v>4.1849200000000002E-4</c:v>
                </c:pt>
                <c:pt idx="13259" formatCode="General">
                  <c:v>4.1854000000000001E-4</c:v>
                </c:pt>
                <c:pt idx="13260" formatCode="General">
                  <c:v>4.1858100000000001E-4</c:v>
                </c:pt>
                <c:pt idx="13261" formatCode="General">
                  <c:v>4.1861699999999998E-4</c:v>
                </c:pt>
                <c:pt idx="13262" formatCode="General">
                  <c:v>4.1864799999999998E-4</c:v>
                </c:pt>
                <c:pt idx="13263" formatCode="General">
                  <c:v>4.1868E-4</c:v>
                </c:pt>
                <c:pt idx="13264" formatCode="General">
                  <c:v>4.1870900000000002E-4</c:v>
                </c:pt>
                <c:pt idx="13265" formatCode="General">
                  <c:v>4.18742E-4</c:v>
                </c:pt>
                <c:pt idx="13266" formatCode="General">
                  <c:v>4.18773E-4</c:v>
                </c:pt>
                <c:pt idx="13267" formatCode="General">
                  <c:v>4.1879999999999999E-4</c:v>
                </c:pt>
                <c:pt idx="13268" formatCode="General">
                  <c:v>4.18828E-4</c:v>
                </c:pt>
                <c:pt idx="13269" formatCode="General">
                  <c:v>4.1886199999999999E-4</c:v>
                </c:pt>
                <c:pt idx="13270" formatCode="General">
                  <c:v>4.1889599999999998E-4</c:v>
                </c:pt>
                <c:pt idx="13271" formatCode="General">
                  <c:v>4.1892299999999997E-4</c:v>
                </c:pt>
                <c:pt idx="13272" formatCode="General">
                  <c:v>4.1895600000000001E-4</c:v>
                </c:pt>
                <c:pt idx="13273" formatCode="General">
                  <c:v>4.1898599999999999E-4</c:v>
                </c:pt>
                <c:pt idx="13274" formatCode="General">
                  <c:v>4.1902200000000001E-4</c:v>
                </c:pt>
                <c:pt idx="13275" formatCode="General">
                  <c:v>4.19066E-4</c:v>
                </c:pt>
                <c:pt idx="13276" formatCode="General">
                  <c:v>4.1912200000000002E-4</c:v>
                </c:pt>
                <c:pt idx="13277" formatCode="General">
                  <c:v>4.1922999999999998E-4</c:v>
                </c:pt>
                <c:pt idx="13278" formatCode="General">
                  <c:v>4.1927099999999998E-4</c:v>
                </c:pt>
                <c:pt idx="13279" formatCode="General">
                  <c:v>4.1930599999999999E-4</c:v>
                </c:pt>
                <c:pt idx="13280" formatCode="General">
                  <c:v>4.19341E-4</c:v>
                </c:pt>
                <c:pt idx="13281" formatCode="General">
                  <c:v>4.1936399999999998E-4</c:v>
                </c:pt>
                <c:pt idx="13282" formatCode="General">
                  <c:v>4.1938700000000001E-4</c:v>
                </c:pt>
                <c:pt idx="13283" formatCode="General">
                  <c:v>4.1941E-4</c:v>
                </c:pt>
                <c:pt idx="13284" formatCode="General">
                  <c:v>4.1943299999999998E-4</c:v>
                </c:pt>
                <c:pt idx="13285" formatCode="General">
                  <c:v>4.1945699999999998E-4</c:v>
                </c:pt>
                <c:pt idx="13286" formatCode="General">
                  <c:v>4.1948000000000002E-4</c:v>
                </c:pt>
                <c:pt idx="13287" formatCode="General">
                  <c:v>4.19503E-4</c:v>
                </c:pt>
                <c:pt idx="13288" formatCode="General">
                  <c:v>4.19527E-4</c:v>
                </c:pt>
                <c:pt idx="13289" formatCode="General">
                  <c:v>4.1954999999999998E-4</c:v>
                </c:pt>
                <c:pt idx="13290" formatCode="General">
                  <c:v>4.1957300000000002E-4</c:v>
                </c:pt>
                <c:pt idx="13291" formatCode="General">
                  <c:v>4.19589E-4</c:v>
                </c:pt>
                <c:pt idx="13292" formatCode="General">
                  <c:v>4.1960499999999998E-4</c:v>
                </c:pt>
                <c:pt idx="13293" formatCode="General">
                  <c:v>4.1962E-4</c:v>
                </c:pt>
                <c:pt idx="13294" formatCode="General">
                  <c:v>4.1963599999999998E-4</c:v>
                </c:pt>
                <c:pt idx="13295" formatCode="General">
                  <c:v>4.19651E-4</c:v>
                </c:pt>
                <c:pt idx="13296" formatCode="General">
                  <c:v>4.1966699999999998E-4</c:v>
                </c:pt>
                <c:pt idx="13297" formatCode="General">
                  <c:v>4.19682E-4</c:v>
                </c:pt>
                <c:pt idx="13298" formatCode="General">
                  <c:v>4.1969799999999998E-4</c:v>
                </c:pt>
                <c:pt idx="13299" formatCode="General">
                  <c:v>4.1971599999999999E-4</c:v>
                </c:pt>
                <c:pt idx="13300" formatCode="General">
                  <c:v>4.1973599999999998E-4</c:v>
                </c:pt>
                <c:pt idx="13301" formatCode="General">
                  <c:v>4.1975500000000001E-4</c:v>
                </c:pt>
                <c:pt idx="13302" formatCode="General">
                  <c:v>4.19775E-4</c:v>
                </c:pt>
                <c:pt idx="13303" formatCode="General">
                  <c:v>4.1979499999999999E-4</c:v>
                </c:pt>
                <c:pt idx="13304" formatCode="General">
                  <c:v>4.1981499999999998E-4</c:v>
                </c:pt>
                <c:pt idx="13305" formatCode="General">
                  <c:v>4.1983500000000002E-4</c:v>
                </c:pt>
                <c:pt idx="13306" formatCode="General">
                  <c:v>4.19854E-4</c:v>
                </c:pt>
                <c:pt idx="13307" formatCode="General">
                  <c:v>4.1987399999999999E-4</c:v>
                </c:pt>
                <c:pt idx="13308" formatCode="General">
                  <c:v>4.1989399999999997E-4</c:v>
                </c:pt>
                <c:pt idx="13309" formatCode="General">
                  <c:v>4.1991400000000002E-4</c:v>
                </c:pt>
                <c:pt idx="13310" formatCode="General">
                  <c:v>4.1993400000000001E-4</c:v>
                </c:pt>
                <c:pt idx="13311" formatCode="General">
                  <c:v>4.1995299999999998E-4</c:v>
                </c:pt>
                <c:pt idx="13312" formatCode="General">
                  <c:v>4.1998300000000002E-4</c:v>
                </c:pt>
                <c:pt idx="13313" formatCode="General">
                  <c:v>4.2001300000000001E-4</c:v>
                </c:pt>
                <c:pt idx="13314" formatCode="General">
                  <c:v>4.20037E-4</c:v>
                </c:pt>
                <c:pt idx="13315" formatCode="General">
                  <c:v>4.2006500000000001E-4</c:v>
                </c:pt>
                <c:pt idx="13316" formatCode="General">
                  <c:v>4.2009399999999998E-4</c:v>
                </c:pt>
                <c:pt idx="13317" formatCode="General">
                  <c:v>4.2013599999999999E-4</c:v>
                </c:pt>
                <c:pt idx="13318" formatCode="General">
                  <c:v>4.20178E-4</c:v>
                </c:pt>
                <c:pt idx="13319" formatCode="General">
                  <c:v>4.2022099999999997E-4</c:v>
                </c:pt>
                <c:pt idx="13320" formatCode="General">
                  <c:v>4.2024899999999998E-4</c:v>
                </c:pt>
                <c:pt idx="13321" formatCode="General">
                  <c:v>4.2030600000000001E-4</c:v>
                </c:pt>
                <c:pt idx="13322" formatCode="General">
                  <c:v>4.2036299999999999E-4</c:v>
                </c:pt>
                <c:pt idx="13323" formatCode="General">
                  <c:v>4.20419E-4</c:v>
                </c:pt>
                <c:pt idx="13324" formatCode="General">
                  <c:v>4.2047599999999998E-4</c:v>
                </c:pt>
                <c:pt idx="13325" formatCode="General">
                  <c:v>4.2054599999999999E-4</c:v>
                </c:pt>
                <c:pt idx="13326" formatCode="General">
                  <c:v>4.2061600000000001E-4</c:v>
                </c:pt>
                <c:pt idx="13327" formatCode="General">
                  <c:v>4.2066899999999998E-4</c:v>
                </c:pt>
                <c:pt idx="13328" formatCode="General">
                  <c:v>4.2072099999999999E-4</c:v>
                </c:pt>
                <c:pt idx="13329" formatCode="General">
                  <c:v>4.2077400000000001E-4</c:v>
                </c:pt>
                <c:pt idx="13330" formatCode="General">
                  <c:v>4.2082699999999997E-4</c:v>
                </c:pt>
                <c:pt idx="13331" formatCode="General">
                  <c:v>4.2087899999999998E-4</c:v>
                </c:pt>
                <c:pt idx="13332" formatCode="General">
                  <c:v>4.20932E-4</c:v>
                </c:pt>
                <c:pt idx="13333" formatCode="General">
                  <c:v>4.2098500000000002E-4</c:v>
                </c:pt>
                <c:pt idx="13334" formatCode="General">
                  <c:v>4.2103699999999997E-4</c:v>
                </c:pt>
                <c:pt idx="13335" formatCode="General">
                  <c:v>4.2107199999999998E-4</c:v>
                </c:pt>
                <c:pt idx="13336" formatCode="General">
                  <c:v>4.2110699999999999E-4</c:v>
                </c:pt>
                <c:pt idx="13337" formatCode="General">
                  <c:v>4.21142E-4</c:v>
                </c:pt>
                <c:pt idx="13338" formatCode="General">
                  <c:v>4.2117700000000001E-4</c:v>
                </c:pt>
                <c:pt idx="13339" formatCode="General">
                  <c:v>4.2121200000000002E-4</c:v>
                </c:pt>
                <c:pt idx="13340" formatCode="General">
                  <c:v>4.2124699999999997E-4</c:v>
                </c:pt>
                <c:pt idx="13341" formatCode="General">
                  <c:v>4.2127000000000001E-4</c:v>
                </c:pt>
                <c:pt idx="13342" formatCode="General">
                  <c:v>4.2129400000000001E-4</c:v>
                </c:pt>
                <c:pt idx="13343" formatCode="General">
                  <c:v>4.2131699999999999E-4</c:v>
                </c:pt>
                <c:pt idx="13344" formatCode="General">
                  <c:v>4.2133999999999997E-4</c:v>
                </c:pt>
                <c:pt idx="13345" formatCode="General">
                  <c:v>4.2136300000000001E-4</c:v>
                </c:pt>
                <c:pt idx="13346" formatCode="General">
                  <c:v>4.2138700000000001E-4</c:v>
                </c:pt>
                <c:pt idx="13347" formatCode="General">
                  <c:v>4.2140999999999999E-4</c:v>
                </c:pt>
                <c:pt idx="13348" formatCode="General">
                  <c:v>4.21428E-4</c:v>
                </c:pt>
                <c:pt idx="13349" formatCode="General">
                  <c:v>4.2144600000000002E-4</c:v>
                </c:pt>
                <c:pt idx="13350" formatCode="General">
                  <c:v>4.2146399999999997E-4</c:v>
                </c:pt>
                <c:pt idx="13351" formatCode="General">
                  <c:v>4.2148199999999999E-4</c:v>
                </c:pt>
                <c:pt idx="13352" formatCode="General">
                  <c:v>4.215E-4</c:v>
                </c:pt>
                <c:pt idx="13353" formatCode="General">
                  <c:v>4.2151800000000001E-4</c:v>
                </c:pt>
                <c:pt idx="13354" formatCode="General">
                  <c:v>4.2153500000000001E-4</c:v>
                </c:pt>
                <c:pt idx="13355" formatCode="General">
                  <c:v>4.2155300000000002E-4</c:v>
                </c:pt>
                <c:pt idx="13356" formatCode="General">
                  <c:v>4.2157099999999998E-4</c:v>
                </c:pt>
                <c:pt idx="13357" formatCode="General">
                  <c:v>4.2158899999999999E-4</c:v>
                </c:pt>
                <c:pt idx="13358" formatCode="General">
                  <c:v>4.21607E-4</c:v>
                </c:pt>
                <c:pt idx="13359" formatCode="General">
                  <c:v>4.2162500000000002E-4</c:v>
                </c:pt>
                <c:pt idx="13360" formatCode="General">
                  <c:v>4.2164299999999997E-4</c:v>
                </c:pt>
                <c:pt idx="13361" formatCode="General">
                  <c:v>4.2166099999999999E-4</c:v>
                </c:pt>
                <c:pt idx="13362" formatCode="General">
                  <c:v>4.21679E-4</c:v>
                </c:pt>
                <c:pt idx="13363" formatCode="General">
                  <c:v>4.2169700000000001E-4</c:v>
                </c:pt>
                <c:pt idx="13364" formatCode="General">
                  <c:v>4.2171500000000002E-4</c:v>
                </c:pt>
                <c:pt idx="13365" formatCode="General">
                  <c:v>4.21734E-4</c:v>
                </c:pt>
                <c:pt idx="13366" formatCode="General">
                  <c:v>4.2175300000000003E-4</c:v>
                </c:pt>
                <c:pt idx="13367" formatCode="General">
                  <c:v>4.21772E-4</c:v>
                </c:pt>
                <c:pt idx="13368" formatCode="General">
                  <c:v>4.2179099999999997E-4</c:v>
                </c:pt>
                <c:pt idx="13369" formatCode="General">
                  <c:v>4.2181E-4</c:v>
                </c:pt>
                <c:pt idx="13370" formatCode="General">
                  <c:v>4.2182800000000001E-4</c:v>
                </c:pt>
                <c:pt idx="13371" formatCode="General">
                  <c:v>4.2184699999999999E-4</c:v>
                </c:pt>
                <c:pt idx="13372" formatCode="General">
                  <c:v>4.2186600000000002E-4</c:v>
                </c:pt>
                <c:pt idx="13373" formatCode="General">
                  <c:v>4.2188499999999999E-4</c:v>
                </c:pt>
                <c:pt idx="13374" formatCode="General">
                  <c:v>4.2189700000000002E-4</c:v>
                </c:pt>
                <c:pt idx="13375" formatCode="General">
                  <c:v>4.2191700000000001E-4</c:v>
                </c:pt>
                <c:pt idx="13376" formatCode="General">
                  <c:v>4.21937E-4</c:v>
                </c:pt>
                <c:pt idx="13377" formatCode="General">
                  <c:v>4.21958E-4</c:v>
                </c:pt>
                <c:pt idx="13378" formatCode="General">
                  <c:v>4.2197799999999999E-4</c:v>
                </c:pt>
                <c:pt idx="13379" formatCode="General">
                  <c:v>4.2199799999999998E-4</c:v>
                </c:pt>
                <c:pt idx="13380" formatCode="General">
                  <c:v>4.2201800000000002E-4</c:v>
                </c:pt>
                <c:pt idx="13381" formatCode="General">
                  <c:v>4.2203800000000001E-4</c:v>
                </c:pt>
                <c:pt idx="13382" formatCode="General">
                  <c:v>4.22058E-4</c:v>
                </c:pt>
                <c:pt idx="13383" formatCode="General">
                  <c:v>4.22082E-4</c:v>
                </c:pt>
                <c:pt idx="13384" formatCode="General">
                  <c:v>4.2210499999999998E-4</c:v>
                </c:pt>
                <c:pt idx="13385" formatCode="General">
                  <c:v>4.2212899999999998E-4</c:v>
                </c:pt>
                <c:pt idx="13386" formatCode="General">
                  <c:v>4.2215999999999998E-4</c:v>
                </c:pt>
                <c:pt idx="13387" formatCode="General">
                  <c:v>4.2219700000000002E-4</c:v>
                </c:pt>
                <c:pt idx="13388" formatCode="General">
                  <c:v>4.2223599999999999E-4</c:v>
                </c:pt>
                <c:pt idx="13389" formatCode="General">
                  <c:v>4.2228699999999998E-4</c:v>
                </c:pt>
                <c:pt idx="13390" formatCode="General">
                  <c:v>4.22385E-4</c:v>
                </c:pt>
                <c:pt idx="13391" formatCode="General">
                  <c:v>4.2243599999999999E-4</c:v>
                </c:pt>
                <c:pt idx="13392" formatCode="General">
                  <c:v>4.2247999999999998E-4</c:v>
                </c:pt>
                <c:pt idx="13393" formatCode="General">
                  <c:v>4.2251399999999997E-4</c:v>
                </c:pt>
                <c:pt idx="13394" formatCode="General">
                  <c:v>4.2254400000000001E-4</c:v>
                </c:pt>
                <c:pt idx="13395" formatCode="General">
                  <c:v>4.22574E-4</c:v>
                </c:pt>
                <c:pt idx="13396" formatCode="General">
                  <c:v>4.2260799999999999E-4</c:v>
                </c:pt>
                <c:pt idx="13397" formatCode="General">
                  <c:v>4.22643E-4</c:v>
                </c:pt>
                <c:pt idx="13398" formatCode="General">
                  <c:v>4.2266800000000001E-4</c:v>
                </c:pt>
                <c:pt idx="13399" formatCode="General">
                  <c:v>4.2269999999999997E-4</c:v>
                </c:pt>
                <c:pt idx="13400" formatCode="General">
                  <c:v>4.2272399999999997E-4</c:v>
                </c:pt>
                <c:pt idx="13401" formatCode="General">
                  <c:v>4.2275E-4</c:v>
                </c:pt>
                <c:pt idx="13402" formatCode="General">
                  <c:v>4.2277800000000001E-4</c:v>
                </c:pt>
                <c:pt idx="13403" formatCode="General">
                  <c:v>4.2280799999999999E-4</c:v>
                </c:pt>
                <c:pt idx="13404" formatCode="General">
                  <c:v>4.2284199999999999E-4</c:v>
                </c:pt>
                <c:pt idx="13405" formatCode="General">
                  <c:v>4.2287100000000001E-4</c:v>
                </c:pt>
                <c:pt idx="13406" formatCode="General">
                  <c:v>4.2290200000000001E-4</c:v>
                </c:pt>
                <c:pt idx="13407" formatCode="General">
                  <c:v>4.2294099999999997E-4</c:v>
                </c:pt>
                <c:pt idx="13408" formatCode="General">
                  <c:v>4.2298800000000001E-4</c:v>
                </c:pt>
                <c:pt idx="13409" formatCode="General">
                  <c:v>4.2304099999999998E-4</c:v>
                </c:pt>
                <c:pt idx="13410" formatCode="General">
                  <c:v>4.2314000000000002E-4</c:v>
                </c:pt>
                <c:pt idx="13411" formatCode="General">
                  <c:v>4.2317899999999998E-4</c:v>
                </c:pt>
                <c:pt idx="13412" formatCode="General">
                  <c:v>4.2321900000000001E-4</c:v>
                </c:pt>
                <c:pt idx="13413" formatCode="General">
                  <c:v>4.2324799999999998E-4</c:v>
                </c:pt>
                <c:pt idx="13414" formatCode="General">
                  <c:v>4.2327599999999999E-4</c:v>
                </c:pt>
                <c:pt idx="13415" formatCode="General">
                  <c:v>4.2330500000000001E-4</c:v>
                </c:pt>
                <c:pt idx="13416" formatCode="General">
                  <c:v>4.2332900000000001E-4</c:v>
                </c:pt>
                <c:pt idx="13417" formatCode="General">
                  <c:v>4.2334799999999999E-4</c:v>
                </c:pt>
                <c:pt idx="13418" formatCode="General">
                  <c:v>4.2336799999999998E-4</c:v>
                </c:pt>
                <c:pt idx="13419" formatCode="General">
                  <c:v>4.23387E-4</c:v>
                </c:pt>
                <c:pt idx="13420" formatCode="General">
                  <c:v>4.2340599999999998E-4</c:v>
                </c:pt>
                <c:pt idx="13421" formatCode="General">
                  <c:v>4.2342600000000002E-4</c:v>
                </c:pt>
                <c:pt idx="13422" formatCode="General">
                  <c:v>4.23445E-4</c:v>
                </c:pt>
                <c:pt idx="13423" formatCode="General">
                  <c:v>4.2346400000000002E-4</c:v>
                </c:pt>
                <c:pt idx="13424" formatCode="General">
                  <c:v>4.2348E-4</c:v>
                </c:pt>
                <c:pt idx="13425" formatCode="General">
                  <c:v>4.2349899999999998E-4</c:v>
                </c:pt>
                <c:pt idx="13426" formatCode="General">
                  <c:v>4.2351800000000001E-4</c:v>
                </c:pt>
                <c:pt idx="13427" formatCode="General">
                  <c:v>4.2353699999999998E-4</c:v>
                </c:pt>
                <c:pt idx="13428" formatCode="General">
                  <c:v>4.2355600000000001E-4</c:v>
                </c:pt>
                <c:pt idx="13429" formatCode="General">
                  <c:v>4.2357400000000002E-4</c:v>
                </c:pt>
                <c:pt idx="13430" formatCode="General">
                  <c:v>4.2359299999999999E-4</c:v>
                </c:pt>
                <c:pt idx="13431" formatCode="General">
                  <c:v>4.2361200000000002E-4</c:v>
                </c:pt>
                <c:pt idx="13432" formatCode="General">
                  <c:v>4.23631E-4</c:v>
                </c:pt>
                <c:pt idx="13433" formatCode="General">
                  <c:v>4.2365000000000002E-4</c:v>
                </c:pt>
                <c:pt idx="13434" formatCode="General">
                  <c:v>4.2366799999999998E-4</c:v>
                </c:pt>
                <c:pt idx="13435" formatCode="General">
                  <c:v>4.23683E-4</c:v>
                </c:pt>
                <c:pt idx="13436" formatCode="General">
                  <c:v>4.2369899999999998E-4</c:v>
                </c:pt>
                <c:pt idx="13437" formatCode="General">
                  <c:v>4.2371500000000002E-4</c:v>
                </c:pt>
                <c:pt idx="13438" formatCode="General">
                  <c:v>4.23731E-4</c:v>
                </c:pt>
                <c:pt idx="13439" formatCode="General">
                  <c:v>4.2374699999999998E-4</c:v>
                </c:pt>
                <c:pt idx="13440" formatCode="General">
                  <c:v>4.2376300000000002E-4</c:v>
                </c:pt>
                <c:pt idx="13441" formatCode="General">
                  <c:v>4.23779E-4</c:v>
                </c:pt>
                <c:pt idx="13442" formatCode="General">
                  <c:v>4.2379599999999999E-4</c:v>
                </c:pt>
                <c:pt idx="13443" formatCode="General">
                  <c:v>4.2381199999999997E-4</c:v>
                </c:pt>
                <c:pt idx="13444" formatCode="General">
                  <c:v>4.2382800000000001E-4</c:v>
                </c:pt>
                <c:pt idx="13445" formatCode="General">
                  <c:v>4.2384399999999999E-4</c:v>
                </c:pt>
                <c:pt idx="13446" formatCode="General">
                  <c:v>4.2386000000000002E-4</c:v>
                </c:pt>
                <c:pt idx="13447" formatCode="General">
                  <c:v>4.2387600000000001E-4</c:v>
                </c:pt>
                <c:pt idx="13448" formatCode="General">
                  <c:v>4.2389199999999999E-4</c:v>
                </c:pt>
                <c:pt idx="13449" formatCode="General">
                  <c:v>4.2390800000000002E-4</c:v>
                </c:pt>
                <c:pt idx="13450" formatCode="General">
                  <c:v>4.2392500000000002E-4</c:v>
                </c:pt>
                <c:pt idx="13451" formatCode="General">
                  <c:v>4.2394399999999999E-4</c:v>
                </c:pt>
                <c:pt idx="13452" formatCode="General">
                  <c:v>4.2395600000000002E-4</c:v>
                </c:pt>
                <c:pt idx="13453" formatCode="General">
                  <c:v>4.23979E-4</c:v>
                </c:pt>
                <c:pt idx="13454" formatCode="General">
                  <c:v>4.24003E-4</c:v>
                </c:pt>
                <c:pt idx="13455" formatCode="General">
                  <c:v>4.2402599999999998E-4</c:v>
                </c:pt>
                <c:pt idx="13456" formatCode="General">
                  <c:v>4.2404900000000002E-4</c:v>
                </c:pt>
                <c:pt idx="13457" formatCode="General">
                  <c:v>4.24072E-4</c:v>
                </c:pt>
                <c:pt idx="13458" formatCode="General">
                  <c:v>4.24096E-4</c:v>
                </c:pt>
                <c:pt idx="13459" formatCode="General">
                  <c:v>4.2411899999999998E-4</c:v>
                </c:pt>
                <c:pt idx="13460" formatCode="General">
                  <c:v>4.2414200000000002E-4</c:v>
                </c:pt>
                <c:pt idx="13461" formatCode="General">
                  <c:v>4.2417699999999997E-4</c:v>
                </c:pt>
                <c:pt idx="13462" formatCode="General">
                  <c:v>4.2421199999999998E-4</c:v>
                </c:pt>
                <c:pt idx="13463" formatCode="General">
                  <c:v>4.2424699999999999E-4</c:v>
                </c:pt>
                <c:pt idx="13464" formatCode="General">
                  <c:v>4.24282E-4</c:v>
                </c:pt>
                <c:pt idx="13465" formatCode="General">
                  <c:v>4.24323E-4</c:v>
                </c:pt>
                <c:pt idx="13466" formatCode="General">
                  <c:v>4.2435900000000002E-4</c:v>
                </c:pt>
                <c:pt idx="13467" formatCode="General">
                  <c:v>4.2439499999999999E-4</c:v>
                </c:pt>
                <c:pt idx="13468" formatCode="General">
                  <c:v>4.2444899999999997E-4</c:v>
                </c:pt>
                <c:pt idx="13469" formatCode="General">
                  <c:v>4.24502E-4</c:v>
                </c:pt>
                <c:pt idx="13470" formatCode="General">
                  <c:v>4.2455599999999998E-4</c:v>
                </c:pt>
                <c:pt idx="13471" formatCode="General">
                  <c:v>4.2461000000000002E-4</c:v>
                </c:pt>
                <c:pt idx="13472" formatCode="General">
                  <c:v>4.24664E-4</c:v>
                </c:pt>
                <c:pt idx="13473" formatCode="General">
                  <c:v>4.2473499999999998E-4</c:v>
                </c:pt>
                <c:pt idx="13474" formatCode="General">
                  <c:v>4.2480699999999997E-4</c:v>
                </c:pt>
                <c:pt idx="13475" formatCode="General">
                  <c:v>4.2487900000000002E-4</c:v>
                </c:pt>
                <c:pt idx="13476" formatCode="General">
                  <c:v>4.2495400000000001E-4</c:v>
                </c:pt>
                <c:pt idx="13477" formatCode="General">
                  <c:v>4.25029E-4</c:v>
                </c:pt>
                <c:pt idx="13478" formatCode="General">
                  <c:v>4.2510399999999999E-4</c:v>
                </c:pt>
                <c:pt idx="13479" formatCode="General">
                  <c:v>4.2517999999999999E-4</c:v>
                </c:pt>
                <c:pt idx="13480" formatCode="General">
                  <c:v>4.2527999999999999E-4</c:v>
                </c:pt>
                <c:pt idx="13481" formatCode="General">
                  <c:v>4.2538E-4</c:v>
                </c:pt>
                <c:pt idx="13482" formatCode="General">
                  <c:v>4.2548100000000001E-4</c:v>
                </c:pt>
                <c:pt idx="13483" formatCode="General">
                  <c:v>4.2558100000000002E-4</c:v>
                </c:pt>
                <c:pt idx="13484" formatCode="General">
                  <c:v>4.2568100000000002E-4</c:v>
                </c:pt>
                <c:pt idx="13485" formatCode="General">
                  <c:v>4.2579599999999999E-4</c:v>
                </c:pt>
                <c:pt idx="13486" formatCode="General">
                  <c:v>4.2591100000000001E-4</c:v>
                </c:pt>
                <c:pt idx="13487" formatCode="General">
                  <c:v>4.2601899999999997E-4</c:v>
                </c:pt>
                <c:pt idx="13488" formatCode="General">
                  <c:v>4.2612599999999998E-4</c:v>
                </c:pt>
                <c:pt idx="13489" formatCode="General">
                  <c:v>4.26234E-4</c:v>
                </c:pt>
                <c:pt idx="13490" formatCode="General">
                  <c:v>4.2634200000000002E-4</c:v>
                </c:pt>
                <c:pt idx="13491" formatCode="General">
                  <c:v>4.2644999999999998E-4</c:v>
                </c:pt>
                <c:pt idx="13492" formatCode="General">
                  <c:v>4.2653100000000001E-4</c:v>
                </c:pt>
                <c:pt idx="13493" formatCode="General">
                  <c:v>4.2661199999999999E-4</c:v>
                </c:pt>
                <c:pt idx="13494" formatCode="General">
                  <c:v>4.2669300000000002E-4</c:v>
                </c:pt>
                <c:pt idx="13495" formatCode="General">
                  <c:v>4.2677399999999999E-4</c:v>
                </c:pt>
                <c:pt idx="13496" formatCode="General">
                  <c:v>4.2684E-4</c:v>
                </c:pt>
                <c:pt idx="13497" formatCode="General">
                  <c:v>4.2690600000000001E-4</c:v>
                </c:pt>
                <c:pt idx="13498" formatCode="General">
                  <c:v>4.2697299999999998E-4</c:v>
                </c:pt>
                <c:pt idx="13499" formatCode="General">
                  <c:v>4.2703899999999999E-4</c:v>
                </c:pt>
                <c:pt idx="13500" formatCode="General">
                  <c:v>4.27105E-4</c:v>
                </c:pt>
                <c:pt idx="13501" formatCode="General">
                  <c:v>4.2715500000000003E-4</c:v>
                </c:pt>
                <c:pt idx="13502" formatCode="General">
                  <c:v>4.27205E-4</c:v>
                </c:pt>
                <c:pt idx="13503" formatCode="General">
                  <c:v>4.2725400000000001E-4</c:v>
                </c:pt>
                <c:pt idx="13504" formatCode="General">
                  <c:v>4.2730399999999999E-4</c:v>
                </c:pt>
                <c:pt idx="13505" formatCode="General">
                  <c:v>4.2734400000000002E-4</c:v>
                </c:pt>
                <c:pt idx="13506" formatCode="General">
                  <c:v>4.27384E-4</c:v>
                </c:pt>
                <c:pt idx="13507" formatCode="General">
                  <c:v>4.2742300000000002E-4</c:v>
                </c:pt>
                <c:pt idx="13508" formatCode="General">
                  <c:v>4.27463E-4</c:v>
                </c:pt>
                <c:pt idx="13509" formatCode="General">
                  <c:v>4.2750299999999998E-4</c:v>
                </c:pt>
                <c:pt idx="13510" formatCode="General">
                  <c:v>4.2752900000000001E-4</c:v>
                </c:pt>
                <c:pt idx="13511" formatCode="General">
                  <c:v>4.27556E-4</c:v>
                </c:pt>
                <c:pt idx="13512" formatCode="General">
                  <c:v>4.2758199999999997E-4</c:v>
                </c:pt>
                <c:pt idx="13513" formatCode="General">
                  <c:v>4.2760900000000002E-4</c:v>
                </c:pt>
                <c:pt idx="13514" formatCode="General">
                  <c:v>4.2763499999999999E-4</c:v>
                </c:pt>
                <c:pt idx="13515" formatCode="General">
                  <c:v>4.2766199999999999E-4</c:v>
                </c:pt>
                <c:pt idx="13516" formatCode="General">
                  <c:v>4.2768199999999998E-4</c:v>
                </c:pt>
                <c:pt idx="13517" formatCode="General">
                  <c:v>4.2770200000000002E-4</c:v>
                </c:pt>
                <c:pt idx="13518" formatCode="General">
                  <c:v>4.2772099999999999E-4</c:v>
                </c:pt>
                <c:pt idx="13519" formatCode="General">
                  <c:v>4.2774499999999999E-4</c:v>
                </c:pt>
                <c:pt idx="13520" formatCode="General">
                  <c:v>4.2776100000000003E-4</c:v>
                </c:pt>
                <c:pt idx="13521" formatCode="General">
                  <c:v>4.2777800000000002E-4</c:v>
                </c:pt>
                <c:pt idx="13522" formatCode="General">
                  <c:v>4.27794E-4</c:v>
                </c:pt>
                <c:pt idx="13523" formatCode="General">
                  <c:v>4.27811E-4</c:v>
                </c:pt>
                <c:pt idx="13524" formatCode="General">
                  <c:v>4.2782699999999998E-4</c:v>
                </c:pt>
                <c:pt idx="13525" formatCode="General">
                  <c:v>4.2784399999999998E-4</c:v>
                </c:pt>
                <c:pt idx="13526" formatCode="General">
                  <c:v>4.2786099999999997E-4</c:v>
                </c:pt>
                <c:pt idx="13527" formatCode="General">
                  <c:v>4.2787700000000001E-4</c:v>
                </c:pt>
                <c:pt idx="13528" formatCode="General">
                  <c:v>4.2789400000000001E-4</c:v>
                </c:pt>
                <c:pt idx="13529" formatCode="General">
                  <c:v>4.2790999999999999E-4</c:v>
                </c:pt>
                <c:pt idx="13530" formatCode="General">
                  <c:v>4.2792699999999998E-4</c:v>
                </c:pt>
                <c:pt idx="13531" formatCode="General">
                  <c:v>4.2794300000000002E-4</c:v>
                </c:pt>
                <c:pt idx="13532" formatCode="General">
                  <c:v>4.2796000000000002E-4</c:v>
                </c:pt>
                <c:pt idx="13533" formatCode="General">
                  <c:v>4.27976E-4</c:v>
                </c:pt>
                <c:pt idx="13534" formatCode="General">
                  <c:v>4.2799299999999999E-4</c:v>
                </c:pt>
                <c:pt idx="13535" formatCode="General">
                  <c:v>4.2800599999999998E-4</c:v>
                </c:pt>
                <c:pt idx="13536" formatCode="General">
                  <c:v>4.2801900000000002E-4</c:v>
                </c:pt>
                <c:pt idx="13537" formatCode="General">
                  <c:v>4.2803300000000003E-4</c:v>
                </c:pt>
                <c:pt idx="13538" formatCode="General">
                  <c:v>4.2804600000000001E-4</c:v>
                </c:pt>
                <c:pt idx="13539" formatCode="General">
                  <c:v>4.28059E-4</c:v>
                </c:pt>
                <c:pt idx="13540" formatCode="General">
                  <c:v>4.2807899999999999E-4</c:v>
                </c:pt>
                <c:pt idx="13541" formatCode="General">
                  <c:v>4.2809899999999998E-4</c:v>
                </c:pt>
                <c:pt idx="13542" formatCode="General">
                  <c:v>4.2811900000000003E-4</c:v>
                </c:pt>
                <c:pt idx="13543" formatCode="General">
                  <c:v>4.2813900000000002E-4</c:v>
                </c:pt>
                <c:pt idx="13544" formatCode="General">
                  <c:v>4.28159E-4</c:v>
                </c:pt>
                <c:pt idx="13545" formatCode="General">
                  <c:v>4.2817799999999998E-4</c:v>
                </c:pt>
                <c:pt idx="13546" formatCode="General">
                  <c:v>4.2819800000000002E-4</c:v>
                </c:pt>
                <c:pt idx="13547" formatCode="General">
                  <c:v>4.2821500000000002E-4</c:v>
                </c:pt>
                <c:pt idx="13548" formatCode="General">
                  <c:v>4.2823500000000001E-4</c:v>
                </c:pt>
                <c:pt idx="13549" formatCode="General">
                  <c:v>4.28255E-4</c:v>
                </c:pt>
                <c:pt idx="13550" formatCode="General">
                  <c:v>4.2827499999999999E-4</c:v>
                </c:pt>
                <c:pt idx="13551" formatCode="General">
                  <c:v>4.2829400000000002E-4</c:v>
                </c:pt>
                <c:pt idx="13552" formatCode="General">
                  <c:v>4.2831400000000001E-4</c:v>
                </c:pt>
                <c:pt idx="13553" formatCode="General">
                  <c:v>4.28334E-4</c:v>
                </c:pt>
                <c:pt idx="13554" formatCode="General">
                  <c:v>4.2835399999999999E-4</c:v>
                </c:pt>
                <c:pt idx="13555" formatCode="General">
                  <c:v>4.2838000000000002E-4</c:v>
                </c:pt>
                <c:pt idx="13556" formatCode="General">
                  <c:v>4.2840400000000001E-4</c:v>
                </c:pt>
                <c:pt idx="13557" formatCode="General">
                  <c:v>4.2842800000000001E-4</c:v>
                </c:pt>
                <c:pt idx="13558" formatCode="General">
                  <c:v>4.2845900000000001E-4</c:v>
                </c:pt>
                <c:pt idx="13559" formatCode="General">
                  <c:v>4.2849099999999997E-4</c:v>
                </c:pt>
                <c:pt idx="13560" formatCode="General">
                  <c:v>4.2853100000000001E-4</c:v>
                </c:pt>
                <c:pt idx="13561" formatCode="General">
                  <c:v>4.2858399999999997E-4</c:v>
                </c:pt>
                <c:pt idx="13562" formatCode="General">
                  <c:v>4.28682E-4</c:v>
                </c:pt>
                <c:pt idx="13563" formatCode="General">
                  <c:v>4.2873E-4</c:v>
                </c:pt>
                <c:pt idx="13564" formatCode="General">
                  <c:v>4.2876900000000001E-4</c:v>
                </c:pt>
                <c:pt idx="13565" formatCode="General">
                  <c:v>4.2880300000000001E-4</c:v>
                </c:pt>
                <c:pt idx="13566" formatCode="General">
                  <c:v>4.2883500000000002E-4</c:v>
                </c:pt>
                <c:pt idx="13567" formatCode="General">
                  <c:v>4.2886299999999998E-4</c:v>
                </c:pt>
                <c:pt idx="13568" formatCode="General">
                  <c:v>4.2888799999999999E-4</c:v>
                </c:pt>
                <c:pt idx="13569" formatCode="General">
                  <c:v>4.2891499999999998E-4</c:v>
                </c:pt>
                <c:pt idx="13570" formatCode="General">
                  <c:v>4.2894899999999998E-4</c:v>
                </c:pt>
                <c:pt idx="13571" formatCode="General">
                  <c:v>4.2898399999999998E-4</c:v>
                </c:pt>
                <c:pt idx="13572" formatCode="General">
                  <c:v>4.2900000000000002E-4</c:v>
                </c:pt>
                <c:pt idx="13573" formatCode="General">
                  <c:v>4.2903400000000001E-4</c:v>
                </c:pt>
                <c:pt idx="13574" formatCode="General">
                  <c:v>4.2905900000000003E-4</c:v>
                </c:pt>
                <c:pt idx="13575" formatCode="General">
                  <c:v>4.29085E-4</c:v>
                </c:pt>
                <c:pt idx="13576" formatCode="General">
                  <c:v>4.2911199999999999E-4</c:v>
                </c:pt>
                <c:pt idx="13577" formatCode="General">
                  <c:v>4.2914400000000001E-4</c:v>
                </c:pt>
                <c:pt idx="13578" formatCode="General">
                  <c:v>4.2918200000000001E-4</c:v>
                </c:pt>
                <c:pt idx="13579" formatCode="General">
                  <c:v>4.2921600000000001E-4</c:v>
                </c:pt>
                <c:pt idx="13580" formatCode="General">
                  <c:v>4.2925400000000001E-4</c:v>
                </c:pt>
                <c:pt idx="13581" formatCode="General">
                  <c:v>4.29302E-4</c:v>
                </c:pt>
                <c:pt idx="13582" formatCode="General">
                  <c:v>4.2938200000000002E-4</c:v>
                </c:pt>
                <c:pt idx="13583" formatCode="General">
                  <c:v>4.2945100000000002E-4</c:v>
                </c:pt>
                <c:pt idx="13584" formatCode="General">
                  <c:v>4.2948599999999997E-4</c:v>
                </c:pt>
                <c:pt idx="13585" formatCode="General">
                  <c:v>4.2952399999999998E-4</c:v>
                </c:pt>
                <c:pt idx="13586" formatCode="General">
                  <c:v>4.2955899999999998E-4</c:v>
                </c:pt>
                <c:pt idx="13587" formatCode="General">
                  <c:v>4.29584E-4</c:v>
                </c:pt>
                <c:pt idx="13588" formatCode="General">
                  <c:v>4.2960999999999997E-4</c:v>
                </c:pt>
                <c:pt idx="13589" formatCode="General">
                  <c:v>4.29636E-4</c:v>
                </c:pt>
                <c:pt idx="13590" formatCode="General">
                  <c:v>4.2965599999999999E-4</c:v>
                </c:pt>
                <c:pt idx="13591" formatCode="General">
                  <c:v>4.2967599999999998E-4</c:v>
                </c:pt>
                <c:pt idx="13592" formatCode="General">
                  <c:v>4.2969599999999997E-4</c:v>
                </c:pt>
                <c:pt idx="13593" formatCode="General">
                  <c:v>4.2971600000000002E-4</c:v>
                </c:pt>
                <c:pt idx="13594" formatCode="General">
                  <c:v>4.2973499999999999E-4</c:v>
                </c:pt>
                <c:pt idx="13595" formatCode="General">
                  <c:v>4.2975499999999998E-4</c:v>
                </c:pt>
                <c:pt idx="13596" formatCode="General">
                  <c:v>4.2977500000000002E-4</c:v>
                </c:pt>
                <c:pt idx="13597" formatCode="General">
                  <c:v>4.2979500000000001E-4</c:v>
                </c:pt>
                <c:pt idx="13598" formatCode="General">
                  <c:v>4.29815E-4</c:v>
                </c:pt>
                <c:pt idx="13599" formatCode="General">
                  <c:v>4.2983499999999999E-4</c:v>
                </c:pt>
                <c:pt idx="13600" formatCode="General">
                  <c:v>4.2985499999999998E-4</c:v>
                </c:pt>
                <c:pt idx="13601" formatCode="General">
                  <c:v>4.2987500000000003E-4</c:v>
                </c:pt>
                <c:pt idx="13602" formatCode="General">
                  <c:v>4.29894E-4</c:v>
                </c:pt>
                <c:pt idx="13603" formatCode="General">
                  <c:v>4.2991399999999999E-4</c:v>
                </c:pt>
                <c:pt idx="13604" formatCode="General">
                  <c:v>4.2993399999999998E-4</c:v>
                </c:pt>
                <c:pt idx="13605" formatCode="General">
                  <c:v>4.2995400000000002E-4</c:v>
                </c:pt>
                <c:pt idx="13606" formatCode="General">
                  <c:v>4.2996700000000001E-4</c:v>
                </c:pt>
                <c:pt idx="13607" formatCode="General">
                  <c:v>4.2998E-4</c:v>
                </c:pt>
                <c:pt idx="13608" formatCode="General">
                  <c:v>4.29994E-4</c:v>
                </c:pt>
                <c:pt idx="13609" formatCode="General">
                  <c:v>4.3000699999999999E-4</c:v>
                </c:pt>
                <c:pt idx="13610" formatCode="General">
                  <c:v>4.3002399999999999E-4</c:v>
                </c:pt>
                <c:pt idx="13611" formatCode="General">
                  <c:v>4.3004000000000002E-4</c:v>
                </c:pt>
                <c:pt idx="13612" formatCode="General">
                  <c:v>4.3005700000000002E-4</c:v>
                </c:pt>
                <c:pt idx="13613" formatCode="General">
                  <c:v>4.30073E-4</c:v>
                </c:pt>
                <c:pt idx="13614" formatCode="General">
                  <c:v>4.3009E-4</c:v>
                </c:pt>
                <c:pt idx="13615" formatCode="General">
                  <c:v>4.3010599999999998E-4</c:v>
                </c:pt>
                <c:pt idx="13616" formatCode="General">
                  <c:v>4.3012299999999997E-4</c:v>
                </c:pt>
                <c:pt idx="13617" formatCode="General">
                  <c:v>4.3014000000000003E-4</c:v>
                </c:pt>
                <c:pt idx="13618" formatCode="General">
                  <c:v>4.3015600000000001E-4</c:v>
                </c:pt>
                <c:pt idx="13619" formatCode="General">
                  <c:v>4.30173E-4</c:v>
                </c:pt>
                <c:pt idx="13620" formatCode="General">
                  <c:v>4.3018899999999998E-4</c:v>
                </c:pt>
                <c:pt idx="13621" formatCode="General">
                  <c:v>4.3020599999999998E-4</c:v>
                </c:pt>
                <c:pt idx="13622" formatCode="General">
                  <c:v>4.3022200000000002E-4</c:v>
                </c:pt>
                <c:pt idx="13623" formatCode="General">
                  <c:v>4.3023900000000001E-4</c:v>
                </c:pt>
                <c:pt idx="13624" formatCode="General">
                  <c:v>4.3025499999999999E-4</c:v>
                </c:pt>
                <c:pt idx="13625" formatCode="General">
                  <c:v>4.3027899999999999E-4</c:v>
                </c:pt>
                <c:pt idx="13626" formatCode="General">
                  <c:v>4.3029899999999998E-4</c:v>
                </c:pt>
                <c:pt idx="13627" formatCode="General">
                  <c:v>4.3031800000000001E-4</c:v>
                </c:pt>
                <c:pt idx="13628" formatCode="General">
                  <c:v>4.30338E-4</c:v>
                </c:pt>
                <c:pt idx="13629" formatCode="General">
                  <c:v>4.3036499999999999E-4</c:v>
                </c:pt>
                <c:pt idx="13630" formatCode="General">
                  <c:v>4.3039100000000002E-4</c:v>
                </c:pt>
                <c:pt idx="13631" formatCode="General">
                  <c:v>4.3041800000000001E-4</c:v>
                </c:pt>
                <c:pt idx="13632" formatCode="General">
                  <c:v>4.3044399999999999E-4</c:v>
                </c:pt>
                <c:pt idx="13633" formatCode="General">
                  <c:v>4.3047099999999998E-4</c:v>
                </c:pt>
                <c:pt idx="13634" formatCode="General">
                  <c:v>4.3049700000000001E-4</c:v>
                </c:pt>
                <c:pt idx="13635" formatCode="General">
                  <c:v>4.3053699999999999E-4</c:v>
                </c:pt>
                <c:pt idx="13636" formatCode="General">
                  <c:v>4.3057700000000002E-4</c:v>
                </c:pt>
                <c:pt idx="13637" formatCode="General">
                  <c:v>4.30617E-4</c:v>
                </c:pt>
                <c:pt idx="13638" formatCode="General">
                  <c:v>4.3065600000000002E-4</c:v>
                </c:pt>
                <c:pt idx="13639" formatCode="General">
                  <c:v>4.30696E-4</c:v>
                </c:pt>
                <c:pt idx="13640" formatCode="General">
                  <c:v>4.3074600000000003E-4</c:v>
                </c:pt>
                <c:pt idx="13641" formatCode="General">
                  <c:v>4.3079499999999998E-4</c:v>
                </c:pt>
                <c:pt idx="13642" formatCode="General">
                  <c:v>4.3082800000000002E-4</c:v>
                </c:pt>
                <c:pt idx="13643" formatCode="General">
                  <c:v>4.3089499999999999E-4</c:v>
                </c:pt>
                <c:pt idx="13644" formatCode="General">
                  <c:v>4.30961E-4</c:v>
                </c:pt>
                <c:pt idx="13645" formatCode="General">
                  <c:v>4.3102700000000001E-4</c:v>
                </c:pt>
                <c:pt idx="13646" formatCode="General">
                  <c:v>4.3109399999999998E-4</c:v>
                </c:pt>
                <c:pt idx="13647" formatCode="General">
                  <c:v>4.3115999999999999E-4</c:v>
                </c:pt>
                <c:pt idx="13648" formatCode="General">
                  <c:v>4.3122599999999999E-4</c:v>
                </c:pt>
                <c:pt idx="13649" formatCode="General">
                  <c:v>4.3129699999999997E-4</c:v>
                </c:pt>
                <c:pt idx="13650" formatCode="General">
                  <c:v>4.3136800000000001E-4</c:v>
                </c:pt>
                <c:pt idx="13651" formatCode="General">
                  <c:v>4.31474E-4</c:v>
                </c:pt>
                <c:pt idx="13652" formatCode="General">
                  <c:v>4.31581E-4</c:v>
                </c:pt>
                <c:pt idx="13653" formatCode="General">
                  <c:v>4.3168699999999999E-4</c:v>
                </c:pt>
                <c:pt idx="13654" formatCode="General">
                  <c:v>4.3179399999999999E-4</c:v>
                </c:pt>
                <c:pt idx="13655" formatCode="General">
                  <c:v>4.3187500000000002E-4</c:v>
                </c:pt>
                <c:pt idx="13656" formatCode="General">
                  <c:v>4.31956E-4</c:v>
                </c:pt>
                <c:pt idx="13657" formatCode="General">
                  <c:v>4.3203600000000001E-4</c:v>
                </c:pt>
                <c:pt idx="13658" formatCode="General">
                  <c:v>4.3211699999999998E-4</c:v>
                </c:pt>
                <c:pt idx="13659" formatCode="General">
                  <c:v>4.3219800000000001E-4</c:v>
                </c:pt>
                <c:pt idx="13660" formatCode="General">
                  <c:v>4.32259E-4</c:v>
                </c:pt>
                <c:pt idx="13661" formatCode="General">
                  <c:v>4.3231999999999998E-4</c:v>
                </c:pt>
                <c:pt idx="13662" formatCode="General">
                  <c:v>4.3238E-4</c:v>
                </c:pt>
                <c:pt idx="13663" formatCode="General">
                  <c:v>4.32421E-4</c:v>
                </c:pt>
                <c:pt idx="13664" formatCode="General">
                  <c:v>4.3245600000000001E-4</c:v>
                </c:pt>
                <c:pt idx="13665" formatCode="General">
                  <c:v>4.325E-4</c:v>
                </c:pt>
                <c:pt idx="13666" formatCode="General">
                  <c:v>4.3252900000000002E-4</c:v>
                </c:pt>
                <c:pt idx="13667" formatCode="General">
                  <c:v>4.32559E-4</c:v>
                </c:pt>
                <c:pt idx="13668" formatCode="General">
                  <c:v>4.3258800000000003E-4</c:v>
                </c:pt>
                <c:pt idx="13669" formatCode="General">
                  <c:v>4.32617E-4</c:v>
                </c:pt>
                <c:pt idx="13670" formatCode="General">
                  <c:v>4.3264699999999998E-4</c:v>
                </c:pt>
                <c:pt idx="13671" formatCode="General">
                  <c:v>4.32669E-4</c:v>
                </c:pt>
                <c:pt idx="13672" formatCode="General">
                  <c:v>4.3269100000000002E-4</c:v>
                </c:pt>
                <c:pt idx="13673" formatCode="General">
                  <c:v>4.3271299999999999E-4</c:v>
                </c:pt>
                <c:pt idx="13674" formatCode="General">
                  <c:v>4.3273500000000001E-4</c:v>
                </c:pt>
                <c:pt idx="13675" formatCode="General">
                  <c:v>4.3275699999999998E-4</c:v>
                </c:pt>
                <c:pt idx="13676" formatCode="General">
                  <c:v>4.32779E-4</c:v>
                </c:pt>
                <c:pt idx="13677" formatCode="General">
                  <c:v>4.3280100000000002E-4</c:v>
                </c:pt>
                <c:pt idx="13678" formatCode="General">
                  <c:v>4.3282299999999999E-4</c:v>
                </c:pt>
                <c:pt idx="13679" formatCode="General">
                  <c:v>4.3284500000000001E-4</c:v>
                </c:pt>
                <c:pt idx="13680" formatCode="General">
                  <c:v>4.3286699999999997E-4</c:v>
                </c:pt>
                <c:pt idx="13681" formatCode="General">
                  <c:v>4.3288199999999999E-4</c:v>
                </c:pt>
                <c:pt idx="13682" formatCode="General">
                  <c:v>4.3289700000000001E-4</c:v>
                </c:pt>
                <c:pt idx="13683" formatCode="General">
                  <c:v>4.3291199999999998E-4</c:v>
                </c:pt>
                <c:pt idx="13684" formatCode="General">
                  <c:v>4.3292800000000001E-4</c:v>
                </c:pt>
                <c:pt idx="13685" formatCode="General">
                  <c:v>4.3294399999999999E-4</c:v>
                </c:pt>
                <c:pt idx="13686" formatCode="General">
                  <c:v>4.3295999999999997E-4</c:v>
                </c:pt>
                <c:pt idx="13687" formatCode="General">
                  <c:v>4.3297600000000001E-4</c:v>
                </c:pt>
                <c:pt idx="13688" formatCode="General">
                  <c:v>4.3299199999999999E-4</c:v>
                </c:pt>
                <c:pt idx="13689" formatCode="General">
                  <c:v>4.3300899999999999E-4</c:v>
                </c:pt>
                <c:pt idx="13690" formatCode="General">
                  <c:v>4.3302500000000002E-4</c:v>
                </c:pt>
                <c:pt idx="13691" formatCode="General">
                  <c:v>4.33041E-4</c:v>
                </c:pt>
                <c:pt idx="13692" formatCode="General">
                  <c:v>4.3305699999999998E-4</c:v>
                </c:pt>
                <c:pt idx="13693" formatCode="General">
                  <c:v>4.3307300000000002E-4</c:v>
                </c:pt>
                <c:pt idx="13694" formatCode="General">
                  <c:v>4.3309000000000002E-4</c:v>
                </c:pt>
                <c:pt idx="13695" formatCode="General">
                  <c:v>4.33106E-4</c:v>
                </c:pt>
                <c:pt idx="13696" formatCode="General">
                  <c:v>4.3312199999999998E-4</c:v>
                </c:pt>
                <c:pt idx="13697" formatCode="General">
                  <c:v>4.3313800000000001E-4</c:v>
                </c:pt>
                <c:pt idx="13698" formatCode="General">
                  <c:v>4.3315399999999999E-4</c:v>
                </c:pt>
                <c:pt idx="13699" formatCode="General">
                  <c:v>4.3316999999999997E-4</c:v>
                </c:pt>
                <c:pt idx="13700" formatCode="General">
                  <c:v>4.3319300000000001E-4</c:v>
                </c:pt>
                <c:pt idx="13701" formatCode="General">
                  <c:v>4.3321599999999999E-4</c:v>
                </c:pt>
                <c:pt idx="13702" formatCode="General">
                  <c:v>4.3323899999999998E-4</c:v>
                </c:pt>
                <c:pt idx="13703" formatCode="General">
                  <c:v>4.3326200000000001E-4</c:v>
                </c:pt>
                <c:pt idx="13704" formatCode="General">
                  <c:v>4.33285E-4</c:v>
                </c:pt>
                <c:pt idx="13705" formatCode="General">
                  <c:v>4.3330799999999998E-4</c:v>
                </c:pt>
                <c:pt idx="13706" formatCode="General">
                  <c:v>4.3333100000000002E-4</c:v>
                </c:pt>
                <c:pt idx="13707" formatCode="General">
                  <c:v>4.3336200000000002E-4</c:v>
                </c:pt>
                <c:pt idx="13708" formatCode="General">
                  <c:v>4.3339499999999999E-4</c:v>
                </c:pt>
                <c:pt idx="13709" formatCode="General">
                  <c:v>4.3343599999999999E-4</c:v>
                </c:pt>
                <c:pt idx="13710" formatCode="General">
                  <c:v>4.3349799999999999E-4</c:v>
                </c:pt>
                <c:pt idx="13711" formatCode="General">
                  <c:v>4.3357999999999998E-4</c:v>
                </c:pt>
                <c:pt idx="13712" formatCode="General">
                  <c:v>4.3362899999999999E-4</c:v>
                </c:pt>
                <c:pt idx="13713" formatCode="General">
                  <c:v>4.3367200000000002E-4</c:v>
                </c:pt>
                <c:pt idx="13714" formatCode="General">
                  <c:v>4.33709E-4</c:v>
                </c:pt>
                <c:pt idx="13715" formatCode="General">
                  <c:v>4.3374199999999998E-4</c:v>
                </c:pt>
                <c:pt idx="13716" formatCode="General">
                  <c:v>4.3377599999999997E-4</c:v>
                </c:pt>
                <c:pt idx="13717" formatCode="General">
                  <c:v>4.3380600000000001E-4</c:v>
                </c:pt>
                <c:pt idx="13718" formatCode="General">
                  <c:v>4.33836E-4</c:v>
                </c:pt>
                <c:pt idx="13719" formatCode="General">
                  <c:v>4.3386400000000001E-4</c:v>
                </c:pt>
                <c:pt idx="13720" formatCode="General">
                  <c:v>4.3389200000000001E-4</c:v>
                </c:pt>
                <c:pt idx="13721" formatCode="General">
                  <c:v>4.3389999999999998E-4</c:v>
                </c:pt>
                <c:pt idx="13722" formatCode="General">
                  <c:v>4.3393400000000002E-4</c:v>
                </c:pt>
                <c:pt idx="13723" formatCode="General">
                  <c:v>4.3396800000000002E-4</c:v>
                </c:pt>
                <c:pt idx="13724" formatCode="General">
                  <c:v>4.3400399999999999E-4</c:v>
                </c:pt>
                <c:pt idx="13725" formatCode="General">
                  <c:v>4.3403400000000003E-4</c:v>
                </c:pt>
                <c:pt idx="13726" formatCode="General">
                  <c:v>4.3406899999999998E-4</c:v>
                </c:pt>
                <c:pt idx="13727" formatCode="General">
                  <c:v>4.34101E-4</c:v>
                </c:pt>
                <c:pt idx="13728" formatCode="General">
                  <c:v>4.3413799999999998E-4</c:v>
                </c:pt>
                <c:pt idx="13729" formatCode="General">
                  <c:v>4.3418500000000002E-4</c:v>
                </c:pt>
                <c:pt idx="13730" formatCode="General">
                  <c:v>4.3424799999999998E-4</c:v>
                </c:pt>
                <c:pt idx="13731" formatCode="General">
                  <c:v>4.34342E-4</c:v>
                </c:pt>
                <c:pt idx="13732" formatCode="General">
                  <c:v>4.3438899999999998E-4</c:v>
                </c:pt>
                <c:pt idx="13733" formatCode="General">
                  <c:v>4.3442699999999998E-4</c:v>
                </c:pt>
                <c:pt idx="13734" formatCode="General">
                  <c:v>4.34459E-4</c:v>
                </c:pt>
                <c:pt idx="13735" formatCode="General">
                  <c:v>4.3448500000000003E-4</c:v>
                </c:pt>
                <c:pt idx="13736" formatCode="General">
                  <c:v>4.34511E-4</c:v>
                </c:pt>
                <c:pt idx="13737" formatCode="General">
                  <c:v>4.3453699999999998E-4</c:v>
                </c:pt>
                <c:pt idx="13738" formatCode="General">
                  <c:v>4.3456199999999999E-4</c:v>
                </c:pt>
                <c:pt idx="13739" formatCode="General">
                  <c:v>4.3458800000000002E-4</c:v>
                </c:pt>
                <c:pt idx="13740" formatCode="General">
                  <c:v>4.3460800000000001E-4</c:v>
                </c:pt>
                <c:pt idx="13741" formatCode="General">
                  <c:v>4.3462699999999998E-4</c:v>
                </c:pt>
                <c:pt idx="13742" formatCode="General">
                  <c:v>4.3464699999999997E-4</c:v>
                </c:pt>
                <c:pt idx="13743" formatCode="General">
                  <c:v>4.3467100000000003E-4</c:v>
                </c:pt>
                <c:pt idx="13744" formatCode="General">
                  <c:v>4.3468800000000002E-4</c:v>
                </c:pt>
                <c:pt idx="13745" formatCode="General">
                  <c:v>4.3470599999999998E-4</c:v>
                </c:pt>
                <c:pt idx="13746" formatCode="General">
                  <c:v>4.3472399999999999E-4</c:v>
                </c:pt>
                <c:pt idx="13747" formatCode="General">
                  <c:v>4.3474099999999999E-4</c:v>
                </c:pt>
                <c:pt idx="13748" formatCode="General">
                  <c:v>4.34759E-4</c:v>
                </c:pt>
                <c:pt idx="13749" formatCode="General">
                  <c:v>4.3477700000000002E-4</c:v>
                </c:pt>
                <c:pt idx="13750" formatCode="General">
                  <c:v>4.3479400000000001E-4</c:v>
                </c:pt>
                <c:pt idx="13751" formatCode="General">
                  <c:v>4.3481200000000002E-4</c:v>
                </c:pt>
                <c:pt idx="13752" formatCode="General">
                  <c:v>4.3482999999999998E-4</c:v>
                </c:pt>
                <c:pt idx="13753" formatCode="General">
                  <c:v>4.3484699999999998E-4</c:v>
                </c:pt>
                <c:pt idx="13754" formatCode="General">
                  <c:v>4.3486499999999999E-4</c:v>
                </c:pt>
                <c:pt idx="13755" formatCode="General">
                  <c:v>4.34883E-4</c:v>
                </c:pt>
                <c:pt idx="13756" formatCode="General">
                  <c:v>4.349E-4</c:v>
                </c:pt>
                <c:pt idx="13757" formatCode="General">
                  <c:v>4.3491800000000001E-4</c:v>
                </c:pt>
                <c:pt idx="13758" formatCode="General">
                  <c:v>4.3494200000000001E-4</c:v>
                </c:pt>
                <c:pt idx="13759" formatCode="General">
                  <c:v>4.3496099999999998E-4</c:v>
                </c:pt>
                <c:pt idx="13760" formatCode="General">
                  <c:v>4.34986E-4</c:v>
                </c:pt>
                <c:pt idx="13761" formatCode="General">
                  <c:v>4.3501100000000001E-4</c:v>
                </c:pt>
                <c:pt idx="13762" formatCode="General">
                  <c:v>4.3503599999999997E-4</c:v>
                </c:pt>
                <c:pt idx="13763" formatCode="General">
                  <c:v>4.3506099999999999E-4</c:v>
                </c:pt>
                <c:pt idx="13764" formatCode="General">
                  <c:v>4.3508700000000002E-4</c:v>
                </c:pt>
                <c:pt idx="13765" formatCode="General">
                  <c:v>4.3511199999999998E-4</c:v>
                </c:pt>
                <c:pt idx="13766" formatCode="General">
                  <c:v>4.3513699999999999E-4</c:v>
                </c:pt>
                <c:pt idx="13767" formatCode="General">
                  <c:v>4.3517499999999999E-4</c:v>
                </c:pt>
                <c:pt idx="13768" formatCode="General">
                  <c:v>4.3518799999999998E-4</c:v>
                </c:pt>
                <c:pt idx="13769" formatCode="General">
                  <c:v>4.3522500000000002E-4</c:v>
                </c:pt>
                <c:pt idx="13770" formatCode="General">
                  <c:v>4.3526300000000002E-4</c:v>
                </c:pt>
                <c:pt idx="13771" formatCode="General">
                  <c:v>4.3530100000000003E-4</c:v>
                </c:pt>
                <c:pt idx="13772" formatCode="General">
                  <c:v>4.3533899999999997E-4</c:v>
                </c:pt>
                <c:pt idx="13773" formatCode="General">
                  <c:v>4.3537900000000001E-4</c:v>
                </c:pt>
                <c:pt idx="13774" formatCode="General">
                  <c:v>4.3542E-4</c:v>
                </c:pt>
                <c:pt idx="13775" formatCode="General">
                  <c:v>4.3545999999999998E-4</c:v>
                </c:pt>
                <c:pt idx="13776" formatCode="General">
                  <c:v>4.3550099999999998E-4</c:v>
                </c:pt>
                <c:pt idx="13777" formatCode="General">
                  <c:v>4.3554200000000003E-4</c:v>
                </c:pt>
                <c:pt idx="13778" formatCode="General">
                  <c:v>4.35582E-4</c:v>
                </c:pt>
                <c:pt idx="13779" formatCode="General">
                  <c:v>4.35623E-4</c:v>
                </c:pt>
                <c:pt idx="13780" formatCode="General">
                  <c:v>4.3566299999999998E-4</c:v>
                </c:pt>
                <c:pt idx="13781" formatCode="General">
                  <c:v>4.3569000000000002E-4</c:v>
                </c:pt>
                <c:pt idx="13782" formatCode="General">
                  <c:v>4.3571700000000002E-4</c:v>
                </c:pt>
                <c:pt idx="13783" formatCode="General">
                  <c:v>4.3574400000000001E-4</c:v>
                </c:pt>
                <c:pt idx="13784" formatCode="General">
                  <c:v>4.3577200000000001E-4</c:v>
                </c:pt>
                <c:pt idx="13785" formatCode="General">
                  <c:v>4.3580000000000002E-4</c:v>
                </c:pt>
                <c:pt idx="13786" formatCode="General">
                  <c:v>4.3582799999999997E-4</c:v>
                </c:pt>
                <c:pt idx="13787" formatCode="General">
                  <c:v>4.35857E-4</c:v>
                </c:pt>
                <c:pt idx="13788" formatCode="General">
                  <c:v>4.3588500000000001E-4</c:v>
                </c:pt>
                <c:pt idx="13789" formatCode="General">
                  <c:v>4.3591399999999997E-4</c:v>
                </c:pt>
                <c:pt idx="13790" formatCode="General">
                  <c:v>4.35933E-4</c:v>
                </c:pt>
                <c:pt idx="13791" formatCode="General">
                  <c:v>4.3595100000000001E-4</c:v>
                </c:pt>
                <c:pt idx="13792" formatCode="General">
                  <c:v>4.3596999999999999E-4</c:v>
                </c:pt>
                <c:pt idx="13793" formatCode="General">
                  <c:v>4.3598900000000002E-4</c:v>
                </c:pt>
                <c:pt idx="13794" formatCode="General">
                  <c:v>4.3600799999999999E-4</c:v>
                </c:pt>
                <c:pt idx="13795" formatCode="General">
                  <c:v>4.3602700000000002E-4</c:v>
                </c:pt>
                <c:pt idx="13796" formatCode="General">
                  <c:v>4.3604599999999999E-4</c:v>
                </c:pt>
                <c:pt idx="13797" formatCode="General">
                  <c:v>4.3606500000000002E-4</c:v>
                </c:pt>
                <c:pt idx="13798" formatCode="General">
                  <c:v>4.3608200000000002E-4</c:v>
                </c:pt>
                <c:pt idx="13799" formatCode="General">
                  <c:v>4.3610300000000002E-4</c:v>
                </c:pt>
                <c:pt idx="13800" formatCode="General">
                  <c:v>4.3612399999999997E-4</c:v>
                </c:pt>
                <c:pt idx="13801" formatCode="General">
                  <c:v>4.3614499999999998E-4</c:v>
                </c:pt>
                <c:pt idx="13802" formatCode="General">
                  <c:v>4.3616599999999998E-4</c:v>
                </c:pt>
                <c:pt idx="13803" formatCode="General">
                  <c:v>4.3618699999999999E-4</c:v>
                </c:pt>
                <c:pt idx="13804" formatCode="General">
                  <c:v>4.36208E-4</c:v>
                </c:pt>
                <c:pt idx="13805" formatCode="General">
                  <c:v>4.36229E-4</c:v>
                </c:pt>
                <c:pt idx="13806" formatCode="General">
                  <c:v>4.3625000000000001E-4</c:v>
                </c:pt>
                <c:pt idx="13807" formatCode="General">
                  <c:v>4.3627200000000003E-4</c:v>
                </c:pt>
                <c:pt idx="13808" formatCode="General">
                  <c:v>4.3629299999999998E-4</c:v>
                </c:pt>
                <c:pt idx="13809" formatCode="General">
                  <c:v>4.3630999999999997E-4</c:v>
                </c:pt>
                <c:pt idx="13810" formatCode="General">
                  <c:v>4.36332E-4</c:v>
                </c:pt>
                <c:pt idx="13811" formatCode="General">
                  <c:v>4.3635400000000002E-4</c:v>
                </c:pt>
                <c:pt idx="13812" formatCode="General">
                  <c:v>4.3637500000000002E-4</c:v>
                </c:pt>
                <c:pt idx="13813" formatCode="General">
                  <c:v>4.3639699999999999E-4</c:v>
                </c:pt>
                <c:pt idx="13814" formatCode="General">
                  <c:v>4.3641900000000001E-4</c:v>
                </c:pt>
                <c:pt idx="13815" formatCode="General">
                  <c:v>4.3644000000000002E-4</c:v>
                </c:pt>
                <c:pt idx="13816" formatCode="General">
                  <c:v>4.3646199999999998E-4</c:v>
                </c:pt>
                <c:pt idx="13817" formatCode="General">
                  <c:v>4.3648299999999999E-4</c:v>
                </c:pt>
                <c:pt idx="13818" formatCode="General">
                  <c:v>4.3650200000000002E-4</c:v>
                </c:pt>
                <c:pt idx="13819" formatCode="General">
                  <c:v>4.3653099999999999E-4</c:v>
                </c:pt>
                <c:pt idx="13820" formatCode="General">
                  <c:v>4.3656000000000001E-4</c:v>
                </c:pt>
                <c:pt idx="13821" formatCode="General">
                  <c:v>4.3658999999999999E-4</c:v>
                </c:pt>
                <c:pt idx="13822" formatCode="General">
                  <c:v>4.3661900000000002E-4</c:v>
                </c:pt>
                <c:pt idx="13823" formatCode="General">
                  <c:v>4.3665700000000002E-4</c:v>
                </c:pt>
                <c:pt idx="13824" formatCode="General">
                  <c:v>4.3669899999999997E-4</c:v>
                </c:pt>
                <c:pt idx="13825" formatCode="General">
                  <c:v>4.36752E-4</c:v>
                </c:pt>
                <c:pt idx="13826" formatCode="General">
                  <c:v>4.36866E-4</c:v>
                </c:pt>
                <c:pt idx="13827" formatCode="General">
                  <c:v>4.3691800000000001E-4</c:v>
                </c:pt>
                <c:pt idx="13828" formatCode="General">
                  <c:v>4.3696499999999999E-4</c:v>
                </c:pt>
                <c:pt idx="13829" formatCode="General">
                  <c:v>4.3700599999999998E-4</c:v>
                </c:pt>
                <c:pt idx="13830" formatCode="General">
                  <c:v>4.3704200000000001E-4</c:v>
                </c:pt>
                <c:pt idx="13831" formatCode="General">
                  <c:v>4.3706499999999999E-4</c:v>
                </c:pt>
                <c:pt idx="13832" formatCode="General">
                  <c:v>4.371E-4</c:v>
                </c:pt>
                <c:pt idx="13833" formatCode="General">
                  <c:v>4.3712800000000001E-4</c:v>
                </c:pt>
                <c:pt idx="13834" formatCode="General">
                  <c:v>4.3715900000000001E-4</c:v>
                </c:pt>
                <c:pt idx="13835" formatCode="General">
                  <c:v>4.3719000000000001E-4</c:v>
                </c:pt>
                <c:pt idx="13836" formatCode="General">
                  <c:v>4.372E-4</c:v>
                </c:pt>
                <c:pt idx="13837" formatCode="General">
                  <c:v>4.3722999999999999E-4</c:v>
                </c:pt>
                <c:pt idx="13838" formatCode="General">
                  <c:v>4.37262E-4</c:v>
                </c:pt>
                <c:pt idx="13839" formatCode="General">
                  <c:v>4.37293E-4</c:v>
                </c:pt>
                <c:pt idx="13840" formatCode="General">
                  <c:v>4.3732500000000002E-4</c:v>
                </c:pt>
                <c:pt idx="13841" formatCode="General">
                  <c:v>4.37358E-4</c:v>
                </c:pt>
                <c:pt idx="13842" formatCode="General">
                  <c:v>4.3739400000000002E-4</c:v>
                </c:pt>
                <c:pt idx="13843" formatCode="General">
                  <c:v>4.3743500000000002E-4</c:v>
                </c:pt>
                <c:pt idx="13844" formatCode="General">
                  <c:v>4.3748399999999997E-4</c:v>
                </c:pt>
                <c:pt idx="13845" formatCode="General">
                  <c:v>4.3753900000000003E-4</c:v>
                </c:pt>
                <c:pt idx="13846" formatCode="General">
                  <c:v>4.3766299999999997E-4</c:v>
                </c:pt>
                <c:pt idx="13847" formatCode="General">
                  <c:v>4.3770199999999999E-4</c:v>
                </c:pt>
                <c:pt idx="13848" formatCode="General">
                  <c:v>4.3773199999999998E-4</c:v>
                </c:pt>
                <c:pt idx="13849" formatCode="General">
                  <c:v>4.3776999999999998E-4</c:v>
                </c:pt>
                <c:pt idx="13850" formatCode="General">
                  <c:v>4.3780099999999998E-4</c:v>
                </c:pt>
                <c:pt idx="13851" formatCode="General">
                  <c:v>4.37823E-4</c:v>
                </c:pt>
                <c:pt idx="13852" formatCode="General">
                  <c:v>4.3785299999999998E-4</c:v>
                </c:pt>
                <c:pt idx="13853" formatCode="General">
                  <c:v>4.3788200000000001E-4</c:v>
                </c:pt>
                <c:pt idx="13854" formatCode="General">
                  <c:v>4.3790099999999998E-4</c:v>
                </c:pt>
                <c:pt idx="13855" formatCode="General">
                  <c:v>4.3792100000000002E-4</c:v>
                </c:pt>
                <c:pt idx="13856" formatCode="General">
                  <c:v>4.3794E-4</c:v>
                </c:pt>
                <c:pt idx="13857" formatCode="General">
                  <c:v>4.3795999999999999E-4</c:v>
                </c:pt>
                <c:pt idx="13858" formatCode="General">
                  <c:v>4.3797900000000002E-4</c:v>
                </c:pt>
                <c:pt idx="13859" formatCode="General">
                  <c:v>4.3800300000000001E-4</c:v>
                </c:pt>
                <c:pt idx="13860" formatCode="General">
                  <c:v>4.3802100000000003E-4</c:v>
                </c:pt>
                <c:pt idx="13861" formatCode="General">
                  <c:v>4.3803899999999998E-4</c:v>
                </c:pt>
                <c:pt idx="13862" formatCode="General">
                  <c:v>4.38057E-4</c:v>
                </c:pt>
                <c:pt idx="13863" formatCode="General">
                  <c:v>4.3807399999999999E-4</c:v>
                </c:pt>
                <c:pt idx="13864" formatCode="General">
                  <c:v>4.3809200000000001E-4</c:v>
                </c:pt>
                <c:pt idx="13865" formatCode="General">
                  <c:v>4.3811000000000002E-4</c:v>
                </c:pt>
                <c:pt idx="13866" formatCode="General">
                  <c:v>4.3812799999999998E-4</c:v>
                </c:pt>
                <c:pt idx="13867" formatCode="General">
                  <c:v>4.3814599999999999E-4</c:v>
                </c:pt>
                <c:pt idx="13868" formatCode="General">
                  <c:v>4.38164E-4</c:v>
                </c:pt>
                <c:pt idx="13869" formatCode="General">
                  <c:v>4.3818500000000001E-4</c:v>
                </c:pt>
                <c:pt idx="13870" formatCode="General">
                  <c:v>4.3820699999999997E-4</c:v>
                </c:pt>
                <c:pt idx="13871" formatCode="General">
                  <c:v>4.3823000000000001E-4</c:v>
                </c:pt>
                <c:pt idx="13872" formatCode="General">
                  <c:v>4.3825299999999999E-4</c:v>
                </c:pt>
                <c:pt idx="13873" formatCode="General">
                  <c:v>4.3827599999999998E-4</c:v>
                </c:pt>
                <c:pt idx="13874" formatCode="General">
                  <c:v>4.38298E-4</c:v>
                </c:pt>
                <c:pt idx="13875" formatCode="General">
                  <c:v>4.3832099999999998E-4</c:v>
                </c:pt>
                <c:pt idx="13876" formatCode="General">
                  <c:v>4.3834400000000002E-4</c:v>
                </c:pt>
                <c:pt idx="13877" formatCode="General">
                  <c:v>4.38367E-4</c:v>
                </c:pt>
                <c:pt idx="13878" formatCode="General">
                  <c:v>4.3838900000000002E-4</c:v>
                </c:pt>
                <c:pt idx="13879" formatCode="General">
                  <c:v>4.38412E-4</c:v>
                </c:pt>
                <c:pt idx="13880" formatCode="General">
                  <c:v>4.3843400000000002E-4</c:v>
                </c:pt>
                <c:pt idx="13881" formatCode="General">
                  <c:v>4.3845499999999998E-4</c:v>
                </c:pt>
                <c:pt idx="13882" formatCode="General">
                  <c:v>4.38477E-4</c:v>
                </c:pt>
                <c:pt idx="13883" formatCode="General">
                  <c:v>4.3849900000000002E-4</c:v>
                </c:pt>
                <c:pt idx="13884" formatCode="General">
                  <c:v>4.3852000000000002E-4</c:v>
                </c:pt>
                <c:pt idx="13885" formatCode="General">
                  <c:v>4.3854199999999999E-4</c:v>
                </c:pt>
                <c:pt idx="13886" formatCode="General">
                  <c:v>4.38563E-4</c:v>
                </c:pt>
                <c:pt idx="13887" formatCode="General">
                  <c:v>4.3859600000000003E-4</c:v>
                </c:pt>
                <c:pt idx="13888" formatCode="General">
                  <c:v>4.3862799999999999E-4</c:v>
                </c:pt>
                <c:pt idx="13889" formatCode="General">
                  <c:v>4.3866100000000002E-4</c:v>
                </c:pt>
                <c:pt idx="13890" formatCode="General">
                  <c:v>4.3869299999999998E-4</c:v>
                </c:pt>
                <c:pt idx="13891" formatCode="General">
                  <c:v>4.3872600000000001E-4</c:v>
                </c:pt>
                <c:pt idx="13892" formatCode="General">
                  <c:v>4.3875799999999998E-4</c:v>
                </c:pt>
                <c:pt idx="13893" formatCode="General">
                  <c:v>4.3879900000000002E-4</c:v>
                </c:pt>
                <c:pt idx="13894" formatCode="General">
                  <c:v>4.38839E-4</c:v>
                </c:pt>
                <c:pt idx="13895" formatCode="General">
                  <c:v>4.3888E-4</c:v>
                </c:pt>
                <c:pt idx="13896" formatCode="General">
                  <c:v>4.3892099999999999E-4</c:v>
                </c:pt>
                <c:pt idx="13897" formatCode="General">
                  <c:v>4.3896099999999997E-4</c:v>
                </c:pt>
                <c:pt idx="13898" formatCode="General">
                  <c:v>4.3900200000000002E-4</c:v>
                </c:pt>
                <c:pt idx="13899" formatCode="General">
                  <c:v>4.39042E-4</c:v>
                </c:pt>
                <c:pt idx="13900" formatCode="General">
                  <c:v>4.39083E-4</c:v>
                </c:pt>
                <c:pt idx="13901" formatCode="General">
                  <c:v>4.3912399999999999E-4</c:v>
                </c:pt>
                <c:pt idx="13902" formatCode="General">
                  <c:v>4.3916400000000003E-4</c:v>
                </c:pt>
                <c:pt idx="13903" formatCode="General">
                  <c:v>4.3917799999999998E-4</c:v>
                </c:pt>
                <c:pt idx="13904" formatCode="General">
                  <c:v>4.3920599999999998E-4</c:v>
                </c:pt>
                <c:pt idx="13905" formatCode="General">
                  <c:v>4.3923600000000002E-4</c:v>
                </c:pt>
                <c:pt idx="13906" formatCode="General">
                  <c:v>4.3926499999999999E-4</c:v>
                </c:pt>
                <c:pt idx="13907" formatCode="General">
                  <c:v>4.3929499999999997E-4</c:v>
                </c:pt>
                <c:pt idx="13908" formatCode="General">
                  <c:v>4.3932500000000001E-4</c:v>
                </c:pt>
                <c:pt idx="13909" formatCode="General">
                  <c:v>4.3934699999999998E-4</c:v>
                </c:pt>
                <c:pt idx="13910" formatCode="General">
                  <c:v>4.39369E-4</c:v>
                </c:pt>
                <c:pt idx="13911" formatCode="General">
                  <c:v>4.3939100000000002E-4</c:v>
                </c:pt>
                <c:pt idx="13912" formatCode="General">
                  <c:v>4.3941299999999999E-4</c:v>
                </c:pt>
                <c:pt idx="13913" formatCode="General">
                  <c:v>4.39438E-4</c:v>
                </c:pt>
                <c:pt idx="13914" formatCode="General">
                  <c:v>4.3945799999999999E-4</c:v>
                </c:pt>
                <c:pt idx="13915" formatCode="General">
                  <c:v>4.3947799999999998E-4</c:v>
                </c:pt>
                <c:pt idx="13916" formatCode="General">
                  <c:v>4.3949800000000003E-4</c:v>
                </c:pt>
                <c:pt idx="13917" formatCode="General">
                  <c:v>4.39517E-4</c:v>
                </c:pt>
                <c:pt idx="13918" formatCode="General">
                  <c:v>4.3953699999999999E-4</c:v>
                </c:pt>
                <c:pt idx="13919" formatCode="General">
                  <c:v>4.3955699999999998E-4</c:v>
                </c:pt>
                <c:pt idx="13920" formatCode="General">
                  <c:v>4.3957700000000002E-4</c:v>
                </c:pt>
                <c:pt idx="13921" formatCode="General">
                  <c:v>4.3959700000000001E-4</c:v>
                </c:pt>
                <c:pt idx="13922" formatCode="General">
                  <c:v>4.39617E-4</c:v>
                </c:pt>
                <c:pt idx="13923" formatCode="General">
                  <c:v>4.3963599999999998E-4</c:v>
                </c:pt>
                <c:pt idx="13924" formatCode="General">
                  <c:v>4.3965600000000002E-4</c:v>
                </c:pt>
                <c:pt idx="13925" formatCode="General">
                  <c:v>4.3967600000000001E-4</c:v>
                </c:pt>
                <c:pt idx="13926" formatCode="General">
                  <c:v>4.39696E-4</c:v>
                </c:pt>
                <c:pt idx="13927" formatCode="General">
                  <c:v>4.3971599999999999E-4</c:v>
                </c:pt>
                <c:pt idx="13928" formatCode="General">
                  <c:v>4.3973500000000002E-4</c:v>
                </c:pt>
                <c:pt idx="13929" formatCode="General">
                  <c:v>4.3975600000000002E-4</c:v>
                </c:pt>
                <c:pt idx="13930" formatCode="General">
                  <c:v>4.3977900000000001E-4</c:v>
                </c:pt>
                <c:pt idx="13931" formatCode="General">
                  <c:v>4.3980100000000003E-4</c:v>
                </c:pt>
                <c:pt idx="13932" formatCode="General">
                  <c:v>4.3982299999999999E-4</c:v>
                </c:pt>
                <c:pt idx="13933" formatCode="General">
                  <c:v>4.3984599999999998E-4</c:v>
                </c:pt>
                <c:pt idx="13934" formatCode="General">
                  <c:v>4.3987900000000001E-4</c:v>
                </c:pt>
                <c:pt idx="13935" formatCode="General">
                  <c:v>4.39913E-4</c:v>
                </c:pt>
                <c:pt idx="13936" formatCode="General">
                  <c:v>4.3994999999999999E-4</c:v>
                </c:pt>
                <c:pt idx="13937" formatCode="General">
                  <c:v>4.3999399999999998E-4</c:v>
                </c:pt>
                <c:pt idx="13938" formatCode="General">
                  <c:v>4.4006500000000001E-4</c:v>
                </c:pt>
                <c:pt idx="13939" formatCode="General">
                  <c:v>4.4013500000000003E-4</c:v>
                </c:pt>
                <c:pt idx="13940" formatCode="General">
                  <c:v>4.4017500000000001E-4</c:v>
                </c:pt>
                <c:pt idx="13941" formatCode="General">
                  <c:v>4.4022499999999998E-4</c:v>
                </c:pt>
                <c:pt idx="13942" formatCode="General">
                  <c:v>4.4026100000000001E-4</c:v>
                </c:pt>
                <c:pt idx="13943" formatCode="General">
                  <c:v>4.4029200000000001E-4</c:v>
                </c:pt>
                <c:pt idx="13944" formatCode="General">
                  <c:v>4.40326E-4</c:v>
                </c:pt>
                <c:pt idx="13945" formatCode="General">
                  <c:v>4.4035400000000001E-4</c:v>
                </c:pt>
                <c:pt idx="13946" formatCode="General">
                  <c:v>4.4038999999999998E-4</c:v>
                </c:pt>
                <c:pt idx="13947" formatCode="General">
                  <c:v>4.40419E-4</c:v>
                </c:pt>
                <c:pt idx="13948" formatCode="General">
                  <c:v>4.4045E-4</c:v>
                </c:pt>
                <c:pt idx="13949" formatCode="General">
                  <c:v>4.4047999999999998E-4</c:v>
                </c:pt>
                <c:pt idx="13950" formatCode="General">
                  <c:v>4.4051399999999998E-4</c:v>
                </c:pt>
                <c:pt idx="13951" formatCode="General">
                  <c:v>4.4055E-4</c:v>
                </c:pt>
                <c:pt idx="13952" formatCode="General">
                  <c:v>4.4057999999999999E-4</c:v>
                </c:pt>
                <c:pt idx="13953" formatCode="General">
                  <c:v>4.40615E-4</c:v>
                </c:pt>
                <c:pt idx="13954" formatCode="General">
                  <c:v>4.4064700000000001E-4</c:v>
                </c:pt>
                <c:pt idx="13955" formatCode="General">
                  <c:v>4.4068699999999999E-4</c:v>
                </c:pt>
                <c:pt idx="13956" formatCode="General">
                  <c:v>4.4072399999999998E-4</c:v>
                </c:pt>
                <c:pt idx="13957" formatCode="General">
                  <c:v>4.40784E-4</c:v>
                </c:pt>
                <c:pt idx="13958" formatCode="General">
                  <c:v>4.40894E-4</c:v>
                </c:pt>
                <c:pt idx="13959" formatCode="General">
                  <c:v>4.4093399999999998E-4</c:v>
                </c:pt>
                <c:pt idx="13960" formatCode="General">
                  <c:v>4.4096400000000002E-4</c:v>
                </c:pt>
                <c:pt idx="13961" formatCode="General">
                  <c:v>4.40994E-4</c:v>
                </c:pt>
                <c:pt idx="13962" formatCode="General">
                  <c:v>4.4101399999999999E-4</c:v>
                </c:pt>
                <c:pt idx="13963" formatCode="General">
                  <c:v>4.4104000000000002E-4</c:v>
                </c:pt>
                <c:pt idx="13964" formatCode="General">
                  <c:v>4.4106700000000001E-4</c:v>
                </c:pt>
                <c:pt idx="13965" formatCode="General">
                  <c:v>4.4109299999999999E-4</c:v>
                </c:pt>
                <c:pt idx="13966" formatCode="General">
                  <c:v>4.4111299999999998E-4</c:v>
                </c:pt>
                <c:pt idx="13967" formatCode="General">
                  <c:v>4.4113300000000002E-4</c:v>
                </c:pt>
                <c:pt idx="13968" formatCode="General">
                  <c:v>4.4115199999999999E-4</c:v>
                </c:pt>
                <c:pt idx="13969" formatCode="General">
                  <c:v>4.4117199999999998E-4</c:v>
                </c:pt>
                <c:pt idx="13970" formatCode="General">
                  <c:v>4.4119199999999997E-4</c:v>
                </c:pt>
                <c:pt idx="13971" formatCode="General">
                  <c:v>4.4121200000000002E-4</c:v>
                </c:pt>
                <c:pt idx="13972" formatCode="General">
                  <c:v>4.4123300000000002E-4</c:v>
                </c:pt>
                <c:pt idx="13973" formatCode="General">
                  <c:v>4.4124799999999999E-4</c:v>
                </c:pt>
                <c:pt idx="13974" formatCode="General">
                  <c:v>4.4126400000000002E-4</c:v>
                </c:pt>
                <c:pt idx="13975" formatCode="General">
                  <c:v>4.4127899999999999E-4</c:v>
                </c:pt>
                <c:pt idx="13976" formatCode="General">
                  <c:v>4.4129400000000001E-4</c:v>
                </c:pt>
                <c:pt idx="13977" formatCode="General">
                  <c:v>4.4130999999999999E-4</c:v>
                </c:pt>
                <c:pt idx="13978" formatCode="General">
                  <c:v>4.4132500000000001E-4</c:v>
                </c:pt>
                <c:pt idx="13979" formatCode="General">
                  <c:v>4.4133600000000002E-4</c:v>
                </c:pt>
                <c:pt idx="13980" formatCode="General">
                  <c:v>4.4135499999999999E-4</c:v>
                </c:pt>
                <c:pt idx="13981" formatCode="General">
                  <c:v>4.41376E-4</c:v>
                </c:pt>
                <c:pt idx="13982" formatCode="General">
                  <c:v>4.41397E-4</c:v>
                </c:pt>
                <c:pt idx="13983" formatCode="General">
                  <c:v>4.4141699999999999E-4</c:v>
                </c:pt>
                <c:pt idx="13984" formatCode="General">
                  <c:v>4.41438E-4</c:v>
                </c:pt>
                <c:pt idx="13985" formatCode="General">
                  <c:v>4.41459E-4</c:v>
                </c:pt>
                <c:pt idx="13986" formatCode="General">
                  <c:v>4.4148000000000001E-4</c:v>
                </c:pt>
                <c:pt idx="13987" formatCode="General">
                  <c:v>4.4150100000000001E-4</c:v>
                </c:pt>
                <c:pt idx="13988" formatCode="General">
                  <c:v>4.41521E-4</c:v>
                </c:pt>
                <c:pt idx="13989" formatCode="General">
                  <c:v>4.4154200000000001E-4</c:v>
                </c:pt>
                <c:pt idx="13990" formatCode="General">
                  <c:v>4.4156300000000001E-4</c:v>
                </c:pt>
                <c:pt idx="13991" formatCode="General">
                  <c:v>4.41583E-4</c:v>
                </c:pt>
                <c:pt idx="13992" formatCode="General">
                  <c:v>4.4160800000000002E-4</c:v>
                </c:pt>
                <c:pt idx="13993" formatCode="General">
                  <c:v>4.4163299999999998E-4</c:v>
                </c:pt>
                <c:pt idx="13994" formatCode="General">
                  <c:v>4.4165799999999999E-4</c:v>
                </c:pt>
                <c:pt idx="13995" formatCode="General">
                  <c:v>4.4169499999999998E-4</c:v>
                </c:pt>
                <c:pt idx="13996" formatCode="General">
                  <c:v>4.4173299999999998E-4</c:v>
                </c:pt>
                <c:pt idx="13997" formatCode="General">
                  <c:v>4.4178199999999999E-4</c:v>
                </c:pt>
                <c:pt idx="13998" formatCode="General">
                  <c:v>4.4188300000000001E-4</c:v>
                </c:pt>
                <c:pt idx="13999" formatCode="General">
                  <c:v>4.4193900000000003E-4</c:v>
                </c:pt>
                <c:pt idx="14000" formatCode="General">
                  <c:v>4.4198499999999999E-4</c:v>
                </c:pt>
                <c:pt idx="14001" formatCode="General">
                  <c:v>4.4202199999999998E-4</c:v>
                </c:pt>
                <c:pt idx="14002" formatCode="General">
                  <c:v>4.4205999999999998E-4</c:v>
                </c:pt>
                <c:pt idx="14003" formatCode="General">
                  <c:v>4.4209199999999999E-4</c:v>
                </c:pt>
                <c:pt idx="14004" formatCode="General">
                  <c:v>4.4211899999999999E-4</c:v>
                </c:pt>
                <c:pt idx="14005" formatCode="General">
                  <c:v>4.4214999999999999E-4</c:v>
                </c:pt>
                <c:pt idx="14006" formatCode="General">
                  <c:v>4.4217799999999999E-4</c:v>
                </c:pt>
                <c:pt idx="14007" formatCode="General">
                  <c:v>4.4220000000000001E-4</c:v>
                </c:pt>
                <c:pt idx="14008" formatCode="General">
                  <c:v>4.4223E-4</c:v>
                </c:pt>
                <c:pt idx="14009" formatCode="General">
                  <c:v>4.4226299999999998E-4</c:v>
                </c:pt>
                <c:pt idx="14010" formatCode="General">
                  <c:v>4.4230099999999998E-4</c:v>
                </c:pt>
                <c:pt idx="14011" formatCode="General">
                  <c:v>4.4233100000000002E-4</c:v>
                </c:pt>
                <c:pt idx="14012" formatCode="General">
                  <c:v>4.42368E-4</c:v>
                </c:pt>
                <c:pt idx="14013" formatCode="General">
                  <c:v>4.4240600000000001E-4</c:v>
                </c:pt>
                <c:pt idx="14014" formatCode="General">
                  <c:v>4.4244999999999999E-4</c:v>
                </c:pt>
                <c:pt idx="14015" formatCode="General">
                  <c:v>4.4250099999999998E-4</c:v>
                </c:pt>
                <c:pt idx="14016" formatCode="General">
                  <c:v>4.4257900000000002E-4</c:v>
                </c:pt>
                <c:pt idx="14017" formatCode="General">
                  <c:v>4.4265500000000002E-4</c:v>
                </c:pt>
                <c:pt idx="14018" formatCode="General">
                  <c:v>4.4269699999999998E-4</c:v>
                </c:pt>
                <c:pt idx="14019" formatCode="General">
                  <c:v>4.42733E-4</c:v>
                </c:pt>
                <c:pt idx="14020" formatCode="General">
                  <c:v>4.4276899999999998E-4</c:v>
                </c:pt>
                <c:pt idx="14021" formatCode="General">
                  <c:v>4.4279299999999997E-4</c:v>
                </c:pt>
                <c:pt idx="14022" formatCode="General">
                  <c:v>4.4281700000000003E-4</c:v>
                </c:pt>
                <c:pt idx="14023" formatCode="General">
                  <c:v>4.4284100000000002E-4</c:v>
                </c:pt>
                <c:pt idx="14024" formatCode="General">
                  <c:v>4.4286500000000002E-4</c:v>
                </c:pt>
                <c:pt idx="14025" formatCode="General">
                  <c:v>4.4288599999999997E-4</c:v>
                </c:pt>
                <c:pt idx="14026" formatCode="General">
                  <c:v>4.42905E-4</c:v>
                </c:pt>
                <c:pt idx="14027" formatCode="General">
                  <c:v>4.4292399999999998E-4</c:v>
                </c:pt>
                <c:pt idx="14028" formatCode="General">
                  <c:v>4.42943E-4</c:v>
                </c:pt>
                <c:pt idx="14029" formatCode="General">
                  <c:v>4.4296199999999998E-4</c:v>
                </c:pt>
                <c:pt idx="14030" formatCode="General">
                  <c:v>4.4298100000000001E-4</c:v>
                </c:pt>
                <c:pt idx="14031" formatCode="General">
                  <c:v>4.4299999999999998E-4</c:v>
                </c:pt>
                <c:pt idx="14032" formatCode="General">
                  <c:v>4.4301900000000001E-4</c:v>
                </c:pt>
                <c:pt idx="14033" formatCode="General">
                  <c:v>4.4303799999999998E-4</c:v>
                </c:pt>
                <c:pt idx="14034" formatCode="General">
                  <c:v>4.4305700000000001E-4</c:v>
                </c:pt>
                <c:pt idx="14035" formatCode="General">
                  <c:v>4.4307599999999998E-4</c:v>
                </c:pt>
                <c:pt idx="14036" formatCode="General">
                  <c:v>4.4309500000000001E-4</c:v>
                </c:pt>
                <c:pt idx="14037" formatCode="General">
                  <c:v>4.4311399999999999E-4</c:v>
                </c:pt>
                <c:pt idx="14038" formatCode="General">
                  <c:v>4.4313300000000001E-4</c:v>
                </c:pt>
                <c:pt idx="14039" formatCode="General">
                  <c:v>4.4315199999999999E-4</c:v>
                </c:pt>
                <c:pt idx="14040" formatCode="General">
                  <c:v>4.4317100000000002E-4</c:v>
                </c:pt>
                <c:pt idx="14041" formatCode="General">
                  <c:v>4.4319100000000001E-4</c:v>
                </c:pt>
                <c:pt idx="14042" formatCode="General">
                  <c:v>4.4321200000000001E-4</c:v>
                </c:pt>
                <c:pt idx="14043" formatCode="General">
                  <c:v>4.4323300000000002E-4</c:v>
                </c:pt>
                <c:pt idx="14044" formatCode="General">
                  <c:v>4.4325400000000002E-4</c:v>
                </c:pt>
                <c:pt idx="14045" formatCode="General">
                  <c:v>4.4327499999999997E-4</c:v>
                </c:pt>
                <c:pt idx="14046" formatCode="General">
                  <c:v>4.4329599999999998E-4</c:v>
                </c:pt>
                <c:pt idx="14047" formatCode="General">
                  <c:v>4.4331699999999998E-4</c:v>
                </c:pt>
                <c:pt idx="14048" formatCode="General">
                  <c:v>4.4333900000000001E-4</c:v>
                </c:pt>
                <c:pt idx="14049" formatCode="General">
                  <c:v>4.4336000000000001E-4</c:v>
                </c:pt>
                <c:pt idx="14050" formatCode="General">
                  <c:v>4.4338100000000002E-4</c:v>
                </c:pt>
                <c:pt idx="14051" formatCode="General">
                  <c:v>4.4341299999999998E-4</c:v>
                </c:pt>
                <c:pt idx="14052" formatCode="General">
                  <c:v>4.4344399999999998E-4</c:v>
                </c:pt>
                <c:pt idx="14053" formatCode="General">
                  <c:v>4.4347599999999999E-4</c:v>
                </c:pt>
                <c:pt idx="14054" formatCode="General">
                  <c:v>4.4350800000000001E-4</c:v>
                </c:pt>
                <c:pt idx="14055" formatCode="General">
                  <c:v>4.4354000000000003E-4</c:v>
                </c:pt>
                <c:pt idx="14056" formatCode="General">
                  <c:v>4.43583E-4</c:v>
                </c:pt>
                <c:pt idx="14057" formatCode="General">
                  <c:v>4.4362500000000001E-4</c:v>
                </c:pt>
                <c:pt idx="14058" formatCode="General">
                  <c:v>4.4366799999999998E-4</c:v>
                </c:pt>
                <c:pt idx="14059" formatCode="General">
                  <c:v>4.4369E-4</c:v>
                </c:pt>
                <c:pt idx="14060" formatCode="General">
                  <c:v>4.4375399999999998E-4</c:v>
                </c:pt>
                <c:pt idx="14061" formatCode="General">
                  <c:v>4.4381800000000001E-4</c:v>
                </c:pt>
                <c:pt idx="14062" formatCode="General">
                  <c:v>4.4388199999999999E-4</c:v>
                </c:pt>
                <c:pt idx="14063" formatCode="General">
                  <c:v>4.4394699999999998E-4</c:v>
                </c:pt>
                <c:pt idx="14064" formatCode="General">
                  <c:v>4.4401100000000002E-4</c:v>
                </c:pt>
                <c:pt idx="14065" formatCode="General">
                  <c:v>4.44096E-4</c:v>
                </c:pt>
                <c:pt idx="14066" formatCode="General">
                  <c:v>4.4416099999999999E-4</c:v>
                </c:pt>
                <c:pt idx="14067" formatCode="General">
                  <c:v>4.44234E-4</c:v>
                </c:pt>
                <c:pt idx="14068" formatCode="General">
                  <c:v>4.4429300000000001E-4</c:v>
                </c:pt>
                <c:pt idx="14069" formatCode="General">
                  <c:v>4.4435299999999998E-4</c:v>
                </c:pt>
                <c:pt idx="14070" formatCode="General">
                  <c:v>4.44413E-4</c:v>
                </c:pt>
                <c:pt idx="14071" formatCode="General">
                  <c:v>4.4447300000000003E-4</c:v>
                </c:pt>
                <c:pt idx="14072" formatCode="General">
                  <c:v>4.4453299999999999E-4</c:v>
                </c:pt>
                <c:pt idx="14073" formatCode="General">
                  <c:v>4.4459300000000002E-4</c:v>
                </c:pt>
                <c:pt idx="14074" formatCode="General">
                  <c:v>4.4465299999999999E-4</c:v>
                </c:pt>
                <c:pt idx="14075" formatCode="General">
                  <c:v>4.4471000000000002E-4</c:v>
                </c:pt>
                <c:pt idx="14076" formatCode="General">
                  <c:v>4.44764E-4</c:v>
                </c:pt>
                <c:pt idx="14077" formatCode="General">
                  <c:v>4.4481799999999998E-4</c:v>
                </c:pt>
                <c:pt idx="14078" formatCode="General">
                  <c:v>4.4485800000000002E-4</c:v>
                </c:pt>
                <c:pt idx="14079" formatCode="General">
                  <c:v>4.4489900000000001E-4</c:v>
                </c:pt>
                <c:pt idx="14080" formatCode="General">
                  <c:v>4.4493899999999999E-4</c:v>
                </c:pt>
                <c:pt idx="14081" formatCode="General">
                  <c:v>4.4497900000000002E-4</c:v>
                </c:pt>
                <c:pt idx="14082" formatCode="General">
                  <c:v>4.4502000000000002E-4</c:v>
                </c:pt>
                <c:pt idx="14083" formatCode="General">
                  <c:v>4.4506E-4</c:v>
                </c:pt>
                <c:pt idx="14084" formatCode="General">
                  <c:v>4.4508699999999999E-4</c:v>
                </c:pt>
                <c:pt idx="14085" formatCode="General">
                  <c:v>4.4512300000000001E-4</c:v>
                </c:pt>
                <c:pt idx="14086" formatCode="General">
                  <c:v>4.4515100000000002E-4</c:v>
                </c:pt>
                <c:pt idx="14087" formatCode="General">
                  <c:v>4.4517899999999997E-4</c:v>
                </c:pt>
                <c:pt idx="14088" formatCode="General">
                  <c:v>4.4520699999999998E-4</c:v>
                </c:pt>
                <c:pt idx="14089" formatCode="General">
                  <c:v>4.4523499999999999E-4</c:v>
                </c:pt>
                <c:pt idx="14090" formatCode="General">
                  <c:v>4.45263E-4</c:v>
                </c:pt>
                <c:pt idx="14091" formatCode="General">
                  <c:v>4.45291E-4</c:v>
                </c:pt>
                <c:pt idx="14092" formatCode="General">
                  <c:v>4.4531900000000001E-4</c:v>
                </c:pt>
                <c:pt idx="14093" formatCode="General">
                  <c:v>4.45346E-4</c:v>
                </c:pt>
                <c:pt idx="14094" formatCode="General">
                  <c:v>4.4536499999999998E-4</c:v>
                </c:pt>
                <c:pt idx="14095" formatCode="General">
                  <c:v>4.45384E-4</c:v>
                </c:pt>
                <c:pt idx="14096" formatCode="General">
                  <c:v>4.4540200000000002E-4</c:v>
                </c:pt>
                <c:pt idx="14097" formatCode="General">
                  <c:v>4.4542600000000001E-4</c:v>
                </c:pt>
                <c:pt idx="14098" formatCode="General">
                  <c:v>4.4544700000000002E-4</c:v>
                </c:pt>
                <c:pt idx="14099" formatCode="General">
                  <c:v>4.4546899999999999E-4</c:v>
                </c:pt>
                <c:pt idx="14100" formatCode="General">
                  <c:v>4.4548999999999999E-4</c:v>
                </c:pt>
                <c:pt idx="14101" formatCode="General">
                  <c:v>4.4551200000000001E-4</c:v>
                </c:pt>
                <c:pt idx="14102" formatCode="General">
                  <c:v>4.4553399999999998E-4</c:v>
                </c:pt>
                <c:pt idx="14103" formatCode="General">
                  <c:v>4.4555499999999999E-4</c:v>
                </c:pt>
                <c:pt idx="14104" formatCode="General">
                  <c:v>4.4557700000000001E-4</c:v>
                </c:pt>
                <c:pt idx="14105" formatCode="General">
                  <c:v>4.4559800000000001E-4</c:v>
                </c:pt>
                <c:pt idx="14106" formatCode="General">
                  <c:v>4.4561999999999998E-4</c:v>
                </c:pt>
                <c:pt idx="14107" formatCode="General">
                  <c:v>4.4564099999999998E-4</c:v>
                </c:pt>
                <c:pt idx="14108" formatCode="General">
                  <c:v>4.45659E-4</c:v>
                </c:pt>
                <c:pt idx="14109" formatCode="General">
                  <c:v>4.4567700000000001E-4</c:v>
                </c:pt>
                <c:pt idx="14110" formatCode="General">
                  <c:v>4.4569500000000002E-4</c:v>
                </c:pt>
                <c:pt idx="14111" formatCode="General">
                  <c:v>4.4571299999999998E-4</c:v>
                </c:pt>
                <c:pt idx="14112" formatCode="General">
                  <c:v>4.4573099999999999E-4</c:v>
                </c:pt>
                <c:pt idx="14113" formatCode="General">
                  <c:v>4.45749E-4</c:v>
                </c:pt>
                <c:pt idx="14114" formatCode="General">
                  <c:v>4.4576099999999998E-4</c:v>
                </c:pt>
                <c:pt idx="14115" formatCode="General">
                  <c:v>4.4578499999999997E-4</c:v>
                </c:pt>
                <c:pt idx="14116" formatCode="General">
                  <c:v>4.4580899999999997E-4</c:v>
                </c:pt>
                <c:pt idx="14117" formatCode="General">
                  <c:v>4.4583300000000003E-4</c:v>
                </c:pt>
                <c:pt idx="14118" formatCode="General">
                  <c:v>4.45852E-4</c:v>
                </c:pt>
                <c:pt idx="14119" formatCode="General">
                  <c:v>4.4587099999999997E-4</c:v>
                </c:pt>
                <c:pt idx="14120" formatCode="General">
                  <c:v>4.459E-4</c:v>
                </c:pt>
                <c:pt idx="14121" formatCode="General">
                  <c:v>4.4592900000000002E-4</c:v>
                </c:pt>
                <c:pt idx="14122" formatCode="General">
                  <c:v>4.4595799999999999E-4</c:v>
                </c:pt>
                <c:pt idx="14123" formatCode="General">
                  <c:v>4.4598700000000001E-4</c:v>
                </c:pt>
                <c:pt idx="14124" formatCode="General">
                  <c:v>4.4601299999999999E-4</c:v>
                </c:pt>
                <c:pt idx="14125" formatCode="General">
                  <c:v>4.46052E-4</c:v>
                </c:pt>
                <c:pt idx="14126" formatCode="General">
                  <c:v>4.4609199999999998E-4</c:v>
                </c:pt>
                <c:pt idx="14127" formatCode="General">
                  <c:v>4.46141E-4</c:v>
                </c:pt>
                <c:pt idx="14128" formatCode="General">
                  <c:v>4.4627000000000002E-4</c:v>
                </c:pt>
                <c:pt idx="14129" formatCode="General">
                  <c:v>4.4632199999999997E-4</c:v>
                </c:pt>
                <c:pt idx="14130" formatCode="General">
                  <c:v>4.4637000000000002E-4</c:v>
                </c:pt>
                <c:pt idx="14131" formatCode="General">
                  <c:v>4.46413E-4</c:v>
                </c:pt>
                <c:pt idx="14132" formatCode="General">
                  <c:v>4.4644999999999998E-4</c:v>
                </c:pt>
                <c:pt idx="14133" formatCode="General">
                  <c:v>4.46489E-4</c:v>
                </c:pt>
                <c:pt idx="14134" formatCode="General">
                  <c:v>4.4652E-4</c:v>
                </c:pt>
                <c:pt idx="14135" formatCode="General">
                  <c:v>4.4655500000000001E-4</c:v>
                </c:pt>
                <c:pt idx="14136" formatCode="General">
                  <c:v>4.46589E-4</c:v>
                </c:pt>
                <c:pt idx="14137" formatCode="General">
                  <c:v>4.4660000000000001E-4</c:v>
                </c:pt>
                <c:pt idx="14138" formatCode="General">
                  <c:v>4.4662800000000002E-4</c:v>
                </c:pt>
                <c:pt idx="14139" formatCode="General">
                  <c:v>4.46661E-4</c:v>
                </c:pt>
                <c:pt idx="14140" formatCode="General">
                  <c:v>4.4669600000000001E-4</c:v>
                </c:pt>
                <c:pt idx="14141" formatCode="General">
                  <c:v>4.4673E-4</c:v>
                </c:pt>
                <c:pt idx="14142" formatCode="General">
                  <c:v>4.4676699999999999E-4</c:v>
                </c:pt>
                <c:pt idx="14143" formatCode="General">
                  <c:v>4.4680700000000002E-4</c:v>
                </c:pt>
                <c:pt idx="14144" formatCode="General">
                  <c:v>4.4685299999999999E-4</c:v>
                </c:pt>
                <c:pt idx="14145" formatCode="General">
                  <c:v>4.4690300000000001E-4</c:v>
                </c:pt>
                <c:pt idx="14146" formatCode="General">
                  <c:v>4.4695899999999997E-4</c:v>
                </c:pt>
                <c:pt idx="14147" formatCode="General">
                  <c:v>4.4706699999999999E-4</c:v>
                </c:pt>
                <c:pt idx="14148" formatCode="General">
                  <c:v>4.47109E-4</c:v>
                </c:pt>
                <c:pt idx="14149" formatCode="General">
                  <c:v>4.4715400000000001E-4</c:v>
                </c:pt>
                <c:pt idx="14150" formatCode="General">
                  <c:v>4.4718699999999999E-4</c:v>
                </c:pt>
                <c:pt idx="14151" formatCode="General">
                  <c:v>4.4722099999999998E-4</c:v>
                </c:pt>
                <c:pt idx="14152" formatCode="General">
                  <c:v>4.4724599999999999E-4</c:v>
                </c:pt>
                <c:pt idx="14153" formatCode="General">
                  <c:v>4.4727100000000001E-4</c:v>
                </c:pt>
                <c:pt idx="14154" formatCode="General">
                  <c:v>4.4729299999999997E-4</c:v>
                </c:pt>
                <c:pt idx="14155" formatCode="General">
                  <c:v>4.4731399999999998E-4</c:v>
                </c:pt>
                <c:pt idx="14156" formatCode="General">
                  <c:v>4.47336E-4</c:v>
                </c:pt>
                <c:pt idx="14157" formatCode="General">
                  <c:v>4.4735700000000001E-4</c:v>
                </c:pt>
                <c:pt idx="14158" formatCode="General">
                  <c:v>4.4737899999999997E-4</c:v>
                </c:pt>
                <c:pt idx="14159" formatCode="General">
                  <c:v>4.4739999999999998E-4</c:v>
                </c:pt>
                <c:pt idx="14160" formatCode="General">
                  <c:v>4.47422E-4</c:v>
                </c:pt>
                <c:pt idx="14161" formatCode="General">
                  <c:v>4.4744400000000002E-4</c:v>
                </c:pt>
                <c:pt idx="14162" formatCode="General">
                  <c:v>4.4746199999999998E-4</c:v>
                </c:pt>
                <c:pt idx="14163" formatCode="General">
                  <c:v>4.4747899999999998E-4</c:v>
                </c:pt>
                <c:pt idx="14164" formatCode="General">
                  <c:v>4.4749699999999999E-4</c:v>
                </c:pt>
                <c:pt idx="14165" formatCode="General">
                  <c:v>4.47515E-4</c:v>
                </c:pt>
                <c:pt idx="14166" formatCode="General">
                  <c:v>4.4753300000000001E-4</c:v>
                </c:pt>
                <c:pt idx="14167" formatCode="General">
                  <c:v>4.4755100000000003E-4</c:v>
                </c:pt>
                <c:pt idx="14168" formatCode="General">
                  <c:v>4.4756899999999998E-4</c:v>
                </c:pt>
                <c:pt idx="14169" formatCode="General">
                  <c:v>4.47587E-4</c:v>
                </c:pt>
                <c:pt idx="14170" formatCode="General">
                  <c:v>4.4760500000000001E-4</c:v>
                </c:pt>
                <c:pt idx="14171" formatCode="General">
                  <c:v>4.4762300000000002E-4</c:v>
                </c:pt>
                <c:pt idx="14172" formatCode="General">
                  <c:v>4.4764300000000001E-4</c:v>
                </c:pt>
                <c:pt idx="14173" formatCode="General">
                  <c:v>4.4766000000000001E-4</c:v>
                </c:pt>
                <c:pt idx="14174" formatCode="General">
                  <c:v>4.4767599999999999E-4</c:v>
                </c:pt>
                <c:pt idx="14175" formatCode="General">
                  <c:v>4.4769200000000002E-4</c:v>
                </c:pt>
                <c:pt idx="14176" formatCode="General">
                  <c:v>4.47708E-4</c:v>
                </c:pt>
                <c:pt idx="14177" formatCode="General">
                  <c:v>4.47732E-4</c:v>
                </c:pt>
                <c:pt idx="14178" formatCode="General">
                  <c:v>4.4775700000000002E-4</c:v>
                </c:pt>
                <c:pt idx="14179" formatCode="General">
                  <c:v>4.4778100000000001E-4</c:v>
                </c:pt>
                <c:pt idx="14180" formatCode="General">
                  <c:v>4.4780500000000001E-4</c:v>
                </c:pt>
                <c:pt idx="14181" formatCode="General">
                  <c:v>4.4782900000000001E-4</c:v>
                </c:pt>
                <c:pt idx="14182" formatCode="General">
                  <c:v>4.4785400000000003E-4</c:v>
                </c:pt>
                <c:pt idx="14183" formatCode="General">
                  <c:v>4.4787800000000002E-4</c:v>
                </c:pt>
                <c:pt idx="14184" formatCode="General">
                  <c:v>4.4790500000000002E-4</c:v>
                </c:pt>
                <c:pt idx="14185" formatCode="General">
                  <c:v>4.4792600000000002E-4</c:v>
                </c:pt>
                <c:pt idx="14186" formatCode="General">
                  <c:v>4.4794700000000003E-4</c:v>
                </c:pt>
                <c:pt idx="14187" formatCode="General">
                  <c:v>4.4796700000000002E-4</c:v>
                </c:pt>
                <c:pt idx="14188" formatCode="General">
                  <c:v>4.4799899999999998E-4</c:v>
                </c:pt>
                <c:pt idx="14189" formatCode="General">
                  <c:v>4.4802999999999998E-4</c:v>
                </c:pt>
                <c:pt idx="14190" formatCode="General">
                  <c:v>4.4806199999999999E-4</c:v>
                </c:pt>
                <c:pt idx="14191" formatCode="General">
                  <c:v>4.4809299999999999E-4</c:v>
                </c:pt>
                <c:pt idx="14192" formatCode="General">
                  <c:v>4.4812500000000001E-4</c:v>
                </c:pt>
                <c:pt idx="14193" formatCode="General">
                  <c:v>4.4815600000000001E-4</c:v>
                </c:pt>
                <c:pt idx="14194" formatCode="General">
                  <c:v>4.4818800000000003E-4</c:v>
                </c:pt>
                <c:pt idx="14195" formatCode="General">
                  <c:v>4.4822999999999998E-4</c:v>
                </c:pt>
                <c:pt idx="14196" formatCode="General">
                  <c:v>4.4827000000000002E-4</c:v>
                </c:pt>
                <c:pt idx="14197" formatCode="General">
                  <c:v>4.4831E-4</c:v>
                </c:pt>
                <c:pt idx="14198" formatCode="General">
                  <c:v>4.4835099999999999E-4</c:v>
                </c:pt>
                <c:pt idx="14199" formatCode="General">
                  <c:v>4.4839100000000002E-4</c:v>
                </c:pt>
                <c:pt idx="14200" formatCode="General">
                  <c:v>4.4844500000000001E-4</c:v>
                </c:pt>
                <c:pt idx="14201" formatCode="General">
                  <c:v>4.4849899999999999E-4</c:v>
                </c:pt>
                <c:pt idx="14202" formatCode="General">
                  <c:v>4.4855300000000003E-4</c:v>
                </c:pt>
                <c:pt idx="14203" formatCode="General">
                  <c:v>4.4860700000000001E-4</c:v>
                </c:pt>
                <c:pt idx="14204" formatCode="General">
                  <c:v>4.4866099999999999E-4</c:v>
                </c:pt>
                <c:pt idx="14205" formatCode="General">
                  <c:v>4.4871899999999998E-4</c:v>
                </c:pt>
                <c:pt idx="14206" formatCode="General">
                  <c:v>4.4877799999999999E-4</c:v>
                </c:pt>
                <c:pt idx="14207" formatCode="General">
                  <c:v>4.4881700000000001E-4</c:v>
                </c:pt>
                <c:pt idx="14208" formatCode="General">
                  <c:v>4.4889499999999999E-4</c:v>
                </c:pt>
                <c:pt idx="14209" formatCode="General">
                  <c:v>4.4897200000000001E-4</c:v>
                </c:pt>
                <c:pt idx="14210" formatCode="General">
                  <c:v>4.4904999999999999E-4</c:v>
                </c:pt>
                <c:pt idx="14211" formatCode="General">
                  <c:v>4.4912799999999997E-4</c:v>
                </c:pt>
                <c:pt idx="14212" formatCode="General">
                  <c:v>4.4920600000000001E-4</c:v>
                </c:pt>
                <c:pt idx="14213" formatCode="General">
                  <c:v>4.4928399999999999E-4</c:v>
                </c:pt>
                <c:pt idx="14214" formatCode="General">
                  <c:v>4.4936500000000002E-4</c:v>
                </c:pt>
                <c:pt idx="14215" formatCode="General">
                  <c:v>4.4944599999999999E-4</c:v>
                </c:pt>
                <c:pt idx="14216" formatCode="General">
                  <c:v>4.4955400000000001E-4</c:v>
                </c:pt>
                <c:pt idx="14217" formatCode="General">
                  <c:v>4.4966100000000002E-4</c:v>
                </c:pt>
                <c:pt idx="14218" formatCode="General">
                  <c:v>4.4976899999999998E-4</c:v>
                </c:pt>
                <c:pt idx="14219" formatCode="General">
                  <c:v>4.49877E-4</c:v>
                </c:pt>
                <c:pt idx="14220" formatCode="General">
                  <c:v>4.4998500000000002E-4</c:v>
                </c:pt>
                <c:pt idx="14221" formatCode="General">
                  <c:v>4.5009299999999999E-4</c:v>
                </c:pt>
                <c:pt idx="14222" formatCode="General">
                  <c:v>4.5020699999999999E-4</c:v>
                </c:pt>
                <c:pt idx="14223" formatCode="General">
                  <c:v>4.5032600000000002E-4</c:v>
                </c:pt>
                <c:pt idx="14224" formatCode="General">
                  <c:v>4.5044600000000002E-4</c:v>
                </c:pt>
                <c:pt idx="14225" formatCode="General">
                  <c:v>4.5056600000000001E-4</c:v>
                </c:pt>
                <c:pt idx="14226" formatCode="General">
                  <c:v>4.50686E-4</c:v>
                </c:pt>
                <c:pt idx="14227" formatCode="General">
                  <c:v>4.5086600000000002E-4</c:v>
                </c:pt>
                <c:pt idx="14228" formatCode="General">
                  <c:v>4.5104500000000002E-4</c:v>
                </c:pt>
                <c:pt idx="14229" formatCode="General">
                  <c:v>4.51213E-4</c:v>
                </c:pt>
                <c:pt idx="14230" formatCode="General">
                  <c:v>4.5137500000000001E-4</c:v>
                </c:pt>
                <c:pt idx="14231" formatCode="General">
                  <c:v>4.5153700000000001E-4</c:v>
                </c:pt>
                <c:pt idx="14232" formatCode="General">
                  <c:v>4.51698E-4</c:v>
                </c:pt>
                <c:pt idx="14233" formatCode="General">
                  <c:v>4.5186E-4</c:v>
                </c:pt>
                <c:pt idx="14234" formatCode="General">
                  <c:v>4.5196800000000002E-4</c:v>
                </c:pt>
                <c:pt idx="14235" formatCode="General">
                  <c:v>4.5211999999999997E-4</c:v>
                </c:pt>
                <c:pt idx="14236" formatCode="General">
                  <c:v>4.5227199999999998E-4</c:v>
                </c:pt>
                <c:pt idx="14237" formatCode="General">
                  <c:v>4.5242399999999999E-4</c:v>
                </c:pt>
                <c:pt idx="14238" formatCode="General">
                  <c:v>4.52576E-4</c:v>
                </c:pt>
                <c:pt idx="14239" formatCode="General">
                  <c:v>4.5272800000000001E-4</c:v>
                </c:pt>
                <c:pt idx="14240" formatCode="General">
                  <c:v>4.5284200000000001E-4</c:v>
                </c:pt>
                <c:pt idx="14241" formatCode="General">
                  <c:v>4.5295600000000002E-4</c:v>
                </c:pt>
                <c:pt idx="14242" formatCode="General">
                  <c:v>4.5307000000000002E-4</c:v>
                </c:pt>
                <c:pt idx="14243" formatCode="General">
                  <c:v>4.5318399999999998E-4</c:v>
                </c:pt>
                <c:pt idx="14244" formatCode="General">
                  <c:v>4.5330099999999998E-4</c:v>
                </c:pt>
                <c:pt idx="14245" formatCode="General">
                  <c:v>4.5337900000000001E-4</c:v>
                </c:pt>
                <c:pt idx="14246" formatCode="General">
                  <c:v>4.5345699999999999E-4</c:v>
                </c:pt>
                <c:pt idx="14247" formatCode="General">
                  <c:v>4.5353400000000001E-4</c:v>
                </c:pt>
                <c:pt idx="14248" formatCode="General">
                  <c:v>4.5361199999999999E-4</c:v>
                </c:pt>
                <c:pt idx="14249" formatCode="General">
                  <c:v>4.5368999999999997E-4</c:v>
                </c:pt>
                <c:pt idx="14250" formatCode="General">
                  <c:v>4.5376800000000001E-4</c:v>
                </c:pt>
                <c:pt idx="14251" formatCode="General">
                  <c:v>4.5383799999999997E-4</c:v>
                </c:pt>
                <c:pt idx="14252" formatCode="General">
                  <c:v>4.5389999999999997E-4</c:v>
                </c:pt>
                <c:pt idx="14253" formatCode="General">
                  <c:v>4.5396299999999999E-4</c:v>
                </c:pt>
                <c:pt idx="14254" formatCode="General">
                  <c:v>4.5400900000000001E-4</c:v>
                </c:pt>
                <c:pt idx="14255" formatCode="General">
                  <c:v>4.5405599999999999E-4</c:v>
                </c:pt>
                <c:pt idx="14256" formatCode="General">
                  <c:v>4.5410300000000003E-4</c:v>
                </c:pt>
                <c:pt idx="14257" formatCode="General">
                  <c:v>4.5414899999999999E-4</c:v>
                </c:pt>
                <c:pt idx="14258" formatCode="General">
                  <c:v>4.5419600000000003E-4</c:v>
                </c:pt>
                <c:pt idx="14259" formatCode="General">
                  <c:v>4.5422700000000003E-4</c:v>
                </c:pt>
                <c:pt idx="14260" formatCode="General">
                  <c:v>4.5425799999999997E-4</c:v>
                </c:pt>
                <c:pt idx="14261" formatCode="General">
                  <c:v>4.5428999999999999E-4</c:v>
                </c:pt>
                <c:pt idx="14262" formatCode="General">
                  <c:v>4.5432300000000002E-4</c:v>
                </c:pt>
                <c:pt idx="14263" formatCode="General">
                  <c:v>4.54349E-4</c:v>
                </c:pt>
                <c:pt idx="14264" formatCode="General">
                  <c:v>4.5437500000000003E-4</c:v>
                </c:pt>
                <c:pt idx="14265" formatCode="General">
                  <c:v>4.54401E-4</c:v>
                </c:pt>
                <c:pt idx="14266" formatCode="General">
                  <c:v>4.5442799999999999E-4</c:v>
                </c:pt>
                <c:pt idx="14267" formatCode="General">
                  <c:v>4.5445400000000002E-4</c:v>
                </c:pt>
                <c:pt idx="14268" formatCode="General">
                  <c:v>4.5448E-4</c:v>
                </c:pt>
                <c:pt idx="14269" formatCode="General">
                  <c:v>4.5450699999999999E-4</c:v>
                </c:pt>
                <c:pt idx="14270" formatCode="General">
                  <c:v>4.5452399999999999E-4</c:v>
                </c:pt>
                <c:pt idx="14271" formatCode="General">
                  <c:v>4.54542E-4</c:v>
                </c:pt>
                <c:pt idx="14272" formatCode="General">
                  <c:v>4.54559E-4</c:v>
                </c:pt>
                <c:pt idx="14273" formatCode="General">
                  <c:v>4.5457700000000001E-4</c:v>
                </c:pt>
                <c:pt idx="14274" formatCode="General">
                  <c:v>4.5459400000000001E-4</c:v>
                </c:pt>
                <c:pt idx="14275" formatCode="General">
                  <c:v>4.5461200000000002E-4</c:v>
                </c:pt>
                <c:pt idx="14276" formatCode="General">
                  <c:v>4.5462900000000001E-4</c:v>
                </c:pt>
                <c:pt idx="14277" formatCode="General">
                  <c:v>4.5464700000000003E-4</c:v>
                </c:pt>
                <c:pt idx="14278" formatCode="General">
                  <c:v>4.5466400000000002E-4</c:v>
                </c:pt>
                <c:pt idx="14279" formatCode="General">
                  <c:v>4.5468199999999998E-4</c:v>
                </c:pt>
                <c:pt idx="14280" formatCode="General">
                  <c:v>4.5469899999999998E-4</c:v>
                </c:pt>
                <c:pt idx="14281" formatCode="General">
                  <c:v>4.5471699999999999E-4</c:v>
                </c:pt>
                <c:pt idx="14282" formatCode="General">
                  <c:v>4.5473399999999999E-4</c:v>
                </c:pt>
                <c:pt idx="14283" formatCode="General">
                  <c:v>4.54752E-4</c:v>
                </c:pt>
                <c:pt idx="14284" formatCode="General">
                  <c:v>4.54769E-4</c:v>
                </c:pt>
                <c:pt idx="14285" formatCode="General">
                  <c:v>4.5478700000000001E-4</c:v>
                </c:pt>
                <c:pt idx="14286" formatCode="General">
                  <c:v>4.54804E-4</c:v>
                </c:pt>
                <c:pt idx="14287" formatCode="General">
                  <c:v>4.5482200000000002E-4</c:v>
                </c:pt>
                <c:pt idx="14288" formatCode="General">
                  <c:v>4.5483900000000001E-4</c:v>
                </c:pt>
                <c:pt idx="14289" formatCode="General">
                  <c:v>4.5485700000000003E-4</c:v>
                </c:pt>
                <c:pt idx="14290" formatCode="General">
                  <c:v>4.5487700000000002E-4</c:v>
                </c:pt>
                <c:pt idx="14291" formatCode="General">
                  <c:v>4.5489499999999997E-4</c:v>
                </c:pt>
                <c:pt idx="14292" formatCode="General">
                  <c:v>4.5491200000000002E-4</c:v>
                </c:pt>
                <c:pt idx="14293" formatCode="General">
                  <c:v>4.5492999999999998E-4</c:v>
                </c:pt>
                <c:pt idx="14294" formatCode="General">
                  <c:v>4.5494699999999998E-4</c:v>
                </c:pt>
                <c:pt idx="14295" formatCode="General">
                  <c:v>4.5496499999999999E-4</c:v>
                </c:pt>
                <c:pt idx="14296" formatCode="General">
                  <c:v>4.54983E-4</c:v>
                </c:pt>
                <c:pt idx="14297" formatCode="General">
                  <c:v>4.55E-4</c:v>
                </c:pt>
                <c:pt idx="14298" formatCode="General">
                  <c:v>4.5501800000000001E-4</c:v>
                </c:pt>
                <c:pt idx="14299" formatCode="General">
                  <c:v>4.55041E-4</c:v>
                </c:pt>
                <c:pt idx="14300" formatCode="General">
                  <c:v>4.55062E-4</c:v>
                </c:pt>
                <c:pt idx="14301" formatCode="General">
                  <c:v>4.5508099999999998E-4</c:v>
                </c:pt>
                <c:pt idx="14302" formatCode="General">
                  <c:v>4.5509899999999999E-4</c:v>
                </c:pt>
                <c:pt idx="14303" formatCode="General">
                  <c:v>4.5512699999999999E-4</c:v>
                </c:pt>
                <c:pt idx="14304" formatCode="General">
                  <c:v>4.55155E-4</c:v>
                </c:pt>
                <c:pt idx="14305" formatCode="General">
                  <c:v>4.5518300000000001E-4</c:v>
                </c:pt>
                <c:pt idx="14306" formatCode="General">
                  <c:v>4.5521E-4</c:v>
                </c:pt>
                <c:pt idx="14307" formatCode="General">
                  <c:v>4.55241E-4</c:v>
                </c:pt>
                <c:pt idx="14308" formatCode="General">
                  <c:v>4.5528000000000002E-4</c:v>
                </c:pt>
                <c:pt idx="14309" formatCode="General">
                  <c:v>4.55327E-4</c:v>
                </c:pt>
                <c:pt idx="14310" formatCode="General">
                  <c:v>4.5540100000000003E-4</c:v>
                </c:pt>
                <c:pt idx="14311" formatCode="General">
                  <c:v>4.55482E-4</c:v>
                </c:pt>
                <c:pt idx="14312" formatCode="General">
                  <c:v>4.5552800000000002E-4</c:v>
                </c:pt>
                <c:pt idx="14313" formatCode="General">
                  <c:v>4.55568E-4</c:v>
                </c:pt>
                <c:pt idx="14314" formatCode="General">
                  <c:v>4.55606E-4</c:v>
                </c:pt>
                <c:pt idx="14315" formatCode="General">
                  <c:v>4.5563899999999998E-4</c:v>
                </c:pt>
                <c:pt idx="14316" formatCode="General">
                  <c:v>4.55668E-4</c:v>
                </c:pt>
                <c:pt idx="14317" formatCode="General">
                  <c:v>4.5569799999999999E-4</c:v>
                </c:pt>
                <c:pt idx="14318" formatCode="General">
                  <c:v>4.5573500000000003E-4</c:v>
                </c:pt>
                <c:pt idx="14319" formatCode="General">
                  <c:v>4.5576500000000001E-4</c:v>
                </c:pt>
                <c:pt idx="14320" formatCode="General">
                  <c:v>4.5580000000000002E-4</c:v>
                </c:pt>
                <c:pt idx="14321" formatCode="General">
                  <c:v>4.55833E-4</c:v>
                </c:pt>
                <c:pt idx="14322" formatCode="General">
                  <c:v>4.5586500000000001E-4</c:v>
                </c:pt>
                <c:pt idx="14323" formatCode="General">
                  <c:v>4.55895E-4</c:v>
                </c:pt>
                <c:pt idx="14324" formatCode="General">
                  <c:v>4.5592700000000001E-4</c:v>
                </c:pt>
                <c:pt idx="14325" formatCode="General">
                  <c:v>4.55964E-4</c:v>
                </c:pt>
                <c:pt idx="14326" formatCode="General">
                  <c:v>4.5599699999999998E-4</c:v>
                </c:pt>
                <c:pt idx="14327" formatCode="General">
                  <c:v>4.5603400000000002E-4</c:v>
                </c:pt>
                <c:pt idx="14328" formatCode="General">
                  <c:v>4.5607800000000001E-4</c:v>
                </c:pt>
                <c:pt idx="14329" formatCode="General">
                  <c:v>4.5613300000000001E-4</c:v>
                </c:pt>
                <c:pt idx="14330" formatCode="General">
                  <c:v>4.5626100000000001E-4</c:v>
                </c:pt>
                <c:pt idx="14331" formatCode="General">
                  <c:v>4.5630099999999999E-4</c:v>
                </c:pt>
                <c:pt idx="14332" formatCode="General">
                  <c:v>4.56343E-4</c:v>
                </c:pt>
                <c:pt idx="14333" formatCode="General">
                  <c:v>4.5637100000000001E-4</c:v>
                </c:pt>
                <c:pt idx="14334" formatCode="General">
                  <c:v>4.5640600000000002E-4</c:v>
                </c:pt>
                <c:pt idx="14335" formatCode="General">
                  <c:v>4.5643600000000001E-4</c:v>
                </c:pt>
                <c:pt idx="14336" formatCode="General">
                  <c:v>4.5645599999999999E-4</c:v>
                </c:pt>
                <c:pt idx="14337" formatCode="General">
                  <c:v>4.56477E-4</c:v>
                </c:pt>
                <c:pt idx="14338" formatCode="General">
                  <c:v>4.5649699999999999E-4</c:v>
                </c:pt>
                <c:pt idx="14339" formatCode="General">
                  <c:v>4.5651699999999998E-4</c:v>
                </c:pt>
                <c:pt idx="14340" formatCode="General">
                  <c:v>4.5653700000000002E-4</c:v>
                </c:pt>
                <c:pt idx="14341" formatCode="General">
                  <c:v>4.5655899999999999E-4</c:v>
                </c:pt>
                <c:pt idx="14342" formatCode="General">
                  <c:v>4.5658199999999997E-4</c:v>
                </c:pt>
                <c:pt idx="14343" formatCode="General">
                  <c:v>4.5659999999999999E-4</c:v>
                </c:pt>
                <c:pt idx="14344" formatCode="General">
                  <c:v>4.56618E-4</c:v>
                </c:pt>
                <c:pt idx="14345" formatCode="General">
                  <c:v>4.5663499999999999E-4</c:v>
                </c:pt>
                <c:pt idx="14346" formatCode="General">
                  <c:v>4.5665300000000001E-4</c:v>
                </c:pt>
                <c:pt idx="14347" formatCode="General">
                  <c:v>4.5667E-4</c:v>
                </c:pt>
                <c:pt idx="14348" formatCode="General">
                  <c:v>4.5668800000000002E-4</c:v>
                </c:pt>
                <c:pt idx="14349" formatCode="General">
                  <c:v>4.5670500000000001E-4</c:v>
                </c:pt>
                <c:pt idx="14350" formatCode="General">
                  <c:v>4.5672300000000002E-4</c:v>
                </c:pt>
                <c:pt idx="14351" formatCode="General">
                  <c:v>4.56742E-4</c:v>
                </c:pt>
                <c:pt idx="14352" formatCode="General">
                  <c:v>4.5675799999999998E-4</c:v>
                </c:pt>
                <c:pt idx="14353" formatCode="General">
                  <c:v>4.56773E-4</c:v>
                </c:pt>
                <c:pt idx="14354" formatCode="General">
                  <c:v>4.5678899999999998E-4</c:v>
                </c:pt>
                <c:pt idx="14355" formatCode="General">
                  <c:v>4.56804E-4</c:v>
                </c:pt>
                <c:pt idx="14356" formatCode="General">
                  <c:v>4.5681999999999998E-4</c:v>
                </c:pt>
                <c:pt idx="14357" formatCode="General">
                  <c:v>4.5683600000000002E-4</c:v>
                </c:pt>
                <c:pt idx="14358" formatCode="General">
                  <c:v>4.5685099999999998E-4</c:v>
                </c:pt>
                <c:pt idx="14359" formatCode="General">
                  <c:v>4.5686700000000002E-4</c:v>
                </c:pt>
                <c:pt idx="14360" formatCode="General">
                  <c:v>4.5688199999999998E-4</c:v>
                </c:pt>
                <c:pt idx="14361" formatCode="General">
                  <c:v>4.5689800000000002E-4</c:v>
                </c:pt>
                <c:pt idx="14362" formatCode="General">
                  <c:v>4.5691299999999998E-4</c:v>
                </c:pt>
                <c:pt idx="14363" formatCode="General">
                  <c:v>4.5692900000000002E-4</c:v>
                </c:pt>
                <c:pt idx="14364" formatCode="General">
                  <c:v>4.5694399999999998E-4</c:v>
                </c:pt>
                <c:pt idx="14365" formatCode="General">
                  <c:v>4.5696000000000002E-4</c:v>
                </c:pt>
                <c:pt idx="14366" formatCode="General">
                  <c:v>4.56976E-4</c:v>
                </c:pt>
                <c:pt idx="14367" formatCode="General">
                  <c:v>4.5699299999999999E-4</c:v>
                </c:pt>
                <c:pt idx="14368" formatCode="General">
                  <c:v>4.5701299999999998E-4</c:v>
                </c:pt>
                <c:pt idx="14369" formatCode="General">
                  <c:v>4.5703200000000001E-4</c:v>
                </c:pt>
                <c:pt idx="14370" formatCode="General">
                  <c:v>4.57052E-4</c:v>
                </c:pt>
                <c:pt idx="14371" formatCode="General">
                  <c:v>4.5707099999999997E-4</c:v>
                </c:pt>
                <c:pt idx="14372" formatCode="General">
                  <c:v>4.5709E-4</c:v>
                </c:pt>
                <c:pt idx="14373" formatCode="General">
                  <c:v>4.5710999999999999E-4</c:v>
                </c:pt>
                <c:pt idx="14374" formatCode="General">
                  <c:v>4.5712900000000002E-4</c:v>
                </c:pt>
                <c:pt idx="14375" formatCode="General">
                  <c:v>4.5714900000000001E-4</c:v>
                </c:pt>
                <c:pt idx="14376" formatCode="General">
                  <c:v>4.5716799999999998E-4</c:v>
                </c:pt>
                <c:pt idx="14377" formatCode="General">
                  <c:v>4.5719800000000002E-4</c:v>
                </c:pt>
                <c:pt idx="14378" formatCode="General">
                  <c:v>4.5722699999999999E-4</c:v>
                </c:pt>
                <c:pt idx="14379" formatCode="General">
                  <c:v>4.5725600000000001E-4</c:v>
                </c:pt>
                <c:pt idx="14380" formatCode="General">
                  <c:v>4.5728499999999998E-4</c:v>
                </c:pt>
                <c:pt idx="14381" formatCode="General">
                  <c:v>4.5731E-4</c:v>
                </c:pt>
                <c:pt idx="14382" formatCode="General">
                  <c:v>4.5734200000000001E-4</c:v>
                </c:pt>
                <c:pt idx="14383" formatCode="General">
                  <c:v>4.5737300000000001E-4</c:v>
                </c:pt>
                <c:pt idx="14384" formatCode="General">
                  <c:v>4.5740400000000001E-4</c:v>
                </c:pt>
                <c:pt idx="14385" formatCode="General">
                  <c:v>4.5745099999999999E-4</c:v>
                </c:pt>
                <c:pt idx="14386" formatCode="General">
                  <c:v>4.5749700000000001E-4</c:v>
                </c:pt>
                <c:pt idx="14387" formatCode="General">
                  <c:v>4.57544E-4</c:v>
                </c:pt>
                <c:pt idx="14388" formatCode="General">
                  <c:v>4.5759099999999998E-4</c:v>
                </c:pt>
                <c:pt idx="14389" formatCode="General">
                  <c:v>4.57637E-4</c:v>
                </c:pt>
                <c:pt idx="14390" formatCode="General">
                  <c:v>4.5770000000000001E-4</c:v>
                </c:pt>
                <c:pt idx="14391" formatCode="General">
                  <c:v>4.5776200000000001E-4</c:v>
                </c:pt>
                <c:pt idx="14392" formatCode="General">
                  <c:v>4.5783199999999998E-4</c:v>
                </c:pt>
                <c:pt idx="14393" formatCode="General">
                  <c:v>4.5787099999999999E-4</c:v>
                </c:pt>
                <c:pt idx="14394" formatCode="General">
                  <c:v>4.5794899999999998E-4</c:v>
                </c:pt>
                <c:pt idx="14395" formatCode="General">
                  <c:v>4.5802700000000001E-4</c:v>
                </c:pt>
                <c:pt idx="14396" formatCode="General">
                  <c:v>4.5810499999999999E-4</c:v>
                </c:pt>
                <c:pt idx="14397" formatCode="General">
                  <c:v>4.5818200000000001E-4</c:v>
                </c:pt>
                <c:pt idx="14398" formatCode="General">
                  <c:v>4.5825999999999999E-4</c:v>
                </c:pt>
                <c:pt idx="14399" formatCode="General">
                  <c:v>4.5833799999999997E-4</c:v>
                </c:pt>
                <c:pt idx="14400" formatCode="General">
                  <c:v>4.5844700000000001E-4</c:v>
                </c:pt>
                <c:pt idx="14401" formatCode="General">
                  <c:v>4.5854199999999999E-4</c:v>
                </c:pt>
                <c:pt idx="14402" formatCode="General">
                  <c:v>4.58636E-4</c:v>
                </c:pt>
                <c:pt idx="14403" formatCode="General">
                  <c:v>4.5873099999999998E-4</c:v>
                </c:pt>
                <c:pt idx="14404" formatCode="General">
                  <c:v>4.58856E-4</c:v>
                </c:pt>
                <c:pt idx="14405" formatCode="General">
                  <c:v>4.5898199999999998E-4</c:v>
                </c:pt>
                <c:pt idx="14406" formatCode="General">
                  <c:v>4.5910800000000001E-4</c:v>
                </c:pt>
                <c:pt idx="14407" formatCode="General">
                  <c:v>4.5923399999999999E-4</c:v>
                </c:pt>
                <c:pt idx="14408" formatCode="General">
                  <c:v>4.59359E-4</c:v>
                </c:pt>
                <c:pt idx="14409" formatCode="General">
                  <c:v>4.5942200000000002E-4</c:v>
                </c:pt>
                <c:pt idx="14410" formatCode="General">
                  <c:v>4.5954200000000001E-4</c:v>
                </c:pt>
                <c:pt idx="14411" formatCode="General">
                  <c:v>4.5966099999999999E-4</c:v>
                </c:pt>
                <c:pt idx="14412" formatCode="General">
                  <c:v>4.5978000000000002E-4</c:v>
                </c:pt>
                <c:pt idx="14413" formatCode="General">
                  <c:v>4.5990000000000001E-4</c:v>
                </c:pt>
                <c:pt idx="14414" formatCode="General">
                  <c:v>4.59989E-4</c:v>
                </c:pt>
                <c:pt idx="14415" formatCode="General">
                  <c:v>4.6007900000000001E-4</c:v>
                </c:pt>
                <c:pt idx="14416" formatCode="General">
                  <c:v>4.60168E-4</c:v>
                </c:pt>
                <c:pt idx="14417" formatCode="General">
                  <c:v>4.6022800000000003E-4</c:v>
                </c:pt>
                <c:pt idx="14418" formatCode="General">
                  <c:v>4.6028799999999999E-4</c:v>
                </c:pt>
                <c:pt idx="14419" formatCode="General">
                  <c:v>4.60347E-4</c:v>
                </c:pt>
                <c:pt idx="14420" formatCode="General">
                  <c:v>4.6039200000000001E-4</c:v>
                </c:pt>
                <c:pt idx="14421" formatCode="General">
                  <c:v>4.6043700000000001E-4</c:v>
                </c:pt>
                <c:pt idx="14422" formatCode="General">
                  <c:v>4.60481E-4</c:v>
                </c:pt>
                <c:pt idx="14423" formatCode="General">
                  <c:v>4.60526E-4</c:v>
                </c:pt>
                <c:pt idx="14424" formatCode="General">
                  <c:v>4.6055599999999999E-4</c:v>
                </c:pt>
                <c:pt idx="14425" formatCode="General">
                  <c:v>4.6058600000000002E-4</c:v>
                </c:pt>
                <c:pt idx="14426" formatCode="General">
                  <c:v>4.6061600000000001E-4</c:v>
                </c:pt>
                <c:pt idx="14427" formatCode="General">
                  <c:v>4.6064599999999999E-4</c:v>
                </c:pt>
                <c:pt idx="14428" formatCode="General">
                  <c:v>4.6067500000000002E-4</c:v>
                </c:pt>
                <c:pt idx="14429" formatCode="General">
                  <c:v>4.60698E-4</c:v>
                </c:pt>
                <c:pt idx="14430" formatCode="General">
                  <c:v>4.6072000000000002E-4</c:v>
                </c:pt>
                <c:pt idx="14431" formatCode="General">
                  <c:v>4.60743E-4</c:v>
                </c:pt>
                <c:pt idx="14432" formatCode="General">
                  <c:v>4.6076500000000002E-4</c:v>
                </c:pt>
                <c:pt idx="14433" formatCode="General">
                  <c:v>4.6078699999999999E-4</c:v>
                </c:pt>
                <c:pt idx="14434" formatCode="General">
                  <c:v>4.6080999999999997E-4</c:v>
                </c:pt>
                <c:pt idx="14435" formatCode="General">
                  <c:v>4.60832E-4</c:v>
                </c:pt>
                <c:pt idx="14436" formatCode="General">
                  <c:v>4.6085400000000002E-4</c:v>
                </c:pt>
                <c:pt idx="14437" formatCode="General">
                  <c:v>4.6087400000000001E-4</c:v>
                </c:pt>
                <c:pt idx="14438" formatCode="General">
                  <c:v>4.6089299999999998E-4</c:v>
                </c:pt>
                <c:pt idx="14439" formatCode="General">
                  <c:v>4.6091300000000002E-4</c:v>
                </c:pt>
                <c:pt idx="14440" formatCode="General">
                  <c:v>4.60932E-4</c:v>
                </c:pt>
                <c:pt idx="14441" formatCode="General">
                  <c:v>4.6095100000000003E-4</c:v>
                </c:pt>
                <c:pt idx="14442" formatCode="General">
                  <c:v>4.6097100000000002E-4</c:v>
                </c:pt>
                <c:pt idx="14443" formatCode="General">
                  <c:v>4.6098999999999999E-4</c:v>
                </c:pt>
                <c:pt idx="14444" formatCode="General">
                  <c:v>4.6100999999999998E-4</c:v>
                </c:pt>
                <c:pt idx="14445" formatCode="General">
                  <c:v>4.6102900000000001E-4</c:v>
                </c:pt>
                <c:pt idx="14446" formatCode="General">
                  <c:v>4.6104799999999998E-4</c:v>
                </c:pt>
                <c:pt idx="14447" formatCode="General">
                  <c:v>4.6106800000000002E-4</c:v>
                </c:pt>
                <c:pt idx="14448" formatCode="General">
                  <c:v>4.61087E-4</c:v>
                </c:pt>
                <c:pt idx="14449" formatCode="General">
                  <c:v>4.6110699999999999E-4</c:v>
                </c:pt>
                <c:pt idx="14450" formatCode="General">
                  <c:v>4.6112600000000002E-4</c:v>
                </c:pt>
                <c:pt idx="14451" formatCode="General">
                  <c:v>4.6114499999999999E-4</c:v>
                </c:pt>
                <c:pt idx="14452" formatCode="General">
                  <c:v>4.6116499999999998E-4</c:v>
                </c:pt>
                <c:pt idx="14453" formatCode="General">
                  <c:v>4.6118500000000002E-4</c:v>
                </c:pt>
                <c:pt idx="14454" formatCode="General">
                  <c:v>4.6120500000000001E-4</c:v>
                </c:pt>
                <c:pt idx="14455" formatCode="General">
                  <c:v>4.61225E-4</c:v>
                </c:pt>
                <c:pt idx="14456" formatCode="General">
                  <c:v>4.6124499999999999E-4</c:v>
                </c:pt>
                <c:pt idx="14457" formatCode="General">
                  <c:v>4.6126499999999998E-4</c:v>
                </c:pt>
                <c:pt idx="14458" formatCode="General">
                  <c:v>4.6128500000000003E-4</c:v>
                </c:pt>
                <c:pt idx="14459" formatCode="General">
                  <c:v>4.6130599999999998E-4</c:v>
                </c:pt>
                <c:pt idx="14460" formatCode="General">
                  <c:v>4.6132600000000002E-4</c:v>
                </c:pt>
                <c:pt idx="14461" formatCode="General">
                  <c:v>4.6135300000000001E-4</c:v>
                </c:pt>
                <c:pt idx="14462" formatCode="General">
                  <c:v>4.6137899999999999E-4</c:v>
                </c:pt>
                <c:pt idx="14463" formatCode="General">
                  <c:v>4.6140599999999998E-4</c:v>
                </c:pt>
                <c:pt idx="14464" formatCode="General">
                  <c:v>4.6143300000000003E-4</c:v>
                </c:pt>
                <c:pt idx="14465" formatCode="General">
                  <c:v>4.61469E-4</c:v>
                </c:pt>
                <c:pt idx="14466" formatCode="General">
                  <c:v>4.6150500000000002E-4</c:v>
                </c:pt>
                <c:pt idx="14467" formatCode="General">
                  <c:v>4.6155799999999999E-4</c:v>
                </c:pt>
                <c:pt idx="14468" formatCode="General">
                  <c:v>4.61683E-4</c:v>
                </c:pt>
                <c:pt idx="14469" formatCode="General">
                  <c:v>4.6173500000000001E-4</c:v>
                </c:pt>
                <c:pt idx="14470" formatCode="General">
                  <c:v>4.6177799999999998E-4</c:v>
                </c:pt>
                <c:pt idx="14471" formatCode="General">
                  <c:v>4.6181299999999999E-4</c:v>
                </c:pt>
                <c:pt idx="14472" formatCode="General">
                  <c:v>4.6185099999999999E-4</c:v>
                </c:pt>
                <c:pt idx="14473" formatCode="General">
                  <c:v>4.6188499999999999E-4</c:v>
                </c:pt>
                <c:pt idx="14474" formatCode="General">
                  <c:v>4.61924E-4</c:v>
                </c:pt>
                <c:pt idx="14475" formatCode="General">
                  <c:v>4.6195399999999999E-4</c:v>
                </c:pt>
                <c:pt idx="14476" formatCode="General">
                  <c:v>4.6198300000000001E-4</c:v>
                </c:pt>
                <c:pt idx="14477" formatCode="General">
                  <c:v>4.6200000000000001E-4</c:v>
                </c:pt>
                <c:pt idx="14478" formatCode="General">
                  <c:v>4.6202899999999998E-4</c:v>
                </c:pt>
                <c:pt idx="14479" formatCode="General">
                  <c:v>4.62065E-4</c:v>
                </c:pt>
                <c:pt idx="14480" formatCode="General">
                  <c:v>4.6210100000000003E-4</c:v>
                </c:pt>
                <c:pt idx="14481" formatCode="General">
                  <c:v>4.6213E-4</c:v>
                </c:pt>
                <c:pt idx="14482" formatCode="General">
                  <c:v>4.6216399999999999E-4</c:v>
                </c:pt>
                <c:pt idx="14483" formatCode="General">
                  <c:v>4.6219499999999999E-4</c:v>
                </c:pt>
                <c:pt idx="14484" formatCode="General">
                  <c:v>4.6222899999999998E-4</c:v>
                </c:pt>
                <c:pt idx="14485" formatCode="General">
                  <c:v>4.6227200000000001E-4</c:v>
                </c:pt>
                <c:pt idx="14486" formatCode="General">
                  <c:v>4.6232499999999998E-4</c:v>
                </c:pt>
                <c:pt idx="14487" formatCode="General">
                  <c:v>4.6245800000000001E-4</c:v>
                </c:pt>
                <c:pt idx="14488" formatCode="General">
                  <c:v>4.6250399999999998E-4</c:v>
                </c:pt>
                <c:pt idx="14489" formatCode="General">
                  <c:v>4.6254100000000002E-4</c:v>
                </c:pt>
                <c:pt idx="14490" formatCode="General">
                  <c:v>4.6256900000000002E-4</c:v>
                </c:pt>
                <c:pt idx="14491" formatCode="General">
                  <c:v>4.6259699999999998E-4</c:v>
                </c:pt>
                <c:pt idx="14492" formatCode="General">
                  <c:v>4.6262799999999998E-4</c:v>
                </c:pt>
                <c:pt idx="14493" formatCode="General">
                  <c:v>4.6265599999999998E-4</c:v>
                </c:pt>
                <c:pt idx="14494" formatCode="General">
                  <c:v>4.62678E-4</c:v>
                </c:pt>
                <c:pt idx="14495" formatCode="General">
                  <c:v>4.6269900000000001E-4</c:v>
                </c:pt>
                <c:pt idx="14496" formatCode="General">
                  <c:v>4.6272099999999998E-4</c:v>
                </c:pt>
                <c:pt idx="14497" formatCode="General">
                  <c:v>4.6274199999999998E-4</c:v>
                </c:pt>
                <c:pt idx="14498" formatCode="General">
                  <c:v>4.62764E-4</c:v>
                </c:pt>
                <c:pt idx="14499" formatCode="General">
                  <c:v>4.6278500000000001E-4</c:v>
                </c:pt>
                <c:pt idx="14500" formatCode="General">
                  <c:v>4.6280699999999998E-4</c:v>
                </c:pt>
                <c:pt idx="14501" formatCode="General">
                  <c:v>4.6282799999999998E-4</c:v>
                </c:pt>
                <c:pt idx="14502" formatCode="General">
                  <c:v>4.6284700000000001E-4</c:v>
                </c:pt>
                <c:pt idx="14503" formatCode="General">
                  <c:v>4.6286299999999999E-4</c:v>
                </c:pt>
                <c:pt idx="14504" formatCode="General">
                  <c:v>4.6287999999999999E-4</c:v>
                </c:pt>
                <c:pt idx="14505" formatCode="General">
                  <c:v>4.6289699999999998E-4</c:v>
                </c:pt>
                <c:pt idx="14506" formatCode="General">
                  <c:v>4.6291399999999998E-4</c:v>
                </c:pt>
                <c:pt idx="14507" formatCode="General">
                  <c:v>4.6293000000000001E-4</c:v>
                </c:pt>
                <c:pt idx="14508" formatCode="General">
                  <c:v>4.6294700000000001E-4</c:v>
                </c:pt>
                <c:pt idx="14509" formatCode="General">
                  <c:v>4.6296400000000001E-4</c:v>
                </c:pt>
                <c:pt idx="14510" formatCode="General">
                  <c:v>4.62981E-4</c:v>
                </c:pt>
                <c:pt idx="14511" formatCode="General">
                  <c:v>4.62998E-4</c:v>
                </c:pt>
                <c:pt idx="14512" formatCode="General">
                  <c:v>4.6301399999999998E-4</c:v>
                </c:pt>
                <c:pt idx="14513" formatCode="General">
                  <c:v>4.6303099999999998E-4</c:v>
                </c:pt>
                <c:pt idx="14514" formatCode="General">
                  <c:v>4.6304799999999998E-4</c:v>
                </c:pt>
                <c:pt idx="14515" formatCode="General">
                  <c:v>4.6306500000000003E-4</c:v>
                </c:pt>
                <c:pt idx="14516" formatCode="General">
                  <c:v>4.6308100000000001E-4</c:v>
                </c:pt>
                <c:pt idx="14517" formatCode="General">
                  <c:v>4.63098E-4</c:v>
                </c:pt>
                <c:pt idx="14518" formatCode="General">
                  <c:v>4.63115E-4</c:v>
                </c:pt>
                <c:pt idx="14519" formatCode="General">
                  <c:v>4.6313700000000002E-4</c:v>
                </c:pt>
                <c:pt idx="14520" formatCode="General">
                  <c:v>4.6316E-4</c:v>
                </c:pt>
                <c:pt idx="14521" formatCode="General">
                  <c:v>4.6318200000000003E-4</c:v>
                </c:pt>
                <c:pt idx="14522" formatCode="General">
                  <c:v>4.6320600000000002E-4</c:v>
                </c:pt>
                <c:pt idx="14523" formatCode="General">
                  <c:v>4.6323000000000002E-4</c:v>
                </c:pt>
                <c:pt idx="14524" formatCode="General">
                  <c:v>4.6325499999999998E-4</c:v>
                </c:pt>
                <c:pt idx="14525" formatCode="General">
                  <c:v>4.6327899999999998E-4</c:v>
                </c:pt>
                <c:pt idx="14526" formatCode="General">
                  <c:v>4.6330399999999999E-4</c:v>
                </c:pt>
                <c:pt idx="14527" formatCode="General">
                  <c:v>4.6332900000000001E-4</c:v>
                </c:pt>
                <c:pt idx="14528" formatCode="General">
                  <c:v>4.6335300000000001E-4</c:v>
                </c:pt>
                <c:pt idx="14529" formatCode="General">
                  <c:v>4.6338999999999999E-4</c:v>
                </c:pt>
                <c:pt idx="14530" formatCode="General">
                  <c:v>4.6342699999999998E-4</c:v>
                </c:pt>
                <c:pt idx="14531" formatCode="General">
                  <c:v>4.6346400000000002E-4</c:v>
                </c:pt>
                <c:pt idx="14532" formatCode="General">
                  <c:v>4.6348899999999998E-4</c:v>
                </c:pt>
                <c:pt idx="14533" formatCode="General">
                  <c:v>4.6353799999999999E-4</c:v>
                </c:pt>
                <c:pt idx="14534" formatCode="General">
                  <c:v>4.6358700000000001E-4</c:v>
                </c:pt>
                <c:pt idx="14535" formatCode="General">
                  <c:v>4.6364399999999998E-4</c:v>
                </c:pt>
                <c:pt idx="14536" formatCode="General">
                  <c:v>4.6371100000000001E-4</c:v>
                </c:pt>
                <c:pt idx="14537" formatCode="General">
                  <c:v>4.6377799999999998E-4</c:v>
                </c:pt>
                <c:pt idx="14538" formatCode="General">
                  <c:v>4.63855E-4</c:v>
                </c:pt>
                <c:pt idx="14539" formatCode="General">
                  <c:v>4.63931E-4</c:v>
                </c:pt>
                <c:pt idx="14540" formatCode="General">
                  <c:v>4.6400800000000002E-4</c:v>
                </c:pt>
                <c:pt idx="14541" formatCode="General">
                  <c:v>4.6408400000000002E-4</c:v>
                </c:pt>
                <c:pt idx="14542" formatCode="General">
                  <c:v>4.6415999999999997E-4</c:v>
                </c:pt>
                <c:pt idx="14543" formatCode="General">
                  <c:v>4.64241E-4</c:v>
                </c:pt>
                <c:pt idx="14544" formatCode="General">
                  <c:v>4.64327E-4</c:v>
                </c:pt>
                <c:pt idx="14545" formatCode="General">
                  <c:v>4.6439199999999999E-4</c:v>
                </c:pt>
                <c:pt idx="14546" formatCode="General">
                  <c:v>4.6445600000000003E-4</c:v>
                </c:pt>
                <c:pt idx="14547" formatCode="General">
                  <c:v>4.6452E-4</c:v>
                </c:pt>
                <c:pt idx="14548" formatCode="General">
                  <c:v>4.64585E-4</c:v>
                </c:pt>
                <c:pt idx="14549" formatCode="General">
                  <c:v>4.6464899999999998E-4</c:v>
                </c:pt>
                <c:pt idx="14550" formatCode="General">
                  <c:v>4.6471300000000001E-4</c:v>
                </c:pt>
                <c:pt idx="14551" formatCode="General">
                  <c:v>4.6475599999999998E-4</c:v>
                </c:pt>
                <c:pt idx="14552" formatCode="General">
                  <c:v>4.6479900000000001E-4</c:v>
                </c:pt>
                <c:pt idx="14553" formatCode="General">
                  <c:v>4.6484199999999998E-4</c:v>
                </c:pt>
                <c:pt idx="14554" formatCode="General">
                  <c:v>4.6488500000000001E-4</c:v>
                </c:pt>
                <c:pt idx="14555" formatCode="General">
                  <c:v>4.6493199999999999E-4</c:v>
                </c:pt>
                <c:pt idx="14556" formatCode="General">
                  <c:v>4.64967E-4</c:v>
                </c:pt>
                <c:pt idx="14557" formatCode="General">
                  <c:v>4.6500300000000002E-4</c:v>
                </c:pt>
                <c:pt idx="14558" formatCode="General">
                  <c:v>4.6503799999999997E-4</c:v>
                </c:pt>
                <c:pt idx="14559" formatCode="General">
                  <c:v>4.6507299999999998E-4</c:v>
                </c:pt>
                <c:pt idx="14560" formatCode="General">
                  <c:v>4.6510900000000001E-4</c:v>
                </c:pt>
                <c:pt idx="14561" formatCode="General">
                  <c:v>4.6513199999999999E-4</c:v>
                </c:pt>
                <c:pt idx="14562" formatCode="General">
                  <c:v>4.6515599999999999E-4</c:v>
                </c:pt>
                <c:pt idx="14563" formatCode="General">
                  <c:v>4.6517999999999999E-4</c:v>
                </c:pt>
                <c:pt idx="14564" formatCode="General">
                  <c:v>4.6520300000000002E-4</c:v>
                </c:pt>
                <c:pt idx="14565" formatCode="General">
                  <c:v>4.6522700000000002E-4</c:v>
                </c:pt>
                <c:pt idx="14566" formatCode="General">
                  <c:v>4.6525000000000001E-4</c:v>
                </c:pt>
                <c:pt idx="14567" formatCode="General">
                  <c:v>4.6527199999999997E-4</c:v>
                </c:pt>
                <c:pt idx="14568" formatCode="General">
                  <c:v>4.65291E-4</c:v>
                </c:pt>
                <c:pt idx="14569" formatCode="General">
                  <c:v>4.6530999999999997E-4</c:v>
                </c:pt>
                <c:pt idx="14570" formatCode="General">
                  <c:v>4.6533000000000002E-4</c:v>
                </c:pt>
                <c:pt idx="14571" formatCode="General">
                  <c:v>4.6534899999999999E-4</c:v>
                </c:pt>
                <c:pt idx="14572" formatCode="General">
                  <c:v>4.6536800000000002E-4</c:v>
                </c:pt>
                <c:pt idx="14573" formatCode="General">
                  <c:v>4.6538800000000001E-4</c:v>
                </c:pt>
                <c:pt idx="14574" formatCode="General">
                  <c:v>4.6540699999999998E-4</c:v>
                </c:pt>
                <c:pt idx="14575" formatCode="General">
                  <c:v>4.6542600000000001E-4</c:v>
                </c:pt>
                <c:pt idx="14576" formatCode="General">
                  <c:v>4.6544499999999999E-4</c:v>
                </c:pt>
                <c:pt idx="14577" formatCode="General">
                  <c:v>4.6546499999999998E-4</c:v>
                </c:pt>
                <c:pt idx="14578" formatCode="General">
                  <c:v>4.65484E-4</c:v>
                </c:pt>
                <c:pt idx="14579" formatCode="General">
                  <c:v>4.6550299999999998E-4</c:v>
                </c:pt>
                <c:pt idx="14580" formatCode="General">
                  <c:v>4.6552300000000002E-4</c:v>
                </c:pt>
                <c:pt idx="14581" formatCode="General">
                  <c:v>4.65542E-4</c:v>
                </c:pt>
                <c:pt idx="14582" formatCode="General">
                  <c:v>4.6556100000000002E-4</c:v>
                </c:pt>
                <c:pt idx="14583" formatCode="General">
                  <c:v>4.65577E-4</c:v>
                </c:pt>
                <c:pt idx="14584" formatCode="General">
                  <c:v>4.6559699999999999E-4</c:v>
                </c:pt>
                <c:pt idx="14585" formatCode="General">
                  <c:v>4.6561600000000002E-4</c:v>
                </c:pt>
                <c:pt idx="14586" formatCode="General">
                  <c:v>4.65635E-4</c:v>
                </c:pt>
                <c:pt idx="14587" formatCode="General">
                  <c:v>4.6565400000000002E-4</c:v>
                </c:pt>
                <c:pt idx="14588" formatCode="General">
                  <c:v>4.6567400000000001E-4</c:v>
                </c:pt>
                <c:pt idx="14589" formatCode="General">
                  <c:v>4.6569299999999999E-4</c:v>
                </c:pt>
                <c:pt idx="14590" formatCode="General">
                  <c:v>4.6571200000000002E-4</c:v>
                </c:pt>
                <c:pt idx="14591" formatCode="General">
                  <c:v>4.6573200000000001E-4</c:v>
                </c:pt>
                <c:pt idx="14592" formatCode="General">
                  <c:v>4.6575099999999998E-4</c:v>
                </c:pt>
                <c:pt idx="14593" formatCode="General">
                  <c:v>4.6577000000000001E-4</c:v>
                </c:pt>
                <c:pt idx="14594" formatCode="General">
                  <c:v>4.65787E-4</c:v>
                </c:pt>
                <c:pt idx="14595" formatCode="General">
                  <c:v>4.6580800000000001E-4</c:v>
                </c:pt>
                <c:pt idx="14596" formatCode="General">
                  <c:v>4.65828E-4</c:v>
                </c:pt>
                <c:pt idx="14597" formatCode="General">
                  <c:v>4.65849E-4</c:v>
                </c:pt>
                <c:pt idx="14598" formatCode="General">
                  <c:v>4.6586899999999999E-4</c:v>
                </c:pt>
                <c:pt idx="14599" formatCode="General">
                  <c:v>4.6589E-4</c:v>
                </c:pt>
                <c:pt idx="14600" formatCode="General">
                  <c:v>4.6590999999999999E-4</c:v>
                </c:pt>
                <c:pt idx="14601" formatCode="General">
                  <c:v>4.6593099999999999E-4</c:v>
                </c:pt>
                <c:pt idx="14602" formatCode="General">
                  <c:v>4.6595799999999999E-4</c:v>
                </c:pt>
                <c:pt idx="14603" formatCode="General">
                  <c:v>4.6598400000000002E-4</c:v>
                </c:pt>
                <c:pt idx="14604" formatCode="General">
                  <c:v>4.6600999999999999E-4</c:v>
                </c:pt>
                <c:pt idx="14605" formatCode="General">
                  <c:v>4.6604399999999999E-4</c:v>
                </c:pt>
                <c:pt idx="14606" formatCode="General">
                  <c:v>4.6607899999999999E-4</c:v>
                </c:pt>
                <c:pt idx="14607" formatCode="General">
                  <c:v>4.6612699999999999E-4</c:v>
                </c:pt>
                <c:pt idx="14608" formatCode="General">
                  <c:v>4.6620899999999998E-4</c:v>
                </c:pt>
                <c:pt idx="14609" formatCode="General">
                  <c:v>4.66286E-4</c:v>
                </c:pt>
                <c:pt idx="14610" formatCode="General">
                  <c:v>4.6632999999999999E-4</c:v>
                </c:pt>
                <c:pt idx="14611" formatCode="General">
                  <c:v>4.6637099999999998E-4</c:v>
                </c:pt>
                <c:pt idx="14612" formatCode="General">
                  <c:v>4.6640800000000002E-4</c:v>
                </c:pt>
                <c:pt idx="14613" formatCode="General">
                  <c:v>4.66441E-4</c:v>
                </c:pt>
                <c:pt idx="14614" formatCode="General">
                  <c:v>4.6646799999999999E-4</c:v>
                </c:pt>
                <c:pt idx="14615" formatCode="General">
                  <c:v>4.6649799999999998E-4</c:v>
                </c:pt>
                <c:pt idx="14616" formatCode="General">
                  <c:v>4.6652599999999998E-4</c:v>
                </c:pt>
                <c:pt idx="14617" formatCode="General">
                  <c:v>4.6655500000000001E-4</c:v>
                </c:pt>
                <c:pt idx="14618" formatCode="General">
                  <c:v>4.6658499999999999E-4</c:v>
                </c:pt>
                <c:pt idx="14619" formatCode="General">
                  <c:v>4.6660000000000001E-4</c:v>
                </c:pt>
                <c:pt idx="14620" formatCode="General">
                  <c:v>4.66634E-4</c:v>
                </c:pt>
                <c:pt idx="14621" formatCode="General">
                  <c:v>4.6666600000000002E-4</c:v>
                </c:pt>
                <c:pt idx="14622" formatCode="General">
                  <c:v>4.66699E-4</c:v>
                </c:pt>
                <c:pt idx="14623" formatCode="General">
                  <c:v>4.6673199999999998E-4</c:v>
                </c:pt>
                <c:pt idx="14624" formatCode="General">
                  <c:v>4.6676999999999998E-4</c:v>
                </c:pt>
                <c:pt idx="14625" formatCode="General">
                  <c:v>4.6680700000000002E-4</c:v>
                </c:pt>
                <c:pt idx="14626" formatCode="General">
                  <c:v>4.66847E-4</c:v>
                </c:pt>
                <c:pt idx="14627" formatCode="General">
                  <c:v>4.66892E-4</c:v>
                </c:pt>
                <c:pt idx="14628" formatCode="General">
                  <c:v>4.6694599999999998E-4</c:v>
                </c:pt>
                <c:pt idx="14629" formatCode="General">
                  <c:v>4.6706699999999999E-4</c:v>
                </c:pt>
                <c:pt idx="14630" formatCode="General">
                  <c:v>4.6710799999999999E-4</c:v>
                </c:pt>
                <c:pt idx="14631" formatCode="General">
                  <c:v>4.6714899999999998E-4</c:v>
                </c:pt>
                <c:pt idx="14632" formatCode="General">
                  <c:v>4.6718299999999998E-4</c:v>
                </c:pt>
                <c:pt idx="14633" formatCode="General">
                  <c:v>4.6720900000000001E-4</c:v>
                </c:pt>
                <c:pt idx="14634" formatCode="General">
                  <c:v>4.6723499999999998E-4</c:v>
                </c:pt>
                <c:pt idx="14635" formatCode="General">
                  <c:v>4.6726E-4</c:v>
                </c:pt>
                <c:pt idx="14636" formatCode="General">
                  <c:v>4.6728600000000003E-4</c:v>
                </c:pt>
                <c:pt idx="14637" formatCode="General">
                  <c:v>4.6730900000000001E-4</c:v>
                </c:pt>
                <c:pt idx="14638" formatCode="General">
                  <c:v>4.6733199999999999E-4</c:v>
                </c:pt>
                <c:pt idx="14639" formatCode="General">
                  <c:v>4.6735599999999999E-4</c:v>
                </c:pt>
                <c:pt idx="14640" formatCode="General">
                  <c:v>4.6737900000000003E-4</c:v>
                </c:pt>
                <c:pt idx="14641" formatCode="General">
                  <c:v>4.6740200000000001E-4</c:v>
                </c:pt>
                <c:pt idx="14642" formatCode="General">
                  <c:v>4.6742499999999999E-4</c:v>
                </c:pt>
                <c:pt idx="14643" formatCode="General">
                  <c:v>4.6744199999999999E-4</c:v>
                </c:pt>
                <c:pt idx="14644" formatCode="General">
                  <c:v>4.6746E-4</c:v>
                </c:pt>
                <c:pt idx="14645" formatCode="General">
                  <c:v>4.6747999999999999E-4</c:v>
                </c:pt>
                <c:pt idx="14646" formatCode="General">
                  <c:v>4.6749600000000002E-4</c:v>
                </c:pt>
                <c:pt idx="14647" formatCode="General">
                  <c:v>4.6751200000000001E-4</c:v>
                </c:pt>
                <c:pt idx="14648" formatCode="General">
                  <c:v>4.6752799999999999E-4</c:v>
                </c:pt>
                <c:pt idx="14649" formatCode="General">
                  <c:v>4.6754499999999998E-4</c:v>
                </c:pt>
                <c:pt idx="14650" formatCode="General">
                  <c:v>4.6756100000000002E-4</c:v>
                </c:pt>
                <c:pt idx="14651" formatCode="General">
                  <c:v>4.67577E-4</c:v>
                </c:pt>
                <c:pt idx="14652" formatCode="General">
                  <c:v>4.67594E-4</c:v>
                </c:pt>
                <c:pt idx="14653" formatCode="General">
                  <c:v>4.6760999999999998E-4</c:v>
                </c:pt>
                <c:pt idx="14654" formatCode="General">
                  <c:v>4.6762600000000001E-4</c:v>
                </c:pt>
                <c:pt idx="14655" formatCode="General">
                  <c:v>4.6764199999999999E-4</c:v>
                </c:pt>
                <c:pt idx="14656" formatCode="General">
                  <c:v>4.6765899999999999E-4</c:v>
                </c:pt>
                <c:pt idx="14657" formatCode="General">
                  <c:v>4.6767500000000002E-4</c:v>
                </c:pt>
                <c:pt idx="14658" formatCode="General">
                  <c:v>4.6769100000000001E-4</c:v>
                </c:pt>
                <c:pt idx="14659" formatCode="General">
                  <c:v>4.67708E-4</c:v>
                </c:pt>
                <c:pt idx="14660" formatCode="General">
                  <c:v>4.6772399999999998E-4</c:v>
                </c:pt>
                <c:pt idx="14661" formatCode="General">
                  <c:v>4.6774300000000001E-4</c:v>
                </c:pt>
                <c:pt idx="14662" formatCode="General">
                  <c:v>4.6776400000000002E-4</c:v>
                </c:pt>
                <c:pt idx="14663" formatCode="General">
                  <c:v>4.6778599999999998E-4</c:v>
                </c:pt>
                <c:pt idx="14664" formatCode="General">
                  <c:v>4.6780699999999999E-4</c:v>
                </c:pt>
                <c:pt idx="14665" formatCode="General">
                  <c:v>4.6782900000000001E-4</c:v>
                </c:pt>
                <c:pt idx="14666" formatCode="General">
                  <c:v>4.6785000000000001E-4</c:v>
                </c:pt>
                <c:pt idx="14667" formatCode="General">
                  <c:v>4.6787100000000002E-4</c:v>
                </c:pt>
                <c:pt idx="14668" formatCode="General">
                  <c:v>4.6789299999999999E-4</c:v>
                </c:pt>
                <c:pt idx="14669" formatCode="General">
                  <c:v>4.6791399999999999E-4</c:v>
                </c:pt>
                <c:pt idx="14670" formatCode="General">
                  <c:v>4.6793600000000001E-4</c:v>
                </c:pt>
                <c:pt idx="14671" formatCode="General">
                  <c:v>4.6795700000000002E-4</c:v>
                </c:pt>
                <c:pt idx="14672" formatCode="General">
                  <c:v>4.6797899999999999E-4</c:v>
                </c:pt>
                <c:pt idx="14673" formatCode="General">
                  <c:v>4.6799999999999999E-4</c:v>
                </c:pt>
                <c:pt idx="14674" formatCode="General">
                  <c:v>4.6803200000000001E-4</c:v>
                </c:pt>
                <c:pt idx="14675" formatCode="General">
                  <c:v>4.6806400000000002E-4</c:v>
                </c:pt>
                <c:pt idx="14676" formatCode="General">
                  <c:v>4.6809299999999999E-4</c:v>
                </c:pt>
                <c:pt idx="14677" formatCode="General">
                  <c:v>4.6812999999999998E-4</c:v>
                </c:pt>
                <c:pt idx="14678" formatCode="General">
                  <c:v>4.68166E-4</c:v>
                </c:pt>
                <c:pt idx="14679" formatCode="General">
                  <c:v>4.6820299999999999E-4</c:v>
                </c:pt>
                <c:pt idx="14680" formatCode="General">
                  <c:v>4.6823900000000001E-4</c:v>
                </c:pt>
                <c:pt idx="14681" formatCode="General">
                  <c:v>4.68276E-4</c:v>
                </c:pt>
                <c:pt idx="14682" formatCode="General">
                  <c:v>4.6832999999999998E-4</c:v>
                </c:pt>
                <c:pt idx="14683" formatCode="General">
                  <c:v>4.6838499999999998E-4</c:v>
                </c:pt>
                <c:pt idx="14684" formatCode="General">
                  <c:v>4.6843999999999998E-4</c:v>
                </c:pt>
                <c:pt idx="14685" formatCode="General">
                  <c:v>4.6849400000000002E-4</c:v>
                </c:pt>
                <c:pt idx="14686" formatCode="General">
                  <c:v>4.6854900000000002E-4</c:v>
                </c:pt>
                <c:pt idx="14687" formatCode="General">
                  <c:v>4.6862199999999997E-4</c:v>
                </c:pt>
                <c:pt idx="14688" formatCode="General">
                  <c:v>4.6868099999999998E-4</c:v>
                </c:pt>
                <c:pt idx="14689" formatCode="General">
                  <c:v>4.6874999999999998E-4</c:v>
                </c:pt>
                <c:pt idx="14690" formatCode="General">
                  <c:v>4.6881899999999998E-4</c:v>
                </c:pt>
                <c:pt idx="14691" formatCode="General">
                  <c:v>4.6888799999999999E-4</c:v>
                </c:pt>
                <c:pt idx="14692" formatCode="General">
                  <c:v>4.6898000000000003E-4</c:v>
                </c:pt>
                <c:pt idx="14693" formatCode="General">
                  <c:v>4.6907200000000001E-4</c:v>
                </c:pt>
                <c:pt idx="14694" formatCode="General">
                  <c:v>4.69164E-4</c:v>
                </c:pt>
                <c:pt idx="14695" formatCode="General">
                  <c:v>4.6925500000000002E-4</c:v>
                </c:pt>
                <c:pt idx="14696" formatCode="General">
                  <c:v>4.69347E-4</c:v>
                </c:pt>
                <c:pt idx="14697" formatCode="General">
                  <c:v>4.69457E-4</c:v>
                </c:pt>
                <c:pt idx="14698" formatCode="General">
                  <c:v>4.6958600000000003E-4</c:v>
                </c:pt>
                <c:pt idx="14699" formatCode="General">
                  <c:v>4.6971399999999998E-4</c:v>
                </c:pt>
                <c:pt idx="14700" formatCode="General">
                  <c:v>4.6984199999999999E-4</c:v>
                </c:pt>
                <c:pt idx="14701" formatCode="General">
                  <c:v>4.6997100000000002E-4</c:v>
                </c:pt>
                <c:pt idx="14702" formatCode="General">
                  <c:v>4.7009900000000003E-4</c:v>
                </c:pt>
                <c:pt idx="14703" formatCode="General">
                  <c:v>4.7022699999999998E-4</c:v>
                </c:pt>
                <c:pt idx="14704" formatCode="General">
                  <c:v>4.7032399999999999E-4</c:v>
                </c:pt>
                <c:pt idx="14705" formatCode="General">
                  <c:v>4.7041999999999999E-4</c:v>
                </c:pt>
                <c:pt idx="14706" formatCode="General">
                  <c:v>4.7054399999999999E-4</c:v>
                </c:pt>
                <c:pt idx="14707" formatCode="General">
                  <c:v>4.7062699999999999E-4</c:v>
                </c:pt>
                <c:pt idx="14708" formatCode="General">
                  <c:v>4.7071E-4</c:v>
                </c:pt>
                <c:pt idx="14709" formatCode="General">
                  <c:v>4.70793E-4</c:v>
                </c:pt>
                <c:pt idx="14710" formatCode="General">
                  <c:v>4.7087499999999999E-4</c:v>
                </c:pt>
                <c:pt idx="14711" formatCode="General">
                  <c:v>4.70958E-4</c:v>
                </c:pt>
                <c:pt idx="14712" formatCode="General">
                  <c:v>4.7104100000000001E-4</c:v>
                </c:pt>
                <c:pt idx="14713" formatCode="General">
                  <c:v>4.7112E-4</c:v>
                </c:pt>
                <c:pt idx="14714" formatCode="General">
                  <c:v>4.7119399999999997E-4</c:v>
                </c:pt>
                <c:pt idx="14715" formatCode="General">
                  <c:v>4.7126900000000002E-4</c:v>
                </c:pt>
                <c:pt idx="14716" formatCode="General">
                  <c:v>4.7134299999999999E-4</c:v>
                </c:pt>
                <c:pt idx="14717" formatCode="General">
                  <c:v>4.7141799999999998E-4</c:v>
                </c:pt>
                <c:pt idx="14718" formatCode="General">
                  <c:v>4.7147399999999999E-4</c:v>
                </c:pt>
                <c:pt idx="14719" formatCode="General">
                  <c:v>4.7153000000000001E-4</c:v>
                </c:pt>
                <c:pt idx="14720" formatCode="General">
                  <c:v>4.7158600000000002E-4</c:v>
                </c:pt>
                <c:pt idx="14721" formatCode="General">
                  <c:v>4.7164100000000002E-4</c:v>
                </c:pt>
                <c:pt idx="14722" formatCode="General">
                  <c:v>4.7167900000000002E-4</c:v>
                </c:pt>
                <c:pt idx="14723" formatCode="General">
                  <c:v>4.71733E-4</c:v>
                </c:pt>
                <c:pt idx="14724" formatCode="General">
                  <c:v>4.71788E-4</c:v>
                </c:pt>
                <c:pt idx="14725" formatCode="General">
                  <c:v>4.71829E-4</c:v>
                </c:pt>
                <c:pt idx="14726" formatCode="General">
                  <c:v>4.7186999999999999E-4</c:v>
                </c:pt>
                <c:pt idx="14727" formatCode="General">
                  <c:v>4.7191099999999999E-4</c:v>
                </c:pt>
                <c:pt idx="14728" formatCode="General">
                  <c:v>4.7195199999999998E-4</c:v>
                </c:pt>
                <c:pt idx="14729" formatCode="General">
                  <c:v>4.7199299999999998E-4</c:v>
                </c:pt>
                <c:pt idx="14730" formatCode="General">
                  <c:v>4.7203399999999997E-4</c:v>
                </c:pt>
                <c:pt idx="14731" formatCode="General">
                  <c:v>4.7207500000000002E-4</c:v>
                </c:pt>
                <c:pt idx="14732" formatCode="General">
                  <c:v>4.7210200000000001E-4</c:v>
                </c:pt>
                <c:pt idx="14733" formatCode="General">
                  <c:v>4.7213399999999998E-4</c:v>
                </c:pt>
                <c:pt idx="14734" formatCode="General">
                  <c:v>4.7216199999999998E-4</c:v>
                </c:pt>
                <c:pt idx="14735" formatCode="General">
                  <c:v>4.7218899999999997E-4</c:v>
                </c:pt>
                <c:pt idx="14736" formatCode="General">
                  <c:v>4.7221600000000002E-4</c:v>
                </c:pt>
                <c:pt idx="14737" formatCode="General">
                  <c:v>4.7224399999999997E-4</c:v>
                </c:pt>
                <c:pt idx="14738" formatCode="General">
                  <c:v>4.7227100000000002E-4</c:v>
                </c:pt>
                <c:pt idx="14739" formatCode="General">
                  <c:v>4.7229800000000001E-4</c:v>
                </c:pt>
                <c:pt idx="14740" formatCode="General">
                  <c:v>4.7232600000000002E-4</c:v>
                </c:pt>
                <c:pt idx="14741" formatCode="General">
                  <c:v>4.7235300000000001E-4</c:v>
                </c:pt>
                <c:pt idx="14742" formatCode="General">
                  <c:v>4.7238E-4</c:v>
                </c:pt>
                <c:pt idx="14743" formatCode="General">
                  <c:v>4.7240699999999999E-4</c:v>
                </c:pt>
                <c:pt idx="14744" formatCode="General">
                  <c:v>4.7242999999999997E-4</c:v>
                </c:pt>
                <c:pt idx="14745" formatCode="General">
                  <c:v>4.72452E-4</c:v>
                </c:pt>
                <c:pt idx="14746" formatCode="General">
                  <c:v>4.7247499999999998E-4</c:v>
                </c:pt>
                <c:pt idx="14747" formatCode="General">
                  <c:v>4.72497E-4</c:v>
                </c:pt>
                <c:pt idx="14748" formatCode="General">
                  <c:v>4.7251900000000002E-4</c:v>
                </c:pt>
                <c:pt idx="14749" formatCode="General">
                  <c:v>4.72542E-4</c:v>
                </c:pt>
                <c:pt idx="14750" formatCode="General">
                  <c:v>4.7256400000000002E-4</c:v>
                </c:pt>
                <c:pt idx="14751" formatCode="General">
                  <c:v>4.7258599999999999E-4</c:v>
                </c:pt>
                <c:pt idx="14752" formatCode="General">
                  <c:v>4.7260899999999997E-4</c:v>
                </c:pt>
                <c:pt idx="14753" formatCode="General">
                  <c:v>4.72631E-4</c:v>
                </c:pt>
                <c:pt idx="14754" formatCode="General">
                  <c:v>4.7264600000000001E-4</c:v>
                </c:pt>
                <c:pt idx="14755" formatCode="General">
                  <c:v>4.72669E-4</c:v>
                </c:pt>
                <c:pt idx="14756" formatCode="General">
                  <c:v>4.7269199999999998E-4</c:v>
                </c:pt>
                <c:pt idx="14757" formatCode="General">
                  <c:v>4.7271599999999998E-4</c:v>
                </c:pt>
                <c:pt idx="14758" formatCode="General">
                  <c:v>4.7273900000000002E-4</c:v>
                </c:pt>
                <c:pt idx="14759" formatCode="General">
                  <c:v>4.72762E-4</c:v>
                </c:pt>
                <c:pt idx="14760" formatCode="General">
                  <c:v>4.7278499999999998E-4</c:v>
                </c:pt>
                <c:pt idx="14761" formatCode="General">
                  <c:v>4.7280800000000002E-4</c:v>
                </c:pt>
                <c:pt idx="14762" formatCode="General">
                  <c:v>4.7283200000000002E-4</c:v>
                </c:pt>
                <c:pt idx="14763" formatCode="General">
                  <c:v>4.7285900000000001E-4</c:v>
                </c:pt>
                <c:pt idx="14764" formatCode="General">
                  <c:v>4.72886E-4</c:v>
                </c:pt>
                <c:pt idx="14765" formatCode="General">
                  <c:v>4.7291299999999999E-4</c:v>
                </c:pt>
                <c:pt idx="14766" formatCode="General">
                  <c:v>4.72941E-4</c:v>
                </c:pt>
                <c:pt idx="14767" formatCode="General">
                  <c:v>4.7297700000000002E-4</c:v>
                </c:pt>
                <c:pt idx="14768" formatCode="General">
                  <c:v>4.7301999999999999E-4</c:v>
                </c:pt>
                <c:pt idx="14769" formatCode="General">
                  <c:v>4.7306300000000002E-4</c:v>
                </c:pt>
                <c:pt idx="14770" formatCode="General">
                  <c:v>4.7311800000000002E-4</c:v>
                </c:pt>
                <c:pt idx="14771" formatCode="General">
                  <c:v>4.7323999999999999E-4</c:v>
                </c:pt>
                <c:pt idx="14772" formatCode="General">
                  <c:v>4.7330099999999997E-4</c:v>
                </c:pt>
                <c:pt idx="14773" formatCode="General">
                  <c:v>4.7333800000000001E-4</c:v>
                </c:pt>
                <c:pt idx="14774" formatCode="General">
                  <c:v>4.7337200000000001E-4</c:v>
                </c:pt>
                <c:pt idx="14775" formatCode="General">
                  <c:v>4.7340400000000002E-4</c:v>
                </c:pt>
                <c:pt idx="14776" formatCode="General">
                  <c:v>4.7343599999999998E-4</c:v>
                </c:pt>
                <c:pt idx="14777" formatCode="General">
                  <c:v>4.7346699999999999E-4</c:v>
                </c:pt>
                <c:pt idx="14778" formatCode="General">
                  <c:v>4.73499E-4</c:v>
                </c:pt>
                <c:pt idx="14779" formatCode="General">
                  <c:v>4.7352899999999999E-4</c:v>
                </c:pt>
                <c:pt idx="14780" formatCode="General">
                  <c:v>4.7355800000000001E-4</c:v>
                </c:pt>
                <c:pt idx="14781" formatCode="General">
                  <c:v>4.7359700000000003E-4</c:v>
                </c:pt>
                <c:pt idx="14782" formatCode="General">
                  <c:v>4.7360000000000002E-4</c:v>
                </c:pt>
                <c:pt idx="14783" formatCode="General">
                  <c:v>4.7363199999999998E-4</c:v>
                </c:pt>
                <c:pt idx="14784" formatCode="General">
                  <c:v>4.7367399999999999E-4</c:v>
                </c:pt>
                <c:pt idx="14785" formatCode="General">
                  <c:v>4.7370600000000001E-4</c:v>
                </c:pt>
                <c:pt idx="14786" formatCode="General">
                  <c:v>4.7373800000000002E-4</c:v>
                </c:pt>
                <c:pt idx="14787" formatCode="General">
                  <c:v>4.7376999999999999E-4</c:v>
                </c:pt>
                <c:pt idx="14788" formatCode="General">
                  <c:v>4.7380099999999999E-4</c:v>
                </c:pt>
                <c:pt idx="14789" formatCode="General">
                  <c:v>4.7384899999999998E-4</c:v>
                </c:pt>
                <c:pt idx="14790" formatCode="General">
                  <c:v>4.73902E-4</c:v>
                </c:pt>
                <c:pt idx="14791" formatCode="General">
                  <c:v>4.7396299999999999E-4</c:v>
                </c:pt>
                <c:pt idx="14792" formatCode="General">
                  <c:v>4.7408999999999998E-4</c:v>
                </c:pt>
                <c:pt idx="14793" formatCode="General">
                  <c:v>4.74146E-4</c:v>
                </c:pt>
                <c:pt idx="14794" formatCode="General">
                  <c:v>4.74191E-4</c:v>
                </c:pt>
                <c:pt idx="14795" formatCode="General">
                  <c:v>4.7422600000000001E-4</c:v>
                </c:pt>
                <c:pt idx="14796" formatCode="General">
                  <c:v>4.7426199999999998E-4</c:v>
                </c:pt>
                <c:pt idx="14797" formatCode="General">
                  <c:v>4.7428900000000003E-4</c:v>
                </c:pt>
                <c:pt idx="14798" formatCode="General">
                  <c:v>4.7431200000000001E-4</c:v>
                </c:pt>
                <c:pt idx="14799" formatCode="General">
                  <c:v>4.7433499999999999E-4</c:v>
                </c:pt>
                <c:pt idx="14800" formatCode="General">
                  <c:v>4.7435899999999999E-4</c:v>
                </c:pt>
                <c:pt idx="14801" formatCode="General">
                  <c:v>4.7438200000000003E-4</c:v>
                </c:pt>
                <c:pt idx="14802" formatCode="General">
                  <c:v>4.7440500000000001E-4</c:v>
                </c:pt>
                <c:pt idx="14803" formatCode="General">
                  <c:v>4.7442799999999999E-4</c:v>
                </c:pt>
                <c:pt idx="14804" formatCode="General">
                  <c:v>4.7445099999999997E-4</c:v>
                </c:pt>
                <c:pt idx="14805" formatCode="General">
                  <c:v>4.7447400000000001E-4</c:v>
                </c:pt>
                <c:pt idx="14806" formatCode="General">
                  <c:v>4.74501E-4</c:v>
                </c:pt>
                <c:pt idx="14807" formatCode="General">
                  <c:v>4.7452099999999999E-4</c:v>
                </c:pt>
                <c:pt idx="14808" formatCode="General">
                  <c:v>4.7454099999999998E-4</c:v>
                </c:pt>
                <c:pt idx="14809" formatCode="General">
                  <c:v>4.7456100000000003E-4</c:v>
                </c:pt>
                <c:pt idx="14810" formatCode="General">
                  <c:v>4.7458100000000002E-4</c:v>
                </c:pt>
                <c:pt idx="14811" formatCode="General">
                  <c:v>4.7459999999999999E-4</c:v>
                </c:pt>
                <c:pt idx="14812" formatCode="General">
                  <c:v>4.7461999999999998E-4</c:v>
                </c:pt>
                <c:pt idx="14813" formatCode="General">
                  <c:v>4.7464000000000002E-4</c:v>
                </c:pt>
                <c:pt idx="14814" formatCode="General">
                  <c:v>4.7466000000000001E-4</c:v>
                </c:pt>
                <c:pt idx="14815" formatCode="General">
                  <c:v>4.7468E-4</c:v>
                </c:pt>
                <c:pt idx="14816" formatCode="General">
                  <c:v>4.7470299999999998E-4</c:v>
                </c:pt>
                <c:pt idx="14817" formatCode="General">
                  <c:v>4.74728E-4</c:v>
                </c:pt>
                <c:pt idx="14818" formatCode="General">
                  <c:v>4.7475300000000001E-4</c:v>
                </c:pt>
                <c:pt idx="14819" formatCode="General">
                  <c:v>4.7477799999999997E-4</c:v>
                </c:pt>
                <c:pt idx="14820" formatCode="General">
                  <c:v>4.7480200000000003E-4</c:v>
                </c:pt>
                <c:pt idx="14821" formatCode="General">
                  <c:v>4.7482699999999999E-4</c:v>
                </c:pt>
                <c:pt idx="14822" formatCode="General">
                  <c:v>4.74852E-4</c:v>
                </c:pt>
                <c:pt idx="14823" formatCode="General">
                  <c:v>4.7487700000000001E-4</c:v>
                </c:pt>
                <c:pt idx="14824" formatCode="General">
                  <c:v>4.7490199999999997E-4</c:v>
                </c:pt>
                <c:pt idx="14825" formatCode="General">
                  <c:v>4.7492699999999999E-4</c:v>
                </c:pt>
                <c:pt idx="14826" formatCode="General">
                  <c:v>4.74952E-4</c:v>
                </c:pt>
                <c:pt idx="14827" formatCode="General">
                  <c:v>4.7497499999999998E-4</c:v>
                </c:pt>
                <c:pt idx="14828" formatCode="General">
                  <c:v>4.7500899999999998E-4</c:v>
                </c:pt>
                <c:pt idx="14829" formatCode="General">
                  <c:v>4.7504399999999999E-4</c:v>
                </c:pt>
                <c:pt idx="14830" formatCode="General">
                  <c:v>4.75079E-4</c:v>
                </c:pt>
                <c:pt idx="14831" formatCode="General">
                  <c:v>4.7511400000000001E-4</c:v>
                </c:pt>
                <c:pt idx="14832" formatCode="General">
                  <c:v>4.7514900000000001E-4</c:v>
                </c:pt>
                <c:pt idx="14833" formatCode="General">
                  <c:v>4.7518300000000001E-4</c:v>
                </c:pt>
                <c:pt idx="14834" formatCode="General">
                  <c:v>4.7521800000000002E-4</c:v>
                </c:pt>
                <c:pt idx="14835" formatCode="General">
                  <c:v>4.7525300000000003E-4</c:v>
                </c:pt>
                <c:pt idx="14836" formatCode="General">
                  <c:v>4.7529899999999999E-4</c:v>
                </c:pt>
                <c:pt idx="14837" formatCode="General">
                  <c:v>4.7533900000000002E-4</c:v>
                </c:pt>
                <c:pt idx="14838" formatCode="General">
                  <c:v>4.75389E-4</c:v>
                </c:pt>
                <c:pt idx="14839" formatCode="General">
                  <c:v>4.7543800000000001E-4</c:v>
                </c:pt>
                <c:pt idx="14840" formatCode="General">
                  <c:v>4.7548799999999998E-4</c:v>
                </c:pt>
                <c:pt idx="14841" formatCode="General">
                  <c:v>4.7553800000000001E-4</c:v>
                </c:pt>
                <c:pt idx="14842" formatCode="General">
                  <c:v>4.7558700000000003E-4</c:v>
                </c:pt>
                <c:pt idx="14843" formatCode="General">
                  <c:v>4.75654E-4</c:v>
                </c:pt>
                <c:pt idx="14844" formatCode="General">
                  <c:v>4.7572000000000001E-4</c:v>
                </c:pt>
                <c:pt idx="14845" formatCode="General">
                  <c:v>4.7578600000000001E-4</c:v>
                </c:pt>
                <c:pt idx="14846" formatCode="General">
                  <c:v>4.7585299999999999E-4</c:v>
                </c:pt>
                <c:pt idx="14847" formatCode="General">
                  <c:v>4.7593499999999998E-4</c:v>
                </c:pt>
                <c:pt idx="14848" formatCode="General">
                  <c:v>4.7601799999999998E-4</c:v>
                </c:pt>
                <c:pt idx="14849" formatCode="General">
                  <c:v>4.7610099999999999E-4</c:v>
                </c:pt>
                <c:pt idx="14850" formatCode="General">
                  <c:v>4.7618399999999999E-4</c:v>
                </c:pt>
                <c:pt idx="14851" formatCode="General">
                  <c:v>4.76267E-4</c:v>
                </c:pt>
                <c:pt idx="14852" formatCode="General">
                  <c:v>4.7634899999999999E-4</c:v>
                </c:pt>
                <c:pt idx="14853" formatCode="General">
                  <c:v>4.7643199999999999E-4</c:v>
                </c:pt>
                <c:pt idx="14854" formatCode="General">
                  <c:v>4.76515E-4</c:v>
                </c:pt>
                <c:pt idx="14855" formatCode="General">
                  <c:v>4.76625E-4</c:v>
                </c:pt>
                <c:pt idx="14856" formatCode="General">
                  <c:v>4.7673399999999998E-4</c:v>
                </c:pt>
                <c:pt idx="14857" formatCode="General">
                  <c:v>4.7684399999999998E-4</c:v>
                </c:pt>
                <c:pt idx="14858" formatCode="General">
                  <c:v>4.7695300000000001E-4</c:v>
                </c:pt>
                <c:pt idx="14859" formatCode="General">
                  <c:v>4.7706300000000001E-4</c:v>
                </c:pt>
                <c:pt idx="14860" formatCode="General">
                  <c:v>4.7709899999999998E-4</c:v>
                </c:pt>
                <c:pt idx="14861" formatCode="General">
                  <c:v>4.7720299999999999E-4</c:v>
                </c:pt>
                <c:pt idx="14862" formatCode="General">
                  <c:v>4.7730599999999999E-4</c:v>
                </c:pt>
                <c:pt idx="14863" formatCode="General">
                  <c:v>4.7740899999999998E-4</c:v>
                </c:pt>
                <c:pt idx="14864" formatCode="General">
                  <c:v>4.7751299999999999E-4</c:v>
                </c:pt>
                <c:pt idx="14865" formatCode="General">
                  <c:v>4.7761599999999999E-4</c:v>
                </c:pt>
                <c:pt idx="14866" formatCode="General">
                  <c:v>4.7771899999999998E-4</c:v>
                </c:pt>
                <c:pt idx="14867" formatCode="General">
                  <c:v>4.77823E-4</c:v>
                </c:pt>
                <c:pt idx="14868" formatCode="General">
                  <c:v>4.7790000000000002E-4</c:v>
                </c:pt>
                <c:pt idx="14869" formatCode="General">
                  <c:v>4.7796399999999999E-4</c:v>
                </c:pt>
                <c:pt idx="14870" formatCode="General">
                  <c:v>4.7804100000000001E-4</c:v>
                </c:pt>
                <c:pt idx="14871" formatCode="General">
                  <c:v>4.7811700000000002E-4</c:v>
                </c:pt>
                <c:pt idx="14872" formatCode="General">
                  <c:v>4.7819300000000002E-4</c:v>
                </c:pt>
                <c:pt idx="14873" formatCode="General">
                  <c:v>4.7826999999999999E-4</c:v>
                </c:pt>
                <c:pt idx="14874" formatCode="General">
                  <c:v>4.7834599999999999E-4</c:v>
                </c:pt>
                <c:pt idx="14875" formatCode="General">
                  <c:v>4.7840300000000002E-4</c:v>
                </c:pt>
                <c:pt idx="14876" formatCode="General">
                  <c:v>4.7846E-4</c:v>
                </c:pt>
                <c:pt idx="14877" formatCode="General">
                  <c:v>4.7851799999999999E-4</c:v>
                </c:pt>
                <c:pt idx="14878" formatCode="General">
                  <c:v>4.7856500000000002E-4</c:v>
                </c:pt>
                <c:pt idx="14879" formatCode="General">
                  <c:v>4.78622E-4</c:v>
                </c:pt>
                <c:pt idx="14880" formatCode="General">
                  <c:v>4.7866400000000001E-4</c:v>
                </c:pt>
                <c:pt idx="14881" formatCode="General">
                  <c:v>4.7870600000000002E-4</c:v>
                </c:pt>
                <c:pt idx="14882" formatCode="General">
                  <c:v>4.7874899999999999E-4</c:v>
                </c:pt>
                <c:pt idx="14883" formatCode="General">
                  <c:v>4.78791E-4</c:v>
                </c:pt>
                <c:pt idx="14884" formatCode="General">
                  <c:v>4.7883300000000001E-4</c:v>
                </c:pt>
                <c:pt idx="14885" formatCode="General">
                  <c:v>4.7887599999999999E-4</c:v>
                </c:pt>
                <c:pt idx="14886" formatCode="General">
                  <c:v>4.7890399999999999E-4</c:v>
                </c:pt>
                <c:pt idx="14887" formatCode="General">
                  <c:v>4.78932E-4</c:v>
                </c:pt>
                <c:pt idx="14888" formatCode="General">
                  <c:v>4.7896000000000001E-4</c:v>
                </c:pt>
                <c:pt idx="14889" formatCode="General">
                  <c:v>4.7898899999999998E-4</c:v>
                </c:pt>
                <c:pt idx="14890" formatCode="General">
                  <c:v>4.7901900000000002E-4</c:v>
                </c:pt>
                <c:pt idx="14891" formatCode="General">
                  <c:v>4.7905000000000002E-4</c:v>
                </c:pt>
                <c:pt idx="14892" formatCode="General">
                  <c:v>4.7908E-4</c:v>
                </c:pt>
                <c:pt idx="14893" formatCode="General">
                  <c:v>4.79111E-4</c:v>
                </c:pt>
                <c:pt idx="14894" formatCode="General">
                  <c:v>4.7913399999999998E-4</c:v>
                </c:pt>
                <c:pt idx="14895" formatCode="General">
                  <c:v>4.7915700000000002E-4</c:v>
                </c:pt>
                <c:pt idx="14896" formatCode="General">
                  <c:v>4.7918E-4</c:v>
                </c:pt>
                <c:pt idx="14897" formatCode="General">
                  <c:v>4.7920200000000002E-4</c:v>
                </c:pt>
                <c:pt idx="14898" formatCode="General">
                  <c:v>4.7922500000000001E-4</c:v>
                </c:pt>
                <c:pt idx="14899" formatCode="General">
                  <c:v>4.7924799999999999E-4</c:v>
                </c:pt>
                <c:pt idx="14900" formatCode="General">
                  <c:v>4.7927100000000003E-4</c:v>
                </c:pt>
                <c:pt idx="14901" formatCode="General">
                  <c:v>4.7929400000000001E-4</c:v>
                </c:pt>
                <c:pt idx="14902" formatCode="General">
                  <c:v>4.7931699999999999E-4</c:v>
                </c:pt>
                <c:pt idx="14903" formatCode="General">
                  <c:v>4.7933999999999997E-4</c:v>
                </c:pt>
                <c:pt idx="14904" formatCode="General">
                  <c:v>4.7936300000000001E-4</c:v>
                </c:pt>
                <c:pt idx="14905" formatCode="General">
                  <c:v>4.7938599999999999E-4</c:v>
                </c:pt>
                <c:pt idx="14906" formatCode="General">
                  <c:v>4.7940899999999998E-4</c:v>
                </c:pt>
                <c:pt idx="14907" formatCode="General">
                  <c:v>4.79431E-4</c:v>
                </c:pt>
                <c:pt idx="14908" formatCode="General">
                  <c:v>4.7945399999999998E-4</c:v>
                </c:pt>
                <c:pt idx="14909" formatCode="General">
                  <c:v>4.7947700000000002E-4</c:v>
                </c:pt>
                <c:pt idx="14910" formatCode="General">
                  <c:v>4.795E-4</c:v>
                </c:pt>
                <c:pt idx="14911" formatCode="General">
                  <c:v>4.7952299999999998E-4</c:v>
                </c:pt>
                <c:pt idx="14912" formatCode="General">
                  <c:v>4.7954600000000002E-4</c:v>
                </c:pt>
                <c:pt idx="14913" formatCode="General">
                  <c:v>4.79569E-4</c:v>
                </c:pt>
                <c:pt idx="14914" formatCode="General">
                  <c:v>4.7959199999999998E-4</c:v>
                </c:pt>
                <c:pt idx="14915" formatCode="General">
                  <c:v>4.7961500000000002E-4</c:v>
                </c:pt>
                <c:pt idx="14916" formatCode="General">
                  <c:v>4.79638E-4</c:v>
                </c:pt>
                <c:pt idx="14917" formatCode="General">
                  <c:v>4.7966000000000003E-4</c:v>
                </c:pt>
                <c:pt idx="14918" formatCode="General">
                  <c:v>4.7968300000000001E-4</c:v>
                </c:pt>
                <c:pt idx="14919" formatCode="General">
                  <c:v>4.7971400000000001E-4</c:v>
                </c:pt>
                <c:pt idx="14920" formatCode="General">
                  <c:v>4.7973500000000001E-4</c:v>
                </c:pt>
                <c:pt idx="14921" formatCode="General">
                  <c:v>4.7976300000000002E-4</c:v>
                </c:pt>
                <c:pt idx="14922" formatCode="General">
                  <c:v>4.7979000000000001E-4</c:v>
                </c:pt>
                <c:pt idx="14923" formatCode="General">
                  <c:v>4.7981800000000002E-4</c:v>
                </c:pt>
                <c:pt idx="14924" formatCode="General">
                  <c:v>4.7985900000000001E-4</c:v>
                </c:pt>
                <c:pt idx="14925" formatCode="General">
                  <c:v>4.7990000000000001E-4</c:v>
                </c:pt>
                <c:pt idx="14926" formatCode="General">
                  <c:v>4.7995399999999999E-4</c:v>
                </c:pt>
                <c:pt idx="14927" formatCode="General">
                  <c:v>4.8008300000000002E-4</c:v>
                </c:pt>
                <c:pt idx="14928" formatCode="General">
                  <c:v>4.80144E-4</c:v>
                </c:pt>
                <c:pt idx="14929" formatCode="General">
                  <c:v>4.8019600000000001E-4</c:v>
                </c:pt>
                <c:pt idx="14930" formatCode="General">
                  <c:v>4.8023599999999999E-4</c:v>
                </c:pt>
                <c:pt idx="14931" formatCode="General">
                  <c:v>4.8027399999999999E-4</c:v>
                </c:pt>
                <c:pt idx="14932" formatCode="General">
                  <c:v>4.8031199999999999E-4</c:v>
                </c:pt>
                <c:pt idx="14933" formatCode="General">
                  <c:v>4.8035200000000003E-4</c:v>
                </c:pt>
                <c:pt idx="14934" formatCode="General">
                  <c:v>4.8037999999999998E-4</c:v>
                </c:pt>
                <c:pt idx="14935" formatCode="General">
                  <c:v>4.80419E-4</c:v>
                </c:pt>
                <c:pt idx="14936" formatCode="General">
                  <c:v>4.8043000000000001E-4</c:v>
                </c:pt>
                <c:pt idx="14937" formatCode="General">
                  <c:v>4.8046699999999999E-4</c:v>
                </c:pt>
                <c:pt idx="14938" formatCode="General">
                  <c:v>4.8049699999999998E-4</c:v>
                </c:pt>
                <c:pt idx="14939" formatCode="General">
                  <c:v>4.8052799999999998E-4</c:v>
                </c:pt>
                <c:pt idx="14940" formatCode="General">
                  <c:v>4.80557E-4</c:v>
                </c:pt>
                <c:pt idx="14941" formatCode="General">
                  <c:v>4.8060099999999999E-4</c:v>
                </c:pt>
                <c:pt idx="14942" formatCode="General">
                  <c:v>4.8064499999999998E-4</c:v>
                </c:pt>
                <c:pt idx="14943" formatCode="General">
                  <c:v>4.8067900000000002E-4</c:v>
                </c:pt>
                <c:pt idx="14944" formatCode="General">
                  <c:v>4.8073300000000001E-4</c:v>
                </c:pt>
                <c:pt idx="14945" formatCode="General">
                  <c:v>4.8079200000000001E-4</c:v>
                </c:pt>
                <c:pt idx="14946" formatCode="General">
                  <c:v>4.8091799999999999E-4</c:v>
                </c:pt>
                <c:pt idx="14947" formatCode="General">
                  <c:v>4.8097500000000002E-4</c:v>
                </c:pt>
                <c:pt idx="14948" formatCode="General">
                  <c:v>4.8101399999999999E-4</c:v>
                </c:pt>
                <c:pt idx="14949" formatCode="General">
                  <c:v>4.8105400000000002E-4</c:v>
                </c:pt>
                <c:pt idx="14950" formatCode="General">
                  <c:v>4.8108299999999999E-4</c:v>
                </c:pt>
                <c:pt idx="14951" formatCode="General">
                  <c:v>4.8111300000000003E-4</c:v>
                </c:pt>
                <c:pt idx="14952" formatCode="General">
                  <c:v>4.8114300000000001E-4</c:v>
                </c:pt>
                <c:pt idx="14953" formatCode="General">
                  <c:v>4.8117499999999997E-4</c:v>
                </c:pt>
                <c:pt idx="14954" formatCode="General">
                  <c:v>4.8119999999999999E-4</c:v>
                </c:pt>
                <c:pt idx="14955" formatCode="General">
                  <c:v>4.8122399999999999E-4</c:v>
                </c:pt>
                <c:pt idx="14956" formatCode="General">
                  <c:v>4.8124799999999998E-4</c:v>
                </c:pt>
                <c:pt idx="14957" formatCode="General">
                  <c:v>4.81273E-4</c:v>
                </c:pt>
                <c:pt idx="14958" formatCode="General">
                  <c:v>4.81297E-4</c:v>
                </c:pt>
                <c:pt idx="14959" formatCode="General">
                  <c:v>4.8132200000000001E-4</c:v>
                </c:pt>
                <c:pt idx="14960" formatCode="General">
                  <c:v>4.8134600000000001E-4</c:v>
                </c:pt>
                <c:pt idx="14961" formatCode="General">
                  <c:v>4.81366E-4</c:v>
                </c:pt>
                <c:pt idx="14962" formatCode="General">
                  <c:v>4.8138899999999998E-4</c:v>
                </c:pt>
                <c:pt idx="14963" formatCode="General">
                  <c:v>4.8141200000000002E-4</c:v>
                </c:pt>
                <c:pt idx="14964" formatCode="General">
                  <c:v>4.81435E-4</c:v>
                </c:pt>
                <c:pt idx="14965" formatCode="General">
                  <c:v>4.8145799999999998E-4</c:v>
                </c:pt>
                <c:pt idx="14966" formatCode="General">
                  <c:v>4.8148E-4</c:v>
                </c:pt>
                <c:pt idx="14967" formatCode="General">
                  <c:v>4.8150299999999999E-4</c:v>
                </c:pt>
                <c:pt idx="14968" formatCode="General">
                  <c:v>4.8152600000000002E-4</c:v>
                </c:pt>
                <c:pt idx="14969" formatCode="General">
                  <c:v>4.8154900000000001E-4</c:v>
                </c:pt>
                <c:pt idx="14970" formatCode="General">
                  <c:v>4.8157199999999999E-4</c:v>
                </c:pt>
                <c:pt idx="14971" formatCode="General">
                  <c:v>4.8159500000000003E-4</c:v>
                </c:pt>
                <c:pt idx="14972" formatCode="General">
                  <c:v>4.81614E-4</c:v>
                </c:pt>
                <c:pt idx="14973" formatCode="General">
                  <c:v>4.81638E-4</c:v>
                </c:pt>
                <c:pt idx="14974" formatCode="General">
                  <c:v>4.81662E-4</c:v>
                </c:pt>
                <c:pt idx="14975" formatCode="General">
                  <c:v>4.8168499999999998E-4</c:v>
                </c:pt>
                <c:pt idx="14976" formatCode="General">
                  <c:v>4.8170899999999998E-4</c:v>
                </c:pt>
                <c:pt idx="14977" formatCode="General">
                  <c:v>4.8173299999999998E-4</c:v>
                </c:pt>
                <c:pt idx="14978" formatCode="General">
                  <c:v>4.8175600000000001E-4</c:v>
                </c:pt>
                <c:pt idx="14979" formatCode="General">
                  <c:v>4.8178000000000001E-4</c:v>
                </c:pt>
                <c:pt idx="14980" formatCode="General">
                  <c:v>4.8180400000000001E-4</c:v>
                </c:pt>
                <c:pt idx="14981" formatCode="General">
                  <c:v>4.8183900000000002E-4</c:v>
                </c:pt>
                <c:pt idx="14982" formatCode="General">
                  <c:v>4.8187499999999999E-4</c:v>
                </c:pt>
                <c:pt idx="14983" formatCode="General">
                  <c:v>4.8191E-4</c:v>
                </c:pt>
                <c:pt idx="14984" formatCode="General">
                  <c:v>4.8194600000000002E-4</c:v>
                </c:pt>
                <c:pt idx="14985" formatCode="General">
                  <c:v>4.8198099999999998E-4</c:v>
                </c:pt>
                <c:pt idx="14986" formatCode="General">
                  <c:v>4.8201800000000002E-4</c:v>
                </c:pt>
                <c:pt idx="14987" formatCode="General">
                  <c:v>4.8205500000000001E-4</c:v>
                </c:pt>
                <c:pt idx="14988" formatCode="General">
                  <c:v>4.8209099999999998E-4</c:v>
                </c:pt>
                <c:pt idx="14989" formatCode="General">
                  <c:v>4.8212800000000002E-4</c:v>
                </c:pt>
                <c:pt idx="14990" formatCode="General">
                  <c:v>4.8218300000000001E-4</c:v>
                </c:pt>
                <c:pt idx="14991" formatCode="General">
                  <c:v>4.8223800000000001E-4</c:v>
                </c:pt>
                <c:pt idx="14992" formatCode="General">
                  <c:v>4.8229300000000001E-4</c:v>
                </c:pt>
                <c:pt idx="14993" formatCode="General">
                  <c:v>4.8234800000000001E-4</c:v>
                </c:pt>
                <c:pt idx="14994" formatCode="General">
                  <c:v>4.8240300000000001E-4</c:v>
                </c:pt>
                <c:pt idx="14995" formatCode="General">
                  <c:v>4.8245800000000001E-4</c:v>
                </c:pt>
                <c:pt idx="14996" formatCode="General">
                  <c:v>4.8253100000000002E-4</c:v>
                </c:pt>
                <c:pt idx="14997" formatCode="General">
                  <c:v>4.8260300000000001E-4</c:v>
                </c:pt>
                <c:pt idx="14998" formatCode="General">
                  <c:v>4.8267299999999998E-4</c:v>
                </c:pt>
                <c:pt idx="14999" formatCode="General">
                  <c:v>4.8274400000000001E-4</c:v>
                </c:pt>
                <c:pt idx="15000" formatCode="General">
                  <c:v>4.8281499999999999E-4</c:v>
                </c:pt>
                <c:pt idx="15001" formatCode="General">
                  <c:v>4.8285E-4</c:v>
                </c:pt>
                <c:pt idx="15002" formatCode="General">
                  <c:v>4.8294000000000001E-4</c:v>
                </c:pt>
                <c:pt idx="15003" formatCode="General">
                  <c:v>4.8299999999999998E-4</c:v>
                </c:pt>
                <c:pt idx="15004" formatCode="General">
                  <c:v>4.8306E-4</c:v>
                </c:pt>
                <c:pt idx="15005" formatCode="General">
                  <c:v>4.8312000000000002E-4</c:v>
                </c:pt>
                <c:pt idx="15006" formatCode="General">
                  <c:v>4.8317999999999999E-4</c:v>
                </c:pt>
                <c:pt idx="15007" formatCode="General">
                  <c:v>4.8324000000000002E-4</c:v>
                </c:pt>
                <c:pt idx="15008" formatCode="General">
                  <c:v>4.8329999999999998E-4</c:v>
                </c:pt>
                <c:pt idx="15009" formatCode="General">
                  <c:v>4.8336599999999999E-4</c:v>
                </c:pt>
                <c:pt idx="15010" formatCode="General">
                  <c:v>4.8341999999999998E-4</c:v>
                </c:pt>
                <c:pt idx="15011" formatCode="General">
                  <c:v>4.8347400000000001E-4</c:v>
                </c:pt>
                <c:pt idx="15012" formatCode="General">
                  <c:v>4.83528E-4</c:v>
                </c:pt>
                <c:pt idx="15013" formatCode="General">
                  <c:v>4.8358199999999998E-4</c:v>
                </c:pt>
                <c:pt idx="15014" formatCode="General">
                  <c:v>4.83635E-4</c:v>
                </c:pt>
                <c:pt idx="15015" formatCode="General">
                  <c:v>4.8368899999999998E-4</c:v>
                </c:pt>
                <c:pt idx="15016" formatCode="General">
                  <c:v>4.8372500000000001E-4</c:v>
                </c:pt>
                <c:pt idx="15017" formatCode="General">
                  <c:v>4.8376099999999998E-4</c:v>
                </c:pt>
                <c:pt idx="15018" formatCode="General">
                  <c:v>4.83797E-4</c:v>
                </c:pt>
                <c:pt idx="15019" formatCode="General">
                  <c:v>4.8383299999999997E-4</c:v>
                </c:pt>
                <c:pt idx="15020" formatCode="General">
                  <c:v>4.83869E-4</c:v>
                </c:pt>
                <c:pt idx="15021" formatCode="General">
                  <c:v>4.8390500000000002E-4</c:v>
                </c:pt>
                <c:pt idx="15022" formatCode="General">
                  <c:v>4.8393500000000001E-4</c:v>
                </c:pt>
                <c:pt idx="15023" formatCode="General">
                  <c:v>4.8396499999999999E-4</c:v>
                </c:pt>
                <c:pt idx="15024" formatCode="General">
                  <c:v>4.8399599999999999E-4</c:v>
                </c:pt>
                <c:pt idx="15025" formatCode="General">
                  <c:v>4.8402599999999998E-4</c:v>
                </c:pt>
                <c:pt idx="15026" formatCode="General">
                  <c:v>4.8405600000000002E-4</c:v>
                </c:pt>
                <c:pt idx="15027" formatCode="General">
                  <c:v>4.84086E-4</c:v>
                </c:pt>
                <c:pt idx="15028" formatCode="General">
                  <c:v>4.8411599999999998E-4</c:v>
                </c:pt>
                <c:pt idx="15029" formatCode="General">
                  <c:v>4.8413599999999997E-4</c:v>
                </c:pt>
                <c:pt idx="15030" formatCode="General">
                  <c:v>4.8415699999999998E-4</c:v>
                </c:pt>
                <c:pt idx="15031" formatCode="General">
                  <c:v>4.8417700000000002E-4</c:v>
                </c:pt>
                <c:pt idx="15032" formatCode="General">
                  <c:v>4.8419700000000001E-4</c:v>
                </c:pt>
                <c:pt idx="15033" formatCode="General">
                  <c:v>4.84217E-4</c:v>
                </c:pt>
                <c:pt idx="15034" formatCode="General">
                  <c:v>4.84241E-4</c:v>
                </c:pt>
                <c:pt idx="15035" formatCode="General">
                  <c:v>4.8426300000000002E-4</c:v>
                </c:pt>
                <c:pt idx="15036" formatCode="General">
                  <c:v>4.8428499999999999E-4</c:v>
                </c:pt>
                <c:pt idx="15037" formatCode="General">
                  <c:v>4.8430599999999999E-4</c:v>
                </c:pt>
                <c:pt idx="15038" formatCode="General">
                  <c:v>4.8432800000000002E-4</c:v>
                </c:pt>
                <c:pt idx="15039" formatCode="General">
                  <c:v>4.8434900000000002E-4</c:v>
                </c:pt>
                <c:pt idx="15040" formatCode="General">
                  <c:v>4.8437099999999999E-4</c:v>
                </c:pt>
                <c:pt idx="15041" formatCode="General">
                  <c:v>4.8439199999999999E-4</c:v>
                </c:pt>
                <c:pt idx="15042" formatCode="General">
                  <c:v>4.8441400000000001E-4</c:v>
                </c:pt>
                <c:pt idx="15043" formatCode="General">
                  <c:v>4.8443500000000002E-4</c:v>
                </c:pt>
                <c:pt idx="15044" formatCode="General">
                  <c:v>4.8445699999999999E-4</c:v>
                </c:pt>
                <c:pt idx="15045" formatCode="General">
                  <c:v>4.8447600000000001E-4</c:v>
                </c:pt>
                <c:pt idx="15046" formatCode="General">
                  <c:v>4.84496E-4</c:v>
                </c:pt>
                <c:pt idx="15047" formatCode="General">
                  <c:v>4.8452199999999998E-4</c:v>
                </c:pt>
                <c:pt idx="15048" formatCode="General">
                  <c:v>4.8454800000000001E-4</c:v>
                </c:pt>
                <c:pt idx="15049" formatCode="General">
                  <c:v>4.8457300000000002E-4</c:v>
                </c:pt>
                <c:pt idx="15050" formatCode="General">
                  <c:v>4.84599E-4</c:v>
                </c:pt>
                <c:pt idx="15051" formatCode="General">
                  <c:v>4.8462499999999998E-4</c:v>
                </c:pt>
                <c:pt idx="15052" formatCode="General">
                  <c:v>4.8465100000000001E-4</c:v>
                </c:pt>
                <c:pt idx="15053" formatCode="General">
                  <c:v>4.8467399999999999E-4</c:v>
                </c:pt>
                <c:pt idx="15054" formatCode="General">
                  <c:v>4.8470300000000001E-4</c:v>
                </c:pt>
                <c:pt idx="15055" formatCode="General">
                  <c:v>4.8473199999999998E-4</c:v>
                </c:pt>
                <c:pt idx="15056" formatCode="General">
                  <c:v>4.84761E-4</c:v>
                </c:pt>
                <c:pt idx="15057" formatCode="General">
                  <c:v>4.8480000000000002E-4</c:v>
                </c:pt>
                <c:pt idx="15058" formatCode="General">
                  <c:v>4.84833E-4</c:v>
                </c:pt>
                <c:pt idx="15059" formatCode="General">
                  <c:v>4.8487299999999998E-4</c:v>
                </c:pt>
                <c:pt idx="15060" formatCode="General">
                  <c:v>4.8493800000000002E-4</c:v>
                </c:pt>
                <c:pt idx="15061" formatCode="General">
                  <c:v>4.85043E-4</c:v>
                </c:pt>
                <c:pt idx="15062" formatCode="General">
                  <c:v>4.8510600000000001E-4</c:v>
                </c:pt>
                <c:pt idx="15063" formatCode="General">
                  <c:v>4.8515400000000001E-4</c:v>
                </c:pt>
                <c:pt idx="15064" formatCode="General">
                  <c:v>4.85198E-4</c:v>
                </c:pt>
                <c:pt idx="15065" formatCode="General">
                  <c:v>4.8523700000000002E-4</c:v>
                </c:pt>
                <c:pt idx="15066" formatCode="General">
                  <c:v>4.8527100000000001E-4</c:v>
                </c:pt>
                <c:pt idx="15067" formatCode="General">
                  <c:v>4.8531300000000002E-4</c:v>
                </c:pt>
                <c:pt idx="15068" formatCode="General">
                  <c:v>4.85353E-4</c:v>
                </c:pt>
                <c:pt idx="15069" formatCode="General">
                  <c:v>4.8538999999999999E-4</c:v>
                </c:pt>
                <c:pt idx="15070" formatCode="General">
                  <c:v>4.8539999999999998E-4</c:v>
                </c:pt>
                <c:pt idx="15071" formatCode="General">
                  <c:v>4.8542000000000002E-4</c:v>
                </c:pt>
                <c:pt idx="15072" formatCode="General">
                  <c:v>4.8545499999999998E-4</c:v>
                </c:pt>
                <c:pt idx="15073" formatCode="General">
                  <c:v>4.8548599999999998E-4</c:v>
                </c:pt>
                <c:pt idx="15074" formatCode="General">
                  <c:v>4.85515E-4</c:v>
                </c:pt>
                <c:pt idx="15075" formatCode="General">
                  <c:v>4.85556E-4</c:v>
                </c:pt>
                <c:pt idx="15076" formatCode="General">
                  <c:v>4.8559800000000001E-4</c:v>
                </c:pt>
                <c:pt idx="15077" formatCode="General">
                  <c:v>4.8564399999999997E-4</c:v>
                </c:pt>
                <c:pt idx="15078" formatCode="General">
                  <c:v>4.85694E-4</c:v>
                </c:pt>
                <c:pt idx="15079" formatCode="General">
                  <c:v>4.8575000000000002E-4</c:v>
                </c:pt>
                <c:pt idx="15080" formatCode="General">
                  <c:v>4.85897E-4</c:v>
                </c:pt>
                <c:pt idx="15081" formatCode="General">
                  <c:v>4.8593799999999999E-4</c:v>
                </c:pt>
                <c:pt idx="15082" formatCode="General">
                  <c:v>4.8597799999999997E-4</c:v>
                </c:pt>
                <c:pt idx="15083" formatCode="General">
                  <c:v>4.8601200000000002E-4</c:v>
                </c:pt>
                <c:pt idx="15084" formatCode="General">
                  <c:v>4.8604699999999998E-4</c:v>
                </c:pt>
                <c:pt idx="15085" formatCode="General">
                  <c:v>4.8608100000000002E-4</c:v>
                </c:pt>
                <c:pt idx="15086" formatCode="General">
                  <c:v>4.8611299999999999E-4</c:v>
                </c:pt>
                <c:pt idx="15087" formatCode="General">
                  <c:v>4.8613600000000002E-4</c:v>
                </c:pt>
                <c:pt idx="15088" formatCode="General">
                  <c:v>4.8615900000000001E-4</c:v>
                </c:pt>
                <c:pt idx="15089" formatCode="General">
                  <c:v>4.8618199999999999E-4</c:v>
                </c:pt>
                <c:pt idx="15090" formatCode="General">
                  <c:v>4.8620500000000002E-4</c:v>
                </c:pt>
                <c:pt idx="15091" formatCode="General">
                  <c:v>4.8622800000000001E-4</c:v>
                </c:pt>
                <c:pt idx="15092" formatCode="General">
                  <c:v>4.8625099999999999E-4</c:v>
                </c:pt>
                <c:pt idx="15093" formatCode="General">
                  <c:v>4.8627400000000003E-4</c:v>
                </c:pt>
                <c:pt idx="15094" formatCode="General">
                  <c:v>4.8629599999999999E-4</c:v>
                </c:pt>
                <c:pt idx="15095" formatCode="General">
                  <c:v>4.86317E-4</c:v>
                </c:pt>
                <c:pt idx="15096" formatCode="General">
                  <c:v>4.8633900000000002E-4</c:v>
                </c:pt>
                <c:pt idx="15097" formatCode="General">
                  <c:v>4.8636000000000003E-4</c:v>
                </c:pt>
                <c:pt idx="15098" formatCode="General">
                  <c:v>4.8638199999999999E-4</c:v>
                </c:pt>
                <c:pt idx="15099" formatCode="General">
                  <c:v>4.86403E-4</c:v>
                </c:pt>
                <c:pt idx="15100" formatCode="General">
                  <c:v>4.8642500000000002E-4</c:v>
                </c:pt>
                <c:pt idx="15101" formatCode="General">
                  <c:v>4.8644699999999999E-4</c:v>
                </c:pt>
                <c:pt idx="15102" formatCode="General">
                  <c:v>4.8646799999999999E-4</c:v>
                </c:pt>
                <c:pt idx="15103" formatCode="General">
                  <c:v>4.8649000000000001E-4</c:v>
                </c:pt>
                <c:pt idx="15104" formatCode="General">
                  <c:v>4.86513E-4</c:v>
                </c:pt>
                <c:pt idx="15105" formatCode="General">
                  <c:v>4.8653900000000003E-4</c:v>
                </c:pt>
                <c:pt idx="15106" formatCode="General">
                  <c:v>4.8656399999999999E-4</c:v>
                </c:pt>
                <c:pt idx="15107" formatCode="General">
                  <c:v>4.8659000000000002E-4</c:v>
                </c:pt>
                <c:pt idx="15108" formatCode="General">
                  <c:v>4.8661599999999999E-4</c:v>
                </c:pt>
                <c:pt idx="15109" formatCode="General">
                  <c:v>4.8664200000000002E-4</c:v>
                </c:pt>
                <c:pt idx="15110" formatCode="General">
                  <c:v>4.86668E-4</c:v>
                </c:pt>
                <c:pt idx="15111" formatCode="General">
                  <c:v>4.8669400000000003E-4</c:v>
                </c:pt>
                <c:pt idx="15112" formatCode="General">
                  <c:v>4.8672E-4</c:v>
                </c:pt>
                <c:pt idx="15113" formatCode="General">
                  <c:v>4.8674599999999998E-4</c:v>
                </c:pt>
                <c:pt idx="15114" formatCode="General">
                  <c:v>4.8677099999999999E-4</c:v>
                </c:pt>
                <c:pt idx="15115" formatCode="General">
                  <c:v>4.8679300000000001E-4</c:v>
                </c:pt>
                <c:pt idx="15116" formatCode="General">
                  <c:v>4.8681799999999997E-4</c:v>
                </c:pt>
                <c:pt idx="15117" formatCode="General">
                  <c:v>4.8684299999999999E-4</c:v>
                </c:pt>
                <c:pt idx="15118" formatCode="General">
                  <c:v>4.86868E-4</c:v>
                </c:pt>
                <c:pt idx="15119" formatCode="General">
                  <c:v>4.8689300000000002E-4</c:v>
                </c:pt>
                <c:pt idx="15120" formatCode="General">
                  <c:v>4.8693100000000002E-4</c:v>
                </c:pt>
                <c:pt idx="15121" formatCode="General">
                  <c:v>4.8696900000000002E-4</c:v>
                </c:pt>
                <c:pt idx="15122" formatCode="General">
                  <c:v>4.8700600000000001E-4</c:v>
                </c:pt>
                <c:pt idx="15123" formatCode="General">
                  <c:v>4.8704400000000001E-4</c:v>
                </c:pt>
                <c:pt idx="15124" formatCode="General">
                  <c:v>4.8708200000000001E-4</c:v>
                </c:pt>
                <c:pt idx="15125" formatCode="General">
                  <c:v>4.8712000000000001E-4</c:v>
                </c:pt>
                <c:pt idx="15126" formatCode="General">
                  <c:v>4.87157E-4</c:v>
                </c:pt>
                <c:pt idx="15127" formatCode="General">
                  <c:v>4.8719900000000001E-4</c:v>
                </c:pt>
                <c:pt idx="15128" formatCode="General">
                  <c:v>4.8724700000000001E-4</c:v>
                </c:pt>
                <c:pt idx="15129" formatCode="General">
                  <c:v>4.8729600000000002E-4</c:v>
                </c:pt>
                <c:pt idx="15130" formatCode="General">
                  <c:v>4.8734400000000002E-4</c:v>
                </c:pt>
                <c:pt idx="15131" formatCode="General">
                  <c:v>4.8737699999999999E-4</c:v>
                </c:pt>
                <c:pt idx="15132" formatCode="General">
                  <c:v>4.8744100000000002E-4</c:v>
                </c:pt>
                <c:pt idx="15133" formatCode="General">
                  <c:v>4.8750600000000002E-4</c:v>
                </c:pt>
                <c:pt idx="15134" formatCode="General">
                  <c:v>4.8757100000000001E-4</c:v>
                </c:pt>
                <c:pt idx="15135" formatCode="General">
                  <c:v>4.8763499999999999E-4</c:v>
                </c:pt>
                <c:pt idx="15136" formatCode="General">
                  <c:v>4.8769999999999998E-4</c:v>
                </c:pt>
                <c:pt idx="15137" formatCode="General">
                  <c:v>4.8776499999999998E-4</c:v>
                </c:pt>
                <c:pt idx="15138" formatCode="General">
                  <c:v>4.8782900000000001E-4</c:v>
                </c:pt>
                <c:pt idx="15139" formatCode="General">
                  <c:v>4.8791600000000002E-4</c:v>
                </c:pt>
                <c:pt idx="15140" formatCode="General">
                  <c:v>4.8800200000000002E-4</c:v>
                </c:pt>
                <c:pt idx="15141" formatCode="General">
                  <c:v>4.8808800000000002E-4</c:v>
                </c:pt>
                <c:pt idx="15142" formatCode="General">
                  <c:v>4.8817400000000002E-4</c:v>
                </c:pt>
                <c:pt idx="15143" formatCode="General">
                  <c:v>4.8826099999999998E-4</c:v>
                </c:pt>
                <c:pt idx="15144" formatCode="General">
                  <c:v>4.8834699999999998E-4</c:v>
                </c:pt>
                <c:pt idx="15145" formatCode="General">
                  <c:v>4.8846200000000005E-4</c:v>
                </c:pt>
                <c:pt idx="15146" formatCode="General">
                  <c:v>4.8857000000000002E-4</c:v>
                </c:pt>
                <c:pt idx="15147" formatCode="General">
                  <c:v>4.8867699999999997E-4</c:v>
                </c:pt>
                <c:pt idx="15148" formatCode="General">
                  <c:v>4.8878500000000004E-4</c:v>
                </c:pt>
                <c:pt idx="15149" formatCode="General">
                  <c:v>4.8889300000000001E-4</c:v>
                </c:pt>
                <c:pt idx="15150" formatCode="General">
                  <c:v>4.89037E-4</c:v>
                </c:pt>
                <c:pt idx="15151" formatCode="General">
                  <c:v>4.8918099999999999E-4</c:v>
                </c:pt>
                <c:pt idx="15152" formatCode="General">
                  <c:v>4.8932399999999997E-4</c:v>
                </c:pt>
                <c:pt idx="15153" formatCode="General">
                  <c:v>4.8946799999999996E-4</c:v>
                </c:pt>
                <c:pt idx="15154" formatCode="General">
                  <c:v>4.8962599999999995E-4</c:v>
                </c:pt>
                <c:pt idx="15155" formatCode="General">
                  <c:v>4.8979899999999996E-4</c:v>
                </c:pt>
                <c:pt idx="15156" formatCode="General">
                  <c:v>4.8997099999999996E-4</c:v>
                </c:pt>
                <c:pt idx="15157" formatCode="General">
                  <c:v>4.9014399999999997E-4</c:v>
                </c:pt>
                <c:pt idx="15158" formatCode="General">
                  <c:v>4.9031599999999997E-4</c:v>
                </c:pt>
                <c:pt idx="15159" formatCode="General">
                  <c:v>4.9048899999999999E-4</c:v>
                </c:pt>
                <c:pt idx="15160" formatCode="General">
                  <c:v>4.9066099999999998E-4</c:v>
                </c:pt>
                <c:pt idx="15161" formatCode="General">
                  <c:v>4.90834E-4</c:v>
                </c:pt>
                <c:pt idx="15162" formatCode="General">
                  <c:v>4.9101500000000003E-4</c:v>
                </c:pt>
                <c:pt idx="15163" formatCode="General">
                  <c:v>4.91206E-4</c:v>
                </c:pt>
                <c:pt idx="15164" formatCode="General">
                  <c:v>4.9130199999999999E-4</c:v>
                </c:pt>
                <c:pt idx="15165" formatCode="General">
                  <c:v>4.9148200000000001E-4</c:v>
                </c:pt>
                <c:pt idx="15166" formatCode="General">
                  <c:v>4.9166100000000001E-4</c:v>
                </c:pt>
                <c:pt idx="15167" formatCode="General">
                  <c:v>4.9184100000000002E-4</c:v>
                </c:pt>
                <c:pt idx="15168" formatCode="General">
                  <c:v>4.9202100000000004E-4</c:v>
                </c:pt>
                <c:pt idx="15169" formatCode="General">
                  <c:v>4.9220100000000005E-4</c:v>
                </c:pt>
                <c:pt idx="15170" formatCode="General">
                  <c:v>4.9238099999999996E-4</c:v>
                </c:pt>
                <c:pt idx="15171" formatCode="General">
                  <c:v>4.9256099999999998E-4</c:v>
                </c:pt>
                <c:pt idx="15172" formatCode="General">
                  <c:v>4.9274099999999999E-4</c:v>
                </c:pt>
                <c:pt idx="15173" formatCode="General">
                  <c:v>4.9288700000000001E-4</c:v>
                </c:pt>
                <c:pt idx="15174" formatCode="General">
                  <c:v>4.9303400000000005E-4</c:v>
                </c:pt>
                <c:pt idx="15175" formatCode="General">
                  <c:v>4.9317999999999996E-4</c:v>
                </c:pt>
                <c:pt idx="15176" formatCode="General">
                  <c:v>4.9332599999999999E-4</c:v>
                </c:pt>
                <c:pt idx="15177" formatCode="General">
                  <c:v>4.9347200000000001E-4</c:v>
                </c:pt>
                <c:pt idx="15178" formatCode="General">
                  <c:v>4.9361800000000003E-4</c:v>
                </c:pt>
                <c:pt idx="15179" formatCode="General">
                  <c:v>4.9376400000000005E-4</c:v>
                </c:pt>
                <c:pt idx="15180" formatCode="General">
                  <c:v>4.9387400000000005E-4</c:v>
                </c:pt>
                <c:pt idx="15181" formatCode="General">
                  <c:v>4.9401200000000005E-4</c:v>
                </c:pt>
                <c:pt idx="15182" formatCode="General">
                  <c:v>4.9411500000000005E-4</c:v>
                </c:pt>
                <c:pt idx="15183" formatCode="General">
                  <c:v>4.9421700000000003E-4</c:v>
                </c:pt>
                <c:pt idx="15184" formatCode="General">
                  <c:v>4.9431900000000001E-4</c:v>
                </c:pt>
                <c:pt idx="15185" formatCode="General">
                  <c:v>4.94422E-4</c:v>
                </c:pt>
                <c:pt idx="15186" formatCode="General">
                  <c:v>4.9452399999999998E-4</c:v>
                </c:pt>
                <c:pt idx="15187" formatCode="General">
                  <c:v>4.9462599999999996E-4</c:v>
                </c:pt>
                <c:pt idx="15188" formatCode="General">
                  <c:v>4.9470299999999998E-4</c:v>
                </c:pt>
                <c:pt idx="15189" formatCode="General">
                  <c:v>4.9480100000000001E-4</c:v>
                </c:pt>
                <c:pt idx="15190" formatCode="General">
                  <c:v>4.9487499999999998E-4</c:v>
                </c:pt>
                <c:pt idx="15191" formatCode="General">
                  <c:v>4.9494800000000005E-4</c:v>
                </c:pt>
                <c:pt idx="15192" formatCode="General">
                  <c:v>4.95021E-4</c:v>
                </c:pt>
                <c:pt idx="15193" formatCode="General">
                  <c:v>4.9509399999999996E-4</c:v>
                </c:pt>
                <c:pt idx="15194" formatCode="General">
                  <c:v>4.9516700000000002E-4</c:v>
                </c:pt>
                <c:pt idx="15195" formatCode="General">
                  <c:v>4.9522200000000002E-4</c:v>
                </c:pt>
                <c:pt idx="15196" formatCode="General">
                  <c:v>4.9527600000000001E-4</c:v>
                </c:pt>
                <c:pt idx="15197" formatCode="General">
                  <c:v>4.9533699999999999E-4</c:v>
                </c:pt>
                <c:pt idx="15198" formatCode="General">
                  <c:v>4.9538399999999997E-4</c:v>
                </c:pt>
                <c:pt idx="15199" formatCode="General">
                  <c:v>4.9543199999999997E-4</c:v>
                </c:pt>
                <c:pt idx="15200" formatCode="General">
                  <c:v>4.9547899999999995E-4</c:v>
                </c:pt>
                <c:pt idx="15201" formatCode="General">
                  <c:v>4.9552699999999995E-4</c:v>
                </c:pt>
                <c:pt idx="15202" formatCode="General">
                  <c:v>4.9557400000000004E-4</c:v>
                </c:pt>
                <c:pt idx="15203" formatCode="General">
                  <c:v>4.9562200000000003E-4</c:v>
                </c:pt>
                <c:pt idx="15204" formatCode="General">
                  <c:v>4.9565700000000004E-4</c:v>
                </c:pt>
                <c:pt idx="15205" formatCode="General">
                  <c:v>4.9569299999999996E-4</c:v>
                </c:pt>
                <c:pt idx="15206" formatCode="General">
                  <c:v>4.9572699999999995E-4</c:v>
                </c:pt>
                <c:pt idx="15207" formatCode="General">
                  <c:v>4.9576100000000005E-4</c:v>
                </c:pt>
                <c:pt idx="15208" formatCode="General">
                  <c:v>4.9579599999999995E-4</c:v>
                </c:pt>
                <c:pt idx="15209" formatCode="General">
                  <c:v>4.9582999999999995E-4</c:v>
                </c:pt>
                <c:pt idx="15210" formatCode="General">
                  <c:v>4.9586400000000005E-4</c:v>
                </c:pt>
                <c:pt idx="15211" formatCode="General">
                  <c:v>4.9589000000000002E-4</c:v>
                </c:pt>
                <c:pt idx="15212" formatCode="General">
                  <c:v>4.95916E-4</c:v>
                </c:pt>
                <c:pt idx="15213" formatCode="General">
                  <c:v>4.9594199999999998E-4</c:v>
                </c:pt>
                <c:pt idx="15214" formatCode="General">
                  <c:v>4.9596700000000004E-4</c:v>
                </c:pt>
                <c:pt idx="15215" formatCode="General">
                  <c:v>4.9599699999999997E-4</c:v>
                </c:pt>
                <c:pt idx="15216" formatCode="General">
                  <c:v>4.96019E-4</c:v>
                </c:pt>
                <c:pt idx="15217" formatCode="General">
                  <c:v>4.9604100000000002E-4</c:v>
                </c:pt>
                <c:pt idx="15218" formatCode="General">
                  <c:v>4.9606200000000002E-4</c:v>
                </c:pt>
                <c:pt idx="15219" formatCode="General">
                  <c:v>4.9608400000000004E-4</c:v>
                </c:pt>
                <c:pt idx="15220" formatCode="General">
                  <c:v>4.9610599999999996E-4</c:v>
                </c:pt>
                <c:pt idx="15221" formatCode="General">
                  <c:v>4.9612799999999998E-4</c:v>
                </c:pt>
                <c:pt idx="15222" formatCode="General">
                  <c:v>4.9615E-4</c:v>
                </c:pt>
                <c:pt idx="15223" formatCode="General">
                  <c:v>4.9617200000000002E-4</c:v>
                </c:pt>
                <c:pt idx="15224" formatCode="General">
                  <c:v>4.9619400000000004E-4</c:v>
                </c:pt>
                <c:pt idx="15225" formatCode="General">
                  <c:v>4.9621300000000001E-4</c:v>
                </c:pt>
                <c:pt idx="15226" formatCode="General">
                  <c:v>4.9623600000000005E-4</c:v>
                </c:pt>
                <c:pt idx="15227" formatCode="General">
                  <c:v>4.9626E-4</c:v>
                </c:pt>
                <c:pt idx="15228" formatCode="General">
                  <c:v>4.9628300000000003E-4</c:v>
                </c:pt>
                <c:pt idx="15229" formatCode="General">
                  <c:v>4.9630599999999996E-4</c:v>
                </c:pt>
                <c:pt idx="15230" formatCode="General">
                  <c:v>4.9633000000000001E-4</c:v>
                </c:pt>
                <c:pt idx="15231" formatCode="General">
                  <c:v>4.9635300000000005E-4</c:v>
                </c:pt>
                <c:pt idx="15232" formatCode="General">
                  <c:v>4.9637699999999999E-4</c:v>
                </c:pt>
                <c:pt idx="15233" formatCode="General">
                  <c:v>4.9640299999999997E-4</c:v>
                </c:pt>
                <c:pt idx="15234" formatCode="General">
                  <c:v>4.9642499999999999E-4</c:v>
                </c:pt>
                <c:pt idx="15235" formatCode="General">
                  <c:v>4.9644700000000001E-4</c:v>
                </c:pt>
                <c:pt idx="15236" formatCode="General">
                  <c:v>4.9646900000000003E-4</c:v>
                </c:pt>
                <c:pt idx="15237" formatCode="General">
                  <c:v>4.9649099999999995E-4</c:v>
                </c:pt>
                <c:pt idx="15238" formatCode="General">
                  <c:v>4.9651199999999995E-4</c:v>
                </c:pt>
                <c:pt idx="15239" formatCode="General">
                  <c:v>4.9653399999999997E-4</c:v>
                </c:pt>
                <c:pt idx="15240" formatCode="General">
                  <c:v>4.9656400000000001E-4</c:v>
                </c:pt>
                <c:pt idx="15241" formatCode="General">
                  <c:v>4.9659300000000003E-4</c:v>
                </c:pt>
                <c:pt idx="15242" formatCode="General">
                  <c:v>4.9662199999999995E-4</c:v>
                </c:pt>
                <c:pt idx="15243" formatCode="General">
                  <c:v>4.9665099999999997E-4</c:v>
                </c:pt>
                <c:pt idx="15244" formatCode="General">
                  <c:v>4.9667999999999999E-4</c:v>
                </c:pt>
                <c:pt idx="15245" formatCode="General">
                  <c:v>4.9672400000000004E-4</c:v>
                </c:pt>
                <c:pt idx="15246" formatCode="General">
                  <c:v>4.9676500000000003E-4</c:v>
                </c:pt>
                <c:pt idx="15247" formatCode="General">
                  <c:v>4.9682899999999996E-4</c:v>
                </c:pt>
                <c:pt idx="15248" formatCode="General">
                  <c:v>4.96956E-4</c:v>
                </c:pt>
                <c:pt idx="15249" formatCode="General">
                  <c:v>4.9699800000000001E-4</c:v>
                </c:pt>
                <c:pt idx="15250" formatCode="General">
                  <c:v>4.97052E-4</c:v>
                </c:pt>
                <c:pt idx="15251" formatCode="General">
                  <c:v>4.9709799999999996E-4</c:v>
                </c:pt>
                <c:pt idx="15252" formatCode="General">
                  <c:v>4.9713600000000002E-4</c:v>
                </c:pt>
                <c:pt idx="15253" formatCode="General">
                  <c:v>4.9717100000000003E-4</c:v>
                </c:pt>
                <c:pt idx="15254" formatCode="General">
                  <c:v>4.9720899999999998E-4</c:v>
                </c:pt>
                <c:pt idx="15255" formatCode="General">
                  <c:v>4.9724700000000003E-4</c:v>
                </c:pt>
                <c:pt idx="15256" formatCode="General">
                  <c:v>4.9728399999999996E-4</c:v>
                </c:pt>
                <c:pt idx="15257" formatCode="General">
                  <c:v>4.9730200000000003E-4</c:v>
                </c:pt>
                <c:pt idx="15258" formatCode="General">
                  <c:v>4.9733999999999998E-4</c:v>
                </c:pt>
                <c:pt idx="15259" formatCode="General">
                  <c:v>4.9737100000000003E-4</c:v>
                </c:pt>
                <c:pt idx="15260" formatCode="General">
                  <c:v>4.9740299999999999E-4</c:v>
                </c:pt>
                <c:pt idx="15261" formatCode="General">
                  <c:v>4.9744500000000001E-4</c:v>
                </c:pt>
                <c:pt idx="15262" formatCode="General">
                  <c:v>4.9748700000000002E-4</c:v>
                </c:pt>
                <c:pt idx="15263" formatCode="General">
                  <c:v>4.9753099999999995E-4</c:v>
                </c:pt>
                <c:pt idx="15264" formatCode="General">
                  <c:v>4.9758099999999998E-4</c:v>
                </c:pt>
                <c:pt idx="15265" formatCode="General">
                  <c:v>4.9764399999999999E-4</c:v>
                </c:pt>
                <c:pt idx="15266" formatCode="General">
                  <c:v>4.9775799999999995E-4</c:v>
                </c:pt>
                <c:pt idx="15267" formatCode="General">
                  <c:v>4.97796E-4</c:v>
                </c:pt>
                <c:pt idx="15268" formatCode="General">
                  <c:v>4.9783300000000004E-4</c:v>
                </c:pt>
                <c:pt idx="15269" formatCode="General">
                  <c:v>4.9786999999999997E-4</c:v>
                </c:pt>
                <c:pt idx="15270" formatCode="General">
                  <c:v>4.9789799999999998E-4</c:v>
                </c:pt>
                <c:pt idx="15271" formatCode="General">
                  <c:v>4.9792200000000003E-4</c:v>
                </c:pt>
                <c:pt idx="15272" formatCode="General">
                  <c:v>4.9794900000000003E-4</c:v>
                </c:pt>
                <c:pt idx="15273" formatCode="General">
                  <c:v>4.9797700000000003E-4</c:v>
                </c:pt>
                <c:pt idx="15274" formatCode="General">
                  <c:v>4.9800400000000002E-4</c:v>
                </c:pt>
                <c:pt idx="15275" formatCode="General">
                  <c:v>4.9803200000000003E-4</c:v>
                </c:pt>
                <c:pt idx="15276" formatCode="General">
                  <c:v>4.9805900000000002E-4</c:v>
                </c:pt>
                <c:pt idx="15277" formatCode="General">
                  <c:v>4.9808700000000003E-4</c:v>
                </c:pt>
                <c:pt idx="15278" formatCode="General">
                  <c:v>4.9811400000000002E-4</c:v>
                </c:pt>
                <c:pt idx="15279" formatCode="General">
                  <c:v>4.9812100000000002E-4</c:v>
                </c:pt>
                <c:pt idx="15280" formatCode="General">
                  <c:v>4.98147E-4</c:v>
                </c:pt>
                <c:pt idx="15281" formatCode="General">
                  <c:v>4.9817600000000002E-4</c:v>
                </c:pt>
                <c:pt idx="15282" formatCode="General">
                  <c:v>4.9820599999999995E-4</c:v>
                </c:pt>
                <c:pt idx="15283" formatCode="General">
                  <c:v>4.9823499999999998E-4</c:v>
                </c:pt>
                <c:pt idx="15284" formatCode="General">
                  <c:v>4.98264E-4</c:v>
                </c:pt>
                <c:pt idx="15285" formatCode="General">
                  <c:v>4.9830100000000004E-4</c:v>
                </c:pt>
                <c:pt idx="15286" formatCode="General">
                  <c:v>4.9833699999999996E-4</c:v>
                </c:pt>
                <c:pt idx="15287" formatCode="General">
                  <c:v>4.9839199999999995E-4</c:v>
                </c:pt>
                <c:pt idx="15288" formatCode="General">
                  <c:v>4.9852100000000003E-4</c:v>
                </c:pt>
                <c:pt idx="15289" formatCode="General">
                  <c:v>4.9857199999999997E-4</c:v>
                </c:pt>
                <c:pt idx="15290" formatCode="General">
                  <c:v>4.9861199999999995E-4</c:v>
                </c:pt>
                <c:pt idx="15291" formatCode="General">
                  <c:v>4.9864799999999997E-4</c:v>
                </c:pt>
                <c:pt idx="15292" formatCode="General">
                  <c:v>4.9868199999999997E-4</c:v>
                </c:pt>
                <c:pt idx="15293" formatCode="General">
                  <c:v>4.9871699999999998E-4</c:v>
                </c:pt>
                <c:pt idx="15294" formatCode="General">
                  <c:v>4.9875199999999998E-4</c:v>
                </c:pt>
                <c:pt idx="15295" formatCode="General">
                  <c:v>4.9878100000000001E-4</c:v>
                </c:pt>
                <c:pt idx="15296" formatCode="General">
                  <c:v>4.9881000000000003E-4</c:v>
                </c:pt>
                <c:pt idx="15297" formatCode="General">
                  <c:v>4.9884699999999996E-4</c:v>
                </c:pt>
                <c:pt idx="15298" formatCode="General">
                  <c:v>4.9888000000000005E-4</c:v>
                </c:pt>
                <c:pt idx="15299" formatCode="General">
                  <c:v>4.9891400000000004E-4</c:v>
                </c:pt>
                <c:pt idx="15300" formatCode="General">
                  <c:v>4.9894800000000003E-4</c:v>
                </c:pt>
                <c:pt idx="15301" formatCode="General">
                  <c:v>4.9898200000000003E-4</c:v>
                </c:pt>
                <c:pt idx="15302" formatCode="General">
                  <c:v>4.9902200000000001E-4</c:v>
                </c:pt>
                <c:pt idx="15303" formatCode="General">
                  <c:v>4.9906899999999999E-4</c:v>
                </c:pt>
                <c:pt idx="15304" formatCode="General">
                  <c:v>4.9912299999999997E-4</c:v>
                </c:pt>
                <c:pt idx="15305" formatCode="General">
                  <c:v>4.9920400000000005E-4</c:v>
                </c:pt>
                <c:pt idx="15306" formatCode="General">
                  <c:v>4.9929499999999997E-4</c:v>
                </c:pt>
                <c:pt idx="15307" formatCode="General">
                  <c:v>4.9934299999999997E-4</c:v>
                </c:pt>
                <c:pt idx="15308" formatCode="General">
                  <c:v>4.9937500000000004E-4</c:v>
                </c:pt>
                <c:pt idx="15309" formatCode="General">
                  <c:v>4.99407E-4</c:v>
                </c:pt>
                <c:pt idx="15310" formatCode="General">
                  <c:v>4.9943899999999996E-4</c:v>
                </c:pt>
                <c:pt idx="15311" formatCode="General">
                  <c:v>4.9947100000000003E-4</c:v>
                </c:pt>
                <c:pt idx="15312" formatCode="General">
                  <c:v>4.9950299999999999E-4</c:v>
                </c:pt>
                <c:pt idx="15313" formatCode="General">
                  <c:v>4.9953499999999995E-4</c:v>
                </c:pt>
                <c:pt idx="15314" formatCode="General">
                  <c:v>4.9955599999999996E-4</c:v>
                </c:pt>
                <c:pt idx="15315" formatCode="General">
                  <c:v>4.99586E-4</c:v>
                </c:pt>
                <c:pt idx="15316" formatCode="General">
                  <c:v>4.9960900000000003E-4</c:v>
                </c:pt>
                <c:pt idx="15317" formatCode="General">
                  <c:v>4.9963199999999996E-4</c:v>
                </c:pt>
                <c:pt idx="15318" formatCode="General">
                  <c:v>4.99655E-4</c:v>
                </c:pt>
                <c:pt idx="15319" formatCode="General">
                  <c:v>4.9967800000000004E-4</c:v>
                </c:pt>
                <c:pt idx="15320" formatCode="General">
                  <c:v>4.9970099999999996E-4</c:v>
                </c:pt>
                <c:pt idx="15321" formatCode="General">
                  <c:v>4.99724E-4</c:v>
                </c:pt>
                <c:pt idx="15322" formatCode="General">
                  <c:v>4.9974700000000004E-4</c:v>
                </c:pt>
                <c:pt idx="15323" formatCode="General">
                  <c:v>4.9977099999999998E-4</c:v>
                </c:pt>
                <c:pt idx="15324" formatCode="General">
                  <c:v>4.9979400000000002E-4</c:v>
                </c:pt>
                <c:pt idx="15325" formatCode="General">
                  <c:v>4.9981699999999995E-4</c:v>
                </c:pt>
                <c:pt idx="15326" formatCode="General">
                  <c:v>4.99834E-4</c:v>
                </c:pt>
                <c:pt idx="15327" formatCode="General">
                  <c:v>4.9985299999999997E-4</c:v>
                </c:pt>
                <c:pt idx="15328" formatCode="General">
                  <c:v>4.9987199999999995E-4</c:v>
                </c:pt>
                <c:pt idx="15329" formatCode="General">
                  <c:v>4.9989100000000003E-4</c:v>
                </c:pt>
                <c:pt idx="15330" formatCode="General">
                  <c:v>4.9991E-4</c:v>
                </c:pt>
                <c:pt idx="15331" formatCode="General">
                  <c:v>4.9992899999999998E-4</c:v>
                </c:pt>
                <c:pt idx="15332" formatCode="General">
                  <c:v>4.9994799999999995E-4</c:v>
                </c:pt>
                <c:pt idx="15333" formatCode="General">
                  <c:v>4.9996700000000003E-4</c:v>
                </c:pt>
                <c:pt idx="15334" formatCode="General">
                  <c:v>4.9998600000000001E-4</c:v>
                </c:pt>
                <c:pt idx="15335" formatCode="General">
                  <c:v>5.0000499999999998E-4</c:v>
                </c:pt>
                <c:pt idx="15336" formatCode="General">
                  <c:v>5.0002399999999995E-4</c:v>
                </c:pt>
                <c:pt idx="15337" formatCode="General">
                  <c:v>5.0005199999999996E-4</c:v>
                </c:pt>
                <c:pt idx="15338" formatCode="General">
                  <c:v>5.0008099999999998E-4</c:v>
                </c:pt>
                <c:pt idx="15339" formatCode="General">
                  <c:v>5.0010899999999999E-4</c:v>
                </c:pt>
                <c:pt idx="15340" formatCode="General">
                  <c:v>5.0012799999999997E-4</c:v>
                </c:pt>
                <c:pt idx="15341" formatCode="General">
                  <c:v>5.0015499999999996E-4</c:v>
                </c:pt>
                <c:pt idx="15342" formatCode="General">
                  <c:v>5.0018100000000004E-4</c:v>
                </c:pt>
                <c:pt idx="15343" formatCode="General">
                  <c:v>5.0020800000000003E-4</c:v>
                </c:pt>
                <c:pt idx="15344" formatCode="General">
                  <c:v>5.0023500000000002E-4</c:v>
                </c:pt>
                <c:pt idx="15345" formatCode="General">
                  <c:v>5.00261E-4</c:v>
                </c:pt>
                <c:pt idx="15346" formatCode="General">
                  <c:v>5.0028799999999999E-4</c:v>
                </c:pt>
                <c:pt idx="15347" formatCode="General">
                  <c:v>5.0032799999999997E-4</c:v>
                </c:pt>
                <c:pt idx="15348" formatCode="General">
                  <c:v>5.0036799999999995E-4</c:v>
                </c:pt>
                <c:pt idx="15349" formatCode="General">
                  <c:v>5.0040800000000004E-4</c:v>
                </c:pt>
                <c:pt idx="15350" formatCode="General">
                  <c:v>5.0044800000000002E-4</c:v>
                </c:pt>
                <c:pt idx="15351" formatCode="General">
                  <c:v>5.00488E-4</c:v>
                </c:pt>
                <c:pt idx="15352" formatCode="General">
                  <c:v>5.0052799999999998E-4</c:v>
                </c:pt>
                <c:pt idx="15353" formatCode="General">
                  <c:v>5.0057400000000005E-4</c:v>
                </c:pt>
                <c:pt idx="15354" formatCode="General">
                  <c:v>5.0063199999999999E-4</c:v>
                </c:pt>
                <c:pt idx="15355" formatCode="General">
                  <c:v>5.0069000000000003E-4</c:v>
                </c:pt>
                <c:pt idx="15356" formatCode="General">
                  <c:v>5.0074799999999997E-4</c:v>
                </c:pt>
                <c:pt idx="15357" formatCode="General">
                  <c:v>5.00805E-4</c:v>
                </c:pt>
                <c:pt idx="15358" formatCode="General">
                  <c:v>5.0086300000000005E-4</c:v>
                </c:pt>
                <c:pt idx="15359" formatCode="General">
                  <c:v>5.0093999999999996E-4</c:v>
                </c:pt>
                <c:pt idx="15360" formatCode="General">
                  <c:v>5.0101699999999998E-4</c:v>
                </c:pt>
                <c:pt idx="15361" formatCode="General">
                  <c:v>5.01094E-4</c:v>
                </c:pt>
                <c:pt idx="15362" formatCode="General">
                  <c:v>5.0117100000000002E-4</c:v>
                </c:pt>
                <c:pt idx="15363" formatCode="General">
                  <c:v>5.0126000000000001E-4</c:v>
                </c:pt>
                <c:pt idx="15364" formatCode="General">
                  <c:v>5.01349E-4</c:v>
                </c:pt>
                <c:pt idx="15365" formatCode="General">
                  <c:v>5.0143799999999999E-4</c:v>
                </c:pt>
                <c:pt idx="15366" formatCode="General">
                  <c:v>5.0152699999999998E-4</c:v>
                </c:pt>
                <c:pt idx="15367" formatCode="General">
                  <c:v>5.0164600000000001E-4</c:v>
                </c:pt>
                <c:pt idx="15368" formatCode="General">
                  <c:v>5.0176400000000003E-4</c:v>
                </c:pt>
                <c:pt idx="15369" formatCode="General">
                  <c:v>5.0188299999999995E-4</c:v>
                </c:pt>
                <c:pt idx="15370" formatCode="General">
                  <c:v>5.0200099999999997E-4</c:v>
                </c:pt>
                <c:pt idx="15371" formatCode="General">
                  <c:v>5.0212E-4</c:v>
                </c:pt>
                <c:pt idx="15372" formatCode="General">
                  <c:v>5.0224700000000004E-4</c:v>
                </c:pt>
                <c:pt idx="15373" formatCode="General">
                  <c:v>5.0237399999999998E-4</c:v>
                </c:pt>
                <c:pt idx="15374" formatCode="General">
                  <c:v>5.0250100000000003E-4</c:v>
                </c:pt>
                <c:pt idx="15375" formatCode="General">
                  <c:v>5.0262799999999997E-4</c:v>
                </c:pt>
                <c:pt idx="15376" formatCode="General">
                  <c:v>5.02754E-4</c:v>
                </c:pt>
                <c:pt idx="15377" formatCode="General">
                  <c:v>5.0277600000000003E-4</c:v>
                </c:pt>
                <c:pt idx="15378" formatCode="General">
                  <c:v>5.0288600000000002E-4</c:v>
                </c:pt>
                <c:pt idx="15379" formatCode="General">
                  <c:v>5.0301899999999995E-4</c:v>
                </c:pt>
                <c:pt idx="15380" formatCode="General">
                  <c:v>5.03153E-4</c:v>
                </c:pt>
                <c:pt idx="15381" formatCode="General">
                  <c:v>5.0324199999999999E-4</c:v>
                </c:pt>
                <c:pt idx="15382" formatCode="General">
                  <c:v>5.0333099999999998E-4</c:v>
                </c:pt>
                <c:pt idx="15383" formatCode="General">
                  <c:v>5.0341999999999997E-4</c:v>
                </c:pt>
                <c:pt idx="15384" formatCode="General">
                  <c:v>5.0350899999999997E-4</c:v>
                </c:pt>
                <c:pt idx="15385" formatCode="General">
                  <c:v>5.0359999999999999E-4</c:v>
                </c:pt>
                <c:pt idx="15386" formatCode="General">
                  <c:v>5.0369E-4</c:v>
                </c:pt>
                <c:pt idx="15387" formatCode="General">
                  <c:v>5.0375799999999998E-4</c:v>
                </c:pt>
                <c:pt idx="15388" formatCode="General">
                  <c:v>5.0382599999999997E-4</c:v>
                </c:pt>
                <c:pt idx="15389" formatCode="General">
                  <c:v>5.0389399999999996E-4</c:v>
                </c:pt>
                <c:pt idx="15390" formatCode="General">
                  <c:v>5.0396200000000005E-4</c:v>
                </c:pt>
                <c:pt idx="15391" formatCode="General">
                  <c:v>5.0403000000000004E-4</c:v>
                </c:pt>
                <c:pt idx="15392" formatCode="General">
                  <c:v>5.0407499999999999E-4</c:v>
                </c:pt>
                <c:pt idx="15393" formatCode="General">
                  <c:v>5.0412099999999995E-4</c:v>
                </c:pt>
                <c:pt idx="15394" formatCode="General">
                  <c:v>5.0416600000000001E-4</c:v>
                </c:pt>
                <c:pt idx="15395" formatCode="General">
                  <c:v>5.0421099999999996E-4</c:v>
                </c:pt>
                <c:pt idx="15396" formatCode="General">
                  <c:v>5.0425600000000002E-4</c:v>
                </c:pt>
                <c:pt idx="15397" formatCode="General">
                  <c:v>5.0429000000000001E-4</c:v>
                </c:pt>
                <c:pt idx="15398" formatCode="General">
                  <c:v>5.04324E-4</c:v>
                </c:pt>
                <c:pt idx="15399" formatCode="General">
                  <c:v>5.04358E-4</c:v>
                </c:pt>
                <c:pt idx="15400" formatCode="General">
                  <c:v>5.0439199999999999E-4</c:v>
                </c:pt>
                <c:pt idx="15401" formatCode="General">
                  <c:v>5.0442599999999998E-4</c:v>
                </c:pt>
                <c:pt idx="15402" formatCode="General">
                  <c:v>5.0444900000000002E-4</c:v>
                </c:pt>
                <c:pt idx="15403" formatCode="General">
                  <c:v>5.0447100000000004E-4</c:v>
                </c:pt>
                <c:pt idx="15404" formatCode="General">
                  <c:v>5.0449399999999997E-4</c:v>
                </c:pt>
                <c:pt idx="15405" formatCode="General">
                  <c:v>5.0451700000000001E-4</c:v>
                </c:pt>
                <c:pt idx="15406" formatCode="General">
                  <c:v>5.0453900000000003E-4</c:v>
                </c:pt>
                <c:pt idx="15407" formatCode="General">
                  <c:v>5.0456199999999996E-4</c:v>
                </c:pt>
                <c:pt idx="15408" formatCode="General">
                  <c:v>5.0458499999999999E-4</c:v>
                </c:pt>
                <c:pt idx="15409" formatCode="General">
                  <c:v>5.0460499999999998E-4</c:v>
                </c:pt>
                <c:pt idx="15410" formatCode="General">
                  <c:v>5.0462300000000005E-4</c:v>
                </c:pt>
                <c:pt idx="15411" formatCode="General">
                  <c:v>5.0464100000000001E-4</c:v>
                </c:pt>
                <c:pt idx="15412" formatCode="General">
                  <c:v>5.0465899999999997E-4</c:v>
                </c:pt>
                <c:pt idx="15413" formatCode="General">
                  <c:v>5.0467700000000003E-4</c:v>
                </c:pt>
                <c:pt idx="15414" formatCode="General">
                  <c:v>5.0469600000000001E-4</c:v>
                </c:pt>
                <c:pt idx="15415" formatCode="General">
                  <c:v>5.0471399999999997E-4</c:v>
                </c:pt>
                <c:pt idx="15416" formatCode="General">
                  <c:v>5.0473200000000003E-4</c:v>
                </c:pt>
                <c:pt idx="15417" formatCode="General">
                  <c:v>5.0474999999999999E-4</c:v>
                </c:pt>
                <c:pt idx="15418" formatCode="General">
                  <c:v>5.0476799999999995E-4</c:v>
                </c:pt>
                <c:pt idx="15419" formatCode="General">
                  <c:v>5.0478600000000002E-4</c:v>
                </c:pt>
                <c:pt idx="15420" formatCode="General">
                  <c:v>5.0480399999999997E-4</c:v>
                </c:pt>
                <c:pt idx="15421" formatCode="General">
                  <c:v>5.0482200000000004E-4</c:v>
                </c:pt>
                <c:pt idx="15422" formatCode="General">
                  <c:v>5.0484100000000001E-4</c:v>
                </c:pt>
                <c:pt idx="15423" formatCode="General">
                  <c:v>5.0485899999999997E-4</c:v>
                </c:pt>
                <c:pt idx="15424" formatCode="General">
                  <c:v>5.0487700000000004E-4</c:v>
                </c:pt>
                <c:pt idx="15425" formatCode="General">
                  <c:v>5.0489299999999997E-4</c:v>
                </c:pt>
                <c:pt idx="15426" formatCode="General">
                  <c:v>5.0491499999999999E-4</c:v>
                </c:pt>
                <c:pt idx="15427" formatCode="General">
                  <c:v>5.0493599999999999E-4</c:v>
                </c:pt>
                <c:pt idx="15428" formatCode="General">
                  <c:v>5.0495800000000001E-4</c:v>
                </c:pt>
                <c:pt idx="15429" formatCode="General">
                  <c:v>5.0498000000000003E-4</c:v>
                </c:pt>
                <c:pt idx="15430" formatCode="General">
                  <c:v>5.0500199999999995E-4</c:v>
                </c:pt>
                <c:pt idx="15431" formatCode="General">
                  <c:v>5.0502299999999995E-4</c:v>
                </c:pt>
                <c:pt idx="15432" formatCode="General">
                  <c:v>5.0504499999999997E-4</c:v>
                </c:pt>
                <c:pt idx="15433" formatCode="General">
                  <c:v>5.0506699999999999E-4</c:v>
                </c:pt>
                <c:pt idx="15434" formatCode="General">
                  <c:v>5.0508900000000002E-4</c:v>
                </c:pt>
                <c:pt idx="15435" formatCode="General">
                  <c:v>5.0511000000000002E-4</c:v>
                </c:pt>
                <c:pt idx="15436" formatCode="General">
                  <c:v>5.0513700000000001E-4</c:v>
                </c:pt>
                <c:pt idx="15437" formatCode="General">
                  <c:v>5.05157E-4</c:v>
                </c:pt>
                <c:pt idx="15438" formatCode="General">
                  <c:v>5.0518700000000004E-4</c:v>
                </c:pt>
                <c:pt idx="15439" formatCode="General">
                  <c:v>5.0521699999999997E-4</c:v>
                </c:pt>
                <c:pt idx="15440" formatCode="General">
                  <c:v>5.0524700000000001E-4</c:v>
                </c:pt>
                <c:pt idx="15441" formatCode="General">
                  <c:v>5.0527700000000005E-4</c:v>
                </c:pt>
                <c:pt idx="15442" formatCode="General">
                  <c:v>5.0531000000000003E-4</c:v>
                </c:pt>
                <c:pt idx="15443" formatCode="General">
                  <c:v>5.0534199999999999E-4</c:v>
                </c:pt>
                <c:pt idx="15444" formatCode="General">
                  <c:v>5.05391E-4</c:v>
                </c:pt>
                <c:pt idx="15445" formatCode="General">
                  <c:v>5.0546200000000003E-4</c:v>
                </c:pt>
                <c:pt idx="15446" formatCode="General">
                  <c:v>5.0555900000000004E-4</c:v>
                </c:pt>
                <c:pt idx="15447" formatCode="General">
                  <c:v>5.0561599999999996E-4</c:v>
                </c:pt>
                <c:pt idx="15448" formatCode="General">
                  <c:v>5.0565899999999999E-4</c:v>
                </c:pt>
                <c:pt idx="15449" formatCode="General">
                  <c:v>5.0569999999999999E-4</c:v>
                </c:pt>
                <c:pt idx="15450" formatCode="General">
                  <c:v>5.0572599999999996E-4</c:v>
                </c:pt>
                <c:pt idx="15451" formatCode="General">
                  <c:v>5.0576099999999997E-4</c:v>
                </c:pt>
                <c:pt idx="15452" formatCode="General">
                  <c:v>5.0578999999999999E-4</c:v>
                </c:pt>
                <c:pt idx="15453" formatCode="General">
                  <c:v>5.0581900000000002E-4</c:v>
                </c:pt>
                <c:pt idx="15454" formatCode="General">
                  <c:v>5.0585400000000003E-4</c:v>
                </c:pt>
                <c:pt idx="15455" formatCode="General">
                  <c:v>5.05887E-4</c:v>
                </c:pt>
                <c:pt idx="15456" formatCode="General">
                  <c:v>5.0590100000000001E-4</c:v>
                </c:pt>
                <c:pt idx="15457" formatCode="General">
                  <c:v>5.0593800000000005E-4</c:v>
                </c:pt>
                <c:pt idx="15458" formatCode="General">
                  <c:v>5.0597499999999998E-4</c:v>
                </c:pt>
                <c:pt idx="15459" formatCode="General">
                  <c:v>5.0600999999999999E-4</c:v>
                </c:pt>
                <c:pt idx="15460" formatCode="General">
                  <c:v>5.0604800000000004E-4</c:v>
                </c:pt>
                <c:pt idx="15461" formatCode="General">
                  <c:v>5.0608000000000001E-4</c:v>
                </c:pt>
                <c:pt idx="15462" formatCode="General">
                  <c:v>5.06114E-4</c:v>
                </c:pt>
                <c:pt idx="15463" formatCode="General">
                  <c:v>5.0615800000000004E-4</c:v>
                </c:pt>
                <c:pt idx="15464" formatCode="General">
                  <c:v>5.0620600000000004E-4</c:v>
                </c:pt>
                <c:pt idx="15465" formatCode="General">
                  <c:v>5.0626399999999998E-4</c:v>
                </c:pt>
                <c:pt idx="15466" formatCode="General">
                  <c:v>5.0637800000000004E-4</c:v>
                </c:pt>
                <c:pt idx="15467" formatCode="General">
                  <c:v>5.0642199999999997E-4</c:v>
                </c:pt>
                <c:pt idx="15468" formatCode="General">
                  <c:v>5.0646000000000003E-4</c:v>
                </c:pt>
                <c:pt idx="15469" formatCode="General">
                  <c:v>5.0649600000000005E-4</c:v>
                </c:pt>
                <c:pt idx="15470" formatCode="General">
                  <c:v>5.0653199999999997E-4</c:v>
                </c:pt>
                <c:pt idx="15471" formatCode="General">
                  <c:v>5.0655899999999996E-4</c:v>
                </c:pt>
                <c:pt idx="15472" formatCode="General">
                  <c:v>5.0658599999999995E-4</c:v>
                </c:pt>
                <c:pt idx="15473" formatCode="General">
                  <c:v>5.0661100000000002E-4</c:v>
                </c:pt>
                <c:pt idx="15474" formatCode="General">
                  <c:v>5.0663399999999995E-4</c:v>
                </c:pt>
                <c:pt idx="15475" formatCode="General">
                  <c:v>5.0665699999999998E-4</c:v>
                </c:pt>
                <c:pt idx="15476" formatCode="General">
                  <c:v>5.0668000000000002E-4</c:v>
                </c:pt>
                <c:pt idx="15477" formatCode="General">
                  <c:v>5.0670299999999995E-4</c:v>
                </c:pt>
                <c:pt idx="15478" formatCode="General">
                  <c:v>5.0672599999999999E-4</c:v>
                </c:pt>
                <c:pt idx="15479" formatCode="General">
                  <c:v>5.0674900000000002E-4</c:v>
                </c:pt>
                <c:pt idx="15480" formatCode="General">
                  <c:v>5.0677199999999995E-4</c:v>
                </c:pt>
                <c:pt idx="15481" formatCode="General">
                  <c:v>5.06796E-4</c:v>
                </c:pt>
                <c:pt idx="15482" formatCode="General">
                  <c:v>5.0681900000000004E-4</c:v>
                </c:pt>
                <c:pt idx="15483" formatCode="General">
                  <c:v>5.0684199999999997E-4</c:v>
                </c:pt>
                <c:pt idx="15484" formatCode="General">
                  <c:v>5.0686299999999998E-4</c:v>
                </c:pt>
                <c:pt idx="15485" formatCode="General">
                  <c:v>5.0688399999999998E-4</c:v>
                </c:pt>
                <c:pt idx="15486" formatCode="General">
                  <c:v>5.0690499999999999E-4</c:v>
                </c:pt>
                <c:pt idx="15487" formatCode="General">
                  <c:v>5.0692599999999999E-4</c:v>
                </c:pt>
                <c:pt idx="15488" formatCode="General">
                  <c:v>5.06947E-4</c:v>
                </c:pt>
                <c:pt idx="15489" formatCode="General">
                  <c:v>5.06968E-4</c:v>
                </c:pt>
                <c:pt idx="15490" formatCode="General">
                  <c:v>5.0698900000000001E-4</c:v>
                </c:pt>
                <c:pt idx="15491" formatCode="General">
                  <c:v>5.0701000000000001E-4</c:v>
                </c:pt>
                <c:pt idx="15492" formatCode="General">
                  <c:v>5.0703100000000002E-4</c:v>
                </c:pt>
                <c:pt idx="15493" formatCode="General">
                  <c:v>5.0703300000000005E-4</c:v>
                </c:pt>
                <c:pt idx="15494" formatCode="General">
                  <c:v>5.0705200000000002E-4</c:v>
                </c:pt>
                <c:pt idx="15495" formatCode="General">
                  <c:v>5.0706600000000003E-4</c:v>
                </c:pt>
                <c:pt idx="15496" formatCode="General">
                  <c:v>5.0708299999999997E-4</c:v>
                </c:pt>
                <c:pt idx="15497" formatCode="General">
                  <c:v>5.0710100000000004E-4</c:v>
                </c:pt>
                <c:pt idx="15498" formatCode="General">
                  <c:v>5.0711799999999998E-4</c:v>
                </c:pt>
                <c:pt idx="15499" formatCode="General">
                  <c:v>5.0713500000000003E-4</c:v>
                </c:pt>
                <c:pt idx="15500" formatCode="General">
                  <c:v>5.0715199999999997E-4</c:v>
                </c:pt>
                <c:pt idx="15501" formatCode="General">
                  <c:v>5.0716900000000002E-4</c:v>
                </c:pt>
                <c:pt idx="15502" formatCode="General">
                  <c:v>5.0718599999999996E-4</c:v>
                </c:pt>
                <c:pt idx="15503" formatCode="General">
                  <c:v>5.0720400000000003E-4</c:v>
                </c:pt>
                <c:pt idx="15504" formatCode="General">
                  <c:v>5.0722099999999997E-4</c:v>
                </c:pt>
                <c:pt idx="15505" formatCode="General">
                  <c:v>5.0723800000000002E-4</c:v>
                </c:pt>
                <c:pt idx="15506" formatCode="General">
                  <c:v>5.0725499999999997E-4</c:v>
                </c:pt>
                <c:pt idx="15507" formatCode="General">
                  <c:v>5.0728100000000005E-4</c:v>
                </c:pt>
                <c:pt idx="15508" formatCode="General">
                  <c:v>5.0730700000000003E-4</c:v>
                </c:pt>
                <c:pt idx="15509" formatCode="General">
                  <c:v>5.0733199999999999E-4</c:v>
                </c:pt>
                <c:pt idx="15510" formatCode="General">
                  <c:v>5.0735199999999998E-4</c:v>
                </c:pt>
                <c:pt idx="15511" formatCode="General">
                  <c:v>5.0737500000000001E-4</c:v>
                </c:pt>
                <c:pt idx="15512" formatCode="General">
                  <c:v>5.0739800000000005E-4</c:v>
                </c:pt>
                <c:pt idx="15513" formatCode="General">
                  <c:v>5.0742099999999998E-4</c:v>
                </c:pt>
                <c:pt idx="15514" formatCode="General">
                  <c:v>5.0744400000000002E-4</c:v>
                </c:pt>
                <c:pt idx="15515" formatCode="General">
                  <c:v>5.0747800000000001E-4</c:v>
                </c:pt>
                <c:pt idx="15516" formatCode="General">
                  <c:v>5.07512E-4</c:v>
                </c:pt>
                <c:pt idx="15517" formatCode="General">
                  <c:v>5.0755199999999998E-4</c:v>
                </c:pt>
                <c:pt idx="15518" formatCode="General">
                  <c:v>5.0759399999999999E-4</c:v>
                </c:pt>
                <c:pt idx="15519" formatCode="General">
                  <c:v>5.0766099999999996E-4</c:v>
                </c:pt>
                <c:pt idx="15520" formatCode="General">
                  <c:v>5.07753E-4</c:v>
                </c:pt>
                <c:pt idx="15521" formatCode="General">
                  <c:v>5.0781000000000003E-4</c:v>
                </c:pt>
                <c:pt idx="15522" formatCode="General">
                  <c:v>5.0785499999999998E-4</c:v>
                </c:pt>
                <c:pt idx="15523" formatCode="General">
                  <c:v>5.0789499999999996E-4</c:v>
                </c:pt>
                <c:pt idx="15524" formatCode="General">
                  <c:v>5.0792000000000003E-4</c:v>
                </c:pt>
                <c:pt idx="15525" formatCode="General">
                  <c:v>5.0795899999999999E-4</c:v>
                </c:pt>
                <c:pt idx="15526" formatCode="General">
                  <c:v>5.0799299999999999E-4</c:v>
                </c:pt>
                <c:pt idx="15527" formatCode="General">
                  <c:v>5.0802099999999999E-4</c:v>
                </c:pt>
                <c:pt idx="15528" formatCode="General">
                  <c:v>5.0805499999999999E-4</c:v>
                </c:pt>
                <c:pt idx="15529" formatCode="General">
                  <c:v>5.0808699999999995E-4</c:v>
                </c:pt>
                <c:pt idx="15530" formatCode="General">
                  <c:v>5.0810000000000004E-4</c:v>
                </c:pt>
                <c:pt idx="15531" formatCode="General">
                  <c:v>5.0812100000000005E-4</c:v>
                </c:pt>
                <c:pt idx="15532" formatCode="General">
                  <c:v>5.0815599999999995E-4</c:v>
                </c:pt>
                <c:pt idx="15533" formatCode="General">
                  <c:v>5.0819000000000005E-4</c:v>
                </c:pt>
                <c:pt idx="15534" formatCode="General">
                  <c:v>5.0822400000000005E-4</c:v>
                </c:pt>
                <c:pt idx="15535" formatCode="General">
                  <c:v>5.0826300000000001E-4</c:v>
                </c:pt>
                <c:pt idx="15536" formatCode="General">
                  <c:v>5.08297E-4</c:v>
                </c:pt>
                <c:pt idx="15537" formatCode="General">
                  <c:v>5.0833599999999997E-4</c:v>
                </c:pt>
                <c:pt idx="15538" formatCode="General">
                  <c:v>5.0838100000000002E-4</c:v>
                </c:pt>
                <c:pt idx="15539" formatCode="General">
                  <c:v>5.0843000000000004E-4</c:v>
                </c:pt>
                <c:pt idx="15540" formatCode="General">
                  <c:v>5.0852199999999997E-4</c:v>
                </c:pt>
                <c:pt idx="15541" formatCode="General">
                  <c:v>5.0859199999999999E-4</c:v>
                </c:pt>
                <c:pt idx="15542" formatCode="General">
                  <c:v>5.0864300000000003E-4</c:v>
                </c:pt>
                <c:pt idx="15543" formatCode="General">
                  <c:v>5.0867800000000004E-4</c:v>
                </c:pt>
                <c:pt idx="15544" formatCode="General">
                  <c:v>5.0871300000000005E-4</c:v>
                </c:pt>
                <c:pt idx="15545" formatCode="General">
                  <c:v>5.0874799999999995E-4</c:v>
                </c:pt>
                <c:pt idx="15546" formatCode="General">
                  <c:v>5.0877500000000005E-4</c:v>
                </c:pt>
                <c:pt idx="15547" formatCode="General">
                  <c:v>5.0879899999999999E-4</c:v>
                </c:pt>
                <c:pt idx="15548" formatCode="General">
                  <c:v>5.0882399999999995E-4</c:v>
                </c:pt>
                <c:pt idx="15549" formatCode="General">
                  <c:v>5.0884900000000002E-4</c:v>
                </c:pt>
                <c:pt idx="15550" formatCode="General">
                  <c:v>5.0887299999999996E-4</c:v>
                </c:pt>
                <c:pt idx="15551" formatCode="General">
                  <c:v>5.0889800000000003E-4</c:v>
                </c:pt>
                <c:pt idx="15552" formatCode="General">
                  <c:v>5.0892199999999998E-4</c:v>
                </c:pt>
                <c:pt idx="15553" formatCode="General">
                  <c:v>5.0894700000000005E-4</c:v>
                </c:pt>
                <c:pt idx="15554" formatCode="General">
                  <c:v>5.08965E-4</c:v>
                </c:pt>
                <c:pt idx="15555" formatCode="General">
                  <c:v>5.0898700000000002E-4</c:v>
                </c:pt>
                <c:pt idx="15556" formatCode="General">
                  <c:v>5.0901099999999997E-4</c:v>
                </c:pt>
                <c:pt idx="15557" formatCode="General">
                  <c:v>5.0903500000000002E-4</c:v>
                </c:pt>
                <c:pt idx="15558" formatCode="General">
                  <c:v>5.0905899999999997E-4</c:v>
                </c:pt>
                <c:pt idx="15559" formatCode="General">
                  <c:v>5.0907399999999998E-4</c:v>
                </c:pt>
                <c:pt idx="15560" formatCode="General">
                  <c:v>5.0909000000000002E-4</c:v>
                </c:pt>
                <c:pt idx="15561" formatCode="General">
                  <c:v>5.0910599999999995E-4</c:v>
                </c:pt>
                <c:pt idx="15562" formatCode="General">
                  <c:v>5.0912199999999998E-4</c:v>
                </c:pt>
                <c:pt idx="15563" formatCode="General">
                  <c:v>5.0913800000000002E-4</c:v>
                </c:pt>
                <c:pt idx="15564" formatCode="General">
                  <c:v>5.0915300000000004E-4</c:v>
                </c:pt>
                <c:pt idx="15565" formatCode="General">
                  <c:v>5.0916899999999996E-4</c:v>
                </c:pt>
                <c:pt idx="15566" formatCode="General">
                  <c:v>5.09185E-4</c:v>
                </c:pt>
                <c:pt idx="15567" formatCode="General">
                  <c:v>5.0920100000000003E-4</c:v>
                </c:pt>
                <c:pt idx="15568" formatCode="General">
                  <c:v>5.0921699999999996E-4</c:v>
                </c:pt>
                <c:pt idx="15569" formatCode="General">
                  <c:v>5.0923600000000004E-4</c:v>
                </c:pt>
                <c:pt idx="15570" formatCode="General">
                  <c:v>5.0925700000000005E-4</c:v>
                </c:pt>
                <c:pt idx="15571" formatCode="General">
                  <c:v>5.0927899999999996E-4</c:v>
                </c:pt>
                <c:pt idx="15572" formatCode="General">
                  <c:v>5.0930099999999998E-4</c:v>
                </c:pt>
                <c:pt idx="15573" formatCode="General">
                  <c:v>5.09323E-4</c:v>
                </c:pt>
                <c:pt idx="15574" formatCode="General">
                  <c:v>5.0934500000000002E-4</c:v>
                </c:pt>
                <c:pt idx="15575" formatCode="General">
                  <c:v>5.0936700000000004E-4</c:v>
                </c:pt>
                <c:pt idx="15576" formatCode="General">
                  <c:v>5.0938899999999996E-4</c:v>
                </c:pt>
                <c:pt idx="15577" formatCode="General">
                  <c:v>5.0941099999999998E-4</c:v>
                </c:pt>
                <c:pt idx="15578" formatCode="General">
                  <c:v>5.09433E-4</c:v>
                </c:pt>
                <c:pt idx="15579" formatCode="General">
                  <c:v>5.0945500000000002E-4</c:v>
                </c:pt>
                <c:pt idx="15580" formatCode="General">
                  <c:v>5.0947700000000004E-4</c:v>
                </c:pt>
                <c:pt idx="15581" formatCode="General">
                  <c:v>5.0949899999999995E-4</c:v>
                </c:pt>
                <c:pt idx="15582" formatCode="General">
                  <c:v>5.0952099999999998E-4</c:v>
                </c:pt>
                <c:pt idx="15583" formatCode="General">
                  <c:v>5.09543E-4</c:v>
                </c:pt>
                <c:pt idx="15584" formatCode="General">
                  <c:v>5.0957599999999997E-4</c:v>
                </c:pt>
                <c:pt idx="15585" formatCode="General">
                  <c:v>5.0960700000000003E-4</c:v>
                </c:pt>
                <c:pt idx="15586" formatCode="General">
                  <c:v>5.0963799999999997E-4</c:v>
                </c:pt>
                <c:pt idx="15587" formatCode="General">
                  <c:v>5.0966800000000001E-4</c:v>
                </c:pt>
                <c:pt idx="15588" formatCode="General">
                  <c:v>5.0969899999999996E-4</c:v>
                </c:pt>
                <c:pt idx="15589" formatCode="General">
                  <c:v>5.0973000000000001E-4</c:v>
                </c:pt>
                <c:pt idx="15590" formatCode="General">
                  <c:v>5.0977599999999998E-4</c:v>
                </c:pt>
                <c:pt idx="15591" formatCode="General">
                  <c:v>5.0982200000000005E-4</c:v>
                </c:pt>
                <c:pt idx="15592" formatCode="General">
                  <c:v>5.0986800000000002E-4</c:v>
                </c:pt>
                <c:pt idx="15593" formatCode="General">
                  <c:v>5.0991399999999998E-4</c:v>
                </c:pt>
                <c:pt idx="15594" formatCode="General">
                  <c:v>5.0994500000000004E-4</c:v>
                </c:pt>
                <c:pt idx="15595" formatCode="General">
                  <c:v>5.1000700000000004E-4</c:v>
                </c:pt>
                <c:pt idx="15596" formatCode="General">
                  <c:v>5.1006800000000002E-4</c:v>
                </c:pt>
                <c:pt idx="15597" formatCode="General">
                  <c:v>5.1013399999999998E-4</c:v>
                </c:pt>
                <c:pt idx="15598" formatCode="General">
                  <c:v>5.1020000000000004E-4</c:v>
                </c:pt>
                <c:pt idx="15599" formatCode="General">
                  <c:v>5.10266E-4</c:v>
                </c:pt>
                <c:pt idx="15600" formatCode="General">
                  <c:v>5.1033199999999995E-4</c:v>
                </c:pt>
                <c:pt idx="15601" formatCode="General">
                  <c:v>5.1041900000000002E-4</c:v>
                </c:pt>
                <c:pt idx="15602" formatCode="General">
                  <c:v>5.10507E-4</c:v>
                </c:pt>
                <c:pt idx="15603" formatCode="General">
                  <c:v>5.1059499999999997E-4</c:v>
                </c:pt>
                <c:pt idx="15604" formatCode="General">
                  <c:v>5.1068299999999995E-4</c:v>
                </c:pt>
                <c:pt idx="15605" formatCode="General">
                  <c:v>5.1077100000000003E-4</c:v>
                </c:pt>
                <c:pt idx="15606" formatCode="General">
                  <c:v>5.1088900000000005E-4</c:v>
                </c:pt>
                <c:pt idx="15607" formatCode="General">
                  <c:v>5.1100799999999997E-4</c:v>
                </c:pt>
                <c:pt idx="15608" formatCode="General">
                  <c:v>5.11127E-4</c:v>
                </c:pt>
                <c:pt idx="15609" formatCode="General">
                  <c:v>5.1124500000000002E-4</c:v>
                </c:pt>
                <c:pt idx="15610" formatCode="General">
                  <c:v>5.1136400000000005E-4</c:v>
                </c:pt>
                <c:pt idx="15611" formatCode="General">
                  <c:v>5.1148299999999997E-4</c:v>
                </c:pt>
                <c:pt idx="15612" formatCode="General">
                  <c:v>5.1164099999999996E-4</c:v>
                </c:pt>
                <c:pt idx="15613" formatCode="General">
                  <c:v>5.1179899999999996E-4</c:v>
                </c:pt>
                <c:pt idx="15614" formatCode="General">
                  <c:v>5.1195699999999995E-4</c:v>
                </c:pt>
                <c:pt idx="15615" formatCode="General">
                  <c:v>5.1212999999999996E-4</c:v>
                </c:pt>
                <c:pt idx="15616" formatCode="General">
                  <c:v>5.1227E-4</c:v>
                </c:pt>
                <c:pt idx="15617" formatCode="General">
                  <c:v>5.1241100000000005E-4</c:v>
                </c:pt>
                <c:pt idx="15618" formatCode="General">
                  <c:v>5.1255099999999998E-4</c:v>
                </c:pt>
                <c:pt idx="15619" formatCode="General">
                  <c:v>5.1271499999999996E-4</c:v>
                </c:pt>
                <c:pt idx="15620" formatCode="General">
                  <c:v>5.12738E-4</c:v>
                </c:pt>
                <c:pt idx="15621" formatCode="General">
                  <c:v>5.1284499999999995E-4</c:v>
                </c:pt>
                <c:pt idx="15622" formatCode="General">
                  <c:v>5.1296399999999998E-4</c:v>
                </c:pt>
                <c:pt idx="15623" formatCode="General">
                  <c:v>5.1308400000000002E-4</c:v>
                </c:pt>
                <c:pt idx="15624" formatCode="General">
                  <c:v>5.1320300000000005E-4</c:v>
                </c:pt>
                <c:pt idx="15625" formatCode="General">
                  <c:v>5.1329299999999995E-4</c:v>
                </c:pt>
                <c:pt idx="15626" formatCode="General">
                  <c:v>5.1338200000000005E-4</c:v>
                </c:pt>
                <c:pt idx="15627" formatCode="General">
                  <c:v>5.1347199999999995E-4</c:v>
                </c:pt>
                <c:pt idx="15628" formatCode="General">
                  <c:v>5.1353200000000003E-4</c:v>
                </c:pt>
                <c:pt idx="15629" formatCode="General">
                  <c:v>5.1359099999999998E-4</c:v>
                </c:pt>
                <c:pt idx="15630" formatCode="General">
                  <c:v>5.1365099999999995E-4</c:v>
                </c:pt>
                <c:pt idx="15631" formatCode="General">
                  <c:v>5.1371100000000003E-4</c:v>
                </c:pt>
                <c:pt idx="15632" formatCode="General">
                  <c:v>5.1375599999999998E-4</c:v>
                </c:pt>
                <c:pt idx="15633" formatCode="General">
                  <c:v>5.1380299999999996E-4</c:v>
                </c:pt>
                <c:pt idx="15634" formatCode="General">
                  <c:v>5.1383500000000003E-4</c:v>
                </c:pt>
                <c:pt idx="15635" formatCode="General">
                  <c:v>5.1386599999999998E-4</c:v>
                </c:pt>
                <c:pt idx="15636" formatCode="General">
                  <c:v>5.1389800000000005E-4</c:v>
                </c:pt>
                <c:pt idx="15637" formatCode="General">
                  <c:v>5.1392899999999999E-4</c:v>
                </c:pt>
                <c:pt idx="15638" formatCode="General">
                  <c:v>5.1396099999999995E-4</c:v>
                </c:pt>
                <c:pt idx="15639" formatCode="General">
                  <c:v>5.1398399999999999E-4</c:v>
                </c:pt>
                <c:pt idx="15640" formatCode="General">
                  <c:v>5.1400800000000004E-4</c:v>
                </c:pt>
                <c:pt idx="15641" formatCode="General">
                  <c:v>5.1403099999999997E-4</c:v>
                </c:pt>
                <c:pt idx="15642" formatCode="General">
                  <c:v>5.1405500000000002E-4</c:v>
                </c:pt>
                <c:pt idx="15643" formatCode="General">
                  <c:v>5.1407799999999995E-4</c:v>
                </c:pt>
                <c:pt idx="15644" formatCode="General">
                  <c:v>5.1410200000000001E-4</c:v>
                </c:pt>
                <c:pt idx="15645" formatCode="General">
                  <c:v>5.1412599999999995E-4</c:v>
                </c:pt>
                <c:pt idx="15646" formatCode="General">
                  <c:v>5.1414899999999999E-4</c:v>
                </c:pt>
                <c:pt idx="15647" formatCode="General">
                  <c:v>5.1417300000000004E-4</c:v>
                </c:pt>
                <c:pt idx="15648" formatCode="General">
                  <c:v>5.1419599999999997E-4</c:v>
                </c:pt>
                <c:pt idx="15649" formatCode="General">
                  <c:v>5.14212E-4</c:v>
                </c:pt>
                <c:pt idx="15650" formatCode="General">
                  <c:v>5.1422800000000004E-4</c:v>
                </c:pt>
                <c:pt idx="15651" formatCode="General">
                  <c:v>5.1424299999999995E-4</c:v>
                </c:pt>
                <c:pt idx="15652" formatCode="General">
                  <c:v>5.1426E-4</c:v>
                </c:pt>
                <c:pt idx="15653" formatCode="General">
                  <c:v>5.1427600000000003E-4</c:v>
                </c:pt>
                <c:pt idx="15654" formatCode="General">
                  <c:v>5.1429299999999998E-4</c:v>
                </c:pt>
                <c:pt idx="15655" formatCode="General">
                  <c:v>5.1430900000000001E-4</c:v>
                </c:pt>
                <c:pt idx="15656" formatCode="General">
                  <c:v>5.1432599999999995E-4</c:v>
                </c:pt>
                <c:pt idx="15657" formatCode="General">
                  <c:v>5.1434199999999999E-4</c:v>
                </c:pt>
                <c:pt idx="15658" formatCode="General">
                  <c:v>5.1435900000000004E-4</c:v>
                </c:pt>
                <c:pt idx="15659" formatCode="General">
                  <c:v>5.1437499999999997E-4</c:v>
                </c:pt>
                <c:pt idx="15660" formatCode="General">
                  <c:v>5.1439200000000002E-4</c:v>
                </c:pt>
                <c:pt idx="15661" formatCode="General">
                  <c:v>5.1440800000000005E-4</c:v>
                </c:pt>
                <c:pt idx="15662" formatCode="General">
                  <c:v>5.14425E-4</c:v>
                </c:pt>
                <c:pt idx="15663" formatCode="General">
                  <c:v>5.1444100000000003E-4</c:v>
                </c:pt>
                <c:pt idx="15664" formatCode="General">
                  <c:v>5.1445799999999997E-4</c:v>
                </c:pt>
                <c:pt idx="15665" formatCode="General">
                  <c:v>5.1447400000000001E-4</c:v>
                </c:pt>
                <c:pt idx="15666" formatCode="General">
                  <c:v>5.1449099999999995E-4</c:v>
                </c:pt>
                <c:pt idx="15667" formatCode="General">
                  <c:v>5.1451399999999999E-4</c:v>
                </c:pt>
                <c:pt idx="15668" formatCode="General">
                  <c:v>5.1453399999999998E-4</c:v>
                </c:pt>
                <c:pt idx="15669" formatCode="General">
                  <c:v>5.1455399999999997E-4</c:v>
                </c:pt>
                <c:pt idx="15670" formatCode="General">
                  <c:v>5.1457399999999996E-4</c:v>
                </c:pt>
                <c:pt idx="15671" formatCode="General">
                  <c:v>5.1459400000000005E-4</c:v>
                </c:pt>
                <c:pt idx="15672" formatCode="General">
                  <c:v>5.1461400000000004E-4</c:v>
                </c:pt>
                <c:pt idx="15673" formatCode="General">
                  <c:v>5.1463400000000003E-4</c:v>
                </c:pt>
                <c:pt idx="15674" formatCode="General">
                  <c:v>5.1465400000000002E-4</c:v>
                </c:pt>
                <c:pt idx="15675" formatCode="General">
                  <c:v>5.1468100000000001E-4</c:v>
                </c:pt>
                <c:pt idx="15676" formatCode="General">
                  <c:v>5.1470800000000001E-4</c:v>
                </c:pt>
                <c:pt idx="15677" formatCode="General">
                  <c:v>5.1473100000000004E-4</c:v>
                </c:pt>
                <c:pt idx="15678" formatCode="General">
                  <c:v>5.1475999999999996E-4</c:v>
                </c:pt>
                <c:pt idx="15679" formatCode="General">
                  <c:v>5.1478899999999998E-4</c:v>
                </c:pt>
                <c:pt idx="15680" formatCode="General">
                  <c:v>5.1481900000000002E-4</c:v>
                </c:pt>
                <c:pt idx="15681" formatCode="General">
                  <c:v>5.1485799999999998E-4</c:v>
                </c:pt>
                <c:pt idx="15682" formatCode="General">
                  <c:v>5.1490499999999996E-4</c:v>
                </c:pt>
                <c:pt idx="15683" formatCode="General">
                  <c:v>5.1497399999999997E-4</c:v>
                </c:pt>
                <c:pt idx="15684" formatCode="General">
                  <c:v>5.1505599999999996E-4</c:v>
                </c:pt>
                <c:pt idx="15685" formatCode="General">
                  <c:v>5.1511199999999997E-4</c:v>
                </c:pt>
                <c:pt idx="15686" formatCode="General">
                  <c:v>5.1515899999999995E-4</c:v>
                </c:pt>
                <c:pt idx="15687" formatCode="General">
                  <c:v>5.1519900000000004E-4</c:v>
                </c:pt>
                <c:pt idx="15688" formatCode="General">
                  <c:v>5.1523900000000002E-4</c:v>
                </c:pt>
                <c:pt idx="15689" formatCode="General">
                  <c:v>5.1527500000000004E-4</c:v>
                </c:pt>
                <c:pt idx="15690" formatCode="General">
                  <c:v>5.1531600000000004E-4</c:v>
                </c:pt>
                <c:pt idx="15691" formatCode="General">
                  <c:v>5.15348E-4</c:v>
                </c:pt>
                <c:pt idx="15692" formatCode="General">
                  <c:v>5.1537900000000005E-4</c:v>
                </c:pt>
                <c:pt idx="15693" formatCode="General">
                  <c:v>5.1539999999999995E-4</c:v>
                </c:pt>
                <c:pt idx="15694" formatCode="General">
                  <c:v>5.1543100000000001E-4</c:v>
                </c:pt>
                <c:pt idx="15695" formatCode="General">
                  <c:v>5.1546800000000005E-4</c:v>
                </c:pt>
                <c:pt idx="15696" formatCode="General">
                  <c:v>5.1550700000000001E-4</c:v>
                </c:pt>
                <c:pt idx="15697" formatCode="General">
                  <c:v>5.1553700000000005E-4</c:v>
                </c:pt>
                <c:pt idx="15698" formatCode="General">
                  <c:v>5.1557299999999996E-4</c:v>
                </c:pt>
                <c:pt idx="15699" formatCode="General">
                  <c:v>5.1560500000000003E-4</c:v>
                </c:pt>
                <c:pt idx="15700" formatCode="General">
                  <c:v>5.1564099999999995E-4</c:v>
                </c:pt>
                <c:pt idx="15701" formatCode="General">
                  <c:v>5.1568700000000002E-4</c:v>
                </c:pt>
                <c:pt idx="15702" formatCode="General">
                  <c:v>5.1574200000000002E-4</c:v>
                </c:pt>
                <c:pt idx="15703" formatCode="General">
                  <c:v>5.1588299999999997E-4</c:v>
                </c:pt>
                <c:pt idx="15704" formatCode="General">
                  <c:v>5.1593600000000004E-4</c:v>
                </c:pt>
                <c:pt idx="15705" formatCode="General">
                  <c:v>5.1597100000000005E-4</c:v>
                </c:pt>
                <c:pt idx="15706" formatCode="General">
                  <c:v>5.1600599999999995E-4</c:v>
                </c:pt>
                <c:pt idx="15707" formatCode="General">
                  <c:v>5.1603599999999999E-4</c:v>
                </c:pt>
                <c:pt idx="15708" formatCode="General">
                  <c:v>5.1606199999999997E-4</c:v>
                </c:pt>
                <c:pt idx="15709" formatCode="General">
                  <c:v>5.1608800000000005E-4</c:v>
                </c:pt>
                <c:pt idx="15710" formatCode="General">
                  <c:v>5.1611400000000003E-4</c:v>
                </c:pt>
                <c:pt idx="15711" formatCode="General">
                  <c:v>5.1614E-4</c:v>
                </c:pt>
                <c:pt idx="15712" formatCode="General">
                  <c:v>5.1616499999999996E-4</c:v>
                </c:pt>
                <c:pt idx="15713" formatCode="General">
                  <c:v>5.1618499999999995E-4</c:v>
                </c:pt>
                <c:pt idx="15714" formatCode="General">
                  <c:v>5.1620400000000003E-4</c:v>
                </c:pt>
                <c:pt idx="15715" formatCode="General">
                  <c:v>5.1622300000000001E-4</c:v>
                </c:pt>
                <c:pt idx="15716" formatCode="General">
                  <c:v>5.1624500000000003E-4</c:v>
                </c:pt>
                <c:pt idx="15717" formatCode="General">
                  <c:v>5.1626899999999997E-4</c:v>
                </c:pt>
                <c:pt idx="15718" formatCode="General">
                  <c:v>5.1629300000000003E-4</c:v>
                </c:pt>
                <c:pt idx="15719" formatCode="General">
                  <c:v>5.1630800000000004E-4</c:v>
                </c:pt>
                <c:pt idx="15720" formatCode="General">
                  <c:v>5.1632399999999997E-4</c:v>
                </c:pt>
                <c:pt idx="15721" formatCode="General">
                  <c:v>5.1634000000000001E-4</c:v>
                </c:pt>
                <c:pt idx="15722" formatCode="General">
                  <c:v>5.1635500000000003E-4</c:v>
                </c:pt>
                <c:pt idx="15723" formatCode="General">
                  <c:v>5.1637099999999995E-4</c:v>
                </c:pt>
                <c:pt idx="15724" formatCode="General">
                  <c:v>5.1638699999999999E-4</c:v>
                </c:pt>
                <c:pt idx="15725" formatCode="General">
                  <c:v>5.1640300000000002E-4</c:v>
                </c:pt>
                <c:pt idx="15726" formatCode="General">
                  <c:v>5.1641800000000004E-4</c:v>
                </c:pt>
                <c:pt idx="15727" formatCode="General">
                  <c:v>5.1643399999999997E-4</c:v>
                </c:pt>
                <c:pt idx="15728" formatCode="General">
                  <c:v>5.1645E-4</c:v>
                </c:pt>
                <c:pt idx="15729" formatCode="General">
                  <c:v>5.1646500000000002E-4</c:v>
                </c:pt>
                <c:pt idx="15730" formatCode="General">
                  <c:v>5.1648099999999995E-4</c:v>
                </c:pt>
                <c:pt idx="15731" formatCode="General">
                  <c:v>5.1650399999999999E-4</c:v>
                </c:pt>
                <c:pt idx="15732" formatCode="General">
                  <c:v>5.1652600000000001E-4</c:v>
                </c:pt>
                <c:pt idx="15733" formatCode="General">
                  <c:v>5.1654800000000003E-4</c:v>
                </c:pt>
                <c:pt idx="15734" formatCode="General">
                  <c:v>5.1657099999999996E-4</c:v>
                </c:pt>
                <c:pt idx="15735" formatCode="General">
                  <c:v>5.1659299999999998E-4</c:v>
                </c:pt>
                <c:pt idx="15736" formatCode="General">
                  <c:v>5.16615E-4</c:v>
                </c:pt>
                <c:pt idx="15737" formatCode="General">
                  <c:v>5.1663800000000004E-4</c:v>
                </c:pt>
                <c:pt idx="15738" formatCode="General">
                  <c:v>5.1665999999999995E-4</c:v>
                </c:pt>
                <c:pt idx="15739" formatCode="General">
                  <c:v>5.1668299999999999E-4</c:v>
                </c:pt>
                <c:pt idx="15740" formatCode="General">
                  <c:v>5.1670500000000001E-4</c:v>
                </c:pt>
                <c:pt idx="15741" formatCode="General">
                  <c:v>5.1672700000000003E-4</c:v>
                </c:pt>
                <c:pt idx="15742" formatCode="General">
                  <c:v>5.1674999999999996E-4</c:v>
                </c:pt>
                <c:pt idx="15743" formatCode="General">
                  <c:v>5.1677199999999998E-4</c:v>
                </c:pt>
                <c:pt idx="15744" formatCode="General">
                  <c:v>5.1679500000000001E-4</c:v>
                </c:pt>
                <c:pt idx="15745" formatCode="General">
                  <c:v>5.1682500000000005E-4</c:v>
                </c:pt>
                <c:pt idx="15746" formatCode="General">
                  <c:v>5.1685399999999997E-4</c:v>
                </c:pt>
                <c:pt idx="15747" formatCode="General">
                  <c:v>5.1688400000000001E-4</c:v>
                </c:pt>
                <c:pt idx="15748" formatCode="General">
                  <c:v>5.1691400000000005E-4</c:v>
                </c:pt>
                <c:pt idx="15749" formatCode="General">
                  <c:v>5.1694399999999998E-4</c:v>
                </c:pt>
                <c:pt idx="15750" formatCode="General">
                  <c:v>5.1697500000000003E-4</c:v>
                </c:pt>
                <c:pt idx="15751" formatCode="General">
                  <c:v>5.1700699999999999E-4</c:v>
                </c:pt>
                <c:pt idx="15752" formatCode="General">
                  <c:v>5.17056E-4</c:v>
                </c:pt>
                <c:pt idx="15753" formatCode="General">
                  <c:v>5.17104E-4</c:v>
                </c:pt>
                <c:pt idx="15754" formatCode="General">
                  <c:v>5.1715300000000001E-4</c:v>
                </c:pt>
                <c:pt idx="15755" formatCode="General">
                  <c:v>5.1718499999999998E-4</c:v>
                </c:pt>
                <c:pt idx="15756" formatCode="General">
                  <c:v>5.1723299999999997E-4</c:v>
                </c:pt>
                <c:pt idx="15757" formatCode="General">
                  <c:v>5.1727900000000005E-4</c:v>
                </c:pt>
                <c:pt idx="15758" formatCode="General">
                  <c:v>5.1732500000000001E-4</c:v>
                </c:pt>
                <c:pt idx="15759" formatCode="General">
                  <c:v>5.1736999999999996E-4</c:v>
                </c:pt>
                <c:pt idx="15760" formatCode="General">
                  <c:v>5.1740100000000002E-4</c:v>
                </c:pt>
                <c:pt idx="15761" formatCode="General">
                  <c:v>5.1743199999999996E-4</c:v>
                </c:pt>
                <c:pt idx="15762" formatCode="General">
                  <c:v>5.17462E-4</c:v>
                </c:pt>
                <c:pt idx="15763" formatCode="General">
                  <c:v>5.1749299999999995E-4</c:v>
                </c:pt>
                <c:pt idx="15764" formatCode="General">
                  <c:v>5.1752299999999998E-4</c:v>
                </c:pt>
                <c:pt idx="15765" formatCode="General">
                  <c:v>5.1754600000000002E-4</c:v>
                </c:pt>
                <c:pt idx="15766" formatCode="General">
                  <c:v>5.1756899999999995E-4</c:v>
                </c:pt>
                <c:pt idx="15767" formatCode="General">
                  <c:v>5.1759199999999999E-4</c:v>
                </c:pt>
                <c:pt idx="15768" formatCode="General">
                  <c:v>5.1761500000000002E-4</c:v>
                </c:pt>
                <c:pt idx="15769" formatCode="General">
                  <c:v>5.1763799999999995E-4</c:v>
                </c:pt>
                <c:pt idx="15770" formatCode="General">
                  <c:v>5.1766099999999999E-4</c:v>
                </c:pt>
                <c:pt idx="15771" formatCode="General">
                  <c:v>5.1768400000000003E-4</c:v>
                </c:pt>
                <c:pt idx="15772" formatCode="General">
                  <c:v>5.1770699999999995E-4</c:v>
                </c:pt>
                <c:pt idx="15773" formatCode="General">
                  <c:v>5.1772799999999996E-4</c:v>
                </c:pt>
                <c:pt idx="15774" formatCode="General">
                  <c:v>5.1774799999999995E-4</c:v>
                </c:pt>
                <c:pt idx="15775" formatCode="General">
                  <c:v>5.1776899999999995E-4</c:v>
                </c:pt>
                <c:pt idx="15776" formatCode="General">
                  <c:v>5.1778999999999996E-4</c:v>
                </c:pt>
                <c:pt idx="15777" formatCode="General">
                  <c:v>5.1781099999999997E-4</c:v>
                </c:pt>
                <c:pt idx="15778" formatCode="General">
                  <c:v>5.1783199999999997E-4</c:v>
                </c:pt>
                <c:pt idx="15779" formatCode="General">
                  <c:v>5.1785299999999998E-4</c:v>
                </c:pt>
                <c:pt idx="15780" formatCode="General">
                  <c:v>5.1787399999999998E-4</c:v>
                </c:pt>
                <c:pt idx="15781" formatCode="General">
                  <c:v>5.1789499999999999E-4</c:v>
                </c:pt>
                <c:pt idx="15782" formatCode="General">
                  <c:v>5.1791599999999999E-4</c:v>
                </c:pt>
                <c:pt idx="15783" formatCode="General">
                  <c:v>5.1793599999999998E-4</c:v>
                </c:pt>
                <c:pt idx="15784" formatCode="General">
                  <c:v>5.1795699999999999E-4</c:v>
                </c:pt>
                <c:pt idx="15785" formatCode="General">
                  <c:v>5.1797799999999999E-4</c:v>
                </c:pt>
                <c:pt idx="15786" formatCode="General">
                  <c:v>5.17999E-4</c:v>
                </c:pt>
                <c:pt idx="15787" formatCode="General">
                  <c:v>5.1802E-4</c:v>
                </c:pt>
                <c:pt idx="15788" formatCode="General">
                  <c:v>5.1804100000000001E-4</c:v>
                </c:pt>
                <c:pt idx="15789" formatCode="General">
                  <c:v>5.18061E-4</c:v>
                </c:pt>
                <c:pt idx="15790" formatCode="General">
                  <c:v>5.1808099999999999E-4</c:v>
                </c:pt>
                <c:pt idx="15791" formatCode="General">
                  <c:v>5.1810099999999998E-4</c:v>
                </c:pt>
                <c:pt idx="15792" formatCode="General">
                  <c:v>5.1812099999999997E-4</c:v>
                </c:pt>
                <c:pt idx="15793" formatCode="General">
                  <c:v>5.1814099999999996E-4</c:v>
                </c:pt>
                <c:pt idx="15794" formatCode="General">
                  <c:v>5.1816799999999995E-4</c:v>
                </c:pt>
                <c:pt idx="15795" formatCode="General">
                  <c:v>5.1819500000000005E-4</c:v>
                </c:pt>
                <c:pt idx="15796" formatCode="General">
                  <c:v>5.1821500000000004E-4</c:v>
                </c:pt>
                <c:pt idx="15797" formatCode="General">
                  <c:v>5.1824200000000003E-4</c:v>
                </c:pt>
                <c:pt idx="15798" formatCode="General">
                  <c:v>5.1827399999999999E-4</c:v>
                </c:pt>
                <c:pt idx="15799" formatCode="General">
                  <c:v>5.18302E-4</c:v>
                </c:pt>
                <c:pt idx="15800" formatCode="General">
                  <c:v>5.1833900000000004E-4</c:v>
                </c:pt>
                <c:pt idx="15801" formatCode="General">
                  <c:v>5.18385E-4</c:v>
                </c:pt>
                <c:pt idx="15802" formatCode="General">
                  <c:v>5.1844300000000005E-4</c:v>
                </c:pt>
                <c:pt idx="15803" formatCode="General">
                  <c:v>5.1855200000000003E-4</c:v>
                </c:pt>
                <c:pt idx="15804" formatCode="General">
                  <c:v>5.1861099999999999E-4</c:v>
                </c:pt>
                <c:pt idx="15805" formatCode="General">
                  <c:v>5.1865899999999998E-4</c:v>
                </c:pt>
                <c:pt idx="15806" formatCode="General">
                  <c:v>5.1869700000000004E-4</c:v>
                </c:pt>
                <c:pt idx="15807" formatCode="General">
                  <c:v>5.1872799999999998E-4</c:v>
                </c:pt>
                <c:pt idx="15808" formatCode="General">
                  <c:v>5.1876400000000001E-4</c:v>
                </c:pt>
                <c:pt idx="15809" formatCode="General">
                  <c:v>5.1879499999999995E-4</c:v>
                </c:pt>
                <c:pt idx="15810" formatCode="General">
                  <c:v>5.1883099999999998E-4</c:v>
                </c:pt>
                <c:pt idx="15811" formatCode="General">
                  <c:v>5.1886E-4</c:v>
                </c:pt>
                <c:pt idx="15812" formatCode="General">
                  <c:v>5.1889500000000001E-4</c:v>
                </c:pt>
                <c:pt idx="15813" formatCode="General">
                  <c:v>5.1889999999999998E-4</c:v>
                </c:pt>
                <c:pt idx="15814" formatCode="General">
                  <c:v>5.1893499999999999E-4</c:v>
                </c:pt>
                <c:pt idx="15815" formatCode="General">
                  <c:v>5.1896899999999998E-4</c:v>
                </c:pt>
                <c:pt idx="15816" formatCode="General">
                  <c:v>5.1900500000000001E-4</c:v>
                </c:pt>
                <c:pt idx="15817" formatCode="General">
                  <c:v>5.1903599999999995E-4</c:v>
                </c:pt>
                <c:pt idx="15818" formatCode="General">
                  <c:v>5.1907199999999998E-4</c:v>
                </c:pt>
                <c:pt idx="15819" formatCode="General">
                  <c:v>5.1910300000000003E-4</c:v>
                </c:pt>
                <c:pt idx="15820" formatCode="General">
                  <c:v>5.1914099999999998E-4</c:v>
                </c:pt>
                <c:pt idx="15821" formatCode="General">
                  <c:v>5.1918899999999998E-4</c:v>
                </c:pt>
                <c:pt idx="15822" formatCode="General">
                  <c:v>5.1924800000000004E-4</c:v>
                </c:pt>
                <c:pt idx="15823" formatCode="General">
                  <c:v>5.19383E-4</c:v>
                </c:pt>
                <c:pt idx="15824" formatCode="General">
                  <c:v>5.1943300000000003E-4</c:v>
                </c:pt>
                <c:pt idx="15825" formatCode="General">
                  <c:v>5.1946999999999996E-4</c:v>
                </c:pt>
                <c:pt idx="15826" formatCode="General">
                  <c:v>5.19507E-4</c:v>
                </c:pt>
                <c:pt idx="15827" formatCode="General">
                  <c:v>5.1953500000000001E-4</c:v>
                </c:pt>
                <c:pt idx="15828" formatCode="General">
                  <c:v>5.1956699999999997E-4</c:v>
                </c:pt>
                <c:pt idx="15829" formatCode="General">
                  <c:v>5.1959700000000001E-4</c:v>
                </c:pt>
                <c:pt idx="15830" formatCode="General">
                  <c:v>5.1961900000000003E-4</c:v>
                </c:pt>
                <c:pt idx="15831" formatCode="General">
                  <c:v>5.1964100000000005E-4</c:v>
                </c:pt>
                <c:pt idx="15832" formatCode="General">
                  <c:v>5.1966399999999998E-4</c:v>
                </c:pt>
                <c:pt idx="15833" formatCode="General">
                  <c:v>5.19686E-4</c:v>
                </c:pt>
                <c:pt idx="15834" formatCode="General">
                  <c:v>5.1970800000000002E-4</c:v>
                </c:pt>
                <c:pt idx="15835" formatCode="General">
                  <c:v>5.1973099999999995E-4</c:v>
                </c:pt>
                <c:pt idx="15836" formatCode="General">
                  <c:v>5.1975299999999997E-4</c:v>
                </c:pt>
                <c:pt idx="15837" formatCode="General">
                  <c:v>5.1977600000000001E-4</c:v>
                </c:pt>
                <c:pt idx="15838" formatCode="General">
                  <c:v>5.1979399999999996E-4</c:v>
                </c:pt>
                <c:pt idx="15839" formatCode="General">
                  <c:v>5.19817E-4</c:v>
                </c:pt>
                <c:pt idx="15840" formatCode="General">
                  <c:v>5.1983300000000004E-4</c:v>
                </c:pt>
                <c:pt idx="15841" formatCode="General">
                  <c:v>5.1984999999999998E-4</c:v>
                </c:pt>
                <c:pt idx="15842" formatCode="General">
                  <c:v>5.1986700000000003E-4</c:v>
                </c:pt>
                <c:pt idx="15843" formatCode="General">
                  <c:v>5.1988399999999997E-4</c:v>
                </c:pt>
                <c:pt idx="15844" formatCode="General">
                  <c:v>5.1990100000000002E-4</c:v>
                </c:pt>
                <c:pt idx="15845" formatCode="General">
                  <c:v>5.1991699999999995E-4</c:v>
                </c:pt>
                <c:pt idx="15846" formatCode="General">
                  <c:v>5.19934E-4</c:v>
                </c:pt>
                <c:pt idx="15847" formatCode="General">
                  <c:v>5.1995100000000005E-4</c:v>
                </c:pt>
                <c:pt idx="15848" formatCode="General">
                  <c:v>5.1996799999999999E-4</c:v>
                </c:pt>
                <c:pt idx="15849" formatCode="General">
                  <c:v>5.1998400000000003E-4</c:v>
                </c:pt>
                <c:pt idx="15850" formatCode="General">
                  <c:v>5.2000099999999997E-4</c:v>
                </c:pt>
                <c:pt idx="15851" formatCode="General">
                  <c:v>5.2001800000000002E-4</c:v>
                </c:pt>
                <c:pt idx="15852" formatCode="General">
                  <c:v>5.2003499999999996E-4</c:v>
                </c:pt>
                <c:pt idx="15853" formatCode="General">
                  <c:v>5.2005200000000001E-4</c:v>
                </c:pt>
                <c:pt idx="15854" formatCode="General">
                  <c:v>5.2007400000000004E-4</c:v>
                </c:pt>
                <c:pt idx="15855" formatCode="General">
                  <c:v>5.2009599999999995E-4</c:v>
                </c:pt>
                <c:pt idx="15856" formatCode="General">
                  <c:v>5.2011899999999998E-4</c:v>
                </c:pt>
                <c:pt idx="15857" formatCode="General">
                  <c:v>5.2014100000000001E-4</c:v>
                </c:pt>
                <c:pt idx="15858" formatCode="General">
                  <c:v>5.2016499999999995E-4</c:v>
                </c:pt>
                <c:pt idx="15859" formatCode="General">
                  <c:v>5.2019000000000002E-4</c:v>
                </c:pt>
                <c:pt idx="15860" formatCode="General">
                  <c:v>5.2021399999999996E-4</c:v>
                </c:pt>
                <c:pt idx="15861" formatCode="General">
                  <c:v>5.2023800000000002E-4</c:v>
                </c:pt>
                <c:pt idx="15862" formatCode="General">
                  <c:v>5.2026199999999996E-4</c:v>
                </c:pt>
                <c:pt idx="15863" formatCode="General">
                  <c:v>5.2028700000000003E-4</c:v>
                </c:pt>
                <c:pt idx="15864" formatCode="General">
                  <c:v>5.2030299999999995E-4</c:v>
                </c:pt>
                <c:pt idx="15865" formatCode="General">
                  <c:v>5.2033500000000002E-4</c:v>
                </c:pt>
                <c:pt idx="15866" formatCode="General">
                  <c:v>5.20368E-4</c:v>
                </c:pt>
                <c:pt idx="15867" formatCode="General">
                  <c:v>5.2039999999999996E-4</c:v>
                </c:pt>
                <c:pt idx="15868" formatCode="General">
                  <c:v>5.2043200000000003E-4</c:v>
                </c:pt>
                <c:pt idx="15869" formatCode="General">
                  <c:v>5.2046500000000001E-4</c:v>
                </c:pt>
                <c:pt idx="15870" formatCode="General">
                  <c:v>5.2049699999999997E-4</c:v>
                </c:pt>
                <c:pt idx="15871" formatCode="General">
                  <c:v>5.2054599999999999E-4</c:v>
                </c:pt>
                <c:pt idx="15872" formatCode="General">
                  <c:v>5.2059399999999998E-4</c:v>
                </c:pt>
                <c:pt idx="15873" formatCode="General">
                  <c:v>5.2062699999999996E-4</c:v>
                </c:pt>
                <c:pt idx="15874" formatCode="General">
                  <c:v>5.2067400000000005E-4</c:v>
                </c:pt>
                <c:pt idx="15875" formatCode="General">
                  <c:v>5.2071799999999998E-4</c:v>
                </c:pt>
                <c:pt idx="15876" formatCode="General">
                  <c:v>5.2076200000000003E-4</c:v>
                </c:pt>
                <c:pt idx="15877" formatCode="General">
                  <c:v>5.2079199999999996E-4</c:v>
                </c:pt>
                <c:pt idx="15878" formatCode="General">
                  <c:v>5.2082099999999998E-4</c:v>
                </c:pt>
                <c:pt idx="15879" formatCode="General">
                  <c:v>5.2085E-4</c:v>
                </c:pt>
                <c:pt idx="15880" formatCode="General">
                  <c:v>5.2088000000000004E-4</c:v>
                </c:pt>
                <c:pt idx="15881" formatCode="General">
                  <c:v>5.2090899999999996E-4</c:v>
                </c:pt>
                <c:pt idx="15882" formatCode="General">
                  <c:v>5.2093899999999999E-4</c:v>
                </c:pt>
                <c:pt idx="15883" formatCode="General">
                  <c:v>5.2096100000000002E-4</c:v>
                </c:pt>
                <c:pt idx="15884" formatCode="General">
                  <c:v>5.2098300000000004E-4</c:v>
                </c:pt>
                <c:pt idx="15885" formatCode="General">
                  <c:v>5.2100499999999995E-4</c:v>
                </c:pt>
                <c:pt idx="15886" formatCode="General">
                  <c:v>5.2102699999999997E-4</c:v>
                </c:pt>
                <c:pt idx="15887" formatCode="General">
                  <c:v>5.2104899999999999E-4</c:v>
                </c:pt>
                <c:pt idx="15888" formatCode="General">
                  <c:v>5.2107100000000001E-4</c:v>
                </c:pt>
                <c:pt idx="15889" formatCode="General">
                  <c:v>5.2109300000000003E-4</c:v>
                </c:pt>
                <c:pt idx="15890" formatCode="General">
                  <c:v>5.2111499999999995E-4</c:v>
                </c:pt>
                <c:pt idx="15891" formatCode="General">
                  <c:v>5.2112999999999997E-4</c:v>
                </c:pt>
                <c:pt idx="15892" formatCode="General">
                  <c:v>5.2115099999999997E-4</c:v>
                </c:pt>
                <c:pt idx="15893" formatCode="General">
                  <c:v>5.2117099999999996E-4</c:v>
                </c:pt>
                <c:pt idx="15894" formatCode="General">
                  <c:v>5.2119099999999995E-4</c:v>
                </c:pt>
                <c:pt idx="15895" formatCode="General">
                  <c:v>5.2121199999999996E-4</c:v>
                </c:pt>
                <c:pt idx="15896" formatCode="General">
                  <c:v>5.2123200000000005E-4</c:v>
                </c:pt>
                <c:pt idx="15897" formatCode="General">
                  <c:v>5.2125200000000004E-4</c:v>
                </c:pt>
                <c:pt idx="15898" formatCode="General">
                  <c:v>5.2127300000000005E-4</c:v>
                </c:pt>
                <c:pt idx="15899" formatCode="General">
                  <c:v>5.2129300000000004E-4</c:v>
                </c:pt>
                <c:pt idx="15900" formatCode="General">
                  <c:v>5.2131300000000003E-4</c:v>
                </c:pt>
                <c:pt idx="15901" formatCode="General">
                  <c:v>5.2133400000000003E-4</c:v>
                </c:pt>
                <c:pt idx="15902" formatCode="General">
                  <c:v>5.2135400000000002E-4</c:v>
                </c:pt>
                <c:pt idx="15903" formatCode="General">
                  <c:v>5.2137400000000001E-4</c:v>
                </c:pt>
                <c:pt idx="15904" formatCode="General">
                  <c:v>5.2139500000000002E-4</c:v>
                </c:pt>
                <c:pt idx="15905" formatCode="General">
                  <c:v>5.2141500000000001E-4</c:v>
                </c:pt>
                <c:pt idx="15906" formatCode="General">
                  <c:v>5.21435E-4</c:v>
                </c:pt>
                <c:pt idx="15907" formatCode="General">
                  <c:v>5.21456E-4</c:v>
                </c:pt>
                <c:pt idx="15908" formatCode="General">
                  <c:v>5.2148099999999996E-4</c:v>
                </c:pt>
                <c:pt idx="15909" formatCode="General">
                  <c:v>5.2150700000000005E-4</c:v>
                </c:pt>
                <c:pt idx="15910" formatCode="General">
                  <c:v>5.2153300000000002E-4</c:v>
                </c:pt>
                <c:pt idx="15911" formatCode="General">
                  <c:v>5.2155799999999998E-4</c:v>
                </c:pt>
                <c:pt idx="15912" formatCode="General">
                  <c:v>5.2158399999999996E-4</c:v>
                </c:pt>
                <c:pt idx="15913" formatCode="General">
                  <c:v>5.2162200000000001E-4</c:v>
                </c:pt>
                <c:pt idx="15914" formatCode="General">
                  <c:v>5.2165999999999996E-4</c:v>
                </c:pt>
                <c:pt idx="15915" formatCode="General">
                  <c:v>5.2171300000000004E-4</c:v>
                </c:pt>
                <c:pt idx="15916" formatCode="General">
                  <c:v>5.2184699999999998E-4</c:v>
                </c:pt>
                <c:pt idx="15917" formatCode="General">
                  <c:v>5.2189300000000005E-4</c:v>
                </c:pt>
                <c:pt idx="15918" formatCode="General">
                  <c:v>5.2194700000000004E-4</c:v>
                </c:pt>
                <c:pt idx="15919" formatCode="General">
                  <c:v>5.2198900000000005E-4</c:v>
                </c:pt>
                <c:pt idx="15920" formatCode="General">
                  <c:v>5.2203299999999998E-4</c:v>
                </c:pt>
                <c:pt idx="15921" formatCode="General">
                  <c:v>5.2206799999999999E-4</c:v>
                </c:pt>
                <c:pt idx="15922" formatCode="General">
                  <c:v>5.2209800000000003E-4</c:v>
                </c:pt>
                <c:pt idx="15923" formatCode="General">
                  <c:v>5.2213300000000004E-4</c:v>
                </c:pt>
                <c:pt idx="15924" formatCode="General">
                  <c:v>5.2216600000000001E-4</c:v>
                </c:pt>
                <c:pt idx="15925" formatCode="General">
                  <c:v>5.2220000000000001E-4</c:v>
                </c:pt>
                <c:pt idx="15926" formatCode="General">
                  <c:v>5.2223000000000005E-4</c:v>
                </c:pt>
                <c:pt idx="15927" formatCode="General">
                  <c:v>5.2226300000000002E-4</c:v>
                </c:pt>
                <c:pt idx="15928" formatCode="General">
                  <c:v>5.2229900000000005E-4</c:v>
                </c:pt>
                <c:pt idx="15929" formatCode="General">
                  <c:v>5.2232799999999996E-4</c:v>
                </c:pt>
                <c:pt idx="15930" formatCode="General">
                  <c:v>5.2236399999999999E-4</c:v>
                </c:pt>
                <c:pt idx="15931" formatCode="General">
                  <c:v>5.2239500000000004E-4</c:v>
                </c:pt>
                <c:pt idx="15932" formatCode="General">
                  <c:v>5.2243500000000002E-4</c:v>
                </c:pt>
                <c:pt idx="15933" formatCode="General">
                  <c:v>5.2247100000000005E-4</c:v>
                </c:pt>
                <c:pt idx="15934" formatCode="General">
                  <c:v>5.2250699999999996E-4</c:v>
                </c:pt>
                <c:pt idx="15935" formatCode="General">
                  <c:v>5.2257699999999998E-4</c:v>
                </c:pt>
                <c:pt idx="15936" formatCode="General">
                  <c:v>5.2268900000000001E-4</c:v>
                </c:pt>
                <c:pt idx="15937" formatCode="General">
                  <c:v>5.2273800000000002E-4</c:v>
                </c:pt>
                <c:pt idx="15938" formatCode="General">
                  <c:v>5.2277300000000003E-4</c:v>
                </c:pt>
                <c:pt idx="15939" formatCode="General">
                  <c:v>5.2280200000000005E-4</c:v>
                </c:pt>
                <c:pt idx="15940" formatCode="General">
                  <c:v>5.2283099999999997E-4</c:v>
                </c:pt>
                <c:pt idx="15941" formatCode="General">
                  <c:v>5.2285999999999999E-4</c:v>
                </c:pt>
                <c:pt idx="15942" formatCode="General">
                  <c:v>5.2288900000000001E-4</c:v>
                </c:pt>
                <c:pt idx="15943" formatCode="General">
                  <c:v>5.2291800000000004E-4</c:v>
                </c:pt>
                <c:pt idx="15944" formatCode="General">
                  <c:v>5.2294699999999995E-4</c:v>
                </c:pt>
                <c:pt idx="15945" formatCode="General">
                  <c:v>5.2296899999999997E-4</c:v>
                </c:pt>
                <c:pt idx="15946" formatCode="General">
                  <c:v>5.2299099999999999E-4</c:v>
                </c:pt>
                <c:pt idx="15947" formatCode="General">
                  <c:v>5.2301500000000005E-4</c:v>
                </c:pt>
                <c:pt idx="15948" formatCode="General">
                  <c:v>5.2303899999999999E-4</c:v>
                </c:pt>
                <c:pt idx="15949" formatCode="General">
                  <c:v>5.2306300000000004E-4</c:v>
                </c:pt>
                <c:pt idx="15950" formatCode="General">
                  <c:v>5.2308699999999999E-4</c:v>
                </c:pt>
                <c:pt idx="15951" formatCode="General">
                  <c:v>5.2311100000000004E-4</c:v>
                </c:pt>
                <c:pt idx="15952" formatCode="General">
                  <c:v>5.2313499999999998E-4</c:v>
                </c:pt>
                <c:pt idx="15953" formatCode="General">
                  <c:v>5.2315900000000004E-4</c:v>
                </c:pt>
                <c:pt idx="15954" formatCode="General">
                  <c:v>5.2318299999999998E-4</c:v>
                </c:pt>
                <c:pt idx="15955" formatCode="General">
                  <c:v>5.2320700000000003E-4</c:v>
                </c:pt>
                <c:pt idx="15956" formatCode="General">
                  <c:v>5.2323099999999998E-4</c:v>
                </c:pt>
                <c:pt idx="15957" formatCode="General">
                  <c:v>5.2325500000000003E-4</c:v>
                </c:pt>
                <c:pt idx="15958" formatCode="General">
                  <c:v>5.2327899999999998E-4</c:v>
                </c:pt>
                <c:pt idx="15959" formatCode="General">
                  <c:v>5.2330300000000003E-4</c:v>
                </c:pt>
                <c:pt idx="15960" formatCode="General">
                  <c:v>5.2332699999999997E-4</c:v>
                </c:pt>
                <c:pt idx="15961" formatCode="General">
                  <c:v>5.2335100000000002E-4</c:v>
                </c:pt>
                <c:pt idx="15962" formatCode="General">
                  <c:v>5.2337499999999997E-4</c:v>
                </c:pt>
                <c:pt idx="15963" formatCode="General">
                  <c:v>5.2339900000000002E-4</c:v>
                </c:pt>
                <c:pt idx="15964" formatCode="General">
                  <c:v>5.2342199999999995E-4</c:v>
                </c:pt>
                <c:pt idx="15965" formatCode="General">
                  <c:v>5.2343799999999998E-4</c:v>
                </c:pt>
                <c:pt idx="15966" formatCode="General">
                  <c:v>5.2346999999999995E-4</c:v>
                </c:pt>
                <c:pt idx="15967" formatCode="General">
                  <c:v>5.2350200000000002E-4</c:v>
                </c:pt>
                <c:pt idx="15968" formatCode="General">
                  <c:v>5.2353299999999996E-4</c:v>
                </c:pt>
                <c:pt idx="15969" formatCode="General">
                  <c:v>5.2357E-4</c:v>
                </c:pt>
                <c:pt idx="15970" formatCode="General">
                  <c:v>5.2360600000000003E-4</c:v>
                </c:pt>
                <c:pt idx="15971" formatCode="General">
                  <c:v>5.2365500000000004E-4</c:v>
                </c:pt>
                <c:pt idx="15972" formatCode="General">
                  <c:v>5.2370300000000004E-4</c:v>
                </c:pt>
                <c:pt idx="15973" formatCode="General">
                  <c:v>5.2375200000000005E-4</c:v>
                </c:pt>
                <c:pt idx="15974" formatCode="General">
                  <c:v>5.2380000000000005E-4</c:v>
                </c:pt>
                <c:pt idx="15975" formatCode="General">
                  <c:v>5.23873E-4</c:v>
                </c:pt>
                <c:pt idx="15976" formatCode="General">
                  <c:v>5.23921E-4</c:v>
                </c:pt>
                <c:pt idx="15977" formatCode="General">
                  <c:v>5.2401800000000001E-4</c:v>
                </c:pt>
                <c:pt idx="15978" formatCode="General">
                  <c:v>5.2411500000000002E-4</c:v>
                </c:pt>
                <c:pt idx="15979" formatCode="General">
                  <c:v>5.2421200000000003E-4</c:v>
                </c:pt>
                <c:pt idx="15980" formatCode="General">
                  <c:v>5.2430900000000004E-4</c:v>
                </c:pt>
                <c:pt idx="15981" formatCode="General">
                  <c:v>5.2444899999999997E-4</c:v>
                </c:pt>
                <c:pt idx="15982" formatCode="General">
                  <c:v>5.2459000000000002E-4</c:v>
                </c:pt>
                <c:pt idx="15983" formatCode="General">
                  <c:v>5.2468299999999996E-4</c:v>
                </c:pt>
                <c:pt idx="15984" formatCode="General">
                  <c:v>5.2477700000000003E-4</c:v>
                </c:pt>
                <c:pt idx="15985" formatCode="General">
                  <c:v>5.2486999999999998E-4</c:v>
                </c:pt>
                <c:pt idx="15986" formatCode="General">
                  <c:v>5.2496400000000005E-4</c:v>
                </c:pt>
                <c:pt idx="15987" formatCode="General">
                  <c:v>5.25057E-4</c:v>
                </c:pt>
                <c:pt idx="15988" formatCode="General">
                  <c:v>5.2515099999999996E-4</c:v>
                </c:pt>
                <c:pt idx="15989" formatCode="General">
                  <c:v>5.2524500000000003E-4</c:v>
                </c:pt>
                <c:pt idx="15990" formatCode="General">
                  <c:v>5.2533799999999998E-4</c:v>
                </c:pt>
                <c:pt idx="15991" formatCode="General">
                  <c:v>5.2543200000000005E-4</c:v>
                </c:pt>
                <c:pt idx="15992" formatCode="General">
                  <c:v>5.2552499999999999E-4</c:v>
                </c:pt>
                <c:pt idx="15993" formatCode="General">
                  <c:v>5.2561899999999996E-4</c:v>
                </c:pt>
                <c:pt idx="15994" formatCode="General">
                  <c:v>5.2568899999999997E-4</c:v>
                </c:pt>
                <c:pt idx="15995" formatCode="General">
                  <c:v>5.2575899999999999E-4</c:v>
                </c:pt>
                <c:pt idx="15996" formatCode="General">
                  <c:v>5.2583700000000003E-4</c:v>
                </c:pt>
                <c:pt idx="15997" formatCode="General">
                  <c:v>5.2589900000000003E-4</c:v>
                </c:pt>
                <c:pt idx="15998" formatCode="General">
                  <c:v>5.2596200000000004E-4</c:v>
                </c:pt>
                <c:pt idx="15999" formatCode="General">
                  <c:v>5.2602400000000004E-4</c:v>
                </c:pt>
                <c:pt idx="16000" formatCode="General">
                  <c:v>5.2608600000000004E-4</c:v>
                </c:pt>
                <c:pt idx="16001" formatCode="General">
                  <c:v>5.2614899999999995E-4</c:v>
                </c:pt>
                <c:pt idx="16002" formatCode="General">
                  <c:v>5.2621099999999995E-4</c:v>
                </c:pt>
                <c:pt idx="16003" formatCode="General">
                  <c:v>5.2627299999999995E-4</c:v>
                </c:pt>
                <c:pt idx="16004" formatCode="General">
                  <c:v>5.2632999999999998E-4</c:v>
                </c:pt>
                <c:pt idx="16005" formatCode="General">
                  <c:v>5.26379E-4</c:v>
                </c:pt>
                <c:pt idx="16006" formatCode="General">
                  <c:v>5.2642900000000002E-4</c:v>
                </c:pt>
                <c:pt idx="16007" formatCode="General">
                  <c:v>5.2647900000000005E-4</c:v>
                </c:pt>
                <c:pt idx="16008" formatCode="General">
                  <c:v>5.2652899999999997E-4</c:v>
                </c:pt>
                <c:pt idx="16009" formatCode="General">
                  <c:v>5.2656600000000001E-4</c:v>
                </c:pt>
                <c:pt idx="16010" formatCode="General">
                  <c:v>5.2660399999999996E-4</c:v>
                </c:pt>
                <c:pt idx="16011" formatCode="General">
                  <c:v>5.26641E-4</c:v>
                </c:pt>
                <c:pt idx="16012" formatCode="General">
                  <c:v>5.2667899999999995E-4</c:v>
                </c:pt>
                <c:pt idx="16013" formatCode="General">
                  <c:v>5.2671399999999996E-4</c:v>
                </c:pt>
                <c:pt idx="16014" formatCode="General">
                  <c:v>5.2674500000000001E-4</c:v>
                </c:pt>
                <c:pt idx="16015" formatCode="General">
                  <c:v>5.2677599999999996E-4</c:v>
                </c:pt>
                <c:pt idx="16016" formatCode="General">
                  <c:v>5.2680800000000003E-4</c:v>
                </c:pt>
                <c:pt idx="16017" formatCode="General">
                  <c:v>5.2683899999999997E-4</c:v>
                </c:pt>
                <c:pt idx="16018" formatCode="General">
                  <c:v>5.2687000000000003E-4</c:v>
                </c:pt>
                <c:pt idx="16019" formatCode="General">
                  <c:v>5.2690099999999998E-4</c:v>
                </c:pt>
                <c:pt idx="16020" formatCode="General">
                  <c:v>5.2693200000000003E-4</c:v>
                </c:pt>
                <c:pt idx="16021" formatCode="General">
                  <c:v>5.2696399999999999E-4</c:v>
                </c:pt>
                <c:pt idx="16022" formatCode="General">
                  <c:v>5.2699500000000005E-4</c:v>
                </c:pt>
                <c:pt idx="16023" formatCode="General">
                  <c:v>5.2702599999999999E-4</c:v>
                </c:pt>
                <c:pt idx="16024" formatCode="General">
                  <c:v>5.2705199999999997E-4</c:v>
                </c:pt>
                <c:pt idx="16025" formatCode="General">
                  <c:v>5.27075E-4</c:v>
                </c:pt>
                <c:pt idx="16026" formatCode="General">
                  <c:v>5.2709899999999995E-4</c:v>
                </c:pt>
                <c:pt idx="16027" formatCode="General">
                  <c:v>5.2712199999999999E-4</c:v>
                </c:pt>
                <c:pt idx="16028" formatCode="General">
                  <c:v>5.2714500000000002E-4</c:v>
                </c:pt>
                <c:pt idx="16029" formatCode="General">
                  <c:v>5.2716899999999997E-4</c:v>
                </c:pt>
                <c:pt idx="16030" formatCode="General">
                  <c:v>5.27192E-4</c:v>
                </c:pt>
                <c:pt idx="16031" formatCode="General">
                  <c:v>5.2721599999999995E-4</c:v>
                </c:pt>
                <c:pt idx="16032" formatCode="General">
                  <c:v>5.2723899999999998E-4</c:v>
                </c:pt>
                <c:pt idx="16033" formatCode="General">
                  <c:v>5.2726200000000002E-4</c:v>
                </c:pt>
                <c:pt idx="16034" formatCode="General">
                  <c:v>5.2728599999999997E-4</c:v>
                </c:pt>
                <c:pt idx="16035" formatCode="General">
                  <c:v>5.2730799999999999E-4</c:v>
                </c:pt>
                <c:pt idx="16036" formatCode="General">
                  <c:v>5.2732899999999999E-4</c:v>
                </c:pt>
                <c:pt idx="16037" formatCode="General">
                  <c:v>5.2735100000000001E-4</c:v>
                </c:pt>
                <c:pt idx="16038" formatCode="General">
                  <c:v>5.2737300000000003E-4</c:v>
                </c:pt>
                <c:pt idx="16039" formatCode="General">
                  <c:v>5.2739499999999995E-4</c:v>
                </c:pt>
                <c:pt idx="16040" formatCode="General">
                  <c:v>5.2742800000000003E-4</c:v>
                </c:pt>
                <c:pt idx="16041" formatCode="General">
                  <c:v>5.2745999999999999E-4</c:v>
                </c:pt>
                <c:pt idx="16042" formatCode="General">
                  <c:v>5.2748900000000002E-4</c:v>
                </c:pt>
                <c:pt idx="16043" formatCode="General">
                  <c:v>5.2751800000000004E-4</c:v>
                </c:pt>
                <c:pt idx="16044" formatCode="General">
                  <c:v>5.2754699999999996E-4</c:v>
                </c:pt>
                <c:pt idx="16045" formatCode="General">
                  <c:v>5.2757599999999998E-4</c:v>
                </c:pt>
                <c:pt idx="16046" formatCode="General">
                  <c:v>5.2761500000000005E-4</c:v>
                </c:pt>
                <c:pt idx="16047" formatCode="General">
                  <c:v>5.2764999999999995E-4</c:v>
                </c:pt>
                <c:pt idx="16048" formatCode="General">
                  <c:v>5.2768499999999996E-4</c:v>
                </c:pt>
                <c:pt idx="16049" formatCode="General">
                  <c:v>5.2773700000000002E-4</c:v>
                </c:pt>
                <c:pt idx="16050" formatCode="General">
                  <c:v>5.2779900000000002E-4</c:v>
                </c:pt>
                <c:pt idx="16051" formatCode="General">
                  <c:v>5.2792099999999999E-4</c:v>
                </c:pt>
                <c:pt idx="16052" formatCode="General">
                  <c:v>5.2798700000000005E-4</c:v>
                </c:pt>
                <c:pt idx="16053" formatCode="General">
                  <c:v>5.2802700000000003E-4</c:v>
                </c:pt>
                <c:pt idx="16054" formatCode="General">
                  <c:v>5.2806399999999996E-4</c:v>
                </c:pt>
                <c:pt idx="16055" formatCode="General">
                  <c:v>5.2811399999999999E-4</c:v>
                </c:pt>
                <c:pt idx="16056" formatCode="General">
                  <c:v>5.2815399999999997E-4</c:v>
                </c:pt>
                <c:pt idx="16057" formatCode="General">
                  <c:v>5.2819399999999995E-4</c:v>
                </c:pt>
                <c:pt idx="16058" formatCode="General">
                  <c:v>5.2823200000000001E-4</c:v>
                </c:pt>
                <c:pt idx="16059" formatCode="General">
                  <c:v>5.2826999999999995E-4</c:v>
                </c:pt>
                <c:pt idx="16060" formatCode="General">
                  <c:v>5.2829999999999999E-4</c:v>
                </c:pt>
                <c:pt idx="16061" formatCode="General">
                  <c:v>5.2834300000000002E-4</c:v>
                </c:pt>
                <c:pt idx="16062" formatCode="General">
                  <c:v>5.2837900000000004E-4</c:v>
                </c:pt>
                <c:pt idx="16063" formatCode="General">
                  <c:v>5.2841300000000004E-4</c:v>
                </c:pt>
                <c:pt idx="16064" formatCode="General">
                  <c:v>5.2844600000000002E-4</c:v>
                </c:pt>
                <c:pt idx="16065" formatCode="General">
                  <c:v>5.2848599999999999E-4</c:v>
                </c:pt>
                <c:pt idx="16066" formatCode="General">
                  <c:v>5.2852599999999997E-4</c:v>
                </c:pt>
                <c:pt idx="16067" formatCode="General">
                  <c:v>5.2856599999999995E-4</c:v>
                </c:pt>
                <c:pt idx="16068" formatCode="General">
                  <c:v>5.2860600000000004E-4</c:v>
                </c:pt>
                <c:pt idx="16069" formatCode="General">
                  <c:v>5.2865300000000002E-4</c:v>
                </c:pt>
                <c:pt idx="16070" formatCode="General">
                  <c:v>5.2873899999999997E-4</c:v>
                </c:pt>
                <c:pt idx="16071" formatCode="General">
                  <c:v>5.2883900000000002E-4</c:v>
                </c:pt>
                <c:pt idx="16072" formatCode="General">
                  <c:v>5.2888900000000005E-4</c:v>
                </c:pt>
                <c:pt idx="16073" formatCode="General">
                  <c:v>5.2893899999999997E-4</c:v>
                </c:pt>
                <c:pt idx="16074" formatCode="General">
                  <c:v>5.2897800000000004E-4</c:v>
                </c:pt>
                <c:pt idx="16075" formatCode="General">
                  <c:v>5.2901800000000002E-4</c:v>
                </c:pt>
                <c:pt idx="16076" formatCode="General">
                  <c:v>5.2904799999999995E-4</c:v>
                </c:pt>
                <c:pt idx="16077" formatCode="General">
                  <c:v>5.2907799999999999E-4</c:v>
                </c:pt>
                <c:pt idx="16078" formatCode="General">
                  <c:v>5.2911099999999997E-4</c:v>
                </c:pt>
                <c:pt idx="16079" formatCode="General">
                  <c:v>5.2913600000000004E-4</c:v>
                </c:pt>
                <c:pt idx="16080" formatCode="General">
                  <c:v>5.29161E-4</c:v>
                </c:pt>
                <c:pt idx="16081" formatCode="General">
                  <c:v>5.2918500000000005E-4</c:v>
                </c:pt>
                <c:pt idx="16082" formatCode="General">
                  <c:v>5.2921000000000001E-4</c:v>
                </c:pt>
                <c:pt idx="16083" formatCode="General">
                  <c:v>5.2923499999999997E-4</c:v>
                </c:pt>
                <c:pt idx="16084" formatCode="General">
                  <c:v>5.2926000000000004E-4</c:v>
                </c:pt>
                <c:pt idx="16085" formatCode="General">
                  <c:v>5.29285E-4</c:v>
                </c:pt>
                <c:pt idx="16086" formatCode="General">
                  <c:v>5.2931400000000002E-4</c:v>
                </c:pt>
                <c:pt idx="16087" formatCode="General">
                  <c:v>5.2933899999999998E-4</c:v>
                </c:pt>
                <c:pt idx="16088" formatCode="General">
                  <c:v>5.2936400000000005E-4</c:v>
                </c:pt>
                <c:pt idx="16089" formatCode="General">
                  <c:v>5.2938900000000001E-4</c:v>
                </c:pt>
                <c:pt idx="16090" formatCode="General">
                  <c:v>5.2941399999999997E-4</c:v>
                </c:pt>
                <c:pt idx="16091" formatCode="General">
                  <c:v>5.2943900000000004E-4</c:v>
                </c:pt>
                <c:pt idx="16092" formatCode="General">
                  <c:v>5.29464E-4</c:v>
                </c:pt>
                <c:pt idx="16093" formatCode="General">
                  <c:v>5.2948899999999996E-4</c:v>
                </c:pt>
                <c:pt idx="16094" formatCode="General">
                  <c:v>5.2951400000000003E-4</c:v>
                </c:pt>
                <c:pt idx="16095" formatCode="General">
                  <c:v>5.2953899999999999E-4</c:v>
                </c:pt>
                <c:pt idx="16096" formatCode="General">
                  <c:v>5.2956399999999995E-4</c:v>
                </c:pt>
                <c:pt idx="16097" formatCode="General">
                  <c:v>5.29595E-4</c:v>
                </c:pt>
                <c:pt idx="16098" formatCode="General">
                  <c:v>5.2962599999999995E-4</c:v>
                </c:pt>
                <c:pt idx="16099" formatCode="General">
                  <c:v>5.29657E-4</c:v>
                </c:pt>
                <c:pt idx="16100" formatCode="General">
                  <c:v>5.2968799999999995E-4</c:v>
                </c:pt>
                <c:pt idx="16101" formatCode="General">
                  <c:v>5.2972000000000002E-4</c:v>
                </c:pt>
                <c:pt idx="16102" formatCode="General">
                  <c:v>5.2975099999999996E-4</c:v>
                </c:pt>
                <c:pt idx="16103" formatCode="General">
                  <c:v>5.2978200000000002E-4</c:v>
                </c:pt>
                <c:pt idx="16104" formatCode="General">
                  <c:v>5.2981299999999996E-4</c:v>
                </c:pt>
                <c:pt idx="16105" formatCode="General">
                  <c:v>5.2984400000000002E-4</c:v>
                </c:pt>
                <c:pt idx="16106" formatCode="General">
                  <c:v>5.2987599999999998E-4</c:v>
                </c:pt>
                <c:pt idx="16107" formatCode="General">
                  <c:v>5.2990899999999996E-4</c:v>
                </c:pt>
                <c:pt idx="16108" formatCode="General">
                  <c:v>5.29946E-4</c:v>
                </c:pt>
                <c:pt idx="16109" formatCode="General">
                  <c:v>5.2998400000000005E-4</c:v>
                </c:pt>
                <c:pt idx="16110" formatCode="General">
                  <c:v>5.3002099999999999E-4</c:v>
                </c:pt>
                <c:pt idx="16111" formatCode="General">
                  <c:v>5.3005800000000003E-4</c:v>
                </c:pt>
                <c:pt idx="16112" formatCode="General">
                  <c:v>5.3009599999999997E-4</c:v>
                </c:pt>
                <c:pt idx="16113" formatCode="General">
                  <c:v>5.3013300000000001E-4</c:v>
                </c:pt>
                <c:pt idx="16114" formatCode="General">
                  <c:v>5.3017099999999996E-4</c:v>
                </c:pt>
                <c:pt idx="16115" formatCode="General">
                  <c:v>5.30208E-4</c:v>
                </c:pt>
                <c:pt idx="16116" formatCode="General">
                  <c:v>5.3024599999999995E-4</c:v>
                </c:pt>
                <c:pt idx="16117" formatCode="General">
                  <c:v>5.3025499999999998E-4</c:v>
                </c:pt>
                <c:pt idx="16118" formatCode="General">
                  <c:v>5.3028299999999999E-4</c:v>
                </c:pt>
                <c:pt idx="16119" formatCode="General">
                  <c:v>5.3031400000000005E-4</c:v>
                </c:pt>
                <c:pt idx="16120" formatCode="General">
                  <c:v>5.3034100000000004E-4</c:v>
                </c:pt>
                <c:pt idx="16121" formatCode="General">
                  <c:v>5.3036800000000003E-4</c:v>
                </c:pt>
                <c:pt idx="16122" formatCode="General">
                  <c:v>5.3039500000000002E-4</c:v>
                </c:pt>
                <c:pt idx="16123" formatCode="General">
                  <c:v>5.3042300000000003E-4</c:v>
                </c:pt>
                <c:pt idx="16124" formatCode="General">
                  <c:v>5.3045000000000002E-4</c:v>
                </c:pt>
                <c:pt idx="16125" formatCode="General">
                  <c:v>5.3047700000000001E-4</c:v>
                </c:pt>
                <c:pt idx="16126" formatCode="General">
                  <c:v>5.3050500000000002E-4</c:v>
                </c:pt>
                <c:pt idx="16127" formatCode="General">
                  <c:v>5.3053200000000001E-4</c:v>
                </c:pt>
                <c:pt idx="16128" formatCode="General">
                  <c:v>5.30559E-4</c:v>
                </c:pt>
                <c:pt idx="16129" formatCode="General">
                  <c:v>5.3058599999999999E-4</c:v>
                </c:pt>
                <c:pt idx="16130" formatCode="General">
                  <c:v>5.30614E-4</c:v>
                </c:pt>
                <c:pt idx="16131" formatCode="General">
                  <c:v>5.3064200000000001E-4</c:v>
                </c:pt>
                <c:pt idx="16132" formatCode="General">
                  <c:v>5.3067000000000001E-4</c:v>
                </c:pt>
                <c:pt idx="16133" formatCode="General">
                  <c:v>5.30697E-4</c:v>
                </c:pt>
                <c:pt idx="16134" formatCode="General">
                  <c:v>5.3072500000000001E-4</c:v>
                </c:pt>
                <c:pt idx="16135" formatCode="General">
                  <c:v>5.3075300000000002E-4</c:v>
                </c:pt>
                <c:pt idx="16136" formatCode="General">
                  <c:v>5.3078100000000003E-4</c:v>
                </c:pt>
                <c:pt idx="16137" formatCode="General">
                  <c:v>5.3080800000000002E-4</c:v>
                </c:pt>
                <c:pt idx="16138" formatCode="General">
                  <c:v>5.3083600000000002E-4</c:v>
                </c:pt>
                <c:pt idx="16139" formatCode="General">
                  <c:v>5.3086400000000003E-4</c:v>
                </c:pt>
                <c:pt idx="16140" formatCode="General">
                  <c:v>5.3089399999999996E-4</c:v>
                </c:pt>
                <c:pt idx="16141" formatCode="General">
                  <c:v>5.3092999999999999E-4</c:v>
                </c:pt>
                <c:pt idx="16142" formatCode="General">
                  <c:v>5.3097699999999997E-4</c:v>
                </c:pt>
                <c:pt idx="16143" formatCode="General">
                  <c:v>5.3103600000000003E-4</c:v>
                </c:pt>
                <c:pt idx="16144" formatCode="General">
                  <c:v>5.3114600000000003E-4</c:v>
                </c:pt>
                <c:pt idx="16145" formatCode="General">
                  <c:v>5.3120999999999995E-4</c:v>
                </c:pt>
                <c:pt idx="16146" formatCode="General">
                  <c:v>5.3124800000000001E-4</c:v>
                </c:pt>
                <c:pt idx="16147" formatCode="General">
                  <c:v>5.3129100000000003E-4</c:v>
                </c:pt>
                <c:pt idx="16148" formatCode="General">
                  <c:v>5.3132500000000003E-4</c:v>
                </c:pt>
                <c:pt idx="16149" formatCode="General">
                  <c:v>5.3136199999999996E-4</c:v>
                </c:pt>
                <c:pt idx="16150" formatCode="General">
                  <c:v>5.3139400000000003E-4</c:v>
                </c:pt>
                <c:pt idx="16151" formatCode="General">
                  <c:v>5.3143199999999998E-4</c:v>
                </c:pt>
                <c:pt idx="16152" formatCode="General">
                  <c:v>5.3146599999999997E-4</c:v>
                </c:pt>
                <c:pt idx="16153" formatCode="General">
                  <c:v>5.3149899999999995E-4</c:v>
                </c:pt>
                <c:pt idx="16154" formatCode="General">
                  <c:v>5.3153100000000002E-4</c:v>
                </c:pt>
                <c:pt idx="16155" formatCode="General">
                  <c:v>5.3156799999999995E-4</c:v>
                </c:pt>
                <c:pt idx="16156" formatCode="General">
                  <c:v>5.3160600000000001E-4</c:v>
                </c:pt>
                <c:pt idx="16157" formatCode="General">
                  <c:v>5.3163799999999997E-4</c:v>
                </c:pt>
                <c:pt idx="16158" formatCode="General">
                  <c:v>5.3167500000000001E-4</c:v>
                </c:pt>
                <c:pt idx="16159" formatCode="General">
                  <c:v>5.31709E-4</c:v>
                </c:pt>
                <c:pt idx="16160" formatCode="General">
                  <c:v>5.3175200000000003E-4</c:v>
                </c:pt>
                <c:pt idx="16161" formatCode="General">
                  <c:v>5.3180999999999997E-4</c:v>
                </c:pt>
                <c:pt idx="16162" formatCode="General">
                  <c:v>5.3189100000000005E-4</c:v>
                </c:pt>
                <c:pt idx="16163" formatCode="General">
                  <c:v>5.3197100000000001E-4</c:v>
                </c:pt>
                <c:pt idx="16164" formatCode="General">
                  <c:v>5.3201300000000002E-4</c:v>
                </c:pt>
                <c:pt idx="16165" formatCode="General">
                  <c:v>5.3205600000000004E-4</c:v>
                </c:pt>
                <c:pt idx="16166" formatCode="General">
                  <c:v>5.3208699999999999E-4</c:v>
                </c:pt>
                <c:pt idx="16167" formatCode="General">
                  <c:v>5.3211100000000004E-4</c:v>
                </c:pt>
                <c:pt idx="16168" formatCode="General">
                  <c:v>5.3213900000000005E-4</c:v>
                </c:pt>
                <c:pt idx="16169" formatCode="General">
                  <c:v>5.3216600000000004E-4</c:v>
                </c:pt>
                <c:pt idx="16170" formatCode="General">
                  <c:v>5.3219300000000003E-4</c:v>
                </c:pt>
                <c:pt idx="16171" formatCode="General">
                  <c:v>5.3222000000000002E-4</c:v>
                </c:pt>
                <c:pt idx="16172" formatCode="General">
                  <c:v>5.3224000000000001E-4</c:v>
                </c:pt>
                <c:pt idx="16173" formatCode="General">
                  <c:v>5.3226100000000002E-4</c:v>
                </c:pt>
                <c:pt idx="16174" formatCode="General">
                  <c:v>5.3228100000000001E-4</c:v>
                </c:pt>
                <c:pt idx="16175" formatCode="General">
                  <c:v>5.32301E-4</c:v>
                </c:pt>
                <c:pt idx="16176" formatCode="General">
                  <c:v>5.3232599999999996E-4</c:v>
                </c:pt>
                <c:pt idx="16177" formatCode="General">
                  <c:v>5.3234799999999998E-4</c:v>
                </c:pt>
                <c:pt idx="16178" formatCode="General">
                  <c:v>5.3237100000000002E-4</c:v>
                </c:pt>
                <c:pt idx="16179" formatCode="General">
                  <c:v>5.3239300000000004E-4</c:v>
                </c:pt>
                <c:pt idx="16180" formatCode="General">
                  <c:v>5.3241699999999998E-4</c:v>
                </c:pt>
                <c:pt idx="16181" formatCode="General">
                  <c:v>5.3244499999999999E-4</c:v>
                </c:pt>
                <c:pt idx="16182" formatCode="General">
                  <c:v>5.3247199999999998E-4</c:v>
                </c:pt>
                <c:pt idx="16183" formatCode="General">
                  <c:v>5.3249799999999996E-4</c:v>
                </c:pt>
                <c:pt idx="16184" formatCode="General">
                  <c:v>5.3252599999999996E-4</c:v>
                </c:pt>
                <c:pt idx="16185" formatCode="General">
                  <c:v>5.3255200000000005E-4</c:v>
                </c:pt>
                <c:pt idx="16186" formatCode="General">
                  <c:v>5.3257999999999995E-4</c:v>
                </c:pt>
                <c:pt idx="16187" formatCode="General">
                  <c:v>5.3262000000000003E-4</c:v>
                </c:pt>
                <c:pt idx="16188" formatCode="General">
                  <c:v>5.3266700000000001E-4</c:v>
                </c:pt>
                <c:pt idx="16189" formatCode="General">
                  <c:v>5.3280999999999999E-4</c:v>
                </c:pt>
                <c:pt idx="16190" formatCode="General">
                  <c:v>5.3286299999999996E-4</c:v>
                </c:pt>
                <c:pt idx="16191" formatCode="General">
                  <c:v>5.3289500000000003E-4</c:v>
                </c:pt>
                <c:pt idx="16192" formatCode="General">
                  <c:v>5.3293899999999996E-4</c:v>
                </c:pt>
                <c:pt idx="16193" formatCode="General">
                  <c:v>5.3297299999999995E-4</c:v>
                </c:pt>
                <c:pt idx="16194" formatCode="General">
                  <c:v>5.3300400000000001E-4</c:v>
                </c:pt>
                <c:pt idx="16195" formatCode="General">
                  <c:v>5.3304100000000005E-4</c:v>
                </c:pt>
                <c:pt idx="16196" formatCode="General">
                  <c:v>5.3307099999999998E-4</c:v>
                </c:pt>
                <c:pt idx="16197" formatCode="General">
                  <c:v>5.3309099999999997E-4</c:v>
                </c:pt>
                <c:pt idx="16198" formatCode="General">
                  <c:v>5.3313000000000004E-4</c:v>
                </c:pt>
                <c:pt idx="16199" formatCode="General">
                  <c:v>5.3316500000000005E-4</c:v>
                </c:pt>
                <c:pt idx="16200" formatCode="General">
                  <c:v>5.3320199999999998E-4</c:v>
                </c:pt>
                <c:pt idx="16201" formatCode="General">
                  <c:v>5.3323200000000002E-4</c:v>
                </c:pt>
                <c:pt idx="16202" formatCode="General">
                  <c:v>5.3326899999999995E-4</c:v>
                </c:pt>
                <c:pt idx="16203" formatCode="General">
                  <c:v>5.3330200000000004E-4</c:v>
                </c:pt>
                <c:pt idx="16204" formatCode="General">
                  <c:v>5.3334200000000002E-4</c:v>
                </c:pt>
                <c:pt idx="16205" formatCode="General">
                  <c:v>5.3337999999999997E-4</c:v>
                </c:pt>
                <c:pt idx="16206" formatCode="General">
                  <c:v>5.3341700000000001E-4</c:v>
                </c:pt>
                <c:pt idx="16207" formatCode="General">
                  <c:v>5.3348899999999995E-4</c:v>
                </c:pt>
                <c:pt idx="16208" formatCode="General">
                  <c:v>5.3358500000000005E-4</c:v>
                </c:pt>
                <c:pt idx="16209" formatCode="General">
                  <c:v>5.3363900000000003E-4</c:v>
                </c:pt>
                <c:pt idx="16210" formatCode="General">
                  <c:v>5.3368299999999997E-4</c:v>
                </c:pt>
                <c:pt idx="16211" formatCode="General">
                  <c:v>5.3372300000000005E-4</c:v>
                </c:pt>
                <c:pt idx="16212" formatCode="General">
                  <c:v>5.3374900000000003E-4</c:v>
                </c:pt>
                <c:pt idx="16213" formatCode="General">
                  <c:v>5.3377600000000002E-4</c:v>
                </c:pt>
                <c:pt idx="16214" formatCode="General">
                  <c:v>5.33802E-4</c:v>
                </c:pt>
                <c:pt idx="16215" formatCode="General">
                  <c:v>5.3382799999999997E-4</c:v>
                </c:pt>
                <c:pt idx="16216" formatCode="General">
                  <c:v>5.3385499999999996E-4</c:v>
                </c:pt>
                <c:pt idx="16217" formatCode="General">
                  <c:v>5.33878E-4</c:v>
                </c:pt>
                <c:pt idx="16218" formatCode="General">
                  <c:v>5.3389900000000001E-4</c:v>
                </c:pt>
                <c:pt idx="16219" formatCode="General">
                  <c:v>5.3392100000000003E-4</c:v>
                </c:pt>
                <c:pt idx="16220" formatCode="General">
                  <c:v>5.3394200000000003E-4</c:v>
                </c:pt>
                <c:pt idx="16221" formatCode="General">
                  <c:v>5.3396300000000004E-4</c:v>
                </c:pt>
                <c:pt idx="16222" formatCode="General">
                  <c:v>5.3398400000000004E-4</c:v>
                </c:pt>
                <c:pt idx="16223" formatCode="General">
                  <c:v>5.3400500000000005E-4</c:v>
                </c:pt>
                <c:pt idx="16224" formatCode="General">
                  <c:v>5.3402500000000004E-4</c:v>
                </c:pt>
                <c:pt idx="16225" formatCode="General">
                  <c:v>5.3404600000000004E-4</c:v>
                </c:pt>
                <c:pt idx="16226" formatCode="General">
                  <c:v>5.3406799999999996E-4</c:v>
                </c:pt>
                <c:pt idx="16227" formatCode="General">
                  <c:v>5.3408899999999996E-4</c:v>
                </c:pt>
                <c:pt idx="16228" formatCode="General">
                  <c:v>5.3410899999999995E-4</c:v>
                </c:pt>
                <c:pt idx="16229" formatCode="General">
                  <c:v>5.3412999999999996E-4</c:v>
                </c:pt>
                <c:pt idx="16230" formatCode="General">
                  <c:v>5.3415199999999998E-4</c:v>
                </c:pt>
                <c:pt idx="16231" formatCode="General">
                  <c:v>5.3417199999999997E-4</c:v>
                </c:pt>
                <c:pt idx="16232" formatCode="General">
                  <c:v>5.3419299999999997E-4</c:v>
                </c:pt>
                <c:pt idx="16233" formatCode="General">
                  <c:v>5.3421399999999998E-4</c:v>
                </c:pt>
                <c:pt idx="16234" formatCode="General">
                  <c:v>5.3423299999999995E-4</c:v>
                </c:pt>
                <c:pt idx="16235" formatCode="General">
                  <c:v>5.3425300000000005E-4</c:v>
                </c:pt>
                <c:pt idx="16236" formatCode="General">
                  <c:v>5.3427200000000002E-4</c:v>
                </c:pt>
                <c:pt idx="16237" formatCode="General">
                  <c:v>5.3429200000000001E-4</c:v>
                </c:pt>
                <c:pt idx="16238" formatCode="General">
                  <c:v>5.3431099999999999E-4</c:v>
                </c:pt>
                <c:pt idx="16239" formatCode="General">
                  <c:v>5.3433099999999998E-4</c:v>
                </c:pt>
                <c:pt idx="16240" formatCode="General">
                  <c:v>5.3434999999999995E-4</c:v>
                </c:pt>
                <c:pt idx="16241" formatCode="General">
                  <c:v>5.3437999999999999E-4</c:v>
                </c:pt>
                <c:pt idx="16242" formatCode="General">
                  <c:v>5.3440900000000001E-4</c:v>
                </c:pt>
                <c:pt idx="16243" formatCode="General">
                  <c:v>5.3443800000000004E-4</c:v>
                </c:pt>
                <c:pt idx="16244" formatCode="General">
                  <c:v>5.3446699999999995E-4</c:v>
                </c:pt>
                <c:pt idx="16245" formatCode="General">
                  <c:v>5.3449699999999999E-4</c:v>
                </c:pt>
                <c:pt idx="16246" formatCode="General">
                  <c:v>5.3452600000000001E-4</c:v>
                </c:pt>
                <c:pt idx="16247" formatCode="General">
                  <c:v>5.3455500000000003E-4</c:v>
                </c:pt>
                <c:pt idx="16248" formatCode="General">
                  <c:v>5.34594E-4</c:v>
                </c:pt>
                <c:pt idx="16249" formatCode="General">
                  <c:v>5.3463299999999996E-4</c:v>
                </c:pt>
                <c:pt idx="16250" formatCode="General">
                  <c:v>5.3467200000000003E-4</c:v>
                </c:pt>
                <c:pt idx="16251" formatCode="General">
                  <c:v>5.3473099999999999E-4</c:v>
                </c:pt>
                <c:pt idx="16252" formatCode="General">
                  <c:v>5.3478900000000003E-4</c:v>
                </c:pt>
                <c:pt idx="16253" formatCode="General">
                  <c:v>5.34828E-4</c:v>
                </c:pt>
                <c:pt idx="16254" formatCode="General">
                  <c:v>5.3490000000000005E-4</c:v>
                </c:pt>
                <c:pt idx="16255" formatCode="General">
                  <c:v>5.3497199999999999E-4</c:v>
                </c:pt>
                <c:pt idx="16256" formatCode="General">
                  <c:v>5.3507999999999995E-4</c:v>
                </c:pt>
                <c:pt idx="16257" formatCode="General">
                  <c:v>5.3518800000000003E-4</c:v>
                </c:pt>
                <c:pt idx="16258" formatCode="General">
                  <c:v>5.3529599999999999E-4</c:v>
                </c:pt>
                <c:pt idx="16259" formatCode="General">
                  <c:v>5.3540399999999996E-4</c:v>
                </c:pt>
                <c:pt idx="16260" formatCode="General">
                  <c:v>5.3554799999999995E-4</c:v>
                </c:pt>
                <c:pt idx="16261" formatCode="General">
                  <c:v>5.3569200000000005E-4</c:v>
                </c:pt>
                <c:pt idx="16262" formatCode="General">
                  <c:v>5.3583600000000004E-4</c:v>
                </c:pt>
                <c:pt idx="16263" formatCode="General">
                  <c:v>5.3598000000000003E-4</c:v>
                </c:pt>
                <c:pt idx="16264" formatCode="General">
                  <c:v>5.3613700000000001E-4</c:v>
                </c:pt>
                <c:pt idx="16265" formatCode="General">
                  <c:v>5.3629399999999999E-4</c:v>
                </c:pt>
                <c:pt idx="16266" formatCode="General">
                  <c:v>5.3653000000000001E-4</c:v>
                </c:pt>
                <c:pt idx="16267" formatCode="General">
                  <c:v>5.3676500000000003E-4</c:v>
                </c:pt>
                <c:pt idx="16268" formatCode="General">
                  <c:v>5.3700099999999995E-4</c:v>
                </c:pt>
                <c:pt idx="16269" formatCode="General">
                  <c:v>5.3723699999999998E-4</c:v>
                </c:pt>
                <c:pt idx="16270" formatCode="General">
                  <c:v>5.3746299999999996E-4</c:v>
                </c:pt>
                <c:pt idx="16271" formatCode="General">
                  <c:v>5.3768900000000005E-4</c:v>
                </c:pt>
                <c:pt idx="16272" formatCode="General">
                  <c:v>5.3791500000000003E-4</c:v>
                </c:pt>
                <c:pt idx="16273" formatCode="General">
                  <c:v>5.3806600000000002E-4</c:v>
                </c:pt>
                <c:pt idx="16274" formatCode="General">
                  <c:v>5.38216E-4</c:v>
                </c:pt>
                <c:pt idx="16275" formatCode="General">
                  <c:v>5.3836699999999999E-4</c:v>
                </c:pt>
                <c:pt idx="16276" formatCode="General">
                  <c:v>5.3851099999999998E-4</c:v>
                </c:pt>
                <c:pt idx="16277" formatCode="General">
                  <c:v>5.3864899999999999E-4</c:v>
                </c:pt>
                <c:pt idx="16278" formatCode="General">
                  <c:v>5.3878699999999999E-4</c:v>
                </c:pt>
                <c:pt idx="16279" formatCode="General">
                  <c:v>5.3892399999999998E-4</c:v>
                </c:pt>
                <c:pt idx="16280" formatCode="General">
                  <c:v>5.3906199999999998E-4</c:v>
                </c:pt>
                <c:pt idx="16281" formatCode="General">
                  <c:v>5.3916599999999999E-4</c:v>
                </c:pt>
                <c:pt idx="16282" formatCode="General">
                  <c:v>5.3926899999999999E-4</c:v>
                </c:pt>
                <c:pt idx="16283" formatCode="General">
                  <c:v>5.3937199999999999E-4</c:v>
                </c:pt>
                <c:pt idx="16284" formatCode="General">
                  <c:v>5.39476E-4</c:v>
                </c:pt>
                <c:pt idx="16285" formatCode="General">
                  <c:v>5.3958800000000003E-4</c:v>
                </c:pt>
                <c:pt idx="16286" formatCode="General">
                  <c:v>5.3967399999999997E-4</c:v>
                </c:pt>
                <c:pt idx="16287" formatCode="General">
                  <c:v>5.3976000000000002E-4</c:v>
                </c:pt>
                <c:pt idx="16288" formatCode="General">
                  <c:v>5.3984599999999997E-4</c:v>
                </c:pt>
                <c:pt idx="16289" formatCode="General">
                  <c:v>5.3993200000000002E-4</c:v>
                </c:pt>
                <c:pt idx="16290" formatCode="General">
                  <c:v>5.3999699999999996E-4</c:v>
                </c:pt>
                <c:pt idx="16291" formatCode="General">
                  <c:v>5.4006099999999999E-4</c:v>
                </c:pt>
                <c:pt idx="16292" formatCode="General">
                  <c:v>5.4012600000000004E-4</c:v>
                </c:pt>
                <c:pt idx="16293" formatCode="General">
                  <c:v>5.4018999999999996E-4</c:v>
                </c:pt>
                <c:pt idx="16294" formatCode="General">
                  <c:v>5.4023299999999999E-4</c:v>
                </c:pt>
                <c:pt idx="16295" formatCode="General">
                  <c:v>5.4029399999999997E-4</c:v>
                </c:pt>
                <c:pt idx="16296" formatCode="General">
                  <c:v>5.4035400000000005E-4</c:v>
                </c:pt>
                <c:pt idx="16297" formatCode="General">
                  <c:v>5.40399E-4</c:v>
                </c:pt>
                <c:pt idx="16298" formatCode="General">
                  <c:v>5.4044399999999995E-4</c:v>
                </c:pt>
                <c:pt idx="16299" formatCode="General">
                  <c:v>5.4049000000000002E-4</c:v>
                </c:pt>
                <c:pt idx="16300" formatCode="General">
                  <c:v>5.4053499999999997E-4</c:v>
                </c:pt>
                <c:pt idx="16301" formatCode="General">
                  <c:v>5.4058000000000003E-4</c:v>
                </c:pt>
                <c:pt idx="16302" formatCode="General">
                  <c:v>5.4060999999999996E-4</c:v>
                </c:pt>
                <c:pt idx="16303" formatCode="General">
                  <c:v>5.4064E-4</c:v>
                </c:pt>
                <c:pt idx="16304" formatCode="General">
                  <c:v>5.4067000000000004E-4</c:v>
                </c:pt>
                <c:pt idx="16305" formatCode="General">
                  <c:v>5.4070099999999999E-4</c:v>
                </c:pt>
                <c:pt idx="16306" formatCode="General">
                  <c:v>5.4072600000000005E-4</c:v>
                </c:pt>
                <c:pt idx="16307" formatCode="General">
                  <c:v>5.4075900000000003E-4</c:v>
                </c:pt>
                <c:pt idx="16308" formatCode="General">
                  <c:v>5.4079099999999999E-4</c:v>
                </c:pt>
                <c:pt idx="16309" formatCode="General">
                  <c:v>5.40812E-4</c:v>
                </c:pt>
                <c:pt idx="16310" formatCode="General">
                  <c:v>5.4083400000000002E-4</c:v>
                </c:pt>
                <c:pt idx="16311" formatCode="General">
                  <c:v>5.4085500000000002E-4</c:v>
                </c:pt>
                <c:pt idx="16312" formatCode="General">
                  <c:v>5.4087700000000005E-4</c:v>
                </c:pt>
                <c:pt idx="16313" formatCode="General">
                  <c:v>5.4089899999999996E-4</c:v>
                </c:pt>
                <c:pt idx="16314" formatCode="General">
                  <c:v>5.4091999999999996E-4</c:v>
                </c:pt>
                <c:pt idx="16315" formatCode="General">
                  <c:v>5.4094199999999999E-4</c:v>
                </c:pt>
                <c:pt idx="16316" formatCode="General">
                  <c:v>5.4096299999999999E-4</c:v>
                </c:pt>
                <c:pt idx="16317" formatCode="General">
                  <c:v>5.4098500000000001E-4</c:v>
                </c:pt>
                <c:pt idx="16318" formatCode="General">
                  <c:v>5.4100600000000002E-4</c:v>
                </c:pt>
                <c:pt idx="16319" formatCode="General">
                  <c:v>5.4102800000000004E-4</c:v>
                </c:pt>
                <c:pt idx="16320" formatCode="General">
                  <c:v>5.4104900000000004E-4</c:v>
                </c:pt>
                <c:pt idx="16321" formatCode="General">
                  <c:v>5.4106900000000003E-4</c:v>
                </c:pt>
                <c:pt idx="16322" formatCode="General">
                  <c:v>5.4108599999999998E-4</c:v>
                </c:pt>
                <c:pt idx="16323" formatCode="General">
                  <c:v>5.4110300000000003E-4</c:v>
                </c:pt>
                <c:pt idx="16324" formatCode="General">
                  <c:v>5.4111999999999997E-4</c:v>
                </c:pt>
                <c:pt idx="16325" formatCode="General">
                  <c:v>5.4113800000000004E-4</c:v>
                </c:pt>
                <c:pt idx="16326" formatCode="General">
                  <c:v>5.4115499999999998E-4</c:v>
                </c:pt>
                <c:pt idx="16327" formatCode="General">
                  <c:v>5.4117200000000003E-4</c:v>
                </c:pt>
                <c:pt idx="16328" formatCode="General">
                  <c:v>5.4118899999999997E-4</c:v>
                </c:pt>
                <c:pt idx="16329" formatCode="General">
                  <c:v>5.4120600000000002E-4</c:v>
                </c:pt>
                <c:pt idx="16330" formatCode="General">
                  <c:v>5.4122399999999998E-4</c:v>
                </c:pt>
                <c:pt idx="16331" formatCode="General">
                  <c:v>5.4124100000000003E-4</c:v>
                </c:pt>
                <c:pt idx="16332" formatCode="General">
                  <c:v>5.4125799999999997E-4</c:v>
                </c:pt>
                <c:pt idx="16333" formatCode="General">
                  <c:v>5.4127500000000002E-4</c:v>
                </c:pt>
                <c:pt idx="16334" formatCode="General">
                  <c:v>5.4129199999999997E-4</c:v>
                </c:pt>
                <c:pt idx="16335" formatCode="General">
                  <c:v>5.4131000000000003E-4</c:v>
                </c:pt>
                <c:pt idx="16336" formatCode="General">
                  <c:v>5.4132699999999998E-4</c:v>
                </c:pt>
                <c:pt idx="16337" formatCode="General">
                  <c:v>5.4134799999999998E-4</c:v>
                </c:pt>
                <c:pt idx="16338" formatCode="General">
                  <c:v>5.4136600000000005E-4</c:v>
                </c:pt>
                <c:pt idx="16339" formatCode="General">
                  <c:v>5.4138400000000001E-4</c:v>
                </c:pt>
                <c:pt idx="16340" formatCode="General">
                  <c:v>5.4140199999999996E-4</c:v>
                </c:pt>
                <c:pt idx="16341" formatCode="General">
                  <c:v>5.4142000000000003E-4</c:v>
                </c:pt>
                <c:pt idx="16342" formatCode="General">
                  <c:v>5.4144399999999997E-4</c:v>
                </c:pt>
                <c:pt idx="16343" formatCode="General">
                  <c:v>5.4146800000000003E-4</c:v>
                </c:pt>
                <c:pt idx="16344" formatCode="General">
                  <c:v>5.4149199999999997E-4</c:v>
                </c:pt>
                <c:pt idx="16345" formatCode="General">
                  <c:v>5.4151600000000002E-4</c:v>
                </c:pt>
                <c:pt idx="16346" formatCode="General">
                  <c:v>5.4153800000000005E-4</c:v>
                </c:pt>
                <c:pt idx="16347" formatCode="General">
                  <c:v>5.4156600000000005E-4</c:v>
                </c:pt>
                <c:pt idx="16348" formatCode="General">
                  <c:v>5.4159499999999997E-4</c:v>
                </c:pt>
                <c:pt idx="16349" formatCode="General">
                  <c:v>5.4162299999999997E-4</c:v>
                </c:pt>
                <c:pt idx="16350" formatCode="General">
                  <c:v>5.41652E-4</c:v>
                </c:pt>
                <c:pt idx="16351" formatCode="General">
                  <c:v>5.4168E-4</c:v>
                </c:pt>
                <c:pt idx="16352" formatCode="General">
                  <c:v>5.4171099999999995E-4</c:v>
                </c:pt>
                <c:pt idx="16353" formatCode="General">
                  <c:v>5.4175800000000004E-4</c:v>
                </c:pt>
                <c:pt idx="16354" formatCode="General">
                  <c:v>5.4181599999999998E-4</c:v>
                </c:pt>
                <c:pt idx="16355" formatCode="General">
                  <c:v>5.4194099999999999E-4</c:v>
                </c:pt>
                <c:pt idx="16356" formatCode="General">
                  <c:v>5.4199700000000001E-4</c:v>
                </c:pt>
                <c:pt idx="16357" formatCode="General">
                  <c:v>5.4204100000000005E-4</c:v>
                </c:pt>
                <c:pt idx="16358" formatCode="General">
                  <c:v>5.4208200000000005E-4</c:v>
                </c:pt>
                <c:pt idx="16359" formatCode="General">
                  <c:v>5.4211799999999996E-4</c:v>
                </c:pt>
                <c:pt idx="16360" formatCode="General">
                  <c:v>5.4215800000000005E-4</c:v>
                </c:pt>
                <c:pt idx="16361" formatCode="General">
                  <c:v>5.4219000000000001E-4</c:v>
                </c:pt>
                <c:pt idx="16362" formatCode="General">
                  <c:v>5.4223100000000001E-4</c:v>
                </c:pt>
                <c:pt idx="16363" formatCode="General">
                  <c:v>5.4226100000000005E-4</c:v>
                </c:pt>
                <c:pt idx="16364" formatCode="General">
                  <c:v>5.4230000000000001E-4</c:v>
                </c:pt>
                <c:pt idx="16365" formatCode="General">
                  <c:v>5.4233600000000003E-4</c:v>
                </c:pt>
                <c:pt idx="16366" formatCode="General">
                  <c:v>5.4237199999999995E-4</c:v>
                </c:pt>
                <c:pt idx="16367" formatCode="General">
                  <c:v>5.4240500000000004E-4</c:v>
                </c:pt>
                <c:pt idx="16368" formatCode="General">
                  <c:v>5.4244099999999995E-4</c:v>
                </c:pt>
                <c:pt idx="16369" formatCode="General">
                  <c:v>5.4248199999999995E-4</c:v>
                </c:pt>
                <c:pt idx="16370" formatCode="General">
                  <c:v>5.4251799999999997E-4</c:v>
                </c:pt>
                <c:pt idx="16371" formatCode="General">
                  <c:v>5.4255899999999997E-4</c:v>
                </c:pt>
                <c:pt idx="16372" formatCode="General">
                  <c:v>5.4260799999999998E-4</c:v>
                </c:pt>
                <c:pt idx="16373" formatCode="General">
                  <c:v>5.4266899999999996E-4</c:v>
                </c:pt>
                <c:pt idx="16374" formatCode="General">
                  <c:v>5.4279600000000001E-4</c:v>
                </c:pt>
                <c:pt idx="16375" formatCode="General">
                  <c:v>5.4283900000000004E-4</c:v>
                </c:pt>
                <c:pt idx="16376" formatCode="General">
                  <c:v>5.4288600000000002E-4</c:v>
                </c:pt>
                <c:pt idx="16377" formatCode="General">
                  <c:v>5.4292399999999997E-4</c:v>
                </c:pt>
                <c:pt idx="16378" formatCode="General">
                  <c:v>5.4295899999999998E-4</c:v>
                </c:pt>
                <c:pt idx="16379" formatCode="General">
                  <c:v>5.4299199999999995E-4</c:v>
                </c:pt>
                <c:pt idx="16380" formatCode="General">
                  <c:v>5.4301499999999999E-4</c:v>
                </c:pt>
                <c:pt idx="16381" formatCode="General">
                  <c:v>5.4303700000000001E-4</c:v>
                </c:pt>
                <c:pt idx="16382" formatCode="General">
                  <c:v>5.4305900000000003E-4</c:v>
                </c:pt>
                <c:pt idx="16383" formatCode="General">
                  <c:v>5.4308199999999996E-4</c:v>
                </c:pt>
                <c:pt idx="16384" formatCode="General">
                  <c:v>5.4310399999999998E-4</c:v>
                </c:pt>
                <c:pt idx="16385" formatCode="General">
                  <c:v>5.4312700000000002E-4</c:v>
                </c:pt>
                <c:pt idx="16386" formatCode="General">
                  <c:v>5.4314599999999999E-4</c:v>
                </c:pt>
                <c:pt idx="16387" formatCode="General">
                  <c:v>5.4316499999999997E-4</c:v>
                </c:pt>
                <c:pt idx="16388" formatCode="General">
                  <c:v>5.4318499999999996E-4</c:v>
                </c:pt>
                <c:pt idx="16389" formatCode="General">
                  <c:v>5.4320400000000004E-4</c:v>
                </c:pt>
                <c:pt idx="16390" formatCode="General">
                  <c:v>5.4322400000000003E-4</c:v>
                </c:pt>
                <c:pt idx="16391" formatCode="General">
                  <c:v>5.43243E-4</c:v>
                </c:pt>
                <c:pt idx="16392" formatCode="General">
                  <c:v>5.4326199999999998E-4</c:v>
                </c:pt>
                <c:pt idx="16393" formatCode="General">
                  <c:v>5.4328199999999997E-4</c:v>
                </c:pt>
                <c:pt idx="16394" formatCode="General">
                  <c:v>5.4330100000000005E-4</c:v>
                </c:pt>
                <c:pt idx="16395" formatCode="General">
                  <c:v>5.4332000000000002E-4</c:v>
                </c:pt>
                <c:pt idx="16396" formatCode="General">
                  <c:v>5.4334200000000004E-4</c:v>
                </c:pt>
                <c:pt idx="16397" formatCode="General">
                  <c:v>5.4335899999999999E-4</c:v>
                </c:pt>
                <c:pt idx="16398" formatCode="General">
                  <c:v>5.4337600000000004E-4</c:v>
                </c:pt>
                <c:pt idx="16399" formatCode="General">
                  <c:v>5.43394E-4</c:v>
                </c:pt>
                <c:pt idx="16400" formatCode="General">
                  <c:v>5.4341100000000005E-4</c:v>
                </c:pt>
                <c:pt idx="16401" formatCode="General">
                  <c:v>5.4342799999999999E-4</c:v>
                </c:pt>
                <c:pt idx="16402" formatCode="General">
                  <c:v>5.4344500000000004E-4</c:v>
                </c:pt>
                <c:pt idx="16403" formatCode="General">
                  <c:v>5.43463E-4</c:v>
                </c:pt>
                <c:pt idx="16404" formatCode="General">
                  <c:v>5.4348000000000005E-4</c:v>
                </c:pt>
                <c:pt idx="16405" formatCode="General">
                  <c:v>5.4349699999999999E-4</c:v>
                </c:pt>
                <c:pt idx="16406" formatCode="General">
                  <c:v>5.4351400000000004E-4</c:v>
                </c:pt>
                <c:pt idx="16407" formatCode="General">
                  <c:v>5.4353099999999998E-4</c:v>
                </c:pt>
                <c:pt idx="16408" formatCode="General">
                  <c:v>5.4354900000000005E-4</c:v>
                </c:pt>
                <c:pt idx="16409" formatCode="General">
                  <c:v>5.4356599999999999E-4</c:v>
                </c:pt>
                <c:pt idx="16410" formatCode="General">
                  <c:v>5.4358300000000004E-4</c:v>
                </c:pt>
                <c:pt idx="16411" formatCode="General">
                  <c:v>5.4359999999999999E-4</c:v>
                </c:pt>
                <c:pt idx="16412" formatCode="General">
                  <c:v>5.4361999999999998E-4</c:v>
                </c:pt>
                <c:pt idx="16413" formatCode="General">
                  <c:v>5.4364099999999998E-4</c:v>
                </c:pt>
                <c:pt idx="16414" formatCode="General">
                  <c:v>5.43663E-4</c:v>
                </c:pt>
                <c:pt idx="16415" formatCode="General">
                  <c:v>5.4368400000000001E-4</c:v>
                </c:pt>
                <c:pt idx="16416" formatCode="General">
                  <c:v>5.4370600000000003E-4</c:v>
                </c:pt>
                <c:pt idx="16417" formatCode="General">
                  <c:v>5.4372700000000003E-4</c:v>
                </c:pt>
                <c:pt idx="16418" formatCode="General">
                  <c:v>5.4374899999999995E-4</c:v>
                </c:pt>
                <c:pt idx="16419" formatCode="General">
                  <c:v>5.4376999999999995E-4</c:v>
                </c:pt>
                <c:pt idx="16420" formatCode="General">
                  <c:v>5.4379199999999997E-4</c:v>
                </c:pt>
                <c:pt idx="16421" formatCode="General">
                  <c:v>5.4381299999999998E-4</c:v>
                </c:pt>
                <c:pt idx="16422" formatCode="General">
                  <c:v>5.4384599999999996E-4</c:v>
                </c:pt>
                <c:pt idx="16423" formatCode="General">
                  <c:v>5.4387800000000003E-4</c:v>
                </c:pt>
                <c:pt idx="16424" formatCode="General">
                  <c:v>5.4390999999999999E-4</c:v>
                </c:pt>
                <c:pt idx="16425" formatCode="General">
                  <c:v>5.4394299999999997E-4</c:v>
                </c:pt>
                <c:pt idx="16426" formatCode="General">
                  <c:v>5.4396800000000003E-4</c:v>
                </c:pt>
                <c:pt idx="16427" formatCode="General">
                  <c:v>5.4399899999999998E-4</c:v>
                </c:pt>
                <c:pt idx="16428" formatCode="General">
                  <c:v>5.4402900000000002E-4</c:v>
                </c:pt>
                <c:pt idx="16429" formatCode="General">
                  <c:v>5.4407399999999997E-4</c:v>
                </c:pt>
                <c:pt idx="16430" formatCode="General">
                  <c:v>5.4411900000000003E-4</c:v>
                </c:pt>
                <c:pt idx="16431" formatCode="General">
                  <c:v>5.4416399999999998E-4</c:v>
                </c:pt>
                <c:pt idx="16432" formatCode="General">
                  <c:v>5.4421000000000005E-4</c:v>
                </c:pt>
                <c:pt idx="16433" formatCode="General">
                  <c:v>5.44255E-4</c:v>
                </c:pt>
                <c:pt idx="16434" formatCode="General">
                  <c:v>5.4431499999999997E-4</c:v>
                </c:pt>
                <c:pt idx="16435" formatCode="General">
                  <c:v>5.4437500000000005E-4</c:v>
                </c:pt>
                <c:pt idx="16436" formatCode="General">
                  <c:v>5.4443600000000003E-4</c:v>
                </c:pt>
                <c:pt idx="16437" formatCode="General">
                  <c:v>5.4449999999999995E-4</c:v>
                </c:pt>
                <c:pt idx="16438" formatCode="General">
                  <c:v>5.44565E-4</c:v>
                </c:pt>
                <c:pt idx="16439" formatCode="General">
                  <c:v>5.4462900000000003E-4</c:v>
                </c:pt>
                <c:pt idx="16440" formatCode="General">
                  <c:v>5.4469399999999997E-4</c:v>
                </c:pt>
                <c:pt idx="16441" formatCode="General">
                  <c:v>5.4478000000000003E-4</c:v>
                </c:pt>
                <c:pt idx="16442" formatCode="General">
                  <c:v>5.4486599999999997E-4</c:v>
                </c:pt>
                <c:pt idx="16443" formatCode="General">
                  <c:v>5.4495200000000002E-4</c:v>
                </c:pt>
                <c:pt idx="16444" formatCode="General">
                  <c:v>5.4503799999999997E-4</c:v>
                </c:pt>
                <c:pt idx="16445" formatCode="General">
                  <c:v>5.4512400000000002E-4</c:v>
                </c:pt>
                <c:pt idx="16446" formatCode="General">
                  <c:v>5.4523400000000002E-4</c:v>
                </c:pt>
                <c:pt idx="16447" formatCode="General">
                  <c:v>5.4534400000000002E-4</c:v>
                </c:pt>
                <c:pt idx="16448" formatCode="General">
                  <c:v>5.4545400000000001E-4</c:v>
                </c:pt>
                <c:pt idx="16449" formatCode="General">
                  <c:v>5.4556400000000001E-4</c:v>
                </c:pt>
                <c:pt idx="16450" formatCode="General">
                  <c:v>5.4567299999999999E-4</c:v>
                </c:pt>
                <c:pt idx="16451" formatCode="General">
                  <c:v>5.4578299999999999E-4</c:v>
                </c:pt>
                <c:pt idx="16452" formatCode="General">
                  <c:v>5.4593000000000003E-4</c:v>
                </c:pt>
                <c:pt idx="16453" formatCode="General">
                  <c:v>5.4607600000000005E-4</c:v>
                </c:pt>
                <c:pt idx="16454" formatCode="General">
                  <c:v>5.4622199999999996E-4</c:v>
                </c:pt>
                <c:pt idx="16455" formatCode="General">
                  <c:v>5.4638699999999996E-4</c:v>
                </c:pt>
                <c:pt idx="16456" formatCode="General">
                  <c:v>5.4652300000000004E-4</c:v>
                </c:pt>
                <c:pt idx="16457" formatCode="General">
                  <c:v>5.4666000000000003E-4</c:v>
                </c:pt>
                <c:pt idx="16458" formatCode="General">
                  <c:v>5.4681E-4</c:v>
                </c:pt>
                <c:pt idx="16459" formatCode="General">
                  <c:v>5.4695999999999998E-4</c:v>
                </c:pt>
                <c:pt idx="16460" formatCode="General">
                  <c:v>5.4710999999999996E-4</c:v>
                </c:pt>
                <c:pt idx="16461" formatCode="General">
                  <c:v>5.47223E-4</c:v>
                </c:pt>
                <c:pt idx="16462" formatCode="General">
                  <c:v>5.4733500000000003E-4</c:v>
                </c:pt>
                <c:pt idx="16463" formatCode="General">
                  <c:v>5.4744799999999997E-4</c:v>
                </c:pt>
                <c:pt idx="16464" formatCode="General">
                  <c:v>5.4756E-4</c:v>
                </c:pt>
                <c:pt idx="16465" formatCode="General">
                  <c:v>5.4767300000000004E-4</c:v>
                </c:pt>
                <c:pt idx="16466" formatCode="General">
                  <c:v>5.4778499999999996E-4</c:v>
                </c:pt>
                <c:pt idx="16467" formatCode="General">
                  <c:v>5.4785999999999995E-4</c:v>
                </c:pt>
                <c:pt idx="16468" formatCode="General">
                  <c:v>5.4793500000000005E-4</c:v>
                </c:pt>
                <c:pt idx="16469" formatCode="General">
                  <c:v>5.4801000000000003E-4</c:v>
                </c:pt>
                <c:pt idx="16470" formatCode="General">
                  <c:v>5.4808500000000002E-4</c:v>
                </c:pt>
                <c:pt idx="16471" formatCode="General">
                  <c:v>5.4816000000000001E-4</c:v>
                </c:pt>
                <c:pt idx="16472" formatCode="General">
                  <c:v>5.4821600000000002E-4</c:v>
                </c:pt>
                <c:pt idx="16473" formatCode="General">
                  <c:v>5.4827299999999995E-4</c:v>
                </c:pt>
                <c:pt idx="16474" formatCode="General">
                  <c:v>5.4832899999999996E-4</c:v>
                </c:pt>
                <c:pt idx="16475" formatCode="General">
                  <c:v>5.4838499999999997E-4</c:v>
                </c:pt>
                <c:pt idx="16476" formatCode="General">
                  <c:v>5.4842300000000003E-4</c:v>
                </c:pt>
                <c:pt idx="16477" formatCode="General">
                  <c:v>5.4845999999999996E-4</c:v>
                </c:pt>
                <c:pt idx="16478" formatCode="General">
                  <c:v>5.4850199999999997E-4</c:v>
                </c:pt>
                <c:pt idx="16479" formatCode="General">
                  <c:v>5.4854399999999998E-4</c:v>
                </c:pt>
                <c:pt idx="16480" formatCode="General">
                  <c:v>5.4857300000000001E-4</c:v>
                </c:pt>
                <c:pt idx="16481" formatCode="General">
                  <c:v>5.4860100000000001E-4</c:v>
                </c:pt>
                <c:pt idx="16482" formatCode="General">
                  <c:v>5.4862900000000002E-4</c:v>
                </c:pt>
                <c:pt idx="16483" formatCode="General">
                  <c:v>5.4865700000000003E-4</c:v>
                </c:pt>
                <c:pt idx="16484" formatCode="General">
                  <c:v>5.4868500000000004E-4</c:v>
                </c:pt>
                <c:pt idx="16485" formatCode="General">
                  <c:v>5.4871300000000004E-4</c:v>
                </c:pt>
                <c:pt idx="16486" formatCode="General">
                  <c:v>5.4874100000000005E-4</c:v>
                </c:pt>
                <c:pt idx="16487" formatCode="General">
                  <c:v>5.4876199999999995E-4</c:v>
                </c:pt>
                <c:pt idx="16488" formatCode="General">
                  <c:v>5.4878299999999995E-4</c:v>
                </c:pt>
                <c:pt idx="16489" formatCode="General">
                  <c:v>5.4880499999999997E-4</c:v>
                </c:pt>
                <c:pt idx="16490" formatCode="General">
                  <c:v>5.4882599999999998E-4</c:v>
                </c:pt>
                <c:pt idx="16491" formatCode="General">
                  <c:v>5.4884699999999999E-4</c:v>
                </c:pt>
                <c:pt idx="16492" formatCode="General">
                  <c:v>5.4886799999999999E-4</c:v>
                </c:pt>
                <c:pt idx="16493" formatCode="General">
                  <c:v>5.48889E-4</c:v>
                </c:pt>
                <c:pt idx="16494" formatCode="General">
                  <c:v>5.4891E-4</c:v>
                </c:pt>
                <c:pt idx="16495" formatCode="General">
                  <c:v>5.4892899999999998E-4</c:v>
                </c:pt>
                <c:pt idx="16496" formatCode="General">
                  <c:v>5.4894700000000004E-4</c:v>
                </c:pt>
                <c:pt idx="16497" formatCode="General">
                  <c:v>5.4896600000000002E-4</c:v>
                </c:pt>
                <c:pt idx="16498" formatCode="General">
                  <c:v>5.4898499999999999E-4</c:v>
                </c:pt>
                <c:pt idx="16499" formatCode="General">
                  <c:v>5.4900399999999996E-4</c:v>
                </c:pt>
                <c:pt idx="16500" formatCode="General">
                  <c:v>5.4902300000000005E-4</c:v>
                </c:pt>
                <c:pt idx="16501" formatCode="General">
                  <c:v>5.49041E-4</c:v>
                </c:pt>
                <c:pt idx="16502" formatCode="General">
                  <c:v>5.4905999999999998E-4</c:v>
                </c:pt>
                <c:pt idx="16503" formatCode="General">
                  <c:v>5.4907899999999995E-4</c:v>
                </c:pt>
                <c:pt idx="16504" formatCode="General">
                  <c:v>5.4909700000000002E-4</c:v>
                </c:pt>
                <c:pt idx="16505" formatCode="General">
                  <c:v>5.4911599999999999E-4</c:v>
                </c:pt>
                <c:pt idx="16506" formatCode="General">
                  <c:v>5.4913499999999997E-4</c:v>
                </c:pt>
                <c:pt idx="16507" formatCode="General">
                  <c:v>5.4915400000000005E-4</c:v>
                </c:pt>
                <c:pt idx="16508" formatCode="General">
                  <c:v>5.4917200000000001E-4</c:v>
                </c:pt>
                <c:pt idx="16509" formatCode="General">
                  <c:v>5.4919099999999998E-4</c:v>
                </c:pt>
                <c:pt idx="16510" formatCode="General">
                  <c:v>5.4920999999999995E-4</c:v>
                </c:pt>
                <c:pt idx="16511" formatCode="General">
                  <c:v>5.4923000000000005E-4</c:v>
                </c:pt>
                <c:pt idx="16512" formatCode="General">
                  <c:v>5.4924900000000003E-4</c:v>
                </c:pt>
                <c:pt idx="16513" formatCode="General">
                  <c:v>5.4926900000000002E-4</c:v>
                </c:pt>
                <c:pt idx="16514" formatCode="General">
                  <c:v>5.4928900000000001E-4</c:v>
                </c:pt>
                <c:pt idx="16515" formatCode="General">
                  <c:v>5.4930799999999998E-4</c:v>
                </c:pt>
                <c:pt idx="16516" formatCode="General">
                  <c:v>5.4932799999999997E-4</c:v>
                </c:pt>
                <c:pt idx="16517" formatCode="General">
                  <c:v>5.4934799999999996E-4</c:v>
                </c:pt>
                <c:pt idx="16518" formatCode="General">
                  <c:v>5.4936799999999995E-4</c:v>
                </c:pt>
                <c:pt idx="16519" formatCode="General">
                  <c:v>5.4938700000000003E-4</c:v>
                </c:pt>
                <c:pt idx="16520" formatCode="General">
                  <c:v>5.4941300000000001E-4</c:v>
                </c:pt>
                <c:pt idx="16521" formatCode="General">
                  <c:v>5.4944E-4</c:v>
                </c:pt>
                <c:pt idx="16522" formatCode="General">
                  <c:v>5.4946900000000002E-4</c:v>
                </c:pt>
                <c:pt idx="16523" formatCode="General">
                  <c:v>5.4949800000000004E-4</c:v>
                </c:pt>
                <c:pt idx="16524" formatCode="General">
                  <c:v>5.4952699999999996E-4</c:v>
                </c:pt>
                <c:pt idx="16525" formatCode="General">
                  <c:v>5.49557E-4</c:v>
                </c:pt>
                <c:pt idx="16526" formatCode="General">
                  <c:v>5.4959099999999999E-4</c:v>
                </c:pt>
                <c:pt idx="16527" formatCode="General">
                  <c:v>5.4962100000000003E-4</c:v>
                </c:pt>
                <c:pt idx="16528" formatCode="General">
                  <c:v>5.4966599999999998E-4</c:v>
                </c:pt>
                <c:pt idx="16529" formatCode="General">
                  <c:v>5.4972300000000001E-4</c:v>
                </c:pt>
                <c:pt idx="16530" formatCode="General">
                  <c:v>5.4984599999999999E-4</c:v>
                </c:pt>
                <c:pt idx="16531" formatCode="General">
                  <c:v>5.4990400000000004E-4</c:v>
                </c:pt>
                <c:pt idx="16532" formatCode="General">
                  <c:v>5.4995300000000005E-4</c:v>
                </c:pt>
                <c:pt idx="16533" formatCode="General">
                  <c:v>5.49991E-4</c:v>
                </c:pt>
                <c:pt idx="16534" formatCode="General">
                  <c:v>5.5002499999999999E-4</c:v>
                </c:pt>
                <c:pt idx="16535" formatCode="General">
                  <c:v>5.5006300000000005E-4</c:v>
                </c:pt>
                <c:pt idx="16536" formatCode="General">
                  <c:v>5.5010400000000004E-4</c:v>
                </c:pt>
                <c:pt idx="16537" formatCode="General">
                  <c:v>5.5013999999999996E-4</c:v>
                </c:pt>
                <c:pt idx="16538" formatCode="General">
                  <c:v>5.5016699999999995E-4</c:v>
                </c:pt>
                <c:pt idx="16539" formatCode="General">
                  <c:v>5.5020000000000004E-4</c:v>
                </c:pt>
                <c:pt idx="16540" formatCode="General">
                  <c:v>5.5022800000000005E-4</c:v>
                </c:pt>
                <c:pt idx="16541" formatCode="General">
                  <c:v>5.5025799999999998E-4</c:v>
                </c:pt>
                <c:pt idx="16542" formatCode="General">
                  <c:v>5.5028599999999998E-4</c:v>
                </c:pt>
                <c:pt idx="16543" formatCode="General">
                  <c:v>5.5031500000000001E-4</c:v>
                </c:pt>
                <c:pt idx="16544" formatCode="General">
                  <c:v>5.50349E-4</c:v>
                </c:pt>
                <c:pt idx="16545" formatCode="General">
                  <c:v>5.5038099999999996E-4</c:v>
                </c:pt>
                <c:pt idx="16546" formatCode="General">
                  <c:v>5.5041599999999997E-4</c:v>
                </c:pt>
                <c:pt idx="16547" formatCode="General">
                  <c:v>5.5045599999999995E-4</c:v>
                </c:pt>
                <c:pt idx="16548" formatCode="General">
                  <c:v>5.5050300000000004E-4</c:v>
                </c:pt>
                <c:pt idx="16549" formatCode="General">
                  <c:v>5.5056400000000002E-4</c:v>
                </c:pt>
                <c:pt idx="16550" formatCode="General">
                  <c:v>5.5069500000000003E-4</c:v>
                </c:pt>
                <c:pt idx="16551" formatCode="General">
                  <c:v>5.5073999999999998E-4</c:v>
                </c:pt>
                <c:pt idx="16552" formatCode="General">
                  <c:v>5.5078500000000003E-4</c:v>
                </c:pt>
                <c:pt idx="16553" formatCode="General">
                  <c:v>5.5082000000000004E-4</c:v>
                </c:pt>
                <c:pt idx="16554" formatCode="General">
                  <c:v>5.5085099999999999E-4</c:v>
                </c:pt>
                <c:pt idx="16555" formatCode="General">
                  <c:v>5.5088100000000003E-4</c:v>
                </c:pt>
                <c:pt idx="16556" formatCode="General">
                  <c:v>5.5091099999999996E-4</c:v>
                </c:pt>
                <c:pt idx="16557" formatCode="General">
                  <c:v>5.5094200000000001E-4</c:v>
                </c:pt>
                <c:pt idx="16558" formatCode="General">
                  <c:v>5.50969E-4</c:v>
                </c:pt>
                <c:pt idx="16559" formatCode="General">
                  <c:v>5.5099000000000001E-4</c:v>
                </c:pt>
                <c:pt idx="16560" formatCode="General">
                  <c:v>5.5101200000000003E-4</c:v>
                </c:pt>
                <c:pt idx="16561" formatCode="General">
                  <c:v>5.5103300000000003E-4</c:v>
                </c:pt>
                <c:pt idx="16562" formatCode="General">
                  <c:v>5.5105499999999995E-4</c:v>
                </c:pt>
                <c:pt idx="16563" formatCode="General">
                  <c:v>5.5107599999999995E-4</c:v>
                </c:pt>
                <c:pt idx="16564" formatCode="General">
                  <c:v>5.5109699999999996E-4</c:v>
                </c:pt>
                <c:pt idx="16565" formatCode="General">
                  <c:v>5.5111899999999998E-4</c:v>
                </c:pt>
                <c:pt idx="16566" formatCode="General">
                  <c:v>5.5113999999999998E-4</c:v>
                </c:pt>
                <c:pt idx="16567" formatCode="General">
                  <c:v>5.5116099999999999E-4</c:v>
                </c:pt>
                <c:pt idx="16568" formatCode="General">
                  <c:v>5.5118300000000001E-4</c:v>
                </c:pt>
                <c:pt idx="16569" formatCode="General">
                  <c:v>5.5119900000000005E-4</c:v>
                </c:pt>
                <c:pt idx="16570" formatCode="General">
                  <c:v>5.5121800000000002E-4</c:v>
                </c:pt>
                <c:pt idx="16571" formatCode="General">
                  <c:v>5.5123699999999999E-4</c:v>
                </c:pt>
                <c:pt idx="16572" formatCode="General">
                  <c:v>5.5125599999999997E-4</c:v>
                </c:pt>
                <c:pt idx="16573" formatCode="General">
                  <c:v>5.5127400000000003E-4</c:v>
                </c:pt>
                <c:pt idx="16574" formatCode="General">
                  <c:v>5.5129300000000001E-4</c:v>
                </c:pt>
                <c:pt idx="16575" formatCode="General">
                  <c:v>5.5131199999999998E-4</c:v>
                </c:pt>
                <c:pt idx="16576" formatCode="General">
                  <c:v>5.5133099999999996E-4</c:v>
                </c:pt>
                <c:pt idx="16577" formatCode="General">
                  <c:v>5.5134900000000002E-4</c:v>
                </c:pt>
                <c:pt idx="16578" formatCode="General">
                  <c:v>5.51368E-4</c:v>
                </c:pt>
                <c:pt idx="16579" formatCode="General">
                  <c:v>5.5138699999999997E-4</c:v>
                </c:pt>
                <c:pt idx="16580" formatCode="General">
                  <c:v>5.5140600000000005E-4</c:v>
                </c:pt>
                <c:pt idx="16581" formatCode="General">
                  <c:v>5.5142400000000001E-4</c:v>
                </c:pt>
                <c:pt idx="16582" formatCode="General">
                  <c:v>5.5144299999999999E-4</c:v>
                </c:pt>
                <c:pt idx="16583" formatCode="General">
                  <c:v>5.5146199999999996E-4</c:v>
                </c:pt>
                <c:pt idx="16584" formatCode="General">
                  <c:v>5.5148100000000004E-4</c:v>
                </c:pt>
                <c:pt idx="16585" formatCode="General">
                  <c:v>5.5149799999999998E-4</c:v>
                </c:pt>
                <c:pt idx="16586" formatCode="General">
                  <c:v>5.5152200000000004E-4</c:v>
                </c:pt>
                <c:pt idx="16587" formatCode="General">
                  <c:v>5.5154599999999998E-4</c:v>
                </c:pt>
                <c:pt idx="16588" formatCode="General">
                  <c:v>5.5157000000000003E-4</c:v>
                </c:pt>
                <c:pt idx="16589" formatCode="General">
                  <c:v>5.5159399999999998E-4</c:v>
                </c:pt>
                <c:pt idx="16590" formatCode="General">
                  <c:v>5.5161700000000001E-4</c:v>
                </c:pt>
                <c:pt idx="16591" formatCode="General">
                  <c:v>5.5164099999999996E-4</c:v>
                </c:pt>
                <c:pt idx="16592" formatCode="General">
                  <c:v>5.5166500000000001E-4</c:v>
                </c:pt>
                <c:pt idx="16593" formatCode="General">
                  <c:v>5.5168899999999996E-4</c:v>
                </c:pt>
                <c:pt idx="16594" formatCode="General">
                  <c:v>5.5171300000000001E-4</c:v>
                </c:pt>
                <c:pt idx="16595" formatCode="General">
                  <c:v>5.5174499999999997E-4</c:v>
                </c:pt>
                <c:pt idx="16596" formatCode="General">
                  <c:v>5.5177700000000004E-4</c:v>
                </c:pt>
                <c:pt idx="16597" formatCode="General">
                  <c:v>5.51809E-4</c:v>
                </c:pt>
                <c:pt idx="16598" formatCode="General">
                  <c:v>5.5184099999999996E-4</c:v>
                </c:pt>
                <c:pt idx="16599" formatCode="General">
                  <c:v>5.5187200000000002E-4</c:v>
                </c:pt>
                <c:pt idx="16600" formatCode="General">
                  <c:v>5.5192000000000001E-4</c:v>
                </c:pt>
                <c:pt idx="16601" formatCode="General">
                  <c:v>5.5196800000000001E-4</c:v>
                </c:pt>
                <c:pt idx="16602" formatCode="General">
                  <c:v>5.5201499999999999E-4</c:v>
                </c:pt>
                <c:pt idx="16603" formatCode="General">
                  <c:v>5.5206199999999997E-4</c:v>
                </c:pt>
                <c:pt idx="16604" formatCode="General">
                  <c:v>5.5212399999999997E-4</c:v>
                </c:pt>
                <c:pt idx="16605" formatCode="General">
                  <c:v>5.5218599999999997E-4</c:v>
                </c:pt>
                <c:pt idx="16606" formatCode="General">
                  <c:v>5.5224799999999998E-4</c:v>
                </c:pt>
                <c:pt idx="16607" formatCode="General">
                  <c:v>5.5230899999999996E-4</c:v>
                </c:pt>
                <c:pt idx="16608" formatCode="General">
                  <c:v>5.5237099999999996E-4</c:v>
                </c:pt>
                <c:pt idx="16609" formatCode="General">
                  <c:v>5.5246400000000001E-4</c:v>
                </c:pt>
                <c:pt idx="16610" formatCode="General">
                  <c:v>5.5252999999999997E-4</c:v>
                </c:pt>
                <c:pt idx="16611" formatCode="General">
                  <c:v>5.52601E-4</c:v>
                </c:pt>
                <c:pt idx="16612" formatCode="General">
                  <c:v>5.5267200000000004E-4</c:v>
                </c:pt>
                <c:pt idx="16613" formatCode="General">
                  <c:v>5.5274199999999995E-4</c:v>
                </c:pt>
                <c:pt idx="16614" formatCode="General">
                  <c:v>5.5281299999999998E-4</c:v>
                </c:pt>
                <c:pt idx="16615" formatCode="General">
                  <c:v>5.52883E-4</c:v>
                </c:pt>
                <c:pt idx="16616" formatCode="General">
                  <c:v>5.5295400000000003E-4</c:v>
                </c:pt>
                <c:pt idx="16617" formatCode="General">
                  <c:v>5.5302499999999996E-4</c:v>
                </c:pt>
                <c:pt idx="16618" formatCode="General">
                  <c:v>5.5309499999999998E-4</c:v>
                </c:pt>
                <c:pt idx="16619" formatCode="General">
                  <c:v>5.5316399999999998E-4</c:v>
                </c:pt>
                <c:pt idx="16620" formatCode="General">
                  <c:v>5.5321600000000004E-4</c:v>
                </c:pt>
                <c:pt idx="16621" formatCode="General">
                  <c:v>5.5326799999999999E-4</c:v>
                </c:pt>
                <c:pt idx="16622" formatCode="General">
                  <c:v>5.5332000000000005E-4</c:v>
                </c:pt>
                <c:pt idx="16623" formatCode="General">
                  <c:v>5.5335499999999995E-4</c:v>
                </c:pt>
                <c:pt idx="16624" formatCode="General">
                  <c:v>5.5338900000000005E-4</c:v>
                </c:pt>
                <c:pt idx="16625" formatCode="General">
                  <c:v>5.5342399999999995E-4</c:v>
                </c:pt>
                <c:pt idx="16626" formatCode="General">
                  <c:v>5.5345800000000005E-4</c:v>
                </c:pt>
                <c:pt idx="16627" formatCode="General">
                  <c:v>5.5349299999999995E-4</c:v>
                </c:pt>
                <c:pt idx="16628" formatCode="General">
                  <c:v>5.5352799999999996E-4</c:v>
                </c:pt>
                <c:pt idx="16629" formatCode="General">
                  <c:v>5.5355400000000005E-4</c:v>
                </c:pt>
                <c:pt idx="16630" formatCode="General">
                  <c:v>5.5358000000000002E-4</c:v>
                </c:pt>
                <c:pt idx="16631" formatCode="General">
                  <c:v>5.53606E-4</c:v>
                </c:pt>
                <c:pt idx="16632" formatCode="General">
                  <c:v>5.5362599999999999E-4</c:v>
                </c:pt>
                <c:pt idx="16633" formatCode="General">
                  <c:v>5.5365099999999995E-4</c:v>
                </c:pt>
                <c:pt idx="16634" formatCode="General">
                  <c:v>5.53675E-4</c:v>
                </c:pt>
                <c:pt idx="16635" formatCode="General">
                  <c:v>5.5369900000000005E-4</c:v>
                </c:pt>
                <c:pt idx="16636" formatCode="General">
                  <c:v>5.53723E-4</c:v>
                </c:pt>
                <c:pt idx="16637" formatCode="General">
                  <c:v>5.5374799999999996E-4</c:v>
                </c:pt>
                <c:pt idx="16638" formatCode="General">
                  <c:v>5.5377200000000001E-4</c:v>
                </c:pt>
                <c:pt idx="16639" formatCode="General">
                  <c:v>5.5378999999999997E-4</c:v>
                </c:pt>
                <c:pt idx="16640" formatCode="General">
                  <c:v>5.5380800000000003E-4</c:v>
                </c:pt>
                <c:pt idx="16641" formatCode="General">
                  <c:v>5.5382599999999999E-4</c:v>
                </c:pt>
                <c:pt idx="16642" formatCode="General">
                  <c:v>5.5384499999999997E-4</c:v>
                </c:pt>
                <c:pt idx="16643" formatCode="General">
                  <c:v>5.5386300000000003E-4</c:v>
                </c:pt>
                <c:pt idx="16644" formatCode="General">
                  <c:v>5.5388099999999999E-4</c:v>
                </c:pt>
                <c:pt idx="16645" formatCode="General">
                  <c:v>5.5389899999999995E-4</c:v>
                </c:pt>
                <c:pt idx="16646" formatCode="General">
                  <c:v>5.5391700000000002E-4</c:v>
                </c:pt>
                <c:pt idx="16647" formatCode="General">
                  <c:v>5.5393599999999999E-4</c:v>
                </c:pt>
                <c:pt idx="16648" formatCode="General">
                  <c:v>5.5395399999999995E-4</c:v>
                </c:pt>
                <c:pt idx="16649" formatCode="General">
                  <c:v>5.5397200000000001E-4</c:v>
                </c:pt>
                <c:pt idx="16650" formatCode="General">
                  <c:v>5.5398999999999997E-4</c:v>
                </c:pt>
                <c:pt idx="16651" formatCode="General">
                  <c:v>5.5401099999999998E-4</c:v>
                </c:pt>
                <c:pt idx="16652" formatCode="General">
                  <c:v>5.5402800000000003E-4</c:v>
                </c:pt>
                <c:pt idx="16653" formatCode="General">
                  <c:v>5.5404599999999999E-4</c:v>
                </c:pt>
                <c:pt idx="16654" formatCode="General">
                  <c:v>5.5406300000000004E-4</c:v>
                </c:pt>
                <c:pt idx="16655" formatCode="General">
                  <c:v>5.5407999999999998E-4</c:v>
                </c:pt>
                <c:pt idx="16656" formatCode="General">
                  <c:v>5.5409800000000005E-4</c:v>
                </c:pt>
                <c:pt idx="16657" formatCode="General">
                  <c:v>5.5412400000000002E-4</c:v>
                </c:pt>
                <c:pt idx="16658" formatCode="General">
                  <c:v>5.5415E-4</c:v>
                </c:pt>
                <c:pt idx="16659" formatCode="General">
                  <c:v>5.5417499999999996E-4</c:v>
                </c:pt>
                <c:pt idx="16660" formatCode="General">
                  <c:v>5.5420100000000004E-4</c:v>
                </c:pt>
                <c:pt idx="16661" formatCode="General">
                  <c:v>5.5422800000000003E-4</c:v>
                </c:pt>
                <c:pt idx="16662" formatCode="General">
                  <c:v>5.5425299999999999E-4</c:v>
                </c:pt>
                <c:pt idx="16663" formatCode="General">
                  <c:v>5.5427899999999997E-4</c:v>
                </c:pt>
                <c:pt idx="16664" formatCode="General">
                  <c:v>5.5431100000000004E-4</c:v>
                </c:pt>
                <c:pt idx="16665" formatCode="General">
                  <c:v>5.5434199999999999E-4</c:v>
                </c:pt>
                <c:pt idx="16666" formatCode="General">
                  <c:v>5.5437300000000004E-4</c:v>
                </c:pt>
                <c:pt idx="16667" formatCode="General">
                  <c:v>5.5440399999999999E-4</c:v>
                </c:pt>
                <c:pt idx="16668" formatCode="General">
                  <c:v>5.54446E-4</c:v>
                </c:pt>
                <c:pt idx="16669" formatCode="General">
                  <c:v>5.5449099999999995E-4</c:v>
                </c:pt>
                <c:pt idx="16670" formatCode="General">
                  <c:v>5.5458000000000005E-4</c:v>
                </c:pt>
                <c:pt idx="16671" formatCode="General">
                  <c:v>5.5464299999999995E-4</c:v>
                </c:pt>
                <c:pt idx="16672" formatCode="General">
                  <c:v>5.5470300000000003E-4</c:v>
                </c:pt>
                <c:pt idx="16673" formatCode="General">
                  <c:v>5.5473899999999995E-4</c:v>
                </c:pt>
                <c:pt idx="16674" formatCode="General">
                  <c:v>5.5478700000000005E-4</c:v>
                </c:pt>
                <c:pt idx="16675" formatCode="General">
                  <c:v>5.5482899999999996E-4</c:v>
                </c:pt>
                <c:pt idx="16676" formatCode="General">
                  <c:v>5.5486299999999995E-4</c:v>
                </c:pt>
                <c:pt idx="16677" formatCode="General">
                  <c:v>5.5489600000000004E-4</c:v>
                </c:pt>
                <c:pt idx="16678" formatCode="General">
                  <c:v>5.5492900000000001E-4</c:v>
                </c:pt>
                <c:pt idx="16679" formatCode="General">
                  <c:v>5.5496199999999999E-4</c:v>
                </c:pt>
                <c:pt idx="16680" formatCode="General">
                  <c:v>5.5500000000000005E-4</c:v>
                </c:pt>
                <c:pt idx="16681" formatCode="General">
                  <c:v>5.5500799999999996E-4</c:v>
                </c:pt>
                <c:pt idx="16682" formatCode="General">
                  <c:v>5.5504399999999998E-4</c:v>
                </c:pt>
                <c:pt idx="16683" formatCode="General">
                  <c:v>5.5508399999999996E-4</c:v>
                </c:pt>
                <c:pt idx="16684" formatCode="General">
                  <c:v>5.5511500000000001E-4</c:v>
                </c:pt>
                <c:pt idx="16685" formatCode="General">
                  <c:v>5.5515100000000004E-4</c:v>
                </c:pt>
                <c:pt idx="16686" formatCode="General">
                  <c:v>5.5519499999999997E-4</c:v>
                </c:pt>
                <c:pt idx="16687" formatCode="General">
                  <c:v>5.5523699999999998E-4</c:v>
                </c:pt>
                <c:pt idx="16688" formatCode="General">
                  <c:v>5.5529199999999998E-4</c:v>
                </c:pt>
                <c:pt idx="16689" formatCode="General">
                  <c:v>5.5535999999999997E-4</c:v>
                </c:pt>
                <c:pt idx="16690" formatCode="General">
                  <c:v>5.5544299999999997E-4</c:v>
                </c:pt>
                <c:pt idx="16691" formatCode="General">
                  <c:v>5.5548800000000003E-4</c:v>
                </c:pt>
                <c:pt idx="16692" formatCode="General">
                  <c:v>5.5553199999999997E-4</c:v>
                </c:pt>
                <c:pt idx="16693" formatCode="General">
                  <c:v>5.5556500000000005E-4</c:v>
                </c:pt>
                <c:pt idx="16694" formatCode="General">
                  <c:v>5.5559900000000005E-4</c:v>
                </c:pt>
                <c:pt idx="16695" formatCode="General">
                  <c:v>5.5562899999999998E-4</c:v>
                </c:pt>
                <c:pt idx="16696" formatCode="General">
                  <c:v>5.5565400000000004E-4</c:v>
                </c:pt>
                <c:pt idx="16697" formatCode="General">
                  <c:v>5.55679E-4</c:v>
                </c:pt>
                <c:pt idx="16698" formatCode="General">
                  <c:v>5.5570000000000001E-4</c:v>
                </c:pt>
                <c:pt idx="16699" formatCode="General">
                  <c:v>5.5572599999999998E-4</c:v>
                </c:pt>
                <c:pt idx="16700" formatCode="General">
                  <c:v>5.5574900000000002E-4</c:v>
                </c:pt>
                <c:pt idx="16701" formatCode="General">
                  <c:v>5.5577100000000004E-4</c:v>
                </c:pt>
                <c:pt idx="16702" formatCode="General">
                  <c:v>5.5579100000000003E-4</c:v>
                </c:pt>
                <c:pt idx="16703" formatCode="General">
                  <c:v>5.5581000000000001E-4</c:v>
                </c:pt>
                <c:pt idx="16704" formatCode="General">
                  <c:v>5.5582899999999998E-4</c:v>
                </c:pt>
                <c:pt idx="16705" formatCode="General">
                  <c:v>5.5584899999999997E-4</c:v>
                </c:pt>
                <c:pt idx="16706" formatCode="General">
                  <c:v>5.5586800000000005E-4</c:v>
                </c:pt>
                <c:pt idx="16707" formatCode="General">
                  <c:v>5.5588800000000004E-4</c:v>
                </c:pt>
                <c:pt idx="16708" formatCode="General">
                  <c:v>5.55906E-4</c:v>
                </c:pt>
                <c:pt idx="16709" formatCode="General">
                  <c:v>5.5593000000000005E-4</c:v>
                </c:pt>
                <c:pt idx="16710" formatCode="General">
                  <c:v>5.5595500000000001E-4</c:v>
                </c:pt>
                <c:pt idx="16711" formatCode="General">
                  <c:v>5.5597899999999996E-4</c:v>
                </c:pt>
                <c:pt idx="16712" formatCode="General">
                  <c:v>5.5600300000000001E-4</c:v>
                </c:pt>
                <c:pt idx="16713" formatCode="General">
                  <c:v>5.5602799999999997E-4</c:v>
                </c:pt>
                <c:pt idx="16714" formatCode="General">
                  <c:v>5.5605200000000002E-4</c:v>
                </c:pt>
                <c:pt idx="16715" formatCode="General">
                  <c:v>5.5607599999999997E-4</c:v>
                </c:pt>
                <c:pt idx="16716" formatCode="General">
                  <c:v>5.5610800000000004E-4</c:v>
                </c:pt>
                <c:pt idx="16717" formatCode="General">
                  <c:v>5.5613899999999998E-4</c:v>
                </c:pt>
                <c:pt idx="16718" formatCode="General">
                  <c:v>5.5616900000000002E-4</c:v>
                </c:pt>
                <c:pt idx="16719" formatCode="General">
                  <c:v>5.5621000000000002E-4</c:v>
                </c:pt>
                <c:pt idx="16720" formatCode="General">
                  <c:v>5.5625E-4</c:v>
                </c:pt>
                <c:pt idx="16721" formatCode="General">
                  <c:v>5.5630700000000003E-4</c:v>
                </c:pt>
                <c:pt idx="16722" formatCode="General">
                  <c:v>5.5644699999999995E-4</c:v>
                </c:pt>
                <c:pt idx="16723" formatCode="General">
                  <c:v>5.56498E-4</c:v>
                </c:pt>
                <c:pt idx="16724" formatCode="General">
                  <c:v>5.5654399999999996E-4</c:v>
                </c:pt>
                <c:pt idx="16725" formatCode="General">
                  <c:v>5.5658599999999997E-4</c:v>
                </c:pt>
                <c:pt idx="16726" formatCode="General">
                  <c:v>5.5662500000000005E-4</c:v>
                </c:pt>
                <c:pt idx="16727" formatCode="General">
                  <c:v>5.5666699999999995E-4</c:v>
                </c:pt>
                <c:pt idx="16728" formatCode="General">
                  <c:v>5.5670000000000003E-4</c:v>
                </c:pt>
                <c:pt idx="16729" formatCode="General">
                  <c:v>5.5673500000000004E-4</c:v>
                </c:pt>
                <c:pt idx="16730" formatCode="General">
                  <c:v>5.5676599999999999E-4</c:v>
                </c:pt>
                <c:pt idx="16731" formatCode="General">
                  <c:v>5.5679899999999997E-4</c:v>
                </c:pt>
                <c:pt idx="16732" formatCode="General">
                  <c:v>5.5682799999999999E-4</c:v>
                </c:pt>
                <c:pt idx="16733" formatCode="General">
                  <c:v>5.5686500000000003E-4</c:v>
                </c:pt>
                <c:pt idx="16734" formatCode="General">
                  <c:v>5.5690399999999999E-4</c:v>
                </c:pt>
                <c:pt idx="16735" formatCode="General">
                  <c:v>5.5694200000000005E-4</c:v>
                </c:pt>
                <c:pt idx="16736" formatCode="General">
                  <c:v>5.5698399999999995E-4</c:v>
                </c:pt>
                <c:pt idx="16737" formatCode="General">
                  <c:v>5.5702200000000001E-4</c:v>
                </c:pt>
                <c:pt idx="16738" formatCode="General">
                  <c:v>5.5706500000000003E-4</c:v>
                </c:pt>
                <c:pt idx="16739" formatCode="General">
                  <c:v>5.5711599999999997E-4</c:v>
                </c:pt>
                <c:pt idx="16740" formatCode="General">
                  <c:v>5.5717699999999995E-4</c:v>
                </c:pt>
                <c:pt idx="16741" formatCode="General">
                  <c:v>5.5730600000000003E-4</c:v>
                </c:pt>
                <c:pt idx="16742" formatCode="General">
                  <c:v>5.5734999999999997E-4</c:v>
                </c:pt>
                <c:pt idx="16743" formatCode="General">
                  <c:v>5.5739899999999998E-4</c:v>
                </c:pt>
                <c:pt idx="16744" formatCode="General">
                  <c:v>5.5743899999999996E-4</c:v>
                </c:pt>
                <c:pt idx="16745" formatCode="General">
                  <c:v>5.5747299999999995E-4</c:v>
                </c:pt>
                <c:pt idx="16746" formatCode="General">
                  <c:v>5.5750400000000001E-4</c:v>
                </c:pt>
                <c:pt idx="16747" formatCode="General">
                  <c:v>5.5753400000000005E-4</c:v>
                </c:pt>
                <c:pt idx="16748" formatCode="General">
                  <c:v>5.5756399999999998E-4</c:v>
                </c:pt>
                <c:pt idx="16749" formatCode="General">
                  <c:v>5.5759500000000003E-4</c:v>
                </c:pt>
                <c:pt idx="16750" formatCode="General">
                  <c:v>5.5761500000000002E-4</c:v>
                </c:pt>
                <c:pt idx="16751" formatCode="General">
                  <c:v>5.5763799999999995E-4</c:v>
                </c:pt>
                <c:pt idx="16752" formatCode="General">
                  <c:v>5.5766300000000002E-4</c:v>
                </c:pt>
                <c:pt idx="16753" formatCode="General">
                  <c:v>5.5768799999999998E-4</c:v>
                </c:pt>
                <c:pt idx="16754" formatCode="General">
                  <c:v>5.5771399999999995E-4</c:v>
                </c:pt>
                <c:pt idx="16755" formatCode="General">
                  <c:v>5.5773200000000002E-4</c:v>
                </c:pt>
                <c:pt idx="16756" formatCode="General">
                  <c:v>5.5775099999999999E-4</c:v>
                </c:pt>
                <c:pt idx="16757" formatCode="General">
                  <c:v>5.5776999999999997E-4</c:v>
                </c:pt>
                <c:pt idx="16758" formatCode="General">
                  <c:v>5.5778900000000005E-4</c:v>
                </c:pt>
                <c:pt idx="16759" formatCode="General">
                  <c:v>5.5780800000000002E-4</c:v>
                </c:pt>
                <c:pt idx="16760" formatCode="General">
                  <c:v>5.57827E-4</c:v>
                </c:pt>
                <c:pt idx="16761" formatCode="General">
                  <c:v>5.5784400000000005E-4</c:v>
                </c:pt>
                <c:pt idx="16762" formatCode="General">
                  <c:v>5.5786099999999999E-4</c:v>
                </c:pt>
                <c:pt idx="16763" formatCode="General">
                  <c:v>5.5787700000000003E-4</c:v>
                </c:pt>
                <c:pt idx="16764" formatCode="General">
                  <c:v>5.5789399999999997E-4</c:v>
                </c:pt>
                <c:pt idx="16765" formatCode="General">
                  <c:v>5.5791100000000002E-4</c:v>
                </c:pt>
                <c:pt idx="16766" formatCode="General">
                  <c:v>5.5792700000000005E-4</c:v>
                </c:pt>
                <c:pt idx="16767" formatCode="General">
                  <c:v>5.57944E-4</c:v>
                </c:pt>
                <c:pt idx="16768" formatCode="General">
                  <c:v>5.5796100000000005E-4</c:v>
                </c:pt>
                <c:pt idx="16769" formatCode="General">
                  <c:v>5.5797699999999997E-4</c:v>
                </c:pt>
                <c:pt idx="16770" formatCode="General">
                  <c:v>5.5799400000000002E-4</c:v>
                </c:pt>
                <c:pt idx="16771" formatCode="General">
                  <c:v>5.5801099999999997E-4</c:v>
                </c:pt>
                <c:pt idx="16772" formatCode="General">
                  <c:v>5.58027E-4</c:v>
                </c:pt>
                <c:pt idx="16773" formatCode="General">
                  <c:v>5.5805299999999998E-4</c:v>
                </c:pt>
                <c:pt idx="16774" formatCode="General">
                  <c:v>5.5807800000000005E-4</c:v>
                </c:pt>
                <c:pt idx="16775" formatCode="General">
                  <c:v>5.5809399999999997E-4</c:v>
                </c:pt>
                <c:pt idx="16776" formatCode="General">
                  <c:v>5.5811700000000001E-4</c:v>
                </c:pt>
                <c:pt idx="16777" formatCode="General">
                  <c:v>5.5814000000000005E-4</c:v>
                </c:pt>
                <c:pt idx="16778" formatCode="General">
                  <c:v>5.5816199999999996E-4</c:v>
                </c:pt>
                <c:pt idx="16779" formatCode="General">
                  <c:v>5.58185E-4</c:v>
                </c:pt>
                <c:pt idx="16780" formatCode="General">
                  <c:v>5.5820800000000003E-4</c:v>
                </c:pt>
                <c:pt idx="16781" formatCode="General">
                  <c:v>5.5823099999999996E-4</c:v>
                </c:pt>
                <c:pt idx="16782" formatCode="General">
                  <c:v>5.5825299999999998E-4</c:v>
                </c:pt>
                <c:pt idx="16783" formatCode="General">
                  <c:v>5.5827600000000002E-4</c:v>
                </c:pt>
                <c:pt idx="16784" formatCode="General">
                  <c:v>5.5829899999999995E-4</c:v>
                </c:pt>
                <c:pt idx="16785" formatCode="General">
                  <c:v>5.5832199999999998E-4</c:v>
                </c:pt>
                <c:pt idx="16786" formatCode="General">
                  <c:v>5.5835599999999998E-4</c:v>
                </c:pt>
                <c:pt idx="16787" formatCode="General">
                  <c:v>5.5838999999999997E-4</c:v>
                </c:pt>
                <c:pt idx="16788" formatCode="General">
                  <c:v>5.5842399999999996E-4</c:v>
                </c:pt>
                <c:pt idx="16789" formatCode="General">
                  <c:v>5.5845799999999996E-4</c:v>
                </c:pt>
                <c:pt idx="16790" formatCode="General">
                  <c:v>5.5849999999999997E-4</c:v>
                </c:pt>
                <c:pt idx="16791" formatCode="General">
                  <c:v>5.5854199999999998E-4</c:v>
                </c:pt>
                <c:pt idx="16792" formatCode="General">
                  <c:v>5.5858299999999997E-4</c:v>
                </c:pt>
                <c:pt idx="16793" formatCode="General">
                  <c:v>5.5862499999999999E-4</c:v>
                </c:pt>
                <c:pt idx="16794" formatCode="General">
                  <c:v>5.58667E-4</c:v>
                </c:pt>
                <c:pt idx="16795" formatCode="General">
                  <c:v>5.5870900000000001E-4</c:v>
                </c:pt>
                <c:pt idx="16796" formatCode="General">
                  <c:v>5.5876400000000001E-4</c:v>
                </c:pt>
                <c:pt idx="16797" formatCode="General">
                  <c:v>5.5882000000000002E-4</c:v>
                </c:pt>
                <c:pt idx="16798" formatCode="General">
                  <c:v>5.5887500000000002E-4</c:v>
                </c:pt>
                <c:pt idx="16799" formatCode="General">
                  <c:v>5.5892799999999999E-4</c:v>
                </c:pt>
                <c:pt idx="16800" formatCode="General">
                  <c:v>5.5900399999999999E-4</c:v>
                </c:pt>
                <c:pt idx="16801" formatCode="General">
                  <c:v>5.5907999999999999E-4</c:v>
                </c:pt>
                <c:pt idx="16802" formatCode="General">
                  <c:v>5.59156E-4</c:v>
                </c:pt>
                <c:pt idx="16803" formatCode="General">
                  <c:v>5.59232E-4</c:v>
                </c:pt>
                <c:pt idx="16804" formatCode="General">
                  <c:v>5.5930800000000001E-4</c:v>
                </c:pt>
                <c:pt idx="16805" formatCode="General">
                  <c:v>5.5938299999999999E-4</c:v>
                </c:pt>
                <c:pt idx="16806" formatCode="General">
                  <c:v>5.59459E-4</c:v>
                </c:pt>
                <c:pt idx="16807" formatCode="General">
                  <c:v>5.5955999999999996E-4</c:v>
                </c:pt>
                <c:pt idx="16808" formatCode="General">
                  <c:v>5.5966100000000003E-4</c:v>
                </c:pt>
                <c:pt idx="16809" formatCode="General">
                  <c:v>5.5976599999999995E-4</c:v>
                </c:pt>
                <c:pt idx="16810" formatCode="General">
                  <c:v>5.5987599999999995E-4</c:v>
                </c:pt>
                <c:pt idx="16811" formatCode="General">
                  <c:v>5.5998400000000002E-4</c:v>
                </c:pt>
                <c:pt idx="16812" formatCode="General">
                  <c:v>5.6009300000000001E-4</c:v>
                </c:pt>
                <c:pt idx="16813" formatCode="General">
                  <c:v>5.60148E-4</c:v>
                </c:pt>
                <c:pt idx="16814" formatCode="General">
                  <c:v>5.6023300000000004E-4</c:v>
                </c:pt>
                <c:pt idx="16815" formatCode="General">
                  <c:v>5.6031799999999997E-4</c:v>
                </c:pt>
                <c:pt idx="16816" formatCode="General">
                  <c:v>5.6040300000000001E-4</c:v>
                </c:pt>
                <c:pt idx="16817" formatCode="General">
                  <c:v>5.6048800000000005E-4</c:v>
                </c:pt>
                <c:pt idx="16818" formatCode="General">
                  <c:v>5.6057299999999997E-4</c:v>
                </c:pt>
                <c:pt idx="16819" formatCode="General">
                  <c:v>5.6065800000000001E-4</c:v>
                </c:pt>
                <c:pt idx="16820" formatCode="General">
                  <c:v>5.6072200000000004E-4</c:v>
                </c:pt>
                <c:pt idx="16821" formatCode="General">
                  <c:v>5.6078599999999997E-4</c:v>
                </c:pt>
                <c:pt idx="16822" formatCode="General">
                  <c:v>5.6084500000000003E-4</c:v>
                </c:pt>
                <c:pt idx="16823" formatCode="General">
                  <c:v>5.6089599999999996E-4</c:v>
                </c:pt>
                <c:pt idx="16824" formatCode="General">
                  <c:v>5.6094700000000001E-4</c:v>
                </c:pt>
                <c:pt idx="16825" formatCode="General">
                  <c:v>5.6099800000000005E-4</c:v>
                </c:pt>
                <c:pt idx="16826" formatCode="General">
                  <c:v>5.6104899999999999E-4</c:v>
                </c:pt>
                <c:pt idx="16827" formatCode="General">
                  <c:v>5.6108299999999998E-4</c:v>
                </c:pt>
                <c:pt idx="16828" formatCode="General">
                  <c:v>5.6111699999999997E-4</c:v>
                </c:pt>
                <c:pt idx="16829" formatCode="General">
                  <c:v>5.6115099999999997E-4</c:v>
                </c:pt>
                <c:pt idx="16830" formatCode="General">
                  <c:v>5.6118499999999996E-4</c:v>
                </c:pt>
                <c:pt idx="16831" formatCode="General">
                  <c:v>5.6121899999999995E-4</c:v>
                </c:pt>
                <c:pt idx="16832" formatCode="General">
                  <c:v>5.6125299999999995E-4</c:v>
                </c:pt>
                <c:pt idx="16833" formatCode="General">
                  <c:v>5.6127800000000002E-4</c:v>
                </c:pt>
                <c:pt idx="16834" formatCode="General">
                  <c:v>5.6130399999999999E-4</c:v>
                </c:pt>
                <c:pt idx="16835" formatCode="General">
                  <c:v>5.6132999999999997E-4</c:v>
                </c:pt>
                <c:pt idx="16836" formatCode="General">
                  <c:v>5.6135500000000004E-4</c:v>
                </c:pt>
                <c:pt idx="16837" formatCode="General">
                  <c:v>5.6138300000000004E-4</c:v>
                </c:pt>
                <c:pt idx="16838" formatCode="General">
                  <c:v>5.6140400000000005E-4</c:v>
                </c:pt>
                <c:pt idx="16839" formatCode="General">
                  <c:v>5.6142500000000005E-4</c:v>
                </c:pt>
                <c:pt idx="16840" formatCode="General">
                  <c:v>5.6144599999999995E-4</c:v>
                </c:pt>
                <c:pt idx="16841" formatCode="General">
                  <c:v>5.6146799999999997E-4</c:v>
                </c:pt>
                <c:pt idx="16842" formatCode="General">
                  <c:v>5.6148899999999998E-4</c:v>
                </c:pt>
                <c:pt idx="16843" formatCode="General">
                  <c:v>5.6150999999999998E-4</c:v>
                </c:pt>
                <c:pt idx="16844" formatCode="General">
                  <c:v>5.6153099999999999E-4</c:v>
                </c:pt>
                <c:pt idx="16845" formatCode="General">
                  <c:v>5.6155300000000001E-4</c:v>
                </c:pt>
                <c:pt idx="16846" formatCode="General">
                  <c:v>5.6157400000000001E-4</c:v>
                </c:pt>
                <c:pt idx="16847" formatCode="General">
                  <c:v>5.6159500000000002E-4</c:v>
                </c:pt>
                <c:pt idx="16848" formatCode="General">
                  <c:v>5.6161600000000002E-4</c:v>
                </c:pt>
                <c:pt idx="16849" formatCode="General">
                  <c:v>5.6163800000000005E-4</c:v>
                </c:pt>
                <c:pt idx="16850" formatCode="General">
                  <c:v>5.6165900000000005E-4</c:v>
                </c:pt>
                <c:pt idx="16851" formatCode="General">
                  <c:v>5.6167999999999995E-4</c:v>
                </c:pt>
                <c:pt idx="16852" formatCode="General">
                  <c:v>5.6170099999999995E-4</c:v>
                </c:pt>
                <c:pt idx="16853" formatCode="General">
                  <c:v>5.6172000000000004E-4</c:v>
                </c:pt>
                <c:pt idx="16854" formatCode="General">
                  <c:v>5.6174299999999996E-4</c:v>
                </c:pt>
                <c:pt idx="16855" formatCode="General">
                  <c:v>5.61766E-4</c:v>
                </c:pt>
                <c:pt idx="16856" formatCode="General">
                  <c:v>5.6178900000000004E-4</c:v>
                </c:pt>
                <c:pt idx="16857" formatCode="General">
                  <c:v>5.6181099999999995E-4</c:v>
                </c:pt>
                <c:pt idx="16858" formatCode="General">
                  <c:v>5.6183399999999999E-4</c:v>
                </c:pt>
                <c:pt idx="16859" formatCode="General">
                  <c:v>5.6185700000000002E-4</c:v>
                </c:pt>
                <c:pt idx="16860" formatCode="General">
                  <c:v>5.6187999999999995E-4</c:v>
                </c:pt>
                <c:pt idx="16861" formatCode="General">
                  <c:v>5.6190299999999999E-4</c:v>
                </c:pt>
                <c:pt idx="16862" formatCode="General">
                  <c:v>5.6192600000000003E-4</c:v>
                </c:pt>
                <c:pt idx="16863" formatCode="General">
                  <c:v>5.6194899999999996E-4</c:v>
                </c:pt>
                <c:pt idx="16864" formatCode="General">
                  <c:v>5.6196800000000004E-4</c:v>
                </c:pt>
                <c:pt idx="16865" formatCode="General">
                  <c:v>5.6198999999999995E-4</c:v>
                </c:pt>
                <c:pt idx="16866" formatCode="General">
                  <c:v>5.6201199999999997E-4</c:v>
                </c:pt>
                <c:pt idx="16867" formatCode="General">
                  <c:v>5.6203399999999999E-4</c:v>
                </c:pt>
                <c:pt idx="16868" formatCode="General">
                  <c:v>5.6205600000000001E-4</c:v>
                </c:pt>
                <c:pt idx="16869" formatCode="General">
                  <c:v>5.6208899999999999E-4</c:v>
                </c:pt>
                <c:pt idx="16870" formatCode="General">
                  <c:v>5.6212299999999998E-4</c:v>
                </c:pt>
                <c:pt idx="16871" formatCode="General">
                  <c:v>5.6215900000000001E-4</c:v>
                </c:pt>
                <c:pt idx="16872" formatCode="General">
                  <c:v>5.62193E-4</c:v>
                </c:pt>
                <c:pt idx="16873" formatCode="General">
                  <c:v>5.6223600000000003E-4</c:v>
                </c:pt>
                <c:pt idx="16874" formatCode="General">
                  <c:v>5.6228300000000001E-4</c:v>
                </c:pt>
                <c:pt idx="16875" formatCode="General">
                  <c:v>5.6237799999999999E-4</c:v>
                </c:pt>
                <c:pt idx="16876" formatCode="General">
                  <c:v>5.6244499999999996E-4</c:v>
                </c:pt>
                <c:pt idx="16877" formatCode="General">
                  <c:v>5.6249700000000002E-4</c:v>
                </c:pt>
                <c:pt idx="16878" formatCode="General">
                  <c:v>5.6254199999999997E-4</c:v>
                </c:pt>
                <c:pt idx="16879" formatCode="General">
                  <c:v>5.6258199999999995E-4</c:v>
                </c:pt>
                <c:pt idx="16880" formatCode="General">
                  <c:v>5.6261899999999999E-4</c:v>
                </c:pt>
                <c:pt idx="16881" formatCode="General">
                  <c:v>5.6265000000000004E-4</c:v>
                </c:pt>
                <c:pt idx="16882" formatCode="General">
                  <c:v>5.6268300000000002E-4</c:v>
                </c:pt>
                <c:pt idx="16883" formatCode="General">
                  <c:v>5.6272400000000001E-4</c:v>
                </c:pt>
                <c:pt idx="16884" formatCode="General">
                  <c:v>5.6275599999999998E-4</c:v>
                </c:pt>
                <c:pt idx="16885" formatCode="General">
                  <c:v>5.6279400000000003E-4</c:v>
                </c:pt>
                <c:pt idx="16886" formatCode="General">
                  <c:v>5.6280000000000002E-4</c:v>
                </c:pt>
                <c:pt idx="16887" formatCode="General">
                  <c:v>5.6283699999999995E-4</c:v>
                </c:pt>
                <c:pt idx="16888" formatCode="General">
                  <c:v>5.6287100000000005E-4</c:v>
                </c:pt>
                <c:pt idx="16889" formatCode="General">
                  <c:v>5.6290300000000001E-4</c:v>
                </c:pt>
                <c:pt idx="16890" formatCode="General">
                  <c:v>5.6293900000000004E-4</c:v>
                </c:pt>
                <c:pt idx="16891" formatCode="General">
                  <c:v>5.6297900000000002E-4</c:v>
                </c:pt>
                <c:pt idx="16892" formatCode="General">
                  <c:v>5.6301500000000004E-4</c:v>
                </c:pt>
                <c:pt idx="16893" formatCode="General">
                  <c:v>5.6305600000000004E-4</c:v>
                </c:pt>
                <c:pt idx="16894" formatCode="General">
                  <c:v>5.6310400000000004E-4</c:v>
                </c:pt>
                <c:pt idx="16895" formatCode="General">
                  <c:v>5.63164E-4</c:v>
                </c:pt>
                <c:pt idx="16896" formatCode="General">
                  <c:v>5.6331700000000003E-4</c:v>
                </c:pt>
                <c:pt idx="16897" formatCode="General">
                  <c:v>5.6336799999999996E-4</c:v>
                </c:pt>
                <c:pt idx="16898" formatCode="General">
                  <c:v>5.6340999999999997E-4</c:v>
                </c:pt>
                <c:pt idx="16899" formatCode="General">
                  <c:v>5.6344399999999997E-4</c:v>
                </c:pt>
                <c:pt idx="16900" formatCode="General">
                  <c:v>5.6347299999999999E-4</c:v>
                </c:pt>
                <c:pt idx="16901" formatCode="General">
                  <c:v>5.6350400000000004E-4</c:v>
                </c:pt>
                <c:pt idx="16902" formatCode="General">
                  <c:v>5.6353399999999998E-4</c:v>
                </c:pt>
                <c:pt idx="16903" formatCode="General">
                  <c:v>5.6356500000000003E-4</c:v>
                </c:pt>
                <c:pt idx="16904" formatCode="General">
                  <c:v>5.6358500000000002E-4</c:v>
                </c:pt>
                <c:pt idx="16905" formatCode="General">
                  <c:v>5.6360600000000002E-4</c:v>
                </c:pt>
                <c:pt idx="16906" formatCode="General">
                  <c:v>5.6363099999999998E-4</c:v>
                </c:pt>
                <c:pt idx="16907" formatCode="General">
                  <c:v>5.6365300000000001E-4</c:v>
                </c:pt>
                <c:pt idx="16908" formatCode="General">
                  <c:v>5.6367500000000003E-4</c:v>
                </c:pt>
                <c:pt idx="16909" formatCode="General">
                  <c:v>5.6369799999999996E-4</c:v>
                </c:pt>
                <c:pt idx="16910" formatCode="General">
                  <c:v>5.6371999999999998E-4</c:v>
                </c:pt>
                <c:pt idx="16911" formatCode="General">
                  <c:v>5.63742E-4</c:v>
                </c:pt>
                <c:pt idx="16912" formatCode="General">
                  <c:v>5.6376500000000003E-4</c:v>
                </c:pt>
                <c:pt idx="16913" formatCode="General">
                  <c:v>5.6378699999999995E-4</c:v>
                </c:pt>
                <c:pt idx="16914" formatCode="General">
                  <c:v>5.6380899999999997E-4</c:v>
                </c:pt>
                <c:pt idx="16915" formatCode="General">
                  <c:v>5.6383200000000001E-4</c:v>
                </c:pt>
                <c:pt idx="16916" formatCode="General">
                  <c:v>5.6385400000000003E-4</c:v>
                </c:pt>
                <c:pt idx="16917" formatCode="General">
                  <c:v>5.63873E-4</c:v>
                </c:pt>
                <c:pt idx="16918" formatCode="General">
                  <c:v>5.6389199999999997E-4</c:v>
                </c:pt>
                <c:pt idx="16919" formatCode="General">
                  <c:v>5.6391099999999995E-4</c:v>
                </c:pt>
                <c:pt idx="16920" formatCode="General">
                  <c:v>5.6393000000000003E-4</c:v>
                </c:pt>
                <c:pt idx="16921" formatCode="General">
                  <c:v>5.6395000000000002E-4</c:v>
                </c:pt>
                <c:pt idx="16922" formatCode="General">
                  <c:v>5.6396899999999999E-4</c:v>
                </c:pt>
                <c:pt idx="16923" formatCode="General">
                  <c:v>5.6398799999999997E-4</c:v>
                </c:pt>
                <c:pt idx="16924" formatCode="General">
                  <c:v>5.6400700000000005E-4</c:v>
                </c:pt>
                <c:pt idx="16925" formatCode="General">
                  <c:v>5.6402600000000002E-4</c:v>
                </c:pt>
                <c:pt idx="16926" formatCode="General">
                  <c:v>5.64045E-4</c:v>
                </c:pt>
                <c:pt idx="16927" formatCode="General">
                  <c:v>5.6406399999999997E-4</c:v>
                </c:pt>
                <c:pt idx="16928" formatCode="General">
                  <c:v>5.6408399999999996E-4</c:v>
                </c:pt>
                <c:pt idx="16929" formatCode="General">
                  <c:v>5.6410300000000004E-4</c:v>
                </c:pt>
                <c:pt idx="16930" formatCode="General">
                  <c:v>5.6412200000000002E-4</c:v>
                </c:pt>
                <c:pt idx="16931" formatCode="General">
                  <c:v>5.6414099999999999E-4</c:v>
                </c:pt>
                <c:pt idx="16932" formatCode="General">
                  <c:v>5.6415999999999997E-4</c:v>
                </c:pt>
                <c:pt idx="16933" formatCode="General">
                  <c:v>5.6418500000000003E-4</c:v>
                </c:pt>
                <c:pt idx="16934" formatCode="General">
                  <c:v>5.6421100000000001E-4</c:v>
                </c:pt>
                <c:pt idx="16935" formatCode="General">
                  <c:v>5.6423599999999997E-4</c:v>
                </c:pt>
                <c:pt idx="16936" formatCode="General">
                  <c:v>5.6426200000000005E-4</c:v>
                </c:pt>
                <c:pt idx="16937" formatCode="General">
                  <c:v>5.6428700000000001E-4</c:v>
                </c:pt>
                <c:pt idx="16938" formatCode="General">
                  <c:v>5.6431299999999999E-4</c:v>
                </c:pt>
                <c:pt idx="16939" formatCode="General">
                  <c:v>5.6433899999999996E-4</c:v>
                </c:pt>
                <c:pt idx="16940" formatCode="General">
                  <c:v>5.6436400000000003E-4</c:v>
                </c:pt>
                <c:pt idx="16941" formatCode="General">
                  <c:v>5.6439000000000001E-4</c:v>
                </c:pt>
                <c:pt idx="16942" formatCode="General">
                  <c:v>5.6442799999999996E-4</c:v>
                </c:pt>
                <c:pt idx="16943" formatCode="General">
                  <c:v>5.6446600000000001E-4</c:v>
                </c:pt>
                <c:pt idx="16944" formatCode="General">
                  <c:v>5.6450399999999996E-4</c:v>
                </c:pt>
                <c:pt idx="16945" formatCode="General">
                  <c:v>5.6454200000000002E-4</c:v>
                </c:pt>
                <c:pt idx="16946" formatCode="General">
                  <c:v>5.64589E-4</c:v>
                </c:pt>
                <c:pt idx="16947" formatCode="General">
                  <c:v>5.6463200000000002E-4</c:v>
                </c:pt>
                <c:pt idx="16948" formatCode="General">
                  <c:v>5.6467400000000004E-4</c:v>
                </c:pt>
                <c:pt idx="16949" formatCode="General">
                  <c:v>5.6471699999999995E-4</c:v>
                </c:pt>
                <c:pt idx="16950" formatCode="General">
                  <c:v>5.6477999999999997E-4</c:v>
                </c:pt>
                <c:pt idx="16951" formatCode="General">
                  <c:v>5.64844E-4</c:v>
                </c:pt>
                <c:pt idx="16952" formatCode="General">
                  <c:v>5.6490800000000003E-4</c:v>
                </c:pt>
                <c:pt idx="16953" formatCode="General">
                  <c:v>5.6497199999999996E-4</c:v>
                </c:pt>
                <c:pt idx="16954" formatCode="General">
                  <c:v>5.6503599999999999E-4</c:v>
                </c:pt>
                <c:pt idx="16955" formatCode="General">
                  <c:v>5.6512000000000001E-4</c:v>
                </c:pt>
                <c:pt idx="16956" formatCode="General">
                  <c:v>5.6520599999999995E-4</c:v>
                </c:pt>
                <c:pt idx="16957" formatCode="General">
                  <c:v>5.6528199999999996E-4</c:v>
                </c:pt>
                <c:pt idx="16958" formatCode="General">
                  <c:v>5.6538400000000005E-4</c:v>
                </c:pt>
                <c:pt idx="16959" formatCode="General">
                  <c:v>5.6548600000000003E-4</c:v>
                </c:pt>
                <c:pt idx="16960" formatCode="General">
                  <c:v>5.6558800000000001E-4</c:v>
                </c:pt>
                <c:pt idx="16961" formatCode="General">
                  <c:v>5.6568999999999999E-4</c:v>
                </c:pt>
                <c:pt idx="16962" formatCode="General">
                  <c:v>5.6579199999999997E-4</c:v>
                </c:pt>
                <c:pt idx="16963" formatCode="General">
                  <c:v>5.6592800000000005E-4</c:v>
                </c:pt>
                <c:pt idx="16964" formatCode="General">
                  <c:v>5.6606400000000002E-4</c:v>
                </c:pt>
                <c:pt idx="16965" formatCode="General">
                  <c:v>5.6619999999999999E-4</c:v>
                </c:pt>
                <c:pt idx="16966" formatCode="General">
                  <c:v>5.66366E-4</c:v>
                </c:pt>
                <c:pt idx="16967" formatCode="General">
                  <c:v>5.6642800000000001E-4</c:v>
                </c:pt>
                <c:pt idx="16968" formatCode="General">
                  <c:v>5.6659099999999997E-4</c:v>
                </c:pt>
                <c:pt idx="16969" formatCode="General">
                  <c:v>5.6672099999999996E-4</c:v>
                </c:pt>
                <c:pt idx="16970" formatCode="General">
                  <c:v>5.6685100000000005E-4</c:v>
                </c:pt>
                <c:pt idx="16971" formatCode="General">
                  <c:v>5.6698100000000004E-4</c:v>
                </c:pt>
                <c:pt idx="16972" formatCode="General">
                  <c:v>5.6711100000000003E-4</c:v>
                </c:pt>
                <c:pt idx="16973" formatCode="General">
                  <c:v>5.6724100000000001E-4</c:v>
                </c:pt>
                <c:pt idx="16974" formatCode="General">
                  <c:v>5.67371E-4</c:v>
                </c:pt>
                <c:pt idx="16975" formatCode="General">
                  <c:v>5.6749800000000005E-4</c:v>
                </c:pt>
                <c:pt idx="16976" formatCode="General">
                  <c:v>5.6762200000000005E-4</c:v>
                </c:pt>
                <c:pt idx="16977" formatCode="General">
                  <c:v>5.6774600000000005E-4</c:v>
                </c:pt>
                <c:pt idx="16978" formatCode="General">
                  <c:v>5.6787000000000005E-4</c:v>
                </c:pt>
                <c:pt idx="16979" formatCode="General">
                  <c:v>5.6799400000000005E-4</c:v>
                </c:pt>
                <c:pt idx="16980" formatCode="General">
                  <c:v>5.6811800000000005E-4</c:v>
                </c:pt>
                <c:pt idx="16981" formatCode="General">
                  <c:v>5.6824200000000005E-4</c:v>
                </c:pt>
                <c:pt idx="16982" formatCode="General">
                  <c:v>5.68335E-4</c:v>
                </c:pt>
                <c:pt idx="16983" formatCode="General">
                  <c:v>5.6842800000000005E-4</c:v>
                </c:pt>
                <c:pt idx="16984" formatCode="General">
                  <c:v>5.6851999999999998E-4</c:v>
                </c:pt>
                <c:pt idx="16985" formatCode="General">
                  <c:v>5.6861300000000004E-4</c:v>
                </c:pt>
                <c:pt idx="16986" formatCode="General">
                  <c:v>5.6870599999999999E-4</c:v>
                </c:pt>
                <c:pt idx="16987" formatCode="General">
                  <c:v>5.6879900000000004E-4</c:v>
                </c:pt>
                <c:pt idx="16988" formatCode="General">
                  <c:v>5.6889199999999999E-4</c:v>
                </c:pt>
                <c:pt idx="16989" formatCode="General">
                  <c:v>5.6896200000000001E-4</c:v>
                </c:pt>
                <c:pt idx="16990" formatCode="General">
                  <c:v>5.6903200000000002E-4</c:v>
                </c:pt>
                <c:pt idx="16991" formatCode="General">
                  <c:v>5.6910100000000003E-4</c:v>
                </c:pt>
                <c:pt idx="16992" formatCode="General">
                  <c:v>5.6917100000000004E-4</c:v>
                </c:pt>
                <c:pt idx="16993" formatCode="General">
                  <c:v>5.6923300000000004E-4</c:v>
                </c:pt>
                <c:pt idx="16994" formatCode="General">
                  <c:v>5.6929500000000004E-4</c:v>
                </c:pt>
                <c:pt idx="16995" formatCode="General">
                  <c:v>5.6935700000000004E-4</c:v>
                </c:pt>
                <c:pt idx="16996" formatCode="General">
                  <c:v>5.6941900000000004E-4</c:v>
                </c:pt>
                <c:pt idx="16997" formatCode="General">
                  <c:v>5.6948100000000005E-4</c:v>
                </c:pt>
                <c:pt idx="16998" formatCode="General">
                  <c:v>5.6952700000000001E-4</c:v>
                </c:pt>
                <c:pt idx="16999" formatCode="General">
                  <c:v>5.6957399999999999E-4</c:v>
                </c:pt>
                <c:pt idx="17000" formatCode="General">
                  <c:v>5.6961999999999996E-4</c:v>
                </c:pt>
                <c:pt idx="17001" formatCode="General">
                  <c:v>5.6966600000000003E-4</c:v>
                </c:pt>
                <c:pt idx="17002" formatCode="General">
                  <c:v>5.6970399999999998E-4</c:v>
                </c:pt>
                <c:pt idx="17003" formatCode="General">
                  <c:v>5.6974100000000002E-4</c:v>
                </c:pt>
                <c:pt idx="17004" formatCode="General">
                  <c:v>5.6977799999999995E-4</c:v>
                </c:pt>
                <c:pt idx="17005" formatCode="General">
                  <c:v>5.6981499999999999E-4</c:v>
                </c:pt>
                <c:pt idx="17006" formatCode="General">
                  <c:v>5.6985200000000003E-4</c:v>
                </c:pt>
                <c:pt idx="17007" formatCode="General">
                  <c:v>5.6988899999999996E-4</c:v>
                </c:pt>
                <c:pt idx="17008" formatCode="General">
                  <c:v>5.6992700000000002E-4</c:v>
                </c:pt>
                <c:pt idx="17009" formatCode="General">
                  <c:v>5.6995099999999996E-4</c:v>
                </c:pt>
                <c:pt idx="17010" formatCode="General">
                  <c:v>5.6997600000000003E-4</c:v>
                </c:pt>
                <c:pt idx="17011" formatCode="General">
                  <c:v>5.7000099999999999E-4</c:v>
                </c:pt>
                <c:pt idx="17012" formatCode="General">
                  <c:v>5.7002599999999995E-4</c:v>
                </c:pt>
                <c:pt idx="17013" formatCode="General">
                  <c:v>5.7005000000000001E-4</c:v>
                </c:pt>
                <c:pt idx="17014" formatCode="General">
                  <c:v>5.7007200000000003E-4</c:v>
                </c:pt>
                <c:pt idx="17015" formatCode="General">
                  <c:v>5.7009900000000002E-4</c:v>
                </c:pt>
                <c:pt idx="17016" formatCode="General">
                  <c:v>5.7012600000000001E-4</c:v>
                </c:pt>
                <c:pt idx="17017" formatCode="General">
                  <c:v>5.70153E-4</c:v>
                </c:pt>
                <c:pt idx="17018" formatCode="General">
                  <c:v>5.7017999999999999E-4</c:v>
                </c:pt>
                <c:pt idx="17019" formatCode="General">
                  <c:v>5.7020699999999998E-4</c:v>
                </c:pt>
                <c:pt idx="17020" formatCode="General">
                  <c:v>5.7023399999999998E-4</c:v>
                </c:pt>
                <c:pt idx="17021" formatCode="General">
                  <c:v>5.7025200000000004E-4</c:v>
                </c:pt>
                <c:pt idx="17022" formatCode="General">
                  <c:v>5.7026899999999998E-4</c:v>
                </c:pt>
                <c:pt idx="17023" formatCode="General">
                  <c:v>5.7028700000000005E-4</c:v>
                </c:pt>
                <c:pt idx="17024" formatCode="General">
                  <c:v>5.7030500000000001E-4</c:v>
                </c:pt>
                <c:pt idx="17025" formatCode="General">
                  <c:v>5.7032299999999997E-4</c:v>
                </c:pt>
                <c:pt idx="17026" formatCode="General">
                  <c:v>5.7034100000000003E-4</c:v>
                </c:pt>
                <c:pt idx="17027" formatCode="General">
                  <c:v>5.7036499999999998E-4</c:v>
                </c:pt>
                <c:pt idx="17028" formatCode="General">
                  <c:v>5.70387E-4</c:v>
                </c:pt>
                <c:pt idx="17029" formatCode="General">
                  <c:v>5.7041000000000004E-4</c:v>
                </c:pt>
                <c:pt idx="17030" formatCode="General">
                  <c:v>5.7043199999999995E-4</c:v>
                </c:pt>
                <c:pt idx="17031" formatCode="General">
                  <c:v>5.7045399999999997E-4</c:v>
                </c:pt>
                <c:pt idx="17032" formatCode="General">
                  <c:v>5.7047700000000001E-4</c:v>
                </c:pt>
                <c:pt idx="17033" formatCode="General">
                  <c:v>5.7049900000000003E-4</c:v>
                </c:pt>
                <c:pt idx="17034" formatCode="General">
                  <c:v>5.7052100000000005E-4</c:v>
                </c:pt>
                <c:pt idx="17035" formatCode="General">
                  <c:v>5.7054399999999998E-4</c:v>
                </c:pt>
                <c:pt idx="17036" formatCode="General">
                  <c:v>5.70566E-4</c:v>
                </c:pt>
                <c:pt idx="17037" formatCode="General">
                  <c:v>5.7058800000000002E-4</c:v>
                </c:pt>
                <c:pt idx="17038" formatCode="General">
                  <c:v>5.7061000000000004E-4</c:v>
                </c:pt>
                <c:pt idx="17039" formatCode="General">
                  <c:v>5.7063299999999997E-4</c:v>
                </c:pt>
                <c:pt idx="17040" formatCode="General">
                  <c:v>5.7065499999999999E-4</c:v>
                </c:pt>
                <c:pt idx="17041" formatCode="General">
                  <c:v>5.7067700000000001E-4</c:v>
                </c:pt>
                <c:pt idx="17042" formatCode="General">
                  <c:v>5.7070000000000005E-4</c:v>
                </c:pt>
                <c:pt idx="17043" formatCode="General">
                  <c:v>5.7072199999999996E-4</c:v>
                </c:pt>
                <c:pt idx="17044" formatCode="General">
                  <c:v>5.7075500000000005E-4</c:v>
                </c:pt>
                <c:pt idx="17045" formatCode="General">
                  <c:v>5.7078499999999998E-4</c:v>
                </c:pt>
                <c:pt idx="17046" formatCode="General">
                  <c:v>5.7082200000000002E-4</c:v>
                </c:pt>
                <c:pt idx="17047" formatCode="General">
                  <c:v>5.7085899999999995E-4</c:v>
                </c:pt>
                <c:pt idx="17048" formatCode="General">
                  <c:v>5.7089700000000001E-4</c:v>
                </c:pt>
                <c:pt idx="17049" formatCode="General">
                  <c:v>5.7094299999999997E-4</c:v>
                </c:pt>
                <c:pt idx="17050" formatCode="General">
                  <c:v>5.7101099999999996E-4</c:v>
                </c:pt>
                <c:pt idx="17051" formatCode="General">
                  <c:v>5.71131E-4</c:v>
                </c:pt>
                <c:pt idx="17052" formatCode="General">
                  <c:v>5.7119099999999997E-4</c:v>
                </c:pt>
                <c:pt idx="17053" formatCode="General">
                  <c:v>5.7124400000000005E-4</c:v>
                </c:pt>
                <c:pt idx="17054" formatCode="General">
                  <c:v>5.7129000000000001E-4</c:v>
                </c:pt>
                <c:pt idx="17055" formatCode="General">
                  <c:v>5.7132999999999999E-4</c:v>
                </c:pt>
                <c:pt idx="17056" formatCode="General">
                  <c:v>5.71365E-4</c:v>
                </c:pt>
                <c:pt idx="17057" formatCode="General">
                  <c:v>5.7140499999999998E-4</c:v>
                </c:pt>
                <c:pt idx="17058" formatCode="General">
                  <c:v>5.7143899999999997E-4</c:v>
                </c:pt>
                <c:pt idx="17059" formatCode="General">
                  <c:v>5.7147000000000003E-4</c:v>
                </c:pt>
                <c:pt idx="17060" formatCode="General">
                  <c:v>5.7149999999999996E-4</c:v>
                </c:pt>
                <c:pt idx="17061" formatCode="General">
                  <c:v>5.7153800000000002E-4</c:v>
                </c:pt>
                <c:pt idx="17062" formatCode="General">
                  <c:v>5.7157499999999995E-4</c:v>
                </c:pt>
                <c:pt idx="17063" formatCode="General">
                  <c:v>5.7161099999999997E-4</c:v>
                </c:pt>
                <c:pt idx="17064" formatCode="General">
                  <c:v>5.71647E-4</c:v>
                </c:pt>
                <c:pt idx="17065" formatCode="General">
                  <c:v>5.7168200000000001E-4</c:v>
                </c:pt>
                <c:pt idx="17066" formatCode="General">
                  <c:v>5.7172400000000002E-4</c:v>
                </c:pt>
                <c:pt idx="17067" formatCode="General">
                  <c:v>5.7176999999999998E-4</c:v>
                </c:pt>
                <c:pt idx="17068" formatCode="General">
                  <c:v>5.7182100000000003E-4</c:v>
                </c:pt>
                <c:pt idx="17069" formatCode="General">
                  <c:v>5.71881E-4</c:v>
                </c:pt>
                <c:pt idx="17070" formatCode="General">
                  <c:v>5.7202000000000002E-4</c:v>
                </c:pt>
                <c:pt idx="17071" formatCode="General">
                  <c:v>5.7207999999999998E-4</c:v>
                </c:pt>
                <c:pt idx="17072" formatCode="General">
                  <c:v>5.7212400000000003E-4</c:v>
                </c:pt>
                <c:pt idx="17073" formatCode="General">
                  <c:v>5.7216400000000001E-4</c:v>
                </c:pt>
                <c:pt idx="17074" formatCode="General">
                  <c:v>5.7219400000000004E-4</c:v>
                </c:pt>
                <c:pt idx="17075" formatCode="General">
                  <c:v>5.7222399999999997E-4</c:v>
                </c:pt>
                <c:pt idx="17076" formatCode="General">
                  <c:v>5.72253E-4</c:v>
                </c:pt>
                <c:pt idx="17077" formatCode="General">
                  <c:v>5.7227799999999996E-4</c:v>
                </c:pt>
                <c:pt idx="17078" formatCode="General">
                  <c:v>5.7230300000000003E-4</c:v>
                </c:pt>
                <c:pt idx="17079" formatCode="General">
                  <c:v>5.7232799999999999E-4</c:v>
                </c:pt>
                <c:pt idx="17080" formatCode="General">
                  <c:v>5.7235200000000004E-4</c:v>
                </c:pt>
                <c:pt idx="17081" formatCode="General">
                  <c:v>5.72377E-4</c:v>
                </c:pt>
                <c:pt idx="17082" formatCode="General">
                  <c:v>5.7240199999999996E-4</c:v>
                </c:pt>
                <c:pt idx="17083" formatCode="General">
                  <c:v>5.7242700000000003E-4</c:v>
                </c:pt>
                <c:pt idx="17084" formatCode="General">
                  <c:v>5.7245099999999997E-4</c:v>
                </c:pt>
                <c:pt idx="17085" formatCode="General">
                  <c:v>5.7247699999999995E-4</c:v>
                </c:pt>
                <c:pt idx="17086" formatCode="General">
                  <c:v>5.7250300000000003E-4</c:v>
                </c:pt>
                <c:pt idx="17087" formatCode="General">
                  <c:v>5.7253000000000002E-4</c:v>
                </c:pt>
                <c:pt idx="17088" formatCode="General">
                  <c:v>5.72556E-4</c:v>
                </c:pt>
                <c:pt idx="17089" formatCode="General">
                  <c:v>5.7258199999999997E-4</c:v>
                </c:pt>
                <c:pt idx="17090" formatCode="General">
                  <c:v>5.7260799999999995E-4</c:v>
                </c:pt>
                <c:pt idx="17091" formatCode="General">
                  <c:v>5.7263400000000003E-4</c:v>
                </c:pt>
                <c:pt idx="17092" formatCode="General">
                  <c:v>5.7266000000000001E-4</c:v>
                </c:pt>
                <c:pt idx="17093" formatCode="General">
                  <c:v>5.7268599999999998E-4</c:v>
                </c:pt>
                <c:pt idx="17094" formatCode="General">
                  <c:v>5.7271199999999996E-4</c:v>
                </c:pt>
                <c:pt idx="17095" formatCode="General">
                  <c:v>5.7272900000000001E-4</c:v>
                </c:pt>
                <c:pt idx="17096" formatCode="General">
                  <c:v>5.7275399999999997E-4</c:v>
                </c:pt>
                <c:pt idx="17097" formatCode="General">
                  <c:v>5.7277999999999995E-4</c:v>
                </c:pt>
                <c:pt idx="17098" formatCode="General">
                  <c:v>5.7280500000000002E-4</c:v>
                </c:pt>
                <c:pt idx="17099" formatCode="General">
                  <c:v>5.7283099999999999E-4</c:v>
                </c:pt>
                <c:pt idx="17100" formatCode="General">
                  <c:v>5.7285599999999995E-4</c:v>
                </c:pt>
                <c:pt idx="17101" formatCode="General">
                  <c:v>5.7288100000000002E-4</c:v>
                </c:pt>
                <c:pt idx="17102" formatCode="General">
                  <c:v>5.72907E-4</c:v>
                </c:pt>
                <c:pt idx="17103" formatCode="General">
                  <c:v>5.7293199999999996E-4</c:v>
                </c:pt>
                <c:pt idx="17104" formatCode="General">
                  <c:v>5.7295800000000004E-4</c:v>
                </c:pt>
                <c:pt idx="17105" formatCode="General">
                  <c:v>5.72983E-4</c:v>
                </c:pt>
                <c:pt idx="17106" formatCode="General">
                  <c:v>5.7300799999999996E-4</c:v>
                </c:pt>
                <c:pt idx="17107" formatCode="General">
                  <c:v>5.7303400000000004E-4</c:v>
                </c:pt>
                <c:pt idx="17108" formatCode="General">
                  <c:v>5.73059E-4</c:v>
                </c:pt>
                <c:pt idx="17109" formatCode="General">
                  <c:v>5.7309699999999995E-4</c:v>
                </c:pt>
                <c:pt idx="17110" formatCode="General">
                  <c:v>5.7313500000000001E-4</c:v>
                </c:pt>
                <c:pt idx="17111" formatCode="General">
                  <c:v>5.7316599999999995E-4</c:v>
                </c:pt>
                <c:pt idx="17112" formatCode="General">
                  <c:v>5.7319700000000001E-4</c:v>
                </c:pt>
                <c:pt idx="17113" formatCode="General">
                  <c:v>5.7324399999999999E-4</c:v>
                </c:pt>
                <c:pt idx="17114" formatCode="General">
                  <c:v>5.7328999999999995E-4</c:v>
                </c:pt>
                <c:pt idx="17115" formatCode="General">
                  <c:v>5.7333700000000004E-4</c:v>
                </c:pt>
                <c:pt idx="17116" formatCode="General">
                  <c:v>5.7338300000000001E-4</c:v>
                </c:pt>
                <c:pt idx="17117" formatCode="General">
                  <c:v>5.7342999999999999E-4</c:v>
                </c:pt>
                <c:pt idx="17118" formatCode="General">
                  <c:v>5.7347599999999996E-4</c:v>
                </c:pt>
                <c:pt idx="17119" formatCode="General">
                  <c:v>5.7352200000000003E-4</c:v>
                </c:pt>
                <c:pt idx="17120" formatCode="General">
                  <c:v>5.7356900000000001E-4</c:v>
                </c:pt>
                <c:pt idx="17121" formatCode="General">
                  <c:v>5.7361499999999998E-4</c:v>
                </c:pt>
                <c:pt idx="17122" formatCode="General">
                  <c:v>5.7365400000000005E-4</c:v>
                </c:pt>
                <c:pt idx="17123" formatCode="General">
                  <c:v>5.7370000000000001E-4</c:v>
                </c:pt>
                <c:pt idx="17124" formatCode="General">
                  <c:v>5.7374599999999998E-4</c:v>
                </c:pt>
                <c:pt idx="17125" formatCode="General">
                  <c:v>5.7379299999999996E-4</c:v>
                </c:pt>
                <c:pt idx="17126" formatCode="General">
                  <c:v>5.7382799999999997E-4</c:v>
                </c:pt>
                <c:pt idx="17127" formatCode="General">
                  <c:v>5.7386299999999998E-4</c:v>
                </c:pt>
                <c:pt idx="17128" formatCode="General">
                  <c:v>5.7389799999999999E-4</c:v>
                </c:pt>
                <c:pt idx="17129" formatCode="General">
                  <c:v>5.73933E-4</c:v>
                </c:pt>
                <c:pt idx="17130" formatCode="General">
                  <c:v>5.73968E-4</c:v>
                </c:pt>
                <c:pt idx="17131" formatCode="General">
                  <c:v>5.7400300000000001E-4</c:v>
                </c:pt>
                <c:pt idx="17132" formatCode="General">
                  <c:v>5.7402600000000005E-4</c:v>
                </c:pt>
                <c:pt idx="17133" formatCode="General">
                  <c:v>5.7404899999999998E-4</c:v>
                </c:pt>
                <c:pt idx="17134" formatCode="General">
                  <c:v>5.7407300000000003E-4</c:v>
                </c:pt>
                <c:pt idx="17135" formatCode="General">
                  <c:v>5.7409599999999996E-4</c:v>
                </c:pt>
                <c:pt idx="17136" formatCode="General">
                  <c:v>5.74119E-4</c:v>
                </c:pt>
                <c:pt idx="17137" formatCode="General">
                  <c:v>5.7414100000000002E-4</c:v>
                </c:pt>
                <c:pt idx="17138" formatCode="General">
                  <c:v>5.7416399999999995E-4</c:v>
                </c:pt>
                <c:pt idx="17139" formatCode="General">
                  <c:v>5.7418599999999997E-4</c:v>
                </c:pt>
                <c:pt idx="17140" formatCode="General">
                  <c:v>5.74209E-4</c:v>
                </c:pt>
                <c:pt idx="17141" formatCode="General">
                  <c:v>5.7423100000000003E-4</c:v>
                </c:pt>
                <c:pt idx="17142" formatCode="General">
                  <c:v>5.7425300000000005E-4</c:v>
                </c:pt>
                <c:pt idx="17143" formatCode="General">
                  <c:v>5.7427599999999997E-4</c:v>
                </c:pt>
                <c:pt idx="17144" formatCode="General">
                  <c:v>5.74298E-4</c:v>
                </c:pt>
                <c:pt idx="17145" formatCode="General">
                  <c:v>5.7432100000000003E-4</c:v>
                </c:pt>
                <c:pt idx="17146" formatCode="General">
                  <c:v>5.7434300000000005E-4</c:v>
                </c:pt>
                <c:pt idx="17147" formatCode="General">
                  <c:v>5.7436599999999998E-4</c:v>
                </c:pt>
                <c:pt idx="17148" formatCode="General">
                  <c:v>5.74388E-4</c:v>
                </c:pt>
                <c:pt idx="17149" formatCode="General">
                  <c:v>5.7441100000000004E-4</c:v>
                </c:pt>
                <c:pt idx="17150" formatCode="General">
                  <c:v>5.7443399999999997E-4</c:v>
                </c:pt>
                <c:pt idx="17151" formatCode="General">
                  <c:v>5.7445599999999999E-4</c:v>
                </c:pt>
                <c:pt idx="17152" formatCode="General">
                  <c:v>5.7448099999999995E-4</c:v>
                </c:pt>
                <c:pt idx="17153" formatCode="General">
                  <c:v>5.7450600000000002E-4</c:v>
                </c:pt>
                <c:pt idx="17154" formatCode="General">
                  <c:v>5.7453099999999998E-4</c:v>
                </c:pt>
                <c:pt idx="17155" formatCode="General">
                  <c:v>5.7455600000000005E-4</c:v>
                </c:pt>
                <c:pt idx="17156" formatCode="General">
                  <c:v>5.7458100000000001E-4</c:v>
                </c:pt>
                <c:pt idx="17157" formatCode="General">
                  <c:v>5.7460599999999997E-4</c:v>
                </c:pt>
                <c:pt idx="17158" formatCode="General">
                  <c:v>5.7463100000000003E-4</c:v>
                </c:pt>
                <c:pt idx="17159" formatCode="General">
                  <c:v>5.7465599999999999E-4</c:v>
                </c:pt>
                <c:pt idx="17160" formatCode="General">
                  <c:v>5.7468099999999995E-4</c:v>
                </c:pt>
                <c:pt idx="17161" formatCode="General">
                  <c:v>5.7470600000000002E-4</c:v>
                </c:pt>
                <c:pt idx="17162" formatCode="General">
                  <c:v>5.74732E-4</c:v>
                </c:pt>
                <c:pt idx="17163" formatCode="General">
                  <c:v>5.7476200000000004E-4</c:v>
                </c:pt>
                <c:pt idx="17164" formatCode="General">
                  <c:v>5.7479199999999997E-4</c:v>
                </c:pt>
                <c:pt idx="17165" formatCode="General">
                  <c:v>5.7482099999999999E-4</c:v>
                </c:pt>
                <c:pt idx="17166" formatCode="General">
                  <c:v>5.7485100000000003E-4</c:v>
                </c:pt>
                <c:pt idx="17167" formatCode="General">
                  <c:v>5.7488099999999996E-4</c:v>
                </c:pt>
                <c:pt idx="17168" formatCode="General">
                  <c:v>5.7491300000000003E-4</c:v>
                </c:pt>
                <c:pt idx="17169" formatCode="General">
                  <c:v>5.7496200000000004E-4</c:v>
                </c:pt>
                <c:pt idx="17170" formatCode="General">
                  <c:v>5.7503600000000002E-4</c:v>
                </c:pt>
                <c:pt idx="17171" formatCode="General">
                  <c:v>5.7512999999999998E-4</c:v>
                </c:pt>
                <c:pt idx="17172" formatCode="General">
                  <c:v>5.7518599999999999E-4</c:v>
                </c:pt>
                <c:pt idx="17173" formatCode="General">
                  <c:v>5.7523100000000005E-4</c:v>
                </c:pt>
                <c:pt idx="17174" formatCode="General">
                  <c:v>5.7527200000000004E-4</c:v>
                </c:pt>
                <c:pt idx="17175" formatCode="General">
                  <c:v>5.7529800000000002E-4</c:v>
                </c:pt>
                <c:pt idx="17176" formatCode="General">
                  <c:v>5.7534199999999995E-4</c:v>
                </c:pt>
                <c:pt idx="17177" formatCode="General">
                  <c:v>5.7538499999999998E-4</c:v>
                </c:pt>
                <c:pt idx="17178" formatCode="General">
                  <c:v>5.7542800000000001E-4</c:v>
                </c:pt>
                <c:pt idx="17179" formatCode="General">
                  <c:v>5.7545999999999997E-4</c:v>
                </c:pt>
                <c:pt idx="17180" formatCode="General">
                  <c:v>5.7549999999999995E-4</c:v>
                </c:pt>
                <c:pt idx="17181" formatCode="General">
                  <c:v>5.7552700000000005E-4</c:v>
                </c:pt>
                <c:pt idx="17182" formatCode="General">
                  <c:v>5.7556299999999996E-4</c:v>
                </c:pt>
                <c:pt idx="17183" formatCode="General">
                  <c:v>5.7559799999999997E-4</c:v>
                </c:pt>
                <c:pt idx="17184" formatCode="General">
                  <c:v>5.7563199999999997E-4</c:v>
                </c:pt>
                <c:pt idx="17185" formatCode="General">
                  <c:v>5.7567299999999996E-4</c:v>
                </c:pt>
                <c:pt idx="17186" formatCode="General">
                  <c:v>5.7570699999999995E-4</c:v>
                </c:pt>
                <c:pt idx="17187" formatCode="General">
                  <c:v>5.7574799999999995E-4</c:v>
                </c:pt>
                <c:pt idx="17188" formatCode="General">
                  <c:v>5.7579400000000002E-4</c:v>
                </c:pt>
                <c:pt idx="17189" formatCode="General">
                  <c:v>5.7584599999999998E-4</c:v>
                </c:pt>
                <c:pt idx="17190" formatCode="General">
                  <c:v>5.7593200000000003E-4</c:v>
                </c:pt>
                <c:pt idx="17191" formatCode="General">
                  <c:v>5.7601799999999997E-4</c:v>
                </c:pt>
                <c:pt idx="17192" formatCode="General">
                  <c:v>5.7607399999999999E-4</c:v>
                </c:pt>
                <c:pt idx="17193" formatCode="General">
                  <c:v>5.7611900000000005E-4</c:v>
                </c:pt>
                <c:pt idx="17194" formatCode="General">
                  <c:v>5.7615499999999996E-4</c:v>
                </c:pt>
                <c:pt idx="17195" formatCode="General">
                  <c:v>5.7619099999999999E-4</c:v>
                </c:pt>
                <c:pt idx="17196" formatCode="General">
                  <c:v>5.7622399999999996E-4</c:v>
                </c:pt>
                <c:pt idx="17197" formatCode="General">
                  <c:v>5.7625600000000003E-4</c:v>
                </c:pt>
                <c:pt idx="17198" formatCode="General">
                  <c:v>5.7627799999999995E-4</c:v>
                </c:pt>
                <c:pt idx="17199" formatCode="General">
                  <c:v>5.7629899999999995E-4</c:v>
                </c:pt>
                <c:pt idx="17200" formatCode="General">
                  <c:v>5.7632099999999997E-4</c:v>
                </c:pt>
                <c:pt idx="17201" formatCode="General">
                  <c:v>5.7634199999999998E-4</c:v>
                </c:pt>
                <c:pt idx="17202" formatCode="General">
                  <c:v>5.76364E-4</c:v>
                </c:pt>
                <c:pt idx="17203" formatCode="General">
                  <c:v>5.7638399999999999E-4</c:v>
                </c:pt>
                <c:pt idx="17204" formatCode="General">
                  <c:v>5.7640499999999999E-4</c:v>
                </c:pt>
                <c:pt idx="17205" formatCode="General">
                  <c:v>5.7642499999999998E-4</c:v>
                </c:pt>
                <c:pt idx="17206" formatCode="General">
                  <c:v>5.7644499999999997E-4</c:v>
                </c:pt>
                <c:pt idx="17207" formatCode="General">
                  <c:v>5.7646499999999996E-4</c:v>
                </c:pt>
                <c:pt idx="17208" formatCode="General">
                  <c:v>5.7648499999999995E-4</c:v>
                </c:pt>
                <c:pt idx="17209" formatCode="General">
                  <c:v>5.7650599999999996E-4</c:v>
                </c:pt>
                <c:pt idx="17210" formatCode="General">
                  <c:v>5.7652599999999995E-4</c:v>
                </c:pt>
                <c:pt idx="17211" formatCode="General">
                  <c:v>5.7654600000000005E-4</c:v>
                </c:pt>
                <c:pt idx="17212" formatCode="General">
                  <c:v>5.7656700000000005E-4</c:v>
                </c:pt>
                <c:pt idx="17213" formatCode="General">
                  <c:v>5.7658899999999996E-4</c:v>
                </c:pt>
                <c:pt idx="17214" formatCode="General">
                  <c:v>5.7660700000000003E-4</c:v>
                </c:pt>
                <c:pt idx="17215" formatCode="General">
                  <c:v>5.7662499999999999E-4</c:v>
                </c:pt>
                <c:pt idx="17216" formatCode="General">
                  <c:v>5.7664299999999995E-4</c:v>
                </c:pt>
                <c:pt idx="17217" formatCode="General">
                  <c:v>5.7666100000000001E-4</c:v>
                </c:pt>
                <c:pt idx="17218" formatCode="General">
                  <c:v>5.7667899999999997E-4</c:v>
                </c:pt>
                <c:pt idx="17219" formatCode="General">
                  <c:v>5.7669700000000004E-4</c:v>
                </c:pt>
                <c:pt idx="17220" formatCode="General">
                  <c:v>5.76715E-4</c:v>
                </c:pt>
                <c:pt idx="17221" formatCode="General">
                  <c:v>5.7673299999999995E-4</c:v>
                </c:pt>
                <c:pt idx="17222" formatCode="General">
                  <c:v>5.7675100000000002E-4</c:v>
                </c:pt>
                <c:pt idx="17223" formatCode="General">
                  <c:v>5.7676899999999998E-4</c:v>
                </c:pt>
                <c:pt idx="17224" formatCode="General">
                  <c:v>5.7678700000000005E-4</c:v>
                </c:pt>
                <c:pt idx="17225" formatCode="General">
                  <c:v>5.76805E-4</c:v>
                </c:pt>
                <c:pt idx="17226" formatCode="General">
                  <c:v>5.7682299999999996E-4</c:v>
                </c:pt>
                <c:pt idx="17227" formatCode="General">
                  <c:v>5.7684100000000003E-4</c:v>
                </c:pt>
                <c:pt idx="17228" formatCode="General">
                  <c:v>5.7685899999999999E-4</c:v>
                </c:pt>
                <c:pt idx="17229" formatCode="General">
                  <c:v>5.7687899999999998E-4</c:v>
                </c:pt>
                <c:pt idx="17230" formatCode="General">
                  <c:v>5.7690200000000001E-4</c:v>
                </c:pt>
                <c:pt idx="17231" formatCode="General">
                  <c:v>5.7692400000000003E-4</c:v>
                </c:pt>
                <c:pt idx="17232" formatCode="General">
                  <c:v>5.7694699999999996E-4</c:v>
                </c:pt>
                <c:pt idx="17233" formatCode="General">
                  <c:v>5.7696899999999998E-4</c:v>
                </c:pt>
                <c:pt idx="17234" formatCode="General">
                  <c:v>5.7699200000000002E-4</c:v>
                </c:pt>
                <c:pt idx="17235" formatCode="General">
                  <c:v>5.7701400000000004E-4</c:v>
                </c:pt>
                <c:pt idx="17236" formatCode="General">
                  <c:v>5.7703699999999997E-4</c:v>
                </c:pt>
                <c:pt idx="17237" formatCode="General">
                  <c:v>5.7707099999999996E-4</c:v>
                </c:pt>
                <c:pt idx="17238" formatCode="General">
                  <c:v>5.7710400000000005E-4</c:v>
                </c:pt>
                <c:pt idx="17239" formatCode="General">
                  <c:v>5.7713800000000004E-4</c:v>
                </c:pt>
                <c:pt idx="17240" formatCode="General">
                  <c:v>5.7717200000000004E-4</c:v>
                </c:pt>
                <c:pt idx="17241" formatCode="General">
                  <c:v>5.7720600000000003E-4</c:v>
                </c:pt>
                <c:pt idx="17242" formatCode="General">
                  <c:v>5.7724600000000001E-4</c:v>
                </c:pt>
                <c:pt idx="17243" formatCode="General">
                  <c:v>5.7728200000000003E-4</c:v>
                </c:pt>
                <c:pt idx="17244" formatCode="General">
                  <c:v>5.7731799999999995E-4</c:v>
                </c:pt>
                <c:pt idx="17245" formatCode="General">
                  <c:v>5.7737200000000004E-4</c:v>
                </c:pt>
                <c:pt idx="17246" formatCode="General">
                  <c:v>5.7742600000000002E-4</c:v>
                </c:pt>
                <c:pt idx="17247" formatCode="General">
                  <c:v>5.7748000000000001E-4</c:v>
                </c:pt>
                <c:pt idx="17248" formatCode="General">
                  <c:v>5.7753399999999999E-4</c:v>
                </c:pt>
                <c:pt idx="17249" formatCode="General">
                  <c:v>5.7758799999999997E-4</c:v>
                </c:pt>
                <c:pt idx="17250" formatCode="General">
                  <c:v>5.7766000000000002E-4</c:v>
                </c:pt>
                <c:pt idx="17251" formatCode="General">
                  <c:v>5.7773199999999996E-4</c:v>
                </c:pt>
                <c:pt idx="17252" formatCode="General">
                  <c:v>5.7780400000000001E-4</c:v>
                </c:pt>
                <c:pt idx="17253" formatCode="General">
                  <c:v>5.77872E-4</c:v>
                </c:pt>
                <c:pt idx="17254" formatCode="General">
                  <c:v>5.7793899999999997E-4</c:v>
                </c:pt>
                <c:pt idx="17255" formatCode="General">
                  <c:v>5.7802899999999998E-4</c:v>
                </c:pt>
                <c:pt idx="17256" formatCode="General">
                  <c:v>5.7811899999999999E-4</c:v>
                </c:pt>
                <c:pt idx="17257" formatCode="General">
                  <c:v>5.7820899999999999E-4</c:v>
                </c:pt>
                <c:pt idx="17258" formatCode="General">
                  <c:v>5.78299E-4</c:v>
                </c:pt>
                <c:pt idx="17259" formatCode="General">
                  <c:v>5.7838900000000001E-4</c:v>
                </c:pt>
                <c:pt idx="17260" formatCode="General">
                  <c:v>5.7847900000000002E-4</c:v>
                </c:pt>
                <c:pt idx="17261" formatCode="General">
                  <c:v>5.7857000000000004E-4</c:v>
                </c:pt>
                <c:pt idx="17262" formatCode="General">
                  <c:v>5.7866099999999995E-4</c:v>
                </c:pt>
                <c:pt idx="17263" formatCode="General">
                  <c:v>5.7875199999999998E-4</c:v>
                </c:pt>
                <c:pt idx="17264" formatCode="General">
                  <c:v>5.78843E-4</c:v>
                </c:pt>
                <c:pt idx="17265" formatCode="General">
                  <c:v>5.7893400000000002E-4</c:v>
                </c:pt>
                <c:pt idx="17266" formatCode="General">
                  <c:v>5.7902599999999995E-4</c:v>
                </c:pt>
                <c:pt idx="17267" formatCode="General">
                  <c:v>5.7910500000000001E-4</c:v>
                </c:pt>
                <c:pt idx="17268" formatCode="General">
                  <c:v>5.7918499999999996E-4</c:v>
                </c:pt>
                <c:pt idx="17269" formatCode="General">
                  <c:v>5.7925399999999997E-4</c:v>
                </c:pt>
                <c:pt idx="17270" formatCode="General">
                  <c:v>5.7930700000000004E-4</c:v>
                </c:pt>
                <c:pt idx="17271" formatCode="General">
                  <c:v>5.7936000000000001E-4</c:v>
                </c:pt>
                <c:pt idx="17272" formatCode="General">
                  <c:v>5.7939500000000002E-4</c:v>
                </c:pt>
                <c:pt idx="17273" formatCode="General">
                  <c:v>5.7943100000000004E-4</c:v>
                </c:pt>
                <c:pt idx="17274" formatCode="General">
                  <c:v>5.7946600000000005E-4</c:v>
                </c:pt>
                <c:pt idx="17275" formatCode="General">
                  <c:v>5.7950099999999995E-4</c:v>
                </c:pt>
                <c:pt idx="17276" formatCode="General">
                  <c:v>5.7953699999999998E-4</c:v>
                </c:pt>
                <c:pt idx="17277" formatCode="General">
                  <c:v>5.7956299999999995E-4</c:v>
                </c:pt>
                <c:pt idx="17278" formatCode="General">
                  <c:v>5.7959000000000005E-4</c:v>
                </c:pt>
                <c:pt idx="17279" formatCode="General">
                  <c:v>5.7961600000000003E-4</c:v>
                </c:pt>
                <c:pt idx="17280" formatCode="General">
                  <c:v>5.7964300000000002E-4</c:v>
                </c:pt>
                <c:pt idx="17281" formatCode="General">
                  <c:v>5.7967000000000001E-4</c:v>
                </c:pt>
                <c:pt idx="17282" formatCode="General">
                  <c:v>5.7969599999999999E-4</c:v>
                </c:pt>
                <c:pt idx="17283" formatCode="General">
                  <c:v>5.7972299999999998E-4</c:v>
                </c:pt>
                <c:pt idx="17284" formatCode="General">
                  <c:v>5.7974899999999995E-4</c:v>
                </c:pt>
                <c:pt idx="17285" formatCode="General">
                  <c:v>5.7976700000000002E-4</c:v>
                </c:pt>
                <c:pt idx="17286" formatCode="General">
                  <c:v>5.7978499999999998E-4</c:v>
                </c:pt>
                <c:pt idx="17287" formatCode="General">
                  <c:v>5.7980200000000003E-4</c:v>
                </c:pt>
                <c:pt idx="17288" formatCode="General">
                  <c:v>5.7981999999999999E-4</c:v>
                </c:pt>
                <c:pt idx="17289" formatCode="General">
                  <c:v>5.7984200000000001E-4</c:v>
                </c:pt>
                <c:pt idx="17290" formatCode="General">
                  <c:v>5.7986400000000003E-4</c:v>
                </c:pt>
                <c:pt idx="17291" formatCode="General">
                  <c:v>5.7988600000000005E-4</c:v>
                </c:pt>
                <c:pt idx="17292" formatCode="General">
                  <c:v>5.7990799999999996E-4</c:v>
                </c:pt>
                <c:pt idx="17293" formatCode="General">
                  <c:v>5.79931E-4</c:v>
                </c:pt>
                <c:pt idx="17294" formatCode="General">
                  <c:v>5.7995300000000002E-4</c:v>
                </c:pt>
                <c:pt idx="17295" formatCode="General">
                  <c:v>5.7997500000000004E-4</c:v>
                </c:pt>
                <c:pt idx="17296" formatCode="General">
                  <c:v>5.7999699999999996E-4</c:v>
                </c:pt>
                <c:pt idx="17297" formatCode="General">
                  <c:v>5.8001899999999998E-4</c:v>
                </c:pt>
                <c:pt idx="17298" formatCode="General">
                  <c:v>5.80041E-4</c:v>
                </c:pt>
                <c:pt idx="17299" formatCode="General">
                  <c:v>5.8006300000000002E-4</c:v>
                </c:pt>
                <c:pt idx="17300" formatCode="General">
                  <c:v>5.8008500000000004E-4</c:v>
                </c:pt>
                <c:pt idx="17301" formatCode="General">
                  <c:v>5.8010799999999997E-4</c:v>
                </c:pt>
                <c:pt idx="17302" formatCode="General">
                  <c:v>5.8012999999999999E-4</c:v>
                </c:pt>
                <c:pt idx="17303" formatCode="General">
                  <c:v>5.8015200000000001E-4</c:v>
                </c:pt>
                <c:pt idx="17304" formatCode="General">
                  <c:v>5.8017400000000003E-4</c:v>
                </c:pt>
                <c:pt idx="17305" formatCode="General">
                  <c:v>5.8019500000000004E-4</c:v>
                </c:pt>
                <c:pt idx="17306" formatCode="General">
                  <c:v>5.8022399999999995E-4</c:v>
                </c:pt>
                <c:pt idx="17307" formatCode="General">
                  <c:v>5.8025199999999996E-4</c:v>
                </c:pt>
                <c:pt idx="17308" formatCode="General">
                  <c:v>5.8027299999999997E-4</c:v>
                </c:pt>
                <c:pt idx="17309" formatCode="General">
                  <c:v>5.8030099999999997E-4</c:v>
                </c:pt>
                <c:pt idx="17310" formatCode="General">
                  <c:v>5.8033E-4</c:v>
                </c:pt>
                <c:pt idx="17311" formatCode="General">
                  <c:v>5.80358E-4</c:v>
                </c:pt>
                <c:pt idx="17312" formatCode="General">
                  <c:v>5.8040100000000003E-4</c:v>
                </c:pt>
                <c:pt idx="17313" formatCode="General">
                  <c:v>5.8044599999999998E-4</c:v>
                </c:pt>
                <c:pt idx="17314" formatCode="General">
                  <c:v>5.8049200000000005E-4</c:v>
                </c:pt>
                <c:pt idx="17315" formatCode="General">
                  <c:v>5.8064100000000001E-4</c:v>
                </c:pt>
                <c:pt idx="17316" formatCode="General">
                  <c:v>5.8069800000000004E-4</c:v>
                </c:pt>
                <c:pt idx="17317" formatCode="General">
                  <c:v>5.8074500000000002E-4</c:v>
                </c:pt>
                <c:pt idx="17318" formatCode="General">
                  <c:v>5.80785E-4</c:v>
                </c:pt>
                <c:pt idx="17319" formatCode="General">
                  <c:v>5.80819E-4</c:v>
                </c:pt>
                <c:pt idx="17320" formatCode="General">
                  <c:v>5.8085700000000005E-4</c:v>
                </c:pt>
                <c:pt idx="17321" formatCode="General">
                  <c:v>5.8089999999999997E-4</c:v>
                </c:pt>
                <c:pt idx="17322" formatCode="General">
                  <c:v>5.80936E-4</c:v>
                </c:pt>
                <c:pt idx="17323" formatCode="General">
                  <c:v>5.8096600000000003E-4</c:v>
                </c:pt>
                <c:pt idx="17324" formatCode="General">
                  <c:v>5.8100000000000003E-4</c:v>
                </c:pt>
                <c:pt idx="17325" formatCode="General">
                  <c:v>5.8102900000000005E-4</c:v>
                </c:pt>
                <c:pt idx="17326" formatCode="General">
                  <c:v>5.8106399999999995E-4</c:v>
                </c:pt>
                <c:pt idx="17327" formatCode="General">
                  <c:v>5.8109999999999998E-4</c:v>
                </c:pt>
                <c:pt idx="17328" formatCode="General">
                  <c:v>5.81143E-4</c:v>
                </c:pt>
                <c:pt idx="17329" formatCode="General">
                  <c:v>5.8118099999999995E-4</c:v>
                </c:pt>
                <c:pt idx="17330" formatCode="General">
                  <c:v>5.8121500000000005E-4</c:v>
                </c:pt>
                <c:pt idx="17331" formatCode="General">
                  <c:v>5.8125500000000003E-4</c:v>
                </c:pt>
                <c:pt idx="17332" formatCode="General">
                  <c:v>5.8130200000000001E-4</c:v>
                </c:pt>
                <c:pt idx="17333" formatCode="General">
                  <c:v>5.8135900000000004E-4</c:v>
                </c:pt>
                <c:pt idx="17334" formatCode="General">
                  <c:v>5.8151899999999996E-4</c:v>
                </c:pt>
                <c:pt idx="17335" formatCode="General">
                  <c:v>5.8156899999999999E-4</c:v>
                </c:pt>
                <c:pt idx="17336" formatCode="General">
                  <c:v>5.8160899999999997E-4</c:v>
                </c:pt>
                <c:pt idx="17337" formatCode="General">
                  <c:v>5.8164600000000001E-4</c:v>
                </c:pt>
                <c:pt idx="17338" formatCode="General">
                  <c:v>5.8168200000000003E-4</c:v>
                </c:pt>
                <c:pt idx="17339" formatCode="General">
                  <c:v>5.8170599999999998E-4</c:v>
                </c:pt>
                <c:pt idx="17340" formatCode="General">
                  <c:v>5.8173000000000003E-4</c:v>
                </c:pt>
                <c:pt idx="17341" formatCode="General">
                  <c:v>5.8175499999999999E-4</c:v>
                </c:pt>
                <c:pt idx="17342" formatCode="General">
                  <c:v>5.8177900000000004E-4</c:v>
                </c:pt>
                <c:pt idx="17343" formatCode="General">
                  <c:v>5.8180299999999999E-4</c:v>
                </c:pt>
                <c:pt idx="17344" formatCode="General">
                  <c:v>5.8182700000000004E-4</c:v>
                </c:pt>
                <c:pt idx="17345" formatCode="General">
                  <c:v>5.81852E-4</c:v>
                </c:pt>
                <c:pt idx="17346" formatCode="General">
                  <c:v>5.8187600000000005E-4</c:v>
                </c:pt>
                <c:pt idx="17347" formatCode="General">
                  <c:v>5.8190100000000001E-4</c:v>
                </c:pt>
                <c:pt idx="17348" formatCode="General">
                  <c:v>5.8192499999999996E-4</c:v>
                </c:pt>
                <c:pt idx="17349" formatCode="General">
                  <c:v>5.8194900000000001E-4</c:v>
                </c:pt>
                <c:pt idx="17350" formatCode="General">
                  <c:v>5.8197399999999997E-4</c:v>
                </c:pt>
                <c:pt idx="17351" formatCode="General">
                  <c:v>5.8199800000000002E-4</c:v>
                </c:pt>
                <c:pt idx="17352" formatCode="General">
                  <c:v>5.8201399999999995E-4</c:v>
                </c:pt>
                <c:pt idx="17353" formatCode="General">
                  <c:v>5.8202999999999998E-4</c:v>
                </c:pt>
                <c:pt idx="17354" formatCode="General">
                  <c:v>5.8205300000000002E-4</c:v>
                </c:pt>
                <c:pt idx="17355" formatCode="General">
                  <c:v>5.8207500000000004E-4</c:v>
                </c:pt>
                <c:pt idx="17356" formatCode="General">
                  <c:v>5.8209699999999995E-4</c:v>
                </c:pt>
                <c:pt idx="17357" formatCode="General">
                  <c:v>5.8211999999999999E-4</c:v>
                </c:pt>
                <c:pt idx="17358" formatCode="General">
                  <c:v>5.8214200000000001E-4</c:v>
                </c:pt>
                <c:pt idx="17359" formatCode="General">
                  <c:v>5.8216400000000003E-4</c:v>
                </c:pt>
                <c:pt idx="17360" formatCode="General">
                  <c:v>5.8218600000000005E-4</c:v>
                </c:pt>
                <c:pt idx="17361" formatCode="General">
                  <c:v>5.8220799999999997E-4</c:v>
                </c:pt>
                <c:pt idx="17362" formatCode="General">
                  <c:v>5.8222999999999999E-4</c:v>
                </c:pt>
                <c:pt idx="17363" formatCode="General">
                  <c:v>5.8225200000000001E-4</c:v>
                </c:pt>
                <c:pt idx="17364" formatCode="General">
                  <c:v>5.8227400000000003E-4</c:v>
                </c:pt>
                <c:pt idx="17365" formatCode="General">
                  <c:v>5.8229699999999996E-4</c:v>
                </c:pt>
                <c:pt idx="17366" formatCode="General">
                  <c:v>5.8231899999999998E-4</c:v>
                </c:pt>
                <c:pt idx="17367" formatCode="General">
                  <c:v>5.82341E-4</c:v>
                </c:pt>
                <c:pt idx="17368" formatCode="General">
                  <c:v>5.8236300000000002E-4</c:v>
                </c:pt>
                <c:pt idx="17369" formatCode="General">
                  <c:v>5.8238500000000004E-4</c:v>
                </c:pt>
                <c:pt idx="17370" formatCode="General">
                  <c:v>5.8240699999999996E-4</c:v>
                </c:pt>
                <c:pt idx="17371" formatCode="General">
                  <c:v>5.8243699999999999E-4</c:v>
                </c:pt>
                <c:pt idx="17372" formatCode="General">
                  <c:v>5.8246600000000002E-4</c:v>
                </c:pt>
                <c:pt idx="17373" formatCode="General">
                  <c:v>5.8249599999999995E-4</c:v>
                </c:pt>
                <c:pt idx="17374" formatCode="General">
                  <c:v>5.8252399999999995E-4</c:v>
                </c:pt>
                <c:pt idx="17375" formatCode="General">
                  <c:v>5.8256300000000003E-4</c:v>
                </c:pt>
                <c:pt idx="17376" formatCode="General">
                  <c:v>5.8260300000000001E-4</c:v>
                </c:pt>
                <c:pt idx="17377" formatCode="General">
                  <c:v>5.8264299999999998E-4</c:v>
                </c:pt>
                <c:pt idx="17378" formatCode="General">
                  <c:v>5.8266999999999998E-4</c:v>
                </c:pt>
                <c:pt idx="17379" formatCode="General">
                  <c:v>5.8272300000000005E-4</c:v>
                </c:pt>
                <c:pt idx="17380" formatCode="General">
                  <c:v>5.8277600000000002E-4</c:v>
                </c:pt>
                <c:pt idx="17381" formatCode="General">
                  <c:v>5.8282899999999999E-4</c:v>
                </c:pt>
                <c:pt idx="17382" formatCode="General">
                  <c:v>5.8290900000000005E-4</c:v>
                </c:pt>
                <c:pt idx="17383" formatCode="General">
                  <c:v>5.82988E-4</c:v>
                </c:pt>
                <c:pt idx="17384" formatCode="General">
                  <c:v>5.8304099999999996E-4</c:v>
                </c:pt>
                <c:pt idx="17385" formatCode="General">
                  <c:v>5.8314800000000002E-4</c:v>
                </c:pt>
                <c:pt idx="17386" formatCode="General">
                  <c:v>5.8325399999999996E-4</c:v>
                </c:pt>
                <c:pt idx="17387" formatCode="General">
                  <c:v>5.8340200000000001E-4</c:v>
                </c:pt>
                <c:pt idx="17388" formatCode="General">
                  <c:v>5.8352700000000003E-4</c:v>
                </c:pt>
                <c:pt idx="17389" formatCode="General">
                  <c:v>5.8369499999999996E-4</c:v>
                </c:pt>
                <c:pt idx="17390" formatCode="General">
                  <c:v>5.8376000000000001E-4</c:v>
                </c:pt>
                <c:pt idx="17391" formatCode="General">
                  <c:v>5.8395799999999998E-4</c:v>
                </c:pt>
                <c:pt idx="17392" formatCode="General">
                  <c:v>5.8415500000000005E-4</c:v>
                </c:pt>
                <c:pt idx="17393" formatCode="General">
                  <c:v>5.8435300000000002E-4</c:v>
                </c:pt>
                <c:pt idx="17394" formatCode="General">
                  <c:v>5.8455099999999999E-4</c:v>
                </c:pt>
                <c:pt idx="17395" formatCode="General">
                  <c:v>5.8474799999999995E-4</c:v>
                </c:pt>
                <c:pt idx="17396" formatCode="General">
                  <c:v>5.8495300000000004E-4</c:v>
                </c:pt>
                <c:pt idx="17397" formatCode="General">
                  <c:v>5.8515800000000001E-4</c:v>
                </c:pt>
                <c:pt idx="17398" formatCode="General">
                  <c:v>5.8529399999999998E-4</c:v>
                </c:pt>
                <c:pt idx="17399" formatCode="General">
                  <c:v>5.8543099999999997E-4</c:v>
                </c:pt>
                <c:pt idx="17400" formatCode="General">
                  <c:v>5.8556700000000005E-4</c:v>
                </c:pt>
                <c:pt idx="17401" formatCode="General">
                  <c:v>5.8570400000000004E-4</c:v>
                </c:pt>
                <c:pt idx="17402" formatCode="General">
                  <c:v>5.8584000000000002E-4</c:v>
                </c:pt>
                <c:pt idx="17403" formatCode="General">
                  <c:v>5.85963E-4</c:v>
                </c:pt>
                <c:pt idx="17404" formatCode="General">
                  <c:v>5.8608599999999999E-4</c:v>
                </c:pt>
                <c:pt idx="17405" formatCode="General">
                  <c:v>5.8620899999999997E-4</c:v>
                </c:pt>
                <c:pt idx="17406" formatCode="General">
                  <c:v>5.8633199999999996E-4</c:v>
                </c:pt>
                <c:pt idx="17407" formatCode="General">
                  <c:v>5.8645500000000005E-4</c:v>
                </c:pt>
                <c:pt idx="17408" formatCode="General">
                  <c:v>5.8657800000000003E-4</c:v>
                </c:pt>
                <c:pt idx="17409" formatCode="General">
                  <c:v>5.867E-4</c:v>
                </c:pt>
                <c:pt idx="17410" formatCode="General">
                  <c:v>5.8679299999999995E-4</c:v>
                </c:pt>
                <c:pt idx="17411" formatCode="General">
                  <c:v>5.8691199999999998E-4</c:v>
                </c:pt>
                <c:pt idx="17412" formatCode="General">
                  <c:v>5.8700099999999997E-4</c:v>
                </c:pt>
                <c:pt idx="17413" formatCode="General">
                  <c:v>5.8708999999999996E-4</c:v>
                </c:pt>
                <c:pt idx="17414" formatCode="General">
                  <c:v>5.8717800000000005E-4</c:v>
                </c:pt>
                <c:pt idx="17415" formatCode="General">
                  <c:v>5.8726700000000004E-4</c:v>
                </c:pt>
                <c:pt idx="17416" formatCode="General">
                  <c:v>5.8735600000000003E-4</c:v>
                </c:pt>
                <c:pt idx="17417" formatCode="General">
                  <c:v>5.8744500000000002E-4</c:v>
                </c:pt>
                <c:pt idx="17418" formatCode="General">
                  <c:v>5.8751099999999998E-4</c:v>
                </c:pt>
                <c:pt idx="17419" formatCode="General">
                  <c:v>5.87595E-4</c:v>
                </c:pt>
                <c:pt idx="17420" formatCode="General">
                  <c:v>5.8765599999999999E-4</c:v>
                </c:pt>
                <c:pt idx="17421" formatCode="General">
                  <c:v>5.8771799999999999E-4</c:v>
                </c:pt>
                <c:pt idx="17422" formatCode="General">
                  <c:v>5.8777899999999997E-4</c:v>
                </c:pt>
                <c:pt idx="17423" formatCode="General">
                  <c:v>5.8783999999999996E-4</c:v>
                </c:pt>
                <c:pt idx="17424" formatCode="General">
                  <c:v>5.8790199999999996E-4</c:v>
                </c:pt>
                <c:pt idx="17425" formatCode="General">
                  <c:v>5.8796300000000005E-4</c:v>
                </c:pt>
                <c:pt idx="17426" formatCode="General">
                  <c:v>5.8802500000000005E-4</c:v>
                </c:pt>
                <c:pt idx="17427" formatCode="General">
                  <c:v>5.8807900000000003E-4</c:v>
                </c:pt>
                <c:pt idx="17428" formatCode="General">
                  <c:v>5.8813400000000003E-4</c:v>
                </c:pt>
                <c:pt idx="17429" formatCode="General">
                  <c:v>5.8817500000000003E-4</c:v>
                </c:pt>
                <c:pt idx="17430" formatCode="General">
                  <c:v>5.8821600000000002E-4</c:v>
                </c:pt>
                <c:pt idx="17431" formatCode="General">
                  <c:v>5.8825700000000002E-4</c:v>
                </c:pt>
                <c:pt idx="17432" formatCode="General">
                  <c:v>5.8829800000000001E-4</c:v>
                </c:pt>
                <c:pt idx="17433" formatCode="General">
                  <c:v>5.8833900000000001E-4</c:v>
                </c:pt>
                <c:pt idx="17434" formatCode="General">
                  <c:v>5.8838E-4</c:v>
                </c:pt>
                <c:pt idx="17435" formatCode="General">
                  <c:v>5.88421E-4</c:v>
                </c:pt>
                <c:pt idx="17436" formatCode="General">
                  <c:v>5.8844799999999999E-4</c:v>
                </c:pt>
                <c:pt idx="17437" formatCode="General">
                  <c:v>5.8848199999999998E-4</c:v>
                </c:pt>
                <c:pt idx="17438" formatCode="General">
                  <c:v>5.8851300000000004E-4</c:v>
                </c:pt>
                <c:pt idx="17439" formatCode="General">
                  <c:v>5.8854399999999998E-4</c:v>
                </c:pt>
                <c:pt idx="17440" formatCode="General">
                  <c:v>5.8857400000000002E-4</c:v>
                </c:pt>
                <c:pt idx="17441" formatCode="General">
                  <c:v>5.8860499999999997E-4</c:v>
                </c:pt>
                <c:pt idx="17442" formatCode="General">
                  <c:v>5.8863600000000002E-4</c:v>
                </c:pt>
                <c:pt idx="17443" formatCode="General">
                  <c:v>5.8866599999999995E-4</c:v>
                </c:pt>
                <c:pt idx="17444" formatCode="General">
                  <c:v>5.8868699999999996E-4</c:v>
                </c:pt>
                <c:pt idx="17445" formatCode="General">
                  <c:v>5.8870700000000005E-4</c:v>
                </c:pt>
                <c:pt idx="17446" formatCode="General">
                  <c:v>5.8872799999999995E-4</c:v>
                </c:pt>
                <c:pt idx="17447" formatCode="General">
                  <c:v>5.8874800000000005E-4</c:v>
                </c:pt>
                <c:pt idx="17448" formatCode="General">
                  <c:v>5.8876899999999995E-4</c:v>
                </c:pt>
                <c:pt idx="17449" formatCode="General">
                  <c:v>5.8878900000000004E-4</c:v>
                </c:pt>
                <c:pt idx="17450" formatCode="General">
                  <c:v>5.88814E-4</c:v>
                </c:pt>
                <c:pt idx="17451" formatCode="General">
                  <c:v>5.8883799999999995E-4</c:v>
                </c:pt>
                <c:pt idx="17452" formatCode="General">
                  <c:v>5.8886300000000002E-4</c:v>
                </c:pt>
                <c:pt idx="17453" formatCode="General">
                  <c:v>5.8888799999999998E-4</c:v>
                </c:pt>
                <c:pt idx="17454" formatCode="General">
                  <c:v>5.8891200000000003E-4</c:v>
                </c:pt>
                <c:pt idx="17455" formatCode="General">
                  <c:v>5.8893699999999999E-4</c:v>
                </c:pt>
                <c:pt idx="17456" formatCode="General">
                  <c:v>5.8896100000000004E-4</c:v>
                </c:pt>
                <c:pt idx="17457" formatCode="General">
                  <c:v>5.88986E-4</c:v>
                </c:pt>
                <c:pt idx="17458" formatCode="General">
                  <c:v>5.8900999999999995E-4</c:v>
                </c:pt>
                <c:pt idx="17459" formatCode="General">
                  <c:v>5.8903500000000001E-4</c:v>
                </c:pt>
                <c:pt idx="17460" formatCode="General">
                  <c:v>5.8905100000000005E-4</c:v>
                </c:pt>
                <c:pt idx="17461" formatCode="General">
                  <c:v>5.8907600000000001E-4</c:v>
                </c:pt>
                <c:pt idx="17462" formatCode="General">
                  <c:v>5.8910099999999997E-4</c:v>
                </c:pt>
                <c:pt idx="17463" formatCode="General">
                  <c:v>5.8912500000000002E-4</c:v>
                </c:pt>
                <c:pt idx="17464" formatCode="General">
                  <c:v>5.8914999999999998E-4</c:v>
                </c:pt>
                <c:pt idx="17465" formatCode="General">
                  <c:v>5.8917400000000003E-4</c:v>
                </c:pt>
                <c:pt idx="17466" formatCode="General">
                  <c:v>5.8919899999999999E-4</c:v>
                </c:pt>
                <c:pt idx="17467" formatCode="General">
                  <c:v>5.8922399999999995E-4</c:v>
                </c:pt>
                <c:pt idx="17468" formatCode="General">
                  <c:v>5.8924800000000001E-4</c:v>
                </c:pt>
                <c:pt idx="17469" formatCode="General">
                  <c:v>5.8927899999999995E-4</c:v>
                </c:pt>
                <c:pt idx="17470" formatCode="General">
                  <c:v>5.8930899999999999E-4</c:v>
                </c:pt>
                <c:pt idx="17471" formatCode="General">
                  <c:v>5.8934000000000005E-4</c:v>
                </c:pt>
                <c:pt idx="17472" formatCode="General">
                  <c:v>5.8937099999999999E-4</c:v>
                </c:pt>
                <c:pt idx="17473" formatCode="General">
                  <c:v>5.8940200000000005E-4</c:v>
                </c:pt>
                <c:pt idx="17474" formatCode="General">
                  <c:v>5.8943899999999998E-4</c:v>
                </c:pt>
                <c:pt idx="17475" formatCode="General">
                  <c:v>5.8947999999999997E-4</c:v>
                </c:pt>
                <c:pt idx="17476" formatCode="General">
                  <c:v>5.8953399999999996E-4</c:v>
                </c:pt>
                <c:pt idx="17477" formatCode="General">
                  <c:v>5.8959799999999999E-4</c:v>
                </c:pt>
                <c:pt idx="17478" formatCode="General">
                  <c:v>5.8971499999999999E-4</c:v>
                </c:pt>
                <c:pt idx="17479" formatCode="General">
                  <c:v>5.8977499999999996E-4</c:v>
                </c:pt>
                <c:pt idx="17480" formatCode="General">
                  <c:v>5.8982900000000005E-4</c:v>
                </c:pt>
                <c:pt idx="17481" formatCode="General">
                  <c:v>5.8987799999999995E-4</c:v>
                </c:pt>
                <c:pt idx="17482" formatCode="General">
                  <c:v>5.8992099999999998E-4</c:v>
                </c:pt>
                <c:pt idx="17483" formatCode="General">
                  <c:v>5.8996500000000002E-4</c:v>
                </c:pt>
                <c:pt idx="17484" formatCode="General">
                  <c:v>5.9000100000000005E-4</c:v>
                </c:pt>
                <c:pt idx="17485" formatCode="General">
                  <c:v>5.9004000000000001E-4</c:v>
                </c:pt>
                <c:pt idx="17486" formatCode="General">
                  <c:v>5.9008300000000004E-4</c:v>
                </c:pt>
                <c:pt idx="17487" formatCode="General">
                  <c:v>5.9009999999999998E-4</c:v>
                </c:pt>
                <c:pt idx="17488" formatCode="General">
                  <c:v>5.9013000000000002E-4</c:v>
                </c:pt>
                <c:pt idx="17489" formatCode="General">
                  <c:v>5.9016400000000001E-4</c:v>
                </c:pt>
                <c:pt idx="17490" formatCode="General">
                  <c:v>5.90205E-4</c:v>
                </c:pt>
                <c:pt idx="17491" formatCode="General">
                  <c:v>5.9024399999999997E-4</c:v>
                </c:pt>
                <c:pt idx="17492" formatCode="General">
                  <c:v>5.9028300000000004E-4</c:v>
                </c:pt>
                <c:pt idx="17493" formatCode="General">
                  <c:v>5.9032500000000005E-4</c:v>
                </c:pt>
                <c:pt idx="17494" formatCode="General">
                  <c:v>5.9037100000000002E-4</c:v>
                </c:pt>
                <c:pt idx="17495" formatCode="General">
                  <c:v>5.9042299999999997E-4</c:v>
                </c:pt>
                <c:pt idx="17496" formatCode="General">
                  <c:v>5.9048399999999995E-4</c:v>
                </c:pt>
                <c:pt idx="17497" formatCode="General">
                  <c:v>5.9063500000000005E-4</c:v>
                </c:pt>
                <c:pt idx="17498" formatCode="General">
                  <c:v>5.9068800000000002E-4</c:v>
                </c:pt>
                <c:pt idx="17499" formatCode="General">
                  <c:v>5.9072400000000005E-4</c:v>
                </c:pt>
                <c:pt idx="17500" formatCode="General">
                  <c:v>5.9076799999999998E-4</c:v>
                </c:pt>
                <c:pt idx="17501" formatCode="General">
                  <c:v>5.9079900000000003E-4</c:v>
                </c:pt>
                <c:pt idx="17502" formatCode="General">
                  <c:v>5.9083200000000001E-4</c:v>
                </c:pt>
                <c:pt idx="17503" formatCode="General">
                  <c:v>5.9086499999999999E-4</c:v>
                </c:pt>
                <c:pt idx="17504" formatCode="General">
                  <c:v>5.9089699999999995E-4</c:v>
                </c:pt>
                <c:pt idx="17505" formatCode="General">
                  <c:v>5.9093000000000004E-4</c:v>
                </c:pt>
                <c:pt idx="17506" formatCode="General">
                  <c:v>5.9095199999999995E-4</c:v>
                </c:pt>
                <c:pt idx="17507" formatCode="General">
                  <c:v>5.9097700000000002E-4</c:v>
                </c:pt>
                <c:pt idx="17508" formatCode="General">
                  <c:v>5.9100099999999996E-4</c:v>
                </c:pt>
                <c:pt idx="17509" formatCode="General">
                  <c:v>5.9102600000000003E-4</c:v>
                </c:pt>
                <c:pt idx="17510" formatCode="General">
                  <c:v>5.9104999999999997E-4</c:v>
                </c:pt>
                <c:pt idx="17511" formatCode="General">
                  <c:v>5.9107500000000004E-4</c:v>
                </c:pt>
                <c:pt idx="17512" formatCode="General">
                  <c:v>5.9109899999999999E-4</c:v>
                </c:pt>
                <c:pt idx="17513" formatCode="General">
                  <c:v>5.9112399999999995E-4</c:v>
                </c:pt>
                <c:pt idx="17514" formatCode="General">
                  <c:v>5.9114900000000001E-4</c:v>
                </c:pt>
                <c:pt idx="17515" formatCode="General">
                  <c:v>5.9117299999999996E-4</c:v>
                </c:pt>
                <c:pt idx="17516" formatCode="General">
                  <c:v>5.9119800000000003E-4</c:v>
                </c:pt>
                <c:pt idx="17517" formatCode="General">
                  <c:v>5.9122199999999997E-4</c:v>
                </c:pt>
                <c:pt idx="17518" formatCode="General">
                  <c:v>5.9124700000000004E-4</c:v>
                </c:pt>
                <c:pt idx="17519" formatCode="General">
                  <c:v>5.9127099999999998E-4</c:v>
                </c:pt>
                <c:pt idx="17520" formatCode="General">
                  <c:v>5.9129600000000005E-4</c:v>
                </c:pt>
                <c:pt idx="17521" formatCode="General">
                  <c:v>5.9132100000000001E-4</c:v>
                </c:pt>
                <c:pt idx="17522" formatCode="General">
                  <c:v>5.9134499999999996E-4</c:v>
                </c:pt>
                <c:pt idx="17523" formatCode="General">
                  <c:v>5.9137000000000002E-4</c:v>
                </c:pt>
                <c:pt idx="17524" formatCode="General">
                  <c:v>5.9139399999999997E-4</c:v>
                </c:pt>
                <c:pt idx="17525" formatCode="General">
                  <c:v>5.9142099999999996E-4</c:v>
                </c:pt>
                <c:pt idx="17526" formatCode="General">
                  <c:v>5.9144099999999995E-4</c:v>
                </c:pt>
                <c:pt idx="17527" formatCode="General">
                  <c:v>5.9146199999999996E-4</c:v>
                </c:pt>
                <c:pt idx="17528" formatCode="General">
                  <c:v>5.9148200000000005E-4</c:v>
                </c:pt>
                <c:pt idx="17529" formatCode="General">
                  <c:v>5.9150299999999995E-4</c:v>
                </c:pt>
                <c:pt idx="17530" formatCode="General">
                  <c:v>5.9152300000000005E-4</c:v>
                </c:pt>
                <c:pt idx="17531" formatCode="General">
                  <c:v>5.9155399999999999E-4</c:v>
                </c:pt>
                <c:pt idx="17532" formatCode="General">
                  <c:v>5.9158500000000005E-4</c:v>
                </c:pt>
                <c:pt idx="17533" formatCode="General">
                  <c:v>5.91616E-4</c:v>
                </c:pt>
                <c:pt idx="17534" formatCode="General">
                  <c:v>5.9164600000000003E-4</c:v>
                </c:pt>
                <c:pt idx="17535" formatCode="General">
                  <c:v>5.9167699999999998E-4</c:v>
                </c:pt>
                <c:pt idx="17536" formatCode="General">
                  <c:v>5.9170800000000003E-4</c:v>
                </c:pt>
                <c:pt idx="17537" formatCode="General">
                  <c:v>5.9173799999999996E-4</c:v>
                </c:pt>
                <c:pt idx="17538" formatCode="General">
                  <c:v>5.9177399999999999E-4</c:v>
                </c:pt>
                <c:pt idx="17539" formatCode="General">
                  <c:v>5.9181000000000001E-4</c:v>
                </c:pt>
                <c:pt idx="17540" formatCode="General">
                  <c:v>5.9184600000000004E-4</c:v>
                </c:pt>
                <c:pt idx="17541" formatCode="General">
                  <c:v>5.9188199999999996E-4</c:v>
                </c:pt>
                <c:pt idx="17542" formatCode="General">
                  <c:v>5.9191799999999998E-4</c:v>
                </c:pt>
                <c:pt idx="17543" formatCode="General">
                  <c:v>5.9195299999999999E-4</c:v>
                </c:pt>
                <c:pt idx="17544" formatCode="General">
                  <c:v>5.9200099999999999E-4</c:v>
                </c:pt>
                <c:pt idx="17545" formatCode="General">
                  <c:v>5.9204899999999998E-4</c:v>
                </c:pt>
                <c:pt idx="17546" formatCode="General">
                  <c:v>5.9209699999999998E-4</c:v>
                </c:pt>
                <c:pt idx="17547" formatCode="General">
                  <c:v>5.9215099999999996E-4</c:v>
                </c:pt>
                <c:pt idx="17548" formatCode="General">
                  <c:v>5.9221299999999996E-4</c:v>
                </c:pt>
                <c:pt idx="17549" formatCode="General">
                  <c:v>5.9227399999999995E-4</c:v>
                </c:pt>
                <c:pt idx="17550" formatCode="General">
                  <c:v>5.9233599999999995E-4</c:v>
                </c:pt>
                <c:pt idx="17551" formatCode="General">
                  <c:v>5.9239700000000004E-4</c:v>
                </c:pt>
                <c:pt idx="17552" formatCode="General">
                  <c:v>5.9245800000000003E-4</c:v>
                </c:pt>
                <c:pt idx="17553" formatCode="General">
                  <c:v>5.9252000000000003E-4</c:v>
                </c:pt>
                <c:pt idx="17554" formatCode="General">
                  <c:v>5.9258100000000001E-4</c:v>
                </c:pt>
                <c:pt idx="17555" formatCode="General">
                  <c:v>5.9265299999999995E-4</c:v>
                </c:pt>
                <c:pt idx="17556" formatCode="General">
                  <c:v>5.9273500000000005E-4</c:v>
                </c:pt>
                <c:pt idx="17557" formatCode="General">
                  <c:v>5.9281700000000004E-4</c:v>
                </c:pt>
                <c:pt idx="17558" formatCode="General">
                  <c:v>5.9289900000000003E-4</c:v>
                </c:pt>
                <c:pt idx="17559" formatCode="General">
                  <c:v>5.9298100000000002E-4</c:v>
                </c:pt>
                <c:pt idx="17560" formatCode="General">
                  <c:v>5.9306300000000001E-4</c:v>
                </c:pt>
                <c:pt idx="17561" formatCode="General">
                  <c:v>5.93145E-4</c:v>
                </c:pt>
                <c:pt idx="17562" formatCode="General">
                  <c:v>5.9322699999999999E-4</c:v>
                </c:pt>
                <c:pt idx="17563" formatCode="General">
                  <c:v>5.9332199999999997E-4</c:v>
                </c:pt>
                <c:pt idx="17564" formatCode="General">
                  <c:v>5.9343099999999995E-4</c:v>
                </c:pt>
                <c:pt idx="17565" formatCode="General">
                  <c:v>5.9354099999999995E-4</c:v>
                </c:pt>
                <c:pt idx="17566" formatCode="General">
                  <c:v>5.9365000000000004E-4</c:v>
                </c:pt>
                <c:pt idx="17567" formatCode="General">
                  <c:v>5.9375900000000002E-4</c:v>
                </c:pt>
                <c:pt idx="17568" formatCode="General">
                  <c:v>5.93868E-4</c:v>
                </c:pt>
                <c:pt idx="17569" formatCode="General">
                  <c:v>5.9397699999999998E-4</c:v>
                </c:pt>
                <c:pt idx="17570" formatCode="General">
                  <c:v>5.9408699999999998E-4</c:v>
                </c:pt>
                <c:pt idx="17571" formatCode="General">
                  <c:v>5.9420899999999995E-4</c:v>
                </c:pt>
                <c:pt idx="17572" formatCode="General">
                  <c:v>5.9434600000000005E-4</c:v>
                </c:pt>
                <c:pt idx="17573" formatCode="General">
                  <c:v>5.9448300000000003E-4</c:v>
                </c:pt>
                <c:pt idx="17574" formatCode="General">
                  <c:v>5.9461900000000001E-4</c:v>
                </c:pt>
                <c:pt idx="17575" formatCode="General">
                  <c:v>5.94756E-4</c:v>
                </c:pt>
                <c:pt idx="17576" formatCode="General">
                  <c:v>5.9489199999999997E-4</c:v>
                </c:pt>
                <c:pt idx="17577" formatCode="General">
                  <c:v>5.9502899999999996E-4</c:v>
                </c:pt>
                <c:pt idx="17578" formatCode="General">
                  <c:v>5.9523300000000003E-4</c:v>
                </c:pt>
                <c:pt idx="17579" formatCode="General">
                  <c:v>5.95438E-4</c:v>
                </c:pt>
                <c:pt idx="17580" formatCode="General">
                  <c:v>5.9564299999999998E-4</c:v>
                </c:pt>
                <c:pt idx="17581" formatCode="General">
                  <c:v>5.9584799999999995E-4</c:v>
                </c:pt>
                <c:pt idx="17582" formatCode="General">
                  <c:v>5.9605300000000003E-4</c:v>
                </c:pt>
                <c:pt idx="17583" formatCode="General">
                  <c:v>5.9625699999999999E-4</c:v>
                </c:pt>
                <c:pt idx="17584" formatCode="General">
                  <c:v>5.9646199999999997E-4</c:v>
                </c:pt>
                <c:pt idx="17585" formatCode="General">
                  <c:v>5.9666700000000005E-4</c:v>
                </c:pt>
                <c:pt idx="17586" formatCode="General">
                  <c:v>5.9687200000000003E-4</c:v>
                </c:pt>
                <c:pt idx="17587" formatCode="General">
                  <c:v>5.9714499999999999E-4</c:v>
                </c:pt>
                <c:pt idx="17588" formatCode="General">
                  <c:v>5.9741799999999995E-4</c:v>
                </c:pt>
                <c:pt idx="17589" formatCode="General">
                  <c:v>5.9769100000000002E-4</c:v>
                </c:pt>
                <c:pt idx="17590" formatCode="General">
                  <c:v>5.9796399999999998E-4</c:v>
                </c:pt>
                <c:pt idx="17591" formatCode="General">
                  <c:v>5.9823700000000005E-4</c:v>
                </c:pt>
                <c:pt idx="17592" formatCode="General">
                  <c:v>5.9851000000000001E-4</c:v>
                </c:pt>
                <c:pt idx="17593" formatCode="General">
                  <c:v>5.9878299999999998E-4</c:v>
                </c:pt>
                <c:pt idx="17594" formatCode="General">
                  <c:v>5.9905600000000005E-4</c:v>
                </c:pt>
                <c:pt idx="17595" formatCode="General">
                  <c:v>5.9945099999999998E-4</c:v>
                </c:pt>
                <c:pt idx="17596" formatCode="General">
                  <c:v>5.9984600000000002E-4</c:v>
                </c:pt>
                <c:pt idx="17597" formatCode="General">
                  <c:v>6.0024099999999995E-4</c:v>
                </c:pt>
                <c:pt idx="17598" formatCode="General">
                  <c:v>6.0063599999999999E-4</c:v>
                </c:pt>
                <c:pt idx="17599" formatCode="General">
                  <c:v>6.0103100000000003E-4</c:v>
                </c:pt>
                <c:pt idx="17600" formatCode="General">
                  <c:v>6.0142699999999997E-4</c:v>
                </c:pt>
                <c:pt idx="17601" formatCode="General">
                  <c:v>6.0182200000000001E-4</c:v>
                </c:pt>
                <c:pt idx="17602" formatCode="General">
                  <c:v>6.0221700000000005E-4</c:v>
                </c:pt>
                <c:pt idx="17603" formatCode="General">
                  <c:v>6.0258899999999995E-4</c:v>
                </c:pt>
                <c:pt idx="17604" formatCode="General">
                  <c:v>6.0293100000000002E-4</c:v>
                </c:pt>
                <c:pt idx="17605" formatCode="General">
                  <c:v>6.03274E-4</c:v>
                </c:pt>
                <c:pt idx="17606" formatCode="General">
                  <c:v>6.0361599999999996E-4</c:v>
                </c:pt>
                <c:pt idx="17607" formatCode="General">
                  <c:v>6.0395900000000005E-4</c:v>
                </c:pt>
                <c:pt idx="17608" formatCode="General">
                  <c:v>6.0430100000000001E-4</c:v>
                </c:pt>
                <c:pt idx="17609" formatCode="General">
                  <c:v>6.0464399999999999E-4</c:v>
                </c:pt>
                <c:pt idx="17610" formatCode="General">
                  <c:v>6.0498599999999996E-4</c:v>
                </c:pt>
                <c:pt idx="17611" formatCode="General">
                  <c:v>6.0532900000000004E-4</c:v>
                </c:pt>
                <c:pt idx="17612" formatCode="General">
                  <c:v>6.0556499999999997E-4</c:v>
                </c:pt>
                <c:pt idx="17613" formatCode="General">
                  <c:v>6.0580200000000001E-4</c:v>
                </c:pt>
                <c:pt idx="17614" formatCode="General">
                  <c:v>6.0603800000000004E-4</c:v>
                </c:pt>
                <c:pt idx="17615" formatCode="General">
                  <c:v>6.0627399999999996E-4</c:v>
                </c:pt>
                <c:pt idx="17616" formatCode="General">
                  <c:v>6.0650999999999999E-4</c:v>
                </c:pt>
                <c:pt idx="17617" formatCode="General">
                  <c:v>6.0674700000000004E-4</c:v>
                </c:pt>
                <c:pt idx="17618" formatCode="General">
                  <c:v>6.0698299999999996E-4</c:v>
                </c:pt>
                <c:pt idx="17619" formatCode="General">
                  <c:v>6.0721899999999999E-4</c:v>
                </c:pt>
                <c:pt idx="17620" formatCode="General">
                  <c:v>6.0739599999999996E-4</c:v>
                </c:pt>
                <c:pt idx="17621" formatCode="General">
                  <c:v>6.0757300000000003E-4</c:v>
                </c:pt>
                <c:pt idx="17622" formatCode="General">
                  <c:v>6.0775100000000002E-4</c:v>
                </c:pt>
                <c:pt idx="17623" formatCode="General">
                  <c:v>6.0792799999999998E-4</c:v>
                </c:pt>
                <c:pt idx="17624" formatCode="General">
                  <c:v>6.0810499999999995E-4</c:v>
                </c:pt>
                <c:pt idx="17625" formatCode="General">
                  <c:v>6.0828200000000003E-4</c:v>
                </c:pt>
                <c:pt idx="17626" formatCode="General">
                  <c:v>6.0841499999999995E-4</c:v>
                </c:pt>
                <c:pt idx="17627" formatCode="General">
                  <c:v>6.0854799999999999E-4</c:v>
                </c:pt>
                <c:pt idx="17628" formatCode="General">
                  <c:v>6.0869600000000004E-4</c:v>
                </c:pt>
                <c:pt idx="17629" formatCode="General">
                  <c:v>6.0881399999999995E-4</c:v>
                </c:pt>
                <c:pt idx="17630" formatCode="General">
                  <c:v>6.0893199999999996E-4</c:v>
                </c:pt>
                <c:pt idx="17631" formatCode="General">
                  <c:v>6.0904999999999998E-4</c:v>
                </c:pt>
                <c:pt idx="17632" formatCode="General">
                  <c:v>6.0916799999999999E-4</c:v>
                </c:pt>
                <c:pt idx="17633" formatCode="General">
                  <c:v>6.0928600000000001E-4</c:v>
                </c:pt>
                <c:pt idx="17634" formatCode="General">
                  <c:v>6.0940400000000002E-4</c:v>
                </c:pt>
                <c:pt idx="17635" formatCode="General">
                  <c:v>6.0949300000000001E-4</c:v>
                </c:pt>
                <c:pt idx="17636" formatCode="General">
                  <c:v>6.0958099999999999E-4</c:v>
                </c:pt>
                <c:pt idx="17637" formatCode="General">
                  <c:v>6.09664E-4</c:v>
                </c:pt>
                <c:pt idx="17638" formatCode="General">
                  <c:v>6.09747E-4</c:v>
                </c:pt>
                <c:pt idx="17639" formatCode="General">
                  <c:v>6.0983000000000001E-4</c:v>
                </c:pt>
                <c:pt idx="17640" formatCode="General">
                  <c:v>6.09912E-4</c:v>
                </c:pt>
                <c:pt idx="17641" formatCode="General">
                  <c:v>6.09995E-4</c:v>
                </c:pt>
                <c:pt idx="17642" formatCode="General">
                  <c:v>6.1007800000000001E-4</c:v>
                </c:pt>
                <c:pt idx="17643" formatCode="General">
                  <c:v>6.1016E-4</c:v>
                </c:pt>
                <c:pt idx="17644" formatCode="General">
                  <c:v>6.10222E-4</c:v>
                </c:pt>
                <c:pt idx="17645" formatCode="General">
                  <c:v>6.1029599999999997E-4</c:v>
                </c:pt>
                <c:pt idx="17646" formatCode="General">
                  <c:v>6.1037600000000004E-4</c:v>
                </c:pt>
                <c:pt idx="17647" formatCode="General">
                  <c:v>6.1042900000000001E-4</c:v>
                </c:pt>
                <c:pt idx="17648" formatCode="General">
                  <c:v>6.1048199999999997E-4</c:v>
                </c:pt>
                <c:pt idx="17649" formatCode="General">
                  <c:v>6.1053500000000005E-4</c:v>
                </c:pt>
                <c:pt idx="17650" formatCode="General">
                  <c:v>6.1058900000000003E-4</c:v>
                </c:pt>
                <c:pt idx="17651" formatCode="General">
                  <c:v>6.10642E-4</c:v>
                </c:pt>
                <c:pt idx="17652" formatCode="General">
                  <c:v>6.1069499999999997E-4</c:v>
                </c:pt>
                <c:pt idx="17653" formatCode="General">
                  <c:v>6.1074800000000004E-4</c:v>
                </c:pt>
                <c:pt idx="17654" formatCode="General">
                  <c:v>6.1078800000000002E-4</c:v>
                </c:pt>
                <c:pt idx="17655" formatCode="General">
                  <c:v>6.10828E-4</c:v>
                </c:pt>
                <c:pt idx="17656" formatCode="General">
                  <c:v>6.1086799999999998E-4</c:v>
                </c:pt>
                <c:pt idx="17657" formatCode="General">
                  <c:v>6.1090700000000005E-4</c:v>
                </c:pt>
                <c:pt idx="17658" formatCode="General">
                  <c:v>6.1094700000000003E-4</c:v>
                </c:pt>
                <c:pt idx="17659" formatCode="General">
                  <c:v>6.1098700000000001E-4</c:v>
                </c:pt>
                <c:pt idx="17660" formatCode="General">
                  <c:v>6.11014E-4</c:v>
                </c:pt>
                <c:pt idx="17661" formatCode="General">
                  <c:v>6.1103999999999998E-4</c:v>
                </c:pt>
                <c:pt idx="17662" formatCode="General">
                  <c:v>6.1106699999999997E-4</c:v>
                </c:pt>
                <c:pt idx="17663" formatCode="General">
                  <c:v>6.1109300000000005E-4</c:v>
                </c:pt>
                <c:pt idx="17664" formatCode="General">
                  <c:v>6.1112500000000001E-4</c:v>
                </c:pt>
                <c:pt idx="17665" formatCode="General">
                  <c:v>6.1115599999999996E-4</c:v>
                </c:pt>
                <c:pt idx="17666" formatCode="General">
                  <c:v>6.1118700000000001E-4</c:v>
                </c:pt>
                <c:pt idx="17667" formatCode="General">
                  <c:v>6.1121799999999996E-4</c:v>
                </c:pt>
                <c:pt idx="17668" formatCode="General">
                  <c:v>6.1123799999999995E-4</c:v>
                </c:pt>
                <c:pt idx="17669" formatCode="General">
                  <c:v>6.1125899999999996E-4</c:v>
                </c:pt>
                <c:pt idx="17670" formatCode="General">
                  <c:v>6.1127999999999996E-4</c:v>
                </c:pt>
                <c:pt idx="17671" formatCode="General">
                  <c:v>6.1129999999999995E-4</c:v>
                </c:pt>
                <c:pt idx="17672" formatCode="General">
                  <c:v>6.1132099999999996E-4</c:v>
                </c:pt>
                <c:pt idx="17673" formatCode="General">
                  <c:v>6.1134199999999996E-4</c:v>
                </c:pt>
                <c:pt idx="17674" formatCode="General">
                  <c:v>6.1136199999999995E-4</c:v>
                </c:pt>
                <c:pt idx="17675" formatCode="General">
                  <c:v>6.1138299999999996E-4</c:v>
                </c:pt>
                <c:pt idx="17676" formatCode="General">
                  <c:v>6.1140399999999996E-4</c:v>
                </c:pt>
                <c:pt idx="17677" formatCode="General">
                  <c:v>6.1142399999999995E-4</c:v>
                </c:pt>
                <c:pt idx="17678" formatCode="General">
                  <c:v>6.11448E-4</c:v>
                </c:pt>
                <c:pt idx="17679" formatCode="General">
                  <c:v>6.1147199999999995E-4</c:v>
                </c:pt>
                <c:pt idx="17680" formatCode="General">
                  <c:v>6.11496E-4</c:v>
                </c:pt>
                <c:pt idx="17681" formatCode="General">
                  <c:v>6.1152000000000005E-4</c:v>
                </c:pt>
                <c:pt idx="17682" formatCode="General">
                  <c:v>6.11544E-4</c:v>
                </c:pt>
                <c:pt idx="17683" formatCode="General">
                  <c:v>6.1156800000000005E-4</c:v>
                </c:pt>
                <c:pt idx="17684" formatCode="General">
                  <c:v>6.11592E-4</c:v>
                </c:pt>
                <c:pt idx="17685" formatCode="General">
                  <c:v>6.1161600000000005E-4</c:v>
                </c:pt>
                <c:pt idx="17686" formatCode="General">
                  <c:v>6.1163999999999999E-4</c:v>
                </c:pt>
                <c:pt idx="17687" formatCode="General">
                  <c:v>6.1166300000000003E-4</c:v>
                </c:pt>
                <c:pt idx="17688" formatCode="General">
                  <c:v>6.1167899999999996E-4</c:v>
                </c:pt>
                <c:pt idx="17689" formatCode="General">
                  <c:v>6.1170300000000001E-4</c:v>
                </c:pt>
                <c:pt idx="17690" formatCode="General">
                  <c:v>6.1172699999999995E-4</c:v>
                </c:pt>
                <c:pt idx="17691" formatCode="General">
                  <c:v>6.1174999999999999E-4</c:v>
                </c:pt>
                <c:pt idx="17692" formatCode="General">
                  <c:v>6.1177400000000004E-4</c:v>
                </c:pt>
                <c:pt idx="17693" formatCode="General">
                  <c:v>6.1179799999999999E-4</c:v>
                </c:pt>
                <c:pt idx="17694" formatCode="General">
                  <c:v>6.1182100000000002E-4</c:v>
                </c:pt>
                <c:pt idx="17695" formatCode="General">
                  <c:v>6.1184499999999997E-4</c:v>
                </c:pt>
                <c:pt idx="17696" formatCode="General">
                  <c:v>6.11868E-4</c:v>
                </c:pt>
                <c:pt idx="17697" formatCode="General">
                  <c:v>6.1189999999999997E-4</c:v>
                </c:pt>
                <c:pt idx="17698" formatCode="General">
                  <c:v>6.1193200000000004E-4</c:v>
                </c:pt>
                <c:pt idx="17699" formatCode="General">
                  <c:v>6.11964E-4</c:v>
                </c:pt>
                <c:pt idx="17700" formatCode="General">
                  <c:v>6.1199599999999996E-4</c:v>
                </c:pt>
                <c:pt idx="17701" formatCode="General">
                  <c:v>6.1202800000000003E-4</c:v>
                </c:pt>
                <c:pt idx="17702" formatCode="General">
                  <c:v>6.1207199999999996E-4</c:v>
                </c:pt>
                <c:pt idx="17703" formatCode="General">
                  <c:v>6.1212099999999998E-4</c:v>
                </c:pt>
                <c:pt idx="17704" formatCode="General">
                  <c:v>6.1218399999999999E-4</c:v>
                </c:pt>
                <c:pt idx="17705" formatCode="General">
                  <c:v>6.1231299999999996E-4</c:v>
                </c:pt>
                <c:pt idx="17706" formatCode="General">
                  <c:v>6.1237100000000001E-4</c:v>
                </c:pt>
                <c:pt idx="17707" formatCode="General">
                  <c:v>6.1242800000000004E-4</c:v>
                </c:pt>
                <c:pt idx="17708" formatCode="General">
                  <c:v>6.1247299999999999E-4</c:v>
                </c:pt>
                <c:pt idx="17709" formatCode="General">
                  <c:v>6.1251299999999997E-4</c:v>
                </c:pt>
                <c:pt idx="17710" formatCode="General">
                  <c:v>6.1255599999999999E-4</c:v>
                </c:pt>
                <c:pt idx="17711" formatCode="General">
                  <c:v>6.1259599999999997E-4</c:v>
                </c:pt>
                <c:pt idx="17712" formatCode="General">
                  <c:v>6.12639E-4</c:v>
                </c:pt>
                <c:pt idx="17713" formatCode="General">
                  <c:v>6.1267899999999998E-4</c:v>
                </c:pt>
                <c:pt idx="17714" formatCode="General">
                  <c:v>6.1269999999999999E-4</c:v>
                </c:pt>
                <c:pt idx="17715" formatCode="General">
                  <c:v>6.1272599999999996E-4</c:v>
                </c:pt>
                <c:pt idx="17716" formatCode="General">
                  <c:v>6.1276699999999996E-4</c:v>
                </c:pt>
                <c:pt idx="17717" formatCode="General">
                  <c:v>6.1280199999999996E-4</c:v>
                </c:pt>
                <c:pt idx="17718" formatCode="General">
                  <c:v>6.1283599999999996E-4</c:v>
                </c:pt>
                <c:pt idx="17719" formatCode="General">
                  <c:v>6.1286999999999995E-4</c:v>
                </c:pt>
                <c:pt idx="17720" formatCode="General">
                  <c:v>6.1290800000000001E-4</c:v>
                </c:pt>
                <c:pt idx="17721" formatCode="General">
                  <c:v>6.12949E-4</c:v>
                </c:pt>
                <c:pt idx="17722" formatCode="General">
                  <c:v>6.1299499999999997E-4</c:v>
                </c:pt>
                <c:pt idx="17723" formatCode="General">
                  <c:v>6.13052E-4</c:v>
                </c:pt>
                <c:pt idx="17724" formatCode="General">
                  <c:v>6.1311700000000005E-4</c:v>
                </c:pt>
                <c:pt idx="17725" formatCode="General">
                  <c:v>6.1324000000000003E-4</c:v>
                </c:pt>
                <c:pt idx="17726" formatCode="General">
                  <c:v>6.1329500000000003E-4</c:v>
                </c:pt>
                <c:pt idx="17727" formatCode="General">
                  <c:v>6.1334300000000003E-4</c:v>
                </c:pt>
                <c:pt idx="17728" formatCode="General">
                  <c:v>6.1337999999999996E-4</c:v>
                </c:pt>
                <c:pt idx="17729" formatCode="General">
                  <c:v>6.1341800000000001E-4</c:v>
                </c:pt>
                <c:pt idx="17730" formatCode="General">
                  <c:v>6.1344800000000005E-4</c:v>
                </c:pt>
                <c:pt idx="17731" formatCode="General">
                  <c:v>6.1348000000000001E-4</c:v>
                </c:pt>
                <c:pt idx="17732" formatCode="General">
                  <c:v>6.1351199999999998E-4</c:v>
                </c:pt>
                <c:pt idx="17733" formatCode="General">
                  <c:v>6.1354300000000003E-4</c:v>
                </c:pt>
                <c:pt idx="17734" formatCode="General">
                  <c:v>6.1356500000000005E-4</c:v>
                </c:pt>
                <c:pt idx="17735" formatCode="General">
                  <c:v>6.1358599999999995E-4</c:v>
                </c:pt>
                <c:pt idx="17736" formatCode="General">
                  <c:v>6.1361399999999996E-4</c:v>
                </c:pt>
                <c:pt idx="17737" formatCode="General">
                  <c:v>6.1363599999999998E-4</c:v>
                </c:pt>
                <c:pt idx="17738" formatCode="General">
                  <c:v>6.1365699999999998E-4</c:v>
                </c:pt>
                <c:pt idx="17739" formatCode="General">
                  <c:v>6.1367799999999999E-4</c:v>
                </c:pt>
                <c:pt idx="17740" formatCode="General">
                  <c:v>6.1369899999999999E-4</c:v>
                </c:pt>
                <c:pt idx="17741" formatCode="General">
                  <c:v>6.1372100000000001E-4</c:v>
                </c:pt>
                <c:pt idx="17742" formatCode="General">
                  <c:v>6.1374200000000002E-4</c:v>
                </c:pt>
                <c:pt idx="17743" formatCode="General">
                  <c:v>6.1376300000000003E-4</c:v>
                </c:pt>
                <c:pt idx="17744" formatCode="General">
                  <c:v>6.1378400000000003E-4</c:v>
                </c:pt>
                <c:pt idx="17745" formatCode="General">
                  <c:v>6.1380600000000005E-4</c:v>
                </c:pt>
                <c:pt idx="17746" formatCode="General">
                  <c:v>6.1382699999999995E-4</c:v>
                </c:pt>
                <c:pt idx="17747" formatCode="General">
                  <c:v>6.1385200000000002E-4</c:v>
                </c:pt>
                <c:pt idx="17748" formatCode="General">
                  <c:v>6.1386899999999996E-4</c:v>
                </c:pt>
                <c:pt idx="17749" formatCode="General">
                  <c:v>6.1388700000000003E-4</c:v>
                </c:pt>
                <c:pt idx="17750" formatCode="General">
                  <c:v>6.1390499999999998E-4</c:v>
                </c:pt>
                <c:pt idx="17751" formatCode="General">
                  <c:v>6.1392300000000005E-4</c:v>
                </c:pt>
                <c:pt idx="17752" formatCode="General">
                  <c:v>6.1393999999999999E-4</c:v>
                </c:pt>
                <c:pt idx="17753" formatCode="General">
                  <c:v>6.1395799999999995E-4</c:v>
                </c:pt>
                <c:pt idx="17754" formatCode="General">
                  <c:v>6.1397600000000002E-4</c:v>
                </c:pt>
                <c:pt idx="17755" formatCode="General">
                  <c:v>6.1399299999999996E-4</c:v>
                </c:pt>
                <c:pt idx="17756" formatCode="General">
                  <c:v>6.1401999999999995E-4</c:v>
                </c:pt>
                <c:pt idx="17757" formatCode="General">
                  <c:v>6.1404700000000005E-4</c:v>
                </c:pt>
                <c:pt idx="17758" formatCode="General">
                  <c:v>6.1407300000000003E-4</c:v>
                </c:pt>
                <c:pt idx="17759" formatCode="General">
                  <c:v>6.1410000000000002E-4</c:v>
                </c:pt>
                <c:pt idx="17760" formatCode="General">
                  <c:v>6.1411699999999996E-4</c:v>
                </c:pt>
                <c:pt idx="17761" formatCode="General">
                  <c:v>6.1413799999999997E-4</c:v>
                </c:pt>
                <c:pt idx="17762" formatCode="General">
                  <c:v>6.1415899999999997E-4</c:v>
                </c:pt>
                <c:pt idx="17763" formatCode="General">
                  <c:v>6.1417999999999998E-4</c:v>
                </c:pt>
                <c:pt idx="17764" formatCode="General">
                  <c:v>6.1419999999999997E-4</c:v>
                </c:pt>
                <c:pt idx="17765" formatCode="General">
                  <c:v>6.1423100000000002E-4</c:v>
                </c:pt>
                <c:pt idx="17766" formatCode="General">
                  <c:v>6.1426199999999997E-4</c:v>
                </c:pt>
                <c:pt idx="17767" formatCode="General">
                  <c:v>6.1429300000000002E-4</c:v>
                </c:pt>
                <c:pt idx="17768" formatCode="General">
                  <c:v>6.1432399999999997E-4</c:v>
                </c:pt>
                <c:pt idx="17769" formatCode="General">
                  <c:v>6.1435500000000002E-4</c:v>
                </c:pt>
                <c:pt idx="17770" formatCode="General">
                  <c:v>6.1438599999999997E-4</c:v>
                </c:pt>
                <c:pt idx="17771" formatCode="General">
                  <c:v>6.1441700000000002E-4</c:v>
                </c:pt>
                <c:pt idx="17772" formatCode="General">
                  <c:v>6.1444799999999997E-4</c:v>
                </c:pt>
                <c:pt idx="17773" formatCode="General">
                  <c:v>6.1448799999999995E-4</c:v>
                </c:pt>
                <c:pt idx="17774" formatCode="General">
                  <c:v>6.1452800000000004E-4</c:v>
                </c:pt>
                <c:pt idx="17775" formatCode="General">
                  <c:v>6.1456800000000002E-4</c:v>
                </c:pt>
                <c:pt idx="17776" formatCode="General">
                  <c:v>6.1460799999999999E-4</c:v>
                </c:pt>
                <c:pt idx="17777" formatCode="General">
                  <c:v>6.1464799999999997E-4</c:v>
                </c:pt>
                <c:pt idx="17778" formatCode="General">
                  <c:v>6.1468700000000005E-4</c:v>
                </c:pt>
                <c:pt idx="17779" formatCode="General">
                  <c:v>6.1474100000000003E-4</c:v>
                </c:pt>
                <c:pt idx="17780" formatCode="General">
                  <c:v>6.14794E-4</c:v>
                </c:pt>
                <c:pt idx="17781" formatCode="General">
                  <c:v>6.1484699999999996E-4</c:v>
                </c:pt>
                <c:pt idx="17782" formatCode="General">
                  <c:v>6.1490899999999996E-4</c:v>
                </c:pt>
                <c:pt idx="17783" formatCode="General">
                  <c:v>6.1494399999999997E-4</c:v>
                </c:pt>
                <c:pt idx="17784" formatCode="General">
                  <c:v>6.1501500000000001E-4</c:v>
                </c:pt>
                <c:pt idx="17785" formatCode="General">
                  <c:v>6.1508600000000004E-4</c:v>
                </c:pt>
                <c:pt idx="17786" formatCode="General">
                  <c:v>6.1515699999999997E-4</c:v>
                </c:pt>
                <c:pt idx="17787" formatCode="General">
                  <c:v>6.15228E-4</c:v>
                </c:pt>
                <c:pt idx="17788" formatCode="General">
                  <c:v>6.1529900000000003E-4</c:v>
                </c:pt>
                <c:pt idx="17789" formatCode="General">
                  <c:v>6.1536999999999996E-4</c:v>
                </c:pt>
                <c:pt idx="17790" formatCode="General">
                  <c:v>6.1543999999999998E-4</c:v>
                </c:pt>
                <c:pt idx="17791" formatCode="General">
                  <c:v>6.1553499999999995E-4</c:v>
                </c:pt>
                <c:pt idx="17792" formatCode="General">
                  <c:v>6.1563000000000004E-4</c:v>
                </c:pt>
                <c:pt idx="17793" formatCode="General">
                  <c:v>6.15724E-4</c:v>
                </c:pt>
                <c:pt idx="17794" formatCode="General">
                  <c:v>6.1581799999999996E-4</c:v>
                </c:pt>
                <c:pt idx="17795" formatCode="General">
                  <c:v>6.1591300000000005E-4</c:v>
                </c:pt>
                <c:pt idx="17796" formatCode="General">
                  <c:v>6.1600700000000001E-4</c:v>
                </c:pt>
                <c:pt idx="17797" formatCode="General">
                  <c:v>6.1610199999999999E-4</c:v>
                </c:pt>
                <c:pt idx="17798" formatCode="General">
                  <c:v>6.1619599999999995E-4</c:v>
                </c:pt>
                <c:pt idx="17799" formatCode="General">
                  <c:v>6.1631499999999998E-4</c:v>
                </c:pt>
                <c:pt idx="17800" formatCode="General">
                  <c:v>6.16433E-4</c:v>
                </c:pt>
                <c:pt idx="17801" formatCode="General">
                  <c:v>6.1655100000000001E-4</c:v>
                </c:pt>
                <c:pt idx="17802" formatCode="General">
                  <c:v>6.1666900000000003E-4</c:v>
                </c:pt>
                <c:pt idx="17803" formatCode="General">
                  <c:v>6.1678700000000004E-4</c:v>
                </c:pt>
                <c:pt idx="17804" formatCode="General">
                  <c:v>6.1690499999999995E-4</c:v>
                </c:pt>
                <c:pt idx="17805" formatCode="General">
                  <c:v>6.1702299999999996E-4</c:v>
                </c:pt>
                <c:pt idx="17806" formatCode="General">
                  <c:v>6.1714099999999998E-4</c:v>
                </c:pt>
                <c:pt idx="17807" formatCode="General">
                  <c:v>6.1731899999999996E-4</c:v>
                </c:pt>
                <c:pt idx="17808" formatCode="General">
                  <c:v>6.1749600000000004E-4</c:v>
                </c:pt>
                <c:pt idx="17809" formatCode="General">
                  <c:v>6.1767300000000001E-4</c:v>
                </c:pt>
                <c:pt idx="17810" formatCode="General">
                  <c:v>6.1784999999999997E-4</c:v>
                </c:pt>
                <c:pt idx="17811" formatCode="General">
                  <c:v>6.1802700000000005E-4</c:v>
                </c:pt>
                <c:pt idx="17812" formatCode="General">
                  <c:v>6.1820500000000003E-4</c:v>
                </c:pt>
                <c:pt idx="17813" formatCode="General">
                  <c:v>6.18382E-4</c:v>
                </c:pt>
                <c:pt idx="17814" formatCode="General">
                  <c:v>6.1855899999999997E-4</c:v>
                </c:pt>
                <c:pt idx="17815" formatCode="General">
                  <c:v>6.18795E-4</c:v>
                </c:pt>
                <c:pt idx="17816" formatCode="General">
                  <c:v>6.1903100000000003E-4</c:v>
                </c:pt>
                <c:pt idx="17817" formatCode="General">
                  <c:v>6.1926799999999997E-4</c:v>
                </c:pt>
                <c:pt idx="17818" formatCode="General">
                  <c:v>6.19504E-4</c:v>
                </c:pt>
                <c:pt idx="17819" formatCode="General">
                  <c:v>6.1974000000000003E-4</c:v>
                </c:pt>
                <c:pt idx="17820" formatCode="General">
                  <c:v>6.1997599999999995E-4</c:v>
                </c:pt>
                <c:pt idx="17821" formatCode="General">
                  <c:v>6.2033100000000001E-4</c:v>
                </c:pt>
                <c:pt idx="17822" formatCode="General">
                  <c:v>6.2060299999999995E-4</c:v>
                </c:pt>
                <c:pt idx="17823" formatCode="General">
                  <c:v>6.2091000000000002E-4</c:v>
                </c:pt>
                <c:pt idx="17824" formatCode="General">
                  <c:v>6.2121699999999997E-4</c:v>
                </c:pt>
                <c:pt idx="17825" formatCode="General">
                  <c:v>6.2152400000000003E-4</c:v>
                </c:pt>
                <c:pt idx="17826" formatCode="General">
                  <c:v>6.2183099999999999E-4</c:v>
                </c:pt>
                <c:pt idx="17827" formatCode="General">
                  <c:v>6.2213800000000005E-4</c:v>
                </c:pt>
                <c:pt idx="17828" formatCode="General">
                  <c:v>6.2244500000000001E-4</c:v>
                </c:pt>
                <c:pt idx="17829" formatCode="General">
                  <c:v>6.2275199999999996E-4</c:v>
                </c:pt>
                <c:pt idx="17830" formatCode="General">
                  <c:v>6.22906E-4</c:v>
                </c:pt>
                <c:pt idx="17831" formatCode="General">
                  <c:v>6.2332800000000003E-4</c:v>
                </c:pt>
                <c:pt idx="17832" formatCode="General">
                  <c:v>6.2360900000000001E-4</c:v>
                </c:pt>
                <c:pt idx="17833" formatCode="General">
                  <c:v>6.2389100000000001E-4</c:v>
                </c:pt>
                <c:pt idx="17834" formatCode="General">
                  <c:v>6.2417199999999999E-4</c:v>
                </c:pt>
                <c:pt idx="17835" formatCode="General">
                  <c:v>6.2445299999999997E-4</c:v>
                </c:pt>
                <c:pt idx="17836" formatCode="General">
                  <c:v>6.2473499999999996E-4</c:v>
                </c:pt>
                <c:pt idx="17837" formatCode="General">
                  <c:v>6.2501600000000005E-4</c:v>
                </c:pt>
                <c:pt idx="17838" formatCode="General">
                  <c:v>6.25254E-4</c:v>
                </c:pt>
                <c:pt idx="17839" formatCode="General">
                  <c:v>6.25447E-4</c:v>
                </c:pt>
                <c:pt idx="17840" formatCode="General">
                  <c:v>6.2564000000000001E-4</c:v>
                </c:pt>
                <c:pt idx="17841" formatCode="General">
                  <c:v>6.2583400000000003E-4</c:v>
                </c:pt>
                <c:pt idx="17842" formatCode="General">
                  <c:v>6.2602700000000003E-4</c:v>
                </c:pt>
                <c:pt idx="17843" formatCode="General">
                  <c:v>6.2622000000000003E-4</c:v>
                </c:pt>
                <c:pt idx="17844" formatCode="General">
                  <c:v>6.2636500000000004E-4</c:v>
                </c:pt>
                <c:pt idx="17845" formatCode="General">
                  <c:v>6.2651000000000004E-4</c:v>
                </c:pt>
                <c:pt idx="17846" formatCode="General">
                  <c:v>6.2665500000000005E-4</c:v>
                </c:pt>
                <c:pt idx="17847" formatCode="General">
                  <c:v>6.2676799999999999E-4</c:v>
                </c:pt>
                <c:pt idx="17848" formatCode="General">
                  <c:v>6.2689699999999996E-4</c:v>
                </c:pt>
                <c:pt idx="17849" formatCode="General">
                  <c:v>6.2702600000000004E-4</c:v>
                </c:pt>
                <c:pt idx="17850" formatCode="General">
                  <c:v>6.2712200000000003E-4</c:v>
                </c:pt>
                <c:pt idx="17851" formatCode="General">
                  <c:v>6.2721900000000004E-4</c:v>
                </c:pt>
                <c:pt idx="17852" formatCode="General">
                  <c:v>6.2731600000000005E-4</c:v>
                </c:pt>
                <c:pt idx="17853" formatCode="General">
                  <c:v>6.2741200000000004E-4</c:v>
                </c:pt>
                <c:pt idx="17854" formatCode="General">
                  <c:v>6.2750900000000005E-4</c:v>
                </c:pt>
                <c:pt idx="17855" formatCode="General">
                  <c:v>6.2757399999999999E-4</c:v>
                </c:pt>
                <c:pt idx="17856" formatCode="General">
                  <c:v>6.2763800000000002E-4</c:v>
                </c:pt>
                <c:pt idx="17857" formatCode="General">
                  <c:v>6.2770199999999995E-4</c:v>
                </c:pt>
                <c:pt idx="17858" formatCode="General">
                  <c:v>6.27767E-4</c:v>
                </c:pt>
                <c:pt idx="17859" formatCode="General">
                  <c:v>6.2783100000000003E-4</c:v>
                </c:pt>
                <c:pt idx="17860" formatCode="General">
                  <c:v>6.2789599999999997E-4</c:v>
                </c:pt>
                <c:pt idx="17861" formatCode="General">
                  <c:v>6.2794399999999996E-4</c:v>
                </c:pt>
                <c:pt idx="17862" formatCode="General">
                  <c:v>6.2799199999999996E-4</c:v>
                </c:pt>
                <c:pt idx="17863" formatCode="General">
                  <c:v>6.2804099999999997E-4</c:v>
                </c:pt>
                <c:pt idx="17864" formatCode="General">
                  <c:v>6.2808899999999997E-4</c:v>
                </c:pt>
                <c:pt idx="17865" formatCode="General">
                  <c:v>6.2812100000000004E-4</c:v>
                </c:pt>
                <c:pt idx="17866" formatCode="General">
                  <c:v>6.2815400000000002E-4</c:v>
                </c:pt>
                <c:pt idx="17867" formatCode="General">
                  <c:v>6.2818599999999998E-4</c:v>
                </c:pt>
                <c:pt idx="17868" formatCode="General">
                  <c:v>6.2821800000000005E-4</c:v>
                </c:pt>
                <c:pt idx="17869" formatCode="General">
                  <c:v>6.2825000000000001E-4</c:v>
                </c:pt>
                <c:pt idx="17870" formatCode="General">
                  <c:v>6.2827399999999995E-4</c:v>
                </c:pt>
                <c:pt idx="17871" formatCode="General">
                  <c:v>6.2829900000000002E-4</c:v>
                </c:pt>
                <c:pt idx="17872" formatCode="General">
                  <c:v>6.2832299999999997E-4</c:v>
                </c:pt>
                <c:pt idx="17873" formatCode="General">
                  <c:v>6.2834700000000002E-4</c:v>
                </c:pt>
                <c:pt idx="17874" formatCode="General">
                  <c:v>6.2837099999999996E-4</c:v>
                </c:pt>
                <c:pt idx="17875" formatCode="General">
                  <c:v>6.2839500000000002E-4</c:v>
                </c:pt>
                <c:pt idx="17876" formatCode="General">
                  <c:v>6.2841899999999996E-4</c:v>
                </c:pt>
                <c:pt idx="17877" formatCode="General">
                  <c:v>6.2844400000000003E-4</c:v>
                </c:pt>
                <c:pt idx="17878" formatCode="General">
                  <c:v>6.2846799999999997E-4</c:v>
                </c:pt>
                <c:pt idx="17879" formatCode="General">
                  <c:v>6.2848600000000004E-4</c:v>
                </c:pt>
                <c:pt idx="17880" formatCode="General">
                  <c:v>6.28504E-4</c:v>
                </c:pt>
                <c:pt idx="17881" formatCode="General">
                  <c:v>6.2852199999999996E-4</c:v>
                </c:pt>
                <c:pt idx="17882" formatCode="General">
                  <c:v>6.2854000000000002E-4</c:v>
                </c:pt>
                <c:pt idx="17883" formatCode="General">
                  <c:v>6.2855799999999998E-4</c:v>
                </c:pt>
                <c:pt idx="17884" formatCode="General">
                  <c:v>6.2857600000000005E-4</c:v>
                </c:pt>
                <c:pt idx="17885" formatCode="General">
                  <c:v>6.2859500000000002E-4</c:v>
                </c:pt>
                <c:pt idx="17886" formatCode="General">
                  <c:v>6.2861299999999998E-4</c:v>
                </c:pt>
                <c:pt idx="17887" formatCode="General">
                  <c:v>6.2863100000000005E-4</c:v>
                </c:pt>
                <c:pt idx="17888" formatCode="General">
                  <c:v>6.2865299999999996E-4</c:v>
                </c:pt>
                <c:pt idx="17889" formatCode="General">
                  <c:v>6.2866899999999999E-4</c:v>
                </c:pt>
                <c:pt idx="17890" formatCode="General">
                  <c:v>6.2868500000000003E-4</c:v>
                </c:pt>
                <c:pt idx="17891" formatCode="General">
                  <c:v>6.2870099999999996E-4</c:v>
                </c:pt>
                <c:pt idx="17892" formatCode="General">
                  <c:v>6.2871699999999999E-4</c:v>
                </c:pt>
                <c:pt idx="17893" formatCode="General">
                  <c:v>6.2873400000000004E-4</c:v>
                </c:pt>
                <c:pt idx="17894" formatCode="General">
                  <c:v>6.2874999999999997E-4</c:v>
                </c:pt>
                <c:pt idx="17895" formatCode="General">
                  <c:v>6.28766E-4</c:v>
                </c:pt>
                <c:pt idx="17896" formatCode="General">
                  <c:v>6.2878200000000004E-4</c:v>
                </c:pt>
                <c:pt idx="17897" formatCode="General">
                  <c:v>6.2879799999999997E-4</c:v>
                </c:pt>
                <c:pt idx="17898" formatCode="General">
                  <c:v>6.28814E-4</c:v>
                </c:pt>
                <c:pt idx="17899" formatCode="General">
                  <c:v>6.2883000000000004E-4</c:v>
                </c:pt>
                <c:pt idx="17900" formatCode="General">
                  <c:v>6.2884599999999996E-4</c:v>
                </c:pt>
                <c:pt idx="17901" formatCode="General">
                  <c:v>6.2887100000000003E-4</c:v>
                </c:pt>
                <c:pt idx="17902" formatCode="General">
                  <c:v>6.2889499999999997E-4</c:v>
                </c:pt>
                <c:pt idx="17903" formatCode="General">
                  <c:v>6.2891399999999995E-4</c:v>
                </c:pt>
                <c:pt idx="17904" formatCode="General">
                  <c:v>6.2893300000000003E-4</c:v>
                </c:pt>
                <c:pt idx="17905" formatCode="General">
                  <c:v>6.2895300000000002E-4</c:v>
                </c:pt>
                <c:pt idx="17906" formatCode="General">
                  <c:v>6.2897199999999999E-4</c:v>
                </c:pt>
                <c:pt idx="17907" formatCode="General">
                  <c:v>6.2899099999999997E-4</c:v>
                </c:pt>
                <c:pt idx="17908" formatCode="General">
                  <c:v>6.2901700000000005E-4</c:v>
                </c:pt>
                <c:pt idx="17909" formatCode="General">
                  <c:v>6.2903600000000003E-4</c:v>
                </c:pt>
                <c:pt idx="17910" formatCode="General">
                  <c:v>6.29062E-4</c:v>
                </c:pt>
                <c:pt idx="17911" formatCode="General">
                  <c:v>6.2908799999999998E-4</c:v>
                </c:pt>
                <c:pt idx="17912" formatCode="General">
                  <c:v>6.2911100000000001E-4</c:v>
                </c:pt>
                <c:pt idx="17913" formatCode="General">
                  <c:v>6.2914100000000005E-4</c:v>
                </c:pt>
                <c:pt idx="17914" formatCode="General">
                  <c:v>6.2917099999999998E-4</c:v>
                </c:pt>
                <c:pt idx="17915" formatCode="General">
                  <c:v>6.2920100000000002E-4</c:v>
                </c:pt>
                <c:pt idx="17916" formatCode="General">
                  <c:v>6.2923099999999995E-4</c:v>
                </c:pt>
                <c:pt idx="17917" formatCode="General">
                  <c:v>6.2926099999999999E-4</c:v>
                </c:pt>
                <c:pt idx="17918" formatCode="General">
                  <c:v>6.2929399999999997E-4</c:v>
                </c:pt>
                <c:pt idx="17919" formatCode="General">
                  <c:v>6.29344E-4</c:v>
                </c:pt>
                <c:pt idx="17920" formatCode="General">
                  <c:v>6.2942100000000002E-4</c:v>
                </c:pt>
                <c:pt idx="17921" formatCode="General">
                  <c:v>6.2951800000000003E-4</c:v>
                </c:pt>
                <c:pt idx="17922" formatCode="General">
                  <c:v>6.2958000000000003E-4</c:v>
                </c:pt>
                <c:pt idx="17923" formatCode="General">
                  <c:v>6.2963099999999996E-4</c:v>
                </c:pt>
                <c:pt idx="17924" formatCode="General">
                  <c:v>6.2967299999999997E-4</c:v>
                </c:pt>
                <c:pt idx="17925" formatCode="General">
                  <c:v>6.2971900000000005E-4</c:v>
                </c:pt>
                <c:pt idx="17926" formatCode="General">
                  <c:v>6.2975800000000001E-4</c:v>
                </c:pt>
                <c:pt idx="17927" formatCode="General">
                  <c:v>6.2978899999999996E-4</c:v>
                </c:pt>
                <c:pt idx="17928" formatCode="General">
                  <c:v>6.2982200000000004E-4</c:v>
                </c:pt>
                <c:pt idx="17929" formatCode="General">
                  <c:v>6.2986300000000004E-4</c:v>
                </c:pt>
                <c:pt idx="17930" formatCode="General">
                  <c:v>6.2989999999999997E-4</c:v>
                </c:pt>
                <c:pt idx="17931" formatCode="General">
                  <c:v>6.2993700000000001E-4</c:v>
                </c:pt>
                <c:pt idx="17932" formatCode="General">
                  <c:v>6.2997400000000005E-4</c:v>
                </c:pt>
                <c:pt idx="17933" formatCode="General">
                  <c:v>6.3001300000000001E-4</c:v>
                </c:pt>
                <c:pt idx="17934" formatCode="General">
                  <c:v>6.3004599999999999E-4</c:v>
                </c:pt>
                <c:pt idx="17935" formatCode="General">
                  <c:v>6.3008599999999997E-4</c:v>
                </c:pt>
                <c:pt idx="17936" formatCode="General">
                  <c:v>6.3011999999999996E-4</c:v>
                </c:pt>
                <c:pt idx="17937" formatCode="General">
                  <c:v>6.3016000000000005E-4</c:v>
                </c:pt>
                <c:pt idx="17938" formatCode="General">
                  <c:v>6.3021300000000002E-4</c:v>
                </c:pt>
                <c:pt idx="17939" formatCode="General">
                  <c:v>6.3027099999999996E-4</c:v>
                </c:pt>
                <c:pt idx="17940" formatCode="General">
                  <c:v>6.3043300000000001E-4</c:v>
                </c:pt>
                <c:pt idx="17941" formatCode="General">
                  <c:v>6.3048499999999996E-4</c:v>
                </c:pt>
                <c:pt idx="17942" formatCode="General">
                  <c:v>6.3052900000000001E-4</c:v>
                </c:pt>
                <c:pt idx="17943" formatCode="General">
                  <c:v>6.3056500000000003E-4</c:v>
                </c:pt>
                <c:pt idx="17944" formatCode="General">
                  <c:v>6.3059699999999999E-4</c:v>
                </c:pt>
                <c:pt idx="17945" formatCode="General">
                  <c:v>6.3062899999999996E-4</c:v>
                </c:pt>
                <c:pt idx="17946" formatCode="General">
                  <c:v>6.3066100000000003E-4</c:v>
                </c:pt>
                <c:pt idx="17947" formatCode="General">
                  <c:v>6.3069299999999999E-4</c:v>
                </c:pt>
                <c:pt idx="17948" formatCode="General">
                  <c:v>6.3071399999999999E-4</c:v>
                </c:pt>
                <c:pt idx="17949" formatCode="General">
                  <c:v>6.3074099999999998E-4</c:v>
                </c:pt>
                <c:pt idx="17950" formatCode="General">
                  <c:v>6.3076500000000004E-4</c:v>
                </c:pt>
                <c:pt idx="17951" formatCode="General">
                  <c:v>6.3078899999999998E-4</c:v>
                </c:pt>
                <c:pt idx="17952" formatCode="General">
                  <c:v>6.3081300000000003E-4</c:v>
                </c:pt>
                <c:pt idx="17953" formatCode="General">
                  <c:v>6.3083799999999999E-4</c:v>
                </c:pt>
                <c:pt idx="17954" formatCode="General">
                  <c:v>6.3086200000000005E-4</c:v>
                </c:pt>
                <c:pt idx="17955" formatCode="General">
                  <c:v>6.3088599999999999E-4</c:v>
                </c:pt>
                <c:pt idx="17956" formatCode="General">
                  <c:v>6.3091000000000004E-4</c:v>
                </c:pt>
                <c:pt idx="17957" formatCode="General">
                  <c:v>6.3093399999999999E-4</c:v>
                </c:pt>
                <c:pt idx="17958" formatCode="General">
                  <c:v>6.3095800000000004E-4</c:v>
                </c:pt>
                <c:pt idx="17959" formatCode="General">
                  <c:v>6.3097499999999998E-4</c:v>
                </c:pt>
                <c:pt idx="17960" formatCode="General">
                  <c:v>6.3099399999999996E-4</c:v>
                </c:pt>
                <c:pt idx="17961" formatCode="General">
                  <c:v>6.3101100000000001E-4</c:v>
                </c:pt>
                <c:pt idx="17962" formatCode="General">
                  <c:v>6.3102799999999995E-4</c:v>
                </c:pt>
                <c:pt idx="17963" formatCode="General">
                  <c:v>6.31045E-4</c:v>
                </c:pt>
                <c:pt idx="17964" formatCode="General">
                  <c:v>6.3106200000000005E-4</c:v>
                </c:pt>
                <c:pt idx="17965" formatCode="General">
                  <c:v>6.3107899999999999E-4</c:v>
                </c:pt>
                <c:pt idx="17966" formatCode="General">
                  <c:v>6.3109500000000003E-4</c:v>
                </c:pt>
                <c:pt idx="17967" formatCode="General">
                  <c:v>6.3111199999999997E-4</c:v>
                </c:pt>
                <c:pt idx="17968" formatCode="General">
                  <c:v>6.3112900000000002E-4</c:v>
                </c:pt>
                <c:pt idx="17969" formatCode="General">
                  <c:v>6.3114599999999996E-4</c:v>
                </c:pt>
                <c:pt idx="17970" formatCode="General">
                  <c:v>6.3116300000000001E-4</c:v>
                </c:pt>
                <c:pt idx="17971" formatCode="General">
                  <c:v>6.3117999999999996E-4</c:v>
                </c:pt>
                <c:pt idx="17972" formatCode="General">
                  <c:v>6.3119700000000001E-4</c:v>
                </c:pt>
                <c:pt idx="17973" formatCode="General">
                  <c:v>6.3121900000000003E-4</c:v>
                </c:pt>
                <c:pt idx="17974" formatCode="General">
                  <c:v>6.3124199999999996E-4</c:v>
                </c:pt>
                <c:pt idx="17975" formatCode="General">
                  <c:v>6.3126499999999999E-4</c:v>
                </c:pt>
                <c:pt idx="17976" formatCode="General">
                  <c:v>6.3128700000000002E-4</c:v>
                </c:pt>
                <c:pt idx="17977" formatCode="General">
                  <c:v>6.3131000000000005E-4</c:v>
                </c:pt>
                <c:pt idx="17978" formatCode="General">
                  <c:v>6.3133199999999997E-4</c:v>
                </c:pt>
                <c:pt idx="17979" formatCode="General">
                  <c:v>6.3135199999999995E-4</c:v>
                </c:pt>
                <c:pt idx="17980" formatCode="General">
                  <c:v>6.3137600000000001E-4</c:v>
                </c:pt>
                <c:pt idx="17981" formatCode="General">
                  <c:v>6.3139999999999995E-4</c:v>
                </c:pt>
                <c:pt idx="17982" formatCode="General">
                  <c:v>6.31424E-4</c:v>
                </c:pt>
                <c:pt idx="17983" formatCode="General">
                  <c:v>6.3144799999999995E-4</c:v>
                </c:pt>
                <c:pt idx="17984" formatCode="General">
                  <c:v>6.31472E-4</c:v>
                </c:pt>
                <c:pt idx="17985" formatCode="General">
                  <c:v>6.3149699999999996E-4</c:v>
                </c:pt>
                <c:pt idx="17986" formatCode="General">
                  <c:v>6.3152100000000001E-4</c:v>
                </c:pt>
                <c:pt idx="17987" formatCode="General">
                  <c:v>6.3155299999999998E-4</c:v>
                </c:pt>
                <c:pt idx="17988" formatCode="General">
                  <c:v>6.3158500000000005E-4</c:v>
                </c:pt>
                <c:pt idx="17989" formatCode="General">
                  <c:v>6.3161700000000001E-4</c:v>
                </c:pt>
                <c:pt idx="17990" formatCode="General">
                  <c:v>6.3164999999999998E-4</c:v>
                </c:pt>
                <c:pt idx="17991" formatCode="General">
                  <c:v>6.3168199999999995E-4</c:v>
                </c:pt>
                <c:pt idx="17992" formatCode="General">
                  <c:v>6.3173000000000005E-4</c:v>
                </c:pt>
                <c:pt idx="17993" formatCode="General">
                  <c:v>6.3177899999999996E-4</c:v>
                </c:pt>
                <c:pt idx="17994" formatCode="General">
                  <c:v>6.3182699999999995E-4</c:v>
                </c:pt>
                <c:pt idx="17995" formatCode="General">
                  <c:v>6.3189099999999998E-4</c:v>
                </c:pt>
                <c:pt idx="17996" formatCode="General">
                  <c:v>6.3195600000000003E-4</c:v>
                </c:pt>
                <c:pt idx="17997" formatCode="General">
                  <c:v>6.3201999999999996E-4</c:v>
                </c:pt>
                <c:pt idx="17998" formatCode="General">
                  <c:v>6.32085E-4</c:v>
                </c:pt>
                <c:pt idx="17999" formatCode="General">
                  <c:v>6.3218200000000001E-4</c:v>
                </c:pt>
                <c:pt idx="18000" formatCode="General">
                  <c:v>6.3227800000000001E-4</c:v>
                </c:pt>
                <c:pt idx="18001" formatCode="General">
                  <c:v>6.3237500000000002E-4</c:v>
                </c:pt>
                <c:pt idx="18002" formatCode="General">
                  <c:v>6.3246000000000005E-4</c:v>
                </c:pt>
                <c:pt idx="18003" formatCode="General">
                  <c:v>6.3254499999999998E-4</c:v>
                </c:pt>
                <c:pt idx="18004" formatCode="General">
                  <c:v>6.3265800000000003E-4</c:v>
                </c:pt>
                <c:pt idx="18005" formatCode="General">
                  <c:v>6.3277099999999996E-4</c:v>
                </c:pt>
                <c:pt idx="18006" formatCode="General">
                  <c:v>6.3288400000000001E-4</c:v>
                </c:pt>
                <c:pt idx="18007" formatCode="General">
                  <c:v>6.3299700000000005E-4</c:v>
                </c:pt>
                <c:pt idx="18008" formatCode="General">
                  <c:v>6.3310999999999999E-4</c:v>
                </c:pt>
                <c:pt idx="18009" formatCode="General">
                  <c:v>6.3322300000000003E-4</c:v>
                </c:pt>
                <c:pt idx="18010" formatCode="General">
                  <c:v>6.33338E-4</c:v>
                </c:pt>
                <c:pt idx="18011" formatCode="General">
                  <c:v>6.33455E-4</c:v>
                </c:pt>
                <c:pt idx="18012" formatCode="General">
                  <c:v>6.3357099999999998E-4</c:v>
                </c:pt>
                <c:pt idx="18013" formatCode="General">
                  <c:v>6.3368699999999997E-4</c:v>
                </c:pt>
                <c:pt idx="18014" formatCode="General">
                  <c:v>6.3377500000000005E-4</c:v>
                </c:pt>
                <c:pt idx="18015" formatCode="General">
                  <c:v>6.3386200000000001E-4</c:v>
                </c:pt>
                <c:pt idx="18016" formatCode="General">
                  <c:v>6.3394899999999997E-4</c:v>
                </c:pt>
                <c:pt idx="18017" formatCode="General">
                  <c:v>6.3403600000000004E-4</c:v>
                </c:pt>
                <c:pt idx="18018" formatCode="General">
                  <c:v>6.3412400000000002E-4</c:v>
                </c:pt>
                <c:pt idx="18019" formatCode="General">
                  <c:v>6.3421099999999998E-4</c:v>
                </c:pt>
                <c:pt idx="18020" formatCode="General">
                  <c:v>6.3430300000000002E-4</c:v>
                </c:pt>
                <c:pt idx="18021" formatCode="General">
                  <c:v>6.34364E-4</c:v>
                </c:pt>
                <c:pt idx="18022" formatCode="General">
                  <c:v>6.34426E-4</c:v>
                </c:pt>
                <c:pt idx="18023" formatCode="General">
                  <c:v>6.3448699999999999E-4</c:v>
                </c:pt>
                <c:pt idx="18024" formatCode="General">
                  <c:v>6.3454899999999999E-4</c:v>
                </c:pt>
                <c:pt idx="18025" formatCode="General">
                  <c:v>6.3460999999999997E-4</c:v>
                </c:pt>
                <c:pt idx="18026" formatCode="General">
                  <c:v>6.3467099999999995E-4</c:v>
                </c:pt>
                <c:pt idx="18027" formatCode="General">
                  <c:v>6.3473000000000002E-4</c:v>
                </c:pt>
                <c:pt idx="18028" formatCode="General">
                  <c:v>6.3478500000000002E-4</c:v>
                </c:pt>
                <c:pt idx="18029" formatCode="General">
                  <c:v>6.3484000000000001E-4</c:v>
                </c:pt>
                <c:pt idx="18030" formatCode="General">
                  <c:v>6.34894E-4</c:v>
                </c:pt>
                <c:pt idx="18031" formatCode="General">
                  <c:v>6.3493600000000001E-4</c:v>
                </c:pt>
                <c:pt idx="18032" formatCode="General">
                  <c:v>6.34977E-4</c:v>
                </c:pt>
                <c:pt idx="18033" formatCode="General">
                  <c:v>6.35018E-4</c:v>
                </c:pt>
                <c:pt idx="18034" formatCode="General">
                  <c:v>6.3505899999999999E-4</c:v>
                </c:pt>
                <c:pt idx="18035" formatCode="General">
                  <c:v>6.35101E-4</c:v>
                </c:pt>
                <c:pt idx="18036" formatCode="General">
                  <c:v>6.35142E-4</c:v>
                </c:pt>
                <c:pt idx="18037" formatCode="General">
                  <c:v>6.3517599999999999E-4</c:v>
                </c:pt>
                <c:pt idx="18038" formatCode="General">
                  <c:v>6.3520999999999998E-4</c:v>
                </c:pt>
                <c:pt idx="18039" formatCode="General">
                  <c:v>6.3524399999999998E-4</c:v>
                </c:pt>
                <c:pt idx="18040" formatCode="General">
                  <c:v>6.3527699999999996E-4</c:v>
                </c:pt>
                <c:pt idx="18041" formatCode="General">
                  <c:v>6.3531099999999995E-4</c:v>
                </c:pt>
                <c:pt idx="18042" formatCode="General">
                  <c:v>6.3534500000000005E-4</c:v>
                </c:pt>
                <c:pt idx="18043" formatCode="General">
                  <c:v>6.3536799999999998E-4</c:v>
                </c:pt>
                <c:pt idx="18044" formatCode="General">
                  <c:v>6.3539100000000002E-4</c:v>
                </c:pt>
                <c:pt idx="18045" formatCode="General">
                  <c:v>6.3541300000000004E-4</c:v>
                </c:pt>
                <c:pt idx="18046" formatCode="General">
                  <c:v>6.3543599999999997E-4</c:v>
                </c:pt>
                <c:pt idx="18047" formatCode="General">
                  <c:v>6.35459E-4</c:v>
                </c:pt>
                <c:pt idx="18048" formatCode="General">
                  <c:v>6.3548100000000002E-4</c:v>
                </c:pt>
                <c:pt idx="18049" formatCode="General">
                  <c:v>6.3550399999999995E-4</c:v>
                </c:pt>
                <c:pt idx="18050" formatCode="General">
                  <c:v>6.3553000000000004E-4</c:v>
                </c:pt>
                <c:pt idx="18051" formatCode="General">
                  <c:v>6.3555600000000001E-4</c:v>
                </c:pt>
                <c:pt idx="18052" formatCode="General">
                  <c:v>6.3558199999999999E-4</c:v>
                </c:pt>
                <c:pt idx="18053" formatCode="General">
                  <c:v>6.3560799999999996E-4</c:v>
                </c:pt>
                <c:pt idx="18054" formatCode="General">
                  <c:v>6.3563499999999995E-4</c:v>
                </c:pt>
                <c:pt idx="18055" formatCode="General">
                  <c:v>6.3566100000000004E-4</c:v>
                </c:pt>
                <c:pt idx="18056" formatCode="General">
                  <c:v>6.3568700000000001E-4</c:v>
                </c:pt>
                <c:pt idx="18057" formatCode="General">
                  <c:v>6.3571299999999999E-4</c:v>
                </c:pt>
                <c:pt idx="18058" formatCode="General">
                  <c:v>6.3573899999999997E-4</c:v>
                </c:pt>
                <c:pt idx="18059" formatCode="General">
                  <c:v>6.3576500000000005E-4</c:v>
                </c:pt>
                <c:pt idx="18060" formatCode="General">
                  <c:v>6.3578300000000001E-4</c:v>
                </c:pt>
                <c:pt idx="18061" formatCode="General">
                  <c:v>6.3580899999999998E-4</c:v>
                </c:pt>
                <c:pt idx="18062" formatCode="General">
                  <c:v>6.3583499999999996E-4</c:v>
                </c:pt>
                <c:pt idx="18063" formatCode="General">
                  <c:v>6.3586100000000004E-4</c:v>
                </c:pt>
                <c:pt idx="18064" formatCode="General">
                  <c:v>6.35886E-4</c:v>
                </c:pt>
                <c:pt idx="18065" formatCode="General">
                  <c:v>6.3591199999999998E-4</c:v>
                </c:pt>
                <c:pt idx="18066" formatCode="General">
                  <c:v>6.3593799999999995E-4</c:v>
                </c:pt>
                <c:pt idx="18067" formatCode="General">
                  <c:v>6.3596400000000004E-4</c:v>
                </c:pt>
                <c:pt idx="18068" formatCode="General">
                  <c:v>6.3599000000000001E-4</c:v>
                </c:pt>
                <c:pt idx="18069" formatCode="General">
                  <c:v>6.3601300000000005E-4</c:v>
                </c:pt>
                <c:pt idx="18070" formatCode="General">
                  <c:v>6.3603599999999998E-4</c:v>
                </c:pt>
                <c:pt idx="18071" formatCode="General">
                  <c:v>6.3606000000000003E-4</c:v>
                </c:pt>
                <c:pt idx="18072" formatCode="General">
                  <c:v>6.3609500000000004E-4</c:v>
                </c:pt>
                <c:pt idx="18073" formatCode="General">
                  <c:v>6.3612900000000003E-4</c:v>
                </c:pt>
                <c:pt idx="18074" formatCode="General">
                  <c:v>6.3616400000000004E-4</c:v>
                </c:pt>
                <c:pt idx="18075" formatCode="General">
                  <c:v>6.3620300000000001E-4</c:v>
                </c:pt>
                <c:pt idx="18076" formatCode="General">
                  <c:v>6.3624799999999996E-4</c:v>
                </c:pt>
                <c:pt idx="18077" formatCode="General">
                  <c:v>6.3630299999999996E-4</c:v>
                </c:pt>
                <c:pt idx="18078" formatCode="General">
                  <c:v>6.3636300000000003E-4</c:v>
                </c:pt>
                <c:pt idx="18079" formatCode="General">
                  <c:v>6.3649799999999999E-4</c:v>
                </c:pt>
                <c:pt idx="18080" formatCode="General">
                  <c:v>6.3656100000000001E-4</c:v>
                </c:pt>
                <c:pt idx="18081" formatCode="General">
                  <c:v>6.3661900000000005E-4</c:v>
                </c:pt>
                <c:pt idx="18082" formatCode="General">
                  <c:v>6.3666799999999996E-4</c:v>
                </c:pt>
                <c:pt idx="18083" formatCode="General">
                  <c:v>6.3670899999999995E-4</c:v>
                </c:pt>
                <c:pt idx="18084" formatCode="General">
                  <c:v>6.3674300000000005E-4</c:v>
                </c:pt>
                <c:pt idx="18085" formatCode="General">
                  <c:v>6.3678599999999997E-4</c:v>
                </c:pt>
                <c:pt idx="18086" formatCode="General">
                  <c:v>6.3682099999999998E-4</c:v>
                </c:pt>
                <c:pt idx="18087" formatCode="General">
                  <c:v>6.36857E-4</c:v>
                </c:pt>
                <c:pt idx="18088" formatCode="General">
                  <c:v>6.3689900000000002E-4</c:v>
                </c:pt>
                <c:pt idx="18089" formatCode="General">
                  <c:v>6.3690000000000003E-4</c:v>
                </c:pt>
                <c:pt idx="18090" formatCode="General">
                  <c:v>6.3692700000000002E-4</c:v>
                </c:pt>
                <c:pt idx="18091" formatCode="General">
                  <c:v>6.3696E-4</c:v>
                </c:pt>
                <c:pt idx="18092" formatCode="General">
                  <c:v>6.3699899999999996E-4</c:v>
                </c:pt>
                <c:pt idx="18093" formatCode="General">
                  <c:v>6.3703700000000002E-4</c:v>
                </c:pt>
                <c:pt idx="18094" formatCode="General">
                  <c:v>6.3707399999999995E-4</c:v>
                </c:pt>
                <c:pt idx="18095" formatCode="General">
                  <c:v>6.3711300000000002E-4</c:v>
                </c:pt>
                <c:pt idx="18096" formatCode="General">
                  <c:v>6.3715600000000005E-4</c:v>
                </c:pt>
                <c:pt idx="18097" formatCode="General">
                  <c:v>6.3720599999999997E-4</c:v>
                </c:pt>
                <c:pt idx="18098" formatCode="General">
                  <c:v>6.3726400000000002E-4</c:v>
                </c:pt>
                <c:pt idx="18099" formatCode="General">
                  <c:v>6.3733099999999999E-4</c:v>
                </c:pt>
                <c:pt idx="18100" formatCode="General">
                  <c:v>6.3745700000000002E-4</c:v>
                </c:pt>
                <c:pt idx="18101" formatCode="General">
                  <c:v>6.3750799999999995E-4</c:v>
                </c:pt>
                <c:pt idx="18102" formatCode="General">
                  <c:v>6.37552E-4</c:v>
                </c:pt>
                <c:pt idx="18103" formatCode="General">
                  <c:v>6.3759299999999999E-4</c:v>
                </c:pt>
                <c:pt idx="18104" formatCode="General">
                  <c:v>6.3762400000000005E-4</c:v>
                </c:pt>
                <c:pt idx="18105" formatCode="General">
                  <c:v>6.3765499999999999E-4</c:v>
                </c:pt>
                <c:pt idx="18106" formatCode="General">
                  <c:v>6.3768600000000005E-4</c:v>
                </c:pt>
                <c:pt idx="18107" formatCode="General">
                  <c:v>6.3772000000000004E-4</c:v>
                </c:pt>
                <c:pt idx="18108" formatCode="General">
                  <c:v>6.3774600000000002E-4</c:v>
                </c:pt>
                <c:pt idx="18109" formatCode="General">
                  <c:v>6.3777099999999998E-4</c:v>
                </c:pt>
                <c:pt idx="18110" formatCode="General">
                  <c:v>6.3779699999999995E-4</c:v>
                </c:pt>
                <c:pt idx="18111" formatCode="General">
                  <c:v>6.3782300000000004E-4</c:v>
                </c:pt>
                <c:pt idx="18112" formatCode="General">
                  <c:v>6.3784900000000001E-4</c:v>
                </c:pt>
                <c:pt idx="18113" formatCode="General">
                  <c:v>6.3787499999999999E-4</c:v>
                </c:pt>
                <c:pt idx="18114" formatCode="General">
                  <c:v>6.3790099999999996E-4</c:v>
                </c:pt>
                <c:pt idx="18115" formatCode="General">
                  <c:v>6.3792199999999997E-4</c:v>
                </c:pt>
                <c:pt idx="18116" formatCode="General">
                  <c:v>6.3794700000000004E-4</c:v>
                </c:pt>
                <c:pt idx="18117" formatCode="General">
                  <c:v>6.37972E-4</c:v>
                </c:pt>
                <c:pt idx="18118" formatCode="General">
                  <c:v>6.3799799999999997E-4</c:v>
                </c:pt>
                <c:pt idx="18119" formatCode="General">
                  <c:v>6.3802300000000004E-4</c:v>
                </c:pt>
                <c:pt idx="18120" formatCode="General">
                  <c:v>6.38048E-4</c:v>
                </c:pt>
                <c:pt idx="18121" formatCode="General">
                  <c:v>6.3807299999999996E-4</c:v>
                </c:pt>
                <c:pt idx="18122" formatCode="General">
                  <c:v>6.3809900000000004E-4</c:v>
                </c:pt>
                <c:pt idx="18123" formatCode="General">
                  <c:v>6.38124E-4</c:v>
                </c:pt>
                <c:pt idx="18124" formatCode="General">
                  <c:v>6.3814899999999996E-4</c:v>
                </c:pt>
                <c:pt idx="18125" formatCode="General">
                  <c:v>6.3817400000000003E-4</c:v>
                </c:pt>
                <c:pt idx="18126" formatCode="General">
                  <c:v>6.3819300000000001E-4</c:v>
                </c:pt>
                <c:pt idx="18127" formatCode="General">
                  <c:v>6.38213E-4</c:v>
                </c:pt>
                <c:pt idx="18128" formatCode="General">
                  <c:v>6.3823299999999999E-4</c:v>
                </c:pt>
                <c:pt idx="18129" formatCode="General">
                  <c:v>6.3825299999999998E-4</c:v>
                </c:pt>
                <c:pt idx="18130" formatCode="General">
                  <c:v>6.3827299999999997E-4</c:v>
                </c:pt>
                <c:pt idx="18131" formatCode="General">
                  <c:v>6.3829299999999996E-4</c:v>
                </c:pt>
                <c:pt idx="18132" formatCode="General">
                  <c:v>6.3831300000000005E-4</c:v>
                </c:pt>
                <c:pt idx="18133" formatCode="General">
                  <c:v>6.3833300000000004E-4</c:v>
                </c:pt>
                <c:pt idx="18134" formatCode="General">
                  <c:v>6.3836299999999997E-4</c:v>
                </c:pt>
                <c:pt idx="18135" formatCode="General">
                  <c:v>6.3839300000000001E-4</c:v>
                </c:pt>
                <c:pt idx="18136" formatCode="General">
                  <c:v>6.3842300000000005E-4</c:v>
                </c:pt>
                <c:pt idx="18137" formatCode="General">
                  <c:v>6.3845299999999998E-4</c:v>
                </c:pt>
                <c:pt idx="18138" formatCode="General">
                  <c:v>6.3848300000000002E-4</c:v>
                </c:pt>
                <c:pt idx="18139" formatCode="General">
                  <c:v>6.38516E-4</c:v>
                </c:pt>
                <c:pt idx="18140" formatCode="General">
                  <c:v>6.3854199999999997E-4</c:v>
                </c:pt>
                <c:pt idx="18141" formatCode="General">
                  <c:v>6.3856799999999995E-4</c:v>
                </c:pt>
                <c:pt idx="18142" formatCode="General">
                  <c:v>6.3860700000000002E-4</c:v>
                </c:pt>
                <c:pt idx="18143" formatCode="General">
                  <c:v>6.3864499999999997E-4</c:v>
                </c:pt>
                <c:pt idx="18144" formatCode="General">
                  <c:v>6.3868400000000004E-4</c:v>
                </c:pt>
                <c:pt idx="18145" formatCode="General">
                  <c:v>6.38723E-4</c:v>
                </c:pt>
                <c:pt idx="18146" formatCode="General">
                  <c:v>6.3876199999999997E-4</c:v>
                </c:pt>
                <c:pt idx="18147" formatCode="General">
                  <c:v>6.3880000000000002E-4</c:v>
                </c:pt>
                <c:pt idx="18148" formatCode="General">
                  <c:v>6.3883899999999999E-4</c:v>
                </c:pt>
                <c:pt idx="18149" formatCode="General">
                  <c:v>6.3889100000000005E-4</c:v>
                </c:pt>
                <c:pt idx="18150" formatCode="General">
                  <c:v>6.3893299999999995E-4</c:v>
                </c:pt>
                <c:pt idx="18151" formatCode="General">
                  <c:v>6.3898199999999996E-4</c:v>
                </c:pt>
                <c:pt idx="18152" formatCode="General">
                  <c:v>6.3902999999999996E-4</c:v>
                </c:pt>
                <c:pt idx="18153" formatCode="General">
                  <c:v>6.3907799999999996E-4</c:v>
                </c:pt>
                <c:pt idx="18154" formatCode="General">
                  <c:v>6.39143E-4</c:v>
                </c:pt>
                <c:pt idx="18155" formatCode="General">
                  <c:v>6.3920800000000005E-4</c:v>
                </c:pt>
                <c:pt idx="18156" formatCode="General">
                  <c:v>6.3927199999999997E-4</c:v>
                </c:pt>
                <c:pt idx="18157" formatCode="General">
                  <c:v>6.3933700000000002E-4</c:v>
                </c:pt>
                <c:pt idx="18158" formatCode="General">
                  <c:v>6.3940199999999996E-4</c:v>
                </c:pt>
                <c:pt idx="18159" formatCode="General">
                  <c:v>6.3947600000000004E-4</c:v>
                </c:pt>
                <c:pt idx="18160" formatCode="General">
                  <c:v>6.3955999999999995E-4</c:v>
                </c:pt>
                <c:pt idx="18161" formatCode="General">
                  <c:v>6.3964399999999998E-4</c:v>
                </c:pt>
                <c:pt idx="18162" formatCode="General">
                  <c:v>6.39728E-4</c:v>
                </c:pt>
                <c:pt idx="18163" formatCode="General">
                  <c:v>6.3981200000000002E-4</c:v>
                </c:pt>
                <c:pt idx="18164" formatCode="General">
                  <c:v>6.3989600000000004E-4</c:v>
                </c:pt>
                <c:pt idx="18165" formatCode="General">
                  <c:v>6.3997999999999995E-4</c:v>
                </c:pt>
                <c:pt idx="18166" formatCode="General">
                  <c:v>6.4006399999999998E-4</c:v>
                </c:pt>
                <c:pt idx="18167" formatCode="General">
                  <c:v>6.4016400000000003E-4</c:v>
                </c:pt>
                <c:pt idx="18168" formatCode="General">
                  <c:v>6.4028100000000003E-4</c:v>
                </c:pt>
                <c:pt idx="18169" formatCode="General">
                  <c:v>6.4039700000000001E-4</c:v>
                </c:pt>
                <c:pt idx="18170" formatCode="General">
                  <c:v>6.4051400000000001E-4</c:v>
                </c:pt>
                <c:pt idx="18171" formatCode="General">
                  <c:v>6.4063E-4</c:v>
                </c:pt>
                <c:pt idx="18172" formatCode="General">
                  <c:v>6.4074599999999998E-4</c:v>
                </c:pt>
                <c:pt idx="18173" formatCode="General">
                  <c:v>6.4086299999999998E-4</c:v>
                </c:pt>
                <c:pt idx="18174" formatCode="General">
                  <c:v>6.4097899999999996E-4</c:v>
                </c:pt>
                <c:pt idx="18175" formatCode="General">
                  <c:v>6.4111500000000004E-4</c:v>
                </c:pt>
                <c:pt idx="18176" formatCode="General">
                  <c:v>6.4126999999999999E-4</c:v>
                </c:pt>
                <c:pt idx="18177" formatCode="General">
                  <c:v>6.4142500000000005E-4</c:v>
                </c:pt>
                <c:pt idx="18178" formatCode="General">
                  <c:v>6.4157999999999999E-4</c:v>
                </c:pt>
                <c:pt idx="18179" formatCode="General">
                  <c:v>6.4173500000000005E-4</c:v>
                </c:pt>
                <c:pt idx="18180" formatCode="General">
                  <c:v>6.4189E-4</c:v>
                </c:pt>
                <c:pt idx="18181" formatCode="General">
                  <c:v>6.4204599999999996E-4</c:v>
                </c:pt>
                <c:pt idx="18182" formatCode="General">
                  <c:v>6.4220100000000001E-4</c:v>
                </c:pt>
                <c:pt idx="18183" formatCode="General">
                  <c:v>6.4239500000000003E-4</c:v>
                </c:pt>
                <c:pt idx="18184" formatCode="General">
                  <c:v>6.42627E-4</c:v>
                </c:pt>
                <c:pt idx="18185" formatCode="General">
                  <c:v>6.4285999999999998E-4</c:v>
                </c:pt>
                <c:pt idx="18186" formatCode="General">
                  <c:v>6.4309299999999996E-4</c:v>
                </c:pt>
                <c:pt idx="18187" formatCode="General">
                  <c:v>6.4332600000000005E-4</c:v>
                </c:pt>
                <c:pt idx="18188" formatCode="General">
                  <c:v>6.4355800000000002E-4</c:v>
                </c:pt>
                <c:pt idx="18189" formatCode="General">
                  <c:v>6.43791E-4</c:v>
                </c:pt>
                <c:pt idx="18190" formatCode="General">
                  <c:v>6.4402399999999999E-4</c:v>
                </c:pt>
                <c:pt idx="18191" formatCode="General">
                  <c:v>6.4413999999999997E-4</c:v>
                </c:pt>
                <c:pt idx="18192" formatCode="General">
                  <c:v>6.4433899999999996E-4</c:v>
                </c:pt>
                <c:pt idx="18193" formatCode="General">
                  <c:v>6.4453799999999995E-4</c:v>
                </c:pt>
                <c:pt idx="18194" formatCode="General">
                  <c:v>6.4473700000000004E-4</c:v>
                </c:pt>
                <c:pt idx="18195" formatCode="General">
                  <c:v>6.4493600000000003E-4</c:v>
                </c:pt>
                <c:pt idx="18196" formatCode="General">
                  <c:v>6.4513500000000002E-4</c:v>
                </c:pt>
                <c:pt idx="18197" formatCode="General">
                  <c:v>6.4533400000000001E-4</c:v>
                </c:pt>
                <c:pt idx="18198" formatCode="General">
                  <c:v>6.4548299999999997E-4</c:v>
                </c:pt>
                <c:pt idx="18199" formatCode="General">
                  <c:v>6.4563200000000004E-4</c:v>
                </c:pt>
                <c:pt idx="18200" formatCode="General">
                  <c:v>6.4579100000000005E-4</c:v>
                </c:pt>
                <c:pt idx="18201" formatCode="General">
                  <c:v>6.4590999999999997E-4</c:v>
                </c:pt>
                <c:pt idx="18202" formatCode="General">
                  <c:v>6.4603000000000002E-4</c:v>
                </c:pt>
                <c:pt idx="18203" formatCode="General">
                  <c:v>6.4614900000000005E-4</c:v>
                </c:pt>
                <c:pt idx="18204" formatCode="General">
                  <c:v>6.4623899999999995E-4</c:v>
                </c:pt>
                <c:pt idx="18205" formatCode="General">
                  <c:v>6.4632800000000005E-4</c:v>
                </c:pt>
                <c:pt idx="18206" formatCode="General">
                  <c:v>6.4641799999999995E-4</c:v>
                </c:pt>
                <c:pt idx="18207" formatCode="General">
                  <c:v>6.4650700000000005E-4</c:v>
                </c:pt>
                <c:pt idx="18208" formatCode="General">
                  <c:v>6.4656700000000002E-4</c:v>
                </c:pt>
                <c:pt idx="18209" formatCode="General">
                  <c:v>6.4662599999999997E-4</c:v>
                </c:pt>
                <c:pt idx="18210" formatCode="General">
                  <c:v>6.4667100000000003E-4</c:v>
                </c:pt>
                <c:pt idx="18211" formatCode="General">
                  <c:v>6.4671900000000003E-4</c:v>
                </c:pt>
                <c:pt idx="18212" formatCode="General">
                  <c:v>6.4676800000000004E-4</c:v>
                </c:pt>
                <c:pt idx="18213" formatCode="General">
                  <c:v>6.4680100000000002E-4</c:v>
                </c:pt>
                <c:pt idx="18214" formatCode="General">
                  <c:v>6.4683399999999999E-4</c:v>
                </c:pt>
                <c:pt idx="18215" formatCode="General">
                  <c:v>6.4686699999999997E-4</c:v>
                </c:pt>
                <c:pt idx="18216" formatCode="General">
                  <c:v>6.4689900000000004E-4</c:v>
                </c:pt>
                <c:pt idx="18217" formatCode="General">
                  <c:v>6.4693200000000002E-4</c:v>
                </c:pt>
                <c:pt idx="18218" formatCode="General">
                  <c:v>6.46965E-4</c:v>
                </c:pt>
                <c:pt idx="18219" formatCode="General">
                  <c:v>6.4698999999999996E-4</c:v>
                </c:pt>
                <c:pt idx="18220" formatCode="General">
                  <c:v>6.4701400000000001E-4</c:v>
                </c:pt>
                <c:pt idx="18221" formatCode="General">
                  <c:v>6.4703899999999997E-4</c:v>
                </c:pt>
                <c:pt idx="18222" formatCode="General">
                  <c:v>6.4706400000000004E-4</c:v>
                </c:pt>
                <c:pt idx="18223" formatCode="General">
                  <c:v>6.4708799999999998E-4</c:v>
                </c:pt>
                <c:pt idx="18224" formatCode="General">
                  <c:v>6.4711300000000005E-4</c:v>
                </c:pt>
                <c:pt idx="18225" formatCode="General">
                  <c:v>6.4713699999999999E-4</c:v>
                </c:pt>
                <c:pt idx="18226" formatCode="General">
                  <c:v>6.4716199999999995E-4</c:v>
                </c:pt>
                <c:pt idx="18227" formatCode="General">
                  <c:v>6.4718700000000002E-4</c:v>
                </c:pt>
                <c:pt idx="18228" formatCode="General">
                  <c:v>6.4721099999999997E-4</c:v>
                </c:pt>
                <c:pt idx="18229" formatCode="General">
                  <c:v>6.4723500000000002E-4</c:v>
                </c:pt>
                <c:pt idx="18230" formatCode="General">
                  <c:v>6.4725299999999998E-4</c:v>
                </c:pt>
                <c:pt idx="18231" formatCode="General">
                  <c:v>6.4727100000000004E-4</c:v>
                </c:pt>
                <c:pt idx="18232" formatCode="General">
                  <c:v>6.47289E-4</c:v>
                </c:pt>
                <c:pt idx="18233" formatCode="General">
                  <c:v>6.4730699999999996E-4</c:v>
                </c:pt>
                <c:pt idx="18234" formatCode="General">
                  <c:v>6.4732500000000003E-4</c:v>
                </c:pt>
                <c:pt idx="18235" formatCode="General">
                  <c:v>6.4734199999999997E-4</c:v>
                </c:pt>
                <c:pt idx="18236" formatCode="General">
                  <c:v>6.4736000000000004E-4</c:v>
                </c:pt>
                <c:pt idx="18237" formatCode="General">
                  <c:v>6.4737799999999999E-4</c:v>
                </c:pt>
                <c:pt idx="18238" formatCode="General">
                  <c:v>6.4739599999999995E-4</c:v>
                </c:pt>
                <c:pt idx="18239" formatCode="General">
                  <c:v>6.4741400000000002E-4</c:v>
                </c:pt>
                <c:pt idx="18240" formatCode="General">
                  <c:v>6.4743799999999996E-4</c:v>
                </c:pt>
                <c:pt idx="18241" formatCode="General">
                  <c:v>6.4746200000000002E-4</c:v>
                </c:pt>
                <c:pt idx="18242" formatCode="General">
                  <c:v>6.4748599999999996E-4</c:v>
                </c:pt>
                <c:pt idx="18243" formatCode="General">
                  <c:v>6.4751000000000001E-4</c:v>
                </c:pt>
                <c:pt idx="18244" formatCode="General">
                  <c:v>6.4753300000000005E-4</c:v>
                </c:pt>
                <c:pt idx="18245" formatCode="General">
                  <c:v>6.4755699999999999E-4</c:v>
                </c:pt>
                <c:pt idx="18246" formatCode="General">
                  <c:v>6.4758100000000005E-4</c:v>
                </c:pt>
                <c:pt idx="18247" formatCode="General">
                  <c:v>6.4760800000000004E-4</c:v>
                </c:pt>
                <c:pt idx="18248" formatCode="General">
                  <c:v>6.4762999999999995E-4</c:v>
                </c:pt>
                <c:pt idx="18249" formatCode="General">
                  <c:v>6.4765299999999999E-4</c:v>
                </c:pt>
                <c:pt idx="18250" formatCode="General">
                  <c:v>6.4768300000000003E-4</c:v>
                </c:pt>
                <c:pt idx="18251" formatCode="General">
                  <c:v>6.4771200000000005E-4</c:v>
                </c:pt>
                <c:pt idx="18252" formatCode="General">
                  <c:v>6.4774199999999998E-4</c:v>
                </c:pt>
                <c:pt idx="18253" formatCode="General">
                  <c:v>6.4777200000000002E-4</c:v>
                </c:pt>
                <c:pt idx="18254" formatCode="General">
                  <c:v>6.4780199999999995E-4</c:v>
                </c:pt>
                <c:pt idx="18255" formatCode="General">
                  <c:v>6.4784100000000002E-4</c:v>
                </c:pt>
                <c:pt idx="18256" formatCode="General">
                  <c:v>6.4787899999999997E-4</c:v>
                </c:pt>
                <c:pt idx="18257" formatCode="General">
                  <c:v>6.4792699999999996E-4</c:v>
                </c:pt>
                <c:pt idx="18258" formatCode="General">
                  <c:v>6.4798500000000001E-4</c:v>
                </c:pt>
                <c:pt idx="18259" formatCode="General">
                  <c:v>6.4812099999999998E-4</c:v>
                </c:pt>
                <c:pt idx="18260" formatCode="General">
                  <c:v>6.4818500000000002E-4</c:v>
                </c:pt>
                <c:pt idx="18261" formatCode="General">
                  <c:v>6.4823500000000004E-4</c:v>
                </c:pt>
                <c:pt idx="18262" formatCode="General">
                  <c:v>6.4827799999999996E-4</c:v>
                </c:pt>
                <c:pt idx="18263" formatCode="General">
                  <c:v>6.4832300000000002E-4</c:v>
                </c:pt>
                <c:pt idx="18264" formatCode="General">
                  <c:v>6.4836099999999997E-4</c:v>
                </c:pt>
                <c:pt idx="18265" formatCode="General">
                  <c:v>6.4840500000000001E-4</c:v>
                </c:pt>
                <c:pt idx="18266" formatCode="General">
                  <c:v>6.4844700000000002E-4</c:v>
                </c:pt>
                <c:pt idx="18267" formatCode="General">
                  <c:v>6.4848599999999998E-4</c:v>
                </c:pt>
                <c:pt idx="18268" formatCode="General">
                  <c:v>6.4849999999999999E-4</c:v>
                </c:pt>
                <c:pt idx="18269" formatCode="General">
                  <c:v>6.48542E-4</c:v>
                </c:pt>
                <c:pt idx="18270" formatCode="General">
                  <c:v>6.4857599999999999E-4</c:v>
                </c:pt>
                <c:pt idx="18271" formatCode="General">
                  <c:v>6.48618E-4</c:v>
                </c:pt>
                <c:pt idx="18272" formatCode="General">
                  <c:v>6.4865300000000001E-4</c:v>
                </c:pt>
                <c:pt idx="18273" formatCode="General">
                  <c:v>6.4869400000000001E-4</c:v>
                </c:pt>
                <c:pt idx="18274" formatCode="General">
                  <c:v>6.4873100000000005E-4</c:v>
                </c:pt>
                <c:pt idx="18275" formatCode="General">
                  <c:v>6.4877700000000001E-4</c:v>
                </c:pt>
                <c:pt idx="18276" formatCode="General">
                  <c:v>6.4883400000000004E-4</c:v>
                </c:pt>
                <c:pt idx="18277" formatCode="General">
                  <c:v>6.4890100000000001E-4</c:v>
                </c:pt>
                <c:pt idx="18278" formatCode="General">
                  <c:v>6.4902700000000005E-4</c:v>
                </c:pt>
                <c:pt idx="18279" formatCode="General">
                  <c:v>6.4908700000000001E-4</c:v>
                </c:pt>
                <c:pt idx="18280" formatCode="General">
                  <c:v>6.4913500000000001E-4</c:v>
                </c:pt>
                <c:pt idx="18281" formatCode="General">
                  <c:v>6.4917800000000004E-4</c:v>
                </c:pt>
                <c:pt idx="18282" formatCode="General">
                  <c:v>6.4920600000000005E-4</c:v>
                </c:pt>
                <c:pt idx="18283" formatCode="General">
                  <c:v>6.4923499999999996E-4</c:v>
                </c:pt>
                <c:pt idx="18284" formatCode="General">
                  <c:v>6.4926399999999998E-4</c:v>
                </c:pt>
                <c:pt idx="18285" formatCode="General">
                  <c:v>6.4929199999999999E-4</c:v>
                </c:pt>
                <c:pt idx="18286" formatCode="General">
                  <c:v>6.4932100000000001E-4</c:v>
                </c:pt>
                <c:pt idx="18287" formatCode="General">
                  <c:v>6.4934699999999999E-4</c:v>
                </c:pt>
                <c:pt idx="18288" formatCode="General">
                  <c:v>6.4936900000000001E-4</c:v>
                </c:pt>
                <c:pt idx="18289" formatCode="General">
                  <c:v>6.4939100000000003E-4</c:v>
                </c:pt>
                <c:pt idx="18290" formatCode="General">
                  <c:v>6.4941399999999996E-4</c:v>
                </c:pt>
                <c:pt idx="18291" formatCode="General">
                  <c:v>6.4943599999999998E-4</c:v>
                </c:pt>
                <c:pt idx="18292" formatCode="General">
                  <c:v>6.49458E-4</c:v>
                </c:pt>
                <c:pt idx="18293" formatCode="General">
                  <c:v>6.4948100000000004E-4</c:v>
                </c:pt>
                <c:pt idx="18294" formatCode="General">
                  <c:v>6.4950299999999995E-4</c:v>
                </c:pt>
                <c:pt idx="18295" formatCode="General">
                  <c:v>6.4952499999999997E-4</c:v>
                </c:pt>
                <c:pt idx="18296" formatCode="General">
                  <c:v>6.4954800000000001E-4</c:v>
                </c:pt>
                <c:pt idx="18297" formatCode="General">
                  <c:v>6.4957000000000003E-4</c:v>
                </c:pt>
                <c:pt idx="18298" formatCode="General">
                  <c:v>6.4959299999999996E-4</c:v>
                </c:pt>
                <c:pt idx="18299" formatCode="General">
                  <c:v>6.4961499999999998E-4</c:v>
                </c:pt>
                <c:pt idx="18300" formatCode="General">
                  <c:v>6.49637E-4</c:v>
                </c:pt>
                <c:pt idx="18301" formatCode="General">
                  <c:v>6.4966000000000004E-4</c:v>
                </c:pt>
                <c:pt idx="18302" formatCode="General">
                  <c:v>6.4968199999999995E-4</c:v>
                </c:pt>
                <c:pt idx="18303" formatCode="General">
                  <c:v>6.4970700000000002E-4</c:v>
                </c:pt>
                <c:pt idx="18304" formatCode="General">
                  <c:v>6.4972100000000002E-4</c:v>
                </c:pt>
                <c:pt idx="18305" formatCode="General">
                  <c:v>6.4974800000000001E-4</c:v>
                </c:pt>
                <c:pt idx="18306" formatCode="General">
                  <c:v>6.4977600000000002E-4</c:v>
                </c:pt>
                <c:pt idx="18307" formatCode="General">
                  <c:v>6.4980400000000003E-4</c:v>
                </c:pt>
                <c:pt idx="18308" formatCode="General">
                  <c:v>6.4983100000000002E-4</c:v>
                </c:pt>
                <c:pt idx="18309" formatCode="General">
                  <c:v>6.4985900000000003E-4</c:v>
                </c:pt>
                <c:pt idx="18310" formatCode="General">
                  <c:v>6.4988600000000002E-4</c:v>
                </c:pt>
                <c:pt idx="18311" formatCode="General">
                  <c:v>6.4991400000000003E-4</c:v>
                </c:pt>
                <c:pt idx="18312" formatCode="General">
                  <c:v>6.4994100000000002E-4</c:v>
                </c:pt>
                <c:pt idx="18313" formatCode="General">
                  <c:v>6.4996900000000002E-4</c:v>
                </c:pt>
                <c:pt idx="18314" formatCode="General">
                  <c:v>6.5001000000000002E-4</c:v>
                </c:pt>
                <c:pt idx="18315" formatCode="General">
                  <c:v>6.5005200000000003E-4</c:v>
                </c:pt>
                <c:pt idx="18316" formatCode="General">
                  <c:v>6.5009300000000003E-4</c:v>
                </c:pt>
                <c:pt idx="18317" formatCode="General">
                  <c:v>6.5013400000000002E-4</c:v>
                </c:pt>
                <c:pt idx="18318" formatCode="General">
                  <c:v>6.5018400000000005E-4</c:v>
                </c:pt>
                <c:pt idx="18319" formatCode="General">
                  <c:v>6.5023299999999995E-4</c:v>
                </c:pt>
                <c:pt idx="18320" formatCode="General">
                  <c:v>6.5028199999999997E-4</c:v>
                </c:pt>
                <c:pt idx="18321" formatCode="General">
                  <c:v>6.5033099999999998E-4</c:v>
                </c:pt>
                <c:pt idx="18322" formatCode="General">
                  <c:v>6.5038100000000001E-4</c:v>
                </c:pt>
                <c:pt idx="18323" formatCode="General">
                  <c:v>6.5043000000000002E-4</c:v>
                </c:pt>
                <c:pt idx="18324" formatCode="General">
                  <c:v>6.5047900000000003E-4</c:v>
                </c:pt>
                <c:pt idx="18325" formatCode="General">
                  <c:v>6.5052899999999995E-4</c:v>
                </c:pt>
                <c:pt idx="18326" formatCode="General">
                  <c:v>6.5057799999999996E-4</c:v>
                </c:pt>
                <c:pt idx="18327" formatCode="General">
                  <c:v>6.5062699999999998E-4</c:v>
                </c:pt>
                <c:pt idx="18328" formatCode="General">
                  <c:v>6.5067300000000005E-4</c:v>
                </c:pt>
                <c:pt idx="18329" formatCode="General">
                  <c:v>6.5071300000000003E-4</c:v>
                </c:pt>
                <c:pt idx="18330" formatCode="General">
                  <c:v>6.5075199999999999E-4</c:v>
                </c:pt>
                <c:pt idx="18331" formatCode="General">
                  <c:v>6.5079099999999996E-4</c:v>
                </c:pt>
                <c:pt idx="18332" formatCode="General">
                  <c:v>6.5081799999999995E-4</c:v>
                </c:pt>
                <c:pt idx="18333" formatCode="General">
                  <c:v>6.5084400000000003E-4</c:v>
                </c:pt>
                <c:pt idx="18334" formatCode="General">
                  <c:v>6.5087000000000001E-4</c:v>
                </c:pt>
                <c:pt idx="18335" formatCode="General">
                  <c:v>6.50897E-4</c:v>
                </c:pt>
                <c:pt idx="18336" formatCode="General">
                  <c:v>6.5092299999999997E-4</c:v>
                </c:pt>
                <c:pt idx="18337" formatCode="General">
                  <c:v>6.5094899999999995E-4</c:v>
                </c:pt>
                <c:pt idx="18338" formatCode="General">
                  <c:v>6.5097500000000003E-4</c:v>
                </c:pt>
                <c:pt idx="18339" formatCode="General">
                  <c:v>6.5100200000000003E-4</c:v>
                </c:pt>
                <c:pt idx="18340" formatCode="General">
                  <c:v>6.51028E-4</c:v>
                </c:pt>
                <c:pt idx="18341" formatCode="General">
                  <c:v>6.5105399999999998E-4</c:v>
                </c:pt>
                <c:pt idx="18342" formatCode="General">
                  <c:v>6.5108099999999997E-4</c:v>
                </c:pt>
                <c:pt idx="18343" formatCode="General">
                  <c:v>6.5110700000000005E-4</c:v>
                </c:pt>
                <c:pt idx="18344" formatCode="General">
                  <c:v>6.5113400000000004E-4</c:v>
                </c:pt>
                <c:pt idx="18345" formatCode="General">
                  <c:v>6.5116000000000002E-4</c:v>
                </c:pt>
                <c:pt idx="18346" formatCode="General">
                  <c:v>6.5118700000000001E-4</c:v>
                </c:pt>
                <c:pt idx="18347" formatCode="General">
                  <c:v>6.51214E-4</c:v>
                </c:pt>
                <c:pt idx="18348" formatCode="General">
                  <c:v>6.5123999999999998E-4</c:v>
                </c:pt>
                <c:pt idx="18349" formatCode="General">
                  <c:v>6.5126699999999997E-4</c:v>
                </c:pt>
                <c:pt idx="18350" formatCode="General">
                  <c:v>6.5129300000000005E-4</c:v>
                </c:pt>
                <c:pt idx="18351" formatCode="General">
                  <c:v>6.5132000000000005E-4</c:v>
                </c:pt>
                <c:pt idx="18352" formatCode="General">
                  <c:v>6.5134700000000004E-4</c:v>
                </c:pt>
                <c:pt idx="18353" formatCode="General">
                  <c:v>6.5136399999999998E-4</c:v>
                </c:pt>
                <c:pt idx="18354" formatCode="General">
                  <c:v>6.5139099999999997E-4</c:v>
                </c:pt>
                <c:pt idx="18355" formatCode="General">
                  <c:v>6.5141699999999995E-4</c:v>
                </c:pt>
                <c:pt idx="18356" formatCode="General">
                  <c:v>6.5144300000000003E-4</c:v>
                </c:pt>
                <c:pt idx="18357" formatCode="General">
                  <c:v>6.5147000000000002E-4</c:v>
                </c:pt>
                <c:pt idx="18358" formatCode="General">
                  <c:v>6.51496E-4</c:v>
                </c:pt>
                <c:pt idx="18359" formatCode="General">
                  <c:v>6.5152199999999997E-4</c:v>
                </c:pt>
                <c:pt idx="18360" formatCode="General">
                  <c:v>6.5154799999999995E-4</c:v>
                </c:pt>
                <c:pt idx="18361" formatCode="General">
                  <c:v>6.5157500000000005E-4</c:v>
                </c:pt>
                <c:pt idx="18362" formatCode="General">
                  <c:v>6.5159799999999998E-4</c:v>
                </c:pt>
                <c:pt idx="18363" formatCode="General">
                  <c:v>6.5162200000000003E-4</c:v>
                </c:pt>
                <c:pt idx="18364" formatCode="General">
                  <c:v>6.5164599999999997E-4</c:v>
                </c:pt>
                <c:pt idx="18365" formatCode="General">
                  <c:v>6.5168099999999998E-4</c:v>
                </c:pt>
                <c:pt idx="18366" formatCode="General">
                  <c:v>6.5171700000000001E-4</c:v>
                </c:pt>
                <c:pt idx="18367" formatCode="General">
                  <c:v>6.5175200000000002E-4</c:v>
                </c:pt>
                <c:pt idx="18368" formatCode="General">
                  <c:v>6.51792E-4</c:v>
                </c:pt>
                <c:pt idx="18369" formatCode="General">
                  <c:v>6.5182800000000002E-4</c:v>
                </c:pt>
                <c:pt idx="18370" formatCode="General">
                  <c:v>6.5187399999999999E-4</c:v>
                </c:pt>
                <c:pt idx="18371" formatCode="General">
                  <c:v>6.5192500000000003E-4</c:v>
                </c:pt>
                <c:pt idx="18372" formatCode="General">
                  <c:v>6.5201099999999998E-4</c:v>
                </c:pt>
                <c:pt idx="18373" formatCode="General">
                  <c:v>6.5211299999999995E-4</c:v>
                </c:pt>
                <c:pt idx="18374" formatCode="General">
                  <c:v>6.5217599999999997E-4</c:v>
                </c:pt>
                <c:pt idx="18375" formatCode="General">
                  <c:v>6.5223099999999997E-4</c:v>
                </c:pt>
                <c:pt idx="18376" formatCode="General">
                  <c:v>6.5227799999999995E-4</c:v>
                </c:pt>
                <c:pt idx="18377" formatCode="General">
                  <c:v>6.5231899999999995E-4</c:v>
                </c:pt>
                <c:pt idx="18378" formatCode="General">
                  <c:v>6.5236099999999996E-4</c:v>
                </c:pt>
                <c:pt idx="18379" formatCode="General">
                  <c:v>6.5240299999999997E-4</c:v>
                </c:pt>
                <c:pt idx="18380" formatCode="General">
                  <c:v>6.5244000000000001E-4</c:v>
                </c:pt>
                <c:pt idx="18381" formatCode="General">
                  <c:v>6.5247299999999999E-4</c:v>
                </c:pt>
                <c:pt idx="18382" formatCode="General">
                  <c:v>6.5249999999999998E-4</c:v>
                </c:pt>
                <c:pt idx="18383" formatCode="General">
                  <c:v>6.5254500000000003E-4</c:v>
                </c:pt>
                <c:pt idx="18384" formatCode="General">
                  <c:v>6.52584E-4</c:v>
                </c:pt>
                <c:pt idx="18385" formatCode="General">
                  <c:v>6.5262199999999995E-4</c:v>
                </c:pt>
                <c:pt idx="18386" formatCode="General">
                  <c:v>6.5266E-4</c:v>
                </c:pt>
                <c:pt idx="18387" formatCode="General">
                  <c:v>6.5269999999999998E-4</c:v>
                </c:pt>
                <c:pt idx="18388" formatCode="General">
                  <c:v>6.5274400000000002E-4</c:v>
                </c:pt>
                <c:pt idx="18389" formatCode="General">
                  <c:v>6.5279400000000005E-4</c:v>
                </c:pt>
                <c:pt idx="18390" formatCode="General">
                  <c:v>6.5285300000000001E-4</c:v>
                </c:pt>
                <c:pt idx="18391" formatCode="General">
                  <c:v>6.5291999999999998E-4</c:v>
                </c:pt>
                <c:pt idx="18392" formatCode="General">
                  <c:v>6.5306200000000004E-4</c:v>
                </c:pt>
                <c:pt idx="18393" formatCode="General">
                  <c:v>6.5311399999999999E-4</c:v>
                </c:pt>
                <c:pt idx="18394" formatCode="General">
                  <c:v>6.53149E-4</c:v>
                </c:pt>
                <c:pt idx="18395" formatCode="General">
                  <c:v>6.5319499999999997E-4</c:v>
                </c:pt>
                <c:pt idx="18396" formatCode="General">
                  <c:v>6.5323200000000001E-4</c:v>
                </c:pt>
                <c:pt idx="18397" formatCode="General">
                  <c:v>6.5326900000000005E-4</c:v>
                </c:pt>
                <c:pt idx="18398" formatCode="General">
                  <c:v>6.5330200000000003E-4</c:v>
                </c:pt>
                <c:pt idx="18399" formatCode="General">
                  <c:v>6.5333700000000004E-4</c:v>
                </c:pt>
                <c:pt idx="18400" formatCode="General">
                  <c:v>6.5336099999999998E-4</c:v>
                </c:pt>
                <c:pt idx="18401" formatCode="General">
                  <c:v>6.5338500000000003E-4</c:v>
                </c:pt>
                <c:pt idx="18402" formatCode="General">
                  <c:v>6.5340799999999996E-4</c:v>
                </c:pt>
                <c:pt idx="18403" formatCode="General">
                  <c:v>6.5343200000000001E-4</c:v>
                </c:pt>
                <c:pt idx="18404" formatCode="General">
                  <c:v>6.5345500000000005E-4</c:v>
                </c:pt>
                <c:pt idx="18405" formatCode="General">
                  <c:v>6.5348299999999995E-4</c:v>
                </c:pt>
                <c:pt idx="18406" formatCode="General">
                  <c:v>6.53507E-4</c:v>
                </c:pt>
                <c:pt idx="18407" formatCode="General">
                  <c:v>6.5353000000000004E-4</c:v>
                </c:pt>
                <c:pt idx="18408" formatCode="General">
                  <c:v>6.5355399999999998E-4</c:v>
                </c:pt>
                <c:pt idx="18409" formatCode="General">
                  <c:v>6.5357800000000004E-4</c:v>
                </c:pt>
                <c:pt idx="18410" formatCode="General">
                  <c:v>6.5360099999999996E-4</c:v>
                </c:pt>
                <c:pt idx="18411" formatCode="General">
                  <c:v>6.5362500000000002E-4</c:v>
                </c:pt>
                <c:pt idx="18412" formatCode="General">
                  <c:v>6.5364899999999996E-4</c:v>
                </c:pt>
                <c:pt idx="18413" formatCode="General">
                  <c:v>6.53672E-4</c:v>
                </c:pt>
                <c:pt idx="18414" formatCode="General">
                  <c:v>6.5369600000000005E-4</c:v>
                </c:pt>
                <c:pt idx="18415" formatCode="General">
                  <c:v>6.5372E-4</c:v>
                </c:pt>
                <c:pt idx="18416" formatCode="General">
                  <c:v>6.5373899999999997E-4</c:v>
                </c:pt>
                <c:pt idx="18417" formatCode="General">
                  <c:v>6.5375800000000005E-4</c:v>
                </c:pt>
                <c:pt idx="18418" formatCode="General">
                  <c:v>6.5377700000000003E-4</c:v>
                </c:pt>
                <c:pt idx="18419" formatCode="General">
                  <c:v>6.53796E-4</c:v>
                </c:pt>
                <c:pt idx="18420" formatCode="General">
                  <c:v>6.5381499999999997E-4</c:v>
                </c:pt>
                <c:pt idx="18421" formatCode="General">
                  <c:v>6.5383399999999995E-4</c:v>
                </c:pt>
                <c:pt idx="18422" formatCode="General">
                  <c:v>6.5385300000000003E-4</c:v>
                </c:pt>
                <c:pt idx="18423" formatCode="General">
                  <c:v>6.5388200000000005E-4</c:v>
                </c:pt>
                <c:pt idx="18424" formatCode="General">
                  <c:v>6.5390999999999995E-4</c:v>
                </c:pt>
                <c:pt idx="18425" formatCode="General">
                  <c:v>6.5393899999999997E-4</c:v>
                </c:pt>
                <c:pt idx="18426" formatCode="General">
                  <c:v>6.5396699999999998E-4</c:v>
                </c:pt>
                <c:pt idx="18427" formatCode="General">
                  <c:v>6.53996E-4</c:v>
                </c:pt>
                <c:pt idx="18428" formatCode="General">
                  <c:v>6.5402500000000003E-4</c:v>
                </c:pt>
                <c:pt idx="18429" formatCode="General">
                  <c:v>6.5404799999999996E-4</c:v>
                </c:pt>
                <c:pt idx="18430" formatCode="General">
                  <c:v>6.5407099999999999E-4</c:v>
                </c:pt>
                <c:pt idx="18431" formatCode="General">
                  <c:v>6.5409400000000003E-4</c:v>
                </c:pt>
                <c:pt idx="18432" formatCode="General">
                  <c:v>6.5412800000000002E-4</c:v>
                </c:pt>
                <c:pt idx="18433" formatCode="General">
                  <c:v>6.5416300000000003E-4</c:v>
                </c:pt>
                <c:pt idx="18434" formatCode="General">
                  <c:v>6.5419700000000003E-4</c:v>
                </c:pt>
                <c:pt idx="18435" formatCode="General">
                  <c:v>6.5423200000000003E-4</c:v>
                </c:pt>
                <c:pt idx="18436" formatCode="General">
                  <c:v>6.5426600000000003E-4</c:v>
                </c:pt>
                <c:pt idx="18437" formatCode="General">
                  <c:v>6.5430100000000004E-4</c:v>
                </c:pt>
                <c:pt idx="18438" formatCode="General">
                  <c:v>6.5433500000000003E-4</c:v>
                </c:pt>
                <c:pt idx="18439" formatCode="General">
                  <c:v>6.5437000000000004E-4</c:v>
                </c:pt>
                <c:pt idx="18440" formatCode="General">
                  <c:v>6.5440699999999997E-4</c:v>
                </c:pt>
                <c:pt idx="18441" formatCode="General">
                  <c:v>6.5445200000000003E-4</c:v>
                </c:pt>
                <c:pt idx="18442" formatCode="General">
                  <c:v>6.5449599999999996E-4</c:v>
                </c:pt>
                <c:pt idx="18443" formatCode="General">
                  <c:v>6.5454E-4</c:v>
                </c:pt>
                <c:pt idx="18444" formatCode="General">
                  <c:v>6.5457000000000004E-4</c:v>
                </c:pt>
                <c:pt idx="18445" formatCode="General">
                  <c:v>6.54629E-4</c:v>
                </c:pt>
                <c:pt idx="18446" formatCode="General">
                  <c:v>6.5468799999999995E-4</c:v>
                </c:pt>
                <c:pt idx="18447" formatCode="General">
                  <c:v>6.5474700000000001E-4</c:v>
                </c:pt>
                <c:pt idx="18448" formatCode="General">
                  <c:v>6.5480699999999998E-4</c:v>
                </c:pt>
                <c:pt idx="18449" formatCode="General">
                  <c:v>6.5486600000000004E-4</c:v>
                </c:pt>
                <c:pt idx="18450" formatCode="General">
                  <c:v>6.5492999999999997E-4</c:v>
                </c:pt>
                <c:pt idx="18451" formatCode="General">
                  <c:v>6.54994E-4</c:v>
                </c:pt>
                <c:pt idx="18452" formatCode="General">
                  <c:v>6.5505800000000003E-4</c:v>
                </c:pt>
                <c:pt idx="18453" formatCode="General">
                  <c:v>6.5512199999999995E-4</c:v>
                </c:pt>
                <c:pt idx="18454" formatCode="General">
                  <c:v>6.5520699999999999E-4</c:v>
                </c:pt>
                <c:pt idx="18455" formatCode="General">
                  <c:v>6.5529300000000004E-4</c:v>
                </c:pt>
                <c:pt idx="18456" formatCode="General">
                  <c:v>6.5537799999999997E-4</c:v>
                </c:pt>
                <c:pt idx="18457" formatCode="General">
                  <c:v>6.5546400000000002E-4</c:v>
                </c:pt>
                <c:pt idx="18458" formatCode="General">
                  <c:v>6.5554899999999995E-4</c:v>
                </c:pt>
                <c:pt idx="18459" formatCode="General">
                  <c:v>6.5565399999999998E-4</c:v>
                </c:pt>
                <c:pt idx="18460" formatCode="General">
                  <c:v>6.5575900000000001E-4</c:v>
                </c:pt>
                <c:pt idx="18461" formatCode="General">
                  <c:v>6.5586500000000005E-4</c:v>
                </c:pt>
                <c:pt idx="18462" formatCode="General">
                  <c:v>6.5596999999999997E-4</c:v>
                </c:pt>
                <c:pt idx="18463" formatCode="General">
                  <c:v>6.56075E-4</c:v>
                </c:pt>
                <c:pt idx="18464" formatCode="General">
                  <c:v>6.5618000000000002E-4</c:v>
                </c:pt>
                <c:pt idx="18465" formatCode="General">
                  <c:v>6.5628500000000005E-4</c:v>
                </c:pt>
                <c:pt idx="18466" formatCode="General">
                  <c:v>6.5638999999999997E-4</c:v>
                </c:pt>
                <c:pt idx="18467" formatCode="General">
                  <c:v>6.5652199999999999E-4</c:v>
                </c:pt>
                <c:pt idx="18468" formatCode="General">
                  <c:v>6.5665299999999999E-4</c:v>
                </c:pt>
                <c:pt idx="18469" formatCode="General">
                  <c:v>6.5678500000000001E-4</c:v>
                </c:pt>
                <c:pt idx="18470" formatCode="General">
                  <c:v>6.5691600000000001E-4</c:v>
                </c:pt>
                <c:pt idx="18471" formatCode="General">
                  <c:v>6.5704700000000001E-4</c:v>
                </c:pt>
                <c:pt idx="18472" formatCode="General">
                  <c:v>6.5717900000000003E-4</c:v>
                </c:pt>
                <c:pt idx="18473" formatCode="General">
                  <c:v>6.5737599999999999E-4</c:v>
                </c:pt>
                <c:pt idx="18474" formatCode="General">
                  <c:v>6.5756699999999996E-4</c:v>
                </c:pt>
                <c:pt idx="18475" formatCode="General">
                  <c:v>6.5775399999999998E-4</c:v>
                </c:pt>
                <c:pt idx="18476" formatCode="General">
                  <c:v>6.5794099999999999E-4</c:v>
                </c:pt>
                <c:pt idx="18477" formatCode="General">
                  <c:v>6.5812800000000001E-4</c:v>
                </c:pt>
                <c:pt idx="18478" formatCode="General">
                  <c:v>6.5831600000000004E-4</c:v>
                </c:pt>
                <c:pt idx="18479" formatCode="General">
                  <c:v>6.5850299999999995E-4</c:v>
                </c:pt>
                <c:pt idx="18480" formatCode="General">
                  <c:v>6.5868999999999997E-4</c:v>
                </c:pt>
                <c:pt idx="18481" formatCode="General">
                  <c:v>6.5894E-4</c:v>
                </c:pt>
                <c:pt idx="18482" formatCode="General">
                  <c:v>6.5919000000000004E-4</c:v>
                </c:pt>
                <c:pt idx="18483" formatCode="General">
                  <c:v>6.5943900000000005E-4</c:v>
                </c:pt>
                <c:pt idx="18484" formatCode="General">
                  <c:v>6.5965000000000001E-4</c:v>
                </c:pt>
                <c:pt idx="18485" formatCode="General">
                  <c:v>6.5985999999999996E-4</c:v>
                </c:pt>
                <c:pt idx="18486" formatCode="General">
                  <c:v>6.6007000000000001E-4</c:v>
                </c:pt>
                <c:pt idx="18487" formatCode="General">
                  <c:v>6.6028099999999998E-4</c:v>
                </c:pt>
                <c:pt idx="18488" formatCode="General">
                  <c:v>6.6052699999999995E-4</c:v>
                </c:pt>
                <c:pt idx="18489" formatCode="General">
                  <c:v>6.6077300000000002E-4</c:v>
                </c:pt>
                <c:pt idx="18490" formatCode="General">
                  <c:v>6.6101899999999999E-4</c:v>
                </c:pt>
                <c:pt idx="18491" formatCode="General">
                  <c:v>6.6118299999999997E-4</c:v>
                </c:pt>
                <c:pt idx="18492" formatCode="General">
                  <c:v>6.6134699999999995E-4</c:v>
                </c:pt>
                <c:pt idx="18493" formatCode="General">
                  <c:v>6.6151100000000004E-4</c:v>
                </c:pt>
                <c:pt idx="18494" formatCode="General">
                  <c:v>6.6167199999999998E-4</c:v>
                </c:pt>
                <c:pt idx="18495" formatCode="General">
                  <c:v>6.6182800000000005E-4</c:v>
                </c:pt>
                <c:pt idx="18496" formatCode="General">
                  <c:v>6.6198500000000003E-4</c:v>
                </c:pt>
                <c:pt idx="18497" formatCode="General">
                  <c:v>6.62142E-4</c:v>
                </c:pt>
                <c:pt idx="18498" formatCode="General">
                  <c:v>6.6229799999999997E-4</c:v>
                </c:pt>
                <c:pt idx="18499" formatCode="General">
                  <c:v>6.6241599999999998E-4</c:v>
                </c:pt>
                <c:pt idx="18500" formatCode="General">
                  <c:v>6.6253299999999998E-4</c:v>
                </c:pt>
                <c:pt idx="18501" formatCode="General">
                  <c:v>6.62651E-4</c:v>
                </c:pt>
                <c:pt idx="18502" formatCode="General">
                  <c:v>6.6276799999999999E-4</c:v>
                </c:pt>
                <c:pt idx="18503" formatCode="General">
                  <c:v>6.6288999999999996E-4</c:v>
                </c:pt>
                <c:pt idx="18504" formatCode="General">
                  <c:v>6.6297600000000002E-4</c:v>
                </c:pt>
                <c:pt idx="18505" formatCode="General">
                  <c:v>6.6306199999999996E-4</c:v>
                </c:pt>
                <c:pt idx="18506" formatCode="General">
                  <c:v>6.6314800000000001E-4</c:v>
                </c:pt>
                <c:pt idx="18507" formatCode="General">
                  <c:v>6.6323399999999996E-4</c:v>
                </c:pt>
                <c:pt idx="18508" formatCode="General">
                  <c:v>6.6332100000000003E-4</c:v>
                </c:pt>
                <c:pt idx="18509" formatCode="General">
                  <c:v>6.6340699999999997E-4</c:v>
                </c:pt>
                <c:pt idx="18510" formatCode="General">
                  <c:v>6.6349300000000003E-4</c:v>
                </c:pt>
                <c:pt idx="18511" formatCode="General">
                  <c:v>6.6357099999999995E-4</c:v>
                </c:pt>
                <c:pt idx="18512" formatCode="General">
                  <c:v>6.6364199999999999E-4</c:v>
                </c:pt>
                <c:pt idx="18513" formatCode="General">
                  <c:v>6.63712E-4</c:v>
                </c:pt>
                <c:pt idx="18514" formatCode="General">
                  <c:v>6.6376499999999997E-4</c:v>
                </c:pt>
                <c:pt idx="18515" formatCode="General">
                  <c:v>6.6381800000000005E-4</c:v>
                </c:pt>
                <c:pt idx="18516" formatCode="General">
                  <c:v>6.6387100000000001E-4</c:v>
                </c:pt>
                <c:pt idx="18517" formatCode="General">
                  <c:v>6.6392399999999998E-4</c:v>
                </c:pt>
                <c:pt idx="18518" formatCode="General">
                  <c:v>6.6397699999999995E-4</c:v>
                </c:pt>
                <c:pt idx="18519" formatCode="General">
                  <c:v>6.6403000000000002E-4</c:v>
                </c:pt>
                <c:pt idx="18520" formatCode="General">
                  <c:v>6.6406500000000003E-4</c:v>
                </c:pt>
                <c:pt idx="18521" formatCode="General">
                  <c:v>6.6410000000000004E-4</c:v>
                </c:pt>
                <c:pt idx="18522" formatCode="General">
                  <c:v>6.6413799999999999E-4</c:v>
                </c:pt>
                <c:pt idx="18523" formatCode="General">
                  <c:v>6.6417600000000005E-4</c:v>
                </c:pt>
                <c:pt idx="18524" formatCode="General">
                  <c:v>6.6421500000000001E-4</c:v>
                </c:pt>
                <c:pt idx="18525" formatCode="General">
                  <c:v>6.6423999999999997E-4</c:v>
                </c:pt>
                <c:pt idx="18526" formatCode="General">
                  <c:v>6.6426500000000004E-4</c:v>
                </c:pt>
                <c:pt idx="18527" formatCode="General">
                  <c:v>6.6429100000000001E-4</c:v>
                </c:pt>
                <c:pt idx="18528" formatCode="General">
                  <c:v>6.6431599999999997E-4</c:v>
                </c:pt>
                <c:pt idx="18529" formatCode="General">
                  <c:v>6.6434199999999995E-4</c:v>
                </c:pt>
                <c:pt idx="18530" formatCode="General">
                  <c:v>6.6436700000000002E-4</c:v>
                </c:pt>
                <c:pt idx="18531" formatCode="General">
                  <c:v>6.6439299999999999E-4</c:v>
                </c:pt>
                <c:pt idx="18532" formatCode="General">
                  <c:v>6.6441799999999995E-4</c:v>
                </c:pt>
                <c:pt idx="18533" formatCode="General">
                  <c:v>6.6444400000000004E-4</c:v>
                </c:pt>
                <c:pt idx="18534" formatCode="General">
                  <c:v>6.64469E-4</c:v>
                </c:pt>
                <c:pt idx="18535" formatCode="General">
                  <c:v>6.6448799999999997E-4</c:v>
                </c:pt>
                <c:pt idx="18536" formatCode="General">
                  <c:v>6.6450700000000005E-4</c:v>
                </c:pt>
                <c:pt idx="18537" formatCode="General">
                  <c:v>6.6452700000000004E-4</c:v>
                </c:pt>
                <c:pt idx="18538" formatCode="General">
                  <c:v>6.6454700000000003E-4</c:v>
                </c:pt>
                <c:pt idx="18539" formatCode="General">
                  <c:v>6.6456600000000001E-4</c:v>
                </c:pt>
                <c:pt idx="18540" formatCode="General">
                  <c:v>6.64586E-4</c:v>
                </c:pt>
                <c:pt idx="18541" formatCode="General">
                  <c:v>6.6460499999999997E-4</c:v>
                </c:pt>
                <c:pt idx="18542" formatCode="General">
                  <c:v>6.6462499999999996E-4</c:v>
                </c:pt>
                <c:pt idx="18543" formatCode="General">
                  <c:v>6.6464400000000004E-4</c:v>
                </c:pt>
                <c:pt idx="18544" formatCode="General">
                  <c:v>6.6466400000000003E-4</c:v>
                </c:pt>
                <c:pt idx="18545" formatCode="General">
                  <c:v>6.6468400000000002E-4</c:v>
                </c:pt>
                <c:pt idx="18546" formatCode="General">
                  <c:v>6.64703E-4</c:v>
                </c:pt>
                <c:pt idx="18547" formatCode="General">
                  <c:v>6.6472299999999998E-4</c:v>
                </c:pt>
                <c:pt idx="18548" formatCode="General">
                  <c:v>6.6474199999999996E-4</c:v>
                </c:pt>
                <c:pt idx="18549" formatCode="General">
                  <c:v>6.6476199999999995E-4</c:v>
                </c:pt>
                <c:pt idx="18550" formatCode="General">
                  <c:v>6.6478100000000003E-4</c:v>
                </c:pt>
                <c:pt idx="18551" formatCode="General">
                  <c:v>6.6480100000000002E-4</c:v>
                </c:pt>
                <c:pt idx="18552" formatCode="General">
                  <c:v>6.6482100000000001E-4</c:v>
                </c:pt>
                <c:pt idx="18553" formatCode="General">
                  <c:v>6.6484400000000005E-4</c:v>
                </c:pt>
                <c:pt idx="18554" formatCode="General">
                  <c:v>6.6486799999999999E-4</c:v>
                </c:pt>
                <c:pt idx="18555" formatCode="General">
                  <c:v>6.6489100000000003E-4</c:v>
                </c:pt>
                <c:pt idx="18556" formatCode="General">
                  <c:v>6.6491499999999997E-4</c:v>
                </c:pt>
                <c:pt idx="18557" formatCode="General">
                  <c:v>6.6493800000000001E-4</c:v>
                </c:pt>
                <c:pt idx="18558" formatCode="General">
                  <c:v>6.6496199999999995E-4</c:v>
                </c:pt>
                <c:pt idx="18559" formatCode="General">
                  <c:v>6.6498499999999999E-4</c:v>
                </c:pt>
                <c:pt idx="18560" formatCode="General">
                  <c:v>6.6500900000000004E-4</c:v>
                </c:pt>
                <c:pt idx="18561" formatCode="General">
                  <c:v>6.6503199999999997E-4</c:v>
                </c:pt>
                <c:pt idx="18562" formatCode="General">
                  <c:v>6.6505600000000002E-4</c:v>
                </c:pt>
                <c:pt idx="18563" formatCode="General">
                  <c:v>6.6508300000000002E-4</c:v>
                </c:pt>
                <c:pt idx="18564" formatCode="General">
                  <c:v>6.6510500000000004E-4</c:v>
                </c:pt>
                <c:pt idx="18565" formatCode="General">
                  <c:v>6.6512799999999996E-4</c:v>
                </c:pt>
                <c:pt idx="18566" formatCode="General">
                  <c:v>6.65151E-4</c:v>
                </c:pt>
                <c:pt idx="18567" formatCode="General">
                  <c:v>6.6517400000000004E-4</c:v>
                </c:pt>
                <c:pt idx="18568" formatCode="General">
                  <c:v>6.6520800000000003E-4</c:v>
                </c:pt>
                <c:pt idx="18569" formatCode="General">
                  <c:v>6.6524200000000003E-4</c:v>
                </c:pt>
                <c:pt idx="18570" formatCode="General">
                  <c:v>6.6527899999999996E-4</c:v>
                </c:pt>
                <c:pt idx="18571" formatCode="General">
                  <c:v>6.6531299999999995E-4</c:v>
                </c:pt>
                <c:pt idx="18572" formatCode="General">
                  <c:v>6.6535599999999998E-4</c:v>
                </c:pt>
                <c:pt idx="18573" formatCode="General">
                  <c:v>6.6540499999999999E-4</c:v>
                </c:pt>
                <c:pt idx="18574" formatCode="General">
                  <c:v>6.6547500000000001E-4</c:v>
                </c:pt>
                <c:pt idx="18575" formatCode="General">
                  <c:v>6.6557900000000002E-4</c:v>
                </c:pt>
                <c:pt idx="18576" formatCode="General">
                  <c:v>6.6564200000000003E-4</c:v>
                </c:pt>
                <c:pt idx="18577" formatCode="General">
                  <c:v>6.6569399999999999E-4</c:v>
                </c:pt>
                <c:pt idx="18578" formatCode="General">
                  <c:v>6.6573900000000004E-4</c:v>
                </c:pt>
                <c:pt idx="18579" formatCode="General">
                  <c:v>6.6577699999999999E-4</c:v>
                </c:pt>
                <c:pt idx="18580" formatCode="General">
                  <c:v>6.6580999999999997E-4</c:v>
                </c:pt>
                <c:pt idx="18581" formatCode="General">
                  <c:v>6.6584700000000001E-4</c:v>
                </c:pt>
                <c:pt idx="18582" formatCode="General">
                  <c:v>6.6589000000000004E-4</c:v>
                </c:pt>
                <c:pt idx="18583" formatCode="General">
                  <c:v>6.6593000000000002E-4</c:v>
                </c:pt>
                <c:pt idx="18584" formatCode="General">
                  <c:v>6.6597100000000001E-4</c:v>
                </c:pt>
                <c:pt idx="18585" formatCode="General">
                  <c:v>6.6598000000000004E-4</c:v>
                </c:pt>
                <c:pt idx="18586" formatCode="General">
                  <c:v>6.6601799999999999E-4</c:v>
                </c:pt>
                <c:pt idx="18587" formatCode="General">
                  <c:v>6.6604999999999995E-4</c:v>
                </c:pt>
                <c:pt idx="18588" formatCode="General">
                  <c:v>6.6609500000000001E-4</c:v>
                </c:pt>
                <c:pt idx="18589" formatCode="General">
                  <c:v>6.6613000000000002E-4</c:v>
                </c:pt>
                <c:pt idx="18590" formatCode="General">
                  <c:v>6.6617100000000002E-4</c:v>
                </c:pt>
                <c:pt idx="18591" formatCode="General">
                  <c:v>6.6620799999999995E-4</c:v>
                </c:pt>
                <c:pt idx="18592" formatCode="General">
                  <c:v>6.6625099999999997E-4</c:v>
                </c:pt>
                <c:pt idx="18593" formatCode="General">
                  <c:v>6.6629999999999999E-4</c:v>
                </c:pt>
                <c:pt idx="18594" formatCode="General">
                  <c:v>6.66356E-4</c:v>
                </c:pt>
                <c:pt idx="18595" formatCode="General">
                  <c:v>6.6645799999999998E-4</c:v>
                </c:pt>
                <c:pt idx="18596" formatCode="General">
                  <c:v>6.66542E-4</c:v>
                </c:pt>
                <c:pt idx="18597" formatCode="General">
                  <c:v>6.6659399999999995E-4</c:v>
                </c:pt>
                <c:pt idx="18598" formatCode="General">
                  <c:v>6.6664100000000004E-4</c:v>
                </c:pt>
                <c:pt idx="18599" formatCode="General">
                  <c:v>6.6667899999999999E-4</c:v>
                </c:pt>
                <c:pt idx="18600" formatCode="General">
                  <c:v>6.66707E-4</c:v>
                </c:pt>
                <c:pt idx="18601" formatCode="General">
                  <c:v>6.6674099999999999E-4</c:v>
                </c:pt>
                <c:pt idx="18602" formatCode="General">
                  <c:v>6.6677499999999998E-4</c:v>
                </c:pt>
                <c:pt idx="18603" formatCode="General">
                  <c:v>6.6679800000000002E-4</c:v>
                </c:pt>
                <c:pt idx="18604" formatCode="General">
                  <c:v>6.6682099999999995E-4</c:v>
                </c:pt>
                <c:pt idx="18605" formatCode="General">
                  <c:v>6.6684299999999997E-4</c:v>
                </c:pt>
                <c:pt idx="18606" formatCode="General">
                  <c:v>6.6686600000000001E-4</c:v>
                </c:pt>
                <c:pt idx="18607" formatCode="General">
                  <c:v>6.6688900000000005E-4</c:v>
                </c:pt>
                <c:pt idx="18608" formatCode="General">
                  <c:v>6.6691600000000004E-4</c:v>
                </c:pt>
                <c:pt idx="18609" formatCode="General">
                  <c:v>6.6693700000000004E-4</c:v>
                </c:pt>
                <c:pt idx="18610" formatCode="General">
                  <c:v>6.6695700000000003E-4</c:v>
                </c:pt>
                <c:pt idx="18611" formatCode="General">
                  <c:v>6.6697800000000004E-4</c:v>
                </c:pt>
                <c:pt idx="18612" formatCode="General">
                  <c:v>6.6699800000000003E-4</c:v>
                </c:pt>
                <c:pt idx="18613" formatCode="General">
                  <c:v>6.6701900000000003E-4</c:v>
                </c:pt>
                <c:pt idx="18614" formatCode="General">
                  <c:v>6.6703900000000002E-4</c:v>
                </c:pt>
                <c:pt idx="18615" formatCode="General">
                  <c:v>6.6706000000000003E-4</c:v>
                </c:pt>
                <c:pt idx="18616" formatCode="General">
                  <c:v>6.6708100000000003E-4</c:v>
                </c:pt>
                <c:pt idx="18617" formatCode="General">
                  <c:v>6.6710100000000002E-4</c:v>
                </c:pt>
                <c:pt idx="18618" formatCode="General">
                  <c:v>6.6711699999999995E-4</c:v>
                </c:pt>
                <c:pt idx="18619" formatCode="General">
                  <c:v>6.67134E-4</c:v>
                </c:pt>
                <c:pt idx="18620" formatCode="General">
                  <c:v>6.6715199999999996E-4</c:v>
                </c:pt>
                <c:pt idx="18621" formatCode="General">
                  <c:v>6.6717000000000002E-4</c:v>
                </c:pt>
                <c:pt idx="18622" formatCode="General">
                  <c:v>6.6718699999999997E-4</c:v>
                </c:pt>
                <c:pt idx="18623" formatCode="General">
                  <c:v>6.6720500000000003E-4</c:v>
                </c:pt>
                <c:pt idx="18624" formatCode="General">
                  <c:v>6.6722299999999999E-4</c:v>
                </c:pt>
                <c:pt idx="18625" formatCode="General">
                  <c:v>6.6724000000000004E-4</c:v>
                </c:pt>
                <c:pt idx="18626" formatCode="General">
                  <c:v>6.67258E-4</c:v>
                </c:pt>
                <c:pt idx="18627" formatCode="General">
                  <c:v>6.6727500000000005E-4</c:v>
                </c:pt>
                <c:pt idx="18628" formatCode="General">
                  <c:v>6.6729300000000001E-4</c:v>
                </c:pt>
                <c:pt idx="18629" formatCode="General">
                  <c:v>6.6731099999999997E-4</c:v>
                </c:pt>
                <c:pt idx="18630" formatCode="General">
                  <c:v>6.6732800000000002E-4</c:v>
                </c:pt>
                <c:pt idx="18631" formatCode="General">
                  <c:v>6.6734599999999998E-4</c:v>
                </c:pt>
                <c:pt idx="18632" formatCode="General">
                  <c:v>6.6736400000000004E-4</c:v>
                </c:pt>
                <c:pt idx="18633" formatCode="General">
                  <c:v>6.6738099999999999E-4</c:v>
                </c:pt>
                <c:pt idx="18634" formatCode="General">
                  <c:v>6.6740300000000001E-4</c:v>
                </c:pt>
                <c:pt idx="18635" formatCode="General">
                  <c:v>6.6742199999999998E-4</c:v>
                </c:pt>
                <c:pt idx="18636" formatCode="General">
                  <c:v>6.6744099999999995E-4</c:v>
                </c:pt>
                <c:pt idx="18637" formatCode="General">
                  <c:v>6.6746000000000004E-4</c:v>
                </c:pt>
                <c:pt idx="18638" formatCode="General">
                  <c:v>6.6747900000000001E-4</c:v>
                </c:pt>
                <c:pt idx="18639" formatCode="General">
                  <c:v>6.6750499999999999E-4</c:v>
                </c:pt>
                <c:pt idx="18640" formatCode="General">
                  <c:v>6.6752999999999995E-4</c:v>
                </c:pt>
                <c:pt idx="18641" formatCode="General">
                  <c:v>6.6755500000000001E-4</c:v>
                </c:pt>
                <c:pt idx="18642" formatCode="General">
                  <c:v>6.6758099999999999E-4</c:v>
                </c:pt>
                <c:pt idx="18643" formatCode="General">
                  <c:v>6.6760599999999995E-4</c:v>
                </c:pt>
                <c:pt idx="18644" formatCode="General">
                  <c:v>6.6763200000000003E-4</c:v>
                </c:pt>
                <c:pt idx="18645" formatCode="General">
                  <c:v>6.6765699999999999E-4</c:v>
                </c:pt>
                <c:pt idx="18646" formatCode="General">
                  <c:v>6.6768299999999997E-4</c:v>
                </c:pt>
                <c:pt idx="18647" formatCode="General">
                  <c:v>6.6770800000000004E-4</c:v>
                </c:pt>
                <c:pt idx="18648" formatCode="General">
                  <c:v>6.6773400000000001E-4</c:v>
                </c:pt>
                <c:pt idx="18649" formatCode="General">
                  <c:v>6.6777199999999996E-4</c:v>
                </c:pt>
                <c:pt idx="18650" formatCode="General">
                  <c:v>6.6779700000000003E-4</c:v>
                </c:pt>
                <c:pt idx="18651" formatCode="General">
                  <c:v>6.6782899999999999E-4</c:v>
                </c:pt>
                <c:pt idx="18652" formatCode="General">
                  <c:v>6.6786000000000005E-4</c:v>
                </c:pt>
                <c:pt idx="18653" formatCode="General">
                  <c:v>6.6790700000000003E-4</c:v>
                </c:pt>
                <c:pt idx="18654" formatCode="General">
                  <c:v>6.6795400000000001E-4</c:v>
                </c:pt>
                <c:pt idx="18655" formatCode="General">
                  <c:v>6.6800099999999999E-4</c:v>
                </c:pt>
                <c:pt idx="18656" formatCode="General">
                  <c:v>6.6804799999999997E-4</c:v>
                </c:pt>
                <c:pt idx="18657" formatCode="General">
                  <c:v>6.6809499999999995E-4</c:v>
                </c:pt>
                <c:pt idx="18658" formatCode="General">
                  <c:v>6.6814200000000004E-4</c:v>
                </c:pt>
                <c:pt idx="18659" formatCode="General">
                  <c:v>6.6820499999999995E-4</c:v>
                </c:pt>
                <c:pt idx="18660" formatCode="General">
                  <c:v>6.6826699999999995E-4</c:v>
                </c:pt>
                <c:pt idx="18661" formatCode="General">
                  <c:v>6.6833799999999998E-4</c:v>
                </c:pt>
                <c:pt idx="18662" formatCode="General">
                  <c:v>6.6841600000000002E-4</c:v>
                </c:pt>
                <c:pt idx="18663" formatCode="General">
                  <c:v>6.6849399999999995E-4</c:v>
                </c:pt>
                <c:pt idx="18664" formatCode="General">
                  <c:v>6.68573E-4</c:v>
                </c:pt>
                <c:pt idx="18665" formatCode="General">
                  <c:v>6.6865100000000003E-4</c:v>
                </c:pt>
                <c:pt idx="18666" formatCode="General">
                  <c:v>6.6872899999999996E-4</c:v>
                </c:pt>
                <c:pt idx="18667" formatCode="General">
                  <c:v>6.6880800000000001E-4</c:v>
                </c:pt>
                <c:pt idx="18668" formatCode="General">
                  <c:v>6.6888600000000005E-4</c:v>
                </c:pt>
                <c:pt idx="18669" formatCode="General">
                  <c:v>6.69E-4</c:v>
                </c:pt>
                <c:pt idx="18670" formatCode="General">
                  <c:v>6.6911100000000001E-4</c:v>
                </c:pt>
                <c:pt idx="18671" formatCode="General">
                  <c:v>6.6922300000000004E-4</c:v>
                </c:pt>
                <c:pt idx="18672" formatCode="General">
                  <c:v>6.6933499999999996E-4</c:v>
                </c:pt>
                <c:pt idx="18673" formatCode="General">
                  <c:v>6.6944599999999997E-4</c:v>
                </c:pt>
                <c:pt idx="18674" formatCode="General">
                  <c:v>6.6952099999999996E-4</c:v>
                </c:pt>
                <c:pt idx="18675" formatCode="General">
                  <c:v>6.6966900000000002E-4</c:v>
                </c:pt>
                <c:pt idx="18676" formatCode="General">
                  <c:v>6.6981799999999998E-4</c:v>
                </c:pt>
                <c:pt idx="18677" formatCode="General">
                  <c:v>6.6996700000000005E-4</c:v>
                </c:pt>
                <c:pt idx="18678" formatCode="General">
                  <c:v>6.7011600000000001E-4</c:v>
                </c:pt>
                <c:pt idx="18679" formatCode="General">
                  <c:v>6.7027299999999998E-4</c:v>
                </c:pt>
                <c:pt idx="18680" formatCode="General">
                  <c:v>6.7042899999999995E-4</c:v>
                </c:pt>
                <c:pt idx="18681" formatCode="General">
                  <c:v>6.7058600000000003E-4</c:v>
                </c:pt>
                <c:pt idx="18682" formatCode="General">
                  <c:v>6.7074300000000001E-4</c:v>
                </c:pt>
                <c:pt idx="18683" formatCode="General">
                  <c:v>6.7089899999999997E-4</c:v>
                </c:pt>
                <c:pt idx="18684" formatCode="General">
                  <c:v>6.7113399999999999E-4</c:v>
                </c:pt>
                <c:pt idx="18685" formatCode="General">
                  <c:v>6.71369E-4</c:v>
                </c:pt>
                <c:pt idx="18686" formatCode="General">
                  <c:v>6.71548E-4</c:v>
                </c:pt>
                <c:pt idx="18687" formatCode="General">
                  <c:v>6.71727E-4</c:v>
                </c:pt>
                <c:pt idx="18688" formatCode="General">
                  <c:v>6.71961E-4</c:v>
                </c:pt>
                <c:pt idx="18689" formatCode="General">
                  <c:v>6.7219399999999998E-4</c:v>
                </c:pt>
                <c:pt idx="18690" formatCode="General">
                  <c:v>6.7242699999999996E-4</c:v>
                </c:pt>
                <c:pt idx="18691" formatCode="General">
                  <c:v>6.7266099999999996E-4</c:v>
                </c:pt>
                <c:pt idx="18692" formatCode="General">
                  <c:v>6.7281600000000002E-4</c:v>
                </c:pt>
                <c:pt idx="18693" formatCode="General">
                  <c:v>6.7297199999999998E-4</c:v>
                </c:pt>
                <c:pt idx="18694" formatCode="General">
                  <c:v>6.7314299999999996E-4</c:v>
                </c:pt>
                <c:pt idx="18695" formatCode="General">
                  <c:v>6.7331400000000005E-4</c:v>
                </c:pt>
                <c:pt idx="18696" formatCode="General">
                  <c:v>6.7348500000000003E-4</c:v>
                </c:pt>
                <c:pt idx="18697" formatCode="General">
                  <c:v>6.7365600000000002E-4</c:v>
                </c:pt>
                <c:pt idx="18698" formatCode="General">
                  <c:v>6.7378499999999999E-4</c:v>
                </c:pt>
                <c:pt idx="18699" formatCode="General">
                  <c:v>6.7391300000000005E-4</c:v>
                </c:pt>
                <c:pt idx="18700" formatCode="General">
                  <c:v>6.7404100000000001E-4</c:v>
                </c:pt>
                <c:pt idx="18701" formatCode="General">
                  <c:v>6.7416999999999998E-4</c:v>
                </c:pt>
                <c:pt idx="18702" formatCode="General">
                  <c:v>6.7429800000000004E-4</c:v>
                </c:pt>
                <c:pt idx="18703" formatCode="General">
                  <c:v>6.74392E-4</c:v>
                </c:pt>
                <c:pt idx="18704" formatCode="General">
                  <c:v>6.74495E-4</c:v>
                </c:pt>
                <c:pt idx="18705" formatCode="General">
                  <c:v>6.7459799999999999E-4</c:v>
                </c:pt>
                <c:pt idx="18706" formatCode="General">
                  <c:v>6.7469999999999997E-4</c:v>
                </c:pt>
                <c:pt idx="18707" formatCode="General">
                  <c:v>6.7480299999999997E-4</c:v>
                </c:pt>
                <c:pt idx="18708" formatCode="General">
                  <c:v>6.7490599999999997E-4</c:v>
                </c:pt>
                <c:pt idx="18709" formatCode="General">
                  <c:v>6.7500800000000005E-4</c:v>
                </c:pt>
                <c:pt idx="18710" formatCode="General">
                  <c:v>6.7508499999999996E-4</c:v>
                </c:pt>
                <c:pt idx="18711" formatCode="General">
                  <c:v>6.7516199999999998E-4</c:v>
                </c:pt>
                <c:pt idx="18712" formatCode="General">
                  <c:v>6.75239E-4</c:v>
                </c:pt>
                <c:pt idx="18713" formatCode="General">
                  <c:v>6.7531600000000002E-4</c:v>
                </c:pt>
                <c:pt idx="18714" formatCode="General">
                  <c:v>6.7539300000000004E-4</c:v>
                </c:pt>
                <c:pt idx="18715" formatCode="General">
                  <c:v>6.7546999999999996E-4</c:v>
                </c:pt>
                <c:pt idx="18716" formatCode="General">
                  <c:v>6.75528E-4</c:v>
                </c:pt>
                <c:pt idx="18717" formatCode="General">
                  <c:v>6.7558600000000005E-4</c:v>
                </c:pt>
                <c:pt idx="18718" formatCode="General">
                  <c:v>6.7564399999999998E-4</c:v>
                </c:pt>
                <c:pt idx="18719" formatCode="General">
                  <c:v>6.7570100000000001E-4</c:v>
                </c:pt>
                <c:pt idx="18720" formatCode="General">
                  <c:v>6.7575899999999995E-4</c:v>
                </c:pt>
                <c:pt idx="18721" formatCode="General">
                  <c:v>6.7580600000000004E-4</c:v>
                </c:pt>
                <c:pt idx="18722" formatCode="General">
                  <c:v>6.7584800000000005E-4</c:v>
                </c:pt>
                <c:pt idx="18723" formatCode="General">
                  <c:v>6.7588900000000005E-4</c:v>
                </c:pt>
                <c:pt idx="18724" formatCode="General">
                  <c:v>6.7593099999999995E-4</c:v>
                </c:pt>
                <c:pt idx="18725" formatCode="General">
                  <c:v>6.7597299999999996E-4</c:v>
                </c:pt>
                <c:pt idx="18726" formatCode="General">
                  <c:v>6.7601499999999997E-4</c:v>
                </c:pt>
                <c:pt idx="18727" formatCode="General">
                  <c:v>6.7605599999999997E-4</c:v>
                </c:pt>
                <c:pt idx="18728" formatCode="General">
                  <c:v>6.7608399999999997E-4</c:v>
                </c:pt>
                <c:pt idx="18729" formatCode="General">
                  <c:v>6.7611199999999998E-4</c:v>
                </c:pt>
                <c:pt idx="18730" formatCode="General">
                  <c:v>6.7613999999999999E-4</c:v>
                </c:pt>
                <c:pt idx="18731" formatCode="General">
                  <c:v>6.7616699999999998E-4</c:v>
                </c:pt>
                <c:pt idx="18732" formatCode="General">
                  <c:v>6.7619499999999999E-4</c:v>
                </c:pt>
                <c:pt idx="18733" formatCode="General">
                  <c:v>6.7622299999999999E-4</c:v>
                </c:pt>
                <c:pt idx="18734" formatCode="General">
                  <c:v>6.7625499999999996E-4</c:v>
                </c:pt>
                <c:pt idx="18735" formatCode="General">
                  <c:v>6.7627699999999998E-4</c:v>
                </c:pt>
                <c:pt idx="18736" formatCode="General">
                  <c:v>6.7629799999999998E-4</c:v>
                </c:pt>
                <c:pt idx="18737" formatCode="General">
                  <c:v>6.7631899999999999E-4</c:v>
                </c:pt>
                <c:pt idx="18738" formatCode="General">
                  <c:v>6.7634100000000001E-4</c:v>
                </c:pt>
                <c:pt idx="18739" formatCode="General">
                  <c:v>6.7636200000000001E-4</c:v>
                </c:pt>
                <c:pt idx="18740" formatCode="General">
                  <c:v>6.7638400000000003E-4</c:v>
                </c:pt>
                <c:pt idx="18741" formatCode="General">
                  <c:v>6.7640500000000004E-4</c:v>
                </c:pt>
                <c:pt idx="18742" formatCode="General">
                  <c:v>6.7642600000000005E-4</c:v>
                </c:pt>
                <c:pt idx="18743" formatCode="General">
                  <c:v>6.7644799999999996E-4</c:v>
                </c:pt>
                <c:pt idx="18744" formatCode="General">
                  <c:v>6.7646899999999996E-4</c:v>
                </c:pt>
                <c:pt idx="18745" formatCode="General">
                  <c:v>6.7648999999999997E-4</c:v>
                </c:pt>
                <c:pt idx="18746" formatCode="General">
                  <c:v>6.7651199999999999E-4</c:v>
                </c:pt>
                <c:pt idx="18747" formatCode="General">
                  <c:v>6.76533E-4</c:v>
                </c:pt>
                <c:pt idx="18748" formatCode="General">
                  <c:v>6.7655500000000002E-4</c:v>
                </c:pt>
                <c:pt idx="18749" formatCode="General">
                  <c:v>6.7657399999999999E-4</c:v>
                </c:pt>
                <c:pt idx="18750" formatCode="General">
                  <c:v>6.7659100000000004E-4</c:v>
                </c:pt>
                <c:pt idx="18751" formatCode="General">
                  <c:v>6.7660799999999998E-4</c:v>
                </c:pt>
                <c:pt idx="18752" formatCode="General">
                  <c:v>6.7662500000000003E-4</c:v>
                </c:pt>
                <c:pt idx="18753" formatCode="General">
                  <c:v>6.7664199999999998E-4</c:v>
                </c:pt>
                <c:pt idx="18754" formatCode="General">
                  <c:v>6.7665900000000003E-4</c:v>
                </c:pt>
                <c:pt idx="18755" formatCode="General">
                  <c:v>6.7667699999999999E-4</c:v>
                </c:pt>
                <c:pt idx="18756" formatCode="General">
                  <c:v>6.7669400000000004E-4</c:v>
                </c:pt>
                <c:pt idx="18757" formatCode="General">
                  <c:v>6.7671099999999998E-4</c:v>
                </c:pt>
                <c:pt idx="18758" formatCode="General">
                  <c:v>6.7672800000000003E-4</c:v>
                </c:pt>
                <c:pt idx="18759" formatCode="General">
                  <c:v>6.7674499999999997E-4</c:v>
                </c:pt>
                <c:pt idx="18760" formatCode="General">
                  <c:v>6.7676200000000002E-4</c:v>
                </c:pt>
                <c:pt idx="18761" formatCode="General">
                  <c:v>6.7677899999999997E-4</c:v>
                </c:pt>
                <c:pt idx="18762" formatCode="General">
                  <c:v>6.7679600000000002E-4</c:v>
                </c:pt>
                <c:pt idx="18763" formatCode="General">
                  <c:v>6.7682199999999999E-4</c:v>
                </c:pt>
                <c:pt idx="18764" formatCode="General">
                  <c:v>6.7684600000000004E-4</c:v>
                </c:pt>
                <c:pt idx="18765" formatCode="General">
                  <c:v>6.7686600000000003E-4</c:v>
                </c:pt>
                <c:pt idx="18766" formatCode="General">
                  <c:v>6.7688500000000001E-4</c:v>
                </c:pt>
                <c:pt idx="18767" formatCode="General">
                  <c:v>6.76905E-4</c:v>
                </c:pt>
                <c:pt idx="18768" formatCode="General">
                  <c:v>6.7693199999999999E-4</c:v>
                </c:pt>
                <c:pt idx="18769" formatCode="General">
                  <c:v>6.7695799999999997E-4</c:v>
                </c:pt>
                <c:pt idx="18770" formatCode="General">
                  <c:v>6.7698499999999996E-4</c:v>
                </c:pt>
                <c:pt idx="18771" formatCode="General">
                  <c:v>6.7701199999999995E-4</c:v>
                </c:pt>
                <c:pt idx="18772" formatCode="General">
                  <c:v>6.7703800000000003E-4</c:v>
                </c:pt>
                <c:pt idx="18773" formatCode="General">
                  <c:v>6.7706199999999998E-4</c:v>
                </c:pt>
                <c:pt idx="18774" formatCode="General">
                  <c:v>6.7709200000000002E-4</c:v>
                </c:pt>
                <c:pt idx="18775" formatCode="General">
                  <c:v>6.7712299999999996E-4</c:v>
                </c:pt>
                <c:pt idx="18776" formatCode="General">
                  <c:v>6.7715400000000002E-4</c:v>
                </c:pt>
                <c:pt idx="18777" formatCode="General">
                  <c:v>6.7718499999999996E-4</c:v>
                </c:pt>
                <c:pt idx="18778" formatCode="General">
                  <c:v>6.7721600000000002E-4</c:v>
                </c:pt>
                <c:pt idx="18779" formatCode="General">
                  <c:v>6.7725000000000001E-4</c:v>
                </c:pt>
                <c:pt idx="18780" formatCode="General">
                  <c:v>6.7730100000000005E-4</c:v>
                </c:pt>
                <c:pt idx="18781" formatCode="General">
                  <c:v>6.7736599999999999E-4</c:v>
                </c:pt>
                <c:pt idx="18782" formatCode="General">
                  <c:v>6.7750799999999995E-4</c:v>
                </c:pt>
                <c:pt idx="18783" formatCode="General">
                  <c:v>6.7756999999999995E-4</c:v>
                </c:pt>
                <c:pt idx="18784" formatCode="General">
                  <c:v>6.7761799999999995E-4</c:v>
                </c:pt>
                <c:pt idx="18785" formatCode="General">
                  <c:v>6.7766099999999998E-4</c:v>
                </c:pt>
                <c:pt idx="18786" formatCode="General">
                  <c:v>6.7770000000000005E-4</c:v>
                </c:pt>
                <c:pt idx="18787" formatCode="General">
                  <c:v>6.7774399999999998E-4</c:v>
                </c:pt>
                <c:pt idx="18788" formatCode="General">
                  <c:v>6.7777699999999996E-4</c:v>
                </c:pt>
                <c:pt idx="18789" formatCode="General">
                  <c:v>6.7781799999999995E-4</c:v>
                </c:pt>
                <c:pt idx="18790" formatCode="General">
                  <c:v>6.77862E-4</c:v>
                </c:pt>
                <c:pt idx="18791" formatCode="General">
                  <c:v>6.7790000000000005E-4</c:v>
                </c:pt>
                <c:pt idx="18792" formatCode="General">
                  <c:v>6.77931E-4</c:v>
                </c:pt>
                <c:pt idx="18793" formatCode="General">
                  <c:v>6.7796600000000001E-4</c:v>
                </c:pt>
                <c:pt idx="18794" formatCode="General">
                  <c:v>6.7799899999999998E-4</c:v>
                </c:pt>
                <c:pt idx="18795" formatCode="General">
                  <c:v>6.7803099999999995E-4</c:v>
                </c:pt>
                <c:pt idx="18796" formatCode="General">
                  <c:v>6.7807000000000002E-4</c:v>
                </c:pt>
                <c:pt idx="18797" formatCode="General">
                  <c:v>6.7811399999999995E-4</c:v>
                </c:pt>
                <c:pt idx="18798" formatCode="General">
                  <c:v>6.7815499999999995E-4</c:v>
                </c:pt>
                <c:pt idx="18799" formatCode="General">
                  <c:v>6.7820200000000004E-4</c:v>
                </c:pt>
                <c:pt idx="18800" formatCode="General">
                  <c:v>6.7825800000000005E-4</c:v>
                </c:pt>
                <c:pt idx="18801" formatCode="General">
                  <c:v>6.7833800000000001E-4</c:v>
                </c:pt>
                <c:pt idx="18802" formatCode="General">
                  <c:v>6.7844900000000002E-4</c:v>
                </c:pt>
                <c:pt idx="18803" formatCode="General">
                  <c:v>6.7851100000000002E-4</c:v>
                </c:pt>
                <c:pt idx="18804" formatCode="General">
                  <c:v>6.7855699999999999E-4</c:v>
                </c:pt>
                <c:pt idx="18805" formatCode="General">
                  <c:v>6.7859799999999998E-4</c:v>
                </c:pt>
                <c:pt idx="18806" formatCode="General">
                  <c:v>6.7862900000000004E-4</c:v>
                </c:pt>
                <c:pt idx="18807" formatCode="General">
                  <c:v>6.7865999999999998E-4</c:v>
                </c:pt>
                <c:pt idx="18808" formatCode="General">
                  <c:v>6.7869100000000004E-4</c:v>
                </c:pt>
                <c:pt idx="18809" formatCode="General">
                  <c:v>6.7872099999999997E-4</c:v>
                </c:pt>
                <c:pt idx="18810" formatCode="General">
                  <c:v>6.7874700000000005E-4</c:v>
                </c:pt>
                <c:pt idx="18811" formatCode="General">
                  <c:v>6.7877300000000003E-4</c:v>
                </c:pt>
                <c:pt idx="18812" formatCode="General">
                  <c:v>6.7879799999999999E-4</c:v>
                </c:pt>
                <c:pt idx="18813" formatCode="General">
                  <c:v>6.7882399999999996E-4</c:v>
                </c:pt>
                <c:pt idx="18814" formatCode="General">
                  <c:v>6.7885000000000005E-4</c:v>
                </c:pt>
                <c:pt idx="18815" formatCode="General">
                  <c:v>6.7887500000000001E-4</c:v>
                </c:pt>
                <c:pt idx="18816" formatCode="General">
                  <c:v>6.7890099999999998E-4</c:v>
                </c:pt>
                <c:pt idx="18817" formatCode="General">
                  <c:v>6.7892699999999996E-4</c:v>
                </c:pt>
                <c:pt idx="18818" formatCode="General">
                  <c:v>6.7894899999999998E-4</c:v>
                </c:pt>
                <c:pt idx="18819" formatCode="General">
                  <c:v>6.7897200000000002E-4</c:v>
                </c:pt>
                <c:pt idx="18820" formatCode="General">
                  <c:v>6.7899400000000004E-4</c:v>
                </c:pt>
                <c:pt idx="18821" formatCode="General">
                  <c:v>6.7901599999999995E-4</c:v>
                </c:pt>
                <c:pt idx="18822" formatCode="General">
                  <c:v>6.7903899999999999E-4</c:v>
                </c:pt>
                <c:pt idx="18823" formatCode="General">
                  <c:v>6.7906100000000001E-4</c:v>
                </c:pt>
                <c:pt idx="18824" formatCode="General">
                  <c:v>6.7908400000000005E-4</c:v>
                </c:pt>
                <c:pt idx="18825" formatCode="General">
                  <c:v>6.7910599999999996E-4</c:v>
                </c:pt>
                <c:pt idx="18826" formatCode="General">
                  <c:v>6.79129E-4</c:v>
                </c:pt>
                <c:pt idx="18827" formatCode="General">
                  <c:v>6.7915100000000002E-4</c:v>
                </c:pt>
                <c:pt idx="18828" formatCode="General">
                  <c:v>6.7916600000000004E-4</c:v>
                </c:pt>
                <c:pt idx="18829" formatCode="General">
                  <c:v>6.7918500000000001E-4</c:v>
                </c:pt>
                <c:pt idx="18830" formatCode="General">
                  <c:v>6.79205E-4</c:v>
                </c:pt>
                <c:pt idx="18831" formatCode="General">
                  <c:v>6.7922399999999997E-4</c:v>
                </c:pt>
                <c:pt idx="18832" formatCode="General">
                  <c:v>6.7924299999999995E-4</c:v>
                </c:pt>
                <c:pt idx="18833" formatCode="General">
                  <c:v>6.7926200000000003E-4</c:v>
                </c:pt>
                <c:pt idx="18834" formatCode="General">
                  <c:v>6.7928200000000002E-4</c:v>
                </c:pt>
                <c:pt idx="18835" formatCode="General">
                  <c:v>6.7930099999999999E-4</c:v>
                </c:pt>
                <c:pt idx="18836" formatCode="General">
                  <c:v>6.7931999999999997E-4</c:v>
                </c:pt>
                <c:pt idx="18837" formatCode="General">
                  <c:v>6.7933900000000005E-4</c:v>
                </c:pt>
                <c:pt idx="18838" formatCode="General">
                  <c:v>6.7935900000000004E-4</c:v>
                </c:pt>
                <c:pt idx="18839" formatCode="General">
                  <c:v>6.7937800000000001E-4</c:v>
                </c:pt>
                <c:pt idx="18840" formatCode="General">
                  <c:v>6.7939699999999999E-4</c:v>
                </c:pt>
                <c:pt idx="18841" formatCode="General">
                  <c:v>6.7941699999999998E-4</c:v>
                </c:pt>
                <c:pt idx="18842" formatCode="General">
                  <c:v>6.7943599999999995E-4</c:v>
                </c:pt>
                <c:pt idx="18843" formatCode="General">
                  <c:v>6.7945500000000003E-4</c:v>
                </c:pt>
                <c:pt idx="18844" formatCode="General">
                  <c:v>6.7947400000000001E-4</c:v>
                </c:pt>
                <c:pt idx="18845" formatCode="General">
                  <c:v>6.7949999999999998E-4</c:v>
                </c:pt>
                <c:pt idx="18846" formatCode="General">
                  <c:v>6.7952599999999996E-4</c:v>
                </c:pt>
                <c:pt idx="18847" formatCode="General">
                  <c:v>6.7955100000000003E-4</c:v>
                </c:pt>
                <c:pt idx="18848" formatCode="General">
                  <c:v>6.79577E-4</c:v>
                </c:pt>
                <c:pt idx="18849" formatCode="General">
                  <c:v>6.7960299999999998E-4</c:v>
                </c:pt>
                <c:pt idx="18850" formatCode="General">
                  <c:v>6.7962800000000005E-4</c:v>
                </c:pt>
                <c:pt idx="18851" formatCode="General">
                  <c:v>6.7965400000000002E-4</c:v>
                </c:pt>
                <c:pt idx="18852" formatCode="General">
                  <c:v>6.7968E-4</c:v>
                </c:pt>
                <c:pt idx="18853" formatCode="General">
                  <c:v>6.7971800000000005E-4</c:v>
                </c:pt>
                <c:pt idx="18854" formatCode="General">
                  <c:v>6.7975700000000002E-4</c:v>
                </c:pt>
                <c:pt idx="18855" formatCode="General">
                  <c:v>6.7979499999999997E-4</c:v>
                </c:pt>
                <c:pt idx="18856" formatCode="General">
                  <c:v>6.7983400000000004E-4</c:v>
                </c:pt>
                <c:pt idx="18857" formatCode="General">
                  <c:v>6.7987199999999999E-4</c:v>
                </c:pt>
                <c:pt idx="18858" formatCode="General">
                  <c:v>6.7991899999999997E-4</c:v>
                </c:pt>
                <c:pt idx="18859" formatCode="General">
                  <c:v>6.7997000000000001E-4</c:v>
                </c:pt>
                <c:pt idx="18860" formatCode="General">
                  <c:v>6.8002199999999996E-4</c:v>
                </c:pt>
                <c:pt idx="18861" formatCode="General">
                  <c:v>6.8007300000000001E-4</c:v>
                </c:pt>
                <c:pt idx="18862" formatCode="General">
                  <c:v>6.8012400000000005E-4</c:v>
                </c:pt>
                <c:pt idx="18863" formatCode="General">
                  <c:v>6.8015899999999995E-4</c:v>
                </c:pt>
                <c:pt idx="18864" formatCode="General">
                  <c:v>6.8022700000000005E-4</c:v>
                </c:pt>
                <c:pt idx="18865" formatCode="General">
                  <c:v>6.8029600000000005E-4</c:v>
                </c:pt>
                <c:pt idx="18866" formatCode="General">
                  <c:v>6.8036400000000003E-4</c:v>
                </c:pt>
                <c:pt idx="18867" formatCode="General">
                  <c:v>6.8043200000000002E-4</c:v>
                </c:pt>
                <c:pt idx="18868" formatCode="General">
                  <c:v>6.8049699999999996E-4</c:v>
                </c:pt>
                <c:pt idx="18869" formatCode="General">
                  <c:v>6.8056099999999999E-4</c:v>
                </c:pt>
                <c:pt idx="18870" formatCode="General">
                  <c:v>6.8064600000000003E-4</c:v>
                </c:pt>
                <c:pt idx="18871" formatCode="General">
                  <c:v>6.8073199999999997E-4</c:v>
                </c:pt>
                <c:pt idx="18872" formatCode="General">
                  <c:v>6.8081700000000001E-4</c:v>
                </c:pt>
                <c:pt idx="18873" formatCode="General">
                  <c:v>6.8090299999999996E-4</c:v>
                </c:pt>
                <c:pt idx="18874" formatCode="General">
                  <c:v>6.8098900000000001E-4</c:v>
                </c:pt>
                <c:pt idx="18875" formatCode="General">
                  <c:v>6.8107400000000005E-4</c:v>
                </c:pt>
                <c:pt idx="18876" formatCode="General">
                  <c:v>6.81181E-4</c:v>
                </c:pt>
                <c:pt idx="18877" formatCode="General">
                  <c:v>6.8127699999999999E-4</c:v>
                </c:pt>
                <c:pt idx="18878" formatCode="General">
                  <c:v>6.81374E-4</c:v>
                </c:pt>
                <c:pt idx="18879" formatCode="General">
                  <c:v>6.8150199999999995E-4</c:v>
                </c:pt>
                <c:pt idx="18880" formatCode="General">
                  <c:v>6.8163000000000002E-4</c:v>
                </c:pt>
                <c:pt idx="18881" formatCode="General">
                  <c:v>6.8175899999999999E-4</c:v>
                </c:pt>
                <c:pt idx="18882" formatCode="General">
                  <c:v>6.8188700000000005E-4</c:v>
                </c:pt>
                <c:pt idx="18883" formatCode="General">
                  <c:v>6.8201500000000001E-4</c:v>
                </c:pt>
                <c:pt idx="18884" formatCode="General">
                  <c:v>6.8214399999999998E-4</c:v>
                </c:pt>
                <c:pt idx="18885" formatCode="General">
                  <c:v>6.8231499999999996E-4</c:v>
                </c:pt>
                <c:pt idx="18886" formatCode="General">
                  <c:v>6.8248600000000005E-4</c:v>
                </c:pt>
                <c:pt idx="18887" formatCode="General">
                  <c:v>6.8265700000000003E-4</c:v>
                </c:pt>
                <c:pt idx="18888" formatCode="General">
                  <c:v>6.8282800000000002E-4</c:v>
                </c:pt>
                <c:pt idx="18889" formatCode="General">
                  <c:v>6.82999E-4</c:v>
                </c:pt>
                <c:pt idx="18890" formatCode="General">
                  <c:v>6.8316999999999998E-4</c:v>
                </c:pt>
                <c:pt idx="18891" formatCode="General">
                  <c:v>6.8334099999999996E-4</c:v>
                </c:pt>
                <c:pt idx="18892" formatCode="General">
                  <c:v>6.8358500000000001E-4</c:v>
                </c:pt>
                <c:pt idx="18893" formatCode="General">
                  <c:v>6.8380299999999997E-4</c:v>
                </c:pt>
                <c:pt idx="18894" formatCode="General">
                  <c:v>6.8402199999999995E-4</c:v>
                </c:pt>
                <c:pt idx="18895" formatCode="General">
                  <c:v>6.8424000000000002E-4</c:v>
                </c:pt>
                <c:pt idx="18896" formatCode="General">
                  <c:v>6.8453100000000005E-4</c:v>
                </c:pt>
                <c:pt idx="18897" formatCode="General">
                  <c:v>6.8482099999999995E-4</c:v>
                </c:pt>
                <c:pt idx="18898" formatCode="General">
                  <c:v>6.8511199999999998E-4</c:v>
                </c:pt>
                <c:pt idx="18899" formatCode="General">
                  <c:v>6.8540300000000001E-4</c:v>
                </c:pt>
                <c:pt idx="18900" formatCode="General">
                  <c:v>6.8569400000000004E-4</c:v>
                </c:pt>
                <c:pt idx="18901" formatCode="General">
                  <c:v>6.8595699999999995E-4</c:v>
                </c:pt>
                <c:pt idx="18902" formatCode="General">
                  <c:v>6.8630999999999998E-4</c:v>
                </c:pt>
                <c:pt idx="18903" formatCode="General">
                  <c:v>6.8666300000000001E-4</c:v>
                </c:pt>
                <c:pt idx="18904" formatCode="General">
                  <c:v>6.8678100000000002E-4</c:v>
                </c:pt>
                <c:pt idx="18905" formatCode="General">
                  <c:v>6.8701700000000005E-4</c:v>
                </c:pt>
                <c:pt idx="18906" formatCode="General">
                  <c:v>6.8725199999999996E-4</c:v>
                </c:pt>
                <c:pt idx="18907" formatCode="General">
                  <c:v>6.8748799999999999E-4</c:v>
                </c:pt>
                <c:pt idx="18908" formatCode="General">
                  <c:v>6.87723E-4</c:v>
                </c:pt>
                <c:pt idx="18909" formatCode="General">
                  <c:v>6.8795900000000003E-4</c:v>
                </c:pt>
                <c:pt idx="18910" formatCode="General">
                  <c:v>6.8819499999999995E-4</c:v>
                </c:pt>
                <c:pt idx="18911" formatCode="General">
                  <c:v>6.8842999999999997E-4</c:v>
                </c:pt>
                <c:pt idx="18912" formatCode="General">
                  <c:v>6.8860700000000004E-4</c:v>
                </c:pt>
                <c:pt idx="18913" formatCode="General">
                  <c:v>6.88818E-4</c:v>
                </c:pt>
                <c:pt idx="18914" formatCode="General">
                  <c:v>6.8897100000000003E-4</c:v>
                </c:pt>
                <c:pt idx="18915" formatCode="General">
                  <c:v>6.8912300000000004E-4</c:v>
                </c:pt>
                <c:pt idx="18916" formatCode="General">
                  <c:v>6.8927500000000004E-4</c:v>
                </c:pt>
                <c:pt idx="18917" formatCode="General">
                  <c:v>6.8942799999999996E-4</c:v>
                </c:pt>
                <c:pt idx="18918" formatCode="General">
                  <c:v>6.8957999999999997E-4</c:v>
                </c:pt>
                <c:pt idx="18919" formatCode="General">
                  <c:v>6.8969500000000004E-4</c:v>
                </c:pt>
                <c:pt idx="18920" formatCode="General">
                  <c:v>6.89809E-4</c:v>
                </c:pt>
                <c:pt idx="18921" formatCode="General">
                  <c:v>6.8994100000000001E-4</c:v>
                </c:pt>
                <c:pt idx="18922" formatCode="General">
                  <c:v>6.9005100000000001E-4</c:v>
                </c:pt>
                <c:pt idx="18923" formatCode="General">
                  <c:v>6.9016200000000002E-4</c:v>
                </c:pt>
                <c:pt idx="18924" formatCode="General">
                  <c:v>6.9027300000000004E-4</c:v>
                </c:pt>
                <c:pt idx="18925" formatCode="General">
                  <c:v>6.9035600000000004E-4</c:v>
                </c:pt>
                <c:pt idx="18926" formatCode="General">
                  <c:v>6.9043900000000005E-4</c:v>
                </c:pt>
                <c:pt idx="18927" formatCode="General">
                  <c:v>6.9052299999999996E-4</c:v>
                </c:pt>
                <c:pt idx="18928" formatCode="General">
                  <c:v>6.9060599999999997E-4</c:v>
                </c:pt>
                <c:pt idx="18929" formatCode="General">
                  <c:v>6.9068899999999997E-4</c:v>
                </c:pt>
                <c:pt idx="18930" formatCode="General">
                  <c:v>6.9077199999999998E-4</c:v>
                </c:pt>
                <c:pt idx="18931" formatCode="General">
                  <c:v>6.9084099999999998E-4</c:v>
                </c:pt>
                <c:pt idx="18932" formatCode="General">
                  <c:v>6.9089300000000004E-4</c:v>
                </c:pt>
                <c:pt idx="18933" formatCode="General">
                  <c:v>6.9094499999999999E-4</c:v>
                </c:pt>
                <c:pt idx="18934" formatCode="General">
                  <c:v>6.9099700000000005E-4</c:v>
                </c:pt>
                <c:pt idx="18935" formatCode="General">
                  <c:v>6.91049E-4</c:v>
                </c:pt>
                <c:pt idx="18936" formatCode="General">
                  <c:v>6.9110099999999995E-4</c:v>
                </c:pt>
                <c:pt idx="18937" formatCode="General">
                  <c:v>6.9113599999999996E-4</c:v>
                </c:pt>
                <c:pt idx="18938" formatCode="General">
                  <c:v>6.9116999999999996E-4</c:v>
                </c:pt>
                <c:pt idx="18939" formatCode="General">
                  <c:v>6.9120499999999997E-4</c:v>
                </c:pt>
                <c:pt idx="18940" formatCode="General">
                  <c:v>6.9123999999999998E-4</c:v>
                </c:pt>
                <c:pt idx="18941" formatCode="General">
                  <c:v>6.9127399999999997E-4</c:v>
                </c:pt>
                <c:pt idx="18942" formatCode="General">
                  <c:v>6.9130899999999998E-4</c:v>
                </c:pt>
                <c:pt idx="18943" formatCode="General">
                  <c:v>6.91338E-4</c:v>
                </c:pt>
                <c:pt idx="18944" formatCode="General">
                  <c:v>6.9136299999999996E-4</c:v>
                </c:pt>
                <c:pt idx="18945" formatCode="General">
                  <c:v>6.9138700000000001E-4</c:v>
                </c:pt>
                <c:pt idx="18946" formatCode="General">
                  <c:v>6.9141099999999996E-4</c:v>
                </c:pt>
                <c:pt idx="18947" formatCode="General">
                  <c:v>6.9143500000000001E-4</c:v>
                </c:pt>
                <c:pt idx="18948" formatCode="General">
                  <c:v>6.9145999999999997E-4</c:v>
                </c:pt>
                <c:pt idx="18949" formatCode="General">
                  <c:v>6.9148400000000002E-4</c:v>
                </c:pt>
                <c:pt idx="18950" formatCode="General">
                  <c:v>6.9150799999999997E-4</c:v>
                </c:pt>
                <c:pt idx="18951" formatCode="General">
                  <c:v>6.9153200000000002E-4</c:v>
                </c:pt>
                <c:pt idx="18952" formatCode="General">
                  <c:v>6.9155699999999998E-4</c:v>
                </c:pt>
                <c:pt idx="18953" formatCode="General">
                  <c:v>6.9158100000000003E-4</c:v>
                </c:pt>
                <c:pt idx="18954" formatCode="General">
                  <c:v>6.9160499999999998E-4</c:v>
                </c:pt>
                <c:pt idx="18955" formatCode="General">
                  <c:v>6.9162300000000004E-4</c:v>
                </c:pt>
                <c:pt idx="18956" formatCode="General">
                  <c:v>6.9164200000000002E-4</c:v>
                </c:pt>
                <c:pt idx="18957" formatCode="General">
                  <c:v>6.9165999999999997E-4</c:v>
                </c:pt>
                <c:pt idx="18958" formatCode="General">
                  <c:v>6.9167800000000004E-4</c:v>
                </c:pt>
                <c:pt idx="18959" formatCode="General">
                  <c:v>6.91696E-4</c:v>
                </c:pt>
                <c:pt idx="18960" formatCode="General">
                  <c:v>6.9171399999999996E-4</c:v>
                </c:pt>
                <c:pt idx="18961" formatCode="General">
                  <c:v>6.9173200000000002E-4</c:v>
                </c:pt>
                <c:pt idx="18962" formatCode="General">
                  <c:v>6.9174899999999997E-4</c:v>
                </c:pt>
                <c:pt idx="18963" formatCode="General">
                  <c:v>6.9176600000000002E-4</c:v>
                </c:pt>
                <c:pt idx="18964" formatCode="General">
                  <c:v>6.9178399999999998E-4</c:v>
                </c:pt>
                <c:pt idx="18965" formatCode="General">
                  <c:v>6.9180100000000003E-4</c:v>
                </c:pt>
                <c:pt idx="18966" formatCode="General">
                  <c:v>6.9181799999999997E-4</c:v>
                </c:pt>
                <c:pt idx="18967" formatCode="General">
                  <c:v>6.9183600000000004E-4</c:v>
                </c:pt>
                <c:pt idx="18968" formatCode="General">
                  <c:v>6.9185299999999998E-4</c:v>
                </c:pt>
                <c:pt idx="18969" formatCode="General">
                  <c:v>6.9187000000000003E-4</c:v>
                </c:pt>
                <c:pt idx="18970" formatCode="General">
                  <c:v>6.9188799999999999E-4</c:v>
                </c:pt>
                <c:pt idx="18971" formatCode="General">
                  <c:v>6.9190500000000004E-4</c:v>
                </c:pt>
                <c:pt idx="18972" formatCode="General">
                  <c:v>6.9192199999999998E-4</c:v>
                </c:pt>
                <c:pt idx="18973" formatCode="General">
                  <c:v>6.9193900000000003E-4</c:v>
                </c:pt>
                <c:pt idx="18974" formatCode="General">
                  <c:v>6.9195699999999999E-4</c:v>
                </c:pt>
                <c:pt idx="18975" formatCode="General">
                  <c:v>6.9197400000000004E-4</c:v>
                </c:pt>
                <c:pt idx="18976" formatCode="General">
                  <c:v>6.9199799999999998E-4</c:v>
                </c:pt>
                <c:pt idx="18977" formatCode="General">
                  <c:v>6.9201899999999999E-4</c:v>
                </c:pt>
                <c:pt idx="18978" formatCode="General">
                  <c:v>6.9203999999999999E-4</c:v>
                </c:pt>
                <c:pt idx="18979" formatCode="General">
                  <c:v>6.92061E-4</c:v>
                </c:pt>
                <c:pt idx="18980" formatCode="General">
                  <c:v>6.9208099999999999E-4</c:v>
                </c:pt>
                <c:pt idx="18981" formatCode="General">
                  <c:v>6.9210199999999999E-4</c:v>
                </c:pt>
                <c:pt idx="18982" formatCode="General">
                  <c:v>6.92123E-4</c:v>
                </c:pt>
                <c:pt idx="18983" formatCode="General">
                  <c:v>6.9214400000000001E-4</c:v>
                </c:pt>
                <c:pt idx="18984" formatCode="General">
                  <c:v>6.9216500000000001E-4</c:v>
                </c:pt>
                <c:pt idx="18985" formatCode="General">
                  <c:v>6.92192E-4</c:v>
                </c:pt>
                <c:pt idx="18986" formatCode="General">
                  <c:v>6.9221300000000001E-4</c:v>
                </c:pt>
                <c:pt idx="18987" formatCode="General">
                  <c:v>6.9223600000000004E-4</c:v>
                </c:pt>
                <c:pt idx="18988" formatCode="General">
                  <c:v>6.9225899999999997E-4</c:v>
                </c:pt>
                <c:pt idx="18989" formatCode="General">
                  <c:v>6.9228200000000001E-4</c:v>
                </c:pt>
                <c:pt idx="18990" formatCode="General">
                  <c:v>6.92316E-4</c:v>
                </c:pt>
                <c:pt idx="18991" formatCode="General">
                  <c:v>6.9235E-4</c:v>
                </c:pt>
                <c:pt idx="18992" formatCode="General">
                  <c:v>6.9238500000000001E-4</c:v>
                </c:pt>
                <c:pt idx="18993" formatCode="General">
                  <c:v>6.9242200000000005E-4</c:v>
                </c:pt>
                <c:pt idx="18994" formatCode="General">
                  <c:v>6.9246499999999996E-4</c:v>
                </c:pt>
                <c:pt idx="18995" formatCode="General">
                  <c:v>6.9251700000000002E-4</c:v>
                </c:pt>
                <c:pt idx="18996" formatCode="General">
                  <c:v>6.9258999999999998E-4</c:v>
                </c:pt>
                <c:pt idx="18997" formatCode="General">
                  <c:v>6.9271199999999995E-4</c:v>
                </c:pt>
                <c:pt idx="18998" formatCode="General">
                  <c:v>6.9277300000000004E-4</c:v>
                </c:pt>
                <c:pt idx="18999" formatCode="General">
                  <c:v>6.9282700000000003E-4</c:v>
                </c:pt>
                <c:pt idx="19000" formatCode="General">
                  <c:v>6.9287199999999998E-4</c:v>
                </c:pt>
                <c:pt idx="19001" formatCode="General">
                  <c:v>6.9291800000000005E-4</c:v>
                </c:pt>
                <c:pt idx="19002" formatCode="General">
                  <c:v>6.9295800000000003E-4</c:v>
                </c:pt>
                <c:pt idx="19003" formatCode="General">
                  <c:v>6.9300099999999995E-4</c:v>
                </c:pt>
                <c:pt idx="19004" formatCode="General">
                  <c:v>6.9303599999999996E-4</c:v>
                </c:pt>
                <c:pt idx="19005" formatCode="General">
                  <c:v>6.9307199999999998E-4</c:v>
                </c:pt>
                <c:pt idx="19006" formatCode="General">
                  <c:v>6.9309999999999999E-4</c:v>
                </c:pt>
                <c:pt idx="19007" formatCode="General">
                  <c:v>6.9313999999999997E-4</c:v>
                </c:pt>
                <c:pt idx="19008" formatCode="General">
                  <c:v>6.9317999999999995E-4</c:v>
                </c:pt>
                <c:pt idx="19009" formatCode="General">
                  <c:v>6.9322199999999996E-4</c:v>
                </c:pt>
                <c:pt idx="19010" formatCode="General">
                  <c:v>6.9325500000000004E-4</c:v>
                </c:pt>
                <c:pt idx="19011" formatCode="General">
                  <c:v>6.9329500000000002E-4</c:v>
                </c:pt>
                <c:pt idx="19012" formatCode="General">
                  <c:v>6.9333100000000005E-4</c:v>
                </c:pt>
                <c:pt idx="19013" formatCode="General">
                  <c:v>6.9337200000000004E-4</c:v>
                </c:pt>
                <c:pt idx="19014" formatCode="General">
                  <c:v>6.9342600000000002E-4</c:v>
                </c:pt>
                <c:pt idx="19015" formatCode="General">
                  <c:v>6.9348800000000003E-4</c:v>
                </c:pt>
                <c:pt idx="19016" formatCode="General">
                  <c:v>6.9366100000000004E-4</c:v>
                </c:pt>
                <c:pt idx="19017" formatCode="General">
                  <c:v>6.9371500000000002E-4</c:v>
                </c:pt>
                <c:pt idx="19018" formatCode="General">
                  <c:v>6.9375999999999997E-4</c:v>
                </c:pt>
                <c:pt idx="19019" formatCode="General">
                  <c:v>6.9379800000000003E-4</c:v>
                </c:pt>
                <c:pt idx="19020" formatCode="General">
                  <c:v>6.9382999999999999E-4</c:v>
                </c:pt>
                <c:pt idx="19021" formatCode="General">
                  <c:v>6.9386299999999997E-4</c:v>
                </c:pt>
                <c:pt idx="19022" formatCode="General">
                  <c:v>6.9389500000000004E-4</c:v>
                </c:pt>
                <c:pt idx="19023" formatCode="General">
                  <c:v>6.93927E-4</c:v>
                </c:pt>
                <c:pt idx="19024" formatCode="General">
                  <c:v>6.9395899999999996E-4</c:v>
                </c:pt>
                <c:pt idx="19025" formatCode="General">
                  <c:v>6.9398699999999997E-4</c:v>
                </c:pt>
                <c:pt idx="19026" formatCode="General">
                  <c:v>6.9401499999999997E-4</c:v>
                </c:pt>
                <c:pt idx="19027" formatCode="General">
                  <c:v>6.9404199999999997E-4</c:v>
                </c:pt>
                <c:pt idx="19028" formatCode="General">
                  <c:v>6.9406299999999997E-4</c:v>
                </c:pt>
                <c:pt idx="19029" formatCode="General">
                  <c:v>6.9408399999999998E-4</c:v>
                </c:pt>
                <c:pt idx="19030" formatCode="General">
                  <c:v>6.9410499999999998E-4</c:v>
                </c:pt>
                <c:pt idx="19031" formatCode="General">
                  <c:v>6.9412499999999997E-4</c:v>
                </c:pt>
                <c:pt idx="19032" formatCode="General">
                  <c:v>6.9414599999999998E-4</c:v>
                </c:pt>
                <c:pt idx="19033" formatCode="General">
                  <c:v>6.9416699999999998E-4</c:v>
                </c:pt>
                <c:pt idx="19034" formatCode="General">
                  <c:v>6.9419000000000002E-4</c:v>
                </c:pt>
                <c:pt idx="19035" formatCode="General">
                  <c:v>6.9420699999999996E-4</c:v>
                </c:pt>
                <c:pt idx="19036" formatCode="General">
                  <c:v>6.9422400000000001E-4</c:v>
                </c:pt>
                <c:pt idx="19037" formatCode="General">
                  <c:v>6.9424099999999996E-4</c:v>
                </c:pt>
                <c:pt idx="19038" formatCode="General">
                  <c:v>6.9425900000000002E-4</c:v>
                </c:pt>
                <c:pt idx="19039" formatCode="General">
                  <c:v>6.9427599999999996E-4</c:v>
                </c:pt>
                <c:pt idx="19040" formatCode="General">
                  <c:v>6.9429300000000002E-4</c:v>
                </c:pt>
                <c:pt idx="19041" formatCode="General">
                  <c:v>6.9431099999999997E-4</c:v>
                </c:pt>
                <c:pt idx="19042" formatCode="General">
                  <c:v>6.9432800000000002E-4</c:v>
                </c:pt>
                <c:pt idx="19043" formatCode="General">
                  <c:v>6.9434499999999997E-4</c:v>
                </c:pt>
                <c:pt idx="19044" formatCode="General">
                  <c:v>6.9436300000000003E-4</c:v>
                </c:pt>
                <c:pt idx="19045" formatCode="General">
                  <c:v>6.9437999999999998E-4</c:v>
                </c:pt>
                <c:pt idx="19046" formatCode="General">
                  <c:v>6.9439700000000003E-4</c:v>
                </c:pt>
                <c:pt idx="19047" formatCode="General">
                  <c:v>6.9441499999999998E-4</c:v>
                </c:pt>
                <c:pt idx="19048" formatCode="General">
                  <c:v>6.9443200000000004E-4</c:v>
                </c:pt>
                <c:pt idx="19049" formatCode="General">
                  <c:v>6.9444899999999998E-4</c:v>
                </c:pt>
                <c:pt idx="19050" formatCode="General">
                  <c:v>6.9446899999999997E-4</c:v>
                </c:pt>
                <c:pt idx="19051" formatCode="General">
                  <c:v>6.94492E-4</c:v>
                </c:pt>
                <c:pt idx="19052" formatCode="General">
                  <c:v>6.9451400000000003E-4</c:v>
                </c:pt>
                <c:pt idx="19053" formatCode="General">
                  <c:v>6.9453699999999995E-4</c:v>
                </c:pt>
                <c:pt idx="19054" formatCode="General">
                  <c:v>6.9455899999999998E-4</c:v>
                </c:pt>
                <c:pt idx="19055" formatCode="General">
                  <c:v>6.9458200000000001E-4</c:v>
                </c:pt>
                <c:pt idx="19056" formatCode="General">
                  <c:v>6.9460400000000003E-4</c:v>
                </c:pt>
                <c:pt idx="19057" formatCode="General">
                  <c:v>6.9462699999999996E-4</c:v>
                </c:pt>
                <c:pt idx="19058" formatCode="General">
                  <c:v>6.9464899999999998E-4</c:v>
                </c:pt>
                <c:pt idx="19059" formatCode="General">
                  <c:v>6.9467200000000002E-4</c:v>
                </c:pt>
                <c:pt idx="19060" formatCode="General">
                  <c:v>6.9469400000000004E-4</c:v>
                </c:pt>
                <c:pt idx="19061" formatCode="General">
                  <c:v>6.9471699999999997E-4</c:v>
                </c:pt>
                <c:pt idx="19062" formatCode="General">
                  <c:v>6.9474000000000001E-4</c:v>
                </c:pt>
                <c:pt idx="19063" formatCode="General">
                  <c:v>6.9476200000000003E-4</c:v>
                </c:pt>
                <c:pt idx="19064" formatCode="General">
                  <c:v>6.9478499999999996E-4</c:v>
                </c:pt>
                <c:pt idx="19065" formatCode="General">
                  <c:v>6.9480699999999998E-4</c:v>
                </c:pt>
                <c:pt idx="19066" formatCode="General">
                  <c:v>6.9483399999999997E-4</c:v>
                </c:pt>
                <c:pt idx="19067" formatCode="General">
                  <c:v>6.9486500000000002E-4</c:v>
                </c:pt>
                <c:pt idx="19068" formatCode="General">
                  <c:v>6.9489599999999997E-4</c:v>
                </c:pt>
                <c:pt idx="19069" formatCode="General">
                  <c:v>6.9492700000000002E-4</c:v>
                </c:pt>
                <c:pt idx="19070" formatCode="General">
                  <c:v>6.9495899999999998E-4</c:v>
                </c:pt>
                <c:pt idx="19071" formatCode="General">
                  <c:v>6.9499000000000004E-4</c:v>
                </c:pt>
                <c:pt idx="19072" formatCode="General">
                  <c:v>6.9502099999999999E-4</c:v>
                </c:pt>
                <c:pt idx="19073" formatCode="General">
                  <c:v>6.9506799999999997E-4</c:v>
                </c:pt>
                <c:pt idx="19074" formatCode="General">
                  <c:v>6.9511400000000004E-4</c:v>
                </c:pt>
                <c:pt idx="19075" formatCode="General">
                  <c:v>6.9516100000000002E-4</c:v>
                </c:pt>
                <c:pt idx="19076" formatCode="General">
                  <c:v>6.95208E-4</c:v>
                </c:pt>
                <c:pt idx="19077" formatCode="General">
                  <c:v>6.9525499999999998E-4</c:v>
                </c:pt>
                <c:pt idx="19078" formatCode="General">
                  <c:v>6.9531699999999998E-4</c:v>
                </c:pt>
                <c:pt idx="19079" formatCode="General">
                  <c:v>6.9539000000000005E-4</c:v>
                </c:pt>
                <c:pt idx="19080" formatCode="General">
                  <c:v>6.9546300000000001E-4</c:v>
                </c:pt>
                <c:pt idx="19081" formatCode="General">
                  <c:v>6.9553499999999995E-4</c:v>
                </c:pt>
                <c:pt idx="19082" formatCode="General">
                  <c:v>6.9560800000000001E-4</c:v>
                </c:pt>
                <c:pt idx="19083" formatCode="General">
                  <c:v>6.9568099999999997E-4</c:v>
                </c:pt>
                <c:pt idx="19084" formatCode="General">
                  <c:v>6.9575400000000003E-4</c:v>
                </c:pt>
                <c:pt idx="19085" formatCode="General">
                  <c:v>6.9585100000000004E-4</c:v>
                </c:pt>
                <c:pt idx="19086" formatCode="General">
                  <c:v>6.9594800000000005E-4</c:v>
                </c:pt>
                <c:pt idx="19087" formatCode="General">
                  <c:v>6.9604499999999995E-4</c:v>
                </c:pt>
                <c:pt idx="19088" formatCode="General">
                  <c:v>6.9616199999999995E-4</c:v>
                </c:pt>
                <c:pt idx="19089" formatCode="General">
                  <c:v>6.9626599999999996E-4</c:v>
                </c:pt>
                <c:pt idx="19090" formatCode="General">
                  <c:v>6.9636999999999998E-4</c:v>
                </c:pt>
                <c:pt idx="19091" formatCode="General">
                  <c:v>6.96509E-4</c:v>
                </c:pt>
                <c:pt idx="19092" formatCode="General">
                  <c:v>6.96647E-4</c:v>
                </c:pt>
                <c:pt idx="19093" formatCode="General">
                  <c:v>6.9678600000000002E-4</c:v>
                </c:pt>
                <c:pt idx="19094" formatCode="General">
                  <c:v>6.9692500000000004E-4</c:v>
                </c:pt>
                <c:pt idx="19095" formatCode="General">
                  <c:v>6.9706300000000004E-4</c:v>
                </c:pt>
                <c:pt idx="19096" formatCode="General">
                  <c:v>6.9726800000000002E-4</c:v>
                </c:pt>
                <c:pt idx="19097" formatCode="General">
                  <c:v>6.9746499999999998E-4</c:v>
                </c:pt>
                <c:pt idx="19098" formatCode="General">
                  <c:v>6.9766200000000004E-4</c:v>
                </c:pt>
                <c:pt idx="19099" formatCode="General">
                  <c:v>6.9786000000000002E-4</c:v>
                </c:pt>
                <c:pt idx="19100" formatCode="General">
                  <c:v>6.9799200000000004E-4</c:v>
                </c:pt>
                <c:pt idx="19101" formatCode="General">
                  <c:v>6.9825499999999995E-4</c:v>
                </c:pt>
                <c:pt idx="19102" formatCode="General">
                  <c:v>6.9851799999999997E-4</c:v>
                </c:pt>
                <c:pt idx="19103" formatCode="General">
                  <c:v>6.9878099999999999E-4</c:v>
                </c:pt>
                <c:pt idx="19104" formatCode="General">
                  <c:v>6.9904500000000003E-4</c:v>
                </c:pt>
                <c:pt idx="19105" formatCode="General">
                  <c:v>6.9930800000000005E-4</c:v>
                </c:pt>
                <c:pt idx="19106" formatCode="General">
                  <c:v>6.9961000000000003E-4</c:v>
                </c:pt>
                <c:pt idx="19107" formatCode="General">
                  <c:v>6.9991699999999999E-4</c:v>
                </c:pt>
                <c:pt idx="19108" formatCode="General">
                  <c:v>7.0022400000000005E-4</c:v>
                </c:pt>
                <c:pt idx="19109" formatCode="General">
                  <c:v>7.0053100000000001E-4</c:v>
                </c:pt>
                <c:pt idx="19110" formatCode="General">
                  <c:v>7.0083799999999996E-4</c:v>
                </c:pt>
                <c:pt idx="19111" formatCode="General">
                  <c:v>7.0114500000000002E-4</c:v>
                </c:pt>
                <c:pt idx="19112" formatCode="General">
                  <c:v>7.0145199999999998E-4</c:v>
                </c:pt>
                <c:pt idx="19113" formatCode="General">
                  <c:v>7.0175900000000004E-4</c:v>
                </c:pt>
                <c:pt idx="19114" formatCode="General">
                  <c:v>7.02066E-4</c:v>
                </c:pt>
                <c:pt idx="19115" formatCode="General">
                  <c:v>7.0228900000000004E-4</c:v>
                </c:pt>
                <c:pt idx="19116" formatCode="General">
                  <c:v>7.0251099999999996E-4</c:v>
                </c:pt>
                <c:pt idx="19117" formatCode="General">
                  <c:v>7.02734E-4</c:v>
                </c:pt>
                <c:pt idx="19118" formatCode="General">
                  <c:v>7.0295700000000004E-4</c:v>
                </c:pt>
                <c:pt idx="19119" formatCode="General">
                  <c:v>7.0317999999999997E-4</c:v>
                </c:pt>
                <c:pt idx="19120" formatCode="General">
                  <c:v>7.0340300000000001E-4</c:v>
                </c:pt>
                <c:pt idx="19121" formatCode="General">
                  <c:v>7.0362599999999995E-4</c:v>
                </c:pt>
                <c:pt idx="19122" formatCode="General">
                  <c:v>7.0384899999999999E-4</c:v>
                </c:pt>
                <c:pt idx="19123" formatCode="General">
                  <c:v>7.0401600000000002E-4</c:v>
                </c:pt>
                <c:pt idx="19124" formatCode="General">
                  <c:v>7.0418300000000004E-4</c:v>
                </c:pt>
                <c:pt idx="19125" formatCode="General">
                  <c:v>7.0434999999999996E-4</c:v>
                </c:pt>
                <c:pt idx="19126" formatCode="General">
                  <c:v>7.0451699999999999E-4</c:v>
                </c:pt>
                <c:pt idx="19127" formatCode="General">
                  <c:v>7.0468400000000002E-4</c:v>
                </c:pt>
                <c:pt idx="19128" formatCode="General">
                  <c:v>7.0485100000000005E-4</c:v>
                </c:pt>
                <c:pt idx="19129" formatCode="General">
                  <c:v>7.0497699999999997E-4</c:v>
                </c:pt>
                <c:pt idx="19130" formatCode="General">
                  <c:v>7.0510199999999999E-4</c:v>
                </c:pt>
                <c:pt idx="19131" formatCode="General">
                  <c:v>7.0523700000000005E-4</c:v>
                </c:pt>
                <c:pt idx="19132" formatCode="General">
                  <c:v>7.0533900000000003E-4</c:v>
                </c:pt>
                <c:pt idx="19133" formatCode="General">
                  <c:v>7.0544100000000001E-4</c:v>
                </c:pt>
                <c:pt idx="19134" formatCode="General">
                  <c:v>7.0554299999999999E-4</c:v>
                </c:pt>
                <c:pt idx="19135" formatCode="General">
                  <c:v>7.0564499999999997E-4</c:v>
                </c:pt>
                <c:pt idx="19136" formatCode="General">
                  <c:v>7.0574799999999997E-4</c:v>
                </c:pt>
                <c:pt idx="19137" formatCode="General">
                  <c:v>7.0585000000000005E-4</c:v>
                </c:pt>
                <c:pt idx="19138" formatCode="General">
                  <c:v>7.0595200000000003E-4</c:v>
                </c:pt>
                <c:pt idx="19139" formatCode="General">
                  <c:v>7.0604499999999998E-4</c:v>
                </c:pt>
                <c:pt idx="19140" formatCode="General">
                  <c:v>7.0612799999999999E-4</c:v>
                </c:pt>
                <c:pt idx="19141" formatCode="General">
                  <c:v>7.0621200000000001E-4</c:v>
                </c:pt>
                <c:pt idx="19142" formatCode="General">
                  <c:v>7.0629500000000001E-4</c:v>
                </c:pt>
                <c:pt idx="19143" formatCode="General">
                  <c:v>7.0637900000000003E-4</c:v>
                </c:pt>
                <c:pt idx="19144" formatCode="General">
                  <c:v>7.0644200000000005E-4</c:v>
                </c:pt>
                <c:pt idx="19145" formatCode="General">
                  <c:v>7.0650400000000005E-4</c:v>
                </c:pt>
                <c:pt idx="19146" formatCode="General">
                  <c:v>7.0656699999999996E-4</c:v>
                </c:pt>
                <c:pt idx="19147" formatCode="General">
                  <c:v>7.0662999999999998E-4</c:v>
                </c:pt>
                <c:pt idx="19148" formatCode="General">
                  <c:v>7.0667099999999997E-4</c:v>
                </c:pt>
                <c:pt idx="19149" formatCode="General">
                  <c:v>7.0672699999999998E-4</c:v>
                </c:pt>
                <c:pt idx="19150" formatCode="General">
                  <c:v>7.06783E-4</c:v>
                </c:pt>
                <c:pt idx="19151" formatCode="General">
                  <c:v>7.0683900000000001E-4</c:v>
                </c:pt>
                <c:pt idx="19152" formatCode="General">
                  <c:v>7.0688000000000001E-4</c:v>
                </c:pt>
                <c:pt idx="19153" formatCode="General">
                  <c:v>7.0692200000000002E-4</c:v>
                </c:pt>
                <c:pt idx="19154" formatCode="General">
                  <c:v>7.0696400000000003E-4</c:v>
                </c:pt>
                <c:pt idx="19155" formatCode="General">
                  <c:v>7.0700600000000004E-4</c:v>
                </c:pt>
                <c:pt idx="19156" formatCode="General">
                  <c:v>7.0704700000000004E-4</c:v>
                </c:pt>
                <c:pt idx="19157" formatCode="General">
                  <c:v>7.0707500000000004E-4</c:v>
                </c:pt>
                <c:pt idx="19158" formatCode="General">
                  <c:v>7.0710300000000005E-4</c:v>
                </c:pt>
                <c:pt idx="19159" formatCode="General">
                  <c:v>7.0712900000000003E-4</c:v>
                </c:pt>
                <c:pt idx="19160" formatCode="General">
                  <c:v>7.0716400000000003E-4</c:v>
                </c:pt>
                <c:pt idx="19161" formatCode="General">
                  <c:v>7.0719800000000003E-4</c:v>
                </c:pt>
                <c:pt idx="19162" formatCode="General">
                  <c:v>7.0722199999999997E-4</c:v>
                </c:pt>
                <c:pt idx="19163" formatCode="General">
                  <c:v>7.0724500000000001E-4</c:v>
                </c:pt>
                <c:pt idx="19164" formatCode="General">
                  <c:v>7.0726800000000005E-4</c:v>
                </c:pt>
                <c:pt idx="19165" formatCode="General">
                  <c:v>7.0729099999999997E-4</c:v>
                </c:pt>
                <c:pt idx="19166" formatCode="General">
                  <c:v>7.0731400000000001E-4</c:v>
                </c:pt>
                <c:pt idx="19167" formatCode="General">
                  <c:v>7.0733799999999996E-4</c:v>
                </c:pt>
                <c:pt idx="19168" formatCode="General">
                  <c:v>7.0736099999999999E-4</c:v>
                </c:pt>
                <c:pt idx="19169" formatCode="General">
                  <c:v>7.0738400000000003E-4</c:v>
                </c:pt>
                <c:pt idx="19170" formatCode="General">
                  <c:v>7.0740699999999996E-4</c:v>
                </c:pt>
                <c:pt idx="19171" formatCode="General">
                  <c:v>7.0743100000000001E-4</c:v>
                </c:pt>
                <c:pt idx="19172" formatCode="General">
                  <c:v>7.0745400000000005E-4</c:v>
                </c:pt>
                <c:pt idx="19173" formatCode="General">
                  <c:v>7.0747699999999998E-4</c:v>
                </c:pt>
                <c:pt idx="19174" formatCode="General">
                  <c:v>7.0749799999999998E-4</c:v>
                </c:pt>
                <c:pt idx="19175" formatCode="General">
                  <c:v>7.0751600000000005E-4</c:v>
                </c:pt>
                <c:pt idx="19176" formatCode="General">
                  <c:v>7.0753500000000002E-4</c:v>
                </c:pt>
                <c:pt idx="19177" formatCode="General">
                  <c:v>7.07554E-4</c:v>
                </c:pt>
                <c:pt idx="19178" formatCode="General">
                  <c:v>7.0757199999999995E-4</c:v>
                </c:pt>
                <c:pt idx="19179" formatCode="General">
                  <c:v>7.0759100000000004E-4</c:v>
                </c:pt>
                <c:pt idx="19180" formatCode="General">
                  <c:v>7.0760899999999999E-4</c:v>
                </c:pt>
                <c:pt idx="19181" formatCode="General">
                  <c:v>7.0762799999999997E-4</c:v>
                </c:pt>
                <c:pt idx="19182" formatCode="General">
                  <c:v>7.0764600000000003E-4</c:v>
                </c:pt>
                <c:pt idx="19183" formatCode="General">
                  <c:v>7.0766500000000001E-4</c:v>
                </c:pt>
                <c:pt idx="19184" formatCode="General">
                  <c:v>7.0768399999999998E-4</c:v>
                </c:pt>
                <c:pt idx="19185" formatCode="General">
                  <c:v>7.0770200000000005E-4</c:v>
                </c:pt>
                <c:pt idx="19186" formatCode="General">
                  <c:v>7.0772100000000002E-4</c:v>
                </c:pt>
                <c:pt idx="19187" formatCode="General">
                  <c:v>7.0773899999999998E-4</c:v>
                </c:pt>
                <c:pt idx="19188" formatCode="General">
                  <c:v>7.0775799999999995E-4</c:v>
                </c:pt>
                <c:pt idx="19189" formatCode="General">
                  <c:v>7.0777600000000002E-4</c:v>
                </c:pt>
                <c:pt idx="19190" formatCode="General">
                  <c:v>7.0779999999999997E-4</c:v>
                </c:pt>
                <c:pt idx="19191" formatCode="General">
                  <c:v>7.0782099999999997E-4</c:v>
                </c:pt>
                <c:pt idx="19192" formatCode="General">
                  <c:v>7.0784099999999996E-4</c:v>
                </c:pt>
                <c:pt idx="19193" formatCode="General">
                  <c:v>7.0786199999999997E-4</c:v>
                </c:pt>
                <c:pt idx="19194" formatCode="General">
                  <c:v>7.0788299999999997E-4</c:v>
                </c:pt>
                <c:pt idx="19195" formatCode="General">
                  <c:v>7.0790399999999998E-4</c:v>
                </c:pt>
                <c:pt idx="19196" formatCode="General">
                  <c:v>7.0792499999999998E-4</c:v>
                </c:pt>
                <c:pt idx="19197" formatCode="General">
                  <c:v>7.0795299999999999E-4</c:v>
                </c:pt>
                <c:pt idx="19198" formatCode="General">
                  <c:v>7.07981E-4</c:v>
                </c:pt>
                <c:pt idx="19199" formatCode="General">
                  <c:v>7.08009E-4</c:v>
                </c:pt>
                <c:pt idx="19200" formatCode="General">
                  <c:v>7.0804199999999998E-4</c:v>
                </c:pt>
                <c:pt idx="19201" formatCode="General">
                  <c:v>7.0807499999999996E-4</c:v>
                </c:pt>
                <c:pt idx="19202" formatCode="General">
                  <c:v>7.0810899999999995E-4</c:v>
                </c:pt>
                <c:pt idx="19203" formatCode="General">
                  <c:v>7.0814200000000004E-4</c:v>
                </c:pt>
                <c:pt idx="19204" formatCode="General">
                  <c:v>7.0817600000000003E-4</c:v>
                </c:pt>
                <c:pt idx="19205" formatCode="General">
                  <c:v>7.0821499999999999E-4</c:v>
                </c:pt>
                <c:pt idx="19206" formatCode="General">
                  <c:v>7.0826099999999996E-4</c:v>
                </c:pt>
                <c:pt idx="19207" formatCode="General">
                  <c:v>7.0831699999999997E-4</c:v>
                </c:pt>
                <c:pt idx="19208" formatCode="General">
                  <c:v>7.0841000000000003E-4</c:v>
                </c:pt>
                <c:pt idx="19209" formatCode="General">
                  <c:v>7.0849900000000002E-4</c:v>
                </c:pt>
                <c:pt idx="19210" formatCode="General">
                  <c:v>7.0856000000000001E-4</c:v>
                </c:pt>
                <c:pt idx="19211" formatCode="General">
                  <c:v>7.0860900000000002E-4</c:v>
                </c:pt>
                <c:pt idx="19212" formatCode="General">
                  <c:v>7.0865299999999995E-4</c:v>
                </c:pt>
                <c:pt idx="19213" formatCode="General">
                  <c:v>7.0869200000000002E-4</c:v>
                </c:pt>
                <c:pt idx="19214" formatCode="General">
                  <c:v>7.0873699999999997E-4</c:v>
                </c:pt>
                <c:pt idx="19215" formatCode="General">
                  <c:v>7.0877199999999998E-4</c:v>
                </c:pt>
                <c:pt idx="19216" formatCode="General">
                  <c:v>7.0881700000000004E-4</c:v>
                </c:pt>
                <c:pt idx="19217" formatCode="General">
                  <c:v>7.0885200000000005E-4</c:v>
                </c:pt>
                <c:pt idx="19218" formatCode="General">
                  <c:v>7.0889300000000004E-4</c:v>
                </c:pt>
                <c:pt idx="19219" formatCode="General">
                  <c:v>7.0890000000000005E-4</c:v>
                </c:pt>
                <c:pt idx="19220" formatCode="General">
                  <c:v>7.0892500000000001E-4</c:v>
                </c:pt>
                <c:pt idx="19221" formatCode="General">
                  <c:v>7.0896499999999999E-4</c:v>
                </c:pt>
                <c:pt idx="19222" formatCode="General">
                  <c:v>7.0900100000000001E-4</c:v>
                </c:pt>
                <c:pt idx="19223" formatCode="General">
                  <c:v>7.0903700000000004E-4</c:v>
                </c:pt>
                <c:pt idx="19224" formatCode="General">
                  <c:v>7.0907800000000003E-4</c:v>
                </c:pt>
                <c:pt idx="19225" formatCode="General">
                  <c:v>7.0912600000000003E-4</c:v>
                </c:pt>
                <c:pt idx="19226" formatCode="General">
                  <c:v>7.0916999999999996E-4</c:v>
                </c:pt>
                <c:pt idx="19227" formatCode="General">
                  <c:v>7.0922100000000001E-4</c:v>
                </c:pt>
                <c:pt idx="19228" formatCode="General">
                  <c:v>7.0927900000000005E-4</c:v>
                </c:pt>
                <c:pt idx="19229" formatCode="General">
                  <c:v>7.0936100000000004E-4</c:v>
                </c:pt>
                <c:pt idx="19230" formatCode="General">
                  <c:v>7.0946500000000005E-4</c:v>
                </c:pt>
                <c:pt idx="19231" formatCode="General">
                  <c:v>7.0951499999999997E-4</c:v>
                </c:pt>
                <c:pt idx="19232" formatCode="General">
                  <c:v>7.09565E-4</c:v>
                </c:pt>
                <c:pt idx="19233" formatCode="General">
                  <c:v>7.0960999999999995E-4</c:v>
                </c:pt>
                <c:pt idx="19234" formatCode="General">
                  <c:v>7.0964699999999999E-4</c:v>
                </c:pt>
                <c:pt idx="19235" formatCode="General">
                  <c:v>7.0968300000000002E-4</c:v>
                </c:pt>
                <c:pt idx="19236" formatCode="General">
                  <c:v>7.0971900000000004E-4</c:v>
                </c:pt>
                <c:pt idx="19237" formatCode="General">
                  <c:v>7.0974299999999998E-4</c:v>
                </c:pt>
                <c:pt idx="19238" formatCode="General">
                  <c:v>7.0976700000000004E-4</c:v>
                </c:pt>
                <c:pt idx="19239" formatCode="General">
                  <c:v>7.0979099999999998E-4</c:v>
                </c:pt>
                <c:pt idx="19240" formatCode="General">
                  <c:v>7.0981899999999999E-4</c:v>
                </c:pt>
                <c:pt idx="19241" formatCode="General">
                  <c:v>7.09847E-4</c:v>
                </c:pt>
                <c:pt idx="19242" formatCode="General">
                  <c:v>7.09875E-4</c:v>
                </c:pt>
                <c:pt idx="19243" formatCode="General">
                  <c:v>7.0990300000000001E-4</c:v>
                </c:pt>
                <c:pt idx="19244" formatCode="General">
                  <c:v>7.0992400000000002E-4</c:v>
                </c:pt>
                <c:pt idx="19245" formatCode="General">
                  <c:v>7.0994500000000002E-4</c:v>
                </c:pt>
                <c:pt idx="19246" formatCode="General">
                  <c:v>7.0996600000000003E-4</c:v>
                </c:pt>
                <c:pt idx="19247" formatCode="General">
                  <c:v>7.0998600000000002E-4</c:v>
                </c:pt>
                <c:pt idx="19248" formatCode="General">
                  <c:v>7.1000700000000002E-4</c:v>
                </c:pt>
                <c:pt idx="19249" formatCode="General">
                  <c:v>7.1002499999999998E-4</c:v>
                </c:pt>
                <c:pt idx="19250" formatCode="General">
                  <c:v>7.1004599999999998E-4</c:v>
                </c:pt>
                <c:pt idx="19251" formatCode="General">
                  <c:v>7.1006699999999999E-4</c:v>
                </c:pt>
                <c:pt idx="19252" formatCode="General">
                  <c:v>7.1008699999999998E-4</c:v>
                </c:pt>
                <c:pt idx="19253" formatCode="General">
                  <c:v>7.1010799999999998E-4</c:v>
                </c:pt>
                <c:pt idx="19254" formatCode="General">
                  <c:v>7.1012899999999999E-4</c:v>
                </c:pt>
                <c:pt idx="19255" formatCode="General">
                  <c:v>7.1015E-4</c:v>
                </c:pt>
                <c:pt idx="19256" formatCode="General">
                  <c:v>7.10171E-4</c:v>
                </c:pt>
                <c:pt idx="19257" formatCode="General">
                  <c:v>7.1019200000000001E-4</c:v>
                </c:pt>
                <c:pt idx="19258" formatCode="General">
                  <c:v>7.1021300000000001E-4</c:v>
                </c:pt>
                <c:pt idx="19259" formatCode="General">
                  <c:v>7.1023400000000002E-4</c:v>
                </c:pt>
                <c:pt idx="19260" formatCode="General">
                  <c:v>7.1025500000000002E-4</c:v>
                </c:pt>
                <c:pt idx="19261" formatCode="General">
                  <c:v>7.1027500000000001E-4</c:v>
                </c:pt>
                <c:pt idx="19262" formatCode="General">
                  <c:v>7.1029600000000002E-4</c:v>
                </c:pt>
                <c:pt idx="19263" formatCode="General">
                  <c:v>7.1031700000000002E-4</c:v>
                </c:pt>
                <c:pt idx="19264" formatCode="General">
                  <c:v>7.1033800000000003E-4</c:v>
                </c:pt>
                <c:pt idx="19265" formatCode="General">
                  <c:v>7.1036000000000005E-4</c:v>
                </c:pt>
                <c:pt idx="19266" formatCode="General">
                  <c:v>7.1038399999999999E-4</c:v>
                </c:pt>
                <c:pt idx="19267" formatCode="General">
                  <c:v>7.1040800000000005E-4</c:v>
                </c:pt>
                <c:pt idx="19268" formatCode="General">
                  <c:v>7.1043199999999999E-4</c:v>
                </c:pt>
                <c:pt idx="19269" formatCode="General">
                  <c:v>7.1045600000000004E-4</c:v>
                </c:pt>
                <c:pt idx="19270" formatCode="General">
                  <c:v>7.1047999999999999E-4</c:v>
                </c:pt>
                <c:pt idx="19271" formatCode="General">
                  <c:v>7.1050300000000002E-4</c:v>
                </c:pt>
                <c:pt idx="19272" formatCode="General">
                  <c:v>7.1052699999999997E-4</c:v>
                </c:pt>
                <c:pt idx="19273" formatCode="General">
                  <c:v>7.1055100000000002E-4</c:v>
                </c:pt>
                <c:pt idx="19274" formatCode="General">
                  <c:v>7.1057499999999997E-4</c:v>
                </c:pt>
                <c:pt idx="19275" formatCode="General">
                  <c:v>7.1059900000000002E-4</c:v>
                </c:pt>
                <c:pt idx="19276" formatCode="General">
                  <c:v>7.1061099999999999E-4</c:v>
                </c:pt>
                <c:pt idx="19277" formatCode="General">
                  <c:v>7.1063500000000004E-4</c:v>
                </c:pt>
                <c:pt idx="19278" formatCode="General">
                  <c:v>7.1065799999999997E-4</c:v>
                </c:pt>
                <c:pt idx="19279" formatCode="General">
                  <c:v>7.1068200000000002E-4</c:v>
                </c:pt>
                <c:pt idx="19280" formatCode="General">
                  <c:v>7.1070599999999997E-4</c:v>
                </c:pt>
                <c:pt idx="19281" formatCode="General">
                  <c:v>7.1073000000000002E-4</c:v>
                </c:pt>
                <c:pt idx="19282" formatCode="General">
                  <c:v>7.1075700000000001E-4</c:v>
                </c:pt>
                <c:pt idx="19283" formatCode="General">
                  <c:v>7.10784E-4</c:v>
                </c:pt>
                <c:pt idx="19284" formatCode="General">
                  <c:v>7.1081099999999999E-4</c:v>
                </c:pt>
                <c:pt idx="19285" formatCode="General">
                  <c:v>7.1083799999999999E-4</c:v>
                </c:pt>
                <c:pt idx="19286" formatCode="General">
                  <c:v>7.1086599999999999E-4</c:v>
                </c:pt>
                <c:pt idx="19287" formatCode="General">
                  <c:v>7.1088499999999997E-4</c:v>
                </c:pt>
                <c:pt idx="19288" formatCode="General">
                  <c:v>7.1090499999999996E-4</c:v>
                </c:pt>
                <c:pt idx="19289" formatCode="General">
                  <c:v>7.1092599999999996E-4</c:v>
                </c:pt>
                <c:pt idx="19290" formatCode="General">
                  <c:v>7.1094599999999995E-4</c:v>
                </c:pt>
                <c:pt idx="19291" formatCode="General">
                  <c:v>7.1096699999999996E-4</c:v>
                </c:pt>
                <c:pt idx="19292" formatCode="General">
                  <c:v>7.1098699999999995E-4</c:v>
                </c:pt>
                <c:pt idx="19293" formatCode="General">
                  <c:v>7.1100700000000005E-4</c:v>
                </c:pt>
                <c:pt idx="19294" formatCode="General">
                  <c:v>7.1102800000000005E-4</c:v>
                </c:pt>
                <c:pt idx="19295" formatCode="General">
                  <c:v>7.1104800000000004E-4</c:v>
                </c:pt>
                <c:pt idx="19296" formatCode="General">
                  <c:v>7.1107899999999999E-4</c:v>
                </c:pt>
                <c:pt idx="19297" formatCode="General">
                  <c:v>7.1110900000000002E-4</c:v>
                </c:pt>
                <c:pt idx="19298" formatCode="General">
                  <c:v>7.1113999999999997E-4</c:v>
                </c:pt>
                <c:pt idx="19299" formatCode="General">
                  <c:v>7.1117100000000003E-4</c:v>
                </c:pt>
                <c:pt idx="19300" formatCode="General">
                  <c:v>7.1120099999999996E-4</c:v>
                </c:pt>
                <c:pt idx="19301" formatCode="General">
                  <c:v>7.1122899999999996E-4</c:v>
                </c:pt>
                <c:pt idx="19302" formatCode="General">
                  <c:v>7.1125599999999995E-4</c:v>
                </c:pt>
                <c:pt idx="19303" formatCode="General">
                  <c:v>7.1129699999999995E-4</c:v>
                </c:pt>
                <c:pt idx="19304" formatCode="General">
                  <c:v>7.1133800000000005E-4</c:v>
                </c:pt>
                <c:pt idx="19305" formatCode="General">
                  <c:v>7.1137800000000003E-4</c:v>
                </c:pt>
                <c:pt idx="19306" formatCode="General">
                  <c:v>7.1143699999999999E-4</c:v>
                </c:pt>
                <c:pt idx="19307" formatCode="General">
                  <c:v>7.1161300000000005E-4</c:v>
                </c:pt>
                <c:pt idx="19308" formatCode="General">
                  <c:v>7.1168100000000003E-4</c:v>
                </c:pt>
                <c:pt idx="19309" formatCode="General">
                  <c:v>7.1173899999999997E-4</c:v>
                </c:pt>
                <c:pt idx="19310" formatCode="General">
                  <c:v>7.1177899999999995E-4</c:v>
                </c:pt>
                <c:pt idx="19311" formatCode="General">
                  <c:v>7.1181499999999997E-4</c:v>
                </c:pt>
                <c:pt idx="19312" formatCode="General">
                  <c:v>7.1185499999999995E-4</c:v>
                </c:pt>
                <c:pt idx="19313" formatCode="General">
                  <c:v>7.1188800000000004E-4</c:v>
                </c:pt>
                <c:pt idx="19314" formatCode="General">
                  <c:v>7.1192599999999999E-4</c:v>
                </c:pt>
                <c:pt idx="19315" formatCode="General">
                  <c:v>7.1196699999999998E-4</c:v>
                </c:pt>
                <c:pt idx="19316" formatCode="General">
                  <c:v>7.1199999999999996E-4</c:v>
                </c:pt>
                <c:pt idx="19317" formatCode="General">
                  <c:v>7.1204299999999999E-4</c:v>
                </c:pt>
                <c:pt idx="19318" formatCode="General">
                  <c:v>7.1207699999999998E-4</c:v>
                </c:pt>
                <c:pt idx="19319" formatCode="General">
                  <c:v>7.1212000000000001E-4</c:v>
                </c:pt>
                <c:pt idx="19320" formatCode="General">
                  <c:v>7.1215299999999998E-4</c:v>
                </c:pt>
                <c:pt idx="19321" formatCode="General">
                  <c:v>7.1219299999999996E-4</c:v>
                </c:pt>
                <c:pt idx="19322" formatCode="General">
                  <c:v>7.1222899999999999E-4</c:v>
                </c:pt>
                <c:pt idx="19323" formatCode="General">
                  <c:v>7.12271E-4</c:v>
                </c:pt>
                <c:pt idx="19324" formatCode="General">
                  <c:v>7.1232200000000004E-4</c:v>
                </c:pt>
                <c:pt idx="19325" formatCode="General">
                  <c:v>7.1238200000000001E-4</c:v>
                </c:pt>
                <c:pt idx="19326" formatCode="General">
                  <c:v>7.1246999999999999E-4</c:v>
                </c:pt>
                <c:pt idx="19327" formatCode="General">
                  <c:v>7.1256200000000003E-4</c:v>
                </c:pt>
                <c:pt idx="19328" formatCode="General">
                  <c:v>7.12622E-4</c:v>
                </c:pt>
                <c:pt idx="19329" formatCode="General">
                  <c:v>7.1267200000000002E-4</c:v>
                </c:pt>
                <c:pt idx="19330" formatCode="General">
                  <c:v>7.1271500000000005E-4</c:v>
                </c:pt>
                <c:pt idx="19331" formatCode="General">
                  <c:v>7.1275600000000004E-4</c:v>
                </c:pt>
                <c:pt idx="19332" formatCode="General">
                  <c:v>7.1278300000000004E-4</c:v>
                </c:pt>
                <c:pt idx="19333" formatCode="General">
                  <c:v>7.1281100000000004E-4</c:v>
                </c:pt>
                <c:pt idx="19334" formatCode="General">
                  <c:v>7.1283800000000003E-4</c:v>
                </c:pt>
                <c:pt idx="19335" formatCode="General">
                  <c:v>7.1286500000000003E-4</c:v>
                </c:pt>
                <c:pt idx="19336" formatCode="General">
                  <c:v>7.1289200000000002E-4</c:v>
                </c:pt>
                <c:pt idx="19337" formatCode="General">
                  <c:v>7.1292000000000003E-4</c:v>
                </c:pt>
                <c:pt idx="19338" formatCode="General">
                  <c:v>7.1294100000000003E-4</c:v>
                </c:pt>
                <c:pt idx="19339" formatCode="General">
                  <c:v>7.1296200000000004E-4</c:v>
                </c:pt>
                <c:pt idx="19340" formatCode="General">
                  <c:v>7.1298300000000004E-4</c:v>
                </c:pt>
                <c:pt idx="19341" formatCode="General">
                  <c:v>7.1300400000000005E-4</c:v>
                </c:pt>
                <c:pt idx="19342" formatCode="General">
                  <c:v>7.1302500000000005E-4</c:v>
                </c:pt>
                <c:pt idx="19343" formatCode="General">
                  <c:v>7.1304699999999996E-4</c:v>
                </c:pt>
                <c:pt idx="19344" formatCode="General">
                  <c:v>7.1306799999999997E-4</c:v>
                </c:pt>
                <c:pt idx="19345" formatCode="General">
                  <c:v>7.1308899999999998E-4</c:v>
                </c:pt>
                <c:pt idx="19346" formatCode="General">
                  <c:v>7.1310999999999998E-4</c:v>
                </c:pt>
                <c:pt idx="19347" formatCode="General">
                  <c:v>7.1313099999999999E-4</c:v>
                </c:pt>
                <c:pt idx="19348" formatCode="General">
                  <c:v>7.1315300000000001E-4</c:v>
                </c:pt>
                <c:pt idx="19349" formatCode="General">
                  <c:v>7.1317400000000001E-4</c:v>
                </c:pt>
                <c:pt idx="19350" formatCode="General">
                  <c:v>7.1319500000000002E-4</c:v>
                </c:pt>
                <c:pt idx="19351" formatCode="General">
                  <c:v>7.1321600000000002E-4</c:v>
                </c:pt>
                <c:pt idx="19352" formatCode="General">
                  <c:v>7.1323700000000003E-4</c:v>
                </c:pt>
                <c:pt idx="19353" formatCode="General">
                  <c:v>7.1325800000000003E-4</c:v>
                </c:pt>
                <c:pt idx="19354" formatCode="General">
                  <c:v>7.1328099999999996E-4</c:v>
                </c:pt>
                <c:pt idx="19355" formatCode="General">
                  <c:v>7.13304E-4</c:v>
                </c:pt>
                <c:pt idx="19356" formatCode="General">
                  <c:v>7.1332700000000004E-4</c:v>
                </c:pt>
                <c:pt idx="19357" formatCode="General">
                  <c:v>7.1334899999999995E-4</c:v>
                </c:pt>
                <c:pt idx="19358" formatCode="General">
                  <c:v>7.1337199999999999E-4</c:v>
                </c:pt>
                <c:pt idx="19359" formatCode="General">
                  <c:v>7.1339500000000002E-4</c:v>
                </c:pt>
                <c:pt idx="19360" formatCode="General">
                  <c:v>7.1341700000000004E-4</c:v>
                </c:pt>
                <c:pt idx="19361" formatCode="General">
                  <c:v>7.1343999999999997E-4</c:v>
                </c:pt>
                <c:pt idx="19362" formatCode="General">
                  <c:v>7.1346300000000001E-4</c:v>
                </c:pt>
                <c:pt idx="19363" formatCode="General">
                  <c:v>7.1348500000000003E-4</c:v>
                </c:pt>
                <c:pt idx="19364" formatCode="General">
                  <c:v>7.1350799999999996E-4</c:v>
                </c:pt>
                <c:pt idx="19365" formatCode="General">
                  <c:v>7.13531E-4</c:v>
                </c:pt>
                <c:pt idx="19366" formatCode="General">
                  <c:v>7.1355300000000002E-4</c:v>
                </c:pt>
                <c:pt idx="19367" formatCode="General">
                  <c:v>7.1357600000000005E-4</c:v>
                </c:pt>
                <c:pt idx="19368" formatCode="General">
                  <c:v>7.1360599999999998E-4</c:v>
                </c:pt>
                <c:pt idx="19369" formatCode="General">
                  <c:v>7.1363700000000004E-4</c:v>
                </c:pt>
                <c:pt idx="19370" formatCode="General">
                  <c:v>7.1366699999999997E-4</c:v>
                </c:pt>
                <c:pt idx="19371" formatCode="General">
                  <c:v>7.1369700000000001E-4</c:v>
                </c:pt>
                <c:pt idx="19372" formatCode="General">
                  <c:v>7.1372700000000005E-4</c:v>
                </c:pt>
                <c:pt idx="19373" formatCode="General">
                  <c:v>7.1375599999999996E-4</c:v>
                </c:pt>
                <c:pt idx="19374" formatCode="General">
                  <c:v>7.1379699999999996E-4</c:v>
                </c:pt>
                <c:pt idx="19375" formatCode="General">
                  <c:v>7.1383799999999995E-4</c:v>
                </c:pt>
                <c:pt idx="19376" formatCode="General">
                  <c:v>7.1387899999999995E-4</c:v>
                </c:pt>
                <c:pt idx="19377" formatCode="General">
                  <c:v>7.1390600000000005E-4</c:v>
                </c:pt>
                <c:pt idx="19378" formatCode="General">
                  <c:v>7.1396000000000003E-4</c:v>
                </c:pt>
                <c:pt idx="19379" formatCode="General">
                  <c:v>7.1401500000000003E-4</c:v>
                </c:pt>
                <c:pt idx="19380" formatCode="General">
                  <c:v>7.1406900000000001E-4</c:v>
                </c:pt>
                <c:pt idx="19381" formatCode="General">
                  <c:v>7.14151E-4</c:v>
                </c:pt>
                <c:pt idx="19382" formatCode="General">
                  <c:v>7.1423299999999999E-4</c:v>
                </c:pt>
                <c:pt idx="19383" formatCode="General">
                  <c:v>7.1431399999999996E-4</c:v>
                </c:pt>
                <c:pt idx="19384" formatCode="General">
                  <c:v>7.1439599999999995E-4</c:v>
                </c:pt>
                <c:pt idx="19385" formatCode="General">
                  <c:v>7.1450500000000004E-4</c:v>
                </c:pt>
                <c:pt idx="19386" formatCode="General">
                  <c:v>7.1461400000000003E-4</c:v>
                </c:pt>
                <c:pt idx="19387" formatCode="General">
                  <c:v>7.1475E-4</c:v>
                </c:pt>
                <c:pt idx="19388" formatCode="General">
                  <c:v>7.1488599999999997E-4</c:v>
                </c:pt>
                <c:pt idx="19389" formatCode="General">
                  <c:v>7.1502200000000005E-4</c:v>
                </c:pt>
                <c:pt idx="19390" formatCode="General">
                  <c:v>7.1515800000000003E-4</c:v>
                </c:pt>
                <c:pt idx="19391" formatCode="General">
                  <c:v>7.1533999999999996E-4</c:v>
                </c:pt>
                <c:pt idx="19392" formatCode="General">
                  <c:v>7.15521E-4</c:v>
                </c:pt>
                <c:pt idx="19393" formatCode="General">
                  <c:v>7.1570300000000004E-4</c:v>
                </c:pt>
                <c:pt idx="19394" formatCode="General">
                  <c:v>7.1588399999999996E-4</c:v>
                </c:pt>
                <c:pt idx="19395" formatCode="General">
                  <c:v>7.1606600000000001E-4</c:v>
                </c:pt>
                <c:pt idx="19396" formatCode="General">
                  <c:v>7.1630800000000003E-4</c:v>
                </c:pt>
                <c:pt idx="19397" formatCode="General">
                  <c:v>7.1655000000000004E-4</c:v>
                </c:pt>
                <c:pt idx="19398" formatCode="General">
                  <c:v>7.16823E-4</c:v>
                </c:pt>
                <c:pt idx="19399" formatCode="General">
                  <c:v>7.1709599999999997E-4</c:v>
                </c:pt>
                <c:pt idx="19400" formatCode="General">
                  <c:v>7.1736900000000004E-4</c:v>
                </c:pt>
                <c:pt idx="19401" formatCode="General">
                  <c:v>7.17642E-4</c:v>
                </c:pt>
                <c:pt idx="19402" formatCode="General">
                  <c:v>7.1791499999999996E-4</c:v>
                </c:pt>
                <c:pt idx="19403" formatCode="General">
                  <c:v>7.1816999999999996E-4</c:v>
                </c:pt>
                <c:pt idx="19404" formatCode="General">
                  <c:v>7.1833400000000005E-4</c:v>
                </c:pt>
                <c:pt idx="19405" formatCode="General">
                  <c:v>7.1849900000000005E-4</c:v>
                </c:pt>
                <c:pt idx="19406" formatCode="General">
                  <c:v>7.1866300000000003E-4</c:v>
                </c:pt>
                <c:pt idx="19407" formatCode="General">
                  <c:v>7.1882700000000001E-4</c:v>
                </c:pt>
                <c:pt idx="19408" formatCode="General">
                  <c:v>7.1899099999999999E-4</c:v>
                </c:pt>
                <c:pt idx="19409" formatCode="General">
                  <c:v>7.1915599999999998E-4</c:v>
                </c:pt>
                <c:pt idx="19410" formatCode="General">
                  <c:v>7.1931999999999996E-4</c:v>
                </c:pt>
                <c:pt idx="19411" formatCode="General">
                  <c:v>7.1945099999999997E-4</c:v>
                </c:pt>
                <c:pt idx="19412" formatCode="General">
                  <c:v>7.1958299999999998E-4</c:v>
                </c:pt>
                <c:pt idx="19413" formatCode="General">
                  <c:v>7.1971399999999999E-4</c:v>
                </c:pt>
                <c:pt idx="19414" formatCode="General">
                  <c:v>7.1984600000000001E-4</c:v>
                </c:pt>
                <c:pt idx="19415" formatCode="General">
                  <c:v>7.1994400000000003E-4</c:v>
                </c:pt>
                <c:pt idx="19416" formatCode="General">
                  <c:v>7.2004299999999996E-4</c:v>
                </c:pt>
                <c:pt idx="19417" formatCode="General">
                  <c:v>7.2014099999999999E-4</c:v>
                </c:pt>
                <c:pt idx="19418" formatCode="General">
                  <c:v>7.2024000000000003E-4</c:v>
                </c:pt>
                <c:pt idx="19419" formatCode="General">
                  <c:v>7.2033899999999996E-4</c:v>
                </c:pt>
                <c:pt idx="19420" formatCode="General">
                  <c:v>7.2041200000000003E-4</c:v>
                </c:pt>
                <c:pt idx="19421" formatCode="General">
                  <c:v>7.2049500000000003E-4</c:v>
                </c:pt>
                <c:pt idx="19422" formatCode="General">
                  <c:v>7.2057700000000002E-4</c:v>
                </c:pt>
                <c:pt idx="19423" formatCode="General">
                  <c:v>7.2065900000000001E-4</c:v>
                </c:pt>
                <c:pt idx="19424" formatCode="General">
                  <c:v>7.2072100000000001E-4</c:v>
                </c:pt>
                <c:pt idx="19425" formatCode="General">
                  <c:v>7.20782E-4</c:v>
                </c:pt>
                <c:pt idx="19426" formatCode="General">
                  <c:v>7.20844E-4</c:v>
                </c:pt>
                <c:pt idx="19427" formatCode="General">
                  <c:v>7.2090499999999998E-4</c:v>
                </c:pt>
                <c:pt idx="19428" formatCode="General">
                  <c:v>7.2094599999999998E-4</c:v>
                </c:pt>
                <c:pt idx="19429" formatCode="General">
                  <c:v>7.2098799999999999E-4</c:v>
                </c:pt>
                <c:pt idx="19430" formatCode="General">
                  <c:v>7.2102899999999998E-4</c:v>
                </c:pt>
                <c:pt idx="19431" formatCode="General">
                  <c:v>7.2106999999999998E-4</c:v>
                </c:pt>
                <c:pt idx="19432" formatCode="General">
                  <c:v>7.2111199999999999E-4</c:v>
                </c:pt>
                <c:pt idx="19433" formatCode="General">
                  <c:v>7.2115299999999999E-4</c:v>
                </c:pt>
                <c:pt idx="19434" formatCode="General">
                  <c:v>7.21195E-4</c:v>
                </c:pt>
                <c:pt idx="19435" formatCode="General">
                  <c:v>7.21223E-4</c:v>
                </c:pt>
                <c:pt idx="19436" formatCode="General">
                  <c:v>7.2124999999999999E-4</c:v>
                </c:pt>
                <c:pt idx="19437" formatCode="General">
                  <c:v>7.21278E-4</c:v>
                </c:pt>
                <c:pt idx="19438" formatCode="General">
                  <c:v>7.2130600000000001E-4</c:v>
                </c:pt>
                <c:pt idx="19439" formatCode="General">
                  <c:v>7.2133400000000002E-4</c:v>
                </c:pt>
                <c:pt idx="19440" formatCode="General">
                  <c:v>7.2136100000000001E-4</c:v>
                </c:pt>
                <c:pt idx="19441" formatCode="General">
                  <c:v>7.2138900000000001E-4</c:v>
                </c:pt>
                <c:pt idx="19442" formatCode="General">
                  <c:v>7.2141700000000002E-4</c:v>
                </c:pt>
                <c:pt idx="19443" formatCode="General">
                  <c:v>7.2144400000000001E-4</c:v>
                </c:pt>
                <c:pt idx="19444" formatCode="General">
                  <c:v>7.2146500000000002E-4</c:v>
                </c:pt>
                <c:pt idx="19445" formatCode="General">
                  <c:v>7.2149200000000001E-4</c:v>
                </c:pt>
                <c:pt idx="19446" formatCode="General">
                  <c:v>7.2151099999999998E-4</c:v>
                </c:pt>
                <c:pt idx="19447" formatCode="General">
                  <c:v>7.2153099999999997E-4</c:v>
                </c:pt>
                <c:pt idx="19448" formatCode="General">
                  <c:v>7.2154999999999995E-4</c:v>
                </c:pt>
                <c:pt idx="19449" formatCode="General">
                  <c:v>7.2157000000000005E-4</c:v>
                </c:pt>
                <c:pt idx="19450" formatCode="General">
                  <c:v>7.2158900000000002E-4</c:v>
                </c:pt>
                <c:pt idx="19451" formatCode="General">
                  <c:v>7.2160900000000001E-4</c:v>
                </c:pt>
                <c:pt idx="19452" formatCode="General">
                  <c:v>7.2162799999999998E-4</c:v>
                </c:pt>
                <c:pt idx="19453" formatCode="General">
                  <c:v>7.2164799999999997E-4</c:v>
                </c:pt>
                <c:pt idx="19454" formatCode="General">
                  <c:v>7.2166699999999995E-4</c:v>
                </c:pt>
                <c:pt idx="19455" formatCode="General">
                  <c:v>7.2168700000000004E-4</c:v>
                </c:pt>
                <c:pt idx="19456" formatCode="General">
                  <c:v>7.2170600000000002E-4</c:v>
                </c:pt>
                <c:pt idx="19457" formatCode="General">
                  <c:v>7.2172600000000001E-4</c:v>
                </c:pt>
                <c:pt idx="19458" formatCode="General">
                  <c:v>7.2174499999999998E-4</c:v>
                </c:pt>
                <c:pt idx="19459" formatCode="General">
                  <c:v>7.2176499999999997E-4</c:v>
                </c:pt>
                <c:pt idx="19460" formatCode="General">
                  <c:v>7.2178400000000005E-4</c:v>
                </c:pt>
                <c:pt idx="19461" formatCode="General">
                  <c:v>7.2180900000000001E-4</c:v>
                </c:pt>
                <c:pt idx="19462" formatCode="General">
                  <c:v>7.2183399999999997E-4</c:v>
                </c:pt>
                <c:pt idx="19463" formatCode="General">
                  <c:v>7.2185800000000003E-4</c:v>
                </c:pt>
                <c:pt idx="19464" formatCode="General">
                  <c:v>7.2188299999999999E-4</c:v>
                </c:pt>
                <c:pt idx="19465" formatCode="General">
                  <c:v>7.2190799999999995E-4</c:v>
                </c:pt>
                <c:pt idx="19466" formatCode="General">
                  <c:v>7.21932E-4</c:v>
                </c:pt>
                <c:pt idx="19467" formatCode="General">
                  <c:v>7.2195699999999996E-4</c:v>
                </c:pt>
                <c:pt idx="19468" formatCode="General">
                  <c:v>7.2198100000000001E-4</c:v>
                </c:pt>
                <c:pt idx="19469" formatCode="General">
                  <c:v>7.2200599999999997E-4</c:v>
                </c:pt>
                <c:pt idx="19470" formatCode="General">
                  <c:v>7.2203100000000004E-4</c:v>
                </c:pt>
                <c:pt idx="19471" formatCode="General">
                  <c:v>7.2205900000000005E-4</c:v>
                </c:pt>
                <c:pt idx="19472" formatCode="General">
                  <c:v>7.2208299999999999E-4</c:v>
                </c:pt>
                <c:pt idx="19473" formatCode="General">
                  <c:v>7.2210700000000004E-4</c:v>
                </c:pt>
                <c:pt idx="19474" formatCode="General">
                  <c:v>7.2212999999999997E-4</c:v>
                </c:pt>
                <c:pt idx="19475" formatCode="General">
                  <c:v>7.2215400000000003E-4</c:v>
                </c:pt>
                <c:pt idx="19476" formatCode="General">
                  <c:v>7.2219000000000005E-4</c:v>
                </c:pt>
                <c:pt idx="19477" formatCode="General">
                  <c:v>7.2222599999999997E-4</c:v>
                </c:pt>
                <c:pt idx="19478" formatCode="General">
                  <c:v>7.2225700000000002E-4</c:v>
                </c:pt>
                <c:pt idx="19479" formatCode="General">
                  <c:v>7.2229399999999995E-4</c:v>
                </c:pt>
                <c:pt idx="19480" formatCode="General">
                  <c:v>7.2234199999999995E-4</c:v>
                </c:pt>
                <c:pt idx="19481" formatCode="General">
                  <c:v>7.2238900000000004E-4</c:v>
                </c:pt>
                <c:pt idx="19482" formatCode="General">
                  <c:v>7.2245100000000004E-4</c:v>
                </c:pt>
                <c:pt idx="19483" formatCode="General">
                  <c:v>7.22593E-4</c:v>
                </c:pt>
                <c:pt idx="19484" formatCode="General">
                  <c:v>7.2265800000000005E-4</c:v>
                </c:pt>
                <c:pt idx="19485" formatCode="General">
                  <c:v>7.2271200000000003E-4</c:v>
                </c:pt>
                <c:pt idx="19486" formatCode="General">
                  <c:v>7.2275799999999999E-4</c:v>
                </c:pt>
                <c:pt idx="19487" formatCode="General">
                  <c:v>7.2279799999999997E-4</c:v>
                </c:pt>
                <c:pt idx="19488" formatCode="General">
                  <c:v>7.2283199999999997E-4</c:v>
                </c:pt>
                <c:pt idx="19489" formatCode="General">
                  <c:v>7.2287000000000002E-4</c:v>
                </c:pt>
                <c:pt idx="19490" formatCode="General">
                  <c:v>7.2291300000000005E-4</c:v>
                </c:pt>
                <c:pt idx="19491" formatCode="General">
                  <c:v>7.2295499999999995E-4</c:v>
                </c:pt>
                <c:pt idx="19492" formatCode="General">
                  <c:v>7.2300000000000001E-4</c:v>
                </c:pt>
                <c:pt idx="19493" formatCode="General">
                  <c:v>7.23041E-4</c:v>
                </c:pt>
                <c:pt idx="19494" formatCode="General">
                  <c:v>7.2307399999999998E-4</c:v>
                </c:pt>
                <c:pt idx="19495" formatCode="General">
                  <c:v>7.2312099999999996E-4</c:v>
                </c:pt>
                <c:pt idx="19496" formatCode="General">
                  <c:v>7.23158E-4</c:v>
                </c:pt>
                <c:pt idx="19497" formatCode="General">
                  <c:v>7.2320000000000001E-4</c:v>
                </c:pt>
                <c:pt idx="19498" formatCode="General">
                  <c:v>7.2323899999999998E-4</c:v>
                </c:pt>
                <c:pt idx="19499" formatCode="General">
                  <c:v>7.2328400000000004E-4</c:v>
                </c:pt>
                <c:pt idx="19500" formatCode="General">
                  <c:v>7.2333499999999997E-4</c:v>
                </c:pt>
                <c:pt idx="19501" formatCode="General">
                  <c:v>7.2339400000000003E-4</c:v>
                </c:pt>
                <c:pt idx="19502" formatCode="General">
                  <c:v>7.2349899999999995E-4</c:v>
                </c:pt>
                <c:pt idx="19503" formatCode="General">
                  <c:v>7.2358199999999996E-4</c:v>
                </c:pt>
                <c:pt idx="19504" formatCode="General">
                  <c:v>7.2364200000000004E-4</c:v>
                </c:pt>
                <c:pt idx="19505" formatCode="General">
                  <c:v>7.23688E-4</c:v>
                </c:pt>
                <c:pt idx="19506" formatCode="General">
                  <c:v>7.2372300000000001E-4</c:v>
                </c:pt>
                <c:pt idx="19507" formatCode="General">
                  <c:v>7.23757E-4</c:v>
                </c:pt>
                <c:pt idx="19508" formatCode="General">
                  <c:v>7.2379200000000001E-4</c:v>
                </c:pt>
                <c:pt idx="19509" formatCode="General">
                  <c:v>7.2382299999999996E-4</c:v>
                </c:pt>
                <c:pt idx="19510" formatCode="General">
                  <c:v>7.2385699999999995E-4</c:v>
                </c:pt>
                <c:pt idx="19511" formatCode="General">
                  <c:v>7.2388200000000002E-4</c:v>
                </c:pt>
                <c:pt idx="19512" formatCode="General">
                  <c:v>7.2390699999999998E-4</c:v>
                </c:pt>
                <c:pt idx="19513" formatCode="General">
                  <c:v>7.2393299999999996E-4</c:v>
                </c:pt>
                <c:pt idx="19514" formatCode="General">
                  <c:v>7.2395800000000002E-4</c:v>
                </c:pt>
                <c:pt idx="19515" formatCode="General">
                  <c:v>7.2398299999999998E-4</c:v>
                </c:pt>
                <c:pt idx="19516" formatCode="General">
                  <c:v>7.2400800000000005E-4</c:v>
                </c:pt>
                <c:pt idx="19517" formatCode="General">
                  <c:v>7.2403400000000003E-4</c:v>
                </c:pt>
                <c:pt idx="19518" formatCode="General">
                  <c:v>7.2405899999999999E-4</c:v>
                </c:pt>
                <c:pt idx="19519" formatCode="General">
                  <c:v>7.2408399999999995E-4</c:v>
                </c:pt>
                <c:pt idx="19520" formatCode="General">
                  <c:v>7.2410499999999995E-4</c:v>
                </c:pt>
                <c:pt idx="19521" formatCode="General">
                  <c:v>7.2412500000000005E-4</c:v>
                </c:pt>
                <c:pt idx="19522" formatCode="General">
                  <c:v>7.2414599999999995E-4</c:v>
                </c:pt>
                <c:pt idx="19523" formatCode="General">
                  <c:v>7.2416600000000005E-4</c:v>
                </c:pt>
                <c:pt idx="19524" formatCode="General">
                  <c:v>7.2418700000000005E-4</c:v>
                </c:pt>
                <c:pt idx="19525" formatCode="General">
                  <c:v>7.2420700000000004E-4</c:v>
                </c:pt>
                <c:pt idx="19526" formatCode="General">
                  <c:v>7.2422800000000005E-4</c:v>
                </c:pt>
                <c:pt idx="19527" formatCode="General">
                  <c:v>7.2424900000000005E-4</c:v>
                </c:pt>
                <c:pt idx="19528" formatCode="General">
                  <c:v>7.2426900000000004E-4</c:v>
                </c:pt>
                <c:pt idx="19529" formatCode="General">
                  <c:v>7.2429000000000005E-4</c:v>
                </c:pt>
                <c:pt idx="19530" formatCode="General">
                  <c:v>7.2431000000000004E-4</c:v>
                </c:pt>
                <c:pt idx="19531" formatCode="General">
                  <c:v>7.2433100000000004E-4</c:v>
                </c:pt>
                <c:pt idx="19532" formatCode="General">
                  <c:v>7.2435100000000003E-4</c:v>
                </c:pt>
                <c:pt idx="19533" formatCode="General">
                  <c:v>7.2437200000000004E-4</c:v>
                </c:pt>
                <c:pt idx="19534" formatCode="General">
                  <c:v>7.2439200000000003E-4</c:v>
                </c:pt>
                <c:pt idx="19535" formatCode="General">
                  <c:v>7.2441300000000003E-4</c:v>
                </c:pt>
                <c:pt idx="19536" formatCode="General">
                  <c:v>7.2443599999999996E-4</c:v>
                </c:pt>
                <c:pt idx="19537" formatCode="General">
                  <c:v>7.2445799999999998E-4</c:v>
                </c:pt>
                <c:pt idx="19538" formatCode="General">
                  <c:v>7.2448100000000002E-4</c:v>
                </c:pt>
                <c:pt idx="19539" formatCode="General">
                  <c:v>7.2450300000000004E-4</c:v>
                </c:pt>
                <c:pt idx="19540" formatCode="General">
                  <c:v>7.2452599999999997E-4</c:v>
                </c:pt>
                <c:pt idx="19541" formatCode="General">
                  <c:v>7.24549E-4</c:v>
                </c:pt>
                <c:pt idx="19542" formatCode="General">
                  <c:v>7.2457100000000003E-4</c:v>
                </c:pt>
                <c:pt idx="19543" formatCode="General">
                  <c:v>7.2459399999999995E-4</c:v>
                </c:pt>
                <c:pt idx="19544" formatCode="General">
                  <c:v>7.2461699999999999E-4</c:v>
                </c:pt>
                <c:pt idx="19545" formatCode="General">
                  <c:v>7.2462799999999995E-4</c:v>
                </c:pt>
                <c:pt idx="19546" formatCode="General">
                  <c:v>7.2465500000000005E-4</c:v>
                </c:pt>
                <c:pt idx="19547" formatCode="General">
                  <c:v>7.2467899999999999E-4</c:v>
                </c:pt>
                <c:pt idx="19548" formatCode="General">
                  <c:v>7.2470300000000004E-4</c:v>
                </c:pt>
                <c:pt idx="19549" formatCode="General">
                  <c:v>7.2472699999999999E-4</c:v>
                </c:pt>
                <c:pt idx="19550" formatCode="General">
                  <c:v>7.2475100000000004E-4</c:v>
                </c:pt>
                <c:pt idx="19551" formatCode="General">
                  <c:v>7.2477499999999999E-4</c:v>
                </c:pt>
                <c:pt idx="19552" formatCode="General">
                  <c:v>7.2480000000000005E-4</c:v>
                </c:pt>
                <c:pt idx="19553" formatCode="General">
                  <c:v>7.24824E-4</c:v>
                </c:pt>
                <c:pt idx="19554" formatCode="General">
                  <c:v>7.2484800000000005E-4</c:v>
                </c:pt>
                <c:pt idx="19555" formatCode="General">
                  <c:v>7.2487199999999999E-4</c:v>
                </c:pt>
                <c:pt idx="19556" formatCode="General">
                  <c:v>7.2489600000000005E-4</c:v>
                </c:pt>
                <c:pt idx="19557" formatCode="General">
                  <c:v>7.2491999999999999E-4</c:v>
                </c:pt>
                <c:pt idx="19558" formatCode="General">
                  <c:v>7.2494499999999995E-4</c:v>
                </c:pt>
                <c:pt idx="19559" formatCode="General">
                  <c:v>7.24969E-4</c:v>
                </c:pt>
                <c:pt idx="19560" formatCode="General">
                  <c:v>7.2499299999999995E-4</c:v>
                </c:pt>
                <c:pt idx="19561" formatCode="General">
                  <c:v>7.25017E-4</c:v>
                </c:pt>
                <c:pt idx="19562" formatCode="General">
                  <c:v>7.2504100000000005E-4</c:v>
                </c:pt>
                <c:pt idx="19563" formatCode="General">
                  <c:v>7.2506000000000003E-4</c:v>
                </c:pt>
                <c:pt idx="19564" formatCode="General">
                  <c:v>7.2507799999999999E-4</c:v>
                </c:pt>
                <c:pt idx="19565" formatCode="General">
                  <c:v>7.2510599999999999E-4</c:v>
                </c:pt>
                <c:pt idx="19566" formatCode="General">
                  <c:v>7.25134E-4</c:v>
                </c:pt>
                <c:pt idx="19567" formatCode="General">
                  <c:v>7.2516200000000001E-4</c:v>
                </c:pt>
                <c:pt idx="19568" formatCode="General">
                  <c:v>7.2519000000000001E-4</c:v>
                </c:pt>
                <c:pt idx="19569" formatCode="General">
                  <c:v>7.2521800000000002E-4</c:v>
                </c:pt>
                <c:pt idx="19570" formatCode="General">
                  <c:v>7.2524500000000001E-4</c:v>
                </c:pt>
                <c:pt idx="19571" formatCode="General">
                  <c:v>7.2527300000000002E-4</c:v>
                </c:pt>
                <c:pt idx="19572" formatCode="General">
                  <c:v>7.2530100000000003E-4</c:v>
                </c:pt>
                <c:pt idx="19573" formatCode="General">
                  <c:v>7.2532900000000003E-4</c:v>
                </c:pt>
                <c:pt idx="19574" formatCode="General">
                  <c:v>7.2535199999999996E-4</c:v>
                </c:pt>
                <c:pt idx="19575" formatCode="General">
                  <c:v>7.2537999999999997E-4</c:v>
                </c:pt>
                <c:pt idx="19576" formatCode="General">
                  <c:v>7.2540699999999996E-4</c:v>
                </c:pt>
                <c:pt idx="19577" formatCode="General">
                  <c:v>7.2543499999999997E-4</c:v>
                </c:pt>
                <c:pt idx="19578" formatCode="General">
                  <c:v>7.2547599999999996E-4</c:v>
                </c:pt>
                <c:pt idx="19579" formatCode="General">
                  <c:v>7.2551699999999996E-4</c:v>
                </c:pt>
                <c:pt idx="19580" formatCode="General">
                  <c:v>7.2555799999999995E-4</c:v>
                </c:pt>
                <c:pt idx="19581" formatCode="General">
                  <c:v>7.2561200000000005E-4</c:v>
                </c:pt>
                <c:pt idx="19582" formatCode="General">
                  <c:v>7.2570100000000004E-4</c:v>
                </c:pt>
                <c:pt idx="19583" formatCode="General">
                  <c:v>7.2580799999999999E-4</c:v>
                </c:pt>
                <c:pt idx="19584" formatCode="General">
                  <c:v>7.2586999999999999E-4</c:v>
                </c:pt>
                <c:pt idx="19585" formatCode="General">
                  <c:v>7.2592299999999995E-4</c:v>
                </c:pt>
                <c:pt idx="19586" formatCode="General">
                  <c:v>7.2595500000000002E-4</c:v>
                </c:pt>
                <c:pt idx="19587" formatCode="General">
                  <c:v>7.2600500000000005E-4</c:v>
                </c:pt>
                <c:pt idx="19588" formatCode="General">
                  <c:v>7.2604799999999997E-4</c:v>
                </c:pt>
                <c:pt idx="19589" formatCode="General">
                  <c:v>7.2609400000000004E-4</c:v>
                </c:pt>
                <c:pt idx="19590" formatCode="General">
                  <c:v>7.2613099999999998E-4</c:v>
                </c:pt>
                <c:pt idx="19591" formatCode="General">
                  <c:v>7.2617199999999997E-4</c:v>
                </c:pt>
                <c:pt idx="19592" formatCode="General">
                  <c:v>7.2619999999999998E-4</c:v>
                </c:pt>
                <c:pt idx="19593" formatCode="General">
                  <c:v>7.2623800000000004E-4</c:v>
                </c:pt>
                <c:pt idx="19594" formatCode="General">
                  <c:v>7.2628099999999995E-4</c:v>
                </c:pt>
                <c:pt idx="19595" formatCode="General">
                  <c:v>7.2632800000000004E-4</c:v>
                </c:pt>
                <c:pt idx="19596" formatCode="General">
                  <c:v>7.2636599999999999E-4</c:v>
                </c:pt>
                <c:pt idx="19597" formatCode="General">
                  <c:v>7.2640900000000002E-4</c:v>
                </c:pt>
                <c:pt idx="19598" formatCode="General">
                  <c:v>7.2645000000000001E-4</c:v>
                </c:pt>
                <c:pt idx="19599" formatCode="General">
                  <c:v>7.2649800000000001E-4</c:v>
                </c:pt>
                <c:pt idx="19600" formatCode="General">
                  <c:v>7.2655699999999996E-4</c:v>
                </c:pt>
                <c:pt idx="19601" formatCode="General">
                  <c:v>7.26628E-4</c:v>
                </c:pt>
                <c:pt idx="19602" formatCode="General">
                  <c:v>7.2676999999999996E-4</c:v>
                </c:pt>
                <c:pt idx="19603" formatCode="General">
                  <c:v>7.2683000000000003E-4</c:v>
                </c:pt>
                <c:pt idx="19604" formatCode="General">
                  <c:v>7.2687700000000001E-4</c:v>
                </c:pt>
                <c:pt idx="19605" formatCode="General">
                  <c:v>7.2691300000000004E-4</c:v>
                </c:pt>
                <c:pt idx="19606" formatCode="General">
                  <c:v>7.2695400000000003E-4</c:v>
                </c:pt>
                <c:pt idx="19607" formatCode="General">
                  <c:v>7.2698800000000003E-4</c:v>
                </c:pt>
                <c:pt idx="19608" formatCode="General">
                  <c:v>7.2702200000000002E-4</c:v>
                </c:pt>
                <c:pt idx="19609" formatCode="General">
                  <c:v>7.2705700000000003E-4</c:v>
                </c:pt>
                <c:pt idx="19610" formatCode="General">
                  <c:v>7.2708199999999999E-4</c:v>
                </c:pt>
                <c:pt idx="19611" formatCode="General">
                  <c:v>7.2710799999999996E-4</c:v>
                </c:pt>
                <c:pt idx="19612" formatCode="General">
                  <c:v>7.2713300000000003E-4</c:v>
                </c:pt>
                <c:pt idx="19613" formatCode="General">
                  <c:v>7.2715900000000001E-4</c:v>
                </c:pt>
                <c:pt idx="19614" formatCode="General">
                  <c:v>7.2718499999999998E-4</c:v>
                </c:pt>
                <c:pt idx="19615" formatCode="General">
                  <c:v>7.2721000000000005E-4</c:v>
                </c:pt>
                <c:pt idx="19616" formatCode="General">
                  <c:v>7.2723500000000001E-4</c:v>
                </c:pt>
                <c:pt idx="19617" formatCode="General">
                  <c:v>7.2725999999999997E-4</c:v>
                </c:pt>
                <c:pt idx="19618" formatCode="General">
                  <c:v>7.2728599999999995E-4</c:v>
                </c:pt>
                <c:pt idx="19619" formatCode="General">
                  <c:v>7.2731100000000002E-4</c:v>
                </c:pt>
                <c:pt idx="19620" formatCode="General">
                  <c:v>7.2733599999999998E-4</c:v>
                </c:pt>
                <c:pt idx="19621" formatCode="General">
                  <c:v>7.2736100000000004E-4</c:v>
                </c:pt>
                <c:pt idx="19622" formatCode="General">
                  <c:v>7.27386E-4</c:v>
                </c:pt>
                <c:pt idx="19623" formatCode="General">
                  <c:v>7.2741099999999996E-4</c:v>
                </c:pt>
                <c:pt idx="19624" formatCode="General">
                  <c:v>7.2743600000000003E-4</c:v>
                </c:pt>
                <c:pt idx="19625" formatCode="General">
                  <c:v>7.2746099999999999E-4</c:v>
                </c:pt>
                <c:pt idx="19626" formatCode="General">
                  <c:v>7.2748599999999995E-4</c:v>
                </c:pt>
                <c:pt idx="19627" formatCode="General">
                  <c:v>7.2750899999999999E-4</c:v>
                </c:pt>
                <c:pt idx="19628" formatCode="General">
                  <c:v>7.2753300000000004E-4</c:v>
                </c:pt>
                <c:pt idx="19629" formatCode="General">
                  <c:v>7.2755599999999997E-4</c:v>
                </c:pt>
                <c:pt idx="19630" formatCode="General">
                  <c:v>7.2757900000000001E-4</c:v>
                </c:pt>
                <c:pt idx="19631" formatCode="General">
                  <c:v>7.2760299999999995E-4</c:v>
                </c:pt>
                <c:pt idx="19632" formatCode="General">
                  <c:v>7.2762599999999999E-4</c:v>
                </c:pt>
                <c:pt idx="19633" formatCode="General">
                  <c:v>7.2765000000000004E-4</c:v>
                </c:pt>
                <c:pt idx="19634" formatCode="General">
                  <c:v>7.2766499999999995E-4</c:v>
                </c:pt>
                <c:pt idx="19635" formatCode="General">
                  <c:v>7.2769600000000001E-4</c:v>
                </c:pt>
                <c:pt idx="19636" formatCode="General">
                  <c:v>7.2772799999999997E-4</c:v>
                </c:pt>
                <c:pt idx="19637" formatCode="General">
                  <c:v>7.2775900000000002E-4</c:v>
                </c:pt>
                <c:pt idx="19638" formatCode="General">
                  <c:v>7.2778999999999997E-4</c:v>
                </c:pt>
                <c:pt idx="19639" formatCode="General">
                  <c:v>7.2782100000000002E-4</c:v>
                </c:pt>
                <c:pt idx="19640" formatCode="General">
                  <c:v>7.2785199999999997E-4</c:v>
                </c:pt>
                <c:pt idx="19641" formatCode="General">
                  <c:v>7.2788400000000004E-4</c:v>
                </c:pt>
                <c:pt idx="19642" formatCode="General">
                  <c:v>7.2791499999999999E-4</c:v>
                </c:pt>
                <c:pt idx="19643" formatCode="General">
                  <c:v>7.2793800000000002E-4</c:v>
                </c:pt>
                <c:pt idx="19644" formatCode="General">
                  <c:v>7.2796199999999997E-4</c:v>
                </c:pt>
                <c:pt idx="19645" formatCode="General">
                  <c:v>7.2798899999999996E-4</c:v>
                </c:pt>
                <c:pt idx="19646" formatCode="General">
                  <c:v>7.28012E-4</c:v>
                </c:pt>
                <c:pt idx="19647" formatCode="General">
                  <c:v>7.2803500000000003E-4</c:v>
                </c:pt>
                <c:pt idx="19648" formatCode="General">
                  <c:v>7.2805799999999996E-4</c:v>
                </c:pt>
                <c:pt idx="19649" formatCode="General">
                  <c:v>7.28081E-4</c:v>
                </c:pt>
                <c:pt idx="19650" formatCode="General">
                  <c:v>7.2810400000000003E-4</c:v>
                </c:pt>
                <c:pt idx="19651" formatCode="General">
                  <c:v>7.2812699999999996E-4</c:v>
                </c:pt>
                <c:pt idx="19652" formatCode="General">
                  <c:v>7.2815E-4</c:v>
                </c:pt>
                <c:pt idx="19653" formatCode="General">
                  <c:v>7.2817300000000004E-4</c:v>
                </c:pt>
                <c:pt idx="19654" formatCode="General">
                  <c:v>7.2819599999999996E-4</c:v>
                </c:pt>
                <c:pt idx="19655" formatCode="General">
                  <c:v>7.28219E-4</c:v>
                </c:pt>
                <c:pt idx="19656" formatCode="General">
                  <c:v>7.2824200000000004E-4</c:v>
                </c:pt>
                <c:pt idx="19657" formatCode="General">
                  <c:v>7.2826499999999997E-4</c:v>
                </c:pt>
                <c:pt idx="19658" formatCode="General">
                  <c:v>7.28288E-4</c:v>
                </c:pt>
                <c:pt idx="19659" formatCode="General">
                  <c:v>7.2831100000000004E-4</c:v>
                </c:pt>
                <c:pt idx="19660" formatCode="General">
                  <c:v>7.2833399999999997E-4</c:v>
                </c:pt>
                <c:pt idx="19661" formatCode="General">
                  <c:v>7.2835900000000004E-4</c:v>
                </c:pt>
                <c:pt idx="19662" formatCode="General">
                  <c:v>7.2838600000000003E-4</c:v>
                </c:pt>
                <c:pt idx="19663" formatCode="General">
                  <c:v>7.2841300000000002E-4</c:v>
                </c:pt>
                <c:pt idx="19664" formatCode="General">
                  <c:v>7.28439E-4</c:v>
                </c:pt>
                <c:pt idx="19665" formatCode="General">
                  <c:v>7.2846599999999999E-4</c:v>
                </c:pt>
                <c:pt idx="19666" formatCode="General">
                  <c:v>7.2849299999999998E-4</c:v>
                </c:pt>
                <c:pt idx="19667" formatCode="General">
                  <c:v>7.2851999999999997E-4</c:v>
                </c:pt>
                <c:pt idx="19668" formatCode="General">
                  <c:v>7.2854599999999995E-4</c:v>
                </c:pt>
                <c:pt idx="19669" formatCode="General">
                  <c:v>7.2857200000000003E-4</c:v>
                </c:pt>
                <c:pt idx="19670" formatCode="General">
                  <c:v>7.2860799999999995E-4</c:v>
                </c:pt>
                <c:pt idx="19671" formatCode="General">
                  <c:v>7.2864399999999997E-4</c:v>
                </c:pt>
                <c:pt idx="19672" formatCode="General">
                  <c:v>7.2868E-4</c:v>
                </c:pt>
                <c:pt idx="19673" formatCode="General">
                  <c:v>7.2871600000000002E-4</c:v>
                </c:pt>
                <c:pt idx="19674" formatCode="General">
                  <c:v>7.2875200000000005E-4</c:v>
                </c:pt>
                <c:pt idx="19675" formatCode="General">
                  <c:v>7.2880000000000004E-4</c:v>
                </c:pt>
                <c:pt idx="19676" formatCode="General">
                  <c:v>7.2884800000000004E-4</c:v>
                </c:pt>
                <c:pt idx="19677" formatCode="General">
                  <c:v>7.2890699999999999E-4</c:v>
                </c:pt>
                <c:pt idx="19678" formatCode="General">
                  <c:v>7.2908100000000002E-4</c:v>
                </c:pt>
                <c:pt idx="19679" formatCode="General">
                  <c:v>7.2914500000000005E-4</c:v>
                </c:pt>
                <c:pt idx="19680" formatCode="General">
                  <c:v>7.2920500000000002E-4</c:v>
                </c:pt>
                <c:pt idx="19681" formatCode="General">
                  <c:v>7.2925799999999999E-4</c:v>
                </c:pt>
                <c:pt idx="19682" formatCode="General">
                  <c:v>7.2930300000000005E-4</c:v>
                </c:pt>
                <c:pt idx="19683" formatCode="General">
                  <c:v>7.2934599999999997E-4</c:v>
                </c:pt>
                <c:pt idx="19684" formatCode="General">
                  <c:v>7.2938899999999999E-4</c:v>
                </c:pt>
                <c:pt idx="19685" formatCode="General">
                  <c:v>7.2942700000000005E-4</c:v>
                </c:pt>
                <c:pt idx="19686" formatCode="General">
                  <c:v>7.2946299999999996E-4</c:v>
                </c:pt>
                <c:pt idx="19687" formatCode="General">
                  <c:v>7.2950000000000001E-4</c:v>
                </c:pt>
                <c:pt idx="19688" formatCode="General">
                  <c:v>7.29541E-4</c:v>
                </c:pt>
                <c:pt idx="19689" formatCode="General">
                  <c:v>7.2958099999999998E-4</c:v>
                </c:pt>
                <c:pt idx="19690" formatCode="General">
                  <c:v>7.2962000000000005E-4</c:v>
                </c:pt>
                <c:pt idx="19691" formatCode="General">
                  <c:v>7.29658E-4</c:v>
                </c:pt>
                <c:pt idx="19692" formatCode="General">
                  <c:v>7.2969699999999996E-4</c:v>
                </c:pt>
                <c:pt idx="19693" formatCode="General">
                  <c:v>7.2974200000000002E-4</c:v>
                </c:pt>
                <c:pt idx="19694" formatCode="General">
                  <c:v>7.2979100000000003E-4</c:v>
                </c:pt>
                <c:pt idx="19695" formatCode="General">
                  <c:v>7.2984600000000003E-4</c:v>
                </c:pt>
                <c:pt idx="19696" formatCode="General">
                  <c:v>7.2990999999999996E-4</c:v>
                </c:pt>
                <c:pt idx="19697" formatCode="General">
                  <c:v>7.3009300000000002E-4</c:v>
                </c:pt>
                <c:pt idx="19698" formatCode="General">
                  <c:v>7.3015199999999997E-4</c:v>
                </c:pt>
                <c:pt idx="19699" formatCode="General">
                  <c:v>7.3020500000000005E-4</c:v>
                </c:pt>
                <c:pt idx="19700" formatCode="General">
                  <c:v>7.3024799999999996E-4</c:v>
                </c:pt>
                <c:pt idx="19701" formatCode="General">
                  <c:v>7.3029099999999999E-4</c:v>
                </c:pt>
                <c:pt idx="19702" formatCode="General">
                  <c:v>7.3032399999999997E-4</c:v>
                </c:pt>
                <c:pt idx="19703" formatCode="General">
                  <c:v>7.3035999999999999E-4</c:v>
                </c:pt>
                <c:pt idx="19704" formatCode="General">
                  <c:v>7.3039600000000002E-4</c:v>
                </c:pt>
                <c:pt idx="19705" formatCode="General">
                  <c:v>7.3041999999999996E-4</c:v>
                </c:pt>
                <c:pt idx="19706" formatCode="General">
                  <c:v>7.3044400000000002E-4</c:v>
                </c:pt>
                <c:pt idx="19707" formatCode="General">
                  <c:v>7.3046799999999996E-4</c:v>
                </c:pt>
                <c:pt idx="19708" formatCode="General">
                  <c:v>7.3049200000000001E-4</c:v>
                </c:pt>
                <c:pt idx="19709" formatCode="General">
                  <c:v>7.3052200000000005E-4</c:v>
                </c:pt>
                <c:pt idx="19710" formatCode="General">
                  <c:v>7.3054800000000003E-4</c:v>
                </c:pt>
                <c:pt idx="19711" formatCode="General">
                  <c:v>7.30574E-4</c:v>
                </c:pt>
                <c:pt idx="19712" formatCode="General">
                  <c:v>7.3059999999999998E-4</c:v>
                </c:pt>
                <c:pt idx="19713" formatCode="General">
                  <c:v>7.3062599999999995E-4</c:v>
                </c:pt>
                <c:pt idx="19714" formatCode="General">
                  <c:v>7.3065200000000004E-4</c:v>
                </c:pt>
                <c:pt idx="19715" formatCode="General">
                  <c:v>7.3067800000000001E-4</c:v>
                </c:pt>
                <c:pt idx="19716" formatCode="General">
                  <c:v>7.3070399999999999E-4</c:v>
                </c:pt>
                <c:pt idx="19717" formatCode="General">
                  <c:v>7.3072999999999996E-4</c:v>
                </c:pt>
                <c:pt idx="19718" formatCode="General">
                  <c:v>7.3075600000000005E-4</c:v>
                </c:pt>
                <c:pt idx="19719" formatCode="General">
                  <c:v>7.3078200000000002E-4</c:v>
                </c:pt>
                <c:pt idx="19720" formatCode="General">
                  <c:v>7.3080200000000001E-4</c:v>
                </c:pt>
                <c:pt idx="19721" formatCode="General">
                  <c:v>7.30822E-4</c:v>
                </c:pt>
                <c:pt idx="19722" formatCode="General">
                  <c:v>7.3084199999999999E-4</c:v>
                </c:pt>
                <c:pt idx="19723" formatCode="General">
                  <c:v>7.3086199999999998E-4</c:v>
                </c:pt>
                <c:pt idx="19724" formatCode="General">
                  <c:v>7.3088199999999997E-4</c:v>
                </c:pt>
                <c:pt idx="19725" formatCode="General">
                  <c:v>7.3090299999999998E-4</c:v>
                </c:pt>
                <c:pt idx="19726" formatCode="General">
                  <c:v>7.3092299999999997E-4</c:v>
                </c:pt>
                <c:pt idx="19727" formatCode="General">
                  <c:v>7.3095300000000001E-4</c:v>
                </c:pt>
                <c:pt idx="19728" formatCode="General">
                  <c:v>7.3098300000000005E-4</c:v>
                </c:pt>
                <c:pt idx="19729" formatCode="General">
                  <c:v>7.3101299999999998E-4</c:v>
                </c:pt>
                <c:pt idx="19730" formatCode="General">
                  <c:v>7.3104300000000001E-4</c:v>
                </c:pt>
                <c:pt idx="19731" formatCode="General">
                  <c:v>7.3107300000000005E-4</c:v>
                </c:pt>
                <c:pt idx="19732" formatCode="General">
                  <c:v>7.3110299999999998E-4</c:v>
                </c:pt>
                <c:pt idx="19733" formatCode="General">
                  <c:v>7.3112999999999997E-4</c:v>
                </c:pt>
                <c:pt idx="19734" formatCode="General">
                  <c:v>7.3115599999999995E-4</c:v>
                </c:pt>
                <c:pt idx="19735" formatCode="General">
                  <c:v>7.3118300000000005E-4</c:v>
                </c:pt>
                <c:pt idx="19736" formatCode="General">
                  <c:v>7.3121000000000004E-4</c:v>
                </c:pt>
                <c:pt idx="19737" formatCode="General">
                  <c:v>7.3123600000000002E-4</c:v>
                </c:pt>
                <c:pt idx="19738" formatCode="General">
                  <c:v>7.3126300000000001E-4</c:v>
                </c:pt>
                <c:pt idx="19739" formatCode="General">
                  <c:v>7.3130299999999999E-4</c:v>
                </c:pt>
                <c:pt idx="19740" formatCode="General">
                  <c:v>7.3134299999999997E-4</c:v>
                </c:pt>
                <c:pt idx="19741" formatCode="General">
                  <c:v>7.3138299999999995E-4</c:v>
                </c:pt>
                <c:pt idx="19742" formatCode="General">
                  <c:v>7.3142300000000003E-4</c:v>
                </c:pt>
                <c:pt idx="19743" formatCode="General">
                  <c:v>7.3146300000000001E-4</c:v>
                </c:pt>
                <c:pt idx="19744" formatCode="General">
                  <c:v>7.3150400000000001E-4</c:v>
                </c:pt>
                <c:pt idx="19745" formatCode="General">
                  <c:v>7.3154700000000003E-4</c:v>
                </c:pt>
                <c:pt idx="19746" formatCode="General">
                  <c:v>7.3159699999999995E-4</c:v>
                </c:pt>
                <c:pt idx="19747" formatCode="General">
                  <c:v>7.3164699999999998E-4</c:v>
                </c:pt>
                <c:pt idx="19748" formatCode="General">
                  <c:v>7.3169700000000001E-4</c:v>
                </c:pt>
                <c:pt idx="19749" formatCode="General">
                  <c:v>7.31731E-4</c:v>
                </c:pt>
                <c:pt idx="19750" formatCode="General">
                  <c:v>7.3179699999999996E-4</c:v>
                </c:pt>
                <c:pt idx="19751" formatCode="General">
                  <c:v>7.3186400000000004E-4</c:v>
                </c:pt>
                <c:pt idx="19752" formatCode="General">
                  <c:v>7.3193100000000001E-4</c:v>
                </c:pt>
                <c:pt idx="19753" formatCode="General">
                  <c:v>7.3199799999999998E-4</c:v>
                </c:pt>
                <c:pt idx="19754" formatCode="General">
                  <c:v>7.3206499999999995E-4</c:v>
                </c:pt>
                <c:pt idx="19755" formatCode="General">
                  <c:v>7.3214500000000002E-4</c:v>
                </c:pt>
                <c:pt idx="19756" formatCode="General">
                  <c:v>7.3222499999999998E-4</c:v>
                </c:pt>
                <c:pt idx="19757" formatCode="General">
                  <c:v>7.3230500000000004E-4</c:v>
                </c:pt>
                <c:pt idx="19758" formatCode="General">
                  <c:v>7.32385E-4</c:v>
                </c:pt>
                <c:pt idx="19759" formatCode="General">
                  <c:v>7.3246499999999996E-4</c:v>
                </c:pt>
                <c:pt idx="19760" formatCode="General">
                  <c:v>7.3254500000000003E-4</c:v>
                </c:pt>
                <c:pt idx="19761" formatCode="General">
                  <c:v>7.3265199999999998E-4</c:v>
                </c:pt>
                <c:pt idx="19762" formatCode="General">
                  <c:v>7.3275900000000004E-4</c:v>
                </c:pt>
                <c:pt idx="19763" formatCode="General">
                  <c:v>7.3286599999999999E-4</c:v>
                </c:pt>
                <c:pt idx="19764" formatCode="General">
                  <c:v>7.3298600000000003E-4</c:v>
                </c:pt>
                <c:pt idx="19765" formatCode="General">
                  <c:v>7.3311999999999997E-4</c:v>
                </c:pt>
                <c:pt idx="19766" formatCode="General">
                  <c:v>7.3325300000000001E-4</c:v>
                </c:pt>
                <c:pt idx="19767" formatCode="General">
                  <c:v>7.3338699999999995E-4</c:v>
                </c:pt>
                <c:pt idx="19768" formatCode="General">
                  <c:v>7.3351999999999998E-4</c:v>
                </c:pt>
                <c:pt idx="19769" formatCode="General">
                  <c:v>7.3365400000000003E-4</c:v>
                </c:pt>
                <c:pt idx="19770" formatCode="General">
                  <c:v>7.3378799999999997E-4</c:v>
                </c:pt>
                <c:pt idx="19771" formatCode="General">
                  <c:v>7.3392100000000001E-4</c:v>
                </c:pt>
                <c:pt idx="19772" formatCode="General">
                  <c:v>7.3402799999999996E-4</c:v>
                </c:pt>
                <c:pt idx="19773" formatCode="General">
                  <c:v>7.3406800000000005E-4</c:v>
                </c:pt>
                <c:pt idx="19774" formatCode="General">
                  <c:v>7.3420199999999999E-4</c:v>
                </c:pt>
                <c:pt idx="19775" formatCode="General">
                  <c:v>7.3430999999999995E-4</c:v>
                </c:pt>
                <c:pt idx="19776" formatCode="General">
                  <c:v>7.3441800000000003E-4</c:v>
                </c:pt>
                <c:pt idx="19777" formatCode="General">
                  <c:v>7.3452599999999999E-4</c:v>
                </c:pt>
                <c:pt idx="19778" formatCode="General">
                  <c:v>7.3463399999999996E-4</c:v>
                </c:pt>
                <c:pt idx="19779" formatCode="General">
                  <c:v>7.3471500000000004E-4</c:v>
                </c:pt>
                <c:pt idx="19780" formatCode="General">
                  <c:v>7.3479600000000002E-4</c:v>
                </c:pt>
                <c:pt idx="19781" formatCode="General">
                  <c:v>7.3487699999999999E-4</c:v>
                </c:pt>
                <c:pt idx="19782" formatCode="General">
                  <c:v>7.3493099999999997E-4</c:v>
                </c:pt>
                <c:pt idx="19783" formatCode="General">
                  <c:v>7.3498499999999996E-4</c:v>
                </c:pt>
                <c:pt idx="19784" formatCode="General">
                  <c:v>7.3504699999999996E-4</c:v>
                </c:pt>
                <c:pt idx="19785" formatCode="General">
                  <c:v>7.3510000000000003E-4</c:v>
                </c:pt>
                <c:pt idx="19786" formatCode="General">
                  <c:v>7.35153E-4</c:v>
                </c:pt>
                <c:pt idx="19787" formatCode="General">
                  <c:v>7.3518800000000001E-4</c:v>
                </c:pt>
                <c:pt idx="19788" formatCode="General">
                  <c:v>7.3522300000000002E-4</c:v>
                </c:pt>
                <c:pt idx="19789" formatCode="General">
                  <c:v>7.3525900000000004E-4</c:v>
                </c:pt>
                <c:pt idx="19790" formatCode="General">
                  <c:v>7.3529400000000005E-4</c:v>
                </c:pt>
                <c:pt idx="19791" formatCode="General">
                  <c:v>7.3532899999999995E-4</c:v>
                </c:pt>
                <c:pt idx="19792" formatCode="General">
                  <c:v>7.3536399999999996E-4</c:v>
                </c:pt>
                <c:pt idx="19793" formatCode="General">
                  <c:v>7.3539099999999995E-4</c:v>
                </c:pt>
                <c:pt idx="19794" formatCode="General">
                  <c:v>7.3541700000000004E-4</c:v>
                </c:pt>
                <c:pt idx="19795" formatCode="General">
                  <c:v>7.3544400000000003E-4</c:v>
                </c:pt>
                <c:pt idx="19796" formatCode="General">
                  <c:v>7.3547E-4</c:v>
                </c:pt>
                <c:pt idx="19797" formatCode="General">
                  <c:v>7.35497E-4</c:v>
                </c:pt>
                <c:pt idx="19798" formatCode="General">
                  <c:v>7.3552299999999997E-4</c:v>
                </c:pt>
                <c:pt idx="19799" formatCode="General">
                  <c:v>7.3554999999999996E-4</c:v>
                </c:pt>
                <c:pt idx="19800" formatCode="General">
                  <c:v>7.3557600000000005E-4</c:v>
                </c:pt>
                <c:pt idx="19801" formatCode="General">
                  <c:v>7.3559899999999998E-4</c:v>
                </c:pt>
                <c:pt idx="19802" formatCode="General">
                  <c:v>7.3562200000000001E-4</c:v>
                </c:pt>
                <c:pt idx="19803" formatCode="General">
                  <c:v>7.3564500000000005E-4</c:v>
                </c:pt>
                <c:pt idx="19804" formatCode="General">
                  <c:v>7.3566799999999998E-4</c:v>
                </c:pt>
                <c:pt idx="19805" formatCode="General">
                  <c:v>7.3569100000000001E-4</c:v>
                </c:pt>
                <c:pt idx="19806" formatCode="General">
                  <c:v>7.3571400000000005E-4</c:v>
                </c:pt>
                <c:pt idx="19807" formatCode="General">
                  <c:v>7.3573699999999998E-4</c:v>
                </c:pt>
                <c:pt idx="19808" formatCode="General">
                  <c:v>7.35759E-4</c:v>
                </c:pt>
                <c:pt idx="19809" formatCode="General">
                  <c:v>7.3578200000000004E-4</c:v>
                </c:pt>
                <c:pt idx="19810" formatCode="General">
                  <c:v>7.3580499999999997E-4</c:v>
                </c:pt>
                <c:pt idx="19811" formatCode="General">
                  <c:v>7.35828E-4</c:v>
                </c:pt>
                <c:pt idx="19812" formatCode="General">
                  <c:v>7.3585100000000004E-4</c:v>
                </c:pt>
                <c:pt idx="19813" formatCode="General">
                  <c:v>7.3587399999999997E-4</c:v>
                </c:pt>
                <c:pt idx="19814" formatCode="General">
                  <c:v>7.3589700000000001E-4</c:v>
                </c:pt>
                <c:pt idx="19815" formatCode="General">
                  <c:v>7.3592000000000004E-4</c:v>
                </c:pt>
                <c:pt idx="19816" formatCode="General">
                  <c:v>7.3594299999999997E-4</c:v>
                </c:pt>
                <c:pt idx="19817" formatCode="General">
                  <c:v>7.3596700000000002E-4</c:v>
                </c:pt>
                <c:pt idx="19818" formatCode="General">
                  <c:v>7.3599099999999997E-4</c:v>
                </c:pt>
                <c:pt idx="19819" formatCode="General">
                  <c:v>7.36014E-4</c:v>
                </c:pt>
                <c:pt idx="19820" formatCode="General">
                  <c:v>7.3603799999999995E-4</c:v>
                </c:pt>
                <c:pt idx="19821" formatCode="General">
                  <c:v>7.36062E-4</c:v>
                </c:pt>
                <c:pt idx="19822" formatCode="General">
                  <c:v>7.3608600000000005E-4</c:v>
                </c:pt>
                <c:pt idx="19823" formatCode="General">
                  <c:v>7.3611E-4</c:v>
                </c:pt>
                <c:pt idx="19824" formatCode="General">
                  <c:v>7.3613300000000003E-4</c:v>
                </c:pt>
                <c:pt idx="19825" formatCode="General">
                  <c:v>7.3615699999999998E-4</c:v>
                </c:pt>
                <c:pt idx="19826" formatCode="General">
                  <c:v>7.3618100000000003E-4</c:v>
                </c:pt>
                <c:pt idx="19827" formatCode="General">
                  <c:v>7.3620900000000004E-4</c:v>
                </c:pt>
                <c:pt idx="19828" formatCode="General">
                  <c:v>7.3623199999999997E-4</c:v>
                </c:pt>
                <c:pt idx="19829" formatCode="General">
                  <c:v>7.3626699999999998E-4</c:v>
                </c:pt>
                <c:pt idx="19830" formatCode="General">
                  <c:v>7.3630199999999999E-4</c:v>
                </c:pt>
                <c:pt idx="19831" formatCode="General">
                  <c:v>7.3633699999999999E-4</c:v>
                </c:pt>
                <c:pt idx="19832" formatCode="General">
                  <c:v>7.3637099999999999E-4</c:v>
                </c:pt>
                <c:pt idx="19833" formatCode="General">
                  <c:v>7.3641199999999998E-4</c:v>
                </c:pt>
                <c:pt idx="19834" formatCode="General">
                  <c:v>7.3645899999999996E-4</c:v>
                </c:pt>
                <c:pt idx="19835" formatCode="General">
                  <c:v>7.3651599999999999E-4</c:v>
                </c:pt>
                <c:pt idx="19836" formatCode="General">
                  <c:v>7.3662E-4</c:v>
                </c:pt>
                <c:pt idx="19837" formatCode="General">
                  <c:v>7.3669399999999998E-4</c:v>
                </c:pt>
                <c:pt idx="19838" formatCode="General">
                  <c:v>7.3675800000000001E-4</c:v>
                </c:pt>
                <c:pt idx="19839" formatCode="General">
                  <c:v>7.3681500000000004E-4</c:v>
                </c:pt>
                <c:pt idx="19840" formatCode="General">
                  <c:v>7.3685899999999997E-4</c:v>
                </c:pt>
                <c:pt idx="19841" formatCode="General">
                  <c:v>7.3689700000000003E-4</c:v>
                </c:pt>
                <c:pt idx="19842" formatCode="General">
                  <c:v>7.3693999999999995E-4</c:v>
                </c:pt>
                <c:pt idx="19843" formatCode="General">
                  <c:v>7.3697599999999997E-4</c:v>
                </c:pt>
                <c:pt idx="19844" formatCode="General">
                  <c:v>7.3701400000000003E-4</c:v>
                </c:pt>
                <c:pt idx="19845" formatCode="General">
                  <c:v>7.3704800000000002E-4</c:v>
                </c:pt>
                <c:pt idx="19846" formatCode="General">
                  <c:v>7.37088E-4</c:v>
                </c:pt>
                <c:pt idx="19847" formatCode="General">
                  <c:v>7.3709999999999997E-4</c:v>
                </c:pt>
                <c:pt idx="19848" formatCode="General">
                  <c:v>7.3714099999999997E-4</c:v>
                </c:pt>
                <c:pt idx="19849" formatCode="General">
                  <c:v>7.3718099999999995E-4</c:v>
                </c:pt>
                <c:pt idx="19850" formatCode="General">
                  <c:v>7.3722399999999997E-4</c:v>
                </c:pt>
                <c:pt idx="19851" formatCode="General">
                  <c:v>7.3726E-4</c:v>
                </c:pt>
                <c:pt idx="19852" formatCode="General">
                  <c:v>7.3730300000000003E-4</c:v>
                </c:pt>
                <c:pt idx="19853" formatCode="General">
                  <c:v>7.3734099999999997E-4</c:v>
                </c:pt>
                <c:pt idx="19854" formatCode="General">
                  <c:v>7.3738500000000002E-4</c:v>
                </c:pt>
                <c:pt idx="19855" formatCode="General">
                  <c:v>7.3744200000000005E-4</c:v>
                </c:pt>
                <c:pt idx="19856" formatCode="General">
                  <c:v>7.3750599999999997E-4</c:v>
                </c:pt>
                <c:pt idx="19857" formatCode="General">
                  <c:v>7.3768300000000005E-4</c:v>
                </c:pt>
                <c:pt idx="19858" formatCode="General">
                  <c:v>7.3774099999999998E-4</c:v>
                </c:pt>
                <c:pt idx="19859" formatCode="General">
                  <c:v>7.3778799999999996E-4</c:v>
                </c:pt>
                <c:pt idx="19860" formatCode="General">
                  <c:v>7.3782999999999997E-4</c:v>
                </c:pt>
                <c:pt idx="19861" formatCode="General">
                  <c:v>7.3786999999999995E-4</c:v>
                </c:pt>
                <c:pt idx="19862" formatCode="General">
                  <c:v>7.3789700000000005E-4</c:v>
                </c:pt>
                <c:pt idx="19863" formatCode="General">
                  <c:v>7.3792400000000005E-4</c:v>
                </c:pt>
                <c:pt idx="19864" formatCode="General">
                  <c:v>7.3795100000000004E-4</c:v>
                </c:pt>
                <c:pt idx="19865" formatCode="General">
                  <c:v>7.3797800000000003E-4</c:v>
                </c:pt>
                <c:pt idx="19866" formatCode="General">
                  <c:v>7.3800500000000002E-4</c:v>
                </c:pt>
                <c:pt idx="19867" formatCode="General">
                  <c:v>7.38031E-4</c:v>
                </c:pt>
                <c:pt idx="19868" formatCode="General">
                  <c:v>7.3805799999999999E-4</c:v>
                </c:pt>
                <c:pt idx="19869" formatCode="General">
                  <c:v>7.3808399999999996E-4</c:v>
                </c:pt>
                <c:pt idx="19870" formatCode="General">
                  <c:v>7.3811099999999995E-4</c:v>
                </c:pt>
                <c:pt idx="19871" formatCode="General">
                  <c:v>7.3813700000000004E-4</c:v>
                </c:pt>
                <c:pt idx="19872" formatCode="General">
                  <c:v>7.3816400000000003E-4</c:v>
                </c:pt>
                <c:pt idx="19873" formatCode="General">
                  <c:v>7.3819000000000001E-4</c:v>
                </c:pt>
                <c:pt idx="19874" formatCode="General">
                  <c:v>7.38217E-4</c:v>
                </c:pt>
                <c:pt idx="19875" formatCode="General">
                  <c:v>7.3824299999999997E-4</c:v>
                </c:pt>
                <c:pt idx="19876" formatCode="General">
                  <c:v>7.3826100000000004E-4</c:v>
                </c:pt>
                <c:pt idx="19877" formatCode="General">
                  <c:v>7.3827799999999998E-4</c:v>
                </c:pt>
                <c:pt idx="19878" formatCode="General">
                  <c:v>7.3829600000000005E-4</c:v>
                </c:pt>
                <c:pt idx="19879" formatCode="General">
                  <c:v>7.3832100000000001E-4</c:v>
                </c:pt>
                <c:pt idx="19880" formatCode="General">
                  <c:v>7.3834400000000004E-4</c:v>
                </c:pt>
                <c:pt idx="19881" formatCode="General">
                  <c:v>7.3836599999999996E-4</c:v>
                </c:pt>
                <c:pt idx="19882" formatCode="General">
                  <c:v>7.3838899999999999E-4</c:v>
                </c:pt>
                <c:pt idx="19883" formatCode="General">
                  <c:v>7.3841100000000002E-4</c:v>
                </c:pt>
                <c:pt idx="19884" formatCode="General">
                  <c:v>7.3843300000000004E-4</c:v>
                </c:pt>
                <c:pt idx="19885" formatCode="General">
                  <c:v>7.3845599999999996E-4</c:v>
                </c:pt>
                <c:pt idx="19886" formatCode="General">
                  <c:v>7.3847799999999999E-4</c:v>
                </c:pt>
                <c:pt idx="19887" formatCode="General">
                  <c:v>7.3850100000000002E-4</c:v>
                </c:pt>
                <c:pt idx="19888" formatCode="General">
                  <c:v>7.3852300000000004E-4</c:v>
                </c:pt>
                <c:pt idx="19889" formatCode="General">
                  <c:v>7.3854599999999997E-4</c:v>
                </c:pt>
                <c:pt idx="19890" formatCode="General">
                  <c:v>7.3856799999999999E-4</c:v>
                </c:pt>
                <c:pt idx="19891" formatCode="General">
                  <c:v>7.3859100000000003E-4</c:v>
                </c:pt>
                <c:pt idx="19892" formatCode="General">
                  <c:v>7.3861300000000005E-4</c:v>
                </c:pt>
                <c:pt idx="19893" formatCode="General">
                  <c:v>7.3863599999999998E-4</c:v>
                </c:pt>
                <c:pt idx="19894" formatCode="General">
                  <c:v>7.38658E-4</c:v>
                </c:pt>
                <c:pt idx="19895" formatCode="General">
                  <c:v>7.3868100000000004E-4</c:v>
                </c:pt>
                <c:pt idx="19896" formatCode="General">
                  <c:v>7.3870299999999995E-4</c:v>
                </c:pt>
                <c:pt idx="19897" formatCode="General">
                  <c:v>7.3873299999999999E-4</c:v>
                </c:pt>
                <c:pt idx="19898" formatCode="General">
                  <c:v>7.3876300000000003E-4</c:v>
                </c:pt>
                <c:pt idx="19899" formatCode="General">
                  <c:v>7.3879299999999996E-4</c:v>
                </c:pt>
                <c:pt idx="19900" formatCode="General">
                  <c:v>7.3882799999999997E-4</c:v>
                </c:pt>
                <c:pt idx="19901" formatCode="General">
                  <c:v>7.3886299999999998E-4</c:v>
                </c:pt>
                <c:pt idx="19902" formatCode="General">
                  <c:v>7.3889799999999999E-4</c:v>
                </c:pt>
                <c:pt idx="19903" formatCode="General">
                  <c:v>7.3893299999999999E-4</c:v>
                </c:pt>
                <c:pt idx="19904" formatCode="General">
                  <c:v>7.38968E-4</c:v>
                </c:pt>
                <c:pt idx="19905" formatCode="General">
                  <c:v>7.39002E-4</c:v>
                </c:pt>
                <c:pt idx="19906" formatCode="General">
                  <c:v>7.3904899999999998E-4</c:v>
                </c:pt>
                <c:pt idx="19907" formatCode="General">
                  <c:v>7.3909500000000005E-4</c:v>
                </c:pt>
                <c:pt idx="19908" formatCode="General">
                  <c:v>7.3914200000000003E-4</c:v>
                </c:pt>
                <c:pt idx="19909" formatCode="General">
                  <c:v>7.3919800000000005E-4</c:v>
                </c:pt>
                <c:pt idx="19910" formatCode="General">
                  <c:v>7.3921399999999997E-4</c:v>
                </c:pt>
                <c:pt idx="19911" formatCode="General">
                  <c:v>7.3926199999999997E-4</c:v>
                </c:pt>
                <c:pt idx="19912" formatCode="General">
                  <c:v>7.3931099999999998E-4</c:v>
                </c:pt>
                <c:pt idx="19913" formatCode="General">
                  <c:v>7.3935899999999998E-4</c:v>
                </c:pt>
                <c:pt idx="19914" formatCode="General">
                  <c:v>7.3940799999999999E-4</c:v>
                </c:pt>
                <c:pt idx="19915" formatCode="General">
                  <c:v>7.3945599999999999E-4</c:v>
                </c:pt>
                <c:pt idx="19916" formatCode="General">
                  <c:v>7.39505E-4</c:v>
                </c:pt>
                <c:pt idx="19917" formatCode="General">
                  <c:v>7.39553E-4</c:v>
                </c:pt>
                <c:pt idx="19918" formatCode="General">
                  <c:v>7.3960200000000001E-4</c:v>
                </c:pt>
                <c:pt idx="19919" formatCode="General">
                  <c:v>7.3963399999999997E-4</c:v>
                </c:pt>
                <c:pt idx="19920" formatCode="General">
                  <c:v>7.3966699999999995E-4</c:v>
                </c:pt>
                <c:pt idx="19921" formatCode="General">
                  <c:v>7.3969699999999999E-4</c:v>
                </c:pt>
                <c:pt idx="19922" formatCode="General">
                  <c:v>7.3972700000000003E-4</c:v>
                </c:pt>
                <c:pt idx="19923" formatCode="General">
                  <c:v>7.3975600000000005E-4</c:v>
                </c:pt>
                <c:pt idx="19924" formatCode="General">
                  <c:v>7.3978499999999997E-4</c:v>
                </c:pt>
                <c:pt idx="19925" formatCode="General">
                  <c:v>7.39815E-4</c:v>
                </c:pt>
                <c:pt idx="19926" formatCode="General">
                  <c:v>7.3984400000000003E-4</c:v>
                </c:pt>
                <c:pt idx="19927" formatCode="General">
                  <c:v>7.3987399999999996E-4</c:v>
                </c:pt>
                <c:pt idx="19928" formatCode="General">
                  <c:v>7.3989599999999998E-4</c:v>
                </c:pt>
                <c:pt idx="19929" formatCode="General">
                  <c:v>7.39918E-4</c:v>
                </c:pt>
                <c:pt idx="19930" formatCode="General">
                  <c:v>7.3994000000000002E-4</c:v>
                </c:pt>
                <c:pt idx="19931" formatCode="General">
                  <c:v>7.3996200000000004E-4</c:v>
                </c:pt>
                <c:pt idx="19932" formatCode="General">
                  <c:v>7.3998399999999995E-4</c:v>
                </c:pt>
                <c:pt idx="19933" formatCode="General">
                  <c:v>7.4000599999999998E-4</c:v>
                </c:pt>
                <c:pt idx="19934" formatCode="General">
                  <c:v>7.40028E-4</c:v>
                </c:pt>
                <c:pt idx="19935" formatCode="General">
                  <c:v>7.4005000000000002E-4</c:v>
                </c:pt>
                <c:pt idx="19936" formatCode="General">
                  <c:v>7.4007200000000004E-4</c:v>
                </c:pt>
                <c:pt idx="19937" formatCode="General">
                  <c:v>7.4009399999999995E-4</c:v>
                </c:pt>
                <c:pt idx="19938" formatCode="General">
                  <c:v>7.4011599999999997E-4</c:v>
                </c:pt>
                <c:pt idx="19939" formatCode="General">
                  <c:v>7.4013799999999999E-4</c:v>
                </c:pt>
                <c:pt idx="19940" formatCode="General">
                  <c:v>7.4016299999999995E-4</c:v>
                </c:pt>
                <c:pt idx="19941" formatCode="General">
                  <c:v>7.4018200000000004E-4</c:v>
                </c:pt>
                <c:pt idx="19942" formatCode="General">
                  <c:v>7.4020200000000003E-4</c:v>
                </c:pt>
                <c:pt idx="19943" formatCode="General">
                  <c:v>7.40221E-4</c:v>
                </c:pt>
                <c:pt idx="19944" formatCode="General">
                  <c:v>7.4024099999999999E-4</c:v>
                </c:pt>
                <c:pt idx="19945" formatCode="General">
                  <c:v>7.4025999999999996E-4</c:v>
                </c:pt>
                <c:pt idx="19946" formatCode="General">
                  <c:v>7.4027999999999995E-4</c:v>
                </c:pt>
                <c:pt idx="19947" formatCode="General">
                  <c:v>7.4030000000000005E-4</c:v>
                </c:pt>
                <c:pt idx="19948" formatCode="General">
                  <c:v>7.4031900000000002E-4</c:v>
                </c:pt>
                <c:pt idx="19949" formatCode="General">
                  <c:v>7.4033900000000001E-4</c:v>
                </c:pt>
                <c:pt idx="19950" formatCode="General">
                  <c:v>7.4035799999999999E-4</c:v>
                </c:pt>
                <c:pt idx="19951" formatCode="General">
                  <c:v>7.4037799999999998E-4</c:v>
                </c:pt>
                <c:pt idx="19952" formatCode="General">
                  <c:v>7.4039699999999995E-4</c:v>
                </c:pt>
                <c:pt idx="19953" formatCode="General">
                  <c:v>7.4041700000000005E-4</c:v>
                </c:pt>
                <c:pt idx="19954" formatCode="General">
                  <c:v>7.4043700000000004E-4</c:v>
                </c:pt>
                <c:pt idx="19955" formatCode="General">
                  <c:v>7.4045600000000001E-4</c:v>
                </c:pt>
                <c:pt idx="19956" formatCode="General">
                  <c:v>7.4047999999999996E-4</c:v>
                </c:pt>
                <c:pt idx="19957" formatCode="General">
                  <c:v>7.4050699999999995E-4</c:v>
                </c:pt>
                <c:pt idx="19958" formatCode="General">
                  <c:v>7.4053499999999996E-4</c:v>
                </c:pt>
                <c:pt idx="19959" formatCode="General">
                  <c:v>7.4056199999999995E-4</c:v>
                </c:pt>
                <c:pt idx="19960" formatCode="General">
                  <c:v>7.4058900000000005E-4</c:v>
                </c:pt>
                <c:pt idx="19961" formatCode="General">
                  <c:v>7.4061699999999995E-4</c:v>
                </c:pt>
                <c:pt idx="19962" formatCode="General">
                  <c:v>7.4064400000000005E-4</c:v>
                </c:pt>
                <c:pt idx="19963" formatCode="General">
                  <c:v>7.4067200000000005E-4</c:v>
                </c:pt>
                <c:pt idx="19964" formatCode="General">
                  <c:v>7.4070600000000005E-4</c:v>
                </c:pt>
                <c:pt idx="19965" formatCode="General">
                  <c:v>7.4073599999999998E-4</c:v>
                </c:pt>
                <c:pt idx="19966" formatCode="General">
                  <c:v>7.4077699999999997E-4</c:v>
                </c:pt>
                <c:pt idx="19967" formatCode="General">
                  <c:v>7.4081799999999997E-4</c:v>
                </c:pt>
                <c:pt idx="19968" formatCode="General">
                  <c:v>7.4086400000000004E-4</c:v>
                </c:pt>
                <c:pt idx="19969" formatCode="General">
                  <c:v>7.4092699999999995E-4</c:v>
                </c:pt>
                <c:pt idx="19970" formatCode="General">
                  <c:v>7.4108599999999996E-4</c:v>
                </c:pt>
                <c:pt idx="19971" formatCode="General">
                  <c:v>7.4115200000000002E-4</c:v>
                </c:pt>
                <c:pt idx="19972" formatCode="General">
                  <c:v>7.4120800000000004E-4</c:v>
                </c:pt>
                <c:pt idx="19973" formatCode="General">
                  <c:v>7.4125500000000002E-4</c:v>
                </c:pt>
                <c:pt idx="19974" formatCode="General">
                  <c:v>7.4129399999999998E-4</c:v>
                </c:pt>
                <c:pt idx="19975" formatCode="General">
                  <c:v>7.4133999999999995E-4</c:v>
                </c:pt>
                <c:pt idx="19976" formatCode="General">
                  <c:v>7.4138700000000004E-4</c:v>
                </c:pt>
                <c:pt idx="19977" formatCode="General">
                  <c:v>7.4142499999999998E-4</c:v>
                </c:pt>
                <c:pt idx="19978" formatCode="General">
                  <c:v>7.4146599999999998E-4</c:v>
                </c:pt>
                <c:pt idx="19979" formatCode="General">
                  <c:v>7.4149999999999997E-4</c:v>
                </c:pt>
                <c:pt idx="19980" formatCode="General">
                  <c:v>7.4153999999999995E-4</c:v>
                </c:pt>
                <c:pt idx="19981" formatCode="General">
                  <c:v>7.4158500000000001E-4</c:v>
                </c:pt>
                <c:pt idx="19982" formatCode="General">
                  <c:v>7.4161799999999999E-4</c:v>
                </c:pt>
                <c:pt idx="19983" formatCode="General">
                  <c:v>7.4165500000000003E-4</c:v>
                </c:pt>
                <c:pt idx="19984" formatCode="General">
                  <c:v>7.4169800000000005E-4</c:v>
                </c:pt>
                <c:pt idx="19985" formatCode="General">
                  <c:v>7.4173499999999999E-4</c:v>
                </c:pt>
                <c:pt idx="19986" formatCode="General">
                  <c:v>7.4177800000000001E-4</c:v>
                </c:pt>
                <c:pt idx="19987" formatCode="General">
                  <c:v>7.4183300000000001E-4</c:v>
                </c:pt>
                <c:pt idx="19988" formatCode="General">
                  <c:v>7.4189500000000001E-4</c:v>
                </c:pt>
                <c:pt idx="19989" formatCode="General">
                  <c:v>7.4199499999999996E-4</c:v>
                </c:pt>
                <c:pt idx="19990" formatCode="General">
                  <c:v>7.4208300000000004E-4</c:v>
                </c:pt>
                <c:pt idx="19991" formatCode="General">
                  <c:v>7.4213000000000002E-4</c:v>
                </c:pt>
                <c:pt idx="19992" formatCode="General">
                  <c:v>7.4217700000000001E-4</c:v>
                </c:pt>
                <c:pt idx="19993" formatCode="General">
                  <c:v>7.4221900000000002E-4</c:v>
                </c:pt>
                <c:pt idx="19994" formatCode="General">
                  <c:v>7.4225099999999998E-4</c:v>
                </c:pt>
                <c:pt idx="19995" formatCode="General">
                  <c:v>7.4228300000000005E-4</c:v>
                </c:pt>
                <c:pt idx="19996" formatCode="General">
                  <c:v>7.4231399999999999E-4</c:v>
                </c:pt>
                <c:pt idx="19997" formatCode="General">
                  <c:v>7.4234599999999996E-4</c:v>
                </c:pt>
                <c:pt idx="19998" formatCode="General">
                  <c:v>7.4237299999999995E-4</c:v>
                </c:pt>
                <c:pt idx="19999" formatCode="General">
                  <c:v>7.4240099999999996E-4</c:v>
                </c:pt>
                <c:pt idx="20000" formatCode="General">
                  <c:v>7.4242799999999995E-4</c:v>
                </c:pt>
                <c:pt idx="20001" formatCode="General">
                  <c:v>7.4245599999999995E-4</c:v>
                </c:pt>
                <c:pt idx="20002" formatCode="General">
                  <c:v>7.4248300000000005E-4</c:v>
                </c:pt>
                <c:pt idx="20003" formatCode="General">
                  <c:v>7.4251000000000004E-4</c:v>
                </c:pt>
                <c:pt idx="20004" formatCode="General">
                  <c:v>7.4253800000000005E-4</c:v>
                </c:pt>
                <c:pt idx="20005" formatCode="General">
                  <c:v>7.4255800000000004E-4</c:v>
                </c:pt>
                <c:pt idx="20006" formatCode="General">
                  <c:v>7.42583E-4</c:v>
                </c:pt>
                <c:pt idx="20007" formatCode="General">
                  <c:v>7.4260899999999998E-4</c:v>
                </c:pt>
                <c:pt idx="20008" formatCode="General">
                  <c:v>7.4263599999999997E-4</c:v>
                </c:pt>
                <c:pt idx="20009" formatCode="General">
                  <c:v>7.4266200000000005E-4</c:v>
                </c:pt>
                <c:pt idx="20010" formatCode="General">
                  <c:v>7.4268000000000001E-4</c:v>
                </c:pt>
                <c:pt idx="20011" formatCode="General">
                  <c:v>7.4269799999999997E-4</c:v>
                </c:pt>
                <c:pt idx="20012" formatCode="General">
                  <c:v>7.4271500000000002E-4</c:v>
                </c:pt>
                <c:pt idx="20013" formatCode="General">
                  <c:v>7.4273299999999998E-4</c:v>
                </c:pt>
                <c:pt idx="20014" formatCode="General">
                  <c:v>7.4275000000000003E-4</c:v>
                </c:pt>
                <c:pt idx="20015" formatCode="General">
                  <c:v>7.4276799999999999E-4</c:v>
                </c:pt>
                <c:pt idx="20016" formatCode="General">
                  <c:v>7.4278600000000005E-4</c:v>
                </c:pt>
                <c:pt idx="20017" formatCode="General">
                  <c:v>7.42803E-4</c:v>
                </c:pt>
                <c:pt idx="20018" formatCode="General">
                  <c:v>7.4282099999999995E-4</c:v>
                </c:pt>
                <c:pt idx="20019" formatCode="General">
                  <c:v>7.4283800000000001E-4</c:v>
                </c:pt>
                <c:pt idx="20020" formatCode="General">
                  <c:v>7.4286000000000003E-4</c:v>
                </c:pt>
                <c:pt idx="20021" formatCode="General">
                  <c:v>7.42879E-4</c:v>
                </c:pt>
                <c:pt idx="20022" formatCode="General">
                  <c:v>7.4289799999999997E-4</c:v>
                </c:pt>
                <c:pt idx="20023" formatCode="General">
                  <c:v>7.4291699999999995E-4</c:v>
                </c:pt>
                <c:pt idx="20024" formatCode="General">
                  <c:v>7.4293600000000003E-4</c:v>
                </c:pt>
                <c:pt idx="20025" formatCode="General">
                  <c:v>7.42955E-4</c:v>
                </c:pt>
                <c:pt idx="20026" formatCode="General">
                  <c:v>7.4297499999999999E-4</c:v>
                </c:pt>
                <c:pt idx="20027" formatCode="General">
                  <c:v>7.4299399999999997E-4</c:v>
                </c:pt>
                <c:pt idx="20028" formatCode="General">
                  <c:v>7.4301300000000005E-4</c:v>
                </c:pt>
                <c:pt idx="20029" formatCode="General">
                  <c:v>7.4303800000000001E-4</c:v>
                </c:pt>
                <c:pt idx="20030" formatCode="General">
                  <c:v>7.4306399999999999E-4</c:v>
                </c:pt>
                <c:pt idx="20031" formatCode="General">
                  <c:v>7.4308900000000005E-4</c:v>
                </c:pt>
                <c:pt idx="20032" formatCode="General">
                  <c:v>7.4311500000000003E-4</c:v>
                </c:pt>
                <c:pt idx="20033" formatCode="General">
                  <c:v>7.4313999999999999E-4</c:v>
                </c:pt>
                <c:pt idx="20034" formatCode="General">
                  <c:v>7.4316599999999997E-4</c:v>
                </c:pt>
                <c:pt idx="20035" formatCode="General">
                  <c:v>7.4319100000000003E-4</c:v>
                </c:pt>
                <c:pt idx="20036" formatCode="General">
                  <c:v>7.4321599999999999E-4</c:v>
                </c:pt>
                <c:pt idx="20037" formatCode="General">
                  <c:v>7.4324199999999997E-4</c:v>
                </c:pt>
                <c:pt idx="20038" formatCode="General">
                  <c:v>7.4327200000000001E-4</c:v>
                </c:pt>
                <c:pt idx="20039" formatCode="General">
                  <c:v>7.4328999999999997E-4</c:v>
                </c:pt>
                <c:pt idx="20040" formatCode="General">
                  <c:v>7.4332499999999998E-4</c:v>
                </c:pt>
                <c:pt idx="20041" formatCode="General">
                  <c:v>7.4335999999999998E-4</c:v>
                </c:pt>
                <c:pt idx="20042" formatCode="General">
                  <c:v>7.4339600000000001E-4</c:v>
                </c:pt>
                <c:pt idx="20043" formatCode="General">
                  <c:v>7.4343100000000002E-4</c:v>
                </c:pt>
                <c:pt idx="20044" formatCode="General">
                  <c:v>7.4346600000000003E-4</c:v>
                </c:pt>
                <c:pt idx="20045" formatCode="General">
                  <c:v>7.4350100000000004E-4</c:v>
                </c:pt>
                <c:pt idx="20046" formatCode="General">
                  <c:v>7.43554E-4</c:v>
                </c:pt>
                <c:pt idx="20047" formatCode="General">
                  <c:v>7.4360699999999997E-4</c:v>
                </c:pt>
                <c:pt idx="20048" formatCode="General">
                  <c:v>7.4366000000000005E-4</c:v>
                </c:pt>
                <c:pt idx="20049" formatCode="General">
                  <c:v>7.4371300000000001E-4</c:v>
                </c:pt>
                <c:pt idx="20050" formatCode="General">
                  <c:v>7.4374800000000002E-4</c:v>
                </c:pt>
                <c:pt idx="20051" formatCode="General">
                  <c:v>7.4381899999999995E-4</c:v>
                </c:pt>
                <c:pt idx="20052" formatCode="General">
                  <c:v>7.4389499999999995E-4</c:v>
                </c:pt>
                <c:pt idx="20053" formatCode="General">
                  <c:v>7.4397099999999996E-4</c:v>
                </c:pt>
                <c:pt idx="20054" formatCode="General">
                  <c:v>7.4404799999999998E-4</c:v>
                </c:pt>
                <c:pt idx="20055" formatCode="General">
                  <c:v>7.4412399999999998E-4</c:v>
                </c:pt>
                <c:pt idx="20056" formatCode="General">
                  <c:v>7.44201E-4</c:v>
                </c:pt>
                <c:pt idx="20057" formatCode="General">
                  <c:v>7.44277E-4</c:v>
                </c:pt>
                <c:pt idx="20058" formatCode="General">
                  <c:v>7.4437899999999998E-4</c:v>
                </c:pt>
                <c:pt idx="20059" formatCode="General">
                  <c:v>7.4448099999999996E-4</c:v>
                </c:pt>
                <c:pt idx="20060" formatCode="General">
                  <c:v>7.4458200000000003E-4</c:v>
                </c:pt>
                <c:pt idx="20061" formatCode="General">
                  <c:v>7.4471200000000002E-4</c:v>
                </c:pt>
                <c:pt idx="20062" formatCode="General">
                  <c:v>7.4482900000000002E-4</c:v>
                </c:pt>
                <c:pt idx="20063" formatCode="General">
                  <c:v>7.4494700000000004E-4</c:v>
                </c:pt>
                <c:pt idx="20064" formatCode="General">
                  <c:v>7.4506400000000003E-4</c:v>
                </c:pt>
                <c:pt idx="20065" formatCode="General">
                  <c:v>7.4518200000000005E-4</c:v>
                </c:pt>
                <c:pt idx="20066" formatCode="General">
                  <c:v>7.4533800000000001E-4</c:v>
                </c:pt>
                <c:pt idx="20067" formatCode="General">
                  <c:v>7.4549499999999999E-4</c:v>
                </c:pt>
                <c:pt idx="20068" formatCode="General">
                  <c:v>7.4565199999999997E-4</c:v>
                </c:pt>
                <c:pt idx="20069" formatCode="General">
                  <c:v>7.4580800000000004E-4</c:v>
                </c:pt>
                <c:pt idx="20070" formatCode="General">
                  <c:v>7.4597300000000004E-4</c:v>
                </c:pt>
                <c:pt idx="20071" formatCode="General">
                  <c:v>7.4614600000000005E-4</c:v>
                </c:pt>
                <c:pt idx="20072" formatCode="General">
                  <c:v>7.4631899999999995E-4</c:v>
                </c:pt>
                <c:pt idx="20073" formatCode="General">
                  <c:v>7.4649099999999995E-4</c:v>
                </c:pt>
                <c:pt idx="20074" formatCode="General">
                  <c:v>7.4657800000000002E-4</c:v>
                </c:pt>
                <c:pt idx="20075" formatCode="General">
                  <c:v>7.4677200000000004E-4</c:v>
                </c:pt>
                <c:pt idx="20076" formatCode="General">
                  <c:v>7.4696599999999995E-4</c:v>
                </c:pt>
                <c:pt idx="20077" formatCode="General">
                  <c:v>7.4715999999999997E-4</c:v>
                </c:pt>
                <c:pt idx="20078" formatCode="General">
                  <c:v>7.4728900000000005E-4</c:v>
                </c:pt>
                <c:pt idx="20079" formatCode="General">
                  <c:v>7.4741800000000002E-4</c:v>
                </c:pt>
                <c:pt idx="20080" formatCode="General">
                  <c:v>7.4754800000000001E-4</c:v>
                </c:pt>
                <c:pt idx="20081" formatCode="General">
                  <c:v>7.4767200000000001E-4</c:v>
                </c:pt>
                <c:pt idx="20082" formatCode="General">
                  <c:v>7.4779000000000002E-4</c:v>
                </c:pt>
                <c:pt idx="20083" formatCode="General">
                  <c:v>7.4790800000000004E-4</c:v>
                </c:pt>
                <c:pt idx="20084" formatCode="General">
                  <c:v>7.4799700000000003E-4</c:v>
                </c:pt>
                <c:pt idx="20085" formatCode="General">
                  <c:v>7.48085E-4</c:v>
                </c:pt>
                <c:pt idx="20086" formatCode="General">
                  <c:v>7.48174E-4</c:v>
                </c:pt>
                <c:pt idx="20087" formatCode="General">
                  <c:v>7.4823299999999995E-4</c:v>
                </c:pt>
                <c:pt idx="20088" formatCode="General">
                  <c:v>7.4829200000000001E-4</c:v>
                </c:pt>
                <c:pt idx="20089" formatCode="General">
                  <c:v>7.4835099999999996E-4</c:v>
                </c:pt>
                <c:pt idx="20090" formatCode="General">
                  <c:v>7.4841000000000003E-4</c:v>
                </c:pt>
                <c:pt idx="20091" formatCode="General">
                  <c:v>7.4845499999999998E-4</c:v>
                </c:pt>
                <c:pt idx="20092" formatCode="General">
                  <c:v>7.4849900000000002E-4</c:v>
                </c:pt>
                <c:pt idx="20093" formatCode="General">
                  <c:v>7.4854299999999995E-4</c:v>
                </c:pt>
                <c:pt idx="20094" formatCode="General">
                  <c:v>7.4857400000000001E-4</c:v>
                </c:pt>
                <c:pt idx="20095" formatCode="General">
                  <c:v>7.4860499999999995E-4</c:v>
                </c:pt>
                <c:pt idx="20096" formatCode="General">
                  <c:v>7.4863600000000001E-4</c:v>
                </c:pt>
                <c:pt idx="20097" formatCode="General">
                  <c:v>7.4866699999999995E-4</c:v>
                </c:pt>
                <c:pt idx="20098" formatCode="General">
                  <c:v>7.4869800000000001E-4</c:v>
                </c:pt>
                <c:pt idx="20099" formatCode="General">
                  <c:v>7.4872899999999995E-4</c:v>
                </c:pt>
                <c:pt idx="20100" formatCode="General">
                  <c:v>7.4876000000000001E-4</c:v>
                </c:pt>
                <c:pt idx="20101" formatCode="General">
                  <c:v>7.4878399999999995E-4</c:v>
                </c:pt>
                <c:pt idx="20102" formatCode="General">
                  <c:v>7.4880699999999999E-4</c:v>
                </c:pt>
                <c:pt idx="20103" formatCode="General">
                  <c:v>7.4883000000000003E-4</c:v>
                </c:pt>
                <c:pt idx="20104" formatCode="General">
                  <c:v>7.4885399999999997E-4</c:v>
                </c:pt>
                <c:pt idx="20105" formatCode="General">
                  <c:v>7.4887700000000001E-4</c:v>
                </c:pt>
                <c:pt idx="20106" formatCode="General">
                  <c:v>7.4890000000000004E-4</c:v>
                </c:pt>
                <c:pt idx="20107" formatCode="General">
                  <c:v>7.4892399999999999E-4</c:v>
                </c:pt>
                <c:pt idx="20108" formatCode="General">
                  <c:v>7.4894700000000002E-4</c:v>
                </c:pt>
                <c:pt idx="20109" formatCode="General">
                  <c:v>7.4896999999999995E-4</c:v>
                </c:pt>
                <c:pt idx="20110" formatCode="General">
                  <c:v>7.4899400000000001E-4</c:v>
                </c:pt>
                <c:pt idx="20111" formatCode="General">
                  <c:v>7.4901700000000004E-4</c:v>
                </c:pt>
                <c:pt idx="20112" formatCode="General">
                  <c:v>7.4903999999999997E-4</c:v>
                </c:pt>
                <c:pt idx="20113" formatCode="General">
                  <c:v>7.4905600000000001E-4</c:v>
                </c:pt>
                <c:pt idx="20114" formatCode="General">
                  <c:v>7.4907800000000003E-4</c:v>
                </c:pt>
                <c:pt idx="20115" formatCode="General">
                  <c:v>7.4910000000000005E-4</c:v>
                </c:pt>
                <c:pt idx="20116" formatCode="General">
                  <c:v>7.4912100000000005E-4</c:v>
                </c:pt>
                <c:pt idx="20117" formatCode="General">
                  <c:v>7.4914299999999997E-4</c:v>
                </c:pt>
                <c:pt idx="20118" formatCode="General">
                  <c:v>7.4916499999999999E-4</c:v>
                </c:pt>
                <c:pt idx="20119" formatCode="General">
                  <c:v>7.4918700000000001E-4</c:v>
                </c:pt>
                <c:pt idx="20120" formatCode="General">
                  <c:v>7.4920800000000001E-4</c:v>
                </c:pt>
                <c:pt idx="20121" formatCode="General">
                  <c:v>7.4923000000000003E-4</c:v>
                </c:pt>
                <c:pt idx="20122" formatCode="General">
                  <c:v>7.4925199999999995E-4</c:v>
                </c:pt>
                <c:pt idx="20123" formatCode="General">
                  <c:v>7.4927399999999997E-4</c:v>
                </c:pt>
                <c:pt idx="20124" formatCode="General">
                  <c:v>7.4929599999999999E-4</c:v>
                </c:pt>
                <c:pt idx="20125" formatCode="General">
                  <c:v>7.49317E-4</c:v>
                </c:pt>
                <c:pt idx="20126" formatCode="General">
                  <c:v>7.4933900000000002E-4</c:v>
                </c:pt>
                <c:pt idx="20127" formatCode="General">
                  <c:v>7.4936100000000004E-4</c:v>
                </c:pt>
                <c:pt idx="20128" formatCode="General">
                  <c:v>7.4938299999999995E-4</c:v>
                </c:pt>
                <c:pt idx="20129" formatCode="General">
                  <c:v>7.4940399999999996E-4</c:v>
                </c:pt>
                <c:pt idx="20130" formatCode="General">
                  <c:v>7.4943199999999996E-4</c:v>
                </c:pt>
                <c:pt idx="20131" formatCode="General">
                  <c:v>7.4945999999999997E-4</c:v>
                </c:pt>
                <c:pt idx="20132" formatCode="General">
                  <c:v>7.4948799999999998E-4</c:v>
                </c:pt>
                <c:pt idx="20133" formatCode="General">
                  <c:v>7.4951599999999998E-4</c:v>
                </c:pt>
                <c:pt idx="20134" formatCode="General">
                  <c:v>7.4954399999999999E-4</c:v>
                </c:pt>
                <c:pt idx="20135" formatCode="General">
                  <c:v>7.49572E-4</c:v>
                </c:pt>
                <c:pt idx="20136" formatCode="General">
                  <c:v>7.4960000000000001E-4</c:v>
                </c:pt>
                <c:pt idx="20137" formatCode="General">
                  <c:v>7.4963899999999997E-4</c:v>
                </c:pt>
                <c:pt idx="20138" formatCode="General">
                  <c:v>7.4967199999999995E-4</c:v>
                </c:pt>
                <c:pt idx="20139" formatCode="General">
                  <c:v>7.4971599999999999E-4</c:v>
                </c:pt>
                <c:pt idx="20140" formatCode="General">
                  <c:v>7.4975900000000002E-4</c:v>
                </c:pt>
                <c:pt idx="20141" formatCode="General">
                  <c:v>7.4981899999999998E-4</c:v>
                </c:pt>
                <c:pt idx="20142" formatCode="General">
                  <c:v>7.4998199999999995E-4</c:v>
                </c:pt>
                <c:pt idx="20143" formatCode="General">
                  <c:v>7.5005199999999997E-4</c:v>
                </c:pt>
                <c:pt idx="20144" formatCode="General">
                  <c:v>7.5011100000000003E-4</c:v>
                </c:pt>
                <c:pt idx="20145" formatCode="General">
                  <c:v>7.5015599999999998E-4</c:v>
                </c:pt>
                <c:pt idx="20146" formatCode="General">
                  <c:v>7.5019400000000003E-4</c:v>
                </c:pt>
                <c:pt idx="20147" formatCode="General">
                  <c:v>7.5023699999999995E-4</c:v>
                </c:pt>
                <c:pt idx="20148" formatCode="General">
                  <c:v>7.5027299999999998E-4</c:v>
                </c:pt>
                <c:pt idx="20149" formatCode="General">
                  <c:v>7.5031399999999997E-4</c:v>
                </c:pt>
                <c:pt idx="20150" formatCode="General">
                  <c:v>7.5035399999999995E-4</c:v>
                </c:pt>
                <c:pt idx="20151" formatCode="General">
                  <c:v>7.5039799999999999E-4</c:v>
                </c:pt>
                <c:pt idx="20152" formatCode="General">
                  <c:v>7.5040100000000004E-4</c:v>
                </c:pt>
                <c:pt idx="20153" formatCode="General">
                  <c:v>7.5044399999999996E-4</c:v>
                </c:pt>
                <c:pt idx="20154" formatCode="General">
                  <c:v>7.5047999999999998E-4</c:v>
                </c:pt>
                <c:pt idx="20155" formatCode="General">
                  <c:v>7.5051899999999995E-4</c:v>
                </c:pt>
                <c:pt idx="20156" formatCode="General">
                  <c:v>7.5055100000000002E-4</c:v>
                </c:pt>
                <c:pt idx="20157" formatCode="General">
                  <c:v>7.50591E-4</c:v>
                </c:pt>
                <c:pt idx="20158" formatCode="General">
                  <c:v>7.5063899999999999E-4</c:v>
                </c:pt>
                <c:pt idx="20159" formatCode="General">
                  <c:v>7.5068400000000005E-4</c:v>
                </c:pt>
                <c:pt idx="20160" formatCode="General">
                  <c:v>7.5073800000000003E-4</c:v>
                </c:pt>
                <c:pt idx="20161" formatCode="General">
                  <c:v>7.5080299999999997E-4</c:v>
                </c:pt>
                <c:pt idx="20162" formatCode="General">
                  <c:v>7.5097399999999996E-4</c:v>
                </c:pt>
                <c:pt idx="20163" formatCode="General">
                  <c:v>7.51032E-4</c:v>
                </c:pt>
                <c:pt idx="20164" formatCode="General">
                  <c:v>7.5107699999999995E-4</c:v>
                </c:pt>
                <c:pt idx="20165" formatCode="General">
                  <c:v>7.5112200000000001E-4</c:v>
                </c:pt>
                <c:pt idx="20166" formatCode="General">
                  <c:v>7.5115200000000005E-4</c:v>
                </c:pt>
                <c:pt idx="20167" formatCode="General">
                  <c:v>7.5118199999999998E-4</c:v>
                </c:pt>
                <c:pt idx="20168" formatCode="General">
                  <c:v>7.51211E-4</c:v>
                </c:pt>
                <c:pt idx="20169" formatCode="General">
                  <c:v>7.5124100000000004E-4</c:v>
                </c:pt>
                <c:pt idx="20170" formatCode="General">
                  <c:v>7.5127099999999997E-4</c:v>
                </c:pt>
                <c:pt idx="20171" formatCode="General">
                  <c:v>7.5129899999999998E-4</c:v>
                </c:pt>
                <c:pt idx="20172" formatCode="General">
                  <c:v>7.5132699999999998E-4</c:v>
                </c:pt>
                <c:pt idx="20173" formatCode="General">
                  <c:v>7.5135499999999999E-4</c:v>
                </c:pt>
                <c:pt idx="20174" formatCode="General">
                  <c:v>7.51383E-4</c:v>
                </c:pt>
                <c:pt idx="20175" formatCode="General">
                  <c:v>7.5141100000000001E-4</c:v>
                </c:pt>
                <c:pt idx="20176" formatCode="General">
                  <c:v>7.5143900000000001E-4</c:v>
                </c:pt>
                <c:pt idx="20177" formatCode="General">
                  <c:v>7.5146700000000002E-4</c:v>
                </c:pt>
                <c:pt idx="20178" formatCode="General">
                  <c:v>7.5148599999999999E-4</c:v>
                </c:pt>
                <c:pt idx="20179" formatCode="General">
                  <c:v>7.5150399999999995E-4</c:v>
                </c:pt>
                <c:pt idx="20180" formatCode="General">
                  <c:v>7.5152300000000003E-4</c:v>
                </c:pt>
                <c:pt idx="20181" formatCode="General">
                  <c:v>7.5154200000000001E-4</c:v>
                </c:pt>
                <c:pt idx="20182" formatCode="General">
                  <c:v>7.5155999999999997E-4</c:v>
                </c:pt>
                <c:pt idx="20183" formatCode="General">
                  <c:v>7.5158099999999997E-4</c:v>
                </c:pt>
                <c:pt idx="20184" formatCode="General">
                  <c:v>7.5160299999999999E-4</c:v>
                </c:pt>
                <c:pt idx="20185" formatCode="General">
                  <c:v>7.5162600000000003E-4</c:v>
                </c:pt>
                <c:pt idx="20186" formatCode="General">
                  <c:v>7.5164800000000005E-4</c:v>
                </c:pt>
                <c:pt idx="20187" formatCode="General">
                  <c:v>7.5167099999999998E-4</c:v>
                </c:pt>
                <c:pt idx="20188" formatCode="General">
                  <c:v>7.51693E-4</c:v>
                </c:pt>
                <c:pt idx="20189" formatCode="General">
                  <c:v>7.5170499999999997E-4</c:v>
                </c:pt>
                <c:pt idx="20190" formatCode="General">
                  <c:v>7.5172699999999999E-4</c:v>
                </c:pt>
                <c:pt idx="20191" formatCode="General">
                  <c:v>7.5174900000000002E-4</c:v>
                </c:pt>
                <c:pt idx="20192" formatCode="General">
                  <c:v>7.5177200000000005E-4</c:v>
                </c:pt>
                <c:pt idx="20193" formatCode="General">
                  <c:v>7.5179399999999996E-4</c:v>
                </c:pt>
                <c:pt idx="20194" formatCode="General">
                  <c:v>7.51817E-4</c:v>
                </c:pt>
                <c:pt idx="20195" formatCode="General">
                  <c:v>7.5183900000000002E-4</c:v>
                </c:pt>
                <c:pt idx="20196" formatCode="General">
                  <c:v>7.5186199999999995E-4</c:v>
                </c:pt>
                <c:pt idx="20197" formatCode="General">
                  <c:v>7.5188399999999997E-4</c:v>
                </c:pt>
                <c:pt idx="20198" formatCode="General">
                  <c:v>7.5190700000000001E-4</c:v>
                </c:pt>
                <c:pt idx="20199" formatCode="General">
                  <c:v>7.5192900000000003E-4</c:v>
                </c:pt>
                <c:pt idx="20200" formatCode="General">
                  <c:v>7.51948E-4</c:v>
                </c:pt>
                <c:pt idx="20201" formatCode="General">
                  <c:v>7.5196599999999996E-4</c:v>
                </c:pt>
                <c:pt idx="20202" formatCode="General">
                  <c:v>7.5198500000000004E-4</c:v>
                </c:pt>
                <c:pt idx="20203" formatCode="General">
                  <c:v>7.52003E-4</c:v>
                </c:pt>
                <c:pt idx="20204" formatCode="General">
                  <c:v>7.5202199999999998E-4</c:v>
                </c:pt>
                <c:pt idx="20205" formatCode="General">
                  <c:v>7.5204000000000004E-4</c:v>
                </c:pt>
                <c:pt idx="20206" formatCode="General">
                  <c:v>7.52058E-4</c:v>
                </c:pt>
                <c:pt idx="20207" formatCode="General">
                  <c:v>7.5207699999999998E-4</c:v>
                </c:pt>
                <c:pt idx="20208" formatCode="General">
                  <c:v>7.5209500000000004E-4</c:v>
                </c:pt>
                <c:pt idx="20209" formatCode="General">
                  <c:v>7.5211400000000002E-4</c:v>
                </c:pt>
                <c:pt idx="20210" formatCode="General">
                  <c:v>7.5214200000000002E-4</c:v>
                </c:pt>
                <c:pt idx="20211" formatCode="General">
                  <c:v>7.5216900000000001E-4</c:v>
                </c:pt>
                <c:pt idx="20212" formatCode="General">
                  <c:v>7.5219700000000002E-4</c:v>
                </c:pt>
                <c:pt idx="20213" formatCode="General">
                  <c:v>7.5222500000000003E-4</c:v>
                </c:pt>
                <c:pt idx="20214" formatCode="General">
                  <c:v>7.5225300000000004E-4</c:v>
                </c:pt>
                <c:pt idx="20215" formatCode="General">
                  <c:v>7.5228100000000004E-4</c:v>
                </c:pt>
                <c:pt idx="20216" formatCode="General">
                  <c:v>7.5230900000000005E-4</c:v>
                </c:pt>
                <c:pt idx="20217" formatCode="General">
                  <c:v>7.5233699999999995E-4</c:v>
                </c:pt>
                <c:pt idx="20218" formatCode="General">
                  <c:v>7.5236499999999996E-4</c:v>
                </c:pt>
                <c:pt idx="20219" formatCode="General">
                  <c:v>7.5239299999999996E-4</c:v>
                </c:pt>
                <c:pt idx="20220" formatCode="General">
                  <c:v>7.5242099999999997E-4</c:v>
                </c:pt>
                <c:pt idx="20221" formatCode="General">
                  <c:v>7.5245900000000003E-4</c:v>
                </c:pt>
                <c:pt idx="20222" formatCode="General">
                  <c:v>7.5249900000000001E-4</c:v>
                </c:pt>
                <c:pt idx="20223" formatCode="General">
                  <c:v>7.5254900000000003E-4</c:v>
                </c:pt>
                <c:pt idx="20224" formatCode="General">
                  <c:v>7.52609E-4</c:v>
                </c:pt>
                <c:pt idx="20225" formatCode="General">
                  <c:v>7.52712E-4</c:v>
                </c:pt>
                <c:pt idx="20226" formatCode="General">
                  <c:v>7.5279800000000005E-4</c:v>
                </c:pt>
                <c:pt idx="20227" formatCode="General">
                  <c:v>7.5286199999999998E-4</c:v>
                </c:pt>
                <c:pt idx="20228" formatCode="General">
                  <c:v>7.5291699999999997E-4</c:v>
                </c:pt>
                <c:pt idx="20229" formatCode="General">
                  <c:v>7.5296399999999996E-4</c:v>
                </c:pt>
                <c:pt idx="20230" formatCode="General">
                  <c:v>7.5301100000000004E-4</c:v>
                </c:pt>
                <c:pt idx="20231" formatCode="General">
                  <c:v>7.5305299999999995E-4</c:v>
                </c:pt>
                <c:pt idx="20232" formatCode="General">
                  <c:v>7.5309400000000005E-4</c:v>
                </c:pt>
                <c:pt idx="20233" formatCode="General">
                  <c:v>7.5312899999999995E-4</c:v>
                </c:pt>
                <c:pt idx="20234" formatCode="General">
                  <c:v>7.5316700000000001E-4</c:v>
                </c:pt>
                <c:pt idx="20235" formatCode="General">
                  <c:v>7.5319999999999998E-4</c:v>
                </c:pt>
                <c:pt idx="20236" formatCode="General">
                  <c:v>7.5323800000000004E-4</c:v>
                </c:pt>
                <c:pt idx="20237" formatCode="General">
                  <c:v>7.5328000000000005E-4</c:v>
                </c:pt>
                <c:pt idx="20238" formatCode="General">
                  <c:v>7.5332800000000005E-4</c:v>
                </c:pt>
                <c:pt idx="20239" formatCode="General">
                  <c:v>7.53366E-4</c:v>
                </c:pt>
                <c:pt idx="20240" formatCode="General">
                  <c:v>7.5340800000000001E-4</c:v>
                </c:pt>
                <c:pt idx="20241" formatCode="General">
                  <c:v>7.53449E-4</c:v>
                </c:pt>
                <c:pt idx="20242" formatCode="General">
                  <c:v>7.53497E-4</c:v>
                </c:pt>
                <c:pt idx="20243" formatCode="General">
                  <c:v>7.53552E-4</c:v>
                </c:pt>
                <c:pt idx="20244" formatCode="General">
                  <c:v>7.53614E-4</c:v>
                </c:pt>
                <c:pt idx="20245" formatCode="General">
                  <c:v>7.5379099999999997E-4</c:v>
                </c:pt>
                <c:pt idx="20246" formatCode="General">
                  <c:v>7.5384400000000004E-4</c:v>
                </c:pt>
                <c:pt idx="20247" formatCode="General">
                  <c:v>7.5389299999999995E-4</c:v>
                </c:pt>
                <c:pt idx="20248" formatCode="General">
                  <c:v>7.5393400000000005E-4</c:v>
                </c:pt>
                <c:pt idx="20249" formatCode="General">
                  <c:v>7.5396600000000001E-4</c:v>
                </c:pt>
                <c:pt idx="20250" formatCode="General">
                  <c:v>7.5399699999999996E-4</c:v>
                </c:pt>
                <c:pt idx="20251" formatCode="General">
                  <c:v>7.5402800000000001E-4</c:v>
                </c:pt>
                <c:pt idx="20252" formatCode="General">
                  <c:v>7.5405700000000003E-4</c:v>
                </c:pt>
                <c:pt idx="20253" formatCode="General">
                  <c:v>7.5408699999999996E-4</c:v>
                </c:pt>
                <c:pt idx="20254" formatCode="General">
                  <c:v>7.5411599999999999E-4</c:v>
                </c:pt>
                <c:pt idx="20255" formatCode="General">
                  <c:v>7.5414600000000003E-4</c:v>
                </c:pt>
                <c:pt idx="20256" formatCode="General">
                  <c:v>7.5417500000000005E-4</c:v>
                </c:pt>
                <c:pt idx="20257" formatCode="General">
                  <c:v>7.5419799999999998E-4</c:v>
                </c:pt>
                <c:pt idx="20258" formatCode="General">
                  <c:v>7.5422E-4</c:v>
                </c:pt>
                <c:pt idx="20259" formatCode="General">
                  <c:v>7.5424200000000002E-4</c:v>
                </c:pt>
                <c:pt idx="20260" formatCode="General">
                  <c:v>7.5426400000000004E-4</c:v>
                </c:pt>
                <c:pt idx="20261" formatCode="General">
                  <c:v>7.5429200000000005E-4</c:v>
                </c:pt>
                <c:pt idx="20262" formatCode="General">
                  <c:v>7.5431000000000001E-4</c:v>
                </c:pt>
                <c:pt idx="20263" formatCode="General">
                  <c:v>7.5432899999999998E-4</c:v>
                </c:pt>
                <c:pt idx="20264" formatCode="General">
                  <c:v>7.5434700000000005E-4</c:v>
                </c:pt>
                <c:pt idx="20265" formatCode="General">
                  <c:v>7.5436600000000002E-4</c:v>
                </c:pt>
                <c:pt idx="20266" formatCode="General">
                  <c:v>7.5438399999999998E-4</c:v>
                </c:pt>
                <c:pt idx="20267" formatCode="General">
                  <c:v>7.5440299999999995E-4</c:v>
                </c:pt>
                <c:pt idx="20268" formatCode="General">
                  <c:v>7.5442100000000002E-4</c:v>
                </c:pt>
                <c:pt idx="20269" formatCode="General">
                  <c:v>7.5443999999999999E-4</c:v>
                </c:pt>
                <c:pt idx="20270" formatCode="General">
                  <c:v>7.5445799999999995E-4</c:v>
                </c:pt>
                <c:pt idx="20271" formatCode="General">
                  <c:v>7.5447600000000002E-4</c:v>
                </c:pt>
                <c:pt idx="20272" formatCode="General">
                  <c:v>7.5449499999999999E-4</c:v>
                </c:pt>
                <c:pt idx="20273" formatCode="General">
                  <c:v>7.5451299999999995E-4</c:v>
                </c:pt>
                <c:pt idx="20274" formatCode="General">
                  <c:v>7.5453200000000003E-4</c:v>
                </c:pt>
                <c:pt idx="20275" formatCode="General">
                  <c:v>7.5454999999999999E-4</c:v>
                </c:pt>
                <c:pt idx="20276" formatCode="General">
                  <c:v>7.5456799999999995E-4</c:v>
                </c:pt>
                <c:pt idx="20277" formatCode="General">
                  <c:v>7.5459300000000002E-4</c:v>
                </c:pt>
                <c:pt idx="20278" formatCode="General">
                  <c:v>7.5461799999999998E-4</c:v>
                </c:pt>
                <c:pt idx="20279" formatCode="General">
                  <c:v>7.5464300000000005E-4</c:v>
                </c:pt>
                <c:pt idx="20280" formatCode="General">
                  <c:v>7.5466800000000001E-4</c:v>
                </c:pt>
                <c:pt idx="20281" formatCode="General">
                  <c:v>7.5469299999999997E-4</c:v>
                </c:pt>
                <c:pt idx="20282" formatCode="General">
                  <c:v>7.5471700000000002E-4</c:v>
                </c:pt>
                <c:pt idx="20283" formatCode="General">
                  <c:v>7.5474199999999998E-4</c:v>
                </c:pt>
                <c:pt idx="20284" formatCode="General">
                  <c:v>7.5476700000000005E-4</c:v>
                </c:pt>
                <c:pt idx="20285" formatCode="General">
                  <c:v>7.5479200000000001E-4</c:v>
                </c:pt>
                <c:pt idx="20286" formatCode="General">
                  <c:v>7.5481699999999997E-4</c:v>
                </c:pt>
                <c:pt idx="20287" formatCode="General">
                  <c:v>7.5484200000000003E-4</c:v>
                </c:pt>
                <c:pt idx="20288" formatCode="General">
                  <c:v>7.5486699999999999E-4</c:v>
                </c:pt>
                <c:pt idx="20289" formatCode="General">
                  <c:v>7.5489199999999995E-4</c:v>
                </c:pt>
                <c:pt idx="20290" formatCode="General">
                  <c:v>7.5491700000000002E-4</c:v>
                </c:pt>
                <c:pt idx="20291" formatCode="General">
                  <c:v>7.5494199999999998E-4</c:v>
                </c:pt>
                <c:pt idx="20292" formatCode="General">
                  <c:v>7.5497499999999996E-4</c:v>
                </c:pt>
                <c:pt idx="20293" formatCode="General">
                  <c:v>7.5500800000000005E-4</c:v>
                </c:pt>
                <c:pt idx="20294" formatCode="General">
                  <c:v>7.5504200000000004E-4</c:v>
                </c:pt>
                <c:pt idx="20295" formatCode="General">
                  <c:v>7.5507500000000002E-4</c:v>
                </c:pt>
                <c:pt idx="20296" formatCode="General">
                  <c:v>7.5511100000000004E-4</c:v>
                </c:pt>
                <c:pt idx="20297" formatCode="General">
                  <c:v>7.5515000000000001E-4</c:v>
                </c:pt>
                <c:pt idx="20298" formatCode="General">
                  <c:v>7.5518899999999997E-4</c:v>
                </c:pt>
                <c:pt idx="20299" formatCode="General">
                  <c:v>7.5522700000000003E-4</c:v>
                </c:pt>
                <c:pt idx="20300" formatCode="General">
                  <c:v>7.5526599999999999E-4</c:v>
                </c:pt>
                <c:pt idx="20301" formatCode="General">
                  <c:v>7.5529999999999998E-4</c:v>
                </c:pt>
                <c:pt idx="20302" formatCode="General">
                  <c:v>7.5534400000000002E-4</c:v>
                </c:pt>
                <c:pt idx="20303" formatCode="General">
                  <c:v>7.5538299999999999E-4</c:v>
                </c:pt>
                <c:pt idx="20304" formatCode="General">
                  <c:v>7.5541900000000001E-4</c:v>
                </c:pt>
                <c:pt idx="20305" formatCode="General">
                  <c:v>7.5545199999999999E-4</c:v>
                </c:pt>
                <c:pt idx="20306" formatCode="General">
                  <c:v>7.5548599999999998E-4</c:v>
                </c:pt>
                <c:pt idx="20307" formatCode="General">
                  <c:v>7.5551899999999996E-4</c:v>
                </c:pt>
                <c:pt idx="20308" formatCode="General">
                  <c:v>7.5555299999999995E-4</c:v>
                </c:pt>
                <c:pt idx="20309" formatCode="General">
                  <c:v>7.5557800000000002E-4</c:v>
                </c:pt>
                <c:pt idx="20310" formatCode="General">
                  <c:v>7.5560299999999998E-4</c:v>
                </c:pt>
                <c:pt idx="20311" formatCode="General">
                  <c:v>7.5562800000000005E-4</c:v>
                </c:pt>
                <c:pt idx="20312" formatCode="General">
                  <c:v>7.5565300000000001E-4</c:v>
                </c:pt>
                <c:pt idx="20313" formatCode="General">
                  <c:v>7.5567899999999999E-4</c:v>
                </c:pt>
                <c:pt idx="20314" formatCode="General">
                  <c:v>7.5570399999999995E-4</c:v>
                </c:pt>
                <c:pt idx="20315" formatCode="General">
                  <c:v>7.5572900000000001E-4</c:v>
                </c:pt>
                <c:pt idx="20316" formatCode="General">
                  <c:v>7.5575399999999997E-4</c:v>
                </c:pt>
                <c:pt idx="20317" formatCode="General">
                  <c:v>7.5577900000000004E-4</c:v>
                </c:pt>
                <c:pt idx="20318" formatCode="General">
                  <c:v>7.55804E-4</c:v>
                </c:pt>
                <c:pt idx="20319" formatCode="General">
                  <c:v>7.5582899999999996E-4</c:v>
                </c:pt>
                <c:pt idx="20320" formatCode="General">
                  <c:v>7.5585400000000003E-4</c:v>
                </c:pt>
                <c:pt idx="20321" formatCode="General">
                  <c:v>7.5588000000000001E-4</c:v>
                </c:pt>
                <c:pt idx="20322" formatCode="General">
                  <c:v>7.5590499999999997E-4</c:v>
                </c:pt>
                <c:pt idx="20323" formatCode="General">
                  <c:v>7.5593000000000004E-4</c:v>
                </c:pt>
                <c:pt idx="20324" formatCode="General">
                  <c:v>7.55955E-4</c:v>
                </c:pt>
                <c:pt idx="20325" formatCode="General">
                  <c:v>7.5598099999999997E-4</c:v>
                </c:pt>
                <c:pt idx="20326" formatCode="General">
                  <c:v>7.5600699999999995E-4</c:v>
                </c:pt>
                <c:pt idx="20327" formatCode="General">
                  <c:v>7.5603300000000003E-4</c:v>
                </c:pt>
                <c:pt idx="20328" formatCode="General">
                  <c:v>7.5605799999999999E-4</c:v>
                </c:pt>
                <c:pt idx="20329" formatCode="General">
                  <c:v>7.5608399999999997E-4</c:v>
                </c:pt>
                <c:pt idx="20330" formatCode="General">
                  <c:v>7.5611000000000005E-4</c:v>
                </c:pt>
                <c:pt idx="20331" formatCode="General">
                  <c:v>7.5613500000000001E-4</c:v>
                </c:pt>
                <c:pt idx="20332" formatCode="General">
                  <c:v>7.5616099999999999E-4</c:v>
                </c:pt>
                <c:pt idx="20333" formatCode="General">
                  <c:v>7.5618699999999996E-4</c:v>
                </c:pt>
                <c:pt idx="20334" formatCode="General">
                  <c:v>7.5621300000000005E-4</c:v>
                </c:pt>
                <c:pt idx="20335" formatCode="General">
                  <c:v>7.5623599999999997E-4</c:v>
                </c:pt>
                <c:pt idx="20336" formatCode="General">
                  <c:v>7.5625900000000001E-4</c:v>
                </c:pt>
                <c:pt idx="20337" formatCode="General">
                  <c:v>7.5628999999999996E-4</c:v>
                </c:pt>
                <c:pt idx="20338" formatCode="General">
                  <c:v>7.5632100000000001E-4</c:v>
                </c:pt>
                <c:pt idx="20339" formatCode="General">
                  <c:v>7.5635100000000005E-4</c:v>
                </c:pt>
                <c:pt idx="20340" formatCode="General">
                  <c:v>7.56382E-4</c:v>
                </c:pt>
                <c:pt idx="20341" formatCode="General">
                  <c:v>7.5641300000000005E-4</c:v>
                </c:pt>
                <c:pt idx="20342" formatCode="General">
                  <c:v>7.56444E-4</c:v>
                </c:pt>
                <c:pt idx="20343" formatCode="General">
                  <c:v>7.5648100000000004E-4</c:v>
                </c:pt>
                <c:pt idx="20344" formatCode="General">
                  <c:v>7.5652300000000005E-4</c:v>
                </c:pt>
                <c:pt idx="20345" formatCode="General">
                  <c:v>7.5657600000000001E-4</c:v>
                </c:pt>
                <c:pt idx="20346" formatCode="General">
                  <c:v>7.5664299999999999E-4</c:v>
                </c:pt>
                <c:pt idx="20347" formatCode="General">
                  <c:v>7.5678900000000001E-4</c:v>
                </c:pt>
                <c:pt idx="20348" formatCode="General">
                  <c:v>7.5685699999999999E-4</c:v>
                </c:pt>
                <c:pt idx="20349" formatCode="General">
                  <c:v>7.5691500000000004E-4</c:v>
                </c:pt>
                <c:pt idx="20350" formatCode="General">
                  <c:v>7.5695899999999997E-4</c:v>
                </c:pt>
                <c:pt idx="20351" formatCode="General">
                  <c:v>7.5699700000000003E-4</c:v>
                </c:pt>
                <c:pt idx="20352" formatCode="General">
                  <c:v>7.5703999999999995E-4</c:v>
                </c:pt>
                <c:pt idx="20353" formatCode="General">
                  <c:v>7.5707499999999996E-4</c:v>
                </c:pt>
                <c:pt idx="20354" formatCode="General">
                  <c:v>7.5711400000000003E-4</c:v>
                </c:pt>
                <c:pt idx="20355" formatCode="General">
                  <c:v>7.5715799999999996E-4</c:v>
                </c:pt>
                <c:pt idx="20356" formatCode="General">
                  <c:v>7.5719999999999997E-4</c:v>
                </c:pt>
                <c:pt idx="20357" formatCode="General">
                  <c:v>7.5723999999999995E-4</c:v>
                </c:pt>
                <c:pt idx="20358" formatCode="General">
                  <c:v>7.5727900000000003E-4</c:v>
                </c:pt>
                <c:pt idx="20359" formatCode="General">
                  <c:v>7.5732100000000004E-4</c:v>
                </c:pt>
                <c:pt idx="20360" formatCode="General">
                  <c:v>7.5735600000000004E-4</c:v>
                </c:pt>
                <c:pt idx="20361" formatCode="General">
                  <c:v>7.5739700000000004E-4</c:v>
                </c:pt>
                <c:pt idx="20362" formatCode="General">
                  <c:v>7.5744799999999998E-4</c:v>
                </c:pt>
                <c:pt idx="20363" formatCode="General">
                  <c:v>7.5749599999999997E-4</c:v>
                </c:pt>
                <c:pt idx="20364" formatCode="General">
                  <c:v>7.5755099999999997E-4</c:v>
                </c:pt>
                <c:pt idx="20365" formatCode="General">
                  <c:v>7.5761700000000003E-4</c:v>
                </c:pt>
                <c:pt idx="20366" formatCode="General">
                  <c:v>7.5778599999999998E-4</c:v>
                </c:pt>
                <c:pt idx="20367" formatCode="General">
                  <c:v>7.5784099999999998E-4</c:v>
                </c:pt>
                <c:pt idx="20368" formatCode="General">
                  <c:v>7.5787800000000002E-4</c:v>
                </c:pt>
                <c:pt idx="20369" formatCode="General">
                  <c:v>7.5792299999999997E-4</c:v>
                </c:pt>
                <c:pt idx="20370" formatCode="General">
                  <c:v>7.5796200000000005E-4</c:v>
                </c:pt>
                <c:pt idx="20371" formatCode="General">
                  <c:v>7.5800100000000001E-4</c:v>
                </c:pt>
                <c:pt idx="20372" formatCode="General">
                  <c:v>7.5802699999999998E-4</c:v>
                </c:pt>
                <c:pt idx="20373" formatCode="General">
                  <c:v>7.5805299999999996E-4</c:v>
                </c:pt>
                <c:pt idx="20374" formatCode="General">
                  <c:v>7.5807900000000004E-4</c:v>
                </c:pt>
                <c:pt idx="20375" formatCode="General">
                  <c:v>7.5810500000000002E-4</c:v>
                </c:pt>
                <c:pt idx="20376" formatCode="General">
                  <c:v>7.58131E-4</c:v>
                </c:pt>
                <c:pt idx="20377" formatCode="General">
                  <c:v>7.5815699999999997E-4</c:v>
                </c:pt>
                <c:pt idx="20378" formatCode="General">
                  <c:v>7.5818200000000004E-4</c:v>
                </c:pt>
                <c:pt idx="20379" formatCode="General">
                  <c:v>7.5820800000000002E-4</c:v>
                </c:pt>
                <c:pt idx="20380" formatCode="General">
                  <c:v>7.5823399999999999E-4</c:v>
                </c:pt>
                <c:pt idx="20381" formatCode="General">
                  <c:v>7.5825899999999995E-4</c:v>
                </c:pt>
                <c:pt idx="20382" formatCode="General">
                  <c:v>7.5828500000000004E-4</c:v>
                </c:pt>
                <c:pt idx="20383" formatCode="General">
                  <c:v>7.5831100000000001E-4</c:v>
                </c:pt>
                <c:pt idx="20384" formatCode="General">
                  <c:v>7.5833699999999999E-4</c:v>
                </c:pt>
                <c:pt idx="20385" formatCode="General">
                  <c:v>7.5836199999999995E-4</c:v>
                </c:pt>
                <c:pt idx="20386" formatCode="General">
                  <c:v>7.58386E-4</c:v>
                </c:pt>
                <c:pt idx="20387" formatCode="General">
                  <c:v>7.5840499999999997E-4</c:v>
                </c:pt>
                <c:pt idx="20388" formatCode="General">
                  <c:v>7.5842399999999995E-4</c:v>
                </c:pt>
                <c:pt idx="20389" formatCode="General">
                  <c:v>7.5844400000000005E-4</c:v>
                </c:pt>
                <c:pt idx="20390" formatCode="General">
                  <c:v>7.5846300000000002E-4</c:v>
                </c:pt>
                <c:pt idx="20391" formatCode="General">
                  <c:v>7.5848199999999999E-4</c:v>
                </c:pt>
                <c:pt idx="20392" formatCode="General">
                  <c:v>7.5850199999999998E-4</c:v>
                </c:pt>
                <c:pt idx="20393" formatCode="General">
                  <c:v>7.5852099999999996E-4</c:v>
                </c:pt>
                <c:pt idx="20394" formatCode="General">
                  <c:v>7.5854000000000004E-4</c:v>
                </c:pt>
                <c:pt idx="20395" formatCode="General">
                  <c:v>7.5855900000000001E-4</c:v>
                </c:pt>
                <c:pt idx="20396" formatCode="General">
                  <c:v>7.58579E-4</c:v>
                </c:pt>
                <c:pt idx="20397" formatCode="General">
                  <c:v>7.5859799999999998E-4</c:v>
                </c:pt>
                <c:pt idx="20398" formatCode="General">
                  <c:v>7.5861699999999995E-4</c:v>
                </c:pt>
                <c:pt idx="20399" formatCode="General">
                  <c:v>7.5863700000000005E-4</c:v>
                </c:pt>
                <c:pt idx="20400" formatCode="General">
                  <c:v>7.5865600000000002E-4</c:v>
                </c:pt>
                <c:pt idx="20401" formatCode="General">
                  <c:v>7.58675E-4</c:v>
                </c:pt>
                <c:pt idx="20402" formatCode="General">
                  <c:v>7.5868799999999998E-4</c:v>
                </c:pt>
                <c:pt idx="20403" formatCode="General">
                  <c:v>7.5871399999999996E-4</c:v>
                </c:pt>
                <c:pt idx="20404" formatCode="General">
                  <c:v>7.5873900000000003E-4</c:v>
                </c:pt>
                <c:pt idx="20405" formatCode="General">
                  <c:v>7.58765E-4</c:v>
                </c:pt>
                <c:pt idx="20406" formatCode="General">
                  <c:v>7.5879099999999998E-4</c:v>
                </c:pt>
                <c:pt idx="20407" formatCode="General">
                  <c:v>7.5881699999999996E-4</c:v>
                </c:pt>
                <c:pt idx="20408" formatCode="General">
                  <c:v>7.5884200000000002E-4</c:v>
                </c:pt>
                <c:pt idx="20409" formatCode="General">
                  <c:v>7.58868E-4</c:v>
                </c:pt>
                <c:pt idx="20410" formatCode="General">
                  <c:v>7.5889399999999997E-4</c:v>
                </c:pt>
                <c:pt idx="20411" formatCode="General">
                  <c:v>7.5891900000000004E-4</c:v>
                </c:pt>
                <c:pt idx="20412" formatCode="General">
                  <c:v>7.5894500000000002E-4</c:v>
                </c:pt>
                <c:pt idx="20413" formatCode="General">
                  <c:v>7.5897900000000001E-4</c:v>
                </c:pt>
                <c:pt idx="20414" formatCode="General">
                  <c:v>7.5901400000000002E-4</c:v>
                </c:pt>
                <c:pt idx="20415" formatCode="General">
                  <c:v>7.5904800000000001E-4</c:v>
                </c:pt>
                <c:pt idx="20416" formatCode="General">
                  <c:v>7.5908200000000001E-4</c:v>
                </c:pt>
                <c:pt idx="20417" formatCode="General">
                  <c:v>7.5911700000000002E-4</c:v>
                </c:pt>
                <c:pt idx="20418" formatCode="General">
                  <c:v>7.5915100000000001E-4</c:v>
                </c:pt>
                <c:pt idx="20419" formatCode="General">
                  <c:v>7.5920200000000005E-4</c:v>
                </c:pt>
                <c:pt idx="20420" formatCode="General">
                  <c:v>7.5925400000000001E-4</c:v>
                </c:pt>
                <c:pt idx="20421" formatCode="General">
                  <c:v>7.5930500000000005E-4</c:v>
                </c:pt>
                <c:pt idx="20422" formatCode="General">
                  <c:v>7.5937200000000002E-4</c:v>
                </c:pt>
                <c:pt idx="20423" formatCode="General">
                  <c:v>7.5943699999999996E-4</c:v>
                </c:pt>
                <c:pt idx="20424" formatCode="General">
                  <c:v>7.5950200000000001E-4</c:v>
                </c:pt>
                <c:pt idx="20425" formatCode="General">
                  <c:v>7.5956699999999995E-4</c:v>
                </c:pt>
                <c:pt idx="20426" formatCode="General">
                  <c:v>7.5966499999999997E-4</c:v>
                </c:pt>
                <c:pt idx="20427" formatCode="General">
                  <c:v>7.59763E-4</c:v>
                </c:pt>
                <c:pt idx="20428" formatCode="General">
                  <c:v>7.5986100000000002E-4</c:v>
                </c:pt>
                <c:pt idx="20429" formatCode="General">
                  <c:v>7.5995800000000003E-4</c:v>
                </c:pt>
                <c:pt idx="20430" formatCode="General">
                  <c:v>7.6005599999999995E-4</c:v>
                </c:pt>
                <c:pt idx="20431" formatCode="General">
                  <c:v>7.6018600000000004E-4</c:v>
                </c:pt>
                <c:pt idx="20432" formatCode="General">
                  <c:v>7.6031700000000005E-4</c:v>
                </c:pt>
                <c:pt idx="20433" formatCode="General">
                  <c:v>7.6047799999999998E-4</c:v>
                </c:pt>
                <c:pt idx="20434" formatCode="General">
                  <c:v>7.6057399999999997E-4</c:v>
                </c:pt>
                <c:pt idx="20435" formatCode="General">
                  <c:v>7.6076599999999996E-4</c:v>
                </c:pt>
                <c:pt idx="20436" formatCode="General">
                  <c:v>7.6095799999999995E-4</c:v>
                </c:pt>
                <c:pt idx="20437" formatCode="General">
                  <c:v>7.6115000000000004E-4</c:v>
                </c:pt>
                <c:pt idx="20438" formatCode="General">
                  <c:v>7.6134200000000003E-4</c:v>
                </c:pt>
                <c:pt idx="20439" formatCode="General">
                  <c:v>7.6163000000000001E-4</c:v>
                </c:pt>
                <c:pt idx="20440" formatCode="General">
                  <c:v>7.6191799999999999E-4</c:v>
                </c:pt>
                <c:pt idx="20441" formatCode="General">
                  <c:v>7.6198399999999995E-4</c:v>
                </c:pt>
                <c:pt idx="20442" formatCode="General">
                  <c:v>7.62318E-4</c:v>
                </c:pt>
                <c:pt idx="20443" formatCode="General">
                  <c:v>7.6258499999999998E-4</c:v>
                </c:pt>
                <c:pt idx="20444" formatCode="General">
                  <c:v>7.6285100000000005E-4</c:v>
                </c:pt>
                <c:pt idx="20445" formatCode="General">
                  <c:v>7.6311800000000002E-4</c:v>
                </c:pt>
                <c:pt idx="20446" formatCode="General">
                  <c:v>7.6351800000000003E-4</c:v>
                </c:pt>
                <c:pt idx="20447" formatCode="General">
                  <c:v>7.6391800000000004E-4</c:v>
                </c:pt>
                <c:pt idx="20448" formatCode="General">
                  <c:v>7.6419499999999996E-4</c:v>
                </c:pt>
                <c:pt idx="20449" formatCode="General">
                  <c:v>7.6448300000000005E-4</c:v>
                </c:pt>
                <c:pt idx="20450" formatCode="General">
                  <c:v>7.6477100000000003E-4</c:v>
                </c:pt>
                <c:pt idx="20451" formatCode="General">
                  <c:v>7.6505900000000001E-4</c:v>
                </c:pt>
                <c:pt idx="20452" formatCode="General">
                  <c:v>7.6534699999999999E-4</c:v>
                </c:pt>
                <c:pt idx="20453" formatCode="General">
                  <c:v>7.6563399999999995E-4</c:v>
                </c:pt>
                <c:pt idx="20454" formatCode="General">
                  <c:v>7.6592200000000004E-4</c:v>
                </c:pt>
                <c:pt idx="20455" formatCode="General">
                  <c:v>7.6621000000000002E-4</c:v>
                </c:pt>
                <c:pt idx="20456" formatCode="General">
                  <c:v>7.6645499999999998E-4</c:v>
                </c:pt>
                <c:pt idx="20457" formatCode="General">
                  <c:v>7.66656E-4</c:v>
                </c:pt>
                <c:pt idx="20458" formatCode="General">
                  <c:v>7.6685700000000002E-4</c:v>
                </c:pt>
                <c:pt idx="20459" formatCode="General">
                  <c:v>7.6705899999999995E-4</c:v>
                </c:pt>
                <c:pt idx="20460" formatCode="General">
                  <c:v>7.6725999999999997E-4</c:v>
                </c:pt>
                <c:pt idx="20461" formatCode="General">
                  <c:v>7.6746200000000001E-4</c:v>
                </c:pt>
                <c:pt idx="20462" formatCode="General">
                  <c:v>7.6766300000000003E-4</c:v>
                </c:pt>
                <c:pt idx="20463" formatCode="General">
                  <c:v>7.6786499999999995E-4</c:v>
                </c:pt>
                <c:pt idx="20464" formatCode="General">
                  <c:v>7.6803699999999995E-4</c:v>
                </c:pt>
                <c:pt idx="20465" formatCode="General">
                  <c:v>7.6818100000000005E-4</c:v>
                </c:pt>
                <c:pt idx="20466" formatCode="General">
                  <c:v>7.6832500000000004E-4</c:v>
                </c:pt>
                <c:pt idx="20467" formatCode="General">
                  <c:v>7.6846900000000003E-4</c:v>
                </c:pt>
                <c:pt idx="20468" formatCode="General">
                  <c:v>7.6861300000000002E-4</c:v>
                </c:pt>
                <c:pt idx="20469" formatCode="General">
                  <c:v>7.6875700000000001E-4</c:v>
                </c:pt>
                <c:pt idx="20470" formatCode="General">
                  <c:v>7.68901E-4</c:v>
                </c:pt>
                <c:pt idx="20471" formatCode="General">
                  <c:v>7.6904499999999999E-4</c:v>
                </c:pt>
                <c:pt idx="20472" formatCode="General">
                  <c:v>7.6917399999999996E-4</c:v>
                </c:pt>
                <c:pt idx="20473" formatCode="General">
                  <c:v>7.6928900000000004E-4</c:v>
                </c:pt>
                <c:pt idx="20474" formatCode="General">
                  <c:v>7.6940400000000001E-4</c:v>
                </c:pt>
                <c:pt idx="20475" formatCode="General">
                  <c:v>7.6951899999999998E-4</c:v>
                </c:pt>
                <c:pt idx="20476" formatCode="General">
                  <c:v>7.6963400000000005E-4</c:v>
                </c:pt>
                <c:pt idx="20477" formatCode="General">
                  <c:v>7.6975000000000003E-4</c:v>
                </c:pt>
                <c:pt idx="20478" formatCode="General">
                  <c:v>7.69865E-4</c:v>
                </c:pt>
                <c:pt idx="20479" formatCode="General">
                  <c:v>7.6995099999999995E-4</c:v>
                </c:pt>
                <c:pt idx="20480" formatCode="General">
                  <c:v>7.70037E-4</c:v>
                </c:pt>
                <c:pt idx="20481" formatCode="General">
                  <c:v>7.7010900000000005E-4</c:v>
                </c:pt>
                <c:pt idx="20482" formatCode="General">
                  <c:v>7.7018099999999999E-4</c:v>
                </c:pt>
                <c:pt idx="20483" formatCode="General">
                  <c:v>7.7025300000000004E-4</c:v>
                </c:pt>
                <c:pt idx="20484" formatCode="General">
                  <c:v>7.7032499999999998E-4</c:v>
                </c:pt>
                <c:pt idx="20485" formatCode="General">
                  <c:v>7.7039700000000003E-4</c:v>
                </c:pt>
                <c:pt idx="20486" formatCode="General">
                  <c:v>7.7046899999999997E-4</c:v>
                </c:pt>
                <c:pt idx="20487" formatCode="General">
                  <c:v>7.7054100000000002E-4</c:v>
                </c:pt>
                <c:pt idx="20488" formatCode="General">
                  <c:v>7.70595E-4</c:v>
                </c:pt>
                <c:pt idx="20489" formatCode="General">
                  <c:v>7.7063800000000003E-4</c:v>
                </c:pt>
                <c:pt idx="20490" formatCode="General">
                  <c:v>7.7068799999999995E-4</c:v>
                </c:pt>
                <c:pt idx="20491" formatCode="General">
                  <c:v>7.7073899999999999E-4</c:v>
                </c:pt>
                <c:pt idx="20492" formatCode="General">
                  <c:v>7.7078900000000002E-4</c:v>
                </c:pt>
                <c:pt idx="20493" formatCode="General">
                  <c:v>7.7083999999999996E-4</c:v>
                </c:pt>
                <c:pt idx="20494" formatCode="General">
                  <c:v>7.70877E-4</c:v>
                </c:pt>
                <c:pt idx="20495" formatCode="General">
                  <c:v>7.7091499999999995E-4</c:v>
                </c:pt>
                <c:pt idx="20496" formatCode="General">
                  <c:v>7.70953E-4</c:v>
                </c:pt>
                <c:pt idx="20497" formatCode="General">
                  <c:v>7.7099099999999995E-4</c:v>
                </c:pt>
                <c:pt idx="20498" formatCode="General">
                  <c:v>7.7102699999999998E-4</c:v>
                </c:pt>
                <c:pt idx="20499" formatCode="General">
                  <c:v>7.71063E-4</c:v>
                </c:pt>
                <c:pt idx="20500" formatCode="General">
                  <c:v>7.7109800000000001E-4</c:v>
                </c:pt>
                <c:pt idx="20501" formatCode="General">
                  <c:v>7.7113300000000002E-4</c:v>
                </c:pt>
                <c:pt idx="20502" formatCode="General">
                  <c:v>7.7116800000000003E-4</c:v>
                </c:pt>
                <c:pt idx="20503" formatCode="General">
                  <c:v>7.7120300000000004E-4</c:v>
                </c:pt>
                <c:pt idx="20504" formatCode="General">
                  <c:v>7.71228E-4</c:v>
                </c:pt>
                <c:pt idx="20505" formatCode="General">
                  <c:v>7.7125399999999997E-4</c:v>
                </c:pt>
                <c:pt idx="20506" formatCode="General">
                  <c:v>7.7127900000000004E-4</c:v>
                </c:pt>
                <c:pt idx="20507" formatCode="General">
                  <c:v>7.71304E-4</c:v>
                </c:pt>
                <c:pt idx="20508" formatCode="General">
                  <c:v>7.7132999999999998E-4</c:v>
                </c:pt>
                <c:pt idx="20509" formatCode="General">
                  <c:v>7.7135400000000003E-4</c:v>
                </c:pt>
                <c:pt idx="20510" formatCode="General">
                  <c:v>7.7137799999999997E-4</c:v>
                </c:pt>
                <c:pt idx="20511" formatCode="General">
                  <c:v>7.7140100000000001E-4</c:v>
                </c:pt>
                <c:pt idx="20512" formatCode="General">
                  <c:v>7.7142499999999995E-4</c:v>
                </c:pt>
                <c:pt idx="20513" formatCode="General">
                  <c:v>7.7144900000000001E-4</c:v>
                </c:pt>
                <c:pt idx="20514" formatCode="General">
                  <c:v>7.7146500000000004E-4</c:v>
                </c:pt>
                <c:pt idx="20515" formatCode="General">
                  <c:v>7.7149300000000005E-4</c:v>
                </c:pt>
                <c:pt idx="20516" formatCode="General">
                  <c:v>7.7152199999999996E-4</c:v>
                </c:pt>
                <c:pt idx="20517" formatCode="General">
                  <c:v>7.7155099999999999E-4</c:v>
                </c:pt>
                <c:pt idx="20518" formatCode="General">
                  <c:v>7.7158000000000001E-4</c:v>
                </c:pt>
                <c:pt idx="20519" formatCode="General">
                  <c:v>7.7160900000000003E-4</c:v>
                </c:pt>
                <c:pt idx="20520" formatCode="General">
                  <c:v>7.7163700000000004E-4</c:v>
                </c:pt>
                <c:pt idx="20521" formatCode="General">
                  <c:v>7.7166599999999995E-4</c:v>
                </c:pt>
                <c:pt idx="20522" formatCode="General">
                  <c:v>7.7169499999999998E-4</c:v>
                </c:pt>
                <c:pt idx="20523" formatCode="General">
                  <c:v>7.71724E-4</c:v>
                </c:pt>
                <c:pt idx="20524" formatCode="General">
                  <c:v>7.7175300000000002E-4</c:v>
                </c:pt>
                <c:pt idx="20525" formatCode="General">
                  <c:v>7.7178100000000003E-4</c:v>
                </c:pt>
                <c:pt idx="20526" formatCode="General">
                  <c:v>7.7181000000000005E-4</c:v>
                </c:pt>
                <c:pt idx="20527" formatCode="General">
                  <c:v>7.7183899999999997E-4</c:v>
                </c:pt>
                <c:pt idx="20528" formatCode="General">
                  <c:v>7.7186799999999999E-4</c:v>
                </c:pt>
                <c:pt idx="20529" formatCode="General">
                  <c:v>7.71896E-4</c:v>
                </c:pt>
                <c:pt idx="20530" formatCode="General">
                  <c:v>7.7192500000000002E-4</c:v>
                </c:pt>
                <c:pt idx="20531" formatCode="General">
                  <c:v>7.7195400000000004E-4</c:v>
                </c:pt>
                <c:pt idx="20532" formatCode="General">
                  <c:v>7.7199699999999996E-4</c:v>
                </c:pt>
                <c:pt idx="20533" formatCode="General">
                  <c:v>7.7203999999999999E-4</c:v>
                </c:pt>
                <c:pt idx="20534" formatCode="General">
                  <c:v>7.7208300000000001E-4</c:v>
                </c:pt>
                <c:pt idx="20535" formatCode="General">
                  <c:v>7.7214099999999995E-4</c:v>
                </c:pt>
                <c:pt idx="20536" formatCode="General">
                  <c:v>7.7220700000000001E-4</c:v>
                </c:pt>
                <c:pt idx="20537" formatCode="General">
                  <c:v>7.7235800000000001E-4</c:v>
                </c:pt>
                <c:pt idx="20538" formatCode="General">
                  <c:v>7.7242700000000001E-4</c:v>
                </c:pt>
                <c:pt idx="20539" formatCode="General">
                  <c:v>7.7248699999999998E-4</c:v>
                </c:pt>
                <c:pt idx="20540" formatCode="General">
                  <c:v>7.7254000000000005E-4</c:v>
                </c:pt>
                <c:pt idx="20541" formatCode="General">
                  <c:v>7.7258800000000005E-4</c:v>
                </c:pt>
                <c:pt idx="20542" formatCode="General">
                  <c:v>7.7263400000000002E-4</c:v>
                </c:pt>
                <c:pt idx="20543" formatCode="General">
                  <c:v>7.7267999999999998E-4</c:v>
                </c:pt>
                <c:pt idx="20544" formatCode="General">
                  <c:v>7.7272199999999999E-4</c:v>
                </c:pt>
                <c:pt idx="20545" formatCode="General">
                  <c:v>7.7276000000000005E-4</c:v>
                </c:pt>
                <c:pt idx="20546" formatCode="General">
                  <c:v>7.7280100000000004E-4</c:v>
                </c:pt>
                <c:pt idx="20547" formatCode="General">
                  <c:v>7.7283899999999999E-4</c:v>
                </c:pt>
                <c:pt idx="20548" formatCode="General">
                  <c:v>7.7288599999999997E-4</c:v>
                </c:pt>
                <c:pt idx="20549" formatCode="General">
                  <c:v>7.72929E-4</c:v>
                </c:pt>
                <c:pt idx="20550" formatCode="General">
                  <c:v>7.7296999999999999E-4</c:v>
                </c:pt>
                <c:pt idx="20551" formatCode="General">
                  <c:v>7.73012E-4</c:v>
                </c:pt>
                <c:pt idx="20552" formatCode="General">
                  <c:v>7.7306E-4</c:v>
                </c:pt>
                <c:pt idx="20553" formatCode="General">
                  <c:v>7.7311800000000005E-4</c:v>
                </c:pt>
                <c:pt idx="20554" formatCode="General">
                  <c:v>7.7318199999999997E-4</c:v>
                </c:pt>
                <c:pt idx="20555" formatCode="General">
                  <c:v>7.7326800000000002E-4</c:v>
                </c:pt>
                <c:pt idx="20556" formatCode="General">
                  <c:v>7.73404E-4</c:v>
                </c:pt>
                <c:pt idx="20557" formatCode="General">
                  <c:v>7.7346999999999995E-4</c:v>
                </c:pt>
                <c:pt idx="20558" formatCode="General">
                  <c:v>7.7352599999999997E-4</c:v>
                </c:pt>
                <c:pt idx="20559" formatCode="General">
                  <c:v>7.7357399999999996E-4</c:v>
                </c:pt>
                <c:pt idx="20560" formatCode="General">
                  <c:v>7.7361699999999999E-4</c:v>
                </c:pt>
                <c:pt idx="20561" formatCode="General">
                  <c:v>7.7366000000000002E-4</c:v>
                </c:pt>
                <c:pt idx="20562" formatCode="General">
                  <c:v>7.7368900000000004E-4</c:v>
                </c:pt>
                <c:pt idx="20563" formatCode="General">
                  <c:v>7.7371799999999995E-4</c:v>
                </c:pt>
                <c:pt idx="20564" formatCode="General">
                  <c:v>7.7374699999999998E-4</c:v>
                </c:pt>
                <c:pt idx="20565" formatCode="General">
                  <c:v>7.73776E-4</c:v>
                </c:pt>
                <c:pt idx="20566" formatCode="General">
                  <c:v>7.7380899999999998E-4</c:v>
                </c:pt>
                <c:pt idx="20567" formatCode="General">
                  <c:v>7.7383900000000002E-4</c:v>
                </c:pt>
                <c:pt idx="20568" formatCode="General">
                  <c:v>7.7386800000000004E-4</c:v>
                </c:pt>
                <c:pt idx="20569" formatCode="General">
                  <c:v>7.7389699999999995E-4</c:v>
                </c:pt>
                <c:pt idx="20570" formatCode="General">
                  <c:v>7.7392599999999998E-4</c:v>
                </c:pt>
                <c:pt idx="20571" formatCode="General">
                  <c:v>7.73955E-4</c:v>
                </c:pt>
                <c:pt idx="20572" formatCode="General">
                  <c:v>7.7398400000000002E-4</c:v>
                </c:pt>
                <c:pt idx="20573" formatCode="General">
                  <c:v>7.7401399999999995E-4</c:v>
                </c:pt>
                <c:pt idx="20574" formatCode="General">
                  <c:v>7.7404299999999997E-4</c:v>
                </c:pt>
                <c:pt idx="20575" formatCode="General">
                  <c:v>7.74072E-4</c:v>
                </c:pt>
                <c:pt idx="20576" formatCode="General">
                  <c:v>7.7410100000000002E-4</c:v>
                </c:pt>
                <c:pt idx="20577" formatCode="General">
                  <c:v>7.7413299999999998E-4</c:v>
                </c:pt>
                <c:pt idx="20578" formatCode="General">
                  <c:v>7.7416500000000005E-4</c:v>
                </c:pt>
                <c:pt idx="20579" formatCode="General">
                  <c:v>7.7419700000000001E-4</c:v>
                </c:pt>
                <c:pt idx="20580" formatCode="General">
                  <c:v>7.7422899999999998E-4</c:v>
                </c:pt>
                <c:pt idx="20581" formatCode="General">
                  <c:v>7.7426100000000005E-4</c:v>
                </c:pt>
                <c:pt idx="20582" formatCode="General">
                  <c:v>7.7429300000000001E-4</c:v>
                </c:pt>
                <c:pt idx="20583" formatCode="General">
                  <c:v>7.7432499999999997E-4</c:v>
                </c:pt>
                <c:pt idx="20584" formatCode="General">
                  <c:v>7.7435700000000004E-4</c:v>
                </c:pt>
                <c:pt idx="20585" formatCode="General">
                  <c:v>7.7438500000000005E-4</c:v>
                </c:pt>
                <c:pt idx="20586" formatCode="General">
                  <c:v>7.7441399999999996E-4</c:v>
                </c:pt>
                <c:pt idx="20587" formatCode="General">
                  <c:v>7.7444299999999998E-4</c:v>
                </c:pt>
                <c:pt idx="20588" formatCode="General">
                  <c:v>7.7448600000000001E-4</c:v>
                </c:pt>
                <c:pt idx="20589" formatCode="General">
                  <c:v>7.7450000000000001E-4</c:v>
                </c:pt>
                <c:pt idx="20590" formatCode="General">
                  <c:v>7.7454300000000004E-4</c:v>
                </c:pt>
                <c:pt idx="20591" formatCode="General">
                  <c:v>7.7458699999999998E-4</c:v>
                </c:pt>
                <c:pt idx="20592" formatCode="General">
                  <c:v>7.7463E-4</c:v>
                </c:pt>
                <c:pt idx="20593" formatCode="General">
                  <c:v>7.7467300000000003E-4</c:v>
                </c:pt>
                <c:pt idx="20594" formatCode="General">
                  <c:v>7.7471599999999995E-4</c:v>
                </c:pt>
                <c:pt idx="20595" formatCode="General">
                  <c:v>7.7475899999999997E-4</c:v>
                </c:pt>
                <c:pt idx="20596" formatCode="General">
                  <c:v>7.74802E-4</c:v>
                </c:pt>
                <c:pt idx="20597" formatCode="General">
                  <c:v>7.7483900000000004E-4</c:v>
                </c:pt>
                <c:pt idx="20598" formatCode="General">
                  <c:v>7.7487200000000002E-4</c:v>
                </c:pt>
                <c:pt idx="20599" formatCode="General">
                  <c:v>7.7490600000000001E-4</c:v>
                </c:pt>
                <c:pt idx="20600" formatCode="General">
                  <c:v>7.7493899999999999E-4</c:v>
                </c:pt>
                <c:pt idx="20601" formatCode="General">
                  <c:v>7.7497299999999998E-4</c:v>
                </c:pt>
                <c:pt idx="20602" formatCode="General">
                  <c:v>7.7500599999999996E-4</c:v>
                </c:pt>
                <c:pt idx="20603" formatCode="General">
                  <c:v>7.7503999999999995E-4</c:v>
                </c:pt>
                <c:pt idx="20604" formatCode="General">
                  <c:v>7.7507300000000004E-4</c:v>
                </c:pt>
                <c:pt idx="20605" formatCode="General">
                  <c:v>7.7510700000000003E-4</c:v>
                </c:pt>
                <c:pt idx="20606" formatCode="General">
                  <c:v>7.7514000000000001E-4</c:v>
                </c:pt>
                <c:pt idx="20607" formatCode="General">
                  <c:v>7.75174E-4</c:v>
                </c:pt>
                <c:pt idx="20608" formatCode="General">
                  <c:v>7.7521600000000001E-4</c:v>
                </c:pt>
                <c:pt idx="20609" formatCode="General">
                  <c:v>7.7525800000000002E-4</c:v>
                </c:pt>
                <c:pt idx="20610" formatCode="General">
                  <c:v>7.7530000000000003E-4</c:v>
                </c:pt>
                <c:pt idx="20611" formatCode="General">
                  <c:v>7.7534299999999995E-4</c:v>
                </c:pt>
                <c:pt idx="20612" formatCode="General">
                  <c:v>7.7538499999999996E-4</c:v>
                </c:pt>
                <c:pt idx="20613" formatCode="General">
                  <c:v>7.7542400000000004E-4</c:v>
                </c:pt>
                <c:pt idx="20614" formatCode="General">
                  <c:v>7.75463E-4</c:v>
                </c:pt>
                <c:pt idx="20615" formatCode="General">
                  <c:v>7.7550099999999995E-4</c:v>
                </c:pt>
                <c:pt idx="20616" formatCode="General">
                  <c:v>7.7555199999999999E-4</c:v>
                </c:pt>
                <c:pt idx="20617" formatCode="General">
                  <c:v>7.7560300000000003E-4</c:v>
                </c:pt>
                <c:pt idx="20618" formatCode="General">
                  <c:v>7.7567200000000004E-4</c:v>
                </c:pt>
                <c:pt idx="20619" formatCode="General">
                  <c:v>7.7574100000000004E-4</c:v>
                </c:pt>
                <c:pt idx="20620" formatCode="General">
                  <c:v>7.7592999999999998E-4</c:v>
                </c:pt>
                <c:pt idx="20621" formatCode="General">
                  <c:v>7.7599099999999996E-4</c:v>
                </c:pt>
                <c:pt idx="20622" formatCode="General">
                  <c:v>7.7605299999999996E-4</c:v>
                </c:pt>
                <c:pt idx="20623" formatCode="General">
                  <c:v>7.7610400000000001E-4</c:v>
                </c:pt>
                <c:pt idx="20624" formatCode="General">
                  <c:v>7.7615500000000005E-4</c:v>
                </c:pt>
                <c:pt idx="20625" formatCode="General">
                  <c:v>7.7619899999999999E-4</c:v>
                </c:pt>
                <c:pt idx="20626" formatCode="General">
                  <c:v>7.7624300000000003E-4</c:v>
                </c:pt>
                <c:pt idx="20627" formatCode="General">
                  <c:v>7.7629800000000003E-4</c:v>
                </c:pt>
                <c:pt idx="20628" formatCode="General">
                  <c:v>7.7634899999999996E-4</c:v>
                </c:pt>
                <c:pt idx="20629" formatCode="General">
                  <c:v>7.7640000000000001E-4</c:v>
                </c:pt>
                <c:pt idx="20630" formatCode="General">
                  <c:v>7.7643099999999995E-4</c:v>
                </c:pt>
                <c:pt idx="20631" formatCode="General">
                  <c:v>7.76482E-4</c:v>
                </c:pt>
                <c:pt idx="20632" formatCode="General">
                  <c:v>7.7652199999999998E-4</c:v>
                </c:pt>
                <c:pt idx="20633" formatCode="General">
                  <c:v>7.7656600000000002E-4</c:v>
                </c:pt>
                <c:pt idx="20634" formatCode="General">
                  <c:v>7.7660999999999995E-4</c:v>
                </c:pt>
                <c:pt idx="20635" formatCode="General">
                  <c:v>7.7665500000000001E-4</c:v>
                </c:pt>
                <c:pt idx="20636" formatCode="General">
                  <c:v>7.7671700000000001E-4</c:v>
                </c:pt>
                <c:pt idx="20637" formatCode="General">
                  <c:v>7.76778E-4</c:v>
                </c:pt>
                <c:pt idx="20638" formatCode="General">
                  <c:v>7.7683899999999998E-4</c:v>
                </c:pt>
                <c:pt idx="20639" formatCode="General">
                  <c:v>7.7694199999999998E-4</c:v>
                </c:pt>
                <c:pt idx="20640" formatCode="General">
                  <c:v>7.7707399999999999E-4</c:v>
                </c:pt>
                <c:pt idx="20641" formatCode="General">
                  <c:v>7.7713599999999999E-4</c:v>
                </c:pt>
                <c:pt idx="20642" formatCode="General">
                  <c:v>7.7718899999999996E-4</c:v>
                </c:pt>
                <c:pt idx="20643" formatCode="General">
                  <c:v>7.7724000000000001E-4</c:v>
                </c:pt>
                <c:pt idx="20644" formatCode="General">
                  <c:v>7.7729100000000005E-4</c:v>
                </c:pt>
                <c:pt idx="20645" formatCode="General">
                  <c:v>7.7733000000000001E-4</c:v>
                </c:pt>
                <c:pt idx="20646" formatCode="General">
                  <c:v>7.7736799999999996E-4</c:v>
                </c:pt>
                <c:pt idx="20647" formatCode="General">
                  <c:v>7.77412E-4</c:v>
                </c:pt>
                <c:pt idx="20648" formatCode="General">
                  <c:v>7.7745699999999995E-4</c:v>
                </c:pt>
                <c:pt idx="20649" formatCode="General">
                  <c:v>7.7748800000000001E-4</c:v>
                </c:pt>
                <c:pt idx="20650" formatCode="General">
                  <c:v>7.7751899999999995E-4</c:v>
                </c:pt>
                <c:pt idx="20651" formatCode="General">
                  <c:v>7.7754899999999999E-4</c:v>
                </c:pt>
                <c:pt idx="20652" formatCode="General">
                  <c:v>7.7758000000000005E-4</c:v>
                </c:pt>
                <c:pt idx="20653" formatCode="General">
                  <c:v>7.7761099999999999E-4</c:v>
                </c:pt>
                <c:pt idx="20654" formatCode="General">
                  <c:v>7.7764499999999999E-4</c:v>
                </c:pt>
                <c:pt idx="20655" formatCode="General">
                  <c:v>7.7768399999999995E-4</c:v>
                </c:pt>
                <c:pt idx="20656" formatCode="General">
                  <c:v>7.7772200000000001E-4</c:v>
                </c:pt>
                <c:pt idx="20657" formatCode="General">
                  <c:v>7.7775999999999995E-4</c:v>
                </c:pt>
                <c:pt idx="20658" formatCode="General">
                  <c:v>7.7779800000000001E-4</c:v>
                </c:pt>
                <c:pt idx="20659" formatCode="General">
                  <c:v>7.7783699999999997E-4</c:v>
                </c:pt>
                <c:pt idx="20660" formatCode="General">
                  <c:v>7.7787500000000003E-4</c:v>
                </c:pt>
                <c:pt idx="20661" formatCode="General">
                  <c:v>7.7791299999999998E-4</c:v>
                </c:pt>
                <c:pt idx="20662" formatCode="General">
                  <c:v>7.7794500000000005E-4</c:v>
                </c:pt>
                <c:pt idx="20663" formatCode="General">
                  <c:v>7.7798400000000001E-4</c:v>
                </c:pt>
                <c:pt idx="20664" formatCode="General">
                  <c:v>7.7802199999999996E-4</c:v>
                </c:pt>
                <c:pt idx="20665" formatCode="General">
                  <c:v>7.7806000000000001E-4</c:v>
                </c:pt>
                <c:pt idx="20666" formatCode="General">
                  <c:v>7.7809899999999998E-4</c:v>
                </c:pt>
                <c:pt idx="20667" formatCode="General">
                  <c:v>7.7813700000000003E-4</c:v>
                </c:pt>
                <c:pt idx="20668" formatCode="General">
                  <c:v>7.7817499999999998E-4</c:v>
                </c:pt>
                <c:pt idx="20669" formatCode="General">
                  <c:v>7.7821400000000005E-4</c:v>
                </c:pt>
                <c:pt idx="20670" formatCode="General">
                  <c:v>7.78252E-4</c:v>
                </c:pt>
                <c:pt idx="20671" formatCode="General">
                  <c:v>7.7828999999999995E-4</c:v>
                </c:pt>
                <c:pt idx="20672" formatCode="General">
                  <c:v>7.7834099999999999E-4</c:v>
                </c:pt>
                <c:pt idx="20673" formatCode="General">
                  <c:v>7.7838899999999999E-4</c:v>
                </c:pt>
                <c:pt idx="20674" formatCode="General">
                  <c:v>7.7843699999999999E-4</c:v>
                </c:pt>
                <c:pt idx="20675" formatCode="General">
                  <c:v>7.7848499999999998E-4</c:v>
                </c:pt>
                <c:pt idx="20676" formatCode="General">
                  <c:v>7.7853299999999998E-4</c:v>
                </c:pt>
                <c:pt idx="20677" formatCode="General">
                  <c:v>7.7859700000000001E-4</c:v>
                </c:pt>
                <c:pt idx="20678" formatCode="General">
                  <c:v>7.7866100000000004E-4</c:v>
                </c:pt>
                <c:pt idx="20679" formatCode="General">
                  <c:v>7.7872399999999995E-4</c:v>
                </c:pt>
                <c:pt idx="20680" formatCode="General">
                  <c:v>7.7878799999999998E-4</c:v>
                </c:pt>
                <c:pt idx="20681" formatCode="General">
                  <c:v>7.7885200000000002E-4</c:v>
                </c:pt>
                <c:pt idx="20682" formatCode="General">
                  <c:v>7.7892900000000004E-4</c:v>
                </c:pt>
                <c:pt idx="20683" formatCode="General">
                  <c:v>7.7900500000000004E-4</c:v>
                </c:pt>
                <c:pt idx="20684" formatCode="General">
                  <c:v>7.7908199999999995E-4</c:v>
                </c:pt>
                <c:pt idx="20685" formatCode="General">
                  <c:v>7.7915899999999997E-4</c:v>
                </c:pt>
                <c:pt idx="20686" formatCode="General">
                  <c:v>7.7923499999999998E-4</c:v>
                </c:pt>
                <c:pt idx="20687" formatCode="General">
                  <c:v>7.79312E-4</c:v>
                </c:pt>
                <c:pt idx="20688" formatCode="General">
                  <c:v>7.79388E-4</c:v>
                </c:pt>
                <c:pt idx="20689" formatCode="General">
                  <c:v>7.7949300000000003E-4</c:v>
                </c:pt>
                <c:pt idx="20690" formatCode="General">
                  <c:v>7.7957700000000005E-4</c:v>
                </c:pt>
                <c:pt idx="20691" formatCode="General">
                  <c:v>7.7968899999999997E-4</c:v>
                </c:pt>
                <c:pt idx="20692" formatCode="General">
                  <c:v>7.7979999999999998E-4</c:v>
                </c:pt>
                <c:pt idx="20693" formatCode="General">
                  <c:v>7.7991200000000001E-4</c:v>
                </c:pt>
                <c:pt idx="20694" formatCode="General">
                  <c:v>7.8002400000000004E-4</c:v>
                </c:pt>
                <c:pt idx="20695" formatCode="General">
                  <c:v>7.8013599999999996E-4</c:v>
                </c:pt>
                <c:pt idx="20696" formatCode="General">
                  <c:v>7.8024699999999997E-4</c:v>
                </c:pt>
                <c:pt idx="20697" formatCode="General">
                  <c:v>7.80359E-4</c:v>
                </c:pt>
                <c:pt idx="20698" formatCode="General">
                  <c:v>7.8047900000000005E-4</c:v>
                </c:pt>
                <c:pt idx="20699" formatCode="General">
                  <c:v>7.8059899999999998E-4</c:v>
                </c:pt>
                <c:pt idx="20700" formatCode="General">
                  <c:v>7.8067800000000004E-4</c:v>
                </c:pt>
                <c:pt idx="20701" formatCode="General">
                  <c:v>7.8083799999999995E-4</c:v>
                </c:pt>
                <c:pt idx="20702" formatCode="General">
                  <c:v>7.8099799999999998E-4</c:v>
                </c:pt>
                <c:pt idx="20703" formatCode="General">
                  <c:v>7.8115699999999999E-4</c:v>
                </c:pt>
                <c:pt idx="20704" formatCode="General">
                  <c:v>7.8131700000000001E-4</c:v>
                </c:pt>
                <c:pt idx="20705" formatCode="General">
                  <c:v>7.8147700000000004E-4</c:v>
                </c:pt>
                <c:pt idx="20706" formatCode="General">
                  <c:v>7.8163600000000005E-4</c:v>
                </c:pt>
                <c:pt idx="20707" formatCode="General">
                  <c:v>7.8176799999999996E-4</c:v>
                </c:pt>
                <c:pt idx="20708" formatCode="General">
                  <c:v>7.8189999999999998E-4</c:v>
                </c:pt>
                <c:pt idx="20709" formatCode="General">
                  <c:v>7.8203099999999998E-4</c:v>
                </c:pt>
                <c:pt idx="20710" formatCode="General">
                  <c:v>7.82163E-4</c:v>
                </c:pt>
                <c:pt idx="20711" formatCode="General">
                  <c:v>7.8229500000000002E-4</c:v>
                </c:pt>
                <c:pt idx="20712" formatCode="General">
                  <c:v>7.8242700000000004E-4</c:v>
                </c:pt>
                <c:pt idx="20713" formatCode="General">
                  <c:v>7.8249199999999997E-4</c:v>
                </c:pt>
                <c:pt idx="20714" formatCode="General">
                  <c:v>7.8259100000000002E-4</c:v>
                </c:pt>
                <c:pt idx="20715" formatCode="General">
                  <c:v>7.8265699999999997E-4</c:v>
                </c:pt>
                <c:pt idx="20716" formatCode="General">
                  <c:v>7.8273500000000001E-4</c:v>
                </c:pt>
                <c:pt idx="20717" formatCode="General">
                  <c:v>7.8280400000000001E-4</c:v>
                </c:pt>
                <c:pt idx="20718" formatCode="General">
                  <c:v>7.8284899999999996E-4</c:v>
                </c:pt>
                <c:pt idx="20719" formatCode="General">
                  <c:v>7.8289500000000003E-4</c:v>
                </c:pt>
                <c:pt idx="20720" formatCode="General">
                  <c:v>7.8293999999999998E-4</c:v>
                </c:pt>
                <c:pt idx="20721" formatCode="General">
                  <c:v>7.8297399999999997E-4</c:v>
                </c:pt>
                <c:pt idx="20722" formatCode="General">
                  <c:v>7.8300799999999997E-4</c:v>
                </c:pt>
                <c:pt idx="20723" formatCode="General">
                  <c:v>7.8304199999999996E-4</c:v>
                </c:pt>
                <c:pt idx="20724" formatCode="General">
                  <c:v>7.8307599999999995E-4</c:v>
                </c:pt>
                <c:pt idx="20725" formatCode="General">
                  <c:v>7.8310999999999995E-4</c:v>
                </c:pt>
                <c:pt idx="20726" formatCode="General">
                  <c:v>7.8314499999999996E-4</c:v>
                </c:pt>
                <c:pt idx="20727" formatCode="General">
                  <c:v>7.8317899999999995E-4</c:v>
                </c:pt>
                <c:pt idx="20728" formatCode="General">
                  <c:v>7.8320099999999997E-4</c:v>
                </c:pt>
                <c:pt idx="20729" formatCode="General">
                  <c:v>7.8322400000000001E-4</c:v>
                </c:pt>
                <c:pt idx="20730" formatCode="General">
                  <c:v>7.8324700000000004E-4</c:v>
                </c:pt>
                <c:pt idx="20731" formatCode="General">
                  <c:v>7.8326999999999997E-4</c:v>
                </c:pt>
                <c:pt idx="20732" formatCode="General">
                  <c:v>7.8329199999999999E-4</c:v>
                </c:pt>
                <c:pt idx="20733" formatCode="General">
                  <c:v>7.8331500000000003E-4</c:v>
                </c:pt>
                <c:pt idx="20734" formatCode="General">
                  <c:v>7.8333799999999996E-4</c:v>
                </c:pt>
                <c:pt idx="20735" formatCode="General">
                  <c:v>7.83361E-4</c:v>
                </c:pt>
                <c:pt idx="20736" formatCode="General">
                  <c:v>7.8338300000000002E-4</c:v>
                </c:pt>
                <c:pt idx="20737" formatCode="General">
                  <c:v>7.8340599999999995E-4</c:v>
                </c:pt>
                <c:pt idx="20738" formatCode="General">
                  <c:v>7.8343E-4</c:v>
                </c:pt>
                <c:pt idx="20739" formatCode="General">
                  <c:v>7.8345400000000005E-4</c:v>
                </c:pt>
                <c:pt idx="20740" formatCode="General">
                  <c:v>7.8347900000000001E-4</c:v>
                </c:pt>
                <c:pt idx="20741" formatCode="General">
                  <c:v>7.8350399999999997E-4</c:v>
                </c:pt>
                <c:pt idx="20742" formatCode="General">
                  <c:v>7.8352800000000002E-4</c:v>
                </c:pt>
                <c:pt idx="20743" formatCode="General">
                  <c:v>7.8355299999999998E-4</c:v>
                </c:pt>
                <c:pt idx="20744" formatCode="General">
                  <c:v>7.8357800000000005E-4</c:v>
                </c:pt>
                <c:pt idx="20745" formatCode="General">
                  <c:v>7.83602E-4</c:v>
                </c:pt>
                <c:pt idx="20746" formatCode="General">
                  <c:v>7.8362699999999996E-4</c:v>
                </c:pt>
                <c:pt idx="20747" formatCode="General">
                  <c:v>7.8365200000000002E-4</c:v>
                </c:pt>
                <c:pt idx="20748" formatCode="General">
                  <c:v>7.8367599999999997E-4</c:v>
                </c:pt>
                <c:pt idx="20749" formatCode="General">
                  <c:v>7.8370100000000004E-4</c:v>
                </c:pt>
                <c:pt idx="20750" formatCode="General">
                  <c:v>7.83726E-4</c:v>
                </c:pt>
                <c:pt idx="20751" formatCode="General">
                  <c:v>7.8375000000000005E-4</c:v>
                </c:pt>
                <c:pt idx="20752" formatCode="General">
                  <c:v>7.8377500000000001E-4</c:v>
                </c:pt>
                <c:pt idx="20753" formatCode="General">
                  <c:v>7.8379999999999997E-4</c:v>
                </c:pt>
                <c:pt idx="20754" formatCode="General">
                  <c:v>7.8382699999999996E-4</c:v>
                </c:pt>
                <c:pt idx="20755" formatCode="General">
                  <c:v>7.8385800000000002E-4</c:v>
                </c:pt>
                <c:pt idx="20756" formatCode="General">
                  <c:v>7.8388899999999996E-4</c:v>
                </c:pt>
                <c:pt idx="20757" formatCode="General">
                  <c:v>7.8392000000000002E-4</c:v>
                </c:pt>
                <c:pt idx="20758" formatCode="General">
                  <c:v>7.8395099999999996E-4</c:v>
                </c:pt>
                <c:pt idx="20759" formatCode="General">
                  <c:v>7.8399700000000004E-4</c:v>
                </c:pt>
                <c:pt idx="20760" formatCode="General">
                  <c:v>7.84043E-4</c:v>
                </c:pt>
                <c:pt idx="20761" formatCode="General">
                  <c:v>7.8409599999999997E-4</c:v>
                </c:pt>
                <c:pt idx="20762" formatCode="General">
                  <c:v>7.8418800000000001E-4</c:v>
                </c:pt>
                <c:pt idx="20763" formatCode="General">
                  <c:v>7.8428099999999995E-4</c:v>
                </c:pt>
                <c:pt idx="20764" formatCode="General">
                  <c:v>7.8434999999999996E-4</c:v>
                </c:pt>
                <c:pt idx="20765" formatCode="General">
                  <c:v>7.8441000000000003E-4</c:v>
                </c:pt>
                <c:pt idx="20766" formatCode="General">
                  <c:v>7.8445800000000003E-4</c:v>
                </c:pt>
                <c:pt idx="20767" formatCode="General">
                  <c:v>7.8450700000000004E-4</c:v>
                </c:pt>
                <c:pt idx="20768" formatCode="General">
                  <c:v>7.8454600000000001E-4</c:v>
                </c:pt>
                <c:pt idx="20769" formatCode="General">
                  <c:v>7.8459500000000002E-4</c:v>
                </c:pt>
                <c:pt idx="20770" formatCode="General">
                  <c:v>7.8463299999999997E-4</c:v>
                </c:pt>
                <c:pt idx="20771" formatCode="General">
                  <c:v>7.8467700000000001E-4</c:v>
                </c:pt>
                <c:pt idx="20772" formatCode="General">
                  <c:v>7.8470000000000005E-4</c:v>
                </c:pt>
                <c:pt idx="20773" formatCode="General">
                  <c:v>7.8474299999999996E-4</c:v>
                </c:pt>
                <c:pt idx="20774" formatCode="General">
                  <c:v>7.8477899999999999E-4</c:v>
                </c:pt>
                <c:pt idx="20775" formatCode="General">
                  <c:v>7.8481799999999995E-4</c:v>
                </c:pt>
                <c:pt idx="20776" formatCode="General">
                  <c:v>7.8485000000000002E-4</c:v>
                </c:pt>
                <c:pt idx="20777" formatCode="General">
                  <c:v>7.8488899999999999E-4</c:v>
                </c:pt>
                <c:pt idx="20778" formatCode="General">
                  <c:v>7.8493699999999998E-4</c:v>
                </c:pt>
                <c:pt idx="20779" formatCode="General">
                  <c:v>7.8498100000000003E-4</c:v>
                </c:pt>
                <c:pt idx="20780" formatCode="General">
                  <c:v>7.8503500000000001E-4</c:v>
                </c:pt>
                <c:pt idx="20781" formatCode="General">
                  <c:v>7.8509999999999995E-4</c:v>
                </c:pt>
                <c:pt idx="20782" formatCode="General">
                  <c:v>7.8519099999999997E-4</c:v>
                </c:pt>
                <c:pt idx="20783" formatCode="General">
                  <c:v>7.8529499999999998E-4</c:v>
                </c:pt>
                <c:pt idx="20784" formatCode="General">
                  <c:v>7.8534999999999998E-4</c:v>
                </c:pt>
                <c:pt idx="20785" formatCode="General">
                  <c:v>7.8540000000000001E-4</c:v>
                </c:pt>
                <c:pt idx="20786" formatCode="General">
                  <c:v>7.8543799999999996E-4</c:v>
                </c:pt>
                <c:pt idx="20787" formatCode="General">
                  <c:v>7.8547600000000001E-4</c:v>
                </c:pt>
                <c:pt idx="20788" formatCode="General">
                  <c:v>7.8551399999999996E-4</c:v>
                </c:pt>
                <c:pt idx="20789" formatCode="General">
                  <c:v>7.8554799999999995E-4</c:v>
                </c:pt>
                <c:pt idx="20790" formatCode="General">
                  <c:v>7.8558199999999995E-4</c:v>
                </c:pt>
                <c:pt idx="20791" formatCode="General">
                  <c:v>7.8560700000000002E-4</c:v>
                </c:pt>
                <c:pt idx="20792" formatCode="General">
                  <c:v>7.8563299999999999E-4</c:v>
                </c:pt>
                <c:pt idx="20793" formatCode="General">
                  <c:v>7.8565799999999995E-4</c:v>
                </c:pt>
                <c:pt idx="20794" formatCode="General">
                  <c:v>7.8568400000000004E-4</c:v>
                </c:pt>
                <c:pt idx="20795" formatCode="General">
                  <c:v>7.85709E-4</c:v>
                </c:pt>
                <c:pt idx="20796" formatCode="General">
                  <c:v>7.8573399999999996E-4</c:v>
                </c:pt>
                <c:pt idx="20797" formatCode="General">
                  <c:v>7.8576000000000004E-4</c:v>
                </c:pt>
                <c:pt idx="20798" formatCode="General">
                  <c:v>7.85785E-4</c:v>
                </c:pt>
                <c:pt idx="20799" formatCode="General">
                  <c:v>7.8580800000000004E-4</c:v>
                </c:pt>
                <c:pt idx="20800" formatCode="General">
                  <c:v>7.8583199999999998E-4</c:v>
                </c:pt>
                <c:pt idx="20801" formatCode="General">
                  <c:v>7.8585500000000002E-4</c:v>
                </c:pt>
                <c:pt idx="20802" formatCode="General">
                  <c:v>7.8587800000000005E-4</c:v>
                </c:pt>
                <c:pt idx="20803" formatCode="General">
                  <c:v>7.8590099999999998E-4</c:v>
                </c:pt>
                <c:pt idx="20804" formatCode="General">
                  <c:v>7.8592400000000002E-4</c:v>
                </c:pt>
                <c:pt idx="20805" formatCode="General">
                  <c:v>7.8594699999999995E-4</c:v>
                </c:pt>
                <c:pt idx="20806" formatCode="General">
                  <c:v>7.8596999999999998E-4</c:v>
                </c:pt>
                <c:pt idx="20807" formatCode="General">
                  <c:v>7.8599300000000002E-4</c:v>
                </c:pt>
                <c:pt idx="20808" formatCode="General">
                  <c:v>7.8601699999999997E-4</c:v>
                </c:pt>
                <c:pt idx="20809" formatCode="General">
                  <c:v>7.8604E-4</c:v>
                </c:pt>
                <c:pt idx="20810" formatCode="General">
                  <c:v>7.8606300000000004E-4</c:v>
                </c:pt>
                <c:pt idx="20811" formatCode="General">
                  <c:v>7.8608599999999997E-4</c:v>
                </c:pt>
                <c:pt idx="20812" formatCode="General">
                  <c:v>7.86109E-4</c:v>
                </c:pt>
                <c:pt idx="20813" formatCode="General">
                  <c:v>7.8613200000000004E-4</c:v>
                </c:pt>
                <c:pt idx="20814" formatCode="General">
                  <c:v>7.8615499999999997E-4</c:v>
                </c:pt>
                <c:pt idx="20815" formatCode="General">
                  <c:v>7.8617800000000001E-4</c:v>
                </c:pt>
                <c:pt idx="20816" formatCode="General">
                  <c:v>7.8620199999999995E-4</c:v>
                </c:pt>
                <c:pt idx="20817" formatCode="General">
                  <c:v>7.8622499999999999E-4</c:v>
                </c:pt>
                <c:pt idx="20818" formatCode="General">
                  <c:v>7.8624800000000002E-4</c:v>
                </c:pt>
                <c:pt idx="20819" formatCode="General">
                  <c:v>7.8627899999999997E-4</c:v>
                </c:pt>
                <c:pt idx="20820" formatCode="General">
                  <c:v>7.8631299999999996E-4</c:v>
                </c:pt>
                <c:pt idx="20821" formatCode="General">
                  <c:v>7.8634799999999997E-4</c:v>
                </c:pt>
                <c:pt idx="20822" formatCode="General">
                  <c:v>7.8638299999999998E-4</c:v>
                </c:pt>
                <c:pt idx="20823" formatCode="General">
                  <c:v>7.8641699999999998E-4</c:v>
                </c:pt>
                <c:pt idx="20824" formatCode="General">
                  <c:v>7.8645199999999998E-4</c:v>
                </c:pt>
                <c:pt idx="20825" formatCode="General">
                  <c:v>7.8648699999999999E-4</c:v>
                </c:pt>
                <c:pt idx="20826" formatCode="General">
                  <c:v>7.8653299999999996E-4</c:v>
                </c:pt>
                <c:pt idx="20827" formatCode="General">
                  <c:v>7.8657900000000003E-4</c:v>
                </c:pt>
                <c:pt idx="20828" formatCode="General">
                  <c:v>7.8662600000000001E-4</c:v>
                </c:pt>
                <c:pt idx="20829" formatCode="General">
                  <c:v>7.8667199999999998E-4</c:v>
                </c:pt>
                <c:pt idx="20830" formatCode="General">
                  <c:v>7.8674099999999998E-4</c:v>
                </c:pt>
                <c:pt idx="20831" formatCode="General">
                  <c:v>7.86811E-4</c:v>
                </c:pt>
                <c:pt idx="20832" formatCode="General">
                  <c:v>7.8688E-4</c:v>
                </c:pt>
                <c:pt idx="20833" formatCode="General">
                  <c:v>7.8697200000000004E-4</c:v>
                </c:pt>
                <c:pt idx="20834" formatCode="General">
                  <c:v>7.8706299999999996E-4</c:v>
                </c:pt>
                <c:pt idx="20835" formatCode="General">
                  <c:v>7.8710599999999998E-4</c:v>
                </c:pt>
                <c:pt idx="20836" formatCode="General">
                  <c:v>7.87238E-4</c:v>
                </c:pt>
                <c:pt idx="20837" formatCode="General">
                  <c:v>7.8737000000000002E-4</c:v>
                </c:pt>
                <c:pt idx="20838" formatCode="General">
                  <c:v>7.8750100000000002E-4</c:v>
                </c:pt>
                <c:pt idx="20839" formatCode="General">
                  <c:v>7.8763300000000004E-4</c:v>
                </c:pt>
                <c:pt idx="20840" formatCode="General">
                  <c:v>7.8772E-4</c:v>
                </c:pt>
                <c:pt idx="20841" formatCode="General">
                  <c:v>7.8781399999999996E-4</c:v>
                </c:pt>
                <c:pt idx="20842" formatCode="General">
                  <c:v>7.8790800000000003E-4</c:v>
                </c:pt>
                <c:pt idx="20843" formatCode="General">
                  <c:v>7.8800199999999999E-4</c:v>
                </c:pt>
                <c:pt idx="20844" formatCode="General">
                  <c:v>7.8809599999999996E-4</c:v>
                </c:pt>
                <c:pt idx="20845" formatCode="General">
                  <c:v>7.8819000000000003E-4</c:v>
                </c:pt>
                <c:pt idx="20846" formatCode="General">
                  <c:v>7.8826000000000005E-4</c:v>
                </c:pt>
                <c:pt idx="20847" formatCode="General">
                  <c:v>7.8833099999999997E-4</c:v>
                </c:pt>
                <c:pt idx="20848" formatCode="General">
                  <c:v>7.8840099999999999E-4</c:v>
                </c:pt>
                <c:pt idx="20849" formatCode="General">
                  <c:v>7.8847200000000002E-4</c:v>
                </c:pt>
                <c:pt idx="20850" formatCode="General">
                  <c:v>7.8852800000000004E-4</c:v>
                </c:pt>
                <c:pt idx="20851" formatCode="General">
                  <c:v>7.8858400000000005E-4</c:v>
                </c:pt>
                <c:pt idx="20852" formatCode="General">
                  <c:v>7.8864099999999997E-4</c:v>
                </c:pt>
                <c:pt idx="20853" formatCode="General">
                  <c:v>7.8869699999999999E-4</c:v>
                </c:pt>
                <c:pt idx="20854" formatCode="General">
                  <c:v>7.8873400000000003E-4</c:v>
                </c:pt>
                <c:pt idx="20855" formatCode="General">
                  <c:v>7.8877199999999998E-4</c:v>
                </c:pt>
                <c:pt idx="20856" formatCode="General">
                  <c:v>7.8881000000000003E-4</c:v>
                </c:pt>
                <c:pt idx="20857" formatCode="General">
                  <c:v>7.8884699999999996E-4</c:v>
                </c:pt>
                <c:pt idx="20858" formatCode="General">
                  <c:v>7.8888500000000002E-4</c:v>
                </c:pt>
                <c:pt idx="20859" formatCode="General">
                  <c:v>7.8892199999999995E-4</c:v>
                </c:pt>
                <c:pt idx="20860" formatCode="General">
                  <c:v>7.8896000000000001E-4</c:v>
                </c:pt>
                <c:pt idx="20861" formatCode="General">
                  <c:v>7.8898800000000002E-4</c:v>
                </c:pt>
                <c:pt idx="20862" formatCode="General">
                  <c:v>7.8901600000000002E-4</c:v>
                </c:pt>
                <c:pt idx="20863" formatCode="General">
                  <c:v>7.8904400000000003E-4</c:v>
                </c:pt>
                <c:pt idx="20864" formatCode="General">
                  <c:v>7.8907200000000004E-4</c:v>
                </c:pt>
                <c:pt idx="20865" formatCode="General">
                  <c:v>7.8909599999999998E-4</c:v>
                </c:pt>
                <c:pt idx="20866" formatCode="General">
                  <c:v>7.8911900000000002E-4</c:v>
                </c:pt>
                <c:pt idx="20867" formatCode="General">
                  <c:v>7.8914299999999996E-4</c:v>
                </c:pt>
                <c:pt idx="20868" formatCode="General">
                  <c:v>7.89166E-4</c:v>
                </c:pt>
                <c:pt idx="20869" formatCode="General">
                  <c:v>7.8919000000000005E-4</c:v>
                </c:pt>
                <c:pt idx="20870" formatCode="General">
                  <c:v>7.8921299999999998E-4</c:v>
                </c:pt>
                <c:pt idx="20871" formatCode="General">
                  <c:v>7.8923700000000003E-4</c:v>
                </c:pt>
                <c:pt idx="20872" formatCode="General">
                  <c:v>7.8925999999999996E-4</c:v>
                </c:pt>
                <c:pt idx="20873" formatCode="General">
                  <c:v>7.8928400000000001E-4</c:v>
                </c:pt>
                <c:pt idx="20874" formatCode="General">
                  <c:v>7.8930700000000005E-4</c:v>
                </c:pt>
                <c:pt idx="20875" formatCode="General">
                  <c:v>7.89331E-4</c:v>
                </c:pt>
                <c:pt idx="20876" formatCode="General">
                  <c:v>7.8935400000000003E-4</c:v>
                </c:pt>
                <c:pt idx="20877" formatCode="General">
                  <c:v>7.8937799999999998E-4</c:v>
                </c:pt>
                <c:pt idx="20878" formatCode="General">
                  <c:v>7.8940100000000001E-4</c:v>
                </c:pt>
                <c:pt idx="20879" formatCode="General">
                  <c:v>7.8942499999999996E-4</c:v>
                </c:pt>
                <c:pt idx="20880" formatCode="General">
                  <c:v>7.8944799999999999E-4</c:v>
                </c:pt>
                <c:pt idx="20881" formatCode="General">
                  <c:v>7.8946699999999997E-4</c:v>
                </c:pt>
                <c:pt idx="20882" formatCode="General">
                  <c:v>7.8948600000000005E-4</c:v>
                </c:pt>
                <c:pt idx="20883" formatCode="General">
                  <c:v>7.8950400000000001E-4</c:v>
                </c:pt>
                <c:pt idx="20884" formatCode="General">
                  <c:v>7.8952299999999998E-4</c:v>
                </c:pt>
                <c:pt idx="20885" formatCode="General">
                  <c:v>7.8954199999999996E-4</c:v>
                </c:pt>
                <c:pt idx="20886" formatCode="General">
                  <c:v>7.8956100000000004E-4</c:v>
                </c:pt>
                <c:pt idx="20887" formatCode="General">
                  <c:v>7.89579E-4</c:v>
                </c:pt>
                <c:pt idx="20888" formatCode="General">
                  <c:v>7.8959799999999997E-4</c:v>
                </c:pt>
                <c:pt idx="20889" formatCode="General">
                  <c:v>7.8962599999999998E-4</c:v>
                </c:pt>
                <c:pt idx="20890" formatCode="General">
                  <c:v>7.89655E-4</c:v>
                </c:pt>
                <c:pt idx="20891" formatCode="General">
                  <c:v>7.8968300000000001E-4</c:v>
                </c:pt>
                <c:pt idx="20892" formatCode="General">
                  <c:v>7.8971100000000002E-4</c:v>
                </c:pt>
                <c:pt idx="20893" formatCode="General">
                  <c:v>7.8973900000000002E-4</c:v>
                </c:pt>
                <c:pt idx="20894" formatCode="General">
                  <c:v>7.8976199999999995E-4</c:v>
                </c:pt>
                <c:pt idx="20895" formatCode="General">
                  <c:v>7.8978800000000004E-4</c:v>
                </c:pt>
                <c:pt idx="20896" formatCode="General">
                  <c:v>7.8981400000000001E-4</c:v>
                </c:pt>
                <c:pt idx="20897" formatCode="General">
                  <c:v>7.8983999999999999E-4</c:v>
                </c:pt>
                <c:pt idx="20898" formatCode="General">
                  <c:v>7.8986699999999998E-4</c:v>
                </c:pt>
                <c:pt idx="20899" formatCode="General">
                  <c:v>7.8989299999999995E-4</c:v>
                </c:pt>
                <c:pt idx="20900" formatCode="General">
                  <c:v>7.8991900000000004E-4</c:v>
                </c:pt>
                <c:pt idx="20901" formatCode="General">
                  <c:v>7.8994600000000003E-4</c:v>
                </c:pt>
                <c:pt idx="20902" formatCode="General">
                  <c:v>7.8997900000000001E-4</c:v>
                </c:pt>
                <c:pt idx="20903" formatCode="General">
                  <c:v>7.9000999999999995E-4</c:v>
                </c:pt>
                <c:pt idx="20904" formatCode="General">
                  <c:v>7.9005199999999996E-4</c:v>
                </c:pt>
                <c:pt idx="20905" formatCode="General">
                  <c:v>7.9009299999999996E-4</c:v>
                </c:pt>
                <c:pt idx="20906" formatCode="General">
                  <c:v>7.9014099999999996E-4</c:v>
                </c:pt>
                <c:pt idx="20907" formatCode="General">
                  <c:v>7.9020900000000005E-4</c:v>
                </c:pt>
                <c:pt idx="20908" formatCode="General">
                  <c:v>7.90364E-4</c:v>
                </c:pt>
                <c:pt idx="20909" formatCode="General">
                  <c:v>7.9043099999999997E-4</c:v>
                </c:pt>
                <c:pt idx="20910" formatCode="General">
                  <c:v>7.9048900000000001E-4</c:v>
                </c:pt>
                <c:pt idx="20911" formatCode="General">
                  <c:v>7.9053900000000004E-4</c:v>
                </c:pt>
                <c:pt idx="20912" formatCode="General">
                  <c:v>7.9058399999999999E-4</c:v>
                </c:pt>
                <c:pt idx="20913" formatCode="General">
                  <c:v>7.9063199999999999E-4</c:v>
                </c:pt>
                <c:pt idx="20914" formatCode="General">
                  <c:v>7.9067099999999995E-4</c:v>
                </c:pt>
                <c:pt idx="20915" formatCode="General">
                  <c:v>7.9071600000000001E-4</c:v>
                </c:pt>
                <c:pt idx="20916" formatCode="General">
                  <c:v>7.9074799999999997E-4</c:v>
                </c:pt>
                <c:pt idx="20917" formatCode="General">
                  <c:v>7.9079499999999995E-4</c:v>
                </c:pt>
                <c:pt idx="20918" formatCode="General">
                  <c:v>7.9080000000000003E-4</c:v>
                </c:pt>
                <c:pt idx="20919" formatCode="General">
                  <c:v>7.90846E-4</c:v>
                </c:pt>
                <c:pt idx="20920" formatCode="General">
                  <c:v>7.9088400000000005E-4</c:v>
                </c:pt>
                <c:pt idx="20921" formatCode="General">
                  <c:v>7.9091999999999997E-4</c:v>
                </c:pt>
                <c:pt idx="20922" formatCode="General">
                  <c:v>7.9095900000000004E-4</c:v>
                </c:pt>
                <c:pt idx="20923" formatCode="General">
                  <c:v>7.9100399999999999E-4</c:v>
                </c:pt>
                <c:pt idx="20924" formatCode="General">
                  <c:v>7.9104299999999995E-4</c:v>
                </c:pt>
                <c:pt idx="20925" formatCode="General">
                  <c:v>7.9108800000000001E-4</c:v>
                </c:pt>
                <c:pt idx="20926" formatCode="General">
                  <c:v>7.9114300000000001E-4</c:v>
                </c:pt>
                <c:pt idx="20927" formatCode="General">
                  <c:v>7.9120600000000003E-4</c:v>
                </c:pt>
                <c:pt idx="20928" formatCode="General">
                  <c:v>7.9129600000000003E-4</c:v>
                </c:pt>
                <c:pt idx="20929" formatCode="General">
                  <c:v>7.9140500000000002E-4</c:v>
                </c:pt>
                <c:pt idx="20930" formatCode="General">
                  <c:v>7.9145500000000004E-4</c:v>
                </c:pt>
                <c:pt idx="20931" formatCode="General">
                  <c:v>7.9150599999999998E-4</c:v>
                </c:pt>
                <c:pt idx="20932" formatCode="General">
                  <c:v>7.9154300000000002E-4</c:v>
                </c:pt>
                <c:pt idx="20933" formatCode="General">
                  <c:v>7.9157900000000005E-4</c:v>
                </c:pt>
                <c:pt idx="20934" formatCode="General">
                  <c:v>7.9161599999999998E-4</c:v>
                </c:pt>
                <c:pt idx="20935" formatCode="General">
                  <c:v>7.9165300000000002E-4</c:v>
                </c:pt>
                <c:pt idx="20936" formatCode="General">
                  <c:v>7.9168900000000004E-4</c:v>
                </c:pt>
                <c:pt idx="20937" formatCode="General">
                  <c:v>7.9171500000000002E-4</c:v>
                </c:pt>
                <c:pt idx="20938" formatCode="General">
                  <c:v>7.9174400000000004E-4</c:v>
                </c:pt>
                <c:pt idx="20939" formatCode="General">
                  <c:v>7.9177200000000005E-4</c:v>
                </c:pt>
                <c:pt idx="20940" formatCode="General">
                  <c:v>7.9179999999999995E-4</c:v>
                </c:pt>
                <c:pt idx="20941" formatCode="General">
                  <c:v>7.9182799999999995E-4</c:v>
                </c:pt>
                <c:pt idx="20942" formatCode="General">
                  <c:v>7.9185599999999996E-4</c:v>
                </c:pt>
                <c:pt idx="20943" formatCode="General">
                  <c:v>7.9188399999999997E-4</c:v>
                </c:pt>
                <c:pt idx="20944" formatCode="General">
                  <c:v>7.9191299999999999E-4</c:v>
                </c:pt>
                <c:pt idx="20945" formatCode="General">
                  <c:v>7.9193600000000003E-4</c:v>
                </c:pt>
                <c:pt idx="20946" formatCode="General">
                  <c:v>7.9196400000000004E-4</c:v>
                </c:pt>
                <c:pt idx="20947" formatCode="General">
                  <c:v>7.9199200000000004E-4</c:v>
                </c:pt>
                <c:pt idx="20948" formatCode="General">
                  <c:v>7.9201100000000002E-4</c:v>
                </c:pt>
                <c:pt idx="20949" formatCode="General">
                  <c:v>7.9202999999999999E-4</c:v>
                </c:pt>
                <c:pt idx="20950" formatCode="General">
                  <c:v>7.9204899999999996E-4</c:v>
                </c:pt>
                <c:pt idx="20951" formatCode="General">
                  <c:v>7.9206700000000003E-4</c:v>
                </c:pt>
                <c:pt idx="20952" formatCode="General">
                  <c:v>7.9208600000000001E-4</c:v>
                </c:pt>
                <c:pt idx="20953" formatCode="General">
                  <c:v>7.9210499999999998E-4</c:v>
                </c:pt>
                <c:pt idx="20954" formatCode="General">
                  <c:v>7.9212399999999995E-4</c:v>
                </c:pt>
                <c:pt idx="20955" formatCode="General">
                  <c:v>7.9214300000000004E-4</c:v>
                </c:pt>
                <c:pt idx="20956" formatCode="General">
                  <c:v>7.9216099999999999E-4</c:v>
                </c:pt>
                <c:pt idx="20957" formatCode="General">
                  <c:v>7.9217999999999997E-4</c:v>
                </c:pt>
                <c:pt idx="20958" formatCode="General">
                  <c:v>7.9219900000000005E-4</c:v>
                </c:pt>
                <c:pt idx="20959" formatCode="General">
                  <c:v>7.9221800000000002E-4</c:v>
                </c:pt>
                <c:pt idx="20960" formatCode="General">
                  <c:v>7.9223900000000003E-4</c:v>
                </c:pt>
                <c:pt idx="20961" formatCode="General">
                  <c:v>7.9226199999999996E-4</c:v>
                </c:pt>
                <c:pt idx="20962" formatCode="General">
                  <c:v>7.9228600000000001E-4</c:v>
                </c:pt>
                <c:pt idx="20963" formatCode="General">
                  <c:v>7.9230900000000005E-4</c:v>
                </c:pt>
                <c:pt idx="20964" formatCode="General">
                  <c:v>7.9233299999999999E-4</c:v>
                </c:pt>
                <c:pt idx="20965" formatCode="General">
                  <c:v>7.9235600000000003E-4</c:v>
                </c:pt>
                <c:pt idx="20966" formatCode="General">
                  <c:v>7.9237999999999997E-4</c:v>
                </c:pt>
                <c:pt idx="20967" formatCode="General">
                  <c:v>7.9240300000000001E-4</c:v>
                </c:pt>
                <c:pt idx="20968" formatCode="General">
                  <c:v>7.9242699999999995E-4</c:v>
                </c:pt>
                <c:pt idx="20969" formatCode="General">
                  <c:v>7.9244999999999999E-4</c:v>
                </c:pt>
                <c:pt idx="20970" formatCode="General">
                  <c:v>7.9247400000000004E-4</c:v>
                </c:pt>
                <c:pt idx="20971" formatCode="General">
                  <c:v>7.9249699999999997E-4</c:v>
                </c:pt>
                <c:pt idx="20972" formatCode="General">
                  <c:v>7.9252100000000002E-4</c:v>
                </c:pt>
                <c:pt idx="20973" formatCode="General">
                  <c:v>7.9254399999999995E-4</c:v>
                </c:pt>
                <c:pt idx="20974" formatCode="General">
                  <c:v>7.9257899999999996E-4</c:v>
                </c:pt>
                <c:pt idx="20975" formatCode="General">
                  <c:v>7.9261200000000005E-4</c:v>
                </c:pt>
                <c:pt idx="20976" formatCode="General">
                  <c:v>7.9263999999999995E-4</c:v>
                </c:pt>
                <c:pt idx="20977" formatCode="General">
                  <c:v>7.92678E-4</c:v>
                </c:pt>
                <c:pt idx="20978" formatCode="General">
                  <c:v>7.9271500000000004E-4</c:v>
                </c:pt>
                <c:pt idx="20979" formatCode="General">
                  <c:v>7.9275299999999999E-4</c:v>
                </c:pt>
                <c:pt idx="20980" formatCode="General">
                  <c:v>7.9279000000000003E-4</c:v>
                </c:pt>
                <c:pt idx="20981" formatCode="General">
                  <c:v>7.9282799999999998E-4</c:v>
                </c:pt>
                <c:pt idx="20982" formatCode="General">
                  <c:v>7.9286600000000004E-4</c:v>
                </c:pt>
                <c:pt idx="20983" formatCode="General">
                  <c:v>7.9292200000000005E-4</c:v>
                </c:pt>
                <c:pt idx="20984" formatCode="General">
                  <c:v>7.9297799999999996E-4</c:v>
                </c:pt>
                <c:pt idx="20985" formatCode="General">
                  <c:v>7.9303499999999999E-4</c:v>
                </c:pt>
                <c:pt idx="20986" formatCode="General">
                  <c:v>7.93091E-4</c:v>
                </c:pt>
                <c:pt idx="20987" formatCode="General">
                  <c:v>7.9314700000000001E-4</c:v>
                </c:pt>
                <c:pt idx="20988" formatCode="General">
                  <c:v>7.9320400000000004E-4</c:v>
                </c:pt>
                <c:pt idx="20989" formatCode="General">
                  <c:v>7.9327399999999995E-4</c:v>
                </c:pt>
                <c:pt idx="20990" formatCode="General">
                  <c:v>7.9334399999999997E-4</c:v>
                </c:pt>
                <c:pt idx="20991" formatCode="General">
                  <c:v>7.9339099999999995E-4</c:v>
                </c:pt>
                <c:pt idx="20992" formatCode="General">
                  <c:v>7.9348500000000002E-4</c:v>
                </c:pt>
                <c:pt idx="20993" formatCode="General">
                  <c:v>7.9357899999999999E-4</c:v>
                </c:pt>
                <c:pt idx="20994" formatCode="General">
                  <c:v>7.9367299999999995E-4</c:v>
                </c:pt>
                <c:pt idx="20995" formatCode="General">
                  <c:v>7.9376700000000002E-4</c:v>
                </c:pt>
                <c:pt idx="20996" formatCode="General">
                  <c:v>7.9386099999999998E-4</c:v>
                </c:pt>
                <c:pt idx="20997" formatCode="General">
                  <c:v>7.9395500000000005E-4</c:v>
                </c:pt>
                <c:pt idx="20998" formatCode="General">
                  <c:v>7.9408099999999998E-4</c:v>
                </c:pt>
                <c:pt idx="20999" formatCode="General">
                  <c:v>7.9420800000000002E-4</c:v>
                </c:pt>
                <c:pt idx="21000" formatCode="General">
                  <c:v>7.9433499999999996E-4</c:v>
                </c:pt>
                <c:pt idx="21001" formatCode="General">
                  <c:v>7.9446200000000001E-4</c:v>
                </c:pt>
                <c:pt idx="21002" formatCode="General">
                  <c:v>7.9458800000000004E-4</c:v>
                </c:pt>
                <c:pt idx="21003" formatCode="General">
                  <c:v>7.9471499999999998E-4</c:v>
                </c:pt>
                <c:pt idx="21004" formatCode="General">
                  <c:v>7.9488400000000004E-4</c:v>
                </c:pt>
                <c:pt idx="21005" formatCode="General">
                  <c:v>7.9505299999999999E-4</c:v>
                </c:pt>
                <c:pt idx="21006" formatCode="General">
                  <c:v>7.9522200000000005E-4</c:v>
                </c:pt>
                <c:pt idx="21007" formatCode="General">
                  <c:v>7.9536500000000003E-4</c:v>
                </c:pt>
                <c:pt idx="21008" formatCode="General">
                  <c:v>7.9553999999999996E-4</c:v>
                </c:pt>
                <c:pt idx="21009" formatCode="General">
                  <c:v>7.9570900000000002E-4</c:v>
                </c:pt>
                <c:pt idx="21010" formatCode="General">
                  <c:v>7.9587799999999997E-4</c:v>
                </c:pt>
                <c:pt idx="21011" formatCode="General">
                  <c:v>7.9604700000000003E-4</c:v>
                </c:pt>
                <c:pt idx="21012" formatCode="General">
                  <c:v>7.9621499999999997E-4</c:v>
                </c:pt>
                <c:pt idx="21013" formatCode="General">
                  <c:v>7.9634200000000001E-4</c:v>
                </c:pt>
                <c:pt idx="21014" formatCode="General">
                  <c:v>7.9646899999999995E-4</c:v>
                </c:pt>
                <c:pt idx="21015" formatCode="General">
                  <c:v>7.9659499999999999E-4</c:v>
                </c:pt>
                <c:pt idx="21016" formatCode="General">
                  <c:v>7.9672200000000003E-4</c:v>
                </c:pt>
                <c:pt idx="21017" formatCode="General">
                  <c:v>7.9684799999999996E-4</c:v>
                </c:pt>
                <c:pt idx="21018" formatCode="General">
                  <c:v>7.9697899999999996E-4</c:v>
                </c:pt>
                <c:pt idx="21019" formatCode="General">
                  <c:v>7.9706700000000004E-4</c:v>
                </c:pt>
                <c:pt idx="21020" formatCode="General">
                  <c:v>7.9715600000000004E-4</c:v>
                </c:pt>
                <c:pt idx="21021" formatCode="General">
                  <c:v>7.9724400000000001E-4</c:v>
                </c:pt>
                <c:pt idx="21022" formatCode="General">
                  <c:v>7.9733199999999999E-4</c:v>
                </c:pt>
                <c:pt idx="21023" formatCode="General">
                  <c:v>7.9742099999999998E-4</c:v>
                </c:pt>
                <c:pt idx="21024" formatCode="General">
                  <c:v>7.9750899999999996E-4</c:v>
                </c:pt>
                <c:pt idx="21025" formatCode="General">
                  <c:v>7.9757500000000002E-4</c:v>
                </c:pt>
                <c:pt idx="21026" formatCode="General">
                  <c:v>7.9763700000000002E-4</c:v>
                </c:pt>
                <c:pt idx="21027" formatCode="General">
                  <c:v>7.9769699999999999E-4</c:v>
                </c:pt>
                <c:pt idx="21028" formatCode="General">
                  <c:v>7.9775600000000005E-4</c:v>
                </c:pt>
                <c:pt idx="21029" formatCode="General">
                  <c:v>7.9781600000000002E-4</c:v>
                </c:pt>
                <c:pt idx="21030" formatCode="General">
                  <c:v>7.9787599999999999E-4</c:v>
                </c:pt>
                <c:pt idx="21031" formatCode="General">
                  <c:v>7.9791499999999995E-4</c:v>
                </c:pt>
                <c:pt idx="21032" formatCode="General">
                  <c:v>7.9795500000000004E-4</c:v>
                </c:pt>
                <c:pt idx="21033" formatCode="General">
                  <c:v>7.9799500000000002E-4</c:v>
                </c:pt>
                <c:pt idx="21034" formatCode="General">
                  <c:v>7.98035E-4</c:v>
                </c:pt>
                <c:pt idx="21035" formatCode="General">
                  <c:v>7.9807399999999996E-4</c:v>
                </c:pt>
                <c:pt idx="21036" formatCode="General">
                  <c:v>7.9811400000000005E-4</c:v>
                </c:pt>
                <c:pt idx="21037" formatCode="General">
                  <c:v>7.9814399999999998E-4</c:v>
                </c:pt>
                <c:pt idx="21038" formatCode="General">
                  <c:v>7.9817400000000002E-4</c:v>
                </c:pt>
                <c:pt idx="21039" formatCode="General">
                  <c:v>7.9820399999999995E-4</c:v>
                </c:pt>
                <c:pt idx="21040" formatCode="General">
                  <c:v>7.9823299999999997E-4</c:v>
                </c:pt>
                <c:pt idx="21041" formatCode="General">
                  <c:v>7.9826599999999995E-4</c:v>
                </c:pt>
                <c:pt idx="21042" formatCode="General">
                  <c:v>7.9828899999999999E-4</c:v>
                </c:pt>
                <c:pt idx="21043" formatCode="General">
                  <c:v>7.9831100000000001E-4</c:v>
                </c:pt>
                <c:pt idx="21044" formatCode="General">
                  <c:v>7.9833300000000003E-4</c:v>
                </c:pt>
                <c:pt idx="21045" formatCode="General">
                  <c:v>7.9835500000000005E-4</c:v>
                </c:pt>
                <c:pt idx="21046" formatCode="General">
                  <c:v>7.9837699999999996E-4</c:v>
                </c:pt>
                <c:pt idx="21047" formatCode="General">
                  <c:v>7.9839899999999998E-4</c:v>
                </c:pt>
                <c:pt idx="21048" formatCode="General">
                  <c:v>7.98421E-4</c:v>
                </c:pt>
                <c:pt idx="21049" formatCode="General">
                  <c:v>7.9844300000000003E-4</c:v>
                </c:pt>
                <c:pt idx="21050" formatCode="General">
                  <c:v>7.9846500000000005E-4</c:v>
                </c:pt>
                <c:pt idx="21051" formatCode="General">
                  <c:v>7.9848699999999996E-4</c:v>
                </c:pt>
                <c:pt idx="21052" formatCode="General">
                  <c:v>7.9850899999999998E-4</c:v>
                </c:pt>
                <c:pt idx="21053" formatCode="General">
                  <c:v>7.98531E-4</c:v>
                </c:pt>
                <c:pt idx="21054" formatCode="General">
                  <c:v>7.9855400000000004E-4</c:v>
                </c:pt>
                <c:pt idx="21055" formatCode="General">
                  <c:v>7.9857599999999995E-4</c:v>
                </c:pt>
                <c:pt idx="21056" formatCode="General">
                  <c:v>7.9859699999999996E-4</c:v>
                </c:pt>
                <c:pt idx="21057" formatCode="General">
                  <c:v>7.9861600000000004E-4</c:v>
                </c:pt>
                <c:pt idx="21058" formatCode="General">
                  <c:v>7.9863600000000003E-4</c:v>
                </c:pt>
                <c:pt idx="21059" formatCode="General">
                  <c:v>7.9865600000000002E-4</c:v>
                </c:pt>
                <c:pt idx="21060" formatCode="General">
                  <c:v>7.9867600000000001E-4</c:v>
                </c:pt>
                <c:pt idx="21061" formatCode="General">
                  <c:v>7.98696E-4</c:v>
                </c:pt>
                <c:pt idx="21062" formatCode="General">
                  <c:v>7.9871599999999999E-4</c:v>
                </c:pt>
                <c:pt idx="21063" formatCode="General">
                  <c:v>7.9873599999999998E-4</c:v>
                </c:pt>
                <c:pt idx="21064" formatCode="General">
                  <c:v>7.9875599999999997E-4</c:v>
                </c:pt>
                <c:pt idx="21065" formatCode="General">
                  <c:v>7.9877500000000005E-4</c:v>
                </c:pt>
                <c:pt idx="21066" formatCode="General">
                  <c:v>7.9879500000000004E-4</c:v>
                </c:pt>
                <c:pt idx="21067" formatCode="General">
                  <c:v>7.9881500000000003E-4</c:v>
                </c:pt>
                <c:pt idx="21068" formatCode="General">
                  <c:v>7.9883500000000002E-4</c:v>
                </c:pt>
                <c:pt idx="21069" formatCode="General">
                  <c:v>7.9885500000000001E-4</c:v>
                </c:pt>
                <c:pt idx="21070" formatCode="General">
                  <c:v>7.98875E-4</c:v>
                </c:pt>
                <c:pt idx="21071" formatCode="General">
                  <c:v>7.9889499999999999E-4</c:v>
                </c:pt>
                <c:pt idx="21072" formatCode="General">
                  <c:v>7.9891800000000002E-4</c:v>
                </c:pt>
                <c:pt idx="21073" formatCode="General">
                  <c:v>7.9894600000000003E-4</c:v>
                </c:pt>
                <c:pt idx="21074" formatCode="General">
                  <c:v>7.9897300000000002E-4</c:v>
                </c:pt>
                <c:pt idx="21075" formatCode="General">
                  <c:v>7.9900000000000001E-4</c:v>
                </c:pt>
                <c:pt idx="21076" formatCode="General">
                  <c:v>7.9902800000000002E-4</c:v>
                </c:pt>
                <c:pt idx="21077" formatCode="General">
                  <c:v>7.9905500000000001E-4</c:v>
                </c:pt>
                <c:pt idx="21078" formatCode="General">
                  <c:v>7.9908300000000002E-4</c:v>
                </c:pt>
                <c:pt idx="21079" formatCode="General">
                  <c:v>7.9911000000000001E-4</c:v>
                </c:pt>
                <c:pt idx="21080" formatCode="General">
                  <c:v>7.9914500000000002E-4</c:v>
                </c:pt>
                <c:pt idx="21081" formatCode="General">
                  <c:v>7.9917699999999998E-4</c:v>
                </c:pt>
                <c:pt idx="21082" formatCode="General">
                  <c:v>7.9920900000000005E-4</c:v>
                </c:pt>
                <c:pt idx="21083" formatCode="General">
                  <c:v>7.9925099999999995E-4</c:v>
                </c:pt>
                <c:pt idx="21084" formatCode="General">
                  <c:v>7.9929299999999997E-4</c:v>
                </c:pt>
                <c:pt idx="21085" formatCode="General">
                  <c:v>7.9934600000000004E-4</c:v>
                </c:pt>
                <c:pt idx="21086" formatCode="General">
                  <c:v>7.9941699999999997E-4</c:v>
                </c:pt>
                <c:pt idx="21087" formatCode="General">
                  <c:v>7.9957200000000002E-4</c:v>
                </c:pt>
                <c:pt idx="21088" formatCode="General">
                  <c:v>7.9964299999999995E-4</c:v>
                </c:pt>
                <c:pt idx="21089" formatCode="General">
                  <c:v>7.9969199999999996E-4</c:v>
                </c:pt>
                <c:pt idx="21090" formatCode="General">
                  <c:v>7.9973900000000005E-4</c:v>
                </c:pt>
                <c:pt idx="21091" formatCode="General">
                  <c:v>7.9976799999999996E-4</c:v>
                </c:pt>
                <c:pt idx="21092" formatCode="General">
                  <c:v>7.9981900000000001E-4</c:v>
                </c:pt>
                <c:pt idx="21093" formatCode="General">
                  <c:v>7.9985899999999999E-4</c:v>
                </c:pt>
                <c:pt idx="21094" formatCode="General">
                  <c:v>7.99901E-4</c:v>
                </c:pt>
                <c:pt idx="21095" formatCode="General">
                  <c:v>7.9994300000000001E-4</c:v>
                </c:pt>
                <c:pt idx="21096" formatCode="General">
                  <c:v>7.9998899999999997E-4</c:v>
                </c:pt>
                <c:pt idx="21097" formatCode="General">
                  <c:v>8.0000000000000004E-4</c:v>
                </c:pt>
                <c:pt idx="21098" formatCode="General">
                  <c:v>8.0003500000000005E-4</c:v>
                </c:pt>
                <c:pt idx="21099" formatCode="General">
                  <c:v>8.0008499999999997E-4</c:v>
                </c:pt>
                <c:pt idx="21100" formatCode="General">
                  <c:v>8.0013600000000001E-4</c:v>
                </c:pt>
                <c:pt idx="21101" formatCode="General">
                  <c:v>8.0017499999999997E-4</c:v>
                </c:pt>
                <c:pt idx="21102" formatCode="General">
                  <c:v>8.0022600000000002E-4</c:v>
                </c:pt>
                <c:pt idx="21103" formatCode="General">
                  <c:v>8.0026900000000005E-4</c:v>
                </c:pt>
                <c:pt idx="21104" formatCode="General">
                  <c:v>8.0031999999999998E-4</c:v>
                </c:pt>
                <c:pt idx="21105" formatCode="General">
                  <c:v>8.0038099999999997E-4</c:v>
                </c:pt>
                <c:pt idx="21106" formatCode="General">
                  <c:v>8.00452E-4</c:v>
                </c:pt>
                <c:pt idx="21107" formatCode="General">
                  <c:v>8.0060099999999996E-4</c:v>
                </c:pt>
                <c:pt idx="21108" formatCode="General">
                  <c:v>8.0065400000000004E-4</c:v>
                </c:pt>
                <c:pt idx="21109" formatCode="General">
                  <c:v>8.00707E-4</c:v>
                </c:pt>
                <c:pt idx="21110" formatCode="General">
                  <c:v>8.0075399999999998E-4</c:v>
                </c:pt>
                <c:pt idx="21111" formatCode="General">
                  <c:v>8.0079000000000001E-4</c:v>
                </c:pt>
                <c:pt idx="21112" formatCode="General">
                  <c:v>8.0082600000000003E-4</c:v>
                </c:pt>
                <c:pt idx="21113" formatCode="General">
                  <c:v>8.0086199999999995E-4</c:v>
                </c:pt>
                <c:pt idx="21114" formatCode="General">
                  <c:v>8.0089699999999996E-4</c:v>
                </c:pt>
                <c:pt idx="21115" formatCode="General">
                  <c:v>8.0093099999999995E-4</c:v>
                </c:pt>
                <c:pt idx="21116" formatCode="General">
                  <c:v>8.0095600000000002E-4</c:v>
                </c:pt>
                <c:pt idx="21117" formatCode="General">
                  <c:v>8.0098099999999998E-4</c:v>
                </c:pt>
                <c:pt idx="21118" formatCode="General">
                  <c:v>8.0100699999999996E-4</c:v>
                </c:pt>
                <c:pt idx="21119" formatCode="General">
                  <c:v>8.0103200000000002E-4</c:v>
                </c:pt>
                <c:pt idx="21120" formatCode="General">
                  <c:v>8.0105699999999998E-4</c:v>
                </c:pt>
                <c:pt idx="21121" formatCode="General">
                  <c:v>8.0108200000000005E-4</c:v>
                </c:pt>
                <c:pt idx="21122" formatCode="General">
                  <c:v>8.0110700000000001E-4</c:v>
                </c:pt>
                <c:pt idx="21123" formatCode="General">
                  <c:v>8.0113199999999997E-4</c:v>
                </c:pt>
                <c:pt idx="21124" formatCode="General">
                  <c:v>8.0115799999999995E-4</c:v>
                </c:pt>
                <c:pt idx="21125" formatCode="General">
                  <c:v>8.0117700000000003E-4</c:v>
                </c:pt>
                <c:pt idx="21126" formatCode="General">
                  <c:v>8.0119900000000005E-4</c:v>
                </c:pt>
                <c:pt idx="21127" formatCode="General">
                  <c:v>8.0122099999999996E-4</c:v>
                </c:pt>
                <c:pt idx="21128" formatCode="General">
                  <c:v>8.0124299999999999E-4</c:v>
                </c:pt>
                <c:pt idx="21129" formatCode="General">
                  <c:v>8.0126500000000001E-4</c:v>
                </c:pt>
                <c:pt idx="21130" formatCode="General">
                  <c:v>8.0128700000000003E-4</c:v>
                </c:pt>
                <c:pt idx="21131" formatCode="General">
                  <c:v>8.0130999999999996E-4</c:v>
                </c:pt>
                <c:pt idx="21132" formatCode="General">
                  <c:v>8.0133199999999998E-4</c:v>
                </c:pt>
                <c:pt idx="21133" formatCode="General">
                  <c:v>8.01354E-4</c:v>
                </c:pt>
                <c:pt idx="21134" formatCode="General">
                  <c:v>8.0137600000000002E-4</c:v>
                </c:pt>
                <c:pt idx="21135" formatCode="General">
                  <c:v>8.0139800000000004E-4</c:v>
                </c:pt>
                <c:pt idx="21136" formatCode="General">
                  <c:v>8.0141999999999995E-4</c:v>
                </c:pt>
                <c:pt idx="21137" formatCode="General">
                  <c:v>8.0144199999999997E-4</c:v>
                </c:pt>
                <c:pt idx="21138" formatCode="General">
                  <c:v>8.01464E-4</c:v>
                </c:pt>
                <c:pt idx="21139" formatCode="General">
                  <c:v>8.0148600000000002E-4</c:v>
                </c:pt>
                <c:pt idx="21140" formatCode="General">
                  <c:v>8.0150800000000004E-4</c:v>
                </c:pt>
                <c:pt idx="21141" formatCode="General">
                  <c:v>8.0153099999999997E-4</c:v>
                </c:pt>
                <c:pt idx="21142" formatCode="General">
                  <c:v>8.0155500000000002E-4</c:v>
                </c:pt>
                <c:pt idx="21143" formatCode="General">
                  <c:v>8.0157899999999996E-4</c:v>
                </c:pt>
                <c:pt idx="21144" formatCode="General">
                  <c:v>8.0160300000000002E-4</c:v>
                </c:pt>
                <c:pt idx="21145" formatCode="General">
                  <c:v>8.0162699999999996E-4</c:v>
                </c:pt>
                <c:pt idx="21146" formatCode="General">
                  <c:v>8.0165100000000001E-4</c:v>
                </c:pt>
                <c:pt idx="21147" formatCode="General">
                  <c:v>8.0167499999999996E-4</c:v>
                </c:pt>
                <c:pt idx="21148" formatCode="General">
                  <c:v>8.0169300000000002E-4</c:v>
                </c:pt>
                <c:pt idx="21149" formatCode="General">
                  <c:v>8.0171099999999998E-4</c:v>
                </c:pt>
                <c:pt idx="21150" formatCode="General">
                  <c:v>8.0173500000000003E-4</c:v>
                </c:pt>
                <c:pt idx="21151" formatCode="General">
                  <c:v>8.0175899999999998E-4</c:v>
                </c:pt>
                <c:pt idx="21152" formatCode="General">
                  <c:v>8.0178300000000003E-4</c:v>
                </c:pt>
                <c:pt idx="21153" formatCode="General">
                  <c:v>8.0180699999999998E-4</c:v>
                </c:pt>
                <c:pt idx="21154" formatCode="General">
                  <c:v>8.0183100000000003E-4</c:v>
                </c:pt>
                <c:pt idx="21155" formatCode="General">
                  <c:v>8.0185499999999997E-4</c:v>
                </c:pt>
                <c:pt idx="21156" formatCode="General">
                  <c:v>8.0187900000000002E-4</c:v>
                </c:pt>
                <c:pt idx="21157" formatCode="General">
                  <c:v>8.0190299999999997E-4</c:v>
                </c:pt>
                <c:pt idx="21158" formatCode="General">
                  <c:v>8.0192399999999997E-4</c:v>
                </c:pt>
                <c:pt idx="21159" formatCode="General">
                  <c:v>8.01946E-4</c:v>
                </c:pt>
                <c:pt idx="21160" formatCode="General">
                  <c:v>8.01967E-4</c:v>
                </c:pt>
                <c:pt idx="21161" formatCode="General">
                  <c:v>8.0198800000000001E-4</c:v>
                </c:pt>
                <c:pt idx="21162" formatCode="General">
                  <c:v>8.0200900000000001E-4</c:v>
                </c:pt>
                <c:pt idx="21163" formatCode="General">
                  <c:v>8.0203100000000003E-4</c:v>
                </c:pt>
                <c:pt idx="21164" formatCode="General">
                  <c:v>8.0205200000000004E-4</c:v>
                </c:pt>
                <c:pt idx="21165" formatCode="General">
                  <c:v>8.0207300000000004E-4</c:v>
                </c:pt>
                <c:pt idx="21166" formatCode="General">
                  <c:v>8.0210500000000001E-4</c:v>
                </c:pt>
                <c:pt idx="21167" formatCode="General">
                  <c:v>8.0213699999999997E-4</c:v>
                </c:pt>
                <c:pt idx="21168" formatCode="General">
                  <c:v>8.0216900000000004E-4</c:v>
                </c:pt>
                <c:pt idx="21169" formatCode="General">
                  <c:v>8.02201E-4</c:v>
                </c:pt>
                <c:pt idx="21170" formatCode="General">
                  <c:v>8.0223299999999996E-4</c:v>
                </c:pt>
                <c:pt idx="21171" formatCode="General">
                  <c:v>8.0225800000000003E-4</c:v>
                </c:pt>
                <c:pt idx="21172" formatCode="General">
                  <c:v>8.0228700000000005E-4</c:v>
                </c:pt>
                <c:pt idx="21173" formatCode="General">
                  <c:v>8.0231599999999997E-4</c:v>
                </c:pt>
                <c:pt idx="21174" formatCode="General">
                  <c:v>8.0235899999999999E-4</c:v>
                </c:pt>
                <c:pt idx="21175" formatCode="General">
                  <c:v>8.0240300000000004E-4</c:v>
                </c:pt>
                <c:pt idx="21176" formatCode="General">
                  <c:v>8.0244599999999995E-4</c:v>
                </c:pt>
                <c:pt idx="21177" formatCode="General">
                  <c:v>8.0251300000000003E-4</c:v>
                </c:pt>
                <c:pt idx="21178" formatCode="General">
                  <c:v>8.0267700000000001E-4</c:v>
                </c:pt>
                <c:pt idx="21179" formatCode="General">
                  <c:v>8.0274700000000003E-4</c:v>
                </c:pt>
                <c:pt idx="21180" formatCode="General">
                  <c:v>8.0280800000000002E-4</c:v>
                </c:pt>
                <c:pt idx="21181" formatCode="General">
                  <c:v>8.0285600000000001E-4</c:v>
                </c:pt>
                <c:pt idx="21182" formatCode="General">
                  <c:v>8.0289499999999998E-4</c:v>
                </c:pt>
                <c:pt idx="21183" formatCode="General">
                  <c:v>8.0293900000000002E-4</c:v>
                </c:pt>
                <c:pt idx="21184" formatCode="General">
                  <c:v>8.0297500000000004E-4</c:v>
                </c:pt>
                <c:pt idx="21185" formatCode="General">
                  <c:v>8.0301700000000005E-4</c:v>
                </c:pt>
                <c:pt idx="21186" formatCode="General">
                  <c:v>8.0305800000000005E-4</c:v>
                </c:pt>
                <c:pt idx="21187" formatCode="General">
                  <c:v>8.0309900000000004E-4</c:v>
                </c:pt>
                <c:pt idx="21188" formatCode="General">
                  <c:v>8.0314000000000004E-4</c:v>
                </c:pt>
                <c:pt idx="21189" formatCode="General">
                  <c:v>8.0317699999999997E-4</c:v>
                </c:pt>
                <c:pt idx="21190" formatCode="General">
                  <c:v>8.0321500000000003E-4</c:v>
                </c:pt>
                <c:pt idx="21191" formatCode="General">
                  <c:v>8.0326499999999995E-4</c:v>
                </c:pt>
                <c:pt idx="21192" formatCode="General">
                  <c:v>8.0330799999999997E-4</c:v>
                </c:pt>
                <c:pt idx="21193" formatCode="General">
                  <c:v>8.0334799999999995E-4</c:v>
                </c:pt>
                <c:pt idx="21194" formatCode="General">
                  <c:v>8.0339699999999997E-4</c:v>
                </c:pt>
                <c:pt idx="21195" formatCode="General">
                  <c:v>8.0345500000000001E-4</c:v>
                </c:pt>
                <c:pt idx="21196" formatCode="General">
                  <c:v>8.03523E-4</c:v>
                </c:pt>
                <c:pt idx="21197" formatCode="General">
                  <c:v>8.0370500000000004E-4</c:v>
                </c:pt>
                <c:pt idx="21198" formatCode="General">
                  <c:v>8.0376500000000001E-4</c:v>
                </c:pt>
                <c:pt idx="21199" formatCode="General">
                  <c:v>8.0380600000000001E-4</c:v>
                </c:pt>
                <c:pt idx="21200" formatCode="General">
                  <c:v>8.0385299999999999E-4</c:v>
                </c:pt>
                <c:pt idx="21201" formatCode="General">
                  <c:v>8.0388400000000004E-4</c:v>
                </c:pt>
                <c:pt idx="21202" formatCode="General">
                  <c:v>8.0391600000000001E-4</c:v>
                </c:pt>
                <c:pt idx="21203" formatCode="General">
                  <c:v>8.0394699999999995E-4</c:v>
                </c:pt>
                <c:pt idx="21204" formatCode="General">
                  <c:v>8.0397900000000002E-4</c:v>
                </c:pt>
                <c:pt idx="21205" formatCode="General">
                  <c:v>8.0400999999999997E-4</c:v>
                </c:pt>
                <c:pt idx="21206" formatCode="General">
                  <c:v>8.0404200000000004E-4</c:v>
                </c:pt>
                <c:pt idx="21207" formatCode="General">
                  <c:v>8.0407000000000005E-4</c:v>
                </c:pt>
                <c:pt idx="21208" formatCode="General">
                  <c:v>8.0409500000000001E-4</c:v>
                </c:pt>
                <c:pt idx="21209" formatCode="General">
                  <c:v>8.0412099999999998E-4</c:v>
                </c:pt>
                <c:pt idx="21210" formatCode="General">
                  <c:v>8.0414600000000005E-4</c:v>
                </c:pt>
                <c:pt idx="21211" formatCode="General">
                  <c:v>8.0417100000000001E-4</c:v>
                </c:pt>
                <c:pt idx="21212" formatCode="General">
                  <c:v>8.0419599999999997E-4</c:v>
                </c:pt>
                <c:pt idx="21213" formatCode="General">
                  <c:v>8.0422100000000004E-4</c:v>
                </c:pt>
                <c:pt idx="21214" formatCode="General">
                  <c:v>8.0424700000000001E-4</c:v>
                </c:pt>
                <c:pt idx="21215" formatCode="General">
                  <c:v>8.0427199999999997E-4</c:v>
                </c:pt>
                <c:pt idx="21216" formatCode="General">
                  <c:v>8.0429700000000004E-4</c:v>
                </c:pt>
                <c:pt idx="21217" formatCode="General">
                  <c:v>8.04322E-4</c:v>
                </c:pt>
                <c:pt idx="21218" formatCode="General">
                  <c:v>8.0434699999999996E-4</c:v>
                </c:pt>
                <c:pt idx="21219" formatCode="General">
                  <c:v>8.0437300000000005E-4</c:v>
                </c:pt>
                <c:pt idx="21220" formatCode="General">
                  <c:v>8.0439800000000001E-4</c:v>
                </c:pt>
                <c:pt idx="21221" formatCode="General">
                  <c:v>8.0442299999999997E-4</c:v>
                </c:pt>
                <c:pt idx="21222" formatCode="General">
                  <c:v>8.0444800000000003E-4</c:v>
                </c:pt>
                <c:pt idx="21223" formatCode="General">
                  <c:v>8.0446900000000004E-4</c:v>
                </c:pt>
                <c:pt idx="21224" formatCode="General">
                  <c:v>8.04494E-4</c:v>
                </c:pt>
                <c:pt idx="21225" formatCode="General">
                  <c:v>8.0451899999999996E-4</c:v>
                </c:pt>
                <c:pt idx="21226" formatCode="General">
                  <c:v>8.0454400000000003E-4</c:v>
                </c:pt>
                <c:pt idx="21227" formatCode="General">
                  <c:v>8.0456899999999999E-4</c:v>
                </c:pt>
                <c:pt idx="21228" formatCode="General">
                  <c:v>8.0459300000000004E-4</c:v>
                </c:pt>
                <c:pt idx="21229" formatCode="General">
                  <c:v>8.04618E-4</c:v>
                </c:pt>
                <c:pt idx="21230" formatCode="General">
                  <c:v>8.0464299999999996E-4</c:v>
                </c:pt>
                <c:pt idx="21231" formatCode="General">
                  <c:v>8.0466800000000003E-4</c:v>
                </c:pt>
                <c:pt idx="21232" formatCode="General">
                  <c:v>8.0469299999999999E-4</c:v>
                </c:pt>
                <c:pt idx="21233" formatCode="General">
                  <c:v>8.0472599999999997E-4</c:v>
                </c:pt>
                <c:pt idx="21234" formatCode="General">
                  <c:v>8.0475900000000005E-4</c:v>
                </c:pt>
                <c:pt idx="21235" formatCode="General">
                  <c:v>8.0479200000000003E-4</c:v>
                </c:pt>
                <c:pt idx="21236" formatCode="General">
                  <c:v>8.0482500000000001E-4</c:v>
                </c:pt>
                <c:pt idx="21237" formatCode="General">
                  <c:v>8.04859E-4</c:v>
                </c:pt>
                <c:pt idx="21238" formatCode="General">
                  <c:v>8.0489199999999998E-4</c:v>
                </c:pt>
                <c:pt idx="21239" formatCode="General">
                  <c:v>8.0494099999999999E-4</c:v>
                </c:pt>
                <c:pt idx="21240" formatCode="General">
                  <c:v>8.0499100000000002E-4</c:v>
                </c:pt>
                <c:pt idx="21241" formatCode="General">
                  <c:v>8.05038E-4</c:v>
                </c:pt>
                <c:pt idx="21242" formatCode="General">
                  <c:v>8.0507899999999999E-4</c:v>
                </c:pt>
                <c:pt idx="21243" formatCode="General">
                  <c:v>8.0513000000000004E-4</c:v>
                </c:pt>
                <c:pt idx="21244" formatCode="General">
                  <c:v>8.0519299999999995E-4</c:v>
                </c:pt>
                <c:pt idx="21245" formatCode="General">
                  <c:v>8.0525599999999996E-4</c:v>
                </c:pt>
                <c:pt idx="21246" formatCode="General">
                  <c:v>8.0533199999999997E-4</c:v>
                </c:pt>
                <c:pt idx="21247" formatCode="General">
                  <c:v>8.0540799999999997E-4</c:v>
                </c:pt>
                <c:pt idx="21248" formatCode="General">
                  <c:v>8.0548399999999997E-4</c:v>
                </c:pt>
                <c:pt idx="21249" formatCode="General">
                  <c:v>8.0555999999999998E-4</c:v>
                </c:pt>
                <c:pt idx="21250" formatCode="General">
                  <c:v>8.0563499999999997E-4</c:v>
                </c:pt>
                <c:pt idx="21251" formatCode="General">
                  <c:v>8.0571099999999997E-4</c:v>
                </c:pt>
                <c:pt idx="21252" formatCode="General">
                  <c:v>8.0578699999999997E-4</c:v>
                </c:pt>
                <c:pt idx="21253" formatCode="General">
                  <c:v>8.0583800000000002E-4</c:v>
                </c:pt>
                <c:pt idx="21254" formatCode="General">
                  <c:v>8.0589699999999997E-4</c:v>
                </c:pt>
                <c:pt idx="21255" formatCode="General">
                  <c:v>8.05947E-4</c:v>
                </c:pt>
                <c:pt idx="21256" formatCode="General">
                  <c:v>8.0599800000000004E-4</c:v>
                </c:pt>
                <c:pt idx="21257" formatCode="General">
                  <c:v>8.0604799999999996E-4</c:v>
                </c:pt>
                <c:pt idx="21258" formatCode="General">
                  <c:v>8.0609900000000001E-4</c:v>
                </c:pt>
                <c:pt idx="21259" formatCode="General">
                  <c:v>8.0613199999999999E-4</c:v>
                </c:pt>
                <c:pt idx="21260" formatCode="General">
                  <c:v>8.0616599999999998E-4</c:v>
                </c:pt>
                <c:pt idx="21261" formatCode="General">
                  <c:v>8.0619899999999996E-4</c:v>
                </c:pt>
                <c:pt idx="21262" formatCode="General">
                  <c:v>8.0623299999999995E-4</c:v>
                </c:pt>
                <c:pt idx="21263" formatCode="General">
                  <c:v>8.0626700000000005E-4</c:v>
                </c:pt>
                <c:pt idx="21264" formatCode="General">
                  <c:v>8.0630000000000003E-4</c:v>
                </c:pt>
                <c:pt idx="21265" formatCode="General">
                  <c:v>8.0633400000000002E-4</c:v>
                </c:pt>
                <c:pt idx="21266" formatCode="General">
                  <c:v>8.0636800000000002E-4</c:v>
                </c:pt>
                <c:pt idx="21267" formatCode="General">
                  <c:v>8.0639299999999998E-4</c:v>
                </c:pt>
                <c:pt idx="21268" formatCode="General">
                  <c:v>8.0642500000000005E-4</c:v>
                </c:pt>
                <c:pt idx="21269" formatCode="General">
                  <c:v>8.0644799999999997E-4</c:v>
                </c:pt>
                <c:pt idx="21270" formatCode="General">
                  <c:v>8.0647100000000001E-4</c:v>
                </c:pt>
                <c:pt idx="21271" formatCode="General">
                  <c:v>8.0649499999999995E-4</c:v>
                </c:pt>
                <c:pt idx="21272" formatCode="General">
                  <c:v>8.0651799999999999E-4</c:v>
                </c:pt>
                <c:pt idx="21273" formatCode="General">
                  <c:v>8.0654100000000003E-4</c:v>
                </c:pt>
                <c:pt idx="21274" formatCode="General">
                  <c:v>8.0656499999999997E-4</c:v>
                </c:pt>
                <c:pt idx="21275" formatCode="General">
                  <c:v>8.0658800000000001E-4</c:v>
                </c:pt>
                <c:pt idx="21276" formatCode="General">
                  <c:v>8.0661100000000005E-4</c:v>
                </c:pt>
                <c:pt idx="21277" formatCode="General">
                  <c:v>8.0663399999999998E-4</c:v>
                </c:pt>
                <c:pt idx="21278" formatCode="General">
                  <c:v>8.0665800000000003E-4</c:v>
                </c:pt>
                <c:pt idx="21279" formatCode="General">
                  <c:v>8.0668099999999996E-4</c:v>
                </c:pt>
                <c:pt idx="21280" formatCode="General">
                  <c:v>8.0670399999999999E-4</c:v>
                </c:pt>
                <c:pt idx="21281" formatCode="General">
                  <c:v>8.0672800000000005E-4</c:v>
                </c:pt>
                <c:pt idx="21282" formatCode="General">
                  <c:v>8.0675099999999997E-4</c:v>
                </c:pt>
                <c:pt idx="21283" formatCode="General">
                  <c:v>8.0677400000000001E-4</c:v>
                </c:pt>
                <c:pt idx="21284" formatCode="General">
                  <c:v>8.0679999999999999E-4</c:v>
                </c:pt>
                <c:pt idx="21285" formatCode="General">
                  <c:v>8.0682599999999996E-4</c:v>
                </c:pt>
                <c:pt idx="21286" formatCode="General">
                  <c:v>8.0685100000000003E-4</c:v>
                </c:pt>
                <c:pt idx="21287" formatCode="General">
                  <c:v>8.0687700000000001E-4</c:v>
                </c:pt>
                <c:pt idx="21288" formatCode="General">
                  <c:v>8.0690199999999997E-4</c:v>
                </c:pt>
                <c:pt idx="21289" formatCode="General">
                  <c:v>8.0692800000000005E-4</c:v>
                </c:pt>
                <c:pt idx="21290" formatCode="General">
                  <c:v>8.0695400000000003E-4</c:v>
                </c:pt>
                <c:pt idx="21291" formatCode="General">
                  <c:v>8.0697899999999999E-4</c:v>
                </c:pt>
                <c:pt idx="21292" formatCode="General">
                  <c:v>8.0700499999999996E-4</c:v>
                </c:pt>
                <c:pt idx="21293" formatCode="General">
                  <c:v>8.0703100000000005E-4</c:v>
                </c:pt>
                <c:pt idx="21294" formatCode="General">
                  <c:v>8.0706099999999998E-4</c:v>
                </c:pt>
                <c:pt idx="21295" formatCode="General">
                  <c:v>8.0708699999999995E-4</c:v>
                </c:pt>
                <c:pt idx="21296" formatCode="General">
                  <c:v>8.0711200000000002E-4</c:v>
                </c:pt>
                <c:pt idx="21297" formatCode="General">
                  <c:v>8.07138E-4</c:v>
                </c:pt>
                <c:pt idx="21298" formatCode="General">
                  <c:v>8.0716399999999997E-4</c:v>
                </c:pt>
                <c:pt idx="21299" formatCode="General">
                  <c:v>8.0718999999999995E-4</c:v>
                </c:pt>
                <c:pt idx="21300" formatCode="General">
                  <c:v>8.0721600000000003E-4</c:v>
                </c:pt>
                <c:pt idx="21301" formatCode="General">
                  <c:v>8.07255E-4</c:v>
                </c:pt>
                <c:pt idx="21302" formatCode="General">
                  <c:v>8.0728600000000005E-4</c:v>
                </c:pt>
                <c:pt idx="21303" formatCode="General">
                  <c:v>8.0732700000000004E-4</c:v>
                </c:pt>
                <c:pt idx="21304" formatCode="General">
                  <c:v>8.0736899999999995E-4</c:v>
                </c:pt>
                <c:pt idx="21305" formatCode="General">
                  <c:v>8.0742100000000001E-4</c:v>
                </c:pt>
                <c:pt idx="21306" formatCode="General">
                  <c:v>8.0748699999999996E-4</c:v>
                </c:pt>
                <c:pt idx="21307" formatCode="General">
                  <c:v>8.0766099999999999E-4</c:v>
                </c:pt>
                <c:pt idx="21308" formatCode="General">
                  <c:v>8.0772400000000001E-4</c:v>
                </c:pt>
                <c:pt idx="21309" formatCode="General">
                  <c:v>8.0778000000000002E-4</c:v>
                </c:pt>
                <c:pt idx="21310" formatCode="General">
                  <c:v>8.0783000000000005E-4</c:v>
                </c:pt>
                <c:pt idx="21311" formatCode="General">
                  <c:v>8.07875E-4</c:v>
                </c:pt>
                <c:pt idx="21312" formatCode="General">
                  <c:v>8.0791399999999996E-4</c:v>
                </c:pt>
                <c:pt idx="21313" formatCode="General">
                  <c:v>8.0796100000000005E-4</c:v>
                </c:pt>
                <c:pt idx="21314" formatCode="General">
                  <c:v>8.0801099999999997E-4</c:v>
                </c:pt>
                <c:pt idx="21315" formatCode="General">
                  <c:v>8.0804599999999998E-4</c:v>
                </c:pt>
                <c:pt idx="21316" formatCode="General">
                  <c:v>8.0808200000000001E-4</c:v>
                </c:pt>
                <c:pt idx="21317" formatCode="General">
                  <c:v>8.0809999999999996E-4</c:v>
                </c:pt>
                <c:pt idx="21318" formatCode="General">
                  <c:v>8.0814099999999996E-4</c:v>
                </c:pt>
                <c:pt idx="21319" formatCode="General">
                  <c:v>8.0818000000000003E-4</c:v>
                </c:pt>
                <c:pt idx="21320" formatCode="General">
                  <c:v>8.0821899999999999E-4</c:v>
                </c:pt>
                <c:pt idx="21321" formatCode="General">
                  <c:v>8.0825899999999997E-4</c:v>
                </c:pt>
                <c:pt idx="21322" formatCode="General">
                  <c:v>8.0830500000000005E-4</c:v>
                </c:pt>
                <c:pt idx="21323" formatCode="General">
                  <c:v>8.0835E-4</c:v>
                </c:pt>
                <c:pt idx="21324" formatCode="General">
                  <c:v>8.0839799999999999E-4</c:v>
                </c:pt>
                <c:pt idx="21325" formatCode="General">
                  <c:v>8.0845299999999999E-4</c:v>
                </c:pt>
                <c:pt idx="21326" formatCode="General">
                  <c:v>8.0851800000000004E-4</c:v>
                </c:pt>
                <c:pt idx="21327" formatCode="General">
                  <c:v>8.0862999999999996E-4</c:v>
                </c:pt>
                <c:pt idx="21328" formatCode="General">
                  <c:v>8.0873000000000002E-4</c:v>
                </c:pt>
                <c:pt idx="21329" formatCode="General">
                  <c:v>8.08784E-4</c:v>
                </c:pt>
                <c:pt idx="21330" formatCode="General">
                  <c:v>8.0883500000000004E-4</c:v>
                </c:pt>
                <c:pt idx="21331" formatCode="General">
                  <c:v>8.0887699999999995E-4</c:v>
                </c:pt>
                <c:pt idx="21332" formatCode="General">
                  <c:v>8.0891800000000005E-4</c:v>
                </c:pt>
                <c:pt idx="21333" formatCode="General">
                  <c:v>8.0895700000000001E-4</c:v>
                </c:pt>
                <c:pt idx="21334" formatCode="General">
                  <c:v>8.0898500000000002E-4</c:v>
                </c:pt>
                <c:pt idx="21335" formatCode="General">
                  <c:v>8.0901200000000001E-4</c:v>
                </c:pt>
                <c:pt idx="21336" formatCode="General">
                  <c:v>8.0904000000000002E-4</c:v>
                </c:pt>
                <c:pt idx="21337" formatCode="General">
                  <c:v>8.0906800000000003E-4</c:v>
                </c:pt>
                <c:pt idx="21338" formatCode="General">
                  <c:v>8.0909600000000003E-4</c:v>
                </c:pt>
                <c:pt idx="21339" formatCode="General">
                  <c:v>8.0912400000000004E-4</c:v>
                </c:pt>
                <c:pt idx="21340" formatCode="General">
                  <c:v>8.0915200000000005E-4</c:v>
                </c:pt>
                <c:pt idx="21341" formatCode="General">
                  <c:v>8.0918199999999998E-4</c:v>
                </c:pt>
                <c:pt idx="21342" formatCode="General">
                  <c:v>8.09211E-4</c:v>
                </c:pt>
                <c:pt idx="21343" formatCode="General">
                  <c:v>8.0924100000000004E-4</c:v>
                </c:pt>
                <c:pt idx="21344" formatCode="General">
                  <c:v>8.0926999999999995E-4</c:v>
                </c:pt>
                <c:pt idx="21345" formatCode="General">
                  <c:v>8.0929000000000005E-4</c:v>
                </c:pt>
                <c:pt idx="21346" formatCode="General">
                  <c:v>8.0931000000000004E-4</c:v>
                </c:pt>
                <c:pt idx="21347" formatCode="General">
                  <c:v>8.0932900000000002E-4</c:v>
                </c:pt>
                <c:pt idx="21348" formatCode="General">
                  <c:v>8.0934900000000001E-4</c:v>
                </c:pt>
                <c:pt idx="21349" formatCode="General">
                  <c:v>8.09369E-4</c:v>
                </c:pt>
                <c:pt idx="21350" formatCode="General">
                  <c:v>8.0938799999999997E-4</c:v>
                </c:pt>
                <c:pt idx="21351" formatCode="General">
                  <c:v>8.0940799999999996E-4</c:v>
                </c:pt>
                <c:pt idx="21352" formatCode="General">
                  <c:v>8.0942799999999995E-4</c:v>
                </c:pt>
                <c:pt idx="21353" formatCode="General">
                  <c:v>8.0944700000000003E-4</c:v>
                </c:pt>
                <c:pt idx="21354" formatCode="General">
                  <c:v>8.0946700000000002E-4</c:v>
                </c:pt>
                <c:pt idx="21355" formatCode="General">
                  <c:v>8.09493E-4</c:v>
                </c:pt>
                <c:pt idx="21356" formatCode="General">
                  <c:v>8.0951899999999997E-4</c:v>
                </c:pt>
                <c:pt idx="21357" formatCode="General">
                  <c:v>8.0954499999999995E-4</c:v>
                </c:pt>
                <c:pt idx="21358" formatCode="General">
                  <c:v>8.0957100000000003E-4</c:v>
                </c:pt>
                <c:pt idx="21359" formatCode="General">
                  <c:v>8.0959700000000001E-4</c:v>
                </c:pt>
                <c:pt idx="21360" formatCode="General">
                  <c:v>8.0962299999999998E-4</c:v>
                </c:pt>
                <c:pt idx="21361" formatCode="General">
                  <c:v>8.0964800000000005E-4</c:v>
                </c:pt>
                <c:pt idx="21362" formatCode="General">
                  <c:v>8.0967400000000003E-4</c:v>
                </c:pt>
                <c:pt idx="21363" formatCode="General">
                  <c:v>8.097E-4</c:v>
                </c:pt>
                <c:pt idx="21364" formatCode="General">
                  <c:v>8.0972599999999998E-4</c:v>
                </c:pt>
                <c:pt idx="21365" formatCode="General">
                  <c:v>8.0975199999999995E-4</c:v>
                </c:pt>
                <c:pt idx="21366" formatCode="General">
                  <c:v>8.0977800000000004E-4</c:v>
                </c:pt>
                <c:pt idx="21367" formatCode="General">
                  <c:v>8.0980400000000001E-4</c:v>
                </c:pt>
                <c:pt idx="21368" formatCode="General">
                  <c:v>8.0982999999999999E-4</c:v>
                </c:pt>
                <c:pt idx="21369" formatCode="General">
                  <c:v>8.0985599999999997E-4</c:v>
                </c:pt>
                <c:pt idx="21370" formatCode="General">
                  <c:v>8.0988100000000003E-4</c:v>
                </c:pt>
                <c:pt idx="21371" formatCode="General">
                  <c:v>8.0990299999999995E-4</c:v>
                </c:pt>
                <c:pt idx="21372" formatCode="General">
                  <c:v>8.0992499999999997E-4</c:v>
                </c:pt>
                <c:pt idx="21373" formatCode="General">
                  <c:v>8.0994699999999999E-4</c:v>
                </c:pt>
                <c:pt idx="21374" formatCode="General">
                  <c:v>8.0996900000000001E-4</c:v>
                </c:pt>
                <c:pt idx="21375" formatCode="General">
                  <c:v>8.0999100000000003E-4</c:v>
                </c:pt>
                <c:pt idx="21376" formatCode="General">
                  <c:v>8.1001300000000005E-4</c:v>
                </c:pt>
                <c:pt idx="21377" formatCode="General">
                  <c:v>8.1003499999999997E-4</c:v>
                </c:pt>
                <c:pt idx="21378" formatCode="General">
                  <c:v>8.1005699999999999E-4</c:v>
                </c:pt>
                <c:pt idx="21379" formatCode="General">
                  <c:v>8.1008899999999995E-4</c:v>
                </c:pt>
                <c:pt idx="21380" formatCode="General">
                  <c:v>8.1012200000000003E-4</c:v>
                </c:pt>
                <c:pt idx="21381" formatCode="General">
                  <c:v>8.1015500000000001E-4</c:v>
                </c:pt>
                <c:pt idx="21382" formatCode="General">
                  <c:v>8.1018799999999999E-4</c:v>
                </c:pt>
                <c:pt idx="21383" formatCode="General">
                  <c:v>8.1022099999999997E-4</c:v>
                </c:pt>
                <c:pt idx="21384" formatCode="General">
                  <c:v>8.1025100000000001E-4</c:v>
                </c:pt>
                <c:pt idx="21385" formatCode="General">
                  <c:v>8.1028100000000004E-4</c:v>
                </c:pt>
                <c:pt idx="21386" formatCode="General">
                  <c:v>8.1030999999999996E-4</c:v>
                </c:pt>
                <c:pt idx="21387" formatCode="General">
                  <c:v>8.1034E-4</c:v>
                </c:pt>
                <c:pt idx="21388" formatCode="General">
                  <c:v>8.1036900000000002E-4</c:v>
                </c:pt>
                <c:pt idx="21389" formatCode="General">
                  <c:v>8.10409E-4</c:v>
                </c:pt>
                <c:pt idx="21390" formatCode="General">
                  <c:v>8.1044799999999996E-4</c:v>
                </c:pt>
                <c:pt idx="21391" formatCode="General">
                  <c:v>8.1048800000000005E-4</c:v>
                </c:pt>
                <c:pt idx="21392" formatCode="General">
                  <c:v>8.1052700000000001E-4</c:v>
                </c:pt>
                <c:pt idx="21393" formatCode="General">
                  <c:v>8.1059299999999997E-4</c:v>
                </c:pt>
                <c:pt idx="21394" formatCode="General">
                  <c:v>8.1068700000000004E-4</c:v>
                </c:pt>
                <c:pt idx="21395" formatCode="General">
                  <c:v>8.1078900000000002E-4</c:v>
                </c:pt>
                <c:pt idx="21396" formatCode="General">
                  <c:v>8.1084500000000003E-4</c:v>
                </c:pt>
                <c:pt idx="21397" formatCode="General">
                  <c:v>8.1090800000000005E-4</c:v>
                </c:pt>
                <c:pt idx="21398" formatCode="General">
                  <c:v>8.1095899999999999E-4</c:v>
                </c:pt>
                <c:pt idx="21399" formatCode="General">
                  <c:v>8.1098900000000002E-4</c:v>
                </c:pt>
                <c:pt idx="21400" formatCode="General">
                  <c:v>8.1103600000000001E-4</c:v>
                </c:pt>
                <c:pt idx="21401" formatCode="General">
                  <c:v>8.1107300000000005E-4</c:v>
                </c:pt>
                <c:pt idx="21402" formatCode="General">
                  <c:v>8.1111599999999996E-4</c:v>
                </c:pt>
                <c:pt idx="21403" formatCode="General">
                  <c:v>8.1116300000000005E-4</c:v>
                </c:pt>
                <c:pt idx="21404" formatCode="General">
                  <c:v>8.1119700000000005E-4</c:v>
                </c:pt>
                <c:pt idx="21405" formatCode="General">
                  <c:v>8.1123700000000003E-4</c:v>
                </c:pt>
                <c:pt idx="21406" formatCode="General">
                  <c:v>8.1128199999999998E-4</c:v>
                </c:pt>
                <c:pt idx="21407" formatCode="General">
                  <c:v>8.1132299999999997E-4</c:v>
                </c:pt>
                <c:pt idx="21408" formatCode="General">
                  <c:v>8.1135699999999996E-4</c:v>
                </c:pt>
                <c:pt idx="21409" formatCode="General">
                  <c:v>8.1139999999999999E-4</c:v>
                </c:pt>
                <c:pt idx="21410" formatCode="General">
                  <c:v>8.1143999999999997E-4</c:v>
                </c:pt>
                <c:pt idx="21411" formatCode="General">
                  <c:v>8.1148899999999998E-4</c:v>
                </c:pt>
                <c:pt idx="21412" formatCode="General">
                  <c:v>8.11552E-4</c:v>
                </c:pt>
                <c:pt idx="21413" formatCode="General">
                  <c:v>8.1160599999999998E-4</c:v>
                </c:pt>
                <c:pt idx="21414" formatCode="General">
                  <c:v>8.1170400000000001E-4</c:v>
                </c:pt>
                <c:pt idx="21415" formatCode="General">
                  <c:v>8.1180200000000003E-4</c:v>
                </c:pt>
                <c:pt idx="21416" formatCode="General">
                  <c:v>8.1186300000000002E-4</c:v>
                </c:pt>
                <c:pt idx="21417" formatCode="General">
                  <c:v>8.1191E-4</c:v>
                </c:pt>
                <c:pt idx="21418" formatCode="General">
                  <c:v>8.1195099999999999E-4</c:v>
                </c:pt>
                <c:pt idx="21419" formatCode="General">
                  <c:v>8.1199199999999999E-4</c:v>
                </c:pt>
                <c:pt idx="21420" formatCode="General">
                  <c:v>8.1203299999999998E-4</c:v>
                </c:pt>
                <c:pt idx="21421" formatCode="General">
                  <c:v>8.1206300000000002E-4</c:v>
                </c:pt>
                <c:pt idx="21422" formatCode="General">
                  <c:v>8.1209399999999997E-4</c:v>
                </c:pt>
                <c:pt idx="21423" formatCode="General">
                  <c:v>8.1212500000000002E-4</c:v>
                </c:pt>
                <c:pt idx="21424" formatCode="General">
                  <c:v>8.1215499999999995E-4</c:v>
                </c:pt>
                <c:pt idx="21425" formatCode="General">
                  <c:v>8.1218600000000001E-4</c:v>
                </c:pt>
                <c:pt idx="21426" formatCode="General">
                  <c:v>8.1221600000000004E-4</c:v>
                </c:pt>
                <c:pt idx="21427" formatCode="General">
                  <c:v>8.1224400000000005E-4</c:v>
                </c:pt>
                <c:pt idx="21428" formatCode="General">
                  <c:v>8.1227000000000003E-4</c:v>
                </c:pt>
                <c:pt idx="21429" formatCode="General">
                  <c:v>8.1229700000000002E-4</c:v>
                </c:pt>
                <c:pt idx="21430" formatCode="General">
                  <c:v>8.1232299999999999E-4</c:v>
                </c:pt>
                <c:pt idx="21431" formatCode="General">
                  <c:v>8.1234899999999997E-4</c:v>
                </c:pt>
                <c:pt idx="21432" formatCode="General">
                  <c:v>8.1237499999999995E-4</c:v>
                </c:pt>
                <c:pt idx="21433" formatCode="General">
                  <c:v>8.1240200000000005E-4</c:v>
                </c:pt>
                <c:pt idx="21434" formatCode="General">
                  <c:v>8.1242800000000002E-4</c:v>
                </c:pt>
                <c:pt idx="21435" formatCode="General">
                  <c:v>8.12454E-4</c:v>
                </c:pt>
                <c:pt idx="21436" formatCode="General">
                  <c:v>8.1247999999999997E-4</c:v>
                </c:pt>
                <c:pt idx="21437" formatCode="General">
                  <c:v>8.1250699999999996E-4</c:v>
                </c:pt>
                <c:pt idx="21438" formatCode="General">
                  <c:v>8.1253300000000005E-4</c:v>
                </c:pt>
                <c:pt idx="21439" formatCode="General">
                  <c:v>8.1255900000000002E-4</c:v>
                </c:pt>
                <c:pt idx="21440" formatCode="General">
                  <c:v>8.12585E-4</c:v>
                </c:pt>
                <c:pt idx="21441" formatCode="General">
                  <c:v>8.1261199999999999E-4</c:v>
                </c:pt>
                <c:pt idx="21442" formatCode="General">
                  <c:v>8.1263799999999997E-4</c:v>
                </c:pt>
                <c:pt idx="21443" formatCode="General">
                  <c:v>8.1266400000000005E-4</c:v>
                </c:pt>
                <c:pt idx="21444" formatCode="General">
                  <c:v>8.1268200000000001E-4</c:v>
                </c:pt>
                <c:pt idx="21445" formatCode="General">
                  <c:v>8.1271700000000002E-4</c:v>
                </c:pt>
                <c:pt idx="21446" formatCode="General">
                  <c:v>8.1275200000000003E-4</c:v>
                </c:pt>
                <c:pt idx="21447" formatCode="General">
                  <c:v>8.1278700000000004E-4</c:v>
                </c:pt>
                <c:pt idx="21448" formatCode="General">
                  <c:v>8.1282200000000005E-4</c:v>
                </c:pt>
                <c:pt idx="21449" formatCode="General">
                  <c:v>8.1285699999999995E-4</c:v>
                </c:pt>
                <c:pt idx="21450" formatCode="General">
                  <c:v>8.1289299999999997E-4</c:v>
                </c:pt>
                <c:pt idx="21451" formatCode="General">
                  <c:v>8.1293200000000004E-4</c:v>
                </c:pt>
                <c:pt idx="21452" formatCode="General">
                  <c:v>8.1298399999999999E-4</c:v>
                </c:pt>
                <c:pt idx="21453" formatCode="General">
                  <c:v>8.1303500000000004E-4</c:v>
                </c:pt>
                <c:pt idx="21454" formatCode="General">
                  <c:v>8.1308699999999999E-4</c:v>
                </c:pt>
                <c:pt idx="21455" formatCode="General">
                  <c:v>8.1313900000000005E-4</c:v>
                </c:pt>
                <c:pt idx="21456" formatCode="General">
                  <c:v>8.1321699999999998E-4</c:v>
                </c:pt>
                <c:pt idx="21457" formatCode="General">
                  <c:v>8.13294E-4</c:v>
                </c:pt>
                <c:pt idx="21458" formatCode="General">
                  <c:v>8.1337200000000003E-4</c:v>
                </c:pt>
                <c:pt idx="21459" formatCode="General">
                  <c:v>8.1344999999999996E-4</c:v>
                </c:pt>
                <c:pt idx="21460" formatCode="General">
                  <c:v>8.1352799999999999E-4</c:v>
                </c:pt>
                <c:pt idx="21461" formatCode="General">
                  <c:v>8.1360500000000001E-4</c:v>
                </c:pt>
                <c:pt idx="21462" formatCode="General">
                  <c:v>8.1368300000000005E-4</c:v>
                </c:pt>
                <c:pt idx="21463" formatCode="General">
                  <c:v>8.1375700000000002E-4</c:v>
                </c:pt>
                <c:pt idx="21464" formatCode="General">
                  <c:v>8.1382899999999996E-4</c:v>
                </c:pt>
                <c:pt idx="21465" formatCode="General">
                  <c:v>8.1390100000000001E-4</c:v>
                </c:pt>
                <c:pt idx="21466" formatCode="General">
                  <c:v>8.1397299999999995E-4</c:v>
                </c:pt>
                <c:pt idx="21467" formatCode="General">
                  <c:v>8.14045E-4</c:v>
                </c:pt>
                <c:pt idx="21468" formatCode="General">
                  <c:v>8.1411700000000005E-4</c:v>
                </c:pt>
                <c:pt idx="21469" formatCode="General">
                  <c:v>8.1416500000000005E-4</c:v>
                </c:pt>
                <c:pt idx="21470" formatCode="General">
                  <c:v>8.1421300000000005E-4</c:v>
                </c:pt>
                <c:pt idx="21471" formatCode="General">
                  <c:v>8.1426199999999995E-4</c:v>
                </c:pt>
                <c:pt idx="21472" formatCode="General">
                  <c:v>8.1430999999999995E-4</c:v>
                </c:pt>
                <c:pt idx="21473" formatCode="General">
                  <c:v>8.1435800000000005E-4</c:v>
                </c:pt>
                <c:pt idx="21474" formatCode="General">
                  <c:v>8.1439399999999997E-4</c:v>
                </c:pt>
                <c:pt idx="21475" formatCode="General">
                  <c:v>8.1442999999999999E-4</c:v>
                </c:pt>
                <c:pt idx="21476" formatCode="General">
                  <c:v>8.1446600000000002E-4</c:v>
                </c:pt>
                <c:pt idx="21477" formatCode="General">
                  <c:v>8.1450399999999997E-4</c:v>
                </c:pt>
                <c:pt idx="21478" formatCode="General">
                  <c:v>8.1454400000000005E-4</c:v>
                </c:pt>
                <c:pt idx="21479" formatCode="General">
                  <c:v>8.1457000000000003E-4</c:v>
                </c:pt>
                <c:pt idx="21480" formatCode="General">
                  <c:v>8.1459700000000002E-4</c:v>
                </c:pt>
                <c:pt idx="21481" formatCode="General">
                  <c:v>8.14623E-4</c:v>
                </c:pt>
                <c:pt idx="21482" formatCode="General">
                  <c:v>8.1464999999999999E-4</c:v>
                </c:pt>
                <c:pt idx="21483" formatCode="General">
                  <c:v>8.1467599999999996E-4</c:v>
                </c:pt>
                <c:pt idx="21484" formatCode="General">
                  <c:v>8.1470200000000005E-4</c:v>
                </c:pt>
                <c:pt idx="21485" formatCode="General">
                  <c:v>8.1472900000000004E-4</c:v>
                </c:pt>
                <c:pt idx="21486" formatCode="General">
                  <c:v>8.1475500000000001E-4</c:v>
                </c:pt>
                <c:pt idx="21487" formatCode="General">
                  <c:v>8.1478200000000001E-4</c:v>
                </c:pt>
                <c:pt idx="21488" formatCode="General">
                  <c:v>8.1480799999999998E-4</c:v>
                </c:pt>
                <c:pt idx="21489" formatCode="General">
                  <c:v>8.1483499999999997E-4</c:v>
                </c:pt>
                <c:pt idx="21490" formatCode="General">
                  <c:v>8.1486099999999995E-4</c:v>
                </c:pt>
                <c:pt idx="21491" formatCode="General">
                  <c:v>8.1488700000000003E-4</c:v>
                </c:pt>
                <c:pt idx="21492" formatCode="General">
                  <c:v>8.1491199999999999E-4</c:v>
                </c:pt>
                <c:pt idx="21493" formatCode="General">
                  <c:v>8.14933E-4</c:v>
                </c:pt>
                <c:pt idx="21494" formatCode="General">
                  <c:v>8.1495500000000002E-4</c:v>
                </c:pt>
                <c:pt idx="21495" formatCode="General">
                  <c:v>8.1497600000000003E-4</c:v>
                </c:pt>
                <c:pt idx="21496" formatCode="General">
                  <c:v>8.1499800000000005E-4</c:v>
                </c:pt>
                <c:pt idx="21497" formatCode="General">
                  <c:v>8.1501999999999996E-4</c:v>
                </c:pt>
                <c:pt idx="21498" formatCode="General">
                  <c:v>8.1504099999999996E-4</c:v>
                </c:pt>
                <c:pt idx="21499" formatCode="General">
                  <c:v>8.1506299999999999E-4</c:v>
                </c:pt>
                <c:pt idx="21500" formatCode="General">
                  <c:v>8.1508399999999999E-4</c:v>
                </c:pt>
                <c:pt idx="21501" formatCode="General">
                  <c:v>8.1510600000000001E-4</c:v>
                </c:pt>
                <c:pt idx="21502" formatCode="General">
                  <c:v>8.1512800000000003E-4</c:v>
                </c:pt>
                <c:pt idx="21503" formatCode="General">
                  <c:v>8.1514900000000004E-4</c:v>
                </c:pt>
                <c:pt idx="21504" formatCode="General">
                  <c:v>8.1517099999999995E-4</c:v>
                </c:pt>
                <c:pt idx="21505" formatCode="General">
                  <c:v>8.1519299999999997E-4</c:v>
                </c:pt>
                <c:pt idx="21506" formatCode="General">
                  <c:v>8.1521399999999998E-4</c:v>
                </c:pt>
                <c:pt idx="21507" formatCode="General">
                  <c:v>8.15236E-4</c:v>
                </c:pt>
                <c:pt idx="21508" formatCode="General">
                  <c:v>8.1526099999999996E-4</c:v>
                </c:pt>
                <c:pt idx="21509" formatCode="General">
                  <c:v>8.1527599999999998E-4</c:v>
                </c:pt>
                <c:pt idx="21510" formatCode="General">
                  <c:v>8.1530399999999999E-4</c:v>
                </c:pt>
                <c:pt idx="21511" formatCode="General">
                  <c:v>8.1533300000000001E-4</c:v>
                </c:pt>
                <c:pt idx="21512" formatCode="General">
                  <c:v>8.1536200000000003E-4</c:v>
                </c:pt>
                <c:pt idx="21513" formatCode="General">
                  <c:v>8.1539100000000005E-4</c:v>
                </c:pt>
                <c:pt idx="21514" formatCode="General">
                  <c:v>8.1541999999999997E-4</c:v>
                </c:pt>
                <c:pt idx="21515" formatCode="General">
                  <c:v>8.1544799999999998E-4</c:v>
                </c:pt>
                <c:pt idx="21516" formatCode="General">
                  <c:v>8.15477E-4</c:v>
                </c:pt>
                <c:pt idx="21517" formatCode="General">
                  <c:v>8.1551200000000001E-4</c:v>
                </c:pt>
                <c:pt idx="21518" formatCode="General">
                  <c:v>8.15546E-4</c:v>
                </c:pt>
                <c:pt idx="21519" formatCode="General">
                  <c:v>8.1558100000000001E-4</c:v>
                </c:pt>
                <c:pt idx="21520" formatCode="General">
                  <c:v>8.1561600000000002E-4</c:v>
                </c:pt>
                <c:pt idx="21521" formatCode="General">
                  <c:v>8.1566199999999998E-4</c:v>
                </c:pt>
                <c:pt idx="21522" formatCode="General">
                  <c:v>8.1570000000000004E-4</c:v>
                </c:pt>
                <c:pt idx="21523" formatCode="General">
                  <c:v>8.1575799999999998E-4</c:v>
                </c:pt>
                <c:pt idx="21524" formatCode="General">
                  <c:v>8.1583100000000004E-4</c:v>
                </c:pt>
                <c:pt idx="21525" formatCode="General">
                  <c:v>8.1596200000000005E-4</c:v>
                </c:pt>
                <c:pt idx="21526" formatCode="General">
                  <c:v>8.1603100000000005E-4</c:v>
                </c:pt>
                <c:pt idx="21527" formatCode="General">
                  <c:v>8.1608199999999998E-4</c:v>
                </c:pt>
                <c:pt idx="21528" formatCode="General">
                  <c:v>8.1612899999999996E-4</c:v>
                </c:pt>
                <c:pt idx="21529" formatCode="General">
                  <c:v>8.1617400000000002E-4</c:v>
                </c:pt>
                <c:pt idx="21530" formatCode="General">
                  <c:v>8.1621500000000002E-4</c:v>
                </c:pt>
                <c:pt idx="21531" formatCode="General">
                  <c:v>8.1625899999999995E-4</c:v>
                </c:pt>
                <c:pt idx="21532" formatCode="General">
                  <c:v>8.1630500000000003E-4</c:v>
                </c:pt>
                <c:pt idx="21533" formatCode="General">
                  <c:v>8.1633900000000002E-4</c:v>
                </c:pt>
                <c:pt idx="21534" formatCode="General">
                  <c:v>8.1637300000000001E-4</c:v>
                </c:pt>
                <c:pt idx="21535" formatCode="General">
                  <c:v>8.164E-4</c:v>
                </c:pt>
                <c:pt idx="21536" formatCode="General">
                  <c:v>8.1644699999999998E-4</c:v>
                </c:pt>
                <c:pt idx="21537" formatCode="General">
                  <c:v>8.1648599999999995E-4</c:v>
                </c:pt>
                <c:pt idx="21538" formatCode="General">
                  <c:v>8.1652299999999999E-4</c:v>
                </c:pt>
                <c:pt idx="21539" formatCode="General">
                  <c:v>8.1656299999999997E-4</c:v>
                </c:pt>
                <c:pt idx="21540" formatCode="General">
                  <c:v>8.1660900000000004E-4</c:v>
                </c:pt>
                <c:pt idx="21541" formatCode="General">
                  <c:v>8.1664900000000002E-4</c:v>
                </c:pt>
                <c:pt idx="21542" formatCode="General">
                  <c:v>8.1669499999999999E-4</c:v>
                </c:pt>
                <c:pt idx="21543" formatCode="General">
                  <c:v>8.16751E-4</c:v>
                </c:pt>
                <c:pt idx="21544" formatCode="General">
                  <c:v>8.1681500000000003E-4</c:v>
                </c:pt>
                <c:pt idx="21545" formatCode="General">
                  <c:v>8.16923E-4</c:v>
                </c:pt>
                <c:pt idx="21546" formatCode="General">
                  <c:v>8.1702299999999995E-4</c:v>
                </c:pt>
                <c:pt idx="21547" formatCode="General">
                  <c:v>8.1707999999999998E-4</c:v>
                </c:pt>
                <c:pt idx="21548" formatCode="General">
                  <c:v>8.1711900000000005E-4</c:v>
                </c:pt>
                <c:pt idx="21549" formatCode="General">
                  <c:v>8.1716500000000001E-4</c:v>
                </c:pt>
                <c:pt idx="21550" formatCode="General">
                  <c:v>8.1720499999999999E-4</c:v>
                </c:pt>
                <c:pt idx="21551" formatCode="General">
                  <c:v>8.1724599999999999E-4</c:v>
                </c:pt>
                <c:pt idx="21552" formatCode="General">
                  <c:v>8.1727299999999998E-4</c:v>
                </c:pt>
                <c:pt idx="21553" formatCode="General">
                  <c:v>8.1729999999999997E-4</c:v>
                </c:pt>
                <c:pt idx="21554" formatCode="General">
                  <c:v>8.1732699999999996E-4</c:v>
                </c:pt>
                <c:pt idx="21555" formatCode="General">
                  <c:v>8.1736199999999997E-4</c:v>
                </c:pt>
                <c:pt idx="21556" formatCode="General">
                  <c:v>8.1738799999999995E-4</c:v>
                </c:pt>
                <c:pt idx="21557" formatCode="General">
                  <c:v>8.1741400000000003E-4</c:v>
                </c:pt>
                <c:pt idx="21558" formatCode="General">
                  <c:v>8.1744000000000001E-4</c:v>
                </c:pt>
                <c:pt idx="21559" formatCode="General">
                  <c:v>8.1746599999999998E-4</c:v>
                </c:pt>
                <c:pt idx="21560" formatCode="General">
                  <c:v>8.1749199999999996E-4</c:v>
                </c:pt>
                <c:pt idx="21561" formatCode="General">
                  <c:v>8.1751800000000004E-4</c:v>
                </c:pt>
                <c:pt idx="21562" formatCode="General">
                  <c:v>8.1754400000000002E-4</c:v>
                </c:pt>
                <c:pt idx="21563" formatCode="General">
                  <c:v>8.1756999999999999E-4</c:v>
                </c:pt>
                <c:pt idx="21564" formatCode="General">
                  <c:v>8.1759599999999997E-4</c:v>
                </c:pt>
                <c:pt idx="21565" formatCode="General">
                  <c:v>8.1762200000000005E-4</c:v>
                </c:pt>
                <c:pt idx="21566" formatCode="General">
                  <c:v>8.1764200000000004E-4</c:v>
                </c:pt>
                <c:pt idx="21567" formatCode="General">
                  <c:v>8.1766599999999999E-4</c:v>
                </c:pt>
                <c:pt idx="21568" formatCode="General">
                  <c:v>8.1769000000000004E-4</c:v>
                </c:pt>
                <c:pt idx="21569" formatCode="General">
                  <c:v>8.1771399999999998E-4</c:v>
                </c:pt>
                <c:pt idx="21570" formatCode="General">
                  <c:v>8.1773800000000004E-4</c:v>
                </c:pt>
                <c:pt idx="21571" formatCode="General">
                  <c:v>8.1776199999999998E-4</c:v>
                </c:pt>
                <c:pt idx="21572" formatCode="General">
                  <c:v>8.1778600000000003E-4</c:v>
                </c:pt>
                <c:pt idx="21573" formatCode="General">
                  <c:v>8.1780999999999998E-4</c:v>
                </c:pt>
                <c:pt idx="21574" formatCode="General">
                  <c:v>8.1783400000000003E-4</c:v>
                </c:pt>
                <c:pt idx="21575" formatCode="General">
                  <c:v>8.1785799999999997E-4</c:v>
                </c:pt>
                <c:pt idx="21576" formatCode="General">
                  <c:v>8.1788200000000003E-4</c:v>
                </c:pt>
                <c:pt idx="21577" formatCode="General">
                  <c:v>8.1790699999999999E-4</c:v>
                </c:pt>
                <c:pt idx="21578" formatCode="General">
                  <c:v>8.1793100000000004E-4</c:v>
                </c:pt>
                <c:pt idx="21579" formatCode="General">
                  <c:v>8.1795499999999998E-4</c:v>
                </c:pt>
                <c:pt idx="21580" formatCode="General">
                  <c:v>8.1797900000000004E-4</c:v>
                </c:pt>
                <c:pt idx="21581" formatCode="General">
                  <c:v>8.1800299999999998E-4</c:v>
                </c:pt>
                <c:pt idx="21582" formatCode="General">
                  <c:v>8.1803099999999999E-4</c:v>
                </c:pt>
                <c:pt idx="21583" formatCode="General">
                  <c:v>8.1805699999999996E-4</c:v>
                </c:pt>
                <c:pt idx="21584" formatCode="General">
                  <c:v>8.1808200000000003E-4</c:v>
                </c:pt>
                <c:pt idx="21585" formatCode="General">
                  <c:v>8.1810699999999999E-4</c:v>
                </c:pt>
                <c:pt idx="21586" formatCode="General">
                  <c:v>8.1813199999999995E-4</c:v>
                </c:pt>
                <c:pt idx="21587" formatCode="General">
                  <c:v>8.1816600000000005E-4</c:v>
                </c:pt>
                <c:pt idx="21588" formatCode="General">
                  <c:v>8.1820000000000005E-4</c:v>
                </c:pt>
                <c:pt idx="21589" formatCode="General">
                  <c:v>8.1823300000000002E-4</c:v>
                </c:pt>
                <c:pt idx="21590" formatCode="General">
                  <c:v>8.1826700000000002E-4</c:v>
                </c:pt>
                <c:pt idx="21591" formatCode="General">
                  <c:v>8.1830100000000001E-4</c:v>
                </c:pt>
                <c:pt idx="21592" formatCode="General">
                  <c:v>8.1833399999999999E-4</c:v>
                </c:pt>
                <c:pt idx="21593" formatCode="General">
                  <c:v>8.1836799999999998E-4</c:v>
                </c:pt>
                <c:pt idx="21594" formatCode="General">
                  <c:v>8.1841800000000001E-4</c:v>
                </c:pt>
                <c:pt idx="21595" formatCode="General">
                  <c:v>8.1846900000000005E-4</c:v>
                </c:pt>
                <c:pt idx="21596" formatCode="General">
                  <c:v>8.1851899999999997E-4</c:v>
                </c:pt>
                <c:pt idx="21597" formatCode="General">
                  <c:v>8.1857499999999999E-4</c:v>
                </c:pt>
                <c:pt idx="21598" formatCode="General">
                  <c:v>8.1861399999999995E-4</c:v>
                </c:pt>
                <c:pt idx="21599" formatCode="General">
                  <c:v>8.18665E-4</c:v>
                </c:pt>
                <c:pt idx="21600" formatCode="General">
                  <c:v>8.1871500000000002E-4</c:v>
                </c:pt>
                <c:pt idx="21601" formatCode="General">
                  <c:v>8.1876500000000005E-4</c:v>
                </c:pt>
                <c:pt idx="21602" formatCode="General">
                  <c:v>8.1881499999999997E-4</c:v>
                </c:pt>
                <c:pt idx="21603" formatCode="General">
                  <c:v>8.18865E-4</c:v>
                </c:pt>
                <c:pt idx="21604" formatCode="General">
                  <c:v>8.1891500000000003E-4</c:v>
                </c:pt>
                <c:pt idx="21605" formatCode="General">
                  <c:v>8.1894800000000001E-4</c:v>
                </c:pt>
                <c:pt idx="21606" formatCode="General">
                  <c:v>8.18982E-4</c:v>
                </c:pt>
                <c:pt idx="21607" formatCode="General">
                  <c:v>8.1901499999999998E-4</c:v>
                </c:pt>
                <c:pt idx="21608" formatCode="General">
                  <c:v>8.1904899999999997E-4</c:v>
                </c:pt>
                <c:pt idx="21609" formatCode="General">
                  <c:v>8.1908199999999995E-4</c:v>
                </c:pt>
                <c:pt idx="21610" formatCode="General">
                  <c:v>8.1911600000000005E-4</c:v>
                </c:pt>
                <c:pt idx="21611" formatCode="General">
                  <c:v>8.1914499999999996E-4</c:v>
                </c:pt>
                <c:pt idx="21612" formatCode="General">
                  <c:v>8.1917100000000005E-4</c:v>
                </c:pt>
                <c:pt idx="21613" formatCode="General">
                  <c:v>8.1919600000000001E-4</c:v>
                </c:pt>
                <c:pt idx="21614" formatCode="General">
                  <c:v>8.1922199999999998E-4</c:v>
                </c:pt>
                <c:pt idx="21615" formatCode="General">
                  <c:v>8.1924799999999996E-4</c:v>
                </c:pt>
                <c:pt idx="21616" formatCode="General">
                  <c:v>8.1927400000000004E-4</c:v>
                </c:pt>
                <c:pt idx="21617" formatCode="General">
                  <c:v>8.19299E-4</c:v>
                </c:pt>
                <c:pt idx="21618" formatCode="General">
                  <c:v>8.1932499999999998E-4</c:v>
                </c:pt>
                <c:pt idx="21619" formatCode="General">
                  <c:v>8.1935099999999996E-4</c:v>
                </c:pt>
                <c:pt idx="21620" formatCode="General">
                  <c:v>8.1937600000000002E-4</c:v>
                </c:pt>
                <c:pt idx="21621" formatCode="General">
                  <c:v>8.19402E-4</c:v>
                </c:pt>
                <c:pt idx="21622" formatCode="General">
                  <c:v>8.1942799999999997E-4</c:v>
                </c:pt>
                <c:pt idx="21623" formatCode="General">
                  <c:v>8.1945300000000004E-4</c:v>
                </c:pt>
                <c:pt idx="21624" formatCode="General">
                  <c:v>8.1947900000000002E-4</c:v>
                </c:pt>
                <c:pt idx="21625" formatCode="General">
                  <c:v>8.1950499999999999E-4</c:v>
                </c:pt>
                <c:pt idx="21626" formatCode="General">
                  <c:v>8.1953099999999997E-4</c:v>
                </c:pt>
                <c:pt idx="21627" formatCode="General">
                  <c:v>8.1955299999999999E-4</c:v>
                </c:pt>
                <c:pt idx="21628" formatCode="General">
                  <c:v>8.1957299999999998E-4</c:v>
                </c:pt>
                <c:pt idx="21629" formatCode="General">
                  <c:v>8.1959199999999996E-4</c:v>
                </c:pt>
                <c:pt idx="21630" formatCode="General">
                  <c:v>8.1961200000000005E-4</c:v>
                </c:pt>
                <c:pt idx="21631" formatCode="General">
                  <c:v>8.1963100000000003E-4</c:v>
                </c:pt>
                <c:pt idx="21632" formatCode="General">
                  <c:v>8.1965100000000002E-4</c:v>
                </c:pt>
                <c:pt idx="21633" formatCode="General">
                  <c:v>8.1966999999999999E-4</c:v>
                </c:pt>
                <c:pt idx="21634" formatCode="General">
                  <c:v>8.1970000000000003E-4</c:v>
                </c:pt>
                <c:pt idx="21635" formatCode="General">
                  <c:v>8.1972900000000005E-4</c:v>
                </c:pt>
                <c:pt idx="21636" formatCode="General">
                  <c:v>8.1975799999999997E-4</c:v>
                </c:pt>
                <c:pt idx="21637" formatCode="General">
                  <c:v>8.1978699999999999E-4</c:v>
                </c:pt>
                <c:pt idx="21638" formatCode="General">
                  <c:v>8.1981700000000003E-4</c:v>
                </c:pt>
                <c:pt idx="21639" formatCode="General">
                  <c:v>8.1984600000000005E-4</c:v>
                </c:pt>
                <c:pt idx="21640" formatCode="General">
                  <c:v>8.1987E-4</c:v>
                </c:pt>
                <c:pt idx="21641" formatCode="General">
                  <c:v>8.1989699999999999E-4</c:v>
                </c:pt>
                <c:pt idx="21642" formatCode="General">
                  <c:v>8.1992499999999999E-4</c:v>
                </c:pt>
                <c:pt idx="21643" formatCode="General">
                  <c:v>8.19953E-4</c:v>
                </c:pt>
                <c:pt idx="21644" formatCode="General">
                  <c:v>8.1998100000000001E-4</c:v>
                </c:pt>
                <c:pt idx="21645" formatCode="General">
                  <c:v>8.20008E-4</c:v>
                </c:pt>
                <c:pt idx="21646" formatCode="General">
                  <c:v>8.2003600000000001E-4</c:v>
                </c:pt>
                <c:pt idx="21647" formatCode="General">
                  <c:v>8.2007800000000002E-4</c:v>
                </c:pt>
                <c:pt idx="21648" formatCode="General">
                  <c:v>8.2011699999999998E-4</c:v>
                </c:pt>
                <c:pt idx="21649" formatCode="General">
                  <c:v>8.2015600000000005E-4</c:v>
                </c:pt>
                <c:pt idx="21650" formatCode="General">
                  <c:v>8.2019500000000002E-4</c:v>
                </c:pt>
                <c:pt idx="21651" formatCode="General">
                  <c:v>8.2025100000000003E-4</c:v>
                </c:pt>
                <c:pt idx="21652" formatCode="General">
                  <c:v>8.2032100000000005E-4</c:v>
                </c:pt>
                <c:pt idx="21653" formatCode="General">
                  <c:v>8.2045700000000002E-4</c:v>
                </c:pt>
                <c:pt idx="21654" formatCode="General">
                  <c:v>8.2052299999999998E-4</c:v>
                </c:pt>
                <c:pt idx="21655" formatCode="General">
                  <c:v>8.2057799999999998E-4</c:v>
                </c:pt>
                <c:pt idx="21656" formatCode="General">
                  <c:v>8.2063000000000004E-4</c:v>
                </c:pt>
                <c:pt idx="21657" formatCode="General">
                  <c:v>8.2067499999999999E-4</c:v>
                </c:pt>
                <c:pt idx="21658" formatCode="General">
                  <c:v>8.2071300000000004E-4</c:v>
                </c:pt>
                <c:pt idx="21659" formatCode="General">
                  <c:v>8.20752E-4</c:v>
                </c:pt>
                <c:pt idx="21660" formatCode="General">
                  <c:v>8.2080100000000002E-4</c:v>
                </c:pt>
                <c:pt idx="21661" formatCode="General">
                  <c:v>8.20834E-4</c:v>
                </c:pt>
                <c:pt idx="21662" formatCode="General">
                  <c:v>8.2087499999999999E-4</c:v>
                </c:pt>
                <c:pt idx="21663" formatCode="General">
                  <c:v>8.2089999999999995E-4</c:v>
                </c:pt>
                <c:pt idx="21664" formatCode="General">
                  <c:v>8.2093400000000005E-4</c:v>
                </c:pt>
                <c:pt idx="21665" formatCode="General">
                  <c:v>8.20972E-4</c:v>
                </c:pt>
                <c:pt idx="21666" formatCode="General">
                  <c:v>8.2101199999999998E-4</c:v>
                </c:pt>
                <c:pt idx="21667" formatCode="General">
                  <c:v>8.2105500000000001E-4</c:v>
                </c:pt>
                <c:pt idx="21668" formatCode="General">
                  <c:v>8.2110400000000002E-4</c:v>
                </c:pt>
                <c:pt idx="21669" formatCode="General">
                  <c:v>8.2114500000000001E-4</c:v>
                </c:pt>
                <c:pt idx="21670" formatCode="General">
                  <c:v>8.2118899999999995E-4</c:v>
                </c:pt>
                <c:pt idx="21671" formatCode="General">
                  <c:v>8.2124599999999998E-4</c:v>
                </c:pt>
                <c:pt idx="21672" formatCode="General">
                  <c:v>8.2131299999999995E-4</c:v>
                </c:pt>
                <c:pt idx="21673" formatCode="General">
                  <c:v>8.2140399999999997E-4</c:v>
                </c:pt>
                <c:pt idx="21674" formatCode="General">
                  <c:v>8.2151299999999995E-4</c:v>
                </c:pt>
                <c:pt idx="21675" formatCode="General">
                  <c:v>8.2156799999999995E-4</c:v>
                </c:pt>
                <c:pt idx="21676" formatCode="General">
                  <c:v>8.2162399999999997E-4</c:v>
                </c:pt>
                <c:pt idx="21677" formatCode="General">
                  <c:v>8.2166100000000001E-4</c:v>
                </c:pt>
                <c:pt idx="21678" formatCode="General">
                  <c:v>8.2169800000000005E-4</c:v>
                </c:pt>
                <c:pt idx="21679" formatCode="General">
                  <c:v>8.2173499999999998E-4</c:v>
                </c:pt>
                <c:pt idx="21680" formatCode="General">
                  <c:v>8.2177200000000002E-4</c:v>
                </c:pt>
                <c:pt idx="21681" formatCode="General">
                  <c:v>8.2180899999999995E-4</c:v>
                </c:pt>
                <c:pt idx="21682" formatCode="General">
                  <c:v>8.2183500000000004E-4</c:v>
                </c:pt>
                <c:pt idx="21683" formatCode="General">
                  <c:v>8.2186399999999995E-4</c:v>
                </c:pt>
                <c:pt idx="21684" formatCode="General">
                  <c:v>8.2189299999999997E-4</c:v>
                </c:pt>
                <c:pt idx="21685" formatCode="General">
                  <c:v>8.21922E-4</c:v>
                </c:pt>
                <c:pt idx="21686" formatCode="General">
                  <c:v>8.2195E-4</c:v>
                </c:pt>
                <c:pt idx="21687" formatCode="General">
                  <c:v>8.2197900000000003E-4</c:v>
                </c:pt>
                <c:pt idx="21688" formatCode="General">
                  <c:v>8.2200800000000005E-4</c:v>
                </c:pt>
                <c:pt idx="21689" formatCode="General">
                  <c:v>8.2203699999999996E-4</c:v>
                </c:pt>
                <c:pt idx="21690" formatCode="General">
                  <c:v>8.2206100000000002E-4</c:v>
                </c:pt>
                <c:pt idx="21691" formatCode="General">
                  <c:v>8.2208200000000002E-4</c:v>
                </c:pt>
                <c:pt idx="21692" formatCode="General">
                  <c:v>8.2210200000000001E-4</c:v>
                </c:pt>
                <c:pt idx="21693" formatCode="General">
                  <c:v>8.2212300000000002E-4</c:v>
                </c:pt>
                <c:pt idx="21694" formatCode="General">
                  <c:v>8.2214400000000002E-4</c:v>
                </c:pt>
                <c:pt idx="21695" formatCode="General">
                  <c:v>8.2216400000000001E-4</c:v>
                </c:pt>
                <c:pt idx="21696" formatCode="General">
                  <c:v>8.2218500000000002E-4</c:v>
                </c:pt>
                <c:pt idx="21697" formatCode="General">
                  <c:v>8.2220500000000001E-4</c:v>
                </c:pt>
                <c:pt idx="21698" formatCode="General">
                  <c:v>8.2222600000000001E-4</c:v>
                </c:pt>
                <c:pt idx="21699" formatCode="General">
                  <c:v>8.22246E-4</c:v>
                </c:pt>
                <c:pt idx="21700" formatCode="General">
                  <c:v>8.2226700000000001E-4</c:v>
                </c:pt>
                <c:pt idx="21701" formatCode="General">
                  <c:v>8.22287E-4</c:v>
                </c:pt>
                <c:pt idx="21702" formatCode="General">
                  <c:v>8.22308E-4</c:v>
                </c:pt>
                <c:pt idx="21703" formatCode="General">
                  <c:v>8.2232900000000001E-4</c:v>
                </c:pt>
                <c:pt idx="21704" formatCode="General">
                  <c:v>8.22349E-4</c:v>
                </c:pt>
                <c:pt idx="21705" formatCode="General">
                  <c:v>8.2237E-4</c:v>
                </c:pt>
                <c:pt idx="21706" formatCode="General">
                  <c:v>8.2239300000000004E-4</c:v>
                </c:pt>
                <c:pt idx="21707" formatCode="General">
                  <c:v>8.22418E-4</c:v>
                </c:pt>
                <c:pt idx="21708" formatCode="General">
                  <c:v>8.2244299999999996E-4</c:v>
                </c:pt>
                <c:pt idx="21709" formatCode="General">
                  <c:v>8.2246900000000004E-4</c:v>
                </c:pt>
                <c:pt idx="21710" formatCode="General">
                  <c:v>8.22494E-4</c:v>
                </c:pt>
                <c:pt idx="21711" formatCode="General">
                  <c:v>8.2251999999999998E-4</c:v>
                </c:pt>
                <c:pt idx="21712" formatCode="General">
                  <c:v>8.2254500000000005E-4</c:v>
                </c:pt>
                <c:pt idx="21713" formatCode="General">
                  <c:v>8.2257000000000001E-4</c:v>
                </c:pt>
                <c:pt idx="21714" formatCode="General">
                  <c:v>8.2259599999999998E-4</c:v>
                </c:pt>
                <c:pt idx="21715" formatCode="General">
                  <c:v>8.2262100000000005E-4</c:v>
                </c:pt>
                <c:pt idx="21716" formatCode="General">
                  <c:v>8.2264600000000001E-4</c:v>
                </c:pt>
                <c:pt idx="21717" formatCode="General">
                  <c:v>8.22659E-4</c:v>
                </c:pt>
                <c:pt idx="21718" formatCode="General">
                  <c:v>8.2268399999999996E-4</c:v>
                </c:pt>
                <c:pt idx="21719" formatCode="General">
                  <c:v>8.2271000000000004E-4</c:v>
                </c:pt>
                <c:pt idx="21720" formatCode="General">
                  <c:v>8.22735E-4</c:v>
                </c:pt>
                <c:pt idx="21721" formatCode="General">
                  <c:v>8.2276099999999998E-4</c:v>
                </c:pt>
                <c:pt idx="21722" formatCode="General">
                  <c:v>8.2278600000000005E-4</c:v>
                </c:pt>
                <c:pt idx="21723" formatCode="General">
                  <c:v>8.2280999999999999E-4</c:v>
                </c:pt>
                <c:pt idx="21724" formatCode="General">
                  <c:v>8.2283400000000004E-4</c:v>
                </c:pt>
                <c:pt idx="21725" formatCode="General">
                  <c:v>8.2285799999999999E-4</c:v>
                </c:pt>
                <c:pt idx="21726" formatCode="General">
                  <c:v>8.2288200000000004E-4</c:v>
                </c:pt>
                <c:pt idx="21727" formatCode="General">
                  <c:v>8.2290499999999997E-4</c:v>
                </c:pt>
                <c:pt idx="21728" formatCode="General">
                  <c:v>8.2292900000000002E-4</c:v>
                </c:pt>
                <c:pt idx="21729" formatCode="General">
                  <c:v>8.2296500000000005E-4</c:v>
                </c:pt>
                <c:pt idx="21730" formatCode="General">
                  <c:v>8.2299399999999996E-4</c:v>
                </c:pt>
                <c:pt idx="21731" formatCode="General">
                  <c:v>8.2302700000000005E-4</c:v>
                </c:pt>
                <c:pt idx="21732" formatCode="General">
                  <c:v>8.2306100000000004E-4</c:v>
                </c:pt>
                <c:pt idx="21733" formatCode="General">
                  <c:v>8.2309400000000002E-4</c:v>
                </c:pt>
                <c:pt idx="21734" formatCode="General">
                  <c:v>8.2312699999999999E-4</c:v>
                </c:pt>
                <c:pt idx="21735" formatCode="General">
                  <c:v>8.2316099999999999E-4</c:v>
                </c:pt>
                <c:pt idx="21736" formatCode="General">
                  <c:v>8.2321100000000002E-4</c:v>
                </c:pt>
                <c:pt idx="21737" formatCode="General">
                  <c:v>8.2326800000000005E-4</c:v>
                </c:pt>
                <c:pt idx="21738" formatCode="General">
                  <c:v>8.2333899999999997E-4</c:v>
                </c:pt>
                <c:pt idx="21739" formatCode="General">
                  <c:v>8.2348700000000003E-4</c:v>
                </c:pt>
                <c:pt idx="21740" formatCode="General">
                  <c:v>8.2354100000000001E-4</c:v>
                </c:pt>
                <c:pt idx="21741" formatCode="General">
                  <c:v>8.2360599999999995E-4</c:v>
                </c:pt>
                <c:pt idx="21742" formatCode="General">
                  <c:v>8.2366000000000004E-4</c:v>
                </c:pt>
                <c:pt idx="21743" formatCode="General">
                  <c:v>8.23692E-4</c:v>
                </c:pt>
                <c:pt idx="21744" formatCode="General">
                  <c:v>8.2373699999999995E-4</c:v>
                </c:pt>
                <c:pt idx="21745" formatCode="General">
                  <c:v>8.2378599999999996E-4</c:v>
                </c:pt>
                <c:pt idx="21746" formatCode="General">
                  <c:v>8.2382600000000005E-4</c:v>
                </c:pt>
                <c:pt idx="21747" formatCode="General">
                  <c:v>8.23871E-4</c:v>
                </c:pt>
                <c:pt idx="21748" formatCode="General">
                  <c:v>8.2389599999999996E-4</c:v>
                </c:pt>
                <c:pt idx="21749" formatCode="General">
                  <c:v>8.2394300000000005E-4</c:v>
                </c:pt>
                <c:pt idx="21750" formatCode="General">
                  <c:v>8.2398900000000001E-4</c:v>
                </c:pt>
                <c:pt idx="21751" formatCode="General">
                  <c:v>8.2403399999999996E-4</c:v>
                </c:pt>
                <c:pt idx="21752" formatCode="General">
                  <c:v>8.24071E-4</c:v>
                </c:pt>
                <c:pt idx="21753" formatCode="General">
                  <c:v>8.2411799999999999E-4</c:v>
                </c:pt>
                <c:pt idx="21754" formatCode="General">
                  <c:v>8.2416200000000003E-4</c:v>
                </c:pt>
                <c:pt idx="21755" formatCode="General">
                  <c:v>8.2421100000000004E-4</c:v>
                </c:pt>
                <c:pt idx="21756" formatCode="General">
                  <c:v>8.2427599999999998E-4</c:v>
                </c:pt>
                <c:pt idx="21757" formatCode="General">
                  <c:v>8.24346E-4</c:v>
                </c:pt>
                <c:pt idx="21758" formatCode="General">
                  <c:v>8.2449200000000002E-4</c:v>
                </c:pt>
                <c:pt idx="21759" formatCode="General">
                  <c:v>8.2455899999999999E-4</c:v>
                </c:pt>
                <c:pt idx="21760" formatCode="General">
                  <c:v>8.2460400000000005E-4</c:v>
                </c:pt>
                <c:pt idx="21761" formatCode="General">
                  <c:v>8.2465000000000001E-4</c:v>
                </c:pt>
                <c:pt idx="21762" formatCode="General">
                  <c:v>8.2469499999999996E-4</c:v>
                </c:pt>
                <c:pt idx="21763" formatCode="General">
                  <c:v>8.2472600000000002E-4</c:v>
                </c:pt>
                <c:pt idx="21764" formatCode="General">
                  <c:v>8.2475599999999995E-4</c:v>
                </c:pt>
                <c:pt idx="21765" formatCode="General">
                  <c:v>8.2478599999999999E-4</c:v>
                </c:pt>
                <c:pt idx="21766" formatCode="General">
                  <c:v>8.2481700000000004E-4</c:v>
                </c:pt>
                <c:pt idx="21767" formatCode="General">
                  <c:v>8.2484699999999997E-4</c:v>
                </c:pt>
                <c:pt idx="21768" formatCode="General">
                  <c:v>8.2487599999999999E-4</c:v>
                </c:pt>
                <c:pt idx="21769" formatCode="General">
                  <c:v>8.2490500000000002E-4</c:v>
                </c:pt>
                <c:pt idx="21770" formatCode="General">
                  <c:v>8.2493400000000004E-4</c:v>
                </c:pt>
                <c:pt idx="21771" formatCode="General">
                  <c:v>8.2496299999999996E-4</c:v>
                </c:pt>
                <c:pt idx="21772" formatCode="General">
                  <c:v>8.2499099999999996E-4</c:v>
                </c:pt>
                <c:pt idx="21773" formatCode="General">
                  <c:v>8.2501999999999999E-4</c:v>
                </c:pt>
                <c:pt idx="21774" formatCode="General">
                  <c:v>8.2504200000000001E-4</c:v>
                </c:pt>
                <c:pt idx="21775" formatCode="General">
                  <c:v>8.2506300000000001E-4</c:v>
                </c:pt>
                <c:pt idx="21776" formatCode="General">
                  <c:v>8.2508500000000003E-4</c:v>
                </c:pt>
                <c:pt idx="21777" formatCode="General">
                  <c:v>8.2510700000000005E-4</c:v>
                </c:pt>
                <c:pt idx="21778" formatCode="General">
                  <c:v>8.2512799999999995E-4</c:v>
                </c:pt>
                <c:pt idx="21779" formatCode="General">
                  <c:v>8.2514999999999997E-4</c:v>
                </c:pt>
                <c:pt idx="21780" formatCode="General">
                  <c:v>8.2517199999999999E-4</c:v>
                </c:pt>
                <c:pt idx="21781" formatCode="General">
                  <c:v>8.25193E-4</c:v>
                </c:pt>
                <c:pt idx="21782" formatCode="General">
                  <c:v>8.2521500000000002E-4</c:v>
                </c:pt>
                <c:pt idx="21783" formatCode="General">
                  <c:v>8.2523600000000003E-4</c:v>
                </c:pt>
                <c:pt idx="21784" formatCode="General">
                  <c:v>8.2525800000000005E-4</c:v>
                </c:pt>
                <c:pt idx="21785" formatCode="General">
                  <c:v>8.2527999999999996E-4</c:v>
                </c:pt>
                <c:pt idx="21786" formatCode="General">
                  <c:v>8.2530099999999996E-4</c:v>
                </c:pt>
                <c:pt idx="21787" formatCode="General">
                  <c:v>8.2532000000000005E-4</c:v>
                </c:pt>
                <c:pt idx="21788" formatCode="General">
                  <c:v>8.2534299999999998E-4</c:v>
                </c:pt>
                <c:pt idx="21789" formatCode="General">
                  <c:v>8.25365E-4</c:v>
                </c:pt>
                <c:pt idx="21790" formatCode="General">
                  <c:v>8.2538800000000003E-4</c:v>
                </c:pt>
                <c:pt idx="21791" formatCode="General">
                  <c:v>8.2541099999999996E-4</c:v>
                </c:pt>
                <c:pt idx="21792" formatCode="General">
                  <c:v>8.25434E-4</c:v>
                </c:pt>
                <c:pt idx="21793" formatCode="General">
                  <c:v>8.2545700000000004E-4</c:v>
                </c:pt>
                <c:pt idx="21794" formatCode="General">
                  <c:v>8.2547899999999995E-4</c:v>
                </c:pt>
                <c:pt idx="21795" formatCode="General">
                  <c:v>8.2551399999999996E-4</c:v>
                </c:pt>
                <c:pt idx="21796" formatCode="General">
                  <c:v>8.2554799999999995E-4</c:v>
                </c:pt>
                <c:pt idx="21797" formatCode="General">
                  <c:v>8.2558200000000005E-4</c:v>
                </c:pt>
                <c:pt idx="21798" formatCode="General">
                  <c:v>8.2561600000000005E-4</c:v>
                </c:pt>
                <c:pt idx="21799" formatCode="General">
                  <c:v>8.2565000000000004E-4</c:v>
                </c:pt>
                <c:pt idx="21800" formatCode="General">
                  <c:v>8.2568400000000003E-4</c:v>
                </c:pt>
                <c:pt idx="21801" formatCode="General">
                  <c:v>8.2571800000000002E-4</c:v>
                </c:pt>
                <c:pt idx="21802" formatCode="General">
                  <c:v>8.2576399999999999E-4</c:v>
                </c:pt>
                <c:pt idx="21803" formatCode="General">
                  <c:v>8.2580900000000005E-4</c:v>
                </c:pt>
                <c:pt idx="21804" formatCode="General">
                  <c:v>8.2585500000000001E-4</c:v>
                </c:pt>
                <c:pt idx="21805" formatCode="General">
                  <c:v>8.2590099999999998E-4</c:v>
                </c:pt>
                <c:pt idx="21806" formatCode="General">
                  <c:v>8.2596899999999997E-4</c:v>
                </c:pt>
                <c:pt idx="21807" formatCode="General">
                  <c:v>8.2603699999999995E-4</c:v>
                </c:pt>
                <c:pt idx="21808" formatCode="General">
                  <c:v>8.2611000000000002E-4</c:v>
                </c:pt>
                <c:pt idx="21809" formatCode="General">
                  <c:v>8.2618299999999997E-4</c:v>
                </c:pt>
                <c:pt idx="21810" formatCode="General">
                  <c:v>8.2629199999999996E-4</c:v>
                </c:pt>
                <c:pt idx="21811" formatCode="General">
                  <c:v>8.2640100000000005E-4</c:v>
                </c:pt>
                <c:pt idx="21812" formatCode="General">
                  <c:v>8.26474E-4</c:v>
                </c:pt>
                <c:pt idx="21813" formatCode="General">
                  <c:v>8.2662000000000002E-4</c:v>
                </c:pt>
                <c:pt idx="21814" formatCode="General">
                  <c:v>8.2676600000000005E-4</c:v>
                </c:pt>
                <c:pt idx="21815" formatCode="General">
                  <c:v>8.2691100000000005E-4</c:v>
                </c:pt>
                <c:pt idx="21816" formatCode="General">
                  <c:v>8.2705699999999997E-4</c:v>
                </c:pt>
                <c:pt idx="21817" formatCode="General">
                  <c:v>8.2726399999999997E-4</c:v>
                </c:pt>
                <c:pt idx="21818" formatCode="General">
                  <c:v>8.2744899999999996E-4</c:v>
                </c:pt>
                <c:pt idx="21819" formatCode="General">
                  <c:v>8.2763300000000004E-4</c:v>
                </c:pt>
                <c:pt idx="21820" formatCode="General">
                  <c:v>8.2781800000000002E-4</c:v>
                </c:pt>
                <c:pt idx="21821" formatCode="General">
                  <c:v>8.2806399999999999E-4</c:v>
                </c:pt>
                <c:pt idx="21822" formatCode="General">
                  <c:v>8.2830999999999996E-4</c:v>
                </c:pt>
                <c:pt idx="21823" formatCode="General">
                  <c:v>8.2855600000000004E-4</c:v>
                </c:pt>
                <c:pt idx="21824" formatCode="General">
                  <c:v>8.2880200000000001E-4</c:v>
                </c:pt>
                <c:pt idx="21825" formatCode="General">
                  <c:v>8.2904799999999998E-4</c:v>
                </c:pt>
                <c:pt idx="21826" formatCode="General">
                  <c:v>8.2930700000000005E-4</c:v>
                </c:pt>
                <c:pt idx="21827" formatCode="General">
                  <c:v>8.2957799999999998E-4</c:v>
                </c:pt>
                <c:pt idx="21828" formatCode="General">
                  <c:v>8.2984900000000002E-4</c:v>
                </c:pt>
                <c:pt idx="21829" formatCode="General">
                  <c:v>8.3011900000000004E-4</c:v>
                </c:pt>
                <c:pt idx="21830" formatCode="General">
                  <c:v>8.3031700000000001E-4</c:v>
                </c:pt>
                <c:pt idx="21831" formatCode="General">
                  <c:v>8.3062700000000001E-4</c:v>
                </c:pt>
                <c:pt idx="21832" formatCode="General">
                  <c:v>8.3087600000000003E-4</c:v>
                </c:pt>
                <c:pt idx="21833" formatCode="General">
                  <c:v>8.3112400000000003E-4</c:v>
                </c:pt>
                <c:pt idx="21834" formatCode="General">
                  <c:v>8.3137200000000004E-4</c:v>
                </c:pt>
                <c:pt idx="21835" formatCode="General">
                  <c:v>8.3162000000000004E-4</c:v>
                </c:pt>
                <c:pt idx="21836" formatCode="General">
                  <c:v>8.3186899999999995E-4</c:v>
                </c:pt>
                <c:pt idx="21837" formatCode="General">
                  <c:v>8.3211699999999995E-4</c:v>
                </c:pt>
                <c:pt idx="21838" formatCode="General">
                  <c:v>8.3235399999999999E-4</c:v>
                </c:pt>
                <c:pt idx="21839" formatCode="General">
                  <c:v>8.3257999999999997E-4</c:v>
                </c:pt>
                <c:pt idx="21840" formatCode="General">
                  <c:v>8.3280500000000005E-4</c:v>
                </c:pt>
                <c:pt idx="21841" formatCode="General">
                  <c:v>8.3303100000000003E-4</c:v>
                </c:pt>
                <c:pt idx="21842" formatCode="General">
                  <c:v>8.3319999999999998E-4</c:v>
                </c:pt>
                <c:pt idx="21843" formatCode="General">
                  <c:v>8.3337000000000005E-4</c:v>
                </c:pt>
                <c:pt idx="21844" formatCode="General">
                  <c:v>8.33539E-4</c:v>
                </c:pt>
                <c:pt idx="21845" formatCode="General">
                  <c:v>8.3370799999999995E-4</c:v>
                </c:pt>
                <c:pt idx="21846" formatCode="General">
                  <c:v>8.3387800000000003E-4</c:v>
                </c:pt>
                <c:pt idx="21847" formatCode="General">
                  <c:v>8.3404699999999998E-4</c:v>
                </c:pt>
                <c:pt idx="21848" formatCode="General">
                  <c:v>8.3421600000000004E-4</c:v>
                </c:pt>
                <c:pt idx="21849" formatCode="General">
                  <c:v>8.3432899999999997E-4</c:v>
                </c:pt>
                <c:pt idx="21850" formatCode="General">
                  <c:v>8.3444200000000002E-4</c:v>
                </c:pt>
                <c:pt idx="21851" formatCode="General">
                  <c:v>8.3455499999999995E-4</c:v>
                </c:pt>
                <c:pt idx="21852" formatCode="General">
                  <c:v>8.34668E-4</c:v>
                </c:pt>
                <c:pt idx="21853" formatCode="General">
                  <c:v>8.3478000000000003E-4</c:v>
                </c:pt>
                <c:pt idx="21854" formatCode="General">
                  <c:v>8.3489299999999996E-4</c:v>
                </c:pt>
                <c:pt idx="21855" formatCode="General">
                  <c:v>8.3499500000000005E-4</c:v>
                </c:pt>
                <c:pt idx="21856" formatCode="General">
                  <c:v>8.3508499999999995E-4</c:v>
                </c:pt>
                <c:pt idx="21857" formatCode="General">
                  <c:v>8.3517499999999996E-4</c:v>
                </c:pt>
                <c:pt idx="21858" formatCode="General">
                  <c:v>8.3526599999999998E-4</c:v>
                </c:pt>
                <c:pt idx="21859" formatCode="General">
                  <c:v>8.3535599999999999E-4</c:v>
                </c:pt>
                <c:pt idx="21860" formatCode="General">
                  <c:v>8.35446E-4</c:v>
                </c:pt>
                <c:pt idx="21861" formatCode="General">
                  <c:v>8.3551399999999998E-4</c:v>
                </c:pt>
                <c:pt idx="21862" formatCode="General">
                  <c:v>8.3558199999999997E-4</c:v>
                </c:pt>
                <c:pt idx="21863" formatCode="General">
                  <c:v>8.3564900000000005E-4</c:v>
                </c:pt>
                <c:pt idx="21864" formatCode="General">
                  <c:v>8.3570599999999997E-4</c:v>
                </c:pt>
                <c:pt idx="21865" formatCode="General">
                  <c:v>8.3577399999999996E-4</c:v>
                </c:pt>
                <c:pt idx="21866" formatCode="General">
                  <c:v>8.3584100000000004E-4</c:v>
                </c:pt>
                <c:pt idx="21867" formatCode="General">
                  <c:v>8.3589199999999997E-4</c:v>
                </c:pt>
                <c:pt idx="21868" formatCode="General">
                  <c:v>8.3594300000000002E-4</c:v>
                </c:pt>
                <c:pt idx="21869" formatCode="General">
                  <c:v>8.3599399999999995E-4</c:v>
                </c:pt>
                <c:pt idx="21870" formatCode="General">
                  <c:v>8.3604399999999998E-4</c:v>
                </c:pt>
                <c:pt idx="21871" formatCode="General">
                  <c:v>8.3609500000000002E-4</c:v>
                </c:pt>
                <c:pt idx="21872" formatCode="General">
                  <c:v>8.3614599999999996E-4</c:v>
                </c:pt>
                <c:pt idx="21873" formatCode="General">
                  <c:v>8.3617999999999995E-4</c:v>
                </c:pt>
                <c:pt idx="21874" formatCode="General">
                  <c:v>8.3621399999999995E-4</c:v>
                </c:pt>
                <c:pt idx="21875" formatCode="General">
                  <c:v>8.36252E-4</c:v>
                </c:pt>
                <c:pt idx="21876" formatCode="General">
                  <c:v>8.3628999999999995E-4</c:v>
                </c:pt>
                <c:pt idx="21877" formatCode="General">
                  <c:v>8.3632800000000001E-4</c:v>
                </c:pt>
                <c:pt idx="21878" formatCode="General">
                  <c:v>8.3636599999999995E-4</c:v>
                </c:pt>
                <c:pt idx="21879" formatCode="General">
                  <c:v>8.3639100000000002E-4</c:v>
                </c:pt>
                <c:pt idx="21880" formatCode="General">
                  <c:v>8.36417E-4</c:v>
                </c:pt>
                <c:pt idx="21881" formatCode="General">
                  <c:v>8.3644199999999996E-4</c:v>
                </c:pt>
                <c:pt idx="21882" formatCode="General">
                  <c:v>8.3646800000000004E-4</c:v>
                </c:pt>
                <c:pt idx="21883" formatCode="General">
                  <c:v>8.36493E-4</c:v>
                </c:pt>
                <c:pt idx="21884" formatCode="General">
                  <c:v>8.3651799999999996E-4</c:v>
                </c:pt>
                <c:pt idx="21885" formatCode="General">
                  <c:v>8.3654400000000005E-4</c:v>
                </c:pt>
                <c:pt idx="21886" formatCode="General">
                  <c:v>8.3656900000000001E-4</c:v>
                </c:pt>
                <c:pt idx="21887" formatCode="General">
                  <c:v>8.3659499999999998E-4</c:v>
                </c:pt>
                <c:pt idx="21888" formatCode="General">
                  <c:v>8.3662000000000005E-4</c:v>
                </c:pt>
                <c:pt idx="21889" formatCode="General">
                  <c:v>8.3664999999999998E-4</c:v>
                </c:pt>
                <c:pt idx="21890" formatCode="General">
                  <c:v>8.3666899999999995E-4</c:v>
                </c:pt>
                <c:pt idx="21891" formatCode="General">
                  <c:v>8.3668900000000005E-4</c:v>
                </c:pt>
                <c:pt idx="21892" formatCode="General">
                  <c:v>8.3670900000000004E-4</c:v>
                </c:pt>
                <c:pt idx="21893" formatCode="General">
                  <c:v>8.3672900000000003E-4</c:v>
                </c:pt>
                <c:pt idx="21894" formatCode="General">
                  <c:v>8.3674800000000001E-4</c:v>
                </c:pt>
                <c:pt idx="21895" formatCode="General">
                  <c:v>8.36768E-4</c:v>
                </c:pt>
                <c:pt idx="21896" formatCode="General">
                  <c:v>8.3678799999999998E-4</c:v>
                </c:pt>
                <c:pt idx="21897" formatCode="General">
                  <c:v>8.3680799999999997E-4</c:v>
                </c:pt>
                <c:pt idx="21898" formatCode="General">
                  <c:v>8.3682699999999995E-4</c:v>
                </c:pt>
                <c:pt idx="21899" formatCode="General">
                  <c:v>8.3684700000000005E-4</c:v>
                </c:pt>
                <c:pt idx="21900" formatCode="General">
                  <c:v>8.3686700000000004E-4</c:v>
                </c:pt>
                <c:pt idx="21901" formatCode="General">
                  <c:v>8.3688700000000003E-4</c:v>
                </c:pt>
                <c:pt idx="21902" formatCode="General">
                  <c:v>8.36906E-4</c:v>
                </c:pt>
                <c:pt idx="21903" formatCode="General">
                  <c:v>8.3692599999999999E-4</c:v>
                </c:pt>
                <c:pt idx="21904" formatCode="General">
                  <c:v>8.3695199999999997E-4</c:v>
                </c:pt>
                <c:pt idx="21905" formatCode="General">
                  <c:v>8.3697600000000002E-4</c:v>
                </c:pt>
                <c:pt idx="21906" formatCode="General">
                  <c:v>8.3699899999999995E-4</c:v>
                </c:pt>
                <c:pt idx="21907" formatCode="General">
                  <c:v>8.37023E-4</c:v>
                </c:pt>
                <c:pt idx="21908" formatCode="General">
                  <c:v>8.3704700000000005E-4</c:v>
                </c:pt>
                <c:pt idx="21909" formatCode="General">
                  <c:v>8.3706999999999998E-4</c:v>
                </c:pt>
                <c:pt idx="21910" formatCode="General">
                  <c:v>8.3709400000000003E-4</c:v>
                </c:pt>
                <c:pt idx="21911" formatCode="General">
                  <c:v>8.3711799999999998E-4</c:v>
                </c:pt>
                <c:pt idx="21912" formatCode="General">
                  <c:v>8.3714100000000001E-4</c:v>
                </c:pt>
                <c:pt idx="21913" formatCode="General">
                  <c:v>8.3717299999999998E-4</c:v>
                </c:pt>
                <c:pt idx="21914" formatCode="General">
                  <c:v>8.3720099999999998E-4</c:v>
                </c:pt>
                <c:pt idx="21915" formatCode="General">
                  <c:v>8.3722600000000005E-4</c:v>
                </c:pt>
                <c:pt idx="21916" formatCode="General">
                  <c:v>8.3726299999999998E-4</c:v>
                </c:pt>
                <c:pt idx="21917" formatCode="General">
                  <c:v>8.3730100000000004E-4</c:v>
                </c:pt>
                <c:pt idx="21918" formatCode="General">
                  <c:v>8.3733799999999997E-4</c:v>
                </c:pt>
                <c:pt idx="21919" formatCode="General">
                  <c:v>8.3737500000000001E-4</c:v>
                </c:pt>
                <c:pt idx="21920" formatCode="General">
                  <c:v>8.3741800000000004E-4</c:v>
                </c:pt>
                <c:pt idx="21921" formatCode="General">
                  <c:v>8.3746899999999997E-4</c:v>
                </c:pt>
                <c:pt idx="21922" formatCode="General">
                  <c:v>8.3752999999999996E-4</c:v>
                </c:pt>
                <c:pt idx="21923" formatCode="General">
                  <c:v>8.3759700000000004E-4</c:v>
                </c:pt>
                <c:pt idx="21924" formatCode="General">
                  <c:v>8.3775699999999995E-4</c:v>
                </c:pt>
                <c:pt idx="21925" formatCode="General">
                  <c:v>8.37822E-4</c:v>
                </c:pt>
                <c:pt idx="21926" formatCode="General">
                  <c:v>8.3787900000000003E-4</c:v>
                </c:pt>
                <c:pt idx="21927" formatCode="General">
                  <c:v>8.3793300000000002E-4</c:v>
                </c:pt>
                <c:pt idx="21928" formatCode="General">
                  <c:v>8.3797600000000004E-4</c:v>
                </c:pt>
                <c:pt idx="21929" formatCode="General">
                  <c:v>8.3801399999999999E-4</c:v>
                </c:pt>
                <c:pt idx="21930" formatCode="General">
                  <c:v>8.38056E-4</c:v>
                </c:pt>
                <c:pt idx="21931" formatCode="General">
                  <c:v>8.3809200000000003E-4</c:v>
                </c:pt>
                <c:pt idx="21932" formatCode="General">
                  <c:v>8.3812999999999997E-4</c:v>
                </c:pt>
                <c:pt idx="21933" formatCode="General">
                  <c:v>8.3816800000000003E-4</c:v>
                </c:pt>
                <c:pt idx="21934" formatCode="General">
                  <c:v>8.3819999999999999E-4</c:v>
                </c:pt>
                <c:pt idx="21935" formatCode="General">
                  <c:v>8.3823399999999998E-4</c:v>
                </c:pt>
                <c:pt idx="21936" formatCode="General">
                  <c:v>8.3827900000000004E-4</c:v>
                </c:pt>
                <c:pt idx="21937" formatCode="General">
                  <c:v>8.3832299999999998E-4</c:v>
                </c:pt>
                <c:pt idx="21938" formatCode="General">
                  <c:v>8.38366E-4</c:v>
                </c:pt>
                <c:pt idx="21939" formatCode="General">
                  <c:v>8.3841700000000005E-4</c:v>
                </c:pt>
                <c:pt idx="21940" formatCode="General">
                  <c:v>8.3845999999999996E-4</c:v>
                </c:pt>
                <c:pt idx="21941" formatCode="General">
                  <c:v>8.3851100000000001E-4</c:v>
                </c:pt>
                <c:pt idx="21942" formatCode="General">
                  <c:v>8.3856800000000004E-4</c:v>
                </c:pt>
                <c:pt idx="21943" formatCode="General">
                  <c:v>8.3863299999999998E-4</c:v>
                </c:pt>
                <c:pt idx="21944" formatCode="General">
                  <c:v>8.3883600000000003E-4</c:v>
                </c:pt>
                <c:pt idx="21945" formatCode="General">
                  <c:v>8.3888799999999998E-4</c:v>
                </c:pt>
                <c:pt idx="21946" formatCode="General">
                  <c:v>8.3892899999999998E-4</c:v>
                </c:pt>
                <c:pt idx="21947" formatCode="General">
                  <c:v>8.3898000000000002E-4</c:v>
                </c:pt>
                <c:pt idx="21948" formatCode="General">
                  <c:v>8.3902E-4</c:v>
                </c:pt>
                <c:pt idx="21949" formatCode="General">
                  <c:v>8.3905799999999995E-4</c:v>
                </c:pt>
                <c:pt idx="21950" formatCode="General">
                  <c:v>8.3909800000000004E-4</c:v>
                </c:pt>
                <c:pt idx="21951" formatCode="General">
                  <c:v>8.3912500000000003E-4</c:v>
                </c:pt>
                <c:pt idx="21952" formatCode="General">
                  <c:v>8.3915300000000003E-4</c:v>
                </c:pt>
                <c:pt idx="21953" formatCode="General">
                  <c:v>8.3918000000000003E-4</c:v>
                </c:pt>
                <c:pt idx="21954" formatCode="General">
                  <c:v>8.3920700000000002E-4</c:v>
                </c:pt>
                <c:pt idx="21955" formatCode="General">
                  <c:v>8.3923400000000001E-4</c:v>
                </c:pt>
                <c:pt idx="21956" formatCode="General">
                  <c:v>8.3926400000000005E-4</c:v>
                </c:pt>
                <c:pt idx="21957" formatCode="General">
                  <c:v>8.3928799999999999E-4</c:v>
                </c:pt>
                <c:pt idx="21958" formatCode="General">
                  <c:v>8.3931299999999995E-4</c:v>
                </c:pt>
                <c:pt idx="21959" formatCode="General">
                  <c:v>8.39337E-4</c:v>
                </c:pt>
                <c:pt idx="21960" formatCode="General">
                  <c:v>8.3936199999999996E-4</c:v>
                </c:pt>
                <c:pt idx="21961" formatCode="General">
                  <c:v>8.3938600000000002E-4</c:v>
                </c:pt>
                <c:pt idx="21962" formatCode="General">
                  <c:v>8.3941099999999998E-4</c:v>
                </c:pt>
                <c:pt idx="21963" formatCode="General">
                  <c:v>8.3943500000000003E-4</c:v>
                </c:pt>
                <c:pt idx="21964" formatCode="General">
                  <c:v>8.3945999999999999E-4</c:v>
                </c:pt>
                <c:pt idx="21965" formatCode="General">
                  <c:v>8.3948499999999995E-4</c:v>
                </c:pt>
                <c:pt idx="21966" formatCode="General">
                  <c:v>8.39509E-4</c:v>
                </c:pt>
                <c:pt idx="21967" formatCode="General">
                  <c:v>8.3952899999999999E-4</c:v>
                </c:pt>
                <c:pt idx="21968" formatCode="General">
                  <c:v>8.3954899999999998E-4</c:v>
                </c:pt>
                <c:pt idx="21969" formatCode="General">
                  <c:v>8.3956799999999995E-4</c:v>
                </c:pt>
                <c:pt idx="21970" formatCode="General">
                  <c:v>8.3958800000000005E-4</c:v>
                </c:pt>
                <c:pt idx="21971" formatCode="General">
                  <c:v>8.3960800000000004E-4</c:v>
                </c:pt>
                <c:pt idx="21972" formatCode="General">
                  <c:v>8.3962800000000003E-4</c:v>
                </c:pt>
                <c:pt idx="21973" formatCode="General">
                  <c:v>8.3964700000000001E-4</c:v>
                </c:pt>
                <c:pt idx="21974" formatCode="General">
                  <c:v>8.39667E-4</c:v>
                </c:pt>
                <c:pt idx="21975" formatCode="General">
                  <c:v>8.3968699999999999E-4</c:v>
                </c:pt>
                <c:pt idx="21976" formatCode="General">
                  <c:v>8.3970699999999998E-4</c:v>
                </c:pt>
                <c:pt idx="21977" formatCode="General">
                  <c:v>8.3972599999999995E-4</c:v>
                </c:pt>
                <c:pt idx="21978" formatCode="General">
                  <c:v>8.3975599999999999E-4</c:v>
                </c:pt>
                <c:pt idx="21979" formatCode="General">
                  <c:v>8.3978600000000003E-4</c:v>
                </c:pt>
                <c:pt idx="21980" formatCode="General">
                  <c:v>8.3981500000000005E-4</c:v>
                </c:pt>
                <c:pt idx="21981" formatCode="General">
                  <c:v>8.3983799999999998E-4</c:v>
                </c:pt>
                <c:pt idx="21982" formatCode="General">
                  <c:v>8.3986300000000005E-4</c:v>
                </c:pt>
                <c:pt idx="21983" formatCode="General">
                  <c:v>8.3988900000000002E-4</c:v>
                </c:pt>
                <c:pt idx="21984" formatCode="General">
                  <c:v>8.3991399999999998E-4</c:v>
                </c:pt>
                <c:pt idx="21985" formatCode="General">
                  <c:v>8.3993900000000005E-4</c:v>
                </c:pt>
                <c:pt idx="21986" formatCode="General">
                  <c:v>8.3996500000000003E-4</c:v>
                </c:pt>
                <c:pt idx="21987" formatCode="General">
                  <c:v>8.3998999999999999E-4</c:v>
                </c:pt>
                <c:pt idx="21988" formatCode="General">
                  <c:v>8.4001599999999996E-4</c:v>
                </c:pt>
                <c:pt idx="21989" formatCode="General">
                  <c:v>8.4004100000000003E-4</c:v>
                </c:pt>
                <c:pt idx="21990" formatCode="General">
                  <c:v>8.4007899999999998E-4</c:v>
                </c:pt>
                <c:pt idx="21991" formatCode="General">
                  <c:v>8.4011700000000003E-4</c:v>
                </c:pt>
                <c:pt idx="21992" formatCode="General">
                  <c:v>8.4015499999999998E-4</c:v>
                </c:pt>
                <c:pt idx="21993" formatCode="General">
                  <c:v>8.4019300000000004E-4</c:v>
                </c:pt>
                <c:pt idx="21994" formatCode="General">
                  <c:v>8.4023099999999999E-4</c:v>
                </c:pt>
                <c:pt idx="21995" formatCode="General">
                  <c:v>8.4026800000000003E-4</c:v>
                </c:pt>
                <c:pt idx="21996" formatCode="General">
                  <c:v>8.4030499999999996E-4</c:v>
                </c:pt>
                <c:pt idx="21997" formatCode="General">
                  <c:v>8.4034099999999998E-4</c:v>
                </c:pt>
                <c:pt idx="21998" formatCode="General">
                  <c:v>8.40397E-4</c:v>
                </c:pt>
                <c:pt idx="21999" formatCode="General">
                  <c:v>8.4045099999999998E-4</c:v>
                </c:pt>
                <c:pt idx="22000" formatCode="General">
                  <c:v>8.4050699999999999E-4</c:v>
                </c:pt>
                <c:pt idx="22001" formatCode="General">
                  <c:v>8.4056199999999999E-4</c:v>
                </c:pt>
                <c:pt idx="22002" formatCode="General">
                  <c:v>8.4061699999999999E-4</c:v>
                </c:pt>
                <c:pt idx="22003" formatCode="General">
                  <c:v>8.4067199999999999E-4</c:v>
                </c:pt>
                <c:pt idx="22004" formatCode="General">
                  <c:v>8.4074499999999995E-4</c:v>
                </c:pt>
                <c:pt idx="22005" formatCode="General">
                  <c:v>8.4081800000000001E-4</c:v>
                </c:pt>
                <c:pt idx="22006" formatCode="General">
                  <c:v>8.4089400000000002E-4</c:v>
                </c:pt>
                <c:pt idx="22007" formatCode="General">
                  <c:v>8.4097100000000004E-4</c:v>
                </c:pt>
                <c:pt idx="22008" formatCode="General">
                  <c:v>8.4104700000000004E-4</c:v>
                </c:pt>
                <c:pt idx="22009" formatCode="General">
                  <c:v>8.4112300000000004E-4</c:v>
                </c:pt>
                <c:pt idx="22010" formatCode="General">
                  <c:v>8.4122500000000002E-4</c:v>
                </c:pt>
                <c:pt idx="22011" formatCode="General">
                  <c:v>8.4132599999999999E-4</c:v>
                </c:pt>
                <c:pt idx="22012" formatCode="General">
                  <c:v>8.4142799999999997E-4</c:v>
                </c:pt>
                <c:pt idx="22013" formatCode="General">
                  <c:v>8.4152900000000004E-4</c:v>
                </c:pt>
                <c:pt idx="22014" formatCode="General">
                  <c:v>8.4163100000000002E-4</c:v>
                </c:pt>
                <c:pt idx="22015" formatCode="General">
                  <c:v>8.4173199999999998E-4</c:v>
                </c:pt>
                <c:pt idx="22016" formatCode="General">
                  <c:v>8.4183399999999996E-4</c:v>
                </c:pt>
                <c:pt idx="22017" formatCode="General">
                  <c:v>8.4196900000000003E-4</c:v>
                </c:pt>
                <c:pt idx="22018" formatCode="General">
                  <c:v>8.42105E-4</c:v>
                </c:pt>
                <c:pt idx="22019" formatCode="General">
                  <c:v>8.4223999999999996E-4</c:v>
                </c:pt>
                <c:pt idx="22020" formatCode="General">
                  <c:v>8.4237600000000004E-4</c:v>
                </c:pt>
                <c:pt idx="22021" formatCode="General">
                  <c:v>8.42511E-4</c:v>
                </c:pt>
                <c:pt idx="22022" formatCode="General">
                  <c:v>8.4264699999999997E-4</c:v>
                </c:pt>
                <c:pt idx="22023" formatCode="General">
                  <c:v>8.4282699999999999E-4</c:v>
                </c:pt>
                <c:pt idx="22024" formatCode="General">
                  <c:v>8.4299600000000004E-4</c:v>
                </c:pt>
                <c:pt idx="22025" formatCode="General">
                  <c:v>8.4316600000000001E-4</c:v>
                </c:pt>
                <c:pt idx="22026" formatCode="General">
                  <c:v>8.4333499999999996E-4</c:v>
                </c:pt>
                <c:pt idx="22027" formatCode="General">
                  <c:v>8.4350400000000002E-4</c:v>
                </c:pt>
                <c:pt idx="22028" formatCode="General">
                  <c:v>8.4373E-4</c:v>
                </c:pt>
                <c:pt idx="22029" formatCode="General">
                  <c:v>8.4395599999999998E-4</c:v>
                </c:pt>
                <c:pt idx="22030" formatCode="General">
                  <c:v>8.4418099999999995E-4</c:v>
                </c:pt>
                <c:pt idx="22031" formatCode="General">
                  <c:v>8.4440700000000004E-4</c:v>
                </c:pt>
                <c:pt idx="22032" formatCode="General">
                  <c:v>8.4466100000000002E-4</c:v>
                </c:pt>
                <c:pt idx="22033" formatCode="General">
                  <c:v>8.4494300000000002E-4</c:v>
                </c:pt>
                <c:pt idx="22034" formatCode="General">
                  <c:v>8.4522500000000001E-4</c:v>
                </c:pt>
                <c:pt idx="22035" formatCode="General">
                  <c:v>8.4550700000000001E-4</c:v>
                </c:pt>
                <c:pt idx="22036" formatCode="General">
                  <c:v>8.4564899999999997E-4</c:v>
                </c:pt>
                <c:pt idx="22037" formatCode="General">
                  <c:v>8.4593299999999999E-4</c:v>
                </c:pt>
                <c:pt idx="22038" formatCode="General">
                  <c:v>8.4621800000000004E-4</c:v>
                </c:pt>
                <c:pt idx="22039" formatCode="General">
                  <c:v>8.4650299999999997E-4</c:v>
                </c:pt>
                <c:pt idx="22040" formatCode="General">
                  <c:v>8.4678800000000001E-4</c:v>
                </c:pt>
                <c:pt idx="22041" formatCode="General">
                  <c:v>8.4707300000000005E-4</c:v>
                </c:pt>
                <c:pt idx="22042" formatCode="General">
                  <c:v>8.4735500000000005E-4</c:v>
                </c:pt>
                <c:pt idx="22043" formatCode="General">
                  <c:v>8.4754199999999996E-4</c:v>
                </c:pt>
                <c:pt idx="22044" formatCode="General">
                  <c:v>8.4772899999999997E-4</c:v>
                </c:pt>
                <c:pt idx="22045" formatCode="General">
                  <c:v>8.4791499999999998E-4</c:v>
                </c:pt>
                <c:pt idx="22046" formatCode="General">
                  <c:v>8.4810199999999999E-4</c:v>
                </c:pt>
                <c:pt idx="22047" formatCode="General">
                  <c:v>8.4828900000000001E-4</c:v>
                </c:pt>
                <c:pt idx="22048" formatCode="General">
                  <c:v>8.4847600000000003E-4</c:v>
                </c:pt>
                <c:pt idx="22049" formatCode="General">
                  <c:v>8.4861599999999995E-4</c:v>
                </c:pt>
                <c:pt idx="22050" formatCode="General">
                  <c:v>8.4873299999999995E-4</c:v>
                </c:pt>
                <c:pt idx="22051" formatCode="General">
                  <c:v>8.4887299999999999E-4</c:v>
                </c:pt>
                <c:pt idx="22052" formatCode="General">
                  <c:v>8.4901300000000002E-4</c:v>
                </c:pt>
                <c:pt idx="22053" formatCode="General">
                  <c:v>8.4915299999999995E-4</c:v>
                </c:pt>
                <c:pt idx="22054" formatCode="General">
                  <c:v>8.49294E-4</c:v>
                </c:pt>
                <c:pt idx="22055" formatCode="General">
                  <c:v>8.4939900000000003E-4</c:v>
                </c:pt>
                <c:pt idx="22056" formatCode="General">
                  <c:v>8.4950399999999995E-4</c:v>
                </c:pt>
                <c:pt idx="22057" formatCode="General">
                  <c:v>8.4960899999999998E-4</c:v>
                </c:pt>
                <c:pt idx="22058" formatCode="General">
                  <c:v>8.49714E-4</c:v>
                </c:pt>
                <c:pt idx="22059" formatCode="General">
                  <c:v>8.4978400000000002E-4</c:v>
                </c:pt>
                <c:pt idx="22060" formatCode="General">
                  <c:v>8.4986199999999995E-4</c:v>
                </c:pt>
                <c:pt idx="22061" formatCode="General">
                  <c:v>8.4993999999999998E-4</c:v>
                </c:pt>
                <c:pt idx="22062" formatCode="General">
                  <c:v>8.5001800000000002E-4</c:v>
                </c:pt>
                <c:pt idx="22063" formatCode="General">
                  <c:v>8.5007599999999996E-4</c:v>
                </c:pt>
                <c:pt idx="22064" formatCode="General">
                  <c:v>8.50134E-4</c:v>
                </c:pt>
                <c:pt idx="22065" formatCode="General">
                  <c:v>8.5019299999999996E-4</c:v>
                </c:pt>
                <c:pt idx="22066" formatCode="General">
                  <c:v>8.50251E-4</c:v>
                </c:pt>
                <c:pt idx="22067" formatCode="General">
                  <c:v>8.5030999999999995E-4</c:v>
                </c:pt>
                <c:pt idx="22068" formatCode="General">
                  <c:v>8.5034800000000001E-4</c:v>
                </c:pt>
                <c:pt idx="22069" formatCode="General">
                  <c:v>8.5038699999999997E-4</c:v>
                </c:pt>
                <c:pt idx="22070" formatCode="General">
                  <c:v>8.5042199999999998E-4</c:v>
                </c:pt>
                <c:pt idx="22071" formatCode="General">
                  <c:v>8.5045400000000005E-4</c:v>
                </c:pt>
                <c:pt idx="22072" formatCode="General">
                  <c:v>8.50485E-4</c:v>
                </c:pt>
                <c:pt idx="22073" formatCode="General">
                  <c:v>8.5051600000000005E-4</c:v>
                </c:pt>
                <c:pt idx="22074" formatCode="General">
                  <c:v>8.50547E-4</c:v>
                </c:pt>
                <c:pt idx="22075" formatCode="General">
                  <c:v>8.5057799999999995E-4</c:v>
                </c:pt>
                <c:pt idx="22076" formatCode="General">
                  <c:v>8.50609E-4</c:v>
                </c:pt>
                <c:pt idx="22077" formatCode="General">
                  <c:v>8.5063999999999995E-4</c:v>
                </c:pt>
                <c:pt idx="22078" formatCode="General">
                  <c:v>8.5067200000000002E-4</c:v>
                </c:pt>
                <c:pt idx="22079" formatCode="General">
                  <c:v>8.5069500000000005E-4</c:v>
                </c:pt>
                <c:pt idx="22080" formatCode="General">
                  <c:v>8.5071799999999998E-4</c:v>
                </c:pt>
                <c:pt idx="22081" formatCode="General">
                  <c:v>8.5074200000000003E-4</c:v>
                </c:pt>
                <c:pt idx="22082" formatCode="General">
                  <c:v>8.5076499999999996E-4</c:v>
                </c:pt>
                <c:pt idx="22083" formatCode="General">
                  <c:v>8.50788E-4</c:v>
                </c:pt>
                <c:pt idx="22084" formatCode="General">
                  <c:v>8.5081200000000005E-4</c:v>
                </c:pt>
                <c:pt idx="22085" formatCode="General">
                  <c:v>8.5083499999999998E-4</c:v>
                </c:pt>
                <c:pt idx="22086" formatCode="General">
                  <c:v>8.5085800000000002E-4</c:v>
                </c:pt>
                <c:pt idx="22087" formatCode="General">
                  <c:v>8.5088199999999996E-4</c:v>
                </c:pt>
                <c:pt idx="22088" formatCode="General">
                  <c:v>8.50905E-4</c:v>
                </c:pt>
                <c:pt idx="22089" formatCode="General">
                  <c:v>8.5092700000000002E-4</c:v>
                </c:pt>
                <c:pt idx="22090" formatCode="General">
                  <c:v>8.5094800000000003E-4</c:v>
                </c:pt>
                <c:pt idx="22091" formatCode="General">
                  <c:v>8.5096900000000003E-4</c:v>
                </c:pt>
                <c:pt idx="22092" formatCode="General">
                  <c:v>8.5099100000000005E-4</c:v>
                </c:pt>
                <c:pt idx="22093" formatCode="General">
                  <c:v>8.5101199999999995E-4</c:v>
                </c:pt>
                <c:pt idx="22094" formatCode="General">
                  <c:v>8.5103399999999997E-4</c:v>
                </c:pt>
                <c:pt idx="22095" formatCode="General">
                  <c:v>8.5105499999999998E-4</c:v>
                </c:pt>
                <c:pt idx="22096" formatCode="General">
                  <c:v>8.5107599999999998E-4</c:v>
                </c:pt>
                <c:pt idx="22097" formatCode="General">
                  <c:v>8.51098E-4</c:v>
                </c:pt>
                <c:pt idx="22098" formatCode="General">
                  <c:v>8.5111900000000001E-4</c:v>
                </c:pt>
                <c:pt idx="22099" formatCode="General">
                  <c:v>8.5114100000000003E-4</c:v>
                </c:pt>
                <c:pt idx="22100" formatCode="General">
                  <c:v>8.5116200000000003E-4</c:v>
                </c:pt>
                <c:pt idx="22101" formatCode="General">
                  <c:v>8.5118300000000004E-4</c:v>
                </c:pt>
                <c:pt idx="22102" formatCode="General">
                  <c:v>8.5120499999999995E-4</c:v>
                </c:pt>
                <c:pt idx="22103" formatCode="General">
                  <c:v>8.5122599999999996E-4</c:v>
                </c:pt>
                <c:pt idx="22104" formatCode="General">
                  <c:v>8.5124799999999998E-4</c:v>
                </c:pt>
                <c:pt idx="22105" formatCode="General">
                  <c:v>8.5127100000000002E-4</c:v>
                </c:pt>
                <c:pt idx="22106" formatCode="General">
                  <c:v>8.5129400000000005E-4</c:v>
                </c:pt>
                <c:pt idx="22107" formatCode="General">
                  <c:v>8.51318E-4</c:v>
                </c:pt>
                <c:pt idx="22108" formatCode="General">
                  <c:v>8.5134100000000003E-4</c:v>
                </c:pt>
                <c:pt idx="22109" formatCode="General">
                  <c:v>8.5136499999999998E-4</c:v>
                </c:pt>
                <c:pt idx="22110" formatCode="General">
                  <c:v>8.5139600000000003E-4</c:v>
                </c:pt>
                <c:pt idx="22111" formatCode="General">
                  <c:v>8.5141899999999996E-4</c:v>
                </c:pt>
                <c:pt idx="22112" formatCode="General">
                  <c:v>8.5145000000000001E-4</c:v>
                </c:pt>
                <c:pt idx="22113" formatCode="General">
                  <c:v>8.5148099999999996E-4</c:v>
                </c:pt>
                <c:pt idx="22114" formatCode="General">
                  <c:v>8.5150999999999998E-4</c:v>
                </c:pt>
                <c:pt idx="22115" formatCode="General">
                  <c:v>8.5154800000000004E-4</c:v>
                </c:pt>
                <c:pt idx="22116" formatCode="General">
                  <c:v>8.51587E-4</c:v>
                </c:pt>
                <c:pt idx="22117" formatCode="General">
                  <c:v>8.5162499999999995E-4</c:v>
                </c:pt>
                <c:pt idx="22118" formatCode="General">
                  <c:v>8.5166400000000002E-4</c:v>
                </c:pt>
                <c:pt idx="22119" formatCode="General">
                  <c:v>8.5170199999999997E-4</c:v>
                </c:pt>
                <c:pt idx="22120" formatCode="General">
                  <c:v>8.5175799999999999E-4</c:v>
                </c:pt>
                <c:pt idx="22121" formatCode="General">
                  <c:v>8.5185199999999995E-4</c:v>
                </c:pt>
                <c:pt idx="22122" formatCode="General">
                  <c:v>8.5196399999999998E-4</c:v>
                </c:pt>
                <c:pt idx="22123" formatCode="General">
                  <c:v>8.5202900000000002E-4</c:v>
                </c:pt>
                <c:pt idx="22124" formatCode="General">
                  <c:v>8.5208699999999996E-4</c:v>
                </c:pt>
                <c:pt idx="22125" formatCode="General">
                  <c:v>8.5212299999999999E-4</c:v>
                </c:pt>
                <c:pt idx="22126" formatCode="General">
                  <c:v>8.5217599999999995E-4</c:v>
                </c:pt>
                <c:pt idx="22127" formatCode="General">
                  <c:v>8.5222599999999998E-4</c:v>
                </c:pt>
                <c:pt idx="22128" formatCode="General">
                  <c:v>8.5226500000000005E-4</c:v>
                </c:pt>
                <c:pt idx="22129" formatCode="General">
                  <c:v>8.52303E-4</c:v>
                </c:pt>
                <c:pt idx="22130" formatCode="General">
                  <c:v>8.5234000000000004E-4</c:v>
                </c:pt>
                <c:pt idx="22131" formatCode="General">
                  <c:v>8.5238100000000004E-4</c:v>
                </c:pt>
                <c:pt idx="22132" formatCode="General">
                  <c:v>8.5240000000000001E-4</c:v>
                </c:pt>
                <c:pt idx="22133" formatCode="General">
                  <c:v>8.5243999999999999E-4</c:v>
                </c:pt>
                <c:pt idx="22134" formatCode="General">
                  <c:v>8.5248500000000005E-4</c:v>
                </c:pt>
                <c:pt idx="22135" formatCode="General">
                  <c:v>8.5253499999999997E-4</c:v>
                </c:pt>
                <c:pt idx="22136" formatCode="General">
                  <c:v>8.5257400000000004E-4</c:v>
                </c:pt>
                <c:pt idx="22137" formatCode="General">
                  <c:v>8.5261899999999999E-4</c:v>
                </c:pt>
                <c:pt idx="22138" formatCode="General">
                  <c:v>8.5266200000000002E-4</c:v>
                </c:pt>
                <c:pt idx="22139" formatCode="General">
                  <c:v>8.5271299999999995E-4</c:v>
                </c:pt>
                <c:pt idx="22140" formatCode="General">
                  <c:v>8.5277400000000005E-4</c:v>
                </c:pt>
                <c:pt idx="22141" formatCode="General">
                  <c:v>8.5284800000000002E-4</c:v>
                </c:pt>
                <c:pt idx="22142" formatCode="General">
                  <c:v>8.5299799999999999E-4</c:v>
                </c:pt>
                <c:pt idx="22143" formatCode="General">
                  <c:v>8.5305999999999999E-4</c:v>
                </c:pt>
                <c:pt idx="22144" formatCode="General">
                  <c:v>8.5311000000000002E-4</c:v>
                </c:pt>
                <c:pt idx="22145" formatCode="General">
                  <c:v>8.5316000000000005E-4</c:v>
                </c:pt>
                <c:pt idx="22146" formatCode="General">
                  <c:v>8.5318999999999998E-4</c:v>
                </c:pt>
                <c:pt idx="22147" formatCode="General">
                  <c:v>8.5322600000000001E-4</c:v>
                </c:pt>
                <c:pt idx="22148" formatCode="General">
                  <c:v>8.5326200000000003E-4</c:v>
                </c:pt>
                <c:pt idx="22149" formatCode="General">
                  <c:v>8.5329799999999995E-4</c:v>
                </c:pt>
                <c:pt idx="22150" formatCode="General">
                  <c:v>8.5332500000000005E-4</c:v>
                </c:pt>
                <c:pt idx="22151" formatCode="General">
                  <c:v>8.5335100000000002E-4</c:v>
                </c:pt>
                <c:pt idx="22152" formatCode="General">
                  <c:v>8.5337800000000001E-4</c:v>
                </c:pt>
                <c:pt idx="22153" formatCode="General">
                  <c:v>8.5340500000000001E-4</c:v>
                </c:pt>
                <c:pt idx="22154" formatCode="General">
                  <c:v>8.53432E-4</c:v>
                </c:pt>
                <c:pt idx="22155" formatCode="General">
                  <c:v>8.5345899999999999E-4</c:v>
                </c:pt>
                <c:pt idx="22156" formatCode="General">
                  <c:v>8.5348399999999995E-4</c:v>
                </c:pt>
                <c:pt idx="22157" formatCode="General">
                  <c:v>8.5351000000000003E-4</c:v>
                </c:pt>
                <c:pt idx="22158" formatCode="General">
                  <c:v>8.5353499999999999E-4</c:v>
                </c:pt>
                <c:pt idx="22159" formatCode="General">
                  <c:v>8.5356099999999997E-4</c:v>
                </c:pt>
                <c:pt idx="22160" formatCode="General">
                  <c:v>8.5358500000000002E-4</c:v>
                </c:pt>
                <c:pt idx="22161" formatCode="General">
                  <c:v>8.5360899999999997E-4</c:v>
                </c:pt>
                <c:pt idx="22162" formatCode="General">
                  <c:v>8.5363300000000002E-4</c:v>
                </c:pt>
                <c:pt idx="22163" formatCode="General">
                  <c:v>8.5365599999999995E-4</c:v>
                </c:pt>
                <c:pt idx="22164" formatCode="General">
                  <c:v>8.5368E-4</c:v>
                </c:pt>
                <c:pt idx="22165" formatCode="General">
                  <c:v>8.5370400000000005E-4</c:v>
                </c:pt>
                <c:pt idx="22166" formatCode="General">
                  <c:v>8.53728E-4</c:v>
                </c:pt>
                <c:pt idx="22167" formatCode="General">
                  <c:v>8.5375200000000005E-4</c:v>
                </c:pt>
                <c:pt idx="22168" formatCode="General">
                  <c:v>8.5377599999999999E-4</c:v>
                </c:pt>
                <c:pt idx="22169" formatCode="General">
                  <c:v>8.5380000000000005E-4</c:v>
                </c:pt>
                <c:pt idx="22170" formatCode="General">
                  <c:v>8.5382399999999999E-4</c:v>
                </c:pt>
                <c:pt idx="22171" formatCode="General">
                  <c:v>8.5384800000000004E-4</c:v>
                </c:pt>
                <c:pt idx="22172" formatCode="General">
                  <c:v>8.5387099999999997E-4</c:v>
                </c:pt>
                <c:pt idx="22173" formatCode="General">
                  <c:v>8.5389500000000002E-4</c:v>
                </c:pt>
                <c:pt idx="22174" formatCode="General">
                  <c:v>8.5391899999999997E-4</c:v>
                </c:pt>
                <c:pt idx="22175" formatCode="General">
                  <c:v>8.5394300000000002E-4</c:v>
                </c:pt>
                <c:pt idx="22176" formatCode="General">
                  <c:v>8.5397000000000001E-4</c:v>
                </c:pt>
                <c:pt idx="22177" formatCode="General">
                  <c:v>8.53997E-4</c:v>
                </c:pt>
                <c:pt idx="22178" formatCode="General">
                  <c:v>8.5402299999999998E-4</c:v>
                </c:pt>
                <c:pt idx="22179" formatCode="General">
                  <c:v>8.5404999999999997E-4</c:v>
                </c:pt>
                <c:pt idx="22180" formatCode="General">
                  <c:v>8.5407699999999996E-4</c:v>
                </c:pt>
                <c:pt idx="22181" formatCode="General">
                  <c:v>8.5410399999999995E-4</c:v>
                </c:pt>
                <c:pt idx="22182" formatCode="General">
                  <c:v>8.5413100000000005E-4</c:v>
                </c:pt>
                <c:pt idx="22183" formatCode="General">
                  <c:v>8.5415700000000003E-4</c:v>
                </c:pt>
                <c:pt idx="22184" formatCode="General">
                  <c:v>8.5419300000000005E-4</c:v>
                </c:pt>
                <c:pt idx="22185" formatCode="General">
                  <c:v>8.5422899999999997E-4</c:v>
                </c:pt>
                <c:pt idx="22186" formatCode="General">
                  <c:v>8.5426399999999998E-4</c:v>
                </c:pt>
                <c:pt idx="22187" formatCode="General">
                  <c:v>8.5429899999999999E-4</c:v>
                </c:pt>
                <c:pt idx="22188" formatCode="General">
                  <c:v>8.5434599999999997E-4</c:v>
                </c:pt>
                <c:pt idx="22189" formatCode="General">
                  <c:v>8.5439200000000004E-4</c:v>
                </c:pt>
                <c:pt idx="22190" formatCode="General">
                  <c:v>8.54451E-4</c:v>
                </c:pt>
                <c:pt idx="22191" formatCode="General">
                  <c:v>8.5453799999999996E-4</c:v>
                </c:pt>
                <c:pt idx="22192" formatCode="General">
                  <c:v>8.5466399999999999E-4</c:v>
                </c:pt>
                <c:pt idx="22193" formatCode="General">
                  <c:v>8.5473199999999997E-4</c:v>
                </c:pt>
                <c:pt idx="22194" formatCode="General">
                  <c:v>8.5479000000000002E-4</c:v>
                </c:pt>
                <c:pt idx="22195" formatCode="General">
                  <c:v>8.5484000000000005E-4</c:v>
                </c:pt>
                <c:pt idx="22196" formatCode="General">
                  <c:v>8.5488199999999995E-4</c:v>
                </c:pt>
                <c:pt idx="22197" formatCode="General">
                  <c:v>8.5493199999999998E-4</c:v>
                </c:pt>
                <c:pt idx="22198" formatCode="General">
                  <c:v>8.5497199999999996E-4</c:v>
                </c:pt>
                <c:pt idx="22199" formatCode="General">
                  <c:v>8.5502099999999997E-4</c:v>
                </c:pt>
                <c:pt idx="22200" formatCode="General">
                  <c:v>8.55057E-4</c:v>
                </c:pt>
                <c:pt idx="22201" formatCode="General">
                  <c:v>8.5509900000000001E-4</c:v>
                </c:pt>
                <c:pt idx="22202" formatCode="General">
                  <c:v>8.5515000000000005E-4</c:v>
                </c:pt>
                <c:pt idx="22203" formatCode="General">
                  <c:v>8.5518699999999998E-4</c:v>
                </c:pt>
                <c:pt idx="22204" formatCode="General">
                  <c:v>8.5522400000000002E-4</c:v>
                </c:pt>
                <c:pt idx="22205" formatCode="General">
                  <c:v>8.5526799999999996E-4</c:v>
                </c:pt>
                <c:pt idx="22206" formatCode="General">
                  <c:v>8.5531799999999999E-4</c:v>
                </c:pt>
                <c:pt idx="22207" formatCode="General">
                  <c:v>8.5536E-4</c:v>
                </c:pt>
                <c:pt idx="22208" formatCode="General">
                  <c:v>8.5541000000000002E-4</c:v>
                </c:pt>
                <c:pt idx="22209" formatCode="General">
                  <c:v>8.5546799999999996E-4</c:v>
                </c:pt>
                <c:pt idx="22210" formatCode="General">
                  <c:v>8.5553599999999995E-4</c:v>
                </c:pt>
                <c:pt idx="22211" formatCode="General">
                  <c:v>8.55732E-4</c:v>
                </c:pt>
                <c:pt idx="22212" formatCode="General">
                  <c:v>8.5578399999999995E-4</c:v>
                </c:pt>
                <c:pt idx="22213" formatCode="General">
                  <c:v>8.5584300000000001E-4</c:v>
                </c:pt>
                <c:pt idx="22214" formatCode="General">
                  <c:v>8.5589100000000001E-4</c:v>
                </c:pt>
                <c:pt idx="22215" formatCode="General">
                  <c:v>8.5592999999999997E-4</c:v>
                </c:pt>
                <c:pt idx="22216" formatCode="General">
                  <c:v>8.55966E-4</c:v>
                </c:pt>
                <c:pt idx="22217" formatCode="General">
                  <c:v>8.5600599999999998E-4</c:v>
                </c:pt>
                <c:pt idx="22218" formatCode="General">
                  <c:v>8.5603199999999995E-4</c:v>
                </c:pt>
                <c:pt idx="22219" formatCode="General">
                  <c:v>8.5605800000000004E-4</c:v>
                </c:pt>
                <c:pt idx="22220" formatCode="General">
                  <c:v>8.5608400000000001E-4</c:v>
                </c:pt>
                <c:pt idx="22221" formatCode="General">
                  <c:v>8.56111E-4</c:v>
                </c:pt>
                <c:pt idx="22222" formatCode="General">
                  <c:v>8.5613699999999998E-4</c:v>
                </c:pt>
                <c:pt idx="22223" formatCode="General">
                  <c:v>8.5616700000000002E-4</c:v>
                </c:pt>
                <c:pt idx="22224" formatCode="General">
                  <c:v>8.5619299999999999E-4</c:v>
                </c:pt>
                <c:pt idx="22225" formatCode="General">
                  <c:v>8.5621799999999995E-4</c:v>
                </c:pt>
                <c:pt idx="22226" formatCode="General">
                  <c:v>8.5624400000000004E-4</c:v>
                </c:pt>
                <c:pt idx="22227" formatCode="General">
                  <c:v>8.56269E-4</c:v>
                </c:pt>
                <c:pt idx="22228" formatCode="General">
                  <c:v>8.5629499999999997E-4</c:v>
                </c:pt>
                <c:pt idx="22229" formatCode="General">
                  <c:v>8.5632000000000004E-4</c:v>
                </c:pt>
                <c:pt idx="22230" formatCode="General">
                  <c:v>8.5634600000000002E-4</c:v>
                </c:pt>
                <c:pt idx="22231" formatCode="General">
                  <c:v>8.5637099999999998E-4</c:v>
                </c:pt>
                <c:pt idx="22232" formatCode="General">
                  <c:v>8.5639699999999995E-4</c:v>
                </c:pt>
                <c:pt idx="22233" formatCode="General">
                  <c:v>8.5642200000000002E-4</c:v>
                </c:pt>
                <c:pt idx="22234" formatCode="General">
                  <c:v>8.5644400000000004E-4</c:v>
                </c:pt>
                <c:pt idx="22235" formatCode="General">
                  <c:v>8.5646599999999995E-4</c:v>
                </c:pt>
                <c:pt idx="22236" formatCode="General">
                  <c:v>8.5648799999999998E-4</c:v>
                </c:pt>
                <c:pt idx="22237" formatCode="General">
                  <c:v>8.5651E-4</c:v>
                </c:pt>
                <c:pt idx="22238" formatCode="General">
                  <c:v>8.5653200000000002E-4</c:v>
                </c:pt>
                <c:pt idx="22239" formatCode="General">
                  <c:v>8.5655300000000002E-4</c:v>
                </c:pt>
                <c:pt idx="22240" formatCode="General">
                  <c:v>8.5657500000000004E-4</c:v>
                </c:pt>
                <c:pt idx="22241" formatCode="General">
                  <c:v>8.5659699999999996E-4</c:v>
                </c:pt>
                <c:pt idx="22242" formatCode="General">
                  <c:v>8.5661899999999998E-4</c:v>
                </c:pt>
                <c:pt idx="22243" formatCode="General">
                  <c:v>8.56641E-4</c:v>
                </c:pt>
                <c:pt idx="22244" formatCode="General">
                  <c:v>8.5666300000000002E-4</c:v>
                </c:pt>
                <c:pt idx="22245" formatCode="General">
                  <c:v>8.5668500000000004E-4</c:v>
                </c:pt>
                <c:pt idx="22246" formatCode="General">
                  <c:v>8.5670699999999995E-4</c:v>
                </c:pt>
                <c:pt idx="22247" formatCode="General">
                  <c:v>8.5672799999999996E-4</c:v>
                </c:pt>
                <c:pt idx="22248" formatCode="General">
                  <c:v>8.5674999999999998E-4</c:v>
                </c:pt>
                <c:pt idx="22249" formatCode="General">
                  <c:v>8.5678000000000002E-4</c:v>
                </c:pt>
                <c:pt idx="22250" formatCode="General">
                  <c:v>8.5680399999999996E-4</c:v>
                </c:pt>
                <c:pt idx="22251" formatCode="General">
                  <c:v>8.5682800000000002E-4</c:v>
                </c:pt>
                <c:pt idx="22252" formatCode="General">
                  <c:v>8.5685100000000005E-4</c:v>
                </c:pt>
                <c:pt idx="22253" formatCode="General">
                  <c:v>8.5688300000000002E-4</c:v>
                </c:pt>
                <c:pt idx="22254" formatCode="General">
                  <c:v>8.5691399999999996E-4</c:v>
                </c:pt>
                <c:pt idx="22255" formatCode="General">
                  <c:v>8.5694600000000003E-4</c:v>
                </c:pt>
                <c:pt idx="22256" formatCode="General">
                  <c:v>8.5697799999999999E-4</c:v>
                </c:pt>
                <c:pt idx="22257" formatCode="General">
                  <c:v>8.5700900000000005E-4</c:v>
                </c:pt>
                <c:pt idx="22258" formatCode="General">
                  <c:v>8.5704100000000001E-4</c:v>
                </c:pt>
                <c:pt idx="22259" formatCode="General">
                  <c:v>8.5707199999999996E-4</c:v>
                </c:pt>
                <c:pt idx="22260" formatCode="General">
                  <c:v>8.5710400000000003E-4</c:v>
                </c:pt>
                <c:pt idx="22261" formatCode="General">
                  <c:v>8.5713599999999999E-4</c:v>
                </c:pt>
                <c:pt idx="22262" formatCode="General">
                  <c:v>8.5718299999999997E-4</c:v>
                </c:pt>
                <c:pt idx="22263" formatCode="General">
                  <c:v>8.5722999999999995E-4</c:v>
                </c:pt>
                <c:pt idx="22264" formatCode="General">
                  <c:v>8.5727799999999995E-4</c:v>
                </c:pt>
                <c:pt idx="22265" formatCode="General">
                  <c:v>8.5732199999999999E-4</c:v>
                </c:pt>
                <c:pt idx="22266" formatCode="General">
                  <c:v>8.5736500000000002E-4</c:v>
                </c:pt>
                <c:pt idx="22267" formatCode="General">
                  <c:v>8.5743099999999997E-4</c:v>
                </c:pt>
                <c:pt idx="22268" formatCode="General">
                  <c:v>8.5749700000000003E-4</c:v>
                </c:pt>
                <c:pt idx="22269" formatCode="General">
                  <c:v>8.5756199999999997E-4</c:v>
                </c:pt>
                <c:pt idx="22270" formatCode="General">
                  <c:v>8.5762800000000004E-4</c:v>
                </c:pt>
                <c:pt idx="22271" formatCode="General">
                  <c:v>8.5769299999999998E-4</c:v>
                </c:pt>
                <c:pt idx="22272" formatCode="General">
                  <c:v>8.5775900000000004E-4</c:v>
                </c:pt>
                <c:pt idx="22273" formatCode="General">
                  <c:v>8.5784700000000001E-4</c:v>
                </c:pt>
                <c:pt idx="22274" formatCode="General">
                  <c:v>8.5793399999999998E-4</c:v>
                </c:pt>
                <c:pt idx="22275" formatCode="General">
                  <c:v>8.5803099999999998E-4</c:v>
                </c:pt>
                <c:pt idx="22276" formatCode="General">
                  <c:v>8.5813800000000004E-4</c:v>
                </c:pt>
                <c:pt idx="22277" formatCode="General">
                  <c:v>8.5824499999999999E-4</c:v>
                </c:pt>
                <c:pt idx="22278" formatCode="General">
                  <c:v>8.5835200000000005E-4</c:v>
                </c:pt>
                <c:pt idx="22279" formatCode="General">
                  <c:v>8.58459E-4</c:v>
                </c:pt>
                <c:pt idx="22280" formatCode="General">
                  <c:v>8.5856599999999995E-4</c:v>
                </c:pt>
                <c:pt idx="22281" formatCode="General">
                  <c:v>8.5867300000000001E-4</c:v>
                </c:pt>
                <c:pt idx="22282" formatCode="General">
                  <c:v>8.5877999999999996E-4</c:v>
                </c:pt>
                <c:pt idx="22283" formatCode="General">
                  <c:v>8.5891299999999999E-4</c:v>
                </c:pt>
                <c:pt idx="22284" formatCode="General">
                  <c:v>8.5907300000000002E-4</c:v>
                </c:pt>
                <c:pt idx="22285" formatCode="General">
                  <c:v>8.5923300000000005E-4</c:v>
                </c:pt>
                <c:pt idx="22286" formatCode="General">
                  <c:v>8.5939299999999996E-4</c:v>
                </c:pt>
                <c:pt idx="22287" formatCode="General">
                  <c:v>8.5955299999999999E-4</c:v>
                </c:pt>
                <c:pt idx="22288" formatCode="General">
                  <c:v>8.5971300000000001E-4</c:v>
                </c:pt>
                <c:pt idx="22289" formatCode="General">
                  <c:v>8.5987300000000004E-4</c:v>
                </c:pt>
                <c:pt idx="22290" formatCode="General">
                  <c:v>8.6005299999999995E-4</c:v>
                </c:pt>
                <c:pt idx="22291" formatCode="General">
                  <c:v>8.6007300000000004E-4</c:v>
                </c:pt>
                <c:pt idx="22292" formatCode="General">
                  <c:v>8.6020200000000002E-4</c:v>
                </c:pt>
                <c:pt idx="22293" formatCode="General">
                  <c:v>8.6037799999999997E-4</c:v>
                </c:pt>
                <c:pt idx="22294" formatCode="General">
                  <c:v>8.6055500000000004E-4</c:v>
                </c:pt>
                <c:pt idx="22295" formatCode="General">
                  <c:v>8.60731E-4</c:v>
                </c:pt>
                <c:pt idx="22296" formatCode="General">
                  <c:v>8.6086400000000003E-4</c:v>
                </c:pt>
                <c:pt idx="22297" formatCode="General">
                  <c:v>8.6099600000000005E-4</c:v>
                </c:pt>
                <c:pt idx="22298" formatCode="General">
                  <c:v>8.6112899999999997E-4</c:v>
                </c:pt>
                <c:pt idx="22299" formatCode="General">
                  <c:v>8.6126099999999999E-4</c:v>
                </c:pt>
                <c:pt idx="22300" formatCode="General">
                  <c:v>8.6139400000000003E-4</c:v>
                </c:pt>
                <c:pt idx="22301" formatCode="General">
                  <c:v>8.6152600000000005E-4</c:v>
                </c:pt>
                <c:pt idx="22302" formatCode="General">
                  <c:v>8.6162999999999995E-4</c:v>
                </c:pt>
                <c:pt idx="22303" formatCode="General">
                  <c:v>8.6173399999999996E-4</c:v>
                </c:pt>
                <c:pt idx="22304" formatCode="General">
                  <c:v>8.6183799999999997E-4</c:v>
                </c:pt>
                <c:pt idx="22305" formatCode="General">
                  <c:v>8.6194199999999998E-4</c:v>
                </c:pt>
                <c:pt idx="22306" formatCode="General">
                  <c:v>8.6204599999999999E-4</c:v>
                </c:pt>
                <c:pt idx="22307" formatCode="General">
                  <c:v>8.6215E-4</c:v>
                </c:pt>
                <c:pt idx="22308" formatCode="General">
                  <c:v>8.6222700000000002E-4</c:v>
                </c:pt>
                <c:pt idx="22309" formatCode="General">
                  <c:v>8.6230499999999995E-4</c:v>
                </c:pt>
                <c:pt idx="22310" formatCode="General">
                  <c:v>8.6239599999999997E-4</c:v>
                </c:pt>
                <c:pt idx="22311" formatCode="General">
                  <c:v>8.6247400000000001E-4</c:v>
                </c:pt>
                <c:pt idx="22312" formatCode="General">
                  <c:v>8.6255200000000005E-4</c:v>
                </c:pt>
                <c:pt idx="22313" formatCode="General">
                  <c:v>8.62611E-4</c:v>
                </c:pt>
                <c:pt idx="22314" formatCode="General">
                  <c:v>8.6266900000000004E-4</c:v>
                </c:pt>
                <c:pt idx="22315" formatCode="General">
                  <c:v>8.6272699999999998E-4</c:v>
                </c:pt>
                <c:pt idx="22316" formatCode="General">
                  <c:v>8.6278600000000004E-4</c:v>
                </c:pt>
                <c:pt idx="22317" formatCode="General">
                  <c:v>8.6284399999999998E-4</c:v>
                </c:pt>
                <c:pt idx="22318" formatCode="General">
                  <c:v>8.6290300000000004E-4</c:v>
                </c:pt>
                <c:pt idx="22319" formatCode="General">
                  <c:v>8.6294200000000001E-4</c:v>
                </c:pt>
                <c:pt idx="22320" formatCode="General">
                  <c:v>8.6298099999999997E-4</c:v>
                </c:pt>
                <c:pt idx="22321" formatCode="General">
                  <c:v>8.6302000000000004E-4</c:v>
                </c:pt>
                <c:pt idx="22322" formatCode="General">
                  <c:v>8.63059E-4</c:v>
                </c:pt>
                <c:pt idx="22323" formatCode="General">
                  <c:v>8.6309799999999997E-4</c:v>
                </c:pt>
                <c:pt idx="22324" formatCode="General">
                  <c:v>8.6313600000000002E-4</c:v>
                </c:pt>
                <c:pt idx="22325" formatCode="General">
                  <c:v>8.6317499999999999E-4</c:v>
                </c:pt>
                <c:pt idx="22326" formatCode="General">
                  <c:v>8.6321399999999995E-4</c:v>
                </c:pt>
                <c:pt idx="22327" formatCode="General">
                  <c:v>8.6324000000000004E-4</c:v>
                </c:pt>
                <c:pt idx="22328" formatCode="General">
                  <c:v>8.6326600000000001E-4</c:v>
                </c:pt>
                <c:pt idx="22329" formatCode="General">
                  <c:v>8.6329199999999999E-4</c:v>
                </c:pt>
                <c:pt idx="22330" formatCode="General">
                  <c:v>8.6331799999999996E-4</c:v>
                </c:pt>
                <c:pt idx="22331" formatCode="General">
                  <c:v>8.6334400000000005E-4</c:v>
                </c:pt>
                <c:pt idx="22332" formatCode="General">
                  <c:v>8.6337000000000002E-4</c:v>
                </c:pt>
                <c:pt idx="22333" formatCode="General">
                  <c:v>8.63396E-4</c:v>
                </c:pt>
                <c:pt idx="22334" formatCode="General">
                  <c:v>8.6342000000000005E-4</c:v>
                </c:pt>
                <c:pt idx="22335" formatCode="General">
                  <c:v>8.6344299999999998E-4</c:v>
                </c:pt>
                <c:pt idx="22336" formatCode="General">
                  <c:v>8.6346600000000002E-4</c:v>
                </c:pt>
                <c:pt idx="22337" formatCode="General">
                  <c:v>8.6348999999999996E-4</c:v>
                </c:pt>
                <c:pt idx="22338" formatCode="General">
                  <c:v>8.63513E-4</c:v>
                </c:pt>
                <c:pt idx="22339" formatCode="General">
                  <c:v>8.6353600000000003E-4</c:v>
                </c:pt>
                <c:pt idx="22340" formatCode="General">
                  <c:v>8.6355999999999998E-4</c:v>
                </c:pt>
                <c:pt idx="22341" formatCode="General">
                  <c:v>8.6358300000000002E-4</c:v>
                </c:pt>
                <c:pt idx="22342" formatCode="General">
                  <c:v>8.6360699999999996E-4</c:v>
                </c:pt>
                <c:pt idx="22343" formatCode="General">
                  <c:v>8.6363E-4</c:v>
                </c:pt>
                <c:pt idx="22344" formatCode="General">
                  <c:v>8.6365300000000003E-4</c:v>
                </c:pt>
                <c:pt idx="22345" formatCode="General">
                  <c:v>8.6367699999999998E-4</c:v>
                </c:pt>
                <c:pt idx="22346" formatCode="General">
                  <c:v>8.6370000000000001E-4</c:v>
                </c:pt>
                <c:pt idx="22347" formatCode="General">
                  <c:v>8.6372300000000005E-4</c:v>
                </c:pt>
                <c:pt idx="22348" formatCode="General">
                  <c:v>8.63747E-4</c:v>
                </c:pt>
                <c:pt idx="22349" formatCode="General">
                  <c:v>8.6377000000000003E-4</c:v>
                </c:pt>
                <c:pt idx="22350" formatCode="General">
                  <c:v>8.6379600000000001E-4</c:v>
                </c:pt>
                <c:pt idx="22351" formatCode="General">
                  <c:v>8.6382199999999998E-4</c:v>
                </c:pt>
                <c:pt idx="22352" formatCode="General">
                  <c:v>8.6384700000000005E-4</c:v>
                </c:pt>
                <c:pt idx="22353" formatCode="General">
                  <c:v>8.6387300000000003E-4</c:v>
                </c:pt>
                <c:pt idx="22354" formatCode="General">
                  <c:v>8.63899E-4</c:v>
                </c:pt>
                <c:pt idx="22355" formatCode="General">
                  <c:v>8.6392499999999998E-4</c:v>
                </c:pt>
                <c:pt idx="22356" formatCode="General">
                  <c:v>8.6395000000000005E-4</c:v>
                </c:pt>
                <c:pt idx="22357" formatCode="General">
                  <c:v>8.6397600000000002E-4</c:v>
                </c:pt>
                <c:pt idx="22358" formatCode="General">
                  <c:v>8.64002E-4</c:v>
                </c:pt>
                <c:pt idx="22359" formatCode="General">
                  <c:v>8.6402699999999996E-4</c:v>
                </c:pt>
                <c:pt idx="22360" formatCode="General">
                  <c:v>8.6405800000000001E-4</c:v>
                </c:pt>
                <c:pt idx="22361" formatCode="General">
                  <c:v>8.6408299999999997E-4</c:v>
                </c:pt>
                <c:pt idx="22362" formatCode="General">
                  <c:v>8.6410899999999995E-4</c:v>
                </c:pt>
                <c:pt idx="22363" formatCode="General">
                  <c:v>8.6413500000000003E-4</c:v>
                </c:pt>
                <c:pt idx="22364" formatCode="General">
                  <c:v>8.6416100000000001E-4</c:v>
                </c:pt>
                <c:pt idx="22365" formatCode="General">
                  <c:v>8.6419999999999997E-4</c:v>
                </c:pt>
                <c:pt idx="22366" formatCode="General">
                  <c:v>8.6423900000000004E-4</c:v>
                </c:pt>
                <c:pt idx="22367" formatCode="General">
                  <c:v>8.6427300000000004E-4</c:v>
                </c:pt>
                <c:pt idx="22368" formatCode="General">
                  <c:v>8.6431500000000005E-4</c:v>
                </c:pt>
                <c:pt idx="22369" formatCode="General">
                  <c:v>8.64367E-4</c:v>
                </c:pt>
                <c:pt idx="22370" formatCode="General">
                  <c:v>8.6441899999999995E-4</c:v>
                </c:pt>
                <c:pt idx="22371" formatCode="General">
                  <c:v>8.6448500000000001E-4</c:v>
                </c:pt>
                <c:pt idx="22372" formatCode="General">
                  <c:v>8.6465900000000004E-4</c:v>
                </c:pt>
                <c:pt idx="22373" formatCode="General">
                  <c:v>8.6472299999999997E-4</c:v>
                </c:pt>
                <c:pt idx="22374" formatCode="General">
                  <c:v>8.6477899999999998E-4</c:v>
                </c:pt>
                <c:pt idx="22375" formatCode="General">
                  <c:v>8.6482900000000001E-4</c:v>
                </c:pt>
                <c:pt idx="22376" formatCode="General">
                  <c:v>8.6487399999999996E-4</c:v>
                </c:pt>
                <c:pt idx="22377" formatCode="General">
                  <c:v>8.6491400000000005E-4</c:v>
                </c:pt>
                <c:pt idx="22378" formatCode="General">
                  <c:v>8.6494700000000002E-4</c:v>
                </c:pt>
                <c:pt idx="22379" formatCode="General">
                  <c:v>8.6498399999999996E-4</c:v>
                </c:pt>
                <c:pt idx="22380" formatCode="General">
                  <c:v>8.6501999999999998E-4</c:v>
                </c:pt>
                <c:pt idx="22381" formatCode="General">
                  <c:v>8.6506099999999998E-4</c:v>
                </c:pt>
                <c:pt idx="22382" formatCode="General">
                  <c:v>8.6510000000000005E-4</c:v>
                </c:pt>
                <c:pt idx="22383" formatCode="General">
                  <c:v>8.6514700000000003E-4</c:v>
                </c:pt>
                <c:pt idx="22384" formatCode="General">
                  <c:v>8.6518599999999999E-4</c:v>
                </c:pt>
                <c:pt idx="22385" formatCode="General">
                  <c:v>8.6522599999999997E-4</c:v>
                </c:pt>
                <c:pt idx="22386" formatCode="General">
                  <c:v>8.6526599999999995E-4</c:v>
                </c:pt>
                <c:pt idx="22387" formatCode="General">
                  <c:v>8.6531300000000004E-4</c:v>
                </c:pt>
                <c:pt idx="22388" formatCode="General">
                  <c:v>8.6535799999999999E-4</c:v>
                </c:pt>
                <c:pt idx="22389" formatCode="General">
                  <c:v>8.6540800000000002E-4</c:v>
                </c:pt>
                <c:pt idx="22390" formatCode="General">
                  <c:v>8.6546500000000005E-4</c:v>
                </c:pt>
                <c:pt idx="22391" formatCode="General">
                  <c:v>8.6553200000000002E-4</c:v>
                </c:pt>
                <c:pt idx="22392" formatCode="General">
                  <c:v>8.6564900000000002E-4</c:v>
                </c:pt>
                <c:pt idx="22393" formatCode="General">
                  <c:v>8.6574799999999995E-4</c:v>
                </c:pt>
                <c:pt idx="22394" formatCode="General">
                  <c:v>8.6580200000000004E-4</c:v>
                </c:pt>
                <c:pt idx="22395" formatCode="General">
                  <c:v>8.6585399999999999E-4</c:v>
                </c:pt>
                <c:pt idx="22396" formatCode="General">
                  <c:v>8.6589600000000001E-4</c:v>
                </c:pt>
                <c:pt idx="22397" formatCode="General">
                  <c:v>8.65937E-4</c:v>
                </c:pt>
                <c:pt idx="22398" formatCode="General">
                  <c:v>8.6597400000000004E-4</c:v>
                </c:pt>
                <c:pt idx="22399" formatCode="General">
                  <c:v>8.66013E-4</c:v>
                </c:pt>
                <c:pt idx="22400" formatCode="General">
                  <c:v>8.6605199999999997E-4</c:v>
                </c:pt>
                <c:pt idx="22401" formatCode="General">
                  <c:v>8.6607800000000005E-4</c:v>
                </c:pt>
                <c:pt idx="22402" formatCode="General">
                  <c:v>8.6610400000000003E-4</c:v>
                </c:pt>
                <c:pt idx="22403" formatCode="General">
                  <c:v>8.6613E-4</c:v>
                </c:pt>
                <c:pt idx="22404" formatCode="General">
                  <c:v>8.6615499999999996E-4</c:v>
                </c:pt>
                <c:pt idx="22405" formatCode="General">
                  <c:v>8.6618100000000005E-4</c:v>
                </c:pt>
                <c:pt idx="22406" formatCode="General">
                  <c:v>8.6620700000000002E-4</c:v>
                </c:pt>
                <c:pt idx="22407" formatCode="General">
                  <c:v>8.66233E-4</c:v>
                </c:pt>
                <c:pt idx="22408" formatCode="General">
                  <c:v>8.6625799999999996E-4</c:v>
                </c:pt>
                <c:pt idx="22409" formatCode="General">
                  <c:v>8.6628400000000004E-4</c:v>
                </c:pt>
                <c:pt idx="22410" formatCode="General">
                  <c:v>8.6631000000000002E-4</c:v>
                </c:pt>
                <c:pt idx="22411" formatCode="General">
                  <c:v>8.6633599999999999E-4</c:v>
                </c:pt>
                <c:pt idx="22412" formatCode="General">
                  <c:v>8.6636099999999995E-4</c:v>
                </c:pt>
                <c:pt idx="22413" formatCode="General">
                  <c:v>8.6638700000000004E-4</c:v>
                </c:pt>
                <c:pt idx="22414" formatCode="General">
                  <c:v>8.6641300000000001E-4</c:v>
                </c:pt>
                <c:pt idx="22415" formatCode="General">
                  <c:v>8.6644000000000001E-4</c:v>
                </c:pt>
                <c:pt idx="22416" formatCode="General">
                  <c:v>8.6646100000000001E-4</c:v>
                </c:pt>
                <c:pt idx="22417" formatCode="General">
                  <c:v>8.6648200000000002E-4</c:v>
                </c:pt>
                <c:pt idx="22418" formatCode="General">
                  <c:v>8.6650300000000002E-4</c:v>
                </c:pt>
                <c:pt idx="22419" formatCode="General">
                  <c:v>8.6652300000000001E-4</c:v>
                </c:pt>
                <c:pt idx="22420" formatCode="General">
                  <c:v>8.6654400000000002E-4</c:v>
                </c:pt>
                <c:pt idx="22421" formatCode="General">
                  <c:v>8.6656500000000002E-4</c:v>
                </c:pt>
                <c:pt idx="22422" formatCode="General">
                  <c:v>8.6658600000000003E-4</c:v>
                </c:pt>
                <c:pt idx="22423" formatCode="General">
                  <c:v>8.6660600000000002E-4</c:v>
                </c:pt>
                <c:pt idx="22424" formatCode="General">
                  <c:v>8.6662700000000002E-4</c:v>
                </c:pt>
                <c:pt idx="22425" formatCode="General">
                  <c:v>8.6664800000000003E-4</c:v>
                </c:pt>
                <c:pt idx="22426" formatCode="General">
                  <c:v>8.6666900000000003E-4</c:v>
                </c:pt>
                <c:pt idx="22427" formatCode="General">
                  <c:v>8.6668900000000002E-4</c:v>
                </c:pt>
                <c:pt idx="22428" formatCode="General">
                  <c:v>8.6671000000000003E-4</c:v>
                </c:pt>
                <c:pt idx="22429" formatCode="General">
                  <c:v>8.6673100000000003E-4</c:v>
                </c:pt>
                <c:pt idx="22430" formatCode="General">
                  <c:v>8.6675200000000004E-4</c:v>
                </c:pt>
                <c:pt idx="22431" formatCode="General">
                  <c:v>8.6677499999999997E-4</c:v>
                </c:pt>
                <c:pt idx="22432" formatCode="General">
                  <c:v>8.6680100000000005E-4</c:v>
                </c:pt>
                <c:pt idx="22433" formatCode="General">
                  <c:v>8.6682700000000003E-4</c:v>
                </c:pt>
                <c:pt idx="22434" formatCode="General">
                  <c:v>8.66853E-4</c:v>
                </c:pt>
                <c:pt idx="22435" formatCode="General">
                  <c:v>8.6687899999999998E-4</c:v>
                </c:pt>
                <c:pt idx="22436" formatCode="General">
                  <c:v>8.6690499999999995E-4</c:v>
                </c:pt>
                <c:pt idx="22437" formatCode="General">
                  <c:v>8.6693100000000004E-4</c:v>
                </c:pt>
                <c:pt idx="22438" formatCode="General">
                  <c:v>8.6695700000000001E-4</c:v>
                </c:pt>
                <c:pt idx="22439" formatCode="General">
                  <c:v>8.6698299999999999E-4</c:v>
                </c:pt>
                <c:pt idx="22440" formatCode="General">
                  <c:v>8.6702199999999995E-4</c:v>
                </c:pt>
                <c:pt idx="22441" formatCode="General">
                  <c:v>8.6706100000000003E-4</c:v>
                </c:pt>
                <c:pt idx="22442" formatCode="General">
                  <c:v>8.6709999999999999E-4</c:v>
                </c:pt>
                <c:pt idx="22443" formatCode="General">
                  <c:v>8.6713899999999995E-4</c:v>
                </c:pt>
                <c:pt idx="22444" formatCode="General">
                  <c:v>8.6717800000000002E-4</c:v>
                </c:pt>
                <c:pt idx="22445" formatCode="General">
                  <c:v>8.6721400000000005E-4</c:v>
                </c:pt>
                <c:pt idx="22446" formatCode="General">
                  <c:v>8.6724999999999997E-4</c:v>
                </c:pt>
                <c:pt idx="22447" formatCode="General">
                  <c:v>8.6730499999999996E-4</c:v>
                </c:pt>
                <c:pt idx="22448" formatCode="General">
                  <c:v>8.6735999999999996E-4</c:v>
                </c:pt>
                <c:pt idx="22449" formatCode="General">
                  <c:v>8.6741400000000005E-4</c:v>
                </c:pt>
                <c:pt idx="22450" formatCode="General">
                  <c:v>8.6746900000000005E-4</c:v>
                </c:pt>
                <c:pt idx="22451" formatCode="General">
                  <c:v>8.6752300000000004E-4</c:v>
                </c:pt>
                <c:pt idx="22452" formatCode="General">
                  <c:v>8.6757800000000003E-4</c:v>
                </c:pt>
                <c:pt idx="22453" formatCode="General">
                  <c:v>8.6764999999999998E-4</c:v>
                </c:pt>
                <c:pt idx="22454" formatCode="General">
                  <c:v>8.6772300000000004E-4</c:v>
                </c:pt>
                <c:pt idx="22455" formatCode="General">
                  <c:v>8.6780600000000005E-4</c:v>
                </c:pt>
                <c:pt idx="22456" formatCode="General">
                  <c:v>8.6787599999999996E-4</c:v>
                </c:pt>
                <c:pt idx="22457" formatCode="General">
                  <c:v>8.6794699999999999E-4</c:v>
                </c:pt>
                <c:pt idx="22458" formatCode="General">
                  <c:v>8.6804000000000004E-4</c:v>
                </c:pt>
                <c:pt idx="22459" formatCode="General">
                  <c:v>8.6813400000000001E-4</c:v>
                </c:pt>
                <c:pt idx="22460" formatCode="General">
                  <c:v>8.6822699999999995E-4</c:v>
                </c:pt>
                <c:pt idx="22461" formatCode="General">
                  <c:v>8.6832100000000002E-4</c:v>
                </c:pt>
                <c:pt idx="22462" formatCode="General">
                  <c:v>8.6841399999999997E-4</c:v>
                </c:pt>
                <c:pt idx="22463" formatCode="General">
                  <c:v>8.6854100000000002E-4</c:v>
                </c:pt>
                <c:pt idx="22464" formatCode="General">
                  <c:v>8.68643E-4</c:v>
                </c:pt>
                <c:pt idx="22465" formatCode="General">
                  <c:v>8.6877799999999995E-4</c:v>
                </c:pt>
                <c:pt idx="22466" formatCode="General">
                  <c:v>8.6891300000000002E-4</c:v>
                </c:pt>
                <c:pt idx="22467" formatCode="General">
                  <c:v>8.6904799999999998E-4</c:v>
                </c:pt>
                <c:pt idx="22468" formatCode="General">
                  <c:v>8.6918300000000004E-4</c:v>
                </c:pt>
                <c:pt idx="22469" formatCode="General">
                  <c:v>8.69318E-4</c:v>
                </c:pt>
                <c:pt idx="22470" formatCode="General">
                  <c:v>8.6945299999999996E-4</c:v>
                </c:pt>
                <c:pt idx="22471" formatCode="General">
                  <c:v>8.6963999999999997E-4</c:v>
                </c:pt>
                <c:pt idx="22472" formatCode="General">
                  <c:v>8.6979600000000005E-4</c:v>
                </c:pt>
                <c:pt idx="22473" formatCode="General">
                  <c:v>8.6995200000000001E-4</c:v>
                </c:pt>
                <c:pt idx="22474" formatCode="General">
                  <c:v>8.7010699999999996E-4</c:v>
                </c:pt>
                <c:pt idx="22475" formatCode="General">
                  <c:v>8.7031499999999998E-4</c:v>
                </c:pt>
                <c:pt idx="22476" formatCode="General">
                  <c:v>8.70523E-4</c:v>
                </c:pt>
                <c:pt idx="22477" formatCode="General">
                  <c:v>8.7073100000000002E-4</c:v>
                </c:pt>
                <c:pt idx="22478" formatCode="General">
                  <c:v>8.7093900000000004E-4</c:v>
                </c:pt>
                <c:pt idx="22479" formatCode="General">
                  <c:v>8.7114600000000005E-4</c:v>
                </c:pt>
                <c:pt idx="22480" formatCode="General">
                  <c:v>8.7142700000000003E-4</c:v>
                </c:pt>
                <c:pt idx="22481" formatCode="General">
                  <c:v>8.7169199999999997E-4</c:v>
                </c:pt>
                <c:pt idx="22482" formatCode="General">
                  <c:v>8.7195700000000003E-4</c:v>
                </c:pt>
                <c:pt idx="22483" formatCode="General">
                  <c:v>8.7222199999999997E-4</c:v>
                </c:pt>
                <c:pt idx="22484" formatCode="General">
                  <c:v>8.7248700000000002E-4</c:v>
                </c:pt>
                <c:pt idx="22485" formatCode="General">
                  <c:v>8.7284000000000005E-4</c:v>
                </c:pt>
                <c:pt idx="22486" formatCode="General">
                  <c:v>8.7319299999999997E-4</c:v>
                </c:pt>
                <c:pt idx="22487" formatCode="General">
                  <c:v>8.73546E-4</c:v>
                </c:pt>
                <c:pt idx="22488" formatCode="General">
                  <c:v>8.7389900000000003E-4</c:v>
                </c:pt>
                <c:pt idx="22489" formatCode="General">
                  <c:v>8.74221E-4</c:v>
                </c:pt>
                <c:pt idx="22490" formatCode="General">
                  <c:v>8.7465799999999995E-4</c:v>
                </c:pt>
                <c:pt idx="22491" formatCode="General">
                  <c:v>8.7506499999999996E-4</c:v>
                </c:pt>
                <c:pt idx="22492" formatCode="General">
                  <c:v>8.7547199999999997E-4</c:v>
                </c:pt>
                <c:pt idx="22493" formatCode="General">
                  <c:v>8.7587899999999998E-4</c:v>
                </c:pt>
                <c:pt idx="22494" formatCode="General">
                  <c:v>8.7628499999999998E-4</c:v>
                </c:pt>
                <c:pt idx="22495" formatCode="General">
                  <c:v>8.7669199999999999E-4</c:v>
                </c:pt>
                <c:pt idx="22496" formatCode="General">
                  <c:v>8.76975E-4</c:v>
                </c:pt>
                <c:pt idx="22497" formatCode="General">
                  <c:v>8.7726799999999995E-4</c:v>
                </c:pt>
                <c:pt idx="22498" formatCode="General">
                  <c:v>8.7756200000000003E-4</c:v>
                </c:pt>
                <c:pt idx="22499" formatCode="General">
                  <c:v>8.7785499999999998E-4</c:v>
                </c:pt>
                <c:pt idx="22500" formatCode="General">
                  <c:v>8.7814800000000004E-4</c:v>
                </c:pt>
                <c:pt idx="22501" formatCode="General">
                  <c:v>8.7836900000000005E-4</c:v>
                </c:pt>
                <c:pt idx="22502" formatCode="General">
                  <c:v>8.7858900000000004E-4</c:v>
                </c:pt>
                <c:pt idx="22503" formatCode="General">
                  <c:v>8.7880900000000004E-4</c:v>
                </c:pt>
                <c:pt idx="22504" formatCode="General">
                  <c:v>8.7902900000000003E-4</c:v>
                </c:pt>
                <c:pt idx="22505" formatCode="General">
                  <c:v>8.7925299999999998E-4</c:v>
                </c:pt>
                <c:pt idx="22506" formatCode="General">
                  <c:v>8.7940700000000002E-4</c:v>
                </c:pt>
                <c:pt idx="22507" formatCode="General">
                  <c:v>8.7956199999999997E-4</c:v>
                </c:pt>
                <c:pt idx="22508" formatCode="General">
                  <c:v>8.79716E-4</c:v>
                </c:pt>
                <c:pt idx="22509" formatCode="General">
                  <c:v>8.7987099999999995E-4</c:v>
                </c:pt>
                <c:pt idx="22510" formatCode="General">
                  <c:v>8.8002499999999999E-4</c:v>
                </c:pt>
                <c:pt idx="22511" formatCode="General">
                  <c:v>8.8014099999999997E-4</c:v>
                </c:pt>
                <c:pt idx="22512" formatCode="General">
                  <c:v>8.8025699999999996E-4</c:v>
                </c:pt>
                <c:pt idx="22513" formatCode="General">
                  <c:v>8.8037200000000003E-4</c:v>
                </c:pt>
                <c:pt idx="22514" formatCode="General">
                  <c:v>8.8046100000000003E-4</c:v>
                </c:pt>
                <c:pt idx="22515" formatCode="General">
                  <c:v>8.8056199999999999E-4</c:v>
                </c:pt>
                <c:pt idx="22516" formatCode="General">
                  <c:v>8.8066200000000005E-4</c:v>
                </c:pt>
                <c:pt idx="22517" formatCode="General">
                  <c:v>8.8076199999999999E-4</c:v>
                </c:pt>
                <c:pt idx="22518" formatCode="General">
                  <c:v>8.80838E-4</c:v>
                </c:pt>
                <c:pt idx="22519" formatCode="General">
                  <c:v>8.8091299999999999E-4</c:v>
                </c:pt>
                <c:pt idx="22520" formatCode="General">
                  <c:v>8.8098799999999998E-4</c:v>
                </c:pt>
                <c:pt idx="22521" formatCode="General">
                  <c:v>8.8106399999999998E-4</c:v>
                </c:pt>
                <c:pt idx="22522" formatCode="General">
                  <c:v>8.8113899999999997E-4</c:v>
                </c:pt>
                <c:pt idx="22523" formatCode="General">
                  <c:v>8.81189E-4</c:v>
                </c:pt>
                <c:pt idx="22524" formatCode="General">
                  <c:v>8.8124899999999996E-4</c:v>
                </c:pt>
                <c:pt idx="22525" formatCode="General">
                  <c:v>8.8130100000000002E-4</c:v>
                </c:pt>
                <c:pt idx="22526" formatCode="General">
                  <c:v>8.8135299999999998E-4</c:v>
                </c:pt>
                <c:pt idx="22527" formatCode="General">
                  <c:v>8.8140500000000004E-4</c:v>
                </c:pt>
                <c:pt idx="22528" formatCode="General">
                  <c:v>8.8144000000000004E-4</c:v>
                </c:pt>
                <c:pt idx="22529" formatCode="General">
                  <c:v>8.8147500000000005E-4</c:v>
                </c:pt>
                <c:pt idx="22530" formatCode="General">
                  <c:v>8.8150999999999995E-4</c:v>
                </c:pt>
                <c:pt idx="22531" formatCode="General">
                  <c:v>8.8154399999999995E-4</c:v>
                </c:pt>
                <c:pt idx="22532" formatCode="General">
                  <c:v>8.8157899999999996E-4</c:v>
                </c:pt>
                <c:pt idx="22533" formatCode="General">
                  <c:v>8.8161399999999997E-4</c:v>
                </c:pt>
                <c:pt idx="22534" formatCode="General">
                  <c:v>8.8164000000000005E-4</c:v>
                </c:pt>
                <c:pt idx="22535" formatCode="General">
                  <c:v>8.8166600000000003E-4</c:v>
                </c:pt>
                <c:pt idx="22536" formatCode="General">
                  <c:v>8.81692E-4</c:v>
                </c:pt>
                <c:pt idx="22537" formatCode="General">
                  <c:v>8.8171799999999998E-4</c:v>
                </c:pt>
                <c:pt idx="22538" formatCode="General">
                  <c:v>8.8174399999999995E-4</c:v>
                </c:pt>
                <c:pt idx="22539" formatCode="General">
                  <c:v>8.8177000000000004E-4</c:v>
                </c:pt>
                <c:pt idx="22540" formatCode="General">
                  <c:v>8.81795E-4</c:v>
                </c:pt>
                <c:pt idx="22541" formatCode="General">
                  <c:v>8.8181999999999996E-4</c:v>
                </c:pt>
                <c:pt idx="22542" formatCode="General">
                  <c:v>8.8184600000000004E-4</c:v>
                </c:pt>
                <c:pt idx="22543" formatCode="General">
                  <c:v>8.81871E-4</c:v>
                </c:pt>
                <c:pt idx="22544" formatCode="General">
                  <c:v>8.8189599999999996E-4</c:v>
                </c:pt>
                <c:pt idx="22545" formatCode="General">
                  <c:v>8.8192100000000003E-4</c:v>
                </c:pt>
                <c:pt idx="22546" formatCode="General">
                  <c:v>8.8194599999999999E-4</c:v>
                </c:pt>
                <c:pt idx="22547" formatCode="General">
                  <c:v>8.8197099999999995E-4</c:v>
                </c:pt>
                <c:pt idx="22548" formatCode="General">
                  <c:v>8.8199600000000002E-4</c:v>
                </c:pt>
                <c:pt idx="22549" formatCode="General">
                  <c:v>8.8202099999999998E-4</c:v>
                </c:pt>
                <c:pt idx="22550" formatCode="General">
                  <c:v>8.8204600000000005E-4</c:v>
                </c:pt>
                <c:pt idx="22551" formatCode="General">
                  <c:v>8.8207100000000001E-4</c:v>
                </c:pt>
                <c:pt idx="22552" formatCode="General">
                  <c:v>8.8209599999999997E-4</c:v>
                </c:pt>
                <c:pt idx="22553" formatCode="General">
                  <c:v>8.8212200000000005E-4</c:v>
                </c:pt>
                <c:pt idx="22554" formatCode="General">
                  <c:v>8.8214700000000001E-4</c:v>
                </c:pt>
                <c:pt idx="22555" formatCode="General">
                  <c:v>8.8217199999999997E-4</c:v>
                </c:pt>
                <c:pt idx="22556" formatCode="General">
                  <c:v>8.8219800000000005E-4</c:v>
                </c:pt>
                <c:pt idx="22557" formatCode="General">
                  <c:v>8.8222400000000003E-4</c:v>
                </c:pt>
                <c:pt idx="22558" formatCode="General">
                  <c:v>8.8225E-4</c:v>
                </c:pt>
                <c:pt idx="22559" formatCode="General">
                  <c:v>8.8227599999999998E-4</c:v>
                </c:pt>
                <c:pt idx="22560" formatCode="General">
                  <c:v>8.8230199999999996E-4</c:v>
                </c:pt>
                <c:pt idx="22561" formatCode="General">
                  <c:v>8.8232800000000004E-4</c:v>
                </c:pt>
                <c:pt idx="22562" formatCode="General">
                  <c:v>8.8235400000000002E-4</c:v>
                </c:pt>
                <c:pt idx="22563" formatCode="General">
                  <c:v>8.8237999999999999E-4</c:v>
                </c:pt>
                <c:pt idx="22564" formatCode="General">
                  <c:v>8.8240599999999997E-4</c:v>
                </c:pt>
                <c:pt idx="22565" formatCode="General">
                  <c:v>8.8243200000000005E-4</c:v>
                </c:pt>
                <c:pt idx="22566" formatCode="General">
                  <c:v>8.82463E-4</c:v>
                </c:pt>
                <c:pt idx="22567" formatCode="General">
                  <c:v>8.8248999999999999E-4</c:v>
                </c:pt>
                <c:pt idx="22568" formatCode="General">
                  <c:v>8.8251699999999998E-4</c:v>
                </c:pt>
                <c:pt idx="22569" formatCode="General">
                  <c:v>8.8254399999999997E-4</c:v>
                </c:pt>
                <c:pt idx="22570" formatCode="General">
                  <c:v>8.8257099999999996E-4</c:v>
                </c:pt>
                <c:pt idx="22571" formatCode="General">
                  <c:v>8.8259799999999995E-4</c:v>
                </c:pt>
                <c:pt idx="22572" formatCode="General">
                  <c:v>8.8263899999999995E-4</c:v>
                </c:pt>
                <c:pt idx="22573" formatCode="General">
                  <c:v>8.8267599999999999E-4</c:v>
                </c:pt>
                <c:pt idx="22574" formatCode="General">
                  <c:v>8.82718E-4</c:v>
                </c:pt>
                <c:pt idx="22575" formatCode="General">
                  <c:v>8.8276000000000001E-4</c:v>
                </c:pt>
                <c:pt idx="22576" formatCode="General">
                  <c:v>8.8281199999999996E-4</c:v>
                </c:pt>
                <c:pt idx="22577" formatCode="General">
                  <c:v>8.8288400000000001E-4</c:v>
                </c:pt>
                <c:pt idx="22578" formatCode="General">
                  <c:v>8.8305199999999995E-4</c:v>
                </c:pt>
                <c:pt idx="22579" formatCode="General">
                  <c:v>8.8312299999999998E-4</c:v>
                </c:pt>
                <c:pt idx="22580" formatCode="General">
                  <c:v>8.8318399999999997E-4</c:v>
                </c:pt>
                <c:pt idx="22581" formatCode="General">
                  <c:v>8.8323600000000003E-4</c:v>
                </c:pt>
                <c:pt idx="22582" formatCode="General">
                  <c:v>8.8327800000000004E-4</c:v>
                </c:pt>
                <c:pt idx="22583" formatCode="General">
                  <c:v>8.8331499999999997E-4</c:v>
                </c:pt>
                <c:pt idx="22584" formatCode="General">
                  <c:v>8.8335699999999998E-4</c:v>
                </c:pt>
                <c:pt idx="22585" formatCode="General">
                  <c:v>8.8340399999999996E-4</c:v>
                </c:pt>
                <c:pt idx="22586" formatCode="General">
                  <c:v>8.8344200000000002E-4</c:v>
                </c:pt>
                <c:pt idx="22587" formatCode="General">
                  <c:v>8.8348599999999995E-4</c:v>
                </c:pt>
                <c:pt idx="22588" formatCode="General">
                  <c:v>8.8349999999999995E-4</c:v>
                </c:pt>
                <c:pt idx="22589" formatCode="General">
                  <c:v>8.8353499999999996E-4</c:v>
                </c:pt>
                <c:pt idx="22590" formatCode="General">
                  <c:v>8.8357900000000001E-4</c:v>
                </c:pt>
                <c:pt idx="22591" formatCode="General">
                  <c:v>8.8362399999999995E-4</c:v>
                </c:pt>
                <c:pt idx="22592" formatCode="General">
                  <c:v>8.8365799999999995E-4</c:v>
                </c:pt>
                <c:pt idx="22593" formatCode="General">
                  <c:v>8.8370300000000001E-4</c:v>
                </c:pt>
                <c:pt idx="22594" formatCode="General">
                  <c:v>8.8375499999999996E-4</c:v>
                </c:pt>
                <c:pt idx="22595" formatCode="General">
                  <c:v>8.8380499999999999E-4</c:v>
                </c:pt>
                <c:pt idx="22596" formatCode="General">
                  <c:v>8.8386499999999995E-4</c:v>
                </c:pt>
                <c:pt idx="22597" formatCode="General">
                  <c:v>8.8393200000000003E-4</c:v>
                </c:pt>
                <c:pt idx="22598" formatCode="General">
                  <c:v>8.8405299999999999E-4</c:v>
                </c:pt>
                <c:pt idx="22599" formatCode="General">
                  <c:v>8.8413000000000001E-4</c:v>
                </c:pt>
                <c:pt idx="22600" formatCode="General">
                  <c:v>8.8419499999999995E-4</c:v>
                </c:pt>
                <c:pt idx="22601" formatCode="General">
                  <c:v>8.8424900000000004E-4</c:v>
                </c:pt>
                <c:pt idx="22602" formatCode="General">
                  <c:v>8.8429199999999996E-4</c:v>
                </c:pt>
                <c:pt idx="22603" formatCode="General">
                  <c:v>8.8433399999999997E-4</c:v>
                </c:pt>
                <c:pt idx="22604" formatCode="General">
                  <c:v>8.8436500000000002E-4</c:v>
                </c:pt>
                <c:pt idx="22605" formatCode="General">
                  <c:v>8.8439599999999997E-4</c:v>
                </c:pt>
                <c:pt idx="22606" formatCode="General">
                  <c:v>8.8442700000000002E-4</c:v>
                </c:pt>
                <c:pt idx="22607" formatCode="General">
                  <c:v>8.8445799999999997E-4</c:v>
                </c:pt>
                <c:pt idx="22608" formatCode="General">
                  <c:v>8.8448800000000001E-4</c:v>
                </c:pt>
                <c:pt idx="22609" formatCode="General">
                  <c:v>8.8451899999999995E-4</c:v>
                </c:pt>
                <c:pt idx="22610" formatCode="General">
                  <c:v>8.8455000000000001E-4</c:v>
                </c:pt>
                <c:pt idx="22611" formatCode="General">
                  <c:v>8.8457900000000003E-4</c:v>
                </c:pt>
                <c:pt idx="22612" formatCode="General">
                  <c:v>8.8460800000000005E-4</c:v>
                </c:pt>
                <c:pt idx="22613" formatCode="General">
                  <c:v>8.8463699999999997E-4</c:v>
                </c:pt>
                <c:pt idx="22614" formatCode="General">
                  <c:v>8.8466599999999999E-4</c:v>
                </c:pt>
                <c:pt idx="22615" formatCode="General">
                  <c:v>8.8469500000000001E-4</c:v>
                </c:pt>
                <c:pt idx="22616" formatCode="General">
                  <c:v>8.8472400000000004E-4</c:v>
                </c:pt>
                <c:pt idx="22617" formatCode="General">
                  <c:v>8.8475299999999995E-4</c:v>
                </c:pt>
                <c:pt idx="22618" formatCode="General">
                  <c:v>8.8477200000000003E-4</c:v>
                </c:pt>
                <c:pt idx="22619" formatCode="General">
                  <c:v>8.8479200000000002E-4</c:v>
                </c:pt>
                <c:pt idx="22620" formatCode="General">
                  <c:v>8.84811E-4</c:v>
                </c:pt>
                <c:pt idx="22621" formatCode="General">
                  <c:v>8.8482999999999997E-4</c:v>
                </c:pt>
                <c:pt idx="22622" formatCode="General">
                  <c:v>8.8484900000000005E-4</c:v>
                </c:pt>
                <c:pt idx="22623" formatCode="General">
                  <c:v>8.8486999999999995E-4</c:v>
                </c:pt>
                <c:pt idx="22624" formatCode="General">
                  <c:v>8.8489099999999995E-4</c:v>
                </c:pt>
                <c:pt idx="22625" formatCode="General">
                  <c:v>8.8491299999999998E-4</c:v>
                </c:pt>
                <c:pt idx="22626" formatCode="General">
                  <c:v>8.8493399999999998E-4</c:v>
                </c:pt>
                <c:pt idx="22627" formatCode="General">
                  <c:v>8.8495499999999999E-4</c:v>
                </c:pt>
                <c:pt idx="22628" formatCode="General">
                  <c:v>8.8497700000000001E-4</c:v>
                </c:pt>
                <c:pt idx="22629" formatCode="General">
                  <c:v>8.8499800000000001E-4</c:v>
                </c:pt>
                <c:pt idx="22630" formatCode="General">
                  <c:v>8.8501900000000002E-4</c:v>
                </c:pt>
                <c:pt idx="22631" formatCode="General">
                  <c:v>8.8504100000000004E-4</c:v>
                </c:pt>
                <c:pt idx="22632" formatCode="General">
                  <c:v>8.8506200000000004E-4</c:v>
                </c:pt>
                <c:pt idx="22633" formatCode="General">
                  <c:v>8.8508399999999996E-4</c:v>
                </c:pt>
                <c:pt idx="22634" formatCode="General">
                  <c:v>8.8510499999999996E-4</c:v>
                </c:pt>
                <c:pt idx="22635" formatCode="General">
                  <c:v>8.8512599999999997E-4</c:v>
                </c:pt>
                <c:pt idx="22636" formatCode="General">
                  <c:v>8.8514799999999999E-4</c:v>
                </c:pt>
                <c:pt idx="22637" formatCode="General">
                  <c:v>8.8516899999999999E-4</c:v>
                </c:pt>
                <c:pt idx="22638" formatCode="General">
                  <c:v>8.8519E-4</c:v>
                </c:pt>
                <c:pt idx="22639" formatCode="General">
                  <c:v>8.8521300000000004E-4</c:v>
                </c:pt>
                <c:pt idx="22640" formatCode="General">
                  <c:v>8.8523699999999998E-4</c:v>
                </c:pt>
                <c:pt idx="22641" formatCode="General">
                  <c:v>8.8526100000000003E-4</c:v>
                </c:pt>
                <c:pt idx="22642" formatCode="General">
                  <c:v>8.8528499999999998E-4</c:v>
                </c:pt>
                <c:pt idx="22643" formatCode="General">
                  <c:v>8.8530900000000003E-4</c:v>
                </c:pt>
                <c:pt idx="22644" formatCode="General">
                  <c:v>8.8533299999999998E-4</c:v>
                </c:pt>
                <c:pt idx="22645" formatCode="General">
                  <c:v>8.8535700000000003E-4</c:v>
                </c:pt>
                <c:pt idx="22646" formatCode="General">
                  <c:v>8.8538099999999997E-4</c:v>
                </c:pt>
                <c:pt idx="22647" formatCode="General">
                  <c:v>8.8540500000000002E-4</c:v>
                </c:pt>
                <c:pt idx="22648" formatCode="General">
                  <c:v>8.8542899999999997E-4</c:v>
                </c:pt>
                <c:pt idx="22649" formatCode="General">
                  <c:v>8.8545300000000002E-4</c:v>
                </c:pt>
                <c:pt idx="22650" formatCode="General">
                  <c:v>8.8547699999999997E-4</c:v>
                </c:pt>
                <c:pt idx="22651" formatCode="General">
                  <c:v>8.8550100000000002E-4</c:v>
                </c:pt>
                <c:pt idx="22652" formatCode="General">
                  <c:v>8.8552499999999996E-4</c:v>
                </c:pt>
                <c:pt idx="22653" formatCode="General">
                  <c:v>8.8554900000000001E-4</c:v>
                </c:pt>
                <c:pt idx="22654" formatCode="General">
                  <c:v>8.8557299999999996E-4</c:v>
                </c:pt>
                <c:pt idx="22655" formatCode="General">
                  <c:v>8.8560199999999998E-4</c:v>
                </c:pt>
                <c:pt idx="22656" formatCode="General">
                  <c:v>8.8563699999999999E-4</c:v>
                </c:pt>
                <c:pt idx="22657" formatCode="General">
                  <c:v>8.8567099999999998E-4</c:v>
                </c:pt>
                <c:pt idx="22658" formatCode="General">
                  <c:v>8.8570499999999998E-4</c:v>
                </c:pt>
                <c:pt idx="22659" formatCode="General">
                  <c:v>8.8573899999999997E-4</c:v>
                </c:pt>
                <c:pt idx="22660" formatCode="General">
                  <c:v>8.8577399999999998E-4</c:v>
                </c:pt>
                <c:pt idx="22661" formatCode="General">
                  <c:v>8.8580799999999997E-4</c:v>
                </c:pt>
                <c:pt idx="22662" formatCode="General">
                  <c:v>8.8585900000000002E-4</c:v>
                </c:pt>
                <c:pt idx="22663" formatCode="General">
                  <c:v>8.8590700000000001E-4</c:v>
                </c:pt>
                <c:pt idx="22664" formatCode="General">
                  <c:v>8.8595500000000001E-4</c:v>
                </c:pt>
                <c:pt idx="22665" formatCode="General">
                  <c:v>8.86051E-4</c:v>
                </c:pt>
                <c:pt idx="22666" formatCode="General">
                  <c:v>8.8617199999999996E-4</c:v>
                </c:pt>
                <c:pt idx="22667" formatCode="General">
                  <c:v>8.8624600000000004E-4</c:v>
                </c:pt>
                <c:pt idx="22668" formatCode="General">
                  <c:v>8.8630700000000002E-4</c:v>
                </c:pt>
                <c:pt idx="22669" formatCode="General">
                  <c:v>8.8634200000000003E-4</c:v>
                </c:pt>
                <c:pt idx="22670" formatCode="General">
                  <c:v>8.8639600000000002E-4</c:v>
                </c:pt>
                <c:pt idx="22671" formatCode="General">
                  <c:v>8.8645100000000001E-4</c:v>
                </c:pt>
                <c:pt idx="22672" formatCode="General">
                  <c:v>8.8650100000000004E-4</c:v>
                </c:pt>
                <c:pt idx="22673" formatCode="General">
                  <c:v>8.8654499999999998E-4</c:v>
                </c:pt>
                <c:pt idx="22674" formatCode="General">
                  <c:v>8.8658900000000002E-4</c:v>
                </c:pt>
                <c:pt idx="22675" formatCode="General">
                  <c:v>8.8661000000000002E-4</c:v>
                </c:pt>
                <c:pt idx="22676" formatCode="General">
                  <c:v>8.8664799999999997E-4</c:v>
                </c:pt>
                <c:pt idx="22677" formatCode="General">
                  <c:v>8.8668799999999995E-4</c:v>
                </c:pt>
                <c:pt idx="22678" formatCode="General">
                  <c:v>8.8673599999999995E-4</c:v>
                </c:pt>
                <c:pt idx="22679" formatCode="General">
                  <c:v>8.8677600000000004E-4</c:v>
                </c:pt>
                <c:pt idx="22680" formatCode="General">
                  <c:v>8.8682799999999999E-4</c:v>
                </c:pt>
                <c:pt idx="22681" formatCode="General">
                  <c:v>8.8687599999999998E-4</c:v>
                </c:pt>
                <c:pt idx="22682" formatCode="General">
                  <c:v>8.8692899999999995E-4</c:v>
                </c:pt>
                <c:pt idx="22683" formatCode="General">
                  <c:v>8.8700300000000003E-4</c:v>
                </c:pt>
                <c:pt idx="22684" formatCode="General">
                  <c:v>8.8713500000000005E-4</c:v>
                </c:pt>
                <c:pt idx="22685" formatCode="General">
                  <c:v>8.8718499999999997E-4</c:v>
                </c:pt>
                <c:pt idx="22686" formatCode="General">
                  <c:v>8.8722699999999998E-4</c:v>
                </c:pt>
                <c:pt idx="22687" formatCode="General">
                  <c:v>8.8726899999999999E-4</c:v>
                </c:pt>
                <c:pt idx="22688" formatCode="General">
                  <c:v>8.87311E-4</c:v>
                </c:pt>
                <c:pt idx="22689" formatCode="General">
                  <c:v>8.8733900000000001E-4</c:v>
                </c:pt>
                <c:pt idx="22690" formatCode="General">
                  <c:v>8.8736700000000002E-4</c:v>
                </c:pt>
                <c:pt idx="22691" formatCode="General">
                  <c:v>8.8739500000000002E-4</c:v>
                </c:pt>
                <c:pt idx="22692" formatCode="General">
                  <c:v>8.8743000000000003E-4</c:v>
                </c:pt>
                <c:pt idx="22693" formatCode="General">
                  <c:v>8.8745499999999999E-4</c:v>
                </c:pt>
                <c:pt idx="22694" formatCode="General">
                  <c:v>8.8747900000000005E-4</c:v>
                </c:pt>
                <c:pt idx="22695" formatCode="General">
                  <c:v>8.8750999999999999E-4</c:v>
                </c:pt>
                <c:pt idx="22696" formatCode="General">
                  <c:v>8.8754100000000005E-4</c:v>
                </c:pt>
                <c:pt idx="22697" formatCode="General">
                  <c:v>8.8757199999999999E-4</c:v>
                </c:pt>
                <c:pt idx="22698" formatCode="General">
                  <c:v>8.8760200000000003E-4</c:v>
                </c:pt>
                <c:pt idx="22699" formatCode="General">
                  <c:v>8.8763299999999998E-4</c:v>
                </c:pt>
                <c:pt idx="22700" formatCode="General">
                  <c:v>8.8766400000000003E-4</c:v>
                </c:pt>
                <c:pt idx="22701" formatCode="General">
                  <c:v>8.8769499999999998E-4</c:v>
                </c:pt>
                <c:pt idx="22702" formatCode="General">
                  <c:v>8.8772500000000002E-4</c:v>
                </c:pt>
                <c:pt idx="22703" formatCode="General">
                  <c:v>8.8775300000000002E-4</c:v>
                </c:pt>
                <c:pt idx="22704" formatCode="General">
                  <c:v>8.8778200000000005E-4</c:v>
                </c:pt>
                <c:pt idx="22705" formatCode="General">
                  <c:v>8.8782499999999996E-4</c:v>
                </c:pt>
                <c:pt idx="22706" formatCode="General">
                  <c:v>8.8786799999999999E-4</c:v>
                </c:pt>
                <c:pt idx="22707" formatCode="General">
                  <c:v>8.8791E-4</c:v>
                </c:pt>
                <c:pt idx="22708" formatCode="General">
                  <c:v>8.8795599999999997E-4</c:v>
                </c:pt>
                <c:pt idx="22709" formatCode="General">
                  <c:v>8.8802599999999998E-4</c:v>
                </c:pt>
                <c:pt idx="22710" formatCode="General">
                  <c:v>8.88165E-4</c:v>
                </c:pt>
                <c:pt idx="22711" formatCode="General">
                  <c:v>8.8823600000000004E-4</c:v>
                </c:pt>
                <c:pt idx="22712" formatCode="General">
                  <c:v>8.8829600000000001E-4</c:v>
                </c:pt>
                <c:pt idx="22713" formatCode="General">
                  <c:v>8.8834600000000004E-4</c:v>
                </c:pt>
                <c:pt idx="22714" formatCode="General">
                  <c:v>8.8839699999999997E-4</c:v>
                </c:pt>
                <c:pt idx="22715" formatCode="General">
                  <c:v>8.8844200000000003E-4</c:v>
                </c:pt>
                <c:pt idx="22716" formatCode="General">
                  <c:v>8.8849299999999997E-4</c:v>
                </c:pt>
                <c:pt idx="22717" formatCode="General">
                  <c:v>8.8853399999999996E-4</c:v>
                </c:pt>
                <c:pt idx="22718" formatCode="General">
                  <c:v>8.88578E-4</c:v>
                </c:pt>
                <c:pt idx="22719" formatCode="General">
                  <c:v>8.8859599999999996E-4</c:v>
                </c:pt>
                <c:pt idx="22720" formatCode="General">
                  <c:v>8.8863500000000003E-4</c:v>
                </c:pt>
                <c:pt idx="22721" formatCode="General">
                  <c:v>8.88681E-4</c:v>
                </c:pt>
                <c:pt idx="22722" formatCode="General">
                  <c:v>8.8873000000000001E-4</c:v>
                </c:pt>
                <c:pt idx="22723" formatCode="General">
                  <c:v>8.8876799999999996E-4</c:v>
                </c:pt>
                <c:pt idx="22724" formatCode="General">
                  <c:v>8.8881400000000003E-4</c:v>
                </c:pt>
                <c:pt idx="22725" formatCode="General">
                  <c:v>8.8886900000000003E-4</c:v>
                </c:pt>
                <c:pt idx="22726" formatCode="General">
                  <c:v>8.8891899999999995E-4</c:v>
                </c:pt>
                <c:pt idx="22727" formatCode="General">
                  <c:v>8.8898099999999995E-4</c:v>
                </c:pt>
                <c:pt idx="22728" formatCode="General">
                  <c:v>8.8905799999999997E-4</c:v>
                </c:pt>
                <c:pt idx="22729" formatCode="General">
                  <c:v>8.89232E-4</c:v>
                </c:pt>
                <c:pt idx="22730" formatCode="General">
                  <c:v>8.8929899999999997E-4</c:v>
                </c:pt>
                <c:pt idx="22731" formatCode="General">
                  <c:v>8.8935499999999998E-4</c:v>
                </c:pt>
                <c:pt idx="22732" formatCode="General">
                  <c:v>8.8940199999999997E-4</c:v>
                </c:pt>
                <c:pt idx="22733" formatCode="General">
                  <c:v>8.8944499999999999E-4</c:v>
                </c:pt>
                <c:pt idx="22734" formatCode="General">
                  <c:v>8.8948800000000002E-4</c:v>
                </c:pt>
                <c:pt idx="22735" formatCode="General">
                  <c:v>8.8951700000000004E-4</c:v>
                </c:pt>
                <c:pt idx="22736" formatCode="General">
                  <c:v>8.8954500000000005E-4</c:v>
                </c:pt>
                <c:pt idx="22737" formatCode="General">
                  <c:v>8.8957399999999996E-4</c:v>
                </c:pt>
                <c:pt idx="22738" formatCode="General">
                  <c:v>8.8960299999999999E-4</c:v>
                </c:pt>
                <c:pt idx="22739" formatCode="General">
                  <c:v>8.8962700000000004E-4</c:v>
                </c:pt>
                <c:pt idx="22740" formatCode="General">
                  <c:v>8.8965699999999997E-4</c:v>
                </c:pt>
                <c:pt idx="22741" formatCode="General">
                  <c:v>8.8968599999999999E-4</c:v>
                </c:pt>
                <c:pt idx="22742" formatCode="General">
                  <c:v>8.8971600000000003E-4</c:v>
                </c:pt>
                <c:pt idx="22743" formatCode="General">
                  <c:v>8.8974599999999996E-4</c:v>
                </c:pt>
                <c:pt idx="22744" formatCode="General">
                  <c:v>8.89776E-4</c:v>
                </c:pt>
                <c:pt idx="22745" formatCode="General">
                  <c:v>8.8980600000000004E-4</c:v>
                </c:pt>
                <c:pt idx="22746" formatCode="General">
                  <c:v>8.8983499999999995E-4</c:v>
                </c:pt>
                <c:pt idx="22747" formatCode="General">
                  <c:v>8.8985500000000005E-4</c:v>
                </c:pt>
                <c:pt idx="22748" formatCode="General">
                  <c:v>8.8987500000000004E-4</c:v>
                </c:pt>
                <c:pt idx="22749" formatCode="General">
                  <c:v>8.8989500000000003E-4</c:v>
                </c:pt>
                <c:pt idx="22750" formatCode="General">
                  <c:v>8.8991500000000002E-4</c:v>
                </c:pt>
                <c:pt idx="22751" formatCode="General">
                  <c:v>8.8994400000000004E-4</c:v>
                </c:pt>
                <c:pt idx="22752" formatCode="General">
                  <c:v>8.8997000000000002E-4</c:v>
                </c:pt>
                <c:pt idx="22753" formatCode="General">
                  <c:v>8.8999700000000001E-4</c:v>
                </c:pt>
                <c:pt idx="22754" formatCode="General">
                  <c:v>8.90024E-4</c:v>
                </c:pt>
                <c:pt idx="22755" formatCode="General">
                  <c:v>8.9005099999999999E-4</c:v>
                </c:pt>
                <c:pt idx="22756" formatCode="General">
                  <c:v>8.9007799999999998E-4</c:v>
                </c:pt>
                <c:pt idx="22757" formatCode="General">
                  <c:v>8.9010499999999998E-4</c:v>
                </c:pt>
                <c:pt idx="22758" formatCode="General">
                  <c:v>8.9013099999999995E-4</c:v>
                </c:pt>
                <c:pt idx="22759" formatCode="General">
                  <c:v>8.9015800000000005E-4</c:v>
                </c:pt>
                <c:pt idx="22760" formatCode="General">
                  <c:v>8.9018500000000004E-4</c:v>
                </c:pt>
                <c:pt idx="22761" formatCode="General">
                  <c:v>8.9021200000000003E-4</c:v>
                </c:pt>
                <c:pt idx="22762" formatCode="General">
                  <c:v>8.9023900000000003E-4</c:v>
                </c:pt>
                <c:pt idx="22763" formatCode="General">
                  <c:v>8.90265E-4</c:v>
                </c:pt>
                <c:pt idx="22764" formatCode="General">
                  <c:v>8.9029199999999999E-4</c:v>
                </c:pt>
                <c:pt idx="22765" formatCode="General">
                  <c:v>8.9031899999999998E-4</c:v>
                </c:pt>
                <c:pt idx="22766" formatCode="General">
                  <c:v>8.9034599999999998E-4</c:v>
                </c:pt>
                <c:pt idx="22767" formatCode="General">
                  <c:v>8.9037299999999997E-4</c:v>
                </c:pt>
                <c:pt idx="22768" formatCode="General">
                  <c:v>8.9039900000000005E-4</c:v>
                </c:pt>
                <c:pt idx="22769" formatCode="General">
                  <c:v>8.9043499999999997E-4</c:v>
                </c:pt>
                <c:pt idx="22770" formatCode="General">
                  <c:v>8.9047099999999999E-4</c:v>
                </c:pt>
                <c:pt idx="22771" formatCode="General">
                  <c:v>8.9050700000000002E-4</c:v>
                </c:pt>
                <c:pt idx="22772" formatCode="General">
                  <c:v>8.9054300000000004E-4</c:v>
                </c:pt>
                <c:pt idx="22773" formatCode="General">
                  <c:v>8.9057999999999997E-4</c:v>
                </c:pt>
                <c:pt idx="22774" formatCode="General">
                  <c:v>8.9062899999999999E-4</c:v>
                </c:pt>
                <c:pt idx="22775" formatCode="General">
                  <c:v>8.90678E-4</c:v>
                </c:pt>
                <c:pt idx="22776" formatCode="General">
                  <c:v>8.9072800000000003E-4</c:v>
                </c:pt>
                <c:pt idx="22777" formatCode="General">
                  <c:v>8.9077700000000004E-4</c:v>
                </c:pt>
                <c:pt idx="22778" formatCode="General">
                  <c:v>8.9085E-4</c:v>
                </c:pt>
                <c:pt idx="22779" formatCode="General">
                  <c:v>8.9092399999999997E-4</c:v>
                </c:pt>
                <c:pt idx="22780" formatCode="General">
                  <c:v>8.9099700000000003E-4</c:v>
                </c:pt>
                <c:pt idx="22781" formatCode="General">
                  <c:v>8.9107100000000001E-4</c:v>
                </c:pt>
                <c:pt idx="22782" formatCode="General">
                  <c:v>8.9114499999999998E-4</c:v>
                </c:pt>
                <c:pt idx="22783" formatCode="General">
                  <c:v>8.91243E-4</c:v>
                </c:pt>
                <c:pt idx="22784" formatCode="General">
                  <c:v>8.9136300000000005E-4</c:v>
                </c:pt>
                <c:pt idx="22785" formatCode="General">
                  <c:v>8.9137699999999995E-4</c:v>
                </c:pt>
                <c:pt idx="22786" formatCode="General">
                  <c:v>8.9146199999999998E-4</c:v>
                </c:pt>
                <c:pt idx="22787" formatCode="General">
                  <c:v>8.9157600000000004E-4</c:v>
                </c:pt>
                <c:pt idx="22788" formatCode="General">
                  <c:v>8.9169E-4</c:v>
                </c:pt>
                <c:pt idx="22789" formatCode="General">
                  <c:v>8.9180300000000004E-4</c:v>
                </c:pt>
                <c:pt idx="22790" formatCode="General">
                  <c:v>8.9191699999999999E-4</c:v>
                </c:pt>
                <c:pt idx="22791" formatCode="General">
                  <c:v>8.9203000000000004E-4</c:v>
                </c:pt>
                <c:pt idx="22792" formatCode="General">
                  <c:v>8.9214399999999999E-4</c:v>
                </c:pt>
                <c:pt idx="22793" formatCode="General">
                  <c:v>8.9225800000000005E-4</c:v>
                </c:pt>
                <c:pt idx="22794" formatCode="General">
                  <c:v>8.9237099999999998E-4</c:v>
                </c:pt>
                <c:pt idx="22795" formatCode="General">
                  <c:v>8.9248500000000004E-4</c:v>
                </c:pt>
                <c:pt idx="22796" formatCode="General">
                  <c:v>8.92599E-4</c:v>
                </c:pt>
                <c:pt idx="22797" formatCode="General">
                  <c:v>8.9271200000000004E-4</c:v>
                </c:pt>
                <c:pt idx="22798" formatCode="General">
                  <c:v>8.9282599999999999E-4</c:v>
                </c:pt>
                <c:pt idx="22799" formatCode="General">
                  <c:v>8.9293900000000004E-4</c:v>
                </c:pt>
                <c:pt idx="22800" formatCode="General">
                  <c:v>8.9302499999999998E-4</c:v>
                </c:pt>
                <c:pt idx="22801" formatCode="General">
                  <c:v>8.9311000000000002E-4</c:v>
                </c:pt>
                <c:pt idx="22802" formatCode="General">
                  <c:v>8.9320100000000004E-4</c:v>
                </c:pt>
                <c:pt idx="22803" formatCode="General">
                  <c:v>8.9329199999999996E-4</c:v>
                </c:pt>
                <c:pt idx="22804" formatCode="General">
                  <c:v>8.9338199999999997E-4</c:v>
                </c:pt>
                <c:pt idx="22805" formatCode="General">
                  <c:v>8.9345099999999997E-4</c:v>
                </c:pt>
                <c:pt idx="22806" formatCode="General">
                  <c:v>8.9351899999999995E-4</c:v>
                </c:pt>
                <c:pt idx="22807" formatCode="General">
                  <c:v>8.9358700000000005E-4</c:v>
                </c:pt>
                <c:pt idx="22808" formatCode="General">
                  <c:v>8.9365500000000004E-4</c:v>
                </c:pt>
                <c:pt idx="22809" formatCode="General">
                  <c:v>8.9372300000000002E-4</c:v>
                </c:pt>
                <c:pt idx="22810" formatCode="General">
                  <c:v>8.9379100000000001E-4</c:v>
                </c:pt>
                <c:pt idx="22811" formatCode="General">
                  <c:v>8.9383699999999997E-4</c:v>
                </c:pt>
                <c:pt idx="22812" formatCode="General">
                  <c:v>8.9389600000000004E-4</c:v>
                </c:pt>
                <c:pt idx="22813" formatCode="General">
                  <c:v>8.9395499999999999E-4</c:v>
                </c:pt>
                <c:pt idx="22814" formatCode="General">
                  <c:v>8.9399900000000003E-4</c:v>
                </c:pt>
                <c:pt idx="22815" formatCode="General">
                  <c:v>8.9404399999999998E-4</c:v>
                </c:pt>
                <c:pt idx="22816" formatCode="General">
                  <c:v>8.9408800000000002E-4</c:v>
                </c:pt>
                <c:pt idx="22817" formatCode="General">
                  <c:v>8.9413199999999996E-4</c:v>
                </c:pt>
                <c:pt idx="22818" formatCode="General">
                  <c:v>8.9417700000000001E-4</c:v>
                </c:pt>
                <c:pt idx="22819" formatCode="General">
                  <c:v>8.9422099999999995E-4</c:v>
                </c:pt>
                <c:pt idx="22820" formatCode="General">
                  <c:v>8.9426499999999999E-4</c:v>
                </c:pt>
                <c:pt idx="22821" formatCode="General">
                  <c:v>8.9430900000000003E-4</c:v>
                </c:pt>
                <c:pt idx="22822" formatCode="General">
                  <c:v>8.9434400000000004E-4</c:v>
                </c:pt>
                <c:pt idx="22823" formatCode="General">
                  <c:v>8.9437800000000003E-4</c:v>
                </c:pt>
                <c:pt idx="22824" formatCode="General">
                  <c:v>8.9441200000000003E-4</c:v>
                </c:pt>
                <c:pt idx="22825" formatCode="General">
                  <c:v>8.9444600000000002E-4</c:v>
                </c:pt>
                <c:pt idx="22826" formatCode="General">
                  <c:v>8.9448000000000001E-4</c:v>
                </c:pt>
                <c:pt idx="22827" formatCode="General">
                  <c:v>8.9451400000000001E-4</c:v>
                </c:pt>
                <c:pt idx="22828" formatCode="General">
                  <c:v>8.94548E-4</c:v>
                </c:pt>
                <c:pt idx="22829" formatCode="General">
                  <c:v>8.9458199999999999E-4</c:v>
                </c:pt>
                <c:pt idx="22830" formatCode="General">
                  <c:v>8.9461599999999999E-4</c:v>
                </c:pt>
                <c:pt idx="22831" formatCode="General">
                  <c:v>8.9464999999999998E-4</c:v>
                </c:pt>
                <c:pt idx="22832" formatCode="General">
                  <c:v>8.9468200000000005E-4</c:v>
                </c:pt>
                <c:pt idx="22833" formatCode="General">
                  <c:v>8.9470900000000004E-4</c:v>
                </c:pt>
                <c:pt idx="22834" formatCode="General">
                  <c:v>8.9473700000000005E-4</c:v>
                </c:pt>
                <c:pt idx="22835" formatCode="General">
                  <c:v>8.9476400000000004E-4</c:v>
                </c:pt>
                <c:pt idx="22836" formatCode="General">
                  <c:v>8.9479100000000003E-4</c:v>
                </c:pt>
                <c:pt idx="22837" formatCode="General">
                  <c:v>8.9481800000000002E-4</c:v>
                </c:pt>
                <c:pt idx="22838" formatCode="General">
                  <c:v>8.9484600000000003E-4</c:v>
                </c:pt>
                <c:pt idx="22839" formatCode="General">
                  <c:v>8.9487300000000002E-4</c:v>
                </c:pt>
                <c:pt idx="22840" formatCode="General">
                  <c:v>8.9490000000000001E-4</c:v>
                </c:pt>
                <c:pt idx="22841" formatCode="General">
                  <c:v>8.9492800000000002E-4</c:v>
                </c:pt>
                <c:pt idx="22842" formatCode="General">
                  <c:v>8.9495500000000001E-4</c:v>
                </c:pt>
                <c:pt idx="22843" formatCode="General">
                  <c:v>8.9499100000000004E-4</c:v>
                </c:pt>
                <c:pt idx="22844" formatCode="General">
                  <c:v>8.9501800000000003E-4</c:v>
                </c:pt>
                <c:pt idx="22845" formatCode="General">
                  <c:v>8.9504600000000004E-4</c:v>
                </c:pt>
                <c:pt idx="22846" formatCode="General">
                  <c:v>8.9507300000000003E-4</c:v>
                </c:pt>
                <c:pt idx="22847" formatCode="General">
                  <c:v>8.9511400000000002E-4</c:v>
                </c:pt>
                <c:pt idx="22848" formatCode="General">
                  <c:v>8.9515500000000002E-4</c:v>
                </c:pt>
                <c:pt idx="22849" formatCode="General">
                  <c:v>8.9519399999999998E-4</c:v>
                </c:pt>
                <c:pt idx="22850" formatCode="General">
                  <c:v>8.9523100000000002E-4</c:v>
                </c:pt>
                <c:pt idx="22851" formatCode="General">
                  <c:v>8.9526799999999995E-4</c:v>
                </c:pt>
                <c:pt idx="22852" formatCode="General">
                  <c:v>8.9531699999999997E-4</c:v>
                </c:pt>
                <c:pt idx="22853" formatCode="General">
                  <c:v>8.9536599999999998E-4</c:v>
                </c:pt>
                <c:pt idx="22854" formatCode="General">
                  <c:v>8.9541700000000002E-4</c:v>
                </c:pt>
                <c:pt idx="22855" formatCode="General">
                  <c:v>8.9547400000000005E-4</c:v>
                </c:pt>
                <c:pt idx="22856" formatCode="General">
                  <c:v>8.9554900000000004E-4</c:v>
                </c:pt>
                <c:pt idx="22857" formatCode="General">
                  <c:v>8.9570600000000002E-4</c:v>
                </c:pt>
                <c:pt idx="22858" formatCode="General">
                  <c:v>8.9579299999999998E-4</c:v>
                </c:pt>
                <c:pt idx="22859" formatCode="General">
                  <c:v>8.9586400000000001E-4</c:v>
                </c:pt>
                <c:pt idx="22860" formatCode="General">
                  <c:v>8.9592399999999998E-4</c:v>
                </c:pt>
                <c:pt idx="22861" formatCode="General">
                  <c:v>8.9598E-4</c:v>
                </c:pt>
                <c:pt idx="22862" formatCode="General">
                  <c:v>8.9603999999999997E-4</c:v>
                </c:pt>
                <c:pt idx="22863" formatCode="General">
                  <c:v>8.9608199999999998E-4</c:v>
                </c:pt>
                <c:pt idx="22864" formatCode="General">
                  <c:v>8.9612399999999999E-4</c:v>
                </c:pt>
                <c:pt idx="22865" formatCode="General">
                  <c:v>8.9617799999999997E-4</c:v>
                </c:pt>
                <c:pt idx="22866" formatCode="General">
                  <c:v>8.9619999999999999E-4</c:v>
                </c:pt>
                <c:pt idx="22867" formatCode="General">
                  <c:v>8.9624699999999997E-4</c:v>
                </c:pt>
                <c:pt idx="22868" formatCode="General">
                  <c:v>8.9628400000000001E-4</c:v>
                </c:pt>
                <c:pt idx="22869" formatCode="General">
                  <c:v>8.9632899999999996E-4</c:v>
                </c:pt>
                <c:pt idx="22870" formatCode="General">
                  <c:v>8.9637500000000004E-4</c:v>
                </c:pt>
                <c:pt idx="22871" formatCode="General">
                  <c:v>8.9641799999999995E-4</c:v>
                </c:pt>
                <c:pt idx="22872" formatCode="General">
                  <c:v>8.96462E-4</c:v>
                </c:pt>
                <c:pt idx="22873" formatCode="General">
                  <c:v>8.9652700000000004E-4</c:v>
                </c:pt>
                <c:pt idx="22874" formatCode="General">
                  <c:v>8.966E-4</c:v>
                </c:pt>
                <c:pt idx="22875" formatCode="General">
                  <c:v>8.9668400000000002E-4</c:v>
                </c:pt>
                <c:pt idx="22876" formatCode="General">
                  <c:v>8.9689100000000003E-4</c:v>
                </c:pt>
                <c:pt idx="22877" formatCode="General">
                  <c:v>8.96951E-4</c:v>
                </c:pt>
                <c:pt idx="22878" formatCode="General">
                  <c:v>8.9701099999999997E-4</c:v>
                </c:pt>
                <c:pt idx="22879" formatCode="General">
                  <c:v>8.9705799999999995E-4</c:v>
                </c:pt>
                <c:pt idx="22880" formatCode="General">
                  <c:v>8.9710600000000005E-4</c:v>
                </c:pt>
                <c:pt idx="22881" formatCode="General">
                  <c:v>8.9714899999999997E-4</c:v>
                </c:pt>
                <c:pt idx="22882" formatCode="General">
                  <c:v>8.9719500000000005E-4</c:v>
                </c:pt>
                <c:pt idx="22883" formatCode="General">
                  <c:v>8.9722499999999998E-4</c:v>
                </c:pt>
                <c:pt idx="22884" formatCode="General">
                  <c:v>8.9725600000000003E-4</c:v>
                </c:pt>
                <c:pt idx="22885" formatCode="General">
                  <c:v>8.9728699999999998E-4</c:v>
                </c:pt>
                <c:pt idx="22886" formatCode="General">
                  <c:v>8.9731700000000001E-4</c:v>
                </c:pt>
                <c:pt idx="22887" formatCode="General">
                  <c:v>8.9734799999999996E-4</c:v>
                </c:pt>
                <c:pt idx="22888" formatCode="General">
                  <c:v>8.9738199999999995E-4</c:v>
                </c:pt>
                <c:pt idx="22889" formatCode="General">
                  <c:v>8.9741799999999998E-4</c:v>
                </c:pt>
                <c:pt idx="22890" formatCode="General">
                  <c:v>8.97454E-4</c:v>
                </c:pt>
                <c:pt idx="22891" formatCode="General">
                  <c:v>8.9748200000000001E-4</c:v>
                </c:pt>
                <c:pt idx="22892" formatCode="General">
                  <c:v>8.97509E-4</c:v>
                </c:pt>
                <c:pt idx="22893" formatCode="General">
                  <c:v>8.9753599999999999E-4</c:v>
                </c:pt>
                <c:pt idx="22894" formatCode="General">
                  <c:v>8.9756299999999998E-4</c:v>
                </c:pt>
                <c:pt idx="22895" formatCode="General">
                  <c:v>8.9759099999999999E-4</c:v>
                </c:pt>
                <c:pt idx="22896" formatCode="General">
                  <c:v>8.9761799999999998E-4</c:v>
                </c:pt>
                <c:pt idx="22897" formatCode="General">
                  <c:v>8.9764499999999998E-4</c:v>
                </c:pt>
                <c:pt idx="22898" formatCode="General">
                  <c:v>8.9767700000000005E-4</c:v>
                </c:pt>
                <c:pt idx="22899" formatCode="General">
                  <c:v>8.9771100000000004E-4</c:v>
                </c:pt>
                <c:pt idx="22900" formatCode="General">
                  <c:v>8.9774500000000003E-4</c:v>
                </c:pt>
                <c:pt idx="22901" formatCode="General">
                  <c:v>8.9777900000000002E-4</c:v>
                </c:pt>
                <c:pt idx="22902" formatCode="General">
                  <c:v>8.9781300000000002E-4</c:v>
                </c:pt>
                <c:pt idx="22903" formatCode="General">
                  <c:v>8.9784700000000001E-4</c:v>
                </c:pt>
                <c:pt idx="22904" formatCode="General">
                  <c:v>8.97881E-4</c:v>
                </c:pt>
                <c:pt idx="22905" formatCode="General">
                  <c:v>8.9791600000000001E-4</c:v>
                </c:pt>
                <c:pt idx="22906" formatCode="General">
                  <c:v>8.9795000000000001E-4</c:v>
                </c:pt>
                <c:pt idx="22907" formatCode="General">
                  <c:v>8.97984E-4</c:v>
                </c:pt>
                <c:pt idx="22908" formatCode="General">
                  <c:v>8.9801799999999999E-4</c:v>
                </c:pt>
                <c:pt idx="22909" formatCode="General">
                  <c:v>8.9805899999999999E-4</c:v>
                </c:pt>
                <c:pt idx="22910" formatCode="General">
                  <c:v>8.9809999999999998E-4</c:v>
                </c:pt>
                <c:pt idx="22911" formatCode="General">
                  <c:v>8.9813999999999996E-4</c:v>
                </c:pt>
                <c:pt idx="22912" formatCode="General">
                  <c:v>8.9818099999999996E-4</c:v>
                </c:pt>
                <c:pt idx="22913" formatCode="General">
                  <c:v>8.9822199999999995E-4</c:v>
                </c:pt>
                <c:pt idx="22914" formatCode="General">
                  <c:v>8.9826299999999995E-4</c:v>
                </c:pt>
                <c:pt idx="22915" formatCode="General">
                  <c:v>8.9830400000000005E-4</c:v>
                </c:pt>
                <c:pt idx="22916" formatCode="General">
                  <c:v>8.9834500000000005E-4</c:v>
                </c:pt>
                <c:pt idx="22917" formatCode="General">
                  <c:v>8.9840000000000004E-4</c:v>
                </c:pt>
                <c:pt idx="22918" formatCode="General">
                  <c:v>8.9845400000000003E-4</c:v>
                </c:pt>
                <c:pt idx="22919" formatCode="General">
                  <c:v>8.9850699999999999E-4</c:v>
                </c:pt>
                <c:pt idx="22920" formatCode="General">
                  <c:v>8.9855999999999996E-4</c:v>
                </c:pt>
                <c:pt idx="22921" formatCode="General">
                  <c:v>8.9861300000000004E-4</c:v>
                </c:pt>
                <c:pt idx="22922" formatCode="General">
                  <c:v>8.9866499999999999E-4</c:v>
                </c:pt>
                <c:pt idx="22923" formatCode="General">
                  <c:v>8.9873600000000002E-4</c:v>
                </c:pt>
                <c:pt idx="22924" formatCode="General">
                  <c:v>8.9880600000000004E-4</c:v>
                </c:pt>
                <c:pt idx="22925" formatCode="General">
                  <c:v>8.9887699999999997E-4</c:v>
                </c:pt>
                <c:pt idx="22926" formatCode="General">
                  <c:v>8.9894699999999998E-4</c:v>
                </c:pt>
                <c:pt idx="22927" formatCode="General">
                  <c:v>8.9901800000000002E-4</c:v>
                </c:pt>
                <c:pt idx="22928" formatCode="General">
                  <c:v>8.9910800000000003E-4</c:v>
                </c:pt>
                <c:pt idx="22929" formatCode="General">
                  <c:v>8.9919900000000005E-4</c:v>
                </c:pt>
                <c:pt idx="22930" formatCode="General">
                  <c:v>8.9928999999999996E-4</c:v>
                </c:pt>
                <c:pt idx="22931" formatCode="General">
                  <c:v>8.9938099999999999E-4</c:v>
                </c:pt>
                <c:pt idx="22932" formatCode="General">
                  <c:v>8.9947200000000001E-4</c:v>
                </c:pt>
                <c:pt idx="22933" formatCode="General">
                  <c:v>8.9956300000000003E-4</c:v>
                </c:pt>
                <c:pt idx="22934" formatCode="General">
                  <c:v>8.9965399999999995E-4</c:v>
                </c:pt>
                <c:pt idx="22935" formatCode="General">
                  <c:v>8.9974499999999997E-4</c:v>
                </c:pt>
                <c:pt idx="22936" formatCode="General">
                  <c:v>8.9985800000000002E-4</c:v>
                </c:pt>
                <c:pt idx="22937" formatCode="General">
                  <c:v>8.9997199999999997E-4</c:v>
                </c:pt>
                <c:pt idx="22938" formatCode="General">
                  <c:v>9.0008500000000001E-4</c:v>
                </c:pt>
                <c:pt idx="22939" formatCode="General">
                  <c:v>9.0019899999999996E-4</c:v>
                </c:pt>
                <c:pt idx="22940" formatCode="General">
                  <c:v>9.0031300000000002E-4</c:v>
                </c:pt>
                <c:pt idx="22941" formatCode="General">
                  <c:v>9.0042599999999996E-4</c:v>
                </c:pt>
                <c:pt idx="22942" formatCode="General">
                  <c:v>9.0054000000000002E-4</c:v>
                </c:pt>
                <c:pt idx="22943" formatCode="General">
                  <c:v>9.0069599999999998E-4</c:v>
                </c:pt>
                <c:pt idx="22944" formatCode="General">
                  <c:v>9.0082400000000005E-4</c:v>
                </c:pt>
                <c:pt idx="22945" formatCode="General">
                  <c:v>9.0099400000000001E-4</c:v>
                </c:pt>
                <c:pt idx="22946" formatCode="General">
                  <c:v>9.01165E-4</c:v>
                </c:pt>
                <c:pt idx="22947" formatCode="General">
                  <c:v>9.0133499999999996E-4</c:v>
                </c:pt>
                <c:pt idx="22948" formatCode="General">
                  <c:v>9.0150600000000005E-4</c:v>
                </c:pt>
                <c:pt idx="22949" formatCode="General">
                  <c:v>9.0167600000000002E-4</c:v>
                </c:pt>
                <c:pt idx="22950" formatCode="General">
                  <c:v>9.01847E-4</c:v>
                </c:pt>
                <c:pt idx="22951" formatCode="General">
                  <c:v>9.0201699999999997E-4</c:v>
                </c:pt>
                <c:pt idx="22952" formatCode="General">
                  <c:v>9.0224399999999996E-4</c:v>
                </c:pt>
                <c:pt idx="22953" formatCode="General">
                  <c:v>9.0247099999999996E-4</c:v>
                </c:pt>
                <c:pt idx="22954" formatCode="General">
                  <c:v>9.0269899999999997E-4</c:v>
                </c:pt>
                <c:pt idx="22955" formatCode="General">
                  <c:v>9.0292599999999997E-4</c:v>
                </c:pt>
                <c:pt idx="22956" formatCode="General">
                  <c:v>9.0315299999999996E-4</c:v>
                </c:pt>
                <c:pt idx="22957" formatCode="General">
                  <c:v>9.0337999999999996E-4</c:v>
                </c:pt>
                <c:pt idx="22958" formatCode="General">
                  <c:v>9.0360699999999996E-4</c:v>
                </c:pt>
                <c:pt idx="22959" formatCode="General">
                  <c:v>9.0383499999999997E-4</c:v>
                </c:pt>
                <c:pt idx="22960" formatCode="General">
                  <c:v>9.0406199999999996E-4</c:v>
                </c:pt>
                <c:pt idx="22961" formatCode="General">
                  <c:v>9.0440300000000002E-4</c:v>
                </c:pt>
                <c:pt idx="22962" formatCode="General">
                  <c:v>9.0474399999999997E-4</c:v>
                </c:pt>
                <c:pt idx="22963" formatCode="General">
                  <c:v>9.0508400000000001E-4</c:v>
                </c:pt>
                <c:pt idx="22964" formatCode="General">
                  <c:v>9.0542499999999996E-4</c:v>
                </c:pt>
                <c:pt idx="22965" formatCode="General">
                  <c:v>9.0565199999999995E-4</c:v>
                </c:pt>
                <c:pt idx="22966" formatCode="General">
                  <c:v>9.0597099999999999E-4</c:v>
                </c:pt>
                <c:pt idx="22967" formatCode="General">
                  <c:v>9.06302E-4</c:v>
                </c:pt>
                <c:pt idx="22968" formatCode="General">
                  <c:v>9.06633E-4</c:v>
                </c:pt>
                <c:pt idx="22969" formatCode="General">
                  <c:v>9.0696400000000001E-4</c:v>
                </c:pt>
                <c:pt idx="22970" formatCode="General">
                  <c:v>9.0718400000000001E-4</c:v>
                </c:pt>
                <c:pt idx="22971" formatCode="General">
                  <c:v>9.0740500000000002E-4</c:v>
                </c:pt>
                <c:pt idx="22972" formatCode="General">
                  <c:v>9.0762600000000003E-4</c:v>
                </c:pt>
                <c:pt idx="22973" formatCode="General">
                  <c:v>9.0784500000000001E-4</c:v>
                </c:pt>
                <c:pt idx="22974" formatCode="General">
                  <c:v>9.0806199999999995E-4</c:v>
                </c:pt>
                <c:pt idx="22975" formatCode="General">
                  <c:v>9.0828000000000002E-4</c:v>
                </c:pt>
                <c:pt idx="22976" formatCode="General">
                  <c:v>9.0849699999999997E-4</c:v>
                </c:pt>
                <c:pt idx="22977" formatCode="General">
                  <c:v>9.0871500000000004E-4</c:v>
                </c:pt>
                <c:pt idx="22978" formatCode="General">
                  <c:v>9.0893199999999999E-4</c:v>
                </c:pt>
                <c:pt idx="22979" formatCode="General">
                  <c:v>9.0909499999999996E-4</c:v>
                </c:pt>
                <c:pt idx="22980" formatCode="General">
                  <c:v>9.0925800000000003E-4</c:v>
                </c:pt>
                <c:pt idx="22981" formatCode="General">
                  <c:v>9.0942200000000001E-4</c:v>
                </c:pt>
                <c:pt idx="22982" formatCode="General">
                  <c:v>9.0954899999999995E-4</c:v>
                </c:pt>
                <c:pt idx="22983" formatCode="General">
                  <c:v>9.0969300000000005E-4</c:v>
                </c:pt>
                <c:pt idx="22984" formatCode="General">
                  <c:v>9.0983800000000005E-4</c:v>
                </c:pt>
                <c:pt idx="22985" formatCode="General">
                  <c:v>9.0998399999999997E-4</c:v>
                </c:pt>
                <c:pt idx="22986" formatCode="General">
                  <c:v>9.1012799999999996E-4</c:v>
                </c:pt>
                <c:pt idx="22987" formatCode="General">
                  <c:v>9.1023700000000005E-4</c:v>
                </c:pt>
                <c:pt idx="22988" formatCode="General">
                  <c:v>9.1034600000000003E-4</c:v>
                </c:pt>
                <c:pt idx="22989" formatCode="General">
                  <c:v>9.1045500000000001E-4</c:v>
                </c:pt>
                <c:pt idx="22990" formatCode="General">
                  <c:v>9.1056299999999998E-4</c:v>
                </c:pt>
                <c:pt idx="22991" formatCode="General">
                  <c:v>9.1068300000000002E-4</c:v>
                </c:pt>
                <c:pt idx="22992" formatCode="General">
                  <c:v>9.1077699999999998E-4</c:v>
                </c:pt>
                <c:pt idx="22993" formatCode="General">
                  <c:v>9.1087199999999996E-4</c:v>
                </c:pt>
                <c:pt idx="22994" formatCode="General">
                  <c:v>9.1096600000000003E-4</c:v>
                </c:pt>
                <c:pt idx="22995" formatCode="General">
                  <c:v>9.1105999999999999E-4</c:v>
                </c:pt>
                <c:pt idx="22996" formatCode="General">
                  <c:v>9.1115399999999996E-4</c:v>
                </c:pt>
                <c:pt idx="22997" formatCode="General">
                  <c:v>9.1122499999999999E-4</c:v>
                </c:pt>
                <c:pt idx="22998" formatCode="General">
                  <c:v>9.1129600000000002E-4</c:v>
                </c:pt>
                <c:pt idx="22999" formatCode="General">
                  <c:v>9.1136600000000004E-4</c:v>
                </c:pt>
                <c:pt idx="23000" formatCode="General">
                  <c:v>9.1142399999999998E-4</c:v>
                </c:pt>
                <c:pt idx="23001" formatCode="General">
                  <c:v>9.1149299999999998E-4</c:v>
                </c:pt>
                <c:pt idx="23002" formatCode="General">
                  <c:v>9.1156199999999998E-4</c:v>
                </c:pt>
                <c:pt idx="23003" formatCode="General">
                  <c:v>9.1161400000000004E-4</c:v>
                </c:pt>
                <c:pt idx="23004" formatCode="General">
                  <c:v>9.1166499999999998E-4</c:v>
                </c:pt>
                <c:pt idx="23005" formatCode="General">
                  <c:v>9.1171700000000004E-4</c:v>
                </c:pt>
                <c:pt idx="23006" formatCode="General">
                  <c:v>9.1176899999999999E-4</c:v>
                </c:pt>
                <c:pt idx="23007" formatCode="General">
                  <c:v>9.1182100000000005E-4</c:v>
                </c:pt>
                <c:pt idx="23008" formatCode="General">
                  <c:v>9.1187199999999999E-4</c:v>
                </c:pt>
                <c:pt idx="23009" formatCode="General">
                  <c:v>9.11907E-4</c:v>
                </c:pt>
                <c:pt idx="23010" formatCode="General">
                  <c:v>9.1195499999999999E-4</c:v>
                </c:pt>
                <c:pt idx="23011" formatCode="General">
                  <c:v>9.1199499999999997E-4</c:v>
                </c:pt>
                <c:pt idx="23012" formatCode="General">
                  <c:v>9.1203599999999997E-4</c:v>
                </c:pt>
                <c:pt idx="23013" formatCode="General">
                  <c:v>9.1207699999999996E-4</c:v>
                </c:pt>
                <c:pt idx="23014" formatCode="General">
                  <c:v>9.1211799999999996E-4</c:v>
                </c:pt>
                <c:pt idx="23015" formatCode="General">
                  <c:v>9.1214499999999995E-4</c:v>
                </c:pt>
                <c:pt idx="23016" formatCode="General">
                  <c:v>9.1217200000000005E-4</c:v>
                </c:pt>
                <c:pt idx="23017" formatCode="General">
                  <c:v>9.1219900000000004E-4</c:v>
                </c:pt>
                <c:pt idx="23018" formatCode="General">
                  <c:v>9.1222700000000005E-4</c:v>
                </c:pt>
                <c:pt idx="23019" formatCode="General">
                  <c:v>9.1225400000000004E-4</c:v>
                </c:pt>
                <c:pt idx="23020" formatCode="General">
                  <c:v>9.1228100000000003E-4</c:v>
                </c:pt>
                <c:pt idx="23021" formatCode="General">
                  <c:v>9.1230800000000002E-4</c:v>
                </c:pt>
                <c:pt idx="23022" formatCode="General">
                  <c:v>9.1233500000000001E-4</c:v>
                </c:pt>
                <c:pt idx="23023" formatCode="General">
                  <c:v>9.12362E-4</c:v>
                </c:pt>
                <c:pt idx="23024" formatCode="General">
                  <c:v>9.1238599999999995E-4</c:v>
                </c:pt>
                <c:pt idx="23025" formatCode="General">
                  <c:v>9.12417E-4</c:v>
                </c:pt>
                <c:pt idx="23026" formatCode="General">
                  <c:v>9.1244700000000004E-4</c:v>
                </c:pt>
                <c:pt idx="23027" formatCode="General">
                  <c:v>9.1247699999999997E-4</c:v>
                </c:pt>
                <c:pt idx="23028" formatCode="General">
                  <c:v>9.1250800000000003E-4</c:v>
                </c:pt>
                <c:pt idx="23029" formatCode="General">
                  <c:v>9.1253799999999996E-4</c:v>
                </c:pt>
                <c:pt idx="23030" formatCode="General">
                  <c:v>9.1256900000000001E-4</c:v>
                </c:pt>
                <c:pt idx="23031" formatCode="General">
                  <c:v>9.1259900000000005E-4</c:v>
                </c:pt>
                <c:pt idx="23032" formatCode="General">
                  <c:v>9.1263E-4</c:v>
                </c:pt>
                <c:pt idx="23033" formatCode="General">
                  <c:v>9.1266000000000003E-4</c:v>
                </c:pt>
                <c:pt idx="23034" formatCode="General">
                  <c:v>9.1269099999999998E-4</c:v>
                </c:pt>
                <c:pt idx="23035" formatCode="General">
                  <c:v>9.1271699999999996E-4</c:v>
                </c:pt>
                <c:pt idx="23036" formatCode="General">
                  <c:v>9.1274100000000001E-4</c:v>
                </c:pt>
                <c:pt idx="23037" formatCode="General">
                  <c:v>9.1276499999999995E-4</c:v>
                </c:pt>
                <c:pt idx="23038" formatCode="General">
                  <c:v>9.1279700000000002E-4</c:v>
                </c:pt>
                <c:pt idx="23039" formatCode="General">
                  <c:v>9.1282799999999997E-4</c:v>
                </c:pt>
                <c:pt idx="23040" formatCode="General">
                  <c:v>9.1286000000000004E-4</c:v>
                </c:pt>
                <c:pt idx="23041" formatCode="General">
                  <c:v>9.12892E-4</c:v>
                </c:pt>
                <c:pt idx="23042" formatCode="General">
                  <c:v>9.1292399999999996E-4</c:v>
                </c:pt>
                <c:pt idx="23043" formatCode="General">
                  <c:v>9.1295600000000003E-4</c:v>
                </c:pt>
                <c:pt idx="23044" formatCode="General">
                  <c:v>9.12995E-4</c:v>
                </c:pt>
                <c:pt idx="23045" formatCode="General">
                  <c:v>9.1303399999999996E-4</c:v>
                </c:pt>
                <c:pt idx="23046" formatCode="General">
                  <c:v>9.1307300000000003E-4</c:v>
                </c:pt>
                <c:pt idx="23047" formatCode="General">
                  <c:v>9.1311300000000001E-4</c:v>
                </c:pt>
                <c:pt idx="23048" formatCode="General">
                  <c:v>9.1315199999999997E-4</c:v>
                </c:pt>
                <c:pt idx="23049" formatCode="General">
                  <c:v>9.1320300000000002E-4</c:v>
                </c:pt>
                <c:pt idx="23050" formatCode="General">
                  <c:v>9.1325900000000003E-4</c:v>
                </c:pt>
                <c:pt idx="23051" formatCode="General">
                  <c:v>9.1331599999999995E-4</c:v>
                </c:pt>
                <c:pt idx="23052" formatCode="General">
                  <c:v>9.1341100000000004E-4</c:v>
                </c:pt>
                <c:pt idx="23053" formatCode="General">
                  <c:v>9.1354499999999998E-4</c:v>
                </c:pt>
                <c:pt idx="23054" formatCode="General">
                  <c:v>9.13615E-4</c:v>
                </c:pt>
                <c:pt idx="23055" formatCode="General">
                  <c:v>9.1368000000000005E-4</c:v>
                </c:pt>
                <c:pt idx="23056" formatCode="General">
                  <c:v>9.1373799999999999E-4</c:v>
                </c:pt>
                <c:pt idx="23057" formatCode="General">
                  <c:v>9.13787E-4</c:v>
                </c:pt>
                <c:pt idx="23058" formatCode="General">
                  <c:v>9.1383299999999996E-4</c:v>
                </c:pt>
                <c:pt idx="23059" formatCode="General">
                  <c:v>9.1387900000000004E-4</c:v>
                </c:pt>
                <c:pt idx="23060" formatCode="General">
                  <c:v>9.1392100000000005E-4</c:v>
                </c:pt>
                <c:pt idx="23061" formatCode="General">
                  <c:v>9.13959E-4</c:v>
                </c:pt>
                <c:pt idx="23062" formatCode="General">
                  <c:v>9.1399999999999999E-4</c:v>
                </c:pt>
                <c:pt idx="23063" formatCode="General">
                  <c:v>9.1403899999999995E-4</c:v>
                </c:pt>
                <c:pt idx="23064" formatCode="General">
                  <c:v>9.1408600000000004E-4</c:v>
                </c:pt>
                <c:pt idx="23065" formatCode="General">
                  <c:v>9.1412999999999998E-4</c:v>
                </c:pt>
                <c:pt idx="23066" formatCode="General">
                  <c:v>9.1417199999999999E-4</c:v>
                </c:pt>
                <c:pt idx="23067" formatCode="General">
                  <c:v>9.1421299999999998E-4</c:v>
                </c:pt>
                <c:pt idx="23068" formatCode="General">
                  <c:v>9.14262E-4</c:v>
                </c:pt>
                <c:pt idx="23069" formatCode="General">
                  <c:v>9.1431599999999998E-4</c:v>
                </c:pt>
                <c:pt idx="23070" formatCode="General">
                  <c:v>9.1437599999999995E-4</c:v>
                </c:pt>
                <c:pt idx="23071" formatCode="General">
                  <c:v>9.1444499999999995E-4</c:v>
                </c:pt>
                <c:pt idx="23072" formatCode="General">
                  <c:v>9.1455699999999998E-4</c:v>
                </c:pt>
                <c:pt idx="23073" formatCode="General">
                  <c:v>9.1466099999999999E-4</c:v>
                </c:pt>
                <c:pt idx="23074" formatCode="General">
                  <c:v>9.1471900000000004E-4</c:v>
                </c:pt>
                <c:pt idx="23075" formatCode="General">
                  <c:v>9.1477699999999997E-4</c:v>
                </c:pt>
                <c:pt idx="23076" formatCode="General">
                  <c:v>9.1482399999999995E-4</c:v>
                </c:pt>
                <c:pt idx="23077" formatCode="General">
                  <c:v>9.1487000000000003E-4</c:v>
                </c:pt>
                <c:pt idx="23078" formatCode="General">
                  <c:v>9.1491100000000002E-4</c:v>
                </c:pt>
                <c:pt idx="23079" formatCode="General">
                  <c:v>9.1495400000000005E-4</c:v>
                </c:pt>
                <c:pt idx="23080" formatCode="General">
                  <c:v>9.1498299999999996E-4</c:v>
                </c:pt>
                <c:pt idx="23081" formatCode="General">
                  <c:v>9.1501199999999999E-4</c:v>
                </c:pt>
                <c:pt idx="23082" formatCode="General">
                  <c:v>9.1504100000000001E-4</c:v>
                </c:pt>
                <c:pt idx="23083" formatCode="General">
                  <c:v>9.1507000000000003E-4</c:v>
                </c:pt>
                <c:pt idx="23084" formatCode="General">
                  <c:v>9.1509899999999995E-4</c:v>
                </c:pt>
                <c:pt idx="23085" formatCode="General">
                  <c:v>9.1513399999999996E-4</c:v>
                </c:pt>
                <c:pt idx="23086" formatCode="General">
                  <c:v>9.1516399999999999E-4</c:v>
                </c:pt>
                <c:pt idx="23087" formatCode="General">
                  <c:v>9.1519500000000005E-4</c:v>
                </c:pt>
                <c:pt idx="23088" formatCode="General">
                  <c:v>9.1522499999999998E-4</c:v>
                </c:pt>
                <c:pt idx="23089" formatCode="General">
                  <c:v>9.1525600000000003E-4</c:v>
                </c:pt>
                <c:pt idx="23090" formatCode="General">
                  <c:v>9.1528599999999996E-4</c:v>
                </c:pt>
                <c:pt idx="23091" formatCode="General">
                  <c:v>9.1531700000000002E-4</c:v>
                </c:pt>
                <c:pt idx="23092" formatCode="General">
                  <c:v>9.1534699999999995E-4</c:v>
                </c:pt>
                <c:pt idx="23093" formatCode="General">
                  <c:v>9.15378E-4</c:v>
                </c:pt>
                <c:pt idx="23094" formatCode="General">
                  <c:v>9.1540800000000004E-4</c:v>
                </c:pt>
                <c:pt idx="23095" formatCode="General">
                  <c:v>9.1543799999999997E-4</c:v>
                </c:pt>
                <c:pt idx="23096" formatCode="General">
                  <c:v>9.1546399999999995E-4</c:v>
                </c:pt>
                <c:pt idx="23097" formatCode="General">
                  <c:v>9.1549100000000005E-4</c:v>
                </c:pt>
                <c:pt idx="23098" formatCode="General">
                  <c:v>9.1551700000000002E-4</c:v>
                </c:pt>
                <c:pt idx="23099" formatCode="General">
                  <c:v>9.15543E-4</c:v>
                </c:pt>
                <c:pt idx="23100" formatCode="General">
                  <c:v>9.1556899999999997E-4</c:v>
                </c:pt>
                <c:pt idx="23101" formatCode="General">
                  <c:v>9.1559499999999995E-4</c:v>
                </c:pt>
                <c:pt idx="23102" formatCode="General">
                  <c:v>9.1562100000000003E-4</c:v>
                </c:pt>
                <c:pt idx="23103" formatCode="General">
                  <c:v>9.1564700000000001E-4</c:v>
                </c:pt>
                <c:pt idx="23104" formatCode="General">
                  <c:v>9.1567299999999999E-4</c:v>
                </c:pt>
                <c:pt idx="23105" formatCode="General">
                  <c:v>9.1569899999999996E-4</c:v>
                </c:pt>
                <c:pt idx="23106" formatCode="General">
                  <c:v>9.1572599999999995E-4</c:v>
                </c:pt>
                <c:pt idx="23107" formatCode="General">
                  <c:v>9.1575200000000004E-4</c:v>
                </c:pt>
                <c:pt idx="23108" formatCode="General">
                  <c:v>9.1577800000000001E-4</c:v>
                </c:pt>
                <c:pt idx="23109" formatCode="General">
                  <c:v>9.1580399999999999E-4</c:v>
                </c:pt>
                <c:pt idx="23110" formatCode="General">
                  <c:v>9.1584299999999995E-4</c:v>
                </c:pt>
                <c:pt idx="23111" formatCode="General">
                  <c:v>9.1587400000000001E-4</c:v>
                </c:pt>
                <c:pt idx="23112" formatCode="General">
                  <c:v>9.1591000000000003E-4</c:v>
                </c:pt>
                <c:pt idx="23113" formatCode="General">
                  <c:v>9.1594699999999996E-4</c:v>
                </c:pt>
                <c:pt idx="23114" formatCode="General">
                  <c:v>9.1598299999999999E-4</c:v>
                </c:pt>
                <c:pt idx="23115" formatCode="General">
                  <c:v>9.1601900000000001E-4</c:v>
                </c:pt>
                <c:pt idx="23116" formatCode="General">
                  <c:v>9.1605500000000004E-4</c:v>
                </c:pt>
                <c:pt idx="23117" formatCode="General">
                  <c:v>9.1609199999999997E-4</c:v>
                </c:pt>
                <c:pt idx="23118" formatCode="General">
                  <c:v>9.1612799999999999E-4</c:v>
                </c:pt>
                <c:pt idx="23119" formatCode="General">
                  <c:v>9.1618199999999998E-4</c:v>
                </c:pt>
                <c:pt idx="23120" formatCode="General">
                  <c:v>9.1623699999999998E-4</c:v>
                </c:pt>
                <c:pt idx="23121" formatCode="General">
                  <c:v>9.1629099999999996E-4</c:v>
                </c:pt>
                <c:pt idx="23122" formatCode="General">
                  <c:v>9.1634500000000005E-4</c:v>
                </c:pt>
                <c:pt idx="23123" formatCode="General">
                  <c:v>9.1640000000000005E-4</c:v>
                </c:pt>
                <c:pt idx="23124" formatCode="General">
                  <c:v>9.1645099999999998E-4</c:v>
                </c:pt>
                <c:pt idx="23125" formatCode="General">
                  <c:v>9.1650100000000001E-4</c:v>
                </c:pt>
                <c:pt idx="23126" formatCode="General">
                  <c:v>9.1650800000000001E-4</c:v>
                </c:pt>
                <c:pt idx="23127" formatCode="General">
                  <c:v>9.1655199999999995E-4</c:v>
                </c:pt>
                <c:pt idx="23128" formatCode="General">
                  <c:v>9.1659599999999999E-4</c:v>
                </c:pt>
                <c:pt idx="23129" formatCode="General">
                  <c:v>9.1663900000000002E-4</c:v>
                </c:pt>
                <c:pt idx="23130" formatCode="General">
                  <c:v>9.1668399999999997E-4</c:v>
                </c:pt>
                <c:pt idx="23131" formatCode="General">
                  <c:v>9.1671500000000002E-4</c:v>
                </c:pt>
                <c:pt idx="23132" formatCode="General">
                  <c:v>9.1674599999999997E-4</c:v>
                </c:pt>
                <c:pt idx="23133" formatCode="General">
                  <c:v>9.1677800000000004E-4</c:v>
                </c:pt>
                <c:pt idx="23134" formatCode="General">
                  <c:v>9.1680899999999998E-4</c:v>
                </c:pt>
                <c:pt idx="23135" formatCode="General">
                  <c:v>9.1684000000000004E-4</c:v>
                </c:pt>
                <c:pt idx="23136" formatCode="General">
                  <c:v>9.1687099999999998E-4</c:v>
                </c:pt>
                <c:pt idx="23137" formatCode="General">
                  <c:v>9.1690300000000005E-4</c:v>
                </c:pt>
                <c:pt idx="23138" formatCode="General">
                  <c:v>9.16934E-4</c:v>
                </c:pt>
                <c:pt idx="23139" formatCode="General">
                  <c:v>9.1696499999999995E-4</c:v>
                </c:pt>
                <c:pt idx="23140" formatCode="General">
                  <c:v>9.16989E-4</c:v>
                </c:pt>
                <c:pt idx="23141" formatCode="General">
                  <c:v>9.1701200000000004E-4</c:v>
                </c:pt>
                <c:pt idx="23142" formatCode="General">
                  <c:v>9.1703599999999998E-4</c:v>
                </c:pt>
                <c:pt idx="23143" formatCode="General">
                  <c:v>9.1705900000000002E-4</c:v>
                </c:pt>
                <c:pt idx="23144" formatCode="General">
                  <c:v>9.1708299999999996E-4</c:v>
                </c:pt>
                <c:pt idx="23145" formatCode="General">
                  <c:v>9.17106E-4</c:v>
                </c:pt>
                <c:pt idx="23146" formatCode="General">
                  <c:v>9.1713000000000005E-4</c:v>
                </c:pt>
                <c:pt idx="23147" formatCode="General">
                  <c:v>9.1715299999999998E-4</c:v>
                </c:pt>
                <c:pt idx="23148" formatCode="General">
                  <c:v>9.1717999999999997E-4</c:v>
                </c:pt>
                <c:pt idx="23149" formatCode="General">
                  <c:v>9.1720199999999999E-4</c:v>
                </c:pt>
                <c:pt idx="23150" formatCode="General">
                  <c:v>9.1722500000000003E-4</c:v>
                </c:pt>
                <c:pt idx="23151" formatCode="General">
                  <c:v>9.1724700000000005E-4</c:v>
                </c:pt>
                <c:pt idx="23152" formatCode="General">
                  <c:v>9.1726999999999998E-4</c:v>
                </c:pt>
                <c:pt idx="23153" formatCode="General">
                  <c:v>9.17292E-4</c:v>
                </c:pt>
                <c:pt idx="23154" formatCode="General">
                  <c:v>9.1731400000000002E-4</c:v>
                </c:pt>
                <c:pt idx="23155" formatCode="General">
                  <c:v>9.1733699999999995E-4</c:v>
                </c:pt>
                <c:pt idx="23156" formatCode="General">
                  <c:v>9.1735899999999997E-4</c:v>
                </c:pt>
                <c:pt idx="23157" formatCode="General">
                  <c:v>9.1738099999999999E-4</c:v>
                </c:pt>
                <c:pt idx="23158" formatCode="General">
                  <c:v>9.1740400000000003E-4</c:v>
                </c:pt>
                <c:pt idx="23159" formatCode="General">
                  <c:v>9.1742600000000005E-4</c:v>
                </c:pt>
                <c:pt idx="23160" formatCode="General">
                  <c:v>9.1744799999999996E-4</c:v>
                </c:pt>
                <c:pt idx="23161" formatCode="General">
                  <c:v>9.17471E-4</c:v>
                </c:pt>
                <c:pt idx="23162" formatCode="General">
                  <c:v>9.1750399999999998E-4</c:v>
                </c:pt>
                <c:pt idx="23163" formatCode="General">
                  <c:v>9.1753500000000003E-4</c:v>
                </c:pt>
                <c:pt idx="23164" formatCode="General">
                  <c:v>9.1756900000000002E-4</c:v>
                </c:pt>
                <c:pt idx="23165" formatCode="General">
                  <c:v>9.17595E-4</c:v>
                </c:pt>
                <c:pt idx="23166" formatCode="General">
                  <c:v>9.1762899999999999E-4</c:v>
                </c:pt>
                <c:pt idx="23167" formatCode="General">
                  <c:v>9.1766299999999999E-4</c:v>
                </c:pt>
                <c:pt idx="23168" formatCode="General">
                  <c:v>9.1769699999999998E-4</c:v>
                </c:pt>
                <c:pt idx="23169" formatCode="General">
                  <c:v>9.1773099999999997E-4</c:v>
                </c:pt>
                <c:pt idx="23170" formatCode="General">
                  <c:v>9.1776499999999997E-4</c:v>
                </c:pt>
                <c:pt idx="23171" formatCode="General">
                  <c:v>9.1780900000000001E-4</c:v>
                </c:pt>
                <c:pt idx="23172" formatCode="General">
                  <c:v>9.1786299999999999E-4</c:v>
                </c:pt>
                <c:pt idx="23173" formatCode="General">
                  <c:v>9.1792700000000002E-4</c:v>
                </c:pt>
                <c:pt idx="23174" formatCode="General">
                  <c:v>9.1801899999999995E-4</c:v>
                </c:pt>
                <c:pt idx="23175" formatCode="General">
                  <c:v>9.1814900000000005E-4</c:v>
                </c:pt>
                <c:pt idx="23176" formatCode="General">
                  <c:v>9.1821999999999997E-4</c:v>
                </c:pt>
                <c:pt idx="23177" formatCode="General">
                  <c:v>9.1828199999999997E-4</c:v>
                </c:pt>
                <c:pt idx="23178" formatCode="General">
                  <c:v>9.1833699999999997E-4</c:v>
                </c:pt>
                <c:pt idx="23179" formatCode="General">
                  <c:v>9.1838E-4</c:v>
                </c:pt>
                <c:pt idx="23180" formatCode="General">
                  <c:v>9.1843100000000004E-4</c:v>
                </c:pt>
                <c:pt idx="23181" formatCode="General">
                  <c:v>9.1847399999999996E-4</c:v>
                </c:pt>
                <c:pt idx="23182" formatCode="General">
                  <c:v>9.1851699999999999E-4</c:v>
                </c:pt>
                <c:pt idx="23183" formatCode="General">
                  <c:v>9.1856399999999997E-4</c:v>
                </c:pt>
                <c:pt idx="23184" formatCode="General">
                  <c:v>9.1859999999999999E-4</c:v>
                </c:pt>
                <c:pt idx="23185" formatCode="General">
                  <c:v>9.1865200000000005E-4</c:v>
                </c:pt>
                <c:pt idx="23186" formatCode="General">
                  <c:v>9.1870299999999999E-4</c:v>
                </c:pt>
                <c:pt idx="23187" formatCode="General">
                  <c:v>9.1874000000000003E-4</c:v>
                </c:pt>
                <c:pt idx="23188" formatCode="General">
                  <c:v>9.1878299999999995E-4</c:v>
                </c:pt>
                <c:pt idx="23189" formatCode="General">
                  <c:v>9.1883500000000001E-4</c:v>
                </c:pt>
                <c:pt idx="23190" formatCode="General">
                  <c:v>9.1887999999999996E-4</c:v>
                </c:pt>
                <c:pt idx="23191" formatCode="General">
                  <c:v>9.1892999999999999E-4</c:v>
                </c:pt>
                <c:pt idx="23192" formatCode="General">
                  <c:v>9.1899400000000002E-4</c:v>
                </c:pt>
                <c:pt idx="23193" formatCode="General">
                  <c:v>9.1906500000000005E-4</c:v>
                </c:pt>
                <c:pt idx="23194" formatCode="General">
                  <c:v>9.1924400000000005E-4</c:v>
                </c:pt>
                <c:pt idx="23195" formatCode="General">
                  <c:v>9.19303E-4</c:v>
                </c:pt>
                <c:pt idx="23196" formatCode="General">
                  <c:v>9.1936199999999996E-4</c:v>
                </c:pt>
                <c:pt idx="23197" formatCode="General">
                  <c:v>9.1941400000000002E-4</c:v>
                </c:pt>
                <c:pt idx="23198" formatCode="General">
                  <c:v>9.1945199999999996E-4</c:v>
                </c:pt>
                <c:pt idx="23199" formatCode="General">
                  <c:v>9.1948900000000001E-4</c:v>
                </c:pt>
                <c:pt idx="23200" formatCode="General">
                  <c:v>9.1952699999999995E-4</c:v>
                </c:pt>
                <c:pt idx="23201" formatCode="General">
                  <c:v>9.1956399999999999E-4</c:v>
                </c:pt>
                <c:pt idx="23202" formatCode="General">
                  <c:v>9.1960200000000005E-4</c:v>
                </c:pt>
                <c:pt idx="23203" formatCode="General">
                  <c:v>9.1962900000000004E-4</c:v>
                </c:pt>
                <c:pt idx="23204" formatCode="General">
                  <c:v>9.1965500000000002E-4</c:v>
                </c:pt>
                <c:pt idx="23205" formatCode="General">
                  <c:v>9.1968200000000001E-4</c:v>
                </c:pt>
                <c:pt idx="23206" formatCode="General">
                  <c:v>9.19709E-4</c:v>
                </c:pt>
                <c:pt idx="23207" formatCode="General">
                  <c:v>9.1973599999999999E-4</c:v>
                </c:pt>
                <c:pt idx="23208" formatCode="General">
                  <c:v>9.1976299999999998E-4</c:v>
                </c:pt>
                <c:pt idx="23209" formatCode="General">
                  <c:v>9.1978999999999997E-4</c:v>
                </c:pt>
                <c:pt idx="23210" formatCode="General">
                  <c:v>9.1981599999999995E-4</c:v>
                </c:pt>
                <c:pt idx="23211" formatCode="General">
                  <c:v>9.1984300000000005E-4</c:v>
                </c:pt>
                <c:pt idx="23212" formatCode="General">
                  <c:v>9.1987000000000004E-4</c:v>
                </c:pt>
                <c:pt idx="23213" formatCode="General">
                  <c:v>9.19888E-4</c:v>
                </c:pt>
                <c:pt idx="23214" formatCode="General">
                  <c:v>9.1991000000000002E-4</c:v>
                </c:pt>
                <c:pt idx="23215" formatCode="General">
                  <c:v>9.1993299999999995E-4</c:v>
                </c:pt>
                <c:pt idx="23216" formatCode="General">
                  <c:v>9.1995499999999997E-4</c:v>
                </c:pt>
                <c:pt idx="23217" formatCode="General">
                  <c:v>9.1997699999999999E-4</c:v>
                </c:pt>
                <c:pt idx="23218" formatCode="General">
                  <c:v>9.2000000000000003E-4</c:v>
                </c:pt>
                <c:pt idx="23219" formatCode="General">
                  <c:v>9.2002200000000005E-4</c:v>
                </c:pt>
                <c:pt idx="23220" formatCode="General">
                  <c:v>9.2004499999999998E-4</c:v>
                </c:pt>
                <c:pt idx="23221" formatCode="General">
                  <c:v>9.20067E-4</c:v>
                </c:pt>
                <c:pt idx="23222" formatCode="General">
                  <c:v>9.2008900000000002E-4</c:v>
                </c:pt>
                <c:pt idx="23223" formatCode="General">
                  <c:v>9.2011199999999995E-4</c:v>
                </c:pt>
                <c:pt idx="23224" formatCode="General">
                  <c:v>9.2013399999999997E-4</c:v>
                </c:pt>
                <c:pt idx="23225" formatCode="General">
                  <c:v>9.2015599999999999E-4</c:v>
                </c:pt>
                <c:pt idx="23226" formatCode="General">
                  <c:v>9.2017900000000003E-4</c:v>
                </c:pt>
                <c:pt idx="23227" formatCode="General">
                  <c:v>9.2020100000000005E-4</c:v>
                </c:pt>
                <c:pt idx="23228" formatCode="General">
                  <c:v>9.2022299999999996E-4</c:v>
                </c:pt>
                <c:pt idx="23229" formatCode="General">
                  <c:v>9.20246E-4</c:v>
                </c:pt>
                <c:pt idx="23230" formatCode="General">
                  <c:v>9.2026900000000003E-4</c:v>
                </c:pt>
                <c:pt idx="23231" formatCode="General">
                  <c:v>9.2029299999999998E-4</c:v>
                </c:pt>
                <c:pt idx="23232" formatCode="General">
                  <c:v>9.2031600000000002E-4</c:v>
                </c:pt>
                <c:pt idx="23233" formatCode="General">
                  <c:v>9.2033999999999996E-4</c:v>
                </c:pt>
                <c:pt idx="23234" formatCode="General">
                  <c:v>9.20363E-4</c:v>
                </c:pt>
                <c:pt idx="23235" formatCode="General">
                  <c:v>9.2038700000000005E-4</c:v>
                </c:pt>
                <c:pt idx="23236" formatCode="General">
                  <c:v>9.20418E-4</c:v>
                </c:pt>
                <c:pt idx="23237" formatCode="General">
                  <c:v>9.2044900000000005E-4</c:v>
                </c:pt>
                <c:pt idx="23238" formatCode="General">
                  <c:v>9.2048100000000001E-4</c:v>
                </c:pt>
                <c:pt idx="23239" formatCode="General">
                  <c:v>9.2051199999999996E-4</c:v>
                </c:pt>
                <c:pt idx="23240" formatCode="General">
                  <c:v>9.2054300000000001E-4</c:v>
                </c:pt>
                <c:pt idx="23241" formatCode="General">
                  <c:v>9.2057399999999996E-4</c:v>
                </c:pt>
                <c:pt idx="23242" formatCode="General">
                  <c:v>9.2060600000000003E-4</c:v>
                </c:pt>
                <c:pt idx="23243" formatCode="General">
                  <c:v>9.2063699999999997E-4</c:v>
                </c:pt>
                <c:pt idx="23244" formatCode="General">
                  <c:v>9.2068399999999996E-4</c:v>
                </c:pt>
                <c:pt idx="23245" formatCode="General">
                  <c:v>9.2073100000000005E-4</c:v>
                </c:pt>
                <c:pt idx="23246" formatCode="General">
                  <c:v>9.2076899999999999E-4</c:v>
                </c:pt>
                <c:pt idx="23247" formatCode="General">
                  <c:v>9.2081400000000005E-4</c:v>
                </c:pt>
                <c:pt idx="23248" formatCode="General">
                  <c:v>9.2085799999999998E-4</c:v>
                </c:pt>
                <c:pt idx="23249" formatCode="General">
                  <c:v>9.2090300000000004E-4</c:v>
                </c:pt>
                <c:pt idx="23250" formatCode="General">
                  <c:v>9.2097000000000001E-4</c:v>
                </c:pt>
                <c:pt idx="23251" formatCode="General">
                  <c:v>9.2103699999999998E-4</c:v>
                </c:pt>
                <c:pt idx="23252" formatCode="General">
                  <c:v>9.2110399999999995E-4</c:v>
                </c:pt>
                <c:pt idx="23253" formatCode="General">
                  <c:v>9.2117200000000005E-4</c:v>
                </c:pt>
                <c:pt idx="23254" formatCode="General">
                  <c:v>9.2123900000000002E-4</c:v>
                </c:pt>
                <c:pt idx="23255" formatCode="General">
                  <c:v>9.2132800000000001E-4</c:v>
                </c:pt>
                <c:pt idx="23256" formatCode="General">
                  <c:v>9.21417E-4</c:v>
                </c:pt>
                <c:pt idx="23257" formatCode="General">
                  <c:v>9.2150200000000004E-4</c:v>
                </c:pt>
                <c:pt idx="23258" formatCode="General">
                  <c:v>9.21623E-4</c:v>
                </c:pt>
                <c:pt idx="23259" formatCode="General">
                  <c:v>9.2174399999999995E-4</c:v>
                </c:pt>
                <c:pt idx="23260" formatCode="General">
                  <c:v>9.2186500000000001E-4</c:v>
                </c:pt>
                <c:pt idx="23261" formatCode="General">
                  <c:v>9.2198499999999995E-4</c:v>
                </c:pt>
                <c:pt idx="23262" formatCode="General">
                  <c:v>9.2210600000000001E-4</c:v>
                </c:pt>
                <c:pt idx="23263" formatCode="General">
                  <c:v>9.2226700000000005E-4</c:v>
                </c:pt>
                <c:pt idx="23264" formatCode="General">
                  <c:v>9.2242799999999998E-4</c:v>
                </c:pt>
                <c:pt idx="23265" formatCode="General">
                  <c:v>9.2258900000000003E-4</c:v>
                </c:pt>
                <c:pt idx="23266" formatCode="General">
                  <c:v>9.2274999999999996E-4</c:v>
                </c:pt>
                <c:pt idx="23267" formatCode="General">
                  <c:v>9.2292899999999996E-4</c:v>
                </c:pt>
                <c:pt idx="23268" formatCode="General">
                  <c:v>9.2310799999999996E-4</c:v>
                </c:pt>
                <c:pt idx="23269" formatCode="General">
                  <c:v>9.2328699999999996E-4</c:v>
                </c:pt>
                <c:pt idx="23270" formatCode="General">
                  <c:v>9.2346599999999996E-4</c:v>
                </c:pt>
                <c:pt idx="23271" formatCode="General">
                  <c:v>9.2364499999999996E-4</c:v>
                </c:pt>
                <c:pt idx="23272" formatCode="General">
                  <c:v>9.2391299999999995E-4</c:v>
                </c:pt>
                <c:pt idx="23273" formatCode="General">
                  <c:v>9.2418100000000005E-4</c:v>
                </c:pt>
                <c:pt idx="23274" formatCode="General">
                  <c:v>9.24426E-4</c:v>
                </c:pt>
                <c:pt idx="23275" formatCode="General">
                  <c:v>9.2467099999999996E-4</c:v>
                </c:pt>
                <c:pt idx="23276" formatCode="General">
                  <c:v>9.2493899999999995E-4</c:v>
                </c:pt>
                <c:pt idx="23277" formatCode="General">
                  <c:v>9.2520700000000005E-4</c:v>
                </c:pt>
                <c:pt idx="23278" formatCode="General">
                  <c:v>9.2538600000000005E-4</c:v>
                </c:pt>
                <c:pt idx="23279" formatCode="General">
                  <c:v>9.2556400000000003E-4</c:v>
                </c:pt>
                <c:pt idx="23280" formatCode="General">
                  <c:v>9.2574300000000003E-4</c:v>
                </c:pt>
                <c:pt idx="23281" formatCode="General">
                  <c:v>9.2592100000000001E-4</c:v>
                </c:pt>
                <c:pt idx="23282" formatCode="General">
                  <c:v>9.2610000000000001E-4</c:v>
                </c:pt>
                <c:pt idx="23283" formatCode="General">
                  <c:v>9.2626099999999995E-4</c:v>
                </c:pt>
                <c:pt idx="23284" formatCode="General">
                  <c:v>9.2642099999999997E-4</c:v>
                </c:pt>
                <c:pt idx="23285" formatCode="General">
                  <c:v>9.2658200000000001E-4</c:v>
                </c:pt>
                <c:pt idx="23286" formatCode="General">
                  <c:v>9.2670299999999997E-4</c:v>
                </c:pt>
                <c:pt idx="23287" formatCode="General">
                  <c:v>9.2682300000000001E-4</c:v>
                </c:pt>
                <c:pt idx="23288" formatCode="General">
                  <c:v>9.2694399999999997E-4</c:v>
                </c:pt>
                <c:pt idx="23289" formatCode="General">
                  <c:v>9.2706400000000001E-4</c:v>
                </c:pt>
                <c:pt idx="23290" formatCode="General">
                  <c:v>9.2718499999999997E-4</c:v>
                </c:pt>
                <c:pt idx="23291" formatCode="General">
                  <c:v>9.2730500000000001E-4</c:v>
                </c:pt>
                <c:pt idx="23292" formatCode="General">
                  <c:v>9.2738599999999999E-4</c:v>
                </c:pt>
                <c:pt idx="23293" formatCode="General">
                  <c:v>9.2747499999999998E-4</c:v>
                </c:pt>
                <c:pt idx="23294" formatCode="General">
                  <c:v>9.2756399999999997E-4</c:v>
                </c:pt>
                <c:pt idx="23295" formatCode="General">
                  <c:v>9.2763100000000005E-4</c:v>
                </c:pt>
                <c:pt idx="23296" formatCode="General">
                  <c:v>9.2769800000000002E-4</c:v>
                </c:pt>
                <c:pt idx="23297" formatCode="General">
                  <c:v>9.2776499999999999E-4</c:v>
                </c:pt>
                <c:pt idx="23298" formatCode="General">
                  <c:v>9.2783199999999996E-4</c:v>
                </c:pt>
                <c:pt idx="23299" formatCode="General">
                  <c:v>9.2787700000000002E-4</c:v>
                </c:pt>
                <c:pt idx="23300" formatCode="General">
                  <c:v>9.2792099999999995E-4</c:v>
                </c:pt>
                <c:pt idx="23301" formatCode="General">
                  <c:v>9.2796600000000001E-4</c:v>
                </c:pt>
                <c:pt idx="23302" formatCode="General">
                  <c:v>9.2801099999999996E-4</c:v>
                </c:pt>
                <c:pt idx="23303" formatCode="General">
                  <c:v>9.28055E-4</c:v>
                </c:pt>
                <c:pt idx="23304" formatCode="General">
                  <c:v>9.28089E-4</c:v>
                </c:pt>
                <c:pt idx="23305" formatCode="General">
                  <c:v>9.2813100000000001E-4</c:v>
                </c:pt>
                <c:pt idx="23306" formatCode="General">
                  <c:v>9.2816199999999995E-4</c:v>
                </c:pt>
                <c:pt idx="23307" formatCode="General">
                  <c:v>9.2819400000000002E-4</c:v>
                </c:pt>
                <c:pt idx="23308" formatCode="General">
                  <c:v>9.2822499999999997E-4</c:v>
                </c:pt>
                <c:pt idx="23309" formatCode="General">
                  <c:v>9.2825600000000002E-4</c:v>
                </c:pt>
                <c:pt idx="23310" formatCode="General">
                  <c:v>9.2828699999999997E-4</c:v>
                </c:pt>
                <c:pt idx="23311" formatCode="General">
                  <c:v>9.2831900000000004E-4</c:v>
                </c:pt>
                <c:pt idx="23312" formatCode="General">
                  <c:v>9.2834999999999999E-4</c:v>
                </c:pt>
                <c:pt idx="23313" formatCode="General">
                  <c:v>9.2837300000000002E-4</c:v>
                </c:pt>
                <c:pt idx="23314" formatCode="General">
                  <c:v>9.2839699999999997E-4</c:v>
                </c:pt>
                <c:pt idx="23315" formatCode="General">
                  <c:v>9.2842E-4</c:v>
                </c:pt>
                <c:pt idx="23316" formatCode="General">
                  <c:v>9.2844399999999995E-4</c:v>
                </c:pt>
                <c:pt idx="23317" formatCode="General">
                  <c:v>9.2846699999999999E-4</c:v>
                </c:pt>
                <c:pt idx="23318" formatCode="General">
                  <c:v>9.2849100000000004E-4</c:v>
                </c:pt>
                <c:pt idx="23319" formatCode="General">
                  <c:v>9.2851399999999997E-4</c:v>
                </c:pt>
                <c:pt idx="23320" formatCode="General">
                  <c:v>9.28537E-4</c:v>
                </c:pt>
                <c:pt idx="23321" formatCode="General">
                  <c:v>9.2856099999999995E-4</c:v>
                </c:pt>
                <c:pt idx="23322" formatCode="General">
                  <c:v>9.2858399999999998E-4</c:v>
                </c:pt>
                <c:pt idx="23323" formatCode="General">
                  <c:v>9.2860999999999996E-4</c:v>
                </c:pt>
                <c:pt idx="23324" formatCode="General">
                  <c:v>9.2862999999999995E-4</c:v>
                </c:pt>
                <c:pt idx="23325" formatCode="General">
                  <c:v>9.2865000000000005E-4</c:v>
                </c:pt>
                <c:pt idx="23326" formatCode="General">
                  <c:v>9.2867000000000004E-4</c:v>
                </c:pt>
                <c:pt idx="23327" formatCode="General">
                  <c:v>9.2869000000000003E-4</c:v>
                </c:pt>
                <c:pt idx="23328" formatCode="General">
                  <c:v>9.2871100000000003E-4</c:v>
                </c:pt>
                <c:pt idx="23329" formatCode="General">
                  <c:v>9.2873100000000002E-4</c:v>
                </c:pt>
                <c:pt idx="23330" formatCode="General">
                  <c:v>9.2875100000000001E-4</c:v>
                </c:pt>
                <c:pt idx="23331" formatCode="General">
                  <c:v>9.28771E-4</c:v>
                </c:pt>
                <c:pt idx="23332" formatCode="General">
                  <c:v>9.2879099999999999E-4</c:v>
                </c:pt>
                <c:pt idx="23333" formatCode="General">
                  <c:v>9.2881099999999998E-4</c:v>
                </c:pt>
                <c:pt idx="23334" formatCode="General">
                  <c:v>9.2884100000000002E-4</c:v>
                </c:pt>
                <c:pt idx="23335" formatCode="General">
                  <c:v>9.2887099999999995E-4</c:v>
                </c:pt>
                <c:pt idx="23336" formatCode="General">
                  <c:v>9.2890099999999999E-4</c:v>
                </c:pt>
                <c:pt idx="23337" formatCode="General">
                  <c:v>9.28929E-4</c:v>
                </c:pt>
                <c:pt idx="23338" formatCode="General">
                  <c:v>9.2895300000000005E-4</c:v>
                </c:pt>
                <c:pt idx="23339" formatCode="General">
                  <c:v>9.2898399999999999E-4</c:v>
                </c:pt>
                <c:pt idx="23340" formatCode="General">
                  <c:v>9.2901500000000005E-4</c:v>
                </c:pt>
                <c:pt idx="23341" formatCode="General">
                  <c:v>9.29046E-4</c:v>
                </c:pt>
                <c:pt idx="23342" formatCode="General">
                  <c:v>9.2907799999999996E-4</c:v>
                </c:pt>
                <c:pt idx="23343" formatCode="General">
                  <c:v>9.2910900000000001E-4</c:v>
                </c:pt>
                <c:pt idx="23344" formatCode="General">
                  <c:v>9.2913999999999996E-4</c:v>
                </c:pt>
                <c:pt idx="23345" formatCode="General">
                  <c:v>9.2917100000000001E-4</c:v>
                </c:pt>
                <c:pt idx="23346" formatCode="General">
                  <c:v>9.2920600000000002E-4</c:v>
                </c:pt>
                <c:pt idx="23347" formatCode="General">
                  <c:v>9.2924100000000003E-4</c:v>
                </c:pt>
                <c:pt idx="23348" formatCode="General">
                  <c:v>9.2928699999999999E-4</c:v>
                </c:pt>
                <c:pt idx="23349" formatCode="General">
                  <c:v>9.2933399999999998E-4</c:v>
                </c:pt>
                <c:pt idx="23350" formatCode="General">
                  <c:v>9.2939300000000004E-4</c:v>
                </c:pt>
                <c:pt idx="23351" formatCode="General">
                  <c:v>9.2946399999999996E-4</c:v>
                </c:pt>
                <c:pt idx="23352" formatCode="General">
                  <c:v>9.2963900000000001E-4</c:v>
                </c:pt>
                <c:pt idx="23353" formatCode="General">
                  <c:v>9.29714E-4</c:v>
                </c:pt>
                <c:pt idx="23354" formatCode="General">
                  <c:v>9.2977399999999997E-4</c:v>
                </c:pt>
                <c:pt idx="23355" formatCode="General">
                  <c:v>9.2982399999999999E-4</c:v>
                </c:pt>
                <c:pt idx="23356" formatCode="General">
                  <c:v>9.2988000000000001E-4</c:v>
                </c:pt>
                <c:pt idx="23357" formatCode="General">
                  <c:v>9.2992900000000002E-4</c:v>
                </c:pt>
                <c:pt idx="23358" formatCode="General">
                  <c:v>9.2997999999999996E-4</c:v>
                </c:pt>
                <c:pt idx="23359" formatCode="General">
                  <c:v>9.3002299999999998E-4</c:v>
                </c:pt>
                <c:pt idx="23360" formatCode="General">
                  <c:v>9.3006999999999996E-4</c:v>
                </c:pt>
                <c:pt idx="23361" formatCode="General">
                  <c:v>9.301E-4</c:v>
                </c:pt>
                <c:pt idx="23362" formatCode="General">
                  <c:v>9.3013999999999998E-4</c:v>
                </c:pt>
                <c:pt idx="23363" formatCode="General">
                  <c:v>9.3019100000000003E-4</c:v>
                </c:pt>
                <c:pt idx="23364" formatCode="General">
                  <c:v>9.3024299999999998E-4</c:v>
                </c:pt>
                <c:pt idx="23365" formatCode="General">
                  <c:v>9.3028299999999996E-4</c:v>
                </c:pt>
                <c:pt idx="23366" formatCode="General">
                  <c:v>9.30334E-4</c:v>
                </c:pt>
                <c:pt idx="23367" formatCode="General">
                  <c:v>9.3037899999999995E-4</c:v>
                </c:pt>
                <c:pt idx="23368" formatCode="General">
                  <c:v>9.3043300000000004E-4</c:v>
                </c:pt>
                <c:pt idx="23369" formatCode="General">
                  <c:v>9.3049599999999995E-4</c:v>
                </c:pt>
                <c:pt idx="23370" formatCode="General">
                  <c:v>9.3057100000000005E-4</c:v>
                </c:pt>
                <c:pt idx="23371" formatCode="General">
                  <c:v>9.30754E-4</c:v>
                </c:pt>
                <c:pt idx="23372" formatCode="General">
                  <c:v>9.3080699999999997E-4</c:v>
                </c:pt>
                <c:pt idx="23373" formatCode="General">
                  <c:v>9.30857E-4</c:v>
                </c:pt>
                <c:pt idx="23374" formatCode="General">
                  <c:v>9.3089799999999999E-4</c:v>
                </c:pt>
                <c:pt idx="23375" formatCode="General">
                  <c:v>9.3094E-4</c:v>
                </c:pt>
                <c:pt idx="23376" formatCode="General">
                  <c:v>9.30981E-4</c:v>
                </c:pt>
                <c:pt idx="23377" formatCode="General">
                  <c:v>9.3102300000000001E-4</c:v>
                </c:pt>
                <c:pt idx="23378" formatCode="General">
                  <c:v>9.3105E-4</c:v>
                </c:pt>
                <c:pt idx="23379" formatCode="General">
                  <c:v>9.3108399999999999E-4</c:v>
                </c:pt>
                <c:pt idx="23380" formatCode="General">
                  <c:v>9.3111400000000003E-4</c:v>
                </c:pt>
                <c:pt idx="23381" formatCode="General">
                  <c:v>9.3114499999999998E-4</c:v>
                </c:pt>
                <c:pt idx="23382" formatCode="General">
                  <c:v>9.3117500000000001E-4</c:v>
                </c:pt>
                <c:pt idx="23383" formatCode="General">
                  <c:v>9.3120500000000005E-4</c:v>
                </c:pt>
                <c:pt idx="23384" formatCode="General">
                  <c:v>9.3123499999999998E-4</c:v>
                </c:pt>
                <c:pt idx="23385" formatCode="General">
                  <c:v>9.3126500000000002E-4</c:v>
                </c:pt>
                <c:pt idx="23386" formatCode="General">
                  <c:v>9.3129499999999995E-4</c:v>
                </c:pt>
                <c:pt idx="23387" formatCode="General">
                  <c:v>9.3132499999999999E-4</c:v>
                </c:pt>
                <c:pt idx="23388" formatCode="General">
                  <c:v>9.3135600000000005E-4</c:v>
                </c:pt>
                <c:pt idx="23389" formatCode="General">
                  <c:v>9.3138599999999998E-4</c:v>
                </c:pt>
                <c:pt idx="23390" formatCode="General">
                  <c:v>9.3141199999999995E-4</c:v>
                </c:pt>
                <c:pt idx="23391" formatCode="General">
                  <c:v>9.3143900000000005E-4</c:v>
                </c:pt>
                <c:pt idx="23392" formatCode="General">
                  <c:v>9.3146600000000004E-4</c:v>
                </c:pt>
                <c:pt idx="23393" formatCode="General">
                  <c:v>9.3149300000000003E-4</c:v>
                </c:pt>
                <c:pt idx="23394" formatCode="General">
                  <c:v>9.3152000000000003E-4</c:v>
                </c:pt>
                <c:pt idx="23395" formatCode="General">
                  <c:v>9.31546E-4</c:v>
                </c:pt>
                <c:pt idx="23396" formatCode="General">
                  <c:v>9.3157299999999999E-4</c:v>
                </c:pt>
                <c:pt idx="23397" formatCode="General">
                  <c:v>9.3159999999999998E-4</c:v>
                </c:pt>
                <c:pt idx="23398" formatCode="General">
                  <c:v>9.3162699999999998E-4</c:v>
                </c:pt>
                <c:pt idx="23399" formatCode="General">
                  <c:v>9.3165399999999997E-4</c:v>
                </c:pt>
                <c:pt idx="23400" formatCode="General">
                  <c:v>9.3168000000000005E-4</c:v>
                </c:pt>
                <c:pt idx="23401" formatCode="General">
                  <c:v>9.3170700000000004E-4</c:v>
                </c:pt>
                <c:pt idx="23402" formatCode="General">
                  <c:v>9.3173400000000003E-4</c:v>
                </c:pt>
                <c:pt idx="23403" formatCode="General">
                  <c:v>9.3176100000000003E-4</c:v>
                </c:pt>
                <c:pt idx="23404" formatCode="General">
                  <c:v>9.31787E-4</c:v>
                </c:pt>
                <c:pt idx="23405" formatCode="General">
                  <c:v>9.3181399999999999E-4</c:v>
                </c:pt>
                <c:pt idx="23406" formatCode="General">
                  <c:v>9.3184599999999995E-4</c:v>
                </c:pt>
                <c:pt idx="23407" formatCode="General">
                  <c:v>9.3187700000000001E-4</c:v>
                </c:pt>
                <c:pt idx="23408" formatCode="General">
                  <c:v>9.3190799999999996E-4</c:v>
                </c:pt>
                <c:pt idx="23409" formatCode="General">
                  <c:v>9.3193900000000001E-4</c:v>
                </c:pt>
                <c:pt idx="23410" formatCode="General">
                  <c:v>9.3197099999999997E-4</c:v>
                </c:pt>
                <c:pt idx="23411" formatCode="General">
                  <c:v>9.3200200000000003E-4</c:v>
                </c:pt>
                <c:pt idx="23412" formatCode="General">
                  <c:v>9.3204400000000004E-4</c:v>
                </c:pt>
                <c:pt idx="23413" formatCode="General">
                  <c:v>9.3208500000000003E-4</c:v>
                </c:pt>
                <c:pt idx="23414" formatCode="General">
                  <c:v>9.3212700000000004E-4</c:v>
                </c:pt>
                <c:pt idx="23415" formatCode="General">
                  <c:v>9.3216900000000005E-4</c:v>
                </c:pt>
                <c:pt idx="23416" formatCode="General">
                  <c:v>9.3221000000000005E-4</c:v>
                </c:pt>
                <c:pt idx="23417" formatCode="General">
                  <c:v>9.3227299999999996E-4</c:v>
                </c:pt>
                <c:pt idx="23418" formatCode="General">
                  <c:v>9.3233499999999996E-4</c:v>
                </c:pt>
                <c:pt idx="23419" formatCode="General">
                  <c:v>9.3239799999999997E-4</c:v>
                </c:pt>
                <c:pt idx="23420" formatCode="General">
                  <c:v>9.3245999999999997E-4</c:v>
                </c:pt>
                <c:pt idx="23421" formatCode="General">
                  <c:v>9.3253900000000002E-4</c:v>
                </c:pt>
                <c:pt idx="23422" formatCode="General">
                  <c:v>9.3256800000000005E-4</c:v>
                </c:pt>
                <c:pt idx="23423" formatCode="General">
                  <c:v>9.3265500000000001E-4</c:v>
                </c:pt>
                <c:pt idx="23424" formatCode="General">
                  <c:v>9.3274299999999998E-4</c:v>
                </c:pt>
                <c:pt idx="23425" formatCode="General">
                  <c:v>9.3283000000000005E-4</c:v>
                </c:pt>
                <c:pt idx="23426" formatCode="General">
                  <c:v>9.3291700000000001E-4</c:v>
                </c:pt>
                <c:pt idx="23427" formatCode="General">
                  <c:v>9.3300399999999997E-4</c:v>
                </c:pt>
                <c:pt idx="23428" formatCode="General">
                  <c:v>9.3309100000000004E-4</c:v>
                </c:pt>
                <c:pt idx="23429" formatCode="General">
                  <c:v>9.33178E-4</c:v>
                </c:pt>
                <c:pt idx="23430" formatCode="General">
                  <c:v>9.3326499999999996E-4</c:v>
                </c:pt>
                <c:pt idx="23431" formatCode="General">
                  <c:v>9.3332400000000002E-4</c:v>
                </c:pt>
                <c:pt idx="23432" formatCode="General">
                  <c:v>9.3338199999999996E-4</c:v>
                </c:pt>
                <c:pt idx="23433" formatCode="General">
                  <c:v>9.3344200000000004E-4</c:v>
                </c:pt>
                <c:pt idx="23434" formatCode="General">
                  <c:v>9.3350400000000004E-4</c:v>
                </c:pt>
                <c:pt idx="23435" formatCode="General">
                  <c:v>9.3355100000000002E-4</c:v>
                </c:pt>
                <c:pt idx="23436" formatCode="General">
                  <c:v>9.3359699999999999E-4</c:v>
                </c:pt>
                <c:pt idx="23437" formatCode="General">
                  <c:v>9.3364399999999997E-4</c:v>
                </c:pt>
                <c:pt idx="23438" formatCode="General">
                  <c:v>9.3369099999999995E-4</c:v>
                </c:pt>
                <c:pt idx="23439" formatCode="General">
                  <c:v>9.3373700000000002E-4</c:v>
                </c:pt>
                <c:pt idx="23440" formatCode="General">
                  <c:v>9.33784E-4</c:v>
                </c:pt>
                <c:pt idx="23441" formatCode="General">
                  <c:v>9.3381499999999995E-4</c:v>
                </c:pt>
                <c:pt idx="23442" formatCode="General">
                  <c:v>9.33846E-4</c:v>
                </c:pt>
                <c:pt idx="23443" formatCode="General">
                  <c:v>9.3387699999999995E-4</c:v>
                </c:pt>
                <c:pt idx="23444" formatCode="General">
                  <c:v>9.33908E-4</c:v>
                </c:pt>
                <c:pt idx="23445" formatCode="General">
                  <c:v>9.3393600000000001E-4</c:v>
                </c:pt>
                <c:pt idx="23446" formatCode="General">
                  <c:v>9.3396400000000002E-4</c:v>
                </c:pt>
                <c:pt idx="23447" formatCode="General">
                  <c:v>9.3399200000000003E-4</c:v>
                </c:pt>
                <c:pt idx="23448" formatCode="General">
                  <c:v>9.3402000000000003E-4</c:v>
                </c:pt>
                <c:pt idx="23449" formatCode="General">
                  <c:v>9.3404800000000004E-4</c:v>
                </c:pt>
                <c:pt idx="23450" formatCode="General">
                  <c:v>9.3407600000000005E-4</c:v>
                </c:pt>
                <c:pt idx="23451" formatCode="General">
                  <c:v>9.3410400000000005E-4</c:v>
                </c:pt>
                <c:pt idx="23452" formatCode="General">
                  <c:v>9.3413199999999995E-4</c:v>
                </c:pt>
                <c:pt idx="23453" formatCode="General">
                  <c:v>9.3415999999999996E-4</c:v>
                </c:pt>
                <c:pt idx="23454" formatCode="General">
                  <c:v>9.3418799999999997E-4</c:v>
                </c:pt>
                <c:pt idx="23455" formatCode="General">
                  <c:v>9.3421599999999997E-4</c:v>
                </c:pt>
                <c:pt idx="23456" formatCode="General">
                  <c:v>9.3424399999999998E-4</c:v>
                </c:pt>
                <c:pt idx="23457" formatCode="General">
                  <c:v>9.3427199999999999E-4</c:v>
                </c:pt>
                <c:pt idx="23458" formatCode="General">
                  <c:v>9.343E-4</c:v>
                </c:pt>
                <c:pt idx="23459" formatCode="General">
                  <c:v>9.34328E-4</c:v>
                </c:pt>
                <c:pt idx="23460" formatCode="General">
                  <c:v>9.3435600000000001E-4</c:v>
                </c:pt>
                <c:pt idx="23461" formatCode="General">
                  <c:v>9.3438699999999996E-4</c:v>
                </c:pt>
                <c:pt idx="23462" formatCode="General">
                  <c:v>9.3441800000000001E-4</c:v>
                </c:pt>
                <c:pt idx="23463" formatCode="General">
                  <c:v>9.3444899999999996E-4</c:v>
                </c:pt>
                <c:pt idx="23464" formatCode="General">
                  <c:v>9.3448000000000001E-4</c:v>
                </c:pt>
                <c:pt idx="23465" formatCode="General">
                  <c:v>9.3451000000000005E-4</c:v>
                </c:pt>
                <c:pt idx="23466" formatCode="General">
                  <c:v>9.34541E-4</c:v>
                </c:pt>
                <c:pt idx="23467" formatCode="General">
                  <c:v>9.3457200000000005E-4</c:v>
                </c:pt>
                <c:pt idx="23468" formatCode="General">
                  <c:v>9.34603E-4</c:v>
                </c:pt>
                <c:pt idx="23469" formatCode="General">
                  <c:v>9.3463400000000005E-4</c:v>
                </c:pt>
                <c:pt idx="23470" formatCode="General">
                  <c:v>9.3466399999999998E-4</c:v>
                </c:pt>
                <c:pt idx="23471" formatCode="General">
                  <c:v>9.3468499999999999E-4</c:v>
                </c:pt>
                <c:pt idx="23472" formatCode="General">
                  <c:v>9.3471500000000003E-4</c:v>
                </c:pt>
                <c:pt idx="23473" formatCode="General">
                  <c:v>9.3474499999999996E-4</c:v>
                </c:pt>
                <c:pt idx="23474" formatCode="General">
                  <c:v>9.3477499999999999E-4</c:v>
                </c:pt>
                <c:pt idx="23475" formatCode="General">
                  <c:v>9.3480400000000002E-4</c:v>
                </c:pt>
                <c:pt idx="23476" formatCode="General">
                  <c:v>9.3483399999999995E-4</c:v>
                </c:pt>
                <c:pt idx="23477" formatCode="General">
                  <c:v>9.3486399999999999E-4</c:v>
                </c:pt>
                <c:pt idx="23478" formatCode="General">
                  <c:v>9.3490900000000004E-4</c:v>
                </c:pt>
                <c:pt idx="23479" formatCode="General">
                  <c:v>9.3494599999999998E-4</c:v>
                </c:pt>
                <c:pt idx="23480" formatCode="General">
                  <c:v>9.3499100000000003E-4</c:v>
                </c:pt>
                <c:pt idx="23481" formatCode="General">
                  <c:v>9.3504700000000005E-4</c:v>
                </c:pt>
                <c:pt idx="23482" formatCode="General">
                  <c:v>9.3510299999999995E-4</c:v>
                </c:pt>
                <c:pt idx="23483" formatCode="General">
                  <c:v>9.3519000000000002E-4</c:v>
                </c:pt>
                <c:pt idx="23484" formatCode="General">
                  <c:v>9.3532299999999995E-4</c:v>
                </c:pt>
                <c:pt idx="23485" formatCode="General">
                  <c:v>9.3539199999999995E-4</c:v>
                </c:pt>
                <c:pt idx="23486" formatCode="General">
                  <c:v>9.3545399999999995E-4</c:v>
                </c:pt>
                <c:pt idx="23487" formatCode="General">
                  <c:v>9.3551300000000001E-4</c:v>
                </c:pt>
                <c:pt idx="23488" formatCode="General">
                  <c:v>9.3556100000000001E-4</c:v>
                </c:pt>
                <c:pt idx="23489" formatCode="General">
                  <c:v>9.3560300000000002E-4</c:v>
                </c:pt>
                <c:pt idx="23490" formatCode="General">
                  <c:v>9.3564899999999999E-4</c:v>
                </c:pt>
                <c:pt idx="23491" formatCode="General">
                  <c:v>9.3568999999999998E-4</c:v>
                </c:pt>
                <c:pt idx="23492" formatCode="General">
                  <c:v>9.3573500000000004E-4</c:v>
                </c:pt>
                <c:pt idx="23493" formatCode="General">
                  <c:v>9.3577799999999996E-4</c:v>
                </c:pt>
                <c:pt idx="23494" formatCode="General">
                  <c:v>9.3579999999999998E-4</c:v>
                </c:pt>
                <c:pt idx="23495" formatCode="General">
                  <c:v>9.3584199999999999E-4</c:v>
                </c:pt>
                <c:pt idx="23496" formatCode="General">
                  <c:v>9.3588799999999995E-4</c:v>
                </c:pt>
                <c:pt idx="23497" formatCode="General">
                  <c:v>9.3593500000000004E-4</c:v>
                </c:pt>
                <c:pt idx="23498" formatCode="General">
                  <c:v>9.3598300000000004E-4</c:v>
                </c:pt>
                <c:pt idx="23499" formatCode="General">
                  <c:v>9.3603899999999995E-4</c:v>
                </c:pt>
                <c:pt idx="23500" formatCode="General">
                  <c:v>9.3608700000000005E-4</c:v>
                </c:pt>
                <c:pt idx="23501" formatCode="General">
                  <c:v>9.3614200000000005E-4</c:v>
                </c:pt>
                <c:pt idx="23502" formatCode="General">
                  <c:v>9.3620599999999997E-4</c:v>
                </c:pt>
                <c:pt idx="23503" formatCode="General">
                  <c:v>9.3627800000000002E-4</c:v>
                </c:pt>
                <c:pt idx="23504" formatCode="General">
                  <c:v>9.3645700000000002E-4</c:v>
                </c:pt>
                <c:pt idx="23505" formatCode="General">
                  <c:v>9.3651699999999999E-4</c:v>
                </c:pt>
                <c:pt idx="23506" formatCode="General">
                  <c:v>9.3656900000000005E-4</c:v>
                </c:pt>
                <c:pt idx="23507" formatCode="General">
                  <c:v>9.3661899999999997E-4</c:v>
                </c:pt>
                <c:pt idx="23508" formatCode="General">
                  <c:v>9.3665600000000001E-4</c:v>
                </c:pt>
                <c:pt idx="23509" formatCode="General">
                  <c:v>9.3669399999999996E-4</c:v>
                </c:pt>
                <c:pt idx="23510" formatCode="General">
                  <c:v>9.36731E-4</c:v>
                </c:pt>
                <c:pt idx="23511" formatCode="General">
                  <c:v>9.3676499999999999E-4</c:v>
                </c:pt>
                <c:pt idx="23512" formatCode="General">
                  <c:v>9.3680399999999996E-4</c:v>
                </c:pt>
                <c:pt idx="23513" formatCode="General">
                  <c:v>9.3683299999999998E-4</c:v>
                </c:pt>
                <c:pt idx="23514" formatCode="General">
                  <c:v>9.36862E-4</c:v>
                </c:pt>
                <c:pt idx="23515" formatCode="General">
                  <c:v>9.3689100000000003E-4</c:v>
                </c:pt>
                <c:pt idx="23516" formatCode="General">
                  <c:v>9.3692000000000005E-4</c:v>
                </c:pt>
                <c:pt idx="23517" formatCode="General">
                  <c:v>9.3694899999999996E-4</c:v>
                </c:pt>
                <c:pt idx="23518" formatCode="General">
                  <c:v>9.3697799999999999E-4</c:v>
                </c:pt>
                <c:pt idx="23519" formatCode="General">
                  <c:v>9.3700599999999999E-4</c:v>
                </c:pt>
                <c:pt idx="23520" formatCode="General">
                  <c:v>9.3703500000000002E-4</c:v>
                </c:pt>
                <c:pt idx="23521" formatCode="General">
                  <c:v>9.3706400000000004E-4</c:v>
                </c:pt>
                <c:pt idx="23522" formatCode="General">
                  <c:v>9.3709399999999997E-4</c:v>
                </c:pt>
                <c:pt idx="23523" formatCode="General">
                  <c:v>9.3712400000000001E-4</c:v>
                </c:pt>
                <c:pt idx="23524" formatCode="General">
                  <c:v>9.3715400000000005E-4</c:v>
                </c:pt>
                <c:pt idx="23525" formatCode="General">
                  <c:v>9.3718399999999998E-4</c:v>
                </c:pt>
                <c:pt idx="23526" formatCode="General">
                  <c:v>9.3721400000000002E-4</c:v>
                </c:pt>
                <c:pt idx="23527" formatCode="General">
                  <c:v>9.3724399999999995E-4</c:v>
                </c:pt>
                <c:pt idx="23528" formatCode="General">
                  <c:v>9.3727299999999997E-4</c:v>
                </c:pt>
                <c:pt idx="23529" formatCode="General">
                  <c:v>9.3730300000000001E-4</c:v>
                </c:pt>
                <c:pt idx="23530" formatCode="General">
                  <c:v>9.3733300000000005E-4</c:v>
                </c:pt>
                <c:pt idx="23531" formatCode="General">
                  <c:v>9.3736299999999998E-4</c:v>
                </c:pt>
                <c:pt idx="23532" formatCode="General">
                  <c:v>9.3739300000000002E-4</c:v>
                </c:pt>
                <c:pt idx="23533" formatCode="General">
                  <c:v>9.3742300000000005E-4</c:v>
                </c:pt>
                <c:pt idx="23534" formatCode="General">
                  <c:v>9.3745299999999998E-4</c:v>
                </c:pt>
                <c:pt idx="23535" formatCode="General">
                  <c:v>9.3748200000000001E-4</c:v>
                </c:pt>
                <c:pt idx="23536" formatCode="General">
                  <c:v>9.3751200000000005E-4</c:v>
                </c:pt>
                <c:pt idx="23537" formatCode="General">
                  <c:v>9.3754199999999998E-4</c:v>
                </c:pt>
                <c:pt idx="23538" formatCode="General">
                  <c:v>9.3756899999999997E-4</c:v>
                </c:pt>
                <c:pt idx="23539" formatCode="General">
                  <c:v>9.3759500000000005E-4</c:v>
                </c:pt>
                <c:pt idx="23540" formatCode="General">
                  <c:v>9.3762200000000004E-4</c:v>
                </c:pt>
                <c:pt idx="23541" formatCode="General">
                  <c:v>9.3764800000000002E-4</c:v>
                </c:pt>
                <c:pt idx="23542" formatCode="General">
                  <c:v>9.3766599999999998E-4</c:v>
                </c:pt>
                <c:pt idx="23543" formatCode="General">
                  <c:v>9.3769800000000005E-4</c:v>
                </c:pt>
                <c:pt idx="23544" formatCode="General">
                  <c:v>9.3772799999999998E-4</c:v>
                </c:pt>
                <c:pt idx="23545" formatCode="General">
                  <c:v>9.37757E-4</c:v>
                </c:pt>
                <c:pt idx="23546" formatCode="General">
                  <c:v>9.3778600000000002E-4</c:v>
                </c:pt>
                <c:pt idx="23547" formatCode="General">
                  <c:v>9.3781599999999995E-4</c:v>
                </c:pt>
                <c:pt idx="23548" formatCode="General">
                  <c:v>9.3784499999999998E-4</c:v>
                </c:pt>
                <c:pt idx="23549" formatCode="General">
                  <c:v>9.37874E-4</c:v>
                </c:pt>
                <c:pt idx="23550" formatCode="General">
                  <c:v>9.3790400000000004E-4</c:v>
                </c:pt>
                <c:pt idx="23551" formatCode="General">
                  <c:v>9.3793299999999995E-4</c:v>
                </c:pt>
                <c:pt idx="23552" formatCode="General">
                  <c:v>9.3796199999999998E-4</c:v>
                </c:pt>
                <c:pt idx="23553" formatCode="General">
                  <c:v>9.3799200000000001E-4</c:v>
                </c:pt>
                <c:pt idx="23554" formatCode="General">
                  <c:v>9.3802100000000004E-4</c:v>
                </c:pt>
                <c:pt idx="23555" formatCode="General">
                  <c:v>9.3804999999999995E-4</c:v>
                </c:pt>
                <c:pt idx="23556" formatCode="General">
                  <c:v>9.3807999999999999E-4</c:v>
                </c:pt>
                <c:pt idx="23557" formatCode="General">
                  <c:v>9.3810900000000001E-4</c:v>
                </c:pt>
                <c:pt idx="23558" formatCode="General">
                  <c:v>9.3813800000000004E-4</c:v>
                </c:pt>
                <c:pt idx="23559" formatCode="General">
                  <c:v>9.3816400000000001E-4</c:v>
                </c:pt>
                <c:pt idx="23560" formatCode="General">
                  <c:v>9.3819599999999997E-4</c:v>
                </c:pt>
                <c:pt idx="23561" formatCode="General">
                  <c:v>9.3822800000000004E-4</c:v>
                </c:pt>
                <c:pt idx="23562" formatCode="General">
                  <c:v>9.3826100000000002E-4</c:v>
                </c:pt>
                <c:pt idx="23563" formatCode="General">
                  <c:v>9.3829299999999998E-4</c:v>
                </c:pt>
                <c:pt idx="23564" formatCode="General">
                  <c:v>9.3832500000000005E-4</c:v>
                </c:pt>
                <c:pt idx="23565" formatCode="General">
                  <c:v>9.3835700000000001E-4</c:v>
                </c:pt>
                <c:pt idx="23566" formatCode="General">
                  <c:v>9.3838899999999998E-4</c:v>
                </c:pt>
                <c:pt idx="23567" formatCode="General">
                  <c:v>9.3842199999999995E-4</c:v>
                </c:pt>
                <c:pt idx="23568" formatCode="General">
                  <c:v>9.3845400000000002E-4</c:v>
                </c:pt>
                <c:pt idx="23569" formatCode="General">
                  <c:v>9.3848599999999999E-4</c:v>
                </c:pt>
                <c:pt idx="23570" formatCode="General">
                  <c:v>9.3852499999999995E-4</c:v>
                </c:pt>
                <c:pt idx="23571" formatCode="General">
                  <c:v>9.3856600000000005E-4</c:v>
                </c:pt>
                <c:pt idx="23572" formatCode="General">
                  <c:v>9.3860799999999996E-4</c:v>
                </c:pt>
                <c:pt idx="23573" formatCode="General">
                  <c:v>9.3864999999999997E-4</c:v>
                </c:pt>
                <c:pt idx="23574" formatCode="General">
                  <c:v>9.3869199999999998E-4</c:v>
                </c:pt>
                <c:pt idx="23575" formatCode="General">
                  <c:v>9.3873800000000005E-4</c:v>
                </c:pt>
                <c:pt idx="23576" formatCode="General">
                  <c:v>9.3879399999999996E-4</c:v>
                </c:pt>
                <c:pt idx="23577" formatCode="General">
                  <c:v>9.3886800000000004E-4</c:v>
                </c:pt>
                <c:pt idx="23578" formatCode="General">
                  <c:v>9.3902999999999999E-4</c:v>
                </c:pt>
                <c:pt idx="23579" formatCode="General">
                  <c:v>9.3910800000000002E-4</c:v>
                </c:pt>
                <c:pt idx="23580" formatCode="General">
                  <c:v>9.39162E-4</c:v>
                </c:pt>
                <c:pt idx="23581" formatCode="General">
                  <c:v>9.3921800000000002E-4</c:v>
                </c:pt>
                <c:pt idx="23582" formatCode="General">
                  <c:v>9.3926199999999995E-4</c:v>
                </c:pt>
                <c:pt idx="23583" formatCode="General">
                  <c:v>9.3931400000000001E-4</c:v>
                </c:pt>
                <c:pt idx="23584" formatCode="General">
                  <c:v>9.3937000000000003E-4</c:v>
                </c:pt>
                <c:pt idx="23585" formatCode="General">
                  <c:v>9.3940699999999996E-4</c:v>
                </c:pt>
                <c:pt idx="23586" formatCode="General">
                  <c:v>9.3944899999999997E-4</c:v>
                </c:pt>
                <c:pt idx="23587" formatCode="General">
                  <c:v>9.39499E-4</c:v>
                </c:pt>
                <c:pt idx="23588" formatCode="General">
                  <c:v>9.3953799999999996E-4</c:v>
                </c:pt>
                <c:pt idx="23589" formatCode="General">
                  <c:v>9.39582E-4</c:v>
                </c:pt>
                <c:pt idx="23590" formatCode="General">
                  <c:v>9.3962600000000005E-4</c:v>
                </c:pt>
                <c:pt idx="23591" formatCode="General">
                  <c:v>9.3967499999999995E-4</c:v>
                </c:pt>
                <c:pt idx="23592" formatCode="General">
                  <c:v>9.3971600000000005E-4</c:v>
                </c:pt>
                <c:pt idx="23593" formatCode="General">
                  <c:v>9.3975999999999999E-4</c:v>
                </c:pt>
                <c:pt idx="23594" formatCode="General">
                  <c:v>9.3981000000000002E-4</c:v>
                </c:pt>
                <c:pt idx="23595" formatCode="General">
                  <c:v>9.3986999999999998E-4</c:v>
                </c:pt>
                <c:pt idx="23596" formatCode="General">
                  <c:v>9.3993899999999999E-4</c:v>
                </c:pt>
                <c:pt idx="23597" formatCode="General">
                  <c:v>9.40036E-4</c:v>
                </c:pt>
                <c:pt idx="23598" formatCode="General">
                  <c:v>9.4014999999999995E-4</c:v>
                </c:pt>
                <c:pt idx="23599" formatCode="General">
                  <c:v>9.4021299999999996E-4</c:v>
                </c:pt>
                <c:pt idx="23600" formatCode="General">
                  <c:v>9.4027599999999998E-4</c:v>
                </c:pt>
                <c:pt idx="23601" formatCode="General">
                  <c:v>9.4031699999999998E-4</c:v>
                </c:pt>
                <c:pt idx="23602" formatCode="General">
                  <c:v>9.4035899999999999E-4</c:v>
                </c:pt>
                <c:pt idx="23603" formatCode="General">
                  <c:v>9.40401E-4</c:v>
                </c:pt>
                <c:pt idx="23604" formatCode="General">
                  <c:v>9.4044300000000001E-4</c:v>
                </c:pt>
                <c:pt idx="23605" formatCode="General">
                  <c:v>9.4048500000000002E-4</c:v>
                </c:pt>
                <c:pt idx="23606" formatCode="General">
                  <c:v>9.4051300000000003E-4</c:v>
                </c:pt>
                <c:pt idx="23607" formatCode="General">
                  <c:v>9.4054999999999996E-4</c:v>
                </c:pt>
                <c:pt idx="23608" formatCode="General">
                  <c:v>9.4057899999999998E-4</c:v>
                </c:pt>
                <c:pt idx="23609" formatCode="General">
                  <c:v>9.4060699999999999E-4</c:v>
                </c:pt>
                <c:pt idx="23610" formatCode="General">
                  <c:v>9.4063600000000001E-4</c:v>
                </c:pt>
                <c:pt idx="23611" formatCode="General">
                  <c:v>9.4066500000000003E-4</c:v>
                </c:pt>
                <c:pt idx="23612" formatCode="General">
                  <c:v>9.4069399999999995E-4</c:v>
                </c:pt>
                <c:pt idx="23613" formatCode="General">
                  <c:v>9.4072199999999996E-4</c:v>
                </c:pt>
                <c:pt idx="23614" formatCode="General">
                  <c:v>9.4075099999999998E-4</c:v>
                </c:pt>
                <c:pt idx="23615" formatCode="General">
                  <c:v>9.4078E-4</c:v>
                </c:pt>
                <c:pt idx="23616" formatCode="General">
                  <c:v>9.4080900000000002E-4</c:v>
                </c:pt>
                <c:pt idx="23617" formatCode="General">
                  <c:v>9.4083700000000003E-4</c:v>
                </c:pt>
                <c:pt idx="23618" formatCode="General">
                  <c:v>9.4085900000000005E-4</c:v>
                </c:pt>
                <c:pt idx="23619" formatCode="General">
                  <c:v>9.4088199999999998E-4</c:v>
                </c:pt>
                <c:pt idx="23620" formatCode="General">
                  <c:v>9.4090500000000002E-4</c:v>
                </c:pt>
                <c:pt idx="23621" formatCode="General">
                  <c:v>9.4092799999999995E-4</c:v>
                </c:pt>
                <c:pt idx="23622" formatCode="General">
                  <c:v>9.4095099999999998E-4</c:v>
                </c:pt>
                <c:pt idx="23623" formatCode="General">
                  <c:v>9.4097500000000004E-4</c:v>
                </c:pt>
                <c:pt idx="23624" formatCode="General">
                  <c:v>9.4099799999999996E-4</c:v>
                </c:pt>
                <c:pt idx="23625" formatCode="General">
                  <c:v>9.41021E-4</c:v>
                </c:pt>
                <c:pt idx="23626" formatCode="General">
                  <c:v>9.4104400000000004E-4</c:v>
                </c:pt>
                <c:pt idx="23627" formatCode="General">
                  <c:v>9.4106799999999998E-4</c:v>
                </c:pt>
                <c:pt idx="23628" formatCode="General">
                  <c:v>9.4109100000000002E-4</c:v>
                </c:pt>
                <c:pt idx="23629" formatCode="General">
                  <c:v>9.4111399999999995E-4</c:v>
                </c:pt>
                <c:pt idx="23630" formatCode="General">
                  <c:v>9.4113699999999998E-4</c:v>
                </c:pt>
                <c:pt idx="23631" formatCode="General">
                  <c:v>9.4116000000000002E-4</c:v>
                </c:pt>
                <c:pt idx="23632" formatCode="General">
                  <c:v>9.4118399999999997E-4</c:v>
                </c:pt>
                <c:pt idx="23633" formatCode="General">
                  <c:v>9.41207E-4</c:v>
                </c:pt>
                <c:pt idx="23634" formatCode="General">
                  <c:v>9.4123299999999998E-4</c:v>
                </c:pt>
                <c:pt idx="23635" formatCode="General">
                  <c:v>9.41262E-4</c:v>
                </c:pt>
                <c:pt idx="23636" formatCode="General">
                  <c:v>9.4129100000000002E-4</c:v>
                </c:pt>
                <c:pt idx="23637" formatCode="General">
                  <c:v>9.4132000000000005E-4</c:v>
                </c:pt>
                <c:pt idx="23638" formatCode="General">
                  <c:v>9.4134899999999996E-4</c:v>
                </c:pt>
                <c:pt idx="23639" formatCode="General">
                  <c:v>9.4137799999999998E-4</c:v>
                </c:pt>
                <c:pt idx="23640" formatCode="General">
                  <c:v>9.4140700000000001E-4</c:v>
                </c:pt>
                <c:pt idx="23641" formatCode="General">
                  <c:v>9.4143600000000003E-4</c:v>
                </c:pt>
                <c:pt idx="23642" formatCode="General">
                  <c:v>9.4146500000000005E-4</c:v>
                </c:pt>
                <c:pt idx="23643" formatCode="General">
                  <c:v>9.4150899999999999E-4</c:v>
                </c:pt>
                <c:pt idx="23644" formatCode="General">
                  <c:v>9.4155200000000001E-4</c:v>
                </c:pt>
                <c:pt idx="23645" formatCode="General">
                  <c:v>9.4159599999999995E-4</c:v>
                </c:pt>
                <c:pt idx="23646" formatCode="General">
                  <c:v>9.4163899999999997E-4</c:v>
                </c:pt>
                <c:pt idx="23647" formatCode="General">
                  <c:v>9.4168300000000002E-4</c:v>
                </c:pt>
                <c:pt idx="23648" formatCode="General">
                  <c:v>9.4173599999999998E-4</c:v>
                </c:pt>
                <c:pt idx="23649" formatCode="General">
                  <c:v>9.4178899999999995E-4</c:v>
                </c:pt>
                <c:pt idx="23650" formatCode="General">
                  <c:v>9.4184200000000003E-4</c:v>
                </c:pt>
                <c:pt idx="23651" formatCode="General">
                  <c:v>9.4189600000000001E-4</c:v>
                </c:pt>
                <c:pt idx="23652" formatCode="General">
                  <c:v>9.4194899999999998E-4</c:v>
                </c:pt>
                <c:pt idx="23653" formatCode="General">
                  <c:v>9.4200200000000005E-4</c:v>
                </c:pt>
                <c:pt idx="23654" formatCode="General">
                  <c:v>9.4208200000000001E-4</c:v>
                </c:pt>
                <c:pt idx="23655" formatCode="General">
                  <c:v>9.4216199999999997E-4</c:v>
                </c:pt>
                <c:pt idx="23656" formatCode="General">
                  <c:v>9.4224100000000002E-4</c:v>
                </c:pt>
                <c:pt idx="23657" formatCode="General">
                  <c:v>9.4232099999999998E-4</c:v>
                </c:pt>
                <c:pt idx="23658" formatCode="General">
                  <c:v>9.4240100000000005E-4</c:v>
                </c:pt>
                <c:pt idx="23659" formatCode="General">
                  <c:v>9.4245400000000001E-4</c:v>
                </c:pt>
                <c:pt idx="23660" formatCode="General">
                  <c:v>9.4250699999999998E-4</c:v>
                </c:pt>
                <c:pt idx="23661" formatCode="General">
                  <c:v>9.4253399999999997E-4</c:v>
                </c:pt>
                <c:pt idx="23662" formatCode="General">
                  <c:v>9.4258899999999997E-4</c:v>
                </c:pt>
                <c:pt idx="23663" formatCode="General">
                  <c:v>9.4264399999999997E-4</c:v>
                </c:pt>
                <c:pt idx="23664" formatCode="General">
                  <c:v>9.4267999999999999E-4</c:v>
                </c:pt>
                <c:pt idx="23665" formatCode="General">
                  <c:v>9.4271700000000003E-4</c:v>
                </c:pt>
                <c:pt idx="23666" formatCode="General">
                  <c:v>9.4275399999999997E-4</c:v>
                </c:pt>
                <c:pt idx="23667" formatCode="General">
                  <c:v>9.4278999999999999E-4</c:v>
                </c:pt>
                <c:pt idx="23668" formatCode="General">
                  <c:v>9.4282700000000003E-4</c:v>
                </c:pt>
                <c:pt idx="23669" formatCode="General">
                  <c:v>9.4286000000000001E-4</c:v>
                </c:pt>
                <c:pt idx="23670" formatCode="General">
                  <c:v>9.4289199999999997E-4</c:v>
                </c:pt>
                <c:pt idx="23671" formatCode="General">
                  <c:v>9.4292499999999995E-4</c:v>
                </c:pt>
                <c:pt idx="23672" formatCode="General">
                  <c:v>9.4295800000000003E-4</c:v>
                </c:pt>
                <c:pt idx="23673" formatCode="General">
                  <c:v>9.4299100000000001E-4</c:v>
                </c:pt>
                <c:pt idx="23674" formatCode="General">
                  <c:v>9.4301499999999996E-4</c:v>
                </c:pt>
                <c:pt idx="23675" formatCode="General">
                  <c:v>9.4304000000000002E-4</c:v>
                </c:pt>
                <c:pt idx="23676" formatCode="General">
                  <c:v>9.4306499999999998E-4</c:v>
                </c:pt>
                <c:pt idx="23677" formatCode="General">
                  <c:v>9.4308900000000004E-4</c:v>
                </c:pt>
                <c:pt idx="23678" formatCode="General">
                  <c:v>9.43114E-4</c:v>
                </c:pt>
                <c:pt idx="23679" formatCode="General">
                  <c:v>9.4313800000000005E-4</c:v>
                </c:pt>
                <c:pt idx="23680" formatCode="General">
                  <c:v>9.4316300000000001E-4</c:v>
                </c:pt>
                <c:pt idx="23681" formatCode="General">
                  <c:v>9.4318799999999997E-4</c:v>
                </c:pt>
                <c:pt idx="23682" formatCode="General">
                  <c:v>9.4321200000000002E-4</c:v>
                </c:pt>
                <c:pt idx="23683" formatCode="General">
                  <c:v>9.4323699999999998E-4</c:v>
                </c:pt>
                <c:pt idx="23684" formatCode="General">
                  <c:v>9.4326100000000003E-4</c:v>
                </c:pt>
                <c:pt idx="23685" formatCode="General">
                  <c:v>9.4328599999999999E-4</c:v>
                </c:pt>
                <c:pt idx="23686" formatCode="General">
                  <c:v>9.4331000000000005E-4</c:v>
                </c:pt>
                <c:pt idx="23687" formatCode="General">
                  <c:v>9.4333500000000001E-4</c:v>
                </c:pt>
                <c:pt idx="23688" formatCode="General">
                  <c:v>9.43362E-4</c:v>
                </c:pt>
                <c:pt idx="23689" formatCode="General">
                  <c:v>9.4339200000000004E-4</c:v>
                </c:pt>
                <c:pt idx="23690" formatCode="General">
                  <c:v>9.4342299999999998E-4</c:v>
                </c:pt>
                <c:pt idx="23691" formatCode="General">
                  <c:v>9.4345300000000002E-4</c:v>
                </c:pt>
                <c:pt idx="23692" formatCode="General">
                  <c:v>9.4348399999999997E-4</c:v>
                </c:pt>
                <c:pt idx="23693" formatCode="General">
                  <c:v>9.4351400000000001E-4</c:v>
                </c:pt>
                <c:pt idx="23694" formatCode="General">
                  <c:v>9.4354499999999995E-4</c:v>
                </c:pt>
                <c:pt idx="23695" formatCode="General">
                  <c:v>9.4357499999999999E-4</c:v>
                </c:pt>
                <c:pt idx="23696" formatCode="General">
                  <c:v>9.4360600000000005E-4</c:v>
                </c:pt>
                <c:pt idx="23697" formatCode="General">
                  <c:v>9.4363599999999998E-4</c:v>
                </c:pt>
                <c:pt idx="23698" formatCode="General">
                  <c:v>9.4366700000000003E-4</c:v>
                </c:pt>
                <c:pt idx="23699" formatCode="General">
                  <c:v>9.4370800000000003E-4</c:v>
                </c:pt>
                <c:pt idx="23700" formatCode="General">
                  <c:v>9.4373999999999999E-4</c:v>
                </c:pt>
                <c:pt idx="23701" formatCode="General">
                  <c:v>9.4378599999999995E-4</c:v>
                </c:pt>
                <c:pt idx="23702" formatCode="General">
                  <c:v>9.4383300000000004E-4</c:v>
                </c:pt>
                <c:pt idx="23703" formatCode="General">
                  <c:v>9.4388000000000002E-4</c:v>
                </c:pt>
                <c:pt idx="23704" formatCode="General">
                  <c:v>9.4394599999999998E-4</c:v>
                </c:pt>
                <c:pt idx="23705" formatCode="General">
                  <c:v>9.4413299999999999E-4</c:v>
                </c:pt>
                <c:pt idx="23706" formatCode="General">
                  <c:v>9.44209E-4</c:v>
                </c:pt>
                <c:pt idx="23707" formatCode="General">
                  <c:v>9.4427400000000005E-4</c:v>
                </c:pt>
                <c:pt idx="23708" formatCode="General">
                  <c:v>9.4432299999999995E-4</c:v>
                </c:pt>
                <c:pt idx="23709" formatCode="General">
                  <c:v>9.4436499999999996E-4</c:v>
                </c:pt>
                <c:pt idx="23710" formatCode="General">
                  <c:v>9.4441100000000004E-4</c:v>
                </c:pt>
                <c:pt idx="23711" formatCode="General">
                  <c:v>9.4445E-4</c:v>
                </c:pt>
                <c:pt idx="23712" formatCode="General">
                  <c:v>9.4450000000000003E-4</c:v>
                </c:pt>
                <c:pt idx="23713" formatCode="General">
                  <c:v>9.4454800000000002E-4</c:v>
                </c:pt>
                <c:pt idx="23714" formatCode="General">
                  <c:v>9.4459700000000004E-4</c:v>
                </c:pt>
                <c:pt idx="23715" formatCode="General">
                  <c:v>9.4459999999999998E-4</c:v>
                </c:pt>
                <c:pt idx="23716" formatCode="General">
                  <c:v>9.4464799999999997E-4</c:v>
                </c:pt>
                <c:pt idx="23717" formatCode="General">
                  <c:v>9.4468700000000004E-4</c:v>
                </c:pt>
                <c:pt idx="23718" formatCode="General">
                  <c:v>9.4472999999999996E-4</c:v>
                </c:pt>
                <c:pt idx="23719" formatCode="General">
                  <c:v>9.4476499999999997E-4</c:v>
                </c:pt>
                <c:pt idx="23720" formatCode="General">
                  <c:v>9.44808E-4</c:v>
                </c:pt>
                <c:pt idx="23721" formatCode="General">
                  <c:v>9.4486099999999996E-4</c:v>
                </c:pt>
                <c:pt idx="23722" formatCode="General">
                  <c:v>9.4490899999999996E-4</c:v>
                </c:pt>
                <c:pt idx="23723" formatCode="General">
                  <c:v>9.4496900000000004E-4</c:v>
                </c:pt>
                <c:pt idx="23724" formatCode="General">
                  <c:v>9.4503999999999996E-4</c:v>
                </c:pt>
                <c:pt idx="23725" formatCode="General">
                  <c:v>9.4514000000000002E-4</c:v>
                </c:pt>
                <c:pt idx="23726" formatCode="General">
                  <c:v>9.4525399999999997E-4</c:v>
                </c:pt>
                <c:pt idx="23727" formatCode="General">
                  <c:v>9.4532199999999996E-4</c:v>
                </c:pt>
                <c:pt idx="23728" formatCode="General">
                  <c:v>9.4537099999999997E-4</c:v>
                </c:pt>
                <c:pt idx="23729" formatCode="General">
                  <c:v>9.4541999999999998E-4</c:v>
                </c:pt>
                <c:pt idx="23730" formatCode="General">
                  <c:v>9.4545600000000001E-4</c:v>
                </c:pt>
                <c:pt idx="23731" formatCode="General">
                  <c:v>9.4548600000000005E-4</c:v>
                </c:pt>
                <c:pt idx="23732" formatCode="General">
                  <c:v>9.4551900000000003E-4</c:v>
                </c:pt>
                <c:pt idx="23733" formatCode="General">
                  <c:v>9.4555300000000002E-4</c:v>
                </c:pt>
                <c:pt idx="23734" formatCode="General">
                  <c:v>9.4558700000000001E-4</c:v>
                </c:pt>
                <c:pt idx="23735" formatCode="General">
                  <c:v>9.45621E-4</c:v>
                </c:pt>
                <c:pt idx="23736" formatCode="General">
                  <c:v>9.45655E-4</c:v>
                </c:pt>
                <c:pt idx="23737" formatCode="General">
                  <c:v>9.4568099999999997E-4</c:v>
                </c:pt>
                <c:pt idx="23738" formatCode="General">
                  <c:v>9.4570600000000004E-4</c:v>
                </c:pt>
                <c:pt idx="23739" formatCode="General">
                  <c:v>9.4573200000000002E-4</c:v>
                </c:pt>
                <c:pt idx="23740" formatCode="General">
                  <c:v>9.4575499999999995E-4</c:v>
                </c:pt>
                <c:pt idx="23741" formatCode="General">
                  <c:v>9.4577799999999998E-4</c:v>
                </c:pt>
                <c:pt idx="23742" formatCode="General">
                  <c:v>9.4580100000000002E-4</c:v>
                </c:pt>
                <c:pt idx="23743" formatCode="General">
                  <c:v>9.4582399999999995E-4</c:v>
                </c:pt>
                <c:pt idx="23744" formatCode="General">
                  <c:v>9.4584699999999999E-4</c:v>
                </c:pt>
                <c:pt idx="23745" formatCode="General">
                  <c:v>9.4587000000000002E-4</c:v>
                </c:pt>
                <c:pt idx="23746" formatCode="General">
                  <c:v>9.4589299999999995E-4</c:v>
                </c:pt>
                <c:pt idx="23747" formatCode="General">
                  <c:v>9.4591599999999999E-4</c:v>
                </c:pt>
                <c:pt idx="23748" formatCode="General">
                  <c:v>9.4593800000000001E-4</c:v>
                </c:pt>
                <c:pt idx="23749" formatCode="General">
                  <c:v>9.4596100000000005E-4</c:v>
                </c:pt>
                <c:pt idx="23750" formatCode="General">
                  <c:v>9.4598399999999997E-4</c:v>
                </c:pt>
                <c:pt idx="23751" formatCode="General">
                  <c:v>9.4600700000000001E-4</c:v>
                </c:pt>
                <c:pt idx="23752" formatCode="General">
                  <c:v>9.4603000000000005E-4</c:v>
                </c:pt>
                <c:pt idx="23753" formatCode="General">
                  <c:v>9.4605299999999998E-4</c:v>
                </c:pt>
                <c:pt idx="23754" formatCode="General">
                  <c:v>9.4607600000000001E-4</c:v>
                </c:pt>
                <c:pt idx="23755" formatCode="General">
                  <c:v>9.4609900000000005E-4</c:v>
                </c:pt>
                <c:pt idx="23756" formatCode="General">
                  <c:v>9.4612199999999998E-4</c:v>
                </c:pt>
                <c:pt idx="23757" formatCode="General">
                  <c:v>9.4614500000000002E-4</c:v>
                </c:pt>
                <c:pt idx="23758" formatCode="General">
                  <c:v>9.4616800000000005E-4</c:v>
                </c:pt>
                <c:pt idx="23759" formatCode="General">
                  <c:v>9.4618999999999997E-4</c:v>
                </c:pt>
                <c:pt idx="23760" formatCode="General">
                  <c:v>9.46213E-4</c:v>
                </c:pt>
                <c:pt idx="23761" formatCode="General">
                  <c:v>9.4623999999999999E-4</c:v>
                </c:pt>
                <c:pt idx="23762" formatCode="General">
                  <c:v>9.4626400000000005E-4</c:v>
                </c:pt>
                <c:pt idx="23763" formatCode="General">
                  <c:v>9.4628799999999999E-4</c:v>
                </c:pt>
                <c:pt idx="23764" formatCode="General">
                  <c:v>9.4631200000000004E-4</c:v>
                </c:pt>
                <c:pt idx="23765" formatCode="General">
                  <c:v>9.4633499999999997E-4</c:v>
                </c:pt>
                <c:pt idx="23766" formatCode="General">
                  <c:v>9.4635900000000002E-4</c:v>
                </c:pt>
                <c:pt idx="23767" formatCode="General">
                  <c:v>9.4639500000000005E-4</c:v>
                </c:pt>
                <c:pt idx="23768" formatCode="General">
                  <c:v>9.4642999999999995E-4</c:v>
                </c:pt>
                <c:pt idx="23769" formatCode="General">
                  <c:v>9.4646599999999997E-4</c:v>
                </c:pt>
                <c:pt idx="23770" formatCode="General">
                  <c:v>9.46502E-4</c:v>
                </c:pt>
                <c:pt idx="23771" formatCode="General">
                  <c:v>9.4653700000000001E-4</c:v>
                </c:pt>
                <c:pt idx="23772" formatCode="General">
                  <c:v>9.4657300000000003E-4</c:v>
                </c:pt>
                <c:pt idx="23773" formatCode="General">
                  <c:v>9.4660899999999995E-4</c:v>
                </c:pt>
                <c:pt idx="23774" formatCode="General">
                  <c:v>9.4665600000000004E-4</c:v>
                </c:pt>
                <c:pt idx="23775" formatCode="General">
                  <c:v>9.4670400000000004E-4</c:v>
                </c:pt>
                <c:pt idx="23776" formatCode="General">
                  <c:v>9.4675100000000002E-4</c:v>
                </c:pt>
                <c:pt idx="23777" formatCode="General">
                  <c:v>9.4679900000000001E-4</c:v>
                </c:pt>
                <c:pt idx="23778" formatCode="General">
                  <c:v>9.4687000000000005E-4</c:v>
                </c:pt>
                <c:pt idx="23779" formatCode="General">
                  <c:v>9.4694099999999997E-4</c:v>
                </c:pt>
                <c:pt idx="23780" formatCode="General">
                  <c:v>9.4702399999999998E-4</c:v>
                </c:pt>
                <c:pt idx="23781" formatCode="General">
                  <c:v>9.4709600000000003E-4</c:v>
                </c:pt>
                <c:pt idx="23782" formatCode="General">
                  <c:v>9.4720299999999998E-4</c:v>
                </c:pt>
                <c:pt idx="23783" formatCode="General">
                  <c:v>9.4729999999999999E-4</c:v>
                </c:pt>
                <c:pt idx="23784" formatCode="General">
                  <c:v>9.4737599999999999E-4</c:v>
                </c:pt>
                <c:pt idx="23785" formatCode="General">
                  <c:v>9.4747799999999997E-4</c:v>
                </c:pt>
                <c:pt idx="23786" formatCode="General">
                  <c:v>9.4757900000000004E-4</c:v>
                </c:pt>
                <c:pt idx="23787" formatCode="General">
                  <c:v>9.4768100000000002E-4</c:v>
                </c:pt>
                <c:pt idx="23788" formatCode="General">
                  <c:v>9.4778199999999999E-4</c:v>
                </c:pt>
                <c:pt idx="23789" formatCode="General">
                  <c:v>9.4788399999999997E-4</c:v>
                </c:pt>
                <c:pt idx="23790" formatCode="General">
                  <c:v>9.4795999999999997E-4</c:v>
                </c:pt>
                <c:pt idx="23791" formatCode="General">
                  <c:v>9.4803599999999997E-4</c:v>
                </c:pt>
                <c:pt idx="23792" formatCode="General">
                  <c:v>9.4810700000000001E-4</c:v>
                </c:pt>
                <c:pt idx="23793" formatCode="General">
                  <c:v>9.4816699999999998E-4</c:v>
                </c:pt>
                <c:pt idx="23794" formatCode="General">
                  <c:v>9.4822799999999996E-4</c:v>
                </c:pt>
                <c:pt idx="23795" formatCode="General">
                  <c:v>9.4828800000000004E-4</c:v>
                </c:pt>
                <c:pt idx="23796" formatCode="General">
                  <c:v>9.4834800000000001E-4</c:v>
                </c:pt>
                <c:pt idx="23797" formatCode="General">
                  <c:v>9.48389E-4</c:v>
                </c:pt>
                <c:pt idx="23798" formatCode="General">
                  <c:v>9.4842899999999998E-4</c:v>
                </c:pt>
                <c:pt idx="23799" formatCode="General">
                  <c:v>9.4846899999999996E-4</c:v>
                </c:pt>
                <c:pt idx="23800" formatCode="General">
                  <c:v>9.4850999999999996E-4</c:v>
                </c:pt>
                <c:pt idx="23801" formatCode="General">
                  <c:v>9.4855000000000004E-4</c:v>
                </c:pt>
                <c:pt idx="23802" formatCode="General">
                  <c:v>9.4859000000000002E-4</c:v>
                </c:pt>
                <c:pt idx="23803" formatCode="General">
                  <c:v>9.4861999999999995E-4</c:v>
                </c:pt>
                <c:pt idx="23804" formatCode="General">
                  <c:v>9.4865100000000001E-4</c:v>
                </c:pt>
                <c:pt idx="23805" formatCode="General">
                  <c:v>9.4868100000000005E-4</c:v>
                </c:pt>
                <c:pt idx="23806" formatCode="General">
                  <c:v>9.4871099999999998E-4</c:v>
                </c:pt>
                <c:pt idx="23807" formatCode="General">
                  <c:v>9.4873099999999997E-4</c:v>
                </c:pt>
                <c:pt idx="23808" formatCode="General">
                  <c:v>9.4875899999999997E-4</c:v>
                </c:pt>
                <c:pt idx="23809" formatCode="General">
                  <c:v>9.4878699999999998E-4</c:v>
                </c:pt>
                <c:pt idx="23810" formatCode="General">
                  <c:v>9.48816E-4</c:v>
                </c:pt>
                <c:pt idx="23811" formatCode="General">
                  <c:v>9.4884400000000001E-4</c:v>
                </c:pt>
                <c:pt idx="23812" formatCode="General">
                  <c:v>9.4887200000000002E-4</c:v>
                </c:pt>
                <c:pt idx="23813" formatCode="General">
                  <c:v>9.4890000000000003E-4</c:v>
                </c:pt>
                <c:pt idx="23814" formatCode="General">
                  <c:v>9.4892800000000003E-4</c:v>
                </c:pt>
                <c:pt idx="23815" formatCode="General">
                  <c:v>9.4895000000000005E-4</c:v>
                </c:pt>
                <c:pt idx="23816" formatCode="General">
                  <c:v>9.4897099999999995E-4</c:v>
                </c:pt>
                <c:pt idx="23817" formatCode="General">
                  <c:v>9.4899199999999996E-4</c:v>
                </c:pt>
                <c:pt idx="23818" formatCode="General">
                  <c:v>9.4901299999999996E-4</c:v>
                </c:pt>
                <c:pt idx="23819" formatCode="General">
                  <c:v>9.4903399999999997E-4</c:v>
                </c:pt>
                <c:pt idx="23820" formatCode="General">
                  <c:v>9.4905499999999997E-4</c:v>
                </c:pt>
                <c:pt idx="23821" formatCode="General">
                  <c:v>9.4907599999999998E-4</c:v>
                </c:pt>
                <c:pt idx="23822" formatCode="General">
                  <c:v>9.49098E-4</c:v>
                </c:pt>
                <c:pt idx="23823" formatCode="General">
                  <c:v>9.49119E-4</c:v>
                </c:pt>
                <c:pt idx="23824" formatCode="General">
                  <c:v>9.4914000000000001E-4</c:v>
                </c:pt>
                <c:pt idx="23825" formatCode="General">
                  <c:v>9.4916100000000002E-4</c:v>
                </c:pt>
                <c:pt idx="23826" formatCode="General">
                  <c:v>9.4918200000000002E-4</c:v>
                </c:pt>
                <c:pt idx="23827" formatCode="General">
                  <c:v>9.4920200000000001E-4</c:v>
                </c:pt>
                <c:pt idx="23828" formatCode="General">
                  <c:v>9.49222E-4</c:v>
                </c:pt>
                <c:pt idx="23829" formatCode="General">
                  <c:v>9.4924300000000001E-4</c:v>
                </c:pt>
                <c:pt idx="23830" formatCode="General">
                  <c:v>9.4926299999999999E-4</c:v>
                </c:pt>
                <c:pt idx="23831" formatCode="General">
                  <c:v>9.4928299999999998E-4</c:v>
                </c:pt>
                <c:pt idx="23832" formatCode="General">
                  <c:v>9.4930299999999997E-4</c:v>
                </c:pt>
                <c:pt idx="23833" formatCode="General">
                  <c:v>9.4932299999999996E-4</c:v>
                </c:pt>
                <c:pt idx="23834" formatCode="General">
                  <c:v>9.4934299999999995E-4</c:v>
                </c:pt>
                <c:pt idx="23835" formatCode="General">
                  <c:v>9.4937400000000001E-4</c:v>
                </c:pt>
                <c:pt idx="23836" formatCode="General">
                  <c:v>9.4940400000000005E-4</c:v>
                </c:pt>
                <c:pt idx="23837" formatCode="General">
                  <c:v>9.4943399999999998E-4</c:v>
                </c:pt>
                <c:pt idx="23838" formatCode="General">
                  <c:v>9.4946400000000002E-4</c:v>
                </c:pt>
                <c:pt idx="23839" formatCode="General">
                  <c:v>9.4949400000000005E-4</c:v>
                </c:pt>
                <c:pt idx="23840" formatCode="General">
                  <c:v>9.4951900000000001E-4</c:v>
                </c:pt>
                <c:pt idx="23841" formatCode="General">
                  <c:v>9.4954700000000002E-4</c:v>
                </c:pt>
                <c:pt idx="23842" formatCode="General">
                  <c:v>9.4957500000000003E-4</c:v>
                </c:pt>
                <c:pt idx="23843" formatCode="General">
                  <c:v>9.4960300000000004E-4</c:v>
                </c:pt>
                <c:pt idx="23844" formatCode="General">
                  <c:v>9.4963100000000004E-4</c:v>
                </c:pt>
                <c:pt idx="23845" formatCode="General">
                  <c:v>9.4965999999999996E-4</c:v>
                </c:pt>
                <c:pt idx="23846" formatCode="General">
                  <c:v>9.4970199999999997E-4</c:v>
                </c:pt>
                <c:pt idx="23847" formatCode="General">
                  <c:v>9.4974100000000004E-4</c:v>
                </c:pt>
                <c:pt idx="23848" formatCode="General">
                  <c:v>9.4978399999999996E-4</c:v>
                </c:pt>
                <c:pt idx="23849" formatCode="General">
                  <c:v>9.49828E-4</c:v>
                </c:pt>
                <c:pt idx="23850" formatCode="General">
                  <c:v>9.4988199999999998E-4</c:v>
                </c:pt>
                <c:pt idx="23851" formatCode="General">
                  <c:v>9.49952E-4</c:v>
                </c:pt>
                <c:pt idx="23852" formatCode="General">
                  <c:v>9.5014899999999996E-4</c:v>
                </c:pt>
                <c:pt idx="23853" formatCode="General">
                  <c:v>9.5021700000000005E-4</c:v>
                </c:pt>
                <c:pt idx="23854" formatCode="General">
                  <c:v>9.5027399999999998E-4</c:v>
                </c:pt>
                <c:pt idx="23855" formatCode="General">
                  <c:v>9.5030899999999998E-4</c:v>
                </c:pt>
                <c:pt idx="23856" formatCode="General">
                  <c:v>9.5036299999999997E-4</c:v>
                </c:pt>
                <c:pt idx="23857" formatCode="General">
                  <c:v>9.5041400000000001E-4</c:v>
                </c:pt>
                <c:pt idx="23858" formatCode="General">
                  <c:v>9.5046300000000002E-4</c:v>
                </c:pt>
                <c:pt idx="23859" formatCode="General">
                  <c:v>9.5051499999999998E-4</c:v>
                </c:pt>
                <c:pt idx="23860" formatCode="General">
                  <c:v>9.5055400000000005E-4</c:v>
                </c:pt>
                <c:pt idx="23861" formatCode="General">
                  <c:v>9.5060000000000001E-4</c:v>
                </c:pt>
                <c:pt idx="23862" formatCode="General">
                  <c:v>9.5064100000000001E-4</c:v>
                </c:pt>
                <c:pt idx="23863" formatCode="General">
                  <c:v>9.5068799999999999E-4</c:v>
                </c:pt>
                <c:pt idx="23864" formatCode="General">
                  <c:v>9.5073900000000003E-4</c:v>
                </c:pt>
                <c:pt idx="23865" formatCode="General">
                  <c:v>9.5078000000000003E-4</c:v>
                </c:pt>
                <c:pt idx="23866" formatCode="General">
                  <c:v>9.5082700000000001E-4</c:v>
                </c:pt>
                <c:pt idx="23867" formatCode="General">
                  <c:v>9.5087100000000005E-4</c:v>
                </c:pt>
                <c:pt idx="23868" formatCode="General">
                  <c:v>9.5092400000000002E-4</c:v>
                </c:pt>
                <c:pt idx="23869" formatCode="General">
                  <c:v>9.5098299999999997E-4</c:v>
                </c:pt>
                <c:pt idx="23870" formatCode="General">
                  <c:v>9.5105099999999996E-4</c:v>
                </c:pt>
                <c:pt idx="23871" formatCode="General">
                  <c:v>9.5118299999999998E-4</c:v>
                </c:pt>
                <c:pt idx="23872" formatCode="General">
                  <c:v>9.5127999999999999E-4</c:v>
                </c:pt>
                <c:pt idx="23873" formatCode="General">
                  <c:v>9.5133900000000005E-4</c:v>
                </c:pt>
                <c:pt idx="23874" formatCode="General">
                  <c:v>9.5139400000000005E-4</c:v>
                </c:pt>
                <c:pt idx="23875" formatCode="General">
                  <c:v>9.5143699999999996E-4</c:v>
                </c:pt>
                <c:pt idx="23876" formatCode="General">
                  <c:v>9.5147000000000005E-4</c:v>
                </c:pt>
                <c:pt idx="23877" formatCode="General">
                  <c:v>9.5151199999999995E-4</c:v>
                </c:pt>
                <c:pt idx="23878" formatCode="General">
                  <c:v>9.5153999999999996E-4</c:v>
                </c:pt>
                <c:pt idx="23879" formatCode="General">
                  <c:v>9.5156899999999998E-4</c:v>
                </c:pt>
                <c:pt idx="23880" formatCode="General">
                  <c:v>9.5159699999999999E-4</c:v>
                </c:pt>
                <c:pt idx="23881" formatCode="General">
                  <c:v>9.51625E-4</c:v>
                </c:pt>
                <c:pt idx="23882" formatCode="General">
                  <c:v>9.51653E-4</c:v>
                </c:pt>
                <c:pt idx="23883" formatCode="General">
                  <c:v>9.5168100000000001E-4</c:v>
                </c:pt>
                <c:pt idx="23884" formatCode="General">
                  <c:v>9.5170599999999997E-4</c:v>
                </c:pt>
                <c:pt idx="23885" formatCode="General">
                  <c:v>9.5173600000000001E-4</c:v>
                </c:pt>
                <c:pt idx="23886" formatCode="General">
                  <c:v>9.5176600000000005E-4</c:v>
                </c:pt>
                <c:pt idx="23887" formatCode="General">
                  <c:v>9.5179599999999998E-4</c:v>
                </c:pt>
                <c:pt idx="23888" formatCode="General">
                  <c:v>9.5182600000000002E-4</c:v>
                </c:pt>
                <c:pt idx="23889" formatCode="General">
                  <c:v>9.5185699999999996E-4</c:v>
                </c:pt>
                <c:pt idx="23890" formatCode="General">
                  <c:v>9.5187699999999995E-4</c:v>
                </c:pt>
                <c:pt idx="23891" formatCode="General">
                  <c:v>9.5189700000000005E-4</c:v>
                </c:pt>
                <c:pt idx="23892" formatCode="General">
                  <c:v>9.5191700000000004E-4</c:v>
                </c:pt>
                <c:pt idx="23893" formatCode="General">
                  <c:v>9.5193700000000003E-4</c:v>
                </c:pt>
                <c:pt idx="23894" formatCode="General">
                  <c:v>9.5195700000000002E-4</c:v>
                </c:pt>
                <c:pt idx="23895" formatCode="General">
                  <c:v>9.5197800000000003E-4</c:v>
                </c:pt>
                <c:pt idx="23896" formatCode="General">
                  <c:v>9.5199800000000002E-4</c:v>
                </c:pt>
                <c:pt idx="23897" formatCode="General">
                  <c:v>9.5202500000000001E-4</c:v>
                </c:pt>
                <c:pt idx="23898" formatCode="General">
                  <c:v>9.5204600000000001E-4</c:v>
                </c:pt>
                <c:pt idx="23899" formatCode="General">
                  <c:v>9.5206700000000002E-4</c:v>
                </c:pt>
                <c:pt idx="23900" formatCode="General">
                  <c:v>9.5208800000000002E-4</c:v>
                </c:pt>
                <c:pt idx="23901" formatCode="General">
                  <c:v>9.5210900000000003E-4</c:v>
                </c:pt>
                <c:pt idx="23902" formatCode="General">
                  <c:v>9.5213100000000005E-4</c:v>
                </c:pt>
                <c:pt idx="23903" formatCode="General">
                  <c:v>9.5215199999999995E-4</c:v>
                </c:pt>
                <c:pt idx="23904" formatCode="General">
                  <c:v>9.5217299999999995E-4</c:v>
                </c:pt>
                <c:pt idx="23905" formatCode="General">
                  <c:v>9.5219399999999996E-4</c:v>
                </c:pt>
                <c:pt idx="23906" formatCode="General">
                  <c:v>9.5221499999999996E-4</c:v>
                </c:pt>
                <c:pt idx="23907" formatCode="General">
                  <c:v>9.5223599999999997E-4</c:v>
                </c:pt>
                <c:pt idx="23908" formatCode="General">
                  <c:v>9.5225699999999997E-4</c:v>
                </c:pt>
                <c:pt idx="23909" formatCode="General">
                  <c:v>9.5227199999999999E-4</c:v>
                </c:pt>
                <c:pt idx="23910" formatCode="General">
                  <c:v>9.523E-4</c:v>
                </c:pt>
                <c:pt idx="23911" formatCode="General">
                  <c:v>9.5232800000000001E-4</c:v>
                </c:pt>
                <c:pt idx="23912" formatCode="General">
                  <c:v>9.5235600000000001E-4</c:v>
                </c:pt>
                <c:pt idx="23913" formatCode="General">
                  <c:v>9.5238400000000002E-4</c:v>
                </c:pt>
                <c:pt idx="23914" formatCode="General">
                  <c:v>9.5241200000000003E-4</c:v>
                </c:pt>
                <c:pt idx="23915" formatCode="General">
                  <c:v>9.5244100000000005E-4</c:v>
                </c:pt>
                <c:pt idx="23916" formatCode="General">
                  <c:v>9.5246899999999995E-4</c:v>
                </c:pt>
                <c:pt idx="23917" formatCode="General">
                  <c:v>9.5249899999999999E-4</c:v>
                </c:pt>
                <c:pt idx="23918" formatCode="General">
                  <c:v>9.5252900000000003E-4</c:v>
                </c:pt>
                <c:pt idx="23919" formatCode="General">
                  <c:v>9.5255999999999997E-4</c:v>
                </c:pt>
                <c:pt idx="23920" formatCode="General">
                  <c:v>9.5259000000000001E-4</c:v>
                </c:pt>
                <c:pt idx="23921" formatCode="General">
                  <c:v>9.5262000000000005E-4</c:v>
                </c:pt>
                <c:pt idx="23922" formatCode="General">
                  <c:v>9.5264999999999998E-4</c:v>
                </c:pt>
                <c:pt idx="23923" formatCode="General">
                  <c:v>9.5268999999999996E-4</c:v>
                </c:pt>
                <c:pt idx="23924" formatCode="General">
                  <c:v>9.5273099999999996E-4</c:v>
                </c:pt>
                <c:pt idx="23925" formatCode="General">
                  <c:v>9.5277100000000004E-4</c:v>
                </c:pt>
                <c:pt idx="23926" formatCode="General">
                  <c:v>9.5281100000000002E-4</c:v>
                </c:pt>
                <c:pt idx="23927" formatCode="General">
                  <c:v>9.52851E-4</c:v>
                </c:pt>
                <c:pt idx="23928" formatCode="General">
                  <c:v>9.5291199999999999E-4</c:v>
                </c:pt>
                <c:pt idx="23929" formatCode="General">
                  <c:v>9.5297199999999996E-4</c:v>
                </c:pt>
                <c:pt idx="23930" formatCode="General">
                  <c:v>9.5303300000000005E-4</c:v>
                </c:pt>
                <c:pt idx="23931" formatCode="General">
                  <c:v>9.5309300000000002E-4</c:v>
                </c:pt>
                <c:pt idx="23932" formatCode="General">
                  <c:v>9.5314900000000003E-4</c:v>
                </c:pt>
                <c:pt idx="23933" formatCode="General">
                  <c:v>9.5322099999999997E-4</c:v>
                </c:pt>
                <c:pt idx="23934" formatCode="General">
                  <c:v>9.5329300000000002E-4</c:v>
                </c:pt>
                <c:pt idx="23935" formatCode="General">
                  <c:v>9.5336499999999996E-4</c:v>
                </c:pt>
                <c:pt idx="23936" formatCode="General">
                  <c:v>9.5343700000000001E-4</c:v>
                </c:pt>
                <c:pt idx="23937" formatCode="General">
                  <c:v>9.5350899999999995E-4</c:v>
                </c:pt>
                <c:pt idx="23938" formatCode="General">
                  <c:v>9.53581E-4</c:v>
                </c:pt>
                <c:pt idx="23939" formatCode="General">
                  <c:v>9.5361700000000003E-4</c:v>
                </c:pt>
                <c:pt idx="23940" formatCode="General">
                  <c:v>9.5368899999999997E-4</c:v>
                </c:pt>
                <c:pt idx="23941" formatCode="General">
                  <c:v>9.5375799999999997E-4</c:v>
                </c:pt>
                <c:pt idx="23942" formatCode="General">
                  <c:v>9.5382599999999996E-4</c:v>
                </c:pt>
                <c:pt idx="23943" formatCode="General">
                  <c:v>9.5389499999999996E-4</c:v>
                </c:pt>
                <c:pt idx="23944" formatCode="General">
                  <c:v>9.53946E-4</c:v>
                </c:pt>
                <c:pt idx="23945" formatCode="General">
                  <c:v>9.5399799999999996E-4</c:v>
                </c:pt>
                <c:pt idx="23946" formatCode="General">
                  <c:v>9.54049E-4</c:v>
                </c:pt>
                <c:pt idx="23947" formatCode="General">
                  <c:v>9.5410099999999995E-4</c:v>
                </c:pt>
                <c:pt idx="23948" formatCode="General">
                  <c:v>9.5415199999999999E-4</c:v>
                </c:pt>
                <c:pt idx="23949" formatCode="General">
                  <c:v>9.5418599999999999E-4</c:v>
                </c:pt>
                <c:pt idx="23950" formatCode="General">
                  <c:v>9.54221E-4</c:v>
                </c:pt>
                <c:pt idx="23951" formatCode="General">
                  <c:v>9.5425600000000001E-4</c:v>
                </c:pt>
                <c:pt idx="23952" formatCode="General">
                  <c:v>9.5429200000000003E-4</c:v>
                </c:pt>
                <c:pt idx="23953" formatCode="General">
                  <c:v>9.5432799999999995E-4</c:v>
                </c:pt>
                <c:pt idx="23954" formatCode="General">
                  <c:v>9.5435500000000005E-4</c:v>
                </c:pt>
                <c:pt idx="23955" formatCode="General">
                  <c:v>9.5438200000000004E-4</c:v>
                </c:pt>
                <c:pt idx="23956" formatCode="General">
                  <c:v>9.5440900000000003E-4</c:v>
                </c:pt>
                <c:pt idx="23957" formatCode="General">
                  <c:v>9.5443600000000002E-4</c:v>
                </c:pt>
                <c:pt idx="23958" formatCode="General">
                  <c:v>9.5446300000000001E-4</c:v>
                </c:pt>
                <c:pt idx="23959" formatCode="General">
                  <c:v>9.5449E-4</c:v>
                </c:pt>
                <c:pt idx="23960" formatCode="General">
                  <c:v>9.54517E-4</c:v>
                </c:pt>
                <c:pt idx="23961" formatCode="General">
                  <c:v>9.5454399999999999E-4</c:v>
                </c:pt>
                <c:pt idx="23962" formatCode="General">
                  <c:v>9.5457099999999998E-4</c:v>
                </c:pt>
                <c:pt idx="23963" formatCode="General">
                  <c:v>9.5459799999999997E-4</c:v>
                </c:pt>
                <c:pt idx="23964" formatCode="General">
                  <c:v>9.5462499999999996E-4</c:v>
                </c:pt>
                <c:pt idx="23965" formatCode="General">
                  <c:v>9.5465299999999997E-4</c:v>
                </c:pt>
                <c:pt idx="23966" formatCode="General">
                  <c:v>9.5467999999999996E-4</c:v>
                </c:pt>
                <c:pt idx="23967" formatCode="General">
                  <c:v>9.5470699999999995E-4</c:v>
                </c:pt>
                <c:pt idx="23968" formatCode="General">
                  <c:v>9.5473400000000005E-4</c:v>
                </c:pt>
                <c:pt idx="23969" formatCode="General">
                  <c:v>9.5476100000000004E-4</c:v>
                </c:pt>
                <c:pt idx="23970" formatCode="General">
                  <c:v>9.5478800000000003E-4</c:v>
                </c:pt>
                <c:pt idx="23971" formatCode="General">
                  <c:v>9.5481500000000003E-4</c:v>
                </c:pt>
                <c:pt idx="23972" formatCode="General">
                  <c:v>9.5483500000000002E-4</c:v>
                </c:pt>
                <c:pt idx="23973" formatCode="General">
                  <c:v>9.54855E-4</c:v>
                </c:pt>
                <c:pt idx="23974" formatCode="General">
                  <c:v>9.5487399999999998E-4</c:v>
                </c:pt>
                <c:pt idx="23975" formatCode="General">
                  <c:v>9.5489399999999997E-4</c:v>
                </c:pt>
                <c:pt idx="23976" formatCode="General">
                  <c:v>9.5492400000000001E-4</c:v>
                </c:pt>
                <c:pt idx="23977" formatCode="General">
                  <c:v>9.5495400000000005E-4</c:v>
                </c:pt>
                <c:pt idx="23978" formatCode="General">
                  <c:v>9.5498399999999998E-4</c:v>
                </c:pt>
                <c:pt idx="23979" formatCode="General">
                  <c:v>9.55013E-4</c:v>
                </c:pt>
                <c:pt idx="23980" formatCode="General">
                  <c:v>9.5504300000000004E-4</c:v>
                </c:pt>
                <c:pt idx="23981" formatCode="General">
                  <c:v>9.5507299999999997E-4</c:v>
                </c:pt>
                <c:pt idx="23982" formatCode="General">
                  <c:v>9.5510300000000001E-4</c:v>
                </c:pt>
                <c:pt idx="23983" formatCode="General">
                  <c:v>9.5513200000000003E-4</c:v>
                </c:pt>
                <c:pt idx="23984" formatCode="General">
                  <c:v>9.5516500000000001E-4</c:v>
                </c:pt>
                <c:pt idx="23985" formatCode="General">
                  <c:v>9.5519699999999997E-4</c:v>
                </c:pt>
                <c:pt idx="23986" formatCode="General">
                  <c:v>9.5522999999999995E-4</c:v>
                </c:pt>
                <c:pt idx="23987" formatCode="General">
                  <c:v>9.5526200000000002E-4</c:v>
                </c:pt>
                <c:pt idx="23988" formatCode="General">
                  <c:v>9.5529499999999999E-4</c:v>
                </c:pt>
                <c:pt idx="23989" formatCode="General">
                  <c:v>9.5532699999999996E-4</c:v>
                </c:pt>
                <c:pt idx="23990" formatCode="General">
                  <c:v>9.5536000000000004E-4</c:v>
                </c:pt>
                <c:pt idx="23991" formatCode="General">
                  <c:v>9.5540399999999998E-4</c:v>
                </c:pt>
                <c:pt idx="23992" formatCode="General">
                  <c:v>9.5545000000000005E-4</c:v>
                </c:pt>
                <c:pt idx="23993" formatCode="General">
                  <c:v>9.5550699999999997E-4</c:v>
                </c:pt>
                <c:pt idx="23994" formatCode="General">
                  <c:v>9.5559300000000002E-4</c:v>
                </c:pt>
                <c:pt idx="23995" formatCode="General">
                  <c:v>9.5573000000000001E-4</c:v>
                </c:pt>
                <c:pt idx="23996" formatCode="General">
                  <c:v>9.5580800000000005E-4</c:v>
                </c:pt>
                <c:pt idx="23997" formatCode="General">
                  <c:v>9.5586800000000002E-4</c:v>
                </c:pt>
                <c:pt idx="23998" formatCode="General">
                  <c:v>9.5592099999999998E-4</c:v>
                </c:pt>
                <c:pt idx="23999" formatCode="General">
                  <c:v>9.5595299999999995E-4</c:v>
                </c:pt>
                <c:pt idx="24000" formatCode="General">
                  <c:v>9.5600600000000002E-4</c:v>
                </c:pt>
                <c:pt idx="24001" formatCode="General">
                  <c:v>9.5604800000000003E-4</c:v>
                </c:pt>
                <c:pt idx="24002" formatCode="General">
                  <c:v>9.5609799999999995E-4</c:v>
                </c:pt>
                <c:pt idx="24003" formatCode="General">
                  <c:v>9.5614699999999996E-4</c:v>
                </c:pt>
                <c:pt idx="24004" formatCode="General">
                  <c:v>9.5619399999999995E-4</c:v>
                </c:pt>
                <c:pt idx="24005" formatCode="General">
                  <c:v>9.5620000000000004E-4</c:v>
                </c:pt>
                <c:pt idx="24006" formatCode="General">
                  <c:v>9.5624100000000004E-4</c:v>
                </c:pt>
                <c:pt idx="24007" formatCode="General">
                  <c:v>9.5628300000000005E-4</c:v>
                </c:pt>
                <c:pt idx="24008" formatCode="General">
                  <c:v>9.5632699999999998E-4</c:v>
                </c:pt>
                <c:pt idx="24009" formatCode="General">
                  <c:v>9.5636400000000002E-4</c:v>
                </c:pt>
                <c:pt idx="24010" formatCode="General">
                  <c:v>9.5640799999999995E-4</c:v>
                </c:pt>
                <c:pt idx="24011" formatCode="General">
                  <c:v>9.5646100000000003E-4</c:v>
                </c:pt>
                <c:pt idx="24012" formatCode="General">
                  <c:v>9.5651099999999995E-4</c:v>
                </c:pt>
                <c:pt idx="24013" formatCode="General">
                  <c:v>9.56569E-4</c:v>
                </c:pt>
                <c:pt idx="24014" formatCode="General">
                  <c:v>9.5663900000000001E-4</c:v>
                </c:pt>
                <c:pt idx="24015" formatCode="General">
                  <c:v>9.56748E-4</c:v>
                </c:pt>
                <c:pt idx="24016" formatCode="General">
                  <c:v>9.5685500000000005E-4</c:v>
                </c:pt>
                <c:pt idx="24017" formatCode="General">
                  <c:v>9.5691400000000001E-4</c:v>
                </c:pt>
                <c:pt idx="24018" formatCode="General">
                  <c:v>9.5695999999999997E-4</c:v>
                </c:pt>
                <c:pt idx="24019" formatCode="General">
                  <c:v>9.5700199999999998E-4</c:v>
                </c:pt>
                <c:pt idx="24020" formatCode="General">
                  <c:v>9.5704299999999998E-4</c:v>
                </c:pt>
                <c:pt idx="24021" formatCode="General">
                  <c:v>9.5708399999999997E-4</c:v>
                </c:pt>
                <c:pt idx="24022" formatCode="General">
                  <c:v>9.5712499999999997E-4</c:v>
                </c:pt>
                <c:pt idx="24023" formatCode="General">
                  <c:v>9.5716099999999999E-4</c:v>
                </c:pt>
                <c:pt idx="24024" formatCode="General">
                  <c:v>9.5719700000000002E-4</c:v>
                </c:pt>
                <c:pt idx="24025" formatCode="General">
                  <c:v>9.5722400000000001E-4</c:v>
                </c:pt>
                <c:pt idx="24026" formatCode="General">
                  <c:v>9.57251E-4</c:v>
                </c:pt>
                <c:pt idx="24027" formatCode="General">
                  <c:v>9.5727900000000001E-4</c:v>
                </c:pt>
                <c:pt idx="24028" formatCode="General">
                  <c:v>9.57306E-4</c:v>
                </c:pt>
                <c:pt idx="24029" formatCode="General">
                  <c:v>9.5733299999999999E-4</c:v>
                </c:pt>
                <c:pt idx="24030" formatCode="General">
                  <c:v>9.5735999999999998E-4</c:v>
                </c:pt>
                <c:pt idx="24031" formatCode="General">
                  <c:v>9.5738699999999997E-4</c:v>
                </c:pt>
                <c:pt idx="24032" formatCode="General">
                  <c:v>9.5741399999999996E-4</c:v>
                </c:pt>
                <c:pt idx="24033" formatCode="General">
                  <c:v>9.5744099999999996E-4</c:v>
                </c:pt>
                <c:pt idx="24034" formatCode="General">
                  <c:v>9.5746600000000002E-4</c:v>
                </c:pt>
                <c:pt idx="24035" formatCode="General">
                  <c:v>9.5749099999999998E-4</c:v>
                </c:pt>
                <c:pt idx="24036" formatCode="General">
                  <c:v>9.5751600000000005E-4</c:v>
                </c:pt>
                <c:pt idx="24037" formatCode="General">
                  <c:v>9.5754100000000001E-4</c:v>
                </c:pt>
                <c:pt idx="24038" formatCode="General">
                  <c:v>9.5756599999999997E-4</c:v>
                </c:pt>
                <c:pt idx="24039" formatCode="General">
                  <c:v>9.5759100000000004E-4</c:v>
                </c:pt>
                <c:pt idx="24040" formatCode="General">
                  <c:v>9.57616E-4</c:v>
                </c:pt>
                <c:pt idx="24041" formatCode="General">
                  <c:v>9.5764099999999996E-4</c:v>
                </c:pt>
                <c:pt idx="24042" formatCode="General">
                  <c:v>9.5766600000000003E-4</c:v>
                </c:pt>
                <c:pt idx="24043" formatCode="General">
                  <c:v>9.5769099999999999E-4</c:v>
                </c:pt>
                <c:pt idx="24044" formatCode="General">
                  <c:v>9.5771599999999995E-4</c:v>
                </c:pt>
                <c:pt idx="24045" formatCode="General">
                  <c:v>9.5774100000000002E-4</c:v>
                </c:pt>
                <c:pt idx="24046" formatCode="General">
                  <c:v>9.5776599999999998E-4</c:v>
                </c:pt>
                <c:pt idx="24047" formatCode="General">
                  <c:v>9.5779100000000005E-4</c:v>
                </c:pt>
                <c:pt idx="24048" formatCode="General">
                  <c:v>9.5781600000000001E-4</c:v>
                </c:pt>
                <c:pt idx="24049" formatCode="General">
                  <c:v>9.5784099999999997E-4</c:v>
                </c:pt>
                <c:pt idx="24050" formatCode="General">
                  <c:v>9.57864E-4</c:v>
                </c:pt>
                <c:pt idx="24051" formatCode="General">
                  <c:v>9.5788700000000004E-4</c:v>
                </c:pt>
                <c:pt idx="24052" formatCode="General">
                  <c:v>9.5791099999999998E-4</c:v>
                </c:pt>
                <c:pt idx="24053" formatCode="General">
                  <c:v>9.5793400000000002E-4</c:v>
                </c:pt>
                <c:pt idx="24054" formatCode="General">
                  <c:v>9.5796599999999998E-4</c:v>
                </c:pt>
                <c:pt idx="24055" formatCode="General">
                  <c:v>9.5799899999999996E-4</c:v>
                </c:pt>
                <c:pt idx="24056" formatCode="General">
                  <c:v>9.5803200000000005E-4</c:v>
                </c:pt>
                <c:pt idx="24057" formatCode="General">
                  <c:v>9.5806400000000001E-4</c:v>
                </c:pt>
                <c:pt idx="24058" formatCode="General">
                  <c:v>9.5809699999999999E-4</c:v>
                </c:pt>
                <c:pt idx="24059" formatCode="General">
                  <c:v>9.5812899999999995E-4</c:v>
                </c:pt>
                <c:pt idx="24060" formatCode="General">
                  <c:v>9.5815099999999997E-4</c:v>
                </c:pt>
                <c:pt idx="24061" formatCode="General">
                  <c:v>9.5819500000000001E-4</c:v>
                </c:pt>
                <c:pt idx="24062" formatCode="General">
                  <c:v>9.5823800000000004E-4</c:v>
                </c:pt>
                <c:pt idx="24063" formatCode="General">
                  <c:v>9.5829499999999996E-4</c:v>
                </c:pt>
                <c:pt idx="24064" formatCode="General">
                  <c:v>9.5836300000000005E-4</c:v>
                </c:pt>
                <c:pt idx="24065" formatCode="General">
                  <c:v>9.5856399999999997E-4</c:v>
                </c:pt>
                <c:pt idx="24066" formatCode="General">
                  <c:v>9.5862900000000001E-4</c:v>
                </c:pt>
                <c:pt idx="24067" formatCode="General">
                  <c:v>9.5869200000000003E-4</c:v>
                </c:pt>
                <c:pt idx="24068" formatCode="General">
                  <c:v>9.58745E-4</c:v>
                </c:pt>
                <c:pt idx="24069" formatCode="General">
                  <c:v>9.5880200000000003E-4</c:v>
                </c:pt>
                <c:pt idx="24070" formatCode="General">
                  <c:v>9.5884400000000004E-4</c:v>
                </c:pt>
                <c:pt idx="24071" formatCode="General">
                  <c:v>9.5889200000000003E-4</c:v>
                </c:pt>
                <c:pt idx="24072" formatCode="General">
                  <c:v>9.5894100000000005E-4</c:v>
                </c:pt>
                <c:pt idx="24073" formatCode="General">
                  <c:v>9.5898999999999995E-4</c:v>
                </c:pt>
                <c:pt idx="24074" formatCode="General">
                  <c:v>9.59E-4</c:v>
                </c:pt>
                <c:pt idx="24075" formatCode="General">
                  <c:v>9.59048E-4</c:v>
                </c:pt>
                <c:pt idx="24076" formatCode="General">
                  <c:v>9.5909299999999995E-4</c:v>
                </c:pt>
                <c:pt idx="24077" formatCode="General">
                  <c:v>9.5913900000000002E-4</c:v>
                </c:pt>
                <c:pt idx="24078" formatCode="General">
                  <c:v>9.5917699999999997E-4</c:v>
                </c:pt>
                <c:pt idx="24079" formatCode="General">
                  <c:v>9.5922900000000003E-4</c:v>
                </c:pt>
                <c:pt idx="24080" formatCode="General">
                  <c:v>9.5927800000000004E-4</c:v>
                </c:pt>
                <c:pt idx="24081" formatCode="General">
                  <c:v>9.5933399999999995E-4</c:v>
                </c:pt>
                <c:pt idx="24082" formatCode="General">
                  <c:v>9.5940299999999995E-4</c:v>
                </c:pt>
                <c:pt idx="24083" formatCode="General">
                  <c:v>9.5949299999999996E-4</c:v>
                </c:pt>
                <c:pt idx="24084" formatCode="General">
                  <c:v>9.5963199999999998E-4</c:v>
                </c:pt>
                <c:pt idx="24085" formatCode="General">
                  <c:v>9.5968900000000001E-4</c:v>
                </c:pt>
                <c:pt idx="24086" formatCode="General">
                  <c:v>9.5974700000000005E-4</c:v>
                </c:pt>
                <c:pt idx="24087" formatCode="General">
                  <c:v>9.5979099999999999E-4</c:v>
                </c:pt>
                <c:pt idx="24088" formatCode="General">
                  <c:v>9.5983400000000001E-4</c:v>
                </c:pt>
                <c:pt idx="24089" formatCode="General">
                  <c:v>9.5986900000000002E-4</c:v>
                </c:pt>
                <c:pt idx="24090" formatCode="General">
                  <c:v>9.5990400000000003E-4</c:v>
                </c:pt>
                <c:pt idx="24091" formatCode="General">
                  <c:v>9.5993900000000004E-4</c:v>
                </c:pt>
                <c:pt idx="24092" formatCode="General">
                  <c:v>9.5997300000000003E-4</c:v>
                </c:pt>
                <c:pt idx="24093" formatCode="General">
                  <c:v>9.6000800000000004E-4</c:v>
                </c:pt>
                <c:pt idx="24094" formatCode="General">
                  <c:v>9.6003400000000002E-4</c:v>
                </c:pt>
                <c:pt idx="24095" formatCode="General">
                  <c:v>9.6006300000000004E-4</c:v>
                </c:pt>
                <c:pt idx="24096" formatCode="General">
                  <c:v>9.6009199999999995E-4</c:v>
                </c:pt>
                <c:pt idx="24097" formatCode="General">
                  <c:v>9.6012099999999998E-4</c:v>
                </c:pt>
                <c:pt idx="24098" formatCode="General">
                  <c:v>9.6015E-4</c:v>
                </c:pt>
                <c:pt idx="24099" formatCode="General">
                  <c:v>9.6017100000000001E-4</c:v>
                </c:pt>
                <c:pt idx="24100" formatCode="General">
                  <c:v>9.6017800000000001E-4</c:v>
                </c:pt>
                <c:pt idx="24101" formatCode="General">
                  <c:v>9.6020000000000003E-4</c:v>
                </c:pt>
                <c:pt idx="24102" formatCode="General">
                  <c:v>9.6022200000000005E-4</c:v>
                </c:pt>
                <c:pt idx="24103" formatCode="General">
                  <c:v>9.6024299999999995E-4</c:v>
                </c:pt>
                <c:pt idx="24104" formatCode="General">
                  <c:v>9.6026499999999997E-4</c:v>
                </c:pt>
                <c:pt idx="24105" formatCode="General">
                  <c:v>9.6028699999999999E-4</c:v>
                </c:pt>
                <c:pt idx="24106" formatCode="General">
                  <c:v>9.6030799999999999E-4</c:v>
                </c:pt>
                <c:pt idx="24107" formatCode="General">
                  <c:v>9.6033000000000002E-4</c:v>
                </c:pt>
                <c:pt idx="24108" formatCode="General">
                  <c:v>9.6035200000000004E-4</c:v>
                </c:pt>
                <c:pt idx="24109" formatCode="General">
                  <c:v>9.6037300000000004E-4</c:v>
                </c:pt>
                <c:pt idx="24110" formatCode="General">
                  <c:v>9.6039499999999996E-4</c:v>
                </c:pt>
                <c:pt idx="24111" formatCode="General">
                  <c:v>9.6041599999999996E-4</c:v>
                </c:pt>
                <c:pt idx="24112" formatCode="General">
                  <c:v>9.6043799999999998E-4</c:v>
                </c:pt>
                <c:pt idx="24113" formatCode="General">
                  <c:v>9.6046E-4</c:v>
                </c:pt>
                <c:pt idx="24114" formatCode="General">
                  <c:v>9.6048100000000001E-4</c:v>
                </c:pt>
                <c:pt idx="24115" formatCode="General">
                  <c:v>9.60508E-4</c:v>
                </c:pt>
                <c:pt idx="24116" formatCode="General">
                  <c:v>9.6053499999999999E-4</c:v>
                </c:pt>
                <c:pt idx="24117" formatCode="General">
                  <c:v>9.6056199999999998E-4</c:v>
                </c:pt>
                <c:pt idx="24118" formatCode="General">
                  <c:v>9.6058899999999997E-4</c:v>
                </c:pt>
                <c:pt idx="24119" formatCode="General">
                  <c:v>9.6061599999999997E-4</c:v>
                </c:pt>
                <c:pt idx="24120" formatCode="General">
                  <c:v>9.6064299999999996E-4</c:v>
                </c:pt>
                <c:pt idx="24121" formatCode="General">
                  <c:v>9.6066900000000004E-4</c:v>
                </c:pt>
                <c:pt idx="24122" formatCode="General">
                  <c:v>9.6069600000000003E-4</c:v>
                </c:pt>
                <c:pt idx="24123" formatCode="General">
                  <c:v>9.6072300000000002E-4</c:v>
                </c:pt>
                <c:pt idx="24124" formatCode="General">
                  <c:v>9.6075000000000002E-4</c:v>
                </c:pt>
                <c:pt idx="24125" formatCode="General">
                  <c:v>9.6078199999999998E-4</c:v>
                </c:pt>
                <c:pt idx="24126" formatCode="General">
                  <c:v>9.60811E-4</c:v>
                </c:pt>
                <c:pt idx="24127" formatCode="General">
                  <c:v>9.6084000000000002E-4</c:v>
                </c:pt>
                <c:pt idx="24128" formatCode="General">
                  <c:v>9.6086800000000003E-4</c:v>
                </c:pt>
                <c:pt idx="24129" formatCode="General">
                  <c:v>9.6091099999999995E-4</c:v>
                </c:pt>
                <c:pt idx="24130" formatCode="General">
                  <c:v>9.6095399999999997E-4</c:v>
                </c:pt>
                <c:pt idx="24131" formatCode="General">
                  <c:v>9.60997E-4</c:v>
                </c:pt>
                <c:pt idx="24132" formatCode="General">
                  <c:v>9.6104299999999997E-4</c:v>
                </c:pt>
                <c:pt idx="24133" formatCode="General">
                  <c:v>9.6108900000000004E-4</c:v>
                </c:pt>
                <c:pt idx="24134" formatCode="General">
                  <c:v>9.6115800000000004E-4</c:v>
                </c:pt>
                <c:pt idx="24135" formatCode="General">
                  <c:v>9.6133299999999998E-4</c:v>
                </c:pt>
                <c:pt idx="24136" formatCode="General">
                  <c:v>9.6141E-4</c:v>
                </c:pt>
                <c:pt idx="24137" formatCode="General">
                  <c:v>9.6146999999999997E-4</c:v>
                </c:pt>
                <c:pt idx="24138" formatCode="General">
                  <c:v>9.6152300000000004E-4</c:v>
                </c:pt>
                <c:pt idx="24139" formatCode="General">
                  <c:v>9.6157899999999995E-4</c:v>
                </c:pt>
                <c:pt idx="24140" formatCode="General">
                  <c:v>9.6162299999999999E-4</c:v>
                </c:pt>
                <c:pt idx="24141" formatCode="General">
                  <c:v>9.6167400000000004E-4</c:v>
                </c:pt>
                <c:pt idx="24142" formatCode="General">
                  <c:v>9.6172E-4</c:v>
                </c:pt>
                <c:pt idx="24143" formatCode="General">
                  <c:v>9.61768E-4</c:v>
                </c:pt>
                <c:pt idx="24144" formatCode="General">
                  <c:v>9.6179999999999996E-4</c:v>
                </c:pt>
                <c:pt idx="24145" formatCode="General">
                  <c:v>9.6184999999999999E-4</c:v>
                </c:pt>
                <c:pt idx="24146" formatCode="General">
                  <c:v>9.61892E-4</c:v>
                </c:pt>
                <c:pt idx="24147" formatCode="General">
                  <c:v>9.6193799999999996E-4</c:v>
                </c:pt>
                <c:pt idx="24148" formatCode="General">
                  <c:v>9.6197399999999999E-4</c:v>
                </c:pt>
                <c:pt idx="24149" formatCode="General">
                  <c:v>9.6201999999999995E-4</c:v>
                </c:pt>
                <c:pt idx="24150" formatCode="General">
                  <c:v>9.6207499999999995E-4</c:v>
                </c:pt>
                <c:pt idx="24151" formatCode="General">
                  <c:v>9.6212700000000001E-4</c:v>
                </c:pt>
                <c:pt idx="24152" formatCode="General">
                  <c:v>9.6219000000000003E-4</c:v>
                </c:pt>
                <c:pt idx="24153" formatCode="General">
                  <c:v>9.62264E-4</c:v>
                </c:pt>
                <c:pt idx="24154" formatCode="General">
                  <c:v>9.6245399999999996E-4</c:v>
                </c:pt>
                <c:pt idx="24155" formatCode="General">
                  <c:v>9.6251300000000002E-4</c:v>
                </c:pt>
                <c:pt idx="24156" formatCode="General">
                  <c:v>9.6256300000000005E-4</c:v>
                </c:pt>
                <c:pt idx="24157" formatCode="General">
                  <c:v>9.6261299999999997E-4</c:v>
                </c:pt>
                <c:pt idx="24158" formatCode="General">
                  <c:v>9.6265100000000002E-4</c:v>
                </c:pt>
                <c:pt idx="24159" formatCode="General">
                  <c:v>9.6268899999999997E-4</c:v>
                </c:pt>
                <c:pt idx="24160" formatCode="General">
                  <c:v>9.6272100000000004E-4</c:v>
                </c:pt>
                <c:pt idx="24161" formatCode="General">
                  <c:v>9.62753E-4</c:v>
                </c:pt>
                <c:pt idx="24162" formatCode="General">
                  <c:v>9.6278499999999996E-4</c:v>
                </c:pt>
                <c:pt idx="24163" formatCode="General">
                  <c:v>9.6281800000000005E-4</c:v>
                </c:pt>
                <c:pt idx="24164" formatCode="General">
                  <c:v>9.6285000000000001E-4</c:v>
                </c:pt>
                <c:pt idx="24165" formatCode="General">
                  <c:v>9.6288199999999997E-4</c:v>
                </c:pt>
                <c:pt idx="24166" formatCode="General">
                  <c:v>9.6291400000000004E-4</c:v>
                </c:pt>
                <c:pt idx="24167" formatCode="General">
                  <c:v>9.62939E-4</c:v>
                </c:pt>
                <c:pt idx="24168" formatCode="General">
                  <c:v>9.6296800000000003E-4</c:v>
                </c:pt>
                <c:pt idx="24169" formatCode="General">
                  <c:v>9.6299000000000005E-4</c:v>
                </c:pt>
                <c:pt idx="24170" formatCode="General">
                  <c:v>9.6301100000000005E-4</c:v>
                </c:pt>
                <c:pt idx="24171" formatCode="General">
                  <c:v>9.6303299999999997E-4</c:v>
                </c:pt>
                <c:pt idx="24172" formatCode="General">
                  <c:v>9.6305399999999997E-4</c:v>
                </c:pt>
                <c:pt idx="24173" formatCode="General">
                  <c:v>9.6307599999999999E-4</c:v>
                </c:pt>
                <c:pt idx="24174" formatCode="General">
                  <c:v>9.63097E-4</c:v>
                </c:pt>
                <c:pt idx="24175" formatCode="General">
                  <c:v>9.6311900000000002E-4</c:v>
                </c:pt>
                <c:pt idx="24176" formatCode="General">
                  <c:v>9.6314000000000002E-4</c:v>
                </c:pt>
                <c:pt idx="24177" formatCode="General">
                  <c:v>9.6316200000000005E-4</c:v>
                </c:pt>
                <c:pt idx="24178" formatCode="General">
                  <c:v>9.6318300000000005E-4</c:v>
                </c:pt>
                <c:pt idx="24179" formatCode="General">
                  <c:v>9.6320499999999996E-4</c:v>
                </c:pt>
                <c:pt idx="24180" formatCode="General">
                  <c:v>9.6322599999999997E-4</c:v>
                </c:pt>
                <c:pt idx="24181" formatCode="General">
                  <c:v>9.6324799999999999E-4</c:v>
                </c:pt>
                <c:pt idx="24182" formatCode="General">
                  <c:v>9.63269E-4</c:v>
                </c:pt>
                <c:pt idx="24183" formatCode="General">
                  <c:v>9.6329100000000002E-4</c:v>
                </c:pt>
                <c:pt idx="24184" formatCode="General">
                  <c:v>9.6331800000000001E-4</c:v>
                </c:pt>
                <c:pt idx="24185" formatCode="General">
                  <c:v>9.6334399999999998E-4</c:v>
                </c:pt>
                <c:pt idx="24186" formatCode="General">
                  <c:v>9.6337099999999998E-4</c:v>
                </c:pt>
                <c:pt idx="24187" formatCode="General">
                  <c:v>9.6339799999999997E-4</c:v>
                </c:pt>
                <c:pt idx="24188" formatCode="General">
                  <c:v>9.6342499999999996E-4</c:v>
                </c:pt>
                <c:pt idx="24189" formatCode="General">
                  <c:v>9.6345199999999995E-4</c:v>
                </c:pt>
                <c:pt idx="24190" formatCode="General">
                  <c:v>9.6347900000000005E-4</c:v>
                </c:pt>
                <c:pt idx="24191" formatCode="General">
                  <c:v>9.6350600000000004E-4</c:v>
                </c:pt>
                <c:pt idx="24192" formatCode="General">
                  <c:v>9.6353300000000003E-4</c:v>
                </c:pt>
                <c:pt idx="24193" formatCode="General">
                  <c:v>9.6355900000000001E-4</c:v>
                </c:pt>
                <c:pt idx="24194" formatCode="General">
                  <c:v>9.63586E-4</c:v>
                </c:pt>
                <c:pt idx="24195" formatCode="General">
                  <c:v>9.6361299999999999E-4</c:v>
                </c:pt>
                <c:pt idx="24196" formatCode="General">
                  <c:v>9.6363999999999998E-4</c:v>
                </c:pt>
                <c:pt idx="24197" formatCode="General">
                  <c:v>9.6366699999999997E-4</c:v>
                </c:pt>
                <c:pt idx="24198" formatCode="General">
                  <c:v>9.6369399999999997E-4</c:v>
                </c:pt>
                <c:pt idx="24199" formatCode="General">
                  <c:v>9.6372099999999996E-4</c:v>
                </c:pt>
                <c:pt idx="24200" formatCode="General">
                  <c:v>9.6375699999999998E-4</c:v>
                </c:pt>
                <c:pt idx="24201" formatCode="General">
                  <c:v>9.6379199999999999E-4</c:v>
                </c:pt>
                <c:pt idx="24202" formatCode="General">
                  <c:v>9.6382800000000002E-4</c:v>
                </c:pt>
                <c:pt idx="24203" formatCode="General">
                  <c:v>9.6386400000000004E-4</c:v>
                </c:pt>
                <c:pt idx="24204" formatCode="General">
                  <c:v>9.6390600000000005E-4</c:v>
                </c:pt>
                <c:pt idx="24205" formatCode="General">
                  <c:v>9.6394799999999995E-4</c:v>
                </c:pt>
                <c:pt idx="24206" formatCode="General">
                  <c:v>9.6398600000000001E-4</c:v>
                </c:pt>
                <c:pt idx="24207" formatCode="General">
                  <c:v>9.6401699999999996E-4</c:v>
                </c:pt>
                <c:pt idx="24208" formatCode="General">
                  <c:v>9.6405899999999997E-4</c:v>
                </c:pt>
                <c:pt idx="24209" formatCode="General">
                  <c:v>9.6408699999999997E-4</c:v>
                </c:pt>
                <c:pt idx="24210" formatCode="General">
                  <c:v>9.6411999999999995E-4</c:v>
                </c:pt>
                <c:pt idx="24211" formatCode="General">
                  <c:v>9.6415300000000004E-4</c:v>
                </c:pt>
                <c:pt idx="24212" formatCode="General">
                  <c:v>9.6418700000000003E-4</c:v>
                </c:pt>
                <c:pt idx="24213" formatCode="General">
                  <c:v>9.6422000000000001E-4</c:v>
                </c:pt>
                <c:pt idx="24214" formatCode="General">
                  <c:v>9.6425299999999999E-4</c:v>
                </c:pt>
                <c:pt idx="24215" formatCode="General">
                  <c:v>9.6428599999999996E-4</c:v>
                </c:pt>
                <c:pt idx="24216" formatCode="General">
                  <c:v>9.6431100000000003E-4</c:v>
                </c:pt>
                <c:pt idx="24217" formatCode="General">
                  <c:v>9.6433599999999999E-4</c:v>
                </c:pt>
                <c:pt idx="24218" formatCode="General">
                  <c:v>9.6436099999999995E-4</c:v>
                </c:pt>
                <c:pt idx="24219" formatCode="General">
                  <c:v>9.6438600000000002E-4</c:v>
                </c:pt>
                <c:pt idx="24220" formatCode="General">
                  <c:v>9.6441099999999998E-4</c:v>
                </c:pt>
                <c:pt idx="24221" formatCode="General">
                  <c:v>9.6443600000000005E-4</c:v>
                </c:pt>
                <c:pt idx="24222" formatCode="General">
                  <c:v>9.6445999999999999E-4</c:v>
                </c:pt>
                <c:pt idx="24223" formatCode="General">
                  <c:v>9.6448499999999995E-4</c:v>
                </c:pt>
                <c:pt idx="24224" formatCode="General">
                  <c:v>9.6451000000000002E-4</c:v>
                </c:pt>
                <c:pt idx="24225" formatCode="General">
                  <c:v>9.6453499999999998E-4</c:v>
                </c:pt>
                <c:pt idx="24226" formatCode="General">
                  <c:v>9.6456000000000005E-4</c:v>
                </c:pt>
                <c:pt idx="24227" formatCode="General">
                  <c:v>9.6458500000000001E-4</c:v>
                </c:pt>
                <c:pt idx="24228" formatCode="General">
                  <c:v>9.6460999999999997E-4</c:v>
                </c:pt>
                <c:pt idx="24229" formatCode="General">
                  <c:v>9.6462999999999996E-4</c:v>
                </c:pt>
                <c:pt idx="24230" formatCode="General">
                  <c:v>9.6465299999999999E-4</c:v>
                </c:pt>
                <c:pt idx="24231" formatCode="General">
                  <c:v>9.6467600000000003E-4</c:v>
                </c:pt>
                <c:pt idx="24232" formatCode="General">
                  <c:v>9.6469999999999998E-4</c:v>
                </c:pt>
                <c:pt idx="24233" formatCode="General">
                  <c:v>9.6472300000000001E-4</c:v>
                </c:pt>
                <c:pt idx="24234" formatCode="General">
                  <c:v>9.6474600000000005E-4</c:v>
                </c:pt>
                <c:pt idx="24235" formatCode="General">
                  <c:v>9.6476899999999998E-4</c:v>
                </c:pt>
                <c:pt idx="24236" formatCode="General">
                  <c:v>9.6479300000000003E-4</c:v>
                </c:pt>
                <c:pt idx="24237" formatCode="General">
                  <c:v>9.6481599999999996E-4</c:v>
                </c:pt>
                <c:pt idx="24238" formatCode="General">
                  <c:v>9.64839E-4</c:v>
                </c:pt>
                <c:pt idx="24239" formatCode="General">
                  <c:v>9.6486200000000003E-4</c:v>
                </c:pt>
                <c:pt idx="24240" formatCode="General">
                  <c:v>9.6488599999999998E-4</c:v>
                </c:pt>
                <c:pt idx="24241" formatCode="General">
                  <c:v>9.6490900000000001E-4</c:v>
                </c:pt>
                <c:pt idx="24242" formatCode="General">
                  <c:v>9.6494400000000002E-4</c:v>
                </c:pt>
                <c:pt idx="24243" formatCode="General">
                  <c:v>9.6497900000000003E-4</c:v>
                </c:pt>
                <c:pt idx="24244" formatCode="General">
                  <c:v>9.6500500000000001E-4</c:v>
                </c:pt>
                <c:pt idx="24245" formatCode="General">
                  <c:v>9.6503500000000005E-4</c:v>
                </c:pt>
                <c:pt idx="24246" formatCode="General">
                  <c:v>9.6506499999999998E-4</c:v>
                </c:pt>
                <c:pt idx="24247" formatCode="General">
                  <c:v>9.6509500000000002E-4</c:v>
                </c:pt>
                <c:pt idx="24248" formatCode="General">
                  <c:v>9.6513999999999996E-4</c:v>
                </c:pt>
                <c:pt idx="24249" formatCode="General">
                  <c:v>9.6518500000000002E-4</c:v>
                </c:pt>
                <c:pt idx="24250" formatCode="General">
                  <c:v>9.6522899999999996E-4</c:v>
                </c:pt>
                <c:pt idx="24251" formatCode="General">
                  <c:v>9.65273E-4</c:v>
                </c:pt>
                <c:pt idx="24252" formatCode="General">
                  <c:v>9.6533899999999995E-4</c:v>
                </c:pt>
                <c:pt idx="24253" formatCode="General">
                  <c:v>9.6553199999999996E-4</c:v>
                </c:pt>
                <c:pt idx="24254" formatCode="General">
                  <c:v>9.6560400000000001E-4</c:v>
                </c:pt>
                <c:pt idx="24255" formatCode="General">
                  <c:v>9.6566499999999999E-4</c:v>
                </c:pt>
                <c:pt idx="24256" formatCode="General">
                  <c:v>9.6571799999999996E-4</c:v>
                </c:pt>
                <c:pt idx="24257" formatCode="General">
                  <c:v>9.6576400000000003E-4</c:v>
                </c:pt>
                <c:pt idx="24258" formatCode="General">
                  <c:v>9.6581300000000004E-4</c:v>
                </c:pt>
                <c:pt idx="24259" formatCode="General">
                  <c:v>9.6586800000000004E-4</c:v>
                </c:pt>
                <c:pt idx="24260" formatCode="General">
                  <c:v>9.6591500000000002E-4</c:v>
                </c:pt>
                <c:pt idx="24261" formatCode="General">
                  <c:v>9.6595999999999997E-4</c:v>
                </c:pt>
                <c:pt idx="24262" formatCode="General">
                  <c:v>9.6599999999999995E-4</c:v>
                </c:pt>
                <c:pt idx="24263" formatCode="General">
                  <c:v>9.66051E-4</c:v>
                </c:pt>
                <c:pt idx="24264" formatCode="General">
                  <c:v>9.6610200000000004E-4</c:v>
                </c:pt>
                <c:pt idx="24265" formatCode="General">
                  <c:v>9.6615100000000005E-4</c:v>
                </c:pt>
                <c:pt idx="24266" formatCode="General">
                  <c:v>9.6619100000000003E-4</c:v>
                </c:pt>
                <c:pt idx="24267" formatCode="General">
                  <c:v>9.6624000000000005E-4</c:v>
                </c:pt>
                <c:pt idx="24268" formatCode="General">
                  <c:v>9.6628600000000001E-4</c:v>
                </c:pt>
                <c:pt idx="24269" formatCode="General">
                  <c:v>9.6633999999999999E-4</c:v>
                </c:pt>
                <c:pt idx="24270" formatCode="General">
                  <c:v>9.6641200000000004E-4</c:v>
                </c:pt>
                <c:pt idx="24271" formatCode="General">
                  <c:v>9.6649400000000003E-4</c:v>
                </c:pt>
                <c:pt idx="24272" formatCode="General">
                  <c:v>9.6662400000000002E-4</c:v>
                </c:pt>
                <c:pt idx="24273" formatCode="General">
                  <c:v>9.6669599999999996E-4</c:v>
                </c:pt>
                <c:pt idx="24274" formatCode="General">
                  <c:v>9.6674399999999996E-4</c:v>
                </c:pt>
                <c:pt idx="24275" formatCode="General">
                  <c:v>9.6679399999999999E-4</c:v>
                </c:pt>
                <c:pt idx="24276" formatCode="General">
                  <c:v>9.6682699999999996E-4</c:v>
                </c:pt>
                <c:pt idx="24277" formatCode="General">
                  <c:v>9.6686000000000005E-4</c:v>
                </c:pt>
                <c:pt idx="24278" formatCode="General">
                  <c:v>9.6689400000000004E-4</c:v>
                </c:pt>
                <c:pt idx="24279" formatCode="General">
                  <c:v>9.6692700000000002E-4</c:v>
                </c:pt>
                <c:pt idx="24280" formatCode="General">
                  <c:v>9.6696E-4</c:v>
                </c:pt>
                <c:pt idx="24281" formatCode="General">
                  <c:v>9.6699299999999998E-4</c:v>
                </c:pt>
                <c:pt idx="24282" formatCode="General">
                  <c:v>9.6702500000000005E-4</c:v>
                </c:pt>
                <c:pt idx="24283" formatCode="General">
                  <c:v>9.6705599999999999E-4</c:v>
                </c:pt>
                <c:pt idx="24284" formatCode="General">
                  <c:v>9.6708700000000005E-4</c:v>
                </c:pt>
                <c:pt idx="24285" formatCode="General">
                  <c:v>9.6710999999999997E-4</c:v>
                </c:pt>
                <c:pt idx="24286" formatCode="General">
                  <c:v>9.6713300000000001E-4</c:v>
                </c:pt>
                <c:pt idx="24287" formatCode="General">
                  <c:v>9.6715600000000005E-4</c:v>
                </c:pt>
                <c:pt idx="24288" formatCode="General">
                  <c:v>9.6717999999999999E-4</c:v>
                </c:pt>
                <c:pt idx="24289" formatCode="General">
                  <c:v>9.6720300000000003E-4</c:v>
                </c:pt>
                <c:pt idx="24290" formatCode="General">
                  <c:v>9.6722599999999996E-4</c:v>
                </c:pt>
                <c:pt idx="24291" formatCode="General">
                  <c:v>9.67249E-4</c:v>
                </c:pt>
                <c:pt idx="24292" formatCode="General">
                  <c:v>9.6725700000000001E-4</c:v>
                </c:pt>
                <c:pt idx="24293" formatCode="General">
                  <c:v>9.6728500000000002E-4</c:v>
                </c:pt>
                <c:pt idx="24294" formatCode="General">
                  <c:v>9.6731200000000001E-4</c:v>
                </c:pt>
                <c:pt idx="24295" formatCode="General">
                  <c:v>9.6734000000000002E-4</c:v>
                </c:pt>
                <c:pt idx="24296" formatCode="General">
                  <c:v>9.6736800000000003E-4</c:v>
                </c:pt>
                <c:pt idx="24297" formatCode="General">
                  <c:v>9.6739600000000003E-4</c:v>
                </c:pt>
                <c:pt idx="24298" formatCode="General">
                  <c:v>9.6742400000000004E-4</c:v>
                </c:pt>
                <c:pt idx="24299" formatCode="General">
                  <c:v>9.6745200000000005E-4</c:v>
                </c:pt>
                <c:pt idx="24300" formatCode="General">
                  <c:v>9.6747900000000004E-4</c:v>
                </c:pt>
                <c:pt idx="24301" formatCode="General">
                  <c:v>9.6750700000000005E-4</c:v>
                </c:pt>
                <c:pt idx="24302" formatCode="General">
                  <c:v>9.6753500000000005E-4</c:v>
                </c:pt>
                <c:pt idx="24303" formatCode="General">
                  <c:v>9.6756999999999995E-4</c:v>
                </c:pt>
                <c:pt idx="24304" formatCode="General">
                  <c:v>9.6760300000000004E-4</c:v>
                </c:pt>
                <c:pt idx="24305" formatCode="General">
                  <c:v>9.6763600000000002E-4</c:v>
                </c:pt>
                <c:pt idx="24306" formatCode="General">
                  <c:v>9.6766899999999999E-4</c:v>
                </c:pt>
                <c:pt idx="24307" formatCode="General">
                  <c:v>9.6770199999999997E-4</c:v>
                </c:pt>
                <c:pt idx="24308" formatCode="General">
                  <c:v>9.6775099999999998E-4</c:v>
                </c:pt>
                <c:pt idx="24309" formatCode="General">
                  <c:v>9.678E-4</c:v>
                </c:pt>
                <c:pt idx="24310" formatCode="General">
                  <c:v>9.6785899999999995E-4</c:v>
                </c:pt>
                <c:pt idx="24311" formatCode="General">
                  <c:v>9.6803700000000004E-4</c:v>
                </c:pt>
                <c:pt idx="24312" formatCode="General">
                  <c:v>9.6811100000000001E-4</c:v>
                </c:pt>
                <c:pt idx="24313" formatCode="General">
                  <c:v>9.6817400000000003E-4</c:v>
                </c:pt>
                <c:pt idx="24314" formatCode="General">
                  <c:v>9.6822499999999997E-4</c:v>
                </c:pt>
                <c:pt idx="24315" formatCode="General">
                  <c:v>9.6826799999999999E-4</c:v>
                </c:pt>
                <c:pt idx="24316" formatCode="General">
                  <c:v>9.6831499999999997E-4</c:v>
                </c:pt>
                <c:pt idx="24317" formatCode="General">
                  <c:v>9.6835499999999995E-4</c:v>
                </c:pt>
                <c:pt idx="24318" formatCode="General">
                  <c:v>9.6840299999999995E-4</c:v>
                </c:pt>
                <c:pt idx="24319" formatCode="General">
                  <c:v>9.6845000000000004E-4</c:v>
                </c:pt>
                <c:pt idx="24320" formatCode="General">
                  <c:v>9.6849999999999996E-4</c:v>
                </c:pt>
                <c:pt idx="24321" formatCode="General">
                  <c:v>9.6854600000000003E-4</c:v>
                </c:pt>
                <c:pt idx="24322" formatCode="General">
                  <c:v>9.6859699999999997E-4</c:v>
                </c:pt>
                <c:pt idx="24323" formatCode="General">
                  <c:v>9.6864300000000004E-4</c:v>
                </c:pt>
                <c:pt idx="24324" formatCode="General">
                  <c:v>9.6868099999999999E-4</c:v>
                </c:pt>
                <c:pt idx="24325" formatCode="General">
                  <c:v>9.6872699999999996E-4</c:v>
                </c:pt>
                <c:pt idx="24326" formatCode="General">
                  <c:v>9.6878399999999999E-4</c:v>
                </c:pt>
                <c:pt idx="24327" formatCode="General">
                  <c:v>9.6883600000000005E-4</c:v>
                </c:pt>
                <c:pt idx="24328" formatCode="General">
                  <c:v>9.6889999999999997E-4</c:v>
                </c:pt>
                <c:pt idx="24329" formatCode="General">
                  <c:v>9.6897800000000001E-4</c:v>
                </c:pt>
                <c:pt idx="24330" formatCode="General">
                  <c:v>9.6914699999999996E-4</c:v>
                </c:pt>
                <c:pt idx="24331" formatCode="General">
                  <c:v>9.6921500000000005E-4</c:v>
                </c:pt>
                <c:pt idx="24332" formatCode="General">
                  <c:v>9.6926200000000003E-4</c:v>
                </c:pt>
                <c:pt idx="24333" formatCode="General">
                  <c:v>9.6931000000000003E-4</c:v>
                </c:pt>
                <c:pt idx="24334" formatCode="General">
                  <c:v>9.6935700000000001E-4</c:v>
                </c:pt>
                <c:pt idx="24335" formatCode="General">
                  <c:v>9.6938799999999996E-4</c:v>
                </c:pt>
                <c:pt idx="24336" formatCode="General">
                  <c:v>9.69432E-4</c:v>
                </c:pt>
                <c:pt idx="24337" formatCode="General">
                  <c:v>9.6946900000000004E-4</c:v>
                </c:pt>
                <c:pt idx="24338" formatCode="General">
                  <c:v>9.6950599999999997E-4</c:v>
                </c:pt>
                <c:pt idx="24339" formatCode="General">
                  <c:v>9.6954300000000001E-4</c:v>
                </c:pt>
                <c:pt idx="24340" formatCode="General">
                  <c:v>9.6956799999999997E-4</c:v>
                </c:pt>
                <c:pt idx="24341" formatCode="General">
                  <c:v>9.6959300000000004E-4</c:v>
                </c:pt>
                <c:pt idx="24342" formatCode="General">
                  <c:v>9.6961699999999998E-4</c:v>
                </c:pt>
                <c:pt idx="24343" formatCode="General">
                  <c:v>9.6964200000000005E-4</c:v>
                </c:pt>
                <c:pt idx="24344" formatCode="General">
                  <c:v>9.69666E-4</c:v>
                </c:pt>
                <c:pt idx="24345" formatCode="General">
                  <c:v>9.6969099999999996E-4</c:v>
                </c:pt>
                <c:pt idx="24346" formatCode="General">
                  <c:v>9.6971600000000002E-4</c:v>
                </c:pt>
                <c:pt idx="24347" formatCode="General">
                  <c:v>9.6973999999999997E-4</c:v>
                </c:pt>
                <c:pt idx="24348" formatCode="General">
                  <c:v>9.6976500000000004E-4</c:v>
                </c:pt>
                <c:pt idx="24349" formatCode="General">
                  <c:v>9.6979E-4</c:v>
                </c:pt>
                <c:pt idx="24350" formatCode="General">
                  <c:v>9.6981400000000005E-4</c:v>
                </c:pt>
                <c:pt idx="24351" formatCode="General">
                  <c:v>9.6984299999999996E-4</c:v>
                </c:pt>
                <c:pt idx="24352" formatCode="General">
                  <c:v>9.6987199999999999E-4</c:v>
                </c:pt>
                <c:pt idx="24353" formatCode="General">
                  <c:v>9.6990100000000001E-4</c:v>
                </c:pt>
                <c:pt idx="24354" formatCode="General">
                  <c:v>9.6993000000000003E-4</c:v>
                </c:pt>
                <c:pt idx="24355" formatCode="General">
                  <c:v>9.6995899999999995E-4</c:v>
                </c:pt>
                <c:pt idx="24356" formatCode="General">
                  <c:v>9.6998799999999997E-4</c:v>
                </c:pt>
                <c:pt idx="24357" formatCode="General">
                  <c:v>9.7001699999999999E-4</c:v>
                </c:pt>
                <c:pt idx="24358" formatCode="General">
                  <c:v>9.7004600000000002E-4</c:v>
                </c:pt>
                <c:pt idx="24359" formatCode="General">
                  <c:v>9.7007500000000004E-4</c:v>
                </c:pt>
                <c:pt idx="24360" formatCode="General">
                  <c:v>9.7010499999999997E-4</c:v>
                </c:pt>
                <c:pt idx="24361" formatCode="General">
                  <c:v>9.7013399999999999E-4</c:v>
                </c:pt>
                <c:pt idx="24362" formatCode="General">
                  <c:v>9.7016300000000001E-4</c:v>
                </c:pt>
                <c:pt idx="24363" formatCode="General">
                  <c:v>9.7019300000000005E-4</c:v>
                </c:pt>
                <c:pt idx="24364" formatCode="General">
                  <c:v>9.7022199999999997E-4</c:v>
                </c:pt>
                <c:pt idx="24365" formatCode="General">
                  <c:v>9.7025099999999999E-4</c:v>
                </c:pt>
                <c:pt idx="24366" formatCode="General">
                  <c:v>9.7028100000000003E-4</c:v>
                </c:pt>
                <c:pt idx="24367" formatCode="General">
                  <c:v>9.7031000000000005E-4</c:v>
                </c:pt>
                <c:pt idx="24368" formatCode="General">
                  <c:v>9.7033899999999997E-4</c:v>
                </c:pt>
                <c:pt idx="24369" formatCode="General">
                  <c:v>9.7036900000000001E-4</c:v>
                </c:pt>
                <c:pt idx="24370" formatCode="General">
                  <c:v>9.7041300000000005E-4</c:v>
                </c:pt>
                <c:pt idx="24371" formatCode="General">
                  <c:v>9.7045699999999998E-4</c:v>
                </c:pt>
                <c:pt idx="24372" formatCode="General">
                  <c:v>9.7050100000000002E-4</c:v>
                </c:pt>
                <c:pt idx="24373" formatCode="General">
                  <c:v>9.7054300000000004E-4</c:v>
                </c:pt>
                <c:pt idx="24374" formatCode="General">
                  <c:v>9.7058300000000001E-4</c:v>
                </c:pt>
                <c:pt idx="24375" formatCode="General">
                  <c:v>9.7062400000000001E-4</c:v>
                </c:pt>
                <c:pt idx="24376" formatCode="General">
                  <c:v>9.70651E-4</c:v>
                </c:pt>
                <c:pt idx="24377" formatCode="General">
                  <c:v>9.7067799999999999E-4</c:v>
                </c:pt>
                <c:pt idx="24378" formatCode="General">
                  <c:v>9.7070499999999998E-4</c:v>
                </c:pt>
                <c:pt idx="24379" formatCode="General">
                  <c:v>9.7073299999999999E-4</c:v>
                </c:pt>
                <c:pt idx="24380" formatCode="General">
                  <c:v>9.7075999999999998E-4</c:v>
                </c:pt>
                <c:pt idx="24381" formatCode="General">
                  <c:v>9.7078699999999997E-4</c:v>
                </c:pt>
                <c:pt idx="24382" formatCode="General">
                  <c:v>9.7081399999999997E-4</c:v>
                </c:pt>
                <c:pt idx="24383" formatCode="General">
                  <c:v>9.7084099999999996E-4</c:v>
                </c:pt>
                <c:pt idx="24384" formatCode="General">
                  <c:v>9.7086799999999995E-4</c:v>
                </c:pt>
                <c:pt idx="24385" formatCode="General">
                  <c:v>9.7089500000000005E-4</c:v>
                </c:pt>
                <c:pt idx="24386" formatCode="General">
                  <c:v>9.7092299999999995E-4</c:v>
                </c:pt>
                <c:pt idx="24387" formatCode="General">
                  <c:v>9.7095000000000005E-4</c:v>
                </c:pt>
                <c:pt idx="24388" formatCode="General">
                  <c:v>9.7097399999999999E-4</c:v>
                </c:pt>
                <c:pt idx="24389" formatCode="General">
                  <c:v>9.7099899999999995E-4</c:v>
                </c:pt>
                <c:pt idx="24390" formatCode="General">
                  <c:v>9.71023E-4</c:v>
                </c:pt>
                <c:pt idx="24391" formatCode="General">
                  <c:v>9.7104699999999995E-4</c:v>
                </c:pt>
                <c:pt idx="24392" formatCode="General">
                  <c:v>9.7107200000000002E-4</c:v>
                </c:pt>
                <c:pt idx="24393" formatCode="General">
                  <c:v>9.7109599999999996E-4</c:v>
                </c:pt>
                <c:pt idx="24394" formatCode="General">
                  <c:v>9.7112100000000003E-4</c:v>
                </c:pt>
                <c:pt idx="24395" formatCode="General">
                  <c:v>9.7114499999999997E-4</c:v>
                </c:pt>
                <c:pt idx="24396" formatCode="General">
                  <c:v>9.7117000000000004E-4</c:v>
                </c:pt>
                <c:pt idx="24397" formatCode="General">
                  <c:v>9.7119399999999999E-4</c:v>
                </c:pt>
                <c:pt idx="24398" formatCode="General">
                  <c:v>9.7121800000000004E-4</c:v>
                </c:pt>
                <c:pt idx="24399" formatCode="General">
                  <c:v>9.71243E-4</c:v>
                </c:pt>
                <c:pt idx="24400" formatCode="General">
                  <c:v>9.7126700000000005E-4</c:v>
                </c:pt>
                <c:pt idx="24401" formatCode="General">
                  <c:v>9.7129200000000001E-4</c:v>
                </c:pt>
                <c:pt idx="24402" formatCode="General">
                  <c:v>9.7131599999999995E-4</c:v>
                </c:pt>
                <c:pt idx="24403" formatCode="General">
                  <c:v>9.7134100000000002E-4</c:v>
                </c:pt>
                <c:pt idx="24404" formatCode="General">
                  <c:v>9.71367E-4</c:v>
                </c:pt>
                <c:pt idx="24405" formatCode="General">
                  <c:v>9.7139399999999999E-4</c:v>
                </c:pt>
                <c:pt idx="24406" formatCode="General">
                  <c:v>9.7142099999999998E-4</c:v>
                </c:pt>
                <c:pt idx="24407" formatCode="General">
                  <c:v>9.7144799999999997E-4</c:v>
                </c:pt>
                <c:pt idx="24408" formatCode="General">
                  <c:v>9.7147499999999996E-4</c:v>
                </c:pt>
                <c:pt idx="24409" formatCode="General">
                  <c:v>9.7150199999999996E-4</c:v>
                </c:pt>
                <c:pt idx="24410" formatCode="General">
                  <c:v>9.7152899999999995E-4</c:v>
                </c:pt>
                <c:pt idx="24411" formatCode="General">
                  <c:v>9.7156399999999996E-4</c:v>
                </c:pt>
                <c:pt idx="24412" formatCode="General">
                  <c:v>9.7159099999999995E-4</c:v>
                </c:pt>
                <c:pt idx="24413" formatCode="General">
                  <c:v>9.7162699999999997E-4</c:v>
                </c:pt>
                <c:pt idx="24414" formatCode="General">
                  <c:v>9.71663E-4</c:v>
                </c:pt>
                <c:pt idx="24415" formatCode="General">
                  <c:v>9.7169900000000002E-4</c:v>
                </c:pt>
                <c:pt idx="24416" formatCode="General">
                  <c:v>9.7173500000000005E-4</c:v>
                </c:pt>
                <c:pt idx="24417" formatCode="General">
                  <c:v>9.7178200000000003E-4</c:v>
                </c:pt>
                <c:pt idx="24418" formatCode="General">
                  <c:v>9.7183800000000004E-4</c:v>
                </c:pt>
                <c:pt idx="24419" formatCode="General">
                  <c:v>9.7189599999999998E-4</c:v>
                </c:pt>
                <c:pt idx="24420" formatCode="General">
                  <c:v>9.7199000000000005E-4</c:v>
                </c:pt>
                <c:pt idx="24421" formatCode="General">
                  <c:v>9.7212199999999996E-4</c:v>
                </c:pt>
                <c:pt idx="24422" formatCode="General">
                  <c:v>9.722E-4</c:v>
                </c:pt>
                <c:pt idx="24423" formatCode="General">
                  <c:v>9.7225499999999999E-4</c:v>
                </c:pt>
                <c:pt idx="24424" formatCode="General">
                  <c:v>9.7230799999999996E-4</c:v>
                </c:pt>
                <c:pt idx="24425" formatCode="General">
                  <c:v>9.7234299999999997E-4</c:v>
                </c:pt>
                <c:pt idx="24426" formatCode="General">
                  <c:v>9.7239799999999997E-4</c:v>
                </c:pt>
                <c:pt idx="24427" formatCode="General">
                  <c:v>9.7244400000000004E-4</c:v>
                </c:pt>
                <c:pt idx="24428" formatCode="General">
                  <c:v>9.7249599999999999E-4</c:v>
                </c:pt>
                <c:pt idx="24429" formatCode="General">
                  <c:v>9.7253200000000002E-4</c:v>
                </c:pt>
                <c:pt idx="24430" formatCode="General">
                  <c:v>9.7256999999999997E-4</c:v>
                </c:pt>
                <c:pt idx="24431" formatCode="General">
                  <c:v>9.7260000000000001E-4</c:v>
                </c:pt>
                <c:pt idx="24432" formatCode="General">
                  <c:v>9.7263000000000004E-4</c:v>
                </c:pt>
                <c:pt idx="24433" formatCode="General">
                  <c:v>9.7267600000000001E-4</c:v>
                </c:pt>
                <c:pt idx="24434" formatCode="General">
                  <c:v>9.7271800000000002E-4</c:v>
                </c:pt>
                <c:pt idx="24435" formatCode="General">
                  <c:v>9.7276000000000003E-4</c:v>
                </c:pt>
                <c:pt idx="24436" formatCode="General">
                  <c:v>9.7280800000000003E-4</c:v>
                </c:pt>
                <c:pt idx="24437" formatCode="General">
                  <c:v>9.7286400000000004E-4</c:v>
                </c:pt>
                <c:pt idx="24438" formatCode="General">
                  <c:v>9.7291599999999999E-4</c:v>
                </c:pt>
                <c:pt idx="24439" formatCode="General">
                  <c:v>9.7297499999999995E-4</c:v>
                </c:pt>
                <c:pt idx="24440" formatCode="General">
                  <c:v>9.7304300000000004E-4</c:v>
                </c:pt>
                <c:pt idx="24441" formatCode="General">
                  <c:v>9.7313800000000002E-4</c:v>
                </c:pt>
                <c:pt idx="24442" formatCode="General">
                  <c:v>9.7325999999999999E-4</c:v>
                </c:pt>
                <c:pt idx="24443" formatCode="General">
                  <c:v>9.7331900000000005E-4</c:v>
                </c:pt>
                <c:pt idx="24444" formatCode="General">
                  <c:v>9.7337699999999999E-4</c:v>
                </c:pt>
                <c:pt idx="24445" formatCode="General">
                  <c:v>9.7343099999999997E-4</c:v>
                </c:pt>
                <c:pt idx="24446" formatCode="General">
                  <c:v>9.7347299999999998E-4</c:v>
                </c:pt>
                <c:pt idx="24447" formatCode="General">
                  <c:v>9.7351499999999999E-4</c:v>
                </c:pt>
                <c:pt idx="24448" formatCode="General">
                  <c:v>9.7355800000000002E-4</c:v>
                </c:pt>
                <c:pt idx="24449" formatCode="General">
                  <c:v>9.7358600000000003E-4</c:v>
                </c:pt>
                <c:pt idx="24450" formatCode="General">
                  <c:v>9.7361400000000003E-4</c:v>
                </c:pt>
                <c:pt idx="24451" formatCode="General">
                  <c:v>9.7364200000000004E-4</c:v>
                </c:pt>
                <c:pt idx="24452" formatCode="General">
                  <c:v>9.7367500000000002E-4</c:v>
                </c:pt>
                <c:pt idx="24453" formatCode="General">
                  <c:v>9.7370699999999998E-4</c:v>
                </c:pt>
                <c:pt idx="24454" formatCode="General">
                  <c:v>9.7373999999999996E-4</c:v>
                </c:pt>
                <c:pt idx="24455" formatCode="General">
                  <c:v>9.7377300000000004E-4</c:v>
                </c:pt>
                <c:pt idx="24456" formatCode="General">
                  <c:v>9.7379699999999999E-4</c:v>
                </c:pt>
                <c:pt idx="24457" formatCode="General">
                  <c:v>9.7382100000000004E-4</c:v>
                </c:pt>
                <c:pt idx="24458" formatCode="General">
                  <c:v>9.73846E-4</c:v>
                </c:pt>
                <c:pt idx="24459" formatCode="General">
                  <c:v>9.7387000000000005E-4</c:v>
                </c:pt>
                <c:pt idx="24460" formatCode="General">
                  <c:v>9.7389500000000001E-4</c:v>
                </c:pt>
                <c:pt idx="24461" formatCode="General">
                  <c:v>9.7392500000000005E-4</c:v>
                </c:pt>
                <c:pt idx="24462" formatCode="General">
                  <c:v>9.7394599999999995E-4</c:v>
                </c:pt>
                <c:pt idx="24463" formatCode="General">
                  <c:v>9.7396799999999997E-4</c:v>
                </c:pt>
                <c:pt idx="24464" formatCode="General">
                  <c:v>9.7398999999999999E-4</c:v>
                </c:pt>
                <c:pt idx="24465" formatCode="General">
                  <c:v>9.74011E-4</c:v>
                </c:pt>
                <c:pt idx="24466" formatCode="General">
                  <c:v>9.7403300000000002E-4</c:v>
                </c:pt>
                <c:pt idx="24467" formatCode="General">
                  <c:v>9.7405500000000004E-4</c:v>
                </c:pt>
                <c:pt idx="24468" formatCode="General">
                  <c:v>9.7407699999999995E-4</c:v>
                </c:pt>
                <c:pt idx="24469" formatCode="General">
                  <c:v>9.7409799999999996E-4</c:v>
                </c:pt>
                <c:pt idx="24470" formatCode="General">
                  <c:v>9.7411999999999998E-4</c:v>
                </c:pt>
                <c:pt idx="24471" formatCode="General">
                  <c:v>9.74142E-4</c:v>
                </c:pt>
                <c:pt idx="24472" formatCode="General">
                  <c:v>9.74163E-4</c:v>
                </c:pt>
                <c:pt idx="24473" formatCode="General">
                  <c:v>9.7418500000000002E-4</c:v>
                </c:pt>
                <c:pt idx="24474" formatCode="General">
                  <c:v>9.7420700000000005E-4</c:v>
                </c:pt>
                <c:pt idx="24475" formatCode="General">
                  <c:v>9.7422899999999996E-4</c:v>
                </c:pt>
                <c:pt idx="24476" formatCode="General">
                  <c:v>9.7424999999999996E-4</c:v>
                </c:pt>
                <c:pt idx="24477" formatCode="General">
                  <c:v>9.7427699999999996E-4</c:v>
                </c:pt>
                <c:pt idx="24478" formatCode="General">
                  <c:v>9.7430499999999996E-4</c:v>
                </c:pt>
                <c:pt idx="24479" formatCode="General">
                  <c:v>9.7433199999999995E-4</c:v>
                </c:pt>
                <c:pt idx="24480" formatCode="General">
                  <c:v>9.7435900000000005E-4</c:v>
                </c:pt>
                <c:pt idx="24481" formatCode="General">
                  <c:v>9.7438600000000005E-4</c:v>
                </c:pt>
                <c:pt idx="24482" formatCode="General">
                  <c:v>9.7441300000000004E-4</c:v>
                </c:pt>
                <c:pt idx="24483" formatCode="General">
                  <c:v>9.7444000000000003E-4</c:v>
                </c:pt>
                <c:pt idx="24484" formatCode="General">
                  <c:v>9.7446700000000002E-4</c:v>
                </c:pt>
                <c:pt idx="24485" formatCode="General">
                  <c:v>9.7449500000000003E-4</c:v>
                </c:pt>
                <c:pt idx="24486" formatCode="General">
                  <c:v>9.7452200000000002E-4</c:v>
                </c:pt>
                <c:pt idx="24487" formatCode="General">
                  <c:v>9.7454900000000001E-4</c:v>
                </c:pt>
                <c:pt idx="24488" formatCode="General">
                  <c:v>9.7459E-4</c:v>
                </c:pt>
                <c:pt idx="24489" formatCode="General">
                  <c:v>9.7462999999999998E-4</c:v>
                </c:pt>
                <c:pt idx="24490" formatCode="General">
                  <c:v>9.7467099999999998E-4</c:v>
                </c:pt>
                <c:pt idx="24491" formatCode="General">
                  <c:v>9.7470900000000004E-4</c:v>
                </c:pt>
                <c:pt idx="24492" formatCode="General">
                  <c:v>9.7473299999999998E-4</c:v>
                </c:pt>
                <c:pt idx="24493" formatCode="General">
                  <c:v>9.7478199999999999E-4</c:v>
                </c:pt>
                <c:pt idx="24494" formatCode="General">
                  <c:v>9.74831E-4</c:v>
                </c:pt>
                <c:pt idx="24495" formatCode="General">
                  <c:v>9.7488000000000002E-4</c:v>
                </c:pt>
                <c:pt idx="24496" formatCode="General">
                  <c:v>9.7492900000000003E-4</c:v>
                </c:pt>
                <c:pt idx="24497" formatCode="General">
                  <c:v>9.7497800000000004E-4</c:v>
                </c:pt>
                <c:pt idx="24498" formatCode="General">
                  <c:v>9.7502699999999995E-4</c:v>
                </c:pt>
                <c:pt idx="24499" formatCode="General">
                  <c:v>9.7510000000000001E-4</c:v>
                </c:pt>
                <c:pt idx="24500" formatCode="General">
                  <c:v>9.7517299999999997E-4</c:v>
                </c:pt>
                <c:pt idx="24501" formatCode="General">
                  <c:v>9.7524600000000003E-4</c:v>
                </c:pt>
                <c:pt idx="24502" formatCode="General">
                  <c:v>9.7532000000000001E-4</c:v>
                </c:pt>
                <c:pt idx="24503" formatCode="General">
                  <c:v>9.7536900000000002E-4</c:v>
                </c:pt>
                <c:pt idx="24504" formatCode="General">
                  <c:v>9.7546600000000003E-4</c:v>
                </c:pt>
                <c:pt idx="24505" formatCode="General">
                  <c:v>9.7555600000000004E-4</c:v>
                </c:pt>
                <c:pt idx="24506" formatCode="General">
                  <c:v>9.7564500000000003E-4</c:v>
                </c:pt>
                <c:pt idx="24507" formatCode="General">
                  <c:v>9.7576499999999997E-4</c:v>
                </c:pt>
                <c:pt idx="24508" formatCode="General">
                  <c:v>9.75884E-4</c:v>
                </c:pt>
                <c:pt idx="24509" formatCode="General">
                  <c:v>9.7600400000000004E-4</c:v>
                </c:pt>
                <c:pt idx="24510" formatCode="General">
                  <c:v>9.7612299999999996E-4</c:v>
                </c:pt>
                <c:pt idx="24511" formatCode="General">
                  <c:v>9.7624300000000001E-4</c:v>
                </c:pt>
                <c:pt idx="24512" formatCode="General">
                  <c:v>9.7636200000000004E-4</c:v>
                </c:pt>
                <c:pt idx="24513" formatCode="General">
                  <c:v>9.7648500000000003E-4</c:v>
                </c:pt>
                <c:pt idx="24514" formatCode="General">
                  <c:v>9.7667299999999995E-4</c:v>
                </c:pt>
                <c:pt idx="24515" formatCode="General">
                  <c:v>9.76862E-4</c:v>
                </c:pt>
                <c:pt idx="24516" formatCode="General">
                  <c:v>9.7704999999999992E-4</c:v>
                </c:pt>
                <c:pt idx="24517" formatCode="General">
                  <c:v>9.7723899999999997E-4</c:v>
                </c:pt>
                <c:pt idx="24518" formatCode="General">
                  <c:v>9.7742800000000002E-4</c:v>
                </c:pt>
                <c:pt idx="24519" formatCode="General">
                  <c:v>9.7761000000000007E-4</c:v>
                </c:pt>
                <c:pt idx="24520" formatCode="General">
                  <c:v>9.7779300000000002E-4</c:v>
                </c:pt>
                <c:pt idx="24521" formatCode="General">
                  <c:v>9.7797599999999998E-4</c:v>
                </c:pt>
                <c:pt idx="24522" formatCode="General">
                  <c:v>9.7815899999999993E-4</c:v>
                </c:pt>
                <c:pt idx="24523" formatCode="General">
                  <c:v>9.7834099999999998E-4</c:v>
                </c:pt>
                <c:pt idx="24524" formatCode="General">
                  <c:v>9.7852399999999993E-4</c:v>
                </c:pt>
                <c:pt idx="24525" formatCode="General">
                  <c:v>9.787070000000001E-4</c:v>
                </c:pt>
                <c:pt idx="24526" formatCode="General">
                  <c:v>9.7889000000000006E-4</c:v>
                </c:pt>
                <c:pt idx="24527" formatCode="General">
                  <c:v>9.7907300000000001E-4</c:v>
                </c:pt>
                <c:pt idx="24528" formatCode="General">
                  <c:v>9.7925500000000006E-4</c:v>
                </c:pt>
                <c:pt idx="24529" formatCode="General">
                  <c:v>9.7943800000000001E-4</c:v>
                </c:pt>
                <c:pt idx="24530" formatCode="General">
                  <c:v>9.7962099999999996E-4</c:v>
                </c:pt>
                <c:pt idx="24531" formatCode="General">
                  <c:v>9.7975800000000006E-4</c:v>
                </c:pt>
                <c:pt idx="24532" formatCode="General">
                  <c:v>9.7989499999999994E-4</c:v>
                </c:pt>
                <c:pt idx="24533" formatCode="General">
                  <c:v>9.8003200000000004E-4</c:v>
                </c:pt>
                <c:pt idx="24534" formatCode="General">
                  <c:v>9.8016899999999992E-4</c:v>
                </c:pt>
                <c:pt idx="24535" formatCode="General">
                  <c:v>9.8030600000000002E-4</c:v>
                </c:pt>
                <c:pt idx="24536" formatCode="General">
                  <c:v>9.8040699999999998E-4</c:v>
                </c:pt>
                <c:pt idx="24537" formatCode="General">
                  <c:v>9.8051600000000007E-4</c:v>
                </c:pt>
                <c:pt idx="24538" formatCode="General">
                  <c:v>9.8062600000000007E-4</c:v>
                </c:pt>
                <c:pt idx="24539" formatCode="General">
                  <c:v>9.8073600000000006E-4</c:v>
                </c:pt>
                <c:pt idx="24540" formatCode="General">
                  <c:v>9.8084600000000006E-4</c:v>
                </c:pt>
                <c:pt idx="24541" formatCode="General">
                  <c:v>9.8095499999999993E-4</c:v>
                </c:pt>
                <c:pt idx="24542" formatCode="General">
                  <c:v>9.8106499999999993E-4</c:v>
                </c:pt>
                <c:pt idx="24543" formatCode="General">
                  <c:v>9.8114699999999992E-4</c:v>
                </c:pt>
                <c:pt idx="24544" formatCode="General">
                  <c:v>9.8122899999999991E-4</c:v>
                </c:pt>
                <c:pt idx="24545" formatCode="General">
                  <c:v>9.8131200000000003E-4</c:v>
                </c:pt>
                <c:pt idx="24546" formatCode="General">
                  <c:v>9.8139400000000002E-4</c:v>
                </c:pt>
                <c:pt idx="24547" formatCode="General">
                  <c:v>9.8147600000000001E-4</c:v>
                </c:pt>
                <c:pt idx="24548" formatCode="General">
                  <c:v>9.81558E-4</c:v>
                </c:pt>
                <c:pt idx="24549" formatCode="General">
                  <c:v>9.8162000000000011E-4</c:v>
                </c:pt>
                <c:pt idx="24550" formatCode="General">
                  <c:v>9.81682E-4</c:v>
                </c:pt>
                <c:pt idx="24551" formatCode="General">
                  <c:v>9.8174299999999998E-4</c:v>
                </c:pt>
                <c:pt idx="24552" formatCode="General">
                  <c:v>9.8180500000000009E-4</c:v>
                </c:pt>
                <c:pt idx="24553" formatCode="General">
                  <c:v>9.8186699999999998E-4</c:v>
                </c:pt>
                <c:pt idx="24554" formatCode="General">
                  <c:v>9.819169999999999E-4</c:v>
                </c:pt>
                <c:pt idx="24555" formatCode="General">
                  <c:v>9.8197600000000007E-4</c:v>
                </c:pt>
                <c:pt idx="24556" formatCode="General">
                  <c:v>9.8202100000000002E-4</c:v>
                </c:pt>
                <c:pt idx="24557" formatCode="General">
                  <c:v>9.8206599999999997E-4</c:v>
                </c:pt>
                <c:pt idx="24558" formatCode="General">
                  <c:v>9.8211000000000001E-4</c:v>
                </c:pt>
                <c:pt idx="24559" formatCode="General">
                  <c:v>9.8215499999999996E-4</c:v>
                </c:pt>
                <c:pt idx="24560" formatCode="General">
                  <c:v>9.8219900000000001E-4</c:v>
                </c:pt>
                <c:pt idx="24561" formatCode="General">
                  <c:v>9.8224399999999996E-4</c:v>
                </c:pt>
                <c:pt idx="24562" formatCode="General">
                  <c:v>9.82288E-4</c:v>
                </c:pt>
                <c:pt idx="24563" formatCode="General">
                  <c:v>9.8233299999999995E-4</c:v>
                </c:pt>
                <c:pt idx="24564" formatCode="General">
                  <c:v>9.8237499999999996E-4</c:v>
                </c:pt>
                <c:pt idx="24565" formatCode="General">
                  <c:v>9.8241100000000009E-4</c:v>
                </c:pt>
                <c:pt idx="24566" formatCode="General">
                  <c:v>9.8244700000000001E-4</c:v>
                </c:pt>
                <c:pt idx="24567" formatCode="General">
                  <c:v>9.8248400000000005E-4</c:v>
                </c:pt>
                <c:pt idx="24568" formatCode="General">
                  <c:v>9.8251999999999996E-4</c:v>
                </c:pt>
                <c:pt idx="24569" formatCode="General">
                  <c:v>9.825560000000001E-4</c:v>
                </c:pt>
                <c:pt idx="24570" formatCode="General">
                  <c:v>9.8259299999999992E-4</c:v>
                </c:pt>
                <c:pt idx="24571" formatCode="General">
                  <c:v>9.8262900000000005E-4</c:v>
                </c:pt>
                <c:pt idx="24572" formatCode="General">
                  <c:v>9.8266499999999997E-4</c:v>
                </c:pt>
                <c:pt idx="24573" formatCode="General">
                  <c:v>9.8269000000000004E-4</c:v>
                </c:pt>
                <c:pt idx="24574" formatCode="General">
                  <c:v>9.8271399999999998E-4</c:v>
                </c:pt>
                <c:pt idx="24575" formatCode="General">
                  <c:v>9.8273799999999993E-4</c:v>
                </c:pt>
                <c:pt idx="24576" formatCode="General">
                  <c:v>9.8276799999999997E-4</c:v>
                </c:pt>
                <c:pt idx="24577" formatCode="General">
                  <c:v>9.8279599999999997E-4</c:v>
                </c:pt>
                <c:pt idx="24578" formatCode="General">
                  <c:v>9.8282300000000007E-4</c:v>
                </c:pt>
                <c:pt idx="24579" formatCode="General">
                  <c:v>9.8285100000000008E-4</c:v>
                </c:pt>
                <c:pt idx="24580" formatCode="General">
                  <c:v>9.8287799999999996E-4</c:v>
                </c:pt>
                <c:pt idx="24581" formatCode="General">
                  <c:v>9.8290500000000006E-4</c:v>
                </c:pt>
                <c:pt idx="24582" formatCode="General">
                  <c:v>9.8293300000000007E-4</c:v>
                </c:pt>
                <c:pt idx="24583" formatCode="General">
                  <c:v>9.8295999999999995E-4</c:v>
                </c:pt>
                <c:pt idx="24584" formatCode="General">
                  <c:v>9.8298799999999996E-4</c:v>
                </c:pt>
                <c:pt idx="24585" formatCode="General">
                  <c:v>9.8301500000000006E-4</c:v>
                </c:pt>
                <c:pt idx="24586" formatCode="General">
                  <c:v>9.8304300000000007E-4</c:v>
                </c:pt>
                <c:pt idx="24587" formatCode="General">
                  <c:v>9.8307499999999992E-4</c:v>
                </c:pt>
                <c:pt idx="24588" formatCode="General">
                  <c:v>9.831079999999999E-4</c:v>
                </c:pt>
                <c:pt idx="24589" formatCode="General">
                  <c:v>9.8314100000000009E-4</c:v>
                </c:pt>
                <c:pt idx="24590" formatCode="General">
                  <c:v>9.8317400000000007E-4</c:v>
                </c:pt>
                <c:pt idx="24591" formatCode="General">
                  <c:v>9.8320700000000005E-4</c:v>
                </c:pt>
                <c:pt idx="24592" formatCode="General">
                  <c:v>9.8324000000000003E-4</c:v>
                </c:pt>
                <c:pt idx="24593" formatCode="General">
                  <c:v>9.83273E-4</c:v>
                </c:pt>
                <c:pt idx="24594" formatCode="General">
                  <c:v>9.8330599999999998E-4</c:v>
                </c:pt>
                <c:pt idx="24595" formatCode="General">
                  <c:v>9.8334599999999996E-4</c:v>
                </c:pt>
                <c:pt idx="24596" formatCode="General">
                  <c:v>9.8338599999999994E-4</c:v>
                </c:pt>
                <c:pt idx="24597" formatCode="General">
                  <c:v>9.8342599999999992E-4</c:v>
                </c:pt>
                <c:pt idx="24598" formatCode="General">
                  <c:v>9.8346700000000002E-4</c:v>
                </c:pt>
                <c:pt idx="24599" formatCode="General">
                  <c:v>9.8352599999999997E-4</c:v>
                </c:pt>
                <c:pt idx="24600" formatCode="General">
                  <c:v>9.8358600000000005E-4</c:v>
                </c:pt>
                <c:pt idx="24601" formatCode="General">
                  <c:v>9.8368799999999992E-4</c:v>
                </c:pt>
                <c:pt idx="24602" formatCode="General">
                  <c:v>9.8380899999999999E-4</c:v>
                </c:pt>
                <c:pt idx="24603" formatCode="General">
                  <c:v>9.8389099999999998E-4</c:v>
                </c:pt>
                <c:pt idx="24604" formatCode="General">
                  <c:v>9.8396099999999999E-4</c:v>
                </c:pt>
                <c:pt idx="24605" formatCode="General">
                  <c:v>9.8401799999999992E-4</c:v>
                </c:pt>
                <c:pt idx="24606" formatCode="General">
                  <c:v>9.8406600000000002E-4</c:v>
                </c:pt>
                <c:pt idx="24607" formatCode="General">
                  <c:v>9.8411000000000006E-4</c:v>
                </c:pt>
                <c:pt idx="24608" formatCode="General">
                  <c:v>9.8415400000000011E-4</c:v>
                </c:pt>
                <c:pt idx="24609" formatCode="General">
                  <c:v>9.8420199999999999E-4</c:v>
                </c:pt>
                <c:pt idx="24610" formatCode="General">
                  <c:v>9.8424899999999997E-4</c:v>
                </c:pt>
                <c:pt idx="24611" formatCode="General">
                  <c:v>9.8430000000000002E-4</c:v>
                </c:pt>
                <c:pt idx="24612" formatCode="General">
                  <c:v>9.8434999999999994E-4</c:v>
                </c:pt>
                <c:pt idx="24613" formatCode="General">
                  <c:v>9.8438900000000001E-4</c:v>
                </c:pt>
                <c:pt idx="24614" formatCode="General">
                  <c:v>9.8444599999999993E-4</c:v>
                </c:pt>
                <c:pt idx="24615" formatCode="General">
                  <c:v>9.8449900000000001E-4</c:v>
                </c:pt>
                <c:pt idx="24616" formatCode="General">
                  <c:v>9.8455200000000008E-4</c:v>
                </c:pt>
                <c:pt idx="24617" formatCode="General">
                  <c:v>9.8460999999999991E-4</c:v>
                </c:pt>
                <c:pt idx="24618" formatCode="General">
                  <c:v>9.8467400000000005E-4</c:v>
                </c:pt>
                <c:pt idx="24619" formatCode="General">
                  <c:v>9.8474499999999998E-4</c:v>
                </c:pt>
                <c:pt idx="24620" formatCode="General">
                  <c:v>9.8483199999999994E-4</c:v>
                </c:pt>
                <c:pt idx="24621" formatCode="General">
                  <c:v>9.8500200000000001E-4</c:v>
                </c:pt>
                <c:pt idx="24622" formatCode="General">
                  <c:v>9.8506799999999997E-4</c:v>
                </c:pt>
                <c:pt idx="24623" formatCode="General">
                  <c:v>9.8513300000000002E-4</c:v>
                </c:pt>
                <c:pt idx="24624" formatCode="General">
                  <c:v>9.8517700000000006E-4</c:v>
                </c:pt>
                <c:pt idx="24625" formatCode="General">
                  <c:v>9.852210000000001E-4</c:v>
                </c:pt>
                <c:pt idx="24626" formatCode="General">
                  <c:v>9.8526499999999993E-4</c:v>
                </c:pt>
                <c:pt idx="24627" formatCode="General">
                  <c:v>9.8530899999999997E-4</c:v>
                </c:pt>
                <c:pt idx="24628" formatCode="General">
                  <c:v>9.8535300000000001E-4</c:v>
                </c:pt>
                <c:pt idx="24629" formatCode="General">
                  <c:v>9.8538199999999992E-4</c:v>
                </c:pt>
                <c:pt idx="24630" formatCode="General">
                  <c:v>9.8541100000000006E-4</c:v>
                </c:pt>
                <c:pt idx="24631" formatCode="General">
                  <c:v>9.8544400000000003E-4</c:v>
                </c:pt>
                <c:pt idx="24632" formatCode="General">
                  <c:v>9.8547700000000001E-4</c:v>
                </c:pt>
                <c:pt idx="24633" formatCode="General">
                  <c:v>9.8550999999999999E-4</c:v>
                </c:pt>
                <c:pt idx="24634" formatCode="General">
                  <c:v>9.8554299999999997E-4</c:v>
                </c:pt>
                <c:pt idx="24635" formatCode="General">
                  <c:v>9.8557599999999994E-4</c:v>
                </c:pt>
                <c:pt idx="24636" formatCode="General">
                  <c:v>9.8560899999999992E-4</c:v>
                </c:pt>
                <c:pt idx="24637" formatCode="General">
                  <c:v>9.856419999999999E-4</c:v>
                </c:pt>
                <c:pt idx="24638" formatCode="General">
                  <c:v>9.8567399999999997E-4</c:v>
                </c:pt>
                <c:pt idx="24639" formatCode="General">
                  <c:v>9.857100000000001E-4</c:v>
                </c:pt>
                <c:pt idx="24640" formatCode="General">
                  <c:v>9.8573400000000005E-4</c:v>
                </c:pt>
                <c:pt idx="24641" formatCode="General">
                  <c:v>9.8575799999999999E-4</c:v>
                </c:pt>
                <c:pt idx="24642" formatCode="General">
                  <c:v>9.8578100000000003E-4</c:v>
                </c:pt>
                <c:pt idx="24643" formatCode="General">
                  <c:v>9.8580499999999997E-4</c:v>
                </c:pt>
                <c:pt idx="24644" formatCode="General">
                  <c:v>9.8582899999999992E-4</c:v>
                </c:pt>
                <c:pt idx="24645" formatCode="General">
                  <c:v>9.8585300000000008E-4</c:v>
                </c:pt>
                <c:pt idx="24646" formatCode="General">
                  <c:v>9.858759999999999E-4</c:v>
                </c:pt>
                <c:pt idx="24647" formatCode="General">
                  <c:v>9.8591200000000003E-4</c:v>
                </c:pt>
                <c:pt idx="24648" formatCode="General">
                  <c:v>9.8594799999999995E-4</c:v>
                </c:pt>
                <c:pt idx="24649" formatCode="General">
                  <c:v>9.8598299999999995E-4</c:v>
                </c:pt>
                <c:pt idx="24650" formatCode="General">
                  <c:v>9.8601900000000009E-4</c:v>
                </c:pt>
                <c:pt idx="24651" formatCode="General">
                  <c:v>9.86055E-4</c:v>
                </c:pt>
                <c:pt idx="24652" formatCode="General">
                  <c:v>9.860820000000001E-4</c:v>
                </c:pt>
                <c:pt idx="24653" formatCode="General">
                  <c:v>9.8610899999999999E-4</c:v>
                </c:pt>
                <c:pt idx="24654" formatCode="General">
                  <c:v>9.8613699999999999E-4</c:v>
                </c:pt>
                <c:pt idx="24655" formatCode="General">
                  <c:v>9.8616400000000009E-4</c:v>
                </c:pt>
                <c:pt idx="24656" formatCode="General">
                  <c:v>9.8620499999999998E-4</c:v>
                </c:pt>
                <c:pt idx="24657" formatCode="General">
                  <c:v>9.8624699999999999E-4</c:v>
                </c:pt>
                <c:pt idx="24658" formatCode="General">
                  <c:v>9.862880000000001E-4</c:v>
                </c:pt>
                <c:pt idx="24659" formatCode="General">
                  <c:v>9.8632899999999998E-4</c:v>
                </c:pt>
                <c:pt idx="24660" formatCode="General">
                  <c:v>9.8637000000000009E-4</c:v>
                </c:pt>
                <c:pt idx="24661" formatCode="General">
                  <c:v>9.8641099999999997E-4</c:v>
                </c:pt>
                <c:pt idx="24662" formatCode="General">
                  <c:v>9.8645200000000008E-4</c:v>
                </c:pt>
                <c:pt idx="24663" formatCode="General">
                  <c:v>9.8649299999999996E-4</c:v>
                </c:pt>
                <c:pt idx="24664" formatCode="General">
                  <c:v>9.8654800000000007E-4</c:v>
                </c:pt>
                <c:pt idx="24665" formatCode="General">
                  <c:v>9.8660299999999996E-4</c:v>
                </c:pt>
                <c:pt idx="24666" formatCode="General">
                  <c:v>9.8665800000000007E-4</c:v>
                </c:pt>
                <c:pt idx="24667" formatCode="General">
                  <c:v>9.8671299999999996E-4</c:v>
                </c:pt>
                <c:pt idx="24668" formatCode="General">
                  <c:v>9.8676699999999994E-4</c:v>
                </c:pt>
                <c:pt idx="24669" formatCode="General">
                  <c:v>9.8682200000000005E-4</c:v>
                </c:pt>
                <c:pt idx="24670" formatCode="General">
                  <c:v>9.86895E-4</c:v>
                </c:pt>
                <c:pt idx="24671" formatCode="General">
                  <c:v>9.8696900000000008E-4</c:v>
                </c:pt>
                <c:pt idx="24672" formatCode="General">
                  <c:v>9.8704200000000004E-4</c:v>
                </c:pt>
                <c:pt idx="24673" formatCode="General">
                  <c:v>9.8712400000000003E-4</c:v>
                </c:pt>
                <c:pt idx="24674" formatCode="General">
                  <c:v>9.8721500000000005E-4</c:v>
                </c:pt>
                <c:pt idx="24675" formatCode="General">
                  <c:v>9.8730699999999998E-4</c:v>
                </c:pt>
                <c:pt idx="24676" formatCode="General">
                  <c:v>9.8739800000000001E-4</c:v>
                </c:pt>
                <c:pt idx="24677" formatCode="General">
                  <c:v>9.8748900000000003E-4</c:v>
                </c:pt>
                <c:pt idx="24678" formatCode="General">
                  <c:v>9.8758099999999996E-4</c:v>
                </c:pt>
                <c:pt idx="24679" formatCode="General">
                  <c:v>9.8767199999999999E-4</c:v>
                </c:pt>
                <c:pt idx="24680" formatCode="General">
                  <c:v>9.8776399999999992E-4</c:v>
                </c:pt>
                <c:pt idx="24681" formatCode="General">
                  <c:v>9.8789199999999998E-4</c:v>
                </c:pt>
                <c:pt idx="24682" formatCode="General">
                  <c:v>9.8801500000000007E-4</c:v>
                </c:pt>
                <c:pt idx="24683" formatCode="General">
                  <c:v>9.8813799999999995E-4</c:v>
                </c:pt>
                <c:pt idx="24684" formatCode="General">
                  <c:v>9.8826199999999995E-4</c:v>
                </c:pt>
                <c:pt idx="24685" formatCode="General">
                  <c:v>9.8838500000000004E-4</c:v>
                </c:pt>
                <c:pt idx="24686" formatCode="General">
                  <c:v>9.8850799999999992E-4</c:v>
                </c:pt>
                <c:pt idx="24687" formatCode="General">
                  <c:v>9.8863199999999992E-4</c:v>
                </c:pt>
                <c:pt idx="24688" formatCode="General">
                  <c:v>9.8875500000000002E-4</c:v>
                </c:pt>
                <c:pt idx="24689" formatCode="General">
                  <c:v>9.8887900000000002E-4</c:v>
                </c:pt>
                <c:pt idx="24690" formatCode="General">
                  <c:v>9.8900199999999989E-4</c:v>
                </c:pt>
                <c:pt idx="24691" formatCode="General">
                  <c:v>9.890840000000001E-4</c:v>
                </c:pt>
                <c:pt idx="24692" formatCode="General">
                  <c:v>9.8912499999999999E-4</c:v>
                </c:pt>
                <c:pt idx="24693" formatCode="General">
                  <c:v>9.8922099999999998E-4</c:v>
                </c:pt>
                <c:pt idx="24694" formatCode="General">
                  <c:v>9.892849999999999E-4</c:v>
                </c:pt>
                <c:pt idx="24695" formatCode="General">
                  <c:v>9.8934900000000004E-4</c:v>
                </c:pt>
                <c:pt idx="24696" formatCode="General">
                  <c:v>9.894019999999999E-4</c:v>
                </c:pt>
                <c:pt idx="24697" formatCode="General">
                  <c:v>9.8946400000000001E-4</c:v>
                </c:pt>
                <c:pt idx="24698" formatCode="General">
                  <c:v>9.895049999999999E-4</c:v>
                </c:pt>
                <c:pt idx="24699" formatCode="General">
                  <c:v>9.8954699999999991E-4</c:v>
                </c:pt>
                <c:pt idx="24700" formatCode="General">
                  <c:v>9.8958800000000001E-4</c:v>
                </c:pt>
                <c:pt idx="24701" formatCode="General">
                  <c:v>9.8963000000000002E-4</c:v>
                </c:pt>
                <c:pt idx="24702" formatCode="General">
                  <c:v>9.8967099999999991E-4</c:v>
                </c:pt>
                <c:pt idx="24703" formatCode="General">
                  <c:v>9.8970200000000007E-4</c:v>
                </c:pt>
                <c:pt idx="24704" formatCode="General">
                  <c:v>9.8973300000000002E-4</c:v>
                </c:pt>
                <c:pt idx="24705" formatCode="General">
                  <c:v>9.8976399999999996E-4</c:v>
                </c:pt>
                <c:pt idx="24706" formatCode="General">
                  <c:v>9.8979499999999991E-4</c:v>
                </c:pt>
                <c:pt idx="24707" formatCode="General">
                  <c:v>9.8982600000000007E-4</c:v>
                </c:pt>
                <c:pt idx="24708" formatCode="General">
                  <c:v>9.8985700000000002E-4</c:v>
                </c:pt>
                <c:pt idx="24709" formatCode="General">
                  <c:v>9.8988799999999997E-4</c:v>
                </c:pt>
                <c:pt idx="24710" formatCode="General">
                  <c:v>9.8991899999999991E-4</c:v>
                </c:pt>
                <c:pt idx="24711" formatCode="General">
                  <c:v>9.8995000000000007E-4</c:v>
                </c:pt>
                <c:pt idx="24712" formatCode="General">
                  <c:v>9.8998100000000002E-4</c:v>
                </c:pt>
                <c:pt idx="24713" formatCode="General">
                  <c:v>9.9001300000000009E-4</c:v>
                </c:pt>
                <c:pt idx="24714" formatCode="General">
                  <c:v>9.9004400000000004E-4</c:v>
                </c:pt>
                <c:pt idx="24715" formatCode="General">
                  <c:v>9.9006599999999995E-4</c:v>
                </c:pt>
                <c:pt idx="24716" formatCode="General">
                  <c:v>9.9008800000000008E-4</c:v>
                </c:pt>
                <c:pt idx="24717" formatCode="General">
                  <c:v>9.901109999999999E-4</c:v>
                </c:pt>
                <c:pt idx="24718" formatCode="General">
                  <c:v>9.9013300000000003E-4</c:v>
                </c:pt>
                <c:pt idx="24719" formatCode="General">
                  <c:v>9.9015499999999994E-4</c:v>
                </c:pt>
                <c:pt idx="24720" formatCode="General">
                  <c:v>9.9017799999999998E-4</c:v>
                </c:pt>
                <c:pt idx="24721" formatCode="General">
                  <c:v>9.9020800000000002E-4</c:v>
                </c:pt>
                <c:pt idx="24722" formatCode="General">
                  <c:v>9.9023699999999993E-4</c:v>
                </c:pt>
                <c:pt idx="24723" formatCode="General">
                  <c:v>9.9026699999999997E-4</c:v>
                </c:pt>
                <c:pt idx="24724" formatCode="General">
                  <c:v>9.9029700000000001E-4</c:v>
                </c:pt>
                <c:pt idx="24725" formatCode="General">
                  <c:v>9.9032700000000005E-4</c:v>
                </c:pt>
                <c:pt idx="24726" formatCode="General">
                  <c:v>9.9035700000000009E-4</c:v>
                </c:pt>
                <c:pt idx="24727" formatCode="General">
                  <c:v>9.90386E-4</c:v>
                </c:pt>
                <c:pt idx="24728" formatCode="General">
                  <c:v>9.9041600000000004E-4</c:v>
                </c:pt>
                <c:pt idx="24729" formatCode="General">
                  <c:v>9.9044600000000008E-4</c:v>
                </c:pt>
                <c:pt idx="24730" formatCode="General">
                  <c:v>9.904759999999999E-4</c:v>
                </c:pt>
                <c:pt idx="24731" formatCode="General">
                  <c:v>9.9050599999999994E-4</c:v>
                </c:pt>
                <c:pt idx="24732" formatCode="General">
                  <c:v>9.9053599999999998E-4</c:v>
                </c:pt>
                <c:pt idx="24733" formatCode="General">
                  <c:v>9.9056800000000005E-4</c:v>
                </c:pt>
                <c:pt idx="24734" formatCode="General">
                  <c:v>9.9059899999999999E-4</c:v>
                </c:pt>
                <c:pt idx="24735" formatCode="General">
                  <c:v>9.9064599999999997E-4</c:v>
                </c:pt>
                <c:pt idx="24736" formatCode="General">
                  <c:v>9.9069299999999996E-4</c:v>
                </c:pt>
                <c:pt idx="24737" formatCode="General">
                  <c:v>9.9073999999999994E-4</c:v>
                </c:pt>
                <c:pt idx="24738" formatCode="General">
                  <c:v>9.9079500000000004E-4</c:v>
                </c:pt>
                <c:pt idx="24739" formatCode="General">
                  <c:v>9.9086500000000006E-4</c:v>
                </c:pt>
                <c:pt idx="24740" formatCode="General">
                  <c:v>9.9101799999999998E-4</c:v>
                </c:pt>
                <c:pt idx="24741" formatCode="General">
                  <c:v>9.9110100000000009E-4</c:v>
                </c:pt>
                <c:pt idx="24742" formatCode="General">
                  <c:v>9.9116900000000008E-4</c:v>
                </c:pt>
                <c:pt idx="24743" formatCode="General">
                  <c:v>9.9122100000000003E-4</c:v>
                </c:pt>
                <c:pt idx="24744" formatCode="General">
                  <c:v>9.9126599999999998E-4</c:v>
                </c:pt>
                <c:pt idx="24745" formatCode="General">
                  <c:v>9.9131400000000008E-4</c:v>
                </c:pt>
                <c:pt idx="24746" formatCode="General">
                  <c:v>9.9135299999999994E-4</c:v>
                </c:pt>
                <c:pt idx="24747" formatCode="General">
                  <c:v>9.9139999999999992E-4</c:v>
                </c:pt>
                <c:pt idx="24748" formatCode="General">
                  <c:v>9.9144399999999996E-4</c:v>
                </c:pt>
                <c:pt idx="24749" formatCode="General">
                  <c:v>9.9149200000000007E-4</c:v>
                </c:pt>
                <c:pt idx="24750" formatCode="General">
                  <c:v>9.9149999999999998E-4</c:v>
                </c:pt>
                <c:pt idx="24751" formatCode="General">
                  <c:v>9.9154800000000008E-4</c:v>
                </c:pt>
                <c:pt idx="24752" formatCode="General">
                  <c:v>9.91598E-4</c:v>
                </c:pt>
                <c:pt idx="24753" formatCode="General">
                  <c:v>9.9164499999999998E-4</c:v>
                </c:pt>
                <c:pt idx="24754" formatCode="General">
                  <c:v>9.9168499999999996E-4</c:v>
                </c:pt>
                <c:pt idx="24755" formatCode="General">
                  <c:v>9.9173600000000001E-4</c:v>
                </c:pt>
                <c:pt idx="24756" formatCode="General">
                  <c:v>9.9178500000000002E-4</c:v>
                </c:pt>
                <c:pt idx="24757" formatCode="General">
                  <c:v>9.9184199999999994E-4</c:v>
                </c:pt>
                <c:pt idx="24758" formatCode="General">
                  <c:v>9.9190699999999999E-4</c:v>
                </c:pt>
                <c:pt idx="24759" formatCode="General">
                  <c:v>9.9198199999999998E-4</c:v>
                </c:pt>
                <c:pt idx="24760" formatCode="General">
                  <c:v>9.9216600000000005E-4</c:v>
                </c:pt>
                <c:pt idx="24761" formatCode="General">
                  <c:v>9.922240000000001E-4</c:v>
                </c:pt>
                <c:pt idx="24762" formatCode="General">
                  <c:v>9.9228199999999993E-4</c:v>
                </c:pt>
                <c:pt idx="24763" formatCode="General">
                  <c:v>9.9232500000000006E-4</c:v>
                </c:pt>
                <c:pt idx="24764" formatCode="General">
                  <c:v>9.9236500000000004E-4</c:v>
                </c:pt>
                <c:pt idx="24765" formatCode="General">
                  <c:v>9.9240900000000009E-4</c:v>
                </c:pt>
                <c:pt idx="24766" formatCode="General">
                  <c:v>9.9244200000000006E-4</c:v>
                </c:pt>
                <c:pt idx="24767" formatCode="General">
                  <c:v>9.9247500000000004E-4</c:v>
                </c:pt>
                <c:pt idx="24768" formatCode="General">
                  <c:v>9.9250800000000002E-4</c:v>
                </c:pt>
                <c:pt idx="24769" formatCode="General">
                  <c:v>9.92541E-4</c:v>
                </c:pt>
                <c:pt idx="24770" formatCode="General">
                  <c:v>9.9257300000000007E-4</c:v>
                </c:pt>
                <c:pt idx="24771" formatCode="General">
                  <c:v>9.9260600000000004E-4</c:v>
                </c:pt>
                <c:pt idx="24772" formatCode="General">
                  <c:v>9.9263900000000002E-4</c:v>
                </c:pt>
                <c:pt idx="24773" formatCode="General">
                  <c:v>9.92672E-4</c:v>
                </c:pt>
                <c:pt idx="24774" formatCode="General">
                  <c:v>9.9270499999999998E-4</c:v>
                </c:pt>
                <c:pt idx="24775" formatCode="General">
                  <c:v>9.9273700000000005E-4</c:v>
                </c:pt>
                <c:pt idx="24776" formatCode="General">
                  <c:v>9.9276000000000008E-4</c:v>
                </c:pt>
                <c:pt idx="24777" formatCode="General">
                  <c:v>9.9278400000000003E-4</c:v>
                </c:pt>
                <c:pt idx="24778" formatCode="General">
                  <c:v>9.9280700000000006E-4</c:v>
                </c:pt>
                <c:pt idx="24779" formatCode="General">
                  <c:v>9.9283100000000001E-4</c:v>
                </c:pt>
                <c:pt idx="24780" formatCode="General">
                  <c:v>9.9285400000000005E-4</c:v>
                </c:pt>
                <c:pt idx="24781" formatCode="General">
                  <c:v>9.9287799999999999E-4</c:v>
                </c:pt>
                <c:pt idx="24782" formatCode="General">
                  <c:v>9.9290199999999993E-4</c:v>
                </c:pt>
                <c:pt idx="24783" formatCode="General">
                  <c:v>9.9292499999999997E-4</c:v>
                </c:pt>
                <c:pt idx="24784" formatCode="General">
                  <c:v>9.9294899999999992E-4</c:v>
                </c:pt>
                <c:pt idx="24785" formatCode="General">
                  <c:v>9.9297199999999995E-4</c:v>
                </c:pt>
                <c:pt idx="24786" formatCode="General">
                  <c:v>9.929959999999999E-4</c:v>
                </c:pt>
                <c:pt idx="24787" formatCode="General">
                  <c:v>9.9301899999999993E-4</c:v>
                </c:pt>
                <c:pt idx="24788" formatCode="General">
                  <c:v>9.9304300000000009E-4</c:v>
                </c:pt>
                <c:pt idx="24789" formatCode="General">
                  <c:v>9.9306599999999991E-4</c:v>
                </c:pt>
                <c:pt idx="24790" formatCode="General">
                  <c:v>9.9309799999999998E-4</c:v>
                </c:pt>
                <c:pt idx="24791" formatCode="General">
                  <c:v>9.9312899999999993E-4</c:v>
                </c:pt>
                <c:pt idx="24792" formatCode="General">
                  <c:v>9.9316000000000009E-4</c:v>
                </c:pt>
                <c:pt idx="24793" formatCode="General">
                  <c:v>9.9319199999999995E-4</c:v>
                </c:pt>
                <c:pt idx="24794" formatCode="General">
                  <c:v>9.9322600000000005E-4</c:v>
                </c:pt>
                <c:pt idx="24795" formatCode="General">
                  <c:v>9.9324500000000002E-4</c:v>
                </c:pt>
                <c:pt idx="24796" formatCode="General">
                  <c:v>9.9328299999999997E-4</c:v>
                </c:pt>
                <c:pt idx="24797" formatCode="General">
                  <c:v>9.9332099999999992E-4</c:v>
                </c:pt>
                <c:pt idx="24798" formatCode="General">
                  <c:v>9.9335799999999996E-4</c:v>
                </c:pt>
                <c:pt idx="24799" formatCode="General">
                  <c:v>9.9340100000000009E-4</c:v>
                </c:pt>
                <c:pt idx="24800" formatCode="General">
                  <c:v>9.9344400000000001E-4</c:v>
                </c:pt>
                <c:pt idx="24801" formatCode="General">
                  <c:v>9.9348699999999993E-4</c:v>
                </c:pt>
                <c:pt idx="24802" formatCode="General">
                  <c:v>9.9353000000000006E-4</c:v>
                </c:pt>
                <c:pt idx="24803" formatCode="General">
                  <c:v>9.9357299999999998E-4</c:v>
                </c:pt>
                <c:pt idx="24804" formatCode="General">
                  <c:v>9.936159999999999E-4</c:v>
                </c:pt>
                <c:pt idx="24805" formatCode="General">
                  <c:v>9.9365900000000004E-4</c:v>
                </c:pt>
                <c:pt idx="24806" formatCode="General">
                  <c:v>9.9370100000000005E-4</c:v>
                </c:pt>
                <c:pt idx="24807" formatCode="General">
                  <c:v>9.9374399999999996E-4</c:v>
                </c:pt>
                <c:pt idx="24808" formatCode="General">
                  <c:v>9.937870000000001E-4</c:v>
                </c:pt>
                <c:pt idx="24809" formatCode="General">
                  <c:v>9.9383000000000002E-4</c:v>
                </c:pt>
                <c:pt idx="24810" formatCode="General">
                  <c:v>9.9387299999999994E-4</c:v>
                </c:pt>
                <c:pt idx="24811" formatCode="General">
                  <c:v>9.9391600000000007E-4</c:v>
                </c:pt>
                <c:pt idx="24812" formatCode="General">
                  <c:v>9.9394799999999992E-4</c:v>
                </c:pt>
                <c:pt idx="24813" formatCode="General">
                  <c:v>9.9397999999999999E-4</c:v>
                </c:pt>
                <c:pt idx="24814" formatCode="General">
                  <c:v>9.9401200000000006E-4</c:v>
                </c:pt>
                <c:pt idx="24815" formatCode="General">
                  <c:v>9.9404500000000004E-4</c:v>
                </c:pt>
                <c:pt idx="24816" formatCode="General">
                  <c:v>9.9407899999999993E-4</c:v>
                </c:pt>
                <c:pt idx="24817" formatCode="General">
                  <c:v>9.9411300000000003E-4</c:v>
                </c:pt>
                <c:pt idx="24818" formatCode="General">
                  <c:v>9.94139E-4</c:v>
                </c:pt>
                <c:pt idx="24819" formatCode="General">
                  <c:v>9.9416400000000007E-4</c:v>
                </c:pt>
                <c:pt idx="24820" formatCode="General">
                  <c:v>9.9419000000000005E-4</c:v>
                </c:pt>
                <c:pt idx="24821" formatCode="General">
                  <c:v>9.9421600000000002E-4</c:v>
                </c:pt>
                <c:pt idx="24822" formatCode="General">
                  <c:v>9.94242E-4</c:v>
                </c:pt>
                <c:pt idx="24823" formatCode="General">
                  <c:v>9.9426700000000007E-4</c:v>
                </c:pt>
                <c:pt idx="24824" formatCode="General">
                  <c:v>9.9429300000000004E-4</c:v>
                </c:pt>
                <c:pt idx="24825" formatCode="General">
                  <c:v>9.9431900000000002E-4</c:v>
                </c:pt>
                <c:pt idx="24826" formatCode="General">
                  <c:v>9.9434499999999999E-4</c:v>
                </c:pt>
                <c:pt idx="24827" formatCode="General">
                  <c:v>9.9437000000000006E-4</c:v>
                </c:pt>
                <c:pt idx="24828" formatCode="General">
                  <c:v>9.9439600000000004E-4</c:v>
                </c:pt>
                <c:pt idx="24829" formatCode="General">
                  <c:v>9.9442200000000001E-4</c:v>
                </c:pt>
                <c:pt idx="24830" formatCode="General">
                  <c:v>9.9444799999999999E-4</c:v>
                </c:pt>
                <c:pt idx="24831" formatCode="General">
                  <c:v>9.9447300000000006E-4</c:v>
                </c:pt>
                <c:pt idx="24832" formatCode="General">
                  <c:v>9.9449900000000003E-4</c:v>
                </c:pt>
                <c:pt idx="24833" formatCode="General">
                  <c:v>9.9452500000000001E-4</c:v>
                </c:pt>
                <c:pt idx="24834" formatCode="General">
                  <c:v>9.9455000000000008E-4</c:v>
                </c:pt>
                <c:pt idx="24835" formatCode="General">
                  <c:v>9.9457600000000005E-4</c:v>
                </c:pt>
                <c:pt idx="24836" formatCode="General">
                  <c:v>9.9460299999999994E-4</c:v>
                </c:pt>
                <c:pt idx="24837" formatCode="General">
                  <c:v>9.946340000000001E-4</c:v>
                </c:pt>
                <c:pt idx="24838" formatCode="General">
                  <c:v>9.9466500000000005E-4</c:v>
                </c:pt>
                <c:pt idx="24839" formatCode="General">
                  <c:v>9.9469599999999999E-4</c:v>
                </c:pt>
                <c:pt idx="24840" formatCode="General">
                  <c:v>9.9472699999999994E-4</c:v>
                </c:pt>
                <c:pt idx="24841" formatCode="General">
                  <c:v>9.947580000000001E-4</c:v>
                </c:pt>
                <c:pt idx="24842" formatCode="General">
                  <c:v>9.9478900000000005E-4</c:v>
                </c:pt>
                <c:pt idx="24843" formatCode="General">
                  <c:v>9.9481900000000009E-4</c:v>
                </c:pt>
                <c:pt idx="24844" formatCode="General">
                  <c:v>9.9485000000000003E-4</c:v>
                </c:pt>
                <c:pt idx="24845" formatCode="General">
                  <c:v>9.9489099999999992E-4</c:v>
                </c:pt>
                <c:pt idx="24846" formatCode="General">
                  <c:v>9.9493499999999996E-4</c:v>
                </c:pt>
                <c:pt idx="24847" formatCode="General">
                  <c:v>9.9498399999999997E-4</c:v>
                </c:pt>
                <c:pt idx="24848" formatCode="General">
                  <c:v>9.9503299999999999E-4</c:v>
                </c:pt>
                <c:pt idx="24849" formatCode="General">
                  <c:v>9.9509500000000009E-4</c:v>
                </c:pt>
                <c:pt idx="24850" formatCode="General">
                  <c:v>9.9518200000000005E-4</c:v>
                </c:pt>
                <c:pt idx="24851" formatCode="General">
                  <c:v>9.9533900000000003E-4</c:v>
                </c:pt>
                <c:pt idx="24852" formatCode="General">
                  <c:v>9.9541600000000005E-4</c:v>
                </c:pt>
                <c:pt idx="24853" formatCode="General">
                  <c:v>9.9548200000000001E-4</c:v>
                </c:pt>
                <c:pt idx="24854" formatCode="General">
                  <c:v>9.9553399999999996E-4</c:v>
                </c:pt>
                <c:pt idx="24855" formatCode="General">
                  <c:v>9.9557700000000009E-4</c:v>
                </c:pt>
                <c:pt idx="24856" formatCode="General">
                  <c:v>9.9562400000000007E-4</c:v>
                </c:pt>
                <c:pt idx="24857" formatCode="General">
                  <c:v>9.9566400000000005E-4</c:v>
                </c:pt>
                <c:pt idx="24858" formatCode="General">
                  <c:v>9.9571699999999991E-4</c:v>
                </c:pt>
                <c:pt idx="24859" formatCode="General">
                  <c:v>9.9576200000000008E-4</c:v>
                </c:pt>
                <c:pt idx="24860" formatCode="General">
                  <c:v>9.9580900000000006E-4</c:v>
                </c:pt>
                <c:pt idx="24861" formatCode="General">
                  <c:v>9.9585699999999995E-4</c:v>
                </c:pt>
                <c:pt idx="24862" formatCode="General">
                  <c:v>9.9589699999999993E-4</c:v>
                </c:pt>
                <c:pt idx="24863" formatCode="General">
                  <c:v>9.9594500000000003E-4</c:v>
                </c:pt>
                <c:pt idx="24864" formatCode="General">
                  <c:v>9.9598400000000011E-4</c:v>
                </c:pt>
                <c:pt idx="24865" formatCode="General">
                  <c:v>9.9603499999999993E-4</c:v>
                </c:pt>
                <c:pt idx="24866" formatCode="General">
                  <c:v>9.9608300000000004E-4</c:v>
                </c:pt>
                <c:pt idx="24867" formatCode="General">
                  <c:v>9.9613999999999996E-4</c:v>
                </c:pt>
                <c:pt idx="24868" formatCode="General">
                  <c:v>9.9619500000000007E-4</c:v>
                </c:pt>
                <c:pt idx="24869" formatCode="General">
                  <c:v>9.9627000000000005E-4</c:v>
                </c:pt>
                <c:pt idx="24870" formatCode="General">
                  <c:v>9.9644699999999991E-4</c:v>
                </c:pt>
                <c:pt idx="24871" formatCode="General">
                  <c:v>9.9651300000000009E-4</c:v>
                </c:pt>
                <c:pt idx="24872" formatCode="General">
                  <c:v>9.9656300000000001E-4</c:v>
                </c:pt>
                <c:pt idx="24873" formatCode="General">
                  <c:v>9.9661200000000002E-4</c:v>
                </c:pt>
                <c:pt idx="24874" formatCode="General">
                  <c:v>9.9666100000000003E-4</c:v>
                </c:pt>
                <c:pt idx="24875" formatCode="General">
                  <c:v>9.9669699999999995E-4</c:v>
                </c:pt>
                <c:pt idx="24876" formatCode="General">
                  <c:v>9.9673399999999999E-4</c:v>
                </c:pt>
                <c:pt idx="24877" formatCode="General">
                  <c:v>9.967699999999999E-4</c:v>
                </c:pt>
                <c:pt idx="24878" formatCode="General">
                  <c:v>9.9680600000000004E-4</c:v>
                </c:pt>
                <c:pt idx="24879" formatCode="General">
                  <c:v>9.9684100000000005E-4</c:v>
                </c:pt>
                <c:pt idx="24880" formatCode="General">
                  <c:v>9.9687600000000006E-4</c:v>
                </c:pt>
                <c:pt idx="24881" formatCode="General">
                  <c:v>9.9690200000000003E-4</c:v>
                </c:pt>
                <c:pt idx="24882" formatCode="General">
                  <c:v>9.9692899999999991E-4</c:v>
                </c:pt>
                <c:pt idx="24883" formatCode="General">
                  <c:v>9.9695500000000011E-4</c:v>
                </c:pt>
                <c:pt idx="24884" formatCode="General">
                  <c:v>9.9698100000000008E-4</c:v>
                </c:pt>
                <c:pt idx="24885" formatCode="General">
                  <c:v>9.9700799999999997E-4</c:v>
                </c:pt>
                <c:pt idx="24886" formatCode="General">
                  <c:v>9.9703399999999994E-4</c:v>
                </c:pt>
                <c:pt idx="24887" formatCode="General">
                  <c:v>9.9705400000000004E-4</c:v>
                </c:pt>
                <c:pt idx="24888" formatCode="General">
                  <c:v>9.9707399999999992E-4</c:v>
                </c:pt>
                <c:pt idx="24889" formatCode="General">
                  <c:v>9.9710100000000002E-4</c:v>
                </c:pt>
                <c:pt idx="24890" formatCode="General">
                  <c:v>9.971279999999999E-4</c:v>
                </c:pt>
                <c:pt idx="24891" formatCode="General">
                  <c:v>9.97155E-4</c:v>
                </c:pt>
                <c:pt idx="24892" formatCode="General">
                  <c:v>9.971820000000001E-4</c:v>
                </c:pt>
                <c:pt idx="24893" formatCode="General">
                  <c:v>9.9720899999999999E-4</c:v>
                </c:pt>
                <c:pt idx="24894" formatCode="General">
                  <c:v>9.9723600000000009E-4</c:v>
                </c:pt>
                <c:pt idx="24895" formatCode="General">
                  <c:v>9.9726299999999997E-4</c:v>
                </c:pt>
                <c:pt idx="24896" formatCode="General">
                  <c:v>9.9728899999999994E-4</c:v>
                </c:pt>
                <c:pt idx="24897" formatCode="General">
                  <c:v>9.9731600000000004E-4</c:v>
                </c:pt>
                <c:pt idx="24898" formatCode="General">
                  <c:v>9.9734299999999993E-4</c:v>
                </c:pt>
                <c:pt idx="24899" formatCode="General">
                  <c:v>9.9737000000000003E-4</c:v>
                </c:pt>
                <c:pt idx="24900" formatCode="General">
                  <c:v>9.9739699999999991E-4</c:v>
                </c:pt>
                <c:pt idx="24901" formatCode="General">
                  <c:v>9.9742400000000001E-4</c:v>
                </c:pt>
                <c:pt idx="24902" formatCode="General">
                  <c:v>9.9745099999999989E-4</c:v>
                </c:pt>
                <c:pt idx="24903" formatCode="General">
                  <c:v>9.9748000000000002E-4</c:v>
                </c:pt>
                <c:pt idx="24904" formatCode="General">
                  <c:v>9.9751200000000009E-4</c:v>
                </c:pt>
                <c:pt idx="24905" formatCode="General">
                  <c:v>9.9754399999999995E-4</c:v>
                </c:pt>
                <c:pt idx="24906" formatCode="General">
                  <c:v>9.9757699999999993E-4</c:v>
                </c:pt>
                <c:pt idx="24907" formatCode="General">
                  <c:v>9.97609E-4</c:v>
                </c:pt>
                <c:pt idx="24908" formatCode="General">
                  <c:v>9.9764100000000007E-4</c:v>
                </c:pt>
                <c:pt idx="24909" formatCode="General">
                  <c:v>9.9767299999999992E-4</c:v>
                </c:pt>
                <c:pt idx="24910" formatCode="General">
                  <c:v>9.9770499999999999E-4</c:v>
                </c:pt>
                <c:pt idx="24911" formatCode="General">
                  <c:v>9.9773500000000003E-4</c:v>
                </c:pt>
                <c:pt idx="24912" formatCode="General">
                  <c:v>9.9777599999999991E-4</c:v>
                </c:pt>
                <c:pt idx="24913" formatCode="General">
                  <c:v>9.9781700000000002E-4</c:v>
                </c:pt>
                <c:pt idx="24914" formatCode="General">
                  <c:v>9.978579999999999E-4</c:v>
                </c:pt>
                <c:pt idx="24915" formatCode="General">
                  <c:v>9.9789900000000001E-4</c:v>
                </c:pt>
                <c:pt idx="24916" formatCode="General">
                  <c:v>9.9793899999999999E-4</c:v>
                </c:pt>
                <c:pt idx="24917" formatCode="General">
                  <c:v>9.97988E-4</c:v>
                </c:pt>
                <c:pt idx="24918" formatCode="General">
                  <c:v>9.9805199999999992E-4</c:v>
                </c:pt>
                <c:pt idx="24919" formatCode="General">
                  <c:v>9.98126E-4</c:v>
                </c:pt>
                <c:pt idx="24920" formatCode="General">
                  <c:v>9.983119999999999E-4</c:v>
                </c:pt>
                <c:pt idx="24921" formatCode="General">
                  <c:v>9.9838899999999992E-4</c:v>
                </c:pt>
                <c:pt idx="24922" formatCode="General">
                  <c:v>9.9845800000000003E-4</c:v>
                </c:pt>
                <c:pt idx="24923" formatCode="General">
                  <c:v>9.9851699999999998E-4</c:v>
                </c:pt>
                <c:pt idx="24924" formatCode="General">
                  <c:v>9.985529999999999E-4</c:v>
                </c:pt>
                <c:pt idx="24925" formatCode="General">
                  <c:v>9.9860500000000007E-4</c:v>
                </c:pt>
                <c:pt idx="24926" formatCode="General">
                  <c:v>9.9865599999999989E-4</c:v>
                </c:pt>
                <c:pt idx="24927" formatCode="General">
                  <c:v>9.9870199999999997E-4</c:v>
                </c:pt>
                <c:pt idx="24928" formatCode="General">
                  <c:v>9.9874699999999992E-4</c:v>
                </c:pt>
                <c:pt idx="24929" formatCode="General">
                  <c:v>9.9879999999999999E-4</c:v>
                </c:pt>
                <c:pt idx="24930" formatCode="General">
                  <c:v>9.98849E-4</c:v>
                </c:pt>
                <c:pt idx="24931" formatCode="General">
                  <c:v>9.9889699999999989E-4</c:v>
                </c:pt>
                <c:pt idx="24932" formatCode="General">
                  <c:v>9.9894400000000009E-4</c:v>
                </c:pt>
                <c:pt idx="24933" formatCode="General">
                  <c:v>9.9898999999999995E-4</c:v>
                </c:pt>
                <c:pt idx="24934" formatCode="General">
                  <c:v>9.9903600000000002E-4</c:v>
                </c:pt>
                <c:pt idx="24935" formatCode="General">
                  <c:v>9.9909E-4</c:v>
                </c:pt>
                <c:pt idx="24936" formatCode="General">
                  <c:v>9.9914899999999996E-4</c:v>
                </c:pt>
                <c:pt idx="24937" formatCode="General">
                  <c:v>9.9921600000000004E-4</c:v>
                </c:pt>
                <c:pt idx="24938" formatCode="General">
                  <c:v>9.9929300000000006E-4</c:v>
                </c:pt>
                <c:pt idx="24939" formatCode="General">
                  <c:v>9.9949400000000008E-4</c:v>
                </c:pt>
                <c:pt idx="24940" formatCode="General">
                  <c:v>9.995710000000001E-4</c:v>
                </c:pt>
                <c:pt idx="24941" formatCode="General">
                  <c:v>9.9962199999999992E-4</c:v>
                </c:pt>
                <c:pt idx="24942" formatCode="General">
                  <c:v>9.9967299999999997E-4</c:v>
                </c:pt>
                <c:pt idx="24943" formatCode="General">
                  <c:v>9.9971200000000004E-4</c:v>
                </c:pt>
                <c:pt idx="24944" formatCode="General">
                  <c:v>9.9974999999999999E-4</c:v>
                </c:pt>
                <c:pt idx="24945" formatCode="General">
                  <c:v>9.9979100000000009E-4</c:v>
                </c:pt>
                <c:pt idx="24946" formatCode="General">
                  <c:v>9.9983400000000001E-4</c:v>
                </c:pt>
                <c:pt idx="24947" formatCode="General">
                  <c:v>9.9986299999999992E-4</c:v>
                </c:pt>
                <c:pt idx="24948" formatCode="General">
                  <c:v>9.9989200000000006E-4</c:v>
                </c:pt>
                <c:pt idx="24949" formatCode="General">
                  <c:v>9.9992099999999997E-4</c:v>
                </c:pt>
                <c:pt idx="24950" formatCode="General">
                  <c:v>9.999500000000001E-4</c:v>
                </c:pt>
                <c:pt idx="24951" formatCode="General">
                  <c:v>9.9997900000000002E-4</c:v>
                </c:pt>
                <c:pt idx="24952" formatCode="General">
                  <c:v>1.00001E-3</c:v>
                </c:pt>
                <c:pt idx="24953" formatCode="General">
                  <c:v>1.00004E-3</c:v>
                </c:pt>
                <c:pt idx="24954" formatCode="General">
                  <c:v>1.00007E-3</c:v>
                </c:pt>
                <c:pt idx="24955" formatCode="General">
                  <c:v>1.0001000000000001E-3</c:v>
                </c:pt>
                <c:pt idx="24956" formatCode="General">
                  <c:v>1.0001299999999999E-3</c:v>
                </c:pt>
                <c:pt idx="24957" formatCode="General">
                  <c:v>1.0001599999999999E-3</c:v>
                </c:pt>
                <c:pt idx="24958" formatCode="General">
                  <c:v>1.0001999999999999E-3</c:v>
                </c:pt>
                <c:pt idx="24959" formatCode="General">
                  <c:v>1.00023E-3</c:v>
                </c:pt>
                <c:pt idx="24960" formatCode="General">
                  <c:v>1.00026E-3</c:v>
                </c:pt>
                <c:pt idx="24961" formatCode="General">
                  <c:v>1.00029E-3</c:v>
                </c:pt>
                <c:pt idx="24962" formatCode="General">
                  <c:v>1.0003200000000001E-3</c:v>
                </c:pt>
                <c:pt idx="24963" formatCode="General">
                  <c:v>1.0003499999999999E-3</c:v>
                </c:pt>
                <c:pt idx="24964" formatCode="General">
                  <c:v>1.0003799999999999E-3</c:v>
                </c:pt>
                <c:pt idx="24965" formatCode="General">
                  <c:v>1.0004E-3</c:v>
                </c:pt>
                <c:pt idx="24966" formatCode="General">
                  <c:v>1.0004300000000001E-3</c:v>
                </c:pt>
                <c:pt idx="24967" formatCode="General">
                  <c:v>1.00045E-3</c:v>
                </c:pt>
                <c:pt idx="24968" formatCode="General">
                  <c:v>1.00047E-3</c:v>
                </c:pt>
                <c:pt idx="24969" formatCode="General">
                  <c:v>1.0005000000000001E-3</c:v>
                </c:pt>
                <c:pt idx="24970" formatCode="General">
                  <c:v>1.00052E-3</c:v>
                </c:pt>
                <c:pt idx="24971" formatCode="General">
                  <c:v>1.0005599999999999E-3</c:v>
                </c:pt>
                <c:pt idx="24972" formatCode="General">
                  <c:v>1.00059E-3</c:v>
                </c:pt>
                <c:pt idx="24973" formatCode="General">
                  <c:v>1.00063E-3</c:v>
                </c:pt>
                <c:pt idx="24974" formatCode="General">
                  <c:v>1.0006699999999999E-3</c:v>
                </c:pt>
                <c:pt idx="24975" formatCode="General">
                  <c:v>1.0007E-3</c:v>
                </c:pt>
                <c:pt idx="24976" formatCode="General">
                  <c:v>1.00073E-3</c:v>
                </c:pt>
                <c:pt idx="24977" formatCode="General">
                  <c:v>1.0007600000000001E-3</c:v>
                </c:pt>
                <c:pt idx="24978" formatCode="General">
                  <c:v>1.0007900000000001E-3</c:v>
                </c:pt>
                <c:pt idx="24979" formatCode="General">
                  <c:v>1.0008199999999999E-3</c:v>
                </c:pt>
                <c:pt idx="24980" formatCode="General">
                  <c:v>1.0008599999999999E-3</c:v>
                </c:pt>
                <c:pt idx="24981" formatCode="General">
                  <c:v>1.0008899999999999E-3</c:v>
                </c:pt>
                <c:pt idx="24982" formatCode="General">
                  <c:v>1.0009400000000001E-3</c:v>
                </c:pt>
                <c:pt idx="24983" formatCode="General">
                  <c:v>1.0009800000000001E-3</c:v>
                </c:pt>
                <c:pt idx="24984" formatCode="General">
                  <c:v>1.00103E-3</c:v>
                </c:pt>
                <c:pt idx="24985" formatCode="General">
                  <c:v>1.0010799999999999E-3</c:v>
                </c:pt>
                <c:pt idx="24986" formatCode="General">
                  <c:v>1.00113E-3</c:v>
                </c:pt>
                <c:pt idx="24987" formatCode="General">
                  <c:v>1.00118E-3</c:v>
                </c:pt>
                <c:pt idx="24988" formatCode="General">
                  <c:v>1.0012199999999999E-3</c:v>
                </c:pt>
                <c:pt idx="24989" formatCode="General">
                  <c:v>1.00128E-3</c:v>
                </c:pt>
                <c:pt idx="24990" formatCode="General">
                  <c:v>1.0013400000000001E-3</c:v>
                </c:pt>
                <c:pt idx="24991" formatCode="General">
                  <c:v>1.0013999999999999E-3</c:v>
                </c:pt>
                <c:pt idx="24992" formatCode="General">
                  <c:v>1.00146E-3</c:v>
                </c:pt>
                <c:pt idx="24993" formatCode="General">
                  <c:v>1.0015200000000001E-3</c:v>
                </c:pt>
                <c:pt idx="24994" formatCode="General">
                  <c:v>1.0016000000000001E-3</c:v>
                </c:pt>
                <c:pt idx="24995" formatCode="General">
                  <c:v>1.00168E-3</c:v>
                </c:pt>
                <c:pt idx="24996" formatCode="General">
                  <c:v>1.00176E-3</c:v>
                </c:pt>
                <c:pt idx="24997" formatCode="General">
                  <c:v>1.0018399999999999E-3</c:v>
                </c:pt>
                <c:pt idx="24998" formatCode="General">
                  <c:v>1.00194E-3</c:v>
                </c:pt>
                <c:pt idx="24999" formatCode="General">
                  <c:v>1.0020000000000001E-3</c:v>
                </c:pt>
                <c:pt idx="25000" formatCode="General">
                  <c:v>1.0021100000000001E-3</c:v>
                </c:pt>
                <c:pt idx="25001" formatCode="General">
                  <c:v>1.0022200000000001E-3</c:v>
                </c:pt>
                <c:pt idx="25002" formatCode="General">
                  <c:v>1.0023300000000001E-3</c:v>
                </c:pt>
                <c:pt idx="25003" formatCode="General">
                  <c:v>1.0024400000000001E-3</c:v>
                </c:pt>
                <c:pt idx="25004" formatCode="General">
                  <c:v>1.00256E-3</c:v>
                </c:pt>
                <c:pt idx="25005" formatCode="General">
                  <c:v>1.00267E-3</c:v>
                </c:pt>
                <c:pt idx="25006" formatCode="General">
                  <c:v>1.00282E-3</c:v>
                </c:pt>
                <c:pt idx="25007" formatCode="General">
                  <c:v>1.0029399999999999E-3</c:v>
                </c:pt>
                <c:pt idx="25008" formatCode="General">
                  <c:v>1.0031E-3</c:v>
                </c:pt>
                <c:pt idx="25009" formatCode="General">
                  <c:v>1.00326E-3</c:v>
                </c:pt>
                <c:pt idx="25010" formatCode="General">
                  <c:v>1.0034200000000001E-3</c:v>
                </c:pt>
                <c:pt idx="25011" formatCode="General">
                  <c:v>1.00358E-3</c:v>
                </c:pt>
                <c:pt idx="25012" formatCode="General">
                  <c:v>1.0037500000000001E-3</c:v>
                </c:pt>
                <c:pt idx="25013" formatCode="General">
                  <c:v>1.00391E-3</c:v>
                </c:pt>
                <c:pt idx="25014" formatCode="General">
                  <c:v>1.0040699999999999E-3</c:v>
                </c:pt>
                <c:pt idx="25015" formatCode="General">
                  <c:v>1.00427E-3</c:v>
                </c:pt>
                <c:pt idx="25016" formatCode="General">
                  <c:v>1.0044800000000001E-3</c:v>
                </c:pt>
                <c:pt idx="25017" formatCode="General">
                  <c:v>1.00468E-3</c:v>
                </c:pt>
                <c:pt idx="25018" formatCode="General">
                  <c:v>1.00489E-3</c:v>
                </c:pt>
                <c:pt idx="25019" formatCode="General">
                  <c:v>1.00516E-3</c:v>
                </c:pt>
                <c:pt idx="25020" formatCode="General">
                  <c:v>1.0054300000000001E-3</c:v>
                </c:pt>
                <c:pt idx="25021" formatCode="General">
                  <c:v>1.0057E-3</c:v>
                </c:pt>
                <c:pt idx="25022" formatCode="General">
                  <c:v>1.0059800000000001E-3</c:v>
                </c:pt>
                <c:pt idx="25023" formatCode="General">
                  <c:v>1.00625E-3</c:v>
                </c:pt>
                <c:pt idx="25024" formatCode="General">
                  <c:v>1.0065E-3</c:v>
                </c:pt>
                <c:pt idx="25025" formatCode="General">
                  <c:v>1.00676E-3</c:v>
                </c:pt>
                <c:pt idx="25026" formatCode="General">
                  <c:v>1.0069199999999999E-3</c:v>
                </c:pt>
                <c:pt idx="25027" formatCode="General">
                  <c:v>1.00724E-3</c:v>
                </c:pt>
                <c:pt idx="25028" formatCode="General">
                  <c:v>1.0075500000000001E-3</c:v>
                </c:pt>
                <c:pt idx="25029" formatCode="General">
                  <c:v>1.00786E-3</c:v>
                </c:pt>
                <c:pt idx="25030" formatCode="General">
                  <c:v>1.00818E-3</c:v>
                </c:pt>
                <c:pt idx="25031" formatCode="General">
                  <c:v>1.0083799999999999E-3</c:v>
                </c:pt>
                <c:pt idx="25032" formatCode="General">
                  <c:v>1.00859E-3</c:v>
                </c:pt>
                <c:pt idx="25033" formatCode="General">
                  <c:v>1.00881E-3</c:v>
                </c:pt>
                <c:pt idx="25034" formatCode="General">
                  <c:v>1.00903E-3</c:v>
                </c:pt>
                <c:pt idx="25035" formatCode="General">
                  <c:v>1.00924E-3</c:v>
                </c:pt>
                <c:pt idx="25036" formatCode="General">
                  <c:v>1.00946E-3</c:v>
                </c:pt>
                <c:pt idx="25037" formatCode="General">
                  <c:v>1.0096199999999999E-3</c:v>
                </c:pt>
                <c:pt idx="25038" formatCode="General">
                  <c:v>1.00979E-3</c:v>
                </c:pt>
                <c:pt idx="25039" formatCode="General">
                  <c:v>1.0099499999999999E-3</c:v>
                </c:pt>
                <c:pt idx="25040" formatCode="General">
                  <c:v>1.01011E-3</c:v>
                </c:pt>
                <c:pt idx="25041" formatCode="General">
                  <c:v>1.0102799999999999E-3</c:v>
                </c:pt>
                <c:pt idx="25042" formatCode="General">
                  <c:v>1.0103899999999999E-3</c:v>
                </c:pt>
                <c:pt idx="25043" formatCode="General">
                  <c:v>1.0105100000000001E-3</c:v>
                </c:pt>
                <c:pt idx="25044" formatCode="General">
                  <c:v>1.01063E-3</c:v>
                </c:pt>
                <c:pt idx="25045" formatCode="General">
                  <c:v>1.0107499999999999E-3</c:v>
                </c:pt>
                <c:pt idx="25046" formatCode="General">
                  <c:v>1.0108700000000001E-3</c:v>
                </c:pt>
                <c:pt idx="25047" formatCode="General">
                  <c:v>1.01096E-3</c:v>
                </c:pt>
                <c:pt idx="25048" formatCode="General">
                  <c:v>1.0110500000000001E-3</c:v>
                </c:pt>
                <c:pt idx="25049" formatCode="General">
                  <c:v>1.0111499999999999E-3</c:v>
                </c:pt>
                <c:pt idx="25050" formatCode="General">
                  <c:v>1.0112400000000001E-3</c:v>
                </c:pt>
                <c:pt idx="25051" formatCode="General">
                  <c:v>1.0112999999999999E-3</c:v>
                </c:pt>
                <c:pt idx="25052" formatCode="General">
                  <c:v>1.0113800000000001E-3</c:v>
                </c:pt>
                <c:pt idx="25053" formatCode="General">
                  <c:v>1.01144E-3</c:v>
                </c:pt>
                <c:pt idx="25054" formatCode="General">
                  <c:v>1.01151E-3</c:v>
                </c:pt>
                <c:pt idx="25055" formatCode="General">
                  <c:v>1.01157E-3</c:v>
                </c:pt>
                <c:pt idx="25056" formatCode="General">
                  <c:v>1.0116299999999999E-3</c:v>
                </c:pt>
                <c:pt idx="25057" formatCode="General">
                  <c:v>1.0116999999999999E-3</c:v>
                </c:pt>
                <c:pt idx="25058" formatCode="General">
                  <c:v>1.0117399999999999E-3</c:v>
                </c:pt>
                <c:pt idx="25059" formatCode="General">
                  <c:v>1.0117800000000001E-3</c:v>
                </c:pt>
                <c:pt idx="25060" formatCode="General">
                  <c:v>1.0118200000000001E-3</c:v>
                </c:pt>
                <c:pt idx="25061" formatCode="General">
                  <c:v>1.01187E-3</c:v>
                </c:pt>
                <c:pt idx="25062" formatCode="General">
                  <c:v>1.01191E-3</c:v>
                </c:pt>
                <c:pt idx="25063" formatCode="General">
                  <c:v>1.01195E-3</c:v>
                </c:pt>
                <c:pt idx="25064" formatCode="General">
                  <c:v>1.0119899999999999E-3</c:v>
                </c:pt>
                <c:pt idx="25065" formatCode="General">
                  <c:v>1.01202E-3</c:v>
                </c:pt>
                <c:pt idx="25066" formatCode="General">
                  <c:v>1.01205E-3</c:v>
                </c:pt>
                <c:pt idx="25067" formatCode="General">
                  <c:v>1.0120800000000001E-3</c:v>
                </c:pt>
                <c:pt idx="25068" formatCode="General">
                  <c:v>1.0121100000000001E-3</c:v>
                </c:pt>
                <c:pt idx="25069" formatCode="General">
                  <c:v>1.0121399999999999E-3</c:v>
                </c:pt>
                <c:pt idx="25070" formatCode="General">
                  <c:v>1.01217E-3</c:v>
                </c:pt>
                <c:pt idx="25071" formatCode="General">
                  <c:v>1.0122E-3</c:v>
                </c:pt>
                <c:pt idx="25072" formatCode="General">
                  <c:v>1.01223E-3</c:v>
                </c:pt>
                <c:pt idx="25073" formatCode="General">
                  <c:v>1.0122600000000001E-3</c:v>
                </c:pt>
                <c:pt idx="25074" formatCode="General">
                  <c:v>1.0122900000000001E-3</c:v>
                </c:pt>
                <c:pt idx="25075" formatCode="General">
                  <c:v>1.0123199999999999E-3</c:v>
                </c:pt>
                <c:pt idx="25076" formatCode="General">
                  <c:v>1.01235E-3</c:v>
                </c:pt>
                <c:pt idx="25077" formatCode="General">
                  <c:v>1.01238E-3</c:v>
                </c:pt>
                <c:pt idx="25078" formatCode="General">
                  <c:v>1.01241E-3</c:v>
                </c:pt>
                <c:pt idx="25079" formatCode="General">
                  <c:v>1.0124400000000001E-3</c:v>
                </c:pt>
                <c:pt idx="25080" formatCode="General">
                  <c:v>1.0124699999999999E-3</c:v>
                </c:pt>
                <c:pt idx="25081" formatCode="General">
                  <c:v>1.01249E-3</c:v>
                </c:pt>
                <c:pt idx="25082" formatCode="General">
                  <c:v>1.0125100000000001E-3</c:v>
                </c:pt>
                <c:pt idx="25083" formatCode="General">
                  <c:v>1.01253E-3</c:v>
                </c:pt>
                <c:pt idx="25084" formatCode="General">
                  <c:v>1.0125500000000001E-3</c:v>
                </c:pt>
                <c:pt idx="25085" formatCode="General">
                  <c:v>1.01257E-3</c:v>
                </c:pt>
                <c:pt idx="25086" formatCode="General">
                  <c:v>1.0126E-3</c:v>
                </c:pt>
                <c:pt idx="25087" formatCode="General">
                  <c:v>1.01263E-3</c:v>
                </c:pt>
                <c:pt idx="25088" formatCode="General">
                  <c:v>1.0126600000000001E-3</c:v>
                </c:pt>
                <c:pt idx="25089" formatCode="General">
                  <c:v>1.0126899999999999E-3</c:v>
                </c:pt>
                <c:pt idx="25090" formatCode="General">
                  <c:v>1.0127300000000001E-3</c:v>
                </c:pt>
                <c:pt idx="25091" formatCode="General">
                  <c:v>1.0127599999999999E-3</c:v>
                </c:pt>
                <c:pt idx="25092" formatCode="General">
                  <c:v>1.01279E-3</c:v>
                </c:pt>
                <c:pt idx="25093" formatCode="General">
                  <c:v>1.01282E-3</c:v>
                </c:pt>
                <c:pt idx="25094" formatCode="General">
                  <c:v>1.01285E-3</c:v>
                </c:pt>
                <c:pt idx="25095" formatCode="General">
                  <c:v>1.0128800000000001E-3</c:v>
                </c:pt>
                <c:pt idx="25096" formatCode="General">
                  <c:v>1.0129099999999999E-3</c:v>
                </c:pt>
                <c:pt idx="25097" formatCode="General">
                  <c:v>1.0129399999999999E-3</c:v>
                </c:pt>
                <c:pt idx="25098" formatCode="General">
                  <c:v>1.0129799999999999E-3</c:v>
                </c:pt>
                <c:pt idx="25099" formatCode="General">
                  <c:v>1.01301E-3</c:v>
                </c:pt>
                <c:pt idx="25100" formatCode="General">
                  <c:v>1.01304E-3</c:v>
                </c:pt>
                <c:pt idx="25101" formatCode="General">
                  <c:v>1.01308E-3</c:v>
                </c:pt>
                <c:pt idx="25102" formatCode="General">
                  <c:v>1.0131300000000001E-3</c:v>
                </c:pt>
                <c:pt idx="25103" formatCode="General">
                  <c:v>1.0131700000000001E-3</c:v>
                </c:pt>
                <c:pt idx="25104" formatCode="General">
                  <c:v>1.0132299999999999E-3</c:v>
                </c:pt>
                <c:pt idx="25105" formatCode="General">
                  <c:v>1.0133E-3</c:v>
                </c:pt>
                <c:pt idx="25106" formatCode="General">
                  <c:v>1.0134499999999999E-3</c:v>
                </c:pt>
                <c:pt idx="25107" formatCode="General">
                  <c:v>1.01355E-3</c:v>
                </c:pt>
                <c:pt idx="25108" formatCode="General">
                  <c:v>1.01362E-3</c:v>
                </c:pt>
                <c:pt idx="25109" formatCode="General">
                  <c:v>1.0136800000000001E-3</c:v>
                </c:pt>
                <c:pt idx="25110" formatCode="General">
                  <c:v>1.01373E-3</c:v>
                </c:pt>
                <c:pt idx="25111" formatCode="General">
                  <c:v>1.01377E-3</c:v>
                </c:pt>
                <c:pt idx="25112" formatCode="General">
                  <c:v>1.0138199999999999E-3</c:v>
                </c:pt>
                <c:pt idx="25113" formatCode="General">
                  <c:v>1.01387E-3</c:v>
                </c:pt>
                <c:pt idx="25114" formatCode="General">
                  <c:v>1.01392E-3</c:v>
                </c:pt>
                <c:pt idx="25115" formatCode="General">
                  <c:v>1.0139599999999999E-3</c:v>
                </c:pt>
                <c:pt idx="25116" formatCode="General">
                  <c:v>1.0139999999999999E-3</c:v>
                </c:pt>
                <c:pt idx="25117" formatCode="General">
                  <c:v>1.0140500000000001E-3</c:v>
                </c:pt>
                <c:pt idx="25118" formatCode="General">
                  <c:v>1.0140800000000001E-3</c:v>
                </c:pt>
                <c:pt idx="25119" formatCode="General">
                  <c:v>1.0141200000000001E-3</c:v>
                </c:pt>
                <c:pt idx="25120" formatCode="General">
                  <c:v>1.01417E-3</c:v>
                </c:pt>
                <c:pt idx="25121" formatCode="General">
                  <c:v>1.0142199999999999E-3</c:v>
                </c:pt>
                <c:pt idx="25122" formatCode="General">
                  <c:v>1.0142700000000001E-3</c:v>
                </c:pt>
                <c:pt idx="25123" formatCode="General">
                  <c:v>1.01432E-3</c:v>
                </c:pt>
                <c:pt idx="25124" formatCode="General">
                  <c:v>1.01439E-3</c:v>
                </c:pt>
                <c:pt idx="25125" formatCode="General">
                  <c:v>1.0144500000000001E-3</c:v>
                </c:pt>
                <c:pt idx="25126" formatCode="General">
                  <c:v>1.0145499999999999E-3</c:v>
                </c:pt>
                <c:pt idx="25127" formatCode="General">
                  <c:v>1.01468E-3</c:v>
                </c:pt>
                <c:pt idx="25128" formatCode="General">
                  <c:v>1.01475E-3</c:v>
                </c:pt>
                <c:pt idx="25129" formatCode="General">
                  <c:v>1.0148100000000001E-3</c:v>
                </c:pt>
                <c:pt idx="25130" formatCode="General">
                  <c:v>1.0148500000000001E-3</c:v>
                </c:pt>
                <c:pt idx="25131" formatCode="General">
                  <c:v>1.0149E-3</c:v>
                </c:pt>
                <c:pt idx="25132" formatCode="General">
                  <c:v>1.01494E-3</c:v>
                </c:pt>
                <c:pt idx="25133" formatCode="General">
                  <c:v>1.01498E-3</c:v>
                </c:pt>
                <c:pt idx="25134" formatCode="General">
                  <c:v>1.01501E-3</c:v>
                </c:pt>
                <c:pt idx="25135" formatCode="General">
                  <c:v>1.01504E-3</c:v>
                </c:pt>
                <c:pt idx="25136" formatCode="General">
                  <c:v>1.0150700000000001E-3</c:v>
                </c:pt>
                <c:pt idx="25137" formatCode="General">
                  <c:v>1.0151100000000001E-3</c:v>
                </c:pt>
                <c:pt idx="25138" formatCode="General">
                  <c:v>1.0151400000000001E-3</c:v>
                </c:pt>
                <c:pt idx="25139" formatCode="General">
                  <c:v>1.0151699999999999E-3</c:v>
                </c:pt>
                <c:pt idx="25140" formatCode="General">
                  <c:v>1.0152E-3</c:v>
                </c:pt>
                <c:pt idx="25141" formatCode="General">
                  <c:v>1.01523E-3</c:v>
                </c:pt>
                <c:pt idx="25142" formatCode="General">
                  <c:v>1.01527E-3</c:v>
                </c:pt>
                <c:pt idx="25143" formatCode="General">
                  <c:v>1.0153E-3</c:v>
                </c:pt>
                <c:pt idx="25144" formatCode="General">
                  <c:v>1.0153300000000001E-3</c:v>
                </c:pt>
                <c:pt idx="25145" formatCode="General">
                  <c:v>1.01537E-3</c:v>
                </c:pt>
                <c:pt idx="25146" formatCode="General">
                  <c:v>1.0153899999999999E-3</c:v>
                </c:pt>
                <c:pt idx="25147" formatCode="General">
                  <c:v>1.01541E-3</c:v>
                </c:pt>
                <c:pt idx="25148" formatCode="General">
                  <c:v>1.0154299999999999E-3</c:v>
                </c:pt>
                <c:pt idx="25149" formatCode="General">
                  <c:v>1.0154599999999999E-3</c:v>
                </c:pt>
                <c:pt idx="25150" formatCode="General">
                  <c:v>1.01548E-3</c:v>
                </c:pt>
                <c:pt idx="25151" formatCode="General">
                  <c:v>1.0154999999999999E-3</c:v>
                </c:pt>
                <c:pt idx="25152" formatCode="General">
                  <c:v>1.01552E-3</c:v>
                </c:pt>
                <c:pt idx="25153" formatCode="General">
                  <c:v>1.01555E-3</c:v>
                </c:pt>
                <c:pt idx="25154" formatCode="General">
                  <c:v>1.0155800000000001E-3</c:v>
                </c:pt>
                <c:pt idx="25155" formatCode="General">
                  <c:v>1.0156099999999999E-3</c:v>
                </c:pt>
                <c:pt idx="25156" formatCode="General">
                  <c:v>1.0156399999999999E-3</c:v>
                </c:pt>
                <c:pt idx="25157" formatCode="General">
                  <c:v>1.01567E-3</c:v>
                </c:pt>
                <c:pt idx="25158" formatCode="General">
                  <c:v>1.0157E-3</c:v>
                </c:pt>
                <c:pt idx="25159" formatCode="General">
                  <c:v>1.0157300000000001E-3</c:v>
                </c:pt>
                <c:pt idx="25160" formatCode="General">
                  <c:v>1.0157600000000001E-3</c:v>
                </c:pt>
                <c:pt idx="25161" formatCode="General">
                  <c:v>1.0157899999999999E-3</c:v>
                </c:pt>
                <c:pt idx="25162" formatCode="General">
                  <c:v>1.01582E-3</c:v>
                </c:pt>
                <c:pt idx="25163" formatCode="General">
                  <c:v>1.01585E-3</c:v>
                </c:pt>
                <c:pt idx="25164" formatCode="General">
                  <c:v>1.01588E-3</c:v>
                </c:pt>
                <c:pt idx="25165" formatCode="General">
                  <c:v>1.0159100000000001E-3</c:v>
                </c:pt>
                <c:pt idx="25166" formatCode="General">
                  <c:v>1.0159399999999999E-3</c:v>
                </c:pt>
                <c:pt idx="25167" formatCode="General">
                  <c:v>1.0159699999999999E-3</c:v>
                </c:pt>
                <c:pt idx="25168" formatCode="General">
                  <c:v>1.0160099999999999E-3</c:v>
                </c:pt>
                <c:pt idx="25169" formatCode="General">
                  <c:v>1.0160600000000001E-3</c:v>
                </c:pt>
                <c:pt idx="25170" formatCode="General">
                  <c:v>1.0161E-3</c:v>
                </c:pt>
                <c:pt idx="25171" formatCode="General">
                  <c:v>1.01614E-3</c:v>
                </c:pt>
                <c:pt idx="25172" formatCode="General">
                  <c:v>1.01618E-3</c:v>
                </c:pt>
                <c:pt idx="25173" formatCode="General">
                  <c:v>1.01622E-3</c:v>
                </c:pt>
                <c:pt idx="25174" formatCode="General">
                  <c:v>1.0162700000000001E-3</c:v>
                </c:pt>
                <c:pt idx="25175" formatCode="General">
                  <c:v>1.0163100000000001E-3</c:v>
                </c:pt>
                <c:pt idx="25176" formatCode="General">
                  <c:v>1.0163500000000001E-3</c:v>
                </c:pt>
                <c:pt idx="25177" formatCode="General">
                  <c:v>1.01636E-3</c:v>
                </c:pt>
                <c:pt idx="25178" formatCode="General">
                  <c:v>1.0164E-3</c:v>
                </c:pt>
                <c:pt idx="25179" formatCode="General">
                  <c:v>1.0164499999999999E-3</c:v>
                </c:pt>
                <c:pt idx="25180" formatCode="General">
                  <c:v>1.0164900000000001E-3</c:v>
                </c:pt>
                <c:pt idx="25181" formatCode="General">
                  <c:v>1.01654E-3</c:v>
                </c:pt>
                <c:pt idx="25182" formatCode="General">
                  <c:v>1.0165700000000001E-3</c:v>
                </c:pt>
                <c:pt idx="25183" formatCode="General">
                  <c:v>1.0166000000000001E-3</c:v>
                </c:pt>
                <c:pt idx="25184" formatCode="General">
                  <c:v>1.0166299999999999E-3</c:v>
                </c:pt>
                <c:pt idx="25185" formatCode="General">
                  <c:v>1.0166699999999999E-3</c:v>
                </c:pt>
                <c:pt idx="25186" formatCode="General">
                  <c:v>1.0166999999999999E-3</c:v>
                </c:pt>
                <c:pt idx="25187" formatCode="General">
                  <c:v>1.01673E-3</c:v>
                </c:pt>
                <c:pt idx="25188" formatCode="General">
                  <c:v>1.01676E-3</c:v>
                </c:pt>
                <c:pt idx="25189" formatCode="General">
                  <c:v>1.0168E-3</c:v>
                </c:pt>
                <c:pt idx="25190" formatCode="General">
                  <c:v>1.01683E-3</c:v>
                </c:pt>
                <c:pt idx="25191" formatCode="General">
                  <c:v>1.0168600000000001E-3</c:v>
                </c:pt>
                <c:pt idx="25192" formatCode="General">
                  <c:v>1.0168899999999999E-3</c:v>
                </c:pt>
                <c:pt idx="25193" formatCode="General">
                  <c:v>1.0169199999999999E-3</c:v>
                </c:pt>
                <c:pt idx="25194" formatCode="General">
                  <c:v>1.0169599999999999E-3</c:v>
                </c:pt>
                <c:pt idx="25195" formatCode="General">
                  <c:v>1.01699E-3</c:v>
                </c:pt>
                <c:pt idx="25196" formatCode="General">
                  <c:v>1.01701E-3</c:v>
                </c:pt>
                <c:pt idx="25197" formatCode="General">
                  <c:v>1.0170400000000001E-3</c:v>
                </c:pt>
                <c:pt idx="25198" formatCode="General">
                  <c:v>1.0170699999999999E-3</c:v>
                </c:pt>
                <c:pt idx="25199" formatCode="General">
                  <c:v>1.0170999999999999E-3</c:v>
                </c:pt>
                <c:pt idx="25200" formatCode="General">
                  <c:v>1.01713E-3</c:v>
                </c:pt>
                <c:pt idx="25201" formatCode="General">
                  <c:v>1.0171500000000001E-3</c:v>
                </c:pt>
                <c:pt idx="25202" formatCode="General">
                  <c:v>1.0171799999999999E-3</c:v>
                </c:pt>
                <c:pt idx="25203" formatCode="General">
                  <c:v>1.0172099999999999E-3</c:v>
                </c:pt>
                <c:pt idx="25204" formatCode="General">
                  <c:v>1.01724E-3</c:v>
                </c:pt>
                <c:pt idx="25205" formatCode="General">
                  <c:v>1.0172600000000001E-3</c:v>
                </c:pt>
                <c:pt idx="25206" formatCode="General">
                  <c:v>1.0172899999999999E-3</c:v>
                </c:pt>
                <c:pt idx="25207" formatCode="General">
                  <c:v>1.0173199999999999E-3</c:v>
                </c:pt>
                <c:pt idx="25208" formatCode="General">
                  <c:v>1.01735E-3</c:v>
                </c:pt>
                <c:pt idx="25209" formatCode="General">
                  <c:v>1.0173700000000001E-3</c:v>
                </c:pt>
                <c:pt idx="25210" formatCode="General">
                  <c:v>1.01742E-3</c:v>
                </c:pt>
                <c:pt idx="25211" formatCode="General">
                  <c:v>1.01746E-3</c:v>
                </c:pt>
                <c:pt idx="25212" formatCode="General">
                  <c:v>1.0175E-3</c:v>
                </c:pt>
                <c:pt idx="25213" formatCode="General">
                  <c:v>1.0175399999999999E-3</c:v>
                </c:pt>
                <c:pt idx="25214" formatCode="General">
                  <c:v>1.0175799999999999E-3</c:v>
                </c:pt>
                <c:pt idx="25215" formatCode="General">
                  <c:v>1.01764E-3</c:v>
                </c:pt>
                <c:pt idx="25216" formatCode="General">
                  <c:v>1.01771E-3</c:v>
                </c:pt>
                <c:pt idx="25217" formatCode="General">
                  <c:v>1.0178100000000001E-3</c:v>
                </c:pt>
                <c:pt idx="25218" formatCode="General">
                  <c:v>1.0179200000000001E-3</c:v>
                </c:pt>
                <c:pt idx="25219" formatCode="General">
                  <c:v>1.018E-3</c:v>
                </c:pt>
                <c:pt idx="25220" formatCode="General">
                  <c:v>1.01807E-3</c:v>
                </c:pt>
                <c:pt idx="25221" formatCode="General">
                  <c:v>1.0181299999999999E-3</c:v>
                </c:pt>
                <c:pt idx="25222" formatCode="General">
                  <c:v>1.01818E-3</c:v>
                </c:pt>
                <c:pt idx="25223" formatCode="General">
                  <c:v>1.01822E-3</c:v>
                </c:pt>
                <c:pt idx="25224" formatCode="General">
                  <c:v>1.01826E-3</c:v>
                </c:pt>
                <c:pt idx="25225" formatCode="General">
                  <c:v>1.0183200000000001E-3</c:v>
                </c:pt>
                <c:pt idx="25226" formatCode="General">
                  <c:v>1.0183600000000001E-3</c:v>
                </c:pt>
                <c:pt idx="25227" formatCode="General">
                  <c:v>1.01841E-3</c:v>
                </c:pt>
                <c:pt idx="25228" formatCode="General">
                  <c:v>1.01845E-3</c:v>
                </c:pt>
                <c:pt idx="25229" formatCode="General">
                  <c:v>1.0184899999999999E-3</c:v>
                </c:pt>
                <c:pt idx="25230" formatCode="General">
                  <c:v>1.0185400000000001E-3</c:v>
                </c:pt>
                <c:pt idx="25231" formatCode="General">
                  <c:v>1.01858E-3</c:v>
                </c:pt>
                <c:pt idx="25232" formatCode="General">
                  <c:v>1.01863E-3</c:v>
                </c:pt>
                <c:pt idx="25233" formatCode="General">
                  <c:v>1.0186800000000001E-3</c:v>
                </c:pt>
                <c:pt idx="25234" formatCode="General">
                  <c:v>1.01874E-3</c:v>
                </c:pt>
                <c:pt idx="25235" formatCode="General">
                  <c:v>1.0188199999999999E-3</c:v>
                </c:pt>
                <c:pt idx="25236" formatCode="General">
                  <c:v>1.01891E-3</c:v>
                </c:pt>
                <c:pt idx="25237" formatCode="General">
                  <c:v>1.01907E-3</c:v>
                </c:pt>
                <c:pt idx="25238" formatCode="General">
                  <c:v>1.01913E-3</c:v>
                </c:pt>
                <c:pt idx="25239" formatCode="General">
                  <c:v>1.01918E-3</c:v>
                </c:pt>
                <c:pt idx="25240" formatCode="General">
                  <c:v>1.01924E-3</c:v>
                </c:pt>
                <c:pt idx="25241" formatCode="General">
                  <c:v>1.01928E-3</c:v>
                </c:pt>
                <c:pt idx="25242" formatCode="General">
                  <c:v>1.0193100000000001E-3</c:v>
                </c:pt>
                <c:pt idx="25243" formatCode="General">
                  <c:v>1.01935E-3</c:v>
                </c:pt>
                <c:pt idx="25244" formatCode="General">
                  <c:v>1.01939E-3</c:v>
                </c:pt>
                <c:pt idx="25245" formatCode="General">
                  <c:v>1.01943E-3</c:v>
                </c:pt>
                <c:pt idx="25246" formatCode="General">
                  <c:v>1.01946E-3</c:v>
                </c:pt>
                <c:pt idx="25247" formatCode="General">
                  <c:v>1.0195E-3</c:v>
                </c:pt>
                <c:pt idx="25248" formatCode="General">
                  <c:v>1.01953E-3</c:v>
                </c:pt>
                <c:pt idx="25249" formatCode="General">
                  <c:v>1.01957E-3</c:v>
                </c:pt>
                <c:pt idx="25250" formatCode="General">
                  <c:v>1.0196000000000001E-3</c:v>
                </c:pt>
                <c:pt idx="25251" formatCode="General">
                  <c:v>1.01964E-3</c:v>
                </c:pt>
                <c:pt idx="25252" formatCode="General">
                  <c:v>1.0196700000000001E-3</c:v>
                </c:pt>
                <c:pt idx="25253" formatCode="General">
                  <c:v>1.0197100000000001E-3</c:v>
                </c:pt>
                <c:pt idx="25254" formatCode="General">
                  <c:v>1.01975E-3</c:v>
                </c:pt>
                <c:pt idx="25255" formatCode="General">
                  <c:v>1.0197800000000001E-3</c:v>
                </c:pt>
                <c:pt idx="25256" formatCode="General">
                  <c:v>1.0198200000000001E-3</c:v>
                </c:pt>
                <c:pt idx="25257" formatCode="General">
                  <c:v>1.0198500000000001E-3</c:v>
                </c:pt>
                <c:pt idx="25258" formatCode="General">
                  <c:v>1.0198900000000001E-3</c:v>
                </c:pt>
                <c:pt idx="25259" formatCode="General">
                  <c:v>1.0199199999999999E-3</c:v>
                </c:pt>
                <c:pt idx="25260" formatCode="General">
                  <c:v>1.0199600000000001E-3</c:v>
                </c:pt>
                <c:pt idx="25261" formatCode="General">
                  <c:v>1.0199899999999999E-3</c:v>
                </c:pt>
                <c:pt idx="25262" formatCode="General">
                  <c:v>1.0200400000000001E-3</c:v>
                </c:pt>
                <c:pt idx="25263" formatCode="General">
                  <c:v>1.0200700000000001E-3</c:v>
                </c:pt>
                <c:pt idx="25264" formatCode="General">
                  <c:v>1.0201100000000001E-3</c:v>
                </c:pt>
                <c:pt idx="25265" formatCode="General">
                  <c:v>1.02015E-3</c:v>
                </c:pt>
                <c:pt idx="25266" formatCode="General">
                  <c:v>1.02019E-3</c:v>
                </c:pt>
                <c:pt idx="25267" formatCode="General">
                  <c:v>1.0202200000000001E-3</c:v>
                </c:pt>
                <c:pt idx="25268" formatCode="General">
                  <c:v>1.02026E-3</c:v>
                </c:pt>
                <c:pt idx="25269" formatCode="General">
                  <c:v>1.0203E-3</c:v>
                </c:pt>
                <c:pt idx="25270" formatCode="General">
                  <c:v>1.02034E-3</c:v>
                </c:pt>
                <c:pt idx="25271" formatCode="General">
                  <c:v>1.02037E-3</c:v>
                </c:pt>
                <c:pt idx="25272" formatCode="General">
                  <c:v>1.02041E-3</c:v>
                </c:pt>
                <c:pt idx="25273" formatCode="General">
                  <c:v>1.02045E-3</c:v>
                </c:pt>
                <c:pt idx="25274" formatCode="General">
                  <c:v>1.02049E-3</c:v>
                </c:pt>
                <c:pt idx="25275" formatCode="General">
                  <c:v>1.02053E-3</c:v>
                </c:pt>
                <c:pt idx="25276" formatCode="General">
                  <c:v>1.0205699999999999E-3</c:v>
                </c:pt>
                <c:pt idx="25277" formatCode="General">
                  <c:v>1.0206200000000001E-3</c:v>
                </c:pt>
                <c:pt idx="25278" formatCode="General">
                  <c:v>1.0206600000000001E-3</c:v>
                </c:pt>
                <c:pt idx="25279" formatCode="General">
                  <c:v>1.0207E-3</c:v>
                </c:pt>
                <c:pt idx="25280" formatCode="General">
                  <c:v>1.02074E-3</c:v>
                </c:pt>
                <c:pt idx="25281" formatCode="General">
                  <c:v>1.02078E-3</c:v>
                </c:pt>
                <c:pt idx="25282" formatCode="General">
                  <c:v>1.0208299999999999E-3</c:v>
                </c:pt>
                <c:pt idx="25283" formatCode="General">
                  <c:v>1.0208699999999999E-3</c:v>
                </c:pt>
                <c:pt idx="25284" formatCode="General">
                  <c:v>1.02092E-3</c:v>
                </c:pt>
                <c:pt idx="25285" formatCode="General">
                  <c:v>1.02096E-3</c:v>
                </c:pt>
                <c:pt idx="25286" formatCode="General">
                  <c:v>1.0210200000000001E-3</c:v>
                </c:pt>
                <c:pt idx="25287" formatCode="General">
                  <c:v>1.0210799999999999E-3</c:v>
                </c:pt>
                <c:pt idx="25288" formatCode="General">
                  <c:v>1.02115E-3</c:v>
                </c:pt>
                <c:pt idx="25289" formatCode="General">
                  <c:v>1.0212299999999999E-3</c:v>
                </c:pt>
                <c:pt idx="25290" formatCode="General">
                  <c:v>1.0214600000000001E-3</c:v>
                </c:pt>
                <c:pt idx="25291" formatCode="General">
                  <c:v>1.0215300000000001E-3</c:v>
                </c:pt>
                <c:pt idx="25292" formatCode="General">
                  <c:v>1.02162E-3</c:v>
                </c:pt>
                <c:pt idx="25293" formatCode="General">
                  <c:v>1.0216800000000001E-3</c:v>
                </c:pt>
                <c:pt idx="25294" formatCode="General">
                  <c:v>1.0217399999999999E-3</c:v>
                </c:pt>
                <c:pt idx="25295" formatCode="General">
                  <c:v>1.0217900000000001E-3</c:v>
                </c:pt>
                <c:pt idx="25296" formatCode="General">
                  <c:v>1.02184E-3</c:v>
                </c:pt>
                <c:pt idx="25297" formatCode="General">
                  <c:v>1.0219000000000001E-3</c:v>
                </c:pt>
                <c:pt idx="25298" formatCode="General">
                  <c:v>1.0219599999999999E-3</c:v>
                </c:pt>
                <c:pt idx="25299" formatCode="General">
                  <c:v>1.0219999999999999E-3</c:v>
                </c:pt>
                <c:pt idx="25300" formatCode="General">
                  <c:v>1.02205E-3</c:v>
                </c:pt>
                <c:pt idx="25301" formatCode="General">
                  <c:v>1.0221E-3</c:v>
                </c:pt>
                <c:pt idx="25302" formatCode="General">
                  <c:v>1.0221399999999999E-3</c:v>
                </c:pt>
                <c:pt idx="25303" formatCode="General">
                  <c:v>1.02221E-3</c:v>
                </c:pt>
                <c:pt idx="25304" formatCode="General">
                  <c:v>1.0222600000000001E-3</c:v>
                </c:pt>
                <c:pt idx="25305" formatCode="General">
                  <c:v>1.0223299999999999E-3</c:v>
                </c:pt>
                <c:pt idx="25306" formatCode="General">
                  <c:v>1.0223999999999999E-3</c:v>
                </c:pt>
                <c:pt idx="25307" formatCode="General">
                  <c:v>1.0224699999999999E-3</c:v>
                </c:pt>
                <c:pt idx="25308" formatCode="General">
                  <c:v>1.02254E-3</c:v>
                </c:pt>
                <c:pt idx="25309" formatCode="General">
                  <c:v>1.0227700000000001E-3</c:v>
                </c:pt>
                <c:pt idx="25310" formatCode="General">
                  <c:v>1.0228399999999999E-3</c:v>
                </c:pt>
                <c:pt idx="25311" formatCode="General">
                  <c:v>1.0229099999999999E-3</c:v>
                </c:pt>
                <c:pt idx="25312" formatCode="General">
                  <c:v>1.02297E-3</c:v>
                </c:pt>
                <c:pt idx="25313" formatCode="General">
                  <c:v>1.0230300000000001E-3</c:v>
                </c:pt>
                <c:pt idx="25314" formatCode="General">
                  <c:v>1.0230700000000001E-3</c:v>
                </c:pt>
                <c:pt idx="25315" formatCode="General">
                  <c:v>1.02312E-3</c:v>
                </c:pt>
                <c:pt idx="25316" formatCode="General">
                  <c:v>1.0231699999999999E-3</c:v>
                </c:pt>
                <c:pt idx="25317" formatCode="General">
                  <c:v>1.02322E-3</c:v>
                </c:pt>
                <c:pt idx="25318" formatCode="General">
                  <c:v>1.02327E-3</c:v>
                </c:pt>
                <c:pt idx="25319" formatCode="General">
                  <c:v>1.0233E-3</c:v>
                </c:pt>
                <c:pt idx="25320" formatCode="General">
                  <c:v>1.0233499999999999E-3</c:v>
                </c:pt>
                <c:pt idx="25321" formatCode="General">
                  <c:v>1.0233799999999999E-3</c:v>
                </c:pt>
                <c:pt idx="25322" formatCode="General">
                  <c:v>1.0234199999999999E-3</c:v>
                </c:pt>
                <c:pt idx="25323" formatCode="General">
                  <c:v>1.02345E-3</c:v>
                </c:pt>
                <c:pt idx="25324" formatCode="General">
                  <c:v>1.02348E-3</c:v>
                </c:pt>
                <c:pt idx="25325" formatCode="General">
                  <c:v>1.02352E-3</c:v>
                </c:pt>
                <c:pt idx="25326" formatCode="General">
                  <c:v>1.02355E-3</c:v>
                </c:pt>
                <c:pt idx="25327" formatCode="General">
                  <c:v>1.02359E-3</c:v>
                </c:pt>
                <c:pt idx="25328" formatCode="General">
                  <c:v>1.02362E-3</c:v>
                </c:pt>
                <c:pt idx="25329" formatCode="General">
                  <c:v>1.02366E-3</c:v>
                </c:pt>
                <c:pt idx="25330" formatCode="General">
                  <c:v>1.0236900000000001E-3</c:v>
                </c:pt>
                <c:pt idx="25331" formatCode="General">
                  <c:v>1.02373E-3</c:v>
                </c:pt>
                <c:pt idx="25332" formatCode="General">
                  <c:v>1.02377E-3</c:v>
                </c:pt>
                <c:pt idx="25333" formatCode="General">
                  <c:v>1.0238199999999999E-3</c:v>
                </c:pt>
                <c:pt idx="25334" formatCode="General">
                  <c:v>1.0238599999999999E-3</c:v>
                </c:pt>
                <c:pt idx="25335" formatCode="General">
                  <c:v>1.0238999999999999E-3</c:v>
                </c:pt>
                <c:pt idx="25336" formatCode="General">
                  <c:v>1.02395E-3</c:v>
                </c:pt>
                <c:pt idx="25337" formatCode="General">
                  <c:v>1.02399E-3</c:v>
                </c:pt>
                <c:pt idx="25338" formatCode="General">
                  <c:v>1.02403E-3</c:v>
                </c:pt>
                <c:pt idx="25339" formatCode="General">
                  <c:v>1.02407E-3</c:v>
                </c:pt>
                <c:pt idx="25340" formatCode="General">
                  <c:v>1.0241200000000001E-3</c:v>
                </c:pt>
                <c:pt idx="25341" formatCode="General">
                  <c:v>1.0241600000000001E-3</c:v>
                </c:pt>
                <c:pt idx="25342" formatCode="General">
                  <c:v>1.02421E-3</c:v>
                </c:pt>
                <c:pt idx="25343" formatCode="General">
                  <c:v>1.02425E-3</c:v>
                </c:pt>
                <c:pt idx="25344" formatCode="General">
                  <c:v>1.02429E-3</c:v>
                </c:pt>
                <c:pt idx="25345" formatCode="General">
                  <c:v>1.02435E-3</c:v>
                </c:pt>
                <c:pt idx="25346" formatCode="General">
                  <c:v>1.0244099999999999E-3</c:v>
                </c:pt>
                <c:pt idx="25347" formatCode="General">
                  <c:v>1.0244799999999999E-3</c:v>
                </c:pt>
                <c:pt idx="25348" formatCode="General">
                  <c:v>1.02454E-3</c:v>
                </c:pt>
                <c:pt idx="25349" formatCode="General">
                  <c:v>1.02461E-3</c:v>
                </c:pt>
                <c:pt idx="25350" formatCode="General">
                  <c:v>1.0246700000000001E-3</c:v>
                </c:pt>
                <c:pt idx="25351" formatCode="General">
                  <c:v>1.0247399999999999E-3</c:v>
                </c:pt>
                <c:pt idx="25352" formatCode="General">
                  <c:v>1.0248099999999999E-3</c:v>
                </c:pt>
                <c:pt idx="25353" formatCode="General">
                  <c:v>1.0248499999999999E-3</c:v>
                </c:pt>
                <c:pt idx="25354" formatCode="General">
                  <c:v>1.02494E-3</c:v>
                </c:pt>
                <c:pt idx="25355" formatCode="General">
                  <c:v>1.0250299999999999E-3</c:v>
                </c:pt>
                <c:pt idx="25356" formatCode="General">
                  <c:v>1.02512E-3</c:v>
                </c:pt>
                <c:pt idx="25357" formatCode="General">
                  <c:v>1.0252099999999999E-3</c:v>
                </c:pt>
                <c:pt idx="25358" formatCode="General">
                  <c:v>1.0253E-3</c:v>
                </c:pt>
                <c:pt idx="25359" formatCode="General">
                  <c:v>1.0253899999999999E-3</c:v>
                </c:pt>
                <c:pt idx="25360" formatCode="General">
                  <c:v>1.0254999999999999E-3</c:v>
                </c:pt>
                <c:pt idx="25361" formatCode="General">
                  <c:v>1.0256E-3</c:v>
                </c:pt>
                <c:pt idx="25362" formatCode="General">
                  <c:v>1.02571E-3</c:v>
                </c:pt>
                <c:pt idx="25363" formatCode="General">
                  <c:v>1.02581E-3</c:v>
                </c:pt>
                <c:pt idx="25364" formatCode="General">
                  <c:v>1.0259100000000001E-3</c:v>
                </c:pt>
                <c:pt idx="25365" formatCode="General">
                  <c:v>1.0260200000000001E-3</c:v>
                </c:pt>
                <c:pt idx="25366" formatCode="General">
                  <c:v>1.0261199999999999E-3</c:v>
                </c:pt>
                <c:pt idx="25367" formatCode="General">
                  <c:v>1.02622E-3</c:v>
                </c:pt>
                <c:pt idx="25368" formatCode="General">
                  <c:v>1.02637E-3</c:v>
                </c:pt>
                <c:pt idx="25369" formatCode="General">
                  <c:v>1.0265199999999999E-3</c:v>
                </c:pt>
                <c:pt idx="25370" formatCode="General">
                  <c:v>1.02666E-3</c:v>
                </c:pt>
                <c:pt idx="25371" formatCode="General">
                  <c:v>1.02681E-3</c:v>
                </c:pt>
                <c:pt idx="25372" formatCode="General">
                  <c:v>1.0269599999999999E-3</c:v>
                </c:pt>
                <c:pt idx="25373" formatCode="General">
                  <c:v>1.0271E-3</c:v>
                </c:pt>
                <c:pt idx="25374" formatCode="General">
                  <c:v>1.02725E-3</c:v>
                </c:pt>
                <c:pt idx="25375" formatCode="General">
                  <c:v>1.0273999999999999E-3</c:v>
                </c:pt>
                <c:pt idx="25376" formatCode="General">
                  <c:v>1.02757E-3</c:v>
                </c:pt>
                <c:pt idx="25377" formatCode="General">
                  <c:v>1.02775E-3</c:v>
                </c:pt>
                <c:pt idx="25378" formatCode="General">
                  <c:v>1.02793E-3</c:v>
                </c:pt>
                <c:pt idx="25379" formatCode="General">
                  <c:v>1.02811E-3</c:v>
                </c:pt>
                <c:pt idx="25380" formatCode="General">
                  <c:v>1.0282799999999999E-3</c:v>
                </c:pt>
                <c:pt idx="25381" formatCode="General">
                  <c:v>1.0284599999999999E-3</c:v>
                </c:pt>
                <c:pt idx="25382" formatCode="General">
                  <c:v>1.0286399999999999E-3</c:v>
                </c:pt>
                <c:pt idx="25383" formatCode="General">
                  <c:v>1.02888E-3</c:v>
                </c:pt>
                <c:pt idx="25384" formatCode="General">
                  <c:v>1.0290799999999999E-3</c:v>
                </c:pt>
                <c:pt idx="25385" formatCode="General">
                  <c:v>1.0293500000000001E-3</c:v>
                </c:pt>
                <c:pt idx="25386" formatCode="General">
                  <c:v>1.02961E-3</c:v>
                </c:pt>
                <c:pt idx="25387" formatCode="General">
                  <c:v>1.0298799999999999E-3</c:v>
                </c:pt>
                <c:pt idx="25388" formatCode="General">
                  <c:v>1.0301500000000001E-3</c:v>
                </c:pt>
                <c:pt idx="25389" formatCode="General">
                  <c:v>1.03041E-3</c:v>
                </c:pt>
                <c:pt idx="25390" formatCode="General">
                  <c:v>1.03068E-3</c:v>
                </c:pt>
                <c:pt idx="25391" formatCode="General">
                  <c:v>1.0309500000000001E-3</c:v>
                </c:pt>
                <c:pt idx="25392" formatCode="General">
                  <c:v>1.03119E-3</c:v>
                </c:pt>
                <c:pt idx="25393" formatCode="General">
                  <c:v>1.0314300000000001E-3</c:v>
                </c:pt>
                <c:pt idx="25394" formatCode="General">
                  <c:v>1.03151E-3</c:v>
                </c:pt>
                <c:pt idx="25395" formatCode="General">
                  <c:v>1.0316699999999999E-3</c:v>
                </c:pt>
                <c:pt idx="25396" formatCode="General">
                  <c:v>1.0318300000000001E-3</c:v>
                </c:pt>
                <c:pt idx="25397" formatCode="General">
                  <c:v>1.03199E-3</c:v>
                </c:pt>
                <c:pt idx="25398" formatCode="General">
                  <c:v>1.0321499999999999E-3</c:v>
                </c:pt>
                <c:pt idx="25399" formatCode="General">
                  <c:v>1.0323000000000001E-3</c:v>
                </c:pt>
                <c:pt idx="25400" formatCode="General">
                  <c:v>1.03242E-3</c:v>
                </c:pt>
                <c:pt idx="25401" formatCode="General">
                  <c:v>1.03254E-3</c:v>
                </c:pt>
                <c:pt idx="25402" formatCode="General">
                  <c:v>1.0326599999999999E-3</c:v>
                </c:pt>
                <c:pt idx="25403" formatCode="General">
                  <c:v>1.0327800000000001E-3</c:v>
                </c:pt>
                <c:pt idx="25404" formatCode="General">
                  <c:v>1.03286E-3</c:v>
                </c:pt>
                <c:pt idx="25405" formatCode="General">
                  <c:v>1.03294E-3</c:v>
                </c:pt>
                <c:pt idx="25406" formatCode="General">
                  <c:v>1.03301E-3</c:v>
                </c:pt>
                <c:pt idx="25407" formatCode="General">
                  <c:v>1.0330700000000001E-3</c:v>
                </c:pt>
                <c:pt idx="25408" formatCode="General">
                  <c:v>1.0331400000000001E-3</c:v>
                </c:pt>
                <c:pt idx="25409" formatCode="General">
                  <c:v>1.0332E-3</c:v>
                </c:pt>
                <c:pt idx="25410" formatCode="General">
                  <c:v>1.0332399999999999E-3</c:v>
                </c:pt>
                <c:pt idx="25411" formatCode="General">
                  <c:v>1.0332900000000001E-3</c:v>
                </c:pt>
                <c:pt idx="25412" formatCode="General">
                  <c:v>1.0333300000000001E-3</c:v>
                </c:pt>
                <c:pt idx="25413" formatCode="General">
                  <c:v>1.03337E-3</c:v>
                </c:pt>
                <c:pt idx="25414" formatCode="General">
                  <c:v>1.03341E-3</c:v>
                </c:pt>
                <c:pt idx="25415" formatCode="General">
                  <c:v>1.03345E-3</c:v>
                </c:pt>
                <c:pt idx="25416" formatCode="General">
                  <c:v>1.03348E-3</c:v>
                </c:pt>
                <c:pt idx="25417" formatCode="General">
                  <c:v>1.0335100000000001E-3</c:v>
                </c:pt>
                <c:pt idx="25418" formatCode="General">
                  <c:v>1.0335399999999999E-3</c:v>
                </c:pt>
                <c:pt idx="25419" formatCode="General">
                  <c:v>1.0335800000000001E-3</c:v>
                </c:pt>
                <c:pt idx="25420" formatCode="General">
                  <c:v>1.0336099999999999E-3</c:v>
                </c:pt>
                <c:pt idx="25421" formatCode="General">
                  <c:v>1.03363E-3</c:v>
                </c:pt>
                <c:pt idx="25422" formatCode="General">
                  <c:v>1.03366E-3</c:v>
                </c:pt>
                <c:pt idx="25423" formatCode="General">
                  <c:v>1.0336799999999999E-3</c:v>
                </c:pt>
                <c:pt idx="25424" formatCode="General">
                  <c:v>1.03371E-3</c:v>
                </c:pt>
                <c:pt idx="25425" formatCode="General">
                  <c:v>1.0337300000000001E-3</c:v>
                </c:pt>
                <c:pt idx="25426" formatCode="General">
                  <c:v>1.0337499999999999E-3</c:v>
                </c:pt>
                <c:pt idx="25427" formatCode="General">
                  <c:v>1.03378E-3</c:v>
                </c:pt>
                <c:pt idx="25428" formatCode="General">
                  <c:v>1.0338000000000001E-3</c:v>
                </c:pt>
                <c:pt idx="25429" formatCode="General">
                  <c:v>1.0338299999999999E-3</c:v>
                </c:pt>
                <c:pt idx="25430" formatCode="General">
                  <c:v>1.03385E-3</c:v>
                </c:pt>
                <c:pt idx="25431" formatCode="General">
                  <c:v>1.03388E-3</c:v>
                </c:pt>
                <c:pt idx="25432" formatCode="General">
                  <c:v>1.0338999999999999E-3</c:v>
                </c:pt>
                <c:pt idx="25433" formatCode="General">
                  <c:v>1.03393E-3</c:v>
                </c:pt>
                <c:pt idx="25434" formatCode="General">
                  <c:v>1.0339500000000001E-3</c:v>
                </c:pt>
                <c:pt idx="25435" formatCode="General">
                  <c:v>1.0339699999999999E-3</c:v>
                </c:pt>
                <c:pt idx="25436" formatCode="General">
                  <c:v>1.034E-3</c:v>
                </c:pt>
                <c:pt idx="25437" formatCode="General">
                  <c:v>1.0340200000000001E-3</c:v>
                </c:pt>
                <c:pt idx="25438" formatCode="General">
                  <c:v>1.0340499999999999E-3</c:v>
                </c:pt>
                <c:pt idx="25439" formatCode="General">
                  <c:v>1.03407E-3</c:v>
                </c:pt>
                <c:pt idx="25440" formatCode="General">
                  <c:v>1.0341E-3</c:v>
                </c:pt>
                <c:pt idx="25441" formatCode="General">
                  <c:v>1.0341300000000001E-3</c:v>
                </c:pt>
                <c:pt idx="25442" formatCode="General">
                  <c:v>1.0341599999999999E-3</c:v>
                </c:pt>
                <c:pt idx="25443" formatCode="General">
                  <c:v>1.0341899999999999E-3</c:v>
                </c:pt>
                <c:pt idx="25444" formatCode="General">
                  <c:v>1.03422E-3</c:v>
                </c:pt>
                <c:pt idx="25445" formatCode="General">
                  <c:v>1.0342400000000001E-3</c:v>
                </c:pt>
                <c:pt idx="25446" formatCode="General">
                  <c:v>1.0342699999999999E-3</c:v>
                </c:pt>
                <c:pt idx="25447" formatCode="General">
                  <c:v>1.0342999999999999E-3</c:v>
                </c:pt>
                <c:pt idx="25448" formatCode="General">
                  <c:v>1.03433E-3</c:v>
                </c:pt>
                <c:pt idx="25449" formatCode="General">
                  <c:v>1.03436E-3</c:v>
                </c:pt>
                <c:pt idx="25450" formatCode="General">
                  <c:v>1.0343800000000001E-3</c:v>
                </c:pt>
                <c:pt idx="25451" formatCode="General">
                  <c:v>1.0344099999999999E-3</c:v>
                </c:pt>
                <c:pt idx="25452" formatCode="General">
                  <c:v>1.0344499999999999E-3</c:v>
                </c:pt>
                <c:pt idx="25453" formatCode="General">
                  <c:v>1.0344799999999999E-3</c:v>
                </c:pt>
                <c:pt idx="25454" formatCode="General">
                  <c:v>1.03451E-3</c:v>
                </c:pt>
                <c:pt idx="25455" formatCode="General">
                  <c:v>1.03454E-3</c:v>
                </c:pt>
                <c:pt idx="25456" formatCode="General">
                  <c:v>1.0345700000000001E-3</c:v>
                </c:pt>
                <c:pt idx="25457" formatCode="General">
                  <c:v>1.03461E-3</c:v>
                </c:pt>
                <c:pt idx="25458" formatCode="General">
                  <c:v>1.03466E-3</c:v>
                </c:pt>
                <c:pt idx="25459" formatCode="General">
                  <c:v>1.0347100000000001E-3</c:v>
                </c:pt>
                <c:pt idx="25460" formatCode="General">
                  <c:v>1.03477E-3</c:v>
                </c:pt>
                <c:pt idx="25461" formatCode="General">
                  <c:v>1.0348499999999999E-3</c:v>
                </c:pt>
                <c:pt idx="25462" formatCode="General">
                  <c:v>1.03502E-3</c:v>
                </c:pt>
                <c:pt idx="25463" formatCode="General">
                  <c:v>1.0351E-3</c:v>
                </c:pt>
                <c:pt idx="25464" formatCode="General">
                  <c:v>1.03516E-3</c:v>
                </c:pt>
                <c:pt idx="25465" formatCode="General">
                  <c:v>1.0352200000000001E-3</c:v>
                </c:pt>
                <c:pt idx="25466" formatCode="General">
                  <c:v>1.03527E-3</c:v>
                </c:pt>
                <c:pt idx="25467" formatCode="General">
                  <c:v>1.0353000000000001E-3</c:v>
                </c:pt>
                <c:pt idx="25468" formatCode="General">
                  <c:v>1.03535E-3</c:v>
                </c:pt>
                <c:pt idx="25469" formatCode="General">
                  <c:v>1.03539E-3</c:v>
                </c:pt>
                <c:pt idx="25470" formatCode="General">
                  <c:v>1.0354400000000001E-3</c:v>
                </c:pt>
                <c:pt idx="25471" formatCode="General">
                  <c:v>1.0354800000000001E-3</c:v>
                </c:pt>
                <c:pt idx="25472" formatCode="General">
                  <c:v>1.0355E-3</c:v>
                </c:pt>
                <c:pt idx="25473" formatCode="General">
                  <c:v>1.0355500000000001E-3</c:v>
                </c:pt>
                <c:pt idx="25474" formatCode="General">
                  <c:v>1.0355900000000001E-3</c:v>
                </c:pt>
                <c:pt idx="25475" formatCode="General">
                  <c:v>1.03564E-3</c:v>
                </c:pt>
                <c:pt idx="25476" formatCode="General">
                  <c:v>1.03568E-3</c:v>
                </c:pt>
                <c:pt idx="25477" formatCode="General">
                  <c:v>1.0357299999999999E-3</c:v>
                </c:pt>
                <c:pt idx="25478" formatCode="General">
                  <c:v>1.03579E-3</c:v>
                </c:pt>
                <c:pt idx="25479" formatCode="General">
                  <c:v>1.0358500000000001E-3</c:v>
                </c:pt>
                <c:pt idx="25480" formatCode="General">
                  <c:v>1.0359200000000001E-3</c:v>
                </c:pt>
                <c:pt idx="25481" formatCode="General">
                  <c:v>1.0359900000000001E-3</c:v>
                </c:pt>
                <c:pt idx="25482" formatCode="General">
                  <c:v>1.0361700000000001E-3</c:v>
                </c:pt>
                <c:pt idx="25483" formatCode="General">
                  <c:v>1.03623E-3</c:v>
                </c:pt>
                <c:pt idx="25484" formatCode="General">
                  <c:v>1.03629E-3</c:v>
                </c:pt>
                <c:pt idx="25485" formatCode="General">
                  <c:v>1.03633E-3</c:v>
                </c:pt>
                <c:pt idx="25486" formatCode="General">
                  <c:v>1.0363799999999999E-3</c:v>
                </c:pt>
                <c:pt idx="25487" formatCode="General">
                  <c:v>1.03641E-3</c:v>
                </c:pt>
                <c:pt idx="25488" formatCode="General">
                  <c:v>1.03644E-3</c:v>
                </c:pt>
                <c:pt idx="25489" formatCode="General">
                  <c:v>1.0364700000000001E-3</c:v>
                </c:pt>
                <c:pt idx="25490" formatCode="General">
                  <c:v>1.0365000000000001E-3</c:v>
                </c:pt>
                <c:pt idx="25491" formatCode="General">
                  <c:v>1.0365400000000001E-3</c:v>
                </c:pt>
                <c:pt idx="25492" formatCode="General">
                  <c:v>1.0365699999999999E-3</c:v>
                </c:pt>
                <c:pt idx="25493" formatCode="General">
                  <c:v>1.0365999999999999E-3</c:v>
                </c:pt>
                <c:pt idx="25494" formatCode="General">
                  <c:v>1.03663E-3</c:v>
                </c:pt>
                <c:pt idx="25495" formatCode="General">
                  <c:v>1.03666E-3</c:v>
                </c:pt>
                <c:pt idx="25496" formatCode="General">
                  <c:v>1.0366900000000001E-3</c:v>
                </c:pt>
                <c:pt idx="25497" formatCode="General">
                  <c:v>1.0367200000000001E-3</c:v>
                </c:pt>
                <c:pt idx="25498" formatCode="General">
                  <c:v>1.0367499999999999E-3</c:v>
                </c:pt>
                <c:pt idx="25499" formatCode="General">
                  <c:v>1.0367799999999999E-3</c:v>
                </c:pt>
                <c:pt idx="25500" formatCode="General">
                  <c:v>1.03681E-3</c:v>
                </c:pt>
                <c:pt idx="25501" formatCode="General">
                  <c:v>1.0368300000000001E-3</c:v>
                </c:pt>
                <c:pt idx="25502" formatCode="General">
                  <c:v>1.0368599999999999E-3</c:v>
                </c:pt>
                <c:pt idx="25503" formatCode="General">
                  <c:v>1.0368899999999999E-3</c:v>
                </c:pt>
                <c:pt idx="25504" formatCode="General">
                  <c:v>1.03692E-3</c:v>
                </c:pt>
                <c:pt idx="25505" formatCode="General">
                  <c:v>1.03695E-3</c:v>
                </c:pt>
                <c:pt idx="25506" formatCode="General">
                  <c:v>1.0369800000000001E-3</c:v>
                </c:pt>
                <c:pt idx="25507" formatCode="General">
                  <c:v>1.0369999999999999E-3</c:v>
                </c:pt>
                <c:pt idx="25508" formatCode="General">
                  <c:v>1.03702E-3</c:v>
                </c:pt>
                <c:pt idx="25509" formatCode="General">
                  <c:v>1.0370399999999999E-3</c:v>
                </c:pt>
                <c:pt idx="25510" formatCode="General">
                  <c:v>1.03707E-3</c:v>
                </c:pt>
                <c:pt idx="25511" formatCode="General">
                  <c:v>1.0370900000000001E-3</c:v>
                </c:pt>
                <c:pt idx="25512" formatCode="General">
                  <c:v>1.0371099999999999E-3</c:v>
                </c:pt>
                <c:pt idx="25513" formatCode="General">
                  <c:v>1.03714E-3</c:v>
                </c:pt>
                <c:pt idx="25514" formatCode="General">
                  <c:v>1.0371600000000001E-3</c:v>
                </c:pt>
                <c:pt idx="25515" formatCode="General">
                  <c:v>1.03718E-3</c:v>
                </c:pt>
                <c:pt idx="25516" formatCode="General">
                  <c:v>1.0372000000000001E-3</c:v>
                </c:pt>
                <c:pt idx="25517" formatCode="General">
                  <c:v>1.0372300000000001E-3</c:v>
                </c:pt>
                <c:pt idx="25518" formatCode="General">
                  <c:v>1.03725E-3</c:v>
                </c:pt>
                <c:pt idx="25519" formatCode="General">
                  <c:v>1.0372700000000001E-3</c:v>
                </c:pt>
                <c:pt idx="25520" formatCode="General">
                  <c:v>1.0372999999999999E-3</c:v>
                </c:pt>
                <c:pt idx="25521" formatCode="General">
                  <c:v>1.03732E-3</c:v>
                </c:pt>
                <c:pt idx="25522" formatCode="General">
                  <c:v>1.0373299999999999E-3</c:v>
                </c:pt>
                <c:pt idx="25523" formatCode="General">
                  <c:v>1.03736E-3</c:v>
                </c:pt>
                <c:pt idx="25524" formatCode="General">
                  <c:v>1.0374E-3</c:v>
                </c:pt>
                <c:pt idx="25525" formatCode="General">
                  <c:v>1.03743E-3</c:v>
                </c:pt>
                <c:pt idx="25526" formatCode="General">
                  <c:v>1.03746E-3</c:v>
                </c:pt>
                <c:pt idx="25527" formatCode="General">
                  <c:v>1.0374900000000001E-3</c:v>
                </c:pt>
                <c:pt idx="25528" formatCode="General">
                  <c:v>1.03751E-3</c:v>
                </c:pt>
                <c:pt idx="25529" formatCode="General">
                  <c:v>1.03754E-3</c:v>
                </c:pt>
                <c:pt idx="25530" formatCode="General">
                  <c:v>1.03757E-3</c:v>
                </c:pt>
                <c:pt idx="25531" formatCode="General">
                  <c:v>1.03761E-3</c:v>
                </c:pt>
                <c:pt idx="25532" formatCode="General">
                  <c:v>1.03765E-3</c:v>
                </c:pt>
                <c:pt idx="25533" formatCode="General">
                  <c:v>1.03769E-3</c:v>
                </c:pt>
                <c:pt idx="25534" formatCode="General">
                  <c:v>1.03772E-3</c:v>
                </c:pt>
                <c:pt idx="25535" formatCode="General">
                  <c:v>1.03776E-3</c:v>
                </c:pt>
                <c:pt idx="25536" formatCode="General">
                  <c:v>1.0378E-3</c:v>
                </c:pt>
                <c:pt idx="25537" formatCode="General">
                  <c:v>1.03786E-3</c:v>
                </c:pt>
                <c:pt idx="25538" formatCode="General">
                  <c:v>1.0379199999999999E-3</c:v>
                </c:pt>
                <c:pt idx="25539" formatCode="General">
                  <c:v>1.03797E-3</c:v>
                </c:pt>
                <c:pt idx="25540" formatCode="General">
                  <c:v>1.0380299999999999E-3</c:v>
                </c:pt>
                <c:pt idx="25541" formatCode="General">
                  <c:v>1.0381100000000001E-3</c:v>
                </c:pt>
                <c:pt idx="25542" formatCode="General">
                  <c:v>1.0381800000000001E-3</c:v>
                </c:pt>
                <c:pt idx="25543" formatCode="General">
                  <c:v>1.0382600000000001E-3</c:v>
                </c:pt>
                <c:pt idx="25544" formatCode="General">
                  <c:v>1.03834E-3</c:v>
                </c:pt>
                <c:pt idx="25545" formatCode="General">
                  <c:v>1.03845E-3</c:v>
                </c:pt>
                <c:pt idx="25546" formatCode="General">
                  <c:v>1.03856E-3</c:v>
                </c:pt>
                <c:pt idx="25547" formatCode="General">
                  <c:v>1.0386799999999999E-3</c:v>
                </c:pt>
                <c:pt idx="25548" formatCode="General">
                  <c:v>1.0387899999999999E-3</c:v>
                </c:pt>
                <c:pt idx="25549" formatCode="General">
                  <c:v>1.0389100000000001E-3</c:v>
                </c:pt>
                <c:pt idx="25550" formatCode="General">
                  <c:v>1.0390600000000001E-3</c:v>
                </c:pt>
                <c:pt idx="25551" formatCode="General">
                  <c:v>1.03921E-3</c:v>
                </c:pt>
                <c:pt idx="25552" formatCode="General">
                  <c:v>1.0393500000000001E-3</c:v>
                </c:pt>
                <c:pt idx="25553" formatCode="General">
                  <c:v>1.0395199999999999E-3</c:v>
                </c:pt>
                <c:pt idx="25554" formatCode="General">
                  <c:v>1.03969E-3</c:v>
                </c:pt>
                <c:pt idx="25555" formatCode="General">
                  <c:v>1.0398600000000001E-3</c:v>
                </c:pt>
                <c:pt idx="25556" formatCode="General">
                  <c:v>1.04009E-3</c:v>
                </c:pt>
                <c:pt idx="25557" formatCode="General">
                  <c:v>1.04032E-3</c:v>
                </c:pt>
                <c:pt idx="25558" formatCode="General">
                  <c:v>1.0405499999999999E-3</c:v>
                </c:pt>
                <c:pt idx="25559" formatCode="General">
                  <c:v>1.04078E-3</c:v>
                </c:pt>
                <c:pt idx="25560" formatCode="General">
                  <c:v>1.04101E-3</c:v>
                </c:pt>
                <c:pt idx="25561" formatCode="General">
                  <c:v>1.0412900000000001E-3</c:v>
                </c:pt>
                <c:pt idx="25562" formatCode="General">
                  <c:v>1.0415400000000001E-3</c:v>
                </c:pt>
                <c:pt idx="25563" formatCode="General">
                  <c:v>1.0417E-3</c:v>
                </c:pt>
                <c:pt idx="25564" formatCode="General">
                  <c:v>1.04189E-3</c:v>
                </c:pt>
                <c:pt idx="25565" formatCode="General">
                  <c:v>1.0421199999999999E-3</c:v>
                </c:pt>
                <c:pt idx="25566" formatCode="General">
                  <c:v>1.0423400000000001E-3</c:v>
                </c:pt>
                <c:pt idx="25567" formatCode="General">
                  <c:v>1.0425600000000001E-3</c:v>
                </c:pt>
                <c:pt idx="25568" formatCode="General">
                  <c:v>1.04279E-3</c:v>
                </c:pt>
                <c:pt idx="25569" formatCode="General">
                  <c:v>1.04301E-3</c:v>
                </c:pt>
                <c:pt idx="25570" formatCode="General">
                  <c:v>1.0431800000000001E-3</c:v>
                </c:pt>
                <c:pt idx="25571" formatCode="General">
                  <c:v>1.04335E-3</c:v>
                </c:pt>
                <c:pt idx="25572" formatCode="General">
                  <c:v>1.0435100000000001E-3</c:v>
                </c:pt>
                <c:pt idx="25573" formatCode="General">
                  <c:v>1.04364E-3</c:v>
                </c:pt>
                <c:pt idx="25574" formatCode="General">
                  <c:v>1.04379E-3</c:v>
                </c:pt>
                <c:pt idx="25575" formatCode="General">
                  <c:v>1.0439399999999999E-3</c:v>
                </c:pt>
                <c:pt idx="25576" formatCode="General">
                  <c:v>1.0440499999999999E-3</c:v>
                </c:pt>
                <c:pt idx="25577" formatCode="General">
                  <c:v>1.0441599999999999E-3</c:v>
                </c:pt>
                <c:pt idx="25578" formatCode="General">
                  <c:v>1.0442800000000001E-3</c:v>
                </c:pt>
                <c:pt idx="25579" formatCode="General">
                  <c:v>1.0443900000000001E-3</c:v>
                </c:pt>
                <c:pt idx="25580" formatCode="General">
                  <c:v>1.0445000000000001E-3</c:v>
                </c:pt>
                <c:pt idx="25581" formatCode="General">
                  <c:v>1.0446100000000001E-3</c:v>
                </c:pt>
                <c:pt idx="25582" formatCode="General">
                  <c:v>1.04469E-3</c:v>
                </c:pt>
                <c:pt idx="25583" formatCode="General">
                  <c:v>1.04476E-3</c:v>
                </c:pt>
                <c:pt idx="25584" formatCode="General">
                  <c:v>1.0448300000000001E-3</c:v>
                </c:pt>
                <c:pt idx="25585" formatCode="General">
                  <c:v>1.04491E-3</c:v>
                </c:pt>
                <c:pt idx="25586" formatCode="General">
                  <c:v>1.0449700000000001E-3</c:v>
                </c:pt>
                <c:pt idx="25587" formatCode="General">
                  <c:v>1.04502E-3</c:v>
                </c:pt>
                <c:pt idx="25588" formatCode="General">
                  <c:v>1.0450800000000001E-3</c:v>
                </c:pt>
                <c:pt idx="25589" formatCode="General">
                  <c:v>1.04513E-3</c:v>
                </c:pt>
                <c:pt idx="25590" formatCode="General">
                  <c:v>1.0451900000000001E-3</c:v>
                </c:pt>
                <c:pt idx="25591" formatCode="General">
                  <c:v>1.0452300000000001E-3</c:v>
                </c:pt>
                <c:pt idx="25592" formatCode="General">
                  <c:v>1.0452599999999999E-3</c:v>
                </c:pt>
                <c:pt idx="25593" formatCode="General">
                  <c:v>1.0453000000000001E-3</c:v>
                </c:pt>
                <c:pt idx="25594" formatCode="General">
                  <c:v>1.0453400000000001E-3</c:v>
                </c:pt>
                <c:pt idx="25595" formatCode="General">
                  <c:v>1.0453699999999999E-3</c:v>
                </c:pt>
                <c:pt idx="25596" formatCode="General">
                  <c:v>1.0453999999999999E-3</c:v>
                </c:pt>
                <c:pt idx="25597" formatCode="General">
                  <c:v>1.04543E-3</c:v>
                </c:pt>
                <c:pt idx="25598" formatCode="General">
                  <c:v>1.04546E-3</c:v>
                </c:pt>
                <c:pt idx="25599" formatCode="General">
                  <c:v>1.04549E-3</c:v>
                </c:pt>
                <c:pt idx="25600" formatCode="General">
                  <c:v>1.0455200000000001E-3</c:v>
                </c:pt>
                <c:pt idx="25601" formatCode="General">
                  <c:v>1.0455499999999999E-3</c:v>
                </c:pt>
                <c:pt idx="25602" formatCode="General">
                  <c:v>1.0455799999999999E-3</c:v>
                </c:pt>
                <c:pt idx="25603" formatCode="General">
                  <c:v>1.04561E-3</c:v>
                </c:pt>
                <c:pt idx="25604" formatCode="General">
                  <c:v>1.04564E-3</c:v>
                </c:pt>
                <c:pt idx="25605" formatCode="General">
                  <c:v>1.0456599999999999E-3</c:v>
                </c:pt>
                <c:pt idx="25606" formatCode="General">
                  <c:v>1.04568E-3</c:v>
                </c:pt>
                <c:pt idx="25607" formatCode="General">
                  <c:v>1.04571E-3</c:v>
                </c:pt>
                <c:pt idx="25608" formatCode="General">
                  <c:v>1.0457299999999999E-3</c:v>
                </c:pt>
                <c:pt idx="25609" formatCode="General">
                  <c:v>1.04575E-3</c:v>
                </c:pt>
                <c:pt idx="25610" formatCode="General">
                  <c:v>1.0457699999999999E-3</c:v>
                </c:pt>
                <c:pt idx="25611" formatCode="General">
                  <c:v>1.0457999999999999E-3</c:v>
                </c:pt>
                <c:pt idx="25612" formatCode="General">
                  <c:v>1.04582E-3</c:v>
                </c:pt>
                <c:pt idx="25613" formatCode="General">
                  <c:v>1.0458399999999999E-3</c:v>
                </c:pt>
                <c:pt idx="25614" formatCode="General">
                  <c:v>1.04587E-3</c:v>
                </c:pt>
                <c:pt idx="25615" formatCode="General">
                  <c:v>1.0458900000000001E-3</c:v>
                </c:pt>
                <c:pt idx="25616" formatCode="General">
                  <c:v>1.0459099999999999E-3</c:v>
                </c:pt>
                <c:pt idx="25617" formatCode="General">
                  <c:v>1.04593E-3</c:v>
                </c:pt>
                <c:pt idx="25618" formatCode="General">
                  <c:v>1.0459600000000001E-3</c:v>
                </c:pt>
                <c:pt idx="25619" formatCode="General">
                  <c:v>1.04598E-3</c:v>
                </c:pt>
                <c:pt idx="25620" formatCode="General">
                  <c:v>1.0460000000000001E-3</c:v>
                </c:pt>
                <c:pt idx="25621" formatCode="General">
                  <c:v>1.0460199999999999E-3</c:v>
                </c:pt>
                <c:pt idx="25622" formatCode="General">
                  <c:v>1.04604E-3</c:v>
                </c:pt>
                <c:pt idx="25623" formatCode="General">
                  <c:v>1.0460700000000001E-3</c:v>
                </c:pt>
                <c:pt idx="25624" formatCode="General">
                  <c:v>1.04609E-3</c:v>
                </c:pt>
                <c:pt idx="25625" formatCode="General">
                  <c:v>1.0461100000000001E-3</c:v>
                </c:pt>
                <c:pt idx="25626" formatCode="General">
                  <c:v>1.0461299999999999E-3</c:v>
                </c:pt>
                <c:pt idx="25627" formatCode="General">
                  <c:v>1.04616E-3</c:v>
                </c:pt>
                <c:pt idx="25628" formatCode="General">
                  <c:v>1.0461800000000001E-3</c:v>
                </c:pt>
                <c:pt idx="25629" formatCode="General">
                  <c:v>1.0462099999999999E-3</c:v>
                </c:pt>
                <c:pt idx="25630" formatCode="General">
                  <c:v>1.04623E-3</c:v>
                </c:pt>
                <c:pt idx="25631" formatCode="General">
                  <c:v>1.04626E-3</c:v>
                </c:pt>
                <c:pt idx="25632" formatCode="General">
                  <c:v>1.0462799999999999E-3</c:v>
                </c:pt>
                <c:pt idx="25633" formatCode="General">
                  <c:v>1.0463099999999999E-3</c:v>
                </c:pt>
                <c:pt idx="25634" formatCode="General">
                  <c:v>1.04633E-3</c:v>
                </c:pt>
                <c:pt idx="25635" formatCode="General">
                  <c:v>1.0463600000000001E-3</c:v>
                </c:pt>
                <c:pt idx="25636" formatCode="General">
                  <c:v>1.0463899999999999E-3</c:v>
                </c:pt>
                <c:pt idx="25637" formatCode="General">
                  <c:v>1.0464199999999999E-3</c:v>
                </c:pt>
                <c:pt idx="25638" formatCode="General">
                  <c:v>1.0464599999999999E-3</c:v>
                </c:pt>
                <c:pt idx="25639" formatCode="General">
                  <c:v>1.0464999999999999E-3</c:v>
                </c:pt>
                <c:pt idx="25640" formatCode="General">
                  <c:v>1.0465299999999999E-3</c:v>
                </c:pt>
                <c:pt idx="25641" formatCode="General">
                  <c:v>1.0465699999999999E-3</c:v>
                </c:pt>
                <c:pt idx="25642" formatCode="General">
                  <c:v>1.0466099999999999E-3</c:v>
                </c:pt>
                <c:pt idx="25643" formatCode="General">
                  <c:v>1.0466500000000001E-3</c:v>
                </c:pt>
                <c:pt idx="25644" formatCode="General">
                  <c:v>1.0466900000000001E-3</c:v>
                </c:pt>
                <c:pt idx="25645" formatCode="General">
                  <c:v>1.0467499999999999E-3</c:v>
                </c:pt>
                <c:pt idx="25646" formatCode="General">
                  <c:v>1.04681E-3</c:v>
                </c:pt>
                <c:pt idx="25647" formatCode="General">
                  <c:v>1.0470200000000001E-3</c:v>
                </c:pt>
                <c:pt idx="25648" formatCode="General">
                  <c:v>1.0470900000000001E-3</c:v>
                </c:pt>
                <c:pt idx="25649" formatCode="General">
                  <c:v>1.0471499999999999E-3</c:v>
                </c:pt>
                <c:pt idx="25650" formatCode="General">
                  <c:v>1.04721E-3</c:v>
                </c:pt>
                <c:pt idx="25651" formatCode="General">
                  <c:v>1.04725E-3</c:v>
                </c:pt>
                <c:pt idx="25652" formatCode="General">
                  <c:v>1.0472999999999999E-3</c:v>
                </c:pt>
                <c:pt idx="25653" formatCode="General">
                  <c:v>1.0473500000000001E-3</c:v>
                </c:pt>
                <c:pt idx="25654" formatCode="General">
                  <c:v>1.0474E-3</c:v>
                </c:pt>
                <c:pt idx="25655" formatCode="General">
                  <c:v>1.0474499999999999E-3</c:v>
                </c:pt>
                <c:pt idx="25656" formatCode="General">
                  <c:v>1.0474900000000001E-3</c:v>
                </c:pt>
                <c:pt idx="25657" formatCode="General">
                  <c:v>1.0475E-3</c:v>
                </c:pt>
                <c:pt idx="25658" formatCode="General">
                  <c:v>1.04755E-3</c:v>
                </c:pt>
                <c:pt idx="25659" formatCode="General">
                  <c:v>1.0476000000000001E-3</c:v>
                </c:pt>
                <c:pt idx="25660" formatCode="General">
                  <c:v>1.0476400000000001E-3</c:v>
                </c:pt>
                <c:pt idx="25661" formatCode="General">
                  <c:v>1.0476800000000001E-3</c:v>
                </c:pt>
                <c:pt idx="25662" formatCode="General">
                  <c:v>1.04773E-3</c:v>
                </c:pt>
                <c:pt idx="25663" formatCode="General">
                  <c:v>1.04779E-3</c:v>
                </c:pt>
                <c:pt idx="25664" formatCode="General">
                  <c:v>1.04784E-3</c:v>
                </c:pt>
                <c:pt idx="25665" formatCode="General">
                  <c:v>1.0479E-3</c:v>
                </c:pt>
                <c:pt idx="25666" formatCode="General">
                  <c:v>1.0479700000000001E-3</c:v>
                </c:pt>
                <c:pt idx="25667" formatCode="General">
                  <c:v>1.0480800000000001E-3</c:v>
                </c:pt>
                <c:pt idx="25668" formatCode="General">
                  <c:v>1.0481900000000001E-3</c:v>
                </c:pt>
                <c:pt idx="25669" formatCode="General">
                  <c:v>1.0482600000000001E-3</c:v>
                </c:pt>
                <c:pt idx="25670" formatCode="General">
                  <c:v>1.04831E-3</c:v>
                </c:pt>
                <c:pt idx="25671" formatCode="General">
                  <c:v>1.04835E-3</c:v>
                </c:pt>
                <c:pt idx="25672" formatCode="General">
                  <c:v>1.04839E-3</c:v>
                </c:pt>
                <c:pt idx="25673" formatCode="General">
                  <c:v>1.0484299999999999E-3</c:v>
                </c:pt>
                <c:pt idx="25674" formatCode="General">
                  <c:v>1.0484699999999999E-3</c:v>
                </c:pt>
                <c:pt idx="25675" formatCode="General">
                  <c:v>1.0485099999999999E-3</c:v>
                </c:pt>
                <c:pt idx="25676" formatCode="General">
                  <c:v>1.0485500000000001E-3</c:v>
                </c:pt>
                <c:pt idx="25677" formatCode="General">
                  <c:v>1.0485799999999999E-3</c:v>
                </c:pt>
                <c:pt idx="25678" formatCode="General">
                  <c:v>1.04861E-3</c:v>
                </c:pt>
                <c:pt idx="25679" formatCode="General">
                  <c:v>1.0486499999999999E-3</c:v>
                </c:pt>
                <c:pt idx="25680" formatCode="General">
                  <c:v>1.04867E-3</c:v>
                </c:pt>
                <c:pt idx="25681" formatCode="General">
                  <c:v>1.0487000000000001E-3</c:v>
                </c:pt>
                <c:pt idx="25682" formatCode="General">
                  <c:v>1.0487199999999999E-3</c:v>
                </c:pt>
                <c:pt idx="25683" formatCode="General">
                  <c:v>1.04875E-3</c:v>
                </c:pt>
                <c:pt idx="25684" formatCode="General">
                  <c:v>1.0487700000000001E-3</c:v>
                </c:pt>
                <c:pt idx="25685" formatCode="General">
                  <c:v>1.0487999999999999E-3</c:v>
                </c:pt>
                <c:pt idx="25686" formatCode="General">
                  <c:v>1.04882E-3</c:v>
                </c:pt>
                <c:pt idx="25687" formatCode="General">
                  <c:v>1.04885E-3</c:v>
                </c:pt>
                <c:pt idx="25688" formatCode="General">
                  <c:v>1.0488800000000001E-3</c:v>
                </c:pt>
                <c:pt idx="25689" formatCode="General">
                  <c:v>1.0489E-3</c:v>
                </c:pt>
                <c:pt idx="25690" formatCode="General">
                  <c:v>1.0489200000000001E-3</c:v>
                </c:pt>
                <c:pt idx="25691" formatCode="General">
                  <c:v>1.0489500000000001E-3</c:v>
                </c:pt>
                <c:pt idx="25692" formatCode="General">
                  <c:v>1.04897E-3</c:v>
                </c:pt>
                <c:pt idx="25693" formatCode="General">
                  <c:v>1.049E-3</c:v>
                </c:pt>
                <c:pt idx="25694" formatCode="General">
                  <c:v>1.0490199999999999E-3</c:v>
                </c:pt>
                <c:pt idx="25695" formatCode="General">
                  <c:v>1.0490499999999999E-3</c:v>
                </c:pt>
                <c:pt idx="25696" formatCode="General">
                  <c:v>1.04907E-3</c:v>
                </c:pt>
                <c:pt idx="25697" formatCode="General">
                  <c:v>1.0490899999999999E-3</c:v>
                </c:pt>
                <c:pt idx="25698" formatCode="General">
                  <c:v>1.04912E-3</c:v>
                </c:pt>
                <c:pt idx="25699" formatCode="General">
                  <c:v>1.0491400000000001E-3</c:v>
                </c:pt>
                <c:pt idx="25700" formatCode="General">
                  <c:v>1.0491700000000001E-3</c:v>
                </c:pt>
                <c:pt idx="25701" formatCode="General">
                  <c:v>1.04919E-3</c:v>
                </c:pt>
                <c:pt idx="25702" formatCode="General">
                  <c:v>1.04922E-3</c:v>
                </c:pt>
                <c:pt idx="25703" formatCode="General">
                  <c:v>1.0492399999999999E-3</c:v>
                </c:pt>
                <c:pt idx="25704" formatCode="General">
                  <c:v>1.04926E-3</c:v>
                </c:pt>
                <c:pt idx="25705" formatCode="General">
                  <c:v>1.04929E-3</c:v>
                </c:pt>
                <c:pt idx="25706" formatCode="General">
                  <c:v>1.0493099999999999E-3</c:v>
                </c:pt>
                <c:pt idx="25707" formatCode="General">
                  <c:v>1.04933E-3</c:v>
                </c:pt>
                <c:pt idx="25708" formatCode="General">
                  <c:v>1.0493499999999999E-3</c:v>
                </c:pt>
                <c:pt idx="25709" formatCode="General">
                  <c:v>1.0493799999999999E-3</c:v>
                </c:pt>
                <c:pt idx="25710" formatCode="General">
                  <c:v>1.04941E-3</c:v>
                </c:pt>
                <c:pt idx="25711" formatCode="General">
                  <c:v>1.04944E-3</c:v>
                </c:pt>
                <c:pt idx="25712" formatCode="General">
                  <c:v>1.04947E-3</c:v>
                </c:pt>
                <c:pt idx="25713" formatCode="General">
                  <c:v>1.0495000000000001E-3</c:v>
                </c:pt>
                <c:pt idx="25714" formatCode="General">
                  <c:v>1.04952E-3</c:v>
                </c:pt>
                <c:pt idx="25715" formatCode="General">
                  <c:v>1.04955E-3</c:v>
                </c:pt>
                <c:pt idx="25716" formatCode="General">
                  <c:v>1.04958E-3</c:v>
                </c:pt>
                <c:pt idx="25717" formatCode="General">
                  <c:v>1.0496100000000001E-3</c:v>
                </c:pt>
                <c:pt idx="25718" formatCode="General">
                  <c:v>1.0496399999999999E-3</c:v>
                </c:pt>
                <c:pt idx="25719" formatCode="General">
                  <c:v>1.0496699999999999E-3</c:v>
                </c:pt>
                <c:pt idx="25720" formatCode="General">
                  <c:v>1.0497E-3</c:v>
                </c:pt>
                <c:pt idx="25721" formatCode="General">
                  <c:v>1.04974E-3</c:v>
                </c:pt>
                <c:pt idx="25722" formatCode="General">
                  <c:v>1.0497799999999999E-3</c:v>
                </c:pt>
                <c:pt idx="25723" formatCode="General">
                  <c:v>1.0498199999999999E-3</c:v>
                </c:pt>
                <c:pt idx="25724" formatCode="General">
                  <c:v>1.04985E-3</c:v>
                </c:pt>
                <c:pt idx="25725" formatCode="General">
                  <c:v>1.04991E-3</c:v>
                </c:pt>
                <c:pt idx="25726" formatCode="General">
                  <c:v>1.04996E-3</c:v>
                </c:pt>
                <c:pt idx="25727" formatCode="General">
                  <c:v>1.05002E-3</c:v>
                </c:pt>
                <c:pt idx="25728" formatCode="General">
                  <c:v>1.0500799999999999E-3</c:v>
                </c:pt>
                <c:pt idx="25729" formatCode="General">
                  <c:v>1.0501499999999999E-3</c:v>
                </c:pt>
                <c:pt idx="25730" formatCode="General">
                  <c:v>1.0502199999999999E-3</c:v>
                </c:pt>
                <c:pt idx="25731" formatCode="General">
                  <c:v>1.0503000000000001E-3</c:v>
                </c:pt>
                <c:pt idx="25732" formatCode="General">
                  <c:v>1.05039E-3</c:v>
                </c:pt>
                <c:pt idx="25733" formatCode="General">
                  <c:v>1.0504900000000001E-3</c:v>
                </c:pt>
                <c:pt idx="25734" formatCode="General">
                  <c:v>1.05058E-3</c:v>
                </c:pt>
                <c:pt idx="25735" formatCode="General">
                  <c:v>1.05068E-3</c:v>
                </c:pt>
                <c:pt idx="25736" formatCode="General">
                  <c:v>1.0507699999999999E-3</c:v>
                </c:pt>
                <c:pt idx="25737" formatCode="General">
                  <c:v>1.05087E-3</c:v>
                </c:pt>
                <c:pt idx="25738" formatCode="General">
                  <c:v>1.0510000000000001E-3</c:v>
                </c:pt>
                <c:pt idx="25739" formatCode="General">
                  <c:v>1.05112E-3</c:v>
                </c:pt>
                <c:pt idx="25740" formatCode="General">
                  <c:v>1.0512500000000001E-3</c:v>
                </c:pt>
                <c:pt idx="25741" formatCode="General">
                  <c:v>1.0514000000000001E-3</c:v>
                </c:pt>
                <c:pt idx="25742" formatCode="General">
                  <c:v>1.05149E-3</c:v>
                </c:pt>
                <c:pt idx="25743" formatCode="General">
                  <c:v>1.05167E-3</c:v>
                </c:pt>
                <c:pt idx="25744" formatCode="General">
                  <c:v>1.05185E-3</c:v>
                </c:pt>
                <c:pt idx="25745" formatCode="General">
                  <c:v>1.05203E-3</c:v>
                </c:pt>
                <c:pt idx="25746" formatCode="General">
                  <c:v>1.0522000000000001E-3</c:v>
                </c:pt>
                <c:pt idx="25747" formatCode="General">
                  <c:v>1.0523799999999999E-3</c:v>
                </c:pt>
                <c:pt idx="25748" formatCode="General">
                  <c:v>1.0525599999999999E-3</c:v>
                </c:pt>
                <c:pt idx="25749" formatCode="General">
                  <c:v>1.0528200000000001E-3</c:v>
                </c:pt>
                <c:pt idx="25750" formatCode="General">
                  <c:v>1.0530699999999999E-3</c:v>
                </c:pt>
                <c:pt idx="25751" formatCode="General">
                  <c:v>1.05331E-3</c:v>
                </c:pt>
                <c:pt idx="25752" formatCode="General">
                  <c:v>1.05356E-3</c:v>
                </c:pt>
                <c:pt idx="25753" formatCode="General">
                  <c:v>1.05389E-3</c:v>
                </c:pt>
                <c:pt idx="25754" formatCode="General">
                  <c:v>1.05422E-3</c:v>
                </c:pt>
                <c:pt idx="25755" formatCode="General">
                  <c:v>1.0545400000000001E-3</c:v>
                </c:pt>
                <c:pt idx="25756" formatCode="General">
                  <c:v>1.0548700000000001E-3</c:v>
                </c:pt>
                <c:pt idx="25757" formatCode="General">
                  <c:v>1.0552000000000001E-3</c:v>
                </c:pt>
                <c:pt idx="25758" formatCode="General">
                  <c:v>1.0556599999999999E-3</c:v>
                </c:pt>
                <c:pt idx="25759" formatCode="General">
                  <c:v>1.0561100000000001E-3</c:v>
                </c:pt>
                <c:pt idx="25760" formatCode="General">
                  <c:v>1.0565500000000001E-3</c:v>
                </c:pt>
                <c:pt idx="25761" formatCode="General">
                  <c:v>1.0569799999999999E-3</c:v>
                </c:pt>
                <c:pt idx="25762" formatCode="General">
                  <c:v>1.0574099999999999E-3</c:v>
                </c:pt>
                <c:pt idx="25763" formatCode="General">
                  <c:v>1.05784E-3</c:v>
                </c:pt>
                <c:pt idx="25764" formatCode="General">
                  <c:v>1.05827E-3</c:v>
                </c:pt>
                <c:pt idx="25765" formatCode="General">
                  <c:v>1.0586899999999999E-3</c:v>
                </c:pt>
                <c:pt idx="25766" formatCode="General">
                  <c:v>1.05912E-3</c:v>
                </c:pt>
                <c:pt idx="25767" formatCode="General">
                  <c:v>1.05944E-3</c:v>
                </c:pt>
                <c:pt idx="25768" formatCode="General">
                  <c:v>1.0597600000000001E-3</c:v>
                </c:pt>
                <c:pt idx="25769" formatCode="General">
                  <c:v>1.06011E-3</c:v>
                </c:pt>
                <c:pt idx="25770" formatCode="General">
                  <c:v>1.0603699999999999E-3</c:v>
                </c:pt>
                <c:pt idx="25771" formatCode="General">
                  <c:v>1.0606299999999999E-3</c:v>
                </c:pt>
                <c:pt idx="25772" formatCode="General">
                  <c:v>1.0608900000000001E-3</c:v>
                </c:pt>
                <c:pt idx="25773" formatCode="General">
                  <c:v>1.0611399999999999E-3</c:v>
                </c:pt>
                <c:pt idx="25774" formatCode="General">
                  <c:v>1.0614000000000001E-3</c:v>
                </c:pt>
                <c:pt idx="25775" formatCode="General">
                  <c:v>1.0616E-3</c:v>
                </c:pt>
                <c:pt idx="25776" formatCode="General">
                  <c:v>1.06179E-3</c:v>
                </c:pt>
                <c:pt idx="25777" formatCode="General">
                  <c:v>1.0619900000000001E-3</c:v>
                </c:pt>
                <c:pt idx="25778" formatCode="General">
                  <c:v>1.0621300000000001E-3</c:v>
                </c:pt>
                <c:pt idx="25779" formatCode="General">
                  <c:v>1.06229E-3</c:v>
                </c:pt>
                <c:pt idx="25780" formatCode="General">
                  <c:v>1.0624499999999999E-3</c:v>
                </c:pt>
                <c:pt idx="25781" formatCode="General">
                  <c:v>1.0626100000000001E-3</c:v>
                </c:pt>
                <c:pt idx="25782" formatCode="General">
                  <c:v>1.06273E-3</c:v>
                </c:pt>
                <c:pt idx="25783" formatCode="General">
                  <c:v>1.0628499999999999E-3</c:v>
                </c:pt>
                <c:pt idx="25784" formatCode="General">
                  <c:v>1.0629700000000001E-3</c:v>
                </c:pt>
                <c:pt idx="25785" formatCode="General">
                  <c:v>1.06309E-3</c:v>
                </c:pt>
                <c:pt idx="25786" formatCode="General">
                  <c:v>1.06317E-3</c:v>
                </c:pt>
                <c:pt idx="25787" formatCode="General">
                  <c:v>1.06325E-3</c:v>
                </c:pt>
                <c:pt idx="25788" formatCode="General">
                  <c:v>1.0633299999999999E-3</c:v>
                </c:pt>
                <c:pt idx="25789" formatCode="General">
                  <c:v>1.0634100000000001E-3</c:v>
                </c:pt>
                <c:pt idx="25790" formatCode="General">
                  <c:v>1.06346E-3</c:v>
                </c:pt>
                <c:pt idx="25791" formatCode="General">
                  <c:v>1.0635099999999999E-3</c:v>
                </c:pt>
                <c:pt idx="25792" formatCode="General">
                  <c:v>1.0635600000000001E-3</c:v>
                </c:pt>
                <c:pt idx="25793" formatCode="General">
                  <c:v>1.0636E-3</c:v>
                </c:pt>
                <c:pt idx="25794" formatCode="General">
                  <c:v>1.06365E-3</c:v>
                </c:pt>
                <c:pt idx="25795" formatCode="General">
                  <c:v>1.0636899999999999E-3</c:v>
                </c:pt>
                <c:pt idx="25796" formatCode="General">
                  <c:v>1.0637299999999999E-3</c:v>
                </c:pt>
                <c:pt idx="25797" formatCode="General">
                  <c:v>1.0637699999999999E-3</c:v>
                </c:pt>
                <c:pt idx="25798" formatCode="General">
                  <c:v>1.0637999999999999E-3</c:v>
                </c:pt>
                <c:pt idx="25799" formatCode="General">
                  <c:v>1.0638399999999999E-3</c:v>
                </c:pt>
                <c:pt idx="25800" formatCode="General">
                  <c:v>1.0638799999999999E-3</c:v>
                </c:pt>
                <c:pt idx="25801" formatCode="General">
                  <c:v>1.0639E-3</c:v>
                </c:pt>
                <c:pt idx="25802" formatCode="General">
                  <c:v>1.06393E-3</c:v>
                </c:pt>
                <c:pt idx="25803" formatCode="General">
                  <c:v>1.0639499999999999E-3</c:v>
                </c:pt>
                <c:pt idx="25804" formatCode="General">
                  <c:v>1.06397E-3</c:v>
                </c:pt>
                <c:pt idx="25805" formatCode="General">
                  <c:v>1.0640000000000001E-3</c:v>
                </c:pt>
                <c:pt idx="25806" formatCode="General">
                  <c:v>1.0640199999999999E-3</c:v>
                </c:pt>
                <c:pt idx="25807" formatCode="General">
                  <c:v>1.06405E-3</c:v>
                </c:pt>
                <c:pt idx="25808" formatCode="General">
                  <c:v>1.0640700000000001E-3</c:v>
                </c:pt>
                <c:pt idx="25809" formatCode="General">
                  <c:v>1.0640999999999999E-3</c:v>
                </c:pt>
                <c:pt idx="25810" formatCode="General">
                  <c:v>1.06412E-3</c:v>
                </c:pt>
                <c:pt idx="25811" formatCode="General">
                  <c:v>1.06415E-3</c:v>
                </c:pt>
                <c:pt idx="25812" formatCode="General">
                  <c:v>1.0641699999999999E-3</c:v>
                </c:pt>
                <c:pt idx="25813" formatCode="General">
                  <c:v>1.06419E-3</c:v>
                </c:pt>
                <c:pt idx="25814" formatCode="General">
                  <c:v>1.0642200000000001E-3</c:v>
                </c:pt>
                <c:pt idx="25815" formatCode="General">
                  <c:v>1.0642399999999999E-3</c:v>
                </c:pt>
                <c:pt idx="25816" formatCode="General">
                  <c:v>1.06426E-3</c:v>
                </c:pt>
                <c:pt idx="25817" formatCode="General">
                  <c:v>1.0642799999999999E-3</c:v>
                </c:pt>
                <c:pt idx="25818" formatCode="General">
                  <c:v>1.06431E-3</c:v>
                </c:pt>
                <c:pt idx="25819" formatCode="General">
                  <c:v>1.0643300000000001E-3</c:v>
                </c:pt>
                <c:pt idx="25820" formatCode="General">
                  <c:v>1.0643499999999999E-3</c:v>
                </c:pt>
                <c:pt idx="25821" formatCode="General">
                  <c:v>1.06438E-3</c:v>
                </c:pt>
                <c:pt idx="25822" formatCode="General">
                  <c:v>1.0644000000000001E-3</c:v>
                </c:pt>
                <c:pt idx="25823" formatCode="General">
                  <c:v>1.0644199999999999E-3</c:v>
                </c:pt>
                <c:pt idx="25824" formatCode="General">
                  <c:v>1.06445E-3</c:v>
                </c:pt>
                <c:pt idx="25825" formatCode="General">
                  <c:v>1.0644700000000001E-3</c:v>
                </c:pt>
                <c:pt idx="25826" formatCode="General">
                  <c:v>1.06449E-3</c:v>
                </c:pt>
                <c:pt idx="25827" formatCode="General">
                  <c:v>1.06452E-3</c:v>
                </c:pt>
                <c:pt idx="25828" formatCode="General">
                  <c:v>1.0645400000000001E-3</c:v>
                </c:pt>
                <c:pt idx="25829" formatCode="General">
                  <c:v>1.0645699999999999E-3</c:v>
                </c:pt>
                <c:pt idx="25830" formatCode="General">
                  <c:v>1.0646E-3</c:v>
                </c:pt>
                <c:pt idx="25831" formatCode="General">
                  <c:v>1.06463E-3</c:v>
                </c:pt>
                <c:pt idx="25832" formatCode="General">
                  <c:v>1.0646500000000001E-3</c:v>
                </c:pt>
                <c:pt idx="25833" formatCode="General">
                  <c:v>1.0646799999999999E-3</c:v>
                </c:pt>
                <c:pt idx="25834" formatCode="General">
                  <c:v>1.06471E-3</c:v>
                </c:pt>
                <c:pt idx="25835" formatCode="General">
                  <c:v>1.06474E-3</c:v>
                </c:pt>
                <c:pt idx="25836" formatCode="General">
                  <c:v>1.06477E-3</c:v>
                </c:pt>
                <c:pt idx="25837" formatCode="General">
                  <c:v>1.06481E-3</c:v>
                </c:pt>
                <c:pt idx="25838" formatCode="General">
                  <c:v>1.0648400000000001E-3</c:v>
                </c:pt>
                <c:pt idx="25839" formatCode="General">
                  <c:v>1.06488E-3</c:v>
                </c:pt>
                <c:pt idx="25840" formatCode="General">
                  <c:v>1.0649100000000001E-3</c:v>
                </c:pt>
                <c:pt idx="25841" formatCode="General">
                  <c:v>1.0649500000000001E-3</c:v>
                </c:pt>
                <c:pt idx="25842" formatCode="General">
                  <c:v>1.065E-3</c:v>
                </c:pt>
                <c:pt idx="25843" formatCode="General">
                  <c:v>1.06507E-3</c:v>
                </c:pt>
                <c:pt idx="25844" formatCode="General">
                  <c:v>1.06514E-3</c:v>
                </c:pt>
                <c:pt idx="25845" formatCode="General">
                  <c:v>1.06532E-3</c:v>
                </c:pt>
                <c:pt idx="25846" formatCode="General">
                  <c:v>1.0654E-3</c:v>
                </c:pt>
                <c:pt idx="25847" formatCode="General">
                  <c:v>1.0654600000000001E-3</c:v>
                </c:pt>
                <c:pt idx="25848" formatCode="General">
                  <c:v>1.0655199999999999E-3</c:v>
                </c:pt>
                <c:pt idx="25849" formatCode="General">
                  <c:v>1.0655599999999999E-3</c:v>
                </c:pt>
                <c:pt idx="25850" formatCode="General">
                  <c:v>1.06561E-3</c:v>
                </c:pt>
                <c:pt idx="25851" formatCode="General">
                  <c:v>1.06565E-3</c:v>
                </c:pt>
                <c:pt idx="25852" formatCode="General">
                  <c:v>1.0656999999999999E-3</c:v>
                </c:pt>
                <c:pt idx="25853" formatCode="General">
                  <c:v>1.0657500000000001E-3</c:v>
                </c:pt>
                <c:pt idx="25854" formatCode="General">
                  <c:v>1.0658E-3</c:v>
                </c:pt>
                <c:pt idx="25855" formatCode="General">
                  <c:v>1.0658600000000001E-3</c:v>
                </c:pt>
                <c:pt idx="25856" formatCode="General">
                  <c:v>1.06591E-3</c:v>
                </c:pt>
                <c:pt idx="25857" formatCode="General">
                  <c:v>1.0659599999999999E-3</c:v>
                </c:pt>
                <c:pt idx="25858" formatCode="General">
                  <c:v>1.0660000000000001E-3</c:v>
                </c:pt>
                <c:pt idx="25859" formatCode="General">
                  <c:v>1.06605E-3</c:v>
                </c:pt>
                <c:pt idx="25860" formatCode="General">
                  <c:v>1.0660999999999999E-3</c:v>
                </c:pt>
                <c:pt idx="25861" formatCode="General">
                  <c:v>1.06616E-3</c:v>
                </c:pt>
                <c:pt idx="25862" formatCode="General">
                  <c:v>1.06623E-3</c:v>
                </c:pt>
                <c:pt idx="25863" formatCode="General">
                  <c:v>1.06631E-3</c:v>
                </c:pt>
                <c:pt idx="25864" formatCode="General">
                  <c:v>1.0664800000000001E-3</c:v>
                </c:pt>
                <c:pt idx="25865" formatCode="General">
                  <c:v>1.0665399999999999E-3</c:v>
                </c:pt>
                <c:pt idx="25866" formatCode="General">
                  <c:v>1.06661E-3</c:v>
                </c:pt>
                <c:pt idx="25867" formatCode="General">
                  <c:v>1.06664E-3</c:v>
                </c:pt>
                <c:pt idx="25868" formatCode="General">
                  <c:v>1.06668E-3</c:v>
                </c:pt>
                <c:pt idx="25869" formatCode="General">
                  <c:v>1.06672E-3</c:v>
                </c:pt>
                <c:pt idx="25870" formatCode="General">
                  <c:v>1.0667599999999999E-3</c:v>
                </c:pt>
                <c:pt idx="25871" formatCode="General">
                  <c:v>1.06679E-3</c:v>
                </c:pt>
                <c:pt idx="25872" formatCode="General">
                  <c:v>1.0668299999999999E-3</c:v>
                </c:pt>
                <c:pt idx="25873" formatCode="General">
                  <c:v>1.0668699999999999E-3</c:v>
                </c:pt>
                <c:pt idx="25874" formatCode="General">
                  <c:v>1.0669E-3</c:v>
                </c:pt>
                <c:pt idx="25875" formatCode="General">
                  <c:v>1.0669200000000001E-3</c:v>
                </c:pt>
                <c:pt idx="25876" formatCode="General">
                  <c:v>1.0669500000000001E-3</c:v>
                </c:pt>
                <c:pt idx="25877" formatCode="General">
                  <c:v>1.06697E-3</c:v>
                </c:pt>
                <c:pt idx="25878" formatCode="General">
                  <c:v>1.067E-3</c:v>
                </c:pt>
                <c:pt idx="25879" formatCode="General">
                  <c:v>1.0670199999999999E-3</c:v>
                </c:pt>
                <c:pt idx="25880" formatCode="General">
                  <c:v>1.0670499999999999E-3</c:v>
                </c:pt>
                <c:pt idx="25881" formatCode="General">
                  <c:v>1.06707E-3</c:v>
                </c:pt>
                <c:pt idx="25882" formatCode="General">
                  <c:v>1.0670899999999999E-3</c:v>
                </c:pt>
                <c:pt idx="25883" formatCode="General">
                  <c:v>1.06712E-3</c:v>
                </c:pt>
                <c:pt idx="25884" formatCode="General">
                  <c:v>1.0671400000000001E-3</c:v>
                </c:pt>
                <c:pt idx="25885" formatCode="General">
                  <c:v>1.0671700000000001E-3</c:v>
                </c:pt>
                <c:pt idx="25886" formatCode="General">
                  <c:v>1.06719E-3</c:v>
                </c:pt>
                <c:pt idx="25887" formatCode="General">
                  <c:v>1.06722E-3</c:v>
                </c:pt>
                <c:pt idx="25888" formatCode="General">
                  <c:v>1.0672399999999999E-3</c:v>
                </c:pt>
                <c:pt idx="25889" formatCode="General">
                  <c:v>1.0672699999999999E-3</c:v>
                </c:pt>
                <c:pt idx="25890" formatCode="General">
                  <c:v>1.06729E-3</c:v>
                </c:pt>
                <c:pt idx="25891" formatCode="General">
                  <c:v>1.0673099999999999E-3</c:v>
                </c:pt>
                <c:pt idx="25892" formatCode="General">
                  <c:v>1.06734E-3</c:v>
                </c:pt>
                <c:pt idx="25893" formatCode="General">
                  <c:v>1.0673600000000001E-3</c:v>
                </c:pt>
                <c:pt idx="25894" formatCode="General">
                  <c:v>1.0673900000000001E-3</c:v>
                </c:pt>
                <c:pt idx="25895" formatCode="General">
                  <c:v>1.06741E-3</c:v>
                </c:pt>
                <c:pt idx="25896" formatCode="General">
                  <c:v>1.0674300000000001E-3</c:v>
                </c:pt>
                <c:pt idx="25897" formatCode="General">
                  <c:v>1.0674599999999999E-3</c:v>
                </c:pt>
                <c:pt idx="25898" formatCode="General">
                  <c:v>1.06748E-3</c:v>
                </c:pt>
                <c:pt idx="25899" formatCode="General">
                  <c:v>1.0675000000000001E-3</c:v>
                </c:pt>
                <c:pt idx="25900" formatCode="General">
                  <c:v>1.06752E-3</c:v>
                </c:pt>
                <c:pt idx="25901" formatCode="General">
                  <c:v>1.06755E-3</c:v>
                </c:pt>
                <c:pt idx="25902" formatCode="General">
                  <c:v>1.0675700000000001E-3</c:v>
                </c:pt>
                <c:pt idx="25903" formatCode="General">
                  <c:v>1.06759E-3</c:v>
                </c:pt>
                <c:pt idx="25904" formatCode="General">
                  <c:v>1.0676100000000001E-3</c:v>
                </c:pt>
                <c:pt idx="25905" formatCode="General">
                  <c:v>1.0676399999999999E-3</c:v>
                </c:pt>
                <c:pt idx="25906" formatCode="General">
                  <c:v>1.06766E-3</c:v>
                </c:pt>
                <c:pt idx="25907" formatCode="General">
                  <c:v>1.06769E-3</c:v>
                </c:pt>
                <c:pt idx="25908" formatCode="General">
                  <c:v>1.06773E-3</c:v>
                </c:pt>
                <c:pt idx="25909" formatCode="General">
                  <c:v>1.0677600000000001E-3</c:v>
                </c:pt>
                <c:pt idx="25910" formatCode="General">
                  <c:v>1.0677900000000001E-3</c:v>
                </c:pt>
                <c:pt idx="25911" formatCode="General">
                  <c:v>1.0678199999999999E-3</c:v>
                </c:pt>
                <c:pt idx="25912" formatCode="General">
                  <c:v>1.0678599999999999E-3</c:v>
                </c:pt>
                <c:pt idx="25913" formatCode="General">
                  <c:v>1.0678899999999999E-3</c:v>
                </c:pt>
                <c:pt idx="25914" formatCode="General">
                  <c:v>1.06792E-3</c:v>
                </c:pt>
                <c:pt idx="25915" formatCode="General">
                  <c:v>1.06796E-3</c:v>
                </c:pt>
                <c:pt idx="25916" formatCode="General">
                  <c:v>1.06799E-3</c:v>
                </c:pt>
                <c:pt idx="25917" formatCode="General">
                  <c:v>1.0680399999999999E-3</c:v>
                </c:pt>
                <c:pt idx="25918" formatCode="General">
                  <c:v>1.0681E-3</c:v>
                </c:pt>
                <c:pt idx="25919" formatCode="General">
                  <c:v>1.06817E-3</c:v>
                </c:pt>
                <c:pt idx="25920" formatCode="General">
                  <c:v>1.06824E-3</c:v>
                </c:pt>
                <c:pt idx="25921" formatCode="General">
                  <c:v>1.06839E-3</c:v>
                </c:pt>
                <c:pt idx="25922" formatCode="General">
                  <c:v>1.06847E-3</c:v>
                </c:pt>
                <c:pt idx="25923" formatCode="General">
                  <c:v>1.06854E-3</c:v>
                </c:pt>
                <c:pt idx="25924" formatCode="General">
                  <c:v>1.0686000000000001E-3</c:v>
                </c:pt>
                <c:pt idx="25925" formatCode="General">
                  <c:v>1.06864E-3</c:v>
                </c:pt>
                <c:pt idx="25926" formatCode="General">
                  <c:v>1.0686999999999999E-3</c:v>
                </c:pt>
                <c:pt idx="25927" formatCode="General">
                  <c:v>1.0687400000000001E-3</c:v>
                </c:pt>
                <c:pt idx="25928" formatCode="General">
                  <c:v>1.06879E-3</c:v>
                </c:pt>
                <c:pt idx="25929" formatCode="General">
                  <c:v>1.06883E-3</c:v>
                </c:pt>
                <c:pt idx="25930" formatCode="General">
                  <c:v>1.06887E-3</c:v>
                </c:pt>
                <c:pt idx="25931" formatCode="General">
                  <c:v>1.0689E-3</c:v>
                </c:pt>
                <c:pt idx="25932" formatCode="General">
                  <c:v>1.06894E-3</c:v>
                </c:pt>
                <c:pt idx="25933" formatCode="General">
                  <c:v>1.0689899999999999E-3</c:v>
                </c:pt>
                <c:pt idx="25934" formatCode="General">
                  <c:v>1.06905E-3</c:v>
                </c:pt>
                <c:pt idx="25935" formatCode="General">
                  <c:v>1.06909E-3</c:v>
                </c:pt>
                <c:pt idx="25936" formatCode="General">
                  <c:v>1.0691400000000001E-3</c:v>
                </c:pt>
                <c:pt idx="25937" formatCode="General">
                  <c:v>1.06919E-3</c:v>
                </c:pt>
                <c:pt idx="25938" formatCode="General">
                  <c:v>1.0692399999999999E-3</c:v>
                </c:pt>
                <c:pt idx="25939" formatCode="General">
                  <c:v>1.06931E-3</c:v>
                </c:pt>
                <c:pt idx="25940" formatCode="General">
                  <c:v>1.0693899999999999E-3</c:v>
                </c:pt>
                <c:pt idx="25941" formatCode="General">
                  <c:v>1.0696E-3</c:v>
                </c:pt>
                <c:pt idx="25942" formatCode="General">
                  <c:v>1.06967E-3</c:v>
                </c:pt>
                <c:pt idx="25943" formatCode="General">
                  <c:v>1.0697300000000001E-3</c:v>
                </c:pt>
                <c:pt idx="25944" formatCode="General">
                  <c:v>1.06978E-3</c:v>
                </c:pt>
                <c:pt idx="25945" formatCode="General">
                  <c:v>1.0698299999999999E-3</c:v>
                </c:pt>
                <c:pt idx="25946" formatCode="General">
                  <c:v>1.06986E-3</c:v>
                </c:pt>
                <c:pt idx="25947" formatCode="General">
                  <c:v>1.06989E-3</c:v>
                </c:pt>
                <c:pt idx="25948" formatCode="General">
                  <c:v>1.06993E-3</c:v>
                </c:pt>
                <c:pt idx="25949" formatCode="General">
                  <c:v>1.06996E-3</c:v>
                </c:pt>
                <c:pt idx="25950" formatCode="General">
                  <c:v>1.06999E-3</c:v>
                </c:pt>
                <c:pt idx="25951" formatCode="General">
                  <c:v>1.07003E-3</c:v>
                </c:pt>
                <c:pt idx="25952" formatCode="General">
                  <c:v>1.0700600000000001E-3</c:v>
                </c:pt>
                <c:pt idx="25953" formatCode="General">
                  <c:v>1.0701E-3</c:v>
                </c:pt>
                <c:pt idx="25954" formatCode="General">
                  <c:v>1.0701300000000001E-3</c:v>
                </c:pt>
                <c:pt idx="25955" formatCode="General">
                  <c:v>1.0701599999999999E-3</c:v>
                </c:pt>
                <c:pt idx="25956" formatCode="General">
                  <c:v>1.0702000000000001E-3</c:v>
                </c:pt>
                <c:pt idx="25957" formatCode="General">
                  <c:v>1.07022E-3</c:v>
                </c:pt>
                <c:pt idx="25958" formatCode="General">
                  <c:v>1.0702400000000001E-3</c:v>
                </c:pt>
                <c:pt idx="25959" formatCode="General">
                  <c:v>1.0702699999999999E-3</c:v>
                </c:pt>
                <c:pt idx="25960" formatCode="General">
                  <c:v>1.07029E-3</c:v>
                </c:pt>
                <c:pt idx="25961" formatCode="General">
                  <c:v>1.0703100000000001E-3</c:v>
                </c:pt>
                <c:pt idx="25962" formatCode="General">
                  <c:v>1.07033E-3</c:v>
                </c:pt>
                <c:pt idx="25963" formatCode="General">
                  <c:v>1.07036E-3</c:v>
                </c:pt>
                <c:pt idx="25964" formatCode="General">
                  <c:v>1.0703799999999999E-3</c:v>
                </c:pt>
                <c:pt idx="25965" formatCode="General">
                  <c:v>1.0704E-3</c:v>
                </c:pt>
                <c:pt idx="25966" formatCode="General">
                  <c:v>1.07043E-3</c:v>
                </c:pt>
                <c:pt idx="25967" formatCode="General">
                  <c:v>1.0704600000000001E-3</c:v>
                </c:pt>
                <c:pt idx="25968" formatCode="General">
                  <c:v>1.0704899999999999E-3</c:v>
                </c:pt>
                <c:pt idx="25969" formatCode="General">
                  <c:v>1.07051E-3</c:v>
                </c:pt>
                <c:pt idx="25970" formatCode="General">
                  <c:v>1.07054E-3</c:v>
                </c:pt>
                <c:pt idx="25971" formatCode="General">
                  <c:v>1.0705599999999999E-3</c:v>
                </c:pt>
                <c:pt idx="25972" formatCode="General">
                  <c:v>1.07059E-3</c:v>
                </c:pt>
                <c:pt idx="25973" formatCode="General">
                  <c:v>1.07062E-3</c:v>
                </c:pt>
                <c:pt idx="25974" formatCode="General">
                  <c:v>1.0706400000000001E-3</c:v>
                </c:pt>
                <c:pt idx="25975" formatCode="General">
                  <c:v>1.0706699999999999E-3</c:v>
                </c:pt>
                <c:pt idx="25976" formatCode="General">
                  <c:v>1.0707E-3</c:v>
                </c:pt>
                <c:pt idx="25977" formatCode="General">
                  <c:v>1.07072E-3</c:v>
                </c:pt>
                <c:pt idx="25978" formatCode="General">
                  <c:v>1.07076E-3</c:v>
                </c:pt>
                <c:pt idx="25979" formatCode="General">
                  <c:v>1.0707900000000001E-3</c:v>
                </c:pt>
                <c:pt idx="25980" formatCode="General">
                  <c:v>1.07083E-3</c:v>
                </c:pt>
                <c:pt idx="25981" formatCode="General">
                  <c:v>1.0708600000000001E-3</c:v>
                </c:pt>
                <c:pt idx="25982" formatCode="General">
                  <c:v>1.0709000000000001E-3</c:v>
                </c:pt>
                <c:pt idx="25983" formatCode="General">
                  <c:v>1.0709300000000001E-3</c:v>
                </c:pt>
                <c:pt idx="25984" formatCode="General">
                  <c:v>1.0709700000000001E-3</c:v>
                </c:pt>
                <c:pt idx="25985" formatCode="General">
                  <c:v>1.0710100000000001E-3</c:v>
                </c:pt>
                <c:pt idx="25986" formatCode="General">
                  <c:v>1.07105E-3</c:v>
                </c:pt>
                <c:pt idx="25987" formatCode="General">
                  <c:v>1.0711E-3</c:v>
                </c:pt>
                <c:pt idx="25988" formatCode="General">
                  <c:v>1.0711500000000001E-3</c:v>
                </c:pt>
                <c:pt idx="25989" formatCode="General">
                  <c:v>1.0712E-3</c:v>
                </c:pt>
                <c:pt idx="25990" formatCode="General">
                  <c:v>1.0712499999999999E-3</c:v>
                </c:pt>
                <c:pt idx="25991" formatCode="General">
                  <c:v>1.0713000000000001E-3</c:v>
                </c:pt>
                <c:pt idx="25992" formatCode="General">
                  <c:v>1.07135E-3</c:v>
                </c:pt>
                <c:pt idx="25993" formatCode="General">
                  <c:v>1.0713999999999999E-3</c:v>
                </c:pt>
                <c:pt idx="25994" formatCode="General">
                  <c:v>1.07145E-3</c:v>
                </c:pt>
                <c:pt idx="25995" formatCode="General">
                  <c:v>1.0715E-3</c:v>
                </c:pt>
                <c:pt idx="25996" formatCode="General">
                  <c:v>1.0715500000000001E-3</c:v>
                </c:pt>
                <c:pt idx="25997" formatCode="General">
                  <c:v>1.0715900000000001E-3</c:v>
                </c:pt>
                <c:pt idx="25998" formatCode="General">
                  <c:v>1.07164E-3</c:v>
                </c:pt>
                <c:pt idx="25999" formatCode="General">
                  <c:v>1.0716899999999999E-3</c:v>
                </c:pt>
                <c:pt idx="26000" formatCode="General">
                  <c:v>1.0717299999999999E-3</c:v>
                </c:pt>
                <c:pt idx="26001" formatCode="General">
                  <c:v>1.07178E-3</c:v>
                </c:pt>
                <c:pt idx="26002" formatCode="General">
                  <c:v>1.0718100000000001E-3</c:v>
                </c:pt>
                <c:pt idx="26003" formatCode="General">
                  <c:v>1.0718399999999999E-3</c:v>
                </c:pt>
                <c:pt idx="26004" formatCode="General">
                  <c:v>1.0718699999999999E-3</c:v>
                </c:pt>
                <c:pt idx="26005" formatCode="General">
                  <c:v>1.0719E-3</c:v>
                </c:pt>
                <c:pt idx="26006" formatCode="General">
                  <c:v>1.07193E-3</c:v>
                </c:pt>
                <c:pt idx="26007" formatCode="General">
                  <c:v>1.0719600000000001E-3</c:v>
                </c:pt>
                <c:pt idx="26008" formatCode="General">
                  <c:v>1.0719900000000001E-3</c:v>
                </c:pt>
                <c:pt idx="26009" formatCode="General">
                  <c:v>1.0720199999999999E-3</c:v>
                </c:pt>
                <c:pt idx="26010" formatCode="General">
                  <c:v>1.07205E-3</c:v>
                </c:pt>
                <c:pt idx="26011" formatCode="General">
                  <c:v>1.07208E-3</c:v>
                </c:pt>
                <c:pt idx="26012" formatCode="General">
                  <c:v>1.0721000000000001E-3</c:v>
                </c:pt>
                <c:pt idx="26013" formatCode="General">
                  <c:v>1.0721299999999999E-3</c:v>
                </c:pt>
                <c:pt idx="26014" formatCode="General">
                  <c:v>1.07215E-3</c:v>
                </c:pt>
                <c:pt idx="26015" formatCode="General">
                  <c:v>1.0721800000000001E-3</c:v>
                </c:pt>
                <c:pt idx="26016" formatCode="General">
                  <c:v>1.0721999999999999E-3</c:v>
                </c:pt>
                <c:pt idx="26017" formatCode="General">
                  <c:v>1.07223E-3</c:v>
                </c:pt>
                <c:pt idx="26018" formatCode="General">
                  <c:v>1.0722500000000001E-3</c:v>
                </c:pt>
                <c:pt idx="26019" formatCode="General">
                  <c:v>1.0722800000000001E-3</c:v>
                </c:pt>
                <c:pt idx="26020" formatCode="General">
                  <c:v>1.0723E-3</c:v>
                </c:pt>
                <c:pt idx="26021" formatCode="General">
                  <c:v>1.07233E-3</c:v>
                </c:pt>
                <c:pt idx="26022" formatCode="General">
                  <c:v>1.0723499999999999E-3</c:v>
                </c:pt>
                <c:pt idx="26023" formatCode="General">
                  <c:v>1.0723799999999999E-3</c:v>
                </c:pt>
                <c:pt idx="26024" formatCode="General">
                  <c:v>1.0724E-3</c:v>
                </c:pt>
                <c:pt idx="26025" formatCode="General">
                  <c:v>1.0724300000000001E-3</c:v>
                </c:pt>
                <c:pt idx="26026" formatCode="General">
                  <c:v>1.07245E-3</c:v>
                </c:pt>
                <c:pt idx="26027" formatCode="General">
                  <c:v>1.07248E-3</c:v>
                </c:pt>
                <c:pt idx="26028" formatCode="General">
                  <c:v>1.07251E-3</c:v>
                </c:pt>
                <c:pt idx="26029" formatCode="General">
                  <c:v>1.0725400000000001E-3</c:v>
                </c:pt>
                <c:pt idx="26030" formatCode="General">
                  <c:v>1.0725699999999999E-3</c:v>
                </c:pt>
                <c:pt idx="26031" formatCode="General">
                  <c:v>1.0725999999999999E-3</c:v>
                </c:pt>
                <c:pt idx="26032" formatCode="General">
                  <c:v>1.07263E-3</c:v>
                </c:pt>
                <c:pt idx="26033" formatCode="General">
                  <c:v>1.07266E-3</c:v>
                </c:pt>
                <c:pt idx="26034" formatCode="General">
                  <c:v>1.0726900000000001E-3</c:v>
                </c:pt>
                <c:pt idx="26035" formatCode="General">
                  <c:v>1.0727200000000001E-3</c:v>
                </c:pt>
                <c:pt idx="26036" formatCode="General">
                  <c:v>1.0727499999999999E-3</c:v>
                </c:pt>
                <c:pt idx="26037" formatCode="General">
                  <c:v>1.0727899999999999E-3</c:v>
                </c:pt>
                <c:pt idx="26038" formatCode="General">
                  <c:v>1.07281E-3</c:v>
                </c:pt>
                <c:pt idx="26039" formatCode="General">
                  <c:v>1.07284E-3</c:v>
                </c:pt>
                <c:pt idx="26040" formatCode="General">
                  <c:v>1.07289E-3</c:v>
                </c:pt>
                <c:pt idx="26041" formatCode="General">
                  <c:v>1.0729299999999999E-3</c:v>
                </c:pt>
                <c:pt idx="26042" formatCode="General">
                  <c:v>1.0729800000000001E-3</c:v>
                </c:pt>
                <c:pt idx="26043" formatCode="General">
                  <c:v>1.07303E-3</c:v>
                </c:pt>
                <c:pt idx="26044" formatCode="General">
                  <c:v>1.07307E-3</c:v>
                </c:pt>
                <c:pt idx="26045" formatCode="General">
                  <c:v>1.07314E-3</c:v>
                </c:pt>
                <c:pt idx="26046" formatCode="General">
                  <c:v>1.0732199999999999E-3</c:v>
                </c:pt>
                <c:pt idx="26047" formatCode="General">
                  <c:v>1.0734E-3</c:v>
                </c:pt>
                <c:pt idx="26048" formatCode="General">
                  <c:v>1.0734799999999999E-3</c:v>
                </c:pt>
                <c:pt idx="26049" formatCode="General">
                  <c:v>1.07354E-3</c:v>
                </c:pt>
                <c:pt idx="26050" formatCode="General">
                  <c:v>1.0736000000000001E-3</c:v>
                </c:pt>
                <c:pt idx="26051" formatCode="General">
                  <c:v>1.07365E-3</c:v>
                </c:pt>
                <c:pt idx="26052" formatCode="General">
                  <c:v>1.0737100000000001E-3</c:v>
                </c:pt>
                <c:pt idx="26053" formatCode="General">
                  <c:v>1.0737500000000001E-3</c:v>
                </c:pt>
                <c:pt idx="26054" formatCode="General">
                  <c:v>1.0738099999999999E-3</c:v>
                </c:pt>
                <c:pt idx="26055" formatCode="General">
                  <c:v>1.07386E-3</c:v>
                </c:pt>
                <c:pt idx="26056" formatCode="General">
                  <c:v>1.0739E-3</c:v>
                </c:pt>
                <c:pt idx="26057" formatCode="General">
                  <c:v>1.0739300000000001E-3</c:v>
                </c:pt>
                <c:pt idx="26058" formatCode="General">
                  <c:v>1.0739899999999999E-3</c:v>
                </c:pt>
                <c:pt idx="26059" formatCode="General">
                  <c:v>1.0740299999999999E-3</c:v>
                </c:pt>
                <c:pt idx="26060" formatCode="General">
                  <c:v>1.07408E-3</c:v>
                </c:pt>
                <c:pt idx="26061" formatCode="General">
                  <c:v>1.07413E-3</c:v>
                </c:pt>
                <c:pt idx="26062" formatCode="General">
                  <c:v>1.0741800000000001E-3</c:v>
                </c:pt>
                <c:pt idx="26063" formatCode="General">
                  <c:v>1.07423E-3</c:v>
                </c:pt>
                <c:pt idx="26064" formatCode="General">
                  <c:v>1.0743E-3</c:v>
                </c:pt>
                <c:pt idx="26065" formatCode="General">
                  <c:v>1.0743700000000001E-3</c:v>
                </c:pt>
                <c:pt idx="26066" formatCode="General">
                  <c:v>1.0744800000000001E-3</c:v>
                </c:pt>
                <c:pt idx="26067" formatCode="General">
                  <c:v>1.0746E-3</c:v>
                </c:pt>
                <c:pt idx="26068" formatCode="General">
                  <c:v>1.0746600000000001E-3</c:v>
                </c:pt>
                <c:pt idx="26069" formatCode="General">
                  <c:v>1.0747300000000001E-3</c:v>
                </c:pt>
                <c:pt idx="26070" formatCode="General">
                  <c:v>1.07478E-3</c:v>
                </c:pt>
                <c:pt idx="26071" formatCode="General">
                  <c:v>1.07482E-3</c:v>
                </c:pt>
                <c:pt idx="26072" formatCode="General">
                  <c:v>1.0748699999999999E-3</c:v>
                </c:pt>
                <c:pt idx="26073" formatCode="General">
                  <c:v>1.0749100000000001E-3</c:v>
                </c:pt>
                <c:pt idx="26074" formatCode="General">
                  <c:v>1.07496E-3</c:v>
                </c:pt>
                <c:pt idx="26075" formatCode="General">
                  <c:v>1.0749900000000001E-3</c:v>
                </c:pt>
                <c:pt idx="26076" formatCode="General">
                  <c:v>1.0750099999999999E-3</c:v>
                </c:pt>
                <c:pt idx="26077" formatCode="General">
                  <c:v>1.0750499999999999E-3</c:v>
                </c:pt>
                <c:pt idx="26078" formatCode="General">
                  <c:v>1.07508E-3</c:v>
                </c:pt>
                <c:pt idx="26079" formatCode="General">
                  <c:v>1.0751199999999999E-3</c:v>
                </c:pt>
                <c:pt idx="26080" formatCode="General">
                  <c:v>1.07514E-3</c:v>
                </c:pt>
                <c:pt idx="26081" formatCode="General">
                  <c:v>1.0751700000000001E-3</c:v>
                </c:pt>
                <c:pt idx="26082" formatCode="General">
                  <c:v>1.0751999999999999E-3</c:v>
                </c:pt>
                <c:pt idx="26083" formatCode="General">
                  <c:v>1.07522E-3</c:v>
                </c:pt>
                <c:pt idx="26084" formatCode="General">
                  <c:v>1.07525E-3</c:v>
                </c:pt>
                <c:pt idx="26085" formatCode="General">
                  <c:v>1.0752800000000001E-3</c:v>
                </c:pt>
                <c:pt idx="26086" formatCode="General">
                  <c:v>1.0753E-3</c:v>
                </c:pt>
                <c:pt idx="26087" formatCode="General">
                  <c:v>1.07533E-3</c:v>
                </c:pt>
                <c:pt idx="26088" formatCode="General">
                  <c:v>1.07536E-3</c:v>
                </c:pt>
                <c:pt idx="26089" formatCode="General">
                  <c:v>1.0754E-3</c:v>
                </c:pt>
                <c:pt idx="26090" formatCode="General">
                  <c:v>1.07543E-3</c:v>
                </c:pt>
                <c:pt idx="26091" formatCode="General">
                  <c:v>1.0754600000000001E-3</c:v>
                </c:pt>
                <c:pt idx="26092" formatCode="General">
                  <c:v>1.0754899999999999E-3</c:v>
                </c:pt>
                <c:pt idx="26093" formatCode="General">
                  <c:v>1.0755199999999999E-3</c:v>
                </c:pt>
                <c:pt idx="26094" formatCode="General">
                  <c:v>1.0755599999999999E-3</c:v>
                </c:pt>
                <c:pt idx="26095" formatCode="General">
                  <c:v>1.07559E-3</c:v>
                </c:pt>
                <c:pt idx="26096" formatCode="General">
                  <c:v>1.07562E-3</c:v>
                </c:pt>
                <c:pt idx="26097" formatCode="General">
                  <c:v>1.07565E-3</c:v>
                </c:pt>
                <c:pt idx="26098" formatCode="General">
                  <c:v>1.0756800000000001E-3</c:v>
                </c:pt>
                <c:pt idx="26099" formatCode="General">
                  <c:v>1.0757099999999999E-3</c:v>
                </c:pt>
                <c:pt idx="26100" formatCode="General">
                  <c:v>1.07573E-3</c:v>
                </c:pt>
                <c:pt idx="26101" formatCode="General">
                  <c:v>1.07576E-3</c:v>
                </c:pt>
                <c:pt idx="26102" formatCode="General">
                  <c:v>1.0757900000000001E-3</c:v>
                </c:pt>
                <c:pt idx="26103" formatCode="General">
                  <c:v>1.0758199999999999E-3</c:v>
                </c:pt>
                <c:pt idx="26104" formatCode="General">
                  <c:v>1.07584E-3</c:v>
                </c:pt>
                <c:pt idx="26105" formatCode="General">
                  <c:v>1.07587E-3</c:v>
                </c:pt>
                <c:pt idx="26106" formatCode="General">
                  <c:v>1.0759000000000001E-3</c:v>
                </c:pt>
                <c:pt idx="26107" formatCode="General">
                  <c:v>1.0759299999999999E-3</c:v>
                </c:pt>
                <c:pt idx="26108" formatCode="General">
                  <c:v>1.07595E-3</c:v>
                </c:pt>
                <c:pt idx="26109" formatCode="General">
                  <c:v>1.07599E-3</c:v>
                </c:pt>
                <c:pt idx="26110" formatCode="General">
                  <c:v>1.0760399999999999E-3</c:v>
                </c:pt>
                <c:pt idx="26111" formatCode="General">
                  <c:v>1.0760800000000001E-3</c:v>
                </c:pt>
                <c:pt idx="26112" formatCode="General">
                  <c:v>1.0761200000000001E-3</c:v>
                </c:pt>
                <c:pt idx="26113" formatCode="General">
                  <c:v>1.07617E-3</c:v>
                </c:pt>
                <c:pt idx="26114" formatCode="General">
                  <c:v>1.0762199999999999E-3</c:v>
                </c:pt>
                <c:pt idx="26115" formatCode="General">
                  <c:v>1.07627E-3</c:v>
                </c:pt>
                <c:pt idx="26116" formatCode="General">
                  <c:v>1.07632E-3</c:v>
                </c:pt>
                <c:pt idx="26117" formatCode="General">
                  <c:v>1.0763700000000001E-3</c:v>
                </c:pt>
                <c:pt idx="26118" formatCode="General">
                  <c:v>1.07642E-3</c:v>
                </c:pt>
                <c:pt idx="26119" formatCode="General">
                  <c:v>1.07649E-3</c:v>
                </c:pt>
                <c:pt idx="26120" formatCode="General">
                  <c:v>1.0765600000000001E-3</c:v>
                </c:pt>
                <c:pt idx="26121" formatCode="General">
                  <c:v>1.0766300000000001E-3</c:v>
                </c:pt>
                <c:pt idx="26122" formatCode="General">
                  <c:v>1.0767000000000001E-3</c:v>
                </c:pt>
                <c:pt idx="26123" formatCode="General">
                  <c:v>1.0767699999999999E-3</c:v>
                </c:pt>
                <c:pt idx="26124" formatCode="General">
                  <c:v>1.0768399999999999E-3</c:v>
                </c:pt>
                <c:pt idx="26125" formatCode="General">
                  <c:v>1.0769200000000001E-3</c:v>
                </c:pt>
                <c:pt idx="26126" formatCode="General">
                  <c:v>1.07701E-3</c:v>
                </c:pt>
                <c:pt idx="26127" formatCode="General">
                  <c:v>1.07711E-3</c:v>
                </c:pt>
                <c:pt idx="26128" formatCode="General">
                  <c:v>1.0772100000000001E-3</c:v>
                </c:pt>
                <c:pt idx="26129" formatCode="General">
                  <c:v>1.0773099999999999E-3</c:v>
                </c:pt>
                <c:pt idx="26130" formatCode="General">
                  <c:v>1.0774000000000001E-3</c:v>
                </c:pt>
                <c:pt idx="26131" formatCode="General">
                  <c:v>1.0775299999999999E-3</c:v>
                </c:pt>
                <c:pt idx="26132" formatCode="General">
                  <c:v>1.0776500000000001E-3</c:v>
                </c:pt>
                <c:pt idx="26133" formatCode="General">
                  <c:v>1.07777E-3</c:v>
                </c:pt>
                <c:pt idx="26134" formatCode="General">
                  <c:v>1.07789E-3</c:v>
                </c:pt>
                <c:pt idx="26135" formatCode="General">
                  <c:v>1.0780099999999999E-3</c:v>
                </c:pt>
                <c:pt idx="26136" formatCode="General">
                  <c:v>1.0781300000000001E-3</c:v>
                </c:pt>
                <c:pt idx="26137" formatCode="General">
                  <c:v>1.0782599999999999E-3</c:v>
                </c:pt>
                <c:pt idx="26138" formatCode="General">
                  <c:v>1.0783800000000001E-3</c:v>
                </c:pt>
                <c:pt idx="26139" formatCode="General">
                  <c:v>1.07855E-3</c:v>
                </c:pt>
                <c:pt idx="26140" formatCode="General">
                  <c:v>1.07872E-3</c:v>
                </c:pt>
                <c:pt idx="26141" formatCode="General">
                  <c:v>1.0788900000000001E-3</c:v>
                </c:pt>
                <c:pt idx="26142" formatCode="General">
                  <c:v>1.07906E-3</c:v>
                </c:pt>
                <c:pt idx="26143" formatCode="General">
                  <c:v>1.07923E-3</c:v>
                </c:pt>
                <c:pt idx="26144" formatCode="General">
                  <c:v>1.0794000000000001E-3</c:v>
                </c:pt>
                <c:pt idx="26145" formatCode="General">
                  <c:v>1.07957E-3</c:v>
                </c:pt>
                <c:pt idx="26146" formatCode="General">
                  <c:v>1.07974E-3</c:v>
                </c:pt>
                <c:pt idx="26147" formatCode="General">
                  <c:v>1.0799799999999999E-3</c:v>
                </c:pt>
                <c:pt idx="26148" formatCode="General">
                  <c:v>1.0802299999999999E-3</c:v>
                </c:pt>
                <c:pt idx="26149" formatCode="General">
                  <c:v>1.08047E-3</c:v>
                </c:pt>
                <c:pt idx="26150" formatCode="General">
                  <c:v>1.0807099999999999E-3</c:v>
                </c:pt>
                <c:pt idx="26151" formatCode="General">
                  <c:v>1.08096E-3</c:v>
                </c:pt>
                <c:pt idx="26152" formatCode="General">
                  <c:v>1.0812E-3</c:v>
                </c:pt>
                <c:pt idx="26153" formatCode="General">
                  <c:v>1.0814399999999999E-3</c:v>
                </c:pt>
                <c:pt idx="26154" formatCode="General">
                  <c:v>1.08169E-3</c:v>
                </c:pt>
                <c:pt idx="26155" formatCode="General">
                  <c:v>1.08198E-3</c:v>
                </c:pt>
                <c:pt idx="26156" formatCode="General">
                  <c:v>1.08227E-3</c:v>
                </c:pt>
                <c:pt idx="26157" formatCode="General">
                  <c:v>1.08256E-3</c:v>
                </c:pt>
                <c:pt idx="26158" formatCode="General">
                  <c:v>1.08285E-3</c:v>
                </c:pt>
                <c:pt idx="26159" formatCode="General">
                  <c:v>1.08315E-3</c:v>
                </c:pt>
                <c:pt idx="26160" formatCode="General">
                  <c:v>1.08344E-3</c:v>
                </c:pt>
                <c:pt idx="26161" formatCode="General">
                  <c:v>1.08373E-3</c:v>
                </c:pt>
                <c:pt idx="26162" formatCode="General">
                  <c:v>1.08402E-3</c:v>
                </c:pt>
                <c:pt idx="26163" formatCode="General">
                  <c:v>1.0843599999999999E-3</c:v>
                </c:pt>
                <c:pt idx="26164" formatCode="General">
                  <c:v>1.0844800000000001E-3</c:v>
                </c:pt>
                <c:pt idx="26165" formatCode="General">
                  <c:v>1.08475E-3</c:v>
                </c:pt>
                <c:pt idx="26166" formatCode="General">
                  <c:v>1.0850300000000001E-3</c:v>
                </c:pt>
                <c:pt idx="26167" formatCode="General">
                  <c:v>1.0853E-3</c:v>
                </c:pt>
                <c:pt idx="26168" formatCode="General">
                  <c:v>1.0855800000000001E-3</c:v>
                </c:pt>
                <c:pt idx="26169" formatCode="General">
                  <c:v>1.08585E-3</c:v>
                </c:pt>
                <c:pt idx="26170" formatCode="General">
                  <c:v>1.08606E-3</c:v>
                </c:pt>
                <c:pt idx="26171" formatCode="General">
                  <c:v>1.0862700000000001E-3</c:v>
                </c:pt>
                <c:pt idx="26172" formatCode="General">
                  <c:v>1.08647E-3</c:v>
                </c:pt>
                <c:pt idx="26173" formatCode="General">
                  <c:v>1.08668E-3</c:v>
                </c:pt>
                <c:pt idx="26174" formatCode="General">
                  <c:v>1.08683E-3</c:v>
                </c:pt>
                <c:pt idx="26175" formatCode="General">
                  <c:v>1.08698E-3</c:v>
                </c:pt>
                <c:pt idx="26176" formatCode="General">
                  <c:v>1.08713E-3</c:v>
                </c:pt>
                <c:pt idx="26177" formatCode="General">
                  <c:v>1.0872799999999999E-3</c:v>
                </c:pt>
                <c:pt idx="26178" formatCode="General">
                  <c:v>1.0874299999999999E-3</c:v>
                </c:pt>
                <c:pt idx="26179" formatCode="General">
                  <c:v>1.0875399999999999E-3</c:v>
                </c:pt>
                <c:pt idx="26180" formatCode="General">
                  <c:v>1.0876600000000001E-3</c:v>
                </c:pt>
                <c:pt idx="26181" formatCode="General">
                  <c:v>1.0877700000000001E-3</c:v>
                </c:pt>
                <c:pt idx="26182" formatCode="General">
                  <c:v>1.0878800000000001E-3</c:v>
                </c:pt>
                <c:pt idx="26183" formatCode="General">
                  <c:v>1.0879799999999999E-3</c:v>
                </c:pt>
                <c:pt idx="26184" formatCode="General">
                  <c:v>1.0880799999999999E-3</c:v>
                </c:pt>
                <c:pt idx="26185" formatCode="General">
                  <c:v>1.0881700000000001E-3</c:v>
                </c:pt>
                <c:pt idx="26186" formatCode="General">
                  <c:v>1.08825E-3</c:v>
                </c:pt>
                <c:pt idx="26187" formatCode="General">
                  <c:v>1.08832E-3</c:v>
                </c:pt>
                <c:pt idx="26188" formatCode="General">
                  <c:v>1.0883900000000001E-3</c:v>
                </c:pt>
                <c:pt idx="26189" formatCode="General">
                  <c:v>1.0884600000000001E-3</c:v>
                </c:pt>
                <c:pt idx="26190" formatCode="General">
                  <c:v>1.08851E-3</c:v>
                </c:pt>
                <c:pt idx="26191" formatCode="General">
                  <c:v>1.0885599999999999E-3</c:v>
                </c:pt>
                <c:pt idx="26192" formatCode="General">
                  <c:v>1.0886100000000001E-3</c:v>
                </c:pt>
                <c:pt idx="26193" formatCode="General">
                  <c:v>1.08866E-3</c:v>
                </c:pt>
                <c:pt idx="26194" formatCode="General">
                  <c:v>1.0887099999999999E-3</c:v>
                </c:pt>
                <c:pt idx="26195" formatCode="General">
                  <c:v>1.0887399999999999E-3</c:v>
                </c:pt>
                <c:pt idx="26196" formatCode="General">
                  <c:v>1.0887799999999999E-3</c:v>
                </c:pt>
                <c:pt idx="26197" formatCode="General">
                  <c:v>1.08881E-3</c:v>
                </c:pt>
                <c:pt idx="26198" formatCode="General">
                  <c:v>1.0888499999999999E-3</c:v>
                </c:pt>
                <c:pt idx="26199" formatCode="General">
                  <c:v>1.08888E-3</c:v>
                </c:pt>
                <c:pt idx="26200" formatCode="General">
                  <c:v>1.08891E-3</c:v>
                </c:pt>
                <c:pt idx="26201" formatCode="General">
                  <c:v>1.08895E-3</c:v>
                </c:pt>
                <c:pt idx="26202" formatCode="General">
                  <c:v>1.08898E-3</c:v>
                </c:pt>
                <c:pt idx="26203" formatCode="General">
                  <c:v>1.0890100000000001E-3</c:v>
                </c:pt>
                <c:pt idx="26204" formatCode="General">
                  <c:v>1.0890299999999999E-3</c:v>
                </c:pt>
                <c:pt idx="26205" formatCode="General">
                  <c:v>1.08906E-3</c:v>
                </c:pt>
                <c:pt idx="26206" formatCode="General">
                  <c:v>1.0890800000000001E-3</c:v>
                </c:pt>
                <c:pt idx="26207" formatCode="General">
                  <c:v>1.0891099999999999E-3</c:v>
                </c:pt>
                <c:pt idx="26208" formatCode="General">
                  <c:v>1.08913E-3</c:v>
                </c:pt>
                <c:pt idx="26209" formatCode="General">
                  <c:v>1.08916E-3</c:v>
                </c:pt>
                <c:pt idx="26210" formatCode="General">
                  <c:v>1.0891799999999999E-3</c:v>
                </c:pt>
                <c:pt idx="26211" formatCode="General">
                  <c:v>1.0892E-3</c:v>
                </c:pt>
                <c:pt idx="26212" formatCode="General">
                  <c:v>1.0892199999999999E-3</c:v>
                </c:pt>
                <c:pt idx="26213" formatCode="General">
                  <c:v>1.0892499999999999E-3</c:v>
                </c:pt>
                <c:pt idx="26214" formatCode="General">
                  <c:v>1.08927E-3</c:v>
                </c:pt>
                <c:pt idx="26215" formatCode="General">
                  <c:v>1.0893000000000001E-3</c:v>
                </c:pt>
                <c:pt idx="26216" formatCode="General">
                  <c:v>1.08932E-3</c:v>
                </c:pt>
                <c:pt idx="26217" formatCode="General">
                  <c:v>1.08935E-3</c:v>
                </c:pt>
                <c:pt idx="26218" formatCode="General">
                  <c:v>1.0893700000000001E-3</c:v>
                </c:pt>
                <c:pt idx="26219" formatCode="General">
                  <c:v>1.0893999999999999E-3</c:v>
                </c:pt>
                <c:pt idx="26220" formatCode="General">
                  <c:v>1.08942E-3</c:v>
                </c:pt>
                <c:pt idx="26221" formatCode="General">
                  <c:v>1.0894399999999999E-3</c:v>
                </c:pt>
                <c:pt idx="26222" formatCode="General">
                  <c:v>1.0894699999999999E-3</c:v>
                </c:pt>
                <c:pt idx="26223" formatCode="General">
                  <c:v>1.08949E-3</c:v>
                </c:pt>
                <c:pt idx="26224" formatCode="General">
                  <c:v>1.0895200000000001E-3</c:v>
                </c:pt>
                <c:pt idx="26225" formatCode="General">
                  <c:v>1.08954E-3</c:v>
                </c:pt>
                <c:pt idx="26226" formatCode="General">
                  <c:v>1.08957E-3</c:v>
                </c:pt>
                <c:pt idx="26227" formatCode="General">
                  <c:v>1.0895900000000001E-3</c:v>
                </c:pt>
                <c:pt idx="26228" formatCode="General">
                  <c:v>1.0896199999999999E-3</c:v>
                </c:pt>
                <c:pt idx="26229" formatCode="General">
                  <c:v>1.08965E-3</c:v>
                </c:pt>
                <c:pt idx="26230" formatCode="General">
                  <c:v>1.08967E-3</c:v>
                </c:pt>
                <c:pt idx="26231" formatCode="General">
                  <c:v>1.0897000000000001E-3</c:v>
                </c:pt>
                <c:pt idx="26232" formatCode="General">
                  <c:v>1.0897299999999999E-3</c:v>
                </c:pt>
                <c:pt idx="26233" formatCode="General">
                  <c:v>1.0897599999999999E-3</c:v>
                </c:pt>
                <c:pt idx="26234" formatCode="General">
                  <c:v>1.08979E-3</c:v>
                </c:pt>
                <c:pt idx="26235" formatCode="General">
                  <c:v>1.08982E-3</c:v>
                </c:pt>
                <c:pt idx="26236" formatCode="General">
                  <c:v>1.0898399999999999E-3</c:v>
                </c:pt>
                <c:pt idx="26237" formatCode="General">
                  <c:v>1.0898699999999999E-3</c:v>
                </c:pt>
                <c:pt idx="26238" formatCode="General">
                  <c:v>1.0899099999999999E-3</c:v>
                </c:pt>
                <c:pt idx="26239" formatCode="General">
                  <c:v>1.08994E-3</c:v>
                </c:pt>
                <c:pt idx="26240" formatCode="General">
                  <c:v>1.08997E-3</c:v>
                </c:pt>
                <c:pt idx="26241" formatCode="General">
                  <c:v>1.09E-3</c:v>
                </c:pt>
                <c:pt idx="26242" formatCode="General">
                  <c:v>1.0900300000000001E-3</c:v>
                </c:pt>
                <c:pt idx="26243" formatCode="General">
                  <c:v>1.0900700000000001E-3</c:v>
                </c:pt>
                <c:pt idx="26244" formatCode="General">
                  <c:v>1.09011E-3</c:v>
                </c:pt>
                <c:pt idx="26245" formatCode="General">
                  <c:v>1.09016E-3</c:v>
                </c:pt>
                <c:pt idx="26246" formatCode="General">
                  <c:v>1.09022E-3</c:v>
                </c:pt>
                <c:pt idx="26247" formatCode="General">
                  <c:v>1.0902799999999999E-3</c:v>
                </c:pt>
                <c:pt idx="26248" formatCode="General">
                  <c:v>1.0903899999999999E-3</c:v>
                </c:pt>
                <c:pt idx="26249" formatCode="General">
                  <c:v>1.09052E-3</c:v>
                </c:pt>
                <c:pt idx="26250" formatCode="General">
                  <c:v>1.09059E-3</c:v>
                </c:pt>
                <c:pt idx="26251" formatCode="General">
                  <c:v>1.09066E-3</c:v>
                </c:pt>
                <c:pt idx="26252" formatCode="General">
                  <c:v>1.0907099999999999E-3</c:v>
                </c:pt>
                <c:pt idx="26253" formatCode="General">
                  <c:v>1.09077E-3</c:v>
                </c:pt>
                <c:pt idx="26254" formatCode="General">
                  <c:v>1.0908199999999999E-3</c:v>
                </c:pt>
                <c:pt idx="26255" formatCode="General">
                  <c:v>1.0908700000000001E-3</c:v>
                </c:pt>
                <c:pt idx="26256" formatCode="General">
                  <c:v>1.0909299999999999E-3</c:v>
                </c:pt>
                <c:pt idx="26257" formatCode="General">
                  <c:v>1.0909800000000001E-3</c:v>
                </c:pt>
                <c:pt idx="26258" formatCode="General">
                  <c:v>1.091E-3</c:v>
                </c:pt>
                <c:pt idx="26259" formatCode="General">
                  <c:v>1.0910500000000001E-3</c:v>
                </c:pt>
                <c:pt idx="26260" formatCode="General">
                  <c:v>1.0910900000000001E-3</c:v>
                </c:pt>
                <c:pt idx="26261" formatCode="General">
                  <c:v>1.09114E-3</c:v>
                </c:pt>
                <c:pt idx="26262" formatCode="General">
                  <c:v>1.09118E-3</c:v>
                </c:pt>
                <c:pt idx="26263" formatCode="General">
                  <c:v>1.0912300000000001E-3</c:v>
                </c:pt>
                <c:pt idx="26264" formatCode="General">
                  <c:v>1.09128E-3</c:v>
                </c:pt>
                <c:pt idx="26265" formatCode="General">
                  <c:v>1.0913400000000001E-3</c:v>
                </c:pt>
                <c:pt idx="26266" formatCode="General">
                  <c:v>1.0914E-3</c:v>
                </c:pt>
                <c:pt idx="26267" formatCode="General">
                  <c:v>1.09147E-3</c:v>
                </c:pt>
                <c:pt idx="26268" formatCode="General">
                  <c:v>1.0915899999999999E-3</c:v>
                </c:pt>
                <c:pt idx="26269" formatCode="General">
                  <c:v>1.0916999999999999E-3</c:v>
                </c:pt>
                <c:pt idx="26270" formatCode="General">
                  <c:v>1.09176E-3</c:v>
                </c:pt>
                <c:pt idx="26271" formatCode="General">
                  <c:v>1.0918E-3</c:v>
                </c:pt>
                <c:pt idx="26272" formatCode="General">
                  <c:v>1.0918600000000001E-3</c:v>
                </c:pt>
                <c:pt idx="26273" formatCode="General">
                  <c:v>1.09191E-3</c:v>
                </c:pt>
                <c:pt idx="26274" formatCode="General">
                  <c:v>1.09195E-3</c:v>
                </c:pt>
                <c:pt idx="26275" formatCode="General">
                  <c:v>1.0919899999999999E-3</c:v>
                </c:pt>
                <c:pt idx="26276" formatCode="General">
                  <c:v>1.0920299999999999E-3</c:v>
                </c:pt>
                <c:pt idx="26277" formatCode="General">
                  <c:v>1.0920700000000001E-3</c:v>
                </c:pt>
                <c:pt idx="26278" formatCode="General">
                  <c:v>1.0920999999999999E-3</c:v>
                </c:pt>
                <c:pt idx="26279" formatCode="General">
                  <c:v>1.09213E-3</c:v>
                </c:pt>
                <c:pt idx="26280" formatCode="General">
                  <c:v>1.09216E-3</c:v>
                </c:pt>
                <c:pt idx="26281" formatCode="General">
                  <c:v>1.0922E-3</c:v>
                </c:pt>
                <c:pt idx="26282" formatCode="General">
                  <c:v>1.0922200000000001E-3</c:v>
                </c:pt>
                <c:pt idx="26283" formatCode="General">
                  <c:v>1.0922499999999999E-3</c:v>
                </c:pt>
                <c:pt idx="26284" formatCode="General">
                  <c:v>1.09227E-3</c:v>
                </c:pt>
                <c:pt idx="26285" formatCode="General">
                  <c:v>1.0923E-3</c:v>
                </c:pt>
                <c:pt idx="26286" formatCode="General">
                  <c:v>1.0923199999999999E-3</c:v>
                </c:pt>
                <c:pt idx="26287" formatCode="General">
                  <c:v>1.09235E-3</c:v>
                </c:pt>
                <c:pt idx="26288" formatCode="General">
                  <c:v>1.0923700000000001E-3</c:v>
                </c:pt>
                <c:pt idx="26289" formatCode="General">
                  <c:v>1.0924000000000001E-3</c:v>
                </c:pt>
                <c:pt idx="26290" formatCode="General">
                  <c:v>1.09242E-3</c:v>
                </c:pt>
                <c:pt idx="26291" formatCode="General">
                  <c:v>1.09245E-3</c:v>
                </c:pt>
                <c:pt idx="26292" formatCode="General">
                  <c:v>1.0924699999999999E-3</c:v>
                </c:pt>
                <c:pt idx="26293" formatCode="General">
                  <c:v>1.0924999999999999E-3</c:v>
                </c:pt>
                <c:pt idx="26294" formatCode="General">
                  <c:v>1.09252E-3</c:v>
                </c:pt>
                <c:pt idx="26295" formatCode="General">
                  <c:v>1.0925399999999999E-3</c:v>
                </c:pt>
                <c:pt idx="26296" formatCode="General">
                  <c:v>1.09257E-3</c:v>
                </c:pt>
                <c:pt idx="26297" formatCode="General">
                  <c:v>1.0925900000000001E-3</c:v>
                </c:pt>
                <c:pt idx="26298" formatCode="General">
                  <c:v>1.0926200000000001E-3</c:v>
                </c:pt>
                <c:pt idx="26299" formatCode="General">
                  <c:v>1.09264E-3</c:v>
                </c:pt>
                <c:pt idx="26300" formatCode="General">
                  <c:v>1.09267E-3</c:v>
                </c:pt>
                <c:pt idx="26301" formatCode="General">
                  <c:v>1.0926899999999999E-3</c:v>
                </c:pt>
                <c:pt idx="26302" formatCode="General">
                  <c:v>1.0927199999999999E-3</c:v>
                </c:pt>
                <c:pt idx="26303" formatCode="General">
                  <c:v>1.09274E-3</c:v>
                </c:pt>
                <c:pt idx="26304" formatCode="General">
                  <c:v>1.0927700000000001E-3</c:v>
                </c:pt>
                <c:pt idx="26305" formatCode="General">
                  <c:v>1.09279E-3</c:v>
                </c:pt>
                <c:pt idx="26306" formatCode="General">
                  <c:v>1.09282E-3</c:v>
                </c:pt>
                <c:pt idx="26307" formatCode="General">
                  <c:v>1.0928400000000001E-3</c:v>
                </c:pt>
                <c:pt idx="26308" formatCode="General">
                  <c:v>1.0928699999999999E-3</c:v>
                </c:pt>
                <c:pt idx="26309" formatCode="General">
                  <c:v>1.09289E-3</c:v>
                </c:pt>
                <c:pt idx="26310" formatCode="General">
                  <c:v>1.09292E-3</c:v>
                </c:pt>
                <c:pt idx="26311" formatCode="General">
                  <c:v>1.0929399999999999E-3</c:v>
                </c:pt>
                <c:pt idx="26312" formatCode="General">
                  <c:v>1.09297E-3</c:v>
                </c:pt>
                <c:pt idx="26313" formatCode="General">
                  <c:v>1.0929900000000001E-3</c:v>
                </c:pt>
                <c:pt idx="26314" formatCode="General">
                  <c:v>1.0930099999999999E-3</c:v>
                </c:pt>
                <c:pt idx="26315" formatCode="General">
                  <c:v>1.09304E-3</c:v>
                </c:pt>
                <c:pt idx="26316" formatCode="General">
                  <c:v>1.09308E-3</c:v>
                </c:pt>
                <c:pt idx="26317" formatCode="General">
                  <c:v>1.09311E-3</c:v>
                </c:pt>
                <c:pt idx="26318" formatCode="General">
                  <c:v>1.09314E-3</c:v>
                </c:pt>
                <c:pt idx="26319" formatCode="General">
                  <c:v>1.09318E-3</c:v>
                </c:pt>
                <c:pt idx="26320" formatCode="General">
                  <c:v>1.0932100000000001E-3</c:v>
                </c:pt>
                <c:pt idx="26321" formatCode="General">
                  <c:v>1.09325E-3</c:v>
                </c:pt>
                <c:pt idx="26322" formatCode="General">
                  <c:v>1.0932800000000001E-3</c:v>
                </c:pt>
                <c:pt idx="26323" formatCode="General">
                  <c:v>1.09333E-3</c:v>
                </c:pt>
                <c:pt idx="26324" formatCode="General">
                  <c:v>1.09337E-3</c:v>
                </c:pt>
                <c:pt idx="26325" formatCode="General">
                  <c:v>1.0934199999999999E-3</c:v>
                </c:pt>
                <c:pt idx="26326" formatCode="General">
                  <c:v>1.0934600000000001E-3</c:v>
                </c:pt>
                <c:pt idx="26327" formatCode="General">
                  <c:v>1.0935299999999999E-3</c:v>
                </c:pt>
                <c:pt idx="26328" formatCode="General">
                  <c:v>1.09359E-3</c:v>
                </c:pt>
                <c:pt idx="26329" formatCode="General">
                  <c:v>1.09366E-3</c:v>
                </c:pt>
                <c:pt idx="26330" formatCode="General">
                  <c:v>1.09373E-3</c:v>
                </c:pt>
                <c:pt idx="26331" formatCode="General">
                  <c:v>1.0938199999999999E-3</c:v>
                </c:pt>
                <c:pt idx="26332" formatCode="General">
                  <c:v>1.09391E-3</c:v>
                </c:pt>
                <c:pt idx="26333" formatCode="General">
                  <c:v>1.0939999999999999E-3</c:v>
                </c:pt>
                <c:pt idx="26334" formatCode="General">
                  <c:v>1.0941099999999999E-3</c:v>
                </c:pt>
                <c:pt idx="26335" formatCode="General">
                  <c:v>1.0942199999999999E-3</c:v>
                </c:pt>
                <c:pt idx="26336" formatCode="General">
                  <c:v>1.0943400000000001E-3</c:v>
                </c:pt>
                <c:pt idx="26337" formatCode="General">
                  <c:v>1.0944500000000001E-3</c:v>
                </c:pt>
                <c:pt idx="26338" formatCode="General">
                  <c:v>1.0946E-3</c:v>
                </c:pt>
                <c:pt idx="26339" formatCode="General">
                  <c:v>1.09475E-3</c:v>
                </c:pt>
                <c:pt idx="26340" formatCode="General">
                  <c:v>1.0949E-3</c:v>
                </c:pt>
                <c:pt idx="26341" formatCode="General">
                  <c:v>1.09505E-3</c:v>
                </c:pt>
                <c:pt idx="26342" formatCode="General">
                  <c:v>1.0951999999999999E-3</c:v>
                </c:pt>
                <c:pt idx="26343" formatCode="General">
                  <c:v>1.0953600000000001E-3</c:v>
                </c:pt>
                <c:pt idx="26344" formatCode="General">
                  <c:v>1.09552E-3</c:v>
                </c:pt>
                <c:pt idx="26345" formatCode="General">
                  <c:v>1.0956900000000001E-3</c:v>
                </c:pt>
                <c:pt idx="26346" formatCode="General">
                  <c:v>1.09589E-3</c:v>
                </c:pt>
                <c:pt idx="26347" formatCode="General">
                  <c:v>1.0961E-3</c:v>
                </c:pt>
                <c:pt idx="26348" formatCode="General">
                  <c:v>1.0962599999999999E-3</c:v>
                </c:pt>
                <c:pt idx="26349" formatCode="General">
                  <c:v>1.09643E-3</c:v>
                </c:pt>
                <c:pt idx="26350" formatCode="General">
                  <c:v>1.0965899999999999E-3</c:v>
                </c:pt>
                <c:pt idx="26351" formatCode="General">
                  <c:v>1.09676E-3</c:v>
                </c:pt>
                <c:pt idx="26352" formatCode="General">
                  <c:v>1.0969199999999999E-3</c:v>
                </c:pt>
                <c:pt idx="26353" formatCode="General">
                  <c:v>1.09709E-3</c:v>
                </c:pt>
                <c:pt idx="26354" formatCode="General">
                  <c:v>1.09724E-3</c:v>
                </c:pt>
                <c:pt idx="26355" formatCode="General">
                  <c:v>1.0973999999999999E-3</c:v>
                </c:pt>
                <c:pt idx="26356" formatCode="General">
                  <c:v>1.0975500000000001E-3</c:v>
                </c:pt>
                <c:pt idx="26357" formatCode="General">
                  <c:v>1.0977000000000001E-3</c:v>
                </c:pt>
                <c:pt idx="26358" formatCode="General">
                  <c:v>1.0978100000000001E-3</c:v>
                </c:pt>
                <c:pt idx="26359" formatCode="General">
                  <c:v>1.0979200000000001E-3</c:v>
                </c:pt>
                <c:pt idx="26360" formatCode="General">
                  <c:v>1.09804E-3</c:v>
                </c:pt>
                <c:pt idx="26361" formatCode="General">
                  <c:v>1.09815E-3</c:v>
                </c:pt>
                <c:pt idx="26362" formatCode="General">
                  <c:v>1.09826E-3</c:v>
                </c:pt>
                <c:pt idx="26363" formatCode="General">
                  <c:v>1.0983799999999999E-3</c:v>
                </c:pt>
                <c:pt idx="26364" formatCode="General">
                  <c:v>1.09847E-3</c:v>
                </c:pt>
                <c:pt idx="26365" formatCode="General">
                  <c:v>1.0985599999999999E-3</c:v>
                </c:pt>
                <c:pt idx="26366" formatCode="General">
                  <c:v>1.09863E-3</c:v>
                </c:pt>
                <c:pt idx="26367" formatCode="General">
                  <c:v>1.0987E-3</c:v>
                </c:pt>
                <c:pt idx="26368" formatCode="General">
                  <c:v>1.0987600000000001E-3</c:v>
                </c:pt>
                <c:pt idx="26369" formatCode="General">
                  <c:v>1.0988300000000001E-3</c:v>
                </c:pt>
                <c:pt idx="26370" formatCode="General">
                  <c:v>1.0989000000000001E-3</c:v>
                </c:pt>
                <c:pt idx="26371" formatCode="General">
                  <c:v>1.0989400000000001E-3</c:v>
                </c:pt>
                <c:pt idx="26372" formatCode="General">
                  <c:v>1.09899E-3</c:v>
                </c:pt>
                <c:pt idx="26373" formatCode="General">
                  <c:v>1.0990399999999999E-3</c:v>
                </c:pt>
                <c:pt idx="26374" formatCode="General">
                  <c:v>1.0990799999999999E-3</c:v>
                </c:pt>
                <c:pt idx="26375" formatCode="General">
                  <c:v>1.0991200000000001E-3</c:v>
                </c:pt>
                <c:pt idx="26376" formatCode="General">
                  <c:v>1.0991499999999999E-3</c:v>
                </c:pt>
                <c:pt idx="26377" formatCode="General">
                  <c:v>1.0991900000000001E-3</c:v>
                </c:pt>
                <c:pt idx="26378" formatCode="General">
                  <c:v>1.0992199999999999E-3</c:v>
                </c:pt>
                <c:pt idx="26379" formatCode="General">
                  <c:v>1.0992599999999999E-3</c:v>
                </c:pt>
                <c:pt idx="26380" formatCode="General">
                  <c:v>1.0992899999999999E-3</c:v>
                </c:pt>
                <c:pt idx="26381" formatCode="General">
                  <c:v>1.09932E-3</c:v>
                </c:pt>
                <c:pt idx="26382" formatCode="General">
                  <c:v>1.09936E-3</c:v>
                </c:pt>
                <c:pt idx="26383" formatCode="General">
                  <c:v>1.0993800000000001E-3</c:v>
                </c:pt>
                <c:pt idx="26384" formatCode="General">
                  <c:v>1.0994100000000001E-3</c:v>
                </c:pt>
                <c:pt idx="26385" formatCode="General">
                  <c:v>1.09943E-3</c:v>
                </c:pt>
                <c:pt idx="26386" formatCode="General">
                  <c:v>1.09946E-3</c:v>
                </c:pt>
                <c:pt idx="26387" formatCode="General">
                  <c:v>1.0994900000000001E-3</c:v>
                </c:pt>
                <c:pt idx="26388" formatCode="General">
                  <c:v>1.0995099999999999E-3</c:v>
                </c:pt>
                <c:pt idx="26389" formatCode="General">
                  <c:v>1.09954E-3</c:v>
                </c:pt>
                <c:pt idx="26390" formatCode="General">
                  <c:v>1.0995600000000001E-3</c:v>
                </c:pt>
                <c:pt idx="26391" formatCode="General">
                  <c:v>1.0995899999999999E-3</c:v>
                </c:pt>
                <c:pt idx="26392" formatCode="General">
                  <c:v>1.09961E-3</c:v>
                </c:pt>
                <c:pt idx="26393" formatCode="General">
                  <c:v>1.09964E-3</c:v>
                </c:pt>
                <c:pt idx="26394" formatCode="General">
                  <c:v>1.0996599999999999E-3</c:v>
                </c:pt>
                <c:pt idx="26395" formatCode="General">
                  <c:v>1.09968E-3</c:v>
                </c:pt>
                <c:pt idx="26396" formatCode="General">
                  <c:v>1.0996999999999999E-3</c:v>
                </c:pt>
                <c:pt idx="26397" formatCode="General">
                  <c:v>1.0997299999999999E-3</c:v>
                </c:pt>
                <c:pt idx="26398" formatCode="General">
                  <c:v>1.09975E-3</c:v>
                </c:pt>
                <c:pt idx="26399" formatCode="General">
                  <c:v>1.0997699999999999E-3</c:v>
                </c:pt>
                <c:pt idx="26400" formatCode="General">
                  <c:v>1.09979E-3</c:v>
                </c:pt>
                <c:pt idx="26401" formatCode="General">
                  <c:v>1.0998200000000001E-3</c:v>
                </c:pt>
                <c:pt idx="26402" formatCode="General">
                  <c:v>1.0998399999999999E-3</c:v>
                </c:pt>
                <c:pt idx="26403" formatCode="General">
                  <c:v>1.09986E-3</c:v>
                </c:pt>
                <c:pt idx="26404" formatCode="General">
                  <c:v>1.0998900000000001E-3</c:v>
                </c:pt>
                <c:pt idx="26405" formatCode="General">
                  <c:v>1.09991E-3</c:v>
                </c:pt>
                <c:pt idx="26406" formatCode="General">
                  <c:v>1.09993E-3</c:v>
                </c:pt>
                <c:pt idx="26407" formatCode="General">
                  <c:v>1.0999499999999999E-3</c:v>
                </c:pt>
                <c:pt idx="26408" formatCode="General">
                  <c:v>1.09998E-3</c:v>
                </c:pt>
                <c:pt idx="26409" formatCode="General">
                  <c:v>1.1000000000000001E-3</c:v>
                </c:pt>
                <c:pt idx="26410" formatCode="General">
                  <c:v>1.1000300000000001E-3</c:v>
                </c:pt>
                <c:pt idx="26411" formatCode="General">
                  <c:v>1.1000599999999999E-3</c:v>
                </c:pt>
                <c:pt idx="26412" formatCode="General">
                  <c:v>1.10009E-3</c:v>
                </c:pt>
                <c:pt idx="26413" formatCode="General">
                  <c:v>1.1001100000000001E-3</c:v>
                </c:pt>
                <c:pt idx="26414" formatCode="General">
                  <c:v>1.1001400000000001E-3</c:v>
                </c:pt>
                <c:pt idx="26415" formatCode="General">
                  <c:v>1.1001699999999999E-3</c:v>
                </c:pt>
                <c:pt idx="26416" formatCode="General">
                  <c:v>1.1002E-3</c:v>
                </c:pt>
                <c:pt idx="26417" formatCode="General">
                  <c:v>1.10023E-3</c:v>
                </c:pt>
                <c:pt idx="26418" formatCode="General">
                  <c:v>1.10026E-3</c:v>
                </c:pt>
                <c:pt idx="26419" formatCode="General">
                  <c:v>1.1002799999999999E-3</c:v>
                </c:pt>
                <c:pt idx="26420" formatCode="General">
                  <c:v>1.10031E-3</c:v>
                </c:pt>
                <c:pt idx="26421" formatCode="General">
                  <c:v>1.1003499999999999E-3</c:v>
                </c:pt>
                <c:pt idx="26422" formatCode="General">
                  <c:v>1.1003899999999999E-3</c:v>
                </c:pt>
                <c:pt idx="26423" formatCode="General">
                  <c:v>1.1004299999999999E-3</c:v>
                </c:pt>
                <c:pt idx="26424" formatCode="General">
                  <c:v>1.1004700000000001E-3</c:v>
                </c:pt>
                <c:pt idx="26425" formatCode="General">
                  <c:v>1.1005100000000001E-3</c:v>
                </c:pt>
                <c:pt idx="26426" formatCode="General">
                  <c:v>1.10056E-3</c:v>
                </c:pt>
                <c:pt idx="26427" formatCode="General">
                  <c:v>1.1006099999999999E-3</c:v>
                </c:pt>
                <c:pt idx="26428" formatCode="General">
                  <c:v>1.1006799999999999E-3</c:v>
                </c:pt>
                <c:pt idx="26429" formatCode="General">
                  <c:v>1.10078E-3</c:v>
                </c:pt>
                <c:pt idx="26430" formatCode="General">
                  <c:v>1.1009100000000001E-3</c:v>
                </c:pt>
                <c:pt idx="26431" formatCode="General">
                  <c:v>1.10099E-3</c:v>
                </c:pt>
                <c:pt idx="26432" formatCode="General">
                  <c:v>1.1010600000000001E-3</c:v>
                </c:pt>
                <c:pt idx="26433" formatCode="General">
                  <c:v>1.10111E-3</c:v>
                </c:pt>
                <c:pt idx="26434" formatCode="General">
                  <c:v>1.1011700000000001E-3</c:v>
                </c:pt>
                <c:pt idx="26435" formatCode="General">
                  <c:v>1.10122E-3</c:v>
                </c:pt>
                <c:pt idx="26436" formatCode="General">
                  <c:v>1.1012699999999999E-3</c:v>
                </c:pt>
                <c:pt idx="26437" formatCode="General">
                  <c:v>1.10133E-3</c:v>
                </c:pt>
                <c:pt idx="26438" formatCode="General">
                  <c:v>1.10137E-3</c:v>
                </c:pt>
                <c:pt idx="26439" formatCode="General">
                  <c:v>1.1014E-3</c:v>
                </c:pt>
                <c:pt idx="26440" formatCode="General">
                  <c:v>1.1014499999999999E-3</c:v>
                </c:pt>
                <c:pt idx="26441" formatCode="General">
                  <c:v>1.1014900000000001E-3</c:v>
                </c:pt>
                <c:pt idx="26442" formatCode="General">
                  <c:v>1.10154E-3</c:v>
                </c:pt>
                <c:pt idx="26443" formatCode="General">
                  <c:v>1.10158E-3</c:v>
                </c:pt>
                <c:pt idx="26444" formatCode="General">
                  <c:v>1.1016299999999999E-3</c:v>
                </c:pt>
                <c:pt idx="26445" formatCode="General">
                  <c:v>1.1016800000000001E-3</c:v>
                </c:pt>
                <c:pt idx="26446" formatCode="General">
                  <c:v>1.1017399999999999E-3</c:v>
                </c:pt>
                <c:pt idx="26447" formatCode="General">
                  <c:v>1.1018099999999999E-3</c:v>
                </c:pt>
                <c:pt idx="26448" formatCode="General">
                  <c:v>1.1018899999999999E-3</c:v>
                </c:pt>
                <c:pt idx="26449" formatCode="General">
                  <c:v>1.1021E-3</c:v>
                </c:pt>
                <c:pt idx="26450" formatCode="General">
                  <c:v>1.10217E-3</c:v>
                </c:pt>
                <c:pt idx="26451" formatCode="General">
                  <c:v>1.1022199999999999E-3</c:v>
                </c:pt>
                <c:pt idx="26452" formatCode="General">
                  <c:v>1.10228E-3</c:v>
                </c:pt>
                <c:pt idx="26453" formatCode="General">
                  <c:v>1.10231E-3</c:v>
                </c:pt>
                <c:pt idx="26454" formatCode="General">
                  <c:v>1.1023599999999999E-3</c:v>
                </c:pt>
                <c:pt idx="26455" formatCode="General">
                  <c:v>1.10239E-3</c:v>
                </c:pt>
                <c:pt idx="26456" formatCode="General">
                  <c:v>1.10242E-3</c:v>
                </c:pt>
                <c:pt idx="26457" formatCode="General">
                  <c:v>1.10245E-3</c:v>
                </c:pt>
                <c:pt idx="26458" formatCode="General">
                  <c:v>1.10249E-3</c:v>
                </c:pt>
                <c:pt idx="26459" formatCode="General">
                  <c:v>1.1025200000000001E-3</c:v>
                </c:pt>
                <c:pt idx="26460" formatCode="General">
                  <c:v>1.1025500000000001E-3</c:v>
                </c:pt>
                <c:pt idx="26461" formatCode="General">
                  <c:v>1.1025799999999999E-3</c:v>
                </c:pt>
                <c:pt idx="26462" formatCode="General">
                  <c:v>1.10261E-3</c:v>
                </c:pt>
                <c:pt idx="26463" formatCode="General">
                  <c:v>1.1026300000000001E-3</c:v>
                </c:pt>
                <c:pt idx="26464" formatCode="General">
                  <c:v>1.1026600000000001E-3</c:v>
                </c:pt>
                <c:pt idx="26465" formatCode="General">
                  <c:v>1.1026899999999999E-3</c:v>
                </c:pt>
                <c:pt idx="26466" formatCode="General">
                  <c:v>1.10272E-3</c:v>
                </c:pt>
                <c:pt idx="26467" formatCode="General">
                  <c:v>1.10275E-3</c:v>
                </c:pt>
                <c:pt idx="26468" formatCode="General">
                  <c:v>1.10278E-3</c:v>
                </c:pt>
                <c:pt idx="26469" formatCode="General">
                  <c:v>1.1027999999999999E-3</c:v>
                </c:pt>
                <c:pt idx="26470" formatCode="General">
                  <c:v>1.10283E-3</c:v>
                </c:pt>
                <c:pt idx="26471" formatCode="General">
                  <c:v>1.10286E-3</c:v>
                </c:pt>
                <c:pt idx="26472" formatCode="General">
                  <c:v>1.1028800000000001E-3</c:v>
                </c:pt>
                <c:pt idx="26473" formatCode="General">
                  <c:v>1.1029E-3</c:v>
                </c:pt>
                <c:pt idx="26474" formatCode="General">
                  <c:v>1.10293E-3</c:v>
                </c:pt>
                <c:pt idx="26475" formatCode="General">
                  <c:v>1.1029499999999999E-3</c:v>
                </c:pt>
                <c:pt idx="26476" formatCode="General">
                  <c:v>1.10297E-3</c:v>
                </c:pt>
                <c:pt idx="26477" formatCode="General">
                  <c:v>1.1029900000000001E-3</c:v>
                </c:pt>
                <c:pt idx="26478" formatCode="General">
                  <c:v>1.1030199999999999E-3</c:v>
                </c:pt>
                <c:pt idx="26479" formatCode="General">
                  <c:v>1.10304E-3</c:v>
                </c:pt>
                <c:pt idx="26480" formatCode="General">
                  <c:v>1.1030600000000001E-3</c:v>
                </c:pt>
                <c:pt idx="26481" formatCode="General">
                  <c:v>1.1030899999999999E-3</c:v>
                </c:pt>
                <c:pt idx="26482" formatCode="General">
                  <c:v>1.10311E-3</c:v>
                </c:pt>
                <c:pt idx="26483" formatCode="General">
                  <c:v>1.1031299999999999E-3</c:v>
                </c:pt>
                <c:pt idx="26484" formatCode="General">
                  <c:v>1.10315E-3</c:v>
                </c:pt>
                <c:pt idx="26485" formatCode="General">
                  <c:v>1.10318E-3</c:v>
                </c:pt>
                <c:pt idx="26486" formatCode="General">
                  <c:v>1.1031999999999999E-3</c:v>
                </c:pt>
                <c:pt idx="26487" formatCode="General">
                  <c:v>1.10322E-3</c:v>
                </c:pt>
                <c:pt idx="26488" formatCode="General">
                  <c:v>1.1032399999999999E-3</c:v>
                </c:pt>
                <c:pt idx="26489" formatCode="General">
                  <c:v>1.1032699999999999E-3</c:v>
                </c:pt>
                <c:pt idx="26490" formatCode="General">
                  <c:v>1.10329E-3</c:v>
                </c:pt>
                <c:pt idx="26491" formatCode="General">
                  <c:v>1.1033200000000001E-3</c:v>
                </c:pt>
                <c:pt idx="26492" formatCode="General">
                  <c:v>1.10334E-3</c:v>
                </c:pt>
                <c:pt idx="26493" formatCode="General">
                  <c:v>1.10337E-3</c:v>
                </c:pt>
                <c:pt idx="26494" formatCode="General">
                  <c:v>1.1034E-3</c:v>
                </c:pt>
                <c:pt idx="26495" formatCode="General">
                  <c:v>1.1034300000000001E-3</c:v>
                </c:pt>
                <c:pt idx="26496" formatCode="General">
                  <c:v>1.1034599999999999E-3</c:v>
                </c:pt>
                <c:pt idx="26497" formatCode="General">
                  <c:v>1.1034899999999999E-3</c:v>
                </c:pt>
                <c:pt idx="26498" formatCode="General">
                  <c:v>1.10352E-3</c:v>
                </c:pt>
                <c:pt idx="26499" formatCode="General">
                  <c:v>1.10356E-3</c:v>
                </c:pt>
                <c:pt idx="26500" formatCode="General">
                  <c:v>1.1035999999999999E-3</c:v>
                </c:pt>
                <c:pt idx="26501" formatCode="General">
                  <c:v>1.1036399999999999E-3</c:v>
                </c:pt>
                <c:pt idx="26502" formatCode="General">
                  <c:v>1.10367E-3</c:v>
                </c:pt>
                <c:pt idx="26503" formatCode="General">
                  <c:v>1.1037099999999999E-3</c:v>
                </c:pt>
                <c:pt idx="26504" formatCode="General">
                  <c:v>1.10377E-3</c:v>
                </c:pt>
                <c:pt idx="26505" formatCode="General">
                  <c:v>1.1038300000000001E-3</c:v>
                </c:pt>
                <c:pt idx="26506" formatCode="General">
                  <c:v>1.10388E-3</c:v>
                </c:pt>
                <c:pt idx="26507" formatCode="General">
                  <c:v>1.1039400000000001E-3</c:v>
                </c:pt>
                <c:pt idx="26508" formatCode="General">
                  <c:v>1.1040100000000001E-3</c:v>
                </c:pt>
                <c:pt idx="26509" formatCode="General">
                  <c:v>1.1040799999999999E-3</c:v>
                </c:pt>
                <c:pt idx="26510" formatCode="General">
                  <c:v>1.1041200000000001E-3</c:v>
                </c:pt>
                <c:pt idx="26511" formatCode="General">
                  <c:v>1.10421E-3</c:v>
                </c:pt>
                <c:pt idx="26512" formatCode="General">
                  <c:v>1.1042999999999999E-3</c:v>
                </c:pt>
                <c:pt idx="26513" formatCode="General">
                  <c:v>1.10439E-3</c:v>
                </c:pt>
                <c:pt idx="26514" formatCode="General">
                  <c:v>1.1044799999999999E-3</c:v>
                </c:pt>
                <c:pt idx="26515" formatCode="General">
                  <c:v>1.10458E-3</c:v>
                </c:pt>
                <c:pt idx="26516" formatCode="General">
                  <c:v>1.10469E-3</c:v>
                </c:pt>
                <c:pt idx="26517" formatCode="General">
                  <c:v>1.1047100000000001E-3</c:v>
                </c:pt>
                <c:pt idx="26518" formatCode="General">
                  <c:v>1.1047800000000001E-3</c:v>
                </c:pt>
                <c:pt idx="26519" formatCode="General">
                  <c:v>1.1049E-3</c:v>
                </c:pt>
                <c:pt idx="26520" formatCode="General">
                  <c:v>1.10501E-3</c:v>
                </c:pt>
                <c:pt idx="26521" formatCode="General">
                  <c:v>1.10512E-3</c:v>
                </c:pt>
                <c:pt idx="26522" formatCode="General">
                  <c:v>1.10524E-3</c:v>
                </c:pt>
                <c:pt idx="26523" formatCode="General">
                  <c:v>1.1053300000000001E-3</c:v>
                </c:pt>
                <c:pt idx="26524" formatCode="General">
                  <c:v>1.10541E-3</c:v>
                </c:pt>
                <c:pt idx="26525" formatCode="General">
                  <c:v>1.1054999999999999E-3</c:v>
                </c:pt>
                <c:pt idx="26526" formatCode="General">
                  <c:v>1.1055800000000001E-3</c:v>
                </c:pt>
                <c:pt idx="26527" formatCode="General">
                  <c:v>1.10567E-3</c:v>
                </c:pt>
                <c:pt idx="26528" formatCode="General">
                  <c:v>1.1057300000000001E-3</c:v>
                </c:pt>
                <c:pt idx="26529" formatCode="General">
                  <c:v>1.1057899999999999E-3</c:v>
                </c:pt>
                <c:pt idx="26530" formatCode="General">
                  <c:v>1.10586E-3</c:v>
                </c:pt>
                <c:pt idx="26531" formatCode="General">
                  <c:v>1.10592E-3</c:v>
                </c:pt>
                <c:pt idx="26532" formatCode="General">
                  <c:v>1.1059799999999999E-3</c:v>
                </c:pt>
                <c:pt idx="26533" formatCode="General">
                  <c:v>1.1060200000000001E-3</c:v>
                </c:pt>
                <c:pt idx="26534" formatCode="General">
                  <c:v>1.10607E-3</c:v>
                </c:pt>
                <c:pt idx="26535" formatCode="General">
                  <c:v>1.10611E-3</c:v>
                </c:pt>
                <c:pt idx="26536" formatCode="General">
                  <c:v>1.10615E-3</c:v>
                </c:pt>
                <c:pt idx="26537" formatCode="General">
                  <c:v>1.10619E-3</c:v>
                </c:pt>
                <c:pt idx="26538" formatCode="General">
                  <c:v>1.1062299999999999E-3</c:v>
                </c:pt>
                <c:pt idx="26539" formatCode="General">
                  <c:v>1.1062699999999999E-3</c:v>
                </c:pt>
                <c:pt idx="26540" formatCode="General">
                  <c:v>1.1062999999999999E-3</c:v>
                </c:pt>
                <c:pt idx="26541" formatCode="General">
                  <c:v>1.10633E-3</c:v>
                </c:pt>
                <c:pt idx="26542" formatCode="General">
                  <c:v>1.10636E-3</c:v>
                </c:pt>
                <c:pt idx="26543" formatCode="General">
                  <c:v>1.1064E-3</c:v>
                </c:pt>
                <c:pt idx="26544" formatCode="General">
                  <c:v>1.10643E-3</c:v>
                </c:pt>
                <c:pt idx="26545" formatCode="General">
                  <c:v>1.1064600000000001E-3</c:v>
                </c:pt>
                <c:pt idx="26546" formatCode="General">
                  <c:v>1.1064899999999999E-3</c:v>
                </c:pt>
                <c:pt idx="26547" formatCode="General">
                  <c:v>1.10651E-3</c:v>
                </c:pt>
                <c:pt idx="26548" formatCode="General">
                  <c:v>1.10654E-3</c:v>
                </c:pt>
                <c:pt idx="26549" formatCode="General">
                  <c:v>1.1065599999999999E-3</c:v>
                </c:pt>
                <c:pt idx="26550" formatCode="General">
                  <c:v>1.10658E-3</c:v>
                </c:pt>
                <c:pt idx="26551" formatCode="General">
                  <c:v>1.1066100000000001E-3</c:v>
                </c:pt>
                <c:pt idx="26552" formatCode="General">
                  <c:v>1.1066299999999999E-3</c:v>
                </c:pt>
                <c:pt idx="26553" formatCode="General">
                  <c:v>1.10665E-3</c:v>
                </c:pt>
                <c:pt idx="26554" formatCode="General">
                  <c:v>1.1066800000000001E-3</c:v>
                </c:pt>
                <c:pt idx="26555" formatCode="General">
                  <c:v>1.1067E-3</c:v>
                </c:pt>
                <c:pt idx="26556" formatCode="General">
                  <c:v>1.10673E-3</c:v>
                </c:pt>
                <c:pt idx="26557" formatCode="General">
                  <c:v>1.1067500000000001E-3</c:v>
                </c:pt>
                <c:pt idx="26558" formatCode="General">
                  <c:v>1.1067799999999999E-3</c:v>
                </c:pt>
                <c:pt idx="26559" formatCode="General">
                  <c:v>1.1068E-3</c:v>
                </c:pt>
                <c:pt idx="26560" formatCode="General">
                  <c:v>1.1068199999999999E-3</c:v>
                </c:pt>
                <c:pt idx="26561" formatCode="General">
                  <c:v>1.10684E-3</c:v>
                </c:pt>
                <c:pt idx="26562" formatCode="General">
                  <c:v>1.1068600000000001E-3</c:v>
                </c:pt>
                <c:pt idx="26563" formatCode="General">
                  <c:v>1.10688E-3</c:v>
                </c:pt>
                <c:pt idx="26564" formatCode="General">
                  <c:v>1.1069000000000001E-3</c:v>
                </c:pt>
                <c:pt idx="26565" formatCode="General">
                  <c:v>1.10692E-3</c:v>
                </c:pt>
                <c:pt idx="26566" formatCode="General">
                  <c:v>1.10695E-3</c:v>
                </c:pt>
                <c:pt idx="26567" formatCode="General">
                  <c:v>1.1069700000000001E-3</c:v>
                </c:pt>
                <c:pt idx="26568" formatCode="General">
                  <c:v>1.10699E-3</c:v>
                </c:pt>
                <c:pt idx="26569" formatCode="General">
                  <c:v>1.10702E-3</c:v>
                </c:pt>
                <c:pt idx="26570" formatCode="General">
                  <c:v>1.10705E-3</c:v>
                </c:pt>
                <c:pt idx="26571" formatCode="General">
                  <c:v>1.1070800000000001E-3</c:v>
                </c:pt>
                <c:pt idx="26572" formatCode="General">
                  <c:v>1.1071099999999999E-3</c:v>
                </c:pt>
                <c:pt idx="26573" formatCode="General">
                  <c:v>1.1071399999999999E-3</c:v>
                </c:pt>
                <c:pt idx="26574" formatCode="General">
                  <c:v>1.10716E-3</c:v>
                </c:pt>
                <c:pt idx="26575" formatCode="General">
                  <c:v>1.1071900000000001E-3</c:v>
                </c:pt>
                <c:pt idx="26576" formatCode="General">
                  <c:v>1.1072199999999999E-3</c:v>
                </c:pt>
                <c:pt idx="26577" formatCode="General">
                  <c:v>1.10724E-3</c:v>
                </c:pt>
                <c:pt idx="26578" formatCode="General">
                  <c:v>1.10728E-3</c:v>
                </c:pt>
                <c:pt idx="26579" formatCode="General">
                  <c:v>1.10731E-3</c:v>
                </c:pt>
                <c:pt idx="26580" formatCode="General">
                  <c:v>1.1073400000000001E-3</c:v>
                </c:pt>
                <c:pt idx="26581" formatCode="General">
                  <c:v>1.10738E-3</c:v>
                </c:pt>
                <c:pt idx="26582" formatCode="General">
                  <c:v>1.10742E-3</c:v>
                </c:pt>
                <c:pt idx="26583" formatCode="General">
                  <c:v>1.10746E-3</c:v>
                </c:pt>
                <c:pt idx="26584" formatCode="General">
                  <c:v>1.1075E-3</c:v>
                </c:pt>
                <c:pt idx="26585" formatCode="General">
                  <c:v>1.10754E-3</c:v>
                </c:pt>
                <c:pt idx="26586" formatCode="General">
                  <c:v>1.1076E-3</c:v>
                </c:pt>
                <c:pt idx="26587" formatCode="General">
                  <c:v>1.1076599999999999E-3</c:v>
                </c:pt>
                <c:pt idx="26588" formatCode="General">
                  <c:v>1.1077400000000001E-3</c:v>
                </c:pt>
                <c:pt idx="26589" formatCode="General">
                  <c:v>1.10789E-3</c:v>
                </c:pt>
                <c:pt idx="26590" formatCode="General">
                  <c:v>1.10797E-3</c:v>
                </c:pt>
                <c:pt idx="26591" formatCode="General">
                  <c:v>1.10804E-3</c:v>
                </c:pt>
                <c:pt idx="26592" formatCode="General">
                  <c:v>1.1080899999999999E-3</c:v>
                </c:pt>
                <c:pt idx="26593" formatCode="General">
                  <c:v>1.1081400000000001E-3</c:v>
                </c:pt>
                <c:pt idx="26594" formatCode="General">
                  <c:v>1.1081999999999999E-3</c:v>
                </c:pt>
                <c:pt idx="26595" formatCode="General">
                  <c:v>1.1082399999999999E-3</c:v>
                </c:pt>
                <c:pt idx="26596" formatCode="General">
                  <c:v>1.1082900000000001E-3</c:v>
                </c:pt>
                <c:pt idx="26597" formatCode="General">
                  <c:v>1.10834E-3</c:v>
                </c:pt>
                <c:pt idx="26598" formatCode="General">
                  <c:v>1.1084000000000001E-3</c:v>
                </c:pt>
                <c:pt idx="26599" formatCode="General">
                  <c:v>1.1084000000000001E-3</c:v>
                </c:pt>
                <c:pt idx="26600" formatCode="General">
                  <c:v>1.10845E-3</c:v>
                </c:pt>
                <c:pt idx="26601" formatCode="General">
                  <c:v>1.1084999999999999E-3</c:v>
                </c:pt>
                <c:pt idx="26602" formatCode="General">
                  <c:v>1.10856E-3</c:v>
                </c:pt>
                <c:pt idx="26603" formatCode="General">
                  <c:v>1.1086E-3</c:v>
                </c:pt>
                <c:pt idx="26604" formatCode="General">
                  <c:v>1.1086500000000001E-3</c:v>
                </c:pt>
                <c:pt idx="26605" formatCode="General">
                  <c:v>1.1087E-3</c:v>
                </c:pt>
                <c:pt idx="26606" formatCode="General">
                  <c:v>1.1087600000000001E-3</c:v>
                </c:pt>
                <c:pt idx="26607" formatCode="General">
                  <c:v>1.1088300000000001E-3</c:v>
                </c:pt>
                <c:pt idx="26608" formatCode="General">
                  <c:v>1.1089100000000001E-3</c:v>
                </c:pt>
                <c:pt idx="26609" formatCode="General">
                  <c:v>1.1091199999999999E-3</c:v>
                </c:pt>
                <c:pt idx="26610" formatCode="General">
                  <c:v>1.10918E-3</c:v>
                </c:pt>
                <c:pt idx="26611" formatCode="General">
                  <c:v>1.1092400000000001E-3</c:v>
                </c:pt>
                <c:pt idx="26612" formatCode="General">
                  <c:v>1.10929E-3</c:v>
                </c:pt>
                <c:pt idx="26613" formatCode="General">
                  <c:v>1.1093399999999999E-3</c:v>
                </c:pt>
                <c:pt idx="26614" formatCode="General">
                  <c:v>1.1093699999999999E-3</c:v>
                </c:pt>
                <c:pt idx="26615" formatCode="General">
                  <c:v>1.1094099999999999E-3</c:v>
                </c:pt>
                <c:pt idx="26616" formatCode="General">
                  <c:v>1.1094500000000001E-3</c:v>
                </c:pt>
                <c:pt idx="26617" formatCode="General">
                  <c:v>1.1094799999999999E-3</c:v>
                </c:pt>
                <c:pt idx="26618" formatCode="General">
                  <c:v>1.1095199999999999E-3</c:v>
                </c:pt>
                <c:pt idx="26619" formatCode="General">
                  <c:v>1.1095499999999999E-3</c:v>
                </c:pt>
                <c:pt idx="26620" formatCode="General">
                  <c:v>1.1095899999999999E-3</c:v>
                </c:pt>
                <c:pt idx="26621" formatCode="General">
                  <c:v>1.10961E-3</c:v>
                </c:pt>
                <c:pt idx="26622" formatCode="General">
                  <c:v>1.1096400000000001E-3</c:v>
                </c:pt>
                <c:pt idx="26623" formatCode="General">
                  <c:v>1.1096700000000001E-3</c:v>
                </c:pt>
                <c:pt idx="26624" formatCode="General">
                  <c:v>1.1096999999999999E-3</c:v>
                </c:pt>
                <c:pt idx="26625" formatCode="General">
                  <c:v>1.10973E-3</c:v>
                </c:pt>
                <c:pt idx="26626" formatCode="General">
                  <c:v>1.10976E-3</c:v>
                </c:pt>
                <c:pt idx="26627" formatCode="General">
                  <c:v>1.10979E-3</c:v>
                </c:pt>
                <c:pt idx="26628" formatCode="General">
                  <c:v>1.1098200000000001E-3</c:v>
                </c:pt>
                <c:pt idx="26629" formatCode="General">
                  <c:v>1.10984E-3</c:v>
                </c:pt>
                <c:pt idx="26630" formatCode="General">
                  <c:v>1.1098600000000001E-3</c:v>
                </c:pt>
                <c:pt idx="26631" formatCode="General">
                  <c:v>1.1098799999999999E-3</c:v>
                </c:pt>
                <c:pt idx="26632" formatCode="General">
                  <c:v>1.1099E-3</c:v>
                </c:pt>
                <c:pt idx="26633" formatCode="General">
                  <c:v>1.1099300000000001E-3</c:v>
                </c:pt>
                <c:pt idx="26634" formatCode="General">
                  <c:v>1.10995E-3</c:v>
                </c:pt>
                <c:pt idx="26635" formatCode="General">
                  <c:v>1.1099700000000001E-3</c:v>
                </c:pt>
                <c:pt idx="26636" formatCode="General">
                  <c:v>1.1099899999999999E-3</c:v>
                </c:pt>
                <c:pt idx="26637" formatCode="General">
                  <c:v>1.11001E-3</c:v>
                </c:pt>
                <c:pt idx="26638" formatCode="General">
                  <c:v>1.1100400000000001E-3</c:v>
                </c:pt>
                <c:pt idx="26639" formatCode="General">
                  <c:v>1.1100699999999999E-3</c:v>
                </c:pt>
                <c:pt idx="26640" formatCode="General">
                  <c:v>1.11009E-3</c:v>
                </c:pt>
                <c:pt idx="26641" formatCode="General">
                  <c:v>1.11012E-3</c:v>
                </c:pt>
                <c:pt idx="26642" formatCode="General">
                  <c:v>1.1101500000000001E-3</c:v>
                </c:pt>
                <c:pt idx="26643" formatCode="General">
                  <c:v>1.1101800000000001E-3</c:v>
                </c:pt>
                <c:pt idx="26644" formatCode="General">
                  <c:v>1.1102099999999999E-3</c:v>
                </c:pt>
                <c:pt idx="26645" formatCode="General">
                  <c:v>1.11024E-3</c:v>
                </c:pt>
                <c:pt idx="26646" formatCode="General">
                  <c:v>1.1102600000000001E-3</c:v>
                </c:pt>
                <c:pt idx="26647" formatCode="General">
                  <c:v>1.1102900000000001E-3</c:v>
                </c:pt>
                <c:pt idx="26648" formatCode="General">
                  <c:v>1.1103199999999999E-3</c:v>
                </c:pt>
                <c:pt idx="26649" formatCode="General">
                  <c:v>1.11035E-3</c:v>
                </c:pt>
                <c:pt idx="26650" formatCode="General">
                  <c:v>1.11038E-3</c:v>
                </c:pt>
                <c:pt idx="26651" formatCode="General">
                  <c:v>1.11041E-3</c:v>
                </c:pt>
                <c:pt idx="26652" formatCode="General">
                  <c:v>1.1104299999999999E-3</c:v>
                </c:pt>
                <c:pt idx="26653" formatCode="General">
                  <c:v>1.11046E-3</c:v>
                </c:pt>
                <c:pt idx="26654" formatCode="General">
                  <c:v>1.1104999999999999E-3</c:v>
                </c:pt>
                <c:pt idx="26655" formatCode="General">
                  <c:v>1.1105399999999999E-3</c:v>
                </c:pt>
                <c:pt idx="26656" formatCode="General">
                  <c:v>1.1105799999999999E-3</c:v>
                </c:pt>
                <c:pt idx="26657" formatCode="General">
                  <c:v>1.1106099999999999E-3</c:v>
                </c:pt>
                <c:pt idx="26658" formatCode="General">
                  <c:v>1.1106499999999999E-3</c:v>
                </c:pt>
                <c:pt idx="26659" formatCode="General">
                  <c:v>1.11068E-3</c:v>
                </c:pt>
                <c:pt idx="26660" formatCode="General">
                  <c:v>1.1107300000000001E-3</c:v>
                </c:pt>
                <c:pt idx="26661" formatCode="General">
                  <c:v>1.11078E-3</c:v>
                </c:pt>
                <c:pt idx="26662" formatCode="General">
                  <c:v>1.1108299999999999E-3</c:v>
                </c:pt>
                <c:pt idx="26663" formatCode="General">
                  <c:v>1.1108800000000001E-3</c:v>
                </c:pt>
                <c:pt idx="26664" formatCode="General">
                  <c:v>1.1109500000000001E-3</c:v>
                </c:pt>
                <c:pt idx="26665" formatCode="General">
                  <c:v>1.1110200000000001E-3</c:v>
                </c:pt>
                <c:pt idx="26666" formatCode="General">
                  <c:v>1.1110899999999999E-3</c:v>
                </c:pt>
                <c:pt idx="26667" formatCode="General">
                  <c:v>1.1111599999999999E-3</c:v>
                </c:pt>
                <c:pt idx="26668" formatCode="General">
                  <c:v>1.1112299999999999E-3</c:v>
                </c:pt>
                <c:pt idx="26669" formatCode="General">
                  <c:v>1.11133E-3</c:v>
                </c:pt>
                <c:pt idx="26670" formatCode="General">
                  <c:v>1.1114300000000001E-3</c:v>
                </c:pt>
                <c:pt idx="26671" formatCode="General">
                  <c:v>1.1115299999999999E-3</c:v>
                </c:pt>
                <c:pt idx="26672" formatCode="General">
                  <c:v>1.11162E-3</c:v>
                </c:pt>
                <c:pt idx="26673" formatCode="General">
                  <c:v>1.1117E-3</c:v>
                </c:pt>
                <c:pt idx="26674" formatCode="General">
                  <c:v>1.1117900000000001E-3</c:v>
                </c:pt>
                <c:pt idx="26675" formatCode="General">
                  <c:v>1.11187E-3</c:v>
                </c:pt>
                <c:pt idx="26676" formatCode="General">
                  <c:v>1.1119599999999999E-3</c:v>
                </c:pt>
                <c:pt idx="26677" formatCode="General">
                  <c:v>1.1120399999999999E-3</c:v>
                </c:pt>
                <c:pt idx="26678" formatCode="General">
                  <c:v>1.11213E-3</c:v>
                </c:pt>
                <c:pt idx="26679" formatCode="General">
                  <c:v>1.11221E-3</c:v>
                </c:pt>
                <c:pt idx="26680" formatCode="General">
                  <c:v>1.1123000000000001E-3</c:v>
                </c:pt>
                <c:pt idx="26681" formatCode="General">
                  <c:v>1.11236E-3</c:v>
                </c:pt>
                <c:pt idx="26682" formatCode="General">
                  <c:v>1.11243E-3</c:v>
                </c:pt>
                <c:pt idx="26683" formatCode="General">
                  <c:v>1.1124900000000001E-3</c:v>
                </c:pt>
                <c:pt idx="26684" formatCode="General">
                  <c:v>1.1125600000000001E-3</c:v>
                </c:pt>
                <c:pt idx="26685" formatCode="General">
                  <c:v>1.1126E-3</c:v>
                </c:pt>
                <c:pt idx="26686" formatCode="General">
                  <c:v>1.11265E-3</c:v>
                </c:pt>
                <c:pt idx="26687" formatCode="General">
                  <c:v>1.1126899999999999E-3</c:v>
                </c:pt>
                <c:pt idx="26688" formatCode="General">
                  <c:v>1.1127299999999999E-3</c:v>
                </c:pt>
                <c:pt idx="26689" formatCode="General">
                  <c:v>1.1127800000000001E-3</c:v>
                </c:pt>
                <c:pt idx="26690" formatCode="General">
                  <c:v>1.11282E-3</c:v>
                </c:pt>
                <c:pt idx="26691" formatCode="General">
                  <c:v>1.1128500000000001E-3</c:v>
                </c:pt>
                <c:pt idx="26692" formatCode="General">
                  <c:v>1.1128799999999999E-3</c:v>
                </c:pt>
                <c:pt idx="26693" formatCode="General">
                  <c:v>1.1129200000000001E-3</c:v>
                </c:pt>
                <c:pt idx="26694" formatCode="General">
                  <c:v>1.1129499999999999E-3</c:v>
                </c:pt>
                <c:pt idx="26695" formatCode="General">
                  <c:v>1.11298E-3</c:v>
                </c:pt>
                <c:pt idx="26696" formatCode="General">
                  <c:v>1.11301E-3</c:v>
                </c:pt>
                <c:pt idx="26697" formatCode="General">
                  <c:v>1.11305E-3</c:v>
                </c:pt>
                <c:pt idx="26698" formatCode="General">
                  <c:v>1.11308E-3</c:v>
                </c:pt>
                <c:pt idx="26699" formatCode="General">
                  <c:v>1.1130999999999999E-3</c:v>
                </c:pt>
                <c:pt idx="26700" formatCode="General">
                  <c:v>1.1131299999999999E-3</c:v>
                </c:pt>
                <c:pt idx="26701" formatCode="General">
                  <c:v>1.11315E-3</c:v>
                </c:pt>
                <c:pt idx="26702" formatCode="General">
                  <c:v>1.1131699999999999E-3</c:v>
                </c:pt>
                <c:pt idx="26703" formatCode="General">
                  <c:v>1.1132E-3</c:v>
                </c:pt>
                <c:pt idx="26704" formatCode="General">
                  <c:v>1.1132200000000001E-3</c:v>
                </c:pt>
                <c:pt idx="26705" formatCode="General">
                  <c:v>1.1132500000000001E-3</c:v>
                </c:pt>
                <c:pt idx="26706" formatCode="General">
                  <c:v>1.11327E-3</c:v>
                </c:pt>
                <c:pt idx="26707" formatCode="General">
                  <c:v>1.1132900000000001E-3</c:v>
                </c:pt>
                <c:pt idx="26708" formatCode="General">
                  <c:v>1.1133200000000001E-3</c:v>
                </c:pt>
                <c:pt idx="26709" formatCode="General">
                  <c:v>1.11334E-3</c:v>
                </c:pt>
                <c:pt idx="26710" formatCode="General">
                  <c:v>1.11337E-3</c:v>
                </c:pt>
                <c:pt idx="26711" formatCode="General">
                  <c:v>1.1133899999999999E-3</c:v>
                </c:pt>
                <c:pt idx="26712" formatCode="General">
                  <c:v>1.11341E-3</c:v>
                </c:pt>
                <c:pt idx="26713" formatCode="General">
                  <c:v>1.11344E-3</c:v>
                </c:pt>
                <c:pt idx="26714" formatCode="General">
                  <c:v>1.1134599999999999E-3</c:v>
                </c:pt>
                <c:pt idx="26715" formatCode="General">
                  <c:v>1.11349E-3</c:v>
                </c:pt>
                <c:pt idx="26716" formatCode="General">
                  <c:v>1.11352E-3</c:v>
                </c:pt>
                <c:pt idx="26717" formatCode="General">
                  <c:v>1.11355E-3</c:v>
                </c:pt>
                <c:pt idx="26718" formatCode="General">
                  <c:v>1.1135800000000001E-3</c:v>
                </c:pt>
                <c:pt idx="26719" formatCode="General">
                  <c:v>1.1136099999999999E-3</c:v>
                </c:pt>
                <c:pt idx="26720" formatCode="General">
                  <c:v>1.1136399999999999E-3</c:v>
                </c:pt>
                <c:pt idx="26721" formatCode="General">
                  <c:v>1.11367E-3</c:v>
                </c:pt>
                <c:pt idx="26722" formatCode="General">
                  <c:v>1.1137E-3</c:v>
                </c:pt>
                <c:pt idx="26723" formatCode="General">
                  <c:v>1.1137300000000001E-3</c:v>
                </c:pt>
                <c:pt idx="26724" formatCode="General">
                  <c:v>1.1137600000000001E-3</c:v>
                </c:pt>
                <c:pt idx="26725" formatCode="General">
                  <c:v>1.11378E-3</c:v>
                </c:pt>
                <c:pt idx="26726" formatCode="General">
                  <c:v>1.11381E-3</c:v>
                </c:pt>
                <c:pt idx="26727" formatCode="General">
                  <c:v>1.1138400000000001E-3</c:v>
                </c:pt>
                <c:pt idx="26728" formatCode="General">
                  <c:v>1.11388E-3</c:v>
                </c:pt>
                <c:pt idx="26729" formatCode="General">
                  <c:v>1.1139100000000001E-3</c:v>
                </c:pt>
                <c:pt idx="26730" formatCode="General">
                  <c:v>1.1139399999999999E-3</c:v>
                </c:pt>
                <c:pt idx="26731" formatCode="General">
                  <c:v>1.1139699999999999E-3</c:v>
                </c:pt>
                <c:pt idx="26732" formatCode="General">
                  <c:v>1.1140099999999999E-3</c:v>
                </c:pt>
                <c:pt idx="26733" formatCode="General">
                  <c:v>1.1140499999999999E-3</c:v>
                </c:pt>
                <c:pt idx="26734" formatCode="General">
                  <c:v>1.1141E-3</c:v>
                </c:pt>
                <c:pt idx="26735" formatCode="General">
                  <c:v>1.1141499999999999E-3</c:v>
                </c:pt>
                <c:pt idx="26736" formatCode="General">
                  <c:v>1.1142000000000001E-3</c:v>
                </c:pt>
                <c:pt idx="26737" formatCode="General">
                  <c:v>1.1142700000000001E-3</c:v>
                </c:pt>
                <c:pt idx="26738" formatCode="General">
                  <c:v>1.1143800000000001E-3</c:v>
                </c:pt>
                <c:pt idx="26739" formatCode="General">
                  <c:v>1.1144900000000001E-3</c:v>
                </c:pt>
                <c:pt idx="26740" formatCode="General">
                  <c:v>1.1145700000000001E-3</c:v>
                </c:pt>
                <c:pt idx="26741" formatCode="General">
                  <c:v>1.1146400000000001E-3</c:v>
                </c:pt>
                <c:pt idx="26742" formatCode="General">
                  <c:v>1.11469E-3</c:v>
                </c:pt>
                <c:pt idx="26743" formatCode="General">
                  <c:v>1.1147399999999999E-3</c:v>
                </c:pt>
                <c:pt idx="26744" formatCode="General">
                  <c:v>1.1148E-3</c:v>
                </c:pt>
                <c:pt idx="26745" formatCode="General">
                  <c:v>1.11484E-3</c:v>
                </c:pt>
                <c:pt idx="26746" formatCode="General">
                  <c:v>1.1148900000000001E-3</c:v>
                </c:pt>
                <c:pt idx="26747" formatCode="General">
                  <c:v>1.11494E-3</c:v>
                </c:pt>
                <c:pt idx="26748" formatCode="General">
                  <c:v>1.1149899999999999E-3</c:v>
                </c:pt>
                <c:pt idx="26749" formatCode="General">
                  <c:v>1.1150000000000001E-3</c:v>
                </c:pt>
                <c:pt idx="26750" formatCode="General">
                  <c:v>1.1150400000000001E-3</c:v>
                </c:pt>
                <c:pt idx="26751" formatCode="General">
                  <c:v>1.1150800000000001E-3</c:v>
                </c:pt>
                <c:pt idx="26752" formatCode="General">
                  <c:v>1.1151399999999999E-3</c:v>
                </c:pt>
                <c:pt idx="26753" formatCode="General">
                  <c:v>1.1151799999999999E-3</c:v>
                </c:pt>
                <c:pt idx="26754" formatCode="General">
                  <c:v>1.11523E-3</c:v>
                </c:pt>
                <c:pt idx="26755" formatCode="General">
                  <c:v>1.11527E-3</c:v>
                </c:pt>
                <c:pt idx="26756" formatCode="General">
                  <c:v>1.1153300000000001E-3</c:v>
                </c:pt>
                <c:pt idx="26757" formatCode="General">
                  <c:v>1.11539E-3</c:v>
                </c:pt>
                <c:pt idx="26758" formatCode="General">
                  <c:v>1.11546E-3</c:v>
                </c:pt>
                <c:pt idx="26759" formatCode="General">
                  <c:v>1.1155500000000001E-3</c:v>
                </c:pt>
                <c:pt idx="26760" formatCode="General">
                  <c:v>1.11571E-3</c:v>
                </c:pt>
                <c:pt idx="26761" formatCode="General">
                  <c:v>1.11578E-3</c:v>
                </c:pt>
                <c:pt idx="26762" formatCode="General">
                  <c:v>1.11585E-3</c:v>
                </c:pt>
                <c:pt idx="26763" formatCode="General">
                  <c:v>1.11589E-3</c:v>
                </c:pt>
                <c:pt idx="26764" formatCode="General">
                  <c:v>1.11593E-3</c:v>
                </c:pt>
                <c:pt idx="26765" formatCode="General">
                  <c:v>1.1159799999999999E-3</c:v>
                </c:pt>
                <c:pt idx="26766" formatCode="General">
                  <c:v>1.1160199999999999E-3</c:v>
                </c:pt>
                <c:pt idx="26767" formatCode="General">
                  <c:v>1.1160600000000001E-3</c:v>
                </c:pt>
                <c:pt idx="26768" formatCode="General">
                  <c:v>1.1160899999999999E-3</c:v>
                </c:pt>
                <c:pt idx="26769" formatCode="General">
                  <c:v>1.11612E-3</c:v>
                </c:pt>
                <c:pt idx="26770" formatCode="General">
                  <c:v>1.11615E-3</c:v>
                </c:pt>
                <c:pt idx="26771" formatCode="General">
                  <c:v>1.11618E-3</c:v>
                </c:pt>
                <c:pt idx="26772" formatCode="General">
                  <c:v>1.1162100000000001E-3</c:v>
                </c:pt>
                <c:pt idx="26773" formatCode="General">
                  <c:v>1.1162399999999999E-3</c:v>
                </c:pt>
                <c:pt idx="26774" formatCode="General">
                  <c:v>1.1162699999999999E-3</c:v>
                </c:pt>
                <c:pt idx="26775" formatCode="General">
                  <c:v>1.1163E-3</c:v>
                </c:pt>
                <c:pt idx="26776" formatCode="General">
                  <c:v>1.11633E-3</c:v>
                </c:pt>
                <c:pt idx="26777" formatCode="General">
                  <c:v>1.1163600000000001E-3</c:v>
                </c:pt>
                <c:pt idx="26778" formatCode="General">
                  <c:v>1.1163900000000001E-3</c:v>
                </c:pt>
                <c:pt idx="26779" formatCode="General">
                  <c:v>1.1164199999999999E-3</c:v>
                </c:pt>
                <c:pt idx="26780" formatCode="General">
                  <c:v>1.11645E-3</c:v>
                </c:pt>
                <c:pt idx="26781" formatCode="General">
                  <c:v>1.11647E-3</c:v>
                </c:pt>
                <c:pt idx="26782" formatCode="General">
                  <c:v>1.1165000000000001E-3</c:v>
                </c:pt>
                <c:pt idx="26783" formatCode="General">
                  <c:v>1.11652E-3</c:v>
                </c:pt>
                <c:pt idx="26784" formatCode="General">
                  <c:v>1.11655E-3</c:v>
                </c:pt>
                <c:pt idx="26785" formatCode="General">
                  <c:v>1.1165700000000001E-3</c:v>
                </c:pt>
                <c:pt idx="26786" formatCode="General">
                  <c:v>1.11659E-3</c:v>
                </c:pt>
                <c:pt idx="26787" formatCode="General">
                  <c:v>1.11662E-3</c:v>
                </c:pt>
                <c:pt idx="26788" formatCode="General">
                  <c:v>1.1166399999999999E-3</c:v>
                </c:pt>
                <c:pt idx="26789" formatCode="General">
                  <c:v>1.1166699999999999E-3</c:v>
                </c:pt>
                <c:pt idx="26790" formatCode="General">
                  <c:v>1.11669E-3</c:v>
                </c:pt>
                <c:pt idx="26791" formatCode="General">
                  <c:v>1.1167099999999999E-3</c:v>
                </c:pt>
                <c:pt idx="26792" formatCode="General">
                  <c:v>1.11674E-3</c:v>
                </c:pt>
                <c:pt idx="26793" formatCode="General">
                  <c:v>1.1167600000000001E-3</c:v>
                </c:pt>
                <c:pt idx="26794" formatCode="General">
                  <c:v>1.1167900000000001E-3</c:v>
                </c:pt>
                <c:pt idx="26795" formatCode="General">
                  <c:v>1.11681E-3</c:v>
                </c:pt>
                <c:pt idx="26796" formatCode="General">
                  <c:v>1.1168300000000001E-3</c:v>
                </c:pt>
                <c:pt idx="26797" formatCode="General">
                  <c:v>1.1168599999999999E-3</c:v>
                </c:pt>
                <c:pt idx="26798" formatCode="General">
                  <c:v>1.1168899999999999E-3</c:v>
                </c:pt>
                <c:pt idx="26799" formatCode="General">
                  <c:v>1.11692E-3</c:v>
                </c:pt>
                <c:pt idx="26800" formatCode="General">
                  <c:v>1.11695E-3</c:v>
                </c:pt>
                <c:pt idx="26801" formatCode="General">
                  <c:v>1.1169800000000001E-3</c:v>
                </c:pt>
                <c:pt idx="26802" formatCode="General">
                  <c:v>1.1170100000000001E-3</c:v>
                </c:pt>
                <c:pt idx="26803" formatCode="General">
                  <c:v>1.1170399999999999E-3</c:v>
                </c:pt>
                <c:pt idx="26804" formatCode="General">
                  <c:v>1.11707E-3</c:v>
                </c:pt>
                <c:pt idx="26805" formatCode="General">
                  <c:v>1.1171E-3</c:v>
                </c:pt>
                <c:pt idx="26806" formatCode="General">
                  <c:v>1.11713E-3</c:v>
                </c:pt>
                <c:pt idx="26807" formatCode="General">
                  <c:v>1.11717E-3</c:v>
                </c:pt>
                <c:pt idx="26808" formatCode="General">
                  <c:v>1.11721E-3</c:v>
                </c:pt>
                <c:pt idx="26809" formatCode="General">
                  <c:v>1.11725E-3</c:v>
                </c:pt>
                <c:pt idx="26810" formatCode="General">
                  <c:v>1.1172899999999999E-3</c:v>
                </c:pt>
                <c:pt idx="26811" formatCode="General">
                  <c:v>1.1173299999999999E-3</c:v>
                </c:pt>
                <c:pt idx="26812" formatCode="General">
                  <c:v>1.11736E-3</c:v>
                </c:pt>
                <c:pt idx="26813" formatCode="General">
                  <c:v>1.11742E-3</c:v>
                </c:pt>
                <c:pt idx="26814" formatCode="General">
                  <c:v>1.11746E-3</c:v>
                </c:pt>
                <c:pt idx="26815" formatCode="General">
                  <c:v>1.1175099999999999E-3</c:v>
                </c:pt>
                <c:pt idx="26816" formatCode="General">
                  <c:v>1.1175600000000001E-3</c:v>
                </c:pt>
                <c:pt idx="26817" formatCode="General">
                  <c:v>1.1176300000000001E-3</c:v>
                </c:pt>
                <c:pt idx="26818" formatCode="General">
                  <c:v>1.1176999999999999E-3</c:v>
                </c:pt>
                <c:pt idx="26819" formatCode="General">
                  <c:v>1.1177699999999999E-3</c:v>
                </c:pt>
                <c:pt idx="26820" formatCode="General">
                  <c:v>1.1178399999999999E-3</c:v>
                </c:pt>
                <c:pt idx="26821" formatCode="General">
                  <c:v>1.11794E-3</c:v>
                </c:pt>
                <c:pt idx="26822" formatCode="General">
                  <c:v>1.11804E-3</c:v>
                </c:pt>
                <c:pt idx="26823" formatCode="General">
                  <c:v>1.1181299999999999E-3</c:v>
                </c:pt>
                <c:pt idx="26824" formatCode="General">
                  <c:v>1.11823E-3</c:v>
                </c:pt>
                <c:pt idx="26825" formatCode="General">
                  <c:v>1.11834E-3</c:v>
                </c:pt>
                <c:pt idx="26826" formatCode="General">
                  <c:v>1.1184599999999999E-3</c:v>
                </c:pt>
                <c:pt idx="26827" formatCode="General">
                  <c:v>1.1185699999999999E-3</c:v>
                </c:pt>
                <c:pt idx="26828" formatCode="General">
                  <c:v>1.1186900000000001E-3</c:v>
                </c:pt>
                <c:pt idx="26829" formatCode="General">
                  <c:v>1.1188000000000001E-3</c:v>
                </c:pt>
                <c:pt idx="26830" formatCode="General">
                  <c:v>1.11892E-3</c:v>
                </c:pt>
                <c:pt idx="26831" formatCode="General">
                  <c:v>1.11903E-3</c:v>
                </c:pt>
                <c:pt idx="26832" formatCode="General">
                  <c:v>1.11915E-3</c:v>
                </c:pt>
                <c:pt idx="26833" formatCode="General">
                  <c:v>1.11926E-3</c:v>
                </c:pt>
                <c:pt idx="26834" formatCode="General">
                  <c:v>1.1193799999999999E-3</c:v>
                </c:pt>
                <c:pt idx="26835" formatCode="General">
                  <c:v>1.1195000000000001E-3</c:v>
                </c:pt>
                <c:pt idx="26836" formatCode="General">
                  <c:v>1.11961E-3</c:v>
                </c:pt>
                <c:pt idx="26837" formatCode="General">
                  <c:v>1.11973E-3</c:v>
                </c:pt>
                <c:pt idx="26838" formatCode="General">
                  <c:v>1.11984E-3</c:v>
                </c:pt>
                <c:pt idx="26839" formatCode="General">
                  <c:v>1.1199599999999999E-3</c:v>
                </c:pt>
                <c:pt idx="26840" formatCode="General">
                  <c:v>1.1200699999999999E-3</c:v>
                </c:pt>
                <c:pt idx="26841" formatCode="General">
                  <c:v>1.1201799999999999E-3</c:v>
                </c:pt>
                <c:pt idx="26842" formatCode="General">
                  <c:v>1.1202899999999999E-3</c:v>
                </c:pt>
                <c:pt idx="26843" formatCode="General">
                  <c:v>1.1204100000000001E-3</c:v>
                </c:pt>
                <c:pt idx="26844" formatCode="General">
                  <c:v>1.1205200000000001E-3</c:v>
                </c:pt>
                <c:pt idx="26845" formatCode="General">
                  <c:v>1.1206E-3</c:v>
                </c:pt>
                <c:pt idx="26846" formatCode="General">
                  <c:v>1.12068E-3</c:v>
                </c:pt>
                <c:pt idx="26847" formatCode="General">
                  <c:v>1.1207599999999999E-3</c:v>
                </c:pt>
                <c:pt idx="26848" formatCode="General">
                  <c:v>1.1208500000000001E-3</c:v>
                </c:pt>
                <c:pt idx="26849" formatCode="General">
                  <c:v>1.12093E-3</c:v>
                </c:pt>
                <c:pt idx="26850" formatCode="General">
                  <c:v>1.121E-3</c:v>
                </c:pt>
                <c:pt idx="26851" formatCode="General">
                  <c:v>1.12105E-3</c:v>
                </c:pt>
                <c:pt idx="26852" formatCode="General">
                  <c:v>1.12111E-3</c:v>
                </c:pt>
                <c:pt idx="26853" formatCode="General">
                  <c:v>1.1211699999999999E-3</c:v>
                </c:pt>
                <c:pt idx="26854" formatCode="General">
                  <c:v>1.12123E-3</c:v>
                </c:pt>
                <c:pt idx="26855" formatCode="General">
                  <c:v>1.12129E-3</c:v>
                </c:pt>
                <c:pt idx="26856" formatCode="General">
                  <c:v>1.12133E-3</c:v>
                </c:pt>
                <c:pt idx="26857" formatCode="General">
                  <c:v>1.1213600000000001E-3</c:v>
                </c:pt>
                <c:pt idx="26858" formatCode="General">
                  <c:v>1.1214E-3</c:v>
                </c:pt>
                <c:pt idx="26859" formatCode="General">
                  <c:v>1.12144E-3</c:v>
                </c:pt>
                <c:pt idx="26860" formatCode="General">
                  <c:v>1.12148E-3</c:v>
                </c:pt>
                <c:pt idx="26861" formatCode="General">
                  <c:v>1.12152E-3</c:v>
                </c:pt>
                <c:pt idx="26862" formatCode="General">
                  <c:v>1.12156E-3</c:v>
                </c:pt>
                <c:pt idx="26863" formatCode="General">
                  <c:v>1.12159E-3</c:v>
                </c:pt>
                <c:pt idx="26864" formatCode="General">
                  <c:v>1.12162E-3</c:v>
                </c:pt>
                <c:pt idx="26865" formatCode="General">
                  <c:v>1.1216500000000001E-3</c:v>
                </c:pt>
                <c:pt idx="26866" formatCode="General">
                  <c:v>1.12167E-3</c:v>
                </c:pt>
                <c:pt idx="26867" formatCode="General">
                  <c:v>1.1217E-3</c:v>
                </c:pt>
                <c:pt idx="26868" formatCode="General">
                  <c:v>1.12173E-3</c:v>
                </c:pt>
                <c:pt idx="26869" formatCode="General">
                  <c:v>1.1217600000000001E-3</c:v>
                </c:pt>
                <c:pt idx="26870" formatCode="General">
                  <c:v>1.12178E-3</c:v>
                </c:pt>
                <c:pt idx="26871" formatCode="General">
                  <c:v>1.12181E-3</c:v>
                </c:pt>
                <c:pt idx="26872" formatCode="General">
                  <c:v>1.12184E-3</c:v>
                </c:pt>
                <c:pt idx="26873" formatCode="General">
                  <c:v>1.1218700000000001E-3</c:v>
                </c:pt>
                <c:pt idx="26874" formatCode="General">
                  <c:v>1.1218999999999999E-3</c:v>
                </c:pt>
                <c:pt idx="26875" formatCode="General">
                  <c:v>1.12192E-3</c:v>
                </c:pt>
                <c:pt idx="26876" formatCode="General">
                  <c:v>1.12195E-3</c:v>
                </c:pt>
                <c:pt idx="26877" formatCode="General">
                  <c:v>1.1219800000000001E-3</c:v>
                </c:pt>
                <c:pt idx="26878" formatCode="General">
                  <c:v>1.1220100000000001E-3</c:v>
                </c:pt>
                <c:pt idx="26879" formatCode="General">
                  <c:v>1.12203E-3</c:v>
                </c:pt>
                <c:pt idx="26880" formatCode="General">
                  <c:v>1.12206E-3</c:v>
                </c:pt>
                <c:pt idx="26881" formatCode="General">
                  <c:v>1.1220900000000001E-3</c:v>
                </c:pt>
                <c:pt idx="26882" formatCode="General">
                  <c:v>1.1221200000000001E-3</c:v>
                </c:pt>
                <c:pt idx="26883" formatCode="General">
                  <c:v>1.1221499999999999E-3</c:v>
                </c:pt>
                <c:pt idx="26884" formatCode="General">
                  <c:v>1.1221899999999999E-3</c:v>
                </c:pt>
                <c:pt idx="26885" formatCode="General">
                  <c:v>1.1222199999999999E-3</c:v>
                </c:pt>
                <c:pt idx="26886" formatCode="General">
                  <c:v>1.12225E-3</c:v>
                </c:pt>
                <c:pt idx="26887" formatCode="General">
                  <c:v>1.12228E-3</c:v>
                </c:pt>
                <c:pt idx="26888" formatCode="General">
                  <c:v>1.1223100000000001E-3</c:v>
                </c:pt>
                <c:pt idx="26889" formatCode="General">
                  <c:v>1.1223400000000001E-3</c:v>
                </c:pt>
                <c:pt idx="26890" formatCode="General">
                  <c:v>1.1223699999999999E-3</c:v>
                </c:pt>
                <c:pt idx="26891" formatCode="General">
                  <c:v>1.1224E-3</c:v>
                </c:pt>
                <c:pt idx="26892" formatCode="General">
                  <c:v>1.12243E-3</c:v>
                </c:pt>
                <c:pt idx="26893" formatCode="General">
                  <c:v>1.12247E-3</c:v>
                </c:pt>
                <c:pt idx="26894" formatCode="General">
                  <c:v>1.1225E-3</c:v>
                </c:pt>
                <c:pt idx="26895" formatCode="General">
                  <c:v>1.1225300000000001E-3</c:v>
                </c:pt>
                <c:pt idx="26896" formatCode="General">
                  <c:v>1.1225600000000001E-3</c:v>
                </c:pt>
                <c:pt idx="26897" formatCode="General">
                  <c:v>1.1226000000000001E-3</c:v>
                </c:pt>
                <c:pt idx="26898" formatCode="General">
                  <c:v>1.1226299999999999E-3</c:v>
                </c:pt>
                <c:pt idx="26899" formatCode="General">
                  <c:v>1.1226700000000001E-3</c:v>
                </c:pt>
                <c:pt idx="26900" formatCode="General">
                  <c:v>1.1227100000000001E-3</c:v>
                </c:pt>
                <c:pt idx="26901" formatCode="General">
                  <c:v>1.1227500000000001E-3</c:v>
                </c:pt>
                <c:pt idx="26902" formatCode="General">
                  <c:v>1.12279E-3</c:v>
                </c:pt>
                <c:pt idx="26903" formatCode="General">
                  <c:v>1.12283E-3</c:v>
                </c:pt>
                <c:pt idx="26904" formatCode="General">
                  <c:v>1.1228799999999999E-3</c:v>
                </c:pt>
                <c:pt idx="26905" formatCode="General">
                  <c:v>1.12294E-3</c:v>
                </c:pt>
                <c:pt idx="26906" formatCode="General">
                  <c:v>1.1230299999999999E-3</c:v>
                </c:pt>
                <c:pt idx="26907" formatCode="General">
                  <c:v>1.1231800000000001E-3</c:v>
                </c:pt>
                <c:pt idx="26908" formatCode="General">
                  <c:v>1.1232600000000001E-3</c:v>
                </c:pt>
                <c:pt idx="26909" formatCode="General">
                  <c:v>1.1233300000000001E-3</c:v>
                </c:pt>
                <c:pt idx="26910" formatCode="General">
                  <c:v>1.1233899999999999E-3</c:v>
                </c:pt>
                <c:pt idx="26911" formatCode="General">
                  <c:v>1.12342E-3</c:v>
                </c:pt>
                <c:pt idx="26912" formatCode="General">
                  <c:v>1.1234800000000001E-3</c:v>
                </c:pt>
                <c:pt idx="26913" formatCode="General">
                  <c:v>1.12353E-3</c:v>
                </c:pt>
                <c:pt idx="26914" formatCode="General">
                  <c:v>1.1235800000000001E-3</c:v>
                </c:pt>
                <c:pt idx="26915" formatCode="General">
                  <c:v>1.1236200000000001E-3</c:v>
                </c:pt>
                <c:pt idx="26916" formatCode="General">
                  <c:v>1.12367E-3</c:v>
                </c:pt>
                <c:pt idx="26917" formatCode="General">
                  <c:v>1.1237E-3</c:v>
                </c:pt>
                <c:pt idx="26918" formatCode="General">
                  <c:v>1.12374E-3</c:v>
                </c:pt>
                <c:pt idx="26919" formatCode="General">
                  <c:v>1.1237899999999999E-3</c:v>
                </c:pt>
                <c:pt idx="26920" formatCode="General">
                  <c:v>1.1238299999999999E-3</c:v>
                </c:pt>
                <c:pt idx="26921" formatCode="General">
                  <c:v>1.1238800000000001E-3</c:v>
                </c:pt>
                <c:pt idx="26922" formatCode="General">
                  <c:v>1.12393E-3</c:v>
                </c:pt>
                <c:pt idx="26923" formatCode="General">
                  <c:v>1.1239799999999999E-3</c:v>
                </c:pt>
                <c:pt idx="26924" formatCode="General">
                  <c:v>1.12403E-3</c:v>
                </c:pt>
                <c:pt idx="26925" formatCode="General">
                  <c:v>1.1240899999999999E-3</c:v>
                </c:pt>
                <c:pt idx="26926" formatCode="General">
                  <c:v>1.1241700000000001E-3</c:v>
                </c:pt>
                <c:pt idx="26927" formatCode="General">
                  <c:v>1.12426E-3</c:v>
                </c:pt>
                <c:pt idx="26928" formatCode="General">
                  <c:v>1.1244099999999999E-3</c:v>
                </c:pt>
                <c:pt idx="26929" formatCode="General">
                  <c:v>1.1244899999999999E-3</c:v>
                </c:pt>
                <c:pt idx="26930" formatCode="General">
                  <c:v>1.12455E-3</c:v>
                </c:pt>
                <c:pt idx="26931" formatCode="General">
                  <c:v>1.1246100000000001E-3</c:v>
                </c:pt>
                <c:pt idx="26932" formatCode="General">
                  <c:v>1.12465E-3</c:v>
                </c:pt>
                <c:pt idx="26933" formatCode="General">
                  <c:v>1.12469E-3</c:v>
                </c:pt>
                <c:pt idx="26934" formatCode="General">
                  <c:v>1.12473E-3</c:v>
                </c:pt>
                <c:pt idx="26935" formatCode="General">
                  <c:v>1.12476E-3</c:v>
                </c:pt>
                <c:pt idx="26936" formatCode="General">
                  <c:v>1.1247900000000001E-3</c:v>
                </c:pt>
                <c:pt idx="26937" formatCode="General">
                  <c:v>1.1248199999999999E-3</c:v>
                </c:pt>
                <c:pt idx="26938" formatCode="General">
                  <c:v>1.1248499999999999E-3</c:v>
                </c:pt>
                <c:pt idx="26939" formatCode="General">
                  <c:v>1.1248899999999999E-3</c:v>
                </c:pt>
                <c:pt idx="26940" formatCode="General">
                  <c:v>1.12492E-3</c:v>
                </c:pt>
                <c:pt idx="26941" formatCode="General">
                  <c:v>1.12495E-3</c:v>
                </c:pt>
                <c:pt idx="26942" formatCode="General">
                  <c:v>1.12498E-3</c:v>
                </c:pt>
                <c:pt idx="26943" formatCode="General">
                  <c:v>1.1250100000000001E-3</c:v>
                </c:pt>
                <c:pt idx="26944" formatCode="General">
                  <c:v>1.1250399999999999E-3</c:v>
                </c:pt>
                <c:pt idx="26945" formatCode="General">
                  <c:v>1.1250699999999999E-3</c:v>
                </c:pt>
                <c:pt idx="26946" formatCode="General">
                  <c:v>1.1251E-3</c:v>
                </c:pt>
                <c:pt idx="26947" formatCode="General">
                  <c:v>1.12513E-3</c:v>
                </c:pt>
                <c:pt idx="26948" formatCode="General">
                  <c:v>1.12516E-3</c:v>
                </c:pt>
                <c:pt idx="26949" formatCode="General">
                  <c:v>1.1251900000000001E-3</c:v>
                </c:pt>
                <c:pt idx="26950" formatCode="General">
                  <c:v>1.12521E-3</c:v>
                </c:pt>
                <c:pt idx="26951" formatCode="General">
                  <c:v>1.12524E-3</c:v>
                </c:pt>
                <c:pt idx="26952" formatCode="General">
                  <c:v>1.12527E-3</c:v>
                </c:pt>
                <c:pt idx="26953" formatCode="General">
                  <c:v>1.1252899999999999E-3</c:v>
                </c:pt>
                <c:pt idx="26954" formatCode="General">
                  <c:v>1.12532E-3</c:v>
                </c:pt>
                <c:pt idx="26955" formatCode="General">
                  <c:v>1.1253400000000001E-3</c:v>
                </c:pt>
                <c:pt idx="26956" formatCode="General">
                  <c:v>1.1253700000000001E-3</c:v>
                </c:pt>
                <c:pt idx="26957" formatCode="General">
                  <c:v>1.12539E-3</c:v>
                </c:pt>
                <c:pt idx="26958" formatCode="General">
                  <c:v>1.12542E-3</c:v>
                </c:pt>
                <c:pt idx="26959" formatCode="General">
                  <c:v>1.1254399999999999E-3</c:v>
                </c:pt>
                <c:pt idx="26960" formatCode="General">
                  <c:v>1.1254699999999999E-3</c:v>
                </c:pt>
                <c:pt idx="26961" formatCode="General">
                  <c:v>1.12549E-3</c:v>
                </c:pt>
                <c:pt idx="26962" formatCode="General">
                  <c:v>1.1255200000000001E-3</c:v>
                </c:pt>
                <c:pt idx="26963" formatCode="General">
                  <c:v>1.12554E-3</c:v>
                </c:pt>
                <c:pt idx="26964" formatCode="General">
                  <c:v>1.12557E-3</c:v>
                </c:pt>
                <c:pt idx="26965" formatCode="General">
                  <c:v>1.1255900000000001E-3</c:v>
                </c:pt>
                <c:pt idx="26966" formatCode="General">
                  <c:v>1.1256199999999999E-3</c:v>
                </c:pt>
                <c:pt idx="26967" formatCode="General">
                  <c:v>1.12564E-3</c:v>
                </c:pt>
                <c:pt idx="26968" formatCode="General">
                  <c:v>1.1256700000000001E-3</c:v>
                </c:pt>
                <c:pt idx="26969" formatCode="General">
                  <c:v>1.1257000000000001E-3</c:v>
                </c:pt>
                <c:pt idx="26970" formatCode="General">
                  <c:v>1.1257299999999999E-3</c:v>
                </c:pt>
                <c:pt idx="26971" formatCode="General">
                  <c:v>1.12576E-3</c:v>
                </c:pt>
                <c:pt idx="26972" formatCode="General">
                  <c:v>1.1257999999999999E-3</c:v>
                </c:pt>
                <c:pt idx="26973" formatCode="General">
                  <c:v>1.12583E-3</c:v>
                </c:pt>
                <c:pt idx="26974" formatCode="General">
                  <c:v>1.12587E-3</c:v>
                </c:pt>
                <c:pt idx="26975" formatCode="General">
                  <c:v>1.1259099999999999E-3</c:v>
                </c:pt>
                <c:pt idx="26976" formatCode="General">
                  <c:v>1.12594E-3</c:v>
                </c:pt>
                <c:pt idx="26977" formatCode="General">
                  <c:v>1.1259799999999999E-3</c:v>
                </c:pt>
                <c:pt idx="26978" formatCode="General">
                  <c:v>1.12601E-3</c:v>
                </c:pt>
                <c:pt idx="26979" formatCode="General">
                  <c:v>1.12605E-3</c:v>
                </c:pt>
                <c:pt idx="26980" formatCode="General">
                  <c:v>1.1261000000000001E-3</c:v>
                </c:pt>
                <c:pt idx="26981" formatCode="General">
                  <c:v>1.12616E-3</c:v>
                </c:pt>
                <c:pt idx="26982" formatCode="General">
                  <c:v>1.1262100000000001E-3</c:v>
                </c:pt>
                <c:pt idx="26983" formatCode="General">
                  <c:v>1.12626E-3</c:v>
                </c:pt>
                <c:pt idx="26984" formatCode="General">
                  <c:v>1.1263200000000001E-3</c:v>
                </c:pt>
                <c:pt idx="26985" formatCode="General">
                  <c:v>1.12638E-3</c:v>
                </c:pt>
                <c:pt idx="26986" formatCode="General">
                  <c:v>1.1264300000000001E-3</c:v>
                </c:pt>
                <c:pt idx="26987" formatCode="General">
                  <c:v>1.1265100000000001E-3</c:v>
                </c:pt>
                <c:pt idx="26988" formatCode="General">
                  <c:v>1.1266E-3</c:v>
                </c:pt>
                <c:pt idx="26989" formatCode="General">
                  <c:v>1.1266799999999999E-3</c:v>
                </c:pt>
                <c:pt idx="26990" formatCode="General">
                  <c:v>1.1267600000000001E-3</c:v>
                </c:pt>
                <c:pt idx="26991" formatCode="General">
                  <c:v>1.12685E-3</c:v>
                </c:pt>
                <c:pt idx="26992" formatCode="General">
                  <c:v>1.1269299999999999E-3</c:v>
                </c:pt>
                <c:pt idx="26993" formatCode="General">
                  <c:v>1.1270099999999999E-3</c:v>
                </c:pt>
                <c:pt idx="26994" formatCode="General">
                  <c:v>1.1270900000000001E-3</c:v>
                </c:pt>
                <c:pt idx="26995" formatCode="General">
                  <c:v>1.1272000000000001E-3</c:v>
                </c:pt>
                <c:pt idx="26996" formatCode="General">
                  <c:v>1.12729E-3</c:v>
                </c:pt>
                <c:pt idx="26997" formatCode="General">
                  <c:v>1.1273800000000001E-3</c:v>
                </c:pt>
                <c:pt idx="26998" formatCode="General">
                  <c:v>1.1274499999999999E-3</c:v>
                </c:pt>
                <c:pt idx="26999" formatCode="General">
                  <c:v>1.1275199999999999E-3</c:v>
                </c:pt>
                <c:pt idx="27000" formatCode="General">
                  <c:v>1.12757E-3</c:v>
                </c:pt>
                <c:pt idx="27001" formatCode="General">
                  <c:v>1.1276299999999999E-3</c:v>
                </c:pt>
                <c:pt idx="27002" formatCode="General">
                  <c:v>1.12768E-3</c:v>
                </c:pt>
                <c:pt idx="27003" formatCode="General">
                  <c:v>1.12773E-3</c:v>
                </c:pt>
                <c:pt idx="27004" formatCode="General">
                  <c:v>1.1277699999999999E-3</c:v>
                </c:pt>
                <c:pt idx="27005" formatCode="General">
                  <c:v>1.1278200000000001E-3</c:v>
                </c:pt>
                <c:pt idx="27006" formatCode="General">
                  <c:v>1.12787E-3</c:v>
                </c:pt>
                <c:pt idx="27007" formatCode="General">
                  <c:v>1.12791E-3</c:v>
                </c:pt>
                <c:pt idx="27008" formatCode="General">
                  <c:v>1.12795E-3</c:v>
                </c:pt>
                <c:pt idx="27009" formatCode="General">
                  <c:v>1.12798E-3</c:v>
                </c:pt>
                <c:pt idx="27010" formatCode="General">
                  <c:v>1.12802E-3</c:v>
                </c:pt>
                <c:pt idx="27011" formatCode="General">
                  <c:v>1.12805E-3</c:v>
                </c:pt>
                <c:pt idx="27012" formatCode="General">
                  <c:v>1.1280800000000001E-3</c:v>
                </c:pt>
                <c:pt idx="27013" formatCode="General">
                  <c:v>1.1281100000000001E-3</c:v>
                </c:pt>
                <c:pt idx="27014" formatCode="General">
                  <c:v>1.12813E-3</c:v>
                </c:pt>
                <c:pt idx="27015" formatCode="General">
                  <c:v>1.12816E-3</c:v>
                </c:pt>
                <c:pt idx="27016" formatCode="General">
                  <c:v>1.1281900000000001E-3</c:v>
                </c:pt>
                <c:pt idx="27017" formatCode="General">
                  <c:v>1.1282200000000001E-3</c:v>
                </c:pt>
                <c:pt idx="27018" formatCode="General">
                  <c:v>1.1282499999999999E-3</c:v>
                </c:pt>
                <c:pt idx="27019" formatCode="General">
                  <c:v>1.12828E-3</c:v>
                </c:pt>
                <c:pt idx="27020" formatCode="General">
                  <c:v>1.1283E-3</c:v>
                </c:pt>
                <c:pt idx="27021" formatCode="General">
                  <c:v>1.1283300000000001E-3</c:v>
                </c:pt>
                <c:pt idx="27022" formatCode="General">
                  <c:v>1.1283599999999999E-3</c:v>
                </c:pt>
                <c:pt idx="27023" formatCode="General">
                  <c:v>1.1283899999999999E-3</c:v>
                </c:pt>
                <c:pt idx="27024" formatCode="General">
                  <c:v>1.12842E-3</c:v>
                </c:pt>
                <c:pt idx="27025" formatCode="General">
                  <c:v>1.1284400000000001E-3</c:v>
                </c:pt>
                <c:pt idx="27026" formatCode="General">
                  <c:v>1.1284699999999999E-3</c:v>
                </c:pt>
                <c:pt idx="27027" formatCode="General">
                  <c:v>1.1284999999999999E-3</c:v>
                </c:pt>
                <c:pt idx="27028" formatCode="General">
                  <c:v>1.12853E-3</c:v>
                </c:pt>
                <c:pt idx="27029" formatCode="General">
                  <c:v>1.1285500000000001E-3</c:v>
                </c:pt>
                <c:pt idx="27030" formatCode="General">
                  <c:v>1.1285799999999999E-3</c:v>
                </c:pt>
                <c:pt idx="27031" formatCode="General">
                  <c:v>1.1286099999999999E-3</c:v>
                </c:pt>
                <c:pt idx="27032" formatCode="General">
                  <c:v>1.12863E-3</c:v>
                </c:pt>
                <c:pt idx="27033" formatCode="General">
                  <c:v>1.1286600000000001E-3</c:v>
                </c:pt>
                <c:pt idx="27034" formatCode="General">
                  <c:v>1.12868E-3</c:v>
                </c:pt>
                <c:pt idx="27035" formatCode="General">
                  <c:v>1.12871E-3</c:v>
                </c:pt>
                <c:pt idx="27036" formatCode="General">
                  <c:v>1.1287300000000001E-3</c:v>
                </c:pt>
                <c:pt idx="27037" formatCode="General">
                  <c:v>1.1287700000000001E-3</c:v>
                </c:pt>
                <c:pt idx="27038" formatCode="General">
                  <c:v>1.1288100000000001E-3</c:v>
                </c:pt>
                <c:pt idx="27039" formatCode="General">
                  <c:v>1.1288400000000001E-3</c:v>
                </c:pt>
                <c:pt idx="27040" formatCode="General">
                  <c:v>1.1288800000000001E-3</c:v>
                </c:pt>
                <c:pt idx="27041" formatCode="General">
                  <c:v>1.1289200000000001E-3</c:v>
                </c:pt>
                <c:pt idx="27042" formatCode="General">
                  <c:v>1.12897E-3</c:v>
                </c:pt>
                <c:pt idx="27043" formatCode="General">
                  <c:v>1.12901E-3</c:v>
                </c:pt>
                <c:pt idx="27044" formatCode="General">
                  <c:v>1.1290600000000001E-3</c:v>
                </c:pt>
                <c:pt idx="27045" formatCode="General">
                  <c:v>1.12912E-3</c:v>
                </c:pt>
                <c:pt idx="27046" formatCode="General">
                  <c:v>1.12918E-3</c:v>
                </c:pt>
                <c:pt idx="27047" formatCode="General">
                  <c:v>1.12929E-3</c:v>
                </c:pt>
                <c:pt idx="27048" formatCode="General">
                  <c:v>1.12941E-3</c:v>
                </c:pt>
                <c:pt idx="27049" formatCode="General">
                  <c:v>1.1294899999999999E-3</c:v>
                </c:pt>
                <c:pt idx="27050" formatCode="General">
                  <c:v>1.1295599999999999E-3</c:v>
                </c:pt>
                <c:pt idx="27051" formatCode="General">
                  <c:v>1.12962E-3</c:v>
                </c:pt>
                <c:pt idx="27052" formatCode="General">
                  <c:v>1.1296800000000001E-3</c:v>
                </c:pt>
                <c:pt idx="27053" formatCode="General">
                  <c:v>1.1297200000000001E-3</c:v>
                </c:pt>
                <c:pt idx="27054" formatCode="General">
                  <c:v>1.1297799999999999E-3</c:v>
                </c:pt>
                <c:pt idx="27055" formatCode="General">
                  <c:v>1.1298300000000001E-3</c:v>
                </c:pt>
                <c:pt idx="27056" formatCode="General">
                  <c:v>1.12987E-3</c:v>
                </c:pt>
                <c:pt idx="27057" formatCode="General">
                  <c:v>1.1299000000000001E-3</c:v>
                </c:pt>
                <c:pt idx="27058" formatCode="General">
                  <c:v>1.1299400000000001E-3</c:v>
                </c:pt>
                <c:pt idx="27059" formatCode="General">
                  <c:v>1.12999E-3</c:v>
                </c:pt>
                <c:pt idx="27060" formatCode="General">
                  <c:v>1.1300399999999999E-3</c:v>
                </c:pt>
                <c:pt idx="27061" formatCode="General">
                  <c:v>1.1300800000000001E-3</c:v>
                </c:pt>
                <c:pt idx="27062" formatCode="General">
                  <c:v>1.1301200000000001E-3</c:v>
                </c:pt>
                <c:pt idx="27063" formatCode="General">
                  <c:v>1.1301799999999999E-3</c:v>
                </c:pt>
                <c:pt idx="27064" formatCode="General">
                  <c:v>1.1302300000000001E-3</c:v>
                </c:pt>
                <c:pt idx="27065" formatCode="General">
                  <c:v>1.1303000000000001E-3</c:v>
                </c:pt>
                <c:pt idx="27066" formatCode="General">
                  <c:v>1.1303699999999999E-3</c:v>
                </c:pt>
                <c:pt idx="27067" formatCode="General">
                  <c:v>1.1304799999999999E-3</c:v>
                </c:pt>
                <c:pt idx="27068" formatCode="General">
                  <c:v>1.13061E-3</c:v>
                </c:pt>
                <c:pt idx="27069" formatCode="General">
                  <c:v>1.13068E-3</c:v>
                </c:pt>
                <c:pt idx="27070" formatCode="General">
                  <c:v>1.1307299999999999E-3</c:v>
                </c:pt>
                <c:pt idx="27071" formatCode="General">
                  <c:v>1.1307800000000001E-3</c:v>
                </c:pt>
                <c:pt idx="27072" formatCode="General">
                  <c:v>1.13082E-3</c:v>
                </c:pt>
                <c:pt idx="27073" formatCode="General">
                  <c:v>1.13086E-3</c:v>
                </c:pt>
                <c:pt idx="27074" formatCode="General">
                  <c:v>1.1309E-3</c:v>
                </c:pt>
                <c:pt idx="27075" formatCode="General">
                  <c:v>1.13093E-3</c:v>
                </c:pt>
                <c:pt idx="27076" formatCode="General">
                  <c:v>1.13097E-3</c:v>
                </c:pt>
                <c:pt idx="27077" formatCode="General">
                  <c:v>1.1310000000000001E-3</c:v>
                </c:pt>
                <c:pt idx="27078" formatCode="General">
                  <c:v>1.13104E-3</c:v>
                </c:pt>
                <c:pt idx="27079" formatCode="General">
                  <c:v>1.1310700000000001E-3</c:v>
                </c:pt>
                <c:pt idx="27080" formatCode="General">
                  <c:v>1.1311100000000001E-3</c:v>
                </c:pt>
                <c:pt idx="27081" formatCode="General">
                  <c:v>1.1311400000000001E-3</c:v>
                </c:pt>
                <c:pt idx="27082" formatCode="General">
                  <c:v>1.13116E-3</c:v>
                </c:pt>
                <c:pt idx="27083" formatCode="General">
                  <c:v>1.13119E-3</c:v>
                </c:pt>
                <c:pt idx="27084" formatCode="General">
                  <c:v>1.1312200000000001E-3</c:v>
                </c:pt>
                <c:pt idx="27085" formatCode="General">
                  <c:v>1.1312500000000001E-3</c:v>
                </c:pt>
                <c:pt idx="27086" formatCode="General">
                  <c:v>1.1312799999999999E-3</c:v>
                </c:pt>
                <c:pt idx="27087" formatCode="General">
                  <c:v>1.1313E-3</c:v>
                </c:pt>
                <c:pt idx="27088" formatCode="General">
                  <c:v>1.1313300000000001E-3</c:v>
                </c:pt>
                <c:pt idx="27089" formatCode="General">
                  <c:v>1.1313600000000001E-3</c:v>
                </c:pt>
                <c:pt idx="27090" formatCode="General">
                  <c:v>1.1313899999999999E-3</c:v>
                </c:pt>
                <c:pt idx="27091" formatCode="General">
                  <c:v>1.13142E-3</c:v>
                </c:pt>
                <c:pt idx="27092" formatCode="General">
                  <c:v>1.13145E-3</c:v>
                </c:pt>
                <c:pt idx="27093" formatCode="General">
                  <c:v>1.1314700000000001E-3</c:v>
                </c:pt>
                <c:pt idx="27094" formatCode="General">
                  <c:v>1.1314999999999999E-3</c:v>
                </c:pt>
                <c:pt idx="27095" formatCode="General">
                  <c:v>1.1315299999999999E-3</c:v>
                </c:pt>
                <c:pt idx="27096" formatCode="General">
                  <c:v>1.13156E-3</c:v>
                </c:pt>
                <c:pt idx="27097" formatCode="General">
                  <c:v>1.1315800000000001E-3</c:v>
                </c:pt>
                <c:pt idx="27098" formatCode="General">
                  <c:v>1.1316099999999999E-3</c:v>
                </c:pt>
                <c:pt idx="27099" formatCode="General">
                  <c:v>1.13163E-3</c:v>
                </c:pt>
                <c:pt idx="27100" formatCode="General">
                  <c:v>1.1316500000000001E-3</c:v>
                </c:pt>
                <c:pt idx="27101" formatCode="General">
                  <c:v>1.1316799999999999E-3</c:v>
                </c:pt>
                <c:pt idx="27102" formatCode="General">
                  <c:v>1.1317E-3</c:v>
                </c:pt>
                <c:pt idx="27103" formatCode="General">
                  <c:v>1.1317199999999999E-3</c:v>
                </c:pt>
                <c:pt idx="27104" formatCode="General">
                  <c:v>1.1317499999999999E-3</c:v>
                </c:pt>
                <c:pt idx="27105" formatCode="General">
                  <c:v>1.13177E-3</c:v>
                </c:pt>
                <c:pt idx="27106" formatCode="General">
                  <c:v>1.1318000000000001E-3</c:v>
                </c:pt>
                <c:pt idx="27107" formatCode="General">
                  <c:v>1.13182E-3</c:v>
                </c:pt>
                <c:pt idx="27108" formatCode="General">
                  <c:v>1.13185E-3</c:v>
                </c:pt>
                <c:pt idx="27109" formatCode="General">
                  <c:v>1.13189E-3</c:v>
                </c:pt>
                <c:pt idx="27110" formatCode="General">
                  <c:v>1.13192E-3</c:v>
                </c:pt>
                <c:pt idx="27111" formatCode="General">
                  <c:v>1.13196E-3</c:v>
                </c:pt>
                <c:pt idx="27112" formatCode="General">
                  <c:v>1.132E-3</c:v>
                </c:pt>
                <c:pt idx="27113" formatCode="General">
                  <c:v>1.13203E-3</c:v>
                </c:pt>
                <c:pt idx="27114" formatCode="General">
                  <c:v>1.13207E-3</c:v>
                </c:pt>
                <c:pt idx="27115" formatCode="General">
                  <c:v>1.1321E-3</c:v>
                </c:pt>
                <c:pt idx="27116" formatCode="General">
                  <c:v>1.13215E-3</c:v>
                </c:pt>
                <c:pt idx="27117" formatCode="General">
                  <c:v>1.1322000000000001E-3</c:v>
                </c:pt>
                <c:pt idx="27118" formatCode="General">
                  <c:v>1.1322400000000001E-3</c:v>
                </c:pt>
                <c:pt idx="27119" formatCode="General">
                  <c:v>1.13229E-3</c:v>
                </c:pt>
                <c:pt idx="27120" formatCode="General">
                  <c:v>1.1323500000000001E-3</c:v>
                </c:pt>
                <c:pt idx="27121" formatCode="General">
                  <c:v>1.13243E-3</c:v>
                </c:pt>
                <c:pt idx="27122" formatCode="General">
                  <c:v>1.1325E-3</c:v>
                </c:pt>
                <c:pt idx="27123" formatCode="General">
                  <c:v>1.13258E-3</c:v>
                </c:pt>
                <c:pt idx="27124" formatCode="General">
                  <c:v>1.13269E-3</c:v>
                </c:pt>
                <c:pt idx="27125" formatCode="General">
                  <c:v>1.1328E-3</c:v>
                </c:pt>
                <c:pt idx="27126" formatCode="General">
                  <c:v>1.1329199999999999E-3</c:v>
                </c:pt>
                <c:pt idx="27127" formatCode="General">
                  <c:v>1.1330699999999999E-3</c:v>
                </c:pt>
                <c:pt idx="27128" formatCode="General">
                  <c:v>1.1332200000000001E-3</c:v>
                </c:pt>
                <c:pt idx="27129" formatCode="General">
                  <c:v>1.1333700000000001E-3</c:v>
                </c:pt>
                <c:pt idx="27130" formatCode="General">
                  <c:v>1.1335200000000001E-3</c:v>
                </c:pt>
                <c:pt idx="27131" formatCode="General">
                  <c:v>1.1336899999999999E-3</c:v>
                </c:pt>
                <c:pt idx="27132" formatCode="General">
                  <c:v>1.13385E-3</c:v>
                </c:pt>
                <c:pt idx="27133" formatCode="General">
                  <c:v>1.13396E-3</c:v>
                </c:pt>
                <c:pt idx="27134" formatCode="General">
                  <c:v>1.1341400000000001E-3</c:v>
                </c:pt>
                <c:pt idx="27135" formatCode="General">
                  <c:v>1.1343200000000001E-3</c:v>
                </c:pt>
                <c:pt idx="27136" formatCode="General">
                  <c:v>1.1345000000000001E-3</c:v>
                </c:pt>
                <c:pt idx="27137" formatCode="General">
                  <c:v>1.1346800000000001E-3</c:v>
                </c:pt>
                <c:pt idx="27138" formatCode="General">
                  <c:v>1.1348599999999999E-3</c:v>
                </c:pt>
                <c:pt idx="27139" formatCode="General">
                  <c:v>1.13499E-3</c:v>
                </c:pt>
                <c:pt idx="27140" formatCode="General">
                  <c:v>1.13514E-3</c:v>
                </c:pt>
                <c:pt idx="27141" formatCode="General">
                  <c:v>1.13528E-3</c:v>
                </c:pt>
                <c:pt idx="27142" formatCode="General">
                  <c:v>1.13543E-3</c:v>
                </c:pt>
                <c:pt idx="27143" formatCode="General">
                  <c:v>1.13554E-3</c:v>
                </c:pt>
                <c:pt idx="27144" formatCode="General">
                  <c:v>1.13565E-3</c:v>
                </c:pt>
                <c:pt idx="27145" formatCode="General">
                  <c:v>1.13576E-3</c:v>
                </c:pt>
                <c:pt idx="27146" formatCode="General">
                  <c:v>1.13587E-3</c:v>
                </c:pt>
                <c:pt idx="27147" formatCode="General">
                  <c:v>1.1359499999999999E-3</c:v>
                </c:pt>
                <c:pt idx="27148" formatCode="General">
                  <c:v>1.13602E-3</c:v>
                </c:pt>
                <c:pt idx="27149" formatCode="General">
                  <c:v>1.13609E-3</c:v>
                </c:pt>
                <c:pt idx="27150" formatCode="General">
                  <c:v>1.1361500000000001E-3</c:v>
                </c:pt>
                <c:pt idx="27151" formatCode="General">
                  <c:v>1.1362099999999999E-3</c:v>
                </c:pt>
                <c:pt idx="27152" formatCode="General">
                  <c:v>1.13627E-3</c:v>
                </c:pt>
                <c:pt idx="27153" formatCode="General">
                  <c:v>1.13634E-3</c:v>
                </c:pt>
                <c:pt idx="27154" formatCode="General">
                  <c:v>1.1364000000000001E-3</c:v>
                </c:pt>
                <c:pt idx="27155" formatCode="General">
                  <c:v>1.1364400000000001E-3</c:v>
                </c:pt>
                <c:pt idx="27156" formatCode="General">
                  <c:v>1.13648E-3</c:v>
                </c:pt>
                <c:pt idx="27157" formatCode="General">
                  <c:v>1.13652E-3</c:v>
                </c:pt>
                <c:pt idx="27158" formatCode="General">
                  <c:v>1.13656E-3</c:v>
                </c:pt>
                <c:pt idx="27159" formatCode="General">
                  <c:v>1.1366E-3</c:v>
                </c:pt>
                <c:pt idx="27160" formatCode="General">
                  <c:v>1.13664E-3</c:v>
                </c:pt>
                <c:pt idx="27161" formatCode="General">
                  <c:v>1.13667E-3</c:v>
                </c:pt>
                <c:pt idx="27162" formatCode="General">
                  <c:v>1.1367E-3</c:v>
                </c:pt>
                <c:pt idx="27163" formatCode="General">
                  <c:v>1.1367300000000001E-3</c:v>
                </c:pt>
                <c:pt idx="27164" formatCode="General">
                  <c:v>1.1367599999999999E-3</c:v>
                </c:pt>
                <c:pt idx="27165" formatCode="General">
                  <c:v>1.1367899999999999E-3</c:v>
                </c:pt>
                <c:pt idx="27166" formatCode="General">
                  <c:v>1.13681E-3</c:v>
                </c:pt>
                <c:pt idx="27167" formatCode="General">
                  <c:v>1.1368400000000001E-3</c:v>
                </c:pt>
                <c:pt idx="27168" formatCode="General">
                  <c:v>1.13686E-3</c:v>
                </c:pt>
                <c:pt idx="27169" formatCode="General">
                  <c:v>1.13689E-3</c:v>
                </c:pt>
                <c:pt idx="27170" formatCode="General">
                  <c:v>1.1369100000000001E-3</c:v>
                </c:pt>
                <c:pt idx="27171" formatCode="General">
                  <c:v>1.1369399999999999E-3</c:v>
                </c:pt>
                <c:pt idx="27172" formatCode="General">
                  <c:v>1.13696E-3</c:v>
                </c:pt>
                <c:pt idx="27173" formatCode="General">
                  <c:v>1.13699E-3</c:v>
                </c:pt>
                <c:pt idx="27174" formatCode="General">
                  <c:v>1.1370099999999999E-3</c:v>
                </c:pt>
                <c:pt idx="27175" formatCode="General">
                  <c:v>1.13704E-3</c:v>
                </c:pt>
                <c:pt idx="27176" formatCode="General">
                  <c:v>1.1370600000000001E-3</c:v>
                </c:pt>
                <c:pt idx="27177" formatCode="General">
                  <c:v>1.1370900000000001E-3</c:v>
                </c:pt>
                <c:pt idx="27178" formatCode="General">
                  <c:v>1.13711E-3</c:v>
                </c:pt>
                <c:pt idx="27179" formatCode="General">
                  <c:v>1.13714E-3</c:v>
                </c:pt>
                <c:pt idx="27180" formatCode="General">
                  <c:v>1.1371599999999999E-3</c:v>
                </c:pt>
                <c:pt idx="27181" formatCode="General">
                  <c:v>1.1371899999999999E-3</c:v>
                </c:pt>
                <c:pt idx="27182" formatCode="General">
                  <c:v>1.13721E-3</c:v>
                </c:pt>
                <c:pt idx="27183" formatCode="General">
                  <c:v>1.1372400000000001E-3</c:v>
                </c:pt>
                <c:pt idx="27184" formatCode="General">
                  <c:v>1.13726E-3</c:v>
                </c:pt>
                <c:pt idx="27185" formatCode="General">
                  <c:v>1.13729E-3</c:v>
                </c:pt>
                <c:pt idx="27186" formatCode="General">
                  <c:v>1.13732E-3</c:v>
                </c:pt>
                <c:pt idx="27187" formatCode="General">
                  <c:v>1.1373500000000001E-3</c:v>
                </c:pt>
                <c:pt idx="27188" formatCode="General">
                  <c:v>1.1373799999999999E-3</c:v>
                </c:pt>
                <c:pt idx="27189" formatCode="General">
                  <c:v>1.1374099999999999E-3</c:v>
                </c:pt>
                <c:pt idx="27190" formatCode="General">
                  <c:v>1.13744E-3</c:v>
                </c:pt>
                <c:pt idx="27191" formatCode="General">
                  <c:v>1.13747E-3</c:v>
                </c:pt>
                <c:pt idx="27192" formatCode="General">
                  <c:v>1.1375000000000001E-3</c:v>
                </c:pt>
                <c:pt idx="27193" formatCode="General">
                  <c:v>1.1375300000000001E-3</c:v>
                </c:pt>
                <c:pt idx="27194" formatCode="General">
                  <c:v>1.1375599999999999E-3</c:v>
                </c:pt>
                <c:pt idx="27195" formatCode="General">
                  <c:v>1.13759E-3</c:v>
                </c:pt>
                <c:pt idx="27196" formatCode="General">
                  <c:v>1.13762E-3</c:v>
                </c:pt>
                <c:pt idx="27197" formatCode="General">
                  <c:v>1.13766E-3</c:v>
                </c:pt>
                <c:pt idx="27198" formatCode="General">
                  <c:v>1.13769E-3</c:v>
                </c:pt>
                <c:pt idx="27199" formatCode="General">
                  <c:v>1.1377200000000001E-3</c:v>
                </c:pt>
                <c:pt idx="27200" formatCode="General">
                  <c:v>1.1377500000000001E-3</c:v>
                </c:pt>
                <c:pt idx="27201" formatCode="General">
                  <c:v>1.1377799999999999E-3</c:v>
                </c:pt>
                <c:pt idx="27202" formatCode="General">
                  <c:v>1.1378099999999999E-3</c:v>
                </c:pt>
                <c:pt idx="27203" formatCode="General">
                  <c:v>1.1378600000000001E-3</c:v>
                </c:pt>
                <c:pt idx="27204" formatCode="General">
                  <c:v>1.1379000000000001E-3</c:v>
                </c:pt>
                <c:pt idx="27205" formatCode="General">
                  <c:v>1.13795E-3</c:v>
                </c:pt>
                <c:pt idx="27206" formatCode="General">
                  <c:v>1.1380100000000001E-3</c:v>
                </c:pt>
                <c:pt idx="27207" formatCode="General">
                  <c:v>1.1380699999999999E-3</c:v>
                </c:pt>
                <c:pt idx="27208" formatCode="General">
                  <c:v>1.1381900000000001E-3</c:v>
                </c:pt>
                <c:pt idx="27209" formatCode="General">
                  <c:v>1.13831E-3</c:v>
                </c:pt>
                <c:pt idx="27210" formatCode="General">
                  <c:v>1.13838E-3</c:v>
                </c:pt>
                <c:pt idx="27211" formatCode="General">
                  <c:v>1.1384399999999999E-3</c:v>
                </c:pt>
                <c:pt idx="27212" formatCode="General">
                  <c:v>1.1385E-3</c:v>
                </c:pt>
                <c:pt idx="27213" formatCode="General">
                  <c:v>1.1385499999999999E-3</c:v>
                </c:pt>
                <c:pt idx="27214" formatCode="General">
                  <c:v>1.1386E-3</c:v>
                </c:pt>
                <c:pt idx="27215" formatCode="General">
                  <c:v>1.13864E-3</c:v>
                </c:pt>
                <c:pt idx="27216" formatCode="General">
                  <c:v>1.1386899999999999E-3</c:v>
                </c:pt>
                <c:pt idx="27217" formatCode="General">
                  <c:v>1.1387400000000001E-3</c:v>
                </c:pt>
                <c:pt idx="27218" formatCode="General">
                  <c:v>1.13879E-3</c:v>
                </c:pt>
                <c:pt idx="27219" formatCode="General">
                  <c:v>1.1387999999999999E-3</c:v>
                </c:pt>
                <c:pt idx="27220" formatCode="General">
                  <c:v>1.1388500000000001E-3</c:v>
                </c:pt>
                <c:pt idx="27221" formatCode="General">
                  <c:v>1.13889E-3</c:v>
                </c:pt>
                <c:pt idx="27222" formatCode="General">
                  <c:v>1.13894E-3</c:v>
                </c:pt>
                <c:pt idx="27223" formatCode="General">
                  <c:v>1.13897E-3</c:v>
                </c:pt>
                <c:pt idx="27224" formatCode="General">
                  <c:v>1.1390199999999999E-3</c:v>
                </c:pt>
                <c:pt idx="27225" formatCode="General">
                  <c:v>1.13908E-3</c:v>
                </c:pt>
                <c:pt idx="27226" formatCode="General">
                  <c:v>1.1391299999999999E-3</c:v>
                </c:pt>
                <c:pt idx="27227" formatCode="General">
                  <c:v>1.1391999999999999E-3</c:v>
                </c:pt>
                <c:pt idx="27228" formatCode="General">
                  <c:v>1.13927E-3</c:v>
                </c:pt>
                <c:pt idx="27229" formatCode="General">
                  <c:v>1.13937E-3</c:v>
                </c:pt>
                <c:pt idx="27230" formatCode="General">
                  <c:v>1.1395000000000001E-3</c:v>
                </c:pt>
                <c:pt idx="27231" formatCode="General">
                  <c:v>1.1395800000000001E-3</c:v>
                </c:pt>
                <c:pt idx="27232" formatCode="General">
                  <c:v>1.1396399999999999E-3</c:v>
                </c:pt>
                <c:pt idx="27233" formatCode="General">
                  <c:v>1.1396900000000001E-3</c:v>
                </c:pt>
                <c:pt idx="27234" formatCode="General">
                  <c:v>1.13973E-3</c:v>
                </c:pt>
                <c:pt idx="27235" formatCode="General">
                  <c:v>1.13978E-3</c:v>
                </c:pt>
                <c:pt idx="27236" formatCode="General">
                  <c:v>1.13981E-3</c:v>
                </c:pt>
                <c:pt idx="27237" formatCode="General">
                  <c:v>1.13984E-3</c:v>
                </c:pt>
                <c:pt idx="27238" formatCode="General">
                  <c:v>1.1398700000000001E-3</c:v>
                </c:pt>
                <c:pt idx="27239" formatCode="General">
                  <c:v>1.1398999999999999E-3</c:v>
                </c:pt>
                <c:pt idx="27240" formatCode="General">
                  <c:v>1.1399299999999999E-3</c:v>
                </c:pt>
                <c:pt idx="27241" formatCode="General">
                  <c:v>1.1399699999999999E-3</c:v>
                </c:pt>
                <c:pt idx="27242" formatCode="General">
                  <c:v>1.14E-3</c:v>
                </c:pt>
                <c:pt idx="27243" formatCode="General">
                  <c:v>1.14003E-3</c:v>
                </c:pt>
                <c:pt idx="27244" formatCode="General">
                  <c:v>1.14006E-3</c:v>
                </c:pt>
                <c:pt idx="27245" formatCode="General">
                  <c:v>1.1400900000000001E-3</c:v>
                </c:pt>
                <c:pt idx="27246" formatCode="General">
                  <c:v>1.1401199999999999E-3</c:v>
                </c:pt>
                <c:pt idx="27247" formatCode="General">
                  <c:v>1.1401499999999999E-3</c:v>
                </c:pt>
                <c:pt idx="27248" formatCode="General">
                  <c:v>1.14018E-3</c:v>
                </c:pt>
                <c:pt idx="27249" formatCode="General">
                  <c:v>1.14021E-3</c:v>
                </c:pt>
                <c:pt idx="27250" formatCode="General">
                  <c:v>1.14024E-3</c:v>
                </c:pt>
                <c:pt idx="27251" formatCode="General">
                  <c:v>1.1402700000000001E-3</c:v>
                </c:pt>
                <c:pt idx="27252" formatCode="General">
                  <c:v>1.1402999999999999E-3</c:v>
                </c:pt>
                <c:pt idx="27253" formatCode="General">
                  <c:v>1.1403299999999999E-3</c:v>
                </c:pt>
                <c:pt idx="27254" formatCode="General">
                  <c:v>1.14035E-3</c:v>
                </c:pt>
                <c:pt idx="27255" formatCode="General">
                  <c:v>1.1403800000000001E-3</c:v>
                </c:pt>
                <c:pt idx="27256" formatCode="General">
                  <c:v>1.1404099999999999E-3</c:v>
                </c:pt>
                <c:pt idx="27257" formatCode="General">
                  <c:v>1.1404399999999999E-3</c:v>
                </c:pt>
                <c:pt idx="27258" formatCode="General">
                  <c:v>1.14046E-3</c:v>
                </c:pt>
                <c:pt idx="27259" formatCode="General">
                  <c:v>1.1404900000000001E-3</c:v>
                </c:pt>
                <c:pt idx="27260" formatCode="General">
                  <c:v>1.1405199999999999E-3</c:v>
                </c:pt>
                <c:pt idx="27261" formatCode="General">
                  <c:v>1.1405499999999999E-3</c:v>
                </c:pt>
                <c:pt idx="27262" formatCode="General">
                  <c:v>1.14057E-3</c:v>
                </c:pt>
                <c:pt idx="27263" formatCode="General">
                  <c:v>1.1406000000000001E-3</c:v>
                </c:pt>
                <c:pt idx="27264" formatCode="General">
                  <c:v>1.1406299999999999E-3</c:v>
                </c:pt>
                <c:pt idx="27265" formatCode="General">
                  <c:v>1.1406599999999999E-3</c:v>
                </c:pt>
                <c:pt idx="27266" formatCode="General">
                  <c:v>1.14069E-3</c:v>
                </c:pt>
                <c:pt idx="27267" formatCode="General">
                  <c:v>1.1407100000000001E-3</c:v>
                </c:pt>
                <c:pt idx="27268" formatCode="General">
                  <c:v>1.1407399999999999E-3</c:v>
                </c:pt>
                <c:pt idx="27269" formatCode="General">
                  <c:v>1.1407699999999999E-3</c:v>
                </c:pt>
                <c:pt idx="27270" formatCode="General">
                  <c:v>1.1408E-3</c:v>
                </c:pt>
                <c:pt idx="27271" formatCode="General">
                  <c:v>1.1408200000000001E-3</c:v>
                </c:pt>
                <c:pt idx="27272" formatCode="General">
                  <c:v>1.1408600000000001E-3</c:v>
                </c:pt>
                <c:pt idx="27273" formatCode="General">
                  <c:v>1.1409E-3</c:v>
                </c:pt>
                <c:pt idx="27274" formatCode="General">
                  <c:v>1.1409300000000001E-3</c:v>
                </c:pt>
                <c:pt idx="27275" formatCode="General">
                  <c:v>1.14097E-3</c:v>
                </c:pt>
                <c:pt idx="27276" formatCode="General">
                  <c:v>1.1410000000000001E-3</c:v>
                </c:pt>
                <c:pt idx="27277" formatCode="General">
                  <c:v>1.1410400000000001E-3</c:v>
                </c:pt>
                <c:pt idx="27278" formatCode="General">
                  <c:v>1.14108E-3</c:v>
                </c:pt>
                <c:pt idx="27279" formatCode="General">
                  <c:v>1.14113E-3</c:v>
                </c:pt>
                <c:pt idx="27280" formatCode="General">
                  <c:v>1.1411699999999999E-3</c:v>
                </c:pt>
                <c:pt idx="27281" formatCode="General">
                  <c:v>1.1412200000000001E-3</c:v>
                </c:pt>
                <c:pt idx="27282" formatCode="General">
                  <c:v>1.1412799999999999E-3</c:v>
                </c:pt>
                <c:pt idx="27283" formatCode="General">
                  <c:v>1.1413300000000001E-3</c:v>
                </c:pt>
                <c:pt idx="27284" formatCode="General">
                  <c:v>1.14138E-3</c:v>
                </c:pt>
                <c:pt idx="27285" formatCode="General">
                  <c:v>1.14145E-3</c:v>
                </c:pt>
                <c:pt idx="27286" formatCode="General">
                  <c:v>1.1414999999999999E-3</c:v>
                </c:pt>
                <c:pt idx="27287" formatCode="General">
                  <c:v>1.1415500000000001E-3</c:v>
                </c:pt>
                <c:pt idx="27288" formatCode="General">
                  <c:v>1.1416E-3</c:v>
                </c:pt>
                <c:pt idx="27289" formatCode="General">
                  <c:v>1.1416499999999999E-3</c:v>
                </c:pt>
                <c:pt idx="27290" formatCode="General">
                  <c:v>1.1417E-3</c:v>
                </c:pt>
                <c:pt idx="27291" formatCode="General">
                  <c:v>1.14175E-3</c:v>
                </c:pt>
                <c:pt idx="27292" formatCode="General">
                  <c:v>1.1417899999999999E-3</c:v>
                </c:pt>
                <c:pt idx="27293" formatCode="General">
                  <c:v>1.1418299999999999E-3</c:v>
                </c:pt>
                <c:pt idx="27294" formatCode="General">
                  <c:v>1.1418699999999999E-3</c:v>
                </c:pt>
                <c:pt idx="27295" formatCode="General">
                  <c:v>1.1419100000000001E-3</c:v>
                </c:pt>
                <c:pt idx="27296" formatCode="General">
                  <c:v>1.1419500000000001E-3</c:v>
                </c:pt>
                <c:pt idx="27297" formatCode="General">
                  <c:v>1.1419799999999999E-3</c:v>
                </c:pt>
                <c:pt idx="27298" formatCode="General">
                  <c:v>1.1420099999999999E-3</c:v>
                </c:pt>
                <c:pt idx="27299" formatCode="General">
                  <c:v>1.14204E-3</c:v>
                </c:pt>
                <c:pt idx="27300" formatCode="General">
                  <c:v>1.14207E-3</c:v>
                </c:pt>
                <c:pt idx="27301" formatCode="General">
                  <c:v>1.1421000000000001E-3</c:v>
                </c:pt>
                <c:pt idx="27302" formatCode="General">
                  <c:v>1.1421300000000001E-3</c:v>
                </c:pt>
                <c:pt idx="27303" formatCode="General">
                  <c:v>1.1421599999999999E-3</c:v>
                </c:pt>
                <c:pt idx="27304" formatCode="General">
                  <c:v>1.14219E-3</c:v>
                </c:pt>
                <c:pt idx="27305" formatCode="General">
                  <c:v>1.14222E-3</c:v>
                </c:pt>
                <c:pt idx="27306" formatCode="General">
                  <c:v>1.14225E-3</c:v>
                </c:pt>
                <c:pt idx="27307" formatCode="General">
                  <c:v>1.1422800000000001E-3</c:v>
                </c:pt>
                <c:pt idx="27308" formatCode="General">
                  <c:v>1.1423099999999999E-3</c:v>
                </c:pt>
                <c:pt idx="27309" formatCode="General">
                  <c:v>1.1423399999999999E-3</c:v>
                </c:pt>
                <c:pt idx="27310" formatCode="General">
                  <c:v>1.14237E-3</c:v>
                </c:pt>
                <c:pt idx="27311" formatCode="General">
                  <c:v>1.1424E-3</c:v>
                </c:pt>
                <c:pt idx="27312" formatCode="General">
                  <c:v>1.1424300000000001E-3</c:v>
                </c:pt>
                <c:pt idx="27313" formatCode="General">
                  <c:v>1.1424600000000001E-3</c:v>
                </c:pt>
                <c:pt idx="27314" formatCode="General">
                  <c:v>1.14248E-3</c:v>
                </c:pt>
                <c:pt idx="27315" formatCode="General">
                  <c:v>1.1425000000000001E-3</c:v>
                </c:pt>
                <c:pt idx="27316" formatCode="General">
                  <c:v>1.14252E-3</c:v>
                </c:pt>
                <c:pt idx="27317" formatCode="General">
                  <c:v>1.14254E-3</c:v>
                </c:pt>
                <c:pt idx="27318" formatCode="General">
                  <c:v>1.1425599999999999E-3</c:v>
                </c:pt>
                <c:pt idx="27319" formatCode="General">
                  <c:v>1.14258E-3</c:v>
                </c:pt>
                <c:pt idx="27320" formatCode="General">
                  <c:v>1.1425999999999999E-3</c:v>
                </c:pt>
                <c:pt idx="27321" formatCode="General">
                  <c:v>1.1426299999999999E-3</c:v>
                </c:pt>
                <c:pt idx="27322" formatCode="General">
                  <c:v>1.14265E-3</c:v>
                </c:pt>
                <c:pt idx="27323" formatCode="General">
                  <c:v>1.1426800000000001E-3</c:v>
                </c:pt>
                <c:pt idx="27324" formatCode="General">
                  <c:v>1.1427099999999999E-3</c:v>
                </c:pt>
                <c:pt idx="27325" formatCode="General">
                  <c:v>1.1427399999999999E-3</c:v>
                </c:pt>
                <c:pt idx="27326" formatCode="General">
                  <c:v>1.14277E-3</c:v>
                </c:pt>
                <c:pt idx="27327" formatCode="General">
                  <c:v>1.1428E-3</c:v>
                </c:pt>
                <c:pt idx="27328" formatCode="General">
                  <c:v>1.1428300000000001E-3</c:v>
                </c:pt>
                <c:pt idx="27329" formatCode="General">
                  <c:v>1.1428600000000001E-3</c:v>
                </c:pt>
                <c:pt idx="27330" formatCode="General">
                  <c:v>1.14288E-3</c:v>
                </c:pt>
                <c:pt idx="27331" formatCode="General">
                  <c:v>1.14291E-3</c:v>
                </c:pt>
                <c:pt idx="27332" formatCode="General">
                  <c:v>1.14295E-3</c:v>
                </c:pt>
                <c:pt idx="27333" formatCode="General">
                  <c:v>1.14298E-3</c:v>
                </c:pt>
                <c:pt idx="27334" formatCode="General">
                  <c:v>1.1430100000000001E-3</c:v>
                </c:pt>
                <c:pt idx="27335" formatCode="General">
                  <c:v>1.1430399999999999E-3</c:v>
                </c:pt>
                <c:pt idx="27336" formatCode="General">
                  <c:v>1.1430800000000001E-3</c:v>
                </c:pt>
                <c:pt idx="27337" formatCode="General">
                  <c:v>1.1431200000000001E-3</c:v>
                </c:pt>
                <c:pt idx="27338" formatCode="General">
                  <c:v>1.1431600000000001E-3</c:v>
                </c:pt>
                <c:pt idx="27339" formatCode="General">
                  <c:v>1.1432E-3</c:v>
                </c:pt>
                <c:pt idx="27340" formatCode="General">
                  <c:v>1.1432599999999999E-3</c:v>
                </c:pt>
                <c:pt idx="27341" formatCode="General">
                  <c:v>1.14331E-3</c:v>
                </c:pt>
                <c:pt idx="27342" formatCode="General">
                  <c:v>1.1433700000000001E-3</c:v>
                </c:pt>
                <c:pt idx="27343" formatCode="General">
                  <c:v>1.1434800000000001E-3</c:v>
                </c:pt>
                <c:pt idx="27344" formatCode="General">
                  <c:v>1.14361E-3</c:v>
                </c:pt>
                <c:pt idx="27345" formatCode="General">
                  <c:v>1.1436899999999999E-3</c:v>
                </c:pt>
                <c:pt idx="27346" formatCode="General">
                  <c:v>1.14375E-3</c:v>
                </c:pt>
                <c:pt idx="27347" formatCode="General">
                  <c:v>1.1438100000000001E-3</c:v>
                </c:pt>
                <c:pt idx="27348" formatCode="General">
                  <c:v>1.14387E-3</c:v>
                </c:pt>
                <c:pt idx="27349" formatCode="General">
                  <c:v>1.1439099999999999E-3</c:v>
                </c:pt>
                <c:pt idx="27350" formatCode="General">
                  <c:v>1.1439600000000001E-3</c:v>
                </c:pt>
                <c:pt idx="27351" formatCode="General">
                  <c:v>1.1440000000000001E-3</c:v>
                </c:pt>
                <c:pt idx="27352" formatCode="General">
                  <c:v>1.14405E-3</c:v>
                </c:pt>
                <c:pt idx="27353" formatCode="General">
                  <c:v>1.1441000000000001E-3</c:v>
                </c:pt>
                <c:pt idx="27354" formatCode="General">
                  <c:v>1.1441400000000001E-3</c:v>
                </c:pt>
                <c:pt idx="27355" formatCode="General">
                  <c:v>1.14419E-3</c:v>
                </c:pt>
                <c:pt idx="27356" formatCode="General">
                  <c:v>1.1442399999999999E-3</c:v>
                </c:pt>
                <c:pt idx="27357" formatCode="General">
                  <c:v>1.1442900000000001E-3</c:v>
                </c:pt>
                <c:pt idx="27358" formatCode="General">
                  <c:v>1.14433E-3</c:v>
                </c:pt>
                <c:pt idx="27359" formatCode="General">
                  <c:v>1.1443899999999999E-3</c:v>
                </c:pt>
                <c:pt idx="27360" formatCode="General">
                  <c:v>1.14445E-3</c:v>
                </c:pt>
                <c:pt idx="27361" formatCode="General">
                  <c:v>1.1445100000000001E-3</c:v>
                </c:pt>
                <c:pt idx="27362" formatCode="General">
                  <c:v>1.1445800000000001E-3</c:v>
                </c:pt>
                <c:pt idx="27363" formatCode="General">
                  <c:v>1.1447E-3</c:v>
                </c:pt>
                <c:pt idx="27364" formatCode="General">
                  <c:v>1.1448299999999999E-3</c:v>
                </c:pt>
                <c:pt idx="27365" formatCode="General">
                  <c:v>1.1448999999999999E-3</c:v>
                </c:pt>
                <c:pt idx="27366" formatCode="General">
                  <c:v>1.14496E-3</c:v>
                </c:pt>
                <c:pt idx="27367" formatCode="General">
                  <c:v>1.1450099999999999E-3</c:v>
                </c:pt>
                <c:pt idx="27368" formatCode="General">
                  <c:v>1.14506E-3</c:v>
                </c:pt>
                <c:pt idx="27369" formatCode="General">
                  <c:v>1.1451E-3</c:v>
                </c:pt>
                <c:pt idx="27370" formatCode="General">
                  <c:v>1.1451499999999999E-3</c:v>
                </c:pt>
                <c:pt idx="27371" formatCode="General">
                  <c:v>1.14518E-3</c:v>
                </c:pt>
                <c:pt idx="27372" formatCode="General">
                  <c:v>1.1452000000000001E-3</c:v>
                </c:pt>
                <c:pt idx="27373" formatCode="General">
                  <c:v>1.1452299999999999E-3</c:v>
                </c:pt>
                <c:pt idx="27374" formatCode="General">
                  <c:v>1.1452599999999999E-3</c:v>
                </c:pt>
                <c:pt idx="27375" formatCode="General">
                  <c:v>1.14529E-3</c:v>
                </c:pt>
                <c:pt idx="27376" formatCode="General">
                  <c:v>1.14532E-3</c:v>
                </c:pt>
                <c:pt idx="27377" formatCode="General">
                  <c:v>1.1453500000000001E-3</c:v>
                </c:pt>
                <c:pt idx="27378" formatCode="General">
                  <c:v>1.1453800000000001E-3</c:v>
                </c:pt>
                <c:pt idx="27379" formatCode="General">
                  <c:v>1.1454099999999999E-3</c:v>
                </c:pt>
                <c:pt idx="27380" formatCode="General">
                  <c:v>1.14544E-3</c:v>
                </c:pt>
                <c:pt idx="27381" formatCode="General">
                  <c:v>1.14547E-3</c:v>
                </c:pt>
                <c:pt idx="27382" formatCode="General">
                  <c:v>1.1455E-3</c:v>
                </c:pt>
                <c:pt idx="27383" formatCode="General">
                  <c:v>1.1455199999999999E-3</c:v>
                </c:pt>
                <c:pt idx="27384" formatCode="General">
                  <c:v>1.14555E-3</c:v>
                </c:pt>
                <c:pt idx="27385" formatCode="General">
                  <c:v>1.14558E-3</c:v>
                </c:pt>
                <c:pt idx="27386" formatCode="General">
                  <c:v>1.14561E-3</c:v>
                </c:pt>
                <c:pt idx="27387" formatCode="General">
                  <c:v>1.1456299999999999E-3</c:v>
                </c:pt>
                <c:pt idx="27388" formatCode="General">
                  <c:v>1.14566E-3</c:v>
                </c:pt>
                <c:pt idx="27389" formatCode="General">
                  <c:v>1.14569E-3</c:v>
                </c:pt>
                <c:pt idx="27390" formatCode="General">
                  <c:v>1.1457100000000001E-3</c:v>
                </c:pt>
                <c:pt idx="27391" formatCode="General">
                  <c:v>1.1457399999999999E-3</c:v>
                </c:pt>
                <c:pt idx="27392" formatCode="General">
                  <c:v>1.1457699999999999E-3</c:v>
                </c:pt>
                <c:pt idx="27393" formatCode="General">
                  <c:v>1.1458E-3</c:v>
                </c:pt>
                <c:pt idx="27394" formatCode="General">
                  <c:v>1.1458200000000001E-3</c:v>
                </c:pt>
                <c:pt idx="27395" formatCode="General">
                  <c:v>1.1458499999999999E-3</c:v>
                </c:pt>
                <c:pt idx="27396" formatCode="General">
                  <c:v>1.1458799999999999E-3</c:v>
                </c:pt>
                <c:pt idx="27397" formatCode="General">
                  <c:v>1.14591E-3</c:v>
                </c:pt>
                <c:pt idx="27398" formatCode="General">
                  <c:v>1.1459300000000001E-3</c:v>
                </c:pt>
                <c:pt idx="27399" formatCode="General">
                  <c:v>1.1459599999999999E-3</c:v>
                </c:pt>
                <c:pt idx="27400" formatCode="General">
                  <c:v>1.1459899999999999E-3</c:v>
                </c:pt>
                <c:pt idx="27401" formatCode="General">
                  <c:v>1.14602E-3</c:v>
                </c:pt>
                <c:pt idx="27402" formatCode="General">
                  <c:v>1.1460400000000001E-3</c:v>
                </c:pt>
                <c:pt idx="27403" formatCode="General">
                  <c:v>1.1460699999999999E-3</c:v>
                </c:pt>
                <c:pt idx="27404" formatCode="General">
                  <c:v>1.1460999999999999E-3</c:v>
                </c:pt>
                <c:pt idx="27405" formatCode="General">
                  <c:v>1.14612E-3</c:v>
                </c:pt>
                <c:pt idx="27406" formatCode="General">
                  <c:v>1.14616E-3</c:v>
                </c:pt>
                <c:pt idx="27407" formatCode="General">
                  <c:v>1.1461900000000001E-3</c:v>
                </c:pt>
                <c:pt idx="27408" formatCode="General">
                  <c:v>1.14623E-3</c:v>
                </c:pt>
                <c:pt idx="27409" formatCode="General">
                  <c:v>1.1462600000000001E-3</c:v>
                </c:pt>
                <c:pt idx="27410" formatCode="General">
                  <c:v>1.1462899999999999E-3</c:v>
                </c:pt>
                <c:pt idx="27411" formatCode="General">
                  <c:v>1.1463300000000001E-3</c:v>
                </c:pt>
                <c:pt idx="27412" formatCode="General">
                  <c:v>1.1463599999999999E-3</c:v>
                </c:pt>
                <c:pt idx="27413" formatCode="General">
                  <c:v>1.14639E-3</c:v>
                </c:pt>
                <c:pt idx="27414" formatCode="General">
                  <c:v>1.1464299999999999E-3</c:v>
                </c:pt>
                <c:pt idx="27415" formatCode="General">
                  <c:v>1.1464800000000001E-3</c:v>
                </c:pt>
                <c:pt idx="27416" formatCode="General">
                  <c:v>1.14653E-3</c:v>
                </c:pt>
                <c:pt idx="27417" formatCode="General">
                  <c:v>1.1465799999999999E-3</c:v>
                </c:pt>
                <c:pt idx="27418" formatCode="General">
                  <c:v>1.14664E-3</c:v>
                </c:pt>
                <c:pt idx="27419" formatCode="General">
                  <c:v>1.1466899999999999E-3</c:v>
                </c:pt>
                <c:pt idx="27420" formatCode="General">
                  <c:v>1.1467599999999999E-3</c:v>
                </c:pt>
                <c:pt idx="27421" formatCode="General">
                  <c:v>1.1468299999999999E-3</c:v>
                </c:pt>
                <c:pt idx="27422" formatCode="General">
                  <c:v>1.1469E-3</c:v>
                </c:pt>
                <c:pt idx="27423" formatCode="General">
                  <c:v>1.14697E-3</c:v>
                </c:pt>
                <c:pt idx="27424" formatCode="General">
                  <c:v>1.14704E-3</c:v>
                </c:pt>
                <c:pt idx="27425" formatCode="General">
                  <c:v>1.1471299999999999E-3</c:v>
                </c:pt>
                <c:pt idx="27426" formatCode="General">
                  <c:v>1.14722E-3</c:v>
                </c:pt>
                <c:pt idx="27427" formatCode="General">
                  <c:v>1.1473200000000001E-3</c:v>
                </c:pt>
                <c:pt idx="27428" formatCode="General">
                  <c:v>1.14741E-3</c:v>
                </c:pt>
                <c:pt idx="27429" formatCode="General">
                  <c:v>1.1475299999999999E-3</c:v>
                </c:pt>
                <c:pt idx="27430" formatCode="General">
                  <c:v>1.14766E-3</c:v>
                </c:pt>
                <c:pt idx="27431" formatCode="General">
                  <c:v>1.1477900000000001E-3</c:v>
                </c:pt>
                <c:pt idx="27432" formatCode="General">
                  <c:v>1.14792E-3</c:v>
                </c:pt>
                <c:pt idx="27433" formatCode="General">
                  <c:v>1.1480399999999999E-3</c:v>
                </c:pt>
                <c:pt idx="27434" formatCode="General">
                  <c:v>1.14817E-3</c:v>
                </c:pt>
                <c:pt idx="27435" formatCode="General">
                  <c:v>1.1483000000000001E-3</c:v>
                </c:pt>
                <c:pt idx="27436" formatCode="General">
                  <c:v>1.14847E-3</c:v>
                </c:pt>
                <c:pt idx="27437" formatCode="General">
                  <c:v>1.14864E-3</c:v>
                </c:pt>
                <c:pt idx="27438" formatCode="General">
                  <c:v>1.1488399999999999E-3</c:v>
                </c:pt>
                <c:pt idx="27439" formatCode="General">
                  <c:v>1.1490199999999999E-3</c:v>
                </c:pt>
                <c:pt idx="27440" formatCode="General">
                  <c:v>1.1492E-3</c:v>
                </c:pt>
                <c:pt idx="27441" formatCode="General">
                  <c:v>1.1494400000000001E-3</c:v>
                </c:pt>
                <c:pt idx="27442" formatCode="General">
                  <c:v>1.1496799999999999E-3</c:v>
                </c:pt>
                <c:pt idx="27443" formatCode="General">
                  <c:v>1.1499100000000001E-3</c:v>
                </c:pt>
                <c:pt idx="27444" formatCode="General">
                  <c:v>1.15015E-3</c:v>
                </c:pt>
                <c:pt idx="27445" formatCode="General">
                  <c:v>1.15039E-3</c:v>
                </c:pt>
                <c:pt idx="27446" formatCode="General">
                  <c:v>1.1506299999999999E-3</c:v>
                </c:pt>
                <c:pt idx="27447" formatCode="General">
                  <c:v>1.15094E-3</c:v>
                </c:pt>
                <c:pt idx="27448" formatCode="General">
                  <c:v>1.15124E-3</c:v>
                </c:pt>
                <c:pt idx="27449" formatCode="General">
                  <c:v>1.15149E-3</c:v>
                </c:pt>
                <c:pt idx="27450" formatCode="General">
                  <c:v>1.1517299999999999E-3</c:v>
                </c:pt>
                <c:pt idx="27451" formatCode="General">
                  <c:v>1.15197E-3</c:v>
                </c:pt>
                <c:pt idx="27452" formatCode="General">
                  <c:v>1.1522100000000001E-3</c:v>
                </c:pt>
                <c:pt idx="27453" formatCode="General">
                  <c:v>1.15245E-3</c:v>
                </c:pt>
                <c:pt idx="27454" formatCode="General">
                  <c:v>1.1527E-3</c:v>
                </c:pt>
                <c:pt idx="27455" formatCode="General">
                  <c:v>1.1529400000000001E-3</c:v>
                </c:pt>
                <c:pt idx="27456" formatCode="General">
                  <c:v>1.15318E-3</c:v>
                </c:pt>
                <c:pt idx="27457" formatCode="General">
                  <c:v>1.1533699999999999E-3</c:v>
                </c:pt>
                <c:pt idx="27458" formatCode="General">
                  <c:v>1.1535600000000001E-3</c:v>
                </c:pt>
                <c:pt idx="27459" formatCode="General">
                  <c:v>1.15375E-3</c:v>
                </c:pt>
                <c:pt idx="27460" formatCode="General">
                  <c:v>1.1539499999999999E-3</c:v>
                </c:pt>
                <c:pt idx="27461" formatCode="General">
                  <c:v>1.1541399999999999E-3</c:v>
                </c:pt>
                <c:pt idx="27462" formatCode="General">
                  <c:v>1.1543300000000001E-3</c:v>
                </c:pt>
                <c:pt idx="27463" formatCode="General">
                  <c:v>1.1544700000000001E-3</c:v>
                </c:pt>
                <c:pt idx="27464" formatCode="General">
                  <c:v>1.1546200000000001E-3</c:v>
                </c:pt>
                <c:pt idx="27465" formatCode="General">
                  <c:v>1.15478E-3</c:v>
                </c:pt>
                <c:pt idx="27466" formatCode="General">
                  <c:v>1.1549100000000001E-3</c:v>
                </c:pt>
                <c:pt idx="27467" formatCode="General">
                  <c:v>1.1550499999999999E-3</c:v>
                </c:pt>
                <c:pt idx="27468" formatCode="General">
                  <c:v>1.15518E-3</c:v>
                </c:pt>
                <c:pt idx="27469" formatCode="General">
                  <c:v>1.15532E-3</c:v>
                </c:pt>
                <c:pt idx="27470" formatCode="General">
                  <c:v>1.1554200000000001E-3</c:v>
                </c:pt>
                <c:pt idx="27471" formatCode="General">
                  <c:v>1.1555199999999999E-3</c:v>
                </c:pt>
                <c:pt idx="27472" formatCode="General">
                  <c:v>1.15562E-3</c:v>
                </c:pt>
                <c:pt idx="27473" formatCode="General">
                  <c:v>1.1557200000000001E-3</c:v>
                </c:pt>
                <c:pt idx="27474" formatCode="General">
                  <c:v>1.1557799999999999E-3</c:v>
                </c:pt>
                <c:pt idx="27475" formatCode="General">
                  <c:v>1.15588E-3</c:v>
                </c:pt>
                <c:pt idx="27476" formatCode="General">
                  <c:v>1.15598E-3</c:v>
                </c:pt>
                <c:pt idx="27477" formatCode="General">
                  <c:v>1.15605E-3</c:v>
                </c:pt>
                <c:pt idx="27478" formatCode="General">
                  <c:v>1.1561200000000001E-3</c:v>
                </c:pt>
                <c:pt idx="27479" formatCode="General">
                  <c:v>1.1561900000000001E-3</c:v>
                </c:pt>
                <c:pt idx="27480" formatCode="General">
                  <c:v>1.1562600000000001E-3</c:v>
                </c:pt>
                <c:pt idx="27481" formatCode="General">
                  <c:v>1.1563299999999999E-3</c:v>
                </c:pt>
                <c:pt idx="27482" formatCode="General">
                  <c:v>1.1564100000000001E-3</c:v>
                </c:pt>
                <c:pt idx="27483" formatCode="General">
                  <c:v>1.1564500000000001E-3</c:v>
                </c:pt>
                <c:pt idx="27484" formatCode="General">
                  <c:v>1.1565E-3</c:v>
                </c:pt>
                <c:pt idx="27485" formatCode="General">
                  <c:v>1.1565499999999999E-3</c:v>
                </c:pt>
                <c:pt idx="27486" formatCode="General">
                  <c:v>1.1566E-3</c:v>
                </c:pt>
                <c:pt idx="27487" formatCode="General">
                  <c:v>1.15665E-3</c:v>
                </c:pt>
                <c:pt idx="27488" formatCode="General">
                  <c:v>1.15668E-3</c:v>
                </c:pt>
                <c:pt idx="27489" formatCode="General">
                  <c:v>1.15672E-3</c:v>
                </c:pt>
                <c:pt idx="27490" formatCode="General">
                  <c:v>1.15675E-3</c:v>
                </c:pt>
                <c:pt idx="27491" formatCode="General">
                  <c:v>1.15678E-3</c:v>
                </c:pt>
                <c:pt idx="27492" formatCode="General">
                  <c:v>1.15682E-3</c:v>
                </c:pt>
                <c:pt idx="27493" formatCode="General">
                  <c:v>1.1568500000000001E-3</c:v>
                </c:pt>
                <c:pt idx="27494" formatCode="General">
                  <c:v>1.1568800000000001E-3</c:v>
                </c:pt>
                <c:pt idx="27495" formatCode="General">
                  <c:v>1.1569200000000001E-3</c:v>
                </c:pt>
                <c:pt idx="27496" formatCode="General">
                  <c:v>1.1569499999999999E-3</c:v>
                </c:pt>
                <c:pt idx="27497" formatCode="General">
                  <c:v>1.1569900000000001E-3</c:v>
                </c:pt>
                <c:pt idx="27498" formatCode="General">
                  <c:v>1.15701E-3</c:v>
                </c:pt>
                <c:pt idx="27499" formatCode="General">
                  <c:v>1.15704E-3</c:v>
                </c:pt>
                <c:pt idx="27500" formatCode="General">
                  <c:v>1.1570599999999999E-3</c:v>
                </c:pt>
                <c:pt idx="27501" formatCode="General">
                  <c:v>1.1570899999999999E-3</c:v>
                </c:pt>
                <c:pt idx="27502" formatCode="General">
                  <c:v>1.15711E-3</c:v>
                </c:pt>
                <c:pt idx="27503" formatCode="General">
                  <c:v>1.1571299999999999E-3</c:v>
                </c:pt>
                <c:pt idx="27504" formatCode="General">
                  <c:v>1.15716E-3</c:v>
                </c:pt>
                <c:pt idx="27505" formatCode="General">
                  <c:v>1.1571800000000001E-3</c:v>
                </c:pt>
                <c:pt idx="27506" formatCode="General">
                  <c:v>1.1572100000000001E-3</c:v>
                </c:pt>
                <c:pt idx="27507" formatCode="General">
                  <c:v>1.15723E-3</c:v>
                </c:pt>
                <c:pt idx="27508" formatCode="General">
                  <c:v>1.1572500000000001E-3</c:v>
                </c:pt>
                <c:pt idx="27509" formatCode="General">
                  <c:v>1.1572799999999999E-3</c:v>
                </c:pt>
                <c:pt idx="27510" formatCode="General">
                  <c:v>1.1573E-3</c:v>
                </c:pt>
                <c:pt idx="27511" formatCode="General">
                  <c:v>1.15733E-3</c:v>
                </c:pt>
                <c:pt idx="27512" formatCode="General">
                  <c:v>1.1573499999999999E-3</c:v>
                </c:pt>
                <c:pt idx="27513" formatCode="General">
                  <c:v>1.15737E-3</c:v>
                </c:pt>
                <c:pt idx="27514" formatCode="General">
                  <c:v>1.1574000000000001E-3</c:v>
                </c:pt>
                <c:pt idx="27515" formatCode="General">
                  <c:v>1.1574199999999999E-3</c:v>
                </c:pt>
                <c:pt idx="27516" formatCode="General">
                  <c:v>1.15744E-3</c:v>
                </c:pt>
                <c:pt idx="27517" formatCode="General">
                  <c:v>1.1574700000000001E-3</c:v>
                </c:pt>
                <c:pt idx="27518" formatCode="General">
                  <c:v>1.1574999999999999E-3</c:v>
                </c:pt>
                <c:pt idx="27519" formatCode="General">
                  <c:v>1.1575299999999999E-3</c:v>
                </c:pt>
                <c:pt idx="27520" formatCode="General">
                  <c:v>1.15755E-3</c:v>
                </c:pt>
                <c:pt idx="27521" formatCode="General">
                  <c:v>1.1575800000000001E-3</c:v>
                </c:pt>
                <c:pt idx="27522" formatCode="General">
                  <c:v>1.1576100000000001E-3</c:v>
                </c:pt>
                <c:pt idx="27523" formatCode="General">
                  <c:v>1.1576399999999999E-3</c:v>
                </c:pt>
                <c:pt idx="27524" formatCode="General">
                  <c:v>1.15767E-3</c:v>
                </c:pt>
                <c:pt idx="27525" formatCode="General">
                  <c:v>1.1577E-3</c:v>
                </c:pt>
                <c:pt idx="27526" formatCode="General">
                  <c:v>1.15773E-3</c:v>
                </c:pt>
                <c:pt idx="27527" formatCode="General">
                  <c:v>1.1577600000000001E-3</c:v>
                </c:pt>
                <c:pt idx="27528" formatCode="General">
                  <c:v>1.1577899999999999E-3</c:v>
                </c:pt>
                <c:pt idx="27529" formatCode="General">
                  <c:v>1.1578199999999999E-3</c:v>
                </c:pt>
                <c:pt idx="27530" formatCode="General">
                  <c:v>1.1578599999999999E-3</c:v>
                </c:pt>
                <c:pt idx="27531" formatCode="General">
                  <c:v>1.15789E-3</c:v>
                </c:pt>
                <c:pt idx="27532" formatCode="General">
                  <c:v>1.15792E-3</c:v>
                </c:pt>
                <c:pt idx="27533" formatCode="General">
                  <c:v>1.15795E-3</c:v>
                </c:pt>
                <c:pt idx="27534" formatCode="General">
                  <c:v>1.1579800000000001E-3</c:v>
                </c:pt>
                <c:pt idx="27535" formatCode="General">
                  <c:v>1.15803E-3</c:v>
                </c:pt>
                <c:pt idx="27536" formatCode="General">
                  <c:v>1.1580799999999999E-3</c:v>
                </c:pt>
                <c:pt idx="27537" formatCode="General">
                  <c:v>1.1581300000000001E-3</c:v>
                </c:pt>
                <c:pt idx="27538" formatCode="General">
                  <c:v>1.15817E-3</c:v>
                </c:pt>
                <c:pt idx="27539" formatCode="General">
                  <c:v>1.1582400000000001E-3</c:v>
                </c:pt>
                <c:pt idx="27540" formatCode="General">
                  <c:v>1.1583299999999999E-3</c:v>
                </c:pt>
                <c:pt idx="27541" formatCode="General">
                  <c:v>1.1584900000000001E-3</c:v>
                </c:pt>
                <c:pt idx="27542" formatCode="General">
                  <c:v>1.15858E-3</c:v>
                </c:pt>
                <c:pt idx="27543" formatCode="General">
                  <c:v>1.1586400000000001E-3</c:v>
                </c:pt>
                <c:pt idx="27544" formatCode="General">
                  <c:v>1.15869E-3</c:v>
                </c:pt>
                <c:pt idx="27545" formatCode="General">
                  <c:v>1.1587399999999999E-3</c:v>
                </c:pt>
                <c:pt idx="27546" formatCode="General">
                  <c:v>1.1588E-3</c:v>
                </c:pt>
                <c:pt idx="27547" formatCode="General">
                  <c:v>1.15884E-3</c:v>
                </c:pt>
                <c:pt idx="27548" formatCode="General">
                  <c:v>1.1588900000000001E-3</c:v>
                </c:pt>
                <c:pt idx="27549" formatCode="General">
                  <c:v>1.15894E-3</c:v>
                </c:pt>
                <c:pt idx="27550" formatCode="General">
                  <c:v>1.1589899999999999E-3</c:v>
                </c:pt>
                <c:pt idx="27551" formatCode="General">
                  <c:v>1.1590000000000001E-3</c:v>
                </c:pt>
                <c:pt idx="27552" formatCode="General">
                  <c:v>1.1590400000000001E-3</c:v>
                </c:pt>
                <c:pt idx="27553" formatCode="General">
                  <c:v>1.15908E-3</c:v>
                </c:pt>
                <c:pt idx="27554" formatCode="General">
                  <c:v>1.15913E-3</c:v>
                </c:pt>
                <c:pt idx="27555" formatCode="General">
                  <c:v>1.1591800000000001E-3</c:v>
                </c:pt>
                <c:pt idx="27556" formatCode="General">
                  <c:v>1.15923E-3</c:v>
                </c:pt>
                <c:pt idx="27557" formatCode="General">
                  <c:v>1.1592900000000001E-3</c:v>
                </c:pt>
                <c:pt idx="27558" formatCode="General">
                  <c:v>1.15934E-3</c:v>
                </c:pt>
                <c:pt idx="27559" formatCode="General">
                  <c:v>1.15941E-3</c:v>
                </c:pt>
                <c:pt idx="27560" formatCode="General">
                  <c:v>1.15949E-3</c:v>
                </c:pt>
                <c:pt idx="27561" formatCode="General">
                  <c:v>1.1596E-3</c:v>
                </c:pt>
                <c:pt idx="27562" formatCode="General">
                  <c:v>1.1597300000000001E-3</c:v>
                </c:pt>
                <c:pt idx="27563" formatCode="General">
                  <c:v>1.1597999999999999E-3</c:v>
                </c:pt>
                <c:pt idx="27564" formatCode="General">
                  <c:v>1.15985E-3</c:v>
                </c:pt>
                <c:pt idx="27565" formatCode="General">
                  <c:v>1.1599E-3</c:v>
                </c:pt>
                <c:pt idx="27566" formatCode="General">
                  <c:v>1.1599399999999999E-3</c:v>
                </c:pt>
                <c:pt idx="27567" formatCode="General">
                  <c:v>1.1599900000000001E-3</c:v>
                </c:pt>
                <c:pt idx="27568" formatCode="General">
                  <c:v>1.16003E-3</c:v>
                </c:pt>
                <c:pt idx="27569" formatCode="General">
                  <c:v>1.16007E-3</c:v>
                </c:pt>
                <c:pt idx="27570" formatCode="General">
                  <c:v>1.16011E-3</c:v>
                </c:pt>
                <c:pt idx="27571" formatCode="General">
                  <c:v>1.16015E-3</c:v>
                </c:pt>
                <c:pt idx="27572" formatCode="General">
                  <c:v>1.16018E-3</c:v>
                </c:pt>
                <c:pt idx="27573" formatCode="General">
                  <c:v>1.1602100000000001E-3</c:v>
                </c:pt>
                <c:pt idx="27574" formatCode="General">
                  <c:v>1.1602299999999999E-3</c:v>
                </c:pt>
                <c:pt idx="27575" formatCode="General">
                  <c:v>1.16026E-3</c:v>
                </c:pt>
                <c:pt idx="27576" formatCode="General">
                  <c:v>1.16029E-3</c:v>
                </c:pt>
                <c:pt idx="27577" formatCode="General">
                  <c:v>1.1603200000000001E-3</c:v>
                </c:pt>
                <c:pt idx="27578" formatCode="General">
                  <c:v>1.1603500000000001E-3</c:v>
                </c:pt>
                <c:pt idx="27579" formatCode="General">
                  <c:v>1.1603799999999999E-3</c:v>
                </c:pt>
                <c:pt idx="27580" formatCode="General">
                  <c:v>1.16041E-3</c:v>
                </c:pt>
                <c:pt idx="27581" formatCode="General">
                  <c:v>1.1604300000000001E-3</c:v>
                </c:pt>
                <c:pt idx="27582" formatCode="General">
                  <c:v>1.1604499999999999E-3</c:v>
                </c:pt>
                <c:pt idx="27583" formatCode="General">
                  <c:v>1.16048E-3</c:v>
                </c:pt>
                <c:pt idx="27584" formatCode="General">
                  <c:v>1.1605000000000001E-3</c:v>
                </c:pt>
                <c:pt idx="27585" formatCode="General">
                  <c:v>1.16052E-3</c:v>
                </c:pt>
                <c:pt idx="27586" formatCode="General">
                  <c:v>1.16055E-3</c:v>
                </c:pt>
                <c:pt idx="27587" formatCode="General">
                  <c:v>1.1605700000000001E-3</c:v>
                </c:pt>
                <c:pt idx="27588" formatCode="General">
                  <c:v>1.1605999999999999E-3</c:v>
                </c:pt>
                <c:pt idx="27589" formatCode="General">
                  <c:v>1.16062E-3</c:v>
                </c:pt>
                <c:pt idx="27590" formatCode="General">
                  <c:v>1.1606399999999999E-3</c:v>
                </c:pt>
                <c:pt idx="27591" formatCode="General">
                  <c:v>1.1606699999999999E-3</c:v>
                </c:pt>
                <c:pt idx="27592" formatCode="General">
                  <c:v>1.16069E-3</c:v>
                </c:pt>
                <c:pt idx="27593" formatCode="General">
                  <c:v>1.1607200000000001E-3</c:v>
                </c:pt>
                <c:pt idx="27594" formatCode="General">
                  <c:v>1.1607399999999999E-3</c:v>
                </c:pt>
                <c:pt idx="27595" formatCode="General">
                  <c:v>1.16076E-3</c:v>
                </c:pt>
                <c:pt idx="27596" formatCode="General">
                  <c:v>1.1607900000000001E-3</c:v>
                </c:pt>
                <c:pt idx="27597" formatCode="General">
                  <c:v>1.16081E-3</c:v>
                </c:pt>
                <c:pt idx="27598" formatCode="General">
                  <c:v>1.16084E-3</c:v>
                </c:pt>
                <c:pt idx="27599" formatCode="General">
                  <c:v>1.16087E-3</c:v>
                </c:pt>
                <c:pt idx="27600" formatCode="General">
                  <c:v>1.1609000000000001E-3</c:v>
                </c:pt>
                <c:pt idx="27601" formatCode="General">
                  <c:v>1.1609299999999999E-3</c:v>
                </c:pt>
                <c:pt idx="27602" formatCode="General">
                  <c:v>1.1609599999999999E-3</c:v>
                </c:pt>
                <c:pt idx="27603" formatCode="General">
                  <c:v>1.16099E-3</c:v>
                </c:pt>
                <c:pt idx="27604" formatCode="General">
                  <c:v>1.16102E-3</c:v>
                </c:pt>
                <c:pt idx="27605" formatCode="General">
                  <c:v>1.1610500000000001E-3</c:v>
                </c:pt>
                <c:pt idx="27606" formatCode="General">
                  <c:v>1.1610800000000001E-3</c:v>
                </c:pt>
                <c:pt idx="27607" formatCode="General">
                  <c:v>1.1611099999999999E-3</c:v>
                </c:pt>
                <c:pt idx="27608" formatCode="General">
                  <c:v>1.1611499999999999E-3</c:v>
                </c:pt>
                <c:pt idx="27609" formatCode="General">
                  <c:v>1.1611900000000001E-3</c:v>
                </c:pt>
                <c:pt idx="27610" formatCode="General">
                  <c:v>1.1612300000000001E-3</c:v>
                </c:pt>
                <c:pt idx="27611" formatCode="General">
                  <c:v>1.1612700000000001E-3</c:v>
                </c:pt>
                <c:pt idx="27612" formatCode="General">
                  <c:v>1.16131E-3</c:v>
                </c:pt>
                <c:pt idx="27613" formatCode="General">
                  <c:v>1.16135E-3</c:v>
                </c:pt>
                <c:pt idx="27614" formatCode="General">
                  <c:v>1.16139E-3</c:v>
                </c:pt>
                <c:pt idx="27615" formatCode="General">
                  <c:v>1.16143E-3</c:v>
                </c:pt>
                <c:pt idx="27616" formatCode="General">
                  <c:v>1.1614800000000001E-3</c:v>
                </c:pt>
                <c:pt idx="27617" formatCode="General">
                  <c:v>1.1615200000000001E-3</c:v>
                </c:pt>
                <c:pt idx="27618" formatCode="General">
                  <c:v>1.16157E-3</c:v>
                </c:pt>
                <c:pt idx="27619" formatCode="General">
                  <c:v>1.16161E-3</c:v>
                </c:pt>
                <c:pt idx="27620" formatCode="General">
                  <c:v>1.1616599999999999E-3</c:v>
                </c:pt>
                <c:pt idx="27621" formatCode="General">
                  <c:v>1.1616700000000001E-3</c:v>
                </c:pt>
                <c:pt idx="27622" formatCode="General">
                  <c:v>1.16172E-3</c:v>
                </c:pt>
                <c:pt idx="27623" formatCode="General">
                  <c:v>1.1617699999999999E-3</c:v>
                </c:pt>
                <c:pt idx="27624" formatCode="General">
                  <c:v>1.1618100000000001E-3</c:v>
                </c:pt>
                <c:pt idx="27625" formatCode="General">
                  <c:v>1.1618500000000001E-3</c:v>
                </c:pt>
                <c:pt idx="27626" formatCode="General">
                  <c:v>1.1619E-3</c:v>
                </c:pt>
                <c:pt idx="27627" formatCode="General">
                  <c:v>1.16193E-3</c:v>
                </c:pt>
                <c:pt idx="27628" formatCode="General">
                  <c:v>1.16197E-3</c:v>
                </c:pt>
                <c:pt idx="27629" formatCode="General">
                  <c:v>1.1620000000000001E-3</c:v>
                </c:pt>
                <c:pt idx="27630" formatCode="General">
                  <c:v>1.1620300000000001E-3</c:v>
                </c:pt>
                <c:pt idx="27631" formatCode="General">
                  <c:v>1.16205E-3</c:v>
                </c:pt>
                <c:pt idx="27632" formatCode="General">
                  <c:v>1.16208E-3</c:v>
                </c:pt>
                <c:pt idx="27633" formatCode="General">
                  <c:v>1.1621100000000001E-3</c:v>
                </c:pt>
                <c:pt idx="27634" formatCode="General">
                  <c:v>1.1621400000000001E-3</c:v>
                </c:pt>
                <c:pt idx="27635" formatCode="General">
                  <c:v>1.1621699999999999E-3</c:v>
                </c:pt>
                <c:pt idx="27636" formatCode="General">
                  <c:v>1.1622E-3</c:v>
                </c:pt>
                <c:pt idx="27637" formatCode="General">
                  <c:v>1.16222E-3</c:v>
                </c:pt>
                <c:pt idx="27638" formatCode="General">
                  <c:v>1.1622500000000001E-3</c:v>
                </c:pt>
                <c:pt idx="27639" formatCode="General">
                  <c:v>1.1622799999999999E-3</c:v>
                </c:pt>
                <c:pt idx="27640" formatCode="General">
                  <c:v>1.1623099999999999E-3</c:v>
                </c:pt>
                <c:pt idx="27641" formatCode="General">
                  <c:v>1.16234E-3</c:v>
                </c:pt>
                <c:pt idx="27642" formatCode="General">
                  <c:v>1.16237E-3</c:v>
                </c:pt>
                <c:pt idx="27643" formatCode="General">
                  <c:v>1.1624000000000001E-3</c:v>
                </c:pt>
                <c:pt idx="27644" formatCode="General">
                  <c:v>1.1624199999999999E-3</c:v>
                </c:pt>
                <c:pt idx="27645" formatCode="General">
                  <c:v>1.16245E-3</c:v>
                </c:pt>
                <c:pt idx="27646" formatCode="General">
                  <c:v>1.16248E-3</c:v>
                </c:pt>
                <c:pt idx="27647" formatCode="General">
                  <c:v>1.1625100000000001E-3</c:v>
                </c:pt>
                <c:pt idx="27648" formatCode="General">
                  <c:v>1.1625400000000001E-3</c:v>
                </c:pt>
                <c:pt idx="27649" formatCode="General">
                  <c:v>1.16256E-3</c:v>
                </c:pt>
                <c:pt idx="27650" formatCode="General">
                  <c:v>1.16259E-3</c:v>
                </c:pt>
                <c:pt idx="27651" formatCode="General">
                  <c:v>1.1626200000000001E-3</c:v>
                </c:pt>
                <c:pt idx="27652" formatCode="General">
                  <c:v>1.16266E-3</c:v>
                </c:pt>
                <c:pt idx="27653" formatCode="General">
                  <c:v>1.1626900000000001E-3</c:v>
                </c:pt>
                <c:pt idx="27654" formatCode="General">
                  <c:v>1.1627300000000001E-3</c:v>
                </c:pt>
                <c:pt idx="27655" formatCode="General">
                  <c:v>1.1627600000000001E-3</c:v>
                </c:pt>
                <c:pt idx="27656" formatCode="General">
                  <c:v>1.1628000000000001E-3</c:v>
                </c:pt>
                <c:pt idx="27657" formatCode="General">
                  <c:v>1.1628299999999999E-3</c:v>
                </c:pt>
                <c:pt idx="27658" formatCode="General">
                  <c:v>1.1628700000000001E-3</c:v>
                </c:pt>
                <c:pt idx="27659" formatCode="General">
                  <c:v>1.1629100000000001E-3</c:v>
                </c:pt>
                <c:pt idx="27660" formatCode="General">
                  <c:v>1.1629500000000001E-3</c:v>
                </c:pt>
                <c:pt idx="27661" formatCode="General">
                  <c:v>1.163E-3</c:v>
                </c:pt>
                <c:pt idx="27662" formatCode="General">
                  <c:v>1.16304E-3</c:v>
                </c:pt>
                <c:pt idx="27663" formatCode="General">
                  <c:v>1.1631E-3</c:v>
                </c:pt>
                <c:pt idx="27664" formatCode="General">
                  <c:v>1.16317E-3</c:v>
                </c:pt>
                <c:pt idx="27665" formatCode="General">
                  <c:v>1.1632999999999999E-3</c:v>
                </c:pt>
                <c:pt idx="27666" formatCode="General">
                  <c:v>1.1634E-3</c:v>
                </c:pt>
                <c:pt idx="27667" formatCode="General">
                  <c:v>1.1634799999999999E-3</c:v>
                </c:pt>
                <c:pt idx="27668" formatCode="General">
                  <c:v>1.16355E-3</c:v>
                </c:pt>
                <c:pt idx="27669" formatCode="General">
                  <c:v>1.1636000000000001E-3</c:v>
                </c:pt>
                <c:pt idx="27670" formatCode="General">
                  <c:v>1.16366E-3</c:v>
                </c:pt>
                <c:pt idx="27671" formatCode="General">
                  <c:v>1.1637100000000001E-3</c:v>
                </c:pt>
                <c:pt idx="27672" formatCode="General">
                  <c:v>1.16377E-3</c:v>
                </c:pt>
                <c:pt idx="27673" formatCode="General">
                  <c:v>1.1638200000000001E-3</c:v>
                </c:pt>
                <c:pt idx="27674" formatCode="General">
                  <c:v>1.1638799999999999E-3</c:v>
                </c:pt>
                <c:pt idx="27675" formatCode="General">
                  <c:v>1.16391E-3</c:v>
                </c:pt>
                <c:pt idx="27676" formatCode="General">
                  <c:v>1.1639599999999999E-3</c:v>
                </c:pt>
                <c:pt idx="27677" formatCode="General">
                  <c:v>1.16401E-3</c:v>
                </c:pt>
                <c:pt idx="27678" formatCode="General">
                  <c:v>1.16406E-3</c:v>
                </c:pt>
                <c:pt idx="27679" formatCode="General">
                  <c:v>1.1640999999999999E-3</c:v>
                </c:pt>
                <c:pt idx="27680" formatCode="General">
                  <c:v>1.16416E-3</c:v>
                </c:pt>
                <c:pt idx="27681" formatCode="General">
                  <c:v>1.1642099999999999E-3</c:v>
                </c:pt>
                <c:pt idx="27682" formatCode="General">
                  <c:v>1.16427E-3</c:v>
                </c:pt>
                <c:pt idx="27683" formatCode="General">
                  <c:v>1.16434E-3</c:v>
                </c:pt>
                <c:pt idx="27684" formatCode="General">
                  <c:v>1.16453E-3</c:v>
                </c:pt>
                <c:pt idx="27685" formatCode="General">
                  <c:v>1.1645900000000001E-3</c:v>
                </c:pt>
                <c:pt idx="27686" formatCode="General">
                  <c:v>1.16464E-3</c:v>
                </c:pt>
                <c:pt idx="27687" formatCode="General">
                  <c:v>1.1647000000000001E-3</c:v>
                </c:pt>
                <c:pt idx="27688" formatCode="General">
                  <c:v>1.16474E-3</c:v>
                </c:pt>
                <c:pt idx="27689" formatCode="General">
                  <c:v>1.16478E-3</c:v>
                </c:pt>
                <c:pt idx="27690" formatCode="General">
                  <c:v>1.1648100000000001E-3</c:v>
                </c:pt>
                <c:pt idx="27691" formatCode="General">
                  <c:v>1.16485E-3</c:v>
                </c:pt>
                <c:pt idx="27692" formatCode="General">
                  <c:v>1.1648800000000001E-3</c:v>
                </c:pt>
                <c:pt idx="27693" formatCode="General">
                  <c:v>1.1649099999999999E-3</c:v>
                </c:pt>
                <c:pt idx="27694" formatCode="General">
                  <c:v>1.1649399999999999E-3</c:v>
                </c:pt>
                <c:pt idx="27695" formatCode="General">
                  <c:v>1.1649500000000001E-3</c:v>
                </c:pt>
                <c:pt idx="27696" formatCode="General">
                  <c:v>1.1649900000000001E-3</c:v>
                </c:pt>
                <c:pt idx="27697" formatCode="General">
                  <c:v>1.1650199999999999E-3</c:v>
                </c:pt>
                <c:pt idx="27698" formatCode="General">
                  <c:v>1.1650600000000001E-3</c:v>
                </c:pt>
                <c:pt idx="27699" formatCode="General">
                  <c:v>1.1650899999999999E-3</c:v>
                </c:pt>
                <c:pt idx="27700" formatCode="General">
                  <c:v>1.16512E-3</c:v>
                </c:pt>
                <c:pt idx="27701" formatCode="General">
                  <c:v>1.16515E-3</c:v>
                </c:pt>
                <c:pt idx="27702" formatCode="General">
                  <c:v>1.16519E-3</c:v>
                </c:pt>
                <c:pt idx="27703" formatCode="General">
                  <c:v>1.16522E-3</c:v>
                </c:pt>
                <c:pt idx="27704" formatCode="General">
                  <c:v>1.16526E-3</c:v>
                </c:pt>
                <c:pt idx="27705" formatCode="General">
                  <c:v>1.1653099999999999E-3</c:v>
                </c:pt>
                <c:pt idx="27706" formatCode="General">
                  <c:v>1.1653600000000001E-3</c:v>
                </c:pt>
                <c:pt idx="27707" formatCode="General">
                  <c:v>1.1654E-3</c:v>
                </c:pt>
                <c:pt idx="27708" formatCode="General">
                  <c:v>1.1654899999999999E-3</c:v>
                </c:pt>
                <c:pt idx="27709" formatCode="General">
                  <c:v>1.1656399999999999E-3</c:v>
                </c:pt>
                <c:pt idx="27710" formatCode="General">
                  <c:v>1.1657099999999999E-3</c:v>
                </c:pt>
                <c:pt idx="27711" formatCode="General">
                  <c:v>1.16577E-3</c:v>
                </c:pt>
                <c:pt idx="27712" formatCode="General">
                  <c:v>1.16584E-3</c:v>
                </c:pt>
                <c:pt idx="27713" formatCode="General">
                  <c:v>1.1658899999999999E-3</c:v>
                </c:pt>
                <c:pt idx="27714" formatCode="General">
                  <c:v>1.16596E-3</c:v>
                </c:pt>
                <c:pt idx="27715" formatCode="General">
                  <c:v>1.1659999999999999E-3</c:v>
                </c:pt>
                <c:pt idx="27716" formatCode="General">
                  <c:v>1.16606E-3</c:v>
                </c:pt>
                <c:pt idx="27717" formatCode="General">
                  <c:v>1.1661E-3</c:v>
                </c:pt>
                <c:pt idx="27718" formatCode="General">
                  <c:v>1.16614E-3</c:v>
                </c:pt>
                <c:pt idx="27719" formatCode="General">
                  <c:v>1.1661900000000001E-3</c:v>
                </c:pt>
                <c:pt idx="27720" formatCode="General">
                  <c:v>1.16624E-3</c:v>
                </c:pt>
                <c:pt idx="27721" formatCode="General">
                  <c:v>1.1663000000000001E-3</c:v>
                </c:pt>
                <c:pt idx="27722" formatCode="General">
                  <c:v>1.16635E-3</c:v>
                </c:pt>
                <c:pt idx="27723" formatCode="General">
                  <c:v>1.1663999999999999E-3</c:v>
                </c:pt>
                <c:pt idx="27724" formatCode="General">
                  <c:v>1.16646E-3</c:v>
                </c:pt>
                <c:pt idx="27725" formatCode="General">
                  <c:v>1.1665200000000001E-3</c:v>
                </c:pt>
                <c:pt idx="27726" formatCode="General">
                  <c:v>1.1666000000000001E-3</c:v>
                </c:pt>
                <c:pt idx="27727" formatCode="General">
                  <c:v>1.1668099999999999E-3</c:v>
                </c:pt>
                <c:pt idx="27728" formatCode="General">
                  <c:v>1.1668799999999999E-3</c:v>
                </c:pt>
                <c:pt idx="27729" formatCode="General">
                  <c:v>1.16694E-3</c:v>
                </c:pt>
                <c:pt idx="27730" formatCode="General">
                  <c:v>1.1670000000000001E-3</c:v>
                </c:pt>
                <c:pt idx="27731" formatCode="General">
                  <c:v>1.16704E-3</c:v>
                </c:pt>
                <c:pt idx="27732" formatCode="General">
                  <c:v>1.16708E-3</c:v>
                </c:pt>
                <c:pt idx="27733" formatCode="General">
                  <c:v>1.16712E-3</c:v>
                </c:pt>
                <c:pt idx="27734" formatCode="General">
                  <c:v>1.16716E-3</c:v>
                </c:pt>
                <c:pt idx="27735" formatCode="General">
                  <c:v>1.16719E-3</c:v>
                </c:pt>
                <c:pt idx="27736" formatCode="General">
                  <c:v>1.16723E-3</c:v>
                </c:pt>
                <c:pt idx="27737" formatCode="General">
                  <c:v>1.16727E-3</c:v>
                </c:pt>
                <c:pt idx="27738" formatCode="General">
                  <c:v>1.1672900000000001E-3</c:v>
                </c:pt>
                <c:pt idx="27739" formatCode="General">
                  <c:v>1.1673199999999999E-3</c:v>
                </c:pt>
                <c:pt idx="27740" formatCode="General">
                  <c:v>1.1673499999999999E-3</c:v>
                </c:pt>
                <c:pt idx="27741" formatCode="General">
                  <c:v>1.16738E-3</c:v>
                </c:pt>
                <c:pt idx="27742" formatCode="General">
                  <c:v>1.1674000000000001E-3</c:v>
                </c:pt>
                <c:pt idx="27743" formatCode="General">
                  <c:v>1.16742E-3</c:v>
                </c:pt>
                <c:pt idx="27744" formatCode="General">
                  <c:v>1.16745E-3</c:v>
                </c:pt>
                <c:pt idx="27745" formatCode="General">
                  <c:v>1.16748E-3</c:v>
                </c:pt>
                <c:pt idx="27746" formatCode="General">
                  <c:v>1.1674999999999999E-3</c:v>
                </c:pt>
                <c:pt idx="27747" formatCode="General">
                  <c:v>1.16753E-3</c:v>
                </c:pt>
                <c:pt idx="27748" formatCode="General">
                  <c:v>1.16756E-3</c:v>
                </c:pt>
                <c:pt idx="27749" formatCode="General">
                  <c:v>1.1675800000000001E-3</c:v>
                </c:pt>
                <c:pt idx="27750" formatCode="General">
                  <c:v>1.1676099999999999E-3</c:v>
                </c:pt>
                <c:pt idx="27751" formatCode="General">
                  <c:v>1.16763E-3</c:v>
                </c:pt>
                <c:pt idx="27752" formatCode="General">
                  <c:v>1.1676600000000001E-3</c:v>
                </c:pt>
                <c:pt idx="27753" formatCode="General">
                  <c:v>1.1676900000000001E-3</c:v>
                </c:pt>
                <c:pt idx="27754" formatCode="General">
                  <c:v>1.16771E-3</c:v>
                </c:pt>
                <c:pt idx="27755" formatCode="General">
                  <c:v>1.16774E-3</c:v>
                </c:pt>
                <c:pt idx="27756" formatCode="General">
                  <c:v>1.16777E-3</c:v>
                </c:pt>
                <c:pt idx="27757" formatCode="General">
                  <c:v>1.1677899999999999E-3</c:v>
                </c:pt>
                <c:pt idx="27758" formatCode="General">
                  <c:v>1.16782E-3</c:v>
                </c:pt>
                <c:pt idx="27759" formatCode="General">
                  <c:v>1.1678400000000001E-3</c:v>
                </c:pt>
                <c:pt idx="27760" formatCode="General">
                  <c:v>1.1678599999999999E-3</c:v>
                </c:pt>
                <c:pt idx="27761" formatCode="General">
                  <c:v>1.16789E-3</c:v>
                </c:pt>
                <c:pt idx="27762" formatCode="General">
                  <c:v>1.1679100000000001E-3</c:v>
                </c:pt>
                <c:pt idx="27763" formatCode="General">
                  <c:v>1.1679399999999999E-3</c:v>
                </c:pt>
                <c:pt idx="27764" formatCode="General">
                  <c:v>1.16796E-3</c:v>
                </c:pt>
                <c:pt idx="27765" formatCode="General">
                  <c:v>1.16799E-3</c:v>
                </c:pt>
                <c:pt idx="27766" formatCode="General">
                  <c:v>1.1680099999999999E-3</c:v>
                </c:pt>
                <c:pt idx="27767" formatCode="General">
                  <c:v>1.16804E-3</c:v>
                </c:pt>
                <c:pt idx="27768" formatCode="General">
                  <c:v>1.1680600000000001E-3</c:v>
                </c:pt>
                <c:pt idx="27769" formatCode="General">
                  <c:v>1.1680799999999999E-3</c:v>
                </c:pt>
                <c:pt idx="27770" formatCode="General">
                  <c:v>1.16811E-3</c:v>
                </c:pt>
                <c:pt idx="27771" formatCode="General">
                  <c:v>1.16814E-3</c:v>
                </c:pt>
                <c:pt idx="27772" formatCode="General">
                  <c:v>1.1681700000000001E-3</c:v>
                </c:pt>
                <c:pt idx="27773" formatCode="General">
                  <c:v>1.16821E-3</c:v>
                </c:pt>
                <c:pt idx="27774" formatCode="General">
                  <c:v>1.1682400000000001E-3</c:v>
                </c:pt>
                <c:pt idx="27775" formatCode="General">
                  <c:v>1.1682699999999999E-3</c:v>
                </c:pt>
                <c:pt idx="27776" formatCode="General">
                  <c:v>1.1683100000000001E-3</c:v>
                </c:pt>
                <c:pt idx="27777" formatCode="General">
                  <c:v>1.1683399999999999E-3</c:v>
                </c:pt>
                <c:pt idx="27778" formatCode="General">
                  <c:v>1.1683900000000001E-3</c:v>
                </c:pt>
                <c:pt idx="27779" formatCode="General">
                  <c:v>1.16843E-3</c:v>
                </c:pt>
                <c:pt idx="27780" formatCode="General">
                  <c:v>1.16848E-3</c:v>
                </c:pt>
                <c:pt idx="27781" formatCode="General">
                  <c:v>1.1685300000000001E-3</c:v>
                </c:pt>
                <c:pt idx="27782" formatCode="General">
                  <c:v>1.1685700000000001E-3</c:v>
                </c:pt>
                <c:pt idx="27783" formatCode="General">
                  <c:v>1.1686400000000001E-3</c:v>
                </c:pt>
                <c:pt idx="27784" formatCode="General">
                  <c:v>1.1686999999999999E-3</c:v>
                </c:pt>
                <c:pt idx="27785" formatCode="General">
                  <c:v>1.16876E-3</c:v>
                </c:pt>
                <c:pt idx="27786" formatCode="General">
                  <c:v>1.1688200000000001E-3</c:v>
                </c:pt>
                <c:pt idx="27787" formatCode="General">
                  <c:v>1.1689199999999999E-3</c:v>
                </c:pt>
                <c:pt idx="27788" formatCode="General">
                  <c:v>1.1690100000000001E-3</c:v>
                </c:pt>
                <c:pt idx="27789" formatCode="General">
                  <c:v>1.1691E-3</c:v>
                </c:pt>
                <c:pt idx="27790" formatCode="General">
                  <c:v>1.1692E-3</c:v>
                </c:pt>
                <c:pt idx="27791" formatCode="General">
                  <c:v>1.1692899999999999E-3</c:v>
                </c:pt>
                <c:pt idx="27792" formatCode="General">
                  <c:v>1.1693999999999999E-3</c:v>
                </c:pt>
                <c:pt idx="27793" formatCode="General">
                  <c:v>1.1695500000000001E-3</c:v>
                </c:pt>
                <c:pt idx="27794" formatCode="General">
                  <c:v>1.16971E-3</c:v>
                </c:pt>
                <c:pt idx="27795" formatCode="General">
                  <c:v>1.16986E-3</c:v>
                </c:pt>
                <c:pt idx="27796" formatCode="General">
                  <c:v>1.17001E-3</c:v>
                </c:pt>
                <c:pt idx="27797" formatCode="General">
                  <c:v>1.17011E-3</c:v>
                </c:pt>
                <c:pt idx="27798" formatCode="General">
                  <c:v>1.17023E-3</c:v>
                </c:pt>
                <c:pt idx="27799" formatCode="General">
                  <c:v>1.1703600000000001E-3</c:v>
                </c:pt>
                <c:pt idx="27800" formatCode="General">
                  <c:v>1.1704899999999999E-3</c:v>
                </c:pt>
                <c:pt idx="27801" formatCode="General">
                  <c:v>1.17059E-3</c:v>
                </c:pt>
                <c:pt idx="27802" formatCode="General">
                  <c:v>1.1706900000000001E-3</c:v>
                </c:pt>
                <c:pt idx="27803" formatCode="General">
                  <c:v>1.1707899999999999E-3</c:v>
                </c:pt>
                <c:pt idx="27804" formatCode="General">
                  <c:v>1.1708999999999999E-3</c:v>
                </c:pt>
                <c:pt idx="27805" formatCode="General">
                  <c:v>1.17096E-3</c:v>
                </c:pt>
                <c:pt idx="27806" formatCode="General">
                  <c:v>1.17103E-3</c:v>
                </c:pt>
                <c:pt idx="27807" formatCode="General">
                  <c:v>1.1711E-3</c:v>
                </c:pt>
                <c:pt idx="27808" formatCode="General">
                  <c:v>1.1711600000000001E-3</c:v>
                </c:pt>
                <c:pt idx="27809" formatCode="General">
                  <c:v>1.17121E-3</c:v>
                </c:pt>
                <c:pt idx="27810" formatCode="General">
                  <c:v>1.1712700000000001E-3</c:v>
                </c:pt>
                <c:pt idx="27811" formatCode="General">
                  <c:v>1.17132E-3</c:v>
                </c:pt>
                <c:pt idx="27812" formatCode="General">
                  <c:v>1.17136E-3</c:v>
                </c:pt>
                <c:pt idx="27813" formatCode="General">
                  <c:v>1.1714E-3</c:v>
                </c:pt>
                <c:pt idx="27814" formatCode="General">
                  <c:v>1.17143E-3</c:v>
                </c:pt>
                <c:pt idx="27815" formatCode="General">
                  <c:v>1.17147E-3</c:v>
                </c:pt>
                <c:pt idx="27816" formatCode="General">
                  <c:v>1.17151E-3</c:v>
                </c:pt>
                <c:pt idx="27817" formatCode="General">
                  <c:v>1.17154E-3</c:v>
                </c:pt>
                <c:pt idx="27818" formatCode="General">
                  <c:v>1.17158E-3</c:v>
                </c:pt>
                <c:pt idx="27819" formatCode="General">
                  <c:v>1.17161E-3</c:v>
                </c:pt>
                <c:pt idx="27820" formatCode="General">
                  <c:v>1.1716400000000001E-3</c:v>
                </c:pt>
                <c:pt idx="27821" formatCode="General">
                  <c:v>1.1716599999999999E-3</c:v>
                </c:pt>
                <c:pt idx="27822" formatCode="General">
                  <c:v>1.17169E-3</c:v>
                </c:pt>
                <c:pt idx="27823" formatCode="General">
                  <c:v>1.17172E-3</c:v>
                </c:pt>
                <c:pt idx="27824" formatCode="General">
                  <c:v>1.17175E-3</c:v>
                </c:pt>
                <c:pt idx="27825" formatCode="General">
                  <c:v>1.1717699999999999E-3</c:v>
                </c:pt>
                <c:pt idx="27826" formatCode="General">
                  <c:v>1.1718E-3</c:v>
                </c:pt>
                <c:pt idx="27827" formatCode="General">
                  <c:v>1.17183E-3</c:v>
                </c:pt>
                <c:pt idx="27828" formatCode="General">
                  <c:v>1.1718500000000001E-3</c:v>
                </c:pt>
                <c:pt idx="27829" formatCode="General">
                  <c:v>1.17187E-3</c:v>
                </c:pt>
                <c:pt idx="27830" formatCode="General">
                  <c:v>1.1719E-3</c:v>
                </c:pt>
                <c:pt idx="27831" formatCode="General">
                  <c:v>1.1719199999999999E-3</c:v>
                </c:pt>
                <c:pt idx="27832" formatCode="General">
                  <c:v>1.17194E-3</c:v>
                </c:pt>
                <c:pt idx="27833" formatCode="General">
                  <c:v>1.1719600000000001E-3</c:v>
                </c:pt>
                <c:pt idx="27834" formatCode="General">
                  <c:v>1.1719899999999999E-3</c:v>
                </c:pt>
                <c:pt idx="27835" formatCode="General">
                  <c:v>1.17201E-3</c:v>
                </c:pt>
                <c:pt idx="27836" formatCode="General">
                  <c:v>1.1720299999999999E-3</c:v>
                </c:pt>
                <c:pt idx="27837" formatCode="General">
                  <c:v>1.17205E-3</c:v>
                </c:pt>
                <c:pt idx="27838" formatCode="General">
                  <c:v>1.17208E-3</c:v>
                </c:pt>
                <c:pt idx="27839" formatCode="General">
                  <c:v>1.1720999999999999E-3</c:v>
                </c:pt>
                <c:pt idx="27840" formatCode="General">
                  <c:v>1.17212E-3</c:v>
                </c:pt>
                <c:pt idx="27841" formatCode="General">
                  <c:v>1.1721399999999999E-3</c:v>
                </c:pt>
                <c:pt idx="27842" formatCode="General">
                  <c:v>1.1721699999999999E-3</c:v>
                </c:pt>
                <c:pt idx="27843" formatCode="General">
                  <c:v>1.17219E-3</c:v>
                </c:pt>
                <c:pt idx="27844" formatCode="General">
                  <c:v>1.1722099999999999E-3</c:v>
                </c:pt>
                <c:pt idx="27845" formatCode="General">
                  <c:v>1.17224E-3</c:v>
                </c:pt>
                <c:pt idx="27846" formatCode="General">
                  <c:v>1.1722600000000001E-3</c:v>
                </c:pt>
                <c:pt idx="27847" formatCode="General">
                  <c:v>1.17227E-3</c:v>
                </c:pt>
                <c:pt idx="27848" formatCode="General">
                  <c:v>1.1723E-3</c:v>
                </c:pt>
                <c:pt idx="27849" formatCode="General">
                  <c:v>1.1723300000000001E-3</c:v>
                </c:pt>
                <c:pt idx="27850" formatCode="General">
                  <c:v>1.1723599999999999E-3</c:v>
                </c:pt>
                <c:pt idx="27851" formatCode="General">
                  <c:v>1.1723899999999999E-3</c:v>
                </c:pt>
                <c:pt idx="27852" formatCode="General">
                  <c:v>1.17241E-3</c:v>
                </c:pt>
                <c:pt idx="27853" formatCode="General">
                  <c:v>1.1724400000000001E-3</c:v>
                </c:pt>
                <c:pt idx="27854" formatCode="General">
                  <c:v>1.1724699999999999E-3</c:v>
                </c:pt>
                <c:pt idx="27855" formatCode="General">
                  <c:v>1.1724999999999999E-3</c:v>
                </c:pt>
                <c:pt idx="27856" formatCode="General">
                  <c:v>1.17252E-3</c:v>
                </c:pt>
                <c:pt idx="27857" formatCode="General">
                  <c:v>1.1725500000000001E-3</c:v>
                </c:pt>
                <c:pt idx="27858" formatCode="General">
                  <c:v>1.17259E-3</c:v>
                </c:pt>
                <c:pt idx="27859" formatCode="General">
                  <c:v>1.17263E-3</c:v>
                </c:pt>
                <c:pt idx="27860" formatCode="General">
                  <c:v>1.1726600000000001E-3</c:v>
                </c:pt>
                <c:pt idx="27861" formatCode="General">
                  <c:v>1.1727E-3</c:v>
                </c:pt>
                <c:pt idx="27862" formatCode="General">
                  <c:v>1.17275E-3</c:v>
                </c:pt>
                <c:pt idx="27863" formatCode="General">
                  <c:v>1.1728000000000001E-3</c:v>
                </c:pt>
                <c:pt idx="27864" formatCode="General">
                  <c:v>1.1728400000000001E-3</c:v>
                </c:pt>
                <c:pt idx="27865" formatCode="General">
                  <c:v>1.17289E-3</c:v>
                </c:pt>
                <c:pt idx="27866" formatCode="General">
                  <c:v>1.1729500000000001E-3</c:v>
                </c:pt>
                <c:pt idx="27867" formatCode="General">
                  <c:v>1.1730499999999999E-3</c:v>
                </c:pt>
                <c:pt idx="27868" formatCode="General">
                  <c:v>1.17318E-3</c:v>
                </c:pt>
                <c:pt idx="27869" formatCode="General">
                  <c:v>1.17326E-3</c:v>
                </c:pt>
                <c:pt idx="27870" formatCode="General">
                  <c:v>1.17332E-3</c:v>
                </c:pt>
                <c:pt idx="27871" formatCode="General">
                  <c:v>1.1733799999999999E-3</c:v>
                </c:pt>
                <c:pt idx="27872" formatCode="General">
                  <c:v>1.1734200000000001E-3</c:v>
                </c:pt>
                <c:pt idx="27873" formatCode="General">
                  <c:v>1.17348E-3</c:v>
                </c:pt>
                <c:pt idx="27874" formatCode="General">
                  <c:v>1.1735199999999999E-3</c:v>
                </c:pt>
                <c:pt idx="27875" formatCode="General">
                  <c:v>1.17358E-3</c:v>
                </c:pt>
                <c:pt idx="27876" formatCode="General">
                  <c:v>1.1736299999999999E-3</c:v>
                </c:pt>
                <c:pt idx="27877" formatCode="General">
                  <c:v>1.1736699999999999E-3</c:v>
                </c:pt>
                <c:pt idx="27878" formatCode="General">
                  <c:v>1.1737E-3</c:v>
                </c:pt>
                <c:pt idx="27879" formatCode="General">
                  <c:v>1.1737500000000001E-3</c:v>
                </c:pt>
                <c:pt idx="27880" formatCode="General">
                  <c:v>1.17381E-3</c:v>
                </c:pt>
                <c:pt idx="27881" formatCode="General">
                  <c:v>1.1738499999999999E-3</c:v>
                </c:pt>
                <c:pt idx="27882" formatCode="General">
                  <c:v>1.1739000000000001E-3</c:v>
                </c:pt>
                <c:pt idx="27883" formatCode="General">
                  <c:v>1.17395E-3</c:v>
                </c:pt>
                <c:pt idx="27884" formatCode="General">
                  <c:v>1.17399E-3</c:v>
                </c:pt>
                <c:pt idx="27885" formatCode="General">
                  <c:v>1.1740500000000001E-3</c:v>
                </c:pt>
                <c:pt idx="27886" formatCode="General">
                  <c:v>1.1741099999999999E-3</c:v>
                </c:pt>
                <c:pt idx="27887" formatCode="General">
                  <c:v>1.1741799999999999E-3</c:v>
                </c:pt>
                <c:pt idx="27888" formatCode="General">
                  <c:v>1.1743000000000001E-3</c:v>
                </c:pt>
                <c:pt idx="27889" formatCode="General">
                  <c:v>1.17442E-3</c:v>
                </c:pt>
                <c:pt idx="27890" formatCode="General">
                  <c:v>1.1744800000000001E-3</c:v>
                </c:pt>
                <c:pt idx="27891" formatCode="General">
                  <c:v>1.1745499999999999E-3</c:v>
                </c:pt>
                <c:pt idx="27892" formatCode="General">
                  <c:v>1.1746E-3</c:v>
                </c:pt>
                <c:pt idx="27893" formatCode="General">
                  <c:v>1.17464E-3</c:v>
                </c:pt>
                <c:pt idx="27894" formatCode="General">
                  <c:v>1.17468E-3</c:v>
                </c:pt>
                <c:pt idx="27895" formatCode="General">
                  <c:v>1.17472E-3</c:v>
                </c:pt>
                <c:pt idx="27896" formatCode="General">
                  <c:v>1.17475E-3</c:v>
                </c:pt>
                <c:pt idx="27897" formatCode="General">
                  <c:v>1.1747800000000001E-3</c:v>
                </c:pt>
                <c:pt idx="27898" formatCode="General">
                  <c:v>1.17482E-3</c:v>
                </c:pt>
                <c:pt idx="27899" formatCode="General">
                  <c:v>1.1748500000000001E-3</c:v>
                </c:pt>
                <c:pt idx="27900" formatCode="General">
                  <c:v>1.17489E-3</c:v>
                </c:pt>
                <c:pt idx="27901" formatCode="General">
                  <c:v>1.1749200000000001E-3</c:v>
                </c:pt>
                <c:pt idx="27902" formatCode="General">
                  <c:v>1.1749499999999999E-3</c:v>
                </c:pt>
                <c:pt idx="27903" formatCode="General">
                  <c:v>1.17497E-3</c:v>
                </c:pt>
                <c:pt idx="27904" formatCode="General">
                  <c:v>1.1749900000000001E-3</c:v>
                </c:pt>
                <c:pt idx="27905" formatCode="General">
                  <c:v>1.1750199999999999E-3</c:v>
                </c:pt>
                <c:pt idx="27906" formatCode="General">
                  <c:v>1.17504E-3</c:v>
                </c:pt>
                <c:pt idx="27907" formatCode="General">
                  <c:v>1.1750599999999999E-3</c:v>
                </c:pt>
                <c:pt idx="27908" formatCode="General">
                  <c:v>1.1750899999999999E-3</c:v>
                </c:pt>
                <c:pt idx="27909" formatCode="General">
                  <c:v>1.17511E-3</c:v>
                </c:pt>
                <c:pt idx="27910" formatCode="General">
                  <c:v>1.1751400000000001E-3</c:v>
                </c:pt>
                <c:pt idx="27911" formatCode="General">
                  <c:v>1.17516E-3</c:v>
                </c:pt>
                <c:pt idx="27912" formatCode="General">
                  <c:v>1.1751800000000001E-3</c:v>
                </c:pt>
                <c:pt idx="27913" formatCode="General">
                  <c:v>1.1752100000000001E-3</c:v>
                </c:pt>
                <c:pt idx="27914" formatCode="General">
                  <c:v>1.17523E-3</c:v>
                </c:pt>
                <c:pt idx="27915" formatCode="General">
                  <c:v>1.1752500000000001E-3</c:v>
                </c:pt>
                <c:pt idx="27916" formatCode="General">
                  <c:v>1.1752799999999999E-3</c:v>
                </c:pt>
                <c:pt idx="27917" formatCode="General">
                  <c:v>1.1753E-3</c:v>
                </c:pt>
                <c:pt idx="27918" formatCode="General">
                  <c:v>1.17533E-3</c:v>
                </c:pt>
                <c:pt idx="27919" formatCode="General">
                  <c:v>1.1753499999999999E-3</c:v>
                </c:pt>
                <c:pt idx="27920" formatCode="General">
                  <c:v>1.17537E-3</c:v>
                </c:pt>
                <c:pt idx="27921" formatCode="General">
                  <c:v>1.1753899999999999E-3</c:v>
                </c:pt>
                <c:pt idx="27922" formatCode="General">
                  <c:v>1.1754199999999999E-3</c:v>
                </c:pt>
                <c:pt idx="27923" formatCode="General">
                  <c:v>1.17544E-3</c:v>
                </c:pt>
                <c:pt idx="27924" formatCode="General">
                  <c:v>1.1754599999999999E-3</c:v>
                </c:pt>
                <c:pt idx="27925" formatCode="General">
                  <c:v>1.17549E-3</c:v>
                </c:pt>
                <c:pt idx="27926" formatCode="General">
                  <c:v>1.1755100000000001E-3</c:v>
                </c:pt>
                <c:pt idx="27927" formatCode="General">
                  <c:v>1.1755299999999999E-3</c:v>
                </c:pt>
                <c:pt idx="27928" formatCode="General">
                  <c:v>1.17555E-3</c:v>
                </c:pt>
                <c:pt idx="27929" formatCode="General">
                  <c:v>1.1755800000000001E-3</c:v>
                </c:pt>
                <c:pt idx="27930" formatCode="General">
                  <c:v>1.1756E-3</c:v>
                </c:pt>
                <c:pt idx="27931" formatCode="General">
                  <c:v>1.1756200000000001E-3</c:v>
                </c:pt>
                <c:pt idx="27932" formatCode="General">
                  <c:v>1.1756399999999999E-3</c:v>
                </c:pt>
                <c:pt idx="27933" formatCode="General">
                  <c:v>1.17567E-3</c:v>
                </c:pt>
                <c:pt idx="27934" formatCode="General">
                  <c:v>1.1757E-3</c:v>
                </c:pt>
                <c:pt idx="27935" formatCode="General">
                  <c:v>1.17573E-3</c:v>
                </c:pt>
                <c:pt idx="27936" formatCode="General">
                  <c:v>1.1757600000000001E-3</c:v>
                </c:pt>
                <c:pt idx="27937" formatCode="General">
                  <c:v>1.1757899999999999E-3</c:v>
                </c:pt>
                <c:pt idx="27938" formatCode="General">
                  <c:v>1.1758199999999999E-3</c:v>
                </c:pt>
                <c:pt idx="27939" formatCode="General">
                  <c:v>1.1758599999999999E-3</c:v>
                </c:pt>
                <c:pt idx="27940" formatCode="General">
                  <c:v>1.1758999999999999E-3</c:v>
                </c:pt>
                <c:pt idx="27941" formatCode="General">
                  <c:v>1.1759299999999999E-3</c:v>
                </c:pt>
                <c:pt idx="27942" formatCode="General">
                  <c:v>1.1759699999999999E-3</c:v>
                </c:pt>
                <c:pt idx="27943" formatCode="General">
                  <c:v>1.1760099999999999E-3</c:v>
                </c:pt>
                <c:pt idx="27944" formatCode="General">
                  <c:v>1.1760500000000001E-3</c:v>
                </c:pt>
                <c:pt idx="27945" formatCode="General">
                  <c:v>1.1760799999999999E-3</c:v>
                </c:pt>
                <c:pt idx="27946" formatCode="General">
                  <c:v>1.1761199999999999E-3</c:v>
                </c:pt>
                <c:pt idx="27947" formatCode="General">
                  <c:v>1.17617E-3</c:v>
                </c:pt>
                <c:pt idx="27948" formatCode="General">
                  <c:v>1.17622E-3</c:v>
                </c:pt>
                <c:pt idx="27949" formatCode="General">
                  <c:v>1.1762700000000001E-3</c:v>
                </c:pt>
                <c:pt idx="27950" formatCode="General">
                  <c:v>1.17632E-3</c:v>
                </c:pt>
                <c:pt idx="27951" formatCode="General">
                  <c:v>1.1764E-3</c:v>
                </c:pt>
                <c:pt idx="27952" formatCode="General">
                  <c:v>1.17647E-3</c:v>
                </c:pt>
                <c:pt idx="27953" formatCode="General">
                  <c:v>1.1765499999999999E-3</c:v>
                </c:pt>
                <c:pt idx="27954" formatCode="General">
                  <c:v>1.1766400000000001E-3</c:v>
                </c:pt>
                <c:pt idx="27955" formatCode="General">
                  <c:v>1.1767500000000001E-3</c:v>
                </c:pt>
                <c:pt idx="27956" formatCode="General">
                  <c:v>1.1768600000000001E-3</c:v>
                </c:pt>
                <c:pt idx="27957" formatCode="General">
                  <c:v>1.1769700000000001E-3</c:v>
                </c:pt>
                <c:pt idx="27958" formatCode="General">
                  <c:v>1.1770800000000001E-3</c:v>
                </c:pt>
                <c:pt idx="27959" formatCode="General">
                  <c:v>1.1771900000000001E-3</c:v>
                </c:pt>
                <c:pt idx="27960" formatCode="General">
                  <c:v>1.17734E-3</c:v>
                </c:pt>
                <c:pt idx="27961" formatCode="General">
                  <c:v>1.17749E-3</c:v>
                </c:pt>
                <c:pt idx="27962" formatCode="General">
                  <c:v>1.17763E-3</c:v>
                </c:pt>
                <c:pt idx="27963" formatCode="General">
                  <c:v>1.17778E-3</c:v>
                </c:pt>
                <c:pt idx="27964" formatCode="General">
                  <c:v>1.1779900000000001E-3</c:v>
                </c:pt>
                <c:pt idx="27965" formatCode="General">
                  <c:v>1.1782100000000001E-3</c:v>
                </c:pt>
                <c:pt idx="27966" formatCode="General">
                  <c:v>1.1784199999999999E-3</c:v>
                </c:pt>
                <c:pt idx="27967" formatCode="General">
                  <c:v>1.17863E-3</c:v>
                </c:pt>
                <c:pt idx="27968" formatCode="General">
                  <c:v>1.17891E-3</c:v>
                </c:pt>
                <c:pt idx="27969" formatCode="General">
                  <c:v>1.1791900000000001E-3</c:v>
                </c:pt>
                <c:pt idx="27970" formatCode="General">
                  <c:v>1.17947E-3</c:v>
                </c:pt>
                <c:pt idx="27971" formatCode="General">
                  <c:v>1.17976E-3</c:v>
                </c:pt>
                <c:pt idx="27972" formatCode="General">
                  <c:v>1.18015E-3</c:v>
                </c:pt>
                <c:pt idx="27973" formatCode="General">
                  <c:v>1.18049E-3</c:v>
                </c:pt>
                <c:pt idx="27974" formatCode="General">
                  <c:v>1.1809500000000001E-3</c:v>
                </c:pt>
                <c:pt idx="27975" formatCode="General">
                  <c:v>1.1814099999999999E-3</c:v>
                </c:pt>
                <c:pt idx="27976" formatCode="General">
                  <c:v>1.1818600000000001E-3</c:v>
                </c:pt>
                <c:pt idx="27977" formatCode="General">
                  <c:v>1.1823000000000001E-3</c:v>
                </c:pt>
                <c:pt idx="27978" formatCode="General">
                  <c:v>1.1827299999999999E-3</c:v>
                </c:pt>
                <c:pt idx="27979" formatCode="General">
                  <c:v>1.1831700000000001E-3</c:v>
                </c:pt>
                <c:pt idx="27980" formatCode="General">
                  <c:v>1.1835999999999999E-3</c:v>
                </c:pt>
                <c:pt idx="27981" formatCode="General">
                  <c:v>1.18403E-3</c:v>
                </c:pt>
                <c:pt idx="27982" formatCode="General">
                  <c:v>1.18447E-3</c:v>
                </c:pt>
                <c:pt idx="27983" formatCode="General">
                  <c:v>1.1849E-3</c:v>
                </c:pt>
                <c:pt idx="27984" formatCode="General">
                  <c:v>1.1853300000000001E-3</c:v>
                </c:pt>
                <c:pt idx="27985" formatCode="General">
                  <c:v>1.1856799999999999E-3</c:v>
                </c:pt>
                <c:pt idx="27986" formatCode="General">
                  <c:v>1.18603E-3</c:v>
                </c:pt>
                <c:pt idx="27987" formatCode="General">
                  <c:v>1.1863799999999999E-3</c:v>
                </c:pt>
                <c:pt idx="27988" formatCode="General">
                  <c:v>1.18673E-3</c:v>
                </c:pt>
                <c:pt idx="27989" formatCode="General">
                  <c:v>1.1870800000000001E-3</c:v>
                </c:pt>
                <c:pt idx="27990" formatCode="General">
                  <c:v>1.1873400000000001E-3</c:v>
                </c:pt>
                <c:pt idx="27991" formatCode="General">
                  <c:v>1.1876E-3</c:v>
                </c:pt>
                <c:pt idx="27992" formatCode="General">
                  <c:v>1.18786E-3</c:v>
                </c:pt>
                <c:pt idx="27993" formatCode="General">
                  <c:v>1.1881299999999999E-3</c:v>
                </c:pt>
                <c:pt idx="27994" formatCode="General">
                  <c:v>1.1883E-3</c:v>
                </c:pt>
                <c:pt idx="27995" formatCode="General">
                  <c:v>1.1884700000000001E-3</c:v>
                </c:pt>
                <c:pt idx="27996" formatCode="General">
                  <c:v>1.1886500000000001E-3</c:v>
                </c:pt>
                <c:pt idx="27997" formatCode="General">
                  <c:v>1.1888199999999999E-3</c:v>
                </c:pt>
                <c:pt idx="27998" formatCode="General">
                  <c:v>1.189E-3</c:v>
                </c:pt>
                <c:pt idx="27999" formatCode="General">
                  <c:v>1.18917E-3</c:v>
                </c:pt>
                <c:pt idx="28000" formatCode="General">
                  <c:v>1.1892999999999999E-3</c:v>
                </c:pt>
                <c:pt idx="28001" formatCode="General">
                  <c:v>1.18943E-3</c:v>
                </c:pt>
                <c:pt idx="28002" formatCode="General">
                  <c:v>1.18958E-3</c:v>
                </c:pt>
                <c:pt idx="28003" formatCode="General">
                  <c:v>1.1896999999999999E-3</c:v>
                </c:pt>
                <c:pt idx="28004" formatCode="General">
                  <c:v>1.1898200000000001E-3</c:v>
                </c:pt>
                <c:pt idx="28005" formatCode="General">
                  <c:v>1.18994E-3</c:v>
                </c:pt>
                <c:pt idx="28006" formatCode="General">
                  <c:v>1.1900299999999999E-3</c:v>
                </c:pt>
                <c:pt idx="28007" formatCode="General">
                  <c:v>1.19012E-3</c:v>
                </c:pt>
                <c:pt idx="28008" formatCode="General">
                  <c:v>1.1902E-3</c:v>
                </c:pt>
                <c:pt idx="28009" formatCode="General">
                  <c:v>1.1902900000000001E-3</c:v>
                </c:pt>
                <c:pt idx="28010" formatCode="General">
                  <c:v>1.19038E-3</c:v>
                </c:pt>
                <c:pt idx="28011" formatCode="General">
                  <c:v>1.1904400000000001E-3</c:v>
                </c:pt>
                <c:pt idx="28012" formatCode="General">
                  <c:v>1.1905100000000001E-3</c:v>
                </c:pt>
                <c:pt idx="28013" formatCode="General">
                  <c:v>1.19057E-3</c:v>
                </c:pt>
                <c:pt idx="28014" formatCode="General">
                  <c:v>1.19063E-3</c:v>
                </c:pt>
                <c:pt idx="28015" formatCode="General">
                  <c:v>1.1906900000000001E-3</c:v>
                </c:pt>
                <c:pt idx="28016" formatCode="General">
                  <c:v>1.19075E-3</c:v>
                </c:pt>
                <c:pt idx="28017" formatCode="General">
                  <c:v>1.1907899999999999E-3</c:v>
                </c:pt>
                <c:pt idx="28018" formatCode="General">
                  <c:v>1.1908299999999999E-3</c:v>
                </c:pt>
                <c:pt idx="28019" formatCode="General">
                  <c:v>1.1908699999999999E-3</c:v>
                </c:pt>
                <c:pt idx="28020" formatCode="General">
                  <c:v>1.1909100000000001E-3</c:v>
                </c:pt>
                <c:pt idx="28021" formatCode="General">
                  <c:v>1.1909500000000001E-3</c:v>
                </c:pt>
                <c:pt idx="28022" formatCode="General">
                  <c:v>1.1909900000000001E-3</c:v>
                </c:pt>
                <c:pt idx="28023" formatCode="General">
                  <c:v>1.1910200000000001E-3</c:v>
                </c:pt>
                <c:pt idx="28024" formatCode="General">
                  <c:v>1.1910499999999999E-3</c:v>
                </c:pt>
                <c:pt idx="28025" formatCode="General">
                  <c:v>1.19108E-3</c:v>
                </c:pt>
                <c:pt idx="28026" formatCode="General">
                  <c:v>1.19111E-3</c:v>
                </c:pt>
                <c:pt idx="28027" formatCode="General">
                  <c:v>1.19114E-3</c:v>
                </c:pt>
                <c:pt idx="28028" formatCode="General">
                  <c:v>1.1911700000000001E-3</c:v>
                </c:pt>
                <c:pt idx="28029" formatCode="General">
                  <c:v>1.1911999999999999E-3</c:v>
                </c:pt>
                <c:pt idx="28030" formatCode="General">
                  <c:v>1.1912299999999999E-3</c:v>
                </c:pt>
                <c:pt idx="28031" formatCode="General">
                  <c:v>1.19126E-3</c:v>
                </c:pt>
                <c:pt idx="28032" formatCode="General">
                  <c:v>1.1912800000000001E-3</c:v>
                </c:pt>
                <c:pt idx="28033" formatCode="General">
                  <c:v>1.1913E-3</c:v>
                </c:pt>
                <c:pt idx="28034" formatCode="General">
                  <c:v>1.19133E-3</c:v>
                </c:pt>
                <c:pt idx="28035" formatCode="General">
                  <c:v>1.1913500000000001E-3</c:v>
                </c:pt>
                <c:pt idx="28036" formatCode="General">
                  <c:v>1.1913799999999999E-3</c:v>
                </c:pt>
                <c:pt idx="28037" formatCode="General">
                  <c:v>1.1914E-3</c:v>
                </c:pt>
                <c:pt idx="28038" formatCode="General">
                  <c:v>1.1914199999999999E-3</c:v>
                </c:pt>
                <c:pt idx="28039" formatCode="General">
                  <c:v>1.1914499999999999E-3</c:v>
                </c:pt>
                <c:pt idx="28040" formatCode="General">
                  <c:v>1.19147E-3</c:v>
                </c:pt>
                <c:pt idx="28041" formatCode="General">
                  <c:v>1.1915000000000001E-3</c:v>
                </c:pt>
                <c:pt idx="28042" formatCode="General">
                  <c:v>1.1915199999999999E-3</c:v>
                </c:pt>
                <c:pt idx="28043" formatCode="General">
                  <c:v>1.19154E-3</c:v>
                </c:pt>
                <c:pt idx="28044" formatCode="General">
                  <c:v>1.1915700000000001E-3</c:v>
                </c:pt>
                <c:pt idx="28045" formatCode="General">
                  <c:v>1.19159E-3</c:v>
                </c:pt>
                <c:pt idx="28046" formatCode="General">
                  <c:v>1.1916100000000001E-3</c:v>
                </c:pt>
                <c:pt idx="28047" formatCode="General">
                  <c:v>1.1916400000000001E-3</c:v>
                </c:pt>
                <c:pt idx="28048" formatCode="General">
                  <c:v>1.1916699999999999E-3</c:v>
                </c:pt>
                <c:pt idx="28049" formatCode="General">
                  <c:v>1.1917E-3</c:v>
                </c:pt>
                <c:pt idx="28050" formatCode="General">
                  <c:v>1.19173E-3</c:v>
                </c:pt>
                <c:pt idx="28051" formatCode="General">
                  <c:v>1.19176E-3</c:v>
                </c:pt>
                <c:pt idx="28052" formatCode="General">
                  <c:v>1.1917900000000001E-3</c:v>
                </c:pt>
                <c:pt idx="28053" formatCode="General">
                  <c:v>1.1918199999999999E-3</c:v>
                </c:pt>
                <c:pt idx="28054" formatCode="General">
                  <c:v>1.1918499999999999E-3</c:v>
                </c:pt>
                <c:pt idx="28055" formatCode="General">
                  <c:v>1.19188E-3</c:v>
                </c:pt>
                <c:pt idx="28056" formatCode="General">
                  <c:v>1.19191E-3</c:v>
                </c:pt>
                <c:pt idx="28057" formatCode="General">
                  <c:v>1.1919299999999999E-3</c:v>
                </c:pt>
                <c:pt idx="28058" formatCode="General">
                  <c:v>1.1919599999999999E-3</c:v>
                </c:pt>
                <c:pt idx="28059" formatCode="General">
                  <c:v>1.19199E-3</c:v>
                </c:pt>
                <c:pt idx="28060" formatCode="General">
                  <c:v>1.19203E-3</c:v>
                </c:pt>
                <c:pt idx="28061" formatCode="General">
                  <c:v>1.19206E-3</c:v>
                </c:pt>
                <c:pt idx="28062" formatCode="General">
                  <c:v>1.19209E-3</c:v>
                </c:pt>
                <c:pt idx="28063" formatCode="General">
                  <c:v>1.1921200000000001E-3</c:v>
                </c:pt>
                <c:pt idx="28064" formatCode="General">
                  <c:v>1.1921499999999999E-3</c:v>
                </c:pt>
                <c:pt idx="28065" formatCode="General">
                  <c:v>1.1922E-3</c:v>
                </c:pt>
                <c:pt idx="28066" formatCode="General">
                  <c:v>1.19224E-3</c:v>
                </c:pt>
                <c:pt idx="28067" formatCode="General">
                  <c:v>1.19228E-3</c:v>
                </c:pt>
                <c:pt idx="28068" formatCode="General">
                  <c:v>1.1923299999999999E-3</c:v>
                </c:pt>
                <c:pt idx="28069" formatCode="General">
                  <c:v>1.19238E-3</c:v>
                </c:pt>
                <c:pt idx="28070" formatCode="General">
                  <c:v>1.19246E-3</c:v>
                </c:pt>
                <c:pt idx="28071" formatCode="General">
                  <c:v>1.1925799999999999E-3</c:v>
                </c:pt>
                <c:pt idx="28072" formatCode="General">
                  <c:v>1.19271E-3</c:v>
                </c:pt>
                <c:pt idx="28073" formatCode="General">
                  <c:v>1.1927800000000001E-3</c:v>
                </c:pt>
                <c:pt idx="28074" formatCode="General">
                  <c:v>1.1928500000000001E-3</c:v>
                </c:pt>
                <c:pt idx="28075" formatCode="General">
                  <c:v>1.1929E-3</c:v>
                </c:pt>
                <c:pt idx="28076" formatCode="General">
                  <c:v>1.19297E-3</c:v>
                </c:pt>
                <c:pt idx="28077" formatCode="General">
                  <c:v>1.19301E-3</c:v>
                </c:pt>
                <c:pt idx="28078" formatCode="General">
                  <c:v>1.1930700000000001E-3</c:v>
                </c:pt>
                <c:pt idx="28079" formatCode="General">
                  <c:v>1.19312E-3</c:v>
                </c:pt>
                <c:pt idx="28080" formatCode="General">
                  <c:v>1.19316E-3</c:v>
                </c:pt>
                <c:pt idx="28081" formatCode="General">
                  <c:v>1.1931999999999999E-3</c:v>
                </c:pt>
                <c:pt idx="28082" formatCode="General">
                  <c:v>1.19326E-3</c:v>
                </c:pt>
                <c:pt idx="28083" formatCode="General">
                  <c:v>1.1933E-3</c:v>
                </c:pt>
                <c:pt idx="28084" formatCode="General">
                  <c:v>1.1933600000000001E-3</c:v>
                </c:pt>
                <c:pt idx="28085" formatCode="General">
                  <c:v>1.1934000000000001E-3</c:v>
                </c:pt>
                <c:pt idx="28086" formatCode="General">
                  <c:v>1.19345E-3</c:v>
                </c:pt>
                <c:pt idx="28087" formatCode="General">
                  <c:v>1.1934999999999999E-3</c:v>
                </c:pt>
                <c:pt idx="28088" formatCode="General">
                  <c:v>1.19356E-3</c:v>
                </c:pt>
                <c:pt idx="28089" formatCode="General">
                  <c:v>1.1936200000000001E-3</c:v>
                </c:pt>
                <c:pt idx="28090" formatCode="General">
                  <c:v>1.1937E-3</c:v>
                </c:pt>
                <c:pt idx="28091" formatCode="General">
                  <c:v>1.19384E-3</c:v>
                </c:pt>
                <c:pt idx="28092" formatCode="General">
                  <c:v>1.1939299999999999E-3</c:v>
                </c:pt>
                <c:pt idx="28093" formatCode="General">
                  <c:v>1.194E-3</c:v>
                </c:pt>
                <c:pt idx="28094" formatCode="General">
                  <c:v>1.19406E-3</c:v>
                </c:pt>
                <c:pt idx="28095" formatCode="General">
                  <c:v>1.1941199999999999E-3</c:v>
                </c:pt>
                <c:pt idx="28096" formatCode="General">
                  <c:v>1.1941600000000001E-3</c:v>
                </c:pt>
                <c:pt idx="28097" formatCode="General">
                  <c:v>1.19421E-3</c:v>
                </c:pt>
                <c:pt idx="28098" formatCode="General">
                  <c:v>1.19425E-3</c:v>
                </c:pt>
                <c:pt idx="28099" formatCode="General">
                  <c:v>1.19428E-3</c:v>
                </c:pt>
                <c:pt idx="28100" formatCode="General">
                  <c:v>1.19432E-3</c:v>
                </c:pt>
                <c:pt idx="28101" formatCode="General">
                  <c:v>1.1943500000000001E-3</c:v>
                </c:pt>
                <c:pt idx="28102" formatCode="General">
                  <c:v>1.1943800000000001E-3</c:v>
                </c:pt>
                <c:pt idx="28103" formatCode="General">
                  <c:v>1.1944099999999999E-3</c:v>
                </c:pt>
                <c:pt idx="28104" formatCode="General">
                  <c:v>1.19444E-3</c:v>
                </c:pt>
                <c:pt idx="28105" formatCode="General">
                  <c:v>1.19447E-3</c:v>
                </c:pt>
                <c:pt idx="28106" formatCode="General">
                  <c:v>1.1945E-3</c:v>
                </c:pt>
                <c:pt idx="28107" formatCode="General">
                  <c:v>1.1945300000000001E-3</c:v>
                </c:pt>
                <c:pt idx="28108" formatCode="General">
                  <c:v>1.1945599999999999E-3</c:v>
                </c:pt>
                <c:pt idx="28109" formatCode="General">
                  <c:v>1.1945899999999999E-3</c:v>
                </c:pt>
                <c:pt idx="28110" formatCode="General">
                  <c:v>1.19462E-3</c:v>
                </c:pt>
                <c:pt idx="28111" formatCode="General">
                  <c:v>1.1946400000000001E-3</c:v>
                </c:pt>
                <c:pt idx="28112" formatCode="General">
                  <c:v>1.1946700000000001E-3</c:v>
                </c:pt>
                <c:pt idx="28113" formatCode="General">
                  <c:v>1.1946999999999999E-3</c:v>
                </c:pt>
                <c:pt idx="28114" formatCode="General">
                  <c:v>1.19473E-3</c:v>
                </c:pt>
                <c:pt idx="28115" formatCode="General">
                  <c:v>1.1947500000000001E-3</c:v>
                </c:pt>
                <c:pt idx="28116" formatCode="General">
                  <c:v>1.1947800000000001E-3</c:v>
                </c:pt>
                <c:pt idx="28117" formatCode="General">
                  <c:v>1.1948E-3</c:v>
                </c:pt>
                <c:pt idx="28118" formatCode="General">
                  <c:v>1.1948200000000001E-3</c:v>
                </c:pt>
                <c:pt idx="28119" formatCode="General">
                  <c:v>1.19484E-3</c:v>
                </c:pt>
                <c:pt idx="28120" formatCode="General">
                  <c:v>1.1948600000000001E-3</c:v>
                </c:pt>
                <c:pt idx="28121" formatCode="General">
                  <c:v>1.1948900000000001E-3</c:v>
                </c:pt>
                <c:pt idx="28122" formatCode="General">
                  <c:v>1.19491E-3</c:v>
                </c:pt>
                <c:pt idx="28123" formatCode="General">
                  <c:v>1.1949300000000001E-3</c:v>
                </c:pt>
                <c:pt idx="28124" formatCode="General">
                  <c:v>1.19495E-3</c:v>
                </c:pt>
                <c:pt idx="28125" formatCode="General">
                  <c:v>1.19498E-3</c:v>
                </c:pt>
                <c:pt idx="28126" formatCode="General">
                  <c:v>1.1950000000000001E-3</c:v>
                </c:pt>
                <c:pt idx="28127" formatCode="General">
                  <c:v>1.1950299999999999E-3</c:v>
                </c:pt>
                <c:pt idx="28128" formatCode="General">
                  <c:v>1.19506E-3</c:v>
                </c:pt>
                <c:pt idx="28129" formatCode="General">
                  <c:v>1.19509E-3</c:v>
                </c:pt>
                <c:pt idx="28130" formatCode="General">
                  <c:v>1.1951100000000001E-3</c:v>
                </c:pt>
                <c:pt idx="28131" formatCode="General">
                  <c:v>1.1951399999999999E-3</c:v>
                </c:pt>
                <c:pt idx="28132" formatCode="General">
                  <c:v>1.19517E-3</c:v>
                </c:pt>
                <c:pt idx="28133" formatCode="General">
                  <c:v>1.1952E-3</c:v>
                </c:pt>
                <c:pt idx="28134" formatCode="General">
                  <c:v>1.19523E-3</c:v>
                </c:pt>
                <c:pt idx="28135" formatCode="General">
                  <c:v>1.1952600000000001E-3</c:v>
                </c:pt>
                <c:pt idx="28136" formatCode="General">
                  <c:v>1.1952899999999999E-3</c:v>
                </c:pt>
                <c:pt idx="28137" formatCode="General">
                  <c:v>1.1953199999999999E-3</c:v>
                </c:pt>
                <c:pt idx="28138" formatCode="General">
                  <c:v>1.19535E-3</c:v>
                </c:pt>
                <c:pt idx="28139" formatCode="General">
                  <c:v>1.19538E-3</c:v>
                </c:pt>
                <c:pt idx="28140" formatCode="General">
                  <c:v>1.19542E-3</c:v>
                </c:pt>
                <c:pt idx="28141" formatCode="General">
                  <c:v>1.19546E-3</c:v>
                </c:pt>
                <c:pt idx="28142" formatCode="General">
                  <c:v>1.1954999999999999E-3</c:v>
                </c:pt>
                <c:pt idx="28143" formatCode="General">
                  <c:v>1.1955399999999999E-3</c:v>
                </c:pt>
                <c:pt idx="28144" formatCode="General">
                  <c:v>1.1955799999999999E-3</c:v>
                </c:pt>
                <c:pt idx="28145" formatCode="General">
                  <c:v>1.1956200000000001E-3</c:v>
                </c:pt>
                <c:pt idx="28146" formatCode="General">
                  <c:v>1.19568E-3</c:v>
                </c:pt>
                <c:pt idx="28147" formatCode="General">
                  <c:v>1.19574E-3</c:v>
                </c:pt>
                <c:pt idx="28148" formatCode="General">
                  <c:v>1.19579E-3</c:v>
                </c:pt>
                <c:pt idx="28149" formatCode="General">
                  <c:v>1.1958400000000001E-3</c:v>
                </c:pt>
                <c:pt idx="28150" formatCode="General">
                  <c:v>1.1959200000000001E-3</c:v>
                </c:pt>
                <c:pt idx="28151" formatCode="General">
                  <c:v>1.1959900000000001E-3</c:v>
                </c:pt>
                <c:pt idx="28152" formatCode="General">
                  <c:v>1.1960600000000001E-3</c:v>
                </c:pt>
                <c:pt idx="28153" formatCode="General">
                  <c:v>1.1961700000000001E-3</c:v>
                </c:pt>
                <c:pt idx="28154" formatCode="General">
                  <c:v>1.1962699999999999E-3</c:v>
                </c:pt>
                <c:pt idx="28155" formatCode="General">
                  <c:v>1.1963799999999999E-3</c:v>
                </c:pt>
                <c:pt idx="28156" formatCode="General">
                  <c:v>1.1964899999999999E-3</c:v>
                </c:pt>
                <c:pt idx="28157" formatCode="General">
                  <c:v>1.19659E-3</c:v>
                </c:pt>
                <c:pt idx="28158" formatCode="General">
                  <c:v>1.19674E-3</c:v>
                </c:pt>
                <c:pt idx="28159" formatCode="General">
                  <c:v>1.19688E-3</c:v>
                </c:pt>
                <c:pt idx="28160" formatCode="General">
                  <c:v>1.19702E-3</c:v>
                </c:pt>
                <c:pt idx="28161" formatCode="General">
                  <c:v>1.1970699999999999E-3</c:v>
                </c:pt>
                <c:pt idx="28162" formatCode="General">
                  <c:v>1.1972300000000001E-3</c:v>
                </c:pt>
                <c:pt idx="28163" formatCode="General">
                  <c:v>1.19739E-3</c:v>
                </c:pt>
                <c:pt idx="28164" formatCode="General">
                  <c:v>1.1975499999999999E-3</c:v>
                </c:pt>
                <c:pt idx="28165" formatCode="General">
                  <c:v>1.1976700000000001E-3</c:v>
                </c:pt>
                <c:pt idx="28166" formatCode="General">
                  <c:v>1.1977999999999999E-3</c:v>
                </c:pt>
                <c:pt idx="28167" formatCode="General">
                  <c:v>1.1979200000000001E-3</c:v>
                </c:pt>
                <c:pt idx="28168" formatCode="General">
                  <c:v>1.19804E-3</c:v>
                </c:pt>
                <c:pt idx="28169" formatCode="General">
                  <c:v>1.19816E-3</c:v>
                </c:pt>
                <c:pt idx="28170" formatCode="General">
                  <c:v>1.1982399999999999E-3</c:v>
                </c:pt>
                <c:pt idx="28171" formatCode="General">
                  <c:v>1.1983199999999999E-3</c:v>
                </c:pt>
                <c:pt idx="28172" formatCode="General">
                  <c:v>1.19841E-3</c:v>
                </c:pt>
                <c:pt idx="28173" formatCode="General">
                  <c:v>1.19849E-3</c:v>
                </c:pt>
                <c:pt idx="28174" formatCode="General">
                  <c:v>1.1985699999999999E-3</c:v>
                </c:pt>
                <c:pt idx="28175" formatCode="General">
                  <c:v>1.1986200000000001E-3</c:v>
                </c:pt>
                <c:pt idx="28176" formatCode="General">
                  <c:v>1.19867E-3</c:v>
                </c:pt>
                <c:pt idx="28177" formatCode="General">
                  <c:v>1.1987199999999999E-3</c:v>
                </c:pt>
                <c:pt idx="28178" formatCode="General">
                  <c:v>1.19877E-3</c:v>
                </c:pt>
                <c:pt idx="28179" formatCode="General">
                  <c:v>1.19881E-3</c:v>
                </c:pt>
                <c:pt idx="28180" formatCode="General">
                  <c:v>1.19885E-3</c:v>
                </c:pt>
                <c:pt idx="28181" formatCode="General">
                  <c:v>1.19889E-3</c:v>
                </c:pt>
                <c:pt idx="28182" formatCode="General">
                  <c:v>1.19893E-3</c:v>
                </c:pt>
                <c:pt idx="28183" formatCode="General">
                  <c:v>1.19896E-3</c:v>
                </c:pt>
                <c:pt idx="28184" formatCode="General">
                  <c:v>1.199E-3</c:v>
                </c:pt>
                <c:pt idx="28185" formatCode="General">
                  <c:v>1.19904E-3</c:v>
                </c:pt>
                <c:pt idx="28186" formatCode="General">
                  <c:v>1.19907E-3</c:v>
                </c:pt>
                <c:pt idx="28187" formatCode="General">
                  <c:v>1.1990900000000001E-3</c:v>
                </c:pt>
                <c:pt idx="28188" formatCode="General">
                  <c:v>1.1991199999999999E-3</c:v>
                </c:pt>
                <c:pt idx="28189" formatCode="General">
                  <c:v>1.19914E-3</c:v>
                </c:pt>
                <c:pt idx="28190" formatCode="General">
                  <c:v>1.1991700000000001E-3</c:v>
                </c:pt>
                <c:pt idx="28191" formatCode="General">
                  <c:v>1.1992000000000001E-3</c:v>
                </c:pt>
                <c:pt idx="28192" formatCode="General">
                  <c:v>1.19922E-3</c:v>
                </c:pt>
                <c:pt idx="28193" formatCode="General">
                  <c:v>1.19925E-3</c:v>
                </c:pt>
                <c:pt idx="28194" formatCode="General">
                  <c:v>1.1992800000000001E-3</c:v>
                </c:pt>
                <c:pt idx="28195" formatCode="General">
                  <c:v>1.1992999999999999E-3</c:v>
                </c:pt>
                <c:pt idx="28196" formatCode="General">
                  <c:v>1.19933E-3</c:v>
                </c:pt>
                <c:pt idx="28197" formatCode="General">
                  <c:v>1.1993500000000001E-3</c:v>
                </c:pt>
                <c:pt idx="28198" formatCode="General">
                  <c:v>1.1993800000000001E-3</c:v>
                </c:pt>
                <c:pt idx="28199" formatCode="General">
                  <c:v>1.1994E-3</c:v>
                </c:pt>
                <c:pt idx="28200" formatCode="General">
                  <c:v>1.19943E-3</c:v>
                </c:pt>
                <c:pt idx="28201" formatCode="General">
                  <c:v>1.1994600000000001E-3</c:v>
                </c:pt>
                <c:pt idx="28202" formatCode="General">
                  <c:v>1.1994799999999999E-3</c:v>
                </c:pt>
                <c:pt idx="28203" formatCode="General">
                  <c:v>1.19951E-3</c:v>
                </c:pt>
                <c:pt idx="28204" formatCode="General">
                  <c:v>1.1995300000000001E-3</c:v>
                </c:pt>
                <c:pt idx="28205" formatCode="General">
                  <c:v>1.1995599999999999E-3</c:v>
                </c:pt>
                <c:pt idx="28206" formatCode="General">
                  <c:v>1.19958E-3</c:v>
                </c:pt>
                <c:pt idx="28207" formatCode="General">
                  <c:v>1.19961E-3</c:v>
                </c:pt>
                <c:pt idx="28208" formatCode="General">
                  <c:v>1.1996400000000001E-3</c:v>
                </c:pt>
                <c:pt idx="28209" formatCode="General">
                  <c:v>1.19966E-3</c:v>
                </c:pt>
                <c:pt idx="28210" formatCode="General">
                  <c:v>1.19969E-3</c:v>
                </c:pt>
                <c:pt idx="28211" formatCode="General">
                  <c:v>1.1997100000000001E-3</c:v>
                </c:pt>
                <c:pt idx="28212" formatCode="General">
                  <c:v>1.1997399999999999E-3</c:v>
                </c:pt>
                <c:pt idx="28213" formatCode="General">
                  <c:v>1.19977E-3</c:v>
                </c:pt>
                <c:pt idx="28214" formatCode="General">
                  <c:v>1.1998E-3</c:v>
                </c:pt>
                <c:pt idx="28215" formatCode="General">
                  <c:v>1.19983E-3</c:v>
                </c:pt>
                <c:pt idx="28216" formatCode="General">
                  <c:v>1.1998600000000001E-3</c:v>
                </c:pt>
                <c:pt idx="28217" formatCode="General">
                  <c:v>1.1998899999999999E-3</c:v>
                </c:pt>
                <c:pt idx="28218" formatCode="General">
                  <c:v>1.1999300000000001E-3</c:v>
                </c:pt>
                <c:pt idx="28219" formatCode="General">
                  <c:v>1.1999599999999999E-3</c:v>
                </c:pt>
                <c:pt idx="28220" formatCode="General">
                  <c:v>1.19999E-3</c:v>
                </c:pt>
                <c:pt idx="28221" formatCode="General">
                  <c:v>1.2000299999999999E-3</c:v>
                </c:pt>
                <c:pt idx="28222" formatCode="General">
                  <c:v>1.20006E-3</c:v>
                </c:pt>
                <c:pt idx="28223" formatCode="General">
                  <c:v>1.2001E-3</c:v>
                </c:pt>
                <c:pt idx="28224" formatCode="General">
                  <c:v>1.2001399999999999E-3</c:v>
                </c:pt>
                <c:pt idx="28225" formatCode="General">
                  <c:v>1.2001900000000001E-3</c:v>
                </c:pt>
                <c:pt idx="28226" formatCode="General">
                  <c:v>1.20024E-3</c:v>
                </c:pt>
                <c:pt idx="28227" formatCode="General">
                  <c:v>1.20031E-3</c:v>
                </c:pt>
                <c:pt idx="28228" formatCode="General">
                  <c:v>1.2003700000000001E-3</c:v>
                </c:pt>
                <c:pt idx="28229" formatCode="General">
                  <c:v>1.2006E-3</c:v>
                </c:pt>
                <c:pt idx="28230" formatCode="General">
                  <c:v>1.20067E-3</c:v>
                </c:pt>
                <c:pt idx="28231" formatCode="General">
                  <c:v>1.2007400000000001E-3</c:v>
                </c:pt>
                <c:pt idx="28232" formatCode="General">
                  <c:v>1.2007999999999999E-3</c:v>
                </c:pt>
                <c:pt idx="28233" formatCode="General">
                  <c:v>1.2008500000000001E-3</c:v>
                </c:pt>
                <c:pt idx="28234" formatCode="General">
                  <c:v>1.2009E-3</c:v>
                </c:pt>
                <c:pt idx="28235" formatCode="General">
                  <c:v>1.2009500000000001E-3</c:v>
                </c:pt>
                <c:pt idx="28236" formatCode="General">
                  <c:v>1.201E-3</c:v>
                </c:pt>
                <c:pt idx="28237" formatCode="General">
                  <c:v>1.20104E-3</c:v>
                </c:pt>
                <c:pt idx="28238" formatCode="General">
                  <c:v>1.2010899999999999E-3</c:v>
                </c:pt>
                <c:pt idx="28239" formatCode="General">
                  <c:v>1.2011000000000001E-3</c:v>
                </c:pt>
                <c:pt idx="28240" formatCode="General">
                  <c:v>1.20115E-3</c:v>
                </c:pt>
                <c:pt idx="28241" formatCode="General">
                  <c:v>1.2012100000000001E-3</c:v>
                </c:pt>
                <c:pt idx="28242" formatCode="General">
                  <c:v>1.20126E-3</c:v>
                </c:pt>
                <c:pt idx="28243" formatCode="General">
                  <c:v>1.2013E-3</c:v>
                </c:pt>
                <c:pt idx="28244" formatCode="General">
                  <c:v>1.2013600000000001E-3</c:v>
                </c:pt>
                <c:pt idx="28245" formatCode="General">
                  <c:v>1.20141E-3</c:v>
                </c:pt>
                <c:pt idx="28246" formatCode="General">
                  <c:v>1.2014700000000001E-3</c:v>
                </c:pt>
                <c:pt idx="28247" formatCode="General">
                  <c:v>1.2015400000000001E-3</c:v>
                </c:pt>
                <c:pt idx="28248" formatCode="General">
                  <c:v>1.20163E-3</c:v>
                </c:pt>
                <c:pt idx="28249" formatCode="General">
                  <c:v>1.2018199999999999E-3</c:v>
                </c:pt>
                <c:pt idx="28250" formatCode="General">
                  <c:v>1.2019000000000001E-3</c:v>
                </c:pt>
                <c:pt idx="28251" formatCode="General">
                  <c:v>1.20196E-3</c:v>
                </c:pt>
                <c:pt idx="28252" formatCode="General">
                  <c:v>1.2020100000000001E-3</c:v>
                </c:pt>
                <c:pt idx="28253" formatCode="General">
                  <c:v>1.20206E-3</c:v>
                </c:pt>
                <c:pt idx="28254" formatCode="General">
                  <c:v>1.2021E-3</c:v>
                </c:pt>
                <c:pt idx="28255" formatCode="General">
                  <c:v>1.20213E-3</c:v>
                </c:pt>
                <c:pt idx="28256" formatCode="General">
                  <c:v>1.20217E-3</c:v>
                </c:pt>
                <c:pt idx="28257" formatCode="General">
                  <c:v>1.2022000000000001E-3</c:v>
                </c:pt>
                <c:pt idx="28258" formatCode="General">
                  <c:v>1.2022300000000001E-3</c:v>
                </c:pt>
                <c:pt idx="28259" formatCode="General">
                  <c:v>1.2022700000000001E-3</c:v>
                </c:pt>
                <c:pt idx="28260" formatCode="General">
                  <c:v>1.20229E-3</c:v>
                </c:pt>
                <c:pt idx="28261" formatCode="General">
                  <c:v>1.20232E-3</c:v>
                </c:pt>
                <c:pt idx="28262" formatCode="General">
                  <c:v>1.20235E-3</c:v>
                </c:pt>
                <c:pt idx="28263" formatCode="General">
                  <c:v>1.2023800000000001E-3</c:v>
                </c:pt>
                <c:pt idx="28264" formatCode="General">
                  <c:v>1.2024099999999999E-3</c:v>
                </c:pt>
                <c:pt idx="28265" formatCode="General">
                  <c:v>1.2024399999999999E-3</c:v>
                </c:pt>
                <c:pt idx="28266" formatCode="General">
                  <c:v>1.20247E-3</c:v>
                </c:pt>
                <c:pt idx="28267" formatCode="General">
                  <c:v>1.2025E-3</c:v>
                </c:pt>
                <c:pt idx="28268" formatCode="General">
                  <c:v>1.20253E-3</c:v>
                </c:pt>
                <c:pt idx="28269" formatCode="General">
                  <c:v>1.2025600000000001E-3</c:v>
                </c:pt>
                <c:pt idx="28270" formatCode="General">
                  <c:v>1.2025899999999999E-3</c:v>
                </c:pt>
                <c:pt idx="28271" formatCode="General">
                  <c:v>1.2026199999999999E-3</c:v>
                </c:pt>
                <c:pt idx="28272" formatCode="General">
                  <c:v>1.20265E-3</c:v>
                </c:pt>
                <c:pt idx="28273" formatCode="General">
                  <c:v>1.20268E-3</c:v>
                </c:pt>
                <c:pt idx="28274" formatCode="General">
                  <c:v>1.2026999999999999E-3</c:v>
                </c:pt>
                <c:pt idx="28275" formatCode="General">
                  <c:v>1.2027299999999999E-3</c:v>
                </c:pt>
                <c:pt idx="28276" formatCode="General">
                  <c:v>1.20276E-3</c:v>
                </c:pt>
                <c:pt idx="28277" formatCode="General">
                  <c:v>1.2027800000000001E-3</c:v>
                </c:pt>
                <c:pt idx="28278" formatCode="General">
                  <c:v>1.2028099999999999E-3</c:v>
                </c:pt>
                <c:pt idx="28279" formatCode="General">
                  <c:v>1.2028399999999999E-3</c:v>
                </c:pt>
                <c:pt idx="28280" formatCode="General">
                  <c:v>1.20286E-3</c:v>
                </c:pt>
                <c:pt idx="28281" formatCode="General">
                  <c:v>1.2028900000000001E-3</c:v>
                </c:pt>
                <c:pt idx="28282" formatCode="General">
                  <c:v>1.2029199999999999E-3</c:v>
                </c:pt>
                <c:pt idx="28283" formatCode="General">
                  <c:v>1.2029499999999999E-3</c:v>
                </c:pt>
                <c:pt idx="28284" formatCode="General">
                  <c:v>1.2029899999999999E-3</c:v>
                </c:pt>
                <c:pt idx="28285" formatCode="General">
                  <c:v>1.20302E-3</c:v>
                </c:pt>
                <c:pt idx="28286" formatCode="General">
                  <c:v>1.20305E-3</c:v>
                </c:pt>
                <c:pt idx="28287" formatCode="General">
                  <c:v>1.20308E-3</c:v>
                </c:pt>
                <c:pt idx="28288" formatCode="General">
                  <c:v>1.20312E-3</c:v>
                </c:pt>
                <c:pt idx="28289" formatCode="General">
                  <c:v>1.20316E-3</c:v>
                </c:pt>
                <c:pt idx="28290" formatCode="General">
                  <c:v>1.2032E-3</c:v>
                </c:pt>
                <c:pt idx="28291" formatCode="General">
                  <c:v>1.2032499999999999E-3</c:v>
                </c:pt>
                <c:pt idx="28292" formatCode="General">
                  <c:v>1.2032900000000001E-3</c:v>
                </c:pt>
                <c:pt idx="28293" formatCode="General">
                  <c:v>1.20334E-3</c:v>
                </c:pt>
                <c:pt idx="28294" formatCode="General">
                  <c:v>1.2033899999999999E-3</c:v>
                </c:pt>
                <c:pt idx="28295" formatCode="General">
                  <c:v>1.20345E-3</c:v>
                </c:pt>
                <c:pt idx="28296" formatCode="General">
                  <c:v>1.20352E-3</c:v>
                </c:pt>
                <c:pt idx="28297" formatCode="General">
                  <c:v>1.2035800000000001E-3</c:v>
                </c:pt>
                <c:pt idx="28298" formatCode="General">
                  <c:v>1.2036499999999999E-3</c:v>
                </c:pt>
                <c:pt idx="28299" formatCode="General">
                  <c:v>1.2037199999999999E-3</c:v>
                </c:pt>
                <c:pt idx="28300" formatCode="General">
                  <c:v>1.2038000000000001E-3</c:v>
                </c:pt>
                <c:pt idx="28301" formatCode="General">
                  <c:v>1.2038800000000001E-3</c:v>
                </c:pt>
                <c:pt idx="28302" formatCode="General">
                  <c:v>1.20396E-3</c:v>
                </c:pt>
                <c:pt idx="28303" formatCode="General">
                  <c:v>1.2040200000000001E-3</c:v>
                </c:pt>
                <c:pt idx="28304" formatCode="General">
                  <c:v>1.20408E-3</c:v>
                </c:pt>
                <c:pt idx="28305" formatCode="General">
                  <c:v>1.20414E-3</c:v>
                </c:pt>
                <c:pt idx="28306" formatCode="General">
                  <c:v>1.2042000000000001E-3</c:v>
                </c:pt>
                <c:pt idx="28307" formatCode="General">
                  <c:v>1.20426E-3</c:v>
                </c:pt>
                <c:pt idx="28308" formatCode="General">
                  <c:v>1.20432E-3</c:v>
                </c:pt>
                <c:pt idx="28309" formatCode="General">
                  <c:v>1.2043799999999999E-3</c:v>
                </c:pt>
                <c:pt idx="28310" formatCode="General">
                  <c:v>1.20443E-3</c:v>
                </c:pt>
                <c:pt idx="28311" formatCode="General">
                  <c:v>1.20448E-3</c:v>
                </c:pt>
                <c:pt idx="28312" formatCode="General">
                  <c:v>1.2045300000000001E-3</c:v>
                </c:pt>
                <c:pt idx="28313" formatCode="General">
                  <c:v>1.2045700000000001E-3</c:v>
                </c:pt>
                <c:pt idx="28314" formatCode="General">
                  <c:v>1.2046100000000001E-3</c:v>
                </c:pt>
                <c:pt idx="28315" formatCode="General">
                  <c:v>1.2046400000000001E-3</c:v>
                </c:pt>
                <c:pt idx="28316" formatCode="General">
                  <c:v>1.2046699999999999E-3</c:v>
                </c:pt>
                <c:pt idx="28317" formatCode="General">
                  <c:v>1.2047099999999999E-3</c:v>
                </c:pt>
                <c:pt idx="28318" formatCode="General">
                  <c:v>1.2047399999999999E-3</c:v>
                </c:pt>
                <c:pt idx="28319" formatCode="General">
                  <c:v>1.20477E-3</c:v>
                </c:pt>
                <c:pt idx="28320" formatCode="General">
                  <c:v>1.20481E-3</c:v>
                </c:pt>
                <c:pt idx="28321" formatCode="General">
                  <c:v>1.20484E-3</c:v>
                </c:pt>
                <c:pt idx="28322" formatCode="General">
                  <c:v>1.20487E-3</c:v>
                </c:pt>
                <c:pt idx="28323" formatCode="General">
                  <c:v>1.2049000000000001E-3</c:v>
                </c:pt>
                <c:pt idx="28324" formatCode="General">
                  <c:v>1.20494E-3</c:v>
                </c:pt>
                <c:pt idx="28325" formatCode="General">
                  <c:v>1.2049700000000001E-3</c:v>
                </c:pt>
                <c:pt idx="28326" formatCode="General">
                  <c:v>1.2050100000000001E-3</c:v>
                </c:pt>
                <c:pt idx="28327" formatCode="General">
                  <c:v>1.2050400000000001E-3</c:v>
                </c:pt>
                <c:pt idx="28328" formatCode="General">
                  <c:v>1.2050800000000001E-3</c:v>
                </c:pt>
                <c:pt idx="28329" formatCode="General">
                  <c:v>1.2051099999999999E-3</c:v>
                </c:pt>
                <c:pt idx="28330" formatCode="General">
                  <c:v>1.2051500000000001E-3</c:v>
                </c:pt>
                <c:pt idx="28331" formatCode="General">
                  <c:v>1.2051799999999999E-3</c:v>
                </c:pt>
                <c:pt idx="28332" formatCode="General">
                  <c:v>1.2052199999999999E-3</c:v>
                </c:pt>
                <c:pt idx="28333" formatCode="General">
                  <c:v>1.2052499999999999E-3</c:v>
                </c:pt>
                <c:pt idx="28334" formatCode="General">
                  <c:v>1.20528E-3</c:v>
                </c:pt>
                <c:pt idx="28335" formatCode="General">
                  <c:v>1.20531E-3</c:v>
                </c:pt>
                <c:pt idx="28336" formatCode="General">
                  <c:v>1.2053400000000001E-3</c:v>
                </c:pt>
                <c:pt idx="28337" formatCode="General">
                  <c:v>1.2053700000000001E-3</c:v>
                </c:pt>
                <c:pt idx="28338" formatCode="General">
                  <c:v>1.2053999999999999E-3</c:v>
                </c:pt>
                <c:pt idx="28339" formatCode="General">
                  <c:v>1.20543E-3</c:v>
                </c:pt>
                <c:pt idx="28340" formatCode="General">
                  <c:v>1.2054500000000001E-3</c:v>
                </c:pt>
                <c:pt idx="28341" formatCode="General">
                  <c:v>1.20549E-3</c:v>
                </c:pt>
                <c:pt idx="28342" formatCode="General">
                  <c:v>1.20553E-3</c:v>
                </c:pt>
                <c:pt idx="28343" formatCode="General">
                  <c:v>1.20557E-3</c:v>
                </c:pt>
                <c:pt idx="28344" formatCode="General">
                  <c:v>1.2056E-3</c:v>
                </c:pt>
                <c:pt idx="28345" formatCode="General">
                  <c:v>1.2056300000000001E-3</c:v>
                </c:pt>
                <c:pt idx="28346" formatCode="General">
                  <c:v>1.2056600000000001E-3</c:v>
                </c:pt>
                <c:pt idx="28347" formatCode="General">
                  <c:v>1.20571E-3</c:v>
                </c:pt>
                <c:pt idx="28348" formatCode="General">
                  <c:v>1.2057599999999999E-3</c:v>
                </c:pt>
                <c:pt idx="28349" formatCode="General">
                  <c:v>1.2058100000000001E-3</c:v>
                </c:pt>
                <c:pt idx="28350" formatCode="General">
                  <c:v>1.20586E-3</c:v>
                </c:pt>
                <c:pt idx="28351" formatCode="General">
                  <c:v>1.2059099999999999E-3</c:v>
                </c:pt>
                <c:pt idx="28352" formatCode="General">
                  <c:v>1.2059799999999999E-3</c:v>
                </c:pt>
                <c:pt idx="28353" formatCode="General">
                  <c:v>1.2060599999999999E-3</c:v>
                </c:pt>
                <c:pt idx="28354" formatCode="General">
                  <c:v>1.20626E-3</c:v>
                </c:pt>
                <c:pt idx="28355" formatCode="General">
                  <c:v>1.2063499999999999E-3</c:v>
                </c:pt>
                <c:pt idx="28356" formatCode="General">
                  <c:v>1.2064199999999999E-3</c:v>
                </c:pt>
                <c:pt idx="28357" formatCode="General">
                  <c:v>1.2064899999999999E-3</c:v>
                </c:pt>
                <c:pt idx="28358" formatCode="General">
                  <c:v>1.20655E-3</c:v>
                </c:pt>
                <c:pt idx="28359" formatCode="General">
                  <c:v>1.20659E-3</c:v>
                </c:pt>
                <c:pt idx="28360" formatCode="General">
                  <c:v>1.2066500000000001E-3</c:v>
                </c:pt>
                <c:pt idx="28361" formatCode="General">
                  <c:v>1.2067E-3</c:v>
                </c:pt>
                <c:pt idx="28362" formatCode="General">
                  <c:v>1.2067499999999999E-3</c:v>
                </c:pt>
                <c:pt idx="28363" formatCode="General">
                  <c:v>1.2068000000000001E-3</c:v>
                </c:pt>
                <c:pt idx="28364" formatCode="General">
                  <c:v>1.20685E-3</c:v>
                </c:pt>
                <c:pt idx="28365" formatCode="General">
                  <c:v>1.2068999999999999E-3</c:v>
                </c:pt>
                <c:pt idx="28366" formatCode="General">
                  <c:v>1.20695E-3</c:v>
                </c:pt>
                <c:pt idx="28367" formatCode="General">
                  <c:v>1.207E-3</c:v>
                </c:pt>
                <c:pt idx="28368" formatCode="General">
                  <c:v>1.2070399999999999E-3</c:v>
                </c:pt>
                <c:pt idx="28369" formatCode="General">
                  <c:v>1.2071E-3</c:v>
                </c:pt>
                <c:pt idx="28370" formatCode="General">
                  <c:v>1.2071600000000001E-3</c:v>
                </c:pt>
                <c:pt idx="28371" formatCode="General">
                  <c:v>1.2072299999999999E-3</c:v>
                </c:pt>
                <c:pt idx="28372" formatCode="General">
                  <c:v>1.2073100000000001E-3</c:v>
                </c:pt>
                <c:pt idx="28373" formatCode="General">
                  <c:v>1.2074500000000001E-3</c:v>
                </c:pt>
                <c:pt idx="28374" formatCode="General">
                  <c:v>1.20757E-3</c:v>
                </c:pt>
                <c:pt idx="28375" formatCode="General">
                  <c:v>1.2076400000000001E-3</c:v>
                </c:pt>
                <c:pt idx="28376" formatCode="General">
                  <c:v>1.2077100000000001E-3</c:v>
                </c:pt>
                <c:pt idx="28377" formatCode="General">
                  <c:v>1.20776E-3</c:v>
                </c:pt>
                <c:pt idx="28378" formatCode="General">
                  <c:v>1.2078099999999999E-3</c:v>
                </c:pt>
                <c:pt idx="28379" formatCode="General">
                  <c:v>1.2078499999999999E-3</c:v>
                </c:pt>
                <c:pt idx="28380" formatCode="General">
                  <c:v>1.2078900000000001E-3</c:v>
                </c:pt>
                <c:pt idx="28381" formatCode="General">
                  <c:v>1.20794E-3</c:v>
                </c:pt>
                <c:pt idx="28382" formatCode="General">
                  <c:v>1.20798E-3</c:v>
                </c:pt>
                <c:pt idx="28383" formatCode="General">
                  <c:v>1.20802E-3</c:v>
                </c:pt>
                <c:pt idx="28384" formatCode="General">
                  <c:v>1.2080599999999999E-3</c:v>
                </c:pt>
                <c:pt idx="28385" formatCode="General">
                  <c:v>1.2080999999999999E-3</c:v>
                </c:pt>
                <c:pt idx="28386" formatCode="General">
                  <c:v>1.20813E-3</c:v>
                </c:pt>
                <c:pt idx="28387" formatCode="General">
                  <c:v>1.20816E-3</c:v>
                </c:pt>
                <c:pt idx="28388" formatCode="General">
                  <c:v>1.2081800000000001E-3</c:v>
                </c:pt>
                <c:pt idx="28389" formatCode="General">
                  <c:v>1.2082099999999999E-3</c:v>
                </c:pt>
                <c:pt idx="28390" formatCode="General">
                  <c:v>1.20824E-3</c:v>
                </c:pt>
                <c:pt idx="28391" formatCode="General">
                  <c:v>1.20827E-3</c:v>
                </c:pt>
                <c:pt idx="28392" formatCode="General">
                  <c:v>1.2083E-3</c:v>
                </c:pt>
                <c:pt idx="28393" formatCode="General">
                  <c:v>1.20834E-3</c:v>
                </c:pt>
                <c:pt idx="28394" formatCode="General">
                  <c:v>1.2083700000000001E-3</c:v>
                </c:pt>
                <c:pt idx="28395" formatCode="General">
                  <c:v>1.20841E-3</c:v>
                </c:pt>
                <c:pt idx="28396" formatCode="General">
                  <c:v>1.2084400000000001E-3</c:v>
                </c:pt>
                <c:pt idx="28397" formatCode="General">
                  <c:v>1.2084800000000001E-3</c:v>
                </c:pt>
                <c:pt idx="28398" formatCode="General">
                  <c:v>1.2085100000000001E-3</c:v>
                </c:pt>
                <c:pt idx="28399" formatCode="General">
                  <c:v>1.2085500000000001E-3</c:v>
                </c:pt>
                <c:pt idx="28400" formatCode="General">
                  <c:v>1.2085799999999999E-3</c:v>
                </c:pt>
                <c:pt idx="28401" formatCode="General">
                  <c:v>1.2086200000000001E-3</c:v>
                </c:pt>
                <c:pt idx="28402" formatCode="General">
                  <c:v>1.2086499999999999E-3</c:v>
                </c:pt>
                <c:pt idx="28403" formatCode="General">
                  <c:v>1.20868E-3</c:v>
                </c:pt>
                <c:pt idx="28404" formatCode="General">
                  <c:v>1.20871E-3</c:v>
                </c:pt>
                <c:pt idx="28405" formatCode="General">
                  <c:v>1.20874E-3</c:v>
                </c:pt>
                <c:pt idx="28406" formatCode="General">
                  <c:v>1.2087700000000001E-3</c:v>
                </c:pt>
                <c:pt idx="28407" formatCode="General">
                  <c:v>1.20881E-3</c:v>
                </c:pt>
                <c:pt idx="28408" formatCode="General">
                  <c:v>1.2088400000000001E-3</c:v>
                </c:pt>
                <c:pt idx="28409" formatCode="General">
                  <c:v>1.2088699999999999E-3</c:v>
                </c:pt>
                <c:pt idx="28410" formatCode="General">
                  <c:v>1.2088999999999999E-3</c:v>
                </c:pt>
                <c:pt idx="28411" formatCode="General">
                  <c:v>1.2089399999999999E-3</c:v>
                </c:pt>
                <c:pt idx="28412" formatCode="General">
                  <c:v>1.20897E-3</c:v>
                </c:pt>
                <c:pt idx="28413" formatCode="General">
                  <c:v>1.209E-3</c:v>
                </c:pt>
                <c:pt idx="28414" formatCode="General">
                  <c:v>1.2090499999999999E-3</c:v>
                </c:pt>
                <c:pt idx="28415" formatCode="General">
                  <c:v>1.2091000000000001E-3</c:v>
                </c:pt>
                <c:pt idx="28416" formatCode="General">
                  <c:v>1.20914E-3</c:v>
                </c:pt>
                <c:pt idx="28417" formatCode="General">
                  <c:v>1.2091999999999999E-3</c:v>
                </c:pt>
                <c:pt idx="28418" formatCode="General">
                  <c:v>1.2092400000000001E-3</c:v>
                </c:pt>
                <c:pt idx="28419" formatCode="General">
                  <c:v>1.2093E-3</c:v>
                </c:pt>
                <c:pt idx="28420" formatCode="General">
                  <c:v>1.20936E-3</c:v>
                </c:pt>
                <c:pt idx="28421" formatCode="General">
                  <c:v>1.2094199999999999E-3</c:v>
                </c:pt>
                <c:pt idx="28422" formatCode="General">
                  <c:v>1.20948E-3</c:v>
                </c:pt>
                <c:pt idx="28423" formatCode="General">
                  <c:v>1.2095400000000001E-3</c:v>
                </c:pt>
                <c:pt idx="28424" formatCode="General">
                  <c:v>1.20958E-3</c:v>
                </c:pt>
                <c:pt idx="28425" formatCode="General">
                  <c:v>1.20966E-3</c:v>
                </c:pt>
                <c:pt idx="28426" formatCode="General">
                  <c:v>1.2097399999999999E-3</c:v>
                </c:pt>
                <c:pt idx="28427" formatCode="General">
                  <c:v>1.2098199999999999E-3</c:v>
                </c:pt>
                <c:pt idx="28428" formatCode="General">
                  <c:v>1.20991E-3</c:v>
                </c:pt>
                <c:pt idx="28429" formatCode="General">
                  <c:v>1.2099999999999999E-3</c:v>
                </c:pt>
                <c:pt idx="28430" formatCode="General">
                  <c:v>1.21009E-3</c:v>
                </c:pt>
                <c:pt idx="28431" formatCode="General">
                  <c:v>1.2101799999999999E-3</c:v>
                </c:pt>
                <c:pt idx="28432" formatCode="General">
                  <c:v>1.2102700000000001E-3</c:v>
                </c:pt>
                <c:pt idx="28433" formatCode="General">
                  <c:v>1.21036E-3</c:v>
                </c:pt>
                <c:pt idx="28434" formatCode="General">
                  <c:v>1.2104800000000001E-3</c:v>
                </c:pt>
                <c:pt idx="28435" formatCode="General">
                  <c:v>1.2106E-3</c:v>
                </c:pt>
                <c:pt idx="28436" formatCode="General">
                  <c:v>1.21072E-3</c:v>
                </c:pt>
                <c:pt idx="28437" formatCode="General">
                  <c:v>1.21086E-3</c:v>
                </c:pt>
                <c:pt idx="28438" formatCode="General">
                  <c:v>1.21098E-3</c:v>
                </c:pt>
                <c:pt idx="28439" formatCode="General">
                  <c:v>1.2110999999999999E-3</c:v>
                </c:pt>
                <c:pt idx="28440" formatCode="General">
                  <c:v>1.21126E-3</c:v>
                </c:pt>
                <c:pt idx="28441" formatCode="General">
                  <c:v>1.2114199999999999E-3</c:v>
                </c:pt>
                <c:pt idx="28442" formatCode="General">
                  <c:v>1.2115800000000001E-3</c:v>
                </c:pt>
                <c:pt idx="28443" formatCode="General">
                  <c:v>1.2117499999999999E-3</c:v>
                </c:pt>
                <c:pt idx="28444" formatCode="General">
                  <c:v>1.2119100000000001E-3</c:v>
                </c:pt>
                <c:pt idx="28445" formatCode="General">
                  <c:v>1.21207E-3</c:v>
                </c:pt>
                <c:pt idx="28446" formatCode="General">
                  <c:v>1.2122599999999999E-3</c:v>
                </c:pt>
                <c:pt idx="28447" formatCode="General">
                  <c:v>1.2124499999999999E-3</c:v>
                </c:pt>
                <c:pt idx="28448" formatCode="General">
                  <c:v>1.2126400000000001E-3</c:v>
                </c:pt>
                <c:pt idx="28449" formatCode="General">
                  <c:v>1.21284E-3</c:v>
                </c:pt>
                <c:pt idx="28450" formatCode="General">
                  <c:v>1.2130299999999999E-3</c:v>
                </c:pt>
                <c:pt idx="28451" formatCode="General">
                  <c:v>1.2132200000000001E-3</c:v>
                </c:pt>
                <c:pt idx="28452" formatCode="General">
                  <c:v>1.2134100000000001E-3</c:v>
                </c:pt>
                <c:pt idx="28453" formatCode="General">
                  <c:v>1.2136099999999999E-3</c:v>
                </c:pt>
                <c:pt idx="28454" formatCode="General">
                  <c:v>1.2138400000000001E-3</c:v>
                </c:pt>
                <c:pt idx="28455" formatCode="General">
                  <c:v>1.21407E-3</c:v>
                </c:pt>
                <c:pt idx="28456" formatCode="General">
                  <c:v>1.2143E-3</c:v>
                </c:pt>
                <c:pt idx="28457" formatCode="General">
                  <c:v>1.2145299999999999E-3</c:v>
                </c:pt>
                <c:pt idx="28458" formatCode="General">
                  <c:v>1.2147E-3</c:v>
                </c:pt>
                <c:pt idx="28459" formatCode="General">
                  <c:v>1.2148700000000001E-3</c:v>
                </c:pt>
                <c:pt idx="28460" formatCode="General">
                  <c:v>1.2150500000000001E-3</c:v>
                </c:pt>
                <c:pt idx="28461" formatCode="General">
                  <c:v>1.2152199999999999E-3</c:v>
                </c:pt>
                <c:pt idx="28462" formatCode="General">
                  <c:v>1.21539E-3</c:v>
                </c:pt>
                <c:pt idx="28463" formatCode="General">
                  <c:v>1.2155200000000001E-3</c:v>
                </c:pt>
                <c:pt idx="28464" formatCode="General">
                  <c:v>1.2156599999999999E-3</c:v>
                </c:pt>
                <c:pt idx="28465" formatCode="General">
                  <c:v>1.21579E-3</c:v>
                </c:pt>
                <c:pt idx="28466" formatCode="General">
                  <c:v>1.21593E-3</c:v>
                </c:pt>
                <c:pt idx="28467" formatCode="General">
                  <c:v>1.2160700000000001E-3</c:v>
                </c:pt>
                <c:pt idx="28468" formatCode="General">
                  <c:v>1.2161699999999999E-3</c:v>
                </c:pt>
                <c:pt idx="28469" formatCode="General">
                  <c:v>1.21627E-3</c:v>
                </c:pt>
                <c:pt idx="28470" formatCode="General">
                  <c:v>1.21638E-3</c:v>
                </c:pt>
                <c:pt idx="28471" formatCode="General">
                  <c:v>1.21648E-3</c:v>
                </c:pt>
                <c:pt idx="28472" formatCode="General">
                  <c:v>1.2165500000000001E-3</c:v>
                </c:pt>
                <c:pt idx="28473" formatCode="General">
                  <c:v>1.21664E-3</c:v>
                </c:pt>
                <c:pt idx="28474" formatCode="General">
                  <c:v>1.21671E-3</c:v>
                </c:pt>
                <c:pt idx="28475" formatCode="General">
                  <c:v>1.21678E-3</c:v>
                </c:pt>
                <c:pt idx="28476" formatCode="General">
                  <c:v>1.2168599999999999E-3</c:v>
                </c:pt>
                <c:pt idx="28477" formatCode="General">
                  <c:v>1.21693E-3</c:v>
                </c:pt>
                <c:pt idx="28478" formatCode="General">
                  <c:v>1.2169699999999999E-3</c:v>
                </c:pt>
                <c:pt idx="28479" formatCode="General">
                  <c:v>1.2170200000000001E-3</c:v>
                </c:pt>
                <c:pt idx="28480" formatCode="General">
                  <c:v>1.21707E-3</c:v>
                </c:pt>
                <c:pt idx="28481" formatCode="General">
                  <c:v>1.2171199999999999E-3</c:v>
                </c:pt>
                <c:pt idx="28482" formatCode="General">
                  <c:v>1.2171599999999999E-3</c:v>
                </c:pt>
                <c:pt idx="28483" formatCode="General">
                  <c:v>1.21721E-3</c:v>
                </c:pt>
                <c:pt idx="28484" formatCode="General">
                  <c:v>1.21725E-3</c:v>
                </c:pt>
                <c:pt idx="28485" formatCode="General">
                  <c:v>1.2172800000000001E-3</c:v>
                </c:pt>
                <c:pt idx="28486" formatCode="General">
                  <c:v>1.21732E-3</c:v>
                </c:pt>
                <c:pt idx="28487" formatCode="General">
                  <c:v>1.2173500000000001E-3</c:v>
                </c:pt>
                <c:pt idx="28488" formatCode="General">
                  <c:v>1.2173900000000001E-3</c:v>
                </c:pt>
                <c:pt idx="28489" formatCode="General">
                  <c:v>1.2174200000000001E-3</c:v>
                </c:pt>
                <c:pt idx="28490" formatCode="General">
                  <c:v>1.2174499999999999E-3</c:v>
                </c:pt>
                <c:pt idx="28491" formatCode="General">
                  <c:v>1.21748E-3</c:v>
                </c:pt>
                <c:pt idx="28492" formatCode="General">
                  <c:v>1.21751E-3</c:v>
                </c:pt>
                <c:pt idx="28493" formatCode="General">
                  <c:v>1.21754E-3</c:v>
                </c:pt>
                <c:pt idx="28494" formatCode="General">
                  <c:v>1.21758E-3</c:v>
                </c:pt>
                <c:pt idx="28495" formatCode="General">
                  <c:v>1.21761E-3</c:v>
                </c:pt>
                <c:pt idx="28496" formatCode="General">
                  <c:v>1.2176400000000001E-3</c:v>
                </c:pt>
                <c:pt idx="28497" formatCode="General">
                  <c:v>1.2176699999999999E-3</c:v>
                </c:pt>
                <c:pt idx="28498" formatCode="General">
                  <c:v>1.2176999999999999E-3</c:v>
                </c:pt>
                <c:pt idx="28499" formatCode="General">
                  <c:v>1.21773E-3</c:v>
                </c:pt>
                <c:pt idx="28500" formatCode="General">
                  <c:v>1.21777E-3</c:v>
                </c:pt>
                <c:pt idx="28501" formatCode="General">
                  <c:v>1.2178E-3</c:v>
                </c:pt>
                <c:pt idx="28502" formatCode="General">
                  <c:v>1.2178200000000001E-3</c:v>
                </c:pt>
                <c:pt idx="28503" formatCode="General">
                  <c:v>1.2178499999999999E-3</c:v>
                </c:pt>
                <c:pt idx="28504" formatCode="General">
                  <c:v>1.21787E-3</c:v>
                </c:pt>
                <c:pt idx="28505" formatCode="General">
                  <c:v>1.2178899999999999E-3</c:v>
                </c:pt>
                <c:pt idx="28506" formatCode="General">
                  <c:v>1.2179199999999999E-3</c:v>
                </c:pt>
                <c:pt idx="28507" formatCode="General">
                  <c:v>1.21794E-3</c:v>
                </c:pt>
                <c:pt idx="28508" formatCode="General">
                  <c:v>1.2179599999999999E-3</c:v>
                </c:pt>
                <c:pt idx="28509" formatCode="General">
                  <c:v>1.21799E-3</c:v>
                </c:pt>
                <c:pt idx="28510" formatCode="General">
                  <c:v>1.2180100000000001E-3</c:v>
                </c:pt>
                <c:pt idx="28511" formatCode="General">
                  <c:v>1.2180400000000001E-3</c:v>
                </c:pt>
                <c:pt idx="28512" formatCode="General">
                  <c:v>1.2180800000000001E-3</c:v>
                </c:pt>
                <c:pt idx="28513" formatCode="General">
                  <c:v>1.2181099999999999E-3</c:v>
                </c:pt>
                <c:pt idx="28514" formatCode="General">
                  <c:v>1.2181500000000001E-3</c:v>
                </c:pt>
                <c:pt idx="28515" formatCode="General">
                  <c:v>1.2181799999999999E-3</c:v>
                </c:pt>
                <c:pt idx="28516" formatCode="General">
                  <c:v>1.2182199999999999E-3</c:v>
                </c:pt>
                <c:pt idx="28517" formatCode="General">
                  <c:v>1.2182499999999999E-3</c:v>
                </c:pt>
                <c:pt idx="28518" formatCode="General">
                  <c:v>1.2182899999999999E-3</c:v>
                </c:pt>
                <c:pt idx="28519" formatCode="General">
                  <c:v>1.2183199999999999E-3</c:v>
                </c:pt>
                <c:pt idx="28520" formatCode="General">
                  <c:v>1.2183599999999999E-3</c:v>
                </c:pt>
                <c:pt idx="28521" formatCode="General">
                  <c:v>1.21839E-3</c:v>
                </c:pt>
                <c:pt idx="28522" formatCode="General">
                  <c:v>1.2184299999999999E-3</c:v>
                </c:pt>
                <c:pt idx="28523" formatCode="General">
                  <c:v>1.21846E-3</c:v>
                </c:pt>
                <c:pt idx="28524" formatCode="General">
                  <c:v>1.2185E-3</c:v>
                </c:pt>
                <c:pt idx="28525" formatCode="General">
                  <c:v>1.2185399999999999E-3</c:v>
                </c:pt>
                <c:pt idx="28526" formatCode="General">
                  <c:v>1.2185900000000001E-3</c:v>
                </c:pt>
                <c:pt idx="28527" formatCode="General">
                  <c:v>1.2186499999999999E-3</c:v>
                </c:pt>
                <c:pt idx="28528" formatCode="General">
                  <c:v>1.21872E-3</c:v>
                </c:pt>
                <c:pt idx="28529" formatCode="General">
                  <c:v>1.2187999999999999E-3</c:v>
                </c:pt>
                <c:pt idx="28530" formatCode="General">
                  <c:v>1.2189799999999999E-3</c:v>
                </c:pt>
                <c:pt idx="28531" formatCode="General">
                  <c:v>1.2190599999999999E-3</c:v>
                </c:pt>
                <c:pt idx="28532" formatCode="General">
                  <c:v>1.2191299999999999E-3</c:v>
                </c:pt>
                <c:pt idx="28533" formatCode="General">
                  <c:v>1.21919E-3</c:v>
                </c:pt>
                <c:pt idx="28534" formatCode="General">
                  <c:v>1.2192399999999999E-3</c:v>
                </c:pt>
                <c:pt idx="28535" formatCode="General">
                  <c:v>1.2193E-3</c:v>
                </c:pt>
                <c:pt idx="28536" formatCode="General">
                  <c:v>1.21934E-3</c:v>
                </c:pt>
                <c:pt idx="28537" formatCode="General">
                  <c:v>1.2194E-3</c:v>
                </c:pt>
                <c:pt idx="28538" formatCode="General">
                  <c:v>1.21945E-3</c:v>
                </c:pt>
                <c:pt idx="28539" formatCode="General">
                  <c:v>1.2195000000000001E-3</c:v>
                </c:pt>
                <c:pt idx="28540" formatCode="General">
                  <c:v>1.21955E-3</c:v>
                </c:pt>
                <c:pt idx="28541" formatCode="General">
                  <c:v>1.21959E-3</c:v>
                </c:pt>
                <c:pt idx="28542" formatCode="General">
                  <c:v>1.2196500000000001E-3</c:v>
                </c:pt>
                <c:pt idx="28543" formatCode="General">
                  <c:v>1.2197E-3</c:v>
                </c:pt>
                <c:pt idx="28544" formatCode="General">
                  <c:v>1.2197499999999999E-3</c:v>
                </c:pt>
                <c:pt idx="28545" formatCode="General">
                  <c:v>1.2198000000000001E-3</c:v>
                </c:pt>
                <c:pt idx="28546" formatCode="General">
                  <c:v>1.2198599999999999E-3</c:v>
                </c:pt>
                <c:pt idx="28547" formatCode="General">
                  <c:v>1.21992E-3</c:v>
                </c:pt>
                <c:pt idx="28548" formatCode="General">
                  <c:v>1.2200100000000001E-3</c:v>
                </c:pt>
                <c:pt idx="28549" formatCode="General">
                  <c:v>1.22014E-3</c:v>
                </c:pt>
                <c:pt idx="28550" formatCode="General">
                  <c:v>1.22025E-3</c:v>
                </c:pt>
                <c:pt idx="28551" formatCode="General">
                  <c:v>1.22032E-3</c:v>
                </c:pt>
                <c:pt idx="28552" formatCode="General">
                  <c:v>1.2203800000000001E-3</c:v>
                </c:pt>
                <c:pt idx="28553" formatCode="General">
                  <c:v>1.2204399999999999E-3</c:v>
                </c:pt>
                <c:pt idx="28554" formatCode="General">
                  <c:v>1.2204799999999999E-3</c:v>
                </c:pt>
                <c:pt idx="28555" formatCode="General">
                  <c:v>1.2205199999999999E-3</c:v>
                </c:pt>
                <c:pt idx="28556" formatCode="General">
                  <c:v>1.2205600000000001E-3</c:v>
                </c:pt>
                <c:pt idx="28557" formatCode="General">
                  <c:v>1.2206000000000001E-3</c:v>
                </c:pt>
                <c:pt idx="28558" formatCode="General">
                  <c:v>1.22064E-3</c:v>
                </c:pt>
                <c:pt idx="28559" formatCode="General">
                  <c:v>1.2206700000000001E-3</c:v>
                </c:pt>
                <c:pt idx="28560" formatCode="General">
                  <c:v>1.2207100000000001E-3</c:v>
                </c:pt>
                <c:pt idx="28561" formatCode="General">
                  <c:v>1.2207400000000001E-3</c:v>
                </c:pt>
                <c:pt idx="28562" formatCode="General">
                  <c:v>1.2207699999999999E-3</c:v>
                </c:pt>
                <c:pt idx="28563" formatCode="General">
                  <c:v>1.2208E-3</c:v>
                </c:pt>
                <c:pt idx="28564" formatCode="General">
                  <c:v>1.22083E-3</c:v>
                </c:pt>
                <c:pt idx="28565" formatCode="General">
                  <c:v>1.22086E-3</c:v>
                </c:pt>
                <c:pt idx="28566" formatCode="General">
                  <c:v>1.2208900000000001E-3</c:v>
                </c:pt>
                <c:pt idx="28567" formatCode="General">
                  <c:v>1.2209199999999999E-3</c:v>
                </c:pt>
                <c:pt idx="28568" formatCode="General">
                  <c:v>1.22094E-3</c:v>
                </c:pt>
                <c:pt idx="28569" formatCode="General">
                  <c:v>1.22097E-3</c:v>
                </c:pt>
                <c:pt idx="28570" formatCode="General">
                  <c:v>1.2209899999999999E-3</c:v>
                </c:pt>
                <c:pt idx="28571" formatCode="General">
                  <c:v>1.22102E-3</c:v>
                </c:pt>
                <c:pt idx="28572" formatCode="General">
                  <c:v>1.22105E-3</c:v>
                </c:pt>
                <c:pt idx="28573" formatCode="General">
                  <c:v>1.2210700000000001E-3</c:v>
                </c:pt>
                <c:pt idx="28574" formatCode="General">
                  <c:v>1.2210999999999999E-3</c:v>
                </c:pt>
                <c:pt idx="28575" formatCode="General">
                  <c:v>1.22113E-3</c:v>
                </c:pt>
                <c:pt idx="28576" formatCode="General">
                  <c:v>1.2211500000000001E-3</c:v>
                </c:pt>
                <c:pt idx="28577" formatCode="General">
                  <c:v>1.2211800000000001E-3</c:v>
                </c:pt>
                <c:pt idx="28578" formatCode="General">
                  <c:v>1.2212099999999999E-3</c:v>
                </c:pt>
                <c:pt idx="28579" formatCode="General">
                  <c:v>1.22123E-3</c:v>
                </c:pt>
                <c:pt idx="28580" formatCode="General">
                  <c:v>1.2212600000000001E-3</c:v>
                </c:pt>
                <c:pt idx="28581" formatCode="General">
                  <c:v>1.2212900000000001E-3</c:v>
                </c:pt>
                <c:pt idx="28582" formatCode="General">
                  <c:v>1.2213199999999999E-3</c:v>
                </c:pt>
                <c:pt idx="28583" formatCode="General">
                  <c:v>1.22135E-3</c:v>
                </c:pt>
                <c:pt idx="28584" formatCode="General">
                  <c:v>1.22138E-3</c:v>
                </c:pt>
                <c:pt idx="28585" formatCode="General">
                  <c:v>1.22141E-3</c:v>
                </c:pt>
                <c:pt idx="28586" formatCode="General">
                  <c:v>1.2214400000000001E-3</c:v>
                </c:pt>
                <c:pt idx="28587" formatCode="General">
                  <c:v>1.2214700000000001E-3</c:v>
                </c:pt>
                <c:pt idx="28588" formatCode="General">
                  <c:v>1.2214999999999999E-3</c:v>
                </c:pt>
                <c:pt idx="28589" formatCode="General">
                  <c:v>1.22153E-3</c:v>
                </c:pt>
                <c:pt idx="28590" formatCode="General">
                  <c:v>1.22156E-3</c:v>
                </c:pt>
                <c:pt idx="28591" formatCode="General">
                  <c:v>1.2215800000000001E-3</c:v>
                </c:pt>
                <c:pt idx="28592" formatCode="General">
                  <c:v>1.2216E-3</c:v>
                </c:pt>
                <c:pt idx="28593" formatCode="General">
                  <c:v>1.22163E-3</c:v>
                </c:pt>
                <c:pt idx="28594" formatCode="General">
                  <c:v>1.2216600000000001E-3</c:v>
                </c:pt>
                <c:pt idx="28595" formatCode="General">
                  <c:v>1.2216900000000001E-3</c:v>
                </c:pt>
                <c:pt idx="28596" formatCode="General">
                  <c:v>1.2217199999999999E-3</c:v>
                </c:pt>
                <c:pt idx="28597" formatCode="General">
                  <c:v>1.22175E-3</c:v>
                </c:pt>
                <c:pt idx="28598" formatCode="General">
                  <c:v>1.22178E-3</c:v>
                </c:pt>
                <c:pt idx="28599" formatCode="General">
                  <c:v>1.22181E-3</c:v>
                </c:pt>
                <c:pt idx="28600" formatCode="General">
                  <c:v>1.2218299999999999E-3</c:v>
                </c:pt>
                <c:pt idx="28601" formatCode="General">
                  <c:v>1.22186E-3</c:v>
                </c:pt>
                <c:pt idx="28602" formatCode="General">
                  <c:v>1.22189E-3</c:v>
                </c:pt>
                <c:pt idx="28603" formatCode="General">
                  <c:v>1.22192E-3</c:v>
                </c:pt>
                <c:pt idx="28604" formatCode="General">
                  <c:v>1.2219500000000001E-3</c:v>
                </c:pt>
                <c:pt idx="28605" formatCode="General">
                  <c:v>1.2219799999999999E-3</c:v>
                </c:pt>
                <c:pt idx="28606" formatCode="General">
                  <c:v>1.2220099999999999E-3</c:v>
                </c:pt>
                <c:pt idx="28607" formatCode="General">
                  <c:v>1.22204E-3</c:v>
                </c:pt>
                <c:pt idx="28608" formatCode="General">
                  <c:v>1.2220600000000001E-3</c:v>
                </c:pt>
                <c:pt idx="28609" formatCode="General">
                  <c:v>1.2220899999999999E-3</c:v>
                </c:pt>
                <c:pt idx="28610" formatCode="General">
                  <c:v>1.2221199999999999E-3</c:v>
                </c:pt>
                <c:pt idx="28611" formatCode="General">
                  <c:v>1.22215E-3</c:v>
                </c:pt>
                <c:pt idx="28612" formatCode="General">
                  <c:v>1.22218E-3</c:v>
                </c:pt>
                <c:pt idx="28613" formatCode="General">
                  <c:v>1.2221999999999999E-3</c:v>
                </c:pt>
                <c:pt idx="28614" formatCode="General">
                  <c:v>1.2222299999999999E-3</c:v>
                </c:pt>
                <c:pt idx="28615" formatCode="General">
                  <c:v>1.2222699999999999E-3</c:v>
                </c:pt>
                <c:pt idx="28616" formatCode="General">
                  <c:v>1.2222999999999999E-3</c:v>
                </c:pt>
                <c:pt idx="28617" formatCode="General">
                  <c:v>1.2223399999999999E-3</c:v>
                </c:pt>
                <c:pt idx="28618" formatCode="General">
                  <c:v>1.22237E-3</c:v>
                </c:pt>
                <c:pt idx="28619" formatCode="General">
                  <c:v>1.2224099999999999E-3</c:v>
                </c:pt>
                <c:pt idx="28620" formatCode="General">
                  <c:v>1.22244E-3</c:v>
                </c:pt>
                <c:pt idx="28621" formatCode="General">
                  <c:v>1.22247E-3</c:v>
                </c:pt>
                <c:pt idx="28622" formatCode="General">
                  <c:v>1.22251E-3</c:v>
                </c:pt>
                <c:pt idx="28623" formatCode="General">
                  <c:v>1.22254E-3</c:v>
                </c:pt>
                <c:pt idx="28624" formatCode="General">
                  <c:v>1.22258E-3</c:v>
                </c:pt>
                <c:pt idx="28625" formatCode="General">
                  <c:v>1.2226299999999999E-3</c:v>
                </c:pt>
                <c:pt idx="28626" formatCode="General">
                  <c:v>1.2226800000000001E-3</c:v>
                </c:pt>
                <c:pt idx="28627" formatCode="General">
                  <c:v>1.22273E-3</c:v>
                </c:pt>
                <c:pt idx="28628" formatCode="General">
                  <c:v>1.2227900000000001E-3</c:v>
                </c:pt>
                <c:pt idx="28629" formatCode="General">
                  <c:v>1.2228600000000001E-3</c:v>
                </c:pt>
                <c:pt idx="28630" formatCode="General">
                  <c:v>1.2230800000000001E-3</c:v>
                </c:pt>
                <c:pt idx="28631" formatCode="General">
                  <c:v>1.22317E-3</c:v>
                </c:pt>
                <c:pt idx="28632" formatCode="General">
                  <c:v>1.22324E-3</c:v>
                </c:pt>
                <c:pt idx="28633" formatCode="General">
                  <c:v>1.22328E-3</c:v>
                </c:pt>
                <c:pt idx="28634" formatCode="General">
                  <c:v>1.22335E-3</c:v>
                </c:pt>
                <c:pt idx="28635" formatCode="General">
                  <c:v>1.2233999999999999E-3</c:v>
                </c:pt>
                <c:pt idx="28636" formatCode="General">
                  <c:v>1.2234500000000001E-3</c:v>
                </c:pt>
                <c:pt idx="28637" formatCode="General">
                  <c:v>1.2235E-3</c:v>
                </c:pt>
                <c:pt idx="28638" formatCode="General">
                  <c:v>1.2235499999999999E-3</c:v>
                </c:pt>
                <c:pt idx="28639" formatCode="General">
                  <c:v>1.2236E-3</c:v>
                </c:pt>
                <c:pt idx="28640" formatCode="General">
                  <c:v>1.22361E-3</c:v>
                </c:pt>
                <c:pt idx="28641" formatCode="General">
                  <c:v>1.2236599999999999E-3</c:v>
                </c:pt>
                <c:pt idx="28642" formatCode="General">
                  <c:v>1.22371E-3</c:v>
                </c:pt>
                <c:pt idx="28643" formatCode="General">
                  <c:v>1.2237699999999999E-3</c:v>
                </c:pt>
                <c:pt idx="28644" formatCode="General">
                  <c:v>1.22382E-3</c:v>
                </c:pt>
                <c:pt idx="28645" formatCode="General">
                  <c:v>1.2238800000000001E-3</c:v>
                </c:pt>
                <c:pt idx="28646" formatCode="General">
                  <c:v>1.22394E-3</c:v>
                </c:pt>
                <c:pt idx="28647" formatCode="General">
                  <c:v>1.22401E-3</c:v>
                </c:pt>
                <c:pt idx="28648" formatCode="General">
                  <c:v>1.2240899999999999E-3</c:v>
                </c:pt>
                <c:pt idx="28649" formatCode="General">
                  <c:v>1.2243200000000001E-3</c:v>
                </c:pt>
                <c:pt idx="28650" formatCode="General">
                  <c:v>1.2244000000000001E-3</c:v>
                </c:pt>
                <c:pt idx="28651" formatCode="General">
                  <c:v>1.2244599999999999E-3</c:v>
                </c:pt>
                <c:pt idx="28652" formatCode="General">
                  <c:v>1.2244999999999999E-3</c:v>
                </c:pt>
                <c:pt idx="28653" formatCode="General">
                  <c:v>1.22455E-3</c:v>
                </c:pt>
                <c:pt idx="28654" formatCode="General">
                  <c:v>1.22459E-3</c:v>
                </c:pt>
                <c:pt idx="28655" formatCode="General">
                  <c:v>1.2246399999999999E-3</c:v>
                </c:pt>
                <c:pt idx="28656" formatCode="General">
                  <c:v>1.2246799999999999E-3</c:v>
                </c:pt>
                <c:pt idx="28657" formatCode="General">
                  <c:v>1.2247200000000001E-3</c:v>
                </c:pt>
                <c:pt idx="28658" formatCode="General">
                  <c:v>1.2247499999999999E-3</c:v>
                </c:pt>
                <c:pt idx="28659" formatCode="General">
                  <c:v>1.22478E-3</c:v>
                </c:pt>
                <c:pt idx="28660" formatCode="General">
                  <c:v>1.22481E-3</c:v>
                </c:pt>
                <c:pt idx="28661" formatCode="General">
                  <c:v>1.22485E-3</c:v>
                </c:pt>
                <c:pt idx="28662" formatCode="General">
                  <c:v>1.22488E-3</c:v>
                </c:pt>
                <c:pt idx="28663" formatCode="General">
                  <c:v>1.2249100000000001E-3</c:v>
                </c:pt>
                <c:pt idx="28664" formatCode="General">
                  <c:v>1.22495E-3</c:v>
                </c:pt>
                <c:pt idx="28665" formatCode="General">
                  <c:v>1.2249800000000001E-3</c:v>
                </c:pt>
                <c:pt idx="28666" formatCode="General">
                  <c:v>1.2250200000000001E-3</c:v>
                </c:pt>
                <c:pt idx="28667" formatCode="General">
                  <c:v>1.2250500000000001E-3</c:v>
                </c:pt>
                <c:pt idx="28668" formatCode="General">
                  <c:v>1.2250799999999999E-3</c:v>
                </c:pt>
                <c:pt idx="28669" formatCode="General">
                  <c:v>1.22511E-3</c:v>
                </c:pt>
                <c:pt idx="28670" formatCode="General">
                  <c:v>1.22514E-3</c:v>
                </c:pt>
                <c:pt idx="28671" formatCode="General">
                  <c:v>1.22517E-3</c:v>
                </c:pt>
                <c:pt idx="28672" formatCode="General">
                  <c:v>1.2251899999999999E-3</c:v>
                </c:pt>
                <c:pt idx="28673" formatCode="General">
                  <c:v>1.22522E-3</c:v>
                </c:pt>
                <c:pt idx="28674" formatCode="General">
                  <c:v>1.22525E-3</c:v>
                </c:pt>
                <c:pt idx="28675" formatCode="General">
                  <c:v>1.22528E-3</c:v>
                </c:pt>
                <c:pt idx="28676" formatCode="General">
                  <c:v>1.22532E-3</c:v>
                </c:pt>
                <c:pt idx="28677" formatCode="General">
                  <c:v>1.22536E-3</c:v>
                </c:pt>
                <c:pt idx="28678" formatCode="General">
                  <c:v>1.2254E-3</c:v>
                </c:pt>
                <c:pt idx="28679" formatCode="General">
                  <c:v>1.2254500000000001E-3</c:v>
                </c:pt>
                <c:pt idx="28680" formatCode="General">
                  <c:v>1.2254900000000001E-3</c:v>
                </c:pt>
                <c:pt idx="28681" formatCode="General">
                  <c:v>1.2255300000000001E-3</c:v>
                </c:pt>
                <c:pt idx="28682" formatCode="General">
                  <c:v>1.22558E-3</c:v>
                </c:pt>
                <c:pt idx="28683" formatCode="General">
                  <c:v>1.2256299999999999E-3</c:v>
                </c:pt>
                <c:pt idx="28684" formatCode="General">
                  <c:v>1.22569E-3</c:v>
                </c:pt>
                <c:pt idx="28685" formatCode="General">
                  <c:v>1.2257500000000001E-3</c:v>
                </c:pt>
                <c:pt idx="28686" formatCode="General">
                  <c:v>1.2258200000000001E-3</c:v>
                </c:pt>
                <c:pt idx="28687" formatCode="General">
                  <c:v>1.2259700000000001E-3</c:v>
                </c:pt>
                <c:pt idx="28688" formatCode="General">
                  <c:v>1.22609E-3</c:v>
                </c:pt>
                <c:pt idx="28689" formatCode="General">
                  <c:v>1.2261799999999999E-3</c:v>
                </c:pt>
                <c:pt idx="28690" formatCode="General">
                  <c:v>1.2262499999999999E-3</c:v>
                </c:pt>
                <c:pt idx="28691" formatCode="General">
                  <c:v>1.22631E-3</c:v>
                </c:pt>
                <c:pt idx="28692" formatCode="General">
                  <c:v>1.2263599999999999E-3</c:v>
                </c:pt>
                <c:pt idx="28693" formatCode="General">
                  <c:v>1.22642E-3</c:v>
                </c:pt>
                <c:pt idx="28694" formatCode="General">
                  <c:v>1.2264699999999999E-3</c:v>
                </c:pt>
                <c:pt idx="28695" formatCode="General">
                  <c:v>1.22653E-3</c:v>
                </c:pt>
                <c:pt idx="28696" formatCode="General">
                  <c:v>1.2265799999999999E-3</c:v>
                </c:pt>
                <c:pt idx="28697" formatCode="General">
                  <c:v>1.2266E-3</c:v>
                </c:pt>
                <c:pt idx="28698" formatCode="General">
                  <c:v>1.2266499999999999E-3</c:v>
                </c:pt>
                <c:pt idx="28699" formatCode="General">
                  <c:v>1.2267000000000001E-3</c:v>
                </c:pt>
                <c:pt idx="28700" formatCode="General">
                  <c:v>1.2267599999999999E-3</c:v>
                </c:pt>
                <c:pt idx="28701" formatCode="General">
                  <c:v>1.22682E-3</c:v>
                </c:pt>
                <c:pt idx="28702" formatCode="General">
                  <c:v>1.2268699999999999E-3</c:v>
                </c:pt>
                <c:pt idx="28703" formatCode="General">
                  <c:v>1.2269399999999999E-3</c:v>
                </c:pt>
                <c:pt idx="28704" formatCode="General">
                  <c:v>1.2270099999999999E-3</c:v>
                </c:pt>
                <c:pt idx="28705" formatCode="General">
                  <c:v>1.2270899999999999E-3</c:v>
                </c:pt>
                <c:pt idx="28706" formatCode="General">
                  <c:v>1.22718E-3</c:v>
                </c:pt>
                <c:pt idx="28707" formatCode="General">
                  <c:v>1.2273799999999999E-3</c:v>
                </c:pt>
                <c:pt idx="28708" formatCode="General">
                  <c:v>1.2274600000000001E-3</c:v>
                </c:pt>
                <c:pt idx="28709" formatCode="General">
                  <c:v>1.22751E-3</c:v>
                </c:pt>
                <c:pt idx="28710" formatCode="General">
                  <c:v>1.2275599999999999E-3</c:v>
                </c:pt>
                <c:pt idx="28711" formatCode="General">
                  <c:v>1.2276100000000001E-3</c:v>
                </c:pt>
                <c:pt idx="28712" formatCode="General">
                  <c:v>1.2276500000000001E-3</c:v>
                </c:pt>
                <c:pt idx="28713" formatCode="General">
                  <c:v>1.2277E-3</c:v>
                </c:pt>
                <c:pt idx="28714" formatCode="General">
                  <c:v>1.2277499999999999E-3</c:v>
                </c:pt>
                <c:pt idx="28715" formatCode="General">
                  <c:v>1.2277799999999999E-3</c:v>
                </c:pt>
                <c:pt idx="28716" formatCode="General">
                  <c:v>1.2278199999999999E-3</c:v>
                </c:pt>
                <c:pt idx="28717" formatCode="General">
                  <c:v>1.2278600000000001E-3</c:v>
                </c:pt>
                <c:pt idx="28718" formatCode="General">
                  <c:v>1.2279000000000001E-3</c:v>
                </c:pt>
                <c:pt idx="28719" formatCode="General">
                  <c:v>1.2279299999999999E-3</c:v>
                </c:pt>
                <c:pt idx="28720" formatCode="General">
                  <c:v>1.2279700000000001E-3</c:v>
                </c:pt>
                <c:pt idx="28721" formatCode="General">
                  <c:v>1.2280100000000001E-3</c:v>
                </c:pt>
                <c:pt idx="28722" formatCode="General">
                  <c:v>1.2280399999999999E-3</c:v>
                </c:pt>
                <c:pt idx="28723" formatCode="General">
                  <c:v>1.2280699999999999E-3</c:v>
                </c:pt>
                <c:pt idx="28724" formatCode="General">
                  <c:v>1.2281E-3</c:v>
                </c:pt>
                <c:pt idx="28725" formatCode="General">
                  <c:v>1.22814E-3</c:v>
                </c:pt>
                <c:pt idx="28726" formatCode="General">
                  <c:v>1.22817E-3</c:v>
                </c:pt>
                <c:pt idx="28727" formatCode="General">
                  <c:v>1.2281900000000001E-3</c:v>
                </c:pt>
                <c:pt idx="28728" formatCode="General">
                  <c:v>1.2282199999999999E-3</c:v>
                </c:pt>
                <c:pt idx="28729" formatCode="General">
                  <c:v>1.22825E-3</c:v>
                </c:pt>
                <c:pt idx="28730" formatCode="General">
                  <c:v>1.2282700000000001E-3</c:v>
                </c:pt>
                <c:pt idx="28731" formatCode="General">
                  <c:v>1.2283000000000001E-3</c:v>
                </c:pt>
                <c:pt idx="28732" formatCode="General">
                  <c:v>1.22832E-3</c:v>
                </c:pt>
                <c:pt idx="28733" formatCode="General">
                  <c:v>1.22835E-3</c:v>
                </c:pt>
                <c:pt idx="28734" formatCode="General">
                  <c:v>1.2283800000000001E-3</c:v>
                </c:pt>
                <c:pt idx="28735" formatCode="General">
                  <c:v>1.2283999999999999E-3</c:v>
                </c:pt>
                <c:pt idx="28736" formatCode="General">
                  <c:v>1.22843E-3</c:v>
                </c:pt>
                <c:pt idx="28737" formatCode="General">
                  <c:v>1.22846E-3</c:v>
                </c:pt>
                <c:pt idx="28738" formatCode="General">
                  <c:v>1.2284799999999999E-3</c:v>
                </c:pt>
                <c:pt idx="28739" formatCode="General">
                  <c:v>1.2285099999999999E-3</c:v>
                </c:pt>
                <c:pt idx="28740" formatCode="General">
                  <c:v>1.22854E-3</c:v>
                </c:pt>
                <c:pt idx="28741" formatCode="General">
                  <c:v>1.2285799999999999E-3</c:v>
                </c:pt>
                <c:pt idx="28742" formatCode="General">
                  <c:v>1.2286199999999999E-3</c:v>
                </c:pt>
                <c:pt idx="28743" formatCode="General">
                  <c:v>1.22865E-3</c:v>
                </c:pt>
                <c:pt idx="28744" formatCode="General">
                  <c:v>1.2286899999999999E-3</c:v>
                </c:pt>
                <c:pt idx="28745" formatCode="General">
                  <c:v>1.22872E-3</c:v>
                </c:pt>
                <c:pt idx="28746" formatCode="General">
                  <c:v>1.22876E-3</c:v>
                </c:pt>
                <c:pt idx="28747" formatCode="General">
                  <c:v>1.22879E-3</c:v>
                </c:pt>
                <c:pt idx="28748" formatCode="General">
                  <c:v>1.22883E-3</c:v>
                </c:pt>
                <c:pt idx="28749" formatCode="General">
                  <c:v>1.22887E-3</c:v>
                </c:pt>
                <c:pt idx="28750" formatCode="General">
                  <c:v>1.2289E-3</c:v>
                </c:pt>
                <c:pt idx="28751" formatCode="General">
                  <c:v>1.22894E-3</c:v>
                </c:pt>
                <c:pt idx="28752" formatCode="General">
                  <c:v>1.22897E-3</c:v>
                </c:pt>
                <c:pt idx="28753" formatCode="General">
                  <c:v>1.22901E-3</c:v>
                </c:pt>
                <c:pt idx="28754" formatCode="General">
                  <c:v>1.22905E-3</c:v>
                </c:pt>
                <c:pt idx="28755" formatCode="General">
                  <c:v>1.22909E-3</c:v>
                </c:pt>
                <c:pt idx="28756" formatCode="General">
                  <c:v>1.2291299999999999E-3</c:v>
                </c:pt>
                <c:pt idx="28757" formatCode="General">
                  <c:v>1.2291699999999999E-3</c:v>
                </c:pt>
                <c:pt idx="28758" formatCode="General">
                  <c:v>1.22923E-3</c:v>
                </c:pt>
                <c:pt idx="28759" formatCode="General">
                  <c:v>1.2292900000000001E-3</c:v>
                </c:pt>
                <c:pt idx="28760" formatCode="General">
                  <c:v>1.22937E-3</c:v>
                </c:pt>
                <c:pt idx="28761" formatCode="General">
                  <c:v>1.22949E-3</c:v>
                </c:pt>
                <c:pt idx="28762" formatCode="General">
                  <c:v>1.2296200000000001E-3</c:v>
                </c:pt>
                <c:pt idx="28763" formatCode="General">
                  <c:v>1.2296900000000001E-3</c:v>
                </c:pt>
                <c:pt idx="28764" formatCode="General">
                  <c:v>1.22977E-3</c:v>
                </c:pt>
                <c:pt idx="28765" formatCode="General">
                  <c:v>1.2298299999999999E-3</c:v>
                </c:pt>
                <c:pt idx="28766" formatCode="General">
                  <c:v>1.22989E-3</c:v>
                </c:pt>
                <c:pt idx="28767" formatCode="General">
                  <c:v>1.2299500000000001E-3</c:v>
                </c:pt>
                <c:pt idx="28768" formatCode="General">
                  <c:v>1.23E-3</c:v>
                </c:pt>
                <c:pt idx="28769" formatCode="General">
                  <c:v>1.2300499999999999E-3</c:v>
                </c:pt>
                <c:pt idx="28770" formatCode="General">
                  <c:v>1.2300900000000001E-3</c:v>
                </c:pt>
                <c:pt idx="28771" formatCode="General">
                  <c:v>1.2301300000000001E-3</c:v>
                </c:pt>
                <c:pt idx="28772" formatCode="General">
                  <c:v>1.23018E-3</c:v>
                </c:pt>
                <c:pt idx="28773" formatCode="General">
                  <c:v>1.23022E-3</c:v>
                </c:pt>
                <c:pt idx="28774" formatCode="General">
                  <c:v>1.23028E-3</c:v>
                </c:pt>
                <c:pt idx="28775" formatCode="General">
                  <c:v>1.23033E-3</c:v>
                </c:pt>
                <c:pt idx="28776" formatCode="General">
                  <c:v>1.2304E-3</c:v>
                </c:pt>
                <c:pt idx="28777" formatCode="General">
                  <c:v>1.2304600000000001E-3</c:v>
                </c:pt>
                <c:pt idx="28778" formatCode="General">
                  <c:v>1.23054E-3</c:v>
                </c:pt>
                <c:pt idx="28779" formatCode="General">
                  <c:v>1.23061E-3</c:v>
                </c:pt>
                <c:pt idx="28780" formatCode="General">
                  <c:v>1.2308499999999999E-3</c:v>
                </c:pt>
                <c:pt idx="28781" formatCode="General">
                  <c:v>1.23091E-3</c:v>
                </c:pt>
                <c:pt idx="28782" formatCode="General">
                  <c:v>1.2309700000000001E-3</c:v>
                </c:pt>
                <c:pt idx="28783" formatCode="General">
                  <c:v>1.2310299999999999E-3</c:v>
                </c:pt>
                <c:pt idx="28784" formatCode="General">
                  <c:v>1.2310699999999999E-3</c:v>
                </c:pt>
                <c:pt idx="28785" formatCode="General">
                  <c:v>1.2311100000000001E-3</c:v>
                </c:pt>
                <c:pt idx="28786" formatCode="General">
                  <c:v>1.2311500000000001E-3</c:v>
                </c:pt>
                <c:pt idx="28787" formatCode="General">
                  <c:v>1.2311900000000001E-3</c:v>
                </c:pt>
                <c:pt idx="28788" formatCode="General">
                  <c:v>1.2312200000000001E-3</c:v>
                </c:pt>
                <c:pt idx="28789" formatCode="General">
                  <c:v>1.2312600000000001E-3</c:v>
                </c:pt>
                <c:pt idx="28790" formatCode="General">
                  <c:v>1.2312899999999999E-3</c:v>
                </c:pt>
                <c:pt idx="28791" formatCode="General">
                  <c:v>1.2313199999999999E-3</c:v>
                </c:pt>
                <c:pt idx="28792" formatCode="General">
                  <c:v>1.23135E-3</c:v>
                </c:pt>
                <c:pt idx="28793" formatCode="General">
                  <c:v>1.23139E-3</c:v>
                </c:pt>
                <c:pt idx="28794" formatCode="General">
                  <c:v>1.23142E-3</c:v>
                </c:pt>
                <c:pt idx="28795" formatCode="General">
                  <c:v>1.23145E-3</c:v>
                </c:pt>
                <c:pt idx="28796" formatCode="General">
                  <c:v>1.2314800000000001E-3</c:v>
                </c:pt>
                <c:pt idx="28797" formatCode="General">
                  <c:v>1.2315200000000001E-3</c:v>
                </c:pt>
                <c:pt idx="28798" formatCode="General">
                  <c:v>1.2315500000000001E-3</c:v>
                </c:pt>
                <c:pt idx="28799" formatCode="General">
                  <c:v>1.2315799999999999E-3</c:v>
                </c:pt>
                <c:pt idx="28800" formatCode="General">
                  <c:v>1.23161E-3</c:v>
                </c:pt>
                <c:pt idx="28801" formatCode="General">
                  <c:v>1.2316499999999999E-3</c:v>
                </c:pt>
                <c:pt idx="28802" formatCode="General">
                  <c:v>1.23168E-3</c:v>
                </c:pt>
                <c:pt idx="28803" formatCode="General">
                  <c:v>1.23171E-3</c:v>
                </c:pt>
                <c:pt idx="28804" formatCode="General">
                  <c:v>1.23174E-3</c:v>
                </c:pt>
                <c:pt idx="28805" formatCode="General">
                  <c:v>1.2317700000000001E-3</c:v>
                </c:pt>
                <c:pt idx="28806" formatCode="General">
                  <c:v>1.2318100000000001E-3</c:v>
                </c:pt>
                <c:pt idx="28807" formatCode="General">
                  <c:v>1.2318400000000001E-3</c:v>
                </c:pt>
                <c:pt idx="28808" formatCode="General">
                  <c:v>1.2318699999999999E-3</c:v>
                </c:pt>
                <c:pt idx="28809" formatCode="General">
                  <c:v>1.2319E-3</c:v>
                </c:pt>
                <c:pt idx="28810" formatCode="General">
                  <c:v>1.23193E-3</c:v>
                </c:pt>
                <c:pt idx="28811" formatCode="General">
                  <c:v>1.23196E-3</c:v>
                </c:pt>
                <c:pt idx="28812" formatCode="General">
                  <c:v>1.2319900000000001E-3</c:v>
                </c:pt>
                <c:pt idx="28813" formatCode="General">
                  <c:v>1.2320199999999999E-3</c:v>
                </c:pt>
                <c:pt idx="28814" formatCode="General">
                  <c:v>1.2320600000000001E-3</c:v>
                </c:pt>
                <c:pt idx="28815" formatCode="General">
                  <c:v>1.2320899999999999E-3</c:v>
                </c:pt>
                <c:pt idx="28816" formatCode="General">
                  <c:v>1.23212E-3</c:v>
                </c:pt>
                <c:pt idx="28817" formatCode="General">
                  <c:v>1.23215E-3</c:v>
                </c:pt>
                <c:pt idx="28818" formatCode="General">
                  <c:v>1.2321599999999999E-3</c:v>
                </c:pt>
                <c:pt idx="28819" formatCode="General">
                  <c:v>1.23219E-3</c:v>
                </c:pt>
                <c:pt idx="28820" formatCode="General">
                  <c:v>1.23222E-3</c:v>
                </c:pt>
                <c:pt idx="28821" formatCode="General">
                  <c:v>1.2322500000000001E-3</c:v>
                </c:pt>
                <c:pt idx="28822" formatCode="General">
                  <c:v>1.2322800000000001E-3</c:v>
                </c:pt>
                <c:pt idx="28823" formatCode="General">
                  <c:v>1.2323200000000001E-3</c:v>
                </c:pt>
                <c:pt idx="28824" formatCode="General">
                  <c:v>1.2323499999999999E-3</c:v>
                </c:pt>
                <c:pt idx="28825" formatCode="General">
                  <c:v>1.2323799999999999E-3</c:v>
                </c:pt>
                <c:pt idx="28826" formatCode="General">
                  <c:v>1.23241E-3</c:v>
                </c:pt>
                <c:pt idx="28827" formatCode="General">
                  <c:v>1.23245E-3</c:v>
                </c:pt>
                <c:pt idx="28828" formatCode="General">
                  <c:v>1.23247E-3</c:v>
                </c:pt>
                <c:pt idx="28829" formatCode="General">
                  <c:v>1.2325000000000001E-3</c:v>
                </c:pt>
                <c:pt idx="28830" formatCode="General">
                  <c:v>1.2325299999999999E-3</c:v>
                </c:pt>
                <c:pt idx="28831" formatCode="General">
                  <c:v>1.23255E-3</c:v>
                </c:pt>
                <c:pt idx="28832" formatCode="General">
                  <c:v>1.23258E-3</c:v>
                </c:pt>
                <c:pt idx="28833" formatCode="General">
                  <c:v>1.2325999999999999E-3</c:v>
                </c:pt>
                <c:pt idx="28834" formatCode="General">
                  <c:v>1.23263E-3</c:v>
                </c:pt>
                <c:pt idx="28835" formatCode="General">
                  <c:v>1.23266E-3</c:v>
                </c:pt>
                <c:pt idx="28836" formatCode="General">
                  <c:v>1.2326800000000001E-3</c:v>
                </c:pt>
                <c:pt idx="28837" formatCode="General">
                  <c:v>1.2327099999999999E-3</c:v>
                </c:pt>
                <c:pt idx="28838" formatCode="General">
                  <c:v>1.23273E-3</c:v>
                </c:pt>
                <c:pt idx="28839" formatCode="General">
                  <c:v>1.2327600000000001E-3</c:v>
                </c:pt>
                <c:pt idx="28840" formatCode="General">
                  <c:v>1.2327900000000001E-3</c:v>
                </c:pt>
                <c:pt idx="28841" formatCode="General">
                  <c:v>1.23281E-3</c:v>
                </c:pt>
                <c:pt idx="28842" formatCode="General">
                  <c:v>1.2328300000000001E-3</c:v>
                </c:pt>
                <c:pt idx="28843" formatCode="General">
                  <c:v>1.2328599999999999E-3</c:v>
                </c:pt>
                <c:pt idx="28844" formatCode="General">
                  <c:v>1.2329000000000001E-3</c:v>
                </c:pt>
                <c:pt idx="28845" formatCode="General">
                  <c:v>1.2329299999999999E-3</c:v>
                </c:pt>
                <c:pt idx="28846" formatCode="General">
                  <c:v>1.2329699999999999E-3</c:v>
                </c:pt>
                <c:pt idx="28847" formatCode="General">
                  <c:v>1.2329999999999999E-3</c:v>
                </c:pt>
                <c:pt idx="28848" formatCode="General">
                  <c:v>1.23303E-3</c:v>
                </c:pt>
                <c:pt idx="28849" formatCode="General">
                  <c:v>1.23307E-3</c:v>
                </c:pt>
                <c:pt idx="28850" formatCode="General">
                  <c:v>1.2331E-3</c:v>
                </c:pt>
                <c:pt idx="28851" formatCode="General">
                  <c:v>1.23313E-3</c:v>
                </c:pt>
                <c:pt idx="28852" formatCode="General">
                  <c:v>1.23318E-3</c:v>
                </c:pt>
                <c:pt idx="28853" formatCode="General">
                  <c:v>1.2332199999999999E-3</c:v>
                </c:pt>
                <c:pt idx="28854" formatCode="General">
                  <c:v>1.2332700000000001E-3</c:v>
                </c:pt>
                <c:pt idx="28855" formatCode="General">
                  <c:v>1.23331E-3</c:v>
                </c:pt>
                <c:pt idx="28856" formatCode="General">
                  <c:v>1.2333699999999999E-3</c:v>
                </c:pt>
                <c:pt idx="28857" formatCode="General">
                  <c:v>1.2334399999999999E-3</c:v>
                </c:pt>
                <c:pt idx="28858" formatCode="General">
                  <c:v>1.2335499999999999E-3</c:v>
                </c:pt>
                <c:pt idx="28859" formatCode="General">
                  <c:v>1.2336700000000001E-3</c:v>
                </c:pt>
                <c:pt idx="28860" formatCode="General">
                  <c:v>1.23376E-3</c:v>
                </c:pt>
                <c:pt idx="28861" formatCode="General">
                  <c:v>1.23383E-3</c:v>
                </c:pt>
                <c:pt idx="28862" formatCode="General">
                  <c:v>1.2338900000000001E-3</c:v>
                </c:pt>
                <c:pt idx="28863" formatCode="General">
                  <c:v>1.23394E-3</c:v>
                </c:pt>
                <c:pt idx="28864" formatCode="General">
                  <c:v>1.2340000000000001E-3</c:v>
                </c:pt>
                <c:pt idx="28865" formatCode="General">
                  <c:v>1.2340599999999999E-3</c:v>
                </c:pt>
                <c:pt idx="28866" formatCode="General">
                  <c:v>1.2340999999999999E-3</c:v>
                </c:pt>
                <c:pt idx="28867" formatCode="General">
                  <c:v>1.23416E-3</c:v>
                </c:pt>
                <c:pt idx="28868" formatCode="General">
                  <c:v>1.2342E-3</c:v>
                </c:pt>
                <c:pt idx="28869" formatCode="General">
                  <c:v>1.23426E-3</c:v>
                </c:pt>
                <c:pt idx="28870" formatCode="General">
                  <c:v>1.23431E-3</c:v>
                </c:pt>
                <c:pt idx="28871" formatCode="General">
                  <c:v>1.2343600000000001E-3</c:v>
                </c:pt>
                <c:pt idx="28872" formatCode="General">
                  <c:v>1.2344000000000001E-3</c:v>
                </c:pt>
                <c:pt idx="28873" formatCode="General">
                  <c:v>1.23445E-3</c:v>
                </c:pt>
                <c:pt idx="28874" formatCode="General">
                  <c:v>1.2344999999999999E-3</c:v>
                </c:pt>
                <c:pt idx="28875" formatCode="General">
                  <c:v>1.2345500000000001E-3</c:v>
                </c:pt>
                <c:pt idx="28876" formatCode="General">
                  <c:v>1.2346200000000001E-3</c:v>
                </c:pt>
                <c:pt idx="28877" formatCode="General">
                  <c:v>1.23471E-3</c:v>
                </c:pt>
                <c:pt idx="28878" formatCode="General">
                  <c:v>1.23485E-3</c:v>
                </c:pt>
                <c:pt idx="28879" formatCode="General">
                  <c:v>1.2349500000000001E-3</c:v>
                </c:pt>
                <c:pt idx="28880" formatCode="General">
                  <c:v>1.2350200000000001E-3</c:v>
                </c:pt>
                <c:pt idx="28881" formatCode="General">
                  <c:v>1.2350799999999999E-3</c:v>
                </c:pt>
                <c:pt idx="28882" formatCode="General">
                  <c:v>1.2351199999999999E-3</c:v>
                </c:pt>
                <c:pt idx="28883" formatCode="General">
                  <c:v>1.2351599999999999E-3</c:v>
                </c:pt>
                <c:pt idx="28884" formatCode="General">
                  <c:v>1.2352000000000001E-3</c:v>
                </c:pt>
                <c:pt idx="28885" formatCode="General">
                  <c:v>1.2352400000000001E-3</c:v>
                </c:pt>
                <c:pt idx="28886" formatCode="General">
                  <c:v>1.2352800000000001E-3</c:v>
                </c:pt>
                <c:pt idx="28887" formatCode="General">
                  <c:v>1.2353100000000001E-3</c:v>
                </c:pt>
                <c:pt idx="28888" formatCode="General">
                  <c:v>1.2353500000000001E-3</c:v>
                </c:pt>
                <c:pt idx="28889" formatCode="General">
                  <c:v>1.2353900000000001E-3</c:v>
                </c:pt>
                <c:pt idx="28890" formatCode="General">
                  <c:v>1.23543E-3</c:v>
                </c:pt>
                <c:pt idx="28891" formatCode="General">
                  <c:v>1.23547E-3</c:v>
                </c:pt>
                <c:pt idx="28892" formatCode="General">
                  <c:v>1.2354899999999999E-3</c:v>
                </c:pt>
                <c:pt idx="28893" formatCode="General">
                  <c:v>1.2355199999999999E-3</c:v>
                </c:pt>
                <c:pt idx="28894" formatCode="General">
                  <c:v>1.23554E-3</c:v>
                </c:pt>
                <c:pt idx="28895" formatCode="General">
                  <c:v>1.2355700000000001E-3</c:v>
                </c:pt>
                <c:pt idx="28896" formatCode="General">
                  <c:v>1.23559E-3</c:v>
                </c:pt>
                <c:pt idx="28897" formatCode="General">
                  <c:v>1.23562E-3</c:v>
                </c:pt>
                <c:pt idx="28898" formatCode="General">
                  <c:v>1.2356400000000001E-3</c:v>
                </c:pt>
                <c:pt idx="28899" formatCode="General">
                  <c:v>1.2356699999999999E-3</c:v>
                </c:pt>
                <c:pt idx="28900" formatCode="General">
                  <c:v>1.23569E-3</c:v>
                </c:pt>
                <c:pt idx="28901" formatCode="General">
                  <c:v>1.23572E-3</c:v>
                </c:pt>
                <c:pt idx="28902" formatCode="General">
                  <c:v>1.2357399999999999E-3</c:v>
                </c:pt>
                <c:pt idx="28903" formatCode="General">
                  <c:v>1.23576E-3</c:v>
                </c:pt>
                <c:pt idx="28904" formatCode="General">
                  <c:v>1.2357900000000001E-3</c:v>
                </c:pt>
                <c:pt idx="28905" formatCode="General">
                  <c:v>1.2358099999999999E-3</c:v>
                </c:pt>
                <c:pt idx="28906" formatCode="General">
                  <c:v>1.23584E-3</c:v>
                </c:pt>
                <c:pt idx="28907" formatCode="General">
                  <c:v>1.2358600000000001E-3</c:v>
                </c:pt>
                <c:pt idx="28908" formatCode="General">
                  <c:v>1.2358899999999999E-3</c:v>
                </c:pt>
                <c:pt idx="28909" formatCode="General">
                  <c:v>1.23591E-3</c:v>
                </c:pt>
                <c:pt idx="28910" formatCode="General">
                  <c:v>1.23594E-3</c:v>
                </c:pt>
                <c:pt idx="28911" formatCode="General">
                  <c:v>1.2359599999999999E-3</c:v>
                </c:pt>
                <c:pt idx="28912" formatCode="General">
                  <c:v>1.23599E-3</c:v>
                </c:pt>
                <c:pt idx="28913" formatCode="General">
                  <c:v>1.2360100000000001E-3</c:v>
                </c:pt>
                <c:pt idx="28914" formatCode="General">
                  <c:v>1.2360400000000001E-3</c:v>
                </c:pt>
                <c:pt idx="28915" formatCode="General">
                  <c:v>1.2360699999999999E-3</c:v>
                </c:pt>
                <c:pt idx="28916" formatCode="General">
                  <c:v>1.23609E-3</c:v>
                </c:pt>
                <c:pt idx="28917" formatCode="General">
                  <c:v>1.2361200000000001E-3</c:v>
                </c:pt>
                <c:pt idx="28918" formatCode="General">
                  <c:v>1.2361500000000001E-3</c:v>
                </c:pt>
                <c:pt idx="28919" formatCode="General">
                  <c:v>1.23617E-3</c:v>
                </c:pt>
                <c:pt idx="28920" formatCode="General">
                  <c:v>1.2362E-3</c:v>
                </c:pt>
                <c:pt idx="28921" formatCode="General">
                  <c:v>1.2362300000000001E-3</c:v>
                </c:pt>
                <c:pt idx="28922" formatCode="General">
                  <c:v>1.2362499999999999E-3</c:v>
                </c:pt>
                <c:pt idx="28923" formatCode="General">
                  <c:v>1.23628E-3</c:v>
                </c:pt>
                <c:pt idx="28924" formatCode="General">
                  <c:v>1.23631E-3</c:v>
                </c:pt>
                <c:pt idx="28925" formatCode="General">
                  <c:v>1.2363299999999999E-3</c:v>
                </c:pt>
                <c:pt idx="28926" formatCode="General">
                  <c:v>1.2363599999999999E-3</c:v>
                </c:pt>
                <c:pt idx="28927" formatCode="General">
                  <c:v>1.23639E-3</c:v>
                </c:pt>
                <c:pt idx="28928" formatCode="General">
                  <c:v>1.23642E-3</c:v>
                </c:pt>
                <c:pt idx="28929" formatCode="General">
                  <c:v>1.2364400000000001E-3</c:v>
                </c:pt>
                <c:pt idx="28930" formatCode="General">
                  <c:v>1.2364699999999999E-3</c:v>
                </c:pt>
                <c:pt idx="28931" formatCode="General">
                  <c:v>1.2365E-3</c:v>
                </c:pt>
                <c:pt idx="28932" formatCode="General">
                  <c:v>1.2365200000000001E-3</c:v>
                </c:pt>
                <c:pt idx="28933" formatCode="General">
                  <c:v>1.2365500000000001E-3</c:v>
                </c:pt>
                <c:pt idx="28934" formatCode="General">
                  <c:v>1.2365799999999999E-3</c:v>
                </c:pt>
                <c:pt idx="28935" formatCode="General">
                  <c:v>1.23661E-3</c:v>
                </c:pt>
                <c:pt idx="28936" formatCode="General">
                  <c:v>1.23664E-3</c:v>
                </c:pt>
                <c:pt idx="28937" formatCode="General">
                  <c:v>1.23668E-3</c:v>
                </c:pt>
                <c:pt idx="28938" formatCode="General">
                  <c:v>1.23672E-3</c:v>
                </c:pt>
                <c:pt idx="28939" formatCode="General">
                  <c:v>1.23675E-3</c:v>
                </c:pt>
                <c:pt idx="28940" formatCode="General">
                  <c:v>1.23679E-3</c:v>
                </c:pt>
                <c:pt idx="28941" formatCode="General">
                  <c:v>1.23683E-3</c:v>
                </c:pt>
                <c:pt idx="28942" formatCode="General">
                  <c:v>1.2368800000000001E-3</c:v>
                </c:pt>
                <c:pt idx="28943" formatCode="General">
                  <c:v>1.23693E-3</c:v>
                </c:pt>
                <c:pt idx="28944" formatCode="General">
                  <c:v>1.2369900000000001E-3</c:v>
                </c:pt>
                <c:pt idx="28945" formatCode="General">
                  <c:v>1.2370599999999999E-3</c:v>
                </c:pt>
                <c:pt idx="28946" formatCode="General">
                  <c:v>1.23729E-3</c:v>
                </c:pt>
                <c:pt idx="28947" formatCode="General">
                  <c:v>1.23737E-3</c:v>
                </c:pt>
                <c:pt idx="28948" formatCode="General">
                  <c:v>1.23744E-3</c:v>
                </c:pt>
                <c:pt idx="28949" formatCode="General">
                  <c:v>1.2375000000000001E-3</c:v>
                </c:pt>
                <c:pt idx="28950" formatCode="General">
                  <c:v>1.2375400000000001E-3</c:v>
                </c:pt>
                <c:pt idx="28951" formatCode="General">
                  <c:v>1.2375999999999999E-3</c:v>
                </c:pt>
                <c:pt idx="28952" formatCode="General">
                  <c:v>1.2376399999999999E-3</c:v>
                </c:pt>
                <c:pt idx="28953" formatCode="General">
                  <c:v>1.2376900000000001E-3</c:v>
                </c:pt>
                <c:pt idx="28954" formatCode="General">
                  <c:v>1.2377499999999999E-3</c:v>
                </c:pt>
                <c:pt idx="28955" formatCode="General">
                  <c:v>1.2378000000000001E-3</c:v>
                </c:pt>
                <c:pt idx="28956" formatCode="General">
                  <c:v>1.23785E-3</c:v>
                </c:pt>
                <c:pt idx="28957" formatCode="General">
                  <c:v>1.2379100000000001E-3</c:v>
                </c:pt>
                <c:pt idx="28958" formatCode="General">
                  <c:v>1.23795E-3</c:v>
                </c:pt>
                <c:pt idx="28959" formatCode="General">
                  <c:v>1.238E-3</c:v>
                </c:pt>
                <c:pt idx="28960" formatCode="General">
                  <c:v>1.2380500000000001E-3</c:v>
                </c:pt>
                <c:pt idx="28961" formatCode="General">
                  <c:v>1.2380900000000001E-3</c:v>
                </c:pt>
                <c:pt idx="28962" formatCode="General">
                  <c:v>1.2381499999999999E-3</c:v>
                </c:pt>
                <c:pt idx="28963" formatCode="General">
                  <c:v>1.23821E-3</c:v>
                </c:pt>
                <c:pt idx="28964" formatCode="General">
                  <c:v>1.23829E-3</c:v>
                </c:pt>
                <c:pt idx="28965" formatCode="General">
                  <c:v>1.23839E-3</c:v>
                </c:pt>
                <c:pt idx="28966" formatCode="General">
                  <c:v>1.2385300000000001E-3</c:v>
                </c:pt>
                <c:pt idx="28967" formatCode="General">
                  <c:v>1.2386000000000001E-3</c:v>
                </c:pt>
                <c:pt idx="28968" formatCode="General">
                  <c:v>1.2386700000000001E-3</c:v>
                </c:pt>
                <c:pt idx="28969" formatCode="General">
                  <c:v>1.23872E-3</c:v>
                </c:pt>
                <c:pt idx="28970" formatCode="General">
                  <c:v>1.2387699999999999E-3</c:v>
                </c:pt>
                <c:pt idx="28971" formatCode="General">
                  <c:v>1.2388200000000001E-3</c:v>
                </c:pt>
                <c:pt idx="28972" formatCode="General">
                  <c:v>1.2388500000000001E-3</c:v>
                </c:pt>
                <c:pt idx="28973" formatCode="General">
                  <c:v>1.2388900000000001E-3</c:v>
                </c:pt>
                <c:pt idx="28974" formatCode="General">
                  <c:v>1.2389199999999999E-3</c:v>
                </c:pt>
                <c:pt idx="28975" formatCode="General">
                  <c:v>1.2389499999999999E-3</c:v>
                </c:pt>
                <c:pt idx="28976" formatCode="General">
                  <c:v>1.23898E-3</c:v>
                </c:pt>
                <c:pt idx="28977" formatCode="General">
                  <c:v>1.23901E-3</c:v>
                </c:pt>
                <c:pt idx="28978" formatCode="General">
                  <c:v>1.2390400000000001E-3</c:v>
                </c:pt>
                <c:pt idx="28979" formatCode="General">
                  <c:v>1.2390599999999999E-3</c:v>
                </c:pt>
                <c:pt idx="28980" formatCode="General">
                  <c:v>1.23909E-3</c:v>
                </c:pt>
                <c:pt idx="28981" formatCode="General">
                  <c:v>1.23912E-3</c:v>
                </c:pt>
                <c:pt idx="28982" formatCode="General">
                  <c:v>1.2391500000000001E-3</c:v>
                </c:pt>
                <c:pt idx="28983" formatCode="General">
                  <c:v>1.2391800000000001E-3</c:v>
                </c:pt>
                <c:pt idx="28984" formatCode="General">
                  <c:v>1.2392E-3</c:v>
                </c:pt>
                <c:pt idx="28985" formatCode="General">
                  <c:v>1.23923E-3</c:v>
                </c:pt>
                <c:pt idx="28986" formatCode="General">
                  <c:v>1.2392600000000001E-3</c:v>
                </c:pt>
                <c:pt idx="28987" formatCode="General">
                  <c:v>1.2392900000000001E-3</c:v>
                </c:pt>
                <c:pt idx="28988" formatCode="General">
                  <c:v>1.2393199999999999E-3</c:v>
                </c:pt>
                <c:pt idx="28989" formatCode="General">
                  <c:v>1.23934E-3</c:v>
                </c:pt>
                <c:pt idx="28990" formatCode="General">
                  <c:v>1.2393700000000001E-3</c:v>
                </c:pt>
                <c:pt idx="28991" formatCode="General">
                  <c:v>1.2394000000000001E-3</c:v>
                </c:pt>
                <c:pt idx="28992" formatCode="General">
                  <c:v>1.2394299999999999E-3</c:v>
                </c:pt>
                <c:pt idx="28993" formatCode="General">
                  <c:v>1.23946E-3</c:v>
                </c:pt>
                <c:pt idx="28994" formatCode="General">
                  <c:v>1.23949E-3</c:v>
                </c:pt>
                <c:pt idx="28995" formatCode="General">
                  <c:v>1.23952E-3</c:v>
                </c:pt>
                <c:pt idx="28996" formatCode="General">
                  <c:v>1.2395500000000001E-3</c:v>
                </c:pt>
                <c:pt idx="28997" formatCode="General">
                  <c:v>1.2395799999999999E-3</c:v>
                </c:pt>
                <c:pt idx="28998" formatCode="General">
                  <c:v>1.2396E-3</c:v>
                </c:pt>
                <c:pt idx="28999" formatCode="General">
                  <c:v>1.23963E-3</c:v>
                </c:pt>
                <c:pt idx="29000" formatCode="General">
                  <c:v>1.2396600000000001E-3</c:v>
                </c:pt>
                <c:pt idx="29001" formatCode="General">
                  <c:v>1.2396900000000001E-3</c:v>
                </c:pt>
                <c:pt idx="29002" formatCode="General">
                  <c:v>1.2397199999999999E-3</c:v>
                </c:pt>
                <c:pt idx="29003" formatCode="General">
                  <c:v>1.23975E-3</c:v>
                </c:pt>
                <c:pt idx="29004" formatCode="General">
                  <c:v>1.23978E-3</c:v>
                </c:pt>
                <c:pt idx="29005" formatCode="General">
                  <c:v>1.23981E-3</c:v>
                </c:pt>
                <c:pt idx="29006" formatCode="General">
                  <c:v>1.2398400000000001E-3</c:v>
                </c:pt>
                <c:pt idx="29007" formatCode="General">
                  <c:v>1.2398699999999999E-3</c:v>
                </c:pt>
                <c:pt idx="29008" formatCode="General">
                  <c:v>1.2398999999999999E-3</c:v>
                </c:pt>
                <c:pt idx="29009" formatCode="General">
                  <c:v>1.2399399999999999E-3</c:v>
                </c:pt>
                <c:pt idx="29010" formatCode="General">
                  <c:v>1.2399799999999999E-3</c:v>
                </c:pt>
                <c:pt idx="29011" formatCode="General">
                  <c:v>1.2400200000000001E-3</c:v>
                </c:pt>
                <c:pt idx="29012" formatCode="General">
                  <c:v>1.2400600000000001E-3</c:v>
                </c:pt>
                <c:pt idx="29013" formatCode="General">
                  <c:v>1.24011E-3</c:v>
                </c:pt>
                <c:pt idx="29014" formatCode="General">
                  <c:v>1.2401300000000001E-3</c:v>
                </c:pt>
                <c:pt idx="29015" formatCode="General">
                  <c:v>1.24019E-3</c:v>
                </c:pt>
                <c:pt idx="29016" formatCode="General">
                  <c:v>1.2402400000000001E-3</c:v>
                </c:pt>
                <c:pt idx="29017" formatCode="General">
                  <c:v>1.2403E-3</c:v>
                </c:pt>
                <c:pt idx="29018" formatCode="General">
                  <c:v>1.24036E-3</c:v>
                </c:pt>
                <c:pt idx="29019" formatCode="General">
                  <c:v>1.24044E-3</c:v>
                </c:pt>
                <c:pt idx="29020" formatCode="General">
                  <c:v>1.2405199999999999E-3</c:v>
                </c:pt>
                <c:pt idx="29021" formatCode="General">
                  <c:v>1.2406100000000001E-3</c:v>
                </c:pt>
                <c:pt idx="29022" formatCode="General">
                  <c:v>1.24069E-3</c:v>
                </c:pt>
                <c:pt idx="29023" formatCode="General">
                  <c:v>1.24077E-3</c:v>
                </c:pt>
                <c:pt idx="29024" formatCode="General">
                  <c:v>1.24087E-3</c:v>
                </c:pt>
                <c:pt idx="29025" formatCode="General">
                  <c:v>1.2409700000000001E-3</c:v>
                </c:pt>
                <c:pt idx="29026" formatCode="General">
                  <c:v>1.2410699999999999E-3</c:v>
                </c:pt>
                <c:pt idx="29027" formatCode="General">
                  <c:v>1.24116E-3</c:v>
                </c:pt>
                <c:pt idx="29028" formatCode="General">
                  <c:v>1.2412199999999999E-3</c:v>
                </c:pt>
                <c:pt idx="29029" formatCode="General">
                  <c:v>1.24128E-3</c:v>
                </c:pt>
                <c:pt idx="29030" formatCode="General">
                  <c:v>1.2413400000000001E-3</c:v>
                </c:pt>
                <c:pt idx="29031" formatCode="General">
                  <c:v>1.2413999999999999E-3</c:v>
                </c:pt>
                <c:pt idx="29032" formatCode="General">
                  <c:v>1.2414500000000001E-3</c:v>
                </c:pt>
                <c:pt idx="29033" formatCode="General">
                  <c:v>1.24149E-3</c:v>
                </c:pt>
                <c:pt idx="29034" formatCode="General">
                  <c:v>1.24154E-3</c:v>
                </c:pt>
                <c:pt idx="29035" formatCode="General">
                  <c:v>1.2415900000000001E-3</c:v>
                </c:pt>
                <c:pt idx="29036" formatCode="General">
                  <c:v>1.2416300000000001E-3</c:v>
                </c:pt>
                <c:pt idx="29037" formatCode="General">
                  <c:v>1.2416599999999999E-3</c:v>
                </c:pt>
                <c:pt idx="29038" formatCode="General">
                  <c:v>1.2416899999999999E-3</c:v>
                </c:pt>
                <c:pt idx="29039" formatCode="General">
                  <c:v>1.24172E-3</c:v>
                </c:pt>
                <c:pt idx="29040" formatCode="General">
                  <c:v>1.24175E-3</c:v>
                </c:pt>
                <c:pt idx="29041" formatCode="General">
                  <c:v>1.24179E-3</c:v>
                </c:pt>
                <c:pt idx="29042" formatCode="General">
                  <c:v>1.24182E-3</c:v>
                </c:pt>
                <c:pt idx="29043" formatCode="General">
                  <c:v>1.2418500000000001E-3</c:v>
                </c:pt>
                <c:pt idx="29044" formatCode="General">
                  <c:v>1.2418799999999999E-3</c:v>
                </c:pt>
                <c:pt idx="29045" formatCode="General">
                  <c:v>1.2419099999999999E-3</c:v>
                </c:pt>
                <c:pt idx="29046" formatCode="General">
                  <c:v>1.24194E-3</c:v>
                </c:pt>
                <c:pt idx="29047" formatCode="General">
                  <c:v>1.2419600000000001E-3</c:v>
                </c:pt>
                <c:pt idx="29048" formatCode="General">
                  <c:v>1.2419900000000001E-3</c:v>
                </c:pt>
                <c:pt idx="29049" formatCode="General">
                  <c:v>1.24201E-3</c:v>
                </c:pt>
                <c:pt idx="29050" formatCode="General">
                  <c:v>1.24204E-3</c:v>
                </c:pt>
                <c:pt idx="29051" formatCode="General">
                  <c:v>1.2420599999999999E-3</c:v>
                </c:pt>
                <c:pt idx="29052" formatCode="General">
                  <c:v>1.2420899999999999E-3</c:v>
                </c:pt>
                <c:pt idx="29053" formatCode="General">
                  <c:v>1.24211E-3</c:v>
                </c:pt>
                <c:pt idx="29054" formatCode="General">
                  <c:v>1.2421299999999999E-3</c:v>
                </c:pt>
                <c:pt idx="29055" formatCode="General">
                  <c:v>1.24216E-3</c:v>
                </c:pt>
                <c:pt idx="29056" formatCode="General">
                  <c:v>1.2421800000000001E-3</c:v>
                </c:pt>
                <c:pt idx="29057" formatCode="General">
                  <c:v>1.2422100000000001E-3</c:v>
                </c:pt>
                <c:pt idx="29058" formatCode="General">
                  <c:v>1.24223E-3</c:v>
                </c:pt>
                <c:pt idx="29059" formatCode="General">
                  <c:v>1.2422500000000001E-3</c:v>
                </c:pt>
                <c:pt idx="29060" formatCode="General">
                  <c:v>1.2422799999999999E-3</c:v>
                </c:pt>
                <c:pt idx="29061" formatCode="General">
                  <c:v>1.2423E-3</c:v>
                </c:pt>
                <c:pt idx="29062" formatCode="General">
                  <c:v>1.24233E-3</c:v>
                </c:pt>
                <c:pt idx="29063" formatCode="General">
                  <c:v>1.2423499999999999E-3</c:v>
                </c:pt>
                <c:pt idx="29064" formatCode="General">
                  <c:v>1.24238E-3</c:v>
                </c:pt>
                <c:pt idx="29065" formatCode="General">
                  <c:v>1.24241E-3</c:v>
                </c:pt>
                <c:pt idx="29066" formatCode="General">
                  <c:v>1.24244E-3</c:v>
                </c:pt>
                <c:pt idx="29067" formatCode="General">
                  <c:v>1.24248E-3</c:v>
                </c:pt>
                <c:pt idx="29068" formatCode="General">
                  <c:v>1.2425100000000001E-3</c:v>
                </c:pt>
                <c:pt idx="29069" formatCode="General">
                  <c:v>1.2425400000000001E-3</c:v>
                </c:pt>
                <c:pt idx="29070" formatCode="General">
                  <c:v>1.2425800000000001E-3</c:v>
                </c:pt>
                <c:pt idx="29071" formatCode="General">
                  <c:v>1.2426099999999999E-3</c:v>
                </c:pt>
                <c:pt idx="29072" formatCode="General">
                  <c:v>1.2426399999999999E-3</c:v>
                </c:pt>
                <c:pt idx="29073" formatCode="General">
                  <c:v>1.2426799999999999E-3</c:v>
                </c:pt>
                <c:pt idx="29074" formatCode="General">
                  <c:v>1.24271E-3</c:v>
                </c:pt>
                <c:pt idx="29075" formatCode="General">
                  <c:v>1.2427499999999999E-3</c:v>
                </c:pt>
                <c:pt idx="29076" formatCode="General">
                  <c:v>1.24278E-3</c:v>
                </c:pt>
                <c:pt idx="29077" formatCode="General">
                  <c:v>1.2428300000000001E-3</c:v>
                </c:pt>
                <c:pt idx="29078" formatCode="General">
                  <c:v>1.24288E-3</c:v>
                </c:pt>
                <c:pt idx="29079" formatCode="General">
                  <c:v>1.24292E-3</c:v>
                </c:pt>
                <c:pt idx="29080" formatCode="General">
                  <c:v>1.2429800000000001E-3</c:v>
                </c:pt>
                <c:pt idx="29081" formatCode="General">
                  <c:v>1.24306E-3</c:v>
                </c:pt>
                <c:pt idx="29082" formatCode="General">
                  <c:v>1.24328E-3</c:v>
                </c:pt>
                <c:pt idx="29083" formatCode="General">
                  <c:v>1.2433699999999999E-3</c:v>
                </c:pt>
                <c:pt idx="29084" formatCode="General">
                  <c:v>1.24344E-3</c:v>
                </c:pt>
                <c:pt idx="29085" formatCode="General">
                  <c:v>1.2435E-3</c:v>
                </c:pt>
                <c:pt idx="29086" formatCode="General">
                  <c:v>1.24355E-3</c:v>
                </c:pt>
                <c:pt idx="29087" formatCode="General">
                  <c:v>1.2435899999999999E-3</c:v>
                </c:pt>
                <c:pt idx="29088" formatCode="General">
                  <c:v>1.2436299999999999E-3</c:v>
                </c:pt>
                <c:pt idx="29089" formatCode="General">
                  <c:v>1.24369E-3</c:v>
                </c:pt>
                <c:pt idx="29090" formatCode="General">
                  <c:v>1.2437500000000001E-3</c:v>
                </c:pt>
                <c:pt idx="29091" formatCode="General">
                  <c:v>1.2438E-3</c:v>
                </c:pt>
                <c:pt idx="29092" formatCode="General">
                  <c:v>1.2438499999999999E-3</c:v>
                </c:pt>
                <c:pt idx="29093" formatCode="General">
                  <c:v>1.2438900000000001E-3</c:v>
                </c:pt>
                <c:pt idx="29094" formatCode="General">
                  <c:v>1.24394E-3</c:v>
                </c:pt>
                <c:pt idx="29095" formatCode="General">
                  <c:v>1.2440000000000001E-3</c:v>
                </c:pt>
                <c:pt idx="29096" formatCode="General">
                  <c:v>1.24405E-3</c:v>
                </c:pt>
                <c:pt idx="29097" formatCode="General">
                  <c:v>1.2441100000000001E-3</c:v>
                </c:pt>
                <c:pt idx="29098" formatCode="General">
                  <c:v>1.24417E-3</c:v>
                </c:pt>
                <c:pt idx="29099" formatCode="General">
                  <c:v>1.24424E-3</c:v>
                </c:pt>
                <c:pt idx="29100" formatCode="General">
                  <c:v>1.2443300000000001E-3</c:v>
                </c:pt>
                <c:pt idx="29101" formatCode="General">
                  <c:v>1.24453E-3</c:v>
                </c:pt>
                <c:pt idx="29102" formatCode="General">
                  <c:v>1.2446E-3</c:v>
                </c:pt>
                <c:pt idx="29103" formatCode="General">
                  <c:v>1.2446600000000001E-3</c:v>
                </c:pt>
                <c:pt idx="29104" formatCode="General">
                  <c:v>1.24471E-3</c:v>
                </c:pt>
                <c:pt idx="29105" formatCode="General">
                  <c:v>1.24475E-3</c:v>
                </c:pt>
                <c:pt idx="29106" formatCode="General">
                  <c:v>1.2447999999999999E-3</c:v>
                </c:pt>
                <c:pt idx="29107" formatCode="General">
                  <c:v>1.24485E-3</c:v>
                </c:pt>
                <c:pt idx="29108" formatCode="General">
                  <c:v>1.2449E-3</c:v>
                </c:pt>
                <c:pt idx="29109" formatCode="General">
                  <c:v>1.24493E-3</c:v>
                </c:pt>
                <c:pt idx="29110" formatCode="General">
                  <c:v>1.24497E-3</c:v>
                </c:pt>
                <c:pt idx="29111" formatCode="General">
                  <c:v>1.24501E-3</c:v>
                </c:pt>
                <c:pt idx="29112" formatCode="General">
                  <c:v>1.2450499999999999E-3</c:v>
                </c:pt>
                <c:pt idx="29113" formatCode="General">
                  <c:v>1.24508E-3</c:v>
                </c:pt>
                <c:pt idx="29114" formatCode="General">
                  <c:v>1.2451000000000001E-3</c:v>
                </c:pt>
                <c:pt idx="29115" formatCode="General">
                  <c:v>1.2451300000000001E-3</c:v>
                </c:pt>
                <c:pt idx="29116" formatCode="General">
                  <c:v>1.24515E-3</c:v>
                </c:pt>
                <c:pt idx="29117" formatCode="General">
                  <c:v>1.24518E-3</c:v>
                </c:pt>
                <c:pt idx="29118" formatCode="General">
                  <c:v>1.2451999999999999E-3</c:v>
                </c:pt>
                <c:pt idx="29119" formatCode="General">
                  <c:v>1.2452299999999999E-3</c:v>
                </c:pt>
                <c:pt idx="29120" formatCode="General">
                  <c:v>1.24526E-3</c:v>
                </c:pt>
                <c:pt idx="29121" formatCode="General">
                  <c:v>1.2452800000000001E-3</c:v>
                </c:pt>
                <c:pt idx="29122" formatCode="General">
                  <c:v>1.2453099999999999E-3</c:v>
                </c:pt>
                <c:pt idx="29123" formatCode="General">
                  <c:v>1.2453399999999999E-3</c:v>
                </c:pt>
                <c:pt idx="29124" formatCode="General">
                  <c:v>1.24536E-3</c:v>
                </c:pt>
                <c:pt idx="29125" formatCode="General">
                  <c:v>1.2453799999999999E-3</c:v>
                </c:pt>
                <c:pt idx="29126" formatCode="General">
                  <c:v>1.24541E-3</c:v>
                </c:pt>
                <c:pt idx="29127" formatCode="General">
                  <c:v>1.2454300000000001E-3</c:v>
                </c:pt>
                <c:pt idx="29128" formatCode="General">
                  <c:v>1.2454600000000001E-3</c:v>
                </c:pt>
                <c:pt idx="29129" formatCode="General">
                  <c:v>1.24548E-3</c:v>
                </c:pt>
                <c:pt idx="29130" formatCode="General">
                  <c:v>1.2455000000000001E-3</c:v>
                </c:pt>
                <c:pt idx="29131" formatCode="General">
                  <c:v>1.2455299999999999E-3</c:v>
                </c:pt>
                <c:pt idx="29132" formatCode="General">
                  <c:v>1.24555E-3</c:v>
                </c:pt>
                <c:pt idx="29133" formatCode="General">
                  <c:v>1.24558E-3</c:v>
                </c:pt>
                <c:pt idx="29134" formatCode="General">
                  <c:v>1.2455999999999999E-3</c:v>
                </c:pt>
                <c:pt idx="29135" formatCode="General">
                  <c:v>1.24563E-3</c:v>
                </c:pt>
                <c:pt idx="29136" formatCode="General">
                  <c:v>1.2456699999999999E-3</c:v>
                </c:pt>
                <c:pt idx="29137" formatCode="General">
                  <c:v>1.2457E-3</c:v>
                </c:pt>
                <c:pt idx="29138" formatCode="General">
                  <c:v>1.24573E-3</c:v>
                </c:pt>
                <c:pt idx="29139" formatCode="General">
                  <c:v>1.2457600000000001E-3</c:v>
                </c:pt>
                <c:pt idx="29140" formatCode="General">
                  <c:v>1.2457900000000001E-3</c:v>
                </c:pt>
                <c:pt idx="29141" formatCode="General">
                  <c:v>1.2458300000000001E-3</c:v>
                </c:pt>
                <c:pt idx="29142" formatCode="General">
                  <c:v>1.2458700000000001E-3</c:v>
                </c:pt>
                <c:pt idx="29143" formatCode="General">
                  <c:v>1.2459000000000001E-3</c:v>
                </c:pt>
                <c:pt idx="29144" formatCode="General">
                  <c:v>1.2459400000000001E-3</c:v>
                </c:pt>
                <c:pt idx="29145" formatCode="General">
                  <c:v>1.24598E-3</c:v>
                </c:pt>
                <c:pt idx="29146" formatCode="General">
                  <c:v>1.2460100000000001E-3</c:v>
                </c:pt>
                <c:pt idx="29147" formatCode="General">
                  <c:v>1.2460399999999999E-3</c:v>
                </c:pt>
                <c:pt idx="29148" formatCode="General">
                  <c:v>1.24606E-3</c:v>
                </c:pt>
                <c:pt idx="29149" formatCode="General">
                  <c:v>1.2461E-3</c:v>
                </c:pt>
                <c:pt idx="29150" formatCode="General">
                  <c:v>1.24613E-3</c:v>
                </c:pt>
                <c:pt idx="29151" formatCode="General">
                  <c:v>1.24617E-3</c:v>
                </c:pt>
                <c:pt idx="29152" formatCode="General">
                  <c:v>1.2462E-3</c:v>
                </c:pt>
                <c:pt idx="29153" formatCode="General">
                  <c:v>1.2462300000000001E-3</c:v>
                </c:pt>
                <c:pt idx="29154" formatCode="General">
                  <c:v>1.2462700000000001E-3</c:v>
                </c:pt>
                <c:pt idx="29155" formatCode="General">
                  <c:v>1.2463000000000001E-3</c:v>
                </c:pt>
                <c:pt idx="29156" formatCode="General">
                  <c:v>1.2463400000000001E-3</c:v>
                </c:pt>
                <c:pt idx="29157" formatCode="General">
                  <c:v>1.2463699999999999E-3</c:v>
                </c:pt>
                <c:pt idx="29158" formatCode="General">
                  <c:v>1.2464100000000001E-3</c:v>
                </c:pt>
                <c:pt idx="29159" formatCode="General">
                  <c:v>1.24643E-3</c:v>
                </c:pt>
                <c:pt idx="29160" formatCode="General">
                  <c:v>1.24646E-3</c:v>
                </c:pt>
                <c:pt idx="29161" formatCode="General">
                  <c:v>1.2464799999999999E-3</c:v>
                </c:pt>
                <c:pt idx="29162" formatCode="General">
                  <c:v>1.2465099999999999E-3</c:v>
                </c:pt>
                <c:pt idx="29163" formatCode="General">
                  <c:v>1.24653E-3</c:v>
                </c:pt>
                <c:pt idx="29164" formatCode="General">
                  <c:v>1.2465600000000001E-3</c:v>
                </c:pt>
                <c:pt idx="29165" formatCode="General">
                  <c:v>1.24658E-3</c:v>
                </c:pt>
                <c:pt idx="29166" formatCode="General">
                  <c:v>1.24661E-3</c:v>
                </c:pt>
                <c:pt idx="29167" formatCode="General">
                  <c:v>1.24664E-3</c:v>
                </c:pt>
                <c:pt idx="29168" formatCode="General">
                  <c:v>1.2466599999999999E-3</c:v>
                </c:pt>
                <c:pt idx="29169" formatCode="General">
                  <c:v>1.24669E-3</c:v>
                </c:pt>
                <c:pt idx="29170" formatCode="General">
                  <c:v>1.24671E-3</c:v>
                </c:pt>
                <c:pt idx="29171" formatCode="General">
                  <c:v>1.2467400000000001E-3</c:v>
                </c:pt>
                <c:pt idx="29172" formatCode="General">
                  <c:v>1.24676E-3</c:v>
                </c:pt>
                <c:pt idx="29173" formatCode="General">
                  <c:v>1.24679E-3</c:v>
                </c:pt>
                <c:pt idx="29174" formatCode="General">
                  <c:v>1.2468100000000001E-3</c:v>
                </c:pt>
                <c:pt idx="29175" formatCode="General">
                  <c:v>1.2468399999999999E-3</c:v>
                </c:pt>
                <c:pt idx="29176" formatCode="General">
                  <c:v>1.24686E-3</c:v>
                </c:pt>
                <c:pt idx="29177" formatCode="General">
                  <c:v>1.2468900000000001E-3</c:v>
                </c:pt>
                <c:pt idx="29178" formatCode="General">
                  <c:v>1.2469200000000001E-3</c:v>
                </c:pt>
                <c:pt idx="29179" formatCode="General">
                  <c:v>1.2469499999999999E-3</c:v>
                </c:pt>
                <c:pt idx="29180" formatCode="General">
                  <c:v>1.24698E-3</c:v>
                </c:pt>
                <c:pt idx="29181" formatCode="General">
                  <c:v>1.2470199999999999E-3</c:v>
                </c:pt>
                <c:pt idx="29182" formatCode="General">
                  <c:v>1.24705E-3</c:v>
                </c:pt>
                <c:pt idx="29183" formatCode="General">
                  <c:v>1.24709E-3</c:v>
                </c:pt>
                <c:pt idx="29184" formatCode="General">
                  <c:v>1.2471299999999999E-3</c:v>
                </c:pt>
                <c:pt idx="29185" formatCode="General">
                  <c:v>1.24716E-3</c:v>
                </c:pt>
                <c:pt idx="29186" formatCode="General">
                  <c:v>1.2472E-3</c:v>
                </c:pt>
                <c:pt idx="29187" formatCode="General">
                  <c:v>1.2472399999999999E-3</c:v>
                </c:pt>
                <c:pt idx="29188" formatCode="General">
                  <c:v>1.2472799999999999E-3</c:v>
                </c:pt>
                <c:pt idx="29189" formatCode="General">
                  <c:v>1.24731E-3</c:v>
                </c:pt>
                <c:pt idx="29190" formatCode="General">
                  <c:v>1.2473600000000001E-3</c:v>
                </c:pt>
                <c:pt idx="29191" formatCode="General">
                  <c:v>1.24741E-3</c:v>
                </c:pt>
                <c:pt idx="29192" formatCode="General">
                  <c:v>1.24748E-3</c:v>
                </c:pt>
                <c:pt idx="29193" formatCode="General">
                  <c:v>1.24755E-3</c:v>
                </c:pt>
                <c:pt idx="29194" formatCode="General">
                  <c:v>1.24778E-3</c:v>
                </c:pt>
                <c:pt idx="29195" formatCode="General">
                  <c:v>1.2478700000000001E-3</c:v>
                </c:pt>
                <c:pt idx="29196" formatCode="General">
                  <c:v>1.2479399999999999E-3</c:v>
                </c:pt>
                <c:pt idx="29197" formatCode="General">
                  <c:v>1.248E-3</c:v>
                </c:pt>
                <c:pt idx="29198" formatCode="General">
                  <c:v>1.2480499999999999E-3</c:v>
                </c:pt>
                <c:pt idx="29199" formatCode="General">
                  <c:v>1.2481E-3</c:v>
                </c:pt>
                <c:pt idx="29200" formatCode="General">
                  <c:v>1.2481599999999999E-3</c:v>
                </c:pt>
                <c:pt idx="29201" formatCode="General">
                  <c:v>1.24822E-3</c:v>
                </c:pt>
                <c:pt idx="29202" formatCode="General">
                  <c:v>1.2482699999999999E-3</c:v>
                </c:pt>
                <c:pt idx="29203" formatCode="General">
                  <c:v>1.2482999999999999E-3</c:v>
                </c:pt>
                <c:pt idx="29204" formatCode="General">
                  <c:v>1.2483500000000001E-3</c:v>
                </c:pt>
                <c:pt idx="29205" formatCode="General">
                  <c:v>1.2484099999999999E-3</c:v>
                </c:pt>
                <c:pt idx="29206" formatCode="General">
                  <c:v>1.2484600000000001E-3</c:v>
                </c:pt>
                <c:pt idx="29207" formatCode="General">
                  <c:v>1.2485E-3</c:v>
                </c:pt>
                <c:pt idx="29208" formatCode="General">
                  <c:v>1.2485599999999999E-3</c:v>
                </c:pt>
                <c:pt idx="29209" formatCode="General">
                  <c:v>1.24861E-3</c:v>
                </c:pt>
                <c:pt idx="29210" formatCode="General">
                  <c:v>1.2486699999999999E-3</c:v>
                </c:pt>
                <c:pt idx="29211" formatCode="General">
                  <c:v>1.2487399999999999E-3</c:v>
                </c:pt>
                <c:pt idx="29212" formatCode="General">
                  <c:v>1.2488200000000001E-3</c:v>
                </c:pt>
                <c:pt idx="29213" formatCode="General">
                  <c:v>1.2490400000000001E-3</c:v>
                </c:pt>
                <c:pt idx="29214" formatCode="General">
                  <c:v>1.24912E-3</c:v>
                </c:pt>
                <c:pt idx="29215" formatCode="General">
                  <c:v>1.2491799999999999E-3</c:v>
                </c:pt>
                <c:pt idx="29216" formatCode="General">
                  <c:v>1.24923E-3</c:v>
                </c:pt>
                <c:pt idx="29217" formatCode="General">
                  <c:v>1.24927E-3</c:v>
                </c:pt>
                <c:pt idx="29218" formatCode="General">
                  <c:v>1.24931E-3</c:v>
                </c:pt>
                <c:pt idx="29219" formatCode="General">
                  <c:v>1.24935E-3</c:v>
                </c:pt>
                <c:pt idx="29220" formatCode="General">
                  <c:v>1.24938E-3</c:v>
                </c:pt>
                <c:pt idx="29221" formatCode="General">
                  <c:v>1.24942E-3</c:v>
                </c:pt>
                <c:pt idx="29222" formatCode="General">
                  <c:v>1.24946E-3</c:v>
                </c:pt>
                <c:pt idx="29223" formatCode="General">
                  <c:v>1.24949E-3</c:v>
                </c:pt>
                <c:pt idx="29224" formatCode="General">
                  <c:v>1.24953E-3</c:v>
                </c:pt>
                <c:pt idx="29225" formatCode="General">
                  <c:v>1.24956E-3</c:v>
                </c:pt>
                <c:pt idx="29226" formatCode="General">
                  <c:v>1.2495900000000001E-3</c:v>
                </c:pt>
                <c:pt idx="29227" formatCode="General">
                  <c:v>1.2496300000000001E-3</c:v>
                </c:pt>
                <c:pt idx="29228" formatCode="General">
                  <c:v>1.2496600000000001E-3</c:v>
                </c:pt>
                <c:pt idx="29229" formatCode="General">
                  <c:v>1.2496899999999999E-3</c:v>
                </c:pt>
                <c:pt idx="29230" formatCode="General">
                  <c:v>1.24972E-3</c:v>
                </c:pt>
                <c:pt idx="29231" formatCode="General">
                  <c:v>1.2497599999999999E-3</c:v>
                </c:pt>
                <c:pt idx="29232" formatCode="General">
                  <c:v>1.24979E-3</c:v>
                </c:pt>
                <c:pt idx="29233" formatCode="General">
                  <c:v>1.24982E-3</c:v>
                </c:pt>
                <c:pt idx="29234" formatCode="General">
                  <c:v>1.24985E-3</c:v>
                </c:pt>
                <c:pt idx="29235" formatCode="General">
                  <c:v>1.2498800000000001E-3</c:v>
                </c:pt>
                <c:pt idx="29236" formatCode="General">
                  <c:v>1.2499099999999999E-3</c:v>
                </c:pt>
                <c:pt idx="29237" formatCode="General">
                  <c:v>1.2499399999999999E-3</c:v>
                </c:pt>
                <c:pt idx="29238" formatCode="General">
                  <c:v>1.24997E-3</c:v>
                </c:pt>
                <c:pt idx="29239" formatCode="General">
                  <c:v>1.25E-3</c:v>
                </c:pt>
                <c:pt idx="29240" formatCode="General">
                  <c:v>1.2500300000000001E-3</c:v>
                </c:pt>
                <c:pt idx="29241" formatCode="General">
                  <c:v>1.2500600000000001E-3</c:v>
                </c:pt>
                <c:pt idx="29242" formatCode="General">
                  <c:v>1.2500899999999999E-3</c:v>
                </c:pt>
                <c:pt idx="29243" formatCode="General">
                  <c:v>1.25011E-3</c:v>
                </c:pt>
                <c:pt idx="29244" formatCode="General">
                  <c:v>1.2501299999999999E-3</c:v>
                </c:pt>
                <c:pt idx="29245" formatCode="General">
                  <c:v>1.2501599999999999E-3</c:v>
                </c:pt>
                <c:pt idx="29246" formatCode="General">
                  <c:v>1.25019E-3</c:v>
                </c:pt>
                <c:pt idx="29247" formatCode="General">
                  <c:v>1.25022E-3</c:v>
                </c:pt>
                <c:pt idx="29248" formatCode="General">
                  <c:v>1.2502500000000001E-3</c:v>
                </c:pt>
                <c:pt idx="29249" formatCode="General">
                  <c:v>1.2502800000000001E-3</c:v>
                </c:pt>
                <c:pt idx="29250" formatCode="General">
                  <c:v>1.2503099999999999E-3</c:v>
                </c:pt>
                <c:pt idx="29251" formatCode="General">
                  <c:v>1.25034E-3</c:v>
                </c:pt>
                <c:pt idx="29252" formatCode="General">
                  <c:v>1.25037E-3</c:v>
                </c:pt>
                <c:pt idx="29253" formatCode="General">
                  <c:v>1.2504E-3</c:v>
                </c:pt>
                <c:pt idx="29254" formatCode="General">
                  <c:v>1.2504300000000001E-3</c:v>
                </c:pt>
                <c:pt idx="29255" formatCode="General">
                  <c:v>1.2504599999999999E-3</c:v>
                </c:pt>
                <c:pt idx="29256" formatCode="General">
                  <c:v>1.2504899999999999E-3</c:v>
                </c:pt>
                <c:pt idx="29257" formatCode="General">
                  <c:v>1.25051E-3</c:v>
                </c:pt>
                <c:pt idx="29258" formatCode="General">
                  <c:v>1.2505400000000001E-3</c:v>
                </c:pt>
                <c:pt idx="29259" formatCode="General">
                  <c:v>1.25056E-3</c:v>
                </c:pt>
                <c:pt idx="29260" formatCode="General">
                  <c:v>1.2505800000000001E-3</c:v>
                </c:pt>
                <c:pt idx="29261" formatCode="General">
                  <c:v>1.2506100000000001E-3</c:v>
                </c:pt>
                <c:pt idx="29262" formatCode="General">
                  <c:v>1.25063E-3</c:v>
                </c:pt>
                <c:pt idx="29263" formatCode="General">
                  <c:v>1.25066E-3</c:v>
                </c:pt>
                <c:pt idx="29264" formatCode="General">
                  <c:v>1.2506800000000001E-3</c:v>
                </c:pt>
                <c:pt idx="29265" formatCode="General">
                  <c:v>1.2507E-3</c:v>
                </c:pt>
                <c:pt idx="29266" formatCode="General">
                  <c:v>1.25073E-3</c:v>
                </c:pt>
                <c:pt idx="29267" formatCode="General">
                  <c:v>1.2507499999999999E-3</c:v>
                </c:pt>
                <c:pt idx="29268" formatCode="General">
                  <c:v>1.25077E-3</c:v>
                </c:pt>
                <c:pt idx="29269" formatCode="General">
                  <c:v>1.2508E-3</c:v>
                </c:pt>
                <c:pt idx="29270" formatCode="General">
                  <c:v>1.2508300000000001E-3</c:v>
                </c:pt>
                <c:pt idx="29271" formatCode="General">
                  <c:v>1.2508700000000001E-3</c:v>
                </c:pt>
                <c:pt idx="29272" formatCode="General">
                  <c:v>1.2509000000000001E-3</c:v>
                </c:pt>
                <c:pt idx="29273" formatCode="General">
                  <c:v>1.2509299999999999E-3</c:v>
                </c:pt>
                <c:pt idx="29274" formatCode="General">
                  <c:v>1.25096E-3</c:v>
                </c:pt>
                <c:pt idx="29275" formatCode="General">
                  <c:v>1.25099E-3</c:v>
                </c:pt>
                <c:pt idx="29276" formatCode="General">
                  <c:v>1.25102E-3</c:v>
                </c:pt>
                <c:pt idx="29277" formatCode="General">
                  <c:v>1.25106E-3</c:v>
                </c:pt>
                <c:pt idx="29278" formatCode="General">
                  <c:v>1.2511E-3</c:v>
                </c:pt>
                <c:pt idx="29279" formatCode="General">
                  <c:v>1.25114E-3</c:v>
                </c:pt>
                <c:pt idx="29280" formatCode="General">
                  <c:v>1.25118E-3</c:v>
                </c:pt>
                <c:pt idx="29281" formatCode="General">
                  <c:v>1.2512199999999999E-3</c:v>
                </c:pt>
                <c:pt idx="29282" formatCode="General">
                  <c:v>1.2512599999999999E-3</c:v>
                </c:pt>
                <c:pt idx="29283" formatCode="General">
                  <c:v>1.25132E-3</c:v>
                </c:pt>
                <c:pt idx="29284" formatCode="General">
                  <c:v>1.2513699999999999E-3</c:v>
                </c:pt>
                <c:pt idx="29285" formatCode="General">
                  <c:v>1.2514399999999999E-3</c:v>
                </c:pt>
                <c:pt idx="29286" formatCode="General">
                  <c:v>1.25158E-3</c:v>
                </c:pt>
                <c:pt idx="29287" formatCode="General">
                  <c:v>1.2516999999999999E-3</c:v>
                </c:pt>
                <c:pt idx="29288" formatCode="General">
                  <c:v>1.2517800000000001E-3</c:v>
                </c:pt>
                <c:pt idx="29289" formatCode="General">
                  <c:v>1.2518399999999999E-3</c:v>
                </c:pt>
                <c:pt idx="29290" formatCode="General">
                  <c:v>1.2519E-3</c:v>
                </c:pt>
                <c:pt idx="29291" formatCode="General">
                  <c:v>1.2519499999999999E-3</c:v>
                </c:pt>
                <c:pt idx="29292" formatCode="General">
                  <c:v>1.25201E-3</c:v>
                </c:pt>
                <c:pt idx="29293" formatCode="General">
                  <c:v>1.2520700000000001E-3</c:v>
                </c:pt>
                <c:pt idx="29294" formatCode="General">
                  <c:v>1.25212E-3</c:v>
                </c:pt>
                <c:pt idx="29295" formatCode="General">
                  <c:v>1.2521699999999999E-3</c:v>
                </c:pt>
                <c:pt idx="29296" formatCode="General">
                  <c:v>1.2522E-3</c:v>
                </c:pt>
                <c:pt idx="29297" formatCode="General">
                  <c:v>1.25224E-3</c:v>
                </c:pt>
                <c:pt idx="29298" formatCode="General">
                  <c:v>1.2522900000000001E-3</c:v>
                </c:pt>
                <c:pt idx="29299" formatCode="General">
                  <c:v>1.2523499999999999E-3</c:v>
                </c:pt>
                <c:pt idx="29300" formatCode="General">
                  <c:v>1.25241E-3</c:v>
                </c:pt>
                <c:pt idx="29301" formatCode="General">
                  <c:v>1.2524599999999999E-3</c:v>
                </c:pt>
                <c:pt idx="29302" formatCode="General">
                  <c:v>1.25253E-3</c:v>
                </c:pt>
                <c:pt idx="29303" formatCode="General">
                  <c:v>1.2526E-3</c:v>
                </c:pt>
                <c:pt idx="29304" formatCode="General">
                  <c:v>1.2526799999999999E-3</c:v>
                </c:pt>
                <c:pt idx="29305" formatCode="General">
                  <c:v>1.2528800000000001E-3</c:v>
                </c:pt>
                <c:pt idx="29306" formatCode="General">
                  <c:v>1.2529399999999999E-3</c:v>
                </c:pt>
                <c:pt idx="29307" formatCode="General">
                  <c:v>1.253E-3</c:v>
                </c:pt>
                <c:pt idx="29308" formatCode="General">
                  <c:v>1.25304E-3</c:v>
                </c:pt>
                <c:pt idx="29309" formatCode="General">
                  <c:v>1.2530900000000001E-3</c:v>
                </c:pt>
                <c:pt idx="29310" formatCode="General">
                  <c:v>1.25314E-3</c:v>
                </c:pt>
                <c:pt idx="29311" formatCode="General">
                  <c:v>1.2531700000000001E-3</c:v>
                </c:pt>
                <c:pt idx="29312" formatCode="General">
                  <c:v>1.2532000000000001E-3</c:v>
                </c:pt>
                <c:pt idx="29313" formatCode="General">
                  <c:v>1.2532299999999999E-3</c:v>
                </c:pt>
                <c:pt idx="29314" formatCode="General">
                  <c:v>1.2532699999999999E-3</c:v>
                </c:pt>
                <c:pt idx="29315" formatCode="General">
                  <c:v>1.2532999999999999E-3</c:v>
                </c:pt>
                <c:pt idx="29316" formatCode="General">
                  <c:v>1.25333E-3</c:v>
                </c:pt>
                <c:pt idx="29317" formatCode="General">
                  <c:v>1.25336E-3</c:v>
                </c:pt>
                <c:pt idx="29318" formatCode="General">
                  <c:v>1.2533799999999999E-3</c:v>
                </c:pt>
                <c:pt idx="29319" formatCode="General">
                  <c:v>1.2534099999999999E-3</c:v>
                </c:pt>
                <c:pt idx="29320" formatCode="General">
                  <c:v>1.2534499999999999E-3</c:v>
                </c:pt>
                <c:pt idx="29321" formatCode="General">
                  <c:v>1.2534899999999999E-3</c:v>
                </c:pt>
                <c:pt idx="29322" formatCode="General">
                  <c:v>1.2535199999999999E-3</c:v>
                </c:pt>
                <c:pt idx="29323" formatCode="General">
                  <c:v>1.2535599999999999E-3</c:v>
                </c:pt>
                <c:pt idx="29324" formatCode="General">
                  <c:v>1.2535999999999999E-3</c:v>
                </c:pt>
                <c:pt idx="29325" formatCode="General">
                  <c:v>1.2536299999999999E-3</c:v>
                </c:pt>
                <c:pt idx="29326" formatCode="General">
                  <c:v>1.2536699999999999E-3</c:v>
                </c:pt>
                <c:pt idx="29327" formatCode="General">
                  <c:v>1.2537099999999999E-3</c:v>
                </c:pt>
                <c:pt idx="29328" formatCode="General">
                  <c:v>1.25376E-3</c:v>
                </c:pt>
                <c:pt idx="29329" formatCode="General">
                  <c:v>1.25381E-3</c:v>
                </c:pt>
                <c:pt idx="29330" formatCode="General">
                  <c:v>1.25387E-3</c:v>
                </c:pt>
                <c:pt idx="29331" formatCode="General">
                  <c:v>1.2539700000000001E-3</c:v>
                </c:pt>
                <c:pt idx="29332" formatCode="General">
                  <c:v>1.25413E-3</c:v>
                </c:pt>
                <c:pt idx="29333" formatCode="General">
                  <c:v>1.2542E-3</c:v>
                </c:pt>
                <c:pt idx="29334" formatCode="General">
                  <c:v>1.2542600000000001E-3</c:v>
                </c:pt>
                <c:pt idx="29335" formatCode="General">
                  <c:v>1.25432E-3</c:v>
                </c:pt>
                <c:pt idx="29336" formatCode="General">
                  <c:v>1.25438E-3</c:v>
                </c:pt>
                <c:pt idx="29337" formatCode="General">
                  <c:v>1.2544399999999999E-3</c:v>
                </c:pt>
                <c:pt idx="29338" formatCode="General">
                  <c:v>1.2545E-3</c:v>
                </c:pt>
                <c:pt idx="29339" formatCode="General">
                  <c:v>1.25454E-3</c:v>
                </c:pt>
                <c:pt idx="29340" formatCode="General">
                  <c:v>1.2545900000000001E-3</c:v>
                </c:pt>
                <c:pt idx="29341" formatCode="General">
                  <c:v>1.25464E-3</c:v>
                </c:pt>
                <c:pt idx="29342" formatCode="General">
                  <c:v>1.2546899999999999E-3</c:v>
                </c:pt>
                <c:pt idx="29343" formatCode="General">
                  <c:v>1.25475E-3</c:v>
                </c:pt>
                <c:pt idx="29344" formatCode="General">
                  <c:v>1.25479E-3</c:v>
                </c:pt>
                <c:pt idx="29345" formatCode="General">
                  <c:v>1.2548399999999999E-3</c:v>
                </c:pt>
                <c:pt idx="29346" formatCode="General">
                  <c:v>1.2549E-3</c:v>
                </c:pt>
                <c:pt idx="29347" formatCode="General">
                  <c:v>1.2549600000000001E-3</c:v>
                </c:pt>
                <c:pt idx="29348" formatCode="General">
                  <c:v>1.2550300000000001E-3</c:v>
                </c:pt>
                <c:pt idx="29349" formatCode="General">
                  <c:v>1.25512E-3</c:v>
                </c:pt>
                <c:pt idx="29350" formatCode="General">
                  <c:v>1.2552500000000001E-3</c:v>
                </c:pt>
                <c:pt idx="29351" formatCode="General">
                  <c:v>1.25537E-3</c:v>
                </c:pt>
                <c:pt idx="29352" formatCode="General">
                  <c:v>1.2554300000000001E-3</c:v>
                </c:pt>
                <c:pt idx="29353" formatCode="General">
                  <c:v>1.2555000000000001E-3</c:v>
                </c:pt>
                <c:pt idx="29354" formatCode="General">
                  <c:v>1.2555400000000001E-3</c:v>
                </c:pt>
                <c:pt idx="29355" formatCode="General">
                  <c:v>1.25559E-3</c:v>
                </c:pt>
                <c:pt idx="29356" formatCode="General">
                  <c:v>1.25563E-3</c:v>
                </c:pt>
                <c:pt idx="29357" formatCode="General">
                  <c:v>1.2556799999999999E-3</c:v>
                </c:pt>
                <c:pt idx="29358" formatCode="General">
                  <c:v>1.2557099999999999E-3</c:v>
                </c:pt>
                <c:pt idx="29359" formatCode="General">
                  <c:v>1.2557499999999999E-3</c:v>
                </c:pt>
                <c:pt idx="29360" formatCode="General">
                  <c:v>1.2557899999999999E-3</c:v>
                </c:pt>
                <c:pt idx="29361" formatCode="General">
                  <c:v>1.2558199999999999E-3</c:v>
                </c:pt>
                <c:pt idx="29362" formatCode="General">
                  <c:v>1.25585E-3</c:v>
                </c:pt>
                <c:pt idx="29363" formatCode="General">
                  <c:v>1.25588E-3</c:v>
                </c:pt>
                <c:pt idx="29364" formatCode="General">
                  <c:v>1.2559100000000001E-3</c:v>
                </c:pt>
                <c:pt idx="29365" formatCode="General">
                  <c:v>1.2559400000000001E-3</c:v>
                </c:pt>
                <c:pt idx="29366" formatCode="General">
                  <c:v>1.2559699999999999E-3</c:v>
                </c:pt>
                <c:pt idx="29367" formatCode="General">
                  <c:v>1.256E-3</c:v>
                </c:pt>
                <c:pt idx="29368" formatCode="General">
                  <c:v>1.2560200000000001E-3</c:v>
                </c:pt>
                <c:pt idx="29369" formatCode="General">
                  <c:v>1.2560399999999999E-3</c:v>
                </c:pt>
                <c:pt idx="29370" formatCode="General">
                  <c:v>1.25607E-3</c:v>
                </c:pt>
                <c:pt idx="29371" formatCode="General">
                  <c:v>1.2560900000000001E-3</c:v>
                </c:pt>
                <c:pt idx="29372" formatCode="General">
                  <c:v>1.2561199999999999E-3</c:v>
                </c:pt>
                <c:pt idx="29373" formatCode="General">
                  <c:v>1.25614E-3</c:v>
                </c:pt>
                <c:pt idx="29374" formatCode="General">
                  <c:v>1.25617E-3</c:v>
                </c:pt>
                <c:pt idx="29375" formatCode="General">
                  <c:v>1.2561899999999999E-3</c:v>
                </c:pt>
                <c:pt idx="29376" formatCode="General">
                  <c:v>1.2562199999999999E-3</c:v>
                </c:pt>
                <c:pt idx="29377" formatCode="General">
                  <c:v>1.25624E-3</c:v>
                </c:pt>
                <c:pt idx="29378" formatCode="General">
                  <c:v>1.2562700000000001E-3</c:v>
                </c:pt>
                <c:pt idx="29379" formatCode="General">
                  <c:v>1.25629E-3</c:v>
                </c:pt>
                <c:pt idx="29380" formatCode="General">
                  <c:v>1.25632E-3</c:v>
                </c:pt>
                <c:pt idx="29381" formatCode="General">
                  <c:v>1.2563400000000001E-3</c:v>
                </c:pt>
                <c:pt idx="29382" formatCode="General">
                  <c:v>1.25636E-3</c:v>
                </c:pt>
                <c:pt idx="29383" formatCode="General">
                  <c:v>1.25639E-3</c:v>
                </c:pt>
                <c:pt idx="29384" formatCode="General">
                  <c:v>1.2564200000000001E-3</c:v>
                </c:pt>
                <c:pt idx="29385" formatCode="General">
                  <c:v>1.2564399999999999E-3</c:v>
                </c:pt>
                <c:pt idx="29386" formatCode="General">
                  <c:v>1.25647E-3</c:v>
                </c:pt>
                <c:pt idx="29387" formatCode="General">
                  <c:v>1.2565E-3</c:v>
                </c:pt>
                <c:pt idx="29388" formatCode="General">
                  <c:v>1.2565199999999999E-3</c:v>
                </c:pt>
                <c:pt idx="29389" formatCode="General">
                  <c:v>1.2565499999999999E-3</c:v>
                </c:pt>
                <c:pt idx="29390" formatCode="General">
                  <c:v>1.25658E-3</c:v>
                </c:pt>
                <c:pt idx="29391" formatCode="General">
                  <c:v>1.2566000000000001E-3</c:v>
                </c:pt>
                <c:pt idx="29392" formatCode="General">
                  <c:v>1.2566299999999999E-3</c:v>
                </c:pt>
                <c:pt idx="29393" formatCode="General">
                  <c:v>1.2566599999999999E-3</c:v>
                </c:pt>
                <c:pt idx="29394" formatCode="General">
                  <c:v>1.25669E-3</c:v>
                </c:pt>
                <c:pt idx="29395" formatCode="General">
                  <c:v>1.25673E-3</c:v>
                </c:pt>
                <c:pt idx="29396" formatCode="General">
                  <c:v>1.25676E-3</c:v>
                </c:pt>
                <c:pt idx="29397" formatCode="General">
                  <c:v>1.2568E-3</c:v>
                </c:pt>
                <c:pt idx="29398" formatCode="General">
                  <c:v>1.25684E-3</c:v>
                </c:pt>
                <c:pt idx="29399" formatCode="General">
                  <c:v>1.25687E-3</c:v>
                </c:pt>
                <c:pt idx="29400" formatCode="General">
                  <c:v>1.25691E-3</c:v>
                </c:pt>
                <c:pt idx="29401" formatCode="General">
                  <c:v>1.25694E-3</c:v>
                </c:pt>
                <c:pt idx="29402" formatCode="General">
                  <c:v>1.2569899999999999E-3</c:v>
                </c:pt>
                <c:pt idx="29403" formatCode="General">
                  <c:v>1.2570400000000001E-3</c:v>
                </c:pt>
                <c:pt idx="29404" formatCode="General">
                  <c:v>1.25708E-3</c:v>
                </c:pt>
                <c:pt idx="29405" formatCode="General">
                  <c:v>1.25713E-3</c:v>
                </c:pt>
                <c:pt idx="29406" formatCode="General">
                  <c:v>1.2571800000000001E-3</c:v>
                </c:pt>
                <c:pt idx="29407" formatCode="General">
                  <c:v>1.25723E-3</c:v>
                </c:pt>
                <c:pt idx="29408" formatCode="General">
                  <c:v>1.25731E-3</c:v>
                </c:pt>
                <c:pt idx="29409" formatCode="General">
                  <c:v>1.25738E-3</c:v>
                </c:pt>
                <c:pt idx="29410" formatCode="General">
                  <c:v>1.25745E-3</c:v>
                </c:pt>
                <c:pt idx="29411" formatCode="General">
                  <c:v>1.25753E-3</c:v>
                </c:pt>
                <c:pt idx="29412" formatCode="General">
                  <c:v>1.2576E-3</c:v>
                </c:pt>
                <c:pt idx="29413" formatCode="General">
                  <c:v>1.2577000000000001E-3</c:v>
                </c:pt>
                <c:pt idx="29414" formatCode="General">
                  <c:v>1.2577899999999999E-3</c:v>
                </c:pt>
                <c:pt idx="29415" formatCode="General">
                  <c:v>1.25793E-3</c:v>
                </c:pt>
                <c:pt idx="29416" formatCode="General">
                  <c:v>1.2580600000000001E-3</c:v>
                </c:pt>
                <c:pt idx="29417" formatCode="General">
                  <c:v>1.2581999999999999E-3</c:v>
                </c:pt>
                <c:pt idx="29418" formatCode="General">
                  <c:v>1.25833E-3</c:v>
                </c:pt>
                <c:pt idx="29419" formatCode="General">
                  <c:v>1.2584600000000001E-3</c:v>
                </c:pt>
                <c:pt idx="29420" formatCode="General">
                  <c:v>1.2585999999999999E-3</c:v>
                </c:pt>
                <c:pt idx="29421" formatCode="General">
                  <c:v>1.25873E-3</c:v>
                </c:pt>
                <c:pt idx="29422" formatCode="General">
                  <c:v>1.25891E-3</c:v>
                </c:pt>
                <c:pt idx="29423" formatCode="General">
                  <c:v>1.25909E-3</c:v>
                </c:pt>
                <c:pt idx="29424" formatCode="General">
                  <c:v>1.2592700000000001E-3</c:v>
                </c:pt>
                <c:pt idx="29425" formatCode="General">
                  <c:v>1.2594500000000001E-3</c:v>
                </c:pt>
                <c:pt idx="29426" formatCode="General">
                  <c:v>1.2596300000000001E-3</c:v>
                </c:pt>
                <c:pt idx="29427" formatCode="General">
                  <c:v>1.2599E-3</c:v>
                </c:pt>
                <c:pt idx="29428" formatCode="General">
                  <c:v>1.26016E-3</c:v>
                </c:pt>
                <c:pt idx="29429" formatCode="General">
                  <c:v>1.2604300000000001E-3</c:v>
                </c:pt>
                <c:pt idx="29430" formatCode="General">
                  <c:v>1.2606099999999999E-3</c:v>
                </c:pt>
                <c:pt idx="29431" formatCode="General">
                  <c:v>1.2608400000000001E-3</c:v>
                </c:pt>
                <c:pt idx="29432" formatCode="General">
                  <c:v>1.26106E-3</c:v>
                </c:pt>
                <c:pt idx="29433" formatCode="General">
                  <c:v>1.26129E-3</c:v>
                </c:pt>
                <c:pt idx="29434" formatCode="General">
                  <c:v>1.2615199999999999E-3</c:v>
                </c:pt>
                <c:pt idx="29435" formatCode="General">
                  <c:v>1.2617500000000001E-3</c:v>
                </c:pt>
                <c:pt idx="29436" formatCode="General">
                  <c:v>1.2619199999999999E-3</c:v>
                </c:pt>
                <c:pt idx="29437" formatCode="General">
                  <c:v>1.26209E-3</c:v>
                </c:pt>
                <c:pt idx="29438" formatCode="General">
                  <c:v>1.2622600000000001E-3</c:v>
                </c:pt>
                <c:pt idx="29439" formatCode="General">
                  <c:v>1.2624299999999999E-3</c:v>
                </c:pt>
                <c:pt idx="29440" formatCode="General">
                  <c:v>1.26256E-3</c:v>
                </c:pt>
                <c:pt idx="29441" formatCode="General">
                  <c:v>1.2626899999999999E-3</c:v>
                </c:pt>
                <c:pt idx="29442" formatCode="General">
                  <c:v>1.26279E-3</c:v>
                </c:pt>
                <c:pt idx="29443" formatCode="General">
                  <c:v>1.26289E-3</c:v>
                </c:pt>
                <c:pt idx="29444" formatCode="General">
                  <c:v>1.26296E-3</c:v>
                </c:pt>
                <c:pt idx="29445" formatCode="General">
                  <c:v>1.2630199999999999E-3</c:v>
                </c:pt>
                <c:pt idx="29446" formatCode="General">
                  <c:v>1.2630899999999999E-3</c:v>
                </c:pt>
                <c:pt idx="29447" formatCode="General">
                  <c:v>1.26315E-3</c:v>
                </c:pt>
                <c:pt idx="29448" formatCode="General">
                  <c:v>1.2631999999999999E-3</c:v>
                </c:pt>
                <c:pt idx="29449" formatCode="General">
                  <c:v>1.26325E-3</c:v>
                </c:pt>
                <c:pt idx="29450" formatCode="General">
                  <c:v>1.2633E-3</c:v>
                </c:pt>
                <c:pt idx="29451" formatCode="General">
                  <c:v>1.2633500000000001E-3</c:v>
                </c:pt>
                <c:pt idx="29452" formatCode="General">
                  <c:v>1.2634E-3</c:v>
                </c:pt>
                <c:pt idx="29453" formatCode="General">
                  <c:v>1.2634300000000001E-3</c:v>
                </c:pt>
                <c:pt idx="29454" formatCode="General">
                  <c:v>1.26347E-3</c:v>
                </c:pt>
                <c:pt idx="29455" formatCode="General">
                  <c:v>1.2635000000000001E-3</c:v>
                </c:pt>
                <c:pt idx="29456" formatCode="General">
                  <c:v>1.2635299999999999E-3</c:v>
                </c:pt>
                <c:pt idx="29457" formatCode="General">
                  <c:v>1.2635599999999999E-3</c:v>
                </c:pt>
                <c:pt idx="29458" formatCode="General">
                  <c:v>1.26359E-3</c:v>
                </c:pt>
                <c:pt idx="29459" formatCode="General">
                  <c:v>1.26362E-3</c:v>
                </c:pt>
                <c:pt idx="29460" formatCode="General">
                  <c:v>1.2636500000000001E-3</c:v>
                </c:pt>
                <c:pt idx="29461" formatCode="General">
                  <c:v>1.2636800000000001E-3</c:v>
                </c:pt>
                <c:pt idx="29462" formatCode="General">
                  <c:v>1.2637099999999999E-3</c:v>
                </c:pt>
                <c:pt idx="29463" formatCode="General">
                  <c:v>1.26374E-3</c:v>
                </c:pt>
                <c:pt idx="29464" formatCode="General">
                  <c:v>1.26377E-3</c:v>
                </c:pt>
                <c:pt idx="29465" formatCode="General">
                  <c:v>1.2638E-3</c:v>
                </c:pt>
                <c:pt idx="29466" formatCode="General">
                  <c:v>1.2638300000000001E-3</c:v>
                </c:pt>
                <c:pt idx="29467" formatCode="General">
                  <c:v>1.2638599999999999E-3</c:v>
                </c:pt>
                <c:pt idx="29468" formatCode="General">
                  <c:v>1.2638899999999999E-3</c:v>
                </c:pt>
                <c:pt idx="29469" formatCode="General">
                  <c:v>1.26392E-3</c:v>
                </c:pt>
                <c:pt idx="29470" formatCode="General">
                  <c:v>1.26395E-3</c:v>
                </c:pt>
                <c:pt idx="29471" formatCode="General">
                  <c:v>1.2639800000000001E-3</c:v>
                </c:pt>
                <c:pt idx="29472" formatCode="General">
                  <c:v>1.2640100000000001E-3</c:v>
                </c:pt>
                <c:pt idx="29473" formatCode="General">
                  <c:v>1.2640399999999999E-3</c:v>
                </c:pt>
                <c:pt idx="29474" formatCode="General">
                  <c:v>1.26407E-3</c:v>
                </c:pt>
                <c:pt idx="29475" formatCode="General">
                  <c:v>1.2641E-3</c:v>
                </c:pt>
                <c:pt idx="29476" formatCode="General">
                  <c:v>1.26413E-3</c:v>
                </c:pt>
                <c:pt idx="29477" formatCode="General">
                  <c:v>1.2641600000000001E-3</c:v>
                </c:pt>
                <c:pt idx="29478" formatCode="General">
                  <c:v>1.2641900000000001E-3</c:v>
                </c:pt>
                <c:pt idx="29479" formatCode="General">
                  <c:v>1.26421E-3</c:v>
                </c:pt>
                <c:pt idx="29480" formatCode="General">
                  <c:v>1.26424E-3</c:v>
                </c:pt>
                <c:pt idx="29481" formatCode="General">
                  <c:v>1.2642599999999999E-3</c:v>
                </c:pt>
                <c:pt idx="29482" formatCode="General">
                  <c:v>1.2642899999999999E-3</c:v>
                </c:pt>
                <c:pt idx="29483" formatCode="General">
                  <c:v>1.26432E-3</c:v>
                </c:pt>
                <c:pt idx="29484" formatCode="General">
                  <c:v>1.2643400000000001E-3</c:v>
                </c:pt>
                <c:pt idx="29485" formatCode="General">
                  <c:v>1.2643800000000001E-3</c:v>
                </c:pt>
                <c:pt idx="29486" formatCode="General">
                  <c:v>1.26442E-3</c:v>
                </c:pt>
                <c:pt idx="29487" formatCode="General">
                  <c:v>1.26446E-3</c:v>
                </c:pt>
                <c:pt idx="29488" formatCode="General">
                  <c:v>1.2645E-3</c:v>
                </c:pt>
                <c:pt idx="29489" formatCode="General">
                  <c:v>1.26454E-3</c:v>
                </c:pt>
                <c:pt idx="29490" formatCode="General">
                  <c:v>1.2645899999999999E-3</c:v>
                </c:pt>
                <c:pt idx="29491" formatCode="General">
                  <c:v>1.26464E-3</c:v>
                </c:pt>
                <c:pt idx="29492" formatCode="General">
                  <c:v>1.26468E-3</c:v>
                </c:pt>
                <c:pt idx="29493" formatCode="General">
                  <c:v>1.2647299999999999E-3</c:v>
                </c:pt>
                <c:pt idx="29494" formatCode="General">
                  <c:v>1.26479E-3</c:v>
                </c:pt>
                <c:pt idx="29495" formatCode="General">
                  <c:v>1.26487E-3</c:v>
                </c:pt>
                <c:pt idx="29496" formatCode="General">
                  <c:v>1.2650599999999999E-3</c:v>
                </c:pt>
                <c:pt idx="29497" formatCode="General">
                  <c:v>1.26515E-3</c:v>
                </c:pt>
                <c:pt idx="29498" formatCode="General">
                  <c:v>1.26523E-3</c:v>
                </c:pt>
                <c:pt idx="29499" formatCode="General">
                  <c:v>1.2652900000000001E-3</c:v>
                </c:pt>
                <c:pt idx="29500" formatCode="General">
                  <c:v>1.2653300000000001E-3</c:v>
                </c:pt>
                <c:pt idx="29501" formatCode="General">
                  <c:v>1.2653899999999999E-3</c:v>
                </c:pt>
                <c:pt idx="29502" formatCode="General">
                  <c:v>1.2654299999999999E-3</c:v>
                </c:pt>
                <c:pt idx="29503" formatCode="General">
                  <c:v>1.26549E-3</c:v>
                </c:pt>
                <c:pt idx="29504" formatCode="General">
                  <c:v>1.2655399999999999E-3</c:v>
                </c:pt>
                <c:pt idx="29505" formatCode="General">
                  <c:v>1.2656E-3</c:v>
                </c:pt>
                <c:pt idx="29506" formatCode="General">
                  <c:v>1.26566E-3</c:v>
                </c:pt>
                <c:pt idx="29507" formatCode="General">
                  <c:v>1.26571E-3</c:v>
                </c:pt>
                <c:pt idx="29508" formatCode="General">
                  <c:v>1.2657600000000001E-3</c:v>
                </c:pt>
                <c:pt idx="29509" formatCode="General">
                  <c:v>1.2658000000000001E-3</c:v>
                </c:pt>
                <c:pt idx="29510" formatCode="General">
                  <c:v>1.26585E-3</c:v>
                </c:pt>
                <c:pt idx="29511" formatCode="General">
                  <c:v>1.2658999999999999E-3</c:v>
                </c:pt>
                <c:pt idx="29512" formatCode="General">
                  <c:v>1.26596E-3</c:v>
                </c:pt>
                <c:pt idx="29513" formatCode="General">
                  <c:v>1.26603E-3</c:v>
                </c:pt>
                <c:pt idx="29514" formatCode="General">
                  <c:v>1.26611E-3</c:v>
                </c:pt>
                <c:pt idx="29515" formatCode="General">
                  <c:v>1.26625E-3</c:v>
                </c:pt>
                <c:pt idx="29516" formatCode="General">
                  <c:v>1.2663500000000001E-3</c:v>
                </c:pt>
                <c:pt idx="29517" formatCode="General">
                  <c:v>1.2664200000000001E-3</c:v>
                </c:pt>
                <c:pt idx="29518" formatCode="General">
                  <c:v>1.26647E-3</c:v>
                </c:pt>
                <c:pt idx="29519" formatCode="General">
                  <c:v>1.2665199999999999E-3</c:v>
                </c:pt>
                <c:pt idx="29520" formatCode="General">
                  <c:v>1.2665599999999999E-3</c:v>
                </c:pt>
                <c:pt idx="29521" formatCode="General">
                  <c:v>1.2666000000000001E-3</c:v>
                </c:pt>
                <c:pt idx="29522" formatCode="General">
                  <c:v>1.2666400000000001E-3</c:v>
                </c:pt>
                <c:pt idx="29523" formatCode="General">
                  <c:v>1.26669E-3</c:v>
                </c:pt>
                <c:pt idx="29524" formatCode="General">
                  <c:v>1.26673E-3</c:v>
                </c:pt>
                <c:pt idx="29525" formatCode="General">
                  <c:v>1.26676E-3</c:v>
                </c:pt>
                <c:pt idx="29526" formatCode="General">
                  <c:v>1.2667900000000001E-3</c:v>
                </c:pt>
                <c:pt idx="29527" formatCode="General">
                  <c:v>1.26683E-3</c:v>
                </c:pt>
                <c:pt idx="29528" formatCode="General">
                  <c:v>1.26687E-3</c:v>
                </c:pt>
                <c:pt idx="29529" formatCode="General">
                  <c:v>1.2669000000000001E-3</c:v>
                </c:pt>
                <c:pt idx="29530" formatCode="General">
                  <c:v>1.26694E-3</c:v>
                </c:pt>
                <c:pt idx="29531" formatCode="General">
                  <c:v>1.2669700000000001E-3</c:v>
                </c:pt>
                <c:pt idx="29532" formatCode="General">
                  <c:v>1.2669999999999999E-3</c:v>
                </c:pt>
                <c:pt idx="29533" formatCode="General">
                  <c:v>1.2670299999999999E-3</c:v>
                </c:pt>
                <c:pt idx="29534" formatCode="General">
                  <c:v>1.26705E-3</c:v>
                </c:pt>
                <c:pt idx="29535" formatCode="General">
                  <c:v>1.2670800000000001E-3</c:v>
                </c:pt>
                <c:pt idx="29536" formatCode="General">
                  <c:v>1.2671099999999999E-3</c:v>
                </c:pt>
                <c:pt idx="29537" formatCode="General">
                  <c:v>1.2671399999999999E-3</c:v>
                </c:pt>
                <c:pt idx="29538" formatCode="General">
                  <c:v>1.26716E-3</c:v>
                </c:pt>
                <c:pt idx="29539" formatCode="General">
                  <c:v>1.2671900000000001E-3</c:v>
                </c:pt>
                <c:pt idx="29540" formatCode="General">
                  <c:v>1.2672199999999999E-3</c:v>
                </c:pt>
                <c:pt idx="29541" formatCode="General">
                  <c:v>1.2672499999999999E-3</c:v>
                </c:pt>
                <c:pt idx="29542" formatCode="General">
                  <c:v>1.2672600000000001E-3</c:v>
                </c:pt>
                <c:pt idx="29543" formatCode="General">
                  <c:v>1.2672899999999999E-3</c:v>
                </c:pt>
                <c:pt idx="29544" formatCode="General">
                  <c:v>1.2673199999999999E-3</c:v>
                </c:pt>
                <c:pt idx="29545" formatCode="General">
                  <c:v>1.26734E-3</c:v>
                </c:pt>
                <c:pt idx="29546" formatCode="General">
                  <c:v>1.2673700000000001E-3</c:v>
                </c:pt>
                <c:pt idx="29547" formatCode="General">
                  <c:v>1.2673999999999999E-3</c:v>
                </c:pt>
                <c:pt idx="29548" formatCode="General">
                  <c:v>1.2674299999999999E-3</c:v>
                </c:pt>
                <c:pt idx="29549" formatCode="General">
                  <c:v>1.26745E-3</c:v>
                </c:pt>
                <c:pt idx="29550" formatCode="General">
                  <c:v>1.2674800000000001E-3</c:v>
                </c:pt>
                <c:pt idx="29551" formatCode="General">
                  <c:v>1.2675099999999999E-3</c:v>
                </c:pt>
                <c:pt idx="29552" formatCode="General">
                  <c:v>1.2675399999999999E-3</c:v>
                </c:pt>
                <c:pt idx="29553" formatCode="General">
                  <c:v>1.26756E-3</c:v>
                </c:pt>
                <c:pt idx="29554" formatCode="General">
                  <c:v>1.2675900000000001E-3</c:v>
                </c:pt>
                <c:pt idx="29555" formatCode="General">
                  <c:v>1.2676199999999999E-3</c:v>
                </c:pt>
                <c:pt idx="29556" formatCode="General">
                  <c:v>1.2676499999999999E-3</c:v>
                </c:pt>
                <c:pt idx="29557" formatCode="General">
                  <c:v>1.26767E-3</c:v>
                </c:pt>
                <c:pt idx="29558" formatCode="General">
                  <c:v>1.2677000000000001E-3</c:v>
                </c:pt>
                <c:pt idx="29559" formatCode="General">
                  <c:v>1.2677299999999999E-3</c:v>
                </c:pt>
                <c:pt idx="29560" formatCode="General">
                  <c:v>1.2677599999999999E-3</c:v>
                </c:pt>
                <c:pt idx="29561" formatCode="General">
                  <c:v>1.26779E-3</c:v>
                </c:pt>
                <c:pt idx="29562" formatCode="General">
                  <c:v>1.2678100000000001E-3</c:v>
                </c:pt>
                <c:pt idx="29563" formatCode="General">
                  <c:v>1.2678399999999999E-3</c:v>
                </c:pt>
                <c:pt idx="29564" formatCode="General">
                  <c:v>1.2678699999999999E-3</c:v>
                </c:pt>
                <c:pt idx="29565" formatCode="General">
                  <c:v>1.2679E-3</c:v>
                </c:pt>
                <c:pt idx="29566" formatCode="General">
                  <c:v>1.26793E-3</c:v>
                </c:pt>
                <c:pt idx="29567" formatCode="General">
                  <c:v>1.2679600000000001E-3</c:v>
                </c:pt>
                <c:pt idx="29568" formatCode="General">
                  <c:v>1.2679900000000001E-3</c:v>
                </c:pt>
                <c:pt idx="29569" formatCode="General">
                  <c:v>1.26801E-3</c:v>
                </c:pt>
                <c:pt idx="29570" formatCode="General">
                  <c:v>1.2680499999999999E-3</c:v>
                </c:pt>
                <c:pt idx="29571" formatCode="General">
                  <c:v>1.2680899999999999E-3</c:v>
                </c:pt>
                <c:pt idx="29572" formatCode="General">
                  <c:v>1.2681299999999999E-3</c:v>
                </c:pt>
                <c:pt idx="29573" formatCode="General">
                  <c:v>1.2681700000000001E-3</c:v>
                </c:pt>
                <c:pt idx="29574" formatCode="General">
                  <c:v>1.2682100000000001E-3</c:v>
                </c:pt>
                <c:pt idx="29575" formatCode="General">
                  <c:v>1.26826E-3</c:v>
                </c:pt>
                <c:pt idx="29576" formatCode="General">
                  <c:v>1.2683099999999999E-3</c:v>
                </c:pt>
                <c:pt idx="29577" formatCode="General">
                  <c:v>1.2683499999999999E-3</c:v>
                </c:pt>
                <c:pt idx="29578" formatCode="General">
                  <c:v>1.2684E-3</c:v>
                </c:pt>
                <c:pt idx="29579" formatCode="General">
                  <c:v>1.2684599999999999E-3</c:v>
                </c:pt>
                <c:pt idx="29580" formatCode="General">
                  <c:v>1.2685299999999999E-3</c:v>
                </c:pt>
                <c:pt idx="29581" formatCode="General">
                  <c:v>1.2686799999999999E-3</c:v>
                </c:pt>
                <c:pt idx="29582" formatCode="General">
                  <c:v>1.2687899999999999E-3</c:v>
                </c:pt>
                <c:pt idx="29583" formatCode="General">
                  <c:v>1.2688599999999999E-3</c:v>
                </c:pt>
                <c:pt idx="29584" formatCode="General">
                  <c:v>1.2689299999999999E-3</c:v>
                </c:pt>
                <c:pt idx="29585" formatCode="General">
                  <c:v>1.26899E-3</c:v>
                </c:pt>
                <c:pt idx="29586" formatCode="General">
                  <c:v>1.2690500000000001E-3</c:v>
                </c:pt>
                <c:pt idx="29587" formatCode="General">
                  <c:v>1.2691099999999999E-3</c:v>
                </c:pt>
                <c:pt idx="29588" formatCode="General">
                  <c:v>1.26917E-3</c:v>
                </c:pt>
                <c:pt idx="29589" formatCode="General">
                  <c:v>1.2692199999999999E-3</c:v>
                </c:pt>
                <c:pt idx="29590" formatCode="General">
                  <c:v>1.26928E-3</c:v>
                </c:pt>
                <c:pt idx="29591" formatCode="General">
                  <c:v>1.2692999999999999E-3</c:v>
                </c:pt>
                <c:pt idx="29592" formatCode="General">
                  <c:v>1.26935E-3</c:v>
                </c:pt>
                <c:pt idx="29593" formatCode="General">
                  <c:v>1.26939E-3</c:v>
                </c:pt>
                <c:pt idx="29594" formatCode="General">
                  <c:v>1.26946E-3</c:v>
                </c:pt>
                <c:pt idx="29595" formatCode="General">
                  <c:v>1.26951E-3</c:v>
                </c:pt>
                <c:pt idx="29596" formatCode="General">
                  <c:v>1.2695600000000001E-3</c:v>
                </c:pt>
                <c:pt idx="29597" formatCode="General">
                  <c:v>1.26961E-3</c:v>
                </c:pt>
                <c:pt idx="29598" formatCode="General">
                  <c:v>1.2696700000000001E-3</c:v>
                </c:pt>
                <c:pt idx="29599" formatCode="General">
                  <c:v>1.2697400000000001E-3</c:v>
                </c:pt>
                <c:pt idx="29600" formatCode="General">
                  <c:v>1.26983E-3</c:v>
                </c:pt>
                <c:pt idx="29601" formatCode="General">
                  <c:v>1.2700599999999999E-3</c:v>
                </c:pt>
                <c:pt idx="29602" formatCode="General">
                  <c:v>1.27013E-3</c:v>
                </c:pt>
                <c:pt idx="29603" formatCode="General">
                  <c:v>1.27019E-3</c:v>
                </c:pt>
                <c:pt idx="29604" formatCode="General">
                  <c:v>1.2702499999999999E-3</c:v>
                </c:pt>
                <c:pt idx="29605" formatCode="General">
                  <c:v>1.2703E-3</c:v>
                </c:pt>
                <c:pt idx="29606" formatCode="General">
                  <c:v>1.27034E-3</c:v>
                </c:pt>
                <c:pt idx="29607" formatCode="General">
                  <c:v>1.2703899999999999E-3</c:v>
                </c:pt>
                <c:pt idx="29608" formatCode="General">
                  <c:v>1.2704299999999999E-3</c:v>
                </c:pt>
                <c:pt idx="29609" formatCode="General">
                  <c:v>1.2704700000000001E-3</c:v>
                </c:pt>
                <c:pt idx="29610" formatCode="General">
                  <c:v>1.2705100000000001E-3</c:v>
                </c:pt>
                <c:pt idx="29611" formatCode="General">
                  <c:v>1.2705399999999999E-3</c:v>
                </c:pt>
                <c:pt idx="29612" formatCode="General">
                  <c:v>1.2705699999999999E-3</c:v>
                </c:pt>
                <c:pt idx="29613" formatCode="General">
                  <c:v>1.2706E-3</c:v>
                </c:pt>
                <c:pt idx="29614" formatCode="General">
                  <c:v>1.27063E-3</c:v>
                </c:pt>
                <c:pt idx="29615" formatCode="General">
                  <c:v>1.2706600000000001E-3</c:v>
                </c:pt>
                <c:pt idx="29616" formatCode="General">
                  <c:v>1.2706900000000001E-3</c:v>
                </c:pt>
                <c:pt idx="29617" formatCode="General">
                  <c:v>1.2707300000000001E-3</c:v>
                </c:pt>
                <c:pt idx="29618" formatCode="General">
                  <c:v>1.2707599999999999E-3</c:v>
                </c:pt>
                <c:pt idx="29619" formatCode="General">
                  <c:v>1.27078E-3</c:v>
                </c:pt>
                <c:pt idx="29620" formatCode="General">
                  <c:v>1.27081E-3</c:v>
                </c:pt>
                <c:pt idx="29621" formatCode="General">
                  <c:v>1.2708400000000001E-3</c:v>
                </c:pt>
                <c:pt idx="29622" formatCode="General">
                  <c:v>1.2708699999999999E-3</c:v>
                </c:pt>
                <c:pt idx="29623" formatCode="General">
                  <c:v>1.27089E-3</c:v>
                </c:pt>
                <c:pt idx="29624" formatCode="General">
                  <c:v>1.27092E-3</c:v>
                </c:pt>
                <c:pt idx="29625" formatCode="General">
                  <c:v>1.2709500000000001E-3</c:v>
                </c:pt>
                <c:pt idx="29626" formatCode="General">
                  <c:v>1.2709799999999999E-3</c:v>
                </c:pt>
                <c:pt idx="29627" formatCode="General">
                  <c:v>1.2710099999999999E-3</c:v>
                </c:pt>
                <c:pt idx="29628" formatCode="General">
                  <c:v>1.27103E-3</c:v>
                </c:pt>
                <c:pt idx="29629" formatCode="General">
                  <c:v>1.2710600000000001E-3</c:v>
                </c:pt>
                <c:pt idx="29630" formatCode="General">
                  <c:v>1.2710899999999999E-3</c:v>
                </c:pt>
                <c:pt idx="29631" formatCode="General">
                  <c:v>1.2711199999999999E-3</c:v>
                </c:pt>
                <c:pt idx="29632" formatCode="General">
                  <c:v>1.27114E-3</c:v>
                </c:pt>
                <c:pt idx="29633" formatCode="General">
                  <c:v>1.27118E-3</c:v>
                </c:pt>
                <c:pt idx="29634" formatCode="General">
                  <c:v>1.2712000000000001E-3</c:v>
                </c:pt>
                <c:pt idx="29635" formatCode="General">
                  <c:v>1.2712299999999999E-3</c:v>
                </c:pt>
                <c:pt idx="29636" formatCode="General">
                  <c:v>1.27126E-3</c:v>
                </c:pt>
                <c:pt idx="29637" formatCode="General">
                  <c:v>1.27129E-3</c:v>
                </c:pt>
                <c:pt idx="29638" formatCode="General">
                  <c:v>1.27132E-3</c:v>
                </c:pt>
                <c:pt idx="29639" formatCode="General">
                  <c:v>1.2713399999999999E-3</c:v>
                </c:pt>
                <c:pt idx="29640" formatCode="General">
                  <c:v>1.2713799999999999E-3</c:v>
                </c:pt>
                <c:pt idx="29641" formatCode="General">
                  <c:v>1.2714200000000001E-3</c:v>
                </c:pt>
                <c:pt idx="29642" formatCode="General">
                  <c:v>1.2714499999999999E-3</c:v>
                </c:pt>
                <c:pt idx="29643" formatCode="General">
                  <c:v>1.2714899999999999E-3</c:v>
                </c:pt>
                <c:pt idx="29644" formatCode="General">
                  <c:v>1.2715300000000001E-3</c:v>
                </c:pt>
                <c:pt idx="29645" formatCode="General">
                  <c:v>1.2715700000000001E-3</c:v>
                </c:pt>
                <c:pt idx="29646" formatCode="General">
                  <c:v>1.2715999999999999E-3</c:v>
                </c:pt>
                <c:pt idx="29647" formatCode="General">
                  <c:v>1.2716400000000001E-3</c:v>
                </c:pt>
                <c:pt idx="29648" formatCode="General">
                  <c:v>1.2716800000000001E-3</c:v>
                </c:pt>
                <c:pt idx="29649" formatCode="General">
                  <c:v>1.2717099999999999E-3</c:v>
                </c:pt>
                <c:pt idx="29650" formatCode="General">
                  <c:v>1.2717500000000001E-3</c:v>
                </c:pt>
                <c:pt idx="29651" formatCode="General">
                  <c:v>1.2717900000000001E-3</c:v>
                </c:pt>
                <c:pt idx="29652" formatCode="General">
                  <c:v>1.2718199999999999E-3</c:v>
                </c:pt>
                <c:pt idx="29653" formatCode="General">
                  <c:v>1.2718600000000001E-3</c:v>
                </c:pt>
                <c:pt idx="29654" formatCode="General">
                  <c:v>1.2718899999999999E-3</c:v>
                </c:pt>
                <c:pt idx="29655" formatCode="General">
                  <c:v>1.27191E-3</c:v>
                </c:pt>
                <c:pt idx="29656" formatCode="General">
                  <c:v>1.27194E-3</c:v>
                </c:pt>
                <c:pt idx="29657" formatCode="General">
                  <c:v>1.2719700000000001E-3</c:v>
                </c:pt>
                <c:pt idx="29658" formatCode="General">
                  <c:v>1.2719999999999999E-3</c:v>
                </c:pt>
                <c:pt idx="29659" formatCode="General">
                  <c:v>1.27202E-3</c:v>
                </c:pt>
                <c:pt idx="29660" formatCode="General">
                  <c:v>1.27205E-3</c:v>
                </c:pt>
                <c:pt idx="29661" formatCode="General">
                  <c:v>1.2720800000000001E-3</c:v>
                </c:pt>
                <c:pt idx="29662" formatCode="General">
                  <c:v>1.2721E-3</c:v>
                </c:pt>
                <c:pt idx="29663" formatCode="General">
                  <c:v>1.27213E-3</c:v>
                </c:pt>
                <c:pt idx="29664" formatCode="General">
                  <c:v>1.27216E-3</c:v>
                </c:pt>
                <c:pt idx="29665" formatCode="General">
                  <c:v>1.2721900000000001E-3</c:v>
                </c:pt>
                <c:pt idx="29666" formatCode="General">
                  <c:v>1.27221E-3</c:v>
                </c:pt>
                <c:pt idx="29667" formatCode="General">
                  <c:v>1.27224E-3</c:v>
                </c:pt>
                <c:pt idx="29668" formatCode="General">
                  <c:v>1.27227E-3</c:v>
                </c:pt>
                <c:pt idx="29669" formatCode="General">
                  <c:v>1.2722899999999999E-3</c:v>
                </c:pt>
                <c:pt idx="29670" formatCode="General">
                  <c:v>1.27232E-3</c:v>
                </c:pt>
                <c:pt idx="29671" formatCode="General">
                  <c:v>1.27235E-3</c:v>
                </c:pt>
                <c:pt idx="29672" formatCode="General">
                  <c:v>1.27238E-3</c:v>
                </c:pt>
                <c:pt idx="29673" formatCode="General">
                  <c:v>1.2724100000000001E-3</c:v>
                </c:pt>
                <c:pt idx="29674" formatCode="General">
                  <c:v>1.2724399999999999E-3</c:v>
                </c:pt>
                <c:pt idx="29675" formatCode="General">
                  <c:v>1.2724699999999999E-3</c:v>
                </c:pt>
                <c:pt idx="29676" formatCode="General">
                  <c:v>1.2725E-3</c:v>
                </c:pt>
                <c:pt idx="29677" formatCode="General">
                  <c:v>1.27253E-3</c:v>
                </c:pt>
                <c:pt idx="29678" formatCode="General">
                  <c:v>1.27257E-3</c:v>
                </c:pt>
                <c:pt idx="29679" formatCode="General">
                  <c:v>1.27261E-3</c:v>
                </c:pt>
                <c:pt idx="29680" formatCode="General">
                  <c:v>1.27265E-3</c:v>
                </c:pt>
                <c:pt idx="29681" formatCode="General">
                  <c:v>1.2727000000000001E-3</c:v>
                </c:pt>
                <c:pt idx="29682" formatCode="General">
                  <c:v>1.27275E-3</c:v>
                </c:pt>
                <c:pt idx="29683" formatCode="General">
                  <c:v>1.2727999999999999E-3</c:v>
                </c:pt>
                <c:pt idx="29684" formatCode="General">
                  <c:v>1.27286E-3</c:v>
                </c:pt>
                <c:pt idx="29685" formatCode="General">
                  <c:v>1.27294E-3</c:v>
                </c:pt>
                <c:pt idx="29686" formatCode="General">
                  <c:v>1.27316E-3</c:v>
                </c:pt>
                <c:pt idx="29687" formatCode="General">
                  <c:v>1.2732500000000001E-3</c:v>
                </c:pt>
                <c:pt idx="29688" formatCode="General">
                  <c:v>1.2733200000000001E-3</c:v>
                </c:pt>
                <c:pt idx="29689" formatCode="General">
                  <c:v>1.27338E-3</c:v>
                </c:pt>
                <c:pt idx="29690" formatCode="General">
                  <c:v>1.2734300000000001E-3</c:v>
                </c:pt>
                <c:pt idx="29691" formatCode="General">
                  <c:v>1.27349E-3</c:v>
                </c:pt>
                <c:pt idx="29692" formatCode="General">
                  <c:v>1.2735400000000001E-3</c:v>
                </c:pt>
                <c:pt idx="29693" formatCode="General">
                  <c:v>1.27359E-3</c:v>
                </c:pt>
                <c:pt idx="29694" formatCode="General">
                  <c:v>1.2736500000000001E-3</c:v>
                </c:pt>
                <c:pt idx="29695" formatCode="General">
                  <c:v>1.2737E-3</c:v>
                </c:pt>
                <c:pt idx="29696" formatCode="General">
                  <c:v>1.2737499999999999E-3</c:v>
                </c:pt>
                <c:pt idx="29697" formatCode="General">
                  <c:v>1.2738000000000001E-3</c:v>
                </c:pt>
                <c:pt idx="29698" formatCode="General">
                  <c:v>1.2738599999999999E-3</c:v>
                </c:pt>
                <c:pt idx="29699" formatCode="General">
                  <c:v>1.2738999999999999E-3</c:v>
                </c:pt>
                <c:pt idx="29700" formatCode="General">
                  <c:v>1.27396E-3</c:v>
                </c:pt>
                <c:pt idx="29701" formatCode="General">
                  <c:v>1.2740099999999999E-3</c:v>
                </c:pt>
                <c:pt idx="29702" formatCode="General">
                  <c:v>1.2740799999999999E-3</c:v>
                </c:pt>
                <c:pt idx="29703" formatCode="General">
                  <c:v>1.2741499999999999E-3</c:v>
                </c:pt>
                <c:pt idx="29704" formatCode="General">
                  <c:v>1.2742299999999999E-3</c:v>
                </c:pt>
                <c:pt idx="29705" formatCode="General">
                  <c:v>1.27447E-3</c:v>
                </c:pt>
                <c:pt idx="29706" formatCode="General">
                  <c:v>1.27454E-3</c:v>
                </c:pt>
                <c:pt idx="29707" formatCode="General">
                  <c:v>1.2746000000000001E-3</c:v>
                </c:pt>
                <c:pt idx="29708" formatCode="General">
                  <c:v>1.27465E-3</c:v>
                </c:pt>
                <c:pt idx="29709" formatCode="General">
                  <c:v>1.27469E-3</c:v>
                </c:pt>
                <c:pt idx="29710" formatCode="General">
                  <c:v>1.2747399999999999E-3</c:v>
                </c:pt>
                <c:pt idx="29711" formatCode="General">
                  <c:v>1.27479E-3</c:v>
                </c:pt>
                <c:pt idx="29712" formatCode="General">
                  <c:v>1.27484E-3</c:v>
                </c:pt>
                <c:pt idx="29713" formatCode="General">
                  <c:v>1.27487E-3</c:v>
                </c:pt>
                <c:pt idx="29714" formatCode="General">
                  <c:v>1.2749E-3</c:v>
                </c:pt>
                <c:pt idx="29715" formatCode="General">
                  <c:v>1.2749300000000001E-3</c:v>
                </c:pt>
                <c:pt idx="29716" formatCode="General">
                  <c:v>1.2749700000000001E-3</c:v>
                </c:pt>
                <c:pt idx="29717" formatCode="General">
                  <c:v>1.2750000000000001E-3</c:v>
                </c:pt>
                <c:pt idx="29718" formatCode="General">
                  <c:v>1.2750299999999999E-3</c:v>
                </c:pt>
                <c:pt idx="29719" formatCode="General">
                  <c:v>1.2750699999999999E-3</c:v>
                </c:pt>
                <c:pt idx="29720" formatCode="General">
                  <c:v>1.2750999999999999E-3</c:v>
                </c:pt>
                <c:pt idx="29721" formatCode="General">
                  <c:v>1.27513E-3</c:v>
                </c:pt>
                <c:pt idx="29722" formatCode="General">
                  <c:v>1.2751699999999999E-3</c:v>
                </c:pt>
                <c:pt idx="29723" formatCode="General">
                  <c:v>1.2752E-3</c:v>
                </c:pt>
                <c:pt idx="29724" formatCode="General">
                  <c:v>1.27523E-3</c:v>
                </c:pt>
                <c:pt idx="29725" formatCode="General">
                  <c:v>1.2752600000000001E-3</c:v>
                </c:pt>
                <c:pt idx="29726" formatCode="General">
                  <c:v>1.2753E-3</c:v>
                </c:pt>
                <c:pt idx="29727" formatCode="General">
                  <c:v>1.2753300000000001E-3</c:v>
                </c:pt>
                <c:pt idx="29728" formatCode="General">
                  <c:v>1.2753599999999999E-3</c:v>
                </c:pt>
                <c:pt idx="29729" formatCode="General">
                  <c:v>1.2753899999999999E-3</c:v>
                </c:pt>
                <c:pt idx="29730" formatCode="General">
                  <c:v>1.2754299999999999E-3</c:v>
                </c:pt>
                <c:pt idx="29731" formatCode="General">
                  <c:v>1.27546E-3</c:v>
                </c:pt>
                <c:pt idx="29732" formatCode="General">
                  <c:v>1.27549E-3</c:v>
                </c:pt>
                <c:pt idx="29733" formatCode="General">
                  <c:v>1.27553E-3</c:v>
                </c:pt>
                <c:pt idx="29734" formatCode="General">
                  <c:v>1.27556E-3</c:v>
                </c:pt>
                <c:pt idx="29735" formatCode="General">
                  <c:v>1.2755900000000001E-3</c:v>
                </c:pt>
                <c:pt idx="29736" formatCode="General">
                  <c:v>1.2756200000000001E-3</c:v>
                </c:pt>
                <c:pt idx="29737" formatCode="General">
                  <c:v>1.2756600000000001E-3</c:v>
                </c:pt>
                <c:pt idx="29738" formatCode="General">
                  <c:v>1.2756899999999999E-3</c:v>
                </c:pt>
                <c:pt idx="29739" formatCode="General">
                  <c:v>1.2757199999999999E-3</c:v>
                </c:pt>
                <c:pt idx="29740" formatCode="General">
                  <c:v>1.27574E-3</c:v>
                </c:pt>
                <c:pt idx="29741" formatCode="General">
                  <c:v>1.27579E-3</c:v>
                </c:pt>
                <c:pt idx="29742" formatCode="General">
                  <c:v>1.2758299999999999E-3</c:v>
                </c:pt>
                <c:pt idx="29743" formatCode="General">
                  <c:v>1.2758699999999999E-3</c:v>
                </c:pt>
                <c:pt idx="29744" formatCode="General">
                  <c:v>1.27592E-3</c:v>
                </c:pt>
                <c:pt idx="29745" formatCode="General">
                  <c:v>1.27597E-3</c:v>
                </c:pt>
                <c:pt idx="29746" formatCode="General">
                  <c:v>1.276E-3</c:v>
                </c:pt>
                <c:pt idx="29747" formatCode="General">
                  <c:v>1.2760600000000001E-3</c:v>
                </c:pt>
                <c:pt idx="29748" formatCode="General">
                  <c:v>1.2761199999999999E-3</c:v>
                </c:pt>
                <c:pt idx="29749" formatCode="General">
                  <c:v>1.27619E-3</c:v>
                </c:pt>
                <c:pt idx="29750" formatCode="General">
                  <c:v>1.27626E-3</c:v>
                </c:pt>
                <c:pt idx="29751" formatCode="General">
                  <c:v>1.27633E-3</c:v>
                </c:pt>
                <c:pt idx="29752" formatCode="General">
                  <c:v>1.27644E-3</c:v>
                </c:pt>
                <c:pt idx="29753" formatCode="General">
                  <c:v>1.2765400000000001E-3</c:v>
                </c:pt>
                <c:pt idx="29754" formatCode="General">
                  <c:v>1.2766399999999999E-3</c:v>
                </c:pt>
                <c:pt idx="29755" formatCode="General">
                  <c:v>1.2767500000000001E-3</c:v>
                </c:pt>
                <c:pt idx="29756" formatCode="General">
                  <c:v>1.2768499999999999E-3</c:v>
                </c:pt>
                <c:pt idx="29757" formatCode="General">
                  <c:v>1.2769599999999999E-3</c:v>
                </c:pt>
                <c:pt idx="29758" formatCode="General">
                  <c:v>1.27706E-3</c:v>
                </c:pt>
                <c:pt idx="29759" formatCode="General">
                  <c:v>1.27713E-3</c:v>
                </c:pt>
                <c:pt idx="29760" formatCode="General">
                  <c:v>1.2772E-3</c:v>
                </c:pt>
                <c:pt idx="29761" formatCode="General">
                  <c:v>1.2772700000000001E-3</c:v>
                </c:pt>
                <c:pt idx="29762" formatCode="General">
                  <c:v>1.2773299999999999E-3</c:v>
                </c:pt>
                <c:pt idx="29763" formatCode="General">
                  <c:v>1.27739E-3</c:v>
                </c:pt>
                <c:pt idx="29764" formatCode="General">
                  <c:v>1.2774500000000001E-3</c:v>
                </c:pt>
                <c:pt idx="29765" formatCode="General">
                  <c:v>1.2775099999999999E-3</c:v>
                </c:pt>
                <c:pt idx="29766" formatCode="General">
                  <c:v>1.2775600000000001E-3</c:v>
                </c:pt>
                <c:pt idx="29767" formatCode="General">
                  <c:v>1.2776199999999999E-3</c:v>
                </c:pt>
                <c:pt idx="29768" formatCode="General">
                  <c:v>1.2776599999999999E-3</c:v>
                </c:pt>
                <c:pt idx="29769" formatCode="General">
                  <c:v>1.2777000000000001E-3</c:v>
                </c:pt>
                <c:pt idx="29770" formatCode="General">
                  <c:v>1.2777400000000001E-3</c:v>
                </c:pt>
                <c:pt idx="29771" formatCode="General">
                  <c:v>1.2777800000000001E-3</c:v>
                </c:pt>
                <c:pt idx="29772" formatCode="General">
                  <c:v>1.27782E-3</c:v>
                </c:pt>
                <c:pt idx="29773" formatCode="General">
                  <c:v>1.2778500000000001E-3</c:v>
                </c:pt>
                <c:pt idx="29774" formatCode="General">
                  <c:v>1.2779E-3</c:v>
                </c:pt>
                <c:pt idx="29775" formatCode="General">
                  <c:v>1.27793E-3</c:v>
                </c:pt>
                <c:pt idx="29776" formatCode="General">
                  <c:v>1.2779600000000001E-3</c:v>
                </c:pt>
                <c:pt idx="29777" formatCode="General">
                  <c:v>1.2779899999999999E-3</c:v>
                </c:pt>
                <c:pt idx="29778" formatCode="General">
                  <c:v>1.2780199999999999E-3</c:v>
                </c:pt>
                <c:pt idx="29779" formatCode="General">
                  <c:v>1.27805E-3</c:v>
                </c:pt>
                <c:pt idx="29780" formatCode="General">
                  <c:v>1.27808E-3</c:v>
                </c:pt>
                <c:pt idx="29781" formatCode="General">
                  <c:v>1.2781100000000001E-3</c:v>
                </c:pt>
                <c:pt idx="29782" formatCode="General">
                  <c:v>1.2781400000000001E-3</c:v>
                </c:pt>
                <c:pt idx="29783" formatCode="General">
                  <c:v>1.2781699999999999E-3</c:v>
                </c:pt>
                <c:pt idx="29784" formatCode="General">
                  <c:v>1.2782E-3</c:v>
                </c:pt>
                <c:pt idx="29785" formatCode="General">
                  <c:v>1.27823E-3</c:v>
                </c:pt>
                <c:pt idx="29786" formatCode="General">
                  <c:v>1.27826E-3</c:v>
                </c:pt>
                <c:pt idx="29787" formatCode="General">
                  <c:v>1.2782900000000001E-3</c:v>
                </c:pt>
                <c:pt idx="29788" formatCode="General">
                  <c:v>1.2783200000000001E-3</c:v>
                </c:pt>
                <c:pt idx="29789" formatCode="General">
                  <c:v>1.2783499999999999E-3</c:v>
                </c:pt>
                <c:pt idx="29790" formatCode="General">
                  <c:v>1.2783899999999999E-3</c:v>
                </c:pt>
                <c:pt idx="29791" formatCode="General">
                  <c:v>1.2784199999999999E-3</c:v>
                </c:pt>
                <c:pt idx="29792" formatCode="General">
                  <c:v>1.27845E-3</c:v>
                </c:pt>
                <c:pt idx="29793" formatCode="General">
                  <c:v>1.27849E-3</c:v>
                </c:pt>
                <c:pt idx="29794" formatCode="General">
                  <c:v>1.27852E-3</c:v>
                </c:pt>
                <c:pt idx="29795" formatCode="General">
                  <c:v>1.27855E-3</c:v>
                </c:pt>
                <c:pt idx="29796" formatCode="General">
                  <c:v>1.27859E-3</c:v>
                </c:pt>
                <c:pt idx="29797" formatCode="General">
                  <c:v>1.2786200000000001E-3</c:v>
                </c:pt>
                <c:pt idx="29798" formatCode="General">
                  <c:v>1.2786500000000001E-3</c:v>
                </c:pt>
                <c:pt idx="29799" formatCode="General">
                  <c:v>1.2786799999999999E-3</c:v>
                </c:pt>
                <c:pt idx="29800" formatCode="General">
                  <c:v>1.2787199999999999E-3</c:v>
                </c:pt>
                <c:pt idx="29801" formatCode="General">
                  <c:v>1.2787600000000001E-3</c:v>
                </c:pt>
                <c:pt idx="29802" formatCode="General">
                  <c:v>1.2788000000000001E-3</c:v>
                </c:pt>
                <c:pt idx="29803" formatCode="General">
                  <c:v>1.27885E-3</c:v>
                </c:pt>
                <c:pt idx="29804" formatCode="General">
                  <c:v>1.2788999999999999E-3</c:v>
                </c:pt>
                <c:pt idx="29805" formatCode="General">
                  <c:v>1.2789500000000001E-3</c:v>
                </c:pt>
                <c:pt idx="29806" formatCode="General">
                  <c:v>1.2790099999999999E-3</c:v>
                </c:pt>
                <c:pt idx="29807" formatCode="General">
                  <c:v>1.2790799999999999E-3</c:v>
                </c:pt>
                <c:pt idx="29808" formatCode="General">
                  <c:v>1.2791899999999999E-3</c:v>
                </c:pt>
                <c:pt idx="29809" formatCode="General">
                  <c:v>1.2793500000000001E-3</c:v>
                </c:pt>
                <c:pt idx="29810" formatCode="General">
                  <c:v>1.27943E-3</c:v>
                </c:pt>
                <c:pt idx="29811" formatCode="General">
                  <c:v>1.2795E-3</c:v>
                </c:pt>
                <c:pt idx="29812" formatCode="General">
                  <c:v>1.2795700000000001E-3</c:v>
                </c:pt>
                <c:pt idx="29813" formatCode="General">
                  <c:v>1.2796299999999999E-3</c:v>
                </c:pt>
                <c:pt idx="29814" formatCode="General">
                  <c:v>1.27969E-3</c:v>
                </c:pt>
                <c:pt idx="29815" formatCode="General">
                  <c:v>1.2797399999999999E-3</c:v>
                </c:pt>
                <c:pt idx="29816" formatCode="General">
                  <c:v>1.2797900000000001E-3</c:v>
                </c:pt>
                <c:pt idx="29817" formatCode="General">
                  <c:v>1.27984E-3</c:v>
                </c:pt>
                <c:pt idx="29818" formatCode="General">
                  <c:v>1.2799E-3</c:v>
                </c:pt>
                <c:pt idx="29819" formatCode="General">
                  <c:v>1.2799599999999999E-3</c:v>
                </c:pt>
                <c:pt idx="29820" formatCode="General">
                  <c:v>1.28001E-3</c:v>
                </c:pt>
                <c:pt idx="29821" formatCode="General">
                  <c:v>1.2800699999999999E-3</c:v>
                </c:pt>
                <c:pt idx="29822" formatCode="General">
                  <c:v>1.28013E-3</c:v>
                </c:pt>
                <c:pt idx="29823" formatCode="General">
                  <c:v>1.2801799999999999E-3</c:v>
                </c:pt>
                <c:pt idx="29824" formatCode="General">
                  <c:v>1.28024E-3</c:v>
                </c:pt>
                <c:pt idx="29825" formatCode="General">
                  <c:v>1.28031E-3</c:v>
                </c:pt>
                <c:pt idx="29826" formatCode="General">
                  <c:v>1.28039E-3</c:v>
                </c:pt>
                <c:pt idx="29827" formatCode="General">
                  <c:v>1.28049E-3</c:v>
                </c:pt>
                <c:pt idx="29828" formatCode="General">
                  <c:v>1.28067E-3</c:v>
                </c:pt>
                <c:pt idx="29829" formatCode="General">
                  <c:v>1.28075E-3</c:v>
                </c:pt>
                <c:pt idx="29830" formatCode="General">
                  <c:v>1.2808100000000001E-3</c:v>
                </c:pt>
                <c:pt idx="29831" formatCode="General">
                  <c:v>1.2808699999999999E-3</c:v>
                </c:pt>
                <c:pt idx="29832" formatCode="General">
                  <c:v>1.2809200000000001E-3</c:v>
                </c:pt>
                <c:pt idx="29833" formatCode="General">
                  <c:v>1.28097E-3</c:v>
                </c:pt>
                <c:pt idx="29834" formatCode="General">
                  <c:v>1.28101E-3</c:v>
                </c:pt>
                <c:pt idx="29835" formatCode="General">
                  <c:v>1.2810499999999999E-3</c:v>
                </c:pt>
                <c:pt idx="29836" formatCode="General">
                  <c:v>1.2810899999999999E-3</c:v>
                </c:pt>
                <c:pt idx="29837" formatCode="General">
                  <c:v>1.2811400000000001E-3</c:v>
                </c:pt>
                <c:pt idx="29838" formatCode="General">
                  <c:v>1.28118E-3</c:v>
                </c:pt>
                <c:pt idx="29839" formatCode="General">
                  <c:v>1.28122E-3</c:v>
                </c:pt>
                <c:pt idx="29840" formatCode="General">
                  <c:v>1.2812500000000001E-3</c:v>
                </c:pt>
                <c:pt idx="29841" formatCode="General">
                  <c:v>1.2812800000000001E-3</c:v>
                </c:pt>
                <c:pt idx="29842" formatCode="General">
                  <c:v>1.2813200000000001E-3</c:v>
                </c:pt>
                <c:pt idx="29843" formatCode="General">
                  <c:v>1.2813499999999999E-3</c:v>
                </c:pt>
                <c:pt idx="29844" formatCode="General">
                  <c:v>1.2813900000000001E-3</c:v>
                </c:pt>
                <c:pt idx="29845" formatCode="General">
                  <c:v>1.2814300000000001E-3</c:v>
                </c:pt>
                <c:pt idx="29846" formatCode="General">
                  <c:v>1.2814600000000001E-3</c:v>
                </c:pt>
                <c:pt idx="29847" formatCode="General">
                  <c:v>1.2815000000000001E-3</c:v>
                </c:pt>
                <c:pt idx="29848" formatCode="General">
                  <c:v>1.2815299999999999E-3</c:v>
                </c:pt>
                <c:pt idx="29849" formatCode="General">
                  <c:v>1.2815700000000001E-3</c:v>
                </c:pt>
                <c:pt idx="29850" formatCode="General">
                  <c:v>1.2815999999999999E-3</c:v>
                </c:pt>
                <c:pt idx="29851" formatCode="General">
                  <c:v>1.2816399999999999E-3</c:v>
                </c:pt>
                <c:pt idx="29852" formatCode="General">
                  <c:v>1.2816800000000001E-3</c:v>
                </c:pt>
                <c:pt idx="29853" formatCode="General">
                  <c:v>1.2817200000000001E-3</c:v>
                </c:pt>
                <c:pt idx="29854" formatCode="General">
                  <c:v>1.2817499999999999E-3</c:v>
                </c:pt>
                <c:pt idx="29855" formatCode="General">
                  <c:v>1.2817900000000001E-3</c:v>
                </c:pt>
                <c:pt idx="29856" formatCode="General">
                  <c:v>1.28184E-3</c:v>
                </c:pt>
                <c:pt idx="29857" formatCode="General">
                  <c:v>1.2818899999999999E-3</c:v>
                </c:pt>
                <c:pt idx="29858" formatCode="General">
                  <c:v>1.2819400000000001E-3</c:v>
                </c:pt>
                <c:pt idx="29859" formatCode="General">
                  <c:v>1.28195E-3</c:v>
                </c:pt>
                <c:pt idx="29860" formatCode="General">
                  <c:v>1.2819999999999999E-3</c:v>
                </c:pt>
                <c:pt idx="29861" formatCode="General">
                  <c:v>1.2820500000000001E-3</c:v>
                </c:pt>
                <c:pt idx="29862" formatCode="General">
                  <c:v>1.2821E-3</c:v>
                </c:pt>
                <c:pt idx="29863" formatCode="General">
                  <c:v>1.2821499999999999E-3</c:v>
                </c:pt>
                <c:pt idx="29864" formatCode="General">
                  <c:v>1.2822E-3</c:v>
                </c:pt>
                <c:pt idx="29865" formatCode="General">
                  <c:v>1.28225E-3</c:v>
                </c:pt>
                <c:pt idx="29866" formatCode="General">
                  <c:v>1.2823000000000001E-3</c:v>
                </c:pt>
                <c:pt idx="29867" formatCode="General">
                  <c:v>1.28235E-3</c:v>
                </c:pt>
                <c:pt idx="29868" formatCode="General">
                  <c:v>1.2824100000000001E-3</c:v>
                </c:pt>
                <c:pt idx="29869" formatCode="General">
                  <c:v>1.28246E-3</c:v>
                </c:pt>
                <c:pt idx="29870" formatCode="General">
                  <c:v>1.2825099999999999E-3</c:v>
                </c:pt>
                <c:pt idx="29871" formatCode="General">
                  <c:v>1.2825600000000001E-3</c:v>
                </c:pt>
                <c:pt idx="29872" formatCode="General">
                  <c:v>1.2826199999999999E-3</c:v>
                </c:pt>
                <c:pt idx="29873" formatCode="General">
                  <c:v>1.28265E-3</c:v>
                </c:pt>
                <c:pt idx="29874" formatCode="General">
                  <c:v>1.28269E-3</c:v>
                </c:pt>
                <c:pt idx="29875" formatCode="General">
                  <c:v>1.28272E-3</c:v>
                </c:pt>
                <c:pt idx="29876" formatCode="General">
                  <c:v>1.28275E-3</c:v>
                </c:pt>
                <c:pt idx="29877" formatCode="General">
                  <c:v>1.28279E-3</c:v>
                </c:pt>
                <c:pt idx="29878" formatCode="General">
                  <c:v>1.28283E-3</c:v>
                </c:pt>
                <c:pt idx="29879" formatCode="General">
                  <c:v>1.28287E-3</c:v>
                </c:pt>
                <c:pt idx="29880" formatCode="General">
                  <c:v>1.28291E-3</c:v>
                </c:pt>
                <c:pt idx="29881" formatCode="General">
                  <c:v>1.2829499999999999E-3</c:v>
                </c:pt>
                <c:pt idx="29882" formatCode="General">
                  <c:v>1.2829899999999999E-3</c:v>
                </c:pt>
                <c:pt idx="29883" formatCode="General">
                  <c:v>1.2830300000000001E-3</c:v>
                </c:pt>
                <c:pt idx="29884" formatCode="General">
                  <c:v>1.2830700000000001E-3</c:v>
                </c:pt>
                <c:pt idx="29885" formatCode="General">
                  <c:v>1.2830999999999999E-3</c:v>
                </c:pt>
                <c:pt idx="29886" formatCode="General">
                  <c:v>1.28316E-3</c:v>
                </c:pt>
                <c:pt idx="29887" formatCode="General">
                  <c:v>1.2832099999999999E-3</c:v>
                </c:pt>
                <c:pt idx="29888" formatCode="General">
                  <c:v>1.28327E-3</c:v>
                </c:pt>
                <c:pt idx="29889" formatCode="General">
                  <c:v>1.2833199999999999E-3</c:v>
                </c:pt>
                <c:pt idx="29890" formatCode="General">
                  <c:v>1.28338E-3</c:v>
                </c:pt>
                <c:pt idx="29891" formatCode="General">
                  <c:v>1.2834299999999999E-3</c:v>
                </c:pt>
                <c:pt idx="29892" formatCode="General">
                  <c:v>1.28349E-3</c:v>
                </c:pt>
                <c:pt idx="29893" formatCode="General">
                  <c:v>1.2835500000000001E-3</c:v>
                </c:pt>
                <c:pt idx="29894" formatCode="General">
                  <c:v>1.28363E-3</c:v>
                </c:pt>
                <c:pt idx="29895" formatCode="General">
                  <c:v>1.28377E-3</c:v>
                </c:pt>
                <c:pt idx="29896" formatCode="General">
                  <c:v>1.28392E-3</c:v>
                </c:pt>
                <c:pt idx="29897" formatCode="General">
                  <c:v>1.2840200000000001E-3</c:v>
                </c:pt>
                <c:pt idx="29898" formatCode="General">
                  <c:v>1.28411E-3</c:v>
                </c:pt>
                <c:pt idx="29899" formatCode="General">
                  <c:v>1.2841700000000001E-3</c:v>
                </c:pt>
                <c:pt idx="29900" formatCode="General">
                  <c:v>1.2842299999999999E-3</c:v>
                </c:pt>
                <c:pt idx="29901" formatCode="General">
                  <c:v>1.2842999999999999E-3</c:v>
                </c:pt>
                <c:pt idx="29902" formatCode="General">
                  <c:v>1.28436E-3</c:v>
                </c:pt>
                <c:pt idx="29903" formatCode="General">
                  <c:v>1.2844200000000001E-3</c:v>
                </c:pt>
                <c:pt idx="29904" formatCode="General">
                  <c:v>1.28448E-3</c:v>
                </c:pt>
                <c:pt idx="29905" formatCode="General">
                  <c:v>1.2845000000000001E-3</c:v>
                </c:pt>
                <c:pt idx="29906" formatCode="General">
                  <c:v>1.2845700000000001E-3</c:v>
                </c:pt>
                <c:pt idx="29907" formatCode="General">
                  <c:v>1.28462E-3</c:v>
                </c:pt>
                <c:pt idx="29908" formatCode="General">
                  <c:v>1.2846800000000001E-3</c:v>
                </c:pt>
                <c:pt idx="29909" formatCode="General">
                  <c:v>1.28473E-3</c:v>
                </c:pt>
                <c:pt idx="29910" formatCode="General">
                  <c:v>1.2848E-3</c:v>
                </c:pt>
                <c:pt idx="29911" formatCode="General">
                  <c:v>1.28487E-3</c:v>
                </c:pt>
                <c:pt idx="29912" formatCode="General">
                  <c:v>1.28495E-3</c:v>
                </c:pt>
                <c:pt idx="29913" formatCode="General">
                  <c:v>1.28502E-3</c:v>
                </c:pt>
                <c:pt idx="29914" formatCode="General">
                  <c:v>1.2851E-3</c:v>
                </c:pt>
                <c:pt idx="29915" formatCode="General">
                  <c:v>1.2853400000000001E-3</c:v>
                </c:pt>
                <c:pt idx="29916" formatCode="General">
                  <c:v>1.2854299999999999E-3</c:v>
                </c:pt>
                <c:pt idx="29917" formatCode="General">
                  <c:v>1.2854800000000001E-3</c:v>
                </c:pt>
                <c:pt idx="29918" formatCode="General">
                  <c:v>1.2855399999999999E-3</c:v>
                </c:pt>
                <c:pt idx="29919" formatCode="General">
                  <c:v>1.2856E-3</c:v>
                </c:pt>
                <c:pt idx="29920" formatCode="General">
                  <c:v>1.2856499999999999E-3</c:v>
                </c:pt>
                <c:pt idx="29921" formatCode="General">
                  <c:v>1.2857000000000001E-3</c:v>
                </c:pt>
                <c:pt idx="29922" formatCode="General">
                  <c:v>1.2857599999999999E-3</c:v>
                </c:pt>
                <c:pt idx="29923" formatCode="General">
                  <c:v>1.2858100000000001E-3</c:v>
                </c:pt>
                <c:pt idx="29924" formatCode="General">
                  <c:v>1.28586E-3</c:v>
                </c:pt>
                <c:pt idx="29925" formatCode="General">
                  <c:v>1.2859E-3</c:v>
                </c:pt>
                <c:pt idx="29926" formatCode="General">
                  <c:v>1.2859499999999999E-3</c:v>
                </c:pt>
                <c:pt idx="29927" formatCode="General">
                  <c:v>1.286E-3</c:v>
                </c:pt>
                <c:pt idx="29928" formatCode="General">
                  <c:v>1.28604E-3</c:v>
                </c:pt>
                <c:pt idx="29929" formatCode="General">
                  <c:v>1.2860899999999999E-3</c:v>
                </c:pt>
                <c:pt idx="29930" formatCode="General">
                  <c:v>1.2861400000000001E-3</c:v>
                </c:pt>
                <c:pt idx="29931" formatCode="General">
                  <c:v>1.28619E-3</c:v>
                </c:pt>
                <c:pt idx="29932" formatCode="General">
                  <c:v>1.28623E-3</c:v>
                </c:pt>
                <c:pt idx="29933" formatCode="General">
                  <c:v>1.2862699999999999E-3</c:v>
                </c:pt>
                <c:pt idx="29934" formatCode="General">
                  <c:v>1.2863200000000001E-3</c:v>
                </c:pt>
                <c:pt idx="29935" formatCode="General">
                  <c:v>1.2863600000000001E-3</c:v>
                </c:pt>
                <c:pt idx="29936" formatCode="General">
                  <c:v>1.2864E-3</c:v>
                </c:pt>
                <c:pt idx="29937" formatCode="General">
                  <c:v>1.28645E-3</c:v>
                </c:pt>
                <c:pt idx="29938" formatCode="General">
                  <c:v>1.2864899999999999E-3</c:v>
                </c:pt>
                <c:pt idx="29939" formatCode="General">
                  <c:v>1.2865400000000001E-3</c:v>
                </c:pt>
                <c:pt idx="29940" formatCode="General">
                  <c:v>1.2865800000000001E-3</c:v>
                </c:pt>
                <c:pt idx="29941" formatCode="General">
                  <c:v>1.28662E-3</c:v>
                </c:pt>
                <c:pt idx="29942" formatCode="General">
                  <c:v>1.28667E-3</c:v>
                </c:pt>
                <c:pt idx="29943" formatCode="General">
                  <c:v>1.2867099999999999E-3</c:v>
                </c:pt>
                <c:pt idx="29944" formatCode="General">
                  <c:v>1.2867600000000001E-3</c:v>
                </c:pt>
                <c:pt idx="29945" formatCode="General">
                  <c:v>1.2868199999999999E-3</c:v>
                </c:pt>
                <c:pt idx="29946" formatCode="General">
                  <c:v>1.2868700000000001E-3</c:v>
                </c:pt>
                <c:pt idx="29947" formatCode="General">
                  <c:v>1.2869299999999999E-3</c:v>
                </c:pt>
                <c:pt idx="29948" formatCode="General">
                  <c:v>1.2869800000000001E-3</c:v>
                </c:pt>
                <c:pt idx="29949" formatCode="General">
                  <c:v>1.2870399999999999E-3</c:v>
                </c:pt>
                <c:pt idx="29950" formatCode="General">
                  <c:v>1.2870900000000001E-3</c:v>
                </c:pt>
                <c:pt idx="29951" formatCode="General">
                  <c:v>1.2871499999999999E-3</c:v>
                </c:pt>
                <c:pt idx="29952" formatCode="General">
                  <c:v>1.2872000000000001E-3</c:v>
                </c:pt>
                <c:pt idx="29953" formatCode="General">
                  <c:v>1.2872599999999999E-3</c:v>
                </c:pt>
                <c:pt idx="29954" formatCode="General">
                  <c:v>1.28729E-3</c:v>
                </c:pt>
                <c:pt idx="29955" formatCode="General">
                  <c:v>1.2873100000000001E-3</c:v>
                </c:pt>
                <c:pt idx="29956" formatCode="General">
                  <c:v>1.28736E-3</c:v>
                </c:pt>
                <c:pt idx="29957" formatCode="General">
                  <c:v>1.2874E-3</c:v>
                </c:pt>
                <c:pt idx="29958" formatCode="General">
                  <c:v>1.28743E-3</c:v>
                </c:pt>
                <c:pt idx="29959" formatCode="General">
                  <c:v>1.28746E-3</c:v>
                </c:pt>
                <c:pt idx="29960" formatCode="General">
                  <c:v>1.2875E-3</c:v>
                </c:pt>
                <c:pt idx="29961" formatCode="General">
                  <c:v>1.2875300000000001E-3</c:v>
                </c:pt>
                <c:pt idx="29962" formatCode="General">
                  <c:v>1.28757E-3</c:v>
                </c:pt>
                <c:pt idx="29963" formatCode="General">
                  <c:v>1.2876000000000001E-3</c:v>
                </c:pt>
                <c:pt idx="29964" formatCode="General">
                  <c:v>1.2876299999999999E-3</c:v>
                </c:pt>
                <c:pt idx="29965" formatCode="General">
                  <c:v>1.2876700000000001E-3</c:v>
                </c:pt>
                <c:pt idx="29966" formatCode="General">
                  <c:v>1.2876999999999999E-3</c:v>
                </c:pt>
                <c:pt idx="29967" formatCode="General">
                  <c:v>1.2877399999999999E-3</c:v>
                </c:pt>
                <c:pt idx="29968" formatCode="General">
                  <c:v>1.2877699999999999E-3</c:v>
                </c:pt>
                <c:pt idx="29969" formatCode="General">
                  <c:v>1.2878E-3</c:v>
                </c:pt>
                <c:pt idx="29970" formatCode="General">
                  <c:v>1.2878399999999999E-3</c:v>
                </c:pt>
                <c:pt idx="29971" formatCode="General">
                  <c:v>1.28787E-3</c:v>
                </c:pt>
                <c:pt idx="29972" formatCode="General">
                  <c:v>1.28791E-3</c:v>
                </c:pt>
                <c:pt idx="29973" formatCode="General">
                  <c:v>1.2879499999999999E-3</c:v>
                </c:pt>
                <c:pt idx="29974" formatCode="General">
                  <c:v>1.2879899999999999E-3</c:v>
                </c:pt>
                <c:pt idx="29975" formatCode="General">
                  <c:v>1.2880299999999999E-3</c:v>
                </c:pt>
                <c:pt idx="29976" formatCode="General">
                  <c:v>1.2880700000000001E-3</c:v>
                </c:pt>
                <c:pt idx="29977" formatCode="General">
                  <c:v>1.2881100000000001E-3</c:v>
                </c:pt>
                <c:pt idx="29978" formatCode="General">
                  <c:v>1.2881500000000001E-3</c:v>
                </c:pt>
                <c:pt idx="29979" formatCode="General">
                  <c:v>1.28819E-3</c:v>
                </c:pt>
                <c:pt idx="29980" formatCode="General">
                  <c:v>1.28824E-3</c:v>
                </c:pt>
                <c:pt idx="29981" formatCode="General">
                  <c:v>1.2883E-3</c:v>
                </c:pt>
                <c:pt idx="29982" formatCode="General">
                  <c:v>1.2883599999999999E-3</c:v>
                </c:pt>
                <c:pt idx="29983" formatCode="General">
                  <c:v>1.28845E-3</c:v>
                </c:pt>
                <c:pt idx="29984" formatCode="General">
                  <c:v>1.2886799999999999E-3</c:v>
                </c:pt>
                <c:pt idx="29985" formatCode="General">
                  <c:v>1.28875E-3</c:v>
                </c:pt>
                <c:pt idx="29986" formatCode="General">
                  <c:v>1.28881E-3</c:v>
                </c:pt>
                <c:pt idx="29987" formatCode="General">
                  <c:v>1.2888800000000001E-3</c:v>
                </c:pt>
                <c:pt idx="29988" formatCode="General">
                  <c:v>1.28893E-3</c:v>
                </c:pt>
                <c:pt idx="29989" formatCode="General">
                  <c:v>1.2889900000000001E-3</c:v>
                </c:pt>
                <c:pt idx="29990" formatCode="General">
                  <c:v>1.28903E-3</c:v>
                </c:pt>
                <c:pt idx="29991" formatCode="General">
                  <c:v>1.2890899999999999E-3</c:v>
                </c:pt>
                <c:pt idx="29992" formatCode="General">
                  <c:v>1.28915E-3</c:v>
                </c:pt>
                <c:pt idx="29993" formatCode="General">
                  <c:v>1.2891999999999999E-3</c:v>
                </c:pt>
                <c:pt idx="29994" formatCode="General">
                  <c:v>1.28925E-3</c:v>
                </c:pt>
                <c:pt idx="29995" formatCode="General">
                  <c:v>1.2893E-3</c:v>
                </c:pt>
                <c:pt idx="29996" formatCode="General">
                  <c:v>1.2893500000000001E-3</c:v>
                </c:pt>
                <c:pt idx="29997" formatCode="General">
                  <c:v>1.2893900000000001E-3</c:v>
                </c:pt>
                <c:pt idx="29998" formatCode="General">
                  <c:v>1.28944E-3</c:v>
                </c:pt>
                <c:pt idx="29999" formatCode="General">
                  <c:v>1.2894899999999999E-3</c:v>
                </c:pt>
                <c:pt idx="30000" formatCode="General">
                  <c:v>1.2895599999999999E-3</c:v>
                </c:pt>
                <c:pt idx="30001" formatCode="General">
                  <c:v>1.2896299999999999E-3</c:v>
                </c:pt>
                <c:pt idx="30002" formatCode="General">
                  <c:v>1.2897200000000001E-3</c:v>
                </c:pt>
                <c:pt idx="30003" formatCode="General">
                  <c:v>1.2898499999999999E-3</c:v>
                </c:pt>
                <c:pt idx="30004" formatCode="General">
                  <c:v>1.28998E-3</c:v>
                </c:pt>
                <c:pt idx="30005" formatCode="General">
                  <c:v>1.2900500000000001E-3</c:v>
                </c:pt>
                <c:pt idx="30006" formatCode="General">
                  <c:v>1.2901099999999999E-3</c:v>
                </c:pt>
                <c:pt idx="30007" formatCode="General">
                  <c:v>1.29017E-3</c:v>
                </c:pt>
                <c:pt idx="30008" formatCode="General">
                  <c:v>1.2902199999999999E-3</c:v>
                </c:pt>
                <c:pt idx="30009" formatCode="General">
                  <c:v>1.2902499999999999E-3</c:v>
                </c:pt>
                <c:pt idx="30010" formatCode="General">
                  <c:v>1.2902899999999999E-3</c:v>
                </c:pt>
                <c:pt idx="30011" formatCode="General">
                  <c:v>1.29032E-3</c:v>
                </c:pt>
                <c:pt idx="30012" formatCode="General">
                  <c:v>1.2903599999999999E-3</c:v>
                </c:pt>
                <c:pt idx="30013" formatCode="General">
                  <c:v>1.29039E-3</c:v>
                </c:pt>
                <c:pt idx="30014" formatCode="General">
                  <c:v>1.29043E-3</c:v>
                </c:pt>
                <c:pt idx="30015" formatCode="General">
                  <c:v>1.29046E-3</c:v>
                </c:pt>
                <c:pt idx="30016" formatCode="General">
                  <c:v>1.2905E-3</c:v>
                </c:pt>
                <c:pt idx="30017" formatCode="General">
                  <c:v>1.29053E-3</c:v>
                </c:pt>
                <c:pt idx="30018" formatCode="General">
                  <c:v>1.29057E-3</c:v>
                </c:pt>
                <c:pt idx="30019" formatCode="General">
                  <c:v>1.2906E-3</c:v>
                </c:pt>
                <c:pt idx="30020" formatCode="General">
                  <c:v>1.2906300000000001E-3</c:v>
                </c:pt>
                <c:pt idx="30021" formatCode="General">
                  <c:v>1.2906700000000001E-3</c:v>
                </c:pt>
                <c:pt idx="30022" formatCode="General">
                  <c:v>1.2907000000000001E-3</c:v>
                </c:pt>
                <c:pt idx="30023" formatCode="General">
                  <c:v>1.2907400000000001E-3</c:v>
                </c:pt>
                <c:pt idx="30024" formatCode="General">
                  <c:v>1.29076E-3</c:v>
                </c:pt>
                <c:pt idx="30025" formatCode="General">
                  <c:v>1.29079E-3</c:v>
                </c:pt>
                <c:pt idx="30026" formatCode="General">
                  <c:v>1.2908100000000001E-3</c:v>
                </c:pt>
                <c:pt idx="30027" formatCode="General">
                  <c:v>1.2908399999999999E-3</c:v>
                </c:pt>
                <c:pt idx="30028" formatCode="General">
                  <c:v>1.29087E-3</c:v>
                </c:pt>
                <c:pt idx="30029" formatCode="General">
                  <c:v>1.29089E-3</c:v>
                </c:pt>
                <c:pt idx="30030" formatCode="General">
                  <c:v>1.2909200000000001E-3</c:v>
                </c:pt>
                <c:pt idx="30031" formatCode="General">
                  <c:v>1.29094E-3</c:v>
                </c:pt>
                <c:pt idx="30032" formatCode="General">
                  <c:v>1.29097E-3</c:v>
                </c:pt>
                <c:pt idx="30033" formatCode="General">
                  <c:v>1.291E-3</c:v>
                </c:pt>
                <c:pt idx="30034" formatCode="General">
                  <c:v>1.2910199999999999E-3</c:v>
                </c:pt>
                <c:pt idx="30035" formatCode="General">
                  <c:v>1.29105E-3</c:v>
                </c:pt>
                <c:pt idx="30036" formatCode="General">
                  <c:v>1.29108E-3</c:v>
                </c:pt>
                <c:pt idx="30037" formatCode="General">
                  <c:v>1.29111E-3</c:v>
                </c:pt>
                <c:pt idx="30038" formatCode="General">
                  <c:v>1.2911400000000001E-3</c:v>
                </c:pt>
                <c:pt idx="30039" formatCode="General">
                  <c:v>1.29116E-3</c:v>
                </c:pt>
                <c:pt idx="30040" formatCode="General">
                  <c:v>1.29119E-3</c:v>
                </c:pt>
                <c:pt idx="30041" formatCode="General">
                  <c:v>1.29122E-3</c:v>
                </c:pt>
                <c:pt idx="30042" formatCode="General">
                  <c:v>1.2912399999999999E-3</c:v>
                </c:pt>
                <c:pt idx="30043" formatCode="General">
                  <c:v>1.29127E-3</c:v>
                </c:pt>
                <c:pt idx="30044" formatCode="General">
                  <c:v>1.2912900000000001E-3</c:v>
                </c:pt>
                <c:pt idx="30045" formatCode="General">
                  <c:v>1.2913200000000001E-3</c:v>
                </c:pt>
                <c:pt idx="30046" formatCode="General">
                  <c:v>1.2913499999999999E-3</c:v>
                </c:pt>
                <c:pt idx="30047" formatCode="General">
                  <c:v>1.29137E-3</c:v>
                </c:pt>
                <c:pt idx="30048" formatCode="General">
                  <c:v>1.2914000000000001E-3</c:v>
                </c:pt>
                <c:pt idx="30049" formatCode="General">
                  <c:v>1.2914300000000001E-3</c:v>
                </c:pt>
                <c:pt idx="30050" formatCode="General">
                  <c:v>1.29145E-3</c:v>
                </c:pt>
                <c:pt idx="30051" formatCode="General">
                  <c:v>1.29148E-3</c:v>
                </c:pt>
                <c:pt idx="30052" formatCode="General">
                  <c:v>1.2915100000000001E-3</c:v>
                </c:pt>
                <c:pt idx="30053" formatCode="General">
                  <c:v>1.2915299999999999E-3</c:v>
                </c:pt>
                <c:pt idx="30054" formatCode="General">
                  <c:v>1.29156E-3</c:v>
                </c:pt>
                <c:pt idx="30055" formatCode="General">
                  <c:v>1.29159E-3</c:v>
                </c:pt>
                <c:pt idx="30056" formatCode="General">
                  <c:v>1.2916099999999999E-3</c:v>
                </c:pt>
                <c:pt idx="30057" formatCode="General">
                  <c:v>1.2916500000000001E-3</c:v>
                </c:pt>
                <c:pt idx="30058" formatCode="General">
                  <c:v>1.2916799999999999E-3</c:v>
                </c:pt>
                <c:pt idx="30059" formatCode="General">
                  <c:v>1.2917200000000001E-3</c:v>
                </c:pt>
                <c:pt idx="30060" formatCode="General">
                  <c:v>1.2917499999999999E-3</c:v>
                </c:pt>
                <c:pt idx="30061" formatCode="General">
                  <c:v>1.2917899999999999E-3</c:v>
                </c:pt>
                <c:pt idx="30062" formatCode="General">
                  <c:v>1.2918199999999999E-3</c:v>
                </c:pt>
                <c:pt idx="30063" formatCode="General">
                  <c:v>1.2918599999999999E-3</c:v>
                </c:pt>
                <c:pt idx="30064" formatCode="General">
                  <c:v>1.2918999999999999E-3</c:v>
                </c:pt>
                <c:pt idx="30065" formatCode="General">
                  <c:v>1.2919299999999999E-3</c:v>
                </c:pt>
                <c:pt idx="30066" formatCode="General">
                  <c:v>1.2919699999999999E-3</c:v>
                </c:pt>
                <c:pt idx="30067" formatCode="General">
                  <c:v>1.2920200000000001E-3</c:v>
                </c:pt>
                <c:pt idx="30068" formatCode="General">
                  <c:v>1.2920799999999999E-3</c:v>
                </c:pt>
                <c:pt idx="30069" formatCode="General">
                  <c:v>1.2921300000000001E-3</c:v>
                </c:pt>
                <c:pt idx="30070" formatCode="General">
                  <c:v>1.2921899999999999E-3</c:v>
                </c:pt>
                <c:pt idx="30071" formatCode="General">
                  <c:v>1.2922700000000001E-3</c:v>
                </c:pt>
                <c:pt idx="30072" formatCode="General">
                  <c:v>1.29246E-3</c:v>
                </c:pt>
                <c:pt idx="30073" formatCode="General">
                  <c:v>1.29254E-3</c:v>
                </c:pt>
                <c:pt idx="30074" formatCode="General">
                  <c:v>1.29262E-3</c:v>
                </c:pt>
                <c:pt idx="30075" formatCode="General">
                  <c:v>1.29269E-3</c:v>
                </c:pt>
                <c:pt idx="30076" formatCode="General">
                  <c:v>1.2927399999999999E-3</c:v>
                </c:pt>
                <c:pt idx="30077" formatCode="General">
                  <c:v>1.29279E-3</c:v>
                </c:pt>
                <c:pt idx="30078" formatCode="General">
                  <c:v>1.2928499999999999E-3</c:v>
                </c:pt>
                <c:pt idx="30079" formatCode="General">
                  <c:v>1.29291E-3</c:v>
                </c:pt>
                <c:pt idx="30080" formatCode="General">
                  <c:v>1.2929700000000001E-3</c:v>
                </c:pt>
                <c:pt idx="30081" formatCode="General">
                  <c:v>1.2930000000000001E-3</c:v>
                </c:pt>
                <c:pt idx="30082" formatCode="General">
                  <c:v>1.29305E-3</c:v>
                </c:pt>
                <c:pt idx="30083" formatCode="General">
                  <c:v>1.2930999999999999E-3</c:v>
                </c:pt>
                <c:pt idx="30084" formatCode="General">
                  <c:v>1.29316E-3</c:v>
                </c:pt>
                <c:pt idx="30085" formatCode="General">
                  <c:v>1.2932E-3</c:v>
                </c:pt>
                <c:pt idx="30086" formatCode="General">
                  <c:v>1.2932499999999999E-3</c:v>
                </c:pt>
                <c:pt idx="30087" formatCode="General">
                  <c:v>1.2933199999999999E-3</c:v>
                </c:pt>
                <c:pt idx="30088" formatCode="General">
                  <c:v>1.29338E-3</c:v>
                </c:pt>
                <c:pt idx="30089" formatCode="General">
                  <c:v>1.29345E-3</c:v>
                </c:pt>
                <c:pt idx="30090" formatCode="General">
                  <c:v>1.2935399999999999E-3</c:v>
                </c:pt>
                <c:pt idx="30091" formatCode="General">
                  <c:v>1.29375E-3</c:v>
                </c:pt>
                <c:pt idx="30092" formatCode="General">
                  <c:v>1.2938400000000001E-3</c:v>
                </c:pt>
                <c:pt idx="30093" formatCode="General">
                  <c:v>1.29389E-3</c:v>
                </c:pt>
                <c:pt idx="30094" formatCode="General">
                  <c:v>1.2939500000000001E-3</c:v>
                </c:pt>
                <c:pt idx="30095" formatCode="General">
                  <c:v>1.294E-3</c:v>
                </c:pt>
                <c:pt idx="30096" formatCode="General">
                  <c:v>1.29404E-3</c:v>
                </c:pt>
                <c:pt idx="30097" formatCode="General">
                  <c:v>1.29408E-3</c:v>
                </c:pt>
                <c:pt idx="30098" formatCode="General">
                  <c:v>1.29411E-3</c:v>
                </c:pt>
                <c:pt idx="30099" formatCode="General">
                  <c:v>1.29415E-3</c:v>
                </c:pt>
                <c:pt idx="30100" formatCode="General">
                  <c:v>1.29419E-3</c:v>
                </c:pt>
                <c:pt idx="30101" formatCode="General">
                  <c:v>1.29422E-3</c:v>
                </c:pt>
                <c:pt idx="30102" formatCode="General">
                  <c:v>1.29426E-3</c:v>
                </c:pt>
                <c:pt idx="30103" formatCode="General">
                  <c:v>1.29429E-3</c:v>
                </c:pt>
                <c:pt idx="30104" formatCode="General">
                  <c:v>1.2943200000000001E-3</c:v>
                </c:pt>
                <c:pt idx="30105" formatCode="General">
                  <c:v>1.2943399999999999E-3</c:v>
                </c:pt>
                <c:pt idx="30106" formatCode="General">
                  <c:v>1.29437E-3</c:v>
                </c:pt>
                <c:pt idx="30107" formatCode="General">
                  <c:v>1.2944E-3</c:v>
                </c:pt>
                <c:pt idx="30108" formatCode="General">
                  <c:v>1.2944300000000001E-3</c:v>
                </c:pt>
                <c:pt idx="30109" formatCode="General">
                  <c:v>1.2944600000000001E-3</c:v>
                </c:pt>
                <c:pt idx="30110" formatCode="General">
                  <c:v>1.2944899999999999E-3</c:v>
                </c:pt>
                <c:pt idx="30111" formatCode="General">
                  <c:v>1.29452E-3</c:v>
                </c:pt>
                <c:pt idx="30112" formatCode="General">
                  <c:v>1.29455E-3</c:v>
                </c:pt>
                <c:pt idx="30113" formatCode="General">
                  <c:v>1.29458E-3</c:v>
                </c:pt>
                <c:pt idx="30114" formatCode="General">
                  <c:v>1.2946100000000001E-3</c:v>
                </c:pt>
                <c:pt idx="30115" formatCode="General">
                  <c:v>1.2946399999999999E-3</c:v>
                </c:pt>
                <c:pt idx="30116" formatCode="General">
                  <c:v>1.2946699999999999E-3</c:v>
                </c:pt>
                <c:pt idx="30117" formatCode="General">
                  <c:v>1.2947E-3</c:v>
                </c:pt>
                <c:pt idx="30118" formatCode="General">
                  <c:v>1.29473E-3</c:v>
                </c:pt>
                <c:pt idx="30119" formatCode="General">
                  <c:v>1.2947499999999999E-3</c:v>
                </c:pt>
                <c:pt idx="30120" formatCode="General">
                  <c:v>1.29477E-3</c:v>
                </c:pt>
                <c:pt idx="30121" formatCode="General">
                  <c:v>1.2948E-3</c:v>
                </c:pt>
                <c:pt idx="30122" formatCode="General">
                  <c:v>1.2948199999999999E-3</c:v>
                </c:pt>
                <c:pt idx="30123" formatCode="General">
                  <c:v>1.29485E-3</c:v>
                </c:pt>
                <c:pt idx="30124" formatCode="General">
                  <c:v>1.29487E-3</c:v>
                </c:pt>
                <c:pt idx="30125" formatCode="General">
                  <c:v>1.2948899999999999E-3</c:v>
                </c:pt>
                <c:pt idx="30126" formatCode="General">
                  <c:v>1.29492E-3</c:v>
                </c:pt>
                <c:pt idx="30127" formatCode="General">
                  <c:v>1.29495E-3</c:v>
                </c:pt>
                <c:pt idx="30128" formatCode="General">
                  <c:v>1.29499E-3</c:v>
                </c:pt>
                <c:pt idx="30129" formatCode="General">
                  <c:v>1.29503E-3</c:v>
                </c:pt>
                <c:pt idx="30130" formatCode="General">
                  <c:v>1.29506E-3</c:v>
                </c:pt>
                <c:pt idx="30131" formatCode="General">
                  <c:v>1.2951E-3</c:v>
                </c:pt>
                <c:pt idx="30132" formatCode="General">
                  <c:v>1.29513E-3</c:v>
                </c:pt>
                <c:pt idx="30133" formatCode="General">
                  <c:v>1.29517E-3</c:v>
                </c:pt>
                <c:pt idx="30134" formatCode="General">
                  <c:v>1.29521E-3</c:v>
                </c:pt>
                <c:pt idx="30135" formatCode="General">
                  <c:v>1.29524E-3</c:v>
                </c:pt>
                <c:pt idx="30136" formatCode="General">
                  <c:v>1.2952899999999999E-3</c:v>
                </c:pt>
                <c:pt idx="30137" formatCode="General">
                  <c:v>1.2953400000000001E-3</c:v>
                </c:pt>
                <c:pt idx="30138" formatCode="General">
                  <c:v>1.29539E-3</c:v>
                </c:pt>
                <c:pt idx="30139" formatCode="General">
                  <c:v>1.29543E-3</c:v>
                </c:pt>
                <c:pt idx="30140" formatCode="General">
                  <c:v>1.2954799999999999E-3</c:v>
                </c:pt>
                <c:pt idx="30141" formatCode="General">
                  <c:v>1.2955499999999999E-3</c:v>
                </c:pt>
                <c:pt idx="30142" formatCode="General">
                  <c:v>1.29561E-3</c:v>
                </c:pt>
                <c:pt idx="30143" formatCode="General">
                  <c:v>1.29568E-3</c:v>
                </c:pt>
                <c:pt idx="30144" formatCode="General">
                  <c:v>1.2957800000000001E-3</c:v>
                </c:pt>
                <c:pt idx="30145" formatCode="General">
                  <c:v>1.2958799999999999E-3</c:v>
                </c:pt>
                <c:pt idx="30146" formatCode="General">
                  <c:v>1.29597E-3</c:v>
                </c:pt>
                <c:pt idx="30147" formatCode="General">
                  <c:v>1.2960700000000001E-3</c:v>
                </c:pt>
                <c:pt idx="30148" formatCode="General">
                  <c:v>1.2962E-3</c:v>
                </c:pt>
                <c:pt idx="30149" formatCode="General">
                  <c:v>1.2963300000000001E-3</c:v>
                </c:pt>
                <c:pt idx="30150" formatCode="General">
                  <c:v>1.2964599999999999E-3</c:v>
                </c:pt>
                <c:pt idx="30151" formatCode="General">
                  <c:v>1.2965299999999999E-3</c:v>
                </c:pt>
                <c:pt idx="30152" formatCode="General">
                  <c:v>1.2966500000000001E-3</c:v>
                </c:pt>
                <c:pt idx="30153" formatCode="General">
                  <c:v>1.2967499999999999E-3</c:v>
                </c:pt>
                <c:pt idx="30154" formatCode="General">
                  <c:v>1.29685E-3</c:v>
                </c:pt>
                <c:pt idx="30155" formatCode="General">
                  <c:v>1.2969100000000001E-3</c:v>
                </c:pt>
                <c:pt idx="30156" formatCode="General">
                  <c:v>1.2969699999999999E-3</c:v>
                </c:pt>
                <c:pt idx="30157" formatCode="General">
                  <c:v>1.29704E-3</c:v>
                </c:pt>
                <c:pt idx="30158" formatCode="General">
                  <c:v>1.2971E-3</c:v>
                </c:pt>
                <c:pt idx="30159" formatCode="General">
                  <c:v>1.29715E-3</c:v>
                </c:pt>
                <c:pt idx="30160" formatCode="General">
                  <c:v>1.2971899999999999E-3</c:v>
                </c:pt>
                <c:pt idx="30161" formatCode="General">
                  <c:v>1.2972400000000001E-3</c:v>
                </c:pt>
                <c:pt idx="30162" formatCode="General">
                  <c:v>1.29729E-3</c:v>
                </c:pt>
                <c:pt idx="30163" formatCode="General">
                  <c:v>1.2973399999999999E-3</c:v>
                </c:pt>
                <c:pt idx="30164" formatCode="General">
                  <c:v>1.2973699999999999E-3</c:v>
                </c:pt>
                <c:pt idx="30165" formatCode="General">
                  <c:v>1.2974E-3</c:v>
                </c:pt>
                <c:pt idx="30166" formatCode="General">
                  <c:v>1.29743E-3</c:v>
                </c:pt>
                <c:pt idx="30167" formatCode="General">
                  <c:v>1.2974600000000001E-3</c:v>
                </c:pt>
                <c:pt idx="30168" formatCode="General">
                  <c:v>1.2974900000000001E-3</c:v>
                </c:pt>
                <c:pt idx="30169" formatCode="General">
                  <c:v>1.2975300000000001E-3</c:v>
                </c:pt>
                <c:pt idx="30170" formatCode="General">
                  <c:v>1.2975599999999999E-3</c:v>
                </c:pt>
                <c:pt idx="30171" formatCode="General">
                  <c:v>1.2975899999999999E-3</c:v>
                </c:pt>
                <c:pt idx="30172" formatCode="General">
                  <c:v>1.29762E-3</c:v>
                </c:pt>
                <c:pt idx="30173" formatCode="General">
                  <c:v>1.29765E-3</c:v>
                </c:pt>
                <c:pt idx="30174" formatCode="General">
                  <c:v>1.2976800000000001E-3</c:v>
                </c:pt>
                <c:pt idx="30175" formatCode="General">
                  <c:v>1.29772E-3</c:v>
                </c:pt>
                <c:pt idx="30176" formatCode="General">
                  <c:v>1.2977500000000001E-3</c:v>
                </c:pt>
                <c:pt idx="30177" formatCode="General">
                  <c:v>1.2977799999999999E-3</c:v>
                </c:pt>
                <c:pt idx="30178" formatCode="General">
                  <c:v>1.2978200000000001E-3</c:v>
                </c:pt>
                <c:pt idx="30179" formatCode="General">
                  <c:v>1.2978499999999999E-3</c:v>
                </c:pt>
                <c:pt idx="30180" formatCode="General">
                  <c:v>1.29788E-3</c:v>
                </c:pt>
                <c:pt idx="30181" formatCode="General">
                  <c:v>1.2979199999999999E-3</c:v>
                </c:pt>
                <c:pt idx="30182" formatCode="General">
                  <c:v>1.29795E-3</c:v>
                </c:pt>
                <c:pt idx="30183" formatCode="General">
                  <c:v>1.29798E-3</c:v>
                </c:pt>
                <c:pt idx="30184" formatCode="General">
                  <c:v>1.29802E-3</c:v>
                </c:pt>
                <c:pt idx="30185" formatCode="General">
                  <c:v>1.29805E-3</c:v>
                </c:pt>
                <c:pt idx="30186" formatCode="General">
                  <c:v>1.2980800000000001E-3</c:v>
                </c:pt>
                <c:pt idx="30187" formatCode="General">
                  <c:v>1.2981100000000001E-3</c:v>
                </c:pt>
                <c:pt idx="30188" formatCode="General">
                  <c:v>1.2981500000000001E-3</c:v>
                </c:pt>
                <c:pt idx="30189" formatCode="General">
                  <c:v>1.2981799999999999E-3</c:v>
                </c:pt>
                <c:pt idx="30190" formatCode="General">
                  <c:v>1.2982099999999999E-3</c:v>
                </c:pt>
                <c:pt idx="30191" formatCode="General">
                  <c:v>1.2982499999999999E-3</c:v>
                </c:pt>
                <c:pt idx="30192" formatCode="General">
                  <c:v>1.2982899999999999E-3</c:v>
                </c:pt>
                <c:pt idx="30193" formatCode="General">
                  <c:v>1.2983199999999999E-3</c:v>
                </c:pt>
                <c:pt idx="30194" formatCode="General">
                  <c:v>1.2983599999999999E-3</c:v>
                </c:pt>
                <c:pt idx="30195" formatCode="General">
                  <c:v>1.2983999999999999E-3</c:v>
                </c:pt>
                <c:pt idx="30196" formatCode="General">
                  <c:v>1.29845E-3</c:v>
                </c:pt>
                <c:pt idx="30197" formatCode="General">
                  <c:v>1.2985E-3</c:v>
                </c:pt>
                <c:pt idx="30198" formatCode="General">
                  <c:v>1.29856E-3</c:v>
                </c:pt>
                <c:pt idx="30199" formatCode="General">
                  <c:v>1.2986300000000001E-3</c:v>
                </c:pt>
                <c:pt idx="30200" formatCode="General">
                  <c:v>1.29875E-3</c:v>
                </c:pt>
                <c:pt idx="30201" formatCode="General">
                  <c:v>1.2988800000000001E-3</c:v>
                </c:pt>
                <c:pt idx="30202" formatCode="General">
                  <c:v>1.29896E-3</c:v>
                </c:pt>
                <c:pt idx="30203" formatCode="General">
                  <c:v>1.2990300000000001E-3</c:v>
                </c:pt>
                <c:pt idx="30204" formatCode="General">
                  <c:v>1.29907E-3</c:v>
                </c:pt>
                <c:pt idx="30205" formatCode="General">
                  <c:v>1.2991400000000001E-3</c:v>
                </c:pt>
                <c:pt idx="30206" formatCode="General">
                  <c:v>1.29919E-3</c:v>
                </c:pt>
                <c:pt idx="30207" formatCode="General">
                  <c:v>1.2992500000000001E-3</c:v>
                </c:pt>
                <c:pt idx="30208" formatCode="General">
                  <c:v>1.2993E-3</c:v>
                </c:pt>
                <c:pt idx="30209" formatCode="General">
                  <c:v>1.2993600000000001E-3</c:v>
                </c:pt>
                <c:pt idx="30210" formatCode="General">
                  <c:v>1.2994E-3</c:v>
                </c:pt>
                <c:pt idx="30211" formatCode="General">
                  <c:v>1.2994599999999999E-3</c:v>
                </c:pt>
                <c:pt idx="30212" formatCode="General">
                  <c:v>1.29951E-3</c:v>
                </c:pt>
                <c:pt idx="30213" formatCode="General">
                  <c:v>1.29956E-3</c:v>
                </c:pt>
                <c:pt idx="30214" formatCode="General">
                  <c:v>1.2995999999999999E-3</c:v>
                </c:pt>
                <c:pt idx="30215" formatCode="General">
                  <c:v>1.2996500000000001E-3</c:v>
                </c:pt>
                <c:pt idx="30216" formatCode="General">
                  <c:v>1.2997E-3</c:v>
                </c:pt>
                <c:pt idx="30217" formatCode="General">
                  <c:v>1.2997600000000001E-3</c:v>
                </c:pt>
                <c:pt idx="30218" formatCode="General">
                  <c:v>1.2998300000000001E-3</c:v>
                </c:pt>
                <c:pt idx="30219" formatCode="General">
                  <c:v>1.29991E-3</c:v>
                </c:pt>
                <c:pt idx="30220" formatCode="General">
                  <c:v>1.30003E-3</c:v>
                </c:pt>
                <c:pt idx="30221" formatCode="General">
                  <c:v>1.3001499999999999E-3</c:v>
                </c:pt>
                <c:pt idx="30222" formatCode="General">
                  <c:v>1.3002300000000001E-3</c:v>
                </c:pt>
                <c:pt idx="30223" formatCode="General">
                  <c:v>1.3002999999999999E-3</c:v>
                </c:pt>
                <c:pt idx="30224" formatCode="General">
                  <c:v>1.3003400000000001E-3</c:v>
                </c:pt>
                <c:pt idx="30225" formatCode="General">
                  <c:v>1.3003800000000001E-3</c:v>
                </c:pt>
                <c:pt idx="30226" formatCode="General">
                  <c:v>1.30043E-3</c:v>
                </c:pt>
                <c:pt idx="30227" formatCode="General">
                  <c:v>1.30047E-3</c:v>
                </c:pt>
                <c:pt idx="30228" formatCode="General">
                  <c:v>1.3005099999999999E-3</c:v>
                </c:pt>
                <c:pt idx="30229" formatCode="General">
                  <c:v>1.3005600000000001E-3</c:v>
                </c:pt>
                <c:pt idx="30230" formatCode="General">
                  <c:v>1.3005899999999999E-3</c:v>
                </c:pt>
                <c:pt idx="30231" formatCode="General">
                  <c:v>1.3006199999999999E-3</c:v>
                </c:pt>
                <c:pt idx="30232" formatCode="General">
                  <c:v>1.3006599999999999E-3</c:v>
                </c:pt>
                <c:pt idx="30233" formatCode="General">
                  <c:v>1.30069E-3</c:v>
                </c:pt>
                <c:pt idx="30234" formatCode="General">
                  <c:v>1.30072E-3</c:v>
                </c:pt>
                <c:pt idx="30235" formatCode="General">
                  <c:v>1.30075E-3</c:v>
                </c:pt>
                <c:pt idx="30236" formatCode="General">
                  <c:v>1.3007800000000001E-3</c:v>
                </c:pt>
                <c:pt idx="30237" formatCode="General">
                  <c:v>1.3008099999999999E-3</c:v>
                </c:pt>
                <c:pt idx="30238" formatCode="General">
                  <c:v>1.3008399999999999E-3</c:v>
                </c:pt>
                <c:pt idx="30239" formatCode="General">
                  <c:v>1.30087E-3</c:v>
                </c:pt>
                <c:pt idx="30240" formatCode="General">
                  <c:v>1.3009E-3</c:v>
                </c:pt>
                <c:pt idx="30241" formatCode="General">
                  <c:v>1.3009300000000001E-3</c:v>
                </c:pt>
                <c:pt idx="30242" formatCode="General">
                  <c:v>1.3009600000000001E-3</c:v>
                </c:pt>
                <c:pt idx="30243" formatCode="General">
                  <c:v>1.3009899999999999E-3</c:v>
                </c:pt>
                <c:pt idx="30244" formatCode="General">
                  <c:v>1.30102E-3</c:v>
                </c:pt>
                <c:pt idx="30245" formatCode="General">
                  <c:v>1.30105E-3</c:v>
                </c:pt>
                <c:pt idx="30246" formatCode="General">
                  <c:v>1.30109E-3</c:v>
                </c:pt>
                <c:pt idx="30247" formatCode="General">
                  <c:v>1.30112E-3</c:v>
                </c:pt>
                <c:pt idx="30248" formatCode="General">
                  <c:v>1.30115E-3</c:v>
                </c:pt>
                <c:pt idx="30249" formatCode="General">
                  <c:v>1.30119E-3</c:v>
                </c:pt>
                <c:pt idx="30250" formatCode="General">
                  <c:v>1.3012200000000001E-3</c:v>
                </c:pt>
                <c:pt idx="30251" formatCode="General">
                  <c:v>1.3012500000000001E-3</c:v>
                </c:pt>
                <c:pt idx="30252" formatCode="General">
                  <c:v>1.3012900000000001E-3</c:v>
                </c:pt>
                <c:pt idx="30253" formatCode="General">
                  <c:v>1.3013199999999999E-3</c:v>
                </c:pt>
                <c:pt idx="30254" formatCode="General">
                  <c:v>1.3013499999999999E-3</c:v>
                </c:pt>
                <c:pt idx="30255" formatCode="General">
                  <c:v>1.30137E-3</c:v>
                </c:pt>
                <c:pt idx="30256" formatCode="General">
                  <c:v>1.3014000000000001E-3</c:v>
                </c:pt>
                <c:pt idx="30257" formatCode="General">
                  <c:v>1.3014299999999999E-3</c:v>
                </c:pt>
                <c:pt idx="30258" formatCode="General">
                  <c:v>1.3014700000000001E-3</c:v>
                </c:pt>
                <c:pt idx="30259" formatCode="General">
                  <c:v>1.3015100000000001E-3</c:v>
                </c:pt>
                <c:pt idx="30260" formatCode="General">
                  <c:v>1.3015399999999999E-3</c:v>
                </c:pt>
                <c:pt idx="30261" formatCode="General">
                  <c:v>1.3015699999999999E-3</c:v>
                </c:pt>
                <c:pt idx="30262" formatCode="General">
                  <c:v>1.3016E-3</c:v>
                </c:pt>
                <c:pt idx="30263" formatCode="General">
                  <c:v>1.30163E-3</c:v>
                </c:pt>
                <c:pt idx="30264" formatCode="General">
                  <c:v>1.3016600000000001E-3</c:v>
                </c:pt>
                <c:pt idx="30265" formatCode="General">
                  <c:v>1.3016900000000001E-3</c:v>
                </c:pt>
                <c:pt idx="30266" formatCode="General">
                  <c:v>1.3017300000000001E-3</c:v>
                </c:pt>
                <c:pt idx="30267" formatCode="General">
                  <c:v>1.3017599999999999E-3</c:v>
                </c:pt>
                <c:pt idx="30268" formatCode="General">
                  <c:v>1.3017899999999999E-3</c:v>
                </c:pt>
                <c:pt idx="30269" formatCode="General">
                  <c:v>1.30182E-3</c:v>
                </c:pt>
                <c:pt idx="30270" formatCode="General">
                  <c:v>1.30185E-3</c:v>
                </c:pt>
                <c:pt idx="30271" formatCode="General">
                  <c:v>1.3018800000000001E-3</c:v>
                </c:pt>
                <c:pt idx="30272" formatCode="General">
                  <c:v>1.3019100000000001E-3</c:v>
                </c:pt>
                <c:pt idx="30273" formatCode="General">
                  <c:v>1.3019399999999999E-3</c:v>
                </c:pt>
                <c:pt idx="30274" formatCode="General">
                  <c:v>1.30197E-3</c:v>
                </c:pt>
                <c:pt idx="30275" formatCode="General">
                  <c:v>1.30199E-3</c:v>
                </c:pt>
                <c:pt idx="30276" formatCode="General">
                  <c:v>1.3020200000000001E-3</c:v>
                </c:pt>
                <c:pt idx="30277" formatCode="General">
                  <c:v>1.3020499999999999E-3</c:v>
                </c:pt>
                <c:pt idx="30278" formatCode="General">
                  <c:v>1.30207E-3</c:v>
                </c:pt>
                <c:pt idx="30279" formatCode="General">
                  <c:v>1.3021E-3</c:v>
                </c:pt>
                <c:pt idx="30280" formatCode="General">
                  <c:v>1.3021300000000001E-3</c:v>
                </c:pt>
                <c:pt idx="30281" formatCode="General">
                  <c:v>1.30215E-3</c:v>
                </c:pt>
                <c:pt idx="30282" formatCode="General">
                  <c:v>1.30218E-3</c:v>
                </c:pt>
                <c:pt idx="30283" formatCode="General">
                  <c:v>1.30221E-3</c:v>
                </c:pt>
                <c:pt idx="30284" formatCode="General">
                  <c:v>1.3022299999999999E-3</c:v>
                </c:pt>
                <c:pt idx="30285" formatCode="General">
                  <c:v>1.30226E-3</c:v>
                </c:pt>
                <c:pt idx="30286" formatCode="General">
                  <c:v>1.30229E-3</c:v>
                </c:pt>
                <c:pt idx="30287" formatCode="General">
                  <c:v>1.3023100000000001E-3</c:v>
                </c:pt>
                <c:pt idx="30288" formatCode="General">
                  <c:v>1.3023399999999999E-3</c:v>
                </c:pt>
                <c:pt idx="30289" formatCode="General">
                  <c:v>1.30237E-3</c:v>
                </c:pt>
                <c:pt idx="30290" formatCode="General">
                  <c:v>1.3024E-3</c:v>
                </c:pt>
                <c:pt idx="30291" formatCode="General">
                  <c:v>1.30243E-3</c:v>
                </c:pt>
                <c:pt idx="30292" formatCode="General">
                  <c:v>1.3024600000000001E-3</c:v>
                </c:pt>
                <c:pt idx="30293" formatCode="General">
                  <c:v>1.3024899999999999E-3</c:v>
                </c:pt>
                <c:pt idx="30294" formatCode="General">
                  <c:v>1.3025199999999999E-3</c:v>
                </c:pt>
                <c:pt idx="30295" formatCode="General">
                  <c:v>1.30255E-3</c:v>
                </c:pt>
                <c:pt idx="30296" formatCode="General">
                  <c:v>1.30258E-3</c:v>
                </c:pt>
                <c:pt idx="30297" formatCode="General">
                  <c:v>1.3026100000000001E-3</c:v>
                </c:pt>
                <c:pt idx="30298" formatCode="General">
                  <c:v>1.3026400000000001E-3</c:v>
                </c:pt>
                <c:pt idx="30299" formatCode="General">
                  <c:v>1.3026800000000001E-3</c:v>
                </c:pt>
                <c:pt idx="30300" formatCode="General">
                  <c:v>1.30272E-3</c:v>
                </c:pt>
                <c:pt idx="30301" formatCode="General">
                  <c:v>1.30276E-3</c:v>
                </c:pt>
                <c:pt idx="30302" formatCode="General">
                  <c:v>1.3028099999999999E-3</c:v>
                </c:pt>
                <c:pt idx="30303" formatCode="General">
                  <c:v>1.3028499999999999E-3</c:v>
                </c:pt>
                <c:pt idx="30304" formatCode="General">
                  <c:v>1.3029000000000001E-3</c:v>
                </c:pt>
                <c:pt idx="30305" formatCode="General">
                  <c:v>1.30295E-3</c:v>
                </c:pt>
                <c:pt idx="30306" formatCode="General">
                  <c:v>1.30299E-3</c:v>
                </c:pt>
                <c:pt idx="30307" formatCode="General">
                  <c:v>1.3030699999999999E-3</c:v>
                </c:pt>
                <c:pt idx="30308" formatCode="General">
                  <c:v>1.30316E-3</c:v>
                </c:pt>
                <c:pt idx="30309" formatCode="General">
                  <c:v>1.3033599999999999E-3</c:v>
                </c:pt>
                <c:pt idx="30310" formatCode="General">
                  <c:v>1.3034399999999999E-3</c:v>
                </c:pt>
                <c:pt idx="30311" formatCode="General">
                  <c:v>1.3035200000000001E-3</c:v>
                </c:pt>
                <c:pt idx="30312" formatCode="General">
                  <c:v>1.3035799999999999E-3</c:v>
                </c:pt>
                <c:pt idx="30313" formatCode="General">
                  <c:v>1.3036300000000001E-3</c:v>
                </c:pt>
                <c:pt idx="30314" formatCode="General">
                  <c:v>1.3036899999999999E-3</c:v>
                </c:pt>
                <c:pt idx="30315" formatCode="General">
                  <c:v>1.30375E-3</c:v>
                </c:pt>
                <c:pt idx="30316" formatCode="General">
                  <c:v>1.3038100000000001E-3</c:v>
                </c:pt>
                <c:pt idx="30317" formatCode="General">
                  <c:v>1.30386E-3</c:v>
                </c:pt>
                <c:pt idx="30318" formatCode="General">
                  <c:v>1.3039E-3</c:v>
                </c:pt>
                <c:pt idx="30319" formatCode="General">
                  <c:v>1.3039499999999999E-3</c:v>
                </c:pt>
                <c:pt idx="30320" formatCode="General">
                  <c:v>1.304E-3</c:v>
                </c:pt>
                <c:pt idx="30321" formatCode="General">
                  <c:v>1.30405E-3</c:v>
                </c:pt>
                <c:pt idx="30322" formatCode="General">
                  <c:v>1.3041000000000001E-3</c:v>
                </c:pt>
                <c:pt idx="30323" formatCode="General">
                  <c:v>1.30416E-3</c:v>
                </c:pt>
                <c:pt idx="30324" formatCode="General">
                  <c:v>1.3042100000000001E-3</c:v>
                </c:pt>
                <c:pt idx="30325" formatCode="General">
                  <c:v>1.30427E-3</c:v>
                </c:pt>
                <c:pt idx="30326" formatCode="General">
                  <c:v>1.30433E-3</c:v>
                </c:pt>
                <c:pt idx="30327" formatCode="General">
                  <c:v>1.3044199999999999E-3</c:v>
                </c:pt>
                <c:pt idx="30328" formatCode="General">
                  <c:v>1.3045400000000001E-3</c:v>
                </c:pt>
                <c:pt idx="30329" formatCode="General">
                  <c:v>1.3046799999999999E-3</c:v>
                </c:pt>
                <c:pt idx="30330" formatCode="General">
                  <c:v>1.3047499999999999E-3</c:v>
                </c:pt>
                <c:pt idx="30331" formatCode="General">
                  <c:v>1.30481E-3</c:v>
                </c:pt>
                <c:pt idx="30332" formatCode="General">
                  <c:v>1.3048599999999999E-3</c:v>
                </c:pt>
                <c:pt idx="30333" formatCode="General">
                  <c:v>1.3049100000000001E-3</c:v>
                </c:pt>
                <c:pt idx="30334" formatCode="General">
                  <c:v>1.30495E-3</c:v>
                </c:pt>
                <c:pt idx="30335" formatCode="General">
                  <c:v>1.305E-3</c:v>
                </c:pt>
                <c:pt idx="30336" formatCode="General">
                  <c:v>1.3050500000000001E-3</c:v>
                </c:pt>
                <c:pt idx="30337" formatCode="General">
                  <c:v>1.3050799999999999E-3</c:v>
                </c:pt>
                <c:pt idx="30338" formatCode="General">
                  <c:v>1.3051200000000001E-3</c:v>
                </c:pt>
                <c:pt idx="30339" formatCode="General">
                  <c:v>1.3051499999999999E-3</c:v>
                </c:pt>
                <c:pt idx="30340" formatCode="General">
                  <c:v>1.3051899999999999E-3</c:v>
                </c:pt>
                <c:pt idx="30341" formatCode="General">
                  <c:v>1.3052199999999999E-3</c:v>
                </c:pt>
                <c:pt idx="30342" formatCode="General">
                  <c:v>1.3052599999999999E-3</c:v>
                </c:pt>
                <c:pt idx="30343" formatCode="General">
                  <c:v>1.30529E-3</c:v>
                </c:pt>
                <c:pt idx="30344" formatCode="General">
                  <c:v>1.3053299999999999E-3</c:v>
                </c:pt>
                <c:pt idx="30345" formatCode="General">
                  <c:v>1.30536E-3</c:v>
                </c:pt>
                <c:pt idx="30346" formatCode="General">
                  <c:v>1.30539E-3</c:v>
                </c:pt>
                <c:pt idx="30347" formatCode="General">
                  <c:v>1.3054099999999999E-3</c:v>
                </c:pt>
                <c:pt idx="30348" formatCode="General">
                  <c:v>1.3054399999999999E-3</c:v>
                </c:pt>
                <c:pt idx="30349" formatCode="General">
                  <c:v>1.30546E-3</c:v>
                </c:pt>
                <c:pt idx="30350" formatCode="General">
                  <c:v>1.3054900000000001E-3</c:v>
                </c:pt>
                <c:pt idx="30351" formatCode="General">
                  <c:v>1.30551E-3</c:v>
                </c:pt>
                <c:pt idx="30352" formatCode="General">
                  <c:v>1.30554E-3</c:v>
                </c:pt>
                <c:pt idx="30353" formatCode="General">
                  <c:v>1.3055600000000001E-3</c:v>
                </c:pt>
                <c:pt idx="30354" formatCode="General">
                  <c:v>1.3055899999999999E-3</c:v>
                </c:pt>
                <c:pt idx="30355" formatCode="General">
                  <c:v>1.30561E-3</c:v>
                </c:pt>
                <c:pt idx="30356" formatCode="General">
                  <c:v>1.3056400000000001E-3</c:v>
                </c:pt>
                <c:pt idx="30357" formatCode="General">
                  <c:v>1.3056599999999999E-3</c:v>
                </c:pt>
                <c:pt idx="30358" formatCode="General">
                  <c:v>1.30569E-3</c:v>
                </c:pt>
                <c:pt idx="30359" formatCode="General">
                  <c:v>1.3057100000000001E-3</c:v>
                </c:pt>
                <c:pt idx="30360" formatCode="General">
                  <c:v>1.3057399999999999E-3</c:v>
                </c:pt>
                <c:pt idx="30361" formatCode="General">
                  <c:v>1.30576E-3</c:v>
                </c:pt>
                <c:pt idx="30362" formatCode="General">
                  <c:v>1.3058E-3</c:v>
                </c:pt>
                <c:pt idx="30363" formatCode="General">
                  <c:v>1.30583E-3</c:v>
                </c:pt>
                <c:pt idx="30364" formatCode="General">
                  <c:v>1.3058600000000001E-3</c:v>
                </c:pt>
                <c:pt idx="30365" formatCode="General">
                  <c:v>1.3058900000000001E-3</c:v>
                </c:pt>
                <c:pt idx="30366" formatCode="General">
                  <c:v>1.3059199999999999E-3</c:v>
                </c:pt>
                <c:pt idx="30367" formatCode="General">
                  <c:v>1.3059499999999999E-3</c:v>
                </c:pt>
                <c:pt idx="30368" formatCode="General">
                  <c:v>1.30598E-3</c:v>
                </c:pt>
                <c:pt idx="30369" formatCode="General">
                  <c:v>1.30601E-3</c:v>
                </c:pt>
                <c:pt idx="30370" formatCode="General">
                  <c:v>1.3060400000000001E-3</c:v>
                </c:pt>
                <c:pt idx="30371" formatCode="General">
                  <c:v>1.3060700000000001E-3</c:v>
                </c:pt>
                <c:pt idx="30372" formatCode="General">
                  <c:v>1.3060999999999999E-3</c:v>
                </c:pt>
                <c:pt idx="30373" formatCode="General">
                  <c:v>1.30613E-3</c:v>
                </c:pt>
                <c:pt idx="30374" formatCode="General">
                  <c:v>1.30616E-3</c:v>
                </c:pt>
                <c:pt idx="30375" formatCode="General">
                  <c:v>1.3062099999999999E-3</c:v>
                </c:pt>
                <c:pt idx="30376" formatCode="General">
                  <c:v>1.30624E-3</c:v>
                </c:pt>
                <c:pt idx="30377" formatCode="General">
                  <c:v>1.3062799999999999E-3</c:v>
                </c:pt>
                <c:pt idx="30378" formatCode="General">
                  <c:v>1.3063199999999999E-3</c:v>
                </c:pt>
                <c:pt idx="30379" formatCode="General">
                  <c:v>1.3063599999999999E-3</c:v>
                </c:pt>
                <c:pt idx="30380" formatCode="General">
                  <c:v>1.30641E-3</c:v>
                </c:pt>
                <c:pt idx="30381" formatCode="General">
                  <c:v>1.30645E-3</c:v>
                </c:pt>
                <c:pt idx="30382" formatCode="General">
                  <c:v>1.3065100000000001E-3</c:v>
                </c:pt>
                <c:pt idx="30383" formatCode="General">
                  <c:v>1.3065799999999999E-3</c:v>
                </c:pt>
                <c:pt idx="30384" formatCode="General">
                  <c:v>1.30664E-3</c:v>
                </c:pt>
                <c:pt idx="30385" formatCode="General">
                  <c:v>1.3067E-3</c:v>
                </c:pt>
                <c:pt idx="30386" formatCode="General">
                  <c:v>1.3067700000000001E-3</c:v>
                </c:pt>
                <c:pt idx="30387" formatCode="General">
                  <c:v>1.3068299999999999E-3</c:v>
                </c:pt>
                <c:pt idx="30388" formatCode="General">
                  <c:v>1.30692E-3</c:v>
                </c:pt>
                <c:pt idx="30389" formatCode="General">
                  <c:v>1.3070099999999999E-3</c:v>
                </c:pt>
                <c:pt idx="30390" formatCode="General">
                  <c:v>1.3071000000000001E-3</c:v>
                </c:pt>
                <c:pt idx="30391" formatCode="General">
                  <c:v>1.30719E-3</c:v>
                </c:pt>
                <c:pt idx="30392" formatCode="General">
                  <c:v>1.3072800000000001E-3</c:v>
                </c:pt>
                <c:pt idx="30393" formatCode="General">
                  <c:v>1.3074E-3</c:v>
                </c:pt>
                <c:pt idx="30394" formatCode="General">
                  <c:v>1.3075300000000001E-3</c:v>
                </c:pt>
                <c:pt idx="30395" formatCode="General">
                  <c:v>1.30765E-3</c:v>
                </c:pt>
                <c:pt idx="30396" formatCode="General">
                  <c:v>1.30777E-3</c:v>
                </c:pt>
                <c:pt idx="30397" formatCode="General">
                  <c:v>1.3078899999999999E-3</c:v>
                </c:pt>
                <c:pt idx="30398" formatCode="General">
                  <c:v>1.3080500000000001E-3</c:v>
                </c:pt>
                <c:pt idx="30399" formatCode="General">
                  <c:v>1.3082E-3</c:v>
                </c:pt>
                <c:pt idx="30400" formatCode="General">
                  <c:v>1.3083599999999999E-3</c:v>
                </c:pt>
                <c:pt idx="30401" formatCode="General">
                  <c:v>1.3085099999999999E-3</c:v>
                </c:pt>
                <c:pt idx="30402" formatCode="General">
                  <c:v>1.3086700000000001E-3</c:v>
                </c:pt>
                <c:pt idx="30403" formatCode="General">
                  <c:v>1.30882E-3</c:v>
                </c:pt>
                <c:pt idx="30404" formatCode="General">
                  <c:v>1.3090300000000001E-3</c:v>
                </c:pt>
                <c:pt idx="30405" formatCode="General">
                  <c:v>1.3092399999999999E-3</c:v>
                </c:pt>
                <c:pt idx="30406" formatCode="General">
                  <c:v>1.30944E-3</c:v>
                </c:pt>
                <c:pt idx="30407" formatCode="General">
                  <c:v>1.30967E-3</c:v>
                </c:pt>
                <c:pt idx="30408" formatCode="General">
                  <c:v>1.30985E-3</c:v>
                </c:pt>
                <c:pt idx="30409" formatCode="General">
                  <c:v>1.31E-3</c:v>
                </c:pt>
                <c:pt idx="30410" formatCode="General">
                  <c:v>1.3102000000000001E-3</c:v>
                </c:pt>
                <c:pt idx="30411" formatCode="General">
                  <c:v>1.3103699999999999E-3</c:v>
                </c:pt>
                <c:pt idx="30412" formatCode="General">
                  <c:v>1.3105300000000001E-3</c:v>
                </c:pt>
                <c:pt idx="30413" formatCode="General">
                  <c:v>1.3106999999999999E-3</c:v>
                </c:pt>
                <c:pt idx="30414" formatCode="General">
                  <c:v>1.31087E-3</c:v>
                </c:pt>
                <c:pt idx="30415" formatCode="General">
                  <c:v>1.3110299999999999E-3</c:v>
                </c:pt>
                <c:pt idx="30416" formatCode="General">
                  <c:v>1.31116E-3</c:v>
                </c:pt>
                <c:pt idx="30417" formatCode="General">
                  <c:v>1.31128E-3</c:v>
                </c:pt>
                <c:pt idx="30418" formatCode="General">
                  <c:v>1.3114299999999999E-3</c:v>
                </c:pt>
                <c:pt idx="30419" formatCode="General">
                  <c:v>1.3115500000000001E-3</c:v>
                </c:pt>
                <c:pt idx="30420" formatCode="General">
                  <c:v>1.31168E-3</c:v>
                </c:pt>
                <c:pt idx="30421" formatCode="General">
                  <c:v>1.3117700000000001E-3</c:v>
                </c:pt>
                <c:pt idx="30422" formatCode="General">
                  <c:v>1.31186E-3</c:v>
                </c:pt>
                <c:pt idx="30423" formatCode="General">
                  <c:v>1.3119500000000001E-3</c:v>
                </c:pt>
                <c:pt idx="30424" formatCode="General">
                  <c:v>1.3120499999999999E-3</c:v>
                </c:pt>
                <c:pt idx="30425" formatCode="General">
                  <c:v>1.31211E-3</c:v>
                </c:pt>
                <c:pt idx="30426" formatCode="General">
                  <c:v>1.3121700000000001E-3</c:v>
                </c:pt>
                <c:pt idx="30427" formatCode="General">
                  <c:v>1.31223E-3</c:v>
                </c:pt>
                <c:pt idx="30428" formatCode="General">
                  <c:v>1.31229E-3</c:v>
                </c:pt>
                <c:pt idx="30429" formatCode="General">
                  <c:v>1.3123399999999999E-3</c:v>
                </c:pt>
                <c:pt idx="30430" formatCode="General">
                  <c:v>1.3124E-3</c:v>
                </c:pt>
                <c:pt idx="30431" formatCode="General">
                  <c:v>1.31244E-3</c:v>
                </c:pt>
                <c:pt idx="30432" formatCode="General">
                  <c:v>1.31248E-3</c:v>
                </c:pt>
                <c:pt idx="30433" formatCode="General">
                  <c:v>1.31251E-3</c:v>
                </c:pt>
                <c:pt idx="30434" formatCode="General">
                  <c:v>1.31255E-3</c:v>
                </c:pt>
                <c:pt idx="30435" formatCode="General">
                  <c:v>1.31259E-3</c:v>
                </c:pt>
                <c:pt idx="30436" formatCode="General">
                  <c:v>1.31263E-3</c:v>
                </c:pt>
                <c:pt idx="30437" formatCode="General">
                  <c:v>1.3126699999999999E-3</c:v>
                </c:pt>
                <c:pt idx="30438" formatCode="General">
                  <c:v>1.3127E-3</c:v>
                </c:pt>
                <c:pt idx="30439" formatCode="General">
                  <c:v>1.31273E-3</c:v>
                </c:pt>
                <c:pt idx="30440" formatCode="General">
                  <c:v>1.3127600000000001E-3</c:v>
                </c:pt>
                <c:pt idx="30441" formatCode="General">
                  <c:v>1.3127900000000001E-3</c:v>
                </c:pt>
                <c:pt idx="30442" formatCode="General">
                  <c:v>1.3128199999999999E-3</c:v>
                </c:pt>
                <c:pt idx="30443" formatCode="General">
                  <c:v>1.31285E-3</c:v>
                </c:pt>
                <c:pt idx="30444" formatCode="General">
                  <c:v>1.31288E-3</c:v>
                </c:pt>
                <c:pt idx="30445" formatCode="General">
                  <c:v>1.31291E-3</c:v>
                </c:pt>
                <c:pt idx="30446" formatCode="General">
                  <c:v>1.3129400000000001E-3</c:v>
                </c:pt>
                <c:pt idx="30447" formatCode="General">
                  <c:v>1.3129699999999999E-3</c:v>
                </c:pt>
                <c:pt idx="30448" formatCode="General">
                  <c:v>1.31299E-3</c:v>
                </c:pt>
                <c:pt idx="30449" formatCode="General">
                  <c:v>1.31302E-3</c:v>
                </c:pt>
                <c:pt idx="30450" formatCode="General">
                  <c:v>1.3130500000000001E-3</c:v>
                </c:pt>
                <c:pt idx="30451" formatCode="General">
                  <c:v>1.3130699999999999E-3</c:v>
                </c:pt>
                <c:pt idx="30452" formatCode="General">
                  <c:v>1.3131E-3</c:v>
                </c:pt>
                <c:pt idx="30453" formatCode="General">
                  <c:v>1.3131200000000001E-3</c:v>
                </c:pt>
                <c:pt idx="30454" formatCode="General">
                  <c:v>1.3131499999999999E-3</c:v>
                </c:pt>
                <c:pt idx="30455" formatCode="General">
                  <c:v>1.3131799999999999E-3</c:v>
                </c:pt>
                <c:pt idx="30456" formatCode="General">
                  <c:v>1.3132E-3</c:v>
                </c:pt>
                <c:pt idx="30457" formatCode="General">
                  <c:v>1.3132300000000001E-3</c:v>
                </c:pt>
                <c:pt idx="30458" formatCode="General">
                  <c:v>1.3132599999999999E-3</c:v>
                </c:pt>
                <c:pt idx="30459" formatCode="General">
                  <c:v>1.31328E-3</c:v>
                </c:pt>
                <c:pt idx="30460" formatCode="General">
                  <c:v>1.31331E-3</c:v>
                </c:pt>
                <c:pt idx="30461" formatCode="General">
                  <c:v>1.3133400000000001E-3</c:v>
                </c:pt>
                <c:pt idx="30462" formatCode="General">
                  <c:v>1.31336E-3</c:v>
                </c:pt>
                <c:pt idx="30463" formatCode="General">
                  <c:v>1.31339E-3</c:v>
                </c:pt>
                <c:pt idx="30464" formatCode="General">
                  <c:v>1.31342E-3</c:v>
                </c:pt>
                <c:pt idx="30465" formatCode="General">
                  <c:v>1.3134500000000001E-3</c:v>
                </c:pt>
                <c:pt idx="30466" formatCode="General">
                  <c:v>1.3134799999999999E-3</c:v>
                </c:pt>
                <c:pt idx="30467" formatCode="General">
                  <c:v>1.3135099999999999E-3</c:v>
                </c:pt>
                <c:pt idx="30468" formatCode="General">
                  <c:v>1.31354E-3</c:v>
                </c:pt>
                <c:pt idx="30469" formatCode="General">
                  <c:v>1.31357E-3</c:v>
                </c:pt>
                <c:pt idx="30470" formatCode="General">
                  <c:v>1.3135899999999999E-3</c:v>
                </c:pt>
                <c:pt idx="30471" formatCode="General">
                  <c:v>1.3136199999999999E-3</c:v>
                </c:pt>
                <c:pt idx="30472" formatCode="General">
                  <c:v>1.31365E-3</c:v>
                </c:pt>
                <c:pt idx="30473" formatCode="General">
                  <c:v>1.31369E-3</c:v>
                </c:pt>
                <c:pt idx="30474" formatCode="General">
                  <c:v>1.3137299999999999E-3</c:v>
                </c:pt>
                <c:pt idx="30475" formatCode="General">
                  <c:v>1.31376E-3</c:v>
                </c:pt>
                <c:pt idx="30476" formatCode="General">
                  <c:v>1.3138100000000001E-3</c:v>
                </c:pt>
                <c:pt idx="30477" formatCode="General">
                  <c:v>1.31386E-3</c:v>
                </c:pt>
                <c:pt idx="30478" formatCode="General">
                  <c:v>1.3139E-3</c:v>
                </c:pt>
                <c:pt idx="30479" formatCode="General">
                  <c:v>1.3139499999999999E-3</c:v>
                </c:pt>
                <c:pt idx="30480" formatCode="General">
                  <c:v>1.3140000000000001E-3</c:v>
                </c:pt>
                <c:pt idx="30481" formatCode="General">
                  <c:v>1.3140700000000001E-3</c:v>
                </c:pt>
                <c:pt idx="30482" formatCode="General">
                  <c:v>1.3141699999999999E-3</c:v>
                </c:pt>
                <c:pt idx="30483" formatCode="General">
                  <c:v>1.3143600000000001E-3</c:v>
                </c:pt>
                <c:pt idx="30484" formatCode="General">
                  <c:v>1.3144400000000001E-3</c:v>
                </c:pt>
                <c:pt idx="30485" formatCode="General">
                  <c:v>1.31452E-3</c:v>
                </c:pt>
                <c:pt idx="30486" formatCode="General">
                  <c:v>1.3145699999999999E-3</c:v>
                </c:pt>
                <c:pt idx="30487" formatCode="General">
                  <c:v>1.3146200000000001E-3</c:v>
                </c:pt>
                <c:pt idx="30488" formatCode="General">
                  <c:v>1.3146799999999999E-3</c:v>
                </c:pt>
                <c:pt idx="30489" formatCode="General">
                  <c:v>1.31474E-3</c:v>
                </c:pt>
                <c:pt idx="30490" formatCode="General">
                  <c:v>1.3147899999999999E-3</c:v>
                </c:pt>
                <c:pt idx="30491" formatCode="General">
                  <c:v>1.31485E-3</c:v>
                </c:pt>
                <c:pt idx="30492" formatCode="General">
                  <c:v>1.3148999999999999E-3</c:v>
                </c:pt>
                <c:pt idx="30493" formatCode="General">
                  <c:v>1.31496E-3</c:v>
                </c:pt>
                <c:pt idx="30494" formatCode="General">
                  <c:v>1.3150099999999999E-3</c:v>
                </c:pt>
                <c:pt idx="30495" formatCode="General">
                  <c:v>1.3150600000000001E-3</c:v>
                </c:pt>
                <c:pt idx="30496" formatCode="General">
                  <c:v>1.31511E-3</c:v>
                </c:pt>
                <c:pt idx="30497" formatCode="General">
                  <c:v>1.3151700000000001E-3</c:v>
                </c:pt>
                <c:pt idx="30498" formatCode="General">
                  <c:v>1.3152299999999999E-3</c:v>
                </c:pt>
                <c:pt idx="30499" formatCode="General">
                  <c:v>1.3152999999999999E-3</c:v>
                </c:pt>
                <c:pt idx="30500" formatCode="General">
                  <c:v>1.3153800000000001E-3</c:v>
                </c:pt>
                <c:pt idx="30501" formatCode="General">
                  <c:v>1.31547E-3</c:v>
                </c:pt>
                <c:pt idx="30502" formatCode="General">
                  <c:v>1.31566E-3</c:v>
                </c:pt>
                <c:pt idx="30503" formatCode="General">
                  <c:v>1.3157399999999999E-3</c:v>
                </c:pt>
                <c:pt idx="30504" formatCode="General">
                  <c:v>1.3158E-3</c:v>
                </c:pt>
                <c:pt idx="30505" formatCode="General">
                  <c:v>1.3158600000000001E-3</c:v>
                </c:pt>
                <c:pt idx="30506" formatCode="General">
                  <c:v>1.3159000000000001E-3</c:v>
                </c:pt>
                <c:pt idx="30507" formatCode="General">
                  <c:v>1.31595E-3</c:v>
                </c:pt>
                <c:pt idx="30508" formatCode="General">
                  <c:v>1.31599E-3</c:v>
                </c:pt>
                <c:pt idx="30509" formatCode="General">
                  <c:v>1.3160299999999999E-3</c:v>
                </c:pt>
                <c:pt idx="30510" formatCode="General">
                  <c:v>1.3160699999999999E-3</c:v>
                </c:pt>
                <c:pt idx="30511" formatCode="General">
                  <c:v>1.3161E-3</c:v>
                </c:pt>
                <c:pt idx="30512" formatCode="General">
                  <c:v>1.3161399999999999E-3</c:v>
                </c:pt>
                <c:pt idx="30513" formatCode="General">
                  <c:v>1.31617E-3</c:v>
                </c:pt>
                <c:pt idx="30514" formatCode="General">
                  <c:v>1.3162E-3</c:v>
                </c:pt>
                <c:pt idx="30515" formatCode="General">
                  <c:v>1.31623E-3</c:v>
                </c:pt>
                <c:pt idx="30516" formatCode="General">
                  <c:v>1.3162600000000001E-3</c:v>
                </c:pt>
                <c:pt idx="30517" formatCode="General">
                  <c:v>1.3162899999999999E-3</c:v>
                </c:pt>
                <c:pt idx="30518" formatCode="General">
                  <c:v>1.3163199999999999E-3</c:v>
                </c:pt>
                <c:pt idx="30519" formatCode="General">
                  <c:v>1.3163599999999999E-3</c:v>
                </c:pt>
                <c:pt idx="30520" formatCode="General">
                  <c:v>1.31639E-3</c:v>
                </c:pt>
                <c:pt idx="30521" formatCode="General">
                  <c:v>1.31642E-3</c:v>
                </c:pt>
                <c:pt idx="30522" formatCode="General">
                  <c:v>1.31646E-3</c:v>
                </c:pt>
                <c:pt idx="30523" formatCode="General">
                  <c:v>1.31649E-3</c:v>
                </c:pt>
                <c:pt idx="30524" formatCode="General">
                  <c:v>1.3165200000000001E-3</c:v>
                </c:pt>
                <c:pt idx="30525" formatCode="General">
                  <c:v>1.31656E-3</c:v>
                </c:pt>
                <c:pt idx="30526" formatCode="General">
                  <c:v>1.3165799999999999E-3</c:v>
                </c:pt>
                <c:pt idx="30527" formatCode="General">
                  <c:v>1.3166E-3</c:v>
                </c:pt>
                <c:pt idx="30528" formatCode="General">
                  <c:v>1.3166199999999999E-3</c:v>
                </c:pt>
                <c:pt idx="30529" formatCode="General">
                  <c:v>1.31664E-3</c:v>
                </c:pt>
                <c:pt idx="30530" formatCode="General">
                  <c:v>1.31667E-3</c:v>
                </c:pt>
                <c:pt idx="30531" formatCode="General">
                  <c:v>1.3166899999999999E-3</c:v>
                </c:pt>
                <c:pt idx="30532" formatCode="General">
                  <c:v>1.31671E-3</c:v>
                </c:pt>
                <c:pt idx="30533" formatCode="General">
                  <c:v>1.3167400000000001E-3</c:v>
                </c:pt>
                <c:pt idx="30534" formatCode="General">
                  <c:v>1.3167599999999999E-3</c:v>
                </c:pt>
                <c:pt idx="30535" formatCode="General">
                  <c:v>1.31679E-3</c:v>
                </c:pt>
                <c:pt idx="30536" formatCode="General">
                  <c:v>1.3168100000000001E-3</c:v>
                </c:pt>
                <c:pt idx="30537" formatCode="General">
                  <c:v>1.3168399999999999E-3</c:v>
                </c:pt>
                <c:pt idx="30538" formatCode="General">
                  <c:v>1.31686E-3</c:v>
                </c:pt>
                <c:pt idx="30539" formatCode="General">
                  <c:v>1.3168800000000001E-3</c:v>
                </c:pt>
                <c:pt idx="30540" formatCode="General">
                  <c:v>1.3169099999999999E-3</c:v>
                </c:pt>
                <c:pt idx="30541" formatCode="General">
                  <c:v>1.31693E-3</c:v>
                </c:pt>
                <c:pt idx="30542" formatCode="General">
                  <c:v>1.31696E-3</c:v>
                </c:pt>
                <c:pt idx="30543" formatCode="General">
                  <c:v>1.3169799999999999E-3</c:v>
                </c:pt>
                <c:pt idx="30544" formatCode="General">
                  <c:v>1.317E-3</c:v>
                </c:pt>
                <c:pt idx="30545" formatCode="General">
                  <c:v>1.3170300000000001E-3</c:v>
                </c:pt>
                <c:pt idx="30546" formatCode="General">
                  <c:v>1.3170499999999999E-3</c:v>
                </c:pt>
                <c:pt idx="30547" formatCode="General">
                  <c:v>1.31708E-3</c:v>
                </c:pt>
                <c:pt idx="30548" formatCode="General">
                  <c:v>1.3171000000000001E-3</c:v>
                </c:pt>
                <c:pt idx="30549" formatCode="General">
                  <c:v>1.3171299999999999E-3</c:v>
                </c:pt>
                <c:pt idx="30550" formatCode="General">
                  <c:v>1.31715E-3</c:v>
                </c:pt>
                <c:pt idx="30551" formatCode="General">
                  <c:v>1.31718E-3</c:v>
                </c:pt>
                <c:pt idx="30552" formatCode="General">
                  <c:v>1.3172100000000001E-3</c:v>
                </c:pt>
                <c:pt idx="30553" formatCode="General">
                  <c:v>1.31723E-3</c:v>
                </c:pt>
                <c:pt idx="30554" formatCode="General">
                  <c:v>1.31726E-3</c:v>
                </c:pt>
                <c:pt idx="30555" formatCode="General">
                  <c:v>1.3172800000000001E-3</c:v>
                </c:pt>
                <c:pt idx="30556" formatCode="General">
                  <c:v>1.3173099999999999E-3</c:v>
                </c:pt>
                <c:pt idx="30557" formatCode="General">
                  <c:v>1.31733E-3</c:v>
                </c:pt>
                <c:pt idx="30558" formatCode="General">
                  <c:v>1.3173600000000001E-3</c:v>
                </c:pt>
                <c:pt idx="30559" formatCode="General">
                  <c:v>1.3173900000000001E-3</c:v>
                </c:pt>
                <c:pt idx="30560" formatCode="General">
                  <c:v>1.3174300000000001E-3</c:v>
                </c:pt>
                <c:pt idx="30561" formatCode="General">
                  <c:v>1.3174599999999999E-3</c:v>
                </c:pt>
                <c:pt idx="30562" formatCode="General">
                  <c:v>1.3174899999999999E-3</c:v>
                </c:pt>
                <c:pt idx="30563" formatCode="General">
                  <c:v>1.3175299999999999E-3</c:v>
                </c:pt>
                <c:pt idx="30564" formatCode="General">
                  <c:v>1.31756E-3</c:v>
                </c:pt>
                <c:pt idx="30565" formatCode="General">
                  <c:v>1.3175999999999999E-3</c:v>
                </c:pt>
                <c:pt idx="30566" formatCode="General">
                  <c:v>1.31763E-3</c:v>
                </c:pt>
                <c:pt idx="30567" formatCode="General">
                  <c:v>1.31767E-3</c:v>
                </c:pt>
                <c:pt idx="30568" formatCode="General">
                  <c:v>1.3177E-3</c:v>
                </c:pt>
                <c:pt idx="30569" formatCode="General">
                  <c:v>1.31774E-3</c:v>
                </c:pt>
                <c:pt idx="30570" formatCode="General">
                  <c:v>1.3177799999999999E-3</c:v>
                </c:pt>
                <c:pt idx="30571" formatCode="General">
                  <c:v>1.3178300000000001E-3</c:v>
                </c:pt>
                <c:pt idx="30572" formatCode="General">
                  <c:v>1.31788E-3</c:v>
                </c:pt>
                <c:pt idx="30573" formatCode="General">
                  <c:v>1.31795E-3</c:v>
                </c:pt>
                <c:pt idx="30574" formatCode="General">
                  <c:v>1.31802E-3</c:v>
                </c:pt>
                <c:pt idx="30575" formatCode="General">
                  <c:v>1.31813E-3</c:v>
                </c:pt>
                <c:pt idx="30576" formatCode="General">
                  <c:v>1.31825E-3</c:v>
                </c:pt>
                <c:pt idx="30577" formatCode="General">
                  <c:v>1.3183400000000001E-3</c:v>
                </c:pt>
                <c:pt idx="30578" formatCode="General">
                  <c:v>1.3184099999999999E-3</c:v>
                </c:pt>
                <c:pt idx="30579" formatCode="General">
                  <c:v>1.31846E-3</c:v>
                </c:pt>
                <c:pt idx="30580" formatCode="General">
                  <c:v>1.3185199999999999E-3</c:v>
                </c:pt>
                <c:pt idx="30581" formatCode="General">
                  <c:v>1.31858E-3</c:v>
                </c:pt>
                <c:pt idx="30582" formatCode="General">
                  <c:v>1.31864E-3</c:v>
                </c:pt>
                <c:pt idx="30583" formatCode="General">
                  <c:v>1.3186999999999999E-3</c:v>
                </c:pt>
                <c:pt idx="30584" formatCode="General">
                  <c:v>1.31876E-3</c:v>
                </c:pt>
                <c:pt idx="30585" formatCode="General">
                  <c:v>1.3188E-3</c:v>
                </c:pt>
                <c:pt idx="30586" formatCode="General">
                  <c:v>1.3188500000000001E-3</c:v>
                </c:pt>
                <c:pt idx="30587" formatCode="General">
                  <c:v>1.31891E-3</c:v>
                </c:pt>
                <c:pt idx="30588" formatCode="General">
                  <c:v>1.3189600000000001E-3</c:v>
                </c:pt>
                <c:pt idx="30589" formatCode="General">
                  <c:v>1.3190000000000001E-3</c:v>
                </c:pt>
                <c:pt idx="30590" formatCode="General">
                  <c:v>1.31905E-3</c:v>
                </c:pt>
                <c:pt idx="30591" formatCode="General">
                  <c:v>1.3190999999999999E-3</c:v>
                </c:pt>
                <c:pt idx="30592" formatCode="General">
                  <c:v>1.31916E-3</c:v>
                </c:pt>
                <c:pt idx="30593" formatCode="General">
                  <c:v>1.31923E-3</c:v>
                </c:pt>
                <c:pt idx="30594" formatCode="General">
                  <c:v>1.3193E-3</c:v>
                </c:pt>
                <c:pt idx="30595" formatCode="General">
                  <c:v>1.31941E-3</c:v>
                </c:pt>
                <c:pt idx="30596" formatCode="General">
                  <c:v>1.3195699999999999E-3</c:v>
                </c:pt>
                <c:pt idx="30597" formatCode="General">
                  <c:v>1.31964E-3</c:v>
                </c:pt>
                <c:pt idx="30598" formatCode="General">
                  <c:v>1.3197E-3</c:v>
                </c:pt>
                <c:pt idx="30599" formatCode="General">
                  <c:v>1.31975E-3</c:v>
                </c:pt>
                <c:pt idx="30600" formatCode="General">
                  <c:v>1.3198000000000001E-3</c:v>
                </c:pt>
                <c:pt idx="30601" formatCode="General">
                  <c:v>1.3198400000000001E-3</c:v>
                </c:pt>
                <c:pt idx="30602" formatCode="General">
                  <c:v>1.3198800000000001E-3</c:v>
                </c:pt>
                <c:pt idx="30603" formatCode="General">
                  <c:v>1.31992E-3</c:v>
                </c:pt>
                <c:pt idx="30604" formatCode="General">
                  <c:v>1.31996E-3</c:v>
                </c:pt>
                <c:pt idx="30605" formatCode="General">
                  <c:v>1.32E-3</c:v>
                </c:pt>
                <c:pt idx="30606" formatCode="General">
                  <c:v>1.32004E-3</c:v>
                </c:pt>
                <c:pt idx="30607" formatCode="General">
                  <c:v>1.32007E-3</c:v>
                </c:pt>
                <c:pt idx="30608" formatCode="General">
                  <c:v>1.3201E-3</c:v>
                </c:pt>
                <c:pt idx="30609" formatCode="General">
                  <c:v>1.3201300000000001E-3</c:v>
                </c:pt>
                <c:pt idx="30610" formatCode="General">
                  <c:v>1.3201599999999999E-3</c:v>
                </c:pt>
                <c:pt idx="30611" formatCode="General">
                  <c:v>1.32018E-3</c:v>
                </c:pt>
                <c:pt idx="30612" formatCode="General">
                  <c:v>1.32021E-3</c:v>
                </c:pt>
                <c:pt idx="30613" formatCode="General">
                  <c:v>1.3202400000000001E-3</c:v>
                </c:pt>
                <c:pt idx="30614" formatCode="General">
                  <c:v>1.3202699999999999E-3</c:v>
                </c:pt>
                <c:pt idx="30615" formatCode="General">
                  <c:v>1.32029E-3</c:v>
                </c:pt>
                <c:pt idx="30616" formatCode="General">
                  <c:v>1.32032E-3</c:v>
                </c:pt>
                <c:pt idx="30617" formatCode="General">
                  <c:v>1.3203500000000001E-3</c:v>
                </c:pt>
                <c:pt idx="30618" formatCode="General">
                  <c:v>1.32037E-3</c:v>
                </c:pt>
                <c:pt idx="30619" formatCode="General">
                  <c:v>1.3204E-3</c:v>
                </c:pt>
                <c:pt idx="30620" formatCode="General">
                  <c:v>1.32043E-3</c:v>
                </c:pt>
                <c:pt idx="30621" formatCode="General">
                  <c:v>1.3204499999999999E-3</c:v>
                </c:pt>
                <c:pt idx="30622" formatCode="General">
                  <c:v>1.32048E-3</c:v>
                </c:pt>
                <c:pt idx="30623" formatCode="General">
                  <c:v>1.32051E-3</c:v>
                </c:pt>
                <c:pt idx="30624" formatCode="General">
                  <c:v>1.3205300000000001E-3</c:v>
                </c:pt>
                <c:pt idx="30625" formatCode="General">
                  <c:v>1.3205599999999999E-3</c:v>
                </c:pt>
                <c:pt idx="30626" formatCode="General">
                  <c:v>1.32059E-3</c:v>
                </c:pt>
                <c:pt idx="30627" formatCode="General">
                  <c:v>1.3206100000000001E-3</c:v>
                </c:pt>
                <c:pt idx="30628" formatCode="General">
                  <c:v>1.3206400000000001E-3</c:v>
                </c:pt>
                <c:pt idx="30629" formatCode="General">
                  <c:v>1.3206699999999999E-3</c:v>
                </c:pt>
                <c:pt idx="30630" formatCode="General">
                  <c:v>1.3207E-3</c:v>
                </c:pt>
                <c:pt idx="30631" formatCode="General">
                  <c:v>1.3207200000000001E-3</c:v>
                </c:pt>
                <c:pt idx="30632" formatCode="General">
                  <c:v>1.3207500000000001E-3</c:v>
                </c:pt>
                <c:pt idx="30633" formatCode="General">
                  <c:v>1.3207799999999999E-3</c:v>
                </c:pt>
                <c:pt idx="30634" formatCode="General">
                  <c:v>1.32081E-3</c:v>
                </c:pt>
                <c:pt idx="30635" formatCode="General">
                  <c:v>1.32084E-3</c:v>
                </c:pt>
                <c:pt idx="30636" formatCode="General">
                  <c:v>1.32087E-3</c:v>
                </c:pt>
                <c:pt idx="30637" formatCode="General">
                  <c:v>1.32091E-3</c:v>
                </c:pt>
                <c:pt idx="30638" formatCode="General">
                  <c:v>1.32094E-3</c:v>
                </c:pt>
                <c:pt idx="30639" formatCode="General">
                  <c:v>1.3209700000000001E-3</c:v>
                </c:pt>
                <c:pt idx="30640" formatCode="General">
                  <c:v>1.3209999999999999E-3</c:v>
                </c:pt>
                <c:pt idx="30641" formatCode="General">
                  <c:v>1.3210400000000001E-3</c:v>
                </c:pt>
                <c:pt idx="30642" formatCode="General">
                  <c:v>1.3210800000000001E-3</c:v>
                </c:pt>
                <c:pt idx="30643" formatCode="General">
                  <c:v>1.3211200000000001E-3</c:v>
                </c:pt>
                <c:pt idx="30644" formatCode="General">
                  <c:v>1.32117E-3</c:v>
                </c:pt>
                <c:pt idx="30645" formatCode="General">
                  <c:v>1.32121E-3</c:v>
                </c:pt>
                <c:pt idx="30646" formatCode="General">
                  <c:v>1.3212499999999999E-3</c:v>
                </c:pt>
                <c:pt idx="30647" formatCode="General">
                  <c:v>1.32131E-3</c:v>
                </c:pt>
                <c:pt idx="30648" formatCode="General">
                  <c:v>1.3213700000000001E-3</c:v>
                </c:pt>
                <c:pt idx="30649" formatCode="General">
                  <c:v>1.3214399999999999E-3</c:v>
                </c:pt>
                <c:pt idx="30650" formatCode="General">
                  <c:v>1.32146E-3</c:v>
                </c:pt>
                <c:pt idx="30651" formatCode="General">
                  <c:v>1.3215200000000001E-3</c:v>
                </c:pt>
                <c:pt idx="30652" formatCode="General">
                  <c:v>1.3215799999999999E-3</c:v>
                </c:pt>
                <c:pt idx="30653" formatCode="General">
                  <c:v>1.32164E-3</c:v>
                </c:pt>
                <c:pt idx="30654" formatCode="General">
                  <c:v>1.32171E-3</c:v>
                </c:pt>
                <c:pt idx="30655" formatCode="General">
                  <c:v>1.32175E-3</c:v>
                </c:pt>
                <c:pt idx="30656" formatCode="General">
                  <c:v>1.32179E-3</c:v>
                </c:pt>
                <c:pt idx="30657" formatCode="General">
                  <c:v>1.32183E-3</c:v>
                </c:pt>
                <c:pt idx="30658" formatCode="General">
                  <c:v>1.3218699999999999E-3</c:v>
                </c:pt>
                <c:pt idx="30659" formatCode="General">
                  <c:v>1.3219099999999999E-3</c:v>
                </c:pt>
                <c:pt idx="30660" formatCode="General">
                  <c:v>1.3219499999999999E-3</c:v>
                </c:pt>
                <c:pt idx="30661" formatCode="General">
                  <c:v>1.322E-3</c:v>
                </c:pt>
                <c:pt idx="30662" formatCode="General">
                  <c:v>1.3220300000000001E-3</c:v>
                </c:pt>
                <c:pt idx="30663" formatCode="General">
                  <c:v>1.3220599999999999E-3</c:v>
                </c:pt>
                <c:pt idx="30664" formatCode="General">
                  <c:v>1.3220899999999999E-3</c:v>
                </c:pt>
                <c:pt idx="30665" formatCode="General">
                  <c:v>1.32212E-3</c:v>
                </c:pt>
                <c:pt idx="30666" formatCode="General">
                  <c:v>1.3221400000000001E-3</c:v>
                </c:pt>
                <c:pt idx="30667" formatCode="General">
                  <c:v>1.3221699999999999E-3</c:v>
                </c:pt>
                <c:pt idx="30668" formatCode="General">
                  <c:v>1.3221999999999999E-3</c:v>
                </c:pt>
                <c:pt idx="30669" formatCode="General">
                  <c:v>1.32223E-3</c:v>
                </c:pt>
                <c:pt idx="30670" formatCode="General">
                  <c:v>1.32226E-3</c:v>
                </c:pt>
                <c:pt idx="30671" formatCode="General">
                  <c:v>1.3222799999999999E-3</c:v>
                </c:pt>
                <c:pt idx="30672" formatCode="General">
                  <c:v>1.3223099999999999E-3</c:v>
                </c:pt>
                <c:pt idx="30673" formatCode="General">
                  <c:v>1.32234E-3</c:v>
                </c:pt>
                <c:pt idx="30674" formatCode="General">
                  <c:v>1.32237E-3</c:v>
                </c:pt>
                <c:pt idx="30675" formatCode="General">
                  <c:v>1.3223899999999999E-3</c:v>
                </c:pt>
                <c:pt idx="30676" formatCode="General">
                  <c:v>1.3224199999999999E-3</c:v>
                </c:pt>
                <c:pt idx="30677" formatCode="General">
                  <c:v>1.32245E-3</c:v>
                </c:pt>
                <c:pt idx="30678" formatCode="General">
                  <c:v>1.32248E-3</c:v>
                </c:pt>
                <c:pt idx="30679" formatCode="General">
                  <c:v>1.3225000000000001E-3</c:v>
                </c:pt>
                <c:pt idx="30680" formatCode="General">
                  <c:v>1.3225299999999999E-3</c:v>
                </c:pt>
                <c:pt idx="30681" formatCode="General">
                  <c:v>1.32256E-3</c:v>
                </c:pt>
                <c:pt idx="30682" formatCode="General">
                  <c:v>1.32259E-3</c:v>
                </c:pt>
                <c:pt idx="30683" formatCode="General">
                  <c:v>1.3226100000000001E-3</c:v>
                </c:pt>
                <c:pt idx="30684" formatCode="General">
                  <c:v>1.3226399999999999E-3</c:v>
                </c:pt>
                <c:pt idx="30685" formatCode="General">
                  <c:v>1.32267E-3</c:v>
                </c:pt>
                <c:pt idx="30686" formatCode="General">
                  <c:v>1.3227E-3</c:v>
                </c:pt>
                <c:pt idx="30687" formatCode="General">
                  <c:v>1.32273E-3</c:v>
                </c:pt>
                <c:pt idx="30688" formatCode="General">
                  <c:v>1.3227600000000001E-3</c:v>
                </c:pt>
                <c:pt idx="30689" formatCode="General">
                  <c:v>1.3228000000000001E-3</c:v>
                </c:pt>
                <c:pt idx="30690" formatCode="General">
                  <c:v>1.3228300000000001E-3</c:v>
                </c:pt>
                <c:pt idx="30691" formatCode="General">
                  <c:v>1.3228599999999999E-3</c:v>
                </c:pt>
                <c:pt idx="30692" formatCode="General">
                  <c:v>1.3228999999999999E-3</c:v>
                </c:pt>
                <c:pt idx="30693" formatCode="General">
                  <c:v>1.3229299999999999E-3</c:v>
                </c:pt>
                <c:pt idx="30694" formatCode="General">
                  <c:v>1.32296E-3</c:v>
                </c:pt>
                <c:pt idx="30695" formatCode="General">
                  <c:v>1.3230099999999999E-3</c:v>
                </c:pt>
                <c:pt idx="30696" formatCode="General">
                  <c:v>1.3230500000000001E-3</c:v>
                </c:pt>
                <c:pt idx="30697" formatCode="General">
                  <c:v>1.3231E-3</c:v>
                </c:pt>
                <c:pt idx="30698" formatCode="General">
                  <c:v>1.32314E-3</c:v>
                </c:pt>
                <c:pt idx="30699" formatCode="General">
                  <c:v>1.3232000000000001E-3</c:v>
                </c:pt>
                <c:pt idx="30700" formatCode="General">
                  <c:v>1.32325E-3</c:v>
                </c:pt>
                <c:pt idx="30701" formatCode="General">
                  <c:v>1.32332E-3</c:v>
                </c:pt>
                <c:pt idx="30702" formatCode="General">
                  <c:v>1.3234399999999999E-3</c:v>
                </c:pt>
                <c:pt idx="30703" formatCode="General">
                  <c:v>1.32357E-3</c:v>
                </c:pt>
                <c:pt idx="30704" formatCode="General">
                  <c:v>1.3236599999999999E-3</c:v>
                </c:pt>
                <c:pt idx="30705" formatCode="General">
                  <c:v>1.32373E-3</c:v>
                </c:pt>
                <c:pt idx="30706" formatCode="General">
                  <c:v>1.32379E-3</c:v>
                </c:pt>
                <c:pt idx="30707" formatCode="General">
                  <c:v>1.3238600000000001E-3</c:v>
                </c:pt>
                <c:pt idx="30708" formatCode="General">
                  <c:v>1.32391E-3</c:v>
                </c:pt>
                <c:pt idx="30709" formatCode="General">
                  <c:v>1.3239700000000001E-3</c:v>
                </c:pt>
                <c:pt idx="30710" formatCode="General">
                  <c:v>1.32402E-3</c:v>
                </c:pt>
                <c:pt idx="30711" formatCode="General">
                  <c:v>1.32408E-3</c:v>
                </c:pt>
                <c:pt idx="30712" formatCode="General">
                  <c:v>1.3241100000000001E-3</c:v>
                </c:pt>
                <c:pt idx="30713" formatCode="General">
                  <c:v>1.32416E-3</c:v>
                </c:pt>
                <c:pt idx="30714" formatCode="General">
                  <c:v>1.3242200000000001E-3</c:v>
                </c:pt>
                <c:pt idx="30715" formatCode="General">
                  <c:v>1.32427E-3</c:v>
                </c:pt>
                <c:pt idx="30716" formatCode="General">
                  <c:v>1.3243199999999999E-3</c:v>
                </c:pt>
                <c:pt idx="30717" formatCode="General">
                  <c:v>1.32438E-3</c:v>
                </c:pt>
                <c:pt idx="30718" formatCode="General">
                  <c:v>1.3244400000000001E-3</c:v>
                </c:pt>
                <c:pt idx="30719" formatCode="General">
                  <c:v>1.32452E-3</c:v>
                </c:pt>
                <c:pt idx="30720" formatCode="General">
                  <c:v>1.3246099999999999E-3</c:v>
                </c:pt>
                <c:pt idx="30721" formatCode="General">
                  <c:v>1.3247700000000001E-3</c:v>
                </c:pt>
                <c:pt idx="30722" formatCode="General">
                  <c:v>1.32485E-3</c:v>
                </c:pt>
                <c:pt idx="30723" formatCode="General">
                  <c:v>1.3248999999999999E-3</c:v>
                </c:pt>
                <c:pt idx="30724" formatCode="General">
                  <c:v>1.3249500000000001E-3</c:v>
                </c:pt>
                <c:pt idx="30725" formatCode="General">
                  <c:v>1.3249900000000001E-3</c:v>
                </c:pt>
                <c:pt idx="30726" formatCode="General">
                  <c:v>1.32504E-3</c:v>
                </c:pt>
                <c:pt idx="30727" formatCode="General">
                  <c:v>1.3250899999999999E-3</c:v>
                </c:pt>
                <c:pt idx="30728" formatCode="General">
                  <c:v>1.3251199999999999E-3</c:v>
                </c:pt>
                <c:pt idx="30729" formatCode="General">
                  <c:v>1.32515E-3</c:v>
                </c:pt>
                <c:pt idx="30730" formatCode="General">
                  <c:v>1.32519E-3</c:v>
                </c:pt>
                <c:pt idx="30731" formatCode="General">
                  <c:v>1.32522E-3</c:v>
                </c:pt>
                <c:pt idx="30732" formatCode="General">
                  <c:v>1.3252400000000001E-3</c:v>
                </c:pt>
                <c:pt idx="30733" formatCode="General">
                  <c:v>1.3252800000000001E-3</c:v>
                </c:pt>
                <c:pt idx="30734" formatCode="General">
                  <c:v>1.3253099999999999E-3</c:v>
                </c:pt>
                <c:pt idx="30735" formatCode="General">
                  <c:v>1.3253399999999999E-3</c:v>
                </c:pt>
                <c:pt idx="30736" formatCode="General">
                  <c:v>1.32537E-3</c:v>
                </c:pt>
                <c:pt idx="30737" formatCode="General">
                  <c:v>1.3254E-3</c:v>
                </c:pt>
                <c:pt idx="30738" formatCode="General">
                  <c:v>1.32544E-3</c:v>
                </c:pt>
                <c:pt idx="30739" formatCode="General">
                  <c:v>1.32547E-3</c:v>
                </c:pt>
                <c:pt idx="30740" formatCode="General">
                  <c:v>1.3255000000000001E-3</c:v>
                </c:pt>
                <c:pt idx="30741" formatCode="General">
                  <c:v>1.3255400000000001E-3</c:v>
                </c:pt>
                <c:pt idx="30742" formatCode="General">
                  <c:v>1.32558E-3</c:v>
                </c:pt>
                <c:pt idx="30743" formatCode="General">
                  <c:v>1.3256100000000001E-3</c:v>
                </c:pt>
                <c:pt idx="30744" formatCode="General">
                  <c:v>1.32565E-3</c:v>
                </c:pt>
                <c:pt idx="30745" formatCode="General">
                  <c:v>1.3256800000000001E-3</c:v>
                </c:pt>
                <c:pt idx="30746" formatCode="General">
                  <c:v>1.3257200000000001E-3</c:v>
                </c:pt>
                <c:pt idx="30747" formatCode="General">
                  <c:v>1.32577E-3</c:v>
                </c:pt>
                <c:pt idx="30748" formatCode="General">
                  <c:v>1.3258300000000001E-3</c:v>
                </c:pt>
                <c:pt idx="30749" formatCode="General">
                  <c:v>1.3258899999999999E-3</c:v>
                </c:pt>
                <c:pt idx="30750" formatCode="General">
                  <c:v>1.32598E-3</c:v>
                </c:pt>
                <c:pt idx="30751" formatCode="General">
                  <c:v>1.3261600000000001E-3</c:v>
                </c:pt>
                <c:pt idx="30752" formatCode="General">
                  <c:v>1.32625E-3</c:v>
                </c:pt>
                <c:pt idx="30753" formatCode="General">
                  <c:v>1.32632E-3</c:v>
                </c:pt>
                <c:pt idx="30754" formatCode="General">
                  <c:v>1.3263800000000001E-3</c:v>
                </c:pt>
                <c:pt idx="30755" formatCode="General">
                  <c:v>1.3264500000000001E-3</c:v>
                </c:pt>
                <c:pt idx="30756" formatCode="General">
                  <c:v>1.3265E-3</c:v>
                </c:pt>
                <c:pt idx="30757" formatCode="General">
                  <c:v>1.32657E-3</c:v>
                </c:pt>
                <c:pt idx="30758" formatCode="General">
                  <c:v>1.3266199999999999E-3</c:v>
                </c:pt>
                <c:pt idx="30759" formatCode="General">
                  <c:v>1.3266599999999999E-3</c:v>
                </c:pt>
                <c:pt idx="30760" formatCode="General">
                  <c:v>1.3267000000000001E-3</c:v>
                </c:pt>
                <c:pt idx="30761" formatCode="General">
                  <c:v>1.32675E-3</c:v>
                </c:pt>
                <c:pt idx="30762" formatCode="General">
                  <c:v>1.32679E-3</c:v>
                </c:pt>
                <c:pt idx="30763" formatCode="General">
                  <c:v>1.3268500000000001E-3</c:v>
                </c:pt>
                <c:pt idx="30764" formatCode="General">
                  <c:v>1.3269E-3</c:v>
                </c:pt>
                <c:pt idx="30765" formatCode="General">
                  <c:v>1.3269499999999999E-3</c:v>
                </c:pt>
                <c:pt idx="30766" formatCode="General">
                  <c:v>1.32701E-3</c:v>
                </c:pt>
                <c:pt idx="30767" formatCode="General">
                  <c:v>1.3270599999999999E-3</c:v>
                </c:pt>
                <c:pt idx="30768" formatCode="General">
                  <c:v>1.3271299999999999E-3</c:v>
                </c:pt>
                <c:pt idx="30769" formatCode="General">
                  <c:v>1.3272100000000001E-3</c:v>
                </c:pt>
                <c:pt idx="30770" formatCode="General">
                  <c:v>1.3273200000000001E-3</c:v>
                </c:pt>
                <c:pt idx="30771" formatCode="General">
                  <c:v>1.32748E-3</c:v>
                </c:pt>
                <c:pt idx="30772" formatCode="General">
                  <c:v>1.32755E-3</c:v>
                </c:pt>
                <c:pt idx="30773" formatCode="General">
                  <c:v>1.3276099999999999E-3</c:v>
                </c:pt>
                <c:pt idx="30774" formatCode="General">
                  <c:v>1.32766E-3</c:v>
                </c:pt>
                <c:pt idx="30775" formatCode="General">
                  <c:v>1.32771E-3</c:v>
                </c:pt>
                <c:pt idx="30776" formatCode="General">
                  <c:v>1.3277600000000001E-3</c:v>
                </c:pt>
                <c:pt idx="30777" formatCode="General">
                  <c:v>1.3278000000000001E-3</c:v>
                </c:pt>
                <c:pt idx="30778" formatCode="General">
                  <c:v>1.3278299999999999E-3</c:v>
                </c:pt>
                <c:pt idx="30779" formatCode="General">
                  <c:v>1.3278700000000001E-3</c:v>
                </c:pt>
                <c:pt idx="30780" formatCode="General">
                  <c:v>1.3278999999999999E-3</c:v>
                </c:pt>
                <c:pt idx="30781" formatCode="General">
                  <c:v>1.3279399999999999E-3</c:v>
                </c:pt>
                <c:pt idx="30782" formatCode="General">
                  <c:v>1.3279699999999999E-3</c:v>
                </c:pt>
                <c:pt idx="30783" formatCode="General">
                  <c:v>1.3280099999999999E-3</c:v>
                </c:pt>
                <c:pt idx="30784" formatCode="General">
                  <c:v>1.3280399999999999E-3</c:v>
                </c:pt>
                <c:pt idx="30785" formatCode="General">
                  <c:v>1.3280799999999999E-3</c:v>
                </c:pt>
                <c:pt idx="30786" formatCode="General">
                  <c:v>1.32811E-3</c:v>
                </c:pt>
                <c:pt idx="30787" formatCode="General">
                  <c:v>1.32814E-3</c:v>
                </c:pt>
                <c:pt idx="30788" formatCode="General">
                  <c:v>1.32818E-3</c:v>
                </c:pt>
                <c:pt idx="30789" formatCode="General">
                  <c:v>1.32821E-3</c:v>
                </c:pt>
                <c:pt idx="30790" formatCode="General">
                  <c:v>1.32825E-3</c:v>
                </c:pt>
                <c:pt idx="30791" formatCode="General">
                  <c:v>1.32828E-3</c:v>
                </c:pt>
                <c:pt idx="30792" formatCode="General">
                  <c:v>1.3283100000000001E-3</c:v>
                </c:pt>
                <c:pt idx="30793" formatCode="General">
                  <c:v>1.3283500000000001E-3</c:v>
                </c:pt>
                <c:pt idx="30794" formatCode="General">
                  <c:v>1.3283699999999999E-3</c:v>
                </c:pt>
                <c:pt idx="30795" formatCode="General">
                  <c:v>1.3284E-3</c:v>
                </c:pt>
                <c:pt idx="30796" formatCode="General">
                  <c:v>1.32843E-3</c:v>
                </c:pt>
                <c:pt idx="30797" formatCode="General">
                  <c:v>1.3284499999999999E-3</c:v>
                </c:pt>
                <c:pt idx="30798" formatCode="General">
                  <c:v>1.3284799999999999E-3</c:v>
                </c:pt>
                <c:pt idx="30799" formatCode="General">
                  <c:v>1.32851E-3</c:v>
                </c:pt>
                <c:pt idx="30800" formatCode="General">
                  <c:v>1.3285300000000001E-3</c:v>
                </c:pt>
                <c:pt idx="30801" formatCode="General">
                  <c:v>1.3285599999999999E-3</c:v>
                </c:pt>
                <c:pt idx="30802" formatCode="General">
                  <c:v>1.3285899999999999E-3</c:v>
                </c:pt>
                <c:pt idx="30803" formatCode="General">
                  <c:v>1.32861E-3</c:v>
                </c:pt>
                <c:pt idx="30804" formatCode="General">
                  <c:v>1.3286400000000001E-3</c:v>
                </c:pt>
                <c:pt idx="30805" formatCode="General">
                  <c:v>1.3286699999999999E-3</c:v>
                </c:pt>
                <c:pt idx="30806" formatCode="General">
                  <c:v>1.32869E-3</c:v>
                </c:pt>
                <c:pt idx="30807" formatCode="General">
                  <c:v>1.32872E-3</c:v>
                </c:pt>
                <c:pt idx="30808" formatCode="General">
                  <c:v>1.3287500000000001E-3</c:v>
                </c:pt>
                <c:pt idx="30809" formatCode="General">
                  <c:v>1.32877E-3</c:v>
                </c:pt>
                <c:pt idx="30810" formatCode="General">
                  <c:v>1.3288099999999999E-3</c:v>
                </c:pt>
                <c:pt idx="30811" formatCode="General">
                  <c:v>1.32884E-3</c:v>
                </c:pt>
                <c:pt idx="30812" formatCode="General">
                  <c:v>1.32887E-3</c:v>
                </c:pt>
                <c:pt idx="30813" formatCode="General">
                  <c:v>1.3289E-3</c:v>
                </c:pt>
                <c:pt idx="30814" formatCode="General">
                  <c:v>1.32894E-3</c:v>
                </c:pt>
                <c:pt idx="30815" formatCode="General">
                  <c:v>1.32898E-3</c:v>
                </c:pt>
                <c:pt idx="30816" formatCode="General">
                  <c:v>1.32902E-3</c:v>
                </c:pt>
                <c:pt idx="30817" formatCode="General">
                  <c:v>1.32906E-3</c:v>
                </c:pt>
                <c:pt idx="30818" formatCode="General">
                  <c:v>1.3290999999999999E-3</c:v>
                </c:pt>
                <c:pt idx="30819" formatCode="General">
                  <c:v>1.3291399999999999E-3</c:v>
                </c:pt>
                <c:pt idx="30820" formatCode="General">
                  <c:v>1.3291799999999999E-3</c:v>
                </c:pt>
                <c:pt idx="30821" formatCode="General">
                  <c:v>1.3292200000000001E-3</c:v>
                </c:pt>
                <c:pt idx="30822" formatCode="General">
                  <c:v>1.32928E-3</c:v>
                </c:pt>
                <c:pt idx="30823" formatCode="General">
                  <c:v>1.32934E-3</c:v>
                </c:pt>
                <c:pt idx="30824" formatCode="General">
                  <c:v>1.3293999999999999E-3</c:v>
                </c:pt>
                <c:pt idx="30825" formatCode="General">
                  <c:v>1.3294699999999999E-3</c:v>
                </c:pt>
                <c:pt idx="30826" formatCode="General">
                  <c:v>1.3295500000000001E-3</c:v>
                </c:pt>
                <c:pt idx="30827" formatCode="General">
                  <c:v>1.32963E-3</c:v>
                </c:pt>
                <c:pt idx="30828" formatCode="General">
                  <c:v>1.32971E-3</c:v>
                </c:pt>
                <c:pt idx="30829" formatCode="General">
                  <c:v>1.32979E-3</c:v>
                </c:pt>
                <c:pt idx="30830" formatCode="General">
                  <c:v>1.3298699999999999E-3</c:v>
                </c:pt>
                <c:pt idx="30831" formatCode="General">
                  <c:v>1.3299799999999999E-3</c:v>
                </c:pt>
                <c:pt idx="30832" formatCode="General">
                  <c:v>1.3300899999999999E-3</c:v>
                </c:pt>
                <c:pt idx="30833" formatCode="General">
                  <c:v>1.33019E-3</c:v>
                </c:pt>
                <c:pt idx="30834" formatCode="General">
                  <c:v>1.3303E-3</c:v>
                </c:pt>
                <c:pt idx="30835" formatCode="General">
                  <c:v>1.3304300000000001E-3</c:v>
                </c:pt>
                <c:pt idx="30836" formatCode="General">
                  <c:v>1.3305700000000001E-3</c:v>
                </c:pt>
                <c:pt idx="30837" formatCode="General">
                  <c:v>1.3307E-3</c:v>
                </c:pt>
                <c:pt idx="30838" formatCode="General">
                  <c:v>1.3308300000000001E-3</c:v>
                </c:pt>
                <c:pt idx="30839" formatCode="General">
                  <c:v>1.3309699999999999E-3</c:v>
                </c:pt>
                <c:pt idx="30840" formatCode="General">
                  <c:v>1.3311E-3</c:v>
                </c:pt>
                <c:pt idx="30841" formatCode="General">
                  <c:v>1.33128E-3</c:v>
                </c:pt>
                <c:pt idx="30842" formatCode="General">
                  <c:v>1.33146E-3</c:v>
                </c:pt>
                <c:pt idx="30843" formatCode="General">
                  <c:v>1.3316300000000001E-3</c:v>
                </c:pt>
                <c:pt idx="30844" formatCode="General">
                  <c:v>1.33172E-3</c:v>
                </c:pt>
                <c:pt idx="30845" formatCode="General">
                  <c:v>1.3318900000000001E-3</c:v>
                </c:pt>
                <c:pt idx="30846" formatCode="General">
                  <c:v>1.3320599999999999E-3</c:v>
                </c:pt>
                <c:pt idx="30847" formatCode="General">
                  <c:v>1.33219E-3</c:v>
                </c:pt>
                <c:pt idx="30848" formatCode="General">
                  <c:v>1.3323199999999999E-3</c:v>
                </c:pt>
                <c:pt idx="30849" formatCode="General">
                  <c:v>1.33245E-3</c:v>
                </c:pt>
                <c:pt idx="30850" formatCode="General">
                  <c:v>1.3325800000000001E-3</c:v>
                </c:pt>
                <c:pt idx="30851" formatCode="General">
                  <c:v>1.3327E-3</c:v>
                </c:pt>
                <c:pt idx="30852" formatCode="General">
                  <c:v>1.3327899999999999E-3</c:v>
                </c:pt>
                <c:pt idx="30853" formatCode="General">
                  <c:v>1.3328700000000001E-3</c:v>
                </c:pt>
                <c:pt idx="30854" formatCode="General">
                  <c:v>1.33296E-3</c:v>
                </c:pt>
                <c:pt idx="30855" formatCode="General">
                  <c:v>1.33304E-3</c:v>
                </c:pt>
                <c:pt idx="30856" formatCode="General">
                  <c:v>1.3331300000000001E-3</c:v>
                </c:pt>
                <c:pt idx="30857" formatCode="General">
                  <c:v>1.3331899999999999E-3</c:v>
                </c:pt>
                <c:pt idx="30858" formatCode="General">
                  <c:v>1.33325E-3</c:v>
                </c:pt>
                <c:pt idx="30859" formatCode="General">
                  <c:v>1.3333100000000001E-3</c:v>
                </c:pt>
                <c:pt idx="30860" formatCode="General">
                  <c:v>1.3333799999999999E-3</c:v>
                </c:pt>
                <c:pt idx="30861" formatCode="General">
                  <c:v>1.33344E-3</c:v>
                </c:pt>
                <c:pt idx="30862" formatCode="General">
                  <c:v>1.33348E-3</c:v>
                </c:pt>
                <c:pt idx="30863" formatCode="General">
                  <c:v>1.3335199999999999E-3</c:v>
                </c:pt>
                <c:pt idx="30864" formatCode="General">
                  <c:v>1.3335599999999999E-3</c:v>
                </c:pt>
                <c:pt idx="30865" formatCode="General">
                  <c:v>1.3336000000000001E-3</c:v>
                </c:pt>
                <c:pt idx="30866" formatCode="General">
                  <c:v>1.3336400000000001E-3</c:v>
                </c:pt>
                <c:pt idx="30867" formatCode="General">
                  <c:v>1.33369E-3</c:v>
                </c:pt>
                <c:pt idx="30868" formatCode="General">
                  <c:v>1.33372E-3</c:v>
                </c:pt>
                <c:pt idx="30869" formatCode="General">
                  <c:v>1.3337500000000001E-3</c:v>
                </c:pt>
                <c:pt idx="30870" formatCode="General">
                  <c:v>1.3337799999999999E-3</c:v>
                </c:pt>
                <c:pt idx="30871" formatCode="General">
                  <c:v>1.3338099999999999E-3</c:v>
                </c:pt>
                <c:pt idx="30872" formatCode="General">
                  <c:v>1.3338499999999999E-3</c:v>
                </c:pt>
                <c:pt idx="30873" formatCode="General">
                  <c:v>1.33388E-3</c:v>
                </c:pt>
                <c:pt idx="30874" formatCode="General">
                  <c:v>1.33391E-3</c:v>
                </c:pt>
                <c:pt idx="30875" formatCode="General">
                  <c:v>1.33395E-3</c:v>
                </c:pt>
                <c:pt idx="30876" formatCode="General">
                  <c:v>1.3339700000000001E-3</c:v>
                </c:pt>
                <c:pt idx="30877" formatCode="General">
                  <c:v>1.3339999999999999E-3</c:v>
                </c:pt>
                <c:pt idx="30878" formatCode="General">
                  <c:v>1.33402E-3</c:v>
                </c:pt>
                <c:pt idx="30879" formatCode="General">
                  <c:v>1.33405E-3</c:v>
                </c:pt>
                <c:pt idx="30880" formatCode="General">
                  <c:v>1.3340699999999999E-3</c:v>
                </c:pt>
                <c:pt idx="30881" formatCode="General">
                  <c:v>1.3341E-3</c:v>
                </c:pt>
                <c:pt idx="30882" formatCode="General">
                  <c:v>1.3341200000000001E-3</c:v>
                </c:pt>
                <c:pt idx="30883" formatCode="General">
                  <c:v>1.3341500000000001E-3</c:v>
                </c:pt>
                <c:pt idx="30884" formatCode="General">
                  <c:v>1.33417E-3</c:v>
                </c:pt>
                <c:pt idx="30885" formatCode="General">
                  <c:v>1.3342E-3</c:v>
                </c:pt>
                <c:pt idx="30886" formatCode="General">
                  <c:v>1.3342199999999999E-3</c:v>
                </c:pt>
                <c:pt idx="30887" formatCode="General">
                  <c:v>1.3342499999999999E-3</c:v>
                </c:pt>
                <c:pt idx="30888" formatCode="General">
                  <c:v>1.33427E-3</c:v>
                </c:pt>
                <c:pt idx="30889" formatCode="General">
                  <c:v>1.3343000000000001E-3</c:v>
                </c:pt>
                <c:pt idx="30890" formatCode="General">
                  <c:v>1.33432E-3</c:v>
                </c:pt>
                <c:pt idx="30891" formatCode="General">
                  <c:v>1.33435E-3</c:v>
                </c:pt>
                <c:pt idx="30892" formatCode="General">
                  <c:v>1.3343700000000001E-3</c:v>
                </c:pt>
                <c:pt idx="30893" formatCode="General">
                  <c:v>1.33439E-3</c:v>
                </c:pt>
                <c:pt idx="30894" formatCode="General">
                  <c:v>1.3344100000000001E-3</c:v>
                </c:pt>
                <c:pt idx="30895" formatCode="General">
                  <c:v>1.3344400000000001E-3</c:v>
                </c:pt>
                <c:pt idx="30896" formatCode="General">
                  <c:v>1.33446E-3</c:v>
                </c:pt>
                <c:pt idx="30897" formatCode="General">
                  <c:v>1.33449E-3</c:v>
                </c:pt>
                <c:pt idx="30898" formatCode="General">
                  <c:v>1.33453E-3</c:v>
                </c:pt>
                <c:pt idx="30899" formatCode="General">
                  <c:v>1.33456E-3</c:v>
                </c:pt>
                <c:pt idx="30900" formatCode="General">
                  <c:v>1.3346E-3</c:v>
                </c:pt>
                <c:pt idx="30901" formatCode="General">
                  <c:v>1.3346300000000001E-3</c:v>
                </c:pt>
                <c:pt idx="30902" formatCode="General">
                  <c:v>1.3346600000000001E-3</c:v>
                </c:pt>
                <c:pt idx="30903" formatCode="General">
                  <c:v>1.3346899999999999E-3</c:v>
                </c:pt>
                <c:pt idx="30904" formatCode="General">
                  <c:v>1.3347299999999999E-3</c:v>
                </c:pt>
                <c:pt idx="30905" formatCode="General">
                  <c:v>1.33475E-3</c:v>
                </c:pt>
                <c:pt idx="30906" formatCode="General">
                  <c:v>1.33479E-3</c:v>
                </c:pt>
                <c:pt idx="30907" formatCode="General">
                  <c:v>1.33483E-3</c:v>
                </c:pt>
                <c:pt idx="30908" formatCode="General">
                  <c:v>1.3348699999999999E-3</c:v>
                </c:pt>
                <c:pt idx="30909" formatCode="General">
                  <c:v>1.3349E-3</c:v>
                </c:pt>
                <c:pt idx="30910" formatCode="General">
                  <c:v>1.33494E-3</c:v>
                </c:pt>
                <c:pt idx="30911" formatCode="General">
                  <c:v>1.3349799999999999E-3</c:v>
                </c:pt>
                <c:pt idx="30912" formatCode="General">
                  <c:v>1.3350199999999999E-3</c:v>
                </c:pt>
                <c:pt idx="30913" formatCode="General">
                  <c:v>1.33508E-3</c:v>
                </c:pt>
                <c:pt idx="30914" formatCode="General">
                  <c:v>1.3351299999999999E-3</c:v>
                </c:pt>
                <c:pt idx="30915" formatCode="General">
                  <c:v>1.3351999999999999E-3</c:v>
                </c:pt>
                <c:pt idx="30916" formatCode="General">
                  <c:v>1.3353200000000001E-3</c:v>
                </c:pt>
                <c:pt idx="30917" formatCode="General">
                  <c:v>1.3354599999999999E-3</c:v>
                </c:pt>
                <c:pt idx="30918" formatCode="General">
                  <c:v>1.3355400000000001E-3</c:v>
                </c:pt>
                <c:pt idx="30919" formatCode="General">
                  <c:v>1.3356100000000001E-3</c:v>
                </c:pt>
                <c:pt idx="30920" formatCode="General">
                  <c:v>1.33567E-3</c:v>
                </c:pt>
                <c:pt idx="30921" formatCode="General">
                  <c:v>1.33573E-3</c:v>
                </c:pt>
                <c:pt idx="30922" formatCode="General">
                  <c:v>1.33578E-3</c:v>
                </c:pt>
                <c:pt idx="30923" formatCode="General">
                  <c:v>1.33585E-3</c:v>
                </c:pt>
                <c:pt idx="30924" formatCode="General">
                  <c:v>1.3359000000000001E-3</c:v>
                </c:pt>
                <c:pt idx="30925" formatCode="General">
                  <c:v>1.33595E-3</c:v>
                </c:pt>
                <c:pt idx="30926" formatCode="General">
                  <c:v>1.3359999999999999E-3</c:v>
                </c:pt>
                <c:pt idx="30927" formatCode="General">
                  <c:v>1.3360500000000001E-3</c:v>
                </c:pt>
                <c:pt idx="30928" formatCode="General">
                  <c:v>1.3361E-3</c:v>
                </c:pt>
                <c:pt idx="30929" formatCode="General">
                  <c:v>1.3361499999999999E-3</c:v>
                </c:pt>
                <c:pt idx="30930" formatCode="General">
                  <c:v>1.3362000000000001E-3</c:v>
                </c:pt>
                <c:pt idx="30931" formatCode="General">
                  <c:v>1.33625E-3</c:v>
                </c:pt>
                <c:pt idx="30932" formatCode="General">
                  <c:v>1.3363100000000001E-3</c:v>
                </c:pt>
                <c:pt idx="30933" formatCode="General">
                  <c:v>1.3363800000000001E-3</c:v>
                </c:pt>
                <c:pt idx="30934" formatCode="General">
                  <c:v>1.3364399999999999E-3</c:v>
                </c:pt>
                <c:pt idx="30935" formatCode="General">
                  <c:v>1.3365199999999999E-3</c:v>
                </c:pt>
                <c:pt idx="30936" formatCode="General">
                  <c:v>1.33665E-3</c:v>
                </c:pt>
                <c:pt idx="30937" formatCode="General">
                  <c:v>1.3367699999999999E-3</c:v>
                </c:pt>
                <c:pt idx="30938" formatCode="General">
                  <c:v>1.3368399999999999E-3</c:v>
                </c:pt>
                <c:pt idx="30939" formatCode="General">
                  <c:v>1.33691E-3</c:v>
                </c:pt>
                <c:pt idx="30940" formatCode="General">
                  <c:v>1.3369600000000001E-3</c:v>
                </c:pt>
                <c:pt idx="30941" formatCode="General">
                  <c:v>1.33701E-3</c:v>
                </c:pt>
                <c:pt idx="30942" formatCode="General">
                  <c:v>1.3370599999999999E-3</c:v>
                </c:pt>
                <c:pt idx="30943" formatCode="General">
                  <c:v>1.3371100000000001E-3</c:v>
                </c:pt>
                <c:pt idx="30944" formatCode="General">
                  <c:v>1.3371399999999999E-3</c:v>
                </c:pt>
                <c:pt idx="30945" formatCode="General">
                  <c:v>1.3371800000000001E-3</c:v>
                </c:pt>
                <c:pt idx="30946" formatCode="General">
                  <c:v>1.3372099999999999E-3</c:v>
                </c:pt>
                <c:pt idx="30947" formatCode="General">
                  <c:v>1.3372499999999999E-3</c:v>
                </c:pt>
                <c:pt idx="30948" formatCode="General">
                  <c:v>1.3372799999999999E-3</c:v>
                </c:pt>
                <c:pt idx="30949" formatCode="General">
                  <c:v>1.33731E-3</c:v>
                </c:pt>
                <c:pt idx="30950" formatCode="General">
                  <c:v>1.33734E-3</c:v>
                </c:pt>
                <c:pt idx="30951" formatCode="General">
                  <c:v>1.3373700000000001E-3</c:v>
                </c:pt>
                <c:pt idx="30952" formatCode="General">
                  <c:v>1.3374000000000001E-3</c:v>
                </c:pt>
                <c:pt idx="30953" formatCode="General">
                  <c:v>1.3374299999999999E-3</c:v>
                </c:pt>
                <c:pt idx="30954" formatCode="General">
                  <c:v>1.33746E-3</c:v>
                </c:pt>
                <c:pt idx="30955" formatCode="General">
                  <c:v>1.33749E-3</c:v>
                </c:pt>
                <c:pt idx="30956" formatCode="General">
                  <c:v>1.33753E-3</c:v>
                </c:pt>
                <c:pt idx="30957" formatCode="General">
                  <c:v>1.33756E-3</c:v>
                </c:pt>
                <c:pt idx="30958" formatCode="General">
                  <c:v>1.3375800000000001E-3</c:v>
                </c:pt>
                <c:pt idx="30959" formatCode="General">
                  <c:v>1.3376099999999999E-3</c:v>
                </c:pt>
                <c:pt idx="30960" formatCode="General">
                  <c:v>1.33764E-3</c:v>
                </c:pt>
                <c:pt idx="30961" formatCode="General">
                  <c:v>1.3376600000000001E-3</c:v>
                </c:pt>
                <c:pt idx="30962" formatCode="General">
                  <c:v>1.3376900000000001E-3</c:v>
                </c:pt>
                <c:pt idx="30963" formatCode="General">
                  <c:v>1.3377199999999999E-3</c:v>
                </c:pt>
                <c:pt idx="30964" formatCode="General">
                  <c:v>1.33774E-3</c:v>
                </c:pt>
                <c:pt idx="30965" formatCode="General">
                  <c:v>1.3377700000000001E-3</c:v>
                </c:pt>
                <c:pt idx="30966" formatCode="General">
                  <c:v>1.3378000000000001E-3</c:v>
                </c:pt>
                <c:pt idx="30967" formatCode="General">
                  <c:v>1.3378299999999999E-3</c:v>
                </c:pt>
                <c:pt idx="30968" formatCode="General">
                  <c:v>1.33785E-3</c:v>
                </c:pt>
                <c:pt idx="30969" formatCode="General">
                  <c:v>1.3378800000000001E-3</c:v>
                </c:pt>
                <c:pt idx="30970" formatCode="General">
                  <c:v>1.3379100000000001E-3</c:v>
                </c:pt>
                <c:pt idx="30971" formatCode="General">
                  <c:v>1.33793E-3</c:v>
                </c:pt>
                <c:pt idx="30972" formatCode="General">
                  <c:v>1.33796E-3</c:v>
                </c:pt>
                <c:pt idx="30973" formatCode="General">
                  <c:v>1.3379900000000001E-3</c:v>
                </c:pt>
                <c:pt idx="30974" formatCode="General">
                  <c:v>1.3380099999999999E-3</c:v>
                </c:pt>
                <c:pt idx="30975" formatCode="General">
                  <c:v>1.33804E-3</c:v>
                </c:pt>
                <c:pt idx="30976" formatCode="General">
                  <c:v>1.33807E-3</c:v>
                </c:pt>
                <c:pt idx="30977" formatCode="General">
                  <c:v>1.3381000000000001E-3</c:v>
                </c:pt>
                <c:pt idx="30978" formatCode="General">
                  <c:v>1.3381300000000001E-3</c:v>
                </c:pt>
                <c:pt idx="30979" formatCode="General">
                  <c:v>1.33815E-3</c:v>
                </c:pt>
                <c:pt idx="30980" formatCode="General">
                  <c:v>1.33818E-3</c:v>
                </c:pt>
                <c:pt idx="30981" formatCode="General">
                  <c:v>1.3382100000000001E-3</c:v>
                </c:pt>
                <c:pt idx="30982" formatCode="General">
                  <c:v>1.33825E-3</c:v>
                </c:pt>
                <c:pt idx="30983" formatCode="General">
                  <c:v>1.3382800000000001E-3</c:v>
                </c:pt>
                <c:pt idx="30984" formatCode="General">
                  <c:v>1.33832E-3</c:v>
                </c:pt>
                <c:pt idx="30985" formatCode="General">
                  <c:v>1.33836E-3</c:v>
                </c:pt>
                <c:pt idx="30986" formatCode="General">
                  <c:v>1.3384E-3</c:v>
                </c:pt>
                <c:pt idx="30987" formatCode="General">
                  <c:v>1.33843E-3</c:v>
                </c:pt>
                <c:pt idx="30988" formatCode="General">
                  <c:v>1.33847E-3</c:v>
                </c:pt>
                <c:pt idx="30989" formatCode="General">
                  <c:v>1.33851E-3</c:v>
                </c:pt>
                <c:pt idx="30990" formatCode="General">
                  <c:v>1.3385599999999999E-3</c:v>
                </c:pt>
                <c:pt idx="30991" formatCode="General">
                  <c:v>1.3386100000000001E-3</c:v>
                </c:pt>
                <c:pt idx="30992" formatCode="General">
                  <c:v>1.33866E-3</c:v>
                </c:pt>
                <c:pt idx="30993" formatCode="General">
                  <c:v>1.3387200000000001E-3</c:v>
                </c:pt>
                <c:pt idx="30994" formatCode="General">
                  <c:v>1.33877E-3</c:v>
                </c:pt>
                <c:pt idx="30995" formatCode="General">
                  <c:v>1.3388199999999999E-3</c:v>
                </c:pt>
                <c:pt idx="30996" formatCode="General">
                  <c:v>1.33891E-3</c:v>
                </c:pt>
                <c:pt idx="30997" formatCode="General">
                  <c:v>1.33899E-3</c:v>
                </c:pt>
                <c:pt idx="30998" formatCode="General">
                  <c:v>1.3390699999999999E-3</c:v>
                </c:pt>
                <c:pt idx="30999" formatCode="General">
                  <c:v>1.3391200000000001E-3</c:v>
                </c:pt>
                <c:pt idx="31000" formatCode="General">
                  <c:v>1.3392300000000001E-3</c:v>
                </c:pt>
                <c:pt idx="31001" formatCode="General">
                  <c:v>1.3393400000000001E-3</c:v>
                </c:pt>
                <c:pt idx="31002" formatCode="General">
                  <c:v>1.3394399999999999E-3</c:v>
                </c:pt>
                <c:pt idx="31003" formatCode="General">
                  <c:v>1.33957E-3</c:v>
                </c:pt>
                <c:pt idx="31004" formatCode="General">
                  <c:v>1.3396899999999999E-3</c:v>
                </c:pt>
                <c:pt idx="31005" formatCode="General">
                  <c:v>1.33982E-3</c:v>
                </c:pt>
                <c:pt idx="31006" formatCode="General">
                  <c:v>1.33994E-3</c:v>
                </c:pt>
                <c:pt idx="31007" formatCode="General">
                  <c:v>1.34011E-3</c:v>
                </c:pt>
                <c:pt idx="31008" formatCode="General">
                  <c:v>1.34027E-3</c:v>
                </c:pt>
                <c:pt idx="31009" formatCode="General">
                  <c:v>1.34044E-3</c:v>
                </c:pt>
                <c:pt idx="31010" formatCode="General">
                  <c:v>1.3406E-3</c:v>
                </c:pt>
                <c:pt idx="31011" formatCode="General">
                  <c:v>1.34077E-3</c:v>
                </c:pt>
                <c:pt idx="31012" formatCode="General">
                  <c:v>1.34096E-3</c:v>
                </c:pt>
                <c:pt idx="31013" formatCode="General">
                  <c:v>1.34114E-3</c:v>
                </c:pt>
                <c:pt idx="31014" formatCode="General">
                  <c:v>1.34133E-3</c:v>
                </c:pt>
                <c:pt idx="31015" formatCode="General">
                  <c:v>1.34162E-3</c:v>
                </c:pt>
                <c:pt idx="31016" formatCode="General">
                  <c:v>1.3419E-3</c:v>
                </c:pt>
                <c:pt idx="31017" formatCode="General">
                  <c:v>1.3421799999999999E-3</c:v>
                </c:pt>
                <c:pt idx="31018" formatCode="General">
                  <c:v>1.3422799999999999E-3</c:v>
                </c:pt>
                <c:pt idx="31019" formatCode="General">
                  <c:v>1.34253E-3</c:v>
                </c:pt>
                <c:pt idx="31020" formatCode="General">
                  <c:v>1.34279E-3</c:v>
                </c:pt>
                <c:pt idx="31021" formatCode="General">
                  <c:v>1.3430499999999999E-3</c:v>
                </c:pt>
                <c:pt idx="31022" formatCode="General">
                  <c:v>1.3433099999999999E-3</c:v>
                </c:pt>
                <c:pt idx="31023" formatCode="General">
                  <c:v>1.3435700000000001E-3</c:v>
                </c:pt>
                <c:pt idx="31024" formatCode="General">
                  <c:v>1.3438300000000001E-3</c:v>
                </c:pt>
                <c:pt idx="31025" formatCode="General">
                  <c:v>1.34409E-3</c:v>
                </c:pt>
                <c:pt idx="31026" formatCode="General">
                  <c:v>1.34435E-3</c:v>
                </c:pt>
                <c:pt idx="31027" formatCode="General">
                  <c:v>1.3445499999999999E-3</c:v>
                </c:pt>
                <c:pt idx="31028" formatCode="General">
                  <c:v>1.34476E-3</c:v>
                </c:pt>
                <c:pt idx="31029" formatCode="General">
                  <c:v>1.3449600000000001E-3</c:v>
                </c:pt>
                <c:pt idx="31030" formatCode="General">
                  <c:v>1.34516E-3</c:v>
                </c:pt>
                <c:pt idx="31031" formatCode="General">
                  <c:v>1.3453600000000001E-3</c:v>
                </c:pt>
                <c:pt idx="31032" formatCode="General">
                  <c:v>1.34556E-3</c:v>
                </c:pt>
                <c:pt idx="31033" formatCode="General">
                  <c:v>1.3457600000000001E-3</c:v>
                </c:pt>
                <c:pt idx="31034" formatCode="General">
                  <c:v>1.3459100000000001E-3</c:v>
                </c:pt>
                <c:pt idx="31035" formatCode="General">
                  <c:v>1.3461E-3</c:v>
                </c:pt>
                <c:pt idx="31036" formatCode="General">
                  <c:v>1.3462400000000001E-3</c:v>
                </c:pt>
                <c:pt idx="31037" formatCode="General">
                  <c:v>1.3463800000000001E-3</c:v>
                </c:pt>
                <c:pt idx="31038" formatCode="General">
                  <c:v>1.3465199999999999E-3</c:v>
                </c:pt>
                <c:pt idx="31039" formatCode="General">
                  <c:v>1.34666E-3</c:v>
                </c:pt>
                <c:pt idx="31040" formatCode="General">
                  <c:v>1.3468E-3</c:v>
                </c:pt>
                <c:pt idx="31041" formatCode="General">
                  <c:v>1.34691E-3</c:v>
                </c:pt>
                <c:pt idx="31042" formatCode="General">
                  <c:v>1.34701E-3</c:v>
                </c:pt>
                <c:pt idx="31043" formatCode="General">
                  <c:v>1.34713E-3</c:v>
                </c:pt>
                <c:pt idx="31044" formatCode="General">
                  <c:v>1.34723E-3</c:v>
                </c:pt>
                <c:pt idx="31045" formatCode="General">
                  <c:v>1.3473300000000001E-3</c:v>
                </c:pt>
                <c:pt idx="31046" formatCode="General">
                  <c:v>1.3474299999999999E-3</c:v>
                </c:pt>
                <c:pt idx="31047" formatCode="General">
                  <c:v>1.34753E-3</c:v>
                </c:pt>
                <c:pt idx="31048" formatCode="General">
                  <c:v>1.34761E-3</c:v>
                </c:pt>
                <c:pt idx="31049" formatCode="General">
                  <c:v>1.34768E-3</c:v>
                </c:pt>
                <c:pt idx="31050" formatCode="General">
                  <c:v>1.3477599999999999E-3</c:v>
                </c:pt>
                <c:pt idx="31051" formatCode="General">
                  <c:v>1.3478400000000001E-3</c:v>
                </c:pt>
                <c:pt idx="31052" formatCode="General">
                  <c:v>1.34789E-3</c:v>
                </c:pt>
                <c:pt idx="31053" formatCode="General">
                  <c:v>1.34796E-3</c:v>
                </c:pt>
                <c:pt idx="31054" formatCode="General">
                  <c:v>1.3480199999999999E-3</c:v>
                </c:pt>
                <c:pt idx="31055" formatCode="General">
                  <c:v>1.34808E-3</c:v>
                </c:pt>
                <c:pt idx="31056" formatCode="General">
                  <c:v>1.3481400000000001E-3</c:v>
                </c:pt>
                <c:pt idx="31057" formatCode="General">
                  <c:v>1.3481999999999999E-3</c:v>
                </c:pt>
                <c:pt idx="31058" formatCode="General">
                  <c:v>1.3482500000000001E-3</c:v>
                </c:pt>
                <c:pt idx="31059" formatCode="General">
                  <c:v>1.3483099999999999E-3</c:v>
                </c:pt>
                <c:pt idx="31060" formatCode="General">
                  <c:v>1.3483499999999999E-3</c:v>
                </c:pt>
                <c:pt idx="31061" formatCode="General">
                  <c:v>1.3483900000000001E-3</c:v>
                </c:pt>
                <c:pt idx="31062" formatCode="General">
                  <c:v>1.3484300000000001E-3</c:v>
                </c:pt>
                <c:pt idx="31063" formatCode="General">
                  <c:v>1.3484700000000001E-3</c:v>
                </c:pt>
                <c:pt idx="31064" formatCode="General">
                  <c:v>1.34851E-3</c:v>
                </c:pt>
                <c:pt idx="31065" formatCode="General">
                  <c:v>1.34855E-3</c:v>
                </c:pt>
                <c:pt idx="31066" formatCode="General">
                  <c:v>1.34859E-3</c:v>
                </c:pt>
                <c:pt idx="31067" formatCode="General">
                  <c:v>1.34863E-3</c:v>
                </c:pt>
                <c:pt idx="31068" formatCode="General">
                  <c:v>1.3486699999999999E-3</c:v>
                </c:pt>
                <c:pt idx="31069" formatCode="General">
                  <c:v>1.3487E-3</c:v>
                </c:pt>
                <c:pt idx="31070" formatCode="General">
                  <c:v>1.34873E-3</c:v>
                </c:pt>
                <c:pt idx="31071" formatCode="General">
                  <c:v>1.3487600000000001E-3</c:v>
                </c:pt>
                <c:pt idx="31072" formatCode="General">
                  <c:v>1.3487900000000001E-3</c:v>
                </c:pt>
                <c:pt idx="31073" formatCode="General">
                  <c:v>1.3488199999999999E-3</c:v>
                </c:pt>
                <c:pt idx="31074" formatCode="General">
                  <c:v>1.34884E-3</c:v>
                </c:pt>
                <c:pt idx="31075" formatCode="General">
                  <c:v>1.3488700000000001E-3</c:v>
                </c:pt>
                <c:pt idx="31076" formatCode="General">
                  <c:v>1.3489000000000001E-3</c:v>
                </c:pt>
                <c:pt idx="31077" formatCode="General">
                  <c:v>1.3489299999999999E-3</c:v>
                </c:pt>
                <c:pt idx="31078" formatCode="General">
                  <c:v>1.34896E-3</c:v>
                </c:pt>
                <c:pt idx="31079" formatCode="General">
                  <c:v>1.34899E-3</c:v>
                </c:pt>
                <c:pt idx="31080" formatCode="General">
                  <c:v>1.34902E-3</c:v>
                </c:pt>
                <c:pt idx="31081" formatCode="General">
                  <c:v>1.34906E-3</c:v>
                </c:pt>
                <c:pt idx="31082" formatCode="General">
                  <c:v>1.3490900000000001E-3</c:v>
                </c:pt>
                <c:pt idx="31083" formatCode="General">
                  <c:v>1.34913E-3</c:v>
                </c:pt>
                <c:pt idx="31084" formatCode="General">
                  <c:v>1.3491600000000001E-3</c:v>
                </c:pt>
                <c:pt idx="31085" formatCode="General">
                  <c:v>1.3491899999999999E-3</c:v>
                </c:pt>
                <c:pt idx="31086" formatCode="General">
                  <c:v>1.3492300000000001E-3</c:v>
                </c:pt>
                <c:pt idx="31087" formatCode="General">
                  <c:v>1.3492599999999999E-3</c:v>
                </c:pt>
                <c:pt idx="31088" formatCode="General">
                  <c:v>1.3492999999999999E-3</c:v>
                </c:pt>
                <c:pt idx="31089" formatCode="General">
                  <c:v>1.34932E-3</c:v>
                </c:pt>
                <c:pt idx="31090" formatCode="General">
                  <c:v>1.34935E-3</c:v>
                </c:pt>
                <c:pt idx="31091" formatCode="General">
                  <c:v>1.34939E-3</c:v>
                </c:pt>
                <c:pt idx="31092" formatCode="General">
                  <c:v>1.34943E-3</c:v>
                </c:pt>
                <c:pt idx="31093" formatCode="General">
                  <c:v>1.34946E-3</c:v>
                </c:pt>
                <c:pt idx="31094" formatCode="General">
                  <c:v>1.3495E-3</c:v>
                </c:pt>
                <c:pt idx="31095" formatCode="General">
                  <c:v>1.34954E-3</c:v>
                </c:pt>
                <c:pt idx="31096" formatCode="General">
                  <c:v>1.34957E-3</c:v>
                </c:pt>
                <c:pt idx="31097" formatCode="General">
                  <c:v>1.34961E-3</c:v>
                </c:pt>
                <c:pt idx="31098" formatCode="General">
                  <c:v>1.3496599999999999E-3</c:v>
                </c:pt>
                <c:pt idx="31099" formatCode="General">
                  <c:v>1.3496999999999999E-3</c:v>
                </c:pt>
                <c:pt idx="31100" formatCode="General">
                  <c:v>1.34975E-3</c:v>
                </c:pt>
                <c:pt idx="31101" formatCode="General">
                  <c:v>1.3498E-3</c:v>
                </c:pt>
                <c:pt idx="31102" formatCode="General">
                  <c:v>1.34986E-3</c:v>
                </c:pt>
                <c:pt idx="31103" formatCode="General">
                  <c:v>1.3499300000000001E-3</c:v>
                </c:pt>
                <c:pt idx="31104" formatCode="General">
                  <c:v>1.35001E-3</c:v>
                </c:pt>
                <c:pt idx="31105" formatCode="General">
                  <c:v>1.35023E-3</c:v>
                </c:pt>
                <c:pt idx="31106" formatCode="General">
                  <c:v>1.3503199999999999E-3</c:v>
                </c:pt>
                <c:pt idx="31107" formatCode="General">
                  <c:v>1.3504000000000001E-3</c:v>
                </c:pt>
                <c:pt idx="31108" formatCode="General">
                  <c:v>1.3504599999999999E-3</c:v>
                </c:pt>
                <c:pt idx="31109" formatCode="General">
                  <c:v>1.35052E-3</c:v>
                </c:pt>
                <c:pt idx="31110" formatCode="General">
                  <c:v>1.3505699999999999E-3</c:v>
                </c:pt>
                <c:pt idx="31111" formatCode="General">
                  <c:v>1.3506200000000001E-3</c:v>
                </c:pt>
                <c:pt idx="31112" formatCode="General">
                  <c:v>1.35067E-3</c:v>
                </c:pt>
                <c:pt idx="31113" formatCode="General">
                  <c:v>1.3507300000000001E-3</c:v>
                </c:pt>
                <c:pt idx="31114" formatCode="General">
                  <c:v>1.35078E-3</c:v>
                </c:pt>
                <c:pt idx="31115" formatCode="General">
                  <c:v>1.3508000000000001E-3</c:v>
                </c:pt>
                <c:pt idx="31116" formatCode="General">
                  <c:v>1.35085E-3</c:v>
                </c:pt>
                <c:pt idx="31117" formatCode="General">
                  <c:v>1.3509100000000001E-3</c:v>
                </c:pt>
                <c:pt idx="31118" formatCode="General">
                  <c:v>1.3509699999999999E-3</c:v>
                </c:pt>
                <c:pt idx="31119" formatCode="General">
                  <c:v>1.35103E-3</c:v>
                </c:pt>
                <c:pt idx="31120" formatCode="General">
                  <c:v>1.3510799999999999E-3</c:v>
                </c:pt>
                <c:pt idx="31121" formatCode="General">
                  <c:v>1.35114E-3</c:v>
                </c:pt>
                <c:pt idx="31122" formatCode="General">
                  <c:v>1.3512000000000001E-3</c:v>
                </c:pt>
                <c:pt idx="31123" formatCode="General">
                  <c:v>1.3512800000000001E-3</c:v>
                </c:pt>
                <c:pt idx="31124" formatCode="General">
                  <c:v>1.35137E-3</c:v>
                </c:pt>
                <c:pt idx="31125" formatCode="General">
                  <c:v>1.3516100000000001E-3</c:v>
                </c:pt>
                <c:pt idx="31126" formatCode="General">
                  <c:v>1.3516699999999999E-3</c:v>
                </c:pt>
                <c:pt idx="31127" formatCode="General">
                  <c:v>1.3517500000000001E-3</c:v>
                </c:pt>
                <c:pt idx="31128" formatCode="General">
                  <c:v>1.3518E-3</c:v>
                </c:pt>
                <c:pt idx="31129" formatCode="General">
                  <c:v>1.3518600000000001E-3</c:v>
                </c:pt>
                <c:pt idx="31130" formatCode="General">
                  <c:v>1.3519000000000001E-3</c:v>
                </c:pt>
                <c:pt idx="31131" formatCode="General">
                  <c:v>1.35194E-3</c:v>
                </c:pt>
                <c:pt idx="31132" formatCode="General">
                  <c:v>1.35198E-3</c:v>
                </c:pt>
                <c:pt idx="31133" formatCode="General">
                  <c:v>1.35202E-3</c:v>
                </c:pt>
                <c:pt idx="31134" formatCode="General">
                  <c:v>1.35205E-3</c:v>
                </c:pt>
                <c:pt idx="31135" formatCode="General">
                  <c:v>1.35209E-3</c:v>
                </c:pt>
                <c:pt idx="31136" formatCode="General">
                  <c:v>1.35213E-3</c:v>
                </c:pt>
                <c:pt idx="31137" formatCode="General">
                  <c:v>1.35216E-3</c:v>
                </c:pt>
                <c:pt idx="31138" formatCode="General">
                  <c:v>1.3522E-3</c:v>
                </c:pt>
                <c:pt idx="31139" formatCode="General">
                  <c:v>1.35224E-3</c:v>
                </c:pt>
                <c:pt idx="31140" formatCode="General">
                  <c:v>1.35227E-3</c:v>
                </c:pt>
                <c:pt idx="31141" formatCode="General">
                  <c:v>1.35231E-3</c:v>
                </c:pt>
                <c:pt idx="31142" formatCode="General">
                  <c:v>1.3523400000000001E-3</c:v>
                </c:pt>
                <c:pt idx="31143" formatCode="General">
                  <c:v>1.3523700000000001E-3</c:v>
                </c:pt>
                <c:pt idx="31144" formatCode="General">
                  <c:v>1.3524100000000001E-3</c:v>
                </c:pt>
                <c:pt idx="31145" formatCode="General">
                  <c:v>1.3524399999999999E-3</c:v>
                </c:pt>
                <c:pt idx="31146" formatCode="General">
                  <c:v>1.3524699999999999E-3</c:v>
                </c:pt>
                <c:pt idx="31147" formatCode="General">
                  <c:v>1.3525099999999999E-3</c:v>
                </c:pt>
                <c:pt idx="31148" formatCode="General">
                  <c:v>1.3525399999999999E-3</c:v>
                </c:pt>
                <c:pt idx="31149" formatCode="General">
                  <c:v>1.3525799999999999E-3</c:v>
                </c:pt>
                <c:pt idx="31150" formatCode="General">
                  <c:v>1.35261E-3</c:v>
                </c:pt>
                <c:pt idx="31151" formatCode="General">
                  <c:v>1.35264E-3</c:v>
                </c:pt>
                <c:pt idx="31152" formatCode="General">
                  <c:v>1.35267E-3</c:v>
                </c:pt>
                <c:pt idx="31153" formatCode="General">
                  <c:v>1.3526899999999999E-3</c:v>
                </c:pt>
                <c:pt idx="31154" formatCode="General">
                  <c:v>1.35272E-3</c:v>
                </c:pt>
                <c:pt idx="31155" formatCode="General">
                  <c:v>1.35275E-3</c:v>
                </c:pt>
                <c:pt idx="31156" formatCode="General">
                  <c:v>1.3527700000000001E-3</c:v>
                </c:pt>
                <c:pt idx="31157" formatCode="General">
                  <c:v>1.3527999999999999E-3</c:v>
                </c:pt>
                <c:pt idx="31158" formatCode="General">
                  <c:v>1.35283E-3</c:v>
                </c:pt>
                <c:pt idx="31159" formatCode="General">
                  <c:v>1.35286E-3</c:v>
                </c:pt>
                <c:pt idx="31160" formatCode="General">
                  <c:v>1.3529E-3</c:v>
                </c:pt>
                <c:pt idx="31161" formatCode="General">
                  <c:v>1.35294E-3</c:v>
                </c:pt>
                <c:pt idx="31162" formatCode="General">
                  <c:v>1.3529799999999999E-3</c:v>
                </c:pt>
                <c:pt idx="31163" formatCode="General">
                  <c:v>1.3530199999999999E-3</c:v>
                </c:pt>
                <c:pt idx="31164" formatCode="General">
                  <c:v>1.35305E-3</c:v>
                </c:pt>
                <c:pt idx="31165" formatCode="General">
                  <c:v>1.3530899999999999E-3</c:v>
                </c:pt>
                <c:pt idx="31166" formatCode="General">
                  <c:v>1.3531299999999999E-3</c:v>
                </c:pt>
                <c:pt idx="31167" formatCode="General">
                  <c:v>1.3531699999999999E-3</c:v>
                </c:pt>
                <c:pt idx="31168" formatCode="General">
                  <c:v>1.3532100000000001E-3</c:v>
                </c:pt>
                <c:pt idx="31169" formatCode="General">
                  <c:v>1.3532500000000001E-3</c:v>
                </c:pt>
                <c:pt idx="31170" formatCode="General">
                  <c:v>1.3532800000000001E-3</c:v>
                </c:pt>
                <c:pt idx="31171" formatCode="General">
                  <c:v>1.35334E-3</c:v>
                </c:pt>
                <c:pt idx="31172" formatCode="General">
                  <c:v>1.3534E-3</c:v>
                </c:pt>
                <c:pt idx="31173" formatCode="General">
                  <c:v>1.3534599999999999E-3</c:v>
                </c:pt>
                <c:pt idx="31174" formatCode="General">
                  <c:v>1.35352E-3</c:v>
                </c:pt>
                <c:pt idx="31175" formatCode="General">
                  <c:v>1.3535699999999999E-3</c:v>
                </c:pt>
                <c:pt idx="31176" formatCode="General">
                  <c:v>1.35363E-3</c:v>
                </c:pt>
                <c:pt idx="31177" formatCode="General">
                  <c:v>1.3537099999999999E-3</c:v>
                </c:pt>
                <c:pt idx="31178" formatCode="General">
                  <c:v>1.3537899999999999E-3</c:v>
                </c:pt>
                <c:pt idx="31179" formatCode="General">
                  <c:v>1.3538700000000001E-3</c:v>
                </c:pt>
                <c:pt idx="31180" formatCode="General">
                  <c:v>1.35395E-3</c:v>
                </c:pt>
                <c:pt idx="31181" formatCode="General">
                  <c:v>1.35403E-3</c:v>
                </c:pt>
                <c:pt idx="31182" formatCode="General">
                  <c:v>1.3541099999999999E-3</c:v>
                </c:pt>
                <c:pt idx="31183" formatCode="General">
                  <c:v>1.3541899999999999E-3</c:v>
                </c:pt>
                <c:pt idx="31184" formatCode="General">
                  <c:v>1.3542999999999999E-3</c:v>
                </c:pt>
                <c:pt idx="31185" formatCode="General">
                  <c:v>1.3544099999999999E-3</c:v>
                </c:pt>
                <c:pt idx="31186" formatCode="General">
                  <c:v>1.3545199999999999E-3</c:v>
                </c:pt>
                <c:pt idx="31187" formatCode="General">
                  <c:v>1.3546400000000001E-3</c:v>
                </c:pt>
                <c:pt idx="31188" formatCode="General">
                  <c:v>1.3547500000000001E-3</c:v>
                </c:pt>
                <c:pt idx="31189" formatCode="General">
                  <c:v>1.35487E-3</c:v>
                </c:pt>
                <c:pt idx="31190" formatCode="General">
                  <c:v>1.35498E-3</c:v>
                </c:pt>
                <c:pt idx="31191" formatCode="General">
                  <c:v>1.3551399999999999E-3</c:v>
                </c:pt>
                <c:pt idx="31192" formatCode="General">
                  <c:v>1.3553E-3</c:v>
                </c:pt>
                <c:pt idx="31193" formatCode="General">
                  <c:v>1.35545E-3</c:v>
                </c:pt>
                <c:pt idx="31194" formatCode="General">
                  <c:v>1.3556E-3</c:v>
                </c:pt>
                <c:pt idx="31195" formatCode="General">
                  <c:v>1.3557599999999999E-3</c:v>
                </c:pt>
                <c:pt idx="31196" formatCode="General">
                  <c:v>1.3559100000000001E-3</c:v>
                </c:pt>
                <c:pt idx="31197" formatCode="General">
                  <c:v>1.35607E-3</c:v>
                </c:pt>
                <c:pt idx="31198" formatCode="General">
                  <c:v>1.35622E-3</c:v>
                </c:pt>
                <c:pt idx="31199" formatCode="General">
                  <c:v>1.3563799999999999E-3</c:v>
                </c:pt>
                <c:pt idx="31200" formatCode="General">
                  <c:v>1.35654E-3</c:v>
                </c:pt>
                <c:pt idx="31201" formatCode="General">
                  <c:v>1.35669E-3</c:v>
                </c:pt>
                <c:pt idx="31202" formatCode="General">
                  <c:v>1.3568499999999999E-3</c:v>
                </c:pt>
                <c:pt idx="31203" formatCode="General">
                  <c:v>1.3570699999999999E-3</c:v>
                </c:pt>
                <c:pt idx="31204" formatCode="General">
                  <c:v>1.35721E-3</c:v>
                </c:pt>
                <c:pt idx="31205" formatCode="General">
                  <c:v>1.3573999999999999E-3</c:v>
                </c:pt>
                <c:pt idx="31206" formatCode="General">
                  <c:v>1.3575900000000001E-3</c:v>
                </c:pt>
                <c:pt idx="31207" formatCode="General">
                  <c:v>1.3577800000000001E-3</c:v>
                </c:pt>
                <c:pt idx="31208" formatCode="General">
                  <c:v>1.3579E-3</c:v>
                </c:pt>
                <c:pt idx="31209" formatCode="General">
                  <c:v>1.3580199999999999E-3</c:v>
                </c:pt>
                <c:pt idx="31210" formatCode="General">
                  <c:v>1.35815E-3</c:v>
                </c:pt>
                <c:pt idx="31211" formatCode="General">
                  <c:v>1.35827E-3</c:v>
                </c:pt>
                <c:pt idx="31212" formatCode="General">
                  <c:v>1.3583899999999999E-3</c:v>
                </c:pt>
                <c:pt idx="31213" formatCode="General">
                  <c:v>1.3585100000000001E-3</c:v>
                </c:pt>
                <c:pt idx="31214" formatCode="General">
                  <c:v>1.3586E-3</c:v>
                </c:pt>
                <c:pt idx="31215" formatCode="General">
                  <c:v>1.3586900000000001E-3</c:v>
                </c:pt>
                <c:pt idx="31216" formatCode="General">
                  <c:v>1.35878E-3</c:v>
                </c:pt>
                <c:pt idx="31217" formatCode="General">
                  <c:v>1.3588700000000001E-3</c:v>
                </c:pt>
                <c:pt idx="31218" formatCode="General">
                  <c:v>1.3589299999999999E-3</c:v>
                </c:pt>
                <c:pt idx="31219" formatCode="General">
                  <c:v>1.35899E-3</c:v>
                </c:pt>
                <c:pt idx="31220" formatCode="General">
                  <c:v>1.3590500000000001E-3</c:v>
                </c:pt>
                <c:pt idx="31221" formatCode="General">
                  <c:v>1.35911E-3</c:v>
                </c:pt>
                <c:pt idx="31222" formatCode="General">
                  <c:v>1.3591600000000001E-3</c:v>
                </c:pt>
                <c:pt idx="31223" formatCode="General">
                  <c:v>1.3592000000000001E-3</c:v>
                </c:pt>
                <c:pt idx="31224" formatCode="General">
                  <c:v>1.35925E-3</c:v>
                </c:pt>
                <c:pt idx="31225" formatCode="General">
                  <c:v>1.3592999999999999E-3</c:v>
                </c:pt>
                <c:pt idx="31226" formatCode="General">
                  <c:v>1.3593399999999999E-3</c:v>
                </c:pt>
                <c:pt idx="31227" formatCode="General">
                  <c:v>1.3593800000000001E-3</c:v>
                </c:pt>
                <c:pt idx="31228" formatCode="General">
                  <c:v>1.3594099999999999E-3</c:v>
                </c:pt>
                <c:pt idx="31229" formatCode="General">
                  <c:v>1.3594499999999999E-3</c:v>
                </c:pt>
                <c:pt idx="31230" formatCode="General">
                  <c:v>1.3594799999999999E-3</c:v>
                </c:pt>
                <c:pt idx="31231" formatCode="General">
                  <c:v>1.35951E-3</c:v>
                </c:pt>
                <c:pt idx="31232" formatCode="General">
                  <c:v>1.35954E-3</c:v>
                </c:pt>
                <c:pt idx="31233" formatCode="General">
                  <c:v>1.35957E-3</c:v>
                </c:pt>
                <c:pt idx="31234" formatCode="General">
                  <c:v>1.35961E-3</c:v>
                </c:pt>
                <c:pt idx="31235" formatCode="General">
                  <c:v>1.3596400000000001E-3</c:v>
                </c:pt>
                <c:pt idx="31236" formatCode="General">
                  <c:v>1.3596700000000001E-3</c:v>
                </c:pt>
                <c:pt idx="31237" formatCode="General">
                  <c:v>1.3596999999999999E-3</c:v>
                </c:pt>
                <c:pt idx="31238" formatCode="General">
                  <c:v>1.3597399999999999E-3</c:v>
                </c:pt>
                <c:pt idx="31239" formatCode="General">
                  <c:v>1.3597699999999999E-3</c:v>
                </c:pt>
                <c:pt idx="31240" formatCode="General">
                  <c:v>1.3598E-3</c:v>
                </c:pt>
                <c:pt idx="31241" formatCode="General">
                  <c:v>1.35983E-3</c:v>
                </c:pt>
                <c:pt idx="31242" formatCode="General">
                  <c:v>1.3598600000000001E-3</c:v>
                </c:pt>
                <c:pt idx="31243" formatCode="General">
                  <c:v>1.3599E-3</c:v>
                </c:pt>
                <c:pt idx="31244" formatCode="General">
                  <c:v>1.3599199999999999E-3</c:v>
                </c:pt>
                <c:pt idx="31245" formatCode="General">
                  <c:v>1.35994E-3</c:v>
                </c:pt>
                <c:pt idx="31246" formatCode="General">
                  <c:v>1.3599599999999999E-3</c:v>
                </c:pt>
                <c:pt idx="31247" formatCode="General">
                  <c:v>1.3599899999999999E-3</c:v>
                </c:pt>
                <c:pt idx="31248" formatCode="General">
                  <c:v>1.36001E-3</c:v>
                </c:pt>
                <c:pt idx="31249" formatCode="General">
                  <c:v>1.3600400000000001E-3</c:v>
                </c:pt>
                <c:pt idx="31250" formatCode="General">
                  <c:v>1.36006E-3</c:v>
                </c:pt>
                <c:pt idx="31251" formatCode="General">
                  <c:v>1.3600800000000001E-3</c:v>
                </c:pt>
                <c:pt idx="31252" formatCode="General">
                  <c:v>1.3601100000000001E-3</c:v>
                </c:pt>
                <c:pt idx="31253" formatCode="General">
                  <c:v>1.36013E-3</c:v>
                </c:pt>
                <c:pt idx="31254" formatCode="General">
                  <c:v>1.3601500000000001E-3</c:v>
                </c:pt>
                <c:pt idx="31255" formatCode="General">
                  <c:v>1.3601799999999999E-3</c:v>
                </c:pt>
                <c:pt idx="31256" formatCode="General">
                  <c:v>1.3602099999999999E-3</c:v>
                </c:pt>
                <c:pt idx="31257" formatCode="General">
                  <c:v>1.3602499999999999E-3</c:v>
                </c:pt>
                <c:pt idx="31258" formatCode="General">
                  <c:v>1.36028E-3</c:v>
                </c:pt>
                <c:pt idx="31259" formatCode="General">
                  <c:v>1.36031E-3</c:v>
                </c:pt>
                <c:pt idx="31260" formatCode="General">
                  <c:v>1.36034E-3</c:v>
                </c:pt>
                <c:pt idx="31261" formatCode="General">
                  <c:v>1.3603700000000001E-3</c:v>
                </c:pt>
                <c:pt idx="31262" formatCode="General">
                  <c:v>1.3604000000000001E-3</c:v>
                </c:pt>
                <c:pt idx="31263" formatCode="General">
                  <c:v>1.3604400000000001E-3</c:v>
                </c:pt>
                <c:pt idx="31264" formatCode="General">
                  <c:v>1.3604800000000001E-3</c:v>
                </c:pt>
                <c:pt idx="31265" formatCode="General">
                  <c:v>1.3605100000000001E-3</c:v>
                </c:pt>
                <c:pt idx="31266" formatCode="General">
                  <c:v>1.3605500000000001E-3</c:v>
                </c:pt>
                <c:pt idx="31267" formatCode="General">
                  <c:v>1.3605799999999999E-3</c:v>
                </c:pt>
                <c:pt idx="31268" formatCode="General">
                  <c:v>1.36063E-3</c:v>
                </c:pt>
                <c:pt idx="31269" formatCode="General">
                  <c:v>1.36067E-3</c:v>
                </c:pt>
                <c:pt idx="31270" formatCode="General">
                  <c:v>1.3607199999999999E-3</c:v>
                </c:pt>
                <c:pt idx="31271" formatCode="General">
                  <c:v>1.36078E-3</c:v>
                </c:pt>
                <c:pt idx="31272" formatCode="General">
                  <c:v>1.3608299999999999E-3</c:v>
                </c:pt>
                <c:pt idx="31273" formatCode="General">
                  <c:v>1.3609E-3</c:v>
                </c:pt>
                <c:pt idx="31274" formatCode="General">
                  <c:v>1.3610199999999999E-3</c:v>
                </c:pt>
                <c:pt idx="31275" formatCode="General">
                  <c:v>1.3611700000000001E-3</c:v>
                </c:pt>
                <c:pt idx="31276" formatCode="General">
                  <c:v>1.36125E-3</c:v>
                </c:pt>
                <c:pt idx="31277" formatCode="General">
                  <c:v>1.3613200000000001E-3</c:v>
                </c:pt>
                <c:pt idx="31278" formatCode="General">
                  <c:v>1.3613799999999999E-3</c:v>
                </c:pt>
                <c:pt idx="31279" formatCode="General">
                  <c:v>1.3614499999999999E-3</c:v>
                </c:pt>
                <c:pt idx="31280" formatCode="General">
                  <c:v>1.3615000000000001E-3</c:v>
                </c:pt>
                <c:pt idx="31281" formatCode="General">
                  <c:v>1.3615599999999999E-3</c:v>
                </c:pt>
                <c:pt idx="31282" formatCode="General">
                  <c:v>1.36162E-3</c:v>
                </c:pt>
                <c:pt idx="31283" formatCode="General">
                  <c:v>1.36166E-3</c:v>
                </c:pt>
                <c:pt idx="31284" formatCode="General">
                  <c:v>1.3617E-3</c:v>
                </c:pt>
                <c:pt idx="31285" formatCode="General">
                  <c:v>1.3617499999999999E-3</c:v>
                </c:pt>
                <c:pt idx="31286" formatCode="General">
                  <c:v>1.3618E-3</c:v>
                </c:pt>
                <c:pt idx="31287" formatCode="General">
                  <c:v>1.3618599999999999E-3</c:v>
                </c:pt>
                <c:pt idx="31288" formatCode="General">
                  <c:v>1.3619000000000001E-3</c:v>
                </c:pt>
                <c:pt idx="31289" formatCode="General">
                  <c:v>1.36196E-3</c:v>
                </c:pt>
                <c:pt idx="31290" formatCode="General">
                  <c:v>1.36202E-3</c:v>
                </c:pt>
                <c:pt idx="31291" formatCode="General">
                  <c:v>1.36209E-3</c:v>
                </c:pt>
                <c:pt idx="31292" formatCode="General">
                  <c:v>1.36217E-3</c:v>
                </c:pt>
                <c:pt idx="31293" formatCode="General">
                  <c:v>1.36225E-3</c:v>
                </c:pt>
                <c:pt idx="31294" formatCode="General">
                  <c:v>1.3624799999999999E-3</c:v>
                </c:pt>
                <c:pt idx="31295" formatCode="General">
                  <c:v>1.36254E-3</c:v>
                </c:pt>
                <c:pt idx="31296" formatCode="General">
                  <c:v>1.36261E-3</c:v>
                </c:pt>
                <c:pt idx="31297" formatCode="General">
                  <c:v>1.3626700000000001E-3</c:v>
                </c:pt>
                <c:pt idx="31298" formatCode="General">
                  <c:v>1.36272E-3</c:v>
                </c:pt>
                <c:pt idx="31299" formatCode="General">
                  <c:v>1.3627699999999999E-3</c:v>
                </c:pt>
                <c:pt idx="31300" formatCode="General">
                  <c:v>1.3628100000000001E-3</c:v>
                </c:pt>
                <c:pt idx="31301" formatCode="General">
                  <c:v>1.3628399999999999E-3</c:v>
                </c:pt>
                <c:pt idx="31302" formatCode="General">
                  <c:v>1.3628799999999999E-3</c:v>
                </c:pt>
                <c:pt idx="31303" formatCode="General">
                  <c:v>1.3629099999999999E-3</c:v>
                </c:pt>
                <c:pt idx="31304" formatCode="General">
                  <c:v>1.3629499999999999E-3</c:v>
                </c:pt>
                <c:pt idx="31305" formatCode="General">
                  <c:v>1.3629899999999999E-3</c:v>
                </c:pt>
                <c:pt idx="31306" formatCode="General">
                  <c:v>1.36301E-3</c:v>
                </c:pt>
                <c:pt idx="31307" formatCode="General">
                  <c:v>1.36305E-3</c:v>
                </c:pt>
                <c:pt idx="31308" formatCode="General">
                  <c:v>1.36308E-3</c:v>
                </c:pt>
                <c:pt idx="31309" formatCode="General">
                  <c:v>1.3631100000000001E-3</c:v>
                </c:pt>
                <c:pt idx="31310" formatCode="General">
                  <c:v>1.3631400000000001E-3</c:v>
                </c:pt>
                <c:pt idx="31311" formatCode="General">
                  <c:v>1.3631699999999999E-3</c:v>
                </c:pt>
                <c:pt idx="31312" formatCode="General">
                  <c:v>1.3632099999999999E-3</c:v>
                </c:pt>
                <c:pt idx="31313" formatCode="General">
                  <c:v>1.3632399999999999E-3</c:v>
                </c:pt>
                <c:pt idx="31314" formatCode="General">
                  <c:v>1.36327E-3</c:v>
                </c:pt>
                <c:pt idx="31315" formatCode="General">
                  <c:v>1.3633E-3</c:v>
                </c:pt>
                <c:pt idx="31316" formatCode="General">
                  <c:v>1.3633300000000001E-3</c:v>
                </c:pt>
                <c:pt idx="31317" formatCode="General">
                  <c:v>1.3633600000000001E-3</c:v>
                </c:pt>
                <c:pt idx="31318" formatCode="General">
                  <c:v>1.3633899999999999E-3</c:v>
                </c:pt>
                <c:pt idx="31319" formatCode="General">
                  <c:v>1.36342E-3</c:v>
                </c:pt>
                <c:pt idx="31320" formatCode="General">
                  <c:v>1.36345E-3</c:v>
                </c:pt>
                <c:pt idx="31321" formatCode="General">
                  <c:v>1.36348E-3</c:v>
                </c:pt>
                <c:pt idx="31322" formatCode="General">
                  <c:v>1.3635100000000001E-3</c:v>
                </c:pt>
                <c:pt idx="31323" formatCode="General">
                  <c:v>1.3635400000000001E-3</c:v>
                </c:pt>
                <c:pt idx="31324" formatCode="General">
                  <c:v>1.3635699999999999E-3</c:v>
                </c:pt>
                <c:pt idx="31325" formatCode="General">
                  <c:v>1.3636E-3</c:v>
                </c:pt>
                <c:pt idx="31326" formatCode="General">
                  <c:v>1.36363E-3</c:v>
                </c:pt>
                <c:pt idx="31327" formatCode="General">
                  <c:v>1.36366E-3</c:v>
                </c:pt>
                <c:pt idx="31328" formatCode="General">
                  <c:v>1.3636900000000001E-3</c:v>
                </c:pt>
                <c:pt idx="31329" formatCode="General">
                  <c:v>1.3637199999999999E-3</c:v>
                </c:pt>
                <c:pt idx="31330" formatCode="General">
                  <c:v>1.3637499999999999E-3</c:v>
                </c:pt>
                <c:pt idx="31331" formatCode="General">
                  <c:v>1.36378E-3</c:v>
                </c:pt>
                <c:pt idx="31332" formatCode="General">
                  <c:v>1.36381E-3</c:v>
                </c:pt>
                <c:pt idx="31333" formatCode="General">
                  <c:v>1.3638400000000001E-3</c:v>
                </c:pt>
                <c:pt idx="31334" formatCode="General">
                  <c:v>1.3638700000000001E-3</c:v>
                </c:pt>
                <c:pt idx="31335" formatCode="General">
                  <c:v>1.3638999999999999E-3</c:v>
                </c:pt>
                <c:pt idx="31336" formatCode="General">
                  <c:v>1.36393E-3</c:v>
                </c:pt>
                <c:pt idx="31337" formatCode="General">
                  <c:v>1.3639699999999999E-3</c:v>
                </c:pt>
                <c:pt idx="31338" formatCode="General">
                  <c:v>1.364E-3</c:v>
                </c:pt>
                <c:pt idx="31339" formatCode="General">
                  <c:v>1.36403E-3</c:v>
                </c:pt>
                <c:pt idx="31340" formatCode="General">
                  <c:v>1.3640600000000001E-3</c:v>
                </c:pt>
                <c:pt idx="31341" formatCode="General">
                  <c:v>1.3641E-3</c:v>
                </c:pt>
                <c:pt idx="31342" formatCode="General">
                  <c:v>1.36415E-3</c:v>
                </c:pt>
                <c:pt idx="31343" formatCode="General">
                  <c:v>1.3641899999999999E-3</c:v>
                </c:pt>
                <c:pt idx="31344" formatCode="General">
                  <c:v>1.3642299999999999E-3</c:v>
                </c:pt>
                <c:pt idx="31345" formatCode="General">
                  <c:v>1.36428E-3</c:v>
                </c:pt>
                <c:pt idx="31346" formatCode="General">
                  <c:v>1.36432E-3</c:v>
                </c:pt>
                <c:pt idx="31347" formatCode="General">
                  <c:v>1.3643800000000001E-3</c:v>
                </c:pt>
                <c:pt idx="31348" formatCode="General">
                  <c:v>1.3644499999999999E-3</c:v>
                </c:pt>
                <c:pt idx="31349" formatCode="General">
                  <c:v>1.36451E-3</c:v>
                </c:pt>
                <c:pt idx="31350" formatCode="General">
                  <c:v>1.36458E-3</c:v>
                </c:pt>
                <c:pt idx="31351" formatCode="General">
                  <c:v>1.36466E-3</c:v>
                </c:pt>
                <c:pt idx="31352" formatCode="General">
                  <c:v>1.36473E-3</c:v>
                </c:pt>
                <c:pt idx="31353" formatCode="General">
                  <c:v>1.36484E-3</c:v>
                </c:pt>
                <c:pt idx="31354" formatCode="General">
                  <c:v>1.36495E-3</c:v>
                </c:pt>
                <c:pt idx="31355" formatCode="General">
                  <c:v>1.36506E-3</c:v>
                </c:pt>
                <c:pt idx="31356" formatCode="General">
                  <c:v>1.36517E-3</c:v>
                </c:pt>
                <c:pt idx="31357" formatCode="General">
                  <c:v>1.36524E-3</c:v>
                </c:pt>
                <c:pt idx="31358" formatCode="General">
                  <c:v>1.36539E-3</c:v>
                </c:pt>
                <c:pt idx="31359" formatCode="General">
                  <c:v>1.36553E-3</c:v>
                </c:pt>
                <c:pt idx="31360" formatCode="General">
                  <c:v>1.36568E-3</c:v>
                </c:pt>
                <c:pt idx="31361" formatCode="General">
                  <c:v>1.3658500000000001E-3</c:v>
                </c:pt>
                <c:pt idx="31362" formatCode="General">
                  <c:v>1.3660199999999999E-3</c:v>
                </c:pt>
                <c:pt idx="31363" formatCode="General">
                  <c:v>1.36619E-3</c:v>
                </c:pt>
                <c:pt idx="31364" formatCode="General">
                  <c:v>1.3663600000000001E-3</c:v>
                </c:pt>
                <c:pt idx="31365" formatCode="General">
                  <c:v>1.3665299999999999E-3</c:v>
                </c:pt>
                <c:pt idx="31366" formatCode="General">
                  <c:v>1.3667099999999999E-3</c:v>
                </c:pt>
                <c:pt idx="31367" formatCode="General">
                  <c:v>1.36688E-3</c:v>
                </c:pt>
                <c:pt idx="31368" formatCode="General">
                  <c:v>1.3670500000000001E-3</c:v>
                </c:pt>
                <c:pt idx="31369" formatCode="General">
                  <c:v>1.3672300000000001E-3</c:v>
                </c:pt>
                <c:pt idx="31370" formatCode="General">
                  <c:v>1.3674099999999999E-3</c:v>
                </c:pt>
                <c:pt idx="31371" formatCode="General">
                  <c:v>1.3675899999999999E-3</c:v>
                </c:pt>
                <c:pt idx="31372" formatCode="General">
                  <c:v>1.3677699999999999E-3</c:v>
                </c:pt>
                <c:pt idx="31373" formatCode="General">
                  <c:v>1.3679499999999999E-3</c:v>
                </c:pt>
                <c:pt idx="31374" formatCode="General">
                  <c:v>1.36813E-3</c:v>
                </c:pt>
                <c:pt idx="31375" formatCode="General">
                  <c:v>1.36831E-3</c:v>
                </c:pt>
                <c:pt idx="31376" formatCode="General">
                  <c:v>1.36845E-3</c:v>
                </c:pt>
                <c:pt idx="31377" formatCode="General">
                  <c:v>1.36856E-3</c:v>
                </c:pt>
                <c:pt idx="31378" formatCode="General">
                  <c:v>1.36871E-3</c:v>
                </c:pt>
                <c:pt idx="31379" formatCode="General">
                  <c:v>1.36882E-3</c:v>
                </c:pt>
                <c:pt idx="31380" formatCode="General">
                  <c:v>1.36893E-3</c:v>
                </c:pt>
                <c:pt idx="31381" formatCode="General">
                  <c:v>1.36904E-3</c:v>
                </c:pt>
                <c:pt idx="31382" formatCode="General">
                  <c:v>1.36915E-3</c:v>
                </c:pt>
                <c:pt idx="31383" formatCode="General">
                  <c:v>1.36922E-3</c:v>
                </c:pt>
                <c:pt idx="31384" formatCode="General">
                  <c:v>1.36929E-3</c:v>
                </c:pt>
                <c:pt idx="31385" formatCode="General">
                  <c:v>1.36936E-3</c:v>
                </c:pt>
                <c:pt idx="31386" formatCode="General">
                  <c:v>1.3694200000000001E-3</c:v>
                </c:pt>
                <c:pt idx="31387" formatCode="General">
                  <c:v>1.36947E-3</c:v>
                </c:pt>
                <c:pt idx="31388" formatCode="General">
                  <c:v>1.3695300000000001E-3</c:v>
                </c:pt>
                <c:pt idx="31389" formatCode="General">
                  <c:v>1.36958E-3</c:v>
                </c:pt>
                <c:pt idx="31390" formatCode="General">
                  <c:v>1.36962E-3</c:v>
                </c:pt>
                <c:pt idx="31391" formatCode="General">
                  <c:v>1.36965E-3</c:v>
                </c:pt>
                <c:pt idx="31392" formatCode="General">
                  <c:v>1.36969E-3</c:v>
                </c:pt>
                <c:pt idx="31393" formatCode="General">
                  <c:v>1.36973E-3</c:v>
                </c:pt>
                <c:pt idx="31394" formatCode="General">
                  <c:v>1.36976E-3</c:v>
                </c:pt>
                <c:pt idx="31395" formatCode="General">
                  <c:v>1.3698E-3</c:v>
                </c:pt>
                <c:pt idx="31396" formatCode="General">
                  <c:v>1.36984E-3</c:v>
                </c:pt>
                <c:pt idx="31397" formatCode="General">
                  <c:v>1.36987E-3</c:v>
                </c:pt>
                <c:pt idx="31398" formatCode="General">
                  <c:v>1.36991E-3</c:v>
                </c:pt>
                <c:pt idx="31399" formatCode="General">
                  <c:v>1.36994E-3</c:v>
                </c:pt>
                <c:pt idx="31400" formatCode="General">
                  <c:v>1.3699599999999999E-3</c:v>
                </c:pt>
                <c:pt idx="31401" formatCode="General">
                  <c:v>1.36999E-3</c:v>
                </c:pt>
                <c:pt idx="31402" formatCode="General">
                  <c:v>1.37002E-3</c:v>
                </c:pt>
                <c:pt idx="31403" formatCode="General">
                  <c:v>1.37005E-3</c:v>
                </c:pt>
                <c:pt idx="31404" formatCode="General">
                  <c:v>1.3700699999999999E-3</c:v>
                </c:pt>
                <c:pt idx="31405" formatCode="General">
                  <c:v>1.3701E-3</c:v>
                </c:pt>
                <c:pt idx="31406" formatCode="General">
                  <c:v>1.37013E-3</c:v>
                </c:pt>
                <c:pt idx="31407" formatCode="General">
                  <c:v>1.37016E-3</c:v>
                </c:pt>
                <c:pt idx="31408" formatCode="General">
                  <c:v>1.3701799999999999E-3</c:v>
                </c:pt>
                <c:pt idx="31409" formatCode="General">
                  <c:v>1.37021E-3</c:v>
                </c:pt>
                <c:pt idx="31410" formatCode="General">
                  <c:v>1.37024E-3</c:v>
                </c:pt>
                <c:pt idx="31411" formatCode="General">
                  <c:v>1.3702600000000001E-3</c:v>
                </c:pt>
                <c:pt idx="31412" formatCode="General">
                  <c:v>1.3702899999999999E-3</c:v>
                </c:pt>
                <c:pt idx="31413" formatCode="General">
                  <c:v>1.37032E-3</c:v>
                </c:pt>
                <c:pt idx="31414" formatCode="General">
                  <c:v>1.37035E-3</c:v>
                </c:pt>
                <c:pt idx="31415" formatCode="General">
                  <c:v>1.3703700000000001E-3</c:v>
                </c:pt>
                <c:pt idx="31416" formatCode="General">
                  <c:v>1.3703999999999999E-3</c:v>
                </c:pt>
                <c:pt idx="31417" formatCode="General">
                  <c:v>1.37043E-3</c:v>
                </c:pt>
                <c:pt idx="31418" formatCode="General">
                  <c:v>1.37046E-3</c:v>
                </c:pt>
                <c:pt idx="31419" formatCode="General">
                  <c:v>1.3704800000000001E-3</c:v>
                </c:pt>
                <c:pt idx="31420" formatCode="General">
                  <c:v>1.3705099999999999E-3</c:v>
                </c:pt>
                <c:pt idx="31421" formatCode="General">
                  <c:v>1.37054E-3</c:v>
                </c:pt>
                <c:pt idx="31422" formatCode="General">
                  <c:v>1.3705600000000001E-3</c:v>
                </c:pt>
                <c:pt idx="31423" formatCode="General">
                  <c:v>1.3705900000000001E-3</c:v>
                </c:pt>
                <c:pt idx="31424" formatCode="General">
                  <c:v>1.3706199999999999E-3</c:v>
                </c:pt>
                <c:pt idx="31425" formatCode="General">
                  <c:v>1.3706499999999999E-3</c:v>
                </c:pt>
                <c:pt idx="31426" formatCode="General">
                  <c:v>1.37067E-3</c:v>
                </c:pt>
                <c:pt idx="31427" formatCode="General">
                  <c:v>1.3707000000000001E-3</c:v>
                </c:pt>
                <c:pt idx="31428" formatCode="General">
                  <c:v>1.3707299999999999E-3</c:v>
                </c:pt>
                <c:pt idx="31429" formatCode="General">
                  <c:v>1.3707599999999999E-3</c:v>
                </c:pt>
                <c:pt idx="31430" formatCode="General">
                  <c:v>1.3707999999999999E-3</c:v>
                </c:pt>
                <c:pt idx="31431" formatCode="General">
                  <c:v>1.3708399999999999E-3</c:v>
                </c:pt>
                <c:pt idx="31432" formatCode="General">
                  <c:v>1.3708699999999999E-3</c:v>
                </c:pt>
                <c:pt idx="31433" formatCode="General">
                  <c:v>1.3709099999999999E-3</c:v>
                </c:pt>
                <c:pt idx="31434" formatCode="General">
                  <c:v>1.3709499999999999E-3</c:v>
                </c:pt>
                <c:pt idx="31435" formatCode="General">
                  <c:v>1.3709799999999999E-3</c:v>
                </c:pt>
                <c:pt idx="31436" formatCode="General">
                  <c:v>1.3710300000000001E-3</c:v>
                </c:pt>
                <c:pt idx="31437" formatCode="General">
                  <c:v>1.3710700000000001E-3</c:v>
                </c:pt>
                <c:pt idx="31438" formatCode="General">
                  <c:v>1.37112E-3</c:v>
                </c:pt>
                <c:pt idx="31439" formatCode="General">
                  <c:v>1.3711699999999999E-3</c:v>
                </c:pt>
                <c:pt idx="31440" formatCode="General">
                  <c:v>1.3712100000000001E-3</c:v>
                </c:pt>
                <c:pt idx="31441" formatCode="General">
                  <c:v>1.3712799999999999E-3</c:v>
                </c:pt>
                <c:pt idx="31442" formatCode="General">
                  <c:v>1.37138E-3</c:v>
                </c:pt>
                <c:pt idx="31443" formatCode="General">
                  <c:v>1.3715400000000001E-3</c:v>
                </c:pt>
                <c:pt idx="31444" formatCode="General">
                  <c:v>1.37163E-3</c:v>
                </c:pt>
                <c:pt idx="31445" formatCode="General">
                  <c:v>1.3717E-3</c:v>
                </c:pt>
                <c:pt idx="31446" formatCode="General">
                  <c:v>1.3717499999999999E-3</c:v>
                </c:pt>
                <c:pt idx="31447" formatCode="General">
                  <c:v>1.3718199999999999E-3</c:v>
                </c:pt>
                <c:pt idx="31448" formatCode="General">
                  <c:v>1.37188E-3</c:v>
                </c:pt>
                <c:pt idx="31449" formatCode="General">
                  <c:v>1.3719400000000001E-3</c:v>
                </c:pt>
                <c:pt idx="31450" formatCode="General">
                  <c:v>1.372E-3</c:v>
                </c:pt>
                <c:pt idx="31451" formatCode="General">
                  <c:v>1.37206E-3</c:v>
                </c:pt>
                <c:pt idx="31452" formatCode="General">
                  <c:v>1.3721E-3</c:v>
                </c:pt>
                <c:pt idx="31453" formatCode="General">
                  <c:v>1.3721499999999999E-3</c:v>
                </c:pt>
                <c:pt idx="31454" formatCode="General">
                  <c:v>1.3722000000000001E-3</c:v>
                </c:pt>
                <c:pt idx="31455" formatCode="General">
                  <c:v>1.37225E-3</c:v>
                </c:pt>
                <c:pt idx="31456" formatCode="General">
                  <c:v>1.37232E-3</c:v>
                </c:pt>
                <c:pt idx="31457" formatCode="General">
                  <c:v>1.3723699999999999E-3</c:v>
                </c:pt>
                <c:pt idx="31458" formatCode="General">
                  <c:v>1.37243E-3</c:v>
                </c:pt>
                <c:pt idx="31459" formatCode="General">
                  <c:v>1.3725E-3</c:v>
                </c:pt>
                <c:pt idx="31460" formatCode="General">
                  <c:v>1.37257E-3</c:v>
                </c:pt>
                <c:pt idx="31461" formatCode="General">
                  <c:v>1.3726599999999999E-3</c:v>
                </c:pt>
                <c:pt idx="31462" formatCode="General">
                  <c:v>1.37287E-3</c:v>
                </c:pt>
                <c:pt idx="31463" formatCode="General">
                  <c:v>1.37294E-3</c:v>
                </c:pt>
                <c:pt idx="31464" formatCode="General">
                  <c:v>1.3730000000000001E-3</c:v>
                </c:pt>
                <c:pt idx="31465" formatCode="General">
                  <c:v>1.3730700000000001E-3</c:v>
                </c:pt>
                <c:pt idx="31466" formatCode="General">
                  <c:v>1.3731100000000001E-3</c:v>
                </c:pt>
                <c:pt idx="31467" formatCode="General">
                  <c:v>1.37316E-3</c:v>
                </c:pt>
                <c:pt idx="31468" formatCode="General">
                  <c:v>1.3732E-3</c:v>
                </c:pt>
                <c:pt idx="31469" formatCode="General">
                  <c:v>1.37324E-3</c:v>
                </c:pt>
                <c:pt idx="31470" formatCode="General">
                  <c:v>1.3732799999999999E-3</c:v>
                </c:pt>
                <c:pt idx="31471" formatCode="General">
                  <c:v>1.3733199999999999E-3</c:v>
                </c:pt>
                <c:pt idx="31472" formatCode="General">
                  <c:v>1.3733599999999999E-3</c:v>
                </c:pt>
                <c:pt idx="31473" formatCode="General">
                  <c:v>1.3733899999999999E-3</c:v>
                </c:pt>
                <c:pt idx="31474" formatCode="General">
                  <c:v>1.37342E-3</c:v>
                </c:pt>
                <c:pt idx="31475" formatCode="General">
                  <c:v>1.37345E-3</c:v>
                </c:pt>
                <c:pt idx="31476" formatCode="General">
                  <c:v>1.3734800000000001E-3</c:v>
                </c:pt>
                <c:pt idx="31477" formatCode="General">
                  <c:v>1.3735100000000001E-3</c:v>
                </c:pt>
                <c:pt idx="31478" formatCode="General">
                  <c:v>1.3735399999999999E-3</c:v>
                </c:pt>
                <c:pt idx="31479" formatCode="General">
                  <c:v>1.37356E-3</c:v>
                </c:pt>
                <c:pt idx="31480" formatCode="General">
                  <c:v>1.3735900000000001E-3</c:v>
                </c:pt>
                <c:pt idx="31481" formatCode="General">
                  <c:v>1.3736200000000001E-3</c:v>
                </c:pt>
                <c:pt idx="31482" formatCode="General">
                  <c:v>1.3736499999999999E-3</c:v>
                </c:pt>
                <c:pt idx="31483" formatCode="General">
                  <c:v>1.37367E-3</c:v>
                </c:pt>
                <c:pt idx="31484" formatCode="General">
                  <c:v>1.3737000000000001E-3</c:v>
                </c:pt>
                <c:pt idx="31485" formatCode="General">
                  <c:v>1.3737300000000001E-3</c:v>
                </c:pt>
                <c:pt idx="31486" formatCode="General">
                  <c:v>1.3737599999999999E-3</c:v>
                </c:pt>
                <c:pt idx="31487" formatCode="General">
                  <c:v>1.37378E-3</c:v>
                </c:pt>
                <c:pt idx="31488" formatCode="General">
                  <c:v>1.37381E-3</c:v>
                </c:pt>
                <c:pt idx="31489" formatCode="General">
                  <c:v>1.3738400000000001E-3</c:v>
                </c:pt>
                <c:pt idx="31490" formatCode="General">
                  <c:v>1.37386E-3</c:v>
                </c:pt>
                <c:pt idx="31491" formatCode="General">
                  <c:v>1.37389E-3</c:v>
                </c:pt>
                <c:pt idx="31492" formatCode="General">
                  <c:v>1.37392E-3</c:v>
                </c:pt>
                <c:pt idx="31493" formatCode="General">
                  <c:v>1.3739500000000001E-3</c:v>
                </c:pt>
                <c:pt idx="31494" formatCode="General">
                  <c:v>1.37397E-3</c:v>
                </c:pt>
                <c:pt idx="31495" formatCode="General">
                  <c:v>1.374E-3</c:v>
                </c:pt>
                <c:pt idx="31496" formatCode="General">
                  <c:v>1.37403E-3</c:v>
                </c:pt>
                <c:pt idx="31497" formatCode="General">
                  <c:v>1.3740600000000001E-3</c:v>
                </c:pt>
                <c:pt idx="31498" formatCode="General">
                  <c:v>1.37408E-3</c:v>
                </c:pt>
                <c:pt idx="31499" formatCode="General">
                  <c:v>1.37411E-3</c:v>
                </c:pt>
                <c:pt idx="31500" formatCode="General">
                  <c:v>1.37414E-3</c:v>
                </c:pt>
                <c:pt idx="31501" formatCode="General">
                  <c:v>1.3741599999999999E-3</c:v>
                </c:pt>
                <c:pt idx="31502" formatCode="General">
                  <c:v>1.37419E-3</c:v>
                </c:pt>
                <c:pt idx="31503" formatCode="General">
                  <c:v>1.37422E-3</c:v>
                </c:pt>
                <c:pt idx="31504" formatCode="General">
                  <c:v>1.3742400000000001E-3</c:v>
                </c:pt>
                <c:pt idx="31505" formatCode="General">
                  <c:v>1.3742800000000001E-3</c:v>
                </c:pt>
                <c:pt idx="31506" formatCode="General">
                  <c:v>1.3743200000000001E-3</c:v>
                </c:pt>
                <c:pt idx="31507" formatCode="General">
                  <c:v>1.37436E-3</c:v>
                </c:pt>
                <c:pt idx="31508" formatCode="General">
                  <c:v>1.3744E-3</c:v>
                </c:pt>
                <c:pt idx="31509" formatCode="General">
                  <c:v>1.37444E-3</c:v>
                </c:pt>
                <c:pt idx="31510" formatCode="General">
                  <c:v>1.37448E-3</c:v>
                </c:pt>
                <c:pt idx="31511" formatCode="General">
                  <c:v>1.37452E-3</c:v>
                </c:pt>
                <c:pt idx="31512" formatCode="General">
                  <c:v>1.3745599999999999E-3</c:v>
                </c:pt>
                <c:pt idx="31513" formatCode="General">
                  <c:v>1.3746100000000001E-3</c:v>
                </c:pt>
                <c:pt idx="31514" formatCode="General">
                  <c:v>1.37466E-3</c:v>
                </c:pt>
                <c:pt idx="31515" formatCode="General">
                  <c:v>1.3747200000000001E-3</c:v>
                </c:pt>
                <c:pt idx="31516" formatCode="General">
                  <c:v>1.37477E-3</c:v>
                </c:pt>
                <c:pt idx="31517" formatCode="General">
                  <c:v>1.3748499999999999E-3</c:v>
                </c:pt>
                <c:pt idx="31518" formatCode="General">
                  <c:v>1.3749299999999999E-3</c:v>
                </c:pt>
                <c:pt idx="31519" formatCode="General">
                  <c:v>1.37502E-3</c:v>
                </c:pt>
                <c:pt idx="31520" formatCode="General">
                  <c:v>1.3751E-3</c:v>
                </c:pt>
                <c:pt idx="31521" formatCode="General">
                  <c:v>1.37521E-3</c:v>
                </c:pt>
                <c:pt idx="31522" formatCode="General">
                  <c:v>1.37524E-3</c:v>
                </c:pt>
                <c:pt idx="31523" formatCode="General">
                  <c:v>1.3753299999999999E-3</c:v>
                </c:pt>
                <c:pt idx="31524" formatCode="General">
                  <c:v>1.37546E-3</c:v>
                </c:pt>
                <c:pt idx="31525" formatCode="General">
                  <c:v>1.3755799999999999E-3</c:v>
                </c:pt>
                <c:pt idx="31526" formatCode="General">
                  <c:v>1.37568E-3</c:v>
                </c:pt>
                <c:pt idx="31527" formatCode="General">
                  <c:v>1.3757699999999999E-3</c:v>
                </c:pt>
                <c:pt idx="31528" formatCode="General">
                  <c:v>1.37587E-3</c:v>
                </c:pt>
                <c:pt idx="31529" formatCode="General">
                  <c:v>1.3759600000000001E-3</c:v>
                </c:pt>
                <c:pt idx="31530" formatCode="General">
                  <c:v>1.37605E-3</c:v>
                </c:pt>
                <c:pt idx="31531" formatCode="General">
                  <c:v>1.37615E-3</c:v>
                </c:pt>
                <c:pt idx="31532" formatCode="General">
                  <c:v>1.37622E-3</c:v>
                </c:pt>
                <c:pt idx="31533" formatCode="General">
                  <c:v>1.3762799999999999E-3</c:v>
                </c:pt>
                <c:pt idx="31534" formatCode="General">
                  <c:v>1.3763499999999999E-3</c:v>
                </c:pt>
                <c:pt idx="31535" formatCode="General">
                  <c:v>1.3764199999999999E-3</c:v>
                </c:pt>
                <c:pt idx="31536" formatCode="General">
                  <c:v>1.37649E-3</c:v>
                </c:pt>
                <c:pt idx="31537" formatCode="General">
                  <c:v>1.3765299999999999E-3</c:v>
                </c:pt>
                <c:pt idx="31538" formatCode="General">
                  <c:v>1.3765800000000001E-3</c:v>
                </c:pt>
                <c:pt idx="31539" formatCode="General">
                  <c:v>1.3766200000000001E-3</c:v>
                </c:pt>
                <c:pt idx="31540" formatCode="General">
                  <c:v>1.37667E-3</c:v>
                </c:pt>
                <c:pt idx="31541" formatCode="General">
                  <c:v>1.37671E-3</c:v>
                </c:pt>
                <c:pt idx="31542" formatCode="General">
                  <c:v>1.37674E-3</c:v>
                </c:pt>
                <c:pt idx="31543" formatCode="General">
                  <c:v>1.37678E-3</c:v>
                </c:pt>
                <c:pt idx="31544" formatCode="General">
                  <c:v>1.37681E-3</c:v>
                </c:pt>
                <c:pt idx="31545" formatCode="General">
                  <c:v>1.37685E-3</c:v>
                </c:pt>
                <c:pt idx="31546" formatCode="General">
                  <c:v>1.37688E-3</c:v>
                </c:pt>
                <c:pt idx="31547" formatCode="General">
                  <c:v>1.37692E-3</c:v>
                </c:pt>
                <c:pt idx="31548" formatCode="General">
                  <c:v>1.37695E-3</c:v>
                </c:pt>
                <c:pt idx="31549" formatCode="General">
                  <c:v>1.37699E-3</c:v>
                </c:pt>
                <c:pt idx="31550" formatCode="General">
                  <c:v>1.3770200000000001E-3</c:v>
                </c:pt>
                <c:pt idx="31551" formatCode="General">
                  <c:v>1.3770500000000001E-3</c:v>
                </c:pt>
                <c:pt idx="31552" formatCode="General">
                  <c:v>1.3770799999999999E-3</c:v>
                </c:pt>
                <c:pt idx="31553" formatCode="General">
                  <c:v>1.3771E-3</c:v>
                </c:pt>
                <c:pt idx="31554" formatCode="General">
                  <c:v>1.3771300000000001E-3</c:v>
                </c:pt>
                <c:pt idx="31555" formatCode="General">
                  <c:v>1.3771499999999999E-3</c:v>
                </c:pt>
                <c:pt idx="31556" formatCode="General">
                  <c:v>1.37718E-3</c:v>
                </c:pt>
                <c:pt idx="31557" formatCode="General">
                  <c:v>1.37721E-3</c:v>
                </c:pt>
                <c:pt idx="31558" formatCode="General">
                  <c:v>1.3772299999999999E-3</c:v>
                </c:pt>
                <c:pt idx="31559" formatCode="General">
                  <c:v>1.3772599999999999E-3</c:v>
                </c:pt>
                <c:pt idx="31560" formatCode="General">
                  <c:v>1.37728E-3</c:v>
                </c:pt>
                <c:pt idx="31561" formatCode="General">
                  <c:v>1.3773100000000001E-3</c:v>
                </c:pt>
                <c:pt idx="31562" formatCode="General">
                  <c:v>1.37733E-3</c:v>
                </c:pt>
                <c:pt idx="31563" formatCode="General">
                  <c:v>1.37736E-3</c:v>
                </c:pt>
                <c:pt idx="31564" formatCode="General">
                  <c:v>1.3773800000000001E-3</c:v>
                </c:pt>
                <c:pt idx="31565" formatCode="General">
                  <c:v>1.3774099999999999E-3</c:v>
                </c:pt>
                <c:pt idx="31566" formatCode="General">
                  <c:v>1.37744E-3</c:v>
                </c:pt>
                <c:pt idx="31567" formatCode="General">
                  <c:v>1.3774799999999999E-3</c:v>
                </c:pt>
                <c:pt idx="31568" formatCode="General">
                  <c:v>1.37751E-3</c:v>
                </c:pt>
                <c:pt idx="31569" formatCode="General">
                  <c:v>1.37754E-3</c:v>
                </c:pt>
                <c:pt idx="31570" formatCode="General">
                  <c:v>1.37758E-3</c:v>
                </c:pt>
                <c:pt idx="31571" formatCode="General">
                  <c:v>1.37761E-3</c:v>
                </c:pt>
                <c:pt idx="31572" formatCode="General">
                  <c:v>1.3776400000000001E-3</c:v>
                </c:pt>
                <c:pt idx="31573" formatCode="General">
                  <c:v>1.3776800000000001E-3</c:v>
                </c:pt>
                <c:pt idx="31574" formatCode="General">
                  <c:v>1.3777100000000001E-3</c:v>
                </c:pt>
                <c:pt idx="31575" formatCode="General">
                  <c:v>1.3777500000000001E-3</c:v>
                </c:pt>
                <c:pt idx="31576" formatCode="General">
                  <c:v>1.3777699999999999E-3</c:v>
                </c:pt>
                <c:pt idx="31577" formatCode="General">
                  <c:v>1.3778E-3</c:v>
                </c:pt>
                <c:pt idx="31578" formatCode="General">
                  <c:v>1.37784E-3</c:v>
                </c:pt>
                <c:pt idx="31579" formatCode="General">
                  <c:v>1.3778799999999999E-3</c:v>
                </c:pt>
                <c:pt idx="31580" formatCode="General">
                  <c:v>1.37791E-3</c:v>
                </c:pt>
                <c:pt idx="31581" formatCode="General">
                  <c:v>1.37795E-3</c:v>
                </c:pt>
                <c:pt idx="31582" formatCode="General">
                  <c:v>1.37798E-3</c:v>
                </c:pt>
                <c:pt idx="31583" formatCode="General">
                  <c:v>1.37802E-3</c:v>
                </c:pt>
                <c:pt idx="31584" formatCode="General">
                  <c:v>1.3780699999999999E-3</c:v>
                </c:pt>
                <c:pt idx="31585" formatCode="General">
                  <c:v>1.37812E-3</c:v>
                </c:pt>
                <c:pt idx="31586" formatCode="General">
                  <c:v>1.37817E-3</c:v>
                </c:pt>
                <c:pt idx="31587" formatCode="General">
                  <c:v>1.37824E-3</c:v>
                </c:pt>
                <c:pt idx="31588" formatCode="General">
                  <c:v>1.37831E-3</c:v>
                </c:pt>
                <c:pt idx="31589" formatCode="General">
                  <c:v>1.37853E-3</c:v>
                </c:pt>
                <c:pt idx="31590" formatCode="General">
                  <c:v>1.3786200000000001E-3</c:v>
                </c:pt>
                <c:pt idx="31591" formatCode="General">
                  <c:v>1.3787000000000001E-3</c:v>
                </c:pt>
                <c:pt idx="31592" formatCode="General">
                  <c:v>1.3787700000000001E-3</c:v>
                </c:pt>
                <c:pt idx="31593" formatCode="General">
                  <c:v>1.3788400000000001E-3</c:v>
                </c:pt>
                <c:pt idx="31594" formatCode="General">
                  <c:v>1.37889E-3</c:v>
                </c:pt>
                <c:pt idx="31595" formatCode="General">
                  <c:v>1.3789399999999999E-3</c:v>
                </c:pt>
                <c:pt idx="31596" formatCode="General">
                  <c:v>1.379E-3</c:v>
                </c:pt>
                <c:pt idx="31597" formatCode="General">
                  <c:v>1.3790499999999999E-3</c:v>
                </c:pt>
                <c:pt idx="31598" formatCode="General">
                  <c:v>1.3791000000000001E-3</c:v>
                </c:pt>
                <c:pt idx="31599" formatCode="General">
                  <c:v>1.3791599999999999E-3</c:v>
                </c:pt>
                <c:pt idx="31600" formatCode="General">
                  <c:v>1.3792100000000001E-3</c:v>
                </c:pt>
                <c:pt idx="31601" formatCode="General">
                  <c:v>1.3792699999999999E-3</c:v>
                </c:pt>
                <c:pt idx="31602" formatCode="General">
                  <c:v>1.3793099999999999E-3</c:v>
                </c:pt>
                <c:pt idx="31603" formatCode="General">
                  <c:v>1.37937E-3</c:v>
                </c:pt>
                <c:pt idx="31604" formatCode="General">
                  <c:v>1.37944E-3</c:v>
                </c:pt>
                <c:pt idx="31605" formatCode="General">
                  <c:v>1.37951E-3</c:v>
                </c:pt>
                <c:pt idx="31606" formatCode="General">
                  <c:v>1.37959E-3</c:v>
                </c:pt>
                <c:pt idx="31607" formatCode="General">
                  <c:v>1.3796800000000001E-3</c:v>
                </c:pt>
                <c:pt idx="31608" formatCode="General">
                  <c:v>1.37988E-3</c:v>
                </c:pt>
                <c:pt idx="31609" formatCode="General">
                  <c:v>1.37996E-3</c:v>
                </c:pt>
                <c:pt idx="31610" formatCode="General">
                  <c:v>1.38002E-3</c:v>
                </c:pt>
                <c:pt idx="31611" formatCode="General">
                  <c:v>1.3800799999999999E-3</c:v>
                </c:pt>
                <c:pt idx="31612" formatCode="General">
                  <c:v>1.3801200000000001E-3</c:v>
                </c:pt>
                <c:pt idx="31613" formatCode="General">
                  <c:v>1.38017E-3</c:v>
                </c:pt>
                <c:pt idx="31614" formatCode="General">
                  <c:v>1.3802199999999999E-3</c:v>
                </c:pt>
                <c:pt idx="31615" formatCode="General">
                  <c:v>1.3802599999999999E-3</c:v>
                </c:pt>
                <c:pt idx="31616" formatCode="General">
                  <c:v>1.3802899999999999E-3</c:v>
                </c:pt>
                <c:pt idx="31617" formatCode="General">
                  <c:v>1.3803299999999999E-3</c:v>
                </c:pt>
                <c:pt idx="31618" formatCode="General">
                  <c:v>1.3803699999999999E-3</c:v>
                </c:pt>
                <c:pt idx="31619" formatCode="General">
                  <c:v>1.3804100000000001E-3</c:v>
                </c:pt>
                <c:pt idx="31620" formatCode="General">
                  <c:v>1.3804500000000001E-3</c:v>
                </c:pt>
                <c:pt idx="31621" formatCode="General">
                  <c:v>1.3804799999999999E-3</c:v>
                </c:pt>
                <c:pt idx="31622" formatCode="General">
                  <c:v>1.3805E-3</c:v>
                </c:pt>
                <c:pt idx="31623" formatCode="General">
                  <c:v>1.38054E-3</c:v>
                </c:pt>
                <c:pt idx="31624" formatCode="General">
                  <c:v>1.38058E-3</c:v>
                </c:pt>
                <c:pt idx="31625" formatCode="General">
                  <c:v>1.3806000000000001E-3</c:v>
                </c:pt>
                <c:pt idx="31626" formatCode="General">
                  <c:v>1.3806300000000001E-3</c:v>
                </c:pt>
                <c:pt idx="31627" formatCode="General">
                  <c:v>1.38065E-3</c:v>
                </c:pt>
                <c:pt idx="31628" formatCode="General">
                  <c:v>1.38068E-3</c:v>
                </c:pt>
                <c:pt idx="31629" formatCode="General">
                  <c:v>1.3806999999999999E-3</c:v>
                </c:pt>
                <c:pt idx="31630" formatCode="General">
                  <c:v>1.3807299999999999E-3</c:v>
                </c:pt>
                <c:pt idx="31631" formatCode="General">
                  <c:v>1.38075E-3</c:v>
                </c:pt>
                <c:pt idx="31632" formatCode="General">
                  <c:v>1.3807800000000001E-3</c:v>
                </c:pt>
                <c:pt idx="31633" formatCode="General">
                  <c:v>1.3808E-3</c:v>
                </c:pt>
                <c:pt idx="31634" formatCode="General">
                  <c:v>1.38083E-3</c:v>
                </c:pt>
                <c:pt idx="31635" formatCode="General">
                  <c:v>1.3808500000000001E-3</c:v>
                </c:pt>
                <c:pt idx="31636" formatCode="General">
                  <c:v>1.3808799999999999E-3</c:v>
                </c:pt>
                <c:pt idx="31637" formatCode="General">
                  <c:v>1.3809E-3</c:v>
                </c:pt>
                <c:pt idx="31638" formatCode="General">
                  <c:v>1.3809200000000001E-3</c:v>
                </c:pt>
                <c:pt idx="31639" formatCode="General">
                  <c:v>1.3809499999999999E-3</c:v>
                </c:pt>
                <c:pt idx="31640" formatCode="General">
                  <c:v>1.38097E-3</c:v>
                </c:pt>
                <c:pt idx="31641" formatCode="General">
                  <c:v>1.3810000000000001E-3</c:v>
                </c:pt>
                <c:pt idx="31642" formatCode="General">
                  <c:v>1.38104E-3</c:v>
                </c:pt>
                <c:pt idx="31643" formatCode="General">
                  <c:v>1.3810700000000001E-3</c:v>
                </c:pt>
                <c:pt idx="31644" formatCode="General">
                  <c:v>1.3811100000000001E-3</c:v>
                </c:pt>
                <c:pt idx="31645" formatCode="General">
                  <c:v>1.3811400000000001E-3</c:v>
                </c:pt>
                <c:pt idx="31646" formatCode="General">
                  <c:v>1.3811800000000001E-3</c:v>
                </c:pt>
                <c:pt idx="31647" formatCode="General">
                  <c:v>1.3812099999999999E-3</c:v>
                </c:pt>
                <c:pt idx="31648" formatCode="General">
                  <c:v>1.3812500000000001E-3</c:v>
                </c:pt>
                <c:pt idx="31649" formatCode="General">
                  <c:v>1.3812799999999999E-3</c:v>
                </c:pt>
                <c:pt idx="31650" formatCode="General">
                  <c:v>1.3813199999999999E-3</c:v>
                </c:pt>
                <c:pt idx="31651" formatCode="General">
                  <c:v>1.3813499999999999E-3</c:v>
                </c:pt>
                <c:pt idx="31652" formatCode="General">
                  <c:v>1.3813899999999999E-3</c:v>
                </c:pt>
                <c:pt idx="31653" formatCode="General">
                  <c:v>1.38142E-3</c:v>
                </c:pt>
                <c:pt idx="31654" formatCode="General">
                  <c:v>1.38145E-3</c:v>
                </c:pt>
                <c:pt idx="31655" formatCode="General">
                  <c:v>1.3814999999999999E-3</c:v>
                </c:pt>
                <c:pt idx="31656" formatCode="General">
                  <c:v>1.3815500000000001E-3</c:v>
                </c:pt>
                <c:pt idx="31657" formatCode="General">
                  <c:v>1.38159E-3</c:v>
                </c:pt>
                <c:pt idx="31658" formatCode="General">
                  <c:v>1.38164E-3</c:v>
                </c:pt>
                <c:pt idx="31659" formatCode="General">
                  <c:v>1.3816900000000001E-3</c:v>
                </c:pt>
                <c:pt idx="31660" formatCode="General">
                  <c:v>1.38174E-3</c:v>
                </c:pt>
                <c:pt idx="31661" formatCode="General">
                  <c:v>1.38182E-3</c:v>
                </c:pt>
                <c:pt idx="31662" formatCode="General">
                  <c:v>1.38189E-3</c:v>
                </c:pt>
                <c:pt idx="31663" formatCode="General">
                  <c:v>1.3819699999999999E-3</c:v>
                </c:pt>
                <c:pt idx="31664" formatCode="General">
                  <c:v>1.38204E-3</c:v>
                </c:pt>
                <c:pt idx="31665" formatCode="General">
                  <c:v>1.38214E-3</c:v>
                </c:pt>
                <c:pt idx="31666" formatCode="General">
                  <c:v>1.3822400000000001E-3</c:v>
                </c:pt>
                <c:pt idx="31667" formatCode="General">
                  <c:v>1.3823399999999999E-3</c:v>
                </c:pt>
                <c:pt idx="31668" formatCode="General">
                  <c:v>1.38244E-3</c:v>
                </c:pt>
                <c:pt idx="31669" formatCode="General">
                  <c:v>1.3825700000000001E-3</c:v>
                </c:pt>
                <c:pt idx="31670" formatCode="General">
                  <c:v>1.38269E-3</c:v>
                </c:pt>
                <c:pt idx="31671" formatCode="General">
                  <c:v>1.3828200000000001E-3</c:v>
                </c:pt>
                <c:pt idx="31672" formatCode="General">
                  <c:v>1.38294E-3</c:v>
                </c:pt>
                <c:pt idx="31673" formatCode="General">
                  <c:v>1.38306E-3</c:v>
                </c:pt>
                <c:pt idx="31674" formatCode="General">
                  <c:v>1.3831900000000001E-3</c:v>
                </c:pt>
                <c:pt idx="31675" formatCode="General">
                  <c:v>1.38331E-3</c:v>
                </c:pt>
                <c:pt idx="31676" formatCode="General">
                  <c:v>1.3834400000000001E-3</c:v>
                </c:pt>
                <c:pt idx="31677" formatCode="General">
                  <c:v>1.3835799999999999E-3</c:v>
                </c:pt>
                <c:pt idx="31678" formatCode="General">
                  <c:v>1.38372E-3</c:v>
                </c:pt>
                <c:pt idx="31679" formatCode="General">
                  <c:v>1.38386E-3</c:v>
                </c:pt>
                <c:pt idx="31680" formatCode="General">
                  <c:v>1.384E-3</c:v>
                </c:pt>
                <c:pt idx="31681" formatCode="General">
                  <c:v>1.3841400000000001E-3</c:v>
                </c:pt>
                <c:pt idx="31682" formatCode="General">
                  <c:v>1.3842500000000001E-3</c:v>
                </c:pt>
                <c:pt idx="31683" formatCode="General">
                  <c:v>1.3843600000000001E-3</c:v>
                </c:pt>
                <c:pt idx="31684" formatCode="General">
                  <c:v>1.3844599999999999E-3</c:v>
                </c:pt>
                <c:pt idx="31685" formatCode="General">
                  <c:v>1.3845699999999999E-3</c:v>
                </c:pt>
                <c:pt idx="31686" formatCode="General">
                  <c:v>1.38467E-3</c:v>
                </c:pt>
                <c:pt idx="31687" formatCode="General">
                  <c:v>1.3847600000000001E-3</c:v>
                </c:pt>
                <c:pt idx="31688" formatCode="General">
                  <c:v>1.3848599999999999E-3</c:v>
                </c:pt>
                <c:pt idx="31689" formatCode="General">
                  <c:v>1.38495E-3</c:v>
                </c:pt>
                <c:pt idx="31690" formatCode="General">
                  <c:v>1.3850500000000001E-3</c:v>
                </c:pt>
                <c:pt idx="31691" formatCode="General">
                  <c:v>1.3851200000000001E-3</c:v>
                </c:pt>
                <c:pt idx="31692" formatCode="General">
                  <c:v>1.3851899999999999E-3</c:v>
                </c:pt>
                <c:pt idx="31693" formatCode="General">
                  <c:v>1.3852599999999999E-3</c:v>
                </c:pt>
                <c:pt idx="31694" formatCode="General">
                  <c:v>1.3853299999999999E-3</c:v>
                </c:pt>
                <c:pt idx="31695" formatCode="General">
                  <c:v>1.3854099999999999E-3</c:v>
                </c:pt>
                <c:pt idx="31696" formatCode="General">
                  <c:v>1.38546E-3</c:v>
                </c:pt>
                <c:pt idx="31697" formatCode="General">
                  <c:v>1.3855199999999999E-3</c:v>
                </c:pt>
                <c:pt idx="31698" formatCode="General">
                  <c:v>1.38557E-3</c:v>
                </c:pt>
                <c:pt idx="31699" formatCode="General">
                  <c:v>1.3856300000000001E-3</c:v>
                </c:pt>
                <c:pt idx="31700" formatCode="General">
                  <c:v>1.38569E-3</c:v>
                </c:pt>
                <c:pt idx="31701" formatCode="General">
                  <c:v>1.3857400000000001E-3</c:v>
                </c:pt>
                <c:pt idx="31702" formatCode="General">
                  <c:v>1.3858E-3</c:v>
                </c:pt>
                <c:pt idx="31703" formatCode="General">
                  <c:v>1.38586E-3</c:v>
                </c:pt>
                <c:pt idx="31704" formatCode="General">
                  <c:v>1.38591E-3</c:v>
                </c:pt>
                <c:pt idx="31705" formatCode="General">
                  <c:v>1.3859600000000001E-3</c:v>
                </c:pt>
                <c:pt idx="31706" formatCode="General">
                  <c:v>1.3860000000000001E-3</c:v>
                </c:pt>
                <c:pt idx="31707" formatCode="General">
                  <c:v>1.3860400000000001E-3</c:v>
                </c:pt>
                <c:pt idx="31708" formatCode="General">
                  <c:v>1.38609E-3</c:v>
                </c:pt>
                <c:pt idx="31709" formatCode="General">
                  <c:v>1.38613E-3</c:v>
                </c:pt>
                <c:pt idx="31710" formatCode="General">
                  <c:v>1.3861699999999999E-3</c:v>
                </c:pt>
                <c:pt idx="31711" formatCode="General">
                  <c:v>1.3862099999999999E-3</c:v>
                </c:pt>
                <c:pt idx="31712" formatCode="General">
                  <c:v>1.3862600000000001E-3</c:v>
                </c:pt>
                <c:pt idx="31713" formatCode="General">
                  <c:v>1.3863E-3</c:v>
                </c:pt>
                <c:pt idx="31714" formatCode="General">
                  <c:v>1.38634E-3</c:v>
                </c:pt>
                <c:pt idx="31715" formatCode="General">
                  <c:v>1.3863899999999999E-3</c:v>
                </c:pt>
                <c:pt idx="31716" formatCode="General">
                  <c:v>1.38642E-3</c:v>
                </c:pt>
                <c:pt idx="31717" formatCode="General">
                  <c:v>1.38645E-3</c:v>
                </c:pt>
                <c:pt idx="31718" formatCode="General">
                  <c:v>1.38649E-3</c:v>
                </c:pt>
                <c:pt idx="31719" formatCode="General">
                  <c:v>1.38652E-3</c:v>
                </c:pt>
                <c:pt idx="31720" formatCode="General">
                  <c:v>1.38656E-3</c:v>
                </c:pt>
                <c:pt idx="31721" formatCode="General">
                  <c:v>1.38659E-3</c:v>
                </c:pt>
                <c:pt idx="31722" formatCode="General">
                  <c:v>1.3866200000000001E-3</c:v>
                </c:pt>
                <c:pt idx="31723" formatCode="General">
                  <c:v>1.3866600000000001E-3</c:v>
                </c:pt>
                <c:pt idx="31724" formatCode="General">
                  <c:v>1.3867E-3</c:v>
                </c:pt>
                <c:pt idx="31725" formatCode="General">
                  <c:v>1.38675E-3</c:v>
                </c:pt>
                <c:pt idx="31726" formatCode="General">
                  <c:v>1.3867899999999999E-3</c:v>
                </c:pt>
                <c:pt idx="31727" formatCode="General">
                  <c:v>1.38682E-3</c:v>
                </c:pt>
                <c:pt idx="31728" formatCode="General">
                  <c:v>1.38686E-3</c:v>
                </c:pt>
                <c:pt idx="31729" formatCode="General">
                  <c:v>1.3868999999999999E-3</c:v>
                </c:pt>
                <c:pt idx="31730" formatCode="General">
                  <c:v>1.3869399999999999E-3</c:v>
                </c:pt>
                <c:pt idx="31731" formatCode="General">
                  <c:v>1.3869900000000001E-3</c:v>
                </c:pt>
                <c:pt idx="31732" formatCode="General">
                  <c:v>1.3870499999999999E-3</c:v>
                </c:pt>
                <c:pt idx="31733" formatCode="General">
                  <c:v>1.38711E-3</c:v>
                </c:pt>
                <c:pt idx="31734" formatCode="General">
                  <c:v>1.3871700000000001E-3</c:v>
                </c:pt>
                <c:pt idx="31735" formatCode="General">
                  <c:v>1.3872299999999999E-3</c:v>
                </c:pt>
                <c:pt idx="31736" formatCode="General">
                  <c:v>1.3873100000000001E-3</c:v>
                </c:pt>
                <c:pt idx="31737" formatCode="General">
                  <c:v>1.38743E-3</c:v>
                </c:pt>
                <c:pt idx="31738" formatCode="General">
                  <c:v>1.3875999999999999E-3</c:v>
                </c:pt>
                <c:pt idx="31739" formatCode="General">
                  <c:v>1.3877E-3</c:v>
                </c:pt>
                <c:pt idx="31740" formatCode="General">
                  <c:v>1.3877900000000001E-3</c:v>
                </c:pt>
                <c:pt idx="31741" formatCode="General">
                  <c:v>1.3878600000000001E-3</c:v>
                </c:pt>
                <c:pt idx="31742" formatCode="General">
                  <c:v>1.3879299999999999E-3</c:v>
                </c:pt>
                <c:pt idx="31743" formatCode="General">
                  <c:v>1.3879999999999999E-3</c:v>
                </c:pt>
                <c:pt idx="31744" formatCode="General">
                  <c:v>1.38805E-3</c:v>
                </c:pt>
                <c:pt idx="31745" formatCode="General">
                  <c:v>1.3881200000000001E-3</c:v>
                </c:pt>
                <c:pt idx="31746" formatCode="General">
                  <c:v>1.3881900000000001E-3</c:v>
                </c:pt>
                <c:pt idx="31747" formatCode="General">
                  <c:v>1.3882E-3</c:v>
                </c:pt>
                <c:pt idx="31748" formatCode="General">
                  <c:v>1.3882499999999999E-3</c:v>
                </c:pt>
                <c:pt idx="31749" formatCode="General">
                  <c:v>1.38832E-3</c:v>
                </c:pt>
                <c:pt idx="31750" formatCode="General">
                  <c:v>1.38838E-3</c:v>
                </c:pt>
                <c:pt idx="31751" formatCode="General">
                  <c:v>1.3884399999999999E-3</c:v>
                </c:pt>
                <c:pt idx="31752" formatCode="General">
                  <c:v>1.38849E-3</c:v>
                </c:pt>
                <c:pt idx="31753" formatCode="General">
                  <c:v>1.38854E-3</c:v>
                </c:pt>
                <c:pt idx="31754" formatCode="General">
                  <c:v>1.3886E-3</c:v>
                </c:pt>
                <c:pt idx="31755" formatCode="General">
                  <c:v>1.3886599999999999E-3</c:v>
                </c:pt>
                <c:pt idx="31756" formatCode="General">
                  <c:v>1.38876E-3</c:v>
                </c:pt>
                <c:pt idx="31757" formatCode="General">
                  <c:v>1.38889E-3</c:v>
                </c:pt>
                <c:pt idx="31758" formatCode="General">
                  <c:v>1.38905E-3</c:v>
                </c:pt>
                <c:pt idx="31759" formatCode="General">
                  <c:v>1.3891299999999999E-3</c:v>
                </c:pt>
                <c:pt idx="31760" formatCode="General">
                  <c:v>1.3892100000000001E-3</c:v>
                </c:pt>
                <c:pt idx="31761" formatCode="General">
                  <c:v>1.3892799999999999E-3</c:v>
                </c:pt>
                <c:pt idx="31762" formatCode="General">
                  <c:v>1.38934E-3</c:v>
                </c:pt>
                <c:pt idx="31763" formatCode="General">
                  <c:v>1.3894000000000001E-3</c:v>
                </c:pt>
                <c:pt idx="31764" formatCode="General">
                  <c:v>1.38945E-3</c:v>
                </c:pt>
                <c:pt idx="31765" formatCode="General">
                  <c:v>1.3895100000000001E-3</c:v>
                </c:pt>
                <c:pt idx="31766" formatCode="General">
                  <c:v>1.3895400000000001E-3</c:v>
                </c:pt>
                <c:pt idx="31767" formatCode="General">
                  <c:v>1.3895800000000001E-3</c:v>
                </c:pt>
                <c:pt idx="31768" formatCode="General">
                  <c:v>1.38963E-3</c:v>
                </c:pt>
                <c:pt idx="31769" formatCode="General">
                  <c:v>1.38967E-3</c:v>
                </c:pt>
                <c:pt idx="31770" formatCode="General">
                  <c:v>1.3897200000000001E-3</c:v>
                </c:pt>
                <c:pt idx="31771" formatCode="General">
                  <c:v>1.38977E-3</c:v>
                </c:pt>
                <c:pt idx="31772" formatCode="General">
                  <c:v>1.3898000000000001E-3</c:v>
                </c:pt>
                <c:pt idx="31773" formatCode="General">
                  <c:v>1.3898300000000001E-3</c:v>
                </c:pt>
                <c:pt idx="31774" formatCode="General">
                  <c:v>1.3898700000000001E-3</c:v>
                </c:pt>
                <c:pt idx="31775" formatCode="General">
                  <c:v>1.3898999999999999E-3</c:v>
                </c:pt>
                <c:pt idx="31776" formatCode="General">
                  <c:v>1.3899400000000001E-3</c:v>
                </c:pt>
                <c:pt idx="31777" formatCode="General">
                  <c:v>1.3899800000000001E-3</c:v>
                </c:pt>
                <c:pt idx="31778" formatCode="General">
                  <c:v>1.3900200000000001E-3</c:v>
                </c:pt>
                <c:pt idx="31779" formatCode="General">
                  <c:v>1.39007E-3</c:v>
                </c:pt>
                <c:pt idx="31780" formatCode="General">
                  <c:v>1.39011E-3</c:v>
                </c:pt>
                <c:pt idx="31781" formatCode="General">
                  <c:v>1.3901499999999999E-3</c:v>
                </c:pt>
                <c:pt idx="31782" formatCode="General">
                  <c:v>1.3901899999999999E-3</c:v>
                </c:pt>
                <c:pt idx="31783" formatCode="General">
                  <c:v>1.3902400000000001E-3</c:v>
                </c:pt>
                <c:pt idx="31784" formatCode="General">
                  <c:v>1.39028E-3</c:v>
                </c:pt>
                <c:pt idx="31785" formatCode="General">
                  <c:v>1.39032E-3</c:v>
                </c:pt>
                <c:pt idx="31786" formatCode="General">
                  <c:v>1.39036E-3</c:v>
                </c:pt>
                <c:pt idx="31787" formatCode="General">
                  <c:v>1.3904E-3</c:v>
                </c:pt>
                <c:pt idx="31788" formatCode="General">
                  <c:v>1.3904399999999999E-3</c:v>
                </c:pt>
                <c:pt idx="31789" formatCode="General">
                  <c:v>1.39047E-3</c:v>
                </c:pt>
                <c:pt idx="31790" formatCode="General">
                  <c:v>1.39051E-3</c:v>
                </c:pt>
                <c:pt idx="31791" formatCode="General">
                  <c:v>1.39057E-3</c:v>
                </c:pt>
                <c:pt idx="31792" formatCode="General">
                  <c:v>1.3906299999999999E-3</c:v>
                </c:pt>
                <c:pt idx="31793" formatCode="General">
                  <c:v>1.39068E-3</c:v>
                </c:pt>
                <c:pt idx="31794" formatCode="General">
                  <c:v>1.3907399999999999E-3</c:v>
                </c:pt>
                <c:pt idx="31795" formatCode="General">
                  <c:v>1.3908E-3</c:v>
                </c:pt>
                <c:pt idx="31796" formatCode="General">
                  <c:v>1.3908600000000001E-3</c:v>
                </c:pt>
                <c:pt idx="31797" formatCode="General">
                  <c:v>1.39091E-3</c:v>
                </c:pt>
                <c:pt idx="31798" formatCode="General">
                  <c:v>1.3909700000000001E-3</c:v>
                </c:pt>
                <c:pt idx="31799" formatCode="General">
                  <c:v>1.3910400000000001E-3</c:v>
                </c:pt>
                <c:pt idx="31800" formatCode="General">
                  <c:v>1.39112E-3</c:v>
                </c:pt>
                <c:pt idx="31801" formatCode="General">
                  <c:v>1.3912E-3</c:v>
                </c:pt>
                <c:pt idx="31802" formatCode="General">
                  <c:v>1.3912799999999999E-3</c:v>
                </c:pt>
                <c:pt idx="31803" formatCode="General">
                  <c:v>1.3913599999999999E-3</c:v>
                </c:pt>
                <c:pt idx="31804" formatCode="General">
                  <c:v>1.3914400000000001E-3</c:v>
                </c:pt>
                <c:pt idx="31805" formatCode="General">
                  <c:v>1.39152E-3</c:v>
                </c:pt>
                <c:pt idx="31806" formatCode="General">
                  <c:v>1.3916200000000001E-3</c:v>
                </c:pt>
                <c:pt idx="31807" formatCode="General">
                  <c:v>1.3917199999999999E-3</c:v>
                </c:pt>
                <c:pt idx="31808" formatCode="General">
                  <c:v>1.3918299999999999E-3</c:v>
                </c:pt>
                <c:pt idx="31809" formatCode="General">
                  <c:v>1.3919399999999999E-3</c:v>
                </c:pt>
                <c:pt idx="31810" formatCode="General">
                  <c:v>1.39204E-3</c:v>
                </c:pt>
                <c:pt idx="31811" formatCode="General">
                  <c:v>1.39211E-3</c:v>
                </c:pt>
                <c:pt idx="31812" formatCode="General">
                  <c:v>1.39226E-3</c:v>
                </c:pt>
                <c:pt idx="31813" formatCode="General">
                  <c:v>1.3924E-3</c:v>
                </c:pt>
                <c:pt idx="31814" formatCode="General">
                  <c:v>1.3925400000000001E-3</c:v>
                </c:pt>
                <c:pt idx="31815" formatCode="General">
                  <c:v>1.3926800000000001E-3</c:v>
                </c:pt>
                <c:pt idx="31816" formatCode="General">
                  <c:v>1.3928199999999999E-3</c:v>
                </c:pt>
                <c:pt idx="31817" formatCode="General">
                  <c:v>1.3929599999999999E-3</c:v>
                </c:pt>
                <c:pt idx="31818" formatCode="General">
                  <c:v>1.3931099999999999E-3</c:v>
                </c:pt>
                <c:pt idx="31819" formatCode="General">
                  <c:v>1.39325E-3</c:v>
                </c:pt>
                <c:pt idx="31820" formatCode="General">
                  <c:v>1.39339E-3</c:v>
                </c:pt>
                <c:pt idx="31821" formatCode="General">
                  <c:v>1.39353E-3</c:v>
                </c:pt>
                <c:pt idx="31822" formatCode="General">
                  <c:v>1.3937400000000001E-3</c:v>
                </c:pt>
                <c:pt idx="31823" formatCode="General">
                  <c:v>1.3939600000000001E-3</c:v>
                </c:pt>
                <c:pt idx="31824" formatCode="General">
                  <c:v>1.39416E-3</c:v>
                </c:pt>
                <c:pt idx="31825" formatCode="General">
                  <c:v>1.39427E-3</c:v>
                </c:pt>
                <c:pt idx="31826" formatCode="General">
                  <c:v>1.39441E-3</c:v>
                </c:pt>
                <c:pt idx="31827" formatCode="General">
                  <c:v>1.39459E-3</c:v>
                </c:pt>
                <c:pt idx="31828" formatCode="General">
                  <c:v>1.39477E-3</c:v>
                </c:pt>
                <c:pt idx="31829" formatCode="General">
                  <c:v>1.3949500000000001E-3</c:v>
                </c:pt>
                <c:pt idx="31830" formatCode="General">
                  <c:v>1.3951300000000001E-3</c:v>
                </c:pt>
                <c:pt idx="31831" formatCode="General">
                  <c:v>1.3952599999999999E-3</c:v>
                </c:pt>
                <c:pt idx="31832" formatCode="General">
                  <c:v>1.3954E-3</c:v>
                </c:pt>
                <c:pt idx="31833" formatCode="General">
                  <c:v>1.3955300000000001E-3</c:v>
                </c:pt>
                <c:pt idx="31834" formatCode="General">
                  <c:v>1.3956699999999999E-3</c:v>
                </c:pt>
                <c:pt idx="31835" formatCode="General">
                  <c:v>1.3957500000000001E-3</c:v>
                </c:pt>
                <c:pt idx="31836" formatCode="General">
                  <c:v>1.39587E-3</c:v>
                </c:pt>
                <c:pt idx="31837" formatCode="General">
                  <c:v>1.3960000000000001E-3</c:v>
                </c:pt>
                <c:pt idx="31838" formatCode="General">
                  <c:v>1.39612E-3</c:v>
                </c:pt>
                <c:pt idx="31839" formatCode="General">
                  <c:v>1.3962099999999999E-3</c:v>
                </c:pt>
                <c:pt idx="31840" formatCode="General">
                  <c:v>1.3963000000000001E-3</c:v>
                </c:pt>
                <c:pt idx="31841" formatCode="General">
                  <c:v>1.39639E-3</c:v>
                </c:pt>
                <c:pt idx="31842" formatCode="General">
                  <c:v>1.3964800000000001E-3</c:v>
                </c:pt>
                <c:pt idx="31843" formatCode="General">
                  <c:v>1.39657E-3</c:v>
                </c:pt>
                <c:pt idx="31844" formatCode="General">
                  <c:v>1.3966600000000001E-3</c:v>
                </c:pt>
                <c:pt idx="31845" formatCode="General">
                  <c:v>1.39674E-3</c:v>
                </c:pt>
                <c:pt idx="31846" formatCode="General">
                  <c:v>1.3967999999999999E-3</c:v>
                </c:pt>
                <c:pt idx="31847" formatCode="General">
                  <c:v>1.3968699999999999E-3</c:v>
                </c:pt>
                <c:pt idx="31848" formatCode="General">
                  <c:v>1.39693E-3</c:v>
                </c:pt>
                <c:pt idx="31849" formatCode="General">
                  <c:v>1.397E-3</c:v>
                </c:pt>
                <c:pt idx="31850" formatCode="General">
                  <c:v>1.39704E-3</c:v>
                </c:pt>
                <c:pt idx="31851" formatCode="General">
                  <c:v>1.39708E-3</c:v>
                </c:pt>
                <c:pt idx="31852" formatCode="General">
                  <c:v>1.39712E-3</c:v>
                </c:pt>
                <c:pt idx="31853" formatCode="General">
                  <c:v>1.3971700000000001E-3</c:v>
                </c:pt>
                <c:pt idx="31854" formatCode="General">
                  <c:v>1.3972100000000001E-3</c:v>
                </c:pt>
                <c:pt idx="31855" formatCode="General">
                  <c:v>1.3972500000000001E-3</c:v>
                </c:pt>
                <c:pt idx="31856" formatCode="General">
                  <c:v>1.3973E-3</c:v>
                </c:pt>
                <c:pt idx="31857" formatCode="General">
                  <c:v>1.39734E-3</c:v>
                </c:pt>
                <c:pt idx="31858" formatCode="General">
                  <c:v>1.3973799999999999E-3</c:v>
                </c:pt>
                <c:pt idx="31859" formatCode="General">
                  <c:v>1.3974199999999999E-3</c:v>
                </c:pt>
                <c:pt idx="31860" formatCode="General">
                  <c:v>1.3974600000000001E-3</c:v>
                </c:pt>
                <c:pt idx="31861" formatCode="General">
                  <c:v>1.3975000000000001E-3</c:v>
                </c:pt>
                <c:pt idx="31862" formatCode="General">
                  <c:v>1.3975299999999999E-3</c:v>
                </c:pt>
                <c:pt idx="31863" formatCode="General">
                  <c:v>1.3975599999999999E-3</c:v>
                </c:pt>
                <c:pt idx="31864" formatCode="General">
                  <c:v>1.39759E-3</c:v>
                </c:pt>
                <c:pt idx="31865" formatCode="General">
                  <c:v>1.39762E-3</c:v>
                </c:pt>
                <c:pt idx="31866" formatCode="General">
                  <c:v>1.3976500000000001E-3</c:v>
                </c:pt>
                <c:pt idx="31867" formatCode="General">
                  <c:v>1.3976800000000001E-3</c:v>
                </c:pt>
                <c:pt idx="31868" formatCode="General">
                  <c:v>1.3977E-3</c:v>
                </c:pt>
                <c:pt idx="31869" formatCode="General">
                  <c:v>1.39773E-3</c:v>
                </c:pt>
                <c:pt idx="31870" formatCode="General">
                  <c:v>1.3977600000000001E-3</c:v>
                </c:pt>
                <c:pt idx="31871" formatCode="General">
                  <c:v>1.3977900000000001E-3</c:v>
                </c:pt>
                <c:pt idx="31872" formatCode="General">
                  <c:v>1.3978199999999999E-3</c:v>
                </c:pt>
                <c:pt idx="31873" formatCode="General">
                  <c:v>1.39785E-3</c:v>
                </c:pt>
                <c:pt idx="31874" formatCode="General">
                  <c:v>1.3978899999999999E-3</c:v>
                </c:pt>
                <c:pt idx="31875" formatCode="General">
                  <c:v>1.39792E-3</c:v>
                </c:pt>
                <c:pt idx="31876" formatCode="General">
                  <c:v>1.39795E-3</c:v>
                </c:pt>
                <c:pt idx="31877" formatCode="General">
                  <c:v>1.39799E-3</c:v>
                </c:pt>
                <c:pt idx="31878" formatCode="General">
                  <c:v>1.39802E-3</c:v>
                </c:pt>
                <c:pt idx="31879" formatCode="General">
                  <c:v>1.39806E-3</c:v>
                </c:pt>
                <c:pt idx="31880" formatCode="General">
                  <c:v>1.3980900000000001E-3</c:v>
                </c:pt>
                <c:pt idx="31881" formatCode="General">
                  <c:v>1.3981200000000001E-3</c:v>
                </c:pt>
                <c:pt idx="31882" formatCode="General">
                  <c:v>1.3981600000000001E-3</c:v>
                </c:pt>
                <c:pt idx="31883" formatCode="General">
                  <c:v>1.3981899999999999E-3</c:v>
                </c:pt>
                <c:pt idx="31884" formatCode="General">
                  <c:v>1.3982300000000001E-3</c:v>
                </c:pt>
                <c:pt idx="31885" formatCode="General">
                  <c:v>1.3982599999999999E-3</c:v>
                </c:pt>
                <c:pt idx="31886" formatCode="General">
                  <c:v>1.3983000000000001E-3</c:v>
                </c:pt>
                <c:pt idx="31887" formatCode="General">
                  <c:v>1.3983299999999999E-3</c:v>
                </c:pt>
                <c:pt idx="31888" formatCode="General">
                  <c:v>1.39836E-3</c:v>
                </c:pt>
                <c:pt idx="31889" formatCode="General">
                  <c:v>1.3983999999999999E-3</c:v>
                </c:pt>
                <c:pt idx="31890" formatCode="General">
                  <c:v>1.3984500000000001E-3</c:v>
                </c:pt>
                <c:pt idx="31891" formatCode="General">
                  <c:v>1.3985E-3</c:v>
                </c:pt>
                <c:pt idx="31892" formatCode="General">
                  <c:v>1.3985600000000001E-3</c:v>
                </c:pt>
                <c:pt idx="31893" formatCode="General">
                  <c:v>1.39861E-3</c:v>
                </c:pt>
                <c:pt idx="31894" formatCode="General">
                  <c:v>1.3986700000000001E-3</c:v>
                </c:pt>
                <c:pt idx="31895" formatCode="General">
                  <c:v>1.3987400000000001E-3</c:v>
                </c:pt>
                <c:pt idx="31896" formatCode="General">
                  <c:v>1.39886E-3</c:v>
                </c:pt>
                <c:pt idx="31897" formatCode="General">
                  <c:v>1.39901E-3</c:v>
                </c:pt>
                <c:pt idx="31898" formatCode="General">
                  <c:v>1.3990999999999999E-3</c:v>
                </c:pt>
                <c:pt idx="31899" formatCode="General">
                  <c:v>1.39919E-3</c:v>
                </c:pt>
                <c:pt idx="31900" formatCode="General">
                  <c:v>1.39926E-3</c:v>
                </c:pt>
                <c:pt idx="31901" formatCode="General">
                  <c:v>1.3993199999999999E-3</c:v>
                </c:pt>
                <c:pt idx="31902" formatCode="General">
                  <c:v>1.3993600000000001E-3</c:v>
                </c:pt>
                <c:pt idx="31903" formatCode="General">
                  <c:v>1.39942E-3</c:v>
                </c:pt>
                <c:pt idx="31904" formatCode="General">
                  <c:v>1.39948E-3</c:v>
                </c:pt>
                <c:pt idx="31905" formatCode="General">
                  <c:v>1.39953E-3</c:v>
                </c:pt>
                <c:pt idx="31906" formatCode="General">
                  <c:v>1.3996E-3</c:v>
                </c:pt>
                <c:pt idx="31907" formatCode="General">
                  <c:v>1.3996E-3</c:v>
                </c:pt>
                <c:pt idx="31908" formatCode="General">
                  <c:v>1.3996499999999999E-3</c:v>
                </c:pt>
                <c:pt idx="31909" formatCode="General">
                  <c:v>1.39971E-3</c:v>
                </c:pt>
                <c:pt idx="31910" formatCode="General">
                  <c:v>1.3997599999999999E-3</c:v>
                </c:pt>
                <c:pt idx="31911" formatCode="General">
                  <c:v>1.39981E-3</c:v>
                </c:pt>
                <c:pt idx="31912" formatCode="General">
                  <c:v>1.3998599999999999E-3</c:v>
                </c:pt>
                <c:pt idx="31913" formatCode="General">
                  <c:v>1.39992E-3</c:v>
                </c:pt>
                <c:pt idx="31914" formatCode="General">
                  <c:v>1.3999800000000001E-3</c:v>
                </c:pt>
                <c:pt idx="31915" formatCode="General">
                  <c:v>1.4000600000000001E-3</c:v>
                </c:pt>
                <c:pt idx="31916" formatCode="General">
                  <c:v>1.40015E-3</c:v>
                </c:pt>
                <c:pt idx="31917" formatCode="General">
                  <c:v>1.4002699999999999E-3</c:v>
                </c:pt>
                <c:pt idx="31918" formatCode="General">
                  <c:v>1.4004200000000001E-3</c:v>
                </c:pt>
                <c:pt idx="31919" formatCode="General">
                  <c:v>1.40051E-3</c:v>
                </c:pt>
                <c:pt idx="31920" formatCode="General">
                  <c:v>1.40058E-3</c:v>
                </c:pt>
                <c:pt idx="31921" formatCode="General">
                  <c:v>1.4006299999999999E-3</c:v>
                </c:pt>
                <c:pt idx="31922" formatCode="General">
                  <c:v>1.4006699999999999E-3</c:v>
                </c:pt>
                <c:pt idx="31923" formatCode="General">
                  <c:v>1.40072E-3</c:v>
                </c:pt>
                <c:pt idx="31924" formatCode="General">
                  <c:v>1.40077E-3</c:v>
                </c:pt>
                <c:pt idx="31925" formatCode="General">
                  <c:v>1.4008099999999999E-3</c:v>
                </c:pt>
                <c:pt idx="31926" formatCode="General">
                  <c:v>1.4008600000000001E-3</c:v>
                </c:pt>
                <c:pt idx="31927" formatCode="General">
                  <c:v>1.4009000000000001E-3</c:v>
                </c:pt>
                <c:pt idx="31928" formatCode="General">
                  <c:v>1.40095E-3</c:v>
                </c:pt>
                <c:pt idx="31929" formatCode="General">
                  <c:v>1.40098E-3</c:v>
                </c:pt>
                <c:pt idx="31930" formatCode="General">
                  <c:v>1.4010100000000001E-3</c:v>
                </c:pt>
                <c:pt idx="31931" formatCode="General">
                  <c:v>1.4010400000000001E-3</c:v>
                </c:pt>
                <c:pt idx="31932" formatCode="General">
                  <c:v>1.4010800000000001E-3</c:v>
                </c:pt>
                <c:pt idx="31933" formatCode="General">
                  <c:v>1.4011099999999999E-3</c:v>
                </c:pt>
                <c:pt idx="31934" formatCode="General">
                  <c:v>1.4011399999999999E-3</c:v>
                </c:pt>
                <c:pt idx="31935" formatCode="General">
                  <c:v>1.4011799999999999E-3</c:v>
                </c:pt>
                <c:pt idx="31936" formatCode="General">
                  <c:v>1.40121E-3</c:v>
                </c:pt>
                <c:pt idx="31937" formatCode="General">
                  <c:v>1.40124E-3</c:v>
                </c:pt>
                <c:pt idx="31938" formatCode="General">
                  <c:v>1.40128E-3</c:v>
                </c:pt>
                <c:pt idx="31939" formatCode="General">
                  <c:v>1.40132E-3</c:v>
                </c:pt>
                <c:pt idx="31940" formatCode="General">
                  <c:v>1.40135E-3</c:v>
                </c:pt>
                <c:pt idx="31941" formatCode="General">
                  <c:v>1.40139E-3</c:v>
                </c:pt>
                <c:pt idx="31942" formatCode="General">
                  <c:v>1.40143E-3</c:v>
                </c:pt>
                <c:pt idx="31943" formatCode="General">
                  <c:v>1.4014699999999999E-3</c:v>
                </c:pt>
                <c:pt idx="31944" formatCode="General">
                  <c:v>1.4015E-3</c:v>
                </c:pt>
                <c:pt idx="31945" formatCode="General">
                  <c:v>1.4015399999999999E-3</c:v>
                </c:pt>
                <c:pt idx="31946" formatCode="General">
                  <c:v>1.4015799999999999E-3</c:v>
                </c:pt>
                <c:pt idx="31947" formatCode="General">
                  <c:v>1.4016199999999999E-3</c:v>
                </c:pt>
                <c:pt idx="31948" formatCode="General">
                  <c:v>1.40164E-3</c:v>
                </c:pt>
                <c:pt idx="31949" formatCode="General">
                  <c:v>1.40168E-3</c:v>
                </c:pt>
                <c:pt idx="31950" formatCode="General">
                  <c:v>1.40171E-3</c:v>
                </c:pt>
                <c:pt idx="31951" formatCode="General">
                  <c:v>1.40175E-3</c:v>
                </c:pt>
                <c:pt idx="31952" formatCode="General">
                  <c:v>1.40178E-3</c:v>
                </c:pt>
                <c:pt idx="31953" formatCode="General">
                  <c:v>1.40182E-3</c:v>
                </c:pt>
                <c:pt idx="31954" formatCode="General">
                  <c:v>1.40186E-3</c:v>
                </c:pt>
                <c:pt idx="31955" formatCode="General">
                  <c:v>1.40189E-3</c:v>
                </c:pt>
                <c:pt idx="31956" formatCode="General">
                  <c:v>1.40193E-3</c:v>
                </c:pt>
                <c:pt idx="31957" formatCode="General">
                  <c:v>1.4019600000000001E-3</c:v>
                </c:pt>
                <c:pt idx="31958" formatCode="General">
                  <c:v>1.402E-3</c:v>
                </c:pt>
                <c:pt idx="31959" formatCode="General">
                  <c:v>1.40205E-3</c:v>
                </c:pt>
                <c:pt idx="31960" formatCode="General">
                  <c:v>1.4021000000000001E-3</c:v>
                </c:pt>
                <c:pt idx="31961" formatCode="General">
                  <c:v>1.40216E-3</c:v>
                </c:pt>
                <c:pt idx="31962" formatCode="General">
                  <c:v>1.4022100000000001E-3</c:v>
                </c:pt>
                <c:pt idx="31963" formatCode="General">
                  <c:v>1.4022699999999999E-3</c:v>
                </c:pt>
                <c:pt idx="31964" formatCode="General">
                  <c:v>1.40234E-3</c:v>
                </c:pt>
                <c:pt idx="31965" formatCode="General">
                  <c:v>1.4024E-3</c:v>
                </c:pt>
                <c:pt idx="31966" formatCode="General">
                  <c:v>1.4024700000000001E-3</c:v>
                </c:pt>
                <c:pt idx="31967" formatCode="General">
                  <c:v>1.4025299999999999E-3</c:v>
                </c:pt>
                <c:pt idx="31968" formatCode="General">
                  <c:v>1.4025999999999999E-3</c:v>
                </c:pt>
                <c:pt idx="31969" formatCode="General">
                  <c:v>1.4026799999999999E-3</c:v>
                </c:pt>
                <c:pt idx="31970" formatCode="General">
                  <c:v>1.40277E-3</c:v>
                </c:pt>
                <c:pt idx="31971" formatCode="General">
                  <c:v>1.40285E-3</c:v>
                </c:pt>
                <c:pt idx="31972" formatCode="General">
                  <c:v>1.4029299999999999E-3</c:v>
                </c:pt>
                <c:pt idx="31973" formatCode="General">
                  <c:v>1.4030500000000001E-3</c:v>
                </c:pt>
                <c:pt idx="31974" formatCode="General">
                  <c:v>1.40317E-3</c:v>
                </c:pt>
                <c:pt idx="31975" formatCode="General">
                  <c:v>1.40328E-3</c:v>
                </c:pt>
                <c:pt idx="31976" formatCode="General">
                  <c:v>1.4034E-3</c:v>
                </c:pt>
                <c:pt idx="31977" formatCode="General">
                  <c:v>1.40351E-3</c:v>
                </c:pt>
                <c:pt idx="31978" formatCode="General">
                  <c:v>1.4036299999999999E-3</c:v>
                </c:pt>
                <c:pt idx="31979" formatCode="General">
                  <c:v>1.40375E-3</c:v>
                </c:pt>
                <c:pt idx="31980" formatCode="General">
                  <c:v>1.40386E-3</c:v>
                </c:pt>
                <c:pt idx="31981" formatCode="General">
                  <c:v>1.40398E-3</c:v>
                </c:pt>
                <c:pt idx="31982" formatCode="General">
                  <c:v>1.40409E-3</c:v>
                </c:pt>
                <c:pt idx="31983" formatCode="General">
                  <c:v>1.40423E-3</c:v>
                </c:pt>
                <c:pt idx="31984" formatCode="General">
                  <c:v>1.4043700000000001E-3</c:v>
                </c:pt>
                <c:pt idx="31985" formatCode="General">
                  <c:v>1.4044699999999999E-3</c:v>
                </c:pt>
                <c:pt idx="31986" formatCode="General">
                  <c:v>1.40457E-3</c:v>
                </c:pt>
                <c:pt idx="31987" formatCode="General">
                  <c:v>1.4046099999999999E-3</c:v>
                </c:pt>
                <c:pt idx="31988" formatCode="General">
                  <c:v>1.40471E-3</c:v>
                </c:pt>
                <c:pt idx="31989" formatCode="General">
                  <c:v>1.40481E-3</c:v>
                </c:pt>
                <c:pt idx="31990" formatCode="General">
                  <c:v>1.4048800000000001E-3</c:v>
                </c:pt>
                <c:pt idx="31991" formatCode="General">
                  <c:v>1.4049500000000001E-3</c:v>
                </c:pt>
                <c:pt idx="31992" formatCode="General">
                  <c:v>1.4050200000000001E-3</c:v>
                </c:pt>
                <c:pt idx="31993" formatCode="General">
                  <c:v>1.40507E-3</c:v>
                </c:pt>
                <c:pt idx="31994" formatCode="General">
                  <c:v>1.40511E-3</c:v>
                </c:pt>
                <c:pt idx="31995" formatCode="General">
                  <c:v>1.4051599999999999E-3</c:v>
                </c:pt>
                <c:pt idx="31996" formatCode="General">
                  <c:v>1.4051999999999999E-3</c:v>
                </c:pt>
                <c:pt idx="31997" formatCode="General">
                  <c:v>1.40525E-3</c:v>
                </c:pt>
                <c:pt idx="31998" formatCode="General">
                  <c:v>1.4052800000000001E-3</c:v>
                </c:pt>
                <c:pt idx="31999" formatCode="General">
                  <c:v>1.4053200000000001E-3</c:v>
                </c:pt>
                <c:pt idx="32000" formatCode="General">
                  <c:v>1.4053500000000001E-3</c:v>
                </c:pt>
                <c:pt idx="32001" formatCode="General">
                  <c:v>1.4053900000000001E-3</c:v>
                </c:pt>
                <c:pt idx="32002" formatCode="General">
                  <c:v>1.4054200000000001E-3</c:v>
                </c:pt>
                <c:pt idx="32003" formatCode="General">
                  <c:v>1.4054600000000001E-3</c:v>
                </c:pt>
                <c:pt idx="32004" formatCode="General">
                  <c:v>1.4054899999999999E-3</c:v>
                </c:pt>
                <c:pt idx="32005" formatCode="General">
                  <c:v>1.4055300000000001E-3</c:v>
                </c:pt>
                <c:pt idx="32006" formatCode="General">
                  <c:v>1.4055599999999999E-3</c:v>
                </c:pt>
                <c:pt idx="32007" formatCode="General">
                  <c:v>1.4055999999999999E-3</c:v>
                </c:pt>
                <c:pt idx="32008" formatCode="General">
                  <c:v>1.4056299999999999E-3</c:v>
                </c:pt>
                <c:pt idx="32009" formatCode="General">
                  <c:v>1.40566E-3</c:v>
                </c:pt>
                <c:pt idx="32010" formatCode="General">
                  <c:v>1.4056800000000001E-3</c:v>
                </c:pt>
                <c:pt idx="32011" formatCode="General">
                  <c:v>1.4057099999999999E-3</c:v>
                </c:pt>
                <c:pt idx="32012" formatCode="General">
                  <c:v>1.4057399999999999E-3</c:v>
                </c:pt>
                <c:pt idx="32013" formatCode="General">
                  <c:v>1.40576E-3</c:v>
                </c:pt>
                <c:pt idx="32014" formatCode="General">
                  <c:v>1.4057900000000001E-3</c:v>
                </c:pt>
                <c:pt idx="32015" formatCode="General">
                  <c:v>1.40581E-3</c:v>
                </c:pt>
                <c:pt idx="32016" formatCode="General">
                  <c:v>1.40584E-3</c:v>
                </c:pt>
                <c:pt idx="32017" formatCode="General">
                  <c:v>1.4058600000000001E-3</c:v>
                </c:pt>
                <c:pt idx="32018" formatCode="General">
                  <c:v>1.4058899999999999E-3</c:v>
                </c:pt>
                <c:pt idx="32019" formatCode="General">
                  <c:v>1.40591E-3</c:v>
                </c:pt>
                <c:pt idx="32020" formatCode="General">
                  <c:v>1.4059400000000001E-3</c:v>
                </c:pt>
                <c:pt idx="32021" formatCode="General">
                  <c:v>1.4059700000000001E-3</c:v>
                </c:pt>
                <c:pt idx="32022" formatCode="General">
                  <c:v>1.4059999999999999E-3</c:v>
                </c:pt>
                <c:pt idx="32023" formatCode="General">
                  <c:v>1.40603E-3</c:v>
                </c:pt>
                <c:pt idx="32024" formatCode="General">
                  <c:v>1.4060699999999999E-3</c:v>
                </c:pt>
                <c:pt idx="32025" formatCode="General">
                  <c:v>1.4061E-3</c:v>
                </c:pt>
                <c:pt idx="32026" formatCode="General">
                  <c:v>1.40614E-3</c:v>
                </c:pt>
                <c:pt idx="32027" formatCode="General">
                  <c:v>1.40617E-3</c:v>
                </c:pt>
                <c:pt idx="32028" formatCode="General">
                  <c:v>1.40621E-3</c:v>
                </c:pt>
                <c:pt idx="32029" formatCode="General">
                  <c:v>1.40624E-3</c:v>
                </c:pt>
                <c:pt idx="32030" formatCode="General">
                  <c:v>1.40628E-3</c:v>
                </c:pt>
                <c:pt idx="32031" formatCode="General">
                  <c:v>1.40631E-3</c:v>
                </c:pt>
                <c:pt idx="32032" formatCode="General">
                  <c:v>1.40635E-3</c:v>
                </c:pt>
                <c:pt idx="32033" formatCode="General">
                  <c:v>1.40639E-3</c:v>
                </c:pt>
                <c:pt idx="32034" formatCode="General">
                  <c:v>1.40643E-3</c:v>
                </c:pt>
                <c:pt idx="32035" formatCode="General">
                  <c:v>1.4064699999999999E-3</c:v>
                </c:pt>
                <c:pt idx="32036" formatCode="General">
                  <c:v>1.40653E-3</c:v>
                </c:pt>
                <c:pt idx="32037" formatCode="General">
                  <c:v>1.4065900000000001E-3</c:v>
                </c:pt>
                <c:pt idx="32038" formatCode="General">
                  <c:v>1.4066599999999999E-3</c:v>
                </c:pt>
                <c:pt idx="32039" formatCode="General">
                  <c:v>1.40675E-3</c:v>
                </c:pt>
                <c:pt idx="32040" formatCode="General">
                  <c:v>1.40694E-3</c:v>
                </c:pt>
                <c:pt idx="32041" formatCode="General">
                  <c:v>1.4070300000000001E-3</c:v>
                </c:pt>
                <c:pt idx="32042" formatCode="General">
                  <c:v>1.4071000000000001E-3</c:v>
                </c:pt>
                <c:pt idx="32043" formatCode="General">
                  <c:v>1.4071699999999999E-3</c:v>
                </c:pt>
                <c:pt idx="32044" formatCode="General">
                  <c:v>1.4071999999999999E-3</c:v>
                </c:pt>
                <c:pt idx="32045" formatCode="General">
                  <c:v>1.40727E-3</c:v>
                </c:pt>
                <c:pt idx="32046" formatCode="General">
                  <c:v>1.4073200000000001E-3</c:v>
                </c:pt>
                <c:pt idx="32047" formatCode="General">
                  <c:v>1.40737E-3</c:v>
                </c:pt>
                <c:pt idx="32048" formatCode="General">
                  <c:v>1.4074300000000001E-3</c:v>
                </c:pt>
                <c:pt idx="32049" formatCode="General">
                  <c:v>1.40749E-3</c:v>
                </c:pt>
                <c:pt idx="32050" formatCode="General">
                  <c:v>1.4074999999999999E-3</c:v>
                </c:pt>
                <c:pt idx="32051" formatCode="General">
                  <c:v>1.40755E-3</c:v>
                </c:pt>
                <c:pt idx="32052" formatCode="General">
                  <c:v>1.4076099999999999E-3</c:v>
                </c:pt>
                <c:pt idx="32053" formatCode="General">
                  <c:v>1.40766E-3</c:v>
                </c:pt>
                <c:pt idx="32054" formatCode="General">
                  <c:v>1.4077199999999999E-3</c:v>
                </c:pt>
                <c:pt idx="32055" formatCode="General">
                  <c:v>1.40778E-3</c:v>
                </c:pt>
                <c:pt idx="32056" formatCode="General">
                  <c:v>1.4078300000000001E-3</c:v>
                </c:pt>
                <c:pt idx="32057" formatCode="General">
                  <c:v>1.40789E-3</c:v>
                </c:pt>
                <c:pt idx="32058" formatCode="General">
                  <c:v>1.40796E-3</c:v>
                </c:pt>
                <c:pt idx="32059" formatCode="General">
                  <c:v>1.4080500000000001E-3</c:v>
                </c:pt>
                <c:pt idx="32060" formatCode="General">
                  <c:v>1.4082999999999999E-3</c:v>
                </c:pt>
                <c:pt idx="32061" formatCode="General">
                  <c:v>1.4083800000000001E-3</c:v>
                </c:pt>
                <c:pt idx="32062" formatCode="General">
                  <c:v>1.40844E-3</c:v>
                </c:pt>
                <c:pt idx="32063" formatCode="General">
                  <c:v>1.4084900000000001E-3</c:v>
                </c:pt>
                <c:pt idx="32064" formatCode="General">
                  <c:v>1.40854E-3</c:v>
                </c:pt>
                <c:pt idx="32065" formatCode="General">
                  <c:v>1.4085899999999999E-3</c:v>
                </c:pt>
                <c:pt idx="32066" formatCode="General">
                  <c:v>1.40862E-3</c:v>
                </c:pt>
                <c:pt idx="32067" formatCode="General">
                  <c:v>1.4086599999999999E-3</c:v>
                </c:pt>
                <c:pt idx="32068" formatCode="General">
                  <c:v>1.4086999999999999E-3</c:v>
                </c:pt>
                <c:pt idx="32069" formatCode="General">
                  <c:v>1.4087500000000001E-3</c:v>
                </c:pt>
                <c:pt idx="32070" formatCode="General">
                  <c:v>1.4087800000000001E-3</c:v>
                </c:pt>
                <c:pt idx="32071" formatCode="General">
                  <c:v>1.4088099999999999E-3</c:v>
                </c:pt>
                <c:pt idx="32072" formatCode="General">
                  <c:v>1.40884E-3</c:v>
                </c:pt>
                <c:pt idx="32073" formatCode="General">
                  <c:v>1.4088600000000001E-3</c:v>
                </c:pt>
                <c:pt idx="32074" formatCode="General">
                  <c:v>1.4088900000000001E-3</c:v>
                </c:pt>
                <c:pt idx="32075" formatCode="General">
                  <c:v>1.4089199999999999E-3</c:v>
                </c:pt>
                <c:pt idx="32076" formatCode="General">
                  <c:v>1.40895E-3</c:v>
                </c:pt>
                <c:pt idx="32077" formatCode="General">
                  <c:v>1.40898E-3</c:v>
                </c:pt>
                <c:pt idx="32078" formatCode="General">
                  <c:v>1.40901E-3</c:v>
                </c:pt>
                <c:pt idx="32079" formatCode="General">
                  <c:v>1.4090400000000001E-3</c:v>
                </c:pt>
                <c:pt idx="32080" formatCode="General">
                  <c:v>1.4090699999999999E-3</c:v>
                </c:pt>
                <c:pt idx="32081" formatCode="General">
                  <c:v>1.4090999999999999E-3</c:v>
                </c:pt>
                <c:pt idx="32082" formatCode="General">
                  <c:v>1.40913E-3</c:v>
                </c:pt>
                <c:pt idx="32083" formatCode="General">
                  <c:v>1.4091500000000001E-3</c:v>
                </c:pt>
                <c:pt idx="32084" formatCode="General">
                  <c:v>1.4091799999999999E-3</c:v>
                </c:pt>
                <c:pt idx="32085" formatCode="General">
                  <c:v>1.4092099999999999E-3</c:v>
                </c:pt>
                <c:pt idx="32086" formatCode="General">
                  <c:v>1.40924E-3</c:v>
                </c:pt>
                <c:pt idx="32087" formatCode="General">
                  <c:v>1.40927E-3</c:v>
                </c:pt>
                <c:pt idx="32088" formatCode="General">
                  <c:v>1.4093E-3</c:v>
                </c:pt>
                <c:pt idx="32089" formatCode="General">
                  <c:v>1.4093300000000001E-3</c:v>
                </c:pt>
                <c:pt idx="32090" formatCode="General">
                  <c:v>1.4093700000000001E-3</c:v>
                </c:pt>
                <c:pt idx="32091" formatCode="General">
                  <c:v>1.4094000000000001E-3</c:v>
                </c:pt>
                <c:pt idx="32092" formatCode="General">
                  <c:v>1.4094299999999999E-3</c:v>
                </c:pt>
                <c:pt idx="32093" formatCode="General">
                  <c:v>1.40946E-3</c:v>
                </c:pt>
                <c:pt idx="32094" formatCode="General">
                  <c:v>1.40949E-3</c:v>
                </c:pt>
                <c:pt idx="32095" formatCode="General">
                  <c:v>1.40952E-3</c:v>
                </c:pt>
                <c:pt idx="32096" formatCode="General">
                  <c:v>1.4095500000000001E-3</c:v>
                </c:pt>
                <c:pt idx="32097" formatCode="General">
                  <c:v>1.4095799999999999E-3</c:v>
                </c:pt>
                <c:pt idx="32098" formatCode="General">
                  <c:v>1.4096099999999999E-3</c:v>
                </c:pt>
                <c:pt idx="32099" formatCode="General">
                  <c:v>1.40964E-3</c:v>
                </c:pt>
                <c:pt idx="32100" formatCode="General">
                  <c:v>1.40967E-3</c:v>
                </c:pt>
                <c:pt idx="32101" formatCode="General">
                  <c:v>1.4097000000000001E-3</c:v>
                </c:pt>
                <c:pt idx="32102" formatCode="General">
                  <c:v>1.4097300000000001E-3</c:v>
                </c:pt>
                <c:pt idx="32103" formatCode="General">
                  <c:v>1.40978E-3</c:v>
                </c:pt>
                <c:pt idx="32104" formatCode="General">
                  <c:v>1.4098100000000001E-3</c:v>
                </c:pt>
                <c:pt idx="32105" formatCode="General">
                  <c:v>1.40985E-3</c:v>
                </c:pt>
                <c:pt idx="32106" formatCode="General">
                  <c:v>1.4099E-3</c:v>
                </c:pt>
                <c:pt idx="32107" formatCode="General">
                  <c:v>1.4099399999999999E-3</c:v>
                </c:pt>
                <c:pt idx="32108" formatCode="General">
                  <c:v>1.41E-3</c:v>
                </c:pt>
                <c:pt idx="32109" formatCode="General">
                  <c:v>1.4100499999999999E-3</c:v>
                </c:pt>
                <c:pt idx="32110" formatCode="General">
                  <c:v>1.41011E-3</c:v>
                </c:pt>
                <c:pt idx="32111" formatCode="General">
                  <c:v>1.4101700000000001E-3</c:v>
                </c:pt>
                <c:pt idx="32112" formatCode="General">
                  <c:v>1.41026E-3</c:v>
                </c:pt>
                <c:pt idx="32113" formatCode="General">
                  <c:v>1.4103399999999999E-3</c:v>
                </c:pt>
                <c:pt idx="32114" formatCode="General">
                  <c:v>1.4104300000000001E-3</c:v>
                </c:pt>
                <c:pt idx="32115" formatCode="General">
                  <c:v>1.4105400000000001E-3</c:v>
                </c:pt>
                <c:pt idx="32116" formatCode="General">
                  <c:v>1.41066E-3</c:v>
                </c:pt>
                <c:pt idx="32117" formatCode="General">
                  <c:v>1.4107900000000001E-3</c:v>
                </c:pt>
                <c:pt idx="32118" formatCode="General">
                  <c:v>1.41091E-3</c:v>
                </c:pt>
                <c:pt idx="32119" formatCode="General">
                  <c:v>1.41103E-3</c:v>
                </c:pt>
                <c:pt idx="32120" formatCode="General">
                  <c:v>1.4111499999999999E-3</c:v>
                </c:pt>
                <c:pt idx="32121" formatCode="General">
                  <c:v>1.4112700000000001E-3</c:v>
                </c:pt>
                <c:pt idx="32122" formatCode="General">
                  <c:v>1.41139E-3</c:v>
                </c:pt>
                <c:pt idx="32123" formatCode="General">
                  <c:v>1.4115099999999999E-3</c:v>
                </c:pt>
                <c:pt idx="32124" formatCode="General">
                  <c:v>1.4116300000000001E-3</c:v>
                </c:pt>
                <c:pt idx="32125" formatCode="General">
                  <c:v>1.4117400000000001E-3</c:v>
                </c:pt>
                <c:pt idx="32126" formatCode="General">
                  <c:v>1.41186E-3</c:v>
                </c:pt>
                <c:pt idx="32127" formatCode="General">
                  <c:v>1.41194E-3</c:v>
                </c:pt>
                <c:pt idx="32128" formatCode="General">
                  <c:v>1.4120300000000001E-3</c:v>
                </c:pt>
                <c:pt idx="32129" formatCode="General">
                  <c:v>1.4121100000000001E-3</c:v>
                </c:pt>
                <c:pt idx="32130" formatCode="General">
                  <c:v>1.4121800000000001E-3</c:v>
                </c:pt>
                <c:pt idx="32131" formatCode="General">
                  <c:v>1.4122500000000001E-3</c:v>
                </c:pt>
                <c:pt idx="32132" formatCode="General">
                  <c:v>1.4123E-3</c:v>
                </c:pt>
                <c:pt idx="32133" formatCode="General">
                  <c:v>1.4123499999999999E-3</c:v>
                </c:pt>
                <c:pt idx="32134" formatCode="General">
                  <c:v>1.4124000000000001E-3</c:v>
                </c:pt>
                <c:pt idx="32135" formatCode="General">
                  <c:v>1.41245E-3</c:v>
                </c:pt>
                <c:pt idx="32136" formatCode="General">
                  <c:v>1.4124999999999999E-3</c:v>
                </c:pt>
                <c:pt idx="32137" formatCode="General">
                  <c:v>1.41255E-3</c:v>
                </c:pt>
                <c:pt idx="32138" formatCode="General">
                  <c:v>1.41259E-3</c:v>
                </c:pt>
                <c:pt idx="32139" formatCode="General">
                  <c:v>1.41263E-3</c:v>
                </c:pt>
                <c:pt idx="32140" formatCode="General">
                  <c:v>1.41266E-3</c:v>
                </c:pt>
                <c:pt idx="32141" formatCode="General">
                  <c:v>1.4127E-3</c:v>
                </c:pt>
                <c:pt idx="32142" formatCode="General">
                  <c:v>1.41274E-3</c:v>
                </c:pt>
                <c:pt idx="32143" formatCode="General">
                  <c:v>1.41278E-3</c:v>
                </c:pt>
                <c:pt idx="32144" formatCode="General">
                  <c:v>1.41281E-3</c:v>
                </c:pt>
                <c:pt idx="32145" formatCode="General">
                  <c:v>1.41285E-3</c:v>
                </c:pt>
                <c:pt idx="32146" formatCode="General">
                  <c:v>1.41288E-3</c:v>
                </c:pt>
                <c:pt idx="32147" formatCode="General">
                  <c:v>1.41292E-3</c:v>
                </c:pt>
                <c:pt idx="32148" formatCode="General">
                  <c:v>1.4129500000000001E-3</c:v>
                </c:pt>
                <c:pt idx="32149" formatCode="General">
                  <c:v>1.4129800000000001E-3</c:v>
                </c:pt>
                <c:pt idx="32150" formatCode="General">
                  <c:v>1.4130099999999999E-3</c:v>
                </c:pt>
                <c:pt idx="32151" formatCode="General">
                  <c:v>1.41304E-3</c:v>
                </c:pt>
                <c:pt idx="32152" formatCode="General">
                  <c:v>1.4130600000000001E-3</c:v>
                </c:pt>
                <c:pt idx="32153" formatCode="General">
                  <c:v>1.4130900000000001E-3</c:v>
                </c:pt>
                <c:pt idx="32154" formatCode="General">
                  <c:v>1.41311E-3</c:v>
                </c:pt>
                <c:pt idx="32155" formatCode="General">
                  <c:v>1.41314E-3</c:v>
                </c:pt>
                <c:pt idx="32156" formatCode="General">
                  <c:v>1.4131700000000001E-3</c:v>
                </c:pt>
                <c:pt idx="32157" formatCode="General">
                  <c:v>1.4131899999999999E-3</c:v>
                </c:pt>
                <c:pt idx="32158" formatCode="General">
                  <c:v>1.41322E-3</c:v>
                </c:pt>
                <c:pt idx="32159" formatCode="General">
                  <c:v>1.41325E-3</c:v>
                </c:pt>
                <c:pt idx="32160" formatCode="General">
                  <c:v>1.4132700000000001E-3</c:v>
                </c:pt>
                <c:pt idx="32161" formatCode="General">
                  <c:v>1.4132999999999999E-3</c:v>
                </c:pt>
                <c:pt idx="32162" formatCode="General">
                  <c:v>1.41332E-3</c:v>
                </c:pt>
                <c:pt idx="32163" formatCode="General">
                  <c:v>1.41336E-3</c:v>
                </c:pt>
                <c:pt idx="32164" formatCode="General">
                  <c:v>1.4133800000000001E-3</c:v>
                </c:pt>
                <c:pt idx="32165" formatCode="General">
                  <c:v>1.4134099999999999E-3</c:v>
                </c:pt>
                <c:pt idx="32166" formatCode="General">
                  <c:v>1.41343E-3</c:v>
                </c:pt>
                <c:pt idx="32167" formatCode="General">
                  <c:v>1.4134600000000001E-3</c:v>
                </c:pt>
                <c:pt idx="32168" formatCode="General">
                  <c:v>1.4134900000000001E-3</c:v>
                </c:pt>
                <c:pt idx="32169" formatCode="General">
                  <c:v>1.4135300000000001E-3</c:v>
                </c:pt>
                <c:pt idx="32170" formatCode="General">
                  <c:v>1.4135700000000001E-3</c:v>
                </c:pt>
                <c:pt idx="32171" formatCode="General">
                  <c:v>1.41361E-3</c:v>
                </c:pt>
                <c:pt idx="32172" formatCode="General">
                  <c:v>1.4136400000000001E-3</c:v>
                </c:pt>
                <c:pt idx="32173" formatCode="General">
                  <c:v>1.4136800000000001E-3</c:v>
                </c:pt>
                <c:pt idx="32174" formatCode="General">
                  <c:v>1.41372E-3</c:v>
                </c:pt>
                <c:pt idx="32175" formatCode="General">
                  <c:v>1.4137500000000001E-3</c:v>
                </c:pt>
                <c:pt idx="32176" formatCode="General">
                  <c:v>1.4137799999999999E-3</c:v>
                </c:pt>
                <c:pt idx="32177" formatCode="General">
                  <c:v>1.4138099999999999E-3</c:v>
                </c:pt>
                <c:pt idx="32178" formatCode="General">
                  <c:v>1.4138499999999999E-3</c:v>
                </c:pt>
                <c:pt idx="32179" formatCode="General">
                  <c:v>1.4139000000000001E-3</c:v>
                </c:pt>
                <c:pt idx="32180" formatCode="General">
                  <c:v>1.41395E-3</c:v>
                </c:pt>
                <c:pt idx="32181" formatCode="General">
                  <c:v>1.4139999999999999E-3</c:v>
                </c:pt>
                <c:pt idx="32182" formatCode="General">
                  <c:v>1.41405E-3</c:v>
                </c:pt>
                <c:pt idx="32183" formatCode="General">
                  <c:v>1.4140999999999999E-3</c:v>
                </c:pt>
                <c:pt idx="32184" formatCode="General">
                  <c:v>1.4141799999999999E-3</c:v>
                </c:pt>
                <c:pt idx="32185" formatCode="General">
                  <c:v>1.41431E-3</c:v>
                </c:pt>
                <c:pt idx="32186" formatCode="General">
                  <c:v>1.4144299999999999E-3</c:v>
                </c:pt>
                <c:pt idx="32187" formatCode="General">
                  <c:v>1.4145200000000001E-3</c:v>
                </c:pt>
                <c:pt idx="32188" formatCode="General">
                  <c:v>1.4146E-3</c:v>
                </c:pt>
                <c:pt idx="32189" formatCode="General">
                  <c:v>1.4146600000000001E-3</c:v>
                </c:pt>
                <c:pt idx="32190" formatCode="General">
                  <c:v>1.41471E-3</c:v>
                </c:pt>
                <c:pt idx="32191" formatCode="General">
                  <c:v>1.4147700000000001E-3</c:v>
                </c:pt>
                <c:pt idx="32192" formatCode="General">
                  <c:v>1.41483E-3</c:v>
                </c:pt>
                <c:pt idx="32193" formatCode="General">
                  <c:v>1.4148800000000001E-3</c:v>
                </c:pt>
                <c:pt idx="32194" formatCode="General">
                  <c:v>1.41493E-3</c:v>
                </c:pt>
                <c:pt idx="32195" formatCode="General">
                  <c:v>1.41497E-3</c:v>
                </c:pt>
                <c:pt idx="32196" formatCode="General">
                  <c:v>1.415E-3</c:v>
                </c:pt>
                <c:pt idx="32197" formatCode="General">
                  <c:v>1.4150600000000001E-3</c:v>
                </c:pt>
                <c:pt idx="32198" formatCode="General">
                  <c:v>1.41512E-3</c:v>
                </c:pt>
                <c:pt idx="32199" formatCode="General">
                  <c:v>1.41518E-3</c:v>
                </c:pt>
                <c:pt idx="32200" formatCode="General">
                  <c:v>1.4152399999999999E-3</c:v>
                </c:pt>
                <c:pt idx="32201" formatCode="General">
                  <c:v>1.4153E-3</c:v>
                </c:pt>
                <c:pt idx="32202" formatCode="General">
                  <c:v>1.4153499999999999E-3</c:v>
                </c:pt>
                <c:pt idx="32203" formatCode="General">
                  <c:v>1.4154199999999999E-3</c:v>
                </c:pt>
                <c:pt idx="32204" formatCode="General">
                  <c:v>1.41551E-3</c:v>
                </c:pt>
                <c:pt idx="32205" formatCode="General">
                  <c:v>1.4155999999999999E-3</c:v>
                </c:pt>
                <c:pt idx="32206" formatCode="General">
                  <c:v>1.4157900000000001E-3</c:v>
                </c:pt>
                <c:pt idx="32207" formatCode="General">
                  <c:v>1.4158700000000001E-3</c:v>
                </c:pt>
                <c:pt idx="32208" formatCode="General">
                  <c:v>1.4159400000000001E-3</c:v>
                </c:pt>
                <c:pt idx="32209" formatCode="General">
                  <c:v>1.4159999999999999E-3</c:v>
                </c:pt>
                <c:pt idx="32210" formatCode="General">
                  <c:v>1.4160500000000001E-3</c:v>
                </c:pt>
                <c:pt idx="32211" formatCode="General">
                  <c:v>1.4161099999999999E-3</c:v>
                </c:pt>
                <c:pt idx="32212" formatCode="General">
                  <c:v>1.41614E-3</c:v>
                </c:pt>
                <c:pt idx="32213" formatCode="General">
                  <c:v>1.41618E-3</c:v>
                </c:pt>
                <c:pt idx="32214" formatCode="General">
                  <c:v>1.4162199999999999E-3</c:v>
                </c:pt>
                <c:pt idx="32215" formatCode="General">
                  <c:v>1.41625E-3</c:v>
                </c:pt>
                <c:pt idx="32216" formatCode="General">
                  <c:v>1.41628E-3</c:v>
                </c:pt>
                <c:pt idx="32217" formatCode="General">
                  <c:v>1.41632E-3</c:v>
                </c:pt>
                <c:pt idx="32218" formatCode="General">
                  <c:v>1.41636E-3</c:v>
                </c:pt>
                <c:pt idx="32219" formatCode="General">
                  <c:v>1.4164E-3</c:v>
                </c:pt>
                <c:pt idx="32220" formatCode="General">
                  <c:v>1.41643E-3</c:v>
                </c:pt>
                <c:pt idx="32221" formatCode="General">
                  <c:v>1.41647E-3</c:v>
                </c:pt>
                <c:pt idx="32222" formatCode="General">
                  <c:v>1.4165099999999999E-3</c:v>
                </c:pt>
                <c:pt idx="32223" formatCode="General">
                  <c:v>1.41654E-3</c:v>
                </c:pt>
                <c:pt idx="32224" formatCode="General">
                  <c:v>1.41658E-3</c:v>
                </c:pt>
                <c:pt idx="32225" formatCode="General">
                  <c:v>1.41661E-3</c:v>
                </c:pt>
                <c:pt idx="32226" formatCode="General">
                  <c:v>1.4166300000000001E-3</c:v>
                </c:pt>
                <c:pt idx="32227" formatCode="General">
                  <c:v>1.4166599999999999E-3</c:v>
                </c:pt>
                <c:pt idx="32228" formatCode="General">
                  <c:v>1.41669E-3</c:v>
                </c:pt>
                <c:pt idx="32229" formatCode="General">
                  <c:v>1.41672E-3</c:v>
                </c:pt>
                <c:pt idx="32230" formatCode="General">
                  <c:v>1.41675E-3</c:v>
                </c:pt>
                <c:pt idx="32231" formatCode="General">
                  <c:v>1.4167800000000001E-3</c:v>
                </c:pt>
                <c:pt idx="32232" formatCode="General">
                  <c:v>1.4168099999999999E-3</c:v>
                </c:pt>
                <c:pt idx="32233" formatCode="General">
                  <c:v>1.4168399999999999E-3</c:v>
                </c:pt>
                <c:pt idx="32234" formatCode="General">
                  <c:v>1.41687E-3</c:v>
                </c:pt>
                <c:pt idx="32235" formatCode="General">
                  <c:v>1.4169E-3</c:v>
                </c:pt>
                <c:pt idx="32236" formatCode="General">
                  <c:v>1.4169300000000001E-3</c:v>
                </c:pt>
                <c:pt idx="32237" formatCode="General">
                  <c:v>1.4169600000000001E-3</c:v>
                </c:pt>
                <c:pt idx="32238" formatCode="General">
                  <c:v>1.4169899999999999E-3</c:v>
                </c:pt>
                <c:pt idx="32239" formatCode="General">
                  <c:v>1.41702E-3</c:v>
                </c:pt>
                <c:pt idx="32240" formatCode="General">
                  <c:v>1.41705E-3</c:v>
                </c:pt>
                <c:pt idx="32241" formatCode="General">
                  <c:v>1.41708E-3</c:v>
                </c:pt>
                <c:pt idx="32242" formatCode="General">
                  <c:v>1.4171100000000001E-3</c:v>
                </c:pt>
                <c:pt idx="32243" formatCode="General">
                  <c:v>1.4171399999999999E-3</c:v>
                </c:pt>
                <c:pt idx="32244" formatCode="General">
                  <c:v>1.4171699999999999E-3</c:v>
                </c:pt>
                <c:pt idx="32245" formatCode="General">
                  <c:v>1.4171800000000001E-3</c:v>
                </c:pt>
                <c:pt idx="32246" formatCode="General">
                  <c:v>1.4172200000000001E-3</c:v>
                </c:pt>
                <c:pt idx="32247" formatCode="General">
                  <c:v>1.41726E-3</c:v>
                </c:pt>
                <c:pt idx="32248" formatCode="General">
                  <c:v>1.4173E-3</c:v>
                </c:pt>
                <c:pt idx="32249" formatCode="General">
                  <c:v>1.41734E-3</c:v>
                </c:pt>
                <c:pt idx="32250" formatCode="General">
                  <c:v>1.4173600000000001E-3</c:v>
                </c:pt>
                <c:pt idx="32251" formatCode="General">
                  <c:v>1.41738E-3</c:v>
                </c:pt>
                <c:pt idx="32252" formatCode="General">
                  <c:v>1.41742E-3</c:v>
                </c:pt>
                <c:pt idx="32253" formatCode="General">
                  <c:v>1.4174599999999999E-3</c:v>
                </c:pt>
                <c:pt idx="32254" formatCode="General">
                  <c:v>1.4174999999999999E-3</c:v>
                </c:pt>
                <c:pt idx="32255" formatCode="General">
                  <c:v>1.41753E-3</c:v>
                </c:pt>
                <c:pt idx="32256" formatCode="General">
                  <c:v>1.41756E-3</c:v>
                </c:pt>
                <c:pt idx="32257" formatCode="General">
                  <c:v>1.41759E-3</c:v>
                </c:pt>
                <c:pt idx="32258" formatCode="General">
                  <c:v>1.4176200000000001E-3</c:v>
                </c:pt>
                <c:pt idx="32259" formatCode="General">
                  <c:v>1.4176499999999999E-3</c:v>
                </c:pt>
                <c:pt idx="32260" formatCode="General">
                  <c:v>1.4176799999999999E-3</c:v>
                </c:pt>
                <c:pt idx="32261" formatCode="General">
                  <c:v>1.41771E-3</c:v>
                </c:pt>
                <c:pt idx="32262" formatCode="General">
                  <c:v>1.41774E-3</c:v>
                </c:pt>
                <c:pt idx="32263" formatCode="General">
                  <c:v>1.4177700000000001E-3</c:v>
                </c:pt>
                <c:pt idx="32264" formatCode="General">
                  <c:v>1.4178000000000001E-3</c:v>
                </c:pt>
                <c:pt idx="32265" formatCode="General">
                  <c:v>1.4178299999999999E-3</c:v>
                </c:pt>
                <c:pt idx="32266" formatCode="General">
                  <c:v>1.41786E-3</c:v>
                </c:pt>
                <c:pt idx="32267" formatCode="General">
                  <c:v>1.41789E-3</c:v>
                </c:pt>
                <c:pt idx="32268" formatCode="General">
                  <c:v>1.41792E-3</c:v>
                </c:pt>
                <c:pt idx="32269" formatCode="General">
                  <c:v>1.4179500000000001E-3</c:v>
                </c:pt>
                <c:pt idx="32270" formatCode="General">
                  <c:v>1.4179800000000001E-3</c:v>
                </c:pt>
                <c:pt idx="32271" formatCode="General">
                  <c:v>1.4180099999999999E-3</c:v>
                </c:pt>
                <c:pt idx="32272" formatCode="General">
                  <c:v>1.4180499999999999E-3</c:v>
                </c:pt>
                <c:pt idx="32273" formatCode="General">
                  <c:v>1.4180900000000001E-3</c:v>
                </c:pt>
                <c:pt idx="32274" formatCode="General">
                  <c:v>1.4181199999999999E-3</c:v>
                </c:pt>
                <c:pt idx="32275" formatCode="General">
                  <c:v>1.4181599999999999E-3</c:v>
                </c:pt>
                <c:pt idx="32276" formatCode="General">
                  <c:v>1.4182000000000001E-3</c:v>
                </c:pt>
                <c:pt idx="32277" formatCode="General">
                  <c:v>1.4182299999999999E-3</c:v>
                </c:pt>
                <c:pt idx="32278" formatCode="General">
                  <c:v>1.4182699999999999E-3</c:v>
                </c:pt>
                <c:pt idx="32279" formatCode="General">
                  <c:v>1.4182999999999999E-3</c:v>
                </c:pt>
                <c:pt idx="32280" formatCode="General">
                  <c:v>1.4183399999999999E-3</c:v>
                </c:pt>
                <c:pt idx="32281" formatCode="General">
                  <c:v>1.4183799999999999E-3</c:v>
                </c:pt>
                <c:pt idx="32282" formatCode="General">
                  <c:v>1.4184099999999999E-3</c:v>
                </c:pt>
                <c:pt idx="32283" formatCode="General">
                  <c:v>1.4184499999999999E-3</c:v>
                </c:pt>
                <c:pt idx="32284" formatCode="General">
                  <c:v>1.41848E-3</c:v>
                </c:pt>
                <c:pt idx="32285" formatCode="General">
                  <c:v>1.4185199999999999E-3</c:v>
                </c:pt>
                <c:pt idx="32286" formatCode="General">
                  <c:v>1.4185599999999999E-3</c:v>
                </c:pt>
                <c:pt idx="32287" formatCode="General">
                  <c:v>1.4185999999999999E-3</c:v>
                </c:pt>
                <c:pt idx="32288" formatCode="General">
                  <c:v>1.4186400000000001E-3</c:v>
                </c:pt>
                <c:pt idx="32289" formatCode="General">
                  <c:v>1.4187E-3</c:v>
                </c:pt>
                <c:pt idx="32290" formatCode="General">
                  <c:v>1.4187500000000001E-3</c:v>
                </c:pt>
                <c:pt idx="32291" formatCode="General">
                  <c:v>1.4188099999999999E-3</c:v>
                </c:pt>
                <c:pt idx="32292" formatCode="General">
                  <c:v>1.4188899999999999E-3</c:v>
                </c:pt>
                <c:pt idx="32293" formatCode="General">
                  <c:v>1.4190299999999999E-3</c:v>
                </c:pt>
                <c:pt idx="32294" formatCode="General">
                  <c:v>1.4191399999999999E-3</c:v>
                </c:pt>
                <c:pt idx="32295" formatCode="General">
                  <c:v>1.4192300000000001E-3</c:v>
                </c:pt>
                <c:pt idx="32296" formatCode="General">
                  <c:v>1.41931E-3</c:v>
                </c:pt>
                <c:pt idx="32297" formatCode="General">
                  <c:v>1.4193700000000001E-3</c:v>
                </c:pt>
                <c:pt idx="32298" formatCode="General">
                  <c:v>1.41942E-3</c:v>
                </c:pt>
                <c:pt idx="32299" formatCode="General">
                  <c:v>1.4194800000000001E-3</c:v>
                </c:pt>
                <c:pt idx="32300" formatCode="General">
                  <c:v>1.41953E-3</c:v>
                </c:pt>
                <c:pt idx="32301" formatCode="General">
                  <c:v>1.4195799999999999E-3</c:v>
                </c:pt>
                <c:pt idx="32302" formatCode="General">
                  <c:v>1.41964E-3</c:v>
                </c:pt>
                <c:pt idx="32303" formatCode="General">
                  <c:v>1.4197000000000001E-3</c:v>
                </c:pt>
                <c:pt idx="32304" formatCode="General">
                  <c:v>1.4197599999999999E-3</c:v>
                </c:pt>
                <c:pt idx="32305" formatCode="General">
                  <c:v>1.41982E-3</c:v>
                </c:pt>
                <c:pt idx="32306" formatCode="General">
                  <c:v>1.4198800000000001E-3</c:v>
                </c:pt>
                <c:pt idx="32307" formatCode="General">
                  <c:v>1.41993E-3</c:v>
                </c:pt>
                <c:pt idx="32308" formatCode="General">
                  <c:v>1.4199900000000001E-3</c:v>
                </c:pt>
                <c:pt idx="32309" formatCode="General">
                  <c:v>1.42004E-3</c:v>
                </c:pt>
                <c:pt idx="32310" formatCode="General">
                  <c:v>1.42011E-3</c:v>
                </c:pt>
                <c:pt idx="32311" formatCode="General">
                  <c:v>1.42019E-3</c:v>
                </c:pt>
                <c:pt idx="32312" formatCode="General">
                  <c:v>1.4202900000000001E-3</c:v>
                </c:pt>
                <c:pt idx="32313" formatCode="General">
                  <c:v>1.4204899999999999E-3</c:v>
                </c:pt>
                <c:pt idx="32314" formatCode="General">
                  <c:v>1.4205699999999999E-3</c:v>
                </c:pt>
                <c:pt idx="32315" formatCode="General">
                  <c:v>1.4206399999999999E-3</c:v>
                </c:pt>
                <c:pt idx="32316" formatCode="General">
                  <c:v>1.4206799999999999E-3</c:v>
                </c:pt>
                <c:pt idx="32317" formatCode="General">
                  <c:v>1.42074E-3</c:v>
                </c:pt>
                <c:pt idx="32318" formatCode="General">
                  <c:v>1.4207899999999999E-3</c:v>
                </c:pt>
                <c:pt idx="32319" formatCode="General">
                  <c:v>1.4208300000000001E-3</c:v>
                </c:pt>
                <c:pt idx="32320" formatCode="General">
                  <c:v>1.4208599999999999E-3</c:v>
                </c:pt>
                <c:pt idx="32321" formatCode="General">
                  <c:v>1.4208999999999999E-3</c:v>
                </c:pt>
                <c:pt idx="32322" formatCode="General">
                  <c:v>1.4209299999999999E-3</c:v>
                </c:pt>
                <c:pt idx="32323" formatCode="General">
                  <c:v>1.4209699999999999E-3</c:v>
                </c:pt>
                <c:pt idx="32324" formatCode="General">
                  <c:v>1.4210099999999999E-3</c:v>
                </c:pt>
                <c:pt idx="32325" formatCode="General">
                  <c:v>1.4210399999999999E-3</c:v>
                </c:pt>
                <c:pt idx="32326" formatCode="General">
                  <c:v>1.4210799999999999E-3</c:v>
                </c:pt>
                <c:pt idx="32327" formatCode="General">
                  <c:v>1.4211199999999999E-3</c:v>
                </c:pt>
                <c:pt idx="32328" formatCode="General">
                  <c:v>1.4211499999999999E-3</c:v>
                </c:pt>
                <c:pt idx="32329" formatCode="General">
                  <c:v>1.4211899999999999E-3</c:v>
                </c:pt>
                <c:pt idx="32330" formatCode="General">
                  <c:v>1.4212199999999999E-3</c:v>
                </c:pt>
                <c:pt idx="32331" formatCode="General">
                  <c:v>1.4212599999999999E-3</c:v>
                </c:pt>
                <c:pt idx="32332" formatCode="General">
                  <c:v>1.4212999999999999E-3</c:v>
                </c:pt>
                <c:pt idx="32333" formatCode="General">
                  <c:v>1.4213299999999999E-3</c:v>
                </c:pt>
                <c:pt idx="32334" formatCode="General">
                  <c:v>1.42136E-3</c:v>
                </c:pt>
                <c:pt idx="32335" formatCode="General">
                  <c:v>1.4214E-3</c:v>
                </c:pt>
                <c:pt idx="32336" formatCode="General">
                  <c:v>1.42143E-3</c:v>
                </c:pt>
                <c:pt idx="32337" formatCode="General">
                  <c:v>1.42146E-3</c:v>
                </c:pt>
                <c:pt idx="32338" formatCode="General">
                  <c:v>1.4214900000000001E-3</c:v>
                </c:pt>
                <c:pt idx="32339" formatCode="General">
                  <c:v>1.4215300000000001E-3</c:v>
                </c:pt>
                <c:pt idx="32340" formatCode="General">
                  <c:v>1.4215600000000001E-3</c:v>
                </c:pt>
                <c:pt idx="32341" formatCode="General">
                  <c:v>1.4215899999999999E-3</c:v>
                </c:pt>
                <c:pt idx="32342" formatCode="General">
                  <c:v>1.42162E-3</c:v>
                </c:pt>
                <c:pt idx="32343" formatCode="General">
                  <c:v>1.4216599999999999E-3</c:v>
                </c:pt>
                <c:pt idx="32344" formatCode="General">
                  <c:v>1.42169E-3</c:v>
                </c:pt>
                <c:pt idx="32345" formatCode="General">
                  <c:v>1.42172E-3</c:v>
                </c:pt>
                <c:pt idx="32346" formatCode="General">
                  <c:v>1.4217500000000001E-3</c:v>
                </c:pt>
                <c:pt idx="32347" formatCode="General">
                  <c:v>1.42179E-3</c:v>
                </c:pt>
                <c:pt idx="32348" formatCode="General">
                  <c:v>1.4218200000000001E-3</c:v>
                </c:pt>
                <c:pt idx="32349" formatCode="General">
                  <c:v>1.4218499999999999E-3</c:v>
                </c:pt>
                <c:pt idx="32350" formatCode="General">
                  <c:v>1.4218799999999999E-3</c:v>
                </c:pt>
                <c:pt idx="32351" formatCode="General">
                  <c:v>1.4219300000000001E-3</c:v>
                </c:pt>
                <c:pt idx="32352" formatCode="General">
                  <c:v>1.42197E-3</c:v>
                </c:pt>
                <c:pt idx="32353" formatCode="General">
                  <c:v>1.42201E-3</c:v>
                </c:pt>
                <c:pt idx="32354" formatCode="General">
                  <c:v>1.42205E-3</c:v>
                </c:pt>
                <c:pt idx="32355" formatCode="General">
                  <c:v>1.42209E-3</c:v>
                </c:pt>
                <c:pt idx="32356" formatCode="General">
                  <c:v>1.4221500000000001E-3</c:v>
                </c:pt>
                <c:pt idx="32357" formatCode="General">
                  <c:v>1.42219E-3</c:v>
                </c:pt>
                <c:pt idx="32358" formatCode="General">
                  <c:v>1.42224E-3</c:v>
                </c:pt>
                <c:pt idx="32359" formatCode="General">
                  <c:v>1.4222900000000001E-3</c:v>
                </c:pt>
                <c:pt idx="32360" formatCode="General">
                  <c:v>1.4223199999999999E-3</c:v>
                </c:pt>
                <c:pt idx="32361" formatCode="General">
                  <c:v>1.4223700000000001E-3</c:v>
                </c:pt>
                <c:pt idx="32362" formatCode="General">
                  <c:v>1.42242E-3</c:v>
                </c:pt>
                <c:pt idx="32363" formatCode="General">
                  <c:v>1.4224699999999999E-3</c:v>
                </c:pt>
                <c:pt idx="32364" formatCode="General">
                  <c:v>1.42252E-3</c:v>
                </c:pt>
                <c:pt idx="32365" formatCode="General">
                  <c:v>1.42257E-3</c:v>
                </c:pt>
                <c:pt idx="32366" formatCode="General">
                  <c:v>1.4226200000000001E-3</c:v>
                </c:pt>
                <c:pt idx="32367" formatCode="General">
                  <c:v>1.42267E-3</c:v>
                </c:pt>
                <c:pt idx="32368" formatCode="General">
                  <c:v>1.4227199999999999E-3</c:v>
                </c:pt>
                <c:pt idx="32369" formatCode="General">
                  <c:v>1.4227700000000001E-3</c:v>
                </c:pt>
                <c:pt idx="32370" formatCode="General">
                  <c:v>1.42281E-3</c:v>
                </c:pt>
                <c:pt idx="32371" formatCode="General">
                  <c:v>1.42285E-3</c:v>
                </c:pt>
                <c:pt idx="32372" formatCode="General">
                  <c:v>1.4228800000000001E-3</c:v>
                </c:pt>
                <c:pt idx="32373" formatCode="General">
                  <c:v>1.42292E-3</c:v>
                </c:pt>
                <c:pt idx="32374" formatCode="General">
                  <c:v>1.42296E-3</c:v>
                </c:pt>
                <c:pt idx="32375" formatCode="General">
                  <c:v>1.423E-3</c:v>
                </c:pt>
                <c:pt idx="32376" formatCode="General">
                  <c:v>1.42303E-3</c:v>
                </c:pt>
                <c:pt idx="32377" formatCode="General">
                  <c:v>1.4230600000000001E-3</c:v>
                </c:pt>
                <c:pt idx="32378" formatCode="General">
                  <c:v>1.4230899999999999E-3</c:v>
                </c:pt>
                <c:pt idx="32379" formatCode="General">
                  <c:v>1.4231199999999999E-3</c:v>
                </c:pt>
                <c:pt idx="32380" formatCode="General">
                  <c:v>1.42314E-3</c:v>
                </c:pt>
                <c:pt idx="32381" formatCode="General">
                  <c:v>1.4231700000000001E-3</c:v>
                </c:pt>
                <c:pt idx="32382" formatCode="General">
                  <c:v>1.4231999999999999E-3</c:v>
                </c:pt>
                <c:pt idx="32383" formatCode="General">
                  <c:v>1.4232299999999999E-3</c:v>
                </c:pt>
                <c:pt idx="32384" formatCode="General">
                  <c:v>1.42326E-3</c:v>
                </c:pt>
                <c:pt idx="32385" formatCode="General">
                  <c:v>1.42329E-3</c:v>
                </c:pt>
                <c:pt idx="32386" formatCode="General">
                  <c:v>1.4233200000000001E-3</c:v>
                </c:pt>
                <c:pt idx="32387" formatCode="General">
                  <c:v>1.4233500000000001E-3</c:v>
                </c:pt>
                <c:pt idx="32388" formatCode="General">
                  <c:v>1.4233799999999999E-3</c:v>
                </c:pt>
                <c:pt idx="32389" formatCode="General">
                  <c:v>1.42341E-3</c:v>
                </c:pt>
                <c:pt idx="32390" formatCode="General">
                  <c:v>1.42344E-3</c:v>
                </c:pt>
                <c:pt idx="32391" formatCode="General">
                  <c:v>1.4234600000000001E-3</c:v>
                </c:pt>
                <c:pt idx="32392" formatCode="General">
                  <c:v>1.4234899999999999E-3</c:v>
                </c:pt>
                <c:pt idx="32393" formatCode="General">
                  <c:v>1.42351E-3</c:v>
                </c:pt>
                <c:pt idx="32394" formatCode="General">
                  <c:v>1.42354E-3</c:v>
                </c:pt>
                <c:pt idx="32395" formatCode="General">
                  <c:v>1.4235700000000001E-3</c:v>
                </c:pt>
                <c:pt idx="32396" formatCode="General">
                  <c:v>1.42359E-3</c:v>
                </c:pt>
                <c:pt idx="32397" formatCode="General">
                  <c:v>1.42362E-3</c:v>
                </c:pt>
                <c:pt idx="32398" formatCode="General">
                  <c:v>1.4236400000000001E-3</c:v>
                </c:pt>
                <c:pt idx="32399" formatCode="General">
                  <c:v>1.4236699999999999E-3</c:v>
                </c:pt>
                <c:pt idx="32400" formatCode="General">
                  <c:v>1.4237E-3</c:v>
                </c:pt>
                <c:pt idx="32401" formatCode="General">
                  <c:v>1.4237399999999999E-3</c:v>
                </c:pt>
                <c:pt idx="32402" formatCode="General">
                  <c:v>1.42377E-3</c:v>
                </c:pt>
                <c:pt idx="32403" formatCode="General">
                  <c:v>1.42381E-3</c:v>
                </c:pt>
                <c:pt idx="32404" formatCode="General">
                  <c:v>1.4238499999999999E-3</c:v>
                </c:pt>
                <c:pt idx="32405" formatCode="General">
                  <c:v>1.4238899999999999E-3</c:v>
                </c:pt>
                <c:pt idx="32406" formatCode="General">
                  <c:v>1.4239299999999999E-3</c:v>
                </c:pt>
                <c:pt idx="32407" formatCode="General">
                  <c:v>1.4239700000000001E-3</c:v>
                </c:pt>
                <c:pt idx="32408" formatCode="General">
                  <c:v>1.4240100000000001E-3</c:v>
                </c:pt>
                <c:pt idx="32409" formatCode="General">
                  <c:v>1.4240399999999999E-3</c:v>
                </c:pt>
                <c:pt idx="32410" formatCode="General">
                  <c:v>1.4240800000000001E-3</c:v>
                </c:pt>
                <c:pt idx="32411" formatCode="General">
                  <c:v>1.4241200000000001E-3</c:v>
                </c:pt>
                <c:pt idx="32412" formatCode="General">
                  <c:v>1.42417E-3</c:v>
                </c:pt>
                <c:pt idx="32413" formatCode="General">
                  <c:v>1.4242199999999999E-3</c:v>
                </c:pt>
                <c:pt idx="32414" formatCode="General">
                  <c:v>1.4242899999999999E-3</c:v>
                </c:pt>
                <c:pt idx="32415" formatCode="General">
                  <c:v>1.4243599999999999E-3</c:v>
                </c:pt>
                <c:pt idx="32416" formatCode="General">
                  <c:v>1.4244699999999999E-3</c:v>
                </c:pt>
                <c:pt idx="32417" formatCode="General">
                  <c:v>1.4246300000000001E-3</c:v>
                </c:pt>
                <c:pt idx="32418" formatCode="General">
                  <c:v>1.42472E-3</c:v>
                </c:pt>
                <c:pt idx="32419" formatCode="General">
                  <c:v>1.4247999999999999E-3</c:v>
                </c:pt>
                <c:pt idx="32420" formatCode="General">
                  <c:v>1.42486E-3</c:v>
                </c:pt>
                <c:pt idx="32421" formatCode="General">
                  <c:v>1.4249099999999999E-3</c:v>
                </c:pt>
                <c:pt idx="32422" formatCode="General">
                  <c:v>1.4249600000000001E-3</c:v>
                </c:pt>
                <c:pt idx="32423" formatCode="General">
                  <c:v>1.42501E-3</c:v>
                </c:pt>
                <c:pt idx="32424" formatCode="General">
                  <c:v>1.4250700000000001E-3</c:v>
                </c:pt>
                <c:pt idx="32425" formatCode="General">
                  <c:v>1.4251299999999999E-3</c:v>
                </c:pt>
                <c:pt idx="32426" formatCode="General">
                  <c:v>1.4251699999999999E-3</c:v>
                </c:pt>
                <c:pt idx="32427" formatCode="General">
                  <c:v>1.4251999999999999E-3</c:v>
                </c:pt>
                <c:pt idx="32428" formatCode="General">
                  <c:v>1.4252500000000001E-3</c:v>
                </c:pt>
                <c:pt idx="32429" formatCode="General">
                  <c:v>1.4253E-3</c:v>
                </c:pt>
                <c:pt idx="32430" formatCode="General">
                  <c:v>1.4253600000000001E-3</c:v>
                </c:pt>
                <c:pt idx="32431" formatCode="General">
                  <c:v>1.4254199999999999E-3</c:v>
                </c:pt>
                <c:pt idx="32432" formatCode="General">
                  <c:v>1.4254700000000001E-3</c:v>
                </c:pt>
                <c:pt idx="32433" formatCode="General">
                  <c:v>1.4255299999999999E-3</c:v>
                </c:pt>
                <c:pt idx="32434" formatCode="General">
                  <c:v>1.42559E-3</c:v>
                </c:pt>
                <c:pt idx="32435" formatCode="General">
                  <c:v>1.42567E-3</c:v>
                </c:pt>
                <c:pt idx="32436" formatCode="General">
                  <c:v>1.4257600000000001E-3</c:v>
                </c:pt>
                <c:pt idx="32437" formatCode="General">
                  <c:v>1.4259299999999999E-3</c:v>
                </c:pt>
                <c:pt idx="32438" formatCode="General">
                  <c:v>1.4260200000000001E-3</c:v>
                </c:pt>
                <c:pt idx="32439" formatCode="General">
                  <c:v>1.42611E-3</c:v>
                </c:pt>
                <c:pt idx="32440" formatCode="General">
                  <c:v>1.42617E-3</c:v>
                </c:pt>
                <c:pt idx="32441" formatCode="General">
                  <c:v>1.4262299999999999E-3</c:v>
                </c:pt>
                <c:pt idx="32442" formatCode="General">
                  <c:v>1.42628E-3</c:v>
                </c:pt>
                <c:pt idx="32443" formatCode="General">
                  <c:v>1.42633E-3</c:v>
                </c:pt>
                <c:pt idx="32444" formatCode="General">
                  <c:v>1.4263699999999999E-3</c:v>
                </c:pt>
                <c:pt idx="32445" formatCode="General">
                  <c:v>1.4264099999999999E-3</c:v>
                </c:pt>
                <c:pt idx="32446" formatCode="General">
                  <c:v>1.42644E-3</c:v>
                </c:pt>
                <c:pt idx="32447" formatCode="General">
                  <c:v>1.4264799999999999E-3</c:v>
                </c:pt>
                <c:pt idx="32448" formatCode="General">
                  <c:v>1.4265199999999999E-3</c:v>
                </c:pt>
                <c:pt idx="32449" formatCode="General">
                  <c:v>1.4265599999999999E-3</c:v>
                </c:pt>
                <c:pt idx="32450" formatCode="General">
                  <c:v>1.4266000000000001E-3</c:v>
                </c:pt>
                <c:pt idx="32451" formatCode="General">
                  <c:v>1.4266299999999999E-3</c:v>
                </c:pt>
                <c:pt idx="32452" formatCode="General">
                  <c:v>1.4266700000000001E-3</c:v>
                </c:pt>
                <c:pt idx="32453" formatCode="General">
                  <c:v>1.4266999999999999E-3</c:v>
                </c:pt>
                <c:pt idx="32454" formatCode="General">
                  <c:v>1.4267399999999999E-3</c:v>
                </c:pt>
                <c:pt idx="32455" formatCode="General">
                  <c:v>1.4267800000000001E-3</c:v>
                </c:pt>
                <c:pt idx="32456" formatCode="General">
                  <c:v>1.4268099999999999E-3</c:v>
                </c:pt>
                <c:pt idx="32457" formatCode="General">
                  <c:v>1.42684E-3</c:v>
                </c:pt>
                <c:pt idx="32458" formatCode="General">
                  <c:v>1.4268600000000001E-3</c:v>
                </c:pt>
                <c:pt idx="32459" formatCode="General">
                  <c:v>1.4268900000000001E-3</c:v>
                </c:pt>
                <c:pt idx="32460" formatCode="General">
                  <c:v>1.42691E-3</c:v>
                </c:pt>
                <c:pt idx="32461" formatCode="General">
                  <c:v>1.42694E-3</c:v>
                </c:pt>
                <c:pt idx="32462" formatCode="General">
                  <c:v>1.4269599999999999E-3</c:v>
                </c:pt>
                <c:pt idx="32463" formatCode="General">
                  <c:v>1.4269899999999999E-3</c:v>
                </c:pt>
                <c:pt idx="32464" formatCode="General">
                  <c:v>1.42701E-3</c:v>
                </c:pt>
                <c:pt idx="32465" formatCode="General">
                  <c:v>1.4270400000000001E-3</c:v>
                </c:pt>
                <c:pt idx="32466" formatCode="General">
                  <c:v>1.4270800000000001E-3</c:v>
                </c:pt>
                <c:pt idx="32467" formatCode="General">
                  <c:v>1.4271100000000001E-3</c:v>
                </c:pt>
                <c:pt idx="32468" formatCode="General">
                  <c:v>1.4271399999999999E-3</c:v>
                </c:pt>
                <c:pt idx="32469" formatCode="General">
                  <c:v>1.42717E-3</c:v>
                </c:pt>
                <c:pt idx="32470" formatCode="General">
                  <c:v>1.4272E-3</c:v>
                </c:pt>
                <c:pt idx="32471" formatCode="General">
                  <c:v>1.42723E-3</c:v>
                </c:pt>
                <c:pt idx="32472" formatCode="General">
                  <c:v>1.42727E-3</c:v>
                </c:pt>
                <c:pt idx="32473" formatCode="General">
                  <c:v>1.4273000000000001E-3</c:v>
                </c:pt>
                <c:pt idx="32474" formatCode="General">
                  <c:v>1.4273300000000001E-3</c:v>
                </c:pt>
                <c:pt idx="32475" formatCode="General">
                  <c:v>1.4273599999999999E-3</c:v>
                </c:pt>
                <c:pt idx="32476" formatCode="General">
                  <c:v>1.42739E-3</c:v>
                </c:pt>
                <c:pt idx="32477" formatCode="General">
                  <c:v>1.4274299999999999E-3</c:v>
                </c:pt>
                <c:pt idx="32478" formatCode="General">
                  <c:v>1.42746E-3</c:v>
                </c:pt>
                <c:pt idx="32479" formatCode="General">
                  <c:v>1.42749E-3</c:v>
                </c:pt>
                <c:pt idx="32480" formatCode="General">
                  <c:v>1.42752E-3</c:v>
                </c:pt>
                <c:pt idx="32481" formatCode="General">
                  <c:v>1.42757E-3</c:v>
                </c:pt>
                <c:pt idx="32482" formatCode="General">
                  <c:v>1.4276099999999999E-3</c:v>
                </c:pt>
                <c:pt idx="32483" formatCode="General">
                  <c:v>1.4276499999999999E-3</c:v>
                </c:pt>
                <c:pt idx="32484" formatCode="General">
                  <c:v>1.4277000000000001E-3</c:v>
                </c:pt>
                <c:pt idx="32485" formatCode="General">
                  <c:v>1.42774E-3</c:v>
                </c:pt>
                <c:pt idx="32486" formatCode="General">
                  <c:v>1.42778E-3</c:v>
                </c:pt>
                <c:pt idx="32487" formatCode="General">
                  <c:v>1.4278400000000001E-3</c:v>
                </c:pt>
                <c:pt idx="32488" formatCode="General">
                  <c:v>1.4279E-3</c:v>
                </c:pt>
                <c:pt idx="32489" formatCode="General">
                  <c:v>1.42796E-3</c:v>
                </c:pt>
                <c:pt idx="32490" formatCode="General">
                  <c:v>1.4280199999999999E-3</c:v>
                </c:pt>
                <c:pt idx="32491" formatCode="General">
                  <c:v>1.42807E-3</c:v>
                </c:pt>
                <c:pt idx="32492" formatCode="General">
                  <c:v>1.4281599999999999E-3</c:v>
                </c:pt>
                <c:pt idx="32493" formatCode="General">
                  <c:v>1.42825E-3</c:v>
                </c:pt>
                <c:pt idx="32494" formatCode="General">
                  <c:v>1.4283399999999999E-3</c:v>
                </c:pt>
                <c:pt idx="32495" formatCode="General">
                  <c:v>1.4284199999999999E-3</c:v>
                </c:pt>
                <c:pt idx="32496" formatCode="General">
                  <c:v>1.4285000000000001E-3</c:v>
                </c:pt>
                <c:pt idx="32497" formatCode="General">
                  <c:v>1.42859E-3</c:v>
                </c:pt>
                <c:pt idx="32498" formatCode="General">
                  <c:v>1.4286800000000001E-3</c:v>
                </c:pt>
                <c:pt idx="32499" formatCode="General">
                  <c:v>1.4287799999999999E-3</c:v>
                </c:pt>
                <c:pt idx="32500" formatCode="General">
                  <c:v>1.4288700000000001E-3</c:v>
                </c:pt>
                <c:pt idx="32501" formatCode="General">
                  <c:v>1.4290100000000001E-3</c:v>
                </c:pt>
                <c:pt idx="32502" formatCode="General">
                  <c:v>1.4291499999999999E-3</c:v>
                </c:pt>
                <c:pt idx="32503" formatCode="General">
                  <c:v>1.42924E-3</c:v>
                </c:pt>
                <c:pt idx="32504" formatCode="General">
                  <c:v>1.4293400000000001E-3</c:v>
                </c:pt>
                <c:pt idx="32505" formatCode="General">
                  <c:v>1.4294399999999999E-3</c:v>
                </c:pt>
                <c:pt idx="32506" formatCode="General">
                  <c:v>1.42954E-3</c:v>
                </c:pt>
                <c:pt idx="32507" formatCode="General">
                  <c:v>1.42964E-3</c:v>
                </c:pt>
                <c:pt idx="32508" formatCode="General">
                  <c:v>1.42972E-3</c:v>
                </c:pt>
                <c:pt idx="32509" formatCode="General">
                  <c:v>1.42979E-3</c:v>
                </c:pt>
                <c:pt idx="32510" formatCode="General">
                  <c:v>1.42987E-3</c:v>
                </c:pt>
                <c:pt idx="32511" formatCode="General">
                  <c:v>1.42994E-3</c:v>
                </c:pt>
                <c:pt idx="32512" formatCode="General">
                  <c:v>1.4299899999999999E-3</c:v>
                </c:pt>
                <c:pt idx="32513" formatCode="General">
                  <c:v>1.43004E-3</c:v>
                </c:pt>
                <c:pt idx="32514" formatCode="General">
                  <c:v>1.43008E-3</c:v>
                </c:pt>
                <c:pt idx="32515" formatCode="General">
                  <c:v>1.4301299999999999E-3</c:v>
                </c:pt>
                <c:pt idx="32516" formatCode="General">
                  <c:v>1.4301699999999999E-3</c:v>
                </c:pt>
                <c:pt idx="32517" formatCode="General">
                  <c:v>1.4302200000000001E-3</c:v>
                </c:pt>
                <c:pt idx="32518" formatCode="General">
                  <c:v>1.43026E-3</c:v>
                </c:pt>
                <c:pt idx="32519" formatCode="General">
                  <c:v>1.4303E-3</c:v>
                </c:pt>
                <c:pt idx="32520" formatCode="General">
                  <c:v>1.4303300000000001E-3</c:v>
                </c:pt>
                <c:pt idx="32521" formatCode="General">
                  <c:v>1.43037E-3</c:v>
                </c:pt>
                <c:pt idx="32522" formatCode="General">
                  <c:v>1.4304000000000001E-3</c:v>
                </c:pt>
                <c:pt idx="32523" formatCode="General">
                  <c:v>1.4304299999999999E-3</c:v>
                </c:pt>
                <c:pt idx="32524" formatCode="General">
                  <c:v>1.4304700000000001E-3</c:v>
                </c:pt>
                <c:pt idx="32525" formatCode="General">
                  <c:v>1.4304999999999999E-3</c:v>
                </c:pt>
                <c:pt idx="32526" formatCode="General">
                  <c:v>1.4305399999999999E-3</c:v>
                </c:pt>
                <c:pt idx="32527" formatCode="General">
                  <c:v>1.4305699999999999E-3</c:v>
                </c:pt>
                <c:pt idx="32528" formatCode="General">
                  <c:v>1.4306E-3</c:v>
                </c:pt>
                <c:pt idx="32529" formatCode="General">
                  <c:v>1.4306399999999999E-3</c:v>
                </c:pt>
                <c:pt idx="32530" formatCode="General">
                  <c:v>1.43067E-3</c:v>
                </c:pt>
                <c:pt idx="32531" formatCode="General">
                  <c:v>1.43071E-3</c:v>
                </c:pt>
                <c:pt idx="32532" formatCode="General">
                  <c:v>1.4307300000000001E-3</c:v>
                </c:pt>
                <c:pt idx="32533" formatCode="General">
                  <c:v>1.4307600000000001E-3</c:v>
                </c:pt>
                <c:pt idx="32534" formatCode="General">
                  <c:v>1.4307899999999999E-3</c:v>
                </c:pt>
                <c:pt idx="32535" formatCode="General">
                  <c:v>1.43082E-3</c:v>
                </c:pt>
                <c:pt idx="32536" formatCode="General">
                  <c:v>1.43085E-3</c:v>
                </c:pt>
                <c:pt idx="32537" formatCode="General">
                  <c:v>1.43088E-3</c:v>
                </c:pt>
                <c:pt idx="32538" formatCode="General">
                  <c:v>1.4309100000000001E-3</c:v>
                </c:pt>
                <c:pt idx="32539" formatCode="General">
                  <c:v>1.4309399999999999E-3</c:v>
                </c:pt>
                <c:pt idx="32540" formatCode="General">
                  <c:v>1.4309699999999999E-3</c:v>
                </c:pt>
                <c:pt idx="32541" formatCode="General">
                  <c:v>1.431E-3</c:v>
                </c:pt>
                <c:pt idx="32542" formatCode="General">
                  <c:v>1.43103E-3</c:v>
                </c:pt>
                <c:pt idx="32543" formatCode="General">
                  <c:v>1.4310499999999999E-3</c:v>
                </c:pt>
                <c:pt idx="32544" formatCode="General">
                  <c:v>1.4310799999999999E-3</c:v>
                </c:pt>
                <c:pt idx="32545" formatCode="General">
                  <c:v>1.43111E-3</c:v>
                </c:pt>
                <c:pt idx="32546" formatCode="General">
                  <c:v>1.43114E-3</c:v>
                </c:pt>
                <c:pt idx="32547" formatCode="General">
                  <c:v>1.4311700000000001E-3</c:v>
                </c:pt>
                <c:pt idx="32548" formatCode="General">
                  <c:v>1.43121E-3</c:v>
                </c:pt>
                <c:pt idx="32549" formatCode="General">
                  <c:v>1.4312400000000001E-3</c:v>
                </c:pt>
                <c:pt idx="32550" formatCode="General">
                  <c:v>1.4312699999999999E-3</c:v>
                </c:pt>
                <c:pt idx="32551" formatCode="General">
                  <c:v>1.4312999999999999E-3</c:v>
                </c:pt>
                <c:pt idx="32552" formatCode="General">
                  <c:v>1.4313399999999999E-3</c:v>
                </c:pt>
                <c:pt idx="32553" formatCode="General">
                  <c:v>1.43139E-3</c:v>
                </c:pt>
                <c:pt idx="32554" formatCode="General">
                  <c:v>1.4314200000000001E-3</c:v>
                </c:pt>
                <c:pt idx="32555" formatCode="General">
                  <c:v>1.4314600000000001E-3</c:v>
                </c:pt>
                <c:pt idx="32556" formatCode="General">
                  <c:v>1.4315E-3</c:v>
                </c:pt>
                <c:pt idx="32557" formatCode="General">
                  <c:v>1.43155E-3</c:v>
                </c:pt>
                <c:pt idx="32558" formatCode="General">
                  <c:v>1.4316000000000001E-3</c:v>
                </c:pt>
                <c:pt idx="32559" formatCode="General">
                  <c:v>1.43166E-3</c:v>
                </c:pt>
                <c:pt idx="32560" formatCode="General">
                  <c:v>1.43172E-3</c:v>
                </c:pt>
                <c:pt idx="32561" formatCode="General">
                  <c:v>1.4318E-3</c:v>
                </c:pt>
                <c:pt idx="32562" formatCode="General">
                  <c:v>1.4320299999999999E-3</c:v>
                </c:pt>
                <c:pt idx="32563" formatCode="General">
                  <c:v>1.4321200000000001E-3</c:v>
                </c:pt>
                <c:pt idx="32564" formatCode="General">
                  <c:v>1.4322E-3</c:v>
                </c:pt>
                <c:pt idx="32565" formatCode="General">
                  <c:v>1.43227E-3</c:v>
                </c:pt>
                <c:pt idx="32566" formatCode="General">
                  <c:v>1.4323300000000001E-3</c:v>
                </c:pt>
                <c:pt idx="32567" formatCode="General">
                  <c:v>1.43239E-3</c:v>
                </c:pt>
                <c:pt idx="32568" formatCode="General">
                  <c:v>1.43246E-3</c:v>
                </c:pt>
                <c:pt idx="32569" formatCode="General">
                  <c:v>1.4325099999999999E-3</c:v>
                </c:pt>
                <c:pt idx="32570" formatCode="General">
                  <c:v>1.43256E-3</c:v>
                </c:pt>
                <c:pt idx="32571" formatCode="General">
                  <c:v>1.4326E-3</c:v>
                </c:pt>
                <c:pt idx="32572" formatCode="General">
                  <c:v>1.4326499999999999E-3</c:v>
                </c:pt>
                <c:pt idx="32573" formatCode="General">
                  <c:v>1.4327000000000001E-3</c:v>
                </c:pt>
                <c:pt idx="32574" formatCode="General">
                  <c:v>1.4327599999999999E-3</c:v>
                </c:pt>
                <c:pt idx="32575" formatCode="General">
                  <c:v>1.4328100000000001E-3</c:v>
                </c:pt>
                <c:pt idx="32576" formatCode="General">
                  <c:v>1.4328699999999999E-3</c:v>
                </c:pt>
                <c:pt idx="32577" formatCode="General">
                  <c:v>1.4329200000000001E-3</c:v>
                </c:pt>
                <c:pt idx="32578" formatCode="General">
                  <c:v>1.4329900000000001E-3</c:v>
                </c:pt>
                <c:pt idx="32579" formatCode="General">
                  <c:v>1.4330600000000001E-3</c:v>
                </c:pt>
                <c:pt idx="32580" formatCode="General">
                  <c:v>1.43315E-3</c:v>
                </c:pt>
                <c:pt idx="32581" formatCode="General">
                  <c:v>1.4333E-3</c:v>
                </c:pt>
                <c:pt idx="32582" formatCode="General">
                  <c:v>1.4334199999999999E-3</c:v>
                </c:pt>
                <c:pt idx="32583" formatCode="General">
                  <c:v>1.4334899999999999E-3</c:v>
                </c:pt>
                <c:pt idx="32584" formatCode="General">
                  <c:v>1.43356E-3</c:v>
                </c:pt>
                <c:pt idx="32585" formatCode="General">
                  <c:v>1.4336100000000001E-3</c:v>
                </c:pt>
                <c:pt idx="32586" formatCode="General">
                  <c:v>1.43366E-3</c:v>
                </c:pt>
                <c:pt idx="32587" formatCode="General">
                  <c:v>1.4337099999999999E-3</c:v>
                </c:pt>
                <c:pt idx="32588" formatCode="General">
                  <c:v>1.4337600000000001E-3</c:v>
                </c:pt>
                <c:pt idx="32589" formatCode="General">
                  <c:v>1.4338E-3</c:v>
                </c:pt>
                <c:pt idx="32590" formatCode="General">
                  <c:v>1.43384E-3</c:v>
                </c:pt>
                <c:pt idx="32591" formatCode="General">
                  <c:v>1.4338700000000001E-3</c:v>
                </c:pt>
                <c:pt idx="32592" formatCode="General">
                  <c:v>1.43391E-3</c:v>
                </c:pt>
                <c:pt idx="32593" formatCode="General">
                  <c:v>1.4339400000000001E-3</c:v>
                </c:pt>
                <c:pt idx="32594" formatCode="General">
                  <c:v>1.4339699999999999E-3</c:v>
                </c:pt>
                <c:pt idx="32595" formatCode="General">
                  <c:v>1.4340100000000001E-3</c:v>
                </c:pt>
                <c:pt idx="32596" formatCode="General">
                  <c:v>1.4340399999999999E-3</c:v>
                </c:pt>
                <c:pt idx="32597" formatCode="General">
                  <c:v>1.4340799999999999E-3</c:v>
                </c:pt>
                <c:pt idx="32598" formatCode="General">
                  <c:v>1.4341099999999999E-3</c:v>
                </c:pt>
                <c:pt idx="32599" formatCode="General">
                  <c:v>1.43414E-3</c:v>
                </c:pt>
                <c:pt idx="32600" formatCode="General">
                  <c:v>1.4341600000000001E-3</c:v>
                </c:pt>
                <c:pt idx="32601" formatCode="General">
                  <c:v>1.4341899999999999E-3</c:v>
                </c:pt>
                <c:pt idx="32602" formatCode="General">
                  <c:v>1.4342199999999999E-3</c:v>
                </c:pt>
                <c:pt idx="32603" formatCode="General">
                  <c:v>1.43425E-3</c:v>
                </c:pt>
                <c:pt idx="32604" formatCode="General">
                  <c:v>1.43428E-3</c:v>
                </c:pt>
                <c:pt idx="32605" formatCode="General">
                  <c:v>1.4342999999999999E-3</c:v>
                </c:pt>
                <c:pt idx="32606" formatCode="General">
                  <c:v>1.4343299999999999E-3</c:v>
                </c:pt>
                <c:pt idx="32607" formatCode="General">
                  <c:v>1.43436E-3</c:v>
                </c:pt>
                <c:pt idx="32608" formatCode="General">
                  <c:v>1.43439E-3</c:v>
                </c:pt>
                <c:pt idx="32609" formatCode="General">
                  <c:v>1.4344099999999999E-3</c:v>
                </c:pt>
                <c:pt idx="32610" formatCode="General">
                  <c:v>1.4344399999999999E-3</c:v>
                </c:pt>
                <c:pt idx="32611" formatCode="General">
                  <c:v>1.43447E-3</c:v>
                </c:pt>
                <c:pt idx="32612" formatCode="General">
                  <c:v>1.4345E-3</c:v>
                </c:pt>
                <c:pt idx="32613" formatCode="General">
                  <c:v>1.43453E-3</c:v>
                </c:pt>
                <c:pt idx="32614" formatCode="General">
                  <c:v>1.4345499999999999E-3</c:v>
                </c:pt>
                <c:pt idx="32615" formatCode="General">
                  <c:v>1.4345899999999999E-3</c:v>
                </c:pt>
                <c:pt idx="32616" formatCode="General">
                  <c:v>1.4346199999999999E-3</c:v>
                </c:pt>
                <c:pt idx="32617" formatCode="General">
                  <c:v>1.43465E-3</c:v>
                </c:pt>
                <c:pt idx="32618" formatCode="General">
                  <c:v>1.43468E-3</c:v>
                </c:pt>
                <c:pt idx="32619" formatCode="General">
                  <c:v>1.4347100000000001E-3</c:v>
                </c:pt>
                <c:pt idx="32620" formatCode="General">
                  <c:v>1.4347400000000001E-3</c:v>
                </c:pt>
                <c:pt idx="32621" formatCode="General">
                  <c:v>1.4347699999999999E-3</c:v>
                </c:pt>
                <c:pt idx="32622" formatCode="General">
                  <c:v>1.4348099999999999E-3</c:v>
                </c:pt>
                <c:pt idx="32623" formatCode="General">
                  <c:v>1.43486E-3</c:v>
                </c:pt>
                <c:pt idx="32624" formatCode="General">
                  <c:v>1.4349E-3</c:v>
                </c:pt>
                <c:pt idx="32625" formatCode="General">
                  <c:v>1.43494E-3</c:v>
                </c:pt>
                <c:pt idx="32626" formatCode="General">
                  <c:v>1.43498E-3</c:v>
                </c:pt>
                <c:pt idx="32627" formatCode="General">
                  <c:v>1.43502E-3</c:v>
                </c:pt>
                <c:pt idx="32628" formatCode="General">
                  <c:v>1.4350599999999999E-3</c:v>
                </c:pt>
                <c:pt idx="32629" formatCode="General">
                  <c:v>1.43512E-3</c:v>
                </c:pt>
                <c:pt idx="32630" formatCode="General">
                  <c:v>1.4351800000000001E-3</c:v>
                </c:pt>
                <c:pt idx="32631" formatCode="General">
                  <c:v>1.4352499999999999E-3</c:v>
                </c:pt>
                <c:pt idx="32632" formatCode="General">
                  <c:v>1.43531E-3</c:v>
                </c:pt>
                <c:pt idx="32633" formatCode="General">
                  <c:v>1.4353899999999999E-3</c:v>
                </c:pt>
                <c:pt idx="32634" formatCode="General">
                  <c:v>1.43545E-3</c:v>
                </c:pt>
                <c:pt idx="32635" formatCode="General">
                  <c:v>1.4355399999999999E-3</c:v>
                </c:pt>
                <c:pt idx="32636" formatCode="General">
                  <c:v>1.4356200000000001E-3</c:v>
                </c:pt>
                <c:pt idx="32637" formatCode="General">
                  <c:v>1.43571E-3</c:v>
                </c:pt>
                <c:pt idx="32638" formatCode="General">
                  <c:v>1.4357899999999999E-3</c:v>
                </c:pt>
                <c:pt idx="32639" formatCode="General">
                  <c:v>1.4358800000000001E-3</c:v>
                </c:pt>
                <c:pt idx="32640" formatCode="General">
                  <c:v>1.43596E-3</c:v>
                </c:pt>
                <c:pt idx="32641" formatCode="General">
                  <c:v>1.4360499999999999E-3</c:v>
                </c:pt>
                <c:pt idx="32642" formatCode="General">
                  <c:v>1.4361300000000001E-3</c:v>
                </c:pt>
                <c:pt idx="32643" formatCode="General">
                  <c:v>1.43622E-3</c:v>
                </c:pt>
                <c:pt idx="32644" formatCode="General">
                  <c:v>1.43629E-3</c:v>
                </c:pt>
                <c:pt idx="32645" formatCode="General">
                  <c:v>1.43636E-3</c:v>
                </c:pt>
                <c:pt idx="32646" formatCode="General">
                  <c:v>1.43643E-3</c:v>
                </c:pt>
                <c:pt idx="32647" formatCode="General">
                  <c:v>1.4365000000000001E-3</c:v>
                </c:pt>
                <c:pt idx="32648" formatCode="General">
                  <c:v>1.4365700000000001E-3</c:v>
                </c:pt>
                <c:pt idx="32649" formatCode="General">
                  <c:v>1.4366400000000001E-3</c:v>
                </c:pt>
                <c:pt idx="32650" formatCode="General">
                  <c:v>1.43669E-3</c:v>
                </c:pt>
                <c:pt idx="32651" formatCode="General">
                  <c:v>1.4367399999999999E-3</c:v>
                </c:pt>
                <c:pt idx="32652" formatCode="General">
                  <c:v>1.4367799999999999E-3</c:v>
                </c:pt>
                <c:pt idx="32653" formatCode="General">
                  <c:v>1.4368300000000001E-3</c:v>
                </c:pt>
                <c:pt idx="32654" formatCode="General">
                  <c:v>1.43688E-3</c:v>
                </c:pt>
                <c:pt idx="32655" formatCode="General">
                  <c:v>1.4369300000000001E-3</c:v>
                </c:pt>
                <c:pt idx="32656" formatCode="General">
                  <c:v>1.43698E-3</c:v>
                </c:pt>
                <c:pt idx="32657" formatCode="General">
                  <c:v>1.4370299999999999E-3</c:v>
                </c:pt>
                <c:pt idx="32658" formatCode="General">
                  <c:v>1.4370800000000001E-3</c:v>
                </c:pt>
                <c:pt idx="32659" formatCode="General">
                  <c:v>1.4371099999999999E-3</c:v>
                </c:pt>
                <c:pt idx="32660" formatCode="General">
                  <c:v>1.4371500000000001E-3</c:v>
                </c:pt>
                <c:pt idx="32661" formatCode="General">
                  <c:v>1.4371799999999999E-3</c:v>
                </c:pt>
                <c:pt idx="32662" formatCode="General">
                  <c:v>1.43721E-3</c:v>
                </c:pt>
                <c:pt idx="32663" formatCode="General">
                  <c:v>1.4372499999999999E-3</c:v>
                </c:pt>
                <c:pt idx="32664" formatCode="General">
                  <c:v>1.43728E-3</c:v>
                </c:pt>
                <c:pt idx="32665" formatCode="General">
                  <c:v>1.43732E-3</c:v>
                </c:pt>
                <c:pt idx="32666" formatCode="General">
                  <c:v>1.43735E-3</c:v>
                </c:pt>
                <c:pt idx="32667" formatCode="General">
                  <c:v>1.43738E-3</c:v>
                </c:pt>
                <c:pt idx="32668" formatCode="General">
                  <c:v>1.43742E-3</c:v>
                </c:pt>
                <c:pt idx="32669" formatCode="General">
                  <c:v>1.4374500000000001E-3</c:v>
                </c:pt>
                <c:pt idx="32670" formatCode="General">
                  <c:v>1.4374800000000001E-3</c:v>
                </c:pt>
                <c:pt idx="32671" formatCode="General">
                  <c:v>1.4375200000000001E-3</c:v>
                </c:pt>
                <c:pt idx="32672" formatCode="General">
                  <c:v>1.4375499999999999E-3</c:v>
                </c:pt>
                <c:pt idx="32673" formatCode="General">
                  <c:v>1.4375900000000001E-3</c:v>
                </c:pt>
                <c:pt idx="32674" formatCode="General">
                  <c:v>1.4376199999999999E-3</c:v>
                </c:pt>
                <c:pt idx="32675" formatCode="General">
                  <c:v>1.43765E-3</c:v>
                </c:pt>
                <c:pt idx="32676" formatCode="General">
                  <c:v>1.4376899999999999E-3</c:v>
                </c:pt>
                <c:pt idx="32677" formatCode="General">
                  <c:v>1.43772E-3</c:v>
                </c:pt>
                <c:pt idx="32678" formatCode="General">
                  <c:v>1.4377599999999999E-3</c:v>
                </c:pt>
                <c:pt idx="32679" formatCode="General">
                  <c:v>1.4377999999999999E-3</c:v>
                </c:pt>
                <c:pt idx="32680" formatCode="General">
                  <c:v>1.4378399999999999E-3</c:v>
                </c:pt>
                <c:pt idx="32681" formatCode="General">
                  <c:v>1.4378800000000001E-3</c:v>
                </c:pt>
                <c:pt idx="32682" formatCode="General">
                  <c:v>1.4379200000000001E-3</c:v>
                </c:pt>
                <c:pt idx="32683" formatCode="General">
                  <c:v>1.4379600000000001E-3</c:v>
                </c:pt>
                <c:pt idx="32684" formatCode="General">
                  <c:v>1.438E-3</c:v>
                </c:pt>
                <c:pt idx="32685" formatCode="General">
                  <c:v>1.43804E-3</c:v>
                </c:pt>
                <c:pt idx="32686" formatCode="General">
                  <c:v>1.43808E-3</c:v>
                </c:pt>
                <c:pt idx="32687" formatCode="General">
                  <c:v>1.4381299999999999E-3</c:v>
                </c:pt>
                <c:pt idx="32688" formatCode="General">
                  <c:v>1.43819E-3</c:v>
                </c:pt>
                <c:pt idx="32689" formatCode="General">
                  <c:v>1.4382500000000001E-3</c:v>
                </c:pt>
                <c:pt idx="32690" formatCode="General">
                  <c:v>1.4383099999999999E-3</c:v>
                </c:pt>
                <c:pt idx="32691" formatCode="General">
                  <c:v>1.4383899999999999E-3</c:v>
                </c:pt>
                <c:pt idx="32692" formatCode="General">
                  <c:v>1.43849E-3</c:v>
                </c:pt>
                <c:pt idx="32693" formatCode="General">
                  <c:v>1.4386900000000001E-3</c:v>
                </c:pt>
                <c:pt idx="32694" formatCode="General">
                  <c:v>1.4387899999999999E-3</c:v>
                </c:pt>
                <c:pt idx="32695" formatCode="General">
                  <c:v>1.43888E-3</c:v>
                </c:pt>
                <c:pt idx="32696" formatCode="General">
                  <c:v>1.43896E-3</c:v>
                </c:pt>
                <c:pt idx="32697" formatCode="General">
                  <c:v>1.4390200000000001E-3</c:v>
                </c:pt>
                <c:pt idx="32698" formatCode="General">
                  <c:v>1.4390799999999999E-3</c:v>
                </c:pt>
                <c:pt idx="32699" formatCode="General">
                  <c:v>1.43914E-3</c:v>
                </c:pt>
                <c:pt idx="32700" formatCode="General">
                  <c:v>1.43918E-3</c:v>
                </c:pt>
                <c:pt idx="32701" formatCode="General">
                  <c:v>1.4392400000000001E-3</c:v>
                </c:pt>
                <c:pt idx="32702" formatCode="General">
                  <c:v>1.4392999999999999E-3</c:v>
                </c:pt>
                <c:pt idx="32703" formatCode="General">
                  <c:v>1.43935E-3</c:v>
                </c:pt>
                <c:pt idx="32704" formatCode="General">
                  <c:v>1.4394E-3</c:v>
                </c:pt>
                <c:pt idx="32705" formatCode="General">
                  <c:v>1.43947E-3</c:v>
                </c:pt>
                <c:pt idx="32706" formatCode="General">
                  <c:v>1.4395300000000001E-3</c:v>
                </c:pt>
                <c:pt idx="32707" formatCode="General">
                  <c:v>1.4396000000000001E-3</c:v>
                </c:pt>
                <c:pt idx="32708" formatCode="General">
                  <c:v>1.4396700000000001E-3</c:v>
                </c:pt>
                <c:pt idx="32709" formatCode="General">
                  <c:v>1.4397500000000001E-3</c:v>
                </c:pt>
                <c:pt idx="32710" formatCode="General">
                  <c:v>1.43984E-3</c:v>
                </c:pt>
                <c:pt idx="32711" formatCode="General">
                  <c:v>1.43994E-3</c:v>
                </c:pt>
                <c:pt idx="32712" formatCode="General">
                  <c:v>1.44013E-3</c:v>
                </c:pt>
                <c:pt idx="32713" formatCode="General">
                  <c:v>1.4402099999999999E-3</c:v>
                </c:pt>
                <c:pt idx="32714" formatCode="General">
                  <c:v>1.4402799999999999E-3</c:v>
                </c:pt>
                <c:pt idx="32715" formatCode="General">
                  <c:v>1.44034E-3</c:v>
                </c:pt>
                <c:pt idx="32716" formatCode="General">
                  <c:v>1.44041E-3</c:v>
                </c:pt>
                <c:pt idx="32717" formatCode="General">
                  <c:v>1.44046E-3</c:v>
                </c:pt>
                <c:pt idx="32718" formatCode="General">
                  <c:v>1.4405100000000001E-3</c:v>
                </c:pt>
                <c:pt idx="32719" formatCode="General">
                  <c:v>1.44057E-3</c:v>
                </c:pt>
                <c:pt idx="32720" formatCode="General">
                  <c:v>1.4406E-3</c:v>
                </c:pt>
                <c:pt idx="32721" formatCode="General">
                  <c:v>1.44064E-3</c:v>
                </c:pt>
                <c:pt idx="32722" formatCode="General">
                  <c:v>1.44068E-3</c:v>
                </c:pt>
                <c:pt idx="32723" formatCode="General">
                  <c:v>1.4407199999999999E-3</c:v>
                </c:pt>
                <c:pt idx="32724" formatCode="General">
                  <c:v>1.4407599999999999E-3</c:v>
                </c:pt>
                <c:pt idx="32725" formatCode="General">
                  <c:v>1.44079E-3</c:v>
                </c:pt>
                <c:pt idx="32726" formatCode="General">
                  <c:v>1.44082E-3</c:v>
                </c:pt>
                <c:pt idx="32727" formatCode="General">
                  <c:v>1.44086E-3</c:v>
                </c:pt>
                <c:pt idx="32728" formatCode="General">
                  <c:v>1.44089E-3</c:v>
                </c:pt>
                <c:pt idx="32729" formatCode="General">
                  <c:v>1.44093E-3</c:v>
                </c:pt>
                <c:pt idx="32730" formatCode="General">
                  <c:v>1.44096E-3</c:v>
                </c:pt>
                <c:pt idx="32731" formatCode="General">
                  <c:v>1.4409900000000001E-3</c:v>
                </c:pt>
                <c:pt idx="32732" formatCode="General">
                  <c:v>1.44103E-3</c:v>
                </c:pt>
                <c:pt idx="32733" formatCode="General">
                  <c:v>1.4410600000000001E-3</c:v>
                </c:pt>
                <c:pt idx="32734" formatCode="General">
                  <c:v>1.4411000000000001E-3</c:v>
                </c:pt>
                <c:pt idx="32735" formatCode="General">
                  <c:v>1.4411300000000001E-3</c:v>
                </c:pt>
                <c:pt idx="32736" formatCode="General">
                  <c:v>1.4411599999999999E-3</c:v>
                </c:pt>
                <c:pt idx="32737" formatCode="General">
                  <c:v>1.4411999999999999E-3</c:v>
                </c:pt>
                <c:pt idx="32738" formatCode="General">
                  <c:v>1.4412299999999999E-3</c:v>
                </c:pt>
                <c:pt idx="32739" formatCode="General">
                  <c:v>1.4412699999999999E-3</c:v>
                </c:pt>
                <c:pt idx="32740" formatCode="General">
                  <c:v>1.4413E-3</c:v>
                </c:pt>
                <c:pt idx="32741" formatCode="General">
                  <c:v>1.44133E-3</c:v>
                </c:pt>
                <c:pt idx="32742" formatCode="General">
                  <c:v>1.44137E-3</c:v>
                </c:pt>
                <c:pt idx="32743" formatCode="General">
                  <c:v>1.4414E-3</c:v>
                </c:pt>
                <c:pt idx="32744" formatCode="General">
                  <c:v>1.4414300000000001E-3</c:v>
                </c:pt>
                <c:pt idx="32745" formatCode="General">
                  <c:v>1.44147E-3</c:v>
                </c:pt>
                <c:pt idx="32746" formatCode="General">
                  <c:v>1.4415000000000001E-3</c:v>
                </c:pt>
                <c:pt idx="32747" formatCode="General">
                  <c:v>1.4415299999999999E-3</c:v>
                </c:pt>
                <c:pt idx="32748" formatCode="General">
                  <c:v>1.4415700000000001E-3</c:v>
                </c:pt>
                <c:pt idx="32749" formatCode="General">
                  <c:v>1.44162E-3</c:v>
                </c:pt>
                <c:pt idx="32750" formatCode="General">
                  <c:v>1.44166E-3</c:v>
                </c:pt>
                <c:pt idx="32751" formatCode="General">
                  <c:v>1.4417E-3</c:v>
                </c:pt>
                <c:pt idx="32752" formatCode="General">
                  <c:v>1.4417399999999999E-3</c:v>
                </c:pt>
                <c:pt idx="32753" formatCode="General">
                  <c:v>1.4417900000000001E-3</c:v>
                </c:pt>
                <c:pt idx="32754" formatCode="General">
                  <c:v>1.4418300000000001E-3</c:v>
                </c:pt>
                <c:pt idx="32755" formatCode="General">
                  <c:v>1.4419000000000001E-3</c:v>
                </c:pt>
                <c:pt idx="32756" formatCode="General">
                  <c:v>1.4419599999999999E-3</c:v>
                </c:pt>
                <c:pt idx="32757" formatCode="General">
                  <c:v>1.4420500000000001E-3</c:v>
                </c:pt>
                <c:pt idx="32758" formatCode="General">
                  <c:v>1.4422700000000001E-3</c:v>
                </c:pt>
                <c:pt idx="32759" formatCode="General">
                  <c:v>1.44235E-3</c:v>
                </c:pt>
                <c:pt idx="32760" formatCode="General">
                  <c:v>1.4424399999999999E-3</c:v>
                </c:pt>
                <c:pt idx="32761" formatCode="General">
                  <c:v>1.4425099999999999E-3</c:v>
                </c:pt>
                <c:pt idx="32762" formatCode="General">
                  <c:v>1.4425600000000001E-3</c:v>
                </c:pt>
                <c:pt idx="32763" formatCode="General">
                  <c:v>1.4426199999999999E-3</c:v>
                </c:pt>
                <c:pt idx="32764" formatCode="General">
                  <c:v>1.44268E-3</c:v>
                </c:pt>
                <c:pt idx="32765" formatCode="General">
                  <c:v>1.4427299999999999E-3</c:v>
                </c:pt>
                <c:pt idx="32766" formatCode="General">
                  <c:v>1.44279E-3</c:v>
                </c:pt>
                <c:pt idx="32767" formatCode="General">
                  <c:v>1.4428500000000001E-3</c:v>
                </c:pt>
                <c:pt idx="32768" formatCode="General">
                  <c:v>1.4429E-3</c:v>
                </c:pt>
                <c:pt idx="32769" formatCode="General">
                  <c:v>1.4429499999999999E-3</c:v>
                </c:pt>
                <c:pt idx="32770" formatCode="General">
                  <c:v>1.4429899999999999E-3</c:v>
                </c:pt>
                <c:pt idx="32771" formatCode="General">
                  <c:v>1.44305E-3</c:v>
                </c:pt>
                <c:pt idx="32772" formatCode="General">
                  <c:v>1.4431100000000001E-3</c:v>
                </c:pt>
                <c:pt idx="32773" formatCode="General">
                  <c:v>1.4431800000000001E-3</c:v>
                </c:pt>
                <c:pt idx="32774" formatCode="General">
                  <c:v>1.4432500000000001E-3</c:v>
                </c:pt>
                <c:pt idx="32775" formatCode="General">
                  <c:v>1.44334E-3</c:v>
                </c:pt>
                <c:pt idx="32776" formatCode="General">
                  <c:v>1.44349E-3</c:v>
                </c:pt>
                <c:pt idx="32777" formatCode="General">
                  <c:v>1.4436099999999999E-3</c:v>
                </c:pt>
                <c:pt idx="32778" formatCode="General">
                  <c:v>1.4436900000000001E-3</c:v>
                </c:pt>
                <c:pt idx="32779" formatCode="General">
                  <c:v>1.4437499999999999E-3</c:v>
                </c:pt>
                <c:pt idx="32780" formatCode="General">
                  <c:v>1.44381E-3</c:v>
                </c:pt>
                <c:pt idx="32781" formatCode="General">
                  <c:v>1.4438599999999999E-3</c:v>
                </c:pt>
                <c:pt idx="32782" formatCode="General">
                  <c:v>1.4438999999999999E-3</c:v>
                </c:pt>
                <c:pt idx="32783" formatCode="General">
                  <c:v>1.4439399999999999E-3</c:v>
                </c:pt>
                <c:pt idx="32784" formatCode="General">
                  <c:v>1.44399E-3</c:v>
                </c:pt>
                <c:pt idx="32785" formatCode="General">
                  <c:v>1.4440200000000001E-3</c:v>
                </c:pt>
                <c:pt idx="32786" formatCode="General">
                  <c:v>1.44406E-3</c:v>
                </c:pt>
                <c:pt idx="32787" formatCode="General">
                  <c:v>1.4440900000000001E-3</c:v>
                </c:pt>
                <c:pt idx="32788" formatCode="General">
                  <c:v>1.4441199999999999E-3</c:v>
                </c:pt>
                <c:pt idx="32789" formatCode="General">
                  <c:v>1.4441499999999999E-3</c:v>
                </c:pt>
                <c:pt idx="32790" formatCode="General">
                  <c:v>1.4441899999999999E-3</c:v>
                </c:pt>
                <c:pt idx="32791" formatCode="General">
                  <c:v>1.44422E-3</c:v>
                </c:pt>
                <c:pt idx="32792" formatCode="General">
                  <c:v>1.44425E-3</c:v>
                </c:pt>
                <c:pt idx="32793" formatCode="General">
                  <c:v>1.44428E-3</c:v>
                </c:pt>
                <c:pt idx="32794" formatCode="General">
                  <c:v>1.44432E-3</c:v>
                </c:pt>
                <c:pt idx="32795" formatCode="General">
                  <c:v>1.4443500000000001E-3</c:v>
                </c:pt>
                <c:pt idx="32796" formatCode="General">
                  <c:v>1.4443800000000001E-3</c:v>
                </c:pt>
                <c:pt idx="32797" formatCode="General">
                  <c:v>1.4444200000000001E-3</c:v>
                </c:pt>
                <c:pt idx="32798" formatCode="General">
                  <c:v>1.4444499999999999E-3</c:v>
                </c:pt>
                <c:pt idx="32799" formatCode="General">
                  <c:v>1.4444799999999999E-3</c:v>
                </c:pt>
                <c:pt idx="32800" formatCode="General">
                  <c:v>1.44451E-3</c:v>
                </c:pt>
                <c:pt idx="32801" formatCode="General">
                  <c:v>1.44455E-3</c:v>
                </c:pt>
                <c:pt idx="32802" formatCode="General">
                  <c:v>1.44458E-3</c:v>
                </c:pt>
                <c:pt idx="32803" formatCode="General">
                  <c:v>1.44461E-3</c:v>
                </c:pt>
                <c:pt idx="32804" formatCode="General">
                  <c:v>1.4446400000000001E-3</c:v>
                </c:pt>
                <c:pt idx="32805" formatCode="General">
                  <c:v>1.4446699999999999E-3</c:v>
                </c:pt>
                <c:pt idx="32806" formatCode="General">
                  <c:v>1.4446999999999999E-3</c:v>
                </c:pt>
                <c:pt idx="32807" formatCode="General">
                  <c:v>1.44473E-3</c:v>
                </c:pt>
                <c:pt idx="32808" formatCode="General">
                  <c:v>1.44476E-3</c:v>
                </c:pt>
                <c:pt idx="32809" formatCode="General">
                  <c:v>1.4448E-3</c:v>
                </c:pt>
                <c:pt idx="32810" formatCode="General">
                  <c:v>1.44483E-3</c:v>
                </c:pt>
                <c:pt idx="32811" formatCode="General">
                  <c:v>1.4448600000000001E-3</c:v>
                </c:pt>
                <c:pt idx="32812" formatCode="General">
                  <c:v>1.4448900000000001E-3</c:v>
                </c:pt>
                <c:pt idx="32813" formatCode="General">
                  <c:v>1.4449199999999999E-3</c:v>
                </c:pt>
                <c:pt idx="32814" formatCode="General">
                  <c:v>1.44495E-3</c:v>
                </c:pt>
                <c:pt idx="32815" formatCode="General">
                  <c:v>1.4450000000000001E-3</c:v>
                </c:pt>
                <c:pt idx="32816" formatCode="General">
                  <c:v>1.4450400000000001E-3</c:v>
                </c:pt>
                <c:pt idx="32817" formatCode="General">
                  <c:v>1.44509E-3</c:v>
                </c:pt>
                <c:pt idx="32818" formatCode="General">
                  <c:v>1.4451399999999999E-3</c:v>
                </c:pt>
                <c:pt idx="32819" formatCode="General">
                  <c:v>1.4451799999999999E-3</c:v>
                </c:pt>
                <c:pt idx="32820" formatCode="General">
                  <c:v>1.44523E-3</c:v>
                </c:pt>
                <c:pt idx="32821" formatCode="General">
                  <c:v>1.44528E-3</c:v>
                </c:pt>
                <c:pt idx="32822" formatCode="General">
                  <c:v>1.44534E-3</c:v>
                </c:pt>
                <c:pt idx="32823" formatCode="General">
                  <c:v>1.4453999999999999E-3</c:v>
                </c:pt>
                <c:pt idx="32824" formatCode="General">
                  <c:v>1.44546E-3</c:v>
                </c:pt>
                <c:pt idx="32825" formatCode="General">
                  <c:v>1.4455500000000001E-3</c:v>
                </c:pt>
                <c:pt idx="32826" formatCode="General">
                  <c:v>1.44563E-3</c:v>
                </c:pt>
                <c:pt idx="32827" formatCode="General">
                  <c:v>1.44574E-3</c:v>
                </c:pt>
                <c:pt idx="32828" formatCode="General">
                  <c:v>1.4458400000000001E-3</c:v>
                </c:pt>
                <c:pt idx="32829" formatCode="General">
                  <c:v>1.446E-3</c:v>
                </c:pt>
                <c:pt idx="32830" formatCode="General">
                  <c:v>1.4461599999999999E-3</c:v>
                </c:pt>
                <c:pt idx="32831" formatCode="General">
                  <c:v>1.4463099999999999E-3</c:v>
                </c:pt>
                <c:pt idx="32832" formatCode="General">
                  <c:v>1.44647E-3</c:v>
                </c:pt>
                <c:pt idx="32833" formatCode="General">
                  <c:v>1.4466800000000001E-3</c:v>
                </c:pt>
                <c:pt idx="32834" formatCode="General">
                  <c:v>1.4468899999999999E-3</c:v>
                </c:pt>
                <c:pt idx="32835" formatCode="General">
                  <c:v>1.4471E-3</c:v>
                </c:pt>
                <c:pt idx="32836" formatCode="General">
                  <c:v>1.44732E-3</c:v>
                </c:pt>
                <c:pt idx="32837" formatCode="General">
                  <c:v>1.4475499999999999E-3</c:v>
                </c:pt>
                <c:pt idx="32838" formatCode="General">
                  <c:v>1.44779E-3</c:v>
                </c:pt>
                <c:pt idx="32839" formatCode="General">
                  <c:v>1.4480199999999999E-3</c:v>
                </c:pt>
                <c:pt idx="32840" formatCode="General">
                  <c:v>1.4482500000000001E-3</c:v>
                </c:pt>
                <c:pt idx="32841" formatCode="General">
                  <c:v>1.44848E-3</c:v>
                </c:pt>
                <c:pt idx="32842" formatCode="General">
                  <c:v>1.4488299999999999E-3</c:v>
                </c:pt>
                <c:pt idx="32843" formatCode="General">
                  <c:v>1.4491599999999999E-3</c:v>
                </c:pt>
                <c:pt idx="32844" formatCode="General">
                  <c:v>1.4494499999999999E-3</c:v>
                </c:pt>
                <c:pt idx="32845" formatCode="General">
                  <c:v>1.44969E-3</c:v>
                </c:pt>
                <c:pt idx="32846" formatCode="General">
                  <c:v>1.4499300000000001E-3</c:v>
                </c:pt>
                <c:pt idx="32847" formatCode="General">
                  <c:v>1.45017E-3</c:v>
                </c:pt>
                <c:pt idx="32848" formatCode="General">
                  <c:v>1.4504100000000001E-3</c:v>
                </c:pt>
                <c:pt idx="32849" formatCode="General">
                  <c:v>1.4506499999999999E-3</c:v>
                </c:pt>
                <c:pt idx="32850" formatCode="General">
                  <c:v>1.4509E-3</c:v>
                </c:pt>
                <c:pt idx="32851" formatCode="General">
                  <c:v>1.4511400000000001E-3</c:v>
                </c:pt>
                <c:pt idx="32852" formatCode="General">
                  <c:v>1.4513200000000001E-3</c:v>
                </c:pt>
                <c:pt idx="32853" formatCode="General">
                  <c:v>1.4514700000000001E-3</c:v>
                </c:pt>
                <c:pt idx="32854" formatCode="General">
                  <c:v>1.4516500000000001E-3</c:v>
                </c:pt>
                <c:pt idx="32855" formatCode="General">
                  <c:v>1.4518300000000001E-3</c:v>
                </c:pt>
                <c:pt idx="32856" formatCode="General">
                  <c:v>1.4520100000000001E-3</c:v>
                </c:pt>
                <c:pt idx="32857" formatCode="General">
                  <c:v>1.4521899999999999E-3</c:v>
                </c:pt>
                <c:pt idx="32858" formatCode="General">
                  <c:v>1.4523299999999999E-3</c:v>
                </c:pt>
                <c:pt idx="32859" formatCode="General">
                  <c:v>1.45246E-3</c:v>
                </c:pt>
                <c:pt idx="32860" formatCode="General">
                  <c:v>1.4526000000000001E-3</c:v>
                </c:pt>
                <c:pt idx="32861" formatCode="General">
                  <c:v>1.4527400000000001E-3</c:v>
                </c:pt>
                <c:pt idx="32862" formatCode="General">
                  <c:v>1.45283E-3</c:v>
                </c:pt>
                <c:pt idx="32863" formatCode="General">
                  <c:v>1.4529499999999999E-3</c:v>
                </c:pt>
                <c:pt idx="32864" formatCode="General">
                  <c:v>1.4530400000000001E-3</c:v>
                </c:pt>
                <c:pt idx="32865" formatCode="General">
                  <c:v>1.45313E-3</c:v>
                </c:pt>
                <c:pt idx="32866" formatCode="General">
                  <c:v>1.4532200000000001E-3</c:v>
                </c:pt>
                <c:pt idx="32867" formatCode="General">
                  <c:v>1.45331E-3</c:v>
                </c:pt>
                <c:pt idx="32868" formatCode="General">
                  <c:v>1.4534000000000001E-3</c:v>
                </c:pt>
                <c:pt idx="32869" formatCode="General">
                  <c:v>1.45346E-3</c:v>
                </c:pt>
                <c:pt idx="32870" formatCode="General">
                  <c:v>1.45352E-3</c:v>
                </c:pt>
                <c:pt idx="32871" formatCode="General">
                  <c:v>1.4535800000000001E-3</c:v>
                </c:pt>
                <c:pt idx="32872" formatCode="General">
                  <c:v>1.45364E-3</c:v>
                </c:pt>
                <c:pt idx="32873" formatCode="General">
                  <c:v>1.4537E-3</c:v>
                </c:pt>
                <c:pt idx="32874" formatCode="General">
                  <c:v>1.4537599999999999E-3</c:v>
                </c:pt>
                <c:pt idx="32875" formatCode="General">
                  <c:v>1.45381E-3</c:v>
                </c:pt>
                <c:pt idx="32876" formatCode="General">
                  <c:v>1.45386E-3</c:v>
                </c:pt>
                <c:pt idx="32877" formatCode="General">
                  <c:v>1.4538999999999999E-3</c:v>
                </c:pt>
                <c:pt idx="32878" formatCode="General">
                  <c:v>1.4539399999999999E-3</c:v>
                </c:pt>
                <c:pt idx="32879" formatCode="General">
                  <c:v>1.45397E-3</c:v>
                </c:pt>
                <c:pt idx="32880" formatCode="General">
                  <c:v>1.4540099999999999E-3</c:v>
                </c:pt>
                <c:pt idx="32881" formatCode="General">
                  <c:v>1.4540499999999999E-3</c:v>
                </c:pt>
                <c:pt idx="32882" formatCode="General">
                  <c:v>1.45408E-3</c:v>
                </c:pt>
                <c:pt idx="32883" formatCode="General">
                  <c:v>1.4541199999999999E-3</c:v>
                </c:pt>
                <c:pt idx="32884" formatCode="General">
                  <c:v>1.45415E-3</c:v>
                </c:pt>
                <c:pt idx="32885" formatCode="General">
                  <c:v>1.45419E-3</c:v>
                </c:pt>
                <c:pt idx="32886" formatCode="General">
                  <c:v>1.4542299999999999E-3</c:v>
                </c:pt>
                <c:pt idx="32887" formatCode="General">
                  <c:v>1.45426E-3</c:v>
                </c:pt>
                <c:pt idx="32888" formatCode="General">
                  <c:v>1.4543E-3</c:v>
                </c:pt>
                <c:pt idx="32889" formatCode="General">
                  <c:v>1.4543399999999999E-3</c:v>
                </c:pt>
                <c:pt idx="32890" formatCode="General">
                  <c:v>1.45436E-3</c:v>
                </c:pt>
                <c:pt idx="32891" formatCode="General">
                  <c:v>1.4544E-3</c:v>
                </c:pt>
                <c:pt idx="32892" formatCode="General">
                  <c:v>1.45443E-3</c:v>
                </c:pt>
                <c:pt idx="32893" formatCode="General">
                  <c:v>1.4544499999999999E-3</c:v>
                </c:pt>
                <c:pt idx="32894" formatCode="General">
                  <c:v>1.45448E-3</c:v>
                </c:pt>
                <c:pt idx="32895" formatCode="General">
                  <c:v>1.45451E-3</c:v>
                </c:pt>
                <c:pt idx="32896" formatCode="General">
                  <c:v>1.45454E-3</c:v>
                </c:pt>
                <c:pt idx="32897" formatCode="General">
                  <c:v>1.4545599999999999E-3</c:v>
                </c:pt>
                <c:pt idx="32898" formatCode="General">
                  <c:v>1.45459E-3</c:v>
                </c:pt>
                <c:pt idx="32899" formatCode="General">
                  <c:v>1.45462E-3</c:v>
                </c:pt>
                <c:pt idx="32900" formatCode="General">
                  <c:v>1.4546400000000001E-3</c:v>
                </c:pt>
                <c:pt idx="32901" formatCode="General">
                  <c:v>1.4546699999999999E-3</c:v>
                </c:pt>
                <c:pt idx="32902" formatCode="General">
                  <c:v>1.4547E-3</c:v>
                </c:pt>
                <c:pt idx="32903" formatCode="General">
                  <c:v>1.45473E-3</c:v>
                </c:pt>
                <c:pt idx="32904" formatCode="General">
                  <c:v>1.4547500000000001E-3</c:v>
                </c:pt>
                <c:pt idx="32905" formatCode="General">
                  <c:v>1.4547799999999999E-3</c:v>
                </c:pt>
                <c:pt idx="32906" formatCode="General">
                  <c:v>1.45481E-3</c:v>
                </c:pt>
                <c:pt idx="32907" formatCode="General">
                  <c:v>1.45484E-3</c:v>
                </c:pt>
                <c:pt idx="32908" formatCode="General">
                  <c:v>1.45487E-3</c:v>
                </c:pt>
                <c:pt idx="32909" formatCode="General">
                  <c:v>1.4549000000000001E-3</c:v>
                </c:pt>
                <c:pt idx="32910" formatCode="General">
                  <c:v>1.4549299999999999E-3</c:v>
                </c:pt>
                <c:pt idx="32911" formatCode="General">
                  <c:v>1.4549700000000001E-3</c:v>
                </c:pt>
                <c:pt idx="32912" formatCode="General">
                  <c:v>1.4549999999999999E-3</c:v>
                </c:pt>
                <c:pt idx="32913" formatCode="General">
                  <c:v>1.45503E-3</c:v>
                </c:pt>
                <c:pt idx="32914" formatCode="General">
                  <c:v>1.45506E-3</c:v>
                </c:pt>
                <c:pt idx="32915" formatCode="General">
                  <c:v>1.4551E-3</c:v>
                </c:pt>
                <c:pt idx="32916" formatCode="General">
                  <c:v>1.4551399999999999E-3</c:v>
                </c:pt>
                <c:pt idx="32917" formatCode="General">
                  <c:v>1.4551900000000001E-3</c:v>
                </c:pt>
                <c:pt idx="32918" formatCode="General">
                  <c:v>1.45524E-3</c:v>
                </c:pt>
                <c:pt idx="32919" formatCode="General">
                  <c:v>1.4552899999999999E-3</c:v>
                </c:pt>
                <c:pt idx="32920" formatCode="General">
                  <c:v>1.4553299999999999E-3</c:v>
                </c:pt>
                <c:pt idx="32921" formatCode="General">
                  <c:v>1.45538E-3</c:v>
                </c:pt>
                <c:pt idx="32922" formatCode="General">
                  <c:v>1.4554399999999999E-3</c:v>
                </c:pt>
                <c:pt idx="32923" formatCode="General">
                  <c:v>1.4555200000000001E-3</c:v>
                </c:pt>
                <c:pt idx="32924" formatCode="General">
                  <c:v>1.45561E-3</c:v>
                </c:pt>
                <c:pt idx="32925" formatCode="General">
                  <c:v>1.4558100000000001E-3</c:v>
                </c:pt>
                <c:pt idx="32926" formatCode="General">
                  <c:v>1.4559E-3</c:v>
                </c:pt>
                <c:pt idx="32927" formatCode="General">
                  <c:v>1.4559799999999999E-3</c:v>
                </c:pt>
                <c:pt idx="32928" formatCode="General">
                  <c:v>1.45604E-3</c:v>
                </c:pt>
                <c:pt idx="32929" formatCode="General">
                  <c:v>1.4560899999999999E-3</c:v>
                </c:pt>
                <c:pt idx="32930" formatCode="General">
                  <c:v>1.45616E-3</c:v>
                </c:pt>
                <c:pt idx="32931" formatCode="General">
                  <c:v>1.4562100000000001E-3</c:v>
                </c:pt>
                <c:pt idx="32932" formatCode="General">
                  <c:v>1.45627E-3</c:v>
                </c:pt>
                <c:pt idx="32933" formatCode="General">
                  <c:v>1.45633E-3</c:v>
                </c:pt>
                <c:pt idx="32934" formatCode="General">
                  <c:v>1.4564000000000001E-3</c:v>
                </c:pt>
                <c:pt idx="32935" formatCode="General">
                  <c:v>1.45645E-3</c:v>
                </c:pt>
                <c:pt idx="32936" formatCode="General">
                  <c:v>1.4564999999999999E-3</c:v>
                </c:pt>
                <c:pt idx="32937" formatCode="General">
                  <c:v>1.45655E-3</c:v>
                </c:pt>
                <c:pt idx="32938" formatCode="General">
                  <c:v>1.4566E-3</c:v>
                </c:pt>
                <c:pt idx="32939" formatCode="General">
                  <c:v>1.4566500000000001E-3</c:v>
                </c:pt>
                <c:pt idx="32940" formatCode="General">
                  <c:v>1.4567200000000001E-3</c:v>
                </c:pt>
                <c:pt idx="32941" formatCode="General">
                  <c:v>1.4567899999999999E-3</c:v>
                </c:pt>
                <c:pt idx="32942" formatCode="General">
                  <c:v>1.45685E-3</c:v>
                </c:pt>
                <c:pt idx="32943" formatCode="General">
                  <c:v>1.45695E-3</c:v>
                </c:pt>
                <c:pt idx="32944" formatCode="General">
                  <c:v>1.4570799999999999E-3</c:v>
                </c:pt>
                <c:pt idx="32945" formatCode="General">
                  <c:v>1.45721E-3</c:v>
                </c:pt>
                <c:pt idx="32946" formatCode="General">
                  <c:v>1.45728E-3</c:v>
                </c:pt>
                <c:pt idx="32947" formatCode="General">
                  <c:v>1.45736E-3</c:v>
                </c:pt>
                <c:pt idx="32948" formatCode="General">
                  <c:v>1.4574099999999999E-3</c:v>
                </c:pt>
                <c:pt idx="32949" formatCode="General">
                  <c:v>1.45747E-3</c:v>
                </c:pt>
                <c:pt idx="32950" formatCode="General">
                  <c:v>1.45751E-3</c:v>
                </c:pt>
                <c:pt idx="32951" formatCode="General">
                  <c:v>1.4575499999999999E-3</c:v>
                </c:pt>
                <c:pt idx="32952" formatCode="General">
                  <c:v>1.4575899999999999E-3</c:v>
                </c:pt>
                <c:pt idx="32953" formatCode="General">
                  <c:v>1.4576299999999999E-3</c:v>
                </c:pt>
                <c:pt idx="32954" formatCode="General">
                  <c:v>1.4576700000000001E-3</c:v>
                </c:pt>
                <c:pt idx="32955" formatCode="General">
                  <c:v>1.4577100000000001E-3</c:v>
                </c:pt>
                <c:pt idx="32956" formatCode="General">
                  <c:v>1.4577500000000001E-3</c:v>
                </c:pt>
                <c:pt idx="32957" formatCode="General">
                  <c:v>1.45779E-3</c:v>
                </c:pt>
                <c:pt idx="32958" formatCode="General">
                  <c:v>1.45783E-3</c:v>
                </c:pt>
                <c:pt idx="32959" formatCode="General">
                  <c:v>1.4578600000000001E-3</c:v>
                </c:pt>
                <c:pt idx="32960" formatCode="General">
                  <c:v>1.4579E-3</c:v>
                </c:pt>
                <c:pt idx="32961" formatCode="General">
                  <c:v>1.45794E-3</c:v>
                </c:pt>
                <c:pt idx="32962" formatCode="General">
                  <c:v>1.45798E-3</c:v>
                </c:pt>
                <c:pt idx="32963" formatCode="General">
                  <c:v>1.4580000000000001E-3</c:v>
                </c:pt>
                <c:pt idx="32964" formatCode="General">
                  <c:v>1.4580299999999999E-3</c:v>
                </c:pt>
                <c:pt idx="32965" formatCode="General">
                  <c:v>1.45805E-3</c:v>
                </c:pt>
                <c:pt idx="32966" formatCode="General">
                  <c:v>1.4580800000000001E-3</c:v>
                </c:pt>
                <c:pt idx="32967" formatCode="General">
                  <c:v>1.4580999999999999E-3</c:v>
                </c:pt>
                <c:pt idx="32968" formatCode="General">
                  <c:v>1.45813E-3</c:v>
                </c:pt>
                <c:pt idx="32969" formatCode="General">
                  <c:v>1.4581500000000001E-3</c:v>
                </c:pt>
                <c:pt idx="32970" formatCode="General">
                  <c:v>1.4581799999999999E-3</c:v>
                </c:pt>
                <c:pt idx="32971" formatCode="General">
                  <c:v>1.4582099999999999E-3</c:v>
                </c:pt>
                <c:pt idx="32972" formatCode="General">
                  <c:v>1.45823E-3</c:v>
                </c:pt>
                <c:pt idx="32973" formatCode="General">
                  <c:v>1.4582600000000001E-3</c:v>
                </c:pt>
                <c:pt idx="32974" formatCode="General">
                  <c:v>1.4582799999999999E-3</c:v>
                </c:pt>
                <c:pt idx="32975" formatCode="General">
                  <c:v>1.4583199999999999E-3</c:v>
                </c:pt>
                <c:pt idx="32976" formatCode="General">
                  <c:v>1.45835E-3</c:v>
                </c:pt>
                <c:pt idx="32977" formatCode="General">
                  <c:v>1.45838E-3</c:v>
                </c:pt>
                <c:pt idx="32978" formatCode="General">
                  <c:v>1.45842E-3</c:v>
                </c:pt>
                <c:pt idx="32979" formatCode="General">
                  <c:v>1.45845E-3</c:v>
                </c:pt>
                <c:pt idx="32980" formatCode="General">
                  <c:v>1.4584800000000001E-3</c:v>
                </c:pt>
                <c:pt idx="32981" formatCode="General">
                  <c:v>1.45852E-3</c:v>
                </c:pt>
                <c:pt idx="32982" formatCode="General">
                  <c:v>1.4585500000000001E-3</c:v>
                </c:pt>
                <c:pt idx="32983" formatCode="General">
                  <c:v>1.4585799999999999E-3</c:v>
                </c:pt>
                <c:pt idx="32984" formatCode="General">
                  <c:v>1.4586200000000001E-3</c:v>
                </c:pt>
                <c:pt idx="32985" formatCode="General">
                  <c:v>1.4586499999999999E-3</c:v>
                </c:pt>
                <c:pt idx="32986" formatCode="General">
                  <c:v>1.45868E-3</c:v>
                </c:pt>
                <c:pt idx="32987" formatCode="General">
                  <c:v>1.45871E-3</c:v>
                </c:pt>
                <c:pt idx="32988" formatCode="General">
                  <c:v>1.45875E-3</c:v>
                </c:pt>
                <c:pt idx="32989" formatCode="General">
                  <c:v>1.45878E-3</c:v>
                </c:pt>
                <c:pt idx="32990" formatCode="General">
                  <c:v>1.4588299999999999E-3</c:v>
                </c:pt>
                <c:pt idx="32991" formatCode="General">
                  <c:v>1.4588699999999999E-3</c:v>
                </c:pt>
                <c:pt idx="32992" formatCode="General">
                  <c:v>1.4589099999999999E-3</c:v>
                </c:pt>
                <c:pt idx="32993" formatCode="General">
                  <c:v>1.4589500000000001E-3</c:v>
                </c:pt>
                <c:pt idx="32994" formatCode="General">
                  <c:v>1.45901E-3</c:v>
                </c:pt>
                <c:pt idx="32995" formatCode="General">
                  <c:v>1.4590600000000001E-3</c:v>
                </c:pt>
                <c:pt idx="32996" formatCode="General">
                  <c:v>1.4591199999999999E-3</c:v>
                </c:pt>
                <c:pt idx="32997" formatCode="General">
                  <c:v>1.45918E-3</c:v>
                </c:pt>
                <c:pt idx="32998" formatCode="General">
                  <c:v>1.4592299999999999E-3</c:v>
                </c:pt>
                <c:pt idx="32999" formatCode="General">
                  <c:v>1.4593200000000001E-3</c:v>
                </c:pt>
                <c:pt idx="33000" formatCode="General">
                  <c:v>1.4594E-3</c:v>
                </c:pt>
                <c:pt idx="33001" formatCode="General">
                  <c:v>1.45948E-3</c:v>
                </c:pt>
                <c:pt idx="33002" formatCode="General">
                  <c:v>1.4595700000000001E-3</c:v>
                </c:pt>
                <c:pt idx="33003" formatCode="General">
                  <c:v>1.4596500000000001E-3</c:v>
                </c:pt>
                <c:pt idx="33004" formatCode="General">
                  <c:v>1.45973E-3</c:v>
                </c:pt>
                <c:pt idx="33005" formatCode="General">
                  <c:v>1.4598300000000001E-3</c:v>
                </c:pt>
                <c:pt idx="33006" formatCode="General">
                  <c:v>1.45984E-3</c:v>
                </c:pt>
                <c:pt idx="33007" formatCode="General">
                  <c:v>1.45992E-3</c:v>
                </c:pt>
                <c:pt idx="33008" formatCode="General">
                  <c:v>1.4599999999999999E-3</c:v>
                </c:pt>
                <c:pt idx="33009" formatCode="General">
                  <c:v>1.4600800000000001E-3</c:v>
                </c:pt>
                <c:pt idx="33010" formatCode="General">
                  <c:v>1.46014E-3</c:v>
                </c:pt>
                <c:pt idx="33011" formatCode="General">
                  <c:v>1.4602E-3</c:v>
                </c:pt>
                <c:pt idx="33012" formatCode="General">
                  <c:v>1.46025E-3</c:v>
                </c:pt>
                <c:pt idx="33013" formatCode="General">
                  <c:v>1.46031E-3</c:v>
                </c:pt>
                <c:pt idx="33014" formatCode="General">
                  <c:v>1.46036E-3</c:v>
                </c:pt>
                <c:pt idx="33015" formatCode="General">
                  <c:v>1.46042E-3</c:v>
                </c:pt>
                <c:pt idx="33016" formatCode="General">
                  <c:v>1.46046E-3</c:v>
                </c:pt>
                <c:pt idx="33017" formatCode="General">
                  <c:v>1.4605E-3</c:v>
                </c:pt>
                <c:pt idx="33018" formatCode="General">
                  <c:v>1.46054E-3</c:v>
                </c:pt>
                <c:pt idx="33019" formatCode="General">
                  <c:v>1.46058E-3</c:v>
                </c:pt>
                <c:pt idx="33020" formatCode="General">
                  <c:v>1.4606199999999999E-3</c:v>
                </c:pt>
                <c:pt idx="33021" formatCode="General">
                  <c:v>1.4606700000000001E-3</c:v>
                </c:pt>
                <c:pt idx="33022" formatCode="General">
                  <c:v>1.46071E-3</c:v>
                </c:pt>
                <c:pt idx="33023" formatCode="General">
                  <c:v>1.4607299999999999E-3</c:v>
                </c:pt>
                <c:pt idx="33024" formatCode="General">
                  <c:v>1.46076E-3</c:v>
                </c:pt>
                <c:pt idx="33025" formatCode="General">
                  <c:v>1.46079E-3</c:v>
                </c:pt>
                <c:pt idx="33026" formatCode="General">
                  <c:v>1.46082E-3</c:v>
                </c:pt>
                <c:pt idx="33027" formatCode="General">
                  <c:v>1.46086E-3</c:v>
                </c:pt>
                <c:pt idx="33028" formatCode="General">
                  <c:v>1.4608900000000001E-3</c:v>
                </c:pt>
                <c:pt idx="33029" formatCode="General">
                  <c:v>1.46093E-3</c:v>
                </c:pt>
                <c:pt idx="33030" formatCode="General">
                  <c:v>1.4609499999999999E-3</c:v>
                </c:pt>
                <c:pt idx="33031" formatCode="General">
                  <c:v>1.46098E-3</c:v>
                </c:pt>
                <c:pt idx="33032" formatCode="General">
                  <c:v>1.46101E-3</c:v>
                </c:pt>
                <c:pt idx="33033" formatCode="General">
                  <c:v>1.4610300000000001E-3</c:v>
                </c:pt>
                <c:pt idx="33034" formatCode="General">
                  <c:v>1.4610599999999999E-3</c:v>
                </c:pt>
                <c:pt idx="33035" formatCode="General">
                  <c:v>1.46108E-3</c:v>
                </c:pt>
                <c:pt idx="33036" formatCode="General">
                  <c:v>1.4611100000000001E-3</c:v>
                </c:pt>
                <c:pt idx="33037" formatCode="General">
                  <c:v>1.4611400000000001E-3</c:v>
                </c:pt>
                <c:pt idx="33038" formatCode="General">
                  <c:v>1.46116E-3</c:v>
                </c:pt>
                <c:pt idx="33039" formatCode="General">
                  <c:v>1.46119E-3</c:v>
                </c:pt>
                <c:pt idx="33040" formatCode="General">
                  <c:v>1.4612200000000001E-3</c:v>
                </c:pt>
                <c:pt idx="33041" formatCode="General">
                  <c:v>1.4612399999999999E-3</c:v>
                </c:pt>
                <c:pt idx="33042" formatCode="General">
                  <c:v>1.46127E-3</c:v>
                </c:pt>
                <c:pt idx="33043" formatCode="General">
                  <c:v>1.4613E-3</c:v>
                </c:pt>
                <c:pt idx="33044" formatCode="General">
                  <c:v>1.4613300000000001E-3</c:v>
                </c:pt>
                <c:pt idx="33045" formatCode="General">
                  <c:v>1.46137E-3</c:v>
                </c:pt>
                <c:pt idx="33046" formatCode="General">
                  <c:v>1.4614000000000001E-3</c:v>
                </c:pt>
                <c:pt idx="33047" formatCode="General">
                  <c:v>1.4614300000000001E-3</c:v>
                </c:pt>
                <c:pt idx="33048" formatCode="General">
                  <c:v>1.4614700000000001E-3</c:v>
                </c:pt>
                <c:pt idx="33049" formatCode="General">
                  <c:v>1.4614999999999999E-3</c:v>
                </c:pt>
                <c:pt idx="33050" formatCode="General">
                  <c:v>1.4615400000000001E-3</c:v>
                </c:pt>
                <c:pt idx="33051" formatCode="General">
                  <c:v>1.4615699999999999E-3</c:v>
                </c:pt>
                <c:pt idx="33052" formatCode="General">
                  <c:v>1.4616E-3</c:v>
                </c:pt>
                <c:pt idx="33053" formatCode="General">
                  <c:v>1.4616399999999999E-3</c:v>
                </c:pt>
                <c:pt idx="33054" formatCode="General">
                  <c:v>1.46167E-3</c:v>
                </c:pt>
                <c:pt idx="33055" formatCode="General">
                  <c:v>1.4617199999999999E-3</c:v>
                </c:pt>
                <c:pt idx="33056" formatCode="General">
                  <c:v>1.4617600000000001E-3</c:v>
                </c:pt>
                <c:pt idx="33057" formatCode="General">
                  <c:v>1.46181E-3</c:v>
                </c:pt>
                <c:pt idx="33058" formatCode="General">
                  <c:v>1.46185E-3</c:v>
                </c:pt>
                <c:pt idx="33059" formatCode="General">
                  <c:v>1.4618999999999999E-3</c:v>
                </c:pt>
                <c:pt idx="33060" formatCode="General">
                  <c:v>1.46196E-3</c:v>
                </c:pt>
                <c:pt idx="33061" formatCode="General">
                  <c:v>1.46203E-3</c:v>
                </c:pt>
                <c:pt idx="33062" formatCode="General">
                  <c:v>1.4621199999999999E-3</c:v>
                </c:pt>
                <c:pt idx="33063" formatCode="General">
                  <c:v>1.46232E-3</c:v>
                </c:pt>
                <c:pt idx="33064" formatCode="General">
                  <c:v>1.4624099999999999E-3</c:v>
                </c:pt>
                <c:pt idx="33065" formatCode="General">
                  <c:v>1.4624799999999999E-3</c:v>
                </c:pt>
                <c:pt idx="33066" formatCode="General">
                  <c:v>1.46255E-3</c:v>
                </c:pt>
                <c:pt idx="33067" formatCode="General">
                  <c:v>1.46261E-3</c:v>
                </c:pt>
                <c:pt idx="33068" formatCode="General">
                  <c:v>1.4626699999999999E-3</c:v>
                </c:pt>
                <c:pt idx="33069" formatCode="General">
                  <c:v>1.46272E-3</c:v>
                </c:pt>
                <c:pt idx="33070" formatCode="General">
                  <c:v>1.4627799999999999E-3</c:v>
                </c:pt>
                <c:pt idx="33071" formatCode="General">
                  <c:v>1.46284E-3</c:v>
                </c:pt>
                <c:pt idx="33072" formatCode="General">
                  <c:v>1.4629000000000001E-3</c:v>
                </c:pt>
                <c:pt idx="33073" formatCode="General">
                  <c:v>1.46295E-3</c:v>
                </c:pt>
                <c:pt idx="33074" formatCode="General">
                  <c:v>1.4630000000000001E-3</c:v>
                </c:pt>
                <c:pt idx="33075" formatCode="General">
                  <c:v>1.46306E-3</c:v>
                </c:pt>
                <c:pt idx="33076" formatCode="General">
                  <c:v>1.4631100000000001E-3</c:v>
                </c:pt>
                <c:pt idx="33077" formatCode="General">
                  <c:v>1.46316E-3</c:v>
                </c:pt>
                <c:pt idx="33078" formatCode="General">
                  <c:v>1.46323E-3</c:v>
                </c:pt>
                <c:pt idx="33079" formatCode="General">
                  <c:v>1.4633000000000001E-3</c:v>
                </c:pt>
                <c:pt idx="33080" formatCode="General">
                  <c:v>1.4633700000000001E-3</c:v>
                </c:pt>
                <c:pt idx="33081" formatCode="General">
                  <c:v>1.46346E-3</c:v>
                </c:pt>
                <c:pt idx="33082" formatCode="General">
                  <c:v>1.4636E-3</c:v>
                </c:pt>
                <c:pt idx="33083" formatCode="General">
                  <c:v>1.46372E-3</c:v>
                </c:pt>
                <c:pt idx="33084" formatCode="General">
                  <c:v>1.46379E-3</c:v>
                </c:pt>
                <c:pt idx="33085" formatCode="General">
                  <c:v>1.46386E-3</c:v>
                </c:pt>
                <c:pt idx="33086" formatCode="General">
                  <c:v>1.4639200000000001E-3</c:v>
                </c:pt>
                <c:pt idx="33087" formatCode="General">
                  <c:v>1.46396E-3</c:v>
                </c:pt>
                <c:pt idx="33088" formatCode="General">
                  <c:v>1.464E-3</c:v>
                </c:pt>
                <c:pt idx="33089" formatCode="General">
                  <c:v>1.46404E-3</c:v>
                </c:pt>
                <c:pt idx="33090" formatCode="General">
                  <c:v>1.46408E-3</c:v>
                </c:pt>
                <c:pt idx="33091" formatCode="General">
                  <c:v>1.46412E-3</c:v>
                </c:pt>
                <c:pt idx="33092" formatCode="General">
                  <c:v>1.4641599999999999E-3</c:v>
                </c:pt>
                <c:pt idx="33093" formatCode="General">
                  <c:v>1.4641999999999999E-3</c:v>
                </c:pt>
                <c:pt idx="33094" formatCode="General">
                  <c:v>1.4642399999999999E-3</c:v>
                </c:pt>
                <c:pt idx="33095" formatCode="General">
                  <c:v>1.4642699999999999E-3</c:v>
                </c:pt>
                <c:pt idx="33096" formatCode="General">
                  <c:v>1.4643099999999999E-3</c:v>
                </c:pt>
                <c:pt idx="33097" formatCode="General">
                  <c:v>1.4643499999999999E-3</c:v>
                </c:pt>
                <c:pt idx="33098" formatCode="General">
                  <c:v>1.4643900000000001E-3</c:v>
                </c:pt>
                <c:pt idx="33099" formatCode="General">
                  <c:v>1.4644300000000001E-3</c:v>
                </c:pt>
                <c:pt idx="33100" formatCode="General">
                  <c:v>1.46445E-3</c:v>
                </c:pt>
                <c:pt idx="33101" formatCode="General">
                  <c:v>1.46448E-3</c:v>
                </c:pt>
                <c:pt idx="33102" formatCode="General">
                  <c:v>1.4645000000000001E-3</c:v>
                </c:pt>
                <c:pt idx="33103" formatCode="General">
                  <c:v>1.4645299999999999E-3</c:v>
                </c:pt>
                <c:pt idx="33104" formatCode="General">
                  <c:v>1.46456E-3</c:v>
                </c:pt>
                <c:pt idx="33105" formatCode="General">
                  <c:v>1.46458E-3</c:v>
                </c:pt>
                <c:pt idx="33106" formatCode="General">
                  <c:v>1.4646100000000001E-3</c:v>
                </c:pt>
                <c:pt idx="33107" formatCode="General">
                  <c:v>1.46463E-3</c:v>
                </c:pt>
                <c:pt idx="33108" formatCode="General">
                  <c:v>1.46466E-3</c:v>
                </c:pt>
                <c:pt idx="33109" formatCode="General">
                  <c:v>1.4646800000000001E-3</c:v>
                </c:pt>
                <c:pt idx="33110" formatCode="General">
                  <c:v>1.4647099999999999E-3</c:v>
                </c:pt>
                <c:pt idx="33111" formatCode="General">
                  <c:v>1.46474E-3</c:v>
                </c:pt>
                <c:pt idx="33112" formatCode="General">
                  <c:v>1.4647799999999999E-3</c:v>
                </c:pt>
                <c:pt idx="33113" formatCode="General">
                  <c:v>1.46481E-3</c:v>
                </c:pt>
                <c:pt idx="33114" formatCode="General">
                  <c:v>1.46485E-3</c:v>
                </c:pt>
                <c:pt idx="33115" formatCode="General">
                  <c:v>1.46488E-3</c:v>
                </c:pt>
                <c:pt idx="33116" formatCode="General">
                  <c:v>1.46492E-3</c:v>
                </c:pt>
                <c:pt idx="33117" formatCode="General">
                  <c:v>1.46495E-3</c:v>
                </c:pt>
                <c:pt idx="33118" formatCode="General">
                  <c:v>1.46499E-3</c:v>
                </c:pt>
                <c:pt idx="33119" formatCode="General">
                  <c:v>1.46502E-3</c:v>
                </c:pt>
                <c:pt idx="33120" formatCode="General">
                  <c:v>1.46506E-3</c:v>
                </c:pt>
                <c:pt idx="33121" formatCode="General">
                  <c:v>1.4650900000000001E-3</c:v>
                </c:pt>
                <c:pt idx="33122" formatCode="General">
                  <c:v>1.4651200000000001E-3</c:v>
                </c:pt>
                <c:pt idx="33123" formatCode="General">
                  <c:v>1.4651600000000001E-3</c:v>
                </c:pt>
                <c:pt idx="33124" formatCode="General">
                  <c:v>1.4651899999999999E-3</c:v>
                </c:pt>
                <c:pt idx="33125" formatCode="General">
                  <c:v>1.4652300000000001E-3</c:v>
                </c:pt>
                <c:pt idx="33126" formatCode="General">
                  <c:v>1.46528E-3</c:v>
                </c:pt>
                <c:pt idx="33127" formatCode="General">
                  <c:v>1.46532E-3</c:v>
                </c:pt>
                <c:pt idx="33128" formatCode="General">
                  <c:v>1.4653699999999999E-3</c:v>
                </c:pt>
                <c:pt idx="33129" formatCode="General">
                  <c:v>1.4654100000000001E-3</c:v>
                </c:pt>
                <c:pt idx="33130" formatCode="General">
                  <c:v>1.46546E-3</c:v>
                </c:pt>
                <c:pt idx="33131" formatCode="General">
                  <c:v>1.4655099999999999E-3</c:v>
                </c:pt>
                <c:pt idx="33132" formatCode="General">
                  <c:v>1.46558E-3</c:v>
                </c:pt>
                <c:pt idx="33133" formatCode="General">
                  <c:v>1.46565E-3</c:v>
                </c:pt>
                <c:pt idx="33134" formatCode="General">
                  <c:v>1.46572E-3</c:v>
                </c:pt>
                <c:pt idx="33135" formatCode="General">
                  <c:v>1.46579E-3</c:v>
                </c:pt>
                <c:pt idx="33136" formatCode="General">
                  <c:v>1.46586E-3</c:v>
                </c:pt>
                <c:pt idx="33137" formatCode="General">
                  <c:v>1.4659499999999999E-3</c:v>
                </c:pt>
                <c:pt idx="33138" formatCode="General">
                  <c:v>1.46605E-3</c:v>
                </c:pt>
                <c:pt idx="33139" formatCode="General">
                  <c:v>1.4661400000000001E-3</c:v>
                </c:pt>
                <c:pt idx="33140" formatCode="General">
                  <c:v>1.46627E-3</c:v>
                </c:pt>
                <c:pt idx="33141" formatCode="General">
                  <c:v>1.4663300000000001E-3</c:v>
                </c:pt>
                <c:pt idx="33142" formatCode="General">
                  <c:v>1.4664700000000001E-3</c:v>
                </c:pt>
                <c:pt idx="33143" formatCode="General">
                  <c:v>1.4665800000000001E-3</c:v>
                </c:pt>
                <c:pt idx="33144" formatCode="General">
                  <c:v>1.4667E-3</c:v>
                </c:pt>
                <c:pt idx="33145" formatCode="General">
                  <c:v>1.46682E-3</c:v>
                </c:pt>
                <c:pt idx="33146" formatCode="General">
                  <c:v>1.4669399999999999E-3</c:v>
                </c:pt>
                <c:pt idx="33147" formatCode="General">
                  <c:v>1.4670600000000001E-3</c:v>
                </c:pt>
                <c:pt idx="33148" formatCode="General">
                  <c:v>1.46718E-3</c:v>
                </c:pt>
                <c:pt idx="33149" formatCode="General">
                  <c:v>1.4672999999999999E-3</c:v>
                </c:pt>
                <c:pt idx="33150" formatCode="General">
                  <c:v>1.4674200000000001E-3</c:v>
                </c:pt>
                <c:pt idx="33151" formatCode="General">
                  <c:v>1.46751E-3</c:v>
                </c:pt>
                <c:pt idx="33152" formatCode="General">
                  <c:v>1.46762E-3</c:v>
                </c:pt>
                <c:pt idx="33153" formatCode="General">
                  <c:v>1.46773E-3</c:v>
                </c:pt>
                <c:pt idx="33154" formatCode="General">
                  <c:v>1.4678499999999999E-3</c:v>
                </c:pt>
                <c:pt idx="33155" formatCode="General">
                  <c:v>1.4679300000000001E-3</c:v>
                </c:pt>
                <c:pt idx="33156" formatCode="General">
                  <c:v>1.4680100000000001E-3</c:v>
                </c:pt>
                <c:pt idx="33157" formatCode="General">
                  <c:v>1.4681E-3</c:v>
                </c:pt>
                <c:pt idx="33158" formatCode="General">
                  <c:v>1.4681799999999999E-3</c:v>
                </c:pt>
                <c:pt idx="33159" formatCode="General">
                  <c:v>1.4682600000000001E-3</c:v>
                </c:pt>
                <c:pt idx="33160" formatCode="General">
                  <c:v>1.46835E-3</c:v>
                </c:pt>
                <c:pt idx="33161" formatCode="General">
                  <c:v>1.4684100000000001E-3</c:v>
                </c:pt>
                <c:pt idx="33162" formatCode="General">
                  <c:v>1.4684800000000001E-3</c:v>
                </c:pt>
                <c:pt idx="33163" formatCode="General">
                  <c:v>1.4685399999999999E-3</c:v>
                </c:pt>
                <c:pt idx="33164" formatCode="General">
                  <c:v>1.4686E-3</c:v>
                </c:pt>
                <c:pt idx="33165" formatCode="General">
                  <c:v>1.46867E-3</c:v>
                </c:pt>
                <c:pt idx="33166" formatCode="General">
                  <c:v>1.46871E-3</c:v>
                </c:pt>
                <c:pt idx="33167" formatCode="General">
                  <c:v>1.4687599999999999E-3</c:v>
                </c:pt>
                <c:pt idx="33168" formatCode="General">
                  <c:v>1.4687999999999999E-3</c:v>
                </c:pt>
                <c:pt idx="33169" formatCode="General">
                  <c:v>1.4688399999999999E-3</c:v>
                </c:pt>
                <c:pt idx="33170" formatCode="General">
                  <c:v>1.4688800000000001E-3</c:v>
                </c:pt>
                <c:pt idx="33171" formatCode="General">
                  <c:v>1.46893E-3</c:v>
                </c:pt>
                <c:pt idx="33172" formatCode="General">
                  <c:v>1.46897E-3</c:v>
                </c:pt>
                <c:pt idx="33173" formatCode="General">
                  <c:v>1.46901E-3</c:v>
                </c:pt>
                <c:pt idx="33174" formatCode="General">
                  <c:v>1.46905E-3</c:v>
                </c:pt>
                <c:pt idx="33175" formatCode="General">
                  <c:v>1.4690899999999999E-3</c:v>
                </c:pt>
                <c:pt idx="33176" formatCode="General">
                  <c:v>1.46912E-3</c:v>
                </c:pt>
                <c:pt idx="33177" formatCode="General">
                  <c:v>1.46915E-3</c:v>
                </c:pt>
                <c:pt idx="33178" formatCode="General">
                  <c:v>1.4691800000000001E-3</c:v>
                </c:pt>
                <c:pt idx="33179" formatCode="General">
                  <c:v>1.4692100000000001E-3</c:v>
                </c:pt>
                <c:pt idx="33180" formatCode="General">
                  <c:v>1.4692399999999999E-3</c:v>
                </c:pt>
                <c:pt idx="33181" formatCode="General">
                  <c:v>1.46927E-3</c:v>
                </c:pt>
                <c:pt idx="33182" formatCode="General">
                  <c:v>1.4693E-3</c:v>
                </c:pt>
                <c:pt idx="33183" formatCode="General">
                  <c:v>1.46933E-3</c:v>
                </c:pt>
                <c:pt idx="33184" formatCode="General">
                  <c:v>1.4693600000000001E-3</c:v>
                </c:pt>
                <c:pt idx="33185" formatCode="General">
                  <c:v>1.4693900000000001E-3</c:v>
                </c:pt>
                <c:pt idx="33186" formatCode="General">
                  <c:v>1.4694199999999999E-3</c:v>
                </c:pt>
                <c:pt idx="33187" formatCode="General">
                  <c:v>1.46945E-3</c:v>
                </c:pt>
                <c:pt idx="33188" formatCode="General">
                  <c:v>1.46948E-3</c:v>
                </c:pt>
                <c:pt idx="33189" formatCode="General">
                  <c:v>1.46951E-3</c:v>
                </c:pt>
                <c:pt idx="33190" formatCode="General">
                  <c:v>1.46955E-3</c:v>
                </c:pt>
                <c:pt idx="33191" formatCode="General">
                  <c:v>1.4695800000000001E-3</c:v>
                </c:pt>
                <c:pt idx="33192" formatCode="General">
                  <c:v>1.46962E-3</c:v>
                </c:pt>
                <c:pt idx="33193" formatCode="General">
                  <c:v>1.4696500000000001E-3</c:v>
                </c:pt>
                <c:pt idx="33194" formatCode="General">
                  <c:v>1.4696799999999999E-3</c:v>
                </c:pt>
                <c:pt idx="33195" formatCode="General">
                  <c:v>1.4697200000000001E-3</c:v>
                </c:pt>
                <c:pt idx="33196" formatCode="General">
                  <c:v>1.4697499999999999E-3</c:v>
                </c:pt>
                <c:pt idx="33197" formatCode="General">
                  <c:v>1.46978E-3</c:v>
                </c:pt>
                <c:pt idx="33198" formatCode="General">
                  <c:v>1.4698199999999999E-3</c:v>
                </c:pt>
                <c:pt idx="33199" formatCode="General">
                  <c:v>1.46985E-3</c:v>
                </c:pt>
                <c:pt idx="33200" formatCode="General">
                  <c:v>1.46989E-3</c:v>
                </c:pt>
                <c:pt idx="33201" formatCode="General">
                  <c:v>1.46992E-3</c:v>
                </c:pt>
                <c:pt idx="33202" formatCode="General">
                  <c:v>1.46996E-3</c:v>
                </c:pt>
                <c:pt idx="33203" formatCode="General">
                  <c:v>1.46999E-3</c:v>
                </c:pt>
                <c:pt idx="33204" formatCode="General">
                  <c:v>1.47003E-3</c:v>
                </c:pt>
                <c:pt idx="33205" formatCode="General">
                  <c:v>1.4700799999999999E-3</c:v>
                </c:pt>
                <c:pt idx="33206" formatCode="General">
                  <c:v>1.47013E-3</c:v>
                </c:pt>
                <c:pt idx="33207" formatCode="General">
                  <c:v>1.47017E-3</c:v>
                </c:pt>
                <c:pt idx="33208" formatCode="General">
                  <c:v>1.4702300000000001E-3</c:v>
                </c:pt>
                <c:pt idx="33209" formatCode="General">
                  <c:v>1.47028E-3</c:v>
                </c:pt>
                <c:pt idx="33210" formatCode="General">
                  <c:v>1.4703400000000001E-3</c:v>
                </c:pt>
                <c:pt idx="33211" formatCode="General">
                  <c:v>1.4704099999999999E-3</c:v>
                </c:pt>
                <c:pt idx="33212" formatCode="General">
                  <c:v>1.4705E-3</c:v>
                </c:pt>
                <c:pt idx="33213" formatCode="General">
                  <c:v>1.47072E-3</c:v>
                </c:pt>
                <c:pt idx="33214" formatCode="General">
                  <c:v>1.4708099999999999E-3</c:v>
                </c:pt>
                <c:pt idx="33215" formatCode="General">
                  <c:v>1.4708900000000001E-3</c:v>
                </c:pt>
                <c:pt idx="33216" formatCode="General">
                  <c:v>1.4709600000000001E-3</c:v>
                </c:pt>
                <c:pt idx="33217" formatCode="General">
                  <c:v>1.47102E-3</c:v>
                </c:pt>
                <c:pt idx="33218" formatCode="General">
                  <c:v>1.4710700000000001E-3</c:v>
                </c:pt>
                <c:pt idx="33219" formatCode="General">
                  <c:v>1.47113E-3</c:v>
                </c:pt>
                <c:pt idx="33220" formatCode="General">
                  <c:v>1.47119E-3</c:v>
                </c:pt>
                <c:pt idx="33221" formatCode="General">
                  <c:v>1.47124E-3</c:v>
                </c:pt>
                <c:pt idx="33222" formatCode="General">
                  <c:v>1.4713E-3</c:v>
                </c:pt>
                <c:pt idx="33223" formatCode="General">
                  <c:v>1.4713599999999999E-3</c:v>
                </c:pt>
                <c:pt idx="33224" formatCode="General">
                  <c:v>1.47141E-3</c:v>
                </c:pt>
                <c:pt idx="33225" formatCode="General">
                  <c:v>1.4714800000000001E-3</c:v>
                </c:pt>
                <c:pt idx="33226" formatCode="General">
                  <c:v>1.4715399999999999E-3</c:v>
                </c:pt>
                <c:pt idx="33227" formatCode="General">
                  <c:v>1.4716E-3</c:v>
                </c:pt>
                <c:pt idx="33228" formatCode="General">
                  <c:v>1.4716600000000001E-3</c:v>
                </c:pt>
                <c:pt idx="33229" formatCode="General">
                  <c:v>1.4717300000000001E-3</c:v>
                </c:pt>
                <c:pt idx="33230" formatCode="General">
                  <c:v>1.47182E-3</c:v>
                </c:pt>
                <c:pt idx="33231" formatCode="General">
                  <c:v>1.4719100000000001E-3</c:v>
                </c:pt>
                <c:pt idx="33232" formatCode="General">
                  <c:v>1.4721199999999999E-3</c:v>
                </c:pt>
                <c:pt idx="33233" formatCode="General">
                  <c:v>1.4722100000000001E-3</c:v>
                </c:pt>
                <c:pt idx="33234" formatCode="General">
                  <c:v>1.47226E-3</c:v>
                </c:pt>
                <c:pt idx="33235" formatCode="General">
                  <c:v>1.47233E-3</c:v>
                </c:pt>
                <c:pt idx="33236" formatCode="General">
                  <c:v>1.4723900000000001E-3</c:v>
                </c:pt>
                <c:pt idx="33237" formatCode="General">
                  <c:v>1.47244E-3</c:v>
                </c:pt>
                <c:pt idx="33238" formatCode="General">
                  <c:v>1.47248E-3</c:v>
                </c:pt>
                <c:pt idx="33239" formatCode="General">
                  <c:v>1.4725300000000001E-3</c:v>
                </c:pt>
                <c:pt idx="33240" formatCode="General">
                  <c:v>1.47258E-3</c:v>
                </c:pt>
                <c:pt idx="33241" formatCode="General">
                  <c:v>1.4726100000000001E-3</c:v>
                </c:pt>
                <c:pt idx="33242" formatCode="General">
                  <c:v>1.47266E-3</c:v>
                </c:pt>
                <c:pt idx="33243" formatCode="General">
                  <c:v>1.4727E-3</c:v>
                </c:pt>
                <c:pt idx="33244" formatCode="General">
                  <c:v>1.47273E-3</c:v>
                </c:pt>
                <c:pt idx="33245" formatCode="General">
                  <c:v>1.47277E-3</c:v>
                </c:pt>
                <c:pt idx="33246" formatCode="General">
                  <c:v>1.4728E-3</c:v>
                </c:pt>
                <c:pt idx="33247" formatCode="General">
                  <c:v>1.4728300000000001E-3</c:v>
                </c:pt>
                <c:pt idx="33248" formatCode="General">
                  <c:v>1.4728600000000001E-3</c:v>
                </c:pt>
                <c:pt idx="33249" formatCode="General">
                  <c:v>1.4729000000000001E-3</c:v>
                </c:pt>
                <c:pt idx="33250" formatCode="General">
                  <c:v>1.4729299999999999E-3</c:v>
                </c:pt>
                <c:pt idx="33251" formatCode="General">
                  <c:v>1.4729700000000001E-3</c:v>
                </c:pt>
                <c:pt idx="33252" formatCode="General">
                  <c:v>1.4729999999999999E-3</c:v>
                </c:pt>
                <c:pt idx="33253" formatCode="General">
                  <c:v>1.4730399999999999E-3</c:v>
                </c:pt>
                <c:pt idx="33254" formatCode="General">
                  <c:v>1.4730800000000001E-3</c:v>
                </c:pt>
                <c:pt idx="33255" formatCode="General">
                  <c:v>1.4731200000000001E-3</c:v>
                </c:pt>
                <c:pt idx="33256" formatCode="General">
                  <c:v>1.4731499999999999E-3</c:v>
                </c:pt>
                <c:pt idx="33257" formatCode="General">
                  <c:v>1.4731900000000001E-3</c:v>
                </c:pt>
                <c:pt idx="33258" formatCode="General">
                  <c:v>1.4732300000000001E-3</c:v>
                </c:pt>
                <c:pt idx="33259" formatCode="General">
                  <c:v>1.47327E-3</c:v>
                </c:pt>
                <c:pt idx="33260" formatCode="General">
                  <c:v>1.47331E-3</c:v>
                </c:pt>
                <c:pt idx="33261" formatCode="General">
                  <c:v>1.4733400000000001E-3</c:v>
                </c:pt>
                <c:pt idx="33262" formatCode="General">
                  <c:v>1.47338E-3</c:v>
                </c:pt>
                <c:pt idx="33263" formatCode="General">
                  <c:v>1.4734100000000001E-3</c:v>
                </c:pt>
                <c:pt idx="33264" formatCode="General">
                  <c:v>1.4734500000000001E-3</c:v>
                </c:pt>
                <c:pt idx="33265" formatCode="General">
                  <c:v>1.4734800000000001E-3</c:v>
                </c:pt>
                <c:pt idx="33266" formatCode="General">
                  <c:v>1.4735200000000001E-3</c:v>
                </c:pt>
                <c:pt idx="33267" formatCode="General">
                  <c:v>1.4735600000000001E-3</c:v>
                </c:pt>
                <c:pt idx="33268" formatCode="General">
                  <c:v>1.4735900000000001E-3</c:v>
                </c:pt>
                <c:pt idx="33269" formatCode="General">
                  <c:v>1.4736300000000001E-3</c:v>
                </c:pt>
                <c:pt idx="33270" formatCode="General">
                  <c:v>1.4736599999999999E-3</c:v>
                </c:pt>
                <c:pt idx="33271" formatCode="General">
                  <c:v>1.4737000000000001E-3</c:v>
                </c:pt>
                <c:pt idx="33272" formatCode="General">
                  <c:v>1.4737299999999999E-3</c:v>
                </c:pt>
                <c:pt idx="33273" formatCode="General">
                  <c:v>1.47379E-3</c:v>
                </c:pt>
                <c:pt idx="33274" formatCode="General">
                  <c:v>1.4738399999999999E-3</c:v>
                </c:pt>
                <c:pt idx="33275" formatCode="General">
                  <c:v>1.4738900000000001E-3</c:v>
                </c:pt>
                <c:pt idx="33276" formatCode="General">
                  <c:v>1.4739499999999999E-3</c:v>
                </c:pt>
                <c:pt idx="33277" formatCode="General">
                  <c:v>1.4740199999999999E-3</c:v>
                </c:pt>
                <c:pt idx="33278" formatCode="General">
                  <c:v>1.47408E-3</c:v>
                </c:pt>
                <c:pt idx="33279" formatCode="General">
                  <c:v>1.47415E-3</c:v>
                </c:pt>
                <c:pt idx="33280" formatCode="General">
                  <c:v>1.4742100000000001E-3</c:v>
                </c:pt>
                <c:pt idx="33281" formatCode="General">
                  <c:v>1.47427E-3</c:v>
                </c:pt>
                <c:pt idx="33282" formatCode="General">
                  <c:v>1.47434E-3</c:v>
                </c:pt>
                <c:pt idx="33283" formatCode="General">
                  <c:v>1.4744199999999999E-3</c:v>
                </c:pt>
                <c:pt idx="33284" formatCode="General">
                  <c:v>1.4745100000000001E-3</c:v>
                </c:pt>
                <c:pt idx="33285" formatCode="General">
                  <c:v>1.4746E-3</c:v>
                </c:pt>
                <c:pt idx="33286" formatCode="General">
                  <c:v>1.4747E-3</c:v>
                </c:pt>
                <c:pt idx="33287" formatCode="General">
                  <c:v>1.4748000000000001E-3</c:v>
                </c:pt>
                <c:pt idx="33288" formatCode="General">
                  <c:v>1.4749100000000001E-3</c:v>
                </c:pt>
                <c:pt idx="33289" formatCode="General">
                  <c:v>1.4750099999999999E-3</c:v>
                </c:pt>
                <c:pt idx="33290" formatCode="General">
                  <c:v>1.47511E-3</c:v>
                </c:pt>
                <c:pt idx="33291" formatCode="General">
                  <c:v>1.47521E-3</c:v>
                </c:pt>
                <c:pt idx="33292" formatCode="General">
                  <c:v>1.4753500000000001E-3</c:v>
                </c:pt>
                <c:pt idx="33293" formatCode="General">
                  <c:v>1.4754900000000001E-3</c:v>
                </c:pt>
                <c:pt idx="33294" formatCode="General">
                  <c:v>1.4756299999999999E-3</c:v>
                </c:pt>
                <c:pt idx="33295" formatCode="General">
                  <c:v>1.4757800000000001E-3</c:v>
                </c:pt>
                <c:pt idx="33296" formatCode="General">
                  <c:v>1.47595E-3</c:v>
                </c:pt>
                <c:pt idx="33297" formatCode="General">
                  <c:v>1.47612E-3</c:v>
                </c:pt>
                <c:pt idx="33298" formatCode="General">
                  <c:v>1.4763000000000001E-3</c:v>
                </c:pt>
                <c:pt idx="33299" formatCode="General">
                  <c:v>1.4764699999999999E-3</c:v>
                </c:pt>
                <c:pt idx="33300" formatCode="General">
                  <c:v>1.47664E-3</c:v>
                </c:pt>
                <c:pt idx="33301" formatCode="General">
                  <c:v>1.4768100000000001E-3</c:v>
                </c:pt>
                <c:pt idx="33302" formatCode="General">
                  <c:v>1.4769799999999999E-3</c:v>
                </c:pt>
                <c:pt idx="33303" formatCode="General">
                  <c:v>1.47718E-3</c:v>
                </c:pt>
                <c:pt idx="33304" formatCode="General">
                  <c:v>1.4773500000000001E-3</c:v>
                </c:pt>
                <c:pt idx="33305" formatCode="General">
                  <c:v>1.4774600000000001E-3</c:v>
                </c:pt>
                <c:pt idx="33306" formatCode="General">
                  <c:v>1.4775999999999999E-3</c:v>
                </c:pt>
                <c:pt idx="33307" formatCode="General">
                  <c:v>1.47777E-3</c:v>
                </c:pt>
                <c:pt idx="33308" formatCode="General">
                  <c:v>1.4779400000000001E-3</c:v>
                </c:pt>
                <c:pt idx="33309" formatCode="General">
                  <c:v>1.4781099999999999E-3</c:v>
                </c:pt>
                <c:pt idx="33310" formatCode="General">
                  <c:v>1.4782300000000001E-3</c:v>
                </c:pt>
                <c:pt idx="33311" formatCode="General">
                  <c:v>1.47836E-3</c:v>
                </c:pt>
                <c:pt idx="33312" formatCode="General">
                  <c:v>1.4784900000000001E-3</c:v>
                </c:pt>
                <c:pt idx="33313" formatCode="General">
                  <c:v>1.47861E-3</c:v>
                </c:pt>
                <c:pt idx="33314" formatCode="General">
                  <c:v>1.4787400000000001E-3</c:v>
                </c:pt>
                <c:pt idx="33315" formatCode="General">
                  <c:v>1.47882E-3</c:v>
                </c:pt>
                <c:pt idx="33316" formatCode="General">
                  <c:v>1.4789099999999999E-3</c:v>
                </c:pt>
                <c:pt idx="33317" formatCode="General">
                  <c:v>1.4789899999999999E-3</c:v>
                </c:pt>
                <c:pt idx="33318" formatCode="General">
                  <c:v>1.4790599999999999E-3</c:v>
                </c:pt>
                <c:pt idx="33319" formatCode="General">
                  <c:v>1.4791299999999999E-3</c:v>
                </c:pt>
                <c:pt idx="33320" formatCode="General">
                  <c:v>1.4792E-3</c:v>
                </c:pt>
                <c:pt idx="33321" formatCode="General">
                  <c:v>1.47927E-3</c:v>
                </c:pt>
                <c:pt idx="33322" formatCode="General">
                  <c:v>1.4793199999999999E-3</c:v>
                </c:pt>
                <c:pt idx="33323" formatCode="General">
                  <c:v>1.47937E-3</c:v>
                </c:pt>
                <c:pt idx="33324" formatCode="General">
                  <c:v>1.47942E-3</c:v>
                </c:pt>
                <c:pt idx="33325" formatCode="General">
                  <c:v>1.4794599999999999E-3</c:v>
                </c:pt>
                <c:pt idx="33326" formatCode="General">
                  <c:v>1.4795100000000001E-3</c:v>
                </c:pt>
                <c:pt idx="33327" formatCode="General">
                  <c:v>1.47955E-3</c:v>
                </c:pt>
                <c:pt idx="33328" formatCode="General">
                  <c:v>1.4795800000000001E-3</c:v>
                </c:pt>
                <c:pt idx="33329" formatCode="General">
                  <c:v>1.4796200000000001E-3</c:v>
                </c:pt>
                <c:pt idx="33330" formatCode="General">
                  <c:v>1.4796500000000001E-3</c:v>
                </c:pt>
                <c:pt idx="33331" formatCode="General">
                  <c:v>1.4796900000000001E-3</c:v>
                </c:pt>
                <c:pt idx="33332" formatCode="General">
                  <c:v>1.4797300000000001E-3</c:v>
                </c:pt>
                <c:pt idx="33333" formatCode="General">
                  <c:v>1.4797600000000001E-3</c:v>
                </c:pt>
                <c:pt idx="33334" formatCode="General">
                  <c:v>1.4797899999999999E-3</c:v>
                </c:pt>
                <c:pt idx="33335" formatCode="General">
                  <c:v>1.47982E-3</c:v>
                </c:pt>
                <c:pt idx="33336" formatCode="General">
                  <c:v>1.47985E-3</c:v>
                </c:pt>
                <c:pt idx="33337" formatCode="General">
                  <c:v>1.47988E-3</c:v>
                </c:pt>
                <c:pt idx="33338" formatCode="General">
                  <c:v>1.4799100000000001E-3</c:v>
                </c:pt>
                <c:pt idx="33339" formatCode="General">
                  <c:v>1.4799399999999999E-3</c:v>
                </c:pt>
                <c:pt idx="33340" formatCode="General">
                  <c:v>1.47996E-3</c:v>
                </c:pt>
                <c:pt idx="33341" formatCode="General">
                  <c:v>1.47999E-3</c:v>
                </c:pt>
                <c:pt idx="33342" formatCode="General">
                  <c:v>1.4800200000000001E-3</c:v>
                </c:pt>
                <c:pt idx="33343" formatCode="General">
                  <c:v>1.4800499999999999E-3</c:v>
                </c:pt>
                <c:pt idx="33344" formatCode="General">
                  <c:v>1.4800799999999999E-3</c:v>
                </c:pt>
                <c:pt idx="33345" formatCode="General">
                  <c:v>1.48011E-3</c:v>
                </c:pt>
                <c:pt idx="33346" formatCode="General">
                  <c:v>1.48014E-3</c:v>
                </c:pt>
                <c:pt idx="33347" formatCode="General">
                  <c:v>1.4801700000000001E-3</c:v>
                </c:pt>
                <c:pt idx="33348" formatCode="General">
                  <c:v>1.4801899999999999E-3</c:v>
                </c:pt>
                <c:pt idx="33349" formatCode="General">
                  <c:v>1.48022E-3</c:v>
                </c:pt>
                <c:pt idx="33350" formatCode="General">
                  <c:v>1.48025E-3</c:v>
                </c:pt>
                <c:pt idx="33351" formatCode="General">
                  <c:v>1.4802800000000001E-3</c:v>
                </c:pt>
                <c:pt idx="33352" formatCode="General">
                  <c:v>1.4802999999999999E-3</c:v>
                </c:pt>
                <c:pt idx="33353" formatCode="General">
                  <c:v>1.4803399999999999E-3</c:v>
                </c:pt>
                <c:pt idx="33354" formatCode="General">
                  <c:v>1.4803699999999999E-3</c:v>
                </c:pt>
                <c:pt idx="33355" formatCode="General">
                  <c:v>1.4804099999999999E-3</c:v>
                </c:pt>
                <c:pt idx="33356" formatCode="General">
                  <c:v>1.48044E-3</c:v>
                </c:pt>
                <c:pt idx="33357" formatCode="General">
                  <c:v>1.4804799999999999E-3</c:v>
                </c:pt>
                <c:pt idx="33358" formatCode="General">
                  <c:v>1.4805199999999999E-3</c:v>
                </c:pt>
                <c:pt idx="33359" formatCode="General">
                  <c:v>1.48055E-3</c:v>
                </c:pt>
                <c:pt idx="33360" formatCode="General">
                  <c:v>1.4805899999999999E-3</c:v>
                </c:pt>
                <c:pt idx="33361" formatCode="General">
                  <c:v>1.48062E-3</c:v>
                </c:pt>
                <c:pt idx="33362" formatCode="General">
                  <c:v>1.48066E-3</c:v>
                </c:pt>
                <c:pt idx="33363" formatCode="General">
                  <c:v>1.4806999999999999E-3</c:v>
                </c:pt>
                <c:pt idx="33364" formatCode="General">
                  <c:v>1.4807399999999999E-3</c:v>
                </c:pt>
                <c:pt idx="33365" formatCode="General">
                  <c:v>1.48077E-3</c:v>
                </c:pt>
                <c:pt idx="33366" formatCode="General">
                  <c:v>1.4808099999999999E-3</c:v>
                </c:pt>
                <c:pt idx="33367" formatCode="General">
                  <c:v>1.4808499999999999E-3</c:v>
                </c:pt>
                <c:pt idx="33368" formatCode="General">
                  <c:v>1.48088E-3</c:v>
                </c:pt>
                <c:pt idx="33369" formatCode="General">
                  <c:v>1.4809300000000001E-3</c:v>
                </c:pt>
                <c:pt idx="33370" formatCode="General">
                  <c:v>1.48099E-3</c:v>
                </c:pt>
                <c:pt idx="33371" formatCode="General">
                  <c:v>1.48105E-3</c:v>
                </c:pt>
                <c:pt idx="33372" formatCode="General">
                  <c:v>1.48112E-3</c:v>
                </c:pt>
                <c:pt idx="33373" formatCode="General">
                  <c:v>1.4812099999999999E-3</c:v>
                </c:pt>
                <c:pt idx="33374" formatCode="General">
                  <c:v>1.48142E-3</c:v>
                </c:pt>
                <c:pt idx="33375" formatCode="General">
                  <c:v>1.4815E-3</c:v>
                </c:pt>
                <c:pt idx="33376" formatCode="General">
                  <c:v>1.4815799999999999E-3</c:v>
                </c:pt>
                <c:pt idx="33377" formatCode="General">
                  <c:v>1.4816499999999999E-3</c:v>
                </c:pt>
                <c:pt idx="33378" formatCode="General">
                  <c:v>1.48172E-3</c:v>
                </c:pt>
                <c:pt idx="33379" formatCode="General">
                  <c:v>1.48178E-3</c:v>
                </c:pt>
                <c:pt idx="33380" formatCode="General">
                  <c:v>1.4818399999999999E-3</c:v>
                </c:pt>
                <c:pt idx="33381" formatCode="General">
                  <c:v>1.4819E-3</c:v>
                </c:pt>
                <c:pt idx="33382" formatCode="General">
                  <c:v>1.4819500000000001E-3</c:v>
                </c:pt>
                <c:pt idx="33383" formatCode="General">
                  <c:v>1.482E-3</c:v>
                </c:pt>
                <c:pt idx="33384" formatCode="General">
                  <c:v>1.4820600000000001E-3</c:v>
                </c:pt>
                <c:pt idx="33385" formatCode="General">
                  <c:v>1.48212E-3</c:v>
                </c:pt>
                <c:pt idx="33386" formatCode="General">
                  <c:v>1.48218E-3</c:v>
                </c:pt>
                <c:pt idx="33387" formatCode="General">
                  <c:v>1.48223E-3</c:v>
                </c:pt>
                <c:pt idx="33388" formatCode="General">
                  <c:v>1.48229E-3</c:v>
                </c:pt>
                <c:pt idx="33389" formatCode="General">
                  <c:v>1.48234E-3</c:v>
                </c:pt>
                <c:pt idx="33390" formatCode="General">
                  <c:v>1.48241E-3</c:v>
                </c:pt>
                <c:pt idx="33391" formatCode="General">
                  <c:v>1.4824899999999999E-3</c:v>
                </c:pt>
                <c:pt idx="33392" formatCode="General">
                  <c:v>1.4825800000000001E-3</c:v>
                </c:pt>
                <c:pt idx="33393" formatCode="General">
                  <c:v>1.48281E-3</c:v>
                </c:pt>
                <c:pt idx="33394" formatCode="General">
                  <c:v>1.4828899999999999E-3</c:v>
                </c:pt>
                <c:pt idx="33395" formatCode="General">
                  <c:v>1.48296E-3</c:v>
                </c:pt>
                <c:pt idx="33396" formatCode="General">
                  <c:v>1.48302E-3</c:v>
                </c:pt>
                <c:pt idx="33397" formatCode="General">
                  <c:v>1.48307E-3</c:v>
                </c:pt>
                <c:pt idx="33398" formatCode="General">
                  <c:v>1.4831200000000001E-3</c:v>
                </c:pt>
                <c:pt idx="33399" formatCode="General">
                  <c:v>1.4831600000000001E-3</c:v>
                </c:pt>
                <c:pt idx="33400" formatCode="General">
                  <c:v>1.48321E-3</c:v>
                </c:pt>
                <c:pt idx="33401" formatCode="General">
                  <c:v>1.48324E-3</c:v>
                </c:pt>
                <c:pt idx="33402" formatCode="General">
                  <c:v>1.48328E-3</c:v>
                </c:pt>
                <c:pt idx="33403" formatCode="General">
                  <c:v>1.4833100000000001E-3</c:v>
                </c:pt>
                <c:pt idx="33404" formatCode="General">
                  <c:v>1.48335E-3</c:v>
                </c:pt>
                <c:pt idx="33405" formatCode="General">
                  <c:v>1.4833800000000001E-3</c:v>
                </c:pt>
                <c:pt idx="33406" formatCode="General">
                  <c:v>1.4834200000000001E-3</c:v>
                </c:pt>
                <c:pt idx="33407" formatCode="General">
                  <c:v>1.4834500000000001E-3</c:v>
                </c:pt>
                <c:pt idx="33408" formatCode="General">
                  <c:v>1.4834900000000001E-3</c:v>
                </c:pt>
                <c:pt idx="33409" formatCode="General">
                  <c:v>1.4835200000000001E-3</c:v>
                </c:pt>
                <c:pt idx="33410" formatCode="General">
                  <c:v>1.4835600000000001E-3</c:v>
                </c:pt>
                <c:pt idx="33411" formatCode="General">
                  <c:v>1.48358E-3</c:v>
                </c:pt>
                <c:pt idx="33412" formatCode="General">
                  <c:v>1.48361E-3</c:v>
                </c:pt>
                <c:pt idx="33413" formatCode="General">
                  <c:v>1.48364E-3</c:v>
                </c:pt>
                <c:pt idx="33414" formatCode="General">
                  <c:v>1.4836700000000001E-3</c:v>
                </c:pt>
                <c:pt idx="33415" formatCode="General">
                  <c:v>1.4837100000000001E-3</c:v>
                </c:pt>
                <c:pt idx="33416" formatCode="General">
                  <c:v>1.4837400000000001E-3</c:v>
                </c:pt>
                <c:pt idx="33417" formatCode="General">
                  <c:v>1.4837699999999999E-3</c:v>
                </c:pt>
                <c:pt idx="33418" formatCode="General">
                  <c:v>1.4838E-3</c:v>
                </c:pt>
                <c:pt idx="33419" formatCode="General">
                  <c:v>1.48383E-3</c:v>
                </c:pt>
                <c:pt idx="33420" formatCode="General">
                  <c:v>1.48386E-3</c:v>
                </c:pt>
                <c:pt idx="33421" formatCode="General">
                  <c:v>1.4838900000000001E-3</c:v>
                </c:pt>
                <c:pt idx="33422" formatCode="General">
                  <c:v>1.4839199999999999E-3</c:v>
                </c:pt>
                <c:pt idx="33423" formatCode="General">
                  <c:v>1.4839499999999999E-3</c:v>
                </c:pt>
                <c:pt idx="33424" formatCode="General">
                  <c:v>1.48398E-3</c:v>
                </c:pt>
                <c:pt idx="33425" formatCode="General">
                  <c:v>1.48401E-3</c:v>
                </c:pt>
                <c:pt idx="33426" formatCode="General">
                  <c:v>1.4840400000000001E-3</c:v>
                </c:pt>
                <c:pt idx="33427" formatCode="General">
                  <c:v>1.48405E-3</c:v>
                </c:pt>
                <c:pt idx="33428" formatCode="General">
                  <c:v>1.4840700000000001E-3</c:v>
                </c:pt>
                <c:pt idx="33429" formatCode="General">
                  <c:v>1.4840999999999999E-3</c:v>
                </c:pt>
                <c:pt idx="33430" formatCode="General">
                  <c:v>1.48413E-3</c:v>
                </c:pt>
                <c:pt idx="33431" formatCode="General">
                  <c:v>1.4841500000000001E-3</c:v>
                </c:pt>
                <c:pt idx="33432" formatCode="General">
                  <c:v>1.4841800000000001E-3</c:v>
                </c:pt>
                <c:pt idx="33433" formatCode="General">
                  <c:v>1.4842099999999999E-3</c:v>
                </c:pt>
                <c:pt idx="33434" formatCode="General">
                  <c:v>1.48424E-3</c:v>
                </c:pt>
                <c:pt idx="33435" formatCode="General">
                  <c:v>1.48427E-3</c:v>
                </c:pt>
                <c:pt idx="33436" formatCode="General">
                  <c:v>1.4843E-3</c:v>
                </c:pt>
                <c:pt idx="33437" formatCode="General">
                  <c:v>1.4843300000000001E-3</c:v>
                </c:pt>
                <c:pt idx="33438" formatCode="General">
                  <c:v>1.4843499999999999E-3</c:v>
                </c:pt>
                <c:pt idx="33439" formatCode="General">
                  <c:v>1.48438E-3</c:v>
                </c:pt>
                <c:pt idx="33440" formatCode="General">
                  <c:v>1.48441E-3</c:v>
                </c:pt>
                <c:pt idx="33441" formatCode="General">
                  <c:v>1.4844400000000001E-3</c:v>
                </c:pt>
                <c:pt idx="33442" formatCode="General">
                  <c:v>1.4844700000000001E-3</c:v>
                </c:pt>
                <c:pt idx="33443" formatCode="General">
                  <c:v>1.4844999999999999E-3</c:v>
                </c:pt>
                <c:pt idx="33444" formatCode="General">
                  <c:v>1.48453E-3</c:v>
                </c:pt>
                <c:pt idx="33445" formatCode="General">
                  <c:v>1.48456E-3</c:v>
                </c:pt>
                <c:pt idx="33446" formatCode="General">
                  <c:v>1.48459E-3</c:v>
                </c:pt>
                <c:pt idx="33447" formatCode="General">
                  <c:v>1.48463E-3</c:v>
                </c:pt>
                <c:pt idx="33448" formatCode="General">
                  <c:v>1.4846600000000001E-3</c:v>
                </c:pt>
                <c:pt idx="33449" formatCode="General">
                  <c:v>1.4847E-3</c:v>
                </c:pt>
                <c:pt idx="33450" formatCode="General">
                  <c:v>1.48474E-3</c:v>
                </c:pt>
                <c:pt idx="33451" formatCode="General">
                  <c:v>1.4847700000000001E-3</c:v>
                </c:pt>
                <c:pt idx="33452" formatCode="General">
                  <c:v>1.4848299999999999E-3</c:v>
                </c:pt>
                <c:pt idx="33453" formatCode="General">
                  <c:v>1.4848800000000001E-3</c:v>
                </c:pt>
                <c:pt idx="33454" formatCode="General">
                  <c:v>1.4849399999999999E-3</c:v>
                </c:pt>
                <c:pt idx="33455" formatCode="General">
                  <c:v>1.485E-3</c:v>
                </c:pt>
                <c:pt idx="33456" formatCode="General">
                  <c:v>1.48507E-3</c:v>
                </c:pt>
                <c:pt idx="33457" formatCode="General">
                  <c:v>1.48521E-3</c:v>
                </c:pt>
                <c:pt idx="33458" formatCode="General">
                  <c:v>1.4853399999999999E-3</c:v>
                </c:pt>
                <c:pt idx="33459" formatCode="General">
                  <c:v>1.48543E-3</c:v>
                </c:pt>
                <c:pt idx="33460" formatCode="General">
                  <c:v>1.4855000000000001E-3</c:v>
                </c:pt>
                <c:pt idx="33461" formatCode="General">
                  <c:v>1.4855599999999999E-3</c:v>
                </c:pt>
                <c:pt idx="33462" formatCode="General">
                  <c:v>1.48562E-3</c:v>
                </c:pt>
                <c:pt idx="33463" formatCode="General">
                  <c:v>1.4856800000000001E-3</c:v>
                </c:pt>
                <c:pt idx="33464" formatCode="General">
                  <c:v>1.4857399999999999E-3</c:v>
                </c:pt>
                <c:pt idx="33465" formatCode="General">
                  <c:v>1.4858E-3</c:v>
                </c:pt>
                <c:pt idx="33466" formatCode="General">
                  <c:v>1.4858499999999999E-3</c:v>
                </c:pt>
                <c:pt idx="33467" formatCode="General">
                  <c:v>1.4859000000000001E-3</c:v>
                </c:pt>
                <c:pt idx="33468" formatCode="General">
                  <c:v>1.4859599999999999E-3</c:v>
                </c:pt>
                <c:pt idx="33469" formatCode="General">
                  <c:v>1.48602E-3</c:v>
                </c:pt>
                <c:pt idx="33470" formatCode="General">
                  <c:v>1.4860800000000001E-3</c:v>
                </c:pt>
                <c:pt idx="33471" formatCode="General">
                  <c:v>1.48613E-3</c:v>
                </c:pt>
                <c:pt idx="33472" formatCode="General">
                  <c:v>1.4862E-3</c:v>
                </c:pt>
                <c:pt idx="33473" formatCode="General">
                  <c:v>1.4862600000000001E-3</c:v>
                </c:pt>
                <c:pt idx="33474" formatCode="General">
                  <c:v>1.4863299999999999E-3</c:v>
                </c:pt>
                <c:pt idx="33475" formatCode="General">
                  <c:v>1.4864100000000001E-3</c:v>
                </c:pt>
                <c:pt idx="33476" formatCode="General">
                  <c:v>1.4865099999999999E-3</c:v>
                </c:pt>
                <c:pt idx="33477" formatCode="General">
                  <c:v>1.48671E-3</c:v>
                </c:pt>
                <c:pt idx="33478" formatCode="General">
                  <c:v>1.48679E-3</c:v>
                </c:pt>
                <c:pt idx="33479" formatCode="General">
                  <c:v>1.4868500000000001E-3</c:v>
                </c:pt>
                <c:pt idx="33480" formatCode="General">
                  <c:v>1.4869099999999999E-3</c:v>
                </c:pt>
                <c:pt idx="33481" formatCode="General">
                  <c:v>1.48697E-3</c:v>
                </c:pt>
                <c:pt idx="33482" formatCode="General">
                  <c:v>1.48701E-3</c:v>
                </c:pt>
                <c:pt idx="33483" formatCode="General">
                  <c:v>1.48705E-3</c:v>
                </c:pt>
                <c:pt idx="33484" formatCode="General">
                  <c:v>1.48708E-3</c:v>
                </c:pt>
                <c:pt idx="33485" formatCode="General">
                  <c:v>1.48712E-3</c:v>
                </c:pt>
                <c:pt idx="33486" formatCode="General">
                  <c:v>1.48716E-3</c:v>
                </c:pt>
                <c:pt idx="33487" formatCode="General">
                  <c:v>1.4871999999999999E-3</c:v>
                </c:pt>
                <c:pt idx="33488" formatCode="General">
                  <c:v>1.48723E-3</c:v>
                </c:pt>
                <c:pt idx="33489" formatCode="General">
                  <c:v>1.48726E-3</c:v>
                </c:pt>
                <c:pt idx="33490" formatCode="General">
                  <c:v>1.4872900000000001E-3</c:v>
                </c:pt>
                <c:pt idx="33491" formatCode="General">
                  <c:v>1.4873200000000001E-3</c:v>
                </c:pt>
                <c:pt idx="33492" formatCode="General">
                  <c:v>1.4873499999999999E-3</c:v>
                </c:pt>
                <c:pt idx="33493" formatCode="General">
                  <c:v>1.48738E-3</c:v>
                </c:pt>
                <c:pt idx="33494" formatCode="General">
                  <c:v>1.48741E-3</c:v>
                </c:pt>
                <c:pt idx="33495" formatCode="General">
                  <c:v>1.48744E-3</c:v>
                </c:pt>
                <c:pt idx="33496" formatCode="General">
                  <c:v>1.4874700000000001E-3</c:v>
                </c:pt>
                <c:pt idx="33497" formatCode="General">
                  <c:v>1.4875000000000001E-3</c:v>
                </c:pt>
                <c:pt idx="33498" formatCode="General">
                  <c:v>1.4875299999999999E-3</c:v>
                </c:pt>
                <c:pt idx="33499" formatCode="General">
                  <c:v>1.48756E-3</c:v>
                </c:pt>
                <c:pt idx="33500" formatCode="General">
                  <c:v>1.48759E-3</c:v>
                </c:pt>
                <c:pt idx="33501" formatCode="General">
                  <c:v>1.48762E-3</c:v>
                </c:pt>
                <c:pt idx="33502" formatCode="General">
                  <c:v>1.4876500000000001E-3</c:v>
                </c:pt>
                <c:pt idx="33503" formatCode="General">
                  <c:v>1.4876799999999999E-3</c:v>
                </c:pt>
                <c:pt idx="33504" formatCode="General">
                  <c:v>1.4877099999999999E-3</c:v>
                </c:pt>
                <c:pt idx="33505" formatCode="General">
                  <c:v>1.48774E-3</c:v>
                </c:pt>
                <c:pt idx="33506" formatCode="General">
                  <c:v>1.48777E-3</c:v>
                </c:pt>
                <c:pt idx="33507" formatCode="General">
                  <c:v>1.4877899999999999E-3</c:v>
                </c:pt>
                <c:pt idx="33508" formatCode="General">
                  <c:v>1.4878199999999999E-3</c:v>
                </c:pt>
                <c:pt idx="33509" formatCode="General">
                  <c:v>1.48785E-3</c:v>
                </c:pt>
                <c:pt idx="33510" formatCode="General">
                  <c:v>1.48788E-3</c:v>
                </c:pt>
                <c:pt idx="33511" formatCode="General">
                  <c:v>1.4879100000000001E-3</c:v>
                </c:pt>
                <c:pt idx="33512" formatCode="General">
                  <c:v>1.4879400000000001E-3</c:v>
                </c:pt>
                <c:pt idx="33513" formatCode="General">
                  <c:v>1.4879699999999999E-3</c:v>
                </c:pt>
                <c:pt idx="33514" formatCode="General">
                  <c:v>1.488E-3</c:v>
                </c:pt>
                <c:pt idx="33515" formatCode="General">
                  <c:v>1.48803E-3</c:v>
                </c:pt>
                <c:pt idx="33516" formatCode="General">
                  <c:v>1.48806E-3</c:v>
                </c:pt>
                <c:pt idx="33517" formatCode="General">
                  <c:v>1.4880900000000001E-3</c:v>
                </c:pt>
                <c:pt idx="33518" formatCode="General">
                  <c:v>1.48811E-3</c:v>
                </c:pt>
                <c:pt idx="33519" formatCode="General">
                  <c:v>1.4881499999999999E-3</c:v>
                </c:pt>
                <c:pt idx="33520" formatCode="General">
                  <c:v>1.4881899999999999E-3</c:v>
                </c:pt>
                <c:pt idx="33521" formatCode="General">
                  <c:v>1.4882300000000001E-3</c:v>
                </c:pt>
                <c:pt idx="33522" formatCode="General">
                  <c:v>1.4882700000000001E-3</c:v>
                </c:pt>
                <c:pt idx="33523" formatCode="General">
                  <c:v>1.4883100000000001E-3</c:v>
                </c:pt>
                <c:pt idx="33524" formatCode="General">
                  <c:v>1.48835E-3</c:v>
                </c:pt>
                <c:pt idx="33525" formatCode="General">
                  <c:v>1.4884E-3</c:v>
                </c:pt>
                <c:pt idx="33526" formatCode="General">
                  <c:v>1.48846E-3</c:v>
                </c:pt>
                <c:pt idx="33527" formatCode="General">
                  <c:v>1.48851E-3</c:v>
                </c:pt>
                <c:pt idx="33528" formatCode="General">
                  <c:v>1.48857E-3</c:v>
                </c:pt>
                <c:pt idx="33529" formatCode="General">
                  <c:v>1.4886000000000001E-3</c:v>
                </c:pt>
                <c:pt idx="33530" formatCode="General">
                  <c:v>1.4886700000000001E-3</c:v>
                </c:pt>
                <c:pt idx="33531" formatCode="General">
                  <c:v>1.4887500000000001E-3</c:v>
                </c:pt>
                <c:pt idx="33532" formatCode="General">
                  <c:v>1.4888200000000001E-3</c:v>
                </c:pt>
                <c:pt idx="33533" formatCode="General">
                  <c:v>1.4889300000000001E-3</c:v>
                </c:pt>
                <c:pt idx="33534" formatCode="General">
                  <c:v>1.4890400000000001E-3</c:v>
                </c:pt>
                <c:pt idx="33535" formatCode="General">
                  <c:v>1.4891500000000001E-3</c:v>
                </c:pt>
                <c:pt idx="33536" formatCode="General">
                  <c:v>1.4892600000000001E-3</c:v>
                </c:pt>
                <c:pt idx="33537" formatCode="General">
                  <c:v>1.4894000000000001E-3</c:v>
                </c:pt>
                <c:pt idx="33538" formatCode="General">
                  <c:v>1.4895500000000001E-3</c:v>
                </c:pt>
                <c:pt idx="33539" formatCode="General">
                  <c:v>1.4897000000000001E-3</c:v>
                </c:pt>
                <c:pt idx="33540" formatCode="General">
                  <c:v>1.48985E-3</c:v>
                </c:pt>
                <c:pt idx="33541" formatCode="General">
                  <c:v>1.4899900000000001E-3</c:v>
                </c:pt>
                <c:pt idx="33542" formatCode="General">
                  <c:v>1.49014E-3</c:v>
                </c:pt>
                <c:pt idx="33543" formatCode="General">
                  <c:v>1.49025E-3</c:v>
                </c:pt>
                <c:pt idx="33544" formatCode="General">
                  <c:v>1.49036E-3</c:v>
                </c:pt>
                <c:pt idx="33545" formatCode="General">
                  <c:v>1.49047E-3</c:v>
                </c:pt>
                <c:pt idx="33546" formatCode="General">
                  <c:v>1.49058E-3</c:v>
                </c:pt>
                <c:pt idx="33547" formatCode="General">
                  <c:v>1.4906800000000001E-3</c:v>
                </c:pt>
                <c:pt idx="33548" formatCode="General">
                  <c:v>1.49076E-3</c:v>
                </c:pt>
                <c:pt idx="33549" formatCode="General">
                  <c:v>1.4908300000000001E-3</c:v>
                </c:pt>
                <c:pt idx="33550" formatCode="General">
                  <c:v>1.49091E-3</c:v>
                </c:pt>
                <c:pt idx="33551" formatCode="General">
                  <c:v>1.4909599999999999E-3</c:v>
                </c:pt>
                <c:pt idx="33552" formatCode="General">
                  <c:v>1.4910100000000001E-3</c:v>
                </c:pt>
                <c:pt idx="33553" formatCode="General">
                  <c:v>1.49106E-3</c:v>
                </c:pt>
                <c:pt idx="33554" formatCode="General">
                  <c:v>1.4911099999999999E-3</c:v>
                </c:pt>
                <c:pt idx="33555" formatCode="General">
                  <c:v>1.4911600000000001E-3</c:v>
                </c:pt>
                <c:pt idx="33556" formatCode="General">
                  <c:v>1.4912E-3</c:v>
                </c:pt>
                <c:pt idx="33557" formatCode="General">
                  <c:v>1.4912300000000001E-3</c:v>
                </c:pt>
                <c:pt idx="33558" formatCode="General">
                  <c:v>1.4912700000000001E-3</c:v>
                </c:pt>
                <c:pt idx="33559" formatCode="General">
                  <c:v>1.49131E-3</c:v>
                </c:pt>
                <c:pt idx="33560" formatCode="General">
                  <c:v>1.49135E-3</c:v>
                </c:pt>
                <c:pt idx="33561" formatCode="General">
                  <c:v>1.49139E-3</c:v>
                </c:pt>
                <c:pt idx="33562" formatCode="General">
                  <c:v>1.49142E-3</c:v>
                </c:pt>
                <c:pt idx="33563" formatCode="General">
                  <c:v>1.49146E-3</c:v>
                </c:pt>
                <c:pt idx="33564" formatCode="General">
                  <c:v>1.4915E-3</c:v>
                </c:pt>
                <c:pt idx="33565" formatCode="General">
                  <c:v>1.49153E-3</c:v>
                </c:pt>
                <c:pt idx="33566" formatCode="General">
                  <c:v>1.4915499999999999E-3</c:v>
                </c:pt>
                <c:pt idx="33567" formatCode="General">
                  <c:v>1.4915799999999999E-3</c:v>
                </c:pt>
                <c:pt idx="33568" formatCode="General">
                  <c:v>1.49161E-3</c:v>
                </c:pt>
                <c:pt idx="33569" formatCode="General">
                  <c:v>1.49164E-3</c:v>
                </c:pt>
                <c:pt idx="33570" formatCode="General">
                  <c:v>1.4916700000000001E-3</c:v>
                </c:pt>
                <c:pt idx="33571" formatCode="General">
                  <c:v>1.4917000000000001E-3</c:v>
                </c:pt>
                <c:pt idx="33572" formatCode="General">
                  <c:v>1.49172E-3</c:v>
                </c:pt>
                <c:pt idx="33573" formatCode="General">
                  <c:v>1.49175E-3</c:v>
                </c:pt>
                <c:pt idx="33574" formatCode="General">
                  <c:v>1.4917800000000001E-3</c:v>
                </c:pt>
                <c:pt idx="33575" formatCode="General">
                  <c:v>1.4918100000000001E-3</c:v>
                </c:pt>
                <c:pt idx="33576" formatCode="General">
                  <c:v>1.4918399999999999E-3</c:v>
                </c:pt>
                <c:pt idx="33577" formatCode="General">
                  <c:v>1.49186E-3</c:v>
                </c:pt>
                <c:pt idx="33578" formatCode="General">
                  <c:v>1.4918900000000001E-3</c:v>
                </c:pt>
                <c:pt idx="33579" formatCode="General">
                  <c:v>1.4919200000000001E-3</c:v>
                </c:pt>
                <c:pt idx="33580" formatCode="General">
                  <c:v>1.4919499999999999E-3</c:v>
                </c:pt>
                <c:pt idx="33581" formatCode="General">
                  <c:v>1.49198E-3</c:v>
                </c:pt>
                <c:pt idx="33582" formatCode="General">
                  <c:v>1.49201E-3</c:v>
                </c:pt>
                <c:pt idx="33583" formatCode="General">
                  <c:v>1.4920300000000001E-3</c:v>
                </c:pt>
                <c:pt idx="33584" formatCode="General">
                  <c:v>1.4920599999999999E-3</c:v>
                </c:pt>
                <c:pt idx="33585" formatCode="General">
                  <c:v>1.4920999999999999E-3</c:v>
                </c:pt>
                <c:pt idx="33586" formatCode="General">
                  <c:v>1.4921299999999999E-3</c:v>
                </c:pt>
                <c:pt idx="33587" formatCode="General">
                  <c:v>1.4921699999999999E-3</c:v>
                </c:pt>
                <c:pt idx="33588" formatCode="General">
                  <c:v>1.4922E-3</c:v>
                </c:pt>
                <c:pt idx="33589" formatCode="General">
                  <c:v>1.49223E-3</c:v>
                </c:pt>
                <c:pt idx="33590" formatCode="General">
                  <c:v>1.49227E-3</c:v>
                </c:pt>
                <c:pt idx="33591" formatCode="General">
                  <c:v>1.4923E-3</c:v>
                </c:pt>
                <c:pt idx="33592" formatCode="General">
                  <c:v>1.49234E-3</c:v>
                </c:pt>
                <c:pt idx="33593" formatCode="General">
                  <c:v>1.49237E-3</c:v>
                </c:pt>
                <c:pt idx="33594" formatCode="General">
                  <c:v>1.4924199999999999E-3</c:v>
                </c:pt>
                <c:pt idx="33595" formatCode="General">
                  <c:v>1.4924599999999999E-3</c:v>
                </c:pt>
                <c:pt idx="33596" formatCode="General">
                  <c:v>1.4925100000000001E-3</c:v>
                </c:pt>
                <c:pt idx="33597" formatCode="General">
                  <c:v>1.49256E-3</c:v>
                </c:pt>
                <c:pt idx="33598" formatCode="General">
                  <c:v>1.4926E-3</c:v>
                </c:pt>
                <c:pt idx="33599" formatCode="General">
                  <c:v>1.49267E-3</c:v>
                </c:pt>
                <c:pt idx="33600" formatCode="General">
                  <c:v>1.4927300000000001E-3</c:v>
                </c:pt>
                <c:pt idx="33601" formatCode="General">
                  <c:v>1.4928299999999999E-3</c:v>
                </c:pt>
                <c:pt idx="33602" formatCode="General">
                  <c:v>1.4930399999999999E-3</c:v>
                </c:pt>
                <c:pt idx="33603" formatCode="General">
                  <c:v>1.4931300000000001E-3</c:v>
                </c:pt>
                <c:pt idx="33604" formatCode="General">
                  <c:v>1.49321E-3</c:v>
                </c:pt>
                <c:pt idx="33605" formatCode="General">
                  <c:v>1.49325E-3</c:v>
                </c:pt>
                <c:pt idx="33606" formatCode="General">
                  <c:v>1.49332E-3</c:v>
                </c:pt>
                <c:pt idx="33607" formatCode="General">
                  <c:v>1.4933800000000001E-3</c:v>
                </c:pt>
                <c:pt idx="33608" formatCode="General">
                  <c:v>1.4934499999999999E-3</c:v>
                </c:pt>
                <c:pt idx="33609" formatCode="General">
                  <c:v>1.49351E-3</c:v>
                </c:pt>
                <c:pt idx="33610" formatCode="General">
                  <c:v>1.49358E-3</c:v>
                </c:pt>
                <c:pt idx="33611" formatCode="General">
                  <c:v>1.4936299999999999E-3</c:v>
                </c:pt>
                <c:pt idx="33612" formatCode="General">
                  <c:v>1.49369E-3</c:v>
                </c:pt>
                <c:pt idx="33613" formatCode="General">
                  <c:v>1.49376E-3</c:v>
                </c:pt>
                <c:pt idx="33614" formatCode="General">
                  <c:v>1.4938200000000001E-3</c:v>
                </c:pt>
                <c:pt idx="33615" formatCode="General">
                  <c:v>1.4938900000000001E-3</c:v>
                </c:pt>
                <c:pt idx="33616" formatCode="General">
                  <c:v>1.4939700000000001E-3</c:v>
                </c:pt>
                <c:pt idx="33617" formatCode="General">
                  <c:v>1.4940699999999999E-3</c:v>
                </c:pt>
                <c:pt idx="33618" formatCode="General">
                  <c:v>1.4942200000000001E-3</c:v>
                </c:pt>
                <c:pt idx="33619" formatCode="General">
                  <c:v>1.4943000000000001E-3</c:v>
                </c:pt>
                <c:pt idx="33620" formatCode="General">
                  <c:v>1.4943599999999999E-3</c:v>
                </c:pt>
                <c:pt idx="33621" formatCode="General">
                  <c:v>1.4944100000000001E-3</c:v>
                </c:pt>
                <c:pt idx="33622" formatCode="General">
                  <c:v>1.49446E-3</c:v>
                </c:pt>
                <c:pt idx="33623" formatCode="General">
                  <c:v>1.4945099999999999E-3</c:v>
                </c:pt>
                <c:pt idx="33624" formatCode="General">
                  <c:v>1.49456E-3</c:v>
                </c:pt>
                <c:pt idx="33625" formatCode="General">
                  <c:v>1.4945900000000001E-3</c:v>
                </c:pt>
                <c:pt idx="33626" formatCode="General">
                  <c:v>1.49463E-3</c:v>
                </c:pt>
                <c:pt idx="33627" formatCode="General">
                  <c:v>1.49467E-3</c:v>
                </c:pt>
                <c:pt idx="33628" formatCode="General">
                  <c:v>1.49471E-3</c:v>
                </c:pt>
                <c:pt idx="33629" formatCode="General">
                  <c:v>1.49475E-3</c:v>
                </c:pt>
                <c:pt idx="33630" formatCode="General">
                  <c:v>1.49479E-3</c:v>
                </c:pt>
                <c:pt idx="33631" formatCode="General">
                  <c:v>1.4948299999999999E-3</c:v>
                </c:pt>
                <c:pt idx="33632" formatCode="General">
                  <c:v>1.4948699999999999E-3</c:v>
                </c:pt>
                <c:pt idx="33633" formatCode="General">
                  <c:v>1.4949099999999999E-3</c:v>
                </c:pt>
                <c:pt idx="33634" formatCode="General">
                  <c:v>1.49496E-3</c:v>
                </c:pt>
                <c:pt idx="33635" formatCode="General">
                  <c:v>1.49501E-3</c:v>
                </c:pt>
                <c:pt idx="33636" formatCode="General">
                  <c:v>1.49508E-3</c:v>
                </c:pt>
                <c:pt idx="33637" formatCode="General">
                  <c:v>1.49515E-3</c:v>
                </c:pt>
                <c:pt idx="33638" formatCode="General">
                  <c:v>1.4952800000000001E-3</c:v>
                </c:pt>
                <c:pt idx="33639" formatCode="General">
                  <c:v>1.49541E-3</c:v>
                </c:pt>
                <c:pt idx="33640" formatCode="General">
                  <c:v>1.49548E-3</c:v>
                </c:pt>
                <c:pt idx="33641" formatCode="General">
                  <c:v>1.49555E-3</c:v>
                </c:pt>
                <c:pt idx="33642" formatCode="General">
                  <c:v>1.49562E-3</c:v>
                </c:pt>
                <c:pt idx="33643" formatCode="General">
                  <c:v>1.4956800000000001E-3</c:v>
                </c:pt>
                <c:pt idx="33644" formatCode="General">
                  <c:v>1.4957499999999999E-3</c:v>
                </c:pt>
                <c:pt idx="33645" formatCode="General">
                  <c:v>1.49581E-3</c:v>
                </c:pt>
                <c:pt idx="33646" formatCode="General">
                  <c:v>1.4958599999999999E-3</c:v>
                </c:pt>
                <c:pt idx="33647" formatCode="General">
                  <c:v>1.4958899999999999E-3</c:v>
                </c:pt>
                <c:pt idx="33648" formatCode="General">
                  <c:v>1.49595E-3</c:v>
                </c:pt>
                <c:pt idx="33649" formatCode="General">
                  <c:v>1.4959999999999999E-3</c:v>
                </c:pt>
                <c:pt idx="33650" formatCode="General">
                  <c:v>1.49607E-3</c:v>
                </c:pt>
                <c:pt idx="33651" formatCode="General">
                  <c:v>1.49613E-3</c:v>
                </c:pt>
                <c:pt idx="33652" formatCode="General">
                  <c:v>1.4961900000000001E-3</c:v>
                </c:pt>
                <c:pt idx="33653" formatCode="General">
                  <c:v>1.49625E-3</c:v>
                </c:pt>
                <c:pt idx="33654" formatCode="General">
                  <c:v>1.49631E-3</c:v>
                </c:pt>
                <c:pt idx="33655" formatCode="General">
                  <c:v>1.49639E-3</c:v>
                </c:pt>
                <c:pt idx="33656" formatCode="General">
                  <c:v>1.4964799999999999E-3</c:v>
                </c:pt>
                <c:pt idx="33657" formatCode="General">
                  <c:v>1.4967400000000001E-3</c:v>
                </c:pt>
                <c:pt idx="33658" formatCode="General">
                  <c:v>1.4968099999999999E-3</c:v>
                </c:pt>
                <c:pt idx="33659" formatCode="General">
                  <c:v>1.4968799999999999E-3</c:v>
                </c:pt>
                <c:pt idx="33660" formatCode="General">
                  <c:v>1.49693E-3</c:v>
                </c:pt>
                <c:pt idx="33661" formatCode="General">
                  <c:v>1.4969899999999999E-3</c:v>
                </c:pt>
                <c:pt idx="33662" formatCode="General">
                  <c:v>1.4970300000000001E-3</c:v>
                </c:pt>
                <c:pt idx="33663" formatCode="General">
                  <c:v>1.49708E-3</c:v>
                </c:pt>
                <c:pt idx="33664" formatCode="General">
                  <c:v>1.49712E-3</c:v>
                </c:pt>
                <c:pt idx="33665" formatCode="General">
                  <c:v>1.49716E-3</c:v>
                </c:pt>
                <c:pt idx="33666" formatCode="General">
                  <c:v>1.4972E-3</c:v>
                </c:pt>
                <c:pt idx="33667" formatCode="General">
                  <c:v>1.4972399999999999E-3</c:v>
                </c:pt>
                <c:pt idx="33668" formatCode="General">
                  <c:v>1.4972799999999999E-3</c:v>
                </c:pt>
                <c:pt idx="33669" formatCode="General">
                  <c:v>1.4973199999999999E-3</c:v>
                </c:pt>
                <c:pt idx="33670" formatCode="General">
                  <c:v>1.4973600000000001E-3</c:v>
                </c:pt>
                <c:pt idx="33671" formatCode="General">
                  <c:v>1.4973899999999999E-3</c:v>
                </c:pt>
                <c:pt idx="33672" formatCode="General">
                  <c:v>1.4974299999999999E-3</c:v>
                </c:pt>
                <c:pt idx="33673" formatCode="General">
                  <c:v>1.4974700000000001E-3</c:v>
                </c:pt>
                <c:pt idx="33674" formatCode="General">
                  <c:v>1.4975100000000001E-3</c:v>
                </c:pt>
                <c:pt idx="33675" formatCode="General">
                  <c:v>1.4975399999999999E-3</c:v>
                </c:pt>
                <c:pt idx="33676" formatCode="General">
                  <c:v>1.49756E-3</c:v>
                </c:pt>
                <c:pt idx="33677" formatCode="General">
                  <c:v>1.49759E-3</c:v>
                </c:pt>
                <c:pt idx="33678" formatCode="General">
                  <c:v>1.4976099999999999E-3</c:v>
                </c:pt>
                <c:pt idx="33679" formatCode="General">
                  <c:v>1.49764E-3</c:v>
                </c:pt>
                <c:pt idx="33680" formatCode="General">
                  <c:v>1.49767E-3</c:v>
                </c:pt>
                <c:pt idx="33681" formatCode="General">
                  <c:v>1.4976900000000001E-3</c:v>
                </c:pt>
                <c:pt idx="33682" formatCode="General">
                  <c:v>1.4977199999999999E-3</c:v>
                </c:pt>
                <c:pt idx="33683" formatCode="General">
                  <c:v>1.49774E-3</c:v>
                </c:pt>
                <c:pt idx="33684" formatCode="General">
                  <c:v>1.49777E-3</c:v>
                </c:pt>
                <c:pt idx="33685" formatCode="General">
                  <c:v>1.4977899999999999E-3</c:v>
                </c:pt>
                <c:pt idx="33686" formatCode="General">
                  <c:v>1.4978299999999999E-3</c:v>
                </c:pt>
                <c:pt idx="33687" formatCode="General">
                  <c:v>1.4978599999999999E-3</c:v>
                </c:pt>
                <c:pt idx="33688" formatCode="General">
                  <c:v>1.49789E-3</c:v>
                </c:pt>
                <c:pt idx="33689" formatCode="General">
                  <c:v>1.49793E-3</c:v>
                </c:pt>
                <c:pt idx="33690" formatCode="General">
                  <c:v>1.49796E-3</c:v>
                </c:pt>
                <c:pt idx="33691" formatCode="General">
                  <c:v>1.49799E-3</c:v>
                </c:pt>
                <c:pt idx="33692" formatCode="General">
                  <c:v>1.49803E-3</c:v>
                </c:pt>
                <c:pt idx="33693" formatCode="General">
                  <c:v>1.4980600000000001E-3</c:v>
                </c:pt>
                <c:pt idx="33694" formatCode="General">
                  <c:v>1.4980900000000001E-3</c:v>
                </c:pt>
                <c:pt idx="33695" formatCode="General">
                  <c:v>1.4981300000000001E-3</c:v>
                </c:pt>
                <c:pt idx="33696" formatCode="General">
                  <c:v>1.4981599999999999E-3</c:v>
                </c:pt>
                <c:pt idx="33697" formatCode="General">
                  <c:v>1.4982000000000001E-3</c:v>
                </c:pt>
                <c:pt idx="33698" formatCode="General">
                  <c:v>1.4982299999999999E-3</c:v>
                </c:pt>
                <c:pt idx="33699" formatCode="General">
                  <c:v>1.49826E-3</c:v>
                </c:pt>
                <c:pt idx="33700" formatCode="General">
                  <c:v>1.4982999999999999E-3</c:v>
                </c:pt>
                <c:pt idx="33701" formatCode="General">
                  <c:v>1.4983399999999999E-3</c:v>
                </c:pt>
                <c:pt idx="33702" formatCode="General">
                  <c:v>1.4983799999999999E-3</c:v>
                </c:pt>
                <c:pt idx="33703" formatCode="General">
                  <c:v>1.49843E-3</c:v>
                </c:pt>
                <c:pt idx="33704" formatCode="General">
                  <c:v>1.49847E-3</c:v>
                </c:pt>
                <c:pt idx="33705" formatCode="General">
                  <c:v>1.4985199999999999E-3</c:v>
                </c:pt>
                <c:pt idx="33706" formatCode="General">
                  <c:v>1.4985700000000001E-3</c:v>
                </c:pt>
                <c:pt idx="33707" formatCode="General">
                  <c:v>1.49862E-3</c:v>
                </c:pt>
                <c:pt idx="33708" formatCode="General">
                  <c:v>1.4986699999999999E-3</c:v>
                </c:pt>
                <c:pt idx="33709" formatCode="General">
                  <c:v>1.4987399999999999E-3</c:v>
                </c:pt>
                <c:pt idx="33710" formatCode="General">
                  <c:v>1.4988099999999999E-3</c:v>
                </c:pt>
                <c:pt idx="33711" formatCode="General">
                  <c:v>1.4988899999999999E-3</c:v>
                </c:pt>
                <c:pt idx="33712" formatCode="General">
                  <c:v>1.4989599999999999E-3</c:v>
                </c:pt>
                <c:pt idx="33713" formatCode="General">
                  <c:v>1.4990100000000001E-3</c:v>
                </c:pt>
                <c:pt idx="33714" formatCode="General">
                  <c:v>1.4991099999999999E-3</c:v>
                </c:pt>
                <c:pt idx="33715" formatCode="General">
                  <c:v>1.49921E-3</c:v>
                </c:pt>
                <c:pt idx="33716" formatCode="General">
                  <c:v>1.49931E-3</c:v>
                </c:pt>
                <c:pt idx="33717" formatCode="General">
                  <c:v>1.4994100000000001E-3</c:v>
                </c:pt>
                <c:pt idx="33718" formatCode="General">
                  <c:v>1.4995099999999999E-3</c:v>
                </c:pt>
                <c:pt idx="33719" formatCode="General">
                  <c:v>1.49964E-3</c:v>
                </c:pt>
                <c:pt idx="33720" formatCode="General">
                  <c:v>1.4997700000000001E-3</c:v>
                </c:pt>
                <c:pt idx="33721" formatCode="General">
                  <c:v>1.4999099999999999E-3</c:v>
                </c:pt>
                <c:pt idx="33722" formatCode="General">
                  <c:v>1.50004E-3</c:v>
                </c:pt>
                <c:pt idx="33723" formatCode="General">
                  <c:v>1.5001700000000001E-3</c:v>
                </c:pt>
                <c:pt idx="33724" formatCode="General">
                  <c:v>1.5003600000000001E-3</c:v>
                </c:pt>
                <c:pt idx="33725" formatCode="General">
                  <c:v>1.5005400000000001E-3</c:v>
                </c:pt>
                <c:pt idx="33726" formatCode="General">
                  <c:v>1.5007200000000001E-3</c:v>
                </c:pt>
                <c:pt idx="33727" formatCode="General">
                  <c:v>1.5009000000000001E-3</c:v>
                </c:pt>
                <c:pt idx="33728" formatCode="General">
                  <c:v>1.5010900000000001E-3</c:v>
                </c:pt>
                <c:pt idx="33729" formatCode="General">
                  <c:v>1.5012700000000001E-3</c:v>
                </c:pt>
                <c:pt idx="33730" formatCode="General">
                  <c:v>1.50151E-3</c:v>
                </c:pt>
                <c:pt idx="33731" formatCode="General">
                  <c:v>1.50175E-3</c:v>
                </c:pt>
                <c:pt idx="33732" formatCode="General">
                  <c:v>1.5020000000000001E-3</c:v>
                </c:pt>
                <c:pt idx="33733" formatCode="General">
                  <c:v>1.5021699999999999E-3</c:v>
                </c:pt>
                <c:pt idx="33734" formatCode="General">
                  <c:v>1.50238E-3</c:v>
                </c:pt>
                <c:pt idx="33735" formatCode="General">
                  <c:v>1.5026E-3</c:v>
                </c:pt>
                <c:pt idx="33736" formatCode="General">
                  <c:v>1.50281E-3</c:v>
                </c:pt>
                <c:pt idx="33737" formatCode="General">
                  <c:v>1.5030200000000001E-3</c:v>
                </c:pt>
                <c:pt idx="33738" formatCode="General">
                  <c:v>1.5032299999999999E-3</c:v>
                </c:pt>
                <c:pt idx="33739" formatCode="General">
                  <c:v>1.50344E-3</c:v>
                </c:pt>
                <c:pt idx="33740" formatCode="General">
                  <c:v>1.5035999999999999E-3</c:v>
                </c:pt>
                <c:pt idx="33741" formatCode="General">
                  <c:v>1.50376E-3</c:v>
                </c:pt>
                <c:pt idx="33742" formatCode="General">
                  <c:v>1.5039400000000001E-3</c:v>
                </c:pt>
                <c:pt idx="33743" formatCode="General">
                  <c:v>1.5040699999999999E-3</c:v>
                </c:pt>
                <c:pt idx="33744" formatCode="General">
                  <c:v>1.50421E-3</c:v>
                </c:pt>
                <c:pt idx="33745" formatCode="General">
                  <c:v>1.50435E-3</c:v>
                </c:pt>
                <c:pt idx="33746" formatCode="General">
                  <c:v>1.5044500000000001E-3</c:v>
                </c:pt>
                <c:pt idx="33747" formatCode="General">
                  <c:v>1.5045499999999999E-3</c:v>
                </c:pt>
                <c:pt idx="33748" formatCode="General">
                  <c:v>1.50465E-3</c:v>
                </c:pt>
                <c:pt idx="33749" formatCode="General">
                  <c:v>1.50476E-3</c:v>
                </c:pt>
                <c:pt idx="33750" formatCode="General">
                  <c:v>1.50486E-3</c:v>
                </c:pt>
                <c:pt idx="33751" formatCode="General">
                  <c:v>1.50493E-3</c:v>
                </c:pt>
                <c:pt idx="33752" formatCode="General">
                  <c:v>1.50501E-3</c:v>
                </c:pt>
                <c:pt idx="33753" formatCode="General">
                  <c:v>1.50508E-3</c:v>
                </c:pt>
                <c:pt idx="33754" formatCode="General">
                  <c:v>1.50515E-3</c:v>
                </c:pt>
                <c:pt idx="33755" formatCode="General">
                  <c:v>1.5051999999999999E-3</c:v>
                </c:pt>
                <c:pt idx="33756" formatCode="General">
                  <c:v>1.5052399999999999E-3</c:v>
                </c:pt>
                <c:pt idx="33757" formatCode="General">
                  <c:v>1.5052900000000001E-3</c:v>
                </c:pt>
                <c:pt idx="33758" formatCode="General">
                  <c:v>1.50534E-3</c:v>
                </c:pt>
                <c:pt idx="33759" formatCode="General">
                  <c:v>1.5053899999999999E-3</c:v>
                </c:pt>
                <c:pt idx="33760" formatCode="General">
                  <c:v>1.5054300000000001E-3</c:v>
                </c:pt>
                <c:pt idx="33761" formatCode="General">
                  <c:v>1.5054700000000001E-3</c:v>
                </c:pt>
                <c:pt idx="33762" formatCode="General">
                  <c:v>1.5054999999999999E-3</c:v>
                </c:pt>
                <c:pt idx="33763" formatCode="General">
                  <c:v>1.5055400000000001E-3</c:v>
                </c:pt>
                <c:pt idx="33764" formatCode="General">
                  <c:v>1.5055699999999999E-3</c:v>
                </c:pt>
                <c:pt idx="33765" formatCode="General">
                  <c:v>1.5056100000000001E-3</c:v>
                </c:pt>
                <c:pt idx="33766" formatCode="General">
                  <c:v>1.5056500000000001E-3</c:v>
                </c:pt>
                <c:pt idx="33767" formatCode="General">
                  <c:v>1.5056799999999999E-3</c:v>
                </c:pt>
                <c:pt idx="33768" formatCode="General">
                  <c:v>1.5057200000000001E-3</c:v>
                </c:pt>
                <c:pt idx="33769" formatCode="General">
                  <c:v>1.5057499999999999E-3</c:v>
                </c:pt>
                <c:pt idx="33770" formatCode="General">
                  <c:v>1.50578E-3</c:v>
                </c:pt>
                <c:pt idx="33771" formatCode="General">
                  <c:v>1.50581E-3</c:v>
                </c:pt>
                <c:pt idx="33772" formatCode="General">
                  <c:v>1.50584E-3</c:v>
                </c:pt>
                <c:pt idx="33773" formatCode="General">
                  <c:v>1.5058700000000001E-3</c:v>
                </c:pt>
                <c:pt idx="33774" formatCode="General">
                  <c:v>1.5059100000000001E-3</c:v>
                </c:pt>
                <c:pt idx="33775" formatCode="General">
                  <c:v>1.5059400000000001E-3</c:v>
                </c:pt>
                <c:pt idx="33776" formatCode="General">
                  <c:v>1.5059699999999999E-3</c:v>
                </c:pt>
                <c:pt idx="33777" formatCode="General">
                  <c:v>1.506E-3</c:v>
                </c:pt>
                <c:pt idx="33778" formatCode="General">
                  <c:v>1.50603E-3</c:v>
                </c:pt>
                <c:pt idx="33779" formatCode="General">
                  <c:v>1.50606E-3</c:v>
                </c:pt>
                <c:pt idx="33780" formatCode="General">
                  <c:v>1.5060900000000001E-3</c:v>
                </c:pt>
                <c:pt idx="33781" formatCode="General">
                  <c:v>1.5061300000000001E-3</c:v>
                </c:pt>
                <c:pt idx="33782" formatCode="General">
                  <c:v>1.5061600000000001E-3</c:v>
                </c:pt>
                <c:pt idx="33783" formatCode="General">
                  <c:v>1.5061899999999999E-3</c:v>
                </c:pt>
                <c:pt idx="33784" formatCode="General">
                  <c:v>1.50622E-3</c:v>
                </c:pt>
                <c:pt idx="33785" formatCode="General">
                  <c:v>1.50625E-3</c:v>
                </c:pt>
                <c:pt idx="33786" formatCode="General">
                  <c:v>1.50629E-3</c:v>
                </c:pt>
                <c:pt idx="33787" formatCode="General">
                  <c:v>1.50632E-3</c:v>
                </c:pt>
                <c:pt idx="33788" formatCode="General">
                  <c:v>1.50636E-3</c:v>
                </c:pt>
                <c:pt idx="33789" formatCode="General">
                  <c:v>1.50639E-3</c:v>
                </c:pt>
                <c:pt idx="33790" formatCode="General">
                  <c:v>1.50643E-3</c:v>
                </c:pt>
                <c:pt idx="33791" formatCode="General">
                  <c:v>1.50646E-3</c:v>
                </c:pt>
                <c:pt idx="33792" formatCode="General">
                  <c:v>1.5065E-3</c:v>
                </c:pt>
                <c:pt idx="33793" formatCode="General">
                  <c:v>1.5065300000000001E-3</c:v>
                </c:pt>
                <c:pt idx="33794" formatCode="General">
                  <c:v>1.5065600000000001E-3</c:v>
                </c:pt>
                <c:pt idx="33795" formatCode="General">
                  <c:v>1.5066000000000001E-3</c:v>
                </c:pt>
                <c:pt idx="33796" formatCode="General">
                  <c:v>1.5066400000000001E-3</c:v>
                </c:pt>
                <c:pt idx="33797" formatCode="General">
                  <c:v>1.5066700000000001E-3</c:v>
                </c:pt>
                <c:pt idx="33798" formatCode="General">
                  <c:v>1.5067100000000001E-3</c:v>
                </c:pt>
                <c:pt idx="33799" formatCode="General">
                  <c:v>1.50676E-3</c:v>
                </c:pt>
                <c:pt idx="33800" formatCode="General">
                  <c:v>1.5068099999999999E-3</c:v>
                </c:pt>
                <c:pt idx="33801" formatCode="General">
                  <c:v>1.50687E-3</c:v>
                </c:pt>
                <c:pt idx="33802" formatCode="General">
                  <c:v>1.5069199999999999E-3</c:v>
                </c:pt>
                <c:pt idx="33803" formatCode="General">
                  <c:v>1.5069700000000001E-3</c:v>
                </c:pt>
                <c:pt idx="33804" formatCode="General">
                  <c:v>1.50705E-3</c:v>
                </c:pt>
                <c:pt idx="33805" formatCode="General">
                  <c:v>1.5071800000000001E-3</c:v>
                </c:pt>
                <c:pt idx="33806" formatCode="General">
                  <c:v>1.50731E-3</c:v>
                </c:pt>
                <c:pt idx="33807" formatCode="General">
                  <c:v>1.50741E-3</c:v>
                </c:pt>
                <c:pt idx="33808" formatCode="General">
                  <c:v>1.5074800000000001E-3</c:v>
                </c:pt>
                <c:pt idx="33809" formatCode="General">
                  <c:v>1.5075500000000001E-3</c:v>
                </c:pt>
                <c:pt idx="33810" formatCode="General">
                  <c:v>1.5076E-3</c:v>
                </c:pt>
                <c:pt idx="33811" formatCode="General">
                  <c:v>1.50767E-3</c:v>
                </c:pt>
                <c:pt idx="33812" formatCode="General">
                  <c:v>1.5077199999999999E-3</c:v>
                </c:pt>
                <c:pt idx="33813" formatCode="General">
                  <c:v>1.5077700000000001E-3</c:v>
                </c:pt>
                <c:pt idx="33814" formatCode="General">
                  <c:v>1.50782E-3</c:v>
                </c:pt>
                <c:pt idx="33815" formatCode="General">
                  <c:v>1.5078800000000001E-3</c:v>
                </c:pt>
                <c:pt idx="33816" formatCode="General">
                  <c:v>1.5079E-3</c:v>
                </c:pt>
                <c:pt idx="33817" formatCode="General">
                  <c:v>1.5079399999999999E-3</c:v>
                </c:pt>
                <c:pt idx="33818" formatCode="General">
                  <c:v>1.5079900000000001E-3</c:v>
                </c:pt>
                <c:pt idx="33819" formatCode="General">
                  <c:v>1.5080499999999999E-3</c:v>
                </c:pt>
                <c:pt idx="33820" formatCode="General">
                  <c:v>1.5080899999999999E-3</c:v>
                </c:pt>
                <c:pt idx="33821" formatCode="General">
                  <c:v>1.50815E-3</c:v>
                </c:pt>
                <c:pt idx="33822" formatCode="General">
                  <c:v>1.50822E-3</c:v>
                </c:pt>
                <c:pt idx="33823" formatCode="General">
                  <c:v>1.5082800000000001E-3</c:v>
                </c:pt>
                <c:pt idx="33824" formatCode="General">
                  <c:v>1.5083500000000001E-3</c:v>
                </c:pt>
                <c:pt idx="33825" formatCode="General">
                  <c:v>1.50844E-3</c:v>
                </c:pt>
                <c:pt idx="33826" formatCode="General">
                  <c:v>1.5085599999999999E-3</c:v>
                </c:pt>
                <c:pt idx="33827" formatCode="General">
                  <c:v>1.5087099999999999E-3</c:v>
                </c:pt>
                <c:pt idx="33828" formatCode="General">
                  <c:v>1.5087900000000001E-3</c:v>
                </c:pt>
                <c:pt idx="33829" formatCode="General">
                  <c:v>1.5088600000000001E-3</c:v>
                </c:pt>
                <c:pt idx="33830" formatCode="General">
                  <c:v>1.50892E-3</c:v>
                </c:pt>
                <c:pt idx="33831" formatCode="General">
                  <c:v>1.5089700000000001E-3</c:v>
                </c:pt>
                <c:pt idx="33832" formatCode="General">
                  <c:v>1.50902E-3</c:v>
                </c:pt>
                <c:pt idx="33833" formatCode="General">
                  <c:v>1.5090699999999999E-3</c:v>
                </c:pt>
                <c:pt idx="33834" formatCode="General">
                  <c:v>1.5091099999999999E-3</c:v>
                </c:pt>
                <c:pt idx="33835" formatCode="General">
                  <c:v>1.50914E-3</c:v>
                </c:pt>
                <c:pt idx="33836" formatCode="General">
                  <c:v>1.5091799999999999E-3</c:v>
                </c:pt>
                <c:pt idx="33837" formatCode="General">
                  <c:v>1.50921E-3</c:v>
                </c:pt>
                <c:pt idx="33838" formatCode="General">
                  <c:v>1.50925E-3</c:v>
                </c:pt>
                <c:pt idx="33839" formatCode="General">
                  <c:v>1.5092899999999999E-3</c:v>
                </c:pt>
                <c:pt idx="33840" formatCode="General">
                  <c:v>1.5093299999999999E-3</c:v>
                </c:pt>
                <c:pt idx="33841" formatCode="General">
                  <c:v>1.5093699999999999E-3</c:v>
                </c:pt>
                <c:pt idx="33842" formatCode="General">
                  <c:v>1.5093999999999999E-3</c:v>
                </c:pt>
                <c:pt idx="33843" formatCode="General">
                  <c:v>1.5094399999999999E-3</c:v>
                </c:pt>
                <c:pt idx="33844" formatCode="General">
                  <c:v>1.5094799999999999E-3</c:v>
                </c:pt>
                <c:pt idx="33845" formatCode="General">
                  <c:v>1.5095200000000001E-3</c:v>
                </c:pt>
                <c:pt idx="33846" formatCode="General">
                  <c:v>1.5095499999999999E-3</c:v>
                </c:pt>
                <c:pt idx="33847" formatCode="General">
                  <c:v>1.50957E-3</c:v>
                </c:pt>
                <c:pt idx="33848" formatCode="General">
                  <c:v>1.5096E-3</c:v>
                </c:pt>
                <c:pt idx="33849" formatCode="General">
                  <c:v>1.5096300000000001E-3</c:v>
                </c:pt>
                <c:pt idx="33850" formatCode="General">
                  <c:v>1.5096599999999999E-3</c:v>
                </c:pt>
                <c:pt idx="33851" formatCode="General">
                  <c:v>1.5096899999999999E-3</c:v>
                </c:pt>
                <c:pt idx="33852" formatCode="General">
                  <c:v>1.50972E-3</c:v>
                </c:pt>
                <c:pt idx="33853" formatCode="General">
                  <c:v>1.50975E-3</c:v>
                </c:pt>
                <c:pt idx="33854" formatCode="General">
                  <c:v>1.5097800000000001E-3</c:v>
                </c:pt>
                <c:pt idx="33855" formatCode="General">
                  <c:v>1.5098100000000001E-3</c:v>
                </c:pt>
                <c:pt idx="33856" formatCode="General">
                  <c:v>1.5098399999999999E-3</c:v>
                </c:pt>
                <c:pt idx="33857" formatCode="General">
                  <c:v>1.50987E-3</c:v>
                </c:pt>
                <c:pt idx="33858" formatCode="General">
                  <c:v>1.5099E-3</c:v>
                </c:pt>
                <c:pt idx="33859" formatCode="General">
                  <c:v>1.50993E-3</c:v>
                </c:pt>
                <c:pt idx="33860" formatCode="General">
                  <c:v>1.5099600000000001E-3</c:v>
                </c:pt>
                <c:pt idx="33861" formatCode="General">
                  <c:v>1.5099899999999999E-3</c:v>
                </c:pt>
                <c:pt idx="33862" formatCode="General">
                  <c:v>1.5100199999999999E-3</c:v>
                </c:pt>
                <c:pt idx="33863" formatCode="General">
                  <c:v>1.51005E-3</c:v>
                </c:pt>
                <c:pt idx="33864" formatCode="General">
                  <c:v>1.5100700000000001E-3</c:v>
                </c:pt>
                <c:pt idx="33865" formatCode="General">
                  <c:v>1.51009E-3</c:v>
                </c:pt>
                <c:pt idx="33866" formatCode="General">
                  <c:v>1.5101299999999999E-3</c:v>
                </c:pt>
                <c:pt idx="33867" formatCode="General">
                  <c:v>1.5101699999999999E-3</c:v>
                </c:pt>
                <c:pt idx="33868" formatCode="General">
                  <c:v>1.5102099999999999E-3</c:v>
                </c:pt>
                <c:pt idx="33869" formatCode="General">
                  <c:v>1.5102500000000001E-3</c:v>
                </c:pt>
                <c:pt idx="33870" formatCode="General">
                  <c:v>1.5102900000000001E-3</c:v>
                </c:pt>
                <c:pt idx="33871" formatCode="General">
                  <c:v>1.51033E-3</c:v>
                </c:pt>
                <c:pt idx="33872" formatCode="General">
                  <c:v>1.51037E-3</c:v>
                </c:pt>
                <c:pt idx="33873" formatCode="General">
                  <c:v>1.51041E-3</c:v>
                </c:pt>
                <c:pt idx="33874" formatCode="General">
                  <c:v>1.5104599999999999E-3</c:v>
                </c:pt>
                <c:pt idx="33875" formatCode="General">
                  <c:v>1.5105100000000001E-3</c:v>
                </c:pt>
                <c:pt idx="33876" formatCode="General">
                  <c:v>1.5105699999999999E-3</c:v>
                </c:pt>
                <c:pt idx="33877" formatCode="General">
                  <c:v>1.5106200000000001E-3</c:v>
                </c:pt>
                <c:pt idx="33878" formatCode="General">
                  <c:v>1.51067E-3</c:v>
                </c:pt>
                <c:pt idx="33879" formatCode="General">
                  <c:v>1.5107499999999999E-3</c:v>
                </c:pt>
                <c:pt idx="33880" formatCode="General">
                  <c:v>1.5108299999999999E-3</c:v>
                </c:pt>
                <c:pt idx="33881" formatCode="General">
                  <c:v>1.5109100000000001E-3</c:v>
                </c:pt>
                <c:pt idx="33882" formatCode="General">
                  <c:v>1.51099E-3</c:v>
                </c:pt>
                <c:pt idx="33883" formatCode="General">
                  <c:v>1.5110900000000001E-3</c:v>
                </c:pt>
                <c:pt idx="33884" formatCode="General">
                  <c:v>1.51121E-3</c:v>
                </c:pt>
                <c:pt idx="33885" formatCode="General">
                  <c:v>1.51132E-3</c:v>
                </c:pt>
                <c:pt idx="33886" formatCode="General">
                  <c:v>1.51143E-3</c:v>
                </c:pt>
                <c:pt idx="33887" formatCode="General">
                  <c:v>1.51155E-3</c:v>
                </c:pt>
                <c:pt idx="33888" formatCode="General">
                  <c:v>1.5116999999999999E-3</c:v>
                </c:pt>
                <c:pt idx="33889" formatCode="General">
                  <c:v>1.5117799999999999E-3</c:v>
                </c:pt>
                <c:pt idx="33890" formatCode="General">
                  <c:v>1.51194E-3</c:v>
                </c:pt>
                <c:pt idx="33891" formatCode="General">
                  <c:v>1.5120999999999999E-3</c:v>
                </c:pt>
                <c:pt idx="33892" formatCode="General">
                  <c:v>1.5122600000000001E-3</c:v>
                </c:pt>
                <c:pt idx="33893" formatCode="General">
                  <c:v>1.51242E-3</c:v>
                </c:pt>
                <c:pt idx="33894" formatCode="General">
                  <c:v>1.5125799999999999E-3</c:v>
                </c:pt>
                <c:pt idx="33895" formatCode="General">
                  <c:v>1.51274E-3</c:v>
                </c:pt>
                <c:pt idx="33896" formatCode="General">
                  <c:v>1.5129E-3</c:v>
                </c:pt>
                <c:pt idx="33897" formatCode="General">
                  <c:v>1.5130499999999999E-3</c:v>
                </c:pt>
                <c:pt idx="33898" formatCode="General">
                  <c:v>1.51319E-3</c:v>
                </c:pt>
                <c:pt idx="33899" formatCode="General">
                  <c:v>1.51333E-3</c:v>
                </c:pt>
                <c:pt idx="33900" formatCode="General">
                  <c:v>1.51347E-3</c:v>
                </c:pt>
                <c:pt idx="33901" formatCode="General">
                  <c:v>1.51362E-3</c:v>
                </c:pt>
                <c:pt idx="33902" formatCode="General">
                  <c:v>1.5137200000000001E-3</c:v>
                </c:pt>
                <c:pt idx="33903" formatCode="General">
                  <c:v>1.5138300000000001E-3</c:v>
                </c:pt>
                <c:pt idx="33904" formatCode="General">
                  <c:v>1.5139299999999999E-3</c:v>
                </c:pt>
                <c:pt idx="33905" formatCode="General">
                  <c:v>1.5140399999999999E-3</c:v>
                </c:pt>
                <c:pt idx="33906" formatCode="General">
                  <c:v>1.5141099999999999E-3</c:v>
                </c:pt>
                <c:pt idx="33907" formatCode="General">
                  <c:v>1.5142000000000001E-3</c:v>
                </c:pt>
                <c:pt idx="33908" formatCode="General">
                  <c:v>1.5143000000000001E-3</c:v>
                </c:pt>
                <c:pt idx="33909" formatCode="General">
                  <c:v>1.5143699999999999E-3</c:v>
                </c:pt>
                <c:pt idx="33910" formatCode="General">
                  <c:v>1.5144399999999999E-3</c:v>
                </c:pt>
                <c:pt idx="33911" formatCode="General">
                  <c:v>1.5145099999999999E-3</c:v>
                </c:pt>
                <c:pt idx="33912" formatCode="General">
                  <c:v>1.51458E-3</c:v>
                </c:pt>
                <c:pt idx="33913" formatCode="General">
                  <c:v>1.51465E-3</c:v>
                </c:pt>
                <c:pt idx="33914" formatCode="General">
                  <c:v>1.51472E-3</c:v>
                </c:pt>
                <c:pt idx="33915" formatCode="General">
                  <c:v>1.5147699999999999E-3</c:v>
                </c:pt>
                <c:pt idx="33916" formatCode="General">
                  <c:v>1.5148200000000001E-3</c:v>
                </c:pt>
                <c:pt idx="33917" formatCode="General">
                  <c:v>1.51486E-3</c:v>
                </c:pt>
                <c:pt idx="33918" formatCode="General">
                  <c:v>1.5149199999999999E-3</c:v>
                </c:pt>
                <c:pt idx="33919" formatCode="General">
                  <c:v>1.51497E-3</c:v>
                </c:pt>
                <c:pt idx="33920" formatCode="General">
                  <c:v>1.51502E-3</c:v>
                </c:pt>
                <c:pt idx="33921" formatCode="General">
                  <c:v>1.51508E-3</c:v>
                </c:pt>
                <c:pt idx="33922" formatCode="General">
                  <c:v>1.5151100000000001E-3</c:v>
                </c:pt>
                <c:pt idx="33923" formatCode="General">
                  <c:v>1.51515E-3</c:v>
                </c:pt>
                <c:pt idx="33924" formatCode="General">
                  <c:v>1.5151800000000001E-3</c:v>
                </c:pt>
                <c:pt idx="33925" formatCode="General">
                  <c:v>1.5152200000000001E-3</c:v>
                </c:pt>
                <c:pt idx="33926" formatCode="General">
                  <c:v>1.5152500000000001E-3</c:v>
                </c:pt>
                <c:pt idx="33927" formatCode="General">
                  <c:v>1.5152900000000001E-3</c:v>
                </c:pt>
                <c:pt idx="33928" formatCode="General">
                  <c:v>1.5153199999999999E-3</c:v>
                </c:pt>
                <c:pt idx="33929" formatCode="General">
                  <c:v>1.5153600000000001E-3</c:v>
                </c:pt>
                <c:pt idx="33930" formatCode="General">
                  <c:v>1.5153899999999999E-3</c:v>
                </c:pt>
                <c:pt idx="33931" formatCode="General">
                  <c:v>1.5154299999999999E-3</c:v>
                </c:pt>
                <c:pt idx="33932" formatCode="General">
                  <c:v>1.5154700000000001E-3</c:v>
                </c:pt>
                <c:pt idx="33933" formatCode="General">
                  <c:v>1.5155100000000001E-3</c:v>
                </c:pt>
                <c:pt idx="33934" formatCode="General">
                  <c:v>1.5155500000000001E-3</c:v>
                </c:pt>
                <c:pt idx="33935" formatCode="General">
                  <c:v>1.5156E-3</c:v>
                </c:pt>
                <c:pt idx="33936" formatCode="General">
                  <c:v>1.5156200000000001E-3</c:v>
                </c:pt>
                <c:pt idx="33937" formatCode="General">
                  <c:v>1.5156499999999999E-3</c:v>
                </c:pt>
                <c:pt idx="33938" formatCode="General">
                  <c:v>1.5156799999999999E-3</c:v>
                </c:pt>
                <c:pt idx="33939" formatCode="General">
                  <c:v>1.51571E-3</c:v>
                </c:pt>
                <c:pt idx="33940" formatCode="General">
                  <c:v>1.51575E-3</c:v>
                </c:pt>
                <c:pt idx="33941" formatCode="General">
                  <c:v>1.5157899999999999E-3</c:v>
                </c:pt>
                <c:pt idx="33942" formatCode="General">
                  <c:v>1.5158299999999999E-3</c:v>
                </c:pt>
                <c:pt idx="33943" formatCode="General">
                  <c:v>1.5158700000000001E-3</c:v>
                </c:pt>
                <c:pt idx="33944" formatCode="General">
                  <c:v>1.5158999999999999E-3</c:v>
                </c:pt>
                <c:pt idx="33945" formatCode="General">
                  <c:v>1.51593E-3</c:v>
                </c:pt>
                <c:pt idx="33946" formatCode="General">
                  <c:v>1.5159800000000001E-3</c:v>
                </c:pt>
                <c:pt idx="33947" formatCode="General">
                  <c:v>1.5160200000000001E-3</c:v>
                </c:pt>
                <c:pt idx="33948" formatCode="General">
                  <c:v>1.5160600000000001E-3</c:v>
                </c:pt>
                <c:pt idx="33949" formatCode="General">
                  <c:v>1.5161E-3</c:v>
                </c:pt>
                <c:pt idx="33950" formatCode="General">
                  <c:v>1.51614E-3</c:v>
                </c:pt>
                <c:pt idx="33951" formatCode="General">
                  <c:v>1.51618E-3</c:v>
                </c:pt>
                <c:pt idx="33952" formatCode="General">
                  <c:v>1.51622E-3</c:v>
                </c:pt>
                <c:pt idx="33953" formatCode="General">
                  <c:v>1.5162699999999999E-3</c:v>
                </c:pt>
                <c:pt idx="33954" formatCode="General">
                  <c:v>1.51632E-3</c:v>
                </c:pt>
                <c:pt idx="33955" formatCode="General">
                  <c:v>1.51637E-3</c:v>
                </c:pt>
                <c:pt idx="33956" formatCode="General">
                  <c:v>1.5164200000000001E-3</c:v>
                </c:pt>
                <c:pt idx="33957" formatCode="General">
                  <c:v>1.51648E-3</c:v>
                </c:pt>
                <c:pt idx="33958" formatCode="General">
                  <c:v>1.51655E-3</c:v>
                </c:pt>
                <c:pt idx="33959" formatCode="General">
                  <c:v>1.5166299999999999E-3</c:v>
                </c:pt>
                <c:pt idx="33960" formatCode="General">
                  <c:v>1.5167900000000001E-3</c:v>
                </c:pt>
                <c:pt idx="33961" formatCode="General">
                  <c:v>1.5169199999999999E-3</c:v>
                </c:pt>
                <c:pt idx="33962" formatCode="General">
                  <c:v>1.5170100000000001E-3</c:v>
                </c:pt>
                <c:pt idx="33963" formatCode="General">
                  <c:v>1.51709E-3</c:v>
                </c:pt>
                <c:pt idx="33964" formatCode="General">
                  <c:v>1.51716E-3</c:v>
                </c:pt>
                <c:pt idx="33965" formatCode="General">
                  <c:v>1.5172300000000001E-3</c:v>
                </c:pt>
                <c:pt idx="33966" formatCode="General">
                  <c:v>1.5173000000000001E-3</c:v>
                </c:pt>
                <c:pt idx="33967" formatCode="General">
                  <c:v>1.5173599999999999E-3</c:v>
                </c:pt>
                <c:pt idx="33968" formatCode="General">
                  <c:v>1.5174100000000001E-3</c:v>
                </c:pt>
                <c:pt idx="33969" formatCode="General">
                  <c:v>1.51749E-3</c:v>
                </c:pt>
                <c:pt idx="33970" formatCode="General">
                  <c:v>1.5175E-3</c:v>
                </c:pt>
                <c:pt idx="33971" formatCode="General">
                  <c:v>1.51756E-3</c:v>
                </c:pt>
                <c:pt idx="33972" formatCode="General">
                  <c:v>1.5176199999999999E-3</c:v>
                </c:pt>
                <c:pt idx="33973" formatCode="General">
                  <c:v>1.51767E-3</c:v>
                </c:pt>
                <c:pt idx="33974" formatCode="General">
                  <c:v>1.5177299999999999E-3</c:v>
                </c:pt>
                <c:pt idx="33975" formatCode="General">
                  <c:v>1.51779E-3</c:v>
                </c:pt>
                <c:pt idx="33976" formatCode="General">
                  <c:v>1.5178500000000001E-3</c:v>
                </c:pt>
                <c:pt idx="33977" formatCode="General">
                  <c:v>1.5179200000000001E-3</c:v>
                </c:pt>
                <c:pt idx="33978" formatCode="General">
                  <c:v>1.51801E-3</c:v>
                </c:pt>
                <c:pt idx="33979" formatCode="General">
                  <c:v>1.5181000000000001E-3</c:v>
                </c:pt>
                <c:pt idx="33980" formatCode="General">
                  <c:v>1.5183600000000001E-3</c:v>
                </c:pt>
                <c:pt idx="33981" formatCode="General">
                  <c:v>1.5184300000000001E-3</c:v>
                </c:pt>
                <c:pt idx="33982" formatCode="General">
                  <c:v>1.51851E-3</c:v>
                </c:pt>
                <c:pt idx="33983" formatCode="General">
                  <c:v>1.5185699999999999E-3</c:v>
                </c:pt>
                <c:pt idx="33984" formatCode="General">
                  <c:v>1.51863E-3</c:v>
                </c:pt>
                <c:pt idx="33985" formatCode="General">
                  <c:v>1.5186799999999999E-3</c:v>
                </c:pt>
                <c:pt idx="33986" formatCode="General">
                  <c:v>1.51874E-3</c:v>
                </c:pt>
                <c:pt idx="33987" formatCode="General">
                  <c:v>1.51878E-3</c:v>
                </c:pt>
                <c:pt idx="33988" formatCode="General">
                  <c:v>1.51881E-3</c:v>
                </c:pt>
                <c:pt idx="33989" formatCode="General">
                  <c:v>1.51885E-3</c:v>
                </c:pt>
                <c:pt idx="33990" formatCode="General">
                  <c:v>1.51889E-3</c:v>
                </c:pt>
                <c:pt idx="33991" formatCode="General">
                  <c:v>1.5189299999999999E-3</c:v>
                </c:pt>
                <c:pt idx="33992" formatCode="General">
                  <c:v>1.5189699999999999E-3</c:v>
                </c:pt>
                <c:pt idx="33993" formatCode="General">
                  <c:v>1.5190099999999999E-3</c:v>
                </c:pt>
                <c:pt idx="33994" formatCode="General">
                  <c:v>1.5190500000000001E-3</c:v>
                </c:pt>
                <c:pt idx="33995" formatCode="General">
                  <c:v>1.5190900000000001E-3</c:v>
                </c:pt>
                <c:pt idx="33996" formatCode="General">
                  <c:v>1.5191200000000001E-3</c:v>
                </c:pt>
                <c:pt idx="33997" formatCode="General">
                  <c:v>1.5191600000000001E-3</c:v>
                </c:pt>
                <c:pt idx="33998" formatCode="General">
                  <c:v>1.5192000000000001E-3</c:v>
                </c:pt>
                <c:pt idx="33999" formatCode="General">
                  <c:v>1.51924E-3</c:v>
                </c:pt>
                <c:pt idx="34000" formatCode="General">
                  <c:v>1.51928E-3</c:v>
                </c:pt>
                <c:pt idx="34001" formatCode="General">
                  <c:v>1.51932E-3</c:v>
                </c:pt>
                <c:pt idx="34002" formatCode="General">
                  <c:v>1.51935E-3</c:v>
                </c:pt>
                <c:pt idx="34003" formatCode="General">
                  <c:v>1.51939E-3</c:v>
                </c:pt>
                <c:pt idx="34004" formatCode="General">
                  <c:v>1.5194200000000001E-3</c:v>
                </c:pt>
                <c:pt idx="34005" formatCode="General">
                  <c:v>1.51946E-3</c:v>
                </c:pt>
                <c:pt idx="34006" formatCode="General">
                  <c:v>1.5194900000000001E-3</c:v>
                </c:pt>
                <c:pt idx="34007" formatCode="General">
                  <c:v>1.5195300000000001E-3</c:v>
                </c:pt>
                <c:pt idx="34008" formatCode="General">
                  <c:v>1.5195600000000001E-3</c:v>
                </c:pt>
                <c:pt idx="34009" formatCode="General">
                  <c:v>1.5196000000000001E-3</c:v>
                </c:pt>
                <c:pt idx="34010" formatCode="General">
                  <c:v>1.5196299999999999E-3</c:v>
                </c:pt>
                <c:pt idx="34011" formatCode="General">
                  <c:v>1.5196700000000001E-3</c:v>
                </c:pt>
                <c:pt idx="34012" formatCode="General">
                  <c:v>1.5196999999999999E-3</c:v>
                </c:pt>
                <c:pt idx="34013" formatCode="General">
                  <c:v>1.5197399999999999E-3</c:v>
                </c:pt>
                <c:pt idx="34014" formatCode="General">
                  <c:v>1.5197699999999999E-3</c:v>
                </c:pt>
                <c:pt idx="34015" formatCode="General">
                  <c:v>1.5198099999999999E-3</c:v>
                </c:pt>
                <c:pt idx="34016" formatCode="General">
                  <c:v>1.5198399999999999E-3</c:v>
                </c:pt>
                <c:pt idx="34017" formatCode="General">
                  <c:v>1.5198900000000001E-3</c:v>
                </c:pt>
                <c:pt idx="34018" formatCode="General">
                  <c:v>1.5199300000000001E-3</c:v>
                </c:pt>
                <c:pt idx="34019" formatCode="General">
                  <c:v>1.51998E-3</c:v>
                </c:pt>
                <c:pt idx="34020" formatCode="General">
                  <c:v>1.5200299999999999E-3</c:v>
                </c:pt>
                <c:pt idx="34021" formatCode="General">
                  <c:v>1.52008E-3</c:v>
                </c:pt>
                <c:pt idx="34022" formatCode="General">
                  <c:v>1.52012E-3</c:v>
                </c:pt>
                <c:pt idx="34023" formatCode="General">
                  <c:v>1.5201699999999999E-3</c:v>
                </c:pt>
                <c:pt idx="34024" formatCode="General">
                  <c:v>1.52024E-3</c:v>
                </c:pt>
                <c:pt idx="34025" formatCode="General">
                  <c:v>1.52031E-3</c:v>
                </c:pt>
                <c:pt idx="34026" formatCode="General">
                  <c:v>1.52038E-3</c:v>
                </c:pt>
                <c:pt idx="34027" formatCode="General">
                  <c:v>1.52045E-3</c:v>
                </c:pt>
                <c:pt idx="34028" formatCode="General">
                  <c:v>1.52052E-3</c:v>
                </c:pt>
                <c:pt idx="34029" formatCode="General">
                  <c:v>1.52059E-3</c:v>
                </c:pt>
                <c:pt idx="34030" formatCode="General">
                  <c:v>1.5206600000000001E-3</c:v>
                </c:pt>
                <c:pt idx="34031" formatCode="General">
                  <c:v>1.52075E-3</c:v>
                </c:pt>
                <c:pt idx="34032" formatCode="General">
                  <c:v>1.5208299999999999E-3</c:v>
                </c:pt>
                <c:pt idx="34033" formatCode="General">
                  <c:v>1.52092E-3</c:v>
                </c:pt>
                <c:pt idx="34034" formatCode="General">
                  <c:v>1.521E-3</c:v>
                </c:pt>
                <c:pt idx="34035" formatCode="General">
                  <c:v>1.5210899999999999E-3</c:v>
                </c:pt>
                <c:pt idx="34036" formatCode="General">
                  <c:v>1.5211700000000001E-3</c:v>
                </c:pt>
                <c:pt idx="34037" formatCode="General">
                  <c:v>1.5212400000000001E-3</c:v>
                </c:pt>
                <c:pt idx="34038" formatCode="General">
                  <c:v>1.5213099999999999E-3</c:v>
                </c:pt>
                <c:pt idx="34039" formatCode="General">
                  <c:v>1.52136E-3</c:v>
                </c:pt>
                <c:pt idx="34040" formatCode="General">
                  <c:v>1.5214099999999999E-3</c:v>
                </c:pt>
                <c:pt idx="34041" formatCode="General">
                  <c:v>1.5214600000000001E-3</c:v>
                </c:pt>
                <c:pt idx="34042" formatCode="General">
                  <c:v>1.52151E-3</c:v>
                </c:pt>
                <c:pt idx="34043" formatCode="General">
                  <c:v>1.5215599999999999E-3</c:v>
                </c:pt>
                <c:pt idx="34044" formatCode="General">
                  <c:v>1.5216100000000001E-3</c:v>
                </c:pt>
                <c:pt idx="34045" formatCode="General">
                  <c:v>1.52165E-3</c:v>
                </c:pt>
                <c:pt idx="34046" formatCode="General">
                  <c:v>1.5216800000000001E-3</c:v>
                </c:pt>
                <c:pt idx="34047" formatCode="General">
                  <c:v>1.5217200000000001E-3</c:v>
                </c:pt>
                <c:pt idx="34048" formatCode="General">
                  <c:v>1.52176E-3</c:v>
                </c:pt>
                <c:pt idx="34049" formatCode="General">
                  <c:v>1.5218E-3</c:v>
                </c:pt>
                <c:pt idx="34050" formatCode="General">
                  <c:v>1.5218300000000001E-3</c:v>
                </c:pt>
                <c:pt idx="34051" formatCode="General">
                  <c:v>1.52187E-3</c:v>
                </c:pt>
                <c:pt idx="34052" formatCode="General">
                  <c:v>1.52191E-3</c:v>
                </c:pt>
                <c:pt idx="34053" formatCode="General">
                  <c:v>1.5219400000000001E-3</c:v>
                </c:pt>
                <c:pt idx="34054" formatCode="General">
                  <c:v>1.5219700000000001E-3</c:v>
                </c:pt>
                <c:pt idx="34055" formatCode="General">
                  <c:v>1.5219999999999999E-3</c:v>
                </c:pt>
                <c:pt idx="34056" formatCode="General">
                  <c:v>1.52203E-3</c:v>
                </c:pt>
                <c:pt idx="34057" formatCode="General">
                  <c:v>1.52206E-3</c:v>
                </c:pt>
                <c:pt idx="34058" formatCode="General">
                  <c:v>1.52209E-3</c:v>
                </c:pt>
                <c:pt idx="34059" formatCode="General">
                  <c:v>1.5221200000000001E-3</c:v>
                </c:pt>
                <c:pt idx="34060" formatCode="General">
                  <c:v>1.5221499999999999E-3</c:v>
                </c:pt>
                <c:pt idx="34061" formatCode="General">
                  <c:v>1.5221799999999999E-3</c:v>
                </c:pt>
                <c:pt idx="34062" formatCode="General">
                  <c:v>1.52221E-3</c:v>
                </c:pt>
                <c:pt idx="34063" formatCode="General">
                  <c:v>1.52224E-3</c:v>
                </c:pt>
                <c:pt idx="34064" formatCode="General">
                  <c:v>1.52227E-3</c:v>
                </c:pt>
                <c:pt idx="34065" formatCode="General">
                  <c:v>1.5223000000000001E-3</c:v>
                </c:pt>
                <c:pt idx="34066" formatCode="General">
                  <c:v>1.5223299999999999E-3</c:v>
                </c:pt>
                <c:pt idx="34067" formatCode="General">
                  <c:v>1.5223599999999999E-3</c:v>
                </c:pt>
                <c:pt idx="34068" formatCode="General">
                  <c:v>1.52239E-3</c:v>
                </c:pt>
                <c:pt idx="34069" formatCode="General">
                  <c:v>1.52243E-3</c:v>
                </c:pt>
                <c:pt idx="34070" formatCode="General">
                  <c:v>1.52246E-3</c:v>
                </c:pt>
                <c:pt idx="34071" formatCode="General">
                  <c:v>1.5225E-3</c:v>
                </c:pt>
                <c:pt idx="34072" formatCode="General">
                  <c:v>1.52253E-3</c:v>
                </c:pt>
                <c:pt idx="34073" formatCode="General">
                  <c:v>1.52257E-3</c:v>
                </c:pt>
                <c:pt idx="34074" formatCode="General">
                  <c:v>1.5226E-3</c:v>
                </c:pt>
                <c:pt idx="34075" formatCode="General">
                  <c:v>1.52264E-3</c:v>
                </c:pt>
                <c:pt idx="34076" formatCode="General">
                  <c:v>1.52268E-3</c:v>
                </c:pt>
                <c:pt idx="34077" formatCode="General">
                  <c:v>1.52271E-3</c:v>
                </c:pt>
                <c:pt idx="34078" formatCode="General">
                  <c:v>1.52276E-3</c:v>
                </c:pt>
                <c:pt idx="34079" formatCode="General">
                  <c:v>1.5227999999999999E-3</c:v>
                </c:pt>
                <c:pt idx="34080" formatCode="General">
                  <c:v>1.5228500000000001E-3</c:v>
                </c:pt>
                <c:pt idx="34081" formatCode="General">
                  <c:v>1.5229E-3</c:v>
                </c:pt>
                <c:pt idx="34082" formatCode="General">
                  <c:v>1.5229499999999999E-3</c:v>
                </c:pt>
                <c:pt idx="34083" formatCode="General">
                  <c:v>1.52301E-3</c:v>
                </c:pt>
                <c:pt idx="34084" formatCode="General">
                  <c:v>1.52308E-3</c:v>
                </c:pt>
                <c:pt idx="34085" formatCode="General">
                  <c:v>1.52315E-3</c:v>
                </c:pt>
                <c:pt idx="34086" formatCode="General">
                  <c:v>1.5232799999999999E-3</c:v>
                </c:pt>
                <c:pt idx="34087" formatCode="General">
                  <c:v>1.52341E-3</c:v>
                </c:pt>
                <c:pt idx="34088" formatCode="General">
                  <c:v>1.5235100000000001E-3</c:v>
                </c:pt>
                <c:pt idx="34089" formatCode="General">
                  <c:v>1.5235800000000001E-3</c:v>
                </c:pt>
                <c:pt idx="34090" formatCode="General">
                  <c:v>1.5236500000000001E-3</c:v>
                </c:pt>
                <c:pt idx="34091" formatCode="General">
                  <c:v>1.5236900000000001E-3</c:v>
                </c:pt>
                <c:pt idx="34092" formatCode="General">
                  <c:v>1.5237600000000001E-3</c:v>
                </c:pt>
                <c:pt idx="34093" formatCode="General">
                  <c:v>1.5238199999999999E-3</c:v>
                </c:pt>
                <c:pt idx="34094" formatCode="General">
                  <c:v>1.52388E-3</c:v>
                </c:pt>
                <c:pt idx="34095" formatCode="General">
                  <c:v>1.52395E-3</c:v>
                </c:pt>
                <c:pt idx="34096" formatCode="General">
                  <c:v>1.524E-3</c:v>
                </c:pt>
                <c:pt idx="34097" formatCode="General">
                  <c:v>1.5240500000000001E-3</c:v>
                </c:pt>
                <c:pt idx="34098" formatCode="General">
                  <c:v>1.5241E-3</c:v>
                </c:pt>
                <c:pt idx="34099" formatCode="General">
                  <c:v>1.5241499999999999E-3</c:v>
                </c:pt>
                <c:pt idx="34100" formatCode="General">
                  <c:v>1.5242000000000001E-3</c:v>
                </c:pt>
                <c:pt idx="34101" formatCode="General">
                  <c:v>1.5242599999999999E-3</c:v>
                </c:pt>
                <c:pt idx="34102" formatCode="General">
                  <c:v>1.52433E-3</c:v>
                </c:pt>
                <c:pt idx="34103" formatCode="General">
                  <c:v>1.52439E-3</c:v>
                </c:pt>
                <c:pt idx="34104" formatCode="General">
                  <c:v>1.5244600000000001E-3</c:v>
                </c:pt>
                <c:pt idx="34105" formatCode="General">
                  <c:v>1.52455E-3</c:v>
                </c:pt>
                <c:pt idx="34106" formatCode="General">
                  <c:v>1.52468E-3</c:v>
                </c:pt>
                <c:pt idx="34107" formatCode="General">
                  <c:v>1.52484E-3</c:v>
                </c:pt>
                <c:pt idx="34108" formatCode="General">
                  <c:v>1.52491E-3</c:v>
                </c:pt>
                <c:pt idx="34109" formatCode="General">
                  <c:v>1.52498E-3</c:v>
                </c:pt>
                <c:pt idx="34110" formatCode="General">
                  <c:v>1.52505E-3</c:v>
                </c:pt>
                <c:pt idx="34111" formatCode="General">
                  <c:v>1.5250999999999999E-3</c:v>
                </c:pt>
                <c:pt idx="34112" formatCode="General">
                  <c:v>1.5251500000000001E-3</c:v>
                </c:pt>
                <c:pt idx="34113" formatCode="General">
                  <c:v>1.5252E-3</c:v>
                </c:pt>
                <c:pt idx="34114" formatCode="General">
                  <c:v>1.52524E-3</c:v>
                </c:pt>
                <c:pt idx="34115" formatCode="General">
                  <c:v>1.5252899999999999E-3</c:v>
                </c:pt>
                <c:pt idx="34116" formatCode="General">
                  <c:v>1.5253300000000001E-3</c:v>
                </c:pt>
                <c:pt idx="34117" formatCode="General">
                  <c:v>1.5253700000000001E-3</c:v>
                </c:pt>
                <c:pt idx="34118" formatCode="General">
                  <c:v>1.5254000000000001E-3</c:v>
                </c:pt>
                <c:pt idx="34119" formatCode="General">
                  <c:v>1.5254299999999999E-3</c:v>
                </c:pt>
                <c:pt idx="34120" formatCode="General">
                  <c:v>1.5254699999999999E-3</c:v>
                </c:pt>
                <c:pt idx="34121" formatCode="General">
                  <c:v>1.5254999999999999E-3</c:v>
                </c:pt>
                <c:pt idx="34122" formatCode="General">
                  <c:v>1.52553E-3</c:v>
                </c:pt>
                <c:pt idx="34123" formatCode="General">
                  <c:v>1.52557E-3</c:v>
                </c:pt>
                <c:pt idx="34124" formatCode="General">
                  <c:v>1.5256E-3</c:v>
                </c:pt>
                <c:pt idx="34125" formatCode="General">
                  <c:v>1.52563E-3</c:v>
                </c:pt>
                <c:pt idx="34126" formatCode="General">
                  <c:v>1.5256600000000001E-3</c:v>
                </c:pt>
                <c:pt idx="34127" formatCode="General">
                  <c:v>1.5256899999999999E-3</c:v>
                </c:pt>
                <c:pt idx="34128" formatCode="General">
                  <c:v>1.5257199999999999E-3</c:v>
                </c:pt>
                <c:pt idx="34129" formatCode="General">
                  <c:v>1.5257599999999999E-3</c:v>
                </c:pt>
                <c:pt idx="34130" formatCode="General">
                  <c:v>1.52579E-3</c:v>
                </c:pt>
                <c:pt idx="34131" formatCode="General">
                  <c:v>1.52582E-3</c:v>
                </c:pt>
                <c:pt idx="34132" formatCode="General">
                  <c:v>1.52585E-3</c:v>
                </c:pt>
                <c:pt idx="34133" formatCode="General">
                  <c:v>1.5258800000000001E-3</c:v>
                </c:pt>
                <c:pt idx="34134" formatCode="General">
                  <c:v>1.5259099999999999E-3</c:v>
                </c:pt>
                <c:pt idx="34135" formatCode="General">
                  <c:v>1.5259399999999999E-3</c:v>
                </c:pt>
                <c:pt idx="34136" formatCode="General">
                  <c:v>1.52597E-3</c:v>
                </c:pt>
                <c:pt idx="34137" formatCode="General">
                  <c:v>1.526E-3</c:v>
                </c:pt>
                <c:pt idx="34138" formatCode="General">
                  <c:v>1.5260300000000001E-3</c:v>
                </c:pt>
                <c:pt idx="34139" formatCode="General">
                  <c:v>1.5260600000000001E-3</c:v>
                </c:pt>
                <c:pt idx="34140" formatCode="General">
                  <c:v>1.5260899999999999E-3</c:v>
                </c:pt>
                <c:pt idx="34141" formatCode="General">
                  <c:v>1.52612E-3</c:v>
                </c:pt>
                <c:pt idx="34142" formatCode="General">
                  <c:v>1.5261599999999999E-3</c:v>
                </c:pt>
                <c:pt idx="34143" formatCode="General">
                  <c:v>1.52618E-3</c:v>
                </c:pt>
                <c:pt idx="34144" formatCode="General">
                  <c:v>1.52622E-3</c:v>
                </c:pt>
                <c:pt idx="34145" formatCode="General">
                  <c:v>1.52625E-3</c:v>
                </c:pt>
                <c:pt idx="34146" formatCode="General">
                  <c:v>1.52629E-3</c:v>
                </c:pt>
                <c:pt idx="34147" formatCode="General">
                  <c:v>1.5263200000000001E-3</c:v>
                </c:pt>
                <c:pt idx="34148" formatCode="General">
                  <c:v>1.52636E-3</c:v>
                </c:pt>
                <c:pt idx="34149" formatCode="General">
                  <c:v>1.5263900000000001E-3</c:v>
                </c:pt>
                <c:pt idx="34150" formatCode="General">
                  <c:v>1.52641E-3</c:v>
                </c:pt>
                <c:pt idx="34151" formatCode="General">
                  <c:v>1.52644E-3</c:v>
                </c:pt>
                <c:pt idx="34152" formatCode="General">
                  <c:v>1.52647E-3</c:v>
                </c:pt>
                <c:pt idx="34153" formatCode="General">
                  <c:v>1.5265000000000001E-3</c:v>
                </c:pt>
                <c:pt idx="34154" formatCode="General">
                  <c:v>1.5265299999999999E-3</c:v>
                </c:pt>
                <c:pt idx="34155" formatCode="General">
                  <c:v>1.5265599999999999E-3</c:v>
                </c:pt>
                <c:pt idx="34156" formatCode="General">
                  <c:v>1.52659E-3</c:v>
                </c:pt>
                <c:pt idx="34157" formatCode="General">
                  <c:v>1.52662E-3</c:v>
                </c:pt>
                <c:pt idx="34158" formatCode="General">
                  <c:v>1.5266399999999999E-3</c:v>
                </c:pt>
                <c:pt idx="34159" formatCode="General">
                  <c:v>1.5266699999999999E-3</c:v>
                </c:pt>
                <c:pt idx="34160" formatCode="General">
                  <c:v>1.5267200000000001E-3</c:v>
                </c:pt>
                <c:pt idx="34161" formatCode="General">
                  <c:v>1.5267600000000001E-3</c:v>
                </c:pt>
                <c:pt idx="34162" formatCode="General">
                  <c:v>1.5268E-3</c:v>
                </c:pt>
                <c:pt idx="34163" formatCode="General">
                  <c:v>1.52685E-3</c:v>
                </c:pt>
                <c:pt idx="34164" formatCode="General">
                  <c:v>1.5268899999999999E-3</c:v>
                </c:pt>
                <c:pt idx="34165" formatCode="General">
                  <c:v>1.5269299999999999E-3</c:v>
                </c:pt>
                <c:pt idx="34166" formatCode="General">
                  <c:v>1.52698E-3</c:v>
                </c:pt>
                <c:pt idx="34167" formatCode="General">
                  <c:v>1.5270399999999999E-3</c:v>
                </c:pt>
                <c:pt idx="34168" formatCode="General">
                  <c:v>1.52709E-3</c:v>
                </c:pt>
                <c:pt idx="34169" formatCode="General">
                  <c:v>1.5271499999999999E-3</c:v>
                </c:pt>
                <c:pt idx="34170" formatCode="General">
                  <c:v>1.5272199999999999E-3</c:v>
                </c:pt>
                <c:pt idx="34171" formatCode="General">
                  <c:v>1.52731E-3</c:v>
                </c:pt>
                <c:pt idx="34172" formatCode="General">
                  <c:v>1.5275E-3</c:v>
                </c:pt>
                <c:pt idx="34173" formatCode="General">
                  <c:v>1.5276000000000001E-3</c:v>
                </c:pt>
                <c:pt idx="34174" formatCode="General">
                  <c:v>1.52769E-3</c:v>
                </c:pt>
                <c:pt idx="34175" formatCode="General">
                  <c:v>1.52775E-3</c:v>
                </c:pt>
                <c:pt idx="34176" formatCode="General">
                  <c:v>1.5278100000000001E-3</c:v>
                </c:pt>
                <c:pt idx="34177" formatCode="General">
                  <c:v>1.5278500000000001E-3</c:v>
                </c:pt>
                <c:pt idx="34178" formatCode="General">
                  <c:v>1.5279099999999999E-3</c:v>
                </c:pt>
                <c:pt idx="34179" formatCode="General">
                  <c:v>1.52797E-3</c:v>
                </c:pt>
                <c:pt idx="34180" formatCode="General">
                  <c:v>1.5280300000000001E-3</c:v>
                </c:pt>
                <c:pt idx="34181" formatCode="General">
                  <c:v>1.52808E-3</c:v>
                </c:pt>
                <c:pt idx="34182" formatCode="General">
                  <c:v>1.5280999999999999E-3</c:v>
                </c:pt>
                <c:pt idx="34183" formatCode="General">
                  <c:v>1.52816E-3</c:v>
                </c:pt>
                <c:pt idx="34184" formatCode="General">
                  <c:v>1.5282099999999999E-3</c:v>
                </c:pt>
                <c:pt idx="34185" formatCode="General">
                  <c:v>1.52826E-3</c:v>
                </c:pt>
                <c:pt idx="34186" formatCode="General">
                  <c:v>1.52831E-3</c:v>
                </c:pt>
                <c:pt idx="34187" formatCode="General">
                  <c:v>1.5283600000000001E-3</c:v>
                </c:pt>
                <c:pt idx="34188" formatCode="General">
                  <c:v>1.5284299999999999E-3</c:v>
                </c:pt>
                <c:pt idx="34189" formatCode="General">
                  <c:v>1.5284999999999999E-3</c:v>
                </c:pt>
                <c:pt idx="34190" formatCode="General">
                  <c:v>1.5285800000000001E-3</c:v>
                </c:pt>
                <c:pt idx="34191" formatCode="General">
                  <c:v>1.52866E-3</c:v>
                </c:pt>
                <c:pt idx="34192" formatCode="General">
                  <c:v>1.52881E-3</c:v>
                </c:pt>
                <c:pt idx="34193" formatCode="General">
                  <c:v>1.5289399999999999E-3</c:v>
                </c:pt>
                <c:pt idx="34194" formatCode="General">
                  <c:v>1.5290099999999999E-3</c:v>
                </c:pt>
                <c:pt idx="34195" formatCode="General">
                  <c:v>1.52907E-3</c:v>
                </c:pt>
                <c:pt idx="34196" formatCode="General">
                  <c:v>1.5291199999999999E-3</c:v>
                </c:pt>
                <c:pt idx="34197" formatCode="General">
                  <c:v>1.5291700000000001E-3</c:v>
                </c:pt>
                <c:pt idx="34198" formatCode="General">
                  <c:v>1.52922E-3</c:v>
                </c:pt>
                <c:pt idx="34199" formatCode="General">
                  <c:v>1.52926E-3</c:v>
                </c:pt>
                <c:pt idx="34200" formatCode="General">
                  <c:v>1.5293100000000001E-3</c:v>
                </c:pt>
                <c:pt idx="34201" formatCode="General">
                  <c:v>1.5293500000000001E-3</c:v>
                </c:pt>
                <c:pt idx="34202" formatCode="General">
                  <c:v>1.52939E-3</c:v>
                </c:pt>
                <c:pt idx="34203" formatCode="General">
                  <c:v>1.52943E-3</c:v>
                </c:pt>
                <c:pt idx="34204" formatCode="General">
                  <c:v>1.52947E-3</c:v>
                </c:pt>
                <c:pt idx="34205" formatCode="General">
                  <c:v>1.5295E-3</c:v>
                </c:pt>
                <c:pt idx="34206" formatCode="General">
                  <c:v>1.5295300000000001E-3</c:v>
                </c:pt>
                <c:pt idx="34207" formatCode="General">
                  <c:v>1.5295599999999999E-3</c:v>
                </c:pt>
                <c:pt idx="34208" formatCode="General">
                  <c:v>1.5295899999999999E-3</c:v>
                </c:pt>
                <c:pt idx="34209" formatCode="General">
                  <c:v>1.52962E-3</c:v>
                </c:pt>
                <c:pt idx="34210" formatCode="General">
                  <c:v>1.52965E-3</c:v>
                </c:pt>
                <c:pt idx="34211" formatCode="General">
                  <c:v>1.5296800000000001E-3</c:v>
                </c:pt>
                <c:pt idx="34212" formatCode="General">
                  <c:v>1.5297100000000001E-3</c:v>
                </c:pt>
                <c:pt idx="34213" formatCode="General">
                  <c:v>1.5297399999999999E-3</c:v>
                </c:pt>
                <c:pt idx="34214" formatCode="General">
                  <c:v>1.52977E-3</c:v>
                </c:pt>
                <c:pt idx="34215" formatCode="General">
                  <c:v>1.5298E-3</c:v>
                </c:pt>
                <c:pt idx="34216" formatCode="General">
                  <c:v>1.52983E-3</c:v>
                </c:pt>
                <c:pt idx="34217" formatCode="General">
                  <c:v>1.5298600000000001E-3</c:v>
                </c:pt>
                <c:pt idx="34218" formatCode="General">
                  <c:v>1.5299000000000001E-3</c:v>
                </c:pt>
                <c:pt idx="34219" formatCode="General">
                  <c:v>1.5299300000000001E-3</c:v>
                </c:pt>
                <c:pt idx="34220" formatCode="General">
                  <c:v>1.5299599999999999E-3</c:v>
                </c:pt>
                <c:pt idx="34221" formatCode="General">
                  <c:v>1.52999E-3</c:v>
                </c:pt>
                <c:pt idx="34222" formatCode="General">
                  <c:v>1.53002E-3</c:v>
                </c:pt>
                <c:pt idx="34223" formatCode="General">
                  <c:v>1.53005E-3</c:v>
                </c:pt>
                <c:pt idx="34224" formatCode="General">
                  <c:v>1.5300800000000001E-3</c:v>
                </c:pt>
                <c:pt idx="34225" formatCode="General">
                  <c:v>1.5301100000000001E-3</c:v>
                </c:pt>
                <c:pt idx="34226" formatCode="General">
                  <c:v>1.5301399999999999E-3</c:v>
                </c:pt>
                <c:pt idx="34227" formatCode="General">
                  <c:v>1.53017E-3</c:v>
                </c:pt>
                <c:pt idx="34228" formatCode="General">
                  <c:v>1.5302E-3</c:v>
                </c:pt>
                <c:pt idx="34229" formatCode="General">
                  <c:v>1.53023E-3</c:v>
                </c:pt>
                <c:pt idx="34230" formatCode="General">
                  <c:v>1.53027E-3</c:v>
                </c:pt>
                <c:pt idx="34231" formatCode="General">
                  <c:v>1.5303000000000001E-3</c:v>
                </c:pt>
                <c:pt idx="34232" formatCode="General">
                  <c:v>1.53034E-3</c:v>
                </c:pt>
                <c:pt idx="34233" formatCode="General">
                  <c:v>1.5303700000000001E-3</c:v>
                </c:pt>
                <c:pt idx="34234" formatCode="General">
                  <c:v>1.5304100000000001E-3</c:v>
                </c:pt>
                <c:pt idx="34235" formatCode="General">
                  <c:v>1.53045E-3</c:v>
                </c:pt>
                <c:pt idx="34236" formatCode="General">
                  <c:v>1.53049E-3</c:v>
                </c:pt>
                <c:pt idx="34237" formatCode="General">
                  <c:v>1.5305399999999999E-3</c:v>
                </c:pt>
                <c:pt idx="34238" formatCode="General">
                  <c:v>1.5305900000000001E-3</c:v>
                </c:pt>
                <c:pt idx="34239" formatCode="General">
                  <c:v>1.53064E-3</c:v>
                </c:pt>
                <c:pt idx="34240" formatCode="General">
                  <c:v>1.53068E-3</c:v>
                </c:pt>
                <c:pt idx="34241" formatCode="General">
                  <c:v>1.53075E-3</c:v>
                </c:pt>
                <c:pt idx="34242" formatCode="General">
                  <c:v>1.53083E-3</c:v>
                </c:pt>
                <c:pt idx="34243" formatCode="General">
                  <c:v>1.5309E-3</c:v>
                </c:pt>
                <c:pt idx="34244" formatCode="General">
                  <c:v>1.53097E-3</c:v>
                </c:pt>
                <c:pt idx="34245" formatCode="General">
                  <c:v>1.5310600000000001E-3</c:v>
                </c:pt>
                <c:pt idx="34246" formatCode="General">
                  <c:v>1.5311599999999999E-3</c:v>
                </c:pt>
                <c:pt idx="34247" formatCode="General">
                  <c:v>1.53129E-3</c:v>
                </c:pt>
                <c:pt idx="34248" formatCode="General">
                  <c:v>1.53141E-3</c:v>
                </c:pt>
                <c:pt idx="34249" formatCode="General">
                  <c:v>1.5315400000000001E-3</c:v>
                </c:pt>
                <c:pt idx="34250" formatCode="General">
                  <c:v>1.53173E-3</c:v>
                </c:pt>
                <c:pt idx="34251" formatCode="General">
                  <c:v>1.53192E-3</c:v>
                </c:pt>
                <c:pt idx="34252" formatCode="General">
                  <c:v>1.5320900000000001E-3</c:v>
                </c:pt>
                <c:pt idx="34253" formatCode="General">
                  <c:v>1.5322999999999999E-3</c:v>
                </c:pt>
                <c:pt idx="34254" formatCode="General">
                  <c:v>1.5325E-3</c:v>
                </c:pt>
                <c:pt idx="34255" formatCode="General">
                  <c:v>1.5327100000000001E-3</c:v>
                </c:pt>
                <c:pt idx="34256" formatCode="General">
                  <c:v>1.5329199999999999E-3</c:v>
                </c:pt>
                <c:pt idx="34257" formatCode="General">
                  <c:v>1.53313E-3</c:v>
                </c:pt>
                <c:pt idx="34258" formatCode="General">
                  <c:v>1.5333300000000001E-3</c:v>
                </c:pt>
                <c:pt idx="34259" formatCode="General">
                  <c:v>1.5335399999999999E-3</c:v>
                </c:pt>
                <c:pt idx="34260" formatCode="General">
                  <c:v>1.5337300000000001E-3</c:v>
                </c:pt>
                <c:pt idx="34261" formatCode="General">
                  <c:v>1.53389E-3</c:v>
                </c:pt>
                <c:pt idx="34262" formatCode="General">
                  <c:v>1.5340499999999999E-3</c:v>
                </c:pt>
                <c:pt idx="34263" formatCode="General">
                  <c:v>1.53421E-3</c:v>
                </c:pt>
                <c:pt idx="34264" formatCode="General">
                  <c:v>1.53437E-3</c:v>
                </c:pt>
                <c:pt idx="34265" formatCode="General">
                  <c:v>1.5345300000000001E-3</c:v>
                </c:pt>
                <c:pt idx="34266" formatCode="General">
                  <c:v>1.53465E-3</c:v>
                </c:pt>
                <c:pt idx="34267" formatCode="General">
                  <c:v>1.53477E-3</c:v>
                </c:pt>
                <c:pt idx="34268" formatCode="General">
                  <c:v>1.5348899999999999E-3</c:v>
                </c:pt>
                <c:pt idx="34269" formatCode="General">
                  <c:v>1.53499E-3</c:v>
                </c:pt>
                <c:pt idx="34270" formatCode="General">
                  <c:v>1.5351099999999999E-3</c:v>
                </c:pt>
                <c:pt idx="34271" formatCode="General">
                  <c:v>1.5352199999999999E-3</c:v>
                </c:pt>
                <c:pt idx="34272" formatCode="General">
                  <c:v>1.5353299999999999E-3</c:v>
                </c:pt>
                <c:pt idx="34273" formatCode="General">
                  <c:v>1.53542E-3</c:v>
                </c:pt>
                <c:pt idx="34274" formatCode="General">
                  <c:v>1.5355099999999999E-3</c:v>
                </c:pt>
                <c:pt idx="34275" formatCode="General">
                  <c:v>1.5355900000000001E-3</c:v>
                </c:pt>
                <c:pt idx="34276" formatCode="General">
                  <c:v>1.53568E-3</c:v>
                </c:pt>
                <c:pt idx="34277" formatCode="General">
                  <c:v>1.5357599999999999E-3</c:v>
                </c:pt>
                <c:pt idx="34278" formatCode="General">
                  <c:v>1.5358500000000001E-3</c:v>
                </c:pt>
                <c:pt idx="34279" formatCode="General">
                  <c:v>1.5359099999999999E-3</c:v>
                </c:pt>
                <c:pt idx="34280" formatCode="General">
                  <c:v>1.53597E-3</c:v>
                </c:pt>
                <c:pt idx="34281" formatCode="General">
                  <c:v>1.5360300000000001E-3</c:v>
                </c:pt>
                <c:pt idx="34282" formatCode="General">
                  <c:v>1.5360899999999999E-3</c:v>
                </c:pt>
                <c:pt idx="34283" formatCode="General">
                  <c:v>1.53615E-3</c:v>
                </c:pt>
                <c:pt idx="34284" formatCode="General">
                  <c:v>1.53622E-3</c:v>
                </c:pt>
                <c:pt idx="34285" formatCode="General">
                  <c:v>1.5362799999999999E-3</c:v>
                </c:pt>
                <c:pt idx="34286" formatCode="General">
                  <c:v>1.53634E-3</c:v>
                </c:pt>
                <c:pt idx="34287" formatCode="General">
                  <c:v>1.53638E-3</c:v>
                </c:pt>
                <c:pt idx="34288" formatCode="General">
                  <c:v>1.5364199999999999E-3</c:v>
                </c:pt>
                <c:pt idx="34289" formatCode="General">
                  <c:v>1.5364599999999999E-3</c:v>
                </c:pt>
                <c:pt idx="34290" formatCode="General">
                  <c:v>1.5365000000000001E-3</c:v>
                </c:pt>
                <c:pt idx="34291" formatCode="General">
                  <c:v>1.5365400000000001E-3</c:v>
                </c:pt>
                <c:pt idx="34292" formatCode="General">
                  <c:v>1.53659E-3</c:v>
                </c:pt>
                <c:pt idx="34293" formatCode="General">
                  <c:v>1.53663E-3</c:v>
                </c:pt>
                <c:pt idx="34294" formatCode="General">
                  <c:v>1.5366799999999999E-3</c:v>
                </c:pt>
                <c:pt idx="34295" formatCode="General">
                  <c:v>1.5367200000000001E-3</c:v>
                </c:pt>
                <c:pt idx="34296" formatCode="General">
                  <c:v>1.53677E-3</c:v>
                </c:pt>
                <c:pt idx="34297" formatCode="General">
                  <c:v>1.53681E-3</c:v>
                </c:pt>
                <c:pt idx="34298" formatCode="General">
                  <c:v>1.5368599999999999E-3</c:v>
                </c:pt>
                <c:pt idx="34299" formatCode="General">
                  <c:v>1.5368999999999999E-3</c:v>
                </c:pt>
                <c:pt idx="34300" formatCode="General">
                  <c:v>1.53695E-3</c:v>
                </c:pt>
                <c:pt idx="34301" formatCode="General">
                  <c:v>1.53699E-3</c:v>
                </c:pt>
                <c:pt idx="34302" formatCode="General">
                  <c:v>1.53703E-3</c:v>
                </c:pt>
                <c:pt idx="34303" formatCode="General">
                  <c:v>1.53706E-3</c:v>
                </c:pt>
                <c:pt idx="34304" formatCode="General">
                  <c:v>1.5371E-3</c:v>
                </c:pt>
                <c:pt idx="34305" formatCode="General">
                  <c:v>1.53714E-3</c:v>
                </c:pt>
                <c:pt idx="34306" formatCode="General">
                  <c:v>1.53717E-3</c:v>
                </c:pt>
                <c:pt idx="34307" formatCode="General">
                  <c:v>1.53721E-3</c:v>
                </c:pt>
                <c:pt idx="34308" formatCode="General">
                  <c:v>1.53725E-3</c:v>
                </c:pt>
                <c:pt idx="34309" formatCode="General">
                  <c:v>1.53729E-3</c:v>
                </c:pt>
                <c:pt idx="34310" formatCode="General">
                  <c:v>1.53732E-3</c:v>
                </c:pt>
                <c:pt idx="34311" formatCode="General">
                  <c:v>1.53736E-3</c:v>
                </c:pt>
                <c:pt idx="34312" formatCode="General">
                  <c:v>1.5374E-3</c:v>
                </c:pt>
                <c:pt idx="34313" formatCode="General">
                  <c:v>1.5374500000000001E-3</c:v>
                </c:pt>
                <c:pt idx="34314" formatCode="General">
                  <c:v>1.5375E-3</c:v>
                </c:pt>
                <c:pt idx="34315" formatCode="General">
                  <c:v>1.5375499999999999E-3</c:v>
                </c:pt>
                <c:pt idx="34316" formatCode="General">
                  <c:v>1.5376000000000001E-3</c:v>
                </c:pt>
                <c:pt idx="34317" formatCode="General">
                  <c:v>1.5376599999999999E-3</c:v>
                </c:pt>
                <c:pt idx="34318" formatCode="General">
                  <c:v>1.5377100000000001E-3</c:v>
                </c:pt>
                <c:pt idx="34319" formatCode="General">
                  <c:v>1.53776E-3</c:v>
                </c:pt>
                <c:pt idx="34320" formatCode="General">
                  <c:v>1.53784E-3</c:v>
                </c:pt>
                <c:pt idx="34321" formatCode="General">
                  <c:v>1.53794E-3</c:v>
                </c:pt>
                <c:pt idx="34322" formatCode="General">
                  <c:v>1.5382E-3</c:v>
                </c:pt>
                <c:pt idx="34323" formatCode="General">
                  <c:v>1.5382900000000001E-3</c:v>
                </c:pt>
                <c:pt idx="34324" formatCode="General">
                  <c:v>1.53838E-3</c:v>
                </c:pt>
                <c:pt idx="34325" formatCode="General">
                  <c:v>1.53845E-3</c:v>
                </c:pt>
                <c:pt idx="34326" formatCode="General">
                  <c:v>1.5385100000000001E-3</c:v>
                </c:pt>
                <c:pt idx="34327" formatCode="General">
                  <c:v>1.53857E-3</c:v>
                </c:pt>
                <c:pt idx="34328" formatCode="General">
                  <c:v>1.53864E-3</c:v>
                </c:pt>
                <c:pt idx="34329" formatCode="General">
                  <c:v>1.5386899999999999E-3</c:v>
                </c:pt>
                <c:pt idx="34330" formatCode="General">
                  <c:v>1.53874E-3</c:v>
                </c:pt>
                <c:pt idx="34331" formatCode="General">
                  <c:v>1.5388000000000001E-3</c:v>
                </c:pt>
                <c:pt idx="34332" formatCode="General">
                  <c:v>1.53886E-3</c:v>
                </c:pt>
                <c:pt idx="34333" formatCode="General">
                  <c:v>1.5389100000000001E-3</c:v>
                </c:pt>
                <c:pt idx="34334" formatCode="General">
                  <c:v>1.5389799999999999E-3</c:v>
                </c:pt>
                <c:pt idx="34335" formatCode="General">
                  <c:v>1.5390499999999999E-3</c:v>
                </c:pt>
                <c:pt idx="34336" formatCode="General">
                  <c:v>1.5391300000000001E-3</c:v>
                </c:pt>
                <c:pt idx="34337" formatCode="General">
                  <c:v>1.5391999999999999E-3</c:v>
                </c:pt>
                <c:pt idx="34338" formatCode="General">
                  <c:v>1.53929E-3</c:v>
                </c:pt>
                <c:pt idx="34339" formatCode="General">
                  <c:v>1.5393900000000001E-3</c:v>
                </c:pt>
                <c:pt idx="34340" formatCode="General">
                  <c:v>1.53951E-3</c:v>
                </c:pt>
                <c:pt idx="34341" formatCode="General">
                  <c:v>1.5396800000000001E-3</c:v>
                </c:pt>
                <c:pt idx="34342" formatCode="General">
                  <c:v>1.53977E-3</c:v>
                </c:pt>
                <c:pt idx="34343" formatCode="General">
                  <c:v>1.53984E-3</c:v>
                </c:pt>
                <c:pt idx="34344" formatCode="General">
                  <c:v>1.53991E-3</c:v>
                </c:pt>
                <c:pt idx="34345" formatCode="General">
                  <c:v>1.5399599999999999E-3</c:v>
                </c:pt>
                <c:pt idx="34346" formatCode="General">
                  <c:v>1.5400100000000001E-3</c:v>
                </c:pt>
                <c:pt idx="34347" formatCode="General">
                  <c:v>1.5400500000000001E-3</c:v>
                </c:pt>
                <c:pt idx="34348" formatCode="General">
                  <c:v>1.5401E-3</c:v>
                </c:pt>
                <c:pt idx="34349" formatCode="General">
                  <c:v>1.54014E-3</c:v>
                </c:pt>
                <c:pt idx="34350" formatCode="General">
                  <c:v>1.5401900000000001E-3</c:v>
                </c:pt>
                <c:pt idx="34351" formatCode="General">
                  <c:v>1.5402300000000001E-3</c:v>
                </c:pt>
                <c:pt idx="34352" formatCode="General">
                  <c:v>1.5402700000000001E-3</c:v>
                </c:pt>
                <c:pt idx="34353" formatCode="General">
                  <c:v>1.54032E-3</c:v>
                </c:pt>
                <c:pt idx="34354" formatCode="General">
                  <c:v>1.5403599999999999E-3</c:v>
                </c:pt>
                <c:pt idx="34355" formatCode="General">
                  <c:v>1.5403999999999999E-3</c:v>
                </c:pt>
                <c:pt idx="34356" formatCode="General">
                  <c:v>1.5404500000000001E-3</c:v>
                </c:pt>
                <c:pt idx="34357" formatCode="General">
                  <c:v>1.54049E-3</c:v>
                </c:pt>
                <c:pt idx="34358" formatCode="General">
                  <c:v>1.54054E-3</c:v>
                </c:pt>
                <c:pt idx="34359" formatCode="General">
                  <c:v>1.5405799999999999E-3</c:v>
                </c:pt>
                <c:pt idx="34360" formatCode="General">
                  <c:v>1.5406199999999999E-3</c:v>
                </c:pt>
                <c:pt idx="34361" formatCode="General">
                  <c:v>1.5406700000000001E-3</c:v>
                </c:pt>
                <c:pt idx="34362" formatCode="General">
                  <c:v>1.54071E-3</c:v>
                </c:pt>
                <c:pt idx="34363" formatCode="General">
                  <c:v>1.54076E-3</c:v>
                </c:pt>
                <c:pt idx="34364" formatCode="General">
                  <c:v>1.5407999999999999E-3</c:v>
                </c:pt>
                <c:pt idx="34365" formatCode="General">
                  <c:v>1.5408500000000001E-3</c:v>
                </c:pt>
                <c:pt idx="34366" formatCode="General">
                  <c:v>1.5408799999999999E-3</c:v>
                </c:pt>
                <c:pt idx="34367" formatCode="General">
                  <c:v>1.54093E-3</c:v>
                </c:pt>
                <c:pt idx="34368" formatCode="General">
                  <c:v>1.54097E-3</c:v>
                </c:pt>
                <c:pt idx="34369" formatCode="General">
                  <c:v>1.54101E-3</c:v>
                </c:pt>
                <c:pt idx="34370" formatCode="General">
                  <c:v>1.5410599999999999E-3</c:v>
                </c:pt>
                <c:pt idx="34371" formatCode="General">
                  <c:v>1.5410999999999999E-3</c:v>
                </c:pt>
                <c:pt idx="34372" formatCode="General">
                  <c:v>1.54115E-3</c:v>
                </c:pt>
                <c:pt idx="34373" formatCode="General">
                  <c:v>1.54119E-3</c:v>
                </c:pt>
                <c:pt idx="34374" formatCode="General">
                  <c:v>1.54123E-3</c:v>
                </c:pt>
                <c:pt idx="34375" formatCode="General">
                  <c:v>1.5413E-3</c:v>
                </c:pt>
                <c:pt idx="34376" formatCode="General">
                  <c:v>1.5413600000000001E-3</c:v>
                </c:pt>
                <c:pt idx="34377" formatCode="General">
                  <c:v>1.5414300000000001E-3</c:v>
                </c:pt>
                <c:pt idx="34378" formatCode="General">
                  <c:v>1.54149E-3</c:v>
                </c:pt>
                <c:pt idx="34379" formatCode="General">
                  <c:v>1.54156E-3</c:v>
                </c:pt>
                <c:pt idx="34380" formatCode="General">
                  <c:v>1.5416200000000001E-3</c:v>
                </c:pt>
                <c:pt idx="34381" formatCode="General">
                  <c:v>1.54167E-3</c:v>
                </c:pt>
                <c:pt idx="34382" formatCode="General">
                  <c:v>1.5417300000000001E-3</c:v>
                </c:pt>
                <c:pt idx="34383" formatCode="General">
                  <c:v>1.5417899999999999E-3</c:v>
                </c:pt>
                <c:pt idx="34384" formatCode="General">
                  <c:v>1.54185E-3</c:v>
                </c:pt>
                <c:pt idx="34385" formatCode="General">
                  <c:v>1.5419100000000001E-3</c:v>
                </c:pt>
                <c:pt idx="34386" formatCode="General">
                  <c:v>1.5419800000000001E-3</c:v>
                </c:pt>
                <c:pt idx="34387" formatCode="General">
                  <c:v>1.5420399999999999E-3</c:v>
                </c:pt>
                <c:pt idx="34388" formatCode="General">
                  <c:v>1.5420900000000001E-3</c:v>
                </c:pt>
                <c:pt idx="34389" formatCode="General">
                  <c:v>1.5421300000000001E-3</c:v>
                </c:pt>
                <c:pt idx="34390" formatCode="General">
                  <c:v>1.5421899999999999E-3</c:v>
                </c:pt>
                <c:pt idx="34391" formatCode="General">
                  <c:v>1.54225E-3</c:v>
                </c:pt>
                <c:pt idx="34392" formatCode="General">
                  <c:v>1.54229E-3</c:v>
                </c:pt>
                <c:pt idx="34393" formatCode="General">
                  <c:v>1.54233E-3</c:v>
                </c:pt>
                <c:pt idx="34394" formatCode="General">
                  <c:v>1.5423699999999999E-3</c:v>
                </c:pt>
                <c:pt idx="34395" formatCode="General">
                  <c:v>1.5424099999999999E-3</c:v>
                </c:pt>
                <c:pt idx="34396" formatCode="General">
                  <c:v>1.54244E-3</c:v>
                </c:pt>
                <c:pt idx="34397" formatCode="General">
                  <c:v>1.5424799999999999E-3</c:v>
                </c:pt>
                <c:pt idx="34398" formatCode="General">
                  <c:v>1.5425199999999999E-3</c:v>
                </c:pt>
                <c:pt idx="34399" formatCode="General">
                  <c:v>1.5425599999999999E-3</c:v>
                </c:pt>
                <c:pt idx="34400" formatCode="General">
                  <c:v>1.5426000000000001E-3</c:v>
                </c:pt>
                <c:pt idx="34401" formatCode="General">
                  <c:v>1.5426400000000001E-3</c:v>
                </c:pt>
                <c:pt idx="34402" formatCode="General">
                  <c:v>1.54268E-3</c:v>
                </c:pt>
                <c:pt idx="34403" formatCode="General">
                  <c:v>1.54272E-3</c:v>
                </c:pt>
                <c:pt idx="34404" formatCode="General">
                  <c:v>1.54276E-3</c:v>
                </c:pt>
                <c:pt idx="34405" formatCode="General">
                  <c:v>1.54279E-3</c:v>
                </c:pt>
                <c:pt idx="34406" formatCode="General">
                  <c:v>1.54283E-3</c:v>
                </c:pt>
                <c:pt idx="34407" formatCode="General">
                  <c:v>1.54287E-3</c:v>
                </c:pt>
                <c:pt idx="34408" formatCode="General">
                  <c:v>1.5429E-3</c:v>
                </c:pt>
                <c:pt idx="34409" formatCode="General">
                  <c:v>1.54294E-3</c:v>
                </c:pt>
                <c:pt idx="34410" formatCode="General">
                  <c:v>1.54298E-3</c:v>
                </c:pt>
                <c:pt idx="34411" formatCode="General">
                  <c:v>1.54301E-3</c:v>
                </c:pt>
                <c:pt idx="34412" formatCode="General">
                  <c:v>1.54305E-3</c:v>
                </c:pt>
                <c:pt idx="34413" formatCode="General">
                  <c:v>1.5430800000000001E-3</c:v>
                </c:pt>
                <c:pt idx="34414" formatCode="General">
                  <c:v>1.54312E-3</c:v>
                </c:pt>
                <c:pt idx="34415" formatCode="General">
                  <c:v>1.54317E-3</c:v>
                </c:pt>
                <c:pt idx="34416" formatCode="General">
                  <c:v>1.5432099999999999E-3</c:v>
                </c:pt>
                <c:pt idx="34417" formatCode="General">
                  <c:v>1.5432499999999999E-3</c:v>
                </c:pt>
                <c:pt idx="34418" formatCode="General">
                  <c:v>1.5432899999999999E-3</c:v>
                </c:pt>
                <c:pt idx="34419" formatCode="General">
                  <c:v>1.5433300000000001E-3</c:v>
                </c:pt>
                <c:pt idx="34420" formatCode="General">
                  <c:v>1.5433700000000001E-3</c:v>
                </c:pt>
                <c:pt idx="34421" formatCode="General">
                  <c:v>1.5434299999999999E-3</c:v>
                </c:pt>
                <c:pt idx="34422" formatCode="General">
                  <c:v>1.5434800000000001E-3</c:v>
                </c:pt>
                <c:pt idx="34423" formatCode="General">
                  <c:v>1.5435399999999999E-3</c:v>
                </c:pt>
                <c:pt idx="34424" formatCode="General">
                  <c:v>1.5436099999999999E-3</c:v>
                </c:pt>
                <c:pt idx="34425" formatCode="General">
                  <c:v>1.5437000000000001E-3</c:v>
                </c:pt>
                <c:pt idx="34426" formatCode="General">
                  <c:v>1.5438400000000001E-3</c:v>
                </c:pt>
                <c:pt idx="34427" formatCode="General">
                  <c:v>1.544E-3</c:v>
                </c:pt>
                <c:pt idx="34428" formatCode="General">
                  <c:v>1.5441000000000001E-3</c:v>
                </c:pt>
                <c:pt idx="34429" formatCode="General">
                  <c:v>1.54419E-3</c:v>
                </c:pt>
                <c:pt idx="34430" formatCode="General">
                  <c:v>1.54426E-3</c:v>
                </c:pt>
                <c:pt idx="34431" formatCode="General">
                  <c:v>1.5443200000000001E-3</c:v>
                </c:pt>
                <c:pt idx="34432" formatCode="General">
                  <c:v>1.5443799999999999E-3</c:v>
                </c:pt>
                <c:pt idx="34433" formatCode="General">
                  <c:v>1.54444E-3</c:v>
                </c:pt>
                <c:pt idx="34434" formatCode="General">
                  <c:v>1.5445000000000001E-3</c:v>
                </c:pt>
                <c:pt idx="34435" formatCode="General">
                  <c:v>1.5445700000000001E-3</c:v>
                </c:pt>
                <c:pt idx="34436" formatCode="General">
                  <c:v>1.5445999999999999E-3</c:v>
                </c:pt>
                <c:pt idx="34437" formatCode="General">
                  <c:v>1.54463E-3</c:v>
                </c:pt>
                <c:pt idx="34438" formatCode="General">
                  <c:v>1.54469E-3</c:v>
                </c:pt>
                <c:pt idx="34439" formatCode="General">
                  <c:v>1.5447600000000001E-3</c:v>
                </c:pt>
                <c:pt idx="34440" formatCode="General">
                  <c:v>1.5448199999999999E-3</c:v>
                </c:pt>
                <c:pt idx="34441" formatCode="General">
                  <c:v>1.54488E-3</c:v>
                </c:pt>
                <c:pt idx="34442" formatCode="General">
                  <c:v>1.54495E-3</c:v>
                </c:pt>
                <c:pt idx="34443" formatCode="General">
                  <c:v>1.54503E-3</c:v>
                </c:pt>
                <c:pt idx="34444" formatCode="General">
                  <c:v>1.5451099999999999E-3</c:v>
                </c:pt>
                <c:pt idx="34445" formatCode="General">
                  <c:v>1.54521E-3</c:v>
                </c:pt>
                <c:pt idx="34446" formatCode="General">
                  <c:v>1.5454900000000001E-3</c:v>
                </c:pt>
                <c:pt idx="34447" formatCode="General">
                  <c:v>1.54558E-3</c:v>
                </c:pt>
                <c:pt idx="34448" formatCode="General">
                  <c:v>1.54565E-3</c:v>
                </c:pt>
                <c:pt idx="34449" formatCode="General">
                  <c:v>1.54572E-3</c:v>
                </c:pt>
                <c:pt idx="34450" formatCode="General">
                  <c:v>1.5457699999999999E-3</c:v>
                </c:pt>
                <c:pt idx="34451" formatCode="General">
                  <c:v>1.54582E-3</c:v>
                </c:pt>
                <c:pt idx="34452" formatCode="General">
                  <c:v>1.5458799999999999E-3</c:v>
                </c:pt>
                <c:pt idx="34453" formatCode="General">
                  <c:v>1.54593E-3</c:v>
                </c:pt>
                <c:pt idx="34454" formatCode="General">
                  <c:v>1.54598E-3</c:v>
                </c:pt>
                <c:pt idx="34455" formatCode="General">
                  <c:v>1.5460300000000001E-3</c:v>
                </c:pt>
                <c:pt idx="34456" formatCode="General">
                  <c:v>1.5460700000000001E-3</c:v>
                </c:pt>
                <c:pt idx="34457" formatCode="General">
                  <c:v>1.54612E-3</c:v>
                </c:pt>
                <c:pt idx="34458" formatCode="General">
                  <c:v>1.54616E-3</c:v>
                </c:pt>
                <c:pt idx="34459" formatCode="General">
                  <c:v>1.5462E-3</c:v>
                </c:pt>
                <c:pt idx="34460" formatCode="General">
                  <c:v>1.5462399999999999E-3</c:v>
                </c:pt>
                <c:pt idx="34461" formatCode="General">
                  <c:v>1.54627E-3</c:v>
                </c:pt>
                <c:pt idx="34462" formatCode="General">
                  <c:v>1.5463E-3</c:v>
                </c:pt>
                <c:pt idx="34463" formatCode="General">
                  <c:v>1.54634E-3</c:v>
                </c:pt>
                <c:pt idx="34464" formatCode="General">
                  <c:v>1.54637E-3</c:v>
                </c:pt>
                <c:pt idx="34465" formatCode="General">
                  <c:v>1.5464000000000001E-3</c:v>
                </c:pt>
                <c:pt idx="34466" formatCode="General">
                  <c:v>1.5464299999999999E-3</c:v>
                </c:pt>
                <c:pt idx="34467" formatCode="General">
                  <c:v>1.5464599999999999E-3</c:v>
                </c:pt>
                <c:pt idx="34468" formatCode="General">
                  <c:v>1.5464999999999999E-3</c:v>
                </c:pt>
                <c:pt idx="34469" formatCode="General">
                  <c:v>1.54653E-3</c:v>
                </c:pt>
                <c:pt idx="34470" formatCode="General">
                  <c:v>1.54656E-3</c:v>
                </c:pt>
                <c:pt idx="34471" formatCode="General">
                  <c:v>1.54659E-3</c:v>
                </c:pt>
                <c:pt idx="34472" formatCode="General">
                  <c:v>1.5466200000000001E-3</c:v>
                </c:pt>
                <c:pt idx="34473" formatCode="General">
                  <c:v>1.5466500000000001E-3</c:v>
                </c:pt>
                <c:pt idx="34474" formatCode="General">
                  <c:v>1.5466900000000001E-3</c:v>
                </c:pt>
                <c:pt idx="34475" formatCode="General">
                  <c:v>1.5467300000000001E-3</c:v>
                </c:pt>
                <c:pt idx="34476" formatCode="General">
                  <c:v>1.54678E-3</c:v>
                </c:pt>
                <c:pt idx="34477" formatCode="General">
                  <c:v>1.5468299999999999E-3</c:v>
                </c:pt>
                <c:pt idx="34478" formatCode="General">
                  <c:v>1.5468599999999999E-3</c:v>
                </c:pt>
                <c:pt idx="34479" formatCode="General">
                  <c:v>1.5469100000000001E-3</c:v>
                </c:pt>
                <c:pt idx="34480" formatCode="General">
                  <c:v>1.5469500000000001E-3</c:v>
                </c:pt>
                <c:pt idx="34481" formatCode="General">
                  <c:v>1.54699E-3</c:v>
                </c:pt>
                <c:pt idx="34482" formatCode="General">
                  <c:v>1.54704E-3</c:v>
                </c:pt>
                <c:pt idx="34483" formatCode="General">
                  <c:v>1.5470799999999999E-3</c:v>
                </c:pt>
                <c:pt idx="34484" formatCode="General">
                  <c:v>1.5471199999999999E-3</c:v>
                </c:pt>
                <c:pt idx="34485" formatCode="General">
                  <c:v>1.54718E-3</c:v>
                </c:pt>
                <c:pt idx="34486" formatCode="General">
                  <c:v>1.54725E-3</c:v>
                </c:pt>
                <c:pt idx="34487" formatCode="General">
                  <c:v>1.5473100000000001E-3</c:v>
                </c:pt>
                <c:pt idx="34488" formatCode="General">
                  <c:v>1.5473799999999999E-3</c:v>
                </c:pt>
                <c:pt idx="34489" formatCode="General">
                  <c:v>1.54744E-3</c:v>
                </c:pt>
                <c:pt idx="34490" formatCode="General">
                  <c:v>1.5475E-3</c:v>
                </c:pt>
                <c:pt idx="34491" formatCode="General">
                  <c:v>1.54758E-3</c:v>
                </c:pt>
                <c:pt idx="34492" formatCode="General">
                  <c:v>1.5476699999999999E-3</c:v>
                </c:pt>
                <c:pt idx="34493" formatCode="General">
                  <c:v>1.54776E-3</c:v>
                </c:pt>
                <c:pt idx="34494" formatCode="General">
                  <c:v>1.54784E-3</c:v>
                </c:pt>
                <c:pt idx="34495" formatCode="General">
                  <c:v>1.5479300000000001E-3</c:v>
                </c:pt>
                <c:pt idx="34496" formatCode="General">
                  <c:v>1.54805E-3</c:v>
                </c:pt>
                <c:pt idx="34497" formatCode="General">
                  <c:v>1.54816E-3</c:v>
                </c:pt>
                <c:pt idx="34498" formatCode="General">
                  <c:v>1.54828E-3</c:v>
                </c:pt>
                <c:pt idx="34499" formatCode="General">
                  <c:v>1.54839E-3</c:v>
                </c:pt>
                <c:pt idx="34500" formatCode="General">
                  <c:v>1.5485200000000001E-3</c:v>
                </c:pt>
                <c:pt idx="34501" formatCode="General">
                  <c:v>1.5486499999999999E-3</c:v>
                </c:pt>
                <c:pt idx="34502" formatCode="General">
                  <c:v>1.54872E-3</c:v>
                </c:pt>
                <c:pt idx="34503" formatCode="General">
                  <c:v>1.54883E-3</c:v>
                </c:pt>
                <c:pt idx="34504" formatCode="General">
                  <c:v>1.54894E-3</c:v>
                </c:pt>
                <c:pt idx="34505" formatCode="General">
                  <c:v>1.54904E-3</c:v>
                </c:pt>
                <c:pt idx="34506" formatCode="General">
                  <c:v>1.54915E-3</c:v>
                </c:pt>
                <c:pt idx="34507" formatCode="General">
                  <c:v>1.54926E-3</c:v>
                </c:pt>
                <c:pt idx="34508" formatCode="General">
                  <c:v>1.54937E-3</c:v>
                </c:pt>
                <c:pt idx="34509" formatCode="General">
                  <c:v>1.54948E-3</c:v>
                </c:pt>
                <c:pt idx="34510" formatCode="General">
                  <c:v>1.5495800000000001E-3</c:v>
                </c:pt>
                <c:pt idx="34511" formatCode="General">
                  <c:v>1.5496799999999999E-3</c:v>
                </c:pt>
                <c:pt idx="34512" formatCode="General">
                  <c:v>1.54978E-3</c:v>
                </c:pt>
                <c:pt idx="34513" formatCode="General">
                  <c:v>1.54985E-3</c:v>
                </c:pt>
                <c:pt idx="34514" formatCode="General">
                  <c:v>1.54992E-3</c:v>
                </c:pt>
                <c:pt idx="34515" formatCode="General">
                  <c:v>1.5499999999999999E-3</c:v>
                </c:pt>
                <c:pt idx="34516" formatCode="General">
                  <c:v>1.55007E-3</c:v>
                </c:pt>
                <c:pt idx="34517" formatCode="General">
                  <c:v>1.55014E-3</c:v>
                </c:pt>
                <c:pt idx="34518" formatCode="General">
                  <c:v>1.5502199999999999E-3</c:v>
                </c:pt>
                <c:pt idx="34519" formatCode="General">
                  <c:v>1.5502700000000001E-3</c:v>
                </c:pt>
                <c:pt idx="34520" formatCode="General">
                  <c:v>1.5503100000000001E-3</c:v>
                </c:pt>
                <c:pt idx="34521" formatCode="General">
                  <c:v>1.55036E-3</c:v>
                </c:pt>
                <c:pt idx="34522" formatCode="General">
                  <c:v>1.5504200000000001E-3</c:v>
                </c:pt>
                <c:pt idx="34523" formatCode="General">
                  <c:v>1.55047E-3</c:v>
                </c:pt>
                <c:pt idx="34524" formatCode="General">
                  <c:v>1.5505300000000001E-3</c:v>
                </c:pt>
                <c:pt idx="34525" formatCode="General">
                  <c:v>1.55058E-3</c:v>
                </c:pt>
                <c:pt idx="34526" formatCode="General">
                  <c:v>1.5506199999999999E-3</c:v>
                </c:pt>
                <c:pt idx="34527" formatCode="General">
                  <c:v>1.5506599999999999E-3</c:v>
                </c:pt>
                <c:pt idx="34528" formatCode="General">
                  <c:v>1.55069E-3</c:v>
                </c:pt>
                <c:pt idx="34529" formatCode="General">
                  <c:v>1.5507299999999999E-3</c:v>
                </c:pt>
                <c:pt idx="34530" formatCode="General">
                  <c:v>1.5507699999999999E-3</c:v>
                </c:pt>
                <c:pt idx="34531" formatCode="General">
                  <c:v>1.5508E-3</c:v>
                </c:pt>
                <c:pt idx="34532" formatCode="General">
                  <c:v>1.5508399999999999E-3</c:v>
                </c:pt>
                <c:pt idx="34533" formatCode="General">
                  <c:v>1.5508799999999999E-3</c:v>
                </c:pt>
                <c:pt idx="34534" formatCode="General">
                  <c:v>1.55091E-3</c:v>
                </c:pt>
                <c:pt idx="34535" formatCode="General">
                  <c:v>1.5509499999999999E-3</c:v>
                </c:pt>
                <c:pt idx="34536" formatCode="General">
                  <c:v>1.5509899999999999E-3</c:v>
                </c:pt>
                <c:pt idx="34537" formatCode="General">
                  <c:v>1.55102E-3</c:v>
                </c:pt>
                <c:pt idx="34538" formatCode="General">
                  <c:v>1.5510599999999999E-3</c:v>
                </c:pt>
                <c:pt idx="34539" formatCode="General">
                  <c:v>1.5510999999999999E-3</c:v>
                </c:pt>
                <c:pt idx="34540" formatCode="General">
                  <c:v>1.55113E-3</c:v>
                </c:pt>
                <c:pt idx="34541" formatCode="General">
                  <c:v>1.5511699999999999E-3</c:v>
                </c:pt>
                <c:pt idx="34542" formatCode="General">
                  <c:v>1.5512E-3</c:v>
                </c:pt>
                <c:pt idx="34543" formatCode="General">
                  <c:v>1.55124E-3</c:v>
                </c:pt>
                <c:pt idx="34544" formatCode="General">
                  <c:v>1.5512799999999999E-3</c:v>
                </c:pt>
                <c:pt idx="34545" formatCode="General">
                  <c:v>1.55131E-3</c:v>
                </c:pt>
                <c:pt idx="34546" formatCode="General">
                  <c:v>1.5513599999999999E-3</c:v>
                </c:pt>
                <c:pt idx="34547" formatCode="General">
                  <c:v>1.5514000000000001E-3</c:v>
                </c:pt>
                <c:pt idx="34548" formatCode="General">
                  <c:v>1.5514400000000001E-3</c:v>
                </c:pt>
                <c:pt idx="34549" formatCode="General">
                  <c:v>1.55148E-3</c:v>
                </c:pt>
                <c:pt idx="34550" formatCode="General">
                  <c:v>1.5515100000000001E-3</c:v>
                </c:pt>
                <c:pt idx="34551" formatCode="General">
                  <c:v>1.5515500000000001E-3</c:v>
                </c:pt>
                <c:pt idx="34552" formatCode="General">
                  <c:v>1.55159E-3</c:v>
                </c:pt>
                <c:pt idx="34553" formatCode="General">
                  <c:v>1.5516499999999999E-3</c:v>
                </c:pt>
                <c:pt idx="34554" formatCode="General">
                  <c:v>1.55171E-3</c:v>
                </c:pt>
                <c:pt idx="34555" formatCode="General">
                  <c:v>1.5517700000000001E-3</c:v>
                </c:pt>
                <c:pt idx="34556" formatCode="General">
                  <c:v>1.5518299999999999E-3</c:v>
                </c:pt>
                <c:pt idx="34557" formatCode="General">
                  <c:v>1.55189E-3</c:v>
                </c:pt>
                <c:pt idx="34558" formatCode="General">
                  <c:v>1.55196E-3</c:v>
                </c:pt>
                <c:pt idx="34559" formatCode="General">
                  <c:v>1.55207E-3</c:v>
                </c:pt>
                <c:pt idx="34560" formatCode="General">
                  <c:v>1.55226E-3</c:v>
                </c:pt>
                <c:pt idx="34561" formatCode="General">
                  <c:v>1.55237E-3</c:v>
                </c:pt>
                <c:pt idx="34562" formatCode="General">
                  <c:v>1.5524600000000001E-3</c:v>
                </c:pt>
                <c:pt idx="34563" formatCode="General">
                  <c:v>1.55251E-3</c:v>
                </c:pt>
                <c:pt idx="34564" formatCode="General">
                  <c:v>1.55259E-3</c:v>
                </c:pt>
                <c:pt idx="34565" formatCode="General">
                  <c:v>1.55265E-3</c:v>
                </c:pt>
                <c:pt idx="34566" formatCode="General">
                  <c:v>1.5527E-3</c:v>
                </c:pt>
                <c:pt idx="34567" formatCode="General">
                  <c:v>1.55277E-3</c:v>
                </c:pt>
                <c:pt idx="34568" formatCode="General">
                  <c:v>1.55284E-3</c:v>
                </c:pt>
                <c:pt idx="34569" formatCode="General">
                  <c:v>1.5529000000000001E-3</c:v>
                </c:pt>
                <c:pt idx="34570" formatCode="General">
                  <c:v>1.55295E-3</c:v>
                </c:pt>
                <c:pt idx="34571" formatCode="General">
                  <c:v>1.5530100000000001E-3</c:v>
                </c:pt>
                <c:pt idx="34572" formatCode="General">
                  <c:v>1.55309E-3</c:v>
                </c:pt>
                <c:pt idx="34573" formatCode="General">
                  <c:v>1.55316E-3</c:v>
                </c:pt>
                <c:pt idx="34574" formatCode="General">
                  <c:v>1.5532300000000001E-3</c:v>
                </c:pt>
                <c:pt idx="34575" formatCode="General">
                  <c:v>1.5533000000000001E-3</c:v>
                </c:pt>
                <c:pt idx="34576" formatCode="General">
                  <c:v>1.55338E-3</c:v>
                </c:pt>
                <c:pt idx="34577" formatCode="General">
                  <c:v>1.55349E-3</c:v>
                </c:pt>
                <c:pt idx="34578" formatCode="General">
                  <c:v>1.5536199999999999E-3</c:v>
                </c:pt>
                <c:pt idx="34579" formatCode="General">
                  <c:v>1.55379E-3</c:v>
                </c:pt>
                <c:pt idx="34580" formatCode="General">
                  <c:v>1.55386E-3</c:v>
                </c:pt>
                <c:pt idx="34581" formatCode="General">
                  <c:v>1.55394E-3</c:v>
                </c:pt>
                <c:pt idx="34582" formatCode="General">
                  <c:v>1.554E-3</c:v>
                </c:pt>
                <c:pt idx="34583" formatCode="General">
                  <c:v>1.5540700000000001E-3</c:v>
                </c:pt>
                <c:pt idx="34584" formatCode="General">
                  <c:v>1.55412E-3</c:v>
                </c:pt>
                <c:pt idx="34585" formatCode="General">
                  <c:v>1.5541699999999999E-3</c:v>
                </c:pt>
                <c:pt idx="34586" formatCode="General">
                  <c:v>1.5542100000000001E-3</c:v>
                </c:pt>
                <c:pt idx="34587" formatCode="General">
                  <c:v>1.5542500000000001E-3</c:v>
                </c:pt>
                <c:pt idx="34588" formatCode="General">
                  <c:v>1.5542900000000001E-3</c:v>
                </c:pt>
                <c:pt idx="34589" formatCode="General">
                  <c:v>1.5543200000000001E-3</c:v>
                </c:pt>
                <c:pt idx="34590" formatCode="General">
                  <c:v>1.5543600000000001E-3</c:v>
                </c:pt>
                <c:pt idx="34591" formatCode="General">
                  <c:v>1.5544000000000001E-3</c:v>
                </c:pt>
                <c:pt idx="34592" formatCode="General">
                  <c:v>1.55444E-3</c:v>
                </c:pt>
                <c:pt idx="34593" formatCode="General">
                  <c:v>1.55449E-3</c:v>
                </c:pt>
                <c:pt idx="34594" formatCode="General">
                  <c:v>1.55452E-3</c:v>
                </c:pt>
                <c:pt idx="34595" formatCode="General">
                  <c:v>1.55456E-3</c:v>
                </c:pt>
                <c:pt idx="34596" formatCode="General">
                  <c:v>1.5545999999999999E-3</c:v>
                </c:pt>
                <c:pt idx="34597" formatCode="General">
                  <c:v>1.55463E-3</c:v>
                </c:pt>
                <c:pt idx="34598" formatCode="General">
                  <c:v>1.55467E-3</c:v>
                </c:pt>
                <c:pt idx="34599" formatCode="General">
                  <c:v>1.5547E-3</c:v>
                </c:pt>
                <c:pt idx="34600" formatCode="General">
                  <c:v>1.55474E-3</c:v>
                </c:pt>
                <c:pt idx="34601" formatCode="General">
                  <c:v>1.55478E-3</c:v>
                </c:pt>
                <c:pt idx="34602" formatCode="General">
                  <c:v>1.55481E-3</c:v>
                </c:pt>
                <c:pt idx="34603" formatCode="General">
                  <c:v>1.55485E-3</c:v>
                </c:pt>
                <c:pt idx="34604" formatCode="General">
                  <c:v>1.55488E-3</c:v>
                </c:pt>
                <c:pt idx="34605" formatCode="General">
                  <c:v>1.55492E-3</c:v>
                </c:pt>
                <c:pt idx="34606" formatCode="General">
                  <c:v>1.55495E-3</c:v>
                </c:pt>
                <c:pt idx="34607" formatCode="General">
                  <c:v>1.5549800000000001E-3</c:v>
                </c:pt>
                <c:pt idx="34608" formatCode="General">
                  <c:v>1.5550099999999999E-3</c:v>
                </c:pt>
                <c:pt idx="34609" formatCode="General">
                  <c:v>1.5550500000000001E-3</c:v>
                </c:pt>
                <c:pt idx="34610" formatCode="General">
                  <c:v>1.5550900000000001E-3</c:v>
                </c:pt>
                <c:pt idx="34611" formatCode="General">
                  <c:v>1.55514E-3</c:v>
                </c:pt>
                <c:pt idx="34612" formatCode="General">
                  <c:v>1.5551899999999999E-3</c:v>
                </c:pt>
                <c:pt idx="34613" formatCode="General">
                  <c:v>1.5552400000000001E-3</c:v>
                </c:pt>
                <c:pt idx="34614" formatCode="General">
                  <c:v>1.55529E-3</c:v>
                </c:pt>
                <c:pt idx="34615" formatCode="General">
                  <c:v>1.5553400000000001E-3</c:v>
                </c:pt>
                <c:pt idx="34616" formatCode="General">
                  <c:v>1.55539E-3</c:v>
                </c:pt>
                <c:pt idx="34617" formatCode="General">
                  <c:v>1.55543E-3</c:v>
                </c:pt>
                <c:pt idx="34618" formatCode="General">
                  <c:v>1.5554900000000001E-3</c:v>
                </c:pt>
                <c:pt idx="34619" formatCode="General">
                  <c:v>1.5555499999999999E-3</c:v>
                </c:pt>
                <c:pt idx="34620" formatCode="General">
                  <c:v>1.55561E-3</c:v>
                </c:pt>
                <c:pt idx="34621" formatCode="General">
                  <c:v>1.5556700000000001E-3</c:v>
                </c:pt>
                <c:pt idx="34622" formatCode="General">
                  <c:v>1.5557399999999999E-3</c:v>
                </c:pt>
                <c:pt idx="34623" formatCode="General">
                  <c:v>1.5558E-3</c:v>
                </c:pt>
                <c:pt idx="34624" formatCode="General">
                  <c:v>1.5558600000000001E-3</c:v>
                </c:pt>
                <c:pt idx="34625" formatCode="General">
                  <c:v>1.55594E-3</c:v>
                </c:pt>
                <c:pt idx="34626" formatCode="General">
                  <c:v>1.55602E-3</c:v>
                </c:pt>
                <c:pt idx="34627" formatCode="General">
                  <c:v>1.5561100000000001E-3</c:v>
                </c:pt>
                <c:pt idx="34628" formatCode="General">
                  <c:v>1.5562E-3</c:v>
                </c:pt>
                <c:pt idx="34629" formatCode="General">
                  <c:v>1.5563E-3</c:v>
                </c:pt>
                <c:pt idx="34630" formatCode="General">
                  <c:v>1.5563899999999999E-3</c:v>
                </c:pt>
                <c:pt idx="34631" formatCode="General">
                  <c:v>1.5564800000000001E-3</c:v>
                </c:pt>
                <c:pt idx="34632" formatCode="General">
                  <c:v>1.55657E-3</c:v>
                </c:pt>
                <c:pt idx="34633" formatCode="General">
                  <c:v>1.5566899999999999E-3</c:v>
                </c:pt>
                <c:pt idx="34634" formatCode="General">
                  <c:v>1.5568100000000001E-3</c:v>
                </c:pt>
                <c:pt idx="34635" formatCode="General">
                  <c:v>1.5569399999999999E-3</c:v>
                </c:pt>
                <c:pt idx="34636" formatCode="General">
                  <c:v>1.55708E-3</c:v>
                </c:pt>
                <c:pt idx="34637" formatCode="General">
                  <c:v>1.5572100000000001E-3</c:v>
                </c:pt>
                <c:pt idx="34638" formatCode="General">
                  <c:v>1.5573399999999999E-3</c:v>
                </c:pt>
                <c:pt idx="34639" formatCode="General">
                  <c:v>1.55751E-3</c:v>
                </c:pt>
                <c:pt idx="34640" formatCode="General">
                  <c:v>1.5576800000000001E-3</c:v>
                </c:pt>
                <c:pt idx="34641" formatCode="General">
                  <c:v>1.5578499999999999E-3</c:v>
                </c:pt>
                <c:pt idx="34642" formatCode="General">
                  <c:v>1.55802E-3</c:v>
                </c:pt>
                <c:pt idx="34643" formatCode="General">
                  <c:v>1.5581900000000001E-3</c:v>
                </c:pt>
                <c:pt idx="34644" formatCode="General">
                  <c:v>1.55836E-3</c:v>
                </c:pt>
                <c:pt idx="34645" formatCode="General">
                  <c:v>1.5585600000000001E-3</c:v>
                </c:pt>
                <c:pt idx="34646" formatCode="General">
                  <c:v>1.55875E-3</c:v>
                </c:pt>
                <c:pt idx="34647" formatCode="General">
                  <c:v>1.5589499999999999E-3</c:v>
                </c:pt>
                <c:pt idx="34648" formatCode="General">
                  <c:v>1.5591400000000001E-3</c:v>
                </c:pt>
                <c:pt idx="34649" formatCode="General">
                  <c:v>1.55934E-3</c:v>
                </c:pt>
                <c:pt idx="34650" formatCode="General">
                  <c:v>1.5595299999999999E-3</c:v>
                </c:pt>
                <c:pt idx="34651" formatCode="General">
                  <c:v>1.5597499999999999E-3</c:v>
                </c:pt>
                <c:pt idx="34652" formatCode="General">
                  <c:v>1.5598000000000001E-3</c:v>
                </c:pt>
                <c:pt idx="34653" formatCode="General">
                  <c:v>1.5600200000000001E-3</c:v>
                </c:pt>
                <c:pt idx="34654" formatCode="General">
                  <c:v>1.5602000000000001E-3</c:v>
                </c:pt>
                <c:pt idx="34655" formatCode="General">
                  <c:v>1.5603399999999999E-3</c:v>
                </c:pt>
                <c:pt idx="34656" formatCode="General">
                  <c:v>1.5604799999999999E-3</c:v>
                </c:pt>
                <c:pt idx="34657" formatCode="General">
                  <c:v>1.56062E-3</c:v>
                </c:pt>
                <c:pt idx="34658" formatCode="General">
                  <c:v>1.56072E-3</c:v>
                </c:pt>
                <c:pt idx="34659" formatCode="General">
                  <c:v>1.5608099999999999E-3</c:v>
                </c:pt>
                <c:pt idx="34660" formatCode="General">
                  <c:v>1.5609E-3</c:v>
                </c:pt>
                <c:pt idx="34661" formatCode="General">
                  <c:v>1.5609700000000001E-3</c:v>
                </c:pt>
                <c:pt idx="34662" formatCode="General">
                  <c:v>1.56105E-3</c:v>
                </c:pt>
                <c:pt idx="34663" formatCode="General">
                  <c:v>1.56112E-3</c:v>
                </c:pt>
                <c:pt idx="34664" formatCode="General">
                  <c:v>1.5611900000000001E-3</c:v>
                </c:pt>
                <c:pt idx="34665" formatCode="General">
                  <c:v>1.56123E-3</c:v>
                </c:pt>
                <c:pt idx="34666" formatCode="General">
                  <c:v>1.56128E-3</c:v>
                </c:pt>
                <c:pt idx="34667" formatCode="General">
                  <c:v>1.5613300000000001E-3</c:v>
                </c:pt>
                <c:pt idx="34668" formatCode="General">
                  <c:v>1.5613700000000001E-3</c:v>
                </c:pt>
                <c:pt idx="34669" formatCode="General">
                  <c:v>1.56142E-3</c:v>
                </c:pt>
                <c:pt idx="34670" formatCode="General">
                  <c:v>1.56146E-3</c:v>
                </c:pt>
                <c:pt idx="34671" formatCode="General">
                  <c:v>1.5615E-3</c:v>
                </c:pt>
                <c:pt idx="34672" formatCode="General">
                  <c:v>1.5615500000000001E-3</c:v>
                </c:pt>
                <c:pt idx="34673" formatCode="General">
                  <c:v>1.5615799999999999E-3</c:v>
                </c:pt>
                <c:pt idx="34674" formatCode="General">
                  <c:v>1.56161E-3</c:v>
                </c:pt>
                <c:pt idx="34675" formatCode="General">
                  <c:v>1.56164E-3</c:v>
                </c:pt>
                <c:pt idx="34676" formatCode="General">
                  <c:v>1.56168E-3</c:v>
                </c:pt>
                <c:pt idx="34677" formatCode="General">
                  <c:v>1.56171E-3</c:v>
                </c:pt>
                <c:pt idx="34678" formatCode="General">
                  <c:v>1.56174E-3</c:v>
                </c:pt>
                <c:pt idx="34679" formatCode="General">
                  <c:v>1.5617700000000001E-3</c:v>
                </c:pt>
                <c:pt idx="34680" formatCode="General">
                  <c:v>1.5618100000000001E-3</c:v>
                </c:pt>
                <c:pt idx="34681" formatCode="General">
                  <c:v>1.5618400000000001E-3</c:v>
                </c:pt>
                <c:pt idx="34682" formatCode="General">
                  <c:v>1.5618699999999999E-3</c:v>
                </c:pt>
                <c:pt idx="34683" formatCode="General">
                  <c:v>1.5619E-3</c:v>
                </c:pt>
                <c:pt idx="34684" formatCode="General">
                  <c:v>1.5619399999999999E-3</c:v>
                </c:pt>
                <c:pt idx="34685" formatCode="General">
                  <c:v>1.56197E-3</c:v>
                </c:pt>
                <c:pt idx="34686" formatCode="General">
                  <c:v>1.562E-3</c:v>
                </c:pt>
                <c:pt idx="34687" formatCode="General">
                  <c:v>1.5620300000000001E-3</c:v>
                </c:pt>
                <c:pt idx="34688" formatCode="General">
                  <c:v>1.5620600000000001E-3</c:v>
                </c:pt>
                <c:pt idx="34689" formatCode="General">
                  <c:v>1.5621000000000001E-3</c:v>
                </c:pt>
                <c:pt idx="34690" formatCode="General">
                  <c:v>1.56212E-3</c:v>
                </c:pt>
                <c:pt idx="34691" formatCode="General">
                  <c:v>1.56215E-3</c:v>
                </c:pt>
                <c:pt idx="34692" formatCode="General">
                  <c:v>1.56218E-3</c:v>
                </c:pt>
                <c:pt idx="34693" formatCode="General">
                  <c:v>1.5622100000000001E-3</c:v>
                </c:pt>
                <c:pt idx="34694" formatCode="General">
                  <c:v>1.5622399999999999E-3</c:v>
                </c:pt>
                <c:pt idx="34695" formatCode="General">
                  <c:v>1.5622699999999999E-3</c:v>
                </c:pt>
                <c:pt idx="34696" formatCode="General">
                  <c:v>1.5623E-3</c:v>
                </c:pt>
                <c:pt idx="34697" formatCode="General">
                  <c:v>1.56233E-3</c:v>
                </c:pt>
                <c:pt idx="34698" formatCode="General">
                  <c:v>1.5623600000000001E-3</c:v>
                </c:pt>
                <c:pt idx="34699" formatCode="General">
                  <c:v>1.5623900000000001E-3</c:v>
                </c:pt>
                <c:pt idx="34700" formatCode="General">
                  <c:v>1.5624199999999999E-3</c:v>
                </c:pt>
                <c:pt idx="34701" formatCode="General">
                  <c:v>1.5624600000000001E-3</c:v>
                </c:pt>
                <c:pt idx="34702" formatCode="General">
                  <c:v>1.5625000000000001E-3</c:v>
                </c:pt>
                <c:pt idx="34703" formatCode="General">
                  <c:v>1.56255E-3</c:v>
                </c:pt>
                <c:pt idx="34704" formatCode="General">
                  <c:v>1.5625999999999999E-3</c:v>
                </c:pt>
                <c:pt idx="34705" formatCode="General">
                  <c:v>1.56263E-3</c:v>
                </c:pt>
                <c:pt idx="34706" formatCode="General">
                  <c:v>1.56269E-3</c:v>
                </c:pt>
                <c:pt idx="34707" formatCode="General">
                  <c:v>1.56274E-3</c:v>
                </c:pt>
                <c:pt idx="34708" formatCode="General">
                  <c:v>1.5628E-3</c:v>
                </c:pt>
                <c:pt idx="34709" formatCode="General">
                  <c:v>1.56285E-3</c:v>
                </c:pt>
                <c:pt idx="34710" formatCode="General">
                  <c:v>1.56292E-3</c:v>
                </c:pt>
                <c:pt idx="34711" formatCode="General">
                  <c:v>1.56302E-3</c:v>
                </c:pt>
                <c:pt idx="34712" formatCode="General">
                  <c:v>1.5632E-3</c:v>
                </c:pt>
                <c:pt idx="34713" formatCode="General">
                  <c:v>1.5633000000000001E-3</c:v>
                </c:pt>
                <c:pt idx="34714" formatCode="General">
                  <c:v>1.5633800000000001E-3</c:v>
                </c:pt>
                <c:pt idx="34715" formatCode="General">
                  <c:v>1.5634500000000001E-3</c:v>
                </c:pt>
                <c:pt idx="34716" formatCode="General">
                  <c:v>1.5635E-3</c:v>
                </c:pt>
                <c:pt idx="34717" formatCode="General">
                  <c:v>1.5635499999999999E-3</c:v>
                </c:pt>
                <c:pt idx="34718" formatCode="General">
                  <c:v>1.5636000000000001E-3</c:v>
                </c:pt>
                <c:pt idx="34719" formatCode="General">
                  <c:v>1.5636599999999999E-3</c:v>
                </c:pt>
                <c:pt idx="34720" formatCode="General">
                  <c:v>1.56372E-3</c:v>
                </c:pt>
                <c:pt idx="34721" formatCode="General">
                  <c:v>1.5637800000000001E-3</c:v>
                </c:pt>
                <c:pt idx="34722" formatCode="General">
                  <c:v>1.5638E-3</c:v>
                </c:pt>
                <c:pt idx="34723" formatCode="General">
                  <c:v>1.56386E-3</c:v>
                </c:pt>
                <c:pt idx="34724" formatCode="General">
                  <c:v>1.5639199999999999E-3</c:v>
                </c:pt>
                <c:pt idx="34725" formatCode="General">
                  <c:v>1.56397E-3</c:v>
                </c:pt>
                <c:pt idx="34726" formatCode="General">
                  <c:v>1.56404E-3</c:v>
                </c:pt>
                <c:pt idx="34727" formatCode="General">
                  <c:v>1.5640999999999999E-3</c:v>
                </c:pt>
                <c:pt idx="34728" formatCode="General">
                  <c:v>1.5641699999999999E-3</c:v>
                </c:pt>
                <c:pt idx="34729" formatCode="General">
                  <c:v>1.5642399999999999E-3</c:v>
                </c:pt>
                <c:pt idx="34730" formatCode="General">
                  <c:v>1.5643199999999999E-3</c:v>
                </c:pt>
                <c:pt idx="34731" formatCode="General">
                  <c:v>1.56441E-3</c:v>
                </c:pt>
                <c:pt idx="34732" formatCode="General">
                  <c:v>1.56463E-3</c:v>
                </c:pt>
                <c:pt idx="34733" formatCode="General">
                  <c:v>1.56471E-3</c:v>
                </c:pt>
                <c:pt idx="34734" formatCode="General">
                  <c:v>1.56477E-3</c:v>
                </c:pt>
                <c:pt idx="34735" formatCode="General">
                  <c:v>1.5648299999999999E-3</c:v>
                </c:pt>
                <c:pt idx="34736" formatCode="General">
                  <c:v>1.56489E-3</c:v>
                </c:pt>
                <c:pt idx="34737" formatCode="General">
                  <c:v>1.56493E-3</c:v>
                </c:pt>
                <c:pt idx="34738" formatCode="General">
                  <c:v>1.5649800000000001E-3</c:v>
                </c:pt>
                <c:pt idx="34739" formatCode="General">
                  <c:v>1.5650200000000001E-3</c:v>
                </c:pt>
                <c:pt idx="34740" formatCode="General">
                  <c:v>1.5650600000000001E-3</c:v>
                </c:pt>
                <c:pt idx="34741" formatCode="General">
                  <c:v>1.56511E-3</c:v>
                </c:pt>
                <c:pt idx="34742" formatCode="General">
                  <c:v>1.56515E-3</c:v>
                </c:pt>
                <c:pt idx="34743" formatCode="General">
                  <c:v>1.5651899999999999E-3</c:v>
                </c:pt>
                <c:pt idx="34744" formatCode="General">
                  <c:v>1.56522E-3</c:v>
                </c:pt>
                <c:pt idx="34745" formatCode="General">
                  <c:v>1.56525E-3</c:v>
                </c:pt>
                <c:pt idx="34746" formatCode="General">
                  <c:v>1.56529E-3</c:v>
                </c:pt>
                <c:pt idx="34747" formatCode="General">
                  <c:v>1.56532E-3</c:v>
                </c:pt>
                <c:pt idx="34748" formatCode="General">
                  <c:v>1.5653500000000001E-3</c:v>
                </c:pt>
                <c:pt idx="34749" formatCode="General">
                  <c:v>1.5653900000000001E-3</c:v>
                </c:pt>
                <c:pt idx="34750" formatCode="General">
                  <c:v>1.5654200000000001E-3</c:v>
                </c:pt>
                <c:pt idx="34751" formatCode="General">
                  <c:v>1.5654499999999999E-3</c:v>
                </c:pt>
                <c:pt idx="34752" formatCode="General">
                  <c:v>1.5654899999999999E-3</c:v>
                </c:pt>
                <c:pt idx="34753" formatCode="General">
                  <c:v>1.5655199999999999E-3</c:v>
                </c:pt>
                <c:pt idx="34754" formatCode="General">
                  <c:v>1.56555E-3</c:v>
                </c:pt>
                <c:pt idx="34755" formatCode="General">
                  <c:v>1.56559E-3</c:v>
                </c:pt>
                <c:pt idx="34756" formatCode="General">
                  <c:v>1.56562E-3</c:v>
                </c:pt>
                <c:pt idx="34757" formatCode="General">
                  <c:v>1.56565E-3</c:v>
                </c:pt>
                <c:pt idx="34758" formatCode="General">
                  <c:v>1.56569E-3</c:v>
                </c:pt>
                <c:pt idx="34759" formatCode="General">
                  <c:v>1.56572E-3</c:v>
                </c:pt>
                <c:pt idx="34760" formatCode="General">
                  <c:v>1.5657500000000001E-3</c:v>
                </c:pt>
                <c:pt idx="34761" formatCode="General">
                  <c:v>1.5657900000000001E-3</c:v>
                </c:pt>
                <c:pt idx="34762" formatCode="General">
                  <c:v>1.5658200000000001E-3</c:v>
                </c:pt>
                <c:pt idx="34763" formatCode="General">
                  <c:v>1.5658600000000001E-3</c:v>
                </c:pt>
                <c:pt idx="34764" formatCode="General">
                  <c:v>1.5658899999999999E-3</c:v>
                </c:pt>
                <c:pt idx="34765" formatCode="General">
                  <c:v>1.5659199999999999E-3</c:v>
                </c:pt>
                <c:pt idx="34766" formatCode="General">
                  <c:v>1.5659599999999999E-3</c:v>
                </c:pt>
                <c:pt idx="34767" formatCode="General">
                  <c:v>1.56599E-3</c:v>
                </c:pt>
                <c:pt idx="34768" formatCode="General">
                  <c:v>1.56602E-3</c:v>
                </c:pt>
                <c:pt idx="34769" formatCode="General">
                  <c:v>1.56606E-3</c:v>
                </c:pt>
                <c:pt idx="34770" formatCode="General">
                  <c:v>1.56609E-3</c:v>
                </c:pt>
                <c:pt idx="34771" formatCode="General">
                  <c:v>1.5661200000000001E-3</c:v>
                </c:pt>
                <c:pt idx="34772" formatCode="General">
                  <c:v>1.56616E-3</c:v>
                </c:pt>
                <c:pt idx="34773" formatCode="General">
                  <c:v>1.5661900000000001E-3</c:v>
                </c:pt>
                <c:pt idx="34774" formatCode="General">
                  <c:v>1.5662199999999999E-3</c:v>
                </c:pt>
                <c:pt idx="34775" formatCode="General">
                  <c:v>1.5662499999999999E-3</c:v>
                </c:pt>
                <c:pt idx="34776" formatCode="General">
                  <c:v>1.5662899999999999E-3</c:v>
                </c:pt>
                <c:pt idx="34777" formatCode="General">
                  <c:v>1.56632E-3</c:v>
                </c:pt>
                <c:pt idx="34778" formatCode="General">
                  <c:v>1.5663599999999999E-3</c:v>
                </c:pt>
                <c:pt idx="34779" formatCode="General">
                  <c:v>1.56639E-3</c:v>
                </c:pt>
                <c:pt idx="34780" formatCode="General">
                  <c:v>1.5664299999999999E-3</c:v>
                </c:pt>
                <c:pt idx="34781" formatCode="General">
                  <c:v>1.56646E-3</c:v>
                </c:pt>
                <c:pt idx="34782" formatCode="General">
                  <c:v>1.56649E-3</c:v>
                </c:pt>
                <c:pt idx="34783" formatCode="General">
                  <c:v>1.56653E-3</c:v>
                </c:pt>
                <c:pt idx="34784" formatCode="General">
                  <c:v>1.56656E-3</c:v>
                </c:pt>
                <c:pt idx="34785" formatCode="General">
                  <c:v>1.5666E-3</c:v>
                </c:pt>
                <c:pt idx="34786" formatCode="General">
                  <c:v>1.5666300000000001E-3</c:v>
                </c:pt>
                <c:pt idx="34787" formatCode="General">
                  <c:v>1.56667E-3</c:v>
                </c:pt>
                <c:pt idx="34788" formatCode="General">
                  <c:v>1.5667000000000001E-3</c:v>
                </c:pt>
                <c:pt idx="34789" formatCode="General">
                  <c:v>1.5667400000000001E-3</c:v>
                </c:pt>
                <c:pt idx="34790" formatCode="General">
                  <c:v>1.5667700000000001E-3</c:v>
                </c:pt>
                <c:pt idx="34791" formatCode="General">
                  <c:v>1.5668100000000001E-3</c:v>
                </c:pt>
                <c:pt idx="34792" formatCode="General">
                  <c:v>1.5668399999999999E-3</c:v>
                </c:pt>
                <c:pt idx="34793" formatCode="General">
                  <c:v>1.5668800000000001E-3</c:v>
                </c:pt>
                <c:pt idx="34794" formatCode="General">
                  <c:v>1.5669099999999999E-3</c:v>
                </c:pt>
                <c:pt idx="34795" formatCode="General">
                  <c:v>1.56694E-3</c:v>
                </c:pt>
                <c:pt idx="34796" formatCode="General">
                  <c:v>1.5669799999999999E-3</c:v>
                </c:pt>
                <c:pt idx="34797" formatCode="General">
                  <c:v>1.56701E-3</c:v>
                </c:pt>
                <c:pt idx="34798" formatCode="General">
                  <c:v>1.56705E-3</c:v>
                </c:pt>
                <c:pt idx="34799" formatCode="General">
                  <c:v>1.5670899999999999E-3</c:v>
                </c:pt>
                <c:pt idx="34800" formatCode="General">
                  <c:v>1.5671299999999999E-3</c:v>
                </c:pt>
                <c:pt idx="34801" formatCode="General">
                  <c:v>1.5671700000000001E-3</c:v>
                </c:pt>
                <c:pt idx="34802" formatCode="General">
                  <c:v>1.5672100000000001E-3</c:v>
                </c:pt>
                <c:pt idx="34803" formatCode="General">
                  <c:v>1.5672500000000001E-3</c:v>
                </c:pt>
                <c:pt idx="34804" formatCode="General">
                  <c:v>1.5673E-3</c:v>
                </c:pt>
                <c:pt idx="34805" formatCode="General">
                  <c:v>1.5673600000000001E-3</c:v>
                </c:pt>
                <c:pt idx="34806" formatCode="General">
                  <c:v>1.5674199999999999E-3</c:v>
                </c:pt>
                <c:pt idx="34807" formatCode="General">
                  <c:v>1.5674700000000001E-3</c:v>
                </c:pt>
                <c:pt idx="34808" formatCode="General">
                  <c:v>1.56755E-3</c:v>
                </c:pt>
                <c:pt idx="34809" formatCode="General">
                  <c:v>1.5676500000000001E-3</c:v>
                </c:pt>
                <c:pt idx="34810" formatCode="General">
                  <c:v>1.56788E-3</c:v>
                </c:pt>
                <c:pt idx="34811" formatCode="General">
                  <c:v>1.5679699999999999E-3</c:v>
                </c:pt>
                <c:pt idx="34812" formatCode="General">
                  <c:v>1.56806E-3</c:v>
                </c:pt>
                <c:pt idx="34813" formatCode="General">
                  <c:v>1.56814E-3</c:v>
                </c:pt>
                <c:pt idx="34814" formatCode="General">
                  <c:v>1.5682000000000001E-3</c:v>
                </c:pt>
                <c:pt idx="34815" formatCode="General">
                  <c:v>1.5682599999999999E-3</c:v>
                </c:pt>
                <c:pt idx="34816" formatCode="General">
                  <c:v>1.56832E-3</c:v>
                </c:pt>
                <c:pt idx="34817" formatCode="General">
                  <c:v>1.5683800000000001E-3</c:v>
                </c:pt>
                <c:pt idx="34818" formatCode="General">
                  <c:v>1.5684399999999999E-3</c:v>
                </c:pt>
                <c:pt idx="34819" formatCode="General">
                  <c:v>1.5685E-3</c:v>
                </c:pt>
                <c:pt idx="34820" formatCode="General">
                  <c:v>1.56857E-3</c:v>
                </c:pt>
                <c:pt idx="34821" formatCode="General">
                  <c:v>1.5686400000000001E-3</c:v>
                </c:pt>
                <c:pt idx="34822" formatCode="General">
                  <c:v>1.56869E-3</c:v>
                </c:pt>
                <c:pt idx="34823" formatCode="General">
                  <c:v>1.56875E-3</c:v>
                </c:pt>
                <c:pt idx="34824" formatCode="General">
                  <c:v>1.5688099999999999E-3</c:v>
                </c:pt>
                <c:pt idx="34825" formatCode="General">
                  <c:v>1.56887E-3</c:v>
                </c:pt>
                <c:pt idx="34826" formatCode="General">
                  <c:v>1.5689499999999999E-3</c:v>
                </c:pt>
                <c:pt idx="34827" formatCode="General">
                  <c:v>1.5690400000000001E-3</c:v>
                </c:pt>
                <c:pt idx="34828" formatCode="General">
                  <c:v>1.5691399999999999E-3</c:v>
                </c:pt>
                <c:pt idx="34829" formatCode="General">
                  <c:v>1.5693300000000001E-3</c:v>
                </c:pt>
                <c:pt idx="34830" formatCode="General">
                  <c:v>1.5694000000000001E-3</c:v>
                </c:pt>
                <c:pt idx="34831" formatCode="General">
                  <c:v>1.56946E-3</c:v>
                </c:pt>
                <c:pt idx="34832" formatCode="General">
                  <c:v>1.56952E-3</c:v>
                </c:pt>
                <c:pt idx="34833" formatCode="General">
                  <c:v>1.5695800000000001E-3</c:v>
                </c:pt>
                <c:pt idx="34834" formatCode="General">
                  <c:v>1.56963E-3</c:v>
                </c:pt>
                <c:pt idx="34835" formatCode="General">
                  <c:v>1.5696799999999999E-3</c:v>
                </c:pt>
                <c:pt idx="34836" formatCode="General">
                  <c:v>1.5697199999999999E-3</c:v>
                </c:pt>
                <c:pt idx="34837" formatCode="General">
                  <c:v>1.5697599999999999E-3</c:v>
                </c:pt>
                <c:pt idx="34838" formatCode="General">
                  <c:v>1.5698000000000001E-3</c:v>
                </c:pt>
                <c:pt idx="34839" formatCode="General">
                  <c:v>1.5698299999999999E-3</c:v>
                </c:pt>
                <c:pt idx="34840" formatCode="General">
                  <c:v>1.5698699999999999E-3</c:v>
                </c:pt>
                <c:pt idx="34841" formatCode="General">
                  <c:v>1.5699100000000001E-3</c:v>
                </c:pt>
                <c:pt idx="34842" formatCode="General">
                  <c:v>1.5699500000000001E-3</c:v>
                </c:pt>
                <c:pt idx="34843" formatCode="General">
                  <c:v>1.5699799999999999E-3</c:v>
                </c:pt>
                <c:pt idx="34844" formatCode="General">
                  <c:v>1.5700200000000001E-3</c:v>
                </c:pt>
                <c:pt idx="34845" formatCode="General">
                  <c:v>1.5700600000000001E-3</c:v>
                </c:pt>
                <c:pt idx="34846" formatCode="General">
                  <c:v>1.5701000000000001E-3</c:v>
                </c:pt>
                <c:pt idx="34847" formatCode="General">
                  <c:v>1.5701300000000001E-3</c:v>
                </c:pt>
                <c:pt idx="34848" formatCode="General">
                  <c:v>1.5701700000000001E-3</c:v>
                </c:pt>
                <c:pt idx="34849" formatCode="General">
                  <c:v>1.5702100000000001E-3</c:v>
                </c:pt>
                <c:pt idx="34850" formatCode="General">
                  <c:v>1.57025E-3</c:v>
                </c:pt>
                <c:pt idx="34851" formatCode="General">
                  <c:v>1.57029E-3</c:v>
                </c:pt>
                <c:pt idx="34852" formatCode="General">
                  <c:v>1.57033E-3</c:v>
                </c:pt>
                <c:pt idx="34853" formatCode="General">
                  <c:v>1.57037E-3</c:v>
                </c:pt>
                <c:pt idx="34854" formatCode="General">
                  <c:v>1.5704200000000001E-3</c:v>
                </c:pt>
                <c:pt idx="34855" formatCode="General">
                  <c:v>1.57047E-3</c:v>
                </c:pt>
                <c:pt idx="34856" formatCode="General">
                  <c:v>1.5705199999999999E-3</c:v>
                </c:pt>
                <c:pt idx="34857" formatCode="General">
                  <c:v>1.5705599999999999E-3</c:v>
                </c:pt>
                <c:pt idx="34858" formatCode="General">
                  <c:v>1.57062E-3</c:v>
                </c:pt>
                <c:pt idx="34859" formatCode="General">
                  <c:v>1.5706800000000001E-3</c:v>
                </c:pt>
                <c:pt idx="34860" formatCode="General">
                  <c:v>1.57077E-3</c:v>
                </c:pt>
                <c:pt idx="34861" formatCode="General">
                  <c:v>1.5709599999999999E-3</c:v>
                </c:pt>
                <c:pt idx="34862" formatCode="General">
                  <c:v>1.5710500000000001E-3</c:v>
                </c:pt>
                <c:pt idx="34863" formatCode="General">
                  <c:v>1.57113E-3</c:v>
                </c:pt>
                <c:pt idx="34864" formatCode="General">
                  <c:v>1.5711900000000001E-3</c:v>
                </c:pt>
                <c:pt idx="34865" formatCode="General">
                  <c:v>1.5712600000000001E-3</c:v>
                </c:pt>
                <c:pt idx="34866" formatCode="General">
                  <c:v>1.57131E-3</c:v>
                </c:pt>
                <c:pt idx="34867" formatCode="General">
                  <c:v>1.5713700000000001E-3</c:v>
                </c:pt>
                <c:pt idx="34868" formatCode="General">
                  <c:v>1.57142E-3</c:v>
                </c:pt>
                <c:pt idx="34869" formatCode="General">
                  <c:v>1.57149E-3</c:v>
                </c:pt>
                <c:pt idx="34870" formatCode="General">
                  <c:v>1.57154E-3</c:v>
                </c:pt>
                <c:pt idx="34871" formatCode="General">
                  <c:v>1.5716E-3</c:v>
                </c:pt>
                <c:pt idx="34872" formatCode="General">
                  <c:v>1.5716599999999999E-3</c:v>
                </c:pt>
                <c:pt idx="34873" formatCode="General">
                  <c:v>1.5717299999999999E-3</c:v>
                </c:pt>
                <c:pt idx="34874" formatCode="General">
                  <c:v>1.57179E-3</c:v>
                </c:pt>
                <c:pt idx="34875" formatCode="General">
                  <c:v>1.57186E-3</c:v>
                </c:pt>
                <c:pt idx="34876" formatCode="General">
                  <c:v>1.57193E-3</c:v>
                </c:pt>
                <c:pt idx="34877" formatCode="General">
                  <c:v>1.5720199999999999E-3</c:v>
                </c:pt>
                <c:pt idx="34878" formatCode="General">
                  <c:v>1.57211E-3</c:v>
                </c:pt>
                <c:pt idx="34879" formatCode="General">
                  <c:v>1.5723200000000001E-3</c:v>
                </c:pt>
                <c:pt idx="34880" formatCode="General">
                  <c:v>1.57241E-3</c:v>
                </c:pt>
                <c:pt idx="34881" formatCode="General">
                  <c:v>1.57248E-3</c:v>
                </c:pt>
                <c:pt idx="34882" formatCode="General">
                  <c:v>1.5725299999999999E-3</c:v>
                </c:pt>
                <c:pt idx="34883" formatCode="General">
                  <c:v>1.5725800000000001E-3</c:v>
                </c:pt>
                <c:pt idx="34884" formatCode="General">
                  <c:v>1.5726399999999999E-3</c:v>
                </c:pt>
                <c:pt idx="34885" formatCode="General">
                  <c:v>1.5726799999999999E-3</c:v>
                </c:pt>
                <c:pt idx="34886" formatCode="General">
                  <c:v>1.5727200000000001E-3</c:v>
                </c:pt>
                <c:pt idx="34887" formatCode="General">
                  <c:v>1.5727499999999999E-3</c:v>
                </c:pt>
                <c:pt idx="34888" formatCode="General">
                  <c:v>1.5727899999999999E-3</c:v>
                </c:pt>
                <c:pt idx="34889" formatCode="General">
                  <c:v>1.5728300000000001E-3</c:v>
                </c:pt>
                <c:pt idx="34890" formatCode="General">
                  <c:v>1.5728700000000001E-3</c:v>
                </c:pt>
                <c:pt idx="34891" formatCode="General">
                  <c:v>1.5728999999999999E-3</c:v>
                </c:pt>
                <c:pt idx="34892" formatCode="General">
                  <c:v>1.5729400000000001E-3</c:v>
                </c:pt>
                <c:pt idx="34893" formatCode="General">
                  <c:v>1.5729800000000001E-3</c:v>
                </c:pt>
                <c:pt idx="34894" formatCode="General">
                  <c:v>1.5730099999999999E-3</c:v>
                </c:pt>
                <c:pt idx="34895" formatCode="General">
                  <c:v>1.5730500000000001E-3</c:v>
                </c:pt>
                <c:pt idx="34896" formatCode="General">
                  <c:v>1.5730900000000001E-3</c:v>
                </c:pt>
                <c:pt idx="34897" formatCode="General">
                  <c:v>1.5731199999999999E-3</c:v>
                </c:pt>
                <c:pt idx="34898" formatCode="General">
                  <c:v>1.5731600000000001E-3</c:v>
                </c:pt>
                <c:pt idx="34899" formatCode="General">
                  <c:v>1.5731899999999999E-3</c:v>
                </c:pt>
                <c:pt idx="34900" formatCode="General">
                  <c:v>1.57322E-3</c:v>
                </c:pt>
                <c:pt idx="34901" formatCode="General">
                  <c:v>1.5732599999999999E-3</c:v>
                </c:pt>
                <c:pt idx="34902" formatCode="General">
                  <c:v>1.57329E-3</c:v>
                </c:pt>
                <c:pt idx="34903" formatCode="General">
                  <c:v>1.57332E-3</c:v>
                </c:pt>
                <c:pt idx="34904" formatCode="General">
                  <c:v>1.5733500000000001E-3</c:v>
                </c:pt>
                <c:pt idx="34905" formatCode="General">
                  <c:v>1.5733800000000001E-3</c:v>
                </c:pt>
                <c:pt idx="34906" formatCode="General">
                  <c:v>1.5734099999999999E-3</c:v>
                </c:pt>
                <c:pt idx="34907" formatCode="General">
                  <c:v>1.57344E-3</c:v>
                </c:pt>
                <c:pt idx="34908" formatCode="General">
                  <c:v>1.57347E-3</c:v>
                </c:pt>
                <c:pt idx="34909" formatCode="General">
                  <c:v>1.57351E-3</c:v>
                </c:pt>
                <c:pt idx="34910" formatCode="General">
                  <c:v>1.57354E-3</c:v>
                </c:pt>
                <c:pt idx="34911" formatCode="General">
                  <c:v>1.57357E-3</c:v>
                </c:pt>
                <c:pt idx="34912" formatCode="General">
                  <c:v>1.5736000000000001E-3</c:v>
                </c:pt>
                <c:pt idx="34913" formatCode="General">
                  <c:v>1.5736299999999999E-3</c:v>
                </c:pt>
                <c:pt idx="34914" formatCode="General">
                  <c:v>1.5736599999999999E-3</c:v>
                </c:pt>
                <c:pt idx="34915" formatCode="General">
                  <c:v>1.57369E-3</c:v>
                </c:pt>
                <c:pt idx="34916" formatCode="General">
                  <c:v>1.57372E-3</c:v>
                </c:pt>
                <c:pt idx="34917" formatCode="General">
                  <c:v>1.5737699999999999E-3</c:v>
                </c:pt>
                <c:pt idx="34918" formatCode="General">
                  <c:v>1.5738099999999999E-3</c:v>
                </c:pt>
                <c:pt idx="34919" formatCode="General">
                  <c:v>1.5738499999999999E-3</c:v>
                </c:pt>
                <c:pt idx="34920" formatCode="General">
                  <c:v>1.5738900000000001E-3</c:v>
                </c:pt>
                <c:pt idx="34921" formatCode="General">
                  <c:v>1.57394E-3</c:v>
                </c:pt>
                <c:pt idx="34922" formatCode="General">
                  <c:v>1.57398E-3</c:v>
                </c:pt>
                <c:pt idx="34923" formatCode="General">
                  <c:v>1.57402E-3</c:v>
                </c:pt>
                <c:pt idx="34924" formatCode="General">
                  <c:v>1.5740699999999999E-3</c:v>
                </c:pt>
                <c:pt idx="34925" formatCode="General">
                  <c:v>1.5741100000000001E-3</c:v>
                </c:pt>
                <c:pt idx="34926" formatCode="General">
                  <c:v>1.57417E-3</c:v>
                </c:pt>
                <c:pt idx="34927" formatCode="General">
                  <c:v>1.57423E-3</c:v>
                </c:pt>
                <c:pt idx="34928" formatCode="General">
                  <c:v>1.5742900000000001E-3</c:v>
                </c:pt>
                <c:pt idx="34929" formatCode="General">
                  <c:v>1.57435E-3</c:v>
                </c:pt>
                <c:pt idx="34930" formatCode="General">
                  <c:v>1.5744400000000001E-3</c:v>
                </c:pt>
                <c:pt idx="34931" formatCode="General">
                  <c:v>1.57452E-3</c:v>
                </c:pt>
                <c:pt idx="34932" formatCode="General">
                  <c:v>1.5746099999999999E-3</c:v>
                </c:pt>
                <c:pt idx="34933" formatCode="General">
                  <c:v>1.57467E-3</c:v>
                </c:pt>
                <c:pt idx="34934" formatCode="General">
                  <c:v>1.57479E-3</c:v>
                </c:pt>
                <c:pt idx="34935" formatCode="General">
                  <c:v>1.57489E-3</c:v>
                </c:pt>
                <c:pt idx="34936" formatCode="General">
                  <c:v>1.57503E-3</c:v>
                </c:pt>
                <c:pt idx="34937" formatCode="General">
                  <c:v>1.57518E-3</c:v>
                </c:pt>
                <c:pt idx="34938" formatCode="General">
                  <c:v>1.57533E-3</c:v>
                </c:pt>
                <c:pt idx="34939" formatCode="General">
                  <c:v>1.57547E-3</c:v>
                </c:pt>
                <c:pt idx="34940" formatCode="General">
                  <c:v>1.5755700000000001E-3</c:v>
                </c:pt>
                <c:pt idx="34941" formatCode="General">
                  <c:v>1.57577E-3</c:v>
                </c:pt>
                <c:pt idx="34942" formatCode="General">
                  <c:v>1.5759599999999999E-3</c:v>
                </c:pt>
                <c:pt idx="34943" formatCode="General">
                  <c:v>1.5761600000000001E-3</c:v>
                </c:pt>
                <c:pt idx="34944" formatCode="General">
                  <c:v>1.57635E-3</c:v>
                </c:pt>
                <c:pt idx="34945" formatCode="General">
                  <c:v>1.5765600000000001E-3</c:v>
                </c:pt>
                <c:pt idx="34946" formatCode="General">
                  <c:v>1.57676E-3</c:v>
                </c:pt>
                <c:pt idx="34947" formatCode="General">
                  <c:v>1.57697E-3</c:v>
                </c:pt>
                <c:pt idx="34948" formatCode="General">
                  <c:v>1.5771800000000001E-3</c:v>
                </c:pt>
                <c:pt idx="34949" formatCode="General">
                  <c:v>1.5773499999999999E-3</c:v>
                </c:pt>
                <c:pt idx="34950" formatCode="General">
                  <c:v>1.5775400000000001E-3</c:v>
                </c:pt>
                <c:pt idx="34951" formatCode="General">
                  <c:v>1.57771E-3</c:v>
                </c:pt>
                <c:pt idx="34952" formatCode="General">
                  <c:v>1.57789E-3</c:v>
                </c:pt>
                <c:pt idx="34953" formatCode="General">
                  <c:v>1.5780200000000001E-3</c:v>
                </c:pt>
                <c:pt idx="34954" formatCode="General">
                  <c:v>1.57815E-3</c:v>
                </c:pt>
                <c:pt idx="34955" formatCode="General">
                  <c:v>1.57828E-3</c:v>
                </c:pt>
                <c:pt idx="34956" formatCode="General">
                  <c:v>1.5784099999999999E-3</c:v>
                </c:pt>
                <c:pt idx="34957" formatCode="General">
                  <c:v>1.5784900000000001E-3</c:v>
                </c:pt>
                <c:pt idx="34958" formatCode="General">
                  <c:v>1.57858E-3</c:v>
                </c:pt>
                <c:pt idx="34959" formatCode="General">
                  <c:v>1.5786699999999999E-3</c:v>
                </c:pt>
                <c:pt idx="34960" formatCode="General">
                  <c:v>1.57876E-3</c:v>
                </c:pt>
                <c:pt idx="34961" formatCode="General">
                  <c:v>1.5788200000000001E-3</c:v>
                </c:pt>
                <c:pt idx="34962" formatCode="General">
                  <c:v>1.5788899999999999E-3</c:v>
                </c:pt>
                <c:pt idx="34963" formatCode="General">
                  <c:v>1.57895E-3</c:v>
                </c:pt>
                <c:pt idx="34964" formatCode="General">
                  <c:v>1.5790000000000001E-3</c:v>
                </c:pt>
                <c:pt idx="34965" formatCode="General">
                  <c:v>1.5790400000000001E-3</c:v>
                </c:pt>
                <c:pt idx="34966" formatCode="General">
                  <c:v>1.57909E-3</c:v>
                </c:pt>
                <c:pt idx="34967" formatCode="General">
                  <c:v>1.57913E-3</c:v>
                </c:pt>
                <c:pt idx="34968" formatCode="General">
                  <c:v>1.5791799999999999E-3</c:v>
                </c:pt>
                <c:pt idx="34969" formatCode="General">
                  <c:v>1.5792200000000001E-3</c:v>
                </c:pt>
                <c:pt idx="34970" formatCode="General">
                  <c:v>1.57927E-3</c:v>
                </c:pt>
                <c:pt idx="34971" formatCode="General">
                  <c:v>1.5793000000000001E-3</c:v>
                </c:pt>
                <c:pt idx="34972" formatCode="General">
                  <c:v>1.5793300000000001E-3</c:v>
                </c:pt>
                <c:pt idx="34973" formatCode="General">
                  <c:v>1.5793700000000001E-3</c:v>
                </c:pt>
                <c:pt idx="34974" formatCode="General">
                  <c:v>1.5793999999999999E-3</c:v>
                </c:pt>
                <c:pt idx="34975" formatCode="General">
                  <c:v>1.5794299999999999E-3</c:v>
                </c:pt>
                <c:pt idx="34976" formatCode="General">
                  <c:v>1.5794699999999999E-3</c:v>
                </c:pt>
                <c:pt idx="34977" formatCode="General">
                  <c:v>1.5795E-3</c:v>
                </c:pt>
                <c:pt idx="34978" formatCode="General">
                  <c:v>1.57953E-3</c:v>
                </c:pt>
                <c:pt idx="34979" formatCode="General">
                  <c:v>1.57957E-3</c:v>
                </c:pt>
                <c:pt idx="34980" formatCode="General">
                  <c:v>1.5795900000000001E-3</c:v>
                </c:pt>
                <c:pt idx="34981" formatCode="General">
                  <c:v>1.5796199999999999E-3</c:v>
                </c:pt>
                <c:pt idx="34982" formatCode="General">
                  <c:v>1.5796499999999999E-3</c:v>
                </c:pt>
                <c:pt idx="34983" formatCode="General">
                  <c:v>1.57967E-3</c:v>
                </c:pt>
                <c:pt idx="34984" formatCode="General">
                  <c:v>1.5797000000000001E-3</c:v>
                </c:pt>
                <c:pt idx="34985" formatCode="General">
                  <c:v>1.5797299999999999E-3</c:v>
                </c:pt>
                <c:pt idx="34986" formatCode="General">
                  <c:v>1.57975E-3</c:v>
                </c:pt>
                <c:pt idx="34987" formatCode="General">
                  <c:v>1.57978E-3</c:v>
                </c:pt>
                <c:pt idx="34988" formatCode="General">
                  <c:v>1.5798100000000001E-3</c:v>
                </c:pt>
                <c:pt idx="34989" formatCode="General">
                  <c:v>1.5798299999999999E-3</c:v>
                </c:pt>
                <c:pt idx="34990" formatCode="General">
                  <c:v>1.57986E-3</c:v>
                </c:pt>
                <c:pt idx="34991" formatCode="General">
                  <c:v>1.57989E-3</c:v>
                </c:pt>
                <c:pt idx="34992" formatCode="General">
                  <c:v>1.5799099999999999E-3</c:v>
                </c:pt>
                <c:pt idx="34993" formatCode="General">
                  <c:v>1.5799399999999999E-3</c:v>
                </c:pt>
                <c:pt idx="34994" formatCode="General">
                  <c:v>1.57997E-3</c:v>
                </c:pt>
                <c:pt idx="34995" formatCode="General">
                  <c:v>1.5799900000000001E-3</c:v>
                </c:pt>
                <c:pt idx="34996" formatCode="General">
                  <c:v>1.5800199999999999E-3</c:v>
                </c:pt>
                <c:pt idx="34997" formatCode="General">
                  <c:v>1.5800600000000001E-3</c:v>
                </c:pt>
                <c:pt idx="34998" formatCode="General">
                  <c:v>1.5800899999999999E-3</c:v>
                </c:pt>
                <c:pt idx="34999" formatCode="General">
                  <c:v>1.5801299999999999E-3</c:v>
                </c:pt>
                <c:pt idx="35000" formatCode="General">
                  <c:v>1.5801599999999999E-3</c:v>
                </c:pt>
                <c:pt idx="35001" formatCode="General">
                  <c:v>1.5801999999999999E-3</c:v>
                </c:pt>
                <c:pt idx="35002" formatCode="General">
                  <c:v>1.58023E-3</c:v>
                </c:pt>
                <c:pt idx="35003" formatCode="General">
                  <c:v>1.58026E-3</c:v>
                </c:pt>
                <c:pt idx="35004" formatCode="General">
                  <c:v>1.5803E-3</c:v>
                </c:pt>
                <c:pt idx="35005" formatCode="General">
                  <c:v>1.58033E-3</c:v>
                </c:pt>
                <c:pt idx="35006" formatCode="General">
                  <c:v>1.5803600000000001E-3</c:v>
                </c:pt>
                <c:pt idx="35007" formatCode="General">
                  <c:v>1.58041E-3</c:v>
                </c:pt>
                <c:pt idx="35008" formatCode="General">
                  <c:v>1.58045E-3</c:v>
                </c:pt>
                <c:pt idx="35009" formatCode="General">
                  <c:v>1.5804899999999999E-3</c:v>
                </c:pt>
                <c:pt idx="35010" formatCode="General">
                  <c:v>1.5805299999999999E-3</c:v>
                </c:pt>
                <c:pt idx="35011" formatCode="General">
                  <c:v>1.58058E-3</c:v>
                </c:pt>
                <c:pt idx="35012" formatCode="General">
                  <c:v>1.58063E-3</c:v>
                </c:pt>
                <c:pt idx="35013" formatCode="General">
                  <c:v>1.5806800000000001E-3</c:v>
                </c:pt>
                <c:pt idx="35014" formatCode="General">
                  <c:v>1.58074E-3</c:v>
                </c:pt>
                <c:pt idx="35015" formatCode="General">
                  <c:v>1.5808199999999999E-3</c:v>
                </c:pt>
                <c:pt idx="35016" formatCode="General">
                  <c:v>1.5809299999999999E-3</c:v>
                </c:pt>
                <c:pt idx="35017" formatCode="General">
                  <c:v>1.5811E-3</c:v>
                </c:pt>
                <c:pt idx="35018" formatCode="General">
                  <c:v>1.5812000000000001E-3</c:v>
                </c:pt>
                <c:pt idx="35019" formatCode="General">
                  <c:v>1.58128E-3</c:v>
                </c:pt>
                <c:pt idx="35020" formatCode="General">
                  <c:v>1.58135E-3</c:v>
                </c:pt>
                <c:pt idx="35021" formatCode="General">
                  <c:v>1.5814100000000001E-3</c:v>
                </c:pt>
                <c:pt idx="35022" formatCode="General">
                  <c:v>1.58147E-3</c:v>
                </c:pt>
                <c:pt idx="35023" formatCode="General">
                  <c:v>1.5815200000000001E-3</c:v>
                </c:pt>
                <c:pt idx="35024" formatCode="General">
                  <c:v>1.58157E-3</c:v>
                </c:pt>
                <c:pt idx="35025" formatCode="General">
                  <c:v>1.5816300000000001E-3</c:v>
                </c:pt>
                <c:pt idx="35026" formatCode="General">
                  <c:v>1.5816999999999999E-3</c:v>
                </c:pt>
                <c:pt idx="35027" formatCode="General">
                  <c:v>1.5816999999999999E-3</c:v>
                </c:pt>
                <c:pt idx="35028" formatCode="General">
                  <c:v>1.58176E-3</c:v>
                </c:pt>
                <c:pt idx="35029" formatCode="General">
                  <c:v>1.5818099999999999E-3</c:v>
                </c:pt>
                <c:pt idx="35030" formatCode="General">
                  <c:v>1.58187E-3</c:v>
                </c:pt>
                <c:pt idx="35031" formatCode="General">
                  <c:v>1.58191E-3</c:v>
                </c:pt>
                <c:pt idx="35032" formatCode="General">
                  <c:v>1.58197E-3</c:v>
                </c:pt>
                <c:pt idx="35033" formatCode="General">
                  <c:v>1.5820400000000001E-3</c:v>
                </c:pt>
                <c:pt idx="35034" formatCode="General">
                  <c:v>1.5821100000000001E-3</c:v>
                </c:pt>
                <c:pt idx="35035" formatCode="General">
                  <c:v>1.58219E-3</c:v>
                </c:pt>
                <c:pt idx="35036" formatCode="General">
                  <c:v>1.5822799999999999E-3</c:v>
                </c:pt>
                <c:pt idx="35037" formatCode="General">
                  <c:v>1.58245E-3</c:v>
                </c:pt>
                <c:pt idx="35038" formatCode="General">
                  <c:v>1.5825699999999999E-3</c:v>
                </c:pt>
                <c:pt idx="35039" formatCode="General">
                  <c:v>1.58264E-3</c:v>
                </c:pt>
                <c:pt idx="35040" formatCode="General">
                  <c:v>1.5827E-3</c:v>
                </c:pt>
                <c:pt idx="35041" formatCode="General">
                  <c:v>1.5827599999999999E-3</c:v>
                </c:pt>
                <c:pt idx="35042" formatCode="General">
                  <c:v>1.58281E-3</c:v>
                </c:pt>
                <c:pt idx="35043" formatCode="General">
                  <c:v>1.5828699999999999E-3</c:v>
                </c:pt>
                <c:pt idx="35044" formatCode="General">
                  <c:v>1.5828999999999999E-3</c:v>
                </c:pt>
                <c:pt idx="35045" formatCode="General">
                  <c:v>1.5829399999999999E-3</c:v>
                </c:pt>
                <c:pt idx="35046" formatCode="General">
                  <c:v>1.5829800000000001E-3</c:v>
                </c:pt>
                <c:pt idx="35047" formatCode="General">
                  <c:v>1.5830200000000001E-3</c:v>
                </c:pt>
                <c:pt idx="35048" formatCode="General">
                  <c:v>1.5830499999999999E-3</c:v>
                </c:pt>
                <c:pt idx="35049" formatCode="General">
                  <c:v>1.5830900000000001E-3</c:v>
                </c:pt>
                <c:pt idx="35050" formatCode="General">
                  <c:v>1.5831300000000001E-3</c:v>
                </c:pt>
                <c:pt idx="35051" formatCode="General">
                  <c:v>1.5831700000000001E-3</c:v>
                </c:pt>
                <c:pt idx="35052" formatCode="General">
                  <c:v>1.5832000000000001E-3</c:v>
                </c:pt>
                <c:pt idx="35053" formatCode="General">
                  <c:v>1.5832400000000001E-3</c:v>
                </c:pt>
                <c:pt idx="35054" formatCode="General">
                  <c:v>1.5832800000000001E-3</c:v>
                </c:pt>
                <c:pt idx="35055" formatCode="General">
                  <c:v>1.5833100000000001E-3</c:v>
                </c:pt>
                <c:pt idx="35056" formatCode="General">
                  <c:v>1.5833500000000001E-3</c:v>
                </c:pt>
                <c:pt idx="35057" formatCode="General">
                  <c:v>1.5833900000000001E-3</c:v>
                </c:pt>
                <c:pt idx="35058" formatCode="General">
                  <c:v>1.5834200000000001E-3</c:v>
                </c:pt>
                <c:pt idx="35059" formatCode="General">
                  <c:v>1.5834499999999999E-3</c:v>
                </c:pt>
                <c:pt idx="35060" formatCode="General">
                  <c:v>1.58347E-3</c:v>
                </c:pt>
                <c:pt idx="35061" formatCode="General">
                  <c:v>1.58351E-3</c:v>
                </c:pt>
                <c:pt idx="35062" formatCode="General">
                  <c:v>1.58354E-3</c:v>
                </c:pt>
                <c:pt idx="35063" formatCode="General">
                  <c:v>1.5835700000000001E-3</c:v>
                </c:pt>
                <c:pt idx="35064" formatCode="General">
                  <c:v>1.5835999999999999E-3</c:v>
                </c:pt>
                <c:pt idx="35065" formatCode="General">
                  <c:v>1.5836299999999999E-3</c:v>
                </c:pt>
                <c:pt idx="35066" formatCode="General">
                  <c:v>1.58366E-3</c:v>
                </c:pt>
                <c:pt idx="35067" formatCode="General">
                  <c:v>1.58369E-3</c:v>
                </c:pt>
                <c:pt idx="35068" formatCode="General">
                  <c:v>1.58372E-3</c:v>
                </c:pt>
                <c:pt idx="35069" formatCode="General">
                  <c:v>1.5837500000000001E-3</c:v>
                </c:pt>
                <c:pt idx="35070" formatCode="General">
                  <c:v>1.5837799999999999E-3</c:v>
                </c:pt>
                <c:pt idx="35071" formatCode="General">
                  <c:v>1.5838099999999999E-3</c:v>
                </c:pt>
                <c:pt idx="35072" formatCode="General">
                  <c:v>1.58384E-3</c:v>
                </c:pt>
                <c:pt idx="35073" formatCode="General">
                  <c:v>1.58387E-3</c:v>
                </c:pt>
                <c:pt idx="35074" formatCode="General">
                  <c:v>1.5839000000000001E-3</c:v>
                </c:pt>
                <c:pt idx="35075" formatCode="General">
                  <c:v>1.5839300000000001E-3</c:v>
                </c:pt>
                <c:pt idx="35076" formatCode="General">
                  <c:v>1.5839599999999999E-3</c:v>
                </c:pt>
                <c:pt idx="35077" formatCode="General">
                  <c:v>1.58399E-3</c:v>
                </c:pt>
                <c:pt idx="35078" formatCode="General">
                  <c:v>1.58402E-3</c:v>
                </c:pt>
                <c:pt idx="35079" formatCode="General">
                  <c:v>1.58405E-3</c:v>
                </c:pt>
                <c:pt idx="35080" formatCode="General">
                  <c:v>1.58409E-3</c:v>
                </c:pt>
                <c:pt idx="35081" formatCode="General">
                  <c:v>1.58413E-3</c:v>
                </c:pt>
                <c:pt idx="35082" formatCode="General">
                  <c:v>1.58417E-3</c:v>
                </c:pt>
                <c:pt idx="35083" formatCode="General">
                  <c:v>1.58421E-3</c:v>
                </c:pt>
                <c:pt idx="35084" formatCode="General">
                  <c:v>1.5842499999999999E-3</c:v>
                </c:pt>
                <c:pt idx="35085" formatCode="General">
                  <c:v>1.5842899999999999E-3</c:v>
                </c:pt>
                <c:pt idx="35086" formatCode="General">
                  <c:v>1.5843400000000001E-3</c:v>
                </c:pt>
                <c:pt idx="35087" formatCode="General">
                  <c:v>1.5843999999999999E-3</c:v>
                </c:pt>
                <c:pt idx="35088" formatCode="General">
                  <c:v>1.5844500000000001E-3</c:v>
                </c:pt>
                <c:pt idx="35089" formatCode="General">
                  <c:v>1.5845E-3</c:v>
                </c:pt>
                <c:pt idx="35090" formatCode="General">
                  <c:v>1.58456E-3</c:v>
                </c:pt>
                <c:pt idx="35091" formatCode="General">
                  <c:v>1.58464E-3</c:v>
                </c:pt>
                <c:pt idx="35092" formatCode="General">
                  <c:v>1.58472E-3</c:v>
                </c:pt>
                <c:pt idx="35093" formatCode="General">
                  <c:v>1.5847999999999999E-3</c:v>
                </c:pt>
                <c:pt idx="35094" formatCode="General">
                  <c:v>1.5848800000000001E-3</c:v>
                </c:pt>
                <c:pt idx="35095" formatCode="General">
                  <c:v>1.5849900000000001E-3</c:v>
                </c:pt>
                <c:pt idx="35096" formatCode="General">
                  <c:v>1.5850899999999999E-3</c:v>
                </c:pt>
                <c:pt idx="35097" formatCode="General">
                  <c:v>1.5851999999999999E-3</c:v>
                </c:pt>
                <c:pt idx="35098" formatCode="General">
                  <c:v>1.5853099999999999E-3</c:v>
                </c:pt>
                <c:pt idx="35099" formatCode="General">
                  <c:v>1.58548E-3</c:v>
                </c:pt>
                <c:pt idx="35100" formatCode="General">
                  <c:v>1.5856399999999999E-3</c:v>
                </c:pt>
                <c:pt idx="35101" formatCode="General">
                  <c:v>1.5858000000000001E-3</c:v>
                </c:pt>
                <c:pt idx="35102" formatCode="General">
                  <c:v>1.5859299999999999E-3</c:v>
                </c:pt>
                <c:pt idx="35103" formatCode="General">
                  <c:v>1.5860799999999999E-3</c:v>
                </c:pt>
                <c:pt idx="35104" formatCode="General">
                  <c:v>1.5862300000000001E-3</c:v>
                </c:pt>
                <c:pt idx="35105" formatCode="General">
                  <c:v>1.5863699999999999E-3</c:v>
                </c:pt>
                <c:pt idx="35106" formatCode="General">
                  <c:v>1.5865199999999999E-3</c:v>
                </c:pt>
                <c:pt idx="35107" formatCode="General">
                  <c:v>1.5866700000000001E-3</c:v>
                </c:pt>
                <c:pt idx="35108" formatCode="General">
                  <c:v>1.5868099999999999E-3</c:v>
                </c:pt>
                <c:pt idx="35109" formatCode="General">
                  <c:v>1.5869600000000001E-3</c:v>
                </c:pt>
                <c:pt idx="35110" formatCode="General">
                  <c:v>1.5870999999999999E-3</c:v>
                </c:pt>
                <c:pt idx="35111" formatCode="General">
                  <c:v>1.58723E-3</c:v>
                </c:pt>
                <c:pt idx="35112" formatCode="General">
                  <c:v>1.5873700000000001E-3</c:v>
                </c:pt>
                <c:pt idx="35113" formatCode="General">
                  <c:v>1.5874999999999999E-3</c:v>
                </c:pt>
                <c:pt idx="35114" formatCode="General">
                  <c:v>1.5876E-3</c:v>
                </c:pt>
                <c:pt idx="35115" formatCode="General">
                  <c:v>1.5877E-3</c:v>
                </c:pt>
                <c:pt idx="35116" formatCode="General">
                  <c:v>1.5878000000000001E-3</c:v>
                </c:pt>
                <c:pt idx="35117" formatCode="General">
                  <c:v>1.5878999999999999E-3</c:v>
                </c:pt>
                <c:pt idx="35118" formatCode="General">
                  <c:v>1.588E-3</c:v>
                </c:pt>
                <c:pt idx="35119" formatCode="General">
                  <c:v>1.58807E-3</c:v>
                </c:pt>
                <c:pt idx="35120" formatCode="General">
                  <c:v>1.58815E-3</c:v>
                </c:pt>
                <c:pt idx="35121" formatCode="General">
                  <c:v>1.58822E-3</c:v>
                </c:pt>
                <c:pt idx="35122" formatCode="General">
                  <c:v>1.58829E-3</c:v>
                </c:pt>
                <c:pt idx="35123" formatCode="General">
                  <c:v>1.58836E-3</c:v>
                </c:pt>
                <c:pt idx="35124" formatCode="General">
                  <c:v>1.5884E-3</c:v>
                </c:pt>
                <c:pt idx="35125" formatCode="General">
                  <c:v>1.5884499999999999E-3</c:v>
                </c:pt>
                <c:pt idx="35126" formatCode="General">
                  <c:v>1.5885000000000001E-3</c:v>
                </c:pt>
                <c:pt idx="35127" formatCode="General">
                  <c:v>1.58855E-3</c:v>
                </c:pt>
                <c:pt idx="35128" formatCode="General">
                  <c:v>1.58859E-3</c:v>
                </c:pt>
                <c:pt idx="35129" formatCode="General">
                  <c:v>1.5886400000000001E-3</c:v>
                </c:pt>
                <c:pt idx="35130" formatCode="General">
                  <c:v>1.58869E-3</c:v>
                </c:pt>
                <c:pt idx="35131" formatCode="General">
                  <c:v>1.58873E-3</c:v>
                </c:pt>
                <c:pt idx="35132" formatCode="General">
                  <c:v>1.58877E-3</c:v>
                </c:pt>
                <c:pt idx="35133" formatCode="General">
                  <c:v>1.5888E-3</c:v>
                </c:pt>
                <c:pt idx="35134" formatCode="General">
                  <c:v>1.58884E-3</c:v>
                </c:pt>
                <c:pt idx="35135" formatCode="General">
                  <c:v>1.58887E-3</c:v>
                </c:pt>
                <c:pt idx="35136" formatCode="General">
                  <c:v>1.5889000000000001E-3</c:v>
                </c:pt>
                <c:pt idx="35137" formatCode="General">
                  <c:v>1.5889299999999999E-3</c:v>
                </c:pt>
                <c:pt idx="35138" formatCode="General">
                  <c:v>1.5889700000000001E-3</c:v>
                </c:pt>
                <c:pt idx="35139" formatCode="General">
                  <c:v>1.5889999999999999E-3</c:v>
                </c:pt>
                <c:pt idx="35140" formatCode="General">
                  <c:v>1.58903E-3</c:v>
                </c:pt>
                <c:pt idx="35141" formatCode="General">
                  <c:v>1.5890699999999999E-3</c:v>
                </c:pt>
                <c:pt idx="35142" formatCode="General">
                  <c:v>1.5891E-3</c:v>
                </c:pt>
                <c:pt idx="35143" formatCode="General">
                  <c:v>1.58913E-3</c:v>
                </c:pt>
                <c:pt idx="35144" formatCode="General">
                  <c:v>1.58917E-3</c:v>
                </c:pt>
                <c:pt idx="35145" formatCode="General">
                  <c:v>1.5892E-3</c:v>
                </c:pt>
                <c:pt idx="35146" formatCode="General">
                  <c:v>1.5892300000000001E-3</c:v>
                </c:pt>
                <c:pt idx="35147" formatCode="General">
                  <c:v>1.58927E-3</c:v>
                </c:pt>
                <c:pt idx="35148" formatCode="General">
                  <c:v>1.5893000000000001E-3</c:v>
                </c:pt>
                <c:pt idx="35149" formatCode="General">
                  <c:v>1.5893299999999999E-3</c:v>
                </c:pt>
                <c:pt idx="35150" formatCode="General">
                  <c:v>1.5893700000000001E-3</c:v>
                </c:pt>
                <c:pt idx="35151" formatCode="General">
                  <c:v>1.5893999999999999E-3</c:v>
                </c:pt>
                <c:pt idx="35152" formatCode="General">
                  <c:v>1.58943E-3</c:v>
                </c:pt>
                <c:pt idx="35153" formatCode="General">
                  <c:v>1.5894699999999999E-3</c:v>
                </c:pt>
                <c:pt idx="35154" formatCode="General">
                  <c:v>1.5895E-3</c:v>
                </c:pt>
                <c:pt idx="35155" formatCode="General">
                  <c:v>1.58954E-3</c:v>
                </c:pt>
                <c:pt idx="35156" formatCode="General">
                  <c:v>1.5895799999999999E-3</c:v>
                </c:pt>
                <c:pt idx="35157" formatCode="General">
                  <c:v>1.58961E-3</c:v>
                </c:pt>
                <c:pt idx="35158" formatCode="General">
                  <c:v>1.58965E-3</c:v>
                </c:pt>
                <c:pt idx="35159" formatCode="General">
                  <c:v>1.5896899999999999E-3</c:v>
                </c:pt>
                <c:pt idx="35160" formatCode="General">
                  <c:v>1.58972E-3</c:v>
                </c:pt>
                <c:pt idx="35161" formatCode="General">
                  <c:v>1.58976E-3</c:v>
                </c:pt>
                <c:pt idx="35162" formatCode="General">
                  <c:v>1.58979E-3</c:v>
                </c:pt>
                <c:pt idx="35163" formatCode="General">
                  <c:v>1.58983E-3</c:v>
                </c:pt>
                <c:pt idx="35164" formatCode="General">
                  <c:v>1.58986E-3</c:v>
                </c:pt>
                <c:pt idx="35165" formatCode="General">
                  <c:v>1.5899E-3</c:v>
                </c:pt>
                <c:pt idx="35166" formatCode="General">
                  <c:v>1.58994E-3</c:v>
                </c:pt>
                <c:pt idx="35167" formatCode="General">
                  <c:v>1.58997E-3</c:v>
                </c:pt>
                <c:pt idx="35168" formatCode="General">
                  <c:v>1.5900300000000001E-3</c:v>
                </c:pt>
                <c:pt idx="35169" formatCode="General">
                  <c:v>1.59008E-3</c:v>
                </c:pt>
                <c:pt idx="35170" formatCode="General">
                  <c:v>1.5901299999999999E-3</c:v>
                </c:pt>
                <c:pt idx="35171" formatCode="General">
                  <c:v>1.5901999999999999E-3</c:v>
                </c:pt>
                <c:pt idx="35172" formatCode="General">
                  <c:v>1.5902799999999999E-3</c:v>
                </c:pt>
                <c:pt idx="35173" formatCode="General">
                  <c:v>1.59038E-3</c:v>
                </c:pt>
                <c:pt idx="35174" formatCode="General">
                  <c:v>1.59059E-3</c:v>
                </c:pt>
                <c:pt idx="35175" formatCode="General">
                  <c:v>1.5906799999999999E-3</c:v>
                </c:pt>
                <c:pt idx="35176" formatCode="General">
                  <c:v>1.59077E-3</c:v>
                </c:pt>
                <c:pt idx="35177" formatCode="General">
                  <c:v>1.5908299999999999E-3</c:v>
                </c:pt>
                <c:pt idx="35178" formatCode="General">
                  <c:v>1.59089E-3</c:v>
                </c:pt>
                <c:pt idx="35179" formatCode="General">
                  <c:v>1.5909400000000001E-3</c:v>
                </c:pt>
                <c:pt idx="35180" formatCode="General">
                  <c:v>1.591E-3</c:v>
                </c:pt>
                <c:pt idx="35181" formatCode="General">
                  <c:v>1.59107E-3</c:v>
                </c:pt>
                <c:pt idx="35182" formatCode="General">
                  <c:v>1.59111E-3</c:v>
                </c:pt>
                <c:pt idx="35183" formatCode="General">
                  <c:v>1.59117E-3</c:v>
                </c:pt>
                <c:pt idx="35184" formatCode="General">
                  <c:v>1.5912000000000001E-3</c:v>
                </c:pt>
                <c:pt idx="35185" formatCode="General">
                  <c:v>1.59125E-3</c:v>
                </c:pt>
                <c:pt idx="35186" formatCode="General">
                  <c:v>1.5913100000000001E-3</c:v>
                </c:pt>
                <c:pt idx="35187" formatCode="General">
                  <c:v>1.59136E-3</c:v>
                </c:pt>
                <c:pt idx="35188" formatCode="General">
                  <c:v>1.5914200000000001E-3</c:v>
                </c:pt>
                <c:pt idx="35189" formatCode="General">
                  <c:v>1.5914799999999999E-3</c:v>
                </c:pt>
                <c:pt idx="35190" formatCode="General">
                  <c:v>1.59154E-3</c:v>
                </c:pt>
                <c:pt idx="35191" formatCode="General">
                  <c:v>1.5916000000000001E-3</c:v>
                </c:pt>
                <c:pt idx="35192" formatCode="General">
                  <c:v>1.59168E-3</c:v>
                </c:pt>
                <c:pt idx="35193" formatCode="General">
                  <c:v>1.5917699999999999E-3</c:v>
                </c:pt>
                <c:pt idx="35194" formatCode="General">
                  <c:v>1.59191E-3</c:v>
                </c:pt>
                <c:pt idx="35195" formatCode="General">
                  <c:v>1.59206E-3</c:v>
                </c:pt>
                <c:pt idx="35196" formatCode="General">
                  <c:v>1.59213E-3</c:v>
                </c:pt>
                <c:pt idx="35197" formatCode="General">
                  <c:v>1.5922E-3</c:v>
                </c:pt>
                <c:pt idx="35198" formatCode="General">
                  <c:v>1.5922600000000001E-3</c:v>
                </c:pt>
                <c:pt idx="35199" formatCode="General">
                  <c:v>1.59231E-3</c:v>
                </c:pt>
                <c:pt idx="35200" formatCode="General">
                  <c:v>1.5923599999999999E-3</c:v>
                </c:pt>
                <c:pt idx="35201" formatCode="General">
                  <c:v>1.59241E-3</c:v>
                </c:pt>
                <c:pt idx="35202" formatCode="General">
                  <c:v>1.59246E-3</c:v>
                </c:pt>
                <c:pt idx="35203" formatCode="General">
                  <c:v>1.5924999999999999E-3</c:v>
                </c:pt>
                <c:pt idx="35204" formatCode="General">
                  <c:v>1.5925399999999999E-3</c:v>
                </c:pt>
                <c:pt idx="35205" formatCode="General">
                  <c:v>1.59257E-3</c:v>
                </c:pt>
                <c:pt idx="35206" formatCode="General">
                  <c:v>1.5926099999999999E-3</c:v>
                </c:pt>
                <c:pt idx="35207" formatCode="General">
                  <c:v>1.5926499999999999E-3</c:v>
                </c:pt>
                <c:pt idx="35208" formatCode="General">
                  <c:v>1.5926899999999999E-3</c:v>
                </c:pt>
                <c:pt idx="35209" formatCode="General">
                  <c:v>1.5927300000000001E-3</c:v>
                </c:pt>
                <c:pt idx="35210" formatCode="General">
                  <c:v>1.5927700000000001E-3</c:v>
                </c:pt>
                <c:pt idx="35211" formatCode="General">
                  <c:v>1.5927999999999999E-3</c:v>
                </c:pt>
                <c:pt idx="35212" formatCode="General">
                  <c:v>1.5928299999999999E-3</c:v>
                </c:pt>
                <c:pt idx="35213" formatCode="General">
                  <c:v>1.59286E-3</c:v>
                </c:pt>
                <c:pt idx="35214" formatCode="General">
                  <c:v>1.59289E-3</c:v>
                </c:pt>
                <c:pt idx="35215" formatCode="General">
                  <c:v>1.5929099999999999E-3</c:v>
                </c:pt>
                <c:pt idx="35216" formatCode="General">
                  <c:v>1.5929399999999999E-3</c:v>
                </c:pt>
                <c:pt idx="35217" formatCode="General">
                  <c:v>1.59297E-3</c:v>
                </c:pt>
                <c:pt idx="35218" formatCode="General">
                  <c:v>1.593E-3</c:v>
                </c:pt>
                <c:pt idx="35219" formatCode="General">
                  <c:v>1.5930199999999999E-3</c:v>
                </c:pt>
                <c:pt idx="35220" formatCode="General">
                  <c:v>1.5930499999999999E-3</c:v>
                </c:pt>
                <c:pt idx="35221" formatCode="General">
                  <c:v>1.59308E-3</c:v>
                </c:pt>
                <c:pt idx="35222" formatCode="General">
                  <c:v>1.59311E-3</c:v>
                </c:pt>
                <c:pt idx="35223" formatCode="General">
                  <c:v>1.5931299999999999E-3</c:v>
                </c:pt>
                <c:pt idx="35224" formatCode="General">
                  <c:v>1.5931599999999999E-3</c:v>
                </c:pt>
                <c:pt idx="35225" formatCode="General">
                  <c:v>1.59319E-3</c:v>
                </c:pt>
                <c:pt idx="35226" formatCode="General">
                  <c:v>1.59322E-3</c:v>
                </c:pt>
                <c:pt idx="35227" formatCode="General">
                  <c:v>1.59325E-3</c:v>
                </c:pt>
                <c:pt idx="35228" formatCode="General">
                  <c:v>1.5932800000000001E-3</c:v>
                </c:pt>
                <c:pt idx="35229" formatCode="General">
                  <c:v>1.5933099999999999E-3</c:v>
                </c:pt>
                <c:pt idx="35230" formatCode="General">
                  <c:v>1.5933500000000001E-3</c:v>
                </c:pt>
                <c:pt idx="35231" formatCode="General">
                  <c:v>1.5933799999999999E-3</c:v>
                </c:pt>
                <c:pt idx="35232" formatCode="General">
                  <c:v>1.59341E-3</c:v>
                </c:pt>
                <c:pt idx="35233" formatCode="General">
                  <c:v>1.5934499999999999E-3</c:v>
                </c:pt>
                <c:pt idx="35234" formatCode="General">
                  <c:v>1.59348E-3</c:v>
                </c:pt>
                <c:pt idx="35235" formatCode="General">
                  <c:v>1.59351E-3</c:v>
                </c:pt>
                <c:pt idx="35236" formatCode="General">
                  <c:v>1.59355E-3</c:v>
                </c:pt>
                <c:pt idx="35237" formatCode="General">
                  <c:v>1.59358E-3</c:v>
                </c:pt>
                <c:pt idx="35238" formatCode="General">
                  <c:v>1.5936100000000001E-3</c:v>
                </c:pt>
                <c:pt idx="35239" formatCode="General">
                  <c:v>1.5936500000000001E-3</c:v>
                </c:pt>
                <c:pt idx="35240" formatCode="General">
                  <c:v>1.5936800000000001E-3</c:v>
                </c:pt>
                <c:pt idx="35241" formatCode="General">
                  <c:v>1.5937099999999999E-3</c:v>
                </c:pt>
                <c:pt idx="35242" formatCode="General">
                  <c:v>1.5937600000000001E-3</c:v>
                </c:pt>
                <c:pt idx="35243" formatCode="General">
                  <c:v>1.59381E-3</c:v>
                </c:pt>
                <c:pt idx="35244" formatCode="General">
                  <c:v>1.5938599999999999E-3</c:v>
                </c:pt>
                <c:pt idx="35245" formatCode="General">
                  <c:v>1.5939000000000001E-3</c:v>
                </c:pt>
                <c:pt idx="35246" formatCode="General">
                  <c:v>1.59395E-3</c:v>
                </c:pt>
                <c:pt idx="35247" formatCode="General">
                  <c:v>1.5939999999999999E-3</c:v>
                </c:pt>
                <c:pt idx="35248" formatCode="General">
                  <c:v>1.5940500000000001E-3</c:v>
                </c:pt>
                <c:pt idx="35249" formatCode="General">
                  <c:v>1.5941200000000001E-3</c:v>
                </c:pt>
                <c:pt idx="35250" formatCode="General">
                  <c:v>1.5941900000000001E-3</c:v>
                </c:pt>
                <c:pt idx="35251" formatCode="General">
                  <c:v>1.5942599999999999E-3</c:v>
                </c:pt>
                <c:pt idx="35252" formatCode="General">
                  <c:v>1.5943299999999999E-3</c:v>
                </c:pt>
                <c:pt idx="35253" formatCode="General">
                  <c:v>1.5943999999999999E-3</c:v>
                </c:pt>
                <c:pt idx="35254" formatCode="General">
                  <c:v>1.59447E-3</c:v>
                </c:pt>
                <c:pt idx="35255" formatCode="General">
                  <c:v>1.5945499999999999E-3</c:v>
                </c:pt>
                <c:pt idx="35256" formatCode="General">
                  <c:v>1.59465E-3</c:v>
                </c:pt>
                <c:pt idx="35257" formatCode="General">
                  <c:v>1.59475E-3</c:v>
                </c:pt>
                <c:pt idx="35258" formatCode="General">
                  <c:v>1.5948500000000001E-3</c:v>
                </c:pt>
                <c:pt idx="35259" formatCode="General">
                  <c:v>1.5949499999999999E-3</c:v>
                </c:pt>
                <c:pt idx="35260" formatCode="General">
                  <c:v>1.59505E-3</c:v>
                </c:pt>
                <c:pt idx="35261" formatCode="General">
                  <c:v>1.5951800000000001E-3</c:v>
                </c:pt>
                <c:pt idx="35262" formatCode="General">
                  <c:v>1.59531E-3</c:v>
                </c:pt>
                <c:pt idx="35263" formatCode="General">
                  <c:v>1.59545E-3</c:v>
                </c:pt>
                <c:pt idx="35264" formatCode="General">
                  <c:v>1.5955800000000001E-3</c:v>
                </c:pt>
                <c:pt idx="35265" formatCode="General">
                  <c:v>1.5957499999999999E-3</c:v>
                </c:pt>
                <c:pt idx="35266" formatCode="General">
                  <c:v>1.59592E-3</c:v>
                </c:pt>
                <c:pt idx="35267" formatCode="General">
                  <c:v>1.5960900000000001E-3</c:v>
                </c:pt>
                <c:pt idx="35268" formatCode="General">
                  <c:v>1.59626E-3</c:v>
                </c:pt>
                <c:pt idx="35269" formatCode="General">
                  <c:v>1.59643E-3</c:v>
                </c:pt>
                <c:pt idx="35270" formatCode="General">
                  <c:v>1.5966000000000001E-3</c:v>
                </c:pt>
                <c:pt idx="35271" formatCode="General">
                  <c:v>1.59683E-3</c:v>
                </c:pt>
                <c:pt idx="35272" formatCode="General">
                  <c:v>1.59706E-3</c:v>
                </c:pt>
                <c:pt idx="35273" formatCode="General">
                  <c:v>1.59728E-3</c:v>
                </c:pt>
                <c:pt idx="35274" formatCode="General">
                  <c:v>1.59753E-3</c:v>
                </c:pt>
                <c:pt idx="35275" formatCode="General">
                  <c:v>1.5977999999999999E-3</c:v>
                </c:pt>
                <c:pt idx="35276" formatCode="General">
                  <c:v>1.59807E-3</c:v>
                </c:pt>
                <c:pt idx="35277" formatCode="General">
                  <c:v>1.59833E-3</c:v>
                </c:pt>
                <c:pt idx="35278" formatCode="General">
                  <c:v>1.5985999999999999E-3</c:v>
                </c:pt>
                <c:pt idx="35279" formatCode="General">
                  <c:v>1.5988700000000001E-3</c:v>
                </c:pt>
                <c:pt idx="35280" formatCode="General">
                  <c:v>1.59913E-3</c:v>
                </c:pt>
                <c:pt idx="35281" formatCode="General">
                  <c:v>1.5994E-3</c:v>
                </c:pt>
                <c:pt idx="35282" formatCode="General">
                  <c:v>1.59975E-3</c:v>
                </c:pt>
                <c:pt idx="35283" formatCode="General">
                  <c:v>1.6000299999999999E-3</c:v>
                </c:pt>
                <c:pt idx="35284" formatCode="General">
                  <c:v>1.6003E-3</c:v>
                </c:pt>
                <c:pt idx="35285" formatCode="General">
                  <c:v>1.6005800000000001E-3</c:v>
                </c:pt>
                <c:pt idx="35286" formatCode="General">
                  <c:v>1.60086E-3</c:v>
                </c:pt>
                <c:pt idx="35287" formatCode="General">
                  <c:v>1.60114E-3</c:v>
                </c:pt>
                <c:pt idx="35288" formatCode="General">
                  <c:v>1.6014099999999999E-3</c:v>
                </c:pt>
                <c:pt idx="35289" formatCode="General">
                  <c:v>1.60169E-3</c:v>
                </c:pt>
                <c:pt idx="35290" formatCode="General">
                  <c:v>1.6019000000000001E-3</c:v>
                </c:pt>
                <c:pt idx="35291" formatCode="General">
                  <c:v>1.60213E-3</c:v>
                </c:pt>
                <c:pt idx="35292" formatCode="General">
                  <c:v>1.6023000000000001E-3</c:v>
                </c:pt>
                <c:pt idx="35293" formatCode="General">
                  <c:v>1.60246E-3</c:v>
                </c:pt>
                <c:pt idx="35294" formatCode="General">
                  <c:v>1.6026300000000001E-3</c:v>
                </c:pt>
                <c:pt idx="35295" formatCode="General">
                  <c:v>1.60279E-3</c:v>
                </c:pt>
                <c:pt idx="35296" formatCode="General">
                  <c:v>1.6029600000000001E-3</c:v>
                </c:pt>
                <c:pt idx="35297" formatCode="General">
                  <c:v>1.6031299999999999E-3</c:v>
                </c:pt>
                <c:pt idx="35298" formatCode="General">
                  <c:v>1.6032500000000001E-3</c:v>
                </c:pt>
                <c:pt idx="35299" formatCode="General">
                  <c:v>1.6033600000000001E-3</c:v>
                </c:pt>
                <c:pt idx="35300" formatCode="General">
                  <c:v>1.60349E-3</c:v>
                </c:pt>
                <c:pt idx="35301" formatCode="General">
                  <c:v>1.60359E-3</c:v>
                </c:pt>
                <c:pt idx="35302" formatCode="General">
                  <c:v>1.6036900000000001E-3</c:v>
                </c:pt>
                <c:pt idx="35303" formatCode="General">
                  <c:v>1.6037899999999999E-3</c:v>
                </c:pt>
                <c:pt idx="35304" formatCode="General">
                  <c:v>1.60389E-3</c:v>
                </c:pt>
                <c:pt idx="35305" formatCode="General">
                  <c:v>1.60395E-3</c:v>
                </c:pt>
                <c:pt idx="35306" formatCode="General">
                  <c:v>1.6040200000000001E-3</c:v>
                </c:pt>
                <c:pt idx="35307" formatCode="General">
                  <c:v>1.6040900000000001E-3</c:v>
                </c:pt>
                <c:pt idx="35308" formatCode="General">
                  <c:v>1.6041499999999999E-3</c:v>
                </c:pt>
                <c:pt idx="35309" formatCode="General">
                  <c:v>1.6042000000000001E-3</c:v>
                </c:pt>
                <c:pt idx="35310" formatCode="General">
                  <c:v>1.60425E-3</c:v>
                </c:pt>
                <c:pt idx="35311" formatCode="General">
                  <c:v>1.6042999999999999E-3</c:v>
                </c:pt>
                <c:pt idx="35312" formatCode="General">
                  <c:v>1.60435E-3</c:v>
                </c:pt>
                <c:pt idx="35313" formatCode="General">
                  <c:v>1.60439E-3</c:v>
                </c:pt>
                <c:pt idx="35314" formatCode="General">
                  <c:v>1.60443E-3</c:v>
                </c:pt>
                <c:pt idx="35315" formatCode="General">
                  <c:v>1.6044799999999999E-3</c:v>
                </c:pt>
                <c:pt idx="35316" formatCode="General">
                  <c:v>1.6045199999999999E-3</c:v>
                </c:pt>
                <c:pt idx="35317" formatCode="General">
                  <c:v>1.6045600000000001E-3</c:v>
                </c:pt>
                <c:pt idx="35318" formatCode="General">
                  <c:v>1.6045899999999999E-3</c:v>
                </c:pt>
                <c:pt idx="35319" formatCode="General">
                  <c:v>1.60462E-3</c:v>
                </c:pt>
                <c:pt idx="35320" formatCode="General">
                  <c:v>1.60465E-3</c:v>
                </c:pt>
                <c:pt idx="35321" formatCode="General">
                  <c:v>1.60468E-3</c:v>
                </c:pt>
                <c:pt idx="35322" formatCode="General">
                  <c:v>1.6047100000000001E-3</c:v>
                </c:pt>
                <c:pt idx="35323" formatCode="General">
                  <c:v>1.6047399999999999E-3</c:v>
                </c:pt>
                <c:pt idx="35324" formatCode="General">
                  <c:v>1.6047800000000001E-3</c:v>
                </c:pt>
                <c:pt idx="35325" formatCode="General">
                  <c:v>1.6048099999999999E-3</c:v>
                </c:pt>
                <c:pt idx="35326" formatCode="General">
                  <c:v>1.60484E-3</c:v>
                </c:pt>
                <c:pt idx="35327" formatCode="General">
                  <c:v>1.60487E-3</c:v>
                </c:pt>
                <c:pt idx="35328" formatCode="General">
                  <c:v>1.6049E-3</c:v>
                </c:pt>
                <c:pt idx="35329" formatCode="General">
                  <c:v>1.6049300000000001E-3</c:v>
                </c:pt>
                <c:pt idx="35330" formatCode="General">
                  <c:v>1.6049599999999999E-3</c:v>
                </c:pt>
                <c:pt idx="35331" formatCode="General">
                  <c:v>1.6049899999999999E-3</c:v>
                </c:pt>
                <c:pt idx="35332" formatCode="General">
                  <c:v>1.60501E-3</c:v>
                </c:pt>
                <c:pt idx="35333" formatCode="General">
                  <c:v>1.6050400000000001E-3</c:v>
                </c:pt>
                <c:pt idx="35334" formatCode="General">
                  <c:v>1.6050700000000001E-3</c:v>
                </c:pt>
                <c:pt idx="35335" formatCode="General">
                  <c:v>1.6050999999999999E-3</c:v>
                </c:pt>
                <c:pt idx="35336" formatCode="General">
                  <c:v>1.60513E-3</c:v>
                </c:pt>
                <c:pt idx="35337" formatCode="General">
                  <c:v>1.60516E-3</c:v>
                </c:pt>
                <c:pt idx="35338" formatCode="General">
                  <c:v>1.60519E-3</c:v>
                </c:pt>
                <c:pt idx="35339" formatCode="General">
                  <c:v>1.6052200000000001E-3</c:v>
                </c:pt>
                <c:pt idx="35340" formatCode="General">
                  <c:v>1.6052499999999999E-3</c:v>
                </c:pt>
                <c:pt idx="35341" formatCode="General">
                  <c:v>1.60527E-3</c:v>
                </c:pt>
                <c:pt idx="35342" formatCode="General">
                  <c:v>1.6053E-3</c:v>
                </c:pt>
                <c:pt idx="35343" formatCode="General">
                  <c:v>1.6053300000000001E-3</c:v>
                </c:pt>
                <c:pt idx="35344" formatCode="General">
                  <c:v>1.6053599999999999E-3</c:v>
                </c:pt>
                <c:pt idx="35345" formatCode="General">
                  <c:v>1.6053899999999999E-3</c:v>
                </c:pt>
                <c:pt idx="35346" formatCode="General">
                  <c:v>1.60542E-3</c:v>
                </c:pt>
                <c:pt idx="35347" formatCode="General">
                  <c:v>1.60545E-3</c:v>
                </c:pt>
                <c:pt idx="35348" formatCode="General">
                  <c:v>1.6054800000000001E-3</c:v>
                </c:pt>
                <c:pt idx="35349" formatCode="General">
                  <c:v>1.6055100000000001E-3</c:v>
                </c:pt>
                <c:pt idx="35350" formatCode="General">
                  <c:v>1.6055399999999999E-3</c:v>
                </c:pt>
                <c:pt idx="35351" formatCode="General">
                  <c:v>1.60557E-3</c:v>
                </c:pt>
                <c:pt idx="35352" formatCode="General">
                  <c:v>1.6056099999999999E-3</c:v>
                </c:pt>
                <c:pt idx="35353" formatCode="General">
                  <c:v>1.6056499999999999E-3</c:v>
                </c:pt>
                <c:pt idx="35354" formatCode="General">
                  <c:v>1.60568E-3</c:v>
                </c:pt>
                <c:pt idx="35355" formatCode="General">
                  <c:v>1.6057300000000001E-3</c:v>
                </c:pt>
                <c:pt idx="35356" formatCode="General">
                  <c:v>1.6057700000000001E-3</c:v>
                </c:pt>
                <c:pt idx="35357" formatCode="General">
                  <c:v>1.60581E-3</c:v>
                </c:pt>
                <c:pt idx="35358" formatCode="General">
                  <c:v>1.60586E-3</c:v>
                </c:pt>
                <c:pt idx="35359" formatCode="General">
                  <c:v>1.6058999999999999E-3</c:v>
                </c:pt>
                <c:pt idx="35360" formatCode="General">
                  <c:v>1.6059500000000001E-3</c:v>
                </c:pt>
                <c:pt idx="35361" formatCode="General">
                  <c:v>1.6060200000000001E-3</c:v>
                </c:pt>
                <c:pt idx="35362" formatCode="General">
                  <c:v>1.6060899999999999E-3</c:v>
                </c:pt>
                <c:pt idx="35363" formatCode="General">
                  <c:v>1.60619E-3</c:v>
                </c:pt>
                <c:pt idx="35364" formatCode="General">
                  <c:v>1.6064E-3</c:v>
                </c:pt>
                <c:pt idx="35365" formatCode="General">
                  <c:v>1.6064899999999999E-3</c:v>
                </c:pt>
                <c:pt idx="35366" formatCode="General">
                  <c:v>1.6065700000000001E-3</c:v>
                </c:pt>
                <c:pt idx="35367" formatCode="General">
                  <c:v>1.6066400000000001E-3</c:v>
                </c:pt>
                <c:pt idx="35368" formatCode="General">
                  <c:v>1.6067E-3</c:v>
                </c:pt>
                <c:pt idx="35369" formatCode="General">
                  <c:v>1.60676E-3</c:v>
                </c:pt>
                <c:pt idx="35370" formatCode="General">
                  <c:v>1.60681E-3</c:v>
                </c:pt>
                <c:pt idx="35371" formatCode="General">
                  <c:v>1.60687E-3</c:v>
                </c:pt>
                <c:pt idx="35372" formatCode="General">
                  <c:v>1.6069400000000001E-3</c:v>
                </c:pt>
                <c:pt idx="35373" formatCode="General">
                  <c:v>1.6069999999999999E-3</c:v>
                </c:pt>
                <c:pt idx="35374" formatCode="General">
                  <c:v>1.6070500000000001E-3</c:v>
                </c:pt>
                <c:pt idx="35375" formatCode="General">
                  <c:v>1.6071200000000001E-3</c:v>
                </c:pt>
                <c:pt idx="35376" formatCode="General">
                  <c:v>1.60717E-3</c:v>
                </c:pt>
                <c:pt idx="35377" formatCode="General">
                  <c:v>1.6072199999999999E-3</c:v>
                </c:pt>
                <c:pt idx="35378" formatCode="General">
                  <c:v>1.60728E-3</c:v>
                </c:pt>
                <c:pt idx="35379" formatCode="General">
                  <c:v>1.6073299999999999E-3</c:v>
                </c:pt>
                <c:pt idx="35380" formatCode="General">
                  <c:v>1.6073999999999999E-3</c:v>
                </c:pt>
                <c:pt idx="35381" formatCode="General">
                  <c:v>1.6074800000000001E-3</c:v>
                </c:pt>
                <c:pt idx="35382" formatCode="General">
                  <c:v>1.60757E-3</c:v>
                </c:pt>
                <c:pt idx="35383" formatCode="General">
                  <c:v>1.6077000000000001E-3</c:v>
                </c:pt>
                <c:pt idx="35384" formatCode="General">
                  <c:v>1.6078500000000001E-3</c:v>
                </c:pt>
                <c:pt idx="35385" formatCode="General">
                  <c:v>1.6079200000000001E-3</c:v>
                </c:pt>
                <c:pt idx="35386" formatCode="General">
                  <c:v>1.60798E-3</c:v>
                </c:pt>
                <c:pt idx="35387" formatCode="General">
                  <c:v>1.60804E-3</c:v>
                </c:pt>
                <c:pt idx="35388" formatCode="General">
                  <c:v>1.6080999999999999E-3</c:v>
                </c:pt>
                <c:pt idx="35389" formatCode="General">
                  <c:v>1.6081400000000001E-3</c:v>
                </c:pt>
                <c:pt idx="35390" formatCode="General">
                  <c:v>1.6081800000000001E-3</c:v>
                </c:pt>
                <c:pt idx="35391" formatCode="General">
                  <c:v>1.60823E-3</c:v>
                </c:pt>
                <c:pt idx="35392" formatCode="General">
                  <c:v>1.60827E-3</c:v>
                </c:pt>
                <c:pt idx="35393" formatCode="General">
                  <c:v>1.6083099999999999E-3</c:v>
                </c:pt>
                <c:pt idx="35394" formatCode="General">
                  <c:v>1.6083499999999999E-3</c:v>
                </c:pt>
                <c:pt idx="35395" formatCode="General">
                  <c:v>1.6083899999999999E-3</c:v>
                </c:pt>
                <c:pt idx="35396" formatCode="General">
                  <c:v>1.6084199999999999E-3</c:v>
                </c:pt>
                <c:pt idx="35397" formatCode="General">
                  <c:v>1.60845E-3</c:v>
                </c:pt>
                <c:pt idx="35398" formatCode="General">
                  <c:v>1.60849E-3</c:v>
                </c:pt>
                <c:pt idx="35399" formatCode="General">
                  <c:v>1.60852E-3</c:v>
                </c:pt>
                <c:pt idx="35400" formatCode="General">
                  <c:v>1.60855E-3</c:v>
                </c:pt>
                <c:pt idx="35401" formatCode="General">
                  <c:v>1.6085800000000001E-3</c:v>
                </c:pt>
                <c:pt idx="35402" formatCode="General">
                  <c:v>1.6086099999999999E-3</c:v>
                </c:pt>
                <c:pt idx="35403" formatCode="General">
                  <c:v>1.6086500000000001E-3</c:v>
                </c:pt>
                <c:pt idx="35404" formatCode="General">
                  <c:v>1.6086799999999999E-3</c:v>
                </c:pt>
                <c:pt idx="35405" formatCode="General">
                  <c:v>1.60871E-3</c:v>
                </c:pt>
                <c:pt idx="35406" formatCode="General">
                  <c:v>1.60874E-3</c:v>
                </c:pt>
                <c:pt idx="35407" formatCode="General">
                  <c:v>1.60877E-3</c:v>
                </c:pt>
                <c:pt idx="35408" formatCode="General">
                  <c:v>1.60881E-3</c:v>
                </c:pt>
                <c:pt idx="35409" formatCode="General">
                  <c:v>1.6088400000000001E-3</c:v>
                </c:pt>
                <c:pt idx="35410" formatCode="General">
                  <c:v>1.6088700000000001E-3</c:v>
                </c:pt>
                <c:pt idx="35411" formatCode="General">
                  <c:v>1.6088999999999999E-3</c:v>
                </c:pt>
                <c:pt idx="35412" formatCode="General">
                  <c:v>1.6089399999999999E-3</c:v>
                </c:pt>
                <c:pt idx="35413" formatCode="General">
                  <c:v>1.6089699999999999E-3</c:v>
                </c:pt>
                <c:pt idx="35414" formatCode="General">
                  <c:v>1.60899E-3</c:v>
                </c:pt>
                <c:pt idx="35415" formatCode="General">
                  <c:v>1.6090200000000001E-3</c:v>
                </c:pt>
                <c:pt idx="35416" formatCode="General">
                  <c:v>1.6090500000000001E-3</c:v>
                </c:pt>
                <c:pt idx="35417" formatCode="General">
                  <c:v>1.6090799999999999E-3</c:v>
                </c:pt>
                <c:pt idx="35418" formatCode="General">
                  <c:v>1.6091E-3</c:v>
                </c:pt>
                <c:pt idx="35419" formatCode="General">
                  <c:v>1.6091300000000001E-3</c:v>
                </c:pt>
                <c:pt idx="35420" formatCode="General">
                  <c:v>1.6091600000000001E-3</c:v>
                </c:pt>
                <c:pt idx="35421" formatCode="General">
                  <c:v>1.6091899999999999E-3</c:v>
                </c:pt>
                <c:pt idx="35422" formatCode="General">
                  <c:v>1.60922E-3</c:v>
                </c:pt>
                <c:pt idx="35423" formatCode="General">
                  <c:v>1.60925E-3</c:v>
                </c:pt>
                <c:pt idx="35424" formatCode="General">
                  <c:v>1.60928E-3</c:v>
                </c:pt>
                <c:pt idx="35425" formatCode="General">
                  <c:v>1.6092999999999999E-3</c:v>
                </c:pt>
                <c:pt idx="35426" formatCode="General">
                  <c:v>1.60933E-3</c:v>
                </c:pt>
                <c:pt idx="35427" formatCode="General">
                  <c:v>1.60936E-3</c:v>
                </c:pt>
                <c:pt idx="35428" formatCode="General">
                  <c:v>1.60939E-3</c:v>
                </c:pt>
                <c:pt idx="35429" formatCode="General">
                  <c:v>1.6094200000000001E-3</c:v>
                </c:pt>
                <c:pt idx="35430" formatCode="General">
                  <c:v>1.6094499999999999E-3</c:v>
                </c:pt>
                <c:pt idx="35431" formatCode="General">
                  <c:v>1.60947E-3</c:v>
                </c:pt>
                <c:pt idx="35432" formatCode="General">
                  <c:v>1.6095E-3</c:v>
                </c:pt>
                <c:pt idx="35433" formatCode="General">
                  <c:v>1.6095199999999999E-3</c:v>
                </c:pt>
                <c:pt idx="35434" formatCode="General">
                  <c:v>1.60955E-3</c:v>
                </c:pt>
                <c:pt idx="35435" formatCode="General">
                  <c:v>1.60958E-3</c:v>
                </c:pt>
                <c:pt idx="35436" formatCode="General">
                  <c:v>1.6096000000000001E-3</c:v>
                </c:pt>
                <c:pt idx="35437" formatCode="General">
                  <c:v>1.6096299999999999E-3</c:v>
                </c:pt>
                <c:pt idx="35438" formatCode="General">
                  <c:v>1.60965E-3</c:v>
                </c:pt>
                <c:pt idx="35439" formatCode="General">
                  <c:v>1.6096800000000001E-3</c:v>
                </c:pt>
                <c:pt idx="35440" formatCode="General">
                  <c:v>1.6097100000000001E-3</c:v>
                </c:pt>
                <c:pt idx="35441" formatCode="General">
                  <c:v>1.60973E-3</c:v>
                </c:pt>
                <c:pt idx="35442" formatCode="General">
                  <c:v>1.60977E-3</c:v>
                </c:pt>
                <c:pt idx="35443" formatCode="General">
                  <c:v>1.6098099999999999E-3</c:v>
                </c:pt>
                <c:pt idx="35444" formatCode="General">
                  <c:v>1.6098499999999999E-3</c:v>
                </c:pt>
                <c:pt idx="35445" formatCode="General">
                  <c:v>1.6098900000000001E-3</c:v>
                </c:pt>
                <c:pt idx="35446" formatCode="General">
                  <c:v>1.6099199999999999E-3</c:v>
                </c:pt>
                <c:pt idx="35447" formatCode="General">
                  <c:v>1.60995E-3</c:v>
                </c:pt>
                <c:pt idx="35448" formatCode="General">
                  <c:v>1.6099899999999999E-3</c:v>
                </c:pt>
                <c:pt idx="35449" formatCode="General">
                  <c:v>1.61002E-3</c:v>
                </c:pt>
                <c:pt idx="35450" formatCode="General">
                  <c:v>1.61006E-3</c:v>
                </c:pt>
                <c:pt idx="35451" formatCode="General">
                  <c:v>1.6100999999999999E-3</c:v>
                </c:pt>
                <c:pt idx="35452" formatCode="General">
                  <c:v>1.6101399999999999E-3</c:v>
                </c:pt>
                <c:pt idx="35453" formatCode="General">
                  <c:v>1.6101799999999999E-3</c:v>
                </c:pt>
                <c:pt idx="35454" formatCode="General">
                  <c:v>1.61023E-3</c:v>
                </c:pt>
                <c:pt idx="35455" formatCode="General">
                  <c:v>1.61027E-3</c:v>
                </c:pt>
                <c:pt idx="35456" formatCode="General">
                  <c:v>1.6103199999999999E-3</c:v>
                </c:pt>
                <c:pt idx="35457" formatCode="General">
                  <c:v>1.61038E-3</c:v>
                </c:pt>
                <c:pt idx="35458" formatCode="General">
                  <c:v>1.6104400000000001E-3</c:v>
                </c:pt>
                <c:pt idx="35459" formatCode="General">
                  <c:v>1.6105099999999999E-3</c:v>
                </c:pt>
                <c:pt idx="35460" formatCode="General">
                  <c:v>1.61063E-3</c:v>
                </c:pt>
                <c:pt idx="35461" formatCode="General">
                  <c:v>1.6107999999999999E-3</c:v>
                </c:pt>
                <c:pt idx="35462" formatCode="General">
                  <c:v>1.61089E-3</c:v>
                </c:pt>
                <c:pt idx="35463" formatCode="General">
                  <c:v>1.61097E-3</c:v>
                </c:pt>
                <c:pt idx="35464" formatCode="General">
                  <c:v>1.6110199999999999E-3</c:v>
                </c:pt>
                <c:pt idx="35465" formatCode="General">
                  <c:v>1.6110899999999999E-3</c:v>
                </c:pt>
                <c:pt idx="35466" formatCode="General">
                  <c:v>1.6111599999999999E-3</c:v>
                </c:pt>
                <c:pt idx="35467" formatCode="General">
                  <c:v>1.61123E-3</c:v>
                </c:pt>
                <c:pt idx="35468" formatCode="General">
                  <c:v>1.6113E-3</c:v>
                </c:pt>
                <c:pt idx="35469" formatCode="General">
                  <c:v>1.6113499999999999E-3</c:v>
                </c:pt>
                <c:pt idx="35470" formatCode="General">
                  <c:v>1.6114E-3</c:v>
                </c:pt>
                <c:pt idx="35471" formatCode="General">
                  <c:v>1.6114499999999999E-3</c:v>
                </c:pt>
                <c:pt idx="35472" formatCode="General">
                  <c:v>1.61151E-3</c:v>
                </c:pt>
                <c:pt idx="35473" formatCode="General">
                  <c:v>1.61158E-3</c:v>
                </c:pt>
                <c:pt idx="35474" formatCode="General">
                  <c:v>1.61163E-3</c:v>
                </c:pt>
                <c:pt idx="35475" formatCode="General">
                  <c:v>1.61169E-3</c:v>
                </c:pt>
                <c:pt idx="35476" formatCode="General">
                  <c:v>1.61174E-3</c:v>
                </c:pt>
                <c:pt idx="35477" formatCode="General">
                  <c:v>1.6118E-3</c:v>
                </c:pt>
                <c:pt idx="35478" formatCode="General">
                  <c:v>1.6118700000000001E-3</c:v>
                </c:pt>
                <c:pt idx="35479" formatCode="General">
                  <c:v>1.6119699999999999E-3</c:v>
                </c:pt>
                <c:pt idx="35480" formatCode="General">
                  <c:v>1.61207E-3</c:v>
                </c:pt>
                <c:pt idx="35481" formatCode="General">
                  <c:v>1.6122300000000001E-3</c:v>
                </c:pt>
                <c:pt idx="35482" formatCode="General">
                  <c:v>1.61231E-3</c:v>
                </c:pt>
                <c:pt idx="35483" formatCode="General">
                  <c:v>1.61239E-3</c:v>
                </c:pt>
                <c:pt idx="35484" formatCode="General">
                  <c:v>1.6124500000000001E-3</c:v>
                </c:pt>
                <c:pt idx="35485" formatCode="General">
                  <c:v>1.6125099999999999E-3</c:v>
                </c:pt>
                <c:pt idx="35486" formatCode="General">
                  <c:v>1.6125600000000001E-3</c:v>
                </c:pt>
                <c:pt idx="35487" formatCode="General">
                  <c:v>1.61261E-3</c:v>
                </c:pt>
                <c:pt idx="35488" formatCode="General">
                  <c:v>1.61264E-3</c:v>
                </c:pt>
                <c:pt idx="35489" formatCode="General">
                  <c:v>1.61268E-3</c:v>
                </c:pt>
                <c:pt idx="35490" formatCode="General">
                  <c:v>1.61272E-3</c:v>
                </c:pt>
                <c:pt idx="35491" formatCode="General">
                  <c:v>1.61276E-3</c:v>
                </c:pt>
                <c:pt idx="35492" formatCode="General">
                  <c:v>1.6128099999999999E-3</c:v>
                </c:pt>
                <c:pt idx="35493" formatCode="General">
                  <c:v>1.6128399999999999E-3</c:v>
                </c:pt>
                <c:pt idx="35494" formatCode="General">
                  <c:v>1.61287E-3</c:v>
                </c:pt>
                <c:pt idx="35495" formatCode="General">
                  <c:v>1.6129E-3</c:v>
                </c:pt>
                <c:pt idx="35496" formatCode="General">
                  <c:v>1.61294E-3</c:v>
                </c:pt>
                <c:pt idx="35497" formatCode="General">
                  <c:v>1.61297E-3</c:v>
                </c:pt>
                <c:pt idx="35498" formatCode="General">
                  <c:v>1.61301E-3</c:v>
                </c:pt>
                <c:pt idx="35499" formatCode="General">
                  <c:v>1.61304E-3</c:v>
                </c:pt>
                <c:pt idx="35500" formatCode="General">
                  <c:v>1.6130700000000001E-3</c:v>
                </c:pt>
                <c:pt idx="35501" formatCode="General">
                  <c:v>1.6130999999999999E-3</c:v>
                </c:pt>
                <c:pt idx="35502" formatCode="General">
                  <c:v>1.61312E-3</c:v>
                </c:pt>
                <c:pt idx="35503" formatCode="General">
                  <c:v>1.61315E-3</c:v>
                </c:pt>
                <c:pt idx="35504" formatCode="General">
                  <c:v>1.6131699999999999E-3</c:v>
                </c:pt>
                <c:pt idx="35505" formatCode="General">
                  <c:v>1.6132E-3</c:v>
                </c:pt>
                <c:pt idx="35506" formatCode="General">
                  <c:v>1.61323E-3</c:v>
                </c:pt>
                <c:pt idx="35507" formatCode="General">
                  <c:v>1.6132500000000001E-3</c:v>
                </c:pt>
                <c:pt idx="35508" formatCode="General">
                  <c:v>1.6132799999999999E-3</c:v>
                </c:pt>
                <c:pt idx="35509" formatCode="General">
                  <c:v>1.6133E-3</c:v>
                </c:pt>
                <c:pt idx="35510" formatCode="General">
                  <c:v>1.6133300000000001E-3</c:v>
                </c:pt>
                <c:pt idx="35511" formatCode="General">
                  <c:v>1.6133600000000001E-3</c:v>
                </c:pt>
                <c:pt idx="35512" formatCode="General">
                  <c:v>1.61338E-3</c:v>
                </c:pt>
                <c:pt idx="35513" formatCode="General">
                  <c:v>1.61341E-3</c:v>
                </c:pt>
                <c:pt idx="35514" formatCode="General">
                  <c:v>1.6134400000000001E-3</c:v>
                </c:pt>
                <c:pt idx="35515" formatCode="General">
                  <c:v>1.6134700000000001E-3</c:v>
                </c:pt>
                <c:pt idx="35516" formatCode="General">
                  <c:v>1.61349E-3</c:v>
                </c:pt>
                <c:pt idx="35517" formatCode="General">
                  <c:v>1.61352E-3</c:v>
                </c:pt>
                <c:pt idx="35518" formatCode="General">
                  <c:v>1.6135500000000001E-3</c:v>
                </c:pt>
                <c:pt idx="35519" formatCode="General">
                  <c:v>1.6135800000000001E-3</c:v>
                </c:pt>
                <c:pt idx="35520" formatCode="General">
                  <c:v>1.6136E-3</c:v>
                </c:pt>
                <c:pt idx="35521" formatCode="General">
                  <c:v>1.61363E-3</c:v>
                </c:pt>
                <c:pt idx="35522" formatCode="General">
                  <c:v>1.61367E-3</c:v>
                </c:pt>
                <c:pt idx="35523" formatCode="General">
                  <c:v>1.6137E-3</c:v>
                </c:pt>
                <c:pt idx="35524" formatCode="General">
                  <c:v>1.61374E-3</c:v>
                </c:pt>
                <c:pt idx="35525" formatCode="General">
                  <c:v>1.61378E-3</c:v>
                </c:pt>
                <c:pt idx="35526" formatCode="General">
                  <c:v>1.61381E-3</c:v>
                </c:pt>
                <c:pt idx="35527" formatCode="General">
                  <c:v>1.61385E-3</c:v>
                </c:pt>
                <c:pt idx="35528" formatCode="General">
                  <c:v>1.61389E-3</c:v>
                </c:pt>
                <c:pt idx="35529" formatCode="General">
                  <c:v>1.61392E-3</c:v>
                </c:pt>
                <c:pt idx="35530" formatCode="General">
                  <c:v>1.61396E-3</c:v>
                </c:pt>
                <c:pt idx="35531" formatCode="General">
                  <c:v>1.614E-3</c:v>
                </c:pt>
                <c:pt idx="35532" formatCode="General">
                  <c:v>1.61403E-3</c:v>
                </c:pt>
                <c:pt idx="35533" formatCode="General">
                  <c:v>1.6140799999999999E-3</c:v>
                </c:pt>
                <c:pt idx="35534" formatCode="General">
                  <c:v>1.6141300000000001E-3</c:v>
                </c:pt>
                <c:pt idx="35535" formatCode="General">
                  <c:v>1.61418E-3</c:v>
                </c:pt>
                <c:pt idx="35536" formatCode="General">
                  <c:v>1.6142400000000001E-3</c:v>
                </c:pt>
                <c:pt idx="35537" formatCode="General">
                  <c:v>1.61429E-3</c:v>
                </c:pt>
                <c:pt idx="35538" formatCode="General">
                  <c:v>1.6143399999999999E-3</c:v>
                </c:pt>
                <c:pt idx="35539" formatCode="General">
                  <c:v>1.6144200000000001E-3</c:v>
                </c:pt>
                <c:pt idx="35540" formatCode="General">
                  <c:v>1.6145E-3</c:v>
                </c:pt>
                <c:pt idx="35541" formatCode="General">
                  <c:v>1.6145700000000001E-3</c:v>
                </c:pt>
                <c:pt idx="35542" formatCode="General">
                  <c:v>1.61465E-3</c:v>
                </c:pt>
                <c:pt idx="35543" formatCode="General">
                  <c:v>1.6146999999999999E-3</c:v>
                </c:pt>
                <c:pt idx="35544" formatCode="General">
                  <c:v>1.6148099999999999E-3</c:v>
                </c:pt>
                <c:pt idx="35545" formatCode="General">
                  <c:v>1.6149000000000001E-3</c:v>
                </c:pt>
                <c:pt idx="35546" formatCode="General">
                  <c:v>1.61499E-3</c:v>
                </c:pt>
                <c:pt idx="35547" formatCode="General">
                  <c:v>1.6151200000000001E-3</c:v>
                </c:pt>
                <c:pt idx="35548" formatCode="General">
                  <c:v>1.6152600000000001E-3</c:v>
                </c:pt>
                <c:pt idx="35549" formatCode="General">
                  <c:v>1.6153999999999999E-3</c:v>
                </c:pt>
                <c:pt idx="35550" formatCode="General">
                  <c:v>1.61553E-3</c:v>
                </c:pt>
                <c:pt idx="35551" formatCode="General">
                  <c:v>1.61567E-3</c:v>
                </c:pt>
                <c:pt idx="35552" formatCode="General">
                  <c:v>1.6157999999999999E-3</c:v>
                </c:pt>
                <c:pt idx="35553" formatCode="General">
                  <c:v>1.6159900000000001E-3</c:v>
                </c:pt>
                <c:pt idx="35554" formatCode="General">
                  <c:v>1.6161700000000001E-3</c:v>
                </c:pt>
                <c:pt idx="35555" formatCode="General">
                  <c:v>1.61633E-3</c:v>
                </c:pt>
                <c:pt idx="35556" formatCode="General">
                  <c:v>1.6165400000000001E-3</c:v>
                </c:pt>
                <c:pt idx="35557" formatCode="General">
                  <c:v>1.6167600000000001E-3</c:v>
                </c:pt>
                <c:pt idx="35558" formatCode="General">
                  <c:v>1.6168300000000001E-3</c:v>
                </c:pt>
                <c:pt idx="35559" formatCode="General">
                  <c:v>1.6169999999999999E-3</c:v>
                </c:pt>
                <c:pt idx="35560" formatCode="General">
                  <c:v>1.61718E-3</c:v>
                </c:pt>
                <c:pt idx="35561" formatCode="General">
                  <c:v>1.61735E-3</c:v>
                </c:pt>
                <c:pt idx="35562" formatCode="General">
                  <c:v>1.6175199999999999E-3</c:v>
                </c:pt>
                <c:pt idx="35563" formatCode="General">
                  <c:v>1.61769E-3</c:v>
                </c:pt>
                <c:pt idx="35564" formatCode="General">
                  <c:v>1.61787E-3</c:v>
                </c:pt>
                <c:pt idx="35565" formatCode="General">
                  <c:v>1.6180000000000001E-3</c:v>
                </c:pt>
                <c:pt idx="35566" formatCode="General">
                  <c:v>1.61813E-3</c:v>
                </c:pt>
                <c:pt idx="35567" formatCode="General">
                  <c:v>1.61827E-3</c:v>
                </c:pt>
                <c:pt idx="35568" formatCode="General">
                  <c:v>1.6183899999999999E-3</c:v>
                </c:pt>
                <c:pt idx="35569" formatCode="General">
                  <c:v>1.6184999999999999E-3</c:v>
                </c:pt>
                <c:pt idx="35570" formatCode="General">
                  <c:v>1.6186200000000001E-3</c:v>
                </c:pt>
                <c:pt idx="35571" formatCode="General">
                  <c:v>1.6187E-3</c:v>
                </c:pt>
                <c:pt idx="35572" formatCode="General">
                  <c:v>1.6187899999999999E-3</c:v>
                </c:pt>
                <c:pt idx="35573" formatCode="General">
                  <c:v>1.6188800000000001E-3</c:v>
                </c:pt>
                <c:pt idx="35574" formatCode="General">
                  <c:v>1.61896E-3</c:v>
                </c:pt>
                <c:pt idx="35575" formatCode="General">
                  <c:v>1.6190499999999999E-3</c:v>
                </c:pt>
                <c:pt idx="35576" formatCode="General">
                  <c:v>1.61911E-3</c:v>
                </c:pt>
                <c:pt idx="35577" formatCode="General">
                  <c:v>1.61918E-3</c:v>
                </c:pt>
                <c:pt idx="35578" formatCode="General">
                  <c:v>1.61925E-3</c:v>
                </c:pt>
                <c:pt idx="35579" formatCode="General">
                  <c:v>1.6192999999999999E-3</c:v>
                </c:pt>
                <c:pt idx="35580" formatCode="General">
                  <c:v>1.6193500000000001E-3</c:v>
                </c:pt>
                <c:pt idx="35581" formatCode="General">
                  <c:v>1.6193900000000001E-3</c:v>
                </c:pt>
                <c:pt idx="35582" formatCode="General">
                  <c:v>1.61944E-3</c:v>
                </c:pt>
                <c:pt idx="35583" formatCode="General">
                  <c:v>1.61948E-3</c:v>
                </c:pt>
                <c:pt idx="35584" formatCode="General">
                  <c:v>1.6195300000000001E-3</c:v>
                </c:pt>
                <c:pt idx="35585" formatCode="General">
                  <c:v>1.61958E-3</c:v>
                </c:pt>
                <c:pt idx="35586" formatCode="General">
                  <c:v>1.6196100000000001E-3</c:v>
                </c:pt>
                <c:pt idx="35587" formatCode="General">
                  <c:v>1.61965E-3</c:v>
                </c:pt>
                <c:pt idx="35588" formatCode="General">
                  <c:v>1.6196800000000001E-3</c:v>
                </c:pt>
                <c:pt idx="35589" formatCode="General">
                  <c:v>1.6197200000000001E-3</c:v>
                </c:pt>
                <c:pt idx="35590" formatCode="General">
                  <c:v>1.6197500000000001E-3</c:v>
                </c:pt>
                <c:pt idx="35591" formatCode="General">
                  <c:v>1.6197900000000001E-3</c:v>
                </c:pt>
                <c:pt idx="35592" formatCode="General">
                  <c:v>1.6198199999999999E-3</c:v>
                </c:pt>
                <c:pt idx="35593" formatCode="General">
                  <c:v>1.6198600000000001E-3</c:v>
                </c:pt>
                <c:pt idx="35594" formatCode="General">
                  <c:v>1.6198899999999999E-3</c:v>
                </c:pt>
                <c:pt idx="35595" formatCode="General">
                  <c:v>1.61992E-3</c:v>
                </c:pt>
                <c:pt idx="35596" formatCode="General">
                  <c:v>1.61995E-3</c:v>
                </c:pt>
                <c:pt idx="35597" formatCode="General">
                  <c:v>1.61998E-3</c:v>
                </c:pt>
                <c:pt idx="35598" formatCode="General">
                  <c:v>1.6200100000000001E-3</c:v>
                </c:pt>
                <c:pt idx="35599" formatCode="General">
                  <c:v>1.6200400000000001E-3</c:v>
                </c:pt>
                <c:pt idx="35600" formatCode="General">
                  <c:v>1.6200699999999999E-3</c:v>
                </c:pt>
                <c:pt idx="35601" formatCode="General">
                  <c:v>1.6201E-3</c:v>
                </c:pt>
                <c:pt idx="35602" formatCode="General">
                  <c:v>1.6201200000000001E-3</c:v>
                </c:pt>
                <c:pt idx="35603" formatCode="General">
                  <c:v>1.6201500000000001E-3</c:v>
                </c:pt>
                <c:pt idx="35604" formatCode="General">
                  <c:v>1.6201799999999999E-3</c:v>
                </c:pt>
                <c:pt idx="35605" formatCode="General">
                  <c:v>1.62021E-3</c:v>
                </c:pt>
                <c:pt idx="35606" formatCode="General">
                  <c:v>1.62024E-3</c:v>
                </c:pt>
                <c:pt idx="35607" formatCode="General">
                  <c:v>1.62027E-3</c:v>
                </c:pt>
                <c:pt idx="35608" formatCode="General">
                  <c:v>1.6203000000000001E-3</c:v>
                </c:pt>
                <c:pt idx="35609" formatCode="General">
                  <c:v>1.6203299999999999E-3</c:v>
                </c:pt>
                <c:pt idx="35610" formatCode="General">
                  <c:v>1.62035E-3</c:v>
                </c:pt>
                <c:pt idx="35611" formatCode="General">
                  <c:v>1.62039E-3</c:v>
                </c:pt>
                <c:pt idx="35612" formatCode="General">
                  <c:v>1.62042E-3</c:v>
                </c:pt>
                <c:pt idx="35613" formatCode="General">
                  <c:v>1.62046E-3</c:v>
                </c:pt>
                <c:pt idx="35614" formatCode="General">
                  <c:v>1.6205E-3</c:v>
                </c:pt>
                <c:pt idx="35615" formatCode="General">
                  <c:v>1.62053E-3</c:v>
                </c:pt>
                <c:pt idx="35616" formatCode="General">
                  <c:v>1.62057E-3</c:v>
                </c:pt>
                <c:pt idx="35617" formatCode="General">
                  <c:v>1.6206E-3</c:v>
                </c:pt>
                <c:pt idx="35618" formatCode="General">
                  <c:v>1.62064E-3</c:v>
                </c:pt>
                <c:pt idx="35619" formatCode="General">
                  <c:v>1.62068E-3</c:v>
                </c:pt>
                <c:pt idx="35620" formatCode="General">
                  <c:v>1.62071E-3</c:v>
                </c:pt>
                <c:pt idx="35621" formatCode="General">
                  <c:v>1.62076E-3</c:v>
                </c:pt>
                <c:pt idx="35622" formatCode="General">
                  <c:v>1.62079E-3</c:v>
                </c:pt>
                <c:pt idx="35623" formatCode="General">
                  <c:v>1.6208399999999999E-3</c:v>
                </c:pt>
                <c:pt idx="35624" formatCode="General">
                  <c:v>1.62089E-3</c:v>
                </c:pt>
                <c:pt idx="35625" formatCode="General">
                  <c:v>1.62094E-3</c:v>
                </c:pt>
                <c:pt idx="35626" formatCode="General">
                  <c:v>1.6209900000000001E-3</c:v>
                </c:pt>
                <c:pt idx="35627" formatCode="General">
                  <c:v>1.62105E-3</c:v>
                </c:pt>
                <c:pt idx="35628" formatCode="General">
                  <c:v>1.6211000000000001E-3</c:v>
                </c:pt>
                <c:pt idx="35629" formatCode="General">
                  <c:v>1.6211800000000001E-3</c:v>
                </c:pt>
                <c:pt idx="35630" formatCode="General">
                  <c:v>1.6212799999999999E-3</c:v>
                </c:pt>
                <c:pt idx="35631" formatCode="General">
                  <c:v>1.6214700000000001E-3</c:v>
                </c:pt>
                <c:pt idx="35632" formatCode="General">
                  <c:v>1.6215699999999999E-3</c:v>
                </c:pt>
                <c:pt idx="35633" formatCode="General">
                  <c:v>1.6216500000000001E-3</c:v>
                </c:pt>
                <c:pt idx="35634" formatCode="General">
                  <c:v>1.6217200000000001E-3</c:v>
                </c:pt>
                <c:pt idx="35635" formatCode="General">
                  <c:v>1.62178E-3</c:v>
                </c:pt>
                <c:pt idx="35636" formatCode="General">
                  <c:v>1.62185E-3</c:v>
                </c:pt>
                <c:pt idx="35637" formatCode="General">
                  <c:v>1.6218999999999999E-3</c:v>
                </c:pt>
                <c:pt idx="35638" formatCode="General">
                  <c:v>1.6219699999999999E-3</c:v>
                </c:pt>
                <c:pt idx="35639" formatCode="General">
                  <c:v>1.62203E-3</c:v>
                </c:pt>
                <c:pt idx="35640" formatCode="General">
                  <c:v>1.62207E-3</c:v>
                </c:pt>
                <c:pt idx="35641" formatCode="General">
                  <c:v>1.6221E-3</c:v>
                </c:pt>
                <c:pt idx="35642" formatCode="General">
                  <c:v>1.6221499999999999E-3</c:v>
                </c:pt>
                <c:pt idx="35643" formatCode="General">
                  <c:v>1.62222E-3</c:v>
                </c:pt>
                <c:pt idx="35644" formatCode="General">
                  <c:v>1.62229E-3</c:v>
                </c:pt>
                <c:pt idx="35645" formatCode="General">
                  <c:v>1.6223399999999999E-3</c:v>
                </c:pt>
                <c:pt idx="35646" formatCode="General">
                  <c:v>1.6224099999999999E-3</c:v>
                </c:pt>
                <c:pt idx="35647" formatCode="General">
                  <c:v>1.62247E-3</c:v>
                </c:pt>
                <c:pt idx="35648" formatCode="General">
                  <c:v>1.62254E-3</c:v>
                </c:pt>
                <c:pt idx="35649" formatCode="General">
                  <c:v>1.6226299999999999E-3</c:v>
                </c:pt>
                <c:pt idx="35650" formatCode="General">
                  <c:v>1.62273E-3</c:v>
                </c:pt>
                <c:pt idx="35651" formatCode="General">
                  <c:v>1.62295E-3</c:v>
                </c:pt>
                <c:pt idx="35652" formatCode="General">
                  <c:v>1.6230400000000001E-3</c:v>
                </c:pt>
                <c:pt idx="35653" formatCode="General">
                  <c:v>1.62312E-3</c:v>
                </c:pt>
                <c:pt idx="35654" formatCode="General">
                  <c:v>1.6231799999999999E-3</c:v>
                </c:pt>
                <c:pt idx="35655" formatCode="General">
                  <c:v>1.6232200000000001E-3</c:v>
                </c:pt>
                <c:pt idx="35656" formatCode="General">
                  <c:v>1.62327E-3</c:v>
                </c:pt>
                <c:pt idx="35657" formatCode="General">
                  <c:v>1.6233199999999999E-3</c:v>
                </c:pt>
                <c:pt idx="35658" formatCode="General">
                  <c:v>1.62338E-3</c:v>
                </c:pt>
                <c:pt idx="35659" formatCode="General">
                  <c:v>1.62341E-3</c:v>
                </c:pt>
                <c:pt idx="35660" formatCode="General">
                  <c:v>1.6234400000000001E-3</c:v>
                </c:pt>
                <c:pt idx="35661" formatCode="General">
                  <c:v>1.62349E-3</c:v>
                </c:pt>
                <c:pt idx="35662" formatCode="General">
                  <c:v>1.62352E-3</c:v>
                </c:pt>
                <c:pt idx="35663" formatCode="General">
                  <c:v>1.62356E-3</c:v>
                </c:pt>
                <c:pt idx="35664" formatCode="General">
                  <c:v>1.6236E-3</c:v>
                </c:pt>
                <c:pt idx="35665" formatCode="General">
                  <c:v>1.62363E-3</c:v>
                </c:pt>
                <c:pt idx="35666" formatCode="General">
                  <c:v>1.62367E-3</c:v>
                </c:pt>
                <c:pt idx="35667" formatCode="General">
                  <c:v>1.6237000000000001E-3</c:v>
                </c:pt>
                <c:pt idx="35668" formatCode="General">
                  <c:v>1.62374E-3</c:v>
                </c:pt>
                <c:pt idx="35669" formatCode="General">
                  <c:v>1.62378E-3</c:v>
                </c:pt>
                <c:pt idx="35670" formatCode="General">
                  <c:v>1.6238100000000001E-3</c:v>
                </c:pt>
                <c:pt idx="35671" formatCode="General">
                  <c:v>1.62385E-3</c:v>
                </c:pt>
                <c:pt idx="35672" formatCode="General">
                  <c:v>1.6238699999999999E-3</c:v>
                </c:pt>
                <c:pt idx="35673" formatCode="General">
                  <c:v>1.6239E-3</c:v>
                </c:pt>
                <c:pt idx="35674" formatCode="General">
                  <c:v>1.62393E-3</c:v>
                </c:pt>
                <c:pt idx="35675" formatCode="General">
                  <c:v>1.62396E-3</c:v>
                </c:pt>
                <c:pt idx="35676" formatCode="General">
                  <c:v>1.6239900000000001E-3</c:v>
                </c:pt>
                <c:pt idx="35677" formatCode="General">
                  <c:v>1.6240200000000001E-3</c:v>
                </c:pt>
                <c:pt idx="35678" formatCode="General">
                  <c:v>1.6240499999999999E-3</c:v>
                </c:pt>
                <c:pt idx="35679" formatCode="General">
                  <c:v>1.62408E-3</c:v>
                </c:pt>
                <c:pt idx="35680" formatCode="General">
                  <c:v>1.6241000000000001E-3</c:v>
                </c:pt>
                <c:pt idx="35681" formatCode="General">
                  <c:v>1.6241300000000001E-3</c:v>
                </c:pt>
                <c:pt idx="35682" formatCode="General">
                  <c:v>1.6241599999999999E-3</c:v>
                </c:pt>
                <c:pt idx="35683" formatCode="General">
                  <c:v>1.62419E-3</c:v>
                </c:pt>
                <c:pt idx="35684" formatCode="General">
                  <c:v>1.62422E-3</c:v>
                </c:pt>
                <c:pt idx="35685" formatCode="General">
                  <c:v>1.62425E-3</c:v>
                </c:pt>
                <c:pt idx="35686" formatCode="General">
                  <c:v>1.6242800000000001E-3</c:v>
                </c:pt>
                <c:pt idx="35687" formatCode="General">
                  <c:v>1.6243099999999999E-3</c:v>
                </c:pt>
                <c:pt idx="35688" formatCode="General">
                  <c:v>1.6243399999999999E-3</c:v>
                </c:pt>
                <c:pt idx="35689" formatCode="General">
                  <c:v>1.62437E-3</c:v>
                </c:pt>
                <c:pt idx="35690" formatCode="General">
                  <c:v>1.6244E-3</c:v>
                </c:pt>
                <c:pt idx="35691" formatCode="General">
                  <c:v>1.6244300000000001E-3</c:v>
                </c:pt>
                <c:pt idx="35692" formatCode="General">
                  <c:v>1.6244600000000001E-3</c:v>
                </c:pt>
                <c:pt idx="35693" formatCode="General">
                  <c:v>1.6245000000000001E-3</c:v>
                </c:pt>
                <c:pt idx="35694" formatCode="General">
                  <c:v>1.6245400000000001E-3</c:v>
                </c:pt>
                <c:pt idx="35695" formatCode="General">
                  <c:v>1.62459E-3</c:v>
                </c:pt>
                <c:pt idx="35696" formatCode="General">
                  <c:v>1.62463E-3</c:v>
                </c:pt>
                <c:pt idx="35697" formatCode="General">
                  <c:v>1.6246699999999999E-3</c:v>
                </c:pt>
                <c:pt idx="35698" formatCode="General">
                  <c:v>1.6247099999999999E-3</c:v>
                </c:pt>
                <c:pt idx="35699" formatCode="General">
                  <c:v>1.6247499999999999E-3</c:v>
                </c:pt>
                <c:pt idx="35700" formatCode="General">
                  <c:v>1.6247900000000001E-3</c:v>
                </c:pt>
                <c:pt idx="35701" formatCode="General">
                  <c:v>1.6248300000000001E-3</c:v>
                </c:pt>
                <c:pt idx="35702" formatCode="General">
                  <c:v>1.6248899999999999E-3</c:v>
                </c:pt>
                <c:pt idx="35703" formatCode="General">
                  <c:v>1.62495E-3</c:v>
                </c:pt>
                <c:pt idx="35704" formatCode="General">
                  <c:v>1.6249999999999999E-3</c:v>
                </c:pt>
                <c:pt idx="35705" formatCode="General">
                  <c:v>1.62506E-3</c:v>
                </c:pt>
                <c:pt idx="35706" formatCode="General">
                  <c:v>1.6251099999999999E-3</c:v>
                </c:pt>
                <c:pt idx="35707" formatCode="General">
                  <c:v>1.62517E-3</c:v>
                </c:pt>
                <c:pt idx="35708" formatCode="General">
                  <c:v>1.6252599999999999E-3</c:v>
                </c:pt>
                <c:pt idx="35709" formatCode="General">
                  <c:v>1.62535E-3</c:v>
                </c:pt>
                <c:pt idx="35710" formatCode="General">
                  <c:v>1.62543E-3</c:v>
                </c:pt>
                <c:pt idx="35711" formatCode="General">
                  <c:v>1.6255200000000001E-3</c:v>
                </c:pt>
                <c:pt idx="35712" formatCode="General">
                  <c:v>1.62561E-3</c:v>
                </c:pt>
                <c:pt idx="35713" formatCode="General">
                  <c:v>1.62572E-3</c:v>
                </c:pt>
                <c:pt idx="35714" formatCode="General">
                  <c:v>1.6258399999999999E-3</c:v>
                </c:pt>
                <c:pt idx="35715" formatCode="General">
                  <c:v>1.62594E-3</c:v>
                </c:pt>
                <c:pt idx="35716" formatCode="General">
                  <c:v>1.62609E-3</c:v>
                </c:pt>
                <c:pt idx="35717" formatCode="General">
                  <c:v>1.6262399999999999E-3</c:v>
                </c:pt>
                <c:pt idx="35718" formatCode="General">
                  <c:v>1.6263899999999999E-3</c:v>
                </c:pt>
                <c:pt idx="35719" formatCode="General">
                  <c:v>1.6265299999999999E-3</c:v>
                </c:pt>
                <c:pt idx="35720" formatCode="General">
                  <c:v>1.6266799999999999E-3</c:v>
                </c:pt>
                <c:pt idx="35721" formatCode="General">
                  <c:v>1.62688E-3</c:v>
                </c:pt>
                <c:pt idx="35722" formatCode="General">
                  <c:v>1.6270799999999999E-3</c:v>
                </c:pt>
                <c:pt idx="35723" formatCode="General">
                  <c:v>1.6272700000000001E-3</c:v>
                </c:pt>
                <c:pt idx="35724" formatCode="General">
                  <c:v>1.62747E-3</c:v>
                </c:pt>
                <c:pt idx="35725" formatCode="General">
                  <c:v>1.62772E-3</c:v>
                </c:pt>
                <c:pt idx="35726" formatCode="General">
                  <c:v>1.62798E-3</c:v>
                </c:pt>
                <c:pt idx="35727" formatCode="General">
                  <c:v>1.62823E-3</c:v>
                </c:pt>
                <c:pt idx="35728" formatCode="General">
                  <c:v>1.62849E-3</c:v>
                </c:pt>
                <c:pt idx="35729" formatCode="General">
                  <c:v>1.62874E-3</c:v>
                </c:pt>
                <c:pt idx="35730" formatCode="General">
                  <c:v>1.629E-3</c:v>
                </c:pt>
                <c:pt idx="35731" formatCode="General">
                  <c:v>1.6292500000000001E-3</c:v>
                </c:pt>
                <c:pt idx="35732" formatCode="General">
                  <c:v>1.62951E-3</c:v>
                </c:pt>
                <c:pt idx="35733" formatCode="General">
                  <c:v>1.6298599999999999E-3</c:v>
                </c:pt>
                <c:pt idx="35734" formatCode="General">
                  <c:v>1.63021E-3</c:v>
                </c:pt>
                <c:pt idx="35735" formatCode="General">
                  <c:v>1.63057E-3</c:v>
                </c:pt>
                <c:pt idx="35736" formatCode="General">
                  <c:v>1.6309199999999999E-3</c:v>
                </c:pt>
                <c:pt idx="35737" formatCode="General">
                  <c:v>1.63127E-3</c:v>
                </c:pt>
                <c:pt idx="35738" formatCode="General">
                  <c:v>1.6315399999999999E-3</c:v>
                </c:pt>
                <c:pt idx="35739" formatCode="General">
                  <c:v>1.6318000000000001E-3</c:v>
                </c:pt>
                <c:pt idx="35740" formatCode="General">
                  <c:v>1.63207E-3</c:v>
                </c:pt>
                <c:pt idx="35741" formatCode="General">
                  <c:v>1.63233E-3</c:v>
                </c:pt>
                <c:pt idx="35742" formatCode="General">
                  <c:v>1.63254E-3</c:v>
                </c:pt>
                <c:pt idx="35743" formatCode="General">
                  <c:v>1.6327500000000001E-3</c:v>
                </c:pt>
                <c:pt idx="35744" formatCode="General">
                  <c:v>1.6329599999999999E-3</c:v>
                </c:pt>
                <c:pt idx="35745" formatCode="General">
                  <c:v>1.63316E-3</c:v>
                </c:pt>
                <c:pt idx="35746" formatCode="General">
                  <c:v>1.6333700000000001E-3</c:v>
                </c:pt>
                <c:pt idx="35747" formatCode="General">
                  <c:v>1.6335200000000001E-3</c:v>
                </c:pt>
                <c:pt idx="35748" formatCode="General">
                  <c:v>1.63368E-3</c:v>
                </c:pt>
                <c:pt idx="35749" formatCode="General">
                  <c:v>1.63383E-3</c:v>
                </c:pt>
                <c:pt idx="35750" formatCode="General">
                  <c:v>1.63394E-3</c:v>
                </c:pt>
                <c:pt idx="35751" formatCode="General">
                  <c:v>1.6340599999999999E-3</c:v>
                </c:pt>
                <c:pt idx="35752" formatCode="General">
                  <c:v>1.63416E-3</c:v>
                </c:pt>
                <c:pt idx="35753" formatCode="General">
                  <c:v>1.63426E-3</c:v>
                </c:pt>
                <c:pt idx="35754" formatCode="General">
                  <c:v>1.6343200000000001E-3</c:v>
                </c:pt>
                <c:pt idx="35755" formatCode="General">
                  <c:v>1.6343900000000001E-3</c:v>
                </c:pt>
                <c:pt idx="35756" formatCode="General">
                  <c:v>1.6344599999999999E-3</c:v>
                </c:pt>
                <c:pt idx="35757" formatCode="General">
                  <c:v>1.63452E-3</c:v>
                </c:pt>
                <c:pt idx="35758" formatCode="General">
                  <c:v>1.63459E-3</c:v>
                </c:pt>
                <c:pt idx="35759" formatCode="General">
                  <c:v>1.6346399999999999E-3</c:v>
                </c:pt>
                <c:pt idx="35760" formatCode="General">
                  <c:v>1.6346900000000001E-3</c:v>
                </c:pt>
                <c:pt idx="35761" formatCode="General">
                  <c:v>1.63474E-3</c:v>
                </c:pt>
                <c:pt idx="35762" formatCode="General">
                  <c:v>1.6347899999999999E-3</c:v>
                </c:pt>
                <c:pt idx="35763" formatCode="General">
                  <c:v>1.63484E-3</c:v>
                </c:pt>
                <c:pt idx="35764" formatCode="General">
                  <c:v>1.6348700000000001E-3</c:v>
                </c:pt>
                <c:pt idx="35765" formatCode="General">
                  <c:v>1.6348999999999999E-3</c:v>
                </c:pt>
                <c:pt idx="35766" formatCode="General">
                  <c:v>1.6349400000000001E-3</c:v>
                </c:pt>
                <c:pt idx="35767" formatCode="General">
                  <c:v>1.6349699999999999E-3</c:v>
                </c:pt>
                <c:pt idx="35768" formatCode="General">
                  <c:v>1.635E-3</c:v>
                </c:pt>
                <c:pt idx="35769" formatCode="General">
                  <c:v>1.6350399999999999E-3</c:v>
                </c:pt>
                <c:pt idx="35770" formatCode="General">
                  <c:v>1.63507E-3</c:v>
                </c:pt>
                <c:pt idx="35771" formatCode="General">
                  <c:v>1.6351099999999999E-3</c:v>
                </c:pt>
                <c:pt idx="35772" formatCode="General">
                  <c:v>1.6351499999999999E-3</c:v>
                </c:pt>
                <c:pt idx="35773" formatCode="General">
                  <c:v>1.63517E-3</c:v>
                </c:pt>
                <c:pt idx="35774" formatCode="General">
                  <c:v>1.6352000000000001E-3</c:v>
                </c:pt>
                <c:pt idx="35775" formatCode="General">
                  <c:v>1.6352300000000001E-3</c:v>
                </c:pt>
                <c:pt idx="35776" formatCode="General">
                  <c:v>1.6352599999999999E-3</c:v>
                </c:pt>
                <c:pt idx="35777" formatCode="General">
                  <c:v>1.63528E-3</c:v>
                </c:pt>
                <c:pt idx="35778" formatCode="General">
                  <c:v>1.6353100000000001E-3</c:v>
                </c:pt>
                <c:pt idx="35779" formatCode="General">
                  <c:v>1.6353400000000001E-3</c:v>
                </c:pt>
                <c:pt idx="35780" formatCode="General">
                  <c:v>1.6353699999999999E-3</c:v>
                </c:pt>
                <c:pt idx="35781" formatCode="General">
                  <c:v>1.6354E-3</c:v>
                </c:pt>
                <c:pt idx="35782" formatCode="General">
                  <c:v>1.6354200000000001E-3</c:v>
                </c:pt>
                <c:pt idx="35783" formatCode="General">
                  <c:v>1.6354500000000001E-3</c:v>
                </c:pt>
                <c:pt idx="35784" formatCode="General">
                  <c:v>1.6354799999999999E-3</c:v>
                </c:pt>
                <c:pt idx="35785" formatCode="General">
                  <c:v>1.63551E-3</c:v>
                </c:pt>
                <c:pt idx="35786" formatCode="General">
                  <c:v>1.6355300000000001E-3</c:v>
                </c:pt>
                <c:pt idx="35787" formatCode="General">
                  <c:v>1.6355600000000001E-3</c:v>
                </c:pt>
                <c:pt idx="35788" formatCode="General">
                  <c:v>1.6355899999999999E-3</c:v>
                </c:pt>
                <c:pt idx="35789" formatCode="General">
                  <c:v>1.63562E-3</c:v>
                </c:pt>
                <c:pt idx="35790" formatCode="General">
                  <c:v>1.6356400000000001E-3</c:v>
                </c:pt>
                <c:pt idx="35791" formatCode="General">
                  <c:v>1.6356700000000001E-3</c:v>
                </c:pt>
                <c:pt idx="35792" formatCode="General">
                  <c:v>1.6356999999999999E-3</c:v>
                </c:pt>
                <c:pt idx="35793" formatCode="General">
                  <c:v>1.63573E-3</c:v>
                </c:pt>
                <c:pt idx="35794" formatCode="General">
                  <c:v>1.63576E-3</c:v>
                </c:pt>
                <c:pt idx="35795" formatCode="General">
                  <c:v>1.6357800000000001E-3</c:v>
                </c:pt>
                <c:pt idx="35796" formatCode="General">
                  <c:v>1.63583E-3</c:v>
                </c:pt>
                <c:pt idx="35797" formatCode="General">
                  <c:v>1.63587E-3</c:v>
                </c:pt>
                <c:pt idx="35798" formatCode="General">
                  <c:v>1.63591E-3</c:v>
                </c:pt>
                <c:pt idx="35799" formatCode="General">
                  <c:v>1.6359499999999999E-3</c:v>
                </c:pt>
                <c:pt idx="35800" formatCode="General">
                  <c:v>1.6359899999999999E-3</c:v>
                </c:pt>
                <c:pt idx="35801" formatCode="General">
                  <c:v>1.6360299999999999E-3</c:v>
                </c:pt>
                <c:pt idx="35802" formatCode="General">
                  <c:v>1.6360700000000001E-3</c:v>
                </c:pt>
                <c:pt idx="35803" formatCode="General">
                  <c:v>1.63612E-3</c:v>
                </c:pt>
                <c:pt idx="35804" formatCode="General">
                  <c:v>1.6361800000000001E-3</c:v>
                </c:pt>
                <c:pt idx="35805" formatCode="General">
                  <c:v>1.63623E-3</c:v>
                </c:pt>
                <c:pt idx="35806" formatCode="General">
                  <c:v>1.6362900000000001E-3</c:v>
                </c:pt>
                <c:pt idx="35807" formatCode="General">
                  <c:v>1.6363599999999999E-3</c:v>
                </c:pt>
                <c:pt idx="35808" formatCode="General">
                  <c:v>1.6364299999999999E-3</c:v>
                </c:pt>
                <c:pt idx="35809" formatCode="General">
                  <c:v>1.63657E-3</c:v>
                </c:pt>
                <c:pt idx="35810" formatCode="General">
                  <c:v>1.63671E-3</c:v>
                </c:pt>
                <c:pt idx="35811" formatCode="General">
                  <c:v>1.6368000000000001E-3</c:v>
                </c:pt>
                <c:pt idx="35812" formatCode="General">
                  <c:v>1.63689E-3</c:v>
                </c:pt>
                <c:pt idx="35813" formatCode="General">
                  <c:v>1.63696E-3</c:v>
                </c:pt>
                <c:pt idx="35814" formatCode="General">
                  <c:v>1.63703E-3</c:v>
                </c:pt>
                <c:pt idx="35815" formatCode="General">
                  <c:v>1.6370899999999999E-3</c:v>
                </c:pt>
                <c:pt idx="35816" formatCode="General">
                  <c:v>1.63715E-3</c:v>
                </c:pt>
                <c:pt idx="35817" formatCode="General">
                  <c:v>1.6372100000000001E-3</c:v>
                </c:pt>
                <c:pt idx="35818" formatCode="General">
                  <c:v>1.6372699999999999E-3</c:v>
                </c:pt>
                <c:pt idx="35819" formatCode="General">
                  <c:v>1.6373099999999999E-3</c:v>
                </c:pt>
                <c:pt idx="35820" formatCode="General">
                  <c:v>1.63737E-3</c:v>
                </c:pt>
                <c:pt idx="35821" formatCode="General">
                  <c:v>1.63743E-3</c:v>
                </c:pt>
                <c:pt idx="35822" formatCode="General">
                  <c:v>1.6374899999999999E-3</c:v>
                </c:pt>
                <c:pt idx="35823" formatCode="General">
                  <c:v>1.63755E-3</c:v>
                </c:pt>
                <c:pt idx="35824" formatCode="General">
                  <c:v>1.63762E-3</c:v>
                </c:pt>
                <c:pt idx="35825" formatCode="General">
                  <c:v>1.6376800000000001E-3</c:v>
                </c:pt>
                <c:pt idx="35826" formatCode="General">
                  <c:v>1.6377500000000001E-3</c:v>
                </c:pt>
                <c:pt idx="35827" formatCode="General">
                  <c:v>1.63784E-3</c:v>
                </c:pt>
                <c:pt idx="35828" formatCode="General">
                  <c:v>1.6379599999999999E-3</c:v>
                </c:pt>
                <c:pt idx="35829" formatCode="General">
                  <c:v>1.63813E-3</c:v>
                </c:pt>
                <c:pt idx="35830" formatCode="General">
                  <c:v>1.6382199999999999E-3</c:v>
                </c:pt>
                <c:pt idx="35831" formatCode="General">
                  <c:v>1.63828E-3</c:v>
                </c:pt>
                <c:pt idx="35832" formatCode="General">
                  <c:v>1.6383299999999999E-3</c:v>
                </c:pt>
                <c:pt idx="35833" formatCode="General">
                  <c:v>1.63839E-3</c:v>
                </c:pt>
                <c:pt idx="35834" formatCode="General">
                  <c:v>1.6384399999999999E-3</c:v>
                </c:pt>
                <c:pt idx="35835" formatCode="General">
                  <c:v>1.63849E-3</c:v>
                </c:pt>
                <c:pt idx="35836" formatCode="General">
                  <c:v>1.63853E-3</c:v>
                </c:pt>
                <c:pt idx="35837" formatCode="General">
                  <c:v>1.63857E-3</c:v>
                </c:pt>
                <c:pt idx="35838" formatCode="General">
                  <c:v>1.6386199999999999E-3</c:v>
                </c:pt>
                <c:pt idx="35839" formatCode="General">
                  <c:v>1.6386599999999999E-3</c:v>
                </c:pt>
                <c:pt idx="35840" formatCode="General">
                  <c:v>1.6387000000000001E-3</c:v>
                </c:pt>
                <c:pt idx="35841" formatCode="General">
                  <c:v>1.6387299999999999E-3</c:v>
                </c:pt>
                <c:pt idx="35842" formatCode="General">
                  <c:v>1.63876E-3</c:v>
                </c:pt>
                <c:pt idx="35843" formatCode="General">
                  <c:v>1.6387999999999999E-3</c:v>
                </c:pt>
                <c:pt idx="35844" formatCode="General">
                  <c:v>1.6388399999999999E-3</c:v>
                </c:pt>
                <c:pt idx="35845" formatCode="General">
                  <c:v>1.6388799999999999E-3</c:v>
                </c:pt>
                <c:pt idx="35846" formatCode="General">
                  <c:v>1.6389099999999999E-3</c:v>
                </c:pt>
                <c:pt idx="35847" formatCode="General">
                  <c:v>1.63894E-3</c:v>
                </c:pt>
                <c:pt idx="35848" formatCode="General">
                  <c:v>1.63897E-3</c:v>
                </c:pt>
                <c:pt idx="35849" formatCode="General">
                  <c:v>1.639E-3</c:v>
                </c:pt>
                <c:pt idx="35850" formatCode="General">
                  <c:v>1.6390300000000001E-3</c:v>
                </c:pt>
                <c:pt idx="35851" formatCode="General">
                  <c:v>1.6390700000000001E-3</c:v>
                </c:pt>
                <c:pt idx="35852" formatCode="General">
                  <c:v>1.6391000000000001E-3</c:v>
                </c:pt>
                <c:pt idx="35853" formatCode="General">
                  <c:v>1.6391299999999999E-3</c:v>
                </c:pt>
                <c:pt idx="35854" formatCode="General">
                  <c:v>1.63916E-3</c:v>
                </c:pt>
                <c:pt idx="35855" formatCode="General">
                  <c:v>1.63919E-3</c:v>
                </c:pt>
                <c:pt idx="35856" formatCode="General">
                  <c:v>1.63922E-3</c:v>
                </c:pt>
                <c:pt idx="35857" formatCode="General">
                  <c:v>1.63926E-3</c:v>
                </c:pt>
                <c:pt idx="35858" formatCode="General">
                  <c:v>1.6392900000000001E-3</c:v>
                </c:pt>
                <c:pt idx="35859" formatCode="General">
                  <c:v>1.6393200000000001E-3</c:v>
                </c:pt>
                <c:pt idx="35860" formatCode="General">
                  <c:v>1.6393600000000001E-3</c:v>
                </c:pt>
                <c:pt idx="35861" formatCode="General">
                  <c:v>1.6394000000000001E-3</c:v>
                </c:pt>
                <c:pt idx="35862" formatCode="General">
                  <c:v>1.63945E-3</c:v>
                </c:pt>
                <c:pt idx="35863" formatCode="General">
                  <c:v>1.63949E-3</c:v>
                </c:pt>
                <c:pt idx="35864" formatCode="General">
                  <c:v>1.6395299999999999E-3</c:v>
                </c:pt>
                <c:pt idx="35865" formatCode="General">
                  <c:v>1.6395699999999999E-3</c:v>
                </c:pt>
                <c:pt idx="35866" formatCode="General">
                  <c:v>1.6396E-3</c:v>
                </c:pt>
                <c:pt idx="35867" formatCode="General">
                  <c:v>1.6396399999999999E-3</c:v>
                </c:pt>
                <c:pt idx="35868" formatCode="General">
                  <c:v>1.63967E-3</c:v>
                </c:pt>
                <c:pt idx="35869" formatCode="General">
                  <c:v>1.63971E-3</c:v>
                </c:pt>
                <c:pt idx="35870" formatCode="General">
                  <c:v>1.63974E-3</c:v>
                </c:pt>
                <c:pt idx="35871" formatCode="General">
                  <c:v>1.63978E-3</c:v>
                </c:pt>
                <c:pt idx="35872" formatCode="General">
                  <c:v>1.63981E-3</c:v>
                </c:pt>
                <c:pt idx="35873" formatCode="General">
                  <c:v>1.63985E-3</c:v>
                </c:pt>
                <c:pt idx="35874" formatCode="General">
                  <c:v>1.63988E-3</c:v>
                </c:pt>
                <c:pt idx="35875" formatCode="General">
                  <c:v>1.63992E-3</c:v>
                </c:pt>
                <c:pt idx="35876" formatCode="General">
                  <c:v>1.63995E-3</c:v>
                </c:pt>
                <c:pt idx="35877" formatCode="General">
                  <c:v>1.63999E-3</c:v>
                </c:pt>
                <c:pt idx="35878" formatCode="General">
                  <c:v>1.6400200000000001E-3</c:v>
                </c:pt>
                <c:pt idx="35879" formatCode="General">
                  <c:v>1.6400500000000001E-3</c:v>
                </c:pt>
                <c:pt idx="35880" formatCode="General">
                  <c:v>1.6400900000000001E-3</c:v>
                </c:pt>
                <c:pt idx="35881" formatCode="General">
                  <c:v>1.6401300000000001E-3</c:v>
                </c:pt>
                <c:pt idx="35882" formatCode="General">
                  <c:v>1.6401600000000001E-3</c:v>
                </c:pt>
                <c:pt idx="35883" formatCode="General">
                  <c:v>1.6402000000000001E-3</c:v>
                </c:pt>
                <c:pt idx="35884" formatCode="General">
                  <c:v>1.6402299999999999E-3</c:v>
                </c:pt>
                <c:pt idx="35885" formatCode="General">
                  <c:v>1.6402700000000001E-3</c:v>
                </c:pt>
                <c:pt idx="35886" formatCode="General">
                  <c:v>1.6403100000000001E-3</c:v>
                </c:pt>
                <c:pt idx="35887" formatCode="General">
                  <c:v>1.6403399999999999E-3</c:v>
                </c:pt>
                <c:pt idx="35888" formatCode="General">
                  <c:v>1.6403800000000001E-3</c:v>
                </c:pt>
                <c:pt idx="35889" formatCode="General">
                  <c:v>1.64043E-3</c:v>
                </c:pt>
                <c:pt idx="35890" formatCode="General">
                  <c:v>1.6404799999999999E-3</c:v>
                </c:pt>
                <c:pt idx="35891" formatCode="General">
                  <c:v>1.64051E-3</c:v>
                </c:pt>
                <c:pt idx="35892" formatCode="General">
                  <c:v>1.64055E-3</c:v>
                </c:pt>
                <c:pt idx="35893" formatCode="General">
                  <c:v>1.64061E-3</c:v>
                </c:pt>
                <c:pt idx="35894" formatCode="General">
                  <c:v>1.6406700000000001E-3</c:v>
                </c:pt>
                <c:pt idx="35895" formatCode="General">
                  <c:v>1.64073E-3</c:v>
                </c:pt>
                <c:pt idx="35896" formatCode="General">
                  <c:v>1.6407800000000001E-3</c:v>
                </c:pt>
                <c:pt idx="35897" formatCode="General">
                  <c:v>1.64084E-3</c:v>
                </c:pt>
                <c:pt idx="35898" formatCode="General">
                  <c:v>1.6409300000000001E-3</c:v>
                </c:pt>
                <c:pt idx="35899" formatCode="General">
                  <c:v>1.6410400000000001E-3</c:v>
                </c:pt>
                <c:pt idx="35900" formatCode="General">
                  <c:v>1.64127E-3</c:v>
                </c:pt>
                <c:pt idx="35901" formatCode="General">
                  <c:v>1.64138E-3</c:v>
                </c:pt>
                <c:pt idx="35902" formatCode="General">
                  <c:v>1.6414699999999999E-3</c:v>
                </c:pt>
                <c:pt idx="35903" formatCode="General">
                  <c:v>1.6415399999999999E-3</c:v>
                </c:pt>
                <c:pt idx="35904" formatCode="General">
                  <c:v>1.6416099999999999E-3</c:v>
                </c:pt>
                <c:pt idx="35905" formatCode="General">
                  <c:v>1.64167E-3</c:v>
                </c:pt>
                <c:pt idx="35906" formatCode="General">
                  <c:v>1.6417199999999999E-3</c:v>
                </c:pt>
                <c:pt idx="35907" formatCode="General">
                  <c:v>1.64179E-3</c:v>
                </c:pt>
                <c:pt idx="35908" formatCode="General">
                  <c:v>1.64185E-3</c:v>
                </c:pt>
                <c:pt idx="35909" formatCode="General">
                  <c:v>1.6419E-3</c:v>
                </c:pt>
                <c:pt idx="35910" formatCode="General">
                  <c:v>1.64196E-3</c:v>
                </c:pt>
                <c:pt idx="35911" formatCode="General">
                  <c:v>1.6420300000000001E-3</c:v>
                </c:pt>
                <c:pt idx="35912" formatCode="General">
                  <c:v>1.6421000000000001E-3</c:v>
                </c:pt>
                <c:pt idx="35913" formatCode="General">
                  <c:v>1.6421700000000001E-3</c:v>
                </c:pt>
                <c:pt idx="35914" formatCode="General">
                  <c:v>1.6422400000000001E-3</c:v>
                </c:pt>
                <c:pt idx="35915" formatCode="General">
                  <c:v>1.6423200000000001E-3</c:v>
                </c:pt>
                <c:pt idx="35916" formatCode="General">
                  <c:v>1.64241E-3</c:v>
                </c:pt>
                <c:pt idx="35917" formatCode="General">
                  <c:v>1.64251E-3</c:v>
                </c:pt>
                <c:pt idx="35918" formatCode="General">
                  <c:v>1.6426699999999999E-3</c:v>
                </c:pt>
                <c:pt idx="35919" formatCode="General">
                  <c:v>1.64281E-3</c:v>
                </c:pt>
                <c:pt idx="35920" formatCode="General">
                  <c:v>1.6429000000000001E-3</c:v>
                </c:pt>
                <c:pt idx="35921" formatCode="General">
                  <c:v>1.64298E-3</c:v>
                </c:pt>
                <c:pt idx="35922" formatCode="General">
                  <c:v>1.6430399999999999E-3</c:v>
                </c:pt>
                <c:pt idx="35923" formatCode="General">
                  <c:v>1.64309E-3</c:v>
                </c:pt>
                <c:pt idx="35924" formatCode="General">
                  <c:v>1.6431499999999999E-3</c:v>
                </c:pt>
                <c:pt idx="35925" formatCode="General">
                  <c:v>1.64321E-3</c:v>
                </c:pt>
                <c:pt idx="35926" formatCode="General">
                  <c:v>1.6432700000000001E-3</c:v>
                </c:pt>
                <c:pt idx="35927" formatCode="General">
                  <c:v>1.64331E-3</c:v>
                </c:pt>
                <c:pt idx="35928" formatCode="General">
                  <c:v>1.6433400000000001E-3</c:v>
                </c:pt>
                <c:pt idx="35929" formatCode="General">
                  <c:v>1.64339E-3</c:v>
                </c:pt>
                <c:pt idx="35930" formatCode="General">
                  <c:v>1.6434399999999999E-3</c:v>
                </c:pt>
                <c:pt idx="35931" formatCode="General">
                  <c:v>1.64347E-3</c:v>
                </c:pt>
                <c:pt idx="35932" formatCode="General">
                  <c:v>1.6435099999999999E-3</c:v>
                </c:pt>
                <c:pt idx="35933" formatCode="General">
                  <c:v>1.64354E-3</c:v>
                </c:pt>
                <c:pt idx="35934" formatCode="General">
                  <c:v>1.64358E-3</c:v>
                </c:pt>
                <c:pt idx="35935" formatCode="General">
                  <c:v>1.6436199999999999E-3</c:v>
                </c:pt>
                <c:pt idx="35936" formatCode="General">
                  <c:v>1.64365E-3</c:v>
                </c:pt>
                <c:pt idx="35937" formatCode="General">
                  <c:v>1.64369E-3</c:v>
                </c:pt>
                <c:pt idx="35938" formatCode="General">
                  <c:v>1.64372E-3</c:v>
                </c:pt>
                <c:pt idx="35939" formatCode="General">
                  <c:v>1.6437699999999999E-3</c:v>
                </c:pt>
                <c:pt idx="35940" formatCode="General">
                  <c:v>1.6437999999999999E-3</c:v>
                </c:pt>
                <c:pt idx="35941" formatCode="General">
                  <c:v>1.64383E-3</c:v>
                </c:pt>
                <c:pt idx="35942" formatCode="General">
                  <c:v>1.64386E-3</c:v>
                </c:pt>
                <c:pt idx="35943" formatCode="General">
                  <c:v>1.6438900000000001E-3</c:v>
                </c:pt>
                <c:pt idx="35944" formatCode="General">
                  <c:v>1.64393E-3</c:v>
                </c:pt>
                <c:pt idx="35945" formatCode="General">
                  <c:v>1.6439600000000001E-3</c:v>
                </c:pt>
                <c:pt idx="35946" formatCode="General">
                  <c:v>1.6439899999999999E-3</c:v>
                </c:pt>
                <c:pt idx="35947" formatCode="General">
                  <c:v>1.6440199999999999E-3</c:v>
                </c:pt>
                <c:pt idx="35948" formatCode="General">
                  <c:v>1.6440599999999999E-3</c:v>
                </c:pt>
                <c:pt idx="35949" formatCode="General">
                  <c:v>1.64409E-3</c:v>
                </c:pt>
                <c:pt idx="35950" formatCode="General">
                  <c:v>1.6441400000000001E-3</c:v>
                </c:pt>
                <c:pt idx="35951" formatCode="General">
                  <c:v>1.64419E-3</c:v>
                </c:pt>
                <c:pt idx="35952" formatCode="General">
                  <c:v>1.6442399999999999E-3</c:v>
                </c:pt>
                <c:pt idx="35953" formatCode="General">
                  <c:v>1.64427E-3</c:v>
                </c:pt>
                <c:pt idx="35954" formatCode="General">
                  <c:v>1.64431E-3</c:v>
                </c:pt>
                <c:pt idx="35955" formatCode="General">
                  <c:v>1.6443499999999999E-3</c:v>
                </c:pt>
                <c:pt idx="35956" formatCode="General">
                  <c:v>1.6443899999999999E-3</c:v>
                </c:pt>
                <c:pt idx="35957" formatCode="General">
                  <c:v>1.6444299999999999E-3</c:v>
                </c:pt>
                <c:pt idx="35958" formatCode="General">
                  <c:v>1.64449E-3</c:v>
                </c:pt>
                <c:pt idx="35959" formatCode="General">
                  <c:v>1.64455E-3</c:v>
                </c:pt>
                <c:pt idx="35960" formatCode="General">
                  <c:v>1.6446099999999999E-3</c:v>
                </c:pt>
                <c:pt idx="35961" formatCode="General">
                  <c:v>1.64467E-3</c:v>
                </c:pt>
                <c:pt idx="35962" formatCode="General">
                  <c:v>1.6447300000000001E-3</c:v>
                </c:pt>
                <c:pt idx="35963" formatCode="General">
                  <c:v>1.6447899999999999E-3</c:v>
                </c:pt>
                <c:pt idx="35964" formatCode="General">
                  <c:v>1.64485E-3</c:v>
                </c:pt>
                <c:pt idx="35965" formatCode="General">
                  <c:v>1.6449100000000001E-3</c:v>
                </c:pt>
                <c:pt idx="35966" formatCode="General">
                  <c:v>1.645E-3</c:v>
                </c:pt>
                <c:pt idx="35967" formatCode="General">
                  <c:v>1.6450799999999999E-3</c:v>
                </c:pt>
                <c:pt idx="35968" formatCode="General">
                  <c:v>1.6451700000000001E-3</c:v>
                </c:pt>
                <c:pt idx="35969" formatCode="General">
                  <c:v>1.64526E-3</c:v>
                </c:pt>
                <c:pt idx="35970" formatCode="General">
                  <c:v>1.6453500000000001E-3</c:v>
                </c:pt>
                <c:pt idx="35971" formatCode="General">
                  <c:v>1.64544E-3</c:v>
                </c:pt>
                <c:pt idx="35972" formatCode="General">
                  <c:v>1.64555E-3</c:v>
                </c:pt>
                <c:pt idx="35973" formatCode="General">
                  <c:v>1.6456699999999999E-3</c:v>
                </c:pt>
                <c:pt idx="35974" formatCode="General">
                  <c:v>1.6457900000000001E-3</c:v>
                </c:pt>
                <c:pt idx="35975" formatCode="General">
                  <c:v>1.6458899999999999E-3</c:v>
                </c:pt>
                <c:pt idx="35976" formatCode="General">
                  <c:v>1.6460299999999999E-3</c:v>
                </c:pt>
                <c:pt idx="35977" formatCode="General">
                  <c:v>1.64616E-3</c:v>
                </c:pt>
                <c:pt idx="35978" formatCode="General">
                  <c:v>1.6463000000000001E-3</c:v>
                </c:pt>
                <c:pt idx="35979" formatCode="General">
                  <c:v>1.6464299999999999E-3</c:v>
                </c:pt>
                <c:pt idx="35980" formatCode="General">
                  <c:v>1.64657E-3</c:v>
                </c:pt>
                <c:pt idx="35981" formatCode="General">
                  <c:v>1.64675E-3</c:v>
                </c:pt>
                <c:pt idx="35982" formatCode="General">
                  <c:v>1.64693E-3</c:v>
                </c:pt>
                <c:pt idx="35983" formatCode="General">
                  <c:v>1.64711E-3</c:v>
                </c:pt>
                <c:pt idx="35984" formatCode="General">
                  <c:v>1.64729E-3</c:v>
                </c:pt>
                <c:pt idx="35985" formatCode="General">
                  <c:v>1.6474899999999999E-3</c:v>
                </c:pt>
                <c:pt idx="35986" formatCode="General">
                  <c:v>1.64769E-3</c:v>
                </c:pt>
                <c:pt idx="35987" formatCode="General">
                  <c:v>1.6478899999999999E-3</c:v>
                </c:pt>
                <c:pt idx="35988" formatCode="General">
                  <c:v>1.6480900000000001E-3</c:v>
                </c:pt>
                <c:pt idx="35989" formatCode="General">
                  <c:v>1.64832E-3</c:v>
                </c:pt>
                <c:pt idx="35990" formatCode="General">
                  <c:v>1.6484500000000001E-3</c:v>
                </c:pt>
                <c:pt idx="35991" formatCode="General">
                  <c:v>1.6486599999999999E-3</c:v>
                </c:pt>
                <c:pt idx="35992" formatCode="General">
                  <c:v>1.64886E-3</c:v>
                </c:pt>
                <c:pt idx="35993" formatCode="General">
                  <c:v>1.6490700000000001E-3</c:v>
                </c:pt>
                <c:pt idx="35994" formatCode="General">
                  <c:v>1.6492200000000001E-3</c:v>
                </c:pt>
                <c:pt idx="35995" formatCode="General">
                  <c:v>1.64938E-3</c:v>
                </c:pt>
                <c:pt idx="35996" formatCode="General">
                  <c:v>1.64953E-3</c:v>
                </c:pt>
                <c:pt idx="35997" formatCode="General">
                  <c:v>1.64963E-3</c:v>
                </c:pt>
                <c:pt idx="35998" formatCode="General">
                  <c:v>1.64974E-3</c:v>
                </c:pt>
                <c:pt idx="35999" formatCode="General">
                  <c:v>1.6498400000000001E-3</c:v>
                </c:pt>
                <c:pt idx="36000" formatCode="General">
                  <c:v>1.64992E-3</c:v>
                </c:pt>
                <c:pt idx="36001" formatCode="General">
                  <c:v>1.6499900000000001E-3</c:v>
                </c:pt>
                <c:pt idx="36002" formatCode="General">
                  <c:v>1.65007E-3</c:v>
                </c:pt>
                <c:pt idx="36003" formatCode="General">
                  <c:v>1.6501300000000001E-3</c:v>
                </c:pt>
                <c:pt idx="36004" formatCode="General">
                  <c:v>1.65018E-3</c:v>
                </c:pt>
                <c:pt idx="36005" formatCode="General">
                  <c:v>1.6502400000000001E-3</c:v>
                </c:pt>
                <c:pt idx="36006" formatCode="General">
                  <c:v>1.65029E-3</c:v>
                </c:pt>
                <c:pt idx="36007" formatCode="General">
                  <c:v>1.65033E-3</c:v>
                </c:pt>
                <c:pt idx="36008" formatCode="General">
                  <c:v>1.65037E-3</c:v>
                </c:pt>
                <c:pt idx="36009" formatCode="General">
                  <c:v>1.6504099999999999E-3</c:v>
                </c:pt>
                <c:pt idx="36010" formatCode="General">
                  <c:v>1.6504499999999999E-3</c:v>
                </c:pt>
                <c:pt idx="36011" formatCode="General">
                  <c:v>1.6504899999999999E-3</c:v>
                </c:pt>
                <c:pt idx="36012" formatCode="General">
                  <c:v>1.6505300000000001E-3</c:v>
                </c:pt>
                <c:pt idx="36013" formatCode="General">
                  <c:v>1.6505700000000001E-3</c:v>
                </c:pt>
                <c:pt idx="36014" formatCode="General">
                  <c:v>1.6506100000000001E-3</c:v>
                </c:pt>
                <c:pt idx="36015" formatCode="General">
                  <c:v>1.65065E-3</c:v>
                </c:pt>
                <c:pt idx="36016" formatCode="General">
                  <c:v>1.6507E-3</c:v>
                </c:pt>
                <c:pt idx="36017" formatCode="General">
                  <c:v>1.6507200000000001E-3</c:v>
                </c:pt>
                <c:pt idx="36018" formatCode="General">
                  <c:v>1.6507500000000001E-3</c:v>
                </c:pt>
                <c:pt idx="36019" formatCode="General">
                  <c:v>1.6507799999999999E-3</c:v>
                </c:pt>
                <c:pt idx="36020" formatCode="General">
                  <c:v>1.6508E-3</c:v>
                </c:pt>
                <c:pt idx="36021" formatCode="General">
                  <c:v>1.65083E-3</c:v>
                </c:pt>
                <c:pt idx="36022" formatCode="General">
                  <c:v>1.65087E-3</c:v>
                </c:pt>
                <c:pt idx="36023" formatCode="General">
                  <c:v>1.6509000000000001E-3</c:v>
                </c:pt>
                <c:pt idx="36024" formatCode="General">
                  <c:v>1.6509300000000001E-3</c:v>
                </c:pt>
                <c:pt idx="36025" formatCode="General">
                  <c:v>1.6509599999999999E-3</c:v>
                </c:pt>
                <c:pt idx="36026" formatCode="General">
                  <c:v>1.65098E-3</c:v>
                </c:pt>
                <c:pt idx="36027" formatCode="General">
                  <c:v>1.6510100000000001E-3</c:v>
                </c:pt>
                <c:pt idx="36028" formatCode="General">
                  <c:v>1.6510400000000001E-3</c:v>
                </c:pt>
                <c:pt idx="36029" formatCode="General">
                  <c:v>1.6510699999999999E-3</c:v>
                </c:pt>
                <c:pt idx="36030" formatCode="General">
                  <c:v>1.6511E-3</c:v>
                </c:pt>
                <c:pt idx="36031" formatCode="General">
                  <c:v>1.65113E-3</c:v>
                </c:pt>
                <c:pt idx="36032" formatCode="General">
                  <c:v>1.65116E-3</c:v>
                </c:pt>
                <c:pt idx="36033" formatCode="General">
                  <c:v>1.6511900000000001E-3</c:v>
                </c:pt>
                <c:pt idx="36034" formatCode="General">
                  <c:v>1.65121E-3</c:v>
                </c:pt>
                <c:pt idx="36035" formatCode="General">
                  <c:v>1.6512499999999999E-3</c:v>
                </c:pt>
                <c:pt idx="36036" formatCode="General">
                  <c:v>1.6512899999999999E-3</c:v>
                </c:pt>
                <c:pt idx="36037" formatCode="General">
                  <c:v>1.6513299999999999E-3</c:v>
                </c:pt>
                <c:pt idx="36038" formatCode="General">
                  <c:v>1.6513700000000001E-3</c:v>
                </c:pt>
                <c:pt idx="36039" formatCode="General">
                  <c:v>1.6514100000000001E-3</c:v>
                </c:pt>
                <c:pt idx="36040" formatCode="General">
                  <c:v>1.6514399999999999E-3</c:v>
                </c:pt>
                <c:pt idx="36041" formatCode="General">
                  <c:v>1.6514800000000001E-3</c:v>
                </c:pt>
                <c:pt idx="36042" formatCode="General">
                  <c:v>1.6515200000000001E-3</c:v>
                </c:pt>
                <c:pt idx="36043" formatCode="General">
                  <c:v>1.6515600000000001E-3</c:v>
                </c:pt>
                <c:pt idx="36044" formatCode="General">
                  <c:v>1.6516E-3</c:v>
                </c:pt>
                <c:pt idx="36045" formatCode="General">
                  <c:v>1.65164E-3</c:v>
                </c:pt>
                <c:pt idx="36046" formatCode="General">
                  <c:v>1.6517000000000001E-3</c:v>
                </c:pt>
                <c:pt idx="36047" formatCode="General">
                  <c:v>1.6517599999999999E-3</c:v>
                </c:pt>
                <c:pt idx="36048" formatCode="General">
                  <c:v>1.65183E-3</c:v>
                </c:pt>
                <c:pt idx="36049" formatCode="General">
                  <c:v>1.6519099999999999E-3</c:v>
                </c:pt>
                <c:pt idx="36050" formatCode="General">
                  <c:v>1.6520300000000001E-3</c:v>
                </c:pt>
                <c:pt idx="36051" formatCode="General">
                  <c:v>1.6521999999999999E-3</c:v>
                </c:pt>
                <c:pt idx="36052" formatCode="General">
                  <c:v>1.6522900000000001E-3</c:v>
                </c:pt>
                <c:pt idx="36053" formatCode="General">
                  <c:v>1.65237E-3</c:v>
                </c:pt>
                <c:pt idx="36054" formatCode="General">
                  <c:v>1.65244E-3</c:v>
                </c:pt>
                <c:pt idx="36055" formatCode="General">
                  <c:v>1.65251E-3</c:v>
                </c:pt>
                <c:pt idx="36056" formatCode="General">
                  <c:v>1.65256E-3</c:v>
                </c:pt>
                <c:pt idx="36057" formatCode="General">
                  <c:v>1.65263E-3</c:v>
                </c:pt>
                <c:pt idx="36058" formatCode="General">
                  <c:v>1.6526900000000001E-3</c:v>
                </c:pt>
                <c:pt idx="36059" formatCode="General">
                  <c:v>1.65274E-3</c:v>
                </c:pt>
                <c:pt idx="36060" formatCode="General">
                  <c:v>1.6528000000000001E-3</c:v>
                </c:pt>
                <c:pt idx="36061" formatCode="General">
                  <c:v>1.6528700000000001E-3</c:v>
                </c:pt>
                <c:pt idx="36062" formatCode="General">
                  <c:v>1.6529299999999999E-3</c:v>
                </c:pt>
                <c:pt idx="36063" formatCode="General">
                  <c:v>1.65299E-3</c:v>
                </c:pt>
                <c:pt idx="36064" formatCode="General">
                  <c:v>1.6530399999999999E-3</c:v>
                </c:pt>
                <c:pt idx="36065" formatCode="General">
                  <c:v>1.6530900000000001E-3</c:v>
                </c:pt>
                <c:pt idx="36066" formatCode="General">
                  <c:v>1.6531600000000001E-3</c:v>
                </c:pt>
                <c:pt idx="36067" formatCode="General">
                  <c:v>1.6532300000000001E-3</c:v>
                </c:pt>
                <c:pt idx="36068" formatCode="General">
                  <c:v>1.6533100000000001E-3</c:v>
                </c:pt>
                <c:pt idx="36069" formatCode="General">
                  <c:v>1.6534E-3</c:v>
                </c:pt>
                <c:pt idx="36070" formatCode="General">
                  <c:v>1.65365E-3</c:v>
                </c:pt>
                <c:pt idx="36071" formatCode="General">
                  <c:v>1.6537399999999999E-3</c:v>
                </c:pt>
                <c:pt idx="36072" formatCode="General">
                  <c:v>1.6538099999999999E-3</c:v>
                </c:pt>
                <c:pt idx="36073" formatCode="General">
                  <c:v>1.6538799999999999E-3</c:v>
                </c:pt>
                <c:pt idx="36074" formatCode="General">
                  <c:v>1.6539300000000001E-3</c:v>
                </c:pt>
                <c:pt idx="36075" formatCode="General">
                  <c:v>1.65398E-3</c:v>
                </c:pt>
                <c:pt idx="36076" formatCode="General">
                  <c:v>1.6540400000000001E-3</c:v>
                </c:pt>
                <c:pt idx="36077" formatCode="General">
                  <c:v>1.65408E-3</c:v>
                </c:pt>
                <c:pt idx="36078" formatCode="General">
                  <c:v>1.65412E-3</c:v>
                </c:pt>
                <c:pt idx="36079" formatCode="General">
                  <c:v>1.65416E-3</c:v>
                </c:pt>
                <c:pt idx="36080" formatCode="General">
                  <c:v>1.6542E-3</c:v>
                </c:pt>
                <c:pt idx="36081" formatCode="General">
                  <c:v>1.65424E-3</c:v>
                </c:pt>
                <c:pt idx="36082" formatCode="General">
                  <c:v>1.65427E-3</c:v>
                </c:pt>
                <c:pt idx="36083" formatCode="General">
                  <c:v>1.65431E-3</c:v>
                </c:pt>
                <c:pt idx="36084" formatCode="General">
                  <c:v>1.65435E-3</c:v>
                </c:pt>
                <c:pt idx="36085" formatCode="General">
                  <c:v>1.6543899999999999E-3</c:v>
                </c:pt>
                <c:pt idx="36086" formatCode="General">
                  <c:v>1.6544299999999999E-3</c:v>
                </c:pt>
                <c:pt idx="36087" formatCode="General">
                  <c:v>1.65446E-3</c:v>
                </c:pt>
                <c:pt idx="36088" formatCode="General">
                  <c:v>1.6544999999999999E-3</c:v>
                </c:pt>
                <c:pt idx="36089" formatCode="General">
                  <c:v>1.6545399999999999E-3</c:v>
                </c:pt>
                <c:pt idx="36090" formatCode="General">
                  <c:v>1.65457E-3</c:v>
                </c:pt>
                <c:pt idx="36091" formatCode="General">
                  <c:v>1.6546099999999999E-3</c:v>
                </c:pt>
                <c:pt idx="36092" formatCode="General">
                  <c:v>1.6546499999999999E-3</c:v>
                </c:pt>
                <c:pt idx="36093" formatCode="General">
                  <c:v>1.65468E-3</c:v>
                </c:pt>
                <c:pt idx="36094" formatCode="General">
                  <c:v>1.6547199999999999E-3</c:v>
                </c:pt>
                <c:pt idx="36095" formatCode="General">
                  <c:v>1.65475E-3</c:v>
                </c:pt>
                <c:pt idx="36096" formatCode="General">
                  <c:v>1.65479E-3</c:v>
                </c:pt>
                <c:pt idx="36097" formatCode="General">
                  <c:v>1.6548299999999999E-3</c:v>
                </c:pt>
                <c:pt idx="36098" formatCode="General">
                  <c:v>1.65486E-3</c:v>
                </c:pt>
                <c:pt idx="36099" formatCode="General">
                  <c:v>1.6548999999999999E-3</c:v>
                </c:pt>
                <c:pt idx="36100" formatCode="General">
                  <c:v>1.6549500000000001E-3</c:v>
                </c:pt>
                <c:pt idx="36101" formatCode="General">
                  <c:v>1.655E-3</c:v>
                </c:pt>
                <c:pt idx="36102" formatCode="General">
                  <c:v>1.65504E-3</c:v>
                </c:pt>
                <c:pt idx="36103" formatCode="General">
                  <c:v>1.6550899999999999E-3</c:v>
                </c:pt>
                <c:pt idx="36104" formatCode="General">
                  <c:v>1.65515E-3</c:v>
                </c:pt>
                <c:pt idx="36105" formatCode="General">
                  <c:v>1.65518E-3</c:v>
                </c:pt>
                <c:pt idx="36106" formatCode="General">
                  <c:v>1.6552400000000001E-3</c:v>
                </c:pt>
                <c:pt idx="36107" formatCode="General">
                  <c:v>1.6553099999999999E-3</c:v>
                </c:pt>
                <c:pt idx="36108" formatCode="General">
                  <c:v>1.65537E-3</c:v>
                </c:pt>
                <c:pt idx="36109" formatCode="General">
                  <c:v>1.65544E-3</c:v>
                </c:pt>
                <c:pt idx="36110" formatCode="General">
                  <c:v>1.65551E-3</c:v>
                </c:pt>
                <c:pt idx="36111" formatCode="General">
                  <c:v>1.65558E-3</c:v>
                </c:pt>
                <c:pt idx="36112" formatCode="General">
                  <c:v>1.65565E-3</c:v>
                </c:pt>
                <c:pt idx="36113" formatCode="General">
                  <c:v>1.6557200000000001E-3</c:v>
                </c:pt>
                <c:pt idx="36114" formatCode="General">
                  <c:v>1.6557900000000001E-3</c:v>
                </c:pt>
                <c:pt idx="36115" formatCode="General">
                  <c:v>1.65587E-3</c:v>
                </c:pt>
                <c:pt idx="36116" formatCode="General">
                  <c:v>1.6559400000000001E-3</c:v>
                </c:pt>
                <c:pt idx="36117" formatCode="General">
                  <c:v>1.6559999999999999E-3</c:v>
                </c:pt>
                <c:pt idx="36118" formatCode="General">
                  <c:v>1.65606E-3</c:v>
                </c:pt>
                <c:pt idx="36119" formatCode="General">
                  <c:v>1.6561200000000001E-3</c:v>
                </c:pt>
                <c:pt idx="36120" formatCode="General">
                  <c:v>1.6561799999999999E-3</c:v>
                </c:pt>
                <c:pt idx="36121" formatCode="General">
                  <c:v>1.65624E-3</c:v>
                </c:pt>
                <c:pt idx="36122" formatCode="General">
                  <c:v>1.6562899999999999E-3</c:v>
                </c:pt>
                <c:pt idx="36123" formatCode="General">
                  <c:v>1.65635E-3</c:v>
                </c:pt>
                <c:pt idx="36124" formatCode="General">
                  <c:v>1.6564100000000001E-3</c:v>
                </c:pt>
                <c:pt idx="36125" formatCode="General">
                  <c:v>1.6564699999999999E-3</c:v>
                </c:pt>
                <c:pt idx="36126" formatCode="General">
                  <c:v>1.65653E-3</c:v>
                </c:pt>
                <c:pt idx="36127" formatCode="General">
                  <c:v>1.6565799999999999E-3</c:v>
                </c:pt>
                <c:pt idx="36128" formatCode="General">
                  <c:v>1.6566199999999999E-3</c:v>
                </c:pt>
                <c:pt idx="36129" formatCode="General">
                  <c:v>1.6566599999999999E-3</c:v>
                </c:pt>
                <c:pt idx="36130" formatCode="General">
                  <c:v>1.65671E-3</c:v>
                </c:pt>
                <c:pt idx="36131" formatCode="General">
                  <c:v>1.65675E-3</c:v>
                </c:pt>
                <c:pt idx="36132" formatCode="General">
                  <c:v>1.6567999999999999E-3</c:v>
                </c:pt>
                <c:pt idx="36133" formatCode="General">
                  <c:v>1.6568399999999999E-3</c:v>
                </c:pt>
                <c:pt idx="36134" formatCode="General">
                  <c:v>1.6568900000000001E-3</c:v>
                </c:pt>
                <c:pt idx="36135" formatCode="General">
                  <c:v>1.65693E-3</c:v>
                </c:pt>
                <c:pt idx="36136" formatCode="General">
                  <c:v>1.65697E-3</c:v>
                </c:pt>
                <c:pt idx="36137" formatCode="General">
                  <c:v>1.6570300000000001E-3</c:v>
                </c:pt>
                <c:pt idx="36138" formatCode="General">
                  <c:v>1.6570700000000001E-3</c:v>
                </c:pt>
                <c:pt idx="36139" formatCode="General">
                  <c:v>1.65712E-3</c:v>
                </c:pt>
                <c:pt idx="36140" formatCode="General">
                  <c:v>1.65716E-3</c:v>
                </c:pt>
                <c:pt idx="36141" formatCode="General">
                  <c:v>1.6571999999999999E-3</c:v>
                </c:pt>
                <c:pt idx="36142" formatCode="General">
                  <c:v>1.6572500000000001E-3</c:v>
                </c:pt>
                <c:pt idx="36143" formatCode="General">
                  <c:v>1.6572900000000001E-3</c:v>
                </c:pt>
                <c:pt idx="36144" formatCode="General">
                  <c:v>1.65734E-3</c:v>
                </c:pt>
                <c:pt idx="36145" formatCode="General">
                  <c:v>1.6574000000000001E-3</c:v>
                </c:pt>
                <c:pt idx="36146" formatCode="General">
                  <c:v>1.65745E-3</c:v>
                </c:pt>
                <c:pt idx="36147" formatCode="General">
                  <c:v>1.6574999999999999E-3</c:v>
                </c:pt>
                <c:pt idx="36148" formatCode="General">
                  <c:v>1.6575699999999999E-3</c:v>
                </c:pt>
                <c:pt idx="36149" formatCode="General">
                  <c:v>1.6576399999999999E-3</c:v>
                </c:pt>
                <c:pt idx="36150" formatCode="General">
                  <c:v>1.6577E-3</c:v>
                </c:pt>
                <c:pt idx="36151" formatCode="General">
                  <c:v>1.6578000000000001E-3</c:v>
                </c:pt>
                <c:pt idx="36152" formatCode="General">
                  <c:v>1.65792E-3</c:v>
                </c:pt>
                <c:pt idx="36153" formatCode="General">
                  <c:v>1.65814E-3</c:v>
                </c:pt>
                <c:pt idx="36154" formatCode="General">
                  <c:v>1.65822E-3</c:v>
                </c:pt>
                <c:pt idx="36155" formatCode="General">
                  <c:v>1.65832E-3</c:v>
                </c:pt>
                <c:pt idx="36156" formatCode="General">
                  <c:v>1.6584200000000001E-3</c:v>
                </c:pt>
                <c:pt idx="36157" formatCode="General">
                  <c:v>1.6584799999999999E-3</c:v>
                </c:pt>
                <c:pt idx="36158" formatCode="General">
                  <c:v>1.65855E-3</c:v>
                </c:pt>
                <c:pt idx="36159" formatCode="General">
                  <c:v>1.65862E-3</c:v>
                </c:pt>
                <c:pt idx="36160" formatCode="General">
                  <c:v>1.65869E-3</c:v>
                </c:pt>
                <c:pt idx="36161" formatCode="General">
                  <c:v>1.65876E-3</c:v>
                </c:pt>
                <c:pt idx="36162" formatCode="General">
                  <c:v>1.6588E-3</c:v>
                </c:pt>
                <c:pt idx="36163" formatCode="General">
                  <c:v>1.65887E-3</c:v>
                </c:pt>
                <c:pt idx="36164" formatCode="General">
                  <c:v>1.6589300000000001E-3</c:v>
                </c:pt>
                <c:pt idx="36165" formatCode="General">
                  <c:v>1.6589899999999999E-3</c:v>
                </c:pt>
                <c:pt idx="36166" formatCode="General">
                  <c:v>1.65905E-3</c:v>
                </c:pt>
                <c:pt idx="36167" formatCode="General">
                  <c:v>1.65913E-3</c:v>
                </c:pt>
                <c:pt idx="36168" formatCode="General">
                  <c:v>1.6592E-3</c:v>
                </c:pt>
                <c:pt idx="36169" formatCode="General">
                  <c:v>1.65928E-3</c:v>
                </c:pt>
                <c:pt idx="36170" formatCode="General">
                  <c:v>1.65935E-3</c:v>
                </c:pt>
                <c:pt idx="36171" formatCode="General">
                  <c:v>1.6594400000000001E-3</c:v>
                </c:pt>
                <c:pt idx="36172" formatCode="General">
                  <c:v>1.6596099999999999E-3</c:v>
                </c:pt>
                <c:pt idx="36173" formatCode="General">
                  <c:v>1.6597599999999999E-3</c:v>
                </c:pt>
                <c:pt idx="36174" formatCode="General">
                  <c:v>1.65986E-3</c:v>
                </c:pt>
                <c:pt idx="36175" formatCode="General">
                  <c:v>1.6599200000000001E-3</c:v>
                </c:pt>
                <c:pt idx="36176" formatCode="General">
                  <c:v>1.66E-3</c:v>
                </c:pt>
                <c:pt idx="36177" formatCode="General">
                  <c:v>1.6600600000000001E-3</c:v>
                </c:pt>
                <c:pt idx="36178" formatCode="General">
                  <c:v>1.66011E-3</c:v>
                </c:pt>
                <c:pt idx="36179" formatCode="General">
                  <c:v>1.6601700000000001E-3</c:v>
                </c:pt>
                <c:pt idx="36180" formatCode="General">
                  <c:v>1.66023E-3</c:v>
                </c:pt>
                <c:pt idx="36181" formatCode="General">
                  <c:v>1.6602800000000001E-3</c:v>
                </c:pt>
                <c:pt idx="36182" formatCode="General">
                  <c:v>1.66033E-3</c:v>
                </c:pt>
                <c:pt idx="36183" formatCode="General">
                  <c:v>1.6603799999999999E-3</c:v>
                </c:pt>
                <c:pt idx="36184" formatCode="General">
                  <c:v>1.6604300000000001E-3</c:v>
                </c:pt>
                <c:pt idx="36185" formatCode="General">
                  <c:v>1.6604899999999999E-3</c:v>
                </c:pt>
                <c:pt idx="36186" formatCode="General">
                  <c:v>1.6605400000000001E-3</c:v>
                </c:pt>
                <c:pt idx="36187" formatCode="General">
                  <c:v>1.66059E-3</c:v>
                </c:pt>
                <c:pt idx="36188" formatCode="General">
                  <c:v>1.6606399999999999E-3</c:v>
                </c:pt>
                <c:pt idx="36189" formatCode="General">
                  <c:v>1.66069E-3</c:v>
                </c:pt>
                <c:pt idx="36190" formatCode="General">
                  <c:v>1.66074E-3</c:v>
                </c:pt>
                <c:pt idx="36191" formatCode="General">
                  <c:v>1.6607900000000001E-3</c:v>
                </c:pt>
                <c:pt idx="36192" formatCode="General">
                  <c:v>1.6608300000000001E-3</c:v>
                </c:pt>
                <c:pt idx="36193" formatCode="General">
                  <c:v>1.66088E-3</c:v>
                </c:pt>
                <c:pt idx="36194" formatCode="General">
                  <c:v>1.6609299999999999E-3</c:v>
                </c:pt>
                <c:pt idx="36195" formatCode="General">
                  <c:v>1.6609699999999999E-3</c:v>
                </c:pt>
                <c:pt idx="36196" formatCode="General">
                  <c:v>1.66102E-3</c:v>
                </c:pt>
                <c:pt idx="36197" formatCode="General">
                  <c:v>1.66107E-3</c:v>
                </c:pt>
                <c:pt idx="36198" formatCode="General">
                  <c:v>1.6611200000000001E-3</c:v>
                </c:pt>
                <c:pt idx="36199" formatCode="General">
                  <c:v>1.6611600000000001E-3</c:v>
                </c:pt>
                <c:pt idx="36200" formatCode="General">
                  <c:v>1.66121E-3</c:v>
                </c:pt>
                <c:pt idx="36201" formatCode="General">
                  <c:v>1.6612700000000001E-3</c:v>
                </c:pt>
                <c:pt idx="36202" formatCode="General">
                  <c:v>1.6613299999999999E-3</c:v>
                </c:pt>
                <c:pt idx="36203" formatCode="General">
                  <c:v>1.66139E-3</c:v>
                </c:pt>
                <c:pt idx="36204" formatCode="General">
                  <c:v>1.6614500000000001E-3</c:v>
                </c:pt>
                <c:pt idx="36205" formatCode="General">
                  <c:v>1.6615099999999999E-3</c:v>
                </c:pt>
                <c:pt idx="36206" formatCode="General">
                  <c:v>1.66157E-3</c:v>
                </c:pt>
                <c:pt idx="36207" formatCode="General">
                  <c:v>1.6616300000000001E-3</c:v>
                </c:pt>
                <c:pt idx="36208" formatCode="General">
                  <c:v>1.66169E-3</c:v>
                </c:pt>
                <c:pt idx="36209" formatCode="General">
                  <c:v>1.66175E-3</c:v>
                </c:pt>
                <c:pt idx="36210" formatCode="General">
                  <c:v>1.66183E-3</c:v>
                </c:pt>
                <c:pt idx="36211" formatCode="General">
                  <c:v>1.6618900000000001E-3</c:v>
                </c:pt>
                <c:pt idx="36212" formatCode="General">
                  <c:v>1.6619600000000001E-3</c:v>
                </c:pt>
                <c:pt idx="36213" formatCode="General">
                  <c:v>1.6620599999999999E-3</c:v>
                </c:pt>
                <c:pt idx="36214" formatCode="General">
                  <c:v>1.66215E-3</c:v>
                </c:pt>
                <c:pt idx="36215" formatCode="General">
                  <c:v>1.6622399999999999E-3</c:v>
                </c:pt>
                <c:pt idx="36216" formatCode="General">
                  <c:v>1.6623300000000001E-3</c:v>
                </c:pt>
                <c:pt idx="36217" formatCode="General">
                  <c:v>1.6624299999999999E-3</c:v>
                </c:pt>
                <c:pt idx="36218" formatCode="General">
                  <c:v>1.66252E-3</c:v>
                </c:pt>
                <c:pt idx="36219" formatCode="General">
                  <c:v>1.66263E-3</c:v>
                </c:pt>
                <c:pt idx="36220" formatCode="General">
                  <c:v>1.6627E-3</c:v>
                </c:pt>
                <c:pt idx="36221" formatCode="General">
                  <c:v>1.6628299999999999E-3</c:v>
                </c:pt>
                <c:pt idx="36222" formatCode="General">
                  <c:v>1.66296E-3</c:v>
                </c:pt>
                <c:pt idx="36223" formatCode="General">
                  <c:v>1.6630900000000001E-3</c:v>
                </c:pt>
                <c:pt idx="36224" formatCode="General">
                  <c:v>1.66322E-3</c:v>
                </c:pt>
                <c:pt idx="36225" formatCode="General">
                  <c:v>1.6633500000000001E-3</c:v>
                </c:pt>
                <c:pt idx="36226" formatCode="General">
                  <c:v>1.66348E-3</c:v>
                </c:pt>
                <c:pt idx="36227" formatCode="General">
                  <c:v>1.66361E-3</c:v>
                </c:pt>
                <c:pt idx="36228" formatCode="General">
                  <c:v>1.6637500000000001E-3</c:v>
                </c:pt>
                <c:pt idx="36229" formatCode="General">
                  <c:v>1.6638899999999999E-3</c:v>
                </c:pt>
                <c:pt idx="36230" formatCode="General">
                  <c:v>1.66398E-3</c:v>
                </c:pt>
                <c:pt idx="36231" formatCode="General">
                  <c:v>1.66417E-3</c:v>
                </c:pt>
                <c:pt idx="36232" formatCode="General">
                  <c:v>1.66435E-3</c:v>
                </c:pt>
                <c:pt idx="36233" formatCode="General">
                  <c:v>1.6645399999999999E-3</c:v>
                </c:pt>
                <c:pt idx="36234" formatCode="General">
                  <c:v>1.6647299999999999E-3</c:v>
                </c:pt>
                <c:pt idx="36235" formatCode="General">
                  <c:v>1.6649200000000001E-3</c:v>
                </c:pt>
                <c:pt idx="36236" formatCode="General">
                  <c:v>1.6651000000000001E-3</c:v>
                </c:pt>
                <c:pt idx="36237" formatCode="General">
                  <c:v>1.6653E-3</c:v>
                </c:pt>
                <c:pt idx="36238" formatCode="General">
                  <c:v>1.6655000000000001E-3</c:v>
                </c:pt>
                <c:pt idx="36239" formatCode="General">
                  <c:v>1.6656900000000001E-3</c:v>
                </c:pt>
                <c:pt idx="36240" formatCode="General">
                  <c:v>1.6658899999999999E-3</c:v>
                </c:pt>
                <c:pt idx="36241" formatCode="General">
                  <c:v>1.6661899999999999E-3</c:v>
                </c:pt>
                <c:pt idx="36242" formatCode="General">
                  <c:v>1.6664799999999999E-3</c:v>
                </c:pt>
                <c:pt idx="36243" formatCode="General">
                  <c:v>1.66668E-3</c:v>
                </c:pt>
                <c:pt idx="36244" formatCode="General">
                  <c:v>1.6669300000000001E-3</c:v>
                </c:pt>
                <c:pt idx="36245" formatCode="General">
                  <c:v>1.66719E-3</c:v>
                </c:pt>
                <c:pt idx="36246" formatCode="General">
                  <c:v>1.66745E-3</c:v>
                </c:pt>
                <c:pt idx="36247" formatCode="General">
                  <c:v>1.6677E-3</c:v>
                </c:pt>
                <c:pt idx="36248" formatCode="General">
                  <c:v>1.66796E-3</c:v>
                </c:pt>
                <c:pt idx="36249" formatCode="General">
                  <c:v>1.66821E-3</c:v>
                </c:pt>
                <c:pt idx="36250" formatCode="General">
                  <c:v>1.6685300000000001E-3</c:v>
                </c:pt>
                <c:pt idx="36251" formatCode="General">
                  <c:v>1.66866E-3</c:v>
                </c:pt>
                <c:pt idx="36252" formatCode="General">
                  <c:v>1.6688600000000001E-3</c:v>
                </c:pt>
                <c:pt idx="36253" formatCode="General">
                  <c:v>1.66913E-3</c:v>
                </c:pt>
                <c:pt idx="36254" formatCode="General">
                  <c:v>1.6693999999999999E-3</c:v>
                </c:pt>
                <c:pt idx="36255" formatCode="General">
                  <c:v>1.6696599999999999E-3</c:v>
                </c:pt>
                <c:pt idx="36256" formatCode="General">
                  <c:v>1.66993E-3</c:v>
                </c:pt>
                <c:pt idx="36257" formatCode="General">
                  <c:v>1.6701299999999999E-3</c:v>
                </c:pt>
                <c:pt idx="36258" formatCode="General">
                  <c:v>1.67033E-3</c:v>
                </c:pt>
                <c:pt idx="36259" formatCode="General">
                  <c:v>1.6705299999999999E-3</c:v>
                </c:pt>
                <c:pt idx="36260" formatCode="General">
                  <c:v>1.67073E-3</c:v>
                </c:pt>
                <c:pt idx="36261" formatCode="General">
                  <c:v>1.67095E-3</c:v>
                </c:pt>
                <c:pt idx="36262" formatCode="General">
                  <c:v>1.6711199999999999E-3</c:v>
                </c:pt>
                <c:pt idx="36263" formatCode="General">
                  <c:v>1.67128E-3</c:v>
                </c:pt>
                <c:pt idx="36264" formatCode="General">
                  <c:v>1.6714500000000001E-3</c:v>
                </c:pt>
                <c:pt idx="36265" formatCode="General">
                  <c:v>1.67162E-3</c:v>
                </c:pt>
                <c:pt idx="36266" formatCode="General">
                  <c:v>1.6717399999999999E-3</c:v>
                </c:pt>
                <c:pt idx="36267" formatCode="General">
                  <c:v>1.67187E-3</c:v>
                </c:pt>
                <c:pt idx="36268" formatCode="General">
                  <c:v>1.6720000000000001E-3</c:v>
                </c:pt>
                <c:pt idx="36269" formatCode="General">
                  <c:v>1.67212E-3</c:v>
                </c:pt>
                <c:pt idx="36270" formatCode="General">
                  <c:v>1.6722E-3</c:v>
                </c:pt>
                <c:pt idx="36271" formatCode="General">
                  <c:v>1.6723199999999999E-3</c:v>
                </c:pt>
                <c:pt idx="36272" formatCode="General">
                  <c:v>1.67241E-3</c:v>
                </c:pt>
                <c:pt idx="36273" formatCode="General">
                  <c:v>1.67249E-3</c:v>
                </c:pt>
                <c:pt idx="36274" formatCode="General">
                  <c:v>1.6725799999999999E-3</c:v>
                </c:pt>
                <c:pt idx="36275" formatCode="General">
                  <c:v>1.67267E-3</c:v>
                </c:pt>
                <c:pt idx="36276" formatCode="General">
                  <c:v>1.6727599999999999E-3</c:v>
                </c:pt>
                <c:pt idx="36277" formatCode="General">
                  <c:v>1.6728100000000001E-3</c:v>
                </c:pt>
                <c:pt idx="36278" formatCode="General">
                  <c:v>1.6728699999999999E-3</c:v>
                </c:pt>
                <c:pt idx="36279" formatCode="General">
                  <c:v>1.67293E-3</c:v>
                </c:pt>
                <c:pt idx="36280" formatCode="General">
                  <c:v>1.6729900000000001E-3</c:v>
                </c:pt>
                <c:pt idx="36281" formatCode="General">
                  <c:v>1.6730499999999999E-3</c:v>
                </c:pt>
                <c:pt idx="36282" formatCode="General">
                  <c:v>1.6731000000000001E-3</c:v>
                </c:pt>
                <c:pt idx="36283" formatCode="General">
                  <c:v>1.67315E-3</c:v>
                </c:pt>
                <c:pt idx="36284" formatCode="General">
                  <c:v>1.67319E-3</c:v>
                </c:pt>
                <c:pt idx="36285" formatCode="General">
                  <c:v>1.6732299999999999E-3</c:v>
                </c:pt>
                <c:pt idx="36286" formatCode="General">
                  <c:v>1.6732699999999999E-3</c:v>
                </c:pt>
                <c:pt idx="36287" formatCode="General">
                  <c:v>1.6733099999999999E-3</c:v>
                </c:pt>
                <c:pt idx="36288" formatCode="General">
                  <c:v>1.6733500000000001E-3</c:v>
                </c:pt>
                <c:pt idx="36289" formatCode="General">
                  <c:v>1.6733900000000001E-3</c:v>
                </c:pt>
                <c:pt idx="36290" formatCode="General">
                  <c:v>1.6734199999999999E-3</c:v>
                </c:pt>
                <c:pt idx="36291" formatCode="General">
                  <c:v>1.6734600000000001E-3</c:v>
                </c:pt>
                <c:pt idx="36292" formatCode="General">
                  <c:v>1.6735000000000001E-3</c:v>
                </c:pt>
                <c:pt idx="36293" formatCode="General">
                  <c:v>1.6735400000000001E-3</c:v>
                </c:pt>
                <c:pt idx="36294" formatCode="General">
                  <c:v>1.67358E-3</c:v>
                </c:pt>
                <c:pt idx="36295" formatCode="General">
                  <c:v>1.67362E-3</c:v>
                </c:pt>
                <c:pt idx="36296" formatCode="General">
                  <c:v>1.67366E-3</c:v>
                </c:pt>
                <c:pt idx="36297" formatCode="General">
                  <c:v>1.6737E-3</c:v>
                </c:pt>
                <c:pt idx="36298" formatCode="General">
                  <c:v>1.67373E-3</c:v>
                </c:pt>
                <c:pt idx="36299" formatCode="General">
                  <c:v>1.67377E-3</c:v>
                </c:pt>
                <c:pt idx="36300" formatCode="General">
                  <c:v>1.67381E-3</c:v>
                </c:pt>
                <c:pt idx="36301" formatCode="General">
                  <c:v>1.6738499999999999E-3</c:v>
                </c:pt>
                <c:pt idx="36302" formatCode="General">
                  <c:v>1.6738899999999999E-3</c:v>
                </c:pt>
                <c:pt idx="36303" formatCode="General">
                  <c:v>1.6739299999999999E-3</c:v>
                </c:pt>
                <c:pt idx="36304" formatCode="General">
                  <c:v>1.6739700000000001E-3</c:v>
                </c:pt>
                <c:pt idx="36305" formatCode="General">
                  <c:v>1.6740100000000001E-3</c:v>
                </c:pt>
                <c:pt idx="36306" formatCode="General">
                  <c:v>1.6740500000000001E-3</c:v>
                </c:pt>
                <c:pt idx="36307" formatCode="General">
                  <c:v>1.67409E-3</c:v>
                </c:pt>
                <c:pt idx="36308" formatCode="General">
                  <c:v>1.67413E-3</c:v>
                </c:pt>
                <c:pt idx="36309" formatCode="General">
                  <c:v>1.67417E-3</c:v>
                </c:pt>
                <c:pt idx="36310" formatCode="General">
                  <c:v>1.67421E-3</c:v>
                </c:pt>
                <c:pt idx="36311" formatCode="General">
                  <c:v>1.6742300000000001E-3</c:v>
                </c:pt>
                <c:pt idx="36312" formatCode="General">
                  <c:v>1.6742700000000001E-3</c:v>
                </c:pt>
                <c:pt idx="36313" formatCode="General">
                  <c:v>1.67432E-3</c:v>
                </c:pt>
                <c:pt idx="36314" formatCode="General">
                  <c:v>1.67436E-3</c:v>
                </c:pt>
                <c:pt idx="36315" formatCode="General">
                  <c:v>1.6744100000000001E-3</c:v>
                </c:pt>
                <c:pt idx="36316" formatCode="General">
                  <c:v>1.6744500000000001E-3</c:v>
                </c:pt>
                <c:pt idx="36317" formatCode="General">
                  <c:v>1.67449E-3</c:v>
                </c:pt>
                <c:pt idx="36318" formatCode="General">
                  <c:v>1.67454E-3</c:v>
                </c:pt>
                <c:pt idx="36319" formatCode="General">
                  <c:v>1.6745799999999999E-3</c:v>
                </c:pt>
                <c:pt idx="36320" formatCode="General">
                  <c:v>1.6746300000000001E-3</c:v>
                </c:pt>
                <c:pt idx="36321" formatCode="General">
                  <c:v>1.6746899999999999E-3</c:v>
                </c:pt>
                <c:pt idx="36322" formatCode="General">
                  <c:v>1.67475E-3</c:v>
                </c:pt>
                <c:pt idx="36323" formatCode="General">
                  <c:v>1.67483E-3</c:v>
                </c:pt>
                <c:pt idx="36324" formatCode="General">
                  <c:v>1.67493E-3</c:v>
                </c:pt>
                <c:pt idx="36325" formatCode="General">
                  <c:v>1.67519E-3</c:v>
                </c:pt>
                <c:pt idx="36326" formatCode="General">
                  <c:v>1.67526E-3</c:v>
                </c:pt>
                <c:pt idx="36327" formatCode="General">
                  <c:v>1.6753499999999999E-3</c:v>
                </c:pt>
                <c:pt idx="36328" formatCode="General">
                  <c:v>1.67541E-3</c:v>
                </c:pt>
                <c:pt idx="36329" formatCode="General">
                  <c:v>1.67548E-3</c:v>
                </c:pt>
                <c:pt idx="36330" formatCode="General">
                  <c:v>1.67555E-3</c:v>
                </c:pt>
                <c:pt idx="36331" formatCode="General">
                  <c:v>1.67563E-3</c:v>
                </c:pt>
                <c:pt idx="36332" formatCode="General">
                  <c:v>1.6756799999999999E-3</c:v>
                </c:pt>
                <c:pt idx="36333" formatCode="General">
                  <c:v>1.6757300000000001E-3</c:v>
                </c:pt>
                <c:pt idx="36334" formatCode="General">
                  <c:v>1.6758000000000001E-3</c:v>
                </c:pt>
                <c:pt idx="36335" formatCode="General">
                  <c:v>1.6758000000000001E-3</c:v>
                </c:pt>
                <c:pt idx="36336" formatCode="General">
                  <c:v>1.6758400000000001E-3</c:v>
                </c:pt>
                <c:pt idx="36337" formatCode="General">
                  <c:v>1.6759100000000001E-3</c:v>
                </c:pt>
                <c:pt idx="36338" formatCode="General">
                  <c:v>1.6759699999999999E-3</c:v>
                </c:pt>
                <c:pt idx="36339" formatCode="General">
                  <c:v>1.67603E-3</c:v>
                </c:pt>
                <c:pt idx="36340" formatCode="General">
                  <c:v>1.6761E-3</c:v>
                </c:pt>
                <c:pt idx="36341" formatCode="General">
                  <c:v>1.6761600000000001E-3</c:v>
                </c:pt>
                <c:pt idx="36342" formatCode="General">
                  <c:v>1.6762299999999999E-3</c:v>
                </c:pt>
                <c:pt idx="36343" formatCode="General">
                  <c:v>1.6763100000000001E-3</c:v>
                </c:pt>
                <c:pt idx="36344" formatCode="General">
                  <c:v>1.6764E-3</c:v>
                </c:pt>
                <c:pt idx="36345" formatCode="General">
                  <c:v>1.67655E-3</c:v>
                </c:pt>
                <c:pt idx="36346" formatCode="General">
                  <c:v>1.6766800000000001E-3</c:v>
                </c:pt>
                <c:pt idx="36347" formatCode="General">
                  <c:v>1.67676E-3</c:v>
                </c:pt>
                <c:pt idx="36348" formatCode="General">
                  <c:v>1.67684E-3</c:v>
                </c:pt>
                <c:pt idx="36349" formatCode="General">
                  <c:v>1.6769E-3</c:v>
                </c:pt>
                <c:pt idx="36350" formatCode="General">
                  <c:v>1.6769599999999999E-3</c:v>
                </c:pt>
                <c:pt idx="36351" formatCode="General">
                  <c:v>1.67701E-3</c:v>
                </c:pt>
                <c:pt idx="36352" formatCode="General">
                  <c:v>1.67705E-3</c:v>
                </c:pt>
                <c:pt idx="36353" formatCode="General">
                  <c:v>1.6770999999999999E-3</c:v>
                </c:pt>
                <c:pt idx="36354" formatCode="General">
                  <c:v>1.6771399999999999E-3</c:v>
                </c:pt>
                <c:pt idx="36355" formatCode="General">
                  <c:v>1.6771799999999999E-3</c:v>
                </c:pt>
                <c:pt idx="36356" formatCode="General">
                  <c:v>1.6772200000000001E-3</c:v>
                </c:pt>
                <c:pt idx="36357" formatCode="General">
                  <c:v>1.67727E-3</c:v>
                </c:pt>
                <c:pt idx="36358" formatCode="General">
                  <c:v>1.67731E-3</c:v>
                </c:pt>
                <c:pt idx="36359" formatCode="General">
                  <c:v>1.67735E-3</c:v>
                </c:pt>
                <c:pt idx="36360" formatCode="General">
                  <c:v>1.67739E-3</c:v>
                </c:pt>
                <c:pt idx="36361" formatCode="General">
                  <c:v>1.6774400000000001E-3</c:v>
                </c:pt>
                <c:pt idx="36362" formatCode="General">
                  <c:v>1.6774800000000001E-3</c:v>
                </c:pt>
                <c:pt idx="36363" formatCode="General">
                  <c:v>1.6775099999999999E-3</c:v>
                </c:pt>
                <c:pt idx="36364" formatCode="General">
                  <c:v>1.6775500000000001E-3</c:v>
                </c:pt>
                <c:pt idx="36365" formatCode="General">
                  <c:v>1.6775799999999999E-3</c:v>
                </c:pt>
                <c:pt idx="36366" formatCode="General">
                  <c:v>1.67761E-3</c:v>
                </c:pt>
                <c:pt idx="36367" formatCode="General">
                  <c:v>1.67764E-3</c:v>
                </c:pt>
                <c:pt idx="36368" formatCode="General">
                  <c:v>1.67767E-3</c:v>
                </c:pt>
                <c:pt idx="36369" formatCode="General">
                  <c:v>1.6777000000000001E-3</c:v>
                </c:pt>
                <c:pt idx="36370" formatCode="General">
                  <c:v>1.67774E-3</c:v>
                </c:pt>
                <c:pt idx="36371" formatCode="General">
                  <c:v>1.6777700000000001E-3</c:v>
                </c:pt>
                <c:pt idx="36372" formatCode="General">
                  <c:v>1.6777999999999999E-3</c:v>
                </c:pt>
                <c:pt idx="36373" formatCode="General">
                  <c:v>1.6778299999999999E-3</c:v>
                </c:pt>
                <c:pt idx="36374" formatCode="General">
                  <c:v>1.67786E-3</c:v>
                </c:pt>
                <c:pt idx="36375" formatCode="General">
                  <c:v>1.6779E-3</c:v>
                </c:pt>
                <c:pt idx="36376" formatCode="General">
                  <c:v>1.6779099999999999E-3</c:v>
                </c:pt>
                <c:pt idx="36377" formatCode="General">
                  <c:v>1.6779399999999999E-3</c:v>
                </c:pt>
                <c:pt idx="36378" formatCode="General">
                  <c:v>1.67797E-3</c:v>
                </c:pt>
                <c:pt idx="36379" formatCode="General">
                  <c:v>1.678E-3</c:v>
                </c:pt>
                <c:pt idx="36380" formatCode="General">
                  <c:v>1.67804E-3</c:v>
                </c:pt>
                <c:pt idx="36381" formatCode="General">
                  <c:v>1.67807E-3</c:v>
                </c:pt>
                <c:pt idx="36382" formatCode="General">
                  <c:v>1.6781000000000001E-3</c:v>
                </c:pt>
                <c:pt idx="36383" formatCode="General">
                  <c:v>1.6781299999999999E-3</c:v>
                </c:pt>
                <c:pt idx="36384" formatCode="General">
                  <c:v>1.6781599999999999E-3</c:v>
                </c:pt>
                <c:pt idx="36385" formatCode="General">
                  <c:v>1.67819E-3</c:v>
                </c:pt>
                <c:pt idx="36386" formatCode="General">
                  <c:v>1.67823E-3</c:v>
                </c:pt>
                <c:pt idx="36387" formatCode="General">
                  <c:v>1.67826E-3</c:v>
                </c:pt>
                <c:pt idx="36388" formatCode="General">
                  <c:v>1.67829E-3</c:v>
                </c:pt>
                <c:pt idx="36389" formatCode="General">
                  <c:v>1.6783200000000001E-3</c:v>
                </c:pt>
                <c:pt idx="36390" formatCode="General">
                  <c:v>1.6783600000000001E-3</c:v>
                </c:pt>
                <c:pt idx="36391" formatCode="General">
                  <c:v>1.6783900000000001E-3</c:v>
                </c:pt>
                <c:pt idx="36392" formatCode="General">
                  <c:v>1.6784300000000001E-3</c:v>
                </c:pt>
                <c:pt idx="36393" formatCode="General">
                  <c:v>1.67847E-3</c:v>
                </c:pt>
                <c:pt idx="36394" formatCode="General">
                  <c:v>1.67851E-3</c:v>
                </c:pt>
                <c:pt idx="36395" formatCode="General">
                  <c:v>1.67855E-3</c:v>
                </c:pt>
                <c:pt idx="36396" formatCode="General">
                  <c:v>1.67859E-3</c:v>
                </c:pt>
                <c:pt idx="36397" formatCode="General">
                  <c:v>1.67862E-3</c:v>
                </c:pt>
                <c:pt idx="36398" formatCode="General">
                  <c:v>1.6786800000000001E-3</c:v>
                </c:pt>
                <c:pt idx="36399" formatCode="General">
                  <c:v>1.67873E-3</c:v>
                </c:pt>
                <c:pt idx="36400" formatCode="General">
                  <c:v>1.6787799999999999E-3</c:v>
                </c:pt>
                <c:pt idx="36401" formatCode="General">
                  <c:v>1.6788300000000001E-3</c:v>
                </c:pt>
                <c:pt idx="36402" formatCode="General">
                  <c:v>1.6789000000000001E-3</c:v>
                </c:pt>
                <c:pt idx="36403" formatCode="General">
                  <c:v>1.6789800000000001E-3</c:v>
                </c:pt>
                <c:pt idx="36404" formatCode="General">
                  <c:v>1.67907E-3</c:v>
                </c:pt>
                <c:pt idx="36405" formatCode="General">
                  <c:v>1.6792000000000001E-3</c:v>
                </c:pt>
                <c:pt idx="36406" formatCode="General">
                  <c:v>1.6793699999999999E-3</c:v>
                </c:pt>
                <c:pt idx="36407" formatCode="General">
                  <c:v>1.67947E-3</c:v>
                </c:pt>
                <c:pt idx="36408" formatCode="General">
                  <c:v>1.6795600000000001E-3</c:v>
                </c:pt>
                <c:pt idx="36409" formatCode="General">
                  <c:v>1.67964E-3</c:v>
                </c:pt>
                <c:pt idx="36410" formatCode="General">
                  <c:v>1.67969E-3</c:v>
                </c:pt>
                <c:pt idx="36411" formatCode="General">
                  <c:v>1.67976E-3</c:v>
                </c:pt>
                <c:pt idx="36412" formatCode="General">
                  <c:v>1.67983E-3</c:v>
                </c:pt>
                <c:pt idx="36413" formatCode="General">
                  <c:v>1.6798900000000001E-3</c:v>
                </c:pt>
                <c:pt idx="36414" formatCode="General">
                  <c:v>1.6799499999999999E-3</c:v>
                </c:pt>
                <c:pt idx="36415" formatCode="General">
                  <c:v>1.6800000000000001E-3</c:v>
                </c:pt>
                <c:pt idx="36416" formatCode="General">
                  <c:v>1.68005E-3</c:v>
                </c:pt>
                <c:pt idx="36417" formatCode="General">
                  <c:v>1.6801100000000001E-3</c:v>
                </c:pt>
                <c:pt idx="36418" formatCode="General">
                  <c:v>1.6801800000000001E-3</c:v>
                </c:pt>
                <c:pt idx="36419" formatCode="General">
                  <c:v>1.6802399999999999E-3</c:v>
                </c:pt>
                <c:pt idx="36420" formatCode="General">
                  <c:v>1.6803E-3</c:v>
                </c:pt>
                <c:pt idx="36421" formatCode="General">
                  <c:v>1.68037E-3</c:v>
                </c:pt>
                <c:pt idx="36422" formatCode="General">
                  <c:v>1.68045E-3</c:v>
                </c:pt>
                <c:pt idx="36423" formatCode="General">
                  <c:v>1.6805399999999999E-3</c:v>
                </c:pt>
                <c:pt idx="36424" formatCode="General">
                  <c:v>1.68064E-3</c:v>
                </c:pt>
                <c:pt idx="36425" formatCode="General">
                  <c:v>1.6809100000000001E-3</c:v>
                </c:pt>
                <c:pt idx="36426" formatCode="General">
                  <c:v>1.68099E-3</c:v>
                </c:pt>
                <c:pt idx="36427" formatCode="General">
                  <c:v>1.68107E-3</c:v>
                </c:pt>
                <c:pt idx="36428" formatCode="General">
                  <c:v>1.68114E-3</c:v>
                </c:pt>
                <c:pt idx="36429" formatCode="General">
                  <c:v>1.6811899999999999E-3</c:v>
                </c:pt>
                <c:pt idx="36430" formatCode="General">
                  <c:v>1.6812400000000001E-3</c:v>
                </c:pt>
                <c:pt idx="36431" formatCode="General">
                  <c:v>1.68129E-3</c:v>
                </c:pt>
                <c:pt idx="36432" formatCode="General">
                  <c:v>1.68133E-3</c:v>
                </c:pt>
                <c:pt idx="36433" formatCode="General">
                  <c:v>1.68137E-3</c:v>
                </c:pt>
                <c:pt idx="36434" formatCode="General">
                  <c:v>1.6814200000000001E-3</c:v>
                </c:pt>
                <c:pt idx="36435" formatCode="General">
                  <c:v>1.6814600000000001E-3</c:v>
                </c:pt>
                <c:pt idx="36436" formatCode="General">
                  <c:v>1.6815000000000001E-3</c:v>
                </c:pt>
                <c:pt idx="36437" formatCode="General">
                  <c:v>1.68154E-3</c:v>
                </c:pt>
                <c:pt idx="36438" formatCode="General">
                  <c:v>1.68159E-3</c:v>
                </c:pt>
                <c:pt idx="36439" formatCode="General">
                  <c:v>1.6816299999999999E-3</c:v>
                </c:pt>
                <c:pt idx="36440" formatCode="General">
                  <c:v>1.6816699999999999E-3</c:v>
                </c:pt>
                <c:pt idx="36441" formatCode="General">
                  <c:v>1.68172E-3</c:v>
                </c:pt>
                <c:pt idx="36442" formatCode="General">
                  <c:v>1.68176E-3</c:v>
                </c:pt>
                <c:pt idx="36443" formatCode="General">
                  <c:v>1.6818E-3</c:v>
                </c:pt>
                <c:pt idx="36444" formatCode="General">
                  <c:v>1.68184E-3</c:v>
                </c:pt>
                <c:pt idx="36445" formatCode="General">
                  <c:v>1.6818899999999999E-3</c:v>
                </c:pt>
                <c:pt idx="36446" formatCode="General">
                  <c:v>1.6819300000000001E-3</c:v>
                </c:pt>
                <c:pt idx="36447" formatCode="General">
                  <c:v>1.6819700000000001E-3</c:v>
                </c:pt>
                <c:pt idx="36448" formatCode="General">
                  <c:v>1.68202E-3</c:v>
                </c:pt>
                <c:pt idx="36449" formatCode="General">
                  <c:v>1.68206E-3</c:v>
                </c:pt>
                <c:pt idx="36450" formatCode="General">
                  <c:v>1.68209E-3</c:v>
                </c:pt>
                <c:pt idx="36451" formatCode="General">
                  <c:v>1.68213E-3</c:v>
                </c:pt>
                <c:pt idx="36452" formatCode="General">
                  <c:v>1.68217E-3</c:v>
                </c:pt>
                <c:pt idx="36453" formatCode="General">
                  <c:v>1.68221E-3</c:v>
                </c:pt>
                <c:pt idx="36454" formatCode="General">
                  <c:v>1.68224E-3</c:v>
                </c:pt>
                <c:pt idx="36455" formatCode="General">
                  <c:v>1.68228E-3</c:v>
                </c:pt>
                <c:pt idx="36456" formatCode="General">
                  <c:v>1.68232E-3</c:v>
                </c:pt>
                <c:pt idx="36457" formatCode="General">
                  <c:v>1.6823599999999999E-3</c:v>
                </c:pt>
                <c:pt idx="36458" formatCode="General">
                  <c:v>1.6823999999999999E-3</c:v>
                </c:pt>
                <c:pt idx="36459" formatCode="General">
                  <c:v>1.6824400000000001E-3</c:v>
                </c:pt>
                <c:pt idx="36460" formatCode="General">
                  <c:v>1.6824800000000001E-3</c:v>
                </c:pt>
                <c:pt idx="36461" formatCode="General">
                  <c:v>1.6825200000000001E-3</c:v>
                </c:pt>
                <c:pt idx="36462" formatCode="General">
                  <c:v>1.6825799999999999E-3</c:v>
                </c:pt>
                <c:pt idx="36463" formatCode="General">
                  <c:v>1.68264E-3</c:v>
                </c:pt>
                <c:pt idx="36464" formatCode="General">
                  <c:v>1.6827000000000001E-3</c:v>
                </c:pt>
                <c:pt idx="36465" formatCode="General">
                  <c:v>1.6827400000000001E-3</c:v>
                </c:pt>
                <c:pt idx="36466" formatCode="General">
                  <c:v>1.6827999999999999E-3</c:v>
                </c:pt>
                <c:pt idx="36467" formatCode="General">
                  <c:v>1.6828500000000001E-3</c:v>
                </c:pt>
                <c:pt idx="36468" formatCode="General">
                  <c:v>1.6829E-3</c:v>
                </c:pt>
                <c:pt idx="36469" formatCode="General">
                  <c:v>1.6829799999999999E-3</c:v>
                </c:pt>
                <c:pt idx="36470" formatCode="General">
                  <c:v>1.6830599999999999E-3</c:v>
                </c:pt>
                <c:pt idx="36471" formatCode="General">
                  <c:v>1.6831400000000001E-3</c:v>
                </c:pt>
                <c:pt idx="36472" formatCode="General">
                  <c:v>1.68322E-3</c:v>
                </c:pt>
                <c:pt idx="36473" formatCode="General">
                  <c:v>1.6833E-3</c:v>
                </c:pt>
                <c:pt idx="36474" formatCode="General">
                  <c:v>1.6833799999999999E-3</c:v>
                </c:pt>
                <c:pt idx="36475" formatCode="General">
                  <c:v>1.6834599999999999E-3</c:v>
                </c:pt>
                <c:pt idx="36476" formatCode="General">
                  <c:v>1.6835400000000001E-3</c:v>
                </c:pt>
                <c:pt idx="36477" formatCode="General">
                  <c:v>1.68362E-3</c:v>
                </c:pt>
                <c:pt idx="36478" formatCode="General">
                  <c:v>1.6836399999999999E-3</c:v>
                </c:pt>
                <c:pt idx="36479" formatCode="General">
                  <c:v>1.6837E-3</c:v>
                </c:pt>
                <c:pt idx="36480" formatCode="General">
                  <c:v>1.6837499999999999E-3</c:v>
                </c:pt>
                <c:pt idx="36481" formatCode="General">
                  <c:v>1.6838000000000001E-3</c:v>
                </c:pt>
                <c:pt idx="36482" formatCode="General">
                  <c:v>1.6838599999999999E-3</c:v>
                </c:pt>
                <c:pt idx="36483" formatCode="General">
                  <c:v>1.6839100000000001E-3</c:v>
                </c:pt>
                <c:pt idx="36484" formatCode="General">
                  <c:v>1.68396E-3</c:v>
                </c:pt>
                <c:pt idx="36485" formatCode="General">
                  <c:v>1.684E-3</c:v>
                </c:pt>
                <c:pt idx="36486" formatCode="General">
                  <c:v>1.6840399999999999E-3</c:v>
                </c:pt>
                <c:pt idx="36487" formatCode="General">
                  <c:v>1.6840799999999999E-3</c:v>
                </c:pt>
                <c:pt idx="36488" formatCode="General">
                  <c:v>1.6841200000000001E-3</c:v>
                </c:pt>
                <c:pt idx="36489" formatCode="General">
                  <c:v>1.6841600000000001E-3</c:v>
                </c:pt>
                <c:pt idx="36490" formatCode="General">
                  <c:v>1.6842000000000001E-3</c:v>
                </c:pt>
                <c:pt idx="36491" formatCode="General">
                  <c:v>1.6842300000000001E-3</c:v>
                </c:pt>
                <c:pt idx="36492" formatCode="General">
                  <c:v>1.6842700000000001E-3</c:v>
                </c:pt>
                <c:pt idx="36493" formatCode="General">
                  <c:v>1.6843100000000001E-3</c:v>
                </c:pt>
                <c:pt idx="36494" formatCode="General">
                  <c:v>1.68435E-3</c:v>
                </c:pt>
                <c:pt idx="36495" formatCode="General">
                  <c:v>1.68439E-3</c:v>
                </c:pt>
                <c:pt idx="36496" formatCode="General">
                  <c:v>1.68443E-3</c:v>
                </c:pt>
                <c:pt idx="36497" formatCode="General">
                  <c:v>1.68447E-3</c:v>
                </c:pt>
                <c:pt idx="36498" formatCode="General">
                  <c:v>1.68451E-3</c:v>
                </c:pt>
                <c:pt idx="36499" formatCode="General">
                  <c:v>1.68454E-3</c:v>
                </c:pt>
                <c:pt idx="36500" formatCode="General">
                  <c:v>1.68458E-3</c:v>
                </c:pt>
                <c:pt idx="36501" formatCode="General">
                  <c:v>1.68462E-3</c:v>
                </c:pt>
                <c:pt idx="36502" formatCode="General">
                  <c:v>1.6846599999999999E-3</c:v>
                </c:pt>
                <c:pt idx="36503" formatCode="General">
                  <c:v>1.6846999999999999E-3</c:v>
                </c:pt>
                <c:pt idx="36504" formatCode="General">
                  <c:v>1.6847399999999999E-3</c:v>
                </c:pt>
                <c:pt idx="36505" formatCode="General">
                  <c:v>1.6847800000000001E-3</c:v>
                </c:pt>
                <c:pt idx="36506" formatCode="General">
                  <c:v>1.6848200000000001E-3</c:v>
                </c:pt>
                <c:pt idx="36507" formatCode="General">
                  <c:v>1.6848500000000001E-3</c:v>
                </c:pt>
                <c:pt idx="36508" formatCode="General">
                  <c:v>1.6848799999999999E-3</c:v>
                </c:pt>
                <c:pt idx="36509" formatCode="General">
                  <c:v>1.6849199999999999E-3</c:v>
                </c:pt>
                <c:pt idx="36510" formatCode="General">
                  <c:v>1.6849499999999999E-3</c:v>
                </c:pt>
                <c:pt idx="36511" formatCode="General">
                  <c:v>1.6849899999999999E-3</c:v>
                </c:pt>
                <c:pt idx="36512" formatCode="General">
                  <c:v>1.68502E-3</c:v>
                </c:pt>
                <c:pt idx="36513" formatCode="General">
                  <c:v>1.6850700000000001E-3</c:v>
                </c:pt>
                <c:pt idx="36514" formatCode="General">
                  <c:v>1.6851100000000001E-3</c:v>
                </c:pt>
                <c:pt idx="36515" formatCode="General">
                  <c:v>1.68516E-3</c:v>
                </c:pt>
                <c:pt idx="36516" formatCode="General">
                  <c:v>1.6852E-3</c:v>
                </c:pt>
                <c:pt idx="36517" formatCode="General">
                  <c:v>1.6852499999999999E-3</c:v>
                </c:pt>
                <c:pt idx="36518" formatCode="General">
                  <c:v>1.68531E-3</c:v>
                </c:pt>
                <c:pt idx="36519" formatCode="General">
                  <c:v>1.6853599999999999E-3</c:v>
                </c:pt>
                <c:pt idx="36520" formatCode="General">
                  <c:v>1.6854299999999999E-3</c:v>
                </c:pt>
                <c:pt idx="36521" formatCode="General">
                  <c:v>1.68552E-3</c:v>
                </c:pt>
                <c:pt idx="36522" formatCode="General">
                  <c:v>1.6856799999999999E-3</c:v>
                </c:pt>
                <c:pt idx="36523" formatCode="General">
                  <c:v>1.6857899999999999E-3</c:v>
                </c:pt>
                <c:pt idx="36524" formatCode="General">
                  <c:v>1.6858800000000001E-3</c:v>
                </c:pt>
                <c:pt idx="36525" formatCode="General">
                  <c:v>1.68597E-3</c:v>
                </c:pt>
                <c:pt idx="36526" formatCode="General">
                  <c:v>1.68604E-3</c:v>
                </c:pt>
                <c:pt idx="36527" formatCode="General">
                  <c:v>1.68611E-3</c:v>
                </c:pt>
                <c:pt idx="36528" formatCode="General">
                  <c:v>1.6861599999999999E-3</c:v>
                </c:pt>
                <c:pt idx="36529" formatCode="General">
                  <c:v>1.6862100000000001E-3</c:v>
                </c:pt>
                <c:pt idx="36530" formatCode="General">
                  <c:v>1.6862699999999999E-3</c:v>
                </c:pt>
                <c:pt idx="36531" formatCode="General">
                  <c:v>1.68633E-3</c:v>
                </c:pt>
                <c:pt idx="36532" formatCode="General">
                  <c:v>1.6863900000000001E-3</c:v>
                </c:pt>
                <c:pt idx="36533" formatCode="General">
                  <c:v>1.6864E-3</c:v>
                </c:pt>
                <c:pt idx="36534" formatCode="General">
                  <c:v>1.6864499999999999E-3</c:v>
                </c:pt>
                <c:pt idx="36535" formatCode="General">
                  <c:v>1.68651E-3</c:v>
                </c:pt>
                <c:pt idx="36536" formatCode="General">
                  <c:v>1.6865700000000001E-3</c:v>
                </c:pt>
                <c:pt idx="36537" formatCode="General">
                  <c:v>1.6866100000000001E-3</c:v>
                </c:pt>
                <c:pt idx="36538" formatCode="General">
                  <c:v>1.6866699999999999E-3</c:v>
                </c:pt>
                <c:pt idx="36539" formatCode="General">
                  <c:v>1.68673E-3</c:v>
                </c:pt>
                <c:pt idx="36540" formatCode="General">
                  <c:v>1.6867900000000001E-3</c:v>
                </c:pt>
                <c:pt idx="36541" formatCode="General">
                  <c:v>1.68687E-3</c:v>
                </c:pt>
                <c:pt idx="36542" formatCode="General">
                  <c:v>1.6869599999999999E-3</c:v>
                </c:pt>
                <c:pt idx="36543" formatCode="General">
                  <c:v>1.6870699999999999E-3</c:v>
                </c:pt>
                <c:pt idx="36544" formatCode="General">
                  <c:v>1.6872600000000001E-3</c:v>
                </c:pt>
                <c:pt idx="36545" formatCode="General">
                  <c:v>1.68735E-3</c:v>
                </c:pt>
                <c:pt idx="36546" formatCode="General">
                  <c:v>1.68743E-3</c:v>
                </c:pt>
                <c:pt idx="36547" formatCode="General">
                  <c:v>1.68749E-3</c:v>
                </c:pt>
                <c:pt idx="36548" formatCode="General">
                  <c:v>1.68754E-3</c:v>
                </c:pt>
                <c:pt idx="36549" formatCode="General">
                  <c:v>1.6875900000000001E-3</c:v>
                </c:pt>
                <c:pt idx="36550" formatCode="General">
                  <c:v>1.6876300000000001E-3</c:v>
                </c:pt>
                <c:pt idx="36551" formatCode="General">
                  <c:v>1.6876700000000001E-3</c:v>
                </c:pt>
                <c:pt idx="36552" formatCode="General">
                  <c:v>1.68771E-3</c:v>
                </c:pt>
                <c:pt idx="36553" formatCode="General">
                  <c:v>1.68775E-3</c:v>
                </c:pt>
                <c:pt idx="36554" formatCode="General">
                  <c:v>1.68779E-3</c:v>
                </c:pt>
                <c:pt idx="36555" formatCode="General">
                  <c:v>1.68783E-3</c:v>
                </c:pt>
                <c:pt idx="36556" formatCode="General">
                  <c:v>1.68787E-3</c:v>
                </c:pt>
                <c:pt idx="36557" formatCode="General">
                  <c:v>1.6879200000000001E-3</c:v>
                </c:pt>
                <c:pt idx="36558" formatCode="General">
                  <c:v>1.6879600000000001E-3</c:v>
                </c:pt>
                <c:pt idx="36559" formatCode="General">
                  <c:v>1.688E-3</c:v>
                </c:pt>
                <c:pt idx="36560" formatCode="General">
                  <c:v>1.6880300000000001E-3</c:v>
                </c:pt>
                <c:pt idx="36561" formatCode="General">
                  <c:v>1.68805E-3</c:v>
                </c:pt>
                <c:pt idx="36562" formatCode="General">
                  <c:v>1.68808E-3</c:v>
                </c:pt>
                <c:pt idx="36563" formatCode="General">
                  <c:v>1.68811E-3</c:v>
                </c:pt>
                <c:pt idx="36564" formatCode="General">
                  <c:v>1.6881400000000001E-3</c:v>
                </c:pt>
                <c:pt idx="36565" formatCode="General">
                  <c:v>1.68816E-3</c:v>
                </c:pt>
                <c:pt idx="36566" formatCode="General">
                  <c:v>1.68819E-3</c:v>
                </c:pt>
                <c:pt idx="36567" formatCode="General">
                  <c:v>1.68822E-3</c:v>
                </c:pt>
                <c:pt idx="36568" formatCode="General">
                  <c:v>1.6882500000000001E-3</c:v>
                </c:pt>
                <c:pt idx="36569" formatCode="General">
                  <c:v>1.6882799999999999E-3</c:v>
                </c:pt>
                <c:pt idx="36570" formatCode="General">
                  <c:v>1.6883E-3</c:v>
                </c:pt>
                <c:pt idx="36571" formatCode="General">
                  <c:v>1.68834E-3</c:v>
                </c:pt>
                <c:pt idx="36572" formatCode="General">
                  <c:v>1.68837E-3</c:v>
                </c:pt>
                <c:pt idx="36573" formatCode="General">
                  <c:v>1.6884000000000001E-3</c:v>
                </c:pt>
                <c:pt idx="36574" formatCode="General">
                  <c:v>1.6884300000000001E-3</c:v>
                </c:pt>
                <c:pt idx="36575" formatCode="General">
                  <c:v>1.6884599999999999E-3</c:v>
                </c:pt>
                <c:pt idx="36576" formatCode="General">
                  <c:v>1.68849E-3</c:v>
                </c:pt>
                <c:pt idx="36577" formatCode="General">
                  <c:v>1.68852E-3</c:v>
                </c:pt>
                <c:pt idx="36578" formatCode="General">
                  <c:v>1.68855E-3</c:v>
                </c:pt>
                <c:pt idx="36579" formatCode="General">
                  <c:v>1.68859E-3</c:v>
                </c:pt>
                <c:pt idx="36580" formatCode="General">
                  <c:v>1.6886200000000001E-3</c:v>
                </c:pt>
                <c:pt idx="36581" formatCode="General">
                  <c:v>1.6886500000000001E-3</c:v>
                </c:pt>
                <c:pt idx="36582" formatCode="General">
                  <c:v>1.6886799999999999E-3</c:v>
                </c:pt>
                <c:pt idx="36583" formatCode="General">
                  <c:v>1.68871E-3</c:v>
                </c:pt>
                <c:pt idx="36584" formatCode="General">
                  <c:v>1.68874E-3</c:v>
                </c:pt>
                <c:pt idx="36585" formatCode="General">
                  <c:v>1.68877E-3</c:v>
                </c:pt>
                <c:pt idx="36586" formatCode="General">
                  <c:v>1.6888000000000001E-3</c:v>
                </c:pt>
                <c:pt idx="36587" formatCode="General">
                  <c:v>1.6888300000000001E-3</c:v>
                </c:pt>
                <c:pt idx="36588" formatCode="General">
                  <c:v>1.68888E-3</c:v>
                </c:pt>
                <c:pt idx="36589" formatCode="General">
                  <c:v>1.68892E-3</c:v>
                </c:pt>
                <c:pt idx="36590" formatCode="General">
                  <c:v>1.68896E-3</c:v>
                </c:pt>
                <c:pt idx="36591" formatCode="General">
                  <c:v>1.689E-3</c:v>
                </c:pt>
                <c:pt idx="36592" formatCode="General">
                  <c:v>1.6890399999999999E-3</c:v>
                </c:pt>
                <c:pt idx="36593" formatCode="General">
                  <c:v>1.6890799999999999E-3</c:v>
                </c:pt>
                <c:pt idx="36594" formatCode="General">
                  <c:v>1.6891300000000001E-3</c:v>
                </c:pt>
                <c:pt idx="36595" formatCode="General">
                  <c:v>1.6891600000000001E-3</c:v>
                </c:pt>
                <c:pt idx="36596" formatCode="General">
                  <c:v>1.68922E-3</c:v>
                </c:pt>
                <c:pt idx="36597" formatCode="General">
                  <c:v>1.68928E-3</c:v>
                </c:pt>
                <c:pt idx="36598" formatCode="General">
                  <c:v>1.6893399999999999E-3</c:v>
                </c:pt>
                <c:pt idx="36599" formatCode="General">
                  <c:v>1.6894E-3</c:v>
                </c:pt>
                <c:pt idx="36600" formatCode="General">
                  <c:v>1.6894600000000001E-3</c:v>
                </c:pt>
                <c:pt idx="36601" formatCode="General">
                  <c:v>1.6895499999999999E-3</c:v>
                </c:pt>
                <c:pt idx="36602" formatCode="General">
                  <c:v>1.6896400000000001E-3</c:v>
                </c:pt>
                <c:pt idx="36603" formatCode="General">
                  <c:v>1.68973E-3</c:v>
                </c:pt>
                <c:pt idx="36604" formatCode="General">
                  <c:v>1.6898200000000001E-3</c:v>
                </c:pt>
                <c:pt idx="36605" formatCode="General">
                  <c:v>1.68994E-3</c:v>
                </c:pt>
                <c:pt idx="36606" formatCode="General">
                  <c:v>1.6900800000000001E-3</c:v>
                </c:pt>
                <c:pt idx="36607" formatCode="General">
                  <c:v>1.6902099999999999E-3</c:v>
                </c:pt>
                <c:pt idx="36608" formatCode="General">
                  <c:v>1.69035E-3</c:v>
                </c:pt>
                <c:pt idx="36609" formatCode="General">
                  <c:v>1.69049E-3</c:v>
                </c:pt>
                <c:pt idx="36610" formatCode="General">
                  <c:v>1.69068E-3</c:v>
                </c:pt>
                <c:pt idx="36611" formatCode="General">
                  <c:v>1.69086E-3</c:v>
                </c:pt>
                <c:pt idx="36612" formatCode="General">
                  <c:v>1.69104E-3</c:v>
                </c:pt>
                <c:pt idx="36613" formatCode="General">
                  <c:v>1.6912299999999999E-3</c:v>
                </c:pt>
                <c:pt idx="36614" formatCode="General">
                  <c:v>1.69141E-3</c:v>
                </c:pt>
                <c:pt idx="36615" formatCode="General">
                  <c:v>1.69163E-3</c:v>
                </c:pt>
                <c:pt idx="36616" formatCode="General">
                  <c:v>1.69185E-3</c:v>
                </c:pt>
                <c:pt idx="36617" formatCode="General">
                  <c:v>1.6919999999999999E-3</c:v>
                </c:pt>
                <c:pt idx="36618" formatCode="General">
                  <c:v>1.6923000000000001E-3</c:v>
                </c:pt>
                <c:pt idx="36619" formatCode="General">
                  <c:v>1.6925899999999999E-3</c:v>
                </c:pt>
                <c:pt idx="36620" formatCode="General">
                  <c:v>1.6928900000000001E-3</c:v>
                </c:pt>
                <c:pt idx="36621" formatCode="General">
                  <c:v>1.6931800000000001E-3</c:v>
                </c:pt>
                <c:pt idx="36622" formatCode="General">
                  <c:v>1.69348E-3</c:v>
                </c:pt>
                <c:pt idx="36623" formatCode="General">
                  <c:v>1.69388E-3</c:v>
                </c:pt>
                <c:pt idx="36624" formatCode="General">
                  <c:v>1.69421E-3</c:v>
                </c:pt>
                <c:pt idx="36625" formatCode="General">
                  <c:v>1.69466E-3</c:v>
                </c:pt>
                <c:pt idx="36626" formatCode="General">
                  <c:v>1.6950999999999999E-3</c:v>
                </c:pt>
                <c:pt idx="36627" formatCode="General">
                  <c:v>1.6955399999999999E-3</c:v>
                </c:pt>
                <c:pt idx="36628" formatCode="General">
                  <c:v>1.6959799999999999E-3</c:v>
                </c:pt>
                <c:pt idx="36629" formatCode="General">
                  <c:v>1.6964300000000001E-3</c:v>
                </c:pt>
                <c:pt idx="36630" formatCode="General">
                  <c:v>1.6968700000000001E-3</c:v>
                </c:pt>
                <c:pt idx="36631" formatCode="General">
                  <c:v>1.6973100000000001E-3</c:v>
                </c:pt>
                <c:pt idx="36632" formatCode="General">
                  <c:v>1.69794E-3</c:v>
                </c:pt>
                <c:pt idx="36633" formatCode="General">
                  <c:v>1.69856E-3</c:v>
                </c:pt>
                <c:pt idx="36634" formatCode="General">
                  <c:v>1.6991899999999999E-3</c:v>
                </c:pt>
                <c:pt idx="36635" formatCode="General">
                  <c:v>1.6998200000000001E-3</c:v>
                </c:pt>
                <c:pt idx="36636" formatCode="General">
                  <c:v>1.7004399999999999E-3</c:v>
                </c:pt>
                <c:pt idx="36637" formatCode="General">
                  <c:v>1.7010700000000001E-3</c:v>
                </c:pt>
                <c:pt idx="36638" formatCode="General">
                  <c:v>1.7017E-3</c:v>
                </c:pt>
                <c:pt idx="36639" formatCode="General">
                  <c:v>1.7026400000000001E-3</c:v>
                </c:pt>
                <c:pt idx="36640" formatCode="General">
                  <c:v>1.7036099999999999E-3</c:v>
                </c:pt>
                <c:pt idx="36641" formatCode="General">
                  <c:v>1.70458E-3</c:v>
                </c:pt>
                <c:pt idx="36642" formatCode="General">
                  <c:v>1.7055499999999999E-3</c:v>
                </c:pt>
                <c:pt idx="36643" formatCode="General">
                  <c:v>1.7065100000000001E-3</c:v>
                </c:pt>
                <c:pt idx="36644" formatCode="General">
                  <c:v>1.7074799999999999E-3</c:v>
                </c:pt>
                <c:pt idx="36645" formatCode="General">
                  <c:v>1.7085100000000001E-3</c:v>
                </c:pt>
                <c:pt idx="36646" formatCode="General">
                  <c:v>1.7095299999999999E-3</c:v>
                </c:pt>
                <c:pt idx="36647" formatCode="General">
                  <c:v>1.7105499999999999E-3</c:v>
                </c:pt>
                <c:pt idx="36648" formatCode="General">
                  <c:v>1.7115699999999999E-3</c:v>
                </c:pt>
                <c:pt idx="36649" formatCode="General">
                  <c:v>1.71294E-3</c:v>
                </c:pt>
                <c:pt idx="36650" formatCode="General">
                  <c:v>1.71412E-3</c:v>
                </c:pt>
                <c:pt idx="36651" formatCode="General">
                  <c:v>1.7152999999999999E-3</c:v>
                </c:pt>
                <c:pt idx="36652" formatCode="General">
                  <c:v>1.7168800000000001E-3</c:v>
                </c:pt>
                <c:pt idx="36653" formatCode="General">
                  <c:v>1.71846E-3</c:v>
                </c:pt>
                <c:pt idx="36654" formatCode="General">
                  <c:v>1.71996E-3</c:v>
                </c:pt>
                <c:pt idx="36655" formatCode="General">
                  <c:v>1.7213899999999999E-3</c:v>
                </c:pt>
                <c:pt idx="36656" formatCode="General">
                  <c:v>1.72353E-3</c:v>
                </c:pt>
                <c:pt idx="36657" formatCode="General">
                  <c:v>1.7249500000000001E-3</c:v>
                </c:pt>
                <c:pt idx="36658" formatCode="General">
                  <c:v>1.72671E-3</c:v>
                </c:pt>
                <c:pt idx="36659" formatCode="General">
                  <c:v>1.72847E-3</c:v>
                </c:pt>
                <c:pt idx="36660" formatCode="General">
                  <c:v>1.7302299999999999E-3</c:v>
                </c:pt>
                <c:pt idx="36661" formatCode="General">
                  <c:v>1.7327200000000001E-3</c:v>
                </c:pt>
                <c:pt idx="36662" formatCode="General">
                  <c:v>1.73493E-3</c:v>
                </c:pt>
                <c:pt idx="36663" formatCode="General">
                  <c:v>1.7371400000000001E-3</c:v>
                </c:pt>
                <c:pt idx="36664" formatCode="General">
                  <c:v>1.7393599999999999E-3</c:v>
                </c:pt>
                <c:pt idx="36665" formatCode="General">
                  <c:v>1.7408300000000001E-3</c:v>
                </c:pt>
                <c:pt idx="36666" formatCode="General">
                  <c:v>1.7437799999999999E-3</c:v>
                </c:pt>
                <c:pt idx="36667" formatCode="General">
                  <c:v>1.7468900000000001E-3</c:v>
                </c:pt>
                <c:pt idx="36668" formatCode="General">
                  <c:v>1.7492199999999999E-3</c:v>
                </c:pt>
                <c:pt idx="36669" formatCode="General">
                  <c:v>1.74961E-3</c:v>
                </c:pt>
                <c:pt idx="36670" formatCode="General">
                  <c:v>1.75E-3</c:v>
                </c:pt>
                <c:pt idx="36671" formatCode="General">
                  <c:v>1.75E-3</c:v>
                </c:pt>
                <c:pt idx="36672" formatCode="General">
                  <c:v>1.77469E-3</c:v>
                </c:pt>
                <c:pt idx="36673" formatCode="General">
                  <c:v>1.79973E-3</c:v>
                </c:pt>
                <c:pt idx="36674" formatCode="General">
                  <c:v>1.82512E-3</c:v>
                </c:pt>
                <c:pt idx="36675" formatCode="General">
                  <c:v>1.8508699999999999E-3</c:v>
                </c:pt>
                <c:pt idx="36676" formatCode="General">
                  <c:v>1.8769800000000001E-3</c:v>
                </c:pt>
                <c:pt idx="36677" formatCode="General">
                  <c:v>1.8789099999999999E-3</c:v>
                </c:pt>
                <c:pt idx="36678" formatCode="General">
                  <c:v>1.90541E-3</c:v>
                </c:pt>
                <c:pt idx="36679" formatCode="General">
                  <c:v>1.9323000000000001E-3</c:v>
                </c:pt>
                <c:pt idx="36680" formatCode="General">
                  <c:v>1.9595599999999999E-3</c:v>
                </c:pt>
                <c:pt idx="36681" formatCode="General">
                  <c:v>1.9872000000000002E-3</c:v>
                </c:pt>
                <c:pt idx="36682" formatCode="General">
                  <c:v>2.0078100000000001E-3</c:v>
                </c:pt>
                <c:pt idx="36683" formatCode="General">
                  <c:v>2.0361400000000001E-3</c:v>
                </c:pt>
                <c:pt idx="36684" formatCode="General">
                  <c:v>2.0648699999999999E-3</c:v>
                </c:pt>
                <c:pt idx="36685" formatCode="General">
                  <c:v>2.0939999999999999E-3</c:v>
                </c:pt>
                <c:pt idx="36686" formatCode="General">
                  <c:v>2.1235400000000001E-3</c:v>
                </c:pt>
                <c:pt idx="36687" formatCode="General">
                  <c:v>2.1367199999999999E-3</c:v>
                </c:pt>
                <c:pt idx="36688" formatCode="General">
                  <c:v>2.1668600000000001E-3</c:v>
                </c:pt>
                <c:pt idx="36689" formatCode="General">
                  <c:v>2.1974300000000002E-3</c:v>
                </c:pt>
                <c:pt idx="36690" formatCode="General">
                  <c:v>2.2284399999999999E-3</c:v>
                </c:pt>
                <c:pt idx="36691" formatCode="General">
                  <c:v>2.2598800000000001E-3</c:v>
                </c:pt>
                <c:pt idx="36692" formatCode="General">
                  <c:v>2.2656199999999999E-3</c:v>
                </c:pt>
                <c:pt idx="36693" formatCode="General">
                  <c:v>2.29759E-3</c:v>
                </c:pt>
                <c:pt idx="36694" formatCode="General">
                  <c:v>2.33E-3</c:v>
                </c:pt>
                <c:pt idx="36695" formatCode="General">
                  <c:v>2.3628799999999999E-3</c:v>
                </c:pt>
                <c:pt idx="36696" formatCode="General">
                  <c:v>2.3945300000000002E-3</c:v>
                </c:pt>
                <c:pt idx="36697" formatCode="General">
                  <c:v>2.4283099999999999E-3</c:v>
                </c:pt>
                <c:pt idx="36698" formatCode="General">
                  <c:v>2.4625699999999999E-3</c:v>
                </c:pt>
                <c:pt idx="36699" formatCode="General">
                  <c:v>2.4973199999999999E-3</c:v>
                </c:pt>
                <c:pt idx="36700" formatCode="General">
                  <c:v>2.5234400000000001E-3</c:v>
                </c:pt>
                <c:pt idx="36701" formatCode="General">
                  <c:v>2.5590399999999998E-3</c:v>
                </c:pt>
                <c:pt idx="36702" formatCode="General">
                  <c:v>2.5951400000000001E-3</c:v>
                </c:pt>
                <c:pt idx="36703" formatCode="General">
                  <c:v>2.63175E-3</c:v>
                </c:pt>
                <c:pt idx="36704" formatCode="General">
                  <c:v>2.65234E-3</c:v>
                </c:pt>
                <c:pt idx="36705" formatCode="General">
                  <c:v>2.6897599999999998E-3</c:v>
                </c:pt>
                <c:pt idx="36706" formatCode="General">
                  <c:v>2.7277099999999999E-3</c:v>
                </c:pt>
                <c:pt idx="36707" formatCode="General">
                  <c:v>2.76619E-3</c:v>
                </c:pt>
                <c:pt idx="36708" formatCode="General">
                  <c:v>2.7812499999999999E-3</c:v>
                </c:pt>
                <c:pt idx="36709" formatCode="General">
                  <c:v>2.8204900000000001E-3</c:v>
                </c:pt>
                <c:pt idx="36710" formatCode="General">
                  <c:v>2.8602800000000002E-3</c:v>
                </c:pt>
                <c:pt idx="36711" formatCode="General">
                  <c:v>2.90063E-3</c:v>
                </c:pt>
                <c:pt idx="36712" formatCode="General">
                  <c:v>2.9101600000000002E-3</c:v>
                </c:pt>
                <c:pt idx="36713" formatCode="General">
                  <c:v>2.9512100000000001E-3</c:v>
                </c:pt>
                <c:pt idx="36714" formatCode="General">
                  <c:v>2.99285E-3</c:v>
                </c:pt>
                <c:pt idx="36715" formatCode="General">
                  <c:v>3.03507E-3</c:v>
                </c:pt>
                <c:pt idx="36716" formatCode="General">
                  <c:v>3.0390600000000001E-3</c:v>
                </c:pt>
                <c:pt idx="36717" formatCode="General">
                  <c:v>3.08194E-3</c:v>
                </c:pt>
                <c:pt idx="36718" formatCode="General">
                  <c:v>3.1254199999999998E-3</c:v>
                </c:pt>
                <c:pt idx="36719" formatCode="General">
                  <c:v>3.1695099999999999E-3</c:v>
                </c:pt>
                <c:pt idx="36720" formatCode="General">
                  <c:v>3.2142300000000002E-3</c:v>
                </c:pt>
                <c:pt idx="36721" formatCode="General">
                  <c:v>3.2595800000000002E-3</c:v>
                </c:pt>
                <c:pt idx="36722" formatCode="General">
                  <c:v>3.2968699999999999E-3</c:v>
                </c:pt>
                <c:pt idx="36723" formatCode="General">
                  <c:v>3.3433899999999999E-3</c:v>
                </c:pt>
                <c:pt idx="36724" formatCode="General">
                  <c:v>3.3905599999999999E-3</c:v>
                </c:pt>
                <c:pt idx="36725" formatCode="General">
                  <c:v>3.4383899999999999E-3</c:v>
                </c:pt>
                <c:pt idx="36726" formatCode="General">
                  <c:v>3.4868999999999998E-3</c:v>
                </c:pt>
                <c:pt idx="36727" formatCode="General">
                  <c:v>3.5360999999999999E-3</c:v>
                </c:pt>
                <c:pt idx="36728" formatCode="General">
                  <c:v>3.5546900000000001E-3</c:v>
                </c:pt>
                <c:pt idx="36729" formatCode="General">
                  <c:v>3.6048400000000002E-3</c:v>
                </c:pt>
                <c:pt idx="36730" formatCode="General">
                  <c:v>3.6557E-3</c:v>
                </c:pt>
                <c:pt idx="36731" formatCode="General">
                  <c:v>3.7072699999999999E-3</c:v>
                </c:pt>
                <c:pt idx="36732" formatCode="General">
                  <c:v>3.7595699999999998E-3</c:v>
                </c:pt>
                <c:pt idx="36733" formatCode="General">
                  <c:v>3.8124999999999999E-3</c:v>
                </c:pt>
                <c:pt idx="36734" formatCode="General">
                  <c:v>3.8662900000000001E-3</c:v>
                </c:pt>
                <c:pt idx="36735" formatCode="General">
                  <c:v>3.9208300000000001E-3</c:v>
                </c:pt>
                <c:pt idx="36736" formatCode="General">
                  <c:v>3.9761500000000003E-3</c:v>
                </c:pt>
                <c:pt idx="36737" formatCode="General">
                  <c:v>4.0322500000000002E-3</c:v>
                </c:pt>
                <c:pt idx="36738" formatCode="General">
                  <c:v>4.0703099999999997E-3</c:v>
                </c:pt>
                <c:pt idx="36739" formatCode="General">
                  <c:v>4.1277400000000004E-3</c:v>
                </c:pt>
                <c:pt idx="36740" formatCode="General">
                  <c:v>4.1859699999999998E-3</c:v>
                </c:pt>
                <c:pt idx="36741" formatCode="General">
                  <c:v>4.2450300000000003E-3</c:v>
                </c:pt>
                <c:pt idx="36742" formatCode="General">
                  <c:v>4.3049200000000003E-3</c:v>
                </c:pt>
                <c:pt idx="36743" formatCode="General">
                  <c:v>4.3281300000000003E-3</c:v>
                </c:pt>
                <c:pt idx="36744" formatCode="General">
                  <c:v>4.3891900000000003E-3</c:v>
                </c:pt>
                <c:pt idx="36745" formatCode="General">
                  <c:v>4.4511100000000003E-3</c:v>
                </c:pt>
                <c:pt idx="36746" formatCode="General">
                  <c:v>4.5139100000000003E-3</c:v>
                </c:pt>
                <c:pt idx="36747" formatCode="General">
                  <c:v>4.5775900000000003E-3</c:v>
                </c:pt>
                <c:pt idx="36748" formatCode="General">
                  <c:v>4.5859400000000002E-3</c:v>
                </c:pt>
                <c:pt idx="36749" formatCode="General">
                  <c:v>4.6506400000000002E-3</c:v>
                </c:pt>
                <c:pt idx="36750" formatCode="General">
                  <c:v>4.71625E-3</c:v>
                </c:pt>
                <c:pt idx="36751" formatCode="General">
                  <c:v>4.7827900000000003E-3</c:v>
                </c:pt>
                <c:pt idx="36752" formatCode="General">
                  <c:v>4.84375E-3</c:v>
                </c:pt>
                <c:pt idx="36753" formatCode="General">
                  <c:v>4.91209E-3</c:v>
                </c:pt>
                <c:pt idx="36754" formatCode="General">
                  <c:v>4.9813899999999996E-3</c:v>
                </c:pt>
                <c:pt idx="36755" formatCode="General">
                  <c:v>5.0516700000000003E-3</c:v>
                </c:pt>
                <c:pt idx="36756" formatCode="General">
                  <c:v>5.1015599999999998E-3</c:v>
                </c:pt>
                <c:pt idx="36757" formatCode="General">
                  <c:v>5.1735399999999999E-3</c:v>
                </c:pt>
                <c:pt idx="36758" formatCode="General">
                  <c:v>5.2465300000000001E-3</c:v>
                </c:pt>
                <c:pt idx="36759" formatCode="General">
                  <c:v>5.3205400000000003E-3</c:v>
                </c:pt>
                <c:pt idx="36760" formatCode="General">
                  <c:v>5.3593699999999996E-3</c:v>
                </c:pt>
                <c:pt idx="36761" formatCode="General">
                  <c:v>5.4349899999999998E-3</c:v>
                </c:pt>
                <c:pt idx="36762" formatCode="General">
                  <c:v>5.5116599999999998E-3</c:v>
                </c:pt>
                <c:pt idx="36763" formatCode="General">
                  <c:v>5.5894200000000003E-3</c:v>
                </c:pt>
                <c:pt idx="36764" formatCode="General">
                  <c:v>5.6171900000000002E-3</c:v>
                </c:pt>
                <c:pt idx="36765" formatCode="General">
                  <c:v>5.6964399999999997E-3</c:v>
                </c:pt>
                <c:pt idx="36766" formatCode="General">
                  <c:v>5.7768000000000003E-3</c:v>
                </c:pt>
                <c:pt idx="36767" formatCode="General">
                  <c:v>5.8583000000000003E-3</c:v>
                </c:pt>
                <c:pt idx="36768" formatCode="General">
                  <c:v>5.875E-3</c:v>
                </c:pt>
                <c:pt idx="36769" formatCode="General">
                  <c:v>5.9578900000000004E-3</c:v>
                </c:pt>
                <c:pt idx="36770" formatCode="General">
                  <c:v>6.04194E-3</c:v>
                </c:pt>
                <c:pt idx="36771" formatCode="General">
                  <c:v>6.1271800000000003E-3</c:v>
                </c:pt>
                <c:pt idx="36772" formatCode="General">
                  <c:v>6.1328099999999998E-3</c:v>
                </c:pt>
                <c:pt idx="36773" formatCode="General">
                  <c:v>6.2193400000000003E-3</c:v>
                </c:pt>
                <c:pt idx="36774" formatCode="General">
                  <c:v>6.3070799999999996E-3</c:v>
                </c:pt>
                <c:pt idx="36775" formatCode="General">
                  <c:v>6.3906299999999996E-3</c:v>
                </c:pt>
                <c:pt idx="36776" formatCode="General">
                  <c:v>6.4807900000000002E-3</c:v>
                </c:pt>
                <c:pt idx="36777" formatCode="General">
                  <c:v>6.5722200000000001E-3</c:v>
                </c:pt>
                <c:pt idx="36778" formatCode="General">
                  <c:v>6.6649400000000003E-3</c:v>
                </c:pt>
                <c:pt idx="36779" formatCode="General">
                  <c:v>6.7589700000000004E-3</c:v>
                </c:pt>
                <c:pt idx="36780" formatCode="General">
                  <c:v>6.8543299999999996E-3</c:v>
                </c:pt>
                <c:pt idx="36781" formatCode="General">
                  <c:v>6.9062500000000001E-3</c:v>
                </c:pt>
                <c:pt idx="36782" formatCode="General">
                  <c:v>7.00368E-3</c:v>
                </c:pt>
                <c:pt idx="36783" formatCode="General">
                  <c:v>7.1024900000000004E-3</c:v>
                </c:pt>
                <c:pt idx="36784" formatCode="General">
                  <c:v>7.2027000000000002E-3</c:v>
                </c:pt>
                <c:pt idx="36785" formatCode="General">
                  <c:v>7.3043099999999996E-3</c:v>
                </c:pt>
                <c:pt idx="36786" formatCode="General">
                  <c:v>7.4073699999999999E-3</c:v>
                </c:pt>
                <c:pt idx="36787" formatCode="General">
                  <c:v>7.4218699999999997E-3</c:v>
                </c:pt>
                <c:pt idx="36788" formatCode="General">
                  <c:v>7.5265799999999997E-3</c:v>
                </c:pt>
                <c:pt idx="36789" formatCode="General">
                  <c:v>7.6327699999999997E-3</c:v>
                </c:pt>
                <c:pt idx="36790" formatCode="General">
                  <c:v>7.7404600000000002E-3</c:v>
                </c:pt>
                <c:pt idx="36791" formatCode="General">
                  <c:v>7.8496599999999996E-3</c:v>
                </c:pt>
                <c:pt idx="36792" formatCode="General">
                  <c:v>7.9375000000000001E-3</c:v>
                </c:pt>
                <c:pt idx="36793" formatCode="General">
                  <c:v>8.0494799999999995E-3</c:v>
                </c:pt>
                <c:pt idx="36794" formatCode="General">
                  <c:v>8.1630499999999998E-3</c:v>
                </c:pt>
                <c:pt idx="36795" formatCode="General">
                  <c:v>8.2782099999999994E-3</c:v>
                </c:pt>
                <c:pt idx="36796" formatCode="General">
                  <c:v>8.3949999999999997E-3</c:v>
                </c:pt>
                <c:pt idx="36797" formatCode="General">
                  <c:v>8.4531299999999997E-3</c:v>
                </c:pt>
                <c:pt idx="36798" formatCode="General">
                  <c:v>8.5723799999999992E-3</c:v>
                </c:pt>
                <c:pt idx="36799" formatCode="General">
                  <c:v>8.6933199999999992E-3</c:v>
                </c:pt>
                <c:pt idx="36800" formatCode="General">
                  <c:v>8.8159699999999994E-3</c:v>
                </c:pt>
                <c:pt idx="36801" formatCode="General">
                  <c:v>8.9403499999999997E-3</c:v>
                </c:pt>
                <c:pt idx="36802" formatCode="General">
                  <c:v>8.9687499999999993E-3</c:v>
                </c:pt>
                <c:pt idx="36803" formatCode="General">
                  <c:v>9.0952800000000007E-3</c:v>
                </c:pt>
                <c:pt idx="36804" formatCode="General">
                  <c:v>9.2236000000000002E-3</c:v>
                </c:pt>
                <c:pt idx="36805" formatCode="General">
                  <c:v>9.3537299999999993E-3</c:v>
                </c:pt>
                <c:pt idx="36806" formatCode="General">
                  <c:v>9.4843700000000006E-3</c:v>
                </c:pt>
                <c:pt idx="36807" formatCode="General">
                  <c:v>0.01</c:v>
                </c:pt>
                <c:pt idx="36808" formatCode="General">
                  <c:v>0.01</c:v>
                </c:pt>
                <c:pt idx="36809" formatCode="General">
                  <c:v>1.12339E-2</c:v>
                </c:pt>
                <c:pt idx="36810" formatCode="General">
                  <c:v>1.2084599999999999E-2</c:v>
                </c:pt>
                <c:pt idx="36811" formatCode="General">
                  <c:v>1.31834E-2</c:v>
                </c:pt>
                <c:pt idx="36812" formatCode="General">
                  <c:v>1.41975E-2</c:v>
                </c:pt>
                <c:pt idx="36813" formatCode="General">
                  <c:v>1.5105800000000001E-2</c:v>
                </c:pt>
                <c:pt idx="36814" formatCode="General">
                  <c:v>1.7622700000000002E-2</c:v>
                </c:pt>
                <c:pt idx="36815" formatCode="General">
                  <c:v>2.0141099999999999E-2</c:v>
                </c:pt>
                <c:pt idx="36816" formatCode="General">
                  <c:v>2.26587E-2</c:v>
                </c:pt>
                <c:pt idx="36817" formatCode="General">
                  <c:v>2.5176400000000002E-2</c:v>
                </c:pt>
                <c:pt idx="36818" formatCode="General">
                  <c:v>2.81975E-2</c:v>
                </c:pt>
                <c:pt idx="36819" formatCode="General">
                  <c:v>3.1437399999999997E-2</c:v>
                </c:pt>
                <c:pt idx="36820" formatCode="General">
                  <c:v>3.4615699999999999E-2</c:v>
                </c:pt>
                <c:pt idx="36821" formatCode="General">
                  <c:v>3.8297299999999999E-2</c:v>
                </c:pt>
                <c:pt idx="36822" formatCode="General">
                  <c:v>4.1716999999999997E-2</c:v>
                </c:pt>
                <c:pt idx="36823" formatCode="General">
                  <c:v>4.5956799999999999E-2</c:v>
                </c:pt>
                <c:pt idx="36824" formatCode="General">
                  <c:v>4.9194300000000003E-2</c:v>
                </c:pt>
                <c:pt idx="36825" formatCode="General">
                  <c:v>5.3616200000000003E-2</c:v>
                </c:pt>
                <c:pt idx="36826" formatCode="General">
                  <c:v>0.06</c:v>
                </c:pt>
                <c:pt idx="36827" formatCode="General">
                  <c:v>6.5917000000000003E-2</c:v>
                </c:pt>
                <c:pt idx="36828" formatCode="General">
                  <c:v>7.4999999999999997E-2</c:v>
                </c:pt>
                <c:pt idx="36829" formatCode="General">
                  <c:v>0.08</c:v>
                </c:pt>
                <c:pt idx="36830" formatCode="General">
                  <c:v>8.5000000000000006E-2</c:v>
                </c:pt>
                <c:pt idx="36831" formatCode="General">
                  <c:v>9.0634900000000004E-2</c:v>
                </c:pt>
                <c:pt idx="36832" formatCode="General">
                  <c:v>0.100705</c:v>
                </c:pt>
                <c:pt idx="36833" formatCode="General">
                  <c:v>0.110776</c:v>
                </c:pt>
                <c:pt idx="36834" formatCode="General">
                  <c:v>0.120846</c:v>
                </c:pt>
                <c:pt idx="36835" formatCode="General">
                  <c:v>0.13091700000000001</c:v>
                </c:pt>
                <c:pt idx="36836" formatCode="General">
                  <c:v>0.14197499999999999</c:v>
                </c:pt>
                <c:pt idx="36837" formatCode="General">
                  <c:v>0.152116</c:v>
                </c:pt>
                <c:pt idx="36838" formatCode="General">
                  <c:v>0.16225700000000001</c:v>
                </c:pt>
                <c:pt idx="36839" formatCode="General">
                  <c:v>0.17</c:v>
                </c:pt>
                <c:pt idx="36840" formatCode="General">
                  <c:v>0.19</c:v>
                </c:pt>
                <c:pt idx="36841" formatCode="General">
                  <c:v>0.20141100000000001</c:v>
                </c:pt>
                <c:pt idx="36842" formatCode="General">
                  <c:v>0.221552</c:v>
                </c:pt>
                <c:pt idx="36843" formatCode="General">
                  <c:v>0.24169299999999999</c:v>
                </c:pt>
                <c:pt idx="36844" formatCode="General">
                  <c:v>0.26</c:v>
                </c:pt>
                <c:pt idx="36845" formatCode="General">
                  <c:v>0.28000000000000003</c:v>
                </c:pt>
                <c:pt idx="36846" formatCode="General">
                  <c:v>0.3</c:v>
                </c:pt>
                <c:pt idx="36847" formatCode="General">
                  <c:v>0.32500000000000001</c:v>
                </c:pt>
                <c:pt idx="36848" formatCode="General">
                  <c:v>0.35994500000000001</c:v>
                </c:pt>
                <c:pt idx="36849" formatCode="General">
                  <c:v>0.375</c:v>
                </c:pt>
                <c:pt idx="36850" formatCode="General">
                  <c:v>0.4</c:v>
                </c:pt>
                <c:pt idx="36851" formatCode="General">
                  <c:v>0.45</c:v>
                </c:pt>
                <c:pt idx="36852" formatCode="General">
                  <c:v>0.5</c:v>
                </c:pt>
                <c:pt idx="36853" formatCode="General">
                  <c:v>0.55000000000000004</c:v>
                </c:pt>
                <c:pt idx="36854" formatCode="General">
                  <c:v>0.6</c:v>
                </c:pt>
                <c:pt idx="36855" formatCode="General">
                  <c:v>0.65</c:v>
                </c:pt>
                <c:pt idx="36856" formatCode="General">
                  <c:v>0.7</c:v>
                </c:pt>
                <c:pt idx="36857" formatCode="General">
                  <c:v>0.805643</c:v>
                </c:pt>
                <c:pt idx="36858" formatCode="General">
                  <c:v>0.9</c:v>
                </c:pt>
                <c:pt idx="36859" formatCode="General">
                  <c:v>1</c:v>
                </c:pt>
                <c:pt idx="36860" formatCode="General">
                  <c:v>1.1000000000000001</c:v>
                </c:pt>
                <c:pt idx="36861" formatCode="General">
                  <c:v>1.2</c:v>
                </c:pt>
                <c:pt idx="36862" formatCode="General">
                  <c:v>1.3</c:v>
                </c:pt>
                <c:pt idx="36863" formatCode="General">
                  <c:v>1.4</c:v>
                </c:pt>
                <c:pt idx="36864" formatCode="General">
                  <c:v>1.5</c:v>
                </c:pt>
                <c:pt idx="36865" formatCode="General">
                  <c:v>1.6</c:v>
                </c:pt>
                <c:pt idx="36866" formatCode="General">
                  <c:v>1.7</c:v>
                </c:pt>
                <c:pt idx="36867" formatCode="General">
                  <c:v>1.8</c:v>
                </c:pt>
                <c:pt idx="36868" formatCode="General">
                  <c:v>1.9</c:v>
                </c:pt>
                <c:pt idx="36869" formatCode="General">
                  <c:v>2</c:v>
                </c:pt>
                <c:pt idx="36870" formatCode="General">
                  <c:v>2.1</c:v>
                </c:pt>
                <c:pt idx="36871" formatCode="General">
                  <c:v>2.2000000000000002</c:v>
                </c:pt>
                <c:pt idx="36872" formatCode="General">
                  <c:v>2.2999999999999998</c:v>
                </c:pt>
                <c:pt idx="36873" formatCode="General">
                  <c:v>2.4</c:v>
                </c:pt>
                <c:pt idx="36874" formatCode="General">
                  <c:v>2.5</c:v>
                </c:pt>
                <c:pt idx="36875" formatCode="General">
                  <c:v>2.6</c:v>
                </c:pt>
                <c:pt idx="36876" formatCode="General">
                  <c:v>2.7190500000000002</c:v>
                </c:pt>
                <c:pt idx="36877" formatCode="General">
                  <c:v>2.8</c:v>
                </c:pt>
                <c:pt idx="36878" formatCode="General">
                  <c:v>3</c:v>
                </c:pt>
                <c:pt idx="36879" formatCode="General">
                  <c:v>3.25</c:v>
                </c:pt>
                <c:pt idx="36880" formatCode="General">
                  <c:v>3.5</c:v>
                </c:pt>
                <c:pt idx="36881" formatCode="General">
                  <c:v>3.75</c:v>
                </c:pt>
                <c:pt idx="36882" formatCode="General">
                  <c:v>4</c:v>
                </c:pt>
                <c:pt idx="36883" formatCode="General">
                  <c:v>4.25</c:v>
                </c:pt>
                <c:pt idx="36884" formatCode="General">
                  <c:v>4.5</c:v>
                </c:pt>
                <c:pt idx="36885" formatCode="General">
                  <c:v>4.75</c:v>
                </c:pt>
                <c:pt idx="36886" formatCode="General">
                  <c:v>5</c:v>
                </c:pt>
                <c:pt idx="36887" formatCode="General">
                  <c:v>5.25</c:v>
                </c:pt>
                <c:pt idx="36888" formatCode="General">
                  <c:v>5.5</c:v>
                </c:pt>
                <c:pt idx="36889" formatCode="General">
                  <c:v>5.75</c:v>
                </c:pt>
                <c:pt idx="36890" formatCode="General">
                  <c:v>6</c:v>
                </c:pt>
                <c:pt idx="36891" formatCode="General">
                  <c:v>6.2940899999999997</c:v>
                </c:pt>
                <c:pt idx="36892" formatCode="General">
                  <c:v>6.9231400000000001</c:v>
                </c:pt>
                <c:pt idx="36893" formatCode="General">
                  <c:v>7.9147800000000004</c:v>
                </c:pt>
                <c:pt idx="36894" formatCode="General">
                  <c:v>9.12697</c:v>
                </c:pt>
                <c:pt idx="36895" formatCode="General">
                  <c:v>10</c:v>
                </c:pt>
                <c:pt idx="36896" formatCode="General">
                  <c:v>10.1411</c:v>
                </c:pt>
                <c:pt idx="36897" formatCode="General">
                  <c:v>10.2842</c:v>
                </c:pt>
                <c:pt idx="36898" formatCode="General">
                  <c:v>10.4292</c:v>
                </c:pt>
                <c:pt idx="36899" formatCode="General">
                  <c:v>10.5764</c:v>
                </c:pt>
                <c:pt idx="36900" formatCode="General">
                  <c:v>10.7256</c:v>
                </c:pt>
                <c:pt idx="36901" formatCode="General">
                  <c:v>10.876899999999999</c:v>
                </c:pt>
                <c:pt idx="36902" formatCode="General">
                  <c:v>11.0304</c:v>
                </c:pt>
                <c:pt idx="36903" formatCode="General">
                  <c:v>11.186</c:v>
                </c:pt>
                <c:pt idx="36904" formatCode="General">
                  <c:v>11.25</c:v>
                </c:pt>
                <c:pt idx="36905" formatCode="General">
                  <c:v>11.4087</c:v>
                </c:pt>
                <c:pt idx="36906" formatCode="General">
                  <c:v>11.569699999999999</c:v>
                </c:pt>
                <c:pt idx="36907" formatCode="General">
                  <c:v>11.732900000000001</c:v>
                </c:pt>
                <c:pt idx="36908" formatCode="General">
                  <c:v>11.898400000000001</c:v>
                </c:pt>
                <c:pt idx="36909" formatCode="General">
                  <c:v>12.0663</c:v>
                </c:pt>
                <c:pt idx="36910" formatCode="General">
                  <c:v>12.236499999999999</c:v>
                </c:pt>
                <c:pt idx="36911" formatCode="General">
                  <c:v>12.25</c:v>
                </c:pt>
                <c:pt idx="36912" formatCode="General">
                  <c:v>12.422800000000001</c:v>
                </c:pt>
                <c:pt idx="36913" formatCode="General">
                  <c:v>12.598100000000001</c:v>
                </c:pt>
                <c:pt idx="36914" formatCode="General">
                  <c:v>12.7758</c:v>
                </c:pt>
                <c:pt idx="36915" formatCode="General">
                  <c:v>12.956099999999999</c:v>
                </c:pt>
                <c:pt idx="36916" formatCode="General">
                  <c:v>13.1389</c:v>
                </c:pt>
                <c:pt idx="36917" formatCode="General">
                  <c:v>13.324199999999999</c:v>
                </c:pt>
                <c:pt idx="36918" formatCode="General">
                  <c:v>13.5</c:v>
                </c:pt>
                <c:pt idx="36919" formatCode="General">
                  <c:v>13.6905</c:v>
                </c:pt>
                <c:pt idx="36920" formatCode="General">
                  <c:v>13.883599999999999</c:v>
                </c:pt>
                <c:pt idx="36921" formatCode="General">
                  <c:v>14.079499999999999</c:v>
                </c:pt>
                <c:pt idx="36922" formatCode="General">
                  <c:v>14.2781</c:v>
                </c:pt>
                <c:pt idx="36923" formatCode="General">
                  <c:v>14.4796</c:v>
                </c:pt>
                <c:pt idx="36924" formatCode="General">
                  <c:v>14.6838</c:v>
                </c:pt>
                <c:pt idx="36925" formatCode="General">
                  <c:v>14.891</c:v>
                </c:pt>
                <c:pt idx="36926" formatCode="General">
                  <c:v>15.101100000000001</c:v>
                </c:pt>
                <c:pt idx="36927" formatCode="General">
                  <c:v>15.25</c:v>
                </c:pt>
                <c:pt idx="36928" formatCode="General">
                  <c:v>15.4651</c:v>
                </c:pt>
                <c:pt idx="36929" formatCode="General">
                  <c:v>15.683299999999999</c:v>
                </c:pt>
                <c:pt idx="36930" formatCode="General">
                  <c:v>15.9046</c:v>
                </c:pt>
                <c:pt idx="36931" formatCode="General">
                  <c:v>16.129000000000001</c:v>
                </c:pt>
                <c:pt idx="36932" formatCode="General">
                  <c:v>16.3565</c:v>
                </c:pt>
                <c:pt idx="36933" formatCode="General">
                  <c:v>16.587299999999999</c:v>
                </c:pt>
                <c:pt idx="36934" formatCode="General">
                  <c:v>16.821300000000001</c:v>
                </c:pt>
                <c:pt idx="36935" formatCode="General">
                  <c:v>17.058599999999998</c:v>
                </c:pt>
                <c:pt idx="36936" formatCode="General">
                  <c:v>17.299299999999999</c:v>
                </c:pt>
                <c:pt idx="36937" formatCode="General">
                  <c:v>17.543399999999998</c:v>
                </c:pt>
                <c:pt idx="36938" formatCode="General">
                  <c:v>17.790900000000001</c:v>
                </c:pt>
                <c:pt idx="36939" formatCode="General">
                  <c:v>18.041899999999998</c:v>
                </c:pt>
                <c:pt idx="36940" formatCode="General">
                  <c:v>18.296399999999998</c:v>
                </c:pt>
                <c:pt idx="36941" formatCode="General">
                  <c:v>18.554500000000001</c:v>
                </c:pt>
                <c:pt idx="36942" formatCode="General">
                  <c:v>18.816299999999998</c:v>
                </c:pt>
                <c:pt idx="36943" formatCode="General">
                  <c:v>19.081800000000001</c:v>
                </c:pt>
                <c:pt idx="36944" formatCode="General">
                  <c:v>19.350999999999999</c:v>
                </c:pt>
                <c:pt idx="36945" formatCode="General">
                  <c:v>19.5</c:v>
                </c:pt>
                <c:pt idx="36946" formatCode="General">
                  <c:v>19.775099999999998</c:v>
                </c:pt>
                <c:pt idx="36947" formatCode="General">
                  <c:v>20</c:v>
                </c:pt>
              </c:numCache>
            </c:numRef>
          </c:xVal>
          <c:yVal>
            <c:numRef>
              <c:f>'[Results.xlsx]Erbio - Xs'!$J$7:$J$36954</c:f>
              <c:numCache>
                <c:formatCode>General</c:formatCode>
                <c:ptCount val="36948"/>
                <c:pt idx="0">
                  <c:v>29714.9</c:v>
                </c:pt>
                <c:pt idx="1">
                  <c:v>28293.1</c:v>
                </c:pt>
                <c:pt idx="2">
                  <c:v>26939.4</c:v>
                </c:pt>
                <c:pt idx="3">
                  <c:v>25650.400000000001</c:v>
                </c:pt>
                <c:pt idx="4">
                  <c:v>24423.1</c:v>
                </c:pt>
                <c:pt idx="5">
                  <c:v>23254.6</c:v>
                </c:pt>
                <c:pt idx="6">
                  <c:v>22142</c:v>
                </c:pt>
                <c:pt idx="7">
                  <c:v>21082.6</c:v>
                </c:pt>
                <c:pt idx="8">
                  <c:v>20073.900000000001</c:v>
                </c:pt>
                <c:pt idx="9">
                  <c:v>19113.5</c:v>
                </c:pt>
                <c:pt idx="10">
                  <c:v>18199.099999999999</c:v>
                </c:pt>
                <c:pt idx="11">
                  <c:v>17328.400000000001</c:v>
                </c:pt>
                <c:pt idx="12">
                  <c:v>16499.400000000001</c:v>
                </c:pt>
                <c:pt idx="13">
                  <c:v>15710.1</c:v>
                </c:pt>
                <c:pt idx="14">
                  <c:v>14958.6</c:v>
                </c:pt>
                <c:pt idx="15">
                  <c:v>14243</c:v>
                </c:pt>
                <c:pt idx="16">
                  <c:v>13561.7</c:v>
                </c:pt>
                <c:pt idx="17">
                  <c:v>12913</c:v>
                </c:pt>
                <c:pt idx="18">
                  <c:v>12295.3</c:v>
                </c:pt>
                <c:pt idx="19">
                  <c:v>11707.2</c:v>
                </c:pt>
                <c:pt idx="20">
                  <c:v>11147.3</c:v>
                </c:pt>
                <c:pt idx="21">
                  <c:v>10614.2</c:v>
                </c:pt>
                <c:pt idx="22">
                  <c:v>10106.6</c:v>
                </c:pt>
                <c:pt idx="23">
                  <c:v>9623.2900000000009</c:v>
                </c:pt>
                <c:pt idx="24">
                  <c:v>9163.1299999999992</c:v>
                </c:pt>
                <c:pt idx="25">
                  <c:v>8725.01</c:v>
                </c:pt>
                <c:pt idx="26">
                  <c:v>8307.8700000000008</c:v>
                </c:pt>
                <c:pt idx="27">
                  <c:v>7910.71</c:v>
                </c:pt>
                <c:pt idx="28">
                  <c:v>7532.58</c:v>
                </c:pt>
                <c:pt idx="29">
                  <c:v>7172.56</c:v>
                </c:pt>
                <c:pt idx="30">
                  <c:v>6829.78</c:v>
                </c:pt>
                <c:pt idx="31">
                  <c:v>6503.44</c:v>
                </c:pt>
                <c:pt idx="32">
                  <c:v>6192.73</c:v>
                </c:pt>
                <c:pt idx="33">
                  <c:v>5896.91</c:v>
                </c:pt>
                <c:pt idx="34">
                  <c:v>5615.27</c:v>
                </c:pt>
                <c:pt idx="35">
                  <c:v>5347.14</c:v>
                </c:pt>
                <c:pt idx="36">
                  <c:v>5091.87</c:v>
                </c:pt>
                <c:pt idx="37">
                  <c:v>4848.84</c:v>
                </c:pt>
                <c:pt idx="38">
                  <c:v>4617.47</c:v>
                </c:pt>
                <c:pt idx="39">
                  <c:v>4397.2</c:v>
                </c:pt>
                <c:pt idx="40">
                  <c:v>4187.51</c:v>
                </c:pt>
                <c:pt idx="41">
                  <c:v>3987.9</c:v>
                </c:pt>
                <c:pt idx="42">
                  <c:v>3797.87</c:v>
                </c:pt>
                <c:pt idx="43">
                  <c:v>3616.97</c:v>
                </c:pt>
                <c:pt idx="44">
                  <c:v>3444.77</c:v>
                </c:pt>
                <c:pt idx="45">
                  <c:v>3280.86</c:v>
                </c:pt>
                <c:pt idx="46">
                  <c:v>3124.84</c:v>
                </c:pt>
                <c:pt idx="47">
                  <c:v>2976.33</c:v>
                </c:pt>
                <c:pt idx="48">
                  <c:v>2834.98</c:v>
                </c:pt>
                <c:pt idx="49">
                  <c:v>2700.45</c:v>
                </c:pt>
                <c:pt idx="50">
                  <c:v>2572.41</c:v>
                </c:pt>
                <c:pt idx="51">
                  <c:v>2450.56</c:v>
                </c:pt>
                <c:pt idx="52">
                  <c:v>2334.61</c:v>
                </c:pt>
                <c:pt idx="53">
                  <c:v>2224.27</c:v>
                </c:pt>
                <c:pt idx="54">
                  <c:v>2119.2800000000002</c:v>
                </c:pt>
                <c:pt idx="55">
                  <c:v>2019.39</c:v>
                </c:pt>
                <c:pt idx="56">
                  <c:v>1924.35</c:v>
                </c:pt>
                <c:pt idx="57">
                  <c:v>1833.95</c:v>
                </c:pt>
                <c:pt idx="58">
                  <c:v>1747.96</c:v>
                </c:pt>
                <c:pt idx="59">
                  <c:v>1666.18</c:v>
                </c:pt>
                <c:pt idx="60">
                  <c:v>1588.41</c:v>
                </c:pt>
                <c:pt idx="61">
                  <c:v>1514.48</c:v>
                </c:pt>
                <c:pt idx="62">
                  <c:v>1444.19</c:v>
                </c:pt>
                <c:pt idx="63">
                  <c:v>1377.39</c:v>
                </c:pt>
                <c:pt idx="64">
                  <c:v>1313.93</c:v>
                </c:pt>
                <c:pt idx="65">
                  <c:v>1253.6400000000001</c:v>
                </c:pt>
                <c:pt idx="66">
                  <c:v>1196.3900000000001</c:v>
                </c:pt>
                <c:pt idx="67">
                  <c:v>1138.24</c:v>
                </c:pt>
                <c:pt idx="68">
                  <c:v>1083.25</c:v>
                </c:pt>
                <c:pt idx="69">
                  <c:v>1031.22</c:v>
                </c:pt>
                <c:pt idx="70">
                  <c:v>982.04399999999998</c:v>
                </c:pt>
                <c:pt idx="71">
                  <c:v>935.56100000000004</c:v>
                </c:pt>
                <c:pt idx="72">
                  <c:v>891.72900000000004</c:v>
                </c:pt>
                <c:pt idx="73">
                  <c:v>850.41300000000001</c:v>
                </c:pt>
                <c:pt idx="74">
                  <c:v>811.51400000000001</c:v>
                </c:pt>
                <c:pt idx="75">
                  <c:v>774.846</c:v>
                </c:pt>
                <c:pt idx="76">
                  <c:v>740.34100000000001</c:v>
                </c:pt>
                <c:pt idx="77">
                  <c:v>707.91899999999998</c:v>
                </c:pt>
                <c:pt idx="78">
                  <c:v>677.56100000000004</c:v>
                </c:pt>
                <c:pt idx="79">
                  <c:v>650.41300000000001</c:v>
                </c:pt>
                <c:pt idx="80">
                  <c:v>649.81200000000001</c:v>
                </c:pt>
                <c:pt idx="81">
                  <c:v>623.31399999999996</c:v>
                </c:pt>
                <c:pt idx="82">
                  <c:v>598.73199999999997</c:v>
                </c:pt>
                <c:pt idx="83">
                  <c:v>575.99400000000003</c:v>
                </c:pt>
                <c:pt idx="84">
                  <c:v>553.65099999999995</c:v>
                </c:pt>
                <c:pt idx="85">
                  <c:v>533.28300000000002</c:v>
                </c:pt>
                <c:pt idx="86">
                  <c:v>514.91200000000003</c:v>
                </c:pt>
                <c:pt idx="87">
                  <c:v>498.59</c:v>
                </c:pt>
                <c:pt idx="88">
                  <c:v>484.38</c:v>
                </c:pt>
                <c:pt idx="89">
                  <c:v>472.38499999999999</c:v>
                </c:pt>
                <c:pt idx="90">
                  <c:v>462.83100000000002</c:v>
                </c:pt>
                <c:pt idx="91">
                  <c:v>455.78500000000003</c:v>
                </c:pt>
                <c:pt idx="92">
                  <c:v>451.483</c:v>
                </c:pt>
                <c:pt idx="93">
                  <c:v>450.34699999999998</c:v>
                </c:pt>
                <c:pt idx="94">
                  <c:v>452.154</c:v>
                </c:pt>
                <c:pt idx="95">
                  <c:v>457.37299999999999</c:v>
                </c:pt>
                <c:pt idx="96">
                  <c:v>465.96499999999997</c:v>
                </c:pt>
                <c:pt idx="97">
                  <c:v>477.87700000000001</c:v>
                </c:pt>
                <c:pt idx="98">
                  <c:v>492.99400000000003</c:v>
                </c:pt>
                <c:pt idx="99">
                  <c:v>511.101</c:v>
                </c:pt>
                <c:pt idx="100">
                  <c:v>531.85400000000004</c:v>
                </c:pt>
                <c:pt idx="101">
                  <c:v>557.96299999999997</c:v>
                </c:pt>
                <c:pt idx="102">
                  <c:v>586.83299999999997</c:v>
                </c:pt>
                <c:pt idx="103">
                  <c:v>617.61199999999997</c:v>
                </c:pt>
                <c:pt idx="104">
                  <c:v>649.10799999999995</c:v>
                </c:pt>
                <c:pt idx="105">
                  <c:v>686.39099999999996</c:v>
                </c:pt>
                <c:pt idx="106">
                  <c:v>722.95399999999995</c:v>
                </c:pt>
                <c:pt idx="107">
                  <c:v>765.625</c:v>
                </c:pt>
                <c:pt idx="108">
                  <c:v>805.13900000000001</c:v>
                </c:pt>
                <c:pt idx="109">
                  <c:v>850.36900000000003</c:v>
                </c:pt>
                <c:pt idx="110">
                  <c:v>902.43799999999999</c:v>
                </c:pt>
                <c:pt idx="111">
                  <c:v>962.78899999999999</c:v>
                </c:pt>
                <c:pt idx="112">
                  <c:v>1014.66</c:v>
                </c:pt>
                <c:pt idx="113">
                  <c:v>1073.08</c:v>
                </c:pt>
                <c:pt idx="114">
                  <c:v>1139.53</c:v>
                </c:pt>
                <c:pt idx="115">
                  <c:v>1215.19</c:v>
                </c:pt>
                <c:pt idx="116">
                  <c:v>1302.28</c:v>
                </c:pt>
                <c:pt idx="117">
                  <c:v>1367.65</c:v>
                </c:pt>
                <c:pt idx="118">
                  <c:v>1439.9</c:v>
                </c:pt>
                <c:pt idx="119">
                  <c:v>1520.02</c:v>
                </c:pt>
                <c:pt idx="120">
                  <c:v>1609.2</c:v>
                </c:pt>
                <c:pt idx="121">
                  <c:v>1708.86</c:v>
                </c:pt>
                <c:pt idx="122">
                  <c:v>1820.66</c:v>
                </c:pt>
                <c:pt idx="123">
                  <c:v>1946.65</c:v>
                </c:pt>
                <c:pt idx="124">
                  <c:v>2089.25</c:v>
                </c:pt>
                <c:pt idx="125">
                  <c:v>2208.7800000000002</c:v>
                </c:pt>
                <c:pt idx="126">
                  <c:v>2340.59</c:v>
                </c:pt>
                <c:pt idx="127">
                  <c:v>2487.02</c:v>
                </c:pt>
                <c:pt idx="128">
                  <c:v>2649.37</c:v>
                </c:pt>
                <c:pt idx="129">
                  <c:v>2829.82</c:v>
                </c:pt>
                <c:pt idx="130">
                  <c:v>3030.82</c:v>
                </c:pt>
                <c:pt idx="131">
                  <c:v>3256.24</c:v>
                </c:pt>
                <c:pt idx="132">
                  <c:v>3508.3</c:v>
                </c:pt>
                <c:pt idx="133">
                  <c:v>3790.35</c:v>
                </c:pt>
                <c:pt idx="134">
                  <c:v>4105.8900000000003</c:v>
                </c:pt>
                <c:pt idx="135">
                  <c:v>4460.1000000000004</c:v>
                </c:pt>
                <c:pt idx="136">
                  <c:v>4854.6499999999996</c:v>
                </c:pt>
                <c:pt idx="137">
                  <c:v>5291.65</c:v>
                </c:pt>
                <c:pt idx="138">
                  <c:v>5771.44</c:v>
                </c:pt>
                <c:pt idx="139">
                  <c:v>6294.14</c:v>
                </c:pt>
                <c:pt idx="140">
                  <c:v>7042.17</c:v>
                </c:pt>
                <c:pt idx="141">
                  <c:v>8206.73</c:v>
                </c:pt>
                <c:pt idx="142">
                  <c:v>8756.94</c:v>
                </c:pt>
                <c:pt idx="143">
                  <c:v>9093.2199999999993</c:v>
                </c:pt>
                <c:pt idx="144">
                  <c:v>9389.52</c:v>
                </c:pt>
                <c:pt idx="145">
                  <c:v>9639.83</c:v>
                </c:pt>
                <c:pt idx="146">
                  <c:v>9831.42</c:v>
                </c:pt>
                <c:pt idx="147">
                  <c:v>9959.2000000000007</c:v>
                </c:pt>
                <c:pt idx="148">
                  <c:v>10015.9</c:v>
                </c:pt>
                <c:pt idx="149">
                  <c:v>10018.5</c:v>
                </c:pt>
                <c:pt idx="150">
                  <c:v>9991.98</c:v>
                </c:pt>
                <c:pt idx="151">
                  <c:v>9893.33</c:v>
                </c:pt>
                <c:pt idx="152">
                  <c:v>9725.8799999999992</c:v>
                </c:pt>
                <c:pt idx="153">
                  <c:v>9496.36</c:v>
                </c:pt>
                <c:pt idx="154">
                  <c:v>9213.91</c:v>
                </c:pt>
                <c:pt idx="155">
                  <c:v>8715.9699999999993</c:v>
                </c:pt>
                <c:pt idx="156">
                  <c:v>7223.06</c:v>
                </c:pt>
                <c:pt idx="157">
                  <c:v>6699.9</c:v>
                </c:pt>
                <c:pt idx="158">
                  <c:v>6383.54</c:v>
                </c:pt>
                <c:pt idx="159">
                  <c:v>6098.1</c:v>
                </c:pt>
                <c:pt idx="160">
                  <c:v>5846.81</c:v>
                </c:pt>
                <c:pt idx="161">
                  <c:v>5631.83</c:v>
                </c:pt>
                <c:pt idx="162">
                  <c:v>5454.5</c:v>
                </c:pt>
                <c:pt idx="163">
                  <c:v>5315.51</c:v>
                </c:pt>
                <c:pt idx="164">
                  <c:v>5215.01</c:v>
                </c:pt>
                <c:pt idx="165">
                  <c:v>5152.7700000000004</c:v>
                </c:pt>
                <c:pt idx="166">
                  <c:v>5130.25</c:v>
                </c:pt>
                <c:pt idx="167">
                  <c:v>5127.72</c:v>
                </c:pt>
                <c:pt idx="168">
                  <c:v>5142.2299999999996</c:v>
                </c:pt>
                <c:pt idx="169">
                  <c:v>5190.87</c:v>
                </c:pt>
                <c:pt idx="170">
                  <c:v>5271.52</c:v>
                </c:pt>
                <c:pt idx="171">
                  <c:v>5379.09</c:v>
                </c:pt>
                <c:pt idx="172">
                  <c:v>5580.77</c:v>
                </c:pt>
                <c:pt idx="173">
                  <c:v>6010.35</c:v>
                </c:pt>
                <c:pt idx="174">
                  <c:v>6156.16</c:v>
                </c:pt>
                <c:pt idx="175">
                  <c:v>6237.05</c:v>
                </c:pt>
                <c:pt idx="176">
                  <c:v>6267.9</c:v>
                </c:pt>
                <c:pt idx="177">
                  <c:v>6271.82</c:v>
                </c:pt>
                <c:pt idx="178">
                  <c:v>6261.54</c:v>
                </c:pt>
                <c:pt idx="179">
                  <c:v>6208.01</c:v>
                </c:pt>
                <c:pt idx="180">
                  <c:v>6121.15</c:v>
                </c:pt>
                <c:pt idx="181">
                  <c:v>5971.72</c:v>
                </c:pt>
                <c:pt idx="182">
                  <c:v>5814.77</c:v>
                </c:pt>
                <c:pt idx="183">
                  <c:v>5564</c:v>
                </c:pt>
                <c:pt idx="184">
                  <c:v>5315.04</c:v>
                </c:pt>
                <c:pt idx="185">
                  <c:v>4879.57</c:v>
                </c:pt>
                <c:pt idx="186">
                  <c:v>4028.53</c:v>
                </c:pt>
                <c:pt idx="187">
                  <c:v>3699.29</c:v>
                </c:pt>
                <c:pt idx="188">
                  <c:v>3383.96</c:v>
                </c:pt>
                <c:pt idx="189">
                  <c:v>3091.03</c:v>
                </c:pt>
                <c:pt idx="190">
                  <c:v>2884.4</c:v>
                </c:pt>
                <c:pt idx="191">
                  <c:v>2692</c:v>
                </c:pt>
                <c:pt idx="192">
                  <c:v>2512.83</c:v>
                </c:pt>
                <c:pt idx="193">
                  <c:v>2345.85</c:v>
                </c:pt>
                <c:pt idx="194">
                  <c:v>2192.11</c:v>
                </c:pt>
                <c:pt idx="195">
                  <c:v>2049.5300000000002</c:v>
                </c:pt>
                <c:pt idx="196">
                  <c:v>1918.12</c:v>
                </c:pt>
                <c:pt idx="197">
                  <c:v>1797.65</c:v>
                </c:pt>
                <c:pt idx="198">
                  <c:v>1685.69</c:v>
                </c:pt>
                <c:pt idx="199">
                  <c:v>1583.12</c:v>
                </c:pt>
                <c:pt idx="200">
                  <c:v>1488.65</c:v>
                </c:pt>
                <c:pt idx="201">
                  <c:v>1401.19</c:v>
                </c:pt>
                <c:pt idx="202">
                  <c:v>1320.91</c:v>
                </c:pt>
                <c:pt idx="203">
                  <c:v>1246.45</c:v>
                </c:pt>
                <c:pt idx="204">
                  <c:v>1177.6500000000001</c:v>
                </c:pt>
                <c:pt idx="205">
                  <c:v>1114.28</c:v>
                </c:pt>
                <c:pt idx="206">
                  <c:v>1036.32</c:v>
                </c:pt>
                <c:pt idx="207">
                  <c:v>966.20299999999997</c:v>
                </c:pt>
                <c:pt idx="208">
                  <c:v>902.1</c:v>
                </c:pt>
                <c:pt idx="209">
                  <c:v>844.18</c:v>
                </c:pt>
                <c:pt idx="210">
                  <c:v>790.98500000000001</c:v>
                </c:pt>
                <c:pt idx="211">
                  <c:v>742.702</c:v>
                </c:pt>
                <c:pt idx="212">
                  <c:v>698.16099999999994</c:v>
                </c:pt>
                <c:pt idx="213">
                  <c:v>657.55700000000002</c:v>
                </c:pt>
                <c:pt idx="214">
                  <c:v>619.94299999999998</c:v>
                </c:pt>
                <c:pt idx="215">
                  <c:v>585.51599999999996</c:v>
                </c:pt>
                <c:pt idx="216">
                  <c:v>553.5</c:v>
                </c:pt>
                <c:pt idx="217">
                  <c:v>524.08699999999999</c:v>
                </c:pt>
                <c:pt idx="218">
                  <c:v>496.63600000000002</c:v>
                </c:pt>
                <c:pt idx="219">
                  <c:v>471.32900000000001</c:v>
                </c:pt>
                <c:pt idx="220">
                  <c:v>447.63200000000001</c:v>
                </c:pt>
                <c:pt idx="221">
                  <c:v>415.22800000000001</c:v>
                </c:pt>
                <c:pt idx="222">
                  <c:v>386.041</c:v>
                </c:pt>
                <c:pt idx="223">
                  <c:v>359.55399999999997</c:v>
                </c:pt>
                <c:pt idx="224">
                  <c:v>335.56099999999998</c:v>
                </c:pt>
                <c:pt idx="225">
                  <c:v>313.76100000000002</c:v>
                </c:pt>
                <c:pt idx="226">
                  <c:v>293.892</c:v>
                </c:pt>
                <c:pt idx="227">
                  <c:v>275.65300000000002</c:v>
                </c:pt>
                <c:pt idx="228">
                  <c:v>258.952</c:v>
                </c:pt>
                <c:pt idx="229">
                  <c:v>243.62899999999999</c:v>
                </c:pt>
                <c:pt idx="230">
                  <c:v>229.541</c:v>
                </c:pt>
                <c:pt idx="231">
                  <c:v>216.50800000000001</c:v>
                </c:pt>
                <c:pt idx="232">
                  <c:v>204.48500000000001</c:v>
                </c:pt>
                <c:pt idx="233">
                  <c:v>193.375</c:v>
                </c:pt>
                <c:pt idx="234">
                  <c:v>183.09100000000001</c:v>
                </c:pt>
                <c:pt idx="235">
                  <c:v>170.49299999999999</c:v>
                </c:pt>
                <c:pt idx="236">
                  <c:v>159.05799999999999</c:v>
                </c:pt>
                <c:pt idx="237">
                  <c:v>148.654</c:v>
                </c:pt>
                <c:pt idx="238">
                  <c:v>139.166</c:v>
                </c:pt>
                <c:pt idx="239">
                  <c:v>130.495</c:v>
                </c:pt>
                <c:pt idx="240">
                  <c:v>122.554</c:v>
                </c:pt>
                <c:pt idx="241">
                  <c:v>115.27</c:v>
                </c:pt>
                <c:pt idx="242">
                  <c:v>108.57599999999999</c:v>
                </c:pt>
                <c:pt idx="243">
                  <c:v>102.41800000000001</c:v>
                </c:pt>
                <c:pt idx="244">
                  <c:v>96.745400000000004</c:v>
                </c:pt>
                <c:pt idx="245">
                  <c:v>91.505899999999997</c:v>
                </c:pt>
                <c:pt idx="246">
                  <c:v>86.653499999999994</c:v>
                </c:pt>
                <c:pt idx="247">
                  <c:v>82.154899999999998</c:v>
                </c:pt>
                <c:pt idx="248">
                  <c:v>77.982299999999995</c:v>
                </c:pt>
                <c:pt idx="249">
                  <c:v>74.1083</c:v>
                </c:pt>
                <c:pt idx="250">
                  <c:v>70.507199999999997</c:v>
                </c:pt>
                <c:pt idx="251">
                  <c:v>67.155000000000001</c:v>
                </c:pt>
                <c:pt idx="252">
                  <c:v>64.031400000000005</c:v>
                </c:pt>
                <c:pt idx="253">
                  <c:v>59.736699999999999</c:v>
                </c:pt>
                <c:pt idx="254">
                  <c:v>55.879300000000001</c:v>
                </c:pt>
                <c:pt idx="255">
                  <c:v>52.382599999999996</c:v>
                </c:pt>
                <c:pt idx="256">
                  <c:v>49.219000000000001</c:v>
                </c:pt>
                <c:pt idx="257">
                  <c:v>46.341900000000003</c:v>
                </c:pt>
                <c:pt idx="258">
                  <c:v>43.7346</c:v>
                </c:pt>
                <c:pt idx="259">
                  <c:v>41.357500000000002</c:v>
                </c:pt>
                <c:pt idx="260">
                  <c:v>39.197600000000001</c:v>
                </c:pt>
                <c:pt idx="261">
                  <c:v>37.223799999999997</c:v>
                </c:pt>
                <c:pt idx="262">
                  <c:v>35.426699999999997</c:v>
                </c:pt>
                <c:pt idx="263">
                  <c:v>33.781399999999998</c:v>
                </c:pt>
                <c:pt idx="264">
                  <c:v>32.280999999999999</c:v>
                </c:pt>
                <c:pt idx="265">
                  <c:v>30.905999999999999</c:v>
                </c:pt>
                <c:pt idx="266">
                  <c:v>29.654800000000002</c:v>
                </c:pt>
                <c:pt idx="267">
                  <c:v>28.1508</c:v>
                </c:pt>
                <c:pt idx="268">
                  <c:v>26.806799999999999</c:v>
                </c:pt>
                <c:pt idx="269">
                  <c:v>25.6129</c:v>
                </c:pt>
                <c:pt idx="270">
                  <c:v>24.554300000000001</c:v>
                </c:pt>
                <c:pt idx="271">
                  <c:v>23.6175</c:v>
                </c:pt>
                <c:pt idx="272">
                  <c:v>22.790700000000001</c:v>
                </c:pt>
                <c:pt idx="273">
                  <c:v>21.8963</c:v>
                </c:pt>
                <c:pt idx="274">
                  <c:v>21.1432</c:v>
                </c:pt>
                <c:pt idx="275">
                  <c:v>20.515899999999998</c:v>
                </c:pt>
                <c:pt idx="276">
                  <c:v>20.005299999999998</c:v>
                </c:pt>
                <c:pt idx="277">
                  <c:v>19.607399999999998</c:v>
                </c:pt>
                <c:pt idx="278">
                  <c:v>19.2575</c:v>
                </c:pt>
                <c:pt idx="279">
                  <c:v>19.043800000000001</c:v>
                </c:pt>
                <c:pt idx="280">
                  <c:v>18.958200000000001</c:v>
                </c:pt>
                <c:pt idx="281">
                  <c:v>18.9572</c:v>
                </c:pt>
                <c:pt idx="282">
                  <c:v>19.031600000000001</c:v>
                </c:pt>
                <c:pt idx="283">
                  <c:v>19.248100000000001</c:v>
                </c:pt>
                <c:pt idx="284">
                  <c:v>19.609500000000001</c:v>
                </c:pt>
                <c:pt idx="285">
                  <c:v>20.1402</c:v>
                </c:pt>
                <c:pt idx="286">
                  <c:v>20.724399999999999</c:v>
                </c:pt>
                <c:pt idx="287">
                  <c:v>21.459800000000001</c:v>
                </c:pt>
                <c:pt idx="288">
                  <c:v>22.371700000000001</c:v>
                </c:pt>
                <c:pt idx="289">
                  <c:v>23.4909</c:v>
                </c:pt>
                <c:pt idx="290">
                  <c:v>24.566500000000001</c:v>
                </c:pt>
                <c:pt idx="291">
                  <c:v>25.833600000000001</c:v>
                </c:pt>
                <c:pt idx="292">
                  <c:v>27.330500000000001</c:v>
                </c:pt>
                <c:pt idx="293">
                  <c:v>28.635000000000002</c:v>
                </c:pt>
                <c:pt idx="294">
                  <c:v>30.119900000000001</c:v>
                </c:pt>
                <c:pt idx="295">
                  <c:v>31.824999999999999</c:v>
                </c:pt>
                <c:pt idx="296">
                  <c:v>33.783700000000003</c:v>
                </c:pt>
                <c:pt idx="297">
                  <c:v>36.057400000000001</c:v>
                </c:pt>
                <c:pt idx="298">
                  <c:v>37.7761</c:v>
                </c:pt>
                <c:pt idx="299">
                  <c:v>39.686399999999999</c:v>
                </c:pt>
                <c:pt idx="300">
                  <c:v>41.817700000000002</c:v>
                </c:pt>
                <c:pt idx="301">
                  <c:v>44.205100000000002</c:v>
                </c:pt>
                <c:pt idx="302">
                  <c:v>46.891500000000001</c:v>
                </c:pt>
                <c:pt idx="303">
                  <c:v>49.928199999999997</c:v>
                </c:pt>
                <c:pt idx="304">
                  <c:v>53.368099999999998</c:v>
                </c:pt>
                <c:pt idx="305">
                  <c:v>56.264800000000001</c:v>
                </c:pt>
                <c:pt idx="306">
                  <c:v>59.485199999999999</c:v>
                </c:pt>
                <c:pt idx="307">
                  <c:v>63.088999999999999</c:v>
                </c:pt>
                <c:pt idx="308">
                  <c:v>67.119100000000003</c:v>
                </c:pt>
                <c:pt idx="309">
                  <c:v>71.646500000000003</c:v>
                </c:pt>
                <c:pt idx="310">
                  <c:v>76.758099999999999</c:v>
                </c:pt>
                <c:pt idx="311">
                  <c:v>82.590199999999996</c:v>
                </c:pt>
                <c:pt idx="312">
                  <c:v>86.927999999999997</c:v>
                </c:pt>
                <c:pt idx="313">
                  <c:v>91.686700000000002</c:v>
                </c:pt>
                <c:pt idx="314">
                  <c:v>96.924099999999996</c:v>
                </c:pt>
                <c:pt idx="315">
                  <c:v>102.708</c:v>
                </c:pt>
                <c:pt idx="316">
                  <c:v>109.119</c:v>
                </c:pt>
                <c:pt idx="317">
                  <c:v>116.252</c:v>
                </c:pt>
                <c:pt idx="318">
                  <c:v>124.224</c:v>
                </c:pt>
                <c:pt idx="319">
                  <c:v>133.172</c:v>
                </c:pt>
                <c:pt idx="320">
                  <c:v>140.61000000000001</c:v>
                </c:pt>
                <c:pt idx="321">
                  <c:v>148.80500000000001</c:v>
                </c:pt>
                <c:pt idx="322">
                  <c:v>157.78200000000001</c:v>
                </c:pt>
                <c:pt idx="323">
                  <c:v>167.75</c:v>
                </c:pt>
                <c:pt idx="324">
                  <c:v>178.81399999999999</c:v>
                </c:pt>
                <c:pt idx="325">
                  <c:v>191.07499999999999</c:v>
                </c:pt>
                <c:pt idx="326">
                  <c:v>204.90600000000001</c:v>
                </c:pt>
                <c:pt idx="327">
                  <c:v>220.35599999999999</c:v>
                </c:pt>
                <c:pt idx="328">
                  <c:v>231.68700000000001</c:v>
                </c:pt>
                <c:pt idx="329">
                  <c:v>244.137</c:v>
                </c:pt>
                <c:pt idx="330">
                  <c:v>257.66500000000002</c:v>
                </c:pt>
                <c:pt idx="331">
                  <c:v>272.404</c:v>
                </c:pt>
                <c:pt idx="332">
                  <c:v>288.50099999999998</c:v>
                </c:pt>
                <c:pt idx="333">
                  <c:v>306.38799999999998</c:v>
                </c:pt>
                <c:pt idx="334">
                  <c:v>326.05599999999998</c:v>
                </c:pt>
                <c:pt idx="335">
                  <c:v>347.75</c:v>
                </c:pt>
                <c:pt idx="336">
                  <c:v>371.75900000000001</c:v>
                </c:pt>
                <c:pt idx="337">
                  <c:v>398.82299999999998</c:v>
                </c:pt>
                <c:pt idx="338">
                  <c:v>421.17099999999999</c:v>
                </c:pt>
                <c:pt idx="339">
                  <c:v>445.50799999999998</c:v>
                </c:pt>
                <c:pt idx="340">
                  <c:v>472.07900000000001</c:v>
                </c:pt>
                <c:pt idx="341">
                  <c:v>501.16800000000001</c:v>
                </c:pt>
                <c:pt idx="342">
                  <c:v>533.577</c:v>
                </c:pt>
                <c:pt idx="343">
                  <c:v>569.31799999999998</c:v>
                </c:pt>
                <c:pt idx="344">
                  <c:v>608.86500000000001</c:v>
                </c:pt>
                <c:pt idx="345">
                  <c:v>652.779</c:v>
                </c:pt>
                <c:pt idx="346">
                  <c:v>701.72900000000004</c:v>
                </c:pt>
                <c:pt idx="347">
                  <c:v>756.31299999999999</c:v>
                </c:pt>
                <c:pt idx="348">
                  <c:v>796.31500000000005</c:v>
                </c:pt>
                <c:pt idx="349">
                  <c:v>839.64</c:v>
                </c:pt>
                <c:pt idx="350">
                  <c:v>886.66700000000003</c:v>
                </c:pt>
                <c:pt idx="351">
                  <c:v>937.83600000000001</c:v>
                </c:pt>
                <c:pt idx="352">
                  <c:v>993.65200000000004</c:v>
                </c:pt>
                <c:pt idx="353">
                  <c:v>1054.7</c:v>
                </c:pt>
                <c:pt idx="354">
                  <c:v>1121.6600000000001</c:v>
                </c:pt>
                <c:pt idx="355">
                  <c:v>1191.96</c:v>
                </c:pt>
                <c:pt idx="356">
                  <c:v>1269.19</c:v>
                </c:pt>
                <c:pt idx="357">
                  <c:v>1354.31</c:v>
                </c:pt>
                <c:pt idx="358">
                  <c:v>1448.43</c:v>
                </c:pt>
                <c:pt idx="359">
                  <c:v>1552.85</c:v>
                </c:pt>
                <c:pt idx="360">
                  <c:v>1636.86</c:v>
                </c:pt>
                <c:pt idx="361">
                  <c:v>1736.62</c:v>
                </c:pt>
                <c:pt idx="362">
                  <c:v>1845.86</c:v>
                </c:pt>
                <c:pt idx="363">
                  <c:v>1965.81</c:v>
                </c:pt>
                <c:pt idx="364">
                  <c:v>2086.38</c:v>
                </c:pt>
                <c:pt idx="365">
                  <c:v>2205.88</c:v>
                </c:pt>
                <c:pt idx="366">
                  <c:v>2335.92</c:v>
                </c:pt>
                <c:pt idx="367">
                  <c:v>2477.71</c:v>
                </c:pt>
                <c:pt idx="368">
                  <c:v>2632.64</c:v>
                </c:pt>
                <c:pt idx="369">
                  <c:v>2802.26</c:v>
                </c:pt>
                <c:pt idx="370">
                  <c:v>2988.33</c:v>
                </c:pt>
                <c:pt idx="371">
                  <c:v>3192.85</c:v>
                </c:pt>
                <c:pt idx="372">
                  <c:v>3418.02</c:v>
                </c:pt>
                <c:pt idx="373">
                  <c:v>3666.32</c:v>
                </c:pt>
                <c:pt idx="374">
                  <c:v>3940.44</c:v>
                </c:pt>
                <c:pt idx="375">
                  <c:v>4243.3599999999997</c:v>
                </c:pt>
                <c:pt idx="376">
                  <c:v>4578.25</c:v>
                </c:pt>
                <c:pt idx="377">
                  <c:v>4948.46</c:v>
                </c:pt>
                <c:pt idx="378">
                  <c:v>5357.45</c:v>
                </c:pt>
                <c:pt idx="379">
                  <c:v>5808.67</c:v>
                </c:pt>
                <c:pt idx="380">
                  <c:v>6305.45</c:v>
                </c:pt>
                <c:pt idx="381">
                  <c:v>6850.77</c:v>
                </c:pt>
                <c:pt idx="382">
                  <c:v>7447.07</c:v>
                </c:pt>
                <c:pt idx="383">
                  <c:v>8095.99</c:v>
                </c:pt>
                <c:pt idx="384">
                  <c:v>8798.0400000000009</c:v>
                </c:pt>
                <c:pt idx="385">
                  <c:v>9552.35</c:v>
                </c:pt>
                <c:pt idx="386">
                  <c:v>10356.299999999999</c:v>
                </c:pt>
                <c:pt idx="387">
                  <c:v>11644.3</c:v>
                </c:pt>
                <c:pt idx="388">
                  <c:v>13472.2</c:v>
                </c:pt>
                <c:pt idx="389">
                  <c:v>15794.9</c:v>
                </c:pt>
                <c:pt idx="390">
                  <c:v>17109.8</c:v>
                </c:pt>
                <c:pt idx="391">
                  <c:v>17914.099999999999</c:v>
                </c:pt>
                <c:pt idx="392">
                  <c:v>18637.599999999999</c:v>
                </c:pt>
                <c:pt idx="393">
                  <c:v>19261.7</c:v>
                </c:pt>
                <c:pt idx="394">
                  <c:v>19769.400000000001</c:v>
                </c:pt>
                <c:pt idx="395">
                  <c:v>20146.599999999999</c:v>
                </c:pt>
                <c:pt idx="396">
                  <c:v>20382.2</c:v>
                </c:pt>
                <c:pt idx="397">
                  <c:v>20465</c:v>
                </c:pt>
                <c:pt idx="398">
                  <c:v>20469.8</c:v>
                </c:pt>
                <c:pt idx="399">
                  <c:v>20395.5</c:v>
                </c:pt>
                <c:pt idx="400">
                  <c:v>20247.099999999999</c:v>
                </c:pt>
                <c:pt idx="401">
                  <c:v>19919.5</c:v>
                </c:pt>
                <c:pt idx="402">
                  <c:v>19457.3</c:v>
                </c:pt>
                <c:pt idx="403">
                  <c:v>18937.099999999999</c:v>
                </c:pt>
                <c:pt idx="404">
                  <c:v>18330.2</c:v>
                </c:pt>
                <c:pt idx="405">
                  <c:v>17489.599999999999</c:v>
                </c:pt>
                <c:pt idx="406">
                  <c:v>16212</c:v>
                </c:pt>
                <c:pt idx="407">
                  <c:v>13908.7</c:v>
                </c:pt>
                <c:pt idx="408">
                  <c:v>12063.6</c:v>
                </c:pt>
                <c:pt idx="409">
                  <c:v>10748.6</c:v>
                </c:pt>
                <c:pt idx="410">
                  <c:v>9922.14</c:v>
                </c:pt>
                <c:pt idx="411">
                  <c:v>9142.74</c:v>
                </c:pt>
                <c:pt idx="412">
                  <c:v>8414.0400000000009</c:v>
                </c:pt>
                <c:pt idx="413">
                  <c:v>7737.8</c:v>
                </c:pt>
                <c:pt idx="414">
                  <c:v>7114.2</c:v>
                </c:pt>
                <c:pt idx="415">
                  <c:v>6542.21</c:v>
                </c:pt>
                <c:pt idx="416">
                  <c:v>6019.82</c:v>
                </c:pt>
                <c:pt idx="417">
                  <c:v>5544.39</c:v>
                </c:pt>
                <c:pt idx="418">
                  <c:v>5112.8100000000004</c:v>
                </c:pt>
                <c:pt idx="419">
                  <c:v>4721.75</c:v>
                </c:pt>
                <c:pt idx="420">
                  <c:v>4367.79</c:v>
                </c:pt>
                <c:pt idx="421">
                  <c:v>4047.58</c:v>
                </c:pt>
                <c:pt idx="422">
                  <c:v>3757.87</c:v>
                </c:pt>
                <c:pt idx="423">
                  <c:v>3495.6</c:v>
                </c:pt>
                <c:pt idx="424">
                  <c:v>3257.97</c:v>
                </c:pt>
                <c:pt idx="425">
                  <c:v>3042.37</c:v>
                </c:pt>
                <c:pt idx="426">
                  <c:v>2846.47</c:v>
                </c:pt>
                <c:pt idx="427">
                  <c:v>2668.17</c:v>
                </c:pt>
                <c:pt idx="428">
                  <c:v>2505.5700000000002</c:v>
                </c:pt>
                <c:pt idx="429">
                  <c:v>2357.02</c:v>
                </c:pt>
                <c:pt idx="430">
                  <c:v>2221.0100000000002</c:v>
                </c:pt>
                <c:pt idx="431">
                  <c:v>2096.2600000000002</c:v>
                </c:pt>
                <c:pt idx="432">
                  <c:v>1981.58</c:v>
                </c:pt>
                <c:pt idx="433">
                  <c:v>1840.96</c:v>
                </c:pt>
                <c:pt idx="434">
                  <c:v>1741.61</c:v>
                </c:pt>
                <c:pt idx="435">
                  <c:v>1621.11</c:v>
                </c:pt>
                <c:pt idx="436">
                  <c:v>1512.64</c:v>
                </c:pt>
                <c:pt idx="437">
                  <c:v>1414.68</c:v>
                </c:pt>
                <c:pt idx="438">
                  <c:v>1315.41</c:v>
                </c:pt>
                <c:pt idx="439">
                  <c:v>1226.23</c:v>
                </c:pt>
                <c:pt idx="440">
                  <c:v>1145.82</c:v>
                </c:pt>
                <c:pt idx="441">
                  <c:v>1073.06</c:v>
                </c:pt>
                <c:pt idx="442">
                  <c:v>1007.03</c:v>
                </c:pt>
                <c:pt idx="443">
                  <c:v>957.93799999999999</c:v>
                </c:pt>
                <c:pt idx="444">
                  <c:v>904.64700000000005</c:v>
                </c:pt>
                <c:pt idx="445">
                  <c:v>855.68299999999999</c:v>
                </c:pt>
                <c:pt idx="446">
                  <c:v>810.59</c:v>
                </c:pt>
                <c:pt idx="447">
                  <c:v>768.96900000000005</c:v>
                </c:pt>
                <c:pt idx="448">
                  <c:v>712.3</c:v>
                </c:pt>
                <c:pt idx="449">
                  <c:v>661.67200000000003</c:v>
                </c:pt>
                <c:pt idx="450">
                  <c:v>627.68299999999999</c:v>
                </c:pt>
                <c:pt idx="451">
                  <c:v>593.32799999999997</c:v>
                </c:pt>
                <c:pt idx="452">
                  <c:v>561.72199999999998</c:v>
                </c:pt>
                <c:pt idx="453">
                  <c:v>532.58199999999999</c:v>
                </c:pt>
                <c:pt idx="454">
                  <c:v>505.65800000000002</c:v>
                </c:pt>
                <c:pt idx="455">
                  <c:v>468.959</c:v>
                </c:pt>
                <c:pt idx="456">
                  <c:v>436.13</c:v>
                </c:pt>
                <c:pt idx="457">
                  <c:v>406.38600000000002</c:v>
                </c:pt>
                <c:pt idx="458">
                  <c:v>379.48399999999998</c:v>
                </c:pt>
                <c:pt idx="459">
                  <c:v>355.18599999999998</c:v>
                </c:pt>
                <c:pt idx="460">
                  <c:v>333.16699999999997</c:v>
                </c:pt>
                <c:pt idx="461">
                  <c:v>313.15300000000002</c:v>
                </c:pt>
                <c:pt idx="462">
                  <c:v>294.82900000000001</c:v>
                </c:pt>
                <c:pt idx="463">
                  <c:v>277.93799999999999</c:v>
                </c:pt>
                <c:pt idx="464">
                  <c:v>262.48200000000003</c:v>
                </c:pt>
                <c:pt idx="465">
                  <c:v>248.303</c:v>
                </c:pt>
                <c:pt idx="466">
                  <c:v>231.155</c:v>
                </c:pt>
                <c:pt idx="467">
                  <c:v>215.65899999999999</c:v>
                </c:pt>
                <c:pt idx="468">
                  <c:v>201.61</c:v>
                </c:pt>
                <c:pt idx="469">
                  <c:v>188.92</c:v>
                </c:pt>
                <c:pt idx="470">
                  <c:v>177.42099999999999</c:v>
                </c:pt>
                <c:pt idx="471">
                  <c:v>166.90100000000001</c:v>
                </c:pt>
                <c:pt idx="472">
                  <c:v>157.26300000000001</c:v>
                </c:pt>
                <c:pt idx="473">
                  <c:v>148.477</c:v>
                </c:pt>
                <c:pt idx="474">
                  <c:v>140.44999999999999</c:v>
                </c:pt>
                <c:pt idx="475">
                  <c:v>133.047</c:v>
                </c:pt>
                <c:pt idx="476">
                  <c:v>126.208</c:v>
                </c:pt>
                <c:pt idx="477">
                  <c:v>119.919</c:v>
                </c:pt>
                <c:pt idx="478">
                  <c:v>111.4</c:v>
                </c:pt>
                <c:pt idx="479">
                  <c:v>103.74</c:v>
                </c:pt>
                <c:pt idx="480">
                  <c:v>96.932500000000005</c:v>
                </c:pt>
                <c:pt idx="481">
                  <c:v>90.838899999999995</c:v>
                </c:pt>
                <c:pt idx="482">
                  <c:v>85.352900000000005</c:v>
                </c:pt>
                <c:pt idx="483">
                  <c:v>80.454700000000003</c:v>
                </c:pt>
                <c:pt idx="484">
                  <c:v>76.035700000000006</c:v>
                </c:pt>
                <c:pt idx="485">
                  <c:v>72.068899999999999</c:v>
                </c:pt>
                <c:pt idx="486">
                  <c:v>68.528300000000002</c:v>
                </c:pt>
                <c:pt idx="487">
                  <c:v>65.333500000000001</c:v>
                </c:pt>
                <c:pt idx="488">
                  <c:v>62.506900000000002</c:v>
                </c:pt>
                <c:pt idx="489">
                  <c:v>60.016500000000001</c:v>
                </c:pt>
                <c:pt idx="490">
                  <c:v>57.845199999999998</c:v>
                </c:pt>
                <c:pt idx="491">
                  <c:v>56.0167</c:v>
                </c:pt>
                <c:pt idx="492">
                  <c:v>54.532899999999998</c:v>
                </c:pt>
                <c:pt idx="493">
                  <c:v>53.446399999999997</c:v>
                </c:pt>
                <c:pt idx="494">
                  <c:v>52.982100000000003</c:v>
                </c:pt>
                <c:pt idx="495">
                  <c:v>52.759399999999999</c:v>
                </c:pt>
                <c:pt idx="496">
                  <c:v>52.923400000000001</c:v>
                </c:pt>
                <c:pt idx="497">
                  <c:v>53.383899999999997</c:v>
                </c:pt>
                <c:pt idx="498">
                  <c:v>53.976100000000002</c:v>
                </c:pt>
                <c:pt idx="499">
                  <c:v>54.837400000000002</c:v>
                </c:pt>
                <c:pt idx="500">
                  <c:v>56.041499999999999</c:v>
                </c:pt>
                <c:pt idx="501">
                  <c:v>57.552900000000001</c:v>
                </c:pt>
                <c:pt idx="502">
                  <c:v>58.7744</c:v>
                </c:pt>
                <c:pt idx="503">
                  <c:v>60.241500000000002</c:v>
                </c:pt>
                <c:pt idx="504">
                  <c:v>62.005600000000001</c:v>
                </c:pt>
                <c:pt idx="505">
                  <c:v>63.899700000000003</c:v>
                </c:pt>
                <c:pt idx="506">
                  <c:v>66.143299999999996</c:v>
                </c:pt>
                <c:pt idx="507">
                  <c:v>68.6447</c:v>
                </c:pt>
                <c:pt idx="508">
                  <c:v>71.215599999999995</c:v>
                </c:pt>
                <c:pt idx="509">
                  <c:v>74.183099999999996</c:v>
                </c:pt>
                <c:pt idx="510">
                  <c:v>77.606700000000004</c:v>
                </c:pt>
                <c:pt idx="511">
                  <c:v>81.550899999999999</c:v>
                </c:pt>
                <c:pt idx="512">
                  <c:v>86.083799999999997</c:v>
                </c:pt>
                <c:pt idx="513">
                  <c:v>91.274000000000001</c:v>
                </c:pt>
                <c:pt idx="514">
                  <c:v>97.1875</c:v>
                </c:pt>
                <c:pt idx="515">
                  <c:v>103.88200000000001</c:v>
                </c:pt>
                <c:pt idx="516">
                  <c:v>111.401</c:v>
                </c:pt>
                <c:pt idx="517">
                  <c:v>119.767</c:v>
                </c:pt>
                <c:pt idx="518">
                  <c:v>128.97300000000001</c:v>
                </c:pt>
                <c:pt idx="519">
                  <c:v>138.976</c:v>
                </c:pt>
                <c:pt idx="520">
                  <c:v>153.39599999999999</c:v>
                </c:pt>
                <c:pt idx="521">
                  <c:v>172.648</c:v>
                </c:pt>
                <c:pt idx="522">
                  <c:v>196.15299999999999</c:v>
                </c:pt>
                <c:pt idx="523">
                  <c:v>210.96799999999999</c:v>
                </c:pt>
                <c:pt idx="524">
                  <c:v>222.94200000000001</c:v>
                </c:pt>
                <c:pt idx="525">
                  <c:v>230.708</c:v>
                </c:pt>
                <c:pt idx="526">
                  <c:v>238.01400000000001</c:v>
                </c:pt>
                <c:pt idx="527">
                  <c:v>241.99799999999999</c:v>
                </c:pt>
                <c:pt idx="528">
                  <c:v>245.65299999999999</c:v>
                </c:pt>
                <c:pt idx="529">
                  <c:v>246.97800000000001</c:v>
                </c:pt>
                <c:pt idx="530">
                  <c:v>247.15600000000001</c:v>
                </c:pt>
                <c:pt idx="531">
                  <c:v>246.184</c:v>
                </c:pt>
                <c:pt idx="532">
                  <c:v>243.386</c:v>
                </c:pt>
                <c:pt idx="533">
                  <c:v>240.22800000000001</c:v>
                </c:pt>
                <c:pt idx="534">
                  <c:v>235.286</c:v>
                </c:pt>
                <c:pt idx="535">
                  <c:v>226.65600000000001</c:v>
                </c:pt>
                <c:pt idx="536">
                  <c:v>218.25899999999999</c:v>
                </c:pt>
                <c:pt idx="537">
                  <c:v>205.62899999999999</c:v>
                </c:pt>
                <c:pt idx="538">
                  <c:v>190.334</c:v>
                </c:pt>
                <c:pt idx="539">
                  <c:v>154.90100000000001</c:v>
                </c:pt>
                <c:pt idx="540">
                  <c:v>140.114</c:v>
                </c:pt>
                <c:pt idx="541">
                  <c:v>129.78800000000001</c:v>
                </c:pt>
                <c:pt idx="542">
                  <c:v>120.23099999999999</c:v>
                </c:pt>
                <c:pt idx="543">
                  <c:v>111.498</c:v>
                </c:pt>
                <c:pt idx="544">
                  <c:v>103.605</c:v>
                </c:pt>
                <c:pt idx="545">
                  <c:v>96.537000000000006</c:v>
                </c:pt>
                <c:pt idx="546">
                  <c:v>90.258200000000002</c:v>
                </c:pt>
                <c:pt idx="547">
                  <c:v>84.715500000000006</c:v>
                </c:pt>
                <c:pt idx="548">
                  <c:v>79.846299999999999</c:v>
                </c:pt>
                <c:pt idx="549">
                  <c:v>75.583799999999997</c:v>
                </c:pt>
                <c:pt idx="550">
                  <c:v>71.860600000000005</c:v>
                </c:pt>
                <c:pt idx="551">
                  <c:v>68.612300000000005</c:v>
                </c:pt>
                <c:pt idx="552">
                  <c:v>65.778400000000005</c:v>
                </c:pt>
                <c:pt idx="553">
                  <c:v>63.304200000000002</c:v>
                </c:pt>
                <c:pt idx="554">
                  <c:v>60.546100000000003</c:v>
                </c:pt>
                <c:pt idx="555">
                  <c:v>58.222299999999997</c:v>
                </c:pt>
                <c:pt idx="556">
                  <c:v>56.876199999999997</c:v>
                </c:pt>
                <c:pt idx="557">
                  <c:v>54.826999999999998</c:v>
                </c:pt>
                <c:pt idx="558">
                  <c:v>53.130400000000002</c:v>
                </c:pt>
                <c:pt idx="559">
                  <c:v>51.719099999999997</c:v>
                </c:pt>
                <c:pt idx="560">
                  <c:v>50.540999999999997</c:v>
                </c:pt>
                <c:pt idx="561">
                  <c:v>49.319499999999998</c:v>
                </c:pt>
                <c:pt idx="562">
                  <c:v>48.346299999999999</c:v>
                </c:pt>
                <c:pt idx="563">
                  <c:v>47.253999999999998</c:v>
                </c:pt>
                <c:pt idx="564">
                  <c:v>46.508299999999998</c:v>
                </c:pt>
                <c:pt idx="565">
                  <c:v>46.036200000000001</c:v>
                </c:pt>
                <c:pt idx="566">
                  <c:v>45.751300000000001</c:v>
                </c:pt>
                <c:pt idx="567">
                  <c:v>45.731499999999997</c:v>
                </c:pt>
                <c:pt idx="568">
                  <c:v>45.8309</c:v>
                </c:pt>
                <c:pt idx="569">
                  <c:v>46.208500000000001</c:v>
                </c:pt>
                <c:pt idx="570">
                  <c:v>46.839700000000001</c:v>
                </c:pt>
                <c:pt idx="571">
                  <c:v>47.713000000000001</c:v>
                </c:pt>
                <c:pt idx="572">
                  <c:v>48.8446</c:v>
                </c:pt>
                <c:pt idx="573">
                  <c:v>50.231400000000001</c:v>
                </c:pt>
                <c:pt idx="574">
                  <c:v>51.888399999999997</c:v>
                </c:pt>
                <c:pt idx="575">
                  <c:v>53.838000000000001</c:v>
                </c:pt>
                <c:pt idx="576">
                  <c:v>56.144199999999998</c:v>
                </c:pt>
                <c:pt idx="577">
                  <c:v>58.821599999999997</c:v>
                </c:pt>
                <c:pt idx="578">
                  <c:v>61.921500000000002</c:v>
                </c:pt>
                <c:pt idx="579">
                  <c:v>64.562299999999993</c:v>
                </c:pt>
                <c:pt idx="580">
                  <c:v>67.539599999999993</c:v>
                </c:pt>
                <c:pt idx="581">
                  <c:v>70.887100000000004</c:v>
                </c:pt>
                <c:pt idx="582">
                  <c:v>74.640900000000002</c:v>
                </c:pt>
                <c:pt idx="583">
                  <c:v>78.8596</c:v>
                </c:pt>
                <c:pt idx="584">
                  <c:v>83.612899999999996</c:v>
                </c:pt>
                <c:pt idx="585">
                  <c:v>89.011899999999997</c:v>
                </c:pt>
                <c:pt idx="586">
                  <c:v>95.200999999999993</c:v>
                </c:pt>
                <c:pt idx="587">
                  <c:v>99.804199999999994</c:v>
                </c:pt>
                <c:pt idx="588">
                  <c:v>104.843</c:v>
                </c:pt>
                <c:pt idx="589">
                  <c:v>110.373</c:v>
                </c:pt>
                <c:pt idx="590">
                  <c:v>116.458</c:v>
                </c:pt>
                <c:pt idx="591">
                  <c:v>123.173</c:v>
                </c:pt>
                <c:pt idx="592">
                  <c:v>130.60400000000001</c:v>
                </c:pt>
                <c:pt idx="593">
                  <c:v>139.66399999999999</c:v>
                </c:pt>
                <c:pt idx="594">
                  <c:v>149.86699999999999</c:v>
                </c:pt>
                <c:pt idx="595">
                  <c:v>157.399</c:v>
                </c:pt>
                <c:pt idx="596">
                  <c:v>165.595</c:v>
                </c:pt>
                <c:pt idx="597">
                  <c:v>174.536</c:v>
                </c:pt>
                <c:pt idx="598">
                  <c:v>184.315</c:v>
                </c:pt>
                <c:pt idx="599">
                  <c:v>195.041</c:v>
                </c:pt>
                <c:pt idx="600">
                  <c:v>208.49700000000001</c:v>
                </c:pt>
                <c:pt idx="601">
                  <c:v>223.55199999999999</c:v>
                </c:pt>
                <c:pt idx="602">
                  <c:v>240.476</c:v>
                </c:pt>
                <c:pt idx="603">
                  <c:v>252.95500000000001</c:v>
                </c:pt>
                <c:pt idx="604">
                  <c:v>266.524</c:v>
                </c:pt>
                <c:pt idx="605">
                  <c:v>281.31700000000001</c:v>
                </c:pt>
                <c:pt idx="606">
                  <c:v>301.149</c:v>
                </c:pt>
                <c:pt idx="607">
                  <c:v>320.60000000000002</c:v>
                </c:pt>
                <c:pt idx="608">
                  <c:v>342.16300000000001</c:v>
                </c:pt>
                <c:pt idx="609">
                  <c:v>366.16399999999999</c:v>
                </c:pt>
                <c:pt idx="610">
                  <c:v>392.995</c:v>
                </c:pt>
                <c:pt idx="611">
                  <c:v>422.279</c:v>
                </c:pt>
                <c:pt idx="612">
                  <c:v>453.31200000000001</c:v>
                </c:pt>
                <c:pt idx="613">
                  <c:v>488.154</c:v>
                </c:pt>
                <c:pt idx="614">
                  <c:v>513.81399999999996</c:v>
                </c:pt>
                <c:pt idx="615">
                  <c:v>541.67700000000002</c:v>
                </c:pt>
                <c:pt idx="616">
                  <c:v>571.99800000000005</c:v>
                </c:pt>
                <c:pt idx="617">
                  <c:v>605.06299999999999</c:v>
                </c:pt>
                <c:pt idx="618">
                  <c:v>646.98800000000006</c:v>
                </c:pt>
                <c:pt idx="619">
                  <c:v>686.202</c:v>
                </c:pt>
                <c:pt idx="620">
                  <c:v>729.149</c:v>
                </c:pt>
                <c:pt idx="621">
                  <c:v>776.26400000000001</c:v>
                </c:pt>
                <c:pt idx="622">
                  <c:v>828.02800000000002</c:v>
                </c:pt>
                <c:pt idx="623">
                  <c:v>891.64300000000003</c:v>
                </c:pt>
                <c:pt idx="624">
                  <c:v>947.67499999999995</c:v>
                </c:pt>
                <c:pt idx="625">
                  <c:v>1008.75</c:v>
                </c:pt>
                <c:pt idx="626">
                  <c:v>1075.3499999999999</c:v>
                </c:pt>
                <c:pt idx="627">
                  <c:v>1147.96</c:v>
                </c:pt>
                <c:pt idx="628">
                  <c:v>1227.0999999999999</c:v>
                </c:pt>
                <c:pt idx="629">
                  <c:v>1313.3</c:v>
                </c:pt>
                <c:pt idx="630">
                  <c:v>1407.11</c:v>
                </c:pt>
                <c:pt idx="631">
                  <c:v>1509.06</c:v>
                </c:pt>
                <c:pt idx="632">
                  <c:v>1619.66</c:v>
                </c:pt>
                <c:pt idx="633">
                  <c:v>1739.41</c:v>
                </c:pt>
                <c:pt idx="634">
                  <c:v>1868.75</c:v>
                </c:pt>
                <c:pt idx="635">
                  <c:v>2008.05</c:v>
                </c:pt>
                <c:pt idx="636">
                  <c:v>2157.6</c:v>
                </c:pt>
                <c:pt idx="637">
                  <c:v>2317.58</c:v>
                </c:pt>
                <c:pt idx="638">
                  <c:v>2488.04</c:v>
                </c:pt>
                <c:pt idx="639">
                  <c:v>2763.11</c:v>
                </c:pt>
                <c:pt idx="640">
                  <c:v>3060.35</c:v>
                </c:pt>
                <c:pt idx="641">
                  <c:v>3377.59</c:v>
                </c:pt>
                <c:pt idx="642">
                  <c:v>3825.75</c:v>
                </c:pt>
                <c:pt idx="643">
                  <c:v>4992.04</c:v>
                </c:pt>
                <c:pt idx="644">
                  <c:v>5431.56</c:v>
                </c:pt>
                <c:pt idx="645">
                  <c:v>5732.35</c:v>
                </c:pt>
                <c:pt idx="646">
                  <c:v>5998.69</c:v>
                </c:pt>
                <c:pt idx="647">
                  <c:v>6208.99</c:v>
                </c:pt>
                <c:pt idx="648">
                  <c:v>6376.3</c:v>
                </c:pt>
                <c:pt idx="649">
                  <c:v>6502.4</c:v>
                </c:pt>
                <c:pt idx="650">
                  <c:v>6567.08</c:v>
                </c:pt>
                <c:pt idx="651">
                  <c:v>6580.17</c:v>
                </c:pt>
                <c:pt idx="652">
                  <c:v>6556.46</c:v>
                </c:pt>
                <c:pt idx="653">
                  <c:v>6507</c:v>
                </c:pt>
                <c:pt idx="654">
                  <c:v>6383.78</c:v>
                </c:pt>
                <c:pt idx="655">
                  <c:v>6205.61</c:v>
                </c:pt>
                <c:pt idx="656">
                  <c:v>5978.41</c:v>
                </c:pt>
                <c:pt idx="657">
                  <c:v>5709.47</c:v>
                </c:pt>
                <c:pt idx="658">
                  <c:v>5511.01</c:v>
                </c:pt>
                <c:pt idx="659">
                  <c:v>5079.67</c:v>
                </c:pt>
                <c:pt idx="660">
                  <c:v>4150.5600000000004</c:v>
                </c:pt>
                <c:pt idx="661">
                  <c:v>3577.14</c:v>
                </c:pt>
                <c:pt idx="662">
                  <c:v>3250.14</c:v>
                </c:pt>
                <c:pt idx="663">
                  <c:v>2941.08</c:v>
                </c:pt>
                <c:pt idx="664">
                  <c:v>2652.78</c:v>
                </c:pt>
                <c:pt idx="665">
                  <c:v>2473.0100000000002</c:v>
                </c:pt>
                <c:pt idx="666">
                  <c:v>2303.5300000000002</c:v>
                </c:pt>
                <c:pt idx="667">
                  <c:v>2144.42</c:v>
                </c:pt>
                <c:pt idx="668">
                  <c:v>1995.63</c:v>
                </c:pt>
                <c:pt idx="669">
                  <c:v>1856.98</c:v>
                </c:pt>
                <c:pt idx="670">
                  <c:v>1728.19</c:v>
                </c:pt>
                <c:pt idx="671">
                  <c:v>1608.89</c:v>
                </c:pt>
                <c:pt idx="672">
                  <c:v>1498.63</c:v>
                </c:pt>
                <c:pt idx="673">
                  <c:v>1396.95</c:v>
                </c:pt>
                <c:pt idx="674">
                  <c:v>1303.33</c:v>
                </c:pt>
                <c:pt idx="675">
                  <c:v>1217.25</c:v>
                </c:pt>
                <c:pt idx="676">
                  <c:v>1138.18</c:v>
                </c:pt>
                <c:pt idx="677">
                  <c:v>1065.5899999999999</c:v>
                </c:pt>
                <c:pt idx="678">
                  <c:v>998.98699999999997</c:v>
                </c:pt>
                <c:pt idx="679">
                  <c:v>937.87400000000002</c:v>
                </c:pt>
                <c:pt idx="680">
                  <c:v>871.13400000000001</c:v>
                </c:pt>
                <c:pt idx="681">
                  <c:v>810.88599999999997</c:v>
                </c:pt>
                <c:pt idx="682">
                  <c:v>756.44100000000003</c:v>
                </c:pt>
                <c:pt idx="683">
                  <c:v>707.17100000000005</c:v>
                </c:pt>
                <c:pt idx="684">
                  <c:v>669.65599999999995</c:v>
                </c:pt>
                <c:pt idx="685">
                  <c:v>635.04499999999996</c:v>
                </c:pt>
                <c:pt idx="686">
                  <c:v>603.06899999999996</c:v>
                </c:pt>
                <c:pt idx="687">
                  <c:v>559.51499999999999</c:v>
                </c:pt>
                <c:pt idx="688">
                  <c:v>520.61900000000003</c:v>
                </c:pt>
                <c:pt idx="689">
                  <c:v>485.75700000000001</c:v>
                </c:pt>
                <c:pt idx="690">
                  <c:v>459.40300000000002</c:v>
                </c:pt>
                <c:pt idx="691">
                  <c:v>430.61700000000002</c:v>
                </c:pt>
                <c:pt idx="692">
                  <c:v>404.55900000000003</c:v>
                </c:pt>
                <c:pt idx="693">
                  <c:v>380.89</c:v>
                </c:pt>
                <c:pt idx="694">
                  <c:v>359.32499999999999</c:v>
                </c:pt>
                <c:pt idx="695">
                  <c:v>339.61500000000001</c:v>
                </c:pt>
                <c:pt idx="696">
                  <c:v>321.54899999999998</c:v>
                </c:pt>
                <c:pt idx="697">
                  <c:v>304.947</c:v>
                </c:pt>
                <c:pt idx="698">
                  <c:v>287.21699999999998</c:v>
                </c:pt>
                <c:pt idx="699">
                  <c:v>268.85700000000003</c:v>
                </c:pt>
                <c:pt idx="700">
                  <c:v>252.27</c:v>
                </c:pt>
                <c:pt idx="701">
                  <c:v>237.23099999999999</c:v>
                </c:pt>
                <c:pt idx="702">
                  <c:v>223.548</c:v>
                </c:pt>
                <c:pt idx="703">
                  <c:v>211.06</c:v>
                </c:pt>
                <c:pt idx="704">
                  <c:v>199.63</c:v>
                </c:pt>
                <c:pt idx="705">
                  <c:v>189.13900000000001</c:v>
                </c:pt>
                <c:pt idx="706">
                  <c:v>178.334</c:v>
                </c:pt>
                <c:pt idx="707">
                  <c:v>167.42099999999999</c:v>
                </c:pt>
                <c:pt idx="708">
                  <c:v>157.52000000000001</c:v>
                </c:pt>
                <c:pt idx="709">
                  <c:v>148.50700000000001</c:v>
                </c:pt>
                <c:pt idx="710">
                  <c:v>140.27799999999999</c:v>
                </c:pt>
                <c:pt idx="711">
                  <c:v>132.74299999999999</c:v>
                </c:pt>
                <c:pt idx="712">
                  <c:v>125.82599999999999</c:v>
                </c:pt>
                <c:pt idx="713">
                  <c:v>119.461</c:v>
                </c:pt>
                <c:pt idx="714">
                  <c:v>112.747</c:v>
                </c:pt>
                <c:pt idx="715">
                  <c:v>105.849</c:v>
                </c:pt>
                <c:pt idx="716">
                  <c:v>99.595399999999998</c:v>
                </c:pt>
                <c:pt idx="717">
                  <c:v>93.906499999999994</c:v>
                </c:pt>
                <c:pt idx="718">
                  <c:v>88.715400000000002</c:v>
                </c:pt>
                <c:pt idx="719">
                  <c:v>83.964799999999997</c:v>
                </c:pt>
                <c:pt idx="720">
                  <c:v>79.605500000000006</c:v>
                </c:pt>
                <c:pt idx="721">
                  <c:v>75.595299999999995</c:v>
                </c:pt>
                <c:pt idx="722">
                  <c:v>71.698499999999996</c:v>
                </c:pt>
                <c:pt idx="723">
                  <c:v>67.930700000000002</c:v>
                </c:pt>
                <c:pt idx="724">
                  <c:v>64.471000000000004</c:v>
                </c:pt>
                <c:pt idx="725">
                  <c:v>61.2864</c:v>
                </c:pt>
                <c:pt idx="726">
                  <c:v>56.9636</c:v>
                </c:pt>
                <c:pt idx="727">
                  <c:v>53.113399999999999</c:v>
                </c:pt>
                <c:pt idx="728">
                  <c:v>49.667900000000003</c:v>
                </c:pt>
                <c:pt idx="729">
                  <c:v>46.529899999999998</c:v>
                </c:pt>
                <c:pt idx="730">
                  <c:v>43.703000000000003</c:v>
                </c:pt>
                <c:pt idx="731">
                  <c:v>41.146900000000002</c:v>
                </c:pt>
                <c:pt idx="732">
                  <c:v>38.827800000000003</c:v>
                </c:pt>
                <c:pt idx="733">
                  <c:v>36.717100000000002</c:v>
                </c:pt>
                <c:pt idx="734">
                  <c:v>34.7727</c:v>
                </c:pt>
                <c:pt idx="735">
                  <c:v>33.5642</c:v>
                </c:pt>
                <c:pt idx="736">
                  <c:v>31.3476</c:v>
                </c:pt>
                <c:pt idx="737">
                  <c:v>29.366</c:v>
                </c:pt>
                <c:pt idx="738">
                  <c:v>27.5868</c:v>
                </c:pt>
                <c:pt idx="739">
                  <c:v>25.961300000000001</c:v>
                </c:pt>
                <c:pt idx="740">
                  <c:v>24.4925</c:v>
                </c:pt>
                <c:pt idx="741">
                  <c:v>23.160900000000002</c:v>
                </c:pt>
                <c:pt idx="742">
                  <c:v>21.9499</c:v>
                </c:pt>
                <c:pt idx="743">
                  <c:v>20.830200000000001</c:v>
                </c:pt>
                <c:pt idx="744">
                  <c:v>19.8063</c:v>
                </c:pt>
                <c:pt idx="745">
                  <c:v>18.866399999999999</c:v>
                </c:pt>
                <c:pt idx="746">
                  <c:v>17.5885</c:v>
                </c:pt>
                <c:pt idx="747">
                  <c:v>16.4452</c:v>
                </c:pt>
                <c:pt idx="748">
                  <c:v>15.4276</c:v>
                </c:pt>
                <c:pt idx="749">
                  <c:v>14.509499999999999</c:v>
                </c:pt>
                <c:pt idx="750">
                  <c:v>13.681699999999999</c:v>
                </c:pt>
                <c:pt idx="751">
                  <c:v>12.936</c:v>
                </c:pt>
                <c:pt idx="752">
                  <c:v>12.2524</c:v>
                </c:pt>
                <c:pt idx="753">
                  <c:v>11.6326</c:v>
                </c:pt>
                <c:pt idx="754">
                  <c:v>11.2508</c:v>
                </c:pt>
                <c:pt idx="755">
                  <c:v>10.544499999999999</c:v>
                </c:pt>
                <c:pt idx="756">
                  <c:v>9.9174100000000003</c:v>
                </c:pt>
                <c:pt idx="757">
                  <c:v>9.3504699999999996</c:v>
                </c:pt>
                <c:pt idx="758">
                  <c:v>8.8437800000000006</c:v>
                </c:pt>
                <c:pt idx="759">
                  <c:v>8.3832699999999996</c:v>
                </c:pt>
                <c:pt idx="760">
                  <c:v>7.9666199999999998</c:v>
                </c:pt>
                <c:pt idx="761">
                  <c:v>7.5836600000000001</c:v>
                </c:pt>
                <c:pt idx="762">
                  <c:v>7.2362500000000001</c:v>
                </c:pt>
                <c:pt idx="763">
                  <c:v>6.9158200000000001</c:v>
                </c:pt>
                <c:pt idx="764">
                  <c:v>6.4852999999999996</c:v>
                </c:pt>
                <c:pt idx="765">
                  <c:v>6.1050800000000001</c:v>
                </c:pt>
                <c:pt idx="766">
                  <c:v>5.7662599999999999</c:v>
                </c:pt>
                <c:pt idx="767">
                  <c:v>5.4646299999999997</c:v>
                </c:pt>
                <c:pt idx="768">
                  <c:v>5.1951999999999998</c:v>
                </c:pt>
                <c:pt idx="769">
                  <c:v>4.9538200000000003</c:v>
                </c:pt>
                <c:pt idx="770">
                  <c:v>4.73611</c:v>
                </c:pt>
                <c:pt idx="771">
                  <c:v>4.54033</c:v>
                </c:pt>
                <c:pt idx="772">
                  <c:v>4.3090599999999997</c:v>
                </c:pt>
                <c:pt idx="773">
                  <c:v>4.1074299999999999</c:v>
                </c:pt>
                <c:pt idx="774">
                  <c:v>3.9317000000000002</c:v>
                </c:pt>
                <c:pt idx="775">
                  <c:v>3.7788599999999999</c:v>
                </c:pt>
                <c:pt idx="776">
                  <c:v>3.6464599999999998</c:v>
                </c:pt>
                <c:pt idx="777">
                  <c:v>3.5325600000000001</c:v>
                </c:pt>
                <c:pt idx="778">
                  <c:v>3.4355899999999999</c:v>
                </c:pt>
                <c:pt idx="779">
                  <c:v>3.3543500000000002</c:v>
                </c:pt>
                <c:pt idx="780">
                  <c:v>3.2879399999999999</c:v>
                </c:pt>
                <c:pt idx="781">
                  <c:v>3.2357200000000002</c:v>
                </c:pt>
                <c:pt idx="782">
                  <c:v>3.1973699999999998</c:v>
                </c:pt>
                <c:pt idx="783">
                  <c:v>3.1728299999999998</c:v>
                </c:pt>
                <c:pt idx="784">
                  <c:v>3.1619700000000002</c:v>
                </c:pt>
                <c:pt idx="785">
                  <c:v>3.1702400000000002</c:v>
                </c:pt>
                <c:pt idx="786">
                  <c:v>3.1944599999999999</c:v>
                </c:pt>
                <c:pt idx="787">
                  <c:v>3.2362899999999999</c:v>
                </c:pt>
                <c:pt idx="788">
                  <c:v>3.2980999999999998</c:v>
                </c:pt>
                <c:pt idx="789">
                  <c:v>3.3832900000000001</c:v>
                </c:pt>
                <c:pt idx="790">
                  <c:v>3.4655200000000002</c:v>
                </c:pt>
                <c:pt idx="791">
                  <c:v>3.5663</c:v>
                </c:pt>
                <c:pt idx="792">
                  <c:v>3.6892999999999998</c:v>
                </c:pt>
                <c:pt idx="793">
                  <c:v>3.8394599999999999</c:v>
                </c:pt>
                <c:pt idx="794">
                  <c:v>3.95872</c:v>
                </c:pt>
                <c:pt idx="795">
                  <c:v>4.0950199999999999</c:v>
                </c:pt>
                <c:pt idx="796">
                  <c:v>4.2537799999999999</c:v>
                </c:pt>
                <c:pt idx="797">
                  <c:v>4.4372400000000001</c:v>
                </c:pt>
                <c:pt idx="798">
                  <c:v>4.6538899999999996</c:v>
                </c:pt>
                <c:pt idx="799">
                  <c:v>4.8408300000000004</c:v>
                </c:pt>
                <c:pt idx="800">
                  <c:v>5.0551000000000004</c:v>
                </c:pt>
                <c:pt idx="801">
                  <c:v>5.3011499999999998</c:v>
                </c:pt>
                <c:pt idx="802">
                  <c:v>5.5838299999999998</c:v>
                </c:pt>
                <c:pt idx="803">
                  <c:v>5.7999700000000001</c:v>
                </c:pt>
                <c:pt idx="804">
                  <c:v>6.0405800000000003</c:v>
                </c:pt>
                <c:pt idx="805">
                  <c:v>6.3096100000000002</c:v>
                </c:pt>
                <c:pt idx="806">
                  <c:v>6.6116400000000004</c:v>
                </c:pt>
                <c:pt idx="807">
                  <c:v>6.9575899999999997</c:v>
                </c:pt>
                <c:pt idx="808">
                  <c:v>7.3511100000000003</c:v>
                </c:pt>
                <c:pt idx="809">
                  <c:v>7.6832000000000003</c:v>
                </c:pt>
                <c:pt idx="810">
                  <c:v>8.0524400000000007</c:v>
                </c:pt>
                <c:pt idx="811">
                  <c:v>8.4669500000000006</c:v>
                </c:pt>
                <c:pt idx="812">
                  <c:v>8.9371299999999998</c:v>
                </c:pt>
                <c:pt idx="813">
                  <c:v>9.46861</c:v>
                </c:pt>
                <c:pt idx="814">
                  <c:v>10.072800000000001</c:v>
                </c:pt>
                <c:pt idx="815">
                  <c:v>10.523099999999999</c:v>
                </c:pt>
                <c:pt idx="816">
                  <c:v>11.0174</c:v>
                </c:pt>
                <c:pt idx="817">
                  <c:v>11.562200000000001</c:v>
                </c:pt>
                <c:pt idx="818">
                  <c:v>12.311</c:v>
                </c:pt>
                <c:pt idx="819">
                  <c:v>13.164099999999999</c:v>
                </c:pt>
                <c:pt idx="820">
                  <c:v>13.8009</c:v>
                </c:pt>
                <c:pt idx="821">
                  <c:v>14.5008</c:v>
                </c:pt>
                <c:pt idx="822">
                  <c:v>15.272500000000001</c:v>
                </c:pt>
                <c:pt idx="823">
                  <c:v>16.1265</c:v>
                </c:pt>
                <c:pt idx="824">
                  <c:v>17.075399999999998</c:v>
                </c:pt>
                <c:pt idx="825">
                  <c:v>17.8931</c:v>
                </c:pt>
                <c:pt idx="826">
                  <c:v>18.7865</c:v>
                </c:pt>
                <c:pt idx="827">
                  <c:v>19.765499999999999</c:v>
                </c:pt>
                <c:pt idx="828">
                  <c:v>20.8416</c:v>
                </c:pt>
                <c:pt idx="829">
                  <c:v>22.028700000000001</c:v>
                </c:pt>
                <c:pt idx="830">
                  <c:v>23.3431</c:v>
                </c:pt>
                <c:pt idx="831">
                  <c:v>24.804300000000001</c:v>
                </c:pt>
                <c:pt idx="832">
                  <c:v>26.435600000000001</c:v>
                </c:pt>
                <c:pt idx="833">
                  <c:v>27.8003</c:v>
                </c:pt>
                <c:pt idx="834">
                  <c:v>29.293299999999999</c:v>
                </c:pt>
                <c:pt idx="835">
                  <c:v>30.931699999999999</c:v>
                </c:pt>
                <c:pt idx="836">
                  <c:v>32.735599999999998</c:v>
                </c:pt>
                <c:pt idx="837">
                  <c:v>34.729300000000002</c:v>
                </c:pt>
                <c:pt idx="838">
                  <c:v>36.941499999999998</c:v>
                </c:pt>
                <c:pt idx="839">
                  <c:v>39.406999999999996</c:v>
                </c:pt>
                <c:pt idx="840">
                  <c:v>42.167900000000003</c:v>
                </c:pt>
                <c:pt idx="841">
                  <c:v>45.041499999999999</c:v>
                </c:pt>
                <c:pt idx="842">
                  <c:v>47.423699999999997</c:v>
                </c:pt>
                <c:pt idx="843">
                  <c:v>50.0289</c:v>
                </c:pt>
                <c:pt idx="844">
                  <c:v>52.887799999999999</c:v>
                </c:pt>
                <c:pt idx="845">
                  <c:v>56.036700000000003</c:v>
                </c:pt>
                <c:pt idx="846">
                  <c:v>59.052599999999998</c:v>
                </c:pt>
                <c:pt idx="847">
                  <c:v>62.356299999999997</c:v>
                </c:pt>
                <c:pt idx="848">
                  <c:v>65.988699999999994</c:v>
                </c:pt>
                <c:pt idx="849">
                  <c:v>69.9983</c:v>
                </c:pt>
                <c:pt idx="850">
                  <c:v>73.895499999999998</c:v>
                </c:pt>
                <c:pt idx="851">
                  <c:v>78.178600000000003</c:v>
                </c:pt>
                <c:pt idx="852">
                  <c:v>82.903199999999998</c:v>
                </c:pt>
                <c:pt idx="853">
                  <c:v>88.135000000000005</c:v>
                </c:pt>
                <c:pt idx="854">
                  <c:v>93.951599999999999</c:v>
                </c:pt>
                <c:pt idx="855">
                  <c:v>100.444</c:v>
                </c:pt>
                <c:pt idx="856">
                  <c:v>107.72</c:v>
                </c:pt>
                <c:pt idx="857">
                  <c:v>115.90600000000001</c:v>
                </c:pt>
                <c:pt idx="858">
                  <c:v>121.941</c:v>
                </c:pt>
                <c:pt idx="859">
                  <c:v>128.495</c:v>
                </c:pt>
                <c:pt idx="860">
                  <c:v>135.62200000000001</c:v>
                </c:pt>
                <c:pt idx="861">
                  <c:v>143.38300000000001</c:v>
                </c:pt>
                <c:pt idx="862">
                  <c:v>151.84299999999999</c:v>
                </c:pt>
                <c:pt idx="863">
                  <c:v>161.07300000000001</c:v>
                </c:pt>
                <c:pt idx="864">
                  <c:v>171.15100000000001</c:v>
                </c:pt>
                <c:pt idx="865">
                  <c:v>182.16</c:v>
                </c:pt>
                <c:pt idx="866">
                  <c:v>194.18899999999999</c:v>
                </c:pt>
                <c:pt idx="867">
                  <c:v>207.333</c:v>
                </c:pt>
                <c:pt idx="868">
                  <c:v>221.69200000000001</c:v>
                </c:pt>
                <c:pt idx="869">
                  <c:v>237.37100000000001</c:v>
                </c:pt>
                <c:pt idx="870">
                  <c:v>256.99299999999999</c:v>
                </c:pt>
                <c:pt idx="871">
                  <c:v>278.63499999999999</c:v>
                </c:pt>
                <c:pt idx="872">
                  <c:v>302.464</c:v>
                </c:pt>
                <c:pt idx="873">
                  <c:v>328.64499999999998</c:v>
                </c:pt>
                <c:pt idx="874">
                  <c:v>354.71499999999997</c:v>
                </c:pt>
                <c:pt idx="875">
                  <c:v>382.988</c:v>
                </c:pt>
                <c:pt idx="876">
                  <c:v>413.56799999999998</c:v>
                </c:pt>
                <c:pt idx="877">
                  <c:v>446.54399999999998</c:v>
                </c:pt>
                <c:pt idx="878">
                  <c:v>487.66399999999999</c:v>
                </c:pt>
                <c:pt idx="879">
                  <c:v>532.14099999999996</c:v>
                </c:pt>
                <c:pt idx="880">
                  <c:v>580.00199999999995</c:v>
                </c:pt>
                <c:pt idx="881">
                  <c:v>631.21799999999996</c:v>
                </c:pt>
                <c:pt idx="882">
                  <c:v>685.69399999999996</c:v>
                </c:pt>
                <c:pt idx="883">
                  <c:v>763.10599999999999</c:v>
                </c:pt>
                <c:pt idx="884">
                  <c:v>845.40599999999995</c:v>
                </c:pt>
                <c:pt idx="885">
                  <c:v>953.803</c:v>
                </c:pt>
                <c:pt idx="886">
                  <c:v>1268.8599999999999</c:v>
                </c:pt>
                <c:pt idx="887">
                  <c:v>1395.65</c:v>
                </c:pt>
                <c:pt idx="888">
                  <c:v>1472.52</c:v>
                </c:pt>
                <c:pt idx="889">
                  <c:v>1540.93</c:v>
                </c:pt>
                <c:pt idx="890">
                  <c:v>1599.04</c:v>
                </c:pt>
                <c:pt idx="891">
                  <c:v>1645.19</c:v>
                </c:pt>
                <c:pt idx="892">
                  <c:v>1673.31</c:v>
                </c:pt>
                <c:pt idx="893">
                  <c:v>1690.96</c:v>
                </c:pt>
                <c:pt idx="894">
                  <c:v>1700.04</c:v>
                </c:pt>
                <c:pt idx="895">
                  <c:v>1700.87</c:v>
                </c:pt>
                <c:pt idx="896">
                  <c:v>1694.15</c:v>
                </c:pt>
                <c:pt idx="897">
                  <c:v>1679.42</c:v>
                </c:pt>
                <c:pt idx="898">
                  <c:v>1651.16</c:v>
                </c:pt>
                <c:pt idx="899">
                  <c:v>1623.94</c:v>
                </c:pt>
                <c:pt idx="900">
                  <c:v>1571.75</c:v>
                </c:pt>
                <c:pt idx="901">
                  <c:v>1508.44</c:v>
                </c:pt>
                <c:pt idx="902">
                  <c:v>1435.76</c:v>
                </c:pt>
                <c:pt idx="903">
                  <c:v>1355.65</c:v>
                </c:pt>
                <c:pt idx="904">
                  <c:v>1225.94</c:v>
                </c:pt>
                <c:pt idx="905">
                  <c:v>956.00699999999995</c:v>
                </c:pt>
                <c:pt idx="906">
                  <c:v>847.875</c:v>
                </c:pt>
                <c:pt idx="907">
                  <c:v>765.73699999999997</c:v>
                </c:pt>
                <c:pt idx="908">
                  <c:v>688.43600000000004</c:v>
                </c:pt>
                <c:pt idx="909">
                  <c:v>634.00699999999995</c:v>
                </c:pt>
                <c:pt idx="910">
                  <c:v>582.80700000000002</c:v>
                </c:pt>
                <c:pt idx="911">
                  <c:v>534.93399999999997</c:v>
                </c:pt>
                <c:pt idx="912">
                  <c:v>490.416</c:v>
                </c:pt>
                <c:pt idx="913">
                  <c:v>449.23200000000003</c:v>
                </c:pt>
                <c:pt idx="914">
                  <c:v>423.59500000000003</c:v>
                </c:pt>
                <c:pt idx="915">
                  <c:v>387.791</c:v>
                </c:pt>
                <c:pt idx="916">
                  <c:v>362.95699999999999</c:v>
                </c:pt>
                <c:pt idx="917">
                  <c:v>339.78399999999999</c:v>
                </c:pt>
                <c:pt idx="918">
                  <c:v>318.2</c:v>
                </c:pt>
                <c:pt idx="919">
                  <c:v>298.13099999999997</c:v>
                </c:pt>
                <c:pt idx="920">
                  <c:v>278.30500000000001</c:v>
                </c:pt>
                <c:pt idx="921">
                  <c:v>260.01499999999999</c:v>
                </c:pt>
                <c:pt idx="922">
                  <c:v>243.16499999999999</c:v>
                </c:pt>
                <c:pt idx="923">
                  <c:v>227.65700000000001</c:v>
                </c:pt>
                <c:pt idx="924">
                  <c:v>213.39500000000001</c:v>
                </c:pt>
                <c:pt idx="925">
                  <c:v>200.28800000000001</c:v>
                </c:pt>
                <c:pt idx="926">
                  <c:v>188.245</c:v>
                </c:pt>
                <c:pt idx="927">
                  <c:v>177.18199999999999</c:v>
                </c:pt>
                <c:pt idx="928">
                  <c:v>166.108</c:v>
                </c:pt>
                <c:pt idx="929">
                  <c:v>156.011</c:v>
                </c:pt>
                <c:pt idx="930">
                  <c:v>146.80000000000001</c:v>
                </c:pt>
                <c:pt idx="931">
                  <c:v>138.38900000000001</c:v>
                </c:pt>
                <c:pt idx="932">
                  <c:v>130.70099999999999</c:v>
                </c:pt>
                <c:pt idx="933">
                  <c:v>123.664</c:v>
                </c:pt>
                <c:pt idx="934">
                  <c:v>119.304</c:v>
                </c:pt>
                <c:pt idx="935">
                  <c:v>111.29600000000001</c:v>
                </c:pt>
                <c:pt idx="936">
                  <c:v>104.136</c:v>
                </c:pt>
                <c:pt idx="937">
                  <c:v>97.714500000000001</c:v>
                </c:pt>
                <c:pt idx="938">
                  <c:v>92.131399999999999</c:v>
                </c:pt>
                <c:pt idx="939">
                  <c:v>87.072199999999995</c:v>
                </c:pt>
                <c:pt idx="940">
                  <c:v>82.473100000000002</c:v>
                </c:pt>
                <c:pt idx="941">
                  <c:v>78.279300000000006</c:v>
                </c:pt>
                <c:pt idx="942">
                  <c:v>73.236999999999995</c:v>
                </c:pt>
                <c:pt idx="943">
                  <c:v>68.736800000000002</c:v>
                </c:pt>
                <c:pt idx="944">
                  <c:v>64.700800000000001</c:v>
                </c:pt>
                <c:pt idx="945">
                  <c:v>61.064599999999999</c:v>
                </c:pt>
                <c:pt idx="946">
                  <c:v>57.774900000000002</c:v>
                </c:pt>
                <c:pt idx="947">
                  <c:v>54.550199999999997</c:v>
                </c:pt>
                <c:pt idx="948">
                  <c:v>51.632800000000003</c:v>
                </c:pt>
                <c:pt idx="949">
                  <c:v>48.9833</c:v>
                </c:pt>
                <c:pt idx="950">
                  <c:v>46.568800000000003</c:v>
                </c:pt>
                <c:pt idx="951">
                  <c:v>43.667499999999997</c:v>
                </c:pt>
                <c:pt idx="952">
                  <c:v>41.080199999999998</c:v>
                </c:pt>
                <c:pt idx="953">
                  <c:v>38.7624</c:v>
                </c:pt>
                <c:pt idx="954">
                  <c:v>36.677599999999998</c:v>
                </c:pt>
                <c:pt idx="955">
                  <c:v>34.795299999999997</c:v>
                </c:pt>
                <c:pt idx="956">
                  <c:v>32.934800000000003</c:v>
                </c:pt>
                <c:pt idx="957">
                  <c:v>31.2593</c:v>
                </c:pt>
                <c:pt idx="958">
                  <c:v>29.7454</c:v>
                </c:pt>
                <c:pt idx="959">
                  <c:v>28.373699999999999</c:v>
                </c:pt>
                <c:pt idx="960">
                  <c:v>26.737200000000001</c:v>
                </c:pt>
                <c:pt idx="961">
                  <c:v>25.2912</c:v>
                </c:pt>
                <c:pt idx="962">
                  <c:v>24.009</c:v>
                </c:pt>
                <c:pt idx="963">
                  <c:v>22.868400000000001</c:v>
                </c:pt>
                <c:pt idx="964">
                  <c:v>21.851199999999999</c:v>
                </c:pt>
                <c:pt idx="965">
                  <c:v>20.8627</c:v>
                </c:pt>
                <c:pt idx="966">
                  <c:v>19.986999999999998</c:v>
                </c:pt>
                <c:pt idx="967">
                  <c:v>19.459</c:v>
                </c:pt>
                <c:pt idx="968">
                  <c:v>18.5215</c:v>
                </c:pt>
                <c:pt idx="969">
                  <c:v>17.723400000000002</c:v>
                </c:pt>
                <c:pt idx="970">
                  <c:v>17.046199999999999</c:v>
                </c:pt>
                <c:pt idx="971">
                  <c:v>16.4756</c:v>
                </c:pt>
                <c:pt idx="972">
                  <c:v>16.0002</c:v>
                </c:pt>
                <c:pt idx="973">
                  <c:v>15.611599999999999</c:v>
                </c:pt>
                <c:pt idx="974">
                  <c:v>15.250299999999999</c:v>
                </c:pt>
                <c:pt idx="975">
                  <c:v>15</c:v>
                </c:pt>
                <c:pt idx="976">
                  <c:v>14.858700000000001</c:v>
                </c:pt>
                <c:pt idx="977">
                  <c:v>14.8286</c:v>
                </c:pt>
                <c:pt idx="978">
                  <c:v>14.9056</c:v>
                </c:pt>
                <c:pt idx="979">
                  <c:v>15.094099999999999</c:v>
                </c:pt>
                <c:pt idx="980">
                  <c:v>15.2898</c:v>
                </c:pt>
                <c:pt idx="981">
                  <c:v>15.5495</c:v>
                </c:pt>
                <c:pt idx="982">
                  <c:v>15.8825</c:v>
                </c:pt>
                <c:pt idx="983">
                  <c:v>16.301100000000002</c:v>
                </c:pt>
                <c:pt idx="984">
                  <c:v>16.821400000000001</c:v>
                </c:pt>
                <c:pt idx="985">
                  <c:v>17.3188</c:v>
                </c:pt>
                <c:pt idx="986">
                  <c:v>17.9071</c:v>
                </c:pt>
                <c:pt idx="987">
                  <c:v>18.604600000000001</c:v>
                </c:pt>
                <c:pt idx="988">
                  <c:v>19.434899999999999</c:v>
                </c:pt>
                <c:pt idx="989">
                  <c:v>20.163499999999999</c:v>
                </c:pt>
                <c:pt idx="990">
                  <c:v>21.002099999999999</c:v>
                </c:pt>
                <c:pt idx="991">
                  <c:v>21.972999999999999</c:v>
                </c:pt>
                <c:pt idx="992">
                  <c:v>23.105</c:v>
                </c:pt>
                <c:pt idx="993">
                  <c:v>23.967099999999999</c:v>
                </c:pt>
                <c:pt idx="994">
                  <c:v>24.931000000000001</c:v>
                </c:pt>
                <c:pt idx="995">
                  <c:v>26.217700000000001</c:v>
                </c:pt>
                <c:pt idx="996">
                  <c:v>27.700700000000001</c:v>
                </c:pt>
                <c:pt idx="997">
                  <c:v>28.965599999999998</c:v>
                </c:pt>
                <c:pt idx="998">
                  <c:v>30.383600000000001</c:v>
                </c:pt>
                <c:pt idx="999">
                  <c:v>31.978000000000002</c:v>
                </c:pt>
                <c:pt idx="1000">
                  <c:v>33.7759</c:v>
                </c:pt>
                <c:pt idx="1001">
                  <c:v>35.808399999999999</c:v>
                </c:pt>
                <c:pt idx="1002">
                  <c:v>38.110999999999997</c:v>
                </c:pt>
                <c:pt idx="1003">
                  <c:v>40.723500000000001</c:v>
                </c:pt>
                <c:pt idx="1004">
                  <c:v>42.659399999999998</c:v>
                </c:pt>
                <c:pt idx="1005">
                  <c:v>45.121400000000001</c:v>
                </c:pt>
                <c:pt idx="1006">
                  <c:v>48.235399999999998</c:v>
                </c:pt>
                <c:pt idx="1007">
                  <c:v>51.718299999999999</c:v>
                </c:pt>
                <c:pt idx="1008">
                  <c:v>54.596600000000002</c:v>
                </c:pt>
                <c:pt idx="1009">
                  <c:v>57.722700000000003</c:v>
                </c:pt>
                <c:pt idx="1010">
                  <c:v>61.114699999999999</c:v>
                </c:pt>
                <c:pt idx="1011">
                  <c:v>64.790700000000001</c:v>
                </c:pt>
                <c:pt idx="1012">
                  <c:v>68.769499999999994</c:v>
                </c:pt>
                <c:pt idx="1013">
                  <c:v>73.068899999999999</c:v>
                </c:pt>
                <c:pt idx="1014">
                  <c:v>77.706800000000001</c:v>
                </c:pt>
                <c:pt idx="1015">
                  <c:v>82.386899999999997</c:v>
                </c:pt>
                <c:pt idx="1016">
                  <c:v>88.91</c:v>
                </c:pt>
                <c:pt idx="1017">
                  <c:v>96.001499999999993</c:v>
                </c:pt>
                <c:pt idx="1018">
                  <c:v>103.682</c:v>
                </c:pt>
                <c:pt idx="1019">
                  <c:v>113.405</c:v>
                </c:pt>
                <c:pt idx="1020">
                  <c:v>122.402</c:v>
                </c:pt>
                <c:pt idx="1021">
                  <c:v>132.00899999999999</c:v>
                </c:pt>
                <c:pt idx="1022">
                  <c:v>145.745</c:v>
                </c:pt>
                <c:pt idx="1023">
                  <c:v>160.489</c:v>
                </c:pt>
                <c:pt idx="1024">
                  <c:v>176.14400000000001</c:v>
                </c:pt>
                <c:pt idx="1025">
                  <c:v>201.035</c:v>
                </c:pt>
                <c:pt idx="1026">
                  <c:v>270.55099999999999</c:v>
                </c:pt>
                <c:pt idx="1027">
                  <c:v>295.077</c:v>
                </c:pt>
                <c:pt idx="1028">
                  <c:v>310.07799999999997</c:v>
                </c:pt>
                <c:pt idx="1029">
                  <c:v>323.61</c:v>
                </c:pt>
                <c:pt idx="1030">
                  <c:v>335.36099999999999</c:v>
                </c:pt>
                <c:pt idx="1031">
                  <c:v>345.04700000000003</c:v>
                </c:pt>
                <c:pt idx="1032">
                  <c:v>352.733</c:v>
                </c:pt>
                <c:pt idx="1033">
                  <c:v>356.94600000000003</c:v>
                </c:pt>
                <c:pt idx="1034">
                  <c:v>359.428</c:v>
                </c:pt>
                <c:pt idx="1035">
                  <c:v>359.75799999999998</c:v>
                </c:pt>
                <c:pt idx="1036">
                  <c:v>359.00599999999997</c:v>
                </c:pt>
                <c:pt idx="1037">
                  <c:v>355.68</c:v>
                </c:pt>
                <c:pt idx="1038">
                  <c:v>350.995</c:v>
                </c:pt>
                <c:pt idx="1039">
                  <c:v>345.07400000000001</c:v>
                </c:pt>
                <c:pt idx="1040">
                  <c:v>335.40699999999998</c:v>
                </c:pt>
                <c:pt idx="1041">
                  <c:v>323.68299999999999</c:v>
                </c:pt>
                <c:pt idx="1042">
                  <c:v>310.18400000000003</c:v>
                </c:pt>
                <c:pt idx="1043">
                  <c:v>295.22399999999999</c:v>
                </c:pt>
                <c:pt idx="1044">
                  <c:v>270.76799999999997</c:v>
                </c:pt>
                <c:pt idx="1045">
                  <c:v>201.44900000000001</c:v>
                </c:pt>
                <c:pt idx="1046">
                  <c:v>176.61600000000001</c:v>
                </c:pt>
                <c:pt idx="1047">
                  <c:v>160.988</c:v>
                </c:pt>
                <c:pt idx="1048">
                  <c:v>146.26300000000001</c:v>
                </c:pt>
                <c:pt idx="1049">
                  <c:v>132.535</c:v>
                </c:pt>
                <c:pt idx="1050">
                  <c:v>122.929</c:v>
                </c:pt>
                <c:pt idx="1051">
                  <c:v>113.92700000000001</c:v>
                </c:pt>
                <c:pt idx="1052">
                  <c:v>106.617</c:v>
                </c:pt>
                <c:pt idx="1053">
                  <c:v>99.758799999999994</c:v>
                </c:pt>
                <c:pt idx="1054">
                  <c:v>93.345100000000002</c:v>
                </c:pt>
                <c:pt idx="1055">
                  <c:v>87.364999999999995</c:v>
                </c:pt>
                <c:pt idx="1056">
                  <c:v>80.074299999999994</c:v>
                </c:pt>
                <c:pt idx="1057">
                  <c:v>73.482900000000001</c:v>
                </c:pt>
                <c:pt idx="1058">
                  <c:v>69.455500000000001</c:v>
                </c:pt>
                <c:pt idx="1059">
                  <c:v>65.705399999999997</c:v>
                </c:pt>
                <c:pt idx="1060">
                  <c:v>62.218299999999999</c:v>
                </c:pt>
                <c:pt idx="1061">
                  <c:v>58.979700000000001</c:v>
                </c:pt>
                <c:pt idx="1062">
                  <c:v>55.975099999999998</c:v>
                </c:pt>
                <c:pt idx="1063">
                  <c:v>52.957700000000003</c:v>
                </c:pt>
                <c:pt idx="1064">
                  <c:v>50.1815</c:v>
                </c:pt>
                <c:pt idx="1065">
                  <c:v>47.628900000000002</c:v>
                </c:pt>
                <c:pt idx="1066">
                  <c:v>45.282899999999998</c:v>
                </c:pt>
                <c:pt idx="1067">
                  <c:v>43.127299999999998</c:v>
                </c:pt>
                <c:pt idx="1068">
                  <c:v>40.217399999999998</c:v>
                </c:pt>
                <c:pt idx="1069">
                  <c:v>37.653300000000002</c:v>
                </c:pt>
                <c:pt idx="1070">
                  <c:v>35.391599999999997</c:v>
                </c:pt>
                <c:pt idx="1071">
                  <c:v>33.3932</c:v>
                </c:pt>
                <c:pt idx="1072">
                  <c:v>31.623899999999999</c:v>
                </c:pt>
                <c:pt idx="1073">
                  <c:v>30.0533</c:v>
                </c:pt>
                <c:pt idx="1074">
                  <c:v>28.655200000000001</c:v>
                </c:pt>
                <c:pt idx="1075">
                  <c:v>27.565200000000001</c:v>
                </c:pt>
                <c:pt idx="1076">
                  <c:v>26.358899999999998</c:v>
                </c:pt>
                <c:pt idx="1077">
                  <c:v>25.282299999999999</c:v>
                </c:pt>
                <c:pt idx="1078">
                  <c:v>24.317799999999998</c:v>
                </c:pt>
                <c:pt idx="1079">
                  <c:v>23.048999999999999</c:v>
                </c:pt>
                <c:pt idx="1080">
                  <c:v>21.957799999999999</c:v>
                </c:pt>
                <c:pt idx="1081">
                  <c:v>21.0122</c:v>
                </c:pt>
                <c:pt idx="1082">
                  <c:v>20.186699999999998</c:v>
                </c:pt>
                <c:pt idx="1083">
                  <c:v>19.4618</c:v>
                </c:pt>
                <c:pt idx="1084">
                  <c:v>18.624700000000001</c:v>
                </c:pt>
                <c:pt idx="1085">
                  <c:v>17.909500000000001</c:v>
                </c:pt>
                <c:pt idx="1086">
                  <c:v>17.170999999999999</c:v>
                </c:pt>
                <c:pt idx="1087">
                  <c:v>16.7927</c:v>
                </c:pt>
                <c:pt idx="1088">
                  <c:v>16.140899999999998</c:v>
                </c:pt>
                <c:pt idx="1089">
                  <c:v>15.6043</c:v>
                </c:pt>
                <c:pt idx="1090">
                  <c:v>15.160500000000001</c:v>
                </c:pt>
                <c:pt idx="1091">
                  <c:v>14.792299999999999</c:v>
                </c:pt>
                <c:pt idx="1092">
                  <c:v>14.354100000000001</c:v>
                </c:pt>
                <c:pt idx="1093">
                  <c:v>14.0244</c:v>
                </c:pt>
                <c:pt idx="1094">
                  <c:v>13.7844</c:v>
                </c:pt>
                <c:pt idx="1095">
                  <c:v>13.610300000000001</c:v>
                </c:pt>
                <c:pt idx="1096">
                  <c:v>13.4612</c:v>
                </c:pt>
                <c:pt idx="1097">
                  <c:v>13.389200000000001</c:v>
                </c:pt>
                <c:pt idx="1098">
                  <c:v>13.377800000000001</c:v>
                </c:pt>
                <c:pt idx="1099">
                  <c:v>13.407999999999999</c:v>
                </c:pt>
                <c:pt idx="1100">
                  <c:v>13.509399999999999</c:v>
                </c:pt>
                <c:pt idx="1101">
                  <c:v>13.7377</c:v>
                </c:pt>
                <c:pt idx="1102">
                  <c:v>14.0587</c:v>
                </c:pt>
                <c:pt idx="1103">
                  <c:v>14.466900000000001</c:v>
                </c:pt>
                <c:pt idx="1104">
                  <c:v>14.959899999999999</c:v>
                </c:pt>
                <c:pt idx="1105">
                  <c:v>15.5342</c:v>
                </c:pt>
                <c:pt idx="1106">
                  <c:v>16.190999999999999</c:v>
                </c:pt>
                <c:pt idx="1107">
                  <c:v>16.940200000000001</c:v>
                </c:pt>
                <c:pt idx="1108">
                  <c:v>17.790500000000002</c:v>
                </c:pt>
                <c:pt idx="1109">
                  <c:v>18.7455</c:v>
                </c:pt>
                <c:pt idx="1110">
                  <c:v>19.816400000000002</c:v>
                </c:pt>
                <c:pt idx="1111">
                  <c:v>21.026</c:v>
                </c:pt>
                <c:pt idx="1112">
                  <c:v>22.3947</c:v>
                </c:pt>
                <c:pt idx="1113">
                  <c:v>23.936199999999999</c:v>
                </c:pt>
                <c:pt idx="1114">
                  <c:v>25.221599999999999</c:v>
                </c:pt>
                <c:pt idx="1115">
                  <c:v>26.632300000000001</c:v>
                </c:pt>
                <c:pt idx="1116">
                  <c:v>28.207100000000001</c:v>
                </c:pt>
                <c:pt idx="1117">
                  <c:v>29.946100000000001</c:v>
                </c:pt>
                <c:pt idx="1118">
                  <c:v>31.871700000000001</c:v>
                </c:pt>
                <c:pt idx="1119">
                  <c:v>34.010899999999999</c:v>
                </c:pt>
                <c:pt idx="1120">
                  <c:v>36.395200000000003</c:v>
                </c:pt>
                <c:pt idx="1121">
                  <c:v>38.948500000000003</c:v>
                </c:pt>
                <c:pt idx="1122">
                  <c:v>41.738599999999998</c:v>
                </c:pt>
                <c:pt idx="1123">
                  <c:v>44.861899999999999</c:v>
                </c:pt>
                <c:pt idx="1124">
                  <c:v>47.156799999999997</c:v>
                </c:pt>
                <c:pt idx="1125">
                  <c:v>49.6447</c:v>
                </c:pt>
                <c:pt idx="1126">
                  <c:v>52.348199999999999</c:v>
                </c:pt>
                <c:pt idx="1127">
                  <c:v>55.292499999999997</c:v>
                </c:pt>
                <c:pt idx="1128">
                  <c:v>59.190199999999997</c:v>
                </c:pt>
                <c:pt idx="1129">
                  <c:v>63.536900000000003</c:v>
                </c:pt>
                <c:pt idx="1130">
                  <c:v>68.403599999999997</c:v>
                </c:pt>
                <c:pt idx="1131">
                  <c:v>71.979100000000003</c:v>
                </c:pt>
                <c:pt idx="1132">
                  <c:v>75.854299999999995</c:v>
                </c:pt>
                <c:pt idx="1133">
                  <c:v>80.064400000000006</c:v>
                </c:pt>
                <c:pt idx="1134">
                  <c:v>85.748699999999999</c:v>
                </c:pt>
                <c:pt idx="1135">
                  <c:v>91.346800000000002</c:v>
                </c:pt>
                <c:pt idx="1136">
                  <c:v>97.533799999999999</c:v>
                </c:pt>
                <c:pt idx="1137">
                  <c:v>104.396</c:v>
                </c:pt>
                <c:pt idx="1138">
                  <c:v>112.036</c:v>
                </c:pt>
                <c:pt idx="1139">
                  <c:v>120.578</c:v>
                </c:pt>
                <c:pt idx="1140">
                  <c:v>126.845</c:v>
                </c:pt>
                <c:pt idx="1141">
                  <c:v>133.63</c:v>
                </c:pt>
                <c:pt idx="1142">
                  <c:v>140.99299999999999</c:v>
                </c:pt>
                <c:pt idx="1143">
                  <c:v>149.001</c:v>
                </c:pt>
                <c:pt idx="1144">
                  <c:v>157.73400000000001</c:v>
                </c:pt>
                <c:pt idx="1145">
                  <c:v>167.28200000000001</c:v>
                </c:pt>
                <c:pt idx="1146">
                  <c:v>177.751</c:v>
                </c:pt>
                <c:pt idx="1147">
                  <c:v>188.06399999999999</c:v>
                </c:pt>
                <c:pt idx="1148">
                  <c:v>198.02699999999999</c:v>
                </c:pt>
                <c:pt idx="1149">
                  <c:v>208.827</c:v>
                </c:pt>
                <c:pt idx="1150">
                  <c:v>220.56299999999999</c:v>
                </c:pt>
                <c:pt idx="1151">
                  <c:v>233.34700000000001</c:v>
                </c:pt>
                <c:pt idx="1152">
                  <c:v>247.31</c:v>
                </c:pt>
                <c:pt idx="1153">
                  <c:v>262.60399999999998</c:v>
                </c:pt>
                <c:pt idx="1154">
                  <c:v>279.40699999999998</c:v>
                </c:pt>
                <c:pt idx="1155">
                  <c:v>296.113</c:v>
                </c:pt>
                <c:pt idx="1156">
                  <c:v>312.44</c:v>
                </c:pt>
                <c:pt idx="1157">
                  <c:v>330.2</c:v>
                </c:pt>
                <c:pt idx="1158">
                  <c:v>349.57</c:v>
                </c:pt>
                <c:pt idx="1159">
                  <c:v>370.75599999999997</c:v>
                </c:pt>
                <c:pt idx="1160">
                  <c:v>393.99599999999998</c:v>
                </c:pt>
                <c:pt idx="1161">
                  <c:v>419.57299999999998</c:v>
                </c:pt>
                <c:pt idx="1162">
                  <c:v>447.81599999999997</c:v>
                </c:pt>
                <c:pt idx="1163">
                  <c:v>473.08800000000002</c:v>
                </c:pt>
                <c:pt idx="1164">
                  <c:v>505.28800000000001</c:v>
                </c:pt>
                <c:pt idx="1165">
                  <c:v>541.01300000000003</c:v>
                </c:pt>
                <c:pt idx="1166">
                  <c:v>580.798</c:v>
                </c:pt>
                <c:pt idx="1167">
                  <c:v>625.28200000000004</c:v>
                </c:pt>
                <c:pt idx="1168">
                  <c:v>657.91700000000003</c:v>
                </c:pt>
                <c:pt idx="1169">
                  <c:v>698.19200000000001</c:v>
                </c:pt>
                <c:pt idx="1170">
                  <c:v>747.84699999999998</c:v>
                </c:pt>
                <c:pt idx="1171">
                  <c:v>803.04399999999998</c:v>
                </c:pt>
                <c:pt idx="1172">
                  <c:v>848.54899999999998</c:v>
                </c:pt>
                <c:pt idx="1173">
                  <c:v>897.98800000000006</c:v>
                </c:pt>
                <c:pt idx="1174">
                  <c:v>953.22</c:v>
                </c:pt>
                <c:pt idx="1175">
                  <c:v>1013.52</c:v>
                </c:pt>
                <c:pt idx="1176">
                  <c:v>1079.43</c:v>
                </c:pt>
                <c:pt idx="1177">
                  <c:v>1151.53</c:v>
                </c:pt>
                <c:pt idx="1178">
                  <c:v>1230.47</c:v>
                </c:pt>
                <c:pt idx="1179">
                  <c:v>1316.9</c:v>
                </c:pt>
                <c:pt idx="1180">
                  <c:v>1411.55</c:v>
                </c:pt>
                <c:pt idx="1181">
                  <c:v>1515.16</c:v>
                </c:pt>
                <c:pt idx="1182">
                  <c:v>1628.48</c:v>
                </c:pt>
                <c:pt idx="1183">
                  <c:v>1752.28</c:v>
                </c:pt>
                <c:pt idx="1184">
                  <c:v>1887.3</c:v>
                </c:pt>
                <c:pt idx="1185">
                  <c:v>2034.25</c:v>
                </c:pt>
                <c:pt idx="1186">
                  <c:v>2193.75</c:v>
                </c:pt>
                <c:pt idx="1187">
                  <c:v>2366.34</c:v>
                </c:pt>
                <c:pt idx="1188">
                  <c:v>2552.41</c:v>
                </c:pt>
                <c:pt idx="1189">
                  <c:v>2752.18</c:v>
                </c:pt>
                <c:pt idx="1190">
                  <c:v>2965.64</c:v>
                </c:pt>
                <c:pt idx="1191">
                  <c:v>3192.54</c:v>
                </c:pt>
                <c:pt idx="1192">
                  <c:v>3556.77</c:v>
                </c:pt>
                <c:pt idx="1193">
                  <c:v>3946.56</c:v>
                </c:pt>
                <c:pt idx="1194">
                  <c:v>4496.74</c:v>
                </c:pt>
                <c:pt idx="1195">
                  <c:v>5627.64</c:v>
                </c:pt>
                <c:pt idx="1196">
                  <c:v>6028.98</c:v>
                </c:pt>
                <c:pt idx="1197">
                  <c:v>6398.33</c:v>
                </c:pt>
                <c:pt idx="1198">
                  <c:v>6722.77</c:v>
                </c:pt>
                <c:pt idx="1199">
                  <c:v>6916.59</c:v>
                </c:pt>
                <c:pt idx="1200">
                  <c:v>7085.57</c:v>
                </c:pt>
                <c:pt idx="1201">
                  <c:v>7211.01</c:v>
                </c:pt>
                <c:pt idx="1202">
                  <c:v>7295.55</c:v>
                </c:pt>
                <c:pt idx="1203">
                  <c:v>7348.34</c:v>
                </c:pt>
                <c:pt idx="1204">
                  <c:v>7357.18</c:v>
                </c:pt>
                <c:pt idx="1205">
                  <c:v>7341.01</c:v>
                </c:pt>
                <c:pt idx="1206">
                  <c:v>7271.22</c:v>
                </c:pt>
                <c:pt idx="1207">
                  <c:v>7175.15</c:v>
                </c:pt>
                <c:pt idx="1208">
                  <c:v>7031</c:v>
                </c:pt>
                <c:pt idx="1209">
                  <c:v>6831.48</c:v>
                </c:pt>
                <c:pt idx="1210">
                  <c:v>6614.08</c:v>
                </c:pt>
                <c:pt idx="1211">
                  <c:v>6272.89</c:v>
                </c:pt>
                <c:pt idx="1212">
                  <c:v>5891.52</c:v>
                </c:pt>
                <c:pt idx="1213">
                  <c:v>5342.92</c:v>
                </c:pt>
                <c:pt idx="1214">
                  <c:v>4215.34</c:v>
                </c:pt>
                <c:pt idx="1215">
                  <c:v>3812.59</c:v>
                </c:pt>
                <c:pt idx="1216">
                  <c:v>3432.12</c:v>
                </c:pt>
                <c:pt idx="1217">
                  <c:v>3078.42</c:v>
                </c:pt>
                <c:pt idx="1218">
                  <c:v>2858.9</c:v>
                </c:pt>
                <c:pt idx="1219">
                  <c:v>2652.91</c:v>
                </c:pt>
                <c:pt idx="1220">
                  <c:v>2460.5700000000002</c:v>
                </c:pt>
                <c:pt idx="1221">
                  <c:v>2281.79</c:v>
                </c:pt>
                <c:pt idx="1222">
                  <c:v>2116.25</c:v>
                </c:pt>
                <c:pt idx="1223">
                  <c:v>1963.49</c:v>
                </c:pt>
                <c:pt idx="1224">
                  <c:v>1822.93</c:v>
                </c:pt>
                <c:pt idx="1225">
                  <c:v>1693.92</c:v>
                </c:pt>
                <c:pt idx="1226">
                  <c:v>1575.74</c:v>
                </c:pt>
                <c:pt idx="1227">
                  <c:v>1467.64</c:v>
                </c:pt>
                <c:pt idx="1228">
                  <c:v>1368.86</c:v>
                </c:pt>
                <c:pt idx="1229">
                  <c:v>1278.67</c:v>
                </c:pt>
                <c:pt idx="1230">
                  <c:v>1196.33</c:v>
                </c:pt>
                <c:pt idx="1231">
                  <c:v>1121.17</c:v>
                </c:pt>
                <c:pt idx="1232">
                  <c:v>1052.54</c:v>
                </c:pt>
                <c:pt idx="1233">
                  <c:v>989.81799999999998</c:v>
                </c:pt>
                <c:pt idx="1234">
                  <c:v>932.45600000000002</c:v>
                </c:pt>
                <c:pt idx="1235">
                  <c:v>879.93899999999996</c:v>
                </c:pt>
                <c:pt idx="1236">
                  <c:v>829.49599999999998</c:v>
                </c:pt>
                <c:pt idx="1237">
                  <c:v>783.38900000000001</c:v>
                </c:pt>
                <c:pt idx="1238">
                  <c:v>741.17600000000004</c:v>
                </c:pt>
                <c:pt idx="1239">
                  <c:v>702.46600000000001</c:v>
                </c:pt>
                <c:pt idx="1240">
                  <c:v>655.697</c:v>
                </c:pt>
                <c:pt idx="1241">
                  <c:v>623.85699999999997</c:v>
                </c:pt>
                <c:pt idx="1242">
                  <c:v>580.66399999999999</c:v>
                </c:pt>
                <c:pt idx="1243">
                  <c:v>542.27200000000005</c:v>
                </c:pt>
                <c:pt idx="1244">
                  <c:v>508.03</c:v>
                </c:pt>
                <c:pt idx="1245">
                  <c:v>477.39600000000002</c:v>
                </c:pt>
                <c:pt idx="1246">
                  <c:v>450.32799999999997</c:v>
                </c:pt>
                <c:pt idx="1247">
                  <c:v>426.69499999999999</c:v>
                </c:pt>
                <c:pt idx="1248">
                  <c:v>405.29899999999998</c:v>
                </c:pt>
                <c:pt idx="1249">
                  <c:v>385.90199999999999</c:v>
                </c:pt>
                <c:pt idx="1250">
                  <c:v>362.803</c:v>
                </c:pt>
                <c:pt idx="1251">
                  <c:v>342.49900000000002</c:v>
                </c:pt>
                <c:pt idx="1252">
                  <c:v>324.67</c:v>
                </c:pt>
                <c:pt idx="1253">
                  <c:v>309.05500000000001</c:v>
                </c:pt>
                <c:pt idx="1254">
                  <c:v>295.452</c:v>
                </c:pt>
                <c:pt idx="1255">
                  <c:v>283.74299999999999</c:v>
                </c:pt>
                <c:pt idx="1256">
                  <c:v>273.79599999999999</c:v>
                </c:pt>
                <c:pt idx="1257">
                  <c:v>265.49400000000003</c:v>
                </c:pt>
                <c:pt idx="1258">
                  <c:v>258.80599999999998</c:v>
                </c:pt>
                <c:pt idx="1259">
                  <c:v>253.74799999999999</c:v>
                </c:pt>
                <c:pt idx="1260">
                  <c:v>250.387</c:v>
                </c:pt>
                <c:pt idx="1261">
                  <c:v>248.85599999999999</c:v>
                </c:pt>
                <c:pt idx="1262">
                  <c:v>248.78299999999999</c:v>
                </c:pt>
                <c:pt idx="1263">
                  <c:v>249.374</c:v>
                </c:pt>
                <c:pt idx="1264">
                  <c:v>251.786</c:v>
                </c:pt>
                <c:pt idx="1265">
                  <c:v>255.602</c:v>
                </c:pt>
                <c:pt idx="1266">
                  <c:v>259.69200000000001</c:v>
                </c:pt>
                <c:pt idx="1267">
                  <c:v>265</c:v>
                </c:pt>
                <c:pt idx="1268">
                  <c:v>271.70800000000003</c:v>
                </c:pt>
                <c:pt idx="1269">
                  <c:v>280.03500000000003</c:v>
                </c:pt>
                <c:pt idx="1270">
                  <c:v>290.24400000000003</c:v>
                </c:pt>
                <c:pt idx="1271">
                  <c:v>302.64400000000001</c:v>
                </c:pt>
                <c:pt idx="1272">
                  <c:v>317.59800000000001</c:v>
                </c:pt>
                <c:pt idx="1273">
                  <c:v>329.19</c:v>
                </c:pt>
                <c:pt idx="1274">
                  <c:v>342.24099999999999</c:v>
                </c:pt>
                <c:pt idx="1275">
                  <c:v>358.77</c:v>
                </c:pt>
                <c:pt idx="1276">
                  <c:v>379.69299999999998</c:v>
                </c:pt>
                <c:pt idx="1277">
                  <c:v>397.387</c:v>
                </c:pt>
                <c:pt idx="1278">
                  <c:v>416.96199999999999</c:v>
                </c:pt>
                <c:pt idx="1279">
                  <c:v>438.57</c:v>
                </c:pt>
                <c:pt idx="1280">
                  <c:v>462.36900000000003</c:v>
                </c:pt>
                <c:pt idx="1281">
                  <c:v>488.51799999999997</c:v>
                </c:pt>
                <c:pt idx="1282">
                  <c:v>517.17600000000004</c:v>
                </c:pt>
                <c:pt idx="1283">
                  <c:v>548.5</c:v>
                </c:pt>
                <c:pt idx="1284">
                  <c:v>582.63800000000003</c:v>
                </c:pt>
                <c:pt idx="1285">
                  <c:v>626.38900000000001</c:v>
                </c:pt>
                <c:pt idx="1286">
                  <c:v>667.48900000000003</c:v>
                </c:pt>
                <c:pt idx="1287">
                  <c:v>711.85799999999995</c:v>
                </c:pt>
                <c:pt idx="1288">
                  <c:v>759.58199999999999</c:v>
                </c:pt>
                <c:pt idx="1289">
                  <c:v>822.12099999999998</c:v>
                </c:pt>
                <c:pt idx="1290">
                  <c:v>861.274</c:v>
                </c:pt>
                <c:pt idx="1291">
                  <c:v>944.803</c:v>
                </c:pt>
                <c:pt idx="1292">
                  <c:v>1035.1199999999999</c:v>
                </c:pt>
                <c:pt idx="1293">
                  <c:v>1131.82</c:v>
                </c:pt>
                <c:pt idx="1294">
                  <c:v>1234.28</c:v>
                </c:pt>
                <c:pt idx="1295">
                  <c:v>1396.84</c:v>
                </c:pt>
                <c:pt idx="1296">
                  <c:v>1850.39</c:v>
                </c:pt>
                <c:pt idx="1297">
                  <c:v>2011.22</c:v>
                </c:pt>
                <c:pt idx="1298">
                  <c:v>2110.21</c:v>
                </c:pt>
                <c:pt idx="1299">
                  <c:v>2200.2199999999998</c:v>
                </c:pt>
                <c:pt idx="1300">
                  <c:v>2279.3000000000002</c:v>
                </c:pt>
                <c:pt idx="1301">
                  <c:v>2345.65</c:v>
                </c:pt>
                <c:pt idx="1302">
                  <c:v>2388.52</c:v>
                </c:pt>
                <c:pt idx="1303">
                  <c:v>2421.59</c:v>
                </c:pt>
                <c:pt idx="1304">
                  <c:v>2448.38</c:v>
                </c:pt>
                <c:pt idx="1305">
                  <c:v>2458.4</c:v>
                </c:pt>
                <c:pt idx="1306">
                  <c:v>2458.46</c:v>
                </c:pt>
                <c:pt idx="1307">
                  <c:v>2454.7800000000002</c:v>
                </c:pt>
                <c:pt idx="1308">
                  <c:v>2436.38</c:v>
                </c:pt>
                <c:pt idx="1309">
                  <c:v>2407.29</c:v>
                </c:pt>
                <c:pt idx="1310">
                  <c:v>2355.6</c:v>
                </c:pt>
                <c:pt idx="1311">
                  <c:v>2291.33</c:v>
                </c:pt>
                <c:pt idx="1312">
                  <c:v>2213.85</c:v>
                </c:pt>
                <c:pt idx="1313">
                  <c:v>2124.91</c:v>
                </c:pt>
                <c:pt idx="1314">
                  <c:v>1974.18</c:v>
                </c:pt>
                <c:pt idx="1315">
                  <c:v>1808.81</c:v>
                </c:pt>
                <c:pt idx="1316">
                  <c:v>1347.02</c:v>
                </c:pt>
                <c:pt idx="1317">
                  <c:v>1182.3599999999999</c:v>
                </c:pt>
                <c:pt idx="1318">
                  <c:v>1078.6500000000001</c:v>
                </c:pt>
                <c:pt idx="1319">
                  <c:v>980.75400000000002</c:v>
                </c:pt>
                <c:pt idx="1320">
                  <c:v>889.25199999999995</c:v>
                </c:pt>
                <c:pt idx="1321">
                  <c:v>825.04100000000005</c:v>
                </c:pt>
                <c:pt idx="1322">
                  <c:v>764.70399999999995</c:v>
                </c:pt>
                <c:pt idx="1323">
                  <c:v>708.25800000000004</c:v>
                </c:pt>
                <c:pt idx="1324">
                  <c:v>655.67200000000003</c:v>
                </c:pt>
                <c:pt idx="1325">
                  <c:v>606.87099999999998</c:v>
                </c:pt>
                <c:pt idx="1326">
                  <c:v>561.74599999999998</c:v>
                </c:pt>
                <c:pt idx="1327">
                  <c:v>516.18499999999995</c:v>
                </c:pt>
                <c:pt idx="1328">
                  <c:v>474.68299999999999</c:v>
                </c:pt>
                <c:pt idx="1329">
                  <c:v>446.07499999999999</c:v>
                </c:pt>
                <c:pt idx="1330">
                  <c:v>419.50799999999998</c:v>
                </c:pt>
                <c:pt idx="1331">
                  <c:v>394.86799999999999</c:v>
                </c:pt>
                <c:pt idx="1332">
                  <c:v>372.04500000000002</c:v>
                </c:pt>
                <c:pt idx="1333">
                  <c:v>350.92599999999999</c:v>
                </c:pt>
                <c:pt idx="1334">
                  <c:v>331.4</c:v>
                </c:pt>
                <c:pt idx="1335">
                  <c:v>307.65499999999997</c:v>
                </c:pt>
                <c:pt idx="1336">
                  <c:v>289.54899999999998</c:v>
                </c:pt>
                <c:pt idx="1337">
                  <c:v>269.60399999999998</c:v>
                </c:pt>
                <c:pt idx="1338">
                  <c:v>251.715</c:v>
                </c:pt>
                <c:pt idx="1339">
                  <c:v>235.66</c:v>
                </c:pt>
                <c:pt idx="1340">
                  <c:v>221.239</c:v>
                </c:pt>
                <c:pt idx="1341">
                  <c:v>208.267</c:v>
                </c:pt>
                <c:pt idx="1342">
                  <c:v>196.578</c:v>
                </c:pt>
                <c:pt idx="1343">
                  <c:v>186.023</c:v>
                </c:pt>
                <c:pt idx="1344">
                  <c:v>176.471</c:v>
                </c:pt>
                <c:pt idx="1345">
                  <c:v>167.803</c:v>
                </c:pt>
                <c:pt idx="1346">
                  <c:v>157.44499999999999</c:v>
                </c:pt>
                <c:pt idx="1347">
                  <c:v>150.214</c:v>
                </c:pt>
                <c:pt idx="1348">
                  <c:v>140.52000000000001</c:v>
                </c:pt>
                <c:pt idx="1349">
                  <c:v>131.999</c:v>
                </c:pt>
                <c:pt idx="1350">
                  <c:v>124.458</c:v>
                </c:pt>
                <c:pt idx="1351">
                  <c:v>117.738</c:v>
                </c:pt>
                <c:pt idx="1352">
                  <c:v>111.712</c:v>
                </c:pt>
                <c:pt idx="1353">
                  <c:v>106.277</c:v>
                </c:pt>
                <c:pt idx="1354">
                  <c:v>99.8065</c:v>
                </c:pt>
                <c:pt idx="1355">
                  <c:v>94.078900000000004</c:v>
                </c:pt>
                <c:pt idx="1356">
                  <c:v>88.970699999999994</c:v>
                </c:pt>
                <c:pt idx="1357">
                  <c:v>84.540300000000002</c:v>
                </c:pt>
                <c:pt idx="1358">
                  <c:v>80.525300000000001</c:v>
                </c:pt>
                <c:pt idx="1359">
                  <c:v>75.721500000000006</c:v>
                </c:pt>
                <c:pt idx="1360">
                  <c:v>71.448400000000007</c:v>
                </c:pt>
                <c:pt idx="1361">
                  <c:v>67.621499999999997</c:v>
                </c:pt>
                <c:pt idx="1362">
                  <c:v>64.173400000000001</c:v>
                </c:pt>
                <c:pt idx="1363">
                  <c:v>61.049900000000001</c:v>
                </c:pt>
                <c:pt idx="1364">
                  <c:v>58.206699999999998</c:v>
                </c:pt>
                <c:pt idx="1365">
                  <c:v>55.127299999999998</c:v>
                </c:pt>
                <c:pt idx="1366">
                  <c:v>51.916899999999998</c:v>
                </c:pt>
                <c:pt idx="1367">
                  <c:v>49.043999999999997</c:v>
                </c:pt>
                <c:pt idx="1368">
                  <c:v>46.457599999999999</c:v>
                </c:pt>
                <c:pt idx="1369">
                  <c:v>44.116399999999999</c:v>
                </c:pt>
                <c:pt idx="1370">
                  <c:v>41.986899999999999</c:v>
                </c:pt>
                <c:pt idx="1371">
                  <c:v>40.0413</c:v>
                </c:pt>
                <c:pt idx="1372">
                  <c:v>37.418300000000002</c:v>
                </c:pt>
                <c:pt idx="1373">
                  <c:v>35.241199999999999</c:v>
                </c:pt>
                <c:pt idx="1374">
                  <c:v>33.284199999999998</c:v>
                </c:pt>
                <c:pt idx="1375">
                  <c:v>31.515000000000001</c:v>
                </c:pt>
                <c:pt idx="1376">
                  <c:v>29.907699999999998</c:v>
                </c:pt>
                <c:pt idx="1377">
                  <c:v>28.441400000000002</c:v>
                </c:pt>
                <c:pt idx="1378">
                  <c:v>27.098400000000002</c:v>
                </c:pt>
                <c:pt idx="1379">
                  <c:v>25.283999999999999</c:v>
                </c:pt>
                <c:pt idx="1380">
                  <c:v>24.073799999999999</c:v>
                </c:pt>
                <c:pt idx="1381">
                  <c:v>22.856300000000001</c:v>
                </c:pt>
                <c:pt idx="1382">
                  <c:v>21.743400000000001</c:v>
                </c:pt>
                <c:pt idx="1383">
                  <c:v>20.7225</c:v>
                </c:pt>
                <c:pt idx="1384">
                  <c:v>19.3413</c:v>
                </c:pt>
                <c:pt idx="1385">
                  <c:v>18.114799999999999</c:v>
                </c:pt>
                <c:pt idx="1386">
                  <c:v>17.0197</c:v>
                </c:pt>
                <c:pt idx="1387">
                  <c:v>16.0244</c:v>
                </c:pt>
                <c:pt idx="1388">
                  <c:v>15.1297</c:v>
                </c:pt>
                <c:pt idx="1389">
                  <c:v>14.323</c:v>
                </c:pt>
                <c:pt idx="1390">
                  <c:v>13.5929</c:v>
                </c:pt>
                <c:pt idx="1391">
                  <c:v>12.9292</c:v>
                </c:pt>
                <c:pt idx="1392">
                  <c:v>12.318899999999999</c:v>
                </c:pt>
                <c:pt idx="1393">
                  <c:v>11.585000000000001</c:v>
                </c:pt>
                <c:pt idx="1394">
                  <c:v>10.935600000000001</c:v>
                </c:pt>
                <c:pt idx="1395">
                  <c:v>10.3604</c:v>
                </c:pt>
                <c:pt idx="1396">
                  <c:v>9.8472000000000008</c:v>
                </c:pt>
                <c:pt idx="1397">
                  <c:v>9.3901599999999998</c:v>
                </c:pt>
                <c:pt idx="1398">
                  <c:v>8.9881399999999996</c:v>
                </c:pt>
                <c:pt idx="1399">
                  <c:v>8.6369699999999998</c:v>
                </c:pt>
                <c:pt idx="1400">
                  <c:v>8.3302300000000002</c:v>
                </c:pt>
                <c:pt idx="1401">
                  <c:v>8.0664800000000003</c:v>
                </c:pt>
                <c:pt idx="1402">
                  <c:v>7.8468499999999999</c:v>
                </c:pt>
                <c:pt idx="1403">
                  <c:v>7.6710099999999999</c:v>
                </c:pt>
                <c:pt idx="1404">
                  <c:v>7.5556700000000001</c:v>
                </c:pt>
                <c:pt idx="1405">
                  <c:v>7.4595399999999996</c:v>
                </c:pt>
                <c:pt idx="1406">
                  <c:v>7.4210399999999996</c:v>
                </c:pt>
                <c:pt idx="1407">
                  <c:v>7.4206300000000001</c:v>
                </c:pt>
                <c:pt idx="1408">
                  <c:v>7.4367000000000001</c:v>
                </c:pt>
                <c:pt idx="1409">
                  <c:v>7.4896000000000003</c:v>
                </c:pt>
                <c:pt idx="1410">
                  <c:v>7.58439</c:v>
                </c:pt>
                <c:pt idx="1411">
                  <c:v>7.7285000000000004</c:v>
                </c:pt>
                <c:pt idx="1412">
                  <c:v>7.9313000000000002</c:v>
                </c:pt>
                <c:pt idx="1413">
                  <c:v>8.1047600000000006</c:v>
                </c:pt>
                <c:pt idx="1414">
                  <c:v>8.3958200000000005</c:v>
                </c:pt>
                <c:pt idx="1415">
                  <c:v>8.6327099999999994</c:v>
                </c:pt>
                <c:pt idx="1416">
                  <c:v>8.9098400000000009</c:v>
                </c:pt>
                <c:pt idx="1417">
                  <c:v>9.2335200000000004</c:v>
                </c:pt>
                <c:pt idx="1418">
                  <c:v>9.6115499999999994</c:v>
                </c:pt>
                <c:pt idx="1419">
                  <c:v>10.053800000000001</c:v>
                </c:pt>
                <c:pt idx="1420">
                  <c:v>10.435</c:v>
                </c:pt>
                <c:pt idx="1421">
                  <c:v>10.8658</c:v>
                </c:pt>
                <c:pt idx="1422">
                  <c:v>11.4824</c:v>
                </c:pt>
                <c:pt idx="1423">
                  <c:v>11.951700000000001</c:v>
                </c:pt>
                <c:pt idx="1424">
                  <c:v>12.475300000000001</c:v>
                </c:pt>
                <c:pt idx="1425">
                  <c:v>13.061</c:v>
                </c:pt>
                <c:pt idx="1426">
                  <c:v>13.718299999999999</c:v>
                </c:pt>
                <c:pt idx="1427">
                  <c:v>14.458600000000001</c:v>
                </c:pt>
                <c:pt idx="1428">
                  <c:v>15.2957</c:v>
                </c:pt>
                <c:pt idx="1429">
                  <c:v>16.146000000000001</c:v>
                </c:pt>
                <c:pt idx="1430">
                  <c:v>16.991299999999999</c:v>
                </c:pt>
                <c:pt idx="1431">
                  <c:v>17.9343</c:v>
                </c:pt>
                <c:pt idx="1432">
                  <c:v>18.990400000000001</c:v>
                </c:pt>
                <c:pt idx="1433">
                  <c:v>20.1785</c:v>
                </c:pt>
                <c:pt idx="1434">
                  <c:v>21.169799999999999</c:v>
                </c:pt>
                <c:pt idx="1435">
                  <c:v>22.259799999999998</c:v>
                </c:pt>
                <c:pt idx="1436">
                  <c:v>23.462299999999999</c:v>
                </c:pt>
                <c:pt idx="1437">
                  <c:v>24.793900000000001</c:v>
                </c:pt>
                <c:pt idx="1438">
                  <c:v>26.4312</c:v>
                </c:pt>
                <c:pt idx="1439">
                  <c:v>27.8688</c:v>
                </c:pt>
                <c:pt idx="1440">
                  <c:v>29.4573</c:v>
                </c:pt>
                <c:pt idx="1441">
                  <c:v>31.2196</c:v>
                </c:pt>
                <c:pt idx="1442">
                  <c:v>33.183999999999997</c:v>
                </c:pt>
                <c:pt idx="1443">
                  <c:v>35.384999999999998</c:v>
                </c:pt>
                <c:pt idx="1444">
                  <c:v>37.216500000000003</c:v>
                </c:pt>
                <c:pt idx="1445">
                  <c:v>39.226900000000001</c:v>
                </c:pt>
                <c:pt idx="1446">
                  <c:v>41.442700000000002</c:v>
                </c:pt>
                <c:pt idx="1447">
                  <c:v>43.500999999999998</c:v>
                </c:pt>
                <c:pt idx="1448">
                  <c:v>46.255899999999997</c:v>
                </c:pt>
                <c:pt idx="1449">
                  <c:v>49.341200000000001</c:v>
                </c:pt>
                <c:pt idx="1450">
                  <c:v>51.906999999999996</c:v>
                </c:pt>
                <c:pt idx="1451">
                  <c:v>54.720700000000001</c:v>
                </c:pt>
                <c:pt idx="1452">
                  <c:v>57.816699999999997</c:v>
                </c:pt>
                <c:pt idx="1453">
                  <c:v>61.234400000000001</c:v>
                </c:pt>
                <c:pt idx="1454">
                  <c:v>65.0197</c:v>
                </c:pt>
                <c:pt idx="1455">
                  <c:v>69.225499999999997</c:v>
                </c:pt>
                <c:pt idx="1456">
                  <c:v>73.912899999999993</c:v>
                </c:pt>
                <c:pt idx="1457">
                  <c:v>78.418599999999998</c:v>
                </c:pt>
                <c:pt idx="1458">
                  <c:v>82.989900000000006</c:v>
                </c:pt>
                <c:pt idx="1459">
                  <c:v>88.002799999999993</c:v>
                </c:pt>
                <c:pt idx="1460">
                  <c:v>93.507400000000004</c:v>
                </c:pt>
                <c:pt idx="1461">
                  <c:v>99.558000000000007</c:v>
                </c:pt>
                <c:pt idx="1462">
                  <c:v>106.214</c:v>
                </c:pt>
                <c:pt idx="1463">
                  <c:v>113.541</c:v>
                </c:pt>
                <c:pt idx="1464">
                  <c:v>121.60899999999999</c:v>
                </c:pt>
                <c:pt idx="1465">
                  <c:v>130.49100000000001</c:v>
                </c:pt>
                <c:pt idx="1466">
                  <c:v>140.268</c:v>
                </c:pt>
                <c:pt idx="1467">
                  <c:v>151.024</c:v>
                </c:pt>
                <c:pt idx="1468">
                  <c:v>162.84700000000001</c:v>
                </c:pt>
                <c:pt idx="1469">
                  <c:v>175.82599999999999</c:v>
                </c:pt>
                <c:pt idx="1470">
                  <c:v>190.054</c:v>
                </c:pt>
                <c:pt idx="1471">
                  <c:v>205.625</c:v>
                </c:pt>
                <c:pt idx="1472">
                  <c:v>222.62899999999999</c:v>
                </c:pt>
                <c:pt idx="1473">
                  <c:v>241.15700000000001</c:v>
                </c:pt>
                <c:pt idx="1474">
                  <c:v>261.29199999999997</c:v>
                </c:pt>
                <c:pt idx="1475">
                  <c:v>283.11099999999999</c:v>
                </c:pt>
                <c:pt idx="1476">
                  <c:v>308.31799999999998</c:v>
                </c:pt>
                <c:pt idx="1477">
                  <c:v>335.58499999999998</c:v>
                </c:pt>
                <c:pt idx="1478">
                  <c:v>364.959</c:v>
                </c:pt>
                <c:pt idx="1479">
                  <c:v>396.46199999999999</c:v>
                </c:pt>
                <c:pt idx="1480">
                  <c:v>438.82600000000002</c:v>
                </c:pt>
                <c:pt idx="1481">
                  <c:v>484.42899999999997</c:v>
                </c:pt>
                <c:pt idx="1482">
                  <c:v>533.10299999999995</c:v>
                </c:pt>
                <c:pt idx="1483">
                  <c:v>584.58299999999997</c:v>
                </c:pt>
                <c:pt idx="1484">
                  <c:v>666.23400000000004</c:v>
                </c:pt>
                <c:pt idx="1485">
                  <c:v>809.64700000000005</c:v>
                </c:pt>
                <c:pt idx="1486">
                  <c:v>924.58699999999999</c:v>
                </c:pt>
                <c:pt idx="1487">
                  <c:v>1006.43</c:v>
                </c:pt>
                <c:pt idx="1488">
                  <c:v>1081.05</c:v>
                </c:pt>
                <c:pt idx="1489">
                  <c:v>1125.23</c:v>
                </c:pt>
                <c:pt idx="1490">
                  <c:v>1163.94</c:v>
                </c:pt>
                <c:pt idx="1491">
                  <c:v>1196.3900000000001</c:v>
                </c:pt>
                <c:pt idx="1492">
                  <c:v>1226.1199999999999</c:v>
                </c:pt>
                <c:pt idx="1493">
                  <c:v>1241.31</c:v>
                </c:pt>
                <c:pt idx="1494">
                  <c:v>1250.68</c:v>
                </c:pt>
                <c:pt idx="1495">
                  <c:v>1252.42</c:v>
                </c:pt>
                <c:pt idx="1496">
                  <c:v>1247.0999999999999</c:v>
                </c:pt>
                <c:pt idx="1497">
                  <c:v>1233.8399999999999</c:v>
                </c:pt>
                <c:pt idx="1498">
                  <c:v>1209.71</c:v>
                </c:pt>
                <c:pt idx="1499">
                  <c:v>1184.5999999999999</c:v>
                </c:pt>
                <c:pt idx="1500">
                  <c:v>1149.68</c:v>
                </c:pt>
                <c:pt idx="1501">
                  <c:v>1108.8</c:v>
                </c:pt>
                <c:pt idx="1502">
                  <c:v>1062.81</c:v>
                </c:pt>
                <c:pt idx="1503">
                  <c:v>986.16300000000001</c:v>
                </c:pt>
                <c:pt idx="1504">
                  <c:v>903.13699999999994</c:v>
                </c:pt>
                <c:pt idx="1505">
                  <c:v>673.48699999999997</c:v>
                </c:pt>
                <c:pt idx="1506">
                  <c:v>591.62099999999998</c:v>
                </c:pt>
                <c:pt idx="1507">
                  <c:v>539.90899999999999</c:v>
                </c:pt>
                <c:pt idx="1508">
                  <c:v>490.947</c:v>
                </c:pt>
                <c:pt idx="1509">
                  <c:v>445.00599999999997</c:v>
                </c:pt>
                <c:pt idx="1510">
                  <c:v>402.26499999999999</c:v>
                </c:pt>
                <c:pt idx="1511">
                  <c:v>372.36599999999999</c:v>
                </c:pt>
                <c:pt idx="1512">
                  <c:v>344.32900000000001</c:v>
                </c:pt>
                <c:pt idx="1513">
                  <c:v>318.14</c:v>
                </c:pt>
                <c:pt idx="1514">
                  <c:v>293.767</c:v>
                </c:pt>
                <c:pt idx="1515">
                  <c:v>269.71499999999997</c:v>
                </c:pt>
                <c:pt idx="1516">
                  <c:v>247.6</c:v>
                </c:pt>
                <c:pt idx="1517">
                  <c:v>227.333</c:v>
                </c:pt>
                <c:pt idx="1518">
                  <c:v>208.81399999999999</c:v>
                </c:pt>
                <c:pt idx="1519">
                  <c:v>191.93899999999999</c:v>
                </c:pt>
                <c:pt idx="1520">
                  <c:v>180.29499999999999</c:v>
                </c:pt>
                <c:pt idx="1521">
                  <c:v>169.46600000000001</c:v>
                </c:pt>
                <c:pt idx="1522">
                  <c:v>159.40700000000001</c:v>
                </c:pt>
                <c:pt idx="1523">
                  <c:v>150.07</c:v>
                </c:pt>
                <c:pt idx="1524">
                  <c:v>140.63</c:v>
                </c:pt>
                <c:pt idx="1525">
                  <c:v>131.94200000000001</c:v>
                </c:pt>
                <c:pt idx="1526">
                  <c:v>123.95</c:v>
                </c:pt>
                <c:pt idx="1527">
                  <c:v>116.6</c:v>
                </c:pt>
                <c:pt idx="1528">
                  <c:v>109.84099999999999</c:v>
                </c:pt>
                <c:pt idx="1529">
                  <c:v>103.624</c:v>
                </c:pt>
                <c:pt idx="1530">
                  <c:v>97.905799999999999</c:v>
                </c:pt>
                <c:pt idx="1531">
                  <c:v>92.643000000000001</c:v>
                </c:pt>
                <c:pt idx="1532">
                  <c:v>86.266900000000007</c:v>
                </c:pt>
                <c:pt idx="1533">
                  <c:v>80.546199999999999</c:v>
                </c:pt>
                <c:pt idx="1534">
                  <c:v>75.578500000000005</c:v>
                </c:pt>
                <c:pt idx="1535">
                  <c:v>71.087999999999994</c:v>
                </c:pt>
                <c:pt idx="1536">
                  <c:v>67.019900000000007</c:v>
                </c:pt>
                <c:pt idx="1537">
                  <c:v>63.326099999999997</c:v>
                </c:pt>
                <c:pt idx="1538">
                  <c:v>59.9636</c:v>
                </c:pt>
                <c:pt idx="1539">
                  <c:v>56.895099999999999</c:v>
                </c:pt>
                <c:pt idx="1540">
                  <c:v>53.2042</c:v>
                </c:pt>
                <c:pt idx="1541">
                  <c:v>49.9101</c:v>
                </c:pt>
                <c:pt idx="1542">
                  <c:v>46.956299999999999</c:v>
                </c:pt>
                <c:pt idx="1543">
                  <c:v>44.6492</c:v>
                </c:pt>
                <c:pt idx="1544">
                  <c:v>42.016300000000001</c:v>
                </c:pt>
                <c:pt idx="1545">
                  <c:v>39.643999999999998</c:v>
                </c:pt>
                <c:pt idx="1546">
                  <c:v>37.496899999999997</c:v>
                </c:pt>
                <c:pt idx="1547">
                  <c:v>35.545400000000001</c:v>
                </c:pt>
                <c:pt idx="1548">
                  <c:v>33.764800000000001</c:v>
                </c:pt>
                <c:pt idx="1549">
                  <c:v>31.620899999999999</c:v>
                </c:pt>
                <c:pt idx="1550">
                  <c:v>29.703600000000002</c:v>
                </c:pt>
                <c:pt idx="1551">
                  <c:v>27.9801</c:v>
                </c:pt>
                <c:pt idx="1552">
                  <c:v>26.4236</c:v>
                </c:pt>
                <c:pt idx="1553">
                  <c:v>25.0381</c:v>
                </c:pt>
                <c:pt idx="1554">
                  <c:v>23.774699999999999</c:v>
                </c:pt>
                <c:pt idx="1555">
                  <c:v>22.255400000000002</c:v>
                </c:pt>
                <c:pt idx="1556">
                  <c:v>20.899000000000001</c:v>
                </c:pt>
                <c:pt idx="1557">
                  <c:v>19.682200000000002</c:v>
                </c:pt>
                <c:pt idx="1558">
                  <c:v>18.585899999999999</c:v>
                </c:pt>
                <c:pt idx="1559">
                  <c:v>17.594200000000001</c:v>
                </c:pt>
                <c:pt idx="1560">
                  <c:v>16.693999999999999</c:v>
                </c:pt>
                <c:pt idx="1561">
                  <c:v>15.748200000000001</c:v>
                </c:pt>
                <c:pt idx="1562">
                  <c:v>14.7841</c:v>
                </c:pt>
                <c:pt idx="1563">
                  <c:v>13.9239</c:v>
                </c:pt>
                <c:pt idx="1564">
                  <c:v>13.152799999999999</c:v>
                </c:pt>
                <c:pt idx="1565">
                  <c:v>12.4588</c:v>
                </c:pt>
                <c:pt idx="1566">
                  <c:v>11.831799999999999</c:v>
                </c:pt>
                <c:pt idx="1567">
                  <c:v>11.263400000000001</c:v>
                </c:pt>
                <c:pt idx="1568">
                  <c:v>10.7464</c:v>
                </c:pt>
                <c:pt idx="1569">
                  <c:v>10.175700000000001</c:v>
                </c:pt>
                <c:pt idx="1570">
                  <c:v>9.5760400000000008</c:v>
                </c:pt>
                <c:pt idx="1571">
                  <c:v>9.0456800000000008</c:v>
                </c:pt>
                <c:pt idx="1572">
                  <c:v>8.57437</c:v>
                </c:pt>
                <c:pt idx="1573">
                  <c:v>8.15367</c:v>
                </c:pt>
                <c:pt idx="1574">
                  <c:v>7.7766000000000002</c:v>
                </c:pt>
                <c:pt idx="1575">
                  <c:v>7.4373500000000003</c:v>
                </c:pt>
                <c:pt idx="1576">
                  <c:v>7.1311</c:v>
                </c:pt>
                <c:pt idx="1577">
                  <c:v>6.7864599999999999</c:v>
                </c:pt>
                <c:pt idx="1578">
                  <c:v>6.4228199999999998</c:v>
                </c:pt>
                <c:pt idx="1579">
                  <c:v>6.1071400000000002</c:v>
                </c:pt>
                <c:pt idx="1580">
                  <c:v>5.8319999999999999</c:v>
                </c:pt>
                <c:pt idx="1581">
                  <c:v>5.59145</c:v>
                </c:pt>
                <c:pt idx="1582">
                  <c:v>5.3806700000000003</c:v>
                </c:pt>
                <c:pt idx="1583">
                  <c:v>5.1957199999999997</c:v>
                </c:pt>
                <c:pt idx="1584">
                  <c:v>5.0334199999999996</c:v>
                </c:pt>
                <c:pt idx="1585">
                  <c:v>4.8251400000000002</c:v>
                </c:pt>
                <c:pt idx="1586">
                  <c:v>4.6552600000000002</c:v>
                </c:pt>
                <c:pt idx="1587">
                  <c:v>4.5193000000000003</c:v>
                </c:pt>
                <c:pt idx="1588">
                  <c:v>4.41282</c:v>
                </c:pt>
                <c:pt idx="1589">
                  <c:v>4.33284</c:v>
                </c:pt>
                <c:pt idx="1590">
                  <c:v>4.2933500000000002</c:v>
                </c:pt>
                <c:pt idx="1591">
                  <c:v>4.2512100000000004</c:v>
                </c:pt>
                <c:pt idx="1592">
                  <c:v>4.2374700000000001</c:v>
                </c:pt>
                <c:pt idx="1593">
                  <c:v>4.2503000000000002</c:v>
                </c:pt>
                <c:pt idx="1594">
                  <c:v>4.2885299999999997</c:v>
                </c:pt>
                <c:pt idx="1595">
                  <c:v>4.35372</c:v>
                </c:pt>
                <c:pt idx="1596">
                  <c:v>4.4484300000000001</c:v>
                </c:pt>
                <c:pt idx="1597">
                  <c:v>4.5762200000000002</c:v>
                </c:pt>
                <c:pt idx="1598">
                  <c:v>4.7338899999999997</c:v>
                </c:pt>
                <c:pt idx="1599">
                  <c:v>4.9277100000000003</c:v>
                </c:pt>
                <c:pt idx="1600">
                  <c:v>5.0827299999999997</c:v>
                </c:pt>
                <c:pt idx="1601">
                  <c:v>5.26173</c:v>
                </c:pt>
                <c:pt idx="1602">
                  <c:v>5.4682000000000004</c:v>
                </c:pt>
                <c:pt idx="1603">
                  <c:v>5.7064399999999997</c:v>
                </c:pt>
                <c:pt idx="1604">
                  <c:v>5.9818300000000004</c:v>
                </c:pt>
                <c:pt idx="1605">
                  <c:v>6.2611600000000003</c:v>
                </c:pt>
                <c:pt idx="1606">
                  <c:v>6.5354799999999997</c:v>
                </c:pt>
                <c:pt idx="1607">
                  <c:v>6.84429</c:v>
                </c:pt>
                <c:pt idx="1608">
                  <c:v>7.1930500000000004</c:v>
                </c:pt>
                <c:pt idx="1609">
                  <c:v>7.5884499999999999</c:v>
                </c:pt>
                <c:pt idx="1610">
                  <c:v>8.0387900000000005</c:v>
                </c:pt>
                <c:pt idx="1611">
                  <c:v>8.4187399999999997</c:v>
                </c:pt>
                <c:pt idx="1612">
                  <c:v>8.8407099999999996</c:v>
                </c:pt>
                <c:pt idx="1613">
                  <c:v>9.3110499999999998</c:v>
                </c:pt>
                <c:pt idx="1614">
                  <c:v>9.9311600000000002</c:v>
                </c:pt>
                <c:pt idx="1615">
                  <c:v>10.428900000000001</c:v>
                </c:pt>
                <c:pt idx="1616">
                  <c:v>10.9796</c:v>
                </c:pt>
                <c:pt idx="1617">
                  <c:v>11.591200000000001</c:v>
                </c:pt>
                <c:pt idx="1618">
                  <c:v>12.273099999999999</c:v>
                </c:pt>
                <c:pt idx="1619">
                  <c:v>13.0366</c:v>
                </c:pt>
                <c:pt idx="1620">
                  <c:v>13.8956</c:v>
                </c:pt>
                <c:pt idx="1621">
                  <c:v>14.6127</c:v>
                </c:pt>
                <c:pt idx="1622">
                  <c:v>15.2485</c:v>
                </c:pt>
                <c:pt idx="1623">
                  <c:v>16.067799999999998</c:v>
                </c:pt>
                <c:pt idx="1624">
                  <c:v>16.971499999999999</c:v>
                </c:pt>
                <c:pt idx="1625">
                  <c:v>17.972300000000001</c:v>
                </c:pt>
                <c:pt idx="1626">
                  <c:v>19.0853</c:v>
                </c:pt>
                <c:pt idx="1627">
                  <c:v>20.3292</c:v>
                </c:pt>
                <c:pt idx="1628">
                  <c:v>21.726800000000001</c:v>
                </c:pt>
                <c:pt idx="1629">
                  <c:v>22.892700000000001</c:v>
                </c:pt>
                <c:pt idx="1630">
                  <c:v>24.175799999999999</c:v>
                </c:pt>
                <c:pt idx="1631">
                  <c:v>25.538799999999998</c:v>
                </c:pt>
                <c:pt idx="1632">
                  <c:v>27.046199999999999</c:v>
                </c:pt>
                <c:pt idx="1633">
                  <c:v>28.721800000000002</c:v>
                </c:pt>
                <c:pt idx="1634">
                  <c:v>30.5944</c:v>
                </c:pt>
                <c:pt idx="1635">
                  <c:v>32.149799999999999</c:v>
                </c:pt>
                <c:pt idx="1636">
                  <c:v>33.854599999999998</c:v>
                </c:pt>
                <c:pt idx="1637">
                  <c:v>35.731000000000002</c:v>
                </c:pt>
                <c:pt idx="1638">
                  <c:v>37.8048</c:v>
                </c:pt>
                <c:pt idx="1639">
                  <c:v>40.107399999999998</c:v>
                </c:pt>
                <c:pt idx="1640">
                  <c:v>42.261600000000001</c:v>
                </c:pt>
                <c:pt idx="1641">
                  <c:v>45.166200000000003</c:v>
                </c:pt>
                <c:pt idx="1642">
                  <c:v>47.586599999999997</c:v>
                </c:pt>
                <c:pt idx="1643">
                  <c:v>50.244599999999998</c:v>
                </c:pt>
                <c:pt idx="1644">
                  <c:v>53.171100000000003</c:v>
                </c:pt>
                <c:pt idx="1645">
                  <c:v>56.401600000000002</c:v>
                </c:pt>
                <c:pt idx="1646">
                  <c:v>59.976100000000002</c:v>
                </c:pt>
                <c:pt idx="1647">
                  <c:v>63.939500000000002</c:v>
                </c:pt>
                <c:pt idx="1648">
                  <c:v>68.342799999999997</c:v>
                </c:pt>
                <c:pt idx="1649">
                  <c:v>73.242500000000007</c:v>
                </c:pt>
                <c:pt idx="1650">
                  <c:v>78.318799999999996</c:v>
                </c:pt>
                <c:pt idx="1651">
                  <c:v>83.100099999999998</c:v>
                </c:pt>
                <c:pt idx="1652">
                  <c:v>88.319199999999995</c:v>
                </c:pt>
                <c:pt idx="1653">
                  <c:v>94.016900000000007</c:v>
                </c:pt>
                <c:pt idx="1654">
                  <c:v>100.23699999999999</c:v>
                </c:pt>
                <c:pt idx="1655">
                  <c:v>107.027</c:v>
                </c:pt>
                <c:pt idx="1656">
                  <c:v>114.435</c:v>
                </c:pt>
                <c:pt idx="1657">
                  <c:v>122.51300000000001</c:v>
                </c:pt>
                <c:pt idx="1658">
                  <c:v>131.31399999999999</c:v>
                </c:pt>
                <c:pt idx="1659">
                  <c:v>140.892</c:v>
                </c:pt>
                <c:pt idx="1660">
                  <c:v>151.304</c:v>
                </c:pt>
                <c:pt idx="1661">
                  <c:v>161.14400000000001</c:v>
                </c:pt>
                <c:pt idx="1662">
                  <c:v>174.328</c:v>
                </c:pt>
                <c:pt idx="1663">
                  <c:v>188.68600000000001</c:v>
                </c:pt>
                <c:pt idx="1664">
                  <c:v>204.28800000000001</c:v>
                </c:pt>
                <c:pt idx="1665">
                  <c:v>221.19800000000001</c:v>
                </c:pt>
                <c:pt idx="1666">
                  <c:v>239.476</c:v>
                </c:pt>
                <c:pt idx="1667">
                  <c:v>259.17599999999999</c:v>
                </c:pt>
                <c:pt idx="1668">
                  <c:v>280.34100000000001</c:v>
                </c:pt>
                <c:pt idx="1669">
                  <c:v>305.35399999999998</c:v>
                </c:pt>
                <c:pt idx="1670">
                  <c:v>334.74099999999999</c:v>
                </c:pt>
                <c:pt idx="1671">
                  <c:v>366.32100000000003</c:v>
                </c:pt>
                <c:pt idx="1672">
                  <c:v>400.065</c:v>
                </c:pt>
                <c:pt idx="1673">
                  <c:v>438.27</c:v>
                </c:pt>
                <c:pt idx="1674">
                  <c:v>481.209</c:v>
                </c:pt>
                <c:pt idx="1675">
                  <c:v>545.49300000000005</c:v>
                </c:pt>
                <c:pt idx="1676">
                  <c:v>633.51300000000003</c:v>
                </c:pt>
                <c:pt idx="1677">
                  <c:v>815.24099999999999</c:v>
                </c:pt>
                <c:pt idx="1678">
                  <c:v>901.19799999999998</c:v>
                </c:pt>
                <c:pt idx="1679">
                  <c:v>959.92600000000004</c:v>
                </c:pt>
                <c:pt idx="1680">
                  <c:v>1011.66</c:v>
                </c:pt>
                <c:pt idx="1681">
                  <c:v>1041.4100000000001</c:v>
                </c:pt>
                <c:pt idx="1682">
                  <c:v>1066.81</c:v>
                </c:pt>
                <c:pt idx="1683">
                  <c:v>1086.56</c:v>
                </c:pt>
                <c:pt idx="1684">
                  <c:v>1101.74</c:v>
                </c:pt>
                <c:pt idx="1685">
                  <c:v>1112.55</c:v>
                </c:pt>
                <c:pt idx="1686">
                  <c:v>1118.32</c:v>
                </c:pt>
                <c:pt idx="1687">
                  <c:v>1118.46</c:v>
                </c:pt>
                <c:pt idx="1688">
                  <c:v>1115.42</c:v>
                </c:pt>
                <c:pt idx="1689">
                  <c:v>1106.8699999999999</c:v>
                </c:pt>
                <c:pt idx="1690">
                  <c:v>1092.0999999999999</c:v>
                </c:pt>
                <c:pt idx="1691">
                  <c:v>1064.8399999999999</c:v>
                </c:pt>
                <c:pt idx="1692">
                  <c:v>1039.0899999999999</c:v>
                </c:pt>
                <c:pt idx="1693">
                  <c:v>992.553</c:v>
                </c:pt>
                <c:pt idx="1694">
                  <c:v>937.98800000000006</c:v>
                </c:pt>
                <c:pt idx="1695">
                  <c:v>877.18200000000002</c:v>
                </c:pt>
                <c:pt idx="1696">
                  <c:v>789.64700000000005</c:v>
                </c:pt>
                <c:pt idx="1697">
                  <c:v>608.46799999999996</c:v>
                </c:pt>
                <c:pt idx="1698">
                  <c:v>543.21500000000003</c:v>
                </c:pt>
                <c:pt idx="1699">
                  <c:v>481.32100000000003</c:v>
                </c:pt>
                <c:pt idx="1700">
                  <c:v>432.91899999999998</c:v>
                </c:pt>
                <c:pt idx="1701">
                  <c:v>392.13400000000001</c:v>
                </c:pt>
                <c:pt idx="1702">
                  <c:v>354.14800000000002</c:v>
                </c:pt>
                <c:pt idx="1703">
                  <c:v>321.29500000000002</c:v>
                </c:pt>
                <c:pt idx="1704">
                  <c:v>290.97300000000001</c:v>
                </c:pt>
                <c:pt idx="1705">
                  <c:v>272.15199999999999</c:v>
                </c:pt>
                <c:pt idx="1706">
                  <c:v>254.428</c:v>
                </c:pt>
                <c:pt idx="1707">
                  <c:v>237.77500000000001</c:v>
                </c:pt>
                <c:pt idx="1708">
                  <c:v>222.166</c:v>
                </c:pt>
                <c:pt idx="1709">
                  <c:v>207.566</c:v>
                </c:pt>
                <c:pt idx="1710">
                  <c:v>190.67699999999999</c:v>
                </c:pt>
                <c:pt idx="1711">
                  <c:v>175.226</c:v>
                </c:pt>
                <c:pt idx="1712">
                  <c:v>161.12899999999999</c:v>
                </c:pt>
                <c:pt idx="1713">
                  <c:v>148.297</c:v>
                </c:pt>
                <c:pt idx="1714">
                  <c:v>136.64099999999999</c:v>
                </c:pt>
                <c:pt idx="1715">
                  <c:v>126.074</c:v>
                </c:pt>
                <c:pt idx="1716">
                  <c:v>116.508</c:v>
                </c:pt>
                <c:pt idx="1717">
                  <c:v>107.858</c:v>
                </c:pt>
                <c:pt idx="1718">
                  <c:v>100.31</c:v>
                </c:pt>
                <c:pt idx="1719">
                  <c:v>93.4709</c:v>
                </c:pt>
                <c:pt idx="1720">
                  <c:v>87.275499999999994</c:v>
                </c:pt>
                <c:pt idx="1721">
                  <c:v>81.663600000000002</c:v>
                </c:pt>
                <c:pt idx="1722">
                  <c:v>76.578699999999998</c:v>
                </c:pt>
                <c:pt idx="1723">
                  <c:v>71.968900000000005</c:v>
                </c:pt>
                <c:pt idx="1724">
                  <c:v>67.786699999999996</c:v>
                </c:pt>
                <c:pt idx="1725">
                  <c:v>63.988500000000002</c:v>
                </c:pt>
                <c:pt idx="1726">
                  <c:v>60.534700000000001</c:v>
                </c:pt>
                <c:pt idx="1727">
                  <c:v>57.389699999999998</c:v>
                </c:pt>
                <c:pt idx="1728">
                  <c:v>54.017899999999997</c:v>
                </c:pt>
                <c:pt idx="1729">
                  <c:v>51.348599999999998</c:v>
                </c:pt>
                <c:pt idx="1730">
                  <c:v>48.912100000000002</c:v>
                </c:pt>
                <c:pt idx="1731">
                  <c:v>46.683100000000003</c:v>
                </c:pt>
                <c:pt idx="1732">
                  <c:v>43.680999999999997</c:v>
                </c:pt>
                <c:pt idx="1733">
                  <c:v>41.0321</c:v>
                </c:pt>
                <c:pt idx="1734">
                  <c:v>38.683</c:v>
                </c:pt>
                <c:pt idx="1735">
                  <c:v>36.589399999999998</c:v>
                </c:pt>
                <c:pt idx="1736">
                  <c:v>34.714599999999997</c:v>
                </c:pt>
                <c:pt idx="1737">
                  <c:v>33.028399999999998</c:v>
                </c:pt>
                <c:pt idx="1738">
                  <c:v>31.505400000000002</c:v>
                </c:pt>
                <c:pt idx="1739">
                  <c:v>29.693100000000001</c:v>
                </c:pt>
                <c:pt idx="1740">
                  <c:v>28.026599999999998</c:v>
                </c:pt>
                <c:pt idx="1741">
                  <c:v>26.555900000000001</c:v>
                </c:pt>
                <c:pt idx="1742">
                  <c:v>25.251899999999999</c:v>
                </c:pt>
                <c:pt idx="1743">
                  <c:v>24.0914</c:v>
                </c:pt>
                <c:pt idx="1744">
                  <c:v>23.055299999999999</c:v>
                </c:pt>
                <c:pt idx="1745">
                  <c:v>22.1281</c:v>
                </c:pt>
                <c:pt idx="1746">
                  <c:v>21.039400000000001</c:v>
                </c:pt>
                <c:pt idx="1747">
                  <c:v>20.096900000000002</c:v>
                </c:pt>
                <c:pt idx="1748">
                  <c:v>19.280799999999999</c:v>
                </c:pt>
                <c:pt idx="1749">
                  <c:v>18.485199999999999</c:v>
                </c:pt>
                <c:pt idx="1750">
                  <c:v>18.0946</c:v>
                </c:pt>
                <c:pt idx="1751">
                  <c:v>17.420400000000001</c:v>
                </c:pt>
                <c:pt idx="1752">
                  <c:v>16.874400000000001</c:v>
                </c:pt>
                <c:pt idx="1753">
                  <c:v>16.442799999999998</c:v>
                </c:pt>
                <c:pt idx="1754">
                  <c:v>16.115200000000002</c:v>
                </c:pt>
                <c:pt idx="1755">
                  <c:v>15.883900000000001</c:v>
                </c:pt>
                <c:pt idx="1756">
                  <c:v>15.7437</c:v>
                </c:pt>
                <c:pt idx="1757">
                  <c:v>15.6913</c:v>
                </c:pt>
                <c:pt idx="1758">
                  <c:v>15.721399999999999</c:v>
                </c:pt>
                <c:pt idx="1759">
                  <c:v>15.829700000000001</c:v>
                </c:pt>
                <c:pt idx="1760">
                  <c:v>16.018000000000001</c:v>
                </c:pt>
                <c:pt idx="1761">
                  <c:v>16.29</c:v>
                </c:pt>
                <c:pt idx="1762">
                  <c:v>16.6511</c:v>
                </c:pt>
                <c:pt idx="1763">
                  <c:v>17.108699999999999</c:v>
                </c:pt>
                <c:pt idx="1764">
                  <c:v>17.672599999999999</c:v>
                </c:pt>
                <c:pt idx="1765">
                  <c:v>18.355499999999999</c:v>
                </c:pt>
                <c:pt idx="1766">
                  <c:v>19.0596</c:v>
                </c:pt>
                <c:pt idx="1767">
                  <c:v>19.879799999999999</c:v>
                </c:pt>
                <c:pt idx="1768">
                  <c:v>20.832799999999999</c:v>
                </c:pt>
                <c:pt idx="1769">
                  <c:v>21.940100000000001</c:v>
                </c:pt>
                <c:pt idx="1770">
                  <c:v>22.887599999999999</c:v>
                </c:pt>
                <c:pt idx="1771">
                  <c:v>23.950700000000001</c:v>
                </c:pt>
                <c:pt idx="1772">
                  <c:v>25.146599999999999</c:v>
                </c:pt>
                <c:pt idx="1773">
                  <c:v>26.495899999999999</c:v>
                </c:pt>
                <c:pt idx="1774">
                  <c:v>28.0246</c:v>
                </c:pt>
                <c:pt idx="1775">
                  <c:v>29.336400000000001</c:v>
                </c:pt>
                <c:pt idx="1776">
                  <c:v>30.9894</c:v>
                </c:pt>
                <c:pt idx="1777">
                  <c:v>32.854799999999997</c:v>
                </c:pt>
                <c:pt idx="1778">
                  <c:v>34.4161</c:v>
                </c:pt>
                <c:pt idx="1779">
                  <c:v>36.138500000000001</c:v>
                </c:pt>
                <c:pt idx="1780">
                  <c:v>38.045299999999997</c:v>
                </c:pt>
                <c:pt idx="1781">
                  <c:v>40.1646</c:v>
                </c:pt>
                <c:pt idx="1782">
                  <c:v>42.529499999999999</c:v>
                </c:pt>
                <c:pt idx="1783">
                  <c:v>45.179200000000002</c:v>
                </c:pt>
                <c:pt idx="1784">
                  <c:v>48.160499999999999</c:v>
                </c:pt>
                <c:pt idx="1785">
                  <c:v>50.937399999999997</c:v>
                </c:pt>
                <c:pt idx="1786">
                  <c:v>53.696399999999997</c:v>
                </c:pt>
                <c:pt idx="1787">
                  <c:v>56.732900000000001</c:v>
                </c:pt>
                <c:pt idx="1788">
                  <c:v>60.081299999999999</c:v>
                </c:pt>
                <c:pt idx="1789">
                  <c:v>63.779699999999998</c:v>
                </c:pt>
                <c:pt idx="1790">
                  <c:v>67.870999999999995</c:v>
                </c:pt>
                <c:pt idx="1791">
                  <c:v>72.402299999999997</c:v>
                </c:pt>
                <c:pt idx="1792">
                  <c:v>77.425700000000006</c:v>
                </c:pt>
                <c:pt idx="1793">
                  <c:v>82.998199999999997</c:v>
                </c:pt>
                <c:pt idx="1794">
                  <c:v>89.181899999999999</c:v>
                </c:pt>
                <c:pt idx="1795">
                  <c:v>96.043700000000001</c:v>
                </c:pt>
                <c:pt idx="1796">
                  <c:v>101.896</c:v>
                </c:pt>
                <c:pt idx="1797">
                  <c:v>108.236</c:v>
                </c:pt>
                <c:pt idx="1798">
                  <c:v>115.104</c:v>
                </c:pt>
                <c:pt idx="1799">
                  <c:v>122.535</c:v>
                </c:pt>
                <c:pt idx="1800">
                  <c:v>130.571</c:v>
                </c:pt>
                <c:pt idx="1801">
                  <c:v>139.251</c:v>
                </c:pt>
                <c:pt idx="1802">
                  <c:v>148.61500000000001</c:v>
                </c:pt>
                <c:pt idx="1803">
                  <c:v>158.70400000000001</c:v>
                </c:pt>
                <c:pt idx="1804">
                  <c:v>169.55799999999999</c:v>
                </c:pt>
                <c:pt idx="1805">
                  <c:v>181.214</c:v>
                </c:pt>
                <c:pt idx="1806">
                  <c:v>194.57599999999999</c:v>
                </c:pt>
                <c:pt idx="1807">
                  <c:v>210.803</c:v>
                </c:pt>
                <c:pt idx="1808">
                  <c:v>228.34700000000001</c:v>
                </c:pt>
                <c:pt idx="1809">
                  <c:v>247.25299999999999</c:v>
                </c:pt>
                <c:pt idx="1810">
                  <c:v>267.55700000000002</c:v>
                </c:pt>
                <c:pt idx="1811">
                  <c:v>289.28199999999998</c:v>
                </c:pt>
                <c:pt idx="1812">
                  <c:v>320.471</c:v>
                </c:pt>
                <c:pt idx="1813">
                  <c:v>354.17200000000003</c:v>
                </c:pt>
                <c:pt idx="1814">
                  <c:v>395.65199999999999</c:v>
                </c:pt>
                <c:pt idx="1815">
                  <c:v>432.47199999999998</c:v>
                </c:pt>
                <c:pt idx="1816">
                  <c:v>491.06099999999998</c:v>
                </c:pt>
                <c:pt idx="1817">
                  <c:v>573.88699999999994</c:v>
                </c:pt>
                <c:pt idx="1818">
                  <c:v>722.36400000000003</c:v>
                </c:pt>
                <c:pt idx="1819">
                  <c:v>782.77099999999996</c:v>
                </c:pt>
                <c:pt idx="1820">
                  <c:v>838.36400000000003</c:v>
                </c:pt>
                <c:pt idx="1821">
                  <c:v>871.75300000000004</c:v>
                </c:pt>
                <c:pt idx="1822">
                  <c:v>901.53800000000001</c:v>
                </c:pt>
                <c:pt idx="1823">
                  <c:v>927.19600000000003</c:v>
                </c:pt>
                <c:pt idx="1824">
                  <c:v>948.26400000000001</c:v>
                </c:pt>
                <c:pt idx="1825">
                  <c:v>965.678</c:v>
                </c:pt>
                <c:pt idx="1826">
                  <c:v>976.67600000000004</c:v>
                </c:pt>
                <c:pt idx="1827">
                  <c:v>980.649</c:v>
                </c:pt>
                <c:pt idx="1828">
                  <c:v>981.07399999999996</c:v>
                </c:pt>
                <c:pt idx="1829">
                  <c:v>979.07399999999996</c:v>
                </c:pt>
                <c:pt idx="1830">
                  <c:v>971.58500000000004</c:v>
                </c:pt>
                <c:pt idx="1831">
                  <c:v>955.47699999999998</c:v>
                </c:pt>
                <c:pt idx="1832">
                  <c:v>936.41600000000005</c:v>
                </c:pt>
                <c:pt idx="1833">
                  <c:v>912.60599999999999</c:v>
                </c:pt>
                <c:pt idx="1834">
                  <c:v>884.48</c:v>
                </c:pt>
                <c:pt idx="1835">
                  <c:v>835.30799999999999</c:v>
                </c:pt>
                <c:pt idx="1836">
                  <c:v>779.44600000000003</c:v>
                </c:pt>
                <c:pt idx="1837">
                  <c:v>698.03399999999999</c:v>
                </c:pt>
                <c:pt idx="1838">
                  <c:v>528.73900000000003</c:v>
                </c:pt>
                <c:pt idx="1839">
                  <c:v>468.14100000000002</c:v>
                </c:pt>
                <c:pt idx="1840">
                  <c:v>429.65300000000002</c:v>
                </c:pt>
                <c:pt idx="1841">
                  <c:v>393.00599999999997</c:v>
                </c:pt>
                <c:pt idx="1842">
                  <c:v>351.73</c:v>
                </c:pt>
                <c:pt idx="1843">
                  <c:v>318.19900000000001</c:v>
                </c:pt>
                <c:pt idx="1844">
                  <c:v>287.16899999999998</c:v>
                </c:pt>
                <c:pt idx="1845">
                  <c:v>265.55200000000002</c:v>
                </c:pt>
                <c:pt idx="1846">
                  <c:v>245.346</c:v>
                </c:pt>
                <c:pt idx="1847">
                  <c:v>226.52699999999999</c:v>
                </c:pt>
                <c:pt idx="1848">
                  <c:v>209.059</c:v>
                </c:pt>
                <c:pt idx="1849">
                  <c:v>192.89699999999999</c:v>
                </c:pt>
                <c:pt idx="1850">
                  <c:v>179.584</c:v>
                </c:pt>
                <c:pt idx="1851">
                  <c:v>167.964</c:v>
                </c:pt>
                <c:pt idx="1852">
                  <c:v>157.14099999999999</c:v>
                </c:pt>
                <c:pt idx="1853">
                  <c:v>147.07499999999999</c:v>
                </c:pt>
                <c:pt idx="1854">
                  <c:v>137.72800000000001</c:v>
                </c:pt>
                <c:pt idx="1855">
                  <c:v>129.06</c:v>
                </c:pt>
                <c:pt idx="1856">
                  <c:v>121.03</c:v>
                </c:pt>
                <c:pt idx="1857">
                  <c:v>113.598</c:v>
                </c:pt>
                <c:pt idx="1858">
                  <c:v>106.727</c:v>
                </c:pt>
                <c:pt idx="1859">
                  <c:v>100.378</c:v>
                </c:pt>
                <c:pt idx="1860">
                  <c:v>94.515199999999993</c:v>
                </c:pt>
                <c:pt idx="1861">
                  <c:v>87.633600000000001</c:v>
                </c:pt>
                <c:pt idx="1862">
                  <c:v>81.425799999999995</c:v>
                </c:pt>
                <c:pt idx="1863">
                  <c:v>75.825500000000005</c:v>
                </c:pt>
                <c:pt idx="1864">
                  <c:v>70.7714</c:v>
                </c:pt>
                <c:pt idx="1865">
                  <c:v>66.206999999999994</c:v>
                </c:pt>
                <c:pt idx="1866">
                  <c:v>62.080800000000004</c:v>
                </c:pt>
                <c:pt idx="1867">
                  <c:v>58.345799999999997</c:v>
                </c:pt>
                <c:pt idx="1868">
                  <c:v>54.959899999999998</c:v>
                </c:pt>
                <c:pt idx="1869">
                  <c:v>51.884900000000002</c:v>
                </c:pt>
                <c:pt idx="1870">
                  <c:v>49.086799999999997</c:v>
                </c:pt>
                <c:pt idx="1871">
                  <c:v>46.4452</c:v>
                </c:pt>
                <c:pt idx="1872">
                  <c:v>43.875100000000003</c:v>
                </c:pt>
                <c:pt idx="1873">
                  <c:v>41.5426</c:v>
                </c:pt>
                <c:pt idx="1874">
                  <c:v>39.419400000000003</c:v>
                </c:pt>
                <c:pt idx="1875">
                  <c:v>36.871899999999997</c:v>
                </c:pt>
                <c:pt idx="1876">
                  <c:v>34.6036</c:v>
                </c:pt>
                <c:pt idx="1877">
                  <c:v>32.5732</c:v>
                </c:pt>
                <c:pt idx="1878">
                  <c:v>30.7468</c:v>
                </c:pt>
                <c:pt idx="1879">
                  <c:v>29.0961</c:v>
                </c:pt>
                <c:pt idx="1880">
                  <c:v>27.279499999999999</c:v>
                </c:pt>
                <c:pt idx="1881">
                  <c:v>25.829799999999999</c:v>
                </c:pt>
                <c:pt idx="1882">
                  <c:v>24.5122</c:v>
                </c:pt>
                <c:pt idx="1883">
                  <c:v>22.932500000000001</c:v>
                </c:pt>
                <c:pt idx="1884">
                  <c:v>21.525700000000001</c:v>
                </c:pt>
                <c:pt idx="1885">
                  <c:v>20.265999999999998</c:v>
                </c:pt>
                <c:pt idx="1886">
                  <c:v>19.132400000000001</c:v>
                </c:pt>
                <c:pt idx="1887">
                  <c:v>18.107900000000001</c:v>
                </c:pt>
                <c:pt idx="1888">
                  <c:v>17.1783</c:v>
                </c:pt>
                <c:pt idx="1889">
                  <c:v>16.2624</c:v>
                </c:pt>
                <c:pt idx="1890">
                  <c:v>15.432</c:v>
                </c:pt>
                <c:pt idx="1891">
                  <c:v>14.920500000000001</c:v>
                </c:pt>
                <c:pt idx="1892">
                  <c:v>13.9869</c:v>
                </c:pt>
                <c:pt idx="1893">
                  <c:v>13.157299999999999</c:v>
                </c:pt>
                <c:pt idx="1894">
                  <c:v>12.416700000000001</c:v>
                </c:pt>
                <c:pt idx="1895">
                  <c:v>11.7529</c:v>
                </c:pt>
                <c:pt idx="1896">
                  <c:v>11.1556</c:v>
                </c:pt>
                <c:pt idx="1897">
                  <c:v>10.6166</c:v>
                </c:pt>
                <c:pt idx="1898">
                  <c:v>10.040900000000001</c:v>
                </c:pt>
                <c:pt idx="1899">
                  <c:v>9.5276999999999994</c:v>
                </c:pt>
                <c:pt idx="1900">
                  <c:v>9.0687899999999999</c:v>
                </c:pt>
                <c:pt idx="1901">
                  <c:v>8.6573399999999996</c:v>
                </c:pt>
                <c:pt idx="1902">
                  <c:v>8.2876600000000007</c:v>
                </c:pt>
                <c:pt idx="1903">
                  <c:v>7.9549599999999998</c:v>
                </c:pt>
                <c:pt idx="1904">
                  <c:v>7.5165199999999999</c:v>
                </c:pt>
                <c:pt idx="1905">
                  <c:v>7.1664599999999998</c:v>
                </c:pt>
                <c:pt idx="1906">
                  <c:v>6.87446</c:v>
                </c:pt>
                <c:pt idx="1907">
                  <c:v>6.6207700000000003</c:v>
                </c:pt>
                <c:pt idx="1908">
                  <c:v>6.4013099999999996</c:v>
                </c:pt>
                <c:pt idx="1909">
                  <c:v>6.21286</c:v>
                </c:pt>
                <c:pt idx="1910">
                  <c:v>6.0055800000000001</c:v>
                </c:pt>
                <c:pt idx="1911">
                  <c:v>5.8445999999999998</c:v>
                </c:pt>
                <c:pt idx="1912">
                  <c:v>5.7269600000000001</c:v>
                </c:pt>
                <c:pt idx="1913">
                  <c:v>5.6510400000000001</c:v>
                </c:pt>
                <c:pt idx="1914">
                  <c:v>5.6169700000000002</c:v>
                </c:pt>
                <c:pt idx="1915">
                  <c:v>5.6147799999999997</c:v>
                </c:pt>
                <c:pt idx="1916">
                  <c:v>5.6319600000000003</c:v>
                </c:pt>
                <c:pt idx="1917">
                  <c:v>5.6761400000000002</c:v>
                </c:pt>
                <c:pt idx="1918">
                  <c:v>5.7494899999999998</c:v>
                </c:pt>
                <c:pt idx="1919">
                  <c:v>5.8549600000000002</c:v>
                </c:pt>
                <c:pt idx="1920">
                  <c:v>5.9965000000000002</c:v>
                </c:pt>
                <c:pt idx="1921">
                  <c:v>6.1792800000000003</c:v>
                </c:pt>
                <c:pt idx="1922">
                  <c:v>6.34741</c:v>
                </c:pt>
                <c:pt idx="1923">
                  <c:v>6.5460399999999996</c:v>
                </c:pt>
                <c:pt idx="1924">
                  <c:v>6.8017399999999997</c:v>
                </c:pt>
                <c:pt idx="1925">
                  <c:v>7.03226</c:v>
                </c:pt>
                <c:pt idx="1926">
                  <c:v>7.2956799999999999</c:v>
                </c:pt>
                <c:pt idx="1927">
                  <c:v>7.59687</c:v>
                </c:pt>
                <c:pt idx="1928">
                  <c:v>7.9417999999999997</c:v>
                </c:pt>
                <c:pt idx="1929">
                  <c:v>8.3378200000000007</c:v>
                </c:pt>
                <c:pt idx="1930">
                  <c:v>8.7940799999999992</c:v>
                </c:pt>
                <c:pt idx="1931">
                  <c:v>9.1826299999999996</c:v>
                </c:pt>
                <c:pt idx="1932">
                  <c:v>9.6174999999999997</c:v>
                </c:pt>
                <c:pt idx="1933">
                  <c:v>10.093400000000001</c:v>
                </c:pt>
                <c:pt idx="1934">
                  <c:v>10.6286</c:v>
                </c:pt>
                <c:pt idx="1935">
                  <c:v>11.2333</c:v>
                </c:pt>
                <c:pt idx="1936">
                  <c:v>11.920500000000001</c:v>
                </c:pt>
                <c:pt idx="1937">
                  <c:v>12.499599999999999</c:v>
                </c:pt>
                <c:pt idx="1938">
                  <c:v>13.1425</c:v>
                </c:pt>
                <c:pt idx="1939">
                  <c:v>13.8598</c:v>
                </c:pt>
                <c:pt idx="1940">
                  <c:v>14.6639</c:v>
                </c:pt>
                <c:pt idx="1941">
                  <c:v>15.570399999999999</c:v>
                </c:pt>
                <c:pt idx="1942">
                  <c:v>16.358499999999999</c:v>
                </c:pt>
                <c:pt idx="1943">
                  <c:v>17.363199999999999</c:v>
                </c:pt>
                <c:pt idx="1944">
                  <c:v>18.497800000000002</c:v>
                </c:pt>
                <c:pt idx="1945">
                  <c:v>19.4481</c:v>
                </c:pt>
                <c:pt idx="1946">
                  <c:v>20.496300000000002</c:v>
                </c:pt>
                <c:pt idx="1947">
                  <c:v>21.656099999999999</c:v>
                </c:pt>
                <c:pt idx="1948">
                  <c:v>22.942900000000002</c:v>
                </c:pt>
                <c:pt idx="1949">
                  <c:v>24.374400000000001</c:v>
                </c:pt>
                <c:pt idx="1950">
                  <c:v>25.9709</c:v>
                </c:pt>
                <c:pt idx="1951">
                  <c:v>27.755099999999999</c:v>
                </c:pt>
                <c:pt idx="1952">
                  <c:v>29.473299999999998</c:v>
                </c:pt>
                <c:pt idx="1953">
                  <c:v>31.2178</c:v>
                </c:pt>
                <c:pt idx="1954">
                  <c:v>33.130800000000001</c:v>
                </c:pt>
                <c:pt idx="1955">
                  <c:v>35.229900000000001</c:v>
                </c:pt>
                <c:pt idx="1956">
                  <c:v>37.533700000000003</c:v>
                </c:pt>
                <c:pt idx="1957">
                  <c:v>40.062399999999997</c:v>
                </c:pt>
                <c:pt idx="1958">
                  <c:v>42.837299999999999</c:v>
                </c:pt>
                <c:pt idx="1959">
                  <c:v>45.881100000000004</c:v>
                </c:pt>
                <c:pt idx="1960">
                  <c:v>49.217500000000001</c:v>
                </c:pt>
                <c:pt idx="1961">
                  <c:v>52.871099999999998</c:v>
                </c:pt>
                <c:pt idx="1962">
                  <c:v>56.867100000000001</c:v>
                </c:pt>
                <c:pt idx="1963">
                  <c:v>61.2316</c:v>
                </c:pt>
                <c:pt idx="1964">
                  <c:v>65.990300000000005</c:v>
                </c:pt>
                <c:pt idx="1965">
                  <c:v>71.168700000000001</c:v>
                </c:pt>
                <c:pt idx="1966">
                  <c:v>76.791799999999995</c:v>
                </c:pt>
                <c:pt idx="1967">
                  <c:v>82.883300000000006</c:v>
                </c:pt>
                <c:pt idx="1968">
                  <c:v>89.4649</c:v>
                </c:pt>
                <c:pt idx="1969">
                  <c:v>96.555999999999997</c:v>
                </c:pt>
                <c:pt idx="1970">
                  <c:v>104.173</c:v>
                </c:pt>
                <c:pt idx="1971">
                  <c:v>112.892</c:v>
                </c:pt>
                <c:pt idx="1972">
                  <c:v>122.232</c:v>
                </c:pt>
                <c:pt idx="1973">
                  <c:v>132.19800000000001</c:v>
                </c:pt>
                <c:pt idx="1974">
                  <c:v>142.785</c:v>
                </c:pt>
                <c:pt idx="1975">
                  <c:v>156.86799999999999</c:v>
                </c:pt>
                <c:pt idx="1976">
                  <c:v>171.851</c:v>
                </c:pt>
                <c:pt idx="1977">
                  <c:v>187.661</c:v>
                </c:pt>
                <c:pt idx="1978">
                  <c:v>212.70099999999999</c:v>
                </c:pt>
                <c:pt idx="1979">
                  <c:v>247.816</c:v>
                </c:pt>
                <c:pt idx="1980">
                  <c:v>301.10899999999998</c:v>
                </c:pt>
                <c:pt idx="1981">
                  <c:v>326.34199999999998</c:v>
                </c:pt>
                <c:pt idx="1982">
                  <c:v>349.483</c:v>
                </c:pt>
                <c:pt idx="1983">
                  <c:v>363.32</c:v>
                </c:pt>
                <c:pt idx="1984">
                  <c:v>375.59899999999999</c:v>
                </c:pt>
                <c:pt idx="1985">
                  <c:v>386.101</c:v>
                </c:pt>
                <c:pt idx="1986">
                  <c:v>393.86900000000003</c:v>
                </c:pt>
                <c:pt idx="1987">
                  <c:v>401.53699999999998</c:v>
                </c:pt>
                <c:pt idx="1988">
                  <c:v>405.43900000000002</c:v>
                </c:pt>
                <c:pt idx="1989">
                  <c:v>407.02300000000002</c:v>
                </c:pt>
                <c:pt idx="1990">
                  <c:v>407.02600000000001</c:v>
                </c:pt>
                <c:pt idx="1991">
                  <c:v>405.476</c:v>
                </c:pt>
                <c:pt idx="1992">
                  <c:v>402.09699999999998</c:v>
                </c:pt>
                <c:pt idx="1993">
                  <c:v>395.827</c:v>
                </c:pt>
                <c:pt idx="1994">
                  <c:v>389.00400000000002</c:v>
                </c:pt>
                <c:pt idx="1995">
                  <c:v>379.11099999999999</c:v>
                </c:pt>
                <c:pt idx="1996">
                  <c:v>367.37900000000002</c:v>
                </c:pt>
                <c:pt idx="1997">
                  <c:v>354.02199999999999</c:v>
                </c:pt>
                <c:pt idx="1998">
                  <c:v>331.459</c:v>
                </c:pt>
                <c:pt idx="1999">
                  <c:v>306.62799999999999</c:v>
                </c:pt>
                <c:pt idx="2000">
                  <c:v>253.60900000000001</c:v>
                </c:pt>
                <c:pt idx="2001">
                  <c:v>218.32900000000001</c:v>
                </c:pt>
                <c:pt idx="2002">
                  <c:v>193.01900000000001</c:v>
                </c:pt>
                <c:pt idx="2003">
                  <c:v>176.97300000000001</c:v>
                </c:pt>
                <c:pt idx="2004">
                  <c:v>161.71899999999999</c:v>
                </c:pt>
                <c:pt idx="2005">
                  <c:v>147.33799999999999</c:v>
                </c:pt>
                <c:pt idx="2006">
                  <c:v>132.27099999999999</c:v>
                </c:pt>
                <c:pt idx="2007">
                  <c:v>122.902</c:v>
                </c:pt>
                <c:pt idx="2008">
                  <c:v>114.078</c:v>
                </c:pt>
                <c:pt idx="2009">
                  <c:v>106.06699999999999</c:v>
                </c:pt>
                <c:pt idx="2010">
                  <c:v>98.808499999999995</c:v>
                </c:pt>
                <c:pt idx="2011">
                  <c:v>92.009600000000006</c:v>
                </c:pt>
                <c:pt idx="2012">
                  <c:v>85.658100000000005</c:v>
                </c:pt>
                <c:pt idx="2013">
                  <c:v>79.7393</c:v>
                </c:pt>
                <c:pt idx="2014">
                  <c:v>74.236599999999996</c:v>
                </c:pt>
                <c:pt idx="2015">
                  <c:v>69.131799999999998</c:v>
                </c:pt>
                <c:pt idx="2016">
                  <c:v>64.4054</c:v>
                </c:pt>
                <c:pt idx="2017">
                  <c:v>59.515300000000003</c:v>
                </c:pt>
                <c:pt idx="2018">
                  <c:v>55.7654</c:v>
                </c:pt>
                <c:pt idx="2019">
                  <c:v>52.2928</c:v>
                </c:pt>
                <c:pt idx="2020">
                  <c:v>49.080199999999998</c:v>
                </c:pt>
                <c:pt idx="2021">
                  <c:v>46.1111</c:v>
                </c:pt>
                <c:pt idx="2022">
                  <c:v>43.369</c:v>
                </c:pt>
                <c:pt idx="2023">
                  <c:v>40.838000000000001</c:v>
                </c:pt>
                <c:pt idx="2024">
                  <c:v>38.502699999999997</c:v>
                </c:pt>
                <c:pt idx="2025">
                  <c:v>36.348500000000001</c:v>
                </c:pt>
                <c:pt idx="2026">
                  <c:v>35.0062</c:v>
                </c:pt>
                <c:pt idx="2027">
                  <c:v>32.528799999999997</c:v>
                </c:pt>
                <c:pt idx="2028">
                  <c:v>30.378799999999998</c:v>
                </c:pt>
                <c:pt idx="2029">
                  <c:v>28.438800000000001</c:v>
                </c:pt>
                <c:pt idx="2030">
                  <c:v>26.686399999999999</c:v>
                </c:pt>
                <c:pt idx="2031">
                  <c:v>25.101400000000002</c:v>
                </c:pt>
                <c:pt idx="2032">
                  <c:v>23.665500000000002</c:v>
                </c:pt>
                <c:pt idx="2033">
                  <c:v>22.362400000000001</c:v>
                </c:pt>
                <c:pt idx="2034">
                  <c:v>21.177399999999999</c:v>
                </c:pt>
                <c:pt idx="2035">
                  <c:v>20.0974</c:v>
                </c:pt>
                <c:pt idx="2036">
                  <c:v>18.800999999999998</c:v>
                </c:pt>
                <c:pt idx="2037">
                  <c:v>17.647099999999998</c:v>
                </c:pt>
                <c:pt idx="2038">
                  <c:v>16.615400000000001</c:v>
                </c:pt>
                <c:pt idx="2039">
                  <c:v>15.6889</c:v>
                </c:pt>
                <c:pt idx="2040">
                  <c:v>14.853300000000001</c:v>
                </c:pt>
                <c:pt idx="2041">
                  <c:v>14.096399999999999</c:v>
                </c:pt>
                <c:pt idx="2042">
                  <c:v>13.407999999999999</c:v>
                </c:pt>
                <c:pt idx="2043">
                  <c:v>12.7796</c:v>
                </c:pt>
                <c:pt idx="2044">
                  <c:v>12.022399999999999</c:v>
                </c:pt>
                <c:pt idx="2045">
                  <c:v>11.3446</c:v>
                </c:pt>
                <c:pt idx="2046">
                  <c:v>10.7346</c:v>
                </c:pt>
                <c:pt idx="2047">
                  <c:v>10.0853</c:v>
                </c:pt>
                <c:pt idx="2048">
                  <c:v>9.5783000000000005</c:v>
                </c:pt>
                <c:pt idx="2049">
                  <c:v>9.1168700000000005</c:v>
                </c:pt>
                <c:pt idx="2050">
                  <c:v>8.5629000000000008</c:v>
                </c:pt>
                <c:pt idx="2051">
                  <c:v>8.0690299999999997</c:v>
                </c:pt>
                <c:pt idx="2052">
                  <c:v>7.6264099999999999</c:v>
                </c:pt>
                <c:pt idx="2053">
                  <c:v>7.2278599999999997</c:v>
                </c:pt>
                <c:pt idx="2054">
                  <c:v>6.8674499999999998</c:v>
                </c:pt>
                <c:pt idx="2055">
                  <c:v>6.54026</c:v>
                </c:pt>
                <c:pt idx="2056">
                  <c:v>6.2035900000000002</c:v>
                </c:pt>
                <c:pt idx="2057">
                  <c:v>5.8994600000000004</c:v>
                </c:pt>
                <c:pt idx="2058">
                  <c:v>5.7126900000000003</c:v>
                </c:pt>
                <c:pt idx="2059">
                  <c:v>5.3726900000000004</c:v>
                </c:pt>
                <c:pt idx="2060">
                  <c:v>5.0715500000000002</c:v>
                </c:pt>
                <c:pt idx="2061">
                  <c:v>4.8033999999999999</c:v>
                </c:pt>
                <c:pt idx="2062">
                  <c:v>4.5634600000000001</c:v>
                </c:pt>
                <c:pt idx="2063">
                  <c:v>4.3478199999999996</c:v>
                </c:pt>
                <c:pt idx="2064">
                  <c:v>4.1532200000000001</c:v>
                </c:pt>
                <c:pt idx="2065">
                  <c:v>3.9313600000000002</c:v>
                </c:pt>
                <c:pt idx="2066">
                  <c:v>3.73468</c:v>
                </c:pt>
                <c:pt idx="2067">
                  <c:v>3.5593900000000001</c:v>
                </c:pt>
                <c:pt idx="2068">
                  <c:v>3.4024000000000001</c:v>
                </c:pt>
                <c:pt idx="2069">
                  <c:v>3.2172399999999999</c:v>
                </c:pt>
                <c:pt idx="2070">
                  <c:v>3.0553300000000001</c:v>
                </c:pt>
                <c:pt idx="2071">
                  <c:v>2.9129</c:v>
                </c:pt>
                <c:pt idx="2072">
                  <c:v>2.7869199999999998</c:v>
                </c:pt>
                <c:pt idx="2073">
                  <c:v>2.6388199999999999</c:v>
                </c:pt>
                <c:pt idx="2074">
                  <c:v>2.53843</c:v>
                </c:pt>
                <c:pt idx="2075">
                  <c:v>2.4210500000000001</c:v>
                </c:pt>
                <c:pt idx="2076">
                  <c:v>2.3195299999999999</c:v>
                </c:pt>
                <c:pt idx="2077">
                  <c:v>2.23122</c:v>
                </c:pt>
                <c:pt idx="2078">
                  <c:v>2.15394</c:v>
                </c:pt>
                <c:pt idx="2079">
                  <c:v>2.0550000000000002</c:v>
                </c:pt>
                <c:pt idx="2080">
                  <c:v>1.97275</c:v>
                </c:pt>
                <c:pt idx="2081">
                  <c:v>1.9033</c:v>
                </c:pt>
                <c:pt idx="2082">
                  <c:v>1.84545</c:v>
                </c:pt>
                <c:pt idx="2083">
                  <c:v>1.81237</c:v>
                </c:pt>
                <c:pt idx="2084">
                  <c:v>1.75735</c:v>
                </c:pt>
                <c:pt idx="2085">
                  <c:v>1.7149399999999999</c:v>
                </c:pt>
                <c:pt idx="2086">
                  <c:v>1.68272</c:v>
                </c:pt>
                <c:pt idx="2087">
                  <c:v>1.6598200000000001</c:v>
                </c:pt>
                <c:pt idx="2088">
                  <c:v>1.64514</c:v>
                </c:pt>
                <c:pt idx="2089">
                  <c:v>1.6370499999999999</c:v>
                </c:pt>
                <c:pt idx="2090">
                  <c:v>1.63687</c:v>
                </c:pt>
                <c:pt idx="2091">
                  <c:v>1.6407400000000001</c:v>
                </c:pt>
                <c:pt idx="2092">
                  <c:v>1.6512800000000001</c:v>
                </c:pt>
                <c:pt idx="2093">
                  <c:v>1.66842</c:v>
                </c:pt>
                <c:pt idx="2094">
                  <c:v>1.6922900000000001</c:v>
                </c:pt>
                <c:pt idx="2095">
                  <c:v>1.7236400000000001</c:v>
                </c:pt>
                <c:pt idx="2096">
                  <c:v>1.7626599999999999</c:v>
                </c:pt>
                <c:pt idx="2097">
                  <c:v>1.8100700000000001</c:v>
                </c:pt>
                <c:pt idx="2098">
                  <c:v>1.8667800000000001</c:v>
                </c:pt>
                <c:pt idx="2099">
                  <c:v>1.9350499999999999</c:v>
                </c:pt>
                <c:pt idx="2100">
                  <c:v>2.01586</c:v>
                </c:pt>
                <c:pt idx="2101">
                  <c:v>2.1114600000000001</c:v>
                </c:pt>
                <c:pt idx="2102">
                  <c:v>2.1946400000000001</c:v>
                </c:pt>
                <c:pt idx="2103">
                  <c:v>2.2904</c:v>
                </c:pt>
                <c:pt idx="2104">
                  <c:v>2.4007000000000001</c:v>
                </c:pt>
                <c:pt idx="2105">
                  <c:v>2.5278800000000001</c:v>
                </c:pt>
                <c:pt idx="2106">
                  <c:v>2.6755599999999999</c:v>
                </c:pt>
                <c:pt idx="2107">
                  <c:v>2.78769</c:v>
                </c:pt>
                <c:pt idx="2108">
                  <c:v>2.9127900000000002</c:v>
                </c:pt>
                <c:pt idx="2109">
                  <c:v>3.0396999999999998</c:v>
                </c:pt>
                <c:pt idx="2110">
                  <c:v>3.16642</c:v>
                </c:pt>
                <c:pt idx="2111">
                  <c:v>3.30667</c:v>
                </c:pt>
                <c:pt idx="2112">
                  <c:v>3.46272</c:v>
                </c:pt>
                <c:pt idx="2113">
                  <c:v>3.6373899999999999</c:v>
                </c:pt>
                <c:pt idx="2114">
                  <c:v>3.83405</c:v>
                </c:pt>
                <c:pt idx="2115">
                  <c:v>4.0568499999999998</c:v>
                </c:pt>
                <c:pt idx="2116">
                  <c:v>4.2442000000000002</c:v>
                </c:pt>
                <c:pt idx="2117">
                  <c:v>4.4518700000000004</c:v>
                </c:pt>
                <c:pt idx="2118">
                  <c:v>4.6517200000000001</c:v>
                </c:pt>
                <c:pt idx="2119">
                  <c:v>4.8720699999999999</c:v>
                </c:pt>
                <c:pt idx="2120">
                  <c:v>5.1160699999999997</c:v>
                </c:pt>
                <c:pt idx="2121">
                  <c:v>5.3874899999999997</c:v>
                </c:pt>
                <c:pt idx="2122">
                  <c:v>5.6909299999999998</c:v>
                </c:pt>
                <c:pt idx="2123">
                  <c:v>6.0320499999999999</c:v>
                </c:pt>
                <c:pt idx="2124">
                  <c:v>6.4179300000000001</c:v>
                </c:pt>
                <c:pt idx="2125">
                  <c:v>6.7419799999999999</c:v>
                </c:pt>
                <c:pt idx="2126">
                  <c:v>7.1643299999999996</c:v>
                </c:pt>
                <c:pt idx="2127">
                  <c:v>7.4998800000000001</c:v>
                </c:pt>
                <c:pt idx="2128">
                  <c:v>7.8681000000000001</c:v>
                </c:pt>
                <c:pt idx="2129">
                  <c:v>8.2736699999999992</c:v>
                </c:pt>
                <c:pt idx="2130">
                  <c:v>8.7222299999999997</c:v>
                </c:pt>
                <c:pt idx="2131">
                  <c:v>9.2204899999999999</c:v>
                </c:pt>
                <c:pt idx="2132">
                  <c:v>9.7766699999999993</c:v>
                </c:pt>
                <c:pt idx="2133">
                  <c:v>10.4008</c:v>
                </c:pt>
                <c:pt idx="2134">
                  <c:v>10.9574</c:v>
                </c:pt>
                <c:pt idx="2135">
                  <c:v>11.5732</c:v>
                </c:pt>
                <c:pt idx="2136">
                  <c:v>12.2578</c:v>
                </c:pt>
                <c:pt idx="2137">
                  <c:v>13.0228</c:v>
                </c:pt>
                <c:pt idx="2138">
                  <c:v>13.882899999999999</c:v>
                </c:pt>
                <c:pt idx="2139">
                  <c:v>14.6013</c:v>
                </c:pt>
                <c:pt idx="2140">
                  <c:v>15.393000000000001</c:v>
                </c:pt>
                <c:pt idx="2141">
                  <c:v>16.2698</c:v>
                </c:pt>
                <c:pt idx="2142">
                  <c:v>17.246200000000002</c:v>
                </c:pt>
                <c:pt idx="2143">
                  <c:v>18.340399999999999</c:v>
                </c:pt>
                <c:pt idx="2144">
                  <c:v>19.251799999999999</c:v>
                </c:pt>
                <c:pt idx="2145">
                  <c:v>20.253799999999998</c:v>
                </c:pt>
                <c:pt idx="2146">
                  <c:v>21.360600000000002</c:v>
                </c:pt>
                <c:pt idx="2147">
                  <c:v>22.589200000000002</c:v>
                </c:pt>
                <c:pt idx="2148">
                  <c:v>23.960100000000001</c:v>
                </c:pt>
                <c:pt idx="2149">
                  <c:v>25.498000000000001</c:v>
                </c:pt>
                <c:pt idx="2150">
                  <c:v>27.232700000000001</c:v>
                </c:pt>
                <c:pt idx="2151">
                  <c:v>29.1999</c:v>
                </c:pt>
                <c:pt idx="2152">
                  <c:v>30.6615</c:v>
                </c:pt>
                <c:pt idx="2153">
                  <c:v>32.8262</c:v>
                </c:pt>
                <c:pt idx="2154">
                  <c:v>34.633600000000001</c:v>
                </c:pt>
                <c:pt idx="2155">
                  <c:v>36.619500000000002</c:v>
                </c:pt>
                <c:pt idx="2156">
                  <c:v>38.805500000000002</c:v>
                </c:pt>
                <c:pt idx="2157">
                  <c:v>41.215200000000003</c:v>
                </c:pt>
                <c:pt idx="2158">
                  <c:v>43.874899999999997</c:v>
                </c:pt>
                <c:pt idx="2159">
                  <c:v>46.813499999999998</c:v>
                </c:pt>
                <c:pt idx="2160">
                  <c:v>50.062399999999997</c:v>
                </c:pt>
                <c:pt idx="2161">
                  <c:v>53.655999999999999</c:v>
                </c:pt>
                <c:pt idx="2162">
                  <c:v>57.631700000000002</c:v>
                </c:pt>
                <c:pt idx="2163">
                  <c:v>62.029400000000003</c:v>
                </c:pt>
                <c:pt idx="2164">
                  <c:v>66.215000000000003</c:v>
                </c:pt>
                <c:pt idx="2165">
                  <c:v>70.413799999999995</c:v>
                </c:pt>
                <c:pt idx="2166">
                  <c:v>74.959000000000003</c:v>
                </c:pt>
                <c:pt idx="2167">
                  <c:v>79.875799999999998</c:v>
                </c:pt>
                <c:pt idx="2168">
                  <c:v>85.189499999999995</c:v>
                </c:pt>
                <c:pt idx="2169">
                  <c:v>90.926500000000004</c:v>
                </c:pt>
                <c:pt idx="2170">
                  <c:v>97.113299999999995</c:v>
                </c:pt>
                <c:pt idx="2171">
                  <c:v>103.777</c:v>
                </c:pt>
                <c:pt idx="2172">
                  <c:v>110.943</c:v>
                </c:pt>
                <c:pt idx="2173">
                  <c:v>118.639</c:v>
                </c:pt>
                <c:pt idx="2174">
                  <c:v>126.889</c:v>
                </c:pt>
                <c:pt idx="2175">
                  <c:v>136.48099999999999</c:v>
                </c:pt>
                <c:pt idx="2176">
                  <c:v>146.78100000000001</c:v>
                </c:pt>
                <c:pt idx="2177">
                  <c:v>157.816</c:v>
                </c:pt>
                <c:pt idx="2178">
                  <c:v>169.60900000000001</c:v>
                </c:pt>
                <c:pt idx="2179">
                  <c:v>182.179</c:v>
                </c:pt>
                <c:pt idx="2180">
                  <c:v>195.53899999999999</c:v>
                </c:pt>
                <c:pt idx="2181">
                  <c:v>217.08099999999999</c:v>
                </c:pt>
                <c:pt idx="2182">
                  <c:v>234.51400000000001</c:v>
                </c:pt>
                <c:pt idx="2183">
                  <c:v>255.15700000000001</c:v>
                </c:pt>
                <c:pt idx="2184">
                  <c:v>277.02499999999998</c:v>
                </c:pt>
                <c:pt idx="2185">
                  <c:v>311.99400000000003</c:v>
                </c:pt>
                <c:pt idx="2186">
                  <c:v>343.39600000000002</c:v>
                </c:pt>
                <c:pt idx="2187">
                  <c:v>389.16199999999998</c:v>
                </c:pt>
                <c:pt idx="2188">
                  <c:v>482.50900000000001</c:v>
                </c:pt>
                <c:pt idx="2189">
                  <c:v>535.72199999999998</c:v>
                </c:pt>
                <c:pt idx="2190">
                  <c:v>586.45500000000004</c:v>
                </c:pt>
                <c:pt idx="2191">
                  <c:v>621.63499999999999</c:v>
                </c:pt>
                <c:pt idx="2192">
                  <c:v>653.38900000000001</c:v>
                </c:pt>
                <c:pt idx="2193">
                  <c:v>680.89499999999998</c:v>
                </c:pt>
                <c:pt idx="2194">
                  <c:v>703.41099999999994</c:v>
                </c:pt>
                <c:pt idx="2195">
                  <c:v>720.31200000000001</c:v>
                </c:pt>
                <c:pt idx="2196">
                  <c:v>728.53800000000001</c:v>
                </c:pt>
                <c:pt idx="2197">
                  <c:v>733.65700000000004</c:v>
                </c:pt>
                <c:pt idx="2198">
                  <c:v>735.61599999999999</c:v>
                </c:pt>
                <c:pt idx="2199">
                  <c:v>732.60900000000004</c:v>
                </c:pt>
                <c:pt idx="2200">
                  <c:v>725.93299999999999</c:v>
                </c:pt>
                <c:pt idx="2201">
                  <c:v>715.58100000000002</c:v>
                </c:pt>
                <c:pt idx="2202">
                  <c:v>696.85400000000004</c:v>
                </c:pt>
                <c:pt idx="2203">
                  <c:v>672.71299999999997</c:v>
                </c:pt>
                <c:pt idx="2204">
                  <c:v>643.82500000000005</c:v>
                </c:pt>
                <c:pt idx="2205">
                  <c:v>610.96299999999997</c:v>
                </c:pt>
                <c:pt idx="2206">
                  <c:v>574.96600000000001</c:v>
                </c:pt>
                <c:pt idx="2207">
                  <c:v>510.37200000000001</c:v>
                </c:pt>
                <c:pt idx="2208">
                  <c:v>403.65</c:v>
                </c:pt>
                <c:pt idx="2209">
                  <c:v>355.51400000000001</c:v>
                </c:pt>
                <c:pt idx="2210">
                  <c:v>318.928</c:v>
                </c:pt>
                <c:pt idx="2211">
                  <c:v>292.88400000000001</c:v>
                </c:pt>
                <c:pt idx="2212">
                  <c:v>266.58300000000003</c:v>
                </c:pt>
                <c:pt idx="2213">
                  <c:v>241.91800000000001</c:v>
                </c:pt>
                <c:pt idx="2214">
                  <c:v>218.958</c:v>
                </c:pt>
                <c:pt idx="2215">
                  <c:v>202.87799999999999</c:v>
                </c:pt>
                <c:pt idx="2216">
                  <c:v>190.43100000000001</c:v>
                </c:pt>
                <c:pt idx="2217">
                  <c:v>176.50899999999999</c:v>
                </c:pt>
                <c:pt idx="2218">
                  <c:v>163.49199999999999</c:v>
                </c:pt>
                <c:pt idx="2219">
                  <c:v>151.358</c:v>
                </c:pt>
                <c:pt idx="2220">
                  <c:v>140.08000000000001</c:v>
                </c:pt>
                <c:pt idx="2221">
                  <c:v>129.62700000000001</c:v>
                </c:pt>
                <c:pt idx="2222">
                  <c:v>119.96299999999999</c:v>
                </c:pt>
                <c:pt idx="2223">
                  <c:v>111.05200000000001</c:v>
                </c:pt>
                <c:pt idx="2224">
                  <c:v>104.26600000000001</c:v>
                </c:pt>
                <c:pt idx="2225">
                  <c:v>96.882400000000004</c:v>
                </c:pt>
                <c:pt idx="2226">
                  <c:v>90.091399999999993</c:v>
                </c:pt>
                <c:pt idx="2227">
                  <c:v>83.855900000000005</c:v>
                </c:pt>
                <c:pt idx="2228">
                  <c:v>78.138400000000004</c:v>
                </c:pt>
                <c:pt idx="2229">
                  <c:v>72.902699999999996</c:v>
                </c:pt>
                <c:pt idx="2230">
                  <c:v>68.112899999999996</c:v>
                </c:pt>
                <c:pt idx="2231">
                  <c:v>63.734999999999999</c:v>
                </c:pt>
                <c:pt idx="2232">
                  <c:v>59.7361</c:v>
                </c:pt>
                <c:pt idx="2233">
                  <c:v>56.0852</c:v>
                </c:pt>
                <c:pt idx="2234">
                  <c:v>52.752699999999997</c:v>
                </c:pt>
                <c:pt idx="2235">
                  <c:v>50.253599999999999</c:v>
                </c:pt>
                <c:pt idx="2236">
                  <c:v>47.529899999999998</c:v>
                </c:pt>
                <c:pt idx="2237">
                  <c:v>45.034500000000001</c:v>
                </c:pt>
                <c:pt idx="2238">
                  <c:v>42.747300000000003</c:v>
                </c:pt>
                <c:pt idx="2239">
                  <c:v>40.6496</c:v>
                </c:pt>
                <c:pt idx="2240">
                  <c:v>38.7241</c:v>
                </c:pt>
                <c:pt idx="2241">
                  <c:v>36.124600000000001</c:v>
                </c:pt>
                <c:pt idx="2242">
                  <c:v>33.829599999999999</c:v>
                </c:pt>
                <c:pt idx="2243">
                  <c:v>31.797699999999999</c:v>
                </c:pt>
                <c:pt idx="2244">
                  <c:v>29.992699999999999</c:v>
                </c:pt>
                <c:pt idx="2245">
                  <c:v>28.383800000000001</c:v>
                </c:pt>
                <c:pt idx="2246">
                  <c:v>26.944299999999998</c:v>
                </c:pt>
                <c:pt idx="2247">
                  <c:v>25.651599999999998</c:v>
                </c:pt>
                <c:pt idx="2248">
                  <c:v>24.514600000000002</c:v>
                </c:pt>
                <c:pt idx="2249">
                  <c:v>23.4833</c:v>
                </c:pt>
                <c:pt idx="2250">
                  <c:v>22.106400000000001</c:v>
                </c:pt>
                <c:pt idx="2251">
                  <c:v>20.901800000000001</c:v>
                </c:pt>
                <c:pt idx="2252">
                  <c:v>19.840699999999998</c:v>
                </c:pt>
                <c:pt idx="2253">
                  <c:v>18.900300000000001</c:v>
                </c:pt>
                <c:pt idx="2254">
                  <c:v>18.0623</c:v>
                </c:pt>
                <c:pt idx="2255">
                  <c:v>17.311900000000001</c:v>
                </c:pt>
                <c:pt idx="2256">
                  <c:v>16.427299999999999</c:v>
                </c:pt>
                <c:pt idx="2257">
                  <c:v>15.6548</c:v>
                </c:pt>
                <c:pt idx="2258">
                  <c:v>14.8773</c:v>
                </c:pt>
                <c:pt idx="2259">
                  <c:v>14.483599999999999</c:v>
                </c:pt>
                <c:pt idx="2260">
                  <c:v>13.7857</c:v>
                </c:pt>
                <c:pt idx="2261">
                  <c:v>13.1899</c:v>
                </c:pt>
                <c:pt idx="2262">
                  <c:v>12.6799</c:v>
                </c:pt>
                <c:pt idx="2263">
                  <c:v>12.242800000000001</c:v>
                </c:pt>
                <c:pt idx="2264">
                  <c:v>11.8683</c:v>
                </c:pt>
                <c:pt idx="2265">
                  <c:v>11.5479</c:v>
                </c:pt>
                <c:pt idx="2266">
                  <c:v>11.274900000000001</c:v>
                </c:pt>
                <c:pt idx="2267">
                  <c:v>11.022600000000001</c:v>
                </c:pt>
                <c:pt idx="2268">
                  <c:v>10.7256</c:v>
                </c:pt>
                <c:pt idx="2269">
                  <c:v>10.5122</c:v>
                </c:pt>
                <c:pt idx="2270">
                  <c:v>10.3703</c:v>
                </c:pt>
                <c:pt idx="2271">
                  <c:v>10.291</c:v>
                </c:pt>
                <c:pt idx="2272">
                  <c:v>10.2674</c:v>
                </c:pt>
                <c:pt idx="2273">
                  <c:v>10.300800000000001</c:v>
                </c:pt>
                <c:pt idx="2274">
                  <c:v>10.389799999999999</c:v>
                </c:pt>
                <c:pt idx="2275">
                  <c:v>10.5311</c:v>
                </c:pt>
                <c:pt idx="2276">
                  <c:v>10.723000000000001</c:v>
                </c:pt>
                <c:pt idx="2277">
                  <c:v>10.9649</c:v>
                </c:pt>
                <c:pt idx="2278">
                  <c:v>11.3248</c:v>
                </c:pt>
                <c:pt idx="2279">
                  <c:v>11.7605</c:v>
                </c:pt>
                <c:pt idx="2280">
                  <c:v>12.2765</c:v>
                </c:pt>
                <c:pt idx="2281">
                  <c:v>12.879</c:v>
                </c:pt>
                <c:pt idx="2282">
                  <c:v>13.576599999999999</c:v>
                </c:pt>
                <c:pt idx="2283">
                  <c:v>14.1303</c:v>
                </c:pt>
                <c:pt idx="2284">
                  <c:v>14.7751</c:v>
                </c:pt>
                <c:pt idx="2285">
                  <c:v>15.489699999999999</c:v>
                </c:pt>
                <c:pt idx="2286">
                  <c:v>16.2818</c:v>
                </c:pt>
                <c:pt idx="2287">
                  <c:v>17.160499999999999</c:v>
                </c:pt>
                <c:pt idx="2288">
                  <c:v>18.136199999999999</c:v>
                </c:pt>
                <c:pt idx="2289">
                  <c:v>19.221800000000002</c:v>
                </c:pt>
                <c:pt idx="2290">
                  <c:v>20.432200000000002</c:v>
                </c:pt>
                <c:pt idx="2291">
                  <c:v>21.572600000000001</c:v>
                </c:pt>
                <c:pt idx="2292">
                  <c:v>23.1433</c:v>
                </c:pt>
                <c:pt idx="2293">
                  <c:v>24.3034</c:v>
                </c:pt>
                <c:pt idx="2294">
                  <c:v>25.565999999999999</c:v>
                </c:pt>
                <c:pt idx="2295">
                  <c:v>26.942900000000002</c:v>
                </c:pt>
                <c:pt idx="2296">
                  <c:v>28.4481</c:v>
                </c:pt>
                <c:pt idx="2297">
                  <c:v>30.097799999999999</c:v>
                </c:pt>
                <c:pt idx="2298">
                  <c:v>31.910699999999999</c:v>
                </c:pt>
                <c:pt idx="2299">
                  <c:v>34.0595</c:v>
                </c:pt>
                <c:pt idx="2300">
                  <c:v>36.453499999999998</c:v>
                </c:pt>
                <c:pt idx="2301">
                  <c:v>39.131500000000003</c:v>
                </c:pt>
                <c:pt idx="2302">
                  <c:v>42.140799999999999</c:v>
                </c:pt>
                <c:pt idx="2303">
                  <c:v>44.359000000000002</c:v>
                </c:pt>
                <c:pt idx="2304">
                  <c:v>46.770099999999999</c:v>
                </c:pt>
                <c:pt idx="2305">
                  <c:v>49.951700000000002</c:v>
                </c:pt>
                <c:pt idx="2306">
                  <c:v>53.493299999999998</c:v>
                </c:pt>
                <c:pt idx="2307">
                  <c:v>57.453200000000002</c:v>
                </c:pt>
                <c:pt idx="2308">
                  <c:v>61.9024</c:v>
                </c:pt>
                <c:pt idx="2309">
                  <c:v>65.182699999999997</c:v>
                </c:pt>
                <c:pt idx="2310">
                  <c:v>68.750100000000003</c:v>
                </c:pt>
                <c:pt idx="2311">
                  <c:v>72.640799999999999</c:v>
                </c:pt>
                <c:pt idx="2312">
                  <c:v>76.897099999999995</c:v>
                </c:pt>
                <c:pt idx="2313">
                  <c:v>81.569500000000005</c:v>
                </c:pt>
                <c:pt idx="2314">
                  <c:v>86.717600000000004</c:v>
                </c:pt>
                <c:pt idx="2315">
                  <c:v>92.412999999999997</c:v>
                </c:pt>
                <c:pt idx="2316">
                  <c:v>98.742199999999997</c:v>
                </c:pt>
                <c:pt idx="2317">
                  <c:v>105.81</c:v>
                </c:pt>
                <c:pt idx="2318">
                  <c:v>111.673</c:v>
                </c:pt>
                <c:pt idx="2319">
                  <c:v>117.19799999999999</c:v>
                </c:pt>
                <c:pt idx="2320">
                  <c:v>124.64100000000001</c:v>
                </c:pt>
                <c:pt idx="2321">
                  <c:v>132.89400000000001</c:v>
                </c:pt>
                <c:pt idx="2322">
                  <c:v>142.084</c:v>
                </c:pt>
                <c:pt idx="2323">
                  <c:v>152.36199999999999</c:v>
                </c:pt>
                <c:pt idx="2324">
                  <c:v>160.89099999999999</c:v>
                </c:pt>
                <c:pt idx="2325">
                  <c:v>170.21899999999999</c:v>
                </c:pt>
                <c:pt idx="2326">
                  <c:v>180.447</c:v>
                </c:pt>
                <c:pt idx="2327">
                  <c:v>191.68600000000001</c:v>
                </c:pt>
                <c:pt idx="2328">
                  <c:v>205.696</c:v>
                </c:pt>
                <c:pt idx="2329">
                  <c:v>218.31700000000001</c:v>
                </c:pt>
                <c:pt idx="2330">
                  <c:v>232.15199999999999</c:v>
                </c:pt>
                <c:pt idx="2331">
                  <c:v>247.33600000000001</c:v>
                </c:pt>
                <c:pt idx="2332">
                  <c:v>264.01799999999997</c:v>
                </c:pt>
                <c:pt idx="2333">
                  <c:v>282.36099999999999</c:v>
                </c:pt>
                <c:pt idx="2334">
                  <c:v>302.53800000000001</c:v>
                </c:pt>
                <c:pt idx="2335">
                  <c:v>324.73899999999998</c:v>
                </c:pt>
                <c:pt idx="2336">
                  <c:v>346.38499999999999</c:v>
                </c:pt>
                <c:pt idx="2337">
                  <c:v>366.95299999999997</c:v>
                </c:pt>
                <c:pt idx="2338">
                  <c:v>389.101</c:v>
                </c:pt>
                <c:pt idx="2339">
                  <c:v>412.93599999999998</c:v>
                </c:pt>
                <c:pt idx="2340">
                  <c:v>438.56900000000002</c:v>
                </c:pt>
                <c:pt idx="2341">
                  <c:v>466.113</c:v>
                </c:pt>
                <c:pt idx="2342">
                  <c:v>495.67899999999997</c:v>
                </c:pt>
                <c:pt idx="2343">
                  <c:v>527.37900000000002</c:v>
                </c:pt>
                <c:pt idx="2344">
                  <c:v>568.30700000000002</c:v>
                </c:pt>
                <c:pt idx="2345">
                  <c:v>620.28700000000003</c:v>
                </c:pt>
                <c:pt idx="2346">
                  <c:v>677.14200000000005</c:v>
                </c:pt>
                <c:pt idx="2347">
                  <c:v>739.10199999999998</c:v>
                </c:pt>
                <c:pt idx="2348">
                  <c:v>794.77099999999996</c:v>
                </c:pt>
                <c:pt idx="2349">
                  <c:v>866.53399999999999</c:v>
                </c:pt>
                <c:pt idx="2350">
                  <c:v>943.774</c:v>
                </c:pt>
                <c:pt idx="2351">
                  <c:v>1026.49</c:v>
                </c:pt>
                <c:pt idx="2352">
                  <c:v>1114.57</c:v>
                </c:pt>
                <c:pt idx="2353">
                  <c:v>1240.02</c:v>
                </c:pt>
                <c:pt idx="2354">
                  <c:v>1373.87</c:v>
                </c:pt>
                <c:pt idx="2355">
                  <c:v>1551.16</c:v>
                </c:pt>
                <c:pt idx="2356">
                  <c:v>1849.93</c:v>
                </c:pt>
                <c:pt idx="2357">
                  <c:v>2151.0300000000002</c:v>
                </c:pt>
                <c:pt idx="2358">
                  <c:v>2364.7199999999998</c:v>
                </c:pt>
                <c:pt idx="2359">
                  <c:v>2495.5500000000002</c:v>
                </c:pt>
                <c:pt idx="2360">
                  <c:v>2613.41</c:v>
                </c:pt>
                <c:pt idx="2361">
                  <c:v>2715.33</c:v>
                </c:pt>
                <c:pt idx="2362">
                  <c:v>2798.63</c:v>
                </c:pt>
                <c:pt idx="2363">
                  <c:v>2859.78</c:v>
                </c:pt>
                <c:pt idx="2364">
                  <c:v>2894.81</c:v>
                </c:pt>
                <c:pt idx="2365">
                  <c:v>2914.84</c:v>
                </c:pt>
                <c:pt idx="2366">
                  <c:v>2917.38</c:v>
                </c:pt>
                <c:pt idx="2367">
                  <c:v>2909.01</c:v>
                </c:pt>
                <c:pt idx="2368">
                  <c:v>2887.24</c:v>
                </c:pt>
                <c:pt idx="2369">
                  <c:v>2846.74</c:v>
                </c:pt>
                <c:pt idx="2370">
                  <c:v>2808.44</c:v>
                </c:pt>
                <c:pt idx="2371">
                  <c:v>2727.93</c:v>
                </c:pt>
                <c:pt idx="2372">
                  <c:v>2628.51</c:v>
                </c:pt>
                <c:pt idx="2373">
                  <c:v>2512.8000000000002</c:v>
                </c:pt>
                <c:pt idx="2374">
                  <c:v>2383.75</c:v>
                </c:pt>
                <c:pt idx="2375">
                  <c:v>2171.9699999999998</c:v>
                </c:pt>
                <c:pt idx="2376">
                  <c:v>1572.92</c:v>
                </c:pt>
                <c:pt idx="2377">
                  <c:v>1394.8</c:v>
                </c:pt>
                <c:pt idx="2378">
                  <c:v>1260.02</c:v>
                </c:pt>
                <c:pt idx="2379">
                  <c:v>1133.45</c:v>
                </c:pt>
                <c:pt idx="2380">
                  <c:v>1044.43</c:v>
                </c:pt>
                <c:pt idx="2381">
                  <c:v>960.726</c:v>
                </c:pt>
                <c:pt idx="2382">
                  <c:v>882.45299999999997</c:v>
                </c:pt>
                <c:pt idx="2383">
                  <c:v>809.63599999999997</c:v>
                </c:pt>
                <c:pt idx="2384">
                  <c:v>755.274</c:v>
                </c:pt>
                <c:pt idx="2385">
                  <c:v>696.13599999999997</c:v>
                </c:pt>
                <c:pt idx="2386">
                  <c:v>641.48</c:v>
                </c:pt>
                <c:pt idx="2387">
                  <c:v>591.13</c:v>
                </c:pt>
                <c:pt idx="2388">
                  <c:v>550.44799999999998</c:v>
                </c:pt>
                <c:pt idx="2389">
                  <c:v>517.96699999999998</c:v>
                </c:pt>
                <c:pt idx="2390">
                  <c:v>487.58800000000002</c:v>
                </c:pt>
                <c:pt idx="2391">
                  <c:v>459.209</c:v>
                </c:pt>
                <c:pt idx="2392">
                  <c:v>432.726</c:v>
                </c:pt>
                <c:pt idx="2393">
                  <c:v>408.03699999999998</c:v>
                </c:pt>
                <c:pt idx="2394">
                  <c:v>385.03800000000001</c:v>
                </c:pt>
                <c:pt idx="2395">
                  <c:v>363.62799999999999</c:v>
                </c:pt>
                <c:pt idx="2396">
                  <c:v>337.37900000000002</c:v>
                </c:pt>
                <c:pt idx="2397">
                  <c:v>314.97199999999998</c:v>
                </c:pt>
                <c:pt idx="2398">
                  <c:v>294.512</c:v>
                </c:pt>
                <c:pt idx="2399">
                  <c:v>275.83100000000002</c:v>
                </c:pt>
                <c:pt idx="2400">
                  <c:v>258.76799999999997</c:v>
                </c:pt>
                <c:pt idx="2401">
                  <c:v>243.17699999999999</c:v>
                </c:pt>
                <c:pt idx="2402">
                  <c:v>228.91900000000001</c:v>
                </c:pt>
                <c:pt idx="2403">
                  <c:v>215.869</c:v>
                </c:pt>
                <c:pt idx="2404">
                  <c:v>203.911</c:v>
                </c:pt>
                <c:pt idx="2405">
                  <c:v>192.93899999999999</c:v>
                </c:pt>
                <c:pt idx="2406">
                  <c:v>182.857</c:v>
                </c:pt>
                <c:pt idx="2407">
                  <c:v>172.31399999999999</c:v>
                </c:pt>
                <c:pt idx="2408">
                  <c:v>162.70500000000001</c:v>
                </c:pt>
                <c:pt idx="2409">
                  <c:v>153.92599999999999</c:v>
                </c:pt>
                <c:pt idx="2410">
                  <c:v>145.887</c:v>
                </c:pt>
                <c:pt idx="2411">
                  <c:v>136.18199999999999</c:v>
                </c:pt>
                <c:pt idx="2412">
                  <c:v>127.486</c:v>
                </c:pt>
                <c:pt idx="2413">
                  <c:v>119.661</c:v>
                </c:pt>
                <c:pt idx="2414">
                  <c:v>112.59</c:v>
                </c:pt>
                <c:pt idx="2415">
                  <c:v>106.176</c:v>
                </c:pt>
                <c:pt idx="2416">
                  <c:v>100.685</c:v>
                </c:pt>
                <c:pt idx="2417">
                  <c:v>95.640900000000002</c:v>
                </c:pt>
                <c:pt idx="2418">
                  <c:v>89.523799999999994</c:v>
                </c:pt>
                <c:pt idx="2419">
                  <c:v>84.012699999999995</c:v>
                </c:pt>
                <c:pt idx="2420">
                  <c:v>79.025999999999996</c:v>
                </c:pt>
                <c:pt idx="2421">
                  <c:v>74.495599999999996</c:v>
                </c:pt>
                <c:pt idx="2422">
                  <c:v>70.364800000000002</c:v>
                </c:pt>
                <c:pt idx="2423">
                  <c:v>66.585800000000006</c:v>
                </c:pt>
                <c:pt idx="2424">
                  <c:v>62.622300000000003</c:v>
                </c:pt>
                <c:pt idx="2425">
                  <c:v>58.572600000000001</c:v>
                </c:pt>
                <c:pt idx="2426">
                  <c:v>54.919899999999998</c:v>
                </c:pt>
                <c:pt idx="2427">
                  <c:v>51.612499999999997</c:v>
                </c:pt>
                <c:pt idx="2428">
                  <c:v>48.606699999999996</c:v>
                </c:pt>
                <c:pt idx="2429">
                  <c:v>45.865900000000003</c:v>
                </c:pt>
                <c:pt idx="2430">
                  <c:v>43.359200000000001</c:v>
                </c:pt>
                <c:pt idx="2431">
                  <c:v>41.06</c:v>
                </c:pt>
                <c:pt idx="2432">
                  <c:v>38.712600000000002</c:v>
                </c:pt>
                <c:pt idx="2433">
                  <c:v>36.356699999999996</c:v>
                </c:pt>
                <c:pt idx="2434">
                  <c:v>34.216999999999999</c:v>
                </c:pt>
                <c:pt idx="2435">
                  <c:v>32.267499999999998</c:v>
                </c:pt>
                <c:pt idx="2436">
                  <c:v>30.486000000000001</c:v>
                </c:pt>
                <c:pt idx="2437">
                  <c:v>28.853400000000001</c:v>
                </c:pt>
                <c:pt idx="2438">
                  <c:v>27.353300000000001</c:v>
                </c:pt>
                <c:pt idx="2439">
                  <c:v>25.971800000000002</c:v>
                </c:pt>
                <c:pt idx="2440">
                  <c:v>24.543800000000001</c:v>
                </c:pt>
                <c:pt idx="2441">
                  <c:v>23.096599999999999</c:v>
                </c:pt>
                <c:pt idx="2442">
                  <c:v>21.7789</c:v>
                </c:pt>
                <c:pt idx="2443">
                  <c:v>20.575800000000001</c:v>
                </c:pt>
                <c:pt idx="2444">
                  <c:v>19.4742</c:v>
                </c:pt>
                <c:pt idx="2445">
                  <c:v>18.463000000000001</c:v>
                </c:pt>
                <c:pt idx="2446">
                  <c:v>17.532699999999998</c:v>
                </c:pt>
                <c:pt idx="2447">
                  <c:v>16.270600000000002</c:v>
                </c:pt>
                <c:pt idx="2448">
                  <c:v>15.326000000000001</c:v>
                </c:pt>
                <c:pt idx="2449">
                  <c:v>14.4666</c:v>
                </c:pt>
                <c:pt idx="2450">
                  <c:v>13.6822</c:v>
                </c:pt>
                <c:pt idx="2451">
                  <c:v>12.964700000000001</c:v>
                </c:pt>
                <c:pt idx="2452">
                  <c:v>12.3066</c:v>
                </c:pt>
                <c:pt idx="2453">
                  <c:v>11.701599999999999</c:v>
                </c:pt>
                <c:pt idx="2454">
                  <c:v>10.882199999999999</c:v>
                </c:pt>
                <c:pt idx="2455">
                  <c:v>10.2935</c:v>
                </c:pt>
                <c:pt idx="2456">
                  <c:v>9.6717200000000005</c:v>
                </c:pt>
                <c:pt idx="2457">
                  <c:v>9.1114200000000007</c:v>
                </c:pt>
                <c:pt idx="2458">
                  <c:v>8.6047899999999995</c:v>
                </c:pt>
                <c:pt idx="2459">
                  <c:v>8.1453799999999994</c:v>
                </c:pt>
                <c:pt idx="2460">
                  <c:v>7.7278099999999998</c:v>
                </c:pt>
                <c:pt idx="2461">
                  <c:v>7.3474899999999996</c:v>
                </c:pt>
                <c:pt idx="2462">
                  <c:v>7.0004400000000002</c:v>
                </c:pt>
                <c:pt idx="2463">
                  <c:v>6.6188200000000004</c:v>
                </c:pt>
                <c:pt idx="2464">
                  <c:v>6.2190099999999999</c:v>
                </c:pt>
                <c:pt idx="2465">
                  <c:v>5.8655499999999998</c:v>
                </c:pt>
                <c:pt idx="2466">
                  <c:v>5.55246</c:v>
                </c:pt>
                <c:pt idx="2467">
                  <c:v>5.2748299999999997</c:v>
                </c:pt>
                <c:pt idx="2468">
                  <c:v>5.0285700000000002</c:v>
                </c:pt>
                <c:pt idx="2469">
                  <c:v>4.8102799999999997</c:v>
                </c:pt>
                <c:pt idx="2470">
                  <c:v>4.6171300000000004</c:v>
                </c:pt>
                <c:pt idx="2471">
                  <c:v>4.4557799999999999</c:v>
                </c:pt>
                <c:pt idx="2472">
                  <c:v>4.2595999999999998</c:v>
                </c:pt>
                <c:pt idx="2473">
                  <c:v>4.0970000000000004</c:v>
                </c:pt>
                <c:pt idx="2474">
                  <c:v>3.9653100000000001</c:v>
                </c:pt>
                <c:pt idx="2475">
                  <c:v>3.8628</c:v>
                </c:pt>
                <c:pt idx="2476">
                  <c:v>3.7885599999999999</c:v>
                </c:pt>
                <c:pt idx="2477">
                  <c:v>3.7480799999999999</c:v>
                </c:pt>
                <c:pt idx="2478">
                  <c:v>3.7269600000000001</c:v>
                </c:pt>
                <c:pt idx="2479">
                  <c:v>3.7240700000000002</c:v>
                </c:pt>
                <c:pt idx="2480">
                  <c:v>3.7427199999999998</c:v>
                </c:pt>
                <c:pt idx="2481">
                  <c:v>3.77325</c:v>
                </c:pt>
                <c:pt idx="2482">
                  <c:v>3.81955</c:v>
                </c:pt>
                <c:pt idx="2483">
                  <c:v>3.8833000000000002</c:v>
                </c:pt>
                <c:pt idx="2484">
                  <c:v>3.9666399999999999</c:v>
                </c:pt>
                <c:pt idx="2485">
                  <c:v>4.0721100000000003</c:v>
                </c:pt>
                <c:pt idx="2486">
                  <c:v>4.20282</c:v>
                </c:pt>
                <c:pt idx="2487">
                  <c:v>4.3410299999999999</c:v>
                </c:pt>
                <c:pt idx="2488">
                  <c:v>4.4798499999999999</c:v>
                </c:pt>
                <c:pt idx="2489">
                  <c:v>4.6401899999999996</c:v>
                </c:pt>
                <c:pt idx="2490">
                  <c:v>4.8251799999999996</c:v>
                </c:pt>
                <c:pt idx="2491">
                  <c:v>5.0386499999999996</c:v>
                </c:pt>
                <c:pt idx="2492">
                  <c:v>5.2852600000000001</c:v>
                </c:pt>
                <c:pt idx="2493">
                  <c:v>5.5708099999999998</c:v>
                </c:pt>
                <c:pt idx="2494">
                  <c:v>5.8148600000000004</c:v>
                </c:pt>
                <c:pt idx="2495">
                  <c:v>6.0886399999999998</c:v>
                </c:pt>
                <c:pt idx="2496">
                  <c:v>6.4703799999999996</c:v>
                </c:pt>
                <c:pt idx="2497">
                  <c:v>6.7583700000000002</c:v>
                </c:pt>
                <c:pt idx="2498">
                  <c:v>7.07742</c:v>
                </c:pt>
                <c:pt idx="2499">
                  <c:v>7.4319300000000004</c:v>
                </c:pt>
                <c:pt idx="2500">
                  <c:v>7.82714</c:v>
                </c:pt>
                <c:pt idx="2501">
                  <c:v>8.2692999999999994</c:v>
                </c:pt>
                <c:pt idx="2502">
                  <c:v>8.7659900000000004</c:v>
                </c:pt>
                <c:pt idx="2503">
                  <c:v>9.2725500000000007</c:v>
                </c:pt>
                <c:pt idx="2504">
                  <c:v>9.7803900000000006</c:v>
                </c:pt>
                <c:pt idx="2505">
                  <c:v>10.3451</c:v>
                </c:pt>
                <c:pt idx="2506">
                  <c:v>10.9755</c:v>
                </c:pt>
                <c:pt idx="2507">
                  <c:v>11.682499999999999</c:v>
                </c:pt>
                <c:pt idx="2508">
                  <c:v>12.271000000000001</c:v>
                </c:pt>
                <c:pt idx="2509">
                  <c:v>12.916600000000001</c:v>
                </c:pt>
                <c:pt idx="2510">
                  <c:v>13.627599999999999</c:v>
                </c:pt>
                <c:pt idx="2511">
                  <c:v>14.4133</c:v>
                </c:pt>
                <c:pt idx="2512">
                  <c:v>15.415900000000001</c:v>
                </c:pt>
                <c:pt idx="2513">
                  <c:v>16.350000000000001</c:v>
                </c:pt>
                <c:pt idx="2514">
                  <c:v>17.391500000000001</c:v>
                </c:pt>
                <c:pt idx="2515">
                  <c:v>18.5594</c:v>
                </c:pt>
                <c:pt idx="2516">
                  <c:v>19.5322</c:v>
                </c:pt>
                <c:pt idx="2517">
                  <c:v>20.601400000000002</c:v>
                </c:pt>
                <c:pt idx="2518">
                  <c:v>21.7819</c:v>
                </c:pt>
                <c:pt idx="2519">
                  <c:v>23.0915</c:v>
                </c:pt>
                <c:pt idx="2520">
                  <c:v>24.552199999999999</c:v>
                </c:pt>
                <c:pt idx="2521">
                  <c:v>26.1907</c:v>
                </c:pt>
                <c:pt idx="2522">
                  <c:v>27.877099999999999</c:v>
                </c:pt>
                <c:pt idx="2523">
                  <c:v>29.771699999999999</c:v>
                </c:pt>
                <c:pt idx="2524">
                  <c:v>31.351800000000001</c:v>
                </c:pt>
                <c:pt idx="2525">
                  <c:v>33.088900000000002</c:v>
                </c:pt>
                <c:pt idx="2526">
                  <c:v>35.004600000000003</c:v>
                </c:pt>
                <c:pt idx="2527">
                  <c:v>37.123899999999999</c:v>
                </c:pt>
                <c:pt idx="2528">
                  <c:v>39.4754</c:v>
                </c:pt>
                <c:pt idx="2529">
                  <c:v>42.091799999999999</c:v>
                </c:pt>
                <c:pt idx="2530">
                  <c:v>45.010300000000001</c:v>
                </c:pt>
                <c:pt idx="2531">
                  <c:v>48.273200000000003</c:v>
                </c:pt>
                <c:pt idx="2532">
                  <c:v>51.232199999999999</c:v>
                </c:pt>
                <c:pt idx="2533">
                  <c:v>54.482399999999998</c:v>
                </c:pt>
                <c:pt idx="2534">
                  <c:v>58.055700000000002</c:v>
                </c:pt>
                <c:pt idx="2535">
                  <c:v>61.9863</c:v>
                </c:pt>
                <c:pt idx="2536">
                  <c:v>66.311800000000005</c:v>
                </c:pt>
                <c:pt idx="2537">
                  <c:v>71.072100000000006</c:v>
                </c:pt>
                <c:pt idx="2538">
                  <c:v>76.310199999999995</c:v>
                </c:pt>
                <c:pt idx="2539">
                  <c:v>82.071799999999996</c:v>
                </c:pt>
                <c:pt idx="2540">
                  <c:v>88.404899999999998</c:v>
                </c:pt>
                <c:pt idx="2541">
                  <c:v>95.359899999999996</c:v>
                </c:pt>
                <c:pt idx="2542">
                  <c:v>100.36799999999999</c:v>
                </c:pt>
                <c:pt idx="2543">
                  <c:v>108.79</c:v>
                </c:pt>
                <c:pt idx="2544">
                  <c:v>118.036</c:v>
                </c:pt>
                <c:pt idx="2545">
                  <c:v>128.166</c:v>
                </c:pt>
                <c:pt idx="2546">
                  <c:v>139.24</c:v>
                </c:pt>
                <c:pt idx="2547">
                  <c:v>151.31700000000001</c:v>
                </c:pt>
                <c:pt idx="2548">
                  <c:v>164.452</c:v>
                </c:pt>
                <c:pt idx="2549">
                  <c:v>178.69499999999999</c:v>
                </c:pt>
                <c:pt idx="2550">
                  <c:v>194.09299999999999</c:v>
                </c:pt>
                <c:pt idx="2551">
                  <c:v>211.17500000000001</c:v>
                </c:pt>
                <c:pt idx="2552">
                  <c:v>229.54900000000001</c:v>
                </c:pt>
                <c:pt idx="2553">
                  <c:v>249.23500000000001</c:v>
                </c:pt>
                <c:pt idx="2554">
                  <c:v>270.23700000000002</c:v>
                </c:pt>
                <c:pt idx="2555">
                  <c:v>292.54300000000001</c:v>
                </c:pt>
                <c:pt idx="2556">
                  <c:v>320.17599999999999</c:v>
                </c:pt>
                <c:pt idx="2557">
                  <c:v>351.61700000000002</c:v>
                </c:pt>
                <c:pt idx="2558">
                  <c:v>384.80799999999999</c:v>
                </c:pt>
                <c:pt idx="2559">
                  <c:v>431.42399999999998</c:v>
                </c:pt>
                <c:pt idx="2560">
                  <c:v>496.71300000000002</c:v>
                </c:pt>
                <c:pt idx="2561">
                  <c:v>629.96500000000003</c:v>
                </c:pt>
                <c:pt idx="2562">
                  <c:v>692.61199999999997</c:v>
                </c:pt>
                <c:pt idx="2563">
                  <c:v>735.43600000000004</c:v>
                </c:pt>
                <c:pt idx="2564">
                  <c:v>773.30899999999997</c:v>
                </c:pt>
                <c:pt idx="2565">
                  <c:v>805.07399999999996</c:v>
                </c:pt>
                <c:pt idx="2566">
                  <c:v>822.35299999999995</c:v>
                </c:pt>
                <c:pt idx="2567">
                  <c:v>836.21299999999997</c:v>
                </c:pt>
                <c:pt idx="2568">
                  <c:v>848.79300000000001</c:v>
                </c:pt>
                <c:pt idx="2569">
                  <c:v>854.10400000000004</c:v>
                </c:pt>
                <c:pt idx="2570">
                  <c:v>855.56299999999999</c:v>
                </c:pt>
                <c:pt idx="2571">
                  <c:v>852.57799999999997</c:v>
                </c:pt>
                <c:pt idx="2572">
                  <c:v>845.40099999999995</c:v>
                </c:pt>
                <c:pt idx="2573">
                  <c:v>834.08699999999999</c:v>
                </c:pt>
                <c:pt idx="2574">
                  <c:v>819.63400000000001</c:v>
                </c:pt>
                <c:pt idx="2575">
                  <c:v>791.71400000000006</c:v>
                </c:pt>
                <c:pt idx="2576">
                  <c:v>757.12699999999995</c:v>
                </c:pt>
                <c:pt idx="2577">
                  <c:v>716.95399999999995</c:v>
                </c:pt>
                <c:pt idx="2578">
                  <c:v>672.39700000000005</c:v>
                </c:pt>
                <c:pt idx="2579">
                  <c:v>608.346</c:v>
                </c:pt>
                <c:pt idx="2580">
                  <c:v>458.82499999999999</c:v>
                </c:pt>
                <c:pt idx="2581">
                  <c:v>411.05900000000003</c:v>
                </c:pt>
                <c:pt idx="2582">
                  <c:v>366.42399999999998</c:v>
                </c:pt>
                <c:pt idx="2583">
                  <c:v>329.43400000000003</c:v>
                </c:pt>
                <c:pt idx="2584">
                  <c:v>306.90100000000001</c:v>
                </c:pt>
                <c:pt idx="2585">
                  <c:v>280.79300000000001</c:v>
                </c:pt>
                <c:pt idx="2586">
                  <c:v>256.35399999999998</c:v>
                </c:pt>
                <c:pt idx="2587">
                  <c:v>233.61</c:v>
                </c:pt>
                <c:pt idx="2588">
                  <c:v>214.66499999999999</c:v>
                </c:pt>
                <c:pt idx="2589">
                  <c:v>199.03200000000001</c:v>
                </c:pt>
                <c:pt idx="2590">
                  <c:v>184.428</c:v>
                </c:pt>
                <c:pt idx="2591">
                  <c:v>170.828</c:v>
                </c:pt>
                <c:pt idx="2592">
                  <c:v>158.19499999999999</c:v>
                </c:pt>
                <c:pt idx="2593">
                  <c:v>146.49199999999999</c:v>
                </c:pt>
                <c:pt idx="2594">
                  <c:v>135.67699999999999</c:v>
                </c:pt>
                <c:pt idx="2595">
                  <c:v>125.705</c:v>
                </c:pt>
                <c:pt idx="2596">
                  <c:v>115.518</c:v>
                </c:pt>
                <c:pt idx="2597">
                  <c:v>107.788</c:v>
                </c:pt>
                <c:pt idx="2598">
                  <c:v>100.654</c:v>
                </c:pt>
                <c:pt idx="2599">
                  <c:v>94.076099999999997</c:v>
                </c:pt>
                <c:pt idx="2600">
                  <c:v>88.018600000000006</c:v>
                </c:pt>
                <c:pt idx="2601">
                  <c:v>82.444900000000004</c:v>
                </c:pt>
                <c:pt idx="2602">
                  <c:v>77.320400000000006</c:v>
                </c:pt>
                <c:pt idx="2603">
                  <c:v>72.611400000000003</c:v>
                </c:pt>
                <c:pt idx="2604">
                  <c:v>68.286000000000001</c:v>
                </c:pt>
                <c:pt idx="2605">
                  <c:v>64.313699999999997</c:v>
                </c:pt>
                <c:pt idx="2606">
                  <c:v>60.665999999999997</c:v>
                </c:pt>
                <c:pt idx="2607">
                  <c:v>56.521500000000003</c:v>
                </c:pt>
                <c:pt idx="2608">
                  <c:v>52.793300000000002</c:v>
                </c:pt>
                <c:pt idx="2609">
                  <c:v>49.436799999999998</c:v>
                </c:pt>
                <c:pt idx="2610">
                  <c:v>46.411499999999997</c:v>
                </c:pt>
                <c:pt idx="2611">
                  <c:v>43.680900000000001</c:v>
                </c:pt>
                <c:pt idx="2612">
                  <c:v>41.212200000000003</c:v>
                </c:pt>
                <c:pt idx="2613">
                  <c:v>38.976100000000002</c:v>
                </c:pt>
                <c:pt idx="2614">
                  <c:v>36.9465</c:v>
                </c:pt>
                <c:pt idx="2615">
                  <c:v>35.100299999999997</c:v>
                </c:pt>
                <c:pt idx="2616">
                  <c:v>33.416800000000002</c:v>
                </c:pt>
                <c:pt idx="2617">
                  <c:v>31.683</c:v>
                </c:pt>
                <c:pt idx="2618">
                  <c:v>29.763999999999999</c:v>
                </c:pt>
                <c:pt idx="2619">
                  <c:v>28.056999999999999</c:v>
                </c:pt>
                <c:pt idx="2620">
                  <c:v>26.531300000000002</c:v>
                </c:pt>
                <c:pt idx="2621">
                  <c:v>25.1614</c:v>
                </c:pt>
                <c:pt idx="2622">
                  <c:v>23.925899999999999</c:v>
                </c:pt>
                <c:pt idx="2623">
                  <c:v>22.806999999999999</c:v>
                </c:pt>
                <c:pt idx="2624">
                  <c:v>21.789899999999999</c:v>
                </c:pt>
                <c:pt idx="2625">
                  <c:v>20.571000000000002</c:v>
                </c:pt>
                <c:pt idx="2626">
                  <c:v>19.486899999999999</c:v>
                </c:pt>
                <c:pt idx="2627">
                  <c:v>18.633500000000002</c:v>
                </c:pt>
                <c:pt idx="2628">
                  <c:v>17.648900000000001</c:v>
                </c:pt>
                <c:pt idx="2629">
                  <c:v>16.774100000000001</c:v>
                </c:pt>
                <c:pt idx="2630">
                  <c:v>15.9941</c:v>
                </c:pt>
                <c:pt idx="2631">
                  <c:v>15.296799999999999</c:v>
                </c:pt>
                <c:pt idx="2632">
                  <c:v>14.672000000000001</c:v>
                </c:pt>
                <c:pt idx="2633">
                  <c:v>13.9376</c:v>
                </c:pt>
                <c:pt idx="2634">
                  <c:v>13.301500000000001</c:v>
                </c:pt>
                <c:pt idx="2635">
                  <c:v>12.750999999999999</c:v>
                </c:pt>
                <c:pt idx="2636">
                  <c:v>12.275600000000001</c:v>
                </c:pt>
                <c:pt idx="2637">
                  <c:v>11.8781</c:v>
                </c:pt>
                <c:pt idx="2638">
                  <c:v>11.537699999999999</c:v>
                </c:pt>
                <c:pt idx="2639">
                  <c:v>11.249599999999999</c:v>
                </c:pt>
                <c:pt idx="2640">
                  <c:v>11.0099</c:v>
                </c:pt>
                <c:pt idx="2641">
                  <c:v>10.8155</c:v>
                </c:pt>
                <c:pt idx="2642">
                  <c:v>10.6043</c:v>
                </c:pt>
                <c:pt idx="2643">
                  <c:v>10.4857</c:v>
                </c:pt>
                <c:pt idx="2644">
                  <c:v>10.4565</c:v>
                </c:pt>
                <c:pt idx="2645">
                  <c:v>10.485900000000001</c:v>
                </c:pt>
                <c:pt idx="2646">
                  <c:v>10.5905</c:v>
                </c:pt>
                <c:pt idx="2647">
                  <c:v>10.776199999999999</c:v>
                </c:pt>
                <c:pt idx="2648">
                  <c:v>11.0517</c:v>
                </c:pt>
                <c:pt idx="2649">
                  <c:v>11.2912</c:v>
                </c:pt>
                <c:pt idx="2650">
                  <c:v>11.581099999999999</c:v>
                </c:pt>
                <c:pt idx="2651">
                  <c:v>11.940300000000001</c:v>
                </c:pt>
                <c:pt idx="2652">
                  <c:v>12.3841</c:v>
                </c:pt>
                <c:pt idx="2653">
                  <c:v>12.914999999999999</c:v>
                </c:pt>
                <c:pt idx="2654">
                  <c:v>13.3804</c:v>
                </c:pt>
                <c:pt idx="2655">
                  <c:v>13.9137</c:v>
                </c:pt>
                <c:pt idx="2656">
                  <c:v>14.5268</c:v>
                </c:pt>
                <c:pt idx="2657">
                  <c:v>15.234999999999999</c:v>
                </c:pt>
                <c:pt idx="2658">
                  <c:v>16.0579</c:v>
                </c:pt>
                <c:pt idx="2659">
                  <c:v>16.682500000000001</c:v>
                </c:pt>
                <c:pt idx="2660">
                  <c:v>17.378599999999999</c:v>
                </c:pt>
                <c:pt idx="2661">
                  <c:v>18.157299999999999</c:v>
                </c:pt>
                <c:pt idx="2662">
                  <c:v>19.202500000000001</c:v>
                </c:pt>
                <c:pt idx="2663">
                  <c:v>20.235499999999998</c:v>
                </c:pt>
                <c:pt idx="2664">
                  <c:v>21.409600000000001</c:v>
                </c:pt>
                <c:pt idx="2665">
                  <c:v>22.749199999999998</c:v>
                </c:pt>
                <c:pt idx="2666">
                  <c:v>24.2835</c:v>
                </c:pt>
                <c:pt idx="2667">
                  <c:v>25.431000000000001</c:v>
                </c:pt>
                <c:pt idx="2668">
                  <c:v>26.691600000000001</c:v>
                </c:pt>
                <c:pt idx="2669">
                  <c:v>28.0778</c:v>
                </c:pt>
                <c:pt idx="2670">
                  <c:v>29.6035</c:v>
                </c:pt>
                <c:pt idx="2671">
                  <c:v>31.283999999999999</c:v>
                </c:pt>
                <c:pt idx="2672">
                  <c:v>33.1357</c:v>
                </c:pt>
                <c:pt idx="2673">
                  <c:v>35.176600000000001</c:v>
                </c:pt>
                <c:pt idx="2674">
                  <c:v>37.426099999999998</c:v>
                </c:pt>
                <c:pt idx="2675">
                  <c:v>39.904800000000002</c:v>
                </c:pt>
                <c:pt idx="2676">
                  <c:v>42.634999999999998</c:v>
                </c:pt>
                <c:pt idx="2677">
                  <c:v>45.64</c:v>
                </c:pt>
                <c:pt idx="2678">
                  <c:v>48.944200000000002</c:v>
                </c:pt>
                <c:pt idx="2679">
                  <c:v>52.573300000000003</c:v>
                </c:pt>
                <c:pt idx="2680">
                  <c:v>56.553600000000003</c:v>
                </c:pt>
                <c:pt idx="2681">
                  <c:v>60.912199999999999</c:v>
                </c:pt>
                <c:pt idx="2682">
                  <c:v>65.676299999999998</c:v>
                </c:pt>
                <c:pt idx="2683">
                  <c:v>70.873099999999994</c:v>
                </c:pt>
                <c:pt idx="2684">
                  <c:v>76.529499999999999</c:v>
                </c:pt>
                <c:pt idx="2685">
                  <c:v>82.671199999999999</c:v>
                </c:pt>
                <c:pt idx="2686">
                  <c:v>90.249300000000005</c:v>
                </c:pt>
                <c:pt idx="2687">
                  <c:v>97.004900000000006</c:v>
                </c:pt>
                <c:pt idx="2688">
                  <c:v>104.24299999999999</c:v>
                </c:pt>
                <c:pt idx="2689">
                  <c:v>111.976</c:v>
                </c:pt>
                <c:pt idx="2690">
                  <c:v>120.215</c:v>
                </c:pt>
                <c:pt idx="2691">
                  <c:v>128.96799999999999</c:v>
                </c:pt>
                <c:pt idx="2692">
                  <c:v>143.066</c:v>
                </c:pt>
                <c:pt idx="2693">
                  <c:v>153.10599999999999</c:v>
                </c:pt>
                <c:pt idx="2694">
                  <c:v>167.06800000000001</c:v>
                </c:pt>
                <c:pt idx="2695">
                  <c:v>181.86799999999999</c:v>
                </c:pt>
                <c:pt idx="2696">
                  <c:v>205.52099999999999</c:v>
                </c:pt>
                <c:pt idx="2697">
                  <c:v>232.93700000000001</c:v>
                </c:pt>
                <c:pt idx="2698">
                  <c:v>268.32900000000001</c:v>
                </c:pt>
                <c:pt idx="2699">
                  <c:v>331.19</c:v>
                </c:pt>
                <c:pt idx="2700">
                  <c:v>361.28199999999998</c:v>
                </c:pt>
                <c:pt idx="2701">
                  <c:v>389.07799999999997</c:v>
                </c:pt>
                <c:pt idx="2702">
                  <c:v>407.774</c:v>
                </c:pt>
                <c:pt idx="2703">
                  <c:v>424.15199999999999</c:v>
                </c:pt>
                <c:pt idx="2704">
                  <c:v>437.82499999999999</c:v>
                </c:pt>
                <c:pt idx="2705">
                  <c:v>448.46100000000001</c:v>
                </c:pt>
                <c:pt idx="2706">
                  <c:v>455.98599999999999</c:v>
                </c:pt>
                <c:pt idx="2707">
                  <c:v>459.79399999999998</c:v>
                </c:pt>
                <c:pt idx="2708">
                  <c:v>460.27</c:v>
                </c:pt>
                <c:pt idx="2709">
                  <c:v>458.87099999999998</c:v>
                </c:pt>
                <c:pt idx="2710">
                  <c:v>455.42</c:v>
                </c:pt>
                <c:pt idx="2711">
                  <c:v>449.94900000000001</c:v>
                </c:pt>
                <c:pt idx="2712">
                  <c:v>439.928</c:v>
                </c:pt>
                <c:pt idx="2713">
                  <c:v>426.89100000000002</c:v>
                </c:pt>
                <c:pt idx="2714">
                  <c:v>411.17399999999998</c:v>
                </c:pt>
                <c:pt idx="2715">
                  <c:v>399.4</c:v>
                </c:pt>
                <c:pt idx="2716">
                  <c:v>373.31400000000002</c:v>
                </c:pt>
                <c:pt idx="2717">
                  <c:v>344.745</c:v>
                </c:pt>
                <c:pt idx="2718">
                  <c:v>262.154</c:v>
                </c:pt>
                <c:pt idx="2719">
                  <c:v>233.52600000000001</c:v>
                </c:pt>
                <c:pt idx="2720">
                  <c:v>213.32499999999999</c:v>
                </c:pt>
                <c:pt idx="2721">
                  <c:v>195.09299999999999</c:v>
                </c:pt>
                <c:pt idx="2722">
                  <c:v>182.364</c:v>
                </c:pt>
                <c:pt idx="2723">
                  <c:v>170.511</c:v>
                </c:pt>
                <c:pt idx="2724">
                  <c:v>159.58199999999999</c:v>
                </c:pt>
                <c:pt idx="2725">
                  <c:v>149.613</c:v>
                </c:pt>
                <c:pt idx="2726">
                  <c:v>142.1</c:v>
                </c:pt>
                <c:pt idx="2727">
                  <c:v>135.27500000000001</c:v>
                </c:pt>
                <c:pt idx="2728">
                  <c:v>129.14500000000001</c:v>
                </c:pt>
                <c:pt idx="2729">
                  <c:v>123.71599999999999</c:v>
                </c:pt>
                <c:pt idx="2730">
                  <c:v>118.99</c:v>
                </c:pt>
                <c:pt idx="2731">
                  <c:v>114.968</c:v>
                </c:pt>
                <c:pt idx="2732">
                  <c:v>111.649</c:v>
                </c:pt>
                <c:pt idx="2733">
                  <c:v>109.032</c:v>
                </c:pt>
                <c:pt idx="2734">
                  <c:v>107.11499999999999</c:v>
                </c:pt>
                <c:pt idx="2735">
                  <c:v>105.89700000000001</c:v>
                </c:pt>
                <c:pt idx="2736">
                  <c:v>105.36</c:v>
                </c:pt>
                <c:pt idx="2737">
                  <c:v>105.6</c:v>
                </c:pt>
                <c:pt idx="2738">
                  <c:v>106.495</c:v>
                </c:pt>
                <c:pt idx="2739">
                  <c:v>108.044</c:v>
                </c:pt>
                <c:pt idx="2740">
                  <c:v>110.245</c:v>
                </c:pt>
                <c:pt idx="2741">
                  <c:v>113.09699999999999</c:v>
                </c:pt>
                <c:pt idx="2742">
                  <c:v>116.59699999999999</c:v>
                </c:pt>
                <c:pt idx="2743">
                  <c:v>120.744</c:v>
                </c:pt>
                <c:pt idx="2744">
                  <c:v>125.53400000000001</c:v>
                </c:pt>
                <c:pt idx="2745">
                  <c:v>130.96100000000001</c:v>
                </c:pt>
                <c:pt idx="2746">
                  <c:v>137.01900000000001</c:v>
                </c:pt>
                <c:pt idx="2747">
                  <c:v>144.30699999999999</c:v>
                </c:pt>
                <c:pt idx="2748">
                  <c:v>153.65600000000001</c:v>
                </c:pt>
                <c:pt idx="2749">
                  <c:v>163.941</c:v>
                </c:pt>
                <c:pt idx="2750">
                  <c:v>175.12299999999999</c:v>
                </c:pt>
                <c:pt idx="2751">
                  <c:v>191.33699999999999</c:v>
                </c:pt>
                <c:pt idx="2752">
                  <c:v>209.215</c:v>
                </c:pt>
                <c:pt idx="2753">
                  <c:v>228.62</c:v>
                </c:pt>
                <c:pt idx="2754">
                  <c:v>259.45699999999999</c:v>
                </c:pt>
                <c:pt idx="2755">
                  <c:v>323.13200000000001</c:v>
                </c:pt>
                <c:pt idx="2756">
                  <c:v>350.01600000000002</c:v>
                </c:pt>
                <c:pt idx="2757">
                  <c:v>374.548</c:v>
                </c:pt>
                <c:pt idx="2758">
                  <c:v>390.78</c:v>
                </c:pt>
                <c:pt idx="2759">
                  <c:v>404.7</c:v>
                </c:pt>
                <c:pt idx="2760">
                  <c:v>415.95</c:v>
                </c:pt>
                <c:pt idx="2761">
                  <c:v>424.22899999999998</c:v>
                </c:pt>
                <c:pt idx="2762">
                  <c:v>428.82299999999998</c:v>
                </c:pt>
                <c:pt idx="2763">
                  <c:v>430.97500000000002</c:v>
                </c:pt>
                <c:pt idx="2764">
                  <c:v>431.03800000000001</c:v>
                </c:pt>
                <c:pt idx="2765">
                  <c:v>429.49200000000002</c:v>
                </c:pt>
                <c:pt idx="2766">
                  <c:v>424.35199999999998</c:v>
                </c:pt>
                <c:pt idx="2767">
                  <c:v>416.07900000000001</c:v>
                </c:pt>
                <c:pt idx="2768">
                  <c:v>404.77</c:v>
                </c:pt>
                <c:pt idx="2769">
                  <c:v>390.70499999999998</c:v>
                </c:pt>
                <c:pt idx="2770">
                  <c:v>374.22500000000002</c:v>
                </c:pt>
                <c:pt idx="2771">
                  <c:v>355.721</c:v>
                </c:pt>
                <c:pt idx="2772">
                  <c:v>335.61200000000002</c:v>
                </c:pt>
                <c:pt idx="2773">
                  <c:v>307.05200000000002</c:v>
                </c:pt>
                <c:pt idx="2774">
                  <c:v>233.04300000000001</c:v>
                </c:pt>
                <c:pt idx="2775">
                  <c:v>205.351</c:v>
                </c:pt>
                <c:pt idx="2776">
                  <c:v>181.20099999999999</c:v>
                </c:pt>
                <c:pt idx="2777">
                  <c:v>166.64400000000001</c:v>
                </c:pt>
                <c:pt idx="2778">
                  <c:v>152.84399999999999</c:v>
                </c:pt>
                <c:pt idx="2779">
                  <c:v>139.845</c:v>
                </c:pt>
                <c:pt idx="2780">
                  <c:v>126.024</c:v>
                </c:pt>
                <c:pt idx="2781">
                  <c:v>117.42</c:v>
                </c:pt>
                <c:pt idx="2782">
                  <c:v>109.304</c:v>
                </c:pt>
                <c:pt idx="2783">
                  <c:v>101.67100000000001</c:v>
                </c:pt>
                <c:pt idx="2784">
                  <c:v>94.514099999999999</c:v>
                </c:pt>
                <c:pt idx="2785">
                  <c:v>87.821799999999996</c:v>
                </c:pt>
                <c:pt idx="2786">
                  <c:v>81.580399999999997</c:v>
                </c:pt>
                <c:pt idx="2787">
                  <c:v>74.978999999999999</c:v>
                </c:pt>
                <c:pt idx="2788">
                  <c:v>69.831500000000005</c:v>
                </c:pt>
                <c:pt idx="2789">
                  <c:v>65.052499999999995</c:v>
                </c:pt>
                <c:pt idx="2790">
                  <c:v>60.623800000000003</c:v>
                </c:pt>
                <c:pt idx="2791">
                  <c:v>56.527000000000001</c:v>
                </c:pt>
                <c:pt idx="2792">
                  <c:v>52.743299999999998</c:v>
                </c:pt>
                <c:pt idx="2793">
                  <c:v>49.253700000000002</c:v>
                </c:pt>
                <c:pt idx="2794">
                  <c:v>46.039400000000001</c:v>
                </c:pt>
                <c:pt idx="2795">
                  <c:v>43.082099999999997</c:v>
                </c:pt>
                <c:pt idx="2796">
                  <c:v>40.363700000000001</c:v>
                </c:pt>
                <c:pt idx="2797">
                  <c:v>37.866900000000001</c:v>
                </c:pt>
                <c:pt idx="2798">
                  <c:v>35.82</c:v>
                </c:pt>
                <c:pt idx="2799">
                  <c:v>33.923699999999997</c:v>
                </c:pt>
                <c:pt idx="2800">
                  <c:v>32.167400000000001</c:v>
                </c:pt>
                <c:pt idx="2801">
                  <c:v>29.7729</c:v>
                </c:pt>
                <c:pt idx="2802">
                  <c:v>27.638300000000001</c:v>
                </c:pt>
                <c:pt idx="2803">
                  <c:v>25.734100000000002</c:v>
                </c:pt>
                <c:pt idx="2804">
                  <c:v>24.0336</c:v>
                </c:pt>
                <c:pt idx="2805">
                  <c:v>22.512799999999999</c:v>
                </c:pt>
                <c:pt idx="2806">
                  <c:v>21.150300000000001</c:v>
                </c:pt>
                <c:pt idx="2807">
                  <c:v>19.9268</c:v>
                </c:pt>
                <c:pt idx="2808">
                  <c:v>18.825600000000001</c:v>
                </c:pt>
                <c:pt idx="2809">
                  <c:v>17.7271</c:v>
                </c:pt>
                <c:pt idx="2810">
                  <c:v>16.558900000000001</c:v>
                </c:pt>
                <c:pt idx="2811">
                  <c:v>15.5296</c:v>
                </c:pt>
                <c:pt idx="2812">
                  <c:v>14.617599999999999</c:v>
                </c:pt>
                <c:pt idx="2813">
                  <c:v>13.804600000000001</c:v>
                </c:pt>
                <c:pt idx="2814">
                  <c:v>13.075900000000001</c:v>
                </c:pt>
                <c:pt idx="2815">
                  <c:v>12.419</c:v>
                </c:pt>
                <c:pt idx="2816">
                  <c:v>11.8238</c:v>
                </c:pt>
                <c:pt idx="2817">
                  <c:v>11.111800000000001</c:v>
                </c:pt>
                <c:pt idx="2818">
                  <c:v>10.478400000000001</c:v>
                </c:pt>
                <c:pt idx="2819">
                  <c:v>9.9913799999999995</c:v>
                </c:pt>
                <c:pt idx="2820">
                  <c:v>9.4450900000000004</c:v>
                </c:pt>
                <c:pt idx="2821">
                  <c:v>8.9527400000000004</c:v>
                </c:pt>
                <c:pt idx="2822">
                  <c:v>8.5065899999999992</c:v>
                </c:pt>
                <c:pt idx="2823">
                  <c:v>7.9728700000000003</c:v>
                </c:pt>
                <c:pt idx="2824">
                  <c:v>7.4983500000000003</c:v>
                </c:pt>
                <c:pt idx="2825">
                  <c:v>7.0737399999999999</c:v>
                </c:pt>
                <c:pt idx="2826">
                  <c:v>6.6916700000000002</c:v>
                </c:pt>
                <c:pt idx="2827">
                  <c:v>6.3461600000000002</c:v>
                </c:pt>
                <c:pt idx="2828">
                  <c:v>5.9664599999999997</c:v>
                </c:pt>
                <c:pt idx="2829">
                  <c:v>5.66364</c:v>
                </c:pt>
                <c:pt idx="2830">
                  <c:v>5.3882000000000003</c:v>
                </c:pt>
                <c:pt idx="2831">
                  <c:v>5.0576699999999999</c:v>
                </c:pt>
                <c:pt idx="2832">
                  <c:v>4.7630999999999997</c:v>
                </c:pt>
                <c:pt idx="2833">
                  <c:v>4.4991099999999999</c:v>
                </c:pt>
                <c:pt idx="2834">
                  <c:v>4.2613399999999997</c:v>
                </c:pt>
                <c:pt idx="2835">
                  <c:v>4.0461900000000002</c:v>
                </c:pt>
                <c:pt idx="2836">
                  <c:v>3.78714</c:v>
                </c:pt>
                <c:pt idx="2837">
                  <c:v>3.6079300000000001</c:v>
                </c:pt>
                <c:pt idx="2838">
                  <c:v>3.3928099999999999</c:v>
                </c:pt>
                <c:pt idx="2839">
                  <c:v>3.2010900000000002</c:v>
                </c:pt>
                <c:pt idx="2840">
                  <c:v>3.0293000000000001</c:v>
                </c:pt>
                <c:pt idx="2841">
                  <c:v>2.87466</c:v>
                </c:pt>
                <c:pt idx="2842">
                  <c:v>2.7348400000000002</c:v>
                </c:pt>
                <c:pt idx="2843">
                  <c:v>2.60792</c:v>
                </c:pt>
                <c:pt idx="2844">
                  <c:v>2.4500700000000002</c:v>
                </c:pt>
                <c:pt idx="2845">
                  <c:v>2.3317399999999999</c:v>
                </c:pt>
                <c:pt idx="2846">
                  <c:v>2.2246000000000001</c:v>
                </c:pt>
                <c:pt idx="2847">
                  <c:v>2.1272600000000002</c:v>
                </c:pt>
                <c:pt idx="2848">
                  <c:v>2.01065</c:v>
                </c:pt>
                <c:pt idx="2849">
                  <c:v>1.90693</c:v>
                </c:pt>
                <c:pt idx="2850">
                  <c:v>1.8141700000000001</c:v>
                </c:pt>
                <c:pt idx="2851">
                  <c:v>1.7308399999999999</c:v>
                </c:pt>
                <c:pt idx="2852">
                  <c:v>1.65571</c:v>
                </c:pt>
                <c:pt idx="2853">
                  <c:v>1.5770299999999999</c:v>
                </c:pt>
                <c:pt idx="2854">
                  <c:v>1.49736</c:v>
                </c:pt>
                <c:pt idx="2855">
                  <c:v>1.4271400000000001</c:v>
                </c:pt>
                <c:pt idx="2856">
                  <c:v>1.3650500000000001</c:v>
                </c:pt>
                <c:pt idx="2857">
                  <c:v>1.31003</c:v>
                </c:pt>
                <c:pt idx="2858">
                  <c:v>1.26122</c:v>
                </c:pt>
                <c:pt idx="2859">
                  <c:v>1.2179</c:v>
                </c:pt>
                <c:pt idx="2860">
                  <c:v>1.1620600000000001</c:v>
                </c:pt>
                <c:pt idx="2861">
                  <c:v>1.1140300000000001</c:v>
                </c:pt>
                <c:pt idx="2862">
                  <c:v>1.07544</c:v>
                </c:pt>
                <c:pt idx="2863">
                  <c:v>1.04559</c:v>
                </c:pt>
                <c:pt idx="2864">
                  <c:v>1.0241899999999999</c:v>
                </c:pt>
                <c:pt idx="2865">
                  <c:v>1.01135</c:v>
                </c:pt>
                <c:pt idx="2866">
                  <c:v>1.0076000000000001</c:v>
                </c:pt>
                <c:pt idx="2867">
                  <c:v>1.01207</c:v>
                </c:pt>
                <c:pt idx="2868">
                  <c:v>1.0202599999999999</c:v>
                </c:pt>
                <c:pt idx="2869">
                  <c:v>1.0332399999999999</c:v>
                </c:pt>
                <c:pt idx="2870">
                  <c:v>1.0517700000000001</c:v>
                </c:pt>
                <c:pt idx="2871">
                  <c:v>1.07683</c:v>
                </c:pt>
                <c:pt idx="2872">
                  <c:v>1.1097699999999999</c:v>
                </c:pt>
                <c:pt idx="2873">
                  <c:v>1.14076</c:v>
                </c:pt>
                <c:pt idx="2874">
                  <c:v>1.1782900000000001</c:v>
                </c:pt>
                <c:pt idx="2875">
                  <c:v>1.2115</c:v>
                </c:pt>
                <c:pt idx="2876">
                  <c:v>1.2498</c:v>
                </c:pt>
                <c:pt idx="2877">
                  <c:v>1.2940499999999999</c:v>
                </c:pt>
                <c:pt idx="2878">
                  <c:v>1.3452599999999999</c:v>
                </c:pt>
                <c:pt idx="2879">
                  <c:v>1.40472</c:v>
                </c:pt>
                <c:pt idx="2880">
                  <c:v>1.47403</c:v>
                </c:pt>
                <c:pt idx="2881">
                  <c:v>1.5337000000000001</c:v>
                </c:pt>
                <c:pt idx="2882">
                  <c:v>1.6011299999999999</c:v>
                </c:pt>
                <c:pt idx="2883">
                  <c:v>1.6837299999999999</c:v>
                </c:pt>
                <c:pt idx="2884">
                  <c:v>1.7546299999999999</c:v>
                </c:pt>
                <c:pt idx="2885">
                  <c:v>1.8338399999999999</c:v>
                </c:pt>
                <c:pt idx="2886">
                  <c:v>1.9226700000000001</c:v>
                </c:pt>
                <c:pt idx="2887">
                  <c:v>2.0227200000000001</c:v>
                </c:pt>
                <c:pt idx="2888">
                  <c:v>2.1359699999999999</c:v>
                </c:pt>
                <c:pt idx="2889">
                  <c:v>2.2648299999999999</c:v>
                </c:pt>
                <c:pt idx="2890">
                  <c:v>2.3735499999999998</c:v>
                </c:pt>
                <c:pt idx="2891">
                  <c:v>2.4943399999999998</c:v>
                </c:pt>
                <c:pt idx="2892">
                  <c:v>2.6282800000000002</c:v>
                </c:pt>
                <c:pt idx="2893">
                  <c:v>2.7783500000000001</c:v>
                </c:pt>
                <c:pt idx="2894">
                  <c:v>2.9474399999999998</c:v>
                </c:pt>
                <c:pt idx="2895">
                  <c:v>3.0888599999999999</c:v>
                </c:pt>
                <c:pt idx="2896">
                  <c:v>3.2448700000000001</c:v>
                </c:pt>
                <c:pt idx="2897">
                  <c:v>3.4177300000000002</c:v>
                </c:pt>
                <c:pt idx="2898">
                  <c:v>3.6102599999999998</c:v>
                </c:pt>
                <c:pt idx="2899">
                  <c:v>3.8259400000000001</c:v>
                </c:pt>
                <c:pt idx="2900">
                  <c:v>4.0691300000000004</c:v>
                </c:pt>
                <c:pt idx="2901">
                  <c:v>4.2492200000000002</c:v>
                </c:pt>
                <c:pt idx="2902">
                  <c:v>4.5225600000000004</c:v>
                </c:pt>
                <c:pt idx="2903">
                  <c:v>4.7516800000000003</c:v>
                </c:pt>
                <c:pt idx="2904">
                  <c:v>5.0049700000000001</c:v>
                </c:pt>
                <c:pt idx="2905">
                  <c:v>5.2862499999999999</c:v>
                </c:pt>
                <c:pt idx="2906">
                  <c:v>5.6000100000000002</c:v>
                </c:pt>
                <c:pt idx="2907">
                  <c:v>5.9516600000000004</c:v>
                </c:pt>
                <c:pt idx="2908">
                  <c:v>6.3475299999999999</c:v>
                </c:pt>
                <c:pt idx="2909">
                  <c:v>6.7951600000000001</c:v>
                </c:pt>
                <c:pt idx="2910">
                  <c:v>7.1266400000000001</c:v>
                </c:pt>
                <c:pt idx="2911">
                  <c:v>7.4880100000000001</c:v>
                </c:pt>
                <c:pt idx="2912">
                  <c:v>7.8825900000000004</c:v>
                </c:pt>
                <c:pt idx="2913">
                  <c:v>8.4116499999999998</c:v>
                </c:pt>
                <c:pt idx="2914">
                  <c:v>8.9294200000000004</c:v>
                </c:pt>
                <c:pt idx="2915">
                  <c:v>9.5007300000000008</c:v>
                </c:pt>
                <c:pt idx="2916">
                  <c:v>10.1317</c:v>
                </c:pt>
                <c:pt idx="2917">
                  <c:v>10.829000000000001</c:v>
                </c:pt>
                <c:pt idx="2918">
                  <c:v>11.5999</c:v>
                </c:pt>
                <c:pt idx="2919">
                  <c:v>12.452199999999999</c:v>
                </c:pt>
                <c:pt idx="2920">
                  <c:v>13.394399999999999</c:v>
                </c:pt>
                <c:pt idx="2921">
                  <c:v>14.435499999999999</c:v>
                </c:pt>
                <c:pt idx="2922">
                  <c:v>15.584899999999999</c:v>
                </c:pt>
                <c:pt idx="2923">
                  <c:v>16.852599999999999</c:v>
                </c:pt>
                <c:pt idx="2924">
                  <c:v>17.959</c:v>
                </c:pt>
                <c:pt idx="2925">
                  <c:v>19.153199999999998</c:v>
                </c:pt>
                <c:pt idx="2926">
                  <c:v>20.440899999999999</c:v>
                </c:pt>
                <c:pt idx="2927">
                  <c:v>21.8276</c:v>
                </c:pt>
                <c:pt idx="2928">
                  <c:v>23.318899999999999</c:v>
                </c:pt>
                <c:pt idx="2929">
                  <c:v>24.920400000000001</c:v>
                </c:pt>
                <c:pt idx="2930">
                  <c:v>26.0519</c:v>
                </c:pt>
                <c:pt idx="2931">
                  <c:v>28.475300000000001</c:v>
                </c:pt>
                <c:pt idx="2932">
                  <c:v>31.122199999999999</c:v>
                </c:pt>
                <c:pt idx="2933">
                  <c:v>34.003399999999999</c:v>
                </c:pt>
                <c:pt idx="2934">
                  <c:v>37.536299999999997</c:v>
                </c:pt>
                <c:pt idx="2935">
                  <c:v>41.387700000000002</c:v>
                </c:pt>
                <c:pt idx="2936">
                  <c:v>45.5642</c:v>
                </c:pt>
                <c:pt idx="2937">
                  <c:v>50.067999999999998</c:v>
                </c:pt>
                <c:pt idx="2938">
                  <c:v>54.895899999999997</c:v>
                </c:pt>
                <c:pt idx="2939">
                  <c:v>60.985399999999998</c:v>
                </c:pt>
                <c:pt idx="2940">
                  <c:v>67.991799999999998</c:v>
                </c:pt>
                <c:pt idx="2941">
                  <c:v>75.423000000000002</c:v>
                </c:pt>
                <c:pt idx="2942">
                  <c:v>86.4328</c:v>
                </c:pt>
                <c:pt idx="2943">
                  <c:v>117.974</c:v>
                </c:pt>
                <c:pt idx="2944">
                  <c:v>126.17</c:v>
                </c:pt>
                <c:pt idx="2945">
                  <c:v>133.85499999999999</c:v>
                </c:pt>
                <c:pt idx="2946">
                  <c:v>140.84700000000001</c:v>
                </c:pt>
                <c:pt idx="2947">
                  <c:v>146.96899999999999</c:v>
                </c:pt>
                <c:pt idx="2948">
                  <c:v>152.06299999999999</c:v>
                </c:pt>
                <c:pt idx="2949">
                  <c:v>155.88</c:v>
                </c:pt>
                <c:pt idx="2950">
                  <c:v>158.36699999999999</c:v>
                </c:pt>
                <c:pt idx="2951">
                  <c:v>159.85400000000001</c:v>
                </c:pt>
                <c:pt idx="2952">
                  <c:v>160.084</c:v>
                </c:pt>
                <c:pt idx="2953">
                  <c:v>159.751</c:v>
                </c:pt>
                <c:pt idx="2954">
                  <c:v>158.804</c:v>
                </c:pt>
                <c:pt idx="2955">
                  <c:v>156.47200000000001</c:v>
                </c:pt>
                <c:pt idx="2956">
                  <c:v>152.73099999999999</c:v>
                </c:pt>
                <c:pt idx="2957">
                  <c:v>147.80799999999999</c:v>
                </c:pt>
                <c:pt idx="2958">
                  <c:v>141.83600000000001</c:v>
                </c:pt>
                <c:pt idx="2959">
                  <c:v>134.97300000000001</c:v>
                </c:pt>
                <c:pt idx="2960">
                  <c:v>127.39100000000001</c:v>
                </c:pt>
                <c:pt idx="2961">
                  <c:v>119.273</c:v>
                </c:pt>
                <c:pt idx="2962">
                  <c:v>99.264399999999995</c:v>
                </c:pt>
                <c:pt idx="2963">
                  <c:v>84.987499999999997</c:v>
                </c:pt>
                <c:pt idx="2964">
                  <c:v>75.404200000000003</c:v>
                </c:pt>
                <c:pt idx="2965">
                  <c:v>67.6096</c:v>
                </c:pt>
                <c:pt idx="2966">
                  <c:v>60.523200000000003</c:v>
                </c:pt>
                <c:pt idx="2967">
                  <c:v>55.697000000000003</c:v>
                </c:pt>
                <c:pt idx="2968">
                  <c:v>51.142499999999998</c:v>
                </c:pt>
                <c:pt idx="2969">
                  <c:v>46.867899999999999</c:v>
                </c:pt>
                <c:pt idx="2970">
                  <c:v>42.876800000000003</c:v>
                </c:pt>
                <c:pt idx="2971">
                  <c:v>38.872300000000003</c:v>
                </c:pt>
                <c:pt idx="2972">
                  <c:v>36.014800000000001</c:v>
                </c:pt>
                <c:pt idx="2973">
                  <c:v>33.346699999999998</c:v>
                </c:pt>
                <c:pt idx="2974">
                  <c:v>30.8626</c:v>
                </c:pt>
                <c:pt idx="2975">
                  <c:v>28.5563</c:v>
                </c:pt>
                <c:pt idx="2976">
                  <c:v>26.4206</c:v>
                </c:pt>
                <c:pt idx="2977">
                  <c:v>24.447600000000001</c:v>
                </c:pt>
                <c:pt idx="2978">
                  <c:v>22.629100000000001</c:v>
                </c:pt>
                <c:pt idx="2979">
                  <c:v>21.244800000000001</c:v>
                </c:pt>
                <c:pt idx="2980">
                  <c:v>19.738800000000001</c:v>
                </c:pt>
                <c:pt idx="2981">
                  <c:v>18.3537</c:v>
                </c:pt>
                <c:pt idx="2982">
                  <c:v>17.081800000000001</c:v>
                </c:pt>
                <c:pt idx="2983">
                  <c:v>15.9152</c:v>
                </c:pt>
                <c:pt idx="2984">
                  <c:v>14.846500000000001</c:v>
                </c:pt>
                <c:pt idx="2985">
                  <c:v>13.8682</c:v>
                </c:pt>
                <c:pt idx="2986">
                  <c:v>12.9733</c:v>
                </c:pt>
                <c:pt idx="2987">
                  <c:v>12.155200000000001</c:v>
                </c:pt>
                <c:pt idx="2988">
                  <c:v>11.407500000000001</c:v>
                </c:pt>
                <c:pt idx="2989">
                  <c:v>10.7242</c:v>
                </c:pt>
                <c:pt idx="2990">
                  <c:v>9.9683700000000002</c:v>
                </c:pt>
                <c:pt idx="2991">
                  <c:v>9.4684100000000004</c:v>
                </c:pt>
                <c:pt idx="2992">
                  <c:v>8.7888699999999993</c:v>
                </c:pt>
                <c:pt idx="2993">
                  <c:v>8.1846999999999994</c:v>
                </c:pt>
                <c:pt idx="2994">
                  <c:v>7.6466000000000003</c:v>
                </c:pt>
                <c:pt idx="2995">
                  <c:v>7.1663500000000004</c:v>
                </c:pt>
                <c:pt idx="2996">
                  <c:v>6.7366799999999998</c:v>
                </c:pt>
                <c:pt idx="2997">
                  <c:v>6.3512300000000002</c:v>
                </c:pt>
                <c:pt idx="2998">
                  <c:v>6.00441</c:v>
                </c:pt>
                <c:pt idx="2999">
                  <c:v>5.6913600000000004</c:v>
                </c:pt>
                <c:pt idx="3000">
                  <c:v>5.4078799999999996</c:v>
                </c:pt>
                <c:pt idx="3001">
                  <c:v>5.0895999999999999</c:v>
                </c:pt>
                <c:pt idx="3002">
                  <c:v>4.7790999999999997</c:v>
                </c:pt>
                <c:pt idx="3003">
                  <c:v>4.5036800000000001</c:v>
                </c:pt>
                <c:pt idx="3004">
                  <c:v>4.2579000000000002</c:v>
                </c:pt>
                <c:pt idx="3005">
                  <c:v>4.03735</c:v>
                </c:pt>
                <c:pt idx="3006">
                  <c:v>3.8383799999999999</c:v>
                </c:pt>
                <c:pt idx="3007">
                  <c:v>3.65801</c:v>
                </c:pt>
                <c:pt idx="3008">
                  <c:v>3.44225</c:v>
                </c:pt>
                <c:pt idx="3009">
                  <c:v>3.2505000000000002</c:v>
                </c:pt>
                <c:pt idx="3010">
                  <c:v>3.0790500000000001</c:v>
                </c:pt>
                <c:pt idx="3011">
                  <c:v>2.9050799999999999</c:v>
                </c:pt>
                <c:pt idx="3012">
                  <c:v>2.75</c:v>
                </c:pt>
                <c:pt idx="3013">
                  <c:v>2.6110099999999998</c:v>
                </c:pt>
                <c:pt idx="3014">
                  <c:v>2.4858699999999998</c:v>
                </c:pt>
                <c:pt idx="3015">
                  <c:v>2.3727299999999998</c:v>
                </c:pt>
                <c:pt idx="3016">
                  <c:v>2.27006</c:v>
                </c:pt>
                <c:pt idx="3017">
                  <c:v>2.1472600000000002</c:v>
                </c:pt>
                <c:pt idx="3018">
                  <c:v>2.0383300000000002</c:v>
                </c:pt>
                <c:pt idx="3019">
                  <c:v>1.9412499999999999</c:v>
                </c:pt>
                <c:pt idx="3020">
                  <c:v>1.83406</c:v>
                </c:pt>
                <c:pt idx="3021">
                  <c:v>1.7490600000000001</c:v>
                </c:pt>
                <c:pt idx="3022">
                  <c:v>1.67333</c:v>
                </c:pt>
                <c:pt idx="3023">
                  <c:v>1.58464</c:v>
                </c:pt>
                <c:pt idx="3024">
                  <c:v>1.50779</c:v>
                </c:pt>
                <c:pt idx="3025">
                  <c:v>1.4408799999999999</c:v>
                </c:pt>
                <c:pt idx="3026">
                  <c:v>1.3824000000000001</c:v>
                </c:pt>
                <c:pt idx="3027">
                  <c:v>1.33111</c:v>
                </c:pt>
                <c:pt idx="3028">
                  <c:v>1.2708999999999999</c:v>
                </c:pt>
                <c:pt idx="3029">
                  <c:v>1.2295</c:v>
                </c:pt>
                <c:pt idx="3030">
                  <c:v>1.1825699999999999</c:v>
                </c:pt>
                <c:pt idx="3031">
                  <c:v>1.1436999999999999</c:v>
                </c:pt>
                <c:pt idx="3032">
                  <c:v>1.11168</c:v>
                </c:pt>
                <c:pt idx="3033">
                  <c:v>1.0855900000000001</c:v>
                </c:pt>
                <c:pt idx="3034">
                  <c:v>1.0646800000000001</c:v>
                </c:pt>
                <c:pt idx="3035">
                  <c:v>1.04837</c:v>
                </c:pt>
                <c:pt idx="3036">
                  <c:v>1.0362</c:v>
                </c:pt>
                <c:pt idx="3037">
                  <c:v>1.0251699999999999</c:v>
                </c:pt>
                <c:pt idx="3038">
                  <c:v>1.0214700000000001</c:v>
                </c:pt>
                <c:pt idx="3039">
                  <c:v>1.02505</c:v>
                </c:pt>
                <c:pt idx="3040">
                  <c:v>1.0361400000000001</c:v>
                </c:pt>
                <c:pt idx="3041">
                  <c:v>1.0549200000000001</c:v>
                </c:pt>
                <c:pt idx="3042">
                  <c:v>1.0818399999999999</c:v>
                </c:pt>
                <c:pt idx="3043">
                  <c:v>1.1078399999999999</c:v>
                </c:pt>
                <c:pt idx="3044">
                  <c:v>1.13931</c:v>
                </c:pt>
                <c:pt idx="3045">
                  <c:v>1.17686</c:v>
                </c:pt>
                <c:pt idx="3046">
                  <c:v>1.2212499999999999</c:v>
                </c:pt>
                <c:pt idx="3047">
                  <c:v>1.2735300000000001</c:v>
                </c:pt>
                <c:pt idx="3048">
                  <c:v>1.3333699999999999</c:v>
                </c:pt>
                <c:pt idx="3049">
                  <c:v>1.4025000000000001</c:v>
                </c:pt>
                <c:pt idx="3050">
                  <c:v>1.4834700000000001</c:v>
                </c:pt>
                <c:pt idx="3051">
                  <c:v>1.54515</c:v>
                </c:pt>
                <c:pt idx="3052">
                  <c:v>1.61395</c:v>
                </c:pt>
                <c:pt idx="3053">
                  <c:v>1.69089</c:v>
                </c:pt>
                <c:pt idx="3054">
                  <c:v>1.77718</c:v>
                </c:pt>
                <c:pt idx="3055">
                  <c:v>1.85728</c:v>
                </c:pt>
                <c:pt idx="3056">
                  <c:v>1.9459</c:v>
                </c:pt>
                <c:pt idx="3057">
                  <c:v>2.0442399999999998</c:v>
                </c:pt>
                <c:pt idx="3058">
                  <c:v>2.1537099999999998</c:v>
                </c:pt>
                <c:pt idx="3059">
                  <c:v>2.2760500000000001</c:v>
                </c:pt>
                <c:pt idx="3060">
                  <c:v>2.4133100000000001</c:v>
                </c:pt>
                <c:pt idx="3061">
                  <c:v>2.56806</c:v>
                </c:pt>
                <c:pt idx="3062">
                  <c:v>2.6974300000000002</c:v>
                </c:pt>
                <c:pt idx="3063">
                  <c:v>2.8736199999999998</c:v>
                </c:pt>
                <c:pt idx="3064">
                  <c:v>3.0160900000000002</c:v>
                </c:pt>
                <c:pt idx="3065">
                  <c:v>3.1724399999999999</c:v>
                </c:pt>
                <c:pt idx="3066">
                  <c:v>3.34457</c:v>
                </c:pt>
                <c:pt idx="3067">
                  <c:v>3.5347599999999999</c:v>
                </c:pt>
                <c:pt idx="3068">
                  <c:v>3.74573</c:v>
                </c:pt>
                <c:pt idx="3069">
                  <c:v>3.9807600000000001</c:v>
                </c:pt>
                <c:pt idx="3070">
                  <c:v>4.2438700000000003</c:v>
                </c:pt>
                <c:pt idx="3071">
                  <c:v>4.4778700000000002</c:v>
                </c:pt>
                <c:pt idx="3072">
                  <c:v>4.7360899999999999</c:v>
                </c:pt>
                <c:pt idx="3073">
                  <c:v>5.0223199999999997</c:v>
                </c:pt>
                <c:pt idx="3074">
                  <c:v>5.3411799999999996</c:v>
                </c:pt>
                <c:pt idx="3075">
                  <c:v>5.6984399999999997</c:v>
                </c:pt>
                <c:pt idx="3076">
                  <c:v>5.9959199999999999</c:v>
                </c:pt>
                <c:pt idx="3077">
                  <c:v>6.3228799999999996</c:v>
                </c:pt>
                <c:pt idx="3078">
                  <c:v>6.6839700000000004</c:v>
                </c:pt>
                <c:pt idx="3079">
                  <c:v>7.0848800000000001</c:v>
                </c:pt>
                <c:pt idx="3080">
                  <c:v>7.5168900000000001</c:v>
                </c:pt>
                <c:pt idx="3081">
                  <c:v>8.0005600000000001</c:v>
                </c:pt>
                <c:pt idx="3082">
                  <c:v>8.4030100000000001</c:v>
                </c:pt>
                <c:pt idx="3083">
                  <c:v>8.8449200000000001</c:v>
                </c:pt>
                <c:pt idx="3084">
                  <c:v>9.3321400000000008</c:v>
                </c:pt>
                <c:pt idx="3085">
                  <c:v>9.8715600000000006</c:v>
                </c:pt>
                <c:pt idx="3086">
                  <c:v>10.471299999999999</c:v>
                </c:pt>
                <c:pt idx="3087">
                  <c:v>11.1409</c:v>
                </c:pt>
                <c:pt idx="3088">
                  <c:v>11.891400000000001</c:v>
                </c:pt>
                <c:pt idx="3089">
                  <c:v>12.735900000000001</c:v>
                </c:pt>
                <c:pt idx="3090">
                  <c:v>13.5167</c:v>
                </c:pt>
                <c:pt idx="3091">
                  <c:v>14.3819</c:v>
                </c:pt>
                <c:pt idx="3092">
                  <c:v>15.342700000000001</c:v>
                </c:pt>
                <c:pt idx="3093">
                  <c:v>16.4115</c:v>
                </c:pt>
                <c:pt idx="3094">
                  <c:v>17.601900000000001</c:v>
                </c:pt>
                <c:pt idx="3095">
                  <c:v>18.929300000000001</c:v>
                </c:pt>
                <c:pt idx="3096">
                  <c:v>20.410499999999999</c:v>
                </c:pt>
                <c:pt idx="3097">
                  <c:v>22.064</c:v>
                </c:pt>
                <c:pt idx="3098">
                  <c:v>23.91</c:v>
                </c:pt>
                <c:pt idx="3099">
                  <c:v>25.258299999999998</c:v>
                </c:pt>
                <c:pt idx="3100">
                  <c:v>26.708600000000001</c:v>
                </c:pt>
                <c:pt idx="3101">
                  <c:v>28.675899999999999</c:v>
                </c:pt>
                <c:pt idx="3102">
                  <c:v>30.604500000000002</c:v>
                </c:pt>
                <c:pt idx="3103">
                  <c:v>32.694200000000002</c:v>
                </c:pt>
                <c:pt idx="3104">
                  <c:v>34.956699999999998</c:v>
                </c:pt>
                <c:pt idx="3105">
                  <c:v>37.403700000000001</c:v>
                </c:pt>
                <c:pt idx="3106">
                  <c:v>40.047199999999997</c:v>
                </c:pt>
                <c:pt idx="3107">
                  <c:v>42.899500000000003</c:v>
                </c:pt>
                <c:pt idx="3108">
                  <c:v>45.972999999999999</c:v>
                </c:pt>
                <c:pt idx="3109">
                  <c:v>49.279699999999998</c:v>
                </c:pt>
                <c:pt idx="3110">
                  <c:v>52.831800000000001</c:v>
                </c:pt>
                <c:pt idx="3111">
                  <c:v>56.640999999999998</c:v>
                </c:pt>
                <c:pt idx="3112">
                  <c:v>61.504100000000001</c:v>
                </c:pt>
                <c:pt idx="3113">
                  <c:v>66.761700000000005</c:v>
                </c:pt>
                <c:pt idx="3114">
                  <c:v>72.429699999999997</c:v>
                </c:pt>
                <c:pt idx="3115">
                  <c:v>78.522000000000006</c:v>
                </c:pt>
                <c:pt idx="3116">
                  <c:v>85.049700000000001</c:v>
                </c:pt>
                <c:pt idx="3117">
                  <c:v>92.021000000000001</c:v>
                </c:pt>
                <c:pt idx="3118">
                  <c:v>99.4405</c:v>
                </c:pt>
                <c:pt idx="3119">
                  <c:v>110.374</c:v>
                </c:pt>
                <c:pt idx="3120">
                  <c:v>119.94199999999999</c:v>
                </c:pt>
                <c:pt idx="3121">
                  <c:v>133.541</c:v>
                </c:pt>
                <c:pt idx="3122">
                  <c:v>148.04300000000001</c:v>
                </c:pt>
                <c:pt idx="3123">
                  <c:v>163.35499999999999</c:v>
                </c:pt>
                <c:pt idx="3124">
                  <c:v>187.56299999999999</c:v>
                </c:pt>
                <c:pt idx="3125">
                  <c:v>252.214</c:v>
                </c:pt>
                <c:pt idx="3126">
                  <c:v>273.84899999999999</c:v>
                </c:pt>
                <c:pt idx="3127">
                  <c:v>294.01</c:v>
                </c:pt>
                <c:pt idx="3128">
                  <c:v>307.76799999999997</c:v>
                </c:pt>
                <c:pt idx="3129">
                  <c:v>320.05900000000003</c:v>
                </c:pt>
                <c:pt idx="3130">
                  <c:v>330.63799999999998</c:v>
                </c:pt>
                <c:pt idx="3131">
                  <c:v>339.286</c:v>
                </c:pt>
                <c:pt idx="3132">
                  <c:v>345.54500000000002</c:v>
                </c:pt>
                <c:pt idx="3133">
                  <c:v>349.428</c:v>
                </c:pt>
                <c:pt idx="3134">
                  <c:v>351.83300000000003</c:v>
                </c:pt>
                <c:pt idx="3135">
                  <c:v>352.142</c:v>
                </c:pt>
                <c:pt idx="3136">
                  <c:v>350.803</c:v>
                </c:pt>
                <c:pt idx="3137">
                  <c:v>348.17700000000002</c:v>
                </c:pt>
                <c:pt idx="3138">
                  <c:v>343.99200000000002</c:v>
                </c:pt>
                <c:pt idx="3139">
                  <c:v>336.77800000000002</c:v>
                </c:pt>
                <c:pt idx="3140">
                  <c:v>327.50799999999998</c:v>
                </c:pt>
                <c:pt idx="3141">
                  <c:v>316.37700000000001</c:v>
                </c:pt>
                <c:pt idx="3142">
                  <c:v>308.03500000000003</c:v>
                </c:pt>
                <c:pt idx="3143">
                  <c:v>289.47399999999999</c:v>
                </c:pt>
                <c:pt idx="3144">
                  <c:v>268.94400000000002</c:v>
                </c:pt>
                <c:pt idx="3145">
                  <c:v>235.89699999999999</c:v>
                </c:pt>
                <c:pt idx="3146">
                  <c:v>185.41</c:v>
                </c:pt>
                <c:pt idx="3147">
                  <c:v>161.90899999999999</c:v>
                </c:pt>
                <c:pt idx="3148">
                  <c:v>147.709</c:v>
                </c:pt>
                <c:pt idx="3149">
                  <c:v>134.21600000000001</c:v>
                </c:pt>
                <c:pt idx="3150">
                  <c:v>121.505</c:v>
                </c:pt>
                <c:pt idx="3151">
                  <c:v>111.789</c:v>
                </c:pt>
                <c:pt idx="3152">
                  <c:v>101.285</c:v>
                </c:pt>
                <c:pt idx="3153">
                  <c:v>91.549099999999996</c:v>
                </c:pt>
                <c:pt idx="3154">
                  <c:v>82.581100000000006</c:v>
                </c:pt>
                <c:pt idx="3155">
                  <c:v>77.023200000000003</c:v>
                </c:pt>
                <c:pt idx="3156">
                  <c:v>71.794899999999998</c:v>
                </c:pt>
                <c:pt idx="3157">
                  <c:v>66.888400000000004</c:v>
                </c:pt>
                <c:pt idx="3158">
                  <c:v>61.037700000000001</c:v>
                </c:pt>
                <c:pt idx="3159">
                  <c:v>56.974899999999998</c:v>
                </c:pt>
                <c:pt idx="3160">
                  <c:v>53.179400000000001</c:v>
                </c:pt>
                <c:pt idx="3161">
                  <c:v>49.639800000000001</c:v>
                </c:pt>
                <c:pt idx="3162">
                  <c:v>46.344700000000003</c:v>
                </c:pt>
                <c:pt idx="3163">
                  <c:v>43.281999999999996</c:v>
                </c:pt>
                <c:pt idx="3164">
                  <c:v>40.439599999999999</c:v>
                </c:pt>
                <c:pt idx="3165">
                  <c:v>37.805300000000003</c:v>
                </c:pt>
                <c:pt idx="3166">
                  <c:v>35.367100000000001</c:v>
                </c:pt>
                <c:pt idx="3167">
                  <c:v>33.113</c:v>
                </c:pt>
                <c:pt idx="3168">
                  <c:v>30.590800000000002</c:v>
                </c:pt>
                <c:pt idx="3169">
                  <c:v>28.906400000000001</c:v>
                </c:pt>
                <c:pt idx="3170">
                  <c:v>27.339500000000001</c:v>
                </c:pt>
                <c:pt idx="3171">
                  <c:v>25.8828</c:v>
                </c:pt>
                <c:pt idx="3172">
                  <c:v>23.888500000000001</c:v>
                </c:pt>
                <c:pt idx="3173">
                  <c:v>22.103100000000001</c:v>
                </c:pt>
                <c:pt idx="3174">
                  <c:v>20.505500000000001</c:v>
                </c:pt>
                <c:pt idx="3175">
                  <c:v>19.076000000000001</c:v>
                </c:pt>
                <c:pt idx="3176">
                  <c:v>17.796600000000002</c:v>
                </c:pt>
                <c:pt idx="3177">
                  <c:v>16.651</c:v>
                </c:pt>
                <c:pt idx="3178">
                  <c:v>15.624499999999999</c:v>
                </c:pt>
                <c:pt idx="3179">
                  <c:v>14.7037</c:v>
                </c:pt>
                <c:pt idx="3180">
                  <c:v>13.8331</c:v>
                </c:pt>
                <c:pt idx="3181">
                  <c:v>13.054500000000001</c:v>
                </c:pt>
                <c:pt idx="3182">
                  <c:v>12.3568</c:v>
                </c:pt>
                <c:pt idx="3183">
                  <c:v>11.730399999999999</c:v>
                </c:pt>
                <c:pt idx="3184">
                  <c:v>11.166700000000001</c:v>
                </c:pt>
                <c:pt idx="3185">
                  <c:v>10.6584</c:v>
                </c:pt>
                <c:pt idx="3186">
                  <c:v>10.199</c:v>
                </c:pt>
                <c:pt idx="3187">
                  <c:v>9.7829999999999995</c:v>
                </c:pt>
                <c:pt idx="3188">
                  <c:v>9.2299799999999994</c:v>
                </c:pt>
                <c:pt idx="3189">
                  <c:v>8.7503499999999992</c:v>
                </c:pt>
                <c:pt idx="3190">
                  <c:v>8.3333200000000005</c:v>
                </c:pt>
                <c:pt idx="3191">
                  <c:v>7.9703799999999996</c:v>
                </c:pt>
                <c:pt idx="3192">
                  <c:v>7.6548499999999997</c:v>
                </c:pt>
                <c:pt idx="3193">
                  <c:v>7.3788999999999998</c:v>
                </c:pt>
                <c:pt idx="3194">
                  <c:v>7.1410099999999996</c:v>
                </c:pt>
                <c:pt idx="3195">
                  <c:v>6.9398999999999997</c:v>
                </c:pt>
                <c:pt idx="3196">
                  <c:v>6.77379</c:v>
                </c:pt>
                <c:pt idx="3197">
                  <c:v>6.6418999999999997</c:v>
                </c:pt>
                <c:pt idx="3198">
                  <c:v>6.5444500000000003</c:v>
                </c:pt>
                <c:pt idx="3199">
                  <c:v>6.4826899999999998</c:v>
                </c:pt>
                <c:pt idx="3200">
                  <c:v>6.4589800000000004</c:v>
                </c:pt>
                <c:pt idx="3201">
                  <c:v>6.4589600000000003</c:v>
                </c:pt>
                <c:pt idx="3202">
                  <c:v>6.47689</c:v>
                </c:pt>
                <c:pt idx="3203">
                  <c:v>6.5413600000000001</c:v>
                </c:pt>
                <c:pt idx="3204">
                  <c:v>6.6589</c:v>
                </c:pt>
                <c:pt idx="3205">
                  <c:v>6.79094</c:v>
                </c:pt>
                <c:pt idx="3206">
                  <c:v>6.95566</c:v>
                </c:pt>
                <c:pt idx="3207">
                  <c:v>7.1625199999999998</c:v>
                </c:pt>
                <c:pt idx="3208">
                  <c:v>7.4167300000000003</c:v>
                </c:pt>
                <c:pt idx="3209">
                  <c:v>7.7241600000000004</c:v>
                </c:pt>
                <c:pt idx="3210">
                  <c:v>8.0913299999999992</c:v>
                </c:pt>
                <c:pt idx="3211">
                  <c:v>8.5253999999999994</c:v>
                </c:pt>
                <c:pt idx="3212">
                  <c:v>8.8557400000000008</c:v>
                </c:pt>
                <c:pt idx="3213">
                  <c:v>9.2216799999999992</c:v>
                </c:pt>
                <c:pt idx="3214">
                  <c:v>9.6257300000000008</c:v>
                </c:pt>
                <c:pt idx="3215">
                  <c:v>10.070499999999999</c:v>
                </c:pt>
                <c:pt idx="3216">
                  <c:v>10.5586</c:v>
                </c:pt>
                <c:pt idx="3217">
                  <c:v>11.0928</c:v>
                </c:pt>
                <c:pt idx="3218">
                  <c:v>11.777900000000001</c:v>
                </c:pt>
                <c:pt idx="3219">
                  <c:v>12.6477</c:v>
                </c:pt>
                <c:pt idx="3220">
                  <c:v>13.6159</c:v>
                </c:pt>
                <c:pt idx="3221">
                  <c:v>14.688599999999999</c:v>
                </c:pt>
                <c:pt idx="3222">
                  <c:v>15.870900000000001</c:v>
                </c:pt>
                <c:pt idx="3223">
                  <c:v>17.1678</c:v>
                </c:pt>
                <c:pt idx="3224">
                  <c:v>18.582799999999999</c:v>
                </c:pt>
                <c:pt idx="3225">
                  <c:v>20.1187</c:v>
                </c:pt>
                <c:pt idx="3226">
                  <c:v>21.648199999999999</c:v>
                </c:pt>
                <c:pt idx="3227">
                  <c:v>23.927499999999998</c:v>
                </c:pt>
                <c:pt idx="3228">
                  <c:v>26.4008</c:v>
                </c:pt>
                <c:pt idx="3229">
                  <c:v>29.058800000000002</c:v>
                </c:pt>
                <c:pt idx="3230">
                  <c:v>31.886199999999999</c:v>
                </c:pt>
                <c:pt idx="3231">
                  <c:v>34.861899999999999</c:v>
                </c:pt>
                <c:pt idx="3232">
                  <c:v>40.010599999999997</c:v>
                </c:pt>
                <c:pt idx="3233">
                  <c:v>51.839100000000002</c:v>
                </c:pt>
                <c:pt idx="3234">
                  <c:v>55.635199999999998</c:v>
                </c:pt>
                <c:pt idx="3235">
                  <c:v>59.140500000000003</c:v>
                </c:pt>
                <c:pt idx="3236">
                  <c:v>62.249200000000002</c:v>
                </c:pt>
                <c:pt idx="3237">
                  <c:v>64.744699999999995</c:v>
                </c:pt>
                <c:pt idx="3238">
                  <c:v>66.253100000000003</c:v>
                </c:pt>
                <c:pt idx="3239">
                  <c:v>67.525700000000001</c:v>
                </c:pt>
                <c:pt idx="3240">
                  <c:v>68.346900000000005</c:v>
                </c:pt>
                <c:pt idx="3241">
                  <c:v>68.871300000000005</c:v>
                </c:pt>
                <c:pt idx="3242">
                  <c:v>69.017600000000002</c:v>
                </c:pt>
                <c:pt idx="3243">
                  <c:v>68.7761</c:v>
                </c:pt>
                <c:pt idx="3244">
                  <c:v>68.290999999999997</c:v>
                </c:pt>
                <c:pt idx="3245">
                  <c:v>67.250600000000006</c:v>
                </c:pt>
                <c:pt idx="3246">
                  <c:v>65.987700000000004</c:v>
                </c:pt>
                <c:pt idx="3247">
                  <c:v>64.294200000000004</c:v>
                </c:pt>
                <c:pt idx="3248">
                  <c:v>62.279499999999999</c:v>
                </c:pt>
                <c:pt idx="3249">
                  <c:v>59.980499999999999</c:v>
                </c:pt>
                <c:pt idx="3250">
                  <c:v>56.543700000000001</c:v>
                </c:pt>
                <c:pt idx="3251">
                  <c:v>52.777799999999999</c:v>
                </c:pt>
                <c:pt idx="3252">
                  <c:v>46.746099999999998</c:v>
                </c:pt>
                <c:pt idx="3253">
                  <c:v>38.018900000000002</c:v>
                </c:pt>
                <c:pt idx="3254">
                  <c:v>33.665300000000002</c:v>
                </c:pt>
                <c:pt idx="3255">
                  <c:v>29.590900000000001</c:v>
                </c:pt>
                <c:pt idx="3256">
                  <c:v>27.034099999999999</c:v>
                </c:pt>
                <c:pt idx="3257">
                  <c:v>24.8843</c:v>
                </c:pt>
                <c:pt idx="3258">
                  <c:v>23.104399999999998</c:v>
                </c:pt>
                <c:pt idx="3259">
                  <c:v>21.419699999999999</c:v>
                </c:pt>
                <c:pt idx="3260">
                  <c:v>19.832100000000001</c:v>
                </c:pt>
                <c:pt idx="3261">
                  <c:v>18.342099999999999</c:v>
                </c:pt>
                <c:pt idx="3262">
                  <c:v>16.949400000000001</c:v>
                </c:pt>
                <c:pt idx="3263">
                  <c:v>15.6525</c:v>
                </c:pt>
                <c:pt idx="3264">
                  <c:v>14.449299999999999</c:v>
                </c:pt>
                <c:pt idx="3265">
                  <c:v>13.486000000000001</c:v>
                </c:pt>
                <c:pt idx="3266">
                  <c:v>12.366400000000001</c:v>
                </c:pt>
                <c:pt idx="3267">
                  <c:v>11.344900000000001</c:v>
                </c:pt>
                <c:pt idx="3268">
                  <c:v>10.416</c:v>
                </c:pt>
                <c:pt idx="3269">
                  <c:v>9.5741099999999992</c:v>
                </c:pt>
                <c:pt idx="3270">
                  <c:v>8.8132000000000001</c:v>
                </c:pt>
                <c:pt idx="3271">
                  <c:v>8.1272699999999993</c:v>
                </c:pt>
                <c:pt idx="3272">
                  <c:v>7.5103900000000001</c:v>
                </c:pt>
                <c:pt idx="3273">
                  <c:v>6.9566999999999997</c:v>
                </c:pt>
                <c:pt idx="3274">
                  <c:v>6.4605600000000001</c:v>
                </c:pt>
                <c:pt idx="3275">
                  <c:v>6.0165800000000003</c:v>
                </c:pt>
                <c:pt idx="3276">
                  <c:v>5.6778700000000004</c:v>
                </c:pt>
                <c:pt idx="3277">
                  <c:v>5.3083200000000001</c:v>
                </c:pt>
                <c:pt idx="3278">
                  <c:v>4.9791800000000004</c:v>
                </c:pt>
                <c:pt idx="3279">
                  <c:v>4.6860099999999996</c:v>
                </c:pt>
                <c:pt idx="3280">
                  <c:v>4.4247500000000004</c:v>
                </c:pt>
                <c:pt idx="3281">
                  <c:v>4.1917099999999996</c:v>
                </c:pt>
                <c:pt idx="3282">
                  <c:v>3.98359</c:v>
                </c:pt>
                <c:pt idx="3283">
                  <c:v>3.7974100000000002</c:v>
                </c:pt>
                <c:pt idx="3284">
                  <c:v>3.6305299999999998</c:v>
                </c:pt>
                <c:pt idx="3285">
                  <c:v>3.48061</c:v>
                </c:pt>
                <c:pt idx="3286">
                  <c:v>3.2830599999999999</c:v>
                </c:pt>
                <c:pt idx="3287">
                  <c:v>3.1131199999999999</c:v>
                </c:pt>
                <c:pt idx="3288">
                  <c:v>2.9659399999999998</c:v>
                </c:pt>
                <c:pt idx="3289">
                  <c:v>2.8375400000000002</c:v>
                </c:pt>
                <c:pt idx="3290">
                  <c:v>2.7425799999999998</c:v>
                </c:pt>
                <c:pt idx="3291">
                  <c:v>2.6408</c:v>
                </c:pt>
                <c:pt idx="3292">
                  <c:v>2.5086599999999999</c:v>
                </c:pt>
                <c:pt idx="3293">
                  <c:v>2.3963399999999999</c:v>
                </c:pt>
                <c:pt idx="3294">
                  <c:v>2.29975</c:v>
                </c:pt>
                <c:pt idx="3295">
                  <c:v>2.2158699999999998</c:v>
                </c:pt>
                <c:pt idx="3296">
                  <c:v>2.1424500000000002</c:v>
                </c:pt>
                <c:pt idx="3297">
                  <c:v>2.0579399999999999</c:v>
                </c:pt>
                <c:pt idx="3298">
                  <c:v>1.986</c:v>
                </c:pt>
                <c:pt idx="3299">
                  <c:v>1.92442</c:v>
                </c:pt>
                <c:pt idx="3300">
                  <c:v>1.8594999999999999</c:v>
                </c:pt>
                <c:pt idx="3301">
                  <c:v>1.79616</c:v>
                </c:pt>
                <c:pt idx="3302">
                  <c:v>1.74586</c:v>
                </c:pt>
                <c:pt idx="3303">
                  <c:v>1.7064299999999999</c:v>
                </c:pt>
                <c:pt idx="3304">
                  <c:v>1.6762699999999999</c:v>
                </c:pt>
                <c:pt idx="3305">
                  <c:v>1.6541999999999999</c:v>
                </c:pt>
                <c:pt idx="3306">
                  <c:v>1.6393599999999999</c:v>
                </c:pt>
                <c:pt idx="3307">
                  <c:v>1.62927</c:v>
                </c:pt>
                <c:pt idx="3308">
                  <c:v>1.6289</c:v>
                </c:pt>
                <c:pt idx="3309">
                  <c:v>1.63504</c:v>
                </c:pt>
                <c:pt idx="3310">
                  <c:v>1.6493199999999999</c:v>
                </c:pt>
                <c:pt idx="3311">
                  <c:v>1.6718</c:v>
                </c:pt>
                <c:pt idx="3312">
                  <c:v>1.70261</c:v>
                </c:pt>
                <c:pt idx="3313">
                  <c:v>1.7420599999999999</c:v>
                </c:pt>
                <c:pt idx="3314">
                  <c:v>1.79064</c:v>
                </c:pt>
                <c:pt idx="3315">
                  <c:v>1.84907</c:v>
                </c:pt>
                <c:pt idx="3316">
                  <c:v>1.9189700000000001</c:v>
                </c:pt>
                <c:pt idx="3317">
                  <c:v>2.0018899999999999</c:v>
                </c:pt>
                <c:pt idx="3318">
                  <c:v>2.0989499999999999</c:v>
                </c:pt>
                <c:pt idx="3319">
                  <c:v>2.1822400000000002</c:v>
                </c:pt>
                <c:pt idx="3320">
                  <c:v>2.2757000000000001</c:v>
                </c:pt>
                <c:pt idx="3321">
                  <c:v>2.3805900000000002</c:v>
                </c:pt>
                <c:pt idx="3322">
                  <c:v>2.4984199999999999</c:v>
                </c:pt>
                <c:pt idx="3323">
                  <c:v>2.6309900000000002</c:v>
                </c:pt>
                <c:pt idx="3324">
                  <c:v>2.78051</c:v>
                </c:pt>
                <c:pt idx="3325">
                  <c:v>2.9496500000000001</c:v>
                </c:pt>
                <c:pt idx="3326">
                  <c:v>3.1416599999999999</c:v>
                </c:pt>
                <c:pt idx="3327">
                  <c:v>3.2843200000000001</c:v>
                </c:pt>
                <c:pt idx="3328">
                  <c:v>3.44035</c:v>
                </c:pt>
                <c:pt idx="3329">
                  <c:v>3.61138</c:v>
                </c:pt>
                <c:pt idx="3330">
                  <c:v>3.79935</c:v>
                </c:pt>
                <c:pt idx="3331">
                  <c:v>4.0065200000000001</c:v>
                </c:pt>
                <c:pt idx="3332">
                  <c:v>4.2355700000000001</c:v>
                </c:pt>
                <c:pt idx="3333">
                  <c:v>4.4896700000000003</c:v>
                </c:pt>
                <c:pt idx="3334">
                  <c:v>4.7429300000000003</c:v>
                </c:pt>
                <c:pt idx="3335">
                  <c:v>5.0229100000000004</c:v>
                </c:pt>
                <c:pt idx="3336">
                  <c:v>5.3336199999999998</c:v>
                </c:pt>
                <c:pt idx="3337">
                  <c:v>5.6798999999999999</c:v>
                </c:pt>
                <c:pt idx="3338">
                  <c:v>6.0677000000000003</c:v>
                </c:pt>
                <c:pt idx="3339">
                  <c:v>6.39018</c:v>
                </c:pt>
                <c:pt idx="3340">
                  <c:v>6.7439099999999996</c:v>
                </c:pt>
                <c:pt idx="3341">
                  <c:v>7.1334900000000001</c:v>
                </c:pt>
                <c:pt idx="3342">
                  <c:v>7.5644499999999999</c:v>
                </c:pt>
                <c:pt idx="3343">
                  <c:v>8.00258</c:v>
                </c:pt>
                <c:pt idx="3344">
                  <c:v>8.4878699999999991</c:v>
                </c:pt>
                <c:pt idx="3345">
                  <c:v>9.02834</c:v>
                </c:pt>
                <c:pt idx="3346">
                  <c:v>9.6339600000000001</c:v>
                </c:pt>
                <c:pt idx="3347">
                  <c:v>10.138299999999999</c:v>
                </c:pt>
                <c:pt idx="3348">
                  <c:v>10.6928</c:v>
                </c:pt>
                <c:pt idx="3349">
                  <c:v>11.3049</c:v>
                </c:pt>
                <c:pt idx="3350">
                  <c:v>11.9839</c:v>
                </c:pt>
                <c:pt idx="3351">
                  <c:v>12.7408</c:v>
                </c:pt>
                <c:pt idx="3352">
                  <c:v>13.454499999999999</c:v>
                </c:pt>
                <c:pt idx="3353">
                  <c:v>14.17</c:v>
                </c:pt>
                <c:pt idx="3354">
                  <c:v>14.956</c:v>
                </c:pt>
                <c:pt idx="3355">
                  <c:v>15.821899999999999</c:v>
                </c:pt>
                <c:pt idx="3356">
                  <c:v>16.778300000000002</c:v>
                </c:pt>
                <c:pt idx="3357">
                  <c:v>17.837499999999999</c:v>
                </c:pt>
                <c:pt idx="3358">
                  <c:v>19.013100000000001</c:v>
                </c:pt>
                <c:pt idx="3359">
                  <c:v>20.320699999999999</c:v>
                </c:pt>
                <c:pt idx="3360">
                  <c:v>21.777699999999999</c:v>
                </c:pt>
                <c:pt idx="3361">
                  <c:v>23.403700000000001</c:v>
                </c:pt>
                <c:pt idx="3362">
                  <c:v>25.220300000000002</c:v>
                </c:pt>
                <c:pt idx="3363">
                  <c:v>26.896999999999998</c:v>
                </c:pt>
                <c:pt idx="3364">
                  <c:v>28.7377</c:v>
                </c:pt>
                <c:pt idx="3365">
                  <c:v>30.758900000000001</c:v>
                </c:pt>
                <c:pt idx="3366">
                  <c:v>32.978000000000002</c:v>
                </c:pt>
                <c:pt idx="3367">
                  <c:v>35.413499999999999</c:v>
                </c:pt>
                <c:pt idx="3368">
                  <c:v>38.085299999999997</c:v>
                </c:pt>
                <c:pt idx="3369">
                  <c:v>41.014099999999999</c:v>
                </c:pt>
                <c:pt idx="3370">
                  <c:v>44.221699999999998</c:v>
                </c:pt>
                <c:pt idx="3371">
                  <c:v>47.730600000000003</c:v>
                </c:pt>
                <c:pt idx="3372">
                  <c:v>51.564</c:v>
                </c:pt>
                <c:pt idx="3373">
                  <c:v>54.311599999999999</c:v>
                </c:pt>
                <c:pt idx="3374">
                  <c:v>59.047600000000003</c:v>
                </c:pt>
                <c:pt idx="3375">
                  <c:v>64.2273</c:v>
                </c:pt>
                <c:pt idx="3376">
                  <c:v>69.879400000000004</c:v>
                </c:pt>
                <c:pt idx="3377">
                  <c:v>76.031899999999993</c:v>
                </c:pt>
                <c:pt idx="3378">
                  <c:v>82.711799999999997</c:v>
                </c:pt>
                <c:pt idx="3379">
                  <c:v>89.943700000000007</c:v>
                </c:pt>
                <c:pt idx="3380">
                  <c:v>97.750200000000007</c:v>
                </c:pt>
                <c:pt idx="3381">
                  <c:v>106.15</c:v>
                </c:pt>
                <c:pt idx="3382">
                  <c:v>117.212</c:v>
                </c:pt>
                <c:pt idx="3383">
                  <c:v>129.197</c:v>
                </c:pt>
                <c:pt idx="3384">
                  <c:v>142.10900000000001</c:v>
                </c:pt>
                <c:pt idx="3385">
                  <c:v>155.94200000000001</c:v>
                </c:pt>
                <c:pt idx="3386">
                  <c:v>170.672</c:v>
                </c:pt>
                <c:pt idx="3387">
                  <c:v>189.05799999999999</c:v>
                </c:pt>
                <c:pt idx="3388">
                  <c:v>210.00800000000001</c:v>
                </c:pt>
                <c:pt idx="3389">
                  <c:v>232.03</c:v>
                </c:pt>
                <c:pt idx="3390">
                  <c:v>271.05799999999999</c:v>
                </c:pt>
                <c:pt idx="3391">
                  <c:v>332.452</c:v>
                </c:pt>
                <c:pt idx="3392">
                  <c:v>361.99200000000002</c:v>
                </c:pt>
                <c:pt idx="3393">
                  <c:v>389.53300000000002</c:v>
                </c:pt>
                <c:pt idx="3394">
                  <c:v>408.31</c:v>
                </c:pt>
                <c:pt idx="3395">
                  <c:v>425.05200000000002</c:v>
                </c:pt>
                <c:pt idx="3396">
                  <c:v>439.404</c:v>
                </c:pt>
                <c:pt idx="3397">
                  <c:v>451.05399999999997</c:v>
                </c:pt>
                <c:pt idx="3398">
                  <c:v>459.74400000000003</c:v>
                </c:pt>
                <c:pt idx="3399">
                  <c:v>465.52800000000002</c:v>
                </c:pt>
                <c:pt idx="3400">
                  <c:v>467.48599999999999</c:v>
                </c:pt>
                <c:pt idx="3401">
                  <c:v>467.572</c:v>
                </c:pt>
                <c:pt idx="3402">
                  <c:v>466.24200000000002</c:v>
                </c:pt>
                <c:pt idx="3403">
                  <c:v>463.17500000000001</c:v>
                </c:pt>
                <c:pt idx="3404">
                  <c:v>455.62200000000001</c:v>
                </c:pt>
                <c:pt idx="3405">
                  <c:v>445.37400000000002</c:v>
                </c:pt>
                <c:pt idx="3406">
                  <c:v>432.29700000000003</c:v>
                </c:pt>
                <c:pt idx="3407">
                  <c:v>416.68</c:v>
                </c:pt>
                <c:pt idx="3408">
                  <c:v>398.858</c:v>
                </c:pt>
                <c:pt idx="3409">
                  <c:v>372.30700000000002</c:v>
                </c:pt>
                <c:pt idx="3410">
                  <c:v>343.42399999999998</c:v>
                </c:pt>
                <c:pt idx="3411">
                  <c:v>245.947</c:v>
                </c:pt>
                <c:pt idx="3412">
                  <c:v>217.87700000000001</c:v>
                </c:pt>
                <c:pt idx="3413">
                  <c:v>196.05</c:v>
                </c:pt>
                <c:pt idx="3414">
                  <c:v>175.46899999999999</c:v>
                </c:pt>
                <c:pt idx="3415">
                  <c:v>158.34100000000001</c:v>
                </c:pt>
                <c:pt idx="3416">
                  <c:v>143.346</c:v>
                </c:pt>
                <c:pt idx="3417">
                  <c:v>129.41200000000001</c:v>
                </c:pt>
                <c:pt idx="3418">
                  <c:v>116.55</c:v>
                </c:pt>
                <c:pt idx="3419">
                  <c:v>108.56699999999999</c:v>
                </c:pt>
                <c:pt idx="3420">
                  <c:v>101.05</c:v>
                </c:pt>
                <c:pt idx="3421">
                  <c:v>93.504300000000001</c:v>
                </c:pt>
                <c:pt idx="3422">
                  <c:v>86.017600000000002</c:v>
                </c:pt>
                <c:pt idx="3423">
                  <c:v>79.091200000000001</c:v>
                </c:pt>
                <c:pt idx="3424">
                  <c:v>72.701300000000003</c:v>
                </c:pt>
                <c:pt idx="3425">
                  <c:v>66.822199999999995</c:v>
                </c:pt>
                <c:pt idx="3426">
                  <c:v>61.426600000000001</c:v>
                </c:pt>
                <c:pt idx="3427">
                  <c:v>56.4863</c:v>
                </c:pt>
                <c:pt idx="3428">
                  <c:v>51.9724</c:v>
                </c:pt>
                <c:pt idx="3429">
                  <c:v>48.5989</c:v>
                </c:pt>
                <c:pt idx="3430">
                  <c:v>45.012500000000003</c:v>
                </c:pt>
                <c:pt idx="3431">
                  <c:v>41.7318</c:v>
                </c:pt>
                <c:pt idx="3432">
                  <c:v>38.734299999999998</c:v>
                </c:pt>
                <c:pt idx="3433">
                  <c:v>35.998199999999997</c:v>
                </c:pt>
                <c:pt idx="3434">
                  <c:v>33.502699999999997</c:v>
                </c:pt>
                <c:pt idx="3435">
                  <c:v>31.227900000000002</c:v>
                </c:pt>
                <c:pt idx="3436">
                  <c:v>29.155100000000001</c:v>
                </c:pt>
                <c:pt idx="3437">
                  <c:v>27.2666</c:v>
                </c:pt>
                <c:pt idx="3438">
                  <c:v>25.545999999999999</c:v>
                </c:pt>
                <c:pt idx="3439">
                  <c:v>23.977799999999998</c:v>
                </c:pt>
                <c:pt idx="3440">
                  <c:v>22.2775</c:v>
                </c:pt>
                <c:pt idx="3441">
                  <c:v>21.160699999999999</c:v>
                </c:pt>
                <c:pt idx="3442">
                  <c:v>19.6416</c:v>
                </c:pt>
                <c:pt idx="3443">
                  <c:v>18.289000000000001</c:v>
                </c:pt>
                <c:pt idx="3444">
                  <c:v>17.082100000000001</c:v>
                </c:pt>
                <c:pt idx="3445">
                  <c:v>16.002300000000002</c:v>
                </c:pt>
                <c:pt idx="3446">
                  <c:v>15.0335</c:v>
                </c:pt>
                <c:pt idx="3447">
                  <c:v>14.1616</c:v>
                </c:pt>
                <c:pt idx="3448">
                  <c:v>13.374499999999999</c:v>
                </c:pt>
                <c:pt idx="3449">
                  <c:v>12.661300000000001</c:v>
                </c:pt>
                <c:pt idx="3450">
                  <c:v>12.0131</c:v>
                </c:pt>
                <c:pt idx="3451">
                  <c:v>11.3353</c:v>
                </c:pt>
                <c:pt idx="3452">
                  <c:v>10.6843</c:v>
                </c:pt>
                <c:pt idx="3453">
                  <c:v>10.097200000000001</c:v>
                </c:pt>
                <c:pt idx="3454">
                  <c:v>9.5651899999999994</c:v>
                </c:pt>
                <c:pt idx="3455">
                  <c:v>9.0808900000000001</c:v>
                </c:pt>
                <c:pt idx="3456">
                  <c:v>8.49892</c:v>
                </c:pt>
                <c:pt idx="3457">
                  <c:v>7.9790999999999999</c:v>
                </c:pt>
                <c:pt idx="3458">
                  <c:v>7.5119400000000001</c:v>
                </c:pt>
                <c:pt idx="3459">
                  <c:v>7.0898199999999996</c:v>
                </c:pt>
                <c:pt idx="3460">
                  <c:v>6.6611200000000004</c:v>
                </c:pt>
                <c:pt idx="3461">
                  <c:v>6.2338800000000001</c:v>
                </c:pt>
                <c:pt idx="3462">
                  <c:v>5.8507699999999998</c:v>
                </c:pt>
                <c:pt idx="3463">
                  <c:v>5.5054999999999996</c:v>
                </c:pt>
                <c:pt idx="3464">
                  <c:v>5.1929299999999996</c:v>
                </c:pt>
                <c:pt idx="3465">
                  <c:v>4.90883</c:v>
                </c:pt>
                <c:pt idx="3466">
                  <c:v>4.6496899999999997</c:v>
                </c:pt>
                <c:pt idx="3467">
                  <c:v>4.4125399999999999</c:v>
                </c:pt>
                <c:pt idx="3468">
                  <c:v>4.1689100000000003</c:v>
                </c:pt>
                <c:pt idx="3469">
                  <c:v>3.9234499999999999</c:v>
                </c:pt>
                <c:pt idx="3470">
                  <c:v>3.7012</c:v>
                </c:pt>
                <c:pt idx="3471">
                  <c:v>3.49925</c:v>
                </c:pt>
                <c:pt idx="3472">
                  <c:v>3.31514</c:v>
                </c:pt>
                <c:pt idx="3473">
                  <c:v>3.1467800000000001</c:v>
                </c:pt>
                <c:pt idx="3474">
                  <c:v>2.9923799999999998</c:v>
                </c:pt>
                <c:pt idx="3475">
                  <c:v>2.7836599999999998</c:v>
                </c:pt>
                <c:pt idx="3476">
                  <c:v>2.61029</c:v>
                </c:pt>
                <c:pt idx="3477">
                  <c:v>2.4546600000000001</c:v>
                </c:pt>
                <c:pt idx="3478">
                  <c:v>2.3143799999999999</c:v>
                </c:pt>
                <c:pt idx="3479">
                  <c:v>2.1874600000000002</c:v>
                </c:pt>
                <c:pt idx="3480">
                  <c:v>2.0722299999999998</c:v>
                </c:pt>
                <c:pt idx="3481">
                  <c:v>1.9672799999999999</c:v>
                </c:pt>
                <c:pt idx="3482">
                  <c:v>1.8714</c:v>
                </c:pt>
                <c:pt idx="3483">
                  <c:v>1.7835799999999999</c:v>
                </c:pt>
                <c:pt idx="3484">
                  <c:v>1.6703699999999999</c:v>
                </c:pt>
                <c:pt idx="3485">
                  <c:v>1.56965</c:v>
                </c:pt>
                <c:pt idx="3486">
                  <c:v>1.4796499999999999</c:v>
                </c:pt>
                <c:pt idx="3487">
                  <c:v>1.3989100000000001</c:v>
                </c:pt>
                <c:pt idx="3488">
                  <c:v>1.3262</c:v>
                </c:pt>
                <c:pt idx="3489">
                  <c:v>1.26051</c:v>
                </c:pt>
                <c:pt idx="3490">
                  <c:v>1.20096</c:v>
                </c:pt>
                <c:pt idx="3491">
                  <c:v>1.12656</c:v>
                </c:pt>
                <c:pt idx="3492">
                  <c:v>1.07</c:v>
                </c:pt>
                <c:pt idx="3493">
                  <c:v>1.0191699999999999</c:v>
                </c:pt>
                <c:pt idx="3494">
                  <c:v>0.97333599999999998</c:v>
                </c:pt>
                <c:pt idx="3495">
                  <c:v>0.91894699999999996</c:v>
                </c:pt>
                <c:pt idx="3496">
                  <c:v>0.87115299999999996</c:v>
                </c:pt>
                <c:pt idx="3497">
                  <c:v>0.82901800000000003</c:v>
                </c:pt>
                <c:pt idx="3498">
                  <c:v>0.79178899999999997</c:v>
                </c:pt>
                <c:pt idx="3499">
                  <c:v>0.75884300000000005</c:v>
                </c:pt>
                <c:pt idx="3500">
                  <c:v>0.72902599999999995</c:v>
                </c:pt>
                <c:pt idx="3501">
                  <c:v>0.70213199999999998</c:v>
                </c:pt>
                <c:pt idx="3502">
                  <c:v>0.67848799999999998</c:v>
                </c:pt>
                <c:pt idx="3503">
                  <c:v>0.65778300000000001</c:v>
                </c:pt>
                <c:pt idx="3504">
                  <c:v>0.63171100000000002</c:v>
                </c:pt>
                <c:pt idx="3505">
                  <c:v>0.61106700000000003</c:v>
                </c:pt>
                <c:pt idx="3506">
                  <c:v>0.59547899999999998</c:v>
                </c:pt>
                <c:pt idx="3507">
                  <c:v>0.58510799999999996</c:v>
                </c:pt>
                <c:pt idx="3508">
                  <c:v>0.57950900000000005</c:v>
                </c:pt>
                <c:pt idx="3509">
                  <c:v>0.57864099999999996</c:v>
                </c:pt>
                <c:pt idx="3510">
                  <c:v>0.58117799999999997</c:v>
                </c:pt>
                <c:pt idx="3511">
                  <c:v>0.58836599999999994</c:v>
                </c:pt>
                <c:pt idx="3512">
                  <c:v>0.59621900000000005</c:v>
                </c:pt>
                <c:pt idx="3513">
                  <c:v>0.60699899999999996</c:v>
                </c:pt>
                <c:pt idx="3514">
                  <c:v>0.62127200000000005</c:v>
                </c:pt>
                <c:pt idx="3515">
                  <c:v>0.639818</c:v>
                </c:pt>
                <c:pt idx="3516">
                  <c:v>0.657161</c:v>
                </c:pt>
                <c:pt idx="3517">
                  <c:v>0.68225100000000005</c:v>
                </c:pt>
                <c:pt idx="3518">
                  <c:v>0.70401499999999995</c:v>
                </c:pt>
                <c:pt idx="3519">
                  <c:v>0.72961900000000002</c:v>
                </c:pt>
                <c:pt idx="3520">
                  <c:v>0.75985400000000003</c:v>
                </c:pt>
                <c:pt idx="3521">
                  <c:v>0.78617599999999999</c:v>
                </c:pt>
                <c:pt idx="3522">
                  <c:v>0.81622399999999995</c:v>
                </c:pt>
                <c:pt idx="3523">
                  <c:v>0.85068500000000002</c:v>
                </c:pt>
                <c:pt idx="3524">
                  <c:v>0.89042299999999996</c:v>
                </c:pt>
                <c:pt idx="3525">
                  <c:v>0.93655100000000002</c:v>
                </c:pt>
                <c:pt idx="3526">
                  <c:v>0.97252499999999997</c:v>
                </c:pt>
                <c:pt idx="3527">
                  <c:v>1.0138400000000001</c:v>
                </c:pt>
                <c:pt idx="3528">
                  <c:v>1.0604199999999999</c:v>
                </c:pt>
                <c:pt idx="3529">
                  <c:v>1.1132599999999999</c:v>
                </c:pt>
                <c:pt idx="3530">
                  <c:v>1.1736500000000001</c:v>
                </c:pt>
                <c:pt idx="3531">
                  <c:v>1.22489</c:v>
                </c:pt>
                <c:pt idx="3532">
                  <c:v>1.2822499999999999</c:v>
                </c:pt>
                <c:pt idx="3533">
                  <c:v>1.34687</c:v>
                </c:pt>
                <c:pt idx="3534">
                  <c:v>1.4202399999999999</c:v>
                </c:pt>
                <c:pt idx="3535">
                  <c:v>1.4977</c:v>
                </c:pt>
                <c:pt idx="3536">
                  <c:v>1.5713999999999999</c:v>
                </c:pt>
                <c:pt idx="3537">
                  <c:v>1.65438</c:v>
                </c:pt>
                <c:pt idx="3538">
                  <c:v>1.7484200000000001</c:v>
                </c:pt>
                <c:pt idx="3539">
                  <c:v>1.8556699999999999</c:v>
                </c:pt>
                <c:pt idx="3540">
                  <c:v>1.9358</c:v>
                </c:pt>
                <c:pt idx="3541">
                  <c:v>2.0238900000000002</c:v>
                </c:pt>
                <c:pt idx="3542">
                  <c:v>2.1209799999999999</c:v>
                </c:pt>
                <c:pt idx="3543">
                  <c:v>2.2282700000000002</c:v>
                </c:pt>
                <c:pt idx="3544">
                  <c:v>2.3471099999999998</c:v>
                </c:pt>
                <c:pt idx="3545">
                  <c:v>2.4790100000000002</c:v>
                </c:pt>
                <c:pt idx="3546">
                  <c:v>2.6256699999999999</c:v>
                </c:pt>
                <c:pt idx="3547">
                  <c:v>2.7890199999999998</c:v>
                </c:pt>
                <c:pt idx="3548">
                  <c:v>2.9711599999999998</c:v>
                </c:pt>
                <c:pt idx="3549">
                  <c:v>3.1390099999999999</c:v>
                </c:pt>
                <c:pt idx="3550">
                  <c:v>3.3619400000000002</c:v>
                </c:pt>
                <c:pt idx="3551">
                  <c:v>3.6110000000000002</c:v>
                </c:pt>
                <c:pt idx="3552">
                  <c:v>3.88924</c:v>
                </c:pt>
                <c:pt idx="3553">
                  <c:v>4.2000099999999998</c:v>
                </c:pt>
                <c:pt idx="3554">
                  <c:v>4.5468799999999998</c:v>
                </c:pt>
                <c:pt idx="3555">
                  <c:v>4.9336799999999998</c:v>
                </c:pt>
                <c:pt idx="3556">
                  <c:v>5.2157099999999996</c:v>
                </c:pt>
                <c:pt idx="3557">
                  <c:v>5.5185399999999998</c:v>
                </c:pt>
                <c:pt idx="3558">
                  <c:v>5.8434499999999998</c:v>
                </c:pt>
                <c:pt idx="3559">
                  <c:v>6.19177</c:v>
                </c:pt>
                <c:pt idx="3560">
                  <c:v>6.5648200000000001</c:v>
                </c:pt>
                <c:pt idx="3561">
                  <c:v>7.1737700000000002</c:v>
                </c:pt>
                <c:pt idx="3562">
                  <c:v>7.6850800000000001</c:v>
                </c:pt>
                <c:pt idx="3563">
                  <c:v>8.2359799999999996</c:v>
                </c:pt>
                <c:pt idx="3564">
                  <c:v>8.8285499999999999</c:v>
                </c:pt>
                <c:pt idx="3565">
                  <c:v>9.4648000000000003</c:v>
                </c:pt>
                <c:pt idx="3566">
                  <c:v>10.146699999999999</c:v>
                </c:pt>
                <c:pt idx="3567">
                  <c:v>10.875999999999999</c:v>
                </c:pt>
                <c:pt idx="3568">
                  <c:v>11.9252</c:v>
                </c:pt>
                <c:pt idx="3569">
                  <c:v>13.065300000000001</c:v>
                </c:pt>
                <c:pt idx="3570">
                  <c:v>14.299099999999999</c:v>
                </c:pt>
                <c:pt idx="3571">
                  <c:v>15.4915</c:v>
                </c:pt>
                <c:pt idx="3572">
                  <c:v>17.203399999999998</c:v>
                </c:pt>
                <c:pt idx="3573">
                  <c:v>19.0547</c:v>
                </c:pt>
                <c:pt idx="3574">
                  <c:v>21.0425</c:v>
                </c:pt>
                <c:pt idx="3575">
                  <c:v>23.161300000000001</c:v>
                </c:pt>
                <c:pt idx="3576">
                  <c:v>25.402200000000001</c:v>
                </c:pt>
                <c:pt idx="3577">
                  <c:v>28.234999999999999</c:v>
                </c:pt>
                <c:pt idx="3578">
                  <c:v>32.208500000000001</c:v>
                </c:pt>
                <c:pt idx="3579">
                  <c:v>43.546500000000002</c:v>
                </c:pt>
                <c:pt idx="3580">
                  <c:v>46.825099999999999</c:v>
                </c:pt>
                <c:pt idx="3581">
                  <c:v>49.890300000000003</c:v>
                </c:pt>
                <c:pt idx="3582">
                  <c:v>52.661099999999998</c:v>
                </c:pt>
                <c:pt idx="3583">
                  <c:v>55.060099999999998</c:v>
                </c:pt>
                <c:pt idx="3584">
                  <c:v>56.572899999999997</c:v>
                </c:pt>
                <c:pt idx="3585">
                  <c:v>57.811599999999999</c:v>
                </c:pt>
                <c:pt idx="3586">
                  <c:v>58.7547</c:v>
                </c:pt>
                <c:pt idx="3587">
                  <c:v>59.473599999999998</c:v>
                </c:pt>
                <c:pt idx="3588">
                  <c:v>59.710999999999999</c:v>
                </c:pt>
                <c:pt idx="3589">
                  <c:v>59.725700000000003</c:v>
                </c:pt>
                <c:pt idx="3590">
                  <c:v>59.593899999999998</c:v>
                </c:pt>
                <c:pt idx="3591">
                  <c:v>59.052100000000003</c:v>
                </c:pt>
                <c:pt idx="3592">
                  <c:v>58.035299999999999</c:v>
                </c:pt>
                <c:pt idx="3593">
                  <c:v>56.857900000000001</c:v>
                </c:pt>
                <c:pt idx="3594">
                  <c:v>55.401899999999998</c:v>
                </c:pt>
                <c:pt idx="3595">
                  <c:v>53.070500000000003</c:v>
                </c:pt>
                <c:pt idx="3596">
                  <c:v>50.356499999999997</c:v>
                </c:pt>
                <c:pt idx="3597">
                  <c:v>47.336399999999998</c:v>
                </c:pt>
                <c:pt idx="3598">
                  <c:v>42.408900000000003</c:v>
                </c:pt>
                <c:pt idx="3599">
                  <c:v>31.867799999999999</c:v>
                </c:pt>
                <c:pt idx="3600">
                  <c:v>27.657499999999999</c:v>
                </c:pt>
                <c:pt idx="3601">
                  <c:v>24.510999999999999</c:v>
                </c:pt>
                <c:pt idx="3602">
                  <c:v>22.1435</c:v>
                </c:pt>
                <c:pt idx="3603">
                  <c:v>19.924199999999999</c:v>
                </c:pt>
                <c:pt idx="3604">
                  <c:v>18.362400000000001</c:v>
                </c:pt>
                <c:pt idx="3605">
                  <c:v>17.001300000000001</c:v>
                </c:pt>
                <c:pt idx="3606">
                  <c:v>15.718299999999999</c:v>
                </c:pt>
                <c:pt idx="3607">
                  <c:v>14.513500000000001</c:v>
                </c:pt>
                <c:pt idx="3608">
                  <c:v>13.386200000000001</c:v>
                </c:pt>
                <c:pt idx="3609">
                  <c:v>12.335000000000001</c:v>
                </c:pt>
                <c:pt idx="3610">
                  <c:v>11.358000000000001</c:v>
                </c:pt>
                <c:pt idx="3611">
                  <c:v>10.4529</c:v>
                </c:pt>
                <c:pt idx="3612">
                  <c:v>9.6168300000000002</c:v>
                </c:pt>
                <c:pt idx="3613">
                  <c:v>8.9084900000000005</c:v>
                </c:pt>
                <c:pt idx="3614">
                  <c:v>8.2530900000000003</c:v>
                </c:pt>
                <c:pt idx="3615">
                  <c:v>7.6479600000000003</c:v>
                </c:pt>
                <c:pt idx="3616">
                  <c:v>7.0903700000000001</c:v>
                </c:pt>
                <c:pt idx="3617">
                  <c:v>6.5775300000000003</c:v>
                </c:pt>
                <c:pt idx="3618">
                  <c:v>6.1066799999999999</c:v>
                </c:pt>
                <c:pt idx="3619">
                  <c:v>5.6750400000000001</c:v>
                </c:pt>
                <c:pt idx="3620">
                  <c:v>5.2799300000000002</c:v>
                </c:pt>
                <c:pt idx="3621">
                  <c:v>4.9187000000000003</c:v>
                </c:pt>
                <c:pt idx="3622">
                  <c:v>4.5888</c:v>
                </c:pt>
                <c:pt idx="3623">
                  <c:v>4.3850699999999998</c:v>
                </c:pt>
                <c:pt idx="3624">
                  <c:v>4.1102100000000004</c:v>
                </c:pt>
                <c:pt idx="3625">
                  <c:v>3.8589899999999999</c:v>
                </c:pt>
                <c:pt idx="3626">
                  <c:v>3.62947</c:v>
                </c:pt>
                <c:pt idx="3627">
                  <c:v>3.4198200000000001</c:v>
                </c:pt>
                <c:pt idx="3628">
                  <c:v>3.22831</c:v>
                </c:pt>
                <c:pt idx="3629">
                  <c:v>3.0533700000000001</c:v>
                </c:pt>
                <c:pt idx="3630">
                  <c:v>2.8935</c:v>
                </c:pt>
                <c:pt idx="3631">
                  <c:v>2.7473399999999999</c:v>
                </c:pt>
                <c:pt idx="3632">
                  <c:v>2.61361</c:v>
                </c:pt>
                <c:pt idx="3633">
                  <c:v>2.4911500000000002</c:v>
                </c:pt>
                <c:pt idx="3634">
                  <c:v>2.3262999999999998</c:v>
                </c:pt>
                <c:pt idx="3635">
                  <c:v>2.1812299999999998</c:v>
                </c:pt>
                <c:pt idx="3636">
                  <c:v>2.0531700000000002</c:v>
                </c:pt>
                <c:pt idx="3637">
                  <c:v>1.9397200000000001</c:v>
                </c:pt>
                <c:pt idx="3638">
                  <c:v>1.8368199999999999</c:v>
                </c:pt>
                <c:pt idx="3639">
                  <c:v>1.7451399999999999</c:v>
                </c:pt>
                <c:pt idx="3640">
                  <c:v>1.6630799999999999</c:v>
                </c:pt>
                <c:pt idx="3641">
                  <c:v>1.5892900000000001</c:v>
                </c:pt>
                <c:pt idx="3642">
                  <c:v>1.5226500000000001</c:v>
                </c:pt>
                <c:pt idx="3643">
                  <c:v>1.4340299999999999</c:v>
                </c:pt>
                <c:pt idx="3644">
                  <c:v>1.35673</c:v>
                </c:pt>
                <c:pt idx="3645">
                  <c:v>1.2887200000000001</c:v>
                </c:pt>
                <c:pt idx="3646">
                  <c:v>1.2283999999999999</c:v>
                </c:pt>
                <c:pt idx="3647">
                  <c:v>1.1918299999999999</c:v>
                </c:pt>
                <c:pt idx="3648">
                  <c:v>1.1261099999999999</c:v>
                </c:pt>
                <c:pt idx="3649">
                  <c:v>1.0687</c:v>
                </c:pt>
                <c:pt idx="3650">
                  <c:v>1.0111699999999999</c:v>
                </c:pt>
                <c:pt idx="3651">
                  <c:v>0.96098499999999998</c:v>
                </c:pt>
                <c:pt idx="3652">
                  <c:v>0.916879</c:v>
                </c:pt>
                <c:pt idx="3653">
                  <c:v>0.87786299999999995</c:v>
                </c:pt>
                <c:pt idx="3654">
                  <c:v>0.84315700000000005</c:v>
                </c:pt>
                <c:pt idx="3655">
                  <c:v>0.81213599999999997</c:v>
                </c:pt>
                <c:pt idx="3656">
                  <c:v>0.77563700000000002</c:v>
                </c:pt>
                <c:pt idx="3657">
                  <c:v>0.74382300000000001</c:v>
                </c:pt>
                <c:pt idx="3658">
                  <c:v>0.71593399999999996</c:v>
                </c:pt>
                <c:pt idx="3659">
                  <c:v>0.68162500000000004</c:v>
                </c:pt>
                <c:pt idx="3660">
                  <c:v>0.65339599999999998</c:v>
                </c:pt>
                <c:pt idx="3661">
                  <c:v>0.62941400000000003</c:v>
                </c:pt>
                <c:pt idx="3662">
                  <c:v>0.60893200000000003</c:v>
                </c:pt>
                <c:pt idx="3663">
                  <c:v>0.59136999999999995</c:v>
                </c:pt>
                <c:pt idx="3664">
                  <c:v>0.57170900000000002</c:v>
                </c:pt>
                <c:pt idx="3665">
                  <c:v>0.55557699999999999</c:v>
                </c:pt>
                <c:pt idx="3666">
                  <c:v>0.54234400000000005</c:v>
                </c:pt>
                <c:pt idx="3667">
                  <c:v>0.531532</c:v>
                </c:pt>
                <c:pt idx="3668">
                  <c:v>0.52035500000000001</c:v>
                </c:pt>
                <c:pt idx="3669">
                  <c:v>0.51054200000000005</c:v>
                </c:pt>
                <c:pt idx="3670">
                  <c:v>0.50446299999999999</c:v>
                </c:pt>
                <c:pt idx="3671">
                  <c:v>0.50153899999999996</c:v>
                </c:pt>
                <c:pt idx="3672">
                  <c:v>0.50113799999999997</c:v>
                </c:pt>
                <c:pt idx="3673">
                  <c:v>0.50253599999999998</c:v>
                </c:pt>
                <c:pt idx="3674">
                  <c:v>0.50689200000000001</c:v>
                </c:pt>
                <c:pt idx="3675">
                  <c:v>0.51412100000000005</c:v>
                </c:pt>
                <c:pt idx="3676">
                  <c:v>0.52427599999999996</c:v>
                </c:pt>
                <c:pt idx="3677">
                  <c:v>0.53470799999999996</c:v>
                </c:pt>
                <c:pt idx="3678">
                  <c:v>0.54731099999999999</c:v>
                </c:pt>
                <c:pt idx="3679">
                  <c:v>0.56230599999999997</c:v>
                </c:pt>
                <c:pt idx="3680">
                  <c:v>0.57998899999999998</c:v>
                </c:pt>
                <c:pt idx="3681">
                  <c:v>0.60075299999999998</c:v>
                </c:pt>
                <c:pt idx="3682">
                  <c:v>0.62510900000000003</c:v>
                </c:pt>
                <c:pt idx="3683">
                  <c:v>0.65372399999999997</c:v>
                </c:pt>
                <c:pt idx="3684">
                  <c:v>0.67849599999999999</c:v>
                </c:pt>
                <c:pt idx="3685">
                  <c:v>0.71268799999999999</c:v>
                </c:pt>
                <c:pt idx="3686">
                  <c:v>0.74095200000000006</c:v>
                </c:pt>
                <c:pt idx="3687">
                  <c:v>0.77275799999999994</c:v>
                </c:pt>
                <c:pt idx="3688">
                  <c:v>0.80872599999999994</c:v>
                </c:pt>
                <c:pt idx="3689">
                  <c:v>0.84963200000000005</c:v>
                </c:pt>
                <c:pt idx="3690">
                  <c:v>0.89645399999999997</c:v>
                </c:pt>
                <c:pt idx="3691">
                  <c:v>0.93618599999999996</c:v>
                </c:pt>
                <c:pt idx="3692">
                  <c:v>0.98058000000000001</c:v>
                </c:pt>
                <c:pt idx="3693">
                  <c:v>1.0358799999999999</c:v>
                </c:pt>
                <c:pt idx="3694">
                  <c:v>1.0851500000000001</c:v>
                </c:pt>
                <c:pt idx="3695">
                  <c:v>1.14019</c:v>
                </c:pt>
                <c:pt idx="3696">
                  <c:v>1.20197</c:v>
                </c:pt>
                <c:pt idx="3697">
                  <c:v>1.27172</c:v>
                </c:pt>
                <c:pt idx="3698">
                  <c:v>1.3509599999999999</c:v>
                </c:pt>
                <c:pt idx="3699">
                  <c:v>1.4177599999999999</c:v>
                </c:pt>
                <c:pt idx="3700">
                  <c:v>1.49197</c:v>
                </c:pt>
                <c:pt idx="3701">
                  <c:v>1.57484</c:v>
                </c:pt>
                <c:pt idx="3702">
                  <c:v>1.67957</c:v>
                </c:pt>
                <c:pt idx="3703">
                  <c:v>1.76206</c:v>
                </c:pt>
                <c:pt idx="3704">
                  <c:v>1.8532500000000001</c:v>
                </c:pt>
                <c:pt idx="3705">
                  <c:v>1.9545600000000001</c:v>
                </c:pt>
                <c:pt idx="3706">
                  <c:v>2.0676999999999999</c:v>
                </c:pt>
                <c:pt idx="3707">
                  <c:v>2.1948500000000002</c:v>
                </c:pt>
                <c:pt idx="3708">
                  <c:v>2.3010600000000001</c:v>
                </c:pt>
                <c:pt idx="3709">
                  <c:v>2.41818</c:v>
                </c:pt>
                <c:pt idx="3710">
                  <c:v>2.5738300000000001</c:v>
                </c:pt>
                <c:pt idx="3711">
                  <c:v>2.72804</c:v>
                </c:pt>
                <c:pt idx="3712">
                  <c:v>2.9024000000000001</c:v>
                </c:pt>
                <c:pt idx="3713">
                  <c:v>3.0489700000000002</c:v>
                </c:pt>
                <c:pt idx="3714">
                  <c:v>3.2116199999999999</c:v>
                </c:pt>
                <c:pt idx="3715">
                  <c:v>3.3931800000000001</c:v>
                </c:pt>
                <c:pt idx="3716">
                  <c:v>3.5971000000000002</c:v>
                </c:pt>
                <c:pt idx="3717">
                  <c:v>3.8275999999999999</c:v>
                </c:pt>
                <c:pt idx="3718">
                  <c:v>4.0898500000000002</c:v>
                </c:pt>
                <c:pt idx="3719">
                  <c:v>4.2853700000000003</c:v>
                </c:pt>
                <c:pt idx="3720">
                  <c:v>4.4999599999999997</c:v>
                </c:pt>
                <c:pt idx="3721">
                  <c:v>4.7939499999999997</c:v>
                </c:pt>
                <c:pt idx="3722">
                  <c:v>5.1259399999999999</c:v>
                </c:pt>
                <c:pt idx="3723">
                  <c:v>5.5021100000000001</c:v>
                </c:pt>
                <c:pt idx="3724">
                  <c:v>5.7809299999999997</c:v>
                </c:pt>
                <c:pt idx="3725">
                  <c:v>6.0849200000000003</c:v>
                </c:pt>
                <c:pt idx="3726">
                  <c:v>6.4166699999999999</c:v>
                </c:pt>
                <c:pt idx="3727">
                  <c:v>6.77902</c:v>
                </c:pt>
                <c:pt idx="3728">
                  <c:v>7.1750499999999997</c:v>
                </c:pt>
                <c:pt idx="3729">
                  <c:v>7.6080800000000002</c:v>
                </c:pt>
                <c:pt idx="3730">
                  <c:v>8.0817300000000003</c:v>
                </c:pt>
                <c:pt idx="3731">
                  <c:v>8.5998400000000004</c:v>
                </c:pt>
                <c:pt idx="3732">
                  <c:v>9.1665600000000005</c:v>
                </c:pt>
                <c:pt idx="3733">
                  <c:v>9.7862899999999993</c:v>
                </c:pt>
                <c:pt idx="3734">
                  <c:v>10.463699999999999</c:v>
                </c:pt>
                <c:pt idx="3735">
                  <c:v>11.3009</c:v>
                </c:pt>
                <c:pt idx="3736">
                  <c:v>12.064500000000001</c:v>
                </c:pt>
                <c:pt idx="3737">
                  <c:v>12.8927</c:v>
                </c:pt>
                <c:pt idx="3738">
                  <c:v>13.7902</c:v>
                </c:pt>
                <c:pt idx="3739">
                  <c:v>14.761699999999999</c:v>
                </c:pt>
                <c:pt idx="3740">
                  <c:v>15.812099999999999</c:v>
                </c:pt>
                <c:pt idx="3741">
                  <c:v>16.946300000000001</c:v>
                </c:pt>
                <c:pt idx="3742">
                  <c:v>18.1693</c:v>
                </c:pt>
                <c:pt idx="3743">
                  <c:v>19.486000000000001</c:v>
                </c:pt>
                <c:pt idx="3744">
                  <c:v>20.901299999999999</c:v>
                </c:pt>
                <c:pt idx="3745">
                  <c:v>22.42</c:v>
                </c:pt>
                <c:pt idx="3746">
                  <c:v>24.3855</c:v>
                </c:pt>
                <c:pt idx="3747">
                  <c:v>26.5139</c:v>
                </c:pt>
                <c:pt idx="3748">
                  <c:v>28.812200000000001</c:v>
                </c:pt>
                <c:pt idx="3749">
                  <c:v>31.2864</c:v>
                </c:pt>
                <c:pt idx="3750">
                  <c:v>33.941400000000002</c:v>
                </c:pt>
                <c:pt idx="3751">
                  <c:v>36.780900000000003</c:v>
                </c:pt>
                <c:pt idx="3752">
                  <c:v>39.807400000000001</c:v>
                </c:pt>
                <c:pt idx="3753">
                  <c:v>43.021299999999997</c:v>
                </c:pt>
                <c:pt idx="3754">
                  <c:v>47.006399999999999</c:v>
                </c:pt>
                <c:pt idx="3755">
                  <c:v>51.239800000000002</c:v>
                </c:pt>
                <c:pt idx="3756">
                  <c:v>57.253900000000002</c:v>
                </c:pt>
                <c:pt idx="3757">
                  <c:v>63.658000000000001</c:v>
                </c:pt>
                <c:pt idx="3758">
                  <c:v>71.093699999999998</c:v>
                </c:pt>
                <c:pt idx="3759">
                  <c:v>81.737399999999994</c:v>
                </c:pt>
                <c:pt idx="3760">
                  <c:v>103.934</c:v>
                </c:pt>
                <c:pt idx="3761">
                  <c:v>115.46</c:v>
                </c:pt>
                <c:pt idx="3762">
                  <c:v>122.437</c:v>
                </c:pt>
                <c:pt idx="3763">
                  <c:v>129.077</c:v>
                </c:pt>
                <c:pt idx="3764">
                  <c:v>134.81899999999999</c:v>
                </c:pt>
                <c:pt idx="3765">
                  <c:v>138.43700000000001</c:v>
                </c:pt>
                <c:pt idx="3766">
                  <c:v>141.39699999999999</c:v>
                </c:pt>
                <c:pt idx="3767">
                  <c:v>143.65100000000001</c:v>
                </c:pt>
                <c:pt idx="3768">
                  <c:v>145.37100000000001</c:v>
                </c:pt>
                <c:pt idx="3769">
                  <c:v>145.976</c:v>
                </c:pt>
                <c:pt idx="3770">
                  <c:v>145.977</c:v>
                </c:pt>
                <c:pt idx="3771">
                  <c:v>145.422</c:v>
                </c:pt>
                <c:pt idx="3772">
                  <c:v>144.04900000000001</c:v>
                </c:pt>
                <c:pt idx="3773">
                  <c:v>141.958</c:v>
                </c:pt>
                <c:pt idx="3774">
                  <c:v>139.15100000000001</c:v>
                </c:pt>
                <c:pt idx="3775">
                  <c:v>135.678</c:v>
                </c:pt>
                <c:pt idx="3776">
                  <c:v>130.10900000000001</c:v>
                </c:pt>
                <c:pt idx="3777">
                  <c:v>123.616</c:v>
                </c:pt>
                <c:pt idx="3778">
                  <c:v>116.378</c:v>
                </c:pt>
                <c:pt idx="3779">
                  <c:v>104.538</c:v>
                </c:pt>
                <c:pt idx="3780">
                  <c:v>76.976399999999998</c:v>
                </c:pt>
                <c:pt idx="3781">
                  <c:v>68.823400000000007</c:v>
                </c:pt>
                <c:pt idx="3782">
                  <c:v>61.140999999999998</c:v>
                </c:pt>
                <c:pt idx="3783">
                  <c:v>55.341799999999999</c:v>
                </c:pt>
                <c:pt idx="3784">
                  <c:v>49.889200000000002</c:v>
                </c:pt>
                <c:pt idx="3785">
                  <c:v>46.041899999999998</c:v>
                </c:pt>
                <c:pt idx="3786">
                  <c:v>41.602200000000003</c:v>
                </c:pt>
                <c:pt idx="3787">
                  <c:v>37.493699999999997</c:v>
                </c:pt>
                <c:pt idx="3788">
                  <c:v>34.938800000000001</c:v>
                </c:pt>
                <c:pt idx="3789">
                  <c:v>32.529800000000002</c:v>
                </c:pt>
                <c:pt idx="3790">
                  <c:v>30.264399999999998</c:v>
                </c:pt>
                <c:pt idx="3791">
                  <c:v>28.139399999999998</c:v>
                </c:pt>
                <c:pt idx="3792">
                  <c:v>26.151199999999999</c:v>
                </c:pt>
                <c:pt idx="3793">
                  <c:v>24.407399999999999</c:v>
                </c:pt>
                <c:pt idx="3794">
                  <c:v>22.7759</c:v>
                </c:pt>
                <c:pt idx="3795">
                  <c:v>21.252500000000001</c:v>
                </c:pt>
                <c:pt idx="3796">
                  <c:v>19.8324</c:v>
                </c:pt>
                <c:pt idx="3797">
                  <c:v>18.510999999999999</c:v>
                </c:pt>
                <c:pt idx="3798">
                  <c:v>17.2835</c:v>
                </c:pt>
                <c:pt idx="3799">
                  <c:v>16.1448</c:v>
                </c:pt>
                <c:pt idx="3800">
                  <c:v>15.090299999999999</c:v>
                </c:pt>
                <c:pt idx="3801">
                  <c:v>14.114800000000001</c:v>
                </c:pt>
                <c:pt idx="3802">
                  <c:v>13.2136</c:v>
                </c:pt>
                <c:pt idx="3803">
                  <c:v>12.2498</c:v>
                </c:pt>
                <c:pt idx="3804">
                  <c:v>11.493600000000001</c:v>
                </c:pt>
                <c:pt idx="3805">
                  <c:v>10.7971</c:v>
                </c:pt>
                <c:pt idx="3806">
                  <c:v>10.1561</c:v>
                </c:pt>
                <c:pt idx="3807">
                  <c:v>9.5666100000000007</c:v>
                </c:pt>
                <c:pt idx="3808">
                  <c:v>9.0246700000000004</c:v>
                </c:pt>
                <c:pt idx="3809">
                  <c:v>8.5266400000000004</c:v>
                </c:pt>
                <c:pt idx="3810">
                  <c:v>8.0690399999999993</c:v>
                </c:pt>
                <c:pt idx="3811">
                  <c:v>7.6486200000000002</c:v>
                </c:pt>
                <c:pt idx="3812">
                  <c:v>7.2623300000000004</c:v>
                </c:pt>
                <c:pt idx="3813">
                  <c:v>6.9073099999999998</c:v>
                </c:pt>
                <c:pt idx="3814">
                  <c:v>6.5809300000000004</c:v>
                </c:pt>
                <c:pt idx="3815">
                  <c:v>6.1397000000000004</c:v>
                </c:pt>
                <c:pt idx="3816">
                  <c:v>5.7498899999999997</c:v>
                </c:pt>
                <c:pt idx="3817">
                  <c:v>5.4048400000000001</c:v>
                </c:pt>
                <c:pt idx="3818">
                  <c:v>5.0987200000000001</c:v>
                </c:pt>
                <c:pt idx="3819">
                  <c:v>4.8264100000000001</c:v>
                </c:pt>
                <c:pt idx="3820">
                  <c:v>4.5834799999999998</c:v>
                </c:pt>
                <c:pt idx="3821">
                  <c:v>4.3660699999999997</c:v>
                </c:pt>
                <c:pt idx="3822">
                  <c:v>4.1708600000000002</c:v>
                </c:pt>
                <c:pt idx="3823">
                  <c:v>3.99498</c:v>
                </c:pt>
                <c:pt idx="3824">
                  <c:v>3.7621000000000002</c:v>
                </c:pt>
                <c:pt idx="3825">
                  <c:v>3.5603500000000001</c:v>
                </c:pt>
                <c:pt idx="3826">
                  <c:v>3.3842599999999998</c:v>
                </c:pt>
                <c:pt idx="3827">
                  <c:v>3.2294999999999998</c:v>
                </c:pt>
                <c:pt idx="3828">
                  <c:v>3.0926100000000001</c:v>
                </c:pt>
                <c:pt idx="3829">
                  <c:v>2.9708399999999999</c:v>
                </c:pt>
                <c:pt idx="3830">
                  <c:v>2.8468399999999998</c:v>
                </c:pt>
                <c:pt idx="3831">
                  <c:v>2.7109899999999998</c:v>
                </c:pt>
                <c:pt idx="3832">
                  <c:v>2.59382</c:v>
                </c:pt>
                <c:pt idx="3833">
                  <c:v>2.4922300000000002</c:v>
                </c:pt>
                <c:pt idx="3834">
                  <c:v>2.4038200000000001</c:v>
                </c:pt>
                <c:pt idx="3835">
                  <c:v>2.3267000000000002</c:v>
                </c:pt>
                <c:pt idx="3836">
                  <c:v>2.2388400000000002</c:v>
                </c:pt>
                <c:pt idx="3837">
                  <c:v>2.16554</c:v>
                </c:pt>
                <c:pt idx="3838">
                  <c:v>2.1046299999999998</c:v>
                </c:pt>
                <c:pt idx="3839">
                  <c:v>2.0543800000000001</c:v>
                </c:pt>
                <c:pt idx="3840">
                  <c:v>2.0078900000000002</c:v>
                </c:pt>
                <c:pt idx="3841">
                  <c:v>1.9721599999999999</c:v>
                </c:pt>
                <c:pt idx="3842">
                  <c:v>1.9390799999999999</c:v>
                </c:pt>
                <c:pt idx="3843">
                  <c:v>1.92058</c:v>
                </c:pt>
                <c:pt idx="3844">
                  <c:v>1.91503</c:v>
                </c:pt>
                <c:pt idx="3845">
                  <c:v>1.9200999999999999</c:v>
                </c:pt>
                <c:pt idx="3846">
                  <c:v>1.93475</c:v>
                </c:pt>
                <c:pt idx="3847">
                  <c:v>1.9585900000000001</c:v>
                </c:pt>
                <c:pt idx="3848">
                  <c:v>1.9914499999999999</c:v>
                </c:pt>
                <c:pt idx="3849">
                  <c:v>2.0333199999999998</c:v>
                </c:pt>
                <c:pt idx="3850">
                  <c:v>2.0844</c:v>
                </c:pt>
                <c:pt idx="3851">
                  <c:v>2.1450200000000001</c:v>
                </c:pt>
                <c:pt idx="3852">
                  <c:v>2.2182200000000001</c:v>
                </c:pt>
                <c:pt idx="3853">
                  <c:v>2.3058800000000002</c:v>
                </c:pt>
                <c:pt idx="3854">
                  <c:v>2.4069099999999999</c:v>
                </c:pt>
                <c:pt idx="3855">
                  <c:v>2.5227300000000001</c:v>
                </c:pt>
                <c:pt idx="3856">
                  <c:v>2.65509</c:v>
                </c:pt>
                <c:pt idx="3857">
                  <c:v>2.8061600000000002</c:v>
                </c:pt>
                <c:pt idx="3858">
                  <c:v>2.9786199999999998</c:v>
                </c:pt>
                <c:pt idx="3859">
                  <c:v>3.12398</c:v>
                </c:pt>
                <c:pt idx="3860">
                  <c:v>3.28491</c:v>
                </c:pt>
                <c:pt idx="3861">
                  <c:v>3.45105</c:v>
                </c:pt>
                <c:pt idx="3862">
                  <c:v>3.6344500000000002</c:v>
                </c:pt>
                <c:pt idx="3863">
                  <c:v>3.8373900000000001</c:v>
                </c:pt>
                <c:pt idx="3864">
                  <c:v>4.0625799999999996</c:v>
                </c:pt>
                <c:pt idx="3865">
                  <c:v>4.3132200000000003</c:v>
                </c:pt>
                <c:pt idx="3866">
                  <c:v>4.5932000000000004</c:v>
                </c:pt>
                <c:pt idx="3867">
                  <c:v>4.9071800000000003</c:v>
                </c:pt>
                <c:pt idx="3868">
                  <c:v>5.16838</c:v>
                </c:pt>
                <c:pt idx="3869">
                  <c:v>5.5326700000000004</c:v>
                </c:pt>
                <c:pt idx="3870">
                  <c:v>5.8296400000000004</c:v>
                </c:pt>
                <c:pt idx="3871">
                  <c:v>6.1550799999999999</c:v>
                </c:pt>
                <c:pt idx="3872">
                  <c:v>6.5128899999999996</c:v>
                </c:pt>
                <c:pt idx="3873">
                  <c:v>6.9077400000000004</c:v>
                </c:pt>
                <c:pt idx="3874">
                  <c:v>7.3452200000000003</c:v>
                </c:pt>
                <c:pt idx="3875">
                  <c:v>7.8321899999999998</c:v>
                </c:pt>
                <c:pt idx="3876">
                  <c:v>8.3771299999999993</c:v>
                </c:pt>
                <c:pt idx="3877">
                  <c:v>8.8477899999999998</c:v>
                </c:pt>
                <c:pt idx="3878">
                  <c:v>9.3661399999999997</c:v>
                </c:pt>
                <c:pt idx="3879">
                  <c:v>9.9398</c:v>
                </c:pt>
                <c:pt idx="3880">
                  <c:v>10.578200000000001</c:v>
                </c:pt>
                <c:pt idx="3881">
                  <c:v>11.292999999999999</c:v>
                </c:pt>
                <c:pt idx="3882">
                  <c:v>11.888199999999999</c:v>
                </c:pt>
                <c:pt idx="3883">
                  <c:v>12.542299999999999</c:v>
                </c:pt>
                <c:pt idx="3884">
                  <c:v>13.2646</c:v>
                </c:pt>
                <c:pt idx="3885">
                  <c:v>14.0663</c:v>
                </c:pt>
                <c:pt idx="3886">
                  <c:v>14.8001</c:v>
                </c:pt>
                <c:pt idx="3887">
                  <c:v>15.6065</c:v>
                </c:pt>
                <c:pt idx="3888">
                  <c:v>16.496099999999998</c:v>
                </c:pt>
                <c:pt idx="3889">
                  <c:v>17.481000000000002</c:v>
                </c:pt>
                <c:pt idx="3890">
                  <c:v>18.575600000000001</c:v>
                </c:pt>
                <c:pt idx="3891">
                  <c:v>19.796299999999999</c:v>
                </c:pt>
                <c:pt idx="3892">
                  <c:v>21.162299999999998</c:v>
                </c:pt>
                <c:pt idx="3893">
                  <c:v>22.695699999999999</c:v>
                </c:pt>
                <c:pt idx="3894">
                  <c:v>24.421600000000002</c:v>
                </c:pt>
                <c:pt idx="3895">
                  <c:v>25.6934</c:v>
                </c:pt>
                <c:pt idx="3896">
                  <c:v>27.072900000000001</c:v>
                </c:pt>
                <c:pt idx="3897">
                  <c:v>28.9786</c:v>
                </c:pt>
                <c:pt idx="3898">
                  <c:v>30.881499999999999</c:v>
                </c:pt>
                <c:pt idx="3899">
                  <c:v>32.9741</c:v>
                </c:pt>
                <c:pt idx="3900">
                  <c:v>35.276200000000003</c:v>
                </c:pt>
                <c:pt idx="3901">
                  <c:v>37.809100000000001</c:v>
                </c:pt>
                <c:pt idx="3902">
                  <c:v>40.5959</c:v>
                </c:pt>
                <c:pt idx="3903">
                  <c:v>43.661200000000001</c:v>
                </c:pt>
                <c:pt idx="3904">
                  <c:v>47.031199999999998</c:v>
                </c:pt>
                <c:pt idx="3905">
                  <c:v>50.733600000000003</c:v>
                </c:pt>
                <c:pt idx="3906">
                  <c:v>54.797600000000003</c:v>
                </c:pt>
                <c:pt idx="3907">
                  <c:v>59.253700000000002</c:v>
                </c:pt>
                <c:pt idx="3908">
                  <c:v>63.213299999999997</c:v>
                </c:pt>
                <c:pt idx="3909">
                  <c:v>67.474199999999996</c:v>
                </c:pt>
                <c:pt idx="3910">
                  <c:v>72.054500000000004</c:v>
                </c:pt>
                <c:pt idx="3911">
                  <c:v>76.972399999999993</c:v>
                </c:pt>
                <c:pt idx="3912">
                  <c:v>82.246300000000005</c:v>
                </c:pt>
                <c:pt idx="3913">
                  <c:v>87.894400000000005</c:v>
                </c:pt>
                <c:pt idx="3914">
                  <c:v>96.038399999999996</c:v>
                </c:pt>
                <c:pt idx="3915">
                  <c:v>104.92100000000001</c:v>
                </c:pt>
                <c:pt idx="3916">
                  <c:v>114.581</c:v>
                </c:pt>
                <c:pt idx="3917">
                  <c:v>124.151</c:v>
                </c:pt>
                <c:pt idx="3918">
                  <c:v>133.465</c:v>
                </c:pt>
                <c:pt idx="3919">
                  <c:v>143.381</c:v>
                </c:pt>
                <c:pt idx="3920">
                  <c:v>153.91300000000001</c:v>
                </c:pt>
                <c:pt idx="3921">
                  <c:v>170.88499999999999</c:v>
                </c:pt>
                <c:pt idx="3922">
                  <c:v>189.28200000000001</c:v>
                </c:pt>
                <c:pt idx="3923">
                  <c:v>209.09800000000001</c:v>
                </c:pt>
                <c:pt idx="3924">
                  <c:v>227.88200000000001</c:v>
                </c:pt>
                <c:pt idx="3925">
                  <c:v>247.72499999999999</c:v>
                </c:pt>
                <c:pt idx="3926">
                  <c:v>279.34300000000002</c:v>
                </c:pt>
                <c:pt idx="3927">
                  <c:v>318.226</c:v>
                </c:pt>
                <c:pt idx="3928">
                  <c:v>366.83300000000003</c:v>
                </c:pt>
                <c:pt idx="3929">
                  <c:v>475.83800000000002</c:v>
                </c:pt>
                <c:pt idx="3930">
                  <c:v>512.94500000000005</c:v>
                </c:pt>
                <c:pt idx="3931">
                  <c:v>547.56700000000001</c:v>
                </c:pt>
                <c:pt idx="3932">
                  <c:v>578.73299999999995</c:v>
                </c:pt>
                <c:pt idx="3933">
                  <c:v>599.28200000000004</c:v>
                </c:pt>
                <c:pt idx="3934">
                  <c:v>617.01199999999994</c:v>
                </c:pt>
                <c:pt idx="3935">
                  <c:v>631.60799999999995</c:v>
                </c:pt>
                <c:pt idx="3936">
                  <c:v>642.80499999999995</c:v>
                </c:pt>
                <c:pt idx="3937">
                  <c:v>650.58500000000004</c:v>
                </c:pt>
                <c:pt idx="3938">
                  <c:v>654.36300000000006</c:v>
                </c:pt>
                <c:pt idx="3939">
                  <c:v>654.73500000000001</c:v>
                </c:pt>
                <c:pt idx="3940">
                  <c:v>653.21100000000001</c:v>
                </c:pt>
                <c:pt idx="3941">
                  <c:v>646.92200000000003</c:v>
                </c:pt>
                <c:pt idx="3942">
                  <c:v>637.44399999999996</c:v>
                </c:pt>
                <c:pt idx="3943">
                  <c:v>624.46400000000006</c:v>
                </c:pt>
                <c:pt idx="3944">
                  <c:v>608.22</c:v>
                </c:pt>
                <c:pt idx="3945">
                  <c:v>589.00599999999997</c:v>
                </c:pt>
                <c:pt idx="3946">
                  <c:v>559.35299999999995</c:v>
                </c:pt>
                <c:pt idx="3947">
                  <c:v>525.91300000000001</c:v>
                </c:pt>
                <c:pt idx="3948">
                  <c:v>489.64299999999997</c:v>
                </c:pt>
                <c:pt idx="3949">
                  <c:v>432.05900000000003</c:v>
                </c:pt>
                <c:pt idx="3950">
                  <c:v>347.95299999999997</c:v>
                </c:pt>
                <c:pt idx="3951">
                  <c:v>308.74599999999998</c:v>
                </c:pt>
                <c:pt idx="3952">
                  <c:v>273.07900000000001</c:v>
                </c:pt>
                <c:pt idx="3953">
                  <c:v>243.94499999999999</c:v>
                </c:pt>
                <c:pt idx="3954">
                  <c:v>223.38300000000001</c:v>
                </c:pt>
                <c:pt idx="3955">
                  <c:v>203.99600000000001</c:v>
                </c:pt>
                <c:pt idx="3956">
                  <c:v>185.82400000000001</c:v>
                </c:pt>
                <c:pt idx="3957">
                  <c:v>168.11099999999999</c:v>
                </c:pt>
                <c:pt idx="3958">
                  <c:v>156.08099999999999</c:v>
                </c:pt>
                <c:pt idx="3959">
                  <c:v>144.76</c:v>
                </c:pt>
                <c:pt idx="3960">
                  <c:v>134.13900000000001</c:v>
                </c:pt>
                <c:pt idx="3961">
                  <c:v>124.2</c:v>
                </c:pt>
                <c:pt idx="3962">
                  <c:v>114.92400000000001</c:v>
                </c:pt>
                <c:pt idx="3963">
                  <c:v>106.29</c:v>
                </c:pt>
                <c:pt idx="3964">
                  <c:v>98.271699999999996</c:v>
                </c:pt>
                <c:pt idx="3965">
                  <c:v>89.953599999999994</c:v>
                </c:pt>
                <c:pt idx="3966">
                  <c:v>83.561800000000005</c:v>
                </c:pt>
                <c:pt idx="3967">
                  <c:v>77.635199999999998</c:v>
                </c:pt>
                <c:pt idx="3968">
                  <c:v>72.148799999999994</c:v>
                </c:pt>
                <c:pt idx="3969">
                  <c:v>67.0779</c:v>
                </c:pt>
                <c:pt idx="3970">
                  <c:v>62.397500000000001</c:v>
                </c:pt>
                <c:pt idx="3971">
                  <c:v>58.083100000000002</c:v>
                </c:pt>
                <c:pt idx="3972">
                  <c:v>54.110599999999998</c:v>
                </c:pt>
                <c:pt idx="3973">
                  <c:v>50.456899999999997</c:v>
                </c:pt>
                <c:pt idx="3974">
                  <c:v>47.098999999999997</c:v>
                </c:pt>
                <c:pt idx="3975">
                  <c:v>44.015599999999999</c:v>
                </c:pt>
                <c:pt idx="3976">
                  <c:v>41.548999999999999</c:v>
                </c:pt>
                <c:pt idx="3977">
                  <c:v>39.259900000000002</c:v>
                </c:pt>
                <c:pt idx="3978">
                  <c:v>37.136099999999999</c:v>
                </c:pt>
                <c:pt idx="3979">
                  <c:v>35.165900000000001</c:v>
                </c:pt>
                <c:pt idx="3980">
                  <c:v>33.338099999999997</c:v>
                </c:pt>
                <c:pt idx="3981">
                  <c:v>30.841000000000001</c:v>
                </c:pt>
                <c:pt idx="3982">
                  <c:v>28.608499999999999</c:v>
                </c:pt>
                <c:pt idx="3983">
                  <c:v>26.610800000000001</c:v>
                </c:pt>
                <c:pt idx="3984">
                  <c:v>24.821300000000001</c:v>
                </c:pt>
                <c:pt idx="3985">
                  <c:v>23.215800000000002</c:v>
                </c:pt>
                <c:pt idx="3986">
                  <c:v>21.7728</c:v>
                </c:pt>
                <c:pt idx="3987">
                  <c:v>20.473199999999999</c:v>
                </c:pt>
                <c:pt idx="3988">
                  <c:v>19.129799999999999</c:v>
                </c:pt>
                <c:pt idx="3989">
                  <c:v>17.8567</c:v>
                </c:pt>
                <c:pt idx="3990">
                  <c:v>16.7256</c:v>
                </c:pt>
                <c:pt idx="3991">
                  <c:v>15.716200000000001</c:v>
                </c:pt>
                <c:pt idx="3992">
                  <c:v>14.811299999999999</c:v>
                </c:pt>
                <c:pt idx="3993">
                  <c:v>13.996499999999999</c:v>
                </c:pt>
                <c:pt idx="3994">
                  <c:v>13.259499999999999</c:v>
                </c:pt>
                <c:pt idx="3995">
                  <c:v>12.5899</c:v>
                </c:pt>
                <c:pt idx="3996">
                  <c:v>11.978999999999999</c:v>
                </c:pt>
                <c:pt idx="3997">
                  <c:v>11.2433</c:v>
                </c:pt>
                <c:pt idx="3998">
                  <c:v>10.7028</c:v>
                </c:pt>
                <c:pt idx="3999">
                  <c:v>10.1341</c:v>
                </c:pt>
                <c:pt idx="4000">
                  <c:v>9.6164900000000006</c:v>
                </c:pt>
                <c:pt idx="4001">
                  <c:v>9.1433900000000001</c:v>
                </c:pt>
                <c:pt idx="4002">
                  <c:v>8.5724300000000007</c:v>
                </c:pt>
                <c:pt idx="4003">
                  <c:v>8.0602499999999999</c:v>
                </c:pt>
                <c:pt idx="4004">
                  <c:v>7.5983599999999996</c:v>
                </c:pt>
                <c:pt idx="4005">
                  <c:v>7.1799200000000001</c:v>
                </c:pt>
                <c:pt idx="4006">
                  <c:v>6.7992999999999997</c:v>
                </c:pt>
                <c:pt idx="4007">
                  <c:v>6.4105499999999997</c:v>
                </c:pt>
                <c:pt idx="4008">
                  <c:v>6.02121</c:v>
                </c:pt>
                <c:pt idx="4009">
                  <c:v>5.6707700000000001</c:v>
                </c:pt>
                <c:pt idx="4010">
                  <c:v>5.35412</c:v>
                </c:pt>
                <c:pt idx="4011">
                  <c:v>5.0670299999999999</c:v>
                </c:pt>
                <c:pt idx="4012">
                  <c:v>4.8059500000000002</c:v>
                </c:pt>
                <c:pt idx="4013">
                  <c:v>4.5678799999999997</c:v>
                </c:pt>
                <c:pt idx="4014">
                  <c:v>4.3502700000000001</c:v>
                </c:pt>
                <c:pt idx="4015">
                  <c:v>4.11625</c:v>
                </c:pt>
                <c:pt idx="4016">
                  <c:v>3.87385</c:v>
                </c:pt>
                <c:pt idx="4017">
                  <c:v>3.6575899999999999</c:v>
                </c:pt>
                <c:pt idx="4018">
                  <c:v>3.4642499999999998</c:v>
                </c:pt>
                <c:pt idx="4019">
                  <c:v>3.2911800000000002</c:v>
                </c:pt>
                <c:pt idx="4020">
                  <c:v>3.13618</c:v>
                </c:pt>
                <c:pt idx="4021">
                  <c:v>2.9974699999999999</c:v>
                </c:pt>
                <c:pt idx="4022">
                  <c:v>2.87358</c:v>
                </c:pt>
                <c:pt idx="4023">
                  <c:v>2.7527400000000002</c:v>
                </c:pt>
                <c:pt idx="4024">
                  <c:v>2.6382599999999998</c:v>
                </c:pt>
                <c:pt idx="4025">
                  <c:v>2.54122</c:v>
                </c:pt>
                <c:pt idx="4026">
                  <c:v>2.46116</c:v>
                </c:pt>
                <c:pt idx="4027">
                  <c:v>2.3982399999999999</c:v>
                </c:pt>
                <c:pt idx="4028">
                  <c:v>2.36287</c:v>
                </c:pt>
                <c:pt idx="4029">
                  <c:v>2.3385500000000001</c:v>
                </c:pt>
                <c:pt idx="4030">
                  <c:v>2.3267000000000002</c:v>
                </c:pt>
                <c:pt idx="4031">
                  <c:v>2.3258700000000001</c:v>
                </c:pt>
                <c:pt idx="4032">
                  <c:v>2.3343500000000001</c:v>
                </c:pt>
                <c:pt idx="4033">
                  <c:v>2.3519100000000002</c:v>
                </c:pt>
                <c:pt idx="4034">
                  <c:v>2.38334</c:v>
                </c:pt>
                <c:pt idx="4035">
                  <c:v>2.4314499999999999</c:v>
                </c:pt>
                <c:pt idx="4036">
                  <c:v>2.48136</c:v>
                </c:pt>
                <c:pt idx="4037">
                  <c:v>2.5461</c:v>
                </c:pt>
                <c:pt idx="4038">
                  <c:v>2.6291500000000001</c:v>
                </c:pt>
                <c:pt idx="4039">
                  <c:v>2.6968399999999999</c:v>
                </c:pt>
                <c:pt idx="4040">
                  <c:v>2.77617</c:v>
                </c:pt>
                <c:pt idx="4041">
                  <c:v>2.86896</c:v>
                </c:pt>
                <c:pt idx="4042">
                  <c:v>2.9773100000000001</c:v>
                </c:pt>
                <c:pt idx="4043">
                  <c:v>3.1035900000000001</c:v>
                </c:pt>
                <c:pt idx="4044">
                  <c:v>3.2505000000000002</c:v>
                </c:pt>
                <c:pt idx="4045">
                  <c:v>3.3992300000000002</c:v>
                </c:pt>
                <c:pt idx="4046">
                  <c:v>3.5441699999999998</c:v>
                </c:pt>
                <c:pt idx="4047">
                  <c:v>3.7060599999999999</c:v>
                </c:pt>
                <c:pt idx="4048">
                  <c:v>3.8866299999999998</c:v>
                </c:pt>
                <c:pt idx="4049">
                  <c:v>4.0876900000000003</c:v>
                </c:pt>
                <c:pt idx="4050">
                  <c:v>4.3111899999999999</c:v>
                </c:pt>
                <c:pt idx="4051">
                  <c:v>4.5591499999999998</c:v>
                </c:pt>
                <c:pt idx="4052">
                  <c:v>4.8337000000000003</c:v>
                </c:pt>
                <c:pt idx="4053">
                  <c:v>5.1370500000000003</c:v>
                </c:pt>
                <c:pt idx="4054">
                  <c:v>5.4714400000000003</c:v>
                </c:pt>
                <c:pt idx="4055">
                  <c:v>5.8391500000000001</c:v>
                </c:pt>
                <c:pt idx="4056">
                  <c:v>6.2424799999999996</c:v>
                </c:pt>
                <c:pt idx="4057">
                  <c:v>6.6836799999999998</c:v>
                </c:pt>
                <c:pt idx="4058">
                  <c:v>7.1649700000000003</c:v>
                </c:pt>
                <c:pt idx="4059">
                  <c:v>7.6884499999999996</c:v>
                </c:pt>
                <c:pt idx="4060">
                  <c:v>8.2560699999999994</c:v>
                </c:pt>
                <c:pt idx="4061">
                  <c:v>8.8863800000000008</c:v>
                </c:pt>
                <c:pt idx="4062">
                  <c:v>9.5848200000000006</c:v>
                </c:pt>
                <c:pt idx="4063">
                  <c:v>10.337300000000001</c:v>
                </c:pt>
                <c:pt idx="4064">
                  <c:v>11.1448</c:v>
                </c:pt>
                <c:pt idx="4065">
                  <c:v>12.007899999999999</c:v>
                </c:pt>
                <c:pt idx="4066">
                  <c:v>12.926399999999999</c:v>
                </c:pt>
                <c:pt idx="4067">
                  <c:v>13.899699999999999</c:v>
                </c:pt>
                <c:pt idx="4068">
                  <c:v>15.459099999999999</c:v>
                </c:pt>
                <c:pt idx="4069">
                  <c:v>17.130800000000001</c:v>
                </c:pt>
                <c:pt idx="4070">
                  <c:v>18.9026</c:v>
                </c:pt>
                <c:pt idx="4071">
                  <c:v>21.7119</c:v>
                </c:pt>
                <c:pt idx="4072">
                  <c:v>29.447399999999998</c:v>
                </c:pt>
                <c:pt idx="4073">
                  <c:v>32.368000000000002</c:v>
                </c:pt>
                <c:pt idx="4074">
                  <c:v>34.141500000000001</c:v>
                </c:pt>
                <c:pt idx="4075">
                  <c:v>35.726399999999998</c:v>
                </c:pt>
                <c:pt idx="4076">
                  <c:v>37.083300000000001</c:v>
                </c:pt>
                <c:pt idx="4077">
                  <c:v>38.080500000000001</c:v>
                </c:pt>
                <c:pt idx="4078">
                  <c:v>38.9129</c:v>
                </c:pt>
                <c:pt idx="4079">
                  <c:v>39.396099999999997</c:v>
                </c:pt>
                <c:pt idx="4080">
                  <c:v>39.598300000000002</c:v>
                </c:pt>
                <c:pt idx="4081">
                  <c:v>39.630499999999998</c:v>
                </c:pt>
                <c:pt idx="4082">
                  <c:v>39.535299999999999</c:v>
                </c:pt>
                <c:pt idx="4083">
                  <c:v>39.150599999999997</c:v>
                </c:pt>
                <c:pt idx="4084">
                  <c:v>38.522599999999997</c:v>
                </c:pt>
                <c:pt idx="4085">
                  <c:v>37.542200000000001</c:v>
                </c:pt>
                <c:pt idx="4086">
                  <c:v>36.290599999999998</c:v>
                </c:pt>
                <c:pt idx="4087">
                  <c:v>34.8018</c:v>
                </c:pt>
                <c:pt idx="4088">
                  <c:v>33.114699999999999</c:v>
                </c:pt>
                <c:pt idx="4089">
                  <c:v>30.3063</c:v>
                </c:pt>
                <c:pt idx="4090">
                  <c:v>25.766100000000002</c:v>
                </c:pt>
                <c:pt idx="4091">
                  <c:v>22.064299999999999</c:v>
                </c:pt>
                <c:pt idx="4092">
                  <c:v>19.9785</c:v>
                </c:pt>
                <c:pt idx="4093">
                  <c:v>18.105399999999999</c:v>
                </c:pt>
                <c:pt idx="4094">
                  <c:v>16.5335</c:v>
                </c:pt>
                <c:pt idx="4095">
                  <c:v>15.091799999999999</c:v>
                </c:pt>
                <c:pt idx="4096">
                  <c:v>14.208500000000001</c:v>
                </c:pt>
                <c:pt idx="4097">
                  <c:v>13.3904</c:v>
                </c:pt>
                <c:pt idx="4098">
                  <c:v>12.6387</c:v>
                </c:pt>
                <c:pt idx="4099">
                  <c:v>11.954499999999999</c:v>
                </c:pt>
                <c:pt idx="4100">
                  <c:v>11.3089</c:v>
                </c:pt>
                <c:pt idx="4101">
                  <c:v>10.712</c:v>
                </c:pt>
                <c:pt idx="4102">
                  <c:v>10.195</c:v>
                </c:pt>
                <c:pt idx="4103">
                  <c:v>9.7558299999999996</c:v>
                </c:pt>
                <c:pt idx="4104">
                  <c:v>9.3918800000000005</c:v>
                </c:pt>
                <c:pt idx="4105">
                  <c:v>9.0999400000000001</c:v>
                </c:pt>
                <c:pt idx="4106">
                  <c:v>8.8763100000000001</c:v>
                </c:pt>
                <c:pt idx="4107">
                  <c:v>8.7169000000000008</c:v>
                </c:pt>
                <c:pt idx="4108">
                  <c:v>8.6298499999999994</c:v>
                </c:pt>
                <c:pt idx="4109">
                  <c:v>8.5763400000000001</c:v>
                </c:pt>
                <c:pt idx="4110">
                  <c:v>8.5693300000000008</c:v>
                </c:pt>
                <c:pt idx="4111">
                  <c:v>8.5979500000000009</c:v>
                </c:pt>
                <c:pt idx="4112">
                  <c:v>8.6687700000000003</c:v>
                </c:pt>
                <c:pt idx="4113">
                  <c:v>8.8192900000000005</c:v>
                </c:pt>
                <c:pt idx="4114">
                  <c:v>9.0709700000000009</c:v>
                </c:pt>
                <c:pt idx="4115">
                  <c:v>9.4473900000000004</c:v>
                </c:pt>
                <c:pt idx="4116">
                  <c:v>10.3309</c:v>
                </c:pt>
                <c:pt idx="4117">
                  <c:v>10.702999999999999</c:v>
                </c:pt>
                <c:pt idx="4118">
                  <c:v>10.8948</c:v>
                </c:pt>
                <c:pt idx="4119">
                  <c:v>11.0244</c:v>
                </c:pt>
                <c:pt idx="4120">
                  <c:v>11.0909</c:v>
                </c:pt>
                <c:pt idx="4121">
                  <c:v>11.107900000000001</c:v>
                </c:pt>
                <c:pt idx="4122">
                  <c:v>11.0809</c:v>
                </c:pt>
                <c:pt idx="4123">
                  <c:v>10.9863</c:v>
                </c:pt>
                <c:pt idx="4124">
                  <c:v>10.873799999999999</c:v>
                </c:pt>
                <c:pt idx="4125">
                  <c:v>10.651300000000001</c:v>
                </c:pt>
                <c:pt idx="4126">
                  <c:v>10.3598</c:v>
                </c:pt>
                <c:pt idx="4127">
                  <c:v>10.0052</c:v>
                </c:pt>
                <c:pt idx="4128">
                  <c:v>9.5951400000000007</c:v>
                </c:pt>
                <c:pt idx="4129">
                  <c:v>9.1384600000000002</c:v>
                </c:pt>
                <c:pt idx="4130">
                  <c:v>8.3874499999999994</c:v>
                </c:pt>
                <c:pt idx="4131">
                  <c:v>6.9767299999999999</c:v>
                </c:pt>
                <c:pt idx="4132">
                  <c:v>5.8964800000000004</c:v>
                </c:pt>
                <c:pt idx="4133">
                  <c:v>5.2712399999999997</c:v>
                </c:pt>
                <c:pt idx="4134">
                  <c:v>4.6915800000000001</c:v>
                </c:pt>
                <c:pt idx="4135">
                  <c:v>4.3323799999999997</c:v>
                </c:pt>
                <c:pt idx="4136">
                  <c:v>3.9950999999999999</c:v>
                </c:pt>
                <c:pt idx="4137">
                  <c:v>3.6806399999999999</c:v>
                </c:pt>
                <c:pt idx="4138">
                  <c:v>3.38944</c:v>
                </c:pt>
                <c:pt idx="4139">
                  <c:v>3.1215099999999998</c:v>
                </c:pt>
                <c:pt idx="4140">
                  <c:v>2.8764599999999998</c:v>
                </c:pt>
                <c:pt idx="4141">
                  <c:v>2.65361</c:v>
                </c:pt>
                <c:pt idx="4142">
                  <c:v>2.4967100000000002</c:v>
                </c:pt>
                <c:pt idx="4143">
                  <c:v>2.35188</c:v>
                </c:pt>
                <c:pt idx="4144">
                  <c:v>2.2185600000000001</c:v>
                </c:pt>
                <c:pt idx="4145">
                  <c:v>2.0961500000000002</c:v>
                </c:pt>
                <c:pt idx="4146">
                  <c:v>1.9840100000000001</c:v>
                </c:pt>
                <c:pt idx="4147">
                  <c:v>1.8815</c:v>
                </c:pt>
                <c:pt idx="4148">
                  <c:v>1.78796</c:v>
                </c:pt>
                <c:pt idx="4149">
                  <c:v>1.7027600000000001</c:v>
                </c:pt>
                <c:pt idx="4150">
                  <c:v>1.6252500000000001</c:v>
                </c:pt>
                <c:pt idx="4151">
                  <c:v>1.5548200000000001</c:v>
                </c:pt>
                <c:pt idx="4152">
                  <c:v>1.4908699999999999</c:v>
                </c:pt>
                <c:pt idx="4153">
                  <c:v>1.40588</c:v>
                </c:pt>
                <c:pt idx="4154">
                  <c:v>1.33243</c:v>
                </c:pt>
                <c:pt idx="4155">
                  <c:v>1.26892</c:v>
                </c:pt>
                <c:pt idx="4156">
                  <c:v>1.2156100000000001</c:v>
                </c:pt>
                <c:pt idx="4157">
                  <c:v>1.1698500000000001</c:v>
                </c:pt>
                <c:pt idx="4158">
                  <c:v>1.1296900000000001</c:v>
                </c:pt>
                <c:pt idx="4159">
                  <c:v>1.08345</c:v>
                </c:pt>
                <c:pt idx="4160">
                  <c:v>1.0440700000000001</c:v>
                </c:pt>
                <c:pt idx="4161">
                  <c:v>1.0101899999999999</c:v>
                </c:pt>
                <c:pt idx="4162">
                  <c:v>0.96743599999999996</c:v>
                </c:pt>
                <c:pt idx="4163">
                  <c:v>0.93199799999999999</c:v>
                </c:pt>
                <c:pt idx="4164">
                  <c:v>0.90197400000000005</c:v>
                </c:pt>
                <c:pt idx="4165">
                  <c:v>0.87603799999999998</c:v>
                </c:pt>
                <c:pt idx="4166">
                  <c:v>0.84626100000000004</c:v>
                </c:pt>
                <c:pt idx="4167">
                  <c:v>0.820658</c:v>
                </c:pt>
                <c:pt idx="4168">
                  <c:v>0.79498199999999997</c:v>
                </c:pt>
                <c:pt idx="4169">
                  <c:v>0.76980099999999996</c:v>
                </c:pt>
                <c:pt idx="4170">
                  <c:v>0.73807100000000003</c:v>
                </c:pt>
                <c:pt idx="4171">
                  <c:v>0.71181000000000005</c:v>
                </c:pt>
                <c:pt idx="4172">
                  <c:v>0.68970299999999995</c:v>
                </c:pt>
                <c:pt idx="4173">
                  <c:v>0.66519899999999998</c:v>
                </c:pt>
                <c:pt idx="4174">
                  <c:v>0.64695199999999997</c:v>
                </c:pt>
                <c:pt idx="4175">
                  <c:v>0.62479899999999999</c:v>
                </c:pt>
                <c:pt idx="4176">
                  <c:v>0.60754399999999997</c:v>
                </c:pt>
                <c:pt idx="4177">
                  <c:v>0.59417200000000003</c:v>
                </c:pt>
                <c:pt idx="4178">
                  <c:v>0.58400200000000002</c:v>
                </c:pt>
                <c:pt idx="4179">
                  <c:v>0.57609900000000003</c:v>
                </c:pt>
                <c:pt idx="4180">
                  <c:v>0.57039399999999996</c:v>
                </c:pt>
                <c:pt idx="4181">
                  <c:v>0.56778499999999998</c:v>
                </c:pt>
                <c:pt idx="4182">
                  <c:v>0.56755299999999997</c:v>
                </c:pt>
                <c:pt idx="4183">
                  <c:v>0.56873899999999999</c:v>
                </c:pt>
                <c:pt idx="4184">
                  <c:v>0.57268600000000003</c:v>
                </c:pt>
                <c:pt idx="4185">
                  <c:v>0.57931699999999997</c:v>
                </c:pt>
                <c:pt idx="4186">
                  <c:v>0.59226000000000001</c:v>
                </c:pt>
                <c:pt idx="4187">
                  <c:v>0.60493200000000003</c:v>
                </c:pt>
                <c:pt idx="4188">
                  <c:v>0.62042200000000003</c:v>
                </c:pt>
                <c:pt idx="4189">
                  <c:v>0.63891500000000001</c:v>
                </c:pt>
                <c:pt idx="4190">
                  <c:v>0.66064400000000001</c:v>
                </c:pt>
                <c:pt idx="4191">
                  <c:v>0.685944</c:v>
                </c:pt>
                <c:pt idx="4192">
                  <c:v>0.71242700000000003</c:v>
                </c:pt>
                <c:pt idx="4193">
                  <c:v>0.74260700000000002</c:v>
                </c:pt>
                <c:pt idx="4194">
                  <c:v>0.776953</c:v>
                </c:pt>
                <c:pt idx="4195">
                  <c:v>0.81603499999999995</c:v>
                </c:pt>
                <c:pt idx="4196">
                  <c:v>0.86054799999999998</c:v>
                </c:pt>
                <c:pt idx="4197">
                  <c:v>0.91134099999999996</c:v>
                </c:pt>
                <c:pt idx="4198">
                  <c:v>0.95417600000000002</c:v>
                </c:pt>
                <c:pt idx="4199">
                  <c:v>1.0016499999999999</c:v>
                </c:pt>
                <c:pt idx="4200">
                  <c:v>1.0599700000000001</c:v>
                </c:pt>
                <c:pt idx="4201">
                  <c:v>1.1110100000000001</c:v>
                </c:pt>
                <c:pt idx="4202">
                  <c:v>1.16713</c:v>
                </c:pt>
                <c:pt idx="4203">
                  <c:v>1.2290000000000001</c:v>
                </c:pt>
                <c:pt idx="4204">
                  <c:v>1.29742</c:v>
                </c:pt>
                <c:pt idx="4205">
                  <c:v>1.37338</c:v>
                </c:pt>
                <c:pt idx="4206">
                  <c:v>1.4579899999999999</c:v>
                </c:pt>
                <c:pt idx="4207">
                  <c:v>1.55254</c:v>
                </c:pt>
                <c:pt idx="4208">
                  <c:v>1.6414500000000001</c:v>
                </c:pt>
                <c:pt idx="4209">
                  <c:v>1.7211000000000001</c:v>
                </c:pt>
                <c:pt idx="4210">
                  <c:v>1.8077300000000001</c:v>
                </c:pt>
                <c:pt idx="4211">
                  <c:v>1.9021600000000001</c:v>
                </c:pt>
                <c:pt idx="4212">
                  <c:v>2.00536</c:v>
                </c:pt>
                <c:pt idx="4213">
                  <c:v>2.1184500000000002</c:v>
                </c:pt>
                <c:pt idx="4214">
                  <c:v>2.2427000000000001</c:v>
                </c:pt>
                <c:pt idx="4215">
                  <c:v>2.3796499999999998</c:v>
                </c:pt>
                <c:pt idx="4216">
                  <c:v>2.5134699999999999</c:v>
                </c:pt>
                <c:pt idx="4217">
                  <c:v>2.6410800000000001</c:v>
                </c:pt>
                <c:pt idx="4218">
                  <c:v>2.7797000000000001</c:v>
                </c:pt>
                <c:pt idx="4219">
                  <c:v>2.9306100000000002</c:v>
                </c:pt>
                <c:pt idx="4220">
                  <c:v>3.0953200000000001</c:v>
                </c:pt>
                <c:pt idx="4221">
                  <c:v>3.27556</c:v>
                </c:pt>
                <c:pt idx="4222">
                  <c:v>3.4733800000000001</c:v>
                </c:pt>
                <c:pt idx="4223">
                  <c:v>3.6911800000000001</c:v>
                </c:pt>
                <c:pt idx="4224">
                  <c:v>3.8870100000000001</c:v>
                </c:pt>
                <c:pt idx="4225">
                  <c:v>4.13903</c:v>
                </c:pt>
                <c:pt idx="4226">
                  <c:v>4.4182600000000001</c:v>
                </c:pt>
                <c:pt idx="4227">
                  <c:v>4.7288500000000004</c:v>
                </c:pt>
                <c:pt idx="4228">
                  <c:v>5.0757300000000001</c:v>
                </c:pt>
                <c:pt idx="4229">
                  <c:v>5.46488</c:v>
                </c:pt>
                <c:pt idx="4230">
                  <c:v>5.7513300000000003</c:v>
                </c:pt>
                <c:pt idx="4231">
                  <c:v>6.0623199999999997</c:v>
                </c:pt>
                <c:pt idx="4232">
                  <c:v>6.4007899999999998</c:v>
                </c:pt>
                <c:pt idx="4233">
                  <c:v>6.77013</c:v>
                </c:pt>
                <c:pt idx="4234">
                  <c:v>7.1743499999999996</c:v>
                </c:pt>
                <c:pt idx="4235">
                  <c:v>7.6180500000000002</c:v>
                </c:pt>
                <c:pt idx="4236">
                  <c:v>8.1067400000000003</c:v>
                </c:pt>
                <c:pt idx="4237">
                  <c:v>8.6469000000000005</c:v>
                </c:pt>
                <c:pt idx="4238">
                  <c:v>9.1075499999999998</c:v>
                </c:pt>
                <c:pt idx="4239">
                  <c:v>9.6083099999999995</c:v>
                </c:pt>
                <c:pt idx="4240">
                  <c:v>10.154199999999999</c:v>
                </c:pt>
                <c:pt idx="4241">
                  <c:v>10.750999999999999</c:v>
                </c:pt>
                <c:pt idx="4242">
                  <c:v>11.405799999999999</c:v>
                </c:pt>
                <c:pt idx="4243">
                  <c:v>12.1267</c:v>
                </c:pt>
                <c:pt idx="4244">
                  <c:v>12.9236</c:v>
                </c:pt>
                <c:pt idx="4245">
                  <c:v>13.808400000000001</c:v>
                </c:pt>
                <c:pt idx="4246">
                  <c:v>14.618499999999999</c:v>
                </c:pt>
                <c:pt idx="4247">
                  <c:v>15.5092</c:v>
                </c:pt>
                <c:pt idx="4248">
                  <c:v>16.492599999999999</c:v>
                </c:pt>
                <c:pt idx="4249">
                  <c:v>17.5838</c:v>
                </c:pt>
                <c:pt idx="4250">
                  <c:v>18.801200000000001</c:v>
                </c:pt>
                <c:pt idx="4251">
                  <c:v>19.810700000000001</c:v>
                </c:pt>
                <c:pt idx="4252">
                  <c:v>20.915800000000001</c:v>
                </c:pt>
                <c:pt idx="4253">
                  <c:v>22.130400000000002</c:v>
                </c:pt>
                <c:pt idx="4254">
                  <c:v>23.4712</c:v>
                </c:pt>
                <c:pt idx="4255">
                  <c:v>24.832999999999998</c:v>
                </c:pt>
                <c:pt idx="4256">
                  <c:v>26.3369</c:v>
                </c:pt>
                <c:pt idx="4257">
                  <c:v>28.005199999999999</c:v>
                </c:pt>
                <c:pt idx="4258">
                  <c:v>29.863499999999998</c:v>
                </c:pt>
                <c:pt idx="4259">
                  <c:v>31.942799999999998</c:v>
                </c:pt>
                <c:pt idx="4260">
                  <c:v>33.668599999999998</c:v>
                </c:pt>
                <c:pt idx="4261">
                  <c:v>35.556199999999997</c:v>
                </c:pt>
                <c:pt idx="4262">
                  <c:v>37.625300000000003</c:v>
                </c:pt>
                <c:pt idx="4263">
                  <c:v>39.8977</c:v>
                </c:pt>
                <c:pt idx="4264">
                  <c:v>42.137799999999999</c:v>
                </c:pt>
                <c:pt idx="4265">
                  <c:v>44.582299999999996</c:v>
                </c:pt>
                <c:pt idx="4266">
                  <c:v>47.253700000000002</c:v>
                </c:pt>
                <c:pt idx="4267">
                  <c:v>50.1755</c:v>
                </c:pt>
                <c:pt idx="4268">
                  <c:v>53.374400000000001</c:v>
                </c:pt>
                <c:pt idx="4269">
                  <c:v>56.878500000000003</c:v>
                </c:pt>
                <c:pt idx="4270">
                  <c:v>60.718899999999998</c:v>
                </c:pt>
                <c:pt idx="4271">
                  <c:v>64.927999999999997</c:v>
                </c:pt>
                <c:pt idx="4272">
                  <c:v>69.542500000000004</c:v>
                </c:pt>
                <c:pt idx="4273">
                  <c:v>74.5989</c:v>
                </c:pt>
                <c:pt idx="4274">
                  <c:v>79.9238</c:v>
                </c:pt>
                <c:pt idx="4275">
                  <c:v>85.268600000000006</c:v>
                </c:pt>
                <c:pt idx="4276">
                  <c:v>91.057699999999997</c:v>
                </c:pt>
                <c:pt idx="4277">
                  <c:v>97.322100000000006</c:v>
                </c:pt>
                <c:pt idx="4278">
                  <c:v>104.095</c:v>
                </c:pt>
                <c:pt idx="4279">
                  <c:v>111.408</c:v>
                </c:pt>
                <c:pt idx="4280">
                  <c:v>119.29900000000001</c:v>
                </c:pt>
                <c:pt idx="4281">
                  <c:v>127.79600000000001</c:v>
                </c:pt>
                <c:pt idx="4282">
                  <c:v>136.93600000000001</c:v>
                </c:pt>
                <c:pt idx="4283">
                  <c:v>146.749</c:v>
                </c:pt>
                <c:pt idx="4284">
                  <c:v>157.26900000000001</c:v>
                </c:pt>
                <c:pt idx="4285">
                  <c:v>171.45699999999999</c:v>
                </c:pt>
                <c:pt idx="4286">
                  <c:v>188.45500000000001</c:v>
                </c:pt>
                <c:pt idx="4287">
                  <c:v>206.96700000000001</c:v>
                </c:pt>
                <c:pt idx="4288">
                  <c:v>227.04599999999999</c:v>
                </c:pt>
                <c:pt idx="4289">
                  <c:v>248.71899999999999</c:v>
                </c:pt>
                <c:pt idx="4290">
                  <c:v>264.06200000000001</c:v>
                </c:pt>
                <c:pt idx="4291">
                  <c:v>288.26600000000002</c:v>
                </c:pt>
                <c:pt idx="4292">
                  <c:v>314.03100000000001</c:v>
                </c:pt>
                <c:pt idx="4293">
                  <c:v>341.31099999999998</c:v>
                </c:pt>
                <c:pt idx="4294">
                  <c:v>379.41300000000001</c:v>
                </c:pt>
                <c:pt idx="4295">
                  <c:v>428.202</c:v>
                </c:pt>
                <c:pt idx="4296">
                  <c:v>496.6</c:v>
                </c:pt>
                <c:pt idx="4297">
                  <c:v>644.83600000000001</c:v>
                </c:pt>
                <c:pt idx="4298">
                  <c:v>707.673</c:v>
                </c:pt>
                <c:pt idx="4299">
                  <c:v>751.346</c:v>
                </c:pt>
                <c:pt idx="4300">
                  <c:v>790.83299999999997</c:v>
                </c:pt>
                <c:pt idx="4301">
                  <c:v>825.09299999999996</c:v>
                </c:pt>
                <c:pt idx="4302">
                  <c:v>853.17899999999997</c:v>
                </c:pt>
                <c:pt idx="4303">
                  <c:v>874.29399999999998</c:v>
                </c:pt>
                <c:pt idx="4304">
                  <c:v>884.58900000000006</c:v>
                </c:pt>
                <c:pt idx="4305">
                  <c:v>891.01199999999994</c:v>
                </c:pt>
                <c:pt idx="4306">
                  <c:v>893.49699999999996</c:v>
                </c:pt>
                <c:pt idx="4307">
                  <c:v>891.57399999999996</c:v>
                </c:pt>
                <c:pt idx="4308">
                  <c:v>886.05</c:v>
                </c:pt>
                <c:pt idx="4309">
                  <c:v>876.17899999999997</c:v>
                </c:pt>
                <c:pt idx="4310">
                  <c:v>861.27700000000004</c:v>
                </c:pt>
                <c:pt idx="4311">
                  <c:v>841.68200000000002</c:v>
                </c:pt>
                <c:pt idx="4312">
                  <c:v>817.46900000000005</c:v>
                </c:pt>
                <c:pt idx="4313">
                  <c:v>789.447</c:v>
                </c:pt>
                <c:pt idx="4314">
                  <c:v>741.36400000000003</c:v>
                </c:pt>
                <c:pt idx="4315">
                  <c:v>678.27700000000004</c:v>
                </c:pt>
                <c:pt idx="4316">
                  <c:v>603.95600000000002</c:v>
                </c:pt>
                <c:pt idx="4317">
                  <c:v>485.42</c:v>
                </c:pt>
                <c:pt idx="4318">
                  <c:v>422.32</c:v>
                </c:pt>
                <c:pt idx="4319">
                  <c:v>385.57900000000001</c:v>
                </c:pt>
                <c:pt idx="4320">
                  <c:v>342.19799999999998</c:v>
                </c:pt>
                <c:pt idx="4321">
                  <c:v>309.77100000000002</c:v>
                </c:pt>
                <c:pt idx="4322">
                  <c:v>286.87</c:v>
                </c:pt>
                <c:pt idx="4323">
                  <c:v>258.423</c:v>
                </c:pt>
                <c:pt idx="4324">
                  <c:v>240.703</c:v>
                </c:pt>
                <c:pt idx="4325">
                  <c:v>223.97800000000001</c:v>
                </c:pt>
                <c:pt idx="4326">
                  <c:v>208.238</c:v>
                </c:pt>
                <c:pt idx="4327">
                  <c:v>193.46700000000001</c:v>
                </c:pt>
                <c:pt idx="4328">
                  <c:v>179.643</c:v>
                </c:pt>
                <c:pt idx="4329">
                  <c:v>166.738</c:v>
                </c:pt>
                <c:pt idx="4330">
                  <c:v>153.38900000000001</c:v>
                </c:pt>
                <c:pt idx="4331">
                  <c:v>143.13999999999999</c:v>
                </c:pt>
                <c:pt idx="4332">
                  <c:v>133.584</c:v>
                </c:pt>
                <c:pt idx="4333">
                  <c:v>124.687</c:v>
                </c:pt>
                <c:pt idx="4334">
                  <c:v>116.41800000000001</c:v>
                </c:pt>
                <c:pt idx="4335">
                  <c:v>108.74299999999999</c:v>
                </c:pt>
                <c:pt idx="4336">
                  <c:v>101.63</c:v>
                </c:pt>
                <c:pt idx="4337">
                  <c:v>95.043400000000005</c:v>
                </c:pt>
                <c:pt idx="4338">
                  <c:v>88.952500000000001</c:v>
                </c:pt>
                <c:pt idx="4339">
                  <c:v>83.324299999999994</c:v>
                </c:pt>
                <c:pt idx="4340">
                  <c:v>78.128600000000006</c:v>
                </c:pt>
                <c:pt idx="4341">
                  <c:v>72.760400000000004</c:v>
                </c:pt>
                <c:pt idx="4342">
                  <c:v>67.860200000000006</c:v>
                </c:pt>
                <c:pt idx="4343">
                  <c:v>63.387900000000002</c:v>
                </c:pt>
                <c:pt idx="4344">
                  <c:v>59.307299999999998</c:v>
                </c:pt>
                <c:pt idx="4345">
                  <c:v>55.583399999999997</c:v>
                </c:pt>
                <c:pt idx="4346">
                  <c:v>52.184399999999997</c:v>
                </c:pt>
                <c:pt idx="4347">
                  <c:v>49.080199999999998</c:v>
                </c:pt>
                <c:pt idx="4348">
                  <c:v>46.243899999999996</c:v>
                </c:pt>
                <c:pt idx="4349">
                  <c:v>43.649299999999997</c:v>
                </c:pt>
                <c:pt idx="4350">
                  <c:v>41.274000000000001</c:v>
                </c:pt>
                <c:pt idx="4351">
                  <c:v>38.8658</c:v>
                </c:pt>
                <c:pt idx="4352">
                  <c:v>36.261699999999998</c:v>
                </c:pt>
                <c:pt idx="4353">
                  <c:v>33.931399999999996</c:v>
                </c:pt>
                <c:pt idx="4354">
                  <c:v>31.84</c:v>
                </c:pt>
                <c:pt idx="4355">
                  <c:v>29.956900000000001</c:v>
                </c:pt>
                <c:pt idx="4356">
                  <c:v>28.255700000000001</c:v>
                </c:pt>
                <c:pt idx="4357">
                  <c:v>26.713200000000001</c:v>
                </c:pt>
                <c:pt idx="4358">
                  <c:v>25.310099999999998</c:v>
                </c:pt>
                <c:pt idx="4359">
                  <c:v>24.4436</c:v>
                </c:pt>
                <c:pt idx="4360">
                  <c:v>22.856000000000002</c:v>
                </c:pt>
                <c:pt idx="4361">
                  <c:v>21.437799999999999</c:v>
                </c:pt>
                <c:pt idx="4362">
                  <c:v>20.2394</c:v>
                </c:pt>
                <c:pt idx="4363">
                  <c:v>19.150600000000001</c:v>
                </c:pt>
                <c:pt idx="4364">
                  <c:v>18.4786</c:v>
                </c:pt>
                <c:pt idx="4365">
                  <c:v>17.247499999999999</c:v>
                </c:pt>
                <c:pt idx="4366">
                  <c:v>16.147300000000001</c:v>
                </c:pt>
                <c:pt idx="4367">
                  <c:v>15.158300000000001</c:v>
                </c:pt>
                <c:pt idx="4368">
                  <c:v>14.264900000000001</c:v>
                </c:pt>
                <c:pt idx="4369">
                  <c:v>13.4541</c:v>
                </c:pt>
                <c:pt idx="4370">
                  <c:v>12.715299999999999</c:v>
                </c:pt>
                <c:pt idx="4371">
                  <c:v>11.932700000000001</c:v>
                </c:pt>
                <c:pt idx="4372">
                  <c:v>11.224500000000001</c:v>
                </c:pt>
                <c:pt idx="4373">
                  <c:v>10.581200000000001</c:v>
                </c:pt>
                <c:pt idx="4374">
                  <c:v>9.9946099999999998</c:v>
                </c:pt>
                <c:pt idx="4375">
                  <c:v>9.4580500000000001</c:v>
                </c:pt>
                <c:pt idx="4376">
                  <c:v>8.9657999999999998</c:v>
                </c:pt>
                <c:pt idx="4377">
                  <c:v>8.5129400000000004</c:v>
                </c:pt>
                <c:pt idx="4378">
                  <c:v>8.0952800000000007</c:v>
                </c:pt>
                <c:pt idx="4379">
                  <c:v>7.6041400000000001</c:v>
                </c:pt>
                <c:pt idx="4380">
                  <c:v>7.1585599999999996</c:v>
                </c:pt>
                <c:pt idx="4381">
                  <c:v>6.7529500000000002</c:v>
                </c:pt>
                <c:pt idx="4382">
                  <c:v>6.3826000000000001</c:v>
                </c:pt>
                <c:pt idx="4383">
                  <c:v>6.0434400000000004</c:v>
                </c:pt>
                <c:pt idx="4384">
                  <c:v>5.7320599999999997</c:v>
                </c:pt>
                <c:pt idx="4385">
                  <c:v>5.44543</c:v>
                </c:pt>
                <c:pt idx="4386">
                  <c:v>5.181</c:v>
                </c:pt>
                <c:pt idx="4387">
                  <c:v>4.85907</c:v>
                </c:pt>
                <c:pt idx="4388">
                  <c:v>4.5680500000000004</c:v>
                </c:pt>
                <c:pt idx="4389">
                  <c:v>4.3040700000000003</c:v>
                </c:pt>
                <c:pt idx="4390">
                  <c:v>4.0638699999999996</c:v>
                </c:pt>
                <c:pt idx="4391">
                  <c:v>3.8446699999999998</c:v>
                </c:pt>
                <c:pt idx="4392">
                  <c:v>3.6440800000000002</c:v>
                </c:pt>
                <c:pt idx="4393">
                  <c:v>3.4600499999999998</c:v>
                </c:pt>
                <c:pt idx="4394">
                  <c:v>3.2907899999999999</c:v>
                </c:pt>
                <c:pt idx="4395">
                  <c:v>3.0854599999999999</c:v>
                </c:pt>
                <c:pt idx="4396">
                  <c:v>2.9005800000000002</c:v>
                </c:pt>
                <c:pt idx="4397">
                  <c:v>2.7335799999999999</c:v>
                </c:pt>
                <c:pt idx="4398">
                  <c:v>2.5822699999999998</c:v>
                </c:pt>
                <c:pt idx="4399">
                  <c:v>2.4448099999999999</c:v>
                </c:pt>
                <c:pt idx="4400">
                  <c:v>2.31962</c:v>
                </c:pt>
                <c:pt idx="4401">
                  <c:v>2.2053600000000002</c:v>
                </c:pt>
                <c:pt idx="4402">
                  <c:v>2.1008399999999998</c:v>
                </c:pt>
                <c:pt idx="4403">
                  <c:v>1.9857400000000001</c:v>
                </c:pt>
                <c:pt idx="4404">
                  <c:v>1.8819699999999999</c:v>
                </c:pt>
                <c:pt idx="4405">
                  <c:v>1.7882499999999999</c:v>
                </c:pt>
                <c:pt idx="4406">
                  <c:v>1.7034800000000001</c:v>
                </c:pt>
                <c:pt idx="4407">
                  <c:v>1.6267499999999999</c:v>
                </c:pt>
                <c:pt idx="4408">
                  <c:v>1.5572699999999999</c:v>
                </c:pt>
                <c:pt idx="4409">
                  <c:v>1.4943900000000001</c:v>
                </c:pt>
                <c:pt idx="4410">
                  <c:v>1.43757</c:v>
                </c:pt>
                <c:pt idx="4411">
                  <c:v>1.3717299999999999</c:v>
                </c:pt>
                <c:pt idx="4412">
                  <c:v>1.31467</c:v>
                </c:pt>
                <c:pt idx="4413">
                  <c:v>1.26583</c:v>
                </c:pt>
                <c:pt idx="4414">
                  <c:v>1.2249399999999999</c:v>
                </c:pt>
                <c:pt idx="4415">
                  <c:v>1.1919599999999999</c:v>
                </c:pt>
                <c:pt idx="4416">
                  <c:v>1.16723</c:v>
                </c:pt>
                <c:pt idx="4417">
                  <c:v>1.15452</c:v>
                </c:pt>
                <c:pt idx="4418">
                  <c:v>1.1473899999999999</c:v>
                </c:pt>
                <c:pt idx="4419">
                  <c:v>1.14612</c:v>
                </c:pt>
                <c:pt idx="4420">
                  <c:v>1.1504700000000001</c:v>
                </c:pt>
                <c:pt idx="4421">
                  <c:v>1.1591899999999999</c:v>
                </c:pt>
                <c:pt idx="4422">
                  <c:v>1.1735800000000001</c:v>
                </c:pt>
                <c:pt idx="4423">
                  <c:v>1.1948700000000001</c:v>
                </c:pt>
                <c:pt idx="4424">
                  <c:v>1.2163900000000001</c:v>
                </c:pt>
                <c:pt idx="4425">
                  <c:v>1.2437400000000001</c:v>
                </c:pt>
                <c:pt idx="4426">
                  <c:v>1.2783100000000001</c:v>
                </c:pt>
                <c:pt idx="4427">
                  <c:v>1.3220099999999999</c:v>
                </c:pt>
                <c:pt idx="4428">
                  <c:v>1.3575699999999999</c:v>
                </c:pt>
                <c:pt idx="4429">
                  <c:v>1.3995899999999999</c:v>
                </c:pt>
                <c:pt idx="4430">
                  <c:v>1.44194</c:v>
                </c:pt>
                <c:pt idx="4431">
                  <c:v>1.4915099999999999</c:v>
                </c:pt>
                <c:pt idx="4432">
                  <c:v>1.5500799999999999</c:v>
                </c:pt>
                <c:pt idx="4433">
                  <c:v>1.60127</c:v>
                </c:pt>
                <c:pt idx="4434">
                  <c:v>1.6600699999999999</c:v>
                </c:pt>
                <c:pt idx="4435">
                  <c:v>1.7280199999999999</c:v>
                </c:pt>
                <c:pt idx="4436">
                  <c:v>1.80704</c:v>
                </c:pt>
                <c:pt idx="4437">
                  <c:v>1.8994800000000001</c:v>
                </c:pt>
                <c:pt idx="4438">
                  <c:v>1.9699599999999999</c:v>
                </c:pt>
                <c:pt idx="4439">
                  <c:v>2.0486599999999999</c:v>
                </c:pt>
                <c:pt idx="4440">
                  <c:v>2.13672</c:v>
                </c:pt>
                <c:pt idx="4441">
                  <c:v>2.23542</c:v>
                </c:pt>
                <c:pt idx="4442">
                  <c:v>2.3462000000000001</c:v>
                </c:pt>
                <c:pt idx="4443">
                  <c:v>2.4706700000000001</c:v>
                </c:pt>
                <c:pt idx="4444">
                  <c:v>2.6106400000000001</c:v>
                </c:pt>
                <c:pt idx="4445">
                  <c:v>2.7680899999999999</c:v>
                </c:pt>
                <c:pt idx="4446">
                  <c:v>2.9452199999999999</c:v>
                </c:pt>
                <c:pt idx="4447">
                  <c:v>3.1444299999999998</c:v>
                </c:pt>
                <c:pt idx="4448">
                  <c:v>3.3099099999999999</c:v>
                </c:pt>
                <c:pt idx="4449">
                  <c:v>3.4904500000000001</c:v>
                </c:pt>
                <c:pt idx="4450">
                  <c:v>3.6873399999999998</c:v>
                </c:pt>
                <c:pt idx="4451">
                  <c:v>3.90185</c:v>
                </c:pt>
                <c:pt idx="4452">
                  <c:v>4.13537</c:v>
                </c:pt>
                <c:pt idx="4453">
                  <c:v>4.3892800000000003</c:v>
                </c:pt>
                <c:pt idx="4454">
                  <c:v>4.6651699999999998</c:v>
                </c:pt>
                <c:pt idx="4455">
                  <c:v>4.9644300000000001</c:v>
                </c:pt>
                <c:pt idx="4456">
                  <c:v>5.2886600000000001</c:v>
                </c:pt>
                <c:pt idx="4457">
                  <c:v>5.6394099999999998</c:v>
                </c:pt>
                <c:pt idx="4458">
                  <c:v>6.0182900000000004</c:v>
                </c:pt>
                <c:pt idx="4459">
                  <c:v>6.4457300000000002</c:v>
                </c:pt>
                <c:pt idx="4460">
                  <c:v>6.9175700000000004</c:v>
                </c:pt>
                <c:pt idx="4461">
                  <c:v>7.4267899999999996</c:v>
                </c:pt>
                <c:pt idx="4462">
                  <c:v>7.97532</c:v>
                </c:pt>
                <c:pt idx="4463">
                  <c:v>8.5646599999999999</c:v>
                </c:pt>
                <c:pt idx="4464">
                  <c:v>9.1964199999999998</c:v>
                </c:pt>
                <c:pt idx="4465">
                  <c:v>9.8719199999999994</c:v>
                </c:pt>
                <c:pt idx="4466">
                  <c:v>10.842599999999999</c:v>
                </c:pt>
                <c:pt idx="4467">
                  <c:v>11.895200000000001</c:v>
                </c:pt>
                <c:pt idx="4468">
                  <c:v>13.030900000000001</c:v>
                </c:pt>
                <c:pt idx="4469">
                  <c:v>14.408200000000001</c:v>
                </c:pt>
                <c:pt idx="4470">
                  <c:v>15.889200000000001</c:v>
                </c:pt>
                <c:pt idx="4471">
                  <c:v>17.470300000000002</c:v>
                </c:pt>
                <c:pt idx="4472">
                  <c:v>19.145499999999998</c:v>
                </c:pt>
                <c:pt idx="4473">
                  <c:v>21.5105</c:v>
                </c:pt>
                <c:pt idx="4474">
                  <c:v>24.170300000000001</c:v>
                </c:pt>
                <c:pt idx="4475">
                  <c:v>33.151699999999998</c:v>
                </c:pt>
                <c:pt idx="4476">
                  <c:v>36.735999999999997</c:v>
                </c:pt>
                <c:pt idx="4477">
                  <c:v>39.537199999999999</c:v>
                </c:pt>
                <c:pt idx="4478">
                  <c:v>41.635100000000001</c:v>
                </c:pt>
                <c:pt idx="4479">
                  <c:v>43.185699999999997</c:v>
                </c:pt>
                <c:pt idx="4480">
                  <c:v>44.325000000000003</c:v>
                </c:pt>
                <c:pt idx="4481">
                  <c:v>45.150399999999998</c:v>
                </c:pt>
                <c:pt idx="4482">
                  <c:v>45.712600000000002</c:v>
                </c:pt>
                <c:pt idx="4483">
                  <c:v>45.979900000000001</c:v>
                </c:pt>
                <c:pt idx="4484">
                  <c:v>46.04</c:v>
                </c:pt>
                <c:pt idx="4485">
                  <c:v>45.875999999999998</c:v>
                </c:pt>
                <c:pt idx="4486">
                  <c:v>45.411299999999997</c:v>
                </c:pt>
                <c:pt idx="4487">
                  <c:v>44.679400000000001</c:v>
                </c:pt>
                <c:pt idx="4488">
                  <c:v>43.701799999999999</c:v>
                </c:pt>
                <c:pt idx="4489">
                  <c:v>42.489100000000001</c:v>
                </c:pt>
                <c:pt idx="4490">
                  <c:v>40.807200000000002</c:v>
                </c:pt>
                <c:pt idx="4491">
                  <c:v>38.4863</c:v>
                </c:pt>
                <c:pt idx="4492">
                  <c:v>35.567100000000003</c:v>
                </c:pt>
                <c:pt idx="4493">
                  <c:v>31.374700000000001</c:v>
                </c:pt>
                <c:pt idx="4494">
                  <c:v>24.650500000000001</c:v>
                </c:pt>
                <c:pt idx="4495">
                  <c:v>21.827999999999999</c:v>
                </c:pt>
                <c:pt idx="4496">
                  <c:v>19.157299999999999</c:v>
                </c:pt>
                <c:pt idx="4497">
                  <c:v>17.0914</c:v>
                </c:pt>
                <c:pt idx="4498">
                  <c:v>15.365500000000001</c:v>
                </c:pt>
                <c:pt idx="4499">
                  <c:v>13.7645</c:v>
                </c:pt>
                <c:pt idx="4500">
                  <c:v>12.7685</c:v>
                </c:pt>
                <c:pt idx="4501">
                  <c:v>11.830299999999999</c:v>
                </c:pt>
                <c:pt idx="4502">
                  <c:v>10.9495</c:v>
                </c:pt>
                <c:pt idx="4503">
                  <c:v>10.125500000000001</c:v>
                </c:pt>
                <c:pt idx="4504">
                  <c:v>9.3202200000000008</c:v>
                </c:pt>
                <c:pt idx="4505">
                  <c:v>8.5747300000000006</c:v>
                </c:pt>
                <c:pt idx="4506">
                  <c:v>7.8868400000000003</c:v>
                </c:pt>
                <c:pt idx="4507">
                  <c:v>7.2542099999999996</c:v>
                </c:pt>
                <c:pt idx="4508">
                  <c:v>6.6741299999999999</c:v>
                </c:pt>
                <c:pt idx="4509">
                  <c:v>6.1438300000000003</c:v>
                </c:pt>
                <c:pt idx="4510">
                  <c:v>5.6603300000000001</c:v>
                </c:pt>
                <c:pt idx="4511">
                  <c:v>5.22072</c:v>
                </c:pt>
                <c:pt idx="4512">
                  <c:v>4.8218500000000004</c:v>
                </c:pt>
                <c:pt idx="4513">
                  <c:v>4.4608499999999998</c:v>
                </c:pt>
                <c:pt idx="4514">
                  <c:v>4.15876</c:v>
                </c:pt>
                <c:pt idx="4515">
                  <c:v>3.9283700000000001</c:v>
                </c:pt>
                <c:pt idx="4516">
                  <c:v>3.6486100000000001</c:v>
                </c:pt>
                <c:pt idx="4517">
                  <c:v>3.3975900000000001</c:v>
                </c:pt>
                <c:pt idx="4518">
                  <c:v>3.1726399999999999</c:v>
                </c:pt>
                <c:pt idx="4519">
                  <c:v>2.9712299999999998</c:v>
                </c:pt>
                <c:pt idx="4520">
                  <c:v>2.7910200000000001</c:v>
                </c:pt>
                <c:pt idx="4521">
                  <c:v>2.6298300000000001</c:v>
                </c:pt>
                <c:pt idx="4522">
                  <c:v>2.4856699999999998</c:v>
                </c:pt>
                <c:pt idx="4523">
                  <c:v>2.3567</c:v>
                </c:pt>
                <c:pt idx="4524">
                  <c:v>2.2412700000000001</c:v>
                </c:pt>
                <c:pt idx="4525">
                  <c:v>2.1378599999999999</c:v>
                </c:pt>
                <c:pt idx="4526">
                  <c:v>2.04514</c:v>
                </c:pt>
                <c:pt idx="4527">
                  <c:v>1.96187</c:v>
                </c:pt>
                <c:pt idx="4528">
                  <c:v>1.8869800000000001</c:v>
                </c:pt>
                <c:pt idx="4529">
                  <c:v>1.7882800000000001</c:v>
                </c:pt>
                <c:pt idx="4530">
                  <c:v>1.7164299999999999</c:v>
                </c:pt>
                <c:pt idx="4531">
                  <c:v>1.6409</c:v>
                </c:pt>
                <c:pt idx="4532">
                  <c:v>1.57545</c:v>
                </c:pt>
                <c:pt idx="4533">
                  <c:v>1.5184200000000001</c:v>
                </c:pt>
                <c:pt idx="4534">
                  <c:v>1.46845</c:v>
                </c:pt>
                <c:pt idx="4535">
                  <c:v>1.40438</c:v>
                </c:pt>
                <c:pt idx="4536">
                  <c:v>1.35083</c:v>
                </c:pt>
                <c:pt idx="4537">
                  <c:v>1.30569</c:v>
                </c:pt>
                <c:pt idx="4538">
                  <c:v>1.27946</c:v>
                </c:pt>
                <c:pt idx="4539">
                  <c:v>1.2346699999999999</c:v>
                </c:pt>
                <c:pt idx="4540">
                  <c:v>1.1983600000000001</c:v>
                </c:pt>
                <c:pt idx="4541">
                  <c:v>1.1689700000000001</c:v>
                </c:pt>
                <c:pt idx="4542">
                  <c:v>1.1422300000000001</c:v>
                </c:pt>
                <c:pt idx="4543">
                  <c:v>1.12205</c:v>
                </c:pt>
                <c:pt idx="4544">
                  <c:v>1.1075900000000001</c:v>
                </c:pt>
                <c:pt idx="4545">
                  <c:v>1.09826</c:v>
                </c:pt>
                <c:pt idx="4546">
                  <c:v>1.09314</c:v>
                </c:pt>
                <c:pt idx="4547">
                  <c:v>1.09585</c:v>
                </c:pt>
                <c:pt idx="4548">
                  <c:v>1.10615</c:v>
                </c:pt>
                <c:pt idx="4549">
                  <c:v>1.1242000000000001</c:v>
                </c:pt>
                <c:pt idx="4550">
                  <c:v>1.1505300000000001</c:v>
                </c:pt>
                <c:pt idx="4551">
                  <c:v>1.17622</c:v>
                </c:pt>
                <c:pt idx="4552">
                  <c:v>1.2075800000000001</c:v>
                </c:pt>
                <c:pt idx="4553">
                  <c:v>1.2453000000000001</c:v>
                </c:pt>
                <c:pt idx="4554">
                  <c:v>1.2902899999999999</c:v>
                </c:pt>
                <c:pt idx="4555">
                  <c:v>1.34372</c:v>
                </c:pt>
                <c:pt idx="4556">
                  <c:v>1.3878900000000001</c:v>
                </c:pt>
                <c:pt idx="4557">
                  <c:v>1.44143</c:v>
                </c:pt>
                <c:pt idx="4558">
                  <c:v>1.50265</c:v>
                </c:pt>
                <c:pt idx="4559">
                  <c:v>1.57294</c:v>
                </c:pt>
                <c:pt idx="4560">
                  <c:v>1.6540900000000001</c:v>
                </c:pt>
                <c:pt idx="4561">
                  <c:v>1.7235100000000001</c:v>
                </c:pt>
                <c:pt idx="4562">
                  <c:v>1.80166</c:v>
                </c:pt>
                <c:pt idx="4563">
                  <c:v>1.8902300000000001</c:v>
                </c:pt>
                <c:pt idx="4564">
                  <c:v>1.9913099999999999</c:v>
                </c:pt>
                <c:pt idx="4565">
                  <c:v>2.10012</c:v>
                </c:pt>
                <c:pt idx="4566">
                  <c:v>2.2081200000000001</c:v>
                </c:pt>
                <c:pt idx="4567">
                  <c:v>2.3309600000000001</c:v>
                </c:pt>
                <c:pt idx="4568">
                  <c:v>2.47166</c:v>
                </c:pt>
                <c:pt idx="4569">
                  <c:v>2.5771899999999999</c:v>
                </c:pt>
                <c:pt idx="4570">
                  <c:v>2.6936100000000001</c:v>
                </c:pt>
                <c:pt idx="4571">
                  <c:v>2.8224300000000002</c:v>
                </c:pt>
                <c:pt idx="4572">
                  <c:v>2.9653900000000002</c:v>
                </c:pt>
                <c:pt idx="4573">
                  <c:v>3.12446</c:v>
                </c:pt>
                <c:pt idx="4574">
                  <c:v>3.3019099999999999</c:v>
                </c:pt>
                <c:pt idx="4575">
                  <c:v>3.50027</c:v>
                </c:pt>
                <c:pt idx="4576">
                  <c:v>3.72248</c:v>
                </c:pt>
                <c:pt idx="4577">
                  <c:v>3.9717699999999998</c:v>
                </c:pt>
                <c:pt idx="4578">
                  <c:v>4.2518200000000004</c:v>
                </c:pt>
                <c:pt idx="4579">
                  <c:v>4.48447</c:v>
                </c:pt>
                <c:pt idx="4580">
                  <c:v>4.7821800000000003</c:v>
                </c:pt>
                <c:pt idx="4581">
                  <c:v>5.1365699999999999</c:v>
                </c:pt>
                <c:pt idx="4582">
                  <c:v>5.5321400000000001</c:v>
                </c:pt>
                <c:pt idx="4583">
                  <c:v>5.97363</c:v>
                </c:pt>
                <c:pt idx="4584">
                  <c:v>6.4659300000000002</c:v>
                </c:pt>
                <c:pt idx="4585">
                  <c:v>7.0144799999999998</c:v>
                </c:pt>
                <c:pt idx="4586">
                  <c:v>7.6249399999999996</c:v>
                </c:pt>
                <c:pt idx="4587">
                  <c:v>8.0693000000000001</c:v>
                </c:pt>
                <c:pt idx="4588">
                  <c:v>8.5456400000000006</c:v>
                </c:pt>
                <c:pt idx="4589">
                  <c:v>9.0559999999999992</c:v>
                </c:pt>
                <c:pt idx="4590">
                  <c:v>9.8893799999999992</c:v>
                </c:pt>
                <c:pt idx="4591">
                  <c:v>10.8101</c:v>
                </c:pt>
                <c:pt idx="4592">
                  <c:v>11.7745</c:v>
                </c:pt>
                <c:pt idx="4593">
                  <c:v>12.8302</c:v>
                </c:pt>
                <c:pt idx="4594">
                  <c:v>13.982900000000001</c:v>
                </c:pt>
                <c:pt idx="4595">
                  <c:v>15.238099999999999</c:v>
                </c:pt>
                <c:pt idx="4596">
                  <c:v>16.601400000000002</c:v>
                </c:pt>
                <c:pt idx="4597">
                  <c:v>18.077400000000001</c:v>
                </c:pt>
                <c:pt idx="4598">
                  <c:v>19.6707</c:v>
                </c:pt>
                <c:pt idx="4599">
                  <c:v>21.384799999999998</c:v>
                </c:pt>
                <c:pt idx="4600">
                  <c:v>23.033799999999999</c:v>
                </c:pt>
                <c:pt idx="4601">
                  <c:v>24.784600000000001</c:v>
                </c:pt>
                <c:pt idx="4602">
                  <c:v>26.638500000000001</c:v>
                </c:pt>
                <c:pt idx="4603">
                  <c:v>29.612300000000001</c:v>
                </c:pt>
                <c:pt idx="4604">
                  <c:v>32.814599999999999</c:v>
                </c:pt>
                <c:pt idx="4605">
                  <c:v>36.237699999999997</c:v>
                </c:pt>
                <c:pt idx="4606">
                  <c:v>39.249699999999997</c:v>
                </c:pt>
                <c:pt idx="4607">
                  <c:v>43.0398</c:v>
                </c:pt>
                <c:pt idx="4608">
                  <c:v>49.033099999999997</c:v>
                </c:pt>
                <c:pt idx="4609">
                  <c:v>58.1432</c:v>
                </c:pt>
                <c:pt idx="4610">
                  <c:v>71.443299999999994</c:v>
                </c:pt>
                <c:pt idx="4611">
                  <c:v>78.314899999999994</c:v>
                </c:pt>
                <c:pt idx="4612">
                  <c:v>84.116</c:v>
                </c:pt>
                <c:pt idx="4613">
                  <c:v>88.080399999999997</c:v>
                </c:pt>
                <c:pt idx="4614">
                  <c:v>91.162800000000004</c:v>
                </c:pt>
                <c:pt idx="4615">
                  <c:v>92.831500000000005</c:v>
                </c:pt>
                <c:pt idx="4616">
                  <c:v>95.089500000000001</c:v>
                </c:pt>
                <c:pt idx="4617">
                  <c:v>96.647099999999995</c:v>
                </c:pt>
                <c:pt idx="4618">
                  <c:v>97.355099999999993</c:v>
                </c:pt>
                <c:pt idx="4619">
                  <c:v>97.593599999999995</c:v>
                </c:pt>
                <c:pt idx="4620">
                  <c:v>97.295900000000003</c:v>
                </c:pt>
                <c:pt idx="4621">
                  <c:v>96.335899999999995</c:v>
                </c:pt>
                <c:pt idx="4622">
                  <c:v>94.8095</c:v>
                </c:pt>
                <c:pt idx="4623">
                  <c:v>92.721800000000002</c:v>
                </c:pt>
                <c:pt idx="4624">
                  <c:v>89.954599999999999</c:v>
                </c:pt>
                <c:pt idx="4625">
                  <c:v>86.293599999999998</c:v>
                </c:pt>
                <c:pt idx="4626">
                  <c:v>81.451400000000007</c:v>
                </c:pt>
                <c:pt idx="4627">
                  <c:v>75.114000000000004</c:v>
                </c:pt>
                <c:pt idx="4628">
                  <c:v>67.373900000000006</c:v>
                </c:pt>
                <c:pt idx="4629">
                  <c:v>51.095100000000002</c:v>
                </c:pt>
                <c:pt idx="4630">
                  <c:v>45.708399999999997</c:v>
                </c:pt>
                <c:pt idx="4631">
                  <c:v>40.554400000000001</c:v>
                </c:pt>
                <c:pt idx="4632">
                  <c:v>36.233199999999997</c:v>
                </c:pt>
                <c:pt idx="4633">
                  <c:v>33.181600000000003</c:v>
                </c:pt>
                <c:pt idx="4634">
                  <c:v>30.302900000000001</c:v>
                </c:pt>
                <c:pt idx="4635">
                  <c:v>27.603400000000001</c:v>
                </c:pt>
                <c:pt idx="4636">
                  <c:v>25.4924</c:v>
                </c:pt>
                <c:pt idx="4637">
                  <c:v>23.508299999999998</c:v>
                </c:pt>
                <c:pt idx="4638">
                  <c:v>21.65</c:v>
                </c:pt>
                <c:pt idx="4639">
                  <c:v>19.915800000000001</c:v>
                </c:pt>
                <c:pt idx="4640">
                  <c:v>18.302499999999998</c:v>
                </c:pt>
                <c:pt idx="4641">
                  <c:v>16.806699999999999</c:v>
                </c:pt>
                <c:pt idx="4642">
                  <c:v>15.424099999999999</c:v>
                </c:pt>
                <c:pt idx="4643">
                  <c:v>14.149900000000001</c:v>
                </c:pt>
                <c:pt idx="4644">
                  <c:v>13.0067</c:v>
                </c:pt>
                <c:pt idx="4645">
                  <c:v>11.9566</c:v>
                </c:pt>
                <c:pt idx="4646">
                  <c:v>10.9941</c:v>
                </c:pt>
                <c:pt idx="4647">
                  <c:v>10.114000000000001</c:v>
                </c:pt>
                <c:pt idx="4648">
                  <c:v>9.3107699999999998</c:v>
                </c:pt>
                <c:pt idx="4649">
                  <c:v>8.5791199999999996</c:v>
                </c:pt>
                <c:pt idx="4650">
                  <c:v>7.9137700000000004</c:v>
                </c:pt>
                <c:pt idx="4651">
                  <c:v>7.3097399999999997</c:v>
                </c:pt>
                <c:pt idx="4652">
                  <c:v>6.7619499999999997</c:v>
                </c:pt>
                <c:pt idx="4653">
                  <c:v>6.26586</c:v>
                </c:pt>
                <c:pt idx="4654">
                  <c:v>5.9616400000000001</c:v>
                </c:pt>
                <c:pt idx="4655">
                  <c:v>5.5829000000000004</c:v>
                </c:pt>
                <c:pt idx="4656">
                  <c:v>5.2370000000000001</c:v>
                </c:pt>
                <c:pt idx="4657">
                  <c:v>4.9211099999999997</c:v>
                </c:pt>
                <c:pt idx="4658">
                  <c:v>4.6327100000000003</c:v>
                </c:pt>
                <c:pt idx="4659">
                  <c:v>4.3693400000000002</c:v>
                </c:pt>
                <c:pt idx="4660">
                  <c:v>4.1288</c:v>
                </c:pt>
                <c:pt idx="4661">
                  <c:v>3.9089999999999998</c:v>
                </c:pt>
                <c:pt idx="4662">
                  <c:v>3.7080600000000001</c:v>
                </c:pt>
                <c:pt idx="4663">
                  <c:v>3.5241699999999998</c:v>
                </c:pt>
                <c:pt idx="4664">
                  <c:v>3.3557700000000001</c:v>
                </c:pt>
                <c:pt idx="4665">
                  <c:v>3.2013600000000002</c:v>
                </c:pt>
                <c:pt idx="4666">
                  <c:v>2.9931100000000002</c:v>
                </c:pt>
                <c:pt idx="4667">
                  <c:v>2.8093599999999999</c:v>
                </c:pt>
                <c:pt idx="4668">
                  <c:v>2.64663</c:v>
                </c:pt>
                <c:pt idx="4669">
                  <c:v>2.5282300000000002</c:v>
                </c:pt>
                <c:pt idx="4670">
                  <c:v>2.4022399999999999</c:v>
                </c:pt>
                <c:pt idx="4671">
                  <c:v>2.28878</c:v>
                </c:pt>
                <c:pt idx="4672">
                  <c:v>2.1861999999999999</c:v>
                </c:pt>
                <c:pt idx="4673">
                  <c:v>2.0930800000000001</c:v>
                </c:pt>
                <c:pt idx="4674">
                  <c:v>1.96854</c:v>
                </c:pt>
                <c:pt idx="4675">
                  <c:v>1.8592200000000001</c:v>
                </c:pt>
                <c:pt idx="4676">
                  <c:v>1.76248</c:v>
                </c:pt>
                <c:pt idx="4677">
                  <c:v>1.67621</c:v>
                </c:pt>
                <c:pt idx="4678">
                  <c:v>1.59877</c:v>
                </c:pt>
                <c:pt idx="4679">
                  <c:v>1.5069699999999999</c:v>
                </c:pt>
                <c:pt idx="4680">
                  <c:v>1.4260600000000001</c:v>
                </c:pt>
                <c:pt idx="4681">
                  <c:v>1.36443</c:v>
                </c:pt>
                <c:pt idx="4682">
                  <c:v>1.2822800000000001</c:v>
                </c:pt>
                <c:pt idx="4683">
                  <c:v>1.2104299999999999</c:v>
                </c:pt>
                <c:pt idx="4684">
                  <c:v>1.14707</c:v>
                </c:pt>
                <c:pt idx="4685">
                  <c:v>1.09084</c:v>
                </c:pt>
                <c:pt idx="4686">
                  <c:v>1.0406299999999999</c:v>
                </c:pt>
                <c:pt idx="4687">
                  <c:v>0.99556599999999995</c:v>
                </c:pt>
                <c:pt idx="4688">
                  <c:v>0.94228199999999995</c:v>
                </c:pt>
                <c:pt idx="4689">
                  <c:v>0.89554199999999995</c:v>
                </c:pt>
                <c:pt idx="4690">
                  <c:v>0.85428400000000004</c:v>
                </c:pt>
                <c:pt idx="4691">
                  <c:v>0.81261899999999998</c:v>
                </c:pt>
                <c:pt idx="4692">
                  <c:v>0.77603800000000001</c:v>
                </c:pt>
                <c:pt idx="4693">
                  <c:v>0.74373</c:v>
                </c:pt>
                <c:pt idx="4694">
                  <c:v>0.71504599999999996</c:v>
                </c:pt>
                <c:pt idx="4695">
                  <c:v>0.68153600000000003</c:v>
                </c:pt>
                <c:pt idx="4696">
                  <c:v>0.652532</c:v>
                </c:pt>
                <c:pt idx="4697">
                  <c:v>0.62725399999999998</c:v>
                </c:pt>
                <c:pt idx="4698">
                  <c:v>0.60508499999999998</c:v>
                </c:pt>
                <c:pt idx="4699">
                  <c:v>0.57662400000000003</c:v>
                </c:pt>
                <c:pt idx="4700">
                  <c:v>0.55283099999999996</c:v>
                </c:pt>
                <c:pt idx="4701">
                  <c:v>0.53278199999999998</c:v>
                </c:pt>
                <c:pt idx="4702">
                  <c:v>0.51578500000000005</c:v>
                </c:pt>
                <c:pt idx="4703">
                  <c:v>0.49696499999999999</c:v>
                </c:pt>
                <c:pt idx="4704">
                  <c:v>0.48166999999999999</c:v>
                </c:pt>
                <c:pt idx="4705">
                  <c:v>0.46916099999999999</c:v>
                </c:pt>
                <c:pt idx="4706">
                  <c:v>0.458897</c:v>
                </c:pt>
                <c:pt idx="4707">
                  <c:v>0.44691399999999998</c:v>
                </c:pt>
                <c:pt idx="4708">
                  <c:v>0.43909999999999999</c:v>
                </c:pt>
                <c:pt idx="4709">
                  <c:v>0.43341200000000002</c:v>
                </c:pt>
                <c:pt idx="4710">
                  <c:v>0.42855599999999999</c:v>
                </c:pt>
                <c:pt idx="4711">
                  <c:v>0.42629099999999998</c:v>
                </c:pt>
                <c:pt idx="4712">
                  <c:v>0.42601600000000001</c:v>
                </c:pt>
                <c:pt idx="4713">
                  <c:v>0.42715900000000001</c:v>
                </c:pt>
                <c:pt idx="4714">
                  <c:v>0.430423</c:v>
                </c:pt>
                <c:pt idx="4715">
                  <c:v>0.437832</c:v>
                </c:pt>
                <c:pt idx="4716">
                  <c:v>0.44866400000000001</c:v>
                </c:pt>
                <c:pt idx="4717">
                  <c:v>0.46278999999999998</c:v>
                </c:pt>
                <c:pt idx="4718">
                  <c:v>0.48045300000000002</c:v>
                </c:pt>
                <c:pt idx="4719">
                  <c:v>0.49614000000000003</c:v>
                </c:pt>
                <c:pt idx="4720">
                  <c:v>0.51416399999999995</c:v>
                </c:pt>
                <c:pt idx="4721">
                  <c:v>0.53455799999999998</c:v>
                </c:pt>
                <c:pt idx="4722">
                  <c:v>0.556315</c:v>
                </c:pt>
                <c:pt idx="4723">
                  <c:v>0.58016999999999996</c:v>
                </c:pt>
                <c:pt idx="4724">
                  <c:v>0.60692199999999996</c:v>
                </c:pt>
                <c:pt idx="4725">
                  <c:v>0.63689099999999998</c:v>
                </c:pt>
                <c:pt idx="4726">
                  <c:v>0.67049899999999996</c:v>
                </c:pt>
                <c:pt idx="4727">
                  <c:v>0.70826</c:v>
                </c:pt>
                <c:pt idx="4728">
                  <c:v>0.75079399999999996</c:v>
                </c:pt>
                <c:pt idx="4729">
                  <c:v>0.79885700000000004</c:v>
                </c:pt>
                <c:pt idx="4730">
                  <c:v>0.853379</c:v>
                </c:pt>
                <c:pt idx="4731">
                  <c:v>0.89387499999999998</c:v>
                </c:pt>
                <c:pt idx="4732">
                  <c:v>0.93816100000000002</c:v>
                </c:pt>
                <c:pt idx="4733">
                  <c:v>0.98672099999999996</c:v>
                </c:pt>
                <c:pt idx="4734">
                  <c:v>1.05792</c:v>
                </c:pt>
                <c:pt idx="4735">
                  <c:v>1.1108100000000001</c:v>
                </c:pt>
                <c:pt idx="4736">
                  <c:v>1.16869</c:v>
                </c:pt>
                <c:pt idx="4737">
                  <c:v>1.2322299999999999</c:v>
                </c:pt>
                <c:pt idx="4738">
                  <c:v>1.30227</c:v>
                </c:pt>
                <c:pt idx="4739">
                  <c:v>1.37999</c:v>
                </c:pt>
                <c:pt idx="4740">
                  <c:v>1.46695</c:v>
                </c:pt>
                <c:pt idx="4741">
                  <c:v>1.5449299999999999</c:v>
                </c:pt>
                <c:pt idx="4742">
                  <c:v>1.64411</c:v>
                </c:pt>
                <c:pt idx="4743">
                  <c:v>1.71818</c:v>
                </c:pt>
                <c:pt idx="4744">
                  <c:v>1.80047</c:v>
                </c:pt>
                <c:pt idx="4745">
                  <c:v>1.8937900000000001</c:v>
                </c:pt>
                <c:pt idx="4746">
                  <c:v>1.9741599999999999</c:v>
                </c:pt>
                <c:pt idx="4747">
                  <c:v>2.06854</c:v>
                </c:pt>
                <c:pt idx="4748">
                  <c:v>2.14378</c:v>
                </c:pt>
                <c:pt idx="4749">
                  <c:v>2.2101000000000002</c:v>
                </c:pt>
                <c:pt idx="4750">
                  <c:v>2.28851</c:v>
                </c:pt>
                <c:pt idx="4751">
                  <c:v>2.3775499999999998</c:v>
                </c:pt>
                <c:pt idx="4752">
                  <c:v>2.4717799999999999</c:v>
                </c:pt>
                <c:pt idx="4753">
                  <c:v>2.5453999999999999</c:v>
                </c:pt>
                <c:pt idx="4754">
                  <c:v>2.6295099999999998</c:v>
                </c:pt>
                <c:pt idx="4755">
                  <c:v>2.72594</c:v>
                </c:pt>
                <c:pt idx="4756">
                  <c:v>2.8367499999999999</c:v>
                </c:pt>
                <c:pt idx="4757">
                  <c:v>2.9641899999999999</c:v>
                </c:pt>
                <c:pt idx="4758">
                  <c:v>3.11069</c:v>
                </c:pt>
                <c:pt idx="4759">
                  <c:v>3.2788300000000001</c:v>
                </c:pt>
                <c:pt idx="4760">
                  <c:v>3.4712299999999998</c:v>
                </c:pt>
                <c:pt idx="4761">
                  <c:v>3.69055</c:v>
                </c:pt>
                <c:pt idx="4762">
                  <c:v>3.8742200000000002</c:v>
                </c:pt>
                <c:pt idx="4763">
                  <c:v>4.0754400000000004</c:v>
                </c:pt>
                <c:pt idx="4764">
                  <c:v>4.3725500000000004</c:v>
                </c:pt>
                <c:pt idx="4765">
                  <c:v>4.7041199999999996</c:v>
                </c:pt>
                <c:pt idx="4766">
                  <c:v>5.0712599999999997</c:v>
                </c:pt>
                <c:pt idx="4767">
                  <c:v>5.4503599999999999</c:v>
                </c:pt>
                <c:pt idx="4768">
                  <c:v>5.8352399999999998</c:v>
                </c:pt>
                <c:pt idx="4769">
                  <c:v>6.2469299999999999</c:v>
                </c:pt>
                <c:pt idx="4770">
                  <c:v>6.9108000000000001</c:v>
                </c:pt>
                <c:pt idx="4771">
                  <c:v>7.6220699999999999</c:v>
                </c:pt>
                <c:pt idx="4772">
                  <c:v>8.8758099999999995</c:v>
                </c:pt>
                <c:pt idx="4773">
                  <c:v>10.0723</c:v>
                </c:pt>
                <c:pt idx="4774">
                  <c:v>10.9467</c:v>
                </c:pt>
                <c:pt idx="4775">
                  <c:v>11.6226</c:v>
                </c:pt>
                <c:pt idx="4776">
                  <c:v>12.208</c:v>
                </c:pt>
                <c:pt idx="4777">
                  <c:v>12.5953</c:v>
                </c:pt>
                <c:pt idx="4778">
                  <c:v>12.854799999999999</c:v>
                </c:pt>
                <c:pt idx="4779">
                  <c:v>13.087</c:v>
                </c:pt>
                <c:pt idx="4780">
                  <c:v>13.212199999999999</c:v>
                </c:pt>
                <c:pt idx="4781">
                  <c:v>13.2507</c:v>
                </c:pt>
                <c:pt idx="4782">
                  <c:v>13.217700000000001</c:v>
                </c:pt>
                <c:pt idx="4783">
                  <c:v>13.115600000000001</c:v>
                </c:pt>
                <c:pt idx="4784">
                  <c:v>12.9398</c:v>
                </c:pt>
                <c:pt idx="4785">
                  <c:v>12.671200000000001</c:v>
                </c:pt>
                <c:pt idx="4786">
                  <c:v>12.2821</c:v>
                </c:pt>
                <c:pt idx="4787">
                  <c:v>11.7386</c:v>
                </c:pt>
                <c:pt idx="4788">
                  <c:v>11.117800000000001</c:v>
                </c:pt>
                <c:pt idx="4789">
                  <c:v>10.077199999999999</c:v>
                </c:pt>
                <c:pt idx="4790">
                  <c:v>8.6717899999999997</c:v>
                </c:pt>
                <c:pt idx="4791">
                  <c:v>7.8644699999999998</c:v>
                </c:pt>
                <c:pt idx="4792">
                  <c:v>7.3693099999999996</c:v>
                </c:pt>
                <c:pt idx="4793">
                  <c:v>6.9157200000000003</c:v>
                </c:pt>
                <c:pt idx="4794">
                  <c:v>6.50746</c:v>
                </c:pt>
                <c:pt idx="4795">
                  <c:v>6.1463700000000001</c:v>
                </c:pt>
                <c:pt idx="4796">
                  <c:v>5.8326399999999996</c:v>
                </c:pt>
                <c:pt idx="4797">
                  <c:v>5.62134</c:v>
                </c:pt>
                <c:pt idx="4798">
                  <c:v>5.4257299999999997</c:v>
                </c:pt>
                <c:pt idx="4799">
                  <c:v>5.2587900000000003</c:v>
                </c:pt>
                <c:pt idx="4800">
                  <c:v>5.1186400000000001</c:v>
                </c:pt>
                <c:pt idx="4801">
                  <c:v>5.0390600000000001</c:v>
                </c:pt>
                <c:pt idx="4802">
                  <c:v>4.9103199999999996</c:v>
                </c:pt>
                <c:pt idx="4803">
                  <c:v>4.8178099999999997</c:v>
                </c:pt>
                <c:pt idx="4804">
                  <c:v>4.7565600000000003</c:v>
                </c:pt>
                <c:pt idx="4805">
                  <c:v>4.7218999999999998</c:v>
                </c:pt>
                <c:pt idx="4806">
                  <c:v>4.7096299999999998</c:v>
                </c:pt>
                <c:pt idx="4807">
                  <c:v>4.7253100000000003</c:v>
                </c:pt>
                <c:pt idx="4808">
                  <c:v>4.7730699999999997</c:v>
                </c:pt>
                <c:pt idx="4809">
                  <c:v>4.8738000000000001</c:v>
                </c:pt>
                <c:pt idx="4810">
                  <c:v>5.00596</c:v>
                </c:pt>
                <c:pt idx="4811">
                  <c:v>5.1735699999999998</c:v>
                </c:pt>
                <c:pt idx="4812">
                  <c:v>5.3766600000000002</c:v>
                </c:pt>
                <c:pt idx="4813">
                  <c:v>5.6029200000000001</c:v>
                </c:pt>
                <c:pt idx="4814">
                  <c:v>5.9847799999999998</c:v>
                </c:pt>
                <c:pt idx="4815">
                  <c:v>6.2687999999999997</c:v>
                </c:pt>
                <c:pt idx="4816">
                  <c:v>6.5781900000000002</c:v>
                </c:pt>
                <c:pt idx="4817">
                  <c:v>6.9150999999999998</c:v>
                </c:pt>
                <c:pt idx="4818">
                  <c:v>7.2821600000000002</c:v>
                </c:pt>
                <c:pt idx="4819">
                  <c:v>7.6547999999999998</c:v>
                </c:pt>
                <c:pt idx="4820">
                  <c:v>8.0594699999999992</c:v>
                </c:pt>
                <c:pt idx="4821">
                  <c:v>8.4997000000000007</c:v>
                </c:pt>
                <c:pt idx="4822">
                  <c:v>8.9795499999999997</c:v>
                </c:pt>
                <c:pt idx="4823">
                  <c:v>9.5037699999999994</c:v>
                </c:pt>
                <c:pt idx="4824">
                  <c:v>10.0779</c:v>
                </c:pt>
                <c:pt idx="4825">
                  <c:v>10.708399999999999</c:v>
                </c:pt>
                <c:pt idx="4826">
                  <c:v>11.402900000000001</c:v>
                </c:pt>
                <c:pt idx="4827">
                  <c:v>12.1957</c:v>
                </c:pt>
                <c:pt idx="4828">
                  <c:v>13.078099999999999</c:v>
                </c:pt>
                <c:pt idx="4829">
                  <c:v>14.0641</c:v>
                </c:pt>
                <c:pt idx="4830">
                  <c:v>15.171200000000001</c:v>
                </c:pt>
                <c:pt idx="4831">
                  <c:v>15.986700000000001</c:v>
                </c:pt>
                <c:pt idx="4832">
                  <c:v>16.872699999999998</c:v>
                </c:pt>
                <c:pt idx="4833">
                  <c:v>18.069199999999999</c:v>
                </c:pt>
                <c:pt idx="4834">
                  <c:v>19.403700000000001</c:v>
                </c:pt>
                <c:pt idx="4835">
                  <c:v>20.8992</c:v>
                </c:pt>
                <c:pt idx="4836">
                  <c:v>21.999300000000002</c:v>
                </c:pt>
                <c:pt idx="4837">
                  <c:v>23.193100000000001</c:v>
                </c:pt>
                <c:pt idx="4838">
                  <c:v>24.4923</c:v>
                </c:pt>
                <c:pt idx="4839">
                  <c:v>25.828199999999999</c:v>
                </c:pt>
                <c:pt idx="4840">
                  <c:v>27.194299999999998</c:v>
                </c:pt>
                <c:pt idx="4841">
                  <c:v>28.678799999999999</c:v>
                </c:pt>
                <c:pt idx="4842">
                  <c:v>30.297000000000001</c:v>
                </c:pt>
                <c:pt idx="4843">
                  <c:v>32.066699999999997</c:v>
                </c:pt>
                <c:pt idx="4844">
                  <c:v>34.008899999999997</c:v>
                </c:pt>
                <c:pt idx="4845">
                  <c:v>36.148899999999998</c:v>
                </c:pt>
                <c:pt idx="4846">
                  <c:v>38.516800000000003</c:v>
                </c:pt>
                <c:pt idx="4847">
                  <c:v>41.010800000000003</c:v>
                </c:pt>
                <c:pt idx="4848">
                  <c:v>43.627899999999997</c:v>
                </c:pt>
                <c:pt idx="4849">
                  <c:v>46.5319</c:v>
                </c:pt>
                <c:pt idx="4850">
                  <c:v>49.769100000000002</c:v>
                </c:pt>
                <c:pt idx="4851">
                  <c:v>52.448999999999998</c:v>
                </c:pt>
                <c:pt idx="4852">
                  <c:v>55.375100000000003</c:v>
                </c:pt>
                <c:pt idx="4853">
                  <c:v>58.5792</c:v>
                </c:pt>
                <c:pt idx="4854">
                  <c:v>62.097499999999997</c:v>
                </c:pt>
                <c:pt idx="4855">
                  <c:v>65.971699999999998</c:v>
                </c:pt>
                <c:pt idx="4856">
                  <c:v>70.248800000000003</c:v>
                </c:pt>
                <c:pt idx="4857">
                  <c:v>75.168700000000001</c:v>
                </c:pt>
                <c:pt idx="4858">
                  <c:v>80.648399999999995</c:v>
                </c:pt>
                <c:pt idx="4859">
                  <c:v>85.172499999999999</c:v>
                </c:pt>
                <c:pt idx="4860">
                  <c:v>90.090900000000005</c:v>
                </c:pt>
                <c:pt idx="4861">
                  <c:v>95.443799999999996</c:v>
                </c:pt>
                <c:pt idx="4862">
                  <c:v>101.274</c:v>
                </c:pt>
                <c:pt idx="4863">
                  <c:v>107.628</c:v>
                </c:pt>
                <c:pt idx="4864">
                  <c:v>114.554</c:v>
                </c:pt>
                <c:pt idx="4865">
                  <c:v>122.108</c:v>
                </c:pt>
                <c:pt idx="4866">
                  <c:v>130.34399999999999</c:v>
                </c:pt>
                <c:pt idx="4867">
                  <c:v>139.77099999999999</c:v>
                </c:pt>
                <c:pt idx="4868">
                  <c:v>150.084</c:v>
                </c:pt>
                <c:pt idx="4869">
                  <c:v>161.36000000000001</c:v>
                </c:pt>
                <c:pt idx="4870">
                  <c:v>173.67400000000001</c:v>
                </c:pt>
                <c:pt idx="4871">
                  <c:v>187.107</c:v>
                </c:pt>
                <c:pt idx="4872">
                  <c:v>201.73599999999999</c:v>
                </c:pt>
                <c:pt idx="4873">
                  <c:v>217.64099999999999</c:v>
                </c:pt>
                <c:pt idx="4874">
                  <c:v>234.89500000000001</c:v>
                </c:pt>
                <c:pt idx="4875">
                  <c:v>256.952</c:v>
                </c:pt>
                <c:pt idx="4876">
                  <c:v>281.072</c:v>
                </c:pt>
                <c:pt idx="4877">
                  <c:v>307.35000000000002</c:v>
                </c:pt>
                <c:pt idx="4878">
                  <c:v>335.85700000000003</c:v>
                </c:pt>
                <c:pt idx="4879">
                  <c:v>366.64299999999997</c:v>
                </c:pt>
                <c:pt idx="4880">
                  <c:v>398.137</c:v>
                </c:pt>
                <c:pt idx="4881">
                  <c:v>430.86700000000002</c:v>
                </c:pt>
                <c:pt idx="4882">
                  <c:v>477.50400000000002</c:v>
                </c:pt>
                <c:pt idx="4883">
                  <c:v>527.39300000000003</c:v>
                </c:pt>
                <c:pt idx="4884">
                  <c:v>588.38800000000003</c:v>
                </c:pt>
                <c:pt idx="4885">
                  <c:v>655.48099999999999</c:v>
                </c:pt>
                <c:pt idx="4886">
                  <c:v>810.84799999999996</c:v>
                </c:pt>
                <c:pt idx="4887">
                  <c:v>913.05899999999997</c:v>
                </c:pt>
                <c:pt idx="4888">
                  <c:v>979.803</c:v>
                </c:pt>
                <c:pt idx="4889">
                  <c:v>1041.75</c:v>
                </c:pt>
                <c:pt idx="4890">
                  <c:v>1097.0899999999999</c:v>
                </c:pt>
                <c:pt idx="4891">
                  <c:v>1133.25</c:v>
                </c:pt>
                <c:pt idx="4892">
                  <c:v>1163.3</c:v>
                </c:pt>
                <c:pt idx="4893">
                  <c:v>1187.49</c:v>
                </c:pt>
                <c:pt idx="4894">
                  <c:v>1205.8599999999999</c:v>
                </c:pt>
                <c:pt idx="4895">
                  <c:v>1219.46</c:v>
                </c:pt>
                <c:pt idx="4896">
                  <c:v>1224.51</c:v>
                </c:pt>
                <c:pt idx="4897">
                  <c:v>1224.51</c:v>
                </c:pt>
                <c:pt idx="4898">
                  <c:v>1219.97</c:v>
                </c:pt>
                <c:pt idx="4899">
                  <c:v>1206.8599999999999</c:v>
                </c:pt>
                <c:pt idx="4900">
                  <c:v>1183.55</c:v>
                </c:pt>
                <c:pt idx="4901">
                  <c:v>1167.3699999999999</c:v>
                </c:pt>
                <c:pt idx="4902">
                  <c:v>1127.8800000000001</c:v>
                </c:pt>
                <c:pt idx="4903">
                  <c:v>1077.6199999999999</c:v>
                </c:pt>
                <c:pt idx="4904">
                  <c:v>1019.69</c:v>
                </c:pt>
                <c:pt idx="4905">
                  <c:v>955.82500000000005</c:v>
                </c:pt>
                <c:pt idx="4906">
                  <c:v>847.00300000000004</c:v>
                </c:pt>
                <c:pt idx="4907">
                  <c:v>676.495</c:v>
                </c:pt>
                <c:pt idx="4908">
                  <c:v>608.59400000000005</c:v>
                </c:pt>
                <c:pt idx="4909">
                  <c:v>543.94600000000003</c:v>
                </c:pt>
                <c:pt idx="4910">
                  <c:v>493.142</c:v>
                </c:pt>
                <c:pt idx="4911">
                  <c:v>445.49900000000002</c:v>
                </c:pt>
                <c:pt idx="4912">
                  <c:v>411.97399999999999</c:v>
                </c:pt>
                <c:pt idx="4913">
                  <c:v>380.41</c:v>
                </c:pt>
                <c:pt idx="4914">
                  <c:v>348.68599999999998</c:v>
                </c:pt>
                <c:pt idx="4915">
                  <c:v>326.11200000000002</c:v>
                </c:pt>
                <c:pt idx="4916">
                  <c:v>304.84300000000002</c:v>
                </c:pt>
                <c:pt idx="4917">
                  <c:v>284.85399999999998</c:v>
                </c:pt>
                <c:pt idx="4918">
                  <c:v>266.113</c:v>
                </c:pt>
                <c:pt idx="4919">
                  <c:v>248.58099999999999</c:v>
                </c:pt>
                <c:pt idx="4920">
                  <c:v>232.21600000000001</c:v>
                </c:pt>
                <c:pt idx="4921">
                  <c:v>216.97</c:v>
                </c:pt>
                <c:pt idx="4922">
                  <c:v>200.57300000000001</c:v>
                </c:pt>
                <c:pt idx="4923">
                  <c:v>187.62899999999999</c:v>
                </c:pt>
                <c:pt idx="4924">
                  <c:v>175.62799999999999</c:v>
                </c:pt>
                <c:pt idx="4925">
                  <c:v>164.51</c:v>
                </c:pt>
                <c:pt idx="4926">
                  <c:v>154.22399999999999</c:v>
                </c:pt>
                <c:pt idx="4927">
                  <c:v>144.715</c:v>
                </c:pt>
                <c:pt idx="4928">
                  <c:v>135.93</c:v>
                </c:pt>
                <c:pt idx="4929">
                  <c:v>127.818</c:v>
                </c:pt>
                <c:pt idx="4930">
                  <c:v>120.331</c:v>
                </c:pt>
                <c:pt idx="4931">
                  <c:v>113.42100000000001</c:v>
                </c:pt>
                <c:pt idx="4932">
                  <c:v>107.044</c:v>
                </c:pt>
                <c:pt idx="4933">
                  <c:v>99.863600000000005</c:v>
                </c:pt>
                <c:pt idx="4934">
                  <c:v>93.354200000000006</c:v>
                </c:pt>
                <c:pt idx="4935">
                  <c:v>87.447299999999998</c:v>
                </c:pt>
                <c:pt idx="4936">
                  <c:v>82.081900000000005</c:v>
                </c:pt>
                <c:pt idx="4937">
                  <c:v>77.201300000000003</c:v>
                </c:pt>
                <c:pt idx="4938">
                  <c:v>72.755099999999999</c:v>
                </c:pt>
                <c:pt idx="4939">
                  <c:v>68.697500000000005</c:v>
                </c:pt>
                <c:pt idx="4940">
                  <c:v>64.988</c:v>
                </c:pt>
                <c:pt idx="4941">
                  <c:v>61.589100000000002</c:v>
                </c:pt>
                <c:pt idx="4942">
                  <c:v>58.469000000000001</c:v>
                </c:pt>
                <c:pt idx="4943">
                  <c:v>55.483499999999999</c:v>
                </c:pt>
                <c:pt idx="4944">
                  <c:v>52.529800000000002</c:v>
                </c:pt>
                <c:pt idx="4945">
                  <c:v>49.825600000000001</c:v>
                </c:pt>
                <c:pt idx="4946">
                  <c:v>47.343299999999999</c:v>
                </c:pt>
                <c:pt idx="4947">
                  <c:v>44.336500000000001</c:v>
                </c:pt>
                <c:pt idx="4948">
                  <c:v>41.631500000000003</c:v>
                </c:pt>
                <c:pt idx="4949">
                  <c:v>39.186900000000001</c:v>
                </c:pt>
                <c:pt idx="4950">
                  <c:v>36.968499999999999</c:v>
                </c:pt>
                <c:pt idx="4951">
                  <c:v>34.947400000000002</c:v>
                </c:pt>
                <c:pt idx="4952">
                  <c:v>32.806699999999999</c:v>
                </c:pt>
                <c:pt idx="4953">
                  <c:v>30.608000000000001</c:v>
                </c:pt>
                <c:pt idx="4954">
                  <c:v>28.636099999999999</c:v>
                </c:pt>
                <c:pt idx="4955">
                  <c:v>26.859100000000002</c:v>
                </c:pt>
                <c:pt idx="4956">
                  <c:v>25.250900000000001</c:v>
                </c:pt>
                <c:pt idx="4957">
                  <c:v>23.7896</c:v>
                </c:pt>
                <c:pt idx="4958">
                  <c:v>22.457100000000001</c:v>
                </c:pt>
                <c:pt idx="4959">
                  <c:v>21.238</c:v>
                </c:pt>
                <c:pt idx="4960">
                  <c:v>19.9861</c:v>
                </c:pt>
                <c:pt idx="4961">
                  <c:v>18.725200000000001</c:v>
                </c:pt>
                <c:pt idx="4962">
                  <c:v>17.584</c:v>
                </c:pt>
                <c:pt idx="4963">
                  <c:v>16.5473</c:v>
                </c:pt>
                <c:pt idx="4964">
                  <c:v>15.602399999999999</c:v>
                </c:pt>
                <c:pt idx="4965">
                  <c:v>14.7386</c:v>
                </c:pt>
                <c:pt idx="4966">
                  <c:v>13.9466</c:v>
                </c:pt>
                <c:pt idx="4967">
                  <c:v>13.2186</c:v>
                </c:pt>
                <c:pt idx="4968">
                  <c:v>12.4941</c:v>
                </c:pt>
                <c:pt idx="4969">
                  <c:v>11.7803</c:v>
                </c:pt>
                <c:pt idx="4970">
                  <c:v>11.1275</c:v>
                </c:pt>
                <c:pt idx="4971">
                  <c:v>10.529</c:v>
                </c:pt>
                <c:pt idx="4972">
                  <c:v>9.9786800000000007</c:v>
                </c:pt>
                <c:pt idx="4973">
                  <c:v>9.4715500000000006</c:v>
                </c:pt>
                <c:pt idx="4974">
                  <c:v>8.7822499999999994</c:v>
                </c:pt>
                <c:pt idx="4975">
                  <c:v>8.3648199999999999</c:v>
                </c:pt>
                <c:pt idx="4976">
                  <c:v>7.8716499999999998</c:v>
                </c:pt>
                <c:pt idx="4977">
                  <c:v>7.4220899999999999</c:v>
                </c:pt>
                <c:pt idx="4978">
                  <c:v>7.0110900000000003</c:v>
                </c:pt>
                <c:pt idx="4979">
                  <c:v>6.63436</c:v>
                </c:pt>
                <c:pt idx="4980">
                  <c:v>6.2881499999999999</c:v>
                </c:pt>
                <c:pt idx="4981">
                  <c:v>5.9692699999999999</c:v>
                </c:pt>
                <c:pt idx="4982">
                  <c:v>5.5361000000000002</c:v>
                </c:pt>
                <c:pt idx="4983">
                  <c:v>5.2321900000000001</c:v>
                </c:pt>
                <c:pt idx="4984">
                  <c:v>4.9157400000000004</c:v>
                </c:pt>
                <c:pt idx="4985">
                  <c:v>4.6283899999999996</c:v>
                </c:pt>
                <c:pt idx="4986">
                  <c:v>4.3666999999999998</c:v>
                </c:pt>
                <c:pt idx="4987">
                  <c:v>4.1277100000000004</c:v>
                </c:pt>
                <c:pt idx="4988">
                  <c:v>3.9088599999999998</c:v>
                </c:pt>
                <c:pt idx="4989">
                  <c:v>3.7079300000000002</c:v>
                </c:pt>
                <c:pt idx="4990">
                  <c:v>3.52298</c:v>
                </c:pt>
                <c:pt idx="4991">
                  <c:v>3.3252000000000002</c:v>
                </c:pt>
                <c:pt idx="4992">
                  <c:v>3.12019</c:v>
                </c:pt>
                <c:pt idx="4993">
                  <c:v>2.9349099999999999</c:v>
                </c:pt>
                <c:pt idx="4994">
                  <c:v>2.7669700000000002</c:v>
                </c:pt>
                <c:pt idx="4995">
                  <c:v>2.6143200000000002</c:v>
                </c:pt>
                <c:pt idx="4996">
                  <c:v>2.4752200000000002</c:v>
                </c:pt>
                <c:pt idx="4997">
                  <c:v>2.34815</c:v>
                </c:pt>
                <c:pt idx="4998">
                  <c:v>2.2318099999999998</c:v>
                </c:pt>
                <c:pt idx="4999">
                  <c:v>2.1123500000000002</c:v>
                </c:pt>
                <c:pt idx="5000">
                  <c:v>1.9922</c:v>
                </c:pt>
                <c:pt idx="5001">
                  <c:v>1.8837200000000001</c:v>
                </c:pt>
                <c:pt idx="5002">
                  <c:v>1.78556</c:v>
                </c:pt>
                <c:pt idx="5003">
                  <c:v>1.6965399999999999</c:v>
                </c:pt>
                <c:pt idx="5004">
                  <c:v>1.6156699999999999</c:v>
                </c:pt>
                <c:pt idx="5005">
                  <c:v>1.54209</c:v>
                </c:pt>
                <c:pt idx="5006">
                  <c:v>1.4750799999999999</c:v>
                </c:pt>
                <c:pt idx="5007">
                  <c:v>1.3996</c:v>
                </c:pt>
                <c:pt idx="5008">
                  <c:v>1.35832</c:v>
                </c:pt>
                <c:pt idx="5009">
                  <c:v>1.28396</c:v>
                </c:pt>
                <c:pt idx="5010">
                  <c:v>1.2194199999999999</c:v>
                </c:pt>
                <c:pt idx="5011">
                  <c:v>1.1634800000000001</c:v>
                </c:pt>
                <c:pt idx="5012">
                  <c:v>1.1152599999999999</c:v>
                </c:pt>
                <c:pt idx="5013">
                  <c:v>1.0742</c:v>
                </c:pt>
                <c:pt idx="5014">
                  <c:v>1.0398799999999999</c:v>
                </c:pt>
                <c:pt idx="5015">
                  <c:v>1.012</c:v>
                </c:pt>
                <c:pt idx="5016">
                  <c:v>0.99072499999999997</c:v>
                </c:pt>
                <c:pt idx="5017">
                  <c:v>0.97555199999999997</c:v>
                </c:pt>
                <c:pt idx="5018">
                  <c:v>0.96662899999999996</c:v>
                </c:pt>
                <c:pt idx="5019">
                  <c:v>0.964395</c:v>
                </c:pt>
                <c:pt idx="5020">
                  <c:v>0.96941299999999997</c:v>
                </c:pt>
                <c:pt idx="5021">
                  <c:v>0.98249500000000001</c:v>
                </c:pt>
                <c:pt idx="5022">
                  <c:v>0.99630600000000002</c:v>
                </c:pt>
                <c:pt idx="5023">
                  <c:v>1.0147699999999999</c:v>
                </c:pt>
                <c:pt idx="5024">
                  <c:v>1.0385500000000001</c:v>
                </c:pt>
                <c:pt idx="5025">
                  <c:v>1.0684800000000001</c:v>
                </c:pt>
                <c:pt idx="5026">
                  <c:v>1.1055999999999999</c:v>
                </c:pt>
                <c:pt idx="5027">
                  <c:v>1.13764</c:v>
                </c:pt>
                <c:pt idx="5028">
                  <c:v>1.1747700000000001</c:v>
                </c:pt>
                <c:pt idx="5029">
                  <c:v>1.21773</c:v>
                </c:pt>
                <c:pt idx="5030">
                  <c:v>1.26749</c:v>
                </c:pt>
                <c:pt idx="5031">
                  <c:v>1.3252200000000001</c:v>
                </c:pt>
                <c:pt idx="5032">
                  <c:v>1.39239</c:v>
                </c:pt>
                <c:pt idx="5033">
                  <c:v>1.4500500000000001</c:v>
                </c:pt>
                <c:pt idx="5034">
                  <c:v>1.5149900000000001</c:v>
                </c:pt>
                <c:pt idx="5035">
                  <c:v>1.5995600000000001</c:v>
                </c:pt>
                <c:pt idx="5036">
                  <c:v>1.6799200000000001</c:v>
                </c:pt>
                <c:pt idx="5037">
                  <c:v>1.77081</c:v>
                </c:pt>
                <c:pt idx="5038">
                  <c:v>1.8740399999999999</c:v>
                </c:pt>
                <c:pt idx="5039">
                  <c:v>1.96089</c:v>
                </c:pt>
                <c:pt idx="5040">
                  <c:v>2.05708</c:v>
                </c:pt>
                <c:pt idx="5041">
                  <c:v>2.1639699999999999</c:v>
                </c:pt>
                <c:pt idx="5042">
                  <c:v>2.2831800000000002</c:v>
                </c:pt>
                <c:pt idx="5043">
                  <c:v>2.4167100000000001</c:v>
                </c:pt>
                <c:pt idx="5044">
                  <c:v>2.5669499999999998</c:v>
                </c:pt>
                <c:pt idx="5045">
                  <c:v>2.68946</c:v>
                </c:pt>
                <c:pt idx="5046">
                  <c:v>2.82396</c:v>
                </c:pt>
                <c:pt idx="5047">
                  <c:v>2.9721299999999999</c:v>
                </c:pt>
                <c:pt idx="5048">
                  <c:v>3.13598</c:v>
                </c:pt>
                <c:pt idx="5049">
                  <c:v>3.3179599999999998</c:v>
                </c:pt>
                <c:pt idx="5050">
                  <c:v>3.5210300000000001</c:v>
                </c:pt>
                <c:pt idx="5051">
                  <c:v>3.7489300000000001</c:v>
                </c:pt>
                <c:pt idx="5052">
                  <c:v>3.93893</c:v>
                </c:pt>
                <c:pt idx="5053">
                  <c:v>4.1215400000000004</c:v>
                </c:pt>
                <c:pt idx="5054">
                  <c:v>4.3717800000000002</c:v>
                </c:pt>
                <c:pt idx="5055">
                  <c:v>4.6526899999999998</c:v>
                </c:pt>
                <c:pt idx="5056">
                  <c:v>4.8871599999999997</c:v>
                </c:pt>
                <c:pt idx="5057">
                  <c:v>5.1456</c:v>
                </c:pt>
                <c:pt idx="5058">
                  <c:v>5.4320500000000003</c:v>
                </c:pt>
                <c:pt idx="5059">
                  <c:v>5.75143</c:v>
                </c:pt>
                <c:pt idx="5060">
                  <c:v>6.10989</c:v>
                </c:pt>
                <c:pt idx="5061">
                  <c:v>6.5149900000000001</c:v>
                </c:pt>
                <c:pt idx="5062">
                  <c:v>6.8155599999999996</c:v>
                </c:pt>
                <c:pt idx="5063">
                  <c:v>7.2727000000000004</c:v>
                </c:pt>
                <c:pt idx="5064">
                  <c:v>7.6857300000000004</c:v>
                </c:pt>
                <c:pt idx="5065">
                  <c:v>8.1456999999999997</c:v>
                </c:pt>
                <c:pt idx="5066">
                  <c:v>8.6598100000000002</c:v>
                </c:pt>
                <c:pt idx="5067">
                  <c:v>9.2365399999999998</c:v>
                </c:pt>
                <c:pt idx="5068">
                  <c:v>9.8855400000000007</c:v>
                </c:pt>
                <c:pt idx="5069">
                  <c:v>10.6182</c:v>
                </c:pt>
                <c:pt idx="5070">
                  <c:v>11.1593</c:v>
                </c:pt>
                <c:pt idx="5071">
                  <c:v>11.7475</c:v>
                </c:pt>
                <c:pt idx="5072">
                  <c:v>12.3873</c:v>
                </c:pt>
                <c:pt idx="5073">
                  <c:v>13.0839</c:v>
                </c:pt>
                <c:pt idx="5074">
                  <c:v>13.842599999999999</c:v>
                </c:pt>
                <c:pt idx="5075">
                  <c:v>14.6692</c:v>
                </c:pt>
                <c:pt idx="5076">
                  <c:v>15.815099999999999</c:v>
                </c:pt>
                <c:pt idx="5077">
                  <c:v>16.962900000000001</c:v>
                </c:pt>
                <c:pt idx="5078">
                  <c:v>18.228400000000001</c:v>
                </c:pt>
                <c:pt idx="5079">
                  <c:v>19.6236</c:v>
                </c:pt>
                <c:pt idx="5080">
                  <c:v>21.160299999999999</c:v>
                </c:pt>
                <c:pt idx="5081">
                  <c:v>22.852</c:v>
                </c:pt>
                <c:pt idx="5082">
                  <c:v>24.712299999999999</c:v>
                </c:pt>
                <c:pt idx="5083">
                  <c:v>26.755800000000001</c:v>
                </c:pt>
                <c:pt idx="5084">
                  <c:v>28.997199999999999</c:v>
                </c:pt>
                <c:pt idx="5085">
                  <c:v>31.452200000000001</c:v>
                </c:pt>
                <c:pt idx="5086">
                  <c:v>34.136200000000002</c:v>
                </c:pt>
                <c:pt idx="5087">
                  <c:v>36.459899999999998</c:v>
                </c:pt>
                <c:pt idx="5088">
                  <c:v>38.948399999999999</c:v>
                </c:pt>
                <c:pt idx="5089">
                  <c:v>42.537700000000001</c:v>
                </c:pt>
                <c:pt idx="5090">
                  <c:v>46.4542</c:v>
                </c:pt>
                <c:pt idx="5091">
                  <c:v>50.7164</c:v>
                </c:pt>
                <c:pt idx="5092">
                  <c:v>55.3416</c:v>
                </c:pt>
                <c:pt idx="5093">
                  <c:v>60.345500000000001</c:v>
                </c:pt>
                <c:pt idx="5094">
                  <c:v>65.742199999999997</c:v>
                </c:pt>
                <c:pt idx="5095">
                  <c:v>70.945099999999996</c:v>
                </c:pt>
                <c:pt idx="5096">
                  <c:v>78.403499999999994</c:v>
                </c:pt>
                <c:pt idx="5097">
                  <c:v>86.466899999999995</c:v>
                </c:pt>
                <c:pt idx="5098">
                  <c:v>95.137</c:v>
                </c:pt>
                <c:pt idx="5099">
                  <c:v>104.408</c:v>
                </c:pt>
                <c:pt idx="5100">
                  <c:v>114.264</c:v>
                </c:pt>
                <c:pt idx="5101">
                  <c:v>124.68</c:v>
                </c:pt>
                <c:pt idx="5102">
                  <c:v>141.26400000000001</c:v>
                </c:pt>
                <c:pt idx="5103">
                  <c:v>158.83799999999999</c:v>
                </c:pt>
                <c:pt idx="5104">
                  <c:v>185.893</c:v>
                </c:pt>
                <c:pt idx="5105">
                  <c:v>235.024</c:v>
                </c:pt>
                <c:pt idx="5106">
                  <c:v>258.46199999999999</c:v>
                </c:pt>
                <c:pt idx="5107">
                  <c:v>274.51</c:v>
                </c:pt>
                <c:pt idx="5108">
                  <c:v>285.77100000000002</c:v>
                </c:pt>
                <c:pt idx="5109">
                  <c:v>297.065</c:v>
                </c:pt>
                <c:pt idx="5110">
                  <c:v>306.43200000000002</c:v>
                </c:pt>
                <c:pt idx="5111">
                  <c:v>313.65699999999998</c:v>
                </c:pt>
                <c:pt idx="5112">
                  <c:v>317.83300000000003</c:v>
                </c:pt>
                <c:pt idx="5113">
                  <c:v>320.67599999999999</c:v>
                </c:pt>
                <c:pt idx="5114">
                  <c:v>321.37799999999999</c:v>
                </c:pt>
                <c:pt idx="5115">
                  <c:v>320.36700000000002</c:v>
                </c:pt>
                <c:pt idx="5116">
                  <c:v>317.48500000000001</c:v>
                </c:pt>
                <c:pt idx="5117">
                  <c:v>312.65800000000002</c:v>
                </c:pt>
                <c:pt idx="5118">
                  <c:v>306.053</c:v>
                </c:pt>
                <c:pt idx="5119">
                  <c:v>296.81099999999998</c:v>
                </c:pt>
                <c:pt idx="5120">
                  <c:v>284.61900000000003</c:v>
                </c:pt>
                <c:pt idx="5121">
                  <c:v>269.33199999999999</c:v>
                </c:pt>
                <c:pt idx="5122">
                  <c:v>248.108</c:v>
                </c:pt>
                <c:pt idx="5123">
                  <c:v>185.73599999999999</c:v>
                </c:pt>
                <c:pt idx="5124">
                  <c:v>166.81899999999999</c:v>
                </c:pt>
                <c:pt idx="5125">
                  <c:v>154.96899999999999</c:v>
                </c:pt>
                <c:pt idx="5126">
                  <c:v>143.029</c:v>
                </c:pt>
                <c:pt idx="5127">
                  <c:v>131.26599999999999</c:v>
                </c:pt>
                <c:pt idx="5128">
                  <c:v>123.17400000000001</c:v>
                </c:pt>
                <c:pt idx="5129">
                  <c:v>115.717</c:v>
                </c:pt>
                <c:pt idx="5130">
                  <c:v>108.89100000000001</c:v>
                </c:pt>
                <c:pt idx="5131">
                  <c:v>102.55</c:v>
                </c:pt>
                <c:pt idx="5132">
                  <c:v>96.994</c:v>
                </c:pt>
                <c:pt idx="5133">
                  <c:v>91.984999999999999</c:v>
                </c:pt>
                <c:pt idx="5134">
                  <c:v>88.930099999999996</c:v>
                </c:pt>
                <c:pt idx="5135">
                  <c:v>84.115600000000001</c:v>
                </c:pt>
                <c:pt idx="5136">
                  <c:v>79.871700000000004</c:v>
                </c:pt>
                <c:pt idx="5137">
                  <c:v>76.121799999999993</c:v>
                </c:pt>
                <c:pt idx="5138">
                  <c:v>72.788899999999998</c:v>
                </c:pt>
                <c:pt idx="5139">
                  <c:v>69.654799999999994</c:v>
                </c:pt>
                <c:pt idx="5140">
                  <c:v>65.5411</c:v>
                </c:pt>
                <c:pt idx="5141">
                  <c:v>61.183599999999998</c:v>
                </c:pt>
                <c:pt idx="5142">
                  <c:v>50.471400000000003</c:v>
                </c:pt>
                <c:pt idx="5143">
                  <c:v>43.914299999999997</c:v>
                </c:pt>
                <c:pt idx="5144">
                  <c:v>32.8645</c:v>
                </c:pt>
                <c:pt idx="5145">
                  <c:v>29.049900000000001</c:v>
                </c:pt>
                <c:pt idx="5146">
                  <c:v>25.433199999999999</c:v>
                </c:pt>
                <c:pt idx="5147">
                  <c:v>22.924900000000001</c:v>
                </c:pt>
                <c:pt idx="5148">
                  <c:v>20.5776</c:v>
                </c:pt>
                <c:pt idx="5149">
                  <c:v>19.109000000000002</c:v>
                </c:pt>
                <c:pt idx="5150">
                  <c:v>17.720500000000001</c:v>
                </c:pt>
                <c:pt idx="5151">
                  <c:v>16.414000000000001</c:v>
                </c:pt>
                <c:pt idx="5152">
                  <c:v>15.1899</c:v>
                </c:pt>
                <c:pt idx="5153">
                  <c:v>14.0482</c:v>
                </c:pt>
                <c:pt idx="5154">
                  <c:v>12.948</c:v>
                </c:pt>
                <c:pt idx="5155">
                  <c:v>11.933299999999999</c:v>
                </c:pt>
                <c:pt idx="5156">
                  <c:v>11.0009</c:v>
                </c:pt>
                <c:pt idx="5157">
                  <c:v>10.147399999999999</c:v>
                </c:pt>
                <c:pt idx="5158">
                  <c:v>9.3688500000000001</c:v>
                </c:pt>
                <c:pt idx="5159">
                  <c:v>8.6609400000000001</c:v>
                </c:pt>
                <c:pt idx="5160">
                  <c:v>8.0190999999999999</c:v>
                </c:pt>
                <c:pt idx="5161">
                  <c:v>7.4387299999999996</c:v>
                </c:pt>
                <c:pt idx="5162">
                  <c:v>6.915</c:v>
                </c:pt>
                <c:pt idx="5163">
                  <c:v>6.4433600000000002</c:v>
                </c:pt>
                <c:pt idx="5164">
                  <c:v>6.1555999999999997</c:v>
                </c:pt>
                <c:pt idx="5165">
                  <c:v>5.78146</c:v>
                </c:pt>
                <c:pt idx="5166">
                  <c:v>5.4434800000000001</c:v>
                </c:pt>
                <c:pt idx="5167">
                  <c:v>5.1382399999999997</c:v>
                </c:pt>
                <c:pt idx="5168">
                  <c:v>4.8625699999999998</c:v>
                </c:pt>
                <c:pt idx="5169">
                  <c:v>4.6134500000000003</c:v>
                </c:pt>
                <c:pt idx="5170">
                  <c:v>4.3881600000000001</c:v>
                </c:pt>
                <c:pt idx="5171">
                  <c:v>4.1841600000000003</c:v>
                </c:pt>
                <c:pt idx="5172">
                  <c:v>3.9991500000000002</c:v>
                </c:pt>
                <c:pt idx="5173">
                  <c:v>3.7526700000000002</c:v>
                </c:pt>
                <c:pt idx="5174">
                  <c:v>3.5380500000000001</c:v>
                </c:pt>
                <c:pt idx="5175">
                  <c:v>3.3500200000000002</c:v>
                </c:pt>
                <c:pt idx="5176">
                  <c:v>3.1841699999999999</c:v>
                </c:pt>
                <c:pt idx="5177">
                  <c:v>3.0368300000000001</c:v>
                </c:pt>
                <c:pt idx="5178">
                  <c:v>2.8664200000000002</c:v>
                </c:pt>
                <c:pt idx="5179">
                  <c:v>2.7007599999999998</c:v>
                </c:pt>
                <c:pt idx="5180">
                  <c:v>2.5560900000000002</c:v>
                </c:pt>
                <c:pt idx="5181">
                  <c:v>2.4281100000000002</c:v>
                </c:pt>
                <c:pt idx="5182">
                  <c:v>2.3136700000000001</c:v>
                </c:pt>
                <c:pt idx="5183">
                  <c:v>2.1781000000000001</c:v>
                </c:pt>
                <c:pt idx="5184">
                  <c:v>2.0583300000000002</c:v>
                </c:pt>
                <c:pt idx="5185">
                  <c:v>1.9514400000000001</c:v>
                </c:pt>
                <c:pt idx="5186">
                  <c:v>1.8552900000000001</c:v>
                </c:pt>
                <c:pt idx="5187">
                  <c:v>1.7545599999999999</c:v>
                </c:pt>
                <c:pt idx="5188">
                  <c:v>1.6521300000000001</c:v>
                </c:pt>
                <c:pt idx="5189">
                  <c:v>1.5610900000000001</c:v>
                </c:pt>
                <c:pt idx="5190">
                  <c:v>1.47966</c:v>
                </c:pt>
                <c:pt idx="5191">
                  <c:v>1.40646</c:v>
                </c:pt>
                <c:pt idx="5192">
                  <c:v>1.3403499999999999</c:v>
                </c:pt>
                <c:pt idx="5193">
                  <c:v>1.2803899999999999</c:v>
                </c:pt>
                <c:pt idx="5194">
                  <c:v>1.20034</c:v>
                </c:pt>
                <c:pt idx="5195">
                  <c:v>1.1402300000000001</c:v>
                </c:pt>
                <c:pt idx="5196">
                  <c:v>1.0863100000000001</c:v>
                </c:pt>
                <c:pt idx="5197">
                  <c:v>1.0533699999999999</c:v>
                </c:pt>
                <c:pt idx="5198">
                  <c:v>0.993784</c:v>
                </c:pt>
                <c:pt idx="5199">
                  <c:v>0.94141600000000003</c:v>
                </c:pt>
                <c:pt idx="5200">
                  <c:v>0.89514199999999999</c:v>
                </c:pt>
                <c:pt idx="5201">
                  <c:v>0.85406000000000004</c:v>
                </c:pt>
                <c:pt idx="5202">
                  <c:v>0.81743500000000002</c:v>
                </c:pt>
                <c:pt idx="5203">
                  <c:v>0.78466000000000002</c:v>
                </c:pt>
                <c:pt idx="5204">
                  <c:v>0.74398399999999998</c:v>
                </c:pt>
                <c:pt idx="5205">
                  <c:v>0.70884999999999998</c:v>
                </c:pt>
                <c:pt idx="5206">
                  <c:v>0.67836600000000002</c:v>
                </c:pt>
                <c:pt idx="5207">
                  <c:v>0.65183199999999997</c:v>
                </c:pt>
                <c:pt idx="5208">
                  <c:v>0.62868400000000002</c:v>
                </c:pt>
                <c:pt idx="5209">
                  <c:v>0.60844399999999998</c:v>
                </c:pt>
                <c:pt idx="5210">
                  <c:v>0.58269400000000005</c:v>
                </c:pt>
                <c:pt idx="5211">
                  <c:v>0.56649700000000003</c:v>
                </c:pt>
                <c:pt idx="5212">
                  <c:v>0.55123599999999995</c:v>
                </c:pt>
                <c:pt idx="5213">
                  <c:v>0.53856400000000004</c:v>
                </c:pt>
                <c:pt idx="5214">
                  <c:v>0.52824000000000004</c:v>
                </c:pt>
                <c:pt idx="5215">
                  <c:v>0.516764</c:v>
                </c:pt>
                <c:pt idx="5216">
                  <c:v>0.50980599999999998</c:v>
                </c:pt>
                <c:pt idx="5217">
                  <c:v>0.50766100000000003</c:v>
                </c:pt>
                <c:pt idx="5218">
                  <c:v>0.50736700000000001</c:v>
                </c:pt>
                <c:pt idx="5219">
                  <c:v>0.50934800000000002</c:v>
                </c:pt>
                <c:pt idx="5220">
                  <c:v>0.513127</c:v>
                </c:pt>
                <c:pt idx="5221">
                  <c:v>0.51917800000000003</c:v>
                </c:pt>
                <c:pt idx="5222">
                  <c:v>0.52794200000000002</c:v>
                </c:pt>
                <c:pt idx="5223">
                  <c:v>0.54010000000000002</c:v>
                </c:pt>
                <c:pt idx="5224">
                  <c:v>0.55203500000000005</c:v>
                </c:pt>
                <c:pt idx="5225">
                  <c:v>0.567025</c:v>
                </c:pt>
                <c:pt idx="5226">
                  <c:v>0.58588799999999996</c:v>
                </c:pt>
                <c:pt idx="5227">
                  <c:v>0.60086899999999999</c:v>
                </c:pt>
                <c:pt idx="5228">
                  <c:v>0.61809199999999997</c:v>
                </c:pt>
                <c:pt idx="5229">
                  <c:v>0.63837999999999995</c:v>
                </c:pt>
                <c:pt idx="5230">
                  <c:v>0.66248099999999999</c:v>
                </c:pt>
                <c:pt idx="5231">
                  <c:v>0.68366099999999996</c:v>
                </c:pt>
                <c:pt idx="5232">
                  <c:v>0.70812399999999998</c:v>
                </c:pt>
                <c:pt idx="5233">
                  <c:v>0.736622</c:v>
                </c:pt>
                <c:pt idx="5234">
                  <c:v>0.77016499999999999</c:v>
                </c:pt>
                <c:pt idx="5235">
                  <c:v>0.79600499999999996</c:v>
                </c:pt>
                <c:pt idx="5236">
                  <c:v>0.82526699999999997</c:v>
                </c:pt>
                <c:pt idx="5237">
                  <c:v>0.85869300000000004</c:v>
                </c:pt>
                <c:pt idx="5238">
                  <c:v>0.89728699999999995</c:v>
                </c:pt>
                <c:pt idx="5239">
                  <c:v>0.93043799999999999</c:v>
                </c:pt>
                <c:pt idx="5240">
                  <c:v>0.96804500000000004</c:v>
                </c:pt>
                <c:pt idx="5241">
                  <c:v>1.0111300000000001</c:v>
                </c:pt>
                <c:pt idx="5242">
                  <c:v>1.06104</c:v>
                </c:pt>
                <c:pt idx="5243">
                  <c:v>1.11957</c:v>
                </c:pt>
                <c:pt idx="5244">
                  <c:v>1.16449</c:v>
                </c:pt>
                <c:pt idx="5245">
                  <c:v>1.21515</c:v>
                </c:pt>
                <c:pt idx="5246">
                  <c:v>1.27257</c:v>
                </c:pt>
                <c:pt idx="5247">
                  <c:v>1.33802</c:v>
                </c:pt>
                <c:pt idx="5248">
                  <c:v>1.4129799999999999</c:v>
                </c:pt>
                <c:pt idx="5249">
                  <c:v>1.4764900000000001</c:v>
                </c:pt>
                <c:pt idx="5250">
                  <c:v>1.54718</c:v>
                </c:pt>
                <c:pt idx="5251">
                  <c:v>1.6196699999999999</c:v>
                </c:pt>
                <c:pt idx="5252">
                  <c:v>1.6999599999999999</c:v>
                </c:pt>
                <c:pt idx="5253">
                  <c:v>1.7889900000000001</c:v>
                </c:pt>
                <c:pt idx="5254">
                  <c:v>1.8877999999999999</c:v>
                </c:pt>
                <c:pt idx="5255">
                  <c:v>1.9975499999999999</c:v>
                </c:pt>
                <c:pt idx="5256">
                  <c:v>2.1194799999999998</c:v>
                </c:pt>
                <c:pt idx="5257">
                  <c:v>2.2549600000000001</c:v>
                </c:pt>
                <c:pt idx="5258">
                  <c:v>2.4054700000000002</c:v>
                </c:pt>
                <c:pt idx="5259">
                  <c:v>2.5726300000000002</c:v>
                </c:pt>
                <c:pt idx="5260">
                  <c:v>2.75814</c:v>
                </c:pt>
                <c:pt idx="5261">
                  <c:v>2.9638499999999999</c:v>
                </c:pt>
                <c:pt idx="5262">
                  <c:v>3.1916799999999999</c:v>
                </c:pt>
                <c:pt idx="5263">
                  <c:v>3.44373</c:v>
                </c:pt>
                <c:pt idx="5264">
                  <c:v>3.7221000000000002</c:v>
                </c:pt>
                <c:pt idx="5265">
                  <c:v>4.0290499999999998</c:v>
                </c:pt>
                <c:pt idx="5266">
                  <c:v>4.3668399999999998</c:v>
                </c:pt>
                <c:pt idx="5267">
                  <c:v>4.7120800000000003</c:v>
                </c:pt>
                <c:pt idx="5268">
                  <c:v>5.0881299999999996</c:v>
                </c:pt>
                <c:pt idx="5269">
                  <c:v>5.4969400000000004</c:v>
                </c:pt>
                <c:pt idx="5270">
                  <c:v>5.9403800000000002</c:v>
                </c:pt>
                <c:pt idx="5271">
                  <c:v>6.4203299999999999</c:v>
                </c:pt>
                <c:pt idx="5272">
                  <c:v>6.9385199999999996</c:v>
                </c:pt>
                <c:pt idx="5273">
                  <c:v>7.4966200000000001</c:v>
                </c:pt>
                <c:pt idx="5274">
                  <c:v>8.0960599999999996</c:v>
                </c:pt>
                <c:pt idx="5275">
                  <c:v>8.7383400000000009</c:v>
                </c:pt>
                <c:pt idx="5276">
                  <c:v>9.42441</c:v>
                </c:pt>
                <c:pt idx="5277">
                  <c:v>10.263400000000001</c:v>
                </c:pt>
                <c:pt idx="5278">
                  <c:v>11.3955</c:v>
                </c:pt>
                <c:pt idx="5279">
                  <c:v>12.620699999999999</c:v>
                </c:pt>
                <c:pt idx="5280">
                  <c:v>13.937900000000001</c:v>
                </c:pt>
                <c:pt idx="5281">
                  <c:v>15.344099999999999</c:v>
                </c:pt>
                <c:pt idx="5282">
                  <c:v>16.834599999999998</c:v>
                </c:pt>
                <c:pt idx="5283">
                  <c:v>18.509699999999999</c:v>
                </c:pt>
                <c:pt idx="5284">
                  <c:v>21.1629</c:v>
                </c:pt>
                <c:pt idx="5285">
                  <c:v>25.309100000000001</c:v>
                </c:pt>
                <c:pt idx="5286">
                  <c:v>30.485099999999999</c:v>
                </c:pt>
                <c:pt idx="5287">
                  <c:v>33.552799999999998</c:v>
                </c:pt>
                <c:pt idx="5288">
                  <c:v>35.981699999999996</c:v>
                </c:pt>
                <c:pt idx="5289">
                  <c:v>37.835299999999997</c:v>
                </c:pt>
                <c:pt idx="5290">
                  <c:v>39.207900000000002</c:v>
                </c:pt>
                <c:pt idx="5291">
                  <c:v>40.198500000000003</c:v>
                </c:pt>
                <c:pt idx="5292">
                  <c:v>41.072099999999999</c:v>
                </c:pt>
                <c:pt idx="5293">
                  <c:v>41.626399999999997</c:v>
                </c:pt>
                <c:pt idx="5294">
                  <c:v>41.950899999999997</c:v>
                </c:pt>
                <c:pt idx="5295">
                  <c:v>42.017299999999999</c:v>
                </c:pt>
                <c:pt idx="5296">
                  <c:v>41.922199999999997</c:v>
                </c:pt>
                <c:pt idx="5297">
                  <c:v>41.612400000000001</c:v>
                </c:pt>
                <c:pt idx="5298">
                  <c:v>41.1175</c:v>
                </c:pt>
                <c:pt idx="5299">
                  <c:v>40.436599999999999</c:v>
                </c:pt>
                <c:pt idx="5300">
                  <c:v>39.5274</c:v>
                </c:pt>
                <c:pt idx="5301">
                  <c:v>38.312600000000003</c:v>
                </c:pt>
                <c:pt idx="5302">
                  <c:v>36.684100000000001</c:v>
                </c:pt>
                <c:pt idx="5303">
                  <c:v>34.512500000000003</c:v>
                </c:pt>
                <c:pt idx="5304">
                  <c:v>31.690999999999999</c:v>
                </c:pt>
                <c:pt idx="5305">
                  <c:v>27.393000000000001</c:v>
                </c:pt>
                <c:pt idx="5306">
                  <c:v>22.053899999999999</c:v>
                </c:pt>
                <c:pt idx="5307">
                  <c:v>19.362500000000001</c:v>
                </c:pt>
                <c:pt idx="5308">
                  <c:v>17.6539</c:v>
                </c:pt>
                <c:pt idx="5309">
                  <c:v>16.028400000000001</c:v>
                </c:pt>
                <c:pt idx="5310">
                  <c:v>14.310700000000001</c:v>
                </c:pt>
                <c:pt idx="5311">
                  <c:v>12.9755</c:v>
                </c:pt>
                <c:pt idx="5312">
                  <c:v>11.7316</c:v>
                </c:pt>
                <c:pt idx="5313">
                  <c:v>10.5801</c:v>
                </c:pt>
                <c:pt idx="5314">
                  <c:v>9.8640299999999996</c:v>
                </c:pt>
                <c:pt idx="5315">
                  <c:v>9.1887299999999996</c:v>
                </c:pt>
                <c:pt idx="5316">
                  <c:v>8.3858099999999993</c:v>
                </c:pt>
                <c:pt idx="5317">
                  <c:v>7.70906</c:v>
                </c:pt>
                <c:pt idx="5318">
                  <c:v>7.0834200000000003</c:v>
                </c:pt>
                <c:pt idx="5319">
                  <c:v>6.5067399999999997</c:v>
                </c:pt>
                <c:pt idx="5320">
                  <c:v>5.9769699999999997</c:v>
                </c:pt>
                <c:pt idx="5321">
                  <c:v>5.4916299999999998</c:v>
                </c:pt>
                <c:pt idx="5322">
                  <c:v>5.0482899999999997</c:v>
                </c:pt>
                <c:pt idx="5323">
                  <c:v>4.6443500000000002</c:v>
                </c:pt>
                <c:pt idx="5324">
                  <c:v>4.2772600000000001</c:v>
                </c:pt>
                <c:pt idx="5325">
                  <c:v>3.94442</c:v>
                </c:pt>
                <c:pt idx="5326">
                  <c:v>3.6433300000000002</c:v>
                </c:pt>
                <c:pt idx="5327">
                  <c:v>3.4303599999999999</c:v>
                </c:pt>
                <c:pt idx="5328">
                  <c:v>3.2338200000000001</c:v>
                </c:pt>
                <c:pt idx="5329">
                  <c:v>3.0525899999999999</c:v>
                </c:pt>
                <c:pt idx="5330">
                  <c:v>2.88565</c:v>
                </c:pt>
                <c:pt idx="5331">
                  <c:v>2.7319499999999999</c:v>
                </c:pt>
                <c:pt idx="5332">
                  <c:v>2.59057</c:v>
                </c:pt>
                <c:pt idx="5333">
                  <c:v>2.4196399999999998</c:v>
                </c:pt>
                <c:pt idx="5334">
                  <c:v>2.26695</c:v>
                </c:pt>
                <c:pt idx="5335">
                  <c:v>2.13063</c:v>
                </c:pt>
                <c:pt idx="5336">
                  <c:v>2.0089399999999999</c:v>
                </c:pt>
                <c:pt idx="5337">
                  <c:v>1.9003000000000001</c:v>
                </c:pt>
                <c:pt idx="5338">
                  <c:v>1.80328</c:v>
                </c:pt>
                <c:pt idx="5339">
                  <c:v>1.71658</c:v>
                </c:pt>
                <c:pt idx="5340">
                  <c:v>1.63903</c:v>
                </c:pt>
                <c:pt idx="5341">
                  <c:v>1.5695699999999999</c:v>
                </c:pt>
                <c:pt idx="5342">
                  <c:v>1.5072700000000001</c:v>
                </c:pt>
                <c:pt idx="5343">
                  <c:v>1.42544</c:v>
                </c:pt>
                <c:pt idx="5344">
                  <c:v>1.3629100000000001</c:v>
                </c:pt>
                <c:pt idx="5345">
                  <c:v>1.3082199999999999</c:v>
                </c:pt>
                <c:pt idx="5346">
                  <c:v>1.2755300000000001</c:v>
                </c:pt>
                <c:pt idx="5347">
                  <c:v>1.2177899999999999</c:v>
                </c:pt>
                <c:pt idx="5348">
                  <c:v>1.1686099999999999</c:v>
                </c:pt>
                <c:pt idx="5349">
                  <c:v>1.1263700000000001</c:v>
                </c:pt>
                <c:pt idx="5350">
                  <c:v>1.0898000000000001</c:v>
                </c:pt>
                <c:pt idx="5351">
                  <c:v>1.04345</c:v>
                </c:pt>
                <c:pt idx="5352">
                  <c:v>1.0051600000000001</c:v>
                </c:pt>
                <c:pt idx="5353">
                  <c:v>0.97316800000000003</c:v>
                </c:pt>
                <c:pt idx="5354">
                  <c:v>0.94621100000000002</c:v>
                </c:pt>
                <c:pt idx="5355">
                  <c:v>0.91656700000000002</c:v>
                </c:pt>
                <c:pt idx="5356">
                  <c:v>0.89275700000000002</c:v>
                </c:pt>
                <c:pt idx="5357">
                  <c:v>0.86970099999999995</c:v>
                </c:pt>
                <c:pt idx="5358">
                  <c:v>0.85265500000000005</c:v>
                </c:pt>
                <c:pt idx="5359">
                  <c:v>0.84068900000000002</c:v>
                </c:pt>
                <c:pt idx="5360">
                  <c:v>0.83320700000000003</c:v>
                </c:pt>
                <c:pt idx="5361">
                  <c:v>0.82986899999999997</c:v>
                </c:pt>
                <c:pt idx="5362">
                  <c:v>0.82965100000000003</c:v>
                </c:pt>
                <c:pt idx="5363">
                  <c:v>0.83145000000000002</c:v>
                </c:pt>
                <c:pt idx="5364">
                  <c:v>0.83696899999999996</c:v>
                </c:pt>
                <c:pt idx="5365">
                  <c:v>0.84666200000000003</c:v>
                </c:pt>
                <c:pt idx="5366">
                  <c:v>0.86140799999999995</c:v>
                </c:pt>
                <c:pt idx="5367">
                  <c:v>0.87670199999999998</c:v>
                </c:pt>
                <c:pt idx="5368">
                  <c:v>0.89681900000000003</c:v>
                </c:pt>
                <c:pt idx="5369">
                  <c:v>0.92347599999999996</c:v>
                </c:pt>
                <c:pt idx="5370">
                  <c:v>0.94613700000000001</c:v>
                </c:pt>
                <c:pt idx="5371">
                  <c:v>0.97395500000000002</c:v>
                </c:pt>
                <c:pt idx="5372">
                  <c:v>1.00837</c:v>
                </c:pt>
                <c:pt idx="5373">
                  <c:v>1.0414399999999999</c:v>
                </c:pt>
                <c:pt idx="5374">
                  <c:v>1.08535</c:v>
                </c:pt>
                <c:pt idx="5375">
                  <c:v>1.1198600000000001</c:v>
                </c:pt>
                <c:pt idx="5376">
                  <c:v>1.1592899999999999</c:v>
                </c:pt>
                <c:pt idx="5377">
                  <c:v>1.20438</c:v>
                </c:pt>
                <c:pt idx="5378">
                  <c:v>1.2559499999999999</c:v>
                </c:pt>
                <c:pt idx="5379">
                  <c:v>1.3148899999999999</c:v>
                </c:pt>
                <c:pt idx="5380">
                  <c:v>1.3822099999999999</c:v>
                </c:pt>
                <c:pt idx="5381">
                  <c:v>1.45899</c:v>
                </c:pt>
                <c:pt idx="5382">
                  <c:v>1.5464199999999999</c:v>
                </c:pt>
                <c:pt idx="5383">
                  <c:v>1.6457599999999999</c:v>
                </c:pt>
                <c:pt idx="5384">
                  <c:v>1.72888</c:v>
                </c:pt>
                <c:pt idx="5385">
                  <c:v>1.82003</c:v>
                </c:pt>
                <c:pt idx="5386">
                  <c:v>1.9198299999999999</c:v>
                </c:pt>
                <c:pt idx="5387">
                  <c:v>2.0288499999999998</c:v>
                </c:pt>
                <c:pt idx="5388">
                  <c:v>2.14777</c:v>
                </c:pt>
                <c:pt idx="5389">
                  <c:v>2.2771499999999998</c:v>
                </c:pt>
                <c:pt idx="5390">
                  <c:v>2.42943</c:v>
                </c:pt>
                <c:pt idx="5391">
                  <c:v>2.6213099999999998</c:v>
                </c:pt>
                <c:pt idx="5392">
                  <c:v>2.8323100000000001</c:v>
                </c:pt>
                <c:pt idx="5393">
                  <c:v>3.0633599999999999</c:v>
                </c:pt>
                <c:pt idx="5394">
                  <c:v>3.3153100000000002</c:v>
                </c:pt>
                <c:pt idx="5395">
                  <c:v>3.5887899999999999</c:v>
                </c:pt>
                <c:pt idx="5396">
                  <c:v>3.8843299999999998</c:v>
                </c:pt>
                <c:pt idx="5397">
                  <c:v>4.2020799999999996</c:v>
                </c:pt>
                <c:pt idx="5398">
                  <c:v>4.5420400000000001</c:v>
                </c:pt>
                <c:pt idx="5399">
                  <c:v>5.0292000000000003</c:v>
                </c:pt>
                <c:pt idx="5400">
                  <c:v>5.56846</c:v>
                </c:pt>
                <c:pt idx="5401">
                  <c:v>6.1917799999999996</c:v>
                </c:pt>
                <c:pt idx="5402">
                  <c:v>7.0208500000000003</c:v>
                </c:pt>
                <c:pt idx="5403">
                  <c:v>8.3309700000000007</c:v>
                </c:pt>
                <c:pt idx="5404">
                  <c:v>9.9040400000000002</c:v>
                </c:pt>
                <c:pt idx="5405">
                  <c:v>10.719900000000001</c:v>
                </c:pt>
                <c:pt idx="5406">
                  <c:v>11.490600000000001</c:v>
                </c:pt>
                <c:pt idx="5407">
                  <c:v>12.147</c:v>
                </c:pt>
                <c:pt idx="5408">
                  <c:v>12.592700000000001</c:v>
                </c:pt>
                <c:pt idx="5409">
                  <c:v>12.901400000000001</c:v>
                </c:pt>
                <c:pt idx="5410">
                  <c:v>13.189</c:v>
                </c:pt>
                <c:pt idx="5411">
                  <c:v>13.382199999999999</c:v>
                </c:pt>
                <c:pt idx="5412">
                  <c:v>13.464399999999999</c:v>
                </c:pt>
                <c:pt idx="5413">
                  <c:v>13.4739</c:v>
                </c:pt>
                <c:pt idx="5414">
                  <c:v>13.437099999999999</c:v>
                </c:pt>
                <c:pt idx="5415">
                  <c:v>13.302300000000001</c:v>
                </c:pt>
                <c:pt idx="5416">
                  <c:v>13.066000000000001</c:v>
                </c:pt>
                <c:pt idx="5417">
                  <c:v>12.812099999999999</c:v>
                </c:pt>
                <c:pt idx="5418">
                  <c:v>12.4682</c:v>
                </c:pt>
                <c:pt idx="5419">
                  <c:v>11.938599999999999</c:v>
                </c:pt>
                <c:pt idx="5420">
                  <c:v>11.2776</c:v>
                </c:pt>
                <c:pt idx="5421">
                  <c:v>10.377000000000001</c:v>
                </c:pt>
                <c:pt idx="5422">
                  <c:v>9.1141799999999993</c:v>
                </c:pt>
                <c:pt idx="5423">
                  <c:v>7.4492399999999996</c:v>
                </c:pt>
                <c:pt idx="5424">
                  <c:v>6.4979300000000002</c:v>
                </c:pt>
                <c:pt idx="5425">
                  <c:v>5.83941</c:v>
                </c:pt>
                <c:pt idx="5426">
                  <c:v>5.2255200000000004</c:v>
                </c:pt>
                <c:pt idx="5427">
                  <c:v>4.8436500000000002</c:v>
                </c:pt>
                <c:pt idx="5428">
                  <c:v>4.4848400000000002</c:v>
                </c:pt>
                <c:pt idx="5429">
                  <c:v>4.1497200000000003</c:v>
                </c:pt>
                <c:pt idx="5430">
                  <c:v>3.8384399999999999</c:v>
                </c:pt>
                <c:pt idx="5431">
                  <c:v>3.5508999999999999</c:v>
                </c:pt>
                <c:pt idx="5432">
                  <c:v>3.3413499999999998</c:v>
                </c:pt>
                <c:pt idx="5433">
                  <c:v>3.1459000000000001</c:v>
                </c:pt>
                <c:pt idx="5434">
                  <c:v>2.96414</c:v>
                </c:pt>
                <c:pt idx="5435">
                  <c:v>2.7956400000000001</c:v>
                </c:pt>
                <c:pt idx="5436">
                  <c:v>2.6398600000000001</c:v>
                </c:pt>
                <c:pt idx="5437">
                  <c:v>2.4962599999999999</c:v>
                </c:pt>
                <c:pt idx="5438">
                  <c:v>2.3642400000000001</c:v>
                </c:pt>
                <c:pt idx="5439">
                  <c:v>2.2431899999999998</c:v>
                </c:pt>
                <c:pt idx="5440">
                  <c:v>2.1324700000000001</c:v>
                </c:pt>
                <c:pt idx="5441">
                  <c:v>2.0314700000000001</c:v>
                </c:pt>
                <c:pt idx="5442">
                  <c:v>1.93954</c:v>
                </c:pt>
                <c:pt idx="5443">
                  <c:v>1.85606</c:v>
                </c:pt>
                <c:pt idx="5444">
                  <c:v>1.78041</c:v>
                </c:pt>
                <c:pt idx="5445">
                  <c:v>1.68035</c:v>
                </c:pt>
                <c:pt idx="5446">
                  <c:v>1.5947100000000001</c:v>
                </c:pt>
                <c:pt idx="5447">
                  <c:v>1.5278499999999999</c:v>
                </c:pt>
                <c:pt idx="5448">
                  <c:v>1.4702200000000001</c:v>
                </c:pt>
                <c:pt idx="5449">
                  <c:v>1.4206799999999999</c:v>
                </c:pt>
                <c:pt idx="5450">
                  <c:v>1.3782300000000001</c:v>
                </c:pt>
                <c:pt idx="5451">
                  <c:v>1.3419399999999999</c:v>
                </c:pt>
                <c:pt idx="5452">
                  <c:v>1.29732</c:v>
                </c:pt>
                <c:pt idx="5453">
                  <c:v>1.26241</c:v>
                </c:pt>
                <c:pt idx="5454">
                  <c:v>1.2352799999999999</c:v>
                </c:pt>
                <c:pt idx="5455">
                  <c:v>1.2143699999999999</c:v>
                </c:pt>
                <c:pt idx="5456">
                  <c:v>1.19404</c:v>
                </c:pt>
                <c:pt idx="5457">
                  <c:v>1.18032</c:v>
                </c:pt>
                <c:pt idx="5458">
                  <c:v>1.1706399999999999</c:v>
                </c:pt>
                <c:pt idx="5459">
                  <c:v>1.1654500000000001</c:v>
                </c:pt>
                <c:pt idx="5460">
                  <c:v>1.1646399999999999</c:v>
                </c:pt>
                <c:pt idx="5461">
                  <c:v>1.16761</c:v>
                </c:pt>
                <c:pt idx="5462">
                  <c:v>1.17689</c:v>
                </c:pt>
                <c:pt idx="5463">
                  <c:v>1.1966699999999999</c:v>
                </c:pt>
                <c:pt idx="5464">
                  <c:v>1.2233099999999999</c:v>
                </c:pt>
                <c:pt idx="5465">
                  <c:v>1.2559199999999999</c:v>
                </c:pt>
                <c:pt idx="5466">
                  <c:v>1.2941</c:v>
                </c:pt>
                <c:pt idx="5467">
                  <c:v>1.3377300000000001</c:v>
                </c:pt>
                <c:pt idx="5468">
                  <c:v>1.3878999999999999</c:v>
                </c:pt>
                <c:pt idx="5469">
                  <c:v>1.4452100000000001</c:v>
                </c:pt>
                <c:pt idx="5470">
                  <c:v>1.5092399999999999</c:v>
                </c:pt>
                <c:pt idx="5471">
                  <c:v>1.5806100000000001</c:v>
                </c:pt>
                <c:pt idx="5472">
                  <c:v>1.6601300000000001</c:v>
                </c:pt>
                <c:pt idx="5473">
                  <c:v>1.7487999999999999</c:v>
                </c:pt>
                <c:pt idx="5474">
                  <c:v>1.84788</c:v>
                </c:pt>
                <c:pt idx="5475">
                  <c:v>1.95888</c:v>
                </c:pt>
                <c:pt idx="5476">
                  <c:v>2.0670500000000001</c:v>
                </c:pt>
                <c:pt idx="5477">
                  <c:v>2.1690499999999999</c:v>
                </c:pt>
                <c:pt idx="5478">
                  <c:v>2.28091</c:v>
                </c:pt>
                <c:pt idx="5479">
                  <c:v>2.40395</c:v>
                </c:pt>
                <c:pt idx="5480">
                  <c:v>2.5396700000000001</c:v>
                </c:pt>
                <c:pt idx="5481">
                  <c:v>2.68988</c:v>
                </c:pt>
                <c:pt idx="5482">
                  <c:v>2.85676</c:v>
                </c:pt>
                <c:pt idx="5483">
                  <c:v>3.04291</c:v>
                </c:pt>
                <c:pt idx="5484">
                  <c:v>3.2240700000000002</c:v>
                </c:pt>
                <c:pt idx="5485">
                  <c:v>3.3949400000000001</c:v>
                </c:pt>
                <c:pt idx="5486">
                  <c:v>3.5822099999999999</c:v>
                </c:pt>
                <c:pt idx="5487">
                  <c:v>3.7881300000000002</c:v>
                </c:pt>
                <c:pt idx="5488">
                  <c:v>4.0153600000000003</c:v>
                </c:pt>
                <c:pt idx="5489">
                  <c:v>4.26708</c:v>
                </c:pt>
                <c:pt idx="5490">
                  <c:v>4.5471000000000004</c:v>
                </c:pt>
                <c:pt idx="5491">
                  <c:v>4.8600300000000001</c:v>
                </c:pt>
                <c:pt idx="5492">
                  <c:v>5.1652500000000003</c:v>
                </c:pt>
                <c:pt idx="5493">
                  <c:v>5.4538099999999998</c:v>
                </c:pt>
                <c:pt idx="5494">
                  <c:v>5.7709000000000001</c:v>
                </c:pt>
                <c:pt idx="5495">
                  <c:v>6.1206399999999999</c:v>
                </c:pt>
                <c:pt idx="5496">
                  <c:v>6.5080499999999999</c:v>
                </c:pt>
                <c:pt idx="5497">
                  <c:v>6.9392300000000002</c:v>
                </c:pt>
                <c:pt idx="5498">
                  <c:v>7.42171</c:v>
                </c:pt>
                <c:pt idx="5499">
                  <c:v>7.8228499999999999</c:v>
                </c:pt>
                <c:pt idx="5500">
                  <c:v>8.2630199999999991</c:v>
                </c:pt>
                <c:pt idx="5501">
                  <c:v>8.7294099999999997</c:v>
                </c:pt>
                <c:pt idx="5502">
                  <c:v>9.24404</c:v>
                </c:pt>
                <c:pt idx="5503">
                  <c:v>9.8149700000000006</c:v>
                </c:pt>
                <c:pt idx="5504">
                  <c:v>10.4521</c:v>
                </c:pt>
                <c:pt idx="5505">
                  <c:v>11.167999999999999</c:v>
                </c:pt>
                <c:pt idx="5506">
                  <c:v>11.7658</c:v>
                </c:pt>
                <c:pt idx="5507">
                  <c:v>12.4247</c:v>
                </c:pt>
                <c:pt idx="5508">
                  <c:v>13.154500000000001</c:v>
                </c:pt>
                <c:pt idx="5509">
                  <c:v>13.966699999999999</c:v>
                </c:pt>
                <c:pt idx="5510">
                  <c:v>14.8804</c:v>
                </c:pt>
                <c:pt idx="5511">
                  <c:v>15.6396</c:v>
                </c:pt>
                <c:pt idx="5512">
                  <c:v>16.471399999999999</c:v>
                </c:pt>
                <c:pt idx="5513">
                  <c:v>17.385300000000001</c:v>
                </c:pt>
                <c:pt idx="5514">
                  <c:v>18.3919</c:v>
                </c:pt>
                <c:pt idx="5515">
                  <c:v>19.504000000000001</c:v>
                </c:pt>
                <c:pt idx="5516">
                  <c:v>20.734999999999999</c:v>
                </c:pt>
                <c:pt idx="5517">
                  <c:v>22.1008</c:v>
                </c:pt>
                <c:pt idx="5518">
                  <c:v>23.619</c:v>
                </c:pt>
                <c:pt idx="5519">
                  <c:v>25.3093</c:v>
                </c:pt>
                <c:pt idx="5520">
                  <c:v>26.951699999999999</c:v>
                </c:pt>
                <c:pt idx="5521">
                  <c:v>28.6281</c:v>
                </c:pt>
                <c:pt idx="5522">
                  <c:v>30.462</c:v>
                </c:pt>
                <c:pt idx="5523">
                  <c:v>32.469200000000001</c:v>
                </c:pt>
                <c:pt idx="5524">
                  <c:v>34.665799999999997</c:v>
                </c:pt>
                <c:pt idx="5525">
                  <c:v>37.069899999999997</c:v>
                </c:pt>
                <c:pt idx="5526">
                  <c:v>39.6999</c:v>
                </c:pt>
                <c:pt idx="5527">
                  <c:v>42.5762</c:v>
                </c:pt>
                <c:pt idx="5528">
                  <c:v>45.719299999999997</c:v>
                </c:pt>
                <c:pt idx="5529">
                  <c:v>49.151400000000002</c:v>
                </c:pt>
                <c:pt idx="5530">
                  <c:v>52.8947</c:v>
                </c:pt>
                <c:pt idx="5531">
                  <c:v>56.550400000000003</c:v>
                </c:pt>
                <c:pt idx="5532">
                  <c:v>60.494799999999998</c:v>
                </c:pt>
                <c:pt idx="5533">
                  <c:v>64.746099999999998</c:v>
                </c:pt>
                <c:pt idx="5534">
                  <c:v>69.321899999999999</c:v>
                </c:pt>
                <c:pt idx="5535">
                  <c:v>74.240700000000004</c:v>
                </c:pt>
                <c:pt idx="5536">
                  <c:v>79.5197</c:v>
                </c:pt>
                <c:pt idx="5537">
                  <c:v>85.176599999999993</c:v>
                </c:pt>
                <c:pt idx="5538">
                  <c:v>91.227099999999993</c:v>
                </c:pt>
                <c:pt idx="5539">
                  <c:v>99.936000000000007</c:v>
                </c:pt>
                <c:pt idx="5540">
                  <c:v>109.408</c:v>
                </c:pt>
                <c:pt idx="5541">
                  <c:v>117.32299999999999</c:v>
                </c:pt>
                <c:pt idx="5542">
                  <c:v>125.73</c:v>
                </c:pt>
                <c:pt idx="5543">
                  <c:v>139.28299999999999</c:v>
                </c:pt>
                <c:pt idx="5544">
                  <c:v>153.98400000000001</c:v>
                </c:pt>
                <c:pt idx="5545">
                  <c:v>169.83600000000001</c:v>
                </c:pt>
                <c:pt idx="5546">
                  <c:v>186.822</c:v>
                </c:pt>
                <c:pt idx="5547">
                  <c:v>205.44200000000001</c:v>
                </c:pt>
                <c:pt idx="5548">
                  <c:v>225.15600000000001</c:v>
                </c:pt>
                <c:pt idx="5549">
                  <c:v>256.56799999999998</c:v>
                </c:pt>
                <c:pt idx="5550">
                  <c:v>293.56299999999999</c:v>
                </c:pt>
                <c:pt idx="5551">
                  <c:v>389.87200000000001</c:v>
                </c:pt>
                <c:pt idx="5552">
                  <c:v>432.41899999999998</c:v>
                </c:pt>
                <c:pt idx="5553">
                  <c:v>466.71499999999997</c:v>
                </c:pt>
                <c:pt idx="5554">
                  <c:v>485.40600000000001</c:v>
                </c:pt>
                <c:pt idx="5555">
                  <c:v>507.47199999999998</c:v>
                </c:pt>
                <c:pt idx="5556">
                  <c:v>524.30700000000002</c:v>
                </c:pt>
                <c:pt idx="5557">
                  <c:v>536.68200000000002</c:v>
                </c:pt>
                <c:pt idx="5558">
                  <c:v>542.45399999999995</c:v>
                </c:pt>
                <c:pt idx="5559">
                  <c:v>545.81200000000001</c:v>
                </c:pt>
                <c:pt idx="5560">
                  <c:v>546.73199999999997</c:v>
                </c:pt>
                <c:pt idx="5561">
                  <c:v>544.95799999999997</c:v>
                </c:pt>
                <c:pt idx="5562">
                  <c:v>538.56700000000001</c:v>
                </c:pt>
                <c:pt idx="5563">
                  <c:v>527.12699999999995</c:v>
                </c:pt>
                <c:pt idx="5564">
                  <c:v>511.154</c:v>
                </c:pt>
                <c:pt idx="5565">
                  <c:v>489.89299999999997</c:v>
                </c:pt>
                <c:pt idx="5566">
                  <c:v>461.93599999999998</c:v>
                </c:pt>
                <c:pt idx="5567">
                  <c:v>438.10700000000003</c:v>
                </c:pt>
                <c:pt idx="5568">
                  <c:v>397.755</c:v>
                </c:pt>
                <c:pt idx="5569">
                  <c:v>292.892</c:v>
                </c:pt>
                <c:pt idx="5570">
                  <c:v>262.06299999999999</c:v>
                </c:pt>
                <c:pt idx="5571">
                  <c:v>239.21600000000001</c:v>
                </c:pt>
                <c:pt idx="5572">
                  <c:v>212.17099999999999</c:v>
                </c:pt>
                <c:pt idx="5573">
                  <c:v>191.91</c:v>
                </c:pt>
                <c:pt idx="5574">
                  <c:v>175.66</c:v>
                </c:pt>
                <c:pt idx="5575">
                  <c:v>159.51900000000001</c:v>
                </c:pt>
                <c:pt idx="5576">
                  <c:v>144.52500000000001</c:v>
                </c:pt>
                <c:pt idx="5577">
                  <c:v>130.678</c:v>
                </c:pt>
                <c:pt idx="5578">
                  <c:v>122.078</c:v>
                </c:pt>
                <c:pt idx="5579">
                  <c:v>113.97499999999999</c:v>
                </c:pt>
                <c:pt idx="5580">
                  <c:v>105.307</c:v>
                </c:pt>
                <c:pt idx="5581">
                  <c:v>96.289199999999994</c:v>
                </c:pt>
                <c:pt idx="5582">
                  <c:v>88.016499999999994</c:v>
                </c:pt>
                <c:pt idx="5583">
                  <c:v>82.279399999999995</c:v>
                </c:pt>
                <c:pt idx="5584">
                  <c:v>76.925600000000003</c:v>
                </c:pt>
                <c:pt idx="5585">
                  <c:v>71.936400000000006</c:v>
                </c:pt>
                <c:pt idx="5586">
                  <c:v>67.296099999999996</c:v>
                </c:pt>
                <c:pt idx="5587">
                  <c:v>62.986400000000003</c:v>
                </c:pt>
                <c:pt idx="5588">
                  <c:v>58.989800000000002</c:v>
                </c:pt>
                <c:pt idx="5589">
                  <c:v>55.288200000000003</c:v>
                </c:pt>
                <c:pt idx="5590">
                  <c:v>51.139800000000001</c:v>
                </c:pt>
                <c:pt idx="5591">
                  <c:v>48.3658</c:v>
                </c:pt>
                <c:pt idx="5592">
                  <c:v>44.560200000000002</c:v>
                </c:pt>
                <c:pt idx="5593">
                  <c:v>41.148099999999999</c:v>
                </c:pt>
                <c:pt idx="5594">
                  <c:v>38.093699999999998</c:v>
                </c:pt>
                <c:pt idx="5595">
                  <c:v>35.363799999999998</c:v>
                </c:pt>
                <c:pt idx="5596">
                  <c:v>32.926699999999997</c:v>
                </c:pt>
                <c:pt idx="5597">
                  <c:v>30.754300000000001</c:v>
                </c:pt>
                <c:pt idx="5598">
                  <c:v>28.8203</c:v>
                </c:pt>
                <c:pt idx="5599">
                  <c:v>27.101099999999999</c:v>
                </c:pt>
                <c:pt idx="5600">
                  <c:v>25.575099999999999</c:v>
                </c:pt>
                <c:pt idx="5601">
                  <c:v>24.045200000000001</c:v>
                </c:pt>
                <c:pt idx="5602">
                  <c:v>23.085899999999999</c:v>
                </c:pt>
                <c:pt idx="5603">
                  <c:v>21.820599999999999</c:v>
                </c:pt>
                <c:pt idx="5604">
                  <c:v>20.744499999999999</c:v>
                </c:pt>
                <c:pt idx="5605">
                  <c:v>19.839400000000001</c:v>
                </c:pt>
                <c:pt idx="5606">
                  <c:v>19.091100000000001</c:v>
                </c:pt>
                <c:pt idx="5607">
                  <c:v>18.488900000000001</c:v>
                </c:pt>
                <c:pt idx="5608">
                  <c:v>18.025600000000001</c:v>
                </c:pt>
                <c:pt idx="5609">
                  <c:v>17.696999999999999</c:v>
                </c:pt>
                <c:pt idx="5610">
                  <c:v>17.501799999999999</c:v>
                </c:pt>
                <c:pt idx="5611">
                  <c:v>17.441600000000001</c:v>
                </c:pt>
                <c:pt idx="5612">
                  <c:v>17.482399999999998</c:v>
                </c:pt>
                <c:pt idx="5613">
                  <c:v>17.6023</c:v>
                </c:pt>
                <c:pt idx="5614">
                  <c:v>17.804400000000001</c:v>
                </c:pt>
                <c:pt idx="5615">
                  <c:v>18.092500000000001</c:v>
                </c:pt>
                <c:pt idx="5616">
                  <c:v>18.4709</c:v>
                </c:pt>
                <c:pt idx="5617">
                  <c:v>18.944700000000001</c:v>
                </c:pt>
                <c:pt idx="5618">
                  <c:v>19.519100000000002</c:v>
                </c:pt>
                <c:pt idx="5619">
                  <c:v>20.2</c:v>
                </c:pt>
                <c:pt idx="5620">
                  <c:v>20.900400000000001</c:v>
                </c:pt>
                <c:pt idx="5621">
                  <c:v>21.9636</c:v>
                </c:pt>
                <c:pt idx="5622">
                  <c:v>23.198699999999999</c:v>
                </c:pt>
                <c:pt idx="5623">
                  <c:v>24.6159</c:v>
                </c:pt>
                <c:pt idx="5624">
                  <c:v>26.225200000000001</c:v>
                </c:pt>
                <c:pt idx="5625">
                  <c:v>28.035599999999999</c:v>
                </c:pt>
                <c:pt idx="5626">
                  <c:v>30.056000000000001</c:v>
                </c:pt>
                <c:pt idx="5627">
                  <c:v>32.292900000000003</c:v>
                </c:pt>
                <c:pt idx="5628">
                  <c:v>34.7517</c:v>
                </c:pt>
                <c:pt idx="5629">
                  <c:v>37.435299999999998</c:v>
                </c:pt>
                <c:pt idx="5630">
                  <c:v>40.344700000000003</c:v>
                </c:pt>
                <c:pt idx="5631">
                  <c:v>43.718200000000003</c:v>
                </c:pt>
                <c:pt idx="5632">
                  <c:v>47.471699999999998</c:v>
                </c:pt>
                <c:pt idx="5633">
                  <c:v>51.479900000000001</c:v>
                </c:pt>
                <c:pt idx="5634">
                  <c:v>57.187399999999997</c:v>
                </c:pt>
                <c:pt idx="5635">
                  <c:v>63.251300000000001</c:v>
                </c:pt>
                <c:pt idx="5636">
                  <c:v>74.005600000000001</c:v>
                </c:pt>
                <c:pt idx="5637">
                  <c:v>91.436599999999999</c:v>
                </c:pt>
                <c:pt idx="5638">
                  <c:v>99.689300000000003</c:v>
                </c:pt>
                <c:pt idx="5639">
                  <c:v>105.621</c:v>
                </c:pt>
                <c:pt idx="5640">
                  <c:v>110.26900000000001</c:v>
                </c:pt>
                <c:pt idx="5641">
                  <c:v>113.904</c:v>
                </c:pt>
                <c:pt idx="5642">
                  <c:v>117.20399999999999</c:v>
                </c:pt>
                <c:pt idx="5643">
                  <c:v>119.223</c:v>
                </c:pt>
                <c:pt idx="5644">
                  <c:v>120.569</c:v>
                </c:pt>
                <c:pt idx="5645">
                  <c:v>121.023</c:v>
                </c:pt>
                <c:pt idx="5646">
                  <c:v>121.03400000000001</c:v>
                </c:pt>
                <c:pt idx="5647">
                  <c:v>120.53400000000001</c:v>
                </c:pt>
                <c:pt idx="5648">
                  <c:v>119.151</c:v>
                </c:pt>
                <c:pt idx="5649">
                  <c:v>116.739</c:v>
                </c:pt>
                <c:pt idx="5650">
                  <c:v>114.18600000000001</c:v>
                </c:pt>
                <c:pt idx="5651">
                  <c:v>110.754</c:v>
                </c:pt>
                <c:pt idx="5652">
                  <c:v>106.13500000000001</c:v>
                </c:pt>
                <c:pt idx="5653">
                  <c:v>99.953400000000002</c:v>
                </c:pt>
                <c:pt idx="5654">
                  <c:v>91.644499999999994</c:v>
                </c:pt>
                <c:pt idx="5655">
                  <c:v>80.724999999999994</c:v>
                </c:pt>
                <c:pt idx="5656">
                  <c:v>65.578000000000003</c:v>
                </c:pt>
                <c:pt idx="5657">
                  <c:v>57.501300000000001</c:v>
                </c:pt>
                <c:pt idx="5658">
                  <c:v>51.379300000000001</c:v>
                </c:pt>
                <c:pt idx="5659">
                  <c:v>47.0334</c:v>
                </c:pt>
                <c:pt idx="5660">
                  <c:v>42.923400000000001</c:v>
                </c:pt>
                <c:pt idx="5661">
                  <c:v>39.064999999999998</c:v>
                </c:pt>
                <c:pt idx="5662">
                  <c:v>35.816400000000002</c:v>
                </c:pt>
                <c:pt idx="5663">
                  <c:v>32.9467</c:v>
                </c:pt>
                <c:pt idx="5664">
                  <c:v>30.270600000000002</c:v>
                </c:pt>
                <c:pt idx="5665">
                  <c:v>27.786200000000001</c:v>
                </c:pt>
                <c:pt idx="5666">
                  <c:v>25.490200000000002</c:v>
                </c:pt>
                <c:pt idx="5667">
                  <c:v>23.376999999999999</c:v>
                </c:pt>
                <c:pt idx="5668">
                  <c:v>21.440200000000001</c:v>
                </c:pt>
                <c:pt idx="5669">
                  <c:v>19.671700000000001</c:v>
                </c:pt>
                <c:pt idx="5670">
                  <c:v>18.063099999999999</c:v>
                </c:pt>
                <c:pt idx="5671">
                  <c:v>16.604900000000001</c:v>
                </c:pt>
                <c:pt idx="5672">
                  <c:v>15.287599999999999</c:v>
                </c:pt>
                <c:pt idx="5673">
                  <c:v>14.145099999999999</c:v>
                </c:pt>
                <c:pt idx="5674">
                  <c:v>13.114699999999999</c:v>
                </c:pt>
                <c:pt idx="5675">
                  <c:v>12.1876</c:v>
                </c:pt>
                <c:pt idx="5676">
                  <c:v>11.3553</c:v>
                </c:pt>
                <c:pt idx="5677">
                  <c:v>10.6097</c:v>
                </c:pt>
                <c:pt idx="5678">
                  <c:v>9.9428699999999992</c:v>
                </c:pt>
                <c:pt idx="5679">
                  <c:v>9.3474699999999995</c:v>
                </c:pt>
                <c:pt idx="5680">
                  <c:v>8.8165600000000008</c:v>
                </c:pt>
                <c:pt idx="5681">
                  <c:v>8.3435500000000005</c:v>
                </c:pt>
                <c:pt idx="5682">
                  <c:v>7.9225399999999997</c:v>
                </c:pt>
                <c:pt idx="5683">
                  <c:v>7.5479599999999998</c:v>
                </c:pt>
                <c:pt idx="5684">
                  <c:v>7.2147899999999998</c:v>
                </c:pt>
                <c:pt idx="5685">
                  <c:v>6.9184200000000002</c:v>
                </c:pt>
                <c:pt idx="5686">
                  <c:v>6.6547400000000003</c:v>
                </c:pt>
                <c:pt idx="5687">
                  <c:v>6.42</c:v>
                </c:pt>
                <c:pt idx="5688">
                  <c:v>6.1321899999999996</c:v>
                </c:pt>
                <c:pt idx="5689">
                  <c:v>5.9169400000000003</c:v>
                </c:pt>
                <c:pt idx="5690">
                  <c:v>5.6724699999999997</c:v>
                </c:pt>
                <c:pt idx="5691">
                  <c:v>5.4684600000000003</c:v>
                </c:pt>
                <c:pt idx="5692">
                  <c:v>5.2976700000000001</c:v>
                </c:pt>
                <c:pt idx="5693">
                  <c:v>5.1542500000000002</c:v>
                </c:pt>
                <c:pt idx="5694">
                  <c:v>4.9805999999999999</c:v>
                </c:pt>
                <c:pt idx="5695">
                  <c:v>4.8465699999999998</c:v>
                </c:pt>
                <c:pt idx="5696">
                  <c:v>4.7438500000000001</c:v>
                </c:pt>
                <c:pt idx="5697">
                  <c:v>4.6666800000000004</c:v>
                </c:pt>
                <c:pt idx="5698">
                  <c:v>4.5967399999999996</c:v>
                </c:pt>
                <c:pt idx="5699">
                  <c:v>4.5588100000000003</c:v>
                </c:pt>
                <c:pt idx="5700">
                  <c:v>4.5488400000000002</c:v>
                </c:pt>
                <c:pt idx="5701">
                  <c:v>4.5677000000000003</c:v>
                </c:pt>
                <c:pt idx="5702">
                  <c:v>4.6139200000000002</c:v>
                </c:pt>
                <c:pt idx="5703">
                  <c:v>4.6877700000000004</c:v>
                </c:pt>
                <c:pt idx="5704">
                  <c:v>4.7901899999999999</c:v>
                </c:pt>
                <c:pt idx="5705">
                  <c:v>4.9230299999999998</c:v>
                </c:pt>
                <c:pt idx="5706">
                  <c:v>5.0892099999999996</c:v>
                </c:pt>
                <c:pt idx="5707">
                  <c:v>5.29284</c:v>
                </c:pt>
                <c:pt idx="5708">
                  <c:v>5.5008100000000004</c:v>
                </c:pt>
                <c:pt idx="5709">
                  <c:v>5.7007000000000003</c:v>
                </c:pt>
                <c:pt idx="5710">
                  <c:v>5.9288699999999999</c:v>
                </c:pt>
                <c:pt idx="5711">
                  <c:v>6.1896000000000004</c:v>
                </c:pt>
                <c:pt idx="5712">
                  <c:v>6.4883699999999997</c:v>
                </c:pt>
                <c:pt idx="5713">
                  <c:v>6.8322599999999998</c:v>
                </c:pt>
                <c:pt idx="5714">
                  <c:v>7.1252899999999997</c:v>
                </c:pt>
                <c:pt idx="5715">
                  <c:v>7.4539099999999996</c:v>
                </c:pt>
                <c:pt idx="5716">
                  <c:v>7.8244499999999997</c:v>
                </c:pt>
                <c:pt idx="5717">
                  <c:v>8.2151200000000006</c:v>
                </c:pt>
                <c:pt idx="5718">
                  <c:v>8.6406299999999998</c:v>
                </c:pt>
                <c:pt idx="5719">
                  <c:v>9.1232600000000001</c:v>
                </c:pt>
                <c:pt idx="5720">
                  <c:v>9.6745000000000001</c:v>
                </c:pt>
                <c:pt idx="5721">
                  <c:v>10.087</c:v>
                </c:pt>
                <c:pt idx="5722">
                  <c:v>10.5412</c:v>
                </c:pt>
                <c:pt idx="5723">
                  <c:v>11.042999999999999</c:v>
                </c:pt>
                <c:pt idx="5724">
                  <c:v>11.5991</c:v>
                </c:pt>
                <c:pt idx="5725">
                  <c:v>12.2173</c:v>
                </c:pt>
                <c:pt idx="5726">
                  <c:v>12.9064</c:v>
                </c:pt>
                <c:pt idx="5727">
                  <c:v>13.676500000000001</c:v>
                </c:pt>
                <c:pt idx="5728">
                  <c:v>14.539199999999999</c:v>
                </c:pt>
                <c:pt idx="5729">
                  <c:v>15.5076</c:v>
                </c:pt>
                <c:pt idx="5730">
                  <c:v>16.312200000000001</c:v>
                </c:pt>
                <c:pt idx="5731">
                  <c:v>17.191199999999998</c:v>
                </c:pt>
                <c:pt idx="5732">
                  <c:v>18.4011</c:v>
                </c:pt>
                <c:pt idx="5733">
                  <c:v>19.754000000000001</c:v>
                </c:pt>
                <c:pt idx="5734">
                  <c:v>21.267700000000001</c:v>
                </c:pt>
                <c:pt idx="5735">
                  <c:v>22.961099999999998</c:v>
                </c:pt>
                <c:pt idx="5736">
                  <c:v>24.8551</c:v>
                </c:pt>
                <c:pt idx="5737">
                  <c:v>26.240200000000002</c:v>
                </c:pt>
                <c:pt idx="5738">
                  <c:v>27.7316</c:v>
                </c:pt>
                <c:pt idx="5739">
                  <c:v>29.336400000000001</c:v>
                </c:pt>
                <c:pt idx="5740">
                  <c:v>31.0625</c:v>
                </c:pt>
                <c:pt idx="5741">
                  <c:v>32.917700000000004</c:v>
                </c:pt>
                <c:pt idx="5742">
                  <c:v>34.910400000000003</c:v>
                </c:pt>
                <c:pt idx="5743">
                  <c:v>37.0488</c:v>
                </c:pt>
                <c:pt idx="5744">
                  <c:v>39.341700000000003</c:v>
                </c:pt>
                <c:pt idx="5745">
                  <c:v>42.346499999999999</c:v>
                </c:pt>
                <c:pt idx="5746">
                  <c:v>45.210700000000003</c:v>
                </c:pt>
                <c:pt idx="5747">
                  <c:v>48.285499999999999</c:v>
                </c:pt>
                <c:pt idx="5748">
                  <c:v>51.582999999999998</c:v>
                </c:pt>
                <c:pt idx="5749">
                  <c:v>55.113</c:v>
                </c:pt>
                <c:pt idx="5750">
                  <c:v>60.201000000000001</c:v>
                </c:pt>
                <c:pt idx="5751">
                  <c:v>65.747100000000003</c:v>
                </c:pt>
                <c:pt idx="5752">
                  <c:v>71.774199999999993</c:v>
                </c:pt>
                <c:pt idx="5753">
                  <c:v>78.303200000000004</c:v>
                </c:pt>
                <c:pt idx="5754">
                  <c:v>84.805899999999994</c:v>
                </c:pt>
                <c:pt idx="5755">
                  <c:v>91.184700000000007</c:v>
                </c:pt>
                <c:pt idx="5756">
                  <c:v>97.957099999999997</c:v>
                </c:pt>
                <c:pt idx="5757">
                  <c:v>108.863</c:v>
                </c:pt>
                <c:pt idx="5758">
                  <c:v>120.673</c:v>
                </c:pt>
                <c:pt idx="5759">
                  <c:v>133.375</c:v>
                </c:pt>
                <c:pt idx="5760">
                  <c:v>147.768</c:v>
                </c:pt>
                <c:pt idx="5761">
                  <c:v>164.83199999999999</c:v>
                </c:pt>
                <c:pt idx="5762">
                  <c:v>182.91499999999999</c:v>
                </c:pt>
                <c:pt idx="5763">
                  <c:v>207.95</c:v>
                </c:pt>
                <c:pt idx="5764">
                  <c:v>251.79</c:v>
                </c:pt>
                <c:pt idx="5765">
                  <c:v>296.06200000000001</c:v>
                </c:pt>
                <c:pt idx="5766">
                  <c:v>326.10300000000001</c:v>
                </c:pt>
                <c:pt idx="5767">
                  <c:v>347.86</c:v>
                </c:pt>
                <c:pt idx="5768">
                  <c:v>364.62</c:v>
                </c:pt>
                <c:pt idx="5769">
                  <c:v>373.72399999999999</c:v>
                </c:pt>
                <c:pt idx="5770">
                  <c:v>385.57299999999998</c:v>
                </c:pt>
                <c:pt idx="5771">
                  <c:v>394.548</c:v>
                </c:pt>
                <c:pt idx="5772">
                  <c:v>399.80099999999999</c:v>
                </c:pt>
                <c:pt idx="5773">
                  <c:v>402.49200000000002</c:v>
                </c:pt>
                <c:pt idx="5774">
                  <c:v>403.16399999999999</c:v>
                </c:pt>
                <c:pt idx="5775">
                  <c:v>401.61500000000001</c:v>
                </c:pt>
                <c:pt idx="5776">
                  <c:v>397.17599999999999</c:v>
                </c:pt>
                <c:pt idx="5777">
                  <c:v>390.17599999999999</c:v>
                </c:pt>
                <c:pt idx="5778">
                  <c:v>380.83300000000003</c:v>
                </c:pt>
                <c:pt idx="5779">
                  <c:v>369.26400000000001</c:v>
                </c:pt>
                <c:pt idx="5780">
                  <c:v>353.26600000000002</c:v>
                </c:pt>
                <c:pt idx="5781">
                  <c:v>333.14499999999998</c:v>
                </c:pt>
                <c:pt idx="5782">
                  <c:v>307.88499999999999</c:v>
                </c:pt>
                <c:pt idx="5783">
                  <c:v>270.17899999999997</c:v>
                </c:pt>
                <c:pt idx="5784">
                  <c:v>217.15</c:v>
                </c:pt>
                <c:pt idx="5785">
                  <c:v>193.88800000000001</c:v>
                </c:pt>
                <c:pt idx="5786">
                  <c:v>171.71700000000001</c:v>
                </c:pt>
                <c:pt idx="5787">
                  <c:v>155.41900000000001</c:v>
                </c:pt>
                <c:pt idx="5788">
                  <c:v>142.197</c:v>
                </c:pt>
                <c:pt idx="5789">
                  <c:v>129.71799999999999</c:v>
                </c:pt>
                <c:pt idx="5790">
                  <c:v>118.012</c:v>
                </c:pt>
                <c:pt idx="5791">
                  <c:v>107.098</c:v>
                </c:pt>
                <c:pt idx="5792">
                  <c:v>100.26600000000001</c:v>
                </c:pt>
                <c:pt idx="5793">
                  <c:v>92.220200000000006</c:v>
                </c:pt>
                <c:pt idx="5794">
                  <c:v>84.719099999999997</c:v>
                </c:pt>
                <c:pt idx="5795">
                  <c:v>77.75</c:v>
                </c:pt>
                <c:pt idx="5796">
                  <c:v>71.298100000000005</c:v>
                </c:pt>
                <c:pt idx="5797">
                  <c:v>65.343599999999995</c:v>
                </c:pt>
                <c:pt idx="5798">
                  <c:v>59.866300000000003</c:v>
                </c:pt>
                <c:pt idx="5799">
                  <c:v>54.842500000000001</c:v>
                </c:pt>
                <c:pt idx="5800">
                  <c:v>50.247999999999998</c:v>
                </c:pt>
                <c:pt idx="5801">
                  <c:v>47.273000000000003</c:v>
                </c:pt>
                <c:pt idx="5802">
                  <c:v>44.487200000000001</c:v>
                </c:pt>
                <c:pt idx="5803">
                  <c:v>41.881100000000004</c:v>
                </c:pt>
                <c:pt idx="5804">
                  <c:v>39.446300000000001</c:v>
                </c:pt>
                <c:pt idx="5805">
                  <c:v>37.173099999999998</c:v>
                </c:pt>
                <c:pt idx="5806">
                  <c:v>35.053600000000003</c:v>
                </c:pt>
                <c:pt idx="5807">
                  <c:v>33.078600000000002</c:v>
                </c:pt>
                <c:pt idx="5808">
                  <c:v>31.240200000000002</c:v>
                </c:pt>
                <c:pt idx="5809">
                  <c:v>29.529699999999998</c:v>
                </c:pt>
                <c:pt idx="5810">
                  <c:v>27.939699999999998</c:v>
                </c:pt>
                <c:pt idx="5811">
                  <c:v>26.462299999999999</c:v>
                </c:pt>
                <c:pt idx="5812">
                  <c:v>24.441700000000001</c:v>
                </c:pt>
                <c:pt idx="5813">
                  <c:v>22.635100000000001</c:v>
                </c:pt>
                <c:pt idx="5814">
                  <c:v>21.020600000000002</c:v>
                </c:pt>
                <c:pt idx="5815">
                  <c:v>19.824000000000002</c:v>
                </c:pt>
                <c:pt idx="5816">
                  <c:v>18.538699999999999</c:v>
                </c:pt>
                <c:pt idx="5817">
                  <c:v>17.3872</c:v>
                </c:pt>
                <c:pt idx="5818">
                  <c:v>16.354700000000001</c:v>
                </c:pt>
                <c:pt idx="5819">
                  <c:v>15.4284</c:v>
                </c:pt>
                <c:pt idx="5820">
                  <c:v>14.596299999999999</c:v>
                </c:pt>
                <c:pt idx="5821">
                  <c:v>13.847799999999999</c:v>
                </c:pt>
                <c:pt idx="5822">
                  <c:v>13.1736</c:v>
                </c:pt>
                <c:pt idx="5823">
                  <c:v>12.565</c:v>
                </c:pt>
                <c:pt idx="5824">
                  <c:v>12.014699999999999</c:v>
                </c:pt>
                <c:pt idx="5825">
                  <c:v>11.516</c:v>
                </c:pt>
                <c:pt idx="5826">
                  <c:v>10.8521</c:v>
                </c:pt>
                <c:pt idx="5827">
                  <c:v>10.2744</c:v>
                </c:pt>
                <c:pt idx="5828">
                  <c:v>9.7689599999999999</c:v>
                </c:pt>
                <c:pt idx="5829">
                  <c:v>9.2940299999999993</c:v>
                </c:pt>
                <c:pt idx="5830">
                  <c:v>8.8250700000000002</c:v>
                </c:pt>
                <c:pt idx="5831">
                  <c:v>8.4185700000000008</c:v>
                </c:pt>
                <c:pt idx="5832">
                  <c:v>8.0640699999999992</c:v>
                </c:pt>
                <c:pt idx="5833">
                  <c:v>7.7533200000000004</c:v>
                </c:pt>
                <c:pt idx="5834">
                  <c:v>7.4798400000000003</c:v>
                </c:pt>
                <c:pt idx="5835">
                  <c:v>7.16432</c:v>
                </c:pt>
                <c:pt idx="5836">
                  <c:v>6.8964499999999997</c:v>
                </c:pt>
                <c:pt idx="5837">
                  <c:v>6.6690300000000002</c:v>
                </c:pt>
                <c:pt idx="5838">
                  <c:v>6.4766199999999996</c:v>
                </c:pt>
                <c:pt idx="5839">
                  <c:v>6.3204000000000002</c:v>
                </c:pt>
                <c:pt idx="5840">
                  <c:v>6.1333000000000002</c:v>
                </c:pt>
                <c:pt idx="5841">
                  <c:v>5.9964599999999999</c:v>
                </c:pt>
                <c:pt idx="5842">
                  <c:v>5.9047499999999999</c:v>
                </c:pt>
                <c:pt idx="5843">
                  <c:v>5.8548499999999999</c:v>
                </c:pt>
                <c:pt idx="5844">
                  <c:v>5.8438499999999998</c:v>
                </c:pt>
                <c:pt idx="5845">
                  <c:v>5.8594099999999996</c:v>
                </c:pt>
                <c:pt idx="5846">
                  <c:v>5.91303</c:v>
                </c:pt>
                <c:pt idx="5847">
                  <c:v>6.0063500000000003</c:v>
                </c:pt>
                <c:pt idx="5848">
                  <c:v>6.1425099999999997</c:v>
                </c:pt>
                <c:pt idx="5849">
                  <c:v>6.2756400000000001</c:v>
                </c:pt>
                <c:pt idx="5850">
                  <c:v>6.4385599999999998</c:v>
                </c:pt>
                <c:pt idx="5851">
                  <c:v>6.6352500000000001</c:v>
                </c:pt>
                <c:pt idx="5852">
                  <c:v>6.8710899999999997</c:v>
                </c:pt>
                <c:pt idx="5853">
                  <c:v>7.1534000000000004</c:v>
                </c:pt>
                <c:pt idx="5854">
                  <c:v>7.4120900000000001</c:v>
                </c:pt>
                <c:pt idx="5855">
                  <c:v>7.7587000000000002</c:v>
                </c:pt>
                <c:pt idx="5856">
                  <c:v>8.0612200000000005</c:v>
                </c:pt>
                <c:pt idx="5857">
                  <c:v>8.4078900000000001</c:v>
                </c:pt>
                <c:pt idx="5858">
                  <c:v>8.8076500000000006</c:v>
                </c:pt>
                <c:pt idx="5859">
                  <c:v>9.2717399999999994</c:v>
                </c:pt>
                <c:pt idx="5860">
                  <c:v>9.6237600000000008</c:v>
                </c:pt>
                <c:pt idx="5861">
                  <c:v>10.015700000000001</c:v>
                </c:pt>
                <c:pt idx="5862">
                  <c:v>10.4535</c:v>
                </c:pt>
                <c:pt idx="5863">
                  <c:v>10.944000000000001</c:v>
                </c:pt>
                <c:pt idx="5864">
                  <c:v>11.495200000000001</c:v>
                </c:pt>
                <c:pt idx="5865">
                  <c:v>12.116099999999999</c:v>
                </c:pt>
                <c:pt idx="5866">
                  <c:v>12.8172</c:v>
                </c:pt>
                <c:pt idx="5867">
                  <c:v>13.3947</c:v>
                </c:pt>
                <c:pt idx="5868">
                  <c:v>14.028</c:v>
                </c:pt>
                <c:pt idx="5869">
                  <c:v>14.723100000000001</c:v>
                </c:pt>
                <c:pt idx="5870">
                  <c:v>15.4863</c:v>
                </c:pt>
                <c:pt idx="5871">
                  <c:v>16.3249</c:v>
                </c:pt>
                <c:pt idx="5872">
                  <c:v>17.246200000000002</c:v>
                </c:pt>
                <c:pt idx="5873">
                  <c:v>18.258600000000001</c:v>
                </c:pt>
                <c:pt idx="5874">
                  <c:v>19.370799999999999</c:v>
                </c:pt>
                <c:pt idx="5875">
                  <c:v>20.592400000000001</c:v>
                </c:pt>
                <c:pt idx="5876">
                  <c:v>21.933299999999999</c:v>
                </c:pt>
                <c:pt idx="5877">
                  <c:v>23.404199999999999</c:v>
                </c:pt>
                <c:pt idx="5878">
                  <c:v>25.016300000000001</c:v>
                </c:pt>
                <c:pt idx="5879">
                  <c:v>26.781500000000001</c:v>
                </c:pt>
                <c:pt idx="5880">
                  <c:v>28.7119</c:v>
                </c:pt>
                <c:pt idx="5881">
                  <c:v>30.8203</c:v>
                </c:pt>
                <c:pt idx="5882">
                  <c:v>33.119599999999998</c:v>
                </c:pt>
                <c:pt idx="5883">
                  <c:v>35.553199999999997</c:v>
                </c:pt>
                <c:pt idx="5884">
                  <c:v>38.192300000000003</c:v>
                </c:pt>
                <c:pt idx="5885">
                  <c:v>41.049700000000001</c:v>
                </c:pt>
                <c:pt idx="5886">
                  <c:v>44.1374</c:v>
                </c:pt>
                <c:pt idx="5887">
                  <c:v>47.4679</c:v>
                </c:pt>
                <c:pt idx="5888">
                  <c:v>51.052500000000002</c:v>
                </c:pt>
                <c:pt idx="5889">
                  <c:v>54.9026</c:v>
                </c:pt>
                <c:pt idx="5890">
                  <c:v>59.027700000000003</c:v>
                </c:pt>
                <c:pt idx="5891">
                  <c:v>63.438299999999998</c:v>
                </c:pt>
                <c:pt idx="5892">
                  <c:v>68.141400000000004</c:v>
                </c:pt>
                <c:pt idx="5893">
                  <c:v>74.442999999999998</c:v>
                </c:pt>
                <c:pt idx="5894">
                  <c:v>80.756</c:v>
                </c:pt>
                <c:pt idx="5895">
                  <c:v>87.489800000000002</c:v>
                </c:pt>
                <c:pt idx="5896">
                  <c:v>94.6447</c:v>
                </c:pt>
                <c:pt idx="5897">
                  <c:v>105.777</c:v>
                </c:pt>
                <c:pt idx="5898">
                  <c:v>117.556</c:v>
                </c:pt>
                <c:pt idx="5899">
                  <c:v>130.10400000000001</c:v>
                </c:pt>
                <c:pt idx="5900">
                  <c:v>143.34800000000001</c:v>
                </c:pt>
                <c:pt idx="5901">
                  <c:v>161.91200000000001</c:v>
                </c:pt>
                <c:pt idx="5902">
                  <c:v>197.35499999999999</c:v>
                </c:pt>
                <c:pt idx="5903">
                  <c:v>230.69900000000001</c:v>
                </c:pt>
                <c:pt idx="5904">
                  <c:v>250.279</c:v>
                </c:pt>
                <c:pt idx="5905">
                  <c:v>268.58100000000002</c:v>
                </c:pt>
                <c:pt idx="5906">
                  <c:v>280.67500000000001</c:v>
                </c:pt>
                <c:pt idx="5907">
                  <c:v>291.24099999999999</c:v>
                </c:pt>
                <c:pt idx="5908">
                  <c:v>300.05</c:v>
                </c:pt>
                <c:pt idx="5909">
                  <c:v>306.90600000000001</c:v>
                </c:pt>
                <c:pt idx="5910">
                  <c:v>310.93200000000002</c:v>
                </c:pt>
                <c:pt idx="5911">
                  <c:v>313.77</c:v>
                </c:pt>
                <c:pt idx="5912">
                  <c:v>314.625</c:v>
                </c:pt>
                <c:pt idx="5913">
                  <c:v>313.464</c:v>
                </c:pt>
                <c:pt idx="5914">
                  <c:v>310.60000000000002</c:v>
                </c:pt>
                <c:pt idx="5915">
                  <c:v>305.911</c:v>
                </c:pt>
                <c:pt idx="5916">
                  <c:v>299.54399999999998</c:v>
                </c:pt>
                <c:pt idx="5917">
                  <c:v>290.64600000000002</c:v>
                </c:pt>
                <c:pt idx="5918">
                  <c:v>278.87599999999998</c:v>
                </c:pt>
                <c:pt idx="5919">
                  <c:v>264.02499999999998</c:v>
                </c:pt>
                <c:pt idx="5920">
                  <c:v>243.17500000000001</c:v>
                </c:pt>
                <c:pt idx="5921">
                  <c:v>214.86500000000001</c:v>
                </c:pt>
                <c:pt idx="5922">
                  <c:v>168.45</c:v>
                </c:pt>
                <c:pt idx="5923">
                  <c:v>150.393</c:v>
                </c:pt>
                <c:pt idx="5924">
                  <c:v>135.84100000000001</c:v>
                </c:pt>
                <c:pt idx="5925">
                  <c:v>123.32</c:v>
                </c:pt>
                <c:pt idx="5926">
                  <c:v>111.55800000000001</c:v>
                </c:pt>
                <c:pt idx="5927">
                  <c:v>100.611</c:v>
                </c:pt>
                <c:pt idx="5928">
                  <c:v>93.784499999999994</c:v>
                </c:pt>
                <c:pt idx="5929">
                  <c:v>87.341700000000003</c:v>
                </c:pt>
                <c:pt idx="5930">
                  <c:v>80.118399999999994</c:v>
                </c:pt>
                <c:pt idx="5931">
                  <c:v>74.249700000000004</c:v>
                </c:pt>
                <c:pt idx="5932">
                  <c:v>68.796700000000001</c:v>
                </c:pt>
                <c:pt idx="5933">
                  <c:v>63.748800000000003</c:v>
                </c:pt>
                <c:pt idx="5934">
                  <c:v>59.095100000000002</c:v>
                </c:pt>
                <c:pt idx="5935">
                  <c:v>54.820599999999999</c:v>
                </c:pt>
                <c:pt idx="5936">
                  <c:v>50.909700000000001</c:v>
                </c:pt>
                <c:pt idx="5937">
                  <c:v>47.344700000000003</c:v>
                </c:pt>
                <c:pt idx="5938">
                  <c:v>44.107900000000001</c:v>
                </c:pt>
                <c:pt idx="5939">
                  <c:v>41.180300000000003</c:v>
                </c:pt>
                <c:pt idx="5940">
                  <c:v>38.543199999999999</c:v>
                </c:pt>
                <c:pt idx="5941">
                  <c:v>36.736899999999999</c:v>
                </c:pt>
                <c:pt idx="5942">
                  <c:v>34.298699999999997</c:v>
                </c:pt>
                <c:pt idx="5943">
                  <c:v>32.163200000000003</c:v>
                </c:pt>
                <c:pt idx="5944">
                  <c:v>30.304600000000001</c:v>
                </c:pt>
                <c:pt idx="5945">
                  <c:v>28.6998</c:v>
                </c:pt>
                <c:pt idx="5946">
                  <c:v>27.3263</c:v>
                </c:pt>
                <c:pt idx="5947">
                  <c:v>26.164000000000001</c:v>
                </c:pt>
                <c:pt idx="5948">
                  <c:v>25.194199999999999</c:v>
                </c:pt>
                <c:pt idx="5949">
                  <c:v>24.400400000000001</c:v>
                </c:pt>
                <c:pt idx="5950">
                  <c:v>23.7681</c:v>
                </c:pt>
                <c:pt idx="5951">
                  <c:v>23.284700000000001</c:v>
                </c:pt>
                <c:pt idx="5952">
                  <c:v>22.945699999999999</c:v>
                </c:pt>
                <c:pt idx="5953">
                  <c:v>22.730799999999999</c:v>
                </c:pt>
                <c:pt idx="5954">
                  <c:v>22.627300000000002</c:v>
                </c:pt>
                <c:pt idx="5955">
                  <c:v>22.6267</c:v>
                </c:pt>
                <c:pt idx="5956">
                  <c:v>22.6995</c:v>
                </c:pt>
                <c:pt idx="5957">
                  <c:v>22.8809</c:v>
                </c:pt>
                <c:pt idx="5958">
                  <c:v>23.171900000000001</c:v>
                </c:pt>
                <c:pt idx="5959">
                  <c:v>23.574300000000001</c:v>
                </c:pt>
                <c:pt idx="5960">
                  <c:v>24.0915</c:v>
                </c:pt>
                <c:pt idx="5961">
                  <c:v>24.7288</c:v>
                </c:pt>
                <c:pt idx="5962">
                  <c:v>25.493300000000001</c:v>
                </c:pt>
                <c:pt idx="5963">
                  <c:v>26.394200000000001</c:v>
                </c:pt>
                <c:pt idx="5964">
                  <c:v>27.442499999999999</c:v>
                </c:pt>
                <c:pt idx="5965">
                  <c:v>28.651499999999999</c:v>
                </c:pt>
                <c:pt idx="5966">
                  <c:v>30.036300000000001</c:v>
                </c:pt>
                <c:pt idx="5967">
                  <c:v>31.614599999999999</c:v>
                </c:pt>
                <c:pt idx="5968">
                  <c:v>33.0458</c:v>
                </c:pt>
                <c:pt idx="5969">
                  <c:v>34.870800000000003</c:v>
                </c:pt>
                <c:pt idx="5970">
                  <c:v>36.912799999999997</c:v>
                </c:pt>
                <c:pt idx="5971">
                  <c:v>39.1922</c:v>
                </c:pt>
                <c:pt idx="5972">
                  <c:v>41.731200000000001</c:v>
                </c:pt>
                <c:pt idx="5973">
                  <c:v>44.553600000000003</c:v>
                </c:pt>
                <c:pt idx="5974">
                  <c:v>47.685499999999998</c:v>
                </c:pt>
                <c:pt idx="5975">
                  <c:v>51.152700000000003</c:v>
                </c:pt>
                <c:pt idx="5976">
                  <c:v>54.983699999999999</c:v>
                </c:pt>
                <c:pt idx="5977">
                  <c:v>59.2072</c:v>
                </c:pt>
                <c:pt idx="5978">
                  <c:v>63.853200000000001</c:v>
                </c:pt>
                <c:pt idx="5979">
                  <c:v>68.308400000000006</c:v>
                </c:pt>
                <c:pt idx="5980">
                  <c:v>72.788499999999999</c:v>
                </c:pt>
                <c:pt idx="5981">
                  <c:v>77.604900000000001</c:v>
                </c:pt>
                <c:pt idx="5982">
                  <c:v>84.578599999999994</c:v>
                </c:pt>
                <c:pt idx="5983">
                  <c:v>92.215100000000007</c:v>
                </c:pt>
                <c:pt idx="5984">
                  <c:v>100.54900000000001</c:v>
                </c:pt>
                <c:pt idx="5985">
                  <c:v>109.608</c:v>
                </c:pt>
                <c:pt idx="5986">
                  <c:v>119.42</c:v>
                </c:pt>
                <c:pt idx="5987">
                  <c:v>130.00200000000001</c:v>
                </c:pt>
                <c:pt idx="5988">
                  <c:v>142.84399999999999</c:v>
                </c:pt>
                <c:pt idx="5989">
                  <c:v>156.68199999999999</c:v>
                </c:pt>
                <c:pt idx="5990">
                  <c:v>171.50700000000001</c:v>
                </c:pt>
                <c:pt idx="5991">
                  <c:v>187.29</c:v>
                </c:pt>
                <c:pt idx="5992">
                  <c:v>209.74700000000001</c:v>
                </c:pt>
                <c:pt idx="5993">
                  <c:v>237.779</c:v>
                </c:pt>
                <c:pt idx="5994">
                  <c:v>267.423</c:v>
                </c:pt>
                <c:pt idx="5995">
                  <c:v>365.238</c:v>
                </c:pt>
                <c:pt idx="5996">
                  <c:v>405.62299999999999</c:v>
                </c:pt>
                <c:pt idx="5997">
                  <c:v>434.13900000000001</c:v>
                </c:pt>
                <c:pt idx="5998">
                  <c:v>456.81900000000002</c:v>
                </c:pt>
                <c:pt idx="5999">
                  <c:v>474.91699999999997</c:v>
                </c:pt>
                <c:pt idx="6000">
                  <c:v>489.18799999999999</c:v>
                </c:pt>
                <c:pt idx="6001">
                  <c:v>498.88299999999998</c:v>
                </c:pt>
                <c:pt idx="6002">
                  <c:v>504.1</c:v>
                </c:pt>
                <c:pt idx="6003">
                  <c:v>505.726</c:v>
                </c:pt>
                <c:pt idx="6004">
                  <c:v>503.82900000000001</c:v>
                </c:pt>
                <c:pt idx="6005">
                  <c:v>497.99700000000001</c:v>
                </c:pt>
                <c:pt idx="6006">
                  <c:v>487.68099999999998</c:v>
                </c:pt>
                <c:pt idx="6007">
                  <c:v>472.94400000000002</c:v>
                </c:pt>
                <c:pt idx="6008">
                  <c:v>454.45400000000001</c:v>
                </c:pt>
                <c:pt idx="6009">
                  <c:v>430.15699999999998</c:v>
                </c:pt>
                <c:pt idx="6010">
                  <c:v>398.37599999999998</c:v>
                </c:pt>
                <c:pt idx="6011">
                  <c:v>357.572</c:v>
                </c:pt>
                <c:pt idx="6012">
                  <c:v>272.613</c:v>
                </c:pt>
                <c:pt idx="6013">
                  <c:v>240.762</c:v>
                </c:pt>
                <c:pt idx="6014">
                  <c:v>220.52</c:v>
                </c:pt>
                <c:pt idx="6015">
                  <c:v>197.78</c:v>
                </c:pt>
                <c:pt idx="6016">
                  <c:v>179.298</c:v>
                </c:pt>
                <c:pt idx="6017">
                  <c:v>162.06200000000001</c:v>
                </c:pt>
                <c:pt idx="6018">
                  <c:v>146.119</c:v>
                </c:pt>
                <c:pt idx="6019">
                  <c:v>136.22</c:v>
                </c:pt>
                <c:pt idx="6020">
                  <c:v>126.905</c:v>
                </c:pt>
                <c:pt idx="6021">
                  <c:v>116.947</c:v>
                </c:pt>
                <c:pt idx="6022">
                  <c:v>109.111</c:v>
                </c:pt>
                <c:pt idx="6023">
                  <c:v>101.795</c:v>
                </c:pt>
                <c:pt idx="6024">
                  <c:v>94.9803</c:v>
                </c:pt>
                <c:pt idx="6025">
                  <c:v>88.652900000000002</c:v>
                </c:pt>
                <c:pt idx="6026">
                  <c:v>82.792599999999993</c:v>
                </c:pt>
                <c:pt idx="6027">
                  <c:v>77.379599999999996</c:v>
                </c:pt>
                <c:pt idx="6028">
                  <c:v>72.392200000000003</c:v>
                </c:pt>
                <c:pt idx="6029">
                  <c:v>67.809100000000001</c:v>
                </c:pt>
                <c:pt idx="6030">
                  <c:v>63.607999999999997</c:v>
                </c:pt>
                <c:pt idx="6031">
                  <c:v>59.767000000000003</c:v>
                </c:pt>
                <c:pt idx="6032">
                  <c:v>56.7117</c:v>
                </c:pt>
                <c:pt idx="6033">
                  <c:v>53.896500000000003</c:v>
                </c:pt>
                <c:pt idx="6034">
                  <c:v>51.307200000000002</c:v>
                </c:pt>
                <c:pt idx="6035">
                  <c:v>48.930900000000001</c:v>
                </c:pt>
                <c:pt idx="6036">
                  <c:v>46.754399999999997</c:v>
                </c:pt>
                <c:pt idx="6037">
                  <c:v>43.838200000000001</c:v>
                </c:pt>
                <c:pt idx="6038">
                  <c:v>41.306100000000001</c:v>
                </c:pt>
                <c:pt idx="6039">
                  <c:v>39.121899999999997</c:v>
                </c:pt>
                <c:pt idx="6040">
                  <c:v>37.254100000000001</c:v>
                </c:pt>
                <c:pt idx="6041">
                  <c:v>35.6736</c:v>
                </c:pt>
                <c:pt idx="6042">
                  <c:v>34.355400000000003</c:v>
                </c:pt>
                <c:pt idx="6043">
                  <c:v>33.277700000000003</c:v>
                </c:pt>
                <c:pt idx="6044">
                  <c:v>32.488100000000003</c:v>
                </c:pt>
                <c:pt idx="6045">
                  <c:v>31.898099999999999</c:v>
                </c:pt>
                <c:pt idx="6046">
                  <c:v>31.458500000000001</c:v>
                </c:pt>
                <c:pt idx="6047">
                  <c:v>31.163499999999999</c:v>
                </c:pt>
                <c:pt idx="6048">
                  <c:v>31.0091</c:v>
                </c:pt>
                <c:pt idx="6049">
                  <c:v>30.9831</c:v>
                </c:pt>
                <c:pt idx="6050">
                  <c:v>31.087199999999999</c:v>
                </c:pt>
                <c:pt idx="6051">
                  <c:v>31.384699999999999</c:v>
                </c:pt>
                <c:pt idx="6052">
                  <c:v>31.8812</c:v>
                </c:pt>
                <c:pt idx="6053">
                  <c:v>32.585700000000003</c:v>
                </c:pt>
                <c:pt idx="6054">
                  <c:v>33.511099999999999</c:v>
                </c:pt>
                <c:pt idx="6055">
                  <c:v>34.673900000000003</c:v>
                </c:pt>
                <c:pt idx="6056">
                  <c:v>36.094200000000001</c:v>
                </c:pt>
                <c:pt idx="6057">
                  <c:v>37.796199999999999</c:v>
                </c:pt>
                <c:pt idx="6058">
                  <c:v>39.623600000000003</c:v>
                </c:pt>
                <c:pt idx="6059">
                  <c:v>41.734000000000002</c:v>
                </c:pt>
                <c:pt idx="6060">
                  <c:v>44.154600000000002</c:v>
                </c:pt>
                <c:pt idx="6061">
                  <c:v>46.914400000000001</c:v>
                </c:pt>
                <c:pt idx="6062">
                  <c:v>49.226500000000001</c:v>
                </c:pt>
                <c:pt idx="6063">
                  <c:v>51.761400000000002</c:v>
                </c:pt>
                <c:pt idx="6064">
                  <c:v>54.534300000000002</c:v>
                </c:pt>
                <c:pt idx="6065">
                  <c:v>57.560499999999998</c:v>
                </c:pt>
                <c:pt idx="6066">
                  <c:v>60.856299999999997</c:v>
                </c:pt>
                <c:pt idx="6067">
                  <c:v>64.025400000000005</c:v>
                </c:pt>
                <c:pt idx="6068">
                  <c:v>68.322100000000006</c:v>
                </c:pt>
                <c:pt idx="6069">
                  <c:v>73.012600000000006</c:v>
                </c:pt>
                <c:pt idx="6070">
                  <c:v>78.119799999999998</c:v>
                </c:pt>
                <c:pt idx="6071">
                  <c:v>83.6661</c:v>
                </c:pt>
                <c:pt idx="6072">
                  <c:v>89.673400000000001</c:v>
                </c:pt>
                <c:pt idx="6073">
                  <c:v>96.161900000000003</c:v>
                </c:pt>
                <c:pt idx="6074">
                  <c:v>103.151</c:v>
                </c:pt>
                <c:pt idx="6075">
                  <c:v>111.96</c:v>
                </c:pt>
                <c:pt idx="6076">
                  <c:v>117.32</c:v>
                </c:pt>
                <c:pt idx="6077">
                  <c:v>128.76499999999999</c:v>
                </c:pt>
                <c:pt idx="6078">
                  <c:v>141.196</c:v>
                </c:pt>
                <c:pt idx="6079">
                  <c:v>154.61799999999999</c:v>
                </c:pt>
                <c:pt idx="6080">
                  <c:v>167.91499999999999</c:v>
                </c:pt>
                <c:pt idx="6081">
                  <c:v>182.03700000000001</c:v>
                </c:pt>
                <c:pt idx="6082">
                  <c:v>196.95699999999999</c:v>
                </c:pt>
                <c:pt idx="6083">
                  <c:v>220.11199999999999</c:v>
                </c:pt>
                <c:pt idx="6084">
                  <c:v>243.375</c:v>
                </c:pt>
                <c:pt idx="6085">
                  <c:v>275.97000000000003</c:v>
                </c:pt>
                <c:pt idx="6086">
                  <c:v>364.62299999999999</c:v>
                </c:pt>
                <c:pt idx="6087">
                  <c:v>403.75099999999998</c:v>
                </c:pt>
                <c:pt idx="6088">
                  <c:v>425.96199999999999</c:v>
                </c:pt>
                <c:pt idx="6089">
                  <c:v>448.54899999999998</c:v>
                </c:pt>
                <c:pt idx="6090">
                  <c:v>464.99400000000003</c:v>
                </c:pt>
                <c:pt idx="6091">
                  <c:v>478.92</c:v>
                </c:pt>
                <c:pt idx="6092">
                  <c:v>491.90600000000001</c:v>
                </c:pt>
                <c:pt idx="6093">
                  <c:v>498.22699999999998</c:v>
                </c:pt>
                <c:pt idx="6094">
                  <c:v>502.46199999999999</c:v>
                </c:pt>
                <c:pt idx="6095">
                  <c:v>504.346</c:v>
                </c:pt>
                <c:pt idx="6096">
                  <c:v>504.52100000000002</c:v>
                </c:pt>
                <c:pt idx="6097">
                  <c:v>502.76</c:v>
                </c:pt>
                <c:pt idx="6098">
                  <c:v>496.63400000000001</c:v>
                </c:pt>
                <c:pt idx="6099">
                  <c:v>489.87</c:v>
                </c:pt>
                <c:pt idx="6100">
                  <c:v>476.10199999999998</c:v>
                </c:pt>
                <c:pt idx="6101">
                  <c:v>458.36500000000001</c:v>
                </c:pt>
                <c:pt idx="6102">
                  <c:v>442.15300000000002</c:v>
                </c:pt>
                <c:pt idx="6103">
                  <c:v>424.13299999999998</c:v>
                </c:pt>
                <c:pt idx="6104">
                  <c:v>401.70499999999998</c:v>
                </c:pt>
                <c:pt idx="6105">
                  <c:v>363.82600000000002</c:v>
                </c:pt>
                <c:pt idx="6106">
                  <c:v>265.99700000000001</c:v>
                </c:pt>
                <c:pt idx="6107">
                  <c:v>237.423</c:v>
                </c:pt>
                <c:pt idx="6108">
                  <c:v>216.31</c:v>
                </c:pt>
                <c:pt idx="6109">
                  <c:v>196.23400000000001</c:v>
                </c:pt>
                <c:pt idx="6110">
                  <c:v>177.31899999999999</c:v>
                </c:pt>
                <c:pt idx="6111">
                  <c:v>163.05099999999999</c:v>
                </c:pt>
                <c:pt idx="6112">
                  <c:v>147.94300000000001</c:v>
                </c:pt>
                <c:pt idx="6113">
                  <c:v>133.91300000000001</c:v>
                </c:pt>
                <c:pt idx="6114">
                  <c:v>120.96599999999999</c:v>
                </c:pt>
                <c:pt idx="6115">
                  <c:v>112.929</c:v>
                </c:pt>
                <c:pt idx="6116">
                  <c:v>105.35899999999999</c:v>
                </c:pt>
                <c:pt idx="6117">
                  <c:v>98.245099999999994</c:v>
                </c:pt>
                <c:pt idx="6118">
                  <c:v>89.748500000000007</c:v>
                </c:pt>
                <c:pt idx="6119">
                  <c:v>83.839100000000002</c:v>
                </c:pt>
                <c:pt idx="6120">
                  <c:v>78.311199999999999</c:v>
                </c:pt>
                <c:pt idx="6121">
                  <c:v>73.148799999999994</c:v>
                </c:pt>
                <c:pt idx="6122">
                  <c:v>68.336699999999993</c:v>
                </c:pt>
                <c:pt idx="6123">
                  <c:v>63.856699999999996</c:v>
                </c:pt>
                <c:pt idx="6124">
                  <c:v>59.693399999999997</c:v>
                </c:pt>
                <c:pt idx="6125">
                  <c:v>55.829099999999997</c:v>
                </c:pt>
                <c:pt idx="6126">
                  <c:v>52.247100000000003</c:v>
                </c:pt>
                <c:pt idx="6127">
                  <c:v>48.930300000000003</c:v>
                </c:pt>
                <c:pt idx="6128">
                  <c:v>45.212699999999998</c:v>
                </c:pt>
                <c:pt idx="6129">
                  <c:v>42.7256</c:v>
                </c:pt>
                <c:pt idx="6130">
                  <c:v>39.310499999999998</c:v>
                </c:pt>
                <c:pt idx="6131">
                  <c:v>36.243099999999998</c:v>
                </c:pt>
                <c:pt idx="6132">
                  <c:v>33.489899999999999</c:v>
                </c:pt>
                <c:pt idx="6133">
                  <c:v>31.0198</c:v>
                </c:pt>
                <c:pt idx="6134">
                  <c:v>28.8035</c:v>
                </c:pt>
                <c:pt idx="6135">
                  <c:v>26.814699999999998</c:v>
                </c:pt>
                <c:pt idx="6136">
                  <c:v>25.0289</c:v>
                </c:pt>
                <c:pt idx="6137">
                  <c:v>23.4239</c:v>
                </c:pt>
                <c:pt idx="6138">
                  <c:v>21.979399999999998</c:v>
                </c:pt>
                <c:pt idx="6139">
                  <c:v>20.937899999999999</c:v>
                </c:pt>
                <c:pt idx="6140">
                  <c:v>19.832699999999999</c:v>
                </c:pt>
                <c:pt idx="6141">
                  <c:v>18.8249</c:v>
                </c:pt>
                <c:pt idx="6142">
                  <c:v>17.904199999999999</c:v>
                </c:pt>
                <c:pt idx="6143">
                  <c:v>17.061399999999999</c:v>
                </c:pt>
                <c:pt idx="6144">
                  <c:v>15.9252</c:v>
                </c:pt>
                <c:pt idx="6145">
                  <c:v>14.9217</c:v>
                </c:pt>
                <c:pt idx="6146">
                  <c:v>14.0306</c:v>
                </c:pt>
                <c:pt idx="6147">
                  <c:v>13.234999999999999</c:v>
                </c:pt>
                <c:pt idx="6148">
                  <c:v>12.521000000000001</c:v>
                </c:pt>
                <c:pt idx="6149">
                  <c:v>11.8767</c:v>
                </c:pt>
                <c:pt idx="6150">
                  <c:v>11.2925</c:v>
                </c:pt>
                <c:pt idx="6151">
                  <c:v>10.724399999999999</c:v>
                </c:pt>
                <c:pt idx="6152">
                  <c:v>10.142799999999999</c:v>
                </c:pt>
                <c:pt idx="6153">
                  <c:v>9.6172500000000003</c:v>
                </c:pt>
                <c:pt idx="6154">
                  <c:v>9.1398600000000005</c:v>
                </c:pt>
                <c:pt idx="6155">
                  <c:v>8.5671800000000005</c:v>
                </c:pt>
                <c:pt idx="6156">
                  <c:v>8.0563900000000004</c:v>
                </c:pt>
                <c:pt idx="6157">
                  <c:v>7.5978700000000003</c:v>
                </c:pt>
                <c:pt idx="6158">
                  <c:v>7.18398</c:v>
                </c:pt>
                <c:pt idx="6159">
                  <c:v>6.8085699999999996</c:v>
                </c:pt>
                <c:pt idx="6160">
                  <c:v>6.4259700000000004</c:v>
                </c:pt>
                <c:pt idx="6161">
                  <c:v>6.0434000000000001</c:v>
                </c:pt>
                <c:pt idx="6162">
                  <c:v>5.6993200000000002</c:v>
                </c:pt>
                <c:pt idx="6163">
                  <c:v>5.3883999999999999</c:v>
                </c:pt>
                <c:pt idx="6164">
                  <c:v>5.1062500000000002</c:v>
                </c:pt>
                <c:pt idx="6165">
                  <c:v>4.84924</c:v>
                </c:pt>
                <c:pt idx="6166">
                  <c:v>4.6143000000000001</c:v>
                </c:pt>
                <c:pt idx="6167">
                  <c:v>4.3988399999999999</c:v>
                </c:pt>
                <c:pt idx="6168">
                  <c:v>4.1535900000000003</c:v>
                </c:pt>
                <c:pt idx="6169">
                  <c:v>3.8898799999999998</c:v>
                </c:pt>
                <c:pt idx="6170">
                  <c:v>3.6547499999999999</c:v>
                </c:pt>
                <c:pt idx="6171">
                  <c:v>3.4440300000000001</c:v>
                </c:pt>
                <c:pt idx="6172">
                  <c:v>3.2543199999999999</c:v>
                </c:pt>
                <c:pt idx="6173">
                  <c:v>3.0828199999999999</c:v>
                </c:pt>
                <c:pt idx="6174">
                  <c:v>2.9272</c:v>
                </c:pt>
                <c:pt idx="6175">
                  <c:v>2.7855099999999999</c:v>
                </c:pt>
                <c:pt idx="6176">
                  <c:v>2.6356099999999998</c:v>
                </c:pt>
                <c:pt idx="6177">
                  <c:v>2.48197</c:v>
                </c:pt>
                <c:pt idx="6178">
                  <c:v>2.3445999999999998</c:v>
                </c:pt>
                <c:pt idx="6179">
                  <c:v>2.2212499999999999</c:v>
                </c:pt>
                <c:pt idx="6180">
                  <c:v>2.1101000000000001</c:v>
                </c:pt>
                <c:pt idx="6181">
                  <c:v>2.0095900000000002</c:v>
                </c:pt>
                <c:pt idx="6182">
                  <c:v>1.9184600000000001</c:v>
                </c:pt>
                <c:pt idx="6183">
                  <c:v>1.8355999999999999</c:v>
                </c:pt>
                <c:pt idx="6184">
                  <c:v>1.73526</c:v>
                </c:pt>
                <c:pt idx="6185">
                  <c:v>1.6510899999999999</c:v>
                </c:pt>
                <c:pt idx="6186">
                  <c:v>1.57585</c:v>
                </c:pt>
                <c:pt idx="6187">
                  <c:v>1.50841</c:v>
                </c:pt>
                <c:pt idx="6188">
                  <c:v>1.4478599999999999</c:v>
                </c:pt>
                <c:pt idx="6189">
                  <c:v>1.37656</c:v>
                </c:pt>
                <c:pt idx="6190">
                  <c:v>1.3147500000000001</c:v>
                </c:pt>
                <c:pt idx="6191">
                  <c:v>1.26128</c:v>
                </c:pt>
                <c:pt idx="6192">
                  <c:v>1.21523</c:v>
                </c:pt>
                <c:pt idx="6193">
                  <c:v>1.1772100000000001</c:v>
                </c:pt>
                <c:pt idx="6194">
                  <c:v>1.14602</c:v>
                </c:pt>
                <c:pt idx="6195">
                  <c:v>1.1196999999999999</c:v>
                </c:pt>
                <c:pt idx="6196">
                  <c:v>1.0980000000000001</c:v>
                </c:pt>
                <c:pt idx="6197">
                  <c:v>1.07368</c:v>
                </c:pt>
                <c:pt idx="6198">
                  <c:v>1.06281</c:v>
                </c:pt>
                <c:pt idx="6199">
                  <c:v>1.0562100000000001</c:v>
                </c:pt>
                <c:pt idx="6200">
                  <c:v>1.054</c:v>
                </c:pt>
                <c:pt idx="6201">
                  <c:v>1.0580700000000001</c:v>
                </c:pt>
                <c:pt idx="6202">
                  <c:v>1.0706599999999999</c:v>
                </c:pt>
                <c:pt idx="6203">
                  <c:v>1.0843</c:v>
                </c:pt>
                <c:pt idx="6204">
                  <c:v>1.1026499999999999</c:v>
                </c:pt>
                <c:pt idx="6205">
                  <c:v>1.1263000000000001</c:v>
                </c:pt>
                <c:pt idx="6206">
                  <c:v>1.15601</c:v>
                </c:pt>
                <c:pt idx="6207">
                  <c:v>1.19278</c:v>
                </c:pt>
                <c:pt idx="6208">
                  <c:v>1.22576</c:v>
                </c:pt>
                <c:pt idx="6209">
                  <c:v>1.2641199999999999</c:v>
                </c:pt>
                <c:pt idx="6210">
                  <c:v>1.3087299999999999</c:v>
                </c:pt>
                <c:pt idx="6211">
                  <c:v>1.3607100000000001</c:v>
                </c:pt>
                <c:pt idx="6212">
                  <c:v>1.4214800000000001</c:v>
                </c:pt>
                <c:pt idx="6213">
                  <c:v>1.47393</c:v>
                </c:pt>
                <c:pt idx="6214">
                  <c:v>1.53335</c:v>
                </c:pt>
                <c:pt idx="6215">
                  <c:v>1.601</c:v>
                </c:pt>
                <c:pt idx="6216">
                  <c:v>1.6784399999999999</c:v>
                </c:pt>
                <c:pt idx="6217">
                  <c:v>1.7571300000000001</c:v>
                </c:pt>
                <c:pt idx="6218">
                  <c:v>1.847</c:v>
                </c:pt>
                <c:pt idx="6219">
                  <c:v>1.9504300000000001</c:v>
                </c:pt>
                <c:pt idx="6220">
                  <c:v>2.0388000000000002</c:v>
                </c:pt>
                <c:pt idx="6221">
                  <c:v>2.1383700000000001</c:v>
                </c:pt>
                <c:pt idx="6222">
                  <c:v>2.2514799999999999</c:v>
                </c:pt>
                <c:pt idx="6223">
                  <c:v>2.3812899999999999</c:v>
                </c:pt>
                <c:pt idx="6224">
                  <c:v>2.4792200000000002</c:v>
                </c:pt>
                <c:pt idx="6225">
                  <c:v>2.5882299999999998</c:v>
                </c:pt>
                <c:pt idx="6226">
                  <c:v>2.7105800000000002</c:v>
                </c:pt>
                <c:pt idx="6227">
                  <c:v>2.8491900000000001</c:v>
                </c:pt>
                <c:pt idx="6228">
                  <c:v>3.0079500000000001</c:v>
                </c:pt>
                <c:pt idx="6229">
                  <c:v>3.14323</c:v>
                </c:pt>
                <c:pt idx="6230">
                  <c:v>3.2953999999999999</c:v>
                </c:pt>
                <c:pt idx="6231">
                  <c:v>3.4678499999999999</c:v>
                </c:pt>
                <c:pt idx="6232">
                  <c:v>3.66472</c:v>
                </c:pt>
                <c:pt idx="6233">
                  <c:v>3.8911500000000001</c:v>
                </c:pt>
                <c:pt idx="6234">
                  <c:v>4.0615300000000003</c:v>
                </c:pt>
                <c:pt idx="6235">
                  <c:v>4.2499599999999997</c:v>
                </c:pt>
                <c:pt idx="6236">
                  <c:v>4.4588799999999997</c:v>
                </c:pt>
                <c:pt idx="6237">
                  <c:v>4.6911100000000001</c:v>
                </c:pt>
                <c:pt idx="6238">
                  <c:v>4.9497600000000004</c:v>
                </c:pt>
                <c:pt idx="6239">
                  <c:v>5.2383600000000001</c:v>
                </c:pt>
                <c:pt idx="6240">
                  <c:v>5.52698</c:v>
                </c:pt>
                <c:pt idx="6241">
                  <c:v>5.8091600000000003</c:v>
                </c:pt>
                <c:pt idx="6242">
                  <c:v>6.1179699999999997</c:v>
                </c:pt>
                <c:pt idx="6243">
                  <c:v>6.4560599999999999</c:v>
                </c:pt>
                <c:pt idx="6244">
                  <c:v>6.8262799999999997</c:v>
                </c:pt>
                <c:pt idx="6245">
                  <c:v>7.2316900000000004</c:v>
                </c:pt>
                <c:pt idx="6246">
                  <c:v>7.6755399999999998</c:v>
                </c:pt>
                <c:pt idx="6247">
                  <c:v>8.1613299999999995</c:v>
                </c:pt>
                <c:pt idx="6248">
                  <c:v>8.6927699999999994</c:v>
                </c:pt>
                <c:pt idx="6249">
                  <c:v>9.2737700000000007</c:v>
                </c:pt>
                <c:pt idx="6250">
                  <c:v>9.9084199999999996</c:v>
                </c:pt>
                <c:pt idx="6251">
                  <c:v>10.601000000000001</c:v>
                </c:pt>
                <c:pt idx="6252">
                  <c:v>11.356</c:v>
                </c:pt>
                <c:pt idx="6253">
                  <c:v>12.178100000000001</c:v>
                </c:pt>
                <c:pt idx="6254">
                  <c:v>13.071899999999999</c:v>
                </c:pt>
                <c:pt idx="6255">
                  <c:v>14.042400000000001</c:v>
                </c:pt>
                <c:pt idx="6256">
                  <c:v>14.9313</c:v>
                </c:pt>
                <c:pt idx="6257">
                  <c:v>16.115100000000002</c:v>
                </c:pt>
                <c:pt idx="6258">
                  <c:v>17.3992</c:v>
                </c:pt>
                <c:pt idx="6259">
                  <c:v>18.789000000000001</c:v>
                </c:pt>
                <c:pt idx="6260">
                  <c:v>20.29</c:v>
                </c:pt>
                <c:pt idx="6261">
                  <c:v>21.907299999999999</c:v>
                </c:pt>
                <c:pt idx="6262">
                  <c:v>23.646100000000001</c:v>
                </c:pt>
                <c:pt idx="6263">
                  <c:v>25.5105</c:v>
                </c:pt>
                <c:pt idx="6264">
                  <c:v>27.5045</c:v>
                </c:pt>
                <c:pt idx="6265">
                  <c:v>29.631399999999999</c:v>
                </c:pt>
                <c:pt idx="6266">
                  <c:v>32.678400000000003</c:v>
                </c:pt>
                <c:pt idx="6267">
                  <c:v>36.215000000000003</c:v>
                </c:pt>
                <c:pt idx="6268">
                  <c:v>40.033000000000001</c:v>
                </c:pt>
                <c:pt idx="6269">
                  <c:v>44.128999999999998</c:v>
                </c:pt>
                <c:pt idx="6270">
                  <c:v>48.493699999999997</c:v>
                </c:pt>
                <c:pt idx="6271">
                  <c:v>53.113100000000003</c:v>
                </c:pt>
                <c:pt idx="6272">
                  <c:v>59.967199999999998</c:v>
                </c:pt>
                <c:pt idx="6273">
                  <c:v>68.261300000000006</c:v>
                </c:pt>
                <c:pt idx="6274">
                  <c:v>83.268000000000001</c:v>
                </c:pt>
                <c:pt idx="6275">
                  <c:v>97.107299999999995</c:v>
                </c:pt>
                <c:pt idx="6276">
                  <c:v>106.524</c:v>
                </c:pt>
                <c:pt idx="6277">
                  <c:v>113.962</c:v>
                </c:pt>
                <c:pt idx="6278">
                  <c:v>119.63200000000001</c:v>
                </c:pt>
                <c:pt idx="6279">
                  <c:v>123.83</c:v>
                </c:pt>
                <c:pt idx="6280">
                  <c:v>126.863</c:v>
                </c:pt>
                <c:pt idx="6281">
                  <c:v>129.33600000000001</c:v>
                </c:pt>
                <c:pt idx="6282">
                  <c:v>131.26</c:v>
                </c:pt>
                <c:pt idx="6283">
                  <c:v>132.21100000000001</c:v>
                </c:pt>
                <c:pt idx="6284">
                  <c:v>132.51300000000001</c:v>
                </c:pt>
                <c:pt idx="6285">
                  <c:v>132.154</c:v>
                </c:pt>
                <c:pt idx="6286">
                  <c:v>130.79300000000001</c:v>
                </c:pt>
                <c:pt idx="6287">
                  <c:v>128.393</c:v>
                </c:pt>
                <c:pt idx="6288">
                  <c:v>125.81</c:v>
                </c:pt>
                <c:pt idx="6289">
                  <c:v>122.306</c:v>
                </c:pt>
                <c:pt idx="6290">
                  <c:v>117.551</c:v>
                </c:pt>
                <c:pt idx="6291">
                  <c:v>111.145</c:v>
                </c:pt>
                <c:pt idx="6292">
                  <c:v>102.468</c:v>
                </c:pt>
                <c:pt idx="6293">
                  <c:v>90.968699999999998</c:v>
                </c:pt>
                <c:pt idx="6294">
                  <c:v>72.196299999999994</c:v>
                </c:pt>
                <c:pt idx="6295">
                  <c:v>62.794800000000002</c:v>
                </c:pt>
                <c:pt idx="6296">
                  <c:v>56.344000000000001</c:v>
                </c:pt>
                <c:pt idx="6297">
                  <c:v>51.7697</c:v>
                </c:pt>
                <c:pt idx="6298">
                  <c:v>47.447600000000001</c:v>
                </c:pt>
                <c:pt idx="6299">
                  <c:v>44.714700000000001</c:v>
                </c:pt>
                <c:pt idx="6300">
                  <c:v>40.8461</c:v>
                </c:pt>
                <c:pt idx="6301">
                  <c:v>37.261400000000002</c:v>
                </c:pt>
                <c:pt idx="6302">
                  <c:v>34.7605</c:v>
                </c:pt>
                <c:pt idx="6303">
                  <c:v>32.420299999999997</c:v>
                </c:pt>
                <c:pt idx="6304">
                  <c:v>30.238600000000002</c:v>
                </c:pt>
                <c:pt idx="6305">
                  <c:v>28.212800000000001</c:v>
                </c:pt>
                <c:pt idx="6306">
                  <c:v>26.338799999999999</c:v>
                </c:pt>
                <c:pt idx="6307">
                  <c:v>24.612300000000001</c:v>
                </c:pt>
                <c:pt idx="6308">
                  <c:v>23.027899999999999</c:v>
                </c:pt>
                <c:pt idx="6309">
                  <c:v>21.580100000000002</c:v>
                </c:pt>
                <c:pt idx="6310">
                  <c:v>20.346299999999999</c:v>
                </c:pt>
                <c:pt idx="6311">
                  <c:v>19.221</c:v>
                </c:pt>
                <c:pt idx="6312">
                  <c:v>18.198799999999999</c:v>
                </c:pt>
                <c:pt idx="6313">
                  <c:v>17.2745</c:v>
                </c:pt>
                <c:pt idx="6314">
                  <c:v>16.442799999999998</c:v>
                </c:pt>
                <c:pt idx="6315">
                  <c:v>15.698600000000001</c:v>
                </c:pt>
                <c:pt idx="6316">
                  <c:v>15.0367</c:v>
                </c:pt>
                <c:pt idx="6317">
                  <c:v>14.4526</c:v>
                </c:pt>
                <c:pt idx="6318">
                  <c:v>13.9413</c:v>
                </c:pt>
                <c:pt idx="6319">
                  <c:v>13.498799999999999</c:v>
                </c:pt>
                <c:pt idx="6320">
                  <c:v>13.022</c:v>
                </c:pt>
                <c:pt idx="6321">
                  <c:v>12.655799999999999</c:v>
                </c:pt>
                <c:pt idx="6322">
                  <c:v>12.3773</c:v>
                </c:pt>
                <c:pt idx="6323">
                  <c:v>12.1812</c:v>
                </c:pt>
                <c:pt idx="6324">
                  <c:v>12.0631</c:v>
                </c:pt>
                <c:pt idx="6325">
                  <c:v>12.019600000000001</c:v>
                </c:pt>
                <c:pt idx="6326">
                  <c:v>12.048500000000001</c:v>
                </c:pt>
                <c:pt idx="6327">
                  <c:v>12.148400000000001</c:v>
                </c:pt>
                <c:pt idx="6328">
                  <c:v>12.3193</c:v>
                </c:pt>
                <c:pt idx="6329">
                  <c:v>12.562200000000001</c:v>
                </c:pt>
                <c:pt idx="6330">
                  <c:v>12.8794</c:v>
                </c:pt>
                <c:pt idx="6331">
                  <c:v>13.2745</c:v>
                </c:pt>
                <c:pt idx="6332">
                  <c:v>13.7524</c:v>
                </c:pt>
                <c:pt idx="6333">
                  <c:v>14.3192</c:v>
                </c:pt>
                <c:pt idx="6334">
                  <c:v>14.982900000000001</c:v>
                </c:pt>
                <c:pt idx="6335">
                  <c:v>15.752800000000001</c:v>
                </c:pt>
                <c:pt idx="6336">
                  <c:v>16.515599999999999</c:v>
                </c:pt>
                <c:pt idx="6337">
                  <c:v>17.2377</c:v>
                </c:pt>
                <c:pt idx="6338">
                  <c:v>18.034700000000001</c:v>
                </c:pt>
                <c:pt idx="6339">
                  <c:v>18.912800000000001</c:v>
                </c:pt>
                <c:pt idx="6340">
                  <c:v>19.878499999999999</c:v>
                </c:pt>
                <c:pt idx="6341">
                  <c:v>20.9392</c:v>
                </c:pt>
                <c:pt idx="6342">
                  <c:v>22.102599999999999</c:v>
                </c:pt>
                <c:pt idx="6343">
                  <c:v>23.377099999999999</c:v>
                </c:pt>
                <c:pt idx="6344">
                  <c:v>24.771599999999999</c:v>
                </c:pt>
                <c:pt idx="6345">
                  <c:v>26.2958</c:v>
                </c:pt>
                <c:pt idx="6346">
                  <c:v>27.959599999999998</c:v>
                </c:pt>
                <c:pt idx="6347">
                  <c:v>29.773499999999999</c:v>
                </c:pt>
                <c:pt idx="6348">
                  <c:v>31.748799999999999</c:v>
                </c:pt>
                <c:pt idx="6349">
                  <c:v>33.896999999999998</c:v>
                </c:pt>
                <c:pt idx="6350">
                  <c:v>36.2301</c:v>
                </c:pt>
                <c:pt idx="6351">
                  <c:v>38.760300000000001</c:v>
                </c:pt>
                <c:pt idx="6352">
                  <c:v>41.891100000000002</c:v>
                </c:pt>
                <c:pt idx="6353">
                  <c:v>44.744300000000003</c:v>
                </c:pt>
                <c:pt idx="6354">
                  <c:v>47.813000000000002</c:v>
                </c:pt>
                <c:pt idx="6355">
                  <c:v>51.109299999999998</c:v>
                </c:pt>
                <c:pt idx="6356">
                  <c:v>54.643500000000003</c:v>
                </c:pt>
                <c:pt idx="6357">
                  <c:v>59.7455</c:v>
                </c:pt>
                <c:pt idx="6358">
                  <c:v>65.316000000000003</c:v>
                </c:pt>
                <c:pt idx="6359">
                  <c:v>71.378299999999996</c:v>
                </c:pt>
                <c:pt idx="6360">
                  <c:v>77.954099999999997</c:v>
                </c:pt>
                <c:pt idx="6361">
                  <c:v>84.536699999999996</c:v>
                </c:pt>
                <c:pt idx="6362">
                  <c:v>91.031599999999997</c:v>
                </c:pt>
                <c:pt idx="6363">
                  <c:v>97.936199999999999</c:v>
                </c:pt>
                <c:pt idx="6364">
                  <c:v>105.256</c:v>
                </c:pt>
                <c:pt idx="6365">
                  <c:v>117.018</c:v>
                </c:pt>
                <c:pt idx="6366">
                  <c:v>129.714</c:v>
                </c:pt>
                <c:pt idx="6367">
                  <c:v>143.322</c:v>
                </c:pt>
                <c:pt idx="6368">
                  <c:v>156.15199999999999</c:v>
                </c:pt>
                <c:pt idx="6369">
                  <c:v>176.59</c:v>
                </c:pt>
                <c:pt idx="6370">
                  <c:v>198.27099999999999</c:v>
                </c:pt>
                <c:pt idx="6371">
                  <c:v>232.50700000000001</c:v>
                </c:pt>
                <c:pt idx="6372">
                  <c:v>296.99799999999999</c:v>
                </c:pt>
                <c:pt idx="6373">
                  <c:v>326.26499999999999</c:v>
                </c:pt>
                <c:pt idx="6374">
                  <c:v>349.346</c:v>
                </c:pt>
                <c:pt idx="6375">
                  <c:v>366.95</c:v>
                </c:pt>
                <c:pt idx="6376">
                  <c:v>380.02800000000002</c:v>
                </c:pt>
                <c:pt idx="6377">
                  <c:v>391.03</c:v>
                </c:pt>
                <c:pt idx="6378">
                  <c:v>399.33699999999999</c:v>
                </c:pt>
                <c:pt idx="6379">
                  <c:v>404.18700000000001</c:v>
                </c:pt>
                <c:pt idx="6380">
                  <c:v>406.66199999999998</c:v>
                </c:pt>
                <c:pt idx="6381">
                  <c:v>407.27199999999999</c:v>
                </c:pt>
                <c:pt idx="6382">
                  <c:v>406.10500000000002</c:v>
                </c:pt>
                <c:pt idx="6383">
                  <c:v>401.839</c:v>
                </c:pt>
                <c:pt idx="6384">
                  <c:v>395.18900000000002</c:v>
                </c:pt>
                <c:pt idx="6385">
                  <c:v>386.495</c:v>
                </c:pt>
                <c:pt idx="6386">
                  <c:v>375.70400000000001</c:v>
                </c:pt>
                <c:pt idx="6387">
                  <c:v>360.733</c:v>
                </c:pt>
                <c:pt idx="6388">
                  <c:v>341.81299999999999</c:v>
                </c:pt>
                <c:pt idx="6389">
                  <c:v>317.90699999999998</c:v>
                </c:pt>
                <c:pt idx="6390">
                  <c:v>288.03399999999999</c:v>
                </c:pt>
                <c:pt idx="6391">
                  <c:v>214.959</c:v>
                </c:pt>
                <c:pt idx="6392">
                  <c:v>192.505</c:v>
                </c:pt>
                <c:pt idx="6393">
                  <c:v>173.40899999999999</c:v>
                </c:pt>
                <c:pt idx="6394">
                  <c:v>155.31899999999999</c:v>
                </c:pt>
                <c:pt idx="6395">
                  <c:v>142.49700000000001</c:v>
                </c:pt>
                <c:pt idx="6396">
                  <c:v>130.36000000000001</c:v>
                </c:pt>
                <c:pt idx="6397">
                  <c:v>118.94</c:v>
                </c:pt>
                <c:pt idx="6398">
                  <c:v>107.82299999999999</c:v>
                </c:pt>
                <c:pt idx="6399">
                  <c:v>100.315</c:v>
                </c:pt>
                <c:pt idx="6400">
                  <c:v>93.221900000000005</c:v>
                </c:pt>
                <c:pt idx="6401">
                  <c:v>86.538700000000006</c:v>
                </c:pt>
                <c:pt idx="6402">
                  <c:v>80.258700000000005</c:v>
                </c:pt>
                <c:pt idx="6403">
                  <c:v>74.373000000000005</c:v>
                </c:pt>
                <c:pt idx="6404">
                  <c:v>68.870800000000003</c:v>
                </c:pt>
                <c:pt idx="6405">
                  <c:v>63.7395</c:v>
                </c:pt>
                <c:pt idx="6406">
                  <c:v>59.607199999999999</c:v>
                </c:pt>
                <c:pt idx="6407">
                  <c:v>54.7699</c:v>
                </c:pt>
                <c:pt idx="6408">
                  <c:v>50.316000000000003</c:v>
                </c:pt>
                <c:pt idx="6409">
                  <c:v>46.2254</c:v>
                </c:pt>
                <c:pt idx="6410">
                  <c:v>42.476300000000002</c:v>
                </c:pt>
                <c:pt idx="6411">
                  <c:v>39.048000000000002</c:v>
                </c:pt>
                <c:pt idx="6412">
                  <c:v>35.917900000000003</c:v>
                </c:pt>
                <c:pt idx="6413">
                  <c:v>33.066000000000003</c:v>
                </c:pt>
                <c:pt idx="6414">
                  <c:v>30.471299999999999</c:v>
                </c:pt>
                <c:pt idx="6415">
                  <c:v>28.114000000000001</c:v>
                </c:pt>
                <c:pt idx="6416">
                  <c:v>25.974799999999998</c:v>
                </c:pt>
                <c:pt idx="6417">
                  <c:v>24.563400000000001</c:v>
                </c:pt>
                <c:pt idx="6418">
                  <c:v>23.158100000000001</c:v>
                </c:pt>
                <c:pt idx="6419">
                  <c:v>21.856200000000001</c:v>
                </c:pt>
                <c:pt idx="6420">
                  <c:v>20.650300000000001</c:v>
                </c:pt>
                <c:pt idx="6421">
                  <c:v>19.5337</c:v>
                </c:pt>
                <c:pt idx="6422">
                  <c:v>18.4998</c:v>
                </c:pt>
                <c:pt idx="6423">
                  <c:v>17.5425</c:v>
                </c:pt>
                <c:pt idx="6424">
                  <c:v>16.2376</c:v>
                </c:pt>
                <c:pt idx="6425">
                  <c:v>15.074</c:v>
                </c:pt>
                <c:pt idx="6426">
                  <c:v>14.035600000000001</c:v>
                </c:pt>
                <c:pt idx="6427">
                  <c:v>13.107699999999999</c:v>
                </c:pt>
                <c:pt idx="6428">
                  <c:v>12.2773</c:v>
                </c:pt>
                <c:pt idx="6429">
                  <c:v>11.5326</c:v>
                </c:pt>
                <c:pt idx="6430">
                  <c:v>11.006</c:v>
                </c:pt>
                <c:pt idx="6431">
                  <c:v>10.454499999999999</c:v>
                </c:pt>
                <c:pt idx="6432">
                  <c:v>9.9509899999999991</c:v>
                </c:pt>
                <c:pt idx="6433">
                  <c:v>9.4903700000000004</c:v>
                </c:pt>
                <c:pt idx="6434">
                  <c:v>8.8697900000000001</c:v>
                </c:pt>
                <c:pt idx="6435">
                  <c:v>8.32179</c:v>
                </c:pt>
                <c:pt idx="6436">
                  <c:v>7.8352000000000004</c:v>
                </c:pt>
                <c:pt idx="6437">
                  <c:v>7.4005999999999998</c:v>
                </c:pt>
                <c:pt idx="6438">
                  <c:v>7.0103400000000002</c:v>
                </c:pt>
                <c:pt idx="6439">
                  <c:v>6.6579600000000001</c:v>
                </c:pt>
                <c:pt idx="6440">
                  <c:v>6.3381800000000004</c:v>
                </c:pt>
                <c:pt idx="6441">
                  <c:v>5.9549799999999999</c:v>
                </c:pt>
                <c:pt idx="6442">
                  <c:v>5.6337299999999999</c:v>
                </c:pt>
                <c:pt idx="6443">
                  <c:v>5.3436199999999996</c:v>
                </c:pt>
                <c:pt idx="6444">
                  <c:v>5.1652800000000001</c:v>
                </c:pt>
                <c:pt idx="6445">
                  <c:v>4.8398500000000002</c:v>
                </c:pt>
                <c:pt idx="6446">
                  <c:v>4.5502700000000003</c:v>
                </c:pt>
                <c:pt idx="6447">
                  <c:v>4.2908799999999996</c:v>
                </c:pt>
                <c:pt idx="6448">
                  <c:v>4.0572499999999998</c:v>
                </c:pt>
                <c:pt idx="6449">
                  <c:v>3.84578</c:v>
                </c:pt>
                <c:pt idx="6450">
                  <c:v>3.6535899999999999</c:v>
                </c:pt>
                <c:pt idx="6451">
                  <c:v>3.4698799999999999</c:v>
                </c:pt>
                <c:pt idx="6452">
                  <c:v>3.3024399999999998</c:v>
                </c:pt>
                <c:pt idx="6453">
                  <c:v>3.1011799999999998</c:v>
                </c:pt>
                <c:pt idx="6454">
                  <c:v>2.9216099999999998</c:v>
                </c:pt>
                <c:pt idx="6455">
                  <c:v>2.76064</c:v>
                </c:pt>
                <c:pt idx="6456">
                  <c:v>2.6157599999999999</c:v>
                </c:pt>
                <c:pt idx="6457">
                  <c:v>2.4848499999999998</c:v>
                </c:pt>
                <c:pt idx="6458">
                  <c:v>2.36619</c:v>
                </c:pt>
                <c:pt idx="6459">
                  <c:v>2.23645</c:v>
                </c:pt>
                <c:pt idx="6460">
                  <c:v>2.1666500000000002</c:v>
                </c:pt>
                <c:pt idx="6461">
                  <c:v>2.0397500000000002</c:v>
                </c:pt>
                <c:pt idx="6462">
                  <c:v>1.9276800000000001</c:v>
                </c:pt>
                <c:pt idx="6463">
                  <c:v>1.8283199999999999</c:v>
                </c:pt>
                <c:pt idx="6464">
                  <c:v>1.7399500000000001</c:v>
                </c:pt>
                <c:pt idx="6465">
                  <c:v>1.66113</c:v>
                </c:pt>
                <c:pt idx="6466">
                  <c:v>1.5906800000000001</c:v>
                </c:pt>
                <c:pt idx="6467">
                  <c:v>1.50569</c:v>
                </c:pt>
                <c:pt idx="6468">
                  <c:v>1.4450700000000001</c:v>
                </c:pt>
                <c:pt idx="6469">
                  <c:v>1.39147</c:v>
                </c:pt>
                <c:pt idx="6470">
                  <c:v>1.34409</c:v>
                </c:pt>
                <c:pt idx="6471">
                  <c:v>1.28952</c:v>
                </c:pt>
                <c:pt idx="6472">
                  <c:v>1.2436400000000001</c:v>
                </c:pt>
                <c:pt idx="6473">
                  <c:v>1.20549</c:v>
                </c:pt>
                <c:pt idx="6474">
                  <c:v>1.17435</c:v>
                </c:pt>
                <c:pt idx="6475">
                  <c:v>1.14968</c:v>
                </c:pt>
                <c:pt idx="6476">
                  <c:v>1.1322300000000001</c:v>
                </c:pt>
                <c:pt idx="6477">
                  <c:v>1.1164499999999999</c:v>
                </c:pt>
                <c:pt idx="6478">
                  <c:v>1.1103099999999999</c:v>
                </c:pt>
                <c:pt idx="6479">
                  <c:v>1.1102399999999999</c:v>
                </c:pt>
                <c:pt idx="6480">
                  <c:v>1.1149800000000001</c:v>
                </c:pt>
                <c:pt idx="6481">
                  <c:v>1.12578</c:v>
                </c:pt>
                <c:pt idx="6482">
                  <c:v>1.1433199999999999</c:v>
                </c:pt>
                <c:pt idx="6483">
                  <c:v>1.1683300000000001</c:v>
                </c:pt>
                <c:pt idx="6484">
                  <c:v>1.2017800000000001</c:v>
                </c:pt>
                <c:pt idx="6485">
                  <c:v>1.2332099999999999</c:v>
                </c:pt>
                <c:pt idx="6486">
                  <c:v>1.27088</c:v>
                </c:pt>
                <c:pt idx="6487">
                  <c:v>1.3157099999999999</c:v>
                </c:pt>
                <c:pt idx="6488">
                  <c:v>1.3688400000000001</c:v>
                </c:pt>
                <c:pt idx="6489">
                  <c:v>1.415</c:v>
                </c:pt>
                <c:pt idx="6490">
                  <c:v>1.46739</c:v>
                </c:pt>
                <c:pt idx="6491">
                  <c:v>1.5269200000000001</c:v>
                </c:pt>
                <c:pt idx="6492">
                  <c:v>1.5946800000000001</c:v>
                </c:pt>
                <c:pt idx="6493">
                  <c:v>1.6720200000000001</c:v>
                </c:pt>
                <c:pt idx="6494">
                  <c:v>1.7605999999999999</c:v>
                </c:pt>
                <c:pt idx="6495">
                  <c:v>1.8356600000000001</c:v>
                </c:pt>
                <c:pt idx="6496">
                  <c:v>1.9193</c:v>
                </c:pt>
                <c:pt idx="6497">
                  <c:v>2.0276100000000001</c:v>
                </c:pt>
                <c:pt idx="6498">
                  <c:v>2.13029</c:v>
                </c:pt>
                <c:pt idx="6499">
                  <c:v>2.2456700000000001</c:v>
                </c:pt>
                <c:pt idx="6500">
                  <c:v>2.3760500000000002</c:v>
                </c:pt>
                <c:pt idx="6501">
                  <c:v>2.4853800000000001</c:v>
                </c:pt>
                <c:pt idx="6502">
                  <c:v>2.60629</c:v>
                </c:pt>
                <c:pt idx="6503">
                  <c:v>2.7406700000000002</c:v>
                </c:pt>
                <c:pt idx="6504">
                  <c:v>2.8908999999999998</c:v>
                </c:pt>
                <c:pt idx="6505">
                  <c:v>3.06</c:v>
                </c:pt>
                <c:pt idx="6506">
                  <c:v>3.2518799999999999</c:v>
                </c:pt>
                <c:pt idx="6507">
                  <c:v>3.4536199999999999</c:v>
                </c:pt>
                <c:pt idx="6508">
                  <c:v>3.6236199999999998</c:v>
                </c:pt>
                <c:pt idx="6509">
                  <c:v>3.8126600000000002</c:v>
                </c:pt>
                <c:pt idx="6510">
                  <c:v>4.0241400000000001</c:v>
                </c:pt>
                <c:pt idx="6511">
                  <c:v>4.2621500000000001</c:v>
                </c:pt>
                <c:pt idx="6512">
                  <c:v>4.5317999999999996</c:v>
                </c:pt>
                <c:pt idx="6513">
                  <c:v>4.8391700000000002</c:v>
                </c:pt>
                <c:pt idx="6514">
                  <c:v>5.06867</c:v>
                </c:pt>
                <c:pt idx="6515">
                  <c:v>5.3208399999999996</c:v>
                </c:pt>
                <c:pt idx="6516">
                  <c:v>5.5985699999999996</c:v>
                </c:pt>
                <c:pt idx="6517">
                  <c:v>5.9052199999999999</c:v>
                </c:pt>
                <c:pt idx="6518">
                  <c:v>6.2444899999999999</c:v>
                </c:pt>
                <c:pt idx="6519">
                  <c:v>6.6604900000000002</c:v>
                </c:pt>
                <c:pt idx="6520">
                  <c:v>7.1273799999999996</c:v>
                </c:pt>
                <c:pt idx="6521">
                  <c:v>7.6523199999999996</c:v>
                </c:pt>
                <c:pt idx="6522">
                  <c:v>8.2432800000000004</c:v>
                </c:pt>
                <c:pt idx="6523">
                  <c:v>8.6783400000000004</c:v>
                </c:pt>
                <c:pt idx="6524">
                  <c:v>9.1495599999999992</c:v>
                </c:pt>
                <c:pt idx="6525">
                  <c:v>9.6601499999999998</c:v>
                </c:pt>
                <c:pt idx="6526">
                  <c:v>10.2133</c:v>
                </c:pt>
                <c:pt idx="6527">
                  <c:v>10.8126</c:v>
                </c:pt>
                <c:pt idx="6528">
                  <c:v>11.461600000000001</c:v>
                </c:pt>
                <c:pt idx="6529">
                  <c:v>12.1646</c:v>
                </c:pt>
                <c:pt idx="6530">
                  <c:v>12.9254</c:v>
                </c:pt>
                <c:pt idx="6531">
                  <c:v>13.7486</c:v>
                </c:pt>
                <c:pt idx="6532">
                  <c:v>14.6386</c:v>
                </c:pt>
                <c:pt idx="6533">
                  <c:v>15.737500000000001</c:v>
                </c:pt>
                <c:pt idx="6534">
                  <c:v>16.936</c:v>
                </c:pt>
                <c:pt idx="6535">
                  <c:v>18.242000000000001</c:v>
                </c:pt>
                <c:pt idx="6536">
                  <c:v>19.6631</c:v>
                </c:pt>
                <c:pt idx="6537">
                  <c:v>21.2075</c:v>
                </c:pt>
                <c:pt idx="6538">
                  <c:v>22.883299999999998</c:v>
                </c:pt>
                <c:pt idx="6539">
                  <c:v>24.698599999999999</c:v>
                </c:pt>
                <c:pt idx="6540">
                  <c:v>26.6615</c:v>
                </c:pt>
                <c:pt idx="6541">
                  <c:v>28.7807</c:v>
                </c:pt>
                <c:pt idx="6542">
                  <c:v>31.063600000000001</c:v>
                </c:pt>
                <c:pt idx="6543">
                  <c:v>34.0304</c:v>
                </c:pt>
                <c:pt idx="6544">
                  <c:v>36.8855</c:v>
                </c:pt>
                <c:pt idx="6545">
                  <c:v>39.954000000000001</c:v>
                </c:pt>
                <c:pt idx="6546">
                  <c:v>43.243299999999998</c:v>
                </c:pt>
                <c:pt idx="6547">
                  <c:v>46.759900000000002</c:v>
                </c:pt>
                <c:pt idx="6548">
                  <c:v>50.508899999999997</c:v>
                </c:pt>
                <c:pt idx="6549">
                  <c:v>54.494</c:v>
                </c:pt>
                <c:pt idx="6550">
                  <c:v>58.717500000000001</c:v>
                </c:pt>
                <c:pt idx="6551">
                  <c:v>64.564999999999998</c:v>
                </c:pt>
                <c:pt idx="6552">
                  <c:v>70.317700000000002</c:v>
                </c:pt>
                <c:pt idx="6553">
                  <c:v>78.503299999999996</c:v>
                </c:pt>
                <c:pt idx="6554">
                  <c:v>87.248000000000005</c:v>
                </c:pt>
                <c:pt idx="6555">
                  <c:v>98.290300000000002</c:v>
                </c:pt>
                <c:pt idx="6556">
                  <c:v>111.194</c:v>
                </c:pt>
                <c:pt idx="6557">
                  <c:v>132.46199999999999</c:v>
                </c:pt>
                <c:pt idx="6558">
                  <c:v>160.66200000000001</c:v>
                </c:pt>
                <c:pt idx="6559">
                  <c:v>176.11</c:v>
                </c:pt>
                <c:pt idx="6560">
                  <c:v>188.221</c:v>
                </c:pt>
                <c:pt idx="6561">
                  <c:v>197.03200000000001</c:v>
                </c:pt>
                <c:pt idx="6562">
                  <c:v>204.99799999999999</c:v>
                </c:pt>
                <c:pt idx="6563">
                  <c:v>210.73599999999999</c:v>
                </c:pt>
                <c:pt idx="6564">
                  <c:v>215.25</c:v>
                </c:pt>
                <c:pt idx="6565">
                  <c:v>218.63399999999999</c:v>
                </c:pt>
                <c:pt idx="6566">
                  <c:v>220.42</c:v>
                </c:pt>
                <c:pt idx="6567">
                  <c:v>220.70500000000001</c:v>
                </c:pt>
                <c:pt idx="6568">
                  <c:v>219.89400000000001</c:v>
                </c:pt>
                <c:pt idx="6569">
                  <c:v>218.065</c:v>
                </c:pt>
                <c:pt idx="6570">
                  <c:v>215.11799999999999</c:v>
                </c:pt>
                <c:pt idx="6571">
                  <c:v>211.07499999999999</c:v>
                </c:pt>
                <c:pt idx="6572">
                  <c:v>206.036</c:v>
                </c:pt>
                <c:pt idx="6573">
                  <c:v>199.005</c:v>
                </c:pt>
                <c:pt idx="6574">
                  <c:v>190.05099999999999</c:v>
                </c:pt>
                <c:pt idx="6575">
                  <c:v>178.62100000000001</c:v>
                </c:pt>
                <c:pt idx="6576">
                  <c:v>164.14</c:v>
                </c:pt>
                <c:pt idx="6577">
                  <c:v>139.38499999999999</c:v>
                </c:pt>
                <c:pt idx="6578">
                  <c:v>116.01300000000001</c:v>
                </c:pt>
                <c:pt idx="6579">
                  <c:v>103.515</c:v>
                </c:pt>
                <c:pt idx="6580">
                  <c:v>91.618399999999994</c:v>
                </c:pt>
                <c:pt idx="6581">
                  <c:v>82.634799999999998</c:v>
                </c:pt>
                <c:pt idx="6582">
                  <c:v>74.188199999999995</c:v>
                </c:pt>
                <c:pt idx="6583">
                  <c:v>67.268900000000002</c:v>
                </c:pt>
                <c:pt idx="6584">
                  <c:v>60.363399999999999</c:v>
                </c:pt>
                <c:pt idx="6585">
                  <c:v>56.056699999999999</c:v>
                </c:pt>
                <c:pt idx="6586">
                  <c:v>51.988100000000003</c:v>
                </c:pt>
                <c:pt idx="6587">
                  <c:v>48.155799999999999</c:v>
                </c:pt>
                <c:pt idx="6588">
                  <c:v>44.556899999999999</c:v>
                </c:pt>
                <c:pt idx="6589">
                  <c:v>41.186500000000002</c:v>
                </c:pt>
                <c:pt idx="6590">
                  <c:v>37.735999999999997</c:v>
                </c:pt>
                <c:pt idx="6591">
                  <c:v>35.106499999999997</c:v>
                </c:pt>
                <c:pt idx="6592">
                  <c:v>32.645800000000001</c:v>
                </c:pt>
                <c:pt idx="6593">
                  <c:v>30.346699999999998</c:v>
                </c:pt>
                <c:pt idx="6594">
                  <c:v>28.203399999999998</c:v>
                </c:pt>
                <c:pt idx="6595">
                  <c:v>26.2087</c:v>
                </c:pt>
                <c:pt idx="6596">
                  <c:v>24.355599999999999</c:v>
                </c:pt>
                <c:pt idx="6597">
                  <c:v>22.636700000000001</c:v>
                </c:pt>
                <c:pt idx="6598">
                  <c:v>21.045000000000002</c:v>
                </c:pt>
                <c:pt idx="6599">
                  <c:v>19.5731</c:v>
                </c:pt>
                <c:pt idx="6600">
                  <c:v>18.214099999999998</c:v>
                </c:pt>
                <c:pt idx="6601">
                  <c:v>16.994</c:v>
                </c:pt>
                <c:pt idx="6602">
                  <c:v>15.867599999999999</c:v>
                </c:pt>
                <c:pt idx="6603">
                  <c:v>14.8287</c:v>
                </c:pt>
                <c:pt idx="6604">
                  <c:v>13.8713</c:v>
                </c:pt>
                <c:pt idx="6605">
                  <c:v>12.989699999999999</c:v>
                </c:pt>
                <c:pt idx="6606">
                  <c:v>12.178599999999999</c:v>
                </c:pt>
                <c:pt idx="6607">
                  <c:v>11.432600000000001</c:v>
                </c:pt>
                <c:pt idx="6608">
                  <c:v>10.7469</c:v>
                </c:pt>
                <c:pt idx="6609">
                  <c:v>10.1167</c:v>
                </c:pt>
                <c:pt idx="6610">
                  <c:v>9.5377299999999998</c:v>
                </c:pt>
                <c:pt idx="6611">
                  <c:v>9.0058000000000007</c:v>
                </c:pt>
                <c:pt idx="6612">
                  <c:v>8.5171100000000006</c:v>
                </c:pt>
                <c:pt idx="6613">
                  <c:v>8.0679599999999994</c:v>
                </c:pt>
                <c:pt idx="6614">
                  <c:v>7.6550799999999999</c:v>
                </c:pt>
                <c:pt idx="6615">
                  <c:v>7.2753100000000002</c:v>
                </c:pt>
                <c:pt idx="6616">
                  <c:v>6.9258199999999999</c:v>
                </c:pt>
                <c:pt idx="6617">
                  <c:v>6.5166300000000001</c:v>
                </c:pt>
                <c:pt idx="6618">
                  <c:v>6.1479900000000001</c:v>
                </c:pt>
                <c:pt idx="6619">
                  <c:v>5.8152699999999999</c:v>
                </c:pt>
                <c:pt idx="6620">
                  <c:v>5.5144000000000002</c:v>
                </c:pt>
                <c:pt idx="6621">
                  <c:v>5.2416999999999998</c:v>
                </c:pt>
                <c:pt idx="6622">
                  <c:v>4.9939799999999996</c:v>
                </c:pt>
                <c:pt idx="6623">
                  <c:v>4.76837</c:v>
                </c:pt>
                <c:pt idx="6624">
                  <c:v>4.4659700000000004</c:v>
                </c:pt>
                <c:pt idx="6625">
                  <c:v>4.2004599999999996</c:v>
                </c:pt>
                <c:pt idx="6626">
                  <c:v>3.9658500000000001</c:v>
                </c:pt>
                <c:pt idx="6627">
                  <c:v>3.75725</c:v>
                </c:pt>
                <c:pt idx="6628">
                  <c:v>3.5706099999999998</c:v>
                </c:pt>
                <c:pt idx="6629">
                  <c:v>3.40265</c:v>
                </c:pt>
                <c:pt idx="6630">
                  <c:v>3.2031299999999998</c:v>
                </c:pt>
                <c:pt idx="6631">
                  <c:v>3.0269499999999998</c:v>
                </c:pt>
                <c:pt idx="6632">
                  <c:v>2.87012</c:v>
                </c:pt>
                <c:pt idx="6633">
                  <c:v>2.7295600000000002</c:v>
                </c:pt>
                <c:pt idx="6634">
                  <c:v>2.6027999999999998</c:v>
                </c:pt>
                <c:pt idx="6635">
                  <c:v>2.4878999999999998</c:v>
                </c:pt>
                <c:pt idx="6636">
                  <c:v>2.3504700000000001</c:v>
                </c:pt>
                <c:pt idx="6637">
                  <c:v>2.22837</c:v>
                </c:pt>
                <c:pt idx="6638">
                  <c:v>2.1192700000000002</c:v>
                </c:pt>
                <c:pt idx="6639">
                  <c:v>2.02908</c:v>
                </c:pt>
                <c:pt idx="6640">
                  <c:v>1.91909</c:v>
                </c:pt>
                <c:pt idx="6641">
                  <c:v>1.8219399999999999</c:v>
                </c:pt>
                <c:pt idx="6642">
                  <c:v>1.7357199999999999</c:v>
                </c:pt>
                <c:pt idx="6643">
                  <c:v>1.6588700000000001</c:v>
                </c:pt>
                <c:pt idx="6644">
                  <c:v>1.5901400000000001</c:v>
                </c:pt>
                <c:pt idx="6645">
                  <c:v>1.50932</c:v>
                </c:pt>
                <c:pt idx="6646">
                  <c:v>1.4390700000000001</c:v>
                </c:pt>
                <c:pt idx="6647">
                  <c:v>1.3777699999999999</c:v>
                </c:pt>
                <c:pt idx="6648">
                  <c:v>1.32416</c:v>
                </c:pt>
                <c:pt idx="6649">
                  <c:v>1.26847</c:v>
                </c:pt>
                <c:pt idx="6650">
                  <c:v>1.22088</c:v>
                </c:pt>
                <c:pt idx="6651">
                  <c:v>1.1801900000000001</c:v>
                </c:pt>
                <c:pt idx="6652">
                  <c:v>1.1454800000000001</c:v>
                </c:pt>
                <c:pt idx="6653">
                  <c:v>1.1071899999999999</c:v>
                </c:pt>
                <c:pt idx="6654">
                  <c:v>1.0767800000000001</c:v>
                </c:pt>
                <c:pt idx="6655">
                  <c:v>1.0531699999999999</c:v>
                </c:pt>
                <c:pt idx="6656">
                  <c:v>1.0355700000000001</c:v>
                </c:pt>
                <c:pt idx="6657">
                  <c:v>1.02336</c:v>
                </c:pt>
                <c:pt idx="6658">
                  <c:v>1.0161100000000001</c:v>
                </c:pt>
                <c:pt idx="6659">
                  <c:v>1.0134700000000001</c:v>
                </c:pt>
                <c:pt idx="6660">
                  <c:v>1.0168299999999999</c:v>
                </c:pt>
                <c:pt idx="6661">
                  <c:v>1.02786</c:v>
                </c:pt>
                <c:pt idx="6662">
                  <c:v>1.0466200000000001</c:v>
                </c:pt>
                <c:pt idx="6663">
                  <c:v>1.07342</c:v>
                </c:pt>
                <c:pt idx="6664">
                  <c:v>1.09917</c:v>
                </c:pt>
                <c:pt idx="6665">
                  <c:v>1.1301600000000001</c:v>
                </c:pt>
                <c:pt idx="6666">
                  <c:v>1.16689</c:v>
                </c:pt>
                <c:pt idx="6667">
                  <c:v>1.2100299999999999</c:v>
                </c:pt>
                <c:pt idx="6668">
                  <c:v>1.2604</c:v>
                </c:pt>
                <c:pt idx="6669">
                  <c:v>1.3228800000000001</c:v>
                </c:pt>
                <c:pt idx="6670">
                  <c:v>1.37191</c:v>
                </c:pt>
                <c:pt idx="6671">
                  <c:v>1.4267000000000001</c:v>
                </c:pt>
                <c:pt idx="6672">
                  <c:v>1.4880100000000001</c:v>
                </c:pt>
                <c:pt idx="6673">
                  <c:v>1.5567200000000001</c:v>
                </c:pt>
                <c:pt idx="6674">
                  <c:v>1.6339399999999999</c:v>
                </c:pt>
                <c:pt idx="6675">
                  <c:v>1.7209700000000001</c:v>
                </c:pt>
                <c:pt idx="6676">
                  <c:v>1.81942</c:v>
                </c:pt>
                <c:pt idx="6677">
                  <c:v>1.9077299999999999</c:v>
                </c:pt>
                <c:pt idx="6678">
                  <c:v>2.0058400000000001</c:v>
                </c:pt>
                <c:pt idx="6679">
                  <c:v>2.1152299999999999</c:v>
                </c:pt>
                <c:pt idx="6680">
                  <c:v>2.2376900000000002</c:v>
                </c:pt>
                <c:pt idx="6681">
                  <c:v>2.3754200000000001</c:v>
                </c:pt>
                <c:pt idx="6682">
                  <c:v>2.5310999999999999</c:v>
                </c:pt>
                <c:pt idx="6683">
                  <c:v>2.6616499999999998</c:v>
                </c:pt>
                <c:pt idx="6684">
                  <c:v>2.8059099999999999</c:v>
                </c:pt>
                <c:pt idx="6685">
                  <c:v>2.9801000000000002</c:v>
                </c:pt>
                <c:pt idx="6686">
                  <c:v>3.1287400000000001</c:v>
                </c:pt>
                <c:pt idx="6687">
                  <c:v>3.2920600000000002</c:v>
                </c:pt>
                <c:pt idx="6688">
                  <c:v>3.4722200000000001</c:v>
                </c:pt>
                <c:pt idx="6689">
                  <c:v>3.67184</c:v>
                </c:pt>
                <c:pt idx="6690">
                  <c:v>3.8941499999999998</c:v>
                </c:pt>
                <c:pt idx="6691">
                  <c:v>4.1431699999999996</c:v>
                </c:pt>
                <c:pt idx="6692">
                  <c:v>4.3505200000000004</c:v>
                </c:pt>
                <c:pt idx="6693">
                  <c:v>4.5784399999999996</c:v>
                </c:pt>
                <c:pt idx="6694">
                  <c:v>4.84802</c:v>
                </c:pt>
                <c:pt idx="6695">
                  <c:v>5.1498499999999998</c:v>
                </c:pt>
                <c:pt idx="6696">
                  <c:v>5.4903399999999998</c:v>
                </c:pt>
                <c:pt idx="6697">
                  <c:v>5.7759400000000003</c:v>
                </c:pt>
                <c:pt idx="6698">
                  <c:v>6.0921799999999999</c:v>
                </c:pt>
                <c:pt idx="6699">
                  <c:v>6.4443099999999998</c:v>
                </c:pt>
                <c:pt idx="6700">
                  <c:v>6.8386899999999997</c:v>
                </c:pt>
                <c:pt idx="6701">
                  <c:v>7.2831299999999999</c:v>
                </c:pt>
                <c:pt idx="6702">
                  <c:v>7.7869900000000003</c:v>
                </c:pt>
                <c:pt idx="6703">
                  <c:v>8.3108400000000007</c:v>
                </c:pt>
                <c:pt idx="6704">
                  <c:v>8.7910299999999992</c:v>
                </c:pt>
                <c:pt idx="6705">
                  <c:v>9.3248599999999993</c:v>
                </c:pt>
                <c:pt idx="6706">
                  <c:v>9.92</c:v>
                </c:pt>
                <c:pt idx="6707">
                  <c:v>10.5853</c:v>
                </c:pt>
                <c:pt idx="6708">
                  <c:v>11.3306</c:v>
                </c:pt>
                <c:pt idx="6709">
                  <c:v>12.1676</c:v>
                </c:pt>
                <c:pt idx="6710">
                  <c:v>13.108700000000001</c:v>
                </c:pt>
                <c:pt idx="6711">
                  <c:v>13.8009</c:v>
                </c:pt>
                <c:pt idx="6712">
                  <c:v>14.5505</c:v>
                </c:pt>
                <c:pt idx="6713">
                  <c:v>15.362299999999999</c:v>
                </c:pt>
                <c:pt idx="6714">
                  <c:v>16.241599999999998</c:v>
                </c:pt>
                <c:pt idx="6715">
                  <c:v>17.194099999999999</c:v>
                </c:pt>
                <c:pt idx="6716">
                  <c:v>18.442399999999999</c:v>
                </c:pt>
                <c:pt idx="6717">
                  <c:v>19.8157</c:v>
                </c:pt>
                <c:pt idx="6718">
                  <c:v>21.325900000000001</c:v>
                </c:pt>
                <c:pt idx="6719">
                  <c:v>22.985399999999998</c:v>
                </c:pt>
                <c:pt idx="6720">
                  <c:v>24.807500000000001</c:v>
                </c:pt>
                <c:pt idx="6721">
                  <c:v>26.805800000000001</c:v>
                </c:pt>
                <c:pt idx="6722">
                  <c:v>28.994700000000002</c:v>
                </c:pt>
                <c:pt idx="6723">
                  <c:v>31.3886</c:v>
                </c:pt>
                <c:pt idx="6724">
                  <c:v>34.003300000000003</c:v>
                </c:pt>
                <c:pt idx="6725">
                  <c:v>36.853400000000001</c:v>
                </c:pt>
                <c:pt idx="6726">
                  <c:v>39.775599999999997</c:v>
                </c:pt>
                <c:pt idx="6727">
                  <c:v>42.550199999999997</c:v>
                </c:pt>
                <c:pt idx="6728">
                  <c:v>46.551600000000001</c:v>
                </c:pt>
                <c:pt idx="6729">
                  <c:v>50.916400000000003</c:v>
                </c:pt>
                <c:pt idx="6730">
                  <c:v>55.6629</c:v>
                </c:pt>
                <c:pt idx="6731">
                  <c:v>60.8093</c:v>
                </c:pt>
                <c:pt idx="6732">
                  <c:v>66.369900000000001</c:v>
                </c:pt>
                <c:pt idx="6733">
                  <c:v>72.358099999999993</c:v>
                </c:pt>
                <c:pt idx="6734">
                  <c:v>78.783000000000001</c:v>
                </c:pt>
                <c:pt idx="6735">
                  <c:v>87.078900000000004</c:v>
                </c:pt>
                <c:pt idx="6736">
                  <c:v>96.015199999999993</c:v>
                </c:pt>
                <c:pt idx="6737">
                  <c:v>105.586</c:v>
                </c:pt>
                <c:pt idx="6738">
                  <c:v>115.771</c:v>
                </c:pt>
                <c:pt idx="6739">
                  <c:v>129.32499999999999</c:v>
                </c:pt>
                <c:pt idx="6740">
                  <c:v>143.70599999999999</c:v>
                </c:pt>
                <c:pt idx="6741">
                  <c:v>162.714</c:v>
                </c:pt>
                <c:pt idx="6742">
                  <c:v>190.679</c:v>
                </c:pt>
                <c:pt idx="6743">
                  <c:v>231.82599999999999</c:v>
                </c:pt>
                <c:pt idx="6744">
                  <c:v>256.14800000000002</c:v>
                </c:pt>
                <c:pt idx="6745">
                  <c:v>273.90199999999999</c:v>
                </c:pt>
                <c:pt idx="6746">
                  <c:v>285.839</c:v>
                </c:pt>
                <c:pt idx="6747">
                  <c:v>297.40600000000001</c:v>
                </c:pt>
                <c:pt idx="6748">
                  <c:v>306.911</c:v>
                </c:pt>
                <c:pt idx="6749">
                  <c:v>312.86700000000002</c:v>
                </c:pt>
                <c:pt idx="6750">
                  <c:v>317.68200000000002</c:v>
                </c:pt>
                <c:pt idx="6751">
                  <c:v>320.334</c:v>
                </c:pt>
                <c:pt idx="6752">
                  <c:v>321.036</c:v>
                </c:pt>
                <c:pt idx="6753">
                  <c:v>320.25799999999998</c:v>
                </c:pt>
                <c:pt idx="6754">
                  <c:v>317.19099999999997</c:v>
                </c:pt>
                <c:pt idx="6755">
                  <c:v>312.036</c:v>
                </c:pt>
                <c:pt idx="6756">
                  <c:v>304.96699999999998</c:v>
                </c:pt>
                <c:pt idx="6757">
                  <c:v>296.07499999999999</c:v>
                </c:pt>
                <c:pt idx="6758">
                  <c:v>283.642</c:v>
                </c:pt>
                <c:pt idx="6759">
                  <c:v>267.86700000000002</c:v>
                </c:pt>
                <c:pt idx="6760">
                  <c:v>247.917</c:v>
                </c:pt>
                <c:pt idx="6761">
                  <c:v>223.05199999999999</c:v>
                </c:pt>
                <c:pt idx="6762">
                  <c:v>168.95400000000001</c:v>
                </c:pt>
                <c:pt idx="6763">
                  <c:v>148.99600000000001</c:v>
                </c:pt>
                <c:pt idx="6764">
                  <c:v>136.28899999999999</c:v>
                </c:pt>
                <c:pt idx="6765">
                  <c:v>122.807</c:v>
                </c:pt>
                <c:pt idx="6766">
                  <c:v>112.262</c:v>
                </c:pt>
                <c:pt idx="6767">
                  <c:v>102.316</c:v>
                </c:pt>
                <c:pt idx="6768">
                  <c:v>92.989500000000007</c:v>
                </c:pt>
                <c:pt idx="6769">
                  <c:v>84.3</c:v>
                </c:pt>
                <c:pt idx="6770">
                  <c:v>78.862300000000005</c:v>
                </c:pt>
                <c:pt idx="6771">
                  <c:v>72.461600000000004</c:v>
                </c:pt>
                <c:pt idx="6772">
                  <c:v>66.497</c:v>
                </c:pt>
                <c:pt idx="6773">
                  <c:v>60.957999999999998</c:v>
                </c:pt>
                <c:pt idx="6774">
                  <c:v>55.832299999999996</c:v>
                </c:pt>
                <c:pt idx="6775">
                  <c:v>51.104100000000003</c:v>
                </c:pt>
                <c:pt idx="6776">
                  <c:v>46.756700000000002</c:v>
                </c:pt>
                <c:pt idx="6777">
                  <c:v>42.771000000000001</c:v>
                </c:pt>
                <c:pt idx="6778">
                  <c:v>40.007199999999997</c:v>
                </c:pt>
                <c:pt idx="6779">
                  <c:v>36.769100000000002</c:v>
                </c:pt>
                <c:pt idx="6780">
                  <c:v>34.561199999999999</c:v>
                </c:pt>
                <c:pt idx="6781">
                  <c:v>32.496299999999998</c:v>
                </c:pt>
                <c:pt idx="6782">
                  <c:v>30.567499999999999</c:v>
                </c:pt>
                <c:pt idx="6783">
                  <c:v>28.767299999999999</c:v>
                </c:pt>
                <c:pt idx="6784">
                  <c:v>27.088999999999999</c:v>
                </c:pt>
                <c:pt idx="6785">
                  <c:v>25.525500000000001</c:v>
                </c:pt>
                <c:pt idx="6786">
                  <c:v>24.0703</c:v>
                </c:pt>
                <c:pt idx="6787">
                  <c:v>22.7165</c:v>
                </c:pt>
                <c:pt idx="6788">
                  <c:v>21.458200000000001</c:v>
                </c:pt>
                <c:pt idx="6789">
                  <c:v>20.289200000000001</c:v>
                </c:pt>
                <c:pt idx="6790">
                  <c:v>19.203600000000002</c:v>
                </c:pt>
                <c:pt idx="6791">
                  <c:v>18.195799999999998</c:v>
                </c:pt>
                <c:pt idx="6792">
                  <c:v>16.8186</c:v>
                </c:pt>
                <c:pt idx="6793">
                  <c:v>15.587899999999999</c:v>
                </c:pt>
                <c:pt idx="6794">
                  <c:v>14.637600000000001</c:v>
                </c:pt>
                <c:pt idx="6795">
                  <c:v>13.7745</c:v>
                </c:pt>
                <c:pt idx="6796">
                  <c:v>12.9902</c:v>
                </c:pt>
                <c:pt idx="6797">
                  <c:v>12.2773</c:v>
                </c:pt>
                <c:pt idx="6798">
                  <c:v>11.6286</c:v>
                </c:pt>
                <c:pt idx="6799">
                  <c:v>11.037800000000001</c:v>
                </c:pt>
                <c:pt idx="6800">
                  <c:v>10.4991</c:v>
                </c:pt>
                <c:pt idx="6801">
                  <c:v>10.007300000000001</c:v>
                </c:pt>
                <c:pt idx="6802">
                  <c:v>9.5575500000000009</c:v>
                </c:pt>
                <c:pt idx="6803">
                  <c:v>8.9527599999999996</c:v>
                </c:pt>
                <c:pt idx="6804">
                  <c:v>8.4206299999999992</c:v>
                </c:pt>
                <c:pt idx="6805">
                  <c:v>7.9503500000000003</c:v>
                </c:pt>
                <c:pt idx="6806">
                  <c:v>7.5329300000000003</c:v>
                </c:pt>
                <c:pt idx="6807">
                  <c:v>7.11538</c:v>
                </c:pt>
                <c:pt idx="6808">
                  <c:v>6.80966</c:v>
                </c:pt>
                <c:pt idx="6809">
                  <c:v>6.4031099999999999</c:v>
                </c:pt>
                <c:pt idx="6810">
                  <c:v>6.0488799999999996</c:v>
                </c:pt>
                <c:pt idx="6811">
                  <c:v>5.7378400000000003</c:v>
                </c:pt>
                <c:pt idx="6812">
                  <c:v>5.4628100000000002</c:v>
                </c:pt>
                <c:pt idx="6813">
                  <c:v>5.2181300000000004</c:v>
                </c:pt>
                <c:pt idx="6814">
                  <c:v>5.0696099999999999</c:v>
                </c:pt>
                <c:pt idx="6815">
                  <c:v>4.8026799999999996</c:v>
                </c:pt>
                <c:pt idx="6816">
                  <c:v>4.5701099999999997</c:v>
                </c:pt>
                <c:pt idx="6817">
                  <c:v>4.3663600000000002</c:v>
                </c:pt>
                <c:pt idx="6818">
                  <c:v>4.1539099999999998</c:v>
                </c:pt>
                <c:pt idx="6819">
                  <c:v>3.9710200000000002</c:v>
                </c:pt>
                <c:pt idx="6820">
                  <c:v>3.8132199999999998</c:v>
                </c:pt>
                <c:pt idx="6821">
                  <c:v>3.6769699999999998</c:v>
                </c:pt>
                <c:pt idx="6822">
                  <c:v>3.55945</c:v>
                </c:pt>
                <c:pt idx="6823">
                  <c:v>3.45838</c:v>
                </c:pt>
                <c:pt idx="6824">
                  <c:v>3.3460399999999999</c:v>
                </c:pt>
                <c:pt idx="6825">
                  <c:v>3.2561300000000002</c:v>
                </c:pt>
                <c:pt idx="6826">
                  <c:v>3.1859299999999999</c:v>
                </c:pt>
                <c:pt idx="6827">
                  <c:v>3.1364899999999998</c:v>
                </c:pt>
                <c:pt idx="6828">
                  <c:v>3.0906799999999999</c:v>
                </c:pt>
                <c:pt idx="6829">
                  <c:v>3.0689500000000001</c:v>
                </c:pt>
                <c:pt idx="6830">
                  <c:v>3.0667300000000002</c:v>
                </c:pt>
                <c:pt idx="6831">
                  <c:v>3.0745100000000001</c:v>
                </c:pt>
                <c:pt idx="6832">
                  <c:v>3.10337</c:v>
                </c:pt>
                <c:pt idx="6833">
                  <c:v>3.1530399999999998</c:v>
                </c:pt>
                <c:pt idx="6834">
                  <c:v>3.2237800000000001</c:v>
                </c:pt>
                <c:pt idx="6835">
                  <c:v>3.31637</c:v>
                </c:pt>
                <c:pt idx="6836">
                  <c:v>3.4367999999999999</c:v>
                </c:pt>
                <c:pt idx="6837">
                  <c:v>3.5871400000000002</c:v>
                </c:pt>
                <c:pt idx="6838">
                  <c:v>3.70445</c:v>
                </c:pt>
                <c:pt idx="6839">
                  <c:v>3.8367800000000001</c:v>
                </c:pt>
                <c:pt idx="6840">
                  <c:v>3.9855100000000001</c:v>
                </c:pt>
                <c:pt idx="6841">
                  <c:v>4.1523099999999999</c:v>
                </c:pt>
                <c:pt idx="6842">
                  <c:v>4.3391599999999997</c:v>
                </c:pt>
                <c:pt idx="6843">
                  <c:v>4.5512499999999996</c:v>
                </c:pt>
                <c:pt idx="6844">
                  <c:v>4.79244</c:v>
                </c:pt>
                <c:pt idx="6845">
                  <c:v>5.06386</c:v>
                </c:pt>
                <c:pt idx="6846">
                  <c:v>5.3699300000000001</c:v>
                </c:pt>
                <c:pt idx="6847">
                  <c:v>5.7160700000000002</c:v>
                </c:pt>
                <c:pt idx="6848">
                  <c:v>6.0059300000000002</c:v>
                </c:pt>
                <c:pt idx="6849">
                  <c:v>6.3254099999999998</c:v>
                </c:pt>
                <c:pt idx="6850">
                  <c:v>6.6785399999999999</c:v>
                </c:pt>
                <c:pt idx="6851">
                  <c:v>7.0700700000000003</c:v>
                </c:pt>
                <c:pt idx="6852">
                  <c:v>7.5427099999999996</c:v>
                </c:pt>
                <c:pt idx="6853">
                  <c:v>7.94475</c:v>
                </c:pt>
                <c:pt idx="6854">
                  <c:v>8.3869199999999999</c:v>
                </c:pt>
                <c:pt idx="6855">
                  <c:v>8.8750199999999992</c:v>
                </c:pt>
                <c:pt idx="6856">
                  <c:v>9.4160299999999992</c:v>
                </c:pt>
                <c:pt idx="6857">
                  <c:v>10.0185</c:v>
                </c:pt>
                <c:pt idx="6858">
                  <c:v>10.6929</c:v>
                </c:pt>
                <c:pt idx="6859">
                  <c:v>11.2538</c:v>
                </c:pt>
                <c:pt idx="6860">
                  <c:v>11.869300000000001</c:v>
                </c:pt>
                <c:pt idx="6861">
                  <c:v>12.5707</c:v>
                </c:pt>
                <c:pt idx="6862">
                  <c:v>13.3499</c:v>
                </c:pt>
                <c:pt idx="6863">
                  <c:v>14.2202</c:v>
                </c:pt>
                <c:pt idx="6864">
                  <c:v>15.1975</c:v>
                </c:pt>
                <c:pt idx="6865">
                  <c:v>16.012699999999999</c:v>
                </c:pt>
                <c:pt idx="6866">
                  <c:v>16.908999999999999</c:v>
                </c:pt>
                <c:pt idx="6867">
                  <c:v>17.898</c:v>
                </c:pt>
                <c:pt idx="6868">
                  <c:v>18.993200000000002</c:v>
                </c:pt>
                <c:pt idx="6869">
                  <c:v>20.2102</c:v>
                </c:pt>
                <c:pt idx="6870">
                  <c:v>21.4085</c:v>
                </c:pt>
                <c:pt idx="6871">
                  <c:v>22.6449</c:v>
                </c:pt>
                <c:pt idx="6872">
                  <c:v>24.004200000000001</c:v>
                </c:pt>
                <c:pt idx="6873">
                  <c:v>25.5016</c:v>
                </c:pt>
                <c:pt idx="6874">
                  <c:v>27.153500000000001</c:v>
                </c:pt>
                <c:pt idx="6875">
                  <c:v>28.9785</c:v>
                </c:pt>
                <c:pt idx="6876">
                  <c:v>30.997</c:v>
                </c:pt>
                <c:pt idx="6877">
                  <c:v>33.231499999999997</c:v>
                </c:pt>
                <c:pt idx="6878">
                  <c:v>35.706499999999998</c:v>
                </c:pt>
                <c:pt idx="6879">
                  <c:v>38.448799999999999</c:v>
                </c:pt>
                <c:pt idx="6880">
                  <c:v>41.486899999999999</c:v>
                </c:pt>
                <c:pt idx="6881">
                  <c:v>44.151800000000001</c:v>
                </c:pt>
                <c:pt idx="6882">
                  <c:v>47.042299999999997</c:v>
                </c:pt>
                <c:pt idx="6883">
                  <c:v>50.176499999999997</c:v>
                </c:pt>
                <c:pt idx="6884">
                  <c:v>53.572200000000002</c:v>
                </c:pt>
                <c:pt idx="6885">
                  <c:v>57.248699999999999</c:v>
                </c:pt>
                <c:pt idx="6886">
                  <c:v>61.225000000000001</c:v>
                </c:pt>
                <c:pt idx="6887">
                  <c:v>65.521100000000004</c:v>
                </c:pt>
                <c:pt idx="6888">
                  <c:v>70.156199999999998</c:v>
                </c:pt>
                <c:pt idx="6889">
                  <c:v>75.151300000000006</c:v>
                </c:pt>
                <c:pt idx="6890">
                  <c:v>80.524900000000002</c:v>
                </c:pt>
                <c:pt idx="6891">
                  <c:v>87.678100000000001</c:v>
                </c:pt>
                <c:pt idx="6892">
                  <c:v>94.781899999999993</c:v>
                </c:pt>
                <c:pt idx="6893">
                  <c:v>102.443</c:v>
                </c:pt>
                <c:pt idx="6894">
                  <c:v>110.684</c:v>
                </c:pt>
                <c:pt idx="6895">
                  <c:v>119.524</c:v>
                </c:pt>
                <c:pt idx="6896">
                  <c:v>128.97999999999999</c:v>
                </c:pt>
                <c:pt idx="6897">
                  <c:v>139.06200000000001</c:v>
                </c:pt>
                <c:pt idx="6898">
                  <c:v>149.779</c:v>
                </c:pt>
                <c:pt idx="6899">
                  <c:v>163.346</c:v>
                </c:pt>
                <c:pt idx="6900">
                  <c:v>180.18100000000001</c:v>
                </c:pt>
                <c:pt idx="6901">
                  <c:v>198.172</c:v>
                </c:pt>
                <c:pt idx="6902">
                  <c:v>217.256</c:v>
                </c:pt>
                <c:pt idx="6903">
                  <c:v>245.69399999999999</c:v>
                </c:pt>
                <c:pt idx="6904">
                  <c:v>274.67500000000001</c:v>
                </c:pt>
                <c:pt idx="6905">
                  <c:v>339.64699999999999</c:v>
                </c:pt>
                <c:pt idx="6906">
                  <c:v>387.50799999999998</c:v>
                </c:pt>
                <c:pt idx="6907">
                  <c:v>425.21600000000001</c:v>
                </c:pt>
                <c:pt idx="6908">
                  <c:v>454.27600000000001</c:v>
                </c:pt>
                <c:pt idx="6909">
                  <c:v>476.63499999999999</c:v>
                </c:pt>
                <c:pt idx="6910">
                  <c:v>488.61799999999999</c:v>
                </c:pt>
                <c:pt idx="6911">
                  <c:v>500.71899999999999</c:v>
                </c:pt>
                <c:pt idx="6912">
                  <c:v>510.12200000000001</c:v>
                </c:pt>
                <c:pt idx="6913">
                  <c:v>516.43600000000004</c:v>
                </c:pt>
                <c:pt idx="6914">
                  <c:v>519.99599999999998</c:v>
                </c:pt>
                <c:pt idx="6915">
                  <c:v>520.82000000000005</c:v>
                </c:pt>
                <c:pt idx="6916">
                  <c:v>518.96199999999999</c:v>
                </c:pt>
                <c:pt idx="6917">
                  <c:v>514.69600000000003</c:v>
                </c:pt>
                <c:pt idx="6918">
                  <c:v>506</c:v>
                </c:pt>
                <c:pt idx="6919">
                  <c:v>494.53399999999999</c:v>
                </c:pt>
                <c:pt idx="6920">
                  <c:v>481.07900000000001</c:v>
                </c:pt>
                <c:pt idx="6921">
                  <c:v>465.29300000000001</c:v>
                </c:pt>
                <c:pt idx="6922">
                  <c:v>447.46</c:v>
                </c:pt>
                <c:pt idx="6923">
                  <c:v>426.19200000000001</c:v>
                </c:pt>
                <c:pt idx="6924">
                  <c:v>388.601</c:v>
                </c:pt>
                <c:pt idx="6925">
                  <c:v>327.22800000000001</c:v>
                </c:pt>
                <c:pt idx="6926">
                  <c:v>269.78300000000002</c:v>
                </c:pt>
                <c:pt idx="6927">
                  <c:v>240.60400000000001</c:v>
                </c:pt>
                <c:pt idx="6928">
                  <c:v>219.75399999999999</c:v>
                </c:pt>
                <c:pt idx="6929">
                  <c:v>199.95099999999999</c:v>
                </c:pt>
                <c:pt idx="6930">
                  <c:v>181.30199999999999</c:v>
                </c:pt>
                <c:pt idx="6931">
                  <c:v>167.05</c:v>
                </c:pt>
                <c:pt idx="6932">
                  <c:v>151.642</c:v>
                </c:pt>
                <c:pt idx="6933">
                  <c:v>137.35900000000001</c:v>
                </c:pt>
                <c:pt idx="6934">
                  <c:v>124.199</c:v>
                </c:pt>
                <c:pt idx="6935">
                  <c:v>116.039</c:v>
                </c:pt>
                <c:pt idx="6936">
                  <c:v>108.36</c:v>
                </c:pt>
                <c:pt idx="6937">
                  <c:v>101.149</c:v>
                </c:pt>
                <c:pt idx="6938">
                  <c:v>93.308300000000003</c:v>
                </c:pt>
                <c:pt idx="6939">
                  <c:v>86.060900000000004</c:v>
                </c:pt>
                <c:pt idx="6940">
                  <c:v>79.378399999999999</c:v>
                </c:pt>
                <c:pt idx="6941">
                  <c:v>73.232100000000003</c:v>
                </c:pt>
                <c:pt idx="6942">
                  <c:v>67.590299999999999</c:v>
                </c:pt>
                <c:pt idx="6943">
                  <c:v>62.422600000000003</c:v>
                </c:pt>
                <c:pt idx="6944">
                  <c:v>57.697000000000003</c:v>
                </c:pt>
                <c:pt idx="6945">
                  <c:v>53.382800000000003</c:v>
                </c:pt>
                <c:pt idx="6946">
                  <c:v>49.582900000000002</c:v>
                </c:pt>
                <c:pt idx="6947">
                  <c:v>46.110700000000001</c:v>
                </c:pt>
                <c:pt idx="6948">
                  <c:v>42.94</c:v>
                </c:pt>
                <c:pt idx="6949">
                  <c:v>40.046500000000002</c:v>
                </c:pt>
                <c:pt idx="6950">
                  <c:v>37.4069</c:v>
                </c:pt>
                <c:pt idx="6951">
                  <c:v>34.999299999999998</c:v>
                </c:pt>
                <c:pt idx="6952">
                  <c:v>32.803199999999997</c:v>
                </c:pt>
                <c:pt idx="6953">
                  <c:v>30.799600000000002</c:v>
                </c:pt>
                <c:pt idx="6954">
                  <c:v>28.970400000000001</c:v>
                </c:pt>
                <c:pt idx="6955">
                  <c:v>27.299499999999998</c:v>
                </c:pt>
                <c:pt idx="6956">
                  <c:v>25.610299999999999</c:v>
                </c:pt>
                <c:pt idx="6957">
                  <c:v>23.790299999999998</c:v>
                </c:pt>
                <c:pt idx="6958">
                  <c:v>22.168800000000001</c:v>
                </c:pt>
                <c:pt idx="6959">
                  <c:v>20.720500000000001</c:v>
                </c:pt>
                <c:pt idx="6960">
                  <c:v>19.422999999999998</c:v>
                </c:pt>
                <c:pt idx="6961">
                  <c:v>18.257000000000001</c:v>
                </c:pt>
                <c:pt idx="6962">
                  <c:v>17.205400000000001</c:v>
                </c:pt>
                <c:pt idx="6963">
                  <c:v>16.254000000000001</c:v>
                </c:pt>
                <c:pt idx="6964">
                  <c:v>15.39</c:v>
                </c:pt>
                <c:pt idx="6965">
                  <c:v>14.6027</c:v>
                </c:pt>
                <c:pt idx="6966">
                  <c:v>13.656499999999999</c:v>
                </c:pt>
                <c:pt idx="6967">
                  <c:v>12.887</c:v>
                </c:pt>
                <c:pt idx="6968">
                  <c:v>12.189500000000001</c:v>
                </c:pt>
                <c:pt idx="6969">
                  <c:v>11.554500000000001</c:v>
                </c:pt>
                <c:pt idx="6970">
                  <c:v>10.974</c:v>
                </c:pt>
                <c:pt idx="6971">
                  <c:v>10.2735</c:v>
                </c:pt>
                <c:pt idx="6972">
                  <c:v>9.6451100000000007</c:v>
                </c:pt>
                <c:pt idx="6973">
                  <c:v>9.0784699999999994</c:v>
                </c:pt>
                <c:pt idx="6974">
                  <c:v>8.5649999999999995</c:v>
                </c:pt>
                <c:pt idx="6975">
                  <c:v>8.0977399999999999</c:v>
                </c:pt>
                <c:pt idx="6976">
                  <c:v>7.5871399999999998</c:v>
                </c:pt>
                <c:pt idx="6977">
                  <c:v>7.1270800000000003</c:v>
                </c:pt>
                <c:pt idx="6978">
                  <c:v>6.7107200000000002</c:v>
                </c:pt>
                <c:pt idx="6979">
                  <c:v>6.3324100000000003</c:v>
                </c:pt>
                <c:pt idx="6980">
                  <c:v>5.9874200000000002</c:v>
                </c:pt>
                <c:pt idx="6981">
                  <c:v>5.6718000000000002</c:v>
                </c:pt>
                <c:pt idx="6982">
                  <c:v>5.38218</c:v>
                </c:pt>
                <c:pt idx="6983">
                  <c:v>5.1156899999999998</c:v>
                </c:pt>
                <c:pt idx="6984">
                  <c:v>4.8030799999999996</c:v>
                </c:pt>
                <c:pt idx="6985">
                  <c:v>4.5201599999999997</c:v>
                </c:pt>
                <c:pt idx="6986">
                  <c:v>4.2631899999999998</c:v>
                </c:pt>
                <c:pt idx="6987">
                  <c:v>4.0290299999999997</c:v>
                </c:pt>
                <c:pt idx="6988">
                  <c:v>3.8149799999999998</c:v>
                </c:pt>
                <c:pt idx="6989">
                  <c:v>3.61876</c:v>
                </c:pt>
                <c:pt idx="6990">
                  <c:v>3.4384199999999998</c:v>
                </c:pt>
                <c:pt idx="6991">
                  <c:v>3.2722600000000002</c:v>
                </c:pt>
                <c:pt idx="6992">
                  <c:v>3.0543399999999998</c:v>
                </c:pt>
                <c:pt idx="6993">
                  <c:v>2.8592</c:v>
                </c:pt>
                <c:pt idx="6994">
                  <c:v>2.6837399999999998</c:v>
                </c:pt>
                <c:pt idx="6995">
                  <c:v>2.52535</c:v>
                </c:pt>
                <c:pt idx="6996">
                  <c:v>2.3818600000000001</c:v>
                </c:pt>
                <c:pt idx="6997">
                  <c:v>2.25143</c:v>
                </c:pt>
                <c:pt idx="6998">
                  <c:v>2.1324800000000002</c:v>
                </c:pt>
                <c:pt idx="6999">
                  <c:v>2.0237099999999999</c:v>
                </c:pt>
                <c:pt idx="7000">
                  <c:v>1.90212</c:v>
                </c:pt>
                <c:pt idx="7001">
                  <c:v>1.7924199999999999</c:v>
                </c:pt>
                <c:pt idx="7002">
                  <c:v>1.6931099999999999</c:v>
                </c:pt>
                <c:pt idx="7003">
                  <c:v>1.60294</c:v>
                </c:pt>
                <c:pt idx="7004">
                  <c:v>1.52081</c:v>
                </c:pt>
                <c:pt idx="7005">
                  <c:v>1.4458</c:v>
                </c:pt>
                <c:pt idx="7006">
                  <c:v>1.37713</c:v>
                </c:pt>
                <c:pt idx="7007">
                  <c:v>1.3141099999999999</c:v>
                </c:pt>
                <c:pt idx="7008">
                  <c:v>1.24238</c:v>
                </c:pt>
                <c:pt idx="7009">
                  <c:v>1.1775599999999999</c:v>
                </c:pt>
                <c:pt idx="7010">
                  <c:v>1.1188100000000001</c:v>
                </c:pt>
                <c:pt idx="7011">
                  <c:v>1.06542</c:v>
                </c:pt>
                <c:pt idx="7012">
                  <c:v>1.0167900000000001</c:v>
                </c:pt>
                <c:pt idx="7013">
                  <c:v>0.95167800000000002</c:v>
                </c:pt>
                <c:pt idx="7014">
                  <c:v>0.89468400000000003</c:v>
                </c:pt>
                <c:pt idx="7015">
                  <c:v>0.84991799999999995</c:v>
                </c:pt>
                <c:pt idx="7016">
                  <c:v>0.809894</c:v>
                </c:pt>
                <c:pt idx="7017">
                  <c:v>0.774034</c:v>
                </c:pt>
                <c:pt idx="7018">
                  <c:v>0.74187400000000003</c:v>
                </c:pt>
                <c:pt idx="7019">
                  <c:v>0.704121</c:v>
                </c:pt>
                <c:pt idx="7020">
                  <c:v>0.67160200000000003</c:v>
                </c:pt>
                <c:pt idx="7021">
                  <c:v>0.64377899999999999</c:v>
                </c:pt>
                <c:pt idx="7022">
                  <c:v>0.62024500000000005</c:v>
                </c:pt>
                <c:pt idx="7023">
                  <c:v>0.60074899999999998</c:v>
                </c:pt>
                <c:pt idx="7024">
                  <c:v>0.58614500000000003</c:v>
                </c:pt>
                <c:pt idx="7025">
                  <c:v>0.57523999999999997</c:v>
                </c:pt>
                <c:pt idx="7026">
                  <c:v>0.56980699999999995</c:v>
                </c:pt>
                <c:pt idx="7027">
                  <c:v>0.56715300000000002</c:v>
                </c:pt>
                <c:pt idx="7028">
                  <c:v>0.56827799999999995</c:v>
                </c:pt>
                <c:pt idx="7029">
                  <c:v>0.57310899999999998</c:v>
                </c:pt>
                <c:pt idx="7030">
                  <c:v>0.579399</c:v>
                </c:pt>
                <c:pt idx="7031">
                  <c:v>0.58655999999999997</c:v>
                </c:pt>
                <c:pt idx="7032">
                  <c:v>0.59685200000000005</c:v>
                </c:pt>
                <c:pt idx="7033">
                  <c:v>0.60622299999999996</c:v>
                </c:pt>
                <c:pt idx="7034">
                  <c:v>0.61843499999999996</c:v>
                </c:pt>
                <c:pt idx="7035">
                  <c:v>0.63453899999999996</c:v>
                </c:pt>
                <c:pt idx="7036">
                  <c:v>0.650034</c:v>
                </c:pt>
                <c:pt idx="7037">
                  <c:v>0.66934800000000005</c:v>
                </c:pt>
                <c:pt idx="7038">
                  <c:v>0.69350100000000003</c:v>
                </c:pt>
                <c:pt idx="7039">
                  <c:v>0.71290500000000001</c:v>
                </c:pt>
                <c:pt idx="7040">
                  <c:v>0.73545799999999995</c:v>
                </c:pt>
                <c:pt idx="7041">
                  <c:v>0.76165899999999997</c:v>
                </c:pt>
                <c:pt idx="7042">
                  <c:v>0.78928399999999999</c:v>
                </c:pt>
                <c:pt idx="7043">
                  <c:v>0.81775500000000001</c:v>
                </c:pt>
                <c:pt idx="7044">
                  <c:v>0.84989199999999998</c:v>
                </c:pt>
                <c:pt idx="7045">
                  <c:v>0.88610900000000004</c:v>
                </c:pt>
                <c:pt idx="7046">
                  <c:v>0.92685099999999998</c:v>
                </c:pt>
                <c:pt idx="7047">
                  <c:v>0.97259099999999998</c:v>
                </c:pt>
                <c:pt idx="7048">
                  <c:v>1.02382</c:v>
                </c:pt>
                <c:pt idx="7049">
                  <c:v>1.0810599999999999</c:v>
                </c:pt>
                <c:pt idx="7050">
                  <c:v>1.1448499999999999</c:v>
                </c:pt>
                <c:pt idx="7051">
                  <c:v>1.2157199999999999</c:v>
                </c:pt>
                <c:pt idx="7052">
                  <c:v>1.2942100000000001</c:v>
                </c:pt>
                <c:pt idx="7053">
                  <c:v>1.3808800000000001</c:v>
                </c:pt>
                <c:pt idx="7054">
                  <c:v>1.47624</c:v>
                </c:pt>
                <c:pt idx="7055">
                  <c:v>1.5808</c:v>
                </c:pt>
                <c:pt idx="7056">
                  <c:v>1.69502</c:v>
                </c:pt>
                <c:pt idx="7057">
                  <c:v>1.8192900000000001</c:v>
                </c:pt>
                <c:pt idx="7058">
                  <c:v>1.9709700000000001</c:v>
                </c:pt>
                <c:pt idx="7059">
                  <c:v>2.06074</c:v>
                </c:pt>
                <c:pt idx="7060">
                  <c:v>2.2528299999999999</c:v>
                </c:pt>
                <c:pt idx="7061">
                  <c:v>2.46177</c:v>
                </c:pt>
                <c:pt idx="7062">
                  <c:v>2.6874199999999999</c:v>
                </c:pt>
                <c:pt idx="7063">
                  <c:v>2.92936</c:v>
                </c:pt>
                <c:pt idx="7064">
                  <c:v>3.18675</c:v>
                </c:pt>
                <c:pt idx="7065">
                  <c:v>3.45844</c:v>
                </c:pt>
                <c:pt idx="7066">
                  <c:v>3.90557</c:v>
                </c:pt>
                <c:pt idx="7067">
                  <c:v>4.5811299999999999</c:v>
                </c:pt>
                <c:pt idx="7068">
                  <c:v>5.6030499999999996</c:v>
                </c:pt>
                <c:pt idx="7069">
                  <c:v>6.0818599999999998</c:v>
                </c:pt>
                <c:pt idx="7070">
                  <c:v>6.4564700000000004</c:v>
                </c:pt>
                <c:pt idx="7071">
                  <c:v>6.7793099999999997</c:v>
                </c:pt>
                <c:pt idx="7072">
                  <c:v>7.0331599999999996</c:v>
                </c:pt>
                <c:pt idx="7073">
                  <c:v>7.2133099999999999</c:v>
                </c:pt>
                <c:pt idx="7074">
                  <c:v>7.3553199999999999</c:v>
                </c:pt>
                <c:pt idx="7075">
                  <c:v>7.4564399999999997</c:v>
                </c:pt>
                <c:pt idx="7076">
                  <c:v>7.5162000000000004</c:v>
                </c:pt>
                <c:pt idx="7077">
                  <c:v>7.5297200000000002</c:v>
                </c:pt>
                <c:pt idx="7078">
                  <c:v>7.5131699999999997</c:v>
                </c:pt>
                <c:pt idx="7079">
                  <c:v>7.45479</c:v>
                </c:pt>
                <c:pt idx="7080">
                  <c:v>7.3528599999999997</c:v>
                </c:pt>
                <c:pt idx="7081">
                  <c:v>7.19651</c:v>
                </c:pt>
                <c:pt idx="7082">
                  <c:v>7.0211399999999999</c:v>
                </c:pt>
                <c:pt idx="7083">
                  <c:v>6.7751799999999998</c:v>
                </c:pt>
                <c:pt idx="7084">
                  <c:v>6.4577799999999996</c:v>
                </c:pt>
                <c:pt idx="7085">
                  <c:v>6.1609100000000003</c:v>
                </c:pt>
                <c:pt idx="7086">
                  <c:v>5.7744999999999997</c:v>
                </c:pt>
                <c:pt idx="7087">
                  <c:v>5.0882899999999998</c:v>
                </c:pt>
                <c:pt idx="7088">
                  <c:v>4.1554700000000002</c:v>
                </c:pt>
                <c:pt idx="7089">
                  <c:v>3.69685</c:v>
                </c:pt>
                <c:pt idx="7090">
                  <c:v>3.3700299999999999</c:v>
                </c:pt>
                <c:pt idx="7091">
                  <c:v>3.0612499999999998</c:v>
                </c:pt>
                <c:pt idx="7092">
                  <c:v>2.7727900000000001</c:v>
                </c:pt>
                <c:pt idx="7093">
                  <c:v>2.5244200000000001</c:v>
                </c:pt>
                <c:pt idx="7094">
                  <c:v>2.3294700000000002</c:v>
                </c:pt>
                <c:pt idx="7095">
                  <c:v>2.1486200000000002</c:v>
                </c:pt>
                <c:pt idx="7096">
                  <c:v>1.98184</c:v>
                </c:pt>
                <c:pt idx="7097">
                  <c:v>1.8288800000000001</c:v>
                </c:pt>
                <c:pt idx="7098">
                  <c:v>1.68936</c:v>
                </c:pt>
                <c:pt idx="7099">
                  <c:v>1.56273</c:v>
                </c:pt>
                <c:pt idx="7100">
                  <c:v>1.4483999999999999</c:v>
                </c:pt>
                <c:pt idx="7101">
                  <c:v>1.3456600000000001</c:v>
                </c:pt>
                <c:pt idx="7102">
                  <c:v>1.25376</c:v>
                </c:pt>
                <c:pt idx="7103">
                  <c:v>1.1718999999999999</c:v>
                </c:pt>
                <c:pt idx="7104">
                  <c:v>1.1139699999999999</c:v>
                </c:pt>
                <c:pt idx="7105">
                  <c:v>1.05375</c:v>
                </c:pt>
                <c:pt idx="7106">
                  <c:v>1.00007</c:v>
                </c:pt>
                <c:pt idx="7107">
                  <c:v>0.95235899999999996</c:v>
                </c:pt>
                <c:pt idx="7108">
                  <c:v>0.91006399999999998</c:v>
                </c:pt>
                <c:pt idx="7109">
                  <c:v>0.872664</c:v>
                </c:pt>
                <c:pt idx="7110">
                  <c:v>0.83966600000000002</c:v>
                </c:pt>
                <c:pt idx="7111">
                  <c:v>0.81061000000000005</c:v>
                </c:pt>
                <c:pt idx="7112">
                  <c:v>0.78507000000000005</c:v>
                </c:pt>
                <c:pt idx="7113">
                  <c:v>0.75250799999999995</c:v>
                </c:pt>
                <c:pt idx="7114">
                  <c:v>0.72580599999999995</c:v>
                </c:pt>
                <c:pt idx="7115">
                  <c:v>0.70395399999999997</c:v>
                </c:pt>
                <c:pt idx="7116">
                  <c:v>0.69164800000000004</c:v>
                </c:pt>
                <c:pt idx="7117">
                  <c:v>0.67149300000000001</c:v>
                </c:pt>
                <c:pt idx="7118">
                  <c:v>0.65609300000000004</c:v>
                </c:pt>
                <c:pt idx="7119">
                  <c:v>0.64431899999999998</c:v>
                </c:pt>
                <c:pt idx="7120">
                  <c:v>0.63163999999999998</c:v>
                </c:pt>
                <c:pt idx="7121">
                  <c:v>0.62319899999999995</c:v>
                </c:pt>
                <c:pt idx="7122">
                  <c:v>0.61635499999999999</c:v>
                </c:pt>
                <c:pt idx="7123">
                  <c:v>0.61236000000000002</c:v>
                </c:pt>
                <c:pt idx="7124">
                  <c:v>0.61193200000000003</c:v>
                </c:pt>
                <c:pt idx="7125">
                  <c:v>0.61452700000000005</c:v>
                </c:pt>
                <c:pt idx="7126">
                  <c:v>0.62073299999999998</c:v>
                </c:pt>
                <c:pt idx="7127">
                  <c:v>0.62990800000000002</c:v>
                </c:pt>
                <c:pt idx="7128">
                  <c:v>0.64859</c:v>
                </c:pt>
                <c:pt idx="7129">
                  <c:v>0.67289699999999997</c:v>
                </c:pt>
                <c:pt idx="7130">
                  <c:v>0.70257199999999997</c:v>
                </c:pt>
                <c:pt idx="7131">
                  <c:v>0.73740899999999998</c:v>
                </c:pt>
                <c:pt idx="7132">
                  <c:v>0.76422000000000001</c:v>
                </c:pt>
                <c:pt idx="7133">
                  <c:v>0.79423699999999997</c:v>
                </c:pt>
                <c:pt idx="7134">
                  <c:v>0.82782900000000004</c:v>
                </c:pt>
                <c:pt idx="7135">
                  <c:v>0.86543700000000001</c:v>
                </c:pt>
                <c:pt idx="7136">
                  <c:v>0.90759100000000004</c:v>
                </c:pt>
                <c:pt idx="7137">
                  <c:v>0.95492299999999997</c:v>
                </c:pt>
                <c:pt idx="7138">
                  <c:v>0.99918600000000002</c:v>
                </c:pt>
                <c:pt idx="7139">
                  <c:v>1.04816</c:v>
                </c:pt>
                <c:pt idx="7140">
                  <c:v>1.10249</c:v>
                </c:pt>
                <c:pt idx="7141">
                  <c:v>1.1629100000000001</c:v>
                </c:pt>
                <c:pt idx="7142">
                  <c:v>1.2303299999999999</c:v>
                </c:pt>
                <c:pt idx="7143">
                  <c:v>1.3058099999999999</c:v>
                </c:pt>
                <c:pt idx="7144">
                  <c:v>1.39063</c:v>
                </c:pt>
                <c:pt idx="7145">
                  <c:v>1.4613100000000001</c:v>
                </c:pt>
                <c:pt idx="7146">
                  <c:v>1.56088</c:v>
                </c:pt>
                <c:pt idx="7147">
                  <c:v>1.64245</c:v>
                </c:pt>
                <c:pt idx="7148">
                  <c:v>1.732</c:v>
                </c:pt>
                <c:pt idx="7149">
                  <c:v>1.8306</c:v>
                </c:pt>
                <c:pt idx="7150">
                  <c:v>1.93953</c:v>
                </c:pt>
                <c:pt idx="7151">
                  <c:v>2.0602800000000001</c:v>
                </c:pt>
                <c:pt idx="7152">
                  <c:v>2.1946599999999998</c:v>
                </c:pt>
                <c:pt idx="7153">
                  <c:v>2.3448600000000002</c:v>
                </c:pt>
                <c:pt idx="7154">
                  <c:v>2.4632800000000001</c:v>
                </c:pt>
                <c:pt idx="7155">
                  <c:v>2.5922299999999998</c:v>
                </c:pt>
                <c:pt idx="7156">
                  <c:v>2.7330700000000001</c:v>
                </c:pt>
                <c:pt idx="7157">
                  <c:v>2.88733</c:v>
                </c:pt>
                <c:pt idx="7158">
                  <c:v>3.0568599999999999</c:v>
                </c:pt>
                <c:pt idx="7159">
                  <c:v>3.2438099999999999</c:v>
                </c:pt>
                <c:pt idx="7160">
                  <c:v>3.4508000000000001</c:v>
                </c:pt>
                <c:pt idx="7161">
                  <c:v>3.6809599999999998</c:v>
                </c:pt>
                <c:pt idx="7162">
                  <c:v>3.88435</c:v>
                </c:pt>
                <c:pt idx="7163">
                  <c:v>4.1073899999999997</c:v>
                </c:pt>
                <c:pt idx="7164">
                  <c:v>4.35297</c:v>
                </c:pt>
                <c:pt idx="7165">
                  <c:v>4.6245500000000002</c:v>
                </c:pt>
                <c:pt idx="7166">
                  <c:v>4.9264599999999996</c:v>
                </c:pt>
                <c:pt idx="7167">
                  <c:v>5.2640099999999999</c:v>
                </c:pt>
                <c:pt idx="7168">
                  <c:v>5.5446</c:v>
                </c:pt>
                <c:pt idx="7169">
                  <c:v>5.8525400000000003</c:v>
                </c:pt>
                <c:pt idx="7170">
                  <c:v>6.0751099999999996</c:v>
                </c:pt>
                <c:pt idx="7171">
                  <c:v>6.4771599999999996</c:v>
                </c:pt>
                <c:pt idx="7172">
                  <c:v>6.8113200000000003</c:v>
                </c:pt>
                <c:pt idx="7173">
                  <c:v>7.1779700000000002</c:v>
                </c:pt>
                <c:pt idx="7174">
                  <c:v>7.5820699999999999</c:v>
                </c:pt>
                <c:pt idx="7175">
                  <c:v>8.0294500000000006</c:v>
                </c:pt>
                <c:pt idx="7176">
                  <c:v>8.5272000000000006</c:v>
                </c:pt>
                <c:pt idx="7177">
                  <c:v>9.0835600000000003</c:v>
                </c:pt>
                <c:pt idx="7178">
                  <c:v>9.7084600000000005</c:v>
                </c:pt>
                <c:pt idx="7179">
                  <c:v>10.413600000000001</c:v>
                </c:pt>
                <c:pt idx="7180">
                  <c:v>10.9351</c:v>
                </c:pt>
                <c:pt idx="7181">
                  <c:v>11.731299999999999</c:v>
                </c:pt>
                <c:pt idx="7182">
                  <c:v>12.463900000000001</c:v>
                </c:pt>
                <c:pt idx="7183">
                  <c:v>13.275</c:v>
                </c:pt>
                <c:pt idx="7184">
                  <c:v>14.1744</c:v>
                </c:pt>
                <c:pt idx="7185">
                  <c:v>15.173299999999999</c:v>
                </c:pt>
                <c:pt idx="7186">
                  <c:v>16.283999999999999</c:v>
                </c:pt>
                <c:pt idx="7187">
                  <c:v>17.520399999999999</c:v>
                </c:pt>
                <c:pt idx="7188">
                  <c:v>18.897099999999998</c:v>
                </c:pt>
                <c:pt idx="7189">
                  <c:v>20.430900000000001</c:v>
                </c:pt>
                <c:pt idx="7190">
                  <c:v>22.139299999999999</c:v>
                </c:pt>
                <c:pt idx="7191">
                  <c:v>24.041899999999998</c:v>
                </c:pt>
                <c:pt idx="7192">
                  <c:v>25.863800000000001</c:v>
                </c:pt>
                <c:pt idx="7193">
                  <c:v>27.701000000000001</c:v>
                </c:pt>
                <c:pt idx="7194">
                  <c:v>29.6995</c:v>
                </c:pt>
                <c:pt idx="7195">
                  <c:v>31.8719</c:v>
                </c:pt>
                <c:pt idx="7196">
                  <c:v>34.2303</c:v>
                </c:pt>
                <c:pt idx="7197">
                  <c:v>36.788200000000003</c:v>
                </c:pt>
                <c:pt idx="7198">
                  <c:v>39.558599999999998</c:v>
                </c:pt>
                <c:pt idx="7199">
                  <c:v>42.555199999999999</c:v>
                </c:pt>
                <c:pt idx="7200">
                  <c:v>45.7911</c:v>
                </c:pt>
                <c:pt idx="7201">
                  <c:v>49.28</c:v>
                </c:pt>
                <c:pt idx="7202">
                  <c:v>53.034599999999998</c:v>
                </c:pt>
                <c:pt idx="7203">
                  <c:v>57.347799999999999</c:v>
                </c:pt>
                <c:pt idx="7204">
                  <c:v>61.992699999999999</c:v>
                </c:pt>
                <c:pt idx="7205">
                  <c:v>66.983500000000006</c:v>
                </c:pt>
                <c:pt idx="7206">
                  <c:v>72.3322</c:v>
                </c:pt>
                <c:pt idx="7207">
                  <c:v>78.050299999999993</c:v>
                </c:pt>
                <c:pt idx="7208">
                  <c:v>84.146000000000001</c:v>
                </c:pt>
                <c:pt idx="7209">
                  <c:v>90.626499999999993</c:v>
                </c:pt>
                <c:pt idx="7210">
                  <c:v>100.172</c:v>
                </c:pt>
                <c:pt idx="7211">
                  <c:v>108.53100000000001</c:v>
                </c:pt>
                <c:pt idx="7212">
                  <c:v>120.43300000000001</c:v>
                </c:pt>
                <c:pt idx="7213">
                  <c:v>133.17500000000001</c:v>
                </c:pt>
                <c:pt idx="7214">
                  <c:v>146.70699999999999</c:v>
                </c:pt>
                <c:pt idx="7215">
                  <c:v>165.36600000000001</c:v>
                </c:pt>
                <c:pt idx="7216">
                  <c:v>185.03</c:v>
                </c:pt>
                <c:pt idx="7217">
                  <c:v>226.46700000000001</c:v>
                </c:pt>
                <c:pt idx="7218">
                  <c:v>262.14400000000001</c:v>
                </c:pt>
                <c:pt idx="7219">
                  <c:v>288.11500000000001</c:v>
                </c:pt>
                <c:pt idx="7220">
                  <c:v>309.827</c:v>
                </c:pt>
                <c:pt idx="7221">
                  <c:v>325.24099999999999</c:v>
                </c:pt>
                <c:pt idx="7222">
                  <c:v>336.37</c:v>
                </c:pt>
                <c:pt idx="7223">
                  <c:v>345.00200000000001</c:v>
                </c:pt>
                <c:pt idx="7224">
                  <c:v>352.06400000000002</c:v>
                </c:pt>
                <c:pt idx="7225">
                  <c:v>357.238</c:v>
                </c:pt>
                <c:pt idx="7226">
                  <c:v>359.00700000000001</c:v>
                </c:pt>
                <c:pt idx="7227">
                  <c:v>359.262</c:v>
                </c:pt>
                <c:pt idx="7228">
                  <c:v>358.22500000000002</c:v>
                </c:pt>
                <c:pt idx="7229">
                  <c:v>354.50200000000001</c:v>
                </c:pt>
                <c:pt idx="7230">
                  <c:v>347.82600000000002</c:v>
                </c:pt>
                <c:pt idx="7231">
                  <c:v>338.47399999999999</c:v>
                </c:pt>
                <c:pt idx="7232">
                  <c:v>325.96800000000002</c:v>
                </c:pt>
                <c:pt idx="7233">
                  <c:v>309.41300000000001</c:v>
                </c:pt>
                <c:pt idx="7234">
                  <c:v>287.66199999999998</c:v>
                </c:pt>
                <c:pt idx="7235">
                  <c:v>261.67700000000002</c:v>
                </c:pt>
                <c:pt idx="7236">
                  <c:v>186.44499999999999</c:v>
                </c:pt>
                <c:pt idx="7237">
                  <c:v>164.53</c:v>
                </c:pt>
                <c:pt idx="7238">
                  <c:v>150.601</c:v>
                </c:pt>
                <c:pt idx="7239">
                  <c:v>133.45500000000001</c:v>
                </c:pt>
                <c:pt idx="7240">
                  <c:v>122.261</c:v>
                </c:pt>
                <c:pt idx="7241">
                  <c:v>111.703</c:v>
                </c:pt>
                <c:pt idx="7242">
                  <c:v>101.804</c:v>
                </c:pt>
                <c:pt idx="7243">
                  <c:v>92.573700000000002</c:v>
                </c:pt>
                <c:pt idx="7244">
                  <c:v>84.0124</c:v>
                </c:pt>
                <c:pt idx="7245">
                  <c:v>77.199299999999994</c:v>
                </c:pt>
                <c:pt idx="7246">
                  <c:v>70.861999999999995</c:v>
                </c:pt>
                <c:pt idx="7247">
                  <c:v>64.986599999999996</c:v>
                </c:pt>
                <c:pt idx="7248">
                  <c:v>59.557299999999998</c:v>
                </c:pt>
                <c:pt idx="7249">
                  <c:v>54.555100000000003</c:v>
                </c:pt>
                <c:pt idx="7250">
                  <c:v>49.960099999999997</c:v>
                </c:pt>
                <c:pt idx="7251">
                  <c:v>45.750300000000003</c:v>
                </c:pt>
                <c:pt idx="7252">
                  <c:v>42.832299999999996</c:v>
                </c:pt>
                <c:pt idx="7253">
                  <c:v>39.914400000000001</c:v>
                </c:pt>
                <c:pt idx="7254">
                  <c:v>37.1188</c:v>
                </c:pt>
                <c:pt idx="7255">
                  <c:v>34.537100000000002</c:v>
                </c:pt>
                <c:pt idx="7256">
                  <c:v>32.1554</c:v>
                </c:pt>
                <c:pt idx="7257">
                  <c:v>29.961400000000001</c:v>
                </c:pt>
                <c:pt idx="7258">
                  <c:v>27.942</c:v>
                </c:pt>
                <c:pt idx="7259">
                  <c:v>26.0852</c:v>
                </c:pt>
                <c:pt idx="7260">
                  <c:v>24.379000000000001</c:v>
                </c:pt>
                <c:pt idx="7261">
                  <c:v>22.8123</c:v>
                </c:pt>
                <c:pt idx="7262">
                  <c:v>21.374300000000002</c:v>
                </c:pt>
                <c:pt idx="7263">
                  <c:v>20.055</c:v>
                </c:pt>
                <c:pt idx="7264">
                  <c:v>18.960799999999999</c:v>
                </c:pt>
                <c:pt idx="7265">
                  <c:v>17.9483</c:v>
                </c:pt>
                <c:pt idx="7266">
                  <c:v>17.011299999999999</c:v>
                </c:pt>
                <c:pt idx="7267">
                  <c:v>16.143999999999998</c:v>
                </c:pt>
                <c:pt idx="7268">
                  <c:v>14.9617</c:v>
                </c:pt>
                <c:pt idx="7269">
                  <c:v>13.9072</c:v>
                </c:pt>
                <c:pt idx="7270">
                  <c:v>12.965</c:v>
                </c:pt>
                <c:pt idx="7271">
                  <c:v>12.1219</c:v>
                </c:pt>
                <c:pt idx="7272">
                  <c:v>11.3657</c:v>
                </c:pt>
                <c:pt idx="7273">
                  <c:v>10.686</c:v>
                </c:pt>
                <c:pt idx="7274">
                  <c:v>10.0732</c:v>
                </c:pt>
                <c:pt idx="7275">
                  <c:v>9.5193700000000003</c:v>
                </c:pt>
                <c:pt idx="7276">
                  <c:v>8.8773400000000002</c:v>
                </c:pt>
                <c:pt idx="7277">
                  <c:v>8.3089399999999998</c:v>
                </c:pt>
                <c:pt idx="7278">
                  <c:v>7.8029799999999998</c:v>
                </c:pt>
                <c:pt idx="7279">
                  <c:v>7.3502099999999997</c:v>
                </c:pt>
                <c:pt idx="7280">
                  <c:v>6.9428700000000001</c:v>
                </c:pt>
                <c:pt idx="7281">
                  <c:v>6.5745699999999996</c:v>
                </c:pt>
                <c:pt idx="7282">
                  <c:v>6.23996</c:v>
                </c:pt>
                <c:pt idx="7283">
                  <c:v>5.9346199999999998</c:v>
                </c:pt>
                <c:pt idx="7284">
                  <c:v>5.5666399999999996</c:v>
                </c:pt>
                <c:pt idx="7285">
                  <c:v>5.2369300000000001</c:v>
                </c:pt>
                <c:pt idx="7286">
                  <c:v>4.9498199999999999</c:v>
                </c:pt>
                <c:pt idx="7287">
                  <c:v>4.6888199999999998</c:v>
                </c:pt>
                <c:pt idx="7288">
                  <c:v>4.5275999999999996</c:v>
                </c:pt>
                <c:pt idx="7289">
                  <c:v>4.23203</c:v>
                </c:pt>
                <c:pt idx="7290">
                  <c:v>3.9676900000000002</c:v>
                </c:pt>
                <c:pt idx="7291">
                  <c:v>3.7299699999999998</c:v>
                </c:pt>
                <c:pt idx="7292">
                  <c:v>3.5152000000000001</c:v>
                </c:pt>
                <c:pt idx="7293">
                  <c:v>3.32036</c:v>
                </c:pt>
                <c:pt idx="7294">
                  <c:v>3.1429499999999999</c:v>
                </c:pt>
                <c:pt idx="7295">
                  <c:v>2.94672</c:v>
                </c:pt>
                <c:pt idx="7296">
                  <c:v>2.7702</c:v>
                </c:pt>
                <c:pt idx="7297">
                  <c:v>2.61077</c:v>
                </c:pt>
                <c:pt idx="7298">
                  <c:v>2.46624</c:v>
                </c:pt>
                <c:pt idx="7299">
                  <c:v>2.3347500000000001</c:v>
                </c:pt>
                <c:pt idx="7300">
                  <c:v>2.2147700000000001</c:v>
                </c:pt>
                <c:pt idx="7301">
                  <c:v>2.1049699999999998</c:v>
                </c:pt>
                <c:pt idx="7302">
                  <c:v>1.9696100000000001</c:v>
                </c:pt>
                <c:pt idx="7303">
                  <c:v>1.8717999999999999</c:v>
                </c:pt>
                <c:pt idx="7304">
                  <c:v>1.75397</c:v>
                </c:pt>
                <c:pt idx="7305">
                  <c:v>1.64863</c:v>
                </c:pt>
                <c:pt idx="7306">
                  <c:v>1.5541</c:v>
                </c:pt>
                <c:pt idx="7307">
                  <c:v>1.46895</c:v>
                </c:pt>
                <c:pt idx="7308">
                  <c:v>1.39202</c:v>
                </c:pt>
                <c:pt idx="7309">
                  <c:v>1.3223</c:v>
                </c:pt>
                <c:pt idx="7310">
                  <c:v>1.25895</c:v>
                </c:pt>
                <c:pt idx="7311">
                  <c:v>1.18764</c:v>
                </c:pt>
                <c:pt idx="7312">
                  <c:v>1.12398</c:v>
                </c:pt>
                <c:pt idx="7313">
                  <c:v>1.0669900000000001</c:v>
                </c:pt>
                <c:pt idx="7314">
                  <c:v>1.0158400000000001</c:v>
                </c:pt>
                <c:pt idx="7315">
                  <c:v>0.96984700000000001</c:v>
                </c:pt>
                <c:pt idx="7316">
                  <c:v>0.92842800000000003</c:v>
                </c:pt>
                <c:pt idx="7317">
                  <c:v>0.891092</c:v>
                </c:pt>
                <c:pt idx="7318">
                  <c:v>0.84500600000000003</c:v>
                </c:pt>
                <c:pt idx="7319">
                  <c:v>0.81068600000000002</c:v>
                </c:pt>
                <c:pt idx="7320">
                  <c:v>0.78038799999999997</c:v>
                </c:pt>
                <c:pt idx="7321">
                  <c:v>0.75371200000000005</c:v>
                </c:pt>
                <c:pt idx="7322">
                  <c:v>0.72322699999999995</c:v>
                </c:pt>
                <c:pt idx="7323">
                  <c:v>0.69801999999999997</c:v>
                </c:pt>
                <c:pt idx="7324">
                  <c:v>0.677674</c:v>
                </c:pt>
                <c:pt idx="7325">
                  <c:v>0.66192700000000004</c:v>
                </c:pt>
                <c:pt idx="7326">
                  <c:v>0.65066000000000002</c:v>
                </c:pt>
                <c:pt idx="7327">
                  <c:v>0.64430399999999999</c:v>
                </c:pt>
                <c:pt idx="7328">
                  <c:v>0.64181200000000005</c:v>
                </c:pt>
                <c:pt idx="7329">
                  <c:v>0.64434199999999997</c:v>
                </c:pt>
                <c:pt idx="7330">
                  <c:v>0.64999099999999999</c:v>
                </c:pt>
                <c:pt idx="7331">
                  <c:v>0.65924499999999997</c:v>
                </c:pt>
                <c:pt idx="7332">
                  <c:v>0.67258700000000005</c:v>
                </c:pt>
                <c:pt idx="7333">
                  <c:v>0.69067100000000003</c:v>
                </c:pt>
                <c:pt idx="7334">
                  <c:v>0.70786400000000005</c:v>
                </c:pt>
                <c:pt idx="7335">
                  <c:v>0.72869499999999998</c:v>
                </c:pt>
                <c:pt idx="7336">
                  <c:v>0.75377300000000003</c:v>
                </c:pt>
                <c:pt idx="7337">
                  <c:v>0.78387300000000004</c:v>
                </c:pt>
                <c:pt idx="7338">
                  <c:v>0.80998499999999996</c:v>
                </c:pt>
                <c:pt idx="7339">
                  <c:v>0.83989999999999998</c:v>
                </c:pt>
                <c:pt idx="7340">
                  <c:v>0.87423700000000004</c:v>
                </c:pt>
                <c:pt idx="7341">
                  <c:v>0.91376500000000005</c:v>
                </c:pt>
                <c:pt idx="7342">
                  <c:v>0.95945000000000003</c:v>
                </c:pt>
                <c:pt idx="7343">
                  <c:v>0.99848099999999995</c:v>
                </c:pt>
                <c:pt idx="7344">
                  <c:v>1.0423100000000001</c:v>
                </c:pt>
                <c:pt idx="7345">
                  <c:v>1.0917399999999999</c:v>
                </c:pt>
                <c:pt idx="7346">
                  <c:v>1.14778</c:v>
                </c:pt>
                <c:pt idx="7347">
                  <c:v>1.20269</c:v>
                </c:pt>
                <c:pt idx="7348">
                  <c:v>1.2646200000000001</c:v>
                </c:pt>
                <c:pt idx="7349">
                  <c:v>1.3349899999999999</c:v>
                </c:pt>
                <c:pt idx="7350">
                  <c:v>1.3944000000000001</c:v>
                </c:pt>
                <c:pt idx="7351">
                  <c:v>1.46061</c:v>
                </c:pt>
                <c:pt idx="7352">
                  <c:v>1.5348999999999999</c:v>
                </c:pt>
                <c:pt idx="7353">
                  <c:v>1.6189100000000001</c:v>
                </c:pt>
                <c:pt idx="7354">
                  <c:v>1.7147600000000001</c:v>
                </c:pt>
                <c:pt idx="7355">
                  <c:v>1.7865500000000001</c:v>
                </c:pt>
                <c:pt idx="7356">
                  <c:v>1.86578</c:v>
                </c:pt>
                <c:pt idx="7357">
                  <c:v>1.9789600000000001</c:v>
                </c:pt>
                <c:pt idx="7358">
                  <c:v>2.0964</c:v>
                </c:pt>
                <c:pt idx="7359">
                  <c:v>2.23048</c:v>
                </c:pt>
                <c:pt idx="7360">
                  <c:v>2.3307099999999998</c:v>
                </c:pt>
                <c:pt idx="7361">
                  <c:v>2.4409100000000001</c:v>
                </c:pt>
                <c:pt idx="7362">
                  <c:v>2.5623800000000001</c:v>
                </c:pt>
                <c:pt idx="7363">
                  <c:v>2.6965499999999998</c:v>
                </c:pt>
                <c:pt idx="7364">
                  <c:v>2.8450799999999998</c:v>
                </c:pt>
                <c:pt idx="7365">
                  <c:v>3.0097800000000001</c:v>
                </c:pt>
                <c:pt idx="7366">
                  <c:v>3.1927099999999999</c:v>
                </c:pt>
                <c:pt idx="7367">
                  <c:v>3.3961299999999999</c:v>
                </c:pt>
                <c:pt idx="7368">
                  <c:v>3.62262</c:v>
                </c:pt>
                <c:pt idx="7369">
                  <c:v>3.8749500000000001</c:v>
                </c:pt>
                <c:pt idx="7370">
                  <c:v>4.1562299999999999</c:v>
                </c:pt>
                <c:pt idx="7371">
                  <c:v>4.4698399999999996</c:v>
                </c:pt>
                <c:pt idx="7372">
                  <c:v>4.7106199999999996</c:v>
                </c:pt>
                <c:pt idx="7373">
                  <c:v>4.9704100000000002</c:v>
                </c:pt>
                <c:pt idx="7374">
                  <c:v>5.2506700000000004</c:v>
                </c:pt>
                <c:pt idx="7375">
                  <c:v>5.5529099999999998</c:v>
                </c:pt>
                <c:pt idx="7376">
                  <c:v>5.8787799999999999</c:v>
                </c:pt>
                <c:pt idx="7377">
                  <c:v>6.2298900000000001</c:v>
                </c:pt>
                <c:pt idx="7378">
                  <c:v>6.60806</c:v>
                </c:pt>
                <c:pt idx="7379">
                  <c:v>7.0150600000000001</c:v>
                </c:pt>
                <c:pt idx="7380">
                  <c:v>7.4528999999999996</c:v>
                </c:pt>
                <c:pt idx="7381">
                  <c:v>7.9234400000000003</c:v>
                </c:pt>
                <c:pt idx="7382">
                  <c:v>8.4287899999999993</c:v>
                </c:pt>
                <c:pt idx="7383">
                  <c:v>8.9709699999999994</c:v>
                </c:pt>
                <c:pt idx="7384">
                  <c:v>9.5522200000000002</c:v>
                </c:pt>
                <c:pt idx="7385">
                  <c:v>10.1746</c:v>
                </c:pt>
                <c:pt idx="7386">
                  <c:v>10.8405</c:v>
                </c:pt>
                <c:pt idx="7387">
                  <c:v>11.8283</c:v>
                </c:pt>
                <c:pt idx="7388">
                  <c:v>12.6982</c:v>
                </c:pt>
                <c:pt idx="7389">
                  <c:v>13.6317</c:v>
                </c:pt>
                <c:pt idx="7390">
                  <c:v>14.6318</c:v>
                </c:pt>
                <c:pt idx="7391">
                  <c:v>15.701599999999999</c:v>
                </c:pt>
                <c:pt idx="7392">
                  <c:v>16.843699999999998</c:v>
                </c:pt>
                <c:pt idx="7393">
                  <c:v>18.484300000000001</c:v>
                </c:pt>
                <c:pt idx="7394">
                  <c:v>20.264500000000002</c:v>
                </c:pt>
                <c:pt idx="7395">
                  <c:v>22.19</c:v>
                </c:pt>
                <c:pt idx="7396">
                  <c:v>24.264800000000001</c:v>
                </c:pt>
                <c:pt idx="7397">
                  <c:v>26.849599999999999</c:v>
                </c:pt>
                <c:pt idx="7398">
                  <c:v>29.640999999999998</c:v>
                </c:pt>
                <c:pt idx="7399">
                  <c:v>32.640300000000003</c:v>
                </c:pt>
                <c:pt idx="7400">
                  <c:v>35.845100000000002</c:v>
                </c:pt>
                <c:pt idx="7401">
                  <c:v>39.250599999999999</c:v>
                </c:pt>
                <c:pt idx="7402">
                  <c:v>43.713799999999999</c:v>
                </c:pt>
                <c:pt idx="7403">
                  <c:v>49.4998</c:v>
                </c:pt>
                <c:pt idx="7404">
                  <c:v>56.878900000000002</c:v>
                </c:pt>
                <c:pt idx="7405">
                  <c:v>67.506</c:v>
                </c:pt>
                <c:pt idx="7406">
                  <c:v>81.882199999999997</c:v>
                </c:pt>
                <c:pt idx="7407">
                  <c:v>89.889600000000002</c:v>
                </c:pt>
                <c:pt idx="7408">
                  <c:v>95.648300000000006</c:v>
                </c:pt>
                <c:pt idx="7409">
                  <c:v>100.554</c:v>
                </c:pt>
                <c:pt idx="7410">
                  <c:v>104.51</c:v>
                </c:pt>
                <c:pt idx="7411">
                  <c:v>107.931</c:v>
                </c:pt>
                <c:pt idx="7412">
                  <c:v>110.029</c:v>
                </c:pt>
                <c:pt idx="7413">
                  <c:v>111.628</c:v>
                </c:pt>
                <c:pt idx="7414">
                  <c:v>112.76300000000001</c:v>
                </c:pt>
                <c:pt idx="7415">
                  <c:v>113.256</c:v>
                </c:pt>
                <c:pt idx="7416">
                  <c:v>113.304</c:v>
                </c:pt>
                <c:pt idx="7417">
                  <c:v>113.06</c:v>
                </c:pt>
                <c:pt idx="7418">
                  <c:v>112.19199999999999</c:v>
                </c:pt>
                <c:pt idx="7419">
                  <c:v>110.499</c:v>
                </c:pt>
                <c:pt idx="7420">
                  <c:v>108.07899999999999</c:v>
                </c:pt>
                <c:pt idx="7421">
                  <c:v>104.696</c:v>
                </c:pt>
                <c:pt idx="7422">
                  <c:v>101.10899999999999</c:v>
                </c:pt>
                <c:pt idx="7423">
                  <c:v>96.280100000000004</c:v>
                </c:pt>
                <c:pt idx="7424">
                  <c:v>89.957599999999999</c:v>
                </c:pt>
                <c:pt idx="7425">
                  <c:v>81.735299999999995</c:v>
                </c:pt>
                <c:pt idx="7426">
                  <c:v>59.294699999999999</c:v>
                </c:pt>
                <c:pt idx="7427">
                  <c:v>52.612099999999998</c:v>
                </c:pt>
                <c:pt idx="7428">
                  <c:v>46.266100000000002</c:v>
                </c:pt>
                <c:pt idx="7429">
                  <c:v>41.056100000000001</c:v>
                </c:pt>
                <c:pt idx="7430">
                  <c:v>37.555500000000002</c:v>
                </c:pt>
                <c:pt idx="7431">
                  <c:v>34.250900000000001</c:v>
                </c:pt>
                <c:pt idx="7432">
                  <c:v>31.1493</c:v>
                </c:pt>
                <c:pt idx="7433">
                  <c:v>28.254100000000001</c:v>
                </c:pt>
                <c:pt idx="7434">
                  <c:v>25.566199999999998</c:v>
                </c:pt>
                <c:pt idx="7435">
                  <c:v>23.482800000000001</c:v>
                </c:pt>
                <c:pt idx="7436">
                  <c:v>21.5396</c:v>
                </c:pt>
                <c:pt idx="7437">
                  <c:v>19.732900000000001</c:v>
                </c:pt>
                <c:pt idx="7438">
                  <c:v>18.058800000000002</c:v>
                </c:pt>
                <c:pt idx="7439">
                  <c:v>16.512</c:v>
                </c:pt>
                <c:pt idx="7440">
                  <c:v>15.087400000000001</c:v>
                </c:pt>
                <c:pt idx="7441">
                  <c:v>13.779</c:v>
                </c:pt>
                <c:pt idx="7442">
                  <c:v>12.870200000000001</c:v>
                </c:pt>
                <c:pt idx="7443">
                  <c:v>11.8467</c:v>
                </c:pt>
                <c:pt idx="7444">
                  <c:v>10.826499999999999</c:v>
                </c:pt>
                <c:pt idx="7445">
                  <c:v>9.8974399999999996</c:v>
                </c:pt>
                <c:pt idx="7446">
                  <c:v>9.0530299999999997</c:v>
                </c:pt>
                <c:pt idx="7447">
                  <c:v>8.2872900000000005</c:v>
                </c:pt>
                <c:pt idx="7448">
                  <c:v>7.5941000000000001</c:v>
                </c:pt>
                <c:pt idx="7449">
                  <c:v>6.9676600000000004</c:v>
                </c:pt>
                <c:pt idx="7450">
                  <c:v>6.40238</c:v>
                </c:pt>
                <c:pt idx="7451">
                  <c:v>5.8929900000000002</c:v>
                </c:pt>
                <c:pt idx="7452">
                  <c:v>5.43445</c:v>
                </c:pt>
                <c:pt idx="7453">
                  <c:v>5.0220900000000004</c:v>
                </c:pt>
                <c:pt idx="7454">
                  <c:v>4.6834899999999999</c:v>
                </c:pt>
                <c:pt idx="7455">
                  <c:v>4.3763300000000003</c:v>
                </c:pt>
                <c:pt idx="7456">
                  <c:v>4.0977100000000002</c:v>
                </c:pt>
                <c:pt idx="7457">
                  <c:v>3.8450099999999998</c:v>
                </c:pt>
                <c:pt idx="7458">
                  <c:v>3.61572</c:v>
                </c:pt>
                <c:pt idx="7459">
                  <c:v>3.4076300000000002</c:v>
                </c:pt>
                <c:pt idx="7460">
                  <c:v>3.2186300000000001</c:v>
                </c:pt>
                <c:pt idx="7461">
                  <c:v>3.0468700000000002</c:v>
                </c:pt>
                <c:pt idx="7462">
                  <c:v>2.8905699999999999</c:v>
                </c:pt>
                <c:pt idx="7463">
                  <c:v>2.7482199999999999</c:v>
                </c:pt>
                <c:pt idx="7464">
                  <c:v>2.61836</c:v>
                </c:pt>
                <c:pt idx="7465">
                  <c:v>2.4997500000000001</c:v>
                </c:pt>
                <c:pt idx="7466">
                  <c:v>2.34036</c:v>
                </c:pt>
                <c:pt idx="7467">
                  <c:v>2.2002600000000001</c:v>
                </c:pt>
                <c:pt idx="7468">
                  <c:v>2.1161300000000001</c:v>
                </c:pt>
                <c:pt idx="7469">
                  <c:v>2.0059200000000001</c:v>
                </c:pt>
                <c:pt idx="7470">
                  <c:v>1.9074</c:v>
                </c:pt>
                <c:pt idx="7471">
                  <c:v>1.8188899999999999</c:v>
                </c:pt>
                <c:pt idx="7472">
                  <c:v>1.7390000000000001</c:v>
                </c:pt>
                <c:pt idx="7473">
                  <c:v>1.6327799999999999</c:v>
                </c:pt>
                <c:pt idx="7474">
                  <c:v>1.54013</c:v>
                </c:pt>
                <c:pt idx="7475">
                  <c:v>1.45852</c:v>
                </c:pt>
                <c:pt idx="7476">
                  <c:v>1.3860300000000001</c:v>
                </c:pt>
                <c:pt idx="7477">
                  <c:v>1.32114</c:v>
                </c:pt>
                <c:pt idx="7478">
                  <c:v>1.26267</c:v>
                </c:pt>
                <c:pt idx="7479">
                  <c:v>1.1930799999999999</c:v>
                </c:pt>
                <c:pt idx="7480">
                  <c:v>1.1382399999999999</c:v>
                </c:pt>
                <c:pt idx="7481">
                  <c:v>1.0746199999999999</c:v>
                </c:pt>
                <c:pt idx="7482">
                  <c:v>1.01851</c:v>
                </c:pt>
                <c:pt idx="7483">
                  <c:v>0.96867999999999999</c:v>
                </c:pt>
                <c:pt idx="7484">
                  <c:v>0.92418999999999996</c:v>
                </c:pt>
                <c:pt idx="7485">
                  <c:v>0.88427699999999998</c:v>
                </c:pt>
                <c:pt idx="7486">
                  <c:v>0.83712500000000001</c:v>
                </c:pt>
                <c:pt idx="7487">
                  <c:v>0.795848</c:v>
                </c:pt>
                <c:pt idx="7488">
                  <c:v>0.75952200000000003</c:v>
                </c:pt>
                <c:pt idx="7489">
                  <c:v>0.72740800000000005</c:v>
                </c:pt>
                <c:pt idx="7490">
                  <c:v>0.69163699999999995</c:v>
                </c:pt>
                <c:pt idx="7491">
                  <c:v>0.66075899999999999</c:v>
                </c:pt>
                <c:pt idx="7492">
                  <c:v>0.63399399999999995</c:v>
                </c:pt>
                <c:pt idx="7493">
                  <c:v>0.61072199999999999</c:v>
                </c:pt>
                <c:pt idx="7494">
                  <c:v>0.59044700000000006</c:v>
                </c:pt>
                <c:pt idx="7495">
                  <c:v>0.57277</c:v>
                </c:pt>
                <c:pt idx="7496">
                  <c:v>0.55268700000000004</c:v>
                </c:pt>
                <c:pt idx="7497">
                  <c:v>0.53603900000000004</c:v>
                </c:pt>
                <c:pt idx="7498">
                  <c:v>0.52235600000000004</c:v>
                </c:pt>
                <c:pt idx="7499">
                  <c:v>0.50942399999999999</c:v>
                </c:pt>
                <c:pt idx="7500">
                  <c:v>0.50342799999999999</c:v>
                </c:pt>
                <c:pt idx="7501">
                  <c:v>0.49443999999999999</c:v>
                </c:pt>
                <c:pt idx="7502">
                  <c:v>0.489149</c:v>
                </c:pt>
                <c:pt idx="7503">
                  <c:v>0.48733399999999999</c:v>
                </c:pt>
                <c:pt idx="7504">
                  <c:v>0.48924099999999998</c:v>
                </c:pt>
                <c:pt idx="7505">
                  <c:v>0.49532300000000001</c:v>
                </c:pt>
                <c:pt idx="7506">
                  <c:v>0.50185999999999997</c:v>
                </c:pt>
                <c:pt idx="7507">
                  <c:v>0.51057699999999995</c:v>
                </c:pt>
                <c:pt idx="7508">
                  <c:v>0.52171500000000004</c:v>
                </c:pt>
                <c:pt idx="7509">
                  <c:v>0.53560200000000002</c:v>
                </c:pt>
                <c:pt idx="7510">
                  <c:v>0.552674</c:v>
                </c:pt>
                <c:pt idx="7511">
                  <c:v>0.56791100000000005</c:v>
                </c:pt>
                <c:pt idx="7512">
                  <c:v>0.58558299999999996</c:v>
                </c:pt>
                <c:pt idx="7513">
                  <c:v>0.60609299999999999</c:v>
                </c:pt>
                <c:pt idx="7514">
                  <c:v>0.62995100000000004</c:v>
                </c:pt>
                <c:pt idx="7515">
                  <c:v>0.65781199999999995</c:v>
                </c:pt>
                <c:pt idx="7516">
                  <c:v>0.69052599999999997</c:v>
                </c:pt>
                <c:pt idx="7517">
                  <c:v>0.71890900000000002</c:v>
                </c:pt>
                <c:pt idx="7518">
                  <c:v>0.75125799999999998</c:v>
                </c:pt>
                <c:pt idx="7519">
                  <c:v>0.77540500000000001</c:v>
                </c:pt>
                <c:pt idx="7520">
                  <c:v>0.812859</c:v>
                </c:pt>
                <c:pt idx="7521">
                  <c:v>0.85586399999999996</c:v>
                </c:pt>
                <c:pt idx="7522">
                  <c:v>0.89251800000000003</c:v>
                </c:pt>
                <c:pt idx="7523">
                  <c:v>0.93371400000000004</c:v>
                </c:pt>
                <c:pt idx="7524">
                  <c:v>0.98038099999999995</c:v>
                </c:pt>
                <c:pt idx="7525">
                  <c:v>1.0337499999999999</c:v>
                </c:pt>
                <c:pt idx="7526">
                  <c:v>1.0954999999999999</c:v>
                </c:pt>
                <c:pt idx="7527">
                  <c:v>1.1424300000000001</c:v>
                </c:pt>
                <c:pt idx="7528">
                  <c:v>1.19499</c:v>
                </c:pt>
                <c:pt idx="7529">
                  <c:v>1.2543299999999999</c:v>
                </c:pt>
                <c:pt idx="7530">
                  <c:v>1.3218799999999999</c:v>
                </c:pt>
                <c:pt idx="7531">
                  <c:v>1.38124</c:v>
                </c:pt>
                <c:pt idx="7532">
                  <c:v>1.4527399999999999</c:v>
                </c:pt>
                <c:pt idx="7533">
                  <c:v>1.53393</c:v>
                </c:pt>
                <c:pt idx="7534">
                  <c:v>1.62669</c:v>
                </c:pt>
                <c:pt idx="7535">
                  <c:v>1.73325</c:v>
                </c:pt>
                <c:pt idx="7536">
                  <c:v>1.8132699999999999</c:v>
                </c:pt>
                <c:pt idx="7537">
                  <c:v>1.9015299999999999</c:v>
                </c:pt>
                <c:pt idx="7538">
                  <c:v>1.9990699999999999</c:v>
                </c:pt>
                <c:pt idx="7539">
                  <c:v>2.10704</c:v>
                </c:pt>
                <c:pt idx="7540">
                  <c:v>2.2267100000000002</c:v>
                </c:pt>
                <c:pt idx="7541">
                  <c:v>2.3595299999999999</c:v>
                </c:pt>
                <c:pt idx="7542">
                  <c:v>2.5070700000000001</c:v>
                </c:pt>
                <c:pt idx="7543">
                  <c:v>2.6710600000000002</c:v>
                </c:pt>
                <c:pt idx="7544">
                  <c:v>2.8534199999999998</c:v>
                </c:pt>
                <c:pt idx="7545">
                  <c:v>3.0349699999999999</c:v>
                </c:pt>
                <c:pt idx="7546">
                  <c:v>3.2115900000000002</c:v>
                </c:pt>
                <c:pt idx="7547">
                  <c:v>3.4038499999999998</c:v>
                </c:pt>
                <c:pt idx="7548">
                  <c:v>3.6130499999999999</c:v>
                </c:pt>
                <c:pt idx="7549">
                  <c:v>3.8406099999999999</c:v>
                </c:pt>
                <c:pt idx="7550">
                  <c:v>4.0880000000000001</c:v>
                </c:pt>
                <c:pt idx="7551">
                  <c:v>4.3567499999999999</c:v>
                </c:pt>
                <c:pt idx="7552">
                  <c:v>4.6485099999999999</c:v>
                </c:pt>
                <c:pt idx="7553">
                  <c:v>4.9649900000000002</c:v>
                </c:pt>
                <c:pt idx="7554">
                  <c:v>5.3079400000000003</c:v>
                </c:pt>
                <c:pt idx="7555">
                  <c:v>5.6791900000000002</c:v>
                </c:pt>
                <c:pt idx="7556">
                  <c:v>6.0806100000000001</c:v>
                </c:pt>
                <c:pt idx="7557">
                  <c:v>6.5141400000000003</c:v>
                </c:pt>
                <c:pt idx="7558">
                  <c:v>6.9817499999999999</c:v>
                </c:pt>
                <c:pt idx="7559">
                  <c:v>7.4854099999999999</c:v>
                </c:pt>
                <c:pt idx="7560">
                  <c:v>8.0271299999999997</c:v>
                </c:pt>
                <c:pt idx="7561">
                  <c:v>8.7302700000000009</c:v>
                </c:pt>
                <c:pt idx="7562">
                  <c:v>9.3955699999999993</c:v>
                </c:pt>
                <c:pt idx="7563">
                  <c:v>10.1098</c:v>
                </c:pt>
                <c:pt idx="7564">
                  <c:v>10.875400000000001</c:v>
                </c:pt>
                <c:pt idx="7565">
                  <c:v>11.694000000000001</c:v>
                </c:pt>
                <c:pt idx="7566">
                  <c:v>12.568</c:v>
                </c:pt>
                <c:pt idx="7567">
                  <c:v>13.498799999999999</c:v>
                </c:pt>
                <c:pt idx="7568">
                  <c:v>14.831200000000001</c:v>
                </c:pt>
                <c:pt idx="7569">
                  <c:v>16.270800000000001</c:v>
                </c:pt>
                <c:pt idx="7570">
                  <c:v>17.819800000000001</c:v>
                </c:pt>
                <c:pt idx="7571">
                  <c:v>19.602399999999999</c:v>
                </c:pt>
                <c:pt idx="7572">
                  <c:v>21.5121</c:v>
                </c:pt>
                <c:pt idx="7573">
                  <c:v>23.5474</c:v>
                </c:pt>
                <c:pt idx="7574">
                  <c:v>25.704699999999999</c:v>
                </c:pt>
                <c:pt idx="7575">
                  <c:v>28.761600000000001</c:v>
                </c:pt>
                <c:pt idx="7576">
                  <c:v>31.674700000000001</c:v>
                </c:pt>
                <c:pt idx="7577">
                  <c:v>36.288600000000002</c:v>
                </c:pt>
                <c:pt idx="7578">
                  <c:v>42.350099999999998</c:v>
                </c:pt>
                <c:pt idx="7579">
                  <c:v>52.876600000000003</c:v>
                </c:pt>
                <c:pt idx="7580">
                  <c:v>58.296999999999997</c:v>
                </c:pt>
                <c:pt idx="7581">
                  <c:v>62.0824</c:v>
                </c:pt>
                <c:pt idx="7582">
                  <c:v>65.243300000000005</c:v>
                </c:pt>
                <c:pt idx="7583">
                  <c:v>67.046800000000005</c:v>
                </c:pt>
                <c:pt idx="7584">
                  <c:v>69.443700000000007</c:v>
                </c:pt>
                <c:pt idx="7585">
                  <c:v>71.06</c:v>
                </c:pt>
                <c:pt idx="7586">
                  <c:v>72.072500000000005</c:v>
                </c:pt>
                <c:pt idx="7587">
                  <c:v>72.7654</c:v>
                </c:pt>
                <c:pt idx="7588">
                  <c:v>73.154600000000002</c:v>
                </c:pt>
                <c:pt idx="7589">
                  <c:v>73.186400000000006</c:v>
                </c:pt>
                <c:pt idx="7590">
                  <c:v>73.030500000000004</c:v>
                </c:pt>
                <c:pt idx="7591">
                  <c:v>72.367999999999995</c:v>
                </c:pt>
                <c:pt idx="7592">
                  <c:v>71.256500000000003</c:v>
                </c:pt>
                <c:pt idx="7593">
                  <c:v>69.702299999999994</c:v>
                </c:pt>
                <c:pt idx="7594">
                  <c:v>67.372</c:v>
                </c:pt>
                <c:pt idx="7595">
                  <c:v>64.976799999999997</c:v>
                </c:pt>
                <c:pt idx="7596">
                  <c:v>61.7834</c:v>
                </c:pt>
                <c:pt idx="7597">
                  <c:v>57.707099999999997</c:v>
                </c:pt>
                <c:pt idx="7598">
                  <c:v>52.731200000000001</c:v>
                </c:pt>
                <c:pt idx="7599">
                  <c:v>38.208399999999997</c:v>
                </c:pt>
                <c:pt idx="7600">
                  <c:v>34.018700000000003</c:v>
                </c:pt>
                <c:pt idx="7601">
                  <c:v>30.197099999999999</c:v>
                </c:pt>
                <c:pt idx="7602">
                  <c:v>27.063700000000001</c:v>
                </c:pt>
                <c:pt idx="7603">
                  <c:v>24.843699999999998</c:v>
                </c:pt>
                <c:pt idx="7604">
                  <c:v>22.742699999999999</c:v>
                </c:pt>
                <c:pt idx="7605">
                  <c:v>20.7654</c:v>
                </c:pt>
                <c:pt idx="7606">
                  <c:v>19.0335</c:v>
                </c:pt>
                <c:pt idx="7607">
                  <c:v>17.412299999999998</c:v>
                </c:pt>
                <c:pt idx="7608">
                  <c:v>15.9011</c:v>
                </c:pt>
                <c:pt idx="7609">
                  <c:v>14.4986</c:v>
                </c:pt>
                <c:pt idx="7610">
                  <c:v>13.2019</c:v>
                </c:pt>
                <c:pt idx="7611">
                  <c:v>12.297000000000001</c:v>
                </c:pt>
                <c:pt idx="7612">
                  <c:v>11.4482</c:v>
                </c:pt>
                <c:pt idx="7613">
                  <c:v>10.653600000000001</c:v>
                </c:pt>
                <c:pt idx="7614">
                  <c:v>9.9114199999999997</c:v>
                </c:pt>
                <c:pt idx="7615">
                  <c:v>9.2351700000000001</c:v>
                </c:pt>
                <c:pt idx="7616">
                  <c:v>8.6047799999999999</c:v>
                </c:pt>
                <c:pt idx="7617">
                  <c:v>8.0180600000000002</c:v>
                </c:pt>
                <c:pt idx="7618">
                  <c:v>7.4729700000000001</c:v>
                </c:pt>
                <c:pt idx="7619">
                  <c:v>6.9672499999999999</c:v>
                </c:pt>
                <c:pt idx="7620">
                  <c:v>6.4988599999999996</c:v>
                </c:pt>
                <c:pt idx="7621">
                  <c:v>6.06562</c:v>
                </c:pt>
                <c:pt idx="7622">
                  <c:v>5.6654900000000001</c:v>
                </c:pt>
                <c:pt idx="7623">
                  <c:v>5.2963199999999997</c:v>
                </c:pt>
                <c:pt idx="7624">
                  <c:v>4.9561999999999999</c:v>
                </c:pt>
                <c:pt idx="7625">
                  <c:v>4.6431500000000003</c:v>
                </c:pt>
                <c:pt idx="7626">
                  <c:v>4.3553499999999996</c:v>
                </c:pt>
                <c:pt idx="7627">
                  <c:v>4.0909399999999998</c:v>
                </c:pt>
                <c:pt idx="7628">
                  <c:v>3.8482799999999999</c:v>
                </c:pt>
                <c:pt idx="7629">
                  <c:v>3.6256900000000001</c:v>
                </c:pt>
                <c:pt idx="7630">
                  <c:v>3.4216700000000002</c:v>
                </c:pt>
                <c:pt idx="7631">
                  <c:v>3.1958199999999999</c:v>
                </c:pt>
                <c:pt idx="7632">
                  <c:v>2.9929399999999999</c:v>
                </c:pt>
                <c:pt idx="7633">
                  <c:v>2.8107199999999999</c:v>
                </c:pt>
                <c:pt idx="7634">
                  <c:v>2.6470899999999999</c:v>
                </c:pt>
                <c:pt idx="7635">
                  <c:v>2.5001000000000002</c:v>
                </c:pt>
                <c:pt idx="7636">
                  <c:v>2.36802</c:v>
                </c:pt>
                <c:pt idx="7637">
                  <c:v>2.2492399999999999</c:v>
                </c:pt>
                <c:pt idx="7638">
                  <c:v>2.14236</c:v>
                </c:pt>
                <c:pt idx="7639">
                  <c:v>2.0460400000000001</c:v>
                </c:pt>
                <c:pt idx="7640">
                  <c:v>1.9591400000000001</c:v>
                </c:pt>
                <c:pt idx="7641">
                  <c:v>1.8806099999999999</c:v>
                </c:pt>
                <c:pt idx="7642">
                  <c:v>1.77651</c:v>
                </c:pt>
                <c:pt idx="7643">
                  <c:v>1.6864699999999999</c:v>
                </c:pt>
                <c:pt idx="7644">
                  <c:v>1.60819</c:v>
                </c:pt>
                <c:pt idx="7645">
                  <c:v>1.5419400000000001</c:v>
                </c:pt>
                <c:pt idx="7646">
                  <c:v>1.50285</c:v>
                </c:pt>
                <c:pt idx="7647">
                  <c:v>1.43337</c:v>
                </c:pt>
                <c:pt idx="7648">
                  <c:v>1.3736699999999999</c:v>
                </c:pt>
                <c:pt idx="7649">
                  <c:v>1.32195</c:v>
                </c:pt>
                <c:pt idx="7650">
                  <c:v>1.2767900000000001</c:v>
                </c:pt>
                <c:pt idx="7651">
                  <c:v>1.21905</c:v>
                </c:pt>
                <c:pt idx="7652">
                  <c:v>1.1708799999999999</c:v>
                </c:pt>
                <c:pt idx="7653">
                  <c:v>1.1303300000000001</c:v>
                </c:pt>
                <c:pt idx="7654">
                  <c:v>1.0959700000000001</c:v>
                </c:pt>
                <c:pt idx="7655">
                  <c:v>1.0580099999999999</c:v>
                </c:pt>
                <c:pt idx="7656">
                  <c:v>1.0274099999999999</c:v>
                </c:pt>
                <c:pt idx="7657">
                  <c:v>0.99781799999999998</c:v>
                </c:pt>
                <c:pt idx="7658">
                  <c:v>0.97777499999999995</c:v>
                </c:pt>
                <c:pt idx="7659">
                  <c:v>0.96281300000000003</c:v>
                </c:pt>
                <c:pt idx="7660">
                  <c:v>0.94959499999999997</c:v>
                </c:pt>
                <c:pt idx="7661">
                  <c:v>0.94298899999999997</c:v>
                </c:pt>
                <c:pt idx="7662">
                  <c:v>0.94182699999999997</c:v>
                </c:pt>
                <c:pt idx="7663">
                  <c:v>0.94271400000000005</c:v>
                </c:pt>
                <c:pt idx="7664">
                  <c:v>0.950183</c:v>
                </c:pt>
                <c:pt idx="7665">
                  <c:v>0.96474300000000002</c:v>
                </c:pt>
                <c:pt idx="7666">
                  <c:v>0.98606300000000002</c:v>
                </c:pt>
                <c:pt idx="7667">
                  <c:v>1.0140800000000001</c:v>
                </c:pt>
                <c:pt idx="7668">
                  <c:v>1.04894</c:v>
                </c:pt>
                <c:pt idx="7669">
                  <c:v>1.0910299999999999</c:v>
                </c:pt>
                <c:pt idx="7670">
                  <c:v>1.1409100000000001</c:v>
                </c:pt>
                <c:pt idx="7671">
                  <c:v>1.18529</c:v>
                </c:pt>
                <c:pt idx="7672">
                  <c:v>1.2353000000000001</c:v>
                </c:pt>
                <c:pt idx="7673">
                  <c:v>1.2915099999999999</c:v>
                </c:pt>
                <c:pt idx="7674">
                  <c:v>1.3546499999999999</c:v>
                </c:pt>
                <c:pt idx="7675">
                  <c:v>1.42561</c:v>
                </c:pt>
                <c:pt idx="7676">
                  <c:v>1.50543</c:v>
                </c:pt>
                <c:pt idx="7677">
                  <c:v>1.5953900000000001</c:v>
                </c:pt>
                <c:pt idx="7678">
                  <c:v>1.6970799999999999</c:v>
                </c:pt>
                <c:pt idx="7679">
                  <c:v>1.77888</c:v>
                </c:pt>
                <c:pt idx="7680">
                  <c:v>1.86866</c:v>
                </c:pt>
                <c:pt idx="7681">
                  <c:v>1.9674499999999999</c:v>
                </c:pt>
                <c:pt idx="7682">
                  <c:v>2.0764499999999999</c:v>
                </c:pt>
                <c:pt idx="7683">
                  <c:v>2.1970900000000002</c:v>
                </c:pt>
                <c:pt idx="7684">
                  <c:v>2.3310900000000001</c:v>
                </c:pt>
                <c:pt idx="7685">
                  <c:v>2.4805100000000002</c:v>
                </c:pt>
                <c:pt idx="7686">
                  <c:v>2.6478299999999999</c:v>
                </c:pt>
                <c:pt idx="7687">
                  <c:v>2.7906300000000002</c:v>
                </c:pt>
                <c:pt idx="7688">
                  <c:v>2.9474999999999998</c:v>
                </c:pt>
                <c:pt idx="7689">
                  <c:v>3.1204399999999999</c:v>
                </c:pt>
                <c:pt idx="7690">
                  <c:v>3.3118500000000002</c:v>
                </c:pt>
                <c:pt idx="7691">
                  <c:v>3.5246400000000002</c:v>
                </c:pt>
                <c:pt idx="7692">
                  <c:v>3.76241</c:v>
                </c:pt>
                <c:pt idx="7693">
                  <c:v>3.9597899999999999</c:v>
                </c:pt>
                <c:pt idx="7694">
                  <c:v>4.1760299999999999</c:v>
                </c:pt>
                <c:pt idx="7695">
                  <c:v>4.4644700000000004</c:v>
                </c:pt>
                <c:pt idx="7696">
                  <c:v>4.7520199999999999</c:v>
                </c:pt>
                <c:pt idx="7697">
                  <c:v>5.0745699999999996</c:v>
                </c:pt>
                <c:pt idx="7698">
                  <c:v>5.3435899999999998</c:v>
                </c:pt>
                <c:pt idx="7699">
                  <c:v>5.6398299999999999</c:v>
                </c:pt>
                <c:pt idx="7700">
                  <c:v>5.9678100000000001</c:v>
                </c:pt>
                <c:pt idx="7701">
                  <c:v>6.33291</c:v>
                </c:pt>
                <c:pt idx="7702">
                  <c:v>6.7418300000000002</c:v>
                </c:pt>
                <c:pt idx="7703">
                  <c:v>7.2027299999999999</c:v>
                </c:pt>
                <c:pt idx="7704">
                  <c:v>7.5437599999999998</c:v>
                </c:pt>
                <c:pt idx="7705">
                  <c:v>8.0590899999999994</c:v>
                </c:pt>
                <c:pt idx="7706">
                  <c:v>8.5186899999999994</c:v>
                </c:pt>
                <c:pt idx="7707">
                  <c:v>9.0278600000000004</c:v>
                </c:pt>
                <c:pt idx="7708">
                  <c:v>9.5937099999999997</c:v>
                </c:pt>
                <c:pt idx="7709">
                  <c:v>10.224500000000001</c:v>
                </c:pt>
                <c:pt idx="7710">
                  <c:v>10.929500000000001</c:v>
                </c:pt>
                <c:pt idx="7711">
                  <c:v>11.7197</c:v>
                </c:pt>
                <c:pt idx="7712">
                  <c:v>12.6069</c:v>
                </c:pt>
                <c:pt idx="7713">
                  <c:v>13.2591</c:v>
                </c:pt>
                <c:pt idx="7714">
                  <c:v>13.965</c:v>
                </c:pt>
                <c:pt idx="7715">
                  <c:v>14.7295</c:v>
                </c:pt>
                <c:pt idx="7716">
                  <c:v>15.557700000000001</c:v>
                </c:pt>
                <c:pt idx="7717">
                  <c:v>16.455100000000002</c:v>
                </c:pt>
                <c:pt idx="7718">
                  <c:v>17.674600000000002</c:v>
                </c:pt>
                <c:pt idx="7719">
                  <c:v>19.022099999999998</c:v>
                </c:pt>
                <c:pt idx="7720">
                  <c:v>20.5108</c:v>
                </c:pt>
                <c:pt idx="7721">
                  <c:v>22.154699999999998</c:v>
                </c:pt>
                <c:pt idx="7722">
                  <c:v>23.968599999999999</c:v>
                </c:pt>
                <c:pt idx="7723">
                  <c:v>25.968399999999999</c:v>
                </c:pt>
                <c:pt idx="7724">
                  <c:v>28.170500000000001</c:v>
                </c:pt>
                <c:pt idx="7725">
                  <c:v>30.591799999999999</c:v>
                </c:pt>
                <c:pt idx="7726">
                  <c:v>33.250500000000002</c:v>
                </c:pt>
                <c:pt idx="7727">
                  <c:v>36.164299999999997</c:v>
                </c:pt>
                <c:pt idx="7728">
                  <c:v>38.2575</c:v>
                </c:pt>
                <c:pt idx="7729">
                  <c:v>41.637799999999999</c:v>
                </c:pt>
                <c:pt idx="7730">
                  <c:v>45.321899999999999</c:v>
                </c:pt>
                <c:pt idx="7731">
                  <c:v>49.328000000000003</c:v>
                </c:pt>
                <c:pt idx="7732">
                  <c:v>53.672800000000002</c:v>
                </c:pt>
                <c:pt idx="7733">
                  <c:v>58.372900000000001</c:v>
                </c:pt>
                <c:pt idx="7734">
                  <c:v>63.442399999999999</c:v>
                </c:pt>
                <c:pt idx="7735">
                  <c:v>68.894499999999994</c:v>
                </c:pt>
                <c:pt idx="7736">
                  <c:v>74.739599999999996</c:v>
                </c:pt>
                <c:pt idx="7737">
                  <c:v>82.611800000000002</c:v>
                </c:pt>
                <c:pt idx="7738">
                  <c:v>91.119600000000005</c:v>
                </c:pt>
                <c:pt idx="7739">
                  <c:v>100.264</c:v>
                </c:pt>
                <c:pt idx="7740">
                  <c:v>110.036</c:v>
                </c:pt>
                <c:pt idx="7741">
                  <c:v>120.416</c:v>
                </c:pt>
                <c:pt idx="7742">
                  <c:v>134.89099999999999</c:v>
                </c:pt>
                <c:pt idx="7743">
                  <c:v>152.125</c:v>
                </c:pt>
                <c:pt idx="7744">
                  <c:v>175.21299999999999</c:v>
                </c:pt>
                <c:pt idx="7745">
                  <c:v>238.09399999999999</c:v>
                </c:pt>
                <c:pt idx="7746">
                  <c:v>262.32</c:v>
                </c:pt>
                <c:pt idx="7747">
                  <c:v>276.64800000000002</c:v>
                </c:pt>
                <c:pt idx="7748">
                  <c:v>291.66899999999998</c:v>
                </c:pt>
                <c:pt idx="7749">
                  <c:v>303.33699999999999</c:v>
                </c:pt>
                <c:pt idx="7750">
                  <c:v>311.97899999999998</c:v>
                </c:pt>
                <c:pt idx="7751">
                  <c:v>318.04599999999999</c:v>
                </c:pt>
                <c:pt idx="7752">
                  <c:v>323.08300000000003</c:v>
                </c:pt>
                <c:pt idx="7753">
                  <c:v>325.78100000000001</c:v>
                </c:pt>
                <c:pt idx="7754">
                  <c:v>326.61599999999999</c:v>
                </c:pt>
                <c:pt idx="7755">
                  <c:v>325.625</c:v>
                </c:pt>
                <c:pt idx="7756">
                  <c:v>322.59199999999998</c:v>
                </c:pt>
                <c:pt idx="7757">
                  <c:v>317.21199999999999</c:v>
                </c:pt>
                <c:pt idx="7758">
                  <c:v>309.48099999999999</c:v>
                </c:pt>
                <c:pt idx="7759">
                  <c:v>299.70299999999997</c:v>
                </c:pt>
                <c:pt idx="7760">
                  <c:v>286.71300000000002</c:v>
                </c:pt>
                <c:pt idx="7761">
                  <c:v>270.25200000000001</c:v>
                </c:pt>
                <c:pt idx="7762">
                  <c:v>250.298</c:v>
                </c:pt>
                <c:pt idx="7763">
                  <c:v>223.47900000000001</c:v>
                </c:pt>
                <c:pt idx="7764">
                  <c:v>175.762</c:v>
                </c:pt>
                <c:pt idx="7765">
                  <c:v>157.18799999999999</c:v>
                </c:pt>
                <c:pt idx="7766">
                  <c:v>138.26599999999999</c:v>
                </c:pt>
                <c:pt idx="7767">
                  <c:v>126.35599999999999</c:v>
                </c:pt>
                <c:pt idx="7768">
                  <c:v>113.271</c:v>
                </c:pt>
                <c:pt idx="7769">
                  <c:v>102.80200000000001</c:v>
                </c:pt>
                <c:pt idx="7770">
                  <c:v>93.054199999999994</c:v>
                </c:pt>
                <c:pt idx="7771">
                  <c:v>84.040999999999997</c:v>
                </c:pt>
                <c:pt idx="7772">
                  <c:v>78.442700000000002</c:v>
                </c:pt>
                <c:pt idx="7773">
                  <c:v>73.170699999999997</c:v>
                </c:pt>
                <c:pt idx="7774">
                  <c:v>67.624700000000004</c:v>
                </c:pt>
                <c:pt idx="7775">
                  <c:v>61.930999999999997</c:v>
                </c:pt>
                <c:pt idx="7776">
                  <c:v>56.717100000000002</c:v>
                </c:pt>
                <c:pt idx="7777">
                  <c:v>53.111499999999999</c:v>
                </c:pt>
                <c:pt idx="7778">
                  <c:v>49.758699999999997</c:v>
                </c:pt>
                <c:pt idx="7779">
                  <c:v>46.6496</c:v>
                </c:pt>
                <c:pt idx="7780">
                  <c:v>43.776299999999999</c:v>
                </c:pt>
                <c:pt idx="7781">
                  <c:v>41.129399999999997</c:v>
                </c:pt>
                <c:pt idx="7782">
                  <c:v>38.700099999999999</c:v>
                </c:pt>
                <c:pt idx="7783">
                  <c:v>36.478900000000003</c:v>
                </c:pt>
                <c:pt idx="7784">
                  <c:v>34.244</c:v>
                </c:pt>
                <c:pt idx="7785">
                  <c:v>32.148699999999998</c:v>
                </c:pt>
                <c:pt idx="7786">
                  <c:v>30.297899999999998</c:v>
                </c:pt>
                <c:pt idx="7787">
                  <c:v>28.678000000000001</c:v>
                </c:pt>
                <c:pt idx="7788">
                  <c:v>27.277000000000001</c:v>
                </c:pt>
                <c:pt idx="7789">
                  <c:v>26.082699999999999</c:v>
                </c:pt>
                <c:pt idx="7790">
                  <c:v>25.084199999999999</c:v>
                </c:pt>
                <c:pt idx="7791">
                  <c:v>24.271100000000001</c:v>
                </c:pt>
                <c:pt idx="7792">
                  <c:v>23.633900000000001</c:v>
                </c:pt>
                <c:pt idx="7793">
                  <c:v>23.163399999999999</c:v>
                </c:pt>
                <c:pt idx="7794">
                  <c:v>22.851500000000001</c:v>
                </c:pt>
                <c:pt idx="7795">
                  <c:v>22.693300000000001</c:v>
                </c:pt>
                <c:pt idx="7796">
                  <c:v>22.6632</c:v>
                </c:pt>
                <c:pt idx="7797">
                  <c:v>22.706499999999998</c:v>
                </c:pt>
                <c:pt idx="7798">
                  <c:v>22.8733</c:v>
                </c:pt>
                <c:pt idx="7799">
                  <c:v>23.159800000000001</c:v>
                </c:pt>
                <c:pt idx="7800">
                  <c:v>23.560300000000002</c:v>
                </c:pt>
                <c:pt idx="7801">
                  <c:v>24.068999999999999</c:v>
                </c:pt>
                <c:pt idx="7802">
                  <c:v>24.680499999999999</c:v>
                </c:pt>
                <c:pt idx="7803">
                  <c:v>25.767299999999999</c:v>
                </c:pt>
                <c:pt idx="7804">
                  <c:v>27.0428</c:v>
                </c:pt>
                <c:pt idx="7805">
                  <c:v>28.490500000000001</c:v>
                </c:pt>
                <c:pt idx="7806">
                  <c:v>30.0884</c:v>
                </c:pt>
                <c:pt idx="7807">
                  <c:v>31.811599999999999</c:v>
                </c:pt>
                <c:pt idx="7808">
                  <c:v>34.877099999999999</c:v>
                </c:pt>
                <c:pt idx="7809">
                  <c:v>41.831600000000002</c:v>
                </c:pt>
                <c:pt idx="7810">
                  <c:v>45.236699999999999</c:v>
                </c:pt>
                <c:pt idx="7811">
                  <c:v>47.213200000000001</c:v>
                </c:pt>
                <c:pt idx="7812">
                  <c:v>48.808599999999998</c:v>
                </c:pt>
                <c:pt idx="7813">
                  <c:v>49.684699999999999</c:v>
                </c:pt>
                <c:pt idx="7814">
                  <c:v>50.785699999999999</c:v>
                </c:pt>
                <c:pt idx="7815">
                  <c:v>51.453299999999999</c:v>
                </c:pt>
                <c:pt idx="7816">
                  <c:v>51.9069</c:v>
                </c:pt>
                <c:pt idx="7817">
                  <c:v>51.9617</c:v>
                </c:pt>
                <c:pt idx="7818">
                  <c:v>51.864400000000003</c:v>
                </c:pt>
                <c:pt idx="7819">
                  <c:v>51.600299999999997</c:v>
                </c:pt>
                <c:pt idx="7820">
                  <c:v>50.978299999999997</c:v>
                </c:pt>
                <c:pt idx="7821">
                  <c:v>50.093699999999998</c:v>
                </c:pt>
                <c:pt idx="7822">
                  <c:v>48.731099999999998</c:v>
                </c:pt>
                <c:pt idx="7823">
                  <c:v>47.302</c:v>
                </c:pt>
                <c:pt idx="7824">
                  <c:v>45.363999999999997</c:v>
                </c:pt>
                <c:pt idx="7825">
                  <c:v>42.804400000000001</c:v>
                </c:pt>
                <c:pt idx="7826">
                  <c:v>39.532200000000003</c:v>
                </c:pt>
                <c:pt idx="7827">
                  <c:v>34.312199999999997</c:v>
                </c:pt>
                <c:pt idx="7828">
                  <c:v>27.7575</c:v>
                </c:pt>
                <c:pt idx="7829">
                  <c:v>24.3232</c:v>
                </c:pt>
                <c:pt idx="7830">
                  <c:v>21.514199999999999</c:v>
                </c:pt>
                <c:pt idx="7831">
                  <c:v>19.0928</c:v>
                </c:pt>
                <c:pt idx="7832">
                  <c:v>17.5807</c:v>
                </c:pt>
                <c:pt idx="7833">
                  <c:v>16.155100000000001</c:v>
                </c:pt>
                <c:pt idx="7834">
                  <c:v>14.818300000000001</c:v>
                </c:pt>
                <c:pt idx="7835">
                  <c:v>13.5717</c:v>
                </c:pt>
                <c:pt idx="7836">
                  <c:v>12.4148</c:v>
                </c:pt>
                <c:pt idx="7837">
                  <c:v>11.475300000000001</c:v>
                </c:pt>
                <c:pt idx="7838">
                  <c:v>10.723000000000001</c:v>
                </c:pt>
                <c:pt idx="7839">
                  <c:v>10.0183</c:v>
                </c:pt>
                <c:pt idx="7840">
                  <c:v>9.3598700000000008</c:v>
                </c:pt>
                <c:pt idx="7841">
                  <c:v>8.7460900000000006</c:v>
                </c:pt>
                <c:pt idx="7842">
                  <c:v>8.1752300000000009</c:v>
                </c:pt>
                <c:pt idx="7843">
                  <c:v>7.6454599999999999</c:v>
                </c:pt>
                <c:pt idx="7844">
                  <c:v>7.1548299999999996</c:v>
                </c:pt>
                <c:pt idx="7845">
                  <c:v>6.7013100000000003</c:v>
                </c:pt>
                <c:pt idx="7846">
                  <c:v>6.2828799999999996</c:v>
                </c:pt>
                <c:pt idx="7847">
                  <c:v>5.8974900000000003</c:v>
                </c:pt>
                <c:pt idx="7848">
                  <c:v>5.5430900000000003</c:v>
                </c:pt>
                <c:pt idx="7849">
                  <c:v>5.2176600000000004</c:v>
                </c:pt>
                <c:pt idx="7850">
                  <c:v>4.9192200000000001</c:v>
                </c:pt>
                <c:pt idx="7851">
                  <c:v>4.6458500000000003</c:v>
                </c:pt>
                <c:pt idx="7852">
                  <c:v>4.3956999999999997</c:v>
                </c:pt>
                <c:pt idx="7853">
                  <c:v>4.0952000000000002</c:v>
                </c:pt>
                <c:pt idx="7854">
                  <c:v>3.8445299999999998</c:v>
                </c:pt>
                <c:pt idx="7855">
                  <c:v>3.6207799999999999</c:v>
                </c:pt>
                <c:pt idx="7856">
                  <c:v>3.4210799999999999</c:v>
                </c:pt>
                <c:pt idx="7857">
                  <c:v>3.2428400000000002</c:v>
                </c:pt>
                <c:pt idx="7858">
                  <c:v>3.0836399999999999</c:v>
                </c:pt>
                <c:pt idx="7859">
                  <c:v>2.9413200000000002</c:v>
                </c:pt>
                <c:pt idx="7860">
                  <c:v>2.8138899999999998</c:v>
                </c:pt>
                <c:pt idx="7861">
                  <c:v>2.6996000000000002</c:v>
                </c:pt>
                <c:pt idx="7862">
                  <c:v>2.5649500000000001</c:v>
                </c:pt>
                <c:pt idx="7863">
                  <c:v>2.4476</c:v>
                </c:pt>
                <c:pt idx="7864">
                  <c:v>2.34477</c:v>
                </c:pt>
                <c:pt idx="7865">
                  <c:v>2.2541500000000001</c:v>
                </c:pt>
                <c:pt idx="7866">
                  <c:v>2.1737600000000001</c:v>
                </c:pt>
                <c:pt idx="7867">
                  <c:v>2.0689099999999998</c:v>
                </c:pt>
                <c:pt idx="7868">
                  <c:v>1.9791399999999999</c:v>
                </c:pt>
                <c:pt idx="7869">
                  <c:v>1.9011899999999999</c:v>
                </c:pt>
                <c:pt idx="7870">
                  <c:v>1.8326199999999999</c:v>
                </c:pt>
                <c:pt idx="7871">
                  <c:v>1.7435099999999999</c:v>
                </c:pt>
                <c:pt idx="7872">
                  <c:v>1.6671899999999999</c:v>
                </c:pt>
                <c:pt idx="7873">
                  <c:v>1.6007899999999999</c:v>
                </c:pt>
                <c:pt idx="7874">
                  <c:v>1.54236</c:v>
                </c:pt>
                <c:pt idx="7875">
                  <c:v>1.47454</c:v>
                </c:pt>
                <c:pt idx="7876">
                  <c:v>1.4161999999999999</c:v>
                </c:pt>
                <c:pt idx="7877">
                  <c:v>1.36571</c:v>
                </c:pt>
                <c:pt idx="7878">
                  <c:v>1.3219000000000001</c:v>
                </c:pt>
                <c:pt idx="7879">
                  <c:v>1.27786</c:v>
                </c:pt>
                <c:pt idx="7880">
                  <c:v>1.23573</c:v>
                </c:pt>
                <c:pt idx="7881">
                  <c:v>1.2013199999999999</c:v>
                </c:pt>
                <c:pt idx="7882">
                  <c:v>1.1737500000000001</c:v>
                </c:pt>
                <c:pt idx="7883">
                  <c:v>1.15232</c:v>
                </c:pt>
                <c:pt idx="7884">
                  <c:v>1.1365799999999999</c:v>
                </c:pt>
                <c:pt idx="7885">
                  <c:v>1.12616</c:v>
                </c:pt>
                <c:pt idx="7886">
                  <c:v>1.1208800000000001</c:v>
                </c:pt>
                <c:pt idx="7887">
                  <c:v>1.12012</c:v>
                </c:pt>
                <c:pt idx="7888">
                  <c:v>1.1224499999999999</c:v>
                </c:pt>
                <c:pt idx="7889">
                  <c:v>1.1300399999999999</c:v>
                </c:pt>
                <c:pt idx="7890">
                  <c:v>1.1430499999999999</c:v>
                </c:pt>
                <c:pt idx="7891">
                  <c:v>1.16177</c:v>
                </c:pt>
                <c:pt idx="7892">
                  <c:v>1.1866099999999999</c:v>
                </c:pt>
                <c:pt idx="7893">
                  <c:v>1.21817</c:v>
                </c:pt>
                <c:pt idx="7894">
                  <c:v>1.2572399999999999</c:v>
                </c:pt>
                <c:pt idx="7895">
                  <c:v>1.3048299999999999</c:v>
                </c:pt>
                <c:pt idx="7896">
                  <c:v>1.3476699999999999</c:v>
                </c:pt>
                <c:pt idx="7897">
                  <c:v>1.3969400000000001</c:v>
                </c:pt>
                <c:pt idx="7898">
                  <c:v>1.45356</c:v>
                </c:pt>
                <c:pt idx="7899">
                  <c:v>1.5185999999999999</c:v>
                </c:pt>
                <c:pt idx="7900">
                  <c:v>1.5934299999999999</c:v>
                </c:pt>
                <c:pt idx="7901">
                  <c:v>1.6797500000000001</c:v>
                </c:pt>
                <c:pt idx="7902">
                  <c:v>1.7533099999999999</c:v>
                </c:pt>
                <c:pt idx="7903">
                  <c:v>1.83565</c:v>
                </c:pt>
                <c:pt idx="7904">
                  <c:v>1.94133</c:v>
                </c:pt>
                <c:pt idx="7905">
                  <c:v>2.03992</c:v>
                </c:pt>
                <c:pt idx="7906">
                  <c:v>2.1507999999999998</c:v>
                </c:pt>
                <c:pt idx="7907">
                  <c:v>2.27617</c:v>
                </c:pt>
                <c:pt idx="7908">
                  <c:v>2.3813499999999999</c:v>
                </c:pt>
                <c:pt idx="7909">
                  <c:v>2.4977299999999998</c:v>
                </c:pt>
                <c:pt idx="7910">
                  <c:v>2.6271300000000002</c:v>
                </c:pt>
                <c:pt idx="7911">
                  <c:v>2.7718600000000002</c:v>
                </c:pt>
                <c:pt idx="7912">
                  <c:v>2.9348700000000001</c:v>
                </c:pt>
                <c:pt idx="7913">
                  <c:v>3.1200199999999998</c:v>
                </c:pt>
                <c:pt idx="7914">
                  <c:v>3.26858</c:v>
                </c:pt>
                <c:pt idx="7915">
                  <c:v>3.43336</c:v>
                </c:pt>
                <c:pt idx="7916">
                  <c:v>3.6172900000000001</c:v>
                </c:pt>
                <c:pt idx="7917">
                  <c:v>3.8240099999999999</c:v>
                </c:pt>
                <c:pt idx="7918">
                  <c:v>4.0580699999999998</c:v>
                </c:pt>
                <c:pt idx="7919">
                  <c:v>4.3251200000000001</c:v>
                </c:pt>
                <c:pt idx="7920">
                  <c:v>4.5248799999999996</c:v>
                </c:pt>
                <c:pt idx="7921">
                  <c:v>4.74491</c:v>
                </c:pt>
                <c:pt idx="7922">
                  <c:v>4.9880399999999998</c:v>
                </c:pt>
                <c:pt idx="7923">
                  <c:v>5.2576299999999998</c:v>
                </c:pt>
                <c:pt idx="7924">
                  <c:v>5.5574300000000001</c:v>
                </c:pt>
                <c:pt idx="7925">
                  <c:v>5.8918200000000001</c:v>
                </c:pt>
                <c:pt idx="7926">
                  <c:v>6.26572</c:v>
                </c:pt>
                <c:pt idx="7927">
                  <c:v>6.72051</c:v>
                </c:pt>
                <c:pt idx="7928">
                  <c:v>7.0569100000000002</c:v>
                </c:pt>
                <c:pt idx="7929">
                  <c:v>7.4229399999999996</c:v>
                </c:pt>
                <c:pt idx="7930">
                  <c:v>7.82151</c:v>
                </c:pt>
                <c:pt idx="7931">
                  <c:v>8.2557399999999994</c:v>
                </c:pt>
                <c:pt idx="7932">
                  <c:v>8.7290100000000006</c:v>
                </c:pt>
                <c:pt idx="7933">
                  <c:v>9.2449600000000007</c:v>
                </c:pt>
                <c:pt idx="7934">
                  <c:v>9.8075100000000006</c:v>
                </c:pt>
                <c:pt idx="7935">
                  <c:v>10.4209</c:v>
                </c:pt>
                <c:pt idx="7936">
                  <c:v>11.089399999999999</c:v>
                </c:pt>
                <c:pt idx="7937">
                  <c:v>11.818</c:v>
                </c:pt>
                <c:pt idx="7938">
                  <c:v>12.611599999999999</c:v>
                </c:pt>
                <c:pt idx="7939">
                  <c:v>13.4755</c:v>
                </c:pt>
                <c:pt idx="7940">
                  <c:v>14.4152</c:v>
                </c:pt>
                <c:pt idx="7941">
                  <c:v>15.4367</c:v>
                </c:pt>
                <c:pt idx="7942">
                  <c:v>16.386299999999999</c:v>
                </c:pt>
                <c:pt idx="7943">
                  <c:v>17.679500000000001</c:v>
                </c:pt>
                <c:pt idx="7944">
                  <c:v>19.090199999999999</c:v>
                </c:pt>
                <c:pt idx="7945">
                  <c:v>20.6266</c:v>
                </c:pt>
                <c:pt idx="7946">
                  <c:v>22.2973</c:v>
                </c:pt>
                <c:pt idx="7947">
                  <c:v>24.110600000000002</c:v>
                </c:pt>
                <c:pt idx="7948">
                  <c:v>26.075700000000001</c:v>
                </c:pt>
                <c:pt idx="7949">
                  <c:v>28.200399999999998</c:v>
                </c:pt>
                <c:pt idx="7950">
                  <c:v>30.493200000000002</c:v>
                </c:pt>
                <c:pt idx="7951">
                  <c:v>32.962000000000003</c:v>
                </c:pt>
                <c:pt idx="7952">
                  <c:v>35.614400000000003</c:v>
                </c:pt>
                <c:pt idx="7953">
                  <c:v>39.294499999999999</c:v>
                </c:pt>
                <c:pt idx="7954">
                  <c:v>42.226900000000001</c:v>
                </c:pt>
                <c:pt idx="7955">
                  <c:v>45.342399999999998</c:v>
                </c:pt>
                <c:pt idx="7956">
                  <c:v>48.644100000000002</c:v>
                </c:pt>
                <c:pt idx="7957">
                  <c:v>53.952199999999998</c:v>
                </c:pt>
                <c:pt idx="7958">
                  <c:v>59.6892</c:v>
                </c:pt>
                <c:pt idx="7959">
                  <c:v>65.509699999999995</c:v>
                </c:pt>
                <c:pt idx="7960">
                  <c:v>72.865200000000002</c:v>
                </c:pt>
                <c:pt idx="7961">
                  <c:v>80.718999999999994</c:v>
                </c:pt>
                <c:pt idx="7962">
                  <c:v>91.179900000000004</c:v>
                </c:pt>
                <c:pt idx="7963">
                  <c:v>104.242</c:v>
                </c:pt>
                <c:pt idx="7964">
                  <c:v>119.30200000000001</c:v>
                </c:pt>
                <c:pt idx="7965">
                  <c:v>150.27000000000001</c:v>
                </c:pt>
                <c:pt idx="7966">
                  <c:v>163.89500000000001</c:v>
                </c:pt>
                <c:pt idx="7967">
                  <c:v>176.917</c:v>
                </c:pt>
                <c:pt idx="7968">
                  <c:v>186.22</c:v>
                </c:pt>
                <c:pt idx="7969">
                  <c:v>192.70699999999999</c:v>
                </c:pt>
                <c:pt idx="7970">
                  <c:v>198.833</c:v>
                </c:pt>
                <c:pt idx="7971">
                  <c:v>203.53399999999999</c:v>
                </c:pt>
                <c:pt idx="7972">
                  <c:v>207.179</c:v>
                </c:pt>
                <c:pt idx="7973">
                  <c:v>209.529</c:v>
                </c:pt>
                <c:pt idx="7974">
                  <c:v>210.22</c:v>
                </c:pt>
                <c:pt idx="7975">
                  <c:v>209.733</c:v>
                </c:pt>
                <c:pt idx="7976">
                  <c:v>207.91</c:v>
                </c:pt>
                <c:pt idx="7977">
                  <c:v>205.047</c:v>
                </c:pt>
                <c:pt idx="7978">
                  <c:v>201.285</c:v>
                </c:pt>
                <c:pt idx="7979">
                  <c:v>196.59</c:v>
                </c:pt>
                <c:pt idx="7980">
                  <c:v>190.03100000000001</c:v>
                </c:pt>
                <c:pt idx="7981">
                  <c:v>181.67099999999999</c:v>
                </c:pt>
                <c:pt idx="7982">
                  <c:v>170.98400000000001</c:v>
                </c:pt>
                <c:pt idx="7983">
                  <c:v>157.42500000000001</c:v>
                </c:pt>
                <c:pt idx="7984">
                  <c:v>134.19</c:v>
                </c:pt>
                <c:pt idx="7985">
                  <c:v>108.596</c:v>
                </c:pt>
                <c:pt idx="7986">
                  <c:v>95.808999999999997</c:v>
                </c:pt>
                <c:pt idx="7987">
                  <c:v>84.814899999999994</c:v>
                </c:pt>
                <c:pt idx="7988">
                  <c:v>76.542699999999996</c:v>
                </c:pt>
                <c:pt idx="7989">
                  <c:v>70.675899999999999</c:v>
                </c:pt>
                <c:pt idx="7990">
                  <c:v>63.771500000000003</c:v>
                </c:pt>
                <c:pt idx="7991">
                  <c:v>57.361199999999997</c:v>
                </c:pt>
                <c:pt idx="7992">
                  <c:v>53.366</c:v>
                </c:pt>
                <c:pt idx="7993">
                  <c:v>49.593200000000003</c:v>
                </c:pt>
                <c:pt idx="7994">
                  <c:v>46.041499999999999</c:v>
                </c:pt>
                <c:pt idx="7995">
                  <c:v>42.7074</c:v>
                </c:pt>
                <c:pt idx="7996">
                  <c:v>39.586799999999997</c:v>
                </c:pt>
                <c:pt idx="7997">
                  <c:v>36.219000000000001</c:v>
                </c:pt>
                <c:pt idx="7998">
                  <c:v>33.121499999999997</c:v>
                </c:pt>
                <c:pt idx="7999">
                  <c:v>30.282299999999999</c:v>
                </c:pt>
                <c:pt idx="8000">
                  <c:v>27.688400000000001</c:v>
                </c:pt>
                <c:pt idx="8001">
                  <c:v>25.3261</c:v>
                </c:pt>
                <c:pt idx="8002">
                  <c:v>23.1814</c:v>
                </c:pt>
                <c:pt idx="8003">
                  <c:v>21.239699999999999</c:v>
                </c:pt>
                <c:pt idx="8004">
                  <c:v>20.050999999999998</c:v>
                </c:pt>
                <c:pt idx="8005">
                  <c:v>18.942</c:v>
                </c:pt>
                <c:pt idx="8006">
                  <c:v>17.9085</c:v>
                </c:pt>
                <c:pt idx="8007">
                  <c:v>16.946300000000001</c:v>
                </c:pt>
                <c:pt idx="8008">
                  <c:v>15.628299999999999</c:v>
                </c:pt>
                <c:pt idx="8009">
                  <c:v>14.7036</c:v>
                </c:pt>
                <c:pt idx="8010">
                  <c:v>13.856199999999999</c:v>
                </c:pt>
                <c:pt idx="8011">
                  <c:v>13.0806</c:v>
                </c:pt>
                <c:pt idx="8012">
                  <c:v>12.3714</c:v>
                </c:pt>
                <c:pt idx="8013">
                  <c:v>11.723599999999999</c:v>
                </c:pt>
                <c:pt idx="8014">
                  <c:v>11.1325</c:v>
                </c:pt>
                <c:pt idx="8015">
                  <c:v>10.767799999999999</c:v>
                </c:pt>
                <c:pt idx="8016">
                  <c:v>10.1029</c:v>
                </c:pt>
                <c:pt idx="8017">
                  <c:v>9.5166000000000004</c:v>
                </c:pt>
                <c:pt idx="8018">
                  <c:v>9.0003200000000003</c:v>
                </c:pt>
                <c:pt idx="8019">
                  <c:v>8.5463299999999993</c:v>
                </c:pt>
                <c:pt idx="8020">
                  <c:v>8.1478000000000002</c:v>
                </c:pt>
                <c:pt idx="8021">
                  <c:v>7.7985199999999999</c:v>
                </c:pt>
                <c:pt idx="8022">
                  <c:v>7.4930300000000001</c:v>
                </c:pt>
                <c:pt idx="8023">
                  <c:v>7.2264699999999999</c:v>
                </c:pt>
                <c:pt idx="8024">
                  <c:v>6.9945899999999996</c:v>
                </c:pt>
                <c:pt idx="8025">
                  <c:v>6.7936699999999997</c:v>
                </c:pt>
                <c:pt idx="8026">
                  <c:v>6.5402899999999997</c:v>
                </c:pt>
                <c:pt idx="8027">
                  <c:v>6.3369299999999997</c:v>
                </c:pt>
                <c:pt idx="8028">
                  <c:v>6.1833400000000003</c:v>
                </c:pt>
                <c:pt idx="8029">
                  <c:v>6.0734199999999996</c:v>
                </c:pt>
                <c:pt idx="8030">
                  <c:v>6.0027100000000004</c:v>
                </c:pt>
                <c:pt idx="8031">
                  <c:v>5.96821</c:v>
                </c:pt>
                <c:pt idx="8032">
                  <c:v>5.9642400000000002</c:v>
                </c:pt>
                <c:pt idx="8033">
                  <c:v>5.9834699999999996</c:v>
                </c:pt>
                <c:pt idx="8034">
                  <c:v>6.0331299999999999</c:v>
                </c:pt>
                <c:pt idx="8035">
                  <c:v>6.1143799999999997</c:v>
                </c:pt>
                <c:pt idx="8036">
                  <c:v>6.2293200000000004</c:v>
                </c:pt>
                <c:pt idx="8037">
                  <c:v>6.3811999999999998</c:v>
                </c:pt>
                <c:pt idx="8038">
                  <c:v>6.5744899999999999</c:v>
                </c:pt>
                <c:pt idx="8039">
                  <c:v>6.8151099999999998</c:v>
                </c:pt>
                <c:pt idx="8040">
                  <c:v>7.1106100000000003</c:v>
                </c:pt>
                <c:pt idx="8041">
                  <c:v>7.3427300000000004</c:v>
                </c:pt>
                <c:pt idx="8042">
                  <c:v>7.6068199999999999</c:v>
                </c:pt>
                <c:pt idx="8043">
                  <c:v>7.90672</c:v>
                </c:pt>
                <c:pt idx="8044">
                  <c:v>8.2271099999999997</c:v>
                </c:pt>
                <c:pt idx="8045">
                  <c:v>8.58765</c:v>
                </c:pt>
                <c:pt idx="8046">
                  <c:v>8.9931199999999993</c:v>
                </c:pt>
                <c:pt idx="8047">
                  <c:v>9.4487900000000007</c:v>
                </c:pt>
                <c:pt idx="8048">
                  <c:v>9.9606200000000005</c:v>
                </c:pt>
                <c:pt idx="8049">
                  <c:v>10.5351</c:v>
                </c:pt>
                <c:pt idx="8050">
                  <c:v>11.179399999999999</c:v>
                </c:pt>
                <c:pt idx="8051">
                  <c:v>11.9016</c:v>
                </c:pt>
                <c:pt idx="8052">
                  <c:v>12.7102</c:v>
                </c:pt>
                <c:pt idx="8053">
                  <c:v>13.614699999999999</c:v>
                </c:pt>
                <c:pt idx="8054">
                  <c:v>14.6252</c:v>
                </c:pt>
                <c:pt idx="8055">
                  <c:v>15.459099999999999</c:v>
                </c:pt>
                <c:pt idx="8056">
                  <c:v>16.363600000000002</c:v>
                </c:pt>
                <c:pt idx="8057">
                  <c:v>17.343800000000002</c:v>
                </c:pt>
                <c:pt idx="8058">
                  <c:v>18.404900000000001</c:v>
                </c:pt>
                <c:pt idx="8059">
                  <c:v>19.552600000000002</c:v>
                </c:pt>
                <c:pt idx="8060">
                  <c:v>20.792400000000001</c:v>
                </c:pt>
                <c:pt idx="8061">
                  <c:v>22.231000000000002</c:v>
                </c:pt>
                <c:pt idx="8062">
                  <c:v>24.01</c:v>
                </c:pt>
                <c:pt idx="8063">
                  <c:v>25.954799999999999</c:v>
                </c:pt>
                <c:pt idx="8064">
                  <c:v>28.0762</c:v>
                </c:pt>
                <c:pt idx="8065">
                  <c:v>30.3855</c:v>
                </c:pt>
                <c:pt idx="8066">
                  <c:v>32.893300000000004</c:v>
                </c:pt>
                <c:pt idx="8067">
                  <c:v>35.6111</c:v>
                </c:pt>
                <c:pt idx="8068">
                  <c:v>38.548499999999997</c:v>
                </c:pt>
                <c:pt idx="8069">
                  <c:v>41.715400000000002</c:v>
                </c:pt>
                <c:pt idx="8070">
                  <c:v>45.120699999999999</c:v>
                </c:pt>
                <c:pt idx="8071">
                  <c:v>48.772500000000001</c:v>
                </c:pt>
                <c:pt idx="8072">
                  <c:v>53.840699999999998</c:v>
                </c:pt>
                <c:pt idx="8073">
                  <c:v>57.871400000000001</c:v>
                </c:pt>
                <c:pt idx="8074">
                  <c:v>62.141100000000002</c:v>
                </c:pt>
                <c:pt idx="8075">
                  <c:v>68.996099999999998</c:v>
                </c:pt>
                <c:pt idx="8076">
                  <c:v>76.3887</c:v>
                </c:pt>
                <c:pt idx="8077">
                  <c:v>84.307500000000005</c:v>
                </c:pt>
                <c:pt idx="8078">
                  <c:v>93.889099999999999</c:v>
                </c:pt>
                <c:pt idx="8079">
                  <c:v>105.91800000000001</c:v>
                </c:pt>
                <c:pt idx="8080">
                  <c:v>121.271</c:v>
                </c:pt>
                <c:pt idx="8081">
                  <c:v>142.82300000000001</c:v>
                </c:pt>
                <c:pt idx="8082">
                  <c:v>172.39699999999999</c:v>
                </c:pt>
                <c:pt idx="8083">
                  <c:v>190.214</c:v>
                </c:pt>
                <c:pt idx="8084">
                  <c:v>204.71600000000001</c:v>
                </c:pt>
                <c:pt idx="8085">
                  <c:v>215.14099999999999</c:v>
                </c:pt>
                <c:pt idx="8086">
                  <c:v>223.553</c:v>
                </c:pt>
                <c:pt idx="8087">
                  <c:v>228.25800000000001</c:v>
                </c:pt>
                <c:pt idx="8088">
                  <c:v>235.02199999999999</c:v>
                </c:pt>
                <c:pt idx="8089">
                  <c:v>239.309</c:v>
                </c:pt>
                <c:pt idx="8090">
                  <c:v>242.63</c:v>
                </c:pt>
                <c:pt idx="8091">
                  <c:v>244.16</c:v>
                </c:pt>
                <c:pt idx="8092">
                  <c:v>244.291</c:v>
                </c:pt>
                <c:pt idx="8093">
                  <c:v>243.69300000000001</c:v>
                </c:pt>
                <c:pt idx="8094">
                  <c:v>241.93700000000001</c:v>
                </c:pt>
                <c:pt idx="8095">
                  <c:v>238.08099999999999</c:v>
                </c:pt>
                <c:pt idx="8096">
                  <c:v>232.55799999999999</c:v>
                </c:pt>
                <c:pt idx="8097">
                  <c:v>224.27199999999999</c:v>
                </c:pt>
                <c:pt idx="8098">
                  <c:v>214.73699999999999</c:v>
                </c:pt>
                <c:pt idx="8099">
                  <c:v>203.24700000000001</c:v>
                </c:pt>
                <c:pt idx="8100">
                  <c:v>165.773</c:v>
                </c:pt>
                <c:pt idx="8101">
                  <c:v>152.50700000000001</c:v>
                </c:pt>
                <c:pt idx="8102">
                  <c:v>144.35599999999999</c:v>
                </c:pt>
                <c:pt idx="8103">
                  <c:v>136.90100000000001</c:v>
                </c:pt>
                <c:pt idx="8104">
                  <c:v>130.72300000000001</c:v>
                </c:pt>
                <c:pt idx="8105">
                  <c:v>125.249</c:v>
                </c:pt>
                <c:pt idx="8106">
                  <c:v>120.499</c:v>
                </c:pt>
                <c:pt idx="8107">
                  <c:v>116.09</c:v>
                </c:pt>
                <c:pt idx="8108">
                  <c:v>112.386</c:v>
                </c:pt>
                <c:pt idx="8109">
                  <c:v>109.767</c:v>
                </c:pt>
                <c:pt idx="8110">
                  <c:v>107.788</c:v>
                </c:pt>
                <c:pt idx="8111">
                  <c:v>106.361</c:v>
                </c:pt>
                <c:pt idx="8112">
                  <c:v>105.309</c:v>
                </c:pt>
                <c:pt idx="8113">
                  <c:v>104.355</c:v>
                </c:pt>
                <c:pt idx="8114">
                  <c:v>103.336</c:v>
                </c:pt>
                <c:pt idx="8115">
                  <c:v>102.262</c:v>
                </c:pt>
                <c:pt idx="8116">
                  <c:v>100.51300000000001</c:v>
                </c:pt>
                <c:pt idx="8117">
                  <c:v>98.6708</c:v>
                </c:pt>
                <c:pt idx="8118">
                  <c:v>95.552199999999999</c:v>
                </c:pt>
                <c:pt idx="8119">
                  <c:v>92.769199999999998</c:v>
                </c:pt>
                <c:pt idx="8120">
                  <c:v>89.028199999999998</c:v>
                </c:pt>
                <c:pt idx="8121">
                  <c:v>83.860600000000005</c:v>
                </c:pt>
                <c:pt idx="8122">
                  <c:v>78.660799999999995</c:v>
                </c:pt>
                <c:pt idx="8123">
                  <c:v>72.189599999999999</c:v>
                </c:pt>
                <c:pt idx="8124">
                  <c:v>52.3262</c:v>
                </c:pt>
                <c:pt idx="8125">
                  <c:v>46.384399999999999</c:v>
                </c:pt>
                <c:pt idx="8126">
                  <c:v>40.743600000000001</c:v>
                </c:pt>
                <c:pt idx="8127">
                  <c:v>37.192</c:v>
                </c:pt>
                <c:pt idx="8128">
                  <c:v>33.829599999999999</c:v>
                </c:pt>
                <c:pt idx="8129">
                  <c:v>30.67</c:v>
                </c:pt>
                <c:pt idx="8130">
                  <c:v>27.722100000000001</c:v>
                </c:pt>
                <c:pt idx="8131">
                  <c:v>25.467600000000001</c:v>
                </c:pt>
                <c:pt idx="8132">
                  <c:v>23.584299999999999</c:v>
                </c:pt>
                <c:pt idx="8133">
                  <c:v>21.815999999999999</c:v>
                </c:pt>
                <c:pt idx="8134">
                  <c:v>20.161100000000001</c:v>
                </c:pt>
                <c:pt idx="8135">
                  <c:v>18.6173</c:v>
                </c:pt>
                <c:pt idx="8136">
                  <c:v>17.1816</c:v>
                </c:pt>
                <c:pt idx="8137">
                  <c:v>15.8504</c:v>
                </c:pt>
                <c:pt idx="8138">
                  <c:v>14.619400000000001</c:v>
                </c:pt>
                <c:pt idx="8139">
                  <c:v>13.484400000000001</c:v>
                </c:pt>
                <c:pt idx="8140">
                  <c:v>12.4406</c:v>
                </c:pt>
                <c:pt idx="8141">
                  <c:v>11.482900000000001</c:v>
                </c:pt>
                <c:pt idx="8142">
                  <c:v>10.6462</c:v>
                </c:pt>
                <c:pt idx="8143">
                  <c:v>9.8786500000000004</c:v>
                </c:pt>
                <c:pt idx="8144">
                  <c:v>9.1757100000000005</c:v>
                </c:pt>
                <c:pt idx="8145">
                  <c:v>8.5330899999999996</c:v>
                </c:pt>
                <c:pt idx="8146">
                  <c:v>7.9464100000000002</c:v>
                </c:pt>
                <c:pt idx="8147">
                  <c:v>7.4115799999999998</c:v>
                </c:pt>
                <c:pt idx="8148">
                  <c:v>6.9245200000000002</c:v>
                </c:pt>
                <c:pt idx="8149">
                  <c:v>6.4814499999999997</c:v>
                </c:pt>
                <c:pt idx="8150">
                  <c:v>6.0786300000000004</c:v>
                </c:pt>
                <c:pt idx="8151">
                  <c:v>5.71265</c:v>
                </c:pt>
                <c:pt idx="8152">
                  <c:v>5.3802399999999997</c:v>
                </c:pt>
                <c:pt idx="8153">
                  <c:v>5.07836</c:v>
                </c:pt>
                <c:pt idx="8154">
                  <c:v>4.8041499999999999</c:v>
                </c:pt>
                <c:pt idx="8155">
                  <c:v>4.5550100000000002</c:v>
                </c:pt>
                <c:pt idx="8156">
                  <c:v>4.3284900000000004</c:v>
                </c:pt>
                <c:pt idx="8157">
                  <c:v>4.1223799999999997</c:v>
                </c:pt>
                <c:pt idx="8158">
                  <c:v>3.88157</c:v>
                </c:pt>
                <c:pt idx="8159">
                  <c:v>3.6677900000000001</c:v>
                </c:pt>
                <c:pt idx="8160">
                  <c:v>3.4774699999999998</c:v>
                </c:pt>
                <c:pt idx="8161">
                  <c:v>3.3075000000000001</c:v>
                </c:pt>
                <c:pt idx="8162">
                  <c:v>3.1551399999999998</c:v>
                </c:pt>
                <c:pt idx="8163">
                  <c:v>3.0180600000000002</c:v>
                </c:pt>
                <c:pt idx="8164">
                  <c:v>2.89419</c:v>
                </c:pt>
                <c:pt idx="8165">
                  <c:v>2.7294100000000001</c:v>
                </c:pt>
                <c:pt idx="8166">
                  <c:v>2.5855600000000001</c:v>
                </c:pt>
                <c:pt idx="8167">
                  <c:v>2.4587300000000001</c:v>
                </c:pt>
                <c:pt idx="8168">
                  <c:v>2.3458600000000001</c:v>
                </c:pt>
                <c:pt idx="8169">
                  <c:v>2.2129599999999998</c:v>
                </c:pt>
                <c:pt idx="8170">
                  <c:v>2.109</c:v>
                </c:pt>
                <c:pt idx="8171">
                  <c:v>1.98875</c:v>
                </c:pt>
                <c:pt idx="8172">
                  <c:v>1.8825499999999999</c:v>
                </c:pt>
                <c:pt idx="8173">
                  <c:v>1.78776</c:v>
                </c:pt>
                <c:pt idx="8174">
                  <c:v>1.7024300000000001</c:v>
                </c:pt>
                <c:pt idx="8175">
                  <c:v>1.6250899999999999</c:v>
                </c:pt>
                <c:pt idx="8176">
                  <c:v>1.5324500000000001</c:v>
                </c:pt>
                <c:pt idx="8177">
                  <c:v>1.4499200000000001</c:v>
                </c:pt>
                <c:pt idx="8178">
                  <c:v>1.37592</c:v>
                </c:pt>
                <c:pt idx="8179">
                  <c:v>1.3091900000000001</c:v>
                </c:pt>
                <c:pt idx="8180">
                  <c:v>1.2415799999999999</c:v>
                </c:pt>
                <c:pt idx="8181">
                  <c:v>1.18075</c:v>
                </c:pt>
                <c:pt idx="8182">
                  <c:v>1.1435</c:v>
                </c:pt>
                <c:pt idx="8183">
                  <c:v>1.0758799999999999</c:v>
                </c:pt>
                <c:pt idx="8184">
                  <c:v>1.0161800000000001</c:v>
                </c:pt>
                <c:pt idx="8185">
                  <c:v>0.96315600000000001</c:v>
                </c:pt>
                <c:pt idx="8186">
                  <c:v>0.91583300000000001</c:v>
                </c:pt>
                <c:pt idx="8187">
                  <c:v>0.87341100000000005</c:v>
                </c:pt>
                <c:pt idx="8188">
                  <c:v>0.83524100000000001</c:v>
                </c:pt>
                <c:pt idx="8189">
                  <c:v>0.79004600000000003</c:v>
                </c:pt>
                <c:pt idx="8190">
                  <c:v>0.75043099999999996</c:v>
                </c:pt>
                <c:pt idx="8191">
                  <c:v>0.71557300000000001</c:v>
                </c:pt>
                <c:pt idx="8192">
                  <c:v>0.68480600000000003</c:v>
                </c:pt>
                <c:pt idx="8193">
                  <c:v>0.65759199999999995</c:v>
                </c:pt>
                <c:pt idx="8194">
                  <c:v>0.63348800000000005</c:v>
                </c:pt>
                <c:pt idx="8195">
                  <c:v>0.61213399999999996</c:v>
                </c:pt>
                <c:pt idx="8196">
                  <c:v>0.59323099999999995</c:v>
                </c:pt>
                <c:pt idx="8197">
                  <c:v>0.56886700000000001</c:v>
                </c:pt>
                <c:pt idx="8198">
                  <c:v>0.54880799999999996</c:v>
                </c:pt>
                <c:pt idx="8199">
                  <c:v>0.53251700000000002</c:v>
                </c:pt>
                <c:pt idx="8200">
                  <c:v>0.51960600000000001</c:v>
                </c:pt>
                <c:pt idx="8201">
                  <c:v>0.50982000000000005</c:v>
                </c:pt>
                <c:pt idx="8202">
                  <c:v>0.502996</c:v>
                </c:pt>
                <c:pt idx="8203">
                  <c:v>0.49904199999999999</c:v>
                </c:pt>
                <c:pt idx="8204">
                  <c:v>0.497944</c:v>
                </c:pt>
                <c:pt idx="8205">
                  <c:v>0.49926399999999999</c:v>
                </c:pt>
                <c:pt idx="8206">
                  <c:v>0.502722</c:v>
                </c:pt>
                <c:pt idx="8207">
                  <c:v>0.50847500000000001</c:v>
                </c:pt>
                <c:pt idx="8208">
                  <c:v>0.51675199999999999</c:v>
                </c:pt>
                <c:pt idx="8209">
                  <c:v>0.52785800000000005</c:v>
                </c:pt>
                <c:pt idx="8210">
                  <c:v>0.54218599999999995</c:v>
                </c:pt>
                <c:pt idx="8211">
                  <c:v>0.56025800000000003</c:v>
                </c:pt>
                <c:pt idx="8212">
                  <c:v>0.57667599999999997</c:v>
                </c:pt>
                <c:pt idx="8213">
                  <c:v>0.60068600000000005</c:v>
                </c:pt>
                <c:pt idx="8214">
                  <c:v>0.62134699999999998</c:v>
                </c:pt>
                <c:pt idx="8215">
                  <c:v>0.64519199999999999</c:v>
                </c:pt>
                <c:pt idx="8216">
                  <c:v>0.67278000000000004</c:v>
                </c:pt>
                <c:pt idx="8217">
                  <c:v>0.70482299999999998</c:v>
                </c:pt>
                <c:pt idx="8218">
                  <c:v>0.73231999999999997</c:v>
                </c:pt>
                <c:pt idx="8219">
                  <c:v>0.76331899999999997</c:v>
                </c:pt>
                <c:pt idx="8220">
                  <c:v>0.79842100000000005</c:v>
                </c:pt>
                <c:pt idx="8221">
                  <c:v>0.83836999999999995</c:v>
                </c:pt>
                <c:pt idx="8222">
                  <c:v>0.87604000000000004</c:v>
                </c:pt>
                <c:pt idx="8223">
                  <c:v>0.918408</c:v>
                </c:pt>
                <c:pt idx="8224">
                  <c:v>0.96632799999999996</c:v>
                </c:pt>
                <c:pt idx="8225">
                  <c:v>1.02088</c:v>
                </c:pt>
                <c:pt idx="8226">
                  <c:v>1.06697</c:v>
                </c:pt>
                <c:pt idx="8227">
                  <c:v>1.11833</c:v>
                </c:pt>
                <c:pt idx="8228">
                  <c:v>1.1758999999999999</c:v>
                </c:pt>
                <c:pt idx="8229">
                  <c:v>1.24092</c:v>
                </c:pt>
                <c:pt idx="8230">
                  <c:v>1.3150200000000001</c:v>
                </c:pt>
                <c:pt idx="8231">
                  <c:v>1.3793500000000001</c:v>
                </c:pt>
                <c:pt idx="8232">
                  <c:v>1.44008</c:v>
                </c:pt>
                <c:pt idx="8233">
                  <c:v>1.5075700000000001</c:v>
                </c:pt>
                <c:pt idx="8234">
                  <c:v>1.58318</c:v>
                </c:pt>
                <c:pt idx="8235">
                  <c:v>1.6686000000000001</c:v>
                </c:pt>
                <c:pt idx="8236">
                  <c:v>1.7660100000000001</c:v>
                </c:pt>
                <c:pt idx="8237">
                  <c:v>1.83897</c:v>
                </c:pt>
                <c:pt idx="8238">
                  <c:v>1.9195199999999999</c:v>
                </c:pt>
                <c:pt idx="8239">
                  <c:v>2.0088699999999999</c:v>
                </c:pt>
                <c:pt idx="8240">
                  <c:v>2.1084399999999999</c:v>
                </c:pt>
                <c:pt idx="8241">
                  <c:v>2.21991</c:v>
                </c:pt>
                <c:pt idx="8242">
                  <c:v>2.3452500000000001</c:v>
                </c:pt>
                <c:pt idx="8243">
                  <c:v>2.48678</c:v>
                </c:pt>
                <c:pt idx="8244">
                  <c:v>2.62114</c:v>
                </c:pt>
                <c:pt idx="8245">
                  <c:v>2.7424300000000001</c:v>
                </c:pt>
                <c:pt idx="8246">
                  <c:v>2.87513</c:v>
                </c:pt>
                <c:pt idx="8247">
                  <c:v>3.0205199999999999</c:v>
                </c:pt>
                <c:pt idx="8248">
                  <c:v>3.1799900000000001</c:v>
                </c:pt>
                <c:pt idx="8249">
                  <c:v>3.3550399999999998</c:v>
                </c:pt>
                <c:pt idx="8250">
                  <c:v>3.5473499999999998</c:v>
                </c:pt>
                <c:pt idx="8251">
                  <c:v>3.7587199999999998</c:v>
                </c:pt>
                <c:pt idx="8252">
                  <c:v>3.99112</c:v>
                </c:pt>
                <c:pt idx="8253">
                  <c:v>4.2466900000000001</c:v>
                </c:pt>
                <c:pt idx="8254">
                  <c:v>4.5277099999999999</c:v>
                </c:pt>
                <c:pt idx="8255">
                  <c:v>4.8366499999999997</c:v>
                </c:pt>
                <c:pt idx="8256">
                  <c:v>5.1761600000000003</c:v>
                </c:pt>
                <c:pt idx="8257">
                  <c:v>5.5490500000000003</c:v>
                </c:pt>
                <c:pt idx="8258">
                  <c:v>5.9582899999999999</c:v>
                </c:pt>
                <c:pt idx="8259">
                  <c:v>6.4070400000000003</c:v>
                </c:pt>
                <c:pt idx="8260">
                  <c:v>6.8361400000000003</c:v>
                </c:pt>
                <c:pt idx="8261">
                  <c:v>7.4427599999999998</c:v>
                </c:pt>
                <c:pt idx="8262">
                  <c:v>8.1135400000000004</c:v>
                </c:pt>
                <c:pt idx="8263">
                  <c:v>8.8538200000000007</c:v>
                </c:pt>
                <c:pt idx="8264">
                  <c:v>9.6692300000000007</c:v>
                </c:pt>
                <c:pt idx="8265">
                  <c:v>10.565300000000001</c:v>
                </c:pt>
                <c:pt idx="8266">
                  <c:v>11.548</c:v>
                </c:pt>
                <c:pt idx="8267">
                  <c:v>12.6228</c:v>
                </c:pt>
                <c:pt idx="8268">
                  <c:v>13.795400000000001</c:v>
                </c:pt>
                <c:pt idx="8269">
                  <c:v>15.071</c:v>
                </c:pt>
                <c:pt idx="8270">
                  <c:v>16.454999999999998</c:v>
                </c:pt>
                <c:pt idx="8271">
                  <c:v>17.6492</c:v>
                </c:pt>
                <c:pt idx="8272">
                  <c:v>19.1432</c:v>
                </c:pt>
                <c:pt idx="8273">
                  <c:v>20.743300000000001</c:v>
                </c:pt>
                <c:pt idx="8274">
                  <c:v>22.452200000000001</c:v>
                </c:pt>
                <c:pt idx="8275">
                  <c:v>24.271899999999999</c:v>
                </c:pt>
                <c:pt idx="8276">
                  <c:v>26.203399999999998</c:v>
                </c:pt>
                <c:pt idx="8277">
                  <c:v>28.247199999999999</c:v>
                </c:pt>
                <c:pt idx="8278">
                  <c:v>31.521599999999999</c:v>
                </c:pt>
                <c:pt idx="8279">
                  <c:v>34.438200000000002</c:v>
                </c:pt>
                <c:pt idx="8280">
                  <c:v>38.579900000000002</c:v>
                </c:pt>
                <c:pt idx="8281">
                  <c:v>42.988700000000001</c:v>
                </c:pt>
                <c:pt idx="8282">
                  <c:v>48.823700000000002</c:v>
                </c:pt>
                <c:pt idx="8283">
                  <c:v>56.684600000000003</c:v>
                </c:pt>
                <c:pt idx="8284">
                  <c:v>73.451300000000003</c:v>
                </c:pt>
                <c:pt idx="8285">
                  <c:v>80.544200000000004</c:v>
                </c:pt>
                <c:pt idx="8286">
                  <c:v>86.077600000000004</c:v>
                </c:pt>
                <c:pt idx="8287">
                  <c:v>90.236599999999996</c:v>
                </c:pt>
                <c:pt idx="8288">
                  <c:v>93.456999999999994</c:v>
                </c:pt>
                <c:pt idx="8289">
                  <c:v>95.644800000000004</c:v>
                </c:pt>
                <c:pt idx="8290">
                  <c:v>97.655699999999996</c:v>
                </c:pt>
                <c:pt idx="8291">
                  <c:v>99.146000000000001</c:v>
                </c:pt>
                <c:pt idx="8292">
                  <c:v>100.261</c:v>
                </c:pt>
                <c:pt idx="8293">
                  <c:v>100.855</c:v>
                </c:pt>
                <c:pt idx="8294">
                  <c:v>100.956</c:v>
                </c:pt>
                <c:pt idx="8295">
                  <c:v>100.708</c:v>
                </c:pt>
                <c:pt idx="8296">
                  <c:v>99.858900000000006</c:v>
                </c:pt>
                <c:pt idx="8297">
                  <c:v>98.3459</c:v>
                </c:pt>
                <c:pt idx="8298">
                  <c:v>96.224500000000006</c:v>
                </c:pt>
                <c:pt idx="8299">
                  <c:v>93.039100000000005</c:v>
                </c:pt>
                <c:pt idx="8300">
                  <c:v>89.762200000000007</c:v>
                </c:pt>
                <c:pt idx="8301">
                  <c:v>85.391499999999994</c:v>
                </c:pt>
                <c:pt idx="8302">
                  <c:v>79.811199999999999</c:v>
                </c:pt>
                <c:pt idx="8303">
                  <c:v>72.999200000000002</c:v>
                </c:pt>
                <c:pt idx="8304">
                  <c:v>52.402799999999999</c:v>
                </c:pt>
                <c:pt idx="8305">
                  <c:v>46.0184</c:v>
                </c:pt>
                <c:pt idx="8306">
                  <c:v>40.8825</c:v>
                </c:pt>
                <c:pt idx="8307">
                  <c:v>36.691099999999999</c:v>
                </c:pt>
                <c:pt idx="8308">
                  <c:v>33.733499999999999</c:v>
                </c:pt>
                <c:pt idx="8309">
                  <c:v>30.9438</c:v>
                </c:pt>
                <c:pt idx="8310">
                  <c:v>28.3278</c:v>
                </c:pt>
                <c:pt idx="8311">
                  <c:v>25.888000000000002</c:v>
                </c:pt>
                <c:pt idx="8312">
                  <c:v>23.6248</c:v>
                </c:pt>
                <c:pt idx="8313">
                  <c:v>21.5364</c:v>
                </c:pt>
                <c:pt idx="8314">
                  <c:v>19.619499999999999</c:v>
                </c:pt>
                <c:pt idx="8315">
                  <c:v>17.8688</c:v>
                </c:pt>
                <c:pt idx="8316">
                  <c:v>16.7911</c:v>
                </c:pt>
                <c:pt idx="8317">
                  <c:v>15.782500000000001</c:v>
                </c:pt>
                <c:pt idx="8318">
                  <c:v>14.8406</c:v>
                </c:pt>
                <c:pt idx="8319">
                  <c:v>13.963200000000001</c:v>
                </c:pt>
                <c:pt idx="8320">
                  <c:v>13.1478</c:v>
                </c:pt>
                <c:pt idx="8321">
                  <c:v>12.3917</c:v>
                </c:pt>
                <c:pt idx="8322">
                  <c:v>11.692500000000001</c:v>
                </c:pt>
                <c:pt idx="8323">
                  <c:v>11.047499999999999</c:v>
                </c:pt>
                <c:pt idx="8324">
                  <c:v>10.4542</c:v>
                </c:pt>
                <c:pt idx="8325">
                  <c:v>9.7495899999999995</c:v>
                </c:pt>
                <c:pt idx="8326">
                  <c:v>9.1661800000000007</c:v>
                </c:pt>
                <c:pt idx="8327">
                  <c:v>8.6466600000000007</c:v>
                </c:pt>
                <c:pt idx="8328">
                  <c:v>8.1868200000000009</c:v>
                </c:pt>
                <c:pt idx="8329">
                  <c:v>7.7829100000000002</c:v>
                </c:pt>
                <c:pt idx="8330">
                  <c:v>7.4312699999999996</c:v>
                </c:pt>
                <c:pt idx="8331">
                  <c:v>7.12866</c:v>
                </c:pt>
                <c:pt idx="8332">
                  <c:v>6.87209</c:v>
                </c:pt>
                <c:pt idx="8333">
                  <c:v>6.6589400000000003</c:v>
                </c:pt>
                <c:pt idx="8334">
                  <c:v>6.4869199999999996</c:v>
                </c:pt>
                <c:pt idx="8335">
                  <c:v>6.3541299999999996</c:v>
                </c:pt>
                <c:pt idx="8336">
                  <c:v>6.2662300000000002</c:v>
                </c:pt>
                <c:pt idx="8337">
                  <c:v>6.2084799999999998</c:v>
                </c:pt>
                <c:pt idx="8338">
                  <c:v>6.1777300000000004</c:v>
                </c:pt>
                <c:pt idx="8339">
                  <c:v>6.1770500000000004</c:v>
                </c:pt>
                <c:pt idx="8340">
                  <c:v>6.1924799999999998</c:v>
                </c:pt>
                <c:pt idx="8341">
                  <c:v>6.2370299999999999</c:v>
                </c:pt>
                <c:pt idx="8342">
                  <c:v>6.3110400000000002</c:v>
                </c:pt>
                <c:pt idx="8343">
                  <c:v>6.4150900000000002</c:v>
                </c:pt>
                <c:pt idx="8344">
                  <c:v>6.55009</c:v>
                </c:pt>
                <c:pt idx="8345">
                  <c:v>6.7172099999999997</c:v>
                </c:pt>
                <c:pt idx="8346">
                  <c:v>6.9179000000000004</c:v>
                </c:pt>
                <c:pt idx="8347">
                  <c:v>7.1539099999999998</c:v>
                </c:pt>
                <c:pt idx="8348">
                  <c:v>7.4272999999999998</c:v>
                </c:pt>
                <c:pt idx="8349">
                  <c:v>7.7404000000000002</c:v>
                </c:pt>
                <c:pt idx="8350">
                  <c:v>8.0958400000000008</c:v>
                </c:pt>
                <c:pt idx="8351">
                  <c:v>8.4965299999999999</c:v>
                </c:pt>
                <c:pt idx="8352">
                  <c:v>8.9516399999999994</c:v>
                </c:pt>
                <c:pt idx="8353">
                  <c:v>9.4667100000000008</c:v>
                </c:pt>
                <c:pt idx="8354">
                  <c:v>10.0405</c:v>
                </c:pt>
                <c:pt idx="8355">
                  <c:v>10.677300000000001</c:v>
                </c:pt>
                <c:pt idx="8356">
                  <c:v>11.3818</c:v>
                </c:pt>
                <c:pt idx="8357">
                  <c:v>12.158799999999999</c:v>
                </c:pt>
                <c:pt idx="8358">
                  <c:v>13.013500000000001</c:v>
                </c:pt>
                <c:pt idx="8359">
                  <c:v>13.9512</c:v>
                </c:pt>
                <c:pt idx="8360">
                  <c:v>14.9773</c:v>
                </c:pt>
                <c:pt idx="8361">
                  <c:v>16.0974</c:v>
                </c:pt>
                <c:pt idx="8362">
                  <c:v>17.3171</c:v>
                </c:pt>
                <c:pt idx="8363">
                  <c:v>18.642099999999999</c:v>
                </c:pt>
                <c:pt idx="8364">
                  <c:v>20.078099999999999</c:v>
                </c:pt>
                <c:pt idx="8365">
                  <c:v>21.630500000000001</c:v>
                </c:pt>
                <c:pt idx="8366">
                  <c:v>23.304600000000001</c:v>
                </c:pt>
                <c:pt idx="8367">
                  <c:v>25.105499999999999</c:v>
                </c:pt>
                <c:pt idx="8368">
                  <c:v>27.085599999999999</c:v>
                </c:pt>
                <c:pt idx="8369">
                  <c:v>29.2593</c:v>
                </c:pt>
                <c:pt idx="8370">
                  <c:v>31.586300000000001</c:v>
                </c:pt>
                <c:pt idx="8371">
                  <c:v>34.0702</c:v>
                </c:pt>
                <c:pt idx="8372">
                  <c:v>36.713500000000003</c:v>
                </c:pt>
                <c:pt idx="8373">
                  <c:v>39.517800000000001</c:v>
                </c:pt>
                <c:pt idx="8374">
                  <c:v>44.026800000000001</c:v>
                </c:pt>
                <c:pt idx="8375">
                  <c:v>48.59</c:v>
                </c:pt>
                <c:pt idx="8376">
                  <c:v>54.274700000000003</c:v>
                </c:pt>
                <c:pt idx="8377">
                  <c:v>60.349800000000002</c:v>
                </c:pt>
                <c:pt idx="8378">
                  <c:v>68.4358</c:v>
                </c:pt>
                <c:pt idx="8379">
                  <c:v>77.168700000000001</c:v>
                </c:pt>
                <c:pt idx="8380">
                  <c:v>93.855500000000006</c:v>
                </c:pt>
                <c:pt idx="8381">
                  <c:v>111.60299999999999</c:v>
                </c:pt>
                <c:pt idx="8382">
                  <c:v>120.96299999999999</c:v>
                </c:pt>
                <c:pt idx="8383">
                  <c:v>128.715</c:v>
                </c:pt>
                <c:pt idx="8384">
                  <c:v>133.15299999999999</c:v>
                </c:pt>
                <c:pt idx="8385">
                  <c:v>138.81100000000001</c:v>
                </c:pt>
                <c:pt idx="8386">
                  <c:v>142.47499999999999</c:v>
                </c:pt>
                <c:pt idx="8387">
                  <c:v>145.477</c:v>
                </c:pt>
                <c:pt idx="8388">
                  <c:v>147.76599999999999</c:v>
                </c:pt>
                <c:pt idx="8389">
                  <c:v>149.41800000000001</c:v>
                </c:pt>
                <c:pt idx="8390">
                  <c:v>150.15199999999999</c:v>
                </c:pt>
                <c:pt idx="8391">
                  <c:v>150.161</c:v>
                </c:pt>
                <c:pt idx="8392">
                  <c:v>149.69300000000001</c:v>
                </c:pt>
                <c:pt idx="8393">
                  <c:v>148.547</c:v>
                </c:pt>
                <c:pt idx="8394">
                  <c:v>146.10599999999999</c:v>
                </c:pt>
                <c:pt idx="8395">
                  <c:v>142.625</c:v>
                </c:pt>
                <c:pt idx="8396">
                  <c:v>138.79</c:v>
                </c:pt>
                <c:pt idx="8397">
                  <c:v>133.82599999999999</c:v>
                </c:pt>
                <c:pt idx="8398">
                  <c:v>127.379</c:v>
                </c:pt>
                <c:pt idx="8399">
                  <c:v>119.04300000000001</c:v>
                </c:pt>
                <c:pt idx="8400">
                  <c:v>108.36499999999999</c:v>
                </c:pt>
                <c:pt idx="8401">
                  <c:v>77.499099999999999</c:v>
                </c:pt>
                <c:pt idx="8402">
                  <c:v>68.341800000000006</c:v>
                </c:pt>
                <c:pt idx="8403">
                  <c:v>62.511299999999999</c:v>
                </c:pt>
                <c:pt idx="8404">
                  <c:v>56.269199999999998</c:v>
                </c:pt>
                <c:pt idx="8405">
                  <c:v>51.352600000000002</c:v>
                </c:pt>
                <c:pt idx="8406">
                  <c:v>46.714500000000001</c:v>
                </c:pt>
                <c:pt idx="8407">
                  <c:v>42.3658</c:v>
                </c:pt>
                <c:pt idx="8408">
                  <c:v>38.313699999999997</c:v>
                </c:pt>
                <c:pt idx="8409">
                  <c:v>35.777999999999999</c:v>
                </c:pt>
                <c:pt idx="8410">
                  <c:v>32.908900000000003</c:v>
                </c:pt>
                <c:pt idx="8411">
                  <c:v>30.227499999999999</c:v>
                </c:pt>
                <c:pt idx="8412">
                  <c:v>27.729800000000001</c:v>
                </c:pt>
                <c:pt idx="8413">
                  <c:v>25.411000000000001</c:v>
                </c:pt>
                <c:pt idx="8414">
                  <c:v>23.264700000000001</c:v>
                </c:pt>
                <c:pt idx="8415">
                  <c:v>21.284400000000002</c:v>
                </c:pt>
                <c:pt idx="8416">
                  <c:v>19.462299999999999</c:v>
                </c:pt>
                <c:pt idx="8417">
                  <c:v>17.790800000000001</c:v>
                </c:pt>
                <c:pt idx="8418">
                  <c:v>16.6617</c:v>
                </c:pt>
                <c:pt idx="8419">
                  <c:v>15.605</c:v>
                </c:pt>
                <c:pt idx="8420">
                  <c:v>14.617000000000001</c:v>
                </c:pt>
                <c:pt idx="8421">
                  <c:v>13.694699999999999</c:v>
                </c:pt>
                <c:pt idx="8422">
                  <c:v>12.8344</c:v>
                </c:pt>
                <c:pt idx="8423">
                  <c:v>12.032999999999999</c:v>
                </c:pt>
                <c:pt idx="8424">
                  <c:v>11.2872</c:v>
                </c:pt>
                <c:pt idx="8425">
                  <c:v>10.5939</c:v>
                </c:pt>
                <c:pt idx="8426">
                  <c:v>9.9498300000000004</c:v>
                </c:pt>
                <c:pt idx="8427">
                  <c:v>9.3521099999999997</c:v>
                </c:pt>
                <c:pt idx="8428">
                  <c:v>8.7977500000000006</c:v>
                </c:pt>
                <c:pt idx="8429">
                  <c:v>8.2840299999999996</c:v>
                </c:pt>
                <c:pt idx="8430">
                  <c:v>7.8081399999999999</c:v>
                </c:pt>
                <c:pt idx="8431">
                  <c:v>7.3676000000000004</c:v>
                </c:pt>
                <c:pt idx="8432">
                  <c:v>6.9599099999999998</c:v>
                </c:pt>
                <c:pt idx="8433">
                  <c:v>6.58277</c:v>
                </c:pt>
                <c:pt idx="8434">
                  <c:v>6.1391400000000003</c:v>
                </c:pt>
                <c:pt idx="8435">
                  <c:v>5.7379499999999997</c:v>
                </c:pt>
                <c:pt idx="8436">
                  <c:v>5.3751100000000003</c:v>
                </c:pt>
                <c:pt idx="8437">
                  <c:v>5.0468900000000003</c:v>
                </c:pt>
                <c:pt idx="8438">
                  <c:v>4.74979</c:v>
                </c:pt>
                <c:pt idx="8439">
                  <c:v>4.4807300000000003</c:v>
                </c:pt>
                <c:pt idx="8440">
                  <c:v>4.2368100000000002</c:v>
                </c:pt>
                <c:pt idx="8441">
                  <c:v>4.0154399999999999</c:v>
                </c:pt>
                <c:pt idx="8442">
                  <c:v>3.8142399999999999</c:v>
                </c:pt>
                <c:pt idx="8443">
                  <c:v>3.6311200000000001</c:v>
                </c:pt>
                <c:pt idx="8444">
                  <c:v>3.4641500000000001</c:v>
                </c:pt>
                <c:pt idx="8445">
                  <c:v>3.2402899999999999</c:v>
                </c:pt>
                <c:pt idx="8446">
                  <c:v>3.0439400000000001</c:v>
                </c:pt>
                <c:pt idx="8447">
                  <c:v>2.8708399999999998</c:v>
                </c:pt>
                <c:pt idx="8448">
                  <c:v>2.7499699999999998</c:v>
                </c:pt>
                <c:pt idx="8449">
                  <c:v>2.6245699999999998</c:v>
                </c:pt>
                <c:pt idx="8450">
                  <c:v>2.5110100000000002</c:v>
                </c:pt>
                <c:pt idx="8451">
                  <c:v>2.3595299999999999</c:v>
                </c:pt>
                <c:pt idx="8452">
                  <c:v>2.2269000000000001</c:v>
                </c:pt>
                <c:pt idx="8453">
                  <c:v>2.1097700000000001</c:v>
                </c:pt>
                <c:pt idx="8454">
                  <c:v>2.0054599999999998</c:v>
                </c:pt>
                <c:pt idx="8455">
                  <c:v>1.9118999999999999</c:v>
                </c:pt>
                <c:pt idx="8456">
                  <c:v>1.8010699999999999</c:v>
                </c:pt>
                <c:pt idx="8457">
                  <c:v>1.7034100000000001</c:v>
                </c:pt>
                <c:pt idx="8458">
                  <c:v>1.6166400000000001</c:v>
                </c:pt>
                <c:pt idx="8459">
                  <c:v>1.52088</c:v>
                </c:pt>
                <c:pt idx="8460">
                  <c:v>1.4368399999999999</c:v>
                </c:pt>
                <c:pt idx="8461">
                  <c:v>1.36256</c:v>
                </c:pt>
                <c:pt idx="8462">
                  <c:v>1.2965</c:v>
                </c:pt>
                <c:pt idx="8463">
                  <c:v>1.23746</c:v>
                </c:pt>
                <c:pt idx="8464">
                  <c:v>1.1844699999999999</c:v>
                </c:pt>
                <c:pt idx="8465">
                  <c:v>1.1218600000000001</c:v>
                </c:pt>
                <c:pt idx="8466">
                  <c:v>1.06707</c:v>
                </c:pt>
                <c:pt idx="8467">
                  <c:v>1.0188999999999999</c:v>
                </c:pt>
                <c:pt idx="8468">
                  <c:v>0.980406</c:v>
                </c:pt>
                <c:pt idx="8469">
                  <c:v>0.93520099999999995</c:v>
                </c:pt>
                <c:pt idx="8470">
                  <c:v>0.89598500000000003</c:v>
                </c:pt>
                <c:pt idx="8471">
                  <c:v>0.86186499999999999</c:v>
                </c:pt>
                <c:pt idx="8472">
                  <c:v>0.84158500000000003</c:v>
                </c:pt>
                <c:pt idx="8473">
                  <c:v>0.80615199999999998</c:v>
                </c:pt>
                <c:pt idx="8474">
                  <c:v>0.77660200000000001</c:v>
                </c:pt>
                <c:pt idx="8475">
                  <c:v>0.752023</c:v>
                </c:pt>
                <c:pt idx="8476">
                  <c:v>0.73170400000000002</c:v>
                </c:pt>
                <c:pt idx="8477">
                  <c:v>0.71508499999999997</c:v>
                </c:pt>
                <c:pt idx="8478">
                  <c:v>0.70026100000000002</c:v>
                </c:pt>
                <c:pt idx="8479">
                  <c:v>0.68906100000000003</c:v>
                </c:pt>
                <c:pt idx="8480">
                  <c:v>0.67910499999999996</c:v>
                </c:pt>
                <c:pt idx="8481">
                  <c:v>0.67423</c:v>
                </c:pt>
                <c:pt idx="8482">
                  <c:v>0.67354400000000003</c:v>
                </c:pt>
                <c:pt idx="8483">
                  <c:v>0.67510300000000001</c:v>
                </c:pt>
                <c:pt idx="8484">
                  <c:v>0.68012600000000001</c:v>
                </c:pt>
                <c:pt idx="8485">
                  <c:v>0.68851600000000002</c:v>
                </c:pt>
                <c:pt idx="8486">
                  <c:v>0.70025700000000002</c:v>
                </c:pt>
                <c:pt idx="8487">
                  <c:v>0.71541500000000002</c:v>
                </c:pt>
                <c:pt idx="8488">
                  <c:v>0.73412500000000003</c:v>
                </c:pt>
                <c:pt idx="8489">
                  <c:v>0.75659299999999996</c:v>
                </c:pt>
                <c:pt idx="8490">
                  <c:v>0.78309600000000001</c:v>
                </c:pt>
                <c:pt idx="8491">
                  <c:v>0.81399600000000005</c:v>
                </c:pt>
                <c:pt idx="8492">
                  <c:v>0.84976499999999999</c:v>
                </c:pt>
                <c:pt idx="8493">
                  <c:v>0.89173100000000005</c:v>
                </c:pt>
                <c:pt idx="8494">
                  <c:v>0.94183099999999997</c:v>
                </c:pt>
                <c:pt idx="8495">
                  <c:v>0.99991600000000003</c:v>
                </c:pt>
                <c:pt idx="8496">
                  <c:v>1.04373</c:v>
                </c:pt>
                <c:pt idx="8497">
                  <c:v>1.0921799999999999</c:v>
                </c:pt>
                <c:pt idx="8498">
                  <c:v>1.1458200000000001</c:v>
                </c:pt>
                <c:pt idx="8499">
                  <c:v>1.20533</c:v>
                </c:pt>
                <c:pt idx="8500">
                  <c:v>1.2680199999999999</c:v>
                </c:pt>
                <c:pt idx="8501">
                  <c:v>1.33368</c:v>
                </c:pt>
                <c:pt idx="8502">
                  <c:v>1.4062699999999999</c:v>
                </c:pt>
                <c:pt idx="8503">
                  <c:v>1.48672</c:v>
                </c:pt>
                <c:pt idx="8504">
                  <c:v>1.5761799999999999</c:v>
                </c:pt>
                <c:pt idx="8505">
                  <c:v>1.67598</c:v>
                </c:pt>
                <c:pt idx="8506">
                  <c:v>1.7877400000000001</c:v>
                </c:pt>
                <c:pt idx="8507">
                  <c:v>1.8805700000000001</c:v>
                </c:pt>
                <c:pt idx="8508">
                  <c:v>1.9822</c:v>
                </c:pt>
                <c:pt idx="8509">
                  <c:v>2.0808499999999999</c:v>
                </c:pt>
                <c:pt idx="8510">
                  <c:v>2.1882999999999999</c:v>
                </c:pt>
                <c:pt idx="8511">
                  <c:v>2.3056299999999998</c:v>
                </c:pt>
                <c:pt idx="8512">
                  <c:v>2.43411</c:v>
                </c:pt>
                <c:pt idx="8513">
                  <c:v>2.57524</c:v>
                </c:pt>
                <c:pt idx="8514">
                  <c:v>2.7307600000000001</c:v>
                </c:pt>
                <c:pt idx="8515">
                  <c:v>2.9027400000000001</c:v>
                </c:pt>
                <c:pt idx="8516">
                  <c:v>3.0936499999999998</c:v>
                </c:pt>
                <c:pt idx="8517">
                  <c:v>3.2510300000000001</c:v>
                </c:pt>
                <c:pt idx="8518">
                  <c:v>3.4222000000000001</c:v>
                </c:pt>
                <c:pt idx="8519">
                  <c:v>3.6088900000000002</c:v>
                </c:pt>
                <c:pt idx="8520">
                  <c:v>3.8130999999999999</c:v>
                </c:pt>
                <c:pt idx="8521">
                  <c:v>4.0372300000000001</c:v>
                </c:pt>
                <c:pt idx="8522">
                  <c:v>4.28409</c:v>
                </c:pt>
                <c:pt idx="8523">
                  <c:v>4.5570700000000004</c:v>
                </c:pt>
                <c:pt idx="8524">
                  <c:v>4.8602800000000004</c:v>
                </c:pt>
                <c:pt idx="8525">
                  <c:v>5.1592599999999997</c:v>
                </c:pt>
                <c:pt idx="8526">
                  <c:v>5.4904799999999998</c:v>
                </c:pt>
                <c:pt idx="8527">
                  <c:v>5.8593200000000003</c:v>
                </c:pt>
                <c:pt idx="8528">
                  <c:v>6.2725200000000001</c:v>
                </c:pt>
                <c:pt idx="8529">
                  <c:v>6.6166099999999997</c:v>
                </c:pt>
                <c:pt idx="8530">
                  <c:v>6.9948699999999997</c:v>
                </c:pt>
                <c:pt idx="8531">
                  <c:v>7.4127700000000001</c:v>
                </c:pt>
                <c:pt idx="8532">
                  <c:v>7.87697</c:v>
                </c:pt>
                <c:pt idx="8533">
                  <c:v>8.3957200000000007</c:v>
                </c:pt>
                <c:pt idx="8534">
                  <c:v>8.8668200000000006</c:v>
                </c:pt>
                <c:pt idx="8535">
                  <c:v>9.3265999999999991</c:v>
                </c:pt>
                <c:pt idx="8536">
                  <c:v>9.8311700000000002</c:v>
                </c:pt>
                <c:pt idx="8537">
                  <c:v>10.3871</c:v>
                </c:pt>
                <c:pt idx="8538">
                  <c:v>11.002000000000001</c:v>
                </c:pt>
                <c:pt idx="8539">
                  <c:v>11.684799999999999</c:v>
                </c:pt>
                <c:pt idx="8540">
                  <c:v>12.4458</c:v>
                </c:pt>
                <c:pt idx="8541">
                  <c:v>13.2972</c:v>
                </c:pt>
                <c:pt idx="8542">
                  <c:v>14.252700000000001</c:v>
                </c:pt>
                <c:pt idx="8543">
                  <c:v>15.3287</c:v>
                </c:pt>
                <c:pt idx="8544">
                  <c:v>16.1219</c:v>
                </c:pt>
                <c:pt idx="8545">
                  <c:v>17.217500000000001</c:v>
                </c:pt>
                <c:pt idx="8546">
                  <c:v>18.311800000000002</c:v>
                </c:pt>
                <c:pt idx="8547">
                  <c:v>19.515899999999998</c:v>
                </c:pt>
                <c:pt idx="8548">
                  <c:v>20.841899999999999</c:v>
                </c:pt>
                <c:pt idx="8549">
                  <c:v>22.302900000000001</c:v>
                </c:pt>
                <c:pt idx="8550">
                  <c:v>23.9131</c:v>
                </c:pt>
                <c:pt idx="8551">
                  <c:v>25.687899999999999</c:v>
                </c:pt>
                <c:pt idx="8552">
                  <c:v>27.643899999999999</c:v>
                </c:pt>
                <c:pt idx="8553">
                  <c:v>29.7986</c:v>
                </c:pt>
                <c:pt idx="8554">
                  <c:v>32.1708</c:v>
                </c:pt>
                <c:pt idx="8555">
                  <c:v>34.780099999999997</c:v>
                </c:pt>
                <c:pt idx="8556">
                  <c:v>37.106299999999997</c:v>
                </c:pt>
                <c:pt idx="8557">
                  <c:v>39.616700000000002</c:v>
                </c:pt>
                <c:pt idx="8558">
                  <c:v>42.323799999999999</c:v>
                </c:pt>
                <c:pt idx="8559">
                  <c:v>45.239600000000003</c:v>
                </c:pt>
                <c:pt idx="8560">
                  <c:v>48.376899999999999</c:v>
                </c:pt>
                <c:pt idx="8561">
                  <c:v>51.748100000000001</c:v>
                </c:pt>
                <c:pt idx="8562">
                  <c:v>55.366</c:v>
                </c:pt>
                <c:pt idx="8563">
                  <c:v>59.242400000000004</c:v>
                </c:pt>
                <c:pt idx="8564">
                  <c:v>63.390700000000002</c:v>
                </c:pt>
                <c:pt idx="8565">
                  <c:v>67.821399999999997</c:v>
                </c:pt>
                <c:pt idx="8566">
                  <c:v>73.637799999999999</c:v>
                </c:pt>
                <c:pt idx="8567">
                  <c:v>79.3232</c:v>
                </c:pt>
                <c:pt idx="8568">
                  <c:v>85.400599999999997</c:v>
                </c:pt>
                <c:pt idx="8569">
                  <c:v>91.881200000000007</c:v>
                </c:pt>
                <c:pt idx="8570">
                  <c:v>98.7744</c:v>
                </c:pt>
                <c:pt idx="8571">
                  <c:v>106.087</c:v>
                </c:pt>
                <c:pt idx="8572">
                  <c:v>117.852</c:v>
                </c:pt>
                <c:pt idx="8573">
                  <c:v>126.226</c:v>
                </c:pt>
                <c:pt idx="8574">
                  <c:v>138.65600000000001</c:v>
                </c:pt>
                <c:pt idx="8575">
                  <c:v>151.88800000000001</c:v>
                </c:pt>
                <c:pt idx="8576">
                  <c:v>165.886</c:v>
                </c:pt>
                <c:pt idx="8577">
                  <c:v>187.315</c:v>
                </c:pt>
                <c:pt idx="8578">
                  <c:v>208.155</c:v>
                </c:pt>
                <c:pt idx="8579">
                  <c:v>243.84800000000001</c:v>
                </c:pt>
                <c:pt idx="8580">
                  <c:v>302.17</c:v>
                </c:pt>
                <c:pt idx="8581">
                  <c:v>334.69</c:v>
                </c:pt>
                <c:pt idx="8582">
                  <c:v>357.70299999999997</c:v>
                </c:pt>
                <c:pt idx="8583">
                  <c:v>376.1</c:v>
                </c:pt>
                <c:pt idx="8584">
                  <c:v>390.16</c:v>
                </c:pt>
                <c:pt idx="8585">
                  <c:v>400.40199999999999</c:v>
                </c:pt>
                <c:pt idx="8586">
                  <c:v>409.73099999999999</c:v>
                </c:pt>
                <c:pt idx="8587">
                  <c:v>415.471</c:v>
                </c:pt>
                <c:pt idx="8588">
                  <c:v>417.714</c:v>
                </c:pt>
                <c:pt idx="8589">
                  <c:v>417.81900000000002</c:v>
                </c:pt>
                <c:pt idx="8590">
                  <c:v>416.49400000000003</c:v>
                </c:pt>
                <c:pt idx="8591">
                  <c:v>413.44200000000001</c:v>
                </c:pt>
                <c:pt idx="8592">
                  <c:v>408.66399999999999</c:v>
                </c:pt>
                <c:pt idx="8593">
                  <c:v>398.88499999999999</c:v>
                </c:pt>
                <c:pt idx="8594">
                  <c:v>385.93799999999999</c:v>
                </c:pt>
                <c:pt idx="8595">
                  <c:v>369.22500000000002</c:v>
                </c:pt>
                <c:pt idx="8596">
                  <c:v>347.69799999999998</c:v>
                </c:pt>
                <c:pt idx="8597">
                  <c:v>320.08999999999997</c:v>
                </c:pt>
                <c:pt idx="8598">
                  <c:v>285.31400000000002</c:v>
                </c:pt>
                <c:pt idx="8599">
                  <c:v>222.44</c:v>
                </c:pt>
                <c:pt idx="8600">
                  <c:v>195.96899999999999</c:v>
                </c:pt>
                <c:pt idx="8601">
                  <c:v>172.51599999999999</c:v>
                </c:pt>
                <c:pt idx="8602">
                  <c:v>154.90700000000001</c:v>
                </c:pt>
                <c:pt idx="8603">
                  <c:v>142.453</c:v>
                </c:pt>
                <c:pt idx="8604">
                  <c:v>130.68100000000001</c:v>
                </c:pt>
                <c:pt idx="8605">
                  <c:v>118.791</c:v>
                </c:pt>
                <c:pt idx="8606">
                  <c:v>107.73099999999999</c:v>
                </c:pt>
                <c:pt idx="8607">
                  <c:v>97.500699999999995</c:v>
                </c:pt>
                <c:pt idx="8608">
                  <c:v>88.087999999999994</c:v>
                </c:pt>
                <c:pt idx="8609">
                  <c:v>82.256500000000003</c:v>
                </c:pt>
                <c:pt idx="8610">
                  <c:v>76.770899999999997</c:v>
                </c:pt>
                <c:pt idx="8611">
                  <c:v>70.209000000000003</c:v>
                </c:pt>
                <c:pt idx="8612">
                  <c:v>64.178700000000006</c:v>
                </c:pt>
                <c:pt idx="8613">
                  <c:v>59.988500000000002</c:v>
                </c:pt>
                <c:pt idx="8614">
                  <c:v>56.071199999999997</c:v>
                </c:pt>
                <c:pt idx="8615">
                  <c:v>52.414099999999998</c:v>
                </c:pt>
                <c:pt idx="8616">
                  <c:v>49.005200000000002</c:v>
                </c:pt>
                <c:pt idx="8617">
                  <c:v>45.831499999999998</c:v>
                </c:pt>
                <c:pt idx="8618">
                  <c:v>42.881</c:v>
                </c:pt>
                <c:pt idx="8619">
                  <c:v>40.140999999999998</c:v>
                </c:pt>
                <c:pt idx="8620">
                  <c:v>37.599299999999999</c:v>
                </c:pt>
                <c:pt idx="8621">
                  <c:v>34.497399999999999</c:v>
                </c:pt>
                <c:pt idx="8622">
                  <c:v>31.698899999999998</c:v>
                </c:pt>
                <c:pt idx="8623">
                  <c:v>29.1769</c:v>
                </c:pt>
                <c:pt idx="8624">
                  <c:v>26.906400000000001</c:v>
                </c:pt>
                <c:pt idx="8625">
                  <c:v>24.863499999999998</c:v>
                </c:pt>
                <c:pt idx="8626">
                  <c:v>23.0261</c:v>
                </c:pt>
                <c:pt idx="8627">
                  <c:v>21.3736</c:v>
                </c:pt>
                <c:pt idx="8628">
                  <c:v>19.8873</c:v>
                </c:pt>
                <c:pt idx="8629">
                  <c:v>18.549399999999999</c:v>
                </c:pt>
                <c:pt idx="8630">
                  <c:v>17.3443</c:v>
                </c:pt>
                <c:pt idx="8631">
                  <c:v>16.186199999999999</c:v>
                </c:pt>
                <c:pt idx="8632">
                  <c:v>15.393599999999999</c:v>
                </c:pt>
                <c:pt idx="8633">
                  <c:v>14.3187</c:v>
                </c:pt>
                <c:pt idx="8634">
                  <c:v>13.3643</c:v>
                </c:pt>
                <c:pt idx="8635">
                  <c:v>12.5143</c:v>
                </c:pt>
                <c:pt idx="8636">
                  <c:v>11.7547</c:v>
                </c:pt>
                <c:pt idx="8637">
                  <c:v>11.073499999999999</c:v>
                </c:pt>
                <c:pt idx="8638">
                  <c:v>10.4604</c:v>
                </c:pt>
                <c:pt idx="8639">
                  <c:v>9.90639</c:v>
                </c:pt>
                <c:pt idx="8640">
                  <c:v>9.4038400000000006</c:v>
                </c:pt>
                <c:pt idx="8641">
                  <c:v>8.9462899999999994</c:v>
                </c:pt>
                <c:pt idx="8642">
                  <c:v>8.4778099999999998</c:v>
                </c:pt>
                <c:pt idx="8643">
                  <c:v>7.9624899999999998</c:v>
                </c:pt>
                <c:pt idx="8644">
                  <c:v>7.5018900000000004</c:v>
                </c:pt>
                <c:pt idx="8645">
                  <c:v>7.0877800000000004</c:v>
                </c:pt>
                <c:pt idx="8646">
                  <c:v>6.7134499999999999</c:v>
                </c:pt>
                <c:pt idx="8647">
                  <c:v>6.3734599999999997</c:v>
                </c:pt>
                <c:pt idx="8648">
                  <c:v>5.9658600000000002</c:v>
                </c:pt>
                <c:pt idx="8649">
                  <c:v>5.60283</c:v>
                </c:pt>
                <c:pt idx="8650">
                  <c:v>5.2776100000000001</c:v>
                </c:pt>
                <c:pt idx="8651">
                  <c:v>4.9847999999999999</c:v>
                </c:pt>
                <c:pt idx="8652">
                  <c:v>4.73583</c:v>
                </c:pt>
                <c:pt idx="8653">
                  <c:v>4.50854</c:v>
                </c:pt>
                <c:pt idx="8654">
                  <c:v>4.2349300000000003</c:v>
                </c:pt>
                <c:pt idx="8655">
                  <c:v>3.99057</c:v>
                </c:pt>
                <c:pt idx="8656">
                  <c:v>3.7714799999999999</c:v>
                </c:pt>
                <c:pt idx="8657">
                  <c:v>3.57437</c:v>
                </c:pt>
                <c:pt idx="8658">
                  <c:v>3.39655</c:v>
                </c:pt>
                <c:pt idx="8659">
                  <c:v>3.2357300000000002</c:v>
                </c:pt>
                <c:pt idx="8660">
                  <c:v>3.05572</c:v>
                </c:pt>
                <c:pt idx="8661">
                  <c:v>2.91127</c:v>
                </c:pt>
                <c:pt idx="8662">
                  <c:v>2.7815099999999999</c:v>
                </c:pt>
                <c:pt idx="8663">
                  <c:v>2.6286100000000001</c:v>
                </c:pt>
                <c:pt idx="8664">
                  <c:v>2.4959099999999999</c:v>
                </c:pt>
                <c:pt idx="8665">
                  <c:v>2.3809200000000001</c:v>
                </c:pt>
                <c:pt idx="8666">
                  <c:v>2.2816700000000001</c:v>
                </c:pt>
                <c:pt idx="8667">
                  <c:v>2.1965699999999999</c:v>
                </c:pt>
                <c:pt idx="8668">
                  <c:v>2.12439</c:v>
                </c:pt>
                <c:pt idx="8669">
                  <c:v>2.0546000000000002</c:v>
                </c:pt>
                <c:pt idx="8670">
                  <c:v>2.0003899999999999</c:v>
                </c:pt>
                <c:pt idx="8671">
                  <c:v>1.96112</c:v>
                </c:pt>
                <c:pt idx="8672">
                  <c:v>1.9366000000000001</c:v>
                </c:pt>
                <c:pt idx="8673">
                  <c:v>1.9270700000000001</c:v>
                </c:pt>
                <c:pt idx="8674">
                  <c:v>1.9269799999999999</c:v>
                </c:pt>
                <c:pt idx="8675">
                  <c:v>1.9299500000000001</c:v>
                </c:pt>
                <c:pt idx="8676">
                  <c:v>1.9428799999999999</c:v>
                </c:pt>
                <c:pt idx="8677">
                  <c:v>1.9668399999999999</c:v>
                </c:pt>
                <c:pt idx="8678">
                  <c:v>2.0030199999999998</c:v>
                </c:pt>
                <c:pt idx="8679">
                  <c:v>2.0529799999999998</c:v>
                </c:pt>
                <c:pt idx="8680">
                  <c:v>2.1007400000000001</c:v>
                </c:pt>
                <c:pt idx="8681">
                  <c:v>2.1585899999999998</c:v>
                </c:pt>
                <c:pt idx="8682">
                  <c:v>2.2279800000000001</c:v>
                </c:pt>
                <c:pt idx="8683">
                  <c:v>2.3107600000000001</c:v>
                </c:pt>
                <c:pt idx="8684">
                  <c:v>2.3745599999999998</c:v>
                </c:pt>
                <c:pt idx="8685">
                  <c:v>2.46949</c:v>
                </c:pt>
                <c:pt idx="8686">
                  <c:v>2.5802999999999998</c:v>
                </c:pt>
                <c:pt idx="8687">
                  <c:v>2.6758000000000002</c:v>
                </c:pt>
                <c:pt idx="8688">
                  <c:v>2.78389</c:v>
                </c:pt>
                <c:pt idx="8689">
                  <c:v>2.9068700000000001</c:v>
                </c:pt>
                <c:pt idx="8690">
                  <c:v>3.0477099999999999</c:v>
                </c:pt>
                <c:pt idx="8691">
                  <c:v>3.2102400000000002</c:v>
                </c:pt>
                <c:pt idx="8692">
                  <c:v>3.3330700000000002</c:v>
                </c:pt>
                <c:pt idx="8693">
                  <c:v>3.4695800000000001</c:v>
                </c:pt>
                <c:pt idx="8694">
                  <c:v>3.6219999999999999</c:v>
                </c:pt>
                <c:pt idx="8695">
                  <c:v>3.79298</c:v>
                </c:pt>
                <c:pt idx="8696">
                  <c:v>3.96225</c:v>
                </c:pt>
                <c:pt idx="8697">
                  <c:v>4.2129599999999998</c:v>
                </c:pt>
                <c:pt idx="8698">
                  <c:v>4.4020299999999999</c:v>
                </c:pt>
                <c:pt idx="8699">
                  <c:v>4.6114100000000002</c:v>
                </c:pt>
                <c:pt idx="8700">
                  <c:v>4.8438600000000003</c:v>
                </c:pt>
                <c:pt idx="8701">
                  <c:v>5.1025</c:v>
                </c:pt>
                <c:pt idx="8702">
                  <c:v>5.3908800000000001</c:v>
                </c:pt>
                <c:pt idx="8703">
                  <c:v>5.7129700000000003</c:v>
                </c:pt>
                <c:pt idx="8704">
                  <c:v>6.0733100000000002</c:v>
                </c:pt>
                <c:pt idx="8705">
                  <c:v>6.4768800000000004</c:v>
                </c:pt>
                <c:pt idx="8706">
                  <c:v>6.9293199999999997</c:v>
                </c:pt>
                <c:pt idx="8707">
                  <c:v>7.3044500000000001</c:v>
                </c:pt>
                <c:pt idx="8708">
                  <c:v>7.7134</c:v>
                </c:pt>
                <c:pt idx="8709">
                  <c:v>8.1593</c:v>
                </c:pt>
                <c:pt idx="8710">
                  <c:v>8.6453699999999998</c:v>
                </c:pt>
                <c:pt idx="8711">
                  <c:v>9.1752699999999994</c:v>
                </c:pt>
                <c:pt idx="8712">
                  <c:v>9.7526100000000007</c:v>
                </c:pt>
                <c:pt idx="8713">
                  <c:v>10.4518</c:v>
                </c:pt>
                <c:pt idx="8714">
                  <c:v>11.0565</c:v>
                </c:pt>
                <c:pt idx="8715">
                  <c:v>11.707800000000001</c:v>
                </c:pt>
                <c:pt idx="8716">
                  <c:v>12.408799999999999</c:v>
                </c:pt>
                <c:pt idx="8717">
                  <c:v>13.162699999999999</c:v>
                </c:pt>
                <c:pt idx="8718">
                  <c:v>13.973000000000001</c:v>
                </c:pt>
                <c:pt idx="8719">
                  <c:v>14.8431</c:v>
                </c:pt>
                <c:pt idx="8720">
                  <c:v>15.7766</c:v>
                </c:pt>
                <c:pt idx="8721">
                  <c:v>16.7773</c:v>
                </c:pt>
                <c:pt idx="8722">
                  <c:v>17.849</c:v>
                </c:pt>
                <c:pt idx="8723">
                  <c:v>18.9954</c:v>
                </c:pt>
                <c:pt idx="8724">
                  <c:v>20.220300000000002</c:v>
                </c:pt>
                <c:pt idx="8725">
                  <c:v>21.527699999999999</c:v>
                </c:pt>
                <c:pt idx="8726">
                  <c:v>23.651700000000002</c:v>
                </c:pt>
                <c:pt idx="8727">
                  <c:v>25.982700000000001</c:v>
                </c:pt>
                <c:pt idx="8728">
                  <c:v>28.052499999999998</c:v>
                </c:pt>
                <c:pt idx="8729">
                  <c:v>30.704699999999999</c:v>
                </c:pt>
                <c:pt idx="8730">
                  <c:v>33.582299999999996</c:v>
                </c:pt>
                <c:pt idx="8731">
                  <c:v>36.694400000000002</c:v>
                </c:pt>
                <c:pt idx="8732">
                  <c:v>40.0488</c:v>
                </c:pt>
                <c:pt idx="8733">
                  <c:v>43.651899999999998</c:v>
                </c:pt>
                <c:pt idx="8734">
                  <c:v>47.508000000000003</c:v>
                </c:pt>
                <c:pt idx="8735">
                  <c:v>51.619500000000002</c:v>
                </c:pt>
                <c:pt idx="8736">
                  <c:v>57.118099999999998</c:v>
                </c:pt>
                <c:pt idx="8737">
                  <c:v>62.403599999999997</c:v>
                </c:pt>
                <c:pt idx="8738">
                  <c:v>67.998500000000007</c:v>
                </c:pt>
                <c:pt idx="8739">
                  <c:v>75.915400000000005</c:v>
                </c:pt>
                <c:pt idx="8740">
                  <c:v>84.308899999999994</c:v>
                </c:pt>
                <c:pt idx="8741">
                  <c:v>94.615700000000004</c:v>
                </c:pt>
                <c:pt idx="8742">
                  <c:v>112.652</c:v>
                </c:pt>
                <c:pt idx="8743">
                  <c:v>136.93</c:v>
                </c:pt>
                <c:pt idx="8744">
                  <c:v>149.52000000000001</c:v>
                </c:pt>
                <c:pt idx="8745">
                  <c:v>160.80000000000001</c:v>
                </c:pt>
                <c:pt idx="8746">
                  <c:v>169.88</c:v>
                </c:pt>
                <c:pt idx="8747">
                  <c:v>176.34299999999999</c:v>
                </c:pt>
                <c:pt idx="8748">
                  <c:v>181.24299999999999</c:v>
                </c:pt>
                <c:pt idx="8749">
                  <c:v>185.26400000000001</c:v>
                </c:pt>
                <c:pt idx="8750">
                  <c:v>188.33600000000001</c:v>
                </c:pt>
                <c:pt idx="8751">
                  <c:v>190.55799999999999</c:v>
                </c:pt>
                <c:pt idx="8752">
                  <c:v>191.50700000000001</c:v>
                </c:pt>
                <c:pt idx="8753">
                  <c:v>191.565</c:v>
                </c:pt>
                <c:pt idx="8754">
                  <c:v>190.798</c:v>
                </c:pt>
                <c:pt idx="8755">
                  <c:v>188.98099999999999</c:v>
                </c:pt>
                <c:pt idx="8756">
                  <c:v>185.488</c:v>
                </c:pt>
                <c:pt idx="8757">
                  <c:v>180.626</c:v>
                </c:pt>
                <c:pt idx="8758">
                  <c:v>175.34100000000001</c:v>
                </c:pt>
                <c:pt idx="8759">
                  <c:v>168.56700000000001</c:v>
                </c:pt>
                <c:pt idx="8760">
                  <c:v>159.846</c:v>
                </c:pt>
                <c:pt idx="8761">
                  <c:v>148.66800000000001</c:v>
                </c:pt>
                <c:pt idx="8762">
                  <c:v>134.17400000000001</c:v>
                </c:pt>
                <c:pt idx="8763">
                  <c:v>99.916899999999998</c:v>
                </c:pt>
                <c:pt idx="8764">
                  <c:v>87.912000000000006</c:v>
                </c:pt>
                <c:pt idx="8765">
                  <c:v>80.268500000000003</c:v>
                </c:pt>
                <c:pt idx="8766">
                  <c:v>70.774600000000007</c:v>
                </c:pt>
                <c:pt idx="8767">
                  <c:v>64.412300000000002</c:v>
                </c:pt>
                <c:pt idx="8768">
                  <c:v>58.4253</c:v>
                </c:pt>
                <c:pt idx="8769">
                  <c:v>52.828400000000002</c:v>
                </c:pt>
                <c:pt idx="8770">
                  <c:v>47.628700000000002</c:v>
                </c:pt>
                <c:pt idx="8771">
                  <c:v>42.827300000000001</c:v>
                </c:pt>
                <c:pt idx="8772">
                  <c:v>39.269199999999998</c:v>
                </c:pt>
                <c:pt idx="8773">
                  <c:v>35.958199999999998</c:v>
                </c:pt>
                <c:pt idx="8774">
                  <c:v>32.8874</c:v>
                </c:pt>
                <c:pt idx="8775">
                  <c:v>30.048999999999999</c:v>
                </c:pt>
                <c:pt idx="8776">
                  <c:v>27.433499999999999</c:v>
                </c:pt>
                <c:pt idx="8777">
                  <c:v>25.030899999999999</c:v>
                </c:pt>
                <c:pt idx="8778">
                  <c:v>23.361899999999999</c:v>
                </c:pt>
                <c:pt idx="8779">
                  <c:v>21.802</c:v>
                </c:pt>
                <c:pt idx="8780">
                  <c:v>20.228999999999999</c:v>
                </c:pt>
                <c:pt idx="8781">
                  <c:v>18.557400000000001</c:v>
                </c:pt>
                <c:pt idx="8782">
                  <c:v>17.029800000000002</c:v>
                </c:pt>
                <c:pt idx="8783">
                  <c:v>15.636900000000001</c:v>
                </c:pt>
                <c:pt idx="8784">
                  <c:v>14.3689</c:v>
                </c:pt>
                <c:pt idx="8785">
                  <c:v>13.216699999999999</c:v>
                </c:pt>
                <c:pt idx="8786">
                  <c:v>12.171099999999999</c:v>
                </c:pt>
                <c:pt idx="8787">
                  <c:v>11.223699999999999</c:v>
                </c:pt>
                <c:pt idx="8788">
                  <c:v>10.366099999999999</c:v>
                </c:pt>
                <c:pt idx="8789">
                  <c:v>9.5907599999999995</c:v>
                </c:pt>
                <c:pt idx="8790">
                  <c:v>8.8901299999999992</c:v>
                </c:pt>
                <c:pt idx="8791">
                  <c:v>8.3924800000000008</c:v>
                </c:pt>
                <c:pt idx="8792">
                  <c:v>7.8701499999999998</c:v>
                </c:pt>
                <c:pt idx="8793">
                  <c:v>7.3932599999999997</c:v>
                </c:pt>
                <c:pt idx="8794">
                  <c:v>6.9578499999999996</c:v>
                </c:pt>
                <c:pt idx="8795">
                  <c:v>6.5602299999999998</c:v>
                </c:pt>
                <c:pt idx="8796">
                  <c:v>6.1969900000000004</c:v>
                </c:pt>
                <c:pt idx="8797">
                  <c:v>5.8649800000000001</c:v>
                </c:pt>
                <c:pt idx="8798">
                  <c:v>5.5613200000000003</c:v>
                </c:pt>
                <c:pt idx="8799">
                  <c:v>5.2833300000000003</c:v>
                </c:pt>
                <c:pt idx="8800">
                  <c:v>5.0285900000000003</c:v>
                </c:pt>
                <c:pt idx="8801">
                  <c:v>4.7948899999999997</c:v>
                </c:pt>
                <c:pt idx="8802">
                  <c:v>4.4794299999999998</c:v>
                </c:pt>
                <c:pt idx="8803">
                  <c:v>4.2007300000000001</c:v>
                </c:pt>
                <c:pt idx="8804">
                  <c:v>3.95363</c:v>
                </c:pt>
                <c:pt idx="8805">
                  <c:v>3.7164000000000001</c:v>
                </c:pt>
                <c:pt idx="8806">
                  <c:v>3.5525199999999999</c:v>
                </c:pt>
                <c:pt idx="8807">
                  <c:v>3.3326099999999999</c:v>
                </c:pt>
                <c:pt idx="8808">
                  <c:v>3.1390699999999998</c:v>
                </c:pt>
                <c:pt idx="8809">
                  <c:v>2.9675600000000002</c:v>
                </c:pt>
                <c:pt idx="8810">
                  <c:v>2.8145099999999998</c:v>
                </c:pt>
                <c:pt idx="8811">
                  <c:v>2.6770399999999999</c:v>
                </c:pt>
                <c:pt idx="8812">
                  <c:v>2.5928800000000001</c:v>
                </c:pt>
                <c:pt idx="8813">
                  <c:v>2.4399000000000002</c:v>
                </c:pt>
                <c:pt idx="8814">
                  <c:v>2.3043200000000001</c:v>
                </c:pt>
                <c:pt idx="8815">
                  <c:v>2.1831700000000001</c:v>
                </c:pt>
                <c:pt idx="8816">
                  <c:v>2.0536400000000001</c:v>
                </c:pt>
                <c:pt idx="8817">
                  <c:v>1.9385399999999999</c:v>
                </c:pt>
                <c:pt idx="8818">
                  <c:v>1.83552</c:v>
                </c:pt>
                <c:pt idx="8819">
                  <c:v>1.7427600000000001</c:v>
                </c:pt>
                <c:pt idx="8820">
                  <c:v>1.65879</c:v>
                </c:pt>
                <c:pt idx="8821">
                  <c:v>1.5824499999999999</c:v>
                </c:pt>
                <c:pt idx="8822">
                  <c:v>1.4908600000000001</c:v>
                </c:pt>
                <c:pt idx="8823">
                  <c:v>1.40927</c:v>
                </c:pt>
                <c:pt idx="8824">
                  <c:v>1.3361700000000001</c:v>
                </c:pt>
                <c:pt idx="8825">
                  <c:v>1.2626200000000001</c:v>
                </c:pt>
                <c:pt idx="8826">
                  <c:v>1.19007</c:v>
                </c:pt>
                <c:pt idx="8827">
                  <c:v>1.12571</c:v>
                </c:pt>
                <c:pt idx="8828">
                  <c:v>1.0683</c:v>
                </c:pt>
                <c:pt idx="8829">
                  <c:v>1.0168699999999999</c:v>
                </c:pt>
                <c:pt idx="8830">
                  <c:v>0.97057499999999997</c:v>
                </c:pt>
                <c:pt idx="8831">
                  <c:v>0.92875099999999999</c:v>
                </c:pt>
                <c:pt idx="8832">
                  <c:v>0.87317599999999995</c:v>
                </c:pt>
                <c:pt idx="8833">
                  <c:v>0.82483799999999996</c:v>
                </c:pt>
                <c:pt idx="8834">
                  <c:v>0.782524</c:v>
                </c:pt>
                <c:pt idx="8835">
                  <c:v>0.74526999999999999</c:v>
                </c:pt>
                <c:pt idx="8836">
                  <c:v>0.71231100000000003</c:v>
                </c:pt>
                <c:pt idx="8837">
                  <c:v>0.68302799999999997</c:v>
                </c:pt>
                <c:pt idx="8838">
                  <c:v>0.65692099999999998</c:v>
                </c:pt>
                <c:pt idx="8839">
                  <c:v>0.62634199999999995</c:v>
                </c:pt>
                <c:pt idx="8840">
                  <c:v>0.59988200000000003</c:v>
                </c:pt>
                <c:pt idx="8841">
                  <c:v>0.57690799999999998</c:v>
                </c:pt>
                <c:pt idx="8842">
                  <c:v>0.55233900000000002</c:v>
                </c:pt>
                <c:pt idx="8843">
                  <c:v>0.53358099999999997</c:v>
                </c:pt>
                <c:pt idx="8844">
                  <c:v>0.51754299999999998</c:v>
                </c:pt>
                <c:pt idx="8845">
                  <c:v>0.499778</c:v>
                </c:pt>
                <c:pt idx="8846">
                  <c:v>0.48553299999999999</c:v>
                </c:pt>
                <c:pt idx="8847">
                  <c:v>0.47430499999999998</c:v>
                </c:pt>
                <c:pt idx="8848">
                  <c:v>0.46574300000000002</c:v>
                </c:pt>
                <c:pt idx="8849">
                  <c:v>0.459588</c:v>
                </c:pt>
                <c:pt idx="8850">
                  <c:v>0.454764</c:v>
                </c:pt>
                <c:pt idx="8851">
                  <c:v>0.45362599999999997</c:v>
                </c:pt>
                <c:pt idx="8852">
                  <c:v>0.45472299999999999</c:v>
                </c:pt>
                <c:pt idx="8853">
                  <c:v>0.458036</c:v>
                </c:pt>
                <c:pt idx="8854">
                  <c:v>0.46359600000000001</c:v>
                </c:pt>
                <c:pt idx="8855">
                  <c:v>0.47151700000000002</c:v>
                </c:pt>
                <c:pt idx="8856">
                  <c:v>0.481993</c:v>
                </c:pt>
                <c:pt idx="8857">
                  <c:v>0.49529600000000001</c:v>
                </c:pt>
                <c:pt idx="8858">
                  <c:v>0.51178900000000005</c:v>
                </c:pt>
                <c:pt idx="8859">
                  <c:v>0.53198800000000002</c:v>
                </c:pt>
                <c:pt idx="8860">
                  <c:v>0.555118</c:v>
                </c:pt>
                <c:pt idx="8861">
                  <c:v>0.57315099999999997</c:v>
                </c:pt>
                <c:pt idx="8862">
                  <c:v>0.59363299999999997</c:v>
                </c:pt>
                <c:pt idx="8863">
                  <c:v>0.61694800000000005</c:v>
                </c:pt>
                <c:pt idx="8864">
                  <c:v>0.64357299999999995</c:v>
                </c:pt>
                <c:pt idx="8865">
                  <c:v>0.67411600000000005</c:v>
                </c:pt>
                <c:pt idx="8866">
                  <c:v>0.70934600000000003</c:v>
                </c:pt>
                <c:pt idx="8867">
                  <c:v>0.74371399999999999</c:v>
                </c:pt>
                <c:pt idx="8868">
                  <c:v>0.775644</c:v>
                </c:pt>
                <c:pt idx="8869">
                  <c:v>0.81142899999999996</c:v>
                </c:pt>
                <c:pt idx="8870">
                  <c:v>0.851746</c:v>
                </c:pt>
                <c:pt idx="8871">
                  <c:v>0.89744199999999996</c:v>
                </c:pt>
                <c:pt idx="8872">
                  <c:v>0.94958699999999996</c:v>
                </c:pt>
                <c:pt idx="8873">
                  <c:v>0.99373599999999995</c:v>
                </c:pt>
                <c:pt idx="8874">
                  <c:v>1.0429900000000001</c:v>
                </c:pt>
                <c:pt idx="8875">
                  <c:v>1.09823</c:v>
                </c:pt>
                <c:pt idx="8876">
                  <c:v>1.145</c:v>
                </c:pt>
                <c:pt idx="8877">
                  <c:v>1.20326</c:v>
                </c:pt>
                <c:pt idx="8878">
                  <c:v>1.2684599999999999</c:v>
                </c:pt>
                <c:pt idx="8879">
                  <c:v>1.34188</c:v>
                </c:pt>
                <c:pt idx="8880">
                  <c:v>1.4251</c:v>
                </c:pt>
                <c:pt idx="8881">
                  <c:v>1.49516</c:v>
                </c:pt>
                <c:pt idx="8882">
                  <c:v>1.57298</c:v>
                </c:pt>
                <c:pt idx="8883">
                  <c:v>1.6599299999999999</c:v>
                </c:pt>
                <c:pt idx="8884">
                  <c:v>1.7577700000000001</c:v>
                </c:pt>
                <c:pt idx="8885">
                  <c:v>1.8301499999999999</c:v>
                </c:pt>
                <c:pt idx="8886">
                  <c:v>1.93727</c:v>
                </c:pt>
                <c:pt idx="8887">
                  <c:v>2.0270000000000001</c:v>
                </c:pt>
                <c:pt idx="8888">
                  <c:v>2.1263200000000002</c:v>
                </c:pt>
                <c:pt idx="8889">
                  <c:v>2.2370000000000001</c:v>
                </c:pt>
                <c:pt idx="8890">
                  <c:v>2.3612899999999999</c:v>
                </c:pt>
                <c:pt idx="8891">
                  <c:v>2.5020600000000002</c:v>
                </c:pt>
                <c:pt idx="8892">
                  <c:v>2.6629399999999999</c:v>
                </c:pt>
                <c:pt idx="8893">
                  <c:v>2.78362</c:v>
                </c:pt>
                <c:pt idx="8894">
                  <c:v>2.9169800000000001</c:v>
                </c:pt>
                <c:pt idx="8895">
                  <c:v>3.0649700000000002</c:v>
                </c:pt>
                <c:pt idx="8896">
                  <c:v>3.22994</c:v>
                </c:pt>
                <c:pt idx="8897">
                  <c:v>3.4146000000000001</c:v>
                </c:pt>
                <c:pt idx="8898">
                  <c:v>3.6498599999999999</c:v>
                </c:pt>
                <c:pt idx="8899">
                  <c:v>3.8253699999999999</c:v>
                </c:pt>
                <c:pt idx="8900">
                  <c:v>4.0178799999999999</c:v>
                </c:pt>
                <c:pt idx="8901">
                  <c:v>4.2294099999999997</c:v>
                </c:pt>
                <c:pt idx="8902">
                  <c:v>4.4621899999999997</c:v>
                </c:pt>
                <c:pt idx="8903">
                  <c:v>4.71868</c:v>
                </c:pt>
                <c:pt idx="8904">
                  <c:v>5.0016100000000003</c:v>
                </c:pt>
                <c:pt idx="8905">
                  <c:v>5.3139799999999999</c:v>
                </c:pt>
                <c:pt idx="8906">
                  <c:v>5.6590800000000003</c:v>
                </c:pt>
                <c:pt idx="8907">
                  <c:v>6.0404900000000001</c:v>
                </c:pt>
                <c:pt idx="8908">
                  <c:v>6.4621300000000002</c:v>
                </c:pt>
                <c:pt idx="8909">
                  <c:v>6.9282300000000001</c:v>
                </c:pt>
                <c:pt idx="8910">
                  <c:v>7.4433699999999998</c:v>
                </c:pt>
                <c:pt idx="8911">
                  <c:v>8.0124499999999994</c:v>
                </c:pt>
                <c:pt idx="8912">
                  <c:v>8.64072</c:v>
                </c:pt>
                <c:pt idx="8913">
                  <c:v>9.2374299999999998</c:v>
                </c:pt>
                <c:pt idx="8914">
                  <c:v>9.7831899999999994</c:v>
                </c:pt>
                <c:pt idx="8915">
                  <c:v>10.3689</c:v>
                </c:pt>
                <c:pt idx="8916">
                  <c:v>10.997199999999999</c:v>
                </c:pt>
                <c:pt idx="8917">
                  <c:v>11.670500000000001</c:v>
                </c:pt>
                <c:pt idx="8918">
                  <c:v>12.391500000000001</c:v>
                </c:pt>
                <c:pt idx="8919">
                  <c:v>13.163</c:v>
                </c:pt>
                <c:pt idx="8920">
                  <c:v>13.9877</c:v>
                </c:pt>
                <c:pt idx="8921">
                  <c:v>14.868499999999999</c:v>
                </c:pt>
                <c:pt idx="8922">
                  <c:v>16.300799999999999</c:v>
                </c:pt>
                <c:pt idx="8923">
                  <c:v>17.875299999999999</c:v>
                </c:pt>
                <c:pt idx="8924">
                  <c:v>19.601299999999998</c:v>
                </c:pt>
                <c:pt idx="8925">
                  <c:v>21.488299999999999</c:v>
                </c:pt>
                <c:pt idx="8926">
                  <c:v>23.545100000000001</c:v>
                </c:pt>
                <c:pt idx="8927">
                  <c:v>25.7102</c:v>
                </c:pt>
                <c:pt idx="8928">
                  <c:v>28.05</c:v>
                </c:pt>
                <c:pt idx="8929">
                  <c:v>30.570900000000002</c:v>
                </c:pt>
                <c:pt idx="8930">
                  <c:v>33.277900000000002</c:v>
                </c:pt>
                <c:pt idx="8931">
                  <c:v>36.175600000000003</c:v>
                </c:pt>
                <c:pt idx="8932">
                  <c:v>39.266100000000002</c:v>
                </c:pt>
                <c:pt idx="8933">
                  <c:v>42.550899999999999</c:v>
                </c:pt>
                <c:pt idx="8934">
                  <c:v>47.382899999999999</c:v>
                </c:pt>
                <c:pt idx="8935">
                  <c:v>51.603000000000002</c:v>
                </c:pt>
                <c:pt idx="8936">
                  <c:v>57.588299999999997</c:v>
                </c:pt>
                <c:pt idx="8937">
                  <c:v>63.9557</c:v>
                </c:pt>
                <c:pt idx="8938">
                  <c:v>70.6631</c:v>
                </c:pt>
                <c:pt idx="8939">
                  <c:v>81.641000000000005</c:v>
                </c:pt>
                <c:pt idx="8940">
                  <c:v>110.664</c:v>
                </c:pt>
                <c:pt idx="8941">
                  <c:v>120.462</c:v>
                </c:pt>
                <c:pt idx="8942">
                  <c:v>129.24299999999999</c:v>
                </c:pt>
                <c:pt idx="8943">
                  <c:v>136.44800000000001</c:v>
                </c:pt>
                <c:pt idx="8944">
                  <c:v>141.80799999999999</c:v>
                </c:pt>
                <c:pt idx="8945">
                  <c:v>146.62100000000001</c:v>
                </c:pt>
                <c:pt idx="8946">
                  <c:v>149.542</c:v>
                </c:pt>
                <c:pt idx="8947">
                  <c:v>151.73099999999999</c:v>
                </c:pt>
                <c:pt idx="8948">
                  <c:v>153.298</c:v>
                </c:pt>
                <c:pt idx="8949">
                  <c:v>153.81800000000001</c:v>
                </c:pt>
                <c:pt idx="8950">
                  <c:v>153.36699999999999</c:v>
                </c:pt>
                <c:pt idx="8951">
                  <c:v>151.87100000000001</c:v>
                </c:pt>
                <c:pt idx="8952">
                  <c:v>149.226</c:v>
                </c:pt>
                <c:pt idx="8953">
                  <c:v>145.53700000000001</c:v>
                </c:pt>
                <c:pt idx="8954">
                  <c:v>141.51900000000001</c:v>
                </c:pt>
                <c:pt idx="8955">
                  <c:v>136.357</c:v>
                </c:pt>
                <c:pt idx="8956">
                  <c:v>129.69200000000001</c:v>
                </c:pt>
                <c:pt idx="8957">
                  <c:v>121.117</c:v>
                </c:pt>
                <c:pt idx="8958">
                  <c:v>109.94</c:v>
                </c:pt>
                <c:pt idx="8959">
                  <c:v>80.018199999999993</c:v>
                </c:pt>
                <c:pt idx="8960">
                  <c:v>70.669300000000007</c:v>
                </c:pt>
                <c:pt idx="8961">
                  <c:v>64.710700000000003</c:v>
                </c:pt>
                <c:pt idx="8962">
                  <c:v>58.325600000000001</c:v>
                </c:pt>
                <c:pt idx="8963">
                  <c:v>53.291800000000002</c:v>
                </c:pt>
                <c:pt idx="8964">
                  <c:v>48.539200000000001</c:v>
                </c:pt>
                <c:pt idx="8965">
                  <c:v>44.079300000000003</c:v>
                </c:pt>
                <c:pt idx="8966">
                  <c:v>39.920099999999998</c:v>
                </c:pt>
                <c:pt idx="8967">
                  <c:v>36.435299999999998</c:v>
                </c:pt>
                <c:pt idx="8968">
                  <c:v>33.078699999999998</c:v>
                </c:pt>
                <c:pt idx="8969">
                  <c:v>30.731000000000002</c:v>
                </c:pt>
                <c:pt idx="8970">
                  <c:v>28.525099999999998</c:v>
                </c:pt>
                <c:pt idx="8971">
                  <c:v>26.458300000000001</c:v>
                </c:pt>
                <c:pt idx="8972">
                  <c:v>24.526</c:v>
                </c:pt>
                <c:pt idx="8973">
                  <c:v>22.724</c:v>
                </c:pt>
                <c:pt idx="8974">
                  <c:v>21.046900000000001</c:v>
                </c:pt>
                <c:pt idx="8975">
                  <c:v>19.489799999999999</c:v>
                </c:pt>
                <c:pt idx="8976">
                  <c:v>18.047000000000001</c:v>
                </c:pt>
                <c:pt idx="8977">
                  <c:v>16.712900000000001</c:v>
                </c:pt>
                <c:pt idx="8978">
                  <c:v>15.509600000000001</c:v>
                </c:pt>
                <c:pt idx="8979">
                  <c:v>14.3988</c:v>
                </c:pt>
                <c:pt idx="8980">
                  <c:v>13.3751</c:v>
                </c:pt>
                <c:pt idx="8981">
                  <c:v>12.433199999999999</c:v>
                </c:pt>
                <c:pt idx="8982">
                  <c:v>11.567600000000001</c:v>
                </c:pt>
                <c:pt idx="8983">
                  <c:v>10.7735</c:v>
                </c:pt>
                <c:pt idx="8984">
                  <c:v>10.0456</c:v>
                </c:pt>
                <c:pt idx="8985">
                  <c:v>9.3793799999999994</c:v>
                </c:pt>
                <c:pt idx="8986">
                  <c:v>8.7700399999999998</c:v>
                </c:pt>
                <c:pt idx="8987">
                  <c:v>8.2133199999999995</c:v>
                </c:pt>
                <c:pt idx="8988">
                  <c:v>7.7050099999999997</c:v>
                </c:pt>
                <c:pt idx="8989">
                  <c:v>7.2412299999999998</c:v>
                </c:pt>
                <c:pt idx="8990">
                  <c:v>6.8182200000000002</c:v>
                </c:pt>
                <c:pt idx="8991">
                  <c:v>6.4325700000000001</c:v>
                </c:pt>
                <c:pt idx="8992">
                  <c:v>6.0810199999999996</c:v>
                </c:pt>
                <c:pt idx="8993">
                  <c:v>5.76058</c:v>
                </c:pt>
                <c:pt idx="8994">
                  <c:v>5.4078299999999997</c:v>
                </c:pt>
                <c:pt idx="8995">
                  <c:v>5.0925700000000003</c:v>
                </c:pt>
                <c:pt idx="8996">
                  <c:v>4.8106099999999996</c:v>
                </c:pt>
                <c:pt idx="8997">
                  <c:v>4.5581899999999997</c:v>
                </c:pt>
                <c:pt idx="8998">
                  <c:v>4.3318899999999996</c:v>
                </c:pt>
                <c:pt idx="8999">
                  <c:v>4.1287500000000001</c:v>
                </c:pt>
                <c:pt idx="9000">
                  <c:v>3.94604</c:v>
                </c:pt>
                <c:pt idx="9001">
                  <c:v>3.7814000000000001</c:v>
                </c:pt>
                <c:pt idx="9002">
                  <c:v>3.5637500000000002</c:v>
                </c:pt>
                <c:pt idx="9003">
                  <c:v>3.3759800000000002</c:v>
                </c:pt>
                <c:pt idx="9004">
                  <c:v>3.2130700000000001</c:v>
                </c:pt>
                <c:pt idx="9005">
                  <c:v>3.0708799999999998</c:v>
                </c:pt>
                <c:pt idx="9006">
                  <c:v>2.9460600000000001</c:v>
                </c:pt>
                <c:pt idx="9007">
                  <c:v>2.8393199999999998</c:v>
                </c:pt>
                <c:pt idx="9008">
                  <c:v>2.71678</c:v>
                </c:pt>
                <c:pt idx="9009">
                  <c:v>2.6105800000000001</c:v>
                </c:pt>
                <c:pt idx="9010">
                  <c:v>2.5178799999999999</c:v>
                </c:pt>
                <c:pt idx="9011">
                  <c:v>2.43649</c:v>
                </c:pt>
                <c:pt idx="9012">
                  <c:v>2.3319200000000002</c:v>
                </c:pt>
                <c:pt idx="9013">
                  <c:v>2.24458</c:v>
                </c:pt>
                <c:pt idx="9014">
                  <c:v>2.1713</c:v>
                </c:pt>
                <c:pt idx="9015">
                  <c:v>2.1097399999999999</c:v>
                </c:pt>
                <c:pt idx="9016">
                  <c:v>2.0581299999999998</c:v>
                </c:pt>
                <c:pt idx="9017">
                  <c:v>2.0024700000000002</c:v>
                </c:pt>
                <c:pt idx="9018">
                  <c:v>1.9596</c:v>
                </c:pt>
                <c:pt idx="9019">
                  <c:v>1.92913</c:v>
                </c:pt>
                <c:pt idx="9020">
                  <c:v>1.90727</c:v>
                </c:pt>
                <c:pt idx="9021">
                  <c:v>1.88869</c:v>
                </c:pt>
                <c:pt idx="9022">
                  <c:v>1.8847100000000001</c:v>
                </c:pt>
                <c:pt idx="9023">
                  <c:v>1.8894500000000001</c:v>
                </c:pt>
                <c:pt idx="9024">
                  <c:v>1.9032</c:v>
                </c:pt>
                <c:pt idx="9025">
                  <c:v>1.9255100000000001</c:v>
                </c:pt>
                <c:pt idx="9026">
                  <c:v>1.95614</c:v>
                </c:pt>
                <c:pt idx="9027">
                  <c:v>1.99502</c:v>
                </c:pt>
                <c:pt idx="9028">
                  <c:v>2.0422500000000001</c:v>
                </c:pt>
                <c:pt idx="9029">
                  <c:v>2.0981000000000001</c:v>
                </c:pt>
                <c:pt idx="9030">
                  <c:v>2.1680700000000002</c:v>
                </c:pt>
                <c:pt idx="9031">
                  <c:v>2.2551100000000002</c:v>
                </c:pt>
                <c:pt idx="9032">
                  <c:v>2.3560400000000001</c:v>
                </c:pt>
                <c:pt idx="9033">
                  <c:v>2.4724200000000001</c:v>
                </c:pt>
                <c:pt idx="9034">
                  <c:v>2.6062699999999999</c:v>
                </c:pt>
                <c:pt idx="9035">
                  <c:v>2.7196400000000001</c:v>
                </c:pt>
                <c:pt idx="9036">
                  <c:v>2.8456000000000001</c:v>
                </c:pt>
                <c:pt idx="9037">
                  <c:v>2.9857399999999998</c:v>
                </c:pt>
                <c:pt idx="9038">
                  <c:v>3.1419999999999999</c:v>
                </c:pt>
                <c:pt idx="9039">
                  <c:v>3.3321700000000001</c:v>
                </c:pt>
                <c:pt idx="9040">
                  <c:v>3.4954299999999998</c:v>
                </c:pt>
                <c:pt idx="9041">
                  <c:v>3.67564</c:v>
                </c:pt>
                <c:pt idx="9042">
                  <c:v>3.8752</c:v>
                </c:pt>
                <c:pt idx="9043">
                  <c:v>4.09701</c:v>
                </c:pt>
                <c:pt idx="9044">
                  <c:v>4.3445999999999998</c:v>
                </c:pt>
                <c:pt idx="9045">
                  <c:v>4.6223299999999998</c:v>
                </c:pt>
                <c:pt idx="9046">
                  <c:v>4.85365</c:v>
                </c:pt>
                <c:pt idx="9047">
                  <c:v>5.1077700000000004</c:v>
                </c:pt>
                <c:pt idx="9048">
                  <c:v>5.4177799999999996</c:v>
                </c:pt>
                <c:pt idx="9049">
                  <c:v>5.7652000000000001</c:v>
                </c:pt>
                <c:pt idx="9050">
                  <c:v>6.1572199999999997</c:v>
                </c:pt>
                <c:pt idx="9051">
                  <c:v>6.4478099999999996</c:v>
                </c:pt>
                <c:pt idx="9052">
                  <c:v>6.7656999999999998</c:v>
                </c:pt>
                <c:pt idx="9053">
                  <c:v>7.1150200000000003</c:v>
                </c:pt>
                <c:pt idx="9054">
                  <c:v>7.4494699999999998</c:v>
                </c:pt>
                <c:pt idx="9055">
                  <c:v>7.9250499999999997</c:v>
                </c:pt>
                <c:pt idx="9056">
                  <c:v>8.4632100000000001</c:v>
                </c:pt>
                <c:pt idx="9057">
                  <c:v>8.8630700000000004</c:v>
                </c:pt>
                <c:pt idx="9058">
                  <c:v>9.3011599999999994</c:v>
                </c:pt>
                <c:pt idx="9059">
                  <c:v>9.78294</c:v>
                </c:pt>
                <c:pt idx="9060">
                  <c:v>10.3148</c:v>
                </c:pt>
                <c:pt idx="9061">
                  <c:v>10.8965</c:v>
                </c:pt>
                <c:pt idx="9062">
                  <c:v>11.5343</c:v>
                </c:pt>
                <c:pt idx="9063">
                  <c:v>12.2441</c:v>
                </c:pt>
                <c:pt idx="9064">
                  <c:v>13.0366</c:v>
                </c:pt>
                <c:pt idx="9065">
                  <c:v>13.923999999999999</c:v>
                </c:pt>
                <c:pt idx="9066">
                  <c:v>14.6601</c:v>
                </c:pt>
                <c:pt idx="9067">
                  <c:v>15.463900000000001</c:v>
                </c:pt>
                <c:pt idx="9068">
                  <c:v>16.342600000000001</c:v>
                </c:pt>
                <c:pt idx="9069">
                  <c:v>17.304099999999998</c:v>
                </c:pt>
                <c:pt idx="9070">
                  <c:v>17.995200000000001</c:v>
                </c:pt>
                <c:pt idx="9071">
                  <c:v>19.350300000000001</c:v>
                </c:pt>
                <c:pt idx="9072">
                  <c:v>20.468900000000001</c:v>
                </c:pt>
                <c:pt idx="9073">
                  <c:v>21.683700000000002</c:v>
                </c:pt>
                <c:pt idx="9074">
                  <c:v>23.0029</c:v>
                </c:pt>
                <c:pt idx="9075">
                  <c:v>24.435199999999998</c:v>
                </c:pt>
                <c:pt idx="9076">
                  <c:v>25.990100000000002</c:v>
                </c:pt>
                <c:pt idx="9077">
                  <c:v>27.6769</c:v>
                </c:pt>
                <c:pt idx="9078">
                  <c:v>29.505800000000001</c:v>
                </c:pt>
                <c:pt idx="9079">
                  <c:v>31.487300000000001</c:v>
                </c:pt>
                <c:pt idx="9080">
                  <c:v>33.632199999999997</c:v>
                </c:pt>
                <c:pt idx="9081">
                  <c:v>36.130800000000001</c:v>
                </c:pt>
                <c:pt idx="9082">
                  <c:v>38.942399999999999</c:v>
                </c:pt>
                <c:pt idx="9083">
                  <c:v>41.9998</c:v>
                </c:pt>
                <c:pt idx="9084">
                  <c:v>45.319499999999998</c:v>
                </c:pt>
                <c:pt idx="9085">
                  <c:v>48.9161</c:v>
                </c:pt>
                <c:pt idx="9086">
                  <c:v>52.805399999999999</c:v>
                </c:pt>
                <c:pt idx="9087">
                  <c:v>57.001399999999997</c:v>
                </c:pt>
                <c:pt idx="9088">
                  <c:v>61.518000000000001</c:v>
                </c:pt>
                <c:pt idx="9089">
                  <c:v>66.367199999999997</c:v>
                </c:pt>
                <c:pt idx="9090">
                  <c:v>71.560199999999995</c:v>
                </c:pt>
                <c:pt idx="9091">
                  <c:v>77.105400000000003</c:v>
                </c:pt>
                <c:pt idx="9092">
                  <c:v>85.06</c:v>
                </c:pt>
                <c:pt idx="9093">
                  <c:v>93.662700000000001</c:v>
                </c:pt>
                <c:pt idx="9094">
                  <c:v>102.914</c:v>
                </c:pt>
                <c:pt idx="9095">
                  <c:v>112.803</c:v>
                </c:pt>
                <c:pt idx="9096">
                  <c:v>122.876</c:v>
                </c:pt>
                <c:pt idx="9097">
                  <c:v>138.97999999999999</c:v>
                </c:pt>
                <c:pt idx="9098">
                  <c:v>156.13499999999999</c:v>
                </c:pt>
                <c:pt idx="9099">
                  <c:v>177.19</c:v>
                </c:pt>
                <c:pt idx="9100">
                  <c:v>230.09</c:v>
                </c:pt>
                <c:pt idx="9101">
                  <c:v>255.857</c:v>
                </c:pt>
                <c:pt idx="9102">
                  <c:v>270.53100000000001</c:v>
                </c:pt>
                <c:pt idx="9103">
                  <c:v>286.65600000000001</c:v>
                </c:pt>
                <c:pt idx="9104">
                  <c:v>298.41399999999999</c:v>
                </c:pt>
                <c:pt idx="9105">
                  <c:v>307.60599999999999</c:v>
                </c:pt>
                <c:pt idx="9106">
                  <c:v>315.17899999999997</c:v>
                </c:pt>
                <c:pt idx="9107">
                  <c:v>319.27699999999999</c:v>
                </c:pt>
                <c:pt idx="9108">
                  <c:v>321.892</c:v>
                </c:pt>
                <c:pt idx="9109">
                  <c:v>323.017</c:v>
                </c:pt>
                <c:pt idx="9110">
                  <c:v>321.96100000000001</c:v>
                </c:pt>
                <c:pt idx="9111">
                  <c:v>318.04300000000001</c:v>
                </c:pt>
                <c:pt idx="9112">
                  <c:v>313.66899999999998</c:v>
                </c:pt>
                <c:pt idx="9113">
                  <c:v>304.72399999999999</c:v>
                </c:pt>
                <c:pt idx="9114">
                  <c:v>293.17500000000001</c:v>
                </c:pt>
                <c:pt idx="9115">
                  <c:v>282.61599999999999</c:v>
                </c:pt>
                <c:pt idx="9116">
                  <c:v>270.88400000000001</c:v>
                </c:pt>
                <c:pt idx="9117">
                  <c:v>256.29700000000003</c:v>
                </c:pt>
                <c:pt idx="9118">
                  <c:v>230.696</c:v>
                </c:pt>
                <c:pt idx="9119">
                  <c:v>171.64500000000001</c:v>
                </c:pt>
                <c:pt idx="9120">
                  <c:v>151.44900000000001</c:v>
                </c:pt>
                <c:pt idx="9121">
                  <c:v>137.50399999999999</c:v>
                </c:pt>
                <c:pt idx="9122">
                  <c:v>123.252</c:v>
                </c:pt>
                <c:pt idx="9123">
                  <c:v>113.212</c:v>
                </c:pt>
                <c:pt idx="9124">
                  <c:v>103.761</c:v>
                </c:pt>
                <c:pt idx="9125">
                  <c:v>94.919899999999998</c:v>
                </c:pt>
                <c:pt idx="9126">
                  <c:v>88.332800000000006</c:v>
                </c:pt>
                <c:pt idx="9127">
                  <c:v>81.173100000000005</c:v>
                </c:pt>
                <c:pt idx="9128">
                  <c:v>74.534599999999998</c:v>
                </c:pt>
                <c:pt idx="9129">
                  <c:v>68.406400000000005</c:v>
                </c:pt>
                <c:pt idx="9130">
                  <c:v>62.773000000000003</c:v>
                </c:pt>
                <c:pt idx="9131">
                  <c:v>57.615499999999997</c:v>
                </c:pt>
                <c:pt idx="9132">
                  <c:v>54.046399999999998</c:v>
                </c:pt>
                <c:pt idx="9133">
                  <c:v>50.722900000000003</c:v>
                </c:pt>
                <c:pt idx="9134">
                  <c:v>47.633800000000001</c:v>
                </c:pt>
                <c:pt idx="9135">
                  <c:v>44.362400000000001</c:v>
                </c:pt>
                <c:pt idx="9136">
                  <c:v>41.184800000000003</c:v>
                </c:pt>
                <c:pt idx="9137">
                  <c:v>38.3018</c:v>
                </c:pt>
                <c:pt idx="9138">
                  <c:v>35.692399999999999</c:v>
                </c:pt>
                <c:pt idx="9139">
                  <c:v>33.336799999999997</c:v>
                </c:pt>
                <c:pt idx="9140">
                  <c:v>31.2151</c:v>
                </c:pt>
                <c:pt idx="9141">
                  <c:v>29.308499999999999</c:v>
                </c:pt>
                <c:pt idx="9142">
                  <c:v>27.5991</c:v>
                </c:pt>
                <c:pt idx="9143">
                  <c:v>26.069900000000001</c:v>
                </c:pt>
                <c:pt idx="9144">
                  <c:v>24.704899999999999</c:v>
                </c:pt>
                <c:pt idx="9145">
                  <c:v>23.4892</c:v>
                </c:pt>
                <c:pt idx="9146">
                  <c:v>22.501999999999999</c:v>
                </c:pt>
                <c:pt idx="9147">
                  <c:v>21.6173</c:v>
                </c:pt>
                <c:pt idx="9148">
                  <c:v>20.8262</c:v>
                </c:pt>
                <c:pt idx="9149">
                  <c:v>19.797999999999998</c:v>
                </c:pt>
                <c:pt idx="9150">
                  <c:v>18.938400000000001</c:v>
                </c:pt>
                <c:pt idx="9151">
                  <c:v>18.226500000000001</c:v>
                </c:pt>
                <c:pt idx="9152">
                  <c:v>17.644400000000001</c:v>
                </c:pt>
                <c:pt idx="9153">
                  <c:v>17.177199999999999</c:v>
                </c:pt>
                <c:pt idx="9154">
                  <c:v>16.8124</c:v>
                </c:pt>
                <c:pt idx="9155">
                  <c:v>16.539899999999999</c:v>
                </c:pt>
                <c:pt idx="9156">
                  <c:v>16.351500000000001</c:v>
                </c:pt>
                <c:pt idx="9157">
                  <c:v>16.236999999999998</c:v>
                </c:pt>
                <c:pt idx="9158">
                  <c:v>16.2041</c:v>
                </c:pt>
                <c:pt idx="9159">
                  <c:v>16.270399999999999</c:v>
                </c:pt>
                <c:pt idx="9160">
                  <c:v>16.4297</c:v>
                </c:pt>
                <c:pt idx="9161">
                  <c:v>16.684699999999999</c:v>
                </c:pt>
                <c:pt idx="9162">
                  <c:v>17.039200000000001</c:v>
                </c:pt>
                <c:pt idx="9163">
                  <c:v>17.5001</c:v>
                </c:pt>
                <c:pt idx="9164">
                  <c:v>18.076799999999999</c:v>
                </c:pt>
                <c:pt idx="9165">
                  <c:v>18.782800000000002</c:v>
                </c:pt>
                <c:pt idx="9166">
                  <c:v>19.634799999999998</c:v>
                </c:pt>
                <c:pt idx="9167">
                  <c:v>20.654399999999999</c:v>
                </c:pt>
                <c:pt idx="9168">
                  <c:v>21.619399999999999</c:v>
                </c:pt>
                <c:pt idx="9169">
                  <c:v>22.588699999999999</c:v>
                </c:pt>
                <c:pt idx="9170">
                  <c:v>23.682500000000001</c:v>
                </c:pt>
                <c:pt idx="9171">
                  <c:v>24.9161</c:v>
                </c:pt>
                <c:pt idx="9172">
                  <c:v>26.306000000000001</c:v>
                </c:pt>
                <c:pt idx="9173">
                  <c:v>27.871400000000001</c:v>
                </c:pt>
                <c:pt idx="9174">
                  <c:v>29.633199999999999</c:v>
                </c:pt>
                <c:pt idx="9175">
                  <c:v>31.614999999999998</c:v>
                </c:pt>
                <c:pt idx="9176">
                  <c:v>33.842300000000002</c:v>
                </c:pt>
                <c:pt idx="9177">
                  <c:v>36.343200000000003</c:v>
                </c:pt>
                <c:pt idx="9178">
                  <c:v>39.147799999999997</c:v>
                </c:pt>
                <c:pt idx="9179">
                  <c:v>41.691699999999997</c:v>
                </c:pt>
                <c:pt idx="9180">
                  <c:v>44.479599999999998</c:v>
                </c:pt>
                <c:pt idx="9181">
                  <c:v>47.531500000000001</c:v>
                </c:pt>
                <c:pt idx="9182">
                  <c:v>50.867800000000003</c:v>
                </c:pt>
                <c:pt idx="9183">
                  <c:v>54.509799999999998</c:v>
                </c:pt>
                <c:pt idx="9184">
                  <c:v>58.478900000000003</c:v>
                </c:pt>
                <c:pt idx="9185">
                  <c:v>62.796999999999997</c:v>
                </c:pt>
                <c:pt idx="9186">
                  <c:v>67.485299999999995</c:v>
                </c:pt>
                <c:pt idx="9187">
                  <c:v>72.566199999999995</c:v>
                </c:pt>
                <c:pt idx="9188">
                  <c:v>78.059399999999997</c:v>
                </c:pt>
                <c:pt idx="9189">
                  <c:v>85.016599999999997</c:v>
                </c:pt>
                <c:pt idx="9190">
                  <c:v>91.470799999999997</c:v>
                </c:pt>
                <c:pt idx="9191">
                  <c:v>98.395300000000006</c:v>
                </c:pt>
                <c:pt idx="9192">
                  <c:v>105.804</c:v>
                </c:pt>
                <c:pt idx="9193">
                  <c:v>113.709</c:v>
                </c:pt>
                <c:pt idx="9194">
                  <c:v>122.117</c:v>
                </c:pt>
                <c:pt idx="9195">
                  <c:v>131.03399999999999</c:v>
                </c:pt>
                <c:pt idx="9196">
                  <c:v>145.36099999999999</c:v>
                </c:pt>
                <c:pt idx="9197">
                  <c:v>159.51400000000001</c:v>
                </c:pt>
                <c:pt idx="9198">
                  <c:v>174.58</c:v>
                </c:pt>
                <c:pt idx="9199">
                  <c:v>190.506</c:v>
                </c:pt>
                <c:pt idx="9200">
                  <c:v>214.99</c:v>
                </c:pt>
                <c:pt idx="9201">
                  <c:v>247.25800000000001</c:v>
                </c:pt>
                <c:pt idx="9202">
                  <c:v>329.601</c:v>
                </c:pt>
                <c:pt idx="9203">
                  <c:v>361.08499999999998</c:v>
                </c:pt>
                <c:pt idx="9204">
                  <c:v>386.916</c:v>
                </c:pt>
                <c:pt idx="9205">
                  <c:v>407.04199999999997</c:v>
                </c:pt>
                <c:pt idx="9206">
                  <c:v>421.90600000000001</c:v>
                </c:pt>
                <c:pt idx="9207">
                  <c:v>431.56400000000002</c:v>
                </c:pt>
                <c:pt idx="9208">
                  <c:v>439.05200000000002</c:v>
                </c:pt>
                <c:pt idx="9209">
                  <c:v>444.06799999999998</c:v>
                </c:pt>
                <c:pt idx="9210">
                  <c:v>446.887</c:v>
                </c:pt>
                <c:pt idx="9211">
                  <c:v>447.52800000000002</c:v>
                </c:pt>
                <c:pt idx="9212">
                  <c:v>446.017</c:v>
                </c:pt>
                <c:pt idx="9213">
                  <c:v>441.43299999999999</c:v>
                </c:pt>
                <c:pt idx="9214">
                  <c:v>433.88099999999997</c:v>
                </c:pt>
                <c:pt idx="9215">
                  <c:v>424.81099999999998</c:v>
                </c:pt>
                <c:pt idx="9216">
                  <c:v>413.68700000000001</c:v>
                </c:pt>
                <c:pt idx="9217">
                  <c:v>400.69799999999998</c:v>
                </c:pt>
                <c:pt idx="9218">
                  <c:v>386.06099999999998</c:v>
                </c:pt>
                <c:pt idx="9219">
                  <c:v>367.21899999999999</c:v>
                </c:pt>
                <c:pt idx="9220">
                  <c:v>334.69200000000001</c:v>
                </c:pt>
                <c:pt idx="9221">
                  <c:v>280.69600000000003</c:v>
                </c:pt>
                <c:pt idx="9222">
                  <c:v>233.06800000000001</c:v>
                </c:pt>
                <c:pt idx="9223">
                  <c:v>206.40100000000001</c:v>
                </c:pt>
                <c:pt idx="9224">
                  <c:v>189.464</c:v>
                </c:pt>
                <c:pt idx="9225">
                  <c:v>173.32400000000001</c:v>
                </c:pt>
                <c:pt idx="9226">
                  <c:v>155.24100000000001</c:v>
                </c:pt>
                <c:pt idx="9227">
                  <c:v>140.583</c:v>
                </c:pt>
                <c:pt idx="9228">
                  <c:v>126.96899999999999</c:v>
                </c:pt>
                <c:pt idx="9229">
                  <c:v>114.41200000000001</c:v>
                </c:pt>
                <c:pt idx="9230">
                  <c:v>106.624</c:v>
                </c:pt>
                <c:pt idx="9231">
                  <c:v>99.296999999999997</c:v>
                </c:pt>
                <c:pt idx="9232">
                  <c:v>91.6554</c:v>
                </c:pt>
                <c:pt idx="9233">
                  <c:v>83.853999999999999</c:v>
                </c:pt>
                <c:pt idx="9234">
                  <c:v>76.688500000000005</c:v>
                </c:pt>
                <c:pt idx="9235">
                  <c:v>71.7136</c:v>
                </c:pt>
                <c:pt idx="9236">
                  <c:v>67.066100000000006</c:v>
                </c:pt>
                <c:pt idx="9237">
                  <c:v>62.7303</c:v>
                </c:pt>
                <c:pt idx="9238">
                  <c:v>58.692399999999999</c:v>
                </c:pt>
                <c:pt idx="9239">
                  <c:v>54.936799999999998</c:v>
                </c:pt>
                <c:pt idx="9240">
                  <c:v>51.448399999999999</c:v>
                </c:pt>
                <c:pt idx="9241">
                  <c:v>48.2117</c:v>
                </c:pt>
                <c:pt idx="9242">
                  <c:v>44.733699999999999</c:v>
                </c:pt>
                <c:pt idx="9243">
                  <c:v>41.338200000000001</c:v>
                </c:pt>
                <c:pt idx="9244">
                  <c:v>38.258000000000003</c:v>
                </c:pt>
                <c:pt idx="9245">
                  <c:v>35.465899999999998</c:v>
                </c:pt>
                <c:pt idx="9246">
                  <c:v>32.936900000000001</c:v>
                </c:pt>
                <c:pt idx="9247">
                  <c:v>30.646899999999999</c:v>
                </c:pt>
                <c:pt idx="9248">
                  <c:v>28.573499999999999</c:v>
                </c:pt>
                <c:pt idx="9249">
                  <c:v>26.695699999999999</c:v>
                </c:pt>
                <c:pt idx="9250">
                  <c:v>24.994499999999999</c:v>
                </c:pt>
                <c:pt idx="9251">
                  <c:v>23.452100000000002</c:v>
                </c:pt>
                <c:pt idx="9252">
                  <c:v>22.052399999999999</c:v>
                </c:pt>
                <c:pt idx="9253">
                  <c:v>20.540099999999999</c:v>
                </c:pt>
                <c:pt idx="9254">
                  <c:v>19.189299999999999</c:v>
                </c:pt>
                <c:pt idx="9255">
                  <c:v>17.979600000000001</c:v>
                </c:pt>
                <c:pt idx="9256">
                  <c:v>16.893599999999999</c:v>
                </c:pt>
                <c:pt idx="9257">
                  <c:v>15.9155</c:v>
                </c:pt>
                <c:pt idx="9258">
                  <c:v>15.0319</c:v>
                </c:pt>
                <c:pt idx="9259">
                  <c:v>14.231</c:v>
                </c:pt>
                <c:pt idx="9260">
                  <c:v>13.502700000000001</c:v>
                </c:pt>
                <c:pt idx="9261">
                  <c:v>12.6295</c:v>
                </c:pt>
                <c:pt idx="9262">
                  <c:v>11.8521</c:v>
                </c:pt>
                <c:pt idx="9263">
                  <c:v>11.1973</c:v>
                </c:pt>
                <c:pt idx="9264">
                  <c:v>10.6043</c:v>
                </c:pt>
                <c:pt idx="9265">
                  <c:v>10.239000000000001</c:v>
                </c:pt>
                <c:pt idx="9266">
                  <c:v>9.5713200000000001</c:v>
                </c:pt>
                <c:pt idx="9267">
                  <c:v>8.97621</c:v>
                </c:pt>
                <c:pt idx="9268">
                  <c:v>8.44238</c:v>
                </c:pt>
                <c:pt idx="9269">
                  <c:v>7.9608699999999999</c:v>
                </c:pt>
                <c:pt idx="9270">
                  <c:v>7.5243799999999998</c:v>
                </c:pt>
                <c:pt idx="9271">
                  <c:v>7.1269600000000004</c:v>
                </c:pt>
                <c:pt idx="9272">
                  <c:v>6.7636599999999998</c:v>
                </c:pt>
                <c:pt idx="9273">
                  <c:v>6.4304199999999998</c:v>
                </c:pt>
                <c:pt idx="9274">
                  <c:v>6.0269199999999996</c:v>
                </c:pt>
                <c:pt idx="9275">
                  <c:v>5.6639299999999997</c:v>
                </c:pt>
                <c:pt idx="9276">
                  <c:v>5.3359199999999998</c:v>
                </c:pt>
                <c:pt idx="9277">
                  <c:v>5.0383100000000001</c:v>
                </c:pt>
                <c:pt idx="9278">
                  <c:v>4.7672999999999996</c:v>
                </c:pt>
                <c:pt idx="9279">
                  <c:v>4.5196899999999998</c:v>
                </c:pt>
                <c:pt idx="9280">
                  <c:v>4.2657299999999996</c:v>
                </c:pt>
                <c:pt idx="9281">
                  <c:v>4.0103299999999997</c:v>
                </c:pt>
                <c:pt idx="9282">
                  <c:v>3.7795000000000001</c:v>
                </c:pt>
                <c:pt idx="9283">
                  <c:v>3.5701200000000002</c:v>
                </c:pt>
                <c:pt idx="9284">
                  <c:v>3.3795799999999998</c:v>
                </c:pt>
                <c:pt idx="9285">
                  <c:v>3.2056499999999999</c:v>
                </c:pt>
                <c:pt idx="9286">
                  <c:v>3.04643</c:v>
                </c:pt>
                <c:pt idx="9287">
                  <c:v>2.9003199999999998</c:v>
                </c:pt>
                <c:pt idx="9288">
                  <c:v>2.7403200000000001</c:v>
                </c:pt>
                <c:pt idx="9289">
                  <c:v>2.5722399999999999</c:v>
                </c:pt>
                <c:pt idx="9290">
                  <c:v>2.4215900000000001</c:v>
                </c:pt>
                <c:pt idx="9291">
                  <c:v>2.2860999999999998</c:v>
                </c:pt>
                <c:pt idx="9292">
                  <c:v>2.16391</c:v>
                </c:pt>
                <c:pt idx="9293">
                  <c:v>2.0534500000000002</c:v>
                </c:pt>
                <c:pt idx="9294">
                  <c:v>1.9534199999999999</c:v>
                </c:pt>
                <c:pt idx="9295">
                  <c:v>1.8627199999999999</c:v>
                </c:pt>
                <c:pt idx="9296">
                  <c:v>1.7656700000000001</c:v>
                </c:pt>
                <c:pt idx="9297">
                  <c:v>1.6663699999999999</c:v>
                </c:pt>
                <c:pt idx="9298">
                  <c:v>1.5797600000000001</c:v>
                </c:pt>
                <c:pt idx="9299">
                  <c:v>1.5046200000000001</c:v>
                </c:pt>
                <c:pt idx="9300">
                  <c:v>1.44007</c:v>
                </c:pt>
                <c:pt idx="9301">
                  <c:v>1.3855599999999999</c:v>
                </c:pt>
                <c:pt idx="9302">
                  <c:v>1.3408599999999999</c:v>
                </c:pt>
                <c:pt idx="9303">
                  <c:v>1.3061100000000001</c:v>
                </c:pt>
                <c:pt idx="9304">
                  <c:v>1.2854099999999999</c:v>
                </c:pt>
                <c:pt idx="9305">
                  <c:v>1.27458</c:v>
                </c:pt>
                <c:pt idx="9306">
                  <c:v>1.2689600000000001</c:v>
                </c:pt>
                <c:pt idx="9307">
                  <c:v>1.2682899999999999</c:v>
                </c:pt>
                <c:pt idx="9308">
                  <c:v>1.2717700000000001</c:v>
                </c:pt>
                <c:pt idx="9309">
                  <c:v>1.2809999999999999</c:v>
                </c:pt>
                <c:pt idx="9310">
                  <c:v>1.2970999999999999</c:v>
                </c:pt>
                <c:pt idx="9311">
                  <c:v>1.3215699999999999</c:v>
                </c:pt>
                <c:pt idx="9312">
                  <c:v>1.3467100000000001</c:v>
                </c:pt>
                <c:pt idx="9313">
                  <c:v>1.37913</c:v>
                </c:pt>
                <c:pt idx="9314">
                  <c:v>1.42076</c:v>
                </c:pt>
                <c:pt idx="9315">
                  <c:v>1.4549799999999999</c:v>
                </c:pt>
                <c:pt idx="9316">
                  <c:v>1.49569</c:v>
                </c:pt>
                <c:pt idx="9317">
                  <c:v>1.54444</c:v>
                </c:pt>
                <c:pt idx="9318">
                  <c:v>1.60328</c:v>
                </c:pt>
                <c:pt idx="9319">
                  <c:v>1.6556299999999999</c:v>
                </c:pt>
                <c:pt idx="9320">
                  <c:v>1.7166399999999999</c:v>
                </c:pt>
                <c:pt idx="9321">
                  <c:v>1.7913699999999999</c:v>
                </c:pt>
                <c:pt idx="9322">
                  <c:v>1.8799699999999999</c:v>
                </c:pt>
                <c:pt idx="9323">
                  <c:v>1.9482600000000001</c:v>
                </c:pt>
                <c:pt idx="9324">
                  <c:v>2.0251899999999998</c:v>
                </c:pt>
                <c:pt idx="9325">
                  <c:v>2.1120000000000001</c:v>
                </c:pt>
                <c:pt idx="9326">
                  <c:v>2.2101000000000002</c:v>
                </c:pt>
                <c:pt idx="9327">
                  <c:v>2.3210899999999999</c:v>
                </c:pt>
                <c:pt idx="9328">
                  <c:v>2.4468100000000002</c:v>
                </c:pt>
                <c:pt idx="9329">
                  <c:v>2.5892599999999999</c:v>
                </c:pt>
                <c:pt idx="9330">
                  <c:v>2.75074</c:v>
                </c:pt>
                <c:pt idx="9331">
                  <c:v>2.88585</c:v>
                </c:pt>
                <c:pt idx="9332">
                  <c:v>3.03424</c:v>
                </c:pt>
                <c:pt idx="9333">
                  <c:v>3.1971799999999999</c:v>
                </c:pt>
                <c:pt idx="9334">
                  <c:v>3.3759999999999999</c:v>
                </c:pt>
                <c:pt idx="9335">
                  <c:v>3.5721699999999998</c:v>
                </c:pt>
                <c:pt idx="9336">
                  <c:v>3.7871899999999998</c:v>
                </c:pt>
                <c:pt idx="9337">
                  <c:v>4.0657500000000004</c:v>
                </c:pt>
                <c:pt idx="9338">
                  <c:v>4.3311799999999998</c:v>
                </c:pt>
                <c:pt idx="9339">
                  <c:v>4.6216400000000002</c:v>
                </c:pt>
                <c:pt idx="9340">
                  <c:v>4.9391100000000003</c:v>
                </c:pt>
                <c:pt idx="9341">
                  <c:v>5.2856899999999998</c:v>
                </c:pt>
                <c:pt idx="9342">
                  <c:v>5.6635299999999997</c:v>
                </c:pt>
                <c:pt idx="9343">
                  <c:v>6.07484</c:v>
                </c:pt>
                <c:pt idx="9344">
                  <c:v>6.5219100000000001</c:v>
                </c:pt>
                <c:pt idx="9345">
                  <c:v>7.0070899999999998</c:v>
                </c:pt>
                <c:pt idx="9346">
                  <c:v>7.5327200000000003</c:v>
                </c:pt>
                <c:pt idx="9347">
                  <c:v>8.1011699999999998</c:v>
                </c:pt>
                <c:pt idx="9348">
                  <c:v>8.7147900000000007</c:v>
                </c:pt>
                <c:pt idx="9349">
                  <c:v>9.3759300000000003</c:v>
                </c:pt>
                <c:pt idx="9350">
                  <c:v>10.0869</c:v>
                </c:pt>
                <c:pt idx="9351">
                  <c:v>10.8498</c:v>
                </c:pt>
                <c:pt idx="9352">
                  <c:v>11.6668</c:v>
                </c:pt>
                <c:pt idx="9353">
                  <c:v>12.659000000000001</c:v>
                </c:pt>
                <c:pt idx="9354">
                  <c:v>13.8544</c:v>
                </c:pt>
                <c:pt idx="9355">
                  <c:v>15.1455</c:v>
                </c:pt>
                <c:pt idx="9356">
                  <c:v>16.534600000000001</c:v>
                </c:pt>
                <c:pt idx="9357">
                  <c:v>18.023499999999999</c:v>
                </c:pt>
                <c:pt idx="9358">
                  <c:v>19.6129</c:v>
                </c:pt>
                <c:pt idx="9359">
                  <c:v>21.302600000000002</c:v>
                </c:pt>
                <c:pt idx="9360">
                  <c:v>23.0913</c:v>
                </c:pt>
                <c:pt idx="9361">
                  <c:v>25.3002</c:v>
                </c:pt>
                <c:pt idx="9362">
                  <c:v>27.977900000000002</c:v>
                </c:pt>
                <c:pt idx="9363">
                  <c:v>30.8064</c:v>
                </c:pt>
                <c:pt idx="9364">
                  <c:v>35.292299999999997</c:v>
                </c:pt>
                <c:pt idx="9365">
                  <c:v>40.959099999999999</c:v>
                </c:pt>
                <c:pt idx="9366">
                  <c:v>50.929200000000002</c:v>
                </c:pt>
                <c:pt idx="9367">
                  <c:v>56.430199999999999</c:v>
                </c:pt>
                <c:pt idx="9368">
                  <c:v>60.590499999999999</c:v>
                </c:pt>
                <c:pt idx="9369">
                  <c:v>63.6449</c:v>
                </c:pt>
                <c:pt idx="9370">
                  <c:v>66.150999999999996</c:v>
                </c:pt>
                <c:pt idx="9371">
                  <c:v>68.539299999999997</c:v>
                </c:pt>
                <c:pt idx="9372">
                  <c:v>70.010599999999997</c:v>
                </c:pt>
                <c:pt idx="9373">
                  <c:v>71.312200000000004</c:v>
                </c:pt>
                <c:pt idx="9374">
                  <c:v>71.996499999999997</c:v>
                </c:pt>
                <c:pt idx="9375">
                  <c:v>72.114800000000002</c:v>
                </c:pt>
                <c:pt idx="9376">
                  <c:v>72.013099999999994</c:v>
                </c:pt>
                <c:pt idx="9377">
                  <c:v>71.462199999999996</c:v>
                </c:pt>
                <c:pt idx="9378">
                  <c:v>70.579700000000003</c:v>
                </c:pt>
                <c:pt idx="9379">
                  <c:v>69.342600000000004</c:v>
                </c:pt>
                <c:pt idx="9380">
                  <c:v>67.477900000000005</c:v>
                </c:pt>
                <c:pt idx="9381">
                  <c:v>64.841499999999996</c:v>
                </c:pt>
                <c:pt idx="9382">
                  <c:v>61.942500000000003</c:v>
                </c:pt>
                <c:pt idx="9383">
                  <c:v>58.244700000000002</c:v>
                </c:pt>
                <c:pt idx="9384">
                  <c:v>53.596600000000002</c:v>
                </c:pt>
                <c:pt idx="9385">
                  <c:v>46.61</c:v>
                </c:pt>
                <c:pt idx="9386">
                  <c:v>37.616100000000003</c:v>
                </c:pt>
                <c:pt idx="9387">
                  <c:v>32.998600000000003</c:v>
                </c:pt>
                <c:pt idx="9388">
                  <c:v>29.347000000000001</c:v>
                </c:pt>
                <c:pt idx="9389">
                  <c:v>26.583600000000001</c:v>
                </c:pt>
                <c:pt idx="9390">
                  <c:v>24.1038</c:v>
                </c:pt>
                <c:pt idx="9391">
                  <c:v>21.539100000000001</c:v>
                </c:pt>
                <c:pt idx="9392">
                  <c:v>19.9361</c:v>
                </c:pt>
                <c:pt idx="9393">
                  <c:v>18.420100000000001</c:v>
                </c:pt>
                <c:pt idx="9394">
                  <c:v>16.991499999999998</c:v>
                </c:pt>
                <c:pt idx="9395">
                  <c:v>15.65</c:v>
                </c:pt>
                <c:pt idx="9396">
                  <c:v>14.394399999999999</c:v>
                </c:pt>
                <c:pt idx="9397">
                  <c:v>13.0625</c:v>
                </c:pt>
                <c:pt idx="9398">
                  <c:v>12.0219</c:v>
                </c:pt>
                <c:pt idx="9399">
                  <c:v>11.055099999999999</c:v>
                </c:pt>
                <c:pt idx="9400">
                  <c:v>10.159000000000001</c:v>
                </c:pt>
                <c:pt idx="9401">
                  <c:v>9.3309099999999994</c:v>
                </c:pt>
                <c:pt idx="9402">
                  <c:v>8.5675399999999993</c:v>
                </c:pt>
                <c:pt idx="9403">
                  <c:v>7.8655999999999997</c:v>
                </c:pt>
                <c:pt idx="9404">
                  <c:v>7.2216399999999998</c:v>
                </c:pt>
                <c:pt idx="9405">
                  <c:v>6.6322599999999996</c:v>
                </c:pt>
                <c:pt idx="9406">
                  <c:v>6.09396</c:v>
                </c:pt>
                <c:pt idx="9407">
                  <c:v>5.6033600000000003</c:v>
                </c:pt>
                <c:pt idx="9408">
                  <c:v>5.1885899999999996</c:v>
                </c:pt>
                <c:pt idx="9409">
                  <c:v>4.8092100000000002</c:v>
                </c:pt>
                <c:pt idx="9410">
                  <c:v>4.4626400000000004</c:v>
                </c:pt>
                <c:pt idx="9411">
                  <c:v>4.14649</c:v>
                </c:pt>
                <c:pt idx="9412">
                  <c:v>3.8583599999999998</c:v>
                </c:pt>
                <c:pt idx="9413">
                  <c:v>3.5960899999999998</c:v>
                </c:pt>
                <c:pt idx="9414">
                  <c:v>3.3575400000000002</c:v>
                </c:pt>
                <c:pt idx="9415">
                  <c:v>3.14073</c:v>
                </c:pt>
                <c:pt idx="9416">
                  <c:v>2.9437500000000001</c:v>
                </c:pt>
                <c:pt idx="9417">
                  <c:v>2.76491</c:v>
                </c:pt>
                <c:pt idx="9418">
                  <c:v>2.6025299999999998</c:v>
                </c:pt>
                <c:pt idx="9419">
                  <c:v>2.4551400000000001</c:v>
                </c:pt>
                <c:pt idx="9420">
                  <c:v>2.3212899999999999</c:v>
                </c:pt>
                <c:pt idx="9421">
                  <c:v>2.1997300000000002</c:v>
                </c:pt>
                <c:pt idx="9422">
                  <c:v>2.0892599999999999</c:v>
                </c:pt>
                <c:pt idx="9423">
                  <c:v>1.9887999999999999</c:v>
                </c:pt>
                <c:pt idx="9424">
                  <c:v>1.88005</c:v>
                </c:pt>
                <c:pt idx="9425">
                  <c:v>1.7827500000000001</c:v>
                </c:pt>
                <c:pt idx="9426">
                  <c:v>1.6955100000000001</c:v>
                </c:pt>
                <c:pt idx="9427">
                  <c:v>1.61713</c:v>
                </c:pt>
                <c:pt idx="9428">
                  <c:v>1.5465199999999999</c:v>
                </c:pt>
                <c:pt idx="9429">
                  <c:v>1.4827300000000001</c:v>
                </c:pt>
                <c:pt idx="9430">
                  <c:v>1.4068700000000001</c:v>
                </c:pt>
                <c:pt idx="9431">
                  <c:v>1.33999</c:v>
                </c:pt>
                <c:pt idx="9432">
                  <c:v>1.28067</c:v>
                </c:pt>
                <c:pt idx="9433">
                  <c:v>1.22773</c:v>
                </c:pt>
                <c:pt idx="9434">
                  <c:v>1.1801999999999999</c:v>
                </c:pt>
                <c:pt idx="9435">
                  <c:v>1.1173200000000001</c:v>
                </c:pt>
                <c:pt idx="9436">
                  <c:v>1.0626500000000001</c:v>
                </c:pt>
                <c:pt idx="9437">
                  <c:v>1.01457</c:v>
                </c:pt>
                <c:pt idx="9438">
                  <c:v>0.97182900000000005</c:v>
                </c:pt>
                <c:pt idx="9439">
                  <c:v>0.92451399999999995</c:v>
                </c:pt>
                <c:pt idx="9440">
                  <c:v>0.87880499999999995</c:v>
                </c:pt>
                <c:pt idx="9441">
                  <c:v>0.83845899999999995</c:v>
                </c:pt>
                <c:pt idx="9442">
                  <c:v>0.80250100000000002</c:v>
                </c:pt>
                <c:pt idx="9443">
                  <c:v>0.77020500000000003</c:v>
                </c:pt>
                <c:pt idx="9444">
                  <c:v>0.731881</c:v>
                </c:pt>
                <c:pt idx="9445">
                  <c:v>0.69805200000000001</c:v>
                </c:pt>
                <c:pt idx="9446">
                  <c:v>0.66794600000000004</c:v>
                </c:pt>
                <c:pt idx="9447">
                  <c:v>0.64096200000000003</c:v>
                </c:pt>
                <c:pt idx="9448">
                  <c:v>0.60733899999999996</c:v>
                </c:pt>
                <c:pt idx="9449">
                  <c:v>0.57884400000000003</c:v>
                </c:pt>
                <c:pt idx="9450">
                  <c:v>0.55361000000000005</c:v>
                </c:pt>
                <c:pt idx="9451">
                  <c:v>0.52411099999999999</c:v>
                </c:pt>
                <c:pt idx="9452">
                  <c:v>0.49846800000000002</c:v>
                </c:pt>
                <c:pt idx="9453">
                  <c:v>0.47595199999999999</c:v>
                </c:pt>
                <c:pt idx="9454">
                  <c:v>0.456009</c:v>
                </c:pt>
                <c:pt idx="9455">
                  <c:v>0.43820900000000002</c:v>
                </c:pt>
                <c:pt idx="9456">
                  <c:v>0.415356</c:v>
                </c:pt>
                <c:pt idx="9457">
                  <c:v>0.39652300000000001</c:v>
                </c:pt>
                <c:pt idx="9458">
                  <c:v>0.37991799999999998</c:v>
                </c:pt>
                <c:pt idx="9459">
                  <c:v>0.36516700000000002</c:v>
                </c:pt>
                <c:pt idx="9460">
                  <c:v>0.34789900000000001</c:v>
                </c:pt>
                <c:pt idx="9461">
                  <c:v>0.33291799999999999</c:v>
                </c:pt>
                <c:pt idx="9462">
                  <c:v>0.31984800000000002</c:v>
                </c:pt>
                <c:pt idx="9463">
                  <c:v>0.30840800000000002</c:v>
                </c:pt>
                <c:pt idx="9464">
                  <c:v>0.298402</c:v>
                </c:pt>
                <c:pt idx="9465">
                  <c:v>0.28684399999999999</c:v>
                </c:pt>
                <c:pt idx="9466">
                  <c:v>0.27788600000000002</c:v>
                </c:pt>
                <c:pt idx="9467">
                  <c:v>0.27081699999999997</c:v>
                </c:pt>
                <c:pt idx="9468">
                  <c:v>0.26571899999999998</c:v>
                </c:pt>
                <c:pt idx="9469">
                  <c:v>0.26353599999999999</c:v>
                </c:pt>
                <c:pt idx="9470">
                  <c:v>0.26249</c:v>
                </c:pt>
                <c:pt idx="9471">
                  <c:v>0.262461</c:v>
                </c:pt>
                <c:pt idx="9472">
                  <c:v>0.26352399999999998</c:v>
                </c:pt>
                <c:pt idx="9473">
                  <c:v>0.26641300000000001</c:v>
                </c:pt>
                <c:pt idx="9474">
                  <c:v>0.26965299999999998</c:v>
                </c:pt>
                <c:pt idx="9475">
                  <c:v>0.27425899999999998</c:v>
                </c:pt>
                <c:pt idx="9476">
                  <c:v>0.28062900000000002</c:v>
                </c:pt>
                <c:pt idx="9477">
                  <c:v>0.28690500000000002</c:v>
                </c:pt>
                <c:pt idx="9478">
                  <c:v>0.294848</c:v>
                </c:pt>
                <c:pt idx="9479">
                  <c:v>0.301311</c:v>
                </c:pt>
                <c:pt idx="9480">
                  <c:v>0.30970700000000001</c:v>
                </c:pt>
                <c:pt idx="9481">
                  <c:v>0.31987700000000002</c:v>
                </c:pt>
                <c:pt idx="9482">
                  <c:v>0.32899400000000001</c:v>
                </c:pt>
                <c:pt idx="9483">
                  <c:v>0.33976000000000001</c:v>
                </c:pt>
                <c:pt idx="9484">
                  <c:v>0.352663</c:v>
                </c:pt>
                <c:pt idx="9485">
                  <c:v>0.362792</c:v>
                </c:pt>
                <c:pt idx="9486">
                  <c:v>0.374473</c:v>
                </c:pt>
                <c:pt idx="9487">
                  <c:v>0.38808399999999998</c:v>
                </c:pt>
                <c:pt idx="9488">
                  <c:v>0.40411999999999998</c:v>
                </c:pt>
                <c:pt idx="9489">
                  <c:v>0.41812100000000002</c:v>
                </c:pt>
                <c:pt idx="9490">
                  <c:v>0.43418699999999999</c:v>
                </c:pt>
                <c:pt idx="9491">
                  <c:v>0.45273400000000003</c:v>
                </c:pt>
                <c:pt idx="9492">
                  <c:v>0.47426099999999999</c:v>
                </c:pt>
                <c:pt idx="9493">
                  <c:v>0.49056100000000002</c:v>
                </c:pt>
                <c:pt idx="9494">
                  <c:v>0.51186600000000004</c:v>
                </c:pt>
                <c:pt idx="9495">
                  <c:v>0.53598900000000005</c:v>
                </c:pt>
                <c:pt idx="9496">
                  <c:v>0.563357</c:v>
                </c:pt>
                <c:pt idx="9497">
                  <c:v>0.59445000000000003</c:v>
                </c:pt>
                <c:pt idx="9498">
                  <c:v>0.62981699999999996</c:v>
                </c:pt>
                <c:pt idx="9499">
                  <c:v>0.65951199999999999</c:v>
                </c:pt>
                <c:pt idx="9500">
                  <c:v>0.69223800000000002</c:v>
                </c:pt>
                <c:pt idx="9501">
                  <c:v>0.72830600000000001</c:v>
                </c:pt>
                <c:pt idx="9502">
                  <c:v>0.76804600000000001</c:v>
                </c:pt>
                <c:pt idx="9503">
                  <c:v>0.81183000000000005</c:v>
                </c:pt>
                <c:pt idx="9504">
                  <c:v>0.86003399999999997</c:v>
                </c:pt>
                <c:pt idx="9505">
                  <c:v>0.91307499999999997</c:v>
                </c:pt>
                <c:pt idx="9506">
                  <c:v>0.97138999999999998</c:v>
                </c:pt>
                <c:pt idx="9507">
                  <c:v>1.03545</c:v>
                </c:pt>
                <c:pt idx="9508">
                  <c:v>1.10575</c:v>
                </c:pt>
                <c:pt idx="9509">
                  <c:v>1.1828099999999999</c:v>
                </c:pt>
                <c:pt idx="9510">
                  <c:v>1.2671600000000001</c:v>
                </c:pt>
                <c:pt idx="9511">
                  <c:v>1.35938</c:v>
                </c:pt>
                <c:pt idx="9512">
                  <c:v>1.46004</c:v>
                </c:pt>
                <c:pt idx="9513">
                  <c:v>1.5784899999999999</c:v>
                </c:pt>
                <c:pt idx="9514">
                  <c:v>1.67615</c:v>
                </c:pt>
                <c:pt idx="9515">
                  <c:v>1.7806500000000001</c:v>
                </c:pt>
                <c:pt idx="9516">
                  <c:v>1.89236</c:v>
                </c:pt>
                <c:pt idx="9517">
                  <c:v>2.0741700000000001</c:v>
                </c:pt>
                <c:pt idx="9518">
                  <c:v>2.27413</c:v>
                </c:pt>
                <c:pt idx="9519">
                  <c:v>2.4933399999999999</c:v>
                </c:pt>
                <c:pt idx="9520">
                  <c:v>2.73292</c:v>
                </c:pt>
                <c:pt idx="9521">
                  <c:v>2.9938600000000002</c:v>
                </c:pt>
                <c:pt idx="9522">
                  <c:v>3.2770999999999999</c:v>
                </c:pt>
                <c:pt idx="9523">
                  <c:v>3.5834199999999998</c:v>
                </c:pt>
                <c:pt idx="9524">
                  <c:v>3.9135300000000002</c:v>
                </c:pt>
                <c:pt idx="9525">
                  <c:v>4.1889000000000003</c:v>
                </c:pt>
                <c:pt idx="9526">
                  <c:v>4.5237299999999996</c:v>
                </c:pt>
                <c:pt idx="9527">
                  <c:v>4.8784900000000002</c:v>
                </c:pt>
                <c:pt idx="9528">
                  <c:v>5.4477900000000004</c:v>
                </c:pt>
                <c:pt idx="9529">
                  <c:v>6.0608899999999997</c:v>
                </c:pt>
                <c:pt idx="9530">
                  <c:v>6.7157799999999996</c:v>
                </c:pt>
                <c:pt idx="9531">
                  <c:v>7.4998699999999996</c:v>
                </c:pt>
                <c:pt idx="9532">
                  <c:v>8.5183</c:v>
                </c:pt>
                <c:pt idx="9533">
                  <c:v>9.9513599999999993</c:v>
                </c:pt>
                <c:pt idx="9534">
                  <c:v>12.7828</c:v>
                </c:pt>
                <c:pt idx="9535">
                  <c:v>14.142300000000001</c:v>
                </c:pt>
                <c:pt idx="9536">
                  <c:v>15.0831</c:v>
                </c:pt>
                <c:pt idx="9537">
                  <c:v>15.8256</c:v>
                </c:pt>
                <c:pt idx="9538">
                  <c:v>16.412099999999999</c:v>
                </c:pt>
                <c:pt idx="9539">
                  <c:v>16.878699999999998</c:v>
                </c:pt>
                <c:pt idx="9540">
                  <c:v>17.273099999999999</c:v>
                </c:pt>
                <c:pt idx="9541">
                  <c:v>17.533100000000001</c:v>
                </c:pt>
                <c:pt idx="9542">
                  <c:v>17.716999999999999</c:v>
                </c:pt>
                <c:pt idx="9543">
                  <c:v>17.8413</c:v>
                </c:pt>
                <c:pt idx="9544">
                  <c:v>17.8491</c:v>
                </c:pt>
                <c:pt idx="9545">
                  <c:v>17.7927</c:v>
                </c:pt>
                <c:pt idx="9546">
                  <c:v>17.658100000000001</c:v>
                </c:pt>
                <c:pt idx="9547">
                  <c:v>17.445699999999999</c:v>
                </c:pt>
                <c:pt idx="9548">
                  <c:v>17.1586</c:v>
                </c:pt>
                <c:pt idx="9549">
                  <c:v>16.7346</c:v>
                </c:pt>
                <c:pt idx="9550">
                  <c:v>16.241900000000001</c:v>
                </c:pt>
                <c:pt idx="9551">
                  <c:v>15.6083</c:v>
                </c:pt>
                <c:pt idx="9552">
                  <c:v>14.783799999999999</c:v>
                </c:pt>
                <c:pt idx="9553">
                  <c:v>13.7127</c:v>
                </c:pt>
                <c:pt idx="9554">
                  <c:v>12.214700000000001</c:v>
                </c:pt>
                <c:pt idx="9555">
                  <c:v>9.3843300000000003</c:v>
                </c:pt>
                <c:pt idx="9556">
                  <c:v>8.2206299999999999</c:v>
                </c:pt>
                <c:pt idx="9557">
                  <c:v>7.2196400000000001</c:v>
                </c:pt>
                <c:pt idx="9558">
                  <c:v>6.4674300000000002</c:v>
                </c:pt>
                <c:pt idx="9559">
                  <c:v>5.9350500000000004</c:v>
                </c:pt>
                <c:pt idx="9560">
                  <c:v>5.4860100000000003</c:v>
                </c:pt>
                <c:pt idx="9561">
                  <c:v>5.0605599999999997</c:v>
                </c:pt>
                <c:pt idx="9562">
                  <c:v>4.6591300000000002</c:v>
                </c:pt>
                <c:pt idx="9563">
                  <c:v>4.2819200000000004</c:v>
                </c:pt>
                <c:pt idx="9564">
                  <c:v>3.92882</c:v>
                </c:pt>
                <c:pt idx="9565">
                  <c:v>3.5995900000000001</c:v>
                </c:pt>
                <c:pt idx="9566">
                  <c:v>3.29373</c:v>
                </c:pt>
                <c:pt idx="9567">
                  <c:v>3.0106299999999999</c:v>
                </c:pt>
                <c:pt idx="9568">
                  <c:v>2.8047599999999999</c:v>
                </c:pt>
                <c:pt idx="9569">
                  <c:v>2.6118999999999999</c:v>
                </c:pt>
                <c:pt idx="9570">
                  <c:v>2.4315699999999998</c:v>
                </c:pt>
                <c:pt idx="9571">
                  <c:v>2.2633000000000001</c:v>
                </c:pt>
                <c:pt idx="9572">
                  <c:v>2.1065700000000001</c:v>
                </c:pt>
                <c:pt idx="9573">
                  <c:v>1.9608699999999999</c:v>
                </c:pt>
                <c:pt idx="9574">
                  <c:v>1.82565</c:v>
                </c:pt>
                <c:pt idx="9575">
                  <c:v>1.7003900000000001</c:v>
                </c:pt>
                <c:pt idx="9576">
                  <c:v>1.5845199999999999</c:v>
                </c:pt>
                <c:pt idx="9577">
                  <c:v>1.47753</c:v>
                </c:pt>
                <c:pt idx="9578">
                  <c:v>1.3788800000000001</c:v>
                </c:pt>
                <c:pt idx="9579">
                  <c:v>1.2880499999999999</c:v>
                </c:pt>
                <c:pt idx="9580">
                  <c:v>1.2045300000000001</c:v>
                </c:pt>
                <c:pt idx="9581">
                  <c:v>1.1278300000000001</c:v>
                </c:pt>
                <c:pt idx="9582">
                  <c:v>1.0574699999999999</c:v>
                </c:pt>
                <c:pt idx="9583">
                  <c:v>0.993008</c:v>
                </c:pt>
                <c:pt idx="9584">
                  <c:v>0.92279900000000004</c:v>
                </c:pt>
                <c:pt idx="9585">
                  <c:v>0.85973500000000003</c:v>
                </c:pt>
                <c:pt idx="9586">
                  <c:v>0.80313900000000005</c:v>
                </c:pt>
                <c:pt idx="9587">
                  <c:v>0.75239199999999995</c:v>
                </c:pt>
                <c:pt idx="9588">
                  <c:v>0.70691000000000004</c:v>
                </c:pt>
                <c:pt idx="9589">
                  <c:v>0.66616500000000001</c:v>
                </c:pt>
                <c:pt idx="9590">
                  <c:v>0.62966299999999997</c:v>
                </c:pt>
                <c:pt idx="9591">
                  <c:v>0.59696199999999999</c:v>
                </c:pt>
                <c:pt idx="9592">
                  <c:v>0.56764800000000004</c:v>
                </c:pt>
                <c:pt idx="9593">
                  <c:v>0.54135599999999995</c:v>
                </c:pt>
                <c:pt idx="9594">
                  <c:v>0.52534099999999995</c:v>
                </c:pt>
                <c:pt idx="9595">
                  <c:v>0.49653000000000003</c:v>
                </c:pt>
                <c:pt idx="9596">
                  <c:v>0.47148499999999999</c:v>
                </c:pt>
                <c:pt idx="9597">
                  <c:v>0.44964500000000002</c:v>
                </c:pt>
                <c:pt idx="9598">
                  <c:v>0.430529</c:v>
                </c:pt>
                <c:pt idx="9599">
                  <c:v>0.41372500000000001</c:v>
                </c:pt>
                <c:pt idx="9600">
                  <c:v>0.39888699999999999</c:v>
                </c:pt>
                <c:pt idx="9601">
                  <c:v>0.37968200000000002</c:v>
                </c:pt>
                <c:pt idx="9602">
                  <c:v>0.36406699999999997</c:v>
                </c:pt>
                <c:pt idx="9603">
                  <c:v>0.35089500000000001</c:v>
                </c:pt>
                <c:pt idx="9604">
                  <c:v>0.33940300000000001</c:v>
                </c:pt>
                <c:pt idx="9605">
                  <c:v>0.32616299999999998</c:v>
                </c:pt>
                <c:pt idx="9606">
                  <c:v>0.314807</c:v>
                </c:pt>
                <c:pt idx="9607">
                  <c:v>0.30493500000000001</c:v>
                </c:pt>
                <c:pt idx="9608">
                  <c:v>0.29228900000000002</c:v>
                </c:pt>
                <c:pt idx="9609">
                  <c:v>0.28165299999999999</c:v>
                </c:pt>
                <c:pt idx="9610">
                  <c:v>0.27256900000000001</c:v>
                </c:pt>
                <c:pt idx="9611">
                  <c:v>0.26472099999999998</c:v>
                </c:pt>
                <c:pt idx="9612">
                  <c:v>0.25579400000000002</c:v>
                </c:pt>
                <c:pt idx="9613">
                  <c:v>0.24826999999999999</c:v>
                </c:pt>
                <c:pt idx="9614">
                  <c:v>0.23902499999999999</c:v>
                </c:pt>
                <c:pt idx="9615">
                  <c:v>0.23166</c:v>
                </c:pt>
                <c:pt idx="9616">
                  <c:v>0.22573099999999999</c:v>
                </c:pt>
                <c:pt idx="9617">
                  <c:v>0.219531</c:v>
                </c:pt>
                <c:pt idx="9618">
                  <c:v>0.21482799999999999</c:v>
                </c:pt>
                <c:pt idx="9619">
                  <c:v>0.211282</c:v>
                </c:pt>
                <c:pt idx="9620">
                  <c:v>0.20765800000000001</c:v>
                </c:pt>
                <c:pt idx="9621">
                  <c:v>0.20566400000000001</c:v>
                </c:pt>
                <c:pt idx="9622">
                  <c:v>0.20503199999999999</c:v>
                </c:pt>
                <c:pt idx="9623">
                  <c:v>0.205758</c:v>
                </c:pt>
                <c:pt idx="9624">
                  <c:v>0.20790600000000001</c:v>
                </c:pt>
                <c:pt idx="9625">
                  <c:v>0.21156700000000001</c:v>
                </c:pt>
                <c:pt idx="9626">
                  <c:v>0.21496399999999999</c:v>
                </c:pt>
                <c:pt idx="9627">
                  <c:v>0.21926899999999999</c:v>
                </c:pt>
                <c:pt idx="9628">
                  <c:v>0.22466700000000001</c:v>
                </c:pt>
                <c:pt idx="9629">
                  <c:v>0.23030400000000001</c:v>
                </c:pt>
                <c:pt idx="9630">
                  <c:v>0.235843</c:v>
                </c:pt>
                <c:pt idx="9631">
                  <c:v>0.24243100000000001</c:v>
                </c:pt>
                <c:pt idx="9632">
                  <c:v>0.250384</c:v>
                </c:pt>
                <c:pt idx="9633">
                  <c:v>0.25753500000000001</c:v>
                </c:pt>
                <c:pt idx="9634">
                  <c:v>0.26606099999999999</c:v>
                </c:pt>
                <c:pt idx="9635">
                  <c:v>0.27652199999999999</c:v>
                </c:pt>
                <c:pt idx="9636">
                  <c:v>0.285049</c:v>
                </c:pt>
                <c:pt idx="9637">
                  <c:v>0.295408</c:v>
                </c:pt>
                <c:pt idx="9638">
                  <c:v>0.30488199999999999</c:v>
                </c:pt>
                <c:pt idx="9639">
                  <c:v>0.31641799999999998</c:v>
                </c:pt>
                <c:pt idx="9640">
                  <c:v>0.32563999999999999</c:v>
                </c:pt>
                <c:pt idx="9641">
                  <c:v>0.33644800000000002</c:v>
                </c:pt>
                <c:pt idx="9642">
                  <c:v>0.34627200000000002</c:v>
                </c:pt>
                <c:pt idx="9643">
                  <c:v>0.35754599999999997</c:v>
                </c:pt>
                <c:pt idx="9644">
                  <c:v>0.37055100000000002</c:v>
                </c:pt>
                <c:pt idx="9645">
                  <c:v>0.38561200000000001</c:v>
                </c:pt>
                <c:pt idx="9646">
                  <c:v>0.40311399999999997</c:v>
                </c:pt>
                <c:pt idx="9647">
                  <c:v>0.42349799999999999</c:v>
                </c:pt>
                <c:pt idx="9648">
                  <c:v>0.44098300000000001</c:v>
                </c:pt>
                <c:pt idx="9649">
                  <c:v>0.46061400000000002</c:v>
                </c:pt>
                <c:pt idx="9650">
                  <c:v>0.482657</c:v>
                </c:pt>
                <c:pt idx="9651">
                  <c:v>0.50739900000000004</c:v>
                </c:pt>
                <c:pt idx="9652">
                  <c:v>0.53515199999999996</c:v>
                </c:pt>
                <c:pt idx="9653">
                  <c:v>0.56625000000000003</c:v>
                </c:pt>
                <c:pt idx="9654">
                  <c:v>0.60105299999999995</c:v>
                </c:pt>
                <c:pt idx="9655">
                  <c:v>0.63993800000000001</c:v>
                </c:pt>
                <c:pt idx="9656">
                  <c:v>0.68331200000000003</c:v>
                </c:pt>
                <c:pt idx="9657">
                  <c:v>0.73158500000000004</c:v>
                </c:pt>
                <c:pt idx="9658">
                  <c:v>0.78519300000000003</c:v>
                </c:pt>
                <c:pt idx="9659">
                  <c:v>0.84457400000000005</c:v>
                </c:pt>
                <c:pt idx="9660">
                  <c:v>0.91017899999999996</c:v>
                </c:pt>
                <c:pt idx="9661">
                  <c:v>0.985823</c:v>
                </c:pt>
                <c:pt idx="9662">
                  <c:v>1.0710999999999999</c:v>
                </c:pt>
                <c:pt idx="9663">
                  <c:v>1.16499</c:v>
                </c:pt>
                <c:pt idx="9664">
                  <c:v>1.26797</c:v>
                </c:pt>
                <c:pt idx="9665">
                  <c:v>1.38046</c:v>
                </c:pt>
                <c:pt idx="9666">
                  <c:v>1.50285</c:v>
                </c:pt>
                <c:pt idx="9667">
                  <c:v>1.6354299999999999</c:v>
                </c:pt>
                <c:pt idx="9668">
                  <c:v>1.77841</c:v>
                </c:pt>
                <c:pt idx="9669">
                  <c:v>1.93188</c:v>
                </c:pt>
                <c:pt idx="9670">
                  <c:v>2.09585</c:v>
                </c:pt>
                <c:pt idx="9671">
                  <c:v>2.2701600000000002</c:v>
                </c:pt>
                <c:pt idx="9672">
                  <c:v>2.51816</c:v>
                </c:pt>
                <c:pt idx="9673">
                  <c:v>2.7828900000000001</c:v>
                </c:pt>
                <c:pt idx="9674">
                  <c:v>3.0627200000000001</c:v>
                </c:pt>
                <c:pt idx="9675">
                  <c:v>3.4554100000000001</c:v>
                </c:pt>
                <c:pt idx="9676">
                  <c:v>4.1503699999999997</c:v>
                </c:pt>
                <c:pt idx="9677">
                  <c:v>4.7974399999999999</c:v>
                </c:pt>
                <c:pt idx="9678">
                  <c:v>5.1651600000000002</c:v>
                </c:pt>
                <c:pt idx="9679">
                  <c:v>5.5102500000000001</c:v>
                </c:pt>
                <c:pt idx="9680">
                  <c:v>5.8275600000000001</c:v>
                </c:pt>
                <c:pt idx="9681">
                  <c:v>6.0691199999999998</c:v>
                </c:pt>
                <c:pt idx="9682">
                  <c:v>6.2936300000000003</c:v>
                </c:pt>
                <c:pt idx="9683">
                  <c:v>6.4417600000000004</c:v>
                </c:pt>
                <c:pt idx="9684">
                  <c:v>6.5390199999999998</c:v>
                </c:pt>
                <c:pt idx="9685">
                  <c:v>6.6018400000000002</c:v>
                </c:pt>
                <c:pt idx="9686">
                  <c:v>6.6445600000000002</c:v>
                </c:pt>
                <c:pt idx="9687">
                  <c:v>6.64717</c:v>
                </c:pt>
                <c:pt idx="9688">
                  <c:v>6.6296200000000001</c:v>
                </c:pt>
                <c:pt idx="9689">
                  <c:v>6.58413</c:v>
                </c:pt>
                <c:pt idx="9690">
                  <c:v>6.4683299999999999</c:v>
                </c:pt>
                <c:pt idx="9691">
                  <c:v>6.3401800000000001</c:v>
                </c:pt>
                <c:pt idx="9692">
                  <c:v>6.1308199999999999</c:v>
                </c:pt>
                <c:pt idx="9693">
                  <c:v>5.9223699999999999</c:v>
                </c:pt>
                <c:pt idx="9694">
                  <c:v>5.5875199999999996</c:v>
                </c:pt>
                <c:pt idx="9695">
                  <c:v>5.3060499999999999</c:v>
                </c:pt>
                <c:pt idx="9696">
                  <c:v>4.7159800000000001</c:v>
                </c:pt>
                <c:pt idx="9697">
                  <c:v>4.0161199999999999</c:v>
                </c:pt>
                <c:pt idx="9698">
                  <c:v>3.6911999999999998</c:v>
                </c:pt>
                <c:pt idx="9699">
                  <c:v>3.3838599999999999</c:v>
                </c:pt>
                <c:pt idx="9700">
                  <c:v>3.1684600000000001</c:v>
                </c:pt>
                <c:pt idx="9701">
                  <c:v>2.9367899999999998</c:v>
                </c:pt>
                <c:pt idx="9702">
                  <c:v>2.78592</c:v>
                </c:pt>
                <c:pt idx="9703">
                  <c:v>2.6484000000000001</c:v>
                </c:pt>
                <c:pt idx="9704">
                  <c:v>2.5251899999999998</c:v>
                </c:pt>
                <c:pt idx="9705">
                  <c:v>2.41717</c:v>
                </c:pt>
                <c:pt idx="9706">
                  <c:v>2.3251900000000001</c:v>
                </c:pt>
                <c:pt idx="9707">
                  <c:v>2.2500200000000001</c:v>
                </c:pt>
                <c:pt idx="9708">
                  <c:v>2.2051500000000002</c:v>
                </c:pt>
                <c:pt idx="9709">
                  <c:v>2.1623399999999999</c:v>
                </c:pt>
                <c:pt idx="9710">
                  <c:v>2.1419999999999999</c:v>
                </c:pt>
                <c:pt idx="9711">
                  <c:v>2.13076</c:v>
                </c:pt>
                <c:pt idx="9712">
                  <c:v>2.1304500000000002</c:v>
                </c:pt>
                <c:pt idx="9713">
                  <c:v>2.1358199999999998</c:v>
                </c:pt>
                <c:pt idx="9714">
                  <c:v>2.15198</c:v>
                </c:pt>
                <c:pt idx="9715">
                  <c:v>2.1792600000000002</c:v>
                </c:pt>
                <c:pt idx="9716">
                  <c:v>2.2179700000000002</c:v>
                </c:pt>
                <c:pt idx="9717">
                  <c:v>2.2684299999999999</c:v>
                </c:pt>
                <c:pt idx="9718">
                  <c:v>2.3309899999999999</c:v>
                </c:pt>
                <c:pt idx="9719">
                  <c:v>2.4059900000000001</c:v>
                </c:pt>
                <c:pt idx="9720">
                  <c:v>2.4937800000000001</c:v>
                </c:pt>
                <c:pt idx="9721">
                  <c:v>2.5947100000000001</c:v>
                </c:pt>
                <c:pt idx="9722">
                  <c:v>2.7091400000000001</c:v>
                </c:pt>
                <c:pt idx="9723">
                  <c:v>2.8374199999999998</c:v>
                </c:pt>
                <c:pt idx="9724">
                  <c:v>2.9799000000000002</c:v>
                </c:pt>
                <c:pt idx="9725">
                  <c:v>3.1242700000000001</c:v>
                </c:pt>
                <c:pt idx="9726">
                  <c:v>3.3433700000000002</c:v>
                </c:pt>
                <c:pt idx="9727">
                  <c:v>3.5869599999999999</c:v>
                </c:pt>
                <c:pt idx="9728">
                  <c:v>3.8555299999999999</c:v>
                </c:pt>
                <c:pt idx="9729">
                  <c:v>4.1495600000000001</c:v>
                </c:pt>
                <c:pt idx="9730">
                  <c:v>4.4693199999999997</c:v>
                </c:pt>
                <c:pt idx="9731">
                  <c:v>4.8150599999999999</c:v>
                </c:pt>
                <c:pt idx="9732">
                  <c:v>5.1867400000000004</c:v>
                </c:pt>
                <c:pt idx="9733">
                  <c:v>5.5842099999999997</c:v>
                </c:pt>
                <c:pt idx="9734">
                  <c:v>6.1535799999999998</c:v>
                </c:pt>
                <c:pt idx="9735">
                  <c:v>6.8043199999999997</c:v>
                </c:pt>
                <c:pt idx="9736">
                  <c:v>7.4126099999999999</c:v>
                </c:pt>
                <c:pt idx="9737">
                  <c:v>8.2740399999999994</c:v>
                </c:pt>
                <c:pt idx="9738">
                  <c:v>9.4199699999999993</c:v>
                </c:pt>
                <c:pt idx="9739">
                  <c:v>11.1523</c:v>
                </c:pt>
                <c:pt idx="9740">
                  <c:v>13.8721</c:v>
                </c:pt>
                <c:pt idx="9741">
                  <c:v>15.200799999999999</c:v>
                </c:pt>
                <c:pt idx="9742">
                  <c:v>16.215499999999999</c:v>
                </c:pt>
                <c:pt idx="9743">
                  <c:v>16.904800000000002</c:v>
                </c:pt>
                <c:pt idx="9744">
                  <c:v>17.4694</c:v>
                </c:pt>
                <c:pt idx="9745">
                  <c:v>18.008500000000002</c:v>
                </c:pt>
                <c:pt idx="9746">
                  <c:v>18.354700000000001</c:v>
                </c:pt>
                <c:pt idx="9747">
                  <c:v>18.5961</c:v>
                </c:pt>
                <c:pt idx="9748">
                  <c:v>18.756499999999999</c:v>
                </c:pt>
                <c:pt idx="9749">
                  <c:v>18.849900000000002</c:v>
                </c:pt>
                <c:pt idx="9750">
                  <c:v>18.851800000000001</c:v>
                </c:pt>
                <c:pt idx="9751">
                  <c:v>18.7773</c:v>
                </c:pt>
                <c:pt idx="9752">
                  <c:v>18.6309</c:v>
                </c:pt>
                <c:pt idx="9753">
                  <c:v>18.403400000000001</c:v>
                </c:pt>
                <c:pt idx="9754">
                  <c:v>18.0716</c:v>
                </c:pt>
                <c:pt idx="9755">
                  <c:v>17.549299999999999</c:v>
                </c:pt>
                <c:pt idx="9756">
                  <c:v>16.998200000000001</c:v>
                </c:pt>
                <c:pt idx="9757">
                  <c:v>16.322099999999999</c:v>
                </c:pt>
                <c:pt idx="9758">
                  <c:v>15.241300000000001</c:v>
                </c:pt>
                <c:pt idx="9759">
                  <c:v>13.889900000000001</c:v>
                </c:pt>
                <c:pt idx="9760">
                  <c:v>9.8679900000000007</c:v>
                </c:pt>
                <c:pt idx="9761">
                  <c:v>8.7169299999999996</c:v>
                </c:pt>
                <c:pt idx="9762">
                  <c:v>7.8960900000000001</c:v>
                </c:pt>
                <c:pt idx="9763">
                  <c:v>7.1194600000000001</c:v>
                </c:pt>
                <c:pt idx="9764">
                  <c:v>6.3922299999999996</c:v>
                </c:pt>
                <c:pt idx="9765">
                  <c:v>5.9367000000000001</c:v>
                </c:pt>
                <c:pt idx="9766">
                  <c:v>5.3950199999999997</c:v>
                </c:pt>
                <c:pt idx="9767">
                  <c:v>4.9377399999999998</c:v>
                </c:pt>
                <c:pt idx="9768">
                  <c:v>4.5132000000000003</c:v>
                </c:pt>
                <c:pt idx="9769">
                  <c:v>4.1210300000000002</c:v>
                </c:pt>
                <c:pt idx="9770">
                  <c:v>3.76064</c:v>
                </c:pt>
                <c:pt idx="9771">
                  <c:v>3.43106</c:v>
                </c:pt>
                <c:pt idx="9772">
                  <c:v>3.1311200000000001</c:v>
                </c:pt>
                <c:pt idx="9773">
                  <c:v>2.94693</c:v>
                </c:pt>
                <c:pt idx="9774">
                  <c:v>2.7748699999999999</c:v>
                </c:pt>
                <c:pt idx="9775">
                  <c:v>2.6144400000000001</c:v>
                </c:pt>
                <c:pt idx="9776">
                  <c:v>2.46516</c:v>
                </c:pt>
                <c:pt idx="9777">
                  <c:v>2.3265400000000001</c:v>
                </c:pt>
                <c:pt idx="9778">
                  <c:v>2.1980599999999999</c:v>
                </c:pt>
                <c:pt idx="9779">
                  <c:v>2.0423900000000001</c:v>
                </c:pt>
                <c:pt idx="9780">
                  <c:v>1.9024799999999999</c:v>
                </c:pt>
                <c:pt idx="9781">
                  <c:v>1.77715</c:v>
                </c:pt>
                <c:pt idx="9782">
                  <c:v>1.6652499999999999</c:v>
                </c:pt>
                <c:pt idx="9783">
                  <c:v>1.5656699999999999</c:v>
                </c:pt>
                <c:pt idx="9784">
                  <c:v>1.47736</c:v>
                </c:pt>
                <c:pt idx="9785">
                  <c:v>1.3992899999999999</c:v>
                </c:pt>
                <c:pt idx="9786">
                  <c:v>1.33053</c:v>
                </c:pt>
                <c:pt idx="9787">
                  <c:v>1.27017</c:v>
                </c:pt>
                <c:pt idx="9788">
                  <c:v>1.2174</c:v>
                </c:pt>
                <c:pt idx="9789">
                  <c:v>1.17144</c:v>
                </c:pt>
                <c:pt idx="9790">
                  <c:v>1.1315900000000001</c:v>
                </c:pt>
                <c:pt idx="9791">
                  <c:v>1.0972200000000001</c:v>
                </c:pt>
                <c:pt idx="9792">
                  <c:v>1.06772</c:v>
                </c:pt>
                <c:pt idx="9793">
                  <c:v>1.0315099999999999</c:v>
                </c:pt>
                <c:pt idx="9794">
                  <c:v>1.0080100000000001</c:v>
                </c:pt>
                <c:pt idx="9795">
                  <c:v>0.98630099999999998</c:v>
                </c:pt>
                <c:pt idx="9796">
                  <c:v>0.97035499999999997</c:v>
                </c:pt>
                <c:pt idx="9797">
                  <c:v>0.95928999999999998</c:v>
                </c:pt>
                <c:pt idx="9798">
                  <c:v>0.95029200000000003</c:v>
                </c:pt>
                <c:pt idx="9799">
                  <c:v>0.94853900000000002</c:v>
                </c:pt>
                <c:pt idx="9800">
                  <c:v>0.95120700000000002</c:v>
                </c:pt>
                <c:pt idx="9801">
                  <c:v>0.95929399999999998</c:v>
                </c:pt>
                <c:pt idx="9802">
                  <c:v>0.97726100000000005</c:v>
                </c:pt>
                <c:pt idx="9803">
                  <c:v>1.0024999999999999</c:v>
                </c:pt>
                <c:pt idx="9804">
                  <c:v>1.03454</c:v>
                </c:pt>
                <c:pt idx="9805">
                  <c:v>1.07447</c:v>
                </c:pt>
                <c:pt idx="9806">
                  <c:v>1.1231800000000001</c:v>
                </c:pt>
                <c:pt idx="9807">
                  <c:v>1.1803900000000001</c:v>
                </c:pt>
                <c:pt idx="9808">
                  <c:v>1.2295</c:v>
                </c:pt>
                <c:pt idx="9809">
                  <c:v>1.2845899999999999</c:v>
                </c:pt>
                <c:pt idx="9810">
                  <c:v>1.3464499999999999</c:v>
                </c:pt>
                <c:pt idx="9811">
                  <c:v>1.4160600000000001</c:v>
                </c:pt>
                <c:pt idx="9812">
                  <c:v>1.49472</c:v>
                </c:pt>
                <c:pt idx="9813">
                  <c:v>1.58409</c:v>
                </c:pt>
                <c:pt idx="9814">
                  <c:v>1.68642</c:v>
                </c:pt>
                <c:pt idx="9815">
                  <c:v>1.7733099999999999</c:v>
                </c:pt>
                <c:pt idx="9816">
                  <c:v>1.8822000000000001</c:v>
                </c:pt>
                <c:pt idx="9817">
                  <c:v>1.9740500000000001</c:v>
                </c:pt>
                <c:pt idx="9818">
                  <c:v>2.0762700000000001</c:v>
                </c:pt>
                <c:pt idx="9819">
                  <c:v>2.1906699999999999</c:v>
                </c:pt>
                <c:pt idx="9820">
                  <c:v>2.3194499999999998</c:v>
                </c:pt>
                <c:pt idx="9821">
                  <c:v>2.46529</c:v>
                </c:pt>
                <c:pt idx="9822">
                  <c:v>2.6314199999999999</c:v>
                </c:pt>
                <c:pt idx="9823">
                  <c:v>2.75536</c:v>
                </c:pt>
                <c:pt idx="9824">
                  <c:v>2.8914</c:v>
                </c:pt>
                <c:pt idx="9825">
                  <c:v>3.0410699999999999</c:v>
                </c:pt>
                <c:pt idx="9826">
                  <c:v>3.2060900000000001</c:v>
                </c:pt>
                <c:pt idx="9827">
                  <c:v>3.4271500000000001</c:v>
                </c:pt>
                <c:pt idx="9828">
                  <c:v>3.6768900000000002</c:v>
                </c:pt>
                <c:pt idx="9829">
                  <c:v>3.86144</c:v>
                </c:pt>
                <c:pt idx="9830">
                  <c:v>4.0621099999999997</c:v>
                </c:pt>
                <c:pt idx="9831">
                  <c:v>4.2804200000000003</c:v>
                </c:pt>
                <c:pt idx="9832">
                  <c:v>4.5180699999999998</c:v>
                </c:pt>
                <c:pt idx="9833">
                  <c:v>4.7768499999999996</c:v>
                </c:pt>
                <c:pt idx="9834">
                  <c:v>5.0587799999999996</c:v>
                </c:pt>
                <c:pt idx="9835">
                  <c:v>5.3659100000000004</c:v>
                </c:pt>
                <c:pt idx="9836">
                  <c:v>5.7005499999999998</c:v>
                </c:pt>
                <c:pt idx="9837">
                  <c:v>6.0650700000000004</c:v>
                </c:pt>
                <c:pt idx="9838">
                  <c:v>6.4621300000000002</c:v>
                </c:pt>
                <c:pt idx="9839">
                  <c:v>6.8944000000000001</c:v>
                </c:pt>
                <c:pt idx="9840">
                  <c:v>7.3648400000000001</c:v>
                </c:pt>
                <c:pt idx="9841">
                  <c:v>7.8764700000000003</c:v>
                </c:pt>
                <c:pt idx="9842">
                  <c:v>8.5274400000000004</c:v>
                </c:pt>
                <c:pt idx="9843">
                  <c:v>9.24376</c:v>
                </c:pt>
                <c:pt idx="9844">
                  <c:v>10.0311</c:v>
                </c:pt>
                <c:pt idx="9845">
                  <c:v>10.895300000000001</c:v>
                </c:pt>
                <c:pt idx="9846">
                  <c:v>11.842499999999999</c:v>
                </c:pt>
                <c:pt idx="9847">
                  <c:v>12.8788</c:v>
                </c:pt>
                <c:pt idx="9848">
                  <c:v>14.0107</c:v>
                </c:pt>
                <c:pt idx="9849">
                  <c:v>15.2445</c:v>
                </c:pt>
                <c:pt idx="9850">
                  <c:v>16.5869</c:v>
                </c:pt>
                <c:pt idx="9851">
                  <c:v>18.0442</c:v>
                </c:pt>
                <c:pt idx="9852">
                  <c:v>19.082599999999999</c:v>
                </c:pt>
                <c:pt idx="9853">
                  <c:v>20.801400000000001</c:v>
                </c:pt>
                <c:pt idx="9854">
                  <c:v>22.6602</c:v>
                </c:pt>
                <c:pt idx="9855">
                  <c:v>24.665400000000002</c:v>
                </c:pt>
                <c:pt idx="9856">
                  <c:v>26.822299999999998</c:v>
                </c:pt>
                <c:pt idx="9857">
                  <c:v>29.136199999999999</c:v>
                </c:pt>
                <c:pt idx="9858">
                  <c:v>31.6111</c:v>
                </c:pt>
                <c:pt idx="9859">
                  <c:v>34.2502</c:v>
                </c:pt>
                <c:pt idx="9860">
                  <c:v>37.055500000000002</c:v>
                </c:pt>
                <c:pt idx="9861">
                  <c:v>40.798000000000002</c:v>
                </c:pt>
                <c:pt idx="9862">
                  <c:v>44.8005</c:v>
                </c:pt>
                <c:pt idx="9863">
                  <c:v>49.058799999999998</c:v>
                </c:pt>
                <c:pt idx="9864">
                  <c:v>53.563899999999997</c:v>
                </c:pt>
                <c:pt idx="9865">
                  <c:v>59.931699999999999</c:v>
                </c:pt>
                <c:pt idx="9866">
                  <c:v>68.059700000000007</c:v>
                </c:pt>
                <c:pt idx="9867">
                  <c:v>76.619100000000003</c:v>
                </c:pt>
                <c:pt idx="9868">
                  <c:v>106.086</c:v>
                </c:pt>
                <c:pt idx="9869">
                  <c:v>115.98699999999999</c:v>
                </c:pt>
                <c:pt idx="9870">
                  <c:v>124.264</c:v>
                </c:pt>
                <c:pt idx="9871">
                  <c:v>130.98699999999999</c:v>
                </c:pt>
                <c:pt idx="9872">
                  <c:v>134.774</c:v>
                </c:pt>
                <c:pt idx="9873">
                  <c:v>139.846</c:v>
                </c:pt>
                <c:pt idx="9874">
                  <c:v>142.792</c:v>
                </c:pt>
                <c:pt idx="9875">
                  <c:v>145.126</c:v>
                </c:pt>
                <c:pt idx="9876">
                  <c:v>147.072</c:v>
                </c:pt>
                <c:pt idx="9877">
                  <c:v>148.06800000000001</c:v>
                </c:pt>
                <c:pt idx="9878">
                  <c:v>148.167</c:v>
                </c:pt>
                <c:pt idx="9879">
                  <c:v>147.679</c:v>
                </c:pt>
                <c:pt idx="9880">
                  <c:v>146.16900000000001</c:v>
                </c:pt>
                <c:pt idx="9881">
                  <c:v>143.72900000000001</c:v>
                </c:pt>
                <c:pt idx="9882">
                  <c:v>140.07300000000001</c:v>
                </c:pt>
                <c:pt idx="9883">
                  <c:v>136.21899999999999</c:v>
                </c:pt>
                <c:pt idx="9884">
                  <c:v>131.30199999999999</c:v>
                </c:pt>
                <c:pt idx="9885">
                  <c:v>124.996</c:v>
                </c:pt>
                <c:pt idx="9886">
                  <c:v>116.661</c:v>
                </c:pt>
                <c:pt idx="9887">
                  <c:v>106.33799999999999</c:v>
                </c:pt>
                <c:pt idx="9888">
                  <c:v>76.135300000000001</c:v>
                </c:pt>
                <c:pt idx="9889">
                  <c:v>67.259500000000003</c:v>
                </c:pt>
                <c:pt idx="9890">
                  <c:v>59.678199999999997</c:v>
                </c:pt>
                <c:pt idx="9891">
                  <c:v>53.950099999999999</c:v>
                </c:pt>
                <c:pt idx="9892">
                  <c:v>48.411499999999997</c:v>
                </c:pt>
                <c:pt idx="9893">
                  <c:v>44.1967</c:v>
                </c:pt>
                <c:pt idx="9894">
                  <c:v>40.237699999999997</c:v>
                </c:pt>
                <c:pt idx="9895">
                  <c:v>36.539000000000001</c:v>
                </c:pt>
                <c:pt idx="9896">
                  <c:v>33.100900000000003</c:v>
                </c:pt>
                <c:pt idx="9897">
                  <c:v>29.920999999999999</c:v>
                </c:pt>
                <c:pt idx="9898">
                  <c:v>27.274999999999999</c:v>
                </c:pt>
                <c:pt idx="9899">
                  <c:v>24.828099999999999</c:v>
                </c:pt>
                <c:pt idx="9900">
                  <c:v>22.5733</c:v>
                </c:pt>
                <c:pt idx="9901">
                  <c:v>21.003599999999999</c:v>
                </c:pt>
                <c:pt idx="9902">
                  <c:v>19.533899999999999</c:v>
                </c:pt>
                <c:pt idx="9903">
                  <c:v>18.1602</c:v>
                </c:pt>
                <c:pt idx="9904">
                  <c:v>16.878699999999998</c:v>
                </c:pt>
                <c:pt idx="9905">
                  <c:v>15.685</c:v>
                </c:pt>
                <c:pt idx="9906">
                  <c:v>14.575100000000001</c:v>
                </c:pt>
                <c:pt idx="9907">
                  <c:v>13.446899999999999</c:v>
                </c:pt>
                <c:pt idx="9908">
                  <c:v>12.623100000000001</c:v>
                </c:pt>
                <c:pt idx="9909">
                  <c:v>11.852499999999999</c:v>
                </c:pt>
                <c:pt idx="9910">
                  <c:v>11.132199999999999</c:v>
                </c:pt>
                <c:pt idx="9911">
                  <c:v>10.4597</c:v>
                </c:pt>
                <c:pt idx="9912">
                  <c:v>9.8322199999999995</c:v>
                </c:pt>
                <c:pt idx="9913">
                  <c:v>9.2473399999999994</c:v>
                </c:pt>
                <c:pt idx="9914">
                  <c:v>8.7025600000000001</c:v>
                </c:pt>
                <c:pt idx="9915">
                  <c:v>8.1954799999999999</c:v>
                </c:pt>
                <c:pt idx="9916">
                  <c:v>7.7237900000000002</c:v>
                </c:pt>
                <c:pt idx="9917">
                  <c:v>7.2852800000000002</c:v>
                </c:pt>
                <c:pt idx="9918">
                  <c:v>6.87784</c:v>
                </c:pt>
                <c:pt idx="9919">
                  <c:v>6.4993999999999996</c:v>
                </c:pt>
                <c:pt idx="9920">
                  <c:v>6.1480399999999999</c:v>
                </c:pt>
                <c:pt idx="9921">
                  <c:v>5.8219099999999999</c:v>
                </c:pt>
                <c:pt idx="9922">
                  <c:v>5.5192600000000001</c:v>
                </c:pt>
                <c:pt idx="9923">
                  <c:v>5.1999899999999997</c:v>
                </c:pt>
                <c:pt idx="9924">
                  <c:v>4.8719799999999998</c:v>
                </c:pt>
                <c:pt idx="9925">
                  <c:v>4.5740400000000001</c:v>
                </c:pt>
                <c:pt idx="9926">
                  <c:v>4.3033099999999997</c:v>
                </c:pt>
                <c:pt idx="9927">
                  <c:v>4.0571999999999999</c:v>
                </c:pt>
                <c:pt idx="9928">
                  <c:v>3.8332999999999999</c:v>
                </c:pt>
                <c:pt idx="9929">
                  <c:v>3.6294400000000002</c:v>
                </c:pt>
                <c:pt idx="9930">
                  <c:v>3.4436300000000002</c:v>
                </c:pt>
                <c:pt idx="9931">
                  <c:v>3.27406</c:v>
                </c:pt>
                <c:pt idx="9932">
                  <c:v>3.1191</c:v>
                </c:pt>
                <c:pt idx="9933">
                  <c:v>2.9772699999999999</c:v>
                </c:pt>
                <c:pt idx="9934">
                  <c:v>2.78627</c:v>
                </c:pt>
                <c:pt idx="9935">
                  <c:v>2.6179000000000001</c:v>
                </c:pt>
                <c:pt idx="9936">
                  <c:v>2.4688400000000001</c:v>
                </c:pt>
                <c:pt idx="9937">
                  <c:v>2.3787600000000002</c:v>
                </c:pt>
                <c:pt idx="9938">
                  <c:v>2.2600600000000002</c:v>
                </c:pt>
                <c:pt idx="9939">
                  <c:v>2.1532</c:v>
                </c:pt>
                <c:pt idx="9940">
                  <c:v>2.05654</c:v>
                </c:pt>
                <c:pt idx="9941">
                  <c:v>1.9277599999999999</c:v>
                </c:pt>
                <c:pt idx="9942">
                  <c:v>1.81517</c:v>
                </c:pt>
                <c:pt idx="9943">
                  <c:v>1.7158500000000001</c:v>
                </c:pt>
                <c:pt idx="9944">
                  <c:v>1.6275200000000001</c:v>
                </c:pt>
                <c:pt idx="9945">
                  <c:v>1.5484100000000001</c:v>
                </c:pt>
                <c:pt idx="9946">
                  <c:v>1.4771099999999999</c:v>
                </c:pt>
                <c:pt idx="9947">
                  <c:v>1.39229</c:v>
                </c:pt>
                <c:pt idx="9948">
                  <c:v>1.31732</c:v>
                </c:pt>
                <c:pt idx="9949">
                  <c:v>1.2410099999999999</c:v>
                </c:pt>
                <c:pt idx="9950">
                  <c:v>1.17387</c:v>
                </c:pt>
                <c:pt idx="9951">
                  <c:v>1.11446</c:v>
                </c:pt>
                <c:pt idx="9952">
                  <c:v>1.06168</c:v>
                </c:pt>
                <c:pt idx="9953">
                  <c:v>1.01461</c:v>
                </c:pt>
                <c:pt idx="9954">
                  <c:v>0.97253500000000004</c:v>
                </c:pt>
                <c:pt idx="9955">
                  <c:v>0.92318299999999998</c:v>
                </c:pt>
                <c:pt idx="9956">
                  <c:v>0.88050700000000004</c:v>
                </c:pt>
                <c:pt idx="9957">
                  <c:v>0.84360500000000005</c:v>
                </c:pt>
                <c:pt idx="9958">
                  <c:v>0.80879900000000005</c:v>
                </c:pt>
                <c:pt idx="9959">
                  <c:v>0.77692000000000005</c:v>
                </c:pt>
                <c:pt idx="9960">
                  <c:v>0.75071399999999999</c:v>
                </c:pt>
                <c:pt idx="9961">
                  <c:v>0.729626</c:v>
                </c:pt>
                <c:pt idx="9962">
                  <c:v>0.71327099999999999</c:v>
                </c:pt>
                <c:pt idx="9963">
                  <c:v>0.70140899999999995</c:v>
                </c:pt>
                <c:pt idx="9964">
                  <c:v>0.69394599999999995</c:v>
                </c:pt>
                <c:pt idx="9965">
                  <c:v>0.69093000000000004</c:v>
                </c:pt>
                <c:pt idx="9966">
                  <c:v>0.69087500000000002</c:v>
                </c:pt>
                <c:pt idx="9967">
                  <c:v>0.69225000000000003</c:v>
                </c:pt>
                <c:pt idx="9968">
                  <c:v>0.69708700000000001</c:v>
                </c:pt>
                <c:pt idx="9969">
                  <c:v>0.70576300000000003</c:v>
                </c:pt>
                <c:pt idx="9970">
                  <c:v>0.71882000000000001</c:v>
                </c:pt>
                <c:pt idx="9971">
                  <c:v>0.73705600000000004</c:v>
                </c:pt>
                <c:pt idx="9972">
                  <c:v>0.75483299999999998</c:v>
                </c:pt>
                <c:pt idx="9973">
                  <c:v>0.77692300000000003</c:v>
                </c:pt>
                <c:pt idx="9974">
                  <c:v>0.80438399999999999</c:v>
                </c:pt>
                <c:pt idx="9975">
                  <c:v>0.82640800000000003</c:v>
                </c:pt>
                <c:pt idx="9976">
                  <c:v>0.85211499999999996</c:v>
                </c:pt>
                <c:pt idx="9977">
                  <c:v>0.88647200000000004</c:v>
                </c:pt>
                <c:pt idx="9978">
                  <c:v>0.92057900000000004</c:v>
                </c:pt>
                <c:pt idx="9979">
                  <c:v>0.96092</c:v>
                </c:pt>
                <c:pt idx="9980">
                  <c:v>1.0090399999999999</c:v>
                </c:pt>
                <c:pt idx="9981">
                  <c:v>1.0463899999999999</c:v>
                </c:pt>
                <c:pt idx="9982">
                  <c:v>1.08877</c:v>
                </c:pt>
                <c:pt idx="9983">
                  <c:v>1.1370199999999999</c:v>
                </c:pt>
                <c:pt idx="9984">
                  <c:v>1.19211</c:v>
                </c:pt>
                <c:pt idx="9985">
                  <c:v>1.25518</c:v>
                </c:pt>
                <c:pt idx="9986">
                  <c:v>1.3275399999999999</c:v>
                </c:pt>
                <c:pt idx="9987">
                  <c:v>1.3888100000000001</c:v>
                </c:pt>
                <c:pt idx="9988">
                  <c:v>1.4568700000000001</c:v>
                </c:pt>
                <c:pt idx="9989">
                  <c:v>1.5325200000000001</c:v>
                </c:pt>
                <c:pt idx="9990">
                  <c:v>1.61663</c:v>
                </c:pt>
                <c:pt idx="9991">
                  <c:v>1.7101500000000001</c:v>
                </c:pt>
                <c:pt idx="9992">
                  <c:v>1.81413</c:v>
                </c:pt>
                <c:pt idx="9993">
                  <c:v>1.9162699999999999</c:v>
                </c:pt>
                <c:pt idx="9994">
                  <c:v>2.0284300000000002</c:v>
                </c:pt>
                <c:pt idx="9995">
                  <c:v>2.1515499999999999</c:v>
                </c:pt>
                <c:pt idx="9996">
                  <c:v>2.2865899999999999</c:v>
                </c:pt>
                <c:pt idx="9997">
                  <c:v>2.4346299999999998</c:v>
                </c:pt>
                <c:pt idx="9998">
                  <c:v>2.5967500000000001</c:v>
                </c:pt>
                <c:pt idx="9999">
                  <c:v>2.7741400000000001</c:v>
                </c:pt>
                <c:pt idx="10000">
                  <c:v>2.96801</c:v>
                </c:pt>
                <c:pt idx="10001">
                  <c:v>3.1796799999999998</c:v>
                </c:pt>
                <c:pt idx="10002">
                  <c:v>3.4104299999999999</c:v>
                </c:pt>
                <c:pt idx="10003">
                  <c:v>3.6616900000000001</c:v>
                </c:pt>
                <c:pt idx="10004">
                  <c:v>3.93485</c:v>
                </c:pt>
                <c:pt idx="10005">
                  <c:v>4.2313900000000002</c:v>
                </c:pt>
                <c:pt idx="10006">
                  <c:v>4.5527699999999998</c:v>
                </c:pt>
                <c:pt idx="10007">
                  <c:v>4.9005099999999997</c:v>
                </c:pt>
                <c:pt idx="10008">
                  <c:v>5.2760699999999998</c:v>
                </c:pt>
                <c:pt idx="10009">
                  <c:v>5.7528899999999998</c:v>
                </c:pt>
                <c:pt idx="10010">
                  <c:v>6.27217</c:v>
                </c:pt>
                <c:pt idx="10011">
                  <c:v>6.8362400000000001</c:v>
                </c:pt>
                <c:pt idx="10012">
                  <c:v>7.4472100000000001</c:v>
                </c:pt>
                <c:pt idx="10013">
                  <c:v>8.1071399999999993</c:v>
                </c:pt>
                <c:pt idx="10014">
                  <c:v>8.8177800000000008</c:v>
                </c:pt>
                <c:pt idx="10015">
                  <c:v>9.5807500000000001</c:v>
                </c:pt>
                <c:pt idx="10016">
                  <c:v>10.3972</c:v>
                </c:pt>
                <c:pt idx="10017">
                  <c:v>11.2683</c:v>
                </c:pt>
                <c:pt idx="10018">
                  <c:v>12.1944</c:v>
                </c:pt>
                <c:pt idx="10019">
                  <c:v>13.2881</c:v>
                </c:pt>
                <c:pt idx="10020">
                  <c:v>14.6897</c:v>
                </c:pt>
                <c:pt idx="10021">
                  <c:v>16.186299999999999</c:v>
                </c:pt>
                <c:pt idx="10022">
                  <c:v>17.773599999999998</c:v>
                </c:pt>
                <c:pt idx="10023">
                  <c:v>20.020299999999999</c:v>
                </c:pt>
                <c:pt idx="10024">
                  <c:v>22.116900000000001</c:v>
                </c:pt>
                <c:pt idx="10025">
                  <c:v>24.973800000000001</c:v>
                </c:pt>
                <c:pt idx="10026">
                  <c:v>34.416200000000003</c:v>
                </c:pt>
                <c:pt idx="10027">
                  <c:v>37.636000000000003</c:v>
                </c:pt>
                <c:pt idx="10028">
                  <c:v>40.174599999999998</c:v>
                </c:pt>
                <c:pt idx="10029">
                  <c:v>42.105200000000004</c:v>
                </c:pt>
                <c:pt idx="10030">
                  <c:v>43.529899999999998</c:v>
                </c:pt>
                <c:pt idx="10031">
                  <c:v>44.940600000000003</c:v>
                </c:pt>
                <c:pt idx="10032">
                  <c:v>45.901800000000001</c:v>
                </c:pt>
                <c:pt idx="10033">
                  <c:v>46.663400000000003</c:v>
                </c:pt>
                <c:pt idx="10034">
                  <c:v>47.052799999999998</c:v>
                </c:pt>
                <c:pt idx="10035">
                  <c:v>47.093699999999998</c:v>
                </c:pt>
                <c:pt idx="10036">
                  <c:v>46.895099999999999</c:v>
                </c:pt>
                <c:pt idx="10037">
                  <c:v>46.4938</c:v>
                </c:pt>
                <c:pt idx="10038">
                  <c:v>45.882199999999997</c:v>
                </c:pt>
                <c:pt idx="10039">
                  <c:v>44.914999999999999</c:v>
                </c:pt>
                <c:pt idx="10040">
                  <c:v>43.4985</c:v>
                </c:pt>
                <c:pt idx="10041">
                  <c:v>42.069800000000001</c:v>
                </c:pt>
                <c:pt idx="10042">
                  <c:v>40.135599999999997</c:v>
                </c:pt>
                <c:pt idx="10043">
                  <c:v>37.594700000000003</c:v>
                </c:pt>
                <c:pt idx="10044">
                  <c:v>34.374600000000001</c:v>
                </c:pt>
                <c:pt idx="10045">
                  <c:v>24.459099999999999</c:v>
                </c:pt>
                <c:pt idx="10046">
                  <c:v>21.352499999999999</c:v>
                </c:pt>
                <c:pt idx="10047">
                  <c:v>19.206800000000001</c:v>
                </c:pt>
                <c:pt idx="10048">
                  <c:v>17.178699999999999</c:v>
                </c:pt>
                <c:pt idx="10049">
                  <c:v>15.743399999999999</c:v>
                </c:pt>
                <c:pt idx="10050">
                  <c:v>14.3865</c:v>
                </c:pt>
                <c:pt idx="10051">
                  <c:v>13.3698</c:v>
                </c:pt>
                <c:pt idx="10052">
                  <c:v>12.257400000000001</c:v>
                </c:pt>
                <c:pt idx="10053">
                  <c:v>11.2151</c:v>
                </c:pt>
                <c:pt idx="10054">
                  <c:v>10.242599999999999</c:v>
                </c:pt>
                <c:pt idx="10055">
                  <c:v>9.3391900000000003</c:v>
                </c:pt>
                <c:pt idx="10056">
                  <c:v>8.5032300000000003</c:v>
                </c:pt>
                <c:pt idx="10057">
                  <c:v>7.7327899999999996</c:v>
                </c:pt>
                <c:pt idx="10058">
                  <c:v>7.1965000000000003</c:v>
                </c:pt>
                <c:pt idx="10059">
                  <c:v>6.6946000000000003</c:v>
                </c:pt>
                <c:pt idx="10060">
                  <c:v>6.2211400000000001</c:v>
                </c:pt>
                <c:pt idx="10061">
                  <c:v>5.7801200000000001</c:v>
                </c:pt>
                <c:pt idx="10062">
                  <c:v>5.3700799999999997</c:v>
                </c:pt>
                <c:pt idx="10063">
                  <c:v>4.9896000000000003</c:v>
                </c:pt>
                <c:pt idx="10064">
                  <c:v>4.6371500000000001</c:v>
                </c:pt>
                <c:pt idx="10065">
                  <c:v>4.3112899999999996</c:v>
                </c:pt>
                <c:pt idx="10066">
                  <c:v>4.0104899999999999</c:v>
                </c:pt>
                <c:pt idx="10067">
                  <c:v>3.7332999999999998</c:v>
                </c:pt>
                <c:pt idx="10068">
                  <c:v>3.4782199999999999</c:v>
                </c:pt>
                <c:pt idx="10069">
                  <c:v>3.2438799999999999</c:v>
                </c:pt>
                <c:pt idx="10070">
                  <c:v>3.0288599999999999</c:v>
                </c:pt>
                <c:pt idx="10071">
                  <c:v>2.8318400000000001</c:v>
                </c:pt>
                <c:pt idx="10072">
                  <c:v>2.65151</c:v>
                </c:pt>
                <c:pt idx="10073">
                  <c:v>2.4866700000000002</c:v>
                </c:pt>
                <c:pt idx="10074">
                  <c:v>2.3361100000000001</c:v>
                </c:pt>
                <c:pt idx="10075">
                  <c:v>2.1987399999999999</c:v>
                </c:pt>
                <c:pt idx="10076">
                  <c:v>2.0410200000000001</c:v>
                </c:pt>
                <c:pt idx="10077">
                  <c:v>1.9009799999999999</c:v>
                </c:pt>
                <c:pt idx="10078">
                  <c:v>1.7767299999999999</c:v>
                </c:pt>
                <c:pt idx="10079">
                  <c:v>1.66656</c:v>
                </c:pt>
                <c:pt idx="10080">
                  <c:v>1.56887</c:v>
                </c:pt>
                <c:pt idx="10081">
                  <c:v>1.48227</c:v>
                </c:pt>
                <c:pt idx="10082">
                  <c:v>1.4054599999999999</c:v>
                </c:pt>
                <c:pt idx="10083">
                  <c:v>1.3372999999999999</c:v>
                </c:pt>
                <c:pt idx="10084">
                  <c:v>1.2767500000000001</c:v>
                </c:pt>
                <c:pt idx="10085">
                  <c:v>1.2229099999999999</c:v>
                </c:pt>
                <c:pt idx="10086">
                  <c:v>1.1903300000000001</c:v>
                </c:pt>
                <c:pt idx="10087">
                  <c:v>1.1321699999999999</c:v>
                </c:pt>
                <c:pt idx="10088">
                  <c:v>1.0820799999999999</c:v>
                </c:pt>
                <c:pt idx="10089">
                  <c:v>1.03878</c:v>
                </c:pt>
                <c:pt idx="10090">
                  <c:v>1.00119</c:v>
                </c:pt>
                <c:pt idx="10091">
                  <c:v>0.96840499999999996</c:v>
                </c:pt>
                <c:pt idx="10092">
                  <c:v>0.92664000000000002</c:v>
                </c:pt>
                <c:pt idx="10093">
                  <c:v>0.892038</c:v>
                </c:pt>
                <c:pt idx="10094">
                  <c:v>0.86465999999999998</c:v>
                </c:pt>
                <c:pt idx="10095">
                  <c:v>0.84134399999999998</c:v>
                </c:pt>
                <c:pt idx="10096">
                  <c:v>0.81245000000000001</c:v>
                </c:pt>
                <c:pt idx="10097">
                  <c:v>0.78933200000000003</c:v>
                </c:pt>
                <c:pt idx="10098">
                  <c:v>0.77078000000000002</c:v>
                </c:pt>
                <c:pt idx="10099">
                  <c:v>0.75595199999999996</c:v>
                </c:pt>
                <c:pt idx="10100">
                  <c:v>0.74095699999999998</c:v>
                </c:pt>
                <c:pt idx="10101">
                  <c:v>0.730522</c:v>
                </c:pt>
                <c:pt idx="10102">
                  <c:v>0.72395799999999999</c:v>
                </c:pt>
                <c:pt idx="10103">
                  <c:v>0.72041699999999997</c:v>
                </c:pt>
                <c:pt idx="10104">
                  <c:v>0.72035899999999997</c:v>
                </c:pt>
                <c:pt idx="10105">
                  <c:v>0.72303899999999999</c:v>
                </c:pt>
                <c:pt idx="10106">
                  <c:v>0.73011499999999996</c:v>
                </c:pt>
                <c:pt idx="10107">
                  <c:v>0.74138499999999996</c:v>
                </c:pt>
                <c:pt idx="10108">
                  <c:v>0.75679200000000002</c:v>
                </c:pt>
                <c:pt idx="10109">
                  <c:v>0.77640500000000001</c:v>
                </c:pt>
                <c:pt idx="10110">
                  <c:v>0.80040900000000004</c:v>
                </c:pt>
                <c:pt idx="10111">
                  <c:v>0.82910799999999996</c:v>
                </c:pt>
                <c:pt idx="10112">
                  <c:v>0.86024599999999996</c:v>
                </c:pt>
                <c:pt idx="10113">
                  <c:v>0.89316799999999996</c:v>
                </c:pt>
                <c:pt idx="10114">
                  <c:v>0.93063799999999997</c:v>
                </c:pt>
                <c:pt idx="10115">
                  <c:v>0.97320499999999999</c:v>
                </c:pt>
                <c:pt idx="10116">
                  <c:v>1.02155</c:v>
                </c:pt>
                <c:pt idx="10117">
                  <c:v>1.0765100000000001</c:v>
                </c:pt>
                <c:pt idx="10118">
                  <c:v>1.1391100000000001</c:v>
                </c:pt>
                <c:pt idx="10119">
                  <c:v>1.19184</c:v>
                </c:pt>
                <c:pt idx="10120">
                  <c:v>1.2502599999999999</c:v>
                </c:pt>
                <c:pt idx="10121">
                  <c:v>1.31514</c:v>
                </c:pt>
                <c:pt idx="10122">
                  <c:v>1.3874500000000001</c:v>
                </c:pt>
                <c:pt idx="10123">
                  <c:v>1.46834</c:v>
                </c:pt>
                <c:pt idx="10124">
                  <c:v>1.55924</c:v>
                </c:pt>
                <c:pt idx="10125">
                  <c:v>1.66195</c:v>
                </c:pt>
                <c:pt idx="10126">
                  <c:v>1.7480599999999999</c:v>
                </c:pt>
                <c:pt idx="10127">
                  <c:v>1.84328</c:v>
                </c:pt>
                <c:pt idx="10128">
                  <c:v>1.9491000000000001</c:v>
                </c:pt>
                <c:pt idx="10129">
                  <c:v>2.0673900000000001</c:v>
                </c:pt>
                <c:pt idx="10130">
                  <c:v>2.1849500000000002</c:v>
                </c:pt>
                <c:pt idx="10131">
                  <c:v>2.3163999999999998</c:v>
                </c:pt>
                <c:pt idx="10132">
                  <c:v>2.46454</c:v>
                </c:pt>
                <c:pt idx="10133">
                  <c:v>2.5886900000000002</c:v>
                </c:pt>
                <c:pt idx="10134">
                  <c:v>2.7261099999999998</c:v>
                </c:pt>
                <c:pt idx="10135">
                  <c:v>2.8791199999999999</c:v>
                </c:pt>
                <c:pt idx="10136">
                  <c:v>3.0505599999999999</c:v>
                </c:pt>
                <c:pt idx="10137">
                  <c:v>3.24396</c:v>
                </c:pt>
                <c:pt idx="10138">
                  <c:v>3.4636</c:v>
                </c:pt>
                <c:pt idx="10139">
                  <c:v>3.69693</c:v>
                </c:pt>
                <c:pt idx="10140">
                  <c:v>3.9226999999999999</c:v>
                </c:pt>
                <c:pt idx="10141">
                  <c:v>4.1763700000000004</c:v>
                </c:pt>
                <c:pt idx="10142">
                  <c:v>4.4624499999999996</c:v>
                </c:pt>
                <c:pt idx="10143">
                  <c:v>4.7862499999999999</c:v>
                </c:pt>
                <c:pt idx="10144">
                  <c:v>5.0260499999999997</c:v>
                </c:pt>
                <c:pt idx="10145">
                  <c:v>5.2873599999999996</c:v>
                </c:pt>
                <c:pt idx="10146">
                  <c:v>5.5724200000000002</c:v>
                </c:pt>
                <c:pt idx="10147">
                  <c:v>5.88368</c:v>
                </c:pt>
                <c:pt idx="10148">
                  <c:v>6.2238100000000003</c:v>
                </c:pt>
                <c:pt idx="10149">
                  <c:v>6.5957400000000002</c:v>
                </c:pt>
                <c:pt idx="10150">
                  <c:v>7.0026400000000004</c:v>
                </c:pt>
                <c:pt idx="10151">
                  <c:v>7.4479100000000003</c:v>
                </c:pt>
                <c:pt idx="10152">
                  <c:v>7.9352499999999999</c:v>
                </c:pt>
                <c:pt idx="10153">
                  <c:v>8.4062300000000008</c:v>
                </c:pt>
                <c:pt idx="10154">
                  <c:v>9.0829900000000006</c:v>
                </c:pt>
                <c:pt idx="10155">
                  <c:v>9.8342700000000001</c:v>
                </c:pt>
                <c:pt idx="10156">
                  <c:v>10.6677</c:v>
                </c:pt>
                <c:pt idx="10157">
                  <c:v>11.5914</c:v>
                </c:pt>
                <c:pt idx="10158">
                  <c:v>12.614100000000001</c:v>
                </c:pt>
                <c:pt idx="10159">
                  <c:v>13.745200000000001</c:v>
                </c:pt>
                <c:pt idx="10160">
                  <c:v>14.9941</c:v>
                </c:pt>
                <c:pt idx="10161">
                  <c:v>16.370799999999999</c:v>
                </c:pt>
                <c:pt idx="10162">
                  <c:v>17.8856</c:v>
                </c:pt>
                <c:pt idx="10163">
                  <c:v>19.549399999999999</c:v>
                </c:pt>
                <c:pt idx="10164">
                  <c:v>21.087599999999998</c:v>
                </c:pt>
                <c:pt idx="10165">
                  <c:v>22.595400000000001</c:v>
                </c:pt>
                <c:pt idx="10166">
                  <c:v>24.209099999999999</c:v>
                </c:pt>
                <c:pt idx="10167">
                  <c:v>25.934100000000001</c:v>
                </c:pt>
                <c:pt idx="10168">
                  <c:v>27.7746</c:v>
                </c:pt>
                <c:pt idx="10169">
                  <c:v>30.416899999999998</c:v>
                </c:pt>
                <c:pt idx="10170">
                  <c:v>33.2836</c:v>
                </c:pt>
                <c:pt idx="10171">
                  <c:v>36.384300000000003</c:v>
                </c:pt>
                <c:pt idx="10172">
                  <c:v>39.7273</c:v>
                </c:pt>
                <c:pt idx="10173">
                  <c:v>43.0107</c:v>
                </c:pt>
                <c:pt idx="10174">
                  <c:v>47.832900000000002</c:v>
                </c:pt>
                <c:pt idx="10175">
                  <c:v>53.058999999999997</c:v>
                </c:pt>
                <c:pt idx="10176">
                  <c:v>58.689700000000002</c:v>
                </c:pt>
                <c:pt idx="10177">
                  <c:v>64.720100000000002</c:v>
                </c:pt>
                <c:pt idx="10178">
                  <c:v>71.137799999999999</c:v>
                </c:pt>
                <c:pt idx="10179">
                  <c:v>78.388999999999996</c:v>
                </c:pt>
                <c:pt idx="10180">
                  <c:v>86.025000000000006</c:v>
                </c:pt>
                <c:pt idx="10181">
                  <c:v>98.100899999999996</c:v>
                </c:pt>
                <c:pt idx="10182">
                  <c:v>116.661</c:v>
                </c:pt>
                <c:pt idx="10183">
                  <c:v>146.17400000000001</c:v>
                </c:pt>
                <c:pt idx="10184">
                  <c:v>159.38900000000001</c:v>
                </c:pt>
                <c:pt idx="10185">
                  <c:v>170.52</c:v>
                </c:pt>
                <c:pt idx="10186">
                  <c:v>179.39400000000001</c:v>
                </c:pt>
                <c:pt idx="10187">
                  <c:v>185.381</c:v>
                </c:pt>
                <c:pt idx="10188">
                  <c:v>190.011</c:v>
                </c:pt>
                <c:pt idx="10189">
                  <c:v>194.34899999999999</c:v>
                </c:pt>
                <c:pt idx="10190">
                  <c:v>197.50700000000001</c:v>
                </c:pt>
                <c:pt idx="10191">
                  <c:v>199.50399999999999</c:v>
                </c:pt>
                <c:pt idx="10192">
                  <c:v>200.05099999999999</c:v>
                </c:pt>
                <c:pt idx="10193">
                  <c:v>199.279</c:v>
                </c:pt>
                <c:pt idx="10194">
                  <c:v>197.44200000000001</c:v>
                </c:pt>
                <c:pt idx="10195">
                  <c:v>193.905</c:v>
                </c:pt>
                <c:pt idx="10196">
                  <c:v>188.976</c:v>
                </c:pt>
                <c:pt idx="10197">
                  <c:v>183.61099999999999</c:v>
                </c:pt>
                <c:pt idx="10198">
                  <c:v>176.72499999999999</c:v>
                </c:pt>
                <c:pt idx="10199">
                  <c:v>167.846</c:v>
                </c:pt>
                <c:pt idx="10200">
                  <c:v>156.44</c:v>
                </c:pt>
                <c:pt idx="10201">
                  <c:v>141.60599999999999</c:v>
                </c:pt>
                <c:pt idx="10202">
                  <c:v>106.316</c:v>
                </c:pt>
                <c:pt idx="10203">
                  <c:v>93.857399999999998</c:v>
                </c:pt>
                <c:pt idx="10204">
                  <c:v>82.0398</c:v>
                </c:pt>
                <c:pt idx="10205">
                  <c:v>74.1554</c:v>
                </c:pt>
                <c:pt idx="10206">
                  <c:v>66.306299999999993</c:v>
                </c:pt>
                <c:pt idx="10207">
                  <c:v>60.779400000000003</c:v>
                </c:pt>
                <c:pt idx="10208">
                  <c:v>55.573099999999997</c:v>
                </c:pt>
                <c:pt idx="10209">
                  <c:v>50.692599999999999</c:v>
                </c:pt>
                <c:pt idx="10210">
                  <c:v>46.957999999999998</c:v>
                </c:pt>
                <c:pt idx="10211">
                  <c:v>42.823</c:v>
                </c:pt>
                <c:pt idx="10212">
                  <c:v>38.985300000000002</c:v>
                </c:pt>
                <c:pt idx="10213">
                  <c:v>35.437800000000003</c:v>
                </c:pt>
                <c:pt idx="10214">
                  <c:v>32.9621</c:v>
                </c:pt>
                <c:pt idx="10215">
                  <c:v>30.639700000000001</c:v>
                </c:pt>
                <c:pt idx="10216">
                  <c:v>28.465499999999999</c:v>
                </c:pt>
                <c:pt idx="10217">
                  <c:v>26.434200000000001</c:v>
                </c:pt>
                <c:pt idx="10218">
                  <c:v>24.5398</c:v>
                </c:pt>
                <c:pt idx="10219">
                  <c:v>22.776599999999998</c:v>
                </c:pt>
                <c:pt idx="10220">
                  <c:v>20.8963</c:v>
                </c:pt>
                <c:pt idx="10221">
                  <c:v>19.172699999999999</c:v>
                </c:pt>
                <c:pt idx="10222">
                  <c:v>17.595700000000001</c:v>
                </c:pt>
                <c:pt idx="10223">
                  <c:v>16.1557</c:v>
                </c:pt>
                <c:pt idx="10224">
                  <c:v>14.8432</c:v>
                </c:pt>
                <c:pt idx="10225">
                  <c:v>13.648999999999999</c:v>
                </c:pt>
                <c:pt idx="10226">
                  <c:v>12.5639</c:v>
                </c:pt>
                <c:pt idx="10227">
                  <c:v>11.5794</c:v>
                </c:pt>
                <c:pt idx="10228">
                  <c:v>10.687200000000001</c:v>
                </c:pt>
                <c:pt idx="10229">
                  <c:v>9.87941</c:v>
                </c:pt>
                <c:pt idx="10230">
                  <c:v>9.3841599999999996</c:v>
                </c:pt>
                <c:pt idx="10231">
                  <c:v>8.7734100000000002</c:v>
                </c:pt>
                <c:pt idx="10232">
                  <c:v>8.2151899999999998</c:v>
                </c:pt>
                <c:pt idx="10233">
                  <c:v>7.7050700000000001</c:v>
                </c:pt>
                <c:pt idx="10234">
                  <c:v>7.2389700000000001</c:v>
                </c:pt>
                <c:pt idx="10235">
                  <c:v>6.8130100000000002</c:v>
                </c:pt>
                <c:pt idx="10236">
                  <c:v>6.4237099999999998</c:v>
                </c:pt>
                <c:pt idx="10237">
                  <c:v>6.0677399999999997</c:v>
                </c:pt>
                <c:pt idx="10238">
                  <c:v>5.7420999999999998</c:v>
                </c:pt>
                <c:pt idx="10239">
                  <c:v>5.4439500000000001</c:v>
                </c:pt>
                <c:pt idx="10240">
                  <c:v>5.1707900000000002</c:v>
                </c:pt>
                <c:pt idx="10241">
                  <c:v>4.9202399999999997</c:v>
                </c:pt>
                <c:pt idx="10242">
                  <c:v>4.6901999999999999</c:v>
                </c:pt>
                <c:pt idx="10243">
                  <c:v>4.3793100000000003</c:v>
                </c:pt>
                <c:pt idx="10244">
                  <c:v>4.1043700000000003</c:v>
                </c:pt>
                <c:pt idx="10245">
                  <c:v>3.84124</c:v>
                </c:pt>
                <c:pt idx="10246">
                  <c:v>3.66005</c:v>
                </c:pt>
                <c:pt idx="10247">
                  <c:v>3.4949400000000002</c:v>
                </c:pt>
                <c:pt idx="10248">
                  <c:v>3.2734000000000001</c:v>
                </c:pt>
                <c:pt idx="10249">
                  <c:v>3.0785100000000001</c:v>
                </c:pt>
                <c:pt idx="10250">
                  <c:v>2.9058999999999999</c:v>
                </c:pt>
                <c:pt idx="10251">
                  <c:v>2.7519900000000002</c:v>
                </c:pt>
                <c:pt idx="10252">
                  <c:v>2.6139000000000001</c:v>
                </c:pt>
                <c:pt idx="10253">
                  <c:v>2.4892500000000002</c:v>
                </c:pt>
                <c:pt idx="10254">
                  <c:v>2.3761100000000002</c:v>
                </c:pt>
                <c:pt idx="10255">
                  <c:v>2.2404799999999998</c:v>
                </c:pt>
                <c:pt idx="10256">
                  <c:v>2.1368399999999999</c:v>
                </c:pt>
                <c:pt idx="10257">
                  <c:v>2.02129</c:v>
                </c:pt>
                <c:pt idx="10258">
                  <c:v>1.9175199999999999</c:v>
                </c:pt>
                <c:pt idx="10259">
                  <c:v>1.8238000000000001</c:v>
                </c:pt>
                <c:pt idx="10260">
                  <c:v>1.71211</c:v>
                </c:pt>
                <c:pt idx="10261">
                  <c:v>1.6132500000000001</c:v>
                </c:pt>
                <c:pt idx="10262">
                  <c:v>1.52522</c:v>
                </c:pt>
                <c:pt idx="10263">
                  <c:v>1.4464399999999999</c:v>
                </c:pt>
                <c:pt idx="10264">
                  <c:v>1.3756200000000001</c:v>
                </c:pt>
                <c:pt idx="10265">
                  <c:v>1.2988200000000001</c:v>
                </c:pt>
                <c:pt idx="10266">
                  <c:v>1.2383</c:v>
                </c:pt>
                <c:pt idx="10267">
                  <c:v>1.18367</c:v>
                </c:pt>
                <c:pt idx="10268">
                  <c:v>1.11876</c:v>
                </c:pt>
                <c:pt idx="10269">
                  <c:v>1.06165</c:v>
                </c:pt>
                <c:pt idx="10270">
                  <c:v>1.0112099999999999</c:v>
                </c:pt>
                <c:pt idx="10271">
                  <c:v>0.96651200000000004</c:v>
                </c:pt>
                <c:pt idx="10272">
                  <c:v>0.92680700000000005</c:v>
                </c:pt>
                <c:pt idx="10273">
                  <c:v>0.89146099999999995</c:v>
                </c:pt>
                <c:pt idx="10274">
                  <c:v>0.85188799999999998</c:v>
                </c:pt>
                <c:pt idx="10275">
                  <c:v>0.81764800000000004</c:v>
                </c:pt>
                <c:pt idx="10276">
                  <c:v>0.78800999999999999</c:v>
                </c:pt>
                <c:pt idx="10277">
                  <c:v>0.76237999999999995</c:v>
                </c:pt>
                <c:pt idx="10278">
                  <c:v>0.73361500000000002</c:v>
                </c:pt>
                <c:pt idx="10279">
                  <c:v>0.71020899999999998</c:v>
                </c:pt>
                <c:pt idx="10280">
                  <c:v>0.69145999999999996</c:v>
                </c:pt>
                <c:pt idx="10281">
                  <c:v>0.67682900000000001</c:v>
                </c:pt>
                <c:pt idx="10282">
                  <c:v>0.66590499999999997</c:v>
                </c:pt>
                <c:pt idx="10283">
                  <c:v>0.65803800000000001</c:v>
                </c:pt>
                <c:pt idx="10284">
                  <c:v>0.65372399999999997</c:v>
                </c:pt>
                <c:pt idx="10285">
                  <c:v>0.65273599999999998</c:v>
                </c:pt>
                <c:pt idx="10286">
                  <c:v>0.65400800000000003</c:v>
                </c:pt>
                <c:pt idx="10287">
                  <c:v>0.65855900000000001</c:v>
                </c:pt>
                <c:pt idx="10288">
                  <c:v>0.66645100000000002</c:v>
                </c:pt>
                <c:pt idx="10289">
                  <c:v>0.67783599999999999</c:v>
                </c:pt>
                <c:pt idx="10290">
                  <c:v>0.692967</c:v>
                </c:pt>
                <c:pt idx="10291">
                  <c:v>0.71221400000000001</c:v>
                </c:pt>
                <c:pt idx="10292">
                  <c:v>0.73608600000000002</c:v>
                </c:pt>
                <c:pt idx="10293">
                  <c:v>0.76527400000000001</c:v>
                </c:pt>
                <c:pt idx="10294">
                  <c:v>0.79079999999999995</c:v>
                </c:pt>
                <c:pt idx="10295">
                  <c:v>0.82021699999999997</c:v>
                </c:pt>
                <c:pt idx="10296">
                  <c:v>0.85413600000000001</c:v>
                </c:pt>
                <c:pt idx="10297">
                  <c:v>0.89333399999999996</c:v>
                </c:pt>
                <c:pt idx="10298">
                  <c:v>0.938805</c:v>
                </c:pt>
                <c:pt idx="10299">
                  <c:v>0.97778799999999999</c:v>
                </c:pt>
                <c:pt idx="10300">
                  <c:v>1.0217000000000001</c:v>
                </c:pt>
                <c:pt idx="10301">
                  <c:v>1.0713999999999999</c:v>
                </c:pt>
                <c:pt idx="10302">
                  <c:v>1.1279600000000001</c:v>
                </c:pt>
                <c:pt idx="10303">
                  <c:v>1.1850700000000001</c:v>
                </c:pt>
                <c:pt idx="10304">
                  <c:v>1.2498899999999999</c:v>
                </c:pt>
                <c:pt idx="10305">
                  <c:v>1.32399</c:v>
                </c:pt>
                <c:pt idx="10306">
                  <c:v>1.38689</c:v>
                </c:pt>
                <c:pt idx="10307">
                  <c:v>1.4573199999999999</c:v>
                </c:pt>
                <c:pt idx="10308">
                  <c:v>1.5367599999999999</c:v>
                </c:pt>
                <c:pt idx="10309">
                  <c:v>1.6271899999999999</c:v>
                </c:pt>
                <c:pt idx="10310">
                  <c:v>1.69486</c:v>
                </c:pt>
                <c:pt idx="10311">
                  <c:v>1.76963</c:v>
                </c:pt>
                <c:pt idx="10312">
                  <c:v>1.8528</c:v>
                </c:pt>
                <c:pt idx="10313">
                  <c:v>1.9460200000000001</c:v>
                </c:pt>
                <c:pt idx="10314">
                  <c:v>2.04026</c:v>
                </c:pt>
                <c:pt idx="10315">
                  <c:v>2.14629</c:v>
                </c:pt>
                <c:pt idx="10316">
                  <c:v>2.2665500000000001</c:v>
                </c:pt>
                <c:pt idx="10317">
                  <c:v>2.4040699999999999</c:v>
                </c:pt>
                <c:pt idx="10318">
                  <c:v>2.50718</c:v>
                </c:pt>
                <c:pt idx="10319">
                  <c:v>2.6209799999999999</c:v>
                </c:pt>
                <c:pt idx="10320">
                  <c:v>2.7470400000000001</c:v>
                </c:pt>
                <c:pt idx="10321">
                  <c:v>2.8871199999999999</c:v>
                </c:pt>
                <c:pt idx="10322">
                  <c:v>3.0432999999999999</c:v>
                </c:pt>
                <c:pt idx="10323">
                  <c:v>3.2179199999999999</c:v>
                </c:pt>
                <c:pt idx="10324">
                  <c:v>3.4136899999999999</c:v>
                </c:pt>
                <c:pt idx="10325">
                  <c:v>3.6336599999999999</c:v>
                </c:pt>
                <c:pt idx="10326">
                  <c:v>3.8813</c:v>
                </c:pt>
                <c:pt idx="10327">
                  <c:v>4.0875199999999996</c:v>
                </c:pt>
                <c:pt idx="10328">
                  <c:v>4.2742399999999998</c:v>
                </c:pt>
                <c:pt idx="10329">
                  <c:v>4.5178700000000003</c:v>
                </c:pt>
                <c:pt idx="10330">
                  <c:v>4.7848300000000004</c:v>
                </c:pt>
                <c:pt idx="10331">
                  <c:v>5.0774400000000002</c:v>
                </c:pt>
                <c:pt idx="10332">
                  <c:v>5.3981599999999998</c:v>
                </c:pt>
                <c:pt idx="10333">
                  <c:v>5.7496700000000001</c:v>
                </c:pt>
                <c:pt idx="10334">
                  <c:v>6.1348000000000003</c:v>
                </c:pt>
                <c:pt idx="10335">
                  <c:v>6.5566000000000004</c:v>
                </c:pt>
                <c:pt idx="10336">
                  <c:v>7.0183200000000001</c:v>
                </c:pt>
                <c:pt idx="10337">
                  <c:v>7.5233800000000004</c:v>
                </c:pt>
                <c:pt idx="10338">
                  <c:v>8.0753699999999995</c:v>
                </c:pt>
                <c:pt idx="10339">
                  <c:v>8.6780799999999996</c:v>
                </c:pt>
                <c:pt idx="10340">
                  <c:v>9.3354900000000001</c:v>
                </c:pt>
                <c:pt idx="10341">
                  <c:v>10.0517</c:v>
                </c:pt>
                <c:pt idx="10342">
                  <c:v>10.8309</c:v>
                </c:pt>
                <c:pt idx="10343">
                  <c:v>11.6776</c:v>
                </c:pt>
                <c:pt idx="10344">
                  <c:v>12.4694</c:v>
                </c:pt>
                <c:pt idx="10345">
                  <c:v>13.556699999999999</c:v>
                </c:pt>
                <c:pt idx="10346">
                  <c:v>14.741899999999999</c:v>
                </c:pt>
                <c:pt idx="10347">
                  <c:v>16.030799999999999</c:v>
                </c:pt>
                <c:pt idx="10348">
                  <c:v>17.429600000000001</c:v>
                </c:pt>
                <c:pt idx="10349">
                  <c:v>18.943999999999999</c:v>
                </c:pt>
                <c:pt idx="10350">
                  <c:v>20.579799999999999</c:v>
                </c:pt>
                <c:pt idx="10351">
                  <c:v>22.342099999999999</c:v>
                </c:pt>
                <c:pt idx="10352">
                  <c:v>24.235700000000001</c:v>
                </c:pt>
                <c:pt idx="10353">
                  <c:v>26.265000000000001</c:v>
                </c:pt>
                <c:pt idx="10354">
                  <c:v>28.433700000000002</c:v>
                </c:pt>
                <c:pt idx="10355">
                  <c:v>31.473600000000001</c:v>
                </c:pt>
                <c:pt idx="10356">
                  <c:v>33.895400000000002</c:v>
                </c:pt>
                <c:pt idx="10357">
                  <c:v>37.7851</c:v>
                </c:pt>
                <c:pt idx="10358">
                  <c:v>41.981400000000001</c:v>
                </c:pt>
                <c:pt idx="10359">
                  <c:v>46.477200000000003</c:v>
                </c:pt>
                <c:pt idx="10360">
                  <c:v>51.259</c:v>
                </c:pt>
                <c:pt idx="10361">
                  <c:v>56.307499999999997</c:v>
                </c:pt>
                <c:pt idx="10362">
                  <c:v>64.318700000000007</c:v>
                </c:pt>
                <c:pt idx="10363">
                  <c:v>74.980199999999996</c:v>
                </c:pt>
                <c:pt idx="10364">
                  <c:v>98.236800000000002</c:v>
                </c:pt>
                <c:pt idx="10365">
                  <c:v>108.089</c:v>
                </c:pt>
                <c:pt idx="10366">
                  <c:v>115.752</c:v>
                </c:pt>
                <c:pt idx="10367">
                  <c:v>121.10599999999999</c:v>
                </c:pt>
                <c:pt idx="10368">
                  <c:v>125.449</c:v>
                </c:pt>
                <c:pt idx="10369">
                  <c:v>129.636</c:v>
                </c:pt>
                <c:pt idx="10370">
                  <c:v>132.239</c:v>
                </c:pt>
                <c:pt idx="10371">
                  <c:v>134.018</c:v>
                </c:pt>
                <c:pt idx="10372">
                  <c:v>135.303</c:v>
                </c:pt>
                <c:pt idx="10373">
                  <c:v>135.83099999999999</c:v>
                </c:pt>
                <c:pt idx="10374">
                  <c:v>135.53100000000001</c:v>
                </c:pt>
                <c:pt idx="10375">
                  <c:v>134.465</c:v>
                </c:pt>
                <c:pt idx="10376">
                  <c:v>132.601</c:v>
                </c:pt>
                <c:pt idx="10377">
                  <c:v>129.73599999999999</c:v>
                </c:pt>
                <c:pt idx="10378">
                  <c:v>126.669</c:v>
                </c:pt>
                <c:pt idx="10379">
                  <c:v>122.711</c:v>
                </c:pt>
                <c:pt idx="10380">
                  <c:v>117.578</c:v>
                </c:pt>
                <c:pt idx="10381">
                  <c:v>110.711</c:v>
                </c:pt>
                <c:pt idx="10382">
                  <c:v>101.84</c:v>
                </c:pt>
                <c:pt idx="10383">
                  <c:v>88.598699999999994</c:v>
                </c:pt>
                <c:pt idx="10384">
                  <c:v>69.987700000000004</c:v>
                </c:pt>
                <c:pt idx="10385">
                  <c:v>61.716999999999999</c:v>
                </c:pt>
                <c:pt idx="10386">
                  <c:v>56.452199999999998</c:v>
                </c:pt>
                <c:pt idx="10387">
                  <c:v>49.810299999999998</c:v>
                </c:pt>
                <c:pt idx="10388">
                  <c:v>45.145299999999999</c:v>
                </c:pt>
                <c:pt idx="10389">
                  <c:v>40.771299999999997</c:v>
                </c:pt>
                <c:pt idx="10390">
                  <c:v>36.699599999999997</c:v>
                </c:pt>
                <c:pt idx="10391">
                  <c:v>34.155700000000003</c:v>
                </c:pt>
                <c:pt idx="10392">
                  <c:v>31.7486</c:v>
                </c:pt>
                <c:pt idx="10393">
                  <c:v>28.727900000000002</c:v>
                </c:pt>
                <c:pt idx="10394">
                  <c:v>26.573599999999999</c:v>
                </c:pt>
                <c:pt idx="10395">
                  <c:v>24.558299999999999</c:v>
                </c:pt>
                <c:pt idx="10396">
                  <c:v>22.6784</c:v>
                </c:pt>
                <c:pt idx="10397">
                  <c:v>20.929600000000001</c:v>
                </c:pt>
                <c:pt idx="10398">
                  <c:v>19.307200000000002</c:v>
                </c:pt>
                <c:pt idx="10399">
                  <c:v>17.805499999999999</c:v>
                </c:pt>
                <c:pt idx="10400">
                  <c:v>16.4193</c:v>
                </c:pt>
                <c:pt idx="10401">
                  <c:v>15.1427</c:v>
                </c:pt>
                <c:pt idx="10402">
                  <c:v>13.969799999999999</c:v>
                </c:pt>
                <c:pt idx="10403">
                  <c:v>12.894399999999999</c:v>
                </c:pt>
                <c:pt idx="10404">
                  <c:v>12.063700000000001</c:v>
                </c:pt>
                <c:pt idx="10405">
                  <c:v>11.1433</c:v>
                </c:pt>
                <c:pt idx="10406">
                  <c:v>10.305099999999999</c:v>
                </c:pt>
                <c:pt idx="10407">
                  <c:v>9.54331</c:v>
                </c:pt>
                <c:pt idx="10408">
                  <c:v>8.8520500000000002</c:v>
                </c:pt>
                <c:pt idx="10409">
                  <c:v>8.2258300000000002</c:v>
                </c:pt>
                <c:pt idx="10410">
                  <c:v>7.6594100000000003</c:v>
                </c:pt>
                <c:pt idx="10411">
                  <c:v>7.1477700000000004</c:v>
                </c:pt>
                <c:pt idx="10412">
                  <c:v>6.6861600000000001</c:v>
                </c:pt>
                <c:pt idx="10413">
                  <c:v>6.2701599999999997</c:v>
                </c:pt>
                <c:pt idx="10414">
                  <c:v>5.8956200000000001</c:v>
                </c:pt>
                <c:pt idx="10415">
                  <c:v>5.5586900000000004</c:v>
                </c:pt>
                <c:pt idx="10416">
                  <c:v>5.2557700000000001</c:v>
                </c:pt>
                <c:pt idx="10417">
                  <c:v>4.9835799999999999</c:v>
                </c:pt>
                <c:pt idx="10418">
                  <c:v>4.73909</c:v>
                </c:pt>
                <c:pt idx="10419">
                  <c:v>4.5195299999999996</c:v>
                </c:pt>
                <c:pt idx="10420">
                  <c:v>4.2802699999999998</c:v>
                </c:pt>
                <c:pt idx="10421">
                  <c:v>4.0924800000000001</c:v>
                </c:pt>
                <c:pt idx="10422">
                  <c:v>3.9255</c:v>
                </c:pt>
                <c:pt idx="10423">
                  <c:v>3.73115</c:v>
                </c:pt>
                <c:pt idx="10424">
                  <c:v>3.5647700000000002</c:v>
                </c:pt>
                <c:pt idx="10425">
                  <c:v>3.4222100000000002</c:v>
                </c:pt>
                <c:pt idx="10426">
                  <c:v>3.2999900000000002</c:v>
                </c:pt>
                <c:pt idx="10427">
                  <c:v>3.1951900000000002</c:v>
                </c:pt>
                <c:pt idx="10428">
                  <c:v>3.1053500000000001</c:v>
                </c:pt>
                <c:pt idx="10429">
                  <c:v>2.9942899999999999</c:v>
                </c:pt>
                <c:pt idx="10430">
                  <c:v>2.9069699999999998</c:v>
                </c:pt>
                <c:pt idx="10431">
                  <c:v>2.8393999999999999</c:v>
                </c:pt>
                <c:pt idx="10432">
                  <c:v>2.7887200000000001</c:v>
                </c:pt>
                <c:pt idx="10433">
                  <c:v>2.75298</c:v>
                </c:pt>
                <c:pt idx="10434">
                  <c:v>2.7332000000000001</c:v>
                </c:pt>
                <c:pt idx="10435">
                  <c:v>2.7222599999999999</c:v>
                </c:pt>
                <c:pt idx="10436">
                  <c:v>2.7222300000000001</c:v>
                </c:pt>
                <c:pt idx="10437">
                  <c:v>2.7290999999999999</c:v>
                </c:pt>
                <c:pt idx="10438">
                  <c:v>2.7514799999999999</c:v>
                </c:pt>
                <c:pt idx="10439">
                  <c:v>2.79122</c:v>
                </c:pt>
                <c:pt idx="10440">
                  <c:v>2.8511299999999999</c:v>
                </c:pt>
                <c:pt idx="10441">
                  <c:v>2.9041600000000001</c:v>
                </c:pt>
                <c:pt idx="10442">
                  <c:v>2.9693700000000001</c:v>
                </c:pt>
                <c:pt idx="10443">
                  <c:v>3.0485099999999998</c:v>
                </c:pt>
                <c:pt idx="10444">
                  <c:v>3.1436700000000002</c:v>
                </c:pt>
                <c:pt idx="10445">
                  <c:v>3.25726</c:v>
                </c:pt>
                <c:pt idx="10446">
                  <c:v>3.39208</c:v>
                </c:pt>
                <c:pt idx="10447">
                  <c:v>3.5512700000000001</c:v>
                </c:pt>
                <c:pt idx="10448">
                  <c:v>3.68879</c:v>
                </c:pt>
                <c:pt idx="10449">
                  <c:v>3.8436499999999998</c:v>
                </c:pt>
                <c:pt idx="10450">
                  <c:v>4.0176499999999997</c:v>
                </c:pt>
                <c:pt idx="10451">
                  <c:v>4.2126400000000004</c:v>
                </c:pt>
                <c:pt idx="10452">
                  <c:v>4.4589299999999996</c:v>
                </c:pt>
                <c:pt idx="10453">
                  <c:v>4.6822299999999997</c:v>
                </c:pt>
                <c:pt idx="10454">
                  <c:v>4.9282199999999996</c:v>
                </c:pt>
                <c:pt idx="10455">
                  <c:v>5.1985999999999999</c:v>
                </c:pt>
                <c:pt idx="10456">
                  <c:v>5.4951100000000004</c:v>
                </c:pt>
                <c:pt idx="10457">
                  <c:v>5.8194999999999997</c:v>
                </c:pt>
                <c:pt idx="10458">
                  <c:v>6.1734900000000001</c:v>
                </c:pt>
                <c:pt idx="10459">
                  <c:v>6.5588199999999999</c:v>
                </c:pt>
                <c:pt idx="10460">
                  <c:v>6.9771400000000003</c:v>
                </c:pt>
                <c:pt idx="10461">
                  <c:v>7.4300499999999996</c:v>
                </c:pt>
                <c:pt idx="10462">
                  <c:v>7.9190199999999997</c:v>
                </c:pt>
                <c:pt idx="10463">
                  <c:v>8.4453999999999994</c:v>
                </c:pt>
                <c:pt idx="10464">
                  <c:v>9.01037</c:v>
                </c:pt>
                <c:pt idx="10465">
                  <c:v>9.6149000000000004</c:v>
                </c:pt>
                <c:pt idx="10466">
                  <c:v>10.2597</c:v>
                </c:pt>
                <c:pt idx="10467">
                  <c:v>11.3035</c:v>
                </c:pt>
                <c:pt idx="10468">
                  <c:v>12.3085</c:v>
                </c:pt>
                <c:pt idx="10469">
                  <c:v>13.385199999999999</c:v>
                </c:pt>
                <c:pt idx="10470">
                  <c:v>14.5314</c:v>
                </c:pt>
                <c:pt idx="10471">
                  <c:v>15.743399999999999</c:v>
                </c:pt>
                <c:pt idx="10472">
                  <c:v>17.6738</c:v>
                </c:pt>
                <c:pt idx="10473">
                  <c:v>19.717700000000001</c:v>
                </c:pt>
                <c:pt idx="10474">
                  <c:v>23.290099999999999</c:v>
                </c:pt>
                <c:pt idx="10475">
                  <c:v>28.008199999999999</c:v>
                </c:pt>
                <c:pt idx="10476">
                  <c:v>30.1309</c:v>
                </c:pt>
                <c:pt idx="10477">
                  <c:v>32.3553</c:v>
                </c:pt>
                <c:pt idx="10478">
                  <c:v>33.903599999999997</c:v>
                </c:pt>
                <c:pt idx="10479">
                  <c:v>35.057699999999997</c:v>
                </c:pt>
                <c:pt idx="10480">
                  <c:v>36.200800000000001</c:v>
                </c:pt>
                <c:pt idx="10481">
                  <c:v>36.931800000000003</c:v>
                </c:pt>
                <c:pt idx="10482">
                  <c:v>37.447800000000001</c:v>
                </c:pt>
                <c:pt idx="10483">
                  <c:v>37.730600000000003</c:v>
                </c:pt>
                <c:pt idx="10484">
                  <c:v>37.813299999999998</c:v>
                </c:pt>
                <c:pt idx="10485">
                  <c:v>37.730699999999999</c:v>
                </c:pt>
                <c:pt idx="10486">
                  <c:v>37.346800000000002</c:v>
                </c:pt>
                <c:pt idx="10487">
                  <c:v>36.844000000000001</c:v>
                </c:pt>
                <c:pt idx="10488">
                  <c:v>35.958799999999997</c:v>
                </c:pt>
                <c:pt idx="10489">
                  <c:v>34.702199999999998</c:v>
                </c:pt>
                <c:pt idx="10490">
                  <c:v>32.988599999999998</c:v>
                </c:pt>
                <c:pt idx="10491">
                  <c:v>30.341999999999999</c:v>
                </c:pt>
                <c:pt idx="10492">
                  <c:v>26.786000000000001</c:v>
                </c:pt>
                <c:pt idx="10493">
                  <c:v>25.395600000000002</c:v>
                </c:pt>
                <c:pt idx="10494">
                  <c:v>24.145399999999999</c:v>
                </c:pt>
                <c:pt idx="10495">
                  <c:v>23.327200000000001</c:v>
                </c:pt>
                <c:pt idx="10496">
                  <c:v>22.721900000000002</c:v>
                </c:pt>
                <c:pt idx="10497">
                  <c:v>22.121600000000001</c:v>
                </c:pt>
                <c:pt idx="10498">
                  <c:v>21.784500000000001</c:v>
                </c:pt>
                <c:pt idx="10499">
                  <c:v>21.554099999999998</c:v>
                </c:pt>
                <c:pt idx="10500">
                  <c:v>21.439299999999999</c:v>
                </c:pt>
                <c:pt idx="10501">
                  <c:v>21.4283</c:v>
                </c:pt>
                <c:pt idx="10502">
                  <c:v>21.4815</c:v>
                </c:pt>
                <c:pt idx="10503">
                  <c:v>21.671500000000002</c:v>
                </c:pt>
                <c:pt idx="10504">
                  <c:v>22.007999999999999</c:v>
                </c:pt>
                <c:pt idx="10505">
                  <c:v>22.500900000000001</c:v>
                </c:pt>
                <c:pt idx="10506">
                  <c:v>23.161000000000001</c:v>
                </c:pt>
                <c:pt idx="10507">
                  <c:v>23.875399999999999</c:v>
                </c:pt>
                <c:pt idx="10508">
                  <c:v>24.658999999999999</c:v>
                </c:pt>
                <c:pt idx="10509">
                  <c:v>25.5685</c:v>
                </c:pt>
                <c:pt idx="10510">
                  <c:v>26.610700000000001</c:v>
                </c:pt>
                <c:pt idx="10511">
                  <c:v>27.792100000000001</c:v>
                </c:pt>
                <c:pt idx="10512">
                  <c:v>29.119700000000002</c:v>
                </c:pt>
                <c:pt idx="10513">
                  <c:v>30.6007</c:v>
                </c:pt>
                <c:pt idx="10514">
                  <c:v>32.242600000000003</c:v>
                </c:pt>
                <c:pt idx="10515">
                  <c:v>34.052900000000001</c:v>
                </c:pt>
                <c:pt idx="10516">
                  <c:v>36.039299999999997</c:v>
                </c:pt>
                <c:pt idx="10517">
                  <c:v>38.209299999999999</c:v>
                </c:pt>
                <c:pt idx="10518">
                  <c:v>40.5715</c:v>
                </c:pt>
                <c:pt idx="10519">
                  <c:v>43.132800000000003</c:v>
                </c:pt>
                <c:pt idx="10520">
                  <c:v>45.9011</c:v>
                </c:pt>
                <c:pt idx="10521">
                  <c:v>48.883499999999998</c:v>
                </c:pt>
                <c:pt idx="10522">
                  <c:v>53.205500000000001</c:v>
                </c:pt>
                <c:pt idx="10523">
                  <c:v>57.936399999999999</c:v>
                </c:pt>
                <c:pt idx="10524">
                  <c:v>63.089300000000001</c:v>
                </c:pt>
                <c:pt idx="10525">
                  <c:v>68.675600000000003</c:v>
                </c:pt>
                <c:pt idx="10526">
                  <c:v>74.703000000000003</c:v>
                </c:pt>
                <c:pt idx="10527">
                  <c:v>82.017700000000005</c:v>
                </c:pt>
                <c:pt idx="10528">
                  <c:v>89.896699999999996</c:v>
                </c:pt>
                <c:pt idx="10529">
                  <c:v>98.333699999999993</c:v>
                </c:pt>
                <c:pt idx="10530">
                  <c:v>107.313</c:v>
                </c:pt>
                <c:pt idx="10531">
                  <c:v>120.084</c:v>
                </c:pt>
                <c:pt idx="10532">
                  <c:v>135.09100000000001</c:v>
                </c:pt>
                <c:pt idx="10533">
                  <c:v>150.94399999999999</c:v>
                </c:pt>
                <c:pt idx="10534">
                  <c:v>179.78100000000001</c:v>
                </c:pt>
                <c:pt idx="10535">
                  <c:v>214.11799999999999</c:v>
                </c:pt>
                <c:pt idx="10536">
                  <c:v>236.691</c:v>
                </c:pt>
                <c:pt idx="10537">
                  <c:v>249.7</c:v>
                </c:pt>
                <c:pt idx="10538">
                  <c:v>264.73500000000001</c:v>
                </c:pt>
                <c:pt idx="10539">
                  <c:v>276.005</c:v>
                </c:pt>
                <c:pt idx="10540">
                  <c:v>284.45600000000002</c:v>
                </c:pt>
                <c:pt idx="10541">
                  <c:v>291.11399999999998</c:v>
                </c:pt>
                <c:pt idx="10542">
                  <c:v>295.72699999999998</c:v>
                </c:pt>
                <c:pt idx="10543">
                  <c:v>298.30799999999999</c:v>
                </c:pt>
                <c:pt idx="10544">
                  <c:v>299.12299999999999</c:v>
                </c:pt>
                <c:pt idx="10545">
                  <c:v>298.36399999999998</c:v>
                </c:pt>
                <c:pt idx="10546">
                  <c:v>295.99400000000003</c:v>
                </c:pt>
                <c:pt idx="10547">
                  <c:v>291.59899999999999</c:v>
                </c:pt>
                <c:pt idx="10548">
                  <c:v>285.10500000000002</c:v>
                </c:pt>
                <c:pt idx="10549">
                  <c:v>276.80399999999997</c:v>
                </c:pt>
                <c:pt idx="10550">
                  <c:v>266.28199999999998</c:v>
                </c:pt>
                <c:pt idx="10551">
                  <c:v>252.84299999999999</c:v>
                </c:pt>
                <c:pt idx="10552">
                  <c:v>233.36</c:v>
                </c:pt>
                <c:pt idx="10553">
                  <c:v>210.56</c:v>
                </c:pt>
                <c:pt idx="10554">
                  <c:v>156.78</c:v>
                </c:pt>
                <c:pt idx="10555">
                  <c:v>138.50800000000001</c:v>
                </c:pt>
                <c:pt idx="10556">
                  <c:v>122.92700000000001</c:v>
                </c:pt>
                <c:pt idx="10557">
                  <c:v>111.181</c:v>
                </c:pt>
                <c:pt idx="10558">
                  <c:v>99.654799999999994</c:v>
                </c:pt>
                <c:pt idx="10559">
                  <c:v>90.514799999999994</c:v>
                </c:pt>
                <c:pt idx="10560">
                  <c:v>81.993600000000001</c:v>
                </c:pt>
                <c:pt idx="10561">
                  <c:v>74.098799999999997</c:v>
                </c:pt>
                <c:pt idx="10562">
                  <c:v>66.827100000000002</c:v>
                </c:pt>
                <c:pt idx="10563">
                  <c:v>62.320399999999999</c:v>
                </c:pt>
                <c:pt idx="10564">
                  <c:v>57.5687</c:v>
                </c:pt>
                <c:pt idx="10565">
                  <c:v>52.673400000000001</c:v>
                </c:pt>
                <c:pt idx="10566">
                  <c:v>48.167999999999999</c:v>
                </c:pt>
                <c:pt idx="10567">
                  <c:v>44.0351</c:v>
                </c:pt>
                <c:pt idx="10568">
                  <c:v>41.168399999999998</c:v>
                </c:pt>
                <c:pt idx="10569">
                  <c:v>38.4923</c:v>
                </c:pt>
                <c:pt idx="10570">
                  <c:v>35.997900000000001</c:v>
                </c:pt>
                <c:pt idx="10571">
                  <c:v>33.676600000000001</c:v>
                </c:pt>
                <c:pt idx="10572">
                  <c:v>31.519300000000001</c:v>
                </c:pt>
                <c:pt idx="10573">
                  <c:v>29.517399999999999</c:v>
                </c:pt>
                <c:pt idx="10574">
                  <c:v>27.6615</c:v>
                </c:pt>
                <c:pt idx="10575">
                  <c:v>25.9435</c:v>
                </c:pt>
                <c:pt idx="10576">
                  <c:v>24.354700000000001</c:v>
                </c:pt>
                <c:pt idx="10577">
                  <c:v>22.886800000000001</c:v>
                </c:pt>
                <c:pt idx="10578">
                  <c:v>21.5318</c:v>
                </c:pt>
                <c:pt idx="10579">
                  <c:v>20.282</c:v>
                </c:pt>
                <c:pt idx="10580">
                  <c:v>19.130099999999999</c:v>
                </c:pt>
                <c:pt idx="10581">
                  <c:v>18.068899999999999</c:v>
                </c:pt>
                <c:pt idx="10582">
                  <c:v>17.091799999999999</c:v>
                </c:pt>
                <c:pt idx="10583">
                  <c:v>16.192399999999999</c:v>
                </c:pt>
                <c:pt idx="10584">
                  <c:v>15.364800000000001</c:v>
                </c:pt>
                <c:pt idx="10585">
                  <c:v>14.603300000000001</c:v>
                </c:pt>
                <c:pt idx="10586">
                  <c:v>13.9025</c:v>
                </c:pt>
                <c:pt idx="10587">
                  <c:v>12.9549</c:v>
                </c:pt>
                <c:pt idx="10588">
                  <c:v>12.1181</c:v>
                </c:pt>
                <c:pt idx="10589">
                  <c:v>11.4953</c:v>
                </c:pt>
                <c:pt idx="10590">
                  <c:v>10.9331</c:v>
                </c:pt>
                <c:pt idx="10591">
                  <c:v>10.424899999999999</c:v>
                </c:pt>
                <c:pt idx="10592">
                  <c:v>9.9650200000000009</c:v>
                </c:pt>
                <c:pt idx="10593">
                  <c:v>9.4183500000000002</c:v>
                </c:pt>
                <c:pt idx="10594">
                  <c:v>8.93797</c:v>
                </c:pt>
                <c:pt idx="10595">
                  <c:v>8.5148100000000007</c:v>
                </c:pt>
                <c:pt idx="10596">
                  <c:v>8.1410800000000005</c:v>
                </c:pt>
                <c:pt idx="10597">
                  <c:v>7.8102</c:v>
                </c:pt>
                <c:pt idx="10598">
                  <c:v>7.5165600000000001</c:v>
                </c:pt>
                <c:pt idx="10599">
                  <c:v>7.2554499999999997</c:v>
                </c:pt>
                <c:pt idx="10600">
                  <c:v>6.9162400000000002</c:v>
                </c:pt>
                <c:pt idx="10601">
                  <c:v>6.6305100000000001</c:v>
                </c:pt>
                <c:pt idx="10602">
                  <c:v>6.38985</c:v>
                </c:pt>
                <c:pt idx="10603">
                  <c:v>6.1877899999999997</c:v>
                </c:pt>
                <c:pt idx="10604">
                  <c:v>6.0254799999999999</c:v>
                </c:pt>
                <c:pt idx="10605">
                  <c:v>5.8907600000000002</c:v>
                </c:pt>
                <c:pt idx="10606">
                  <c:v>5.78104</c:v>
                </c:pt>
                <c:pt idx="10607">
                  <c:v>5.6591399999999998</c:v>
                </c:pt>
                <c:pt idx="10608">
                  <c:v>5.5845700000000003</c:v>
                </c:pt>
                <c:pt idx="10609">
                  <c:v>5.5548299999999999</c:v>
                </c:pt>
                <c:pt idx="10610">
                  <c:v>5.55471</c:v>
                </c:pt>
                <c:pt idx="10611">
                  <c:v>5.5804</c:v>
                </c:pt>
                <c:pt idx="10612">
                  <c:v>5.6455500000000001</c:v>
                </c:pt>
                <c:pt idx="10613">
                  <c:v>5.7528899999999998</c:v>
                </c:pt>
                <c:pt idx="10614">
                  <c:v>5.8637199999999998</c:v>
                </c:pt>
                <c:pt idx="10615">
                  <c:v>6.0034999999999998</c:v>
                </c:pt>
                <c:pt idx="10616">
                  <c:v>6.1758800000000003</c:v>
                </c:pt>
                <c:pt idx="10617">
                  <c:v>6.3856700000000002</c:v>
                </c:pt>
                <c:pt idx="10618">
                  <c:v>6.6391900000000001</c:v>
                </c:pt>
                <c:pt idx="10619">
                  <c:v>6.9447200000000002</c:v>
                </c:pt>
                <c:pt idx="10620">
                  <c:v>7.2912499999999998</c:v>
                </c:pt>
                <c:pt idx="10621">
                  <c:v>7.6542399999999997</c:v>
                </c:pt>
                <c:pt idx="10622">
                  <c:v>8.0806799999999992</c:v>
                </c:pt>
                <c:pt idx="10623">
                  <c:v>8.4063599999999994</c:v>
                </c:pt>
                <c:pt idx="10624">
                  <c:v>8.77027</c:v>
                </c:pt>
                <c:pt idx="10625">
                  <c:v>9.1774699999999996</c:v>
                </c:pt>
                <c:pt idx="10626">
                  <c:v>9.6337899999999994</c:v>
                </c:pt>
                <c:pt idx="10627">
                  <c:v>10.145799999999999</c:v>
                </c:pt>
                <c:pt idx="10628">
                  <c:v>10.7211</c:v>
                </c:pt>
                <c:pt idx="10629">
                  <c:v>11.367900000000001</c:v>
                </c:pt>
                <c:pt idx="10630">
                  <c:v>12.095800000000001</c:v>
                </c:pt>
                <c:pt idx="10631">
                  <c:v>12.9154</c:v>
                </c:pt>
                <c:pt idx="10632">
                  <c:v>13.597200000000001</c:v>
                </c:pt>
                <c:pt idx="10633">
                  <c:v>14.342599999999999</c:v>
                </c:pt>
                <c:pt idx="10634">
                  <c:v>15.157299999999999</c:v>
                </c:pt>
                <c:pt idx="10635">
                  <c:v>16.047499999999999</c:v>
                </c:pt>
                <c:pt idx="10636">
                  <c:v>17.084</c:v>
                </c:pt>
                <c:pt idx="10637">
                  <c:v>18.363499999999998</c:v>
                </c:pt>
                <c:pt idx="10638">
                  <c:v>19.782299999999999</c:v>
                </c:pt>
                <c:pt idx="10639">
                  <c:v>21.353899999999999</c:v>
                </c:pt>
                <c:pt idx="10640">
                  <c:v>23.092300000000002</c:v>
                </c:pt>
                <c:pt idx="10641">
                  <c:v>25.0122</c:v>
                </c:pt>
                <c:pt idx="10642">
                  <c:v>27.1294</c:v>
                </c:pt>
                <c:pt idx="10643">
                  <c:v>29.459199999999999</c:v>
                </c:pt>
                <c:pt idx="10644">
                  <c:v>32.018000000000001</c:v>
                </c:pt>
                <c:pt idx="10645">
                  <c:v>34.821899999999999</c:v>
                </c:pt>
                <c:pt idx="10646">
                  <c:v>37.8874</c:v>
                </c:pt>
                <c:pt idx="10647">
                  <c:v>40.609000000000002</c:v>
                </c:pt>
                <c:pt idx="10648">
                  <c:v>44.095300000000002</c:v>
                </c:pt>
                <c:pt idx="10649">
                  <c:v>47.8705</c:v>
                </c:pt>
                <c:pt idx="10650">
                  <c:v>51.947200000000002</c:v>
                </c:pt>
                <c:pt idx="10651">
                  <c:v>56.3367</c:v>
                </c:pt>
                <c:pt idx="10652">
                  <c:v>61.048999999999999</c:v>
                </c:pt>
                <c:pt idx="10653">
                  <c:v>66.091899999999995</c:v>
                </c:pt>
                <c:pt idx="10654">
                  <c:v>71.4709</c:v>
                </c:pt>
                <c:pt idx="10655">
                  <c:v>77.3446</c:v>
                </c:pt>
                <c:pt idx="10656">
                  <c:v>83.740600000000001</c:v>
                </c:pt>
                <c:pt idx="10657">
                  <c:v>90.509399999999999</c:v>
                </c:pt>
                <c:pt idx="10658">
                  <c:v>101.343</c:v>
                </c:pt>
                <c:pt idx="10659">
                  <c:v>112.95099999999999</c:v>
                </c:pt>
                <c:pt idx="10660">
                  <c:v>125.26</c:v>
                </c:pt>
                <c:pt idx="10661">
                  <c:v>141.61500000000001</c:v>
                </c:pt>
                <c:pt idx="10662">
                  <c:v>165.834</c:v>
                </c:pt>
                <c:pt idx="10663">
                  <c:v>204.36799999999999</c:v>
                </c:pt>
                <c:pt idx="10664">
                  <c:v>225.083</c:v>
                </c:pt>
                <c:pt idx="10665">
                  <c:v>240.16300000000001</c:v>
                </c:pt>
                <c:pt idx="10666">
                  <c:v>251.85499999999999</c:v>
                </c:pt>
                <c:pt idx="10667">
                  <c:v>258.25099999999998</c:v>
                </c:pt>
                <c:pt idx="10668">
                  <c:v>266.65600000000001</c:v>
                </c:pt>
                <c:pt idx="10669">
                  <c:v>273.14400000000001</c:v>
                </c:pt>
                <c:pt idx="10670">
                  <c:v>276.935</c:v>
                </c:pt>
                <c:pt idx="10671">
                  <c:v>279.19499999999999</c:v>
                </c:pt>
                <c:pt idx="10672">
                  <c:v>280.02800000000002</c:v>
                </c:pt>
                <c:pt idx="10673">
                  <c:v>279.36500000000001</c:v>
                </c:pt>
                <c:pt idx="10674">
                  <c:v>276.76499999999999</c:v>
                </c:pt>
                <c:pt idx="10675">
                  <c:v>272.39999999999998</c:v>
                </c:pt>
                <c:pt idx="10676">
                  <c:v>266.411</c:v>
                </c:pt>
                <c:pt idx="10677">
                  <c:v>258.87200000000001</c:v>
                </c:pt>
                <c:pt idx="10678">
                  <c:v>248.321</c:v>
                </c:pt>
                <c:pt idx="10679">
                  <c:v>234.91</c:v>
                </c:pt>
                <c:pt idx="10680">
                  <c:v>217.91300000000001</c:v>
                </c:pt>
                <c:pt idx="10681">
                  <c:v>196.66200000000001</c:v>
                </c:pt>
                <c:pt idx="10682">
                  <c:v>150.13200000000001</c:v>
                </c:pt>
                <c:pt idx="10683">
                  <c:v>132.845</c:v>
                </c:pt>
                <c:pt idx="10684">
                  <c:v>116.449</c:v>
                </c:pt>
                <c:pt idx="10685">
                  <c:v>103.833</c:v>
                </c:pt>
                <c:pt idx="10686">
                  <c:v>94.932100000000005</c:v>
                </c:pt>
                <c:pt idx="10687">
                  <c:v>86.543899999999994</c:v>
                </c:pt>
                <c:pt idx="10688">
                  <c:v>78.686199999999999</c:v>
                </c:pt>
                <c:pt idx="10689">
                  <c:v>71.368300000000005</c:v>
                </c:pt>
                <c:pt idx="10690">
                  <c:v>65.682100000000005</c:v>
                </c:pt>
                <c:pt idx="10691">
                  <c:v>60.367800000000003</c:v>
                </c:pt>
                <c:pt idx="10692">
                  <c:v>55.418100000000003</c:v>
                </c:pt>
                <c:pt idx="10693">
                  <c:v>50.824100000000001</c:v>
                </c:pt>
                <c:pt idx="10694">
                  <c:v>46.573700000000002</c:v>
                </c:pt>
                <c:pt idx="10695">
                  <c:v>42.653700000000001</c:v>
                </c:pt>
                <c:pt idx="10696">
                  <c:v>39.049100000000003</c:v>
                </c:pt>
                <c:pt idx="10697">
                  <c:v>35.743899999999996</c:v>
                </c:pt>
                <c:pt idx="10698">
                  <c:v>33.010800000000003</c:v>
                </c:pt>
                <c:pt idx="10699">
                  <c:v>30.494199999999999</c:v>
                </c:pt>
                <c:pt idx="10700">
                  <c:v>28.181000000000001</c:v>
                </c:pt>
                <c:pt idx="10701">
                  <c:v>26.058499999999999</c:v>
                </c:pt>
                <c:pt idx="10702">
                  <c:v>24.114100000000001</c:v>
                </c:pt>
                <c:pt idx="10703">
                  <c:v>22.3355</c:v>
                </c:pt>
                <c:pt idx="10704">
                  <c:v>20.710599999999999</c:v>
                </c:pt>
                <c:pt idx="10705">
                  <c:v>19.227900000000002</c:v>
                </c:pt>
                <c:pt idx="10706">
                  <c:v>17.876100000000001</c:v>
                </c:pt>
                <c:pt idx="10707">
                  <c:v>16.6448</c:v>
                </c:pt>
                <c:pt idx="10708">
                  <c:v>15.885899999999999</c:v>
                </c:pt>
                <c:pt idx="10709">
                  <c:v>14.8611</c:v>
                </c:pt>
                <c:pt idx="10710">
                  <c:v>13.926299999999999</c:v>
                </c:pt>
                <c:pt idx="10711">
                  <c:v>13.073600000000001</c:v>
                </c:pt>
                <c:pt idx="10712">
                  <c:v>12.2958</c:v>
                </c:pt>
                <c:pt idx="10713">
                  <c:v>11.5861</c:v>
                </c:pt>
                <c:pt idx="10714">
                  <c:v>10.9383</c:v>
                </c:pt>
                <c:pt idx="10715">
                  <c:v>10.346500000000001</c:v>
                </c:pt>
                <c:pt idx="10716">
                  <c:v>9.8055299999999992</c:v>
                </c:pt>
                <c:pt idx="10717">
                  <c:v>9.3104700000000005</c:v>
                </c:pt>
                <c:pt idx="10718">
                  <c:v>8.8569600000000008</c:v>
                </c:pt>
                <c:pt idx="10719">
                  <c:v>8.4409299999999998</c:v>
                </c:pt>
                <c:pt idx="10720">
                  <c:v>7.8792999999999997</c:v>
                </c:pt>
                <c:pt idx="10721">
                  <c:v>7.3830200000000001</c:v>
                </c:pt>
                <c:pt idx="10722">
                  <c:v>6.9427000000000003</c:v>
                </c:pt>
                <c:pt idx="10723">
                  <c:v>6.6398099999999998</c:v>
                </c:pt>
                <c:pt idx="10724">
                  <c:v>6.3285499999999999</c:v>
                </c:pt>
                <c:pt idx="10725">
                  <c:v>6.0448500000000003</c:v>
                </c:pt>
                <c:pt idx="10726">
                  <c:v>5.6638700000000002</c:v>
                </c:pt>
                <c:pt idx="10727">
                  <c:v>5.3281999999999998</c:v>
                </c:pt>
                <c:pt idx="10728">
                  <c:v>5.0303199999999997</c:v>
                </c:pt>
                <c:pt idx="10729">
                  <c:v>4.7641600000000004</c:v>
                </c:pt>
                <c:pt idx="10730">
                  <c:v>4.5248400000000002</c:v>
                </c:pt>
                <c:pt idx="10731">
                  <c:v>4.3083999999999998</c:v>
                </c:pt>
                <c:pt idx="10732">
                  <c:v>4.1116299999999999</c:v>
                </c:pt>
                <c:pt idx="10733">
                  <c:v>3.8753799999999998</c:v>
                </c:pt>
                <c:pt idx="10734">
                  <c:v>3.6980599999999999</c:v>
                </c:pt>
                <c:pt idx="10735">
                  <c:v>3.50528</c:v>
                </c:pt>
                <c:pt idx="10736">
                  <c:v>3.3313299999999999</c:v>
                </c:pt>
                <c:pt idx="10737">
                  <c:v>3.1736200000000001</c:v>
                </c:pt>
                <c:pt idx="10738">
                  <c:v>2.98502</c:v>
                </c:pt>
                <c:pt idx="10739">
                  <c:v>2.8175699999999999</c:v>
                </c:pt>
                <c:pt idx="10740">
                  <c:v>2.66811</c:v>
                </c:pt>
                <c:pt idx="10741">
                  <c:v>2.5340699999999998</c:v>
                </c:pt>
                <c:pt idx="10742">
                  <c:v>2.41337</c:v>
                </c:pt>
                <c:pt idx="10743">
                  <c:v>2.27027</c:v>
                </c:pt>
                <c:pt idx="10744">
                  <c:v>2.1519599999999999</c:v>
                </c:pt>
                <c:pt idx="10745">
                  <c:v>2.0467399999999998</c:v>
                </c:pt>
                <c:pt idx="10746">
                  <c:v>1.9528300000000001</c:v>
                </c:pt>
                <c:pt idx="10747">
                  <c:v>1.86877</c:v>
                </c:pt>
                <c:pt idx="10748">
                  <c:v>1.76993</c:v>
                </c:pt>
                <c:pt idx="10749">
                  <c:v>1.6840999999999999</c:v>
                </c:pt>
                <c:pt idx="10750">
                  <c:v>1.60941</c:v>
                </c:pt>
                <c:pt idx="10751">
                  <c:v>1.54434</c:v>
                </c:pt>
                <c:pt idx="10752">
                  <c:v>1.4824299999999999</c:v>
                </c:pt>
                <c:pt idx="10753">
                  <c:v>1.4249400000000001</c:v>
                </c:pt>
                <c:pt idx="10754">
                  <c:v>1.37663</c:v>
                </c:pt>
                <c:pt idx="10755">
                  <c:v>1.3364</c:v>
                </c:pt>
                <c:pt idx="10756">
                  <c:v>1.30341</c:v>
                </c:pt>
                <c:pt idx="10757">
                  <c:v>1.2769600000000001</c:v>
                </c:pt>
                <c:pt idx="10758">
                  <c:v>1.2565299999999999</c:v>
                </c:pt>
                <c:pt idx="10759">
                  <c:v>1.24173</c:v>
                </c:pt>
                <c:pt idx="10760">
                  <c:v>1.2322299999999999</c:v>
                </c:pt>
                <c:pt idx="10761">
                  <c:v>1.22794</c:v>
                </c:pt>
                <c:pt idx="10762">
                  <c:v>1.2277499999999999</c:v>
                </c:pt>
                <c:pt idx="10763">
                  <c:v>1.2337199999999999</c:v>
                </c:pt>
                <c:pt idx="10764">
                  <c:v>1.2493300000000001</c:v>
                </c:pt>
                <c:pt idx="10765">
                  <c:v>1.2750600000000001</c:v>
                </c:pt>
                <c:pt idx="10766">
                  <c:v>1.31172</c:v>
                </c:pt>
                <c:pt idx="10767">
                  <c:v>1.3428199999999999</c:v>
                </c:pt>
                <c:pt idx="10768">
                  <c:v>1.3797900000000001</c:v>
                </c:pt>
                <c:pt idx="10769">
                  <c:v>1.4232499999999999</c:v>
                </c:pt>
                <c:pt idx="10770">
                  <c:v>1.4739100000000001</c:v>
                </c:pt>
                <c:pt idx="10771">
                  <c:v>1.5327</c:v>
                </c:pt>
                <c:pt idx="10772">
                  <c:v>1.60073</c:v>
                </c:pt>
                <c:pt idx="10773">
                  <c:v>1.6793899999999999</c:v>
                </c:pt>
                <c:pt idx="10774">
                  <c:v>1.7703800000000001</c:v>
                </c:pt>
                <c:pt idx="10775">
                  <c:v>1.84799</c:v>
                </c:pt>
                <c:pt idx="10776">
                  <c:v>1.9348399999999999</c:v>
                </c:pt>
                <c:pt idx="10777">
                  <c:v>2.0461100000000001</c:v>
                </c:pt>
                <c:pt idx="10778">
                  <c:v>2.1496</c:v>
                </c:pt>
                <c:pt idx="10779">
                  <c:v>2.2654999999999998</c:v>
                </c:pt>
                <c:pt idx="10780">
                  <c:v>2.3957700000000002</c:v>
                </c:pt>
                <c:pt idx="10781">
                  <c:v>2.5428199999999999</c:v>
                </c:pt>
                <c:pt idx="10782">
                  <c:v>2.6658599999999999</c:v>
                </c:pt>
                <c:pt idx="10783">
                  <c:v>2.8014999999999999</c:v>
                </c:pt>
                <c:pt idx="10784">
                  <c:v>2.9515500000000001</c:v>
                </c:pt>
                <c:pt idx="10785">
                  <c:v>3.1181700000000001</c:v>
                </c:pt>
                <c:pt idx="10786">
                  <c:v>3.3228300000000002</c:v>
                </c:pt>
                <c:pt idx="10787">
                  <c:v>3.5018500000000001</c:v>
                </c:pt>
                <c:pt idx="10788">
                  <c:v>3.7002000000000002</c:v>
                </c:pt>
                <c:pt idx="10789">
                  <c:v>3.9210699999999998</c:v>
                </c:pt>
                <c:pt idx="10790">
                  <c:v>4.1684299999999999</c:v>
                </c:pt>
                <c:pt idx="10791">
                  <c:v>4.3743100000000004</c:v>
                </c:pt>
                <c:pt idx="10792">
                  <c:v>4.6005399999999996</c:v>
                </c:pt>
                <c:pt idx="10793">
                  <c:v>4.8503699999999998</c:v>
                </c:pt>
                <c:pt idx="10794">
                  <c:v>5.1277499999999998</c:v>
                </c:pt>
                <c:pt idx="10795">
                  <c:v>5.3303900000000004</c:v>
                </c:pt>
                <c:pt idx="10796">
                  <c:v>5.6785100000000002</c:v>
                </c:pt>
                <c:pt idx="10797">
                  <c:v>5.97011</c:v>
                </c:pt>
                <c:pt idx="10798">
                  <c:v>6.2923999999999998</c:v>
                </c:pt>
                <c:pt idx="10799">
                  <c:v>6.6503699999999997</c:v>
                </c:pt>
                <c:pt idx="10800">
                  <c:v>7.0499099999999997</c:v>
                </c:pt>
                <c:pt idx="10801">
                  <c:v>7.4981799999999996</c:v>
                </c:pt>
                <c:pt idx="10802">
                  <c:v>8.0035399999999992</c:v>
                </c:pt>
                <c:pt idx="10803">
                  <c:v>8.5760400000000008</c:v>
                </c:pt>
                <c:pt idx="10804">
                  <c:v>9.0007800000000007</c:v>
                </c:pt>
                <c:pt idx="10805">
                  <c:v>9.4645899999999994</c:v>
                </c:pt>
                <c:pt idx="10806">
                  <c:v>9.9719499999999996</c:v>
                </c:pt>
                <c:pt idx="10807">
                  <c:v>10.636900000000001</c:v>
                </c:pt>
                <c:pt idx="10808">
                  <c:v>11.2761</c:v>
                </c:pt>
                <c:pt idx="10809">
                  <c:v>11.9803</c:v>
                </c:pt>
                <c:pt idx="10810">
                  <c:v>12.7569</c:v>
                </c:pt>
                <c:pt idx="10811">
                  <c:v>13.614100000000001</c:v>
                </c:pt>
                <c:pt idx="10812">
                  <c:v>14.560700000000001</c:v>
                </c:pt>
                <c:pt idx="10813">
                  <c:v>15.606400000000001</c:v>
                </c:pt>
                <c:pt idx="10814">
                  <c:v>16.761700000000001</c:v>
                </c:pt>
                <c:pt idx="10815">
                  <c:v>18.037800000000001</c:v>
                </c:pt>
                <c:pt idx="10816">
                  <c:v>19.4468</c:v>
                </c:pt>
                <c:pt idx="10817">
                  <c:v>21.0014</c:v>
                </c:pt>
                <c:pt idx="10818">
                  <c:v>22.418299999999999</c:v>
                </c:pt>
                <c:pt idx="10819">
                  <c:v>23.954000000000001</c:v>
                </c:pt>
                <c:pt idx="10820">
                  <c:v>25.617100000000001</c:v>
                </c:pt>
                <c:pt idx="10821">
                  <c:v>27.416499999999999</c:v>
                </c:pt>
                <c:pt idx="10822">
                  <c:v>29.3614</c:v>
                </c:pt>
                <c:pt idx="10823">
                  <c:v>31.460799999999999</c:v>
                </c:pt>
                <c:pt idx="10824">
                  <c:v>33.724200000000003</c:v>
                </c:pt>
                <c:pt idx="10825">
                  <c:v>36.160800000000002</c:v>
                </c:pt>
                <c:pt idx="10826">
                  <c:v>38.7804</c:v>
                </c:pt>
                <c:pt idx="10827">
                  <c:v>41.591700000000003</c:v>
                </c:pt>
                <c:pt idx="10828">
                  <c:v>44.916600000000003</c:v>
                </c:pt>
                <c:pt idx="10829">
                  <c:v>49.1751</c:v>
                </c:pt>
                <c:pt idx="10830">
                  <c:v>53.807099999999998</c:v>
                </c:pt>
                <c:pt idx="10831">
                  <c:v>58.828099999999999</c:v>
                </c:pt>
                <c:pt idx="10832">
                  <c:v>64.251999999999995</c:v>
                </c:pt>
                <c:pt idx="10833">
                  <c:v>70.089100000000002</c:v>
                </c:pt>
                <c:pt idx="10834">
                  <c:v>76.5137</c:v>
                </c:pt>
                <c:pt idx="10835">
                  <c:v>83.384699999999995</c:v>
                </c:pt>
                <c:pt idx="10836">
                  <c:v>90.7012</c:v>
                </c:pt>
                <c:pt idx="10837">
                  <c:v>98.4559</c:v>
                </c:pt>
                <c:pt idx="10838">
                  <c:v>106.637</c:v>
                </c:pt>
                <c:pt idx="10839">
                  <c:v>119.663</c:v>
                </c:pt>
                <c:pt idx="10840">
                  <c:v>133.50800000000001</c:v>
                </c:pt>
                <c:pt idx="10841">
                  <c:v>150.221</c:v>
                </c:pt>
                <c:pt idx="10842">
                  <c:v>180.52500000000001</c:v>
                </c:pt>
                <c:pt idx="10843">
                  <c:v>210.18299999999999</c:v>
                </c:pt>
                <c:pt idx="10844">
                  <c:v>233.43100000000001</c:v>
                </c:pt>
                <c:pt idx="10845">
                  <c:v>250.30699999999999</c:v>
                </c:pt>
                <c:pt idx="10846">
                  <c:v>263.29000000000002</c:v>
                </c:pt>
                <c:pt idx="10847">
                  <c:v>272.78699999999998</c:v>
                </c:pt>
                <c:pt idx="10848">
                  <c:v>279.387</c:v>
                </c:pt>
                <c:pt idx="10849">
                  <c:v>285.13299999999998</c:v>
                </c:pt>
                <c:pt idx="10850">
                  <c:v>289.46499999999997</c:v>
                </c:pt>
                <c:pt idx="10851">
                  <c:v>291.23099999999999</c:v>
                </c:pt>
                <c:pt idx="10852">
                  <c:v>291.97300000000001</c:v>
                </c:pt>
                <c:pt idx="10853">
                  <c:v>290.92599999999999</c:v>
                </c:pt>
                <c:pt idx="10854">
                  <c:v>288.07400000000001</c:v>
                </c:pt>
                <c:pt idx="10855">
                  <c:v>282.96800000000002</c:v>
                </c:pt>
                <c:pt idx="10856">
                  <c:v>275.89800000000002</c:v>
                </c:pt>
                <c:pt idx="10857">
                  <c:v>267.029</c:v>
                </c:pt>
                <c:pt idx="10858">
                  <c:v>255.93899999999999</c:v>
                </c:pt>
                <c:pt idx="10859">
                  <c:v>241.93899999999999</c:v>
                </c:pt>
                <c:pt idx="10860">
                  <c:v>221.88</c:v>
                </c:pt>
                <c:pt idx="10861">
                  <c:v>197.88300000000001</c:v>
                </c:pt>
                <c:pt idx="10862">
                  <c:v>153.173</c:v>
                </c:pt>
                <c:pt idx="10863">
                  <c:v>133.999</c:v>
                </c:pt>
                <c:pt idx="10864">
                  <c:v>121.069</c:v>
                </c:pt>
                <c:pt idx="10865">
                  <c:v>108.845</c:v>
                </c:pt>
                <c:pt idx="10866">
                  <c:v>97.404399999999995</c:v>
                </c:pt>
                <c:pt idx="10867">
                  <c:v>89.372299999999996</c:v>
                </c:pt>
                <c:pt idx="10868">
                  <c:v>82.872699999999995</c:v>
                </c:pt>
                <c:pt idx="10869">
                  <c:v>76.733900000000006</c:v>
                </c:pt>
                <c:pt idx="10870">
                  <c:v>70.956100000000006</c:v>
                </c:pt>
                <c:pt idx="10871">
                  <c:v>65.537000000000006</c:v>
                </c:pt>
                <c:pt idx="10872">
                  <c:v>60.470700000000001</c:v>
                </c:pt>
                <c:pt idx="10873">
                  <c:v>55.749600000000001</c:v>
                </c:pt>
                <c:pt idx="10874">
                  <c:v>51.363399999999999</c:v>
                </c:pt>
                <c:pt idx="10875">
                  <c:v>47.3005</c:v>
                </c:pt>
                <c:pt idx="10876">
                  <c:v>44.151600000000002</c:v>
                </c:pt>
                <c:pt idx="10877">
                  <c:v>41.209800000000001</c:v>
                </c:pt>
                <c:pt idx="10878">
                  <c:v>38.466000000000001</c:v>
                </c:pt>
                <c:pt idx="10879">
                  <c:v>35.9114</c:v>
                </c:pt>
                <c:pt idx="10880">
                  <c:v>33.5366</c:v>
                </c:pt>
                <c:pt idx="10881">
                  <c:v>31.3324</c:v>
                </c:pt>
                <c:pt idx="10882">
                  <c:v>29.289200000000001</c:v>
                </c:pt>
                <c:pt idx="10883">
                  <c:v>27.398199999999999</c:v>
                </c:pt>
                <c:pt idx="10884">
                  <c:v>25.649699999999999</c:v>
                </c:pt>
                <c:pt idx="10885">
                  <c:v>24.0352</c:v>
                </c:pt>
                <c:pt idx="10886">
                  <c:v>22.285499999999999</c:v>
                </c:pt>
                <c:pt idx="10887">
                  <c:v>20.889900000000001</c:v>
                </c:pt>
                <c:pt idx="10888">
                  <c:v>19.6083</c:v>
                </c:pt>
                <c:pt idx="10889">
                  <c:v>18.432400000000001</c:v>
                </c:pt>
                <c:pt idx="10890">
                  <c:v>17.353899999999999</c:v>
                </c:pt>
                <c:pt idx="10891">
                  <c:v>16.365300000000001</c:v>
                </c:pt>
                <c:pt idx="10892">
                  <c:v>15.459300000000001</c:v>
                </c:pt>
                <c:pt idx="10893">
                  <c:v>14.629200000000001</c:v>
                </c:pt>
                <c:pt idx="10894">
                  <c:v>13.8687</c:v>
                </c:pt>
                <c:pt idx="10895">
                  <c:v>13.171900000000001</c:v>
                </c:pt>
                <c:pt idx="10896">
                  <c:v>12.533300000000001</c:v>
                </c:pt>
                <c:pt idx="10897">
                  <c:v>11.947900000000001</c:v>
                </c:pt>
                <c:pt idx="10898">
                  <c:v>11.1594</c:v>
                </c:pt>
                <c:pt idx="10899">
                  <c:v>10.4659</c:v>
                </c:pt>
                <c:pt idx="10900">
                  <c:v>9.8550699999999996</c:v>
                </c:pt>
                <c:pt idx="10901">
                  <c:v>9.4151399999999992</c:v>
                </c:pt>
                <c:pt idx="10902">
                  <c:v>9.0168900000000001</c:v>
                </c:pt>
                <c:pt idx="10903">
                  <c:v>8.5430499999999991</c:v>
                </c:pt>
                <c:pt idx="10904">
                  <c:v>8.12622</c:v>
                </c:pt>
                <c:pt idx="10905">
                  <c:v>7.7586199999999996</c:v>
                </c:pt>
                <c:pt idx="10906">
                  <c:v>7.4336900000000004</c:v>
                </c:pt>
                <c:pt idx="10907">
                  <c:v>7.1459000000000001</c:v>
                </c:pt>
                <c:pt idx="10908">
                  <c:v>6.8906000000000001</c:v>
                </c:pt>
                <c:pt idx="10909">
                  <c:v>6.5602499999999999</c:v>
                </c:pt>
                <c:pt idx="10910">
                  <c:v>6.2839200000000002</c:v>
                </c:pt>
                <c:pt idx="10911">
                  <c:v>6.0536899999999996</c:v>
                </c:pt>
                <c:pt idx="10912">
                  <c:v>5.8636100000000004</c:v>
                </c:pt>
                <c:pt idx="10913">
                  <c:v>5.70939</c:v>
                </c:pt>
                <c:pt idx="10914">
                  <c:v>5.59117</c:v>
                </c:pt>
                <c:pt idx="10915">
                  <c:v>5.5067700000000004</c:v>
                </c:pt>
                <c:pt idx="10916">
                  <c:v>5.4473000000000003</c:v>
                </c:pt>
                <c:pt idx="10917">
                  <c:v>5.4127400000000003</c:v>
                </c:pt>
                <c:pt idx="10918">
                  <c:v>5.4034399999999998</c:v>
                </c:pt>
                <c:pt idx="10919">
                  <c:v>5.4219099999999996</c:v>
                </c:pt>
                <c:pt idx="10920">
                  <c:v>5.4637200000000004</c:v>
                </c:pt>
                <c:pt idx="10921">
                  <c:v>5.5323500000000001</c:v>
                </c:pt>
                <c:pt idx="10922">
                  <c:v>5.6312699999999998</c:v>
                </c:pt>
                <c:pt idx="10923">
                  <c:v>5.7651199999999996</c:v>
                </c:pt>
                <c:pt idx="10924">
                  <c:v>5.9398400000000002</c:v>
                </c:pt>
                <c:pt idx="10925">
                  <c:v>6.1630099999999999</c:v>
                </c:pt>
                <c:pt idx="10926">
                  <c:v>6.3433400000000004</c:v>
                </c:pt>
                <c:pt idx="10927">
                  <c:v>6.5527800000000003</c:v>
                </c:pt>
                <c:pt idx="10928">
                  <c:v>6.7952199999999996</c:v>
                </c:pt>
                <c:pt idx="10929">
                  <c:v>7.0751400000000002</c:v>
                </c:pt>
                <c:pt idx="10930">
                  <c:v>7.3975999999999997</c:v>
                </c:pt>
                <c:pt idx="10931">
                  <c:v>7.7683900000000001</c:v>
                </c:pt>
                <c:pt idx="10932">
                  <c:v>8.1939700000000002</c:v>
                </c:pt>
                <c:pt idx="10933">
                  <c:v>8.5480900000000002</c:v>
                </c:pt>
                <c:pt idx="10934">
                  <c:v>8.93933</c:v>
                </c:pt>
                <c:pt idx="10935">
                  <c:v>9.3712099999999996</c:v>
                </c:pt>
                <c:pt idx="10936">
                  <c:v>9.8474500000000003</c:v>
                </c:pt>
                <c:pt idx="10937">
                  <c:v>10.3721</c:v>
                </c:pt>
                <c:pt idx="10938">
                  <c:v>10.949400000000001</c:v>
                </c:pt>
                <c:pt idx="10939">
                  <c:v>11.584</c:v>
                </c:pt>
                <c:pt idx="10940">
                  <c:v>12.2805</c:v>
                </c:pt>
                <c:pt idx="10941">
                  <c:v>13.0442</c:v>
                </c:pt>
                <c:pt idx="10942">
                  <c:v>13.8803</c:v>
                </c:pt>
                <c:pt idx="10943">
                  <c:v>14.7944</c:v>
                </c:pt>
                <c:pt idx="10944">
                  <c:v>15.792</c:v>
                </c:pt>
                <c:pt idx="10945">
                  <c:v>16.8794</c:v>
                </c:pt>
                <c:pt idx="10946">
                  <c:v>18.062200000000001</c:v>
                </c:pt>
                <c:pt idx="10947">
                  <c:v>19.346900000000002</c:v>
                </c:pt>
                <c:pt idx="10948">
                  <c:v>20.7395</c:v>
                </c:pt>
                <c:pt idx="10949">
                  <c:v>22.367100000000001</c:v>
                </c:pt>
                <c:pt idx="10950">
                  <c:v>24.134699999999999</c:v>
                </c:pt>
                <c:pt idx="10951">
                  <c:v>26.049700000000001</c:v>
                </c:pt>
                <c:pt idx="10952">
                  <c:v>28.119299999999999</c:v>
                </c:pt>
                <c:pt idx="10953">
                  <c:v>30.350300000000001</c:v>
                </c:pt>
                <c:pt idx="10954">
                  <c:v>32.748800000000003</c:v>
                </c:pt>
                <c:pt idx="10955">
                  <c:v>35.320500000000003</c:v>
                </c:pt>
                <c:pt idx="10956">
                  <c:v>38.069800000000001</c:v>
                </c:pt>
                <c:pt idx="10957">
                  <c:v>41.000999999999998</c:v>
                </c:pt>
                <c:pt idx="10958">
                  <c:v>45.195900000000002</c:v>
                </c:pt>
                <c:pt idx="10959">
                  <c:v>49.554000000000002</c:v>
                </c:pt>
                <c:pt idx="10960">
                  <c:v>54.754899999999999</c:v>
                </c:pt>
                <c:pt idx="10961">
                  <c:v>60.324599999999997</c:v>
                </c:pt>
                <c:pt idx="10962">
                  <c:v>66.248199999999997</c:v>
                </c:pt>
                <c:pt idx="10963">
                  <c:v>74.653700000000001</c:v>
                </c:pt>
                <c:pt idx="10964">
                  <c:v>83.109099999999998</c:v>
                </c:pt>
                <c:pt idx="10965">
                  <c:v>96.204700000000003</c:v>
                </c:pt>
                <c:pt idx="10966">
                  <c:v>124.48699999999999</c:v>
                </c:pt>
                <c:pt idx="10967">
                  <c:v>136.02500000000001</c:v>
                </c:pt>
                <c:pt idx="10968">
                  <c:v>145.66399999999999</c:v>
                </c:pt>
                <c:pt idx="10969">
                  <c:v>153.52500000000001</c:v>
                </c:pt>
                <c:pt idx="10970">
                  <c:v>159.79499999999999</c:v>
                </c:pt>
                <c:pt idx="10971">
                  <c:v>164.08099999999999</c:v>
                </c:pt>
                <c:pt idx="10972">
                  <c:v>167.083</c:v>
                </c:pt>
                <c:pt idx="10973">
                  <c:v>170.01499999999999</c:v>
                </c:pt>
                <c:pt idx="10974">
                  <c:v>172.05</c:v>
                </c:pt>
                <c:pt idx="10975">
                  <c:v>172.72</c:v>
                </c:pt>
                <c:pt idx="10976">
                  <c:v>172.17599999999999</c:v>
                </c:pt>
                <c:pt idx="10977">
                  <c:v>170.273</c:v>
                </c:pt>
                <c:pt idx="10978">
                  <c:v>166.96799999999999</c:v>
                </c:pt>
                <c:pt idx="10979">
                  <c:v>163.43100000000001</c:v>
                </c:pt>
                <c:pt idx="10980">
                  <c:v>158.65</c:v>
                </c:pt>
                <c:pt idx="10981">
                  <c:v>152.18199999999999</c:v>
                </c:pt>
                <c:pt idx="10982">
                  <c:v>144.142</c:v>
                </c:pt>
                <c:pt idx="10983">
                  <c:v>133.995</c:v>
                </c:pt>
                <c:pt idx="10984">
                  <c:v>121.19</c:v>
                </c:pt>
                <c:pt idx="10985">
                  <c:v>91.181399999999996</c:v>
                </c:pt>
                <c:pt idx="10986">
                  <c:v>80.120099999999994</c:v>
                </c:pt>
                <c:pt idx="10987">
                  <c:v>73.086500000000001</c:v>
                </c:pt>
                <c:pt idx="10988">
                  <c:v>65.573999999999998</c:v>
                </c:pt>
                <c:pt idx="10989">
                  <c:v>59.675899999999999</c:v>
                </c:pt>
                <c:pt idx="10990">
                  <c:v>54.132300000000001</c:v>
                </c:pt>
                <c:pt idx="10991">
                  <c:v>48.957500000000003</c:v>
                </c:pt>
                <c:pt idx="10992">
                  <c:v>44.159799999999997</c:v>
                </c:pt>
                <c:pt idx="10993">
                  <c:v>40.164900000000003</c:v>
                </c:pt>
                <c:pt idx="10994">
                  <c:v>37.267499999999998</c:v>
                </c:pt>
                <c:pt idx="10995">
                  <c:v>34.5503</c:v>
                </c:pt>
                <c:pt idx="10996">
                  <c:v>32.009599999999999</c:v>
                </c:pt>
                <c:pt idx="10997">
                  <c:v>29.6404</c:v>
                </c:pt>
                <c:pt idx="10998">
                  <c:v>27.437100000000001</c:v>
                </c:pt>
                <c:pt idx="10999">
                  <c:v>25.3931</c:v>
                </c:pt>
                <c:pt idx="11000">
                  <c:v>23.501799999999999</c:v>
                </c:pt>
                <c:pt idx="11001">
                  <c:v>21.756</c:v>
                </c:pt>
                <c:pt idx="11002">
                  <c:v>20.148299999999999</c:v>
                </c:pt>
                <c:pt idx="11003">
                  <c:v>18.6709</c:v>
                </c:pt>
                <c:pt idx="11004">
                  <c:v>17.486799999999999</c:v>
                </c:pt>
                <c:pt idx="11005">
                  <c:v>16.146999999999998</c:v>
                </c:pt>
                <c:pt idx="11006">
                  <c:v>14.930999999999999</c:v>
                </c:pt>
                <c:pt idx="11007">
                  <c:v>13.829599999999999</c:v>
                </c:pt>
                <c:pt idx="11008">
                  <c:v>12.834</c:v>
                </c:pt>
                <c:pt idx="11009">
                  <c:v>11.935499999999999</c:v>
                </c:pt>
                <c:pt idx="11010">
                  <c:v>11.126099999999999</c:v>
                </c:pt>
                <c:pt idx="11011">
                  <c:v>10.398</c:v>
                </c:pt>
                <c:pt idx="11012">
                  <c:v>9.7439199999999992</c:v>
                </c:pt>
                <c:pt idx="11013">
                  <c:v>9.1570199999999993</c:v>
                </c:pt>
                <c:pt idx="11014">
                  <c:v>8.6309699999999996</c:v>
                </c:pt>
                <c:pt idx="11015">
                  <c:v>8.1598900000000008</c:v>
                </c:pt>
                <c:pt idx="11016">
                  <c:v>7.7383699999999997</c:v>
                </c:pt>
                <c:pt idx="11017">
                  <c:v>7.36144</c:v>
                </c:pt>
                <c:pt idx="11018">
                  <c:v>7.0245699999999998</c:v>
                </c:pt>
                <c:pt idx="11019">
                  <c:v>6.7236500000000001</c:v>
                </c:pt>
                <c:pt idx="11020">
                  <c:v>6.4408899999999996</c:v>
                </c:pt>
                <c:pt idx="11021">
                  <c:v>6.1777199999999999</c:v>
                </c:pt>
                <c:pt idx="11022">
                  <c:v>5.9459</c:v>
                </c:pt>
                <c:pt idx="11023">
                  <c:v>5.7418300000000002</c:v>
                </c:pt>
                <c:pt idx="11024">
                  <c:v>5.5623199999999997</c:v>
                </c:pt>
                <c:pt idx="11025">
                  <c:v>5.33317</c:v>
                </c:pt>
                <c:pt idx="11026">
                  <c:v>5.1452400000000003</c:v>
                </c:pt>
                <c:pt idx="11027">
                  <c:v>4.99214</c:v>
                </c:pt>
                <c:pt idx="11028">
                  <c:v>4.8687500000000004</c:v>
                </c:pt>
                <c:pt idx="11029">
                  <c:v>4.7710499999999998</c:v>
                </c:pt>
                <c:pt idx="11030">
                  <c:v>4.6753299999999998</c:v>
                </c:pt>
                <c:pt idx="11031">
                  <c:v>4.6141399999999999</c:v>
                </c:pt>
                <c:pt idx="11032">
                  <c:v>4.5835100000000004</c:v>
                </c:pt>
                <c:pt idx="11033">
                  <c:v>4.5792700000000002</c:v>
                </c:pt>
                <c:pt idx="11034">
                  <c:v>4.5901899999999998</c:v>
                </c:pt>
                <c:pt idx="11035">
                  <c:v>4.62662</c:v>
                </c:pt>
                <c:pt idx="11036">
                  <c:v>4.6889500000000002</c:v>
                </c:pt>
                <c:pt idx="11037">
                  <c:v>4.7784899999999997</c:v>
                </c:pt>
                <c:pt idx="11038">
                  <c:v>4.89757</c:v>
                </c:pt>
                <c:pt idx="11039">
                  <c:v>5.0497199999999998</c:v>
                </c:pt>
                <c:pt idx="11040">
                  <c:v>5.2399100000000001</c:v>
                </c:pt>
                <c:pt idx="11041">
                  <c:v>5.4200999999999997</c:v>
                </c:pt>
                <c:pt idx="11042">
                  <c:v>5.6524599999999996</c:v>
                </c:pt>
                <c:pt idx="11043">
                  <c:v>5.9295900000000001</c:v>
                </c:pt>
                <c:pt idx="11044">
                  <c:v>6.1435399999999998</c:v>
                </c:pt>
                <c:pt idx="11045">
                  <c:v>6.3845200000000002</c:v>
                </c:pt>
                <c:pt idx="11046">
                  <c:v>6.6562599999999996</c:v>
                </c:pt>
                <c:pt idx="11047">
                  <c:v>6.9630999999999998</c:v>
                </c:pt>
                <c:pt idx="11048">
                  <c:v>7.3100699999999996</c:v>
                </c:pt>
                <c:pt idx="11049">
                  <c:v>7.7029399999999999</c:v>
                </c:pt>
                <c:pt idx="11050">
                  <c:v>8.1483399999999993</c:v>
                </c:pt>
                <c:pt idx="11051">
                  <c:v>8.6538400000000006</c:v>
                </c:pt>
                <c:pt idx="11052">
                  <c:v>9.0775699999999997</c:v>
                </c:pt>
                <c:pt idx="11053">
                  <c:v>9.5439600000000002</c:v>
                </c:pt>
                <c:pt idx="11054">
                  <c:v>10.057499999999999</c:v>
                </c:pt>
                <c:pt idx="11055">
                  <c:v>10.6229</c:v>
                </c:pt>
                <c:pt idx="11056">
                  <c:v>11.2455</c:v>
                </c:pt>
                <c:pt idx="11057">
                  <c:v>11.9308</c:v>
                </c:pt>
                <c:pt idx="11058">
                  <c:v>12.549200000000001</c:v>
                </c:pt>
                <c:pt idx="11059">
                  <c:v>13.218299999999999</c:v>
                </c:pt>
                <c:pt idx="11060">
                  <c:v>13.942</c:v>
                </c:pt>
                <c:pt idx="11061">
                  <c:v>14.724500000000001</c:v>
                </c:pt>
                <c:pt idx="11062">
                  <c:v>15.57</c:v>
                </c:pt>
                <c:pt idx="11063">
                  <c:v>16.483000000000001</c:v>
                </c:pt>
                <c:pt idx="11064">
                  <c:v>17.468299999999999</c:v>
                </c:pt>
                <c:pt idx="11065">
                  <c:v>18.5306</c:v>
                </c:pt>
                <c:pt idx="11066">
                  <c:v>19.6752</c:v>
                </c:pt>
                <c:pt idx="11067">
                  <c:v>20.9071</c:v>
                </c:pt>
                <c:pt idx="11068">
                  <c:v>22.2317</c:v>
                </c:pt>
                <c:pt idx="11069">
                  <c:v>23.654399999999999</c:v>
                </c:pt>
                <c:pt idx="11070">
                  <c:v>25.180800000000001</c:v>
                </c:pt>
                <c:pt idx="11071">
                  <c:v>26.816500000000001</c:v>
                </c:pt>
                <c:pt idx="11072">
                  <c:v>28.5671</c:v>
                </c:pt>
                <c:pt idx="11073">
                  <c:v>30.437999999999999</c:v>
                </c:pt>
                <c:pt idx="11074">
                  <c:v>33.039299999999997</c:v>
                </c:pt>
                <c:pt idx="11075">
                  <c:v>35.861899999999999</c:v>
                </c:pt>
                <c:pt idx="11076">
                  <c:v>38.917099999999998</c:v>
                </c:pt>
                <c:pt idx="11077">
                  <c:v>42.215200000000003</c:v>
                </c:pt>
                <c:pt idx="11078">
                  <c:v>45.765999999999998</c:v>
                </c:pt>
                <c:pt idx="11079">
                  <c:v>49.577599999999997</c:v>
                </c:pt>
                <c:pt idx="11080">
                  <c:v>53.657499999999999</c:v>
                </c:pt>
                <c:pt idx="11081">
                  <c:v>58.010800000000003</c:v>
                </c:pt>
                <c:pt idx="11082">
                  <c:v>64.328800000000001</c:v>
                </c:pt>
                <c:pt idx="11083">
                  <c:v>71.154600000000002</c:v>
                </c:pt>
                <c:pt idx="11084">
                  <c:v>78.483699999999999</c:v>
                </c:pt>
                <c:pt idx="11085">
                  <c:v>86.301900000000003</c:v>
                </c:pt>
                <c:pt idx="11086">
                  <c:v>94.585800000000006</c:v>
                </c:pt>
                <c:pt idx="11087">
                  <c:v>104.626</c:v>
                </c:pt>
                <c:pt idx="11088">
                  <c:v>119.711</c:v>
                </c:pt>
                <c:pt idx="11089">
                  <c:v>141.84</c:v>
                </c:pt>
                <c:pt idx="11090">
                  <c:v>174.71799999999999</c:v>
                </c:pt>
                <c:pt idx="11091">
                  <c:v>191.66499999999999</c:v>
                </c:pt>
                <c:pt idx="11092">
                  <c:v>205.87799999999999</c:v>
                </c:pt>
                <c:pt idx="11093">
                  <c:v>216.626</c:v>
                </c:pt>
                <c:pt idx="11094">
                  <c:v>224.15700000000001</c:v>
                </c:pt>
                <c:pt idx="11095">
                  <c:v>229.56899999999999</c:v>
                </c:pt>
                <c:pt idx="11096">
                  <c:v>234.83099999999999</c:v>
                </c:pt>
                <c:pt idx="11097">
                  <c:v>238.78200000000001</c:v>
                </c:pt>
                <c:pt idx="11098">
                  <c:v>240.87</c:v>
                </c:pt>
                <c:pt idx="11099">
                  <c:v>241.20400000000001</c:v>
                </c:pt>
                <c:pt idx="11100">
                  <c:v>240.42500000000001</c:v>
                </c:pt>
                <c:pt idx="11101">
                  <c:v>238.197</c:v>
                </c:pt>
                <c:pt idx="11102">
                  <c:v>234.67699999999999</c:v>
                </c:pt>
                <c:pt idx="11103">
                  <c:v>229.96100000000001</c:v>
                </c:pt>
                <c:pt idx="11104">
                  <c:v>224.09299999999999</c:v>
                </c:pt>
                <c:pt idx="11105">
                  <c:v>215.923</c:v>
                </c:pt>
                <c:pt idx="11106">
                  <c:v>205.55</c:v>
                </c:pt>
                <c:pt idx="11107">
                  <c:v>192.363</c:v>
                </c:pt>
                <c:pt idx="11108">
                  <c:v>175.75</c:v>
                </c:pt>
                <c:pt idx="11109">
                  <c:v>125.676</c:v>
                </c:pt>
                <c:pt idx="11110">
                  <c:v>110.253</c:v>
                </c:pt>
                <c:pt idx="11111">
                  <c:v>97.008200000000002</c:v>
                </c:pt>
                <c:pt idx="11112">
                  <c:v>87.064099999999996</c:v>
                </c:pt>
                <c:pt idx="11113">
                  <c:v>80.027699999999996</c:v>
                </c:pt>
                <c:pt idx="11114">
                  <c:v>73.373599999999996</c:v>
                </c:pt>
                <c:pt idx="11115">
                  <c:v>68.128299999999996</c:v>
                </c:pt>
                <c:pt idx="11116">
                  <c:v>63.160499999999999</c:v>
                </c:pt>
                <c:pt idx="11117">
                  <c:v>58.470700000000001</c:v>
                </c:pt>
                <c:pt idx="11118">
                  <c:v>54.058300000000003</c:v>
                </c:pt>
                <c:pt idx="11119">
                  <c:v>49.919199999999996</c:v>
                </c:pt>
                <c:pt idx="11120">
                  <c:v>46.048699999999997</c:v>
                </c:pt>
                <c:pt idx="11121">
                  <c:v>42.439799999999998</c:v>
                </c:pt>
                <c:pt idx="11122">
                  <c:v>39.084499999999998</c:v>
                </c:pt>
                <c:pt idx="11123">
                  <c:v>36.273200000000003</c:v>
                </c:pt>
                <c:pt idx="11124">
                  <c:v>33.6524</c:v>
                </c:pt>
                <c:pt idx="11125">
                  <c:v>31.213899999999999</c:v>
                </c:pt>
                <c:pt idx="11126">
                  <c:v>28.949300000000001</c:v>
                </c:pt>
                <c:pt idx="11127">
                  <c:v>26.850100000000001</c:v>
                </c:pt>
                <c:pt idx="11128">
                  <c:v>24.907699999999998</c:v>
                </c:pt>
                <c:pt idx="11129">
                  <c:v>23.113099999999999</c:v>
                </c:pt>
                <c:pt idx="11130">
                  <c:v>21.457899999999999</c:v>
                </c:pt>
                <c:pt idx="11131">
                  <c:v>19.9331</c:v>
                </c:pt>
                <c:pt idx="11132">
                  <c:v>18.5306</c:v>
                </c:pt>
                <c:pt idx="11133">
                  <c:v>17.139399999999998</c:v>
                </c:pt>
                <c:pt idx="11134">
                  <c:v>16.1538</c:v>
                </c:pt>
                <c:pt idx="11135">
                  <c:v>15.236800000000001</c:v>
                </c:pt>
                <c:pt idx="11136">
                  <c:v>14.3842</c:v>
                </c:pt>
                <c:pt idx="11137">
                  <c:v>13.591699999999999</c:v>
                </c:pt>
                <c:pt idx="11138">
                  <c:v>12.855499999999999</c:v>
                </c:pt>
                <c:pt idx="11139">
                  <c:v>12.171799999999999</c:v>
                </c:pt>
                <c:pt idx="11140">
                  <c:v>11.2369</c:v>
                </c:pt>
                <c:pt idx="11141">
                  <c:v>10.400499999999999</c:v>
                </c:pt>
                <c:pt idx="11142">
                  <c:v>9.6523099999999999</c:v>
                </c:pt>
                <c:pt idx="11143">
                  <c:v>8.9827999999999992</c:v>
                </c:pt>
                <c:pt idx="11144">
                  <c:v>8.3832799999999992</c:v>
                </c:pt>
                <c:pt idx="11145">
                  <c:v>7.8458500000000004</c:v>
                </c:pt>
                <c:pt idx="11146">
                  <c:v>7.46624</c:v>
                </c:pt>
                <c:pt idx="11147">
                  <c:v>7.0692899999999996</c:v>
                </c:pt>
                <c:pt idx="11148">
                  <c:v>6.7077799999999996</c:v>
                </c:pt>
                <c:pt idx="11149">
                  <c:v>6.3780299999999999</c:v>
                </c:pt>
                <c:pt idx="11150">
                  <c:v>6.0766799999999996</c:v>
                </c:pt>
                <c:pt idx="11151">
                  <c:v>5.6715</c:v>
                </c:pt>
                <c:pt idx="11152">
                  <c:v>5.3148299999999997</c:v>
                </c:pt>
                <c:pt idx="11153">
                  <c:v>4.9992799999999997</c:v>
                </c:pt>
                <c:pt idx="11154">
                  <c:v>4.7186399999999997</c:v>
                </c:pt>
                <c:pt idx="11155">
                  <c:v>4.4677100000000003</c:v>
                </c:pt>
                <c:pt idx="11156">
                  <c:v>4.24214</c:v>
                </c:pt>
                <c:pt idx="11157">
                  <c:v>4.0383300000000002</c:v>
                </c:pt>
                <c:pt idx="11158">
                  <c:v>3.8385899999999999</c:v>
                </c:pt>
                <c:pt idx="11159">
                  <c:v>3.6313200000000001</c:v>
                </c:pt>
                <c:pt idx="11160">
                  <c:v>3.4451399999999999</c:v>
                </c:pt>
                <c:pt idx="11161">
                  <c:v>3.2768899999999999</c:v>
                </c:pt>
                <c:pt idx="11162">
                  <c:v>3.07605</c:v>
                </c:pt>
                <c:pt idx="11163">
                  <c:v>2.8977499999999998</c:v>
                </c:pt>
                <c:pt idx="11164">
                  <c:v>2.7383099999999998</c:v>
                </c:pt>
                <c:pt idx="11165">
                  <c:v>2.59484</c:v>
                </c:pt>
                <c:pt idx="11166">
                  <c:v>2.4650500000000002</c:v>
                </c:pt>
                <c:pt idx="11167">
                  <c:v>2.31379</c:v>
                </c:pt>
                <c:pt idx="11168">
                  <c:v>2.1891400000000001</c:v>
                </c:pt>
                <c:pt idx="11169">
                  <c:v>2.0767899999999999</c:v>
                </c:pt>
                <c:pt idx="11170">
                  <c:v>1.9750799999999999</c:v>
                </c:pt>
                <c:pt idx="11171">
                  <c:v>1.88266</c:v>
                </c:pt>
                <c:pt idx="11172">
                  <c:v>1.77197</c:v>
                </c:pt>
                <c:pt idx="11173">
                  <c:v>1.67361</c:v>
                </c:pt>
                <c:pt idx="11174">
                  <c:v>1.5858000000000001</c:v>
                </c:pt>
                <c:pt idx="11175">
                  <c:v>1.5071099999999999</c:v>
                </c:pt>
                <c:pt idx="11176">
                  <c:v>1.4279999999999999</c:v>
                </c:pt>
                <c:pt idx="11177">
                  <c:v>1.3502000000000001</c:v>
                </c:pt>
                <c:pt idx="11178">
                  <c:v>1.2815399999999999</c:v>
                </c:pt>
                <c:pt idx="11179">
                  <c:v>1.22079</c:v>
                </c:pt>
                <c:pt idx="11180">
                  <c:v>1.1669499999999999</c:v>
                </c:pt>
                <c:pt idx="11181">
                  <c:v>1.1192</c:v>
                </c:pt>
                <c:pt idx="11182">
                  <c:v>1.07687</c:v>
                </c:pt>
                <c:pt idx="11183">
                  <c:v>1.03942</c:v>
                </c:pt>
                <c:pt idx="11184">
                  <c:v>1.0040899999999999</c:v>
                </c:pt>
                <c:pt idx="11185">
                  <c:v>0.971495</c:v>
                </c:pt>
                <c:pt idx="11186">
                  <c:v>0.94397600000000004</c:v>
                </c:pt>
                <c:pt idx="11187">
                  <c:v>0.92130299999999998</c:v>
                </c:pt>
                <c:pt idx="11188">
                  <c:v>0.90339700000000001</c:v>
                </c:pt>
                <c:pt idx="11189">
                  <c:v>0.89034199999999997</c:v>
                </c:pt>
                <c:pt idx="11190">
                  <c:v>0.88241499999999995</c:v>
                </c:pt>
                <c:pt idx="11191">
                  <c:v>0.88009700000000002</c:v>
                </c:pt>
                <c:pt idx="11192">
                  <c:v>0.88342500000000002</c:v>
                </c:pt>
                <c:pt idx="11193">
                  <c:v>0.89061100000000004</c:v>
                </c:pt>
                <c:pt idx="11194">
                  <c:v>0.90273999999999999</c:v>
                </c:pt>
                <c:pt idx="11195">
                  <c:v>0.92113500000000004</c:v>
                </c:pt>
                <c:pt idx="11196">
                  <c:v>0.94029499999999999</c:v>
                </c:pt>
                <c:pt idx="11197">
                  <c:v>0.96558500000000003</c:v>
                </c:pt>
                <c:pt idx="11198">
                  <c:v>0.98687400000000003</c:v>
                </c:pt>
                <c:pt idx="11199">
                  <c:v>1.0127200000000001</c:v>
                </c:pt>
                <c:pt idx="11200">
                  <c:v>1.0443199999999999</c:v>
                </c:pt>
                <c:pt idx="11201">
                  <c:v>1.08325</c:v>
                </c:pt>
                <c:pt idx="11202">
                  <c:v>1.1185</c:v>
                </c:pt>
                <c:pt idx="11203">
                  <c:v>1.1601600000000001</c:v>
                </c:pt>
                <c:pt idx="11204">
                  <c:v>1.21235</c:v>
                </c:pt>
                <c:pt idx="11205">
                  <c:v>1.25708</c:v>
                </c:pt>
                <c:pt idx="11206">
                  <c:v>1.3083199999999999</c:v>
                </c:pt>
                <c:pt idx="11207">
                  <c:v>1.3670899999999999</c:v>
                </c:pt>
                <c:pt idx="11208">
                  <c:v>1.43458</c:v>
                </c:pt>
                <c:pt idx="11209">
                  <c:v>1.5121</c:v>
                </c:pt>
                <c:pt idx="11210">
                  <c:v>1.60117</c:v>
                </c:pt>
                <c:pt idx="11211">
                  <c:v>1.6765600000000001</c:v>
                </c:pt>
                <c:pt idx="11212">
                  <c:v>1.76017</c:v>
                </c:pt>
                <c:pt idx="11213">
                  <c:v>1.8528800000000001</c:v>
                </c:pt>
                <c:pt idx="11214">
                  <c:v>1.9555800000000001</c:v>
                </c:pt>
                <c:pt idx="11215">
                  <c:v>2.0692699999999999</c:v>
                </c:pt>
                <c:pt idx="11216">
                  <c:v>2.1949999999999998</c:v>
                </c:pt>
                <c:pt idx="11217">
                  <c:v>2.3338999999999999</c:v>
                </c:pt>
                <c:pt idx="11218">
                  <c:v>2.4871699999999999</c:v>
                </c:pt>
                <c:pt idx="11219">
                  <c:v>2.6560700000000002</c:v>
                </c:pt>
                <c:pt idx="11220">
                  <c:v>2.8418899999999998</c:v>
                </c:pt>
                <c:pt idx="11221">
                  <c:v>3.0460600000000002</c:v>
                </c:pt>
                <c:pt idx="11222">
                  <c:v>3.2699699999999998</c:v>
                </c:pt>
                <c:pt idx="11223">
                  <c:v>3.5322499999999999</c:v>
                </c:pt>
                <c:pt idx="11224">
                  <c:v>3.7459199999999999</c:v>
                </c:pt>
                <c:pt idx="11225">
                  <c:v>3.9750000000000001</c:v>
                </c:pt>
                <c:pt idx="11226">
                  <c:v>4.2202599999999997</c:v>
                </c:pt>
                <c:pt idx="11227">
                  <c:v>4.4825200000000001</c:v>
                </c:pt>
                <c:pt idx="11228">
                  <c:v>4.9094899999999999</c:v>
                </c:pt>
                <c:pt idx="11229">
                  <c:v>5.3790899999999997</c:v>
                </c:pt>
                <c:pt idx="11230">
                  <c:v>5.89384</c:v>
                </c:pt>
                <c:pt idx="11231">
                  <c:v>6.4561299999999999</c:v>
                </c:pt>
                <c:pt idx="11232">
                  <c:v>7.0681099999999999</c:v>
                </c:pt>
                <c:pt idx="11233">
                  <c:v>7.7318100000000003</c:v>
                </c:pt>
                <c:pt idx="11234">
                  <c:v>8.4487199999999998</c:v>
                </c:pt>
                <c:pt idx="11235">
                  <c:v>8.9568600000000007</c:v>
                </c:pt>
                <c:pt idx="11236">
                  <c:v>9.7713300000000007</c:v>
                </c:pt>
                <c:pt idx="11237">
                  <c:v>10.642099999999999</c:v>
                </c:pt>
                <c:pt idx="11238">
                  <c:v>11.5692</c:v>
                </c:pt>
                <c:pt idx="11239">
                  <c:v>12.5517</c:v>
                </c:pt>
                <c:pt idx="11240">
                  <c:v>13.5884</c:v>
                </c:pt>
                <c:pt idx="11241">
                  <c:v>15.24</c:v>
                </c:pt>
                <c:pt idx="11242">
                  <c:v>16.997399999999999</c:v>
                </c:pt>
                <c:pt idx="11243">
                  <c:v>19.180800000000001</c:v>
                </c:pt>
                <c:pt idx="11244">
                  <c:v>22.232600000000001</c:v>
                </c:pt>
                <c:pt idx="11245">
                  <c:v>27.981400000000001</c:v>
                </c:pt>
                <c:pt idx="11246">
                  <c:v>30.849799999999998</c:v>
                </c:pt>
                <c:pt idx="11247">
                  <c:v>33.093699999999998</c:v>
                </c:pt>
                <c:pt idx="11248">
                  <c:v>34.785400000000003</c:v>
                </c:pt>
                <c:pt idx="11249">
                  <c:v>36.024799999999999</c:v>
                </c:pt>
                <c:pt idx="11250">
                  <c:v>37.125599999999999</c:v>
                </c:pt>
                <c:pt idx="11251">
                  <c:v>37.882300000000001</c:v>
                </c:pt>
                <c:pt idx="11252">
                  <c:v>38.492899999999999</c:v>
                </c:pt>
                <c:pt idx="11253">
                  <c:v>38.813099999999999</c:v>
                </c:pt>
                <c:pt idx="11254">
                  <c:v>38.874400000000001</c:v>
                </c:pt>
                <c:pt idx="11255">
                  <c:v>38.782299999999999</c:v>
                </c:pt>
                <c:pt idx="11256">
                  <c:v>38.540399999999998</c:v>
                </c:pt>
                <c:pt idx="11257">
                  <c:v>38.130499999999998</c:v>
                </c:pt>
                <c:pt idx="11258">
                  <c:v>37.565199999999997</c:v>
                </c:pt>
                <c:pt idx="11259">
                  <c:v>36.719499999999996</c:v>
                </c:pt>
                <c:pt idx="11260">
                  <c:v>35.727499999999999</c:v>
                </c:pt>
                <c:pt idx="11261">
                  <c:v>34.487400000000001</c:v>
                </c:pt>
                <c:pt idx="11262">
                  <c:v>32.878</c:v>
                </c:pt>
                <c:pt idx="11263">
                  <c:v>30.746700000000001</c:v>
                </c:pt>
                <c:pt idx="11264">
                  <c:v>27.7591</c:v>
                </c:pt>
                <c:pt idx="11265">
                  <c:v>20.1357</c:v>
                </c:pt>
                <c:pt idx="11266">
                  <c:v>17.731000000000002</c:v>
                </c:pt>
                <c:pt idx="11267">
                  <c:v>15.9039</c:v>
                </c:pt>
                <c:pt idx="11268">
                  <c:v>14.181800000000001</c:v>
                </c:pt>
                <c:pt idx="11269">
                  <c:v>13.1951</c:v>
                </c:pt>
                <c:pt idx="11270">
                  <c:v>12.094200000000001</c:v>
                </c:pt>
                <c:pt idx="11271">
                  <c:v>11.058199999999999</c:v>
                </c:pt>
                <c:pt idx="11272">
                  <c:v>10.0885</c:v>
                </c:pt>
                <c:pt idx="11273">
                  <c:v>9.1853800000000003</c:v>
                </c:pt>
                <c:pt idx="11274">
                  <c:v>8.34863</c:v>
                </c:pt>
                <c:pt idx="11275">
                  <c:v>7.7639399999999998</c:v>
                </c:pt>
                <c:pt idx="11276">
                  <c:v>7.2152799999999999</c:v>
                </c:pt>
                <c:pt idx="11277">
                  <c:v>6.7017100000000003</c:v>
                </c:pt>
                <c:pt idx="11278">
                  <c:v>6.1147499999999999</c:v>
                </c:pt>
                <c:pt idx="11279">
                  <c:v>5.7178500000000003</c:v>
                </c:pt>
                <c:pt idx="11280">
                  <c:v>5.3465299999999996</c:v>
                </c:pt>
                <c:pt idx="11281">
                  <c:v>4.9998399999999998</c:v>
                </c:pt>
                <c:pt idx="11282">
                  <c:v>4.6767000000000003</c:v>
                </c:pt>
                <c:pt idx="11283">
                  <c:v>4.3761200000000002</c:v>
                </c:pt>
                <c:pt idx="11284">
                  <c:v>4.0969800000000003</c:v>
                </c:pt>
                <c:pt idx="11285">
                  <c:v>3.8382499999999999</c:v>
                </c:pt>
                <c:pt idx="11286">
                  <c:v>3.5987900000000002</c:v>
                </c:pt>
                <c:pt idx="11287">
                  <c:v>3.37757</c:v>
                </c:pt>
                <c:pt idx="11288">
                  <c:v>3.17353</c:v>
                </c:pt>
                <c:pt idx="11289">
                  <c:v>2.98563</c:v>
                </c:pt>
                <c:pt idx="11290">
                  <c:v>2.81284</c:v>
                </c:pt>
                <c:pt idx="11291">
                  <c:v>2.6541999999999999</c:v>
                </c:pt>
                <c:pt idx="11292">
                  <c:v>2.50874</c:v>
                </c:pt>
                <c:pt idx="11293">
                  <c:v>2.3755799999999998</c:v>
                </c:pt>
                <c:pt idx="11294">
                  <c:v>2.21339</c:v>
                </c:pt>
                <c:pt idx="11295">
                  <c:v>2.0700699999999999</c:v>
                </c:pt>
                <c:pt idx="11296">
                  <c:v>1.9437199999999999</c:v>
                </c:pt>
                <c:pt idx="11297">
                  <c:v>1.8326</c:v>
                </c:pt>
                <c:pt idx="11298">
                  <c:v>1.7351000000000001</c:v>
                </c:pt>
                <c:pt idx="11299">
                  <c:v>1.64977</c:v>
                </c:pt>
                <c:pt idx="11300">
                  <c:v>1.57528</c:v>
                </c:pt>
                <c:pt idx="11301">
                  <c:v>1.51047</c:v>
                </c:pt>
                <c:pt idx="11302">
                  <c:v>1.45425</c:v>
                </c:pt>
                <c:pt idx="11303">
                  <c:v>1.40571</c:v>
                </c:pt>
                <c:pt idx="11304">
                  <c:v>1.3772</c:v>
                </c:pt>
                <c:pt idx="11305">
                  <c:v>1.32847</c:v>
                </c:pt>
                <c:pt idx="11306">
                  <c:v>1.2895700000000001</c:v>
                </c:pt>
                <c:pt idx="11307">
                  <c:v>1.25932</c:v>
                </c:pt>
                <c:pt idx="11308">
                  <c:v>1.23678</c:v>
                </c:pt>
                <c:pt idx="11309">
                  <c:v>1.2212799999999999</c:v>
                </c:pt>
                <c:pt idx="11310">
                  <c:v>1.2123999999999999</c:v>
                </c:pt>
                <c:pt idx="11311">
                  <c:v>1.2099200000000001</c:v>
                </c:pt>
                <c:pt idx="11312">
                  <c:v>1.2138500000000001</c:v>
                </c:pt>
                <c:pt idx="11313">
                  <c:v>1.22367</c:v>
                </c:pt>
                <c:pt idx="11314">
                  <c:v>1.2398</c:v>
                </c:pt>
                <c:pt idx="11315">
                  <c:v>1.2627900000000001</c:v>
                </c:pt>
                <c:pt idx="11316">
                  <c:v>1.29338</c:v>
                </c:pt>
                <c:pt idx="11317">
                  <c:v>1.3325199999999999</c:v>
                </c:pt>
                <c:pt idx="11318">
                  <c:v>1.3813599999999999</c:v>
                </c:pt>
                <c:pt idx="11319">
                  <c:v>1.42519</c:v>
                </c:pt>
                <c:pt idx="11320">
                  <c:v>1.4759199999999999</c:v>
                </c:pt>
                <c:pt idx="11321">
                  <c:v>1.5343100000000001</c:v>
                </c:pt>
                <c:pt idx="11322">
                  <c:v>1.6012</c:v>
                </c:pt>
                <c:pt idx="11323">
                  <c:v>1.6775100000000001</c:v>
                </c:pt>
                <c:pt idx="11324">
                  <c:v>1.7642500000000001</c:v>
                </c:pt>
                <c:pt idx="11325">
                  <c:v>1.86252</c:v>
                </c:pt>
                <c:pt idx="11326">
                  <c:v>1.9734799999999999</c:v>
                </c:pt>
                <c:pt idx="11327">
                  <c:v>2.0984400000000001</c:v>
                </c:pt>
                <c:pt idx="11328">
                  <c:v>2.2387100000000002</c:v>
                </c:pt>
                <c:pt idx="11329">
                  <c:v>2.39574</c:v>
                </c:pt>
                <c:pt idx="11330">
                  <c:v>2.5710299999999999</c:v>
                </c:pt>
                <c:pt idx="11331">
                  <c:v>2.76613</c:v>
                </c:pt>
                <c:pt idx="11332">
                  <c:v>2.9175499999999999</c:v>
                </c:pt>
                <c:pt idx="11333">
                  <c:v>3.0906699999999998</c:v>
                </c:pt>
                <c:pt idx="11334">
                  <c:v>3.2773099999999999</c:v>
                </c:pt>
                <c:pt idx="11335">
                  <c:v>3.47818</c:v>
                </c:pt>
                <c:pt idx="11336">
                  <c:v>3.6939899999999999</c:v>
                </c:pt>
                <c:pt idx="11337">
                  <c:v>3.9254500000000001</c:v>
                </c:pt>
                <c:pt idx="11338">
                  <c:v>4.1732199999999997</c:v>
                </c:pt>
                <c:pt idx="11339">
                  <c:v>4.4379799999999996</c:v>
                </c:pt>
                <c:pt idx="11340">
                  <c:v>4.8683800000000002</c:v>
                </c:pt>
                <c:pt idx="11341">
                  <c:v>5.3404499999999997</c:v>
                </c:pt>
                <c:pt idx="11342">
                  <c:v>5.8559099999999997</c:v>
                </c:pt>
                <c:pt idx="11343">
                  <c:v>6.4162999999999997</c:v>
                </c:pt>
                <c:pt idx="11344">
                  <c:v>7.0226600000000001</c:v>
                </c:pt>
                <c:pt idx="11345">
                  <c:v>7.7572099999999997</c:v>
                </c:pt>
                <c:pt idx="11346">
                  <c:v>8.3948800000000006</c:v>
                </c:pt>
                <c:pt idx="11347">
                  <c:v>9.0707299999999993</c:v>
                </c:pt>
                <c:pt idx="11348">
                  <c:v>10.154299999999999</c:v>
                </c:pt>
                <c:pt idx="11349">
                  <c:v>11.3177</c:v>
                </c:pt>
                <c:pt idx="11350">
                  <c:v>12.553800000000001</c:v>
                </c:pt>
                <c:pt idx="11351">
                  <c:v>13.9315</c:v>
                </c:pt>
                <c:pt idx="11352">
                  <c:v>16.071000000000002</c:v>
                </c:pt>
                <c:pt idx="11353">
                  <c:v>20.680399999999999</c:v>
                </c:pt>
                <c:pt idx="11354">
                  <c:v>22.942</c:v>
                </c:pt>
                <c:pt idx="11355">
                  <c:v>24.617000000000001</c:v>
                </c:pt>
                <c:pt idx="11356">
                  <c:v>25.859500000000001</c:v>
                </c:pt>
                <c:pt idx="11357">
                  <c:v>26.717600000000001</c:v>
                </c:pt>
                <c:pt idx="11358">
                  <c:v>27.350200000000001</c:v>
                </c:pt>
                <c:pt idx="11359">
                  <c:v>27.94</c:v>
                </c:pt>
                <c:pt idx="11360">
                  <c:v>28.309100000000001</c:v>
                </c:pt>
                <c:pt idx="11361">
                  <c:v>28.604399999999998</c:v>
                </c:pt>
                <c:pt idx="11362">
                  <c:v>28.7151</c:v>
                </c:pt>
                <c:pt idx="11363">
                  <c:v>28.613399999999999</c:v>
                </c:pt>
                <c:pt idx="11364">
                  <c:v>28.263200000000001</c:v>
                </c:pt>
                <c:pt idx="11365">
                  <c:v>27.860099999999999</c:v>
                </c:pt>
                <c:pt idx="11366">
                  <c:v>27.247</c:v>
                </c:pt>
                <c:pt idx="11367">
                  <c:v>26.317699999999999</c:v>
                </c:pt>
                <c:pt idx="11368">
                  <c:v>25.275500000000001</c:v>
                </c:pt>
                <c:pt idx="11369">
                  <c:v>23.8125</c:v>
                </c:pt>
                <c:pt idx="11370">
                  <c:v>21.8767</c:v>
                </c:pt>
                <c:pt idx="11371">
                  <c:v>19.248100000000001</c:v>
                </c:pt>
                <c:pt idx="11372">
                  <c:v>15.460800000000001</c:v>
                </c:pt>
                <c:pt idx="11373">
                  <c:v>13.713800000000001</c:v>
                </c:pt>
                <c:pt idx="11374">
                  <c:v>12.103199999999999</c:v>
                </c:pt>
                <c:pt idx="11375">
                  <c:v>11.1488</c:v>
                </c:pt>
                <c:pt idx="11376">
                  <c:v>10.2399</c:v>
                </c:pt>
                <c:pt idx="11377">
                  <c:v>9.3796499999999998</c:v>
                </c:pt>
                <c:pt idx="11378">
                  <c:v>8.5704100000000007</c:v>
                </c:pt>
                <c:pt idx="11379">
                  <c:v>7.8135899999999996</c:v>
                </c:pt>
                <c:pt idx="11380">
                  <c:v>7.10982</c:v>
                </c:pt>
                <c:pt idx="11381">
                  <c:v>6.4589600000000003</c:v>
                </c:pt>
                <c:pt idx="11382">
                  <c:v>5.9322499999999998</c:v>
                </c:pt>
                <c:pt idx="11383">
                  <c:v>5.5119100000000003</c:v>
                </c:pt>
                <c:pt idx="11384">
                  <c:v>5.1195399999999998</c:v>
                </c:pt>
                <c:pt idx="11385">
                  <c:v>4.7543199999999999</c:v>
                </c:pt>
                <c:pt idx="11386">
                  <c:v>4.4152699999999996</c:v>
                </c:pt>
                <c:pt idx="11387">
                  <c:v>4.1013400000000004</c:v>
                </c:pt>
                <c:pt idx="11388">
                  <c:v>3.8114400000000002</c:v>
                </c:pt>
                <c:pt idx="11389">
                  <c:v>3.5443899999999999</c:v>
                </c:pt>
                <c:pt idx="11390">
                  <c:v>3.2989799999999998</c:v>
                </c:pt>
                <c:pt idx="11391">
                  <c:v>3.0739899999999998</c:v>
                </c:pt>
                <c:pt idx="11392">
                  <c:v>2.8681999999999999</c:v>
                </c:pt>
                <c:pt idx="11393">
                  <c:v>2.6803900000000001</c:v>
                </c:pt>
                <c:pt idx="11394">
                  <c:v>2.5093399999999999</c:v>
                </c:pt>
                <c:pt idx="11395">
                  <c:v>2.3538800000000002</c:v>
                </c:pt>
                <c:pt idx="11396">
                  <c:v>2.21286</c:v>
                </c:pt>
                <c:pt idx="11397">
                  <c:v>2.0851799999999998</c:v>
                </c:pt>
                <c:pt idx="11398">
                  <c:v>1.9697899999999999</c:v>
                </c:pt>
                <c:pt idx="11399">
                  <c:v>1.8656600000000001</c:v>
                </c:pt>
                <c:pt idx="11400">
                  <c:v>1.77186</c:v>
                </c:pt>
                <c:pt idx="11401">
                  <c:v>1.6874800000000001</c:v>
                </c:pt>
                <c:pt idx="11402">
                  <c:v>1.61168</c:v>
                </c:pt>
                <c:pt idx="11403">
                  <c:v>1.5436700000000001</c:v>
                </c:pt>
                <c:pt idx="11404">
                  <c:v>1.48271</c:v>
                </c:pt>
                <c:pt idx="11405">
                  <c:v>1.42814</c:v>
                </c:pt>
                <c:pt idx="11406">
                  <c:v>1.3569</c:v>
                </c:pt>
                <c:pt idx="11407">
                  <c:v>1.29674</c:v>
                </c:pt>
                <c:pt idx="11408">
                  <c:v>1.246</c:v>
                </c:pt>
                <c:pt idx="11409">
                  <c:v>1.20326</c:v>
                </c:pt>
                <c:pt idx="11410">
                  <c:v>1.1672800000000001</c:v>
                </c:pt>
                <c:pt idx="11411">
                  <c:v>1.12805</c:v>
                </c:pt>
                <c:pt idx="11412">
                  <c:v>1.09694</c:v>
                </c:pt>
                <c:pt idx="11413">
                  <c:v>1.0723199999999999</c:v>
                </c:pt>
                <c:pt idx="11414">
                  <c:v>1.0528999999999999</c:v>
                </c:pt>
                <c:pt idx="11415">
                  <c:v>1.0313699999999999</c:v>
                </c:pt>
                <c:pt idx="11416">
                  <c:v>1.01678</c:v>
                </c:pt>
                <c:pt idx="11417">
                  <c:v>1.00743</c:v>
                </c:pt>
                <c:pt idx="11418">
                  <c:v>1.0018400000000001</c:v>
                </c:pt>
                <c:pt idx="11419">
                  <c:v>1.00007</c:v>
                </c:pt>
                <c:pt idx="11420">
                  <c:v>1.0031399999999999</c:v>
                </c:pt>
                <c:pt idx="11421">
                  <c:v>1.0119100000000001</c:v>
                </c:pt>
                <c:pt idx="11422">
                  <c:v>1.0311300000000001</c:v>
                </c:pt>
                <c:pt idx="11423">
                  <c:v>1.05806</c:v>
                </c:pt>
                <c:pt idx="11424">
                  <c:v>1.0923400000000001</c:v>
                </c:pt>
                <c:pt idx="11425">
                  <c:v>1.1339399999999999</c:v>
                </c:pt>
                <c:pt idx="11426">
                  <c:v>1.1831799999999999</c:v>
                </c:pt>
                <c:pt idx="11427">
                  <c:v>1.23569</c:v>
                </c:pt>
                <c:pt idx="11428">
                  <c:v>1.2902199999999999</c:v>
                </c:pt>
                <c:pt idx="11429">
                  <c:v>1.3516900000000001</c:v>
                </c:pt>
                <c:pt idx="11430">
                  <c:v>1.4208700000000001</c:v>
                </c:pt>
                <c:pt idx="11431">
                  <c:v>1.49874</c:v>
                </c:pt>
                <c:pt idx="11432">
                  <c:v>1.5865</c:v>
                </c:pt>
                <c:pt idx="11433">
                  <c:v>1.6856100000000001</c:v>
                </c:pt>
                <c:pt idx="11434">
                  <c:v>1.7684599999999999</c:v>
                </c:pt>
                <c:pt idx="11435">
                  <c:v>1.8596200000000001</c:v>
                </c:pt>
                <c:pt idx="11436">
                  <c:v>1.9869300000000001</c:v>
                </c:pt>
                <c:pt idx="11437">
                  <c:v>2.0811999999999999</c:v>
                </c:pt>
                <c:pt idx="11438">
                  <c:v>2.1840199999999999</c:v>
                </c:pt>
                <c:pt idx="11439">
                  <c:v>2.2964500000000001</c:v>
                </c:pt>
                <c:pt idx="11440">
                  <c:v>2.4197199999999999</c:v>
                </c:pt>
                <c:pt idx="11441">
                  <c:v>2.5552800000000002</c:v>
                </c:pt>
                <c:pt idx="11442">
                  <c:v>2.7048399999999999</c:v>
                </c:pt>
                <c:pt idx="11443">
                  <c:v>2.8617599999999999</c:v>
                </c:pt>
                <c:pt idx="11444">
                  <c:v>3.0257100000000001</c:v>
                </c:pt>
                <c:pt idx="11445">
                  <c:v>3.2067199999999998</c:v>
                </c:pt>
                <c:pt idx="11446">
                  <c:v>3.40741</c:v>
                </c:pt>
                <c:pt idx="11447">
                  <c:v>3.6309900000000002</c:v>
                </c:pt>
                <c:pt idx="11448">
                  <c:v>3.88144</c:v>
                </c:pt>
                <c:pt idx="11449">
                  <c:v>4.0898899999999996</c:v>
                </c:pt>
                <c:pt idx="11450">
                  <c:v>4.3188800000000001</c:v>
                </c:pt>
                <c:pt idx="11451">
                  <c:v>4.5716200000000002</c:v>
                </c:pt>
                <c:pt idx="11452">
                  <c:v>4.7978199999999998</c:v>
                </c:pt>
                <c:pt idx="11453">
                  <c:v>5.0923999999999996</c:v>
                </c:pt>
                <c:pt idx="11454">
                  <c:v>5.4214900000000004</c:v>
                </c:pt>
                <c:pt idx="11455">
                  <c:v>5.7916100000000004</c:v>
                </c:pt>
                <c:pt idx="11456">
                  <c:v>6.1009500000000001</c:v>
                </c:pt>
                <c:pt idx="11457">
                  <c:v>6.4421099999999996</c:v>
                </c:pt>
                <c:pt idx="11458">
                  <c:v>6.8200900000000004</c:v>
                </c:pt>
                <c:pt idx="11459">
                  <c:v>7.2408000000000001</c:v>
                </c:pt>
                <c:pt idx="11460">
                  <c:v>7.7112699999999998</c:v>
                </c:pt>
                <c:pt idx="11461">
                  <c:v>8.2398199999999999</c:v>
                </c:pt>
                <c:pt idx="11462">
                  <c:v>8.7878100000000003</c:v>
                </c:pt>
                <c:pt idx="11463">
                  <c:v>9.4027200000000004</c:v>
                </c:pt>
                <c:pt idx="11464">
                  <c:v>9.9141200000000005</c:v>
                </c:pt>
                <c:pt idx="11465">
                  <c:v>10.474</c:v>
                </c:pt>
                <c:pt idx="11466">
                  <c:v>11.087999999999999</c:v>
                </c:pt>
                <c:pt idx="11467">
                  <c:v>11.7623</c:v>
                </c:pt>
                <c:pt idx="11468">
                  <c:v>12.5036</c:v>
                </c:pt>
                <c:pt idx="11469">
                  <c:v>13.3194</c:v>
                </c:pt>
                <c:pt idx="11470">
                  <c:v>14.2179</c:v>
                </c:pt>
                <c:pt idx="11471">
                  <c:v>15.2079</c:v>
                </c:pt>
                <c:pt idx="11472">
                  <c:v>16.172799999999999</c:v>
                </c:pt>
                <c:pt idx="11473">
                  <c:v>17.224799999999998</c:v>
                </c:pt>
                <c:pt idx="11474">
                  <c:v>18.372</c:v>
                </c:pt>
                <c:pt idx="11475">
                  <c:v>19.622599999999998</c:v>
                </c:pt>
                <c:pt idx="11476">
                  <c:v>20.985299999999999</c:v>
                </c:pt>
                <c:pt idx="11477">
                  <c:v>22.4693</c:v>
                </c:pt>
                <c:pt idx="11478">
                  <c:v>24.084399999999999</c:v>
                </c:pt>
                <c:pt idx="11479">
                  <c:v>25.840499999999999</c:v>
                </c:pt>
                <c:pt idx="11480">
                  <c:v>27.748200000000001</c:v>
                </c:pt>
                <c:pt idx="11481">
                  <c:v>29.817900000000002</c:v>
                </c:pt>
                <c:pt idx="11482">
                  <c:v>31.9831</c:v>
                </c:pt>
                <c:pt idx="11483">
                  <c:v>34.153199999999998</c:v>
                </c:pt>
                <c:pt idx="11484">
                  <c:v>36.480400000000003</c:v>
                </c:pt>
                <c:pt idx="11485">
                  <c:v>38.972700000000003</c:v>
                </c:pt>
                <c:pt idx="11486">
                  <c:v>42.566200000000002</c:v>
                </c:pt>
                <c:pt idx="11487">
                  <c:v>46.485999999999997</c:v>
                </c:pt>
                <c:pt idx="11488">
                  <c:v>50.749400000000001</c:v>
                </c:pt>
                <c:pt idx="11489">
                  <c:v>55.372700000000002</c:v>
                </c:pt>
                <c:pt idx="11490">
                  <c:v>60.370399999999997</c:v>
                </c:pt>
                <c:pt idx="11491">
                  <c:v>66.0655</c:v>
                </c:pt>
                <c:pt idx="11492">
                  <c:v>72.538300000000007</c:v>
                </c:pt>
                <c:pt idx="11493">
                  <c:v>79.509200000000007</c:v>
                </c:pt>
                <c:pt idx="11494">
                  <c:v>86.981099999999998</c:v>
                </c:pt>
                <c:pt idx="11495">
                  <c:v>94.950500000000005</c:v>
                </c:pt>
                <c:pt idx="11496">
                  <c:v>103.40600000000001</c:v>
                </c:pt>
                <c:pt idx="11497">
                  <c:v>112.33</c:v>
                </c:pt>
                <c:pt idx="11498">
                  <c:v>126.53</c:v>
                </c:pt>
                <c:pt idx="11499">
                  <c:v>140.358</c:v>
                </c:pt>
                <c:pt idx="11500">
                  <c:v>159.68799999999999</c:v>
                </c:pt>
                <c:pt idx="11501">
                  <c:v>209.01499999999999</c:v>
                </c:pt>
                <c:pt idx="11502">
                  <c:v>231.42400000000001</c:v>
                </c:pt>
                <c:pt idx="11503">
                  <c:v>249.613</c:v>
                </c:pt>
                <c:pt idx="11504">
                  <c:v>263.58600000000001</c:v>
                </c:pt>
                <c:pt idx="11505">
                  <c:v>273.75200000000001</c:v>
                </c:pt>
                <c:pt idx="11506">
                  <c:v>280.74799999999999</c:v>
                </c:pt>
                <c:pt idx="11507">
                  <c:v>286.73500000000001</c:v>
                </c:pt>
                <c:pt idx="11508">
                  <c:v>291.077</c:v>
                </c:pt>
                <c:pt idx="11509">
                  <c:v>293.02300000000002</c:v>
                </c:pt>
                <c:pt idx="11510">
                  <c:v>293.13</c:v>
                </c:pt>
                <c:pt idx="11511">
                  <c:v>292.286</c:v>
                </c:pt>
                <c:pt idx="11512">
                  <c:v>289.23200000000003</c:v>
                </c:pt>
                <c:pt idx="11513">
                  <c:v>283.74900000000002</c:v>
                </c:pt>
                <c:pt idx="11514">
                  <c:v>276.06599999999997</c:v>
                </c:pt>
                <c:pt idx="11515">
                  <c:v>265.791</c:v>
                </c:pt>
                <c:pt idx="11516">
                  <c:v>252.19399999999999</c:v>
                </c:pt>
                <c:pt idx="11517">
                  <c:v>234.33500000000001</c:v>
                </c:pt>
                <c:pt idx="11518">
                  <c:v>213.01499999999999</c:v>
                </c:pt>
                <c:pt idx="11519">
                  <c:v>157.554</c:v>
                </c:pt>
                <c:pt idx="11520">
                  <c:v>139.363</c:v>
                </c:pt>
                <c:pt idx="11521">
                  <c:v>122.127</c:v>
                </c:pt>
                <c:pt idx="11522">
                  <c:v>108.14700000000001</c:v>
                </c:pt>
                <c:pt idx="11523">
                  <c:v>99.028199999999998</c:v>
                </c:pt>
                <c:pt idx="11524">
                  <c:v>90.436000000000007</c:v>
                </c:pt>
                <c:pt idx="11525">
                  <c:v>82.387100000000004</c:v>
                </c:pt>
                <c:pt idx="11526">
                  <c:v>74.8887</c:v>
                </c:pt>
                <c:pt idx="11527">
                  <c:v>67.9405</c:v>
                </c:pt>
                <c:pt idx="11528">
                  <c:v>62.416200000000003</c:v>
                </c:pt>
                <c:pt idx="11529">
                  <c:v>57.281999999999996</c:v>
                </c:pt>
                <c:pt idx="11530">
                  <c:v>52.5261</c:v>
                </c:pt>
                <c:pt idx="11531">
                  <c:v>48.135199999999998</c:v>
                </c:pt>
                <c:pt idx="11532">
                  <c:v>44.093200000000003</c:v>
                </c:pt>
                <c:pt idx="11533">
                  <c:v>40.383400000000002</c:v>
                </c:pt>
                <c:pt idx="11534">
                  <c:v>36.9876</c:v>
                </c:pt>
                <c:pt idx="11535">
                  <c:v>34.635599999999997</c:v>
                </c:pt>
                <c:pt idx="11536">
                  <c:v>32.285299999999999</c:v>
                </c:pt>
                <c:pt idx="11537">
                  <c:v>30.0351</c:v>
                </c:pt>
                <c:pt idx="11538">
                  <c:v>27.958400000000001</c:v>
                </c:pt>
                <c:pt idx="11539">
                  <c:v>26.044</c:v>
                </c:pt>
                <c:pt idx="11540">
                  <c:v>24.281600000000001</c:v>
                </c:pt>
                <c:pt idx="11541">
                  <c:v>22.660599999999999</c:v>
                </c:pt>
                <c:pt idx="11542">
                  <c:v>21.170999999999999</c:v>
                </c:pt>
                <c:pt idx="11543">
                  <c:v>19.803000000000001</c:v>
                </c:pt>
                <c:pt idx="11544">
                  <c:v>18.547699999999999</c:v>
                </c:pt>
                <c:pt idx="11545">
                  <c:v>17.3962</c:v>
                </c:pt>
                <c:pt idx="11546">
                  <c:v>16.340199999999999</c:v>
                </c:pt>
                <c:pt idx="11547">
                  <c:v>15.465</c:v>
                </c:pt>
                <c:pt idx="11548">
                  <c:v>14.6554</c:v>
                </c:pt>
                <c:pt idx="11549">
                  <c:v>13.906499999999999</c:v>
                </c:pt>
                <c:pt idx="11550">
                  <c:v>12.886699999999999</c:v>
                </c:pt>
                <c:pt idx="11551">
                  <c:v>11.978300000000001</c:v>
                </c:pt>
                <c:pt idx="11552">
                  <c:v>11.167899999999999</c:v>
                </c:pt>
                <c:pt idx="11553">
                  <c:v>10.444000000000001</c:v>
                </c:pt>
                <c:pt idx="11554">
                  <c:v>9.7959399999999999</c:v>
                </c:pt>
                <c:pt idx="11555">
                  <c:v>9.2146100000000004</c:v>
                </c:pt>
                <c:pt idx="11556">
                  <c:v>8.6917500000000008</c:v>
                </c:pt>
                <c:pt idx="11557">
                  <c:v>8.2202699999999993</c:v>
                </c:pt>
                <c:pt idx="11558">
                  <c:v>7.7539600000000002</c:v>
                </c:pt>
                <c:pt idx="11559">
                  <c:v>7.2640500000000001</c:v>
                </c:pt>
                <c:pt idx="11560">
                  <c:v>6.8298800000000002</c:v>
                </c:pt>
                <c:pt idx="11561">
                  <c:v>6.4431000000000003</c:v>
                </c:pt>
                <c:pt idx="11562">
                  <c:v>6.0967399999999996</c:v>
                </c:pt>
                <c:pt idx="11563">
                  <c:v>5.7850599999999996</c:v>
                </c:pt>
                <c:pt idx="11564">
                  <c:v>5.5032199999999998</c:v>
                </c:pt>
                <c:pt idx="11565">
                  <c:v>5.2472799999999999</c:v>
                </c:pt>
                <c:pt idx="11566">
                  <c:v>4.94062</c:v>
                </c:pt>
                <c:pt idx="11567">
                  <c:v>4.6677</c:v>
                </c:pt>
                <c:pt idx="11568">
                  <c:v>4.4567399999999999</c:v>
                </c:pt>
                <c:pt idx="11569">
                  <c:v>4.2187000000000001</c:v>
                </c:pt>
                <c:pt idx="11570">
                  <c:v>4.0053599999999996</c:v>
                </c:pt>
                <c:pt idx="11571">
                  <c:v>3.81338</c:v>
                </c:pt>
                <c:pt idx="11572">
                  <c:v>3.69591</c:v>
                </c:pt>
                <c:pt idx="11573">
                  <c:v>3.4831799999999999</c:v>
                </c:pt>
                <c:pt idx="11574">
                  <c:v>3.2964099999999998</c:v>
                </c:pt>
                <c:pt idx="11575">
                  <c:v>3.1320399999999999</c:v>
                </c:pt>
                <c:pt idx="11576">
                  <c:v>2.9872200000000002</c:v>
                </c:pt>
                <c:pt idx="11577">
                  <c:v>2.8596499999999998</c:v>
                </c:pt>
                <c:pt idx="11578">
                  <c:v>2.7474799999999999</c:v>
                </c:pt>
                <c:pt idx="11579">
                  <c:v>2.6491899999999999</c:v>
                </c:pt>
                <c:pt idx="11580">
                  <c:v>2.5635699999999999</c:v>
                </c:pt>
                <c:pt idx="11581">
                  <c:v>2.4896699999999998</c:v>
                </c:pt>
                <c:pt idx="11582">
                  <c:v>2.42672</c:v>
                </c:pt>
                <c:pt idx="11583">
                  <c:v>2.3741699999999999</c:v>
                </c:pt>
                <c:pt idx="11584">
                  <c:v>2.3316400000000002</c:v>
                </c:pt>
                <c:pt idx="11585">
                  <c:v>2.29894</c:v>
                </c:pt>
                <c:pt idx="11586">
                  <c:v>2.27033</c:v>
                </c:pt>
                <c:pt idx="11587">
                  <c:v>2.2600799999999999</c:v>
                </c:pt>
                <c:pt idx="11588">
                  <c:v>2.26403</c:v>
                </c:pt>
                <c:pt idx="11589">
                  <c:v>2.2786499999999998</c:v>
                </c:pt>
                <c:pt idx="11590">
                  <c:v>2.3050899999999999</c:v>
                </c:pt>
                <c:pt idx="11591">
                  <c:v>2.3448699999999998</c:v>
                </c:pt>
                <c:pt idx="11592">
                  <c:v>2.4001399999999999</c:v>
                </c:pt>
                <c:pt idx="11593">
                  <c:v>2.4535999999999998</c:v>
                </c:pt>
                <c:pt idx="11594">
                  <c:v>2.5193099999999999</c:v>
                </c:pt>
                <c:pt idx="11595">
                  <c:v>2.5996700000000001</c:v>
                </c:pt>
                <c:pt idx="11596">
                  <c:v>2.6979199999999999</c:v>
                </c:pt>
                <c:pt idx="11597">
                  <c:v>2.7754699999999999</c:v>
                </c:pt>
                <c:pt idx="11598">
                  <c:v>2.9011300000000002</c:v>
                </c:pt>
                <c:pt idx="11599">
                  <c:v>3.0234700000000001</c:v>
                </c:pt>
                <c:pt idx="11600">
                  <c:v>3.1676500000000001</c:v>
                </c:pt>
                <c:pt idx="11601">
                  <c:v>3.2781799999999999</c:v>
                </c:pt>
                <c:pt idx="11602">
                  <c:v>3.4021400000000002</c:v>
                </c:pt>
                <c:pt idx="11603">
                  <c:v>3.54142</c:v>
                </c:pt>
                <c:pt idx="11604">
                  <c:v>3.69821</c:v>
                </c:pt>
                <c:pt idx="11605">
                  <c:v>3.8750200000000001</c:v>
                </c:pt>
                <c:pt idx="11606">
                  <c:v>4.0746900000000004</c:v>
                </c:pt>
                <c:pt idx="11607">
                  <c:v>4.3004499999999997</c:v>
                </c:pt>
                <c:pt idx="11608">
                  <c:v>4.5559599999999998</c:v>
                </c:pt>
                <c:pt idx="11609">
                  <c:v>4.8453499999999998</c:v>
                </c:pt>
                <c:pt idx="11610">
                  <c:v>5.0873799999999996</c:v>
                </c:pt>
                <c:pt idx="11611">
                  <c:v>5.3531599999999999</c:v>
                </c:pt>
                <c:pt idx="11612">
                  <c:v>5.6450800000000001</c:v>
                </c:pt>
                <c:pt idx="11613">
                  <c:v>5.9655699999999996</c:v>
                </c:pt>
                <c:pt idx="11614">
                  <c:v>6.3792600000000004</c:v>
                </c:pt>
                <c:pt idx="11615">
                  <c:v>6.7712500000000002</c:v>
                </c:pt>
                <c:pt idx="11616">
                  <c:v>7.2010399999999999</c:v>
                </c:pt>
                <c:pt idx="11617">
                  <c:v>7.6719400000000002</c:v>
                </c:pt>
                <c:pt idx="11618">
                  <c:v>8.1874900000000004</c:v>
                </c:pt>
                <c:pt idx="11619">
                  <c:v>8.7513900000000007</c:v>
                </c:pt>
                <c:pt idx="11620">
                  <c:v>9.36754</c:v>
                </c:pt>
                <c:pt idx="11621">
                  <c:v>10.039999999999999</c:v>
                </c:pt>
                <c:pt idx="11622">
                  <c:v>10.773099999999999</c:v>
                </c:pt>
                <c:pt idx="11623">
                  <c:v>11.571199999999999</c:v>
                </c:pt>
                <c:pt idx="11624">
                  <c:v>12.438800000000001</c:v>
                </c:pt>
                <c:pt idx="11625">
                  <c:v>13.380699999999999</c:v>
                </c:pt>
                <c:pt idx="11626">
                  <c:v>14.4015</c:v>
                </c:pt>
                <c:pt idx="11627">
                  <c:v>15.506</c:v>
                </c:pt>
                <c:pt idx="11628">
                  <c:v>16.699100000000001</c:v>
                </c:pt>
                <c:pt idx="11629">
                  <c:v>17.985600000000002</c:v>
                </c:pt>
                <c:pt idx="11630">
                  <c:v>19.6431</c:v>
                </c:pt>
                <c:pt idx="11631">
                  <c:v>21.202400000000001</c:v>
                </c:pt>
                <c:pt idx="11632">
                  <c:v>22.877099999999999</c:v>
                </c:pt>
                <c:pt idx="11633">
                  <c:v>24.672000000000001</c:v>
                </c:pt>
                <c:pt idx="11634">
                  <c:v>26.591100000000001</c:v>
                </c:pt>
                <c:pt idx="11635">
                  <c:v>28.638300000000001</c:v>
                </c:pt>
                <c:pt idx="11636">
                  <c:v>31.573</c:v>
                </c:pt>
                <c:pt idx="11637">
                  <c:v>33.930999999999997</c:v>
                </c:pt>
                <c:pt idx="11638">
                  <c:v>37.288200000000003</c:v>
                </c:pt>
                <c:pt idx="11639">
                  <c:v>40.890500000000003</c:v>
                </c:pt>
                <c:pt idx="11640">
                  <c:v>44.610100000000003</c:v>
                </c:pt>
                <c:pt idx="11641">
                  <c:v>48.555199999999999</c:v>
                </c:pt>
                <c:pt idx="11642">
                  <c:v>54.155500000000004</c:v>
                </c:pt>
                <c:pt idx="11643">
                  <c:v>60.1218</c:v>
                </c:pt>
                <c:pt idx="11644">
                  <c:v>66.097399999999993</c:v>
                </c:pt>
                <c:pt idx="11645">
                  <c:v>75.024900000000002</c:v>
                </c:pt>
                <c:pt idx="11646">
                  <c:v>89.776700000000005</c:v>
                </c:pt>
                <c:pt idx="11647">
                  <c:v>108.71299999999999</c:v>
                </c:pt>
                <c:pt idx="11648">
                  <c:v>119.73699999999999</c:v>
                </c:pt>
                <c:pt idx="11649">
                  <c:v>126.664</c:v>
                </c:pt>
                <c:pt idx="11650">
                  <c:v>132.93</c:v>
                </c:pt>
                <c:pt idx="11651">
                  <c:v>138.565</c:v>
                </c:pt>
                <c:pt idx="11652">
                  <c:v>143.262</c:v>
                </c:pt>
                <c:pt idx="11653">
                  <c:v>146.79</c:v>
                </c:pt>
                <c:pt idx="11654">
                  <c:v>148.44300000000001</c:v>
                </c:pt>
                <c:pt idx="11655">
                  <c:v>149.62100000000001</c:v>
                </c:pt>
                <c:pt idx="11656">
                  <c:v>150.006</c:v>
                </c:pt>
                <c:pt idx="11657">
                  <c:v>149.77699999999999</c:v>
                </c:pt>
                <c:pt idx="11658">
                  <c:v>148.52199999999999</c:v>
                </c:pt>
                <c:pt idx="11659">
                  <c:v>146.51</c:v>
                </c:pt>
                <c:pt idx="11660">
                  <c:v>143.69200000000001</c:v>
                </c:pt>
                <c:pt idx="11661">
                  <c:v>139.453</c:v>
                </c:pt>
                <c:pt idx="11662">
                  <c:v>135.07499999999999</c:v>
                </c:pt>
                <c:pt idx="11663">
                  <c:v>129.20599999999999</c:v>
                </c:pt>
                <c:pt idx="11664">
                  <c:v>121.657</c:v>
                </c:pt>
                <c:pt idx="11665">
                  <c:v>112.34399999999999</c:v>
                </c:pt>
                <c:pt idx="11666">
                  <c:v>99.941400000000002</c:v>
                </c:pt>
                <c:pt idx="11667">
                  <c:v>78.879099999999994</c:v>
                </c:pt>
                <c:pt idx="11668">
                  <c:v>70.094499999999996</c:v>
                </c:pt>
                <c:pt idx="11669">
                  <c:v>62.048499999999997</c:v>
                </c:pt>
                <c:pt idx="11670">
                  <c:v>55.9636</c:v>
                </c:pt>
                <c:pt idx="11671">
                  <c:v>50.233899999999998</c:v>
                </c:pt>
                <c:pt idx="11672">
                  <c:v>45.663400000000003</c:v>
                </c:pt>
                <c:pt idx="11673">
                  <c:v>41.1372</c:v>
                </c:pt>
                <c:pt idx="11674">
                  <c:v>36.940100000000001</c:v>
                </c:pt>
                <c:pt idx="11675">
                  <c:v>34.325200000000002</c:v>
                </c:pt>
                <c:pt idx="11676">
                  <c:v>31.856300000000001</c:v>
                </c:pt>
                <c:pt idx="11677">
                  <c:v>29.531099999999999</c:v>
                </c:pt>
                <c:pt idx="11678">
                  <c:v>27.3474</c:v>
                </c:pt>
                <c:pt idx="11679">
                  <c:v>25.116499999999998</c:v>
                </c:pt>
                <c:pt idx="11680">
                  <c:v>23.045500000000001</c:v>
                </c:pt>
                <c:pt idx="11681">
                  <c:v>21.128399999999999</c:v>
                </c:pt>
                <c:pt idx="11682">
                  <c:v>19.358599999999999</c:v>
                </c:pt>
                <c:pt idx="11683">
                  <c:v>17.729199999999999</c:v>
                </c:pt>
                <c:pt idx="11684">
                  <c:v>16.232900000000001</c:v>
                </c:pt>
                <c:pt idx="11685">
                  <c:v>14.8622</c:v>
                </c:pt>
                <c:pt idx="11686">
                  <c:v>13.6096</c:v>
                </c:pt>
                <c:pt idx="11687">
                  <c:v>12.4672</c:v>
                </c:pt>
                <c:pt idx="11688">
                  <c:v>11.4278</c:v>
                </c:pt>
                <c:pt idx="11689">
                  <c:v>10.7883</c:v>
                </c:pt>
                <c:pt idx="11690">
                  <c:v>10.024900000000001</c:v>
                </c:pt>
                <c:pt idx="11691">
                  <c:v>9.3237100000000002</c:v>
                </c:pt>
                <c:pt idx="11692">
                  <c:v>8.6802899999999994</c:v>
                </c:pt>
                <c:pt idx="11693">
                  <c:v>8.0906099999999999</c:v>
                </c:pt>
                <c:pt idx="11694">
                  <c:v>7.5506099999999998</c:v>
                </c:pt>
                <c:pt idx="11695">
                  <c:v>7.0566000000000004</c:v>
                </c:pt>
                <c:pt idx="11696">
                  <c:v>6.6049600000000002</c:v>
                </c:pt>
                <c:pt idx="11697">
                  <c:v>6.1923399999999997</c:v>
                </c:pt>
                <c:pt idx="11698">
                  <c:v>5.8155000000000001</c:v>
                </c:pt>
                <c:pt idx="11699">
                  <c:v>5.4715199999999999</c:v>
                </c:pt>
                <c:pt idx="11700">
                  <c:v>5.1575600000000001</c:v>
                </c:pt>
                <c:pt idx="11701">
                  <c:v>4.8710599999999999</c:v>
                </c:pt>
                <c:pt idx="11702">
                  <c:v>4.6095699999999997</c:v>
                </c:pt>
                <c:pt idx="11703">
                  <c:v>4.3708799999999997</c:v>
                </c:pt>
                <c:pt idx="11704">
                  <c:v>4.1529199999999999</c:v>
                </c:pt>
                <c:pt idx="11705">
                  <c:v>3.9538199999999999</c:v>
                </c:pt>
                <c:pt idx="11706">
                  <c:v>3.7146300000000001</c:v>
                </c:pt>
                <c:pt idx="11707">
                  <c:v>3.5021499999999999</c:v>
                </c:pt>
                <c:pt idx="11708">
                  <c:v>3.3130700000000002</c:v>
                </c:pt>
                <c:pt idx="11709">
                  <c:v>3.1444899999999998</c:v>
                </c:pt>
                <c:pt idx="11710">
                  <c:v>2.9938699999999998</c:v>
                </c:pt>
                <c:pt idx="11711">
                  <c:v>2.8589799999999999</c:v>
                </c:pt>
                <c:pt idx="11712">
                  <c:v>2.7378900000000002</c:v>
                </c:pt>
                <c:pt idx="11713">
                  <c:v>2.6289199999999999</c:v>
                </c:pt>
                <c:pt idx="11714">
                  <c:v>2.4850400000000001</c:v>
                </c:pt>
                <c:pt idx="11715">
                  <c:v>2.3611200000000001</c:v>
                </c:pt>
                <c:pt idx="11716">
                  <c:v>2.2539199999999999</c:v>
                </c:pt>
                <c:pt idx="11717">
                  <c:v>2.1608800000000001</c:v>
                </c:pt>
                <c:pt idx="11718">
                  <c:v>2.08005</c:v>
                </c:pt>
                <c:pt idx="11719">
                  <c:v>2.0026600000000001</c:v>
                </c:pt>
                <c:pt idx="11720">
                  <c:v>1.93407</c:v>
                </c:pt>
                <c:pt idx="11721">
                  <c:v>1.87747</c:v>
                </c:pt>
                <c:pt idx="11722">
                  <c:v>1.8324100000000001</c:v>
                </c:pt>
                <c:pt idx="11723">
                  <c:v>1.79894</c:v>
                </c:pt>
                <c:pt idx="11724">
                  <c:v>1.77769</c:v>
                </c:pt>
                <c:pt idx="11725">
                  <c:v>1.7698700000000001</c:v>
                </c:pt>
                <c:pt idx="11726">
                  <c:v>1.7729900000000001</c:v>
                </c:pt>
                <c:pt idx="11727">
                  <c:v>1.7835799999999999</c:v>
                </c:pt>
                <c:pt idx="11728">
                  <c:v>1.8025100000000001</c:v>
                </c:pt>
                <c:pt idx="11729">
                  <c:v>1.8307800000000001</c:v>
                </c:pt>
                <c:pt idx="11730">
                  <c:v>1.86957</c:v>
                </c:pt>
                <c:pt idx="11731">
                  <c:v>1.9202399999999999</c:v>
                </c:pt>
                <c:pt idx="11732">
                  <c:v>1.9871300000000001</c:v>
                </c:pt>
                <c:pt idx="11733">
                  <c:v>2.0704400000000001</c:v>
                </c:pt>
                <c:pt idx="11734">
                  <c:v>2.1361500000000002</c:v>
                </c:pt>
                <c:pt idx="11735">
                  <c:v>2.21746</c:v>
                </c:pt>
                <c:pt idx="11736">
                  <c:v>2.3101799999999999</c:v>
                </c:pt>
                <c:pt idx="11737">
                  <c:v>2.4153199999999999</c:v>
                </c:pt>
                <c:pt idx="11738">
                  <c:v>2.53389</c:v>
                </c:pt>
                <c:pt idx="11739">
                  <c:v>2.6669700000000001</c:v>
                </c:pt>
                <c:pt idx="11740">
                  <c:v>2.8156699999999999</c:v>
                </c:pt>
                <c:pt idx="11741">
                  <c:v>2.9811200000000002</c:v>
                </c:pt>
                <c:pt idx="11742">
                  <c:v>3.16445</c:v>
                </c:pt>
                <c:pt idx="11743">
                  <c:v>3.3668399999999998</c:v>
                </c:pt>
                <c:pt idx="11744">
                  <c:v>3.5893899999999999</c:v>
                </c:pt>
                <c:pt idx="11745">
                  <c:v>3.8332299999999999</c:v>
                </c:pt>
                <c:pt idx="11746">
                  <c:v>4.0994000000000002</c:v>
                </c:pt>
                <c:pt idx="11747">
                  <c:v>4.3889199999999997</c:v>
                </c:pt>
                <c:pt idx="11748">
                  <c:v>4.7026700000000003</c:v>
                </c:pt>
                <c:pt idx="11749">
                  <c:v>5.0414700000000003</c:v>
                </c:pt>
                <c:pt idx="11750">
                  <c:v>5.4059699999999999</c:v>
                </c:pt>
                <c:pt idx="11751">
                  <c:v>5.8029599999999997</c:v>
                </c:pt>
                <c:pt idx="11752">
                  <c:v>6.2273199999999997</c:v>
                </c:pt>
                <c:pt idx="11753">
                  <c:v>6.8359800000000002</c:v>
                </c:pt>
                <c:pt idx="11754">
                  <c:v>7.4932400000000001</c:v>
                </c:pt>
                <c:pt idx="11755">
                  <c:v>8.1979299999999995</c:v>
                </c:pt>
                <c:pt idx="11756">
                  <c:v>8.9479500000000005</c:v>
                </c:pt>
                <c:pt idx="11757">
                  <c:v>9.7401800000000005</c:v>
                </c:pt>
                <c:pt idx="11758">
                  <c:v>10.9983</c:v>
                </c:pt>
                <c:pt idx="11759">
                  <c:v>12.446300000000001</c:v>
                </c:pt>
                <c:pt idx="11760">
                  <c:v>16.437000000000001</c:v>
                </c:pt>
                <c:pt idx="11761">
                  <c:v>17.8611</c:v>
                </c:pt>
                <c:pt idx="11762">
                  <c:v>19.2544</c:v>
                </c:pt>
                <c:pt idx="11763">
                  <c:v>20.203900000000001</c:v>
                </c:pt>
                <c:pt idx="11764">
                  <c:v>21.057500000000001</c:v>
                </c:pt>
                <c:pt idx="11765">
                  <c:v>21.6587</c:v>
                </c:pt>
                <c:pt idx="11766">
                  <c:v>22.043099999999999</c:v>
                </c:pt>
                <c:pt idx="11767">
                  <c:v>22.379799999999999</c:v>
                </c:pt>
                <c:pt idx="11768">
                  <c:v>22.525700000000001</c:v>
                </c:pt>
                <c:pt idx="11769">
                  <c:v>22.539400000000001</c:v>
                </c:pt>
                <c:pt idx="11770">
                  <c:v>22.4559</c:v>
                </c:pt>
                <c:pt idx="11771">
                  <c:v>22.189900000000002</c:v>
                </c:pt>
                <c:pt idx="11772">
                  <c:v>21.9099</c:v>
                </c:pt>
                <c:pt idx="11773">
                  <c:v>21.4861</c:v>
                </c:pt>
                <c:pt idx="11774">
                  <c:v>20.797999999999998</c:v>
                </c:pt>
                <c:pt idx="11775">
                  <c:v>20.113499999999998</c:v>
                </c:pt>
                <c:pt idx="11776">
                  <c:v>19.1143</c:v>
                </c:pt>
                <c:pt idx="11777">
                  <c:v>17.711200000000002</c:v>
                </c:pt>
                <c:pt idx="11778">
                  <c:v>15.837400000000001</c:v>
                </c:pt>
                <c:pt idx="11779">
                  <c:v>12.1279</c:v>
                </c:pt>
                <c:pt idx="11780">
                  <c:v>10.757400000000001</c:v>
                </c:pt>
                <c:pt idx="11781">
                  <c:v>9.7762499999999992</c:v>
                </c:pt>
                <c:pt idx="11782">
                  <c:v>8.8448499999999992</c:v>
                </c:pt>
                <c:pt idx="11783">
                  <c:v>7.9699799999999996</c:v>
                </c:pt>
                <c:pt idx="11784">
                  <c:v>7.2256099999999996</c:v>
                </c:pt>
                <c:pt idx="11785">
                  <c:v>6.6640800000000002</c:v>
                </c:pt>
                <c:pt idx="11786">
                  <c:v>6.1379400000000004</c:v>
                </c:pt>
                <c:pt idx="11787">
                  <c:v>5.6474700000000002</c:v>
                </c:pt>
                <c:pt idx="11788">
                  <c:v>5.19252</c:v>
                </c:pt>
                <c:pt idx="11789">
                  <c:v>4.7726300000000004</c:v>
                </c:pt>
                <c:pt idx="11790">
                  <c:v>4.3869499999999997</c:v>
                </c:pt>
                <c:pt idx="11791">
                  <c:v>4.0345300000000002</c:v>
                </c:pt>
                <c:pt idx="11792">
                  <c:v>3.7140900000000001</c:v>
                </c:pt>
                <c:pt idx="11793">
                  <c:v>3.4242599999999999</c:v>
                </c:pt>
                <c:pt idx="11794">
                  <c:v>3.1635399999999998</c:v>
                </c:pt>
                <c:pt idx="11795">
                  <c:v>2.9303599999999999</c:v>
                </c:pt>
                <c:pt idx="11796">
                  <c:v>2.7231299999999998</c:v>
                </c:pt>
                <c:pt idx="11797">
                  <c:v>2.59863</c:v>
                </c:pt>
                <c:pt idx="11798">
                  <c:v>2.4845000000000002</c:v>
                </c:pt>
                <c:pt idx="11799">
                  <c:v>2.3803000000000001</c:v>
                </c:pt>
                <c:pt idx="11800">
                  <c:v>2.2856000000000001</c:v>
                </c:pt>
                <c:pt idx="11801">
                  <c:v>2.1604899999999998</c:v>
                </c:pt>
                <c:pt idx="11802">
                  <c:v>2.0545300000000002</c:v>
                </c:pt>
                <c:pt idx="11803">
                  <c:v>1.96658</c:v>
                </c:pt>
                <c:pt idx="11804">
                  <c:v>1.8956500000000001</c:v>
                </c:pt>
                <c:pt idx="11805">
                  <c:v>1.8409</c:v>
                </c:pt>
                <c:pt idx="11806">
                  <c:v>1.80166</c:v>
                </c:pt>
                <c:pt idx="11807">
                  <c:v>1.7814000000000001</c:v>
                </c:pt>
                <c:pt idx="11808">
                  <c:v>1.7694099999999999</c:v>
                </c:pt>
                <c:pt idx="11809">
                  <c:v>1.7679400000000001</c:v>
                </c:pt>
                <c:pt idx="11810">
                  <c:v>1.7740800000000001</c:v>
                </c:pt>
                <c:pt idx="11811">
                  <c:v>1.7924500000000001</c:v>
                </c:pt>
                <c:pt idx="11812">
                  <c:v>1.82334</c:v>
                </c:pt>
                <c:pt idx="11813">
                  <c:v>1.8671899999999999</c:v>
                </c:pt>
                <c:pt idx="11814">
                  <c:v>1.9246000000000001</c:v>
                </c:pt>
                <c:pt idx="11815">
                  <c:v>1.9963200000000001</c:v>
                </c:pt>
                <c:pt idx="11816">
                  <c:v>2.0832799999999998</c:v>
                </c:pt>
                <c:pt idx="11817">
                  <c:v>2.1865299999999999</c:v>
                </c:pt>
                <c:pt idx="11818">
                  <c:v>2.2753899999999998</c:v>
                </c:pt>
                <c:pt idx="11819">
                  <c:v>2.3746700000000001</c:v>
                </c:pt>
                <c:pt idx="11820">
                  <c:v>2.4849800000000002</c:v>
                </c:pt>
                <c:pt idx="11821">
                  <c:v>2.6070000000000002</c:v>
                </c:pt>
                <c:pt idx="11822">
                  <c:v>2.7414200000000002</c:v>
                </c:pt>
                <c:pt idx="11823">
                  <c:v>2.8889900000000002</c:v>
                </c:pt>
                <c:pt idx="11824">
                  <c:v>3.0504899999999999</c:v>
                </c:pt>
                <c:pt idx="11825">
                  <c:v>3.2267199999999998</c:v>
                </c:pt>
                <c:pt idx="11826">
                  <c:v>3.4893700000000001</c:v>
                </c:pt>
                <c:pt idx="11827">
                  <c:v>3.78254</c:v>
                </c:pt>
                <c:pt idx="11828">
                  <c:v>4.1084300000000002</c:v>
                </c:pt>
                <c:pt idx="11829">
                  <c:v>4.46929</c:v>
                </c:pt>
                <c:pt idx="11830">
                  <c:v>4.8673700000000002</c:v>
                </c:pt>
                <c:pt idx="11831">
                  <c:v>5.3048500000000001</c:v>
                </c:pt>
                <c:pt idx="11832">
                  <c:v>5.7838900000000004</c:v>
                </c:pt>
                <c:pt idx="11833">
                  <c:v>6.30647</c:v>
                </c:pt>
                <c:pt idx="11834">
                  <c:v>6.8745099999999999</c:v>
                </c:pt>
                <c:pt idx="11835">
                  <c:v>7.4895899999999997</c:v>
                </c:pt>
                <c:pt idx="11836">
                  <c:v>7.9264799999999997</c:v>
                </c:pt>
                <c:pt idx="11837">
                  <c:v>8.6712100000000003</c:v>
                </c:pt>
                <c:pt idx="11838">
                  <c:v>9.4729299999999999</c:v>
                </c:pt>
                <c:pt idx="11839">
                  <c:v>10.3322</c:v>
                </c:pt>
                <c:pt idx="11840">
                  <c:v>11.248699999999999</c:v>
                </c:pt>
                <c:pt idx="11841">
                  <c:v>12.222</c:v>
                </c:pt>
                <c:pt idx="11842">
                  <c:v>13.250400000000001</c:v>
                </c:pt>
                <c:pt idx="11843">
                  <c:v>14.891299999999999</c:v>
                </c:pt>
                <c:pt idx="11844">
                  <c:v>16.9072</c:v>
                </c:pt>
                <c:pt idx="11845">
                  <c:v>19.182200000000002</c:v>
                </c:pt>
                <c:pt idx="11846">
                  <c:v>22.8688</c:v>
                </c:pt>
                <c:pt idx="11847">
                  <c:v>27.775099999999998</c:v>
                </c:pt>
                <c:pt idx="11848">
                  <c:v>30.5351</c:v>
                </c:pt>
                <c:pt idx="11849">
                  <c:v>32.4893</c:v>
                </c:pt>
                <c:pt idx="11850">
                  <c:v>33.956899999999997</c:v>
                </c:pt>
                <c:pt idx="11851">
                  <c:v>35.398899999999998</c:v>
                </c:pt>
                <c:pt idx="11852">
                  <c:v>36.383600000000001</c:v>
                </c:pt>
                <c:pt idx="11853">
                  <c:v>37.013199999999998</c:v>
                </c:pt>
                <c:pt idx="11854">
                  <c:v>37.564300000000003</c:v>
                </c:pt>
                <c:pt idx="11855">
                  <c:v>37.843899999999998</c:v>
                </c:pt>
                <c:pt idx="11856">
                  <c:v>37.906300000000002</c:v>
                </c:pt>
                <c:pt idx="11857">
                  <c:v>37.8003</c:v>
                </c:pt>
                <c:pt idx="11858">
                  <c:v>37.368400000000001</c:v>
                </c:pt>
                <c:pt idx="11859">
                  <c:v>36.615299999999998</c:v>
                </c:pt>
                <c:pt idx="11860">
                  <c:v>35.820500000000003</c:v>
                </c:pt>
                <c:pt idx="11861">
                  <c:v>34.552399999999999</c:v>
                </c:pt>
                <c:pt idx="11862">
                  <c:v>33.240099999999998</c:v>
                </c:pt>
                <c:pt idx="11863">
                  <c:v>31.468499999999999</c:v>
                </c:pt>
                <c:pt idx="11864">
                  <c:v>29.133400000000002</c:v>
                </c:pt>
                <c:pt idx="11865">
                  <c:v>26.1617</c:v>
                </c:pt>
                <c:pt idx="11866">
                  <c:v>20.0244</c:v>
                </c:pt>
                <c:pt idx="11867">
                  <c:v>17.498699999999999</c:v>
                </c:pt>
                <c:pt idx="11868">
                  <c:v>15.5037</c:v>
                </c:pt>
                <c:pt idx="11869">
                  <c:v>13.799899999999999</c:v>
                </c:pt>
                <c:pt idx="11870">
                  <c:v>12.709</c:v>
                </c:pt>
                <c:pt idx="11871">
                  <c:v>11.674899999999999</c:v>
                </c:pt>
                <c:pt idx="11872">
                  <c:v>10.6997</c:v>
                </c:pt>
                <c:pt idx="11873">
                  <c:v>9.7844099999999994</c:v>
                </c:pt>
                <c:pt idx="11874">
                  <c:v>8.9295399999999994</c:v>
                </c:pt>
                <c:pt idx="11875">
                  <c:v>8.1348000000000003</c:v>
                </c:pt>
                <c:pt idx="11876">
                  <c:v>7.3993000000000002</c:v>
                </c:pt>
                <c:pt idx="11877">
                  <c:v>6.8276300000000001</c:v>
                </c:pt>
                <c:pt idx="11878">
                  <c:v>6.1887699999999999</c:v>
                </c:pt>
                <c:pt idx="11879">
                  <c:v>5.7938299999999998</c:v>
                </c:pt>
                <c:pt idx="11880">
                  <c:v>5.4228199999999998</c:v>
                </c:pt>
                <c:pt idx="11881">
                  <c:v>5.0748600000000001</c:v>
                </c:pt>
                <c:pt idx="11882">
                  <c:v>4.7491599999999998</c:v>
                </c:pt>
                <c:pt idx="11883">
                  <c:v>4.4447799999999997</c:v>
                </c:pt>
                <c:pt idx="11884">
                  <c:v>4.1608299999999998</c:v>
                </c:pt>
                <c:pt idx="11885">
                  <c:v>3.8963399999999999</c:v>
                </c:pt>
                <c:pt idx="11886">
                  <c:v>3.6504099999999999</c:v>
                </c:pt>
                <c:pt idx="11887">
                  <c:v>3.4220600000000001</c:v>
                </c:pt>
                <c:pt idx="11888">
                  <c:v>3.2103799999999998</c:v>
                </c:pt>
                <c:pt idx="11889">
                  <c:v>3.0144199999999999</c:v>
                </c:pt>
                <c:pt idx="11890">
                  <c:v>2.8332799999999998</c:v>
                </c:pt>
                <c:pt idx="11891">
                  <c:v>2.6660599999999999</c:v>
                </c:pt>
                <c:pt idx="11892">
                  <c:v>2.5119099999999999</c:v>
                </c:pt>
                <c:pt idx="11893">
                  <c:v>2.3329499999999999</c:v>
                </c:pt>
                <c:pt idx="11894">
                  <c:v>2.1721900000000001</c:v>
                </c:pt>
                <c:pt idx="11895">
                  <c:v>2.0280300000000002</c:v>
                </c:pt>
                <c:pt idx="11896">
                  <c:v>1.89899</c:v>
                </c:pt>
                <c:pt idx="11897">
                  <c:v>1.78365</c:v>
                </c:pt>
                <c:pt idx="11898">
                  <c:v>1.6807099999999999</c:v>
                </c:pt>
                <c:pt idx="11899">
                  <c:v>1.58897</c:v>
                </c:pt>
                <c:pt idx="11900">
                  <c:v>1.5073099999999999</c:v>
                </c:pt>
                <c:pt idx="11901">
                  <c:v>1.43469</c:v>
                </c:pt>
                <c:pt idx="11902">
                  <c:v>1.3702000000000001</c:v>
                </c:pt>
                <c:pt idx="11903">
                  <c:v>1.3129599999999999</c:v>
                </c:pt>
                <c:pt idx="11904">
                  <c:v>1.2622100000000001</c:v>
                </c:pt>
                <c:pt idx="11905">
                  <c:v>1.2034400000000001</c:v>
                </c:pt>
                <c:pt idx="11906">
                  <c:v>1.1535200000000001</c:v>
                </c:pt>
                <c:pt idx="11907">
                  <c:v>1.11117</c:v>
                </c:pt>
                <c:pt idx="11908">
                  <c:v>1.0753299999999999</c:v>
                </c:pt>
                <c:pt idx="11909">
                  <c:v>1.04508</c:v>
                </c:pt>
                <c:pt idx="11910">
                  <c:v>1.01963</c:v>
                </c:pt>
                <c:pt idx="11911">
                  <c:v>0.98958999999999997</c:v>
                </c:pt>
                <c:pt idx="11912">
                  <c:v>0.96767700000000001</c:v>
                </c:pt>
                <c:pt idx="11913">
                  <c:v>0.95140599999999997</c:v>
                </c:pt>
                <c:pt idx="11914">
                  <c:v>0.93993700000000002</c:v>
                </c:pt>
                <c:pt idx="11915">
                  <c:v>0.93108400000000002</c:v>
                </c:pt>
                <c:pt idx="11916">
                  <c:v>0.92871099999999995</c:v>
                </c:pt>
                <c:pt idx="11917">
                  <c:v>0.93120999999999998</c:v>
                </c:pt>
                <c:pt idx="11918">
                  <c:v>0.93931799999999999</c:v>
                </c:pt>
                <c:pt idx="11919">
                  <c:v>0.95321699999999998</c:v>
                </c:pt>
                <c:pt idx="11920">
                  <c:v>0.97343900000000005</c:v>
                </c:pt>
                <c:pt idx="11921">
                  <c:v>1.0009300000000001</c:v>
                </c:pt>
                <c:pt idx="11922">
                  <c:v>1.02399</c:v>
                </c:pt>
                <c:pt idx="11923">
                  <c:v>1.0515000000000001</c:v>
                </c:pt>
                <c:pt idx="11924">
                  <c:v>1.0842400000000001</c:v>
                </c:pt>
                <c:pt idx="11925">
                  <c:v>1.12313</c:v>
                </c:pt>
                <c:pt idx="11926">
                  <c:v>1.1693800000000001</c:v>
                </c:pt>
                <c:pt idx="11927">
                  <c:v>1.2097800000000001</c:v>
                </c:pt>
                <c:pt idx="11928">
                  <c:v>1.2558800000000001</c:v>
                </c:pt>
                <c:pt idx="11929">
                  <c:v>1.30857</c:v>
                </c:pt>
                <c:pt idx="11930">
                  <c:v>1.3688499999999999</c:v>
                </c:pt>
                <c:pt idx="11931">
                  <c:v>1.42503</c:v>
                </c:pt>
                <c:pt idx="11932">
                  <c:v>1.4879100000000001</c:v>
                </c:pt>
                <c:pt idx="11933">
                  <c:v>1.5583</c:v>
                </c:pt>
                <c:pt idx="11934">
                  <c:v>1.6371500000000001</c:v>
                </c:pt>
                <c:pt idx="11935">
                  <c:v>1.7254799999999999</c:v>
                </c:pt>
                <c:pt idx="11936">
                  <c:v>1.8244400000000001</c:v>
                </c:pt>
                <c:pt idx="11937">
                  <c:v>1.9352799999999999</c:v>
                </c:pt>
                <c:pt idx="11938">
                  <c:v>2.0593900000000001</c:v>
                </c:pt>
                <c:pt idx="11939">
                  <c:v>2.1983000000000001</c:v>
                </c:pt>
                <c:pt idx="11940">
                  <c:v>2.35364</c:v>
                </c:pt>
                <c:pt idx="11941">
                  <c:v>2.5272100000000002</c:v>
                </c:pt>
                <c:pt idx="11942">
                  <c:v>2.6705000000000001</c:v>
                </c:pt>
                <c:pt idx="11943">
                  <c:v>2.82599</c:v>
                </c:pt>
                <c:pt idx="11944">
                  <c:v>2.9945900000000001</c:v>
                </c:pt>
                <c:pt idx="11945">
                  <c:v>3.1772399999999998</c:v>
                </c:pt>
                <c:pt idx="11946">
                  <c:v>3.3749600000000002</c:v>
                </c:pt>
                <c:pt idx="11947">
                  <c:v>3.5887600000000002</c:v>
                </c:pt>
                <c:pt idx="11948">
                  <c:v>3.8599800000000002</c:v>
                </c:pt>
                <c:pt idx="11949">
                  <c:v>4.1124000000000001</c:v>
                </c:pt>
                <c:pt idx="11950">
                  <c:v>4.38443</c:v>
                </c:pt>
                <c:pt idx="11951">
                  <c:v>4.6772299999999998</c:v>
                </c:pt>
                <c:pt idx="11952">
                  <c:v>4.9920200000000001</c:v>
                </c:pt>
                <c:pt idx="11953">
                  <c:v>5.33</c:v>
                </c:pt>
                <c:pt idx="11954">
                  <c:v>5.69238</c:v>
                </c:pt>
                <c:pt idx="11955">
                  <c:v>6.0803900000000004</c:v>
                </c:pt>
                <c:pt idx="11956">
                  <c:v>6.49526</c:v>
                </c:pt>
                <c:pt idx="11957">
                  <c:v>6.9381899999999996</c:v>
                </c:pt>
                <c:pt idx="11958">
                  <c:v>7.4103500000000002</c:v>
                </c:pt>
                <c:pt idx="11959">
                  <c:v>7.9128800000000004</c:v>
                </c:pt>
                <c:pt idx="11960">
                  <c:v>8.7260200000000001</c:v>
                </c:pt>
                <c:pt idx="11961">
                  <c:v>9.6134599999999999</c:v>
                </c:pt>
                <c:pt idx="11962">
                  <c:v>10.578200000000001</c:v>
                </c:pt>
                <c:pt idx="11963">
                  <c:v>11.534800000000001</c:v>
                </c:pt>
                <c:pt idx="11964">
                  <c:v>12.560499999999999</c:v>
                </c:pt>
                <c:pt idx="11965">
                  <c:v>13.6563</c:v>
                </c:pt>
                <c:pt idx="11966">
                  <c:v>14.822800000000001</c:v>
                </c:pt>
                <c:pt idx="11967">
                  <c:v>16.060199999999998</c:v>
                </c:pt>
                <c:pt idx="11968">
                  <c:v>17.3674</c:v>
                </c:pt>
                <c:pt idx="11969">
                  <c:v>19.456099999999999</c:v>
                </c:pt>
                <c:pt idx="11970">
                  <c:v>21.1493</c:v>
                </c:pt>
                <c:pt idx="11971">
                  <c:v>23.152200000000001</c:v>
                </c:pt>
                <c:pt idx="11972">
                  <c:v>26.3233</c:v>
                </c:pt>
                <c:pt idx="11973">
                  <c:v>30.5625</c:v>
                </c:pt>
                <c:pt idx="11974">
                  <c:v>39.981699999999996</c:v>
                </c:pt>
                <c:pt idx="11975">
                  <c:v>44.208300000000001</c:v>
                </c:pt>
                <c:pt idx="11976">
                  <c:v>47.433999999999997</c:v>
                </c:pt>
                <c:pt idx="11977">
                  <c:v>49.676200000000001</c:v>
                </c:pt>
                <c:pt idx="11978">
                  <c:v>51.458799999999997</c:v>
                </c:pt>
                <c:pt idx="11979">
                  <c:v>53.139899999999997</c:v>
                </c:pt>
                <c:pt idx="11980">
                  <c:v>54.229799999999997</c:v>
                </c:pt>
                <c:pt idx="11981">
                  <c:v>55.250599999999999</c:v>
                </c:pt>
                <c:pt idx="11982">
                  <c:v>55.783499999999997</c:v>
                </c:pt>
                <c:pt idx="11983">
                  <c:v>55.871299999999998</c:v>
                </c:pt>
                <c:pt idx="11984">
                  <c:v>55.651200000000003</c:v>
                </c:pt>
                <c:pt idx="11985">
                  <c:v>55.185699999999997</c:v>
                </c:pt>
                <c:pt idx="11986">
                  <c:v>54.486899999999999</c:v>
                </c:pt>
                <c:pt idx="11987">
                  <c:v>53.47</c:v>
                </c:pt>
                <c:pt idx="11988">
                  <c:v>51.982100000000003</c:v>
                </c:pt>
                <c:pt idx="11989">
                  <c:v>49.7943</c:v>
                </c:pt>
                <c:pt idx="11990">
                  <c:v>47.5304</c:v>
                </c:pt>
                <c:pt idx="11991">
                  <c:v>44.689900000000002</c:v>
                </c:pt>
                <c:pt idx="11992">
                  <c:v>40.815899999999999</c:v>
                </c:pt>
                <c:pt idx="11993">
                  <c:v>33.028199999999998</c:v>
                </c:pt>
                <c:pt idx="11994">
                  <c:v>27.584199999999999</c:v>
                </c:pt>
                <c:pt idx="11995">
                  <c:v>24.346900000000002</c:v>
                </c:pt>
                <c:pt idx="11996">
                  <c:v>21.890599999999999</c:v>
                </c:pt>
                <c:pt idx="11997">
                  <c:v>19.855599999999999</c:v>
                </c:pt>
                <c:pt idx="11998">
                  <c:v>17.937799999999999</c:v>
                </c:pt>
                <c:pt idx="11999">
                  <c:v>16.1435</c:v>
                </c:pt>
                <c:pt idx="12000">
                  <c:v>14.4773</c:v>
                </c:pt>
                <c:pt idx="12001">
                  <c:v>13.1166</c:v>
                </c:pt>
                <c:pt idx="12002">
                  <c:v>11.888999999999999</c:v>
                </c:pt>
                <c:pt idx="12003">
                  <c:v>11.0297</c:v>
                </c:pt>
                <c:pt idx="12004">
                  <c:v>10.222099999999999</c:v>
                </c:pt>
                <c:pt idx="12005">
                  <c:v>9.4651099999999992</c:v>
                </c:pt>
                <c:pt idx="12006">
                  <c:v>8.7571899999999996</c:v>
                </c:pt>
                <c:pt idx="12007">
                  <c:v>8.0968300000000006</c:v>
                </c:pt>
                <c:pt idx="12008">
                  <c:v>7.4822300000000004</c:v>
                </c:pt>
                <c:pt idx="12009">
                  <c:v>6.9115799999999998</c:v>
                </c:pt>
                <c:pt idx="12010">
                  <c:v>6.3828899999999997</c:v>
                </c:pt>
                <c:pt idx="12011">
                  <c:v>5.8941699999999999</c:v>
                </c:pt>
                <c:pt idx="12012">
                  <c:v>5.4753800000000004</c:v>
                </c:pt>
                <c:pt idx="12013">
                  <c:v>5.0873900000000001</c:v>
                </c:pt>
                <c:pt idx="12014">
                  <c:v>4.72851</c:v>
                </c:pt>
                <c:pt idx="12015">
                  <c:v>4.3970900000000004</c:v>
                </c:pt>
                <c:pt idx="12016">
                  <c:v>4.0914599999999997</c:v>
                </c:pt>
                <c:pt idx="12017">
                  <c:v>3.81006</c:v>
                </c:pt>
                <c:pt idx="12018">
                  <c:v>3.5512899999999998</c:v>
                </c:pt>
                <c:pt idx="12019">
                  <c:v>3.31365</c:v>
                </c:pt>
                <c:pt idx="12020">
                  <c:v>3.0956399999999999</c:v>
                </c:pt>
                <c:pt idx="12021">
                  <c:v>2.8959000000000001</c:v>
                </c:pt>
                <c:pt idx="12022">
                  <c:v>2.71305</c:v>
                </c:pt>
                <c:pt idx="12023">
                  <c:v>2.54583</c:v>
                </c:pt>
                <c:pt idx="12024">
                  <c:v>2.3930099999999999</c:v>
                </c:pt>
                <c:pt idx="12025">
                  <c:v>2.25345</c:v>
                </c:pt>
                <c:pt idx="12026">
                  <c:v>2.12608</c:v>
                </c:pt>
                <c:pt idx="12027">
                  <c:v>2.0098799999999999</c:v>
                </c:pt>
                <c:pt idx="12028">
                  <c:v>1.91405</c:v>
                </c:pt>
                <c:pt idx="12029">
                  <c:v>1.78444</c:v>
                </c:pt>
                <c:pt idx="12030">
                  <c:v>1.6700200000000001</c:v>
                </c:pt>
                <c:pt idx="12031">
                  <c:v>1.5689599999999999</c:v>
                </c:pt>
                <c:pt idx="12032">
                  <c:v>1.47966</c:v>
                </c:pt>
                <c:pt idx="12033">
                  <c:v>1.4006799999999999</c:v>
                </c:pt>
                <c:pt idx="12034">
                  <c:v>1.3307199999999999</c:v>
                </c:pt>
                <c:pt idx="12035">
                  <c:v>1.2686599999999999</c:v>
                </c:pt>
                <c:pt idx="12036">
                  <c:v>1.2135</c:v>
                </c:pt>
                <c:pt idx="12037">
                  <c:v>1.18011</c:v>
                </c:pt>
                <c:pt idx="12038">
                  <c:v>1.1204499999999999</c:v>
                </c:pt>
                <c:pt idx="12039">
                  <c:v>1.0689500000000001</c:v>
                </c:pt>
                <c:pt idx="12040">
                  <c:v>1.0242500000000001</c:v>
                </c:pt>
                <c:pt idx="12041">
                  <c:v>0.98524800000000001</c:v>
                </c:pt>
                <c:pt idx="12042">
                  <c:v>0.95102299999999995</c:v>
                </c:pt>
                <c:pt idx="12043">
                  <c:v>0.90702899999999997</c:v>
                </c:pt>
                <c:pt idx="12044">
                  <c:v>0.87012500000000004</c:v>
                </c:pt>
                <c:pt idx="12045">
                  <c:v>0.83564899999999998</c:v>
                </c:pt>
                <c:pt idx="12046">
                  <c:v>0.801373</c:v>
                </c:pt>
                <c:pt idx="12047">
                  <c:v>0.77315599999999995</c:v>
                </c:pt>
                <c:pt idx="12048">
                  <c:v>0.749753</c:v>
                </c:pt>
                <c:pt idx="12049">
                  <c:v>0.73638099999999995</c:v>
                </c:pt>
                <c:pt idx="12050">
                  <c:v>0.71412200000000003</c:v>
                </c:pt>
                <c:pt idx="12051">
                  <c:v>0.69691000000000003</c:v>
                </c:pt>
                <c:pt idx="12052">
                  <c:v>0.68393300000000001</c:v>
                </c:pt>
                <c:pt idx="12053">
                  <c:v>0.67461400000000005</c:v>
                </c:pt>
                <c:pt idx="12054">
                  <c:v>0.66853899999999999</c:v>
                </c:pt>
                <c:pt idx="12055">
                  <c:v>0.66498599999999997</c:v>
                </c:pt>
                <c:pt idx="12056">
                  <c:v>0.66485899999999998</c:v>
                </c:pt>
                <c:pt idx="12057">
                  <c:v>0.66591199999999995</c:v>
                </c:pt>
                <c:pt idx="12058">
                  <c:v>0.67058499999999999</c:v>
                </c:pt>
                <c:pt idx="12059">
                  <c:v>0.67894900000000002</c:v>
                </c:pt>
                <c:pt idx="12060">
                  <c:v>0.69105700000000003</c:v>
                </c:pt>
                <c:pt idx="12061">
                  <c:v>0.70707699999999996</c:v>
                </c:pt>
                <c:pt idx="12062">
                  <c:v>0.72729299999999997</c:v>
                </c:pt>
                <c:pt idx="12063">
                  <c:v>0.75212000000000001</c:v>
                </c:pt>
                <c:pt idx="12064">
                  <c:v>0.78212899999999996</c:v>
                </c:pt>
                <c:pt idx="12065">
                  <c:v>0.81094599999999994</c:v>
                </c:pt>
                <c:pt idx="12066">
                  <c:v>0.84424500000000002</c:v>
                </c:pt>
                <c:pt idx="12067">
                  <c:v>0.88270300000000002</c:v>
                </c:pt>
                <c:pt idx="12068">
                  <c:v>0.92718100000000003</c:v>
                </c:pt>
                <c:pt idx="12069">
                  <c:v>0.96514999999999995</c:v>
                </c:pt>
                <c:pt idx="12070">
                  <c:v>1.0077199999999999</c:v>
                </c:pt>
                <c:pt idx="12071">
                  <c:v>1.05562</c:v>
                </c:pt>
                <c:pt idx="12072">
                  <c:v>1.10981</c:v>
                </c:pt>
                <c:pt idx="12073">
                  <c:v>1.1714899999999999</c:v>
                </c:pt>
                <c:pt idx="12074">
                  <c:v>1.2273099999999999</c:v>
                </c:pt>
                <c:pt idx="12075">
                  <c:v>1.2817799999999999</c:v>
                </c:pt>
                <c:pt idx="12076">
                  <c:v>1.3424700000000001</c:v>
                </c:pt>
                <c:pt idx="12077">
                  <c:v>1.4105700000000001</c:v>
                </c:pt>
                <c:pt idx="12078">
                  <c:v>1.48759</c:v>
                </c:pt>
                <c:pt idx="12079">
                  <c:v>1.5754999999999999</c:v>
                </c:pt>
                <c:pt idx="12080">
                  <c:v>1.6413899999999999</c:v>
                </c:pt>
                <c:pt idx="12081">
                  <c:v>1.7141599999999999</c:v>
                </c:pt>
                <c:pt idx="12082">
                  <c:v>1.79494</c:v>
                </c:pt>
                <c:pt idx="12083">
                  <c:v>1.8850499999999999</c:v>
                </c:pt>
                <c:pt idx="12084">
                  <c:v>1.9860599999999999</c:v>
                </c:pt>
                <c:pt idx="12085">
                  <c:v>2.0998399999999999</c:v>
                </c:pt>
                <c:pt idx="12086">
                  <c:v>2.2286000000000001</c:v>
                </c:pt>
                <c:pt idx="12087">
                  <c:v>2.3528600000000002</c:v>
                </c:pt>
                <c:pt idx="12088">
                  <c:v>2.4676399999999998</c:v>
                </c:pt>
                <c:pt idx="12089">
                  <c:v>2.5939399999999999</c:v>
                </c:pt>
                <c:pt idx="12090">
                  <c:v>2.7331500000000002</c:v>
                </c:pt>
                <c:pt idx="12091">
                  <c:v>2.8868200000000002</c:v>
                </c:pt>
                <c:pt idx="12092">
                  <c:v>3.0566599999999999</c:v>
                </c:pt>
                <c:pt idx="12093">
                  <c:v>3.2445599999999999</c:v>
                </c:pt>
                <c:pt idx="12094">
                  <c:v>3.4525999999999999</c:v>
                </c:pt>
                <c:pt idx="12095">
                  <c:v>3.6830799999999999</c:v>
                </c:pt>
                <c:pt idx="12096">
                  <c:v>3.9384999999999999</c:v>
                </c:pt>
                <c:pt idx="12097">
                  <c:v>4.2215999999999996</c:v>
                </c:pt>
                <c:pt idx="12098">
                  <c:v>4.5353399999999997</c:v>
                </c:pt>
                <c:pt idx="12099">
                  <c:v>4.8829200000000004</c:v>
                </c:pt>
                <c:pt idx="12100">
                  <c:v>5.2678099999999999</c:v>
                </c:pt>
                <c:pt idx="12101">
                  <c:v>5.6936799999999996</c:v>
                </c:pt>
                <c:pt idx="12102">
                  <c:v>6.1644800000000002</c:v>
                </c:pt>
                <c:pt idx="12103">
                  <c:v>6.5923600000000002</c:v>
                </c:pt>
                <c:pt idx="12104">
                  <c:v>7.1504500000000002</c:v>
                </c:pt>
                <c:pt idx="12105">
                  <c:v>7.7647000000000004</c:v>
                </c:pt>
                <c:pt idx="12106">
                  <c:v>8.4396799999999992</c:v>
                </c:pt>
                <c:pt idx="12107">
                  <c:v>9.1802299999999999</c:v>
                </c:pt>
                <c:pt idx="12108">
                  <c:v>9.9911700000000003</c:v>
                </c:pt>
                <c:pt idx="12109">
                  <c:v>10.877700000000001</c:v>
                </c:pt>
                <c:pt idx="12110">
                  <c:v>11.8447</c:v>
                </c:pt>
                <c:pt idx="12111">
                  <c:v>12.8973</c:v>
                </c:pt>
                <c:pt idx="12112">
                  <c:v>14.0404</c:v>
                </c:pt>
                <c:pt idx="12113">
                  <c:v>15.2791</c:v>
                </c:pt>
                <c:pt idx="12114">
                  <c:v>16.450099999999999</c:v>
                </c:pt>
                <c:pt idx="12115">
                  <c:v>18.015999999999998</c:v>
                </c:pt>
                <c:pt idx="12116">
                  <c:v>19.711099999999998</c:v>
                </c:pt>
                <c:pt idx="12117">
                  <c:v>21.540099999999999</c:v>
                </c:pt>
                <c:pt idx="12118">
                  <c:v>23.507000000000001</c:v>
                </c:pt>
                <c:pt idx="12119">
                  <c:v>25.614899999999999</c:v>
                </c:pt>
                <c:pt idx="12120">
                  <c:v>27.8659</c:v>
                </c:pt>
                <c:pt idx="12121">
                  <c:v>30.2608</c:v>
                </c:pt>
                <c:pt idx="12122">
                  <c:v>33.431699999999999</c:v>
                </c:pt>
                <c:pt idx="12123">
                  <c:v>36.4557</c:v>
                </c:pt>
                <c:pt idx="12124">
                  <c:v>40.7485</c:v>
                </c:pt>
                <c:pt idx="12125">
                  <c:v>45.320599999999999</c:v>
                </c:pt>
                <c:pt idx="12126">
                  <c:v>50.8857</c:v>
                </c:pt>
                <c:pt idx="12127">
                  <c:v>59.064799999999998</c:v>
                </c:pt>
                <c:pt idx="12128">
                  <c:v>79.7774</c:v>
                </c:pt>
                <c:pt idx="12129">
                  <c:v>87.727000000000004</c:v>
                </c:pt>
                <c:pt idx="12130">
                  <c:v>93.878299999999996</c:v>
                </c:pt>
                <c:pt idx="12131">
                  <c:v>98.701899999999995</c:v>
                </c:pt>
                <c:pt idx="12132">
                  <c:v>102.611</c:v>
                </c:pt>
                <c:pt idx="12133">
                  <c:v>105.97499999999999</c:v>
                </c:pt>
                <c:pt idx="12134">
                  <c:v>108.239</c:v>
                </c:pt>
                <c:pt idx="12135">
                  <c:v>109.655</c:v>
                </c:pt>
                <c:pt idx="12136">
                  <c:v>110.76300000000001</c:v>
                </c:pt>
                <c:pt idx="12137">
                  <c:v>111.215</c:v>
                </c:pt>
                <c:pt idx="12138">
                  <c:v>111.042</c:v>
                </c:pt>
                <c:pt idx="12139">
                  <c:v>110.078</c:v>
                </c:pt>
                <c:pt idx="12140">
                  <c:v>108.529</c:v>
                </c:pt>
                <c:pt idx="12141">
                  <c:v>106.357</c:v>
                </c:pt>
                <c:pt idx="12142">
                  <c:v>103.092</c:v>
                </c:pt>
                <c:pt idx="12143">
                  <c:v>99.724199999999996</c:v>
                </c:pt>
                <c:pt idx="12144">
                  <c:v>95.215800000000002</c:v>
                </c:pt>
                <c:pt idx="12145">
                  <c:v>89.429199999999994</c:v>
                </c:pt>
                <c:pt idx="12146">
                  <c:v>82.313500000000005</c:v>
                </c:pt>
                <c:pt idx="12147">
                  <c:v>69.675799999999995</c:v>
                </c:pt>
                <c:pt idx="12148">
                  <c:v>56.987000000000002</c:v>
                </c:pt>
                <c:pt idx="12149">
                  <c:v>50.4148</c:v>
                </c:pt>
                <c:pt idx="12150">
                  <c:v>44.429200000000002</c:v>
                </c:pt>
                <c:pt idx="12151">
                  <c:v>39.9268</c:v>
                </c:pt>
                <c:pt idx="12152">
                  <c:v>35.708599999999997</c:v>
                </c:pt>
                <c:pt idx="12153">
                  <c:v>31.981000000000002</c:v>
                </c:pt>
                <c:pt idx="12154">
                  <c:v>29.414300000000001</c:v>
                </c:pt>
                <c:pt idx="12155">
                  <c:v>27.002099999999999</c:v>
                </c:pt>
                <c:pt idx="12156">
                  <c:v>24.744299999999999</c:v>
                </c:pt>
                <c:pt idx="12157">
                  <c:v>22.639099999999999</c:v>
                </c:pt>
                <c:pt idx="12158">
                  <c:v>20.683900000000001</c:v>
                </c:pt>
                <c:pt idx="12159">
                  <c:v>18.874500000000001</c:v>
                </c:pt>
                <c:pt idx="12160">
                  <c:v>17.206099999999999</c:v>
                </c:pt>
                <c:pt idx="12161">
                  <c:v>15.7254</c:v>
                </c:pt>
                <c:pt idx="12162">
                  <c:v>14.3649</c:v>
                </c:pt>
                <c:pt idx="12163">
                  <c:v>13.118600000000001</c:v>
                </c:pt>
                <c:pt idx="12164">
                  <c:v>11.9801</c:v>
                </c:pt>
                <c:pt idx="12165">
                  <c:v>10.943099999999999</c:v>
                </c:pt>
                <c:pt idx="12166">
                  <c:v>10.000999999999999</c:v>
                </c:pt>
                <c:pt idx="12167">
                  <c:v>9.4224599999999992</c:v>
                </c:pt>
                <c:pt idx="12168">
                  <c:v>8.8812499999999996</c:v>
                </c:pt>
                <c:pt idx="12169">
                  <c:v>8.3755699999999997</c:v>
                </c:pt>
                <c:pt idx="12170">
                  <c:v>7.9034800000000001</c:v>
                </c:pt>
                <c:pt idx="12171">
                  <c:v>7.4632699999999996</c:v>
                </c:pt>
                <c:pt idx="12172">
                  <c:v>7.0530999999999997</c:v>
                </c:pt>
                <c:pt idx="12173">
                  <c:v>6.6713300000000002</c:v>
                </c:pt>
                <c:pt idx="12174">
                  <c:v>6.18499</c:v>
                </c:pt>
                <c:pt idx="12175">
                  <c:v>5.7459699999999998</c:v>
                </c:pt>
                <c:pt idx="12176">
                  <c:v>5.3502400000000003</c:v>
                </c:pt>
                <c:pt idx="12177">
                  <c:v>4.9940600000000002</c:v>
                </c:pt>
                <c:pt idx="12178">
                  <c:v>4.6738900000000001</c:v>
                </c:pt>
                <c:pt idx="12179">
                  <c:v>4.3865100000000004</c:v>
                </c:pt>
                <c:pt idx="12180">
                  <c:v>4.1288799999999997</c:v>
                </c:pt>
                <c:pt idx="12181">
                  <c:v>3.8982700000000001</c:v>
                </c:pt>
                <c:pt idx="12182">
                  <c:v>3.6921200000000001</c:v>
                </c:pt>
                <c:pt idx="12183">
                  <c:v>3.5081600000000002</c:v>
                </c:pt>
                <c:pt idx="12184">
                  <c:v>3.3443299999999998</c:v>
                </c:pt>
                <c:pt idx="12185">
                  <c:v>3.1987700000000001</c:v>
                </c:pt>
                <c:pt idx="12186">
                  <c:v>3.0698300000000001</c:v>
                </c:pt>
                <c:pt idx="12187">
                  <c:v>2.9560499999999998</c:v>
                </c:pt>
                <c:pt idx="12188">
                  <c:v>2.85616</c:v>
                </c:pt>
                <c:pt idx="12189">
                  <c:v>2.7690700000000001</c:v>
                </c:pt>
                <c:pt idx="12190">
                  <c:v>2.6899700000000002</c:v>
                </c:pt>
                <c:pt idx="12191">
                  <c:v>2.6231800000000001</c:v>
                </c:pt>
                <c:pt idx="12192">
                  <c:v>2.5679699999999999</c:v>
                </c:pt>
                <c:pt idx="12193">
                  <c:v>2.52379</c:v>
                </c:pt>
                <c:pt idx="12194">
                  <c:v>2.49024</c:v>
                </c:pt>
                <c:pt idx="12195">
                  <c:v>2.4670999999999998</c:v>
                </c:pt>
                <c:pt idx="12196">
                  <c:v>2.4526599999999998</c:v>
                </c:pt>
                <c:pt idx="12197">
                  <c:v>2.4514200000000002</c:v>
                </c:pt>
                <c:pt idx="12198">
                  <c:v>2.4598800000000001</c:v>
                </c:pt>
                <c:pt idx="12199">
                  <c:v>2.47885</c:v>
                </c:pt>
                <c:pt idx="12200">
                  <c:v>2.5091800000000002</c:v>
                </c:pt>
                <c:pt idx="12201">
                  <c:v>2.5514199999999998</c:v>
                </c:pt>
                <c:pt idx="12202">
                  <c:v>2.6062799999999999</c:v>
                </c:pt>
                <c:pt idx="12203">
                  <c:v>2.6745700000000001</c:v>
                </c:pt>
                <c:pt idx="12204">
                  <c:v>2.7572299999999998</c:v>
                </c:pt>
                <c:pt idx="12205">
                  <c:v>2.85527</c:v>
                </c:pt>
                <c:pt idx="12206">
                  <c:v>2.9572600000000002</c:v>
                </c:pt>
                <c:pt idx="12207">
                  <c:v>3.07342</c:v>
                </c:pt>
                <c:pt idx="12208">
                  <c:v>3.2046700000000001</c:v>
                </c:pt>
                <c:pt idx="12209">
                  <c:v>3.3519800000000002</c:v>
                </c:pt>
                <c:pt idx="12210">
                  <c:v>3.5163799999999998</c:v>
                </c:pt>
                <c:pt idx="12211">
                  <c:v>3.6988799999999999</c:v>
                </c:pt>
                <c:pt idx="12212">
                  <c:v>3.90056</c:v>
                </c:pt>
                <c:pt idx="12213">
                  <c:v>4.1224699999999999</c:v>
                </c:pt>
                <c:pt idx="12214">
                  <c:v>4.36571</c:v>
                </c:pt>
                <c:pt idx="12215">
                  <c:v>4.6312800000000003</c:v>
                </c:pt>
                <c:pt idx="12216">
                  <c:v>4.9202300000000001</c:v>
                </c:pt>
                <c:pt idx="12217">
                  <c:v>5.2335000000000003</c:v>
                </c:pt>
                <c:pt idx="12218">
                  <c:v>5.5720299999999998</c:v>
                </c:pt>
                <c:pt idx="12219">
                  <c:v>5.9366199999999996</c:v>
                </c:pt>
                <c:pt idx="12220">
                  <c:v>6.3280000000000003</c:v>
                </c:pt>
                <c:pt idx="12221">
                  <c:v>6.9072899999999997</c:v>
                </c:pt>
                <c:pt idx="12222">
                  <c:v>7.4114800000000001</c:v>
                </c:pt>
                <c:pt idx="12223">
                  <c:v>8.1369299999999996</c:v>
                </c:pt>
                <c:pt idx="12224">
                  <c:v>8.9231300000000005</c:v>
                </c:pt>
                <c:pt idx="12225">
                  <c:v>9.7690400000000004</c:v>
                </c:pt>
                <c:pt idx="12226">
                  <c:v>10.672599999999999</c:v>
                </c:pt>
                <c:pt idx="12227">
                  <c:v>11.630599999999999</c:v>
                </c:pt>
                <c:pt idx="12228">
                  <c:v>13.1592</c:v>
                </c:pt>
                <c:pt idx="12229">
                  <c:v>14.879200000000001</c:v>
                </c:pt>
                <c:pt idx="12230">
                  <c:v>20.436900000000001</c:v>
                </c:pt>
                <c:pt idx="12231">
                  <c:v>22.203399999999998</c:v>
                </c:pt>
                <c:pt idx="12232">
                  <c:v>23.932099999999998</c:v>
                </c:pt>
                <c:pt idx="12233">
                  <c:v>25.1111</c:v>
                </c:pt>
                <c:pt idx="12234">
                  <c:v>26.1721</c:v>
                </c:pt>
                <c:pt idx="12235">
                  <c:v>26.9208</c:v>
                </c:pt>
                <c:pt idx="12236">
                  <c:v>27.4008</c:v>
                </c:pt>
                <c:pt idx="12237">
                  <c:v>27.823799999999999</c:v>
                </c:pt>
                <c:pt idx="12238">
                  <c:v>28.0108</c:v>
                </c:pt>
                <c:pt idx="12239">
                  <c:v>28.030999999999999</c:v>
                </c:pt>
                <c:pt idx="12240">
                  <c:v>27.935099999999998</c:v>
                </c:pt>
                <c:pt idx="12241">
                  <c:v>27.614799999999999</c:v>
                </c:pt>
                <c:pt idx="12242">
                  <c:v>27.274799999999999</c:v>
                </c:pt>
                <c:pt idx="12243">
                  <c:v>26.758199999999999</c:v>
                </c:pt>
                <c:pt idx="12244">
                  <c:v>25.9175</c:v>
                </c:pt>
                <c:pt idx="12245">
                  <c:v>25.079799999999999</c:v>
                </c:pt>
                <c:pt idx="12246">
                  <c:v>23.855499999999999</c:v>
                </c:pt>
                <c:pt idx="12247">
                  <c:v>22.134599999999999</c:v>
                </c:pt>
                <c:pt idx="12248">
                  <c:v>19.834499999999998</c:v>
                </c:pt>
                <c:pt idx="12249">
                  <c:v>15.226100000000001</c:v>
                </c:pt>
                <c:pt idx="12250">
                  <c:v>13.350899999999999</c:v>
                </c:pt>
                <c:pt idx="12251">
                  <c:v>12.019</c:v>
                </c:pt>
                <c:pt idx="12252">
                  <c:v>10.7669</c:v>
                </c:pt>
                <c:pt idx="12253">
                  <c:v>9.9817400000000003</c:v>
                </c:pt>
                <c:pt idx="12254">
                  <c:v>9.23888</c:v>
                </c:pt>
                <c:pt idx="12255">
                  <c:v>8.3807399999999994</c:v>
                </c:pt>
                <c:pt idx="12256">
                  <c:v>7.6717899999999997</c:v>
                </c:pt>
                <c:pt idx="12257">
                  <c:v>7.0177800000000001</c:v>
                </c:pt>
                <c:pt idx="12258">
                  <c:v>6.41805</c:v>
                </c:pt>
                <c:pt idx="12259">
                  <c:v>5.8715000000000002</c:v>
                </c:pt>
                <c:pt idx="12260">
                  <c:v>5.5358299999999998</c:v>
                </c:pt>
                <c:pt idx="12261">
                  <c:v>5.22234</c:v>
                </c:pt>
                <c:pt idx="12262">
                  <c:v>4.9304100000000002</c:v>
                </c:pt>
                <c:pt idx="12263">
                  <c:v>4.6592099999999999</c:v>
                </c:pt>
                <c:pt idx="12264">
                  <c:v>4.4079800000000002</c:v>
                </c:pt>
                <c:pt idx="12265">
                  <c:v>4.1758300000000004</c:v>
                </c:pt>
                <c:pt idx="12266">
                  <c:v>3.9619</c:v>
                </c:pt>
                <c:pt idx="12267">
                  <c:v>3.7652800000000002</c:v>
                </c:pt>
                <c:pt idx="12268">
                  <c:v>3.5850900000000001</c:v>
                </c:pt>
                <c:pt idx="12269">
                  <c:v>3.3576999999999999</c:v>
                </c:pt>
                <c:pt idx="12270">
                  <c:v>3.1585100000000002</c:v>
                </c:pt>
                <c:pt idx="12271">
                  <c:v>2.98509</c:v>
                </c:pt>
                <c:pt idx="12272">
                  <c:v>2.8351099999999998</c:v>
                </c:pt>
                <c:pt idx="12273">
                  <c:v>2.70635</c:v>
                </c:pt>
                <c:pt idx="12274">
                  <c:v>2.62297</c:v>
                </c:pt>
                <c:pt idx="12275">
                  <c:v>2.5422099999999999</c:v>
                </c:pt>
                <c:pt idx="12276">
                  <c:v>2.4723999999999999</c:v>
                </c:pt>
                <c:pt idx="12277">
                  <c:v>2.3861300000000001</c:v>
                </c:pt>
                <c:pt idx="12278">
                  <c:v>2.31942</c:v>
                </c:pt>
                <c:pt idx="12279">
                  <c:v>2.2696700000000001</c:v>
                </c:pt>
                <c:pt idx="12280">
                  <c:v>2.23461</c:v>
                </c:pt>
                <c:pt idx="12281">
                  <c:v>2.2122999999999999</c:v>
                </c:pt>
                <c:pt idx="12282">
                  <c:v>2.2010999999999998</c:v>
                </c:pt>
                <c:pt idx="12283">
                  <c:v>2.1995800000000001</c:v>
                </c:pt>
                <c:pt idx="12284">
                  <c:v>2.2034400000000001</c:v>
                </c:pt>
                <c:pt idx="12285">
                  <c:v>2.2214299999999998</c:v>
                </c:pt>
                <c:pt idx="12286">
                  <c:v>2.2517100000000001</c:v>
                </c:pt>
                <c:pt idx="12287">
                  <c:v>2.29298</c:v>
                </c:pt>
                <c:pt idx="12288">
                  <c:v>2.3637000000000001</c:v>
                </c:pt>
                <c:pt idx="12289">
                  <c:v>2.4514900000000002</c:v>
                </c:pt>
                <c:pt idx="12290">
                  <c:v>2.55633</c:v>
                </c:pt>
                <c:pt idx="12291">
                  <c:v>2.6790799999999999</c:v>
                </c:pt>
                <c:pt idx="12292">
                  <c:v>2.8214399999999999</c:v>
                </c:pt>
                <c:pt idx="12293">
                  <c:v>2.9426000000000001</c:v>
                </c:pt>
                <c:pt idx="12294">
                  <c:v>3.0777000000000001</c:v>
                </c:pt>
                <c:pt idx="12295">
                  <c:v>3.2585000000000002</c:v>
                </c:pt>
                <c:pt idx="12296">
                  <c:v>3.41107</c:v>
                </c:pt>
                <c:pt idx="12297">
                  <c:v>3.5805500000000001</c:v>
                </c:pt>
                <c:pt idx="12298">
                  <c:v>3.7695500000000002</c:v>
                </c:pt>
                <c:pt idx="12299">
                  <c:v>3.9813100000000001</c:v>
                </c:pt>
                <c:pt idx="12300">
                  <c:v>4.2197899999999997</c:v>
                </c:pt>
                <c:pt idx="12301">
                  <c:v>4.4898300000000004</c:v>
                </c:pt>
                <c:pt idx="12302">
                  <c:v>4.7973699999999999</c:v>
                </c:pt>
                <c:pt idx="12303">
                  <c:v>5.0267499999999998</c:v>
                </c:pt>
                <c:pt idx="12304">
                  <c:v>5.2785099999999998</c:v>
                </c:pt>
                <c:pt idx="12305">
                  <c:v>5.5555399999999997</c:v>
                </c:pt>
                <c:pt idx="12306">
                  <c:v>5.9259500000000003</c:v>
                </c:pt>
                <c:pt idx="12307">
                  <c:v>6.2888599999999997</c:v>
                </c:pt>
                <c:pt idx="12308">
                  <c:v>6.6931200000000004</c:v>
                </c:pt>
                <c:pt idx="12309">
                  <c:v>7.1444200000000002</c:v>
                </c:pt>
                <c:pt idx="12310">
                  <c:v>7.6490299999999998</c:v>
                </c:pt>
                <c:pt idx="12311">
                  <c:v>8.2140799999999992</c:v>
                </c:pt>
                <c:pt idx="12312">
                  <c:v>8.8474799999999991</c:v>
                </c:pt>
                <c:pt idx="12313">
                  <c:v>9.5580499999999997</c:v>
                </c:pt>
                <c:pt idx="12314">
                  <c:v>10.0794</c:v>
                </c:pt>
                <c:pt idx="12315">
                  <c:v>10.6424</c:v>
                </c:pt>
                <c:pt idx="12316">
                  <c:v>11.250400000000001</c:v>
                </c:pt>
                <c:pt idx="12317">
                  <c:v>11.9069</c:v>
                </c:pt>
                <c:pt idx="12318">
                  <c:v>12.828099999999999</c:v>
                </c:pt>
                <c:pt idx="12319">
                  <c:v>13.7554</c:v>
                </c:pt>
                <c:pt idx="12320">
                  <c:v>14.768700000000001</c:v>
                </c:pt>
                <c:pt idx="12321">
                  <c:v>15.8752</c:v>
                </c:pt>
                <c:pt idx="12322">
                  <c:v>17.0822</c:v>
                </c:pt>
                <c:pt idx="12323">
                  <c:v>18.397300000000001</c:v>
                </c:pt>
                <c:pt idx="12324">
                  <c:v>19.828299999999999</c:v>
                </c:pt>
                <c:pt idx="12325">
                  <c:v>21.383199999999999</c:v>
                </c:pt>
                <c:pt idx="12326">
                  <c:v>23.0701</c:v>
                </c:pt>
                <c:pt idx="12327">
                  <c:v>24.897099999999998</c:v>
                </c:pt>
                <c:pt idx="12328">
                  <c:v>26.872199999999999</c:v>
                </c:pt>
                <c:pt idx="12329">
                  <c:v>29.205300000000001</c:v>
                </c:pt>
                <c:pt idx="12330">
                  <c:v>31.734100000000002</c:v>
                </c:pt>
                <c:pt idx="12331">
                  <c:v>34.468000000000004</c:v>
                </c:pt>
                <c:pt idx="12332">
                  <c:v>37.415599999999998</c:v>
                </c:pt>
                <c:pt idx="12333">
                  <c:v>40.584899999999998</c:v>
                </c:pt>
                <c:pt idx="12334">
                  <c:v>43.982199999999999</c:v>
                </c:pt>
                <c:pt idx="12335">
                  <c:v>47.613</c:v>
                </c:pt>
                <c:pt idx="12336">
                  <c:v>51.480800000000002</c:v>
                </c:pt>
                <c:pt idx="12337">
                  <c:v>56.295699999999997</c:v>
                </c:pt>
                <c:pt idx="12338">
                  <c:v>61.434899999999999</c:v>
                </c:pt>
                <c:pt idx="12339">
                  <c:v>66.893900000000002</c:v>
                </c:pt>
                <c:pt idx="12340">
                  <c:v>74.652900000000002</c:v>
                </c:pt>
                <c:pt idx="12341">
                  <c:v>84.147199999999998</c:v>
                </c:pt>
                <c:pt idx="12342">
                  <c:v>94.554199999999994</c:v>
                </c:pt>
                <c:pt idx="12343">
                  <c:v>109.18600000000001</c:v>
                </c:pt>
                <c:pt idx="12344">
                  <c:v>143.80099999999999</c:v>
                </c:pt>
                <c:pt idx="12345">
                  <c:v>158.386</c:v>
                </c:pt>
                <c:pt idx="12346">
                  <c:v>169.80699999999999</c:v>
                </c:pt>
                <c:pt idx="12347">
                  <c:v>178.65</c:v>
                </c:pt>
                <c:pt idx="12348">
                  <c:v>185.50299999999999</c:v>
                </c:pt>
                <c:pt idx="12349">
                  <c:v>190.83600000000001</c:v>
                </c:pt>
                <c:pt idx="12350">
                  <c:v>194.91900000000001</c:v>
                </c:pt>
                <c:pt idx="12351">
                  <c:v>197.57400000000001</c:v>
                </c:pt>
                <c:pt idx="12352">
                  <c:v>198.874</c:v>
                </c:pt>
                <c:pt idx="12353">
                  <c:v>199.13200000000001</c:v>
                </c:pt>
                <c:pt idx="12354">
                  <c:v>198.61799999999999</c:v>
                </c:pt>
                <c:pt idx="12355">
                  <c:v>197.012</c:v>
                </c:pt>
                <c:pt idx="12356">
                  <c:v>194.03299999999999</c:v>
                </c:pt>
                <c:pt idx="12357">
                  <c:v>189.63300000000001</c:v>
                </c:pt>
                <c:pt idx="12358">
                  <c:v>184.011</c:v>
                </c:pt>
                <c:pt idx="12359">
                  <c:v>176.88900000000001</c:v>
                </c:pt>
                <c:pt idx="12360">
                  <c:v>167.79900000000001</c:v>
                </c:pt>
                <c:pt idx="12361">
                  <c:v>154.63499999999999</c:v>
                </c:pt>
                <c:pt idx="12362">
                  <c:v>139.25399999999999</c:v>
                </c:pt>
                <c:pt idx="12363">
                  <c:v>106.614</c:v>
                </c:pt>
                <c:pt idx="12364">
                  <c:v>95.179000000000002</c:v>
                </c:pt>
                <c:pt idx="12365">
                  <c:v>84.512600000000006</c:v>
                </c:pt>
                <c:pt idx="12366">
                  <c:v>76.4422</c:v>
                </c:pt>
                <c:pt idx="12367">
                  <c:v>68.839799999999997</c:v>
                </c:pt>
                <c:pt idx="12368">
                  <c:v>62.824199999999998</c:v>
                </c:pt>
                <c:pt idx="12369">
                  <c:v>56.881300000000003</c:v>
                </c:pt>
                <c:pt idx="12370">
                  <c:v>51.3611</c:v>
                </c:pt>
                <c:pt idx="12371">
                  <c:v>46.264200000000002</c:v>
                </c:pt>
                <c:pt idx="12372">
                  <c:v>43.099499999999999</c:v>
                </c:pt>
                <c:pt idx="12373">
                  <c:v>40.117899999999999</c:v>
                </c:pt>
                <c:pt idx="12374">
                  <c:v>36.977499999999999</c:v>
                </c:pt>
                <c:pt idx="12375">
                  <c:v>33.746099999999998</c:v>
                </c:pt>
                <c:pt idx="12376">
                  <c:v>30.775500000000001</c:v>
                </c:pt>
                <c:pt idx="12377">
                  <c:v>28.711400000000001</c:v>
                </c:pt>
                <c:pt idx="12378">
                  <c:v>26.7818</c:v>
                </c:pt>
                <c:pt idx="12379">
                  <c:v>24.980699999999999</c:v>
                </c:pt>
                <c:pt idx="12380">
                  <c:v>23.302299999999999</c:v>
                </c:pt>
                <c:pt idx="12381">
                  <c:v>21.740600000000001</c:v>
                </c:pt>
                <c:pt idx="12382">
                  <c:v>20.2895</c:v>
                </c:pt>
                <c:pt idx="12383">
                  <c:v>18.942900000000002</c:v>
                </c:pt>
                <c:pt idx="12384">
                  <c:v>17.535499999999999</c:v>
                </c:pt>
                <c:pt idx="12385">
                  <c:v>16.173500000000001</c:v>
                </c:pt>
                <c:pt idx="12386">
                  <c:v>14.933999999999999</c:v>
                </c:pt>
                <c:pt idx="12387">
                  <c:v>13.807</c:v>
                </c:pt>
                <c:pt idx="12388">
                  <c:v>12.7835</c:v>
                </c:pt>
                <c:pt idx="12389">
                  <c:v>11.854699999999999</c:v>
                </c:pt>
                <c:pt idx="12390">
                  <c:v>11.0124</c:v>
                </c:pt>
                <c:pt idx="12391">
                  <c:v>10.248900000000001</c:v>
                </c:pt>
                <c:pt idx="12392">
                  <c:v>9.5567799999999998</c:v>
                </c:pt>
                <c:pt idx="12393">
                  <c:v>8.9294499999999992</c:v>
                </c:pt>
                <c:pt idx="12394">
                  <c:v>8.36069</c:v>
                </c:pt>
                <c:pt idx="12395">
                  <c:v>7.9133800000000001</c:v>
                </c:pt>
                <c:pt idx="12396">
                  <c:v>7.5018700000000003</c:v>
                </c:pt>
                <c:pt idx="12397">
                  <c:v>7.1230200000000004</c:v>
                </c:pt>
                <c:pt idx="12398">
                  <c:v>6.7739599999999998</c:v>
                </c:pt>
                <c:pt idx="12399">
                  <c:v>6.3004699999999998</c:v>
                </c:pt>
                <c:pt idx="12400">
                  <c:v>5.8800999999999997</c:v>
                </c:pt>
                <c:pt idx="12401">
                  <c:v>5.5057900000000002</c:v>
                </c:pt>
                <c:pt idx="12402">
                  <c:v>5.1714700000000002</c:v>
                </c:pt>
                <c:pt idx="12403">
                  <c:v>4.8718199999999996</c:v>
                </c:pt>
                <c:pt idx="12404">
                  <c:v>4.60229</c:v>
                </c:pt>
                <c:pt idx="12405">
                  <c:v>4.35893</c:v>
                </c:pt>
                <c:pt idx="12406">
                  <c:v>4.1383700000000001</c:v>
                </c:pt>
                <c:pt idx="12407">
                  <c:v>3.8827699999999998</c:v>
                </c:pt>
                <c:pt idx="12408">
                  <c:v>3.6551</c:v>
                </c:pt>
                <c:pt idx="12409">
                  <c:v>3.4510700000000001</c:v>
                </c:pt>
                <c:pt idx="12410">
                  <c:v>3.2671800000000002</c:v>
                </c:pt>
                <c:pt idx="12411">
                  <c:v>3.1005500000000001</c:v>
                </c:pt>
                <c:pt idx="12412">
                  <c:v>2.94882</c:v>
                </c:pt>
                <c:pt idx="12413">
                  <c:v>2.7663500000000001</c:v>
                </c:pt>
                <c:pt idx="12414">
                  <c:v>2.6031900000000001</c:v>
                </c:pt>
                <c:pt idx="12415">
                  <c:v>2.4563999999999999</c:v>
                </c:pt>
                <c:pt idx="12416">
                  <c:v>2.30789</c:v>
                </c:pt>
                <c:pt idx="12417">
                  <c:v>2.1604399999999999</c:v>
                </c:pt>
                <c:pt idx="12418">
                  <c:v>2.0286900000000001</c:v>
                </c:pt>
                <c:pt idx="12419">
                  <c:v>1.9103300000000001</c:v>
                </c:pt>
                <c:pt idx="12420">
                  <c:v>1.8035099999999999</c:v>
                </c:pt>
                <c:pt idx="12421">
                  <c:v>1.7067000000000001</c:v>
                </c:pt>
                <c:pt idx="12422">
                  <c:v>1.61863</c:v>
                </c:pt>
                <c:pt idx="12423">
                  <c:v>1.53826</c:v>
                </c:pt>
                <c:pt idx="12424">
                  <c:v>1.44726</c:v>
                </c:pt>
                <c:pt idx="12425">
                  <c:v>1.37324</c:v>
                </c:pt>
                <c:pt idx="12426">
                  <c:v>1.30575</c:v>
                </c:pt>
                <c:pt idx="12427">
                  <c:v>1.22465</c:v>
                </c:pt>
                <c:pt idx="12428">
                  <c:v>1.1523600000000001</c:v>
                </c:pt>
                <c:pt idx="12429">
                  <c:v>1.08765</c:v>
                </c:pt>
                <c:pt idx="12430">
                  <c:v>1.0295300000000001</c:v>
                </c:pt>
                <c:pt idx="12431">
                  <c:v>0.97715300000000005</c:v>
                </c:pt>
                <c:pt idx="12432">
                  <c:v>0.92983199999999999</c:v>
                </c:pt>
                <c:pt idx="12433">
                  <c:v>0.87440700000000005</c:v>
                </c:pt>
                <c:pt idx="12434">
                  <c:v>0.82560100000000003</c:v>
                </c:pt>
                <c:pt idx="12435">
                  <c:v>0.78253399999999995</c:v>
                </c:pt>
                <c:pt idx="12436">
                  <c:v>0.74449500000000002</c:v>
                </c:pt>
                <c:pt idx="12437">
                  <c:v>0.71091400000000005</c:v>
                </c:pt>
                <c:pt idx="12438">
                  <c:v>0.681338</c:v>
                </c:pt>
                <c:pt idx="12439">
                  <c:v>0.65541499999999997</c:v>
                </c:pt>
                <c:pt idx="12440">
                  <c:v>0.63289300000000004</c:v>
                </c:pt>
                <c:pt idx="12441">
                  <c:v>0.60939399999999999</c:v>
                </c:pt>
                <c:pt idx="12442">
                  <c:v>0.59087500000000004</c:v>
                </c:pt>
                <c:pt idx="12443">
                  <c:v>0.58144099999999999</c:v>
                </c:pt>
                <c:pt idx="12444">
                  <c:v>0.57462100000000005</c:v>
                </c:pt>
                <c:pt idx="12445">
                  <c:v>0.57093000000000005</c:v>
                </c:pt>
                <c:pt idx="12446">
                  <c:v>0.57054000000000005</c:v>
                </c:pt>
                <c:pt idx="12447">
                  <c:v>0.57231799999999999</c:v>
                </c:pt>
                <c:pt idx="12448">
                  <c:v>0.57788899999999999</c:v>
                </c:pt>
                <c:pt idx="12449">
                  <c:v>0.58532099999999998</c:v>
                </c:pt>
                <c:pt idx="12450">
                  <c:v>0.596696</c:v>
                </c:pt>
                <c:pt idx="12451">
                  <c:v>0.60715600000000003</c:v>
                </c:pt>
                <c:pt idx="12452">
                  <c:v>0.62054900000000002</c:v>
                </c:pt>
                <c:pt idx="12453">
                  <c:v>0.63756400000000002</c:v>
                </c:pt>
                <c:pt idx="12454">
                  <c:v>0.65903999999999996</c:v>
                </c:pt>
                <c:pt idx="12455">
                  <c:v>0.67868300000000004</c:v>
                </c:pt>
                <c:pt idx="12456">
                  <c:v>0.70190799999999998</c:v>
                </c:pt>
                <c:pt idx="12457">
                  <c:v>0.72929100000000002</c:v>
                </c:pt>
                <c:pt idx="12458">
                  <c:v>0.76147699999999996</c:v>
                </c:pt>
                <c:pt idx="12459">
                  <c:v>0.79919700000000005</c:v>
                </c:pt>
                <c:pt idx="12460">
                  <c:v>0.84325300000000003</c:v>
                </c:pt>
                <c:pt idx="12461">
                  <c:v>0.89454</c:v>
                </c:pt>
                <c:pt idx="12462">
                  <c:v>0.93322499999999997</c:v>
                </c:pt>
                <c:pt idx="12463">
                  <c:v>0.97586099999999998</c:v>
                </c:pt>
                <c:pt idx="12464">
                  <c:v>1.02277</c:v>
                </c:pt>
                <c:pt idx="12465">
                  <c:v>1.07429</c:v>
                </c:pt>
                <c:pt idx="12466">
                  <c:v>1.1307799999999999</c:v>
                </c:pt>
                <c:pt idx="12467">
                  <c:v>1.19259</c:v>
                </c:pt>
                <c:pt idx="12468">
                  <c:v>1.2600899999999999</c:v>
                </c:pt>
                <c:pt idx="12469">
                  <c:v>1.33206</c:v>
                </c:pt>
                <c:pt idx="12470">
                  <c:v>1.40849</c:v>
                </c:pt>
                <c:pt idx="12471">
                  <c:v>1.4911700000000001</c:v>
                </c:pt>
                <c:pt idx="12472">
                  <c:v>1.5804499999999999</c:v>
                </c:pt>
                <c:pt idx="12473">
                  <c:v>1.67665</c:v>
                </c:pt>
                <c:pt idx="12474">
                  <c:v>1.7801</c:v>
                </c:pt>
                <c:pt idx="12475">
                  <c:v>1.8911100000000001</c:v>
                </c:pt>
                <c:pt idx="12476">
                  <c:v>2.00997</c:v>
                </c:pt>
                <c:pt idx="12477">
                  <c:v>2.1369799999999999</c:v>
                </c:pt>
                <c:pt idx="12478">
                  <c:v>2.34328</c:v>
                </c:pt>
                <c:pt idx="12479">
                  <c:v>2.5691999999999999</c:v>
                </c:pt>
                <c:pt idx="12480">
                  <c:v>2.8152699999999999</c:v>
                </c:pt>
                <c:pt idx="12481">
                  <c:v>3.0818500000000002</c:v>
                </c:pt>
                <c:pt idx="12482">
                  <c:v>3.3690199999999999</c:v>
                </c:pt>
                <c:pt idx="12483">
                  <c:v>3.65733</c:v>
                </c:pt>
                <c:pt idx="12484">
                  <c:v>3.9632200000000002</c:v>
                </c:pt>
                <c:pt idx="12485">
                  <c:v>4.4535299999999998</c:v>
                </c:pt>
                <c:pt idx="12486">
                  <c:v>4.97837</c:v>
                </c:pt>
                <c:pt idx="12487">
                  <c:v>5.5327599999999997</c:v>
                </c:pt>
                <c:pt idx="12488">
                  <c:v>6.5382699999999998</c:v>
                </c:pt>
                <c:pt idx="12489">
                  <c:v>8.1406700000000001</c:v>
                </c:pt>
                <c:pt idx="12490">
                  <c:v>8.7360299999999995</c:v>
                </c:pt>
                <c:pt idx="12491">
                  <c:v>9.2396999999999991</c:v>
                </c:pt>
                <c:pt idx="12492">
                  <c:v>9.8454899999999999</c:v>
                </c:pt>
                <c:pt idx="12493">
                  <c:v>10.1921</c:v>
                </c:pt>
                <c:pt idx="12494">
                  <c:v>10.4649</c:v>
                </c:pt>
                <c:pt idx="12495">
                  <c:v>10.7341</c:v>
                </c:pt>
                <c:pt idx="12496">
                  <c:v>10.9061</c:v>
                </c:pt>
                <c:pt idx="12497">
                  <c:v>11.057</c:v>
                </c:pt>
                <c:pt idx="12498">
                  <c:v>11.123100000000001</c:v>
                </c:pt>
                <c:pt idx="12499">
                  <c:v>11.129899999999999</c:v>
                </c:pt>
                <c:pt idx="12500">
                  <c:v>11.0966</c:v>
                </c:pt>
                <c:pt idx="12501">
                  <c:v>10.978400000000001</c:v>
                </c:pt>
                <c:pt idx="12502">
                  <c:v>10.7676</c:v>
                </c:pt>
                <c:pt idx="12503">
                  <c:v>10.524699999999999</c:v>
                </c:pt>
                <c:pt idx="12504">
                  <c:v>10.1653</c:v>
                </c:pt>
                <c:pt idx="12505">
                  <c:v>9.7838700000000003</c:v>
                </c:pt>
                <c:pt idx="12506">
                  <c:v>9.2450899999999994</c:v>
                </c:pt>
                <c:pt idx="12507">
                  <c:v>8.7018900000000006</c:v>
                </c:pt>
                <c:pt idx="12508">
                  <c:v>7.7381099999999998</c:v>
                </c:pt>
                <c:pt idx="12509">
                  <c:v>5.8998299999999997</c:v>
                </c:pt>
                <c:pt idx="12510">
                  <c:v>5.2627499999999996</c:v>
                </c:pt>
                <c:pt idx="12511">
                  <c:v>4.6584700000000003</c:v>
                </c:pt>
                <c:pt idx="12512">
                  <c:v>4.2317</c:v>
                </c:pt>
                <c:pt idx="12513">
                  <c:v>3.8038699999999999</c:v>
                </c:pt>
                <c:pt idx="12514">
                  <c:v>3.43879</c:v>
                </c:pt>
                <c:pt idx="12515">
                  <c:v>3.1828400000000001</c:v>
                </c:pt>
                <c:pt idx="12516">
                  <c:v>2.9424000000000001</c:v>
                </c:pt>
                <c:pt idx="12517">
                  <c:v>2.71753</c:v>
                </c:pt>
                <c:pt idx="12518">
                  <c:v>2.5080499999999999</c:v>
                </c:pt>
                <c:pt idx="12519">
                  <c:v>2.3137300000000001</c:v>
                </c:pt>
                <c:pt idx="12520">
                  <c:v>2.1341800000000002</c:v>
                </c:pt>
                <c:pt idx="12521">
                  <c:v>1.9689300000000001</c:v>
                </c:pt>
                <c:pt idx="12522">
                  <c:v>1.81738</c:v>
                </c:pt>
                <c:pt idx="12523">
                  <c:v>1.67893</c:v>
                </c:pt>
                <c:pt idx="12524">
                  <c:v>1.5528900000000001</c:v>
                </c:pt>
                <c:pt idx="12525">
                  <c:v>1.43855</c:v>
                </c:pt>
                <c:pt idx="12526">
                  <c:v>1.33517</c:v>
                </c:pt>
                <c:pt idx="12527">
                  <c:v>1.2420199999999999</c:v>
                </c:pt>
                <c:pt idx="12528">
                  <c:v>1.1583399999999999</c:v>
                </c:pt>
                <c:pt idx="12529">
                  <c:v>1.08341</c:v>
                </c:pt>
                <c:pt idx="12530">
                  <c:v>1.01651</c:v>
                </c:pt>
                <c:pt idx="12531">
                  <c:v>0.95695600000000003</c:v>
                </c:pt>
                <c:pt idx="12532">
                  <c:v>0.90408999999999995</c:v>
                </c:pt>
                <c:pt idx="12533">
                  <c:v>0.85729299999999997</c:v>
                </c:pt>
                <c:pt idx="12534">
                  <c:v>0.81596800000000003</c:v>
                </c:pt>
                <c:pt idx="12535">
                  <c:v>0.77957699999999996</c:v>
                </c:pt>
                <c:pt idx="12536">
                  <c:v>0.74760800000000005</c:v>
                </c:pt>
                <c:pt idx="12537">
                  <c:v>0.71959499999999998</c:v>
                </c:pt>
                <c:pt idx="12538">
                  <c:v>0.69510700000000003</c:v>
                </c:pt>
                <c:pt idx="12539">
                  <c:v>0.67375600000000002</c:v>
                </c:pt>
                <c:pt idx="12540">
                  <c:v>0.64956000000000003</c:v>
                </c:pt>
                <c:pt idx="12541">
                  <c:v>0.62957399999999997</c:v>
                </c:pt>
                <c:pt idx="12542">
                  <c:v>0.61316000000000004</c:v>
                </c:pt>
                <c:pt idx="12543">
                  <c:v>0.59858</c:v>
                </c:pt>
                <c:pt idx="12544">
                  <c:v>0.58613800000000005</c:v>
                </c:pt>
                <c:pt idx="12545">
                  <c:v>0.576685</c:v>
                </c:pt>
                <c:pt idx="12546">
                  <c:v>0.56701000000000001</c:v>
                </c:pt>
                <c:pt idx="12547">
                  <c:v>0.561419</c:v>
                </c:pt>
                <c:pt idx="12548">
                  <c:v>0.55963099999999999</c:v>
                </c:pt>
                <c:pt idx="12549">
                  <c:v>0.56104600000000004</c:v>
                </c:pt>
                <c:pt idx="12550">
                  <c:v>0.56539399999999995</c:v>
                </c:pt>
                <c:pt idx="12551">
                  <c:v>0.57269999999999999</c:v>
                </c:pt>
                <c:pt idx="12552">
                  <c:v>0.58328199999999997</c:v>
                </c:pt>
                <c:pt idx="12553">
                  <c:v>0.59779800000000005</c:v>
                </c:pt>
                <c:pt idx="12554">
                  <c:v>0.610178</c:v>
                </c:pt>
                <c:pt idx="12555">
                  <c:v>0.62523600000000001</c:v>
                </c:pt>
                <c:pt idx="12556">
                  <c:v>0.643567</c:v>
                </c:pt>
                <c:pt idx="12557">
                  <c:v>0.66593199999999997</c:v>
                </c:pt>
                <c:pt idx="12558">
                  <c:v>0.68591999999999997</c:v>
                </c:pt>
                <c:pt idx="12559">
                  <c:v>0.70920099999999997</c:v>
                </c:pt>
                <c:pt idx="12560">
                  <c:v>0.73663000000000001</c:v>
                </c:pt>
                <c:pt idx="12561">
                  <c:v>0.76868800000000004</c:v>
                </c:pt>
                <c:pt idx="12562">
                  <c:v>0.80616900000000002</c:v>
                </c:pt>
                <c:pt idx="12563">
                  <c:v>0.83838000000000001</c:v>
                </c:pt>
                <c:pt idx="12564">
                  <c:v>0.87458000000000002</c:v>
                </c:pt>
                <c:pt idx="12565">
                  <c:v>0.915238</c:v>
                </c:pt>
                <c:pt idx="12566">
                  <c:v>0.96086400000000005</c:v>
                </c:pt>
                <c:pt idx="12567">
                  <c:v>1.0120199999999999</c:v>
                </c:pt>
                <c:pt idx="12568">
                  <c:v>1.0692900000000001</c:v>
                </c:pt>
                <c:pt idx="12569">
                  <c:v>1.1333299999999999</c:v>
                </c:pt>
                <c:pt idx="12570">
                  <c:v>1.2048099999999999</c:v>
                </c:pt>
                <c:pt idx="12571">
                  <c:v>1.2844599999999999</c:v>
                </c:pt>
                <c:pt idx="12572">
                  <c:v>1.3730199999999999</c:v>
                </c:pt>
                <c:pt idx="12573">
                  <c:v>1.4712799999999999</c:v>
                </c:pt>
                <c:pt idx="12574">
                  <c:v>1.5800399999999999</c:v>
                </c:pt>
                <c:pt idx="12575">
                  <c:v>1.7001500000000001</c:v>
                </c:pt>
                <c:pt idx="12576">
                  <c:v>1.8324199999999999</c:v>
                </c:pt>
                <c:pt idx="12577">
                  <c:v>1.9776899999999999</c:v>
                </c:pt>
                <c:pt idx="12578">
                  <c:v>2.1367799999999999</c:v>
                </c:pt>
                <c:pt idx="12579">
                  <c:v>2.3104900000000002</c:v>
                </c:pt>
                <c:pt idx="12580">
                  <c:v>2.49268</c:v>
                </c:pt>
                <c:pt idx="12581">
                  <c:v>2.6860900000000001</c:v>
                </c:pt>
                <c:pt idx="12582">
                  <c:v>2.8944200000000002</c:v>
                </c:pt>
                <c:pt idx="12583">
                  <c:v>3.1181999999999999</c:v>
                </c:pt>
                <c:pt idx="12584">
                  <c:v>3.3577499999999998</c:v>
                </c:pt>
                <c:pt idx="12585">
                  <c:v>3.6133999999999999</c:v>
                </c:pt>
                <c:pt idx="12586">
                  <c:v>3.88531</c:v>
                </c:pt>
                <c:pt idx="12587">
                  <c:v>4.2732099999999997</c:v>
                </c:pt>
                <c:pt idx="12588">
                  <c:v>4.6898400000000002</c:v>
                </c:pt>
                <c:pt idx="12589">
                  <c:v>5.1344099999999999</c:v>
                </c:pt>
                <c:pt idx="12590">
                  <c:v>5.6704299999999996</c:v>
                </c:pt>
                <c:pt idx="12591">
                  <c:v>6.2378799999999996</c:v>
                </c:pt>
                <c:pt idx="12592">
                  <c:v>7.0367600000000001</c:v>
                </c:pt>
                <c:pt idx="12593">
                  <c:v>8.3006799999999998</c:v>
                </c:pt>
                <c:pt idx="12594">
                  <c:v>10.321899999999999</c:v>
                </c:pt>
                <c:pt idx="12595">
                  <c:v>11.430199999999999</c:v>
                </c:pt>
                <c:pt idx="12596">
                  <c:v>12.252700000000001</c:v>
                </c:pt>
                <c:pt idx="12597">
                  <c:v>12.6906</c:v>
                </c:pt>
                <c:pt idx="12598">
                  <c:v>13.233000000000001</c:v>
                </c:pt>
                <c:pt idx="12599">
                  <c:v>13.632300000000001</c:v>
                </c:pt>
                <c:pt idx="12600">
                  <c:v>13.9655</c:v>
                </c:pt>
                <c:pt idx="12601">
                  <c:v>14.1584</c:v>
                </c:pt>
                <c:pt idx="12602">
                  <c:v>14.242100000000001</c:v>
                </c:pt>
                <c:pt idx="12603">
                  <c:v>14.2502</c:v>
                </c:pt>
                <c:pt idx="12604">
                  <c:v>14.1953</c:v>
                </c:pt>
                <c:pt idx="12605">
                  <c:v>14.0296</c:v>
                </c:pt>
                <c:pt idx="12606">
                  <c:v>13.8317</c:v>
                </c:pt>
                <c:pt idx="12607">
                  <c:v>13.533799999999999</c:v>
                </c:pt>
                <c:pt idx="12608">
                  <c:v>13.0626</c:v>
                </c:pt>
                <c:pt idx="12609">
                  <c:v>12.5329</c:v>
                </c:pt>
                <c:pt idx="12610">
                  <c:v>12.0404</c:v>
                </c:pt>
                <c:pt idx="12611">
                  <c:v>11.399900000000001</c:v>
                </c:pt>
                <c:pt idx="12612">
                  <c:v>10.5924</c:v>
                </c:pt>
                <c:pt idx="12613">
                  <c:v>7.8115399999999999</c:v>
                </c:pt>
                <c:pt idx="12614">
                  <c:v>6.9712199999999998</c:v>
                </c:pt>
                <c:pt idx="12615">
                  <c:v>6.37249</c:v>
                </c:pt>
                <c:pt idx="12616">
                  <c:v>5.8068299999999997</c:v>
                </c:pt>
                <c:pt idx="12617">
                  <c:v>5.2782400000000003</c:v>
                </c:pt>
                <c:pt idx="12618">
                  <c:v>4.9079199999999998</c:v>
                </c:pt>
                <c:pt idx="12619">
                  <c:v>4.5609000000000002</c:v>
                </c:pt>
                <c:pt idx="12620">
                  <c:v>4.2375999999999996</c:v>
                </c:pt>
                <c:pt idx="12621">
                  <c:v>3.93818</c:v>
                </c:pt>
                <c:pt idx="12622">
                  <c:v>3.6624500000000002</c:v>
                </c:pt>
                <c:pt idx="12623">
                  <c:v>3.4100700000000002</c:v>
                </c:pt>
                <c:pt idx="12624">
                  <c:v>3.1804100000000002</c:v>
                </c:pt>
                <c:pt idx="12625">
                  <c:v>2.9727199999999998</c:v>
                </c:pt>
                <c:pt idx="12626">
                  <c:v>2.78606</c:v>
                </c:pt>
                <c:pt idx="12627">
                  <c:v>2.6468400000000001</c:v>
                </c:pt>
                <c:pt idx="12628">
                  <c:v>2.52719</c:v>
                </c:pt>
                <c:pt idx="12629">
                  <c:v>2.4077700000000002</c:v>
                </c:pt>
                <c:pt idx="12630">
                  <c:v>2.30124</c:v>
                </c:pt>
                <c:pt idx="12631">
                  <c:v>2.2068699999999999</c:v>
                </c:pt>
                <c:pt idx="12632">
                  <c:v>2.1238700000000001</c:v>
                </c:pt>
                <c:pt idx="12633">
                  <c:v>2.0514999999999999</c:v>
                </c:pt>
                <c:pt idx="12634">
                  <c:v>1.9890099999999999</c:v>
                </c:pt>
                <c:pt idx="12635">
                  <c:v>1.93571</c:v>
                </c:pt>
                <c:pt idx="12636">
                  <c:v>1.8777699999999999</c:v>
                </c:pt>
                <c:pt idx="12637">
                  <c:v>1.8334600000000001</c:v>
                </c:pt>
                <c:pt idx="12638">
                  <c:v>1.8013999999999999</c:v>
                </c:pt>
                <c:pt idx="12639">
                  <c:v>1.78034</c:v>
                </c:pt>
                <c:pt idx="12640">
                  <c:v>1.76918</c:v>
                </c:pt>
                <c:pt idx="12641">
                  <c:v>1.76671</c:v>
                </c:pt>
                <c:pt idx="12642">
                  <c:v>1.7727999999999999</c:v>
                </c:pt>
                <c:pt idx="12643">
                  <c:v>1.7952399999999999</c:v>
                </c:pt>
                <c:pt idx="12644">
                  <c:v>1.8324800000000001</c:v>
                </c:pt>
                <c:pt idx="12645">
                  <c:v>1.8790800000000001</c:v>
                </c:pt>
                <c:pt idx="12646">
                  <c:v>1.9342600000000001</c:v>
                </c:pt>
                <c:pt idx="12647">
                  <c:v>1.9995000000000001</c:v>
                </c:pt>
                <c:pt idx="12648">
                  <c:v>2.07498</c:v>
                </c:pt>
                <c:pt idx="12649">
                  <c:v>2.1612300000000002</c:v>
                </c:pt>
                <c:pt idx="12650">
                  <c:v>2.2591399999999999</c:v>
                </c:pt>
                <c:pt idx="12651">
                  <c:v>2.3700199999999998</c:v>
                </c:pt>
                <c:pt idx="12652">
                  <c:v>2.4956299999999998</c:v>
                </c:pt>
                <c:pt idx="12653">
                  <c:v>2.6382699999999999</c:v>
                </c:pt>
                <c:pt idx="12654">
                  <c:v>2.8009400000000002</c:v>
                </c:pt>
                <c:pt idx="12655">
                  <c:v>2.9874000000000001</c:v>
                </c:pt>
                <c:pt idx="12656">
                  <c:v>3.1568999999999998</c:v>
                </c:pt>
                <c:pt idx="12657">
                  <c:v>3.3476499999999998</c:v>
                </c:pt>
                <c:pt idx="12658">
                  <c:v>3.5632299999999999</c:v>
                </c:pt>
                <c:pt idx="12659">
                  <c:v>3.8078799999999999</c:v>
                </c:pt>
                <c:pt idx="12660">
                  <c:v>3.9895800000000001</c:v>
                </c:pt>
                <c:pt idx="12661">
                  <c:v>4.1881000000000004</c:v>
                </c:pt>
                <c:pt idx="12662">
                  <c:v>4.4053500000000003</c:v>
                </c:pt>
                <c:pt idx="12663">
                  <c:v>4.6434199999999999</c:v>
                </c:pt>
                <c:pt idx="12664">
                  <c:v>4.90463</c:v>
                </c:pt>
                <c:pt idx="12665">
                  <c:v>5.1915199999999997</c:v>
                </c:pt>
                <c:pt idx="12666">
                  <c:v>5.5069499999999998</c:v>
                </c:pt>
                <c:pt idx="12667">
                  <c:v>5.8539599999999998</c:v>
                </c:pt>
                <c:pt idx="12668">
                  <c:v>6.23597</c:v>
                </c:pt>
                <c:pt idx="12669">
                  <c:v>6.6566000000000001</c:v>
                </c:pt>
                <c:pt idx="12670">
                  <c:v>7.1626500000000002</c:v>
                </c:pt>
                <c:pt idx="12671">
                  <c:v>7.7246600000000001</c:v>
                </c:pt>
                <c:pt idx="12672">
                  <c:v>8.3487100000000005</c:v>
                </c:pt>
                <c:pt idx="12673">
                  <c:v>9.0412499999999998</c:v>
                </c:pt>
                <c:pt idx="12674">
                  <c:v>9.8092900000000007</c:v>
                </c:pt>
                <c:pt idx="12675">
                  <c:v>10.6602</c:v>
                </c:pt>
                <c:pt idx="12676">
                  <c:v>11.601800000000001</c:v>
                </c:pt>
                <c:pt idx="12677">
                  <c:v>12.642200000000001</c:v>
                </c:pt>
                <c:pt idx="12678">
                  <c:v>13.7903</c:v>
                </c:pt>
                <c:pt idx="12679">
                  <c:v>15.054600000000001</c:v>
                </c:pt>
                <c:pt idx="12680">
                  <c:v>16.3611</c:v>
                </c:pt>
                <c:pt idx="12681">
                  <c:v>17.606200000000001</c:v>
                </c:pt>
                <c:pt idx="12682">
                  <c:v>18.948599999999999</c:v>
                </c:pt>
                <c:pt idx="12683">
                  <c:v>20.3934</c:v>
                </c:pt>
                <c:pt idx="12684">
                  <c:v>21.945900000000002</c:v>
                </c:pt>
                <c:pt idx="12685">
                  <c:v>23.610900000000001</c:v>
                </c:pt>
                <c:pt idx="12686">
                  <c:v>25.393699999999999</c:v>
                </c:pt>
                <c:pt idx="12687">
                  <c:v>27.298500000000001</c:v>
                </c:pt>
                <c:pt idx="12688">
                  <c:v>28.638300000000001</c:v>
                </c:pt>
                <c:pt idx="12689">
                  <c:v>31.491499999999998</c:v>
                </c:pt>
                <c:pt idx="12690">
                  <c:v>34.582599999999999</c:v>
                </c:pt>
                <c:pt idx="12691">
                  <c:v>38.353099999999998</c:v>
                </c:pt>
                <c:pt idx="12692">
                  <c:v>42.439399999999999</c:v>
                </c:pt>
                <c:pt idx="12693">
                  <c:v>46.844499999999996</c:v>
                </c:pt>
                <c:pt idx="12694">
                  <c:v>51.566299999999998</c:v>
                </c:pt>
                <c:pt idx="12695">
                  <c:v>56.598300000000002</c:v>
                </c:pt>
                <c:pt idx="12696">
                  <c:v>61.1203</c:v>
                </c:pt>
                <c:pt idx="12697">
                  <c:v>66.9011</c:v>
                </c:pt>
                <c:pt idx="12698">
                  <c:v>76.082700000000003</c:v>
                </c:pt>
                <c:pt idx="12699">
                  <c:v>87.657700000000006</c:v>
                </c:pt>
                <c:pt idx="12700">
                  <c:v>120.83</c:v>
                </c:pt>
                <c:pt idx="12701">
                  <c:v>131.71</c:v>
                </c:pt>
                <c:pt idx="12702">
                  <c:v>141.006</c:v>
                </c:pt>
                <c:pt idx="12703">
                  <c:v>148.34200000000001</c:v>
                </c:pt>
                <c:pt idx="12704">
                  <c:v>153.64400000000001</c:v>
                </c:pt>
                <c:pt idx="12705">
                  <c:v>157.47300000000001</c:v>
                </c:pt>
                <c:pt idx="12706">
                  <c:v>160.27199999999999</c:v>
                </c:pt>
                <c:pt idx="12707">
                  <c:v>163.125</c:v>
                </c:pt>
                <c:pt idx="12708">
                  <c:v>164.78800000000001</c:v>
                </c:pt>
                <c:pt idx="12709">
                  <c:v>165.17599999999999</c:v>
                </c:pt>
                <c:pt idx="12710">
                  <c:v>164.57400000000001</c:v>
                </c:pt>
                <c:pt idx="12711">
                  <c:v>163.07499999999999</c:v>
                </c:pt>
                <c:pt idx="12712">
                  <c:v>160.80699999999999</c:v>
                </c:pt>
                <c:pt idx="12713">
                  <c:v>157.76400000000001</c:v>
                </c:pt>
                <c:pt idx="12714">
                  <c:v>153.76400000000001</c:v>
                </c:pt>
                <c:pt idx="12715">
                  <c:v>148.48500000000001</c:v>
                </c:pt>
                <c:pt idx="12716">
                  <c:v>141.48500000000001</c:v>
                </c:pt>
                <c:pt idx="12717">
                  <c:v>132.249</c:v>
                </c:pt>
                <c:pt idx="12718">
                  <c:v>120.76</c:v>
                </c:pt>
                <c:pt idx="12719">
                  <c:v>85.390100000000004</c:v>
                </c:pt>
                <c:pt idx="12720">
                  <c:v>75.952299999999994</c:v>
                </c:pt>
                <c:pt idx="12721">
                  <c:v>66.784099999999995</c:v>
                </c:pt>
                <c:pt idx="12722">
                  <c:v>61.012799999999999</c:v>
                </c:pt>
                <c:pt idx="12723">
                  <c:v>54.790199999999999</c:v>
                </c:pt>
                <c:pt idx="12724">
                  <c:v>49.869</c:v>
                </c:pt>
                <c:pt idx="12725">
                  <c:v>45.260399999999997</c:v>
                </c:pt>
                <c:pt idx="12726">
                  <c:v>40.968800000000002</c:v>
                </c:pt>
                <c:pt idx="12727">
                  <c:v>36.994999999999997</c:v>
                </c:pt>
                <c:pt idx="12728">
                  <c:v>34.520499999999998</c:v>
                </c:pt>
                <c:pt idx="12729">
                  <c:v>31.433900000000001</c:v>
                </c:pt>
                <c:pt idx="12730">
                  <c:v>28.584700000000002</c:v>
                </c:pt>
                <c:pt idx="12731">
                  <c:v>26.598400000000002</c:v>
                </c:pt>
                <c:pt idx="12732">
                  <c:v>24.737100000000002</c:v>
                </c:pt>
                <c:pt idx="12733">
                  <c:v>22.995999999999999</c:v>
                </c:pt>
                <c:pt idx="12734">
                  <c:v>21.3705</c:v>
                </c:pt>
                <c:pt idx="12735">
                  <c:v>19.855599999999999</c:v>
                </c:pt>
                <c:pt idx="12736">
                  <c:v>18.446400000000001</c:v>
                </c:pt>
                <c:pt idx="12737">
                  <c:v>17.137599999999999</c:v>
                </c:pt>
                <c:pt idx="12738">
                  <c:v>15.923999999999999</c:v>
                </c:pt>
                <c:pt idx="12739">
                  <c:v>14.5768</c:v>
                </c:pt>
                <c:pt idx="12740">
                  <c:v>13.351800000000001</c:v>
                </c:pt>
                <c:pt idx="12741">
                  <c:v>12.2399</c:v>
                </c:pt>
                <c:pt idx="12742">
                  <c:v>11.2324</c:v>
                </c:pt>
                <c:pt idx="12743">
                  <c:v>10.3207</c:v>
                </c:pt>
                <c:pt idx="12744">
                  <c:v>9.4968199999999996</c:v>
                </c:pt>
                <c:pt idx="12745">
                  <c:v>8.7531199999999991</c:v>
                </c:pt>
                <c:pt idx="12746">
                  <c:v>8.0823999999999998</c:v>
                </c:pt>
                <c:pt idx="12747">
                  <c:v>7.4777899999999997</c:v>
                </c:pt>
                <c:pt idx="12748">
                  <c:v>6.9330699999999998</c:v>
                </c:pt>
                <c:pt idx="12749">
                  <c:v>6.6002700000000001</c:v>
                </c:pt>
                <c:pt idx="12750">
                  <c:v>6.2282200000000003</c:v>
                </c:pt>
                <c:pt idx="12751">
                  <c:v>5.8860999999999999</c:v>
                </c:pt>
                <c:pt idx="12752">
                  <c:v>5.5713800000000004</c:v>
                </c:pt>
                <c:pt idx="12753">
                  <c:v>5.2817699999999999</c:v>
                </c:pt>
                <c:pt idx="12754">
                  <c:v>5.0150899999999998</c:v>
                </c:pt>
                <c:pt idx="12755">
                  <c:v>4.7693700000000003</c:v>
                </c:pt>
                <c:pt idx="12756">
                  <c:v>4.4361199999999998</c:v>
                </c:pt>
                <c:pt idx="12757">
                  <c:v>4.1403699999999999</c:v>
                </c:pt>
                <c:pt idx="12758">
                  <c:v>3.87723</c:v>
                </c:pt>
                <c:pt idx="12759">
                  <c:v>3.6424300000000001</c:v>
                </c:pt>
                <c:pt idx="12760">
                  <c:v>3.4322400000000002</c:v>
                </c:pt>
                <c:pt idx="12761">
                  <c:v>3.2434500000000002</c:v>
                </c:pt>
                <c:pt idx="12762">
                  <c:v>3.0579200000000002</c:v>
                </c:pt>
                <c:pt idx="12763">
                  <c:v>2.8643999999999998</c:v>
                </c:pt>
                <c:pt idx="12764">
                  <c:v>2.6930800000000001</c:v>
                </c:pt>
                <c:pt idx="12765">
                  <c:v>2.5404499999999999</c:v>
                </c:pt>
                <c:pt idx="12766">
                  <c:v>2.4036599999999999</c:v>
                </c:pt>
                <c:pt idx="12767">
                  <c:v>2.2803399999999998</c:v>
                </c:pt>
                <c:pt idx="12768">
                  <c:v>2.1685599999999998</c:v>
                </c:pt>
                <c:pt idx="12769">
                  <c:v>2.0667200000000001</c:v>
                </c:pt>
                <c:pt idx="12770">
                  <c:v>1.94415</c:v>
                </c:pt>
                <c:pt idx="12771">
                  <c:v>1.83443</c:v>
                </c:pt>
                <c:pt idx="12772">
                  <c:v>1.7486999999999999</c:v>
                </c:pt>
                <c:pt idx="12773">
                  <c:v>1.65073</c:v>
                </c:pt>
                <c:pt idx="12774">
                  <c:v>1.5622499999999999</c:v>
                </c:pt>
                <c:pt idx="12775">
                  <c:v>1.48194</c:v>
                </c:pt>
                <c:pt idx="12776">
                  <c:v>1.4323900000000001</c:v>
                </c:pt>
                <c:pt idx="12777">
                  <c:v>1.3417300000000001</c:v>
                </c:pt>
                <c:pt idx="12778">
                  <c:v>1.2608200000000001</c:v>
                </c:pt>
                <c:pt idx="12779">
                  <c:v>1.18825</c:v>
                </c:pt>
                <c:pt idx="12780">
                  <c:v>1.12286</c:v>
                </c:pt>
                <c:pt idx="12781">
                  <c:v>1.06369</c:v>
                </c:pt>
                <c:pt idx="12782">
                  <c:v>1.008</c:v>
                </c:pt>
                <c:pt idx="12783">
                  <c:v>0.95743</c:v>
                </c:pt>
                <c:pt idx="12784">
                  <c:v>0.89693199999999995</c:v>
                </c:pt>
                <c:pt idx="12785">
                  <c:v>0.843248</c:v>
                </c:pt>
                <c:pt idx="12786">
                  <c:v>0.79539599999999999</c:v>
                </c:pt>
                <c:pt idx="12787">
                  <c:v>0.75257200000000002</c:v>
                </c:pt>
                <c:pt idx="12788">
                  <c:v>0.714113</c:v>
                </c:pt>
                <c:pt idx="12789">
                  <c:v>0.67946600000000001</c:v>
                </c:pt>
                <c:pt idx="12790">
                  <c:v>0.64651800000000004</c:v>
                </c:pt>
                <c:pt idx="12791">
                  <c:v>0.61536299999999999</c:v>
                </c:pt>
                <c:pt idx="12792">
                  <c:v>0.58738699999999999</c:v>
                </c:pt>
                <c:pt idx="12793">
                  <c:v>0.56221500000000002</c:v>
                </c:pt>
                <c:pt idx="12794">
                  <c:v>0.53952800000000001</c:v>
                </c:pt>
                <c:pt idx="12795">
                  <c:v>0.50958199999999998</c:v>
                </c:pt>
                <c:pt idx="12796">
                  <c:v>0.48388799999999998</c:v>
                </c:pt>
                <c:pt idx="12797">
                  <c:v>0.46320699999999998</c:v>
                </c:pt>
                <c:pt idx="12798">
                  <c:v>0.44592300000000001</c:v>
                </c:pt>
                <c:pt idx="12799">
                  <c:v>0.430975</c:v>
                </c:pt>
                <c:pt idx="12800">
                  <c:v>0.41814299999999999</c:v>
                </c:pt>
                <c:pt idx="12801">
                  <c:v>0.40725600000000001</c:v>
                </c:pt>
                <c:pt idx="12802">
                  <c:v>0.395542</c:v>
                </c:pt>
                <c:pt idx="12803">
                  <c:v>0.38684099999999999</c:v>
                </c:pt>
                <c:pt idx="12804">
                  <c:v>0.38103799999999999</c:v>
                </c:pt>
                <c:pt idx="12805">
                  <c:v>0.37812099999999998</c:v>
                </c:pt>
                <c:pt idx="12806">
                  <c:v>0.37776999999999999</c:v>
                </c:pt>
                <c:pt idx="12807">
                  <c:v>0.37870500000000001</c:v>
                </c:pt>
                <c:pt idx="12808">
                  <c:v>0.38151400000000002</c:v>
                </c:pt>
                <c:pt idx="12809">
                  <c:v>0.38636300000000001</c:v>
                </c:pt>
                <c:pt idx="12810">
                  <c:v>0.393484</c:v>
                </c:pt>
                <c:pt idx="12811">
                  <c:v>0.40318500000000002</c:v>
                </c:pt>
                <c:pt idx="12812">
                  <c:v>0.415881</c:v>
                </c:pt>
                <c:pt idx="12813">
                  <c:v>0.427699</c:v>
                </c:pt>
                <c:pt idx="12814">
                  <c:v>0.44181799999999999</c:v>
                </c:pt>
                <c:pt idx="12815">
                  <c:v>0.45984700000000001</c:v>
                </c:pt>
                <c:pt idx="12816">
                  <c:v>0.47572399999999998</c:v>
                </c:pt>
                <c:pt idx="12817">
                  <c:v>0.493981</c:v>
                </c:pt>
                <c:pt idx="12818">
                  <c:v>0.51501799999999998</c:v>
                </c:pt>
                <c:pt idx="12819">
                  <c:v>0.53934300000000002</c:v>
                </c:pt>
                <c:pt idx="12820">
                  <c:v>0.56760600000000005</c:v>
                </c:pt>
                <c:pt idx="12821">
                  <c:v>0.591893</c:v>
                </c:pt>
                <c:pt idx="12822">
                  <c:v>0.61933800000000006</c:v>
                </c:pt>
                <c:pt idx="12823">
                  <c:v>0.65054599999999996</c:v>
                </c:pt>
                <c:pt idx="12824">
                  <c:v>0.67999500000000002</c:v>
                </c:pt>
                <c:pt idx="12825">
                  <c:v>0.70970299999999997</c:v>
                </c:pt>
                <c:pt idx="12826">
                  <c:v>0.74303699999999995</c:v>
                </c:pt>
                <c:pt idx="12827">
                  <c:v>0.78074900000000003</c:v>
                </c:pt>
                <c:pt idx="12828">
                  <c:v>0.82382299999999997</c:v>
                </c:pt>
                <c:pt idx="12829">
                  <c:v>0.87357300000000004</c:v>
                </c:pt>
                <c:pt idx="12830">
                  <c:v>0.91129499999999997</c:v>
                </c:pt>
                <c:pt idx="12831">
                  <c:v>0.95341500000000001</c:v>
                </c:pt>
                <c:pt idx="12832">
                  <c:v>1.00074</c:v>
                </c:pt>
                <c:pt idx="12833">
                  <c:v>1.0542499999999999</c:v>
                </c:pt>
                <c:pt idx="12834">
                  <c:v>1.1151500000000001</c:v>
                </c:pt>
                <c:pt idx="12835">
                  <c:v>1.16652</c:v>
                </c:pt>
                <c:pt idx="12836">
                  <c:v>1.22357</c:v>
                </c:pt>
                <c:pt idx="12837">
                  <c:v>1.2871300000000001</c:v>
                </c:pt>
                <c:pt idx="12838">
                  <c:v>1.3693500000000001</c:v>
                </c:pt>
                <c:pt idx="12839">
                  <c:v>1.43455</c:v>
                </c:pt>
                <c:pt idx="12840">
                  <c:v>1.50621</c:v>
                </c:pt>
                <c:pt idx="12841">
                  <c:v>1.5850500000000001</c:v>
                </c:pt>
                <c:pt idx="12842">
                  <c:v>1.67191</c:v>
                </c:pt>
                <c:pt idx="12843">
                  <c:v>1.7676799999999999</c:v>
                </c:pt>
                <c:pt idx="12844">
                  <c:v>1.87338</c:v>
                </c:pt>
                <c:pt idx="12845">
                  <c:v>1.9900899999999999</c:v>
                </c:pt>
                <c:pt idx="12846">
                  <c:v>2.1190199999999999</c:v>
                </c:pt>
                <c:pt idx="12847">
                  <c:v>2.2614700000000001</c:v>
                </c:pt>
                <c:pt idx="12848">
                  <c:v>2.41886</c:v>
                </c:pt>
                <c:pt idx="12849">
                  <c:v>2.5927099999999998</c:v>
                </c:pt>
                <c:pt idx="12850">
                  <c:v>2.7847200000000001</c:v>
                </c:pt>
                <c:pt idx="12851">
                  <c:v>2.9966300000000001</c:v>
                </c:pt>
                <c:pt idx="12852">
                  <c:v>3.2303700000000002</c:v>
                </c:pt>
                <c:pt idx="12853">
                  <c:v>3.4879600000000002</c:v>
                </c:pt>
                <c:pt idx="12854">
                  <c:v>3.7179899999999999</c:v>
                </c:pt>
                <c:pt idx="12855">
                  <c:v>3.9666600000000001</c:v>
                </c:pt>
                <c:pt idx="12856">
                  <c:v>4.23529</c:v>
                </c:pt>
                <c:pt idx="12857">
                  <c:v>4.5251999999999999</c:v>
                </c:pt>
                <c:pt idx="12858">
                  <c:v>4.8378199999999998</c:v>
                </c:pt>
                <c:pt idx="12859">
                  <c:v>5.17455</c:v>
                </c:pt>
                <c:pt idx="12860">
                  <c:v>5.5368899999999996</c:v>
                </c:pt>
                <c:pt idx="12861">
                  <c:v>5.9263199999999996</c:v>
                </c:pt>
                <c:pt idx="12862">
                  <c:v>6.3444399999999996</c:v>
                </c:pt>
                <c:pt idx="12863">
                  <c:v>6.7927299999999997</c:v>
                </c:pt>
                <c:pt idx="12864">
                  <c:v>7.2728099999999998</c:v>
                </c:pt>
                <c:pt idx="12865">
                  <c:v>7.7861900000000004</c:v>
                </c:pt>
                <c:pt idx="12866">
                  <c:v>8.3345300000000009</c:v>
                </c:pt>
                <c:pt idx="12867">
                  <c:v>8.9192699999999991</c:v>
                </c:pt>
                <c:pt idx="12868">
                  <c:v>9.5419999999999998</c:v>
                </c:pt>
                <c:pt idx="12869">
                  <c:v>10.2041</c:v>
                </c:pt>
                <c:pt idx="12870">
                  <c:v>11.1508</c:v>
                </c:pt>
                <c:pt idx="12871">
                  <c:v>12.173299999999999</c:v>
                </c:pt>
                <c:pt idx="12872">
                  <c:v>13.2744</c:v>
                </c:pt>
                <c:pt idx="12873">
                  <c:v>14.4567</c:v>
                </c:pt>
                <c:pt idx="12874">
                  <c:v>15.722300000000001</c:v>
                </c:pt>
                <c:pt idx="12875">
                  <c:v>17.072600000000001</c:v>
                </c:pt>
                <c:pt idx="12876">
                  <c:v>18.508900000000001</c:v>
                </c:pt>
                <c:pt idx="12877">
                  <c:v>20.031500000000001</c:v>
                </c:pt>
                <c:pt idx="12878">
                  <c:v>21.972100000000001</c:v>
                </c:pt>
                <c:pt idx="12879">
                  <c:v>24.034300000000002</c:v>
                </c:pt>
                <c:pt idx="12880">
                  <c:v>26.9666</c:v>
                </c:pt>
                <c:pt idx="12881">
                  <c:v>30.094100000000001</c:v>
                </c:pt>
                <c:pt idx="12882">
                  <c:v>33.115200000000002</c:v>
                </c:pt>
                <c:pt idx="12883">
                  <c:v>37.433700000000002</c:v>
                </c:pt>
                <c:pt idx="12884">
                  <c:v>45.882100000000001</c:v>
                </c:pt>
                <c:pt idx="12885">
                  <c:v>54.927799999999998</c:v>
                </c:pt>
                <c:pt idx="12886">
                  <c:v>60.008400000000002</c:v>
                </c:pt>
                <c:pt idx="12887">
                  <c:v>63.722299999999997</c:v>
                </c:pt>
                <c:pt idx="12888">
                  <c:v>66.675299999999993</c:v>
                </c:pt>
                <c:pt idx="12889">
                  <c:v>69.522000000000006</c:v>
                </c:pt>
                <c:pt idx="12890">
                  <c:v>71.337999999999994</c:v>
                </c:pt>
                <c:pt idx="12891">
                  <c:v>72.941400000000002</c:v>
                </c:pt>
                <c:pt idx="12892">
                  <c:v>73.955299999999994</c:v>
                </c:pt>
                <c:pt idx="12893">
                  <c:v>74.497799999999998</c:v>
                </c:pt>
                <c:pt idx="12894">
                  <c:v>74.543499999999995</c:v>
                </c:pt>
                <c:pt idx="12895">
                  <c:v>74.249499999999998</c:v>
                </c:pt>
                <c:pt idx="12896">
                  <c:v>73.653800000000004</c:v>
                </c:pt>
                <c:pt idx="12897">
                  <c:v>72.745099999999994</c:v>
                </c:pt>
                <c:pt idx="12898">
                  <c:v>71.305800000000005</c:v>
                </c:pt>
                <c:pt idx="12899">
                  <c:v>69.1935</c:v>
                </c:pt>
                <c:pt idx="12900">
                  <c:v>66.2804</c:v>
                </c:pt>
                <c:pt idx="12901">
                  <c:v>63.029600000000002</c:v>
                </c:pt>
                <c:pt idx="12902">
                  <c:v>58.752699999999997</c:v>
                </c:pt>
                <c:pt idx="12903">
                  <c:v>53.402999999999999</c:v>
                </c:pt>
                <c:pt idx="12904">
                  <c:v>38.880299999999998</c:v>
                </c:pt>
                <c:pt idx="12905">
                  <c:v>33.654800000000002</c:v>
                </c:pt>
                <c:pt idx="12906">
                  <c:v>29.545200000000001</c:v>
                </c:pt>
                <c:pt idx="12907">
                  <c:v>26.456299999999999</c:v>
                </c:pt>
                <c:pt idx="12908">
                  <c:v>24.268699999999999</c:v>
                </c:pt>
                <c:pt idx="12909">
                  <c:v>21.975999999999999</c:v>
                </c:pt>
                <c:pt idx="12910">
                  <c:v>19.73</c:v>
                </c:pt>
                <c:pt idx="12911">
                  <c:v>18.3262</c:v>
                </c:pt>
                <c:pt idx="12912">
                  <c:v>16.997399999999999</c:v>
                </c:pt>
                <c:pt idx="12913">
                  <c:v>15.7433</c:v>
                </c:pt>
                <c:pt idx="12914">
                  <c:v>14.562900000000001</c:v>
                </c:pt>
                <c:pt idx="12915">
                  <c:v>13.455</c:v>
                </c:pt>
                <c:pt idx="12916">
                  <c:v>12.204599999999999</c:v>
                </c:pt>
                <c:pt idx="12917">
                  <c:v>11.1851</c:v>
                </c:pt>
                <c:pt idx="12918">
                  <c:v>10.241300000000001</c:v>
                </c:pt>
                <c:pt idx="12919">
                  <c:v>9.3698499999999996</c:v>
                </c:pt>
                <c:pt idx="12920">
                  <c:v>8.5675299999999996</c:v>
                </c:pt>
                <c:pt idx="12921">
                  <c:v>7.8307200000000003</c:v>
                </c:pt>
                <c:pt idx="12922">
                  <c:v>7.1558299999999999</c:v>
                </c:pt>
                <c:pt idx="12923">
                  <c:v>6.5391199999999996</c:v>
                </c:pt>
                <c:pt idx="12924">
                  <c:v>5.9769399999999999</c:v>
                </c:pt>
                <c:pt idx="12925">
                  <c:v>5.4655800000000001</c:v>
                </c:pt>
                <c:pt idx="12926">
                  <c:v>5.0014700000000003</c:v>
                </c:pt>
                <c:pt idx="12927">
                  <c:v>4.6481899999999996</c:v>
                </c:pt>
                <c:pt idx="12928">
                  <c:v>4.3232999999999997</c:v>
                </c:pt>
                <c:pt idx="12929">
                  <c:v>4.0248400000000002</c:v>
                </c:pt>
                <c:pt idx="12930">
                  <c:v>3.75102</c:v>
                </c:pt>
                <c:pt idx="12931">
                  <c:v>3.5000200000000001</c:v>
                </c:pt>
                <c:pt idx="12932">
                  <c:v>3.2702</c:v>
                </c:pt>
                <c:pt idx="12933">
                  <c:v>3.0599400000000001</c:v>
                </c:pt>
                <c:pt idx="12934">
                  <c:v>2.8677199999999998</c:v>
                </c:pt>
                <c:pt idx="12935">
                  <c:v>2.6920999999999999</c:v>
                </c:pt>
                <c:pt idx="12936">
                  <c:v>2.5317599999999998</c:v>
                </c:pt>
                <c:pt idx="12937">
                  <c:v>2.3854099999999998</c:v>
                </c:pt>
                <c:pt idx="12938">
                  <c:v>2.2519</c:v>
                </c:pt>
                <c:pt idx="12939">
                  <c:v>2.1301000000000001</c:v>
                </c:pt>
                <c:pt idx="12940">
                  <c:v>2.0190199999999998</c:v>
                </c:pt>
                <c:pt idx="12941">
                  <c:v>1.9176899999999999</c:v>
                </c:pt>
                <c:pt idx="12942">
                  <c:v>1.8252600000000001</c:v>
                </c:pt>
                <c:pt idx="12943">
                  <c:v>1.71316</c:v>
                </c:pt>
                <c:pt idx="12944">
                  <c:v>1.6140099999999999</c:v>
                </c:pt>
                <c:pt idx="12945">
                  <c:v>1.52623</c:v>
                </c:pt>
                <c:pt idx="12946">
                  <c:v>1.4483999999999999</c:v>
                </c:pt>
                <c:pt idx="12947">
                  <c:v>1.3792899999999999</c:v>
                </c:pt>
                <c:pt idx="12948">
                  <c:v>1.31782</c:v>
                </c:pt>
                <c:pt idx="12949">
                  <c:v>1.2805899999999999</c:v>
                </c:pt>
                <c:pt idx="12950">
                  <c:v>1.2140599999999999</c:v>
                </c:pt>
                <c:pt idx="12951">
                  <c:v>1.1566399999999999</c:v>
                </c:pt>
                <c:pt idx="12952">
                  <c:v>1.1068899999999999</c:v>
                </c:pt>
                <c:pt idx="12953">
                  <c:v>1.0636099999999999</c:v>
                </c:pt>
                <c:pt idx="12954">
                  <c:v>1.02582</c:v>
                </c:pt>
                <c:pt idx="12955">
                  <c:v>0.992703</c:v>
                </c:pt>
                <c:pt idx="12956">
                  <c:v>0.950407</c:v>
                </c:pt>
                <c:pt idx="12957">
                  <c:v>0.91546400000000006</c:v>
                </c:pt>
                <c:pt idx="12958">
                  <c:v>0.88660399999999995</c:v>
                </c:pt>
                <c:pt idx="12959">
                  <c:v>0.85757799999999995</c:v>
                </c:pt>
                <c:pt idx="12960">
                  <c:v>0.84068299999999996</c:v>
                </c:pt>
                <c:pt idx="12961">
                  <c:v>0.82152899999999995</c:v>
                </c:pt>
                <c:pt idx="12962">
                  <c:v>0.80915000000000004</c:v>
                </c:pt>
                <c:pt idx="12963">
                  <c:v>0.80316600000000005</c:v>
                </c:pt>
                <c:pt idx="12964">
                  <c:v>0.80257800000000001</c:v>
                </c:pt>
                <c:pt idx="12965">
                  <c:v>0.80473899999999998</c:v>
                </c:pt>
                <c:pt idx="12966">
                  <c:v>0.81121399999999999</c:v>
                </c:pt>
                <c:pt idx="12967">
                  <c:v>0.822376</c:v>
                </c:pt>
                <c:pt idx="12968">
                  <c:v>0.83886400000000005</c:v>
                </c:pt>
                <c:pt idx="12969">
                  <c:v>0.86162499999999997</c:v>
                </c:pt>
                <c:pt idx="12970">
                  <c:v>0.88094099999999997</c:v>
                </c:pt>
                <c:pt idx="12971">
                  <c:v>0.90418600000000005</c:v>
                </c:pt>
                <c:pt idx="12972">
                  <c:v>0.93204299999999995</c:v>
                </c:pt>
                <c:pt idx="12973">
                  <c:v>0.96536699999999998</c:v>
                </c:pt>
                <c:pt idx="12974">
                  <c:v>1.0052300000000001</c:v>
                </c:pt>
                <c:pt idx="12975">
                  <c:v>1.0402</c:v>
                </c:pt>
                <c:pt idx="12976">
                  <c:v>1.0802499999999999</c:v>
                </c:pt>
                <c:pt idx="12977">
                  <c:v>1.1261699999999999</c:v>
                </c:pt>
                <c:pt idx="12978">
                  <c:v>1.1788700000000001</c:v>
                </c:pt>
                <c:pt idx="12979">
                  <c:v>1.2394000000000001</c:v>
                </c:pt>
                <c:pt idx="12980">
                  <c:v>1.3089500000000001</c:v>
                </c:pt>
                <c:pt idx="12981">
                  <c:v>1.3665099999999999</c:v>
                </c:pt>
                <c:pt idx="12982">
                  <c:v>1.43028</c:v>
                </c:pt>
                <c:pt idx="12983">
                  <c:v>1.5009399999999999</c:v>
                </c:pt>
                <c:pt idx="12984">
                  <c:v>1.5792299999999999</c:v>
                </c:pt>
                <c:pt idx="12985">
                  <c:v>1.66597</c:v>
                </c:pt>
                <c:pt idx="12986">
                  <c:v>1.7620199999999999</c:v>
                </c:pt>
                <c:pt idx="12987">
                  <c:v>1.8683399999999999</c:v>
                </c:pt>
                <c:pt idx="12988">
                  <c:v>1.9859599999999999</c:v>
                </c:pt>
                <c:pt idx="12989">
                  <c:v>2.1160100000000002</c:v>
                </c:pt>
                <c:pt idx="12990">
                  <c:v>2.2596599999999998</c:v>
                </c:pt>
                <c:pt idx="12991">
                  <c:v>2.4181900000000001</c:v>
                </c:pt>
                <c:pt idx="12992">
                  <c:v>2.5929700000000002</c:v>
                </c:pt>
                <c:pt idx="12993">
                  <c:v>2.7854399999999999</c:v>
                </c:pt>
                <c:pt idx="12994">
                  <c:v>2.9971199999999998</c:v>
                </c:pt>
                <c:pt idx="12995">
                  <c:v>3.2296200000000002</c:v>
                </c:pt>
                <c:pt idx="12996">
                  <c:v>3.4845799999999998</c:v>
                </c:pt>
                <c:pt idx="12997">
                  <c:v>3.7111499999999999</c:v>
                </c:pt>
                <c:pt idx="12998">
                  <c:v>3.9549099999999999</c:v>
                </c:pt>
                <c:pt idx="12999">
                  <c:v>4.2168799999999997</c:v>
                </c:pt>
                <c:pt idx="13000">
                  <c:v>4.4980700000000002</c:v>
                </c:pt>
                <c:pt idx="13001">
                  <c:v>4.79955</c:v>
                </c:pt>
                <c:pt idx="13002">
                  <c:v>5.1223400000000003</c:v>
                </c:pt>
                <c:pt idx="13003">
                  <c:v>5.46753</c:v>
                </c:pt>
                <c:pt idx="13004">
                  <c:v>5.8361200000000002</c:v>
                </c:pt>
                <c:pt idx="13005">
                  <c:v>6.2292300000000003</c:v>
                </c:pt>
                <c:pt idx="13006">
                  <c:v>6.6478200000000003</c:v>
                </c:pt>
                <c:pt idx="13007">
                  <c:v>7.3257500000000002</c:v>
                </c:pt>
                <c:pt idx="13008">
                  <c:v>8.0665300000000002</c:v>
                </c:pt>
                <c:pt idx="13009">
                  <c:v>8.8732299999999995</c:v>
                </c:pt>
                <c:pt idx="13010">
                  <c:v>9.7484500000000001</c:v>
                </c:pt>
                <c:pt idx="13011">
                  <c:v>10.643800000000001</c:v>
                </c:pt>
                <c:pt idx="13012">
                  <c:v>11.6045</c:v>
                </c:pt>
                <c:pt idx="13013">
                  <c:v>12.631600000000001</c:v>
                </c:pt>
                <c:pt idx="13014">
                  <c:v>13.7258</c:v>
                </c:pt>
                <c:pt idx="13015">
                  <c:v>14.8871</c:v>
                </c:pt>
                <c:pt idx="13016">
                  <c:v>16.114899999999999</c:v>
                </c:pt>
                <c:pt idx="13017">
                  <c:v>18.078499999999998</c:v>
                </c:pt>
                <c:pt idx="13018">
                  <c:v>20.226400000000002</c:v>
                </c:pt>
                <c:pt idx="13019">
                  <c:v>22.794699999999999</c:v>
                </c:pt>
                <c:pt idx="13020">
                  <c:v>26.0624</c:v>
                </c:pt>
                <c:pt idx="13021">
                  <c:v>30.956199999999999</c:v>
                </c:pt>
                <c:pt idx="13022">
                  <c:v>37.708599999999997</c:v>
                </c:pt>
                <c:pt idx="13023">
                  <c:v>41.634700000000002</c:v>
                </c:pt>
                <c:pt idx="13024">
                  <c:v>44.7166</c:v>
                </c:pt>
                <c:pt idx="13025">
                  <c:v>46.788699999999999</c:v>
                </c:pt>
                <c:pt idx="13026">
                  <c:v>48.447200000000002</c:v>
                </c:pt>
                <c:pt idx="13027">
                  <c:v>50.116</c:v>
                </c:pt>
                <c:pt idx="13028">
                  <c:v>51.243699999999997</c:v>
                </c:pt>
                <c:pt idx="13029">
                  <c:v>52.167400000000001</c:v>
                </c:pt>
                <c:pt idx="13030">
                  <c:v>52.6723</c:v>
                </c:pt>
                <c:pt idx="13031">
                  <c:v>52.8033</c:v>
                </c:pt>
                <c:pt idx="13032">
                  <c:v>52.647300000000001</c:v>
                </c:pt>
                <c:pt idx="13033">
                  <c:v>52.274900000000002</c:v>
                </c:pt>
                <c:pt idx="13034">
                  <c:v>51.687100000000001</c:v>
                </c:pt>
                <c:pt idx="13035">
                  <c:v>50.8917</c:v>
                </c:pt>
                <c:pt idx="13036">
                  <c:v>49.715000000000003</c:v>
                </c:pt>
                <c:pt idx="13037">
                  <c:v>47.840600000000002</c:v>
                </c:pt>
                <c:pt idx="13038">
                  <c:v>45.904699999999998</c:v>
                </c:pt>
                <c:pt idx="13039">
                  <c:v>43.2986</c:v>
                </c:pt>
                <c:pt idx="13040">
                  <c:v>39.876899999999999</c:v>
                </c:pt>
                <c:pt idx="13041">
                  <c:v>34.701599999999999</c:v>
                </c:pt>
                <c:pt idx="13042">
                  <c:v>27.732700000000001</c:v>
                </c:pt>
                <c:pt idx="13043">
                  <c:v>24.679600000000001</c:v>
                </c:pt>
                <c:pt idx="13044">
                  <c:v>21.7699</c:v>
                </c:pt>
                <c:pt idx="13045">
                  <c:v>19.571200000000001</c:v>
                </c:pt>
                <c:pt idx="13046">
                  <c:v>17.754300000000001</c:v>
                </c:pt>
                <c:pt idx="13047">
                  <c:v>16.044899999999998</c:v>
                </c:pt>
                <c:pt idx="13048">
                  <c:v>14.4475</c:v>
                </c:pt>
                <c:pt idx="13049">
                  <c:v>12.965</c:v>
                </c:pt>
                <c:pt idx="13050">
                  <c:v>12.040800000000001</c:v>
                </c:pt>
                <c:pt idx="13051">
                  <c:v>10.957100000000001</c:v>
                </c:pt>
                <c:pt idx="13052">
                  <c:v>9.9519699999999993</c:v>
                </c:pt>
                <c:pt idx="13053">
                  <c:v>9.0234900000000007</c:v>
                </c:pt>
                <c:pt idx="13054">
                  <c:v>8.3759899999999998</c:v>
                </c:pt>
                <c:pt idx="13055">
                  <c:v>7.76905</c:v>
                </c:pt>
                <c:pt idx="13056">
                  <c:v>7.2013100000000003</c:v>
                </c:pt>
                <c:pt idx="13057">
                  <c:v>6.6714099999999998</c:v>
                </c:pt>
                <c:pt idx="13058">
                  <c:v>6.1777100000000003</c:v>
                </c:pt>
                <c:pt idx="13059">
                  <c:v>5.7187299999999999</c:v>
                </c:pt>
                <c:pt idx="13060">
                  <c:v>5.2345300000000003</c:v>
                </c:pt>
                <c:pt idx="13061">
                  <c:v>4.8622100000000001</c:v>
                </c:pt>
                <c:pt idx="13062">
                  <c:v>4.5167200000000003</c:v>
                </c:pt>
                <c:pt idx="13063">
                  <c:v>4.1966099999999997</c:v>
                </c:pt>
                <c:pt idx="13064">
                  <c:v>3.9004500000000002</c:v>
                </c:pt>
                <c:pt idx="13065">
                  <c:v>3.62683</c:v>
                </c:pt>
                <c:pt idx="13066">
                  <c:v>3.3743799999999999</c:v>
                </c:pt>
                <c:pt idx="13067">
                  <c:v>3.1417600000000001</c:v>
                </c:pt>
                <c:pt idx="13068">
                  <c:v>2.9276599999999999</c:v>
                </c:pt>
                <c:pt idx="13069">
                  <c:v>2.73082</c:v>
                </c:pt>
                <c:pt idx="13070">
                  <c:v>2.5500600000000002</c:v>
                </c:pt>
                <c:pt idx="13071">
                  <c:v>2.3841999999999999</c:v>
                </c:pt>
                <c:pt idx="13072">
                  <c:v>2.2321499999999999</c:v>
                </c:pt>
                <c:pt idx="13073">
                  <c:v>2.0928800000000001</c:v>
                </c:pt>
                <c:pt idx="13074">
                  <c:v>1.9653799999999999</c:v>
                </c:pt>
                <c:pt idx="13075">
                  <c:v>1.84873</c:v>
                </c:pt>
                <c:pt idx="13076">
                  <c:v>1.71685</c:v>
                </c:pt>
                <c:pt idx="13077">
                  <c:v>1.6101700000000001</c:v>
                </c:pt>
                <c:pt idx="13078">
                  <c:v>1.5137700000000001</c:v>
                </c:pt>
                <c:pt idx="13079">
                  <c:v>1.42666</c:v>
                </c:pt>
                <c:pt idx="13080">
                  <c:v>1.34795</c:v>
                </c:pt>
                <c:pt idx="13081">
                  <c:v>1.2767999999999999</c:v>
                </c:pt>
                <c:pt idx="13082">
                  <c:v>1.2124699999999999</c:v>
                </c:pt>
                <c:pt idx="13083">
                  <c:v>1.1542600000000001</c:v>
                </c:pt>
                <c:pt idx="13084">
                  <c:v>1.1015699999999999</c:v>
                </c:pt>
                <c:pt idx="13085">
                  <c:v>1.0389299999999999</c:v>
                </c:pt>
                <c:pt idx="13086">
                  <c:v>0.98391200000000001</c:v>
                </c:pt>
                <c:pt idx="13087">
                  <c:v>0.93550500000000003</c:v>
                </c:pt>
                <c:pt idx="13088">
                  <c:v>0.89283199999999996</c:v>
                </c:pt>
                <c:pt idx="13089">
                  <c:v>0.85514100000000004</c:v>
                </c:pt>
                <c:pt idx="13090">
                  <c:v>0.821793</c:v>
                </c:pt>
                <c:pt idx="13091">
                  <c:v>0.79225000000000001</c:v>
                </c:pt>
                <c:pt idx="13092">
                  <c:v>0.75409999999999999</c:v>
                </c:pt>
                <c:pt idx="13093">
                  <c:v>0.72196300000000002</c:v>
                </c:pt>
                <c:pt idx="13094">
                  <c:v>0.69486499999999995</c:v>
                </c:pt>
                <c:pt idx="13095">
                  <c:v>0.67295300000000002</c:v>
                </c:pt>
                <c:pt idx="13096">
                  <c:v>0.65583800000000003</c:v>
                </c:pt>
                <c:pt idx="13097">
                  <c:v>0.64337500000000003</c:v>
                </c:pt>
                <c:pt idx="13098">
                  <c:v>0.63564200000000004</c:v>
                </c:pt>
                <c:pt idx="13099">
                  <c:v>0.632938</c:v>
                </c:pt>
                <c:pt idx="13100">
                  <c:v>0.63417400000000002</c:v>
                </c:pt>
                <c:pt idx="13101">
                  <c:v>0.63807899999999995</c:v>
                </c:pt>
                <c:pt idx="13102">
                  <c:v>0.64490499999999995</c:v>
                </c:pt>
                <c:pt idx="13103">
                  <c:v>0.65495300000000001</c:v>
                </c:pt>
                <c:pt idx="13104">
                  <c:v>0.66857100000000003</c:v>
                </c:pt>
                <c:pt idx="13105">
                  <c:v>0.68615400000000004</c:v>
                </c:pt>
                <c:pt idx="13106">
                  <c:v>0.70703300000000002</c:v>
                </c:pt>
                <c:pt idx="13107">
                  <c:v>0.73102400000000001</c:v>
                </c:pt>
                <c:pt idx="13108">
                  <c:v>0.75943899999999998</c:v>
                </c:pt>
                <c:pt idx="13109">
                  <c:v>0.79271000000000003</c:v>
                </c:pt>
                <c:pt idx="13110">
                  <c:v>0.82872100000000004</c:v>
                </c:pt>
                <c:pt idx="13111">
                  <c:v>0.8669</c:v>
                </c:pt>
                <c:pt idx="13112">
                  <c:v>0.909833</c:v>
                </c:pt>
                <c:pt idx="13113">
                  <c:v>0.95786899999999997</c:v>
                </c:pt>
                <c:pt idx="13114">
                  <c:v>1.01136</c:v>
                </c:pt>
                <c:pt idx="13115">
                  <c:v>1.07067</c:v>
                </c:pt>
                <c:pt idx="13116">
                  <c:v>1.13615</c:v>
                </c:pt>
                <c:pt idx="13117">
                  <c:v>1.2081500000000001</c:v>
                </c:pt>
                <c:pt idx="13118">
                  <c:v>1.2870200000000001</c:v>
                </c:pt>
                <c:pt idx="13119">
                  <c:v>1.37307</c:v>
                </c:pt>
                <c:pt idx="13120">
                  <c:v>1.46662</c:v>
                </c:pt>
                <c:pt idx="13121">
                  <c:v>1.56793</c:v>
                </c:pt>
                <c:pt idx="13122">
                  <c:v>1.6772499999999999</c:v>
                </c:pt>
                <c:pt idx="13123">
                  <c:v>1.79477</c:v>
                </c:pt>
                <c:pt idx="13124">
                  <c:v>1.9206300000000001</c:v>
                </c:pt>
                <c:pt idx="13125">
                  <c:v>2.0549300000000001</c:v>
                </c:pt>
                <c:pt idx="13126">
                  <c:v>2.2082099999999998</c:v>
                </c:pt>
                <c:pt idx="13127">
                  <c:v>2.3823599999999998</c:v>
                </c:pt>
                <c:pt idx="13128">
                  <c:v>2.5672899999999998</c:v>
                </c:pt>
                <c:pt idx="13129">
                  <c:v>2.8641100000000002</c:v>
                </c:pt>
                <c:pt idx="13130">
                  <c:v>3.1825700000000001</c:v>
                </c:pt>
                <c:pt idx="13131">
                  <c:v>3.5200200000000001</c:v>
                </c:pt>
                <c:pt idx="13132">
                  <c:v>4.0660499999999997</c:v>
                </c:pt>
                <c:pt idx="13133">
                  <c:v>5.2451800000000004</c:v>
                </c:pt>
                <c:pt idx="13134">
                  <c:v>5.6692</c:v>
                </c:pt>
                <c:pt idx="13135">
                  <c:v>6.0142199999999999</c:v>
                </c:pt>
                <c:pt idx="13136">
                  <c:v>6.4091500000000003</c:v>
                </c:pt>
                <c:pt idx="13137">
                  <c:v>6.6484500000000004</c:v>
                </c:pt>
                <c:pt idx="13138">
                  <c:v>6.8254799999999998</c:v>
                </c:pt>
                <c:pt idx="13139">
                  <c:v>6.99437</c:v>
                </c:pt>
                <c:pt idx="13140">
                  <c:v>7.1095600000000001</c:v>
                </c:pt>
                <c:pt idx="13141">
                  <c:v>7.2069700000000001</c:v>
                </c:pt>
                <c:pt idx="13142">
                  <c:v>7.2457900000000004</c:v>
                </c:pt>
                <c:pt idx="13143">
                  <c:v>7.2491700000000003</c:v>
                </c:pt>
                <c:pt idx="13144">
                  <c:v>7.2267799999999998</c:v>
                </c:pt>
                <c:pt idx="13145">
                  <c:v>7.1518600000000001</c:v>
                </c:pt>
                <c:pt idx="13146">
                  <c:v>7.0197000000000003</c:v>
                </c:pt>
                <c:pt idx="13147">
                  <c:v>6.8679100000000002</c:v>
                </c:pt>
                <c:pt idx="13148">
                  <c:v>6.6434199999999999</c:v>
                </c:pt>
                <c:pt idx="13149">
                  <c:v>6.4051099999999996</c:v>
                </c:pt>
                <c:pt idx="13150">
                  <c:v>6.0678900000000002</c:v>
                </c:pt>
                <c:pt idx="13151">
                  <c:v>5.7270099999999999</c:v>
                </c:pt>
                <c:pt idx="13152">
                  <c:v>5.1194600000000001</c:v>
                </c:pt>
                <c:pt idx="13153">
                  <c:v>3.8442699999999999</c:v>
                </c:pt>
                <c:pt idx="13154">
                  <c:v>3.3389000000000002</c:v>
                </c:pt>
                <c:pt idx="13155">
                  <c:v>2.9578700000000002</c:v>
                </c:pt>
                <c:pt idx="13156">
                  <c:v>2.6480100000000002</c:v>
                </c:pt>
                <c:pt idx="13157">
                  <c:v>2.4022199999999998</c:v>
                </c:pt>
                <c:pt idx="13158">
                  <c:v>2.1728000000000001</c:v>
                </c:pt>
                <c:pt idx="13159">
                  <c:v>2.0117799999999999</c:v>
                </c:pt>
                <c:pt idx="13160">
                  <c:v>1.8603700000000001</c:v>
                </c:pt>
                <c:pt idx="13161">
                  <c:v>1.7185299999999999</c:v>
                </c:pt>
                <c:pt idx="13162">
                  <c:v>1.5861799999999999</c:v>
                </c:pt>
                <c:pt idx="13163">
                  <c:v>1.46316</c:v>
                </c:pt>
                <c:pt idx="13164">
                  <c:v>1.34921</c:v>
                </c:pt>
                <c:pt idx="13165">
                  <c:v>1.2440500000000001</c:v>
                </c:pt>
                <c:pt idx="13166">
                  <c:v>1.1535299999999999</c:v>
                </c:pt>
                <c:pt idx="13167">
                  <c:v>1.0729200000000001</c:v>
                </c:pt>
                <c:pt idx="13168">
                  <c:v>0.99857600000000002</c:v>
                </c:pt>
                <c:pt idx="13169">
                  <c:v>0.93017000000000005</c:v>
                </c:pt>
                <c:pt idx="13170">
                  <c:v>0.86739900000000003</c:v>
                </c:pt>
                <c:pt idx="13171">
                  <c:v>0.80992799999999998</c:v>
                </c:pt>
                <c:pt idx="13172">
                  <c:v>0.75743499999999997</c:v>
                </c:pt>
                <c:pt idx="13173">
                  <c:v>0.709592</c:v>
                </c:pt>
                <c:pt idx="13174">
                  <c:v>0.66608000000000001</c:v>
                </c:pt>
                <c:pt idx="13175">
                  <c:v>0.62658599999999998</c:v>
                </c:pt>
                <c:pt idx="13176">
                  <c:v>0.59080999999999995</c:v>
                </c:pt>
                <c:pt idx="13177">
                  <c:v>0.55845100000000003</c:v>
                </c:pt>
                <c:pt idx="13178">
                  <c:v>0.52923799999999999</c:v>
                </c:pt>
                <c:pt idx="13179">
                  <c:v>0.50290199999999996</c:v>
                </c:pt>
                <c:pt idx="13180">
                  <c:v>0.47919299999999998</c:v>
                </c:pt>
                <c:pt idx="13181">
                  <c:v>0.45787499999999998</c:v>
                </c:pt>
                <c:pt idx="13182">
                  <c:v>0.438726</c:v>
                </c:pt>
                <c:pt idx="13183">
                  <c:v>0.41621599999999997</c:v>
                </c:pt>
                <c:pt idx="13184">
                  <c:v>0.39675500000000002</c:v>
                </c:pt>
                <c:pt idx="13185">
                  <c:v>0.37994299999999998</c:v>
                </c:pt>
                <c:pt idx="13186">
                  <c:v>0.36617499999999997</c:v>
                </c:pt>
                <c:pt idx="13187">
                  <c:v>0.354848</c:v>
                </c:pt>
                <c:pt idx="13188">
                  <c:v>0.34038800000000002</c:v>
                </c:pt>
                <c:pt idx="13189">
                  <c:v>0.32846599999999998</c:v>
                </c:pt>
                <c:pt idx="13190">
                  <c:v>0.31861</c:v>
                </c:pt>
                <c:pt idx="13191">
                  <c:v>0.31043199999999999</c:v>
                </c:pt>
                <c:pt idx="13192">
                  <c:v>0.303618</c:v>
                </c:pt>
                <c:pt idx="13193">
                  <c:v>0.29622500000000002</c:v>
                </c:pt>
                <c:pt idx="13194">
                  <c:v>0.29034700000000002</c:v>
                </c:pt>
                <c:pt idx="13195">
                  <c:v>0.28365000000000001</c:v>
                </c:pt>
                <c:pt idx="13196">
                  <c:v>0.27882299999999999</c:v>
                </c:pt>
                <c:pt idx="13197">
                  <c:v>0.27537600000000001</c:v>
                </c:pt>
                <c:pt idx="13198">
                  <c:v>0.272422</c:v>
                </c:pt>
                <c:pt idx="13199">
                  <c:v>0.270982</c:v>
                </c:pt>
                <c:pt idx="13200">
                  <c:v>0.270758</c:v>
                </c:pt>
                <c:pt idx="13201">
                  <c:v>0.27156400000000003</c:v>
                </c:pt>
                <c:pt idx="13202">
                  <c:v>0.27430300000000002</c:v>
                </c:pt>
                <c:pt idx="13203">
                  <c:v>0.27906599999999998</c:v>
                </c:pt>
                <c:pt idx="13204">
                  <c:v>0.28412799999999999</c:v>
                </c:pt>
                <c:pt idx="13205">
                  <c:v>0.29069400000000001</c:v>
                </c:pt>
                <c:pt idx="13206">
                  <c:v>0.29910999999999999</c:v>
                </c:pt>
                <c:pt idx="13207">
                  <c:v>0.30601600000000001</c:v>
                </c:pt>
                <c:pt idx="13208">
                  <c:v>0.31424999999999997</c:v>
                </c:pt>
                <c:pt idx="13209">
                  <c:v>0.32418999999999998</c:v>
                </c:pt>
                <c:pt idx="13210">
                  <c:v>0.33639799999999997</c:v>
                </c:pt>
                <c:pt idx="13211">
                  <c:v>0.34753200000000001</c:v>
                </c:pt>
                <c:pt idx="13212">
                  <c:v>0.360898</c:v>
                </c:pt>
                <c:pt idx="13213">
                  <c:v>0.37699199999999999</c:v>
                </c:pt>
                <c:pt idx="13214">
                  <c:v>0.389714</c:v>
                </c:pt>
                <c:pt idx="13215">
                  <c:v>0.40439399999999998</c:v>
                </c:pt>
                <c:pt idx="13216">
                  <c:v>0.42141600000000001</c:v>
                </c:pt>
                <c:pt idx="13217">
                  <c:v>0.44123400000000002</c:v>
                </c:pt>
                <c:pt idx="13218">
                  <c:v>0.45825199999999999</c:v>
                </c:pt>
                <c:pt idx="13219">
                  <c:v>0.477406</c:v>
                </c:pt>
                <c:pt idx="13220">
                  <c:v>0.49898900000000002</c:v>
                </c:pt>
                <c:pt idx="13221">
                  <c:v>0.52333200000000002</c:v>
                </c:pt>
                <c:pt idx="13222">
                  <c:v>0.55080399999999996</c:v>
                </c:pt>
                <c:pt idx="13223">
                  <c:v>0.58180900000000002</c:v>
                </c:pt>
                <c:pt idx="13224">
                  <c:v>0.61680500000000005</c:v>
                </c:pt>
                <c:pt idx="13225">
                  <c:v>0.65628299999999995</c:v>
                </c:pt>
                <c:pt idx="13226">
                  <c:v>0.70079000000000002</c:v>
                </c:pt>
                <c:pt idx="13227">
                  <c:v>0.750915</c:v>
                </c:pt>
                <c:pt idx="13228">
                  <c:v>0.80730000000000002</c:v>
                </c:pt>
                <c:pt idx="13229">
                  <c:v>0.87062899999999999</c:v>
                </c:pt>
                <c:pt idx="13230">
                  <c:v>0.94164000000000003</c:v>
                </c:pt>
                <c:pt idx="13231">
                  <c:v>0.99362799999999996</c:v>
                </c:pt>
                <c:pt idx="13232">
                  <c:v>1.05253</c:v>
                </c:pt>
                <c:pt idx="13233">
                  <c:v>1.11927</c:v>
                </c:pt>
                <c:pt idx="13234">
                  <c:v>1.1915199999999999</c:v>
                </c:pt>
                <c:pt idx="13235">
                  <c:v>1.2696000000000001</c:v>
                </c:pt>
                <c:pt idx="13236">
                  <c:v>1.35389</c:v>
                </c:pt>
                <c:pt idx="13237">
                  <c:v>1.4447399999999999</c:v>
                </c:pt>
                <c:pt idx="13238">
                  <c:v>1.5425199999999999</c:v>
                </c:pt>
                <c:pt idx="13239">
                  <c:v>1.64758</c:v>
                </c:pt>
                <c:pt idx="13240">
                  <c:v>1.7602899999999999</c:v>
                </c:pt>
                <c:pt idx="13241">
                  <c:v>1.8810199999999999</c:v>
                </c:pt>
                <c:pt idx="13242">
                  <c:v>2.0100899999999999</c:v>
                </c:pt>
                <c:pt idx="13243">
                  <c:v>2.1478600000000001</c:v>
                </c:pt>
                <c:pt idx="13244">
                  <c:v>2.2946399999999998</c:v>
                </c:pt>
                <c:pt idx="13245">
                  <c:v>2.4507400000000001</c:v>
                </c:pt>
                <c:pt idx="13246">
                  <c:v>2.70295</c:v>
                </c:pt>
                <c:pt idx="13247">
                  <c:v>2.88348</c:v>
                </c:pt>
                <c:pt idx="13248">
                  <c:v>3.1569799999999999</c:v>
                </c:pt>
                <c:pt idx="13249">
                  <c:v>3.4513500000000001</c:v>
                </c:pt>
                <c:pt idx="13250">
                  <c:v>3.7668400000000002</c:v>
                </c:pt>
                <c:pt idx="13251">
                  <c:v>4.1034899999999999</c:v>
                </c:pt>
                <c:pt idx="13252">
                  <c:v>4.4611599999999996</c:v>
                </c:pt>
                <c:pt idx="13253">
                  <c:v>4.8393800000000002</c:v>
                </c:pt>
                <c:pt idx="13254">
                  <c:v>5.4436499999999999</c:v>
                </c:pt>
                <c:pt idx="13255">
                  <c:v>6.1230200000000004</c:v>
                </c:pt>
                <c:pt idx="13256">
                  <c:v>6.9435599999999997</c:v>
                </c:pt>
                <c:pt idx="13257">
                  <c:v>7.9780699999999998</c:v>
                </c:pt>
                <c:pt idx="13258">
                  <c:v>10.348800000000001</c:v>
                </c:pt>
                <c:pt idx="13259">
                  <c:v>11.352399999999999</c:v>
                </c:pt>
                <c:pt idx="13260">
                  <c:v>12.1516</c:v>
                </c:pt>
                <c:pt idx="13261">
                  <c:v>12.7714</c:v>
                </c:pt>
                <c:pt idx="13262">
                  <c:v>13.243600000000001</c:v>
                </c:pt>
                <c:pt idx="13263">
                  <c:v>13.6571</c:v>
                </c:pt>
                <c:pt idx="13264">
                  <c:v>13.949299999999999</c:v>
                </c:pt>
                <c:pt idx="13265">
                  <c:v>14.1867</c:v>
                </c:pt>
                <c:pt idx="13266">
                  <c:v>14.317399999999999</c:v>
                </c:pt>
                <c:pt idx="13267">
                  <c:v>14.355</c:v>
                </c:pt>
                <c:pt idx="13268">
                  <c:v>14.318099999999999</c:v>
                </c:pt>
                <c:pt idx="13269">
                  <c:v>14.169600000000001</c:v>
                </c:pt>
                <c:pt idx="13270">
                  <c:v>13.9072</c:v>
                </c:pt>
                <c:pt idx="13271">
                  <c:v>13.624700000000001</c:v>
                </c:pt>
                <c:pt idx="13272">
                  <c:v>13.204700000000001</c:v>
                </c:pt>
                <c:pt idx="13273">
                  <c:v>12.746</c:v>
                </c:pt>
                <c:pt idx="13274">
                  <c:v>12.1206</c:v>
                </c:pt>
                <c:pt idx="13275">
                  <c:v>11.2614</c:v>
                </c:pt>
                <c:pt idx="13276">
                  <c:v>10.083500000000001</c:v>
                </c:pt>
                <c:pt idx="13277">
                  <c:v>7.6786500000000002</c:v>
                </c:pt>
                <c:pt idx="13278">
                  <c:v>6.8095400000000001</c:v>
                </c:pt>
                <c:pt idx="13279">
                  <c:v>6.1017700000000001</c:v>
                </c:pt>
                <c:pt idx="13280">
                  <c:v>5.4342100000000002</c:v>
                </c:pt>
                <c:pt idx="13281">
                  <c:v>5.0144299999999999</c:v>
                </c:pt>
                <c:pt idx="13282">
                  <c:v>4.6163499999999997</c:v>
                </c:pt>
                <c:pt idx="13283">
                  <c:v>4.2408799999999998</c:v>
                </c:pt>
                <c:pt idx="13284">
                  <c:v>3.88856</c:v>
                </c:pt>
                <c:pt idx="13285">
                  <c:v>3.55965</c:v>
                </c:pt>
                <c:pt idx="13286">
                  <c:v>3.2522600000000002</c:v>
                </c:pt>
                <c:pt idx="13287">
                  <c:v>2.9682200000000001</c:v>
                </c:pt>
                <c:pt idx="13288">
                  <c:v>2.7069899999999998</c:v>
                </c:pt>
                <c:pt idx="13289">
                  <c:v>2.4678599999999999</c:v>
                </c:pt>
                <c:pt idx="13290">
                  <c:v>2.2499400000000001</c:v>
                </c:pt>
                <c:pt idx="13291">
                  <c:v>2.1159500000000002</c:v>
                </c:pt>
                <c:pt idx="13292">
                  <c:v>1.9906299999999999</c:v>
                </c:pt>
                <c:pt idx="13293">
                  <c:v>1.87365</c:v>
                </c:pt>
                <c:pt idx="13294">
                  <c:v>1.76464</c:v>
                </c:pt>
                <c:pt idx="13295">
                  <c:v>1.66327</c:v>
                </c:pt>
                <c:pt idx="13296">
                  <c:v>1.5691600000000001</c:v>
                </c:pt>
                <c:pt idx="13297">
                  <c:v>1.4819599999999999</c:v>
                </c:pt>
                <c:pt idx="13298">
                  <c:v>1.4013100000000001</c:v>
                </c:pt>
                <c:pt idx="13299">
                  <c:v>1.31715</c:v>
                </c:pt>
                <c:pt idx="13300">
                  <c:v>1.23173</c:v>
                </c:pt>
                <c:pt idx="13301">
                  <c:v>1.15499</c:v>
                </c:pt>
                <c:pt idx="13302">
                  <c:v>1.08622</c:v>
                </c:pt>
                <c:pt idx="13303">
                  <c:v>1.0247900000000001</c:v>
                </c:pt>
                <c:pt idx="13304">
                  <c:v>0.97005600000000003</c:v>
                </c:pt>
                <c:pt idx="13305">
                  <c:v>0.921435</c:v>
                </c:pt>
                <c:pt idx="13306">
                  <c:v>0.87837200000000004</c:v>
                </c:pt>
                <c:pt idx="13307">
                  <c:v>0.84034399999999998</c:v>
                </c:pt>
                <c:pt idx="13308">
                  <c:v>0.806871</c:v>
                </c:pt>
                <c:pt idx="13309">
                  <c:v>0.777505</c:v>
                </c:pt>
                <c:pt idx="13310">
                  <c:v>0.75183699999999998</c:v>
                </c:pt>
                <c:pt idx="13311">
                  <c:v>0.72948900000000005</c:v>
                </c:pt>
                <c:pt idx="13312">
                  <c:v>0.70145299999999999</c:v>
                </c:pt>
                <c:pt idx="13313">
                  <c:v>0.67909799999999998</c:v>
                </c:pt>
                <c:pt idx="13314">
                  <c:v>0.66455299999999995</c:v>
                </c:pt>
                <c:pt idx="13315">
                  <c:v>0.65092700000000003</c:v>
                </c:pt>
                <c:pt idx="13316">
                  <c:v>0.64053700000000002</c:v>
                </c:pt>
                <c:pt idx="13317">
                  <c:v>0.63000699999999998</c:v>
                </c:pt>
                <c:pt idx="13318">
                  <c:v>0.62442500000000001</c:v>
                </c:pt>
                <c:pt idx="13319">
                  <c:v>0.62282400000000004</c:v>
                </c:pt>
                <c:pt idx="13320">
                  <c:v>0.62360700000000002</c:v>
                </c:pt>
                <c:pt idx="13321">
                  <c:v>0.62890699999999999</c:v>
                </c:pt>
                <c:pt idx="13322">
                  <c:v>0.638463</c:v>
                </c:pt>
                <c:pt idx="13323">
                  <c:v>0.65172600000000003</c:v>
                </c:pt>
                <c:pt idx="13324">
                  <c:v>0.66841200000000001</c:v>
                </c:pt>
                <c:pt idx="13325">
                  <c:v>0.69372999999999996</c:v>
                </c:pt>
                <c:pt idx="13326">
                  <c:v>0.72431500000000004</c:v>
                </c:pt>
                <c:pt idx="13327">
                  <c:v>0.75095400000000001</c:v>
                </c:pt>
                <c:pt idx="13328">
                  <c:v>0.78106399999999998</c:v>
                </c:pt>
                <c:pt idx="13329">
                  <c:v>0.815021</c:v>
                </c:pt>
                <c:pt idx="13330">
                  <c:v>0.85331000000000001</c:v>
                </c:pt>
                <c:pt idx="13331">
                  <c:v>0.89656199999999997</c:v>
                </c:pt>
                <c:pt idx="13332">
                  <c:v>0.94559899999999997</c:v>
                </c:pt>
                <c:pt idx="13333">
                  <c:v>1.0015099999999999</c:v>
                </c:pt>
                <c:pt idx="13334">
                  <c:v>1.0657300000000001</c:v>
                </c:pt>
                <c:pt idx="13335">
                  <c:v>1.1138999999999999</c:v>
                </c:pt>
                <c:pt idx="13336">
                  <c:v>1.16734</c:v>
                </c:pt>
                <c:pt idx="13337">
                  <c:v>1.22699</c:v>
                </c:pt>
                <c:pt idx="13338">
                  <c:v>1.2940400000000001</c:v>
                </c:pt>
                <c:pt idx="13339">
                  <c:v>1.3699600000000001</c:v>
                </c:pt>
                <c:pt idx="13340">
                  <c:v>1.45661</c:v>
                </c:pt>
                <c:pt idx="13341">
                  <c:v>1.5214700000000001</c:v>
                </c:pt>
                <c:pt idx="13342">
                  <c:v>1.5929599999999999</c:v>
                </c:pt>
                <c:pt idx="13343">
                  <c:v>1.67205</c:v>
                </c:pt>
                <c:pt idx="13344">
                  <c:v>1.75986</c:v>
                </c:pt>
                <c:pt idx="13345">
                  <c:v>1.8576900000000001</c:v>
                </c:pt>
                <c:pt idx="13346">
                  <c:v>1.9670399999999999</c:v>
                </c:pt>
                <c:pt idx="13347">
                  <c:v>2.0896300000000001</c:v>
                </c:pt>
                <c:pt idx="13348">
                  <c:v>2.1941899999999999</c:v>
                </c:pt>
                <c:pt idx="13349">
                  <c:v>2.30877</c:v>
                </c:pt>
                <c:pt idx="13350">
                  <c:v>2.4344899999999998</c:v>
                </c:pt>
                <c:pt idx="13351">
                  <c:v>2.5725699999999998</c:v>
                </c:pt>
                <c:pt idx="13352">
                  <c:v>2.7244100000000002</c:v>
                </c:pt>
                <c:pt idx="13353">
                  <c:v>2.8914599999999999</c:v>
                </c:pt>
                <c:pt idx="13354">
                  <c:v>3.07538</c:v>
                </c:pt>
                <c:pt idx="13355">
                  <c:v>3.2779400000000001</c:v>
                </c:pt>
                <c:pt idx="13356">
                  <c:v>3.50109</c:v>
                </c:pt>
                <c:pt idx="13357">
                  <c:v>3.7469100000000002</c:v>
                </c:pt>
                <c:pt idx="13358">
                  <c:v>4.01769</c:v>
                </c:pt>
                <c:pt idx="13359">
                  <c:v>4.3158399999999997</c:v>
                </c:pt>
                <c:pt idx="13360">
                  <c:v>4.6440200000000003</c:v>
                </c:pt>
                <c:pt idx="13361">
                  <c:v>5.0049799999999998</c:v>
                </c:pt>
                <c:pt idx="13362">
                  <c:v>5.4017200000000001</c:v>
                </c:pt>
                <c:pt idx="13363">
                  <c:v>5.8373499999999998</c:v>
                </c:pt>
                <c:pt idx="13364">
                  <c:v>6.3403400000000003</c:v>
                </c:pt>
                <c:pt idx="13365">
                  <c:v>6.8939000000000004</c:v>
                </c:pt>
                <c:pt idx="13366">
                  <c:v>7.5022700000000002</c:v>
                </c:pt>
                <c:pt idx="13367">
                  <c:v>8.1698199999999996</c:v>
                </c:pt>
                <c:pt idx="13368">
                  <c:v>8.9010999999999996</c:v>
                </c:pt>
                <c:pt idx="13369">
                  <c:v>9.7007100000000008</c:v>
                </c:pt>
                <c:pt idx="13370">
                  <c:v>10.573399999999999</c:v>
                </c:pt>
                <c:pt idx="13371">
                  <c:v>11.5238</c:v>
                </c:pt>
                <c:pt idx="13372">
                  <c:v>12.556900000000001</c:v>
                </c:pt>
                <c:pt idx="13373">
                  <c:v>13.677099999999999</c:v>
                </c:pt>
                <c:pt idx="13374">
                  <c:v>14.474600000000001</c:v>
                </c:pt>
                <c:pt idx="13375">
                  <c:v>15.838900000000001</c:v>
                </c:pt>
                <c:pt idx="13376">
                  <c:v>17.315999999999999</c:v>
                </c:pt>
                <c:pt idx="13377">
                  <c:v>18.910799999999998</c:v>
                </c:pt>
                <c:pt idx="13378">
                  <c:v>20.627500000000001</c:v>
                </c:pt>
                <c:pt idx="13379">
                  <c:v>22.4697</c:v>
                </c:pt>
                <c:pt idx="13380">
                  <c:v>24.4404</c:v>
                </c:pt>
                <c:pt idx="13381">
                  <c:v>26.541699999999999</c:v>
                </c:pt>
                <c:pt idx="13382">
                  <c:v>28.7745</c:v>
                </c:pt>
                <c:pt idx="13383">
                  <c:v>31.575600000000001</c:v>
                </c:pt>
                <c:pt idx="13384">
                  <c:v>34.557600000000001</c:v>
                </c:pt>
                <c:pt idx="13385">
                  <c:v>37.716299999999997</c:v>
                </c:pt>
                <c:pt idx="13386">
                  <c:v>42.19</c:v>
                </c:pt>
                <c:pt idx="13387">
                  <c:v>47.719200000000001</c:v>
                </c:pt>
                <c:pt idx="13388">
                  <c:v>53.917000000000002</c:v>
                </c:pt>
                <c:pt idx="13389">
                  <c:v>62.580300000000001</c:v>
                </c:pt>
                <c:pt idx="13390">
                  <c:v>79.245000000000005</c:v>
                </c:pt>
                <c:pt idx="13391">
                  <c:v>87.5548</c:v>
                </c:pt>
                <c:pt idx="13392">
                  <c:v>94.108699999999999</c:v>
                </c:pt>
                <c:pt idx="13393">
                  <c:v>98.662400000000005</c:v>
                </c:pt>
                <c:pt idx="13394">
                  <c:v>102.129</c:v>
                </c:pt>
                <c:pt idx="13395">
                  <c:v>105.084</c:v>
                </c:pt>
                <c:pt idx="13396">
                  <c:v>107.792</c:v>
                </c:pt>
                <c:pt idx="13397">
                  <c:v>109.684</c:v>
                </c:pt>
                <c:pt idx="13398">
                  <c:v>110.538</c:v>
                </c:pt>
                <c:pt idx="13399">
                  <c:v>110.90600000000001</c:v>
                </c:pt>
                <c:pt idx="13400">
                  <c:v>110.691</c:v>
                </c:pt>
                <c:pt idx="13401">
                  <c:v>109.935</c:v>
                </c:pt>
                <c:pt idx="13402">
                  <c:v>108.61199999999999</c:v>
                </c:pt>
                <c:pt idx="13403">
                  <c:v>106.57599999999999</c:v>
                </c:pt>
                <c:pt idx="13404">
                  <c:v>103.497</c:v>
                </c:pt>
                <c:pt idx="13405">
                  <c:v>100.384</c:v>
                </c:pt>
                <c:pt idx="13406">
                  <c:v>96.525899999999993</c:v>
                </c:pt>
                <c:pt idx="13407">
                  <c:v>90.960400000000007</c:v>
                </c:pt>
                <c:pt idx="13408">
                  <c:v>83.722200000000001</c:v>
                </c:pt>
                <c:pt idx="13409">
                  <c:v>74.811099999999996</c:v>
                </c:pt>
                <c:pt idx="13410">
                  <c:v>57.892099999999999</c:v>
                </c:pt>
                <c:pt idx="13411">
                  <c:v>51.523600000000002</c:v>
                </c:pt>
                <c:pt idx="13412">
                  <c:v>45.241</c:v>
                </c:pt>
                <c:pt idx="13413">
                  <c:v>41.001800000000003</c:v>
                </c:pt>
                <c:pt idx="13414">
                  <c:v>36.997</c:v>
                </c:pt>
                <c:pt idx="13415">
                  <c:v>33.243600000000001</c:v>
                </c:pt>
                <c:pt idx="13416">
                  <c:v>30.301500000000001</c:v>
                </c:pt>
                <c:pt idx="13417">
                  <c:v>28.066600000000001</c:v>
                </c:pt>
                <c:pt idx="13418">
                  <c:v>25.9542</c:v>
                </c:pt>
                <c:pt idx="13419">
                  <c:v>23.963799999999999</c:v>
                </c:pt>
                <c:pt idx="13420">
                  <c:v>22.094100000000001</c:v>
                </c:pt>
                <c:pt idx="13421">
                  <c:v>20.343</c:v>
                </c:pt>
                <c:pt idx="13422">
                  <c:v>18.707899999999999</c:v>
                </c:pt>
                <c:pt idx="13423">
                  <c:v>17.185400000000001</c:v>
                </c:pt>
                <c:pt idx="13424">
                  <c:v>16.012699999999999</c:v>
                </c:pt>
                <c:pt idx="13425">
                  <c:v>14.720800000000001</c:v>
                </c:pt>
                <c:pt idx="13426">
                  <c:v>13.524100000000001</c:v>
                </c:pt>
                <c:pt idx="13427">
                  <c:v>12.4184</c:v>
                </c:pt>
                <c:pt idx="13428">
                  <c:v>11.398999999999999</c:v>
                </c:pt>
                <c:pt idx="13429">
                  <c:v>10.461399999999999</c:v>
                </c:pt>
                <c:pt idx="13430">
                  <c:v>9.6005000000000003</c:v>
                </c:pt>
                <c:pt idx="13431">
                  <c:v>8.81189</c:v>
                </c:pt>
                <c:pt idx="13432">
                  <c:v>8.0907699999999991</c:v>
                </c:pt>
                <c:pt idx="13433">
                  <c:v>7.4325900000000003</c:v>
                </c:pt>
                <c:pt idx="13434">
                  <c:v>6.8327999999999998</c:v>
                </c:pt>
                <c:pt idx="13435">
                  <c:v>6.4123400000000004</c:v>
                </c:pt>
                <c:pt idx="13436">
                  <c:v>5.9745400000000002</c:v>
                </c:pt>
                <c:pt idx="13437">
                  <c:v>5.5715700000000004</c:v>
                </c:pt>
                <c:pt idx="13438">
                  <c:v>5.2010100000000001</c:v>
                </c:pt>
                <c:pt idx="13439">
                  <c:v>4.8605</c:v>
                </c:pt>
                <c:pt idx="13440">
                  <c:v>4.5478100000000001</c:v>
                </c:pt>
                <c:pt idx="13441">
                  <c:v>4.2608600000000001</c:v>
                </c:pt>
                <c:pt idx="13442">
                  <c:v>3.9976400000000001</c:v>
                </c:pt>
                <c:pt idx="13443">
                  <c:v>3.7562799999999998</c:v>
                </c:pt>
                <c:pt idx="13444">
                  <c:v>3.5350100000000002</c:v>
                </c:pt>
                <c:pt idx="13445">
                  <c:v>3.3321900000000002</c:v>
                </c:pt>
                <c:pt idx="13446">
                  <c:v>3.14629</c:v>
                </c:pt>
                <c:pt idx="13447">
                  <c:v>2.9758599999999999</c:v>
                </c:pt>
                <c:pt idx="13448">
                  <c:v>2.8195800000000002</c:v>
                </c:pt>
                <c:pt idx="13449">
                  <c:v>2.6762199999999998</c:v>
                </c:pt>
                <c:pt idx="13450">
                  <c:v>2.5446399999999998</c:v>
                </c:pt>
                <c:pt idx="13451">
                  <c:v>2.3982999999999999</c:v>
                </c:pt>
                <c:pt idx="13452">
                  <c:v>2.3186599999999999</c:v>
                </c:pt>
                <c:pt idx="13453">
                  <c:v>2.1730399999999999</c:v>
                </c:pt>
                <c:pt idx="13454">
                  <c:v>2.0436700000000001</c:v>
                </c:pt>
                <c:pt idx="13455">
                  <c:v>1.92845</c:v>
                </c:pt>
                <c:pt idx="13456">
                  <c:v>1.8255399999999999</c:v>
                </c:pt>
                <c:pt idx="13457">
                  <c:v>1.7333400000000001</c:v>
                </c:pt>
                <c:pt idx="13458">
                  <c:v>1.65045</c:v>
                </c:pt>
                <c:pt idx="13459">
                  <c:v>1.57568</c:v>
                </c:pt>
                <c:pt idx="13460">
                  <c:v>1.5079800000000001</c:v>
                </c:pt>
                <c:pt idx="13461">
                  <c:v>1.4177500000000001</c:v>
                </c:pt>
                <c:pt idx="13462">
                  <c:v>1.33894</c:v>
                </c:pt>
                <c:pt idx="13463">
                  <c:v>1.26952</c:v>
                </c:pt>
                <c:pt idx="13464">
                  <c:v>1.2079</c:v>
                </c:pt>
                <c:pt idx="13465">
                  <c:v>1.1435500000000001</c:v>
                </c:pt>
                <c:pt idx="13466">
                  <c:v>1.0936999999999999</c:v>
                </c:pt>
                <c:pt idx="13467">
                  <c:v>1.04864</c:v>
                </c:pt>
                <c:pt idx="13468">
                  <c:v>0.98860400000000004</c:v>
                </c:pt>
                <c:pt idx="13469">
                  <c:v>0.93609200000000004</c:v>
                </c:pt>
                <c:pt idx="13470">
                  <c:v>0.889795</c:v>
                </c:pt>
                <c:pt idx="13471">
                  <c:v>0.84871799999999997</c:v>
                </c:pt>
                <c:pt idx="13472">
                  <c:v>0.81208999999999998</c:v>
                </c:pt>
                <c:pt idx="13473">
                  <c:v>0.76913500000000001</c:v>
                </c:pt>
                <c:pt idx="13474">
                  <c:v>0.73188500000000001</c:v>
                </c:pt>
                <c:pt idx="13475">
                  <c:v>0.69946699999999995</c:v>
                </c:pt>
                <c:pt idx="13476">
                  <c:v>0.66987600000000003</c:v>
                </c:pt>
                <c:pt idx="13477">
                  <c:v>0.64422299999999999</c:v>
                </c:pt>
                <c:pt idx="13478">
                  <c:v>0.62199899999999997</c:v>
                </c:pt>
                <c:pt idx="13479">
                  <c:v>0.60279199999999999</c:v>
                </c:pt>
                <c:pt idx="13480">
                  <c:v>0.58130899999999996</c:v>
                </c:pt>
                <c:pt idx="13481">
                  <c:v>0.56397600000000003</c:v>
                </c:pt>
                <c:pt idx="13482">
                  <c:v>0.55031799999999997</c:v>
                </c:pt>
                <c:pt idx="13483">
                  <c:v>0.53997700000000004</c:v>
                </c:pt>
                <c:pt idx="13484">
                  <c:v>0.532694</c:v>
                </c:pt>
                <c:pt idx="13485">
                  <c:v>0.527895</c:v>
                </c:pt>
                <c:pt idx="13486">
                  <c:v>0.52671699999999999</c:v>
                </c:pt>
                <c:pt idx="13487">
                  <c:v>0.52888400000000002</c:v>
                </c:pt>
                <c:pt idx="13488">
                  <c:v>0.53428799999999999</c:v>
                </c:pt>
                <c:pt idx="13489">
                  <c:v>0.54308199999999995</c:v>
                </c:pt>
                <c:pt idx="13490">
                  <c:v>0.55552100000000004</c:v>
                </c:pt>
                <c:pt idx="13491">
                  <c:v>0.57198099999999996</c:v>
                </c:pt>
                <c:pt idx="13492">
                  <c:v>0.58727499999999999</c:v>
                </c:pt>
                <c:pt idx="13493">
                  <c:v>0.60541599999999995</c:v>
                </c:pt>
                <c:pt idx="13494">
                  <c:v>0.626772</c:v>
                </c:pt>
                <c:pt idx="13495">
                  <c:v>0.65180499999999997</c:v>
                </c:pt>
                <c:pt idx="13496">
                  <c:v>0.67543900000000001</c:v>
                </c:pt>
                <c:pt idx="13497">
                  <c:v>0.70233000000000001</c:v>
                </c:pt>
                <c:pt idx="13498">
                  <c:v>0.73297599999999996</c:v>
                </c:pt>
                <c:pt idx="13499">
                  <c:v>0.76800100000000004</c:v>
                </c:pt>
                <c:pt idx="13500">
                  <c:v>0.80820800000000004</c:v>
                </c:pt>
                <c:pt idx="13501">
                  <c:v>0.842387</c:v>
                </c:pt>
                <c:pt idx="13502">
                  <c:v>0.88064200000000004</c:v>
                </c:pt>
                <c:pt idx="13503">
                  <c:v>0.92371199999999998</c:v>
                </c:pt>
                <c:pt idx="13504">
                  <c:v>0.972557</c:v>
                </c:pt>
                <c:pt idx="13505">
                  <c:v>1.01664</c:v>
                </c:pt>
                <c:pt idx="13506">
                  <c:v>1.06609</c:v>
                </c:pt>
                <c:pt idx="13507">
                  <c:v>1.12201</c:v>
                </c:pt>
                <c:pt idx="13508">
                  <c:v>1.1858200000000001</c:v>
                </c:pt>
                <c:pt idx="13509">
                  <c:v>1.25936</c:v>
                </c:pt>
                <c:pt idx="13510">
                  <c:v>1.31497</c:v>
                </c:pt>
                <c:pt idx="13511">
                  <c:v>1.3768499999999999</c:v>
                </c:pt>
                <c:pt idx="13512">
                  <c:v>1.44604</c:v>
                </c:pt>
                <c:pt idx="13513">
                  <c:v>1.5238100000000001</c:v>
                </c:pt>
                <c:pt idx="13514">
                  <c:v>1.61164</c:v>
                </c:pt>
                <c:pt idx="13515">
                  <c:v>1.7112799999999999</c:v>
                </c:pt>
                <c:pt idx="13516">
                  <c:v>1.7949900000000001</c:v>
                </c:pt>
                <c:pt idx="13517">
                  <c:v>1.8875</c:v>
                </c:pt>
                <c:pt idx="13518">
                  <c:v>1.98994</c:v>
                </c:pt>
                <c:pt idx="13519">
                  <c:v>2.1236899999999999</c:v>
                </c:pt>
                <c:pt idx="13520">
                  <c:v>2.2298100000000001</c:v>
                </c:pt>
                <c:pt idx="13521">
                  <c:v>2.34578</c:v>
                </c:pt>
                <c:pt idx="13522">
                  <c:v>2.4725799999999998</c:v>
                </c:pt>
                <c:pt idx="13523">
                  <c:v>2.6113499999999998</c:v>
                </c:pt>
                <c:pt idx="13524">
                  <c:v>2.7632500000000002</c:v>
                </c:pt>
                <c:pt idx="13525">
                  <c:v>2.9295800000000001</c:v>
                </c:pt>
                <c:pt idx="13526">
                  <c:v>3.1117300000000001</c:v>
                </c:pt>
                <c:pt idx="13527">
                  <c:v>3.3112200000000001</c:v>
                </c:pt>
                <c:pt idx="13528">
                  <c:v>3.5296500000000002</c:v>
                </c:pt>
                <c:pt idx="13529">
                  <c:v>3.76877</c:v>
                </c:pt>
                <c:pt idx="13530">
                  <c:v>4.0304000000000002</c:v>
                </c:pt>
                <c:pt idx="13531">
                  <c:v>4.3165699999999996</c:v>
                </c:pt>
                <c:pt idx="13532">
                  <c:v>4.6293100000000003</c:v>
                </c:pt>
                <c:pt idx="13533">
                  <c:v>4.9708800000000002</c:v>
                </c:pt>
                <c:pt idx="13534">
                  <c:v>5.3435800000000002</c:v>
                </c:pt>
                <c:pt idx="13535">
                  <c:v>5.6658400000000002</c:v>
                </c:pt>
                <c:pt idx="13536">
                  <c:v>6.0108800000000002</c:v>
                </c:pt>
                <c:pt idx="13537">
                  <c:v>6.38009</c:v>
                </c:pt>
                <c:pt idx="13538">
                  <c:v>6.7747999999999999</c:v>
                </c:pt>
                <c:pt idx="13539">
                  <c:v>7.19651</c:v>
                </c:pt>
                <c:pt idx="13540">
                  <c:v>7.8828100000000001</c:v>
                </c:pt>
                <c:pt idx="13541">
                  <c:v>8.6380400000000002</c:v>
                </c:pt>
                <c:pt idx="13542">
                  <c:v>9.4674899999999997</c:v>
                </c:pt>
                <c:pt idx="13543">
                  <c:v>10.376200000000001</c:v>
                </c:pt>
                <c:pt idx="13544">
                  <c:v>11.3695</c:v>
                </c:pt>
                <c:pt idx="13545">
                  <c:v>12.452500000000001</c:v>
                </c:pt>
                <c:pt idx="13546">
                  <c:v>13.6303</c:v>
                </c:pt>
                <c:pt idx="13547">
                  <c:v>14.6877</c:v>
                </c:pt>
                <c:pt idx="13548">
                  <c:v>16.051600000000001</c:v>
                </c:pt>
                <c:pt idx="13549">
                  <c:v>17.523299999999999</c:v>
                </c:pt>
                <c:pt idx="13550">
                  <c:v>19.106400000000001</c:v>
                </c:pt>
                <c:pt idx="13551">
                  <c:v>20.804500000000001</c:v>
                </c:pt>
                <c:pt idx="13552">
                  <c:v>22.620100000000001</c:v>
                </c:pt>
                <c:pt idx="13553">
                  <c:v>24.555099999999999</c:v>
                </c:pt>
                <c:pt idx="13554">
                  <c:v>26.610600000000002</c:v>
                </c:pt>
                <c:pt idx="13555">
                  <c:v>29.463100000000001</c:v>
                </c:pt>
                <c:pt idx="13556">
                  <c:v>32.275300000000001</c:v>
                </c:pt>
                <c:pt idx="13557">
                  <c:v>35.2547</c:v>
                </c:pt>
                <c:pt idx="13558">
                  <c:v>39.475700000000003</c:v>
                </c:pt>
                <c:pt idx="13559">
                  <c:v>43.957799999999999</c:v>
                </c:pt>
                <c:pt idx="13560">
                  <c:v>49.877000000000002</c:v>
                </c:pt>
                <c:pt idx="13561">
                  <c:v>58.173099999999998</c:v>
                </c:pt>
                <c:pt idx="13562">
                  <c:v>73.861099999999993</c:v>
                </c:pt>
                <c:pt idx="13563">
                  <c:v>81.131799999999998</c:v>
                </c:pt>
                <c:pt idx="13564">
                  <c:v>86.669499999999999</c:v>
                </c:pt>
                <c:pt idx="13565">
                  <c:v>91.012200000000007</c:v>
                </c:pt>
                <c:pt idx="13566">
                  <c:v>94.618899999999996</c:v>
                </c:pt>
                <c:pt idx="13567">
                  <c:v>97.420699999999997</c:v>
                </c:pt>
                <c:pt idx="13568">
                  <c:v>99.4392</c:v>
                </c:pt>
                <c:pt idx="13569">
                  <c:v>101.28100000000001</c:v>
                </c:pt>
                <c:pt idx="13570">
                  <c:v>102.866</c:v>
                </c:pt>
                <c:pt idx="13571">
                  <c:v>103.676</c:v>
                </c:pt>
                <c:pt idx="13572">
                  <c:v>103.762</c:v>
                </c:pt>
                <c:pt idx="13573">
                  <c:v>103.337</c:v>
                </c:pt>
                <c:pt idx="13574">
                  <c:v>102.51600000000001</c:v>
                </c:pt>
                <c:pt idx="13575">
                  <c:v>101.244</c:v>
                </c:pt>
                <c:pt idx="13576">
                  <c:v>99.391499999999994</c:v>
                </c:pt>
                <c:pt idx="13577">
                  <c:v>96.679100000000005</c:v>
                </c:pt>
                <c:pt idx="13578">
                  <c:v>92.686899999999994</c:v>
                </c:pt>
                <c:pt idx="13579">
                  <c:v>88.550600000000003</c:v>
                </c:pt>
                <c:pt idx="13580">
                  <c:v>83.353800000000007</c:v>
                </c:pt>
                <c:pt idx="13581">
                  <c:v>76.252099999999999</c:v>
                </c:pt>
                <c:pt idx="13582">
                  <c:v>63.626600000000003</c:v>
                </c:pt>
                <c:pt idx="13583">
                  <c:v>52.676200000000001</c:v>
                </c:pt>
                <c:pt idx="13584">
                  <c:v>47.220199999999998</c:v>
                </c:pt>
                <c:pt idx="13585">
                  <c:v>41.7363</c:v>
                </c:pt>
                <c:pt idx="13586">
                  <c:v>37.033700000000003</c:v>
                </c:pt>
                <c:pt idx="13587">
                  <c:v>33.717399999999998</c:v>
                </c:pt>
                <c:pt idx="13588">
                  <c:v>30.593800000000002</c:v>
                </c:pt>
                <c:pt idx="13589">
                  <c:v>27.669799999999999</c:v>
                </c:pt>
                <c:pt idx="13590">
                  <c:v>25.558399999999999</c:v>
                </c:pt>
                <c:pt idx="13591">
                  <c:v>23.567599999999999</c:v>
                </c:pt>
                <c:pt idx="13592">
                  <c:v>21.6965</c:v>
                </c:pt>
                <c:pt idx="13593">
                  <c:v>19.9438</c:v>
                </c:pt>
                <c:pt idx="13594">
                  <c:v>18.306999999999999</c:v>
                </c:pt>
                <c:pt idx="13595">
                  <c:v>16.783300000000001</c:v>
                </c:pt>
                <c:pt idx="13596">
                  <c:v>15.3689</c:v>
                </c:pt>
                <c:pt idx="13597">
                  <c:v>14.059900000000001</c:v>
                </c:pt>
                <c:pt idx="13598">
                  <c:v>12.851699999999999</c:v>
                </c:pt>
                <c:pt idx="13599">
                  <c:v>11.739699999999999</c:v>
                </c:pt>
                <c:pt idx="13600">
                  <c:v>10.7189</c:v>
                </c:pt>
                <c:pt idx="13601">
                  <c:v>9.7841100000000001</c:v>
                </c:pt>
                <c:pt idx="13602">
                  <c:v>8.9301700000000004</c:v>
                </c:pt>
                <c:pt idx="13603">
                  <c:v>8.1519200000000005</c:v>
                </c:pt>
                <c:pt idx="13604">
                  <c:v>7.4441699999999997</c:v>
                </c:pt>
                <c:pt idx="13605">
                  <c:v>6.8019299999999996</c:v>
                </c:pt>
                <c:pt idx="13606">
                  <c:v>6.4076599999999999</c:v>
                </c:pt>
                <c:pt idx="13607">
                  <c:v>6.0388900000000003</c:v>
                </c:pt>
                <c:pt idx="13608">
                  <c:v>5.6942199999999996</c:v>
                </c:pt>
                <c:pt idx="13609">
                  <c:v>5.3723299999999998</c:v>
                </c:pt>
                <c:pt idx="13610">
                  <c:v>4.9999500000000001</c:v>
                </c:pt>
                <c:pt idx="13611">
                  <c:v>4.65869</c:v>
                </c:pt>
                <c:pt idx="13612">
                  <c:v>4.34619</c:v>
                </c:pt>
                <c:pt idx="13613">
                  <c:v>4.0602900000000002</c:v>
                </c:pt>
                <c:pt idx="13614">
                  <c:v>3.7988400000000002</c:v>
                </c:pt>
                <c:pt idx="13615">
                  <c:v>3.55992</c:v>
                </c:pt>
                <c:pt idx="13616">
                  <c:v>3.3416700000000001</c:v>
                </c:pt>
                <c:pt idx="13617">
                  <c:v>3.14236</c:v>
                </c:pt>
                <c:pt idx="13618">
                  <c:v>2.9603700000000002</c:v>
                </c:pt>
                <c:pt idx="13619">
                  <c:v>2.7942100000000001</c:v>
                </c:pt>
                <c:pt idx="13620">
                  <c:v>2.64249</c:v>
                </c:pt>
                <c:pt idx="13621">
                  <c:v>2.5039099999999999</c:v>
                </c:pt>
                <c:pt idx="13622">
                  <c:v>2.3772899999999999</c:v>
                </c:pt>
                <c:pt idx="13623">
                  <c:v>2.2615400000000001</c:v>
                </c:pt>
                <c:pt idx="13624">
                  <c:v>2.1556500000000001</c:v>
                </c:pt>
                <c:pt idx="13625">
                  <c:v>2.02223</c:v>
                </c:pt>
                <c:pt idx="13626">
                  <c:v>1.9200999999999999</c:v>
                </c:pt>
                <c:pt idx="13627">
                  <c:v>1.82792</c:v>
                </c:pt>
                <c:pt idx="13628">
                  <c:v>1.74457</c:v>
                </c:pt>
                <c:pt idx="13629">
                  <c:v>1.6454599999999999</c:v>
                </c:pt>
                <c:pt idx="13630">
                  <c:v>1.55819</c:v>
                </c:pt>
                <c:pt idx="13631">
                  <c:v>1.4810300000000001</c:v>
                </c:pt>
                <c:pt idx="13632">
                  <c:v>1.4124699999999999</c:v>
                </c:pt>
                <c:pt idx="13633">
                  <c:v>1.35128</c:v>
                </c:pt>
                <c:pt idx="13634">
                  <c:v>1.2963800000000001</c:v>
                </c:pt>
                <c:pt idx="13635">
                  <c:v>1.2239599999999999</c:v>
                </c:pt>
                <c:pt idx="13636">
                  <c:v>1.16133</c:v>
                </c:pt>
                <c:pt idx="13637">
                  <c:v>1.1066499999999999</c:v>
                </c:pt>
                <c:pt idx="13638">
                  <c:v>1.0584800000000001</c:v>
                </c:pt>
                <c:pt idx="13639">
                  <c:v>1.01573</c:v>
                </c:pt>
                <c:pt idx="13640">
                  <c:v>0.96859099999999998</c:v>
                </c:pt>
                <c:pt idx="13641">
                  <c:v>0.92729300000000003</c:v>
                </c:pt>
                <c:pt idx="13642">
                  <c:v>0.90251800000000004</c:v>
                </c:pt>
                <c:pt idx="13643">
                  <c:v>0.85857600000000001</c:v>
                </c:pt>
                <c:pt idx="13644">
                  <c:v>0.82097799999999999</c:v>
                </c:pt>
                <c:pt idx="13645">
                  <c:v>0.78867699999999996</c:v>
                </c:pt>
                <c:pt idx="13646">
                  <c:v>0.76088299999999998</c:v>
                </c:pt>
                <c:pt idx="13647">
                  <c:v>0.73698399999999997</c:v>
                </c:pt>
                <c:pt idx="13648">
                  <c:v>0.71650199999999997</c:v>
                </c:pt>
                <c:pt idx="13649">
                  <c:v>0.69791800000000004</c:v>
                </c:pt>
                <c:pt idx="13650">
                  <c:v>0.68244800000000005</c:v>
                </c:pt>
                <c:pt idx="13651">
                  <c:v>0.66447000000000001</c:v>
                </c:pt>
                <c:pt idx="13652">
                  <c:v>0.65216600000000002</c:v>
                </c:pt>
                <c:pt idx="13653">
                  <c:v>0.64511700000000005</c:v>
                </c:pt>
                <c:pt idx="13654">
                  <c:v>0.64315299999999997</c:v>
                </c:pt>
                <c:pt idx="13655">
                  <c:v>0.64510400000000001</c:v>
                </c:pt>
                <c:pt idx="13656">
                  <c:v>0.65019000000000005</c:v>
                </c:pt>
                <c:pt idx="13657">
                  <c:v>0.65869900000000003</c:v>
                </c:pt>
                <c:pt idx="13658">
                  <c:v>0.67111399999999999</c:v>
                </c:pt>
                <c:pt idx="13659">
                  <c:v>0.68822799999999995</c:v>
                </c:pt>
                <c:pt idx="13660">
                  <c:v>0.70491599999999999</c:v>
                </c:pt>
                <c:pt idx="13661">
                  <c:v>0.72584800000000005</c:v>
                </c:pt>
                <c:pt idx="13662">
                  <c:v>0.75234800000000002</c:v>
                </c:pt>
                <c:pt idx="13663">
                  <c:v>0.77405900000000005</c:v>
                </c:pt>
                <c:pt idx="13664">
                  <c:v>0.79612899999999998</c:v>
                </c:pt>
                <c:pt idx="13665">
                  <c:v>0.82953699999999997</c:v>
                </c:pt>
                <c:pt idx="13666">
                  <c:v>0.85605100000000001</c:v>
                </c:pt>
                <c:pt idx="13667">
                  <c:v>0.88672799999999996</c:v>
                </c:pt>
                <c:pt idx="13668">
                  <c:v>0.92238500000000001</c:v>
                </c:pt>
                <c:pt idx="13669">
                  <c:v>0.96399299999999999</c:v>
                </c:pt>
                <c:pt idx="13670">
                  <c:v>1.01271</c:v>
                </c:pt>
                <c:pt idx="13671">
                  <c:v>1.05474</c:v>
                </c:pt>
                <c:pt idx="13672">
                  <c:v>1.10219</c:v>
                </c:pt>
                <c:pt idx="13673">
                  <c:v>1.1558299999999999</c:v>
                </c:pt>
                <c:pt idx="13674">
                  <c:v>1.21648</c:v>
                </c:pt>
                <c:pt idx="13675">
                  <c:v>1.2850900000000001</c:v>
                </c:pt>
                <c:pt idx="13676">
                  <c:v>1.36267</c:v>
                </c:pt>
                <c:pt idx="13677">
                  <c:v>1.4503600000000001</c:v>
                </c:pt>
                <c:pt idx="13678">
                  <c:v>1.54942</c:v>
                </c:pt>
                <c:pt idx="13679">
                  <c:v>1.6612100000000001</c:v>
                </c:pt>
                <c:pt idx="13680">
                  <c:v>1.78718</c:v>
                </c:pt>
                <c:pt idx="13681">
                  <c:v>1.8798299999999999</c:v>
                </c:pt>
                <c:pt idx="13682">
                  <c:v>1.9799800000000001</c:v>
                </c:pt>
                <c:pt idx="13683">
                  <c:v>2.0881500000000002</c:v>
                </c:pt>
                <c:pt idx="13684">
                  <c:v>2.21706</c:v>
                </c:pt>
                <c:pt idx="13685">
                  <c:v>2.3570600000000002</c:v>
                </c:pt>
                <c:pt idx="13686">
                  <c:v>2.5089399999999999</c:v>
                </c:pt>
                <c:pt idx="13687">
                  <c:v>2.6734599999999999</c:v>
                </c:pt>
                <c:pt idx="13688">
                  <c:v>2.8514599999999999</c:v>
                </c:pt>
                <c:pt idx="13689">
                  <c:v>3.04373</c:v>
                </c:pt>
                <c:pt idx="13690">
                  <c:v>3.2511199999999998</c:v>
                </c:pt>
                <c:pt idx="13691">
                  <c:v>3.4744600000000001</c:v>
                </c:pt>
                <c:pt idx="13692">
                  <c:v>3.7145999999999999</c:v>
                </c:pt>
                <c:pt idx="13693">
                  <c:v>3.97235</c:v>
                </c:pt>
                <c:pt idx="13694">
                  <c:v>4.2485299999999997</c:v>
                </c:pt>
                <c:pt idx="13695">
                  <c:v>4.5439100000000003</c:v>
                </c:pt>
                <c:pt idx="13696">
                  <c:v>4.85928</c:v>
                </c:pt>
                <c:pt idx="13697">
                  <c:v>5.1953199999999997</c:v>
                </c:pt>
                <c:pt idx="13698">
                  <c:v>5.5527300000000004</c:v>
                </c:pt>
                <c:pt idx="13699">
                  <c:v>5.9320700000000004</c:v>
                </c:pt>
                <c:pt idx="13700">
                  <c:v>6.5087700000000002</c:v>
                </c:pt>
                <c:pt idx="13701">
                  <c:v>7.13192</c:v>
                </c:pt>
                <c:pt idx="13702">
                  <c:v>7.8024199999999997</c:v>
                </c:pt>
                <c:pt idx="13703">
                  <c:v>8.5206199999999992</c:v>
                </c:pt>
                <c:pt idx="13704">
                  <c:v>9.2865000000000002</c:v>
                </c:pt>
                <c:pt idx="13705">
                  <c:v>10.099299999999999</c:v>
                </c:pt>
                <c:pt idx="13706">
                  <c:v>10.957800000000001</c:v>
                </c:pt>
                <c:pt idx="13707">
                  <c:v>12.1942</c:v>
                </c:pt>
                <c:pt idx="13708">
                  <c:v>13.580399999999999</c:v>
                </c:pt>
                <c:pt idx="13709">
                  <c:v>15.4116</c:v>
                </c:pt>
                <c:pt idx="13710">
                  <c:v>18.273</c:v>
                </c:pt>
                <c:pt idx="13711">
                  <c:v>22.185500000000001</c:v>
                </c:pt>
                <c:pt idx="13712">
                  <c:v>24.424600000000002</c:v>
                </c:pt>
                <c:pt idx="13713">
                  <c:v>26.214200000000002</c:v>
                </c:pt>
                <c:pt idx="13714">
                  <c:v>27.606200000000001</c:v>
                </c:pt>
                <c:pt idx="13715">
                  <c:v>28.6693</c:v>
                </c:pt>
                <c:pt idx="13716">
                  <c:v>29.6021</c:v>
                </c:pt>
                <c:pt idx="13717">
                  <c:v>30.263000000000002</c:v>
                </c:pt>
                <c:pt idx="13718">
                  <c:v>30.752800000000001</c:v>
                </c:pt>
                <c:pt idx="13719">
                  <c:v>31.048400000000001</c:v>
                </c:pt>
                <c:pt idx="13720">
                  <c:v>31.179400000000001</c:v>
                </c:pt>
                <c:pt idx="13721">
                  <c:v>31.188199999999998</c:v>
                </c:pt>
                <c:pt idx="13722">
                  <c:v>31.073</c:v>
                </c:pt>
                <c:pt idx="13723">
                  <c:v>30.729099999999999</c:v>
                </c:pt>
                <c:pt idx="13724">
                  <c:v>30.1175</c:v>
                </c:pt>
                <c:pt idx="13725">
                  <c:v>29.418700000000001</c:v>
                </c:pt>
                <c:pt idx="13726">
                  <c:v>28.3901</c:v>
                </c:pt>
                <c:pt idx="13727">
                  <c:v>27.3367</c:v>
                </c:pt>
                <c:pt idx="13728">
                  <c:v>25.9239</c:v>
                </c:pt>
                <c:pt idx="13729">
                  <c:v>23.9068</c:v>
                </c:pt>
                <c:pt idx="13730">
                  <c:v>21.025200000000002</c:v>
                </c:pt>
                <c:pt idx="13731">
                  <c:v>16.618200000000002</c:v>
                </c:pt>
                <c:pt idx="13732">
                  <c:v>14.512499999999999</c:v>
                </c:pt>
                <c:pt idx="13733">
                  <c:v>12.9217</c:v>
                </c:pt>
                <c:pt idx="13734">
                  <c:v>11.659599999999999</c:v>
                </c:pt>
                <c:pt idx="13735">
                  <c:v>10.691599999999999</c:v>
                </c:pt>
                <c:pt idx="13736">
                  <c:v>9.7814200000000007</c:v>
                </c:pt>
                <c:pt idx="13737">
                  <c:v>8.9310200000000002</c:v>
                </c:pt>
                <c:pt idx="13738">
                  <c:v>8.1414799999999996</c:v>
                </c:pt>
                <c:pt idx="13739">
                  <c:v>7.4129300000000002</c:v>
                </c:pt>
                <c:pt idx="13740">
                  <c:v>6.9061700000000004</c:v>
                </c:pt>
                <c:pt idx="13741">
                  <c:v>6.4328399999999997</c:v>
                </c:pt>
                <c:pt idx="13742">
                  <c:v>5.9921600000000002</c:v>
                </c:pt>
                <c:pt idx="13743">
                  <c:v>5.4887899999999998</c:v>
                </c:pt>
                <c:pt idx="13744">
                  <c:v>5.15036</c:v>
                </c:pt>
                <c:pt idx="13745">
                  <c:v>4.8361799999999997</c:v>
                </c:pt>
                <c:pt idx="13746">
                  <c:v>4.5453299999999999</c:v>
                </c:pt>
                <c:pt idx="13747">
                  <c:v>4.27677</c:v>
                </c:pt>
                <c:pt idx="13748">
                  <c:v>4.0294999999999996</c:v>
                </c:pt>
                <c:pt idx="13749">
                  <c:v>3.8024399999999998</c:v>
                </c:pt>
                <c:pt idx="13750">
                  <c:v>3.5945399999999998</c:v>
                </c:pt>
                <c:pt idx="13751">
                  <c:v>3.4047000000000001</c:v>
                </c:pt>
                <c:pt idx="13752">
                  <c:v>3.2318899999999999</c:v>
                </c:pt>
                <c:pt idx="13753">
                  <c:v>3.0750600000000001</c:v>
                </c:pt>
                <c:pt idx="13754">
                  <c:v>2.9331800000000001</c:v>
                </c:pt>
                <c:pt idx="13755">
                  <c:v>2.8052600000000001</c:v>
                </c:pt>
                <c:pt idx="13756">
                  <c:v>2.69035</c:v>
                </c:pt>
                <c:pt idx="13757">
                  <c:v>2.58752</c:v>
                </c:pt>
                <c:pt idx="13758">
                  <c:v>2.4657499999999999</c:v>
                </c:pt>
                <c:pt idx="13759">
                  <c:v>2.38287</c:v>
                </c:pt>
                <c:pt idx="13760">
                  <c:v>2.2887400000000002</c:v>
                </c:pt>
                <c:pt idx="13761">
                  <c:v>2.2114400000000001</c:v>
                </c:pt>
                <c:pt idx="13762">
                  <c:v>2.1490900000000002</c:v>
                </c:pt>
                <c:pt idx="13763">
                  <c:v>2.1000100000000002</c:v>
                </c:pt>
                <c:pt idx="13764">
                  <c:v>2.06271</c:v>
                </c:pt>
                <c:pt idx="13765">
                  <c:v>2.0358700000000001</c:v>
                </c:pt>
                <c:pt idx="13766">
                  <c:v>2.0183300000000002</c:v>
                </c:pt>
                <c:pt idx="13767">
                  <c:v>2.00732</c:v>
                </c:pt>
                <c:pt idx="13768">
                  <c:v>2.0073099999999999</c:v>
                </c:pt>
                <c:pt idx="13769">
                  <c:v>2.01708</c:v>
                </c:pt>
                <c:pt idx="13770">
                  <c:v>2.0400999999999998</c:v>
                </c:pt>
                <c:pt idx="13771">
                  <c:v>2.0749900000000001</c:v>
                </c:pt>
                <c:pt idx="13772">
                  <c:v>2.1208399999999998</c:v>
                </c:pt>
                <c:pt idx="13773">
                  <c:v>2.1816599999999999</c:v>
                </c:pt>
                <c:pt idx="13774">
                  <c:v>2.2543799999999998</c:v>
                </c:pt>
                <c:pt idx="13775">
                  <c:v>2.3393099999999998</c:v>
                </c:pt>
                <c:pt idx="13776">
                  <c:v>2.4372099999999999</c:v>
                </c:pt>
                <c:pt idx="13777">
                  <c:v>2.54935</c:v>
                </c:pt>
                <c:pt idx="13778">
                  <c:v>2.6775099999999998</c:v>
                </c:pt>
                <c:pt idx="13779">
                  <c:v>2.8241200000000002</c:v>
                </c:pt>
                <c:pt idx="13780">
                  <c:v>2.9923500000000001</c:v>
                </c:pt>
                <c:pt idx="13781">
                  <c:v>3.1185100000000001</c:v>
                </c:pt>
                <c:pt idx="13782">
                  <c:v>3.25759</c:v>
                </c:pt>
                <c:pt idx="13783">
                  <c:v>3.4113500000000001</c:v>
                </c:pt>
                <c:pt idx="13784">
                  <c:v>3.5818500000000002</c:v>
                </c:pt>
                <c:pt idx="13785">
                  <c:v>3.78159</c:v>
                </c:pt>
                <c:pt idx="13786">
                  <c:v>4.0057600000000004</c:v>
                </c:pt>
                <c:pt idx="13787">
                  <c:v>4.2582399999999998</c:v>
                </c:pt>
                <c:pt idx="13788">
                  <c:v>4.5435299999999996</c:v>
                </c:pt>
                <c:pt idx="13789">
                  <c:v>4.8669099999999998</c:v>
                </c:pt>
                <c:pt idx="13790">
                  <c:v>5.1066099999999999</c:v>
                </c:pt>
                <c:pt idx="13791">
                  <c:v>5.3679600000000001</c:v>
                </c:pt>
                <c:pt idx="13792">
                  <c:v>5.6531599999999997</c:v>
                </c:pt>
                <c:pt idx="13793">
                  <c:v>5.9646400000000002</c:v>
                </c:pt>
                <c:pt idx="13794">
                  <c:v>6.3050699999999997</c:v>
                </c:pt>
                <c:pt idx="13795">
                  <c:v>6.6773100000000003</c:v>
                </c:pt>
                <c:pt idx="13796">
                  <c:v>7.0845000000000002</c:v>
                </c:pt>
                <c:pt idx="13797">
                  <c:v>7.5299800000000001</c:v>
                </c:pt>
                <c:pt idx="13798">
                  <c:v>7.9522599999999999</c:v>
                </c:pt>
                <c:pt idx="13799">
                  <c:v>8.5427199999999992</c:v>
                </c:pt>
                <c:pt idx="13800">
                  <c:v>9.1951900000000002</c:v>
                </c:pt>
                <c:pt idx="13801">
                  <c:v>9.9157700000000002</c:v>
                </c:pt>
                <c:pt idx="13802">
                  <c:v>10.711</c:v>
                </c:pt>
                <c:pt idx="13803">
                  <c:v>11.5878</c:v>
                </c:pt>
                <c:pt idx="13804">
                  <c:v>12.5535</c:v>
                </c:pt>
                <c:pt idx="13805">
                  <c:v>13.615600000000001</c:v>
                </c:pt>
                <c:pt idx="13806">
                  <c:v>14.7821</c:v>
                </c:pt>
                <c:pt idx="13807">
                  <c:v>16.0611</c:v>
                </c:pt>
                <c:pt idx="13808">
                  <c:v>17.460999999999999</c:v>
                </c:pt>
                <c:pt idx="13809">
                  <c:v>18.745999999999999</c:v>
                </c:pt>
                <c:pt idx="13810">
                  <c:v>20.435099999999998</c:v>
                </c:pt>
                <c:pt idx="13811">
                  <c:v>22.276499999999999</c:v>
                </c:pt>
                <c:pt idx="13812">
                  <c:v>24.279</c:v>
                </c:pt>
                <c:pt idx="13813">
                  <c:v>26.451000000000001</c:v>
                </c:pt>
                <c:pt idx="13814">
                  <c:v>28.8003</c:v>
                </c:pt>
                <c:pt idx="13815">
                  <c:v>31.334</c:v>
                </c:pt>
                <c:pt idx="13816">
                  <c:v>34.058399999999999</c:v>
                </c:pt>
                <c:pt idx="13817">
                  <c:v>36.827800000000003</c:v>
                </c:pt>
                <c:pt idx="13818">
                  <c:v>39.617600000000003</c:v>
                </c:pt>
                <c:pt idx="13819">
                  <c:v>44.108800000000002</c:v>
                </c:pt>
                <c:pt idx="13820">
                  <c:v>48.969200000000001</c:v>
                </c:pt>
                <c:pt idx="13821">
                  <c:v>54.193600000000004</c:v>
                </c:pt>
                <c:pt idx="13822">
                  <c:v>59.770499999999998</c:v>
                </c:pt>
                <c:pt idx="13823">
                  <c:v>67.490799999999993</c:v>
                </c:pt>
                <c:pt idx="13824">
                  <c:v>76.671700000000001</c:v>
                </c:pt>
                <c:pt idx="13825">
                  <c:v>88.930499999999995</c:v>
                </c:pt>
                <c:pt idx="13826">
                  <c:v>116.02</c:v>
                </c:pt>
                <c:pt idx="13827">
                  <c:v>127.871</c:v>
                </c:pt>
                <c:pt idx="13828">
                  <c:v>137.68799999999999</c:v>
                </c:pt>
                <c:pt idx="13829">
                  <c:v>145.441</c:v>
                </c:pt>
                <c:pt idx="13830">
                  <c:v>151.27699999999999</c:v>
                </c:pt>
                <c:pt idx="13831">
                  <c:v>154.38</c:v>
                </c:pt>
                <c:pt idx="13832">
                  <c:v>158.315</c:v>
                </c:pt>
                <c:pt idx="13833">
                  <c:v>160.738</c:v>
                </c:pt>
                <c:pt idx="13834">
                  <c:v>162.48599999999999</c:v>
                </c:pt>
                <c:pt idx="13835">
                  <c:v>163.26599999999999</c:v>
                </c:pt>
                <c:pt idx="13836">
                  <c:v>163.30799999999999</c:v>
                </c:pt>
                <c:pt idx="13837">
                  <c:v>162.846</c:v>
                </c:pt>
                <c:pt idx="13838">
                  <c:v>161.33000000000001</c:v>
                </c:pt>
                <c:pt idx="13839">
                  <c:v>158.90899999999999</c:v>
                </c:pt>
                <c:pt idx="13840">
                  <c:v>155.59</c:v>
                </c:pt>
                <c:pt idx="13841">
                  <c:v>151.179</c:v>
                </c:pt>
                <c:pt idx="13842">
                  <c:v>145.327</c:v>
                </c:pt>
                <c:pt idx="13843">
                  <c:v>137.56299999999999</c:v>
                </c:pt>
                <c:pt idx="13844">
                  <c:v>127.35599999999999</c:v>
                </c:pt>
                <c:pt idx="13845">
                  <c:v>114.818</c:v>
                </c:pt>
                <c:pt idx="13846">
                  <c:v>85.148799999999994</c:v>
                </c:pt>
                <c:pt idx="13847">
                  <c:v>76.3369</c:v>
                </c:pt>
                <c:pt idx="13848">
                  <c:v>69.709500000000006</c:v>
                </c:pt>
                <c:pt idx="13849">
                  <c:v>61.8551</c:v>
                </c:pt>
                <c:pt idx="13850">
                  <c:v>55.959400000000002</c:v>
                </c:pt>
                <c:pt idx="13851">
                  <c:v>51.781199999999998</c:v>
                </c:pt>
                <c:pt idx="13852">
                  <c:v>46.727899999999998</c:v>
                </c:pt>
                <c:pt idx="13853">
                  <c:v>42.0413</c:v>
                </c:pt>
                <c:pt idx="13854">
                  <c:v>39.1218</c:v>
                </c:pt>
                <c:pt idx="13855">
                  <c:v>36.365000000000002</c:v>
                </c:pt>
                <c:pt idx="13856">
                  <c:v>33.769100000000002</c:v>
                </c:pt>
                <c:pt idx="13857">
                  <c:v>31.3309</c:v>
                </c:pt>
                <c:pt idx="13858">
                  <c:v>29.046900000000001</c:v>
                </c:pt>
                <c:pt idx="13859">
                  <c:v>26.457799999999999</c:v>
                </c:pt>
                <c:pt idx="13860">
                  <c:v>24.6568</c:v>
                </c:pt>
                <c:pt idx="13861">
                  <c:v>22.972000000000001</c:v>
                </c:pt>
                <c:pt idx="13862">
                  <c:v>21.398599999999998</c:v>
                </c:pt>
                <c:pt idx="13863">
                  <c:v>19.931799999999999</c:v>
                </c:pt>
                <c:pt idx="13864">
                  <c:v>18.566500000000001</c:v>
                </c:pt>
                <c:pt idx="13865">
                  <c:v>17.297799999999999</c:v>
                </c:pt>
                <c:pt idx="13866">
                  <c:v>16.120699999999999</c:v>
                </c:pt>
                <c:pt idx="13867">
                  <c:v>15.030099999999999</c:v>
                </c:pt>
                <c:pt idx="13868">
                  <c:v>14.020799999999999</c:v>
                </c:pt>
                <c:pt idx="13869">
                  <c:v>12.9262</c:v>
                </c:pt>
                <c:pt idx="13870">
                  <c:v>11.857799999999999</c:v>
                </c:pt>
                <c:pt idx="13871">
                  <c:v>10.894500000000001</c:v>
                </c:pt>
                <c:pt idx="13872">
                  <c:v>10.027100000000001</c:v>
                </c:pt>
                <c:pt idx="13873">
                  <c:v>9.2469199999999994</c:v>
                </c:pt>
                <c:pt idx="13874">
                  <c:v>8.5458499999999997</c:v>
                </c:pt>
                <c:pt idx="13875">
                  <c:v>7.9162699999999999</c:v>
                </c:pt>
                <c:pt idx="13876">
                  <c:v>7.3510600000000004</c:v>
                </c:pt>
                <c:pt idx="13877">
                  <c:v>6.8437400000000004</c:v>
                </c:pt>
                <c:pt idx="13878">
                  <c:v>6.3882700000000003</c:v>
                </c:pt>
                <c:pt idx="13879">
                  <c:v>5.9792199999999998</c:v>
                </c:pt>
                <c:pt idx="13880">
                  <c:v>5.6281800000000004</c:v>
                </c:pt>
                <c:pt idx="13881">
                  <c:v>5.3108199999999997</c:v>
                </c:pt>
                <c:pt idx="13882">
                  <c:v>5.0235799999999999</c:v>
                </c:pt>
                <c:pt idx="13883">
                  <c:v>4.7633000000000001</c:v>
                </c:pt>
                <c:pt idx="13884">
                  <c:v>4.5270999999999999</c:v>
                </c:pt>
                <c:pt idx="13885">
                  <c:v>4.3124200000000004</c:v>
                </c:pt>
                <c:pt idx="13886">
                  <c:v>4.1169599999999997</c:v>
                </c:pt>
                <c:pt idx="13887">
                  <c:v>3.8554200000000001</c:v>
                </c:pt>
                <c:pt idx="13888">
                  <c:v>3.62662</c:v>
                </c:pt>
                <c:pt idx="13889">
                  <c:v>3.4255900000000001</c:v>
                </c:pt>
                <c:pt idx="13890">
                  <c:v>3.24823</c:v>
                </c:pt>
                <c:pt idx="13891">
                  <c:v>3.09111</c:v>
                </c:pt>
                <c:pt idx="13892">
                  <c:v>2.9514499999999999</c:v>
                </c:pt>
                <c:pt idx="13893">
                  <c:v>2.7979699999999998</c:v>
                </c:pt>
                <c:pt idx="13894">
                  <c:v>2.6646999999999998</c:v>
                </c:pt>
                <c:pt idx="13895">
                  <c:v>2.5489600000000001</c:v>
                </c:pt>
                <c:pt idx="13896">
                  <c:v>2.4488099999999999</c:v>
                </c:pt>
                <c:pt idx="13897">
                  <c:v>2.3629099999999998</c:v>
                </c:pt>
                <c:pt idx="13898">
                  <c:v>2.2904900000000001</c:v>
                </c:pt>
                <c:pt idx="13899">
                  <c:v>2.2313200000000002</c:v>
                </c:pt>
                <c:pt idx="13900">
                  <c:v>2.1857000000000002</c:v>
                </c:pt>
                <c:pt idx="13901">
                  <c:v>2.1545100000000001</c:v>
                </c:pt>
                <c:pt idx="13902">
                  <c:v>2.1392600000000002</c:v>
                </c:pt>
                <c:pt idx="13903">
                  <c:v>2.13809</c:v>
                </c:pt>
                <c:pt idx="13904">
                  <c:v>2.1426099999999999</c:v>
                </c:pt>
                <c:pt idx="13905">
                  <c:v>2.15848</c:v>
                </c:pt>
                <c:pt idx="13906">
                  <c:v>2.18723</c:v>
                </c:pt>
                <c:pt idx="13907">
                  <c:v>2.2306400000000002</c:v>
                </c:pt>
                <c:pt idx="13908">
                  <c:v>2.2908300000000001</c:v>
                </c:pt>
                <c:pt idx="13909">
                  <c:v>2.34843</c:v>
                </c:pt>
                <c:pt idx="13910">
                  <c:v>2.41798</c:v>
                </c:pt>
                <c:pt idx="13911">
                  <c:v>2.5007600000000001</c:v>
                </c:pt>
                <c:pt idx="13912">
                  <c:v>2.5981200000000002</c:v>
                </c:pt>
                <c:pt idx="13913">
                  <c:v>2.7254</c:v>
                </c:pt>
                <c:pt idx="13914">
                  <c:v>2.8432499999999998</c:v>
                </c:pt>
                <c:pt idx="13915">
                  <c:v>2.9765000000000001</c:v>
                </c:pt>
                <c:pt idx="13916">
                  <c:v>3.1263999999999998</c:v>
                </c:pt>
                <c:pt idx="13917">
                  <c:v>3.29427</c:v>
                </c:pt>
                <c:pt idx="13918">
                  <c:v>3.4814600000000002</c:v>
                </c:pt>
                <c:pt idx="13919">
                  <c:v>3.6893500000000001</c:v>
                </c:pt>
                <c:pt idx="13920">
                  <c:v>3.9193600000000002</c:v>
                </c:pt>
                <c:pt idx="13921">
                  <c:v>4.1729000000000003</c:v>
                </c:pt>
                <c:pt idx="13922">
                  <c:v>4.45139</c:v>
                </c:pt>
                <c:pt idx="13923">
                  <c:v>4.7561799999999996</c:v>
                </c:pt>
                <c:pt idx="13924">
                  <c:v>5.0886199999999997</c:v>
                </c:pt>
                <c:pt idx="13925">
                  <c:v>5.4499599999999999</c:v>
                </c:pt>
                <c:pt idx="13926">
                  <c:v>5.8414000000000001</c:v>
                </c:pt>
                <c:pt idx="13927">
                  <c:v>6.26396</c:v>
                </c:pt>
                <c:pt idx="13928">
                  <c:v>6.7185800000000002</c:v>
                </c:pt>
                <c:pt idx="13929">
                  <c:v>7.2378099999999996</c:v>
                </c:pt>
                <c:pt idx="13930">
                  <c:v>7.8289499999999999</c:v>
                </c:pt>
                <c:pt idx="13931">
                  <c:v>8.4628200000000007</c:v>
                </c:pt>
                <c:pt idx="13932">
                  <c:v>9.1394400000000005</c:v>
                </c:pt>
                <c:pt idx="13933">
                  <c:v>9.8583999999999996</c:v>
                </c:pt>
                <c:pt idx="13934">
                  <c:v>11.013999999999999</c:v>
                </c:pt>
                <c:pt idx="13935">
                  <c:v>12.257199999999999</c:v>
                </c:pt>
                <c:pt idx="13936">
                  <c:v>13.747</c:v>
                </c:pt>
                <c:pt idx="13937">
                  <c:v>15.5974</c:v>
                </c:pt>
                <c:pt idx="13938">
                  <c:v>18.705100000000002</c:v>
                </c:pt>
                <c:pt idx="13939">
                  <c:v>21.825299999999999</c:v>
                </c:pt>
                <c:pt idx="13940">
                  <c:v>23.513100000000001</c:v>
                </c:pt>
                <c:pt idx="13941">
                  <c:v>25.436199999999999</c:v>
                </c:pt>
                <c:pt idx="13942">
                  <c:v>26.703299999999999</c:v>
                </c:pt>
                <c:pt idx="13943">
                  <c:v>27.641200000000001</c:v>
                </c:pt>
                <c:pt idx="13944">
                  <c:v>28.502099999999999</c:v>
                </c:pt>
                <c:pt idx="13945">
                  <c:v>29.0764</c:v>
                </c:pt>
                <c:pt idx="13946">
                  <c:v>29.602</c:v>
                </c:pt>
                <c:pt idx="13947">
                  <c:v>29.851900000000001</c:v>
                </c:pt>
                <c:pt idx="13948">
                  <c:v>29.944500000000001</c:v>
                </c:pt>
                <c:pt idx="13949">
                  <c:v>29.856100000000001</c:v>
                </c:pt>
                <c:pt idx="13950">
                  <c:v>29.543500000000002</c:v>
                </c:pt>
                <c:pt idx="13951">
                  <c:v>28.9864</c:v>
                </c:pt>
                <c:pt idx="13952">
                  <c:v>28.3445</c:v>
                </c:pt>
                <c:pt idx="13953">
                  <c:v>27.394400000000001</c:v>
                </c:pt>
                <c:pt idx="13954">
                  <c:v>26.386299999999999</c:v>
                </c:pt>
                <c:pt idx="13955">
                  <c:v>24.9618</c:v>
                </c:pt>
                <c:pt idx="13956">
                  <c:v>23.525500000000001</c:v>
                </c:pt>
                <c:pt idx="13957">
                  <c:v>20.977499999999999</c:v>
                </c:pt>
                <c:pt idx="13958">
                  <c:v>16.129000000000001</c:v>
                </c:pt>
                <c:pt idx="13959">
                  <c:v>14.4587</c:v>
                </c:pt>
                <c:pt idx="13960">
                  <c:v>13.267899999999999</c:v>
                </c:pt>
                <c:pt idx="13961">
                  <c:v>12.1426</c:v>
                </c:pt>
                <c:pt idx="13962">
                  <c:v>11.433400000000001</c:v>
                </c:pt>
                <c:pt idx="13963">
                  <c:v>10.5496</c:v>
                </c:pt>
                <c:pt idx="13964">
                  <c:v>9.7323799999999991</c:v>
                </c:pt>
                <c:pt idx="13965">
                  <c:v>8.9853699999999996</c:v>
                </c:pt>
                <c:pt idx="13966">
                  <c:v>8.4728499999999993</c:v>
                </c:pt>
                <c:pt idx="13967">
                  <c:v>8.0022599999999997</c:v>
                </c:pt>
                <c:pt idx="13968">
                  <c:v>7.5742700000000003</c:v>
                </c:pt>
                <c:pt idx="13969">
                  <c:v>7.1894099999999996</c:v>
                </c:pt>
                <c:pt idx="13970">
                  <c:v>6.8479900000000002</c:v>
                </c:pt>
                <c:pt idx="13971">
                  <c:v>6.5502900000000004</c:v>
                </c:pt>
                <c:pt idx="13972">
                  <c:v>6.2839299999999998</c:v>
                </c:pt>
                <c:pt idx="13973">
                  <c:v>6.1192299999999999</c:v>
                </c:pt>
                <c:pt idx="13974">
                  <c:v>5.9808500000000002</c:v>
                </c:pt>
                <c:pt idx="13975">
                  <c:v>5.8687699999999996</c:v>
                </c:pt>
                <c:pt idx="13976">
                  <c:v>5.78294</c:v>
                </c:pt>
                <c:pt idx="13977">
                  <c:v>5.7233099999999997</c:v>
                </c:pt>
                <c:pt idx="13978">
                  <c:v>5.6898299999999997</c:v>
                </c:pt>
                <c:pt idx="13979">
                  <c:v>5.6818400000000002</c:v>
                </c:pt>
                <c:pt idx="13980">
                  <c:v>5.6995399999999998</c:v>
                </c:pt>
                <c:pt idx="13981">
                  <c:v>5.7644599999999997</c:v>
                </c:pt>
                <c:pt idx="13982">
                  <c:v>5.87683</c:v>
                </c:pt>
                <c:pt idx="13983">
                  <c:v>6.0364000000000004</c:v>
                </c:pt>
                <c:pt idx="13984">
                  <c:v>6.2428800000000004</c:v>
                </c:pt>
                <c:pt idx="13985">
                  <c:v>6.4959199999999999</c:v>
                </c:pt>
                <c:pt idx="13986">
                  <c:v>6.7951300000000003</c:v>
                </c:pt>
                <c:pt idx="13987">
                  <c:v>7.1399499999999998</c:v>
                </c:pt>
                <c:pt idx="13988">
                  <c:v>7.5297299999999998</c:v>
                </c:pt>
                <c:pt idx="13989">
                  <c:v>7.96366</c:v>
                </c:pt>
                <c:pt idx="13990">
                  <c:v>8.4407700000000006</c:v>
                </c:pt>
                <c:pt idx="13991">
                  <c:v>8.9253</c:v>
                </c:pt>
                <c:pt idx="13992">
                  <c:v>9.6013999999999999</c:v>
                </c:pt>
                <c:pt idx="13993">
                  <c:v>10.333399999999999</c:v>
                </c:pt>
                <c:pt idx="13994">
                  <c:v>11.117699999999999</c:v>
                </c:pt>
                <c:pt idx="13995">
                  <c:v>12.382400000000001</c:v>
                </c:pt>
                <c:pt idx="13996">
                  <c:v>13.737</c:v>
                </c:pt>
                <c:pt idx="13997">
                  <c:v>15.6114</c:v>
                </c:pt>
                <c:pt idx="13998">
                  <c:v>19.5383</c:v>
                </c:pt>
                <c:pt idx="13999">
                  <c:v>21.6175</c:v>
                </c:pt>
                <c:pt idx="14000">
                  <c:v>23.171099999999999</c:v>
                </c:pt>
                <c:pt idx="14001">
                  <c:v>24.261500000000002</c:v>
                </c:pt>
                <c:pt idx="14002">
                  <c:v>25.2197</c:v>
                </c:pt>
                <c:pt idx="14003">
                  <c:v>25.860399999999998</c:v>
                </c:pt>
                <c:pt idx="14004">
                  <c:v>26.285599999999999</c:v>
                </c:pt>
                <c:pt idx="14005">
                  <c:v>26.625</c:v>
                </c:pt>
                <c:pt idx="14006">
                  <c:v>26.796399999999998</c:v>
                </c:pt>
                <c:pt idx="14007">
                  <c:v>26.832999999999998</c:v>
                </c:pt>
                <c:pt idx="14008">
                  <c:v>26.7486</c:v>
                </c:pt>
                <c:pt idx="14009">
                  <c:v>26.470500000000001</c:v>
                </c:pt>
                <c:pt idx="14010">
                  <c:v>25.941800000000001</c:v>
                </c:pt>
                <c:pt idx="14011">
                  <c:v>25.361699999999999</c:v>
                </c:pt>
                <c:pt idx="14012">
                  <c:v>24.4572</c:v>
                </c:pt>
                <c:pt idx="14013">
                  <c:v>23.340199999999999</c:v>
                </c:pt>
                <c:pt idx="14014">
                  <c:v>21.903600000000001</c:v>
                </c:pt>
                <c:pt idx="14015">
                  <c:v>20.006900000000002</c:v>
                </c:pt>
                <c:pt idx="14016">
                  <c:v>16.906700000000001</c:v>
                </c:pt>
                <c:pt idx="14017">
                  <c:v>13.888199999999999</c:v>
                </c:pt>
                <c:pt idx="14018">
                  <c:v>12.2818</c:v>
                </c:pt>
                <c:pt idx="14019">
                  <c:v>10.9903</c:v>
                </c:pt>
                <c:pt idx="14020">
                  <c:v>9.7781900000000004</c:v>
                </c:pt>
                <c:pt idx="14021">
                  <c:v>9.0189900000000005</c:v>
                </c:pt>
                <c:pt idx="14022">
                  <c:v>8.3012599999999992</c:v>
                </c:pt>
                <c:pt idx="14023">
                  <c:v>7.62629</c:v>
                </c:pt>
                <c:pt idx="14024">
                  <c:v>6.9947699999999999</c:v>
                </c:pt>
                <c:pt idx="14025">
                  <c:v>6.4657600000000004</c:v>
                </c:pt>
                <c:pt idx="14026">
                  <c:v>6.0269000000000004</c:v>
                </c:pt>
                <c:pt idx="14027">
                  <c:v>5.6148899999999999</c:v>
                </c:pt>
                <c:pt idx="14028">
                  <c:v>5.2292300000000003</c:v>
                </c:pt>
                <c:pt idx="14029">
                  <c:v>4.8692399999999996</c:v>
                </c:pt>
                <c:pt idx="14030">
                  <c:v>4.5341800000000001</c:v>
                </c:pt>
                <c:pt idx="14031">
                  <c:v>4.2231699999999996</c:v>
                </c:pt>
                <c:pt idx="14032">
                  <c:v>3.9352800000000001</c:v>
                </c:pt>
                <c:pt idx="14033">
                  <c:v>3.6694900000000001</c:v>
                </c:pt>
                <c:pt idx="14034">
                  <c:v>3.4247399999999999</c:v>
                </c:pt>
                <c:pt idx="14035">
                  <c:v>3.1999499999999999</c:v>
                </c:pt>
                <c:pt idx="14036">
                  <c:v>2.9940099999999998</c:v>
                </c:pt>
                <c:pt idx="14037">
                  <c:v>2.8058000000000001</c:v>
                </c:pt>
                <c:pt idx="14038">
                  <c:v>2.6342099999999999</c:v>
                </c:pt>
                <c:pt idx="14039">
                  <c:v>2.4781599999999999</c:v>
                </c:pt>
                <c:pt idx="14040">
                  <c:v>2.33656</c:v>
                </c:pt>
                <c:pt idx="14041">
                  <c:v>2.2013600000000002</c:v>
                </c:pt>
                <c:pt idx="14042">
                  <c:v>2.0737399999999999</c:v>
                </c:pt>
                <c:pt idx="14043">
                  <c:v>1.96014</c:v>
                </c:pt>
                <c:pt idx="14044">
                  <c:v>1.8593200000000001</c:v>
                </c:pt>
                <c:pt idx="14045">
                  <c:v>1.7700899999999999</c:v>
                </c:pt>
                <c:pt idx="14046">
                  <c:v>1.6913199999999999</c:v>
                </c:pt>
                <c:pt idx="14047">
                  <c:v>1.6220000000000001</c:v>
                </c:pt>
                <c:pt idx="14048">
                  <c:v>1.5611600000000001</c:v>
                </c:pt>
                <c:pt idx="14049">
                  <c:v>1.50793</c:v>
                </c:pt>
                <c:pt idx="14050">
                  <c:v>1.4615100000000001</c:v>
                </c:pt>
                <c:pt idx="14051">
                  <c:v>1.40307</c:v>
                </c:pt>
                <c:pt idx="14052">
                  <c:v>1.3561399999999999</c:v>
                </c:pt>
                <c:pt idx="14053">
                  <c:v>1.3188800000000001</c:v>
                </c:pt>
                <c:pt idx="14054">
                  <c:v>1.2897000000000001</c:v>
                </c:pt>
                <c:pt idx="14055">
                  <c:v>1.2671399999999999</c:v>
                </c:pt>
                <c:pt idx="14056">
                  <c:v>1.2458</c:v>
                </c:pt>
                <c:pt idx="14057">
                  <c:v>1.2326999999999999</c:v>
                </c:pt>
                <c:pt idx="14058">
                  <c:v>1.22621</c:v>
                </c:pt>
                <c:pt idx="14059">
                  <c:v>1.2250399999999999</c:v>
                </c:pt>
                <c:pt idx="14060">
                  <c:v>1.2284999999999999</c:v>
                </c:pt>
                <c:pt idx="14061">
                  <c:v>1.24065</c:v>
                </c:pt>
                <c:pt idx="14062">
                  <c:v>1.2600499999999999</c:v>
                </c:pt>
                <c:pt idx="14063">
                  <c:v>1.28589</c:v>
                </c:pt>
                <c:pt idx="14064">
                  <c:v>1.31779</c:v>
                </c:pt>
                <c:pt idx="14065">
                  <c:v>1.3696299999999999</c:v>
                </c:pt>
                <c:pt idx="14066">
                  <c:v>1.4157200000000001</c:v>
                </c:pt>
                <c:pt idx="14067">
                  <c:v>1.4759100000000001</c:v>
                </c:pt>
                <c:pt idx="14068">
                  <c:v>1.53233</c:v>
                </c:pt>
                <c:pt idx="14069">
                  <c:v>1.59558</c:v>
                </c:pt>
                <c:pt idx="14070">
                  <c:v>1.66638</c:v>
                </c:pt>
                <c:pt idx="14071">
                  <c:v>1.74563</c:v>
                </c:pt>
                <c:pt idx="14072">
                  <c:v>1.8344199999999999</c:v>
                </c:pt>
                <c:pt idx="14073">
                  <c:v>1.9340999999999999</c:v>
                </c:pt>
                <c:pt idx="14074">
                  <c:v>2.0463499999999999</c:v>
                </c:pt>
                <c:pt idx="14075">
                  <c:v>2.1665399999999999</c:v>
                </c:pt>
                <c:pt idx="14076">
                  <c:v>2.2947000000000002</c:v>
                </c:pt>
                <c:pt idx="14077">
                  <c:v>2.43926</c:v>
                </c:pt>
                <c:pt idx="14078">
                  <c:v>2.56033</c:v>
                </c:pt>
                <c:pt idx="14079">
                  <c:v>2.6940599999999999</c:v>
                </c:pt>
                <c:pt idx="14080">
                  <c:v>2.8425400000000001</c:v>
                </c:pt>
                <c:pt idx="14081">
                  <c:v>3.0082800000000001</c:v>
                </c:pt>
                <c:pt idx="14082">
                  <c:v>3.1944499999999998</c:v>
                </c:pt>
                <c:pt idx="14083">
                  <c:v>3.4049900000000002</c:v>
                </c:pt>
                <c:pt idx="14084">
                  <c:v>3.5612699999999999</c:v>
                </c:pt>
                <c:pt idx="14085">
                  <c:v>3.7949999999999999</c:v>
                </c:pt>
                <c:pt idx="14086">
                  <c:v>3.9959500000000001</c:v>
                </c:pt>
                <c:pt idx="14087">
                  <c:v>4.2184200000000001</c:v>
                </c:pt>
                <c:pt idx="14088">
                  <c:v>4.4656099999999999</c:v>
                </c:pt>
                <c:pt idx="14089">
                  <c:v>4.7412599999999996</c:v>
                </c:pt>
                <c:pt idx="14090">
                  <c:v>5.0496400000000001</c:v>
                </c:pt>
                <c:pt idx="14091">
                  <c:v>5.3957800000000002</c:v>
                </c:pt>
                <c:pt idx="14092">
                  <c:v>5.7853599999999998</c:v>
                </c:pt>
                <c:pt idx="14093">
                  <c:v>6.2249400000000001</c:v>
                </c:pt>
                <c:pt idx="14094">
                  <c:v>6.54941</c:v>
                </c:pt>
                <c:pt idx="14095">
                  <c:v>6.9018199999999998</c:v>
                </c:pt>
                <c:pt idx="14096">
                  <c:v>7.2848499999999996</c:v>
                </c:pt>
                <c:pt idx="14097">
                  <c:v>7.8218100000000002</c:v>
                </c:pt>
                <c:pt idx="14098">
                  <c:v>8.3640100000000004</c:v>
                </c:pt>
                <c:pt idx="14099">
                  <c:v>8.9620099999999994</c:v>
                </c:pt>
                <c:pt idx="14100">
                  <c:v>9.6216600000000003</c:v>
                </c:pt>
                <c:pt idx="14101">
                  <c:v>10.349</c:v>
                </c:pt>
                <c:pt idx="14102">
                  <c:v>11.1508</c:v>
                </c:pt>
                <c:pt idx="14103">
                  <c:v>12.034000000000001</c:v>
                </c:pt>
                <c:pt idx="14104">
                  <c:v>13.0061</c:v>
                </c:pt>
                <c:pt idx="14105">
                  <c:v>14.0748</c:v>
                </c:pt>
                <c:pt idx="14106">
                  <c:v>15.2484</c:v>
                </c:pt>
                <c:pt idx="14107">
                  <c:v>16.5351</c:v>
                </c:pt>
                <c:pt idx="14108">
                  <c:v>17.700399999999998</c:v>
                </c:pt>
                <c:pt idx="14109">
                  <c:v>18.955300000000001</c:v>
                </c:pt>
                <c:pt idx="14110">
                  <c:v>20.305199999999999</c:v>
                </c:pt>
                <c:pt idx="14111">
                  <c:v>21.755099999999999</c:v>
                </c:pt>
                <c:pt idx="14112">
                  <c:v>23.310300000000002</c:v>
                </c:pt>
                <c:pt idx="14113">
                  <c:v>24.9756</c:v>
                </c:pt>
                <c:pt idx="14114">
                  <c:v>26.1494</c:v>
                </c:pt>
                <c:pt idx="14115">
                  <c:v>28.655999999999999</c:v>
                </c:pt>
                <c:pt idx="14116">
                  <c:v>31.383099999999999</c:v>
                </c:pt>
                <c:pt idx="14117">
                  <c:v>34.3401</c:v>
                </c:pt>
                <c:pt idx="14118">
                  <c:v>36.877000000000002</c:v>
                </c:pt>
                <c:pt idx="14119">
                  <c:v>39.569499999999998</c:v>
                </c:pt>
                <c:pt idx="14120">
                  <c:v>43.905999999999999</c:v>
                </c:pt>
                <c:pt idx="14121">
                  <c:v>48.603299999999997</c:v>
                </c:pt>
                <c:pt idx="14122">
                  <c:v>53.6614</c:v>
                </c:pt>
                <c:pt idx="14123">
                  <c:v>59.073399999999999</c:v>
                </c:pt>
                <c:pt idx="14124">
                  <c:v>64.334999999999994</c:v>
                </c:pt>
                <c:pt idx="14125">
                  <c:v>72.729299999999995</c:v>
                </c:pt>
                <c:pt idx="14126">
                  <c:v>81.656599999999997</c:v>
                </c:pt>
                <c:pt idx="14127">
                  <c:v>93.273399999999995</c:v>
                </c:pt>
                <c:pt idx="14128">
                  <c:v>125.07</c:v>
                </c:pt>
                <c:pt idx="14129">
                  <c:v>137.114</c:v>
                </c:pt>
                <c:pt idx="14130">
                  <c:v>147.29400000000001</c:v>
                </c:pt>
                <c:pt idx="14131">
                  <c:v>155.33199999999999</c:v>
                </c:pt>
                <c:pt idx="14132">
                  <c:v>161.22999999999999</c:v>
                </c:pt>
                <c:pt idx="14133">
                  <c:v>166.08600000000001</c:v>
                </c:pt>
                <c:pt idx="14134">
                  <c:v>169.089</c:v>
                </c:pt>
                <c:pt idx="14135">
                  <c:v>171.26</c:v>
                </c:pt>
                <c:pt idx="14136">
                  <c:v>172.23</c:v>
                </c:pt>
                <c:pt idx="14137">
                  <c:v>172.28299999999999</c:v>
                </c:pt>
                <c:pt idx="14138">
                  <c:v>171.86099999999999</c:v>
                </c:pt>
                <c:pt idx="14139">
                  <c:v>170.334</c:v>
                </c:pt>
                <c:pt idx="14140">
                  <c:v>167.58600000000001</c:v>
                </c:pt>
                <c:pt idx="14141">
                  <c:v>163.72200000000001</c:v>
                </c:pt>
                <c:pt idx="14142">
                  <c:v>158.52500000000001</c:v>
                </c:pt>
                <c:pt idx="14143">
                  <c:v>151.595</c:v>
                </c:pt>
                <c:pt idx="14144">
                  <c:v>142.39699999999999</c:v>
                </c:pt>
                <c:pt idx="14145">
                  <c:v>131.261</c:v>
                </c:pt>
                <c:pt idx="14146">
                  <c:v>117.684</c:v>
                </c:pt>
                <c:pt idx="14147">
                  <c:v>91.156199999999998</c:v>
                </c:pt>
                <c:pt idx="14148">
                  <c:v>81.300799999999995</c:v>
                </c:pt>
                <c:pt idx="14149">
                  <c:v>71.301000000000002</c:v>
                </c:pt>
                <c:pt idx="14150">
                  <c:v>64.225999999999999</c:v>
                </c:pt>
                <c:pt idx="14151">
                  <c:v>57.589700000000001</c:v>
                </c:pt>
                <c:pt idx="14152">
                  <c:v>52.918900000000001</c:v>
                </c:pt>
                <c:pt idx="14153">
                  <c:v>48.520200000000003</c:v>
                </c:pt>
                <c:pt idx="14154">
                  <c:v>44.968899999999998</c:v>
                </c:pt>
                <c:pt idx="14155">
                  <c:v>41.620899999999999</c:v>
                </c:pt>
                <c:pt idx="14156">
                  <c:v>38.474400000000003</c:v>
                </c:pt>
                <c:pt idx="14157">
                  <c:v>35.527000000000001</c:v>
                </c:pt>
                <c:pt idx="14158">
                  <c:v>32.773899999999998</c:v>
                </c:pt>
                <c:pt idx="14159">
                  <c:v>30.2103</c:v>
                </c:pt>
                <c:pt idx="14160">
                  <c:v>27.8294</c:v>
                </c:pt>
                <c:pt idx="14161">
                  <c:v>25.624400000000001</c:v>
                </c:pt>
                <c:pt idx="14162">
                  <c:v>23.915199999999999</c:v>
                </c:pt>
                <c:pt idx="14163">
                  <c:v>22.318100000000001</c:v>
                </c:pt>
                <c:pt idx="14164">
                  <c:v>20.8278</c:v>
                </c:pt>
                <c:pt idx="14165">
                  <c:v>19.439499999999999</c:v>
                </c:pt>
                <c:pt idx="14166">
                  <c:v>18.1478</c:v>
                </c:pt>
                <c:pt idx="14167">
                  <c:v>16.947700000000001</c:v>
                </c:pt>
                <c:pt idx="14168">
                  <c:v>15.834099999999999</c:v>
                </c:pt>
                <c:pt idx="14169">
                  <c:v>14.802099999999999</c:v>
                </c:pt>
                <c:pt idx="14170">
                  <c:v>13.846399999999999</c:v>
                </c:pt>
                <c:pt idx="14171">
                  <c:v>12.9625</c:v>
                </c:pt>
                <c:pt idx="14172">
                  <c:v>12.054399999999999</c:v>
                </c:pt>
                <c:pt idx="14173">
                  <c:v>11.379</c:v>
                </c:pt>
                <c:pt idx="14174">
                  <c:v>10.7506</c:v>
                </c:pt>
                <c:pt idx="14175">
                  <c:v>10.1661</c:v>
                </c:pt>
                <c:pt idx="14176">
                  <c:v>9.6227999999999998</c:v>
                </c:pt>
                <c:pt idx="14177">
                  <c:v>8.8787900000000004</c:v>
                </c:pt>
                <c:pt idx="14178">
                  <c:v>8.2121999999999993</c:v>
                </c:pt>
                <c:pt idx="14179">
                  <c:v>7.6149699999999996</c:v>
                </c:pt>
                <c:pt idx="14180">
                  <c:v>7.0796599999999996</c:v>
                </c:pt>
                <c:pt idx="14181">
                  <c:v>6.5995600000000003</c:v>
                </c:pt>
                <c:pt idx="14182">
                  <c:v>6.1684900000000003</c:v>
                </c:pt>
                <c:pt idx="14183">
                  <c:v>5.7809900000000001</c:v>
                </c:pt>
                <c:pt idx="14184">
                  <c:v>5.39954</c:v>
                </c:pt>
                <c:pt idx="14185">
                  <c:v>5.1284299999999998</c:v>
                </c:pt>
                <c:pt idx="14186">
                  <c:v>4.8799900000000003</c:v>
                </c:pt>
                <c:pt idx="14187">
                  <c:v>4.6519399999999997</c:v>
                </c:pt>
                <c:pt idx="14188">
                  <c:v>4.3436399999999997</c:v>
                </c:pt>
                <c:pt idx="14189">
                  <c:v>4.0705499999999999</c:v>
                </c:pt>
                <c:pt idx="14190">
                  <c:v>3.8275299999999999</c:v>
                </c:pt>
                <c:pt idx="14191">
                  <c:v>3.61022</c:v>
                </c:pt>
                <c:pt idx="14192">
                  <c:v>3.4149799999999999</c:v>
                </c:pt>
                <c:pt idx="14193">
                  <c:v>3.2387100000000002</c:v>
                </c:pt>
                <c:pt idx="14194">
                  <c:v>3.07884</c:v>
                </c:pt>
                <c:pt idx="14195">
                  <c:v>2.88748</c:v>
                </c:pt>
                <c:pt idx="14196">
                  <c:v>2.72296</c:v>
                </c:pt>
                <c:pt idx="14197">
                  <c:v>2.57504</c:v>
                </c:pt>
                <c:pt idx="14198">
                  <c:v>2.4412799999999999</c:v>
                </c:pt>
                <c:pt idx="14199">
                  <c:v>2.31969</c:v>
                </c:pt>
                <c:pt idx="14200">
                  <c:v>2.1737700000000002</c:v>
                </c:pt>
                <c:pt idx="14201">
                  <c:v>2.04358</c:v>
                </c:pt>
                <c:pt idx="14202">
                  <c:v>1.92672</c:v>
                </c:pt>
                <c:pt idx="14203">
                  <c:v>1.82128</c:v>
                </c:pt>
                <c:pt idx="14204">
                  <c:v>1.7257</c:v>
                </c:pt>
                <c:pt idx="14205">
                  <c:v>1.63181</c:v>
                </c:pt>
                <c:pt idx="14206">
                  <c:v>1.5466899999999999</c:v>
                </c:pt>
                <c:pt idx="14207">
                  <c:v>1.4942500000000001</c:v>
                </c:pt>
                <c:pt idx="14208">
                  <c:v>1.3984799999999999</c:v>
                </c:pt>
                <c:pt idx="14209">
                  <c:v>1.3132900000000001</c:v>
                </c:pt>
                <c:pt idx="14210">
                  <c:v>1.23716</c:v>
                </c:pt>
                <c:pt idx="14211">
                  <c:v>1.16883</c:v>
                </c:pt>
                <c:pt idx="14212">
                  <c:v>1.1072599999999999</c:v>
                </c:pt>
                <c:pt idx="14213">
                  <c:v>1.05158</c:v>
                </c:pt>
                <c:pt idx="14214">
                  <c:v>0.99921899999999997</c:v>
                </c:pt>
                <c:pt idx="14215">
                  <c:v>0.95175699999999996</c:v>
                </c:pt>
                <c:pt idx="14216">
                  <c:v>0.89510500000000004</c:v>
                </c:pt>
                <c:pt idx="14217">
                  <c:v>0.84500699999999995</c:v>
                </c:pt>
                <c:pt idx="14218">
                  <c:v>0.800539</c:v>
                </c:pt>
                <c:pt idx="14219">
                  <c:v>0.76094700000000004</c:v>
                </c:pt>
                <c:pt idx="14220">
                  <c:v>0.72560400000000003</c:v>
                </c:pt>
                <c:pt idx="14221">
                  <c:v>0.69399100000000002</c:v>
                </c:pt>
                <c:pt idx="14222">
                  <c:v>0.66418500000000003</c:v>
                </c:pt>
                <c:pt idx="14223">
                  <c:v>0.63630399999999998</c:v>
                </c:pt>
                <c:pt idx="14224">
                  <c:v>0.61159699999999995</c:v>
                </c:pt>
                <c:pt idx="14225">
                  <c:v>0.58971700000000005</c:v>
                </c:pt>
                <c:pt idx="14226">
                  <c:v>0.57037899999999997</c:v>
                </c:pt>
                <c:pt idx="14227">
                  <c:v>0.545624</c:v>
                </c:pt>
                <c:pt idx="14228">
                  <c:v>0.52541499999999997</c:v>
                </c:pt>
                <c:pt idx="14229">
                  <c:v>0.51022800000000001</c:v>
                </c:pt>
                <c:pt idx="14230">
                  <c:v>0.498666</c:v>
                </c:pt>
                <c:pt idx="14231">
                  <c:v>0.489952</c:v>
                </c:pt>
                <c:pt idx="14232">
                  <c:v>0.483989</c:v>
                </c:pt>
                <c:pt idx="14233">
                  <c:v>0.48075699999999999</c:v>
                </c:pt>
                <c:pt idx="14234">
                  <c:v>0.48014699999999999</c:v>
                </c:pt>
                <c:pt idx="14235">
                  <c:v>0.48146600000000001</c:v>
                </c:pt>
                <c:pt idx="14236">
                  <c:v>0.48549100000000001</c:v>
                </c:pt>
                <c:pt idx="14237">
                  <c:v>0.49246299999999998</c:v>
                </c:pt>
                <c:pt idx="14238">
                  <c:v>0.50272300000000003</c:v>
                </c:pt>
                <c:pt idx="14239">
                  <c:v>0.51673899999999995</c:v>
                </c:pt>
                <c:pt idx="14240">
                  <c:v>0.53008999999999995</c:v>
                </c:pt>
                <c:pt idx="14241">
                  <c:v>0.546261</c:v>
                </c:pt>
                <c:pt idx="14242">
                  <c:v>0.56569700000000001</c:v>
                </c:pt>
                <c:pt idx="14243">
                  <c:v>0.58897100000000002</c:v>
                </c:pt>
                <c:pt idx="14244">
                  <c:v>0.617564</c:v>
                </c:pt>
                <c:pt idx="14245">
                  <c:v>0.63978999999999997</c:v>
                </c:pt>
                <c:pt idx="14246">
                  <c:v>0.66498699999999999</c:v>
                </c:pt>
                <c:pt idx="14247">
                  <c:v>0.69362599999999996</c:v>
                </c:pt>
                <c:pt idx="14248">
                  <c:v>0.72628899999999996</c:v>
                </c:pt>
                <c:pt idx="14249">
                  <c:v>0.76370300000000002</c:v>
                </c:pt>
                <c:pt idx="14250">
                  <c:v>0.80679900000000004</c:v>
                </c:pt>
                <c:pt idx="14251">
                  <c:v>0.85144399999999998</c:v>
                </c:pt>
                <c:pt idx="14252">
                  <c:v>0.89676</c:v>
                </c:pt>
                <c:pt idx="14253">
                  <c:v>0.94850400000000001</c:v>
                </c:pt>
                <c:pt idx="14254">
                  <c:v>0.99239200000000005</c:v>
                </c:pt>
                <c:pt idx="14255">
                  <c:v>1.04152</c:v>
                </c:pt>
                <c:pt idx="14256">
                  <c:v>1.0969199999999999</c:v>
                </c:pt>
                <c:pt idx="14257">
                  <c:v>1.1599699999999999</c:v>
                </c:pt>
                <c:pt idx="14258">
                  <c:v>1.2324600000000001</c:v>
                </c:pt>
                <c:pt idx="14259">
                  <c:v>1.28718</c:v>
                </c:pt>
                <c:pt idx="14260">
                  <c:v>1.3480399999999999</c:v>
                </c:pt>
                <c:pt idx="14261">
                  <c:v>1.4161300000000001</c:v>
                </c:pt>
                <c:pt idx="14262">
                  <c:v>1.4978800000000001</c:v>
                </c:pt>
                <c:pt idx="14263">
                  <c:v>1.57094</c:v>
                </c:pt>
                <c:pt idx="14264">
                  <c:v>1.65246</c:v>
                </c:pt>
                <c:pt idx="14265">
                  <c:v>1.7438</c:v>
                </c:pt>
                <c:pt idx="14266">
                  <c:v>1.84653</c:v>
                </c:pt>
                <c:pt idx="14267">
                  <c:v>1.96252</c:v>
                </c:pt>
                <c:pt idx="14268">
                  <c:v>2.0939000000000001</c:v>
                </c:pt>
                <c:pt idx="14269">
                  <c:v>2.2431399999999999</c:v>
                </c:pt>
                <c:pt idx="14270">
                  <c:v>2.3539599999999998</c:v>
                </c:pt>
                <c:pt idx="14271">
                  <c:v>2.4749099999999999</c:v>
                </c:pt>
                <c:pt idx="14272">
                  <c:v>2.60704</c:v>
                </c:pt>
                <c:pt idx="14273">
                  <c:v>2.7514699999999999</c:v>
                </c:pt>
                <c:pt idx="14274">
                  <c:v>2.9094199999999999</c:v>
                </c:pt>
                <c:pt idx="14275">
                  <c:v>3.08222</c:v>
                </c:pt>
                <c:pt idx="14276">
                  <c:v>3.27129</c:v>
                </c:pt>
                <c:pt idx="14277">
                  <c:v>3.47817</c:v>
                </c:pt>
                <c:pt idx="14278">
                  <c:v>3.70452</c:v>
                </c:pt>
                <c:pt idx="14279">
                  <c:v>3.9521099999999998</c:v>
                </c:pt>
                <c:pt idx="14280">
                  <c:v>4.2228300000000001</c:v>
                </c:pt>
                <c:pt idx="14281">
                  <c:v>4.5186900000000003</c:v>
                </c:pt>
                <c:pt idx="14282">
                  <c:v>4.8418299999999999</c:v>
                </c:pt>
                <c:pt idx="14283">
                  <c:v>5.1945100000000002</c:v>
                </c:pt>
                <c:pt idx="14284">
                  <c:v>5.5790699999999998</c:v>
                </c:pt>
                <c:pt idx="14285">
                  <c:v>5.9980000000000002</c:v>
                </c:pt>
                <c:pt idx="14286">
                  <c:v>6.4538799999999998</c:v>
                </c:pt>
                <c:pt idx="14287">
                  <c:v>6.9493900000000002</c:v>
                </c:pt>
                <c:pt idx="14288">
                  <c:v>7.4872899999999998</c:v>
                </c:pt>
                <c:pt idx="14289">
                  <c:v>8.0704100000000007</c:v>
                </c:pt>
                <c:pt idx="14290">
                  <c:v>8.8117699999999992</c:v>
                </c:pt>
                <c:pt idx="14291">
                  <c:v>9.5029199999999996</c:v>
                </c:pt>
                <c:pt idx="14292">
                  <c:v>10.2485</c:v>
                </c:pt>
                <c:pt idx="14293">
                  <c:v>11.0517</c:v>
                </c:pt>
                <c:pt idx="14294">
                  <c:v>11.915100000000001</c:v>
                </c:pt>
                <c:pt idx="14295">
                  <c:v>12.841799999999999</c:v>
                </c:pt>
                <c:pt idx="14296">
                  <c:v>13.8345</c:v>
                </c:pt>
                <c:pt idx="14297">
                  <c:v>14.895899999999999</c:v>
                </c:pt>
                <c:pt idx="14298">
                  <c:v>16.028400000000001</c:v>
                </c:pt>
                <c:pt idx="14299">
                  <c:v>17.652899999999999</c:v>
                </c:pt>
                <c:pt idx="14300">
                  <c:v>19.230499999999999</c:v>
                </c:pt>
                <c:pt idx="14301">
                  <c:v>20.7271</c:v>
                </c:pt>
                <c:pt idx="14302">
                  <c:v>22.314</c:v>
                </c:pt>
                <c:pt idx="14303">
                  <c:v>24.8657</c:v>
                </c:pt>
                <c:pt idx="14304">
                  <c:v>27.624099999999999</c:v>
                </c:pt>
                <c:pt idx="14305">
                  <c:v>30.5867</c:v>
                </c:pt>
                <c:pt idx="14306">
                  <c:v>33.567300000000003</c:v>
                </c:pt>
                <c:pt idx="14307">
                  <c:v>37.289499999999997</c:v>
                </c:pt>
                <c:pt idx="14308">
                  <c:v>42.241300000000003</c:v>
                </c:pt>
                <c:pt idx="14309">
                  <c:v>48.551099999999998</c:v>
                </c:pt>
                <c:pt idx="14310">
                  <c:v>59.176699999999997</c:v>
                </c:pt>
                <c:pt idx="14311">
                  <c:v>70.722399999999993</c:v>
                </c:pt>
                <c:pt idx="14312">
                  <c:v>76.925700000000006</c:v>
                </c:pt>
                <c:pt idx="14313">
                  <c:v>81.873999999999995</c:v>
                </c:pt>
                <c:pt idx="14314">
                  <c:v>86.037700000000001</c:v>
                </c:pt>
                <c:pt idx="14315">
                  <c:v>89.305099999999996</c:v>
                </c:pt>
                <c:pt idx="14316">
                  <c:v>91.676599999999993</c:v>
                </c:pt>
                <c:pt idx="14317">
                  <c:v>93.705600000000004</c:v>
                </c:pt>
                <c:pt idx="14318">
                  <c:v>95.550700000000006</c:v>
                </c:pt>
                <c:pt idx="14319">
                  <c:v>96.442700000000002</c:v>
                </c:pt>
                <c:pt idx="14320">
                  <c:v>96.804699999999997</c:v>
                </c:pt>
                <c:pt idx="14321">
                  <c:v>96.466999999999999</c:v>
                </c:pt>
                <c:pt idx="14322">
                  <c:v>95.524100000000004</c:v>
                </c:pt>
                <c:pt idx="14323">
                  <c:v>94.099599999999995</c:v>
                </c:pt>
                <c:pt idx="14324">
                  <c:v>91.998099999999994</c:v>
                </c:pt>
                <c:pt idx="14325">
                  <c:v>88.906199999999998</c:v>
                </c:pt>
                <c:pt idx="14326">
                  <c:v>85.707999999999998</c:v>
                </c:pt>
                <c:pt idx="14327">
                  <c:v>81.503200000000007</c:v>
                </c:pt>
                <c:pt idx="14328">
                  <c:v>75.992099999999994</c:v>
                </c:pt>
                <c:pt idx="14329">
                  <c:v>68.462500000000006</c:v>
                </c:pt>
                <c:pt idx="14330">
                  <c:v>50.219499999999996</c:v>
                </c:pt>
                <c:pt idx="14331">
                  <c:v>44.661700000000003</c:v>
                </c:pt>
                <c:pt idx="14332">
                  <c:v>39.180100000000003</c:v>
                </c:pt>
                <c:pt idx="14333">
                  <c:v>35.726999999999997</c:v>
                </c:pt>
                <c:pt idx="14334">
                  <c:v>31.753399999999999</c:v>
                </c:pt>
                <c:pt idx="14335">
                  <c:v>28.4742</c:v>
                </c:pt>
                <c:pt idx="14336">
                  <c:v>26.419899999999998</c:v>
                </c:pt>
                <c:pt idx="14337">
                  <c:v>24.4727</c:v>
                </c:pt>
                <c:pt idx="14338">
                  <c:v>22.633099999999999</c:v>
                </c:pt>
                <c:pt idx="14339">
                  <c:v>20.900700000000001</c:v>
                </c:pt>
                <c:pt idx="14340">
                  <c:v>19.2742</c:v>
                </c:pt>
                <c:pt idx="14341">
                  <c:v>17.6389</c:v>
                </c:pt>
                <c:pt idx="14342">
                  <c:v>16.016999999999999</c:v>
                </c:pt>
                <c:pt idx="14343">
                  <c:v>14.8863</c:v>
                </c:pt>
                <c:pt idx="14344">
                  <c:v>13.826499999999999</c:v>
                </c:pt>
                <c:pt idx="14345">
                  <c:v>12.8352</c:v>
                </c:pt>
                <c:pt idx="14346">
                  <c:v>11.909800000000001</c:v>
                </c:pt>
                <c:pt idx="14347">
                  <c:v>11.0473</c:v>
                </c:pt>
                <c:pt idx="14348">
                  <c:v>10.245200000000001</c:v>
                </c:pt>
                <c:pt idx="14349">
                  <c:v>9.5002700000000004</c:v>
                </c:pt>
                <c:pt idx="14350">
                  <c:v>8.8097799999999999</c:v>
                </c:pt>
                <c:pt idx="14351">
                  <c:v>8.1027299999999993</c:v>
                </c:pt>
                <c:pt idx="14352">
                  <c:v>7.5800900000000002</c:v>
                </c:pt>
                <c:pt idx="14353">
                  <c:v>7.0934799999999996</c:v>
                </c:pt>
                <c:pt idx="14354">
                  <c:v>6.6409200000000004</c:v>
                </c:pt>
                <c:pt idx="14355">
                  <c:v>6.22044</c:v>
                </c:pt>
                <c:pt idx="14356">
                  <c:v>5.8301400000000001</c:v>
                </c:pt>
                <c:pt idx="14357">
                  <c:v>5.4681800000000003</c:v>
                </c:pt>
                <c:pt idx="14358">
                  <c:v>5.1327800000000003</c:v>
                </c:pt>
                <c:pt idx="14359">
                  <c:v>4.8222199999999997</c:v>
                </c:pt>
                <c:pt idx="14360">
                  <c:v>4.5348300000000004</c:v>
                </c:pt>
                <c:pt idx="14361">
                  <c:v>4.2690700000000001</c:v>
                </c:pt>
                <c:pt idx="14362">
                  <c:v>4.0234300000000003</c:v>
                </c:pt>
                <c:pt idx="14363">
                  <c:v>3.7964699999999998</c:v>
                </c:pt>
                <c:pt idx="14364">
                  <c:v>3.5868500000000001</c:v>
                </c:pt>
                <c:pt idx="14365">
                  <c:v>3.3932899999999999</c:v>
                </c:pt>
                <c:pt idx="14366">
                  <c:v>3.2145899999999998</c:v>
                </c:pt>
                <c:pt idx="14367">
                  <c:v>3.0298799999999999</c:v>
                </c:pt>
                <c:pt idx="14368">
                  <c:v>2.8431999999999999</c:v>
                </c:pt>
                <c:pt idx="14369">
                  <c:v>2.6741999999999999</c:v>
                </c:pt>
                <c:pt idx="14370">
                  <c:v>2.5211299999999999</c:v>
                </c:pt>
                <c:pt idx="14371">
                  <c:v>2.38239</c:v>
                </c:pt>
                <c:pt idx="14372">
                  <c:v>2.2565300000000001</c:v>
                </c:pt>
                <c:pt idx="14373">
                  <c:v>2.1422400000000001</c:v>
                </c:pt>
                <c:pt idx="14374">
                  <c:v>2.0383100000000001</c:v>
                </c:pt>
                <c:pt idx="14375">
                  <c:v>1.9436599999999999</c:v>
                </c:pt>
                <c:pt idx="14376">
                  <c:v>1.8573299999999999</c:v>
                </c:pt>
                <c:pt idx="14377">
                  <c:v>1.7415400000000001</c:v>
                </c:pt>
                <c:pt idx="14378">
                  <c:v>1.63994</c:v>
                </c:pt>
                <c:pt idx="14379">
                  <c:v>1.55037</c:v>
                </c:pt>
                <c:pt idx="14380">
                  <c:v>1.47099</c:v>
                </c:pt>
                <c:pt idx="14381">
                  <c:v>1.4092499999999999</c:v>
                </c:pt>
                <c:pt idx="14382">
                  <c:v>1.3409599999999999</c:v>
                </c:pt>
                <c:pt idx="14383">
                  <c:v>1.2799100000000001</c:v>
                </c:pt>
                <c:pt idx="14384">
                  <c:v>1.2250300000000001</c:v>
                </c:pt>
                <c:pt idx="14385">
                  <c:v>1.1523300000000001</c:v>
                </c:pt>
                <c:pt idx="14386">
                  <c:v>1.08911</c:v>
                </c:pt>
                <c:pt idx="14387">
                  <c:v>1.03356</c:v>
                </c:pt>
                <c:pt idx="14388">
                  <c:v>0.98430300000000004</c:v>
                </c:pt>
                <c:pt idx="14389">
                  <c:v>0.94030000000000002</c:v>
                </c:pt>
                <c:pt idx="14390">
                  <c:v>0.88841800000000004</c:v>
                </c:pt>
                <c:pt idx="14391">
                  <c:v>0.84297999999999995</c:v>
                </c:pt>
                <c:pt idx="14392">
                  <c:v>0.798211</c:v>
                </c:pt>
                <c:pt idx="14393">
                  <c:v>0.77581999999999995</c:v>
                </c:pt>
                <c:pt idx="14394">
                  <c:v>0.73558100000000004</c:v>
                </c:pt>
                <c:pt idx="14395">
                  <c:v>0.70054700000000003</c:v>
                </c:pt>
                <c:pt idx="14396">
                  <c:v>0.66989799999999999</c:v>
                </c:pt>
                <c:pt idx="14397">
                  <c:v>0.64298900000000003</c:v>
                </c:pt>
                <c:pt idx="14398">
                  <c:v>0.61930099999999999</c:v>
                </c:pt>
                <c:pt idx="14399">
                  <c:v>0.598414</c:v>
                </c:pt>
                <c:pt idx="14400">
                  <c:v>0.57317200000000001</c:v>
                </c:pt>
                <c:pt idx="14401">
                  <c:v>0.55469900000000005</c:v>
                </c:pt>
                <c:pt idx="14402">
                  <c:v>0.53889299999999996</c:v>
                </c:pt>
                <c:pt idx="14403">
                  <c:v>0.52545200000000003</c:v>
                </c:pt>
                <c:pt idx="14404">
                  <c:v>0.51080099999999995</c:v>
                </c:pt>
                <c:pt idx="14405">
                  <c:v>0.499504</c:v>
                </c:pt>
                <c:pt idx="14406">
                  <c:v>0.49126500000000001</c:v>
                </c:pt>
                <c:pt idx="14407">
                  <c:v>0.485906</c:v>
                </c:pt>
                <c:pt idx="14408">
                  <c:v>0.48335099999999998</c:v>
                </c:pt>
                <c:pt idx="14409">
                  <c:v>0.48313099999999998</c:v>
                </c:pt>
                <c:pt idx="14410">
                  <c:v>0.48471700000000001</c:v>
                </c:pt>
                <c:pt idx="14411">
                  <c:v>0.48909200000000003</c:v>
                </c:pt>
                <c:pt idx="14412">
                  <c:v>0.49657499999999999</c:v>
                </c:pt>
                <c:pt idx="14413">
                  <c:v>0.50767300000000004</c:v>
                </c:pt>
                <c:pt idx="14414">
                  <c:v>0.51883000000000001</c:v>
                </c:pt>
                <c:pt idx="14415">
                  <c:v>0.53295899999999996</c:v>
                </c:pt>
                <c:pt idx="14416">
                  <c:v>0.55080899999999999</c:v>
                </c:pt>
                <c:pt idx="14417">
                  <c:v>0.565334</c:v>
                </c:pt>
                <c:pt idx="14418">
                  <c:v>0.58254300000000003</c:v>
                </c:pt>
                <c:pt idx="14419">
                  <c:v>0.60318499999999997</c:v>
                </c:pt>
                <c:pt idx="14420">
                  <c:v>0.62156199999999995</c:v>
                </c:pt>
                <c:pt idx="14421">
                  <c:v>0.64312100000000005</c:v>
                </c:pt>
                <c:pt idx="14422">
                  <c:v>0.66872799999999999</c:v>
                </c:pt>
                <c:pt idx="14423">
                  <c:v>0.69954799999999995</c:v>
                </c:pt>
                <c:pt idx="14424">
                  <c:v>0.72374099999999997</c:v>
                </c:pt>
                <c:pt idx="14425">
                  <c:v>0.75151699999999999</c:v>
                </c:pt>
                <c:pt idx="14426">
                  <c:v>0.783578</c:v>
                </c:pt>
                <c:pt idx="14427">
                  <c:v>0.82076899999999997</c:v>
                </c:pt>
                <c:pt idx="14428">
                  <c:v>0.86409499999999995</c:v>
                </c:pt>
                <c:pt idx="14429">
                  <c:v>0.90132999999999996</c:v>
                </c:pt>
                <c:pt idx="14430">
                  <c:v>0.94326600000000005</c:v>
                </c:pt>
                <c:pt idx="14431">
                  <c:v>0.99056299999999997</c:v>
                </c:pt>
                <c:pt idx="14432">
                  <c:v>1.04396</c:v>
                </c:pt>
                <c:pt idx="14433">
                  <c:v>1.1042799999999999</c:v>
                </c:pt>
                <c:pt idx="14434">
                  <c:v>1.17245</c:v>
                </c:pt>
                <c:pt idx="14435">
                  <c:v>1.2494799999999999</c:v>
                </c:pt>
                <c:pt idx="14436">
                  <c:v>1.3365100000000001</c:v>
                </c:pt>
                <c:pt idx="14437">
                  <c:v>1.4209700000000001</c:v>
                </c:pt>
                <c:pt idx="14438">
                  <c:v>1.51474</c:v>
                </c:pt>
                <c:pt idx="14439">
                  <c:v>1.6187499999999999</c:v>
                </c:pt>
                <c:pt idx="14440">
                  <c:v>1.7340199999999999</c:v>
                </c:pt>
                <c:pt idx="14441">
                  <c:v>1.8615999999999999</c:v>
                </c:pt>
                <c:pt idx="14442">
                  <c:v>2.00264</c:v>
                </c:pt>
                <c:pt idx="14443">
                  <c:v>2.1583199999999998</c:v>
                </c:pt>
                <c:pt idx="14444">
                  <c:v>2.3298899999999998</c:v>
                </c:pt>
                <c:pt idx="14445">
                  <c:v>2.5186700000000002</c:v>
                </c:pt>
                <c:pt idx="14446">
                  <c:v>2.726</c:v>
                </c:pt>
                <c:pt idx="14447">
                  <c:v>2.9532699999999998</c:v>
                </c:pt>
                <c:pt idx="14448">
                  <c:v>3.20187</c:v>
                </c:pt>
                <c:pt idx="14449">
                  <c:v>3.47329</c:v>
                </c:pt>
                <c:pt idx="14450">
                  <c:v>3.76891</c:v>
                </c:pt>
                <c:pt idx="14451">
                  <c:v>4.0901899999999998</c:v>
                </c:pt>
                <c:pt idx="14452">
                  <c:v>4.43851</c:v>
                </c:pt>
                <c:pt idx="14453">
                  <c:v>4.8303700000000003</c:v>
                </c:pt>
                <c:pt idx="14454">
                  <c:v>5.25427</c:v>
                </c:pt>
                <c:pt idx="14455">
                  <c:v>5.7116199999999999</c:v>
                </c:pt>
                <c:pt idx="14456">
                  <c:v>6.2036100000000003</c:v>
                </c:pt>
                <c:pt idx="14457">
                  <c:v>6.7313400000000003</c:v>
                </c:pt>
                <c:pt idx="14458">
                  <c:v>7.2956599999999998</c:v>
                </c:pt>
                <c:pt idx="14459">
                  <c:v>7.8972699999999998</c:v>
                </c:pt>
                <c:pt idx="14460">
                  <c:v>8.5365300000000008</c:v>
                </c:pt>
                <c:pt idx="14461">
                  <c:v>9.4477799999999998</c:v>
                </c:pt>
                <c:pt idx="14462">
                  <c:v>10.425800000000001</c:v>
                </c:pt>
                <c:pt idx="14463">
                  <c:v>11.468999999999999</c:v>
                </c:pt>
                <c:pt idx="14464">
                  <c:v>12.5748</c:v>
                </c:pt>
                <c:pt idx="14465">
                  <c:v>14.139200000000001</c:v>
                </c:pt>
                <c:pt idx="14466">
                  <c:v>15.794499999999999</c:v>
                </c:pt>
                <c:pt idx="14467">
                  <c:v>18.4087</c:v>
                </c:pt>
                <c:pt idx="14468">
                  <c:v>24.630299999999998</c:v>
                </c:pt>
                <c:pt idx="14469">
                  <c:v>27.101099999999999</c:v>
                </c:pt>
                <c:pt idx="14470">
                  <c:v>28.930900000000001</c:v>
                </c:pt>
                <c:pt idx="14471">
                  <c:v>30.268699999999999</c:v>
                </c:pt>
                <c:pt idx="14472">
                  <c:v>31.518899999999999</c:v>
                </c:pt>
                <c:pt idx="14473">
                  <c:v>32.433500000000002</c:v>
                </c:pt>
                <c:pt idx="14474">
                  <c:v>33.19</c:v>
                </c:pt>
                <c:pt idx="14475">
                  <c:v>33.584299999999999</c:v>
                </c:pt>
                <c:pt idx="14476">
                  <c:v>33.778399999999998</c:v>
                </c:pt>
                <c:pt idx="14477">
                  <c:v>33.808199999999999</c:v>
                </c:pt>
                <c:pt idx="14478">
                  <c:v>33.717500000000001</c:v>
                </c:pt>
                <c:pt idx="14479">
                  <c:v>33.360199999999999</c:v>
                </c:pt>
                <c:pt idx="14480">
                  <c:v>32.730699999999999</c:v>
                </c:pt>
                <c:pt idx="14481">
                  <c:v>32.054000000000002</c:v>
                </c:pt>
                <c:pt idx="14482">
                  <c:v>31.0488</c:v>
                </c:pt>
                <c:pt idx="14483">
                  <c:v>29.9956</c:v>
                </c:pt>
                <c:pt idx="14484">
                  <c:v>28.654499999999999</c:v>
                </c:pt>
                <c:pt idx="14485">
                  <c:v>26.787299999999998</c:v>
                </c:pt>
                <c:pt idx="14486">
                  <c:v>24.297499999999999</c:v>
                </c:pt>
                <c:pt idx="14487">
                  <c:v>17.623799999999999</c:v>
                </c:pt>
                <c:pt idx="14488">
                  <c:v>15.4107</c:v>
                </c:pt>
                <c:pt idx="14489">
                  <c:v>13.732699999999999</c:v>
                </c:pt>
                <c:pt idx="14490">
                  <c:v>12.5402</c:v>
                </c:pt>
                <c:pt idx="14491">
                  <c:v>11.410500000000001</c:v>
                </c:pt>
                <c:pt idx="14492">
                  <c:v>10.2378</c:v>
                </c:pt>
                <c:pt idx="14493">
                  <c:v>9.2221600000000006</c:v>
                </c:pt>
                <c:pt idx="14494">
                  <c:v>8.5104000000000006</c:v>
                </c:pt>
                <c:pt idx="14495">
                  <c:v>7.8416300000000003</c:v>
                </c:pt>
                <c:pt idx="14496">
                  <c:v>7.21563</c:v>
                </c:pt>
                <c:pt idx="14497">
                  <c:v>6.6316800000000002</c:v>
                </c:pt>
                <c:pt idx="14498">
                  <c:v>6.0890000000000004</c:v>
                </c:pt>
                <c:pt idx="14499">
                  <c:v>5.58636</c:v>
                </c:pt>
                <c:pt idx="14500">
                  <c:v>5.1223999999999998</c:v>
                </c:pt>
                <c:pt idx="14501">
                  <c:v>4.6955299999999998</c:v>
                </c:pt>
                <c:pt idx="14502">
                  <c:v>4.3590099999999996</c:v>
                </c:pt>
                <c:pt idx="14503">
                  <c:v>4.07287</c:v>
                </c:pt>
                <c:pt idx="14504">
                  <c:v>3.8065199999999999</c:v>
                </c:pt>
                <c:pt idx="14505">
                  <c:v>3.5589900000000001</c:v>
                </c:pt>
                <c:pt idx="14506">
                  <c:v>3.3294299999999999</c:v>
                </c:pt>
                <c:pt idx="14507">
                  <c:v>3.11686</c:v>
                </c:pt>
                <c:pt idx="14508">
                  <c:v>2.9203700000000001</c:v>
                </c:pt>
                <c:pt idx="14509">
                  <c:v>2.7390400000000001</c:v>
                </c:pt>
                <c:pt idx="14510">
                  <c:v>2.57199</c:v>
                </c:pt>
                <c:pt idx="14511">
                  <c:v>2.4182999999999999</c:v>
                </c:pt>
                <c:pt idx="14512">
                  <c:v>2.2771599999999999</c:v>
                </c:pt>
                <c:pt idx="14513">
                  <c:v>2.1476799999999998</c:v>
                </c:pt>
                <c:pt idx="14514">
                  <c:v>2.0291000000000001</c:v>
                </c:pt>
                <c:pt idx="14515">
                  <c:v>1.9206399999999999</c:v>
                </c:pt>
                <c:pt idx="14516">
                  <c:v>1.8215699999999999</c:v>
                </c:pt>
                <c:pt idx="14517">
                  <c:v>1.7311799999999999</c:v>
                </c:pt>
                <c:pt idx="14518">
                  <c:v>1.64882</c:v>
                </c:pt>
                <c:pt idx="14519">
                  <c:v>1.5504</c:v>
                </c:pt>
                <c:pt idx="14520">
                  <c:v>1.46376</c:v>
                </c:pt>
                <c:pt idx="14521">
                  <c:v>1.3875999999999999</c:v>
                </c:pt>
                <c:pt idx="14522">
                  <c:v>1.3176699999999999</c:v>
                </c:pt>
                <c:pt idx="14523">
                  <c:v>1.2541100000000001</c:v>
                </c:pt>
                <c:pt idx="14524">
                  <c:v>1.1992700000000001</c:v>
                </c:pt>
                <c:pt idx="14525">
                  <c:v>1.15202</c:v>
                </c:pt>
                <c:pt idx="14526">
                  <c:v>1.11137</c:v>
                </c:pt>
                <c:pt idx="14527">
                  <c:v>1.07646</c:v>
                </c:pt>
                <c:pt idx="14528">
                  <c:v>1.04653</c:v>
                </c:pt>
                <c:pt idx="14529">
                  <c:v>1.0095499999999999</c:v>
                </c:pt>
                <c:pt idx="14530">
                  <c:v>0.98042700000000005</c:v>
                </c:pt>
                <c:pt idx="14531">
                  <c:v>0.95767400000000003</c:v>
                </c:pt>
                <c:pt idx="14532">
                  <c:v>0.94544300000000003</c:v>
                </c:pt>
                <c:pt idx="14533">
                  <c:v>0.92675399999999997</c:v>
                </c:pt>
                <c:pt idx="14534">
                  <c:v>0.91431099999999998</c:v>
                </c:pt>
                <c:pt idx="14535">
                  <c:v>0.90597700000000003</c:v>
                </c:pt>
                <c:pt idx="14536">
                  <c:v>0.90286299999999997</c:v>
                </c:pt>
                <c:pt idx="14537">
                  <c:v>0.90549800000000003</c:v>
                </c:pt>
                <c:pt idx="14538">
                  <c:v>0.91443300000000005</c:v>
                </c:pt>
                <c:pt idx="14539">
                  <c:v>0.92899299999999996</c:v>
                </c:pt>
                <c:pt idx="14540">
                  <c:v>0.94884199999999996</c:v>
                </c:pt>
                <c:pt idx="14541">
                  <c:v>0.97391799999999995</c:v>
                </c:pt>
                <c:pt idx="14542">
                  <c:v>1.00437</c:v>
                </c:pt>
                <c:pt idx="14543">
                  <c:v>1.0429200000000001</c:v>
                </c:pt>
                <c:pt idx="14544">
                  <c:v>1.09137</c:v>
                </c:pt>
                <c:pt idx="14545">
                  <c:v>1.1334900000000001</c:v>
                </c:pt>
                <c:pt idx="14546">
                  <c:v>1.1812100000000001</c:v>
                </c:pt>
                <c:pt idx="14547">
                  <c:v>1.2352700000000001</c:v>
                </c:pt>
                <c:pt idx="14548">
                  <c:v>1.2966200000000001</c:v>
                </c:pt>
                <c:pt idx="14549">
                  <c:v>1.3664700000000001</c:v>
                </c:pt>
                <c:pt idx="14550">
                  <c:v>1.44641</c:v>
                </c:pt>
                <c:pt idx="14551">
                  <c:v>1.5063299999999999</c:v>
                </c:pt>
                <c:pt idx="14552">
                  <c:v>1.57247</c:v>
                </c:pt>
                <c:pt idx="14553">
                  <c:v>1.6458299999999999</c:v>
                </c:pt>
                <c:pt idx="14554">
                  <c:v>1.72767</c:v>
                </c:pt>
                <c:pt idx="14555">
                  <c:v>1.8294299999999999</c:v>
                </c:pt>
                <c:pt idx="14556">
                  <c:v>1.9154199999999999</c:v>
                </c:pt>
                <c:pt idx="14557">
                  <c:v>2.0113099999999999</c:v>
                </c:pt>
                <c:pt idx="14558">
                  <c:v>2.1189499999999999</c:v>
                </c:pt>
                <c:pt idx="14559">
                  <c:v>2.2406100000000002</c:v>
                </c:pt>
                <c:pt idx="14560">
                  <c:v>2.37913</c:v>
                </c:pt>
                <c:pt idx="14561">
                  <c:v>2.4825300000000001</c:v>
                </c:pt>
                <c:pt idx="14562">
                  <c:v>2.5961599999999998</c:v>
                </c:pt>
                <c:pt idx="14563">
                  <c:v>2.7214499999999999</c:v>
                </c:pt>
                <c:pt idx="14564">
                  <c:v>2.8599899999999998</c:v>
                </c:pt>
                <c:pt idx="14565">
                  <c:v>3.0136400000000001</c:v>
                </c:pt>
                <c:pt idx="14566">
                  <c:v>3.1844800000000002</c:v>
                </c:pt>
                <c:pt idx="14567">
                  <c:v>3.3567100000000001</c:v>
                </c:pt>
                <c:pt idx="14568">
                  <c:v>3.5272100000000002</c:v>
                </c:pt>
                <c:pt idx="14569">
                  <c:v>3.71407</c:v>
                </c:pt>
                <c:pt idx="14570">
                  <c:v>3.9190800000000001</c:v>
                </c:pt>
                <c:pt idx="14571">
                  <c:v>4.1442300000000003</c:v>
                </c:pt>
                <c:pt idx="14572">
                  <c:v>4.3916700000000004</c:v>
                </c:pt>
                <c:pt idx="14573">
                  <c:v>4.6637500000000003</c:v>
                </c:pt>
                <c:pt idx="14574">
                  <c:v>4.96305</c:v>
                </c:pt>
                <c:pt idx="14575">
                  <c:v>5.2923600000000004</c:v>
                </c:pt>
                <c:pt idx="14576">
                  <c:v>5.6546900000000004</c:v>
                </c:pt>
                <c:pt idx="14577">
                  <c:v>6.05328</c:v>
                </c:pt>
                <c:pt idx="14578">
                  <c:v>6.4916</c:v>
                </c:pt>
                <c:pt idx="14579">
                  <c:v>6.9733999999999998</c:v>
                </c:pt>
                <c:pt idx="14580">
                  <c:v>7.5026299999999999</c:v>
                </c:pt>
                <c:pt idx="14581">
                  <c:v>8.0834700000000002</c:v>
                </c:pt>
                <c:pt idx="14582">
                  <c:v>8.7203499999999998</c:v>
                </c:pt>
                <c:pt idx="14583">
                  <c:v>9.2972599999999996</c:v>
                </c:pt>
                <c:pt idx="14584">
                  <c:v>10.049099999999999</c:v>
                </c:pt>
                <c:pt idx="14585">
                  <c:v>10.870699999999999</c:v>
                </c:pt>
                <c:pt idx="14586">
                  <c:v>11.767099999999999</c:v>
                </c:pt>
                <c:pt idx="14587">
                  <c:v>12.7437</c:v>
                </c:pt>
                <c:pt idx="14588">
                  <c:v>13.8058</c:v>
                </c:pt>
                <c:pt idx="14589">
                  <c:v>14.9589</c:v>
                </c:pt>
                <c:pt idx="14590">
                  <c:v>16.208400000000001</c:v>
                </c:pt>
                <c:pt idx="14591">
                  <c:v>17.559699999999999</c:v>
                </c:pt>
                <c:pt idx="14592">
                  <c:v>19.018000000000001</c:v>
                </c:pt>
                <c:pt idx="14593">
                  <c:v>20.5886</c:v>
                </c:pt>
                <c:pt idx="14594">
                  <c:v>22.0442</c:v>
                </c:pt>
                <c:pt idx="14595">
                  <c:v>23.960999999999999</c:v>
                </c:pt>
                <c:pt idx="14596">
                  <c:v>26.020399999999999</c:v>
                </c:pt>
                <c:pt idx="14597">
                  <c:v>28.2271</c:v>
                </c:pt>
                <c:pt idx="14598">
                  <c:v>30.584700000000002</c:v>
                </c:pt>
                <c:pt idx="14599">
                  <c:v>33.095999999999997</c:v>
                </c:pt>
                <c:pt idx="14600">
                  <c:v>35.762999999999998</c:v>
                </c:pt>
                <c:pt idx="14601">
                  <c:v>38.586300000000001</c:v>
                </c:pt>
                <c:pt idx="14602">
                  <c:v>42.592799999999997</c:v>
                </c:pt>
                <c:pt idx="14603">
                  <c:v>46.5961</c:v>
                </c:pt>
                <c:pt idx="14604">
                  <c:v>50.830199999999998</c:v>
                </c:pt>
                <c:pt idx="14605">
                  <c:v>56.814500000000002</c:v>
                </c:pt>
                <c:pt idx="14606">
                  <c:v>63.148499999999999</c:v>
                </c:pt>
                <c:pt idx="14607">
                  <c:v>72.500600000000006</c:v>
                </c:pt>
                <c:pt idx="14608">
                  <c:v>89.307400000000001</c:v>
                </c:pt>
                <c:pt idx="14609">
                  <c:v>105.01900000000001</c:v>
                </c:pt>
                <c:pt idx="14610">
                  <c:v>113.244</c:v>
                </c:pt>
                <c:pt idx="14611">
                  <c:v>120.447</c:v>
                </c:pt>
                <c:pt idx="14612">
                  <c:v>126.236</c:v>
                </c:pt>
                <c:pt idx="14613">
                  <c:v>130.715</c:v>
                </c:pt>
                <c:pt idx="14614">
                  <c:v>133.90199999999999</c:v>
                </c:pt>
                <c:pt idx="14615">
                  <c:v>136.779</c:v>
                </c:pt>
                <c:pt idx="14616">
                  <c:v>138.78399999999999</c:v>
                </c:pt>
                <c:pt idx="14617">
                  <c:v>140.25800000000001</c:v>
                </c:pt>
                <c:pt idx="14618">
                  <c:v>141.00200000000001</c:v>
                </c:pt>
                <c:pt idx="14619">
                  <c:v>141.096</c:v>
                </c:pt>
                <c:pt idx="14620">
                  <c:v>140.58500000000001</c:v>
                </c:pt>
                <c:pt idx="14621">
                  <c:v>139.23699999999999</c:v>
                </c:pt>
                <c:pt idx="14622">
                  <c:v>136.96199999999999</c:v>
                </c:pt>
                <c:pt idx="14623">
                  <c:v>133.845</c:v>
                </c:pt>
                <c:pt idx="14624">
                  <c:v>129.22999999999999</c:v>
                </c:pt>
                <c:pt idx="14625">
                  <c:v>123.89100000000001</c:v>
                </c:pt>
                <c:pt idx="14626">
                  <c:v>117.334</c:v>
                </c:pt>
                <c:pt idx="14627">
                  <c:v>109.02200000000001</c:v>
                </c:pt>
                <c:pt idx="14628">
                  <c:v>98.364999999999995</c:v>
                </c:pt>
                <c:pt idx="14629">
                  <c:v>73.830600000000004</c:v>
                </c:pt>
                <c:pt idx="14630">
                  <c:v>65.741600000000005</c:v>
                </c:pt>
                <c:pt idx="14631">
                  <c:v>58.044400000000003</c:v>
                </c:pt>
                <c:pt idx="14632">
                  <c:v>52.000700000000002</c:v>
                </c:pt>
                <c:pt idx="14633">
                  <c:v>47.717100000000002</c:v>
                </c:pt>
                <c:pt idx="14634">
                  <c:v>43.661799999999999</c:v>
                </c:pt>
                <c:pt idx="14635">
                  <c:v>39.843299999999999</c:v>
                </c:pt>
                <c:pt idx="14636">
                  <c:v>36.267099999999999</c:v>
                </c:pt>
                <c:pt idx="14637">
                  <c:v>33.256599999999999</c:v>
                </c:pt>
                <c:pt idx="14638">
                  <c:v>30.442799999999998</c:v>
                </c:pt>
                <c:pt idx="14639">
                  <c:v>27.822800000000001</c:v>
                </c:pt>
                <c:pt idx="14640">
                  <c:v>25.392600000000002</c:v>
                </c:pt>
                <c:pt idx="14641">
                  <c:v>23.1463</c:v>
                </c:pt>
                <c:pt idx="14642">
                  <c:v>21.077500000000001</c:v>
                </c:pt>
                <c:pt idx="14643">
                  <c:v>19.637599999999999</c:v>
                </c:pt>
                <c:pt idx="14644">
                  <c:v>18.289899999999999</c:v>
                </c:pt>
                <c:pt idx="14645">
                  <c:v>16.866</c:v>
                </c:pt>
                <c:pt idx="14646">
                  <c:v>15.771800000000001</c:v>
                </c:pt>
                <c:pt idx="14647">
                  <c:v>14.7484</c:v>
                </c:pt>
                <c:pt idx="14648">
                  <c:v>13.7926</c:v>
                </c:pt>
                <c:pt idx="14649">
                  <c:v>12.901</c:v>
                </c:pt>
                <c:pt idx="14650">
                  <c:v>12.070499999999999</c:v>
                </c:pt>
                <c:pt idx="14651">
                  <c:v>11.297700000000001</c:v>
                </c:pt>
                <c:pt idx="14652">
                  <c:v>10.579599999999999</c:v>
                </c:pt>
                <c:pt idx="14653">
                  <c:v>9.9129000000000005</c:v>
                </c:pt>
                <c:pt idx="14654">
                  <c:v>9.2946000000000009</c:v>
                </c:pt>
                <c:pt idx="14655">
                  <c:v>8.7217500000000001</c:v>
                </c:pt>
                <c:pt idx="14656">
                  <c:v>8.1914700000000007</c:v>
                </c:pt>
                <c:pt idx="14657">
                  <c:v>7.7009699999999999</c:v>
                </c:pt>
                <c:pt idx="14658">
                  <c:v>7.2476099999999999</c:v>
                </c:pt>
                <c:pt idx="14659">
                  <c:v>6.8288399999999996</c:v>
                </c:pt>
                <c:pt idx="14660">
                  <c:v>6.4422300000000003</c:v>
                </c:pt>
                <c:pt idx="14661">
                  <c:v>6.0317100000000003</c:v>
                </c:pt>
                <c:pt idx="14662">
                  <c:v>5.6095199999999998</c:v>
                </c:pt>
                <c:pt idx="14663">
                  <c:v>5.2300399999999998</c:v>
                </c:pt>
                <c:pt idx="14664">
                  <c:v>4.88903</c:v>
                </c:pt>
                <c:pt idx="14665">
                  <c:v>4.5825500000000003</c:v>
                </c:pt>
                <c:pt idx="14666">
                  <c:v>4.3070300000000001</c:v>
                </c:pt>
                <c:pt idx="14667">
                  <c:v>4.0592100000000002</c:v>
                </c:pt>
                <c:pt idx="14668">
                  <c:v>3.8361299999999998</c:v>
                </c:pt>
                <c:pt idx="14669">
                  <c:v>3.6351100000000001</c:v>
                </c:pt>
                <c:pt idx="14670">
                  <c:v>3.4537399999999998</c:v>
                </c:pt>
                <c:pt idx="14671">
                  <c:v>3.2898800000000001</c:v>
                </c:pt>
                <c:pt idx="14672">
                  <c:v>3.1415700000000002</c:v>
                </c:pt>
                <c:pt idx="14673">
                  <c:v>3.0070899999999998</c:v>
                </c:pt>
                <c:pt idx="14674">
                  <c:v>2.8279999999999998</c:v>
                </c:pt>
                <c:pt idx="14675">
                  <c:v>2.6721200000000001</c:v>
                </c:pt>
                <c:pt idx="14676">
                  <c:v>2.5485799999999998</c:v>
                </c:pt>
                <c:pt idx="14677">
                  <c:v>2.4119600000000001</c:v>
                </c:pt>
                <c:pt idx="14678">
                  <c:v>2.2930199999999998</c:v>
                </c:pt>
                <c:pt idx="14679">
                  <c:v>2.1887300000000001</c:v>
                </c:pt>
                <c:pt idx="14680">
                  <c:v>2.09666</c:v>
                </c:pt>
                <c:pt idx="14681">
                  <c:v>2.0148600000000001</c:v>
                </c:pt>
                <c:pt idx="14682">
                  <c:v>1.9080699999999999</c:v>
                </c:pt>
                <c:pt idx="14683">
                  <c:v>1.81684</c:v>
                </c:pt>
                <c:pt idx="14684">
                  <c:v>1.7381800000000001</c:v>
                </c:pt>
                <c:pt idx="14685">
                  <c:v>1.66987</c:v>
                </c:pt>
                <c:pt idx="14686">
                  <c:v>1.61022</c:v>
                </c:pt>
                <c:pt idx="14687">
                  <c:v>1.54199</c:v>
                </c:pt>
                <c:pt idx="14688">
                  <c:v>1.49448</c:v>
                </c:pt>
                <c:pt idx="14689">
                  <c:v>1.4471099999999999</c:v>
                </c:pt>
                <c:pt idx="14690">
                  <c:v>1.4069199999999999</c:v>
                </c:pt>
                <c:pt idx="14691">
                  <c:v>1.373</c:v>
                </c:pt>
                <c:pt idx="14692">
                  <c:v>1.33622</c:v>
                </c:pt>
                <c:pt idx="14693">
                  <c:v>1.3078799999999999</c:v>
                </c:pt>
                <c:pt idx="14694">
                  <c:v>1.2869200000000001</c:v>
                </c:pt>
                <c:pt idx="14695">
                  <c:v>1.27254</c:v>
                </c:pt>
                <c:pt idx="14696">
                  <c:v>1.26413</c:v>
                </c:pt>
                <c:pt idx="14697">
                  <c:v>1.2612699999999999</c:v>
                </c:pt>
                <c:pt idx="14698">
                  <c:v>1.2672099999999999</c:v>
                </c:pt>
                <c:pt idx="14699">
                  <c:v>1.28264</c:v>
                </c:pt>
                <c:pt idx="14700">
                  <c:v>1.3073699999999999</c:v>
                </c:pt>
                <c:pt idx="14701">
                  <c:v>1.34151</c:v>
                </c:pt>
                <c:pt idx="14702">
                  <c:v>1.38544</c:v>
                </c:pt>
                <c:pt idx="14703">
                  <c:v>1.43987</c:v>
                </c:pt>
                <c:pt idx="14704">
                  <c:v>1.4881800000000001</c:v>
                </c:pt>
                <c:pt idx="14705">
                  <c:v>1.5435399999999999</c:v>
                </c:pt>
                <c:pt idx="14706">
                  <c:v>1.6265400000000001</c:v>
                </c:pt>
                <c:pt idx="14707">
                  <c:v>1.68998</c:v>
                </c:pt>
                <c:pt idx="14708">
                  <c:v>1.76071</c:v>
                </c:pt>
                <c:pt idx="14709">
                  <c:v>1.8395699999999999</c:v>
                </c:pt>
                <c:pt idx="14710">
                  <c:v>1.9275500000000001</c:v>
                </c:pt>
                <c:pt idx="14711">
                  <c:v>2.0258400000000001</c:v>
                </c:pt>
                <c:pt idx="14712">
                  <c:v>2.1358600000000001</c:v>
                </c:pt>
                <c:pt idx="14713">
                  <c:v>2.2528299999999999</c:v>
                </c:pt>
                <c:pt idx="14714">
                  <c:v>2.3764699999999999</c:v>
                </c:pt>
                <c:pt idx="14715">
                  <c:v>2.5144600000000001</c:v>
                </c:pt>
                <c:pt idx="14716">
                  <c:v>2.6690399999999999</c:v>
                </c:pt>
                <c:pt idx="14717">
                  <c:v>2.84294</c:v>
                </c:pt>
                <c:pt idx="14718">
                  <c:v>2.9880800000000001</c:v>
                </c:pt>
                <c:pt idx="14719">
                  <c:v>3.1477200000000001</c:v>
                </c:pt>
                <c:pt idx="14720">
                  <c:v>3.3239800000000002</c:v>
                </c:pt>
                <c:pt idx="14721">
                  <c:v>3.51939</c:v>
                </c:pt>
                <c:pt idx="14722">
                  <c:v>3.66181</c:v>
                </c:pt>
                <c:pt idx="14723">
                  <c:v>3.8909099999999999</c:v>
                </c:pt>
                <c:pt idx="14724">
                  <c:v>4.1478599999999997</c:v>
                </c:pt>
                <c:pt idx="14725">
                  <c:v>4.3619700000000003</c:v>
                </c:pt>
                <c:pt idx="14726">
                  <c:v>4.59741</c:v>
                </c:pt>
                <c:pt idx="14727">
                  <c:v>4.8575100000000004</c:v>
                </c:pt>
                <c:pt idx="14728">
                  <c:v>5.1462700000000003</c:v>
                </c:pt>
                <c:pt idx="14729">
                  <c:v>5.4685600000000001</c:v>
                </c:pt>
                <c:pt idx="14730">
                  <c:v>5.83033</c:v>
                </c:pt>
                <c:pt idx="14731">
                  <c:v>6.2388599999999999</c:v>
                </c:pt>
                <c:pt idx="14732">
                  <c:v>6.5414899999999996</c:v>
                </c:pt>
                <c:pt idx="14733">
                  <c:v>6.9299099999999996</c:v>
                </c:pt>
                <c:pt idx="14734">
                  <c:v>7.2972299999999999</c:v>
                </c:pt>
                <c:pt idx="14735">
                  <c:v>7.7005699999999999</c:v>
                </c:pt>
                <c:pt idx="14736">
                  <c:v>8.1446400000000008</c:v>
                </c:pt>
                <c:pt idx="14737">
                  <c:v>8.6346699999999998</c:v>
                </c:pt>
                <c:pt idx="14738">
                  <c:v>9.1766100000000002</c:v>
                </c:pt>
                <c:pt idx="14739">
                  <c:v>9.7771600000000003</c:v>
                </c:pt>
                <c:pt idx="14740">
                  <c:v>10.4438</c:v>
                </c:pt>
                <c:pt idx="14741">
                  <c:v>11.184900000000001</c:v>
                </c:pt>
                <c:pt idx="14742">
                  <c:v>12.009600000000001</c:v>
                </c:pt>
                <c:pt idx="14743">
                  <c:v>12.9282</c:v>
                </c:pt>
                <c:pt idx="14744">
                  <c:v>13.7575</c:v>
                </c:pt>
                <c:pt idx="14745">
                  <c:v>14.6637</c:v>
                </c:pt>
                <c:pt idx="14746">
                  <c:v>15.6539</c:v>
                </c:pt>
                <c:pt idx="14747">
                  <c:v>16.735499999999998</c:v>
                </c:pt>
                <c:pt idx="14748">
                  <c:v>17.916699999999999</c:v>
                </c:pt>
                <c:pt idx="14749">
                  <c:v>19.205500000000001</c:v>
                </c:pt>
                <c:pt idx="14750">
                  <c:v>20.610800000000001</c:v>
                </c:pt>
                <c:pt idx="14751">
                  <c:v>22.141400000000001</c:v>
                </c:pt>
                <c:pt idx="14752">
                  <c:v>23.806699999999999</c:v>
                </c:pt>
                <c:pt idx="14753">
                  <c:v>25.6159</c:v>
                </c:pt>
                <c:pt idx="14754">
                  <c:v>26.906700000000001</c:v>
                </c:pt>
                <c:pt idx="14755">
                  <c:v>29.056999999999999</c:v>
                </c:pt>
                <c:pt idx="14756">
                  <c:v>31.389500000000002</c:v>
                </c:pt>
                <c:pt idx="14757">
                  <c:v>33.914700000000003</c:v>
                </c:pt>
                <c:pt idx="14758">
                  <c:v>36.642000000000003</c:v>
                </c:pt>
                <c:pt idx="14759">
                  <c:v>39.5809</c:v>
                </c:pt>
                <c:pt idx="14760">
                  <c:v>42.7395</c:v>
                </c:pt>
                <c:pt idx="14761">
                  <c:v>46.1252</c:v>
                </c:pt>
                <c:pt idx="14762">
                  <c:v>49.743899999999996</c:v>
                </c:pt>
                <c:pt idx="14763">
                  <c:v>54.314399999999999</c:v>
                </c:pt>
                <c:pt idx="14764">
                  <c:v>59.218800000000002</c:v>
                </c:pt>
                <c:pt idx="14765">
                  <c:v>64.457899999999995</c:v>
                </c:pt>
                <c:pt idx="14766">
                  <c:v>70.027500000000003</c:v>
                </c:pt>
                <c:pt idx="14767">
                  <c:v>77.951400000000007</c:v>
                </c:pt>
                <c:pt idx="14768">
                  <c:v>87.922300000000007</c:v>
                </c:pt>
                <c:pt idx="14769">
                  <c:v>98.537300000000002</c:v>
                </c:pt>
                <c:pt idx="14770">
                  <c:v>112.93600000000001</c:v>
                </c:pt>
                <c:pt idx="14771">
                  <c:v>145.965</c:v>
                </c:pt>
                <c:pt idx="14772">
                  <c:v>161.739</c:v>
                </c:pt>
                <c:pt idx="14773">
                  <c:v>170.649</c:v>
                </c:pt>
                <c:pt idx="14774">
                  <c:v>178.26599999999999</c:v>
                </c:pt>
                <c:pt idx="14775">
                  <c:v>184.614</c:v>
                </c:pt>
                <c:pt idx="14776">
                  <c:v>190.20400000000001</c:v>
                </c:pt>
                <c:pt idx="14777">
                  <c:v>194.946</c:v>
                </c:pt>
                <c:pt idx="14778">
                  <c:v>198.69</c:v>
                </c:pt>
                <c:pt idx="14779">
                  <c:v>201.434</c:v>
                </c:pt>
                <c:pt idx="14780">
                  <c:v>203.13900000000001</c:v>
                </c:pt>
                <c:pt idx="14781">
                  <c:v>204.08199999999999</c:v>
                </c:pt>
                <c:pt idx="14782">
                  <c:v>204.08500000000001</c:v>
                </c:pt>
                <c:pt idx="14783">
                  <c:v>203.50899999999999</c:v>
                </c:pt>
                <c:pt idx="14784">
                  <c:v>201.12799999999999</c:v>
                </c:pt>
                <c:pt idx="14785">
                  <c:v>198.11600000000001</c:v>
                </c:pt>
                <c:pt idx="14786">
                  <c:v>194.124</c:v>
                </c:pt>
                <c:pt idx="14787">
                  <c:v>189.21899999999999</c:v>
                </c:pt>
                <c:pt idx="14788">
                  <c:v>183.482</c:v>
                </c:pt>
                <c:pt idx="14789">
                  <c:v>173.52199999999999</c:v>
                </c:pt>
                <c:pt idx="14790">
                  <c:v>160.93199999999999</c:v>
                </c:pt>
                <c:pt idx="14791">
                  <c:v>145.113</c:v>
                </c:pt>
                <c:pt idx="14792">
                  <c:v>110.706</c:v>
                </c:pt>
                <c:pt idx="14793">
                  <c:v>96.267700000000005</c:v>
                </c:pt>
                <c:pt idx="14794">
                  <c:v>85.321899999999999</c:v>
                </c:pt>
                <c:pt idx="14795">
                  <c:v>77.089100000000002</c:v>
                </c:pt>
                <c:pt idx="14796">
                  <c:v>69.376099999999994</c:v>
                </c:pt>
                <c:pt idx="14797">
                  <c:v>63.9527</c:v>
                </c:pt>
                <c:pt idx="14798">
                  <c:v>59.521999999999998</c:v>
                </c:pt>
                <c:pt idx="14799">
                  <c:v>55.331899999999997</c:v>
                </c:pt>
                <c:pt idx="14800">
                  <c:v>51.382300000000001</c:v>
                </c:pt>
                <c:pt idx="14801">
                  <c:v>47.671399999999998</c:v>
                </c:pt>
                <c:pt idx="14802">
                  <c:v>44.194899999999997</c:v>
                </c:pt>
                <c:pt idx="14803">
                  <c:v>40.947899999999997</c:v>
                </c:pt>
                <c:pt idx="14804">
                  <c:v>37.923400000000001</c:v>
                </c:pt>
                <c:pt idx="14805">
                  <c:v>35.113500000000002</c:v>
                </c:pt>
                <c:pt idx="14806">
                  <c:v>32.153399999999998</c:v>
                </c:pt>
                <c:pt idx="14807">
                  <c:v>30.101299999999998</c:v>
                </c:pt>
                <c:pt idx="14808">
                  <c:v>28.186</c:v>
                </c:pt>
                <c:pt idx="14809">
                  <c:v>26.4011</c:v>
                </c:pt>
                <c:pt idx="14810">
                  <c:v>24.740100000000002</c:v>
                </c:pt>
                <c:pt idx="14811">
                  <c:v>23.196000000000002</c:v>
                </c:pt>
                <c:pt idx="14812">
                  <c:v>21.7624</c:v>
                </c:pt>
                <c:pt idx="14813">
                  <c:v>20.4328</c:v>
                </c:pt>
                <c:pt idx="14814">
                  <c:v>19.200800000000001</c:v>
                </c:pt>
                <c:pt idx="14815">
                  <c:v>18.059999999999999</c:v>
                </c:pt>
                <c:pt idx="14816">
                  <c:v>16.836400000000001</c:v>
                </c:pt>
                <c:pt idx="14817">
                  <c:v>15.643599999999999</c:v>
                </c:pt>
                <c:pt idx="14818">
                  <c:v>14.5625</c:v>
                </c:pt>
                <c:pt idx="14819">
                  <c:v>13.583</c:v>
                </c:pt>
                <c:pt idx="14820">
                  <c:v>12.6957</c:v>
                </c:pt>
                <c:pt idx="14821">
                  <c:v>11.8916</c:v>
                </c:pt>
                <c:pt idx="14822">
                  <c:v>11.162699999999999</c:v>
                </c:pt>
                <c:pt idx="14823">
                  <c:v>10.5014</c:v>
                </c:pt>
                <c:pt idx="14824">
                  <c:v>9.9009800000000006</c:v>
                </c:pt>
                <c:pt idx="14825">
                  <c:v>9.3551699999999993</c:v>
                </c:pt>
                <c:pt idx="14826">
                  <c:v>8.8583599999999993</c:v>
                </c:pt>
                <c:pt idx="14827">
                  <c:v>8.43431</c:v>
                </c:pt>
                <c:pt idx="14828">
                  <c:v>7.8618499999999996</c:v>
                </c:pt>
                <c:pt idx="14829">
                  <c:v>7.3559599999999996</c:v>
                </c:pt>
                <c:pt idx="14830">
                  <c:v>6.9070799999999997</c:v>
                </c:pt>
                <c:pt idx="14831">
                  <c:v>6.5071700000000003</c:v>
                </c:pt>
                <c:pt idx="14832">
                  <c:v>6.1493399999999996</c:v>
                </c:pt>
                <c:pt idx="14833">
                  <c:v>5.8277900000000002</c:v>
                </c:pt>
                <c:pt idx="14834">
                  <c:v>5.5376099999999999</c:v>
                </c:pt>
                <c:pt idx="14835">
                  <c:v>5.27468</c:v>
                </c:pt>
                <c:pt idx="14836">
                  <c:v>4.9605300000000003</c:v>
                </c:pt>
                <c:pt idx="14837">
                  <c:v>4.7196999999999996</c:v>
                </c:pt>
                <c:pt idx="14838">
                  <c:v>4.4500099999999998</c:v>
                </c:pt>
                <c:pt idx="14839">
                  <c:v>4.2100200000000001</c:v>
                </c:pt>
                <c:pt idx="14840">
                  <c:v>3.9953099999999999</c:v>
                </c:pt>
                <c:pt idx="14841">
                  <c:v>3.8022999999999998</c:v>
                </c:pt>
                <c:pt idx="14842">
                  <c:v>3.6280999999999999</c:v>
                </c:pt>
                <c:pt idx="14843">
                  <c:v>3.4209900000000002</c:v>
                </c:pt>
                <c:pt idx="14844">
                  <c:v>3.2385299999999999</c:v>
                </c:pt>
                <c:pt idx="14845">
                  <c:v>3.0770900000000001</c:v>
                </c:pt>
                <c:pt idx="14846">
                  <c:v>2.9337900000000001</c:v>
                </c:pt>
                <c:pt idx="14847">
                  <c:v>2.77658</c:v>
                </c:pt>
                <c:pt idx="14848">
                  <c:v>2.6403099999999999</c:v>
                </c:pt>
                <c:pt idx="14849">
                  <c:v>2.5220400000000001</c:v>
                </c:pt>
                <c:pt idx="14850">
                  <c:v>2.4193899999999999</c:v>
                </c:pt>
                <c:pt idx="14851">
                  <c:v>2.3304499999999999</c:v>
                </c:pt>
                <c:pt idx="14852">
                  <c:v>2.2536700000000001</c:v>
                </c:pt>
                <c:pt idx="14853">
                  <c:v>2.1877800000000001</c:v>
                </c:pt>
                <c:pt idx="14854">
                  <c:v>2.1317300000000001</c:v>
                </c:pt>
                <c:pt idx="14855">
                  <c:v>2.0712899999999999</c:v>
                </c:pt>
                <c:pt idx="14856">
                  <c:v>2.0251000000000001</c:v>
                </c:pt>
                <c:pt idx="14857">
                  <c:v>1.9920500000000001</c:v>
                </c:pt>
                <c:pt idx="14858">
                  <c:v>1.9713799999999999</c:v>
                </c:pt>
                <c:pt idx="14859">
                  <c:v>1.9625999999999999</c:v>
                </c:pt>
                <c:pt idx="14860">
                  <c:v>1.96228</c:v>
                </c:pt>
                <c:pt idx="14861">
                  <c:v>1.96844</c:v>
                </c:pt>
                <c:pt idx="14862">
                  <c:v>1.9851799999999999</c:v>
                </c:pt>
                <c:pt idx="14863">
                  <c:v>2.0128900000000001</c:v>
                </c:pt>
                <c:pt idx="14864">
                  <c:v>2.0522200000000002</c:v>
                </c:pt>
                <c:pt idx="14865">
                  <c:v>2.1040999999999999</c:v>
                </c:pt>
                <c:pt idx="14866">
                  <c:v>2.1698200000000001</c:v>
                </c:pt>
                <c:pt idx="14867">
                  <c:v>2.25109</c:v>
                </c:pt>
                <c:pt idx="14868">
                  <c:v>2.32355</c:v>
                </c:pt>
                <c:pt idx="14869">
                  <c:v>2.39174</c:v>
                </c:pt>
                <c:pt idx="14870">
                  <c:v>2.4841600000000001</c:v>
                </c:pt>
                <c:pt idx="14871">
                  <c:v>2.5901800000000001</c:v>
                </c:pt>
                <c:pt idx="14872">
                  <c:v>2.7118199999999999</c:v>
                </c:pt>
                <c:pt idx="14873">
                  <c:v>2.85161</c:v>
                </c:pt>
                <c:pt idx="14874">
                  <c:v>3.0127299999999999</c:v>
                </c:pt>
                <c:pt idx="14875">
                  <c:v>3.1499600000000001</c:v>
                </c:pt>
                <c:pt idx="14876">
                  <c:v>3.30362</c:v>
                </c:pt>
                <c:pt idx="14877">
                  <c:v>3.4763799999999998</c:v>
                </c:pt>
                <c:pt idx="14878">
                  <c:v>3.6359699999999999</c:v>
                </c:pt>
                <c:pt idx="14879">
                  <c:v>3.8498100000000002</c:v>
                </c:pt>
                <c:pt idx="14880">
                  <c:v>4.0297000000000001</c:v>
                </c:pt>
                <c:pt idx="14881">
                  <c:v>4.22919</c:v>
                </c:pt>
                <c:pt idx="14882">
                  <c:v>4.4515399999999996</c:v>
                </c:pt>
                <c:pt idx="14883">
                  <c:v>4.7007000000000003</c:v>
                </c:pt>
                <c:pt idx="14884">
                  <c:v>4.9815699999999996</c:v>
                </c:pt>
                <c:pt idx="14885">
                  <c:v>5.3001899999999997</c:v>
                </c:pt>
                <c:pt idx="14886">
                  <c:v>5.53721</c:v>
                </c:pt>
                <c:pt idx="14887">
                  <c:v>5.7969200000000001</c:v>
                </c:pt>
                <c:pt idx="14888">
                  <c:v>6.0823700000000001</c:v>
                </c:pt>
                <c:pt idx="14889">
                  <c:v>6.3970099999999999</c:v>
                </c:pt>
                <c:pt idx="14890">
                  <c:v>6.7746500000000003</c:v>
                </c:pt>
                <c:pt idx="14891">
                  <c:v>7.1968699999999997</c:v>
                </c:pt>
                <c:pt idx="14892">
                  <c:v>7.6703400000000004</c:v>
                </c:pt>
                <c:pt idx="14893">
                  <c:v>8.2026900000000005</c:v>
                </c:pt>
                <c:pt idx="14894">
                  <c:v>8.6458100000000009</c:v>
                </c:pt>
                <c:pt idx="14895">
                  <c:v>9.1310000000000002</c:v>
                </c:pt>
                <c:pt idx="14896">
                  <c:v>9.6628000000000007</c:v>
                </c:pt>
                <c:pt idx="14897">
                  <c:v>10.2461</c:v>
                </c:pt>
                <c:pt idx="14898">
                  <c:v>10.886200000000001</c:v>
                </c:pt>
                <c:pt idx="14899">
                  <c:v>11.588900000000001</c:v>
                </c:pt>
                <c:pt idx="14900">
                  <c:v>12.3604</c:v>
                </c:pt>
                <c:pt idx="14901">
                  <c:v>13.2074</c:v>
                </c:pt>
                <c:pt idx="14902">
                  <c:v>14.137</c:v>
                </c:pt>
                <c:pt idx="14903">
                  <c:v>15.156700000000001</c:v>
                </c:pt>
                <c:pt idx="14904">
                  <c:v>16.2746</c:v>
                </c:pt>
                <c:pt idx="14905">
                  <c:v>17.498799999999999</c:v>
                </c:pt>
                <c:pt idx="14906">
                  <c:v>18.838200000000001</c:v>
                </c:pt>
                <c:pt idx="14907">
                  <c:v>20.301600000000001</c:v>
                </c:pt>
                <c:pt idx="14908">
                  <c:v>21.898199999999999</c:v>
                </c:pt>
                <c:pt idx="14909">
                  <c:v>23.6371</c:v>
                </c:pt>
                <c:pt idx="14910">
                  <c:v>25.527899999999999</c:v>
                </c:pt>
                <c:pt idx="14911">
                  <c:v>27.5794</c:v>
                </c:pt>
                <c:pt idx="14912">
                  <c:v>29.800799999999999</c:v>
                </c:pt>
                <c:pt idx="14913">
                  <c:v>32.200600000000001</c:v>
                </c:pt>
                <c:pt idx="14914">
                  <c:v>34.786799999999999</c:v>
                </c:pt>
                <c:pt idx="14915">
                  <c:v>37.566800000000001</c:v>
                </c:pt>
                <c:pt idx="14916">
                  <c:v>40.546999999999997</c:v>
                </c:pt>
                <c:pt idx="14917">
                  <c:v>43.732599999999998</c:v>
                </c:pt>
                <c:pt idx="14918">
                  <c:v>47.128</c:v>
                </c:pt>
                <c:pt idx="14919">
                  <c:v>51.985100000000003</c:v>
                </c:pt>
                <c:pt idx="14920">
                  <c:v>55.610300000000002</c:v>
                </c:pt>
                <c:pt idx="14921">
                  <c:v>60.541600000000003</c:v>
                </c:pt>
                <c:pt idx="14922">
                  <c:v>65.770300000000006</c:v>
                </c:pt>
                <c:pt idx="14923">
                  <c:v>71.284800000000004</c:v>
                </c:pt>
                <c:pt idx="14924">
                  <c:v>80.054500000000004</c:v>
                </c:pt>
                <c:pt idx="14925">
                  <c:v>89.348699999999994</c:v>
                </c:pt>
                <c:pt idx="14926">
                  <c:v>101.996</c:v>
                </c:pt>
                <c:pt idx="14927">
                  <c:v>133.49600000000001</c:v>
                </c:pt>
                <c:pt idx="14928">
                  <c:v>147.47499999999999</c:v>
                </c:pt>
                <c:pt idx="14929">
                  <c:v>158.07</c:v>
                </c:pt>
                <c:pt idx="14930">
                  <c:v>165.37100000000001</c:v>
                </c:pt>
                <c:pt idx="14931">
                  <c:v>171.227</c:v>
                </c:pt>
                <c:pt idx="14932">
                  <c:v>175.97499999999999</c:v>
                </c:pt>
                <c:pt idx="14933">
                  <c:v>179.684</c:v>
                </c:pt>
                <c:pt idx="14934">
                  <c:v>181.39500000000001</c:v>
                </c:pt>
                <c:pt idx="14935">
                  <c:v>182.53299999999999</c:v>
                </c:pt>
                <c:pt idx="14936">
                  <c:v>182.589</c:v>
                </c:pt>
                <c:pt idx="14937">
                  <c:v>181.93199999999999</c:v>
                </c:pt>
                <c:pt idx="14938">
                  <c:v>180.40700000000001</c:v>
                </c:pt>
                <c:pt idx="14939">
                  <c:v>178.017</c:v>
                </c:pt>
                <c:pt idx="14940">
                  <c:v>174.94499999999999</c:v>
                </c:pt>
                <c:pt idx="14941">
                  <c:v>169.00899999999999</c:v>
                </c:pt>
                <c:pt idx="14942">
                  <c:v>161.65100000000001</c:v>
                </c:pt>
                <c:pt idx="14943">
                  <c:v>155.08799999999999</c:v>
                </c:pt>
                <c:pt idx="14944">
                  <c:v>143.595</c:v>
                </c:pt>
                <c:pt idx="14945">
                  <c:v>129.91499999999999</c:v>
                </c:pt>
                <c:pt idx="14946">
                  <c:v>99.176699999999997</c:v>
                </c:pt>
                <c:pt idx="14947">
                  <c:v>85.784999999999997</c:v>
                </c:pt>
                <c:pt idx="14948">
                  <c:v>77.257800000000003</c:v>
                </c:pt>
                <c:pt idx="14949">
                  <c:v>69.001499999999993</c:v>
                </c:pt>
                <c:pt idx="14950">
                  <c:v>63.185200000000002</c:v>
                </c:pt>
                <c:pt idx="14951">
                  <c:v>57.711199999999998</c:v>
                </c:pt>
                <c:pt idx="14952">
                  <c:v>52.5914</c:v>
                </c:pt>
                <c:pt idx="14953">
                  <c:v>47.478999999999999</c:v>
                </c:pt>
                <c:pt idx="14954">
                  <c:v>43.862699999999997</c:v>
                </c:pt>
                <c:pt idx="14955">
                  <c:v>40.484299999999998</c:v>
                </c:pt>
                <c:pt idx="14956">
                  <c:v>37.338999999999999</c:v>
                </c:pt>
                <c:pt idx="14957">
                  <c:v>34.42</c:v>
                </c:pt>
                <c:pt idx="14958">
                  <c:v>31.7194</c:v>
                </c:pt>
                <c:pt idx="14959">
                  <c:v>29.228100000000001</c:v>
                </c:pt>
                <c:pt idx="14960">
                  <c:v>26.9361</c:v>
                </c:pt>
                <c:pt idx="14961">
                  <c:v>25.2134</c:v>
                </c:pt>
                <c:pt idx="14962">
                  <c:v>23.372800000000002</c:v>
                </c:pt>
                <c:pt idx="14963">
                  <c:v>21.6812</c:v>
                </c:pt>
                <c:pt idx="14964">
                  <c:v>20.129300000000001</c:v>
                </c:pt>
                <c:pt idx="14965">
                  <c:v>18.707899999999999</c:v>
                </c:pt>
                <c:pt idx="14966">
                  <c:v>17.408000000000001</c:v>
                </c:pt>
                <c:pt idx="14967">
                  <c:v>16.220600000000001</c:v>
                </c:pt>
                <c:pt idx="14968">
                  <c:v>15.1374</c:v>
                </c:pt>
                <c:pt idx="14969">
                  <c:v>14.15</c:v>
                </c:pt>
                <c:pt idx="14970">
                  <c:v>13.2506</c:v>
                </c:pt>
                <c:pt idx="14971">
                  <c:v>12.431900000000001</c:v>
                </c:pt>
                <c:pt idx="14972">
                  <c:v>11.7942</c:v>
                </c:pt>
                <c:pt idx="14973">
                  <c:v>11.0848</c:v>
                </c:pt>
                <c:pt idx="14974">
                  <c:v>10.4414</c:v>
                </c:pt>
                <c:pt idx="14975">
                  <c:v>9.8576599999999992</c:v>
                </c:pt>
                <c:pt idx="14976">
                  <c:v>9.3278599999999994</c:v>
                </c:pt>
                <c:pt idx="14977">
                  <c:v>8.8466900000000006</c:v>
                </c:pt>
                <c:pt idx="14978">
                  <c:v>8.4093400000000003</c:v>
                </c:pt>
                <c:pt idx="14979">
                  <c:v>8.0114300000000007</c:v>
                </c:pt>
                <c:pt idx="14980">
                  <c:v>7.6489700000000003</c:v>
                </c:pt>
                <c:pt idx="14981">
                  <c:v>7.1640100000000002</c:v>
                </c:pt>
                <c:pt idx="14982">
                  <c:v>6.7402100000000003</c:v>
                </c:pt>
                <c:pt idx="14983">
                  <c:v>6.3685499999999999</c:v>
                </c:pt>
                <c:pt idx="14984">
                  <c:v>6.0413899999999998</c:v>
                </c:pt>
                <c:pt idx="14985">
                  <c:v>5.7523200000000001</c:v>
                </c:pt>
                <c:pt idx="14986">
                  <c:v>5.4881500000000001</c:v>
                </c:pt>
                <c:pt idx="14987">
                  <c:v>5.2538799999999997</c:v>
                </c:pt>
                <c:pt idx="14988">
                  <c:v>5.0453799999999998</c:v>
                </c:pt>
                <c:pt idx="14989">
                  <c:v>4.8592500000000003</c:v>
                </c:pt>
                <c:pt idx="14990">
                  <c:v>4.6158900000000003</c:v>
                </c:pt>
                <c:pt idx="14991">
                  <c:v>4.4088799999999999</c:v>
                </c:pt>
                <c:pt idx="14992">
                  <c:v>4.2323599999999999</c:v>
                </c:pt>
                <c:pt idx="14993">
                  <c:v>4.0818099999999999</c:v>
                </c:pt>
                <c:pt idx="14994">
                  <c:v>3.9537499999999999</c:v>
                </c:pt>
                <c:pt idx="14995">
                  <c:v>3.84544</c:v>
                </c:pt>
                <c:pt idx="14996">
                  <c:v>3.7281499999999999</c:v>
                </c:pt>
                <c:pt idx="14997">
                  <c:v>3.6397900000000001</c:v>
                </c:pt>
                <c:pt idx="14998">
                  <c:v>3.5763600000000002</c:v>
                </c:pt>
                <c:pt idx="14999">
                  <c:v>3.5342099999999999</c:v>
                </c:pt>
                <c:pt idx="15000">
                  <c:v>3.5122</c:v>
                </c:pt>
                <c:pt idx="15001">
                  <c:v>3.5085299999999999</c:v>
                </c:pt>
                <c:pt idx="15002">
                  <c:v>3.5209700000000002</c:v>
                </c:pt>
                <c:pt idx="15003">
                  <c:v>3.54677</c:v>
                </c:pt>
                <c:pt idx="15004">
                  <c:v>3.5869499999999999</c:v>
                </c:pt>
                <c:pt idx="15005">
                  <c:v>3.6421000000000001</c:v>
                </c:pt>
                <c:pt idx="15006">
                  <c:v>3.7130700000000001</c:v>
                </c:pt>
                <c:pt idx="15007">
                  <c:v>3.80105</c:v>
                </c:pt>
                <c:pt idx="15008">
                  <c:v>3.9075700000000002</c:v>
                </c:pt>
                <c:pt idx="15009">
                  <c:v>4.0484</c:v>
                </c:pt>
                <c:pt idx="15010">
                  <c:v>4.1843300000000001</c:v>
                </c:pt>
                <c:pt idx="15011">
                  <c:v>4.3415499999999998</c:v>
                </c:pt>
                <c:pt idx="15012">
                  <c:v>4.52311</c:v>
                </c:pt>
                <c:pt idx="15013">
                  <c:v>4.7328799999999998</c:v>
                </c:pt>
                <c:pt idx="15014">
                  <c:v>4.9758500000000003</c:v>
                </c:pt>
                <c:pt idx="15015">
                  <c:v>5.2584600000000004</c:v>
                </c:pt>
                <c:pt idx="15016">
                  <c:v>5.47295</c:v>
                </c:pt>
                <c:pt idx="15017">
                  <c:v>5.7118399999999996</c:v>
                </c:pt>
                <c:pt idx="15018">
                  <c:v>5.9788800000000002</c:v>
                </c:pt>
                <c:pt idx="15019">
                  <c:v>6.2785399999999996</c:v>
                </c:pt>
                <c:pt idx="15020">
                  <c:v>6.6162400000000003</c:v>
                </c:pt>
                <c:pt idx="15021">
                  <c:v>6.9984400000000004</c:v>
                </c:pt>
                <c:pt idx="15022">
                  <c:v>7.3595499999999996</c:v>
                </c:pt>
                <c:pt idx="15023">
                  <c:v>7.7629400000000004</c:v>
                </c:pt>
                <c:pt idx="15024">
                  <c:v>8.2149000000000001</c:v>
                </c:pt>
                <c:pt idx="15025">
                  <c:v>8.7226800000000004</c:v>
                </c:pt>
                <c:pt idx="15026">
                  <c:v>9.2946600000000004</c:v>
                </c:pt>
                <c:pt idx="15027">
                  <c:v>9.9403600000000001</c:v>
                </c:pt>
                <c:pt idx="15028">
                  <c:v>10.6707</c:v>
                </c:pt>
                <c:pt idx="15029">
                  <c:v>11.210599999999999</c:v>
                </c:pt>
                <c:pt idx="15030">
                  <c:v>11.797700000000001</c:v>
                </c:pt>
                <c:pt idx="15031">
                  <c:v>12.4361</c:v>
                </c:pt>
                <c:pt idx="15032">
                  <c:v>13.130699999999999</c:v>
                </c:pt>
                <c:pt idx="15033">
                  <c:v>13.8865</c:v>
                </c:pt>
                <c:pt idx="15034">
                  <c:v>14.8942</c:v>
                </c:pt>
                <c:pt idx="15035">
                  <c:v>15.872999999999999</c:v>
                </c:pt>
                <c:pt idx="15036">
                  <c:v>16.9436</c:v>
                </c:pt>
                <c:pt idx="15037">
                  <c:v>18.1142</c:v>
                </c:pt>
                <c:pt idx="15038">
                  <c:v>19.393000000000001</c:v>
                </c:pt>
                <c:pt idx="15039">
                  <c:v>20.788900000000002</c:v>
                </c:pt>
                <c:pt idx="15040">
                  <c:v>22.3109</c:v>
                </c:pt>
                <c:pt idx="15041">
                  <c:v>23.968499999999999</c:v>
                </c:pt>
                <c:pt idx="15042">
                  <c:v>25.7712</c:v>
                </c:pt>
                <c:pt idx="15043">
                  <c:v>27.728999999999999</c:v>
                </c:pt>
                <c:pt idx="15044">
                  <c:v>29.851500000000001</c:v>
                </c:pt>
                <c:pt idx="15045">
                  <c:v>31.911100000000001</c:v>
                </c:pt>
                <c:pt idx="15046">
                  <c:v>34.119100000000003</c:v>
                </c:pt>
                <c:pt idx="15047">
                  <c:v>37.305999999999997</c:v>
                </c:pt>
                <c:pt idx="15048">
                  <c:v>40.784799999999997</c:v>
                </c:pt>
                <c:pt idx="15049">
                  <c:v>44.569899999999997</c:v>
                </c:pt>
                <c:pt idx="15050">
                  <c:v>48.673999999999999</c:v>
                </c:pt>
                <c:pt idx="15051">
                  <c:v>53.107799999999997</c:v>
                </c:pt>
                <c:pt idx="15052">
                  <c:v>57.879300000000001</c:v>
                </c:pt>
                <c:pt idx="15053">
                  <c:v>62.335900000000002</c:v>
                </c:pt>
                <c:pt idx="15054">
                  <c:v>68.453699999999998</c:v>
                </c:pt>
                <c:pt idx="15055">
                  <c:v>75.005099999999999</c:v>
                </c:pt>
                <c:pt idx="15056">
                  <c:v>81.980199999999996</c:v>
                </c:pt>
                <c:pt idx="15057">
                  <c:v>91.908299999999997</c:v>
                </c:pt>
                <c:pt idx="15058">
                  <c:v>100.807</c:v>
                </c:pt>
                <c:pt idx="15059">
                  <c:v>112.254</c:v>
                </c:pt>
                <c:pt idx="15060">
                  <c:v>131.94900000000001</c:v>
                </c:pt>
                <c:pt idx="15061">
                  <c:v>164.33600000000001</c:v>
                </c:pt>
                <c:pt idx="15062">
                  <c:v>182.49100000000001</c:v>
                </c:pt>
                <c:pt idx="15063">
                  <c:v>195.376</c:v>
                </c:pt>
                <c:pt idx="15064">
                  <c:v>205.69800000000001</c:v>
                </c:pt>
                <c:pt idx="15065">
                  <c:v>213.59800000000001</c:v>
                </c:pt>
                <c:pt idx="15066">
                  <c:v>219.36</c:v>
                </c:pt>
                <c:pt idx="15067">
                  <c:v>224.613</c:v>
                </c:pt>
                <c:pt idx="15068">
                  <c:v>227.84800000000001</c:v>
                </c:pt>
                <c:pt idx="15069">
                  <c:v>229.113</c:v>
                </c:pt>
                <c:pt idx="15070">
                  <c:v>229.172</c:v>
                </c:pt>
                <c:pt idx="15071">
                  <c:v>228.904</c:v>
                </c:pt>
                <c:pt idx="15072">
                  <c:v>227.32599999999999</c:v>
                </c:pt>
                <c:pt idx="15073">
                  <c:v>224.68899999999999</c:v>
                </c:pt>
                <c:pt idx="15074">
                  <c:v>221.18600000000001</c:v>
                </c:pt>
                <c:pt idx="15075">
                  <c:v>214.67099999999999</c:v>
                </c:pt>
                <c:pt idx="15076">
                  <c:v>206.48500000000001</c:v>
                </c:pt>
                <c:pt idx="15077">
                  <c:v>195.708</c:v>
                </c:pt>
                <c:pt idx="15078">
                  <c:v>182.21600000000001</c:v>
                </c:pt>
                <c:pt idx="15079">
                  <c:v>166.119</c:v>
                </c:pt>
                <c:pt idx="15080">
                  <c:v>120.979</c:v>
                </c:pt>
                <c:pt idx="15081">
                  <c:v>108.77500000000001</c:v>
                </c:pt>
                <c:pt idx="15082">
                  <c:v>97.607699999999994</c:v>
                </c:pt>
                <c:pt idx="15083">
                  <c:v>88.410499999999999</c:v>
                </c:pt>
                <c:pt idx="15084">
                  <c:v>79.750900000000001</c:v>
                </c:pt>
                <c:pt idx="15085">
                  <c:v>71.6691</c:v>
                </c:pt>
                <c:pt idx="15086">
                  <c:v>64.788700000000006</c:v>
                </c:pt>
                <c:pt idx="15087">
                  <c:v>60.107100000000003</c:v>
                </c:pt>
                <c:pt idx="15088">
                  <c:v>55.696899999999999</c:v>
                </c:pt>
                <c:pt idx="15089">
                  <c:v>51.556199999999997</c:v>
                </c:pt>
                <c:pt idx="15090">
                  <c:v>47.68</c:v>
                </c:pt>
                <c:pt idx="15091">
                  <c:v>44.0625</c:v>
                </c:pt>
                <c:pt idx="15092">
                  <c:v>40.695799999999998</c:v>
                </c:pt>
                <c:pt idx="15093">
                  <c:v>37.571199999999997</c:v>
                </c:pt>
                <c:pt idx="15094">
                  <c:v>34.8523</c:v>
                </c:pt>
                <c:pt idx="15095">
                  <c:v>32.328699999999998</c:v>
                </c:pt>
                <c:pt idx="15096">
                  <c:v>29.9908</c:v>
                </c:pt>
                <c:pt idx="15097">
                  <c:v>27.829000000000001</c:v>
                </c:pt>
                <c:pt idx="15098">
                  <c:v>25.833500000000001</c:v>
                </c:pt>
                <c:pt idx="15099">
                  <c:v>23.994499999999999</c:v>
                </c:pt>
                <c:pt idx="15100">
                  <c:v>22.302199999999999</c:v>
                </c:pt>
                <c:pt idx="15101">
                  <c:v>20.7471</c:v>
                </c:pt>
                <c:pt idx="15102">
                  <c:v>19.319500000000001</c:v>
                </c:pt>
                <c:pt idx="15103">
                  <c:v>18.0105</c:v>
                </c:pt>
                <c:pt idx="15104">
                  <c:v>16.7348</c:v>
                </c:pt>
                <c:pt idx="15105">
                  <c:v>15.436199999999999</c:v>
                </c:pt>
                <c:pt idx="15106">
                  <c:v>14.268800000000001</c:v>
                </c:pt>
                <c:pt idx="15107">
                  <c:v>13.219799999999999</c:v>
                </c:pt>
                <c:pt idx="15108">
                  <c:v>12.2773</c:v>
                </c:pt>
                <c:pt idx="15109">
                  <c:v>11.430300000000001</c:v>
                </c:pt>
                <c:pt idx="15110">
                  <c:v>10.6685</c:v>
                </c:pt>
                <c:pt idx="15111">
                  <c:v>9.98306</c:v>
                </c:pt>
                <c:pt idx="15112">
                  <c:v>9.3654399999999995</c:v>
                </c:pt>
                <c:pt idx="15113">
                  <c:v>8.8081800000000001</c:v>
                </c:pt>
                <c:pt idx="15114">
                  <c:v>8.3045100000000005</c:v>
                </c:pt>
                <c:pt idx="15115">
                  <c:v>7.9274899999999997</c:v>
                </c:pt>
                <c:pt idx="15116">
                  <c:v>7.5174899999999996</c:v>
                </c:pt>
                <c:pt idx="15117">
                  <c:v>7.1437499999999998</c:v>
                </c:pt>
                <c:pt idx="15118">
                  <c:v>6.8022900000000002</c:v>
                </c:pt>
                <c:pt idx="15119">
                  <c:v>6.4895500000000004</c:v>
                </c:pt>
                <c:pt idx="15120">
                  <c:v>6.0675600000000003</c:v>
                </c:pt>
                <c:pt idx="15121">
                  <c:v>5.6941699999999997</c:v>
                </c:pt>
                <c:pt idx="15122">
                  <c:v>5.3618699999999997</c:v>
                </c:pt>
                <c:pt idx="15123">
                  <c:v>5.0644600000000004</c:v>
                </c:pt>
                <c:pt idx="15124">
                  <c:v>4.7968299999999999</c:v>
                </c:pt>
                <c:pt idx="15125">
                  <c:v>4.5547300000000002</c:v>
                </c:pt>
                <c:pt idx="15126">
                  <c:v>4.33467</c:v>
                </c:pt>
                <c:pt idx="15127">
                  <c:v>4.1155200000000001</c:v>
                </c:pt>
                <c:pt idx="15128">
                  <c:v>3.8833299999999999</c:v>
                </c:pt>
                <c:pt idx="15129">
                  <c:v>3.6743199999999998</c:v>
                </c:pt>
                <c:pt idx="15130">
                  <c:v>3.4851700000000001</c:v>
                </c:pt>
                <c:pt idx="15131">
                  <c:v>3.36876</c:v>
                </c:pt>
                <c:pt idx="15132">
                  <c:v>3.1561599999999999</c:v>
                </c:pt>
                <c:pt idx="15133">
                  <c:v>2.9669099999999999</c:v>
                </c:pt>
                <c:pt idx="15134">
                  <c:v>2.7974899999999998</c:v>
                </c:pt>
                <c:pt idx="15135">
                  <c:v>2.6450399999999998</c:v>
                </c:pt>
                <c:pt idx="15136">
                  <c:v>2.5072700000000001</c:v>
                </c:pt>
                <c:pt idx="15137">
                  <c:v>2.38226</c:v>
                </c:pt>
                <c:pt idx="15138">
                  <c:v>2.26844</c:v>
                </c:pt>
                <c:pt idx="15139">
                  <c:v>2.1318000000000001</c:v>
                </c:pt>
                <c:pt idx="15140">
                  <c:v>2.0100899999999999</c:v>
                </c:pt>
                <c:pt idx="15141">
                  <c:v>1.9011800000000001</c:v>
                </c:pt>
                <c:pt idx="15142">
                  <c:v>1.80332</c:v>
                </c:pt>
                <c:pt idx="15143">
                  <c:v>1.7150700000000001</c:v>
                </c:pt>
                <c:pt idx="15144">
                  <c:v>1.6352100000000001</c:v>
                </c:pt>
                <c:pt idx="15145">
                  <c:v>1.5400700000000001</c:v>
                </c:pt>
                <c:pt idx="15146">
                  <c:v>1.4610300000000001</c:v>
                </c:pt>
                <c:pt idx="15147">
                  <c:v>1.39046</c:v>
                </c:pt>
                <c:pt idx="15148">
                  <c:v>1.3272600000000001</c:v>
                </c:pt>
                <c:pt idx="15149">
                  <c:v>1.2705</c:v>
                </c:pt>
                <c:pt idx="15150">
                  <c:v>1.2035499999999999</c:v>
                </c:pt>
                <c:pt idx="15151">
                  <c:v>1.1452100000000001</c:v>
                </c:pt>
                <c:pt idx="15152">
                  <c:v>1.0942799999999999</c:v>
                </c:pt>
                <c:pt idx="15153">
                  <c:v>1.0497799999999999</c:v>
                </c:pt>
                <c:pt idx="15154">
                  <c:v>1.00729</c:v>
                </c:pt>
                <c:pt idx="15155">
                  <c:v>0.96769899999999998</c:v>
                </c:pt>
                <c:pt idx="15156">
                  <c:v>0.93427899999999997</c:v>
                </c:pt>
                <c:pt idx="15157">
                  <c:v>0.90631700000000004</c:v>
                </c:pt>
                <c:pt idx="15158">
                  <c:v>0.883239</c:v>
                </c:pt>
                <c:pt idx="15159">
                  <c:v>0.86458299999999999</c:v>
                </c:pt>
                <c:pt idx="15160">
                  <c:v>0.84998099999999999</c:v>
                </c:pt>
                <c:pt idx="15161">
                  <c:v>0.83915600000000001</c:v>
                </c:pt>
                <c:pt idx="15162">
                  <c:v>0.83162700000000001</c:v>
                </c:pt>
                <c:pt idx="15163">
                  <c:v>0.82784500000000005</c:v>
                </c:pt>
                <c:pt idx="15164">
                  <c:v>0.827511</c:v>
                </c:pt>
                <c:pt idx="15165">
                  <c:v>0.82969899999999996</c:v>
                </c:pt>
                <c:pt idx="15166">
                  <c:v>0.83559600000000001</c:v>
                </c:pt>
                <c:pt idx="15167">
                  <c:v>0.84529500000000002</c:v>
                </c:pt>
                <c:pt idx="15168">
                  <c:v>0.85896799999999995</c:v>
                </c:pt>
                <c:pt idx="15169">
                  <c:v>0.87687099999999996</c:v>
                </c:pt>
                <c:pt idx="15170">
                  <c:v>0.89934700000000001</c:v>
                </c:pt>
                <c:pt idx="15171">
                  <c:v>0.92683700000000002</c:v>
                </c:pt>
                <c:pt idx="15172">
                  <c:v>0.959893</c:v>
                </c:pt>
                <c:pt idx="15173">
                  <c:v>0.99129900000000004</c:v>
                </c:pt>
                <c:pt idx="15174">
                  <c:v>1.02729</c:v>
                </c:pt>
                <c:pt idx="15175">
                  <c:v>1.06843</c:v>
                </c:pt>
                <c:pt idx="15176">
                  <c:v>1.11538</c:v>
                </c:pt>
                <c:pt idx="15177">
                  <c:v>1.1689700000000001</c:v>
                </c:pt>
                <c:pt idx="15178">
                  <c:v>1.2301899999999999</c:v>
                </c:pt>
                <c:pt idx="15179">
                  <c:v>1.3002800000000001</c:v>
                </c:pt>
                <c:pt idx="15180">
                  <c:v>1.35955</c:v>
                </c:pt>
                <c:pt idx="15181">
                  <c:v>1.44421</c:v>
                </c:pt>
                <c:pt idx="15182">
                  <c:v>1.51447</c:v>
                </c:pt>
                <c:pt idx="15183">
                  <c:v>1.5924499999999999</c:v>
                </c:pt>
                <c:pt idx="15184">
                  <c:v>1.67926</c:v>
                </c:pt>
                <c:pt idx="15185">
                  <c:v>1.77624</c:v>
                </c:pt>
                <c:pt idx="15186">
                  <c:v>1.8850199999999999</c:v>
                </c:pt>
                <c:pt idx="15187">
                  <c:v>2.00759</c:v>
                </c:pt>
                <c:pt idx="15188">
                  <c:v>2.1100099999999999</c:v>
                </c:pt>
                <c:pt idx="15189">
                  <c:v>2.25712</c:v>
                </c:pt>
                <c:pt idx="15190">
                  <c:v>2.3790399999999998</c:v>
                </c:pt>
                <c:pt idx="15191">
                  <c:v>2.5137499999999999</c:v>
                </c:pt>
                <c:pt idx="15192">
                  <c:v>2.6631999999999998</c:v>
                </c:pt>
                <c:pt idx="15193">
                  <c:v>2.8297699999999999</c:v>
                </c:pt>
                <c:pt idx="15194">
                  <c:v>3.0163799999999998</c:v>
                </c:pt>
                <c:pt idx="15195">
                  <c:v>3.1716500000000001</c:v>
                </c:pt>
                <c:pt idx="15196">
                  <c:v>3.3421400000000001</c:v>
                </c:pt>
                <c:pt idx="15197">
                  <c:v>3.55003</c:v>
                </c:pt>
                <c:pt idx="15198">
                  <c:v>3.7312400000000001</c:v>
                </c:pt>
                <c:pt idx="15199">
                  <c:v>3.9302899999999998</c:v>
                </c:pt>
                <c:pt idx="15200">
                  <c:v>4.15001</c:v>
                </c:pt>
                <c:pt idx="15201">
                  <c:v>4.3939000000000004</c:v>
                </c:pt>
                <c:pt idx="15202">
                  <c:v>4.6662999999999997</c:v>
                </c:pt>
                <c:pt idx="15203">
                  <c:v>4.9726800000000004</c:v>
                </c:pt>
                <c:pt idx="15204">
                  <c:v>5.2288199999999998</c:v>
                </c:pt>
                <c:pt idx="15205">
                  <c:v>5.51145</c:v>
                </c:pt>
                <c:pt idx="15206">
                  <c:v>5.8130100000000002</c:v>
                </c:pt>
                <c:pt idx="15207">
                  <c:v>6.1476699999999997</c:v>
                </c:pt>
                <c:pt idx="15208">
                  <c:v>6.5208300000000001</c:v>
                </c:pt>
                <c:pt idx="15209">
                  <c:v>6.9388300000000003</c:v>
                </c:pt>
                <c:pt idx="15210">
                  <c:v>7.40923</c:v>
                </c:pt>
                <c:pt idx="15211">
                  <c:v>7.8016899999999998</c:v>
                </c:pt>
                <c:pt idx="15212">
                  <c:v>8.2328399999999995</c:v>
                </c:pt>
                <c:pt idx="15213">
                  <c:v>8.7075200000000006</c:v>
                </c:pt>
                <c:pt idx="15214">
                  <c:v>9.2310800000000004</c:v>
                </c:pt>
                <c:pt idx="15215">
                  <c:v>9.8921299999999999</c:v>
                </c:pt>
                <c:pt idx="15216">
                  <c:v>10.440200000000001</c:v>
                </c:pt>
                <c:pt idx="15217">
                  <c:v>11.0382</c:v>
                </c:pt>
                <c:pt idx="15218">
                  <c:v>11.691000000000001</c:v>
                </c:pt>
                <c:pt idx="15219">
                  <c:v>12.404</c:v>
                </c:pt>
                <c:pt idx="15220">
                  <c:v>13.1831</c:v>
                </c:pt>
                <c:pt idx="15221">
                  <c:v>14.0345</c:v>
                </c:pt>
                <c:pt idx="15222">
                  <c:v>14.964700000000001</c:v>
                </c:pt>
                <c:pt idx="15223">
                  <c:v>15.9808</c:v>
                </c:pt>
                <c:pt idx="15224">
                  <c:v>17.090399999999999</c:v>
                </c:pt>
                <c:pt idx="15225">
                  <c:v>18.133600000000001</c:v>
                </c:pt>
                <c:pt idx="15226">
                  <c:v>19.529800000000002</c:v>
                </c:pt>
                <c:pt idx="15227">
                  <c:v>21.0596</c:v>
                </c:pt>
                <c:pt idx="15228">
                  <c:v>22.733599999999999</c:v>
                </c:pt>
                <c:pt idx="15229">
                  <c:v>24.562799999999999</c:v>
                </c:pt>
                <c:pt idx="15230">
                  <c:v>26.558199999999999</c:v>
                </c:pt>
                <c:pt idx="15231">
                  <c:v>28.731100000000001</c:v>
                </c:pt>
                <c:pt idx="15232">
                  <c:v>31.092400000000001</c:v>
                </c:pt>
                <c:pt idx="15233">
                  <c:v>33.987699999999997</c:v>
                </c:pt>
                <c:pt idx="15234">
                  <c:v>36.603999999999999</c:v>
                </c:pt>
                <c:pt idx="15235">
                  <c:v>39.413600000000002</c:v>
                </c:pt>
                <c:pt idx="15236">
                  <c:v>42.424300000000002</c:v>
                </c:pt>
                <c:pt idx="15237">
                  <c:v>45.642400000000002</c:v>
                </c:pt>
                <c:pt idx="15238">
                  <c:v>49.073799999999999</c:v>
                </c:pt>
                <c:pt idx="15239">
                  <c:v>52.722799999999999</c:v>
                </c:pt>
                <c:pt idx="15240">
                  <c:v>57.932099999999998</c:v>
                </c:pt>
                <c:pt idx="15241">
                  <c:v>63.537300000000002</c:v>
                </c:pt>
                <c:pt idx="15242">
                  <c:v>69.535899999999998</c:v>
                </c:pt>
                <c:pt idx="15243">
                  <c:v>75.920199999999994</c:v>
                </c:pt>
                <c:pt idx="15244">
                  <c:v>82.674599999999998</c:v>
                </c:pt>
                <c:pt idx="15245">
                  <c:v>93.449700000000007</c:v>
                </c:pt>
                <c:pt idx="15246">
                  <c:v>103.96</c:v>
                </c:pt>
                <c:pt idx="15247">
                  <c:v>121.598</c:v>
                </c:pt>
                <c:pt idx="15248">
                  <c:v>157.38399999999999</c:v>
                </c:pt>
                <c:pt idx="15249">
                  <c:v>168.589</c:v>
                </c:pt>
                <c:pt idx="15250">
                  <c:v>181.804</c:v>
                </c:pt>
                <c:pt idx="15251">
                  <c:v>191.67400000000001</c:v>
                </c:pt>
                <c:pt idx="15252">
                  <c:v>198.82900000000001</c:v>
                </c:pt>
                <c:pt idx="15253">
                  <c:v>204.23699999999999</c:v>
                </c:pt>
                <c:pt idx="15254">
                  <c:v>208.73599999999999</c:v>
                </c:pt>
                <c:pt idx="15255">
                  <c:v>211.86799999999999</c:v>
                </c:pt>
                <c:pt idx="15256">
                  <c:v>213.458</c:v>
                </c:pt>
                <c:pt idx="15257">
                  <c:v>213.709</c:v>
                </c:pt>
                <c:pt idx="15258">
                  <c:v>213.095</c:v>
                </c:pt>
                <c:pt idx="15259">
                  <c:v>211.43</c:v>
                </c:pt>
                <c:pt idx="15260">
                  <c:v>208.75700000000001</c:v>
                </c:pt>
                <c:pt idx="15261">
                  <c:v>203.71700000000001</c:v>
                </c:pt>
                <c:pt idx="15262">
                  <c:v>197.155</c:v>
                </c:pt>
                <c:pt idx="15263">
                  <c:v>188.816</c:v>
                </c:pt>
                <c:pt idx="15264">
                  <c:v>178.26900000000001</c:v>
                </c:pt>
                <c:pt idx="15265">
                  <c:v>163.351</c:v>
                </c:pt>
                <c:pt idx="15266">
                  <c:v>135.399</c:v>
                </c:pt>
                <c:pt idx="15267">
                  <c:v>126.79300000000001</c:v>
                </c:pt>
                <c:pt idx="15268">
                  <c:v>118.74</c:v>
                </c:pt>
                <c:pt idx="15269">
                  <c:v>111.389</c:v>
                </c:pt>
                <c:pt idx="15270">
                  <c:v>106.413</c:v>
                </c:pt>
                <c:pt idx="15271">
                  <c:v>102.697</c:v>
                </c:pt>
                <c:pt idx="15272">
                  <c:v>98.755300000000005</c:v>
                </c:pt>
                <c:pt idx="15273">
                  <c:v>95.366799999999998</c:v>
                </c:pt>
                <c:pt idx="15274">
                  <c:v>92.554599999999994</c:v>
                </c:pt>
                <c:pt idx="15275">
                  <c:v>90.334299999999999</c:v>
                </c:pt>
                <c:pt idx="15276">
                  <c:v>88.714299999999994</c:v>
                </c:pt>
                <c:pt idx="15277">
                  <c:v>87.696299999999994</c:v>
                </c:pt>
                <c:pt idx="15278">
                  <c:v>87.274799999999999</c:v>
                </c:pt>
                <c:pt idx="15279">
                  <c:v>87.261399999999995</c:v>
                </c:pt>
                <c:pt idx="15280">
                  <c:v>87.541300000000007</c:v>
                </c:pt>
                <c:pt idx="15281">
                  <c:v>88.445999999999998</c:v>
                </c:pt>
                <c:pt idx="15282">
                  <c:v>89.945300000000003</c:v>
                </c:pt>
                <c:pt idx="15283">
                  <c:v>92.001099999999994</c:v>
                </c:pt>
                <c:pt idx="15284">
                  <c:v>94.567599999999999</c:v>
                </c:pt>
                <c:pt idx="15285">
                  <c:v>98.550600000000003</c:v>
                </c:pt>
                <c:pt idx="15286">
                  <c:v>103.01</c:v>
                </c:pt>
                <c:pt idx="15287">
                  <c:v>110.53100000000001</c:v>
                </c:pt>
                <c:pt idx="15288">
                  <c:v>129.75</c:v>
                </c:pt>
                <c:pt idx="15289">
                  <c:v>136.74799999999999</c:v>
                </c:pt>
                <c:pt idx="15290">
                  <c:v>141.53800000000001</c:v>
                </c:pt>
                <c:pt idx="15291">
                  <c:v>145.22</c:v>
                </c:pt>
                <c:pt idx="15292">
                  <c:v>148.03399999999999</c:v>
                </c:pt>
                <c:pt idx="15293">
                  <c:v>150.10900000000001</c:v>
                </c:pt>
                <c:pt idx="15294">
                  <c:v>151.41800000000001</c:v>
                </c:pt>
                <c:pt idx="15295">
                  <c:v>151.80699999999999</c:v>
                </c:pt>
                <c:pt idx="15296">
                  <c:v>151.58000000000001</c:v>
                </c:pt>
                <c:pt idx="15297">
                  <c:v>150.33099999999999</c:v>
                </c:pt>
                <c:pt idx="15298">
                  <c:v>148.393</c:v>
                </c:pt>
                <c:pt idx="15299">
                  <c:v>145.59700000000001</c:v>
                </c:pt>
                <c:pt idx="15300">
                  <c:v>141.97399999999999</c:v>
                </c:pt>
                <c:pt idx="15301">
                  <c:v>137.62</c:v>
                </c:pt>
                <c:pt idx="15302">
                  <c:v>131.71799999999999</c:v>
                </c:pt>
                <c:pt idx="15303">
                  <c:v>123.72199999999999</c:v>
                </c:pt>
                <c:pt idx="15304">
                  <c:v>113.818</c:v>
                </c:pt>
                <c:pt idx="15305">
                  <c:v>97.448499999999996</c:v>
                </c:pt>
                <c:pt idx="15306">
                  <c:v>79.131299999999996</c:v>
                </c:pt>
                <c:pt idx="15307">
                  <c:v>69.866399999999999</c:v>
                </c:pt>
                <c:pt idx="15308">
                  <c:v>63.9741</c:v>
                </c:pt>
                <c:pt idx="15309">
                  <c:v>58.355899999999998</c:v>
                </c:pt>
                <c:pt idx="15310">
                  <c:v>53.041499999999999</c:v>
                </c:pt>
                <c:pt idx="15311">
                  <c:v>48.0535</c:v>
                </c:pt>
                <c:pt idx="15312">
                  <c:v>43.405700000000003</c:v>
                </c:pt>
                <c:pt idx="15313">
                  <c:v>39.1051</c:v>
                </c:pt>
                <c:pt idx="15314">
                  <c:v>36.4313</c:v>
                </c:pt>
                <c:pt idx="15315">
                  <c:v>33.037799999999997</c:v>
                </c:pt>
                <c:pt idx="15316">
                  <c:v>30.535599999999999</c:v>
                </c:pt>
                <c:pt idx="15317">
                  <c:v>28.204899999999999</c:v>
                </c:pt>
                <c:pt idx="15318">
                  <c:v>26.040199999999999</c:v>
                </c:pt>
                <c:pt idx="15319">
                  <c:v>24.035299999999999</c:v>
                </c:pt>
                <c:pt idx="15320">
                  <c:v>22.183399999999999</c:v>
                </c:pt>
                <c:pt idx="15321">
                  <c:v>20.476800000000001</c:v>
                </c:pt>
                <c:pt idx="15322">
                  <c:v>18.908100000000001</c:v>
                </c:pt>
                <c:pt idx="15323">
                  <c:v>17.469200000000001</c:v>
                </c:pt>
                <c:pt idx="15324">
                  <c:v>16.152100000000001</c:v>
                </c:pt>
                <c:pt idx="15325">
                  <c:v>14.948700000000001</c:v>
                </c:pt>
                <c:pt idx="15326">
                  <c:v>14.1228</c:v>
                </c:pt>
                <c:pt idx="15327">
                  <c:v>13.275499999999999</c:v>
                </c:pt>
                <c:pt idx="15328">
                  <c:v>12.491199999999999</c:v>
                </c:pt>
                <c:pt idx="15329">
                  <c:v>11.7659</c:v>
                </c:pt>
                <c:pt idx="15330">
                  <c:v>11.095599999999999</c:v>
                </c:pt>
                <c:pt idx="15331">
                  <c:v>10.4764</c:v>
                </c:pt>
                <c:pt idx="15332">
                  <c:v>9.9048099999999994</c:v>
                </c:pt>
                <c:pt idx="15333">
                  <c:v>9.3772300000000008</c:v>
                </c:pt>
                <c:pt idx="15334">
                  <c:v>8.89039</c:v>
                </c:pt>
                <c:pt idx="15335">
                  <c:v>8.44116</c:v>
                </c:pt>
                <c:pt idx="15336">
                  <c:v>8.0266300000000008</c:v>
                </c:pt>
                <c:pt idx="15337">
                  <c:v>7.4638999999999998</c:v>
                </c:pt>
                <c:pt idx="15338">
                  <c:v>6.9644599999999999</c:v>
                </c:pt>
                <c:pt idx="15339">
                  <c:v>6.5206600000000003</c:v>
                </c:pt>
                <c:pt idx="15340">
                  <c:v>6.2522599999999997</c:v>
                </c:pt>
                <c:pt idx="15341">
                  <c:v>5.9078999999999997</c:v>
                </c:pt>
                <c:pt idx="15342">
                  <c:v>5.5980800000000004</c:v>
                </c:pt>
                <c:pt idx="15343">
                  <c:v>5.3186499999999999</c:v>
                </c:pt>
                <c:pt idx="15344">
                  <c:v>5.0659700000000001</c:v>
                </c:pt>
                <c:pt idx="15345">
                  <c:v>4.8368000000000002</c:v>
                </c:pt>
                <c:pt idx="15346">
                  <c:v>4.6283399999999997</c:v>
                </c:pt>
                <c:pt idx="15347">
                  <c:v>4.3491499999999998</c:v>
                </c:pt>
                <c:pt idx="15348">
                  <c:v>4.1040000000000001</c:v>
                </c:pt>
                <c:pt idx="15349">
                  <c:v>3.8871500000000001</c:v>
                </c:pt>
                <c:pt idx="15350">
                  <c:v>3.6939700000000002</c:v>
                </c:pt>
                <c:pt idx="15351">
                  <c:v>3.52068</c:v>
                </c:pt>
                <c:pt idx="15352">
                  <c:v>3.3642500000000002</c:v>
                </c:pt>
                <c:pt idx="15353">
                  <c:v>3.2022699999999999</c:v>
                </c:pt>
                <c:pt idx="15354">
                  <c:v>3.0209000000000001</c:v>
                </c:pt>
                <c:pt idx="15355">
                  <c:v>2.8602599999999998</c:v>
                </c:pt>
                <c:pt idx="15356">
                  <c:v>2.71685</c:v>
                </c:pt>
                <c:pt idx="15357">
                  <c:v>2.5879599999999998</c:v>
                </c:pt>
                <c:pt idx="15358">
                  <c:v>2.4714800000000001</c:v>
                </c:pt>
                <c:pt idx="15359">
                  <c:v>2.3326199999999999</c:v>
                </c:pt>
                <c:pt idx="15360">
                  <c:v>2.20973</c:v>
                </c:pt>
                <c:pt idx="15361">
                  <c:v>2.1003699999999998</c:v>
                </c:pt>
                <c:pt idx="15362">
                  <c:v>2.0026199999999998</c:v>
                </c:pt>
                <c:pt idx="15363">
                  <c:v>1.9022699999999999</c:v>
                </c:pt>
                <c:pt idx="15364">
                  <c:v>1.8134300000000001</c:v>
                </c:pt>
                <c:pt idx="15365">
                  <c:v>1.73458</c:v>
                </c:pt>
                <c:pt idx="15366">
                  <c:v>1.66448</c:v>
                </c:pt>
                <c:pt idx="15367">
                  <c:v>1.5828899999999999</c:v>
                </c:pt>
                <c:pt idx="15368">
                  <c:v>1.5131600000000001</c:v>
                </c:pt>
                <c:pt idx="15369">
                  <c:v>1.4538199999999999</c:v>
                </c:pt>
                <c:pt idx="15370">
                  <c:v>1.4036900000000001</c:v>
                </c:pt>
                <c:pt idx="15371">
                  <c:v>1.36191</c:v>
                </c:pt>
                <c:pt idx="15372">
                  <c:v>1.32568</c:v>
                </c:pt>
                <c:pt idx="15373">
                  <c:v>1.2976700000000001</c:v>
                </c:pt>
                <c:pt idx="15374">
                  <c:v>1.2775099999999999</c:v>
                </c:pt>
                <c:pt idx="15375">
                  <c:v>1.26505</c:v>
                </c:pt>
                <c:pt idx="15376">
                  <c:v>1.2603500000000001</c:v>
                </c:pt>
                <c:pt idx="15377">
                  <c:v>1.26034</c:v>
                </c:pt>
                <c:pt idx="15378">
                  <c:v>1.2639400000000001</c:v>
                </c:pt>
                <c:pt idx="15379">
                  <c:v>1.27701</c:v>
                </c:pt>
                <c:pt idx="15380">
                  <c:v>1.30054</c:v>
                </c:pt>
                <c:pt idx="15381">
                  <c:v>1.3227100000000001</c:v>
                </c:pt>
                <c:pt idx="15382">
                  <c:v>1.3507100000000001</c:v>
                </c:pt>
                <c:pt idx="15383">
                  <c:v>1.3852500000000001</c:v>
                </c:pt>
                <c:pt idx="15384">
                  <c:v>1.42723</c:v>
                </c:pt>
                <c:pt idx="15385">
                  <c:v>1.4787300000000001</c:v>
                </c:pt>
                <c:pt idx="15386">
                  <c:v>1.54068</c:v>
                </c:pt>
                <c:pt idx="15387">
                  <c:v>1.5952200000000001</c:v>
                </c:pt>
                <c:pt idx="15388">
                  <c:v>1.6579299999999999</c:v>
                </c:pt>
                <c:pt idx="15389">
                  <c:v>1.73024</c:v>
                </c:pt>
                <c:pt idx="15390">
                  <c:v>1.81406</c:v>
                </c:pt>
                <c:pt idx="15391">
                  <c:v>1.91195</c:v>
                </c:pt>
                <c:pt idx="15392">
                  <c:v>1.9866999999999999</c:v>
                </c:pt>
                <c:pt idx="15393">
                  <c:v>2.0706099999999998</c:v>
                </c:pt>
                <c:pt idx="15394">
                  <c:v>2.1654499999999999</c:v>
                </c:pt>
                <c:pt idx="15395">
                  <c:v>2.27345</c:v>
                </c:pt>
                <c:pt idx="15396">
                  <c:v>2.3975300000000002</c:v>
                </c:pt>
                <c:pt idx="15397">
                  <c:v>2.50339</c:v>
                </c:pt>
                <c:pt idx="15398">
                  <c:v>2.6223700000000001</c:v>
                </c:pt>
                <c:pt idx="15399">
                  <c:v>2.75691</c:v>
                </c:pt>
                <c:pt idx="15400">
                  <c:v>2.9099499999999998</c:v>
                </c:pt>
                <c:pt idx="15401">
                  <c:v>3.0850300000000002</c:v>
                </c:pt>
                <c:pt idx="15402">
                  <c:v>3.2160899999999999</c:v>
                </c:pt>
                <c:pt idx="15403">
                  <c:v>3.3603000000000001</c:v>
                </c:pt>
                <c:pt idx="15404">
                  <c:v>3.5193300000000001</c:v>
                </c:pt>
                <c:pt idx="15405">
                  <c:v>3.6950599999999998</c:v>
                </c:pt>
                <c:pt idx="15406">
                  <c:v>3.88958</c:v>
                </c:pt>
                <c:pt idx="15407">
                  <c:v>4.1052200000000001</c:v>
                </c:pt>
                <c:pt idx="15408">
                  <c:v>4.3446100000000003</c:v>
                </c:pt>
                <c:pt idx="15409">
                  <c:v>4.5827400000000003</c:v>
                </c:pt>
                <c:pt idx="15410">
                  <c:v>4.8144099999999996</c:v>
                </c:pt>
                <c:pt idx="15411">
                  <c:v>5.0667299999999997</c:v>
                </c:pt>
                <c:pt idx="15412">
                  <c:v>5.3416100000000002</c:v>
                </c:pt>
                <c:pt idx="15413">
                  <c:v>5.6411199999999999</c:v>
                </c:pt>
                <c:pt idx="15414">
                  <c:v>5.96746</c:v>
                </c:pt>
                <c:pt idx="15415">
                  <c:v>6.3229800000000003</c:v>
                </c:pt>
                <c:pt idx="15416">
                  <c:v>6.7102000000000004</c:v>
                </c:pt>
                <c:pt idx="15417">
                  <c:v>7.1318000000000001</c:v>
                </c:pt>
                <c:pt idx="15418">
                  <c:v>7.5906000000000002</c:v>
                </c:pt>
                <c:pt idx="15419">
                  <c:v>8.0895700000000001</c:v>
                </c:pt>
                <c:pt idx="15420">
                  <c:v>8.6318599999999996</c:v>
                </c:pt>
                <c:pt idx="15421">
                  <c:v>9.2207399999999993</c:v>
                </c:pt>
                <c:pt idx="15422">
                  <c:v>9.8596400000000006</c:v>
                </c:pt>
                <c:pt idx="15423">
                  <c:v>10.552099999999999</c:v>
                </c:pt>
                <c:pt idx="15424">
                  <c:v>11.3018</c:v>
                </c:pt>
                <c:pt idx="15425">
                  <c:v>12.028499999999999</c:v>
                </c:pt>
                <c:pt idx="15426">
                  <c:v>13.0793</c:v>
                </c:pt>
                <c:pt idx="15427">
                  <c:v>14.2296</c:v>
                </c:pt>
                <c:pt idx="15428">
                  <c:v>15.4863</c:v>
                </c:pt>
                <c:pt idx="15429">
                  <c:v>16.856300000000001</c:v>
                </c:pt>
                <c:pt idx="15430">
                  <c:v>18.3462</c:v>
                </c:pt>
                <c:pt idx="15431">
                  <c:v>19.962900000000001</c:v>
                </c:pt>
                <c:pt idx="15432">
                  <c:v>21.712399999999999</c:v>
                </c:pt>
                <c:pt idx="15433">
                  <c:v>23.6007</c:v>
                </c:pt>
                <c:pt idx="15434">
                  <c:v>25.633299999999998</c:v>
                </c:pt>
                <c:pt idx="15435">
                  <c:v>27.815100000000001</c:v>
                </c:pt>
                <c:pt idx="15436">
                  <c:v>30.758400000000002</c:v>
                </c:pt>
                <c:pt idx="15437">
                  <c:v>33.072499999999998</c:v>
                </c:pt>
                <c:pt idx="15438">
                  <c:v>36.794600000000003</c:v>
                </c:pt>
                <c:pt idx="15439">
                  <c:v>40.818800000000003</c:v>
                </c:pt>
                <c:pt idx="15440">
                  <c:v>45.142099999999999</c:v>
                </c:pt>
                <c:pt idx="15441">
                  <c:v>49.755899999999997</c:v>
                </c:pt>
                <c:pt idx="15442">
                  <c:v>55.103900000000003</c:v>
                </c:pt>
                <c:pt idx="15443">
                  <c:v>60.753700000000002</c:v>
                </c:pt>
                <c:pt idx="15444">
                  <c:v>69.712199999999996</c:v>
                </c:pt>
                <c:pt idx="15445">
                  <c:v>83.363600000000005</c:v>
                </c:pt>
                <c:pt idx="15446">
                  <c:v>102.494</c:v>
                </c:pt>
                <c:pt idx="15447">
                  <c:v>112.901</c:v>
                </c:pt>
                <c:pt idx="15448">
                  <c:v>120.21899999999999</c:v>
                </c:pt>
                <c:pt idx="15449">
                  <c:v>126.306</c:v>
                </c:pt>
                <c:pt idx="15450">
                  <c:v>129.76400000000001</c:v>
                </c:pt>
                <c:pt idx="15451">
                  <c:v>133.74299999999999</c:v>
                </c:pt>
                <c:pt idx="15452">
                  <c:v>136.45599999999999</c:v>
                </c:pt>
                <c:pt idx="15453">
                  <c:v>138.57900000000001</c:v>
                </c:pt>
                <c:pt idx="15454">
                  <c:v>140.30600000000001</c:v>
                </c:pt>
                <c:pt idx="15455">
                  <c:v>141.089</c:v>
                </c:pt>
                <c:pt idx="15456">
                  <c:v>141.15899999999999</c:v>
                </c:pt>
                <c:pt idx="15457">
                  <c:v>140.59399999999999</c:v>
                </c:pt>
                <c:pt idx="15458">
                  <c:v>138.976</c:v>
                </c:pt>
                <c:pt idx="15459">
                  <c:v>136.52500000000001</c:v>
                </c:pt>
                <c:pt idx="15460">
                  <c:v>132.916</c:v>
                </c:pt>
                <c:pt idx="15461">
                  <c:v>129.15100000000001</c:v>
                </c:pt>
                <c:pt idx="15462">
                  <c:v>124.379</c:v>
                </c:pt>
                <c:pt idx="15463">
                  <c:v>117.58</c:v>
                </c:pt>
                <c:pt idx="15464">
                  <c:v>109.123</c:v>
                </c:pt>
                <c:pt idx="15465">
                  <c:v>98.300899999999999</c:v>
                </c:pt>
                <c:pt idx="15466">
                  <c:v>76.136099999999999</c:v>
                </c:pt>
                <c:pt idx="15467">
                  <c:v>67.986500000000007</c:v>
                </c:pt>
                <c:pt idx="15468">
                  <c:v>61.1723</c:v>
                </c:pt>
                <c:pt idx="15469">
                  <c:v>55.029400000000003</c:v>
                </c:pt>
                <c:pt idx="15470">
                  <c:v>49.276000000000003</c:v>
                </c:pt>
                <c:pt idx="15471">
                  <c:v>45.238799999999998</c:v>
                </c:pt>
                <c:pt idx="15472">
                  <c:v>41.451799999999999</c:v>
                </c:pt>
                <c:pt idx="15473">
                  <c:v>38.263199999999998</c:v>
                </c:pt>
                <c:pt idx="15474">
                  <c:v>35.445399999999999</c:v>
                </c:pt>
                <c:pt idx="15475">
                  <c:v>32.816600000000001</c:v>
                </c:pt>
                <c:pt idx="15476">
                  <c:v>30.375599999999999</c:v>
                </c:pt>
                <c:pt idx="15477">
                  <c:v>28.120799999999999</c:v>
                </c:pt>
                <c:pt idx="15478">
                  <c:v>26.048999999999999</c:v>
                </c:pt>
                <c:pt idx="15479">
                  <c:v>24.156500000000001</c:v>
                </c:pt>
                <c:pt idx="15480">
                  <c:v>22.438800000000001</c:v>
                </c:pt>
                <c:pt idx="15481">
                  <c:v>20.891200000000001</c:v>
                </c:pt>
                <c:pt idx="15482">
                  <c:v>19.508500000000002</c:v>
                </c:pt>
                <c:pt idx="15483">
                  <c:v>18.285499999999999</c:v>
                </c:pt>
                <c:pt idx="15484">
                  <c:v>17.305399999999999</c:v>
                </c:pt>
                <c:pt idx="15485">
                  <c:v>16.45</c:v>
                </c:pt>
                <c:pt idx="15486">
                  <c:v>15.7157</c:v>
                </c:pt>
                <c:pt idx="15487">
                  <c:v>15.0992</c:v>
                </c:pt>
                <c:pt idx="15488">
                  <c:v>14.5976</c:v>
                </c:pt>
                <c:pt idx="15489">
                  <c:v>14.2082</c:v>
                </c:pt>
                <c:pt idx="15490">
                  <c:v>13.928800000000001</c:v>
                </c:pt>
                <c:pt idx="15491">
                  <c:v>13.7577</c:v>
                </c:pt>
                <c:pt idx="15492">
                  <c:v>13.6935</c:v>
                </c:pt>
                <c:pt idx="15493">
                  <c:v>13.6929</c:v>
                </c:pt>
                <c:pt idx="15494">
                  <c:v>13.735300000000001</c:v>
                </c:pt>
                <c:pt idx="15495">
                  <c:v>13.8218</c:v>
                </c:pt>
                <c:pt idx="15496">
                  <c:v>13.991400000000001</c:v>
                </c:pt>
                <c:pt idx="15497">
                  <c:v>14.231299999999999</c:v>
                </c:pt>
                <c:pt idx="15498">
                  <c:v>14.541600000000001</c:v>
                </c:pt>
                <c:pt idx="15499">
                  <c:v>14.923</c:v>
                </c:pt>
                <c:pt idx="15500">
                  <c:v>15.3759</c:v>
                </c:pt>
                <c:pt idx="15501">
                  <c:v>15.9011</c:v>
                </c:pt>
                <c:pt idx="15502">
                  <c:v>16.499400000000001</c:v>
                </c:pt>
                <c:pt idx="15503">
                  <c:v>17.171600000000002</c:v>
                </c:pt>
                <c:pt idx="15504">
                  <c:v>17.918700000000001</c:v>
                </c:pt>
                <c:pt idx="15505">
                  <c:v>18.741700000000002</c:v>
                </c:pt>
                <c:pt idx="15506">
                  <c:v>19.641500000000001</c:v>
                </c:pt>
                <c:pt idx="15507">
                  <c:v>21.1373</c:v>
                </c:pt>
                <c:pt idx="15508">
                  <c:v>22.810700000000001</c:v>
                </c:pt>
                <c:pt idx="15509">
                  <c:v>24.664000000000001</c:v>
                </c:pt>
                <c:pt idx="15510">
                  <c:v>26.228999999999999</c:v>
                </c:pt>
                <c:pt idx="15511">
                  <c:v>28.150400000000001</c:v>
                </c:pt>
                <c:pt idx="15512">
                  <c:v>30.213999999999999</c:v>
                </c:pt>
                <c:pt idx="15513">
                  <c:v>32.418500000000002</c:v>
                </c:pt>
                <c:pt idx="15514">
                  <c:v>34.761200000000002</c:v>
                </c:pt>
                <c:pt idx="15515">
                  <c:v>38.525700000000001</c:v>
                </c:pt>
                <c:pt idx="15516">
                  <c:v>42.573500000000003</c:v>
                </c:pt>
                <c:pt idx="15517">
                  <c:v>47.561399999999999</c:v>
                </c:pt>
                <c:pt idx="15518">
                  <c:v>53.198399999999999</c:v>
                </c:pt>
                <c:pt idx="15519">
                  <c:v>62.5852</c:v>
                </c:pt>
                <c:pt idx="15520">
                  <c:v>75.834199999999996</c:v>
                </c:pt>
                <c:pt idx="15521">
                  <c:v>83.545199999999994</c:v>
                </c:pt>
                <c:pt idx="15522">
                  <c:v>89.0471</c:v>
                </c:pt>
                <c:pt idx="15523">
                  <c:v>93.500100000000003</c:v>
                </c:pt>
                <c:pt idx="15524">
                  <c:v>96.001499999999993</c:v>
                </c:pt>
                <c:pt idx="15525">
                  <c:v>99.3416</c:v>
                </c:pt>
                <c:pt idx="15526">
                  <c:v>101.613</c:v>
                </c:pt>
                <c:pt idx="15527">
                  <c:v>103.054</c:v>
                </c:pt>
                <c:pt idx="15528">
                  <c:v>104.211</c:v>
                </c:pt>
                <c:pt idx="15529">
                  <c:v>104.714</c:v>
                </c:pt>
                <c:pt idx="15530">
                  <c:v>104.746</c:v>
                </c:pt>
                <c:pt idx="15531">
                  <c:v>104.59399999999999</c:v>
                </c:pt>
                <c:pt idx="15532">
                  <c:v>103.774</c:v>
                </c:pt>
                <c:pt idx="15533">
                  <c:v>102.333</c:v>
                </c:pt>
                <c:pt idx="15534">
                  <c:v>100.28</c:v>
                </c:pt>
                <c:pt idx="15535">
                  <c:v>97.165700000000001</c:v>
                </c:pt>
                <c:pt idx="15536">
                  <c:v>93.936800000000005</c:v>
                </c:pt>
                <c:pt idx="15537">
                  <c:v>89.600999999999999</c:v>
                </c:pt>
                <c:pt idx="15538">
                  <c:v>84.071799999999996</c:v>
                </c:pt>
                <c:pt idx="15539">
                  <c:v>77.3643</c:v>
                </c:pt>
                <c:pt idx="15540">
                  <c:v>64.1815</c:v>
                </c:pt>
                <c:pt idx="15541">
                  <c:v>54.030299999999997</c:v>
                </c:pt>
                <c:pt idx="15542">
                  <c:v>46.994599999999998</c:v>
                </c:pt>
                <c:pt idx="15543">
                  <c:v>42.393300000000004</c:v>
                </c:pt>
                <c:pt idx="15544">
                  <c:v>38.040700000000001</c:v>
                </c:pt>
                <c:pt idx="15545">
                  <c:v>33.964599999999997</c:v>
                </c:pt>
                <c:pt idx="15546">
                  <c:v>31.1007</c:v>
                </c:pt>
                <c:pt idx="15547">
                  <c:v>28.581900000000001</c:v>
                </c:pt>
                <c:pt idx="15548">
                  <c:v>26.214200000000002</c:v>
                </c:pt>
                <c:pt idx="15549">
                  <c:v>23.997900000000001</c:v>
                </c:pt>
                <c:pt idx="15550">
                  <c:v>21.931799999999999</c:v>
                </c:pt>
                <c:pt idx="15551">
                  <c:v>20.013200000000001</c:v>
                </c:pt>
                <c:pt idx="15552">
                  <c:v>18.238399999999999</c:v>
                </c:pt>
                <c:pt idx="15553">
                  <c:v>16.602699999999999</c:v>
                </c:pt>
                <c:pt idx="15554">
                  <c:v>15.463800000000001</c:v>
                </c:pt>
                <c:pt idx="15555">
                  <c:v>14.202199999999999</c:v>
                </c:pt>
                <c:pt idx="15556">
                  <c:v>12.9497</c:v>
                </c:pt>
                <c:pt idx="15557">
                  <c:v>11.805400000000001</c:v>
                </c:pt>
                <c:pt idx="15558">
                  <c:v>10.762700000000001</c:v>
                </c:pt>
                <c:pt idx="15559">
                  <c:v>10.120900000000001</c:v>
                </c:pt>
                <c:pt idx="15560">
                  <c:v>9.5194500000000009</c:v>
                </c:pt>
                <c:pt idx="15561">
                  <c:v>8.9564000000000004</c:v>
                </c:pt>
                <c:pt idx="15562">
                  <c:v>8.4298199999999994</c:v>
                </c:pt>
                <c:pt idx="15563">
                  <c:v>7.9378500000000001</c:v>
                </c:pt>
                <c:pt idx="15564">
                  <c:v>7.4786200000000003</c:v>
                </c:pt>
                <c:pt idx="15565">
                  <c:v>7.0503099999999996</c:v>
                </c:pt>
                <c:pt idx="15566">
                  <c:v>6.6511300000000002</c:v>
                </c:pt>
                <c:pt idx="15567">
                  <c:v>6.2793999999999999</c:v>
                </c:pt>
                <c:pt idx="15568">
                  <c:v>5.93344</c:v>
                </c:pt>
                <c:pt idx="15569">
                  <c:v>5.5517399999999997</c:v>
                </c:pt>
                <c:pt idx="15570">
                  <c:v>5.1478200000000003</c:v>
                </c:pt>
                <c:pt idx="15571">
                  <c:v>4.7831299999999999</c:v>
                </c:pt>
                <c:pt idx="15572">
                  <c:v>4.4540699999999998</c:v>
                </c:pt>
                <c:pt idx="15573">
                  <c:v>4.1572399999999998</c:v>
                </c:pt>
                <c:pt idx="15574">
                  <c:v>3.8895300000000002</c:v>
                </c:pt>
                <c:pt idx="15575">
                  <c:v>3.6480399999999999</c:v>
                </c:pt>
                <c:pt idx="15576">
                  <c:v>3.4301499999999998</c:v>
                </c:pt>
                <c:pt idx="15577">
                  <c:v>3.2334100000000001</c:v>
                </c:pt>
                <c:pt idx="15578">
                  <c:v>3.0556199999999998</c:v>
                </c:pt>
                <c:pt idx="15579">
                  <c:v>2.8948</c:v>
                </c:pt>
                <c:pt idx="15580">
                  <c:v>2.74912</c:v>
                </c:pt>
                <c:pt idx="15581">
                  <c:v>2.6169500000000001</c:v>
                </c:pt>
                <c:pt idx="15582">
                  <c:v>2.49682</c:v>
                </c:pt>
                <c:pt idx="15583">
                  <c:v>2.3874399999999998</c:v>
                </c:pt>
                <c:pt idx="15584">
                  <c:v>2.2409500000000002</c:v>
                </c:pt>
                <c:pt idx="15585">
                  <c:v>2.1206200000000002</c:v>
                </c:pt>
                <c:pt idx="15586">
                  <c:v>2.0137</c:v>
                </c:pt>
                <c:pt idx="15587">
                  <c:v>1.91821</c:v>
                </c:pt>
                <c:pt idx="15588">
                  <c:v>1.8324800000000001</c:v>
                </c:pt>
                <c:pt idx="15589">
                  <c:v>1.75509</c:v>
                </c:pt>
                <c:pt idx="15590">
                  <c:v>1.6521399999999999</c:v>
                </c:pt>
                <c:pt idx="15591">
                  <c:v>1.56219</c:v>
                </c:pt>
                <c:pt idx="15592">
                  <c:v>1.4827600000000001</c:v>
                </c:pt>
                <c:pt idx="15593">
                  <c:v>1.4119900000000001</c:v>
                </c:pt>
                <c:pt idx="15594">
                  <c:v>1.3688800000000001</c:v>
                </c:pt>
                <c:pt idx="15595">
                  <c:v>1.29087</c:v>
                </c:pt>
                <c:pt idx="15596">
                  <c:v>1.2220599999999999</c:v>
                </c:pt>
                <c:pt idx="15597">
                  <c:v>1.1566799999999999</c:v>
                </c:pt>
                <c:pt idx="15598">
                  <c:v>1.0984700000000001</c:v>
                </c:pt>
                <c:pt idx="15599">
                  <c:v>1.04627</c:v>
                </c:pt>
                <c:pt idx="15600">
                  <c:v>0.99920600000000004</c:v>
                </c:pt>
                <c:pt idx="15601">
                  <c:v>0.94321900000000003</c:v>
                </c:pt>
                <c:pt idx="15602">
                  <c:v>0.89377099999999998</c:v>
                </c:pt>
                <c:pt idx="15603">
                  <c:v>0.84983399999999998</c:v>
                </c:pt>
                <c:pt idx="15604">
                  <c:v>0.81059000000000003</c:v>
                </c:pt>
                <c:pt idx="15605">
                  <c:v>0.77538300000000004</c:v>
                </c:pt>
                <c:pt idx="15606">
                  <c:v>0.73332299999999995</c:v>
                </c:pt>
                <c:pt idx="15607">
                  <c:v>0.69660200000000005</c:v>
                </c:pt>
                <c:pt idx="15608">
                  <c:v>0.66439499999999996</c:v>
                </c:pt>
                <c:pt idx="15609">
                  <c:v>0.63605299999999998</c:v>
                </c:pt>
                <c:pt idx="15610">
                  <c:v>0.61106000000000005</c:v>
                </c:pt>
                <c:pt idx="15611">
                  <c:v>0.589005</c:v>
                </c:pt>
                <c:pt idx="15612">
                  <c:v>0.563608</c:v>
                </c:pt>
                <c:pt idx="15613">
                  <c:v>0.54225500000000004</c:v>
                </c:pt>
                <c:pt idx="15614">
                  <c:v>0.52451000000000003</c:v>
                </c:pt>
                <c:pt idx="15615">
                  <c:v>0.50890299999999999</c:v>
                </c:pt>
                <c:pt idx="15616">
                  <c:v>0.49896200000000002</c:v>
                </c:pt>
                <c:pt idx="15617">
                  <c:v>0.49144399999999999</c:v>
                </c:pt>
                <c:pt idx="15618">
                  <c:v>0.48638900000000002</c:v>
                </c:pt>
                <c:pt idx="15619">
                  <c:v>0.48378399999999999</c:v>
                </c:pt>
                <c:pt idx="15620">
                  <c:v>0.48371999999999998</c:v>
                </c:pt>
                <c:pt idx="15621">
                  <c:v>0.484487</c:v>
                </c:pt>
                <c:pt idx="15622">
                  <c:v>0.48758600000000002</c:v>
                </c:pt>
                <c:pt idx="15623">
                  <c:v>0.49341499999999999</c:v>
                </c:pt>
                <c:pt idx="15624">
                  <c:v>0.50251199999999996</c:v>
                </c:pt>
                <c:pt idx="15625">
                  <c:v>0.51194799999999996</c:v>
                </c:pt>
                <c:pt idx="15626">
                  <c:v>0.52415900000000004</c:v>
                </c:pt>
                <c:pt idx="15627">
                  <c:v>0.53986500000000004</c:v>
                </c:pt>
                <c:pt idx="15628">
                  <c:v>0.55280099999999999</c:v>
                </c:pt>
                <c:pt idx="15629">
                  <c:v>0.56825099999999995</c:v>
                </c:pt>
                <c:pt idx="15630">
                  <c:v>0.58689199999999997</c:v>
                </c:pt>
                <c:pt idx="15631">
                  <c:v>0.60969499999999999</c:v>
                </c:pt>
                <c:pt idx="15632">
                  <c:v>0.63074699999999995</c:v>
                </c:pt>
                <c:pt idx="15633">
                  <c:v>0.65684500000000001</c:v>
                </c:pt>
                <c:pt idx="15634">
                  <c:v>0.67729099999999998</c:v>
                </c:pt>
                <c:pt idx="15635">
                  <c:v>0.70072000000000001</c:v>
                </c:pt>
                <c:pt idx="15636">
                  <c:v>0.72771399999999997</c:v>
                </c:pt>
                <c:pt idx="15637">
                  <c:v>0.75897000000000003</c:v>
                </c:pt>
                <c:pt idx="15638">
                  <c:v>0.79532999999999998</c:v>
                </c:pt>
                <c:pt idx="15639">
                  <c:v>0.82654499999999997</c:v>
                </c:pt>
                <c:pt idx="15640">
                  <c:v>0.86168299999999998</c:v>
                </c:pt>
                <c:pt idx="15641">
                  <c:v>0.90130399999999999</c:v>
                </c:pt>
                <c:pt idx="15642">
                  <c:v>0.94603499999999996</c:v>
                </c:pt>
                <c:pt idx="15643">
                  <c:v>0.99659500000000001</c:v>
                </c:pt>
                <c:pt idx="15644">
                  <c:v>1.0537799999999999</c:v>
                </c:pt>
                <c:pt idx="15645">
                  <c:v>1.1184700000000001</c:v>
                </c:pt>
                <c:pt idx="15646">
                  <c:v>1.19167</c:v>
                </c:pt>
                <c:pt idx="15647">
                  <c:v>1.2744800000000001</c:v>
                </c:pt>
                <c:pt idx="15648">
                  <c:v>1.3681099999999999</c:v>
                </c:pt>
                <c:pt idx="15649">
                  <c:v>1.4371799999999999</c:v>
                </c:pt>
                <c:pt idx="15650">
                  <c:v>1.51207</c:v>
                </c:pt>
                <c:pt idx="15651">
                  <c:v>1.5932200000000001</c:v>
                </c:pt>
                <c:pt idx="15652">
                  <c:v>1.6856899999999999</c:v>
                </c:pt>
                <c:pt idx="15653">
                  <c:v>1.7861400000000001</c:v>
                </c:pt>
                <c:pt idx="15654">
                  <c:v>1.8952</c:v>
                </c:pt>
                <c:pt idx="15655">
                  <c:v>2.0134799999999999</c:v>
                </c:pt>
                <c:pt idx="15656">
                  <c:v>2.1416400000000002</c:v>
                </c:pt>
                <c:pt idx="15657">
                  <c:v>2.28037</c:v>
                </c:pt>
                <c:pt idx="15658">
                  <c:v>2.4303599999999999</c:v>
                </c:pt>
                <c:pt idx="15659">
                  <c:v>2.5923500000000002</c:v>
                </c:pt>
                <c:pt idx="15660">
                  <c:v>2.7671000000000001</c:v>
                </c:pt>
                <c:pt idx="15661">
                  <c:v>2.9553500000000001</c:v>
                </c:pt>
                <c:pt idx="15662">
                  <c:v>3.1579000000000002</c:v>
                </c:pt>
                <c:pt idx="15663">
                  <c:v>3.3755099999999998</c:v>
                </c:pt>
                <c:pt idx="15664">
                  <c:v>3.6090100000000001</c:v>
                </c:pt>
                <c:pt idx="15665">
                  <c:v>3.8591700000000002</c:v>
                </c:pt>
                <c:pt idx="15666">
                  <c:v>4.1267800000000001</c:v>
                </c:pt>
                <c:pt idx="15667">
                  <c:v>4.53369</c:v>
                </c:pt>
                <c:pt idx="15668">
                  <c:v>4.9160199999999996</c:v>
                </c:pt>
                <c:pt idx="15669">
                  <c:v>5.3281099999999997</c:v>
                </c:pt>
                <c:pt idx="15670">
                  <c:v>5.7711399999999999</c:v>
                </c:pt>
                <c:pt idx="15671">
                  <c:v>6.2462499999999999</c:v>
                </c:pt>
                <c:pt idx="15672">
                  <c:v>6.7543800000000003</c:v>
                </c:pt>
                <c:pt idx="15673">
                  <c:v>7.2965</c:v>
                </c:pt>
                <c:pt idx="15674">
                  <c:v>7.8731900000000001</c:v>
                </c:pt>
                <c:pt idx="15675">
                  <c:v>8.6967599999999994</c:v>
                </c:pt>
                <c:pt idx="15676">
                  <c:v>9.5832899999999999</c:v>
                </c:pt>
                <c:pt idx="15677">
                  <c:v>10.400499999999999</c:v>
                </c:pt>
                <c:pt idx="15678">
                  <c:v>11.5008</c:v>
                </c:pt>
                <c:pt idx="15679">
                  <c:v>12.672700000000001</c:v>
                </c:pt>
                <c:pt idx="15680">
                  <c:v>13.9122</c:v>
                </c:pt>
                <c:pt idx="15681">
                  <c:v>15.660399999999999</c:v>
                </c:pt>
                <c:pt idx="15682">
                  <c:v>17.897500000000001</c:v>
                </c:pt>
                <c:pt idx="15683">
                  <c:v>21.3368</c:v>
                </c:pt>
                <c:pt idx="15684">
                  <c:v>25.432300000000001</c:v>
                </c:pt>
                <c:pt idx="15685">
                  <c:v>28.120799999999999</c:v>
                </c:pt>
                <c:pt idx="15686">
                  <c:v>30.168700000000001</c:v>
                </c:pt>
                <c:pt idx="15687">
                  <c:v>31.699200000000001</c:v>
                </c:pt>
                <c:pt idx="15688">
                  <c:v>33.034599999999998</c:v>
                </c:pt>
                <c:pt idx="15689">
                  <c:v>34.017899999999997</c:v>
                </c:pt>
                <c:pt idx="15690">
                  <c:v>34.8399</c:v>
                </c:pt>
                <c:pt idx="15691">
                  <c:v>35.2774</c:v>
                </c:pt>
                <c:pt idx="15692">
                  <c:v>35.508400000000002</c:v>
                </c:pt>
                <c:pt idx="15693">
                  <c:v>35.550199999999997</c:v>
                </c:pt>
                <c:pt idx="15694">
                  <c:v>35.453200000000002</c:v>
                </c:pt>
                <c:pt idx="15695">
                  <c:v>35.075899999999997</c:v>
                </c:pt>
                <c:pt idx="15696">
                  <c:v>34.412500000000001</c:v>
                </c:pt>
                <c:pt idx="15697">
                  <c:v>33.6999</c:v>
                </c:pt>
                <c:pt idx="15698">
                  <c:v>32.641800000000003</c:v>
                </c:pt>
                <c:pt idx="15699">
                  <c:v>31.533300000000001</c:v>
                </c:pt>
                <c:pt idx="15700">
                  <c:v>30.121700000000001</c:v>
                </c:pt>
                <c:pt idx="15701">
                  <c:v>28.155999999999999</c:v>
                </c:pt>
                <c:pt idx="15702">
                  <c:v>25.533999999999999</c:v>
                </c:pt>
                <c:pt idx="15703">
                  <c:v>18.4983</c:v>
                </c:pt>
                <c:pt idx="15704">
                  <c:v>15.9717</c:v>
                </c:pt>
                <c:pt idx="15705">
                  <c:v>14.375299999999999</c:v>
                </c:pt>
                <c:pt idx="15706">
                  <c:v>12.865600000000001</c:v>
                </c:pt>
                <c:pt idx="15707">
                  <c:v>11.636100000000001</c:v>
                </c:pt>
                <c:pt idx="15708">
                  <c:v>10.657</c:v>
                </c:pt>
                <c:pt idx="15709">
                  <c:v>9.7350600000000007</c:v>
                </c:pt>
                <c:pt idx="15710">
                  <c:v>8.8713999999999995</c:v>
                </c:pt>
                <c:pt idx="15711">
                  <c:v>8.0662699999999994</c:v>
                </c:pt>
                <c:pt idx="15712">
                  <c:v>7.31928</c:v>
                </c:pt>
                <c:pt idx="15713">
                  <c:v>6.7966300000000004</c:v>
                </c:pt>
                <c:pt idx="15714">
                  <c:v>6.3055500000000002</c:v>
                </c:pt>
                <c:pt idx="15715">
                  <c:v>5.8452400000000004</c:v>
                </c:pt>
                <c:pt idx="15716">
                  <c:v>5.3543200000000004</c:v>
                </c:pt>
                <c:pt idx="15717">
                  <c:v>4.8735299999999997</c:v>
                </c:pt>
                <c:pt idx="15718">
                  <c:v>4.4335800000000001</c:v>
                </c:pt>
                <c:pt idx="15719">
                  <c:v>4.1618899999999996</c:v>
                </c:pt>
                <c:pt idx="15720">
                  <c:v>3.9067599999999998</c:v>
                </c:pt>
                <c:pt idx="15721">
                  <c:v>3.66751</c:v>
                </c:pt>
                <c:pt idx="15722">
                  <c:v>3.44346</c:v>
                </c:pt>
                <c:pt idx="15723">
                  <c:v>3.2339099999999998</c:v>
                </c:pt>
                <c:pt idx="15724">
                  <c:v>3.0382099999999999</c:v>
                </c:pt>
                <c:pt idx="15725">
                  <c:v>2.8556499999999998</c:v>
                </c:pt>
                <c:pt idx="15726">
                  <c:v>2.6855899999999999</c:v>
                </c:pt>
                <c:pt idx="15727">
                  <c:v>2.5273400000000001</c:v>
                </c:pt>
                <c:pt idx="15728">
                  <c:v>2.3802599999999998</c:v>
                </c:pt>
                <c:pt idx="15729">
                  <c:v>2.2437200000000002</c:v>
                </c:pt>
                <c:pt idx="15730">
                  <c:v>2.1171099999999998</c:v>
                </c:pt>
                <c:pt idx="15731">
                  <c:v>1.95262</c:v>
                </c:pt>
                <c:pt idx="15732">
                  <c:v>1.8054300000000001</c:v>
                </c:pt>
                <c:pt idx="15733">
                  <c:v>1.6739299999999999</c:v>
                </c:pt>
                <c:pt idx="15734">
                  <c:v>1.5566800000000001</c:v>
                </c:pt>
                <c:pt idx="15735">
                  <c:v>1.4522900000000001</c:v>
                </c:pt>
                <c:pt idx="15736">
                  <c:v>1.35948</c:v>
                </c:pt>
                <c:pt idx="15737">
                  <c:v>1.27708</c:v>
                </c:pt>
                <c:pt idx="15738">
                  <c:v>1.20401</c:v>
                </c:pt>
                <c:pt idx="15739">
                  <c:v>1.13927</c:v>
                </c:pt>
                <c:pt idx="15740">
                  <c:v>1.0819700000000001</c:v>
                </c:pt>
                <c:pt idx="15741">
                  <c:v>1.03129</c:v>
                </c:pt>
                <c:pt idx="15742">
                  <c:v>0.98649900000000001</c:v>
                </c:pt>
                <c:pt idx="15743">
                  <c:v>0.94692799999999999</c:v>
                </c:pt>
                <c:pt idx="15744">
                  <c:v>0.91199300000000005</c:v>
                </c:pt>
                <c:pt idx="15745">
                  <c:v>0.87172000000000005</c:v>
                </c:pt>
                <c:pt idx="15746">
                  <c:v>0.83767199999999997</c:v>
                </c:pt>
                <c:pt idx="15747">
                  <c:v>0.80893099999999996</c:v>
                </c:pt>
                <c:pt idx="15748">
                  <c:v>0.78472500000000001</c:v>
                </c:pt>
                <c:pt idx="15749">
                  <c:v>0.76441199999999998</c:v>
                </c:pt>
                <c:pt idx="15750">
                  <c:v>0.74681699999999995</c:v>
                </c:pt>
                <c:pt idx="15751">
                  <c:v>0.73186600000000002</c:v>
                </c:pt>
                <c:pt idx="15752">
                  <c:v>0.71492900000000004</c:v>
                </c:pt>
                <c:pt idx="15753">
                  <c:v>0.70367299999999999</c:v>
                </c:pt>
                <c:pt idx="15754">
                  <c:v>0.69745800000000002</c:v>
                </c:pt>
                <c:pt idx="15755">
                  <c:v>0.69596499999999994</c:v>
                </c:pt>
                <c:pt idx="15756">
                  <c:v>0.69762800000000003</c:v>
                </c:pt>
                <c:pt idx="15757">
                  <c:v>0.70381000000000005</c:v>
                </c:pt>
                <c:pt idx="15758">
                  <c:v>0.71502500000000002</c:v>
                </c:pt>
                <c:pt idx="15759">
                  <c:v>0.73214000000000001</c:v>
                </c:pt>
                <c:pt idx="15760">
                  <c:v>0.74743199999999999</c:v>
                </c:pt>
                <c:pt idx="15761">
                  <c:v>0.76638700000000004</c:v>
                </c:pt>
                <c:pt idx="15762">
                  <c:v>0.78960200000000003</c:v>
                </c:pt>
                <c:pt idx="15763">
                  <c:v>0.81780200000000003</c:v>
                </c:pt>
                <c:pt idx="15764">
                  <c:v>0.85185</c:v>
                </c:pt>
                <c:pt idx="15765">
                  <c:v>0.88183400000000001</c:v>
                </c:pt>
                <c:pt idx="15766">
                  <c:v>0.91617599999999999</c:v>
                </c:pt>
                <c:pt idx="15767">
                  <c:v>0.95543800000000001</c:v>
                </c:pt>
                <c:pt idx="15768">
                  <c:v>1.00024</c:v>
                </c:pt>
                <c:pt idx="15769">
                  <c:v>1.0512900000000001</c:v>
                </c:pt>
                <c:pt idx="15770">
                  <c:v>1.10934</c:v>
                </c:pt>
                <c:pt idx="15771">
                  <c:v>1.17526</c:v>
                </c:pt>
                <c:pt idx="15772">
                  <c:v>1.24996</c:v>
                </c:pt>
                <c:pt idx="15773">
                  <c:v>1.3265400000000001</c:v>
                </c:pt>
                <c:pt idx="15774">
                  <c:v>1.4120900000000001</c:v>
                </c:pt>
                <c:pt idx="15775">
                  <c:v>1.5075000000000001</c:v>
                </c:pt>
                <c:pt idx="15776">
                  <c:v>1.61372</c:v>
                </c:pt>
                <c:pt idx="15777">
                  <c:v>1.7317800000000001</c:v>
                </c:pt>
                <c:pt idx="15778">
                  <c:v>1.8627100000000001</c:v>
                </c:pt>
                <c:pt idx="15779">
                  <c:v>2.0076499999999999</c:v>
                </c:pt>
                <c:pt idx="15780">
                  <c:v>2.1677599999999999</c:v>
                </c:pt>
                <c:pt idx="15781">
                  <c:v>2.3442500000000002</c:v>
                </c:pt>
                <c:pt idx="15782">
                  <c:v>2.5383599999999999</c:v>
                </c:pt>
                <c:pt idx="15783">
                  <c:v>2.75136</c:v>
                </c:pt>
                <c:pt idx="15784">
                  <c:v>2.9845100000000002</c:v>
                </c:pt>
                <c:pt idx="15785">
                  <c:v>3.2391399999999999</c:v>
                </c:pt>
                <c:pt idx="15786">
                  <c:v>3.51647</c:v>
                </c:pt>
                <c:pt idx="15787">
                  <c:v>3.81779</c:v>
                </c:pt>
                <c:pt idx="15788">
                  <c:v>4.1442800000000002</c:v>
                </c:pt>
                <c:pt idx="15789">
                  <c:v>4.48407</c:v>
                </c:pt>
                <c:pt idx="15790">
                  <c:v>4.8492600000000001</c:v>
                </c:pt>
                <c:pt idx="15791">
                  <c:v>5.2407700000000004</c:v>
                </c:pt>
                <c:pt idx="15792">
                  <c:v>5.6593200000000001</c:v>
                </c:pt>
                <c:pt idx="15793">
                  <c:v>6.1055999999999999</c:v>
                </c:pt>
                <c:pt idx="15794">
                  <c:v>6.7445599999999999</c:v>
                </c:pt>
                <c:pt idx="15795">
                  <c:v>7.4343300000000001</c:v>
                </c:pt>
                <c:pt idx="15796">
                  <c:v>7.9851099999999997</c:v>
                </c:pt>
                <c:pt idx="15797">
                  <c:v>8.7637199999999993</c:v>
                </c:pt>
                <c:pt idx="15798">
                  <c:v>9.7536900000000006</c:v>
                </c:pt>
                <c:pt idx="15799">
                  <c:v>10.6684</c:v>
                </c:pt>
                <c:pt idx="15800">
                  <c:v>11.960800000000001</c:v>
                </c:pt>
                <c:pt idx="15801">
                  <c:v>13.6778</c:v>
                </c:pt>
                <c:pt idx="15802">
                  <c:v>15.945399999999999</c:v>
                </c:pt>
                <c:pt idx="15803">
                  <c:v>20.3062</c:v>
                </c:pt>
                <c:pt idx="15804">
                  <c:v>22.558900000000001</c:v>
                </c:pt>
                <c:pt idx="15805">
                  <c:v>24.2408</c:v>
                </c:pt>
                <c:pt idx="15806">
                  <c:v>25.407299999999999</c:v>
                </c:pt>
                <c:pt idx="15807">
                  <c:v>26.2713</c:v>
                </c:pt>
                <c:pt idx="15808">
                  <c:v>27.110800000000001</c:v>
                </c:pt>
                <c:pt idx="15809">
                  <c:v>27.678999999999998</c:v>
                </c:pt>
                <c:pt idx="15810">
                  <c:v>28.175699999999999</c:v>
                </c:pt>
                <c:pt idx="15811">
                  <c:v>28.424199999999999</c:v>
                </c:pt>
                <c:pt idx="15812">
                  <c:v>28.55</c:v>
                </c:pt>
                <c:pt idx="15813">
                  <c:v>28.552</c:v>
                </c:pt>
                <c:pt idx="15814">
                  <c:v>28.452100000000002</c:v>
                </c:pt>
                <c:pt idx="15815">
                  <c:v>28.168800000000001</c:v>
                </c:pt>
                <c:pt idx="15816">
                  <c:v>27.668800000000001</c:v>
                </c:pt>
                <c:pt idx="15817">
                  <c:v>27.097999999999999</c:v>
                </c:pt>
                <c:pt idx="15818">
                  <c:v>26.2559</c:v>
                </c:pt>
                <c:pt idx="15819">
                  <c:v>25.39</c:v>
                </c:pt>
                <c:pt idx="15820">
                  <c:v>24.221900000000002</c:v>
                </c:pt>
                <c:pt idx="15821">
                  <c:v>22.538699999999999</c:v>
                </c:pt>
                <c:pt idx="15822">
                  <c:v>20.285900000000002</c:v>
                </c:pt>
                <c:pt idx="15823">
                  <c:v>14.8881</c:v>
                </c:pt>
                <c:pt idx="15824">
                  <c:v>12.965400000000001</c:v>
                </c:pt>
                <c:pt idx="15825">
                  <c:v>11.619</c:v>
                </c:pt>
                <c:pt idx="15826">
                  <c:v>10.348800000000001</c:v>
                </c:pt>
                <c:pt idx="15827">
                  <c:v>9.4520700000000009</c:v>
                </c:pt>
                <c:pt idx="15828">
                  <c:v>8.4924800000000005</c:v>
                </c:pt>
                <c:pt idx="15829">
                  <c:v>7.6505700000000001</c:v>
                </c:pt>
                <c:pt idx="15830">
                  <c:v>7.0602400000000003</c:v>
                </c:pt>
                <c:pt idx="15831">
                  <c:v>6.5052099999999999</c:v>
                </c:pt>
                <c:pt idx="15832">
                  <c:v>5.9853100000000001</c:v>
                </c:pt>
                <c:pt idx="15833">
                  <c:v>5.4999200000000004</c:v>
                </c:pt>
                <c:pt idx="15834">
                  <c:v>5.0484</c:v>
                </c:pt>
                <c:pt idx="15835">
                  <c:v>4.6297600000000001</c:v>
                </c:pt>
                <c:pt idx="15836">
                  <c:v>4.2428800000000004</c:v>
                </c:pt>
                <c:pt idx="15837">
                  <c:v>3.8864800000000002</c:v>
                </c:pt>
                <c:pt idx="15838">
                  <c:v>3.6117699999999999</c:v>
                </c:pt>
                <c:pt idx="15839">
                  <c:v>3.3075999999999999</c:v>
                </c:pt>
                <c:pt idx="15840">
                  <c:v>3.0968599999999999</c:v>
                </c:pt>
                <c:pt idx="15841">
                  <c:v>2.9003100000000002</c:v>
                </c:pt>
                <c:pt idx="15842">
                  <c:v>2.7172700000000001</c:v>
                </c:pt>
                <c:pt idx="15843">
                  <c:v>2.5470700000000002</c:v>
                </c:pt>
                <c:pt idx="15844">
                  <c:v>2.3890600000000002</c:v>
                </c:pt>
                <c:pt idx="15845">
                  <c:v>2.2425899999999999</c:v>
                </c:pt>
                <c:pt idx="15846">
                  <c:v>2.1069800000000001</c:v>
                </c:pt>
                <c:pt idx="15847">
                  <c:v>1.98163</c:v>
                </c:pt>
                <c:pt idx="15848">
                  <c:v>1.86591</c:v>
                </c:pt>
                <c:pt idx="15849">
                  <c:v>1.7592099999999999</c:v>
                </c:pt>
                <c:pt idx="15850">
                  <c:v>1.6609499999999999</c:v>
                </c:pt>
                <c:pt idx="15851">
                  <c:v>1.5705800000000001</c:v>
                </c:pt>
                <c:pt idx="15852">
                  <c:v>1.48756</c:v>
                </c:pt>
                <c:pt idx="15853">
                  <c:v>1.4113800000000001</c:v>
                </c:pt>
                <c:pt idx="15854">
                  <c:v>1.31959</c:v>
                </c:pt>
                <c:pt idx="15855">
                  <c:v>1.2379899999999999</c:v>
                </c:pt>
                <c:pt idx="15856">
                  <c:v>1.1655800000000001</c:v>
                </c:pt>
                <c:pt idx="15857">
                  <c:v>1.10141</c:v>
                </c:pt>
                <c:pt idx="15858">
                  <c:v>1.0401199999999999</c:v>
                </c:pt>
                <c:pt idx="15859">
                  <c:v>0.98653999999999997</c:v>
                </c:pt>
                <c:pt idx="15860">
                  <c:v>0.93976099999999996</c:v>
                </c:pt>
                <c:pt idx="15861">
                  <c:v>0.89898100000000003</c:v>
                </c:pt>
                <c:pt idx="15862">
                  <c:v>0.86348000000000003</c:v>
                </c:pt>
                <c:pt idx="15863">
                  <c:v>0.832623</c:v>
                </c:pt>
                <c:pt idx="15864">
                  <c:v>0.81435100000000005</c:v>
                </c:pt>
                <c:pt idx="15865">
                  <c:v>0.78266000000000002</c:v>
                </c:pt>
                <c:pt idx="15866">
                  <c:v>0.75659200000000004</c:v>
                </c:pt>
                <c:pt idx="15867">
                  <c:v>0.73528700000000002</c:v>
                </c:pt>
                <c:pt idx="15868">
                  <c:v>0.71804100000000004</c:v>
                </c:pt>
                <c:pt idx="15869">
                  <c:v>0.70429799999999998</c:v>
                </c:pt>
                <c:pt idx="15870">
                  <c:v>0.69362100000000004</c:v>
                </c:pt>
                <c:pt idx="15871">
                  <c:v>0.68266400000000005</c:v>
                </c:pt>
                <c:pt idx="15872">
                  <c:v>0.67719600000000002</c:v>
                </c:pt>
                <c:pt idx="15873">
                  <c:v>0.676458</c:v>
                </c:pt>
                <c:pt idx="15874">
                  <c:v>0.67960200000000004</c:v>
                </c:pt>
                <c:pt idx="15875">
                  <c:v>0.68743100000000001</c:v>
                </c:pt>
                <c:pt idx="15876">
                  <c:v>0.70063200000000003</c:v>
                </c:pt>
                <c:pt idx="15877">
                  <c:v>0.71288300000000004</c:v>
                </c:pt>
                <c:pt idx="15878">
                  <c:v>0.72832200000000002</c:v>
                </c:pt>
                <c:pt idx="15879">
                  <c:v>0.74740899999999999</c:v>
                </c:pt>
                <c:pt idx="15880">
                  <c:v>0.77068800000000004</c:v>
                </c:pt>
                <c:pt idx="15881">
                  <c:v>0.79879999999999995</c:v>
                </c:pt>
                <c:pt idx="15882">
                  <c:v>0.83248999999999995</c:v>
                </c:pt>
                <c:pt idx="15883">
                  <c:v>0.861927</c:v>
                </c:pt>
                <c:pt idx="15884">
                  <c:v>0.89538099999999998</c:v>
                </c:pt>
                <c:pt idx="15885">
                  <c:v>0.93329600000000001</c:v>
                </c:pt>
                <c:pt idx="15886">
                  <c:v>0.97615200000000002</c:v>
                </c:pt>
                <c:pt idx="15887">
                  <c:v>1.02447</c:v>
                </c:pt>
                <c:pt idx="15888">
                  <c:v>1.07881</c:v>
                </c:pt>
                <c:pt idx="15889">
                  <c:v>1.13978</c:v>
                </c:pt>
                <c:pt idx="15890">
                  <c:v>1.20801</c:v>
                </c:pt>
                <c:pt idx="15891">
                  <c:v>1.25787</c:v>
                </c:pt>
                <c:pt idx="15892">
                  <c:v>1.33297</c:v>
                </c:pt>
                <c:pt idx="15893">
                  <c:v>1.41578</c:v>
                </c:pt>
                <c:pt idx="15894">
                  <c:v>1.5068900000000001</c:v>
                </c:pt>
                <c:pt idx="15895">
                  <c:v>1.6069199999999999</c:v>
                </c:pt>
                <c:pt idx="15896">
                  <c:v>1.71648</c:v>
                </c:pt>
                <c:pt idx="15897">
                  <c:v>1.83619</c:v>
                </c:pt>
                <c:pt idx="15898">
                  <c:v>1.9666999999999999</c:v>
                </c:pt>
                <c:pt idx="15899">
                  <c:v>2.1086299999999998</c:v>
                </c:pt>
                <c:pt idx="15900">
                  <c:v>2.2625899999999999</c:v>
                </c:pt>
                <c:pt idx="15901">
                  <c:v>2.4291800000000001</c:v>
                </c:pt>
                <c:pt idx="15902">
                  <c:v>2.6089799999999999</c:v>
                </c:pt>
                <c:pt idx="15903">
                  <c:v>2.8025000000000002</c:v>
                </c:pt>
                <c:pt idx="15904">
                  <c:v>3.0102500000000001</c:v>
                </c:pt>
                <c:pt idx="15905">
                  <c:v>3.23265</c:v>
                </c:pt>
                <c:pt idx="15906">
                  <c:v>3.4700600000000001</c:v>
                </c:pt>
                <c:pt idx="15907">
                  <c:v>3.7227800000000002</c:v>
                </c:pt>
                <c:pt idx="15908">
                  <c:v>4.0625200000000001</c:v>
                </c:pt>
                <c:pt idx="15909">
                  <c:v>4.4269299999999996</c:v>
                </c:pt>
                <c:pt idx="15910">
                  <c:v>4.8159299999999998</c:v>
                </c:pt>
                <c:pt idx="15911">
                  <c:v>5.2290799999999997</c:v>
                </c:pt>
                <c:pt idx="15912">
                  <c:v>5.66568</c:v>
                </c:pt>
                <c:pt idx="15913">
                  <c:v>6.3619899999999996</c:v>
                </c:pt>
                <c:pt idx="15914">
                  <c:v>7.1030899999999999</c:v>
                </c:pt>
                <c:pt idx="15915">
                  <c:v>8.1724200000000007</c:v>
                </c:pt>
                <c:pt idx="15916">
                  <c:v>11.034700000000001</c:v>
                </c:pt>
                <c:pt idx="15917">
                  <c:v>11.9954</c:v>
                </c:pt>
                <c:pt idx="15918">
                  <c:v>13.031000000000001</c:v>
                </c:pt>
                <c:pt idx="15919">
                  <c:v>13.755000000000001</c:v>
                </c:pt>
                <c:pt idx="15920">
                  <c:v>14.386200000000001</c:v>
                </c:pt>
                <c:pt idx="15921">
                  <c:v>14.814</c:v>
                </c:pt>
                <c:pt idx="15922">
                  <c:v>15.1035</c:v>
                </c:pt>
                <c:pt idx="15923">
                  <c:v>15.356999999999999</c:v>
                </c:pt>
                <c:pt idx="15924">
                  <c:v>15.5007</c:v>
                </c:pt>
                <c:pt idx="15925">
                  <c:v>15.5517</c:v>
                </c:pt>
                <c:pt idx="15926">
                  <c:v>15.5137</c:v>
                </c:pt>
                <c:pt idx="15927">
                  <c:v>15.3832</c:v>
                </c:pt>
                <c:pt idx="15928">
                  <c:v>15.1435</c:v>
                </c:pt>
                <c:pt idx="15929">
                  <c:v>14.8652</c:v>
                </c:pt>
                <c:pt idx="15930">
                  <c:v>14.450100000000001</c:v>
                </c:pt>
                <c:pt idx="15931">
                  <c:v>14.006</c:v>
                </c:pt>
                <c:pt idx="15932">
                  <c:v>13.372199999999999</c:v>
                </c:pt>
                <c:pt idx="15933">
                  <c:v>12.725199999999999</c:v>
                </c:pt>
                <c:pt idx="15934">
                  <c:v>12.0273</c:v>
                </c:pt>
                <c:pt idx="15935">
                  <c:v>10.5816</c:v>
                </c:pt>
                <c:pt idx="15936">
                  <c:v>8.1957400000000007</c:v>
                </c:pt>
                <c:pt idx="15937">
                  <c:v>7.1943900000000003</c:v>
                </c:pt>
                <c:pt idx="15938">
                  <c:v>6.5345800000000001</c:v>
                </c:pt>
                <c:pt idx="15939">
                  <c:v>6.0027499999999998</c:v>
                </c:pt>
                <c:pt idx="15940">
                  <c:v>5.49871</c:v>
                </c:pt>
                <c:pt idx="15941">
                  <c:v>5.0243200000000003</c:v>
                </c:pt>
                <c:pt idx="15942">
                  <c:v>4.5808400000000002</c:v>
                </c:pt>
                <c:pt idx="15943">
                  <c:v>4.1689699999999998</c:v>
                </c:pt>
                <c:pt idx="15944">
                  <c:v>3.7888899999999999</c:v>
                </c:pt>
                <c:pt idx="15945">
                  <c:v>3.5245299999999999</c:v>
                </c:pt>
                <c:pt idx="15946">
                  <c:v>3.27765</c:v>
                </c:pt>
                <c:pt idx="15947">
                  <c:v>3.0257399999999999</c:v>
                </c:pt>
                <c:pt idx="15948">
                  <c:v>2.7938700000000001</c:v>
                </c:pt>
                <c:pt idx="15949">
                  <c:v>2.5812599999999999</c:v>
                </c:pt>
                <c:pt idx="15950">
                  <c:v>2.3870499999999999</c:v>
                </c:pt>
                <c:pt idx="15951">
                  <c:v>2.2103199999999998</c:v>
                </c:pt>
                <c:pt idx="15952">
                  <c:v>2.05009</c:v>
                </c:pt>
                <c:pt idx="15953">
                  <c:v>1.90534</c:v>
                </c:pt>
                <c:pt idx="15954">
                  <c:v>1.77505</c:v>
                </c:pt>
                <c:pt idx="15955">
                  <c:v>1.65818</c:v>
                </c:pt>
                <c:pt idx="15956">
                  <c:v>1.5537300000000001</c:v>
                </c:pt>
                <c:pt idx="15957">
                  <c:v>1.46069</c:v>
                </c:pt>
                <c:pt idx="15958">
                  <c:v>1.37809</c:v>
                </c:pt>
                <c:pt idx="15959">
                  <c:v>1.3050200000000001</c:v>
                </c:pt>
                <c:pt idx="15960">
                  <c:v>1.2405999999999999</c:v>
                </c:pt>
                <c:pt idx="15961">
                  <c:v>1.1839999999999999</c:v>
                </c:pt>
                <c:pt idx="15962">
                  <c:v>1.1344399999999999</c:v>
                </c:pt>
                <c:pt idx="15963">
                  <c:v>1.0911999999999999</c:v>
                </c:pt>
                <c:pt idx="15964">
                  <c:v>1.05362</c:v>
                </c:pt>
                <c:pt idx="15965">
                  <c:v>1.0314099999999999</c:v>
                </c:pt>
                <c:pt idx="15966">
                  <c:v>0.99303399999999997</c:v>
                </c:pt>
                <c:pt idx="15967">
                  <c:v>0.96174099999999996</c:v>
                </c:pt>
                <c:pt idx="15968">
                  <c:v>0.93718500000000005</c:v>
                </c:pt>
                <c:pt idx="15969">
                  <c:v>0.91439499999999996</c:v>
                </c:pt>
                <c:pt idx="15970">
                  <c:v>0.897061</c:v>
                </c:pt>
                <c:pt idx="15971">
                  <c:v>0.88078699999999999</c:v>
                </c:pt>
                <c:pt idx="15972">
                  <c:v>0.87067700000000003</c:v>
                </c:pt>
                <c:pt idx="15973">
                  <c:v>0.86533400000000005</c:v>
                </c:pt>
                <c:pt idx="15974">
                  <c:v>0.86370899999999995</c:v>
                </c:pt>
                <c:pt idx="15975">
                  <c:v>0.86659900000000001</c:v>
                </c:pt>
                <c:pt idx="15976">
                  <c:v>0.87130300000000005</c:v>
                </c:pt>
                <c:pt idx="15977">
                  <c:v>0.88583599999999996</c:v>
                </c:pt>
                <c:pt idx="15978">
                  <c:v>0.90586599999999995</c:v>
                </c:pt>
                <c:pt idx="15979">
                  <c:v>0.93052100000000004</c:v>
                </c:pt>
                <c:pt idx="15980">
                  <c:v>0.95941399999999999</c:v>
                </c:pt>
                <c:pt idx="15981">
                  <c:v>1.0085299999999999</c:v>
                </c:pt>
                <c:pt idx="15982">
                  <c:v>1.06656</c:v>
                </c:pt>
                <c:pt idx="15983">
                  <c:v>1.1105499999999999</c:v>
                </c:pt>
                <c:pt idx="15984">
                  <c:v>1.15916</c:v>
                </c:pt>
                <c:pt idx="15985">
                  <c:v>1.21279</c:v>
                </c:pt>
                <c:pt idx="15986">
                  <c:v>1.2719400000000001</c:v>
                </c:pt>
                <c:pt idx="15987">
                  <c:v>1.3372299999999999</c:v>
                </c:pt>
                <c:pt idx="15988">
                  <c:v>1.40937</c:v>
                </c:pt>
                <c:pt idx="15989">
                  <c:v>1.4892300000000001</c:v>
                </c:pt>
                <c:pt idx="15990">
                  <c:v>1.57782</c:v>
                </c:pt>
                <c:pt idx="15991">
                  <c:v>1.67638</c:v>
                </c:pt>
                <c:pt idx="15992">
                  <c:v>1.7863899999999999</c:v>
                </c:pt>
                <c:pt idx="15993">
                  <c:v>1.9096500000000001</c:v>
                </c:pt>
                <c:pt idx="15994">
                  <c:v>2.0120800000000001</c:v>
                </c:pt>
                <c:pt idx="15995">
                  <c:v>2.1242800000000002</c:v>
                </c:pt>
                <c:pt idx="15996">
                  <c:v>2.2620100000000001</c:v>
                </c:pt>
                <c:pt idx="15997">
                  <c:v>2.38347</c:v>
                </c:pt>
                <c:pt idx="15998">
                  <c:v>2.5163500000000001</c:v>
                </c:pt>
                <c:pt idx="15999">
                  <c:v>2.6621999999999999</c:v>
                </c:pt>
                <c:pt idx="16000">
                  <c:v>2.8228499999999999</c:v>
                </c:pt>
                <c:pt idx="16001">
                  <c:v>3.0005199999999999</c:v>
                </c:pt>
                <c:pt idx="16002">
                  <c:v>3.19787</c:v>
                </c:pt>
                <c:pt idx="16003">
                  <c:v>3.4182000000000001</c:v>
                </c:pt>
                <c:pt idx="16004">
                  <c:v>3.6394799999999998</c:v>
                </c:pt>
                <c:pt idx="16005">
                  <c:v>3.8575200000000001</c:v>
                </c:pt>
                <c:pt idx="16006">
                  <c:v>4.0989100000000001</c:v>
                </c:pt>
                <c:pt idx="16007">
                  <c:v>4.3675100000000002</c:v>
                </c:pt>
                <c:pt idx="16008">
                  <c:v>4.66805</c:v>
                </c:pt>
                <c:pt idx="16009">
                  <c:v>4.9178699999999997</c:v>
                </c:pt>
                <c:pt idx="16010">
                  <c:v>5.1918499999999996</c:v>
                </c:pt>
                <c:pt idx="16011">
                  <c:v>5.4934900000000004</c:v>
                </c:pt>
                <c:pt idx="16012">
                  <c:v>5.8268399999999998</c:v>
                </c:pt>
                <c:pt idx="16013">
                  <c:v>6.1751300000000002</c:v>
                </c:pt>
                <c:pt idx="16014">
                  <c:v>6.5132599999999998</c:v>
                </c:pt>
                <c:pt idx="16015">
                  <c:v>6.8841700000000001</c:v>
                </c:pt>
                <c:pt idx="16016">
                  <c:v>7.2921100000000001</c:v>
                </c:pt>
                <c:pt idx="16017">
                  <c:v>7.74193</c:v>
                </c:pt>
                <c:pt idx="16018">
                  <c:v>8.2390899999999991</c:v>
                </c:pt>
                <c:pt idx="16019">
                  <c:v>8.7898599999999991</c:v>
                </c:pt>
                <c:pt idx="16020">
                  <c:v>9.4011200000000006</c:v>
                </c:pt>
                <c:pt idx="16021">
                  <c:v>10.0807</c:v>
                </c:pt>
                <c:pt idx="16022">
                  <c:v>10.837300000000001</c:v>
                </c:pt>
                <c:pt idx="16023">
                  <c:v>11.680400000000001</c:v>
                </c:pt>
                <c:pt idx="16024">
                  <c:v>12.456799999999999</c:v>
                </c:pt>
                <c:pt idx="16025">
                  <c:v>13.2187</c:v>
                </c:pt>
                <c:pt idx="16026">
                  <c:v>14.0456</c:v>
                </c:pt>
                <c:pt idx="16027">
                  <c:v>14.943199999999999</c:v>
                </c:pt>
                <c:pt idx="16028">
                  <c:v>15.917</c:v>
                </c:pt>
                <c:pt idx="16029">
                  <c:v>16.972999999999999</c:v>
                </c:pt>
                <c:pt idx="16030">
                  <c:v>18.117599999999999</c:v>
                </c:pt>
                <c:pt idx="16031">
                  <c:v>19.356999999999999</c:v>
                </c:pt>
                <c:pt idx="16032">
                  <c:v>20.697900000000001</c:v>
                </c:pt>
                <c:pt idx="16033">
                  <c:v>22.146899999999999</c:v>
                </c:pt>
                <c:pt idx="16034">
                  <c:v>23.710799999999999</c:v>
                </c:pt>
                <c:pt idx="16035">
                  <c:v>25.28</c:v>
                </c:pt>
                <c:pt idx="16036">
                  <c:v>26.9605</c:v>
                </c:pt>
                <c:pt idx="16037">
                  <c:v>28.7576</c:v>
                </c:pt>
                <c:pt idx="16038">
                  <c:v>30.676100000000002</c:v>
                </c:pt>
                <c:pt idx="16039">
                  <c:v>32.7211</c:v>
                </c:pt>
                <c:pt idx="16040">
                  <c:v>36.034700000000001</c:v>
                </c:pt>
                <c:pt idx="16041">
                  <c:v>39.654699999999998</c:v>
                </c:pt>
                <c:pt idx="16042">
                  <c:v>43.1252</c:v>
                </c:pt>
                <c:pt idx="16043">
                  <c:v>46.848300000000002</c:v>
                </c:pt>
                <c:pt idx="16044">
                  <c:v>50.825699999999998</c:v>
                </c:pt>
                <c:pt idx="16045">
                  <c:v>55.055900000000001</c:v>
                </c:pt>
                <c:pt idx="16046">
                  <c:v>61.0809</c:v>
                </c:pt>
                <c:pt idx="16047">
                  <c:v>66.883899999999997</c:v>
                </c:pt>
                <c:pt idx="16048">
                  <c:v>73.003100000000003</c:v>
                </c:pt>
                <c:pt idx="16049">
                  <c:v>82.696600000000004</c:v>
                </c:pt>
                <c:pt idx="16050">
                  <c:v>94.837900000000005</c:v>
                </c:pt>
                <c:pt idx="16051">
                  <c:v>118.98</c:v>
                </c:pt>
                <c:pt idx="16052">
                  <c:v>131.48500000000001</c:v>
                </c:pt>
                <c:pt idx="16053">
                  <c:v>138.39500000000001</c:v>
                </c:pt>
                <c:pt idx="16054">
                  <c:v>144.19300000000001</c:v>
                </c:pt>
                <c:pt idx="16055">
                  <c:v>151.08199999999999</c:v>
                </c:pt>
                <c:pt idx="16056">
                  <c:v>155.60900000000001</c:v>
                </c:pt>
                <c:pt idx="16057">
                  <c:v>159.14699999999999</c:v>
                </c:pt>
                <c:pt idx="16058">
                  <c:v>161.536</c:v>
                </c:pt>
                <c:pt idx="16059">
                  <c:v>162.89099999999999</c:v>
                </c:pt>
                <c:pt idx="16060">
                  <c:v>163.21100000000001</c:v>
                </c:pt>
                <c:pt idx="16061">
                  <c:v>162.523</c:v>
                </c:pt>
                <c:pt idx="16062">
                  <c:v>160.92500000000001</c:v>
                </c:pt>
                <c:pt idx="16063">
                  <c:v>158.60900000000001</c:v>
                </c:pt>
                <c:pt idx="16064">
                  <c:v>155.541</c:v>
                </c:pt>
                <c:pt idx="16065">
                  <c:v>151.00200000000001</c:v>
                </c:pt>
                <c:pt idx="16066">
                  <c:v>145.57900000000001</c:v>
                </c:pt>
                <c:pt idx="16067">
                  <c:v>139.392</c:v>
                </c:pt>
                <c:pt idx="16068">
                  <c:v>132.571</c:v>
                </c:pt>
                <c:pt idx="16069">
                  <c:v>123.997</c:v>
                </c:pt>
                <c:pt idx="16070">
                  <c:v>107.03700000000001</c:v>
                </c:pt>
                <c:pt idx="16071">
                  <c:v>87.267700000000005</c:v>
                </c:pt>
                <c:pt idx="16072">
                  <c:v>77.813500000000005</c:v>
                </c:pt>
                <c:pt idx="16073">
                  <c:v>68.867000000000004</c:v>
                </c:pt>
                <c:pt idx="16074">
                  <c:v>62.153799999999997</c:v>
                </c:pt>
                <c:pt idx="16075">
                  <c:v>55.881599999999999</c:v>
                </c:pt>
                <c:pt idx="16076">
                  <c:v>51.482700000000001</c:v>
                </c:pt>
                <c:pt idx="16077">
                  <c:v>47.352800000000002</c:v>
                </c:pt>
                <c:pt idx="16078">
                  <c:v>43.184100000000001</c:v>
                </c:pt>
                <c:pt idx="16079">
                  <c:v>40.192300000000003</c:v>
                </c:pt>
                <c:pt idx="16080">
                  <c:v>37.384500000000003</c:v>
                </c:pt>
                <c:pt idx="16081">
                  <c:v>34.756900000000002</c:v>
                </c:pt>
                <c:pt idx="16082">
                  <c:v>32.304200000000002</c:v>
                </c:pt>
                <c:pt idx="16083">
                  <c:v>30.020600000000002</c:v>
                </c:pt>
                <c:pt idx="16084">
                  <c:v>27.8994</c:v>
                </c:pt>
                <c:pt idx="16085">
                  <c:v>25.933399999999999</c:v>
                </c:pt>
                <c:pt idx="16086">
                  <c:v>23.825399999999998</c:v>
                </c:pt>
                <c:pt idx="16087">
                  <c:v>22.168800000000001</c:v>
                </c:pt>
                <c:pt idx="16088">
                  <c:v>20.642299999999999</c:v>
                </c:pt>
                <c:pt idx="16089">
                  <c:v>19.2376</c:v>
                </c:pt>
                <c:pt idx="16090">
                  <c:v>17.946999999999999</c:v>
                </c:pt>
                <c:pt idx="16091">
                  <c:v>16.7623</c:v>
                </c:pt>
                <c:pt idx="16092">
                  <c:v>15.676</c:v>
                </c:pt>
                <c:pt idx="16093">
                  <c:v>14.6806</c:v>
                </c:pt>
                <c:pt idx="16094">
                  <c:v>13.769</c:v>
                </c:pt>
                <c:pt idx="16095">
                  <c:v>12.9346</c:v>
                </c:pt>
                <c:pt idx="16096">
                  <c:v>12.170999999999999</c:v>
                </c:pt>
                <c:pt idx="16097">
                  <c:v>11.307</c:v>
                </c:pt>
                <c:pt idx="16098">
                  <c:v>10.5336</c:v>
                </c:pt>
                <c:pt idx="16099">
                  <c:v>9.8409600000000008</c:v>
                </c:pt>
                <c:pt idx="16100">
                  <c:v>9.2202900000000003</c:v>
                </c:pt>
                <c:pt idx="16101">
                  <c:v>8.6636199999999999</c:v>
                </c:pt>
                <c:pt idx="16102">
                  <c:v>8.1639199999999992</c:v>
                </c:pt>
                <c:pt idx="16103">
                  <c:v>7.7149200000000002</c:v>
                </c:pt>
                <c:pt idx="16104">
                  <c:v>7.3111800000000002</c:v>
                </c:pt>
                <c:pt idx="16105">
                  <c:v>6.9478999999999997</c:v>
                </c:pt>
                <c:pt idx="16106">
                  <c:v>6.6210100000000001</c:v>
                </c:pt>
                <c:pt idx="16107">
                  <c:v>6.3085000000000004</c:v>
                </c:pt>
                <c:pt idx="16108">
                  <c:v>5.9972899999999996</c:v>
                </c:pt>
                <c:pt idx="16109">
                  <c:v>5.7250199999999998</c:v>
                </c:pt>
                <c:pt idx="16110">
                  <c:v>5.4887100000000002</c:v>
                </c:pt>
                <c:pt idx="16111">
                  <c:v>5.2863600000000002</c:v>
                </c:pt>
                <c:pt idx="16112">
                  <c:v>5.1169000000000002</c:v>
                </c:pt>
                <c:pt idx="16113">
                  <c:v>4.9801399999999996</c:v>
                </c:pt>
                <c:pt idx="16114">
                  <c:v>4.8768500000000001</c:v>
                </c:pt>
                <c:pt idx="16115">
                  <c:v>4.8086900000000004</c:v>
                </c:pt>
                <c:pt idx="16116">
                  <c:v>4.7782799999999996</c:v>
                </c:pt>
                <c:pt idx="16117">
                  <c:v>4.77698</c:v>
                </c:pt>
                <c:pt idx="16118">
                  <c:v>4.7892000000000001</c:v>
                </c:pt>
                <c:pt idx="16119">
                  <c:v>4.8321199999999997</c:v>
                </c:pt>
                <c:pt idx="16120">
                  <c:v>4.8986400000000003</c:v>
                </c:pt>
                <c:pt idx="16121">
                  <c:v>4.9943200000000001</c:v>
                </c:pt>
                <c:pt idx="16122">
                  <c:v>5.1218700000000004</c:v>
                </c:pt>
                <c:pt idx="16123">
                  <c:v>5.2842000000000002</c:v>
                </c:pt>
                <c:pt idx="16124">
                  <c:v>5.4844900000000001</c:v>
                </c:pt>
                <c:pt idx="16125">
                  <c:v>5.7261199999999999</c:v>
                </c:pt>
                <c:pt idx="16126">
                  <c:v>6.0126600000000003</c:v>
                </c:pt>
                <c:pt idx="16127">
                  <c:v>6.3477699999999997</c:v>
                </c:pt>
                <c:pt idx="16128">
                  <c:v>6.7352100000000004</c:v>
                </c:pt>
                <c:pt idx="16129">
                  <c:v>7.1787299999999998</c:v>
                </c:pt>
                <c:pt idx="16130">
                  <c:v>7.6908500000000002</c:v>
                </c:pt>
                <c:pt idx="16131">
                  <c:v>8.2684200000000008</c:v>
                </c:pt>
                <c:pt idx="16132">
                  <c:v>8.9149200000000004</c:v>
                </c:pt>
                <c:pt idx="16133">
                  <c:v>9.6333599999999997</c:v>
                </c:pt>
                <c:pt idx="16134">
                  <c:v>10.426399999999999</c:v>
                </c:pt>
                <c:pt idx="16135">
                  <c:v>11.2958</c:v>
                </c:pt>
                <c:pt idx="16136">
                  <c:v>12.242900000000001</c:v>
                </c:pt>
                <c:pt idx="16137">
                  <c:v>13.267899999999999</c:v>
                </c:pt>
                <c:pt idx="16138">
                  <c:v>14.370100000000001</c:v>
                </c:pt>
                <c:pt idx="16139">
                  <c:v>15.547599999999999</c:v>
                </c:pt>
                <c:pt idx="16140">
                  <c:v>16.9177</c:v>
                </c:pt>
                <c:pt idx="16141">
                  <c:v>18.623899999999999</c:v>
                </c:pt>
                <c:pt idx="16142">
                  <c:v>21.047999999999998</c:v>
                </c:pt>
                <c:pt idx="16143">
                  <c:v>24.2592</c:v>
                </c:pt>
                <c:pt idx="16144">
                  <c:v>30.416599999999999</c:v>
                </c:pt>
                <c:pt idx="16145">
                  <c:v>33.785499999999999</c:v>
                </c:pt>
                <c:pt idx="16146">
                  <c:v>35.667499999999997</c:v>
                </c:pt>
                <c:pt idx="16147">
                  <c:v>37.521700000000003</c:v>
                </c:pt>
                <c:pt idx="16148">
                  <c:v>38.825899999999997</c:v>
                </c:pt>
                <c:pt idx="16149">
                  <c:v>40.047400000000003</c:v>
                </c:pt>
                <c:pt idx="16150">
                  <c:v>40.866500000000002</c:v>
                </c:pt>
                <c:pt idx="16151">
                  <c:v>41.569899999999997</c:v>
                </c:pt>
                <c:pt idx="16152">
                  <c:v>41.9343</c:v>
                </c:pt>
                <c:pt idx="16153">
                  <c:v>42.0518</c:v>
                </c:pt>
                <c:pt idx="16154">
                  <c:v>41.927399999999999</c:v>
                </c:pt>
                <c:pt idx="16155">
                  <c:v>41.511200000000002</c:v>
                </c:pt>
                <c:pt idx="16156">
                  <c:v>40.777500000000003</c:v>
                </c:pt>
                <c:pt idx="16157">
                  <c:v>39.935299999999998</c:v>
                </c:pt>
                <c:pt idx="16158">
                  <c:v>38.690600000000003</c:v>
                </c:pt>
                <c:pt idx="16159">
                  <c:v>37.3705</c:v>
                </c:pt>
                <c:pt idx="16160">
                  <c:v>35.505099999999999</c:v>
                </c:pt>
                <c:pt idx="16161">
                  <c:v>32.633499999999998</c:v>
                </c:pt>
                <c:pt idx="16162">
                  <c:v>28.244</c:v>
                </c:pt>
                <c:pt idx="16163">
                  <c:v>23.93</c:v>
                </c:pt>
                <c:pt idx="16164">
                  <c:v>21.7532</c:v>
                </c:pt>
                <c:pt idx="16165">
                  <c:v>19.716100000000001</c:v>
                </c:pt>
                <c:pt idx="16166">
                  <c:v>18.3033</c:v>
                </c:pt>
                <c:pt idx="16167">
                  <c:v>17.3047</c:v>
                </c:pt>
                <c:pt idx="16168">
                  <c:v>16.267800000000001</c:v>
                </c:pt>
                <c:pt idx="16169">
                  <c:v>15.326499999999999</c:v>
                </c:pt>
                <c:pt idx="16170">
                  <c:v>14.4855</c:v>
                </c:pt>
                <c:pt idx="16171">
                  <c:v>13.7486</c:v>
                </c:pt>
                <c:pt idx="16172">
                  <c:v>13.265599999999999</c:v>
                </c:pt>
                <c:pt idx="16173">
                  <c:v>12.843299999999999</c:v>
                </c:pt>
                <c:pt idx="16174">
                  <c:v>12.4819</c:v>
                </c:pt>
                <c:pt idx="16175">
                  <c:v>12.1815</c:v>
                </c:pt>
                <c:pt idx="16176">
                  <c:v>11.898300000000001</c:v>
                </c:pt>
                <c:pt idx="16177">
                  <c:v>11.7186</c:v>
                </c:pt>
                <c:pt idx="16178">
                  <c:v>11.6096</c:v>
                </c:pt>
                <c:pt idx="16179">
                  <c:v>11.5695</c:v>
                </c:pt>
                <c:pt idx="16180">
                  <c:v>11.603199999999999</c:v>
                </c:pt>
                <c:pt idx="16181">
                  <c:v>11.730600000000001</c:v>
                </c:pt>
                <c:pt idx="16182">
                  <c:v>11.947800000000001</c:v>
                </c:pt>
                <c:pt idx="16183">
                  <c:v>12.2493</c:v>
                </c:pt>
                <c:pt idx="16184">
                  <c:v>12.6289</c:v>
                </c:pt>
                <c:pt idx="16185">
                  <c:v>13.079800000000001</c:v>
                </c:pt>
                <c:pt idx="16186">
                  <c:v>13.5946</c:v>
                </c:pt>
                <c:pt idx="16187">
                  <c:v>14.4687</c:v>
                </c:pt>
                <c:pt idx="16188">
                  <c:v>15.597200000000001</c:v>
                </c:pt>
                <c:pt idx="16189">
                  <c:v>19.321400000000001</c:v>
                </c:pt>
                <c:pt idx="16190">
                  <c:v>20.6068</c:v>
                </c:pt>
                <c:pt idx="16191">
                  <c:v>21.2944</c:v>
                </c:pt>
                <c:pt idx="16192">
                  <c:v>22.125800000000002</c:v>
                </c:pt>
                <c:pt idx="16193">
                  <c:v>22.6541</c:v>
                </c:pt>
                <c:pt idx="16194">
                  <c:v>23.0215</c:v>
                </c:pt>
                <c:pt idx="16195">
                  <c:v>23.328099999999999</c:v>
                </c:pt>
                <c:pt idx="16196">
                  <c:v>23.454799999999999</c:v>
                </c:pt>
                <c:pt idx="16197">
                  <c:v>23.4801</c:v>
                </c:pt>
                <c:pt idx="16198">
                  <c:v>23.388500000000001</c:v>
                </c:pt>
                <c:pt idx="16199">
                  <c:v>23.148399999999999</c:v>
                </c:pt>
                <c:pt idx="16200">
                  <c:v>22.7441</c:v>
                </c:pt>
                <c:pt idx="16201">
                  <c:v>22.287199999999999</c:v>
                </c:pt>
                <c:pt idx="16202">
                  <c:v>21.616</c:v>
                </c:pt>
                <c:pt idx="16203">
                  <c:v>20.905000000000001</c:v>
                </c:pt>
                <c:pt idx="16204">
                  <c:v>19.898199999999999</c:v>
                </c:pt>
                <c:pt idx="16205">
                  <c:v>18.876899999999999</c:v>
                </c:pt>
                <c:pt idx="16206">
                  <c:v>17.780899999999999</c:v>
                </c:pt>
                <c:pt idx="16207">
                  <c:v>15.525</c:v>
                </c:pt>
                <c:pt idx="16208">
                  <c:v>12.457000000000001</c:v>
                </c:pt>
                <c:pt idx="16209">
                  <c:v>10.803100000000001</c:v>
                </c:pt>
                <c:pt idx="16210">
                  <c:v>9.5202299999999997</c:v>
                </c:pt>
                <c:pt idx="16211">
                  <c:v>8.4494100000000003</c:v>
                </c:pt>
                <c:pt idx="16212">
                  <c:v>7.7785200000000003</c:v>
                </c:pt>
                <c:pt idx="16213">
                  <c:v>7.1440799999999998</c:v>
                </c:pt>
                <c:pt idx="16214">
                  <c:v>6.54725</c:v>
                </c:pt>
                <c:pt idx="16215">
                  <c:v>5.9886299999999997</c:v>
                </c:pt>
                <c:pt idx="16216">
                  <c:v>5.4683200000000003</c:v>
                </c:pt>
                <c:pt idx="16217">
                  <c:v>5.0335799999999997</c:v>
                </c:pt>
                <c:pt idx="16218">
                  <c:v>4.67354</c:v>
                </c:pt>
                <c:pt idx="16219">
                  <c:v>4.3366499999999997</c:v>
                </c:pt>
                <c:pt idx="16220">
                  <c:v>4.0222800000000003</c:v>
                </c:pt>
                <c:pt idx="16221">
                  <c:v>3.7296999999999998</c:v>
                </c:pt>
                <c:pt idx="16222">
                  <c:v>3.4581200000000001</c:v>
                </c:pt>
                <c:pt idx="16223">
                  <c:v>3.20668</c:v>
                </c:pt>
                <c:pt idx="16224">
                  <c:v>2.97444</c:v>
                </c:pt>
                <c:pt idx="16225">
                  <c:v>2.7604299999999999</c:v>
                </c:pt>
                <c:pt idx="16226">
                  <c:v>2.5636800000000002</c:v>
                </c:pt>
                <c:pt idx="16227">
                  <c:v>2.3831899999999999</c:v>
                </c:pt>
                <c:pt idx="16228">
                  <c:v>2.2179500000000001</c:v>
                </c:pt>
                <c:pt idx="16229">
                  <c:v>2.06697</c:v>
                </c:pt>
                <c:pt idx="16230">
                  <c:v>1.92927</c:v>
                </c:pt>
                <c:pt idx="16231">
                  <c:v>1.8039099999999999</c:v>
                </c:pt>
                <c:pt idx="16232">
                  <c:v>1.6899500000000001</c:v>
                </c:pt>
                <c:pt idx="16233">
                  <c:v>1.5900300000000001</c:v>
                </c:pt>
                <c:pt idx="16234">
                  <c:v>1.5023299999999999</c:v>
                </c:pt>
                <c:pt idx="16235">
                  <c:v>1.42235</c:v>
                </c:pt>
                <c:pt idx="16236">
                  <c:v>1.3494699999999999</c:v>
                </c:pt>
                <c:pt idx="16237">
                  <c:v>1.2830900000000001</c:v>
                </c:pt>
                <c:pt idx="16238">
                  <c:v>1.22268</c:v>
                </c:pt>
                <c:pt idx="16239">
                  <c:v>1.16771</c:v>
                </c:pt>
                <c:pt idx="16240">
                  <c:v>1.1176999999999999</c:v>
                </c:pt>
                <c:pt idx="16241">
                  <c:v>1.0510299999999999</c:v>
                </c:pt>
                <c:pt idx="16242">
                  <c:v>0.99315600000000004</c:v>
                </c:pt>
                <c:pt idx="16243">
                  <c:v>0.94285300000000005</c:v>
                </c:pt>
                <c:pt idx="16244">
                  <c:v>0.89904799999999996</c:v>
                </c:pt>
                <c:pt idx="16245">
                  <c:v>0.86080599999999996</c:v>
                </c:pt>
                <c:pt idx="16246">
                  <c:v>0.82730999999999999</c:v>
                </c:pt>
                <c:pt idx="16247">
                  <c:v>0.79785799999999996</c:v>
                </c:pt>
                <c:pt idx="16248">
                  <c:v>0.76384600000000002</c:v>
                </c:pt>
                <c:pt idx="16249">
                  <c:v>0.73476200000000003</c:v>
                </c:pt>
                <c:pt idx="16250">
                  <c:v>0.70964799999999995</c:v>
                </c:pt>
                <c:pt idx="16251">
                  <c:v>0.67778300000000002</c:v>
                </c:pt>
                <c:pt idx="16252">
                  <c:v>0.65120599999999995</c:v>
                </c:pt>
                <c:pt idx="16253">
                  <c:v>0.63573000000000002</c:v>
                </c:pt>
                <c:pt idx="16254">
                  <c:v>0.61075100000000004</c:v>
                </c:pt>
                <c:pt idx="16255">
                  <c:v>0.58934500000000001</c:v>
                </c:pt>
                <c:pt idx="16256">
                  <c:v>0.56208800000000003</c:v>
                </c:pt>
                <c:pt idx="16257">
                  <c:v>0.53911200000000004</c:v>
                </c:pt>
                <c:pt idx="16258">
                  <c:v>0.51935299999999995</c:v>
                </c:pt>
                <c:pt idx="16259">
                  <c:v>0.50214199999999998</c:v>
                </c:pt>
                <c:pt idx="16260">
                  <c:v>0.48238599999999998</c:v>
                </c:pt>
                <c:pt idx="16261">
                  <c:v>0.46560600000000002</c:v>
                </c:pt>
                <c:pt idx="16262">
                  <c:v>0.45127800000000001</c:v>
                </c:pt>
                <c:pt idx="16263">
                  <c:v>0.43902600000000003</c:v>
                </c:pt>
                <c:pt idx="16264">
                  <c:v>0.427707</c:v>
                </c:pt>
                <c:pt idx="16265">
                  <c:v>0.418269</c:v>
                </c:pt>
                <c:pt idx="16266">
                  <c:v>0.40723500000000001</c:v>
                </c:pt>
                <c:pt idx="16267">
                  <c:v>0.399586</c:v>
                </c:pt>
                <c:pt idx="16268">
                  <c:v>0.39508500000000002</c:v>
                </c:pt>
                <c:pt idx="16269">
                  <c:v>0.39364700000000002</c:v>
                </c:pt>
                <c:pt idx="16270">
                  <c:v>0.39519100000000001</c:v>
                </c:pt>
                <c:pt idx="16271">
                  <c:v>0.399754</c:v>
                </c:pt>
                <c:pt idx="16272">
                  <c:v>0.40761799999999998</c:v>
                </c:pt>
                <c:pt idx="16273">
                  <c:v>0.41489900000000002</c:v>
                </c:pt>
                <c:pt idx="16274">
                  <c:v>0.42400700000000002</c:v>
                </c:pt>
                <c:pt idx="16275">
                  <c:v>0.43516100000000002</c:v>
                </c:pt>
                <c:pt idx="16276">
                  <c:v>0.44800499999999999</c:v>
                </c:pt>
                <c:pt idx="16277">
                  <c:v>0.46253300000000003</c:v>
                </c:pt>
                <c:pt idx="16278">
                  <c:v>0.479597</c:v>
                </c:pt>
                <c:pt idx="16279">
                  <c:v>0.49960100000000002</c:v>
                </c:pt>
                <c:pt idx="16280">
                  <c:v>0.52305100000000004</c:v>
                </c:pt>
                <c:pt idx="16281">
                  <c:v>0.54328100000000001</c:v>
                </c:pt>
                <c:pt idx="16282">
                  <c:v>0.56614100000000001</c:v>
                </c:pt>
                <c:pt idx="16283">
                  <c:v>0.59203600000000001</c:v>
                </c:pt>
                <c:pt idx="16284">
                  <c:v>0.62145899999999998</c:v>
                </c:pt>
                <c:pt idx="16285">
                  <c:v>0.65802099999999997</c:v>
                </c:pt>
                <c:pt idx="16286">
                  <c:v>0.69004600000000005</c:v>
                </c:pt>
                <c:pt idx="16287">
                  <c:v>0.72605399999999998</c:v>
                </c:pt>
                <c:pt idx="16288">
                  <c:v>0.76671400000000001</c:v>
                </c:pt>
                <c:pt idx="16289">
                  <c:v>0.81285399999999997</c:v>
                </c:pt>
                <c:pt idx="16290">
                  <c:v>0.85167499999999996</c:v>
                </c:pt>
                <c:pt idx="16291">
                  <c:v>0.89470499999999997</c:v>
                </c:pt>
                <c:pt idx="16292">
                  <c:v>0.94261600000000001</c:v>
                </c:pt>
                <c:pt idx="16293">
                  <c:v>0.99623799999999996</c:v>
                </c:pt>
                <c:pt idx="16294">
                  <c:v>1.0356700000000001</c:v>
                </c:pt>
                <c:pt idx="16295">
                  <c:v>1.09667</c:v>
                </c:pt>
                <c:pt idx="16296">
                  <c:v>1.16567</c:v>
                </c:pt>
                <c:pt idx="16297">
                  <c:v>1.2237100000000001</c:v>
                </c:pt>
                <c:pt idx="16298">
                  <c:v>1.2881899999999999</c:v>
                </c:pt>
                <c:pt idx="16299">
                  <c:v>1.3603400000000001</c:v>
                </c:pt>
                <c:pt idx="16300">
                  <c:v>1.4417199999999999</c:v>
                </c:pt>
                <c:pt idx="16301">
                  <c:v>1.53433</c:v>
                </c:pt>
                <c:pt idx="16302">
                  <c:v>1.6035699999999999</c:v>
                </c:pt>
                <c:pt idx="16303">
                  <c:v>1.67988</c:v>
                </c:pt>
                <c:pt idx="16304">
                  <c:v>1.7643899999999999</c:v>
                </c:pt>
                <c:pt idx="16305">
                  <c:v>1.85842</c:v>
                </c:pt>
                <c:pt idx="16306">
                  <c:v>1.9478</c:v>
                </c:pt>
                <c:pt idx="16307">
                  <c:v>2.0727799999999998</c:v>
                </c:pt>
                <c:pt idx="16308">
                  <c:v>2.2149800000000002</c:v>
                </c:pt>
                <c:pt idx="16309">
                  <c:v>2.3208899999999999</c:v>
                </c:pt>
                <c:pt idx="16310">
                  <c:v>2.4369299999999998</c:v>
                </c:pt>
                <c:pt idx="16311">
                  <c:v>2.5642999999999998</c:v>
                </c:pt>
                <c:pt idx="16312">
                  <c:v>2.7043200000000001</c:v>
                </c:pt>
                <c:pt idx="16313">
                  <c:v>2.8585099999999999</c:v>
                </c:pt>
                <c:pt idx="16314">
                  <c:v>3.0285099999999998</c:v>
                </c:pt>
                <c:pt idx="16315">
                  <c:v>3.2161400000000002</c:v>
                </c:pt>
                <c:pt idx="16316">
                  <c:v>3.4234</c:v>
                </c:pt>
                <c:pt idx="16317">
                  <c:v>3.65252</c:v>
                </c:pt>
                <c:pt idx="16318">
                  <c:v>3.90591</c:v>
                </c:pt>
                <c:pt idx="16319">
                  <c:v>4.18621</c:v>
                </c:pt>
                <c:pt idx="16320">
                  <c:v>4.49627</c:v>
                </c:pt>
                <c:pt idx="16321">
                  <c:v>4.8033599999999996</c:v>
                </c:pt>
                <c:pt idx="16322">
                  <c:v>5.1006499999999999</c:v>
                </c:pt>
                <c:pt idx="16323">
                  <c:v>5.4227100000000004</c:v>
                </c:pt>
                <c:pt idx="16324">
                  <c:v>5.7714600000000003</c:v>
                </c:pt>
                <c:pt idx="16325">
                  <c:v>6.14893</c:v>
                </c:pt>
                <c:pt idx="16326">
                  <c:v>6.5572299999999997</c:v>
                </c:pt>
                <c:pt idx="16327">
                  <c:v>6.99857</c:v>
                </c:pt>
                <c:pt idx="16328">
                  <c:v>7.4752599999999996</c:v>
                </c:pt>
                <c:pt idx="16329">
                  <c:v>7.9897099999999996</c:v>
                </c:pt>
                <c:pt idx="16330">
                  <c:v>8.5444099999999992</c:v>
                </c:pt>
                <c:pt idx="16331">
                  <c:v>9.1418999999999997</c:v>
                </c:pt>
                <c:pt idx="16332">
                  <c:v>9.7848000000000006</c:v>
                </c:pt>
                <c:pt idx="16333">
                  <c:v>10.4758</c:v>
                </c:pt>
                <c:pt idx="16334">
                  <c:v>11.217700000000001</c:v>
                </c:pt>
                <c:pt idx="16335">
                  <c:v>12.0131</c:v>
                </c:pt>
                <c:pt idx="16336">
                  <c:v>12.864800000000001</c:v>
                </c:pt>
                <c:pt idx="16337">
                  <c:v>13.965299999999999</c:v>
                </c:pt>
                <c:pt idx="16338">
                  <c:v>15.0017</c:v>
                </c:pt>
                <c:pt idx="16339">
                  <c:v>16.110099999999999</c:v>
                </c:pt>
                <c:pt idx="16340">
                  <c:v>17.293500000000002</c:v>
                </c:pt>
                <c:pt idx="16341">
                  <c:v>18.554600000000001</c:v>
                </c:pt>
                <c:pt idx="16342">
                  <c:v>20.362100000000002</c:v>
                </c:pt>
                <c:pt idx="16343">
                  <c:v>22.3188</c:v>
                </c:pt>
                <c:pt idx="16344">
                  <c:v>24.430099999999999</c:v>
                </c:pt>
                <c:pt idx="16345">
                  <c:v>26.700199999999999</c:v>
                </c:pt>
                <c:pt idx="16346">
                  <c:v>28.864100000000001</c:v>
                </c:pt>
                <c:pt idx="16347">
                  <c:v>31.9206</c:v>
                </c:pt>
                <c:pt idx="16348">
                  <c:v>35.205800000000004</c:v>
                </c:pt>
                <c:pt idx="16349">
                  <c:v>38.717399999999998</c:v>
                </c:pt>
                <c:pt idx="16350">
                  <c:v>42.4499</c:v>
                </c:pt>
                <c:pt idx="16351">
                  <c:v>46.393799999999999</c:v>
                </c:pt>
                <c:pt idx="16352">
                  <c:v>50.9221</c:v>
                </c:pt>
                <c:pt idx="16353">
                  <c:v>58.104999999999997</c:v>
                </c:pt>
                <c:pt idx="16354">
                  <c:v>67.667699999999996</c:v>
                </c:pt>
                <c:pt idx="16355">
                  <c:v>88.778400000000005</c:v>
                </c:pt>
                <c:pt idx="16356">
                  <c:v>97.685100000000006</c:v>
                </c:pt>
                <c:pt idx="16357">
                  <c:v>104.181</c:v>
                </c:pt>
                <c:pt idx="16358">
                  <c:v>109.69199999999999</c:v>
                </c:pt>
                <c:pt idx="16359">
                  <c:v>113.886</c:v>
                </c:pt>
                <c:pt idx="16360">
                  <c:v>117.819</c:v>
                </c:pt>
                <c:pt idx="16361">
                  <c:v>120.31699999999999</c:v>
                </c:pt>
                <c:pt idx="16362">
                  <c:v>122.679</c:v>
                </c:pt>
                <c:pt idx="16363">
                  <c:v>123.73</c:v>
                </c:pt>
                <c:pt idx="16364">
                  <c:v>124.208</c:v>
                </c:pt>
                <c:pt idx="16365">
                  <c:v>123.764</c:v>
                </c:pt>
                <c:pt idx="16366">
                  <c:v>122.52200000000001</c:v>
                </c:pt>
                <c:pt idx="16367">
                  <c:v>120.64700000000001</c:v>
                </c:pt>
                <c:pt idx="16368">
                  <c:v>117.881</c:v>
                </c:pt>
                <c:pt idx="16369">
                  <c:v>113.81399999999999</c:v>
                </c:pt>
                <c:pt idx="16370">
                  <c:v>109.611</c:v>
                </c:pt>
                <c:pt idx="16371">
                  <c:v>104.092</c:v>
                </c:pt>
                <c:pt idx="16372">
                  <c:v>96.870900000000006</c:v>
                </c:pt>
                <c:pt idx="16373">
                  <c:v>87.028199999999998</c:v>
                </c:pt>
                <c:pt idx="16374">
                  <c:v>65.581999999999994</c:v>
                </c:pt>
                <c:pt idx="16375">
                  <c:v>58.581200000000003</c:v>
                </c:pt>
                <c:pt idx="16376">
                  <c:v>51.376899999999999</c:v>
                </c:pt>
                <c:pt idx="16377">
                  <c:v>45.729799999999997</c:v>
                </c:pt>
                <c:pt idx="16378">
                  <c:v>41.021900000000002</c:v>
                </c:pt>
                <c:pt idx="16379">
                  <c:v>36.735799999999998</c:v>
                </c:pt>
                <c:pt idx="16380">
                  <c:v>34.051600000000001</c:v>
                </c:pt>
                <c:pt idx="16381">
                  <c:v>31.508700000000001</c:v>
                </c:pt>
                <c:pt idx="16382">
                  <c:v>29.107299999999999</c:v>
                </c:pt>
                <c:pt idx="16383">
                  <c:v>26.847200000000001</c:v>
                </c:pt>
                <c:pt idx="16384">
                  <c:v>24.726800000000001</c:v>
                </c:pt>
                <c:pt idx="16385">
                  <c:v>22.743500000000001</c:v>
                </c:pt>
                <c:pt idx="16386">
                  <c:v>21.135200000000001</c:v>
                </c:pt>
                <c:pt idx="16387">
                  <c:v>19.624700000000001</c:v>
                </c:pt>
                <c:pt idx="16388">
                  <c:v>18.2089</c:v>
                </c:pt>
                <c:pt idx="16389">
                  <c:v>16.884599999999999</c:v>
                </c:pt>
                <c:pt idx="16390">
                  <c:v>15.648400000000001</c:v>
                </c:pt>
                <c:pt idx="16391">
                  <c:v>14.496600000000001</c:v>
                </c:pt>
                <c:pt idx="16392">
                  <c:v>13.4254</c:v>
                </c:pt>
                <c:pt idx="16393">
                  <c:v>12.4312</c:v>
                </c:pt>
                <c:pt idx="16394">
                  <c:v>11.5098</c:v>
                </c:pt>
                <c:pt idx="16395">
                  <c:v>10.657400000000001</c:v>
                </c:pt>
                <c:pt idx="16396">
                  <c:v>9.7863799999999994</c:v>
                </c:pt>
                <c:pt idx="16397">
                  <c:v>9.1438199999999998</c:v>
                </c:pt>
                <c:pt idx="16398">
                  <c:v>8.5465900000000001</c:v>
                </c:pt>
                <c:pt idx="16399">
                  <c:v>7.9920900000000001</c:v>
                </c:pt>
                <c:pt idx="16400">
                  <c:v>7.4777399999999998</c:v>
                </c:pt>
                <c:pt idx="16401">
                  <c:v>7.00108</c:v>
                </c:pt>
                <c:pt idx="16402">
                  <c:v>6.5597200000000004</c:v>
                </c:pt>
                <c:pt idx="16403">
                  <c:v>6.1513600000000004</c:v>
                </c:pt>
                <c:pt idx="16404">
                  <c:v>5.7737800000000004</c:v>
                </c:pt>
                <c:pt idx="16405">
                  <c:v>5.4248700000000003</c:v>
                </c:pt>
                <c:pt idx="16406">
                  <c:v>5.1026199999999999</c:v>
                </c:pt>
                <c:pt idx="16407">
                  <c:v>4.8051399999999997</c:v>
                </c:pt>
                <c:pt idx="16408">
                  <c:v>4.5305900000000001</c:v>
                </c:pt>
                <c:pt idx="16409">
                  <c:v>4.2772800000000002</c:v>
                </c:pt>
                <c:pt idx="16410">
                  <c:v>4.04359</c:v>
                </c:pt>
                <c:pt idx="16411">
                  <c:v>3.82802</c:v>
                </c:pt>
                <c:pt idx="16412">
                  <c:v>3.6053799999999998</c:v>
                </c:pt>
                <c:pt idx="16413">
                  <c:v>3.3805000000000001</c:v>
                </c:pt>
                <c:pt idx="16414">
                  <c:v>3.1770200000000002</c:v>
                </c:pt>
                <c:pt idx="16415">
                  <c:v>2.9927899999999998</c:v>
                </c:pt>
                <c:pt idx="16416">
                  <c:v>2.8258100000000002</c:v>
                </c:pt>
                <c:pt idx="16417">
                  <c:v>2.6743199999999998</c:v>
                </c:pt>
                <c:pt idx="16418">
                  <c:v>2.5366900000000001</c:v>
                </c:pt>
                <c:pt idx="16419">
                  <c:v>2.4114800000000001</c:v>
                </c:pt>
                <c:pt idx="16420">
                  <c:v>2.2973499999999998</c:v>
                </c:pt>
                <c:pt idx="16421">
                  <c:v>2.1931500000000002</c:v>
                </c:pt>
                <c:pt idx="16422">
                  <c:v>2.0531799999999998</c:v>
                </c:pt>
                <c:pt idx="16423">
                  <c:v>1.9300999999999999</c:v>
                </c:pt>
                <c:pt idx="16424">
                  <c:v>1.8212999999999999</c:v>
                </c:pt>
                <c:pt idx="16425">
                  <c:v>1.72462</c:v>
                </c:pt>
                <c:pt idx="16426">
                  <c:v>1.65476</c:v>
                </c:pt>
                <c:pt idx="16427">
                  <c:v>1.5805199999999999</c:v>
                </c:pt>
                <c:pt idx="16428">
                  <c:v>1.5130999999999999</c:v>
                </c:pt>
                <c:pt idx="16429">
                  <c:v>1.4228099999999999</c:v>
                </c:pt>
                <c:pt idx="16430">
                  <c:v>1.3433600000000001</c:v>
                </c:pt>
                <c:pt idx="16431">
                  <c:v>1.27285</c:v>
                </c:pt>
                <c:pt idx="16432">
                  <c:v>1.2097800000000001</c:v>
                </c:pt>
                <c:pt idx="16433">
                  <c:v>1.1529700000000001</c:v>
                </c:pt>
                <c:pt idx="16434">
                  <c:v>1.0853999999999999</c:v>
                </c:pt>
                <c:pt idx="16435">
                  <c:v>1.0256400000000001</c:v>
                </c:pt>
                <c:pt idx="16436">
                  <c:v>0.97239100000000001</c:v>
                </c:pt>
                <c:pt idx="16437">
                  <c:v>0.92144400000000004</c:v>
                </c:pt>
                <c:pt idx="16438">
                  <c:v>0.87587700000000002</c:v>
                </c:pt>
                <c:pt idx="16439">
                  <c:v>0.834928</c:v>
                </c:pt>
                <c:pt idx="16440">
                  <c:v>0.79798199999999997</c:v>
                </c:pt>
                <c:pt idx="16441">
                  <c:v>0.75408699999999995</c:v>
                </c:pt>
                <c:pt idx="16442">
                  <c:v>0.71545000000000003</c:v>
                </c:pt>
                <c:pt idx="16443">
                  <c:v>0.68130100000000005</c:v>
                </c:pt>
                <c:pt idx="16444">
                  <c:v>0.65101600000000004</c:v>
                </c:pt>
                <c:pt idx="16445">
                  <c:v>0.62408600000000003</c:v>
                </c:pt>
                <c:pt idx="16446">
                  <c:v>0.59395799999999999</c:v>
                </c:pt>
                <c:pt idx="16447">
                  <c:v>0.56789900000000004</c:v>
                </c:pt>
                <c:pt idx="16448">
                  <c:v>0.54534199999999999</c:v>
                </c:pt>
                <c:pt idx="16449">
                  <c:v>0.52583500000000005</c:v>
                </c:pt>
                <c:pt idx="16450">
                  <c:v>0.50901200000000002</c:v>
                </c:pt>
                <c:pt idx="16451">
                  <c:v>0.49457699999999999</c:v>
                </c:pt>
                <c:pt idx="16452">
                  <c:v>0.47864400000000001</c:v>
                </c:pt>
                <c:pt idx="16453">
                  <c:v>0.466109</c:v>
                </c:pt>
                <c:pt idx="16454">
                  <c:v>0.45666000000000001</c:v>
                </c:pt>
                <c:pt idx="16455">
                  <c:v>0.44946900000000001</c:v>
                </c:pt>
                <c:pt idx="16456">
                  <c:v>0.44612299999999999</c:v>
                </c:pt>
                <c:pt idx="16457">
                  <c:v>0.44513399999999997</c:v>
                </c:pt>
                <c:pt idx="16458">
                  <c:v>0.44680399999999998</c:v>
                </c:pt>
                <c:pt idx="16459">
                  <c:v>0.451492</c:v>
                </c:pt>
                <c:pt idx="16460">
                  <c:v>0.459449</c:v>
                </c:pt>
                <c:pt idx="16461">
                  <c:v>0.46779100000000001</c:v>
                </c:pt>
                <c:pt idx="16462">
                  <c:v>0.47841600000000001</c:v>
                </c:pt>
                <c:pt idx="16463">
                  <c:v>0.49162400000000001</c:v>
                </c:pt>
                <c:pt idx="16464">
                  <c:v>0.50780899999999995</c:v>
                </c:pt>
                <c:pt idx="16465">
                  <c:v>0.52748700000000004</c:v>
                </c:pt>
                <c:pt idx="16466">
                  <c:v>0.551342</c:v>
                </c:pt>
                <c:pt idx="16467">
                  <c:v>0.57001000000000002</c:v>
                </c:pt>
                <c:pt idx="16468">
                  <c:v>0.59129699999999996</c:v>
                </c:pt>
                <c:pt idx="16469">
                  <c:v>0.61565000000000003</c:v>
                </c:pt>
                <c:pt idx="16470">
                  <c:v>0.643652</c:v>
                </c:pt>
                <c:pt idx="16471">
                  <c:v>0.67607700000000004</c:v>
                </c:pt>
                <c:pt idx="16472">
                  <c:v>0.70392500000000002</c:v>
                </c:pt>
                <c:pt idx="16473">
                  <c:v>0.73545400000000005</c:v>
                </c:pt>
                <c:pt idx="16474">
                  <c:v>0.77146700000000001</c:v>
                </c:pt>
                <c:pt idx="16475">
                  <c:v>0.81304799999999999</c:v>
                </c:pt>
                <c:pt idx="16476">
                  <c:v>0.84457300000000002</c:v>
                </c:pt>
                <c:pt idx="16477">
                  <c:v>0.87979099999999999</c:v>
                </c:pt>
                <c:pt idx="16478">
                  <c:v>0.92471899999999996</c:v>
                </c:pt>
                <c:pt idx="16479">
                  <c:v>0.97650199999999998</c:v>
                </c:pt>
                <c:pt idx="16480">
                  <c:v>1.01562</c:v>
                </c:pt>
                <c:pt idx="16481">
                  <c:v>1.0590999999999999</c:v>
                </c:pt>
                <c:pt idx="16482">
                  <c:v>1.10764</c:v>
                </c:pt>
                <c:pt idx="16483">
                  <c:v>1.16204</c:v>
                </c:pt>
                <c:pt idx="16484">
                  <c:v>1.2232700000000001</c:v>
                </c:pt>
                <c:pt idx="16485">
                  <c:v>1.29243</c:v>
                </c:pt>
                <c:pt idx="16486">
                  <c:v>1.3708199999999999</c:v>
                </c:pt>
                <c:pt idx="16487">
                  <c:v>1.4365600000000001</c:v>
                </c:pt>
                <c:pt idx="16488">
                  <c:v>1.5090399999999999</c:v>
                </c:pt>
                <c:pt idx="16489">
                  <c:v>1.5890500000000001</c:v>
                </c:pt>
                <c:pt idx="16490">
                  <c:v>1.67747</c:v>
                </c:pt>
                <c:pt idx="16491">
                  <c:v>1.7752600000000001</c:v>
                </c:pt>
                <c:pt idx="16492">
                  <c:v>1.88348</c:v>
                </c:pt>
                <c:pt idx="16493">
                  <c:v>2.0033099999999999</c:v>
                </c:pt>
                <c:pt idx="16494">
                  <c:v>2.1359900000000001</c:v>
                </c:pt>
                <c:pt idx="16495">
                  <c:v>2.2658700000000001</c:v>
                </c:pt>
                <c:pt idx="16496">
                  <c:v>2.4080599999999999</c:v>
                </c:pt>
                <c:pt idx="16497">
                  <c:v>2.5636800000000002</c:v>
                </c:pt>
                <c:pt idx="16498">
                  <c:v>2.73394</c:v>
                </c:pt>
                <c:pt idx="16499">
                  <c:v>2.9201299999999999</c:v>
                </c:pt>
                <c:pt idx="16500">
                  <c:v>3.12358</c:v>
                </c:pt>
                <c:pt idx="16501">
                  <c:v>3.3457599999999998</c:v>
                </c:pt>
                <c:pt idx="16502">
                  <c:v>3.5881500000000002</c:v>
                </c:pt>
                <c:pt idx="16503">
                  <c:v>3.8523800000000001</c:v>
                </c:pt>
                <c:pt idx="16504">
                  <c:v>4.1400600000000001</c:v>
                </c:pt>
                <c:pt idx="16505">
                  <c:v>4.4529500000000004</c:v>
                </c:pt>
                <c:pt idx="16506">
                  <c:v>4.7928100000000002</c:v>
                </c:pt>
                <c:pt idx="16507">
                  <c:v>5.1615200000000003</c:v>
                </c:pt>
                <c:pt idx="16508">
                  <c:v>5.5609200000000003</c:v>
                </c:pt>
                <c:pt idx="16509">
                  <c:v>5.9929699999999997</c:v>
                </c:pt>
                <c:pt idx="16510">
                  <c:v>6.4595599999999997</c:v>
                </c:pt>
                <c:pt idx="16511">
                  <c:v>6.9889099999999997</c:v>
                </c:pt>
                <c:pt idx="16512">
                  <c:v>7.5607499999999996</c:v>
                </c:pt>
                <c:pt idx="16513">
                  <c:v>8.1773900000000008</c:v>
                </c:pt>
                <c:pt idx="16514">
                  <c:v>8.8409700000000004</c:v>
                </c:pt>
                <c:pt idx="16515">
                  <c:v>9.5536600000000007</c:v>
                </c:pt>
                <c:pt idx="16516">
                  <c:v>10.317399999999999</c:v>
                </c:pt>
                <c:pt idx="16517">
                  <c:v>11.1342</c:v>
                </c:pt>
                <c:pt idx="16518">
                  <c:v>12.005599999999999</c:v>
                </c:pt>
                <c:pt idx="16519">
                  <c:v>12.933400000000001</c:v>
                </c:pt>
                <c:pt idx="16520">
                  <c:v>14.2601</c:v>
                </c:pt>
                <c:pt idx="16521">
                  <c:v>15.680899999999999</c:v>
                </c:pt>
                <c:pt idx="16522">
                  <c:v>17.400099999999998</c:v>
                </c:pt>
                <c:pt idx="16523">
                  <c:v>19.2514</c:v>
                </c:pt>
                <c:pt idx="16524">
                  <c:v>21.2334</c:v>
                </c:pt>
                <c:pt idx="16525">
                  <c:v>23.342400000000001</c:v>
                </c:pt>
                <c:pt idx="16526">
                  <c:v>25.9848</c:v>
                </c:pt>
                <c:pt idx="16527">
                  <c:v>28.4085</c:v>
                </c:pt>
                <c:pt idx="16528">
                  <c:v>32.234699999999997</c:v>
                </c:pt>
                <c:pt idx="16529">
                  <c:v>37.331000000000003</c:v>
                </c:pt>
                <c:pt idx="16530">
                  <c:v>48.592500000000001</c:v>
                </c:pt>
                <c:pt idx="16531">
                  <c:v>53.622799999999998</c:v>
                </c:pt>
                <c:pt idx="16532">
                  <c:v>57.454000000000001</c:v>
                </c:pt>
                <c:pt idx="16533">
                  <c:v>60.113599999999998</c:v>
                </c:pt>
                <c:pt idx="16534">
                  <c:v>62.226100000000002</c:v>
                </c:pt>
                <c:pt idx="16535">
                  <c:v>64.217299999999994</c:v>
                </c:pt>
                <c:pt idx="16536">
                  <c:v>65.842100000000002</c:v>
                </c:pt>
                <c:pt idx="16537">
                  <c:v>66.821899999999999</c:v>
                </c:pt>
                <c:pt idx="16538">
                  <c:v>67.263999999999996</c:v>
                </c:pt>
                <c:pt idx="16539">
                  <c:v>67.454999999999998</c:v>
                </c:pt>
                <c:pt idx="16540">
                  <c:v>67.317300000000003</c:v>
                </c:pt>
                <c:pt idx="16541">
                  <c:v>66.862399999999994</c:v>
                </c:pt>
                <c:pt idx="16542">
                  <c:v>66.132800000000003</c:v>
                </c:pt>
                <c:pt idx="16543">
                  <c:v>65.126199999999997</c:v>
                </c:pt>
                <c:pt idx="16544">
                  <c:v>63.62</c:v>
                </c:pt>
                <c:pt idx="16545">
                  <c:v>61.853499999999997</c:v>
                </c:pt>
                <c:pt idx="16546">
                  <c:v>59.646299999999997</c:v>
                </c:pt>
                <c:pt idx="16547">
                  <c:v>56.7836</c:v>
                </c:pt>
                <c:pt idx="16548">
                  <c:v>52.996299999999998</c:v>
                </c:pt>
                <c:pt idx="16549">
                  <c:v>47.695</c:v>
                </c:pt>
                <c:pt idx="16550">
                  <c:v>35.695</c:v>
                </c:pt>
                <c:pt idx="16551">
                  <c:v>31.7179</c:v>
                </c:pt>
                <c:pt idx="16552">
                  <c:v>27.929099999999998</c:v>
                </c:pt>
                <c:pt idx="16553">
                  <c:v>25.126799999999999</c:v>
                </c:pt>
                <c:pt idx="16554">
                  <c:v>22.844799999999999</c:v>
                </c:pt>
                <c:pt idx="16555">
                  <c:v>20.6952</c:v>
                </c:pt>
                <c:pt idx="16556">
                  <c:v>18.683499999999999</c:v>
                </c:pt>
                <c:pt idx="16557">
                  <c:v>16.813400000000001</c:v>
                </c:pt>
                <c:pt idx="16558">
                  <c:v>15.2499</c:v>
                </c:pt>
                <c:pt idx="16559">
                  <c:v>14.109</c:v>
                </c:pt>
                <c:pt idx="16560">
                  <c:v>13.0372</c:v>
                </c:pt>
                <c:pt idx="16561">
                  <c:v>12.033099999999999</c:v>
                </c:pt>
                <c:pt idx="16562">
                  <c:v>11.0952</c:v>
                </c:pt>
                <c:pt idx="16563">
                  <c:v>10.221500000000001</c:v>
                </c:pt>
                <c:pt idx="16564">
                  <c:v>9.4094599999999993</c:v>
                </c:pt>
                <c:pt idx="16565">
                  <c:v>8.6569400000000005</c:v>
                </c:pt>
                <c:pt idx="16566">
                  <c:v>7.9611999999999998</c:v>
                </c:pt>
                <c:pt idx="16567">
                  <c:v>7.3195300000000003</c:v>
                </c:pt>
                <c:pt idx="16568">
                  <c:v>6.7290700000000001</c:v>
                </c:pt>
                <c:pt idx="16569">
                  <c:v>6.3064999999999998</c:v>
                </c:pt>
                <c:pt idx="16570">
                  <c:v>5.8595800000000002</c:v>
                </c:pt>
                <c:pt idx="16571">
                  <c:v>5.4462200000000003</c:v>
                </c:pt>
                <c:pt idx="16572">
                  <c:v>5.06447</c:v>
                </c:pt>
                <c:pt idx="16573">
                  <c:v>4.7124300000000003</c:v>
                </c:pt>
                <c:pt idx="16574">
                  <c:v>4.3882599999999998</c:v>
                </c:pt>
                <c:pt idx="16575">
                  <c:v>4.0901399999999999</c:v>
                </c:pt>
                <c:pt idx="16576">
                  <c:v>3.8163299999999998</c:v>
                </c:pt>
                <c:pt idx="16577">
                  <c:v>3.5651199999999998</c:v>
                </c:pt>
                <c:pt idx="16578">
                  <c:v>3.3349199999999999</c:v>
                </c:pt>
                <c:pt idx="16579">
                  <c:v>3.1241699999999999</c:v>
                </c:pt>
                <c:pt idx="16580">
                  <c:v>2.9314</c:v>
                </c:pt>
                <c:pt idx="16581">
                  <c:v>2.7552300000000001</c:v>
                </c:pt>
                <c:pt idx="16582">
                  <c:v>2.5943299999999998</c:v>
                </c:pt>
                <c:pt idx="16583">
                  <c:v>2.4474800000000001</c:v>
                </c:pt>
                <c:pt idx="16584">
                  <c:v>2.31351</c:v>
                </c:pt>
                <c:pt idx="16585">
                  <c:v>2.2000999999999999</c:v>
                </c:pt>
                <c:pt idx="16586">
                  <c:v>2.0588600000000001</c:v>
                </c:pt>
                <c:pt idx="16587">
                  <c:v>1.9333400000000001</c:v>
                </c:pt>
                <c:pt idx="16588">
                  <c:v>1.8218000000000001</c:v>
                </c:pt>
                <c:pt idx="16589">
                  <c:v>1.7226300000000001</c:v>
                </c:pt>
                <c:pt idx="16590">
                  <c:v>1.63443</c:v>
                </c:pt>
                <c:pt idx="16591">
                  <c:v>1.5559000000000001</c:v>
                </c:pt>
                <c:pt idx="16592">
                  <c:v>1.4859199999999999</c:v>
                </c:pt>
                <c:pt idx="16593">
                  <c:v>1.4234800000000001</c:v>
                </c:pt>
                <c:pt idx="16594">
                  <c:v>1.3676900000000001</c:v>
                </c:pt>
                <c:pt idx="16595">
                  <c:v>1.30227</c:v>
                </c:pt>
                <c:pt idx="16596">
                  <c:v>1.2456499999999999</c:v>
                </c:pt>
                <c:pt idx="16597">
                  <c:v>1.1964600000000001</c:v>
                </c:pt>
                <c:pt idx="16598">
                  <c:v>1.15358</c:v>
                </c:pt>
                <c:pt idx="16599">
                  <c:v>1.1160399999999999</c:v>
                </c:pt>
                <c:pt idx="16600">
                  <c:v>1.0680799999999999</c:v>
                </c:pt>
                <c:pt idx="16601">
                  <c:v>1.0283100000000001</c:v>
                </c:pt>
                <c:pt idx="16602">
                  <c:v>0.99541000000000002</c:v>
                </c:pt>
                <c:pt idx="16603">
                  <c:v>0.96830099999999997</c:v>
                </c:pt>
                <c:pt idx="16604">
                  <c:v>0.938639</c:v>
                </c:pt>
                <c:pt idx="16605">
                  <c:v>0.91508699999999998</c:v>
                </c:pt>
                <c:pt idx="16606">
                  <c:v>0.896621</c:v>
                </c:pt>
                <c:pt idx="16607">
                  <c:v>0.88251299999999999</c:v>
                </c:pt>
                <c:pt idx="16608">
                  <c:v>0.87224199999999996</c:v>
                </c:pt>
                <c:pt idx="16609">
                  <c:v>0.86324900000000004</c:v>
                </c:pt>
                <c:pt idx="16610">
                  <c:v>0.86114400000000002</c:v>
                </c:pt>
                <c:pt idx="16611">
                  <c:v>0.86263100000000004</c:v>
                </c:pt>
                <c:pt idx="16612">
                  <c:v>0.86787400000000003</c:v>
                </c:pt>
                <c:pt idx="16613">
                  <c:v>0.87687800000000005</c:v>
                </c:pt>
                <c:pt idx="16614">
                  <c:v>0.88974799999999998</c:v>
                </c:pt>
                <c:pt idx="16615">
                  <c:v>0.90671000000000002</c:v>
                </c:pt>
                <c:pt idx="16616">
                  <c:v>0.92813199999999996</c:v>
                </c:pt>
                <c:pt idx="16617">
                  <c:v>0.95457700000000001</c:v>
                </c:pt>
                <c:pt idx="16618">
                  <c:v>0.98655300000000001</c:v>
                </c:pt>
                <c:pt idx="16619">
                  <c:v>1.0250999999999999</c:v>
                </c:pt>
                <c:pt idx="16620">
                  <c:v>1.05955</c:v>
                </c:pt>
                <c:pt idx="16621">
                  <c:v>1.09992</c:v>
                </c:pt>
                <c:pt idx="16622">
                  <c:v>1.1476599999999999</c:v>
                </c:pt>
                <c:pt idx="16623">
                  <c:v>1.1845399999999999</c:v>
                </c:pt>
                <c:pt idx="16624">
                  <c:v>1.2263200000000001</c:v>
                </c:pt>
                <c:pt idx="16625">
                  <c:v>1.2739400000000001</c:v>
                </c:pt>
                <c:pt idx="16626">
                  <c:v>1.32853</c:v>
                </c:pt>
                <c:pt idx="16627">
                  <c:v>1.39147</c:v>
                </c:pt>
                <c:pt idx="16628">
                  <c:v>1.4643999999999999</c:v>
                </c:pt>
                <c:pt idx="16629">
                  <c:v>1.5268600000000001</c:v>
                </c:pt>
                <c:pt idx="16630">
                  <c:v>1.59704</c:v>
                </c:pt>
                <c:pt idx="16631">
                  <c:v>1.6760699999999999</c:v>
                </c:pt>
                <c:pt idx="16632">
                  <c:v>1.7464999999999999</c:v>
                </c:pt>
                <c:pt idx="16633">
                  <c:v>1.8378300000000001</c:v>
                </c:pt>
                <c:pt idx="16634">
                  <c:v>1.9402200000000001</c:v>
                </c:pt>
                <c:pt idx="16635">
                  <c:v>2.0550799999999998</c:v>
                </c:pt>
                <c:pt idx="16636">
                  <c:v>2.18398</c:v>
                </c:pt>
                <c:pt idx="16637">
                  <c:v>2.32863</c:v>
                </c:pt>
                <c:pt idx="16638">
                  <c:v>2.49092</c:v>
                </c:pt>
                <c:pt idx="16639">
                  <c:v>2.6254300000000002</c:v>
                </c:pt>
                <c:pt idx="16640">
                  <c:v>2.7719200000000002</c:v>
                </c:pt>
                <c:pt idx="16641">
                  <c:v>2.9314</c:v>
                </c:pt>
                <c:pt idx="16642">
                  <c:v>3.10487</c:v>
                </c:pt>
                <c:pt idx="16643">
                  <c:v>3.2934299999999999</c:v>
                </c:pt>
                <c:pt idx="16644">
                  <c:v>3.4982000000000002</c:v>
                </c:pt>
                <c:pt idx="16645">
                  <c:v>3.7203900000000001</c:v>
                </c:pt>
                <c:pt idx="16646">
                  <c:v>3.9612099999999999</c:v>
                </c:pt>
                <c:pt idx="16647">
                  <c:v>4.22194</c:v>
                </c:pt>
                <c:pt idx="16648">
                  <c:v>4.5038600000000004</c:v>
                </c:pt>
                <c:pt idx="16649">
                  <c:v>4.8083600000000004</c:v>
                </c:pt>
                <c:pt idx="16650">
                  <c:v>5.13673</c:v>
                </c:pt>
                <c:pt idx="16651">
                  <c:v>5.5430799999999998</c:v>
                </c:pt>
                <c:pt idx="16652">
                  <c:v>5.9084399999999997</c:v>
                </c:pt>
                <c:pt idx="16653">
                  <c:v>6.2993499999999996</c:v>
                </c:pt>
                <c:pt idx="16654">
                  <c:v>6.7170100000000001</c:v>
                </c:pt>
                <c:pt idx="16655">
                  <c:v>7.1625899999999998</c:v>
                </c:pt>
                <c:pt idx="16656">
                  <c:v>7.6372099999999996</c:v>
                </c:pt>
                <c:pt idx="16657">
                  <c:v>8.4059500000000007</c:v>
                </c:pt>
                <c:pt idx="16658">
                  <c:v>9.2459500000000006</c:v>
                </c:pt>
                <c:pt idx="16659">
                  <c:v>10.160299999999999</c:v>
                </c:pt>
                <c:pt idx="16660">
                  <c:v>11.1516</c:v>
                </c:pt>
                <c:pt idx="16661">
                  <c:v>12.2219</c:v>
                </c:pt>
                <c:pt idx="16662">
                  <c:v>13.3727</c:v>
                </c:pt>
                <c:pt idx="16663">
                  <c:v>14.6045</c:v>
                </c:pt>
                <c:pt idx="16664">
                  <c:v>16.189599999999999</c:v>
                </c:pt>
                <c:pt idx="16665">
                  <c:v>17.8889</c:v>
                </c:pt>
                <c:pt idx="16666">
                  <c:v>19.6981</c:v>
                </c:pt>
                <c:pt idx="16667">
                  <c:v>21.610399999999998</c:v>
                </c:pt>
                <c:pt idx="16668">
                  <c:v>24.304099999999998</c:v>
                </c:pt>
                <c:pt idx="16669">
                  <c:v>27.424900000000001</c:v>
                </c:pt>
                <c:pt idx="16670">
                  <c:v>33.753599999999999</c:v>
                </c:pt>
                <c:pt idx="16671">
                  <c:v>38.2072</c:v>
                </c:pt>
                <c:pt idx="16672">
                  <c:v>42.349600000000002</c:v>
                </c:pt>
                <c:pt idx="16673">
                  <c:v>44.618299999999998</c:v>
                </c:pt>
                <c:pt idx="16674">
                  <c:v>47.332999999999998</c:v>
                </c:pt>
                <c:pt idx="16675">
                  <c:v>49.396099999999997</c:v>
                </c:pt>
                <c:pt idx="16676">
                  <c:v>50.765000000000001</c:v>
                </c:pt>
                <c:pt idx="16677">
                  <c:v>51.88</c:v>
                </c:pt>
                <c:pt idx="16678">
                  <c:v>52.723100000000002</c:v>
                </c:pt>
                <c:pt idx="16679">
                  <c:v>53.280900000000003</c:v>
                </c:pt>
                <c:pt idx="16680">
                  <c:v>53.558300000000003</c:v>
                </c:pt>
                <c:pt idx="16681">
                  <c:v>53.568199999999997</c:v>
                </c:pt>
                <c:pt idx="16682">
                  <c:v>53.398899999999998</c:v>
                </c:pt>
                <c:pt idx="16683">
                  <c:v>52.815600000000003</c:v>
                </c:pt>
                <c:pt idx="16684">
                  <c:v>52.087000000000003</c:v>
                </c:pt>
                <c:pt idx="16685">
                  <c:v>50.979500000000002</c:v>
                </c:pt>
                <c:pt idx="16686">
                  <c:v>49.223500000000001</c:v>
                </c:pt>
                <c:pt idx="16687">
                  <c:v>47.256500000000003</c:v>
                </c:pt>
                <c:pt idx="16688">
                  <c:v>44.293199999999999</c:v>
                </c:pt>
                <c:pt idx="16689">
                  <c:v>40.219299999999997</c:v>
                </c:pt>
                <c:pt idx="16690">
                  <c:v>35.198</c:v>
                </c:pt>
                <c:pt idx="16691">
                  <c:v>32.666499999999999</c:v>
                </c:pt>
                <c:pt idx="16692">
                  <c:v>30.346399999999999</c:v>
                </c:pt>
                <c:pt idx="16693">
                  <c:v>28.7926</c:v>
                </c:pt>
                <c:pt idx="16694">
                  <c:v>27.433199999999999</c:v>
                </c:pt>
                <c:pt idx="16695">
                  <c:v>26.3826</c:v>
                </c:pt>
                <c:pt idx="16696">
                  <c:v>25.677499999999998</c:v>
                </c:pt>
                <c:pt idx="16697">
                  <c:v>25.123000000000001</c:v>
                </c:pt>
                <c:pt idx="16698">
                  <c:v>24.7774</c:v>
                </c:pt>
                <c:pt idx="16699">
                  <c:v>24.5228</c:v>
                </c:pt>
                <c:pt idx="16700">
                  <c:v>24.457000000000001</c:v>
                </c:pt>
                <c:pt idx="16701">
                  <c:v>24.544599999999999</c:v>
                </c:pt>
                <c:pt idx="16702">
                  <c:v>24.746200000000002</c:v>
                </c:pt>
                <c:pt idx="16703">
                  <c:v>25.0686</c:v>
                </c:pt>
                <c:pt idx="16704">
                  <c:v>25.515000000000001</c:v>
                </c:pt>
                <c:pt idx="16705">
                  <c:v>26.0885</c:v>
                </c:pt>
                <c:pt idx="16706">
                  <c:v>26.792100000000001</c:v>
                </c:pt>
                <c:pt idx="16707">
                  <c:v>27.628499999999999</c:v>
                </c:pt>
                <c:pt idx="16708">
                  <c:v>28.557700000000001</c:v>
                </c:pt>
                <c:pt idx="16709">
                  <c:v>29.9604</c:v>
                </c:pt>
                <c:pt idx="16710">
                  <c:v>31.581099999999999</c:v>
                </c:pt>
                <c:pt idx="16711">
                  <c:v>33.421900000000001</c:v>
                </c:pt>
                <c:pt idx="16712">
                  <c:v>35.484299999999998</c:v>
                </c:pt>
                <c:pt idx="16713">
                  <c:v>37.768099999999997</c:v>
                </c:pt>
                <c:pt idx="16714">
                  <c:v>40.272100000000002</c:v>
                </c:pt>
                <c:pt idx="16715">
                  <c:v>42.993400000000001</c:v>
                </c:pt>
                <c:pt idx="16716">
                  <c:v>46.952199999999998</c:v>
                </c:pt>
                <c:pt idx="16717">
                  <c:v>50.993899999999996</c:v>
                </c:pt>
                <c:pt idx="16718">
                  <c:v>55.337400000000002</c:v>
                </c:pt>
                <c:pt idx="16719">
                  <c:v>61.5593</c:v>
                </c:pt>
                <c:pt idx="16720">
                  <c:v>68.2102</c:v>
                </c:pt>
                <c:pt idx="16721">
                  <c:v>78.079899999999995</c:v>
                </c:pt>
                <c:pt idx="16722">
                  <c:v>103.55800000000001</c:v>
                </c:pt>
                <c:pt idx="16723">
                  <c:v>112.292</c:v>
                </c:pt>
                <c:pt idx="16724">
                  <c:v>119.57599999999999</c:v>
                </c:pt>
                <c:pt idx="16725">
                  <c:v>125.517</c:v>
                </c:pt>
                <c:pt idx="16726">
                  <c:v>130.268</c:v>
                </c:pt>
                <c:pt idx="16727">
                  <c:v>134.49299999999999</c:v>
                </c:pt>
                <c:pt idx="16728">
                  <c:v>137.018</c:v>
                </c:pt>
                <c:pt idx="16729">
                  <c:v>139.01300000000001</c:v>
                </c:pt>
                <c:pt idx="16730">
                  <c:v>140.036</c:v>
                </c:pt>
                <c:pt idx="16731">
                  <c:v>140.423</c:v>
                </c:pt>
                <c:pt idx="16732">
                  <c:v>140.11699999999999</c:v>
                </c:pt>
                <c:pt idx="16733">
                  <c:v>138.904</c:v>
                </c:pt>
                <c:pt idx="16734">
                  <c:v>136.62100000000001</c:v>
                </c:pt>
                <c:pt idx="16735">
                  <c:v>133.36799999999999</c:v>
                </c:pt>
                <c:pt idx="16736">
                  <c:v>128.83699999999999</c:v>
                </c:pt>
                <c:pt idx="16737">
                  <c:v>124.04900000000001</c:v>
                </c:pt>
                <c:pt idx="16738">
                  <c:v>117.63200000000001</c:v>
                </c:pt>
                <c:pt idx="16739">
                  <c:v>109.277</c:v>
                </c:pt>
                <c:pt idx="16740">
                  <c:v>98.492999999999995</c:v>
                </c:pt>
                <c:pt idx="16741">
                  <c:v>74.703999999999994</c:v>
                </c:pt>
                <c:pt idx="16742">
                  <c:v>66.749600000000001</c:v>
                </c:pt>
                <c:pt idx="16743">
                  <c:v>58.485999999999997</c:v>
                </c:pt>
                <c:pt idx="16744">
                  <c:v>52.017000000000003</c:v>
                </c:pt>
                <c:pt idx="16745">
                  <c:v>46.859900000000003</c:v>
                </c:pt>
                <c:pt idx="16746">
                  <c:v>42.589399999999998</c:v>
                </c:pt>
                <c:pt idx="16747">
                  <c:v>38.591299999999997</c:v>
                </c:pt>
                <c:pt idx="16748">
                  <c:v>34.870899999999999</c:v>
                </c:pt>
                <c:pt idx="16749">
                  <c:v>31.428599999999999</c:v>
                </c:pt>
                <c:pt idx="16750">
                  <c:v>29.286799999999999</c:v>
                </c:pt>
                <c:pt idx="16751">
                  <c:v>27.021100000000001</c:v>
                </c:pt>
                <c:pt idx="16752">
                  <c:v>24.678100000000001</c:v>
                </c:pt>
                <c:pt idx="16753">
                  <c:v>22.513300000000001</c:v>
                </c:pt>
                <c:pt idx="16754">
                  <c:v>20.5197</c:v>
                </c:pt>
                <c:pt idx="16755">
                  <c:v>19.132300000000001</c:v>
                </c:pt>
                <c:pt idx="16756">
                  <c:v>17.833400000000001</c:v>
                </c:pt>
                <c:pt idx="16757">
                  <c:v>16.619499999999999</c:v>
                </c:pt>
                <c:pt idx="16758">
                  <c:v>15.486800000000001</c:v>
                </c:pt>
                <c:pt idx="16759">
                  <c:v>14.4315</c:v>
                </c:pt>
                <c:pt idx="16760">
                  <c:v>13.4498</c:v>
                </c:pt>
                <c:pt idx="16761">
                  <c:v>12.643599999999999</c:v>
                </c:pt>
                <c:pt idx="16762">
                  <c:v>11.8889</c:v>
                </c:pt>
                <c:pt idx="16763">
                  <c:v>11.183</c:v>
                </c:pt>
                <c:pt idx="16764">
                  <c:v>10.523300000000001</c:v>
                </c:pt>
                <c:pt idx="16765">
                  <c:v>9.9074100000000005</c:v>
                </c:pt>
                <c:pt idx="16766">
                  <c:v>9.3328699999999998</c:v>
                </c:pt>
                <c:pt idx="16767">
                  <c:v>8.7972699999999993</c:v>
                </c:pt>
                <c:pt idx="16768">
                  <c:v>8.2983700000000002</c:v>
                </c:pt>
                <c:pt idx="16769">
                  <c:v>7.8338700000000001</c:v>
                </c:pt>
                <c:pt idx="16770">
                  <c:v>7.4016900000000003</c:v>
                </c:pt>
                <c:pt idx="16771">
                  <c:v>6.9997600000000002</c:v>
                </c:pt>
                <c:pt idx="16772">
                  <c:v>6.6261299999999999</c:v>
                </c:pt>
                <c:pt idx="16773">
                  <c:v>6.1146099999999999</c:v>
                </c:pt>
                <c:pt idx="16774">
                  <c:v>5.6566099999999997</c:v>
                </c:pt>
                <c:pt idx="16775">
                  <c:v>5.3782800000000002</c:v>
                </c:pt>
                <c:pt idx="16776">
                  <c:v>5.0303500000000003</c:v>
                </c:pt>
                <c:pt idx="16777">
                  <c:v>4.7157</c:v>
                </c:pt>
                <c:pt idx="16778">
                  <c:v>4.4310200000000002</c:v>
                </c:pt>
                <c:pt idx="16779">
                  <c:v>4.1733200000000004</c:v>
                </c:pt>
                <c:pt idx="16780">
                  <c:v>3.9398200000000001</c:v>
                </c:pt>
                <c:pt idx="16781">
                  <c:v>3.7280600000000002</c:v>
                </c:pt>
                <c:pt idx="16782">
                  <c:v>3.5357500000000002</c:v>
                </c:pt>
                <c:pt idx="16783">
                  <c:v>3.3608799999999999</c:v>
                </c:pt>
                <c:pt idx="16784">
                  <c:v>3.2015799999999999</c:v>
                </c:pt>
                <c:pt idx="16785">
                  <c:v>3.0562299999999998</c:v>
                </c:pt>
                <c:pt idx="16786">
                  <c:v>2.8611399999999998</c:v>
                </c:pt>
                <c:pt idx="16787">
                  <c:v>2.6897899999999999</c:v>
                </c:pt>
                <c:pt idx="16788">
                  <c:v>2.5385300000000002</c:v>
                </c:pt>
                <c:pt idx="16789">
                  <c:v>2.4043100000000002</c:v>
                </c:pt>
                <c:pt idx="16790">
                  <c:v>2.2597</c:v>
                </c:pt>
                <c:pt idx="16791">
                  <c:v>2.13293</c:v>
                </c:pt>
                <c:pt idx="16792">
                  <c:v>2.0209600000000001</c:v>
                </c:pt>
                <c:pt idx="16793">
                  <c:v>1.9213499999999999</c:v>
                </c:pt>
                <c:pt idx="16794">
                  <c:v>1.8321499999999999</c:v>
                </c:pt>
                <c:pt idx="16795">
                  <c:v>1.7518100000000001</c:v>
                </c:pt>
                <c:pt idx="16796">
                  <c:v>1.6563099999999999</c:v>
                </c:pt>
                <c:pt idx="16797">
                  <c:v>1.5719799999999999</c:v>
                </c:pt>
                <c:pt idx="16798">
                  <c:v>1.49702</c:v>
                </c:pt>
                <c:pt idx="16799">
                  <c:v>1.43293</c:v>
                </c:pt>
                <c:pt idx="16800">
                  <c:v>1.35209</c:v>
                </c:pt>
                <c:pt idx="16801">
                  <c:v>1.28196</c:v>
                </c:pt>
                <c:pt idx="16802">
                  <c:v>1.22088</c:v>
                </c:pt>
                <c:pt idx="16803">
                  <c:v>1.1675500000000001</c:v>
                </c:pt>
                <c:pt idx="16804">
                  <c:v>1.1209800000000001</c:v>
                </c:pt>
                <c:pt idx="16805">
                  <c:v>1.0803499999999999</c:v>
                </c:pt>
                <c:pt idx="16806">
                  <c:v>1.0450200000000001</c:v>
                </c:pt>
                <c:pt idx="16807">
                  <c:v>1.00528</c:v>
                </c:pt>
                <c:pt idx="16808">
                  <c:v>0.97309000000000001</c:v>
                </c:pt>
                <c:pt idx="16809">
                  <c:v>0.94691099999999995</c:v>
                </c:pt>
                <c:pt idx="16810">
                  <c:v>0.92701299999999998</c:v>
                </c:pt>
                <c:pt idx="16811">
                  <c:v>0.91417199999999998</c:v>
                </c:pt>
                <c:pt idx="16812">
                  <c:v>0.90827800000000003</c:v>
                </c:pt>
                <c:pt idx="16813">
                  <c:v>0.90796500000000002</c:v>
                </c:pt>
                <c:pt idx="16814">
                  <c:v>0.91109799999999996</c:v>
                </c:pt>
                <c:pt idx="16815">
                  <c:v>0.91886199999999996</c:v>
                </c:pt>
                <c:pt idx="16816">
                  <c:v>0.93161799999999995</c:v>
                </c:pt>
                <c:pt idx="16817">
                  <c:v>0.949882</c:v>
                </c:pt>
                <c:pt idx="16818">
                  <c:v>0.97437300000000004</c:v>
                </c:pt>
                <c:pt idx="16819">
                  <c:v>1.0060899999999999</c:v>
                </c:pt>
                <c:pt idx="16820">
                  <c:v>1.03545</c:v>
                </c:pt>
                <c:pt idx="16821">
                  <c:v>1.07047</c:v>
                </c:pt>
                <c:pt idx="16822">
                  <c:v>1.1092200000000001</c:v>
                </c:pt>
                <c:pt idx="16823">
                  <c:v>1.14802</c:v>
                </c:pt>
                <c:pt idx="16824">
                  <c:v>1.19303</c:v>
                </c:pt>
                <c:pt idx="16825">
                  <c:v>1.2455700000000001</c:v>
                </c:pt>
                <c:pt idx="16826">
                  <c:v>1.3073999999999999</c:v>
                </c:pt>
                <c:pt idx="16827">
                  <c:v>1.3549</c:v>
                </c:pt>
                <c:pt idx="16828">
                  <c:v>1.4084399999999999</c:v>
                </c:pt>
                <c:pt idx="16829">
                  <c:v>1.4690799999999999</c:v>
                </c:pt>
                <c:pt idx="16830">
                  <c:v>1.53809</c:v>
                </c:pt>
                <c:pt idx="16831">
                  <c:v>1.61704</c:v>
                </c:pt>
                <c:pt idx="16832">
                  <c:v>1.7077899999999999</c:v>
                </c:pt>
                <c:pt idx="16833">
                  <c:v>1.7849299999999999</c:v>
                </c:pt>
                <c:pt idx="16834">
                  <c:v>1.87107</c:v>
                </c:pt>
                <c:pt idx="16835">
                  <c:v>1.96746</c:v>
                </c:pt>
                <c:pt idx="16836">
                  <c:v>2.07552</c:v>
                </c:pt>
                <c:pt idx="16837">
                  <c:v>2.2076500000000001</c:v>
                </c:pt>
                <c:pt idx="16838">
                  <c:v>2.3213699999999999</c:v>
                </c:pt>
                <c:pt idx="16839">
                  <c:v>2.44686</c:v>
                </c:pt>
                <c:pt idx="16840">
                  <c:v>2.5854499999999998</c:v>
                </c:pt>
                <c:pt idx="16841">
                  <c:v>2.73854</c:v>
                </c:pt>
                <c:pt idx="16842">
                  <c:v>2.9076900000000001</c:v>
                </c:pt>
                <c:pt idx="16843">
                  <c:v>3.0945900000000002</c:v>
                </c:pt>
                <c:pt idx="16844">
                  <c:v>3.30105</c:v>
                </c:pt>
                <c:pt idx="16845">
                  <c:v>3.5290699999999999</c:v>
                </c:pt>
                <c:pt idx="16846">
                  <c:v>3.7807599999999999</c:v>
                </c:pt>
                <c:pt idx="16847">
                  <c:v>4.0583799999999997</c:v>
                </c:pt>
                <c:pt idx="16848">
                  <c:v>4.3643599999999996</c:v>
                </c:pt>
                <c:pt idx="16849">
                  <c:v>4.7012799999999997</c:v>
                </c:pt>
                <c:pt idx="16850">
                  <c:v>5.07186</c:v>
                </c:pt>
                <c:pt idx="16851">
                  <c:v>5.4789300000000001</c:v>
                </c:pt>
                <c:pt idx="16852">
                  <c:v>5.9254899999999999</c:v>
                </c:pt>
                <c:pt idx="16853">
                  <c:v>6.3434799999999996</c:v>
                </c:pt>
                <c:pt idx="16854">
                  <c:v>6.91615</c:v>
                </c:pt>
                <c:pt idx="16855">
                  <c:v>7.5458699999999999</c:v>
                </c:pt>
                <c:pt idx="16856">
                  <c:v>8.2368000000000006</c:v>
                </c:pt>
                <c:pt idx="16857">
                  <c:v>8.9932499999999997</c:v>
                </c:pt>
                <c:pt idx="16858">
                  <c:v>9.8194099999999995</c:v>
                </c:pt>
                <c:pt idx="16859">
                  <c:v>10.7197</c:v>
                </c:pt>
                <c:pt idx="16860">
                  <c:v>11.697900000000001</c:v>
                </c:pt>
                <c:pt idx="16861">
                  <c:v>12.7583</c:v>
                </c:pt>
                <c:pt idx="16862">
                  <c:v>13.904400000000001</c:v>
                </c:pt>
                <c:pt idx="16863">
                  <c:v>15.1396</c:v>
                </c:pt>
                <c:pt idx="16864">
                  <c:v>16.214200000000002</c:v>
                </c:pt>
                <c:pt idx="16865">
                  <c:v>17.564900000000002</c:v>
                </c:pt>
                <c:pt idx="16866">
                  <c:v>19.004999999999999</c:v>
                </c:pt>
                <c:pt idx="16867">
                  <c:v>20.535799999999998</c:v>
                </c:pt>
                <c:pt idx="16868">
                  <c:v>22.158100000000001</c:v>
                </c:pt>
                <c:pt idx="16869">
                  <c:v>24.763100000000001</c:v>
                </c:pt>
                <c:pt idx="16870">
                  <c:v>27.571300000000001</c:v>
                </c:pt>
                <c:pt idx="16871">
                  <c:v>30.894600000000001</c:v>
                </c:pt>
                <c:pt idx="16872">
                  <c:v>34.186300000000003</c:v>
                </c:pt>
                <c:pt idx="16873">
                  <c:v>38.543700000000001</c:v>
                </c:pt>
                <c:pt idx="16874">
                  <c:v>43.687800000000003</c:v>
                </c:pt>
                <c:pt idx="16875">
                  <c:v>54.449300000000001</c:v>
                </c:pt>
                <c:pt idx="16876">
                  <c:v>61.909199999999998</c:v>
                </c:pt>
                <c:pt idx="16877">
                  <c:v>67.534000000000006</c:v>
                </c:pt>
                <c:pt idx="16878">
                  <c:v>71.885199999999998</c:v>
                </c:pt>
                <c:pt idx="16879">
                  <c:v>75.497900000000001</c:v>
                </c:pt>
                <c:pt idx="16880">
                  <c:v>78.344700000000003</c:v>
                </c:pt>
                <c:pt idx="16881">
                  <c:v>80.422799999999995</c:v>
                </c:pt>
                <c:pt idx="16882">
                  <c:v>82.215599999999995</c:v>
                </c:pt>
                <c:pt idx="16883">
                  <c:v>83.873400000000004</c:v>
                </c:pt>
                <c:pt idx="16884">
                  <c:v>84.706000000000003</c:v>
                </c:pt>
                <c:pt idx="16885">
                  <c:v>85.100999999999999</c:v>
                </c:pt>
                <c:pt idx="16886">
                  <c:v>85.108099999999993</c:v>
                </c:pt>
                <c:pt idx="16887">
                  <c:v>84.799000000000007</c:v>
                </c:pt>
                <c:pt idx="16888">
                  <c:v>84.019199999999998</c:v>
                </c:pt>
                <c:pt idx="16889">
                  <c:v>82.8078</c:v>
                </c:pt>
                <c:pt idx="16890">
                  <c:v>81.019599999999997</c:v>
                </c:pt>
                <c:pt idx="16891">
                  <c:v>78.386200000000002</c:v>
                </c:pt>
                <c:pt idx="16892">
                  <c:v>75.658900000000003</c:v>
                </c:pt>
                <c:pt idx="16893">
                  <c:v>72.067800000000005</c:v>
                </c:pt>
                <c:pt idx="16894">
                  <c:v>67.351200000000006</c:v>
                </c:pt>
                <c:pt idx="16895">
                  <c:v>60.887700000000002</c:v>
                </c:pt>
                <c:pt idx="16896">
                  <c:v>43.609299999999998</c:v>
                </c:pt>
                <c:pt idx="16897">
                  <c:v>38.111699999999999</c:v>
                </c:pt>
                <c:pt idx="16898">
                  <c:v>33.778399999999998</c:v>
                </c:pt>
                <c:pt idx="16899">
                  <c:v>30.508500000000002</c:v>
                </c:pt>
                <c:pt idx="16900">
                  <c:v>27.8812</c:v>
                </c:pt>
                <c:pt idx="16901">
                  <c:v>25.2608</c:v>
                </c:pt>
                <c:pt idx="16902">
                  <c:v>22.8126</c:v>
                </c:pt>
                <c:pt idx="16903">
                  <c:v>20.539100000000001</c:v>
                </c:pt>
                <c:pt idx="16904">
                  <c:v>19.120699999999999</c:v>
                </c:pt>
                <c:pt idx="16905">
                  <c:v>17.779599999999999</c:v>
                </c:pt>
                <c:pt idx="16906">
                  <c:v>16.235499999999998</c:v>
                </c:pt>
                <c:pt idx="16907">
                  <c:v>14.956099999999999</c:v>
                </c:pt>
                <c:pt idx="16908">
                  <c:v>13.763400000000001</c:v>
                </c:pt>
                <c:pt idx="16909">
                  <c:v>12.654400000000001</c:v>
                </c:pt>
                <c:pt idx="16910">
                  <c:v>11.626300000000001</c:v>
                </c:pt>
                <c:pt idx="16911">
                  <c:v>10.6753</c:v>
                </c:pt>
                <c:pt idx="16912">
                  <c:v>9.7980999999999998</c:v>
                </c:pt>
                <c:pt idx="16913">
                  <c:v>8.9907400000000006</c:v>
                </c:pt>
                <c:pt idx="16914">
                  <c:v>8.2494399999999999</c:v>
                </c:pt>
                <c:pt idx="16915">
                  <c:v>7.5702499999999997</c:v>
                </c:pt>
                <c:pt idx="16916">
                  <c:v>6.9493299999999998</c:v>
                </c:pt>
                <c:pt idx="16917">
                  <c:v>6.4604600000000003</c:v>
                </c:pt>
                <c:pt idx="16918">
                  <c:v>6.0091599999999996</c:v>
                </c:pt>
                <c:pt idx="16919">
                  <c:v>5.5930200000000001</c:v>
                </c:pt>
                <c:pt idx="16920">
                  <c:v>5.2098199999999997</c:v>
                </c:pt>
                <c:pt idx="16921">
                  <c:v>4.8572899999999999</c:v>
                </c:pt>
                <c:pt idx="16922">
                  <c:v>4.5333500000000004</c:v>
                </c:pt>
                <c:pt idx="16923">
                  <c:v>4.2359299999999998</c:v>
                </c:pt>
                <c:pt idx="16924">
                  <c:v>3.9631099999999999</c:v>
                </c:pt>
                <c:pt idx="16925">
                  <c:v>3.71299</c:v>
                </c:pt>
                <c:pt idx="16926">
                  <c:v>3.48386</c:v>
                </c:pt>
                <c:pt idx="16927">
                  <c:v>3.2740399999999998</c:v>
                </c:pt>
                <c:pt idx="16928">
                  <c:v>3.0819999999999999</c:v>
                </c:pt>
                <c:pt idx="16929">
                  <c:v>2.9062299999999999</c:v>
                </c:pt>
                <c:pt idx="16930">
                  <c:v>2.7454000000000001</c:v>
                </c:pt>
                <c:pt idx="16931">
                  <c:v>2.59823</c:v>
                </c:pt>
                <c:pt idx="16932">
                  <c:v>2.4635400000000001</c:v>
                </c:pt>
                <c:pt idx="16933">
                  <c:v>2.3014700000000001</c:v>
                </c:pt>
                <c:pt idx="16934">
                  <c:v>2.15727</c:v>
                </c:pt>
                <c:pt idx="16935">
                  <c:v>2.0288300000000001</c:v>
                </c:pt>
                <c:pt idx="16936">
                  <c:v>1.91425</c:v>
                </c:pt>
                <c:pt idx="16937">
                  <c:v>1.81185</c:v>
                </c:pt>
                <c:pt idx="16938">
                  <c:v>1.72014</c:v>
                </c:pt>
                <c:pt idx="16939">
                  <c:v>1.63781</c:v>
                </c:pt>
                <c:pt idx="16940">
                  <c:v>1.5637099999999999</c:v>
                </c:pt>
                <c:pt idx="16941">
                  <c:v>1.49682</c:v>
                </c:pt>
                <c:pt idx="16942">
                  <c:v>1.40811</c:v>
                </c:pt>
                <c:pt idx="16943">
                  <c:v>1.33114</c:v>
                </c:pt>
                <c:pt idx="16944">
                  <c:v>1.26387</c:v>
                </c:pt>
                <c:pt idx="16945">
                  <c:v>1.2046399999999999</c:v>
                </c:pt>
                <c:pt idx="16946">
                  <c:v>1.14124</c:v>
                </c:pt>
                <c:pt idx="16947">
                  <c:v>1.0906800000000001</c:v>
                </c:pt>
                <c:pt idx="16948">
                  <c:v>1.04569</c:v>
                </c:pt>
                <c:pt idx="16949">
                  <c:v>1.0053700000000001</c:v>
                </c:pt>
                <c:pt idx="16950">
                  <c:v>0.95214600000000005</c:v>
                </c:pt>
                <c:pt idx="16951">
                  <c:v>0.90605899999999995</c:v>
                </c:pt>
                <c:pt idx="16952">
                  <c:v>0.86578100000000002</c:v>
                </c:pt>
                <c:pt idx="16953">
                  <c:v>0.83031900000000003</c:v>
                </c:pt>
                <c:pt idx="16954">
                  <c:v>0.79892300000000005</c:v>
                </c:pt>
                <c:pt idx="16955">
                  <c:v>0.76238899999999998</c:v>
                </c:pt>
                <c:pt idx="16956">
                  <c:v>0.73097900000000005</c:v>
                </c:pt>
                <c:pt idx="16957">
                  <c:v>0.70641299999999996</c:v>
                </c:pt>
                <c:pt idx="16958">
                  <c:v>0.67828900000000003</c:v>
                </c:pt>
                <c:pt idx="16959">
                  <c:v>0.65466999999999997</c:v>
                </c:pt>
                <c:pt idx="16960">
                  <c:v>0.634884</c:v>
                </c:pt>
                <c:pt idx="16961">
                  <c:v>0.61840200000000001</c:v>
                </c:pt>
                <c:pt idx="16962">
                  <c:v>0.60480699999999998</c:v>
                </c:pt>
                <c:pt idx="16963">
                  <c:v>0.590611</c:v>
                </c:pt>
                <c:pt idx="16964">
                  <c:v>0.58036399999999999</c:v>
                </c:pt>
                <c:pt idx="16965">
                  <c:v>0.57362199999999997</c:v>
                </c:pt>
                <c:pt idx="16966">
                  <c:v>0.56968600000000003</c:v>
                </c:pt>
                <c:pt idx="16967">
                  <c:v>0.56934799999999997</c:v>
                </c:pt>
                <c:pt idx="16968">
                  <c:v>0.57125999999999999</c:v>
                </c:pt>
                <c:pt idx="16969">
                  <c:v>0.575623</c:v>
                </c:pt>
                <c:pt idx="16970">
                  <c:v>0.58248</c:v>
                </c:pt>
                <c:pt idx="16971">
                  <c:v>0.591858</c:v>
                </c:pt>
                <c:pt idx="16972">
                  <c:v>0.60383200000000004</c:v>
                </c:pt>
                <c:pt idx="16973">
                  <c:v>0.61852600000000002</c:v>
                </c:pt>
                <c:pt idx="16974">
                  <c:v>0.63611399999999996</c:v>
                </c:pt>
                <c:pt idx="16975">
                  <c:v>0.65629899999999997</c:v>
                </c:pt>
                <c:pt idx="16976">
                  <c:v>0.67913000000000001</c:v>
                </c:pt>
                <c:pt idx="16977">
                  <c:v>0.70538199999999995</c:v>
                </c:pt>
                <c:pt idx="16978">
                  <c:v>0.73545300000000002</c:v>
                </c:pt>
                <c:pt idx="16979">
                  <c:v>0.76983000000000001</c:v>
                </c:pt>
                <c:pt idx="16980">
                  <c:v>0.80911100000000002</c:v>
                </c:pt>
                <c:pt idx="16981">
                  <c:v>0.85403200000000001</c:v>
                </c:pt>
                <c:pt idx="16982">
                  <c:v>0.89196399999999998</c:v>
                </c:pt>
                <c:pt idx="16983">
                  <c:v>0.93404100000000001</c:v>
                </c:pt>
                <c:pt idx="16984">
                  <c:v>0.98081700000000005</c:v>
                </c:pt>
                <c:pt idx="16985">
                  <c:v>1.03295</c:v>
                </c:pt>
                <c:pt idx="16986">
                  <c:v>1.0912299999999999</c:v>
                </c:pt>
                <c:pt idx="16987">
                  <c:v>1.15662</c:v>
                </c:pt>
                <c:pt idx="16988">
                  <c:v>1.2302999999999999</c:v>
                </c:pt>
                <c:pt idx="16989">
                  <c:v>1.29186</c:v>
                </c:pt>
                <c:pt idx="16990">
                  <c:v>1.35964</c:v>
                </c:pt>
                <c:pt idx="16991">
                  <c:v>1.43452</c:v>
                </c:pt>
                <c:pt idx="16992">
                  <c:v>1.5175700000000001</c:v>
                </c:pt>
                <c:pt idx="16993">
                  <c:v>1.5993200000000001</c:v>
                </c:pt>
                <c:pt idx="16994">
                  <c:v>1.6896800000000001</c:v>
                </c:pt>
                <c:pt idx="16995">
                  <c:v>1.7900400000000001</c:v>
                </c:pt>
                <c:pt idx="16996">
                  <c:v>1.90211</c:v>
                </c:pt>
                <c:pt idx="16997">
                  <c:v>2.02807</c:v>
                </c:pt>
                <c:pt idx="16998">
                  <c:v>2.1333199999999999</c:v>
                </c:pt>
                <c:pt idx="16999">
                  <c:v>2.2494200000000002</c:v>
                </c:pt>
                <c:pt idx="17000">
                  <c:v>2.3782299999999998</c:v>
                </c:pt>
                <c:pt idx="17001">
                  <c:v>2.52203</c:v>
                </c:pt>
                <c:pt idx="17002">
                  <c:v>2.6497799999999998</c:v>
                </c:pt>
                <c:pt idx="17003">
                  <c:v>2.7907500000000001</c:v>
                </c:pt>
                <c:pt idx="17004">
                  <c:v>2.94712</c:v>
                </c:pt>
                <c:pt idx="17005">
                  <c:v>3.1215099999999998</c:v>
                </c:pt>
                <c:pt idx="17006">
                  <c:v>3.3170999999999999</c:v>
                </c:pt>
                <c:pt idx="17007">
                  <c:v>3.5376799999999999</c:v>
                </c:pt>
                <c:pt idx="17008">
                  <c:v>3.7878500000000002</c:v>
                </c:pt>
                <c:pt idx="17009">
                  <c:v>3.9737300000000002</c:v>
                </c:pt>
                <c:pt idx="17010">
                  <c:v>4.17706</c:v>
                </c:pt>
                <c:pt idx="17011">
                  <c:v>4.3999600000000001</c:v>
                </c:pt>
                <c:pt idx="17012">
                  <c:v>4.6447900000000004</c:v>
                </c:pt>
                <c:pt idx="17013">
                  <c:v>4.9142000000000001</c:v>
                </c:pt>
                <c:pt idx="17014">
                  <c:v>5.1685600000000003</c:v>
                </c:pt>
                <c:pt idx="17015">
                  <c:v>5.5217099999999997</c:v>
                </c:pt>
                <c:pt idx="17016">
                  <c:v>5.9153700000000002</c:v>
                </c:pt>
                <c:pt idx="17017">
                  <c:v>6.35466</c:v>
                </c:pt>
                <c:pt idx="17018">
                  <c:v>6.8452700000000002</c:v>
                </c:pt>
                <c:pt idx="17019">
                  <c:v>7.3934499999999996</c:v>
                </c:pt>
                <c:pt idx="17020">
                  <c:v>8.0061300000000006</c:v>
                </c:pt>
                <c:pt idx="17021">
                  <c:v>8.4540400000000009</c:v>
                </c:pt>
                <c:pt idx="17022">
                  <c:v>8.93628</c:v>
                </c:pt>
                <c:pt idx="17023">
                  <c:v>9.45533</c:v>
                </c:pt>
                <c:pt idx="17024">
                  <c:v>10.0138</c:v>
                </c:pt>
                <c:pt idx="17025">
                  <c:v>10.6145</c:v>
                </c:pt>
                <c:pt idx="17026">
                  <c:v>11.2601</c:v>
                </c:pt>
                <c:pt idx="17027">
                  <c:v>12.191800000000001</c:v>
                </c:pt>
                <c:pt idx="17028">
                  <c:v>13.145899999999999</c:v>
                </c:pt>
                <c:pt idx="17029">
                  <c:v>14.1861</c:v>
                </c:pt>
                <c:pt idx="17030">
                  <c:v>15.319000000000001</c:v>
                </c:pt>
                <c:pt idx="17031">
                  <c:v>16.550599999999999</c:v>
                </c:pt>
                <c:pt idx="17032">
                  <c:v>17.887599999999999</c:v>
                </c:pt>
                <c:pt idx="17033">
                  <c:v>19.336400000000001</c:v>
                </c:pt>
                <c:pt idx="17034">
                  <c:v>20.903500000000001</c:v>
                </c:pt>
                <c:pt idx="17035">
                  <c:v>22.594999999999999</c:v>
                </c:pt>
                <c:pt idx="17036">
                  <c:v>24.417400000000001</c:v>
                </c:pt>
                <c:pt idx="17037">
                  <c:v>26.376100000000001</c:v>
                </c:pt>
                <c:pt idx="17038">
                  <c:v>28.477</c:v>
                </c:pt>
                <c:pt idx="17039">
                  <c:v>30.724699999999999</c:v>
                </c:pt>
                <c:pt idx="17040">
                  <c:v>33.123899999999999</c:v>
                </c:pt>
                <c:pt idx="17041">
                  <c:v>35.677900000000001</c:v>
                </c:pt>
                <c:pt idx="17042">
                  <c:v>38.389899999999997</c:v>
                </c:pt>
                <c:pt idx="17043">
                  <c:v>41.261499999999998</c:v>
                </c:pt>
                <c:pt idx="17044">
                  <c:v>45.87</c:v>
                </c:pt>
                <c:pt idx="17045">
                  <c:v>50.268099999999997</c:v>
                </c:pt>
                <c:pt idx="17046">
                  <c:v>56.155299999999997</c:v>
                </c:pt>
                <c:pt idx="17047">
                  <c:v>62.454500000000003</c:v>
                </c:pt>
                <c:pt idx="17048">
                  <c:v>69.131900000000002</c:v>
                </c:pt>
                <c:pt idx="17049">
                  <c:v>77.817800000000005</c:v>
                </c:pt>
                <c:pt idx="17050">
                  <c:v>91.4041</c:v>
                </c:pt>
                <c:pt idx="17051">
                  <c:v>115.943</c:v>
                </c:pt>
                <c:pt idx="17052">
                  <c:v>127.348</c:v>
                </c:pt>
                <c:pt idx="17053">
                  <c:v>136.69</c:v>
                </c:pt>
                <c:pt idx="17054">
                  <c:v>143.68799999999999</c:v>
                </c:pt>
                <c:pt idx="17055">
                  <c:v>148.88999999999999</c:v>
                </c:pt>
                <c:pt idx="17056">
                  <c:v>152.76900000000001</c:v>
                </c:pt>
                <c:pt idx="17057">
                  <c:v>156.096</c:v>
                </c:pt>
                <c:pt idx="17058">
                  <c:v>158.078</c:v>
                </c:pt>
                <c:pt idx="17059">
                  <c:v>159.13800000000001</c:v>
                </c:pt>
                <c:pt idx="17060">
                  <c:v>159.46700000000001</c:v>
                </c:pt>
                <c:pt idx="17061">
                  <c:v>158.92500000000001</c:v>
                </c:pt>
                <c:pt idx="17062">
                  <c:v>157.351</c:v>
                </c:pt>
                <c:pt idx="17063">
                  <c:v>154.85900000000001</c:v>
                </c:pt>
                <c:pt idx="17064">
                  <c:v>151.52099999999999</c:v>
                </c:pt>
                <c:pt idx="17065">
                  <c:v>147.37200000000001</c:v>
                </c:pt>
                <c:pt idx="17066">
                  <c:v>141.608</c:v>
                </c:pt>
                <c:pt idx="17067">
                  <c:v>134.31399999999999</c:v>
                </c:pt>
                <c:pt idx="17068">
                  <c:v>125.083</c:v>
                </c:pt>
                <c:pt idx="17069">
                  <c:v>113.527</c:v>
                </c:pt>
                <c:pt idx="17070">
                  <c:v>85.154200000000003</c:v>
                </c:pt>
                <c:pt idx="17071">
                  <c:v>73.566199999999995</c:v>
                </c:pt>
                <c:pt idx="17072">
                  <c:v>65.356200000000001</c:v>
                </c:pt>
                <c:pt idx="17073">
                  <c:v>58.4908</c:v>
                </c:pt>
                <c:pt idx="17074">
                  <c:v>53.639299999999999</c:v>
                </c:pt>
                <c:pt idx="17075">
                  <c:v>49.058399999999999</c:v>
                </c:pt>
                <c:pt idx="17076">
                  <c:v>44.757599999999996</c:v>
                </c:pt>
                <c:pt idx="17077">
                  <c:v>41.390300000000003</c:v>
                </c:pt>
                <c:pt idx="17078">
                  <c:v>38.221299999999999</c:v>
                </c:pt>
                <c:pt idx="17079">
                  <c:v>35.248800000000003</c:v>
                </c:pt>
                <c:pt idx="17080">
                  <c:v>32.470399999999998</c:v>
                </c:pt>
                <c:pt idx="17081">
                  <c:v>29.881399999999999</c:v>
                </c:pt>
                <c:pt idx="17082">
                  <c:v>27.476700000000001</c:v>
                </c:pt>
                <c:pt idx="17083">
                  <c:v>25.2498</c:v>
                </c:pt>
                <c:pt idx="17084">
                  <c:v>23.1935</c:v>
                </c:pt>
                <c:pt idx="17085">
                  <c:v>21.209199999999999</c:v>
                </c:pt>
                <c:pt idx="17086">
                  <c:v>19.3948</c:v>
                </c:pt>
                <c:pt idx="17087">
                  <c:v>17.740200000000002</c:v>
                </c:pt>
                <c:pt idx="17088">
                  <c:v>16.235199999999999</c:v>
                </c:pt>
                <c:pt idx="17089">
                  <c:v>14.8695</c:v>
                </c:pt>
                <c:pt idx="17090">
                  <c:v>13.632999999999999</c:v>
                </c:pt>
                <c:pt idx="17091">
                  <c:v>12.515700000000001</c:v>
                </c:pt>
                <c:pt idx="17092">
                  <c:v>11.507999999999999</c:v>
                </c:pt>
                <c:pt idx="17093">
                  <c:v>10.6006</c:v>
                </c:pt>
                <c:pt idx="17094">
                  <c:v>9.78477</c:v>
                </c:pt>
                <c:pt idx="17095">
                  <c:v>9.2875599999999991</c:v>
                </c:pt>
                <c:pt idx="17096">
                  <c:v>8.6212400000000002</c:v>
                </c:pt>
                <c:pt idx="17097">
                  <c:v>8.0221800000000005</c:v>
                </c:pt>
                <c:pt idx="17098">
                  <c:v>7.4838800000000001</c:v>
                </c:pt>
                <c:pt idx="17099">
                  <c:v>7.0003799999999998</c:v>
                </c:pt>
                <c:pt idx="17100">
                  <c:v>6.5661100000000001</c:v>
                </c:pt>
                <c:pt idx="17101">
                  <c:v>6.1760700000000002</c:v>
                </c:pt>
                <c:pt idx="17102">
                  <c:v>5.8256500000000004</c:v>
                </c:pt>
                <c:pt idx="17103">
                  <c:v>5.5106799999999998</c:v>
                </c:pt>
                <c:pt idx="17104">
                  <c:v>5.2273800000000001</c:v>
                </c:pt>
                <c:pt idx="17105">
                  <c:v>4.9723699999999997</c:v>
                </c:pt>
                <c:pt idx="17106">
                  <c:v>4.74261</c:v>
                </c:pt>
                <c:pt idx="17107">
                  <c:v>4.5353899999999996</c:v>
                </c:pt>
                <c:pt idx="17108">
                  <c:v>4.3482799999999999</c:v>
                </c:pt>
                <c:pt idx="17109">
                  <c:v>4.1007199999999999</c:v>
                </c:pt>
                <c:pt idx="17110">
                  <c:v>3.8874300000000002</c:v>
                </c:pt>
                <c:pt idx="17111">
                  <c:v>3.7356799999999999</c:v>
                </c:pt>
                <c:pt idx="17112">
                  <c:v>3.6008399999999998</c:v>
                </c:pt>
                <c:pt idx="17113">
                  <c:v>3.4260299999999999</c:v>
                </c:pt>
                <c:pt idx="17114">
                  <c:v>3.2794699999999999</c:v>
                </c:pt>
                <c:pt idx="17115">
                  <c:v>3.1569400000000001</c:v>
                </c:pt>
                <c:pt idx="17116">
                  <c:v>3.05525</c:v>
                </c:pt>
                <c:pt idx="17117">
                  <c:v>2.9719899999999999</c:v>
                </c:pt>
                <c:pt idx="17118">
                  <c:v>2.90544</c:v>
                </c:pt>
                <c:pt idx="17119">
                  <c:v>2.8544399999999999</c:v>
                </c:pt>
                <c:pt idx="17120">
                  <c:v>2.81833</c:v>
                </c:pt>
                <c:pt idx="17121">
                  <c:v>2.7969499999999998</c:v>
                </c:pt>
                <c:pt idx="17122">
                  <c:v>2.79061</c:v>
                </c:pt>
                <c:pt idx="17123">
                  <c:v>2.7972800000000002</c:v>
                </c:pt>
                <c:pt idx="17124">
                  <c:v>2.8209300000000002</c:v>
                </c:pt>
                <c:pt idx="17125">
                  <c:v>2.8639199999999998</c:v>
                </c:pt>
                <c:pt idx="17126">
                  <c:v>2.9105400000000001</c:v>
                </c:pt>
                <c:pt idx="17127">
                  <c:v>2.9712700000000001</c:v>
                </c:pt>
                <c:pt idx="17128">
                  <c:v>3.0481500000000001</c:v>
                </c:pt>
                <c:pt idx="17129">
                  <c:v>3.1436899999999999</c:v>
                </c:pt>
                <c:pt idx="17130">
                  <c:v>3.2609400000000002</c:v>
                </c:pt>
                <c:pt idx="17131">
                  <c:v>3.4036</c:v>
                </c:pt>
                <c:pt idx="17132">
                  <c:v>3.5149900000000001</c:v>
                </c:pt>
                <c:pt idx="17133">
                  <c:v>3.6411500000000001</c:v>
                </c:pt>
                <c:pt idx="17134">
                  <c:v>3.78376</c:v>
                </c:pt>
                <c:pt idx="17135">
                  <c:v>3.9447299999999998</c:v>
                </c:pt>
                <c:pt idx="17136">
                  <c:v>4.11951</c:v>
                </c:pt>
                <c:pt idx="17137">
                  <c:v>4.3154399999999997</c:v>
                </c:pt>
                <c:pt idx="17138">
                  <c:v>4.5348100000000002</c:v>
                </c:pt>
                <c:pt idx="17139">
                  <c:v>4.7801299999999998</c:v>
                </c:pt>
                <c:pt idx="17140">
                  <c:v>5.0541400000000003</c:v>
                </c:pt>
                <c:pt idx="17141">
                  <c:v>5.3597999999999999</c:v>
                </c:pt>
                <c:pt idx="17142">
                  <c:v>5.7003199999999996</c:v>
                </c:pt>
                <c:pt idx="17143">
                  <c:v>6.0791399999999998</c:v>
                </c:pt>
                <c:pt idx="17144">
                  <c:v>6.4999900000000004</c:v>
                </c:pt>
                <c:pt idx="17145">
                  <c:v>6.9667599999999998</c:v>
                </c:pt>
                <c:pt idx="17146">
                  <c:v>7.4836499999999999</c:v>
                </c:pt>
                <c:pt idx="17147">
                  <c:v>8.0550300000000004</c:v>
                </c:pt>
                <c:pt idx="17148">
                  <c:v>8.6855499999999992</c:v>
                </c:pt>
                <c:pt idx="17149">
                  <c:v>9.3799600000000005</c:v>
                </c:pt>
                <c:pt idx="17150">
                  <c:v>10.1432</c:v>
                </c:pt>
                <c:pt idx="17151">
                  <c:v>10.980499999999999</c:v>
                </c:pt>
                <c:pt idx="17152">
                  <c:v>12.002800000000001</c:v>
                </c:pt>
                <c:pt idx="17153">
                  <c:v>13.1297</c:v>
                </c:pt>
                <c:pt idx="17154">
                  <c:v>14.368399999999999</c:v>
                </c:pt>
                <c:pt idx="17155">
                  <c:v>15.725899999999999</c:v>
                </c:pt>
                <c:pt idx="17156">
                  <c:v>17.209099999999999</c:v>
                </c:pt>
                <c:pt idx="17157">
                  <c:v>18.824300000000001</c:v>
                </c:pt>
                <c:pt idx="17158">
                  <c:v>20.577400000000001</c:v>
                </c:pt>
                <c:pt idx="17159">
                  <c:v>22.473700000000001</c:v>
                </c:pt>
                <c:pt idx="17160">
                  <c:v>24.518000000000001</c:v>
                </c:pt>
                <c:pt idx="17161">
                  <c:v>26.7133</c:v>
                </c:pt>
                <c:pt idx="17162">
                  <c:v>29.215800000000002</c:v>
                </c:pt>
                <c:pt idx="17163">
                  <c:v>32.2226</c:v>
                </c:pt>
                <c:pt idx="17164">
                  <c:v>35.447499999999998</c:v>
                </c:pt>
                <c:pt idx="17165">
                  <c:v>38.886299999999999</c:v>
                </c:pt>
                <c:pt idx="17166">
                  <c:v>42.531300000000002</c:v>
                </c:pt>
                <c:pt idx="17167">
                  <c:v>46.370800000000003</c:v>
                </c:pt>
                <c:pt idx="17168">
                  <c:v>50.762999999999998</c:v>
                </c:pt>
                <c:pt idx="17169">
                  <c:v>57.692300000000003</c:v>
                </c:pt>
                <c:pt idx="17170">
                  <c:v>68.755399999999995</c:v>
                </c:pt>
                <c:pt idx="17171">
                  <c:v>83.075299999999999</c:v>
                </c:pt>
                <c:pt idx="17172">
                  <c:v>91.19</c:v>
                </c:pt>
                <c:pt idx="17173">
                  <c:v>97.255899999999997</c:v>
                </c:pt>
                <c:pt idx="17174">
                  <c:v>102.21899999999999</c:v>
                </c:pt>
                <c:pt idx="17175">
                  <c:v>105.042</c:v>
                </c:pt>
                <c:pt idx="17176">
                  <c:v>109.125</c:v>
                </c:pt>
                <c:pt idx="17177">
                  <c:v>112.337</c:v>
                </c:pt>
                <c:pt idx="17178">
                  <c:v>114.586</c:v>
                </c:pt>
                <c:pt idx="17179">
                  <c:v>115.586</c:v>
                </c:pt>
                <c:pt idx="17180">
                  <c:v>116.035</c:v>
                </c:pt>
                <c:pt idx="17181">
                  <c:v>115.809</c:v>
                </c:pt>
                <c:pt idx="17182">
                  <c:v>114.864</c:v>
                </c:pt>
                <c:pt idx="17183">
                  <c:v>113.279</c:v>
                </c:pt>
                <c:pt idx="17184">
                  <c:v>111.06</c:v>
                </c:pt>
                <c:pt idx="17185">
                  <c:v>107.72499999999999</c:v>
                </c:pt>
                <c:pt idx="17186">
                  <c:v>104.283</c:v>
                </c:pt>
                <c:pt idx="17187">
                  <c:v>99.6721</c:v>
                </c:pt>
                <c:pt idx="17188">
                  <c:v>93.746600000000001</c:v>
                </c:pt>
                <c:pt idx="17189">
                  <c:v>86.447100000000006</c:v>
                </c:pt>
                <c:pt idx="17190">
                  <c:v>73.441400000000002</c:v>
                </c:pt>
                <c:pt idx="17191">
                  <c:v>60.319099999999999</c:v>
                </c:pt>
                <c:pt idx="17192">
                  <c:v>52.215699999999998</c:v>
                </c:pt>
                <c:pt idx="17193">
                  <c:v>46.050800000000002</c:v>
                </c:pt>
                <c:pt idx="17194">
                  <c:v>41.410899999999998</c:v>
                </c:pt>
                <c:pt idx="17195">
                  <c:v>37.060400000000001</c:v>
                </c:pt>
                <c:pt idx="17196">
                  <c:v>33.407400000000003</c:v>
                </c:pt>
                <c:pt idx="17197">
                  <c:v>30.011399999999998</c:v>
                </c:pt>
                <c:pt idx="17198">
                  <c:v>27.8917</c:v>
                </c:pt>
                <c:pt idx="17199">
                  <c:v>25.8873</c:v>
                </c:pt>
                <c:pt idx="17200">
                  <c:v>23.997199999999999</c:v>
                </c:pt>
                <c:pt idx="17201">
                  <c:v>22.2197</c:v>
                </c:pt>
                <c:pt idx="17202">
                  <c:v>20.552600000000002</c:v>
                </c:pt>
                <c:pt idx="17203">
                  <c:v>19.087299999999999</c:v>
                </c:pt>
                <c:pt idx="17204">
                  <c:v>17.713799999999999</c:v>
                </c:pt>
                <c:pt idx="17205">
                  <c:v>16.428999999999998</c:v>
                </c:pt>
                <c:pt idx="17206">
                  <c:v>15.229799999999999</c:v>
                </c:pt>
                <c:pt idx="17207">
                  <c:v>14.112500000000001</c:v>
                </c:pt>
                <c:pt idx="17208">
                  <c:v>13.073700000000001</c:v>
                </c:pt>
                <c:pt idx="17209">
                  <c:v>12.1096</c:v>
                </c:pt>
                <c:pt idx="17210">
                  <c:v>11.2165</c:v>
                </c:pt>
                <c:pt idx="17211">
                  <c:v>10.390499999999999</c:v>
                </c:pt>
                <c:pt idx="17212">
                  <c:v>9.6278000000000006</c:v>
                </c:pt>
                <c:pt idx="17213">
                  <c:v>8.8500300000000003</c:v>
                </c:pt>
                <c:pt idx="17214">
                  <c:v>8.2773099999999999</c:v>
                </c:pt>
                <c:pt idx="17215">
                  <c:v>7.7458400000000003</c:v>
                </c:pt>
                <c:pt idx="17216">
                  <c:v>7.2531499999999998</c:v>
                </c:pt>
                <c:pt idx="17217">
                  <c:v>6.7968099999999998</c:v>
                </c:pt>
                <c:pt idx="17218">
                  <c:v>6.3745000000000003</c:v>
                </c:pt>
                <c:pt idx="17219">
                  <c:v>5.9839900000000004</c:v>
                </c:pt>
                <c:pt idx="17220">
                  <c:v>5.6231299999999997</c:v>
                </c:pt>
                <c:pt idx="17221">
                  <c:v>5.2898500000000004</c:v>
                </c:pt>
                <c:pt idx="17222">
                  <c:v>4.9821999999999997</c:v>
                </c:pt>
                <c:pt idx="17223">
                  <c:v>4.6983300000000003</c:v>
                </c:pt>
                <c:pt idx="17224">
                  <c:v>4.43649</c:v>
                </c:pt>
                <c:pt idx="17225">
                  <c:v>4.1950099999999999</c:v>
                </c:pt>
                <c:pt idx="17226">
                  <c:v>3.9723199999999999</c:v>
                </c:pt>
                <c:pt idx="17227">
                  <c:v>3.7669700000000002</c:v>
                </c:pt>
                <c:pt idx="17228">
                  <c:v>3.5775899999999998</c:v>
                </c:pt>
                <c:pt idx="17229">
                  <c:v>3.3820100000000002</c:v>
                </c:pt>
                <c:pt idx="17230">
                  <c:v>3.18445</c:v>
                </c:pt>
                <c:pt idx="17231">
                  <c:v>3.00562</c:v>
                </c:pt>
                <c:pt idx="17232">
                  <c:v>2.8435899999999998</c:v>
                </c:pt>
                <c:pt idx="17233">
                  <c:v>2.6966000000000001</c:v>
                </c:pt>
                <c:pt idx="17234">
                  <c:v>2.5630799999999998</c:v>
                </c:pt>
                <c:pt idx="17235">
                  <c:v>2.4415900000000001</c:v>
                </c:pt>
                <c:pt idx="17236">
                  <c:v>2.3308599999999999</c:v>
                </c:pt>
                <c:pt idx="17237">
                  <c:v>2.1824400000000002</c:v>
                </c:pt>
                <c:pt idx="17238">
                  <c:v>2.0522800000000001</c:v>
                </c:pt>
                <c:pt idx="17239">
                  <c:v>1.93754</c:v>
                </c:pt>
                <c:pt idx="17240">
                  <c:v>1.8358399999999999</c:v>
                </c:pt>
                <c:pt idx="17241">
                  <c:v>1.74519</c:v>
                </c:pt>
                <c:pt idx="17242">
                  <c:v>1.6486799999999999</c:v>
                </c:pt>
                <c:pt idx="17243">
                  <c:v>1.5723499999999999</c:v>
                </c:pt>
                <c:pt idx="17244">
                  <c:v>1.50352</c:v>
                </c:pt>
                <c:pt idx="17245">
                  <c:v>1.4120200000000001</c:v>
                </c:pt>
                <c:pt idx="17246">
                  <c:v>1.3320700000000001</c:v>
                </c:pt>
                <c:pt idx="17247">
                  <c:v>1.2615000000000001</c:v>
                </c:pt>
                <c:pt idx="17248">
                  <c:v>1.1986699999999999</c:v>
                </c:pt>
                <c:pt idx="17249">
                  <c:v>1.1423000000000001</c:v>
                </c:pt>
                <c:pt idx="17250">
                  <c:v>1.0755600000000001</c:v>
                </c:pt>
                <c:pt idx="17251">
                  <c:v>1.0168299999999999</c:v>
                </c:pt>
                <c:pt idx="17252">
                  <c:v>0.96479400000000004</c:v>
                </c:pt>
                <c:pt idx="17253">
                  <c:v>0.92118599999999995</c:v>
                </c:pt>
                <c:pt idx="17254">
                  <c:v>0.881911</c:v>
                </c:pt>
                <c:pt idx="17255">
                  <c:v>0.83537300000000003</c:v>
                </c:pt>
                <c:pt idx="17256">
                  <c:v>0.79458700000000004</c:v>
                </c:pt>
                <c:pt idx="17257">
                  <c:v>0.75876900000000003</c:v>
                </c:pt>
                <c:pt idx="17258">
                  <c:v>0.72730399999999995</c:v>
                </c:pt>
                <c:pt idx="17259">
                  <c:v>0.69971099999999997</c:v>
                </c:pt>
                <c:pt idx="17260">
                  <c:v>0.67561899999999997</c:v>
                </c:pt>
                <c:pt idx="17261">
                  <c:v>0.65461899999999995</c:v>
                </c:pt>
                <c:pt idx="17262">
                  <c:v>0.63657900000000001</c:v>
                </c:pt>
                <c:pt idx="17263">
                  <c:v>0.62154100000000001</c:v>
                </c:pt>
                <c:pt idx="17264">
                  <c:v>0.60949299999999995</c:v>
                </c:pt>
                <c:pt idx="17265">
                  <c:v>0.60055899999999995</c:v>
                </c:pt>
                <c:pt idx="17266">
                  <c:v>0.59504699999999999</c:v>
                </c:pt>
                <c:pt idx="17267">
                  <c:v>0.59350999999999998</c:v>
                </c:pt>
                <c:pt idx="17268">
                  <c:v>0.59579800000000005</c:v>
                </c:pt>
                <c:pt idx="17269">
                  <c:v>0.60172599999999998</c:v>
                </c:pt>
                <c:pt idx="17270">
                  <c:v>0.60966200000000004</c:v>
                </c:pt>
                <c:pt idx="17271">
                  <c:v>0.621417</c:v>
                </c:pt>
                <c:pt idx="17272">
                  <c:v>0.63193500000000002</c:v>
                </c:pt>
                <c:pt idx="17273">
                  <c:v>0.64510500000000004</c:v>
                </c:pt>
                <c:pt idx="17274">
                  <c:v>0.66147199999999995</c:v>
                </c:pt>
                <c:pt idx="17275">
                  <c:v>0.68169999999999997</c:v>
                </c:pt>
                <c:pt idx="17276">
                  <c:v>0.70658799999999999</c:v>
                </c:pt>
                <c:pt idx="17277">
                  <c:v>0.72888699999999995</c:v>
                </c:pt>
                <c:pt idx="17278">
                  <c:v>0.75481699999999996</c:v>
                </c:pt>
                <c:pt idx="17279">
                  <c:v>0.78491500000000003</c:v>
                </c:pt>
                <c:pt idx="17280">
                  <c:v>0.81978499999999999</c:v>
                </c:pt>
                <c:pt idx="17281">
                  <c:v>0.86011000000000004</c:v>
                </c:pt>
                <c:pt idx="17282">
                  <c:v>0.90664699999999998</c:v>
                </c:pt>
                <c:pt idx="17283">
                  <c:v>0.96024299999999996</c:v>
                </c:pt>
                <c:pt idx="17284">
                  <c:v>1.02182</c:v>
                </c:pt>
                <c:pt idx="17285">
                  <c:v>1.06782</c:v>
                </c:pt>
                <c:pt idx="17286">
                  <c:v>1.11815</c:v>
                </c:pt>
                <c:pt idx="17287">
                  <c:v>1.1731499999999999</c:v>
                </c:pt>
                <c:pt idx="17288">
                  <c:v>1.23319</c:v>
                </c:pt>
                <c:pt idx="17289">
                  <c:v>1.3159099999999999</c:v>
                </c:pt>
                <c:pt idx="17290">
                  <c:v>1.40787</c:v>
                </c:pt>
                <c:pt idx="17291">
                  <c:v>1.5099100000000001</c:v>
                </c:pt>
                <c:pt idx="17292">
                  <c:v>1.6228800000000001</c:v>
                </c:pt>
                <c:pt idx="17293">
                  <c:v>1.7476700000000001</c:v>
                </c:pt>
                <c:pt idx="17294">
                  <c:v>1.8852100000000001</c:v>
                </c:pt>
                <c:pt idx="17295">
                  <c:v>2.0364300000000002</c:v>
                </c:pt>
                <c:pt idx="17296">
                  <c:v>2.20228</c:v>
                </c:pt>
                <c:pt idx="17297">
                  <c:v>2.38375</c:v>
                </c:pt>
                <c:pt idx="17298">
                  <c:v>2.5817700000000001</c:v>
                </c:pt>
                <c:pt idx="17299">
                  <c:v>2.7972999999999999</c:v>
                </c:pt>
                <c:pt idx="17300">
                  <c:v>3.0312299999999999</c:v>
                </c:pt>
                <c:pt idx="17301">
                  <c:v>3.2844600000000002</c:v>
                </c:pt>
                <c:pt idx="17302">
                  <c:v>3.5577800000000002</c:v>
                </c:pt>
                <c:pt idx="17303">
                  <c:v>3.85195</c:v>
                </c:pt>
                <c:pt idx="17304">
                  <c:v>4.1676099999999998</c:v>
                </c:pt>
                <c:pt idx="17305">
                  <c:v>4.4914300000000003</c:v>
                </c:pt>
                <c:pt idx="17306">
                  <c:v>4.9554299999999998</c:v>
                </c:pt>
                <c:pt idx="17307">
                  <c:v>5.4568300000000001</c:v>
                </c:pt>
                <c:pt idx="17308">
                  <c:v>5.8575299999999997</c:v>
                </c:pt>
                <c:pt idx="17309">
                  <c:v>6.4244500000000002</c:v>
                </c:pt>
                <c:pt idx="17310">
                  <c:v>7.0280100000000001</c:v>
                </c:pt>
                <c:pt idx="17311">
                  <c:v>7.6668799999999999</c:v>
                </c:pt>
                <c:pt idx="17312">
                  <c:v>8.6870499999999993</c:v>
                </c:pt>
                <c:pt idx="17313">
                  <c:v>9.8584599999999991</c:v>
                </c:pt>
                <c:pt idx="17314">
                  <c:v>11.090199999999999</c:v>
                </c:pt>
                <c:pt idx="17315">
                  <c:v>15.256600000000001</c:v>
                </c:pt>
                <c:pt idx="17316">
                  <c:v>16.751799999999999</c:v>
                </c:pt>
                <c:pt idx="17317">
                  <c:v>17.893799999999999</c:v>
                </c:pt>
                <c:pt idx="17318">
                  <c:v>18.752600000000001</c:v>
                </c:pt>
                <c:pt idx="17319">
                  <c:v>19.399999999999999</c:v>
                </c:pt>
                <c:pt idx="17320">
                  <c:v>20.0092</c:v>
                </c:pt>
                <c:pt idx="17321">
                  <c:v>20.55</c:v>
                </c:pt>
                <c:pt idx="17322">
                  <c:v>20.857099999999999</c:v>
                </c:pt>
                <c:pt idx="17323">
                  <c:v>21.014299999999999</c:v>
                </c:pt>
                <c:pt idx="17324">
                  <c:v>21.071899999999999</c:v>
                </c:pt>
                <c:pt idx="17325">
                  <c:v>21.025600000000001</c:v>
                </c:pt>
                <c:pt idx="17326">
                  <c:v>20.847999999999999</c:v>
                </c:pt>
                <c:pt idx="17327">
                  <c:v>20.536000000000001</c:v>
                </c:pt>
                <c:pt idx="17328">
                  <c:v>19.9895</c:v>
                </c:pt>
                <c:pt idx="17329">
                  <c:v>19.375599999999999</c:v>
                </c:pt>
                <c:pt idx="17330">
                  <c:v>18.724299999999999</c:v>
                </c:pt>
                <c:pt idx="17331">
                  <c:v>17.8613</c:v>
                </c:pt>
                <c:pt idx="17332">
                  <c:v>16.715</c:v>
                </c:pt>
                <c:pt idx="17333">
                  <c:v>15.215299999999999</c:v>
                </c:pt>
                <c:pt idx="17334">
                  <c:v>10.7333</c:v>
                </c:pt>
                <c:pt idx="17335">
                  <c:v>9.4129699999999996</c:v>
                </c:pt>
                <c:pt idx="17336">
                  <c:v>8.3856699999999993</c:v>
                </c:pt>
                <c:pt idx="17337">
                  <c:v>7.52264</c:v>
                </c:pt>
                <c:pt idx="17338">
                  <c:v>6.71488</c:v>
                </c:pt>
                <c:pt idx="17339">
                  <c:v>6.2088799999999997</c:v>
                </c:pt>
                <c:pt idx="17340">
                  <c:v>5.7297700000000003</c:v>
                </c:pt>
                <c:pt idx="17341">
                  <c:v>5.2778900000000002</c:v>
                </c:pt>
                <c:pt idx="17342">
                  <c:v>4.85337</c:v>
                </c:pt>
                <c:pt idx="17343">
                  <c:v>4.4536699999999998</c:v>
                </c:pt>
                <c:pt idx="17344">
                  <c:v>4.0811500000000001</c:v>
                </c:pt>
                <c:pt idx="17345">
                  <c:v>3.7351899999999998</c:v>
                </c:pt>
                <c:pt idx="17346">
                  <c:v>3.41506</c:v>
                </c:pt>
                <c:pt idx="17347">
                  <c:v>3.1198399999999999</c:v>
                </c:pt>
                <c:pt idx="17348">
                  <c:v>2.8485100000000001</c:v>
                </c:pt>
                <c:pt idx="17349">
                  <c:v>2.5999400000000001</c:v>
                </c:pt>
                <c:pt idx="17350">
                  <c:v>2.3729800000000001</c:v>
                </c:pt>
                <c:pt idx="17351">
                  <c:v>2.16635</c:v>
                </c:pt>
                <c:pt idx="17352">
                  <c:v>2.0392800000000002</c:v>
                </c:pt>
                <c:pt idx="17353">
                  <c:v>1.92032</c:v>
                </c:pt>
                <c:pt idx="17354">
                  <c:v>1.7657099999999999</c:v>
                </c:pt>
                <c:pt idx="17355">
                  <c:v>1.6296999999999999</c:v>
                </c:pt>
                <c:pt idx="17356">
                  <c:v>1.5061500000000001</c:v>
                </c:pt>
                <c:pt idx="17357">
                  <c:v>1.39412</c:v>
                </c:pt>
                <c:pt idx="17358">
                  <c:v>1.2927599999999999</c:v>
                </c:pt>
                <c:pt idx="17359">
                  <c:v>1.2012100000000001</c:v>
                </c:pt>
                <c:pt idx="17360">
                  <c:v>1.11866</c:v>
                </c:pt>
                <c:pt idx="17361">
                  <c:v>1.04434</c:v>
                </c:pt>
                <c:pt idx="17362">
                  <c:v>0.97753000000000001</c:v>
                </c:pt>
                <c:pt idx="17363">
                  <c:v>0.91754000000000002</c:v>
                </c:pt>
                <c:pt idx="17364">
                  <c:v>0.86373900000000003</c:v>
                </c:pt>
                <c:pt idx="17365">
                  <c:v>0.81552500000000006</c:v>
                </c:pt>
                <c:pt idx="17366">
                  <c:v>0.77235900000000002</c:v>
                </c:pt>
                <c:pt idx="17367">
                  <c:v>0.73372899999999996</c:v>
                </c:pt>
                <c:pt idx="17368">
                  <c:v>0.69917399999999996</c:v>
                </c:pt>
                <c:pt idx="17369">
                  <c:v>0.668265</c:v>
                </c:pt>
                <c:pt idx="17370">
                  <c:v>0.64061800000000002</c:v>
                </c:pt>
                <c:pt idx="17371">
                  <c:v>0.60822200000000004</c:v>
                </c:pt>
                <c:pt idx="17372">
                  <c:v>0.58026</c:v>
                </c:pt>
                <c:pt idx="17373">
                  <c:v>0.55608599999999997</c:v>
                </c:pt>
                <c:pt idx="17374">
                  <c:v>0.53612000000000004</c:v>
                </c:pt>
                <c:pt idx="17375">
                  <c:v>0.511961</c:v>
                </c:pt>
                <c:pt idx="17376">
                  <c:v>0.49186800000000003</c:v>
                </c:pt>
                <c:pt idx="17377">
                  <c:v>0.47504099999999999</c:v>
                </c:pt>
                <c:pt idx="17378">
                  <c:v>0.46531499999999998</c:v>
                </c:pt>
                <c:pt idx="17379">
                  <c:v>0.44875599999999999</c:v>
                </c:pt>
                <c:pt idx="17380">
                  <c:v>0.435255</c:v>
                </c:pt>
                <c:pt idx="17381">
                  <c:v>0.42408899999999999</c:v>
                </c:pt>
                <c:pt idx="17382">
                  <c:v>0.410605</c:v>
                </c:pt>
                <c:pt idx="17383">
                  <c:v>0.40001100000000001</c:v>
                </c:pt>
                <c:pt idx="17384">
                  <c:v>0.39416899999999999</c:v>
                </c:pt>
                <c:pt idx="17385">
                  <c:v>0.384739</c:v>
                </c:pt>
                <c:pt idx="17386">
                  <c:v>0.37767499999999998</c:v>
                </c:pt>
                <c:pt idx="17387">
                  <c:v>0.37085299999999999</c:v>
                </c:pt>
                <c:pt idx="17388">
                  <c:v>0.36727500000000002</c:v>
                </c:pt>
                <c:pt idx="17389">
                  <c:v>0.36506699999999997</c:v>
                </c:pt>
                <c:pt idx="17390">
                  <c:v>0.3649</c:v>
                </c:pt>
                <c:pt idx="17391">
                  <c:v>0.36650899999999997</c:v>
                </c:pt>
                <c:pt idx="17392">
                  <c:v>0.371006</c:v>
                </c:pt>
                <c:pt idx="17393">
                  <c:v>0.37819599999999998</c:v>
                </c:pt>
                <c:pt idx="17394">
                  <c:v>0.38803500000000002</c:v>
                </c:pt>
                <c:pt idx="17395">
                  <c:v>0.40059299999999998</c:v>
                </c:pt>
                <c:pt idx="17396">
                  <c:v>0.41667100000000001</c:v>
                </c:pt>
                <c:pt idx="17397">
                  <c:v>0.43616700000000003</c:v>
                </c:pt>
                <c:pt idx="17398">
                  <c:v>0.45127</c:v>
                </c:pt>
                <c:pt idx="17399">
                  <c:v>0.46824100000000002</c:v>
                </c:pt>
                <c:pt idx="17400">
                  <c:v>0.48727599999999999</c:v>
                </c:pt>
                <c:pt idx="17401">
                  <c:v>0.508606</c:v>
                </c:pt>
                <c:pt idx="17402">
                  <c:v>0.53251199999999999</c:v>
                </c:pt>
                <c:pt idx="17403">
                  <c:v>0.55650200000000005</c:v>
                </c:pt>
                <c:pt idx="17404">
                  <c:v>0.58313599999999999</c:v>
                </c:pt>
                <c:pt idx="17405">
                  <c:v>0.61275199999999996</c:v>
                </c:pt>
                <c:pt idx="17406">
                  <c:v>0.64575300000000002</c:v>
                </c:pt>
                <c:pt idx="17407">
                  <c:v>0.68262</c:v>
                </c:pt>
                <c:pt idx="17408">
                  <c:v>0.72392500000000004</c:v>
                </c:pt>
                <c:pt idx="17409">
                  <c:v>0.77036000000000004</c:v>
                </c:pt>
                <c:pt idx="17410">
                  <c:v>0.80905400000000005</c:v>
                </c:pt>
                <c:pt idx="17411">
                  <c:v>0.86490800000000001</c:v>
                </c:pt>
                <c:pt idx="17412">
                  <c:v>0.91116200000000003</c:v>
                </c:pt>
                <c:pt idx="17413">
                  <c:v>0.96208000000000005</c:v>
                </c:pt>
                <c:pt idx="17414">
                  <c:v>1.01831</c:v>
                </c:pt>
                <c:pt idx="17415">
                  <c:v>1.0806100000000001</c:v>
                </c:pt>
                <c:pt idx="17416">
                  <c:v>1.1499200000000001</c:v>
                </c:pt>
                <c:pt idx="17417">
                  <c:v>1.22733</c:v>
                </c:pt>
                <c:pt idx="17418">
                  <c:v>1.29152</c:v>
                </c:pt>
                <c:pt idx="17419">
                  <c:v>1.3807700000000001</c:v>
                </c:pt>
                <c:pt idx="17420">
                  <c:v>1.4533199999999999</c:v>
                </c:pt>
                <c:pt idx="17421">
                  <c:v>1.53264</c:v>
                </c:pt>
                <c:pt idx="17422">
                  <c:v>1.6196699999999999</c:v>
                </c:pt>
                <c:pt idx="17423">
                  <c:v>1.71553</c:v>
                </c:pt>
                <c:pt idx="17424">
                  <c:v>1.8215699999999999</c:v>
                </c:pt>
                <c:pt idx="17425">
                  <c:v>1.9394400000000001</c:v>
                </c:pt>
                <c:pt idx="17426">
                  <c:v>2.07124</c:v>
                </c:pt>
                <c:pt idx="17427">
                  <c:v>2.2021999999999999</c:v>
                </c:pt>
                <c:pt idx="17428">
                  <c:v>2.3485800000000001</c:v>
                </c:pt>
                <c:pt idx="17429">
                  <c:v>2.47024</c:v>
                </c:pt>
                <c:pt idx="17430">
                  <c:v>2.60378</c:v>
                </c:pt>
                <c:pt idx="17431">
                  <c:v>2.75108</c:v>
                </c:pt>
                <c:pt idx="17432">
                  <c:v>2.91439</c:v>
                </c:pt>
                <c:pt idx="17433">
                  <c:v>3.0964999999999998</c:v>
                </c:pt>
                <c:pt idx="17434">
                  <c:v>3.3007599999999999</c:v>
                </c:pt>
                <c:pt idx="17435">
                  <c:v>3.5313099999999999</c:v>
                </c:pt>
                <c:pt idx="17436">
                  <c:v>3.7020300000000002</c:v>
                </c:pt>
                <c:pt idx="17437">
                  <c:v>3.93763</c:v>
                </c:pt>
                <c:pt idx="17438">
                  <c:v>4.1738099999999996</c:v>
                </c:pt>
                <c:pt idx="17439">
                  <c:v>4.4362899999999996</c:v>
                </c:pt>
                <c:pt idx="17440">
                  <c:v>4.7289199999999996</c:v>
                </c:pt>
                <c:pt idx="17441">
                  <c:v>5.0560799999999997</c:v>
                </c:pt>
                <c:pt idx="17442">
                  <c:v>5.42279</c:v>
                </c:pt>
                <c:pt idx="17443">
                  <c:v>5.8347600000000002</c:v>
                </c:pt>
                <c:pt idx="17444">
                  <c:v>6.1377100000000002</c:v>
                </c:pt>
                <c:pt idx="17445">
                  <c:v>6.4657200000000001</c:v>
                </c:pt>
                <c:pt idx="17446">
                  <c:v>6.8210899999999999</c:v>
                </c:pt>
                <c:pt idx="17447">
                  <c:v>7.2062499999999998</c:v>
                </c:pt>
                <c:pt idx="17448">
                  <c:v>7.6238599999999996</c:v>
                </c:pt>
                <c:pt idx="17449">
                  <c:v>8.0766899999999993</c:v>
                </c:pt>
                <c:pt idx="17450">
                  <c:v>8.6709300000000002</c:v>
                </c:pt>
                <c:pt idx="17451">
                  <c:v>9.32578</c:v>
                </c:pt>
                <c:pt idx="17452">
                  <c:v>10.0473</c:v>
                </c:pt>
                <c:pt idx="17453">
                  <c:v>10.841699999999999</c:v>
                </c:pt>
                <c:pt idx="17454">
                  <c:v>11.7159</c:v>
                </c:pt>
                <c:pt idx="17455">
                  <c:v>12.6768</c:v>
                </c:pt>
                <c:pt idx="17456">
                  <c:v>13.731999999999999</c:v>
                </c:pt>
                <c:pt idx="17457">
                  <c:v>14.888999999999999</c:v>
                </c:pt>
                <c:pt idx="17458">
                  <c:v>16.155999999999999</c:v>
                </c:pt>
                <c:pt idx="17459">
                  <c:v>17.540900000000001</c:v>
                </c:pt>
                <c:pt idx="17460">
                  <c:v>18.533799999999999</c:v>
                </c:pt>
                <c:pt idx="17461">
                  <c:v>20.133900000000001</c:v>
                </c:pt>
                <c:pt idx="17462">
                  <c:v>21.873799999999999</c:v>
                </c:pt>
                <c:pt idx="17463">
                  <c:v>23.761900000000001</c:v>
                </c:pt>
                <c:pt idx="17464">
                  <c:v>25.805700000000002</c:v>
                </c:pt>
                <c:pt idx="17465">
                  <c:v>28.012799999999999</c:v>
                </c:pt>
                <c:pt idx="17466">
                  <c:v>30.389900000000001</c:v>
                </c:pt>
                <c:pt idx="17467">
                  <c:v>32.943199999999997</c:v>
                </c:pt>
                <c:pt idx="17468">
                  <c:v>35.677700000000002</c:v>
                </c:pt>
                <c:pt idx="17469">
                  <c:v>39.357700000000001</c:v>
                </c:pt>
                <c:pt idx="17470">
                  <c:v>43.332900000000002</c:v>
                </c:pt>
                <c:pt idx="17471">
                  <c:v>47.605800000000002</c:v>
                </c:pt>
                <c:pt idx="17472">
                  <c:v>52.174199999999999</c:v>
                </c:pt>
                <c:pt idx="17473">
                  <c:v>57.0319</c:v>
                </c:pt>
                <c:pt idx="17474">
                  <c:v>63.344999999999999</c:v>
                </c:pt>
                <c:pt idx="17475">
                  <c:v>70.668099999999995</c:v>
                </c:pt>
                <c:pt idx="17476">
                  <c:v>80.879499999999993</c:v>
                </c:pt>
                <c:pt idx="17477">
                  <c:v>93.705399999999997</c:v>
                </c:pt>
                <c:pt idx="17478">
                  <c:v>117.651</c:v>
                </c:pt>
                <c:pt idx="17479">
                  <c:v>129.095</c:v>
                </c:pt>
                <c:pt idx="17480">
                  <c:v>138.82499999999999</c:v>
                </c:pt>
                <c:pt idx="17481">
                  <c:v>146.566</c:v>
                </c:pt>
                <c:pt idx="17482">
                  <c:v>152.30099999999999</c:v>
                </c:pt>
                <c:pt idx="17483">
                  <c:v>157.089</c:v>
                </c:pt>
                <c:pt idx="17484">
                  <c:v>160.11500000000001</c:v>
                </c:pt>
                <c:pt idx="17485">
                  <c:v>162.39400000000001</c:v>
                </c:pt>
                <c:pt idx="17486">
                  <c:v>163.61000000000001</c:v>
                </c:pt>
                <c:pt idx="17487">
                  <c:v>163.71100000000001</c:v>
                </c:pt>
                <c:pt idx="17488">
                  <c:v>163.374</c:v>
                </c:pt>
                <c:pt idx="17489">
                  <c:v>162.18600000000001</c:v>
                </c:pt>
                <c:pt idx="17490">
                  <c:v>159.65799999999999</c:v>
                </c:pt>
                <c:pt idx="17491">
                  <c:v>156.15299999999999</c:v>
                </c:pt>
                <c:pt idx="17492">
                  <c:v>151.66900000000001</c:v>
                </c:pt>
                <c:pt idx="17493">
                  <c:v>145.98099999999999</c:v>
                </c:pt>
                <c:pt idx="17494">
                  <c:v>138.709</c:v>
                </c:pt>
                <c:pt idx="17495">
                  <c:v>129.37899999999999</c:v>
                </c:pt>
                <c:pt idx="17496">
                  <c:v>117.524</c:v>
                </c:pt>
                <c:pt idx="17497">
                  <c:v>86.869600000000005</c:v>
                </c:pt>
                <c:pt idx="17498">
                  <c:v>76.457899999999995</c:v>
                </c:pt>
                <c:pt idx="17499">
                  <c:v>69.827299999999994</c:v>
                </c:pt>
                <c:pt idx="17500">
                  <c:v>61.972299999999997</c:v>
                </c:pt>
                <c:pt idx="17501">
                  <c:v>56.850299999999997</c:v>
                </c:pt>
                <c:pt idx="17502">
                  <c:v>51.6935</c:v>
                </c:pt>
                <c:pt idx="17503">
                  <c:v>46.866500000000002</c:v>
                </c:pt>
                <c:pt idx="17504">
                  <c:v>42.375599999999999</c:v>
                </c:pt>
                <c:pt idx="17505">
                  <c:v>38.222799999999999</c:v>
                </c:pt>
                <c:pt idx="17506">
                  <c:v>35.6402</c:v>
                </c:pt>
                <c:pt idx="17507">
                  <c:v>32.909500000000001</c:v>
                </c:pt>
                <c:pt idx="17508">
                  <c:v>30.3599</c:v>
                </c:pt>
                <c:pt idx="17509">
                  <c:v>27.986000000000001</c:v>
                </c:pt>
                <c:pt idx="17510">
                  <c:v>25.7818</c:v>
                </c:pt>
                <c:pt idx="17511">
                  <c:v>23.740300000000001</c:v>
                </c:pt>
                <c:pt idx="17512">
                  <c:v>21.854500000000002</c:v>
                </c:pt>
                <c:pt idx="17513">
                  <c:v>20.116199999999999</c:v>
                </c:pt>
                <c:pt idx="17514">
                  <c:v>18.517700000000001</c:v>
                </c:pt>
                <c:pt idx="17515">
                  <c:v>17.0505</c:v>
                </c:pt>
                <c:pt idx="17516">
                  <c:v>15.7067</c:v>
                </c:pt>
                <c:pt idx="17517">
                  <c:v>14.4778</c:v>
                </c:pt>
                <c:pt idx="17518">
                  <c:v>13.356</c:v>
                </c:pt>
                <c:pt idx="17519">
                  <c:v>12.333299999999999</c:v>
                </c:pt>
                <c:pt idx="17520">
                  <c:v>11.402200000000001</c:v>
                </c:pt>
                <c:pt idx="17521">
                  <c:v>10.555300000000001</c:v>
                </c:pt>
                <c:pt idx="17522">
                  <c:v>9.7856799999999993</c:v>
                </c:pt>
                <c:pt idx="17523">
                  <c:v>9.0867500000000003</c:v>
                </c:pt>
                <c:pt idx="17524">
                  <c:v>8.4523799999999998</c:v>
                </c:pt>
                <c:pt idx="17525">
                  <c:v>7.8311900000000003</c:v>
                </c:pt>
                <c:pt idx="17526">
                  <c:v>7.3959000000000001</c:v>
                </c:pt>
                <c:pt idx="17527">
                  <c:v>6.9944100000000002</c:v>
                </c:pt>
                <c:pt idx="17528">
                  <c:v>6.6239999999999997</c:v>
                </c:pt>
                <c:pt idx="17529">
                  <c:v>6.2821400000000001</c:v>
                </c:pt>
                <c:pt idx="17530">
                  <c:v>5.9664599999999997</c:v>
                </c:pt>
                <c:pt idx="17531">
                  <c:v>5.5373099999999997</c:v>
                </c:pt>
                <c:pt idx="17532">
                  <c:v>5.1554900000000004</c:v>
                </c:pt>
                <c:pt idx="17533">
                  <c:v>4.8150700000000004</c:v>
                </c:pt>
                <c:pt idx="17534">
                  <c:v>4.5107999999999997</c:v>
                </c:pt>
                <c:pt idx="17535">
                  <c:v>4.2381099999999998</c:v>
                </c:pt>
                <c:pt idx="17536">
                  <c:v>3.9929800000000002</c:v>
                </c:pt>
                <c:pt idx="17537">
                  <c:v>3.7719200000000002</c:v>
                </c:pt>
                <c:pt idx="17538">
                  <c:v>3.5403799999999999</c:v>
                </c:pt>
                <c:pt idx="17539">
                  <c:v>3.3333699999999999</c:v>
                </c:pt>
                <c:pt idx="17540">
                  <c:v>3.1473800000000001</c:v>
                </c:pt>
                <c:pt idx="17541">
                  <c:v>2.9794999999999998</c:v>
                </c:pt>
                <c:pt idx="17542">
                  <c:v>2.8272400000000002</c:v>
                </c:pt>
                <c:pt idx="17543">
                  <c:v>2.6885500000000002</c:v>
                </c:pt>
                <c:pt idx="17544">
                  <c:v>2.5217399999999999</c:v>
                </c:pt>
                <c:pt idx="17545">
                  <c:v>2.3725700000000001</c:v>
                </c:pt>
                <c:pt idx="17546">
                  <c:v>2.2383199999999999</c:v>
                </c:pt>
                <c:pt idx="17547">
                  <c:v>2.10039</c:v>
                </c:pt>
                <c:pt idx="17548">
                  <c:v>1.9619</c:v>
                </c:pt>
                <c:pt idx="17549">
                  <c:v>1.8382799999999999</c:v>
                </c:pt>
                <c:pt idx="17550">
                  <c:v>1.7272700000000001</c:v>
                </c:pt>
                <c:pt idx="17551">
                  <c:v>1.62703</c:v>
                </c:pt>
                <c:pt idx="17552">
                  <c:v>1.5361100000000001</c:v>
                </c:pt>
                <c:pt idx="17553">
                  <c:v>1.4533</c:v>
                </c:pt>
                <c:pt idx="17554">
                  <c:v>1.3775999999999999</c:v>
                </c:pt>
                <c:pt idx="17555">
                  <c:v>1.29715</c:v>
                </c:pt>
                <c:pt idx="17556">
                  <c:v>1.2142599999999999</c:v>
                </c:pt>
                <c:pt idx="17557">
                  <c:v>1.13971</c:v>
                </c:pt>
                <c:pt idx="17558">
                  <c:v>1.0723800000000001</c:v>
                </c:pt>
                <c:pt idx="17559">
                  <c:v>1.0113300000000001</c:v>
                </c:pt>
                <c:pt idx="17560">
                  <c:v>0.95577800000000002</c:v>
                </c:pt>
                <c:pt idx="17561">
                  <c:v>0.90506500000000001</c:v>
                </c:pt>
                <c:pt idx="17562">
                  <c:v>0.85862799999999995</c:v>
                </c:pt>
                <c:pt idx="17563">
                  <c:v>0.80921799999999999</c:v>
                </c:pt>
                <c:pt idx="17564">
                  <c:v>0.75825299999999995</c:v>
                </c:pt>
                <c:pt idx="17565">
                  <c:v>0.71238900000000005</c:v>
                </c:pt>
                <c:pt idx="17566">
                  <c:v>0.67095400000000005</c:v>
                </c:pt>
                <c:pt idx="17567">
                  <c:v>0.63338700000000003</c:v>
                </c:pt>
                <c:pt idx="17568">
                  <c:v>0.59921500000000005</c:v>
                </c:pt>
                <c:pt idx="17569">
                  <c:v>0.56803599999999999</c:v>
                </c:pt>
                <c:pt idx="17570">
                  <c:v>0.53950699999999996</c:v>
                </c:pt>
                <c:pt idx="17571">
                  <c:v>0.51021300000000003</c:v>
                </c:pt>
                <c:pt idx="17572">
                  <c:v>0.48072500000000001</c:v>
                </c:pt>
                <c:pt idx="17573">
                  <c:v>0.45405899999999999</c:v>
                </c:pt>
                <c:pt idx="17574">
                  <c:v>0.42986400000000002</c:v>
                </c:pt>
                <c:pt idx="17575">
                  <c:v>0.40784199999999998</c:v>
                </c:pt>
                <c:pt idx="17576">
                  <c:v>0.387741</c:v>
                </c:pt>
                <c:pt idx="17577">
                  <c:v>0.36934400000000001</c:v>
                </c:pt>
                <c:pt idx="17578">
                  <c:v>0.34454299999999999</c:v>
                </c:pt>
                <c:pt idx="17579">
                  <c:v>0.32263399999999998</c:v>
                </c:pt>
                <c:pt idx="17580">
                  <c:v>0.30318400000000001</c:v>
                </c:pt>
                <c:pt idx="17581">
                  <c:v>0.28583700000000001</c:v>
                </c:pt>
                <c:pt idx="17582">
                  <c:v>0.27029999999999998</c:v>
                </c:pt>
                <c:pt idx="17583">
                  <c:v>0.25633299999999998</c:v>
                </c:pt>
                <c:pt idx="17584">
                  <c:v>0.24373900000000001</c:v>
                </c:pt>
                <c:pt idx="17585">
                  <c:v>0.23235</c:v>
                </c:pt>
                <c:pt idx="17586">
                  <c:v>0.222026</c:v>
                </c:pt>
                <c:pt idx="17587">
                  <c:v>0.20971000000000001</c:v>
                </c:pt>
                <c:pt idx="17588">
                  <c:v>0.19883200000000001</c:v>
                </c:pt>
                <c:pt idx="17589">
                  <c:v>0.189195</c:v>
                </c:pt>
                <c:pt idx="17590">
                  <c:v>0.18063599999999999</c:v>
                </c:pt>
                <c:pt idx="17591">
                  <c:v>0.17302000000000001</c:v>
                </c:pt>
                <c:pt idx="17592">
                  <c:v>0.16623499999999999</c:v>
                </c:pt>
                <c:pt idx="17593">
                  <c:v>0.160188</c:v>
                </c:pt>
                <c:pt idx="17594">
                  <c:v>0.154802</c:v>
                </c:pt>
                <c:pt idx="17595">
                  <c:v>0.14805099999999999</c:v>
                </c:pt>
                <c:pt idx="17596">
                  <c:v>0.14238899999999999</c:v>
                </c:pt>
                <c:pt idx="17597">
                  <c:v>0.13766999999999999</c:v>
                </c:pt>
                <c:pt idx="17598">
                  <c:v>0.133794</c:v>
                </c:pt>
                <c:pt idx="17599">
                  <c:v>0.130694</c:v>
                </c:pt>
                <c:pt idx="17600">
                  <c:v>0.12832199999999999</c:v>
                </c:pt>
                <c:pt idx="17601">
                  <c:v>0.12664</c:v>
                </c:pt>
                <c:pt idx="17602">
                  <c:v>0.125636</c:v>
                </c:pt>
                <c:pt idx="17603">
                  <c:v>0.12531900000000001</c:v>
                </c:pt>
                <c:pt idx="17604">
                  <c:v>0.125581</c:v>
                </c:pt>
                <c:pt idx="17605">
                  <c:v>0.126387</c:v>
                </c:pt>
                <c:pt idx="17606">
                  <c:v>0.12776299999999999</c:v>
                </c:pt>
                <c:pt idx="17607">
                  <c:v>0.12975500000000001</c:v>
                </c:pt>
                <c:pt idx="17608">
                  <c:v>0.13242000000000001</c:v>
                </c:pt>
                <c:pt idx="17609">
                  <c:v>0.13583200000000001</c:v>
                </c:pt>
                <c:pt idx="17610">
                  <c:v>0.140097</c:v>
                </c:pt>
                <c:pt idx="17611">
                  <c:v>0.14535500000000001</c:v>
                </c:pt>
                <c:pt idx="17612">
                  <c:v>0.149648</c:v>
                </c:pt>
                <c:pt idx="17613">
                  <c:v>0.154559</c:v>
                </c:pt>
                <c:pt idx="17614">
                  <c:v>0.160168</c:v>
                </c:pt>
                <c:pt idx="17615">
                  <c:v>0.166572</c:v>
                </c:pt>
                <c:pt idx="17616">
                  <c:v>0.17388700000000001</c:v>
                </c:pt>
                <c:pt idx="17617">
                  <c:v>0.182255</c:v>
                </c:pt>
                <c:pt idx="17618">
                  <c:v>0.19185099999999999</c:v>
                </c:pt>
                <c:pt idx="17619">
                  <c:v>0.20288700000000001</c:v>
                </c:pt>
                <c:pt idx="17620">
                  <c:v>0.21226500000000001</c:v>
                </c:pt>
                <c:pt idx="17621">
                  <c:v>0.22273499999999999</c:v>
                </c:pt>
                <c:pt idx="17622">
                  <c:v>0.234456</c:v>
                </c:pt>
                <c:pt idx="17623">
                  <c:v>0.24762200000000001</c:v>
                </c:pt>
                <c:pt idx="17624">
                  <c:v>0.26246900000000001</c:v>
                </c:pt>
                <c:pt idx="17625">
                  <c:v>0.27928399999999998</c:v>
                </c:pt>
                <c:pt idx="17626">
                  <c:v>0.29339700000000002</c:v>
                </c:pt>
                <c:pt idx="17627">
                  <c:v>0.30899500000000002</c:v>
                </c:pt>
                <c:pt idx="17628">
                  <c:v>0.32832499999999998</c:v>
                </c:pt>
                <c:pt idx="17629">
                  <c:v>0.345528</c:v>
                </c:pt>
                <c:pt idx="17630">
                  <c:v>0.36450300000000002</c:v>
                </c:pt>
                <c:pt idx="17631">
                  <c:v>0.38550099999999998</c:v>
                </c:pt>
                <c:pt idx="17632">
                  <c:v>0.40881800000000001</c:v>
                </c:pt>
                <c:pt idx="17633">
                  <c:v>0.43480799999999997</c:v>
                </c:pt>
                <c:pt idx="17634">
                  <c:v>0.46389900000000001</c:v>
                </c:pt>
                <c:pt idx="17635">
                  <c:v>0.48805999999999999</c:v>
                </c:pt>
                <c:pt idx="17636">
                  <c:v>0.51451499999999994</c:v>
                </c:pt>
                <c:pt idx="17637">
                  <c:v>0.54154500000000005</c:v>
                </c:pt>
                <c:pt idx="17638">
                  <c:v>0.57113000000000003</c:v>
                </c:pt>
                <c:pt idx="17639">
                  <c:v>0.60361200000000004</c:v>
                </c:pt>
                <c:pt idx="17640">
                  <c:v>0.63939500000000005</c:v>
                </c:pt>
                <c:pt idx="17641">
                  <c:v>0.67896100000000004</c:v>
                </c:pt>
                <c:pt idx="17642">
                  <c:v>0.72288600000000003</c:v>
                </c:pt>
                <c:pt idx="17643">
                  <c:v>0.771872</c:v>
                </c:pt>
                <c:pt idx="17644">
                  <c:v>0.812442</c:v>
                </c:pt>
                <c:pt idx="17645">
                  <c:v>0.86568999999999996</c:v>
                </c:pt>
                <c:pt idx="17646">
                  <c:v>0.93023199999999995</c:v>
                </c:pt>
                <c:pt idx="17647">
                  <c:v>0.977989</c:v>
                </c:pt>
                <c:pt idx="17648">
                  <c:v>1.03013</c:v>
                </c:pt>
                <c:pt idx="17649">
                  <c:v>1.08728</c:v>
                </c:pt>
                <c:pt idx="17650">
                  <c:v>1.1501999999999999</c:v>
                </c:pt>
                <c:pt idx="17651">
                  <c:v>1.2198599999999999</c:v>
                </c:pt>
                <c:pt idx="17652">
                  <c:v>1.29742</c:v>
                </c:pt>
                <c:pt idx="17653">
                  <c:v>1.3844099999999999</c:v>
                </c:pt>
                <c:pt idx="17654">
                  <c:v>1.45696</c:v>
                </c:pt>
                <c:pt idx="17655">
                  <c:v>1.5368900000000001</c:v>
                </c:pt>
                <c:pt idx="17656">
                  <c:v>1.6254200000000001</c:v>
                </c:pt>
                <c:pt idx="17657">
                  <c:v>1.7240500000000001</c:v>
                </c:pt>
                <c:pt idx="17658">
                  <c:v>1.8346</c:v>
                </c:pt>
                <c:pt idx="17659">
                  <c:v>1.95929</c:v>
                </c:pt>
                <c:pt idx="17660">
                  <c:v>2.0516000000000001</c:v>
                </c:pt>
                <c:pt idx="17661">
                  <c:v>2.15232</c:v>
                </c:pt>
                <c:pt idx="17662">
                  <c:v>2.26254</c:v>
                </c:pt>
                <c:pt idx="17663">
                  <c:v>2.38347</c:v>
                </c:pt>
                <c:pt idx="17664">
                  <c:v>2.5399699999999998</c:v>
                </c:pt>
                <c:pt idx="17665">
                  <c:v>2.7154500000000001</c:v>
                </c:pt>
                <c:pt idx="17666">
                  <c:v>2.9127999999999998</c:v>
                </c:pt>
                <c:pt idx="17667">
                  <c:v>3.1353300000000002</c:v>
                </c:pt>
                <c:pt idx="17668">
                  <c:v>3.2995199999999998</c:v>
                </c:pt>
                <c:pt idx="17669">
                  <c:v>3.4777999999999998</c:v>
                </c:pt>
                <c:pt idx="17670">
                  <c:v>3.6715399999999998</c:v>
                </c:pt>
                <c:pt idx="17671">
                  <c:v>3.88218</c:v>
                </c:pt>
                <c:pt idx="17672">
                  <c:v>4.1113200000000001</c:v>
                </c:pt>
                <c:pt idx="17673">
                  <c:v>4.3606199999999999</c:v>
                </c:pt>
                <c:pt idx="17674">
                  <c:v>4.6319400000000002</c:v>
                </c:pt>
                <c:pt idx="17675">
                  <c:v>4.9272099999999996</c:v>
                </c:pt>
                <c:pt idx="17676">
                  <c:v>5.2485299999999997</c:v>
                </c:pt>
                <c:pt idx="17677">
                  <c:v>5.59809</c:v>
                </c:pt>
                <c:pt idx="17678">
                  <c:v>6.0409800000000002</c:v>
                </c:pt>
                <c:pt idx="17679">
                  <c:v>6.5286799999999996</c:v>
                </c:pt>
                <c:pt idx="17680">
                  <c:v>7.0653100000000002</c:v>
                </c:pt>
                <c:pt idx="17681">
                  <c:v>7.6551499999999999</c:v>
                </c:pt>
                <c:pt idx="17682">
                  <c:v>8.3027499999999996</c:v>
                </c:pt>
                <c:pt idx="17683">
                  <c:v>9.0127500000000005</c:v>
                </c:pt>
                <c:pt idx="17684">
                  <c:v>9.7900200000000002</c:v>
                </c:pt>
                <c:pt idx="17685">
                  <c:v>10.6395</c:v>
                </c:pt>
                <c:pt idx="17686">
                  <c:v>11.5662</c:v>
                </c:pt>
                <c:pt idx="17687">
                  <c:v>12.575200000000001</c:v>
                </c:pt>
                <c:pt idx="17688">
                  <c:v>13.296099999999999</c:v>
                </c:pt>
                <c:pt idx="17689">
                  <c:v>14.438700000000001</c:v>
                </c:pt>
                <c:pt idx="17690">
                  <c:v>15.6745</c:v>
                </c:pt>
                <c:pt idx="17691">
                  <c:v>17.007999999999999</c:v>
                </c:pt>
                <c:pt idx="17692">
                  <c:v>18.443300000000001</c:v>
                </c:pt>
                <c:pt idx="17693">
                  <c:v>19.9846</c:v>
                </c:pt>
                <c:pt idx="17694">
                  <c:v>21.635200000000001</c:v>
                </c:pt>
                <c:pt idx="17695">
                  <c:v>23.398099999999999</c:v>
                </c:pt>
                <c:pt idx="17696">
                  <c:v>25.275700000000001</c:v>
                </c:pt>
                <c:pt idx="17697">
                  <c:v>27.9953</c:v>
                </c:pt>
                <c:pt idx="17698">
                  <c:v>30.928599999999999</c:v>
                </c:pt>
                <c:pt idx="17699">
                  <c:v>34.074599999999997</c:v>
                </c:pt>
                <c:pt idx="17700">
                  <c:v>37.428400000000003</c:v>
                </c:pt>
                <c:pt idx="17701">
                  <c:v>40.982100000000003</c:v>
                </c:pt>
                <c:pt idx="17702">
                  <c:v>46.152999999999999</c:v>
                </c:pt>
                <c:pt idx="17703">
                  <c:v>52.391100000000002</c:v>
                </c:pt>
                <c:pt idx="17704">
                  <c:v>60.653100000000002</c:v>
                </c:pt>
                <c:pt idx="17705">
                  <c:v>78.198400000000007</c:v>
                </c:pt>
                <c:pt idx="17706">
                  <c:v>85.787400000000005</c:v>
                </c:pt>
                <c:pt idx="17707">
                  <c:v>92.526300000000006</c:v>
                </c:pt>
                <c:pt idx="17708">
                  <c:v>97.3108</c:v>
                </c:pt>
                <c:pt idx="17709">
                  <c:v>100.947</c:v>
                </c:pt>
                <c:pt idx="17710">
                  <c:v>104.246</c:v>
                </c:pt>
                <c:pt idx="17711">
                  <c:v>106.56399999999999</c:v>
                </c:pt>
                <c:pt idx="17712">
                  <c:v>108.254</c:v>
                </c:pt>
                <c:pt idx="17713">
                  <c:v>109.06399999999999</c:v>
                </c:pt>
                <c:pt idx="17714">
                  <c:v>109.166</c:v>
                </c:pt>
                <c:pt idx="17715">
                  <c:v>109.002</c:v>
                </c:pt>
                <c:pt idx="17716">
                  <c:v>108.05500000000001</c:v>
                </c:pt>
                <c:pt idx="17717">
                  <c:v>106.623</c:v>
                </c:pt>
                <c:pt idx="17718">
                  <c:v>104.69499999999999</c:v>
                </c:pt>
                <c:pt idx="17719">
                  <c:v>102.273</c:v>
                </c:pt>
                <c:pt idx="17720">
                  <c:v>99.048699999999997</c:v>
                </c:pt>
                <c:pt idx="17721">
                  <c:v>94.924800000000005</c:v>
                </c:pt>
                <c:pt idx="17722">
                  <c:v>89.842799999999997</c:v>
                </c:pt>
                <c:pt idx="17723">
                  <c:v>82.828699999999998</c:v>
                </c:pt>
                <c:pt idx="17724">
                  <c:v>74.175600000000003</c:v>
                </c:pt>
                <c:pt idx="17725">
                  <c:v>57.443600000000004</c:v>
                </c:pt>
                <c:pt idx="17726">
                  <c:v>50.212899999999998</c:v>
                </c:pt>
                <c:pt idx="17727">
                  <c:v>44.387799999999999</c:v>
                </c:pt>
                <c:pt idx="17728">
                  <c:v>39.996600000000001</c:v>
                </c:pt>
                <c:pt idx="17729">
                  <c:v>35.873399999999997</c:v>
                </c:pt>
                <c:pt idx="17730">
                  <c:v>32.8504</c:v>
                </c:pt>
                <c:pt idx="17731">
                  <c:v>29.787800000000001</c:v>
                </c:pt>
                <c:pt idx="17732">
                  <c:v>26.938199999999998</c:v>
                </c:pt>
                <c:pt idx="17733">
                  <c:v>24.3017</c:v>
                </c:pt>
                <c:pt idx="17734">
                  <c:v>22.661200000000001</c:v>
                </c:pt>
                <c:pt idx="17735">
                  <c:v>21.1126</c:v>
                </c:pt>
                <c:pt idx="17736">
                  <c:v>19.1876</c:v>
                </c:pt>
                <c:pt idx="17737">
                  <c:v>17.845700000000001</c:v>
                </c:pt>
                <c:pt idx="17738">
                  <c:v>16.588100000000001</c:v>
                </c:pt>
                <c:pt idx="17739">
                  <c:v>15.411899999999999</c:v>
                </c:pt>
                <c:pt idx="17740">
                  <c:v>14.3139</c:v>
                </c:pt>
                <c:pt idx="17741">
                  <c:v>13.290900000000001</c:v>
                </c:pt>
                <c:pt idx="17742">
                  <c:v>12.3393</c:v>
                </c:pt>
                <c:pt idx="17743">
                  <c:v>11.4558</c:v>
                </c:pt>
                <c:pt idx="17744">
                  <c:v>10.636699999999999</c:v>
                </c:pt>
                <c:pt idx="17745">
                  <c:v>9.8785699999999999</c:v>
                </c:pt>
                <c:pt idx="17746">
                  <c:v>9.1777700000000006</c:v>
                </c:pt>
                <c:pt idx="17747">
                  <c:v>8.4280600000000003</c:v>
                </c:pt>
                <c:pt idx="17748">
                  <c:v>7.93445</c:v>
                </c:pt>
                <c:pt idx="17749">
                  <c:v>7.4735800000000001</c:v>
                </c:pt>
                <c:pt idx="17750">
                  <c:v>7.0436100000000001</c:v>
                </c:pt>
                <c:pt idx="17751">
                  <c:v>6.6426800000000004</c:v>
                </c:pt>
                <c:pt idx="17752">
                  <c:v>6.2690799999999998</c:v>
                </c:pt>
                <c:pt idx="17753">
                  <c:v>5.9210900000000004</c:v>
                </c:pt>
                <c:pt idx="17754">
                  <c:v>5.5971299999999999</c:v>
                </c:pt>
                <c:pt idx="17755">
                  <c:v>5.2956000000000003</c:v>
                </c:pt>
                <c:pt idx="17756">
                  <c:v>4.8822000000000001</c:v>
                </c:pt>
                <c:pt idx="17757">
                  <c:v>4.5113399999999997</c:v>
                </c:pt>
                <c:pt idx="17758">
                  <c:v>4.1786300000000001</c:v>
                </c:pt>
                <c:pt idx="17759">
                  <c:v>3.8801399999999999</c:v>
                </c:pt>
                <c:pt idx="17760">
                  <c:v>3.69834</c:v>
                </c:pt>
                <c:pt idx="17761">
                  <c:v>3.5020600000000002</c:v>
                </c:pt>
                <c:pt idx="17762">
                  <c:v>3.3214299999999999</c:v>
                </c:pt>
                <c:pt idx="17763">
                  <c:v>3.15509</c:v>
                </c:pt>
                <c:pt idx="17764">
                  <c:v>3.0017900000000002</c:v>
                </c:pt>
                <c:pt idx="17765">
                  <c:v>2.7937799999999999</c:v>
                </c:pt>
                <c:pt idx="17766">
                  <c:v>2.6090300000000002</c:v>
                </c:pt>
                <c:pt idx="17767">
                  <c:v>2.44448</c:v>
                </c:pt>
                <c:pt idx="17768">
                  <c:v>2.2974600000000001</c:v>
                </c:pt>
                <c:pt idx="17769">
                  <c:v>2.1656499999999999</c:v>
                </c:pt>
                <c:pt idx="17770">
                  <c:v>2.0470700000000002</c:v>
                </c:pt>
                <c:pt idx="17771">
                  <c:v>1.93997</c:v>
                </c:pt>
                <c:pt idx="17772">
                  <c:v>1.8428899999999999</c:v>
                </c:pt>
                <c:pt idx="17773">
                  <c:v>1.7307300000000001</c:v>
                </c:pt>
                <c:pt idx="17774">
                  <c:v>1.6307499999999999</c:v>
                </c:pt>
                <c:pt idx="17775">
                  <c:v>1.54108</c:v>
                </c:pt>
                <c:pt idx="17776">
                  <c:v>1.46018</c:v>
                </c:pt>
                <c:pt idx="17777">
                  <c:v>1.38679</c:v>
                </c:pt>
                <c:pt idx="17778">
                  <c:v>1.31989</c:v>
                </c:pt>
                <c:pt idx="17779">
                  <c:v>1.23932</c:v>
                </c:pt>
                <c:pt idx="17780">
                  <c:v>1.1671400000000001</c:v>
                </c:pt>
                <c:pt idx="17781">
                  <c:v>1.10206</c:v>
                </c:pt>
                <c:pt idx="17782">
                  <c:v>1.0337499999999999</c:v>
                </c:pt>
                <c:pt idx="17783">
                  <c:v>0.99793200000000004</c:v>
                </c:pt>
                <c:pt idx="17784">
                  <c:v>0.93234799999999995</c:v>
                </c:pt>
                <c:pt idx="17785">
                  <c:v>0.87377899999999997</c:v>
                </c:pt>
                <c:pt idx="17786">
                  <c:v>0.82118100000000005</c:v>
                </c:pt>
                <c:pt idx="17787">
                  <c:v>0.77371299999999998</c:v>
                </c:pt>
                <c:pt idx="17788">
                  <c:v>0.73069300000000004</c:v>
                </c:pt>
                <c:pt idx="17789">
                  <c:v>0.69155299999999997</c:v>
                </c:pt>
                <c:pt idx="17790">
                  <c:v>0.65581999999999996</c:v>
                </c:pt>
                <c:pt idx="17791">
                  <c:v>0.61279300000000003</c:v>
                </c:pt>
                <c:pt idx="17792">
                  <c:v>0.57433299999999998</c:v>
                </c:pt>
                <c:pt idx="17793">
                  <c:v>0.53979699999999997</c:v>
                </c:pt>
                <c:pt idx="17794">
                  <c:v>0.508656</c:v>
                </c:pt>
                <c:pt idx="17795">
                  <c:v>0.48046899999999998</c:v>
                </c:pt>
                <c:pt idx="17796">
                  <c:v>0.45486900000000002</c:v>
                </c:pt>
                <c:pt idx="17797">
                  <c:v>0.43154300000000001</c:v>
                </c:pt>
                <c:pt idx="17798">
                  <c:v>0.41022799999999998</c:v>
                </c:pt>
                <c:pt idx="17799">
                  <c:v>0.38606699999999999</c:v>
                </c:pt>
                <c:pt idx="17800">
                  <c:v>0.36432100000000001</c:v>
                </c:pt>
                <c:pt idx="17801">
                  <c:v>0.34467700000000001</c:v>
                </c:pt>
                <c:pt idx="17802">
                  <c:v>0.32687300000000002</c:v>
                </c:pt>
                <c:pt idx="17803">
                  <c:v>0.31068600000000002</c:v>
                </c:pt>
                <c:pt idx="17804">
                  <c:v>0.295927</c:v>
                </c:pt>
                <c:pt idx="17805">
                  <c:v>0.28243499999999999</c:v>
                </c:pt>
                <c:pt idx="17806">
                  <c:v>0.270069</c:v>
                </c:pt>
                <c:pt idx="17807">
                  <c:v>0.25337100000000001</c:v>
                </c:pt>
                <c:pt idx="17808">
                  <c:v>0.238594</c:v>
                </c:pt>
                <c:pt idx="17809">
                  <c:v>0.22545899999999999</c:v>
                </c:pt>
                <c:pt idx="17810">
                  <c:v>0.21373600000000001</c:v>
                </c:pt>
                <c:pt idx="17811">
                  <c:v>0.203237</c:v>
                </c:pt>
                <c:pt idx="17812">
                  <c:v>0.19380700000000001</c:v>
                </c:pt>
                <c:pt idx="17813">
                  <c:v>0.18531400000000001</c:v>
                </c:pt>
                <c:pt idx="17814">
                  <c:v>0.177647</c:v>
                </c:pt>
                <c:pt idx="17815">
                  <c:v>0.168547</c:v>
                </c:pt>
                <c:pt idx="17816">
                  <c:v>0.16056200000000001</c:v>
                </c:pt>
                <c:pt idx="17817">
                  <c:v>0.15353800000000001</c:v>
                </c:pt>
                <c:pt idx="17818">
                  <c:v>0.14734800000000001</c:v>
                </c:pt>
                <c:pt idx="17819">
                  <c:v>0.14189099999999999</c:v>
                </c:pt>
                <c:pt idx="17820">
                  <c:v>0.13707800000000001</c:v>
                </c:pt>
                <c:pt idx="17821">
                  <c:v>0.13091900000000001</c:v>
                </c:pt>
                <c:pt idx="17822">
                  <c:v>0.12695400000000001</c:v>
                </c:pt>
                <c:pt idx="17823">
                  <c:v>0.12317</c:v>
                </c:pt>
                <c:pt idx="17824">
                  <c:v>0.120047</c:v>
                </c:pt>
                <c:pt idx="17825">
                  <c:v>0.117518</c:v>
                </c:pt>
                <c:pt idx="17826">
                  <c:v>0.115536</c:v>
                </c:pt>
                <c:pt idx="17827">
                  <c:v>0.11407100000000001</c:v>
                </c:pt>
                <c:pt idx="17828">
                  <c:v>0.113106</c:v>
                </c:pt>
                <c:pt idx="17829">
                  <c:v>0.11262999999999999</c:v>
                </c:pt>
                <c:pt idx="17830">
                  <c:v>0.11257499999999999</c:v>
                </c:pt>
                <c:pt idx="17831">
                  <c:v>0.113066</c:v>
                </c:pt>
                <c:pt idx="17832">
                  <c:v>0.113938</c:v>
                </c:pt>
                <c:pt idx="17833">
                  <c:v>0.115285</c:v>
                </c:pt>
                <c:pt idx="17834">
                  <c:v>0.117157</c:v>
                </c:pt>
                <c:pt idx="17835">
                  <c:v>0.119614</c:v>
                </c:pt>
                <c:pt idx="17836">
                  <c:v>0.122739</c:v>
                </c:pt>
                <c:pt idx="17837">
                  <c:v>0.126641</c:v>
                </c:pt>
                <c:pt idx="17838">
                  <c:v>0.13064700000000001</c:v>
                </c:pt>
                <c:pt idx="17839">
                  <c:v>0.13447899999999999</c:v>
                </c:pt>
                <c:pt idx="17840">
                  <c:v>0.138909</c:v>
                </c:pt>
                <c:pt idx="17841">
                  <c:v>0.144042</c:v>
                </c:pt>
                <c:pt idx="17842">
                  <c:v>0.15001</c:v>
                </c:pt>
                <c:pt idx="17843">
                  <c:v>0.15698899999999999</c:v>
                </c:pt>
                <c:pt idx="17844">
                  <c:v>0.163022</c:v>
                </c:pt>
                <c:pt idx="17845">
                  <c:v>0.169875</c:v>
                </c:pt>
                <c:pt idx="17846">
                  <c:v>0.177704</c:v>
                </c:pt>
                <c:pt idx="17847">
                  <c:v>0.18459100000000001</c:v>
                </c:pt>
                <c:pt idx="17848">
                  <c:v>0.19347800000000001</c:v>
                </c:pt>
                <c:pt idx="17849">
                  <c:v>0.20365800000000001</c:v>
                </c:pt>
                <c:pt idx="17850">
                  <c:v>0.21230499999999999</c:v>
                </c:pt>
                <c:pt idx="17851">
                  <c:v>0.22198200000000001</c:v>
                </c:pt>
                <c:pt idx="17852">
                  <c:v>0.232874</c:v>
                </c:pt>
                <c:pt idx="17853">
                  <c:v>0.24521499999999999</c:v>
                </c:pt>
                <c:pt idx="17854">
                  <c:v>0.25930799999999998</c:v>
                </c:pt>
                <c:pt idx="17855">
                  <c:v>0.26987</c:v>
                </c:pt>
                <c:pt idx="17856">
                  <c:v>0.28154400000000002</c:v>
                </c:pt>
                <c:pt idx="17857">
                  <c:v>0.29452600000000001</c:v>
                </c:pt>
                <c:pt idx="17858">
                  <c:v>0.30907400000000002</c:v>
                </c:pt>
                <c:pt idx="17859">
                  <c:v>0.32553300000000002</c:v>
                </c:pt>
                <c:pt idx="17860">
                  <c:v>0.34437600000000002</c:v>
                </c:pt>
                <c:pt idx="17861">
                  <c:v>0.36046099999999998</c:v>
                </c:pt>
                <c:pt idx="17862">
                  <c:v>0.37863200000000002</c:v>
                </c:pt>
                <c:pt idx="17863">
                  <c:v>0.39938699999999999</c:v>
                </c:pt>
                <c:pt idx="17864">
                  <c:v>0.42337900000000001</c:v>
                </c:pt>
                <c:pt idx="17865">
                  <c:v>0.44158900000000001</c:v>
                </c:pt>
                <c:pt idx="17866">
                  <c:v>0.46193899999999999</c:v>
                </c:pt>
                <c:pt idx="17867">
                  <c:v>0.48481400000000002</c:v>
                </c:pt>
                <c:pt idx="17868">
                  <c:v>0.51067700000000005</c:v>
                </c:pt>
                <c:pt idx="17869">
                  <c:v>0.54007799999999995</c:v>
                </c:pt>
                <c:pt idx="17870">
                  <c:v>0.56484500000000004</c:v>
                </c:pt>
                <c:pt idx="17871">
                  <c:v>0.59229100000000001</c:v>
                </c:pt>
                <c:pt idx="17872">
                  <c:v>0.62278299999999998</c:v>
                </c:pt>
                <c:pt idx="17873">
                  <c:v>0.65673199999999998</c:v>
                </c:pt>
                <c:pt idx="17874">
                  <c:v>0.69460599999999995</c:v>
                </c:pt>
                <c:pt idx="17875">
                  <c:v>0.73692599999999997</c:v>
                </c:pt>
                <c:pt idx="17876">
                  <c:v>0.78427999999999998</c:v>
                </c:pt>
                <c:pt idx="17877">
                  <c:v>0.83731999999999995</c:v>
                </c:pt>
                <c:pt idx="17878">
                  <c:v>0.89678100000000005</c:v>
                </c:pt>
                <c:pt idx="17879">
                  <c:v>0.946071</c:v>
                </c:pt>
                <c:pt idx="17880">
                  <c:v>0.99979499999999999</c:v>
                </c:pt>
                <c:pt idx="17881">
                  <c:v>1.0583499999999999</c:v>
                </c:pt>
                <c:pt idx="17882">
                  <c:v>1.1221699999999999</c:v>
                </c:pt>
                <c:pt idx="17883">
                  <c:v>1.1917199999999999</c:v>
                </c:pt>
                <c:pt idx="17884">
                  <c:v>1.2674799999999999</c:v>
                </c:pt>
                <c:pt idx="17885">
                  <c:v>1.3499699999999999</c:v>
                </c:pt>
                <c:pt idx="17886">
                  <c:v>1.43974</c:v>
                </c:pt>
                <c:pt idx="17887">
                  <c:v>1.53739</c:v>
                </c:pt>
                <c:pt idx="17888">
                  <c:v>1.6683300000000001</c:v>
                </c:pt>
                <c:pt idx="17889">
                  <c:v>1.7722</c:v>
                </c:pt>
                <c:pt idx="17890">
                  <c:v>1.88391</c:v>
                </c:pt>
                <c:pt idx="17891">
                  <c:v>2.0039199999999999</c:v>
                </c:pt>
                <c:pt idx="17892">
                  <c:v>2.13279</c:v>
                </c:pt>
                <c:pt idx="17893">
                  <c:v>2.2710400000000002</c:v>
                </c:pt>
                <c:pt idx="17894">
                  <c:v>2.4192200000000001</c:v>
                </c:pt>
                <c:pt idx="17895">
                  <c:v>2.5779000000000001</c:v>
                </c:pt>
                <c:pt idx="17896">
                  <c:v>2.74769</c:v>
                </c:pt>
                <c:pt idx="17897">
                  <c:v>2.92916</c:v>
                </c:pt>
                <c:pt idx="17898">
                  <c:v>3.1229300000000002</c:v>
                </c:pt>
                <c:pt idx="17899">
                  <c:v>3.32959</c:v>
                </c:pt>
                <c:pt idx="17900">
                  <c:v>3.5497999999999998</c:v>
                </c:pt>
                <c:pt idx="17901">
                  <c:v>3.9068399999999999</c:v>
                </c:pt>
                <c:pt idx="17902">
                  <c:v>4.29779</c:v>
                </c:pt>
                <c:pt idx="17903">
                  <c:v>4.6364099999999997</c:v>
                </c:pt>
                <c:pt idx="17904">
                  <c:v>4.9990899999999998</c:v>
                </c:pt>
                <c:pt idx="17905">
                  <c:v>5.3868600000000004</c:v>
                </c:pt>
                <c:pt idx="17906">
                  <c:v>5.8006399999999996</c:v>
                </c:pt>
                <c:pt idx="17907">
                  <c:v>6.2413800000000004</c:v>
                </c:pt>
                <c:pt idx="17908">
                  <c:v>6.8723599999999996</c:v>
                </c:pt>
                <c:pt idx="17909">
                  <c:v>7.3790300000000002</c:v>
                </c:pt>
                <c:pt idx="17910">
                  <c:v>8.1003699999999998</c:v>
                </c:pt>
                <c:pt idx="17911">
                  <c:v>8.8750699999999991</c:v>
                </c:pt>
                <c:pt idx="17912">
                  <c:v>9.6079299999999996</c:v>
                </c:pt>
                <c:pt idx="17913">
                  <c:v>10.6327</c:v>
                </c:pt>
                <c:pt idx="17914">
                  <c:v>11.730600000000001</c:v>
                </c:pt>
                <c:pt idx="17915">
                  <c:v>12.9002</c:v>
                </c:pt>
                <c:pt idx="17916">
                  <c:v>14.1389</c:v>
                </c:pt>
                <c:pt idx="17917">
                  <c:v>15.443</c:v>
                </c:pt>
                <c:pt idx="17918">
                  <c:v>16.9725</c:v>
                </c:pt>
                <c:pt idx="17919">
                  <c:v>19.3874</c:v>
                </c:pt>
                <c:pt idx="17920">
                  <c:v>23.2319</c:v>
                </c:pt>
                <c:pt idx="17921">
                  <c:v>28.2515</c:v>
                </c:pt>
                <c:pt idx="17922">
                  <c:v>31.261900000000001</c:v>
                </c:pt>
                <c:pt idx="17923">
                  <c:v>33.506500000000003</c:v>
                </c:pt>
                <c:pt idx="17924">
                  <c:v>35.188499999999998</c:v>
                </c:pt>
                <c:pt idx="17925">
                  <c:v>36.774700000000003</c:v>
                </c:pt>
                <c:pt idx="17926">
                  <c:v>37.8889</c:v>
                </c:pt>
                <c:pt idx="17927">
                  <c:v>38.595199999999998</c:v>
                </c:pt>
                <c:pt idx="17928">
                  <c:v>39.168199999999999</c:v>
                </c:pt>
                <c:pt idx="17929">
                  <c:v>39.609400000000001</c:v>
                </c:pt>
                <c:pt idx="17930">
                  <c:v>39.737099999999998</c:v>
                </c:pt>
                <c:pt idx="17931">
                  <c:v>39.610399999999998</c:v>
                </c:pt>
                <c:pt idx="17932">
                  <c:v>39.221299999999999</c:v>
                </c:pt>
                <c:pt idx="17933">
                  <c:v>38.545900000000003</c:v>
                </c:pt>
                <c:pt idx="17934">
                  <c:v>37.774099999999997</c:v>
                </c:pt>
                <c:pt idx="17935">
                  <c:v>36.633899999999997</c:v>
                </c:pt>
                <c:pt idx="17936">
                  <c:v>35.459899999999998</c:v>
                </c:pt>
                <c:pt idx="17937">
                  <c:v>33.873199999999997</c:v>
                </c:pt>
                <c:pt idx="17938">
                  <c:v>31.581399999999999</c:v>
                </c:pt>
                <c:pt idx="17939">
                  <c:v>28.759699999999999</c:v>
                </c:pt>
                <c:pt idx="17940">
                  <c:v>20.515999999999998</c:v>
                </c:pt>
                <c:pt idx="17941">
                  <c:v>17.960100000000001</c:v>
                </c:pt>
                <c:pt idx="17942">
                  <c:v>15.938599999999999</c:v>
                </c:pt>
                <c:pt idx="17943">
                  <c:v>14.3261</c:v>
                </c:pt>
                <c:pt idx="17944">
                  <c:v>13.0045</c:v>
                </c:pt>
                <c:pt idx="17945">
                  <c:v>11.7608</c:v>
                </c:pt>
                <c:pt idx="17946">
                  <c:v>10.5983</c:v>
                </c:pt>
                <c:pt idx="17947">
                  <c:v>9.5186600000000006</c:v>
                </c:pt>
                <c:pt idx="17948">
                  <c:v>8.8450799999999994</c:v>
                </c:pt>
                <c:pt idx="17949">
                  <c:v>8.0500799999999995</c:v>
                </c:pt>
                <c:pt idx="17950">
                  <c:v>7.3809199999999997</c:v>
                </c:pt>
                <c:pt idx="17951">
                  <c:v>6.7575200000000004</c:v>
                </c:pt>
                <c:pt idx="17952">
                  <c:v>6.1785399999999999</c:v>
                </c:pt>
                <c:pt idx="17953">
                  <c:v>5.6425700000000001</c:v>
                </c:pt>
                <c:pt idx="17954">
                  <c:v>5.1478900000000003</c:v>
                </c:pt>
                <c:pt idx="17955">
                  <c:v>4.6927000000000003</c:v>
                </c:pt>
                <c:pt idx="17956">
                  <c:v>4.2750399999999997</c:v>
                </c:pt>
                <c:pt idx="17957">
                  <c:v>3.8929200000000002</c:v>
                </c:pt>
                <c:pt idx="17958">
                  <c:v>3.5442399999999998</c:v>
                </c:pt>
                <c:pt idx="17959">
                  <c:v>3.3293499999999998</c:v>
                </c:pt>
                <c:pt idx="17960">
                  <c:v>3.089</c:v>
                </c:pt>
                <c:pt idx="17961">
                  <c:v>2.89358</c:v>
                </c:pt>
                <c:pt idx="17962">
                  <c:v>2.7113399999999999</c:v>
                </c:pt>
                <c:pt idx="17963">
                  <c:v>2.54155</c:v>
                </c:pt>
                <c:pt idx="17964">
                  <c:v>2.3835700000000002</c:v>
                </c:pt>
                <c:pt idx="17965">
                  <c:v>2.23672</c:v>
                </c:pt>
                <c:pt idx="17966">
                  <c:v>2.1003500000000002</c:v>
                </c:pt>
                <c:pt idx="17967">
                  <c:v>1.97383</c:v>
                </c:pt>
                <c:pt idx="17968">
                  <c:v>1.8565700000000001</c:v>
                </c:pt>
                <c:pt idx="17969">
                  <c:v>1.7479800000000001</c:v>
                </c:pt>
                <c:pt idx="17970">
                  <c:v>1.64751</c:v>
                </c:pt>
                <c:pt idx="17971">
                  <c:v>1.55461</c:v>
                </c:pt>
                <c:pt idx="17972">
                  <c:v>1.46878</c:v>
                </c:pt>
                <c:pt idx="17973">
                  <c:v>1.3645</c:v>
                </c:pt>
                <c:pt idx="17974">
                  <c:v>1.27084</c:v>
                </c:pt>
                <c:pt idx="17975">
                  <c:v>1.1868000000000001</c:v>
                </c:pt>
                <c:pt idx="17976">
                  <c:v>1.1114299999999999</c:v>
                </c:pt>
                <c:pt idx="17977">
                  <c:v>1.04389</c:v>
                </c:pt>
                <c:pt idx="17978">
                  <c:v>0.983379</c:v>
                </c:pt>
                <c:pt idx="17979">
                  <c:v>0.93655900000000003</c:v>
                </c:pt>
                <c:pt idx="17980">
                  <c:v>0.88392000000000004</c:v>
                </c:pt>
                <c:pt idx="17981">
                  <c:v>0.83713000000000004</c:v>
                </c:pt>
                <c:pt idx="17982">
                  <c:v>0.79552199999999995</c:v>
                </c:pt>
                <c:pt idx="17983">
                  <c:v>0.75849599999999995</c:v>
                </c:pt>
                <c:pt idx="17984">
                  <c:v>0.72551900000000002</c:v>
                </c:pt>
                <c:pt idx="17985">
                  <c:v>0.69611100000000004</c:v>
                </c:pt>
                <c:pt idx="17986">
                  <c:v>0.66985399999999995</c:v>
                </c:pt>
                <c:pt idx="17987">
                  <c:v>0.63910199999999995</c:v>
                </c:pt>
                <c:pt idx="17988">
                  <c:v>0.61252200000000001</c:v>
                </c:pt>
                <c:pt idx="17989">
                  <c:v>0.58946699999999996</c:v>
                </c:pt>
                <c:pt idx="17990">
                  <c:v>0.56939499999999998</c:v>
                </c:pt>
                <c:pt idx="17991">
                  <c:v>0.55185200000000001</c:v>
                </c:pt>
                <c:pt idx="17992">
                  <c:v>0.52946899999999997</c:v>
                </c:pt>
                <c:pt idx="17993">
                  <c:v>0.51091699999999995</c:v>
                </c:pt>
                <c:pt idx="17994">
                  <c:v>0.49542399999999998</c:v>
                </c:pt>
                <c:pt idx="17995">
                  <c:v>0.47853000000000001</c:v>
                </c:pt>
                <c:pt idx="17996">
                  <c:v>0.46503800000000001</c:v>
                </c:pt>
                <c:pt idx="17997">
                  <c:v>0.45425100000000002</c:v>
                </c:pt>
                <c:pt idx="17998">
                  <c:v>0.44567200000000001</c:v>
                </c:pt>
                <c:pt idx="17999">
                  <c:v>0.43619599999999997</c:v>
                </c:pt>
                <c:pt idx="18000">
                  <c:v>0.430085</c:v>
                </c:pt>
                <c:pt idx="18001">
                  <c:v>0.42680200000000001</c:v>
                </c:pt>
                <c:pt idx="18002">
                  <c:v>0.42596099999999998</c:v>
                </c:pt>
                <c:pt idx="18003">
                  <c:v>0.426846</c:v>
                </c:pt>
                <c:pt idx="18004">
                  <c:v>0.43050699999999997</c:v>
                </c:pt>
                <c:pt idx="18005">
                  <c:v>0.43684200000000001</c:v>
                </c:pt>
                <c:pt idx="18006">
                  <c:v>0.44576199999999999</c:v>
                </c:pt>
                <c:pt idx="18007">
                  <c:v>0.45725500000000002</c:v>
                </c:pt>
                <c:pt idx="18008">
                  <c:v>0.47137499999999999</c:v>
                </c:pt>
                <c:pt idx="18009">
                  <c:v>0.48824200000000001</c:v>
                </c:pt>
                <c:pt idx="18010">
                  <c:v>0.50834699999999999</c:v>
                </c:pt>
                <c:pt idx="18011">
                  <c:v>0.53209200000000001</c:v>
                </c:pt>
                <c:pt idx="18012">
                  <c:v>0.55958399999999997</c:v>
                </c:pt>
                <c:pt idx="18013">
                  <c:v>0.59129600000000004</c:v>
                </c:pt>
                <c:pt idx="18014">
                  <c:v>0.61820600000000003</c:v>
                </c:pt>
                <c:pt idx="18015">
                  <c:v>0.64813600000000005</c:v>
                </c:pt>
                <c:pt idx="18016">
                  <c:v>0.68146099999999998</c:v>
                </c:pt>
                <c:pt idx="18017">
                  <c:v>0.71862400000000004</c:v>
                </c:pt>
                <c:pt idx="18018">
                  <c:v>0.76016700000000004</c:v>
                </c:pt>
                <c:pt idx="18019">
                  <c:v>0.80674000000000001</c:v>
                </c:pt>
                <c:pt idx="18020">
                  <c:v>0.86224599999999996</c:v>
                </c:pt>
                <c:pt idx="18021">
                  <c:v>0.90342599999999995</c:v>
                </c:pt>
                <c:pt idx="18022">
                  <c:v>0.94842800000000005</c:v>
                </c:pt>
                <c:pt idx="18023">
                  <c:v>0.99775100000000005</c:v>
                </c:pt>
                <c:pt idx="18024">
                  <c:v>1.05199</c:v>
                </c:pt>
                <c:pt idx="18025">
                  <c:v>1.1118600000000001</c:v>
                </c:pt>
                <c:pt idx="18026">
                  <c:v>1.1782300000000001</c:v>
                </c:pt>
                <c:pt idx="18027">
                  <c:v>1.2481100000000001</c:v>
                </c:pt>
                <c:pt idx="18028">
                  <c:v>1.32141</c:v>
                </c:pt>
                <c:pt idx="18029">
                  <c:v>1.4030400000000001</c:v>
                </c:pt>
                <c:pt idx="18030">
                  <c:v>1.4945600000000001</c:v>
                </c:pt>
                <c:pt idx="18031">
                  <c:v>1.57084</c:v>
                </c:pt>
                <c:pt idx="18032">
                  <c:v>1.6548</c:v>
                </c:pt>
                <c:pt idx="18033">
                  <c:v>1.74769</c:v>
                </c:pt>
                <c:pt idx="18034">
                  <c:v>1.8510200000000001</c:v>
                </c:pt>
                <c:pt idx="18035">
                  <c:v>1.9666399999999999</c:v>
                </c:pt>
                <c:pt idx="18036">
                  <c:v>2.0967899999999999</c:v>
                </c:pt>
                <c:pt idx="18037">
                  <c:v>2.2168199999999998</c:v>
                </c:pt>
                <c:pt idx="18038">
                  <c:v>2.3503699999999998</c:v>
                </c:pt>
                <c:pt idx="18039">
                  <c:v>2.4996</c:v>
                </c:pt>
                <c:pt idx="18040">
                  <c:v>2.6669900000000002</c:v>
                </c:pt>
                <c:pt idx="18041">
                  <c:v>2.85548</c:v>
                </c:pt>
                <c:pt idx="18042">
                  <c:v>3.0684399999999998</c:v>
                </c:pt>
                <c:pt idx="18043">
                  <c:v>3.22593</c:v>
                </c:pt>
                <c:pt idx="18044">
                  <c:v>3.3973300000000002</c:v>
                </c:pt>
                <c:pt idx="18045">
                  <c:v>3.58405</c:v>
                </c:pt>
                <c:pt idx="18046">
                  <c:v>3.78769</c:v>
                </c:pt>
                <c:pt idx="18047">
                  <c:v>4.0099200000000002</c:v>
                </c:pt>
                <c:pt idx="18048">
                  <c:v>4.2525899999999996</c:v>
                </c:pt>
                <c:pt idx="18049">
                  <c:v>4.5176999999999996</c:v>
                </c:pt>
                <c:pt idx="18050">
                  <c:v>4.8553699999999997</c:v>
                </c:pt>
                <c:pt idx="18051">
                  <c:v>5.22959</c:v>
                </c:pt>
                <c:pt idx="18052">
                  <c:v>5.6443199999999996</c:v>
                </c:pt>
                <c:pt idx="18053">
                  <c:v>6.1037800000000004</c:v>
                </c:pt>
                <c:pt idx="18054">
                  <c:v>6.61252</c:v>
                </c:pt>
                <c:pt idx="18055">
                  <c:v>7.1753600000000004</c:v>
                </c:pt>
                <c:pt idx="18056">
                  <c:v>7.7974399999999999</c:v>
                </c:pt>
                <c:pt idx="18057">
                  <c:v>8.4840900000000001</c:v>
                </c:pt>
                <c:pt idx="18058">
                  <c:v>9.2410200000000007</c:v>
                </c:pt>
                <c:pt idx="18059">
                  <c:v>10.074</c:v>
                </c:pt>
                <c:pt idx="18060">
                  <c:v>10.6744</c:v>
                </c:pt>
                <c:pt idx="18061">
                  <c:v>11.635</c:v>
                </c:pt>
                <c:pt idx="18062">
                  <c:v>12.6854</c:v>
                </c:pt>
                <c:pt idx="18063">
                  <c:v>13.8315</c:v>
                </c:pt>
                <c:pt idx="18064">
                  <c:v>15.0792</c:v>
                </c:pt>
                <c:pt idx="18065">
                  <c:v>16.434100000000001</c:v>
                </c:pt>
                <c:pt idx="18066">
                  <c:v>17.901499999999999</c:v>
                </c:pt>
                <c:pt idx="18067">
                  <c:v>19.486499999999999</c:v>
                </c:pt>
                <c:pt idx="18068">
                  <c:v>21.193300000000001</c:v>
                </c:pt>
                <c:pt idx="18069">
                  <c:v>22.837199999999999</c:v>
                </c:pt>
                <c:pt idx="18070">
                  <c:v>24.5853</c:v>
                </c:pt>
                <c:pt idx="18071">
                  <c:v>26.439499999999999</c:v>
                </c:pt>
                <c:pt idx="18072">
                  <c:v>29.4221</c:v>
                </c:pt>
                <c:pt idx="18073">
                  <c:v>32.646700000000003</c:v>
                </c:pt>
                <c:pt idx="18074">
                  <c:v>36.110100000000003</c:v>
                </c:pt>
                <c:pt idx="18075">
                  <c:v>40.228700000000003</c:v>
                </c:pt>
                <c:pt idx="18076">
                  <c:v>45.369300000000003</c:v>
                </c:pt>
                <c:pt idx="18077">
                  <c:v>51.9557</c:v>
                </c:pt>
                <c:pt idx="18078">
                  <c:v>59.6404</c:v>
                </c:pt>
                <c:pt idx="18079">
                  <c:v>77.477599999999995</c:v>
                </c:pt>
                <c:pt idx="18080">
                  <c:v>85.447400000000002</c:v>
                </c:pt>
                <c:pt idx="18081">
                  <c:v>92.165400000000005</c:v>
                </c:pt>
                <c:pt idx="18082">
                  <c:v>97.265000000000001</c:v>
                </c:pt>
                <c:pt idx="18083">
                  <c:v>100.849</c:v>
                </c:pt>
                <c:pt idx="18084">
                  <c:v>103.429</c:v>
                </c:pt>
                <c:pt idx="18085">
                  <c:v>106.05</c:v>
                </c:pt>
                <c:pt idx="18086">
                  <c:v>107.568</c:v>
                </c:pt>
                <c:pt idx="18087">
                  <c:v>108.571</c:v>
                </c:pt>
                <c:pt idx="18088">
                  <c:v>109.002</c:v>
                </c:pt>
                <c:pt idx="18089">
                  <c:v>109.002</c:v>
                </c:pt>
                <c:pt idx="18090">
                  <c:v>108.82299999999999</c:v>
                </c:pt>
                <c:pt idx="18091">
                  <c:v>108.143</c:v>
                </c:pt>
                <c:pt idx="18092">
                  <c:v>106.715</c:v>
                </c:pt>
                <c:pt idx="18093">
                  <c:v>104.73</c:v>
                </c:pt>
                <c:pt idx="18094">
                  <c:v>102.179</c:v>
                </c:pt>
                <c:pt idx="18095">
                  <c:v>98.924199999999999</c:v>
                </c:pt>
                <c:pt idx="18096">
                  <c:v>94.731700000000004</c:v>
                </c:pt>
                <c:pt idx="18097">
                  <c:v>89.297200000000004</c:v>
                </c:pt>
                <c:pt idx="18098">
                  <c:v>82.294499999999999</c:v>
                </c:pt>
                <c:pt idx="18099">
                  <c:v>73.668999999999997</c:v>
                </c:pt>
                <c:pt idx="18100">
                  <c:v>56.983499999999999</c:v>
                </c:pt>
                <c:pt idx="18101">
                  <c:v>50.6083</c:v>
                </c:pt>
                <c:pt idx="18102">
                  <c:v>45.314300000000003</c:v>
                </c:pt>
                <c:pt idx="18103">
                  <c:v>40.607100000000003</c:v>
                </c:pt>
                <c:pt idx="18104">
                  <c:v>37.2729</c:v>
                </c:pt>
                <c:pt idx="18105">
                  <c:v>34.118000000000002</c:v>
                </c:pt>
                <c:pt idx="18106">
                  <c:v>31.1495</c:v>
                </c:pt>
                <c:pt idx="18107">
                  <c:v>28.148</c:v>
                </c:pt>
                <c:pt idx="18108">
                  <c:v>25.991800000000001</c:v>
                </c:pt>
                <c:pt idx="18109">
                  <c:v>23.967400000000001</c:v>
                </c:pt>
                <c:pt idx="18110">
                  <c:v>22.0732</c:v>
                </c:pt>
                <c:pt idx="18111">
                  <c:v>20.3063</c:v>
                </c:pt>
                <c:pt idx="18112">
                  <c:v>18.6631</c:v>
                </c:pt>
                <c:pt idx="18113">
                  <c:v>17.139500000000002</c:v>
                </c:pt>
                <c:pt idx="18114">
                  <c:v>15.730700000000001</c:v>
                </c:pt>
                <c:pt idx="18115">
                  <c:v>14.651199999999999</c:v>
                </c:pt>
                <c:pt idx="18116">
                  <c:v>13.467499999999999</c:v>
                </c:pt>
                <c:pt idx="18117">
                  <c:v>12.378399999999999</c:v>
                </c:pt>
                <c:pt idx="18118">
                  <c:v>11.3786</c:v>
                </c:pt>
                <c:pt idx="18119">
                  <c:v>10.4627</c:v>
                </c:pt>
                <c:pt idx="18120">
                  <c:v>9.6252800000000001</c:v>
                </c:pt>
                <c:pt idx="18121">
                  <c:v>8.8607899999999997</c:v>
                </c:pt>
                <c:pt idx="18122">
                  <c:v>8.1641200000000005</c:v>
                </c:pt>
                <c:pt idx="18123">
                  <c:v>7.5301</c:v>
                </c:pt>
                <c:pt idx="18124">
                  <c:v>6.9538500000000001</c:v>
                </c:pt>
                <c:pt idx="18125">
                  <c:v>6.4306299999999998</c:v>
                </c:pt>
                <c:pt idx="18126">
                  <c:v>6.0792400000000004</c:v>
                </c:pt>
                <c:pt idx="18127">
                  <c:v>5.7245200000000001</c:v>
                </c:pt>
                <c:pt idx="18128">
                  <c:v>5.3964999999999996</c:v>
                </c:pt>
                <c:pt idx="18129">
                  <c:v>5.0932300000000001</c:v>
                </c:pt>
                <c:pt idx="18130">
                  <c:v>4.8128700000000002</c:v>
                </c:pt>
                <c:pt idx="18131">
                  <c:v>4.5537000000000001</c:v>
                </c:pt>
                <c:pt idx="18132">
                  <c:v>4.3140999999999998</c:v>
                </c:pt>
                <c:pt idx="18133">
                  <c:v>4.0925500000000001</c:v>
                </c:pt>
                <c:pt idx="18134">
                  <c:v>3.7909700000000002</c:v>
                </c:pt>
                <c:pt idx="18135">
                  <c:v>3.5224099999999998</c:v>
                </c:pt>
                <c:pt idx="18136">
                  <c:v>3.2829299999999999</c:v>
                </c:pt>
                <c:pt idx="18137">
                  <c:v>3.0689899999999999</c:v>
                </c:pt>
                <c:pt idx="18138">
                  <c:v>2.8774999999999999</c:v>
                </c:pt>
                <c:pt idx="18139">
                  <c:v>2.69</c:v>
                </c:pt>
                <c:pt idx="18140">
                  <c:v>2.5574300000000001</c:v>
                </c:pt>
                <c:pt idx="18141">
                  <c:v>2.4361000000000002</c:v>
                </c:pt>
                <c:pt idx="18142">
                  <c:v>2.2726099999999998</c:v>
                </c:pt>
                <c:pt idx="18143">
                  <c:v>2.1282299999999998</c:v>
                </c:pt>
                <c:pt idx="18144">
                  <c:v>2.0000399999999998</c:v>
                </c:pt>
                <c:pt idx="18145">
                  <c:v>1.8855900000000001</c:v>
                </c:pt>
                <c:pt idx="18146">
                  <c:v>1.78284</c:v>
                </c:pt>
                <c:pt idx="18147">
                  <c:v>1.6901200000000001</c:v>
                </c:pt>
                <c:pt idx="18148">
                  <c:v>1.6060099999999999</c:v>
                </c:pt>
                <c:pt idx="18149">
                  <c:v>1.50529</c:v>
                </c:pt>
                <c:pt idx="18150">
                  <c:v>1.4316599999999999</c:v>
                </c:pt>
                <c:pt idx="18151">
                  <c:v>1.3544799999999999</c:v>
                </c:pt>
                <c:pt idx="18152">
                  <c:v>1.2845</c:v>
                </c:pt>
                <c:pt idx="18153">
                  <c:v>1.22071</c:v>
                </c:pt>
                <c:pt idx="18154">
                  <c:v>1.14395</c:v>
                </c:pt>
                <c:pt idx="18155">
                  <c:v>1.0752600000000001</c:v>
                </c:pt>
                <c:pt idx="18156">
                  <c:v>1.01346</c:v>
                </c:pt>
                <c:pt idx="18157">
                  <c:v>0.957565</c:v>
                </c:pt>
                <c:pt idx="18158">
                  <c:v>0.90679900000000002</c:v>
                </c:pt>
                <c:pt idx="18159">
                  <c:v>0.85392500000000005</c:v>
                </c:pt>
                <c:pt idx="18160">
                  <c:v>0.80028200000000005</c:v>
                </c:pt>
                <c:pt idx="18161">
                  <c:v>0.75223200000000001</c:v>
                </c:pt>
                <c:pt idx="18162">
                  <c:v>0.70899900000000005</c:v>
                </c:pt>
                <c:pt idx="18163">
                  <c:v>0.66994299999999996</c:v>
                </c:pt>
                <c:pt idx="18164">
                  <c:v>0.63453199999999998</c:v>
                </c:pt>
                <c:pt idx="18165">
                  <c:v>0.60231900000000005</c:v>
                </c:pt>
                <c:pt idx="18166">
                  <c:v>0.57292600000000005</c:v>
                </c:pt>
                <c:pt idx="18167">
                  <c:v>0.54112400000000005</c:v>
                </c:pt>
                <c:pt idx="18168">
                  <c:v>0.50805</c:v>
                </c:pt>
                <c:pt idx="18169">
                  <c:v>0.47855599999999998</c:v>
                </c:pt>
                <c:pt idx="18170">
                  <c:v>0.45215300000000003</c:v>
                </c:pt>
                <c:pt idx="18171">
                  <c:v>0.42843500000000001</c:v>
                </c:pt>
                <c:pt idx="18172">
                  <c:v>0.40706100000000001</c:v>
                </c:pt>
                <c:pt idx="18173">
                  <c:v>0.38774799999999998</c:v>
                </c:pt>
                <c:pt idx="18174">
                  <c:v>0.37025200000000003</c:v>
                </c:pt>
                <c:pt idx="18175">
                  <c:v>0.35186499999999998</c:v>
                </c:pt>
                <c:pt idx="18176">
                  <c:v>0.33318700000000001</c:v>
                </c:pt>
                <c:pt idx="18177">
                  <c:v>0.31667499999999998</c:v>
                </c:pt>
                <c:pt idx="18178">
                  <c:v>0.30204799999999998</c:v>
                </c:pt>
                <c:pt idx="18179">
                  <c:v>0.28906999999999999</c:v>
                </c:pt>
                <c:pt idx="18180">
                  <c:v>0.27754400000000001</c:v>
                </c:pt>
                <c:pt idx="18181">
                  <c:v>0.26730599999999999</c:v>
                </c:pt>
                <c:pt idx="18182">
                  <c:v>0.25821499999999997</c:v>
                </c:pt>
                <c:pt idx="18183">
                  <c:v>0.24829200000000001</c:v>
                </c:pt>
                <c:pt idx="18184">
                  <c:v>0.238256</c:v>
                </c:pt>
                <c:pt idx="18185">
                  <c:v>0.23002800000000001</c:v>
                </c:pt>
                <c:pt idx="18186">
                  <c:v>0.223416</c:v>
                </c:pt>
                <c:pt idx="18187">
                  <c:v>0.218278</c:v>
                </c:pt>
                <c:pt idx="18188">
                  <c:v>0.21451000000000001</c:v>
                </c:pt>
                <c:pt idx="18189">
                  <c:v>0.21204700000000001</c:v>
                </c:pt>
                <c:pt idx="18190">
                  <c:v>0.21085899999999999</c:v>
                </c:pt>
                <c:pt idx="18191">
                  <c:v>0.21074399999999999</c:v>
                </c:pt>
                <c:pt idx="18192">
                  <c:v>0.21130199999999999</c:v>
                </c:pt>
                <c:pt idx="18193">
                  <c:v>0.21284900000000001</c:v>
                </c:pt>
                <c:pt idx="18194">
                  <c:v>0.21545500000000001</c:v>
                </c:pt>
                <c:pt idx="18195">
                  <c:v>0.21922</c:v>
                </c:pt>
                <c:pt idx="18196">
                  <c:v>0.22428799999999999</c:v>
                </c:pt>
                <c:pt idx="18197">
                  <c:v>0.23086400000000001</c:v>
                </c:pt>
                <c:pt idx="18198">
                  <c:v>0.236956</c:v>
                </c:pt>
                <c:pt idx="18199">
                  <c:v>0.244226</c:v>
                </c:pt>
                <c:pt idx="18200">
                  <c:v>0.25353599999999998</c:v>
                </c:pt>
                <c:pt idx="18201">
                  <c:v>0.261791</c:v>
                </c:pt>
                <c:pt idx="18202">
                  <c:v>0.27137899999999998</c:v>
                </c:pt>
                <c:pt idx="18203">
                  <c:v>0.28260299999999999</c:v>
                </c:pt>
                <c:pt idx="18204">
                  <c:v>0.29235299999999997</c:v>
                </c:pt>
                <c:pt idx="18205">
                  <c:v>0.30353799999999997</c:v>
                </c:pt>
                <c:pt idx="18206">
                  <c:v>0.316556</c:v>
                </c:pt>
                <c:pt idx="18207">
                  <c:v>0.33201999999999998</c:v>
                </c:pt>
                <c:pt idx="18208">
                  <c:v>0.34415400000000002</c:v>
                </c:pt>
                <c:pt idx="18209">
                  <c:v>0.35824099999999998</c:v>
                </c:pt>
                <c:pt idx="18210">
                  <c:v>0.370448</c:v>
                </c:pt>
                <c:pt idx="18211">
                  <c:v>0.38545000000000001</c:v>
                </c:pt>
                <c:pt idx="18212">
                  <c:v>0.403638</c:v>
                </c:pt>
                <c:pt idx="18213">
                  <c:v>0.41767500000000002</c:v>
                </c:pt>
                <c:pt idx="18214">
                  <c:v>0.43357800000000002</c:v>
                </c:pt>
                <c:pt idx="18215">
                  <c:v>0.45169700000000002</c:v>
                </c:pt>
                <c:pt idx="18216">
                  <c:v>0.47244900000000001</c:v>
                </c:pt>
                <c:pt idx="18217">
                  <c:v>0.49632700000000002</c:v>
                </c:pt>
                <c:pt idx="18218">
                  <c:v>0.52391200000000004</c:v>
                </c:pt>
                <c:pt idx="18219">
                  <c:v>0.54743799999999998</c:v>
                </c:pt>
                <c:pt idx="18220">
                  <c:v>0.57375500000000001</c:v>
                </c:pt>
                <c:pt idx="18221">
                  <c:v>0.60323000000000004</c:v>
                </c:pt>
                <c:pt idx="18222">
                  <c:v>0.63626499999999997</c:v>
                </c:pt>
                <c:pt idx="18223">
                  <c:v>0.67331399999999997</c:v>
                </c:pt>
                <c:pt idx="18224">
                  <c:v>0.71487000000000001</c:v>
                </c:pt>
                <c:pt idx="18225">
                  <c:v>0.76147900000000002</c:v>
                </c:pt>
                <c:pt idx="18226">
                  <c:v>0.81373600000000001</c:v>
                </c:pt>
                <c:pt idx="18227">
                  <c:v>0.87229100000000004</c:v>
                </c:pt>
                <c:pt idx="18228">
                  <c:v>0.93784199999999995</c:v>
                </c:pt>
                <c:pt idx="18229">
                  <c:v>1.00881</c:v>
                </c:pt>
                <c:pt idx="18230">
                  <c:v>1.0672699999999999</c:v>
                </c:pt>
                <c:pt idx="18231">
                  <c:v>1.1305700000000001</c:v>
                </c:pt>
                <c:pt idx="18232">
                  <c:v>1.19906</c:v>
                </c:pt>
                <c:pt idx="18233">
                  <c:v>1.2730999999999999</c:v>
                </c:pt>
                <c:pt idx="18234">
                  <c:v>1.3530599999999999</c:v>
                </c:pt>
                <c:pt idx="18235">
                  <c:v>1.4393199999999999</c:v>
                </c:pt>
                <c:pt idx="18236">
                  <c:v>1.5322800000000001</c:v>
                </c:pt>
                <c:pt idx="18237">
                  <c:v>1.6323399999999999</c:v>
                </c:pt>
                <c:pt idx="18238">
                  <c:v>1.7399199999999999</c:v>
                </c:pt>
                <c:pt idx="18239">
                  <c:v>1.8554299999999999</c:v>
                </c:pt>
                <c:pt idx="18240">
                  <c:v>2.0225300000000002</c:v>
                </c:pt>
                <c:pt idx="18241">
                  <c:v>2.2055099999999999</c:v>
                </c:pt>
                <c:pt idx="18242">
                  <c:v>2.4053599999999999</c:v>
                </c:pt>
                <c:pt idx="18243">
                  <c:v>2.6231</c:v>
                </c:pt>
                <c:pt idx="18244">
                  <c:v>2.85968</c:v>
                </c:pt>
                <c:pt idx="18245">
                  <c:v>3.1160199999999998</c:v>
                </c:pt>
                <c:pt idx="18246">
                  <c:v>3.3929900000000002</c:v>
                </c:pt>
                <c:pt idx="18247">
                  <c:v>3.7302300000000002</c:v>
                </c:pt>
                <c:pt idx="18248">
                  <c:v>4.03268</c:v>
                </c:pt>
                <c:pt idx="18249">
                  <c:v>4.3550899999999997</c:v>
                </c:pt>
                <c:pt idx="18250">
                  <c:v>4.8167</c:v>
                </c:pt>
                <c:pt idx="18251">
                  <c:v>5.3149899999999999</c:v>
                </c:pt>
                <c:pt idx="18252">
                  <c:v>5.8501399999999997</c:v>
                </c:pt>
                <c:pt idx="18253">
                  <c:v>6.4217599999999999</c:v>
                </c:pt>
                <c:pt idx="18254">
                  <c:v>7.0289999999999999</c:v>
                </c:pt>
                <c:pt idx="18255">
                  <c:v>7.8825500000000002</c:v>
                </c:pt>
                <c:pt idx="18256">
                  <c:v>8.76234</c:v>
                </c:pt>
                <c:pt idx="18257">
                  <c:v>9.9243900000000007</c:v>
                </c:pt>
                <c:pt idx="18258">
                  <c:v>11.388400000000001</c:v>
                </c:pt>
                <c:pt idx="18259">
                  <c:v>14.953200000000001</c:v>
                </c:pt>
                <c:pt idx="18260">
                  <c:v>16.545400000000001</c:v>
                </c:pt>
                <c:pt idx="18261">
                  <c:v>17.674499999999998</c:v>
                </c:pt>
                <c:pt idx="18262">
                  <c:v>18.528199999999998</c:v>
                </c:pt>
                <c:pt idx="18263">
                  <c:v>19.3188</c:v>
                </c:pt>
                <c:pt idx="18264">
                  <c:v>19.846800000000002</c:v>
                </c:pt>
                <c:pt idx="18265">
                  <c:v>20.3231</c:v>
                </c:pt>
                <c:pt idx="18266">
                  <c:v>20.619599999999998</c:v>
                </c:pt>
                <c:pt idx="18267">
                  <c:v>20.749300000000002</c:v>
                </c:pt>
                <c:pt idx="18268">
                  <c:v>20.7608</c:v>
                </c:pt>
                <c:pt idx="18269">
                  <c:v>20.6828</c:v>
                </c:pt>
                <c:pt idx="18270">
                  <c:v>20.4968</c:v>
                </c:pt>
                <c:pt idx="18271">
                  <c:v>20.1249</c:v>
                </c:pt>
                <c:pt idx="18272">
                  <c:v>19.708600000000001</c:v>
                </c:pt>
                <c:pt idx="18273">
                  <c:v>19.089500000000001</c:v>
                </c:pt>
                <c:pt idx="18274">
                  <c:v>18.424600000000002</c:v>
                </c:pt>
                <c:pt idx="18275">
                  <c:v>17.490200000000002</c:v>
                </c:pt>
                <c:pt idx="18276">
                  <c:v>16.178599999999999</c:v>
                </c:pt>
                <c:pt idx="18277">
                  <c:v>14.512499999999999</c:v>
                </c:pt>
                <c:pt idx="18278">
                  <c:v>11.237299999999999</c:v>
                </c:pt>
                <c:pt idx="18279">
                  <c:v>9.7652900000000002</c:v>
                </c:pt>
                <c:pt idx="18280">
                  <c:v>8.6272400000000005</c:v>
                </c:pt>
                <c:pt idx="18281">
                  <c:v>7.6794700000000002</c:v>
                </c:pt>
                <c:pt idx="18282">
                  <c:v>7.0852300000000001</c:v>
                </c:pt>
                <c:pt idx="18283">
                  <c:v>6.5230699999999997</c:v>
                </c:pt>
                <c:pt idx="18284">
                  <c:v>5.9941300000000002</c:v>
                </c:pt>
                <c:pt idx="18285">
                  <c:v>5.4990800000000002</c:v>
                </c:pt>
                <c:pt idx="18286">
                  <c:v>5.03817</c:v>
                </c:pt>
                <c:pt idx="18287">
                  <c:v>4.6562799999999998</c:v>
                </c:pt>
                <c:pt idx="18288">
                  <c:v>4.3431899999999999</c:v>
                </c:pt>
                <c:pt idx="18289">
                  <c:v>4.0502099999999999</c:v>
                </c:pt>
                <c:pt idx="18290">
                  <c:v>3.7768799999999998</c:v>
                </c:pt>
                <c:pt idx="18291">
                  <c:v>3.5226500000000001</c:v>
                </c:pt>
                <c:pt idx="18292">
                  <c:v>3.2868900000000001</c:v>
                </c:pt>
                <c:pt idx="18293">
                  <c:v>3.0689199999999999</c:v>
                </c:pt>
                <c:pt idx="18294">
                  <c:v>2.8680099999999999</c:v>
                </c:pt>
                <c:pt idx="18295">
                  <c:v>2.68337</c:v>
                </c:pt>
                <c:pt idx="18296">
                  <c:v>2.5142099999999998</c:v>
                </c:pt>
                <c:pt idx="18297">
                  <c:v>2.3597299999999999</c:v>
                </c:pt>
                <c:pt idx="18298">
                  <c:v>2.21909</c:v>
                </c:pt>
                <c:pt idx="18299">
                  <c:v>2.0914799999999998</c:v>
                </c:pt>
                <c:pt idx="18300">
                  <c:v>1.9760800000000001</c:v>
                </c:pt>
                <c:pt idx="18301">
                  <c:v>1.87209</c:v>
                </c:pt>
                <c:pt idx="18302">
                  <c:v>1.7787500000000001</c:v>
                </c:pt>
                <c:pt idx="18303">
                  <c:v>1.6862299999999999</c:v>
                </c:pt>
                <c:pt idx="18304">
                  <c:v>1.6400699999999999</c:v>
                </c:pt>
                <c:pt idx="18305">
                  <c:v>1.5574399999999999</c:v>
                </c:pt>
                <c:pt idx="18306">
                  <c:v>1.48672</c:v>
                </c:pt>
                <c:pt idx="18307">
                  <c:v>1.4267399999999999</c:v>
                </c:pt>
                <c:pt idx="18308">
                  <c:v>1.37643</c:v>
                </c:pt>
                <c:pt idx="18309">
                  <c:v>1.33483</c:v>
                </c:pt>
                <c:pt idx="18310">
                  <c:v>1.3010299999999999</c:v>
                </c:pt>
                <c:pt idx="18311">
                  <c:v>1.27424</c:v>
                </c:pt>
                <c:pt idx="18312">
                  <c:v>1.2537100000000001</c:v>
                </c:pt>
                <c:pt idx="18313">
                  <c:v>1.23882</c:v>
                </c:pt>
                <c:pt idx="18314">
                  <c:v>1.2257899999999999</c:v>
                </c:pt>
                <c:pt idx="18315">
                  <c:v>1.22251</c:v>
                </c:pt>
                <c:pt idx="18316">
                  <c:v>1.22766</c:v>
                </c:pt>
                <c:pt idx="18317">
                  <c:v>1.24021</c:v>
                </c:pt>
                <c:pt idx="18318">
                  <c:v>1.2637700000000001</c:v>
                </c:pt>
                <c:pt idx="18319">
                  <c:v>1.2958400000000001</c:v>
                </c:pt>
                <c:pt idx="18320">
                  <c:v>1.3359099999999999</c:v>
                </c:pt>
                <c:pt idx="18321">
                  <c:v>1.3837999999999999</c:v>
                </c:pt>
                <c:pt idx="18322">
                  <c:v>1.43967</c:v>
                </c:pt>
                <c:pt idx="18323">
                  <c:v>1.504</c:v>
                </c:pt>
                <c:pt idx="18324">
                  <c:v>1.5775699999999999</c:v>
                </c:pt>
                <c:pt idx="18325">
                  <c:v>1.6615500000000001</c:v>
                </c:pt>
                <c:pt idx="18326">
                  <c:v>1.7575000000000001</c:v>
                </c:pt>
                <c:pt idx="18327">
                  <c:v>1.8674999999999999</c:v>
                </c:pt>
                <c:pt idx="18328">
                  <c:v>1.9852000000000001</c:v>
                </c:pt>
                <c:pt idx="18329">
                  <c:v>2.0997599999999998</c:v>
                </c:pt>
                <c:pt idx="18330">
                  <c:v>2.2292200000000002</c:v>
                </c:pt>
                <c:pt idx="18331">
                  <c:v>2.37616</c:v>
                </c:pt>
                <c:pt idx="18332">
                  <c:v>2.48536</c:v>
                </c:pt>
                <c:pt idx="18333">
                  <c:v>2.6047899999999999</c:v>
                </c:pt>
                <c:pt idx="18334">
                  <c:v>2.7356799999999999</c:v>
                </c:pt>
                <c:pt idx="18335">
                  <c:v>2.8793799999999998</c:v>
                </c:pt>
                <c:pt idx="18336">
                  <c:v>3.03742</c:v>
                </c:pt>
                <c:pt idx="18337">
                  <c:v>3.2115300000000002</c:v>
                </c:pt>
                <c:pt idx="18338">
                  <c:v>3.4035799999999998</c:v>
                </c:pt>
                <c:pt idx="18339">
                  <c:v>3.6157300000000001</c:v>
                </c:pt>
                <c:pt idx="18340">
                  <c:v>3.8502800000000001</c:v>
                </c:pt>
                <c:pt idx="18341">
                  <c:v>4.1098400000000002</c:v>
                </c:pt>
                <c:pt idx="18342">
                  <c:v>4.3972199999999999</c:v>
                </c:pt>
                <c:pt idx="18343">
                  <c:v>4.71976</c:v>
                </c:pt>
                <c:pt idx="18344">
                  <c:v>5.0775100000000002</c:v>
                </c:pt>
                <c:pt idx="18345">
                  <c:v>5.47431</c:v>
                </c:pt>
                <c:pt idx="18346">
                  <c:v>5.9142400000000004</c:v>
                </c:pt>
                <c:pt idx="18347">
                  <c:v>6.4017400000000002</c:v>
                </c:pt>
                <c:pt idx="18348">
                  <c:v>6.9415100000000001</c:v>
                </c:pt>
                <c:pt idx="18349">
                  <c:v>7.5385499999999999</c:v>
                </c:pt>
                <c:pt idx="18350">
                  <c:v>8.1980799999999991</c:v>
                </c:pt>
                <c:pt idx="18351">
                  <c:v>8.9256899999999995</c:v>
                </c:pt>
                <c:pt idx="18352">
                  <c:v>9.7270000000000003</c:v>
                </c:pt>
                <c:pt idx="18353">
                  <c:v>10.305099999999999</c:v>
                </c:pt>
                <c:pt idx="18354">
                  <c:v>11.2303</c:v>
                </c:pt>
                <c:pt idx="18355">
                  <c:v>12.243</c:v>
                </c:pt>
                <c:pt idx="18356">
                  <c:v>13.348800000000001</c:v>
                </c:pt>
                <c:pt idx="18357">
                  <c:v>14.5534</c:v>
                </c:pt>
                <c:pt idx="18358">
                  <c:v>15.8627</c:v>
                </c:pt>
                <c:pt idx="18359">
                  <c:v>17.281700000000001</c:v>
                </c:pt>
                <c:pt idx="18360">
                  <c:v>18.8155</c:v>
                </c:pt>
                <c:pt idx="18361">
                  <c:v>20.468599999999999</c:v>
                </c:pt>
                <c:pt idx="18362">
                  <c:v>22.061800000000002</c:v>
                </c:pt>
                <c:pt idx="18363">
                  <c:v>23.757100000000001</c:v>
                </c:pt>
                <c:pt idx="18364">
                  <c:v>25.5565</c:v>
                </c:pt>
                <c:pt idx="18365">
                  <c:v>28.453199999999999</c:v>
                </c:pt>
                <c:pt idx="18366">
                  <c:v>31.587900000000001</c:v>
                </c:pt>
                <c:pt idx="18367">
                  <c:v>34.957700000000003</c:v>
                </c:pt>
                <c:pt idx="18368">
                  <c:v>38.968800000000002</c:v>
                </c:pt>
                <c:pt idx="18369">
                  <c:v>42.951000000000001</c:v>
                </c:pt>
                <c:pt idx="18370">
                  <c:v>48.220500000000001</c:v>
                </c:pt>
                <c:pt idx="18371">
                  <c:v>54.378500000000003</c:v>
                </c:pt>
                <c:pt idx="18372">
                  <c:v>65.137600000000006</c:v>
                </c:pt>
                <c:pt idx="18373">
                  <c:v>78.122699999999995</c:v>
                </c:pt>
                <c:pt idx="18374">
                  <c:v>85.623900000000006</c:v>
                </c:pt>
                <c:pt idx="18375">
                  <c:v>91.526200000000003</c:v>
                </c:pt>
                <c:pt idx="18376">
                  <c:v>96.021100000000004</c:v>
                </c:pt>
                <c:pt idx="18377">
                  <c:v>99.357699999999994</c:v>
                </c:pt>
                <c:pt idx="18378">
                  <c:v>102.164</c:v>
                </c:pt>
                <c:pt idx="18379">
                  <c:v>104.283</c:v>
                </c:pt>
                <c:pt idx="18380">
                  <c:v>105.523</c:v>
                </c:pt>
                <c:pt idx="18381">
                  <c:v>106.158</c:v>
                </c:pt>
                <c:pt idx="18382">
                  <c:v>106.319</c:v>
                </c:pt>
                <c:pt idx="18383">
                  <c:v>105.87</c:v>
                </c:pt>
                <c:pt idx="18384">
                  <c:v>104.749</c:v>
                </c:pt>
                <c:pt idx="18385">
                  <c:v>103.057</c:v>
                </c:pt>
                <c:pt idx="18386">
                  <c:v>100.792</c:v>
                </c:pt>
                <c:pt idx="18387">
                  <c:v>97.825999999999993</c:v>
                </c:pt>
                <c:pt idx="18388">
                  <c:v>93.932299999999998</c:v>
                </c:pt>
                <c:pt idx="18389">
                  <c:v>88.806399999999996</c:v>
                </c:pt>
                <c:pt idx="18390">
                  <c:v>82.112700000000004</c:v>
                </c:pt>
                <c:pt idx="18391">
                  <c:v>73.9024</c:v>
                </c:pt>
                <c:pt idx="18392">
                  <c:v>55.798099999999998</c:v>
                </c:pt>
                <c:pt idx="18393">
                  <c:v>49.547899999999998</c:v>
                </c:pt>
                <c:pt idx="18394">
                  <c:v>45.402500000000003</c:v>
                </c:pt>
                <c:pt idx="18395">
                  <c:v>40.301000000000002</c:v>
                </c:pt>
                <c:pt idx="18396">
                  <c:v>36.469099999999997</c:v>
                </c:pt>
                <c:pt idx="18397">
                  <c:v>32.876899999999999</c:v>
                </c:pt>
                <c:pt idx="18398">
                  <c:v>29.880500000000001</c:v>
                </c:pt>
                <c:pt idx="18399">
                  <c:v>26.872599999999998</c:v>
                </c:pt>
                <c:pt idx="18400">
                  <c:v>24.999300000000002</c:v>
                </c:pt>
                <c:pt idx="18401">
                  <c:v>23.230799999999999</c:v>
                </c:pt>
                <c:pt idx="18402">
                  <c:v>21.5657</c:v>
                </c:pt>
                <c:pt idx="18403">
                  <c:v>20.001999999999999</c:v>
                </c:pt>
                <c:pt idx="18404">
                  <c:v>18.537199999999999</c:v>
                </c:pt>
                <c:pt idx="18405">
                  <c:v>16.949100000000001</c:v>
                </c:pt>
                <c:pt idx="18406">
                  <c:v>15.687799999999999</c:v>
                </c:pt>
                <c:pt idx="18407">
                  <c:v>14.514900000000001</c:v>
                </c:pt>
                <c:pt idx="18408">
                  <c:v>13.426299999999999</c:v>
                </c:pt>
                <c:pt idx="18409">
                  <c:v>12.418200000000001</c:v>
                </c:pt>
                <c:pt idx="18410">
                  <c:v>11.4863</c:v>
                </c:pt>
                <c:pt idx="18411">
                  <c:v>10.6264</c:v>
                </c:pt>
                <c:pt idx="18412">
                  <c:v>9.8341999999999992</c:v>
                </c:pt>
                <c:pt idx="18413">
                  <c:v>9.1056399999999993</c:v>
                </c:pt>
                <c:pt idx="18414">
                  <c:v>8.4364899999999992</c:v>
                </c:pt>
                <c:pt idx="18415">
                  <c:v>7.8227700000000002</c:v>
                </c:pt>
                <c:pt idx="18416">
                  <c:v>7.3659400000000002</c:v>
                </c:pt>
                <c:pt idx="18417">
                  <c:v>6.9405400000000004</c:v>
                </c:pt>
                <c:pt idx="18418">
                  <c:v>6.5446200000000001</c:v>
                </c:pt>
                <c:pt idx="18419">
                  <c:v>6.1763500000000002</c:v>
                </c:pt>
                <c:pt idx="18420">
                  <c:v>5.83392</c:v>
                </c:pt>
                <c:pt idx="18421">
                  <c:v>5.5156599999999996</c:v>
                </c:pt>
                <c:pt idx="18422">
                  <c:v>5.2199200000000001</c:v>
                </c:pt>
                <c:pt idx="18423">
                  <c:v>4.8152100000000004</c:v>
                </c:pt>
                <c:pt idx="18424">
                  <c:v>4.4528699999999999</c:v>
                </c:pt>
                <c:pt idx="18425">
                  <c:v>4.1284000000000001</c:v>
                </c:pt>
                <c:pt idx="18426">
                  <c:v>3.83772</c:v>
                </c:pt>
                <c:pt idx="18427">
                  <c:v>3.5771099999999998</c:v>
                </c:pt>
                <c:pt idx="18428">
                  <c:v>3.3432200000000001</c:v>
                </c:pt>
                <c:pt idx="18429">
                  <c:v>3.1723499999999998</c:v>
                </c:pt>
                <c:pt idx="18430">
                  <c:v>3.0153799999999999</c:v>
                </c:pt>
                <c:pt idx="18431">
                  <c:v>2.871</c:v>
                </c:pt>
                <c:pt idx="18432">
                  <c:v>2.6754899999999999</c:v>
                </c:pt>
                <c:pt idx="18433">
                  <c:v>2.5021100000000001</c:v>
                </c:pt>
                <c:pt idx="18434">
                  <c:v>2.34781</c:v>
                </c:pt>
                <c:pt idx="18435">
                  <c:v>2.20994</c:v>
                </c:pt>
                <c:pt idx="18436">
                  <c:v>2.0862400000000001</c:v>
                </c:pt>
                <c:pt idx="18437">
                  <c:v>1.97479</c:v>
                </c:pt>
                <c:pt idx="18438">
                  <c:v>1.87395</c:v>
                </c:pt>
                <c:pt idx="18439">
                  <c:v>1.7823199999999999</c:v>
                </c:pt>
                <c:pt idx="18440">
                  <c:v>1.69113</c:v>
                </c:pt>
                <c:pt idx="18441">
                  <c:v>1.5946100000000001</c:v>
                </c:pt>
                <c:pt idx="18442">
                  <c:v>1.5078</c:v>
                </c:pt>
                <c:pt idx="18443">
                  <c:v>1.42927</c:v>
                </c:pt>
                <c:pt idx="18444">
                  <c:v>1.3809400000000001</c:v>
                </c:pt>
                <c:pt idx="18445">
                  <c:v>1.2926200000000001</c:v>
                </c:pt>
                <c:pt idx="18446">
                  <c:v>1.2138599999999999</c:v>
                </c:pt>
                <c:pt idx="18447">
                  <c:v>1.14317</c:v>
                </c:pt>
                <c:pt idx="18448">
                  <c:v>1.07935</c:v>
                </c:pt>
                <c:pt idx="18449">
                  <c:v>1.0214300000000001</c:v>
                </c:pt>
                <c:pt idx="18450">
                  <c:v>0.96446100000000001</c:v>
                </c:pt>
                <c:pt idx="18451">
                  <c:v>0.91271100000000005</c:v>
                </c:pt>
                <c:pt idx="18452">
                  <c:v>0.86551500000000003</c:v>
                </c:pt>
                <c:pt idx="18453">
                  <c:v>0.82232400000000005</c:v>
                </c:pt>
                <c:pt idx="18454">
                  <c:v>0.77017000000000002</c:v>
                </c:pt>
                <c:pt idx="18455">
                  <c:v>0.72340099999999996</c:v>
                </c:pt>
                <c:pt idx="18456">
                  <c:v>0.68127499999999996</c:v>
                </c:pt>
                <c:pt idx="18457">
                  <c:v>0.64317599999999997</c:v>
                </c:pt>
                <c:pt idx="18458">
                  <c:v>0.60859300000000005</c:v>
                </c:pt>
                <c:pt idx="18459">
                  <c:v>0.57022600000000001</c:v>
                </c:pt>
                <c:pt idx="18460">
                  <c:v>0.53587200000000001</c:v>
                </c:pt>
                <c:pt idx="18461">
                  <c:v>0.50498299999999996</c:v>
                </c:pt>
                <c:pt idx="18462">
                  <c:v>0.477105</c:v>
                </c:pt>
                <c:pt idx="18463">
                  <c:v>0.45185900000000001</c:v>
                </c:pt>
                <c:pt idx="18464">
                  <c:v>0.42892400000000003</c:v>
                </c:pt>
                <c:pt idx="18465">
                  <c:v>0.40802899999999998</c:v>
                </c:pt>
                <c:pt idx="18466">
                  <c:v>0.38894299999999998</c:v>
                </c:pt>
                <c:pt idx="18467">
                  <c:v>0.36732900000000002</c:v>
                </c:pt>
                <c:pt idx="18468">
                  <c:v>0.34790500000000002</c:v>
                </c:pt>
                <c:pt idx="18469">
                  <c:v>0.33039499999999999</c:v>
                </c:pt>
                <c:pt idx="18470">
                  <c:v>0.31456800000000001</c:v>
                </c:pt>
                <c:pt idx="18471">
                  <c:v>0.30022799999999999</c:v>
                </c:pt>
                <c:pt idx="18472">
                  <c:v>0.28720800000000002</c:v>
                </c:pt>
                <c:pt idx="18473">
                  <c:v>0.269847</c:v>
                </c:pt>
                <c:pt idx="18474">
                  <c:v>0.25520700000000002</c:v>
                </c:pt>
                <c:pt idx="18475">
                  <c:v>0.24258199999999999</c:v>
                </c:pt>
                <c:pt idx="18476">
                  <c:v>0.23147599999999999</c:v>
                </c:pt>
                <c:pt idx="18477">
                  <c:v>0.22170400000000001</c:v>
                </c:pt>
                <c:pt idx="18478">
                  <c:v>0.213115</c:v>
                </c:pt>
                <c:pt idx="18479">
                  <c:v>0.20558599999999999</c:v>
                </c:pt>
                <c:pt idx="18480">
                  <c:v>0.199017</c:v>
                </c:pt>
                <c:pt idx="18481">
                  <c:v>0.19161</c:v>
                </c:pt>
                <c:pt idx="18482">
                  <c:v>0.185612</c:v>
                </c:pt>
                <c:pt idx="18483">
                  <c:v>0.18091099999999999</c:v>
                </c:pt>
                <c:pt idx="18484">
                  <c:v>0.177901</c:v>
                </c:pt>
                <c:pt idx="18485">
                  <c:v>0.175732</c:v>
                </c:pt>
                <c:pt idx="18486">
                  <c:v>0.17439299999999999</c:v>
                </c:pt>
                <c:pt idx="18487">
                  <c:v>0.17389299999999999</c:v>
                </c:pt>
                <c:pt idx="18488">
                  <c:v>0.17440700000000001</c:v>
                </c:pt>
                <c:pt idx="18489">
                  <c:v>0.176181</c:v>
                </c:pt>
                <c:pt idx="18490">
                  <c:v>0.179339</c:v>
                </c:pt>
                <c:pt idx="18491">
                  <c:v>0.18230099999999999</c:v>
                </c:pt>
                <c:pt idx="18492">
                  <c:v>0.186027</c:v>
                </c:pt>
                <c:pt idx="18493">
                  <c:v>0.190605</c:v>
                </c:pt>
                <c:pt idx="18494">
                  <c:v>0.19600500000000001</c:v>
                </c:pt>
                <c:pt idx="18495">
                  <c:v>0.20228399999999999</c:v>
                </c:pt>
                <c:pt idx="18496">
                  <c:v>0.2097</c:v>
                </c:pt>
                <c:pt idx="18497">
                  <c:v>0.21843199999999999</c:v>
                </c:pt>
                <c:pt idx="18498">
                  <c:v>0.22870099999999999</c:v>
                </c:pt>
                <c:pt idx="18499">
                  <c:v>0.23757900000000001</c:v>
                </c:pt>
                <c:pt idx="18500">
                  <c:v>0.24762500000000001</c:v>
                </c:pt>
                <c:pt idx="18501">
                  <c:v>0.25901600000000002</c:v>
                </c:pt>
                <c:pt idx="18502">
                  <c:v>0.27196700000000001</c:v>
                </c:pt>
                <c:pt idx="18503">
                  <c:v>0.28727200000000003</c:v>
                </c:pt>
                <c:pt idx="18504">
                  <c:v>0.29951299999999997</c:v>
                </c:pt>
                <c:pt idx="18505">
                  <c:v>0.31307600000000002</c:v>
                </c:pt>
                <c:pt idx="18506">
                  <c:v>0.32815</c:v>
                </c:pt>
                <c:pt idx="18507">
                  <c:v>0.34496100000000002</c:v>
                </c:pt>
                <c:pt idx="18508">
                  <c:v>0.36378500000000003</c:v>
                </c:pt>
                <c:pt idx="18509">
                  <c:v>0.38495800000000002</c:v>
                </c:pt>
                <c:pt idx="18510">
                  <c:v>0.40889999999999999</c:v>
                </c:pt>
                <c:pt idx="18511">
                  <c:v>0.43351800000000001</c:v>
                </c:pt>
                <c:pt idx="18512">
                  <c:v>0.45843499999999998</c:v>
                </c:pt>
                <c:pt idx="18513">
                  <c:v>0.48646899999999998</c:v>
                </c:pt>
                <c:pt idx="18514">
                  <c:v>0.50991699999999995</c:v>
                </c:pt>
                <c:pt idx="18515">
                  <c:v>0.53581699999999999</c:v>
                </c:pt>
                <c:pt idx="18516">
                  <c:v>0.56461099999999997</c:v>
                </c:pt>
                <c:pt idx="18517">
                  <c:v>0.59685600000000005</c:v>
                </c:pt>
                <c:pt idx="18518">
                  <c:v>0.63328499999999999</c:v>
                </c:pt>
                <c:pt idx="18519">
                  <c:v>0.67485300000000004</c:v>
                </c:pt>
                <c:pt idx="18520">
                  <c:v>0.70603300000000002</c:v>
                </c:pt>
                <c:pt idx="18521">
                  <c:v>0.74052399999999996</c:v>
                </c:pt>
                <c:pt idx="18522">
                  <c:v>0.78229499999999996</c:v>
                </c:pt>
                <c:pt idx="18523">
                  <c:v>0.82951299999999994</c:v>
                </c:pt>
                <c:pt idx="18524">
                  <c:v>0.88326499999999997</c:v>
                </c:pt>
                <c:pt idx="18525">
                  <c:v>0.92337599999999997</c:v>
                </c:pt>
                <c:pt idx="18526">
                  <c:v>0.967441</c:v>
                </c:pt>
                <c:pt idx="18527">
                  <c:v>1.0159899999999999</c:v>
                </c:pt>
                <c:pt idx="18528">
                  <c:v>1.06962</c:v>
                </c:pt>
                <c:pt idx="18529">
                  <c:v>1.12903</c:v>
                </c:pt>
                <c:pt idx="18530">
                  <c:v>1.1949799999999999</c:v>
                </c:pt>
                <c:pt idx="18531">
                  <c:v>1.26834</c:v>
                </c:pt>
                <c:pt idx="18532">
                  <c:v>1.3501099999999999</c:v>
                </c:pt>
                <c:pt idx="18533">
                  <c:v>1.4413800000000001</c:v>
                </c:pt>
                <c:pt idx="18534">
                  <c:v>1.5434000000000001</c:v>
                </c:pt>
                <c:pt idx="18535">
                  <c:v>1.6277900000000001</c:v>
                </c:pt>
                <c:pt idx="18536">
                  <c:v>1.7196199999999999</c:v>
                </c:pt>
                <c:pt idx="18537">
                  <c:v>1.8222700000000001</c:v>
                </c:pt>
                <c:pt idx="18538">
                  <c:v>1.9342900000000001</c:v>
                </c:pt>
                <c:pt idx="18539">
                  <c:v>2.05653</c:v>
                </c:pt>
                <c:pt idx="18540">
                  <c:v>2.1899199999999999</c:v>
                </c:pt>
                <c:pt idx="18541">
                  <c:v>2.3354499999999998</c:v>
                </c:pt>
                <c:pt idx="18542">
                  <c:v>2.4941800000000001</c:v>
                </c:pt>
                <c:pt idx="18543">
                  <c:v>2.66723</c:v>
                </c:pt>
                <c:pt idx="18544">
                  <c:v>2.8557899999999998</c:v>
                </c:pt>
                <c:pt idx="18545">
                  <c:v>3.0611600000000001</c:v>
                </c:pt>
                <c:pt idx="18546">
                  <c:v>3.28464</c:v>
                </c:pt>
                <c:pt idx="18547">
                  <c:v>3.52765</c:v>
                </c:pt>
                <c:pt idx="18548">
                  <c:v>3.7916500000000002</c:v>
                </c:pt>
                <c:pt idx="18549">
                  <c:v>4.0781900000000002</c:v>
                </c:pt>
                <c:pt idx="18550">
                  <c:v>4.3888499999999997</c:v>
                </c:pt>
                <c:pt idx="18551">
                  <c:v>4.7253100000000003</c:v>
                </c:pt>
                <c:pt idx="18552">
                  <c:v>5.0892299999999997</c:v>
                </c:pt>
                <c:pt idx="18553">
                  <c:v>5.56473</c:v>
                </c:pt>
                <c:pt idx="18554">
                  <c:v>6.0853999999999999</c:v>
                </c:pt>
                <c:pt idx="18555">
                  <c:v>6.6544100000000004</c:v>
                </c:pt>
                <c:pt idx="18556">
                  <c:v>7.2748999999999997</c:v>
                </c:pt>
                <c:pt idx="18557">
                  <c:v>7.9500799999999998</c:v>
                </c:pt>
                <c:pt idx="18558">
                  <c:v>8.6830400000000001</c:v>
                </c:pt>
                <c:pt idx="18559">
                  <c:v>9.4768600000000003</c:v>
                </c:pt>
                <c:pt idx="18560">
                  <c:v>10.3344</c:v>
                </c:pt>
                <c:pt idx="18561">
                  <c:v>11.258599999999999</c:v>
                </c:pt>
                <c:pt idx="18562">
                  <c:v>12.2517</c:v>
                </c:pt>
                <c:pt idx="18563">
                  <c:v>13.4823</c:v>
                </c:pt>
                <c:pt idx="18564">
                  <c:v>14.592000000000001</c:v>
                </c:pt>
                <c:pt idx="18565">
                  <c:v>15.771800000000001</c:v>
                </c:pt>
                <c:pt idx="18566">
                  <c:v>17.0229</c:v>
                </c:pt>
                <c:pt idx="18567">
                  <c:v>18.345800000000001</c:v>
                </c:pt>
                <c:pt idx="18568">
                  <c:v>20.465</c:v>
                </c:pt>
                <c:pt idx="18569">
                  <c:v>22.744299999999999</c:v>
                </c:pt>
                <c:pt idx="18570">
                  <c:v>25.410499999999999</c:v>
                </c:pt>
                <c:pt idx="18571">
                  <c:v>28.0364</c:v>
                </c:pt>
                <c:pt idx="18572">
                  <c:v>31.511099999999999</c:v>
                </c:pt>
                <c:pt idx="18573">
                  <c:v>35.6464</c:v>
                </c:pt>
                <c:pt idx="18574">
                  <c:v>41.939300000000003</c:v>
                </c:pt>
                <c:pt idx="18575">
                  <c:v>51.325099999999999</c:v>
                </c:pt>
                <c:pt idx="18576">
                  <c:v>56.760599999999997</c:v>
                </c:pt>
                <c:pt idx="18577">
                  <c:v>60.975499999999997</c:v>
                </c:pt>
                <c:pt idx="18578">
                  <c:v>64.2239</c:v>
                </c:pt>
                <c:pt idx="18579">
                  <c:v>66.612300000000005</c:v>
                </c:pt>
                <c:pt idx="18580">
                  <c:v>68.412300000000002</c:v>
                </c:pt>
                <c:pt idx="18581">
                  <c:v>70.144000000000005</c:v>
                </c:pt>
                <c:pt idx="18582">
                  <c:v>71.621099999999998</c:v>
                </c:pt>
                <c:pt idx="18583">
                  <c:v>72.509500000000003</c:v>
                </c:pt>
                <c:pt idx="18584">
                  <c:v>72.894800000000004</c:v>
                </c:pt>
                <c:pt idx="18585">
                  <c:v>72.906199999999998</c:v>
                </c:pt>
                <c:pt idx="18586">
                  <c:v>72.667900000000003</c:v>
                </c:pt>
                <c:pt idx="18587">
                  <c:v>72.1126</c:v>
                </c:pt>
                <c:pt idx="18588">
                  <c:v>70.7928</c:v>
                </c:pt>
                <c:pt idx="18589">
                  <c:v>69.353499999999997</c:v>
                </c:pt>
                <c:pt idx="18590">
                  <c:v>67.299000000000007</c:v>
                </c:pt>
                <c:pt idx="18591">
                  <c:v>65.012799999999999</c:v>
                </c:pt>
                <c:pt idx="18592">
                  <c:v>62.053899999999999</c:v>
                </c:pt>
                <c:pt idx="18593">
                  <c:v>58.261000000000003</c:v>
                </c:pt>
                <c:pt idx="18594">
                  <c:v>53.4893</c:v>
                </c:pt>
                <c:pt idx="18595">
                  <c:v>44.316400000000002</c:v>
                </c:pt>
                <c:pt idx="18596">
                  <c:v>36.702599999999997</c:v>
                </c:pt>
                <c:pt idx="18597">
                  <c:v>32.258200000000002</c:v>
                </c:pt>
                <c:pt idx="18598">
                  <c:v>28.435500000000001</c:v>
                </c:pt>
                <c:pt idx="18599">
                  <c:v>25.557099999999998</c:v>
                </c:pt>
                <c:pt idx="18600">
                  <c:v>23.514299999999999</c:v>
                </c:pt>
                <c:pt idx="18601">
                  <c:v>21.1859</c:v>
                </c:pt>
                <c:pt idx="18602">
                  <c:v>19.016200000000001</c:v>
                </c:pt>
                <c:pt idx="18603">
                  <c:v>17.659400000000002</c:v>
                </c:pt>
                <c:pt idx="18604">
                  <c:v>16.374300000000002</c:v>
                </c:pt>
                <c:pt idx="18605">
                  <c:v>15.1607</c:v>
                </c:pt>
                <c:pt idx="18606">
                  <c:v>14.017799999999999</c:v>
                </c:pt>
                <c:pt idx="18607">
                  <c:v>12.9443</c:v>
                </c:pt>
                <c:pt idx="18608">
                  <c:v>11.738799999999999</c:v>
                </c:pt>
                <c:pt idx="18609">
                  <c:v>10.897500000000001</c:v>
                </c:pt>
                <c:pt idx="18610">
                  <c:v>10.1084</c:v>
                </c:pt>
                <c:pt idx="18611">
                  <c:v>9.3695000000000004</c:v>
                </c:pt>
                <c:pt idx="18612">
                  <c:v>8.6791300000000007</c:v>
                </c:pt>
                <c:pt idx="18613">
                  <c:v>8.0351599999999994</c:v>
                </c:pt>
                <c:pt idx="18614">
                  <c:v>7.4356900000000001</c:v>
                </c:pt>
                <c:pt idx="18615">
                  <c:v>6.8785600000000002</c:v>
                </c:pt>
                <c:pt idx="18616">
                  <c:v>6.3617100000000004</c:v>
                </c:pt>
                <c:pt idx="18617">
                  <c:v>5.8829700000000003</c:v>
                </c:pt>
                <c:pt idx="18618">
                  <c:v>5.5425199999999997</c:v>
                </c:pt>
                <c:pt idx="18619">
                  <c:v>5.1833400000000003</c:v>
                </c:pt>
                <c:pt idx="18620">
                  <c:v>4.8481500000000004</c:v>
                </c:pt>
                <c:pt idx="18621">
                  <c:v>4.5356899999999998</c:v>
                </c:pt>
                <c:pt idx="18622">
                  <c:v>4.2446900000000003</c:v>
                </c:pt>
                <c:pt idx="18623">
                  <c:v>3.9739300000000002</c:v>
                </c:pt>
                <c:pt idx="18624">
                  <c:v>3.7222200000000001</c:v>
                </c:pt>
                <c:pt idx="18625">
                  <c:v>3.4884400000000002</c:v>
                </c:pt>
                <c:pt idx="18626">
                  <c:v>3.2714400000000001</c:v>
                </c:pt>
                <c:pt idx="18627">
                  <c:v>3.0701800000000001</c:v>
                </c:pt>
                <c:pt idx="18628">
                  <c:v>2.8836499999999998</c:v>
                </c:pt>
                <c:pt idx="18629">
                  <c:v>2.7108500000000002</c:v>
                </c:pt>
                <c:pt idx="18630">
                  <c:v>2.5508700000000002</c:v>
                </c:pt>
                <c:pt idx="18631">
                  <c:v>2.4028100000000001</c:v>
                </c:pt>
                <c:pt idx="18632">
                  <c:v>2.2658299999999998</c:v>
                </c:pt>
                <c:pt idx="18633">
                  <c:v>2.1391499999999999</c:v>
                </c:pt>
                <c:pt idx="18634">
                  <c:v>1.9972099999999999</c:v>
                </c:pt>
                <c:pt idx="18635">
                  <c:v>1.8822700000000001</c:v>
                </c:pt>
                <c:pt idx="18636">
                  <c:v>1.77671</c:v>
                </c:pt>
                <c:pt idx="18637">
                  <c:v>1.6797299999999999</c:v>
                </c:pt>
                <c:pt idx="18638">
                  <c:v>1.59063</c:v>
                </c:pt>
                <c:pt idx="18639">
                  <c:v>1.4829300000000001</c:v>
                </c:pt>
                <c:pt idx="18640">
                  <c:v>1.38659</c:v>
                </c:pt>
                <c:pt idx="18641">
                  <c:v>1.30033</c:v>
                </c:pt>
                <c:pt idx="18642">
                  <c:v>1.22298</c:v>
                </c:pt>
                <c:pt idx="18643">
                  <c:v>1.1535</c:v>
                </c:pt>
                <c:pt idx="18644">
                  <c:v>1.0909599999999999</c:v>
                </c:pt>
                <c:pt idx="18645">
                  <c:v>1.0345500000000001</c:v>
                </c:pt>
                <c:pt idx="18646">
                  <c:v>0.983545</c:v>
                </c:pt>
                <c:pt idx="18647">
                  <c:v>0.937303</c:v>
                </c:pt>
                <c:pt idx="18648">
                  <c:v>0.89526300000000003</c:v>
                </c:pt>
                <c:pt idx="18649">
                  <c:v>0.83901700000000001</c:v>
                </c:pt>
                <c:pt idx="18650">
                  <c:v>0.80545</c:v>
                </c:pt>
                <c:pt idx="18651">
                  <c:v>0.76783999999999997</c:v>
                </c:pt>
                <c:pt idx="18652">
                  <c:v>0.73379000000000005</c:v>
                </c:pt>
                <c:pt idx="18653">
                  <c:v>0.68835500000000005</c:v>
                </c:pt>
                <c:pt idx="18654">
                  <c:v>0.64854100000000003</c:v>
                </c:pt>
                <c:pt idx="18655">
                  <c:v>0.61332100000000001</c:v>
                </c:pt>
                <c:pt idx="18656">
                  <c:v>0.58189500000000005</c:v>
                </c:pt>
                <c:pt idx="18657">
                  <c:v>0.55363600000000002</c:v>
                </c:pt>
                <c:pt idx="18658">
                  <c:v>0.52805599999999997</c:v>
                </c:pt>
                <c:pt idx="18659">
                  <c:v>0.49745099999999998</c:v>
                </c:pt>
                <c:pt idx="18660">
                  <c:v>0.47020400000000001</c:v>
                </c:pt>
                <c:pt idx="18661">
                  <c:v>0.44289099999999998</c:v>
                </c:pt>
                <c:pt idx="18662">
                  <c:v>0.41600799999999999</c:v>
                </c:pt>
                <c:pt idx="18663">
                  <c:v>0.392177</c:v>
                </c:pt>
                <c:pt idx="18664">
                  <c:v>0.370923</c:v>
                </c:pt>
                <c:pt idx="18665">
                  <c:v>0.35186899999999999</c:v>
                </c:pt>
                <c:pt idx="18666">
                  <c:v>0.33471299999999998</c:v>
                </c:pt>
                <c:pt idx="18667">
                  <c:v>0.31920700000000002</c:v>
                </c:pt>
                <c:pt idx="18668">
                  <c:v>0.30514400000000003</c:v>
                </c:pt>
                <c:pt idx="18669">
                  <c:v>0.28696899999999997</c:v>
                </c:pt>
                <c:pt idx="18670">
                  <c:v>0.27129599999999998</c:v>
                </c:pt>
                <c:pt idx="18671">
                  <c:v>0.257463</c:v>
                </c:pt>
                <c:pt idx="18672">
                  <c:v>0.24520600000000001</c:v>
                </c:pt>
                <c:pt idx="18673">
                  <c:v>0.23430999999999999</c:v>
                </c:pt>
                <c:pt idx="18674">
                  <c:v>0.227713</c:v>
                </c:pt>
                <c:pt idx="18675">
                  <c:v>0.21592</c:v>
                </c:pt>
                <c:pt idx="18676">
                  <c:v>0.20575299999999999</c:v>
                </c:pt>
                <c:pt idx="18677">
                  <c:v>0.19697200000000001</c:v>
                </c:pt>
                <c:pt idx="18678">
                  <c:v>0.189387</c:v>
                </c:pt>
                <c:pt idx="18679">
                  <c:v>0.18252599999999999</c:v>
                </c:pt>
                <c:pt idx="18680">
                  <c:v>0.176674</c:v>
                </c:pt>
                <c:pt idx="18681">
                  <c:v>0.17171400000000001</c:v>
                </c:pt>
                <c:pt idx="18682">
                  <c:v>0.16755200000000001</c:v>
                </c:pt>
                <c:pt idx="18683">
                  <c:v>0.16411200000000001</c:v>
                </c:pt>
                <c:pt idx="18684">
                  <c:v>0.16017799999999999</c:v>
                </c:pt>
                <c:pt idx="18685">
                  <c:v>0.157586</c:v>
                </c:pt>
                <c:pt idx="18686">
                  <c:v>0.156449</c:v>
                </c:pt>
                <c:pt idx="18687">
                  <c:v>0.15600600000000001</c:v>
                </c:pt>
                <c:pt idx="18688">
                  <c:v>0.15645300000000001</c:v>
                </c:pt>
                <c:pt idx="18689">
                  <c:v>0.15806999999999999</c:v>
                </c:pt>
                <c:pt idx="18690">
                  <c:v>0.16090299999999999</c:v>
                </c:pt>
                <c:pt idx="18691">
                  <c:v>0.16504099999999999</c:v>
                </c:pt>
                <c:pt idx="18692">
                  <c:v>0.16858699999999999</c:v>
                </c:pt>
                <c:pt idx="18693">
                  <c:v>0.17282500000000001</c:v>
                </c:pt>
                <c:pt idx="18694">
                  <c:v>0.17836399999999999</c:v>
                </c:pt>
                <c:pt idx="18695">
                  <c:v>0.18492800000000001</c:v>
                </c:pt>
                <c:pt idx="18696">
                  <c:v>0.19265599999999999</c:v>
                </c:pt>
                <c:pt idx="18697">
                  <c:v>0.20171800000000001</c:v>
                </c:pt>
                <c:pt idx="18698">
                  <c:v>0.20951600000000001</c:v>
                </c:pt>
                <c:pt idx="18699">
                  <c:v>0.21829499999999999</c:v>
                </c:pt>
                <c:pt idx="18700">
                  <c:v>0.228184</c:v>
                </c:pt>
                <c:pt idx="18701">
                  <c:v>0.239341</c:v>
                </c:pt>
                <c:pt idx="18702">
                  <c:v>0.25195699999999999</c:v>
                </c:pt>
                <c:pt idx="18703">
                  <c:v>0.26226899999999997</c:v>
                </c:pt>
                <c:pt idx="18704">
                  <c:v>0.27468199999999998</c:v>
                </c:pt>
                <c:pt idx="18705">
                  <c:v>0.28847200000000001</c:v>
                </c:pt>
                <c:pt idx="18706">
                  <c:v>0.303838</c:v>
                </c:pt>
                <c:pt idx="18707">
                  <c:v>0.321017</c:v>
                </c:pt>
                <c:pt idx="18708">
                  <c:v>0.34029500000000001</c:v>
                </c:pt>
                <c:pt idx="18709">
                  <c:v>0.36202299999999998</c:v>
                </c:pt>
                <c:pt idx="18710">
                  <c:v>0.38018200000000002</c:v>
                </c:pt>
                <c:pt idx="18711">
                  <c:v>0.40017900000000001</c:v>
                </c:pt>
                <c:pt idx="18712">
                  <c:v>0.42227599999999998</c:v>
                </c:pt>
                <c:pt idx="18713">
                  <c:v>0.44678800000000002</c:v>
                </c:pt>
                <c:pt idx="18714">
                  <c:v>0.47410000000000002</c:v>
                </c:pt>
                <c:pt idx="18715">
                  <c:v>0.504691</c:v>
                </c:pt>
                <c:pt idx="18716">
                  <c:v>0.53014499999999998</c:v>
                </c:pt>
                <c:pt idx="18717">
                  <c:v>0.55809799999999998</c:v>
                </c:pt>
                <c:pt idx="18718">
                  <c:v>0.58894500000000005</c:v>
                </c:pt>
                <c:pt idx="18719">
                  <c:v>0.62317900000000004</c:v>
                </c:pt>
                <c:pt idx="18720">
                  <c:v>0.66142999999999996</c:v>
                </c:pt>
                <c:pt idx="18721">
                  <c:v>0.69612700000000005</c:v>
                </c:pt>
                <c:pt idx="18722">
                  <c:v>0.73001300000000002</c:v>
                </c:pt>
                <c:pt idx="18723">
                  <c:v>0.76734599999999997</c:v>
                </c:pt>
                <c:pt idx="18724">
                  <c:v>0.80873300000000004</c:v>
                </c:pt>
                <c:pt idx="18725">
                  <c:v>0.85492000000000001</c:v>
                </c:pt>
                <c:pt idx="18726">
                  <c:v>0.90683899999999995</c:v>
                </c:pt>
                <c:pt idx="18727">
                  <c:v>0.965646</c:v>
                </c:pt>
                <c:pt idx="18728">
                  <c:v>1.0093799999999999</c:v>
                </c:pt>
                <c:pt idx="18729">
                  <c:v>1.05731</c:v>
                </c:pt>
                <c:pt idx="18730">
                  <c:v>1.1100300000000001</c:v>
                </c:pt>
                <c:pt idx="18731">
                  <c:v>1.16822</c:v>
                </c:pt>
                <c:pt idx="18732">
                  <c:v>1.2326600000000001</c:v>
                </c:pt>
                <c:pt idx="18733">
                  <c:v>1.3042400000000001</c:v>
                </c:pt>
                <c:pt idx="18734">
                  <c:v>1.39706</c:v>
                </c:pt>
                <c:pt idx="18735">
                  <c:v>1.4658599999999999</c:v>
                </c:pt>
                <c:pt idx="18736">
                  <c:v>1.5408999999999999</c:v>
                </c:pt>
                <c:pt idx="18737">
                  <c:v>1.6228499999999999</c:v>
                </c:pt>
                <c:pt idx="18738">
                  <c:v>1.71245</c:v>
                </c:pt>
                <c:pt idx="18739">
                  <c:v>1.8105</c:v>
                </c:pt>
                <c:pt idx="18740">
                  <c:v>1.9178900000000001</c:v>
                </c:pt>
                <c:pt idx="18741">
                  <c:v>2.0355799999999999</c:v>
                </c:pt>
                <c:pt idx="18742">
                  <c:v>2.1646200000000002</c:v>
                </c:pt>
                <c:pt idx="18743">
                  <c:v>2.3061600000000002</c:v>
                </c:pt>
                <c:pt idx="18744">
                  <c:v>2.4614199999999999</c:v>
                </c:pt>
                <c:pt idx="18745">
                  <c:v>2.6317499999999998</c:v>
                </c:pt>
                <c:pt idx="18746">
                  <c:v>2.8185799999999999</c:v>
                </c:pt>
                <c:pt idx="18747">
                  <c:v>3.0234399999999999</c:v>
                </c:pt>
                <c:pt idx="18748">
                  <c:v>3.2480000000000002</c:v>
                </c:pt>
                <c:pt idx="18749">
                  <c:v>3.4683899999999999</c:v>
                </c:pt>
                <c:pt idx="18750">
                  <c:v>3.67997</c:v>
                </c:pt>
                <c:pt idx="18751">
                  <c:v>3.90734</c:v>
                </c:pt>
                <c:pt idx="18752">
                  <c:v>4.1515500000000003</c:v>
                </c:pt>
                <c:pt idx="18753">
                  <c:v>4.4136899999999999</c:v>
                </c:pt>
                <c:pt idx="18754">
                  <c:v>4.6948800000000004</c:v>
                </c:pt>
                <c:pt idx="18755">
                  <c:v>4.9962799999999996</c:v>
                </c:pt>
                <c:pt idx="18756">
                  <c:v>5.3190999999999997</c:v>
                </c:pt>
                <c:pt idx="18757">
                  <c:v>5.6645799999999999</c:v>
                </c:pt>
                <c:pt idx="18758">
                  <c:v>6.0340100000000003</c:v>
                </c:pt>
                <c:pt idx="18759">
                  <c:v>6.4286500000000002</c:v>
                </c:pt>
                <c:pt idx="18760">
                  <c:v>6.8498400000000004</c:v>
                </c:pt>
                <c:pt idx="18761">
                  <c:v>7.2989100000000002</c:v>
                </c:pt>
                <c:pt idx="18762">
                  <c:v>7.7772300000000003</c:v>
                </c:pt>
                <c:pt idx="18763">
                  <c:v>8.5524699999999996</c:v>
                </c:pt>
                <c:pt idx="18764">
                  <c:v>9.3348399999999998</c:v>
                </c:pt>
                <c:pt idx="18765">
                  <c:v>10.0413</c:v>
                </c:pt>
                <c:pt idx="18766">
                  <c:v>10.7965</c:v>
                </c:pt>
                <c:pt idx="18767">
                  <c:v>11.6022</c:v>
                </c:pt>
                <c:pt idx="18768">
                  <c:v>12.758699999999999</c:v>
                </c:pt>
                <c:pt idx="18769">
                  <c:v>14.0128</c:v>
                </c:pt>
                <c:pt idx="18770">
                  <c:v>15.368399999999999</c:v>
                </c:pt>
                <c:pt idx="18771">
                  <c:v>16.828700000000001</c:v>
                </c:pt>
                <c:pt idx="18772">
                  <c:v>18.3963</c:v>
                </c:pt>
                <c:pt idx="18773">
                  <c:v>19.878299999999999</c:v>
                </c:pt>
                <c:pt idx="18774">
                  <c:v>21.9495</c:v>
                </c:pt>
                <c:pt idx="18775">
                  <c:v>24.1692</c:v>
                </c:pt>
                <c:pt idx="18776">
                  <c:v>26.535599999999999</c:v>
                </c:pt>
                <c:pt idx="18777">
                  <c:v>29.044599999999999</c:v>
                </c:pt>
                <c:pt idx="18778">
                  <c:v>31.689699999999998</c:v>
                </c:pt>
                <c:pt idx="18779">
                  <c:v>34.777799999999999</c:v>
                </c:pt>
                <c:pt idx="18780">
                  <c:v>39.668599999999998</c:v>
                </c:pt>
                <c:pt idx="18781">
                  <c:v>46.2057</c:v>
                </c:pt>
                <c:pt idx="18782">
                  <c:v>60.869500000000002</c:v>
                </c:pt>
                <c:pt idx="18783">
                  <c:v>66.9251</c:v>
                </c:pt>
                <c:pt idx="18784">
                  <c:v>71.206599999999995</c:v>
                </c:pt>
                <c:pt idx="18785">
                  <c:v>74.692899999999995</c:v>
                </c:pt>
                <c:pt idx="18786">
                  <c:v>77.468400000000003</c:v>
                </c:pt>
                <c:pt idx="18787">
                  <c:v>80.088999999999999</c:v>
                </c:pt>
                <c:pt idx="18788">
                  <c:v>81.673199999999994</c:v>
                </c:pt>
                <c:pt idx="18789">
                  <c:v>83.156700000000001</c:v>
                </c:pt>
                <c:pt idx="18790">
                  <c:v>84.106300000000005</c:v>
                </c:pt>
                <c:pt idx="18791">
                  <c:v>84.357500000000002</c:v>
                </c:pt>
                <c:pt idx="18792">
                  <c:v>84.174599999999998</c:v>
                </c:pt>
                <c:pt idx="18793">
                  <c:v>83.572500000000005</c:v>
                </c:pt>
                <c:pt idx="18794">
                  <c:v>82.607900000000001</c:v>
                </c:pt>
                <c:pt idx="18795">
                  <c:v>81.278599999999997</c:v>
                </c:pt>
                <c:pt idx="18796">
                  <c:v>79.291899999999998</c:v>
                </c:pt>
                <c:pt idx="18797">
                  <c:v>76.493499999999997</c:v>
                </c:pt>
                <c:pt idx="18798">
                  <c:v>73.416200000000003</c:v>
                </c:pt>
                <c:pt idx="18799">
                  <c:v>69.418700000000001</c:v>
                </c:pt>
                <c:pt idx="18800">
                  <c:v>64.202500000000001</c:v>
                </c:pt>
                <c:pt idx="18801">
                  <c:v>56.0867</c:v>
                </c:pt>
                <c:pt idx="18802">
                  <c:v>44.580500000000001</c:v>
                </c:pt>
                <c:pt idx="18803">
                  <c:v>38.458399999999997</c:v>
                </c:pt>
                <c:pt idx="18804">
                  <c:v>34.1098</c:v>
                </c:pt>
                <c:pt idx="18805">
                  <c:v>30.464200000000002</c:v>
                </c:pt>
                <c:pt idx="18806">
                  <c:v>27.882200000000001</c:v>
                </c:pt>
                <c:pt idx="18807">
                  <c:v>25.439499999999999</c:v>
                </c:pt>
                <c:pt idx="18808">
                  <c:v>23.141300000000001</c:v>
                </c:pt>
                <c:pt idx="18809">
                  <c:v>20.9907</c:v>
                </c:pt>
                <c:pt idx="18810">
                  <c:v>19.311900000000001</c:v>
                </c:pt>
                <c:pt idx="18811">
                  <c:v>17.735900000000001</c:v>
                </c:pt>
                <c:pt idx="18812">
                  <c:v>16.261399999999998</c:v>
                </c:pt>
                <c:pt idx="18813">
                  <c:v>14.8863</c:v>
                </c:pt>
                <c:pt idx="18814">
                  <c:v>13.6082</c:v>
                </c:pt>
                <c:pt idx="18815">
                  <c:v>12.4238</c:v>
                </c:pt>
                <c:pt idx="18816">
                  <c:v>11.329599999999999</c:v>
                </c:pt>
                <c:pt idx="18817">
                  <c:v>10.3218</c:v>
                </c:pt>
                <c:pt idx="18818">
                  <c:v>9.5074299999999994</c:v>
                </c:pt>
                <c:pt idx="18819">
                  <c:v>8.7530400000000004</c:v>
                </c:pt>
                <c:pt idx="18820">
                  <c:v>8.0556000000000001</c:v>
                </c:pt>
                <c:pt idx="18821">
                  <c:v>7.4120799999999996</c:v>
                </c:pt>
                <c:pt idx="18822">
                  <c:v>6.8193799999999998</c:v>
                </c:pt>
                <c:pt idx="18823">
                  <c:v>6.2744900000000001</c:v>
                </c:pt>
                <c:pt idx="18824">
                  <c:v>5.7743799999999998</c:v>
                </c:pt>
                <c:pt idx="18825">
                  <c:v>5.3161500000000004</c:v>
                </c:pt>
                <c:pt idx="18826">
                  <c:v>4.8968499999999997</c:v>
                </c:pt>
                <c:pt idx="18827">
                  <c:v>4.5137600000000004</c:v>
                </c:pt>
                <c:pt idx="18828">
                  <c:v>4.2771600000000003</c:v>
                </c:pt>
                <c:pt idx="18829">
                  <c:v>3.9935900000000002</c:v>
                </c:pt>
                <c:pt idx="18830">
                  <c:v>3.7318199999999999</c:v>
                </c:pt>
                <c:pt idx="18831">
                  <c:v>3.4903400000000002</c:v>
                </c:pt>
                <c:pt idx="18832">
                  <c:v>3.2677299999999998</c:v>
                </c:pt>
                <c:pt idx="18833">
                  <c:v>3.0626099999999998</c:v>
                </c:pt>
                <c:pt idx="18834">
                  <c:v>2.8737200000000001</c:v>
                </c:pt>
                <c:pt idx="18835">
                  <c:v>2.6998099999999998</c:v>
                </c:pt>
                <c:pt idx="18836">
                  <c:v>2.5397599999999998</c:v>
                </c:pt>
                <c:pt idx="18837">
                  <c:v>2.3924599999999998</c:v>
                </c:pt>
                <c:pt idx="18838">
                  <c:v>2.25692</c:v>
                </c:pt>
                <c:pt idx="18839">
                  <c:v>2.1322000000000001</c:v>
                </c:pt>
                <c:pt idx="18840">
                  <c:v>2.0174099999999999</c:v>
                </c:pt>
                <c:pt idx="18841">
                  <c:v>1.9117200000000001</c:v>
                </c:pt>
                <c:pt idx="18842">
                  <c:v>1.8143800000000001</c:v>
                </c:pt>
                <c:pt idx="18843">
                  <c:v>1.72468</c:v>
                </c:pt>
                <c:pt idx="18844">
                  <c:v>1.64198</c:v>
                </c:pt>
                <c:pt idx="18845">
                  <c:v>1.54155</c:v>
                </c:pt>
                <c:pt idx="18846">
                  <c:v>1.4511799999999999</c:v>
                </c:pt>
                <c:pt idx="18847">
                  <c:v>1.3697299999999999</c:v>
                </c:pt>
                <c:pt idx="18848">
                  <c:v>1.29616</c:v>
                </c:pt>
                <c:pt idx="18849">
                  <c:v>1.22956</c:v>
                </c:pt>
                <c:pt idx="18850">
                  <c:v>1.16913</c:v>
                </c:pt>
                <c:pt idx="18851">
                  <c:v>1.1141300000000001</c:v>
                </c:pt>
                <c:pt idx="18852">
                  <c:v>1.06396</c:v>
                </c:pt>
                <c:pt idx="18853">
                  <c:v>0.99652499999999999</c:v>
                </c:pt>
                <c:pt idx="18854">
                  <c:v>0.93710899999999997</c:v>
                </c:pt>
                <c:pt idx="18855">
                  <c:v>0.88439900000000005</c:v>
                </c:pt>
                <c:pt idx="18856">
                  <c:v>0.83732600000000001</c:v>
                </c:pt>
                <c:pt idx="18857">
                  <c:v>0.79501299999999997</c:v>
                </c:pt>
                <c:pt idx="18858">
                  <c:v>0.74873100000000004</c:v>
                </c:pt>
                <c:pt idx="18859">
                  <c:v>0.70391899999999996</c:v>
                </c:pt>
                <c:pt idx="18860">
                  <c:v>0.66400899999999996</c:v>
                </c:pt>
                <c:pt idx="18861">
                  <c:v>0.62817800000000001</c:v>
                </c:pt>
                <c:pt idx="18862">
                  <c:v>0.59578900000000001</c:v>
                </c:pt>
                <c:pt idx="18863">
                  <c:v>0.57585600000000003</c:v>
                </c:pt>
                <c:pt idx="18864">
                  <c:v>0.53942299999999999</c:v>
                </c:pt>
                <c:pt idx="18865">
                  <c:v>0.50692400000000004</c:v>
                </c:pt>
                <c:pt idx="18866">
                  <c:v>0.477744</c:v>
                </c:pt>
                <c:pt idx="18867">
                  <c:v>0.45140000000000002</c:v>
                </c:pt>
                <c:pt idx="18868">
                  <c:v>0.42893100000000001</c:v>
                </c:pt>
                <c:pt idx="18869">
                  <c:v>0.40835199999999999</c:v>
                </c:pt>
                <c:pt idx="18870">
                  <c:v>0.38347799999999999</c:v>
                </c:pt>
                <c:pt idx="18871">
                  <c:v>0.361149</c:v>
                </c:pt>
                <c:pt idx="18872">
                  <c:v>0.34101399999999998</c:v>
                </c:pt>
                <c:pt idx="18873">
                  <c:v>0.32278499999999999</c:v>
                </c:pt>
                <c:pt idx="18874">
                  <c:v>0.30622100000000002</c:v>
                </c:pt>
                <c:pt idx="18875">
                  <c:v>0.29112100000000002</c:v>
                </c:pt>
                <c:pt idx="18876">
                  <c:v>0.27404400000000001</c:v>
                </c:pt>
                <c:pt idx="18877">
                  <c:v>0.26017000000000001</c:v>
                </c:pt>
                <c:pt idx="18878">
                  <c:v>0.247532</c:v>
                </c:pt>
                <c:pt idx="18879">
                  <c:v>0.23235900000000001</c:v>
                </c:pt>
                <c:pt idx="18880">
                  <c:v>0.21884200000000001</c:v>
                </c:pt>
                <c:pt idx="18881">
                  <c:v>0.20674600000000001</c:v>
                </c:pt>
                <c:pt idx="18882">
                  <c:v>0.195879</c:v>
                </c:pt>
                <c:pt idx="18883">
                  <c:v>0.18608</c:v>
                </c:pt>
                <c:pt idx="18884">
                  <c:v>0.17721400000000001</c:v>
                </c:pt>
                <c:pt idx="18885">
                  <c:v>0.16665099999999999</c:v>
                </c:pt>
                <c:pt idx="18886">
                  <c:v>0.15732699999999999</c:v>
                </c:pt>
                <c:pt idx="18887">
                  <c:v>0.14906</c:v>
                </c:pt>
                <c:pt idx="18888">
                  <c:v>0.141704</c:v>
                </c:pt>
                <c:pt idx="18889">
                  <c:v>0.13513500000000001</c:v>
                </c:pt>
                <c:pt idx="18890">
                  <c:v>0.12925400000000001</c:v>
                </c:pt>
                <c:pt idx="18891">
                  <c:v>0.123975</c:v>
                </c:pt>
                <c:pt idx="18892">
                  <c:v>0.117357</c:v>
                </c:pt>
                <c:pt idx="18893">
                  <c:v>0.11221299999999999</c:v>
                </c:pt>
                <c:pt idx="18894">
                  <c:v>0.10770100000000001</c:v>
                </c:pt>
                <c:pt idx="18895">
                  <c:v>0.10374</c:v>
                </c:pt>
                <c:pt idx="18896">
                  <c:v>9.9204500000000001E-2</c:v>
                </c:pt>
                <c:pt idx="18897">
                  <c:v>9.5411399999999993E-2</c:v>
                </c:pt>
                <c:pt idx="18898">
                  <c:v>9.2270400000000002E-2</c:v>
                </c:pt>
                <c:pt idx="18899">
                  <c:v>8.9712600000000003E-2</c:v>
                </c:pt>
                <c:pt idx="18900">
                  <c:v>8.7686899999999998E-2</c:v>
                </c:pt>
                <c:pt idx="18901">
                  <c:v>8.6283299999999993E-2</c:v>
                </c:pt>
                <c:pt idx="18902">
                  <c:v>8.5014199999999998E-2</c:v>
                </c:pt>
                <c:pt idx="18903">
                  <c:v>8.4443000000000004E-2</c:v>
                </c:pt>
                <c:pt idx="18904">
                  <c:v>8.4410600000000002E-2</c:v>
                </c:pt>
                <c:pt idx="18905">
                  <c:v>8.4591600000000003E-2</c:v>
                </c:pt>
                <c:pt idx="18906">
                  <c:v>8.5115899999999994E-2</c:v>
                </c:pt>
                <c:pt idx="18907">
                  <c:v>8.6010000000000003E-2</c:v>
                </c:pt>
                <c:pt idx="18908">
                  <c:v>8.7310700000000005E-2</c:v>
                </c:pt>
                <c:pt idx="18909">
                  <c:v>8.9068099999999997E-2</c:v>
                </c:pt>
                <c:pt idx="18910">
                  <c:v>9.1348100000000002E-2</c:v>
                </c:pt>
                <c:pt idx="18911">
                  <c:v>9.4237299999999996E-2</c:v>
                </c:pt>
                <c:pt idx="18912">
                  <c:v>9.6872E-2</c:v>
                </c:pt>
                <c:pt idx="18913">
                  <c:v>0.100646</c:v>
                </c:pt>
                <c:pt idx="18914">
                  <c:v>0.103862</c:v>
                </c:pt>
                <c:pt idx="18915">
                  <c:v>0.10756499999999999</c:v>
                </c:pt>
                <c:pt idx="18916">
                  <c:v>0.111835</c:v>
                </c:pt>
                <c:pt idx="18917">
                  <c:v>0.116771</c:v>
                </c:pt>
                <c:pt idx="18918">
                  <c:v>0.12249699999999999</c:v>
                </c:pt>
                <c:pt idx="18919">
                  <c:v>0.12740299999999999</c:v>
                </c:pt>
                <c:pt idx="18920">
                  <c:v>0.13292100000000001</c:v>
                </c:pt>
                <c:pt idx="18921">
                  <c:v>0.14016300000000001</c:v>
                </c:pt>
                <c:pt idx="18922">
                  <c:v>0.14713200000000001</c:v>
                </c:pt>
                <c:pt idx="18923">
                  <c:v>0.15504399999999999</c:v>
                </c:pt>
                <c:pt idx="18924">
                  <c:v>0.164076</c:v>
                </c:pt>
                <c:pt idx="18925">
                  <c:v>0.17171800000000001</c:v>
                </c:pt>
                <c:pt idx="18926">
                  <c:v>0.180232</c:v>
                </c:pt>
                <c:pt idx="18927">
                  <c:v>0.18976299999999999</c:v>
                </c:pt>
                <c:pt idx="18928">
                  <c:v>0.20049</c:v>
                </c:pt>
                <c:pt idx="18929">
                  <c:v>0.212643</c:v>
                </c:pt>
                <c:pt idx="18930">
                  <c:v>0.22652600000000001</c:v>
                </c:pt>
                <c:pt idx="18931">
                  <c:v>0.239708</c:v>
                </c:pt>
                <c:pt idx="18932">
                  <c:v>0.25076100000000001</c:v>
                </c:pt>
                <c:pt idx="18933">
                  <c:v>0.26300699999999999</c:v>
                </c:pt>
                <c:pt idx="18934">
                  <c:v>0.27667700000000001</c:v>
                </c:pt>
                <c:pt idx="18935">
                  <c:v>0.29206900000000002</c:v>
                </c:pt>
                <c:pt idx="18936">
                  <c:v>0.30957400000000002</c:v>
                </c:pt>
                <c:pt idx="18937">
                  <c:v>0.32266699999999998</c:v>
                </c:pt>
                <c:pt idx="18938">
                  <c:v>0.337117</c:v>
                </c:pt>
                <c:pt idx="18939">
                  <c:v>0.35315800000000003</c:v>
                </c:pt>
                <c:pt idx="18940">
                  <c:v>0.37107000000000001</c:v>
                </c:pt>
                <c:pt idx="18941">
                  <c:v>0.39119300000000001</c:v>
                </c:pt>
                <c:pt idx="18942">
                  <c:v>0.413935</c:v>
                </c:pt>
                <c:pt idx="18943">
                  <c:v>0.43569000000000002</c:v>
                </c:pt>
                <c:pt idx="18944">
                  <c:v>0.455542</c:v>
                </c:pt>
                <c:pt idx="18945">
                  <c:v>0.47738599999999998</c:v>
                </c:pt>
                <c:pt idx="18946">
                  <c:v>0.50148000000000004</c:v>
                </c:pt>
                <c:pt idx="18947">
                  <c:v>0.528115</c:v>
                </c:pt>
                <c:pt idx="18948">
                  <c:v>0.55761799999999995</c:v>
                </c:pt>
                <c:pt idx="18949">
                  <c:v>0.59035899999999997</c:v>
                </c:pt>
                <c:pt idx="18950">
                  <c:v>0.62674700000000005</c:v>
                </c:pt>
                <c:pt idx="18951">
                  <c:v>0.66724300000000003</c:v>
                </c:pt>
                <c:pt idx="18952">
                  <c:v>0.71235999999999999</c:v>
                </c:pt>
                <c:pt idx="18953">
                  <c:v>0.76266500000000004</c:v>
                </c:pt>
                <c:pt idx="18954">
                  <c:v>0.81878399999999996</c:v>
                </c:pt>
                <c:pt idx="18955">
                  <c:v>0.86510399999999998</c:v>
                </c:pt>
                <c:pt idx="18956">
                  <c:v>0.91539899999999996</c:v>
                </c:pt>
                <c:pt idx="18957">
                  <c:v>0.97001099999999996</c:v>
                </c:pt>
                <c:pt idx="18958">
                  <c:v>1.0293000000000001</c:v>
                </c:pt>
                <c:pt idx="18959">
                  <c:v>1.09365</c:v>
                </c:pt>
                <c:pt idx="18960">
                  <c:v>1.16347</c:v>
                </c:pt>
                <c:pt idx="18961">
                  <c:v>1.23546</c:v>
                </c:pt>
                <c:pt idx="18962">
                  <c:v>1.31321</c:v>
                </c:pt>
                <c:pt idx="18963">
                  <c:v>1.39713</c:v>
                </c:pt>
                <c:pt idx="18964">
                  <c:v>1.48767</c:v>
                </c:pt>
                <c:pt idx="18965">
                  <c:v>1.58528</c:v>
                </c:pt>
                <c:pt idx="18966">
                  <c:v>1.69045</c:v>
                </c:pt>
                <c:pt idx="18967">
                  <c:v>1.8036799999999999</c:v>
                </c:pt>
                <c:pt idx="18968">
                  <c:v>1.9254800000000001</c:v>
                </c:pt>
                <c:pt idx="18969">
                  <c:v>2.0564100000000001</c:v>
                </c:pt>
                <c:pt idx="18970">
                  <c:v>2.1970200000000002</c:v>
                </c:pt>
                <c:pt idx="18971">
                  <c:v>2.3478699999999999</c:v>
                </c:pt>
                <c:pt idx="18972">
                  <c:v>2.50956</c:v>
                </c:pt>
                <c:pt idx="18973">
                  <c:v>2.68269</c:v>
                </c:pt>
                <c:pt idx="18974">
                  <c:v>2.8678699999999999</c:v>
                </c:pt>
                <c:pt idx="18975">
                  <c:v>3.0657399999999999</c:v>
                </c:pt>
                <c:pt idx="18976">
                  <c:v>3.3652299999999999</c:v>
                </c:pt>
                <c:pt idx="18977">
                  <c:v>3.6440100000000002</c:v>
                </c:pt>
                <c:pt idx="18978">
                  <c:v>3.9443199999999998</c:v>
                </c:pt>
                <c:pt idx="18979">
                  <c:v>4.2672100000000004</c:v>
                </c:pt>
                <c:pt idx="18980">
                  <c:v>4.6137499999999996</c:v>
                </c:pt>
                <c:pt idx="18981">
                  <c:v>4.9849399999999999</c:v>
                </c:pt>
                <c:pt idx="18982">
                  <c:v>5.3818299999999999</c:v>
                </c:pt>
                <c:pt idx="18983">
                  <c:v>5.8052599999999996</c:v>
                </c:pt>
                <c:pt idx="18984">
                  <c:v>6.2561200000000001</c:v>
                </c:pt>
                <c:pt idx="18985">
                  <c:v>6.9012399999999996</c:v>
                </c:pt>
                <c:pt idx="18986">
                  <c:v>7.4188799999999997</c:v>
                </c:pt>
                <c:pt idx="18987">
                  <c:v>8.0225500000000007</c:v>
                </c:pt>
                <c:pt idx="18988">
                  <c:v>8.6624999999999996</c:v>
                </c:pt>
                <c:pt idx="18989">
                  <c:v>9.3390900000000006</c:v>
                </c:pt>
                <c:pt idx="18990">
                  <c:v>10.422700000000001</c:v>
                </c:pt>
                <c:pt idx="18991">
                  <c:v>11.5878</c:v>
                </c:pt>
                <c:pt idx="18992">
                  <c:v>12.8322</c:v>
                </c:pt>
                <c:pt idx="18993">
                  <c:v>14.275399999999999</c:v>
                </c:pt>
                <c:pt idx="18994">
                  <c:v>16.047599999999999</c:v>
                </c:pt>
                <c:pt idx="18995">
                  <c:v>18.296800000000001</c:v>
                </c:pt>
                <c:pt idx="18996">
                  <c:v>21.602799999999998</c:v>
                </c:pt>
                <c:pt idx="18997">
                  <c:v>27.2136</c:v>
                </c:pt>
                <c:pt idx="18998">
                  <c:v>29.852</c:v>
                </c:pt>
                <c:pt idx="18999">
                  <c:v>31.975000000000001</c:v>
                </c:pt>
                <c:pt idx="19000">
                  <c:v>33.548299999999998</c:v>
                </c:pt>
                <c:pt idx="19001">
                  <c:v>34.944699999999997</c:v>
                </c:pt>
                <c:pt idx="19002">
                  <c:v>35.922800000000002</c:v>
                </c:pt>
                <c:pt idx="19003">
                  <c:v>36.730200000000004</c:v>
                </c:pt>
                <c:pt idx="19004">
                  <c:v>37.1721</c:v>
                </c:pt>
                <c:pt idx="19005">
                  <c:v>37.436999999999998</c:v>
                </c:pt>
                <c:pt idx="19006">
                  <c:v>37.499699999999997</c:v>
                </c:pt>
                <c:pt idx="19007">
                  <c:v>37.366100000000003</c:v>
                </c:pt>
                <c:pt idx="19008">
                  <c:v>36.986699999999999</c:v>
                </c:pt>
                <c:pt idx="19009">
                  <c:v>36.316899999999997</c:v>
                </c:pt>
                <c:pt idx="19010">
                  <c:v>35.6053</c:v>
                </c:pt>
                <c:pt idx="19011">
                  <c:v>34.554000000000002</c:v>
                </c:pt>
                <c:pt idx="19012">
                  <c:v>33.445700000000002</c:v>
                </c:pt>
                <c:pt idx="19013">
                  <c:v>32.014000000000003</c:v>
                </c:pt>
                <c:pt idx="19014">
                  <c:v>29.884899999999998</c:v>
                </c:pt>
                <c:pt idx="19015">
                  <c:v>27.188400000000001</c:v>
                </c:pt>
                <c:pt idx="19016">
                  <c:v>19.237200000000001</c:v>
                </c:pt>
                <c:pt idx="19017">
                  <c:v>16.8553</c:v>
                </c:pt>
                <c:pt idx="19018">
                  <c:v>14.970599999999999</c:v>
                </c:pt>
                <c:pt idx="19019">
                  <c:v>13.4763</c:v>
                </c:pt>
                <c:pt idx="19020">
                  <c:v>12.2707</c:v>
                </c:pt>
                <c:pt idx="19021">
                  <c:v>11.133100000000001</c:v>
                </c:pt>
                <c:pt idx="19022">
                  <c:v>10.0663</c:v>
                </c:pt>
                <c:pt idx="19023">
                  <c:v>9.0717599999999994</c:v>
                </c:pt>
                <c:pt idx="19024">
                  <c:v>8.1499500000000005</c:v>
                </c:pt>
                <c:pt idx="19025">
                  <c:v>7.4146799999999997</c:v>
                </c:pt>
                <c:pt idx="19026">
                  <c:v>6.7319300000000002</c:v>
                </c:pt>
                <c:pt idx="19027">
                  <c:v>6.1003699999999998</c:v>
                </c:pt>
                <c:pt idx="19028">
                  <c:v>5.6593299999999997</c:v>
                </c:pt>
                <c:pt idx="19029">
                  <c:v>5.2453799999999999</c:v>
                </c:pt>
                <c:pt idx="19030">
                  <c:v>4.8576499999999996</c:v>
                </c:pt>
                <c:pt idx="19031">
                  <c:v>4.4952100000000002</c:v>
                </c:pt>
                <c:pt idx="19032">
                  <c:v>4.1570200000000002</c:v>
                </c:pt>
                <c:pt idx="19033">
                  <c:v>3.8420999999999998</c:v>
                </c:pt>
                <c:pt idx="19034">
                  <c:v>3.5259399999999999</c:v>
                </c:pt>
                <c:pt idx="19035">
                  <c:v>3.2995899999999998</c:v>
                </c:pt>
                <c:pt idx="19036">
                  <c:v>3.0872099999999998</c:v>
                </c:pt>
                <c:pt idx="19037">
                  <c:v>2.8881700000000001</c:v>
                </c:pt>
                <c:pt idx="19038">
                  <c:v>2.7018499999999999</c:v>
                </c:pt>
                <c:pt idx="19039">
                  <c:v>2.5276200000000002</c:v>
                </c:pt>
                <c:pt idx="19040">
                  <c:v>2.3648699999999998</c:v>
                </c:pt>
                <c:pt idx="19041">
                  <c:v>2.2130000000000001</c:v>
                </c:pt>
                <c:pt idx="19042">
                  <c:v>2.0714100000000002</c:v>
                </c:pt>
                <c:pt idx="19043">
                  <c:v>1.93954</c:v>
                </c:pt>
                <c:pt idx="19044">
                  <c:v>1.81684</c:v>
                </c:pt>
                <c:pt idx="19045">
                  <c:v>1.70275</c:v>
                </c:pt>
                <c:pt idx="19046">
                  <c:v>1.59676</c:v>
                </c:pt>
                <c:pt idx="19047">
                  <c:v>1.49837</c:v>
                </c:pt>
                <c:pt idx="19048">
                  <c:v>1.4071</c:v>
                </c:pt>
                <c:pt idx="19049">
                  <c:v>1.3224800000000001</c:v>
                </c:pt>
                <c:pt idx="19050">
                  <c:v>1.23282</c:v>
                </c:pt>
                <c:pt idx="19051">
                  <c:v>1.14056</c:v>
                </c:pt>
                <c:pt idx="19052">
                  <c:v>1.0571299999999999</c:v>
                </c:pt>
                <c:pt idx="19053">
                  <c:v>0.98172999999999999</c:v>
                </c:pt>
                <c:pt idx="19054">
                  <c:v>0.913609</c:v>
                </c:pt>
                <c:pt idx="19055">
                  <c:v>0.852078</c:v>
                </c:pt>
                <c:pt idx="19056">
                  <c:v>0.79650299999999996</c:v>
                </c:pt>
                <c:pt idx="19057">
                  <c:v>0.74630099999999999</c:v>
                </c:pt>
                <c:pt idx="19058">
                  <c:v>0.70093499999999997</c:v>
                </c:pt>
                <c:pt idx="19059">
                  <c:v>0.659918</c:v>
                </c:pt>
                <c:pt idx="19060">
                  <c:v>0.62280599999999997</c:v>
                </c:pt>
                <c:pt idx="19061">
                  <c:v>0.58919699999999997</c:v>
                </c:pt>
                <c:pt idx="19062">
                  <c:v>0.55872500000000003</c:v>
                </c:pt>
                <c:pt idx="19063">
                  <c:v>0.53105999999999998</c:v>
                </c:pt>
                <c:pt idx="19064">
                  <c:v>0.50590500000000005</c:v>
                </c:pt>
                <c:pt idx="19065">
                  <c:v>0.48299500000000001</c:v>
                </c:pt>
                <c:pt idx="19066">
                  <c:v>0.45828000000000002</c:v>
                </c:pt>
                <c:pt idx="19067">
                  <c:v>0.43268400000000001</c:v>
                </c:pt>
                <c:pt idx="19068">
                  <c:v>0.409964</c:v>
                </c:pt>
                <c:pt idx="19069">
                  <c:v>0.38970500000000002</c:v>
                </c:pt>
                <c:pt idx="19070">
                  <c:v>0.37155700000000003</c:v>
                </c:pt>
                <c:pt idx="19071">
                  <c:v>0.35521900000000001</c:v>
                </c:pt>
                <c:pt idx="19072">
                  <c:v>0.34044000000000002</c:v>
                </c:pt>
                <c:pt idx="19073">
                  <c:v>0.32073800000000002</c:v>
                </c:pt>
                <c:pt idx="19074">
                  <c:v>0.30348599999999998</c:v>
                </c:pt>
                <c:pt idx="19075">
                  <c:v>0.28822999999999999</c:v>
                </c:pt>
                <c:pt idx="19076">
                  <c:v>0.27461999999999998</c:v>
                </c:pt>
                <c:pt idx="19077">
                  <c:v>0.26238099999999998</c:v>
                </c:pt>
                <c:pt idx="19078">
                  <c:v>0.24782799999999999</c:v>
                </c:pt>
                <c:pt idx="19079">
                  <c:v>0.23293700000000001</c:v>
                </c:pt>
                <c:pt idx="19080">
                  <c:v>0.21987000000000001</c:v>
                </c:pt>
                <c:pt idx="19081">
                  <c:v>0.20829700000000001</c:v>
                </c:pt>
                <c:pt idx="19082">
                  <c:v>0.19797300000000001</c:v>
                </c:pt>
                <c:pt idx="19083">
                  <c:v>0.18870700000000001</c:v>
                </c:pt>
                <c:pt idx="19084">
                  <c:v>0.18035000000000001</c:v>
                </c:pt>
                <c:pt idx="19085">
                  <c:v>0.17041500000000001</c:v>
                </c:pt>
                <c:pt idx="19086">
                  <c:v>0.16165099999999999</c:v>
                </c:pt>
                <c:pt idx="19087">
                  <c:v>0.15387899999999999</c:v>
                </c:pt>
                <c:pt idx="19088">
                  <c:v>0.145567</c:v>
                </c:pt>
                <c:pt idx="19089">
                  <c:v>0.139103</c:v>
                </c:pt>
                <c:pt idx="19090">
                  <c:v>0.13333600000000001</c:v>
                </c:pt>
                <c:pt idx="19091">
                  <c:v>0.12656999999999999</c:v>
                </c:pt>
                <c:pt idx="19092">
                  <c:v>0.120698</c:v>
                </c:pt>
                <c:pt idx="19093">
                  <c:v>0.115577</c:v>
                </c:pt>
                <c:pt idx="19094">
                  <c:v>0.111095</c:v>
                </c:pt>
                <c:pt idx="19095">
                  <c:v>0.10716000000000001</c:v>
                </c:pt>
                <c:pt idx="19096">
                  <c:v>0.102198</c:v>
                </c:pt>
                <c:pt idx="19097">
                  <c:v>9.81987E-2</c:v>
                </c:pt>
                <c:pt idx="19098">
                  <c:v>9.4846899999999998E-2</c:v>
                </c:pt>
                <c:pt idx="19099">
                  <c:v>9.2039499999999996E-2</c:v>
                </c:pt>
                <c:pt idx="19100">
                  <c:v>9.0429899999999994E-2</c:v>
                </c:pt>
                <c:pt idx="19101">
                  <c:v>8.7754399999999996E-2</c:v>
                </c:pt>
                <c:pt idx="19102">
                  <c:v>8.5704699999999995E-2</c:v>
                </c:pt>
                <c:pt idx="19103">
                  <c:v>8.4188799999999994E-2</c:v>
                </c:pt>
                <c:pt idx="19104">
                  <c:v>8.3137799999999998E-2</c:v>
                </c:pt>
                <c:pt idx="19105">
                  <c:v>8.2500799999999999E-2</c:v>
                </c:pt>
                <c:pt idx="19106">
                  <c:v>8.2233200000000006E-2</c:v>
                </c:pt>
                <c:pt idx="19107">
                  <c:v>8.2433099999999995E-2</c:v>
                </c:pt>
                <c:pt idx="19108">
                  <c:v>8.3086099999999996E-2</c:v>
                </c:pt>
                <c:pt idx="19109">
                  <c:v>8.4183900000000006E-2</c:v>
                </c:pt>
                <c:pt idx="19110">
                  <c:v>8.5731399999999999E-2</c:v>
                </c:pt>
                <c:pt idx="19111">
                  <c:v>8.7748000000000007E-2</c:v>
                </c:pt>
                <c:pt idx="19112">
                  <c:v>9.0267700000000006E-2</c:v>
                </c:pt>
                <c:pt idx="19113">
                  <c:v>9.3339599999999995E-2</c:v>
                </c:pt>
                <c:pt idx="19114">
                  <c:v>9.7029000000000004E-2</c:v>
                </c:pt>
                <c:pt idx="19115">
                  <c:v>0.100143</c:v>
                </c:pt>
                <c:pt idx="19116">
                  <c:v>0.10367</c:v>
                </c:pt>
                <c:pt idx="19117">
                  <c:v>0.10766299999999999</c:v>
                </c:pt>
                <c:pt idx="19118">
                  <c:v>0.112188</c:v>
                </c:pt>
                <c:pt idx="19119">
                  <c:v>0.117325</c:v>
                </c:pt>
                <c:pt idx="19120">
                  <c:v>0.123169</c:v>
                </c:pt>
                <c:pt idx="19121">
                  <c:v>0.12983500000000001</c:v>
                </c:pt>
                <c:pt idx="19122">
                  <c:v>0.13747000000000001</c:v>
                </c:pt>
                <c:pt idx="19123">
                  <c:v>0.14393800000000001</c:v>
                </c:pt>
                <c:pt idx="19124">
                  <c:v>0.151144</c:v>
                </c:pt>
                <c:pt idx="19125">
                  <c:v>0.15920100000000001</c:v>
                </c:pt>
                <c:pt idx="19126">
                  <c:v>0.168244</c:v>
                </c:pt>
                <c:pt idx="19127">
                  <c:v>0.17843800000000001</c:v>
                </c:pt>
                <c:pt idx="19128">
                  <c:v>0.18998399999999999</c:v>
                </c:pt>
                <c:pt idx="19129">
                  <c:v>0.19968</c:v>
                </c:pt>
                <c:pt idx="19130">
                  <c:v>0.21040500000000001</c:v>
                </c:pt>
                <c:pt idx="19131">
                  <c:v>0.22325</c:v>
                </c:pt>
                <c:pt idx="19132">
                  <c:v>0.234046</c:v>
                </c:pt>
                <c:pt idx="19133">
                  <c:v>0.24588199999999999</c:v>
                </c:pt>
                <c:pt idx="19134">
                  <c:v>0.25890000000000002</c:v>
                </c:pt>
                <c:pt idx="19135">
                  <c:v>0.27326899999999998</c:v>
                </c:pt>
                <c:pt idx="19136">
                  <c:v>0.28919</c:v>
                </c:pt>
                <c:pt idx="19137">
                  <c:v>0.30690400000000001</c:v>
                </c:pt>
                <c:pt idx="19138">
                  <c:v>0.32670300000000002</c:v>
                </c:pt>
                <c:pt idx="19139">
                  <c:v>0.34681200000000001</c:v>
                </c:pt>
                <c:pt idx="19140">
                  <c:v>0.36690699999999998</c:v>
                </c:pt>
                <c:pt idx="19141">
                  <c:v>0.38919799999999999</c:v>
                </c:pt>
                <c:pt idx="19142">
                  <c:v>0.414045</c:v>
                </c:pt>
                <c:pt idx="19143">
                  <c:v>0.44189200000000001</c:v>
                </c:pt>
                <c:pt idx="19144">
                  <c:v>0.46508300000000002</c:v>
                </c:pt>
                <c:pt idx="19145">
                  <c:v>0.49057499999999998</c:v>
                </c:pt>
                <c:pt idx="19146">
                  <c:v>0.51873800000000003</c:v>
                </c:pt>
                <c:pt idx="19147">
                  <c:v>0.55003599999999997</c:v>
                </c:pt>
                <c:pt idx="19148">
                  <c:v>0.57292900000000002</c:v>
                </c:pt>
                <c:pt idx="19149">
                  <c:v>0.60641</c:v>
                </c:pt>
                <c:pt idx="19150">
                  <c:v>0.64386699999999997</c:v>
                </c:pt>
                <c:pt idx="19151">
                  <c:v>0.686137</c:v>
                </c:pt>
                <c:pt idx="19152">
                  <c:v>0.72163999999999995</c:v>
                </c:pt>
                <c:pt idx="19153">
                  <c:v>0.76104000000000005</c:v>
                </c:pt>
                <c:pt idx="19154">
                  <c:v>0.80505499999999997</c:v>
                </c:pt>
                <c:pt idx="19155">
                  <c:v>0.854572</c:v>
                </c:pt>
                <c:pt idx="19156">
                  <c:v>0.91069</c:v>
                </c:pt>
                <c:pt idx="19157">
                  <c:v>0.95242199999999999</c:v>
                </c:pt>
                <c:pt idx="19158">
                  <c:v>0.99815500000000001</c:v>
                </c:pt>
                <c:pt idx="19159">
                  <c:v>1.04406</c:v>
                </c:pt>
                <c:pt idx="19160">
                  <c:v>1.1136699999999999</c:v>
                </c:pt>
                <c:pt idx="19161">
                  <c:v>1.19269</c:v>
                </c:pt>
                <c:pt idx="19162">
                  <c:v>1.25139</c:v>
                </c:pt>
                <c:pt idx="19163">
                  <c:v>1.3155399999999999</c:v>
                </c:pt>
                <c:pt idx="19164">
                  <c:v>1.3857699999999999</c:v>
                </c:pt>
                <c:pt idx="19165">
                  <c:v>1.46275</c:v>
                </c:pt>
                <c:pt idx="19166">
                  <c:v>1.5472300000000001</c:v>
                </c:pt>
                <c:pt idx="19167">
                  <c:v>1.6400600000000001</c:v>
                </c:pt>
                <c:pt idx="19168">
                  <c:v>1.74213</c:v>
                </c:pt>
                <c:pt idx="19169">
                  <c:v>1.8544400000000001</c:v>
                </c:pt>
                <c:pt idx="19170">
                  <c:v>1.9780899999999999</c:v>
                </c:pt>
                <c:pt idx="19171">
                  <c:v>2.1142500000000002</c:v>
                </c:pt>
                <c:pt idx="19172">
                  <c:v>2.2642099999999998</c:v>
                </c:pt>
                <c:pt idx="19173">
                  <c:v>2.42936</c:v>
                </c:pt>
                <c:pt idx="19174">
                  <c:v>2.5922200000000002</c:v>
                </c:pt>
                <c:pt idx="19175">
                  <c:v>2.7492800000000002</c:v>
                </c:pt>
                <c:pt idx="19176">
                  <c:v>2.9188100000000001</c:v>
                </c:pt>
                <c:pt idx="19177">
                  <c:v>3.1017299999999999</c:v>
                </c:pt>
                <c:pt idx="19178">
                  <c:v>3.2989899999999999</c:v>
                </c:pt>
                <c:pt idx="19179">
                  <c:v>3.5116100000000001</c:v>
                </c:pt>
                <c:pt idx="19180">
                  <c:v>3.7406199999999998</c:v>
                </c:pt>
                <c:pt idx="19181">
                  <c:v>3.9871300000000001</c:v>
                </c:pt>
                <c:pt idx="19182">
                  <c:v>4.2522599999999997</c:v>
                </c:pt>
                <c:pt idx="19183">
                  <c:v>4.5372000000000003</c:v>
                </c:pt>
                <c:pt idx="19184">
                  <c:v>4.84314</c:v>
                </c:pt>
                <c:pt idx="19185">
                  <c:v>5.1713300000000002</c:v>
                </c:pt>
                <c:pt idx="19186">
                  <c:v>5.5230199999999998</c:v>
                </c:pt>
                <c:pt idx="19187">
                  <c:v>5.8995199999999999</c:v>
                </c:pt>
                <c:pt idx="19188">
                  <c:v>6.30213</c:v>
                </c:pt>
                <c:pt idx="19189">
                  <c:v>6.7321499999999999</c:v>
                </c:pt>
                <c:pt idx="19190">
                  <c:v>7.31027</c:v>
                </c:pt>
                <c:pt idx="19191">
                  <c:v>7.8711200000000003</c:v>
                </c:pt>
                <c:pt idx="19192">
                  <c:v>8.4722399999999993</c:v>
                </c:pt>
                <c:pt idx="19193">
                  <c:v>9.1155500000000007</c:v>
                </c:pt>
                <c:pt idx="19194">
                  <c:v>9.8026900000000001</c:v>
                </c:pt>
                <c:pt idx="19195">
                  <c:v>10.535399999999999</c:v>
                </c:pt>
                <c:pt idx="19196">
                  <c:v>11.315200000000001</c:v>
                </c:pt>
                <c:pt idx="19197">
                  <c:v>12.4308</c:v>
                </c:pt>
                <c:pt idx="19198">
                  <c:v>13.6358</c:v>
                </c:pt>
                <c:pt idx="19199">
                  <c:v>14.932700000000001</c:v>
                </c:pt>
                <c:pt idx="19200">
                  <c:v>16.613</c:v>
                </c:pt>
                <c:pt idx="19201">
                  <c:v>18.4299</c:v>
                </c:pt>
                <c:pt idx="19202">
                  <c:v>20.383400000000002</c:v>
                </c:pt>
                <c:pt idx="19203">
                  <c:v>22.471499999999999</c:v>
                </c:pt>
                <c:pt idx="19204">
                  <c:v>24.689800000000002</c:v>
                </c:pt>
                <c:pt idx="19205">
                  <c:v>27.433</c:v>
                </c:pt>
                <c:pt idx="19206">
                  <c:v>30.895700000000001</c:v>
                </c:pt>
                <c:pt idx="19207">
                  <c:v>35.285600000000002</c:v>
                </c:pt>
                <c:pt idx="19208">
                  <c:v>42.952800000000003</c:v>
                </c:pt>
                <c:pt idx="19209">
                  <c:v>50.3247</c:v>
                </c:pt>
                <c:pt idx="19210">
                  <c:v>55.0976</c:v>
                </c:pt>
                <c:pt idx="19211">
                  <c:v>58.642000000000003</c:v>
                </c:pt>
                <c:pt idx="19212">
                  <c:v>61.549900000000001</c:v>
                </c:pt>
                <c:pt idx="19213">
                  <c:v>63.775300000000001</c:v>
                </c:pt>
                <c:pt idx="19214">
                  <c:v>65.949600000000004</c:v>
                </c:pt>
                <c:pt idx="19215">
                  <c:v>67.3523</c:v>
                </c:pt>
                <c:pt idx="19216">
                  <c:v>68.648600000000002</c:v>
                </c:pt>
                <c:pt idx="19217">
                  <c:v>69.3</c:v>
                </c:pt>
                <c:pt idx="19218">
                  <c:v>69.610299999999995</c:v>
                </c:pt>
                <c:pt idx="19219">
                  <c:v>69.616200000000006</c:v>
                </c:pt>
                <c:pt idx="19220">
                  <c:v>69.5244</c:v>
                </c:pt>
                <c:pt idx="19221">
                  <c:v>69.010099999999994</c:v>
                </c:pt>
                <c:pt idx="19222">
                  <c:v>68.180999999999997</c:v>
                </c:pt>
                <c:pt idx="19223">
                  <c:v>67.015600000000006</c:v>
                </c:pt>
                <c:pt idx="19224">
                  <c:v>65.255799999999994</c:v>
                </c:pt>
                <c:pt idx="19225">
                  <c:v>62.763399999999997</c:v>
                </c:pt>
                <c:pt idx="19226">
                  <c:v>60.017699999999998</c:v>
                </c:pt>
                <c:pt idx="19227">
                  <c:v>56.509</c:v>
                </c:pt>
                <c:pt idx="19228">
                  <c:v>52.088299999999997</c:v>
                </c:pt>
                <c:pt idx="19229">
                  <c:v>45.421399999999998</c:v>
                </c:pt>
                <c:pt idx="19230">
                  <c:v>36.795699999999997</c:v>
                </c:pt>
                <c:pt idx="19231">
                  <c:v>32.781399999999998</c:v>
                </c:pt>
                <c:pt idx="19232">
                  <c:v>28.952200000000001</c:v>
                </c:pt>
                <c:pt idx="19233">
                  <c:v>25.680099999999999</c:v>
                </c:pt>
                <c:pt idx="19234">
                  <c:v>23.2332</c:v>
                </c:pt>
                <c:pt idx="19235">
                  <c:v>20.936699999999998</c:v>
                </c:pt>
                <c:pt idx="19236">
                  <c:v>18.797000000000001</c:v>
                </c:pt>
                <c:pt idx="19237">
                  <c:v>17.459399999999999</c:v>
                </c:pt>
                <c:pt idx="19238">
                  <c:v>16.193300000000001</c:v>
                </c:pt>
                <c:pt idx="19239">
                  <c:v>14.9983</c:v>
                </c:pt>
                <c:pt idx="19240">
                  <c:v>13.706899999999999</c:v>
                </c:pt>
                <c:pt idx="19241">
                  <c:v>12.5075</c:v>
                </c:pt>
                <c:pt idx="19242">
                  <c:v>11.397399999999999</c:v>
                </c:pt>
                <c:pt idx="19243">
                  <c:v>10.373900000000001</c:v>
                </c:pt>
                <c:pt idx="19244">
                  <c:v>9.6607599999999998</c:v>
                </c:pt>
                <c:pt idx="19245">
                  <c:v>8.9927700000000002</c:v>
                </c:pt>
                <c:pt idx="19246">
                  <c:v>8.3681400000000004</c:v>
                </c:pt>
                <c:pt idx="19247">
                  <c:v>7.7851699999999999</c:v>
                </c:pt>
                <c:pt idx="19248">
                  <c:v>7.2420099999999996</c:v>
                </c:pt>
                <c:pt idx="19249">
                  <c:v>6.8184699999999996</c:v>
                </c:pt>
                <c:pt idx="19250">
                  <c:v>6.34354</c:v>
                </c:pt>
                <c:pt idx="19251">
                  <c:v>5.9032200000000001</c:v>
                </c:pt>
                <c:pt idx="19252">
                  <c:v>5.4956800000000001</c:v>
                </c:pt>
                <c:pt idx="19253">
                  <c:v>5.1190899999999999</c:v>
                </c:pt>
                <c:pt idx="19254">
                  <c:v>4.7716799999999999</c:v>
                </c:pt>
                <c:pt idx="19255">
                  <c:v>4.4517199999999999</c:v>
                </c:pt>
                <c:pt idx="19256">
                  <c:v>4.1575300000000004</c:v>
                </c:pt>
                <c:pt idx="19257">
                  <c:v>3.8874900000000001</c:v>
                </c:pt>
                <c:pt idx="19258">
                  <c:v>3.64005</c:v>
                </c:pt>
                <c:pt idx="19259">
                  <c:v>3.4137400000000002</c:v>
                </c:pt>
                <c:pt idx="19260">
                  <c:v>3.20716</c:v>
                </c:pt>
                <c:pt idx="19261">
                  <c:v>3.01898</c:v>
                </c:pt>
                <c:pt idx="19262">
                  <c:v>2.8479700000000001</c:v>
                </c:pt>
                <c:pt idx="19263">
                  <c:v>2.6929599999999998</c:v>
                </c:pt>
                <c:pt idx="19264">
                  <c:v>2.55288</c:v>
                </c:pt>
                <c:pt idx="19265">
                  <c:v>2.4183599999999998</c:v>
                </c:pt>
                <c:pt idx="19266">
                  <c:v>2.2913399999999999</c:v>
                </c:pt>
                <c:pt idx="19267">
                  <c:v>2.1800000000000002</c:v>
                </c:pt>
                <c:pt idx="19268">
                  <c:v>2.0832799999999998</c:v>
                </c:pt>
                <c:pt idx="19269">
                  <c:v>2.0002599999999999</c:v>
                </c:pt>
                <c:pt idx="19270">
                  <c:v>1.9301299999999999</c:v>
                </c:pt>
                <c:pt idx="19271">
                  <c:v>1.8722300000000001</c:v>
                </c:pt>
                <c:pt idx="19272">
                  <c:v>1.8260000000000001</c:v>
                </c:pt>
                <c:pt idx="19273">
                  <c:v>1.7910299999999999</c:v>
                </c:pt>
                <c:pt idx="19274">
                  <c:v>1.76701</c:v>
                </c:pt>
                <c:pt idx="19275">
                  <c:v>1.7537499999999999</c:v>
                </c:pt>
                <c:pt idx="19276">
                  <c:v>1.75112</c:v>
                </c:pt>
                <c:pt idx="19277">
                  <c:v>1.7538499999999999</c:v>
                </c:pt>
                <c:pt idx="19278">
                  <c:v>1.7673099999999999</c:v>
                </c:pt>
                <c:pt idx="19279">
                  <c:v>1.79166</c:v>
                </c:pt>
                <c:pt idx="19280">
                  <c:v>1.8271299999999999</c:v>
                </c:pt>
                <c:pt idx="19281">
                  <c:v>1.8740699999999999</c:v>
                </c:pt>
                <c:pt idx="19282">
                  <c:v>1.94201</c:v>
                </c:pt>
                <c:pt idx="19283">
                  <c:v>2.0260600000000002</c:v>
                </c:pt>
                <c:pt idx="19284">
                  <c:v>2.1270600000000002</c:v>
                </c:pt>
                <c:pt idx="19285">
                  <c:v>2.2459199999999999</c:v>
                </c:pt>
                <c:pt idx="19286">
                  <c:v>2.3836599999999999</c:v>
                </c:pt>
                <c:pt idx="19287">
                  <c:v>2.4933900000000002</c:v>
                </c:pt>
                <c:pt idx="19288">
                  <c:v>2.6211500000000001</c:v>
                </c:pt>
                <c:pt idx="19289">
                  <c:v>2.7610899999999998</c:v>
                </c:pt>
                <c:pt idx="19290">
                  <c:v>2.9137</c:v>
                </c:pt>
                <c:pt idx="19291">
                  <c:v>3.07945</c:v>
                </c:pt>
                <c:pt idx="19292">
                  <c:v>3.25881</c:v>
                </c:pt>
                <c:pt idx="19293">
                  <c:v>3.4522400000000002</c:v>
                </c:pt>
                <c:pt idx="19294">
                  <c:v>3.6601599999999999</c:v>
                </c:pt>
                <c:pt idx="19295">
                  <c:v>3.8829799999999999</c:v>
                </c:pt>
                <c:pt idx="19296">
                  <c:v>4.2459600000000002</c:v>
                </c:pt>
                <c:pt idx="19297">
                  <c:v>4.6443500000000002</c:v>
                </c:pt>
                <c:pt idx="19298">
                  <c:v>5.0789499999999999</c:v>
                </c:pt>
                <c:pt idx="19299">
                  <c:v>5.5502399999999996</c:v>
                </c:pt>
                <c:pt idx="19300">
                  <c:v>6.0583</c:v>
                </c:pt>
                <c:pt idx="19301">
                  <c:v>6.5405600000000002</c:v>
                </c:pt>
                <c:pt idx="19302">
                  <c:v>7.0510700000000002</c:v>
                </c:pt>
                <c:pt idx="19303">
                  <c:v>7.8678499999999998</c:v>
                </c:pt>
                <c:pt idx="19304">
                  <c:v>8.7417400000000001</c:v>
                </c:pt>
                <c:pt idx="19305">
                  <c:v>9.6665100000000006</c:v>
                </c:pt>
                <c:pt idx="19306">
                  <c:v>11.074999999999999</c:v>
                </c:pt>
                <c:pt idx="19307">
                  <c:v>15.443</c:v>
                </c:pt>
                <c:pt idx="19308">
                  <c:v>17.019500000000001</c:v>
                </c:pt>
                <c:pt idx="19309">
                  <c:v>18.2319</c:v>
                </c:pt>
                <c:pt idx="19310">
                  <c:v>18.977499999999999</c:v>
                </c:pt>
                <c:pt idx="19311">
                  <c:v>19.5501</c:v>
                </c:pt>
                <c:pt idx="19312">
                  <c:v>20.081</c:v>
                </c:pt>
                <c:pt idx="19313">
                  <c:v>20.4314</c:v>
                </c:pt>
                <c:pt idx="19314">
                  <c:v>20.731999999999999</c:v>
                </c:pt>
                <c:pt idx="19315">
                  <c:v>20.911799999999999</c:v>
                </c:pt>
                <c:pt idx="19316">
                  <c:v>20.9527</c:v>
                </c:pt>
                <c:pt idx="19317">
                  <c:v>20.865400000000001</c:v>
                </c:pt>
                <c:pt idx="19318">
                  <c:v>20.677600000000002</c:v>
                </c:pt>
                <c:pt idx="19319">
                  <c:v>20.310400000000001</c:v>
                </c:pt>
                <c:pt idx="19320">
                  <c:v>19.927700000000002</c:v>
                </c:pt>
                <c:pt idx="19321">
                  <c:v>19.3597</c:v>
                </c:pt>
                <c:pt idx="19322">
                  <c:v>18.7469</c:v>
                </c:pt>
                <c:pt idx="19323">
                  <c:v>17.9377</c:v>
                </c:pt>
                <c:pt idx="19324">
                  <c:v>16.843599999999999</c:v>
                </c:pt>
                <c:pt idx="19325">
                  <c:v>15.4152</c:v>
                </c:pt>
                <c:pt idx="19326">
                  <c:v>13.2235</c:v>
                </c:pt>
                <c:pt idx="19327">
                  <c:v>10.8764</c:v>
                </c:pt>
                <c:pt idx="19328">
                  <c:v>9.4213799999999992</c:v>
                </c:pt>
                <c:pt idx="19329">
                  <c:v>8.2764199999999999</c:v>
                </c:pt>
                <c:pt idx="19330">
                  <c:v>7.3396800000000004</c:v>
                </c:pt>
                <c:pt idx="19331">
                  <c:v>6.5208500000000003</c:v>
                </c:pt>
                <c:pt idx="19332">
                  <c:v>6.0088499999999998</c:v>
                </c:pt>
                <c:pt idx="19333">
                  <c:v>5.5247999999999999</c:v>
                </c:pt>
                <c:pt idx="19334">
                  <c:v>5.0690299999999997</c:v>
                </c:pt>
                <c:pt idx="19335">
                  <c:v>4.6416500000000003</c:v>
                </c:pt>
                <c:pt idx="19336">
                  <c:v>4.2424200000000001</c:v>
                </c:pt>
                <c:pt idx="19337">
                  <c:v>3.87093</c:v>
                </c:pt>
                <c:pt idx="19338">
                  <c:v>3.6007500000000001</c:v>
                </c:pt>
                <c:pt idx="19339">
                  <c:v>3.3465799999999999</c:v>
                </c:pt>
                <c:pt idx="19340">
                  <c:v>3.10799</c:v>
                </c:pt>
                <c:pt idx="19341">
                  <c:v>2.8845000000000001</c:v>
                </c:pt>
                <c:pt idx="19342">
                  <c:v>2.67557</c:v>
                </c:pt>
                <c:pt idx="19343">
                  <c:v>2.4806699999999999</c:v>
                </c:pt>
                <c:pt idx="19344">
                  <c:v>2.2991899999999998</c:v>
                </c:pt>
                <c:pt idx="19345">
                  <c:v>2.1305499999999999</c:v>
                </c:pt>
                <c:pt idx="19346">
                  <c:v>1.9741</c:v>
                </c:pt>
                <c:pt idx="19347">
                  <c:v>1.8292600000000001</c:v>
                </c:pt>
                <c:pt idx="19348">
                  <c:v>1.6953800000000001</c:v>
                </c:pt>
                <c:pt idx="19349">
                  <c:v>1.57185</c:v>
                </c:pt>
                <c:pt idx="19350">
                  <c:v>1.4580500000000001</c:v>
                </c:pt>
                <c:pt idx="19351">
                  <c:v>1.35338</c:v>
                </c:pt>
                <c:pt idx="19352">
                  <c:v>1.25725</c:v>
                </c:pt>
                <c:pt idx="19353">
                  <c:v>1.1690799999999999</c:v>
                </c:pt>
                <c:pt idx="19354">
                  <c:v>1.08283</c:v>
                </c:pt>
                <c:pt idx="19355">
                  <c:v>1.00444</c:v>
                </c:pt>
                <c:pt idx="19356">
                  <c:v>0.93329099999999998</c:v>
                </c:pt>
                <c:pt idx="19357">
                  <c:v>0.868788</c:v>
                </c:pt>
                <c:pt idx="19358">
                  <c:v>0.81037000000000003</c:v>
                </c:pt>
                <c:pt idx="19359">
                  <c:v>0.75751599999999997</c:v>
                </c:pt>
                <c:pt idx="19360">
                  <c:v>0.70972999999999997</c:v>
                </c:pt>
                <c:pt idx="19361">
                  <c:v>0.66655699999999996</c:v>
                </c:pt>
                <c:pt idx="19362">
                  <c:v>0.62756400000000001</c:v>
                </c:pt>
                <c:pt idx="19363">
                  <c:v>0.59236100000000003</c:v>
                </c:pt>
                <c:pt idx="19364">
                  <c:v>0.56057900000000005</c:v>
                </c:pt>
                <c:pt idx="19365">
                  <c:v>0.53188500000000005</c:v>
                </c:pt>
                <c:pt idx="19366">
                  <c:v>0.50597000000000003</c:v>
                </c:pt>
                <c:pt idx="19367">
                  <c:v>0.48255300000000001</c:v>
                </c:pt>
                <c:pt idx="19368">
                  <c:v>0.45477800000000002</c:v>
                </c:pt>
                <c:pt idx="19369">
                  <c:v>0.43044700000000002</c:v>
                </c:pt>
                <c:pt idx="19370">
                  <c:v>0.40908699999999998</c:v>
                </c:pt>
                <c:pt idx="19371">
                  <c:v>0.39028400000000002</c:v>
                </c:pt>
                <c:pt idx="19372">
                  <c:v>0.37367699999999998</c:v>
                </c:pt>
                <c:pt idx="19373">
                  <c:v>0.359651</c:v>
                </c:pt>
                <c:pt idx="19374">
                  <c:v>0.34220400000000001</c:v>
                </c:pt>
                <c:pt idx="19375">
                  <c:v>0.327181</c:v>
                </c:pt>
                <c:pt idx="19376">
                  <c:v>0.314135</c:v>
                </c:pt>
                <c:pt idx="19377">
                  <c:v>0.30635499999999999</c:v>
                </c:pt>
                <c:pt idx="19378">
                  <c:v>0.292603</c:v>
                </c:pt>
                <c:pt idx="19379">
                  <c:v>0.280804</c:v>
                </c:pt>
                <c:pt idx="19380">
                  <c:v>0.270536</c:v>
                </c:pt>
                <c:pt idx="19381">
                  <c:v>0.25734200000000002</c:v>
                </c:pt>
                <c:pt idx="19382">
                  <c:v>0.24616499999999999</c:v>
                </c:pt>
                <c:pt idx="19383">
                  <c:v>0.23652000000000001</c:v>
                </c:pt>
                <c:pt idx="19384">
                  <c:v>0.22808300000000001</c:v>
                </c:pt>
                <c:pt idx="19385">
                  <c:v>0.218334</c:v>
                </c:pt>
                <c:pt idx="19386">
                  <c:v>0.20996699999999999</c:v>
                </c:pt>
                <c:pt idx="19387">
                  <c:v>0.201067</c:v>
                </c:pt>
                <c:pt idx="19388">
                  <c:v>0.193573</c:v>
                </c:pt>
                <c:pt idx="19389">
                  <c:v>0.18722900000000001</c:v>
                </c:pt>
                <c:pt idx="19390">
                  <c:v>0.18184700000000001</c:v>
                </c:pt>
                <c:pt idx="19391">
                  <c:v>0.17591899999999999</c:v>
                </c:pt>
                <c:pt idx="19392">
                  <c:v>0.17118700000000001</c:v>
                </c:pt>
                <c:pt idx="19393">
                  <c:v>0.167465</c:v>
                </c:pt>
                <c:pt idx="19394">
                  <c:v>0.16461400000000001</c:v>
                </c:pt>
                <c:pt idx="19395">
                  <c:v>0.16253400000000001</c:v>
                </c:pt>
                <c:pt idx="19396">
                  <c:v>0.160834</c:v>
                </c:pt>
                <c:pt idx="19397">
                  <c:v>0.160251</c:v>
                </c:pt>
                <c:pt idx="19398">
                  <c:v>0.16084100000000001</c:v>
                </c:pt>
                <c:pt idx="19399">
                  <c:v>0.16270299999999999</c:v>
                </c:pt>
                <c:pt idx="19400">
                  <c:v>0.16583999999999999</c:v>
                </c:pt>
                <c:pt idx="19401">
                  <c:v>0.17031399999999999</c:v>
                </c:pt>
                <c:pt idx="19402">
                  <c:v>0.17624999999999999</c:v>
                </c:pt>
                <c:pt idx="19403">
                  <c:v>0.18329599999999999</c:v>
                </c:pt>
                <c:pt idx="19404">
                  <c:v>0.18870000000000001</c:v>
                </c:pt>
                <c:pt idx="19405">
                  <c:v>0.19487399999999999</c:v>
                </c:pt>
                <c:pt idx="19406">
                  <c:v>0.20191200000000001</c:v>
                </c:pt>
                <c:pt idx="19407">
                  <c:v>0.20993300000000001</c:v>
                </c:pt>
                <c:pt idx="19408">
                  <c:v>0.219082</c:v>
                </c:pt>
                <c:pt idx="19409">
                  <c:v>0.22953899999999999</c:v>
                </c:pt>
                <c:pt idx="19410">
                  <c:v>0.241532</c:v>
                </c:pt>
                <c:pt idx="19411">
                  <c:v>0.25242300000000001</c:v>
                </c:pt>
                <c:pt idx="19412">
                  <c:v>0.26466499999999998</c:v>
                </c:pt>
                <c:pt idx="19413">
                  <c:v>0.27848600000000001</c:v>
                </c:pt>
                <c:pt idx="19414">
                  <c:v>0.29417100000000002</c:v>
                </c:pt>
                <c:pt idx="19415">
                  <c:v>0.30737199999999998</c:v>
                </c:pt>
                <c:pt idx="19416">
                  <c:v>0.32201000000000002</c:v>
                </c:pt>
                <c:pt idx="19417">
                  <c:v>0.33831499999999998</c:v>
                </c:pt>
                <c:pt idx="19418">
                  <c:v>0.35657100000000003</c:v>
                </c:pt>
                <c:pt idx="19419">
                  <c:v>0.37713000000000002</c:v>
                </c:pt>
                <c:pt idx="19420">
                  <c:v>0.39432800000000001</c:v>
                </c:pt>
                <c:pt idx="19421">
                  <c:v>0.41554400000000002</c:v>
                </c:pt>
                <c:pt idx="19422">
                  <c:v>0.43938199999999999</c:v>
                </c:pt>
                <c:pt idx="19423">
                  <c:v>0.46638600000000002</c:v>
                </c:pt>
                <c:pt idx="19424">
                  <c:v>0.48915199999999998</c:v>
                </c:pt>
                <c:pt idx="19425">
                  <c:v>0.51452299999999995</c:v>
                </c:pt>
                <c:pt idx="19426">
                  <c:v>0.54304200000000002</c:v>
                </c:pt>
                <c:pt idx="19427">
                  <c:v>0.57543299999999997</c:v>
                </c:pt>
                <c:pt idx="19428">
                  <c:v>0.59964700000000004</c:v>
                </c:pt>
                <c:pt idx="19429">
                  <c:v>0.62638300000000002</c:v>
                </c:pt>
                <c:pt idx="19430">
                  <c:v>0.65609700000000004</c:v>
                </c:pt>
                <c:pt idx="19431">
                  <c:v>0.68980200000000003</c:v>
                </c:pt>
                <c:pt idx="19432">
                  <c:v>0.72787199999999996</c:v>
                </c:pt>
                <c:pt idx="19433">
                  <c:v>0.77121200000000001</c:v>
                </c:pt>
                <c:pt idx="19434">
                  <c:v>0.820936</c:v>
                </c:pt>
                <c:pt idx="19435">
                  <c:v>0.85829900000000003</c:v>
                </c:pt>
                <c:pt idx="19436">
                  <c:v>0.89958300000000002</c:v>
                </c:pt>
                <c:pt idx="19437">
                  <c:v>0.94534300000000004</c:v>
                </c:pt>
                <c:pt idx="19438">
                  <c:v>0.99620200000000003</c:v>
                </c:pt>
                <c:pt idx="19439">
                  <c:v>1.05288</c:v>
                </c:pt>
                <c:pt idx="19440">
                  <c:v>1.1161700000000001</c:v>
                </c:pt>
                <c:pt idx="19441">
                  <c:v>1.1870000000000001</c:v>
                </c:pt>
                <c:pt idx="19442">
                  <c:v>1.2663899999999999</c:v>
                </c:pt>
                <c:pt idx="19443">
                  <c:v>1.35551</c:v>
                </c:pt>
                <c:pt idx="19444">
                  <c:v>1.4294899999999999</c:v>
                </c:pt>
                <c:pt idx="19445">
                  <c:v>1.53345</c:v>
                </c:pt>
                <c:pt idx="19446">
                  <c:v>1.6179699999999999</c:v>
                </c:pt>
                <c:pt idx="19447">
                  <c:v>1.7097899999999999</c:v>
                </c:pt>
                <c:pt idx="19448">
                  <c:v>1.80951</c:v>
                </c:pt>
                <c:pt idx="19449">
                  <c:v>1.9178200000000001</c:v>
                </c:pt>
                <c:pt idx="19450">
                  <c:v>2.0354199999999998</c:v>
                </c:pt>
                <c:pt idx="19451">
                  <c:v>2.1630600000000002</c:v>
                </c:pt>
                <c:pt idx="19452">
                  <c:v>2.3015400000000001</c:v>
                </c:pt>
                <c:pt idx="19453">
                  <c:v>2.4517199999999999</c:v>
                </c:pt>
                <c:pt idx="19454">
                  <c:v>2.6144699999999998</c:v>
                </c:pt>
                <c:pt idx="19455">
                  <c:v>2.7907299999999999</c:v>
                </c:pt>
                <c:pt idx="19456">
                  <c:v>2.9814600000000002</c:v>
                </c:pt>
                <c:pt idx="19457">
                  <c:v>3.1876899999999999</c:v>
                </c:pt>
                <c:pt idx="19458">
                  <c:v>3.41046</c:v>
                </c:pt>
                <c:pt idx="19459">
                  <c:v>3.6508799999999999</c:v>
                </c:pt>
                <c:pt idx="19460">
                  <c:v>3.91004</c:v>
                </c:pt>
                <c:pt idx="19461">
                  <c:v>4.2660600000000004</c:v>
                </c:pt>
                <c:pt idx="19462">
                  <c:v>4.6562200000000002</c:v>
                </c:pt>
                <c:pt idx="19463">
                  <c:v>5.0829800000000001</c:v>
                </c:pt>
                <c:pt idx="19464">
                  <c:v>5.5487700000000002</c:v>
                </c:pt>
                <c:pt idx="19465">
                  <c:v>6.0560900000000002</c:v>
                </c:pt>
                <c:pt idx="19466">
                  <c:v>6.6073399999999998</c:v>
                </c:pt>
                <c:pt idx="19467">
                  <c:v>7.2049300000000001</c:v>
                </c:pt>
                <c:pt idx="19468">
                  <c:v>7.8511199999999999</c:v>
                </c:pt>
                <c:pt idx="19469">
                  <c:v>8.5481700000000007</c:v>
                </c:pt>
                <c:pt idx="19470">
                  <c:v>9.2980300000000007</c:v>
                </c:pt>
                <c:pt idx="19471">
                  <c:v>10.2281</c:v>
                </c:pt>
                <c:pt idx="19472">
                  <c:v>11.067600000000001</c:v>
                </c:pt>
                <c:pt idx="19473">
                  <c:v>11.9611</c:v>
                </c:pt>
                <c:pt idx="19474">
                  <c:v>12.9093</c:v>
                </c:pt>
                <c:pt idx="19475">
                  <c:v>13.913</c:v>
                </c:pt>
                <c:pt idx="19476">
                  <c:v>15.522500000000001</c:v>
                </c:pt>
                <c:pt idx="19477">
                  <c:v>17.2559</c:v>
                </c:pt>
                <c:pt idx="19478">
                  <c:v>18.847200000000001</c:v>
                </c:pt>
                <c:pt idx="19479">
                  <c:v>20.9162</c:v>
                </c:pt>
                <c:pt idx="19480">
                  <c:v>23.6694</c:v>
                </c:pt>
                <c:pt idx="19481">
                  <c:v>26.583200000000001</c:v>
                </c:pt>
                <c:pt idx="19482">
                  <c:v>30.6205</c:v>
                </c:pt>
                <c:pt idx="19483">
                  <c:v>39.9895</c:v>
                </c:pt>
                <c:pt idx="19484">
                  <c:v>44.096299999999999</c:v>
                </c:pt>
                <c:pt idx="19485">
                  <c:v>47.226399999999998</c:v>
                </c:pt>
                <c:pt idx="19486">
                  <c:v>49.584800000000001</c:v>
                </c:pt>
                <c:pt idx="19487">
                  <c:v>51.363</c:v>
                </c:pt>
                <c:pt idx="19488">
                  <c:v>52.690199999999997</c:v>
                </c:pt>
                <c:pt idx="19489">
                  <c:v>53.912399999999998</c:v>
                </c:pt>
                <c:pt idx="19490">
                  <c:v>54.945799999999998</c:v>
                </c:pt>
                <c:pt idx="19491">
                  <c:v>55.556600000000003</c:v>
                </c:pt>
                <c:pt idx="19492">
                  <c:v>55.789000000000001</c:v>
                </c:pt>
                <c:pt idx="19493">
                  <c:v>55.597799999999999</c:v>
                </c:pt>
                <c:pt idx="19494">
                  <c:v>55.185299999999998</c:v>
                </c:pt>
                <c:pt idx="19495">
                  <c:v>54.173000000000002</c:v>
                </c:pt>
                <c:pt idx="19496">
                  <c:v>53.067700000000002</c:v>
                </c:pt>
                <c:pt idx="19497">
                  <c:v>51.489400000000003</c:v>
                </c:pt>
                <c:pt idx="19498">
                  <c:v>49.7331</c:v>
                </c:pt>
                <c:pt idx="19499">
                  <c:v>47.4604</c:v>
                </c:pt>
                <c:pt idx="19500">
                  <c:v>44.548699999999997</c:v>
                </c:pt>
                <c:pt idx="19501">
                  <c:v>40.888800000000003</c:v>
                </c:pt>
                <c:pt idx="19502">
                  <c:v>33.975200000000001</c:v>
                </c:pt>
                <c:pt idx="19503">
                  <c:v>28.5792</c:v>
                </c:pt>
                <c:pt idx="19504">
                  <c:v>24.766999999999999</c:v>
                </c:pt>
                <c:pt idx="19505">
                  <c:v>22.043600000000001</c:v>
                </c:pt>
                <c:pt idx="19506">
                  <c:v>20.1113</c:v>
                </c:pt>
                <c:pt idx="19507">
                  <c:v>18.283000000000001</c:v>
                </c:pt>
                <c:pt idx="19508">
                  <c:v>16.565300000000001</c:v>
                </c:pt>
                <c:pt idx="19509">
                  <c:v>15.100300000000001</c:v>
                </c:pt>
                <c:pt idx="19510">
                  <c:v>13.6372</c:v>
                </c:pt>
                <c:pt idx="19511">
                  <c:v>12.6129</c:v>
                </c:pt>
                <c:pt idx="19512">
                  <c:v>11.650700000000001</c:v>
                </c:pt>
                <c:pt idx="19513">
                  <c:v>10.7498</c:v>
                </c:pt>
                <c:pt idx="19514">
                  <c:v>9.9088700000000003</c:v>
                </c:pt>
                <c:pt idx="19515">
                  <c:v>9.1264500000000002</c:v>
                </c:pt>
                <c:pt idx="19516">
                  <c:v>8.4006600000000002</c:v>
                </c:pt>
                <c:pt idx="19517">
                  <c:v>7.7294600000000004</c:v>
                </c:pt>
                <c:pt idx="19518">
                  <c:v>7.1105700000000001</c:v>
                </c:pt>
                <c:pt idx="19519">
                  <c:v>6.5416600000000003</c:v>
                </c:pt>
                <c:pt idx="19520">
                  <c:v>6.1141800000000002</c:v>
                </c:pt>
                <c:pt idx="19521">
                  <c:v>5.7167199999999996</c:v>
                </c:pt>
                <c:pt idx="19522">
                  <c:v>5.3478599999999998</c:v>
                </c:pt>
                <c:pt idx="19523">
                  <c:v>5.0062600000000002</c:v>
                </c:pt>
                <c:pt idx="19524">
                  <c:v>4.6905099999999997</c:v>
                </c:pt>
                <c:pt idx="19525">
                  <c:v>4.3992699999999996</c:v>
                </c:pt>
                <c:pt idx="19526">
                  <c:v>4.1311900000000001</c:v>
                </c:pt>
                <c:pt idx="19527">
                  <c:v>3.8850099999999999</c:v>
                </c:pt>
                <c:pt idx="19528">
                  <c:v>3.65943</c:v>
                </c:pt>
                <c:pt idx="19529">
                  <c:v>3.4532699999999998</c:v>
                </c:pt>
                <c:pt idx="19530">
                  <c:v>3.2653599999999998</c:v>
                </c:pt>
                <c:pt idx="19531">
                  <c:v>3.0946099999999999</c:v>
                </c:pt>
                <c:pt idx="19532">
                  <c:v>2.9399700000000002</c:v>
                </c:pt>
                <c:pt idx="19533">
                  <c:v>2.8004699999999998</c:v>
                </c:pt>
                <c:pt idx="19534">
                  <c:v>2.6751900000000002</c:v>
                </c:pt>
                <c:pt idx="19535">
                  <c:v>2.5632899999999998</c:v>
                </c:pt>
                <c:pt idx="19536">
                  <c:v>2.4544000000000001</c:v>
                </c:pt>
                <c:pt idx="19537">
                  <c:v>2.3599199999999998</c:v>
                </c:pt>
                <c:pt idx="19538">
                  <c:v>2.2789899999999998</c:v>
                </c:pt>
                <c:pt idx="19539">
                  <c:v>2.21088</c:v>
                </c:pt>
                <c:pt idx="19540">
                  <c:v>2.1549700000000001</c:v>
                </c:pt>
                <c:pt idx="19541">
                  <c:v>2.1107300000000002</c:v>
                </c:pt>
                <c:pt idx="19542">
                  <c:v>2.0777399999999999</c:v>
                </c:pt>
                <c:pt idx="19543">
                  <c:v>2.0556899999999998</c:v>
                </c:pt>
                <c:pt idx="19544">
                  <c:v>2.0443699999999998</c:v>
                </c:pt>
                <c:pt idx="19545">
                  <c:v>2.0426899999999999</c:v>
                </c:pt>
                <c:pt idx="19546">
                  <c:v>2.0490900000000001</c:v>
                </c:pt>
                <c:pt idx="19547">
                  <c:v>2.06765</c:v>
                </c:pt>
                <c:pt idx="19548">
                  <c:v>2.0985499999999999</c:v>
                </c:pt>
                <c:pt idx="19549">
                  <c:v>2.1421299999999999</c:v>
                </c:pt>
                <c:pt idx="19550">
                  <c:v>2.1988599999999998</c:v>
                </c:pt>
                <c:pt idx="19551">
                  <c:v>2.26932</c:v>
                </c:pt>
                <c:pt idx="19552">
                  <c:v>2.3542399999999999</c:v>
                </c:pt>
                <c:pt idx="19553">
                  <c:v>2.4544600000000001</c:v>
                </c:pt>
                <c:pt idx="19554">
                  <c:v>2.5709300000000002</c:v>
                </c:pt>
                <c:pt idx="19555">
                  <c:v>2.7047400000000001</c:v>
                </c:pt>
                <c:pt idx="19556">
                  <c:v>2.8570600000000002</c:v>
                </c:pt>
                <c:pt idx="19557">
                  <c:v>3.0291999999999999</c:v>
                </c:pt>
                <c:pt idx="19558">
                  <c:v>3.2225299999999999</c:v>
                </c:pt>
                <c:pt idx="19559">
                  <c:v>3.4385699999999999</c:v>
                </c:pt>
                <c:pt idx="19560">
                  <c:v>3.6788599999999998</c:v>
                </c:pt>
                <c:pt idx="19561">
                  <c:v>3.9450500000000002</c:v>
                </c:pt>
                <c:pt idx="19562">
                  <c:v>4.2388199999999996</c:v>
                </c:pt>
                <c:pt idx="19563">
                  <c:v>4.4844900000000001</c:v>
                </c:pt>
                <c:pt idx="19564">
                  <c:v>4.7482800000000003</c:v>
                </c:pt>
                <c:pt idx="19565">
                  <c:v>5.1797399999999998</c:v>
                </c:pt>
                <c:pt idx="19566">
                  <c:v>5.6565099999999999</c:v>
                </c:pt>
                <c:pt idx="19567">
                  <c:v>6.1812800000000001</c:v>
                </c:pt>
                <c:pt idx="19568">
                  <c:v>6.7565799999999996</c:v>
                </c:pt>
                <c:pt idx="19569">
                  <c:v>7.3848900000000004</c:v>
                </c:pt>
                <c:pt idx="19570">
                  <c:v>8.0683600000000002</c:v>
                </c:pt>
                <c:pt idx="19571">
                  <c:v>8.8089499999999994</c:v>
                </c:pt>
                <c:pt idx="19572">
                  <c:v>9.6082400000000003</c:v>
                </c:pt>
                <c:pt idx="19573">
                  <c:v>10.467499999999999</c:v>
                </c:pt>
                <c:pt idx="19574">
                  <c:v>11.223599999999999</c:v>
                </c:pt>
                <c:pt idx="19575">
                  <c:v>12.1806</c:v>
                </c:pt>
                <c:pt idx="19576">
                  <c:v>13.1966</c:v>
                </c:pt>
                <c:pt idx="19577">
                  <c:v>14.270799999999999</c:v>
                </c:pt>
                <c:pt idx="19578">
                  <c:v>15.9877</c:v>
                </c:pt>
                <c:pt idx="19579">
                  <c:v>17.824100000000001</c:v>
                </c:pt>
                <c:pt idx="19580">
                  <c:v>19.767900000000001</c:v>
                </c:pt>
                <c:pt idx="19581">
                  <c:v>22.4238</c:v>
                </c:pt>
                <c:pt idx="19582">
                  <c:v>27.067399999999999</c:v>
                </c:pt>
                <c:pt idx="19583">
                  <c:v>32.6554</c:v>
                </c:pt>
                <c:pt idx="19584">
                  <c:v>35.7119</c:v>
                </c:pt>
                <c:pt idx="19585">
                  <c:v>38.073</c:v>
                </c:pt>
                <c:pt idx="19586">
                  <c:v>39.370100000000001</c:v>
                </c:pt>
                <c:pt idx="19587">
                  <c:v>41.142000000000003</c:v>
                </c:pt>
                <c:pt idx="19588">
                  <c:v>42.388800000000003</c:v>
                </c:pt>
                <c:pt idx="19589">
                  <c:v>43.422400000000003</c:v>
                </c:pt>
                <c:pt idx="19590">
                  <c:v>43.991100000000003</c:v>
                </c:pt>
                <c:pt idx="19591">
                  <c:v>44.347900000000003</c:v>
                </c:pt>
                <c:pt idx="19592">
                  <c:v>44.4206</c:v>
                </c:pt>
                <c:pt idx="19593">
                  <c:v>44.296100000000003</c:v>
                </c:pt>
                <c:pt idx="19594">
                  <c:v>43.851500000000001</c:v>
                </c:pt>
                <c:pt idx="19595">
                  <c:v>42.991999999999997</c:v>
                </c:pt>
                <c:pt idx="19596">
                  <c:v>42.042900000000003</c:v>
                </c:pt>
                <c:pt idx="19597">
                  <c:v>40.720199999999998</c:v>
                </c:pt>
                <c:pt idx="19598">
                  <c:v>39.225200000000001</c:v>
                </c:pt>
                <c:pt idx="19599">
                  <c:v>37.226999999999997</c:v>
                </c:pt>
                <c:pt idx="19600">
                  <c:v>34.529899999999998</c:v>
                </c:pt>
                <c:pt idx="19601">
                  <c:v>30.946899999999999</c:v>
                </c:pt>
                <c:pt idx="19602">
                  <c:v>23.5245</c:v>
                </c:pt>
                <c:pt idx="19603">
                  <c:v>20.564</c:v>
                </c:pt>
                <c:pt idx="19604">
                  <c:v>18.3231</c:v>
                </c:pt>
                <c:pt idx="19605">
                  <c:v>16.734000000000002</c:v>
                </c:pt>
                <c:pt idx="19606">
                  <c:v>15.0215</c:v>
                </c:pt>
                <c:pt idx="19607">
                  <c:v>13.684100000000001</c:v>
                </c:pt>
                <c:pt idx="19608">
                  <c:v>12.4369</c:v>
                </c:pt>
                <c:pt idx="19609">
                  <c:v>11.281499999999999</c:v>
                </c:pt>
                <c:pt idx="19610">
                  <c:v>10.4754</c:v>
                </c:pt>
                <c:pt idx="19611">
                  <c:v>9.7207799999999995</c:v>
                </c:pt>
                <c:pt idx="19612">
                  <c:v>9.0169599999999992</c:v>
                </c:pt>
                <c:pt idx="19613">
                  <c:v>8.3629499999999997</c:v>
                </c:pt>
                <c:pt idx="19614">
                  <c:v>7.7574300000000003</c:v>
                </c:pt>
                <c:pt idx="19615">
                  <c:v>7.19895</c:v>
                </c:pt>
                <c:pt idx="19616">
                  <c:v>6.6959299999999997</c:v>
                </c:pt>
                <c:pt idx="19617">
                  <c:v>6.2346599999999999</c:v>
                </c:pt>
                <c:pt idx="19618">
                  <c:v>5.8132799999999998</c:v>
                </c:pt>
                <c:pt idx="19619">
                  <c:v>5.4299099999999996</c:v>
                </c:pt>
                <c:pt idx="19620">
                  <c:v>5.0826000000000002</c:v>
                </c:pt>
                <c:pt idx="19621">
                  <c:v>4.7694099999999997</c:v>
                </c:pt>
                <c:pt idx="19622">
                  <c:v>4.4884199999999996</c:v>
                </c:pt>
                <c:pt idx="19623">
                  <c:v>4.23773</c:v>
                </c:pt>
                <c:pt idx="19624">
                  <c:v>4.0155000000000003</c:v>
                </c:pt>
                <c:pt idx="19625">
                  <c:v>3.8199700000000001</c:v>
                </c:pt>
                <c:pt idx="19626">
                  <c:v>3.6530200000000002</c:v>
                </c:pt>
                <c:pt idx="19627">
                  <c:v>3.5146899999999999</c:v>
                </c:pt>
                <c:pt idx="19628">
                  <c:v>3.3955799999999998</c:v>
                </c:pt>
                <c:pt idx="19629">
                  <c:v>3.2946</c:v>
                </c:pt>
                <c:pt idx="19630">
                  <c:v>3.2107600000000001</c:v>
                </c:pt>
                <c:pt idx="19631">
                  <c:v>3.1431499999999999</c:v>
                </c:pt>
                <c:pt idx="19632">
                  <c:v>3.0909800000000001</c:v>
                </c:pt>
                <c:pt idx="19633">
                  <c:v>3.0535600000000001</c:v>
                </c:pt>
                <c:pt idx="19634">
                  <c:v>3.03653</c:v>
                </c:pt>
                <c:pt idx="19635">
                  <c:v>3.0208400000000002</c:v>
                </c:pt>
                <c:pt idx="19636">
                  <c:v>3.0289700000000002</c:v>
                </c:pt>
                <c:pt idx="19637">
                  <c:v>3.06046</c:v>
                </c:pt>
                <c:pt idx="19638">
                  <c:v>3.11524</c:v>
                </c:pt>
                <c:pt idx="19639">
                  <c:v>3.1936100000000001</c:v>
                </c:pt>
                <c:pt idx="19640">
                  <c:v>3.2963100000000001</c:v>
                </c:pt>
                <c:pt idx="19641">
                  <c:v>3.4244599999999998</c:v>
                </c:pt>
                <c:pt idx="19642">
                  <c:v>3.5796299999999999</c:v>
                </c:pt>
                <c:pt idx="19643">
                  <c:v>3.7149299999999998</c:v>
                </c:pt>
                <c:pt idx="19644">
                  <c:v>3.8675299999999999</c:v>
                </c:pt>
                <c:pt idx="19645">
                  <c:v>4.0675600000000003</c:v>
                </c:pt>
                <c:pt idx="19646">
                  <c:v>4.2584600000000004</c:v>
                </c:pt>
                <c:pt idx="19647">
                  <c:v>4.4701199999999996</c:v>
                </c:pt>
                <c:pt idx="19648">
                  <c:v>4.7040499999999996</c:v>
                </c:pt>
                <c:pt idx="19649">
                  <c:v>4.9619200000000001</c:v>
                </c:pt>
                <c:pt idx="19650">
                  <c:v>5.2455400000000001</c:v>
                </c:pt>
                <c:pt idx="19651">
                  <c:v>5.5568400000000002</c:v>
                </c:pt>
                <c:pt idx="19652">
                  <c:v>5.8979100000000004</c:v>
                </c:pt>
                <c:pt idx="19653">
                  <c:v>6.2709400000000004</c:v>
                </c:pt>
                <c:pt idx="19654">
                  <c:v>6.6782599999999999</c:v>
                </c:pt>
                <c:pt idx="19655">
                  <c:v>7.1223099999999997</c:v>
                </c:pt>
                <c:pt idx="19656">
                  <c:v>7.60562</c:v>
                </c:pt>
                <c:pt idx="19657">
                  <c:v>8.1308399999999992</c:v>
                </c:pt>
                <c:pt idx="19658">
                  <c:v>8.7006899999999998</c:v>
                </c:pt>
                <c:pt idx="19659">
                  <c:v>9.3179499999999997</c:v>
                </c:pt>
                <c:pt idx="19660">
                  <c:v>9.9854500000000002</c:v>
                </c:pt>
                <c:pt idx="19661">
                  <c:v>10.7659</c:v>
                </c:pt>
                <c:pt idx="19662">
                  <c:v>11.6769</c:v>
                </c:pt>
                <c:pt idx="19663">
                  <c:v>12.667899999999999</c:v>
                </c:pt>
                <c:pt idx="19664">
                  <c:v>13.7431</c:v>
                </c:pt>
                <c:pt idx="19665">
                  <c:v>14.906499999999999</c:v>
                </c:pt>
                <c:pt idx="19666">
                  <c:v>16.162099999999999</c:v>
                </c:pt>
                <c:pt idx="19667">
                  <c:v>17.513400000000001</c:v>
                </c:pt>
                <c:pt idx="19668">
                  <c:v>18.9634</c:v>
                </c:pt>
                <c:pt idx="19669">
                  <c:v>20.434699999999999</c:v>
                </c:pt>
                <c:pt idx="19670">
                  <c:v>22.6861</c:v>
                </c:pt>
                <c:pt idx="19671">
                  <c:v>25.128599999999999</c:v>
                </c:pt>
                <c:pt idx="19672">
                  <c:v>27.7623</c:v>
                </c:pt>
                <c:pt idx="19673">
                  <c:v>30.584399999999999</c:v>
                </c:pt>
                <c:pt idx="19674">
                  <c:v>33.588700000000003</c:v>
                </c:pt>
                <c:pt idx="19675">
                  <c:v>37.860399999999998</c:v>
                </c:pt>
                <c:pt idx="19676">
                  <c:v>42.403300000000002</c:v>
                </c:pt>
                <c:pt idx="19677">
                  <c:v>48.253500000000003</c:v>
                </c:pt>
                <c:pt idx="19678">
                  <c:v>66.317099999999996</c:v>
                </c:pt>
                <c:pt idx="19679">
                  <c:v>72.635599999999997</c:v>
                </c:pt>
                <c:pt idx="19680">
                  <c:v>78.038399999999996</c:v>
                </c:pt>
                <c:pt idx="19681">
                  <c:v>82.294799999999995</c:v>
                </c:pt>
                <c:pt idx="19682">
                  <c:v>85.3566</c:v>
                </c:pt>
                <c:pt idx="19683">
                  <c:v>87.769400000000005</c:v>
                </c:pt>
                <c:pt idx="19684">
                  <c:v>89.639899999999997</c:v>
                </c:pt>
                <c:pt idx="19685">
                  <c:v>90.826800000000006</c:v>
                </c:pt>
                <c:pt idx="19686">
                  <c:v>91.482600000000005</c:v>
                </c:pt>
                <c:pt idx="19687">
                  <c:v>91.715400000000002</c:v>
                </c:pt>
                <c:pt idx="19688">
                  <c:v>91.424599999999998</c:v>
                </c:pt>
                <c:pt idx="19689">
                  <c:v>90.588499999999996</c:v>
                </c:pt>
                <c:pt idx="19690">
                  <c:v>89.265799999999999</c:v>
                </c:pt>
                <c:pt idx="19691">
                  <c:v>87.492699999999999</c:v>
                </c:pt>
                <c:pt idx="19692">
                  <c:v>85.284899999999993</c:v>
                </c:pt>
                <c:pt idx="19693">
                  <c:v>82.209400000000002</c:v>
                </c:pt>
                <c:pt idx="19694">
                  <c:v>78.301900000000003</c:v>
                </c:pt>
                <c:pt idx="19695">
                  <c:v>73.33</c:v>
                </c:pt>
                <c:pt idx="19696">
                  <c:v>67.059299999999993</c:v>
                </c:pt>
                <c:pt idx="19697">
                  <c:v>48.108499999999999</c:v>
                </c:pt>
                <c:pt idx="19698">
                  <c:v>42.253599999999999</c:v>
                </c:pt>
                <c:pt idx="19699">
                  <c:v>37.217599999999997</c:v>
                </c:pt>
                <c:pt idx="19700">
                  <c:v>33.430999999999997</c:v>
                </c:pt>
                <c:pt idx="19701">
                  <c:v>29.8858</c:v>
                </c:pt>
                <c:pt idx="19702">
                  <c:v>27.294499999999999</c:v>
                </c:pt>
                <c:pt idx="19703">
                  <c:v>24.677399999999999</c:v>
                </c:pt>
                <c:pt idx="19704">
                  <c:v>22.250900000000001</c:v>
                </c:pt>
                <c:pt idx="19705">
                  <c:v>20.739000000000001</c:v>
                </c:pt>
                <c:pt idx="19706">
                  <c:v>19.3108</c:v>
                </c:pt>
                <c:pt idx="19707">
                  <c:v>17.9649</c:v>
                </c:pt>
                <c:pt idx="19708">
                  <c:v>16.6996</c:v>
                </c:pt>
                <c:pt idx="19709">
                  <c:v>15.259499999999999</c:v>
                </c:pt>
                <c:pt idx="19710">
                  <c:v>14.077500000000001</c:v>
                </c:pt>
                <c:pt idx="19711">
                  <c:v>12.9808</c:v>
                </c:pt>
                <c:pt idx="19712">
                  <c:v>11.965400000000001</c:v>
                </c:pt>
                <c:pt idx="19713">
                  <c:v>11.0276</c:v>
                </c:pt>
                <c:pt idx="19714">
                  <c:v>10.163399999999999</c:v>
                </c:pt>
                <c:pt idx="19715">
                  <c:v>9.36843</c:v>
                </c:pt>
                <c:pt idx="19716">
                  <c:v>8.6386599999999998</c:v>
                </c:pt>
                <c:pt idx="19717">
                  <c:v>7.9699400000000002</c:v>
                </c:pt>
                <c:pt idx="19718">
                  <c:v>7.3581500000000002</c:v>
                </c:pt>
                <c:pt idx="19719">
                  <c:v>6.7993100000000002</c:v>
                </c:pt>
                <c:pt idx="19720">
                  <c:v>6.4029600000000002</c:v>
                </c:pt>
                <c:pt idx="19721">
                  <c:v>6.0339200000000002</c:v>
                </c:pt>
                <c:pt idx="19722">
                  <c:v>5.6905200000000002</c:v>
                </c:pt>
                <c:pt idx="19723">
                  <c:v>5.3711599999999997</c:v>
                </c:pt>
                <c:pt idx="19724">
                  <c:v>5.0742900000000004</c:v>
                </c:pt>
                <c:pt idx="19725">
                  <c:v>4.7984499999999999</c:v>
                </c:pt>
                <c:pt idx="19726">
                  <c:v>4.5422200000000004</c:v>
                </c:pt>
                <c:pt idx="19727">
                  <c:v>4.1917400000000002</c:v>
                </c:pt>
                <c:pt idx="19728">
                  <c:v>3.8781599999999998</c:v>
                </c:pt>
                <c:pt idx="19729">
                  <c:v>3.5975799999999998</c:v>
                </c:pt>
                <c:pt idx="19730">
                  <c:v>3.3464499999999999</c:v>
                </c:pt>
                <c:pt idx="19731">
                  <c:v>3.1215199999999999</c:v>
                </c:pt>
                <c:pt idx="19732">
                  <c:v>2.91987</c:v>
                </c:pt>
                <c:pt idx="19733">
                  <c:v>2.7580100000000001</c:v>
                </c:pt>
                <c:pt idx="19734">
                  <c:v>2.6107900000000002</c:v>
                </c:pt>
                <c:pt idx="19735">
                  <c:v>2.47668</c:v>
                </c:pt>
                <c:pt idx="19736">
                  <c:v>2.35432</c:v>
                </c:pt>
                <c:pt idx="19737">
                  <c:v>2.2424900000000001</c:v>
                </c:pt>
                <c:pt idx="19738">
                  <c:v>2.1400899999999998</c:v>
                </c:pt>
                <c:pt idx="19739">
                  <c:v>2.0020199999999999</c:v>
                </c:pt>
                <c:pt idx="19740">
                  <c:v>1.8800699999999999</c:v>
                </c:pt>
                <c:pt idx="19741">
                  <c:v>1.7718100000000001</c:v>
                </c:pt>
                <c:pt idx="19742">
                  <c:v>1.6752</c:v>
                </c:pt>
                <c:pt idx="19743">
                  <c:v>1.5885400000000001</c:v>
                </c:pt>
                <c:pt idx="19744">
                  <c:v>1.5104</c:v>
                </c:pt>
                <c:pt idx="19745">
                  <c:v>1.43398</c:v>
                </c:pt>
                <c:pt idx="19746">
                  <c:v>1.3549</c:v>
                </c:pt>
                <c:pt idx="19747">
                  <c:v>1.28406</c:v>
                </c:pt>
                <c:pt idx="19748">
                  <c:v>1.22021</c:v>
                </c:pt>
                <c:pt idx="19749">
                  <c:v>1.18102</c:v>
                </c:pt>
                <c:pt idx="19750">
                  <c:v>1.10965</c:v>
                </c:pt>
                <c:pt idx="19751">
                  <c:v>1.0462899999999999</c:v>
                </c:pt>
                <c:pt idx="19752">
                  <c:v>0.98966900000000002</c:v>
                </c:pt>
                <c:pt idx="19753">
                  <c:v>0.93878499999999998</c:v>
                </c:pt>
                <c:pt idx="19754">
                  <c:v>0.89284399999999997</c:v>
                </c:pt>
                <c:pt idx="19755">
                  <c:v>0.84333599999999997</c:v>
                </c:pt>
                <c:pt idx="19756">
                  <c:v>0.799122</c:v>
                </c:pt>
                <c:pt idx="19757">
                  <c:v>0.75947500000000001</c:v>
                </c:pt>
                <c:pt idx="19758">
                  <c:v>0.72380599999999995</c:v>
                </c:pt>
                <c:pt idx="19759">
                  <c:v>0.69162800000000002</c:v>
                </c:pt>
                <c:pt idx="19760">
                  <c:v>0.66253399999999996</c:v>
                </c:pt>
                <c:pt idx="19761">
                  <c:v>0.62796099999999999</c:v>
                </c:pt>
                <c:pt idx="19762">
                  <c:v>0.597607</c:v>
                </c:pt>
                <c:pt idx="19763">
                  <c:v>0.57093899999999997</c:v>
                </c:pt>
                <c:pt idx="19764">
                  <c:v>0.54480600000000001</c:v>
                </c:pt>
                <c:pt idx="19765">
                  <c:v>0.52000199999999996</c:v>
                </c:pt>
                <c:pt idx="19766">
                  <c:v>0.49914700000000001</c:v>
                </c:pt>
                <c:pt idx="19767">
                  <c:v>0.48184399999999999</c:v>
                </c:pt>
                <c:pt idx="19768">
                  <c:v>0.46779999999999999</c:v>
                </c:pt>
                <c:pt idx="19769">
                  <c:v>0.45681699999999997</c:v>
                </c:pt>
                <c:pt idx="19770">
                  <c:v>0.44878499999999999</c:v>
                </c:pt>
                <c:pt idx="19771">
                  <c:v>0.44367699999999999</c:v>
                </c:pt>
                <c:pt idx="19772">
                  <c:v>0.44173699999999999</c:v>
                </c:pt>
                <c:pt idx="19773">
                  <c:v>0.44151699999999999</c:v>
                </c:pt>
                <c:pt idx="19774">
                  <c:v>0.44289800000000001</c:v>
                </c:pt>
                <c:pt idx="19775">
                  <c:v>0.44654899999999997</c:v>
                </c:pt>
                <c:pt idx="19776">
                  <c:v>0.45272699999999999</c:v>
                </c:pt>
                <c:pt idx="19777">
                  <c:v>0.461785</c:v>
                </c:pt>
                <c:pt idx="19778">
                  <c:v>0.47422700000000001</c:v>
                </c:pt>
                <c:pt idx="19779">
                  <c:v>0.48620799999999997</c:v>
                </c:pt>
                <c:pt idx="19780">
                  <c:v>0.500942</c:v>
                </c:pt>
                <c:pt idx="19781">
                  <c:v>0.51905800000000002</c:v>
                </c:pt>
                <c:pt idx="19782">
                  <c:v>0.53344999999999998</c:v>
                </c:pt>
                <c:pt idx="19783">
                  <c:v>0.55011500000000002</c:v>
                </c:pt>
                <c:pt idx="19784">
                  <c:v>0.57282</c:v>
                </c:pt>
                <c:pt idx="19785">
                  <c:v>0.59577899999999995</c:v>
                </c:pt>
                <c:pt idx="19786">
                  <c:v>0.62299599999999999</c:v>
                </c:pt>
                <c:pt idx="19787">
                  <c:v>0.64405199999999996</c:v>
                </c:pt>
                <c:pt idx="19788">
                  <c:v>0.66791900000000004</c:v>
                </c:pt>
                <c:pt idx="19789">
                  <c:v>0.69510300000000003</c:v>
                </c:pt>
                <c:pt idx="19790">
                  <c:v>0.72621199999999997</c:v>
                </c:pt>
                <c:pt idx="19791">
                  <c:v>0.76197700000000002</c:v>
                </c:pt>
                <c:pt idx="19792">
                  <c:v>0.80326200000000003</c:v>
                </c:pt>
                <c:pt idx="19793">
                  <c:v>0.83846100000000001</c:v>
                </c:pt>
                <c:pt idx="19794">
                  <c:v>0.87783999999999995</c:v>
                </c:pt>
                <c:pt idx="19795">
                  <c:v>0.92196699999999998</c:v>
                </c:pt>
                <c:pt idx="19796">
                  <c:v>0.97147799999999995</c:v>
                </c:pt>
                <c:pt idx="19797">
                  <c:v>1.0270900000000001</c:v>
                </c:pt>
                <c:pt idx="19798">
                  <c:v>1.0895999999999999</c:v>
                </c:pt>
                <c:pt idx="19799">
                  <c:v>1.15991</c:v>
                </c:pt>
                <c:pt idx="19800">
                  <c:v>1.23899</c:v>
                </c:pt>
                <c:pt idx="19801">
                  <c:v>1.31549</c:v>
                </c:pt>
                <c:pt idx="19802">
                  <c:v>1.40018</c:v>
                </c:pt>
                <c:pt idx="19803">
                  <c:v>1.4939199999999999</c:v>
                </c:pt>
                <c:pt idx="19804">
                  <c:v>1.59761</c:v>
                </c:pt>
                <c:pt idx="19805">
                  <c:v>1.71225</c:v>
                </c:pt>
                <c:pt idx="19806">
                  <c:v>1.83887</c:v>
                </c:pt>
                <c:pt idx="19807">
                  <c:v>1.97861</c:v>
                </c:pt>
                <c:pt idx="19808">
                  <c:v>2.13266</c:v>
                </c:pt>
                <c:pt idx="19809">
                  <c:v>2.3023099999999999</c:v>
                </c:pt>
                <c:pt idx="19810">
                  <c:v>2.4888699999999999</c:v>
                </c:pt>
                <c:pt idx="19811">
                  <c:v>2.6937500000000001</c:v>
                </c:pt>
                <c:pt idx="19812">
                  <c:v>2.9184199999999998</c:v>
                </c:pt>
                <c:pt idx="19813">
                  <c:v>3.1644000000000001</c:v>
                </c:pt>
                <c:pt idx="19814">
                  <c:v>3.4332600000000002</c:v>
                </c:pt>
                <c:pt idx="19815">
                  <c:v>3.7266300000000001</c:v>
                </c:pt>
                <c:pt idx="19816">
                  <c:v>4.0461299999999998</c:v>
                </c:pt>
                <c:pt idx="19817">
                  <c:v>4.4074200000000001</c:v>
                </c:pt>
                <c:pt idx="19818">
                  <c:v>4.8005699999999996</c:v>
                </c:pt>
                <c:pt idx="19819">
                  <c:v>5.2274799999999999</c:v>
                </c:pt>
                <c:pt idx="19820">
                  <c:v>5.6899800000000003</c:v>
                </c:pt>
                <c:pt idx="19821">
                  <c:v>6.1898900000000001</c:v>
                </c:pt>
                <c:pt idx="19822">
                  <c:v>6.7289300000000001</c:v>
                </c:pt>
                <c:pt idx="19823">
                  <c:v>7.3087299999999997</c:v>
                </c:pt>
                <c:pt idx="19824">
                  <c:v>7.9307600000000003</c:v>
                </c:pt>
                <c:pt idx="19825">
                  <c:v>8.5964600000000004</c:v>
                </c:pt>
                <c:pt idx="19826">
                  <c:v>9.3068899999999992</c:v>
                </c:pt>
                <c:pt idx="19827">
                  <c:v>10.184900000000001</c:v>
                </c:pt>
                <c:pt idx="19828">
                  <c:v>10.9763</c:v>
                </c:pt>
                <c:pt idx="19829">
                  <c:v>12.2477</c:v>
                </c:pt>
                <c:pt idx="19830">
                  <c:v>13.62</c:v>
                </c:pt>
                <c:pt idx="19831">
                  <c:v>15.091699999999999</c:v>
                </c:pt>
                <c:pt idx="19832">
                  <c:v>16.659400000000002</c:v>
                </c:pt>
                <c:pt idx="19833">
                  <c:v>18.576599999999999</c:v>
                </c:pt>
                <c:pt idx="19834">
                  <c:v>20.9864</c:v>
                </c:pt>
                <c:pt idx="19835">
                  <c:v>24.042300000000001</c:v>
                </c:pt>
                <c:pt idx="19836">
                  <c:v>29.851500000000001</c:v>
                </c:pt>
                <c:pt idx="19837">
                  <c:v>33.951999999999998</c:v>
                </c:pt>
                <c:pt idx="19838">
                  <c:v>37.358600000000003</c:v>
                </c:pt>
                <c:pt idx="19839">
                  <c:v>40.129600000000003</c:v>
                </c:pt>
                <c:pt idx="19840">
                  <c:v>42.049900000000001</c:v>
                </c:pt>
                <c:pt idx="19841">
                  <c:v>43.471299999999999</c:v>
                </c:pt>
                <c:pt idx="19842">
                  <c:v>44.851999999999997</c:v>
                </c:pt>
                <c:pt idx="19843">
                  <c:v>45.786299999999997</c:v>
                </c:pt>
                <c:pt idx="19844">
                  <c:v>46.532699999999998</c:v>
                </c:pt>
                <c:pt idx="19845">
                  <c:v>46.969900000000003</c:v>
                </c:pt>
                <c:pt idx="19846">
                  <c:v>47.209099999999999</c:v>
                </c:pt>
                <c:pt idx="19847">
                  <c:v>47.223300000000002</c:v>
                </c:pt>
                <c:pt idx="19848">
                  <c:v>47.060499999999998</c:v>
                </c:pt>
                <c:pt idx="19849">
                  <c:v>46.596499999999999</c:v>
                </c:pt>
                <c:pt idx="19850">
                  <c:v>45.776499999999999</c:v>
                </c:pt>
                <c:pt idx="19851">
                  <c:v>44.839799999999997</c:v>
                </c:pt>
                <c:pt idx="19852">
                  <c:v>43.457000000000001</c:v>
                </c:pt>
                <c:pt idx="19853">
                  <c:v>42.034300000000002</c:v>
                </c:pt>
                <c:pt idx="19854">
                  <c:v>40.113399999999999</c:v>
                </c:pt>
                <c:pt idx="19855">
                  <c:v>37.342700000000001</c:v>
                </c:pt>
                <c:pt idx="19856">
                  <c:v>33.938400000000001</c:v>
                </c:pt>
                <c:pt idx="19857">
                  <c:v>24.042899999999999</c:v>
                </c:pt>
                <c:pt idx="19858">
                  <c:v>20.993400000000001</c:v>
                </c:pt>
                <c:pt idx="19859">
                  <c:v>18.588999999999999</c:v>
                </c:pt>
                <c:pt idx="19860">
                  <c:v>16.595400000000001</c:v>
                </c:pt>
                <c:pt idx="19861">
                  <c:v>14.8087</c:v>
                </c:pt>
                <c:pt idx="19862">
                  <c:v>13.688499999999999</c:v>
                </c:pt>
                <c:pt idx="19863">
                  <c:v>12.626899999999999</c:v>
                </c:pt>
                <c:pt idx="19864">
                  <c:v>11.624599999999999</c:v>
                </c:pt>
                <c:pt idx="19865">
                  <c:v>10.681900000000001</c:v>
                </c:pt>
                <c:pt idx="19866">
                  <c:v>9.7983799999999999</c:v>
                </c:pt>
                <c:pt idx="19867">
                  <c:v>8.9734499999999997</c:v>
                </c:pt>
                <c:pt idx="19868">
                  <c:v>8.2155100000000001</c:v>
                </c:pt>
                <c:pt idx="19869">
                  <c:v>7.5119499999999997</c:v>
                </c:pt>
                <c:pt idx="19870">
                  <c:v>6.8609499999999999</c:v>
                </c:pt>
                <c:pt idx="19871">
                  <c:v>6.2605000000000004</c:v>
                </c:pt>
                <c:pt idx="19872">
                  <c:v>5.7083599999999999</c:v>
                </c:pt>
                <c:pt idx="19873">
                  <c:v>5.2022000000000004</c:v>
                </c:pt>
                <c:pt idx="19874">
                  <c:v>4.7395300000000002</c:v>
                </c:pt>
                <c:pt idx="19875">
                  <c:v>4.31785</c:v>
                </c:pt>
                <c:pt idx="19876">
                  <c:v>4.0581899999999997</c:v>
                </c:pt>
                <c:pt idx="19877">
                  <c:v>3.8148599999999999</c:v>
                </c:pt>
                <c:pt idx="19878">
                  <c:v>3.5870700000000002</c:v>
                </c:pt>
                <c:pt idx="19879">
                  <c:v>3.2878500000000002</c:v>
                </c:pt>
                <c:pt idx="19880">
                  <c:v>3.04386</c:v>
                </c:pt>
                <c:pt idx="19881">
                  <c:v>2.8207200000000001</c:v>
                </c:pt>
                <c:pt idx="19882">
                  <c:v>2.6170100000000001</c:v>
                </c:pt>
                <c:pt idx="19883">
                  <c:v>2.4313199999999999</c:v>
                </c:pt>
                <c:pt idx="19884">
                  <c:v>2.26234</c:v>
                </c:pt>
                <c:pt idx="19885">
                  <c:v>2.1087699999999998</c:v>
                </c:pt>
                <c:pt idx="19886">
                  <c:v>1.9694100000000001</c:v>
                </c:pt>
                <c:pt idx="19887">
                  <c:v>1.8431200000000001</c:v>
                </c:pt>
                <c:pt idx="19888">
                  <c:v>1.72882</c:v>
                </c:pt>
                <c:pt idx="19889">
                  <c:v>1.62548</c:v>
                </c:pt>
                <c:pt idx="19890">
                  <c:v>1.53217</c:v>
                </c:pt>
                <c:pt idx="19891">
                  <c:v>1.4479900000000001</c:v>
                </c:pt>
                <c:pt idx="19892">
                  <c:v>1.37215</c:v>
                </c:pt>
                <c:pt idx="19893">
                  <c:v>1.30385</c:v>
                </c:pt>
                <c:pt idx="19894">
                  <c:v>1.2424299999999999</c:v>
                </c:pt>
                <c:pt idx="19895">
                  <c:v>1.1872199999999999</c:v>
                </c:pt>
                <c:pt idx="19896">
                  <c:v>1.1376500000000001</c:v>
                </c:pt>
                <c:pt idx="19897">
                  <c:v>1.07938</c:v>
                </c:pt>
                <c:pt idx="19898">
                  <c:v>1.0290299999999999</c:v>
                </c:pt>
                <c:pt idx="19899">
                  <c:v>0.98558500000000004</c:v>
                </c:pt>
                <c:pt idx="19900">
                  <c:v>0.94260299999999997</c:v>
                </c:pt>
                <c:pt idx="19901">
                  <c:v>0.90658499999999997</c:v>
                </c:pt>
                <c:pt idx="19902">
                  <c:v>0.876525</c:v>
                </c:pt>
                <c:pt idx="19903">
                  <c:v>0.85158</c:v>
                </c:pt>
                <c:pt idx="19904">
                  <c:v>0.83104599999999995</c:v>
                </c:pt>
                <c:pt idx="19905">
                  <c:v>0.81434200000000001</c:v>
                </c:pt>
                <c:pt idx="19906">
                  <c:v>0.79721799999999998</c:v>
                </c:pt>
                <c:pt idx="19907">
                  <c:v>0.78518100000000002</c:v>
                </c:pt>
                <c:pt idx="19908">
                  <c:v>0.77758000000000005</c:v>
                </c:pt>
                <c:pt idx="19909">
                  <c:v>0.77368899999999996</c:v>
                </c:pt>
                <c:pt idx="19910">
                  <c:v>0.77355200000000002</c:v>
                </c:pt>
                <c:pt idx="19911">
                  <c:v>0.77572700000000006</c:v>
                </c:pt>
                <c:pt idx="19912">
                  <c:v>0.78173999999999999</c:v>
                </c:pt>
                <c:pt idx="19913">
                  <c:v>0.79166700000000001</c:v>
                </c:pt>
                <c:pt idx="19914">
                  <c:v>0.80574500000000004</c:v>
                </c:pt>
                <c:pt idx="19915">
                  <c:v>0.82438400000000001</c:v>
                </c:pt>
                <c:pt idx="19916">
                  <c:v>0.84819800000000001</c:v>
                </c:pt>
                <c:pt idx="19917">
                  <c:v>0.87804000000000004</c:v>
                </c:pt>
                <c:pt idx="19918">
                  <c:v>0.91506699999999996</c:v>
                </c:pt>
                <c:pt idx="19919">
                  <c:v>0.94447700000000001</c:v>
                </c:pt>
                <c:pt idx="19920">
                  <c:v>0.97830700000000004</c:v>
                </c:pt>
                <c:pt idx="19921">
                  <c:v>1.01532</c:v>
                </c:pt>
                <c:pt idx="19922">
                  <c:v>1.0554600000000001</c:v>
                </c:pt>
                <c:pt idx="19923">
                  <c:v>1.1011</c:v>
                </c:pt>
                <c:pt idx="19924">
                  <c:v>1.1530100000000001</c:v>
                </c:pt>
                <c:pt idx="19925">
                  <c:v>1.2120899999999999</c:v>
                </c:pt>
                <c:pt idx="19926">
                  <c:v>1.27938</c:v>
                </c:pt>
                <c:pt idx="19927">
                  <c:v>1.3560399999999999</c:v>
                </c:pt>
                <c:pt idx="19928">
                  <c:v>1.42048</c:v>
                </c:pt>
                <c:pt idx="19929">
                  <c:v>1.4915700000000001</c:v>
                </c:pt>
                <c:pt idx="19930">
                  <c:v>1.56999</c:v>
                </c:pt>
                <c:pt idx="19931">
                  <c:v>1.65648</c:v>
                </c:pt>
                <c:pt idx="19932">
                  <c:v>1.7518499999999999</c:v>
                </c:pt>
                <c:pt idx="19933">
                  <c:v>1.85697</c:v>
                </c:pt>
                <c:pt idx="19934">
                  <c:v>1.9728000000000001</c:v>
                </c:pt>
                <c:pt idx="19935">
                  <c:v>2.1003500000000002</c:v>
                </c:pt>
                <c:pt idx="19936">
                  <c:v>2.24072</c:v>
                </c:pt>
                <c:pt idx="19937">
                  <c:v>2.3950800000000001</c:v>
                </c:pt>
                <c:pt idx="19938">
                  <c:v>2.5646900000000001</c:v>
                </c:pt>
                <c:pt idx="19939">
                  <c:v>2.7508499999999998</c:v>
                </c:pt>
                <c:pt idx="19940">
                  <c:v>2.9788600000000001</c:v>
                </c:pt>
                <c:pt idx="19941">
                  <c:v>3.17862</c:v>
                </c:pt>
                <c:pt idx="19942">
                  <c:v>3.3949799999999999</c:v>
                </c:pt>
                <c:pt idx="19943">
                  <c:v>3.6290900000000001</c:v>
                </c:pt>
                <c:pt idx="19944">
                  <c:v>3.8821400000000001</c:v>
                </c:pt>
                <c:pt idx="19945">
                  <c:v>4.1553300000000002</c:v>
                </c:pt>
                <c:pt idx="19946">
                  <c:v>4.4499399999999998</c:v>
                </c:pt>
                <c:pt idx="19947">
                  <c:v>4.7672400000000001</c:v>
                </c:pt>
                <c:pt idx="19948">
                  <c:v>5.1085599999999998</c:v>
                </c:pt>
                <c:pt idx="19949">
                  <c:v>5.4752299999999998</c:v>
                </c:pt>
                <c:pt idx="19950">
                  <c:v>5.8685900000000002</c:v>
                </c:pt>
                <c:pt idx="19951">
                  <c:v>6.2899900000000004</c:v>
                </c:pt>
                <c:pt idx="19952">
                  <c:v>6.7407700000000004</c:v>
                </c:pt>
                <c:pt idx="19953">
                  <c:v>7.2222799999999996</c:v>
                </c:pt>
                <c:pt idx="19954">
                  <c:v>7.7358200000000004</c:v>
                </c:pt>
                <c:pt idx="19955">
                  <c:v>8.2826599999999999</c:v>
                </c:pt>
                <c:pt idx="19956">
                  <c:v>8.9845799999999993</c:v>
                </c:pt>
                <c:pt idx="19957">
                  <c:v>9.86904</c:v>
                </c:pt>
                <c:pt idx="19958">
                  <c:v>10.8269</c:v>
                </c:pt>
                <c:pt idx="19959">
                  <c:v>11.8607</c:v>
                </c:pt>
                <c:pt idx="19960">
                  <c:v>12.9726</c:v>
                </c:pt>
                <c:pt idx="19961">
                  <c:v>14.164300000000001</c:v>
                </c:pt>
                <c:pt idx="19962">
                  <c:v>15.4367</c:v>
                </c:pt>
                <c:pt idx="19963">
                  <c:v>16.790400000000002</c:v>
                </c:pt>
                <c:pt idx="19964">
                  <c:v>18.5854</c:v>
                </c:pt>
                <c:pt idx="19965">
                  <c:v>20.2989</c:v>
                </c:pt>
                <c:pt idx="19966">
                  <c:v>22.730799999999999</c:v>
                </c:pt>
                <c:pt idx="19967">
                  <c:v>25.319800000000001</c:v>
                </c:pt>
                <c:pt idx="19968">
                  <c:v>28.426400000000001</c:v>
                </c:pt>
                <c:pt idx="19969">
                  <c:v>32.868000000000002</c:v>
                </c:pt>
                <c:pt idx="19970">
                  <c:v>44.632599999999996</c:v>
                </c:pt>
                <c:pt idx="19971">
                  <c:v>49.235399999999998</c:v>
                </c:pt>
                <c:pt idx="19972">
                  <c:v>52.813699999999997</c:v>
                </c:pt>
                <c:pt idx="19973">
                  <c:v>55.506999999999998</c:v>
                </c:pt>
                <c:pt idx="19974">
                  <c:v>57.49</c:v>
                </c:pt>
                <c:pt idx="19975">
                  <c:v>59.395800000000001</c:v>
                </c:pt>
                <c:pt idx="19976">
                  <c:v>60.942599999999999</c:v>
                </c:pt>
                <c:pt idx="19977">
                  <c:v>61.798900000000003</c:v>
                </c:pt>
                <c:pt idx="19978">
                  <c:v>62.344700000000003</c:v>
                </c:pt>
                <c:pt idx="19979">
                  <c:v>62.488</c:v>
                </c:pt>
                <c:pt idx="19980">
                  <c:v>62.284300000000002</c:v>
                </c:pt>
                <c:pt idx="19981">
                  <c:v>61.584299999999999</c:v>
                </c:pt>
                <c:pt idx="19982">
                  <c:v>60.777900000000002</c:v>
                </c:pt>
                <c:pt idx="19983">
                  <c:v>59.5488</c:v>
                </c:pt>
                <c:pt idx="19984">
                  <c:v>57.794699999999999</c:v>
                </c:pt>
                <c:pt idx="19985">
                  <c:v>55.989600000000003</c:v>
                </c:pt>
                <c:pt idx="19986">
                  <c:v>53.584800000000001</c:v>
                </c:pt>
                <c:pt idx="19987">
                  <c:v>50.176000000000002</c:v>
                </c:pt>
                <c:pt idx="19988">
                  <c:v>45.915100000000002</c:v>
                </c:pt>
                <c:pt idx="19989">
                  <c:v>38.570399999999999</c:v>
                </c:pt>
                <c:pt idx="19990">
                  <c:v>32.119399999999999</c:v>
                </c:pt>
                <c:pt idx="19991">
                  <c:v>28.791499999999999</c:v>
                </c:pt>
                <c:pt idx="19992">
                  <c:v>25.611899999999999</c:v>
                </c:pt>
                <c:pt idx="19993">
                  <c:v>22.906099999999999</c:v>
                </c:pt>
                <c:pt idx="19994">
                  <c:v>20.9862</c:v>
                </c:pt>
                <c:pt idx="19995">
                  <c:v>19.166799999999999</c:v>
                </c:pt>
                <c:pt idx="19996">
                  <c:v>17.452100000000002</c:v>
                </c:pt>
                <c:pt idx="19997">
                  <c:v>15.845000000000001</c:v>
                </c:pt>
                <c:pt idx="19998">
                  <c:v>14.5433</c:v>
                </c:pt>
                <c:pt idx="19999">
                  <c:v>13.3225</c:v>
                </c:pt>
                <c:pt idx="20000">
                  <c:v>12.181800000000001</c:v>
                </c:pt>
                <c:pt idx="20001">
                  <c:v>11.1196</c:v>
                </c:pt>
                <c:pt idx="20002">
                  <c:v>10.134</c:v>
                </c:pt>
                <c:pt idx="20003">
                  <c:v>9.2226199999999992</c:v>
                </c:pt>
                <c:pt idx="20004">
                  <c:v>8.3825299999999991</c:v>
                </c:pt>
                <c:pt idx="20005">
                  <c:v>7.7974100000000002</c:v>
                </c:pt>
                <c:pt idx="20006">
                  <c:v>7.1489200000000004</c:v>
                </c:pt>
                <c:pt idx="20007">
                  <c:v>6.5045099999999998</c:v>
                </c:pt>
                <c:pt idx="20008">
                  <c:v>5.9151100000000003</c:v>
                </c:pt>
                <c:pt idx="20009">
                  <c:v>5.37737</c:v>
                </c:pt>
                <c:pt idx="20010">
                  <c:v>5.0459699999999996</c:v>
                </c:pt>
                <c:pt idx="20011">
                  <c:v>4.7351000000000001</c:v>
                </c:pt>
                <c:pt idx="20012">
                  <c:v>4.4437699999999998</c:v>
                </c:pt>
                <c:pt idx="20013">
                  <c:v>4.17103</c:v>
                </c:pt>
                <c:pt idx="20014">
                  <c:v>3.91594</c:v>
                </c:pt>
                <c:pt idx="20015">
                  <c:v>3.6775899999999999</c:v>
                </c:pt>
                <c:pt idx="20016">
                  <c:v>3.45505</c:v>
                </c:pt>
                <c:pt idx="20017">
                  <c:v>3.2474599999999998</c:v>
                </c:pt>
                <c:pt idx="20018">
                  <c:v>3.0539700000000001</c:v>
                </c:pt>
                <c:pt idx="20019">
                  <c:v>2.8737499999999998</c:v>
                </c:pt>
                <c:pt idx="20020">
                  <c:v>2.6703299999999999</c:v>
                </c:pt>
                <c:pt idx="20021">
                  <c:v>2.50448</c:v>
                </c:pt>
                <c:pt idx="20022">
                  <c:v>2.35128</c:v>
                </c:pt>
                <c:pt idx="20023">
                  <c:v>2.2098</c:v>
                </c:pt>
                <c:pt idx="20024">
                  <c:v>2.07925</c:v>
                </c:pt>
                <c:pt idx="20025">
                  <c:v>1.95882</c:v>
                </c:pt>
                <c:pt idx="20026">
                  <c:v>1.8477600000000001</c:v>
                </c:pt>
                <c:pt idx="20027">
                  <c:v>1.7453700000000001</c:v>
                </c:pt>
                <c:pt idx="20028">
                  <c:v>1.651</c:v>
                </c:pt>
                <c:pt idx="20029">
                  <c:v>1.5365500000000001</c:v>
                </c:pt>
                <c:pt idx="20030">
                  <c:v>1.4338900000000001</c:v>
                </c:pt>
                <c:pt idx="20031">
                  <c:v>1.3417600000000001</c:v>
                </c:pt>
                <c:pt idx="20032">
                  <c:v>1.2590300000000001</c:v>
                </c:pt>
                <c:pt idx="20033">
                  <c:v>1.18469</c:v>
                </c:pt>
                <c:pt idx="20034">
                  <c:v>1.11782</c:v>
                </c:pt>
                <c:pt idx="20035">
                  <c:v>1.0575699999999999</c:v>
                </c:pt>
                <c:pt idx="20036">
                  <c:v>1.00322</c:v>
                </c:pt>
                <c:pt idx="20037">
                  <c:v>0.95410099999999998</c:v>
                </c:pt>
                <c:pt idx="20038">
                  <c:v>0.90154299999999998</c:v>
                </c:pt>
                <c:pt idx="20039">
                  <c:v>0.87369699999999995</c:v>
                </c:pt>
                <c:pt idx="20040">
                  <c:v>0.82316699999999998</c:v>
                </c:pt>
                <c:pt idx="20041">
                  <c:v>0.77863199999999999</c:v>
                </c:pt>
                <c:pt idx="20042">
                  <c:v>0.73917699999999997</c:v>
                </c:pt>
                <c:pt idx="20043">
                  <c:v>0.70403000000000004</c:v>
                </c:pt>
                <c:pt idx="20044">
                  <c:v>0.67254800000000003</c:v>
                </c:pt>
                <c:pt idx="20045">
                  <c:v>0.64419199999999999</c:v>
                </c:pt>
                <c:pt idx="20046">
                  <c:v>0.60655800000000004</c:v>
                </c:pt>
                <c:pt idx="20047">
                  <c:v>0.57375299999999996</c:v>
                </c:pt>
                <c:pt idx="20048">
                  <c:v>0.54485099999999997</c:v>
                </c:pt>
                <c:pt idx="20049">
                  <c:v>0.519146</c:v>
                </c:pt>
                <c:pt idx="20050">
                  <c:v>0.50351199999999996</c:v>
                </c:pt>
                <c:pt idx="20051">
                  <c:v>0.47527700000000001</c:v>
                </c:pt>
                <c:pt idx="20052">
                  <c:v>0.44849299999999998</c:v>
                </c:pt>
                <c:pt idx="20053">
                  <c:v>0.42493300000000001</c:v>
                </c:pt>
                <c:pt idx="20054">
                  <c:v>0.40403800000000001</c:v>
                </c:pt>
                <c:pt idx="20055">
                  <c:v>0.38538499999999998</c:v>
                </c:pt>
                <c:pt idx="20056">
                  <c:v>0.368645</c:v>
                </c:pt>
                <c:pt idx="20057">
                  <c:v>0.35355599999999998</c:v>
                </c:pt>
                <c:pt idx="20058">
                  <c:v>0.33564100000000002</c:v>
                </c:pt>
                <c:pt idx="20059">
                  <c:v>0.31988</c:v>
                </c:pt>
                <c:pt idx="20060">
                  <c:v>0.30595299999999997</c:v>
                </c:pt>
                <c:pt idx="20061">
                  <c:v>0.29051700000000003</c:v>
                </c:pt>
                <c:pt idx="20062">
                  <c:v>0.278337</c:v>
                </c:pt>
                <c:pt idx="20063">
                  <c:v>0.26766600000000002</c:v>
                </c:pt>
                <c:pt idx="20064">
                  <c:v>0.258303</c:v>
                </c:pt>
                <c:pt idx="20065">
                  <c:v>0.25008799999999998</c:v>
                </c:pt>
                <c:pt idx="20066">
                  <c:v>0.24069499999999999</c:v>
                </c:pt>
                <c:pt idx="20067">
                  <c:v>0.23286000000000001</c:v>
                </c:pt>
                <c:pt idx="20068">
                  <c:v>0.22639200000000001</c:v>
                </c:pt>
                <c:pt idx="20069">
                  <c:v>0.22114400000000001</c:v>
                </c:pt>
                <c:pt idx="20070">
                  <c:v>0.21682100000000001</c:v>
                </c:pt>
                <c:pt idx="20071">
                  <c:v>0.213504</c:v>
                </c:pt>
                <c:pt idx="20072">
                  <c:v>0.211368</c:v>
                </c:pt>
                <c:pt idx="20073">
                  <c:v>0.21038100000000001</c:v>
                </c:pt>
                <c:pt idx="20074">
                  <c:v>0.210318</c:v>
                </c:pt>
                <c:pt idx="20075">
                  <c:v>0.21124799999999999</c:v>
                </c:pt>
                <c:pt idx="20076">
                  <c:v>0.21374799999999999</c:v>
                </c:pt>
                <c:pt idx="20077">
                  <c:v>0.21799299999999999</c:v>
                </c:pt>
                <c:pt idx="20078">
                  <c:v>0.22192500000000001</c:v>
                </c:pt>
                <c:pt idx="20079">
                  <c:v>0.22687199999999999</c:v>
                </c:pt>
                <c:pt idx="20080">
                  <c:v>0.232992</c:v>
                </c:pt>
                <c:pt idx="20081">
                  <c:v>0.24013899999999999</c:v>
                </c:pt>
                <c:pt idx="20082">
                  <c:v>0.24837799999999999</c:v>
                </c:pt>
                <c:pt idx="20083">
                  <c:v>0.25830799999999998</c:v>
                </c:pt>
                <c:pt idx="20084">
                  <c:v>0.26712799999999998</c:v>
                </c:pt>
                <c:pt idx="20085">
                  <c:v>0.27741900000000003</c:v>
                </c:pt>
                <c:pt idx="20086">
                  <c:v>0.28958299999999998</c:v>
                </c:pt>
                <c:pt idx="20087">
                  <c:v>0.29901899999999998</c:v>
                </c:pt>
                <c:pt idx="20088">
                  <c:v>0.309805</c:v>
                </c:pt>
                <c:pt idx="20089">
                  <c:v>0.32229099999999999</c:v>
                </c:pt>
                <c:pt idx="20090">
                  <c:v>0.336955</c:v>
                </c:pt>
                <c:pt idx="20091">
                  <c:v>0.34977000000000003</c:v>
                </c:pt>
                <c:pt idx="20092">
                  <c:v>0.36454199999999998</c:v>
                </c:pt>
                <c:pt idx="20093">
                  <c:v>0.38173200000000002</c:v>
                </c:pt>
                <c:pt idx="20094">
                  <c:v>0.39518199999999998</c:v>
                </c:pt>
                <c:pt idx="20095">
                  <c:v>0.41066999999999998</c:v>
                </c:pt>
                <c:pt idx="20096">
                  <c:v>0.42815399999999998</c:v>
                </c:pt>
                <c:pt idx="20097">
                  <c:v>0.447965</c:v>
                </c:pt>
                <c:pt idx="20098">
                  <c:v>0.47048800000000002</c:v>
                </c:pt>
                <c:pt idx="20099">
                  <c:v>0.49616700000000002</c:v>
                </c:pt>
                <c:pt idx="20100">
                  <c:v>0.52551599999999998</c:v>
                </c:pt>
                <c:pt idx="20101">
                  <c:v>0.55028500000000002</c:v>
                </c:pt>
                <c:pt idx="20102">
                  <c:v>0.57772400000000002</c:v>
                </c:pt>
                <c:pt idx="20103">
                  <c:v>0.60814299999999999</c:v>
                </c:pt>
                <c:pt idx="20104">
                  <c:v>0.64187399999999994</c:v>
                </c:pt>
                <c:pt idx="20105">
                  <c:v>0.67928699999999997</c:v>
                </c:pt>
                <c:pt idx="20106">
                  <c:v>0.72078200000000003</c:v>
                </c:pt>
                <c:pt idx="20107">
                  <c:v>0.76679799999999998</c:v>
                </c:pt>
                <c:pt idx="20108">
                  <c:v>0.81780699999999995</c:v>
                </c:pt>
                <c:pt idx="20109">
                  <c:v>0.87432100000000001</c:v>
                </c:pt>
                <c:pt idx="20110">
                  <c:v>0.93688400000000005</c:v>
                </c:pt>
                <c:pt idx="20111">
                  <c:v>1.0061</c:v>
                </c:pt>
                <c:pt idx="20112">
                  <c:v>1.08257</c:v>
                </c:pt>
                <c:pt idx="20113">
                  <c:v>1.1379300000000001</c:v>
                </c:pt>
                <c:pt idx="20114">
                  <c:v>1.2217499999999999</c:v>
                </c:pt>
                <c:pt idx="20115">
                  <c:v>1.31349</c:v>
                </c:pt>
                <c:pt idx="20116">
                  <c:v>1.4137599999999999</c:v>
                </c:pt>
                <c:pt idx="20117">
                  <c:v>1.52322</c:v>
                </c:pt>
                <c:pt idx="20118">
                  <c:v>1.6425399999999999</c:v>
                </c:pt>
                <c:pt idx="20119">
                  <c:v>1.77241</c:v>
                </c:pt>
                <c:pt idx="20120">
                  <c:v>1.91354</c:v>
                </c:pt>
                <c:pt idx="20121">
                  <c:v>2.0666500000000001</c:v>
                </c:pt>
                <c:pt idx="20122">
                  <c:v>2.2324999999999999</c:v>
                </c:pt>
                <c:pt idx="20123">
                  <c:v>2.41181</c:v>
                </c:pt>
                <c:pt idx="20124">
                  <c:v>2.6053299999999999</c:v>
                </c:pt>
                <c:pt idx="20125">
                  <c:v>2.8137799999999999</c:v>
                </c:pt>
                <c:pt idx="20126">
                  <c:v>3.0379100000000001</c:v>
                </c:pt>
                <c:pt idx="20127">
                  <c:v>3.2783899999999999</c:v>
                </c:pt>
                <c:pt idx="20128">
                  <c:v>3.53593</c:v>
                </c:pt>
                <c:pt idx="20129">
                  <c:v>3.8111299999999999</c:v>
                </c:pt>
                <c:pt idx="20130">
                  <c:v>4.19191</c:v>
                </c:pt>
                <c:pt idx="20131">
                  <c:v>4.6040000000000001</c:v>
                </c:pt>
                <c:pt idx="20132">
                  <c:v>5.0483599999999997</c:v>
                </c:pt>
                <c:pt idx="20133">
                  <c:v>5.5256800000000004</c:v>
                </c:pt>
                <c:pt idx="20134">
                  <c:v>6.0364899999999997</c:v>
                </c:pt>
                <c:pt idx="20135">
                  <c:v>6.5809100000000003</c:v>
                </c:pt>
                <c:pt idx="20136">
                  <c:v>7.1588399999999996</c:v>
                </c:pt>
                <c:pt idx="20137">
                  <c:v>8.0160800000000005</c:v>
                </c:pt>
                <c:pt idx="20138">
                  <c:v>8.7834900000000005</c:v>
                </c:pt>
                <c:pt idx="20139">
                  <c:v>9.8695500000000003</c:v>
                </c:pt>
                <c:pt idx="20140">
                  <c:v>11.020099999999999</c:v>
                </c:pt>
                <c:pt idx="20141">
                  <c:v>12.683299999999999</c:v>
                </c:pt>
                <c:pt idx="20142">
                  <c:v>17.427</c:v>
                </c:pt>
                <c:pt idx="20143">
                  <c:v>19.361999999999998</c:v>
                </c:pt>
                <c:pt idx="20144">
                  <c:v>20.876799999999999</c:v>
                </c:pt>
                <c:pt idx="20145">
                  <c:v>21.881399999999999</c:v>
                </c:pt>
                <c:pt idx="20146">
                  <c:v>22.6386</c:v>
                </c:pt>
                <c:pt idx="20147">
                  <c:v>23.368300000000001</c:v>
                </c:pt>
                <c:pt idx="20148">
                  <c:v>23.8599</c:v>
                </c:pt>
                <c:pt idx="20149">
                  <c:v>24.2898</c:v>
                </c:pt>
                <c:pt idx="20150">
                  <c:v>24.547699999999999</c:v>
                </c:pt>
                <c:pt idx="20151">
                  <c:v>24.654699999999998</c:v>
                </c:pt>
                <c:pt idx="20152">
                  <c:v>24.6554</c:v>
                </c:pt>
                <c:pt idx="20153">
                  <c:v>24.566800000000001</c:v>
                </c:pt>
                <c:pt idx="20154">
                  <c:v>24.3566</c:v>
                </c:pt>
                <c:pt idx="20155">
                  <c:v>23.981999999999999</c:v>
                </c:pt>
                <c:pt idx="20156">
                  <c:v>23.580200000000001</c:v>
                </c:pt>
                <c:pt idx="20157">
                  <c:v>22.958600000000001</c:v>
                </c:pt>
                <c:pt idx="20158">
                  <c:v>22.0533</c:v>
                </c:pt>
                <c:pt idx="20159">
                  <c:v>21.0671</c:v>
                </c:pt>
                <c:pt idx="20160">
                  <c:v>19.714500000000001</c:v>
                </c:pt>
                <c:pt idx="20161">
                  <c:v>17.9636</c:v>
                </c:pt>
                <c:pt idx="20162">
                  <c:v>13.059799999999999</c:v>
                </c:pt>
                <c:pt idx="20163">
                  <c:v>11.4664</c:v>
                </c:pt>
                <c:pt idx="20164">
                  <c:v>10.2958</c:v>
                </c:pt>
                <c:pt idx="20165">
                  <c:v>9.19374</c:v>
                </c:pt>
                <c:pt idx="20166">
                  <c:v>8.5019299999999998</c:v>
                </c:pt>
                <c:pt idx="20167">
                  <c:v>7.8468900000000001</c:v>
                </c:pt>
                <c:pt idx="20168">
                  <c:v>7.2302400000000002</c:v>
                </c:pt>
                <c:pt idx="20169">
                  <c:v>6.6530300000000002</c:v>
                </c:pt>
                <c:pt idx="20170">
                  <c:v>6.11592</c:v>
                </c:pt>
                <c:pt idx="20171">
                  <c:v>5.6489900000000004</c:v>
                </c:pt>
                <c:pt idx="20172">
                  <c:v>5.2174699999999996</c:v>
                </c:pt>
                <c:pt idx="20173">
                  <c:v>4.8210300000000004</c:v>
                </c:pt>
                <c:pt idx="20174">
                  <c:v>4.4592200000000002</c:v>
                </c:pt>
                <c:pt idx="20175">
                  <c:v>4.1313899999999997</c:v>
                </c:pt>
                <c:pt idx="20176">
                  <c:v>3.83683</c:v>
                </c:pt>
                <c:pt idx="20177">
                  <c:v>3.5747599999999999</c:v>
                </c:pt>
                <c:pt idx="20178">
                  <c:v>3.4176899999999999</c:v>
                </c:pt>
                <c:pt idx="20179">
                  <c:v>3.27447</c:v>
                </c:pt>
                <c:pt idx="20180">
                  <c:v>3.14486</c:v>
                </c:pt>
                <c:pt idx="20181">
                  <c:v>3.0286499999999998</c:v>
                </c:pt>
                <c:pt idx="20182">
                  <c:v>2.92564</c:v>
                </c:pt>
                <c:pt idx="20183">
                  <c:v>2.8272200000000001</c:v>
                </c:pt>
                <c:pt idx="20184">
                  <c:v>2.7375500000000001</c:v>
                </c:pt>
                <c:pt idx="20185">
                  <c:v>2.6662699999999999</c:v>
                </c:pt>
                <c:pt idx="20186">
                  <c:v>2.6132499999999999</c:v>
                </c:pt>
                <c:pt idx="20187">
                  <c:v>2.5784199999999999</c:v>
                </c:pt>
                <c:pt idx="20188">
                  <c:v>2.5618099999999999</c:v>
                </c:pt>
                <c:pt idx="20189">
                  <c:v>2.5603600000000002</c:v>
                </c:pt>
                <c:pt idx="20190">
                  <c:v>2.5712999999999999</c:v>
                </c:pt>
                <c:pt idx="20191">
                  <c:v>2.6009099999999998</c:v>
                </c:pt>
                <c:pt idx="20192">
                  <c:v>2.6495199999999999</c:v>
                </c:pt>
                <c:pt idx="20193">
                  <c:v>2.7176</c:v>
                </c:pt>
                <c:pt idx="20194">
                  <c:v>2.8057099999999999</c:v>
                </c:pt>
                <c:pt idx="20195">
                  <c:v>2.9144800000000002</c:v>
                </c:pt>
                <c:pt idx="20196">
                  <c:v>3.0447099999999998</c:v>
                </c:pt>
                <c:pt idx="20197">
                  <c:v>3.1972399999999999</c:v>
                </c:pt>
                <c:pt idx="20198">
                  <c:v>3.37304</c:v>
                </c:pt>
                <c:pt idx="20199">
                  <c:v>3.57315</c:v>
                </c:pt>
                <c:pt idx="20200">
                  <c:v>3.7568100000000002</c:v>
                </c:pt>
                <c:pt idx="20201">
                  <c:v>3.9583599999999999</c:v>
                </c:pt>
                <c:pt idx="20202">
                  <c:v>4.1785399999999999</c:v>
                </c:pt>
                <c:pt idx="20203">
                  <c:v>4.4180700000000002</c:v>
                </c:pt>
                <c:pt idx="20204">
                  <c:v>4.6777600000000001</c:v>
                </c:pt>
                <c:pt idx="20205">
                  <c:v>4.9583500000000003</c:v>
                </c:pt>
                <c:pt idx="20206">
                  <c:v>5.2606900000000003</c:v>
                </c:pt>
                <c:pt idx="20207">
                  <c:v>5.5855699999999997</c:v>
                </c:pt>
                <c:pt idx="20208">
                  <c:v>5.9338600000000001</c:v>
                </c:pt>
                <c:pt idx="20209">
                  <c:v>6.30633</c:v>
                </c:pt>
                <c:pt idx="20210">
                  <c:v>6.9122199999999996</c:v>
                </c:pt>
                <c:pt idx="20211">
                  <c:v>7.5770600000000004</c:v>
                </c:pt>
                <c:pt idx="20212">
                  <c:v>8.3034400000000002</c:v>
                </c:pt>
                <c:pt idx="20213">
                  <c:v>9.0936400000000006</c:v>
                </c:pt>
                <c:pt idx="20214">
                  <c:v>9.9617199999999997</c:v>
                </c:pt>
                <c:pt idx="20215">
                  <c:v>10.8993</c:v>
                </c:pt>
                <c:pt idx="20216">
                  <c:v>11.9078</c:v>
                </c:pt>
                <c:pt idx="20217">
                  <c:v>12.988099999999999</c:v>
                </c:pt>
                <c:pt idx="20218">
                  <c:v>14.140499999999999</c:v>
                </c:pt>
                <c:pt idx="20219">
                  <c:v>15.3645</c:v>
                </c:pt>
                <c:pt idx="20220">
                  <c:v>16.659199999999998</c:v>
                </c:pt>
                <c:pt idx="20221">
                  <c:v>18.523199999999999</c:v>
                </c:pt>
                <c:pt idx="20222">
                  <c:v>20.6052</c:v>
                </c:pt>
                <c:pt idx="20223">
                  <c:v>23.373200000000001</c:v>
                </c:pt>
                <c:pt idx="20224">
                  <c:v>26.894500000000001</c:v>
                </c:pt>
                <c:pt idx="20225">
                  <c:v>33.279800000000002</c:v>
                </c:pt>
                <c:pt idx="20226">
                  <c:v>38.549700000000001</c:v>
                </c:pt>
                <c:pt idx="20227">
                  <c:v>42.231299999999997</c:v>
                </c:pt>
                <c:pt idx="20228">
                  <c:v>45.157200000000003</c:v>
                </c:pt>
                <c:pt idx="20229">
                  <c:v>47.336799999999997</c:v>
                </c:pt>
                <c:pt idx="20230">
                  <c:v>49.233800000000002</c:v>
                </c:pt>
                <c:pt idx="20231">
                  <c:v>50.627699999999997</c:v>
                </c:pt>
                <c:pt idx="20232">
                  <c:v>51.643599999999999</c:v>
                </c:pt>
                <c:pt idx="20233">
                  <c:v>52.281500000000001</c:v>
                </c:pt>
                <c:pt idx="20234">
                  <c:v>52.687199999999997</c:v>
                </c:pt>
                <c:pt idx="20235">
                  <c:v>52.793500000000002</c:v>
                </c:pt>
                <c:pt idx="20236">
                  <c:v>52.641599999999997</c:v>
                </c:pt>
                <c:pt idx="20237">
                  <c:v>52.12</c:v>
                </c:pt>
                <c:pt idx="20238">
                  <c:v>51.118899999999996</c:v>
                </c:pt>
                <c:pt idx="20239">
                  <c:v>50.015799999999999</c:v>
                </c:pt>
                <c:pt idx="20240">
                  <c:v>48.478499999999997</c:v>
                </c:pt>
                <c:pt idx="20241">
                  <c:v>46.739699999999999</c:v>
                </c:pt>
                <c:pt idx="20242">
                  <c:v>44.4116</c:v>
                </c:pt>
                <c:pt idx="20243">
                  <c:v>41.428800000000003</c:v>
                </c:pt>
                <c:pt idx="20244">
                  <c:v>37.775599999999997</c:v>
                </c:pt>
                <c:pt idx="20245">
                  <c:v>26.822199999999999</c:v>
                </c:pt>
                <c:pt idx="20246">
                  <c:v>23.679400000000001</c:v>
                </c:pt>
                <c:pt idx="20247">
                  <c:v>20.945599999999999</c:v>
                </c:pt>
                <c:pt idx="20248">
                  <c:v>18.760300000000001</c:v>
                </c:pt>
                <c:pt idx="20249">
                  <c:v>17.211300000000001</c:v>
                </c:pt>
                <c:pt idx="20250">
                  <c:v>15.744199999999999</c:v>
                </c:pt>
                <c:pt idx="20251">
                  <c:v>14.362</c:v>
                </c:pt>
                <c:pt idx="20252">
                  <c:v>13.1258</c:v>
                </c:pt>
                <c:pt idx="20253">
                  <c:v>11.9686</c:v>
                </c:pt>
                <c:pt idx="20254">
                  <c:v>10.89</c:v>
                </c:pt>
                <c:pt idx="20255">
                  <c:v>9.8888300000000005</c:v>
                </c:pt>
                <c:pt idx="20256">
                  <c:v>8.9633599999999998</c:v>
                </c:pt>
                <c:pt idx="20257">
                  <c:v>8.3175799999999995</c:v>
                </c:pt>
                <c:pt idx="20258">
                  <c:v>7.7119799999999996</c:v>
                </c:pt>
                <c:pt idx="20259">
                  <c:v>7.1452400000000003</c:v>
                </c:pt>
                <c:pt idx="20260">
                  <c:v>6.6160399999999999</c:v>
                </c:pt>
                <c:pt idx="20261">
                  <c:v>6.00495</c:v>
                </c:pt>
                <c:pt idx="20262">
                  <c:v>5.62737</c:v>
                </c:pt>
                <c:pt idx="20263">
                  <c:v>5.27257</c:v>
                </c:pt>
                <c:pt idx="20264">
                  <c:v>4.9396100000000001</c:v>
                </c:pt>
                <c:pt idx="20265">
                  <c:v>4.6275500000000003</c:v>
                </c:pt>
                <c:pt idx="20266">
                  <c:v>4.3354499999999998</c:v>
                </c:pt>
                <c:pt idx="20267">
                  <c:v>4.0623699999999996</c:v>
                </c:pt>
                <c:pt idx="20268">
                  <c:v>3.8073800000000002</c:v>
                </c:pt>
                <c:pt idx="20269">
                  <c:v>3.56955</c:v>
                </c:pt>
                <c:pt idx="20270">
                  <c:v>3.3479800000000002</c:v>
                </c:pt>
                <c:pt idx="20271">
                  <c:v>3.1417899999999999</c:v>
                </c:pt>
                <c:pt idx="20272">
                  <c:v>2.9501200000000001</c:v>
                </c:pt>
                <c:pt idx="20273">
                  <c:v>2.7721100000000001</c:v>
                </c:pt>
                <c:pt idx="20274">
                  <c:v>2.60697</c:v>
                </c:pt>
                <c:pt idx="20275">
                  <c:v>2.45391</c:v>
                </c:pt>
                <c:pt idx="20276">
                  <c:v>2.3189899999999999</c:v>
                </c:pt>
                <c:pt idx="20277">
                  <c:v>2.1436299999999999</c:v>
                </c:pt>
                <c:pt idx="20278">
                  <c:v>1.98594</c:v>
                </c:pt>
                <c:pt idx="20279">
                  <c:v>1.8443499999999999</c:v>
                </c:pt>
                <c:pt idx="20280">
                  <c:v>1.7173700000000001</c:v>
                </c:pt>
                <c:pt idx="20281">
                  <c:v>1.6036300000000001</c:v>
                </c:pt>
                <c:pt idx="20282">
                  <c:v>1.5018499999999999</c:v>
                </c:pt>
                <c:pt idx="20283">
                  <c:v>1.41086</c:v>
                </c:pt>
                <c:pt idx="20284">
                  <c:v>1.32958</c:v>
                </c:pt>
                <c:pt idx="20285">
                  <c:v>1.2570300000000001</c:v>
                </c:pt>
                <c:pt idx="20286">
                  <c:v>1.1923299999999999</c:v>
                </c:pt>
                <c:pt idx="20287">
                  <c:v>1.1346700000000001</c:v>
                </c:pt>
                <c:pt idx="20288">
                  <c:v>1.0832999999999999</c:v>
                </c:pt>
                <c:pt idx="20289">
                  <c:v>1.03759</c:v>
                </c:pt>
                <c:pt idx="20290">
                  <c:v>0.99694199999999999</c:v>
                </c:pt>
                <c:pt idx="20291">
                  <c:v>0.96083600000000002</c:v>
                </c:pt>
                <c:pt idx="20292">
                  <c:v>0.91896199999999995</c:v>
                </c:pt>
                <c:pt idx="20293">
                  <c:v>0.88339299999999998</c:v>
                </c:pt>
                <c:pt idx="20294">
                  <c:v>0.85333099999999995</c:v>
                </c:pt>
                <c:pt idx="20295">
                  <c:v>0.82811699999999999</c:v>
                </c:pt>
                <c:pt idx="20296">
                  <c:v>0.80564800000000003</c:v>
                </c:pt>
                <c:pt idx="20297">
                  <c:v>0.78649999999999998</c:v>
                </c:pt>
                <c:pt idx="20298">
                  <c:v>0.77212199999999998</c:v>
                </c:pt>
                <c:pt idx="20299">
                  <c:v>0.76219499999999996</c:v>
                </c:pt>
                <c:pt idx="20300">
                  <c:v>0.75655300000000003</c:v>
                </c:pt>
                <c:pt idx="20301">
                  <c:v>0.75511899999999998</c:v>
                </c:pt>
                <c:pt idx="20302">
                  <c:v>0.75822699999999998</c:v>
                </c:pt>
                <c:pt idx="20303">
                  <c:v>0.76597199999999999</c:v>
                </c:pt>
                <c:pt idx="20304">
                  <c:v>0.77781299999999998</c:v>
                </c:pt>
                <c:pt idx="20305">
                  <c:v>0.793211</c:v>
                </c:pt>
                <c:pt idx="20306">
                  <c:v>0.81338600000000005</c:v>
                </c:pt>
                <c:pt idx="20307">
                  <c:v>0.83896000000000004</c:v>
                </c:pt>
                <c:pt idx="20308">
                  <c:v>0.87067899999999998</c:v>
                </c:pt>
                <c:pt idx="20309">
                  <c:v>0.89903</c:v>
                </c:pt>
                <c:pt idx="20310">
                  <c:v>0.93175699999999995</c:v>
                </c:pt>
                <c:pt idx="20311">
                  <c:v>0.96934500000000001</c:v>
                </c:pt>
                <c:pt idx="20312">
                  <c:v>1.0123200000000001</c:v>
                </c:pt>
                <c:pt idx="20313">
                  <c:v>1.0612699999999999</c:v>
                </c:pt>
                <c:pt idx="20314">
                  <c:v>1.1168499999999999</c:v>
                </c:pt>
                <c:pt idx="20315">
                  <c:v>1.1797599999999999</c:v>
                </c:pt>
                <c:pt idx="20316">
                  <c:v>1.2507699999999999</c:v>
                </c:pt>
                <c:pt idx="20317">
                  <c:v>1.33073</c:v>
                </c:pt>
                <c:pt idx="20318">
                  <c:v>1.4205300000000001</c:v>
                </c:pt>
                <c:pt idx="20319">
                  <c:v>1.5211600000000001</c:v>
                </c:pt>
                <c:pt idx="20320">
                  <c:v>1.63364</c:v>
                </c:pt>
                <c:pt idx="20321">
                  <c:v>1.75909</c:v>
                </c:pt>
                <c:pt idx="20322">
                  <c:v>1.8986799999999999</c:v>
                </c:pt>
                <c:pt idx="20323">
                  <c:v>2.0536300000000001</c:v>
                </c:pt>
                <c:pt idx="20324">
                  <c:v>2.2280000000000002</c:v>
                </c:pt>
                <c:pt idx="20325">
                  <c:v>2.4224800000000002</c:v>
                </c:pt>
                <c:pt idx="20326">
                  <c:v>2.63727</c:v>
                </c:pt>
                <c:pt idx="20327">
                  <c:v>2.8738999999999999</c:v>
                </c:pt>
                <c:pt idx="20328">
                  <c:v>3.1338699999999999</c:v>
                </c:pt>
                <c:pt idx="20329">
                  <c:v>3.4187400000000001</c:v>
                </c:pt>
                <c:pt idx="20330">
                  <c:v>3.7300200000000001</c:v>
                </c:pt>
                <c:pt idx="20331">
                  <c:v>4.0692300000000001</c:v>
                </c:pt>
                <c:pt idx="20332">
                  <c:v>4.4377899999999997</c:v>
                </c:pt>
                <c:pt idx="20333">
                  <c:v>4.8371000000000004</c:v>
                </c:pt>
                <c:pt idx="20334">
                  <c:v>5.2684100000000003</c:v>
                </c:pt>
                <c:pt idx="20335">
                  <c:v>5.6849699999999999</c:v>
                </c:pt>
                <c:pt idx="20336">
                  <c:v>6.12913</c:v>
                </c:pt>
                <c:pt idx="20337">
                  <c:v>6.76539</c:v>
                </c:pt>
                <c:pt idx="20338">
                  <c:v>7.45296</c:v>
                </c:pt>
                <c:pt idx="20339">
                  <c:v>8.1925000000000008</c:v>
                </c:pt>
                <c:pt idx="20340">
                  <c:v>8.9840699999999991</c:v>
                </c:pt>
                <c:pt idx="20341">
                  <c:v>9.8271200000000007</c:v>
                </c:pt>
                <c:pt idx="20342">
                  <c:v>10.7204</c:v>
                </c:pt>
                <c:pt idx="20343">
                  <c:v>11.8451</c:v>
                </c:pt>
                <c:pt idx="20344">
                  <c:v>13.227399999999999</c:v>
                </c:pt>
                <c:pt idx="20345">
                  <c:v>15.059200000000001</c:v>
                </c:pt>
                <c:pt idx="20346">
                  <c:v>17.488099999999999</c:v>
                </c:pt>
                <c:pt idx="20347">
                  <c:v>22.908200000000001</c:v>
                </c:pt>
                <c:pt idx="20348">
                  <c:v>25.320799999999998</c:v>
                </c:pt>
                <c:pt idx="20349">
                  <c:v>27.1647</c:v>
                </c:pt>
                <c:pt idx="20350">
                  <c:v>28.4297</c:v>
                </c:pt>
                <c:pt idx="20351">
                  <c:v>29.376100000000001</c:v>
                </c:pt>
                <c:pt idx="20352">
                  <c:v>30.280200000000001</c:v>
                </c:pt>
                <c:pt idx="20353">
                  <c:v>30.877600000000001</c:v>
                </c:pt>
                <c:pt idx="20354">
                  <c:v>31.382400000000001</c:v>
                </c:pt>
                <c:pt idx="20355">
                  <c:v>31.724599999999999</c:v>
                </c:pt>
                <c:pt idx="20356">
                  <c:v>31.829499999999999</c:v>
                </c:pt>
                <c:pt idx="20357">
                  <c:v>31.726099999999999</c:v>
                </c:pt>
                <c:pt idx="20358">
                  <c:v>31.435500000000001</c:v>
                </c:pt>
                <c:pt idx="20359">
                  <c:v>30.922799999999999</c:v>
                </c:pt>
                <c:pt idx="20360">
                  <c:v>30.337</c:v>
                </c:pt>
                <c:pt idx="20361">
                  <c:v>29.4709</c:v>
                </c:pt>
                <c:pt idx="20362">
                  <c:v>28.191600000000001</c:v>
                </c:pt>
                <c:pt idx="20363">
                  <c:v>26.806799999999999</c:v>
                </c:pt>
                <c:pt idx="20364">
                  <c:v>24.991700000000002</c:v>
                </c:pt>
                <c:pt idx="20365">
                  <c:v>22.651499999999999</c:v>
                </c:pt>
                <c:pt idx="20366">
                  <c:v>16.359500000000001</c:v>
                </c:pt>
                <c:pt idx="20367">
                  <c:v>14.3727</c:v>
                </c:pt>
                <c:pt idx="20368">
                  <c:v>13.106999999999999</c:v>
                </c:pt>
                <c:pt idx="20369">
                  <c:v>11.659800000000001</c:v>
                </c:pt>
                <c:pt idx="20370">
                  <c:v>10.4679</c:v>
                </c:pt>
                <c:pt idx="20371">
                  <c:v>9.3539600000000007</c:v>
                </c:pt>
                <c:pt idx="20372">
                  <c:v>8.65639</c:v>
                </c:pt>
                <c:pt idx="20373">
                  <c:v>7.9956199999999997</c:v>
                </c:pt>
                <c:pt idx="20374">
                  <c:v>7.3718599999999999</c:v>
                </c:pt>
                <c:pt idx="20375">
                  <c:v>6.78505</c:v>
                </c:pt>
                <c:pt idx="20376">
                  <c:v>6.2417800000000003</c:v>
                </c:pt>
                <c:pt idx="20377">
                  <c:v>5.7335599999999998</c:v>
                </c:pt>
                <c:pt idx="20378">
                  <c:v>5.2595700000000001</c:v>
                </c:pt>
                <c:pt idx="20379">
                  <c:v>4.8188500000000003</c:v>
                </c:pt>
                <c:pt idx="20380">
                  <c:v>4.4102300000000003</c:v>
                </c:pt>
                <c:pt idx="20381">
                  <c:v>4.0324799999999996</c:v>
                </c:pt>
                <c:pt idx="20382">
                  <c:v>3.6842199999999998</c:v>
                </c:pt>
                <c:pt idx="20383">
                  <c:v>3.3640300000000001</c:v>
                </c:pt>
                <c:pt idx="20384">
                  <c:v>3.0703900000000002</c:v>
                </c:pt>
                <c:pt idx="20385">
                  <c:v>2.8018100000000001</c:v>
                </c:pt>
                <c:pt idx="20386">
                  <c:v>2.5762999999999998</c:v>
                </c:pt>
                <c:pt idx="20387">
                  <c:v>2.4056500000000001</c:v>
                </c:pt>
                <c:pt idx="20388">
                  <c:v>2.2467899999999998</c:v>
                </c:pt>
                <c:pt idx="20389">
                  <c:v>2.0991</c:v>
                </c:pt>
                <c:pt idx="20390">
                  <c:v>1.96194</c:v>
                </c:pt>
                <c:pt idx="20391">
                  <c:v>1.8347199999999999</c:v>
                </c:pt>
                <c:pt idx="20392">
                  <c:v>1.71682</c:v>
                </c:pt>
                <c:pt idx="20393">
                  <c:v>1.6076999999999999</c:v>
                </c:pt>
                <c:pt idx="20394">
                  <c:v>1.5067900000000001</c:v>
                </c:pt>
                <c:pt idx="20395">
                  <c:v>1.4135599999999999</c:v>
                </c:pt>
                <c:pt idx="20396">
                  <c:v>1.3274999999999999</c:v>
                </c:pt>
                <c:pt idx="20397">
                  <c:v>1.2481199999999999</c:v>
                </c:pt>
                <c:pt idx="20398">
                  <c:v>1.1749499999999999</c:v>
                </c:pt>
                <c:pt idx="20399">
                  <c:v>1.1075600000000001</c:v>
                </c:pt>
                <c:pt idx="20400">
                  <c:v>1.0455099999999999</c:v>
                </c:pt>
                <c:pt idx="20401">
                  <c:v>0.98842099999999999</c:v>
                </c:pt>
                <c:pt idx="20402">
                  <c:v>0.95292699999999997</c:v>
                </c:pt>
                <c:pt idx="20403">
                  <c:v>0.88761699999999999</c:v>
                </c:pt>
                <c:pt idx="20404">
                  <c:v>0.82923599999999997</c:v>
                </c:pt>
                <c:pt idx="20405">
                  <c:v>0.77705400000000002</c:v>
                </c:pt>
                <c:pt idx="20406">
                  <c:v>0.73041199999999995</c:v>
                </c:pt>
                <c:pt idx="20407">
                  <c:v>0.68870299999999995</c:v>
                </c:pt>
                <c:pt idx="20408">
                  <c:v>0.651389</c:v>
                </c:pt>
                <c:pt idx="20409">
                  <c:v>0.61797599999999997</c:v>
                </c:pt>
                <c:pt idx="20410">
                  <c:v>0.58802299999999996</c:v>
                </c:pt>
                <c:pt idx="20411">
                  <c:v>0.56113400000000002</c:v>
                </c:pt>
                <c:pt idx="20412">
                  <c:v>0.53695599999999999</c:v>
                </c:pt>
                <c:pt idx="20413">
                  <c:v>0.50839699999999999</c:v>
                </c:pt>
                <c:pt idx="20414">
                  <c:v>0.48345199999999999</c:v>
                </c:pt>
                <c:pt idx="20415">
                  <c:v>0.46156799999999998</c:v>
                </c:pt>
                <c:pt idx="20416">
                  <c:v>0.442278</c:v>
                </c:pt>
                <c:pt idx="20417">
                  <c:v>0.42518600000000001</c:v>
                </c:pt>
                <c:pt idx="20418">
                  <c:v>0.40996100000000002</c:v>
                </c:pt>
                <c:pt idx="20419">
                  <c:v>0.39002900000000001</c:v>
                </c:pt>
                <c:pt idx="20420">
                  <c:v>0.37292700000000001</c:v>
                </c:pt>
                <c:pt idx="20421">
                  <c:v>0.35807899999999998</c:v>
                </c:pt>
                <c:pt idx="20422">
                  <c:v>0.34143899999999999</c:v>
                </c:pt>
                <c:pt idx="20423">
                  <c:v>0.32750400000000002</c:v>
                </c:pt>
                <c:pt idx="20424">
                  <c:v>0.31534299999999998</c:v>
                </c:pt>
                <c:pt idx="20425">
                  <c:v>0.304614</c:v>
                </c:pt>
                <c:pt idx="20426">
                  <c:v>0.29067300000000001</c:v>
                </c:pt>
                <c:pt idx="20427">
                  <c:v>0.27879799999999999</c:v>
                </c:pt>
                <c:pt idx="20428">
                  <c:v>0.26857199999999998</c:v>
                </c:pt>
                <c:pt idx="20429">
                  <c:v>0.25969900000000001</c:v>
                </c:pt>
                <c:pt idx="20430">
                  <c:v>0.25195400000000001</c:v>
                </c:pt>
                <c:pt idx="20431">
                  <c:v>0.243092</c:v>
                </c:pt>
                <c:pt idx="20432">
                  <c:v>0.23562</c:v>
                </c:pt>
                <c:pt idx="20433">
                  <c:v>0.22795399999999999</c:v>
                </c:pt>
                <c:pt idx="20434">
                  <c:v>0.22408400000000001</c:v>
                </c:pt>
                <c:pt idx="20435">
                  <c:v>0.217644</c:v>
                </c:pt>
                <c:pt idx="20436">
                  <c:v>0.21265600000000001</c:v>
                </c:pt>
                <c:pt idx="20437">
                  <c:v>0.20885699999999999</c:v>
                </c:pt>
                <c:pt idx="20438">
                  <c:v>0.20605699999999999</c:v>
                </c:pt>
                <c:pt idx="20439">
                  <c:v>0.20342099999999999</c:v>
                </c:pt>
                <c:pt idx="20440">
                  <c:v>0.20236499999999999</c:v>
                </c:pt>
                <c:pt idx="20441">
                  <c:v>0.202319</c:v>
                </c:pt>
                <c:pt idx="20442">
                  <c:v>0.203095</c:v>
                </c:pt>
                <c:pt idx="20443">
                  <c:v>0.20482300000000001</c:v>
                </c:pt>
                <c:pt idx="20444">
                  <c:v>0.207455</c:v>
                </c:pt>
                <c:pt idx="20445">
                  <c:v>0.210948</c:v>
                </c:pt>
                <c:pt idx="20446">
                  <c:v>0.21776599999999999</c:v>
                </c:pt>
                <c:pt idx="20447">
                  <c:v>0.22649900000000001</c:v>
                </c:pt>
                <c:pt idx="20448">
                  <c:v>0.23372399999999999</c:v>
                </c:pt>
                <c:pt idx="20449">
                  <c:v>0.24230699999999999</c:v>
                </c:pt>
                <c:pt idx="20450">
                  <c:v>0.25207800000000002</c:v>
                </c:pt>
                <c:pt idx="20451">
                  <c:v>0.26315100000000002</c:v>
                </c:pt>
                <c:pt idx="20452">
                  <c:v>0.27566499999999999</c:v>
                </c:pt>
                <c:pt idx="20453">
                  <c:v>0.289796</c:v>
                </c:pt>
                <c:pt idx="20454">
                  <c:v>0.30575999999999998</c:v>
                </c:pt>
                <c:pt idx="20455">
                  <c:v>0.323824</c:v>
                </c:pt>
                <c:pt idx="20456">
                  <c:v>0.34107399999999999</c:v>
                </c:pt>
                <c:pt idx="20457">
                  <c:v>0.35676999999999998</c:v>
                </c:pt>
                <c:pt idx="20458">
                  <c:v>0.37398399999999998</c:v>
                </c:pt>
                <c:pt idx="20459">
                  <c:v>0.39290900000000001</c:v>
                </c:pt>
                <c:pt idx="20460">
                  <c:v>0.413769</c:v>
                </c:pt>
                <c:pt idx="20461">
                  <c:v>0.43683499999999997</c:v>
                </c:pt>
                <c:pt idx="20462">
                  <c:v>0.46243600000000001</c:v>
                </c:pt>
                <c:pt idx="20463">
                  <c:v>0.49097000000000002</c:v>
                </c:pt>
                <c:pt idx="20464">
                  <c:v>0.51813100000000001</c:v>
                </c:pt>
                <c:pt idx="20465">
                  <c:v>0.54294900000000001</c:v>
                </c:pt>
                <c:pt idx="20466">
                  <c:v>0.570021</c:v>
                </c:pt>
                <c:pt idx="20467">
                  <c:v>0.59964099999999998</c:v>
                </c:pt>
                <c:pt idx="20468">
                  <c:v>0.632158</c:v>
                </c:pt>
                <c:pt idx="20469">
                  <c:v>0.667987</c:v>
                </c:pt>
                <c:pt idx="20470">
                  <c:v>0.707623</c:v>
                </c:pt>
                <c:pt idx="20471">
                  <c:v>0.751668</c:v>
                </c:pt>
                <c:pt idx="20472">
                  <c:v>0.79567900000000003</c:v>
                </c:pt>
                <c:pt idx="20473">
                  <c:v>0.83881700000000003</c:v>
                </c:pt>
                <c:pt idx="20474">
                  <c:v>0.88630500000000001</c:v>
                </c:pt>
                <c:pt idx="20475">
                  <c:v>0.938805</c:v>
                </c:pt>
                <c:pt idx="20476">
                  <c:v>0.99712199999999995</c:v>
                </c:pt>
                <c:pt idx="20477">
                  <c:v>1.0622400000000001</c:v>
                </c:pt>
                <c:pt idx="20478">
                  <c:v>1.1353899999999999</c:v>
                </c:pt>
                <c:pt idx="20479">
                  <c:v>1.19645</c:v>
                </c:pt>
                <c:pt idx="20480">
                  <c:v>1.26369</c:v>
                </c:pt>
                <c:pt idx="20481">
                  <c:v>1.32517</c:v>
                </c:pt>
                <c:pt idx="20482">
                  <c:v>1.39232</c:v>
                </c:pt>
                <c:pt idx="20483">
                  <c:v>1.46601</c:v>
                </c:pt>
                <c:pt idx="20484">
                  <c:v>1.54725</c:v>
                </c:pt>
                <c:pt idx="20485">
                  <c:v>1.63734</c:v>
                </c:pt>
                <c:pt idx="20486">
                  <c:v>1.73793</c:v>
                </c:pt>
                <c:pt idx="20487">
                  <c:v>1.8511299999999999</c:v>
                </c:pt>
                <c:pt idx="20488">
                  <c:v>1.94594</c:v>
                </c:pt>
                <c:pt idx="20489">
                  <c:v>2.02901</c:v>
                </c:pt>
                <c:pt idx="20490">
                  <c:v>2.1353800000000001</c:v>
                </c:pt>
                <c:pt idx="20491">
                  <c:v>2.2536700000000001</c:v>
                </c:pt>
                <c:pt idx="20492">
                  <c:v>2.3861300000000001</c:v>
                </c:pt>
                <c:pt idx="20493">
                  <c:v>2.5355500000000002</c:v>
                </c:pt>
                <c:pt idx="20494">
                  <c:v>2.6608100000000001</c:v>
                </c:pt>
                <c:pt idx="20495">
                  <c:v>2.7993199999999998</c:v>
                </c:pt>
                <c:pt idx="20496">
                  <c:v>2.9531700000000001</c:v>
                </c:pt>
                <c:pt idx="20497">
                  <c:v>3.1247699999999998</c:v>
                </c:pt>
                <c:pt idx="20498">
                  <c:v>3.3121499999999999</c:v>
                </c:pt>
                <c:pt idx="20499">
                  <c:v>3.5114200000000002</c:v>
                </c:pt>
                <c:pt idx="20500">
                  <c:v>3.7343099999999998</c:v>
                </c:pt>
                <c:pt idx="20501">
                  <c:v>3.9843000000000002</c:v>
                </c:pt>
                <c:pt idx="20502">
                  <c:v>4.2653800000000004</c:v>
                </c:pt>
                <c:pt idx="20503">
                  <c:v>4.5820299999999996</c:v>
                </c:pt>
                <c:pt idx="20504">
                  <c:v>4.8360399999999997</c:v>
                </c:pt>
                <c:pt idx="20505">
                  <c:v>5.1133899999999999</c:v>
                </c:pt>
                <c:pt idx="20506">
                  <c:v>5.4164099999999999</c:v>
                </c:pt>
                <c:pt idx="20507">
                  <c:v>5.7475399999999999</c:v>
                </c:pt>
                <c:pt idx="20508">
                  <c:v>6.10947</c:v>
                </c:pt>
                <c:pt idx="20509">
                  <c:v>6.4874700000000001</c:v>
                </c:pt>
                <c:pt idx="20510">
                  <c:v>6.8894299999999999</c:v>
                </c:pt>
                <c:pt idx="20511">
                  <c:v>7.3260100000000001</c:v>
                </c:pt>
                <c:pt idx="20512">
                  <c:v>7.8000299999999996</c:v>
                </c:pt>
                <c:pt idx="20513">
                  <c:v>8.31433</c:v>
                </c:pt>
                <c:pt idx="20514">
                  <c:v>8.6810700000000001</c:v>
                </c:pt>
                <c:pt idx="20515">
                  <c:v>9.4003399999999999</c:v>
                </c:pt>
                <c:pt idx="20516">
                  <c:v>10.1921</c:v>
                </c:pt>
                <c:pt idx="20517">
                  <c:v>11.0624</c:v>
                </c:pt>
                <c:pt idx="20518">
                  <c:v>12.017300000000001</c:v>
                </c:pt>
                <c:pt idx="20519">
                  <c:v>13.0631</c:v>
                </c:pt>
                <c:pt idx="20520">
                  <c:v>14.2059</c:v>
                </c:pt>
                <c:pt idx="20521">
                  <c:v>15.4521</c:v>
                </c:pt>
                <c:pt idx="20522">
                  <c:v>16.807700000000001</c:v>
                </c:pt>
                <c:pt idx="20523">
                  <c:v>18.278700000000001</c:v>
                </c:pt>
                <c:pt idx="20524">
                  <c:v>19.8705</c:v>
                </c:pt>
                <c:pt idx="20525">
                  <c:v>21.588100000000001</c:v>
                </c:pt>
                <c:pt idx="20526">
                  <c:v>23.4361</c:v>
                </c:pt>
                <c:pt idx="20527">
                  <c:v>25.418399999999998</c:v>
                </c:pt>
                <c:pt idx="20528">
                  <c:v>27.537800000000001</c:v>
                </c:pt>
                <c:pt idx="20529">
                  <c:v>29.796199999999999</c:v>
                </c:pt>
                <c:pt idx="20530">
                  <c:v>32.194600000000001</c:v>
                </c:pt>
                <c:pt idx="20531">
                  <c:v>34.732599999999998</c:v>
                </c:pt>
                <c:pt idx="20532">
                  <c:v>38.796999999999997</c:v>
                </c:pt>
                <c:pt idx="20533">
                  <c:v>43.158499999999997</c:v>
                </c:pt>
                <c:pt idx="20534">
                  <c:v>47.796599999999998</c:v>
                </c:pt>
                <c:pt idx="20535">
                  <c:v>54.357799999999997</c:v>
                </c:pt>
                <c:pt idx="20536">
                  <c:v>62.318300000000001</c:v>
                </c:pt>
                <c:pt idx="20537">
                  <c:v>81.034700000000001</c:v>
                </c:pt>
                <c:pt idx="20538">
                  <c:v>89.2256</c:v>
                </c:pt>
                <c:pt idx="20539">
                  <c:v>95.766900000000007</c:v>
                </c:pt>
                <c:pt idx="20540">
                  <c:v>100.93600000000001</c:v>
                </c:pt>
                <c:pt idx="20541">
                  <c:v>105.02200000000001</c:v>
                </c:pt>
                <c:pt idx="20542">
                  <c:v>108.25700000000001</c:v>
                </c:pt>
                <c:pt idx="20543">
                  <c:v>110.779</c:v>
                </c:pt>
                <c:pt idx="20544">
                  <c:v>112.39100000000001</c:v>
                </c:pt>
                <c:pt idx="20545">
                  <c:v>113.294</c:v>
                </c:pt>
                <c:pt idx="20546">
                  <c:v>113.63500000000001</c:v>
                </c:pt>
                <c:pt idx="20547">
                  <c:v>113.35299999999999</c:v>
                </c:pt>
                <c:pt idx="20548">
                  <c:v>112.23699999999999</c:v>
                </c:pt>
                <c:pt idx="20549">
                  <c:v>110.471</c:v>
                </c:pt>
                <c:pt idx="20550">
                  <c:v>108.14700000000001</c:v>
                </c:pt>
                <c:pt idx="20551">
                  <c:v>105.251</c:v>
                </c:pt>
                <c:pt idx="20552">
                  <c:v>101.223</c:v>
                </c:pt>
                <c:pt idx="20553">
                  <c:v>95.6477</c:v>
                </c:pt>
                <c:pt idx="20554">
                  <c:v>88.613699999999994</c:v>
                </c:pt>
                <c:pt idx="20555">
                  <c:v>78.476299999999995</c:v>
                </c:pt>
                <c:pt idx="20556">
                  <c:v>61.790300000000002</c:v>
                </c:pt>
                <c:pt idx="20557">
                  <c:v>53.9268</c:v>
                </c:pt>
                <c:pt idx="20558">
                  <c:v>47.746299999999998</c:v>
                </c:pt>
                <c:pt idx="20559">
                  <c:v>42.781599999999997</c:v>
                </c:pt>
                <c:pt idx="20560">
                  <c:v>38.603900000000003</c:v>
                </c:pt>
                <c:pt idx="20561">
                  <c:v>34.731200000000001</c:v>
                </c:pt>
                <c:pt idx="20562">
                  <c:v>32.324199999999998</c:v>
                </c:pt>
                <c:pt idx="20563">
                  <c:v>30.058599999999998</c:v>
                </c:pt>
                <c:pt idx="20564">
                  <c:v>27.934200000000001</c:v>
                </c:pt>
                <c:pt idx="20565">
                  <c:v>25.9496</c:v>
                </c:pt>
                <c:pt idx="20566">
                  <c:v>23.791699999999999</c:v>
                </c:pt>
                <c:pt idx="20567">
                  <c:v>22.079699999999999</c:v>
                </c:pt>
                <c:pt idx="20568">
                  <c:v>20.500699999999998</c:v>
                </c:pt>
                <c:pt idx="20569">
                  <c:v>19.049600000000002</c:v>
                </c:pt>
                <c:pt idx="20570">
                  <c:v>17.7212</c:v>
                </c:pt>
                <c:pt idx="20571">
                  <c:v>16.509399999999999</c:v>
                </c:pt>
                <c:pt idx="20572">
                  <c:v>15.408300000000001</c:v>
                </c:pt>
                <c:pt idx="20573">
                  <c:v>14.4115</c:v>
                </c:pt>
                <c:pt idx="20574">
                  <c:v>13.5129</c:v>
                </c:pt>
                <c:pt idx="20575">
                  <c:v>12.706200000000001</c:v>
                </c:pt>
                <c:pt idx="20576">
                  <c:v>11.985300000000001</c:v>
                </c:pt>
                <c:pt idx="20577">
                  <c:v>11.2875</c:v>
                </c:pt>
                <c:pt idx="20578">
                  <c:v>10.678000000000001</c:v>
                </c:pt>
                <c:pt idx="20579">
                  <c:v>10.1496</c:v>
                </c:pt>
                <c:pt idx="20580">
                  <c:v>9.6957500000000003</c:v>
                </c:pt>
                <c:pt idx="20581">
                  <c:v>9.3102999999999998</c:v>
                </c:pt>
                <c:pt idx="20582">
                  <c:v>8.9877300000000009</c:v>
                </c:pt>
                <c:pt idx="20583">
                  <c:v>8.7229600000000005</c:v>
                </c:pt>
                <c:pt idx="20584">
                  <c:v>8.5115200000000009</c:v>
                </c:pt>
                <c:pt idx="20585">
                  <c:v>8.3635199999999994</c:v>
                </c:pt>
                <c:pt idx="20586">
                  <c:v>8.2530099999999997</c:v>
                </c:pt>
                <c:pt idx="20587">
                  <c:v>8.1778099999999991</c:v>
                </c:pt>
                <c:pt idx="20588">
                  <c:v>8.1273599999999995</c:v>
                </c:pt>
                <c:pt idx="20589">
                  <c:v>8.1264400000000006</c:v>
                </c:pt>
                <c:pt idx="20590">
                  <c:v>8.1695100000000007</c:v>
                </c:pt>
                <c:pt idx="20591">
                  <c:v>8.2794399999999992</c:v>
                </c:pt>
                <c:pt idx="20592">
                  <c:v>8.4551700000000007</c:v>
                </c:pt>
                <c:pt idx="20593">
                  <c:v>8.6970299999999998</c:v>
                </c:pt>
                <c:pt idx="20594">
                  <c:v>9.0067599999999999</c:v>
                </c:pt>
                <c:pt idx="20595">
                  <c:v>9.3874200000000005</c:v>
                </c:pt>
                <c:pt idx="20596">
                  <c:v>9.8433799999999998</c:v>
                </c:pt>
                <c:pt idx="20597">
                  <c:v>10.295299999999999</c:v>
                </c:pt>
                <c:pt idx="20598">
                  <c:v>10.762600000000001</c:v>
                </c:pt>
                <c:pt idx="20599">
                  <c:v>11.2858</c:v>
                </c:pt>
                <c:pt idx="20600">
                  <c:v>11.8688</c:v>
                </c:pt>
                <c:pt idx="20601">
                  <c:v>12.5158</c:v>
                </c:pt>
                <c:pt idx="20602">
                  <c:v>13.2315</c:v>
                </c:pt>
                <c:pt idx="20603">
                  <c:v>14.0207</c:v>
                </c:pt>
                <c:pt idx="20604">
                  <c:v>14.888500000000001</c:v>
                </c:pt>
                <c:pt idx="20605">
                  <c:v>15.840199999999999</c:v>
                </c:pt>
                <c:pt idx="20606">
                  <c:v>16.8811</c:v>
                </c:pt>
                <c:pt idx="20607">
                  <c:v>18.016500000000001</c:v>
                </c:pt>
                <c:pt idx="20608">
                  <c:v>19.586200000000002</c:v>
                </c:pt>
                <c:pt idx="20609">
                  <c:v>21.323599999999999</c:v>
                </c:pt>
                <c:pt idx="20610">
                  <c:v>23.2378</c:v>
                </c:pt>
                <c:pt idx="20611">
                  <c:v>25.336600000000001</c:v>
                </c:pt>
                <c:pt idx="20612">
                  <c:v>27.626200000000001</c:v>
                </c:pt>
                <c:pt idx="20613">
                  <c:v>29.9544</c:v>
                </c:pt>
                <c:pt idx="20614">
                  <c:v>32.372300000000003</c:v>
                </c:pt>
                <c:pt idx="20615">
                  <c:v>34.950899999999997</c:v>
                </c:pt>
                <c:pt idx="20616">
                  <c:v>38.632899999999999</c:v>
                </c:pt>
                <c:pt idx="20617">
                  <c:v>42.578000000000003</c:v>
                </c:pt>
                <c:pt idx="20618">
                  <c:v>48.275100000000002</c:v>
                </c:pt>
                <c:pt idx="20619">
                  <c:v>54.312600000000003</c:v>
                </c:pt>
                <c:pt idx="20620">
                  <c:v>71.475700000000003</c:v>
                </c:pt>
                <c:pt idx="20621">
                  <c:v>76.789599999999993</c:v>
                </c:pt>
                <c:pt idx="20622">
                  <c:v>81.735699999999994</c:v>
                </c:pt>
                <c:pt idx="20623">
                  <c:v>85.4696</c:v>
                </c:pt>
                <c:pt idx="20624">
                  <c:v>88.762799999999999</c:v>
                </c:pt>
                <c:pt idx="20625">
                  <c:v>91.191299999999998</c:v>
                </c:pt>
                <c:pt idx="20626">
                  <c:v>93.192899999999995</c:v>
                </c:pt>
                <c:pt idx="20627">
                  <c:v>95.036299999999997</c:v>
                </c:pt>
                <c:pt idx="20628">
                  <c:v>96.059600000000003</c:v>
                </c:pt>
                <c:pt idx="20629">
                  <c:v>96.389700000000005</c:v>
                </c:pt>
                <c:pt idx="20630">
                  <c:v>96.250699999999995</c:v>
                </c:pt>
                <c:pt idx="20631">
                  <c:v>95.461100000000002</c:v>
                </c:pt>
                <c:pt idx="20632">
                  <c:v>94.359700000000004</c:v>
                </c:pt>
                <c:pt idx="20633">
                  <c:v>92.689700000000002</c:v>
                </c:pt>
                <c:pt idx="20634">
                  <c:v>90.564099999999996</c:v>
                </c:pt>
                <c:pt idx="20635">
                  <c:v>87.941299999999998</c:v>
                </c:pt>
                <c:pt idx="20636">
                  <c:v>83.777600000000007</c:v>
                </c:pt>
                <c:pt idx="20637">
                  <c:v>79.028000000000006</c:v>
                </c:pt>
                <c:pt idx="20638">
                  <c:v>73.837699999999998</c:v>
                </c:pt>
                <c:pt idx="20639">
                  <c:v>64.610699999999994</c:v>
                </c:pt>
                <c:pt idx="20640">
                  <c:v>52.463200000000001</c:v>
                </c:pt>
                <c:pt idx="20641">
                  <c:v>47.098199999999999</c:v>
                </c:pt>
                <c:pt idx="20642">
                  <c:v>42.628799999999998</c:v>
                </c:pt>
                <c:pt idx="20643">
                  <c:v>38.608800000000002</c:v>
                </c:pt>
                <c:pt idx="20644">
                  <c:v>34.846800000000002</c:v>
                </c:pt>
                <c:pt idx="20645">
                  <c:v>32.205199999999998</c:v>
                </c:pt>
                <c:pt idx="20646">
                  <c:v>29.722200000000001</c:v>
                </c:pt>
                <c:pt idx="20647">
                  <c:v>27.101800000000001</c:v>
                </c:pt>
                <c:pt idx="20648">
                  <c:v>24.549900000000001</c:v>
                </c:pt>
                <c:pt idx="20649">
                  <c:v>22.973500000000001</c:v>
                </c:pt>
                <c:pt idx="20650">
                  <c:v>21.494299999999999</c:v>
                </c:pt>
                <c:pt idx="20651">
                  <c:v>20.109400000000001</c:v>
                </c:pt>
                <c:pt idx="20652">
                  <c:v>18.8154</c:v>
                </c:pt>
                <c:pt idx="20653">
                  <c:v>17.608799999999999</c:v>
                </c:pt>
                <c:pt idx="20654">
                  <c:v>16.350899999999999</c:v>
                </c:pt>
                <c:pt idx="20655">
                  <c:v>15.069800000000001</c:v>
                </c:pt>
                <c:pt idx="20656">
                  <c:v>13.9034</c:v>
                </c:pt>
                <c:pt idx="20657">
                  <c:v>12.8436</c:v>
                </c:pt>
                <c:pt idx="20658">
                  <c:v>11.8818</c:v>
                </c:pt>
                <c:pt idx="20659">
                  <c:v>11.01</c:v>
                </c:pt>
                <c:pt idx="20660">
                  <c:v>10.2203</c:v>
                </c:pt>
                <c:pt idx="20661">
                  <c:v>9.5054700000000008</c:v>
                </c:pt>
                <c:pt idx="20662">
                  <c:v>8.9617299999999993</c:v>
                </c:pt>
                <c:pt idx="20663">
                  <c:v>8.3659499999999998</c:v>
                </c:pt>
                <c:pt idx="20664">
                  <c:v>7.8262099999999997</c:v>
                </c:pt>
                <c:pt idx="20665">
                  <c:v>7.3368599999999997</c:v>
                </c:pt>
                <c:pt idx="20666">
                  <c:v>6.8926999999999996</c:v>
                </c:pt>
                <c:pt idx="20667">
                  <c:v>6.4890299999999996</c:v>
                </c:pt>
                <c:pt idx="20668">
                  <c:v>6.1215299999999999</c:v>
                </c:pt>
                <c:pt idx="20669">
                  <c:v>5.7864300000000002</c:v>
                </c:pt>
                <c:pt idx="20670">
                  <c:v>5.4802400000000002</c:v>
                </c:pt>
                <c:pt idx="20671">
                  <c:v>5.1999000000000004</c:v>
                </c:pt>
                <c:pt idx="20672">
                  <c:v>4.8616400000000004</c:v>
                </c:pt>
                <c:pt idx="20673">
                  <c:v>4.5768000000000004</c:v>
                </c:pt>
                <c:pt idx="20674">
                  <c:v>4.31914</c:v>
                </c:pt>
                <c:pt idx="20675">
                  <c:v>4.0852399999999998</c:v>
                </c:pt>
                <c:pt idx="20676">
                  <c:v>3.87216</c:v>
                </c:pt>
                <c:pt idx="20677">
                  <c:v>3.6161500000000002</c:v>
                </c:pt>
                <c:pt idx="20678">
                  <c:v>3.38775</c:v>
                </c:pt>
                <c:pt idx="20679">
                  <c:v>3.18289</c:v>
                </c:pt>
                <c:pt idx="20680">
                  <c:v>2.99823</c:v>
                </c:pt>
                <c:pt idx="20681">
                  <c:v>2.8310200000000001</c:v>
                </c:pt>
                <c:pt idx="20682">
                  <c:v>2.6502400000000002</c:v>
                </c:pt>
                <c:pt idx="20683">
                  <c:v>2.4880900000000001</c:v>
                </c:pt>
                <c:pt idx="20684">
                  <c:v>2.3419599999999998</c:v>
                </c:pt>
                <c:pt idx="20685">
                  <c:v>2.2097000000000002</c:v>
                </c:pt>
                <c:pt idx="20686">
                  <c:v>2.0895000000000001</c:v>
                </c:pt>
                <c:pt idx="20687">
                  <c:v>1.9798899999999999</c:v>
                </c:pt>
                <c:pt idx="20688">
                  <c:v>1.8796200000000001</c:v>
                </c:pt>
                <c:pt idx="20689">
                  <c:v>1.75593</c:v>
                </c:pt>
                <c:pt idx="20690">
                  <c:v>1.66638</c:v>
                </c:pt>
                <c:pt idx="20691">
                  <c:v>1.55846</c:v>
                </c:pt>
                <c:pt idx="20692">
                  <c:v>1.4619500000000001</c:v>
                </c:pt>
                <c:pt idx="20693">
                  <c:v>1.3752800000000001</c:v>
                </c:pt>
                <c:pt idx="20694">
                  <c:v>1.2971600000000001</c:v>
                </c:pt>
                <c:pt idx="20695">
                  <c:v>1.22651</c:v>
                </c:pt>
                <c:pt idx="20696">
                  <c:v>1.1624399999999999</c:v>
                </c:pt>
                <c:pt idx="20697">
                  <c:v>1.1041700000000001</c:v>
                </c:pt>
                <c:pt idx="20698">
                  <c:v>1.0474600000000001</c:v>
                </c:pt>
                <c:pt idx="20699">
                  <c:v>0.99601700000000004</c:v>
                </c:pt>
                <c:pt idx="20700">
                  <c:v>0.96435800000000005</c:v>
                </c:pt>
                <c:pt idx="20701">
                  <c:v>0.90672200000000003</c:v>
                </c:pt>
                <c:pt idx="20702">
                  <c:v>0.85586099999999998</c:v>
                </c:pt>
                <c:pt idx="20703">
                  <c:v>0.81098099999999995</c:v>
                </c:pt>
                <c:pt idx="20704">
                  <c:v>0.77145699999999995</c:v>
                </c:pt>
                <c:pt idx="20705">
                  <c:v>0.73680999999999996</c:v>
                </c:pt>
                <c:pt idx="20706">
                  <c:v>0.70669599999999999</c:v>
                </c:pt>
                <c:pt idx="20707">
                  <c:v>0.68511500000000003</c:v>
                </c:pt>
                <c:pt idx="20708">
                  <c:v>0.66643699999999995</c:v>
                </c:pt>
                <c:pt idx="20709">
                  <c:v>0.65071100000000004</c:v>
                </c:pt>
                <c:pt idx="20710">
                  <c:v>0.63810199999999995</c:v>
                </c:pt>
                <c:pt idx="20711">
                  <c:v>0.62896700000000005</c:v>
                </c:pt>
                <c:pt idx="20712">
                  <c:v>0.624</c:v>
                </c:pt>
                <c:pt idx="20713">
                  <c:v>0.62346800000000002</c:v>
                </c:pt>
                <c:pt idx="20714">
                  <c:v>0.62587000000000004</c:v>
                </c:pt>
                <c:pt idx="20715">
                  <c:v>0.630243</c:v>
                </c:pt>
                <c:pt idx="20716">
                  <c:v>0.63940900000000001</c:v>
                </c:pt>
                <c:pt idx="20717">
                  <c:v>0.65213399999999999</c:v>
                </c:pt>
                <c:pt idx="20718">
                  <c:v>0.66389200000000004</c:v>
                </c:pt>
                <c:pt idx="20719">
                  <c:v>0.67899799999999999</c:v>
                </c:pt>
                <c:pt idx="20720">
                  <c:v>0.69825599999999999</c:v>
                </c:pt>
                <c:pt idx="20721">
                  <c:v>0.71601700000000001</c:v>
                </c:pt>
                <c:pt idx="20722">
                  <c:v>0.73717299999999997</c:v>
                </c:pt>
                <c:pt idx="20723">
                  <c:v>0.76231099999999996</c:v>
                </c:pt>
                <c:pt idx="20724">
                  <c:v>0.79210700000000001</c:v>
                </c:pt>
                <c:pt idx="20725">
                  <c:v>0.82734099999999999</c:v>
                </c:pt>
                <c:pt idx="20726">
                  <c:v>0.86889899999999998</c:v>
                </c:pt>
                <c:pt idx="20727">
                  <c:v>0.91779500000000003</c:v>
                </c:pt>
                <c:pt idx="20728">
                  <c:v>0.95502399999999998</c:v>
                </c:pt>
                <c:pt idx="20729">
                  <c:v>0.99638499999999997</c:v>
                </c:pt>
                <c:pt idx="20730">
                  <c:v>1.0422800000000001</c:v>
                </c:pt>
                <c:pt idx="20731">
                  <c:v>1.0931299999999999</c:v>
                </c:pt>
                <c:pt idx="20732">
                  <c:v>1.1494</c:v>
                </c:pt>
                <c:pt idx="20733">
                  <c:v>1.21156</c:v>
                </c:pt>
                <c:pt idx="20734">
                  <c:v>1.2801199999999999</c:v>
                </c:pt>
                <c:pt idx="20735">
                  <c:v>1.35564</c:v>
                </c:pt>
                <c:pt idx="20736">
                  <c:v>1.4386699999999999</c:v>
                </c:pt>
                <c:pt idx="20737">
                  <c:v>1.5298099999999999</c:v>
                </c:pt>
                <c:pt idx="20738">
                  <c:v>1.63412</c:v>
                </c:pt>
                <c:pt idx="20739">
                  <c:v>1.7535499999999999</c:v>
                </c:pt>
                <c:pt idx="20740">
                  <c:v>1.88487</c:v>
                </c:pt>
                <c:pt idx="20741">
                  <c:v>2.02894</c:v>
                </c:pt>
                <c:pt idx="20742">
                  <c:v>2.1866500000000002</c:v>
                </c:pt>
                <c:pt idx="20743">
                  <c:v>2.35887</c:v>
                </c:pt>
                <c:pt idx="20744">
                  <c:v>2.5464899999999999</c:v>
                </c:pt>
                <c:pt idx="20745">
                  <c:v>2.7503799999999998</c:v>
                </c:pt>
                <c:pt idx="20746">
                  <c:v>2.9714</c:v>
                </c:pt>
                <c:pt idx="20747">
                  <c:v>3.2103600000000001</c:v>
                </c:pt>
                <c:pt idx="20748">
                  <c:v>3.4680499999999999</c:v>
                </c:pt>
                <c:pt idx="20749">
                  <c:v>3.74518</c:v>
                </c:pt>
                <c:pt idx="20750">
                  <c:v>4.0424300000000004</c:v>
                </c:pt>
                <c:pt idx="20751">
                  <c:v>4.3603500000000004</c:v>
                </c:pt>
                <c:pt idx="20752">
                  <c:v>4.6994300000000004</c:v>
                </c:pt>
                <c:pt idx="20753">
                  <c:v>5.0600300000000002</c:v>
                </c:pt>
                <c:pt idx="20754">
                  <c:v>5.4917299999999996</c:v>
                </c:pt>
                <c:pt idx="20755">
                  <c:v>6.0038499999999999</c:v>
                </c:pt>
                <c:pt idx="20756">
                  <c:v>6.5499200000000002</c:v>
                </c:pt>
                <c:pt idx="20757">
                  <c:v>7.12934</c:v>
                </c:pt>
                <c:pt idx="20758">
                  <c:v>7.7410399999999999</c:v>
                </c:pt>
                <c:pt idx="20759">
                  <c:v>8.7155500000000004</c:v>
                </c:pt>
                <c:pt idx="20760">
                  <c:v>9.7516400000000001</c:v>
                </c:pt>
                <c:pt idx="20761">
                  <c:v>10.987399999999999</c:v>
                </c:pt>
                <c:pt idx="20762">
                  <c:v>13.268599999999999</c:v>
                </c:pt>
                <c:pt idx="20763">
                  <c:v>15.559699999999999</c:v>
                </c:pt>
                <c:pt idx="20764">
                  <c:v>17.1799</c:v>
                </c:pt>
                <c:pt idx="20765">
                  <c:v>18.47</c:v>
                </c:pt>
                <c:pt idx="20766">
                  <c:v>19.3781</c:v>
                </c:pt>
                <c:pt idx="20767">
                  <c:v>20.159800000000001</c:v>
                </c:pt>
                <c:pt idx="20768">
                  <c:v>20.686499999999999</c:v>
                </c:pt>
                <c:pt idx="20769">
                  <c:v>21.1889</c:v>
                </c:pt>
                <c:pt idx="20770">
                  <c:v>21.4465</c:v>
                </c:pt>
                <c:pt idx="20771">
                  <c:v>21.6065</c:v>
                </c:pt>
                <c:pt idx="20772">
                  <c:v>21.626300000000001</c:v>
                </c:pt>
                <c:pt idx="20773">
                  <c:v>21.546700000000001</c:v>
                </c:pt>
                <c:pt idx="20774">
                  <c:v>21.367999999999999</c:v>
                </c:pt>
                <c:pt idx="20775">
                  <c:v>21.053000000000001</c:v>
                </c:pt>
                <c:pt idx="20776">
                  <c:v>20.7164</c:v>
                </c:pt>
                <c:pt idx="20777">
                  <c:v>20.196300000000001</c:v>
                </c:pt>
                <c:pt idx="20778">
                  <c:v>19.438700000000001</c:v>
                </c:pt>
                <c:pt idx="20779">
                  <c:v>18.612200000000001</c:v>
                </c:pt>
                <c:pt idx="20780">
                  <c:v>17.475200000000001</c:v>
                </c:pt>
                <c:pt idx="20781">
                  <c:v>15.9964</c:v>
                </c:pt>
                <c:pt idx="20782">
                  <c:v>13.7493</c:v>
                </c:pt>
                <c:pt idx="20783">
                  <c:v>11.1782</c:v>
                </c:pt>
                <c:pt idx="20784">
                  <c:v>9.8656000000000006</c:v>
                </c:pt>
                <c:pt idx="20785">
                  <c:v>8.7245799999999996</c:v>
                </c:pt>
                <c:pt idx="20786">
                  <c:v>7.91608</c:v>
                </c:pt>
                <c:pt idx="20787">
                  <c:v>7.1529600000000002</c:v>
                </c:pt>
                <c:pt idx="20788">
                  <c:v>6.4383699999999999</c:v>
                </c:pt>
                <c:pt idx="20789">
                  <c:v>5.8419999999999996</c:v>
                </c:pt>
                <c:pt idx="20790">
                  <c:v>5.2867499999999996</c:v>
                </c:pt>
                <c:pt idx="20791">
                  <c:v>4.8973599999999999</c:v>
                </c:pt>
                <c:pt idx="20792">
                  <c:v>4.53104</c:v>
                </c:pt>
                <c:pt idx="20793">
                  <c:v>4.1874500000000001</c:v>
                </c:pt>
                <c:pt idx="20794">
                  <c:v>3.8661599999999998</c:v>
                </c:pt>
                <c:pt idx="20795">
                  <c:v>3.5665900000000001</c:v>
                </c:pt>
                <c:pt idx="20796">
                  <c:v>3.28809</c:v>
                </c:pt>
                <c:pt idx="20797">
                  <c:v>3.0299</c:v>
                </c:pt>
                <c:pt idx="20798">
                  <c:v>2.79122</c:v>
                </c:pt>
                <c:pt idx="20799">
                  <c:v>2.5903800000000001</c:v>
                </c:pt>
                <c:pt idx="20800">
                  <c:v>2.4042500000000002</c:v>
                </c:pt>
                <c:pt idx="20801">
                  <c:v>2.2321</c:v>
                </c:pt>
                <c:pt idx="20802">
                  <c:v>2.0732300000000001</c:v>
                </c:pt>
                <c:pt idx="20803">
                  <c:v>1.9268799999999999</c:v>
                </c:pt>
                <c:pt idx="20804">
                  <c:v>1.7923500000000001</c:v>
                </c:pt>
                <c:pt idx="20805">
                  <c:v>1.66892</c:v>
                </c:pt>
                <c:pt idx="20806">
                  <c:v>1.5558799999999999</c:v>
                </c:pt>
                <c:pt idx="20807">
                  <c:v>1.4525300000000001</c:v>
                </c:pt>
                <c:pt idx="20808">
                  <c:v>1.35822</c:v>
                </c:pt>
                <c:pt idx="20809">
                  <c:v>1.2722800000000001</c:v>
                </c:pt>
                <c:pt idx="20810">
                  <c:v>1.19411</c:v>
                </c:pt>
                <c:pt idx="20811">
                  <c:v>1.1231</c:v>
                </c:pt>
                <c:pt idx="20812">
                  <c:v>1.0587</c:v>
                </c:pt>
                <c:pt idx="20813">
                  <c:v>1.0003599999999999</c:v>
                </c:pt>
                <c:pt idx="20814">
                  <c:v>0.94758100000000001</c:v>
                </c:pt>
                <c:pt idx="20815">
                  <c:v>0.89988400000000002</c:v>
                </c:pt>
                <c:pt idx="20816">
                  <c:v>0.85682899999999995</c:v>
                </c:pt>
                <c:pt idx="20817">
                  <c:v>0.81799999999999995</c:v>
                </c:pt>
                <c:pt idx="20818">
                  <c:v>0.78301200000000004</c:v>
                </c:pt>
                <c:pt idx="20819">
                  <c:v>0.74172300000000002</c:v>
                </c:pt>
                <c:pt idx="20820">
                  <c:v>0.70172299999999999</c:v>
                </c:pt>
                <c:pt idx="20821">
                  <c:v>0.66762299999999997</c:v>
                </c:pt>
                <c:pt idx="20822">
                  <c:v>0.63856999999999997</c:v>
                </c:pt>
                <c:pt idx="20823">
                  <c:v>0.61382599999999998</c:v>
                </c:pt>
                <c:pt idx="20824">
                  <c:v>0.59274800000000005</c:v>
                </c:pt>
                <c:pt idx="20825">
                  <c:v>0.57478899999999999</c:v>
                </c:pt>
                <c:pt idx="20826">
                  <c:v>0.55489299999999997</c:v>
                </c:pt>
                <c:pt idx="20827">
                  <c:v>0.53879100000000002</c:v>
                </c:pt>
                <c:pt idx="20828">
                  <c:v>0.52574600000000005</c:v>
                </c:pt>
                <c:pt idx="20829">
                  <c:v>0.51517299999999999</c:v>
                </c:pt>
                <c:pt idx="20830">
                  <c:v>0.50297000000000003</c:v>
                </c:pt>
                <c:pt idx="20831">
                  <c:v>0.49416700000000002</c:v>
                </c:pt>
                <c:pt idx="20832">
                  <c:v>0.48797400000000002</c:v>
                </c:pt>
                <c:pt idx="20833">
                  <c:v>0.48287600000000003</c:v>
                </c:pt>
                <c:pt idx="20834">
                  <c:v>0.48069600000000001</c:v>
                </c:pt>
                <c:pt idx="20835">
                  <c:v>0.480487</c:v>
                </c:pt>
                <c:pt idx="20836">
                  <c:v>0.48283199999999998</c:v>
                </c:pt>
                <c:pt idx="20837">
                  <c:v>0.48930299999999999</c:v>
                </c:pt>
                <c:pt idx="20838">
                  <c:v>0.49978099999999998</c:v>
                </c:pt>
                <c:pt idx="20839">
                  <c:v>0.51441499999999996</c:v>
                </c:pt>
                <c:pt idx="20840">
                  <c:v>0.52665600000000001</c:v>
                </c:pt>
                <c:pt idx="20841">
                  <c:v>0.54217400000000004</c:v>
                </c:pt>
                <c:pt idx="20842">
                  <c:v>0.56046200000000002</c:v>
                </c:pt>
                <c:pt idx="20843">
                  <c:v>0.58187699999999998</c:v>
                </c:pt>
                <c:pt idx="20844">
                  <c:v>0.60688600000000004</c:v>
                </c:pt>
                <c:pt idx="20845">
                  <c:v>0.63609800000000005</c:v>
                </c:pt>
                <c:pt idx="20846">
                  <c:v>0.66124400000000005</c:v>
                </c:pt>
                <c:pt idx="20847">
                  <c:v>0.68964999999999999</c:v>
                </c:pt>
                <c:pt idx="20848">
                  <c:v>0.721889</c:v>
                </c:pt>
                <c:pt idx="20849">
                  <c:v>0.75871100000000002</c:v>
                </c:pt>
                <c:pt idx="20850">
                  <c:v>0.79213100000000003</c:v>
                </c:pt>
                <c:pt idx="20851">
                  <c:v>0.82979000000000003</c:v>
                </c:pt>
                <c:pt idx="20852">
                  <c:v>0.872556</c:v>
                </c:pt>
                <c:pt idx="20853">
                  <c:v>0.92156099999999996</c:v>
                </c:pt>
                <c:pt idx="20854">
                  <c:v>0.95840999999999998</c:v>
                </c:pt>
                <c:pt idx="20855">
                  <c:v>0.99922699999999998</c:v>
                </c:pt>
                <c:pt idx="20856">
                  <c:v>1.04467</c:v>
                </c:pt>
                <c:pt idx="20857">
                  <c:v>1.09552</c:v>
                </c:pt>
                <c:pt idx="20858">
                  <c:v>1.15273</c:v>
                </c:pt>
                <c:pt idx="20859">
                  <c:v>1.2174100000000001</c:v>
                </c:pt>
                <c:pt idx="20860">
                  <c:v>1.2909200000000001</c:v>
                </c:pt>
                <c:pt idx="20861">
                  <c:v>1.3527899999999999</c:v>
                </c:pt>
                <c:pt idx="20862">
                  <c:v>1.4212800000000001</c:v>
                </c:pt>
                <c:pt idx="20863">
                  <c:v>1.49729</c:v>
                </c:pt>
                <c:pt idx="20864">
                  <c:v>1.58179</c:v>
                </c:pt>
                <c:pt idx="20865">
                  <c:v>1.6595200000000001</c:v>
                </c:pt>
                <c:pt idx="20866">
                  <c:v>1.74464</c:v>
                </c:pt>
                <c:pt idx="20867">
                  <c:v>1.83795</c:v>
                </c:pt>
                <c:pt idx="20868">
                  <c:v>1.94031</c:v>
                </c:pt>
                <c:pt idx="20869">
                  <c:v>2.0526800000000001</c:v>
                </c:pt>
                <c:pt idx="20870">
                  <c:v>2.1760600000000001</c:v>
                </c:pt>
                <c:pt idx="20871">
                  <c:v>2.3115999999999999</c:v>
                </c:pt>
                <c:pt idx="20872">
                  <c:v>2.46048</c:v>
                </c:pt>
                <c:pt idx="20873">
                  <c:v>2.62405</c:v>
                </c:pt>
                <c:pt idx="20874">
                  <c:v>2.8036799999999999</c:v>
                </c:pt>
                <c:pt idx="20875">
                  <c:v>3.0009100000000002</c:v>
                </c:pt>
                <c:pt idx="20876">
                  <c:v>3.2173400000000001</c:v>
                </c:pt>
                <c:pt idx="20877">
                  <c:v>3.4547099999999999</c:v>
                </c:pt>
                <c:pt idx="20878">
                  <c:v>3.71482</c:v>
                </c:pt>
                <c:pt idx="20879">
                  <c:v>3.9996399999999999</c:v>
                </c:pt>
                <c:pt idx="20880">
                  <c:v>4.3111699999999997</c:v>
                </c:pt>
                <c:pt idx="20881">
                  <c:v>4.5810899999999997</c:v>
                </c:pt>
                <c:pt idx="20882">
                  <c:v>4.8706100000000001</c:v>
                </c:pt>
                <c:pt idx="20883">
                  <c:v>5.1809099999999999</c:v>
                </c:pt>
                <c:pt idx="20884">
                  <c:v>5.5131699999999997</c:v>
                </c:pt>
                <c:pt idx="20885">
                  <c:v>5.8686600000000002</c:v>
                </c:pt>
                <c:pt idx="20886">
                  <c:v>6.2485999999999997</c:v>
                </c:pt>
                <c:pt idx="20887">
                  <c:v>6.6543000000000001</c:v>
                </c:pt>
                <c:pt idx="20888">
                  <c:v>7.0869999999999997</c:v>
                </c:pt>
                <c:pt idx="20889">
                  <c:v>7.7896599999999996</c:v>
                </c:pt>
                <c:pt idx="20890">
                  <c:v>8.5604399999999998</c:v>
                </c:pt>
                <c:pt idx="20891">
                  <c:v>9.4037400000000009</c:v>
                </c:pt>
                <c:pt idx="20892">
                  <c:v>10.3238</c:v>
                </c:pt>
                <c:pt idx="20893">
                  <c:v>11.3247</c:v>
                </c:pt>
                <c:pt idx="20894">
                  <c:v>12.186199999999999</c:v>
                </c:pt>
                <c:pt idx="20895">
                  <c:v>13.2623</c:v>
                </c:pt>
                <c:pt idx="20896">
                  <c:v>14.417199999999999</c:v>
                </c:pt>
                <c:pt idx="20897">
                  <c:v>15.6532</c:v>
                </c:pt>
                <c:pt idx="20898">
                  <c:v>16.972100000000001</c:v>
                </c:pt>
                <c:pt idx="20899">
                  <c:v>18.375299999999999</c:v>
                </c:pt>
                <c:pt idx="20900">
                  <c:v>19.863499999999998</c:v>
                </c:pt>
                <c:pt idx="20901">
                  <c:v>21.436800000000002</c:v>
                </c:pt>
                <c:pt idx="20902">
                  <c:v>23.5839</c:v>
                </c:pt>
                <c:pt idx="20903">
                  <c:v>25.672499999999999</c:v>
                </c:pt>
                <c:pt idx="20904">
                  <c:v>28.629100000000001</c:v>
                </c:pt>
                <c:pt idx="20905">
                  <c:v>31.769200000000001</c:v>
                </c:pt>
                <c:pt idx="20906">
                  <c:v>35.612400000000001</c:v>
                </c:pt>
                <c:pt idx="20907">
                  <c:v>41.333199999999998</c:v>
                </c:pt>
                <c:pt idx="20908">
                  <c:v>55.014499999999998</c:v>
                </c:pt>
                <c:pt idx="20909">
                  <c:v>60.6372</c:v>
                </c:pt>
                <c:pt idx="20910">
                  <c:v>65.070899999999995</c:v>
                </c:pt>
                <c:pt idx="20911">
                  <c:v>68.5428</c:v>
                </c:pt>
                <c:pt idx="20912">
                  <c:v>71.282399999999996</c:v>
                </c:pt>
                <c:pt idx="20913">
                  <c:v>73.725300000000004</c:v>
                </c:pt>
                <c:pt idx="20914">
                  <c:v>75.304100000000005</c:v>
                </c:pt>
                <c:pt idx="20915">
                  <c:v>76.635800000000003</c:v>
                </c:pt>
                <c:pt idx="20916">
                  <c:v>77.251000000000005</c:v>
                </c:pt>
                <c:pt idx="20917">
                  <c:v>77.624099999999999</c:v>
                </c:pt>
                <c:pt idx="20918">
                  <c:v>77.626599999999996</c:v>
                </c:pt>
                <c:pt idx="20919">
                  <c:v>77.323999999999998</c:v>
                </c:pt>
                <c:pt idx="20920">
                  <c:v>76.618600000000001</c:v>
                </c:pt>
                <c:pt idx="20921">
                  <c:v>75.589299999999994</c:v>
                </c:pt>
                <c:pt idx="20922">
                  <c:v>74.092100000000002</c:v>
                </c:pt>
                <c:pt idx="20923">
                  <c:v>71.903800000000004</c:v>
                </c:pt>
                <c:pt idx="20924">
                  <c:v>69.643500000000003</c:v>
                </c:pt>
                <c:pt idx="20925">
                  <c:v>66.666499999999999</c:v>
                </c:pt>
                <c:pt idx="20926">
                  <c:v>62.656700000000001</c:v>
                </c:pt>
                <c:pt idx="20927">
                  <c:v>57.523400000000002</c:v>
                </c:pt>
                <c:pt idx="20928">
                  <c:v>49.699399999999997</c:v>
                </c:pt>
                <c:pt idx="20929">
                  <c:v>40.1492</c:v>
                </c:pt>
                <c:pt idx="20930">
                  <c:v>35.875700000000002</c:v>
                </c:pt>
                <c:pt idx="20931">
                  <c:v>31.8003</c:v>
                </c:pt>
                <c:pt idx="20932">
                  <c:v>29.0075</c:v>
                </c:pt>
                <c:pt idx="20933">
                  <c:v>26.357199999999999</c:v>
                </c:pt>
                <c:pt idx="20934">
                  <c:v>23.8596</c:v>
                </c:pt>
                <c:pt idx="20935">
                  <c:v>21.521799999999999</c:v>
                </c:pt>
                <c:pt idx="20936">
                  <c:v>19.3477</c:v>
                </c:pt>
                <c:pt idx="20937">
                  <c:v>17.888500000000001</c:v>
                </c:pt>
                <c:pt idx="20938">
                  <c:v>16.4191</c:v>
                </c:pt>
                <c:pt idx="20939">
                  <c:v>15.0456</c:v>
                </c:pt>
                <c:pt idx="20940">
                  <c:v>13.766299999999999</c:v>
                </c:pt>
                <c:pt idx="20941">
                  <c:v>12.5786</c:v>
                </c:pt>
                <c:pt idx="20942">
                  <c:v>11.4794</c:v>
                </c:pt>
                <c:pt idx="20943">
                  <c:v>10.465400000000001</c:v>
                </c:pt>
                <c:pt idx="20944">
                  <c:v>9.5326500000000003</c:v>
                </c:pt>
                <c:pt idx="20945">
                  <c:v>8.8146100000000001</c:v>
                </c:pt>
                <c:pt idx="20946">
                  <c:v>8.0203900000000008</c:v>
                </c:pt>
                <c:pt idx="20947">
                  <c:v>7.2956300000000001</c:v>
                </c:pt>
                <c:pt idx="20948">
                  <c:v>6.8489000000000004</c:v>
                </c:pt>
                <c:pt idx="20949">
                  <c:v>6.4298000000000002</c:v>
                </c:pt>
                <c:pt idx="20950">
                  <c:v>6.0370400000000002</c:v>
                </c:pt>
                <c:pt idx="20951">
                  <c:v>5.6693499999999997</c:v>
                </c:pt>
                <c:pt idx="20952">
                  <c:v>5.3254299999999999</c:v>
                </c:pt>
                <c:pt idx="20953">
                  <c:v>5.0040699999999996</c:v>
                </c:pt>
                <c:pt idx="20954">
                  <c:v>4.7040499999999996</c:v>
                </c:pt>
                <c:pt idx="20955">
                  <c:v>4.4241799999999998</c:v>
                </c:pt>
                <c:pt idx="20956">
                  <c:v>4.1633199999999997</c:v>
                </c:pt>
                <c:pt idx="20957">
                  <c:v>3.9203399999999999</c:v>
                </c:pt>
                <c:pt idx="20958">
                  <c:v>3.6941799999999998</c:v>
                </c:pt>
                <c:pt idx="20959">
                  <c:v>3.4838100000000001</c:v>
                </c:pt>
                <c:pt idx="20960">
                  <c:v>3.2647699999999999</c:v>
                </c:pt>
                <c:pt idx="20961">
                  <c:v>3.0417000000000001</c:v>
                </c:pt>
                <c:pt idx="20962">
                  <c:v>2.83832</c:v>
                </c:pt>
                <c:pt idx="20963">
                  <c:v>2.653</c:v>
                </c:pt>
                <c:pt idx="20964">
                  <c:v>2.4841899999999999</c:v>
                </c:pt>
                <c:pt idx="20965">
                  <c:v>2.3304499999999999</c:v>
                </c:pt>
                <c:pt idx="20966">
                  <c:v>2.1904400000000002</c:v>
                </c:pt>
                <c:pt idx="20967">
                  <c:v>2.0629400000000002</c:v>
                </c:pt>
                <c:pt idx="20968">
                  <c:v>1.94678</c:v>
                </c:pt>
                <c:pt idx="20969">
                  <c:v>1.8409199999999999</c:v>
                </c:pt>
                <c:pt idx="20970">
                  <c:v>1.7444</c:v>
                </c:pt>
                <c:pt idx="20971">
                  <c:v>1.6563099999999999</c:v>
                </c:pt>
                <c:pt idx="20972">
                  <c:v>1.57586</c:v>
                </c:pt>
                <c:pt idx="20973">
                  <c:v>1.5023</c:v>
                </c:pt>
                <c:pt idx="20974">
                  <c:v>1.40344</c:v>
                </c:pt>
                <c:pt idx="20975">
                  <c:v>1.32202</c:v>
                </c:pt>
                <c:pt idx="20976">
                  <c:v>1.2594799999999999</c:v>
                </c:pt>
                <c:pt idx="20977">
                  <c:v>1.1850799999999999</c:v>
                </c:pt>
                <c:pt idx="20978">
                  <c:v>1.11951</c:v>
                </c:pt>
                <c:pt idx="20979">
                  <c:v>1.0614300000000001</c:v>
                </c:pt>
                <c:pt idx="20980">
                  <c:v>1.0097</c:v>
                </c:pt>
                <c:pt idx="20981">
                  <c:v>0.96339399999999997</c:v>
                </c:pt>
                <c:pt idx="20982">
                  <c:v>0.921709</c:v>
                </c:pt>
                <c:pt idx="20983">
                  <c:v>0.86644399999999999</c:v>
                </c:pt>
                <c:pt idx="20984">
                  <c:v>0.81834899999999999</c:v>
                </c:pt>
                <c:pt idx="20985">
                  <c:v>0.77606200000000003</c:v>
                </c:pt>
                <c:pt idx="20986">
                  <c:v>0.73854500000000001</c:v>
                </c:pt>
                <c:pt idx="20987">
                  <c:v>0.70499400000000001</c:v>
                </c:pt>
                <c:pt idx="20988">
                  <c:v>0.67478700000000003</c:v>
                </c:pt>
                <c:pt idx="20989">
                  <c:v>0.64098999999999995</c:v>
                </c:pt>
                <c:pt idx="20990">
                  <c:v>0.61091099999999998</c:v>
                </c:pt>
                <c:pt idx="20991">
                  <c:v>0.59263699999999997</c:v>
                </c:pt>
                <c:pt idx="20992">
                  <c:v>0.55974500000000005</c:v>
                </c:pt>
                <c:pt idx="20993">
                  <c:v>0.53102000000000005</c:v>
                </c:pt>
                <c:pt idx="20994">
                  <c:v>0.50578999999999996</c:v>
                </c:pt>
                <c:pt idx="20995">
                  <c:v>0.48352899999999999</c:v>
                </c:pt>
                <c:pt idx="20996">
                  <c:v>0.46382200000000001</c:v>
                </c:pt>
                <c:pt idx="20997">
                  <c:v>0.44633099999999998</c:v>
                </c:pt>
                <c:pt idx="20998">
                  <c:v>0.42575099999999999</c:v>
                </c:pt>
                <c:pt idx="20999">
                  <c:v>0.40816599999999997</c:v>
                </c:pt>
                <c:pt idx="21000">
                  <c:v>0.39315</c:v>
                </c:pt>
                <c:pt idx="21001">
                  <c:v>0.38036500000000001</c:v>
                </c:pt>
                <c:pt idx="21002">
                  <c:v>0.36954300000000001</c:v>
                </c:pt>
                <c:pt idx="21003">
                  <c:v>0.36047400000000002</c:v>
                </c:pt>
                <c:pt idx="21004">
                  <c:v>0.350823</c:v>
                </c:pt>
                <c:pt idx="21005">
                  <c:v>0.343698</c:v>
                </c:pt>
                <c:pt idx="21006">
                  <c:v>0.338893</c:v>
                </c:pt>
                <c:pt idx="21007">
                  <c:v>0.33654600000000001</c:v>
                </c:pt>
                <c:pt idx="21008">
                  <c:v>0.335754</c:v>
                </c:pt>
                <c:pt idx="21009">
                  <c:v>0.33716299999999999</c:v>
                </c:pt>
                <c:pt idx="21010">
                  <c:v>0.34076699999999999</c:v>
                </c:pt>
                <c:pt idx="21011">
                  <c:v>0.34669699999999998</c:v>
                </c:pt>
                <c:pt idx="21012">
                  <c:v>0.35516300000000001</c:v>
                </c:pt>
                <c:pt idx="21013">
                  <c:v>0.36335800000000001</c:v>
                </c:pt>
                <c:pt idx="21014">
                  <c:v>0.37332599999999999</c:v>
                </c:pt>
                <c:pt idx="21015">
                  <c:v>0.38528899999999999</c:v>
                </c:pt>
                <c:pt idx="21016">
                  <c:v>0.39953100000000003</c:v>
                </c:pt>
                <c:pt idx="21017">
                  <c:v>0.41641499999999998</c:v>
                </c:pt>
                <c:pt idx="21018">
                  <c:v>0.43708200000000003</c:v>
                </c:pt>
                <c:pt idx="21019">
                  <c:v>0.45327099999999998</c:v>
                </c:pt>
                <c:pt idx="21020">
                  <c:v>0.47153299999999998</c:v>
                </c:pt>
                <c:pt idx="21021">
                  <c:v>0.49219099999999999</c:v>
                </c:pt>
                <c:pt idx="21022">
                  <c:v>0.51564500000000002</c:v>
                </c:pt>
                <c:pt idx="21023">
                  <c:v>0.54240600000000005</c:v>
                </c:pt>
                <c:pt idx="21024">
                  <c:v>0.57314399999999999</c:v>
                </c:pt>
                <c:pt idx="21025">
                  <c:v>0.59934100000000001</c:v>
                </c:pt>
                <c:pt idx="21026">
                  <c:v>0.62670800000000004</c:v>
                </c:pt>
                <c:pt idx="21027">
                  <c:v>0.65627100000000005</c:v>
                </c:pt>
                <c:pt idx="21028">
                  <c:v>0.68957599999999997</c:v>
                </c:pt>
                <c:pt idx="21029">
                  <c:v>0.72743599999999997</c:v>
                </c:pt>
                <c:pt idx="21030">
                  <c:v>0.77092499999999997</c:v>
                </c:pt>
                <c:pt idx="21031">
                  <c:v>0.80373099999999997</c:v>
                </c:pt>
                <c:pt idx="21032">
                  <c:v>0.84020300000000003</c:v>
                </c:pt>
                <c:pt idx="21033">
                  <c:v>0.88098900000000002</c:v>
                </c:pt>
                <c:pt idx="21034">
                  <c:v>0.92688199999999998</c:v>
                </c:pt>
                <c:pt idx="21035">
                  <c:v>0.97883699999999996</c:v>
                </c:pt>
                <c:pt idx="21036">
                  <c:v>1.0380199999999999</c:v>
                </c:pt>
                <c:pt idx="21037">
                  <c:v>1.0879700000000001</c:v>
                </c:pt>
                <c:pt idx="21038">
                  <c:v>1.1434599999999999</c:v>
                </c:pt>
                <c:pt idx="21039">
                  <c:v>1.2052799999999999</c:v>
                </c:pt>
                <c:pt idx="21040">
                  <c:v>1.2743100000000001</c:v>
                </c:pt>
                <c:pt idx="21041">
                  <c:v>1.36076</c:v>
                </c:pt>
                <c:pt idx="21042">
                  <c:v>1.4248400000000001</c:v>
                </c:pt>
                <c:pt idx="21043">
                  <c:v>1.4946999999999999</c:v>
                </c:pt>
                <c:pt idx="21044">
                  <c:v>1.57091</c:v>
                </c:pt>
                <c:pt idx="21045">
                  <c:v>1.65412</c:v>
                </c:pt>
                <c:pt idx="21046">
                  <c:v>1.74501</c:v>
                </c:pt>
                <c:pt idx="21047">
                  <c:v>1.84433</c:v>
                </c:pt>
                <c:pt idx="21048">
                  <c:v>1.9529000000000001</c:v>
                </c:pt>
                <c:pt idx="21049">
                  <c:v>2.0716000000000001</c:v>
                </c:pt>
                <c:pt idx="21050">
                  <c:v>2.2013600000000002</c:v>
                </c:pt>
                <c:pt idx="21051">
                  <c:v>2.3431999999999999</c:v>
                </c:pt>
                <c:pt idx="21052">
                  <c:v>2.4982000000000002</c:v>
                </c:pt>
                <c:pt idx="21053">
                  <c:v>2.6675300000000002</c:v>
                </c:pt>
                <c:pt idx="21054">
                  <c:v>2.8523999999999998</c:v>
                </c:pt>
                <c:pt idx="21055">
                  <c:v>3.0541299999999998</c:v>
                </c:pt>
                <c:pt idx="21056">
                  <c:v>3.2626400000000002</c:v>
                </c:pt>
                <c:pt idx="21057">
                  <c:v>3.4764900000000001</c:v>
                </c:pt>
                <c:pt idx="21058">
                  <c:v>3.7073399999999999</c:v>
                </c:pt>
                <c:pt idx="21059">
                  <c:v>3.9563299999999999</c:v>
                </c:pt>
                <c:pt idx="21060">
                  <c:v>4.2246699999999997</c:v>
                </c:pt>
                <c:pt idx="21061">
                  <c:v>4.5135800000000001</c:v>
                </c:pt>
                <c:pt idx="21062">
                  <c:v>4.8243499999999999</c:v>
                </c:pt>
                <c:pt idx="21063">
                  <c:v>5.1582699999999999</c:v>
                </c:pt>
                <c:pt idx="21064">
                  <c:v>5.5166899999999996</c:v>
                </c:pt>
                <c:pt idx="21065">
                  <c:v>5.9009799999999997</c:v>
                </c:pt>
                <c:pt idx="21066">
                  <c:v>6.3124900000000004</c:v>
                </c:pt>
                <c:pt idx="21067">
                  <c:v>6.7526200000000003</c:v>
                </c:pt>
                <c:pt idx="21068">
                  <c:v>7.2227600000000001</c:v>
                </c:pt>
                <c:pt idx="21069">
                  <c:v>7.7243000000000004</c:v>
                </c:pt>
                <c:pt idx="21070">
                  <c:v>8.2585999999999995</c:v>
                </c:pt>
                <c:pt idx="21071">
                  <c:v>8.8269900000000003</c:v>
                </c:pt>
                <c:pt idx="21072">
                  <c:v>9.5489599999999992</c:v>
                </c:pt>
                <c:pt idx="21073">
                  <c:v>10.451000000000001</c:v>
                </c:pt>
                <c:pt idx="21074">
                  <c:v>11.426299999999999</c:v>
                </c:pt>
                <c:pt idx="21075">
                  <c:v>12.477399999999999</c:v>
                </c:pt>
                <c:pt idx="21076">
                  <c:v>13.6069</c:v>
                </c:pt>
                <c:pt idx="21077">
                  <c:v>14.8169</c:v>
                </c:pt>
                <c:pt idx="21078">
                  <c:v>16.108699999999999</c:v>
                </c:pt>
                <c:pt idx="21079">
                  <c:v>17.483499999999999</c:v>
                </c:pt>
                <c:pt idx="21080">
                  <c:v>19.355699999999999</c:v>
                </c:pt>
                <c:pt idx="21081">
                  <c:v>21.178899999999999</c:v>
                </c:pt>
                <c:pt idx="21082">
                  <c:v>23.1112</c:v>
                </c:pt>
                <c:pt idx="21083">
                  <c:v>25.8505</c:v>
                </c:pt>
                <c:pt idx="21084">
                  <c:v>28.763100000000001</c:v>
                </c:pt>
                <c:pt idx="21085">
                  <c:v>32.618099999999998</c:v>
                </c:pt>
                <c:pt idx="21086">
                  <c:v>38.043799999999997</c:v>
                </c:pt>
                <c:pt idx="21087">
                  <c:v>50.274900000000002</c:v>
                </c:pt>
                <c:pt idx="21088">
                  <c:v>55.6267</c:v>
                </c:pt>
                <c:pt idx="21089">
                  <c:v>59.018099999999997</c:v>
                </c:pt>
                <c:pt idx="21090">
                  <c:v>61.890300000000003</c:v>
                </c:pt>
                <c:pt idx="21091">
                  <c:v>63.555700000000002</c:v>
                </c:pt>
                <c:pt idx="21092">
                  <c:v>66.025899999999993</c:v>
                </c:pt>
                <c:pt idx="21093">
                  <c:v>67.574299999999994</c:v>
                </c:pt>
                <c:pt idx="21094">
                  <c:v>68.837900000000005</c:v>
                </c:pt>
                <c:pt idx="21095">
                  <c:v>69.668000000000006</c:v>
                </c:pt>
                <c:pt idx="21096">
                  <c:v>70.057900000000004</c:v>
                </c:pt>
                <c:pt idx="21097">
                  <c:v>70.072599999999994</c:v>
                </c:pt>
                <c:pt idx="21098">
                  <c:v>69.911900000000003</c:v>
                </c:pt>
                <c:pt idx="21099">
                  <c:v>69.156999999999996</c:v>
                </c:pt>
                <c:pt idx="21100">
                  <c:v>67.756900000000002</c:v>
                </c:pt>
                <c:pt idx="21101">
                  <c:v>66.255899999999997</c:v>
                </c:pt>
                <c:pt idx="21102">
                  <c:v>63.841500000000003</c:v>
                </c:pt>
                <c:pt idx="21103">
                  <c:v>61.457900000000002</c:v>
                </c:pt>
                <c:pt idx="21104">
                  <c:v>58.194899999999997</c:v>
                </c:pt>
                <c:pt idx="21105">
                  <c:v>53.881</c:v>
                </c:pt>
                <c:pt idx="21106">
                  <c:v>48.413699999999999</c:v>
                </c:pt>
                <c:pt idx="21107">
                  <c:v>36.685600000000001</c:v>
                </c:pt>
                <c:pt idx="21108">
                  <c:v>32.650700000000001</c:v>
                </c:pt>
                <c:pt idx="21109">
                  <c:v>28.807300000000001</c:v>
                </c:pt>
                <c:pt idx="21110">
                  <c:v>25.553100000000001</c:v>
                </c:pt>
                <c:pt idx="21111">
                  <c:v>23.257300000000001</c:v>
                </c:pt>
                <c:pt idx="21112">
                  <c:v>21.0946</c:v>
                </c:pt>
                <c:pt idx="21113">
                  <c:v>19.070499999999999</c:v>
                </c:pt>
                <c:pt idx="21114">
                  <c:v>17.187999999999999</c:v>
                </c:pt>
                <c:pt idx="21115">
                  <c:v>15.5509</c:v>
                </c:pt>
                <c:pt idx="21116">
                  <c:v>14.4047</c:v>
                </c:pt>
                <c:pt idx="21117">
                  <c:v>13.327400000000001</c:v>
                </c:pt>
                <c:pt idx="21118">
                  <c:v>12.3178</c:v>
                </c:pt>
                <c:pt idx="21119">
                  <c:v>11.3742</c:v>
                </c:pt>
                <c:pt idx="21120">
                  <c:v>10.4947</c:v>
                </c:pt>
                <c:pt idx="21121">
                  <c:v>9.6770999999999994</c:v>
                </c:pt>
                <c:pt idx="21122">
                  <c:v>8.9191099999999999</c:v>
                </c:pt>
                <c:pt idx="21123">
                  <c:v>8.2182499999999994</c:v>
                </c:pt>
                <c:pt idx="21124">
                  <c:v>7.5718899999999998</c:v>
                </c:pt>
                <c:pt idx="21125">
                  <c:v>7.1085500000000001</c:v>
                </c:pt>
                <c:pt idx="21126">
                  <c:v>6.6179500000000004</c:v>
                </c:pt>
                <c:pt idx="21127">
                  <c:v>6.1638299999999999</c:v>
                </c:pt>
                <c:pt idx="21128">
                  <c:v>5.74437</c:v>
                </c:pt>
                <c:pt idx="21129">
                  <c:v>5.3577700000000004</c:v>
                </c:pt>
                <c:pt idx="21130">
                  <c:v>5.0022799999999998</c:v>
                </c:pt>
                <c:pt idx="21131">
                  <c:v>4.6761900000000001</c:v>
                </c:pt>
                <c:pt idx="21132">
                  <c:v>4.3778499999999996</c:v>
                </c:pt>
                <c:pt idx="21133">
                  <c:v>4.1056699999999999</c:v>
                </c:pt>
                <c:pt idx="21134">
                  <c:v>3.8581400000000001</c:v>
                </c:pt>
                <c:pt idx="21135">
                  <c:v>3.6338200000000001</c:v>
                </c:pt>
                <c:pt idx="21136">
                  <c:v>3.4313799999999999</c:v>
                </c:pt>
                <c:pt idx="21137">
                  <c:v>3.2495500000000002</c:v>
                </c:pt>
                <c:pt idx="21138">
                  <c:v>3.0871499999999998</c:v>
                </c:pt>
                <c:pt idx="21139">
                  <c:v>2.94313</c:v>
                </c:pt>
                <c:pt idx="21140">
                  <c:v>2.8164899999999999</c:v>
                </c:pt>
                <c:pt idx="21141">
                  <c:v>2.702</c:v>
                </c:pt>
                <c:pt idx="21142">
                  <c:v>2.6009099999999998</c:v>
                </c:pt>
                <c:pt idx="21143">
                  <c:v>2.5174599999999998</c:v>
                </c:pt>
                <c:pt idx="21144">
                  <c:v>2.4509099999999999</c:v>
                </c:pt>
                <c:pt idx="21145">
                  <c:v>2.4006400000000001</c:v>
                </c:pt>
                <c:pt idx="21146">
                  <c:v>2.3661699999999999</c:v>
                </c:pt>
                <c:pt idx="21147">
                  <c:v>2.3471500000000001</c:v>
                </c:pt>
                <c:pt idx="21148">
                  <c:v>2.3428599999999999</c:v>
                </c:pt>
                <c:pt idx="21149">
                  <c:v>2.34707</c:v>
                </c:pt>
                <c:pt idx="21150">
                  <c:v>2.3658399999999999</c:v>
                </c:pt>
                <c:pt idx="21151">
                  <c:v>2.3996900000000001</c:v>
                </c:pt>
                <c:pt idx="21152">
                  <c:v>2.44876</c:v>
                </c:pt>
                <c:pt idx="21153">
                  <c:v>2.5132599999999998</c:v>
                </c:pt>
                <c:pt idx="21154">
                  <c:v>2.5935000000000001</c:v>
                </c:pt>
                <c:pt idx="21155">
                  <c:v>2.68987</c:v>
                </c:pt>
                <c:pt idx="21156">
                  <c:v>2.80281</c:v>
                </c:pt>
                <c:pt idx="21157">
                  <c:v>2.93283</c:v>
                </c:pt>
                <c:pt idx="21158">
                  <c:v>3.0628700000000002</c:v>
                </c:pt>
                <c:pt idx="21159">
                  <c:v>3.2071800000000001</c:v>
                </c:pt>
                <c:pt idx="21160">
                  <c:v>3.3662100000000001</c:v>
                </c:pt>
                <c:pt idx="21161">
                  <c:v>3.5403899999999999</c:v>
                </c:pt>
                <c:pt idx="21162">
                  <c:v>3.7301799999999998</c:v>
                </c:pt>
                <c:pt idx="21163">
                  <c:v>3.9359999999999999</c:v>
                </c:pt>
                <c:pt idx="21164">
                  <c:v>4.1582999999999997</c:v>
                </c:pt>
                <c:pt idx="21165">
                  <c:v>4.3974799999999998</c:v>
                </c:pt>
                <c:pt idx="21166">
                  <c:v>4.7887700000000004</c:v>
                </c:pt>
                <c:pt idx="21167">
                  <c:v>5.2200699999999998</c:v>
                </c:pt>
                <c:pt idx="21168">
                  <c:v>5.69231</c:v>
                </c:pt>
                <c:pt idx="21169">
                  <c:v>6.2061099999999998</c:v>
                </c:pt>
                <c:pt idx="21170">
                  <c:v>6.7617500000000001</c:v>
                </c:pt>
                <c:pt idx="21171">
                  <c:v>7.2287800000000004</c:v>
                </c:pt>
                <c:pt idx="21172">
                  <c:v>7.7993199999999998</c:v>
                </c:pt>
                <c:pt idx="21173">
                  <c:v>8.4031500000000001</c:v>
                </c:pt>
                <c:pt idx="21174">
                  <c:v>9.3687199999999997</c:v>
                </c:pt>
                <c:pt idx="21175">
                  <c:v>10.401</c:v>
                </c:pt>
                <c:pt idx="21176">
                  <c:v>11.4922</c:v>
                </c:pt>
                <c:pt idx="21177">
                  <c:v>13.2598</c:v>
                </c:pt>
                <c:pt idx="21178">
                  <c:v>17.764700000000001</c:v>
                </c:pt>
                <c:pt idx="21179">
                  <c:v>19.601800000000001</c:v>
                </c:pt>
                <c:pt idx="21180">
                  <c:v>21.0337</c:v>
                </c:pt>
                <c:pt idx="21181">
                  <c:v>22.046600000000002</c:v>
                </c:pt>
                <c:pt idx="21182">
                  <c:v>22.7639</c:v>
                </c:pt>
                <c:pt idx="21183">
                  <c:v>23.429099999999998</c:v>
                </c:pt>
                <c:pt idx="21184">
                  <c:v>23.8749</c:v>
                </c:pt>
                <c:pt idx="21185">
                  <c:v>24.257400000000001</c:v>
                </c:pt>
                <c:pt idx="21186">
                  <c:v>24.477</c:v>
                </c:pt>
                <c:pt idx="21187">
                  <c:v>24.551300000000001</c:v>
                </c:pt>
                <c:pt idx="21188">
                  <c:v>24.4711</c:v>
                </c:pt>
                <c:pt idx="21189">
                  <c:v>24.2746</c:v>
                </c:pt>
                <c:pt idx="21190">
                  <c:v>23.942499999999999</c:v>
                </c:pt>
                <c:pt idx="21191">
                  <c:v>23.319900000000001</c:v>
                </c:pt>
                <c:pt idx="21192">
                  <c:v>22.645700000000001</c:v>
                </c:pt>
                <c:pt idx="21193">
                  <c:v>21.8779</c:v>
                </c:pt>
                <c:pt idx="21194">
                  <c:v>20.825900000000001</c:v>
                </c:pt>
                <c:pt idx="21195">
                  <c:v>19.425799999999999</c:v>
                </c:pt>
                <c:pt idx="21196">
                  <c:v>17.630299999999998</c:v>
                </c:pt>
                <c:pt idx="21197">
                  <c:v>12.589399999999999</c:v>
                </c:pt>
                <c:pt idx="21198">
                  <c:v>10.985200000000001</c:v>
                </c:pt>
                <c:pt idx="21199">
                  <c:v>9.9683799999999998</c:v>
                </c:pt>
                <c:pt idx="21200">
                  <c:v>8.8422000000000001</c:v>
                </c:pt>
                <c:pt idx="21201">
                  <c:v>8.1349</c:v>
                </c:pt>
                <c:pt idx="21202">
                  <c:v>7.4646800000000004</c:v>
                </c:pt>
                <c:pt idx="21203">
                  <c:v>6.8328699999999998</c:v>
                </c:pt>
                <c:pt idx="21204">
                  <c:v>6.2402300000000004</c:v>
                </c:pt>
                <c:pt idx="21205">
                  <c:v>5.6870399999999997</c:v>
                </c:pt>
                <c:pt idx="21206">
                  <c:v>5.1731400000000001</c:v>
                </c:pt>
                <c:pt idx="21207">
                  <c:v>4.7437399999999998</c:v>
                </c:pt>
                <c:pt idx="21208">
                  <c:v>4.3878399999999997</c:v>
                </c:pt>
                <c:pt idx="21209">
                  <c:v>4.05558</c:v>
                </c:pt>
                <c:pt idx="21210">
                  <c:v>3.7462800000000001</c:v>
                </c:pt>
                <c:pt idx="21211">
                  <c:v>3.4591099999999999</c:v>
                </c:pt>
                <c:pt idx="21212">
                  <c:v>3.1932200000000002</c:v>
                </c:pt>
                <c:pt idx="21213">
                  <c:v>2.9476800000000001</c:v>
                </c:pt>
                <c:pt idx="21214">
                  <c:v>2.7215099999999999</c:v>
                </c:pt>
                <c:pt idx="21215">
                  <c:v>2.5137</c:v>
                </c:pt>
                <c:pt idx="21216">
                  <c:v>2.3232499999999998</c:v>
                </c:pt>
                <c:pt idx="21217">
                  <c:v>2.1491099999999999</c:v>
                </c:pt>
                <c:pt idx="21218">
                  <c:v>1.99028</c:v>
                </c:pt>
                <c:pt idx="21219">
                  <c:v>1.8457399999999999</c:v>
                </c:pt>
                <c:pt idx="21220">
                  <c:v>1.7144900000000001</c:v>
                </c:pt>
                <c:pt idx="21221">
                  <c:v>1.5955900000000001</c:v>
                </c:pt>
                <c:pt idx="21222">
                  <c:v>1.4880899999999999</c:v>
                </c:pt>
                <c:pt idx="21223">
                  <c:v>1.407</c:v>
                </c:pt>
                <c:pt idx="21224">
                  <c:v>1.31924</c:v>
                </c:pt>
                <c:pt idx="21225">
                  <c:v>1.2402299999999999</c:v>
                </c:pt>
                <c:pt idx="21226">
                  <c:v>1.1692499999999999</c:v>
                </c:pt>
                <c:pt idx="21227">
                  <c:v>1.1055900000000001</c:v>
                </c:pt>
                <c:pt idx="21228">
                  <c:v>1.04861</c:v>
                </c:pt>
                <c:pt idx="21229">
                  <c:v>0.99768299999999999</c:v>
                </c:pt>
                <c:pt idx="21230">
                  <c:v>0.95226</c:v>
                </c:pt>
                <c:pt idx="21231">
                  <c:v>0.91181299999999998</c:v>
                </c:pt>
                <c:pt idx="21232">
                  <c:v>0.87586299999999995</c:v>
                </c:pt>
                <c:pt idx="21233">
                  <c:v>0.83416400000000002</c:v>
                </c:pt>
                <c:pt idx="21234">
                  <c:v>0.79873300000000003</c:v>
                </c:pt>
                <c:pt idx="21235">
                  <c:v>0.76874200000000004</c:v>
                </c:pt>
                <c:pt idx="21236">
                  <c:v>0.74345899999999998</c:v>
                </c:pt>
                <c:pt idx="21237">
                  <c:v>0.72225300000000003</c:v>
                </c:pt>
                <c:pt idx="21238">
                  <c:v>0.70457099999999995</c:v>
                </c:pt>
                <c:pt idx="21239">
                  <c:v>0.68364100000000005</c:v>
                </c:pt>
                <c:pt idx="21240">
                  <c:v>0.66827400000000003</c:v>
                </c:pt>
                <c:pt idx="21241">
                  <c:v>0.65787399999999996</c:v>
                </c:pt>
                <c:pt idx="21242">
                  <c:v>0.65162399999999998</c:v>
                </c:pt>
                <c:pt idx="21243">
                  <c:v>0.64692300000000003</c:v>
                </c:pt>
                <c:pt idx="21244">
                  <c:v>0.64498999999999995</c:v>
                </c:pt>
                <c:pt idx="21245">
                  <c:v>0.64678999999999998</c:v>
                </c:pt>
                <c:pt idx="21246">
                  <c:v>0.65324700000000002</c:v>
                </c:pt>
                <c:pt idx="21247">
                  <c:v>0.66399200000000003</c:v>
                </c:pt>
                <c:pt idx="21248">
                  <c:v>0.67888199999999999</c:v>
                </c:pt>
                <c:pt idx="21249">
                  <c:v>0.69800899999999999</c:v>
                </c:pt>
                <c:pt idx="21250">
                  <c:v>0.72168500000000002</c:v>
                </c:pt>
                <c:pt idx="21251">
                  <c:v>0.75045300000000004</c:v>
                </c:pt>
                <c:pt idx="21252">
                  <c:v>0.785134</c:v>
                </c:pt>
                <c:pt idx="21253">
                  <c:v>0.81211299999999997</c:v>
                </c:pt>
                <c:pt idx="21254">
                  <c:v>0.84818700000000002</c:v>
                </c:pt>
                <c:pt idx="21255">
                  <c:v>0.88375499999999996</c:v>
                </c:pt>
                <c:pt idx="21256">
                  <c:v>0.92445999999999995</c:v>
                </c:pt>
                <c:pt idx="21257">
                  <c:v>0.97132099999999999</c:v>
                </c:pt>
                <c:pt idx="21258">
                  <c:v>1.02563</c:v>
                </c:pt>
                <c:pt idx="21259">
                  <c:v>1.06677</c:v>
                </c:pt>
                <c:pt idx="21260">
                  <c:v>1.1125400000000001</c:v>
                </c:pt>
                <c:pt idx="21261">
                  <c:v>1.1636200000000001</c:v>
                </c:pt>
                <c:pt idx="21262">
                  <c:v>1.22082</c:v>
                </c:pt>
                <c:pt idx="21263">
                  <c:v>1.28508</c:v>
                </c:pt>
                <c:pt idx="21264">
                  <c:v>1.35748</c:v>
                </c:pt>
                <c:pt idx="21265">
                  <c:v>1.43926</c:v>
                </c:pt>
                <c:pt idx="21266">
                  <c:v>1.5318799999999999</c:v>
                </c:pt>
                <c:pt idx="21267">
                  <c:v>1.60944</c:v>
                </c:pt>
                <c:pt idx="21268">
                  <c:v>1.7180500000000001</c:v>
                </c:pt>
                <c:pt idx="21269">
                  <c:v>1.8066899999999999</c:v>
                </c:pt>
                <c:pt idx="21270">
                  <c:v>1.9036599999999999</c:v>
                </c:pt>
                <c:pt idx="21271">
                  <c:v>2.0097999999999998</c:v>
                </c:pt>
                <c:pt idx="21272">
                  <c:v>2.1259899999999998</c:v>
                </c:pt>
                <c:pt idx="21273">
                  <c:v>2.25319</c:v>
                </c:pt>
                <c:pt idx="21274">
                  <c:v>2.3924599999999998</c:v>
                </c:pt>
                <c:pt idx="21275">
                  <c:v>2.5448900000000001</c:v>
                </c:pt>
                <c:pt idx="21276">
                  <c:v>2.7117</c:v>
                </c:pt>
                <c:pt idx="21277">
                  <c:v>2.8941499999999998</c:v>
                </c:pt>
                <c:pt idx="21278">
                  <c:v>3.0935999999999999</c:v>
                </c:pt>
                <c:pt idx="21279">
                  <c:v>3.31149</c:v>
                </c:pt>
                <c:pt idx="21280">
                  <c:v>3.5493399999999999</c:v>
                </c:pt>
                <c:pt idx="21281">
                  <c:v>3.8087399999999998</c:v>
                </c:pt>
                <c:pt idx="21282">
                  <c:v>4.0913700000000004</c:v>
                </c:pt>
                <c:pt idx="21283">
                  <c:v>4.3989599999999998</c:v>
                </c:pt>
                <c:pt idx="21284">
                  <c:v>4.7683299999999997</c:v>
                </c:pt>
                <c:pt idx="21285">
                  <c:v>5.1725599999999998</c:v>
                </c:pt>
                <c:pt idx="21286">
                  <c:v>5.6142300000000001</c:v>
                </c:pt>
                <c:pt idx="21287">
                  <c:v>6.0959399999999997</c:v>
                </c:pt>
                <c:pt idx="21288">
                  <c:v>6.6203500000000002</c:v>
                </c:pt>
                <c:pt idx="21289">
                  <c:v>7.1900899999999996</c:v>
                </c:pt>
                <c:pt idx="21290">
                  <c:v>7.8078399999999997</c:v>
                </c:pt>
                <c:pt idx="21291">
                  <c:v>8.4761299999999995</c:v>
                </c:pt>
                <c:pt idx="21292">
                  <c:v>9.1975700000000007</c:v>
                </c:pt>
                <c:pt idx="21293">
                  <c:v>9.9744899999999994</c:v>
                </c:pt>
                <c:pt idx="21294">
                  <c:v>10.958500000000001</c:v>
                </c:pt>
                <c:pt idx="21295">
                  <c:v>11.872999999999999</c:v>
                </c:pt>
                <c:pt idx="21296">
                  <c:v>12.8508</c:v>
                </c:pt>
                <c:pt idx="21297">
                  <c:v>13.8934</c:v>
                </c:pt>
                <c:pt idx="21298">
                  <c:v>15.0021</c:v>
                </c:pt>
                <c:pt idx="21299">
                  <c:v>16.177700000000002</c:v>
                </c:pt>
                <c:pt idx="21300">
                  <c:v>17.4206</c:v>
                </c:pt>
                <c:pt idx="21301">
                  <c:v>19.410699999999999</c:v>
                </c:pt>
                <c:pt idx="21302">
                  <c:v>21.110099999999999</c:v>
                </c:pt>
                <c:pt idx="21303">
                  <c:v>23.519200000000001</c:v>
                </c:pt>
                <c:pt idx="21304">
                  <c:v>26.082799999999999</c:v>
                </c:pt>
                <c:pt idx="21305">
                  <c:v>29.481999999999999</c:v>
                </c:pt>
                <c:pt idx="21306">
                  <c:v>34.090400000000002</c:v>
                </c:pt>
                <c:pt idx="21307">
                  <c:v>46.730200000000004</c:v>
                </c:pt>
                <c:pt idx="21308">
                  <c:v>51.134799999999998</c:v>
                </c:pt>
                <c:pt idx="21309">
                  <c:v>54.739899999999999</c:v>
                </c:pt>
                <c:pt idx="21310">
                  <c:v>57.633699999999997</c:v>
                </c:pt>
                <c:pt idx="21311">
                  <c:v>59.927100000000003</c:v>
                </c:pt>
                <c:pt idx="21312">
                  <c:v>61.678800000000003</c:v>
                </c:pt>
                <c:pt idx="21313">
                  <c:v>63.340800000000002</c:v>
                </c:pt>
                <c:pt idx="21314">
                  <c:v>64.624499999999998</c:v>
                </c:pt>
                <c:pt idx="21315">
                  <c:v>65.209100000000007</c:v>
                </c:pt>
                <c:pt idx="21316">
                  <c:v>65.504000000000005</c:v>
                </c:pt>
                <c:pt idx="21317">
                  <c:v>65.541300000000007</c:v>
                </c:pt>
                <c:pt idx="21318">
                  <c:v>65.339600000000004</c:v>
                </c:pt>
                <c:pt idx="21319">
                  <c:v>64.805800000000005</c:v>
                </c:pt>
                <c:pt idx="21320">
                  <c:v>63.902500000000003</c:v>
                </c:pt>
                <c:pt idx="21321">
                  <c:v>62.661200000000001</c:v>
                </c:pt>
                <c:pt idx="21322">
                  <c:v>60.814300000000003</c:v>
                </c:pt>
                <c:pt idx="21323">
                  <c:v>58.6646</c:v>
                </c:pt>
                <c:pt idx="21324">
                  <c:v>56.003999999999998</c:v>
                </c:pt>
                <c:pt idx="21325">
                  <c:v>52.596699999999998</c:v>
                </c:pt>
                <c:pt idx="21326">
                  <c:v>48.166600000000003</c:v>
                </c:pt>
                <c:pt idx="21327">
                  <c:v>40.075200000000002</c:v>
                </c:pt>
                <c:pt idx="21328">
                  <c:v>32.899099999999997</c:v>
                </c:pt>
                <c:pt idx="21329">
                  <c:v>29.192</c:v>
                </c:pt>
                <c:pt idx="21330">
                  <c:v>25.815000000000001</c:v>
                </c:pt>
                <c:pt idx="21331">
                  <c:v>23.2714</c:v>
                </c:pt>
                <c:pt idx="21332">
                  <c:v>20.883500000000002</c:v>
                </c:pt>
                <c:pt idx="21333">
                  <c:v>18.8216</c:v>
                </c:pt>
                <c:pt idx="21334">
                  <c:v>17.408799999999999</c:v>
                </c:pt>
                <c:pt idx="21335">
                  <c:v>16.074300000000001</c:v>
                </c:pt>
                <c:pt idx="21336">
                  <c:v>14.8184</c:v>
                </c:pt>
                <c:pt idx="21337">
                  <c:v>13.6403</c:v>
                </c:pt>
                <c:pt idx="21338">
                  <c:v>12.5389</c:v>
                </c:pt>
                <c:pt idx="21339">
                  <c:v>11.512700000000001</c:v>
                </c:pt>
                <c:pt idx="21340">
                  <c:v>10.5595</c:v>
                </c:pt>
                <c:pt idx="21341">
                  <c:v>9.6297200000000007</c:v>
                </c:pt>
                <c:pt idx="21342">
                  <c:v>8.7753499999999995</c:v>
                </c:pt>
                <c:pt idx="21343">
                  <c:v>7.9927900000000003</c:v>
                </c:pt>
                <c:pt idx="21344">
                  <c:v>7.2783199999999999</c:v>
                </c:pt>
                <c:pt idx="21345">
                  <c:v>6.8379099999999999</c:v>
                </c:pt>
                <c:pt idx="21346">
                  <c:v>6.4248900000000004</c:v>
                </c:pt>
                <c:pt idx="21347">
                  <c:v>6.03803</c:v>
                </c:pt>
                <c:pt idx="21348">
                  <c:v>5.6762199999999998</c:v>
                </c:pt>
                <c:pt idx="21349">
                  <c:v>5.3382699999999996</c:v>
                </c:pt>
                <c:pt idx="21350">
                  <c:v>5.0230499999999996</c:v>
                </c:pt>
                <c:pt idx="21351">
                  <c:v>4.7294099999999997</c:v>
                </c:pt>
                <c:pt idx="21352">
                  <c:v>4.4562799999999996</c:v>
                </c:pt>
                <c:pt idx="21353">
                  <c:v>4.2025699999999997</c:v>
                </c:pt>
                <c:pt idx="21354">
                  <c:v>3.9672499999999999</c:v>
                </c:pt>
                <c:pt idx="21355">
                  <c:v>3.6839400000000002</c:v>
                </c:pt>
                <c:pt idx="21356">
                  <c:v>3.4285899999999998</c:v>
                </c:pt>
                <c:pt idx="21357">
                  <c:v>3.1991200000000002</c:v>
                </c:pt>
                <c:pt idx="21358">
                  <c:v>2.9936600000000002</c:v>
                </c:pt>
                <c:pt idx="21359">
                  <c:v>2.8104</c:v>
                </c:pt>
                <c:pt idx="21360">
                  <c:v>2.6477499999999998</c:v>
                </c:pt>
                <c:pt idx="21361">
                  <c:v>2.50421</c:v>
                </c:pt>
                <c:pt idx="21362">
                  <c:v>2.3784299999999998</c:v>
                </c:pt>
                <c:pt idx="21363">
                  <c:v>2.2692100000000002</c:v>
                </c:pt>
                <c:pt idx="21364">
                  <c:v>2.1754899999999999</c:v>
                </c:pt>
                <c:pt idx="21365">
                  <c:v>2.09633</c:v>
                </c:pt>
                <c:pt idx="21366">
                  <c:v>2.0309300000000001</c:v>
                </c:pt>
                <c:pt idx="21367">
                  <c:v>1.9785999999999999</c:v>
                </c:pt>
                <c:pt idx="21368">
                  <c:v>1.9387799999999999</c:v>
                </c:pt>
                <c:pt idx="21369">
                  <c:v>1.9110100000000001</c:v>
                </c:pt>
                <c:pt idx="21370">
                  <c:v>1.89493</c:v>
                </c:pt>
                <c:pt idx="21371">
                  <c:v>1.89028</c:v>
                </c:pt>
                <c:pt idx="21372">
                  <c:v>1.8936900000000001</c:v>
                </c:pt>
                <c:pt idx="21373">
                  <c:v>1.9051</c:v>
                </c:pt>
                <c:pt idx="21374">
                  <c:v>1.92449</c:v>
                </c:pt>
                <c:pt idx="21375">
                  <c:v>1.9518599999999999</c:v>
                </c:pt>
                <c:pt idx="21376">
                  <c:v>1.9872399999999999</c:v>
                </c:pt>
                <c:pt idx="21377">
                  <c:v>2.03071</c:v>
                </c:pt>
                <c:pt idx="21378">
                  <c:v>2.0823399999999999</c:v>
                </c:pt>
                <c:pt idx="21379">
                  <c:v>2.1753200000000001</c:v>
                </c:pt>
                <c:pt idx="21380">
                  <c:v>2.28729</c:v>
                </c:pt>
                <c:pt idx="21381">
                  <c:v>2.4186899999999998</c:v>
                </c:pt>
                <c:pt idx="21382">
                  <c:v>2.5699299999999998</c:v>
                </c:pt>
                <c:pt idx="21383">
                  <c:v>2.7414100000000001</c:v>
                </c:pt>
                <c:pt idx="21384">
                  <c:v>2.9199199999999998</c:v>
                </c:pt>
                <c:pt idx="21385">
                  <c:v>3.1091199999999999</c:v>
                </c:pt>
                <c:pt idx="21386">
                  <c:v>3.31515</c:v>
                </c:pt>
                <c:pt idx="21387">
                  <c:v>3.5379900000000002</c:v>
                </c:pt>
                <c:pt idx="21388">
                  <c:v>3.7774200000000002</c:v>
                </c:pt>
                <c:pt idx="21389">
                  <c:v>4.1219099999999997</c:v>
                </c:pt>
                <c:pt idx="21390">
                  <c:v>4.4940499999999997</c:v>
                </c:pt>
                <c:pt idx="21391">
                  <c:v>4.8919899999999998</c:v>
                </c:pt>
                <c:pt idx="21392">
                  <c:v>5.31325</c:v>
                </c:pt>
                <c:pt idx="21393">
                  <c:v>6.0669399999999998</c:v>
                </c:pt>
                <c:pt idx="21394">
                  <c:v>7.1858500000000003</c:v>
                </c:pt>
                <c:pt idx="21395">
                  <c:v>8.4191900000000004</c:v>
                </c:pt>
                <c:pt idx="21396">
                  <c:v>9.0551399999999997</c:v>
                </c:pt>
                <c:pt idx="21397">
                  <c:v>9.7095900000000004</c:v>
                </c:pt>
                <c:pt idx="21398">
                  <c:v>10.173400000000001</c:v>
                </c:pt>
                <c:pt idx="21399">
                  <c:v>10.4132</c:v>
                </c:pt>
                <c:pt idx="21400">
                  <c:v>10.732699999999999</c:v>
                </c:pt>
                <c:pt idx="21401">
                  <c:v>10.9353</c:v>
                </c:pt>
                <c:pt idx="21402">
                  <c:v>11.105499999999999</c:v>
                </c:pt>
                <c:pt idx="21403">
                  <c:v>11.2102</c:v>
                </c:pt>
                <c:pt idx="21404">
                  <c:v>11.232200000000001</c:v>
                </c:pt>
                <c:pt idx="21405">
                  <c:v>11.197699999999999</c:v>
                </c:pt>
                <c:pt idx="21406">
                  <c:v>11.0838</c:v>
                </c:pt>
                <c:pt idx="21407">
                  <c:v>10.9114</c:v>
                </c:pt>
                <c:pt idx="21408">
                  <c:v>10.724299999999999</c:v>
                </c:pt>
                <c:pt idx="21409">
                  <c:v>10.428900000000001</c:v>
                </c:pt>
                <c:pt idx="21410">
                  <c:v>10.0962</c:v>
                </c:pt>
                <c:pt idx="21411">
                  <c:v>9.6341599999999996</c:v>
                </c:pt>
                <c:pt idx="21412">
                  <c:v>8.9604800000000004</c:v>
                </c:pt>
                <c:pt idx="21413">
                  <c:v>8.3341100000000008</c:v>
                </c:pt>
                <c:pt idx="21414">
                  <c:v>7.1227499999999999</c:v>
                </c:pt>
                <c:pt idx="21415">
                  <c:v>5.9047099999999997</c:v>
                </c:pt>
                <c:pt idx="21416">
                  <c:v>5.1764799999999997</c:v>
                </c:pt>
                <c:pt idx="21417">
                  <c:v>4.6474000000000002</c:v>
                </c:pt>
                <c:pt idx="21418">
                  <c:v>4.2125500000000002</c:v>
                </c:pt>
                <c:pt idx="21419">
                  <c:v>3.8039100000000001</c:v>
                </c:pt>
                <c:pt idx="21420">
                  <c:v>3.4232800000000001</c:v>
                </c:pt>
                <c:pt idx="21421">
                  <c:v>3.1569099999999999</c:v>
                </c:pt>
                <c:pt idx="21422">
                  <c:v>2.9071400000000001</c:v>
                </c:pt>
                <c:pt idx="21423">
                  <c:v>2.6740400000000002</c:v>
                </c:pt>
                <c:pt idx="21424">
                  <c:v>2.4574500000000001</c:v>
                </c:pt>
                <c:pt idx="21425">
                  <c:v>2.2570999999999999</c:v>
                </c:pt>
                <c:pt idx="21426">
                  <c:v>2.0725600000000002</c:v>
                </c:pt>
                <c:pt idx="21427">
                  <c:v>1.9187700000000001</c:v>
                </c:pt>
                <c:pt idx="21428">
                  <c:v>1.7841899999999999</c:v>
                </c:pt>
                <c:pt idx="21429">
                  <c:v>1.66</c:v>
                </c:pt>
                <c:pt idx="21430">
                  <c:v>1.54572</c:v>
                </c:pt>
                <c:pt idx="21431">
                  <c:v>1.4408799999999999</c:v>
                </c:pt>
                <c:pt idx="21432">
                  <c:v>1.3449599999999999</c:v>
                </c:pt>
                <c:pt idx="21433">
                  <c:v>1.25746</c:v>
                </c:pt>
                <c:pt idx="21434">
                  <c:v>1.1778599999999999</c:v>
                </c:pt>
                <c:pt idx="21435">
                  <c:v>1.10564</c:v>
                </c:pt>
                <c:pt idx="21436">
                  <c:v>1.0403100000000001</c:v>
                </c:pt>
                <c:pt idx="21437">
                  <c:v>0.98136199999999996</c:v>
                </c:pt>
                <c:pt idx="21438">
                  <c:v>0.928315</c:v>
                </c:pt>
                <c:pt idx="21439">
                  <c:v>0.88071500000000003</c:v>
                </c:pt>
                <c:pt idx="21440">
                  <c:v>0.83811400000000003</c:v>
                </c:pt>
                <c:pt idx="21441">
                  <c:v>0.800095</c:v>
                </c:pt>
                <c:pt idx="21442">
                  <c:v>0.76625699999999997</c:v>
                </c:pt>
                <c:pt idx="21443">
                  <c:v>0.73622799999999999</c:v>
                </c:pt>
                <c:pt idx="21444">
                  <c:v>0.71815200000000001</c:v>
                </c:pt>
                <c:pt idx="21445">
                  <c:v>0.68622499999999997</c:v>
                </c:pt>
                <c:pt idx="21446">
                  <c:v>0.65933799999999998</c:v>
                </c:pt>
                <c:pt idx="21447">
                  <c:v>0.63684399999999997</c:v>
                </c:pt>
                <c:pt idx="21448">
                  <c:v>0.61816599999999999</c:v>
                </c:pt>
                <c:pt idx="21449">
                  <c:v>0.60279700000000003</c:v>
                </c:pt>
                <c:pt idx="21450">
                  <c:v>0.58987900000000004</c:v>
                </c:pt>
                <c:pt idx="21451">
                  <c:v>0.57896899999999996</c:v>
                </c:pt>
                <c:pt idx="21452">
                  <c:v>0.56837000000000004</c:v>
                </c:pt>
                <c:pt idx="21453">
                  <c:v>0.56148699999999996</c:v>
                </c:pt>
                <c:pt idx="21454">
                  <c:v>0.55763300000000005</c:v>
                </c:pt>
                <c:pt idx="21455">
                  <c:v>0.55627199999999999</c:v>
                </c:pt>
                <c:pt idx="21456">
                  <c:v>0.55805199999999999</c:v>
                </c:pt>
                <c:pt idx="21457">
                  <c:v>0.56361000000000006</c:v>
                </c:pt>
                <c:pt idx="21458">
                  <c:v>0.57237400000000005</c:v>
                </c:pt>
                <c:pt idx="21459">
                  <c:v>0.58404299999999998</c:v>
                </c:pt>
                <c:pt idx="21460">
                  <c:v>0.59850899999999996</c:v>
                </c:pt>
                <c:pt idx="21461">
                  <c:v>0.61581399999999997</c:v>
                </c:pt>
                <c:pt idx="21462">
                  <c:v>0.63611799999999996</c:v>
                </c:pt>
                <c:pt idx="21463">
                  <c:v>0.65847999999999995</c:v>
                </c:pt>
                <c:pt idx="21464">
                  <c:v>0.68345800000000001</c:v>
                </c:pt>
                <c:pt idx="21465">
                  <c:v>0.71201000000000003</c:v>
                </c:pt>
                <c:pt idx="21466">
                  <c:v>0.74471200000000004</c:v>
                </c:pt>
                <c:pt idx="21467">
                  <c:v>0.78233200000000003</c:v>
                </c:pt>
                <c:pt idx="21468">
                  <c:v>0.82591599999999998</c:v>
                </c:pt>
                <c:pt idx="21469">
                  <c:v>0.85897400000000002</c:v>
                </c:pt>
                <c:pt idx="21470">
                  <c:v>0.89586500000000002</c:v>
                </c:pt>
                <c:pt idx="21471">
                  <c:v>0.93728299999999998</c:v>
                </c:pt>
                <c:pt idx="21472">
                  <c:v>0.98410200000000003</c:v>
                </c:pt>
                <c:pt idx="21473">
                  <c:v>1.03742</c:v>
                </c:pt>
                <c:pt idx="21474">
                  <c:v>1.08249</c:v>
                </c:pt>
                <c:pt idx="21475">
                  <c:v>1.13269</c:v>
                </c:pt>
                <c:pt idx="21476">
                  <c:v>1.18886</c:v>
                </c:pt>
                <c:pt idx="21477">
                  <c:v>1.25648</c:v>
                </c:pt>
                <c:pt idx="21478">
                  <c:v>1.3360300000000001</c:v>
                </c:pt>
                <c:pt idx="21479">
                  <c:v>1.3954899999999999</c:v>
                </c:pt>
                <c:pt idx="21480">
                  <c:v>1.4608300000000001</c:v>
                </c:pt>
                <c:pt idx="21481">
                  <c:v>1.5327599999999999</c:v>
                </c:pt>
                <c:pt idx="21482">
                  <c:v>1.61209</c:v>
                </c:pt>
                <c:pt idx="21483">
                  <c:v>1.6996899999999999</c:v>
                </c:pt>
                <c:pt idx="21484">
                  <c:v>1.7965599999999999</c:v>
                </c:pt>
                <c:pt idx="21485">
                  <c:v>1.9037900000000001</c:v>
                </c:pt>
                <c:pt idx="21486">
                  <c:v>2.0225900000000001</c:v>
                </c:pt>
                <c:pt idx="21487">
                  <c:v>2.15429</c:v>
                </c:pt>
                <c:pt idx="21488">
                  <c:v>2.3003499999999999</c:v>
                </c:pt>
                <c:pt idx="21489">
                  <c:v>2.4623699999999999</c:v>
                </c:pt>
                <c:pt idx="21490">
                  <c:v>2.64209</c:v>
                </c:pt>
                <c:pt idx="21491">
                  <c:v>2.8414000000000001</c:v>
                </c:pt>
                <c:pt idx="21492">
                  <c:v>3.0413000000000001</c:v>
                </c:pt>
                <c:pt idx="21493">
                  <c:v>3.23786</c:v>
                </c:pt>
                <c:pt idx="21494">
                  <c:v>3.4514999999999998</c:v>
                </c:pt>
                <c:pt idx="21495">
                  <c:v>3.68357</c:v>
                </c:pt>
                <c:pt idx="21496">
                  <c:v>3.9354800000000001</c:v>
                </c:pt>
                <c:pt idx="21497">
                  <c:v>4.2087199999999996</c:v>
                </c:pt>
                <c:pt idx="21498">
                  <c:v>4.5048300000000001</c:v>
                </c:pt>
                <c:pt idx="21499">
                  <c:v>4.8254099999999998</c:v>
                </c:pt>
                <c:pt idx="21500">
                  <c:v>5.1721500000000002</c:v>
                </c:pt>
                <c:pt idx="21501">
                  <c:v>5.5467599999999999</c:v>
                </c:pt>
                <c:pt idx="21502">
                  <c:v>5.9509999999999996</c:v>
                </c:pt>
                <c:pt idx="21503">
                  <c:v>6.3866699999999996</c:v>
                </c:pt>
                <c:pt idx="21504">
                  <c:v>6.85562</c:v>
                </c:pt>
                <c:pt idx="21505">
                  <c:v>7.3597099999999998</c:v>
                </c:pt>
                <c:pt idx="21506">
                  <c:v>7.9007800000000001</c:v>
                </c:pt>
                <c:pt idx="21507">
                  <c:v>8.4807000000000006</c:v>
                </c:pt>
                <c:pt idx="21508">
                  <c:v>9.20885</c:v>
                </c:pt>
                <c:pt idx="21509">
                  <c:v>9.6509099999999997</c:v>
                </c:pt>
                <c:pt idx="21510">
                  <c:v>10.594200000000001</c:v>
                </c:pt>
                <c:pt idx="21511">
                  <c:v>11.6197</c:v>
                </c:pt>
                <c:pt idx="21512">
                  <c:v>12.7311</c:v>
                </c:pt>
                <c:pt idx="21513">
                  <c:v>13.931800000000001</c:v>
                </c:pt>
                <c:pt idx="21514">
                  <c:v>15.2247</c:v>
                </c:pt>
                <c:pt idx="21515">
                  <c:v>16.612300000000001</c:v>
                </c:pt>
                <c:pt idx="21516">
                  <c:v>18.0961</c:v>
                </c:pt>
                <c:pt idx="21517">
                  <c:v>20.005299999999998</c:v>
                </c:pt>
                <c:pt idx="21518">
                  <c:v>22.0547</c:v>
                </c:pt>
                <c:pt idx="21519">
                  <c:v>24.242599999999999</c:v>
                </c:pt>
                <c:pt idx="21520">
                  <c:v>26.565000000000001</c:v>
                </c:pt>
                <c:pt idx="21521">
                  <c:v>29.8597</c:v>
                </c:pt>
                <c:pt idx="21522">
                  <c:v>32.764000000000003</c:v>
                </c:pt>
                <c:pt idx="21523">
                  <c:v>37.351199999999999</c:v>
                </c:pt>
                <c:pt idx="21524">
                  <c:v>43.451799999999999</c:v>
                </c:pt>
                <c:pt idx="21525">
                  <c:v>54.569899999999997</c:v>
                </c:pt>
                <c:pt idx="21526">
                  <c:v>60.161200000000001</c:v>
                </c:pt>
                <c:pt idx="21527">
                  <c:v>63.954799999999999</c:v>
                </c:pt>
                <c:pt idx="21528">
                  <c:v>67.189800000000005</c:v>
                </c:pt>
                <c:pt idx="21529">
                  <c:v>69.862499999999997</c:v>
                </c:pt>
                <c:pt idx="21530">
                  <c:v>71.994699999999995</c:v>
                </c:pt>
                <c:pt idx="21531">
                  <c:v>73.801100000000005</c:v>
                </c:pt>
                <c:pt idx="21532">
                  <c:v>75.239199999999997</c:v>
                </c:pt>
                <c:pt idx="21533">
                  <c:v>75.947800000000001</c:v>
                </c:pt>
                <c:pt idx="21534">
                  <c:v>76.359099999999998</c:v>
                </c:pt>
                <c:pt idx="21535">
                  <c:v>76.456100000000006</c:v>
                </c:pt>
                <c:pt idx="21536">
                  <c:v>76.157600000000002</c:v>
                </c:pt>
                <c:pt idx="21537">
                  <c:v>75.456999999999994</c:v>
                </c:pt>
                <c:pt idx="21538">
                  <c:v>74.433199999999999</c:v>
                </c:pt>
                <c:pt idx="21539">
                  <c:v>72.943600000000004</c:v>
                </c:pt>
                <c:pt idx="21540">
                  <c:v>70.766300000000001</c:v>
                </c:pt>
                <c:pt idx="21541">
                  <c:v>68.517899999999997</c:v>
                </c:pt>
                <c:pt idx="21542">
                  <c:v>65.5578</c:v>
                </c:pt>
                <c:pt idx="21543">
                  <c:v>61.573599999999999</c:v>
                </c:pt>
                <c:pt idx="21544">
                  <c:v>56.478499999999997</c:v>
                </c:pt>
                <c:pt idx="21545">
                  <c:v>47.412199999999999</c:v>
                </c:pt>
                <c:pt idx="21546">
                  <c:v>38.971299999999999</c:v>
                </c:pt>
                <c:pt idx="21547">
                  <c:v>34.317900000000002</c:v>
                </c:pt>
                <c:pt idx="21548">
                  <c:v>31.357099999999999</c:v>
                </c:pt>
                <c:pt idx="21549">
                  <c:v>27.984500000000001</c:v>
                </c:pt>
                <c:pt idx="21550">
                  <c:v>25.213200000000001</c:v>
                </c:pt>
                <c:pt idx="21551">
                  <c:v>22.6221</c:v>
                </c:pt>
                <c:pt idx="21552">
                  <c:v>20.9984</c:v>
                </c:pt>
                <c:pt idx="21553">
                  <c:v>19.459299999999999</c:v>
                </c:pt>
                <c:pt idx="21554">
                  <c:v>18.005199999999999</c:v>
                </c:pt>
                <c:pt idx="21555">
                  <c:v>16.2133</c:v>
                </c:pt>
                <c:pt idx="21556">
                  <c:v>14.9978</c:v>
                </c:pt>
                <c:pt idx="21557">
                  <c:v>13.8583</c:v>
                </c:pt>
                <c:pt idx="21558">
                  <c:v>12.793100000000001</c:v>
                </c:pt>
                <c:pt idx="21559">
                  <c:v>11.8001</c:v>
                </c:pt>
                <c:pt idx="21560">
                  <c:v>10.876799999999999</c:v>
                </c:pt>
                <c:pt idx="21561">
                  <c:v>10.020300000000001</c:v>
                </c:pt>
                <c:pt idx="21562">
                  <c:v>9.2279900000000001</c:v>
                </c:pt>
                <c:pt idx="21563">
                  <c:v>8.4967100000000002</c:v>
                </c:pt>
                <c:pt idx="21564">
                  <c:v>7.8233699999999997</c:v>
                </c:pt>
                <c:pt idx="21565">
                  <c:v>7.2047499999999998</c:v>
                </c:pt>
                <c:pt idx="21566">
                  <c:v>6.7491599999999998</c:v>
                </c:pt>
                <c:pt idx="21567">
                  <c:v>6.2583399999999996</c:v>
                </c:pt>
                <c:pt idx="21568">
                  <c:v>5.8070199999999996</c:v>
                </c:pt>
                <c:pt idx="21569">
                  <c:v>5.3926999999999996</c:v>
                </c:pt>
                <c:pt idx="21570">
                  <c:v>5.0129700000000001</c:v>
                </c:pt>
                <c:pt idx="21571">
                  <c:v>4.6654900000000001</c:v>
                </c:pt>
                <c:pt idx="21572">
                  <c:v>4.3479799999999997</c:v>
                </c:pt>
                <c:pt idx="21573">
                  <c:v>4.0582799999999999</c:v>
                </c:pt>
                <c:pt idx="21574">
                  <c:v>3.7942900000000002</c:v>
                </c:pt>
                <c:pt idx="21575">
                  <c:v>3.55403</c:v>
                </c:pt>
                <c:pt idx="21576">
                  <c:v>3.3356499999999998</c:v>
                </c:pt>
                <c:pt idx="21577">
                  <c:v>3.1373600000000001</c:v>
                </c:pt>
                <c:pt idx="21578">
                  <c:v>2.9575</c:v>
                </c:pt>
                <c:pt idx="21579">
                  <c:v>2.7945199999999999</c:v>
                </c:pt>
                <c:pt idx="21580">
                  <c:v>2.64697</c:v>
                </c:pt>
                <c:pt idx="21581">
                  <c:v>2.5135000000000001</c:v>
                </c:pt>
                <c:pt idx="21582">
                  <c:v>2.37018</c:v>
                </c:pt>
                <c:pt idx="21583">
                  <c:v>2.2583700000000002</c:v>
                </c:pt>
                <c:pt idx="21584">
                  <c:v>2.15801</c:v>
                </c:pt>
                <c:pt idx="21585">
                  <c:v>2.0679799999999999</c:v>
                </c:pt>
                <c:pt idx="21586">
                  <c:v>1.9873000000000001</c:v>
                </c:pt>
                <c:pt idx="21587">
                  <c:v>1.8927099999999999</c:v>
                </c:pt>
                <c:pt idx="21588">
                  <c:v>1.8112200000000001</c:v>
                </c:pt>
                <c:pt idx="21589">
                  <c:v>1.7411799999999999</c:v>
                </c:pt>
                <c:pt idx="21590">
                  <c:v>1.68116</c:v>
                </c:pt>
                <c:pt idx="21591">
                  <c:v>1.6299300000000001</c:v>
                </c:pt>
                <c:pt idx="21592">
                  <c:v>1.58646</c:v>
                </c:pt>
                <c:pt idx="21593">
                  <c:v>1.5498400000000001</c:v>
                </c:pt>
                <c:pt idx="21594">
                  <c:v>1.5061899999999999</c:v>
                </c:pt>
                <c:pt idx="21595">
                  <c:v>1.4743299999999999</c:v>
                </c:pt>
                <c:pt idx="21596">
                  <c:v>1.4528000000000001</c:v>
                </c:pt>
                <c:pt idx="21597">
                  <c:v>1.4397599999999999</c:v>
                </c:pt>
                <c:pt idx="21598">
                  <c:v>1.43702</c:v>
                </c:pt>
                <c:pt idx="21599">
                  <c:v>1.44089</c:v>
                </c:pt>
                <c:pt idx="21600">
                  <c:v>1.4531000000000001</c:v>
                </c:pt>
                <c:pt idx="21601">
                  <c:v>1.4739800000000001</c:v>
                </c:pt>
                <c:pt idx="21602">
                  <c:v>1.50423</c:v>
                </c:pt>
                <c:pt idx="21603">
                  <c:v>1.5449200000000001</c:v>
                </c:pt>
                <c:pt idx="21604">
                  <c:v>1.5975600000000001</c:v>
                </c:pt>
                <c:pt idx="21605">
                  <c:v>1.64029</c:v>
                </c:pt>
                <c:pt idx="21606">
                  <c:v>1.68997</c:v>
                </c:pt>
                <c:pt idx="21607">
                  <c:v>1.7475099999999999</c:v>
                </c:pt>
                <c:pt idx="21608">
                  <c:v>1.81395</c:v>
                </c:pt>
                <c:pt idx="21609">
                  <c:v>1.89053</c:v>
                </c:pt>
                <c:pt idx="21610">
                  <c:v>1.9786600000000001</c:v>
                </c:pt>
                <c:pt idx="21611">
                  <c:v>2.06758</c:v>
                </c:pt>
                <c:pt idx="21612">
                  <c:v>2.1543000000000001</c:v>
                </c:pt>
                <c:pt idx="21613">
                  <c:v>2.2507700000000002</c:v>
                </c:pt>
                <c:pt idx="21614">
                  <c:v>2.35805</c:v>
                </c:pt>
                <c:pt idx="21615">
                  <c:v>2.47729</c:v>
                </c:pt>
                <c:pt idx="21616">
                  <c:v>2.6097899999999998</c:v>
                </c:pt>
                <c:pt idx="21617">
                  <c:v>2.7569400000000002</c:v>
                </c:pt>
                <c:pt idx="21618">
                  <c:v>2.9202599999999999</c:v>
                </c:pt>
                <c:pt idx="21619">
                  <c:v>3.1014300000000001</c:v>
                </c:pt>
                <c:pt idx="21620">
                  <c:v>3.3022499999999999</c:v>
                </c:pt>
                <c:pt idx="21621">
                  <c:v>3.5246400000000002</c:v>
                </c:pt>
                <c:pt idx="21622">
                  <c:v>3.7707099999999998</c:v>
                </c:pt>
                <c:pt idx="21623">
                  <c:v>4.0426700000000002</c:v>
                </c:pt>
                <c:pt idx="21624">
                  <c:v>4.3429200000000003</c:v>
                </c:pt>
                <c:pt idx="21625">
                  <c:v>4.6739699999999997</c:v>
                </c:pt>
                <c:pt idx="21626">
                  <c:v>5.0384700000000002</c:v>
                </c:pt>
                <c:pt idx="21627">
                  <c:v>5.3891200000000001</c:v>
                </c:pt>
                <c:pt idx="21628">
                  <c:v>5.7160799999999998</c:v>
                </c:pt>
                <c:pt idx="21629">
                  <c:v>6.0667600000000004</c:v>
                </c:pt>
                <c:pt idx="21630">
                  <c:v>6.4425100000000004</c:v>
                </c:pt>
                <c:pt idx="21631">
                  <c:v>6.8447300000000002</c:v>
                </c:pt>
                <c:pt idx="21632">
                  <c:v>7.2747999999999999</c:v>
                </c:pt>
                <c:pt idx="21633">
                  <c:v>7.73414</c:v>
                </c:pt>
                <c:pt idx="21634">
                  <c:v>8.4811399999999999</c:v>
                </c:pt>
                <c:pt idx="21635">
                  <c:v>9.30213</c:v>
                </c:pt>
                <c:pt idx="21636">
                  <c:v>10.2018</c:v>
                </c:pt>
                <c:pt idx="21637">
                  <c:v>11.184900000000001</c:v>
                </c:pt>
                <c:pt idx="21638">
                  <c:v>12.255800000000001</c:v>
                </c:pt>
                <c:pt idx="21639">
                  <c:v>13.418799999999999</c:v>
                </c:pt>
                <c:pt idx="21640">
                  <c:v>14.427199999999999</c:v>
                </c:pt>
                <c:pt idx="21641">
                  <c:v>15.693199999999999</c:v>
                </c:pt>
                <c:pt idx="21642">
                  <c:v>17.0502</c:v>
                </c:pt>
                <c:pt idx="21643">
                  <c:v>18.500299999999999</c:v>
                </c:pt>
                <c:pt idx="21644">
                  <c:v>20.045000000000002</c:v>
                </c:pt>
                <c:pt idx="21645">
                  <c:v>21.684699999999999</c:v>
                </c:pt>
                <c:pt idx="21646">
                  <c:v>23.419599999999999</c:v>
                </c:pt>
                <c:pt idx="21647">
                  <c:v>26.198</c:v>
                </c:pt>
                <c:pt idx="21648">
                  <c:v>28.991499999999998</c:v>
                </c:pt>
                <c:pt idx="21649">
                  <c:v>31.9556</c:v>
                </c:pt>
                <c:pt idx="21650">
                  <c:v>35.0764</c:v>
                </c:pt>
                <c:pt idx="21651">
                  <c:v>39.832500000000003</c:v>
                </c:pt>
                <c:pt idx="21652">
                  <c:v>46.003399999999999</c:v>
                </c:pt>
                <c:pt idx="21653">
                  <c:v>58.236600000000003</c:v>
                </c:pt>
                <c:pt idx="21654">
                  <c:v>63.910200000000003</c:v>
                </c:pt>
                <c:pt idx="21655">
                  <c:v>68.331900000000005</c:v>
                </c:pt>
                <c:pt idx="21656">
                  <c:v>72.051299999999998</c:v>
                </c:pt>
                <c:pt idx="21657">
                  <c:v>74.8506</c:v>
                </c:pt>
                <c:pt idx="21658">
                  <c:v>76.907499999999999</c:v>
                </c:pt>
                <c:pt idx="21659">
                  <c:v>78.697500000000005</c:v>
                </c:pt>
                <c:pt idx="21660">
                  <c:v>80.379400000000004</c:v>
                </c:pt>
                <c:pt idx="21661">
                  <c:v>81.137500000000003</c:v>
                </c:pt>
                <c:pt idx="21662">
                  <c:v>81.660499999999999</c:v>
                </c:pt>
                <c:pt idx="21663">
                  <c:v>81.744</c:v>
                </c:pt>
                <c:pt idx="21664">
                  <c:v>81.577299999999994</c:v>
                </c:pt>
                <c:pt idx="21665">
                  <c:v>80.990200000000002</c:v>
                </c:pt>
                <c:pt idx="21666">
                  <c:v>79.963800000000006</c:v>
                </c:pt>
                <c:pt idx="21667">
                  <c:v>78.385300000000001</c:v>
                </c:pt>
                <c:pt idx="21668">
                  <c:v>76.001000000000005</c:v>
                </c:pt>
                <c:pt idx="21669">
                  <c:v>73.594999999999999</c:v>
                </c:pt>
                <c:pt idx="21670">
                  <c:v>70.619699999999995</c:v>
                </c:pt>
                <c:pt idx="21671">
                  <c:v>66.339299999999994</c:v>
                </c:pt>
                <c:pt idx="21672">
                  <c:v>60.7956</c:v>
                </c:pt>
                <c:pt idx="21673">
                  <c:v>52.707099999999997</c:v>
                </c:pt>
                <c:pt idx="21674">
                  <c:v>42.887599999999999</c:v>
                </c:pt>
                <c:pt idx="21675">
                  <c:v>38.071899999999999</c:v>
                </c:pt>
                <c:pt idx="21676">
                  <c:v>33.492400000000004</c:v>
                </c:pt>
                <c:pt idx="21677">
                  <c:v>30.601600000000001</c:v>
                </c:pt>
                <c:pt idx="21678">
                  <c:v>27.857299999999999</c:v>
                </c:pt>
                <c:pt idx="21679">
                  <c:v>25.27</c:v>
                </c:pt>
                <c:pt idx="21680">
                  <c:v>22.846699999999998</c:v>
                </c:pt>
                <c:pt idx="21681">
                  <c:v>20.5915</c:v>
                </c:pt>
                <c:pt idx="21682">
                  <c:v>19.068000000000001</c:v>
                </c:pt>
                <c:pt idx="21683">
                  <c:v>17.5258</c:v>
                </c:pt>
                <c:pt idx="21684">
                  <c:v>16.084499999999998</c:v>
                </c:pt>
                <c:pt idx="21685">
                  <c:v>14.7422</c:v>
                </c:pt>
                <c:pt idx="21686">
                  <c:v>13.4962</c:v>
                </c:pt>
                <c:pt idx="21687">
                  <c:v>12.3436</c:v>
                </c:pt>
                <c:pt idx="21688">
                  <c:v>11.280900000000001</c:v>
                </c:pt>
                <c:pt idx="21689">
                  <c:v>10.3041</c:v>
                </c:pt>
                <c:pt idx="21690">
                  <c:v>9.5321700000000007</c:v>
                </c:pt>
                <c:pt idx="21691">
                  <c:v>8.9329199999999993</c:v>
                </c:pt>
                <c:pt idx="21692">
                  <c:v>8.3719999999999999</c:v>
                </c:pt>
                <c:pt idx="21693">
                  <c:v>7.84781</c:v>
                </c:pt>
                <c:pt idx="21694">
                  <c:v>7.3587400000000001</c:v>
                </c:pt>
                <c:pt idx="21695">
                  <c:v>6.9031900000000004</c:v>
                </c:pt>
                <c:pt idx="21696">
                  <c:v>6.47959</c:v>
                </c:pt>
                <c:pt idx="21697">
                  <c:v>6.0863800000000001</c:v>
                </c:pt>
                <c:pt idx="21698">
                  <c:v>5.7220300000000002</c:v>
                </c:pt>
                <c:pt idx="21699">
                  <c:v>5.3850699999999998</c:v>
                </c:pt>
                <c:pt idx="21700">
                  <c:v>5.0740800000000004</c:v>
                </c:pt>
                <c:pt idx="21701">
                  <c:v>4.7876899999999996</c:v>
                </c:pt>
                <c:pt idx="21702">
                  <c:v>4.5245600000000001</c:v>
                </c:pt>
                <c:pt idx="21703">
                  <c:v>4.2834599999999998</c:v>
                </c:pt>
                <c:pt idx="21704">
                  <c:v>4.06318</c:v>
                </c:pt>
                <c:pt idx="21705">
                  <c:v>3.8626200000000002</c:v>
                </c:pt>
                <c:pt idx="21706">
                  <c:v>3.6605799999999999</c:v>
                </c:pt>
                <c:pt idx="21707">
                  <c:v>3.46278</c:v>
                </c:pt>
                <c:pt idx="21708">
                  <c:v>3.2900499999999999</c:v>
                </c:pt>
                <c:pt idx="21709">
                  <c:v>3.14086</c:v>
                </c:pt>
                <c:pt idx="21710">
                  <c:v>3.0138600000000002</c:v>
                </c:pt>
                <c:pt idx="21711">
                  <c:v>2.9078200000000001</c:v>
                </c:pt>
                <c:pt idx="21712">
                  <c:v>2.8216999999999999</c:v>
                </c:pt>
                <c:pt idx="21713">
                  <c:v>2.7545899999999999</c:v>
                </c:pt>
                <c:pt idx="21714">
                  <c:v>2.7057099999999998</c:v>
                </c:pt>
                <c:pt idx="21715">
                  <c:v>2.67441</c:v>
                </c:pt>
                <c:pt idx="21716">
                  <c:v>2.66018</c:v>
                </c:pt>
                <c:pt idx="21717">
                  <c:v>2.6593300000000002</c:v>
                </c:pt>
                <c:pt idx="21718">
                  <c:v>2.6699600000000001</c:v>
                </c:pt>
                <c:pt idx="21719">
                  <c:v>2.6968100000000002</c:v>
                </c:pt>
                <c:pt idx="21720">
                  <c:v>2.73969</c:v>
                </c:pt>
                <c:pt idx="21721">
                  <c:v>2.7985099999999998</c:v>
                </c:pt>
                <c:pt idx="21722">
                  <c:v>2.8732000000000002</c:v>
                </c:pt>
                <c:pt idx="21723">
                  <c:v>2.9581</c:v>
                </c:pt>
                <c:pt idx="21724">
                  <c:v>3.0571100000000002</c:v>
                </c:pt>
                <c:pt idx="21725">
                  <c:v>3.1702900000000001</c:v>
                </c:pt>
                <c:pt idx="21726">
                  <c:v>3.2976800000000002</c:v>
                </c:pt>
                <c:pt idx="21727">
                  <c:v>3.43933</c:v>
                </c:pt>
                <c:pt idx="21728">
                  <c:v>3.5952700000000002</c:v>
                </c:pt>
                <c:pt idx="21729">
                  <c:v>3.8559999999999999</c:v>
                </c:pt>
                <c:pt idx="21730">
                  <c:v>4.0874100000000002</c:v>
                </c:pt>
                <c:pt idx="21731">
                  <c:v>4.3827800000000003</c:v>
                </c:pt>
                <c:pt idx="21732">
                  <c:v>4.70533</c:v>
                </c:pt>
                <c:pt idx="21733">
                  <c:v>5.0543199999999997</c:v>
                </c:pt>
                <c:pt idx="21734">
                  <c:v>5.42875</c:v>
                </c:pt>
                <c:pt idx="21735">
                  <c:v>5.8272700000000004</c:v>
                </c:pt>
                <c:pt idx="21736">
                  <c:v>6.46631</c:v>
                </c:pt>
                <c:pt idx="21737">
                  <c:v>7.2460599999999999</c:v>
                </c:pt>
                <c:pt idx="21738">
                  <c:v>8.2722800000000003</c:v>
                </c:pt>
                <c:pt idx="21739">
                  <c:v>10.458399999999999</c:v>
                </c:pt>
                <c:pt idx="21740">
                  <c:v>11.2028</c:v>
                </c:pt>
                <c:pt idx="21741">
                  <c:v>12.039</c:v>
                </c:pt>
                <c:pt idx="21742">
                  <c:v>12.638500000000001</c:v>
                </c:pt>
                <c:pt idx="21743">
                  <c:v>12.9489</c:v>
                </c:pt>
                <c:pt idx="21744">
                  <c:v>13.3163</c:v>
                </c:pt>
                <c:pt idx="21745">
                  <c:v>13.623200000000001</c:v>
                </c:pt>
                <c:pt idx="21746">
                  <c:v>13.793900000000001</c:v>
                </c:pt>
                <c:pt idx="21747">
                  <c:v>13.8927</c:v>
                </c:pt>
                <c:pt idx="21748">
                  <c:v>13.9056</c:v>
                </c:pt>
                <c:pt idx="21749">
                  <c:v>13.847</c:v>
                </c:pt>
                <c:pt idx="21750">
                  <c:v>13.683</c:v>
                </c:pt>
                <c:pt idx="21751">
                  <c:v>13.430199999999999</c:v>
                </c:pt>
                <c:pt idx="21752">
                  <c:v>13.154500000000001</c:v>
                </c:pt>
                <c:pt idx="21753">
                  <c:v>12.724</c:v>
                </c:pt>
                <c:pt idx="21754">
                  <c:v>12.247999999999999</c:v>
                </c:pt>
                <c:pt idx="21755">
                  <c:v>11.641500000000001</c:v>
                </c:pt>
                <c:pt idx="21756">
                  <c:v>10.738</c:v>
                </c:pt>
                <c:pt idx="21757">
                  <c:v>9.7037899999999997</c:v>
                </c:pt>
                <c:pt idx="21758">
                  <c:v>7.4333499999999999</c:v>
                </c:pt>
                <c:pt idx="21759">
                  <c:v>6.4258600000000001</c:v>
                </c:pt>
                <c:pt idx="21760">
                  <c:v>5.7873999999999999</c:v>
                </c:pt>
                <c:pt idx="21761">
                  <c:v>5.1746100000000004</c:v>
                </c:pt>
                <c:pt idx="21762">
                  <c:v>4.6010099999999996</c:v>
                </c:pt>
                <c:pt idx="21763">
                  <c:v>4.2420299999999997</c:v>
                </c:pt>
                <c:pt idx="21764">
                  <c:v>3.9025400000000001</c:v>
                </c:pt>
                <c:pt idx="21765">
                  <c:v>3.5829399999999998</c:v>
                </c:pt>
                <c:pt idx="21766">
                  <c:v>3.28335</c:v>
                </c:pt>
                <c:pt idx="21767">
                  <c:v>3.0037199999999999</c:v>
                </c:pt>
                <c:pt idx="21768">
                  <c:v>2.7563</c:v>
                </c:pt>
                <c:pt idx="21769">
                  <c:v>2.5263100000000001</c:v>
                </c:pt>
                <c:pt idx="21770">
                  <c:v>2.3132700000000002</c:v>
                </c:pt>
                <c:pt idx="21771">
                  <c:v>2.1166100000000001</c:v>
                </c:pt>
                <c:pt idx="21772">
                  <c:v>1.9356599999999999</c:v>
                </c:pt>
                <c:pt idx="21773">
                  <c:v>1.76972</c:v>
                </c:pt>
                <c:pt idx="21774">
                  <c:v>1.6546400000000001</c:v>
                </c:pt>
                <c:pt idx="21775">
                  <c:v>1.5472300000000001</c:v>
                </c:pt>
                <c:pt idx="21776">
                  <c:v>1.4471499999999999</c:v>
                </c:pt>
                <c:pt idx="21777">
                  <c:v>1.3540399999999999</c:v>
                </c:pt>
                <c:pt idx="21778">
                  <c:v>1.26755</c:v>
                </c:pt>
                <c:pt idx="21779">
                  <c:v>1.1873400000000001</c:v>
                </c:pt>
                <c:pt idx="21780">
                  <c:v>1.1130500000000001</c:v>
                </c:pt>
                <c:pt idx="21781">
                  <c:v>1.04434</c:v>
                </c:pt>
                <c:pt idx="21782">
                  <c:v>0.98087199999999997</c:v>
                </c:pt>
                <c:pt idx="21783">
                  <c:v>0.92232499999999995</c:v>
                </c:pt>
                <c:pt idx="21784">
                  <c:v>0.86837500000000001</c:v>
                </c:pt>
                <c:pt idx="21785">
                  <c:v>0.81872</c:v>
                </c:pt>
                <c:pt idx="21786">
                  <c:v>0.77305800000000002</c:v>
                </c:pt>
                <c:pt idx="21787">
                  <c:v>0.73678200000000005</c:v>
                </c:pt>
                <c:pt idx="21788">
                  <c:v>0.69584599999999996</c:v>
                </c:pt>
                <c:pt idx="21789">
                  <c:v>0.65846400000000005</c:v>
                </c:pt>
                <c:pt idx="21790">
                  <c:v>0.62434999999999996</c:v>
                </c:pt>
                <c:pt idx="21791">
                  <c:v>0.59323400000000004</c:v>
                </c:pt>
                <c:pt idx="21792">
                  <c:v>0.56486400000000003</c:v>
                </c:pt>
                <c:pt idx="21793">
                  <c:v>0.53900400000000004</c:v>
                </c:pt>
                <c:pt idx="21794">
                  <c:v>0.51543499999999998</c:v>
                </c:pt>
                <c:pt idx="21795">
                  <c:v>0.483931</c:v>
                </c:pt>
                <c:pt idx="21796">
                  <c:v>0.45649499999999998</c:v>
                </c:pt>
                <c:pt idx="21797">
                  <c:v>0.43257200000000001</c:v>
                </c:pt>
                <c:pt idx="21798">
                  <c:v>0.41166999999999998</c:v>
                </c:pt>
                <c:pt idx="21799">
                  <c:v>0.39336300000000002</c:v>
                </c:pt>
                <c:pt idx="21800">
                  <c:v>0.377276</c:v>
                </c:pt>
                <c:pt idx="21801">
                  <c:v>0.36308800000000002</c:v>
                </c:pt>
                <c:pt idx="21802">
                  <c:v>0.34664699999999998</c:v>
                </c:pt>
                <c:pt idx="21803">
                  <c:v>0.332538</c:v>
                </c:pt>
                <c:pt idx="21804">
                  <c:v>0.32031399999999999</c:v>
                </c:pt>
                <c:pt idx="21805">
                  <c:v>0.309616</c:v>
                </c:pt>
                <c:pt idx="21806">
                  <c:v>0.295821</c:v>
                </c:pt>
                <c:pt idx="21807">
                  <c:v>0.28409600000000002</c:v>
                </c:pt>
                <c:pt idx="21808">
                  <c:v>0.27329399999999998</c:v>
                </c:pt>
                <c:pt idx="21809">
                  <c:v>0.263826</c:v>
                </c:pt>
                <c:pt idx="21810">
                  <c:v>0.251494</c:v>
                </c:pt>
                <c:pt idx="21811">
                  <c:v>0.240845</c:v>
                </c:pt>
                <c:pt idx="21812">
                  <c:v>0.23447499999999999</c:v>
                </c:pt>
                <c:pt idx="21813">
                  <c:v>0.22312799999999999</c:v>
                </c:pt>
                <c:pt idx="21814">
                  <c:v>0.21328</c:v>
                </c:pt>
                <c:pt idx="21815">
                  <c:v>0.20463500000000001</c:v>
                </c:pt>
                <c:pt idx="21816">
                  <c:v>0.19697999999999999</c:v>
                </c:pt>
                <c:pt idx="21817">
                  <c:v>0.187497</c:v>
                </c:pt>
                <c:pt idx="21818">
                  <c:v>0.180201</c:v>
                </c:pt>
                <c:pt idx="21819">
                  <c:v>0.17380899999999999</c:v>
                </c:pt>
                <c:pt idx="21820">
                  <c:v>0.16818900000000001</c:v>
                </c:pt>
                <c:pt idx="21821">
                  <c:v>0.16172400000000001</c:v>
                </c:pt>
                <c:pt idx="21822">
                  <c:v>0.15626699999999999</c:v>
                </c:pt>
                <c:pt idx="21823">
                  <c:v>0.15168000000000001</c:v>
                </c:pt>
                <c:pt idx="21824">
                  <c:v>0.14785799999999999</c:v>
                </c:pt>
                <c:pt idx="21825">
                  <c:v>0.14472199999999999</c:v>
                </c:pt>
                <c:pt idx="21826">
                  <c:v>0.1421</c:v>
                </c:pt>
                <c:pt idx="21827">
                  <c:v>0.14003599999999999</c:v>
                </c:pt>
                <c:pt idx="21828">
                  <c:v>0.13863</c:v>
                </c:pt>
                <c:pt idx="21829">
                  <c:v>0.137854</c:v>
                </c:pt>
                <c:pt idx="21830">
                  <c:v>0.13768</c:v>
                </c:pt>
                <c:pt idx="21831">
                  <c:v>0.13808000000000001</c:v>
                </c:pt>
                <c:pt idx="21832">
                  <c:v>0.139017</c:v>
                </c:pt>
                <c:pt idx="21833">
                  <c:v>0.14053299999999999</c:v>
                </c:pt>
                <c:pt idx="21834">
                  <c:v>0.14266799999999999</c:v>
                </c:pt>
                <c:pt idx="21835">
                  <c:v>0.14547599999999999</c:v>
                </c:pt>
                <c:pt idx="21836">
                  <c:v>0.14902399999999999</c:v>
                </c:pt>
                <c:pt idx="21837">
                  <c:v>0.15340100000000001</c:v>
                </c:pt>
                <c:pt idx="21838">
                  <c:v>0.15845600000000001</c:v>
                </c:pt>
                <c:pt idx="21839">
                  <c:v>0.16418199999999999</c:v>
                </c:pt>
                <c:pt idx="21840">
                  <c:v>0.170935</c:v>
                </c:pt>
                <c:pt idx="21841">
                  <c:v>0.17888599999999999</c:v>
                </c:pt>
                <c:pt idx="21842">
                  <c:v>0.18576000000000001</c:v>
                </c:pt>
                <c:pt idx="21843">
                  <c:v>0.19353500000000001</c:v>
                </c:pt>
                <c:pt idx="21844">
                  <c:v>0.202346</c:v>
                </c:pt>
                <c:pt idx="21845">
                  <c:v>0.21235299999999999</c:v>
                </c:pt>
                <c:pt idx="21846">
                  <c:v>0.22375400000000001</c:v>
                </c:pt>
                <c:pt idx="21847">
                  <c:v>0.236794</c:v>
                </c:pt>
                <c:pt idx="21848">
                  <c:v>0.25177699999999997</c:v>
                </c:pt>
                <c:pt idx="21849">
                  <c:v>0.26302999999999999</c:v>
                </c:pt>
                <c:pt idx="21850">
                  <c:v>0.275453</c:v>
                </c:pt>
                <c:pt idx="21851">
                  <c:v>0.28920699999999999</c:v>
                </c:pt>
                <c:pt idx="21852">
                  <c:v>0.30448399999999998</c:v>
                </c:pt>
                <c:pt idx="21853">
                  <c:v>0.32151600000000002</c:v>
                </c:pt>
                <c:pt idx="21854">
                  <c:v>0.34057900000000002</c:v>
                </c:pt>
                <c:pt idx="21855">
                  <c:v>0.35975099999999999</c:v>
                </c:pt>
                <c:pt idx="21856">
                  <c:v>0.37864599999999998</c:v>
                </c:pt>
                <c:pt idx="21857">
                  <c:v>0.39954699999999999</c:v>
                </c:pt>
                <c:pt idx="21858">
                  <c:v>0.42276200000000003</c:v>
                </c:pt>
                <c:pt idx="21859">
                  <c:v>0.44866299999999998</c:v>
                </c:pt>
                <c:pt idx="21860">
                  <c:v>0.477713</c:v>
                </c:pt>
                <c:pt idx="21861">
                  <c:v>0.50191300000000005</c:v>
                </c:pt>
                <c:pt idx="21862">
                  <c:v>0.52851300000000001</c:v>
                </c:pt>
                <c:pt idx="21863">
                  <c:v>0.55788800000000005</c:v>
                </c:pt>
                <c:pt idx="21864">
                  <c:v>0.58482000000000001</c:v>
                </c:pt>
                <c:pt idx="21865">
                  <c:v>0.62058199999999997</c:v>
                </c:pt>
                <c:pt idx="21866">
                  <c:v>0.66079500000000002</c:v>
                </c:pt>
                <c:pt idx="21867">
                  <c:v>0.69443699999999997</c:v>
                </c:pt>
                <c:pt idx="21868">
                  <c:v>0.73162099999999997</c:v>
                </c:pt>
                <c:pt idx="21869">
                  <c:v>0.77298500000000003</c:v>
                </c:pt>
                <c:pt idx="21870">
                  <c:v>0.81931799999999999</c:v>
                </c:pt>
                <c:pt idx="21871">
                  <c:v>0.87161599999999995</c:v>
                </c:pt>
                <c:pt idx="21872">
                  <c:v>0.93112899999999998</c:v>
                </c:pt>
                <c:pt idx="21873">
                  <c:v>0.97557400000000005</c:v>
                </c:pt>
                <c:pt idx="21874">
                  <c:v>1.0244800000000001</c:v>
                </c:pt>
                <c:pt idx="21875">
                  <c:v>1.0856399999999999</c:v>
                </c:pt>
                <c:pt idx="21876">
                  <c:v>1.1543600000000001</c:v>
                </c:pt>
                <c:pt idx="21877">
                  <c:v>1.23193</c:v>
                </c:pt>
                <c:pt idx="21878">
                  <c:v>1.31985</c:v>
                </c:pt>
                <c:pt idx="21879">
                  <c:v>1.3850800000000001</c:v>
                </c:pt>
                <c:pt idx="21880">
                  <c:v>1.45628</c:v>
                </c:pt>
                <c:pt idx="21881">
                  <c:v>1.53413</c:v>
                </c:pt>
                <c:pt idx="21882">
                  <c:v>1.6193200000000001</c:v>
                </c:pt>
                <c:pt idx="21883">
                  <c:v>1.71268</c:v>
                </c:pt>
                <c:pt idx="21884">
                  <c:v>1.8150599999999999</c:v>
                </c:pt>
                <c:pt idx="21885">
                  <c:v>1.92744</c:v>
                </c:pt>
                <c:pt idx="21886">
                  <c:v>2.0508500000000001</c:v>
                </c:pt>
                <c:pt idx="21887">
                  <c:v>2.1864400000000002</c:v>
                </c:pt>
                <c:pt idx="21888">
                  <c:v>2.3354200000000001</c:v>
                </c:pt>
                <c:pt idx="21889">
                  <c:v>2.5279799999999999</c:v>
                </c:pt>
                <c:pt idx="21890">
                  <c:v>2.6686299999999998</c:v>
                </c:pt>
                <c:pt idx="21891">
                  <c:v>2.8199299999999998</c:v>
                </c:pt>
                <c:pt idx="21892">
                  <c:v>2.9826600000000001</c:v>
                </c:pt>
                <c:pt idx="21893">
                  <c:v>3.1576200000000001</c:v>
                </c:pt>
                <c:pt idx="21894">
                  <c:v>3.3456700000000001</c:v>
                </c:pt>
                <c:pt idx="21895">
                  <c:v>3.5476700000000001</c:v>
                </c:pt>
                <c:pt idx="21896">
                  <c:v>3.7645599999999999</c:v>
                </c:pt>
                <c:pt idx="21897">
                  <c:v>3.99729</c:v>
                </c:pt>
                <c:pt idx="21898">
                  <c:v>4.2468500000000002</c:v>
                </c:pt>
                <c:pt idx="21899">
                  <c:v>4.5142699999999998</c:v>
                </c:pt>
                <c:pt idx="21900">
                  <c:v>4.8006099999999998</c:v>
                </c:pt>
                <c:pt idx="21901">
                  <c:v>5.1069399999999998</c:v>
                </c:pt>
                <c:pt idx="21902">
                  <c:v>5.43438</c:v>
                </c:pt>
                <c:pt idx="21903">
                  <c:v>5.7840400000000001</c:v>
                </c:pt>
                <c:pt idx="21904">
                  <c:v>6.2737400000000001</c:v>
                </c:pt>
                <c:pt idx="21905">
                  <c:v>6.7630499999999998</c:v>
                </c:pt>
                <c:pt idx="21906">
                  <c:v>7.2901600000000002</c:v>
                </c:pt>
                <c:pt idx="21907">
                  <c:v>7.8571499999999999</c:v>
                </c:pt>
                <c:pt idx="21908">
                  <c:v>8.4659099999999992</c:v>
                </c:pt>
                <c:pt idx="21909">
                  <c:v>9.1183999999999994</c:v>
                </c:pt>
                <c:pt idx="21910">
                  <c:v>9.8164599999999993</c:v>
                </c:pt>
                <c:pt idx="21911">
                  <c:v>10.5619</c:v>
                </c:pt>
                <c:pt idx="21912">
                  <c:v>11.356299999999999</c:v>
                </c:pt>
                <c:pt idx="21913">
                  <c:v>12.494300000000001</c:v>
                </c:pt>
                <c:pt idx="21914">
                  <c:v>13.588900000000001</c:v>
                </c:pt>
                <c:pt idx="21915">
                  <c:v>14.614800000000001</c:v>
                </c:pt>
                <c:pt idx="21916">
                  <c:v>16.265699999999999</c:v>
                </c:pt>
                <c:pt idx="21917">
                  <c:v>18.052600000000002</c:v>
                </c:pt>
                <c:pt idx="21918">
                  <c:v>19.975200000000001</c:v>
                </c:pt>
                <c:pt idx="21919">
                  <c:v>22.031400000000001</c:v>
                </c:pt>
                <c:pt idx="21920">
                  <c:v>24.558299999999999</c:v>
                </c:pt>
                <c:pt idx="21921">
                  <c:v>27.755800000000001</c:v>
                </c:pt>
                <c:pt idx="21922">
                  <c:v>31.848600000000001</c:v>
                </c:pt>
                <c:pt idx="21923">
                  <c:v>36.645899999999997</c:v>
                </c:pt>
                <c:pt idx="21924">
                  <c:v>48.27</c:v>
                </c:pt>
                <c:pt idx="21925">
                  <c:v>52.7836</c:v>
                </c:pt>
                <c:pt idx="21926">
                  <c:v>56.393099999999997</c:v>
                </c:pt>
                <c:pt idx="21927">
                  <c:v>59.499200000000002</c:v>
                </c:pt>
                <c:pt idx="21928">
                  <c:v>61.671799999999998</c:v>
                </c:pt>
                <c:pt idx="21929">
                  <c:v>63.310299999999998</c:v>
                </c:pt>
                <c:pt idx="21930">
                  <c:v>64.794399999999996</c:v>
                </c:pt>
                <c:pt idx="21931">
                  <c:v>65.801199999999994</c:v>
                </c:pt>
                <c:pt idx="21932">
                  <c:v>66.558499999999995</c:v>
                </c:pt>
                <c:pt idx="21933">
                  <c:v>67.003900000000002</c:v>
                </c:pt>
                <c:pt idx="21934">
                  <c:v>67.114999999999995</c:v>
                </c:pt>
                <c:pt idx="21935">
                  <c:v>66.978499999999997</c:v>
                </c:pt>
                <c:pt idx="21936">
                  <c:v>66.394499999999994</c:v>
                </c:pt>
                <c:pt idx="21937">
                  <c:v>65.412800000000004</c:v>
                </c:pt>
                <c:pt idx="21938">
                  <c:v>64.0381</c:v>
                </c:pt>
                <c:pt idx="21939">
                  <c:v>61.973700000000001</c:v>
                </c:pt>
                <c:pt idx="21940">
                  <c:v>59.847900000000003</c:v>
                </c:pt>
                <c:pt idx="21941">
                  <c:v>57.007599999999996</c:v>
                </c:pt>
                <c:pt idx="21942">
                  <c:v>53.371899999999997</c:v>
                </c:pt>
                <c:pt idx="21943">
                  <c:v>48.917299999999997</c:v>
                </c:pt>
                <c:pt idx="21944">
                  <c:v>34.186999999999998</c:v>
                </c:pt>
                <c:pt idx="21945">
                  <c:v>30.580100000000002</c:v>
                </c:pt>
                <c:pt idx="21946">
                  <c:v>27.875900000000001</c:v>
                </c:pt>
                <c:pt idx="21947">
                  <c:v>24.672999999999998</c:v>
                </c:pt>
                <c:pt idx="21948">
                  <c:v>22.2698</c:v>
                </c:pt>
                <c:pt idx="21949">
                  <c:v>20.200500000000002</c:v>
                </c:pt>
                <c:pt idx="21950">
                  <c:v>18.094799999999999</c:v>
                </c:pt>
                <c:pt idx="21951">
                  <c:v>16.7806</c:v>
                </c:pt>
                <c:pt idx="21952">
                  <c:v>15.5383</c:v>
                </c:pt>
                <c:pt idx="21953">
                  <c:v>14.3675</c:v>
                </c:pt>
                <c:pt idx="21954">
                  <c:v>13.2674</c:v>
                </c:pt>
                <c:pt idx="21955">
                  <c:v>12.236700000000001</c:v>
                </c:pt>
                <c:pt idx="21956">
                  <c:v>11.177099999999999</c:v>
                </c:pt>
                <c:pt idx="21957">
                  <c:v>10.3672</c:v>
                </c:pt>
                <c:pt idx="21958">
                  <c:v>9.6093200000000003</c:v>
                </c:pt>
                <c:pt idx="21959">
                  <c:v>8.9015799999999992</c:v>
                </c:pt>
                <c:pt idx="21960">
                  <c:v>8.2420500000000008</c:v>
                </c:pt>
                <c:pt idx="21961">
                  <c:v>7.62859</c:v>
                </c:pt>
                <c:pt idx="21962">
                  <c:v>7.0590599999999997</c:v>
                </c:pt>
                <c:pt idx="21963">
                  <c:v>6.53125</c:v>
                </c:pt>
                <c:pt idx="21964">
                  <c:v>6.0429700000000004</c:v>
                </c:pt>
                <c:pt idx="21965">
                  <c:v>5.5919800000000004</c:v>
                </c:pt>
                <c:pt idx="21966">
                  <c:v>5.1760999999999999</c:v>
                </c:pt>
                <c:pt idx="21967">
                  <c:v>4.8654500000000001</c:v>
                </c:pt>
                <c:pt idx="21968">
                  <c:v>4.5750099999999998</c:v>
                </c:pt>
                <c:pt idx="21969">
                  <c:v>4.3036899999999996</c:v>
                </c:pt>
                <c:pt idx="21970">
                  <c:v>4.0504300000000004</c:v>
                </c:pt>
                <c:pt idx="21971">
                  <c:v>3.8141799999999999</c:v>
                </c:pt>
                <c:pt idx="21972">
                  <c:v>3.5939800000000002</c:v>
                </c:pt>
                <c:pt idx="21973">
                  <c:v>3.38883</c:v>
                </c:pt>
                <c:pt idx="21974">
                  <c:v>3.1978399999999998</c:v>
                </c:pt>
                <c:pt idx="21975">
                  <c:v>3.0200800000000001</c:v>
                </c:pt>
                <c:pt idx="21976">
                  <c:v>2.85473</c:v>
                </c:pt>
                <c:pt idx="21977">
                  <c:v>2.7009599999999998</c:v>
                </c:pt>
                <c:pt idx="21978">
                  <c:v>2.4903599999999999</c:v>
                </c:pt>
                <c:pt idx="21979">
                  <c:v>2.3016700000000001</c:v>
                </c:pt>
                <c:pt idx="21980">
                  <c:v>2.1326100000000001</c:v>
                </c:pt>
                <c:pt idx="21981">
                  <c:v>2.0157099999999999</c:v>
                </c:pt>
                <c:pt idx="21982">
                  <c:v>1.89534</c:v>
                </c:pt>
                <c:pt idx="21983">
                  <c:v>1.7857099999999999</c:v>
                </c:pt>
                <c:pt idx="21984">
                  <c:v>1.6858</c:v>
                </c:pt>
                <c:pt idx="21985">
                  <c:v>1.59467</c:v>
                </c:pt>
                <c:pt idx="21986">
                  <c:v>1.5114799999999999</c:v>
                </c:pt>
                <c:pt idx="21987">
                  <c:v>1.4354499999999999</c:v>
                </c:pt>
                <c:pt idx="21988">
                  <c:v>1.3658600000000001</c:v>
                </c:pt>
                <c:pt idx="21989">
                  <c:v>1.30209</c:v>
                </c:pt>
                <c:pt idx="21990">
                  <c:v>1.2160899999999999</c:v>
                </c:pt>
                <c:pt idx="21991">
                  <c:v>1.14015</c:v>
                </c:pt>
                <c:pt idx="21992">
                  <c:v>1.07283</c:v>
                </c:pt>
                <c:pt idx="21993">
                  <c:v>1.0128600000000001</c:v>
                </c:pt>
                <c:pt idx="21994">
                  <c:v>0.959198</c:v>
                </c:pt>
                <c:pt idx="21995">
                  <c:v>0.91264100000000004</c:v>
                </c:pt>
                <c:pt idx="21996">
                  <c:v>0.870425</c:v>
                </c:pt>
                <c:pt idx="21997">
                  <c:v>0.83197500000000002</c:v>
                </c:pt>
                <c:pt idx="21998">
                  <c:v>0.78031899999999998</c:v>
                </c:pt>
                <c:pt idx="21999">
                  <c:v>0.73472300000000001</c:v>
                </c:pt>
                <c:pt idx="22000">
                  <c:v>0.69413599999999998</c:v>
                </c:pt>
                <c:pt idx="22001">
                  <c:v>0.65773700000000002</c:v>
                </c:pt>
                <c:pt idx="22002">
                  <c:v>0.62487599999999999</c:v>
                </c:pt>
                <c:pt idx="22003">
                  <c:v>0.59503700000000004</c:v>
                </c:pt>
                <c:pt idx="22004">
                  <c:v>0.55924200000000002</c:v>
                </c:pt>
                <c:pt idx="22005">
                  <c:v>0.52730900000000003</c:v>
                </c:pt>
                <c:pt idx="22006">
                  <c:v>0.49759100000000001</c:v>
                </c:pt>
                <c:pt idx="22007">
                  <c:v>0.47086499999999998</c:v>
                </c:pt>
                <c:pt idx="22008">
                  <c:v>0.44670799999999999</c:v>
                </c:pt>
                <c:pt idx="22009">
                  <c:v>0.42478100000000002</c:v>
                </c:pt>
                <c:pt idx="22010">
                  <c:v>0.398536</c:v>
                </c:pt>
                <c:pt idx="22011">
                  <c:v>0.37522</c:v>
                </c:pt>
                <c:pt idx="22012">
                  <c:v>0.35440199999999999</c:v>
                </c:pt>
                <c:pt idx="22013">
                  <c:v>0.335733</c:v>
                </c:pt>
                <c:pt idx="22014">
                  <c:v>0.31892500000000001</c:v>
                </c:pt>
                <c:pt idx="22015">
                  <c:v>0.30373699999999998</c:v>
                </c:pt>
                <c:pt idx="22016">
                  <c:v>0.28997099999999998</c:v>
                </c:pt>
                <c:pt idx="22017">
                  <c:v>0.27353899999999998</c:v>
                </c:pt>
                <c:pt idx="22018">
                  <c:v>0.25900299999999998</c:v>
                </c:pt>
                <c:pt idx="22019">
                  <c:v>0.24609200000000001</c:v>
                </c:pt>
                <c:pt idx="22020">
                  <c:v>0.23458399999999999</c:v>
                </c:pt>
                <c:pt idx="22021">
                  <c:v>0.22429399999999999</c:v>
                </c:pt>
                <c:pt idx="22022">
                  <c:v>0.21506900000000001</c:v>
                </c:pt>
                <c:pt idx="22023">
                  <c:v>0.204204</c:v>
                </c:pt>
                <c:pt idx="22024">
                  <c:v>0.19530700000000001</c:v>
                </c:pt>
                <c:pt idx="22025">
                  <c:v>0.18748600000000001</c:v>
                </c:pt>
                <c:pt idx="22026">
                  <c:v>0.18060399999999999</c:v>
                </c:pt>
                <c:pt idx="22027">
                  <c:v>0.17454900000000001</c:v>
                </c:pt>
                <c:pt idx="22028">
                  <c:v>0.167602</c:v>
                </c:pt>
                <c:pt idx="22029">
                  <c:v>0.161777</c:v>
                </c:pt>
                <c:pt idx="22030">
                  <c:v>0.15693299999999999</c:v>
                </c:pt>
                <c:pt idx="22031">
                  <c:v>0.15295600000000001</c:v>
                </c:pt>
                <c:pt idx="22032">
                  <c:v>0.14940899999999999</c:v>
                </c:pt>
                <c:pt idx="22033">
                  <c:v>0.146506</c:v>
                </c:pt>
                <c:pt idx="22034">
                  <c:v>0.14460600000000001</c:v>
                </c:pt>
                <c:pt idx="22035">
                  <c:v>0.143646</c:v>
                </c:pt>
                <c:pt idx="22036">
                  <c:v>0.143508</c:v>
                </c:pt>
                <c:pt idx="22037">
                  <c:v>0.14391699999999999</c:v>
                </c:pt>
                <c:pt idx="22038">
                  <c:v>0.145257</c:v>
                </c:pt>
                <c:pt idx="22039">
                  <c:v>0.147566</c:v>
                </c:pt>
                <c:pt idx="22040">
                  <c:v>0.15091099999999999</c:v>
                </c:pt>
                <c:pt idx="22041">
                  <c:v>0.15539500000000001</c:v>
                </c:pt>
                <c:pt idx="22042">
                  <c:v>0.16109799999999999</c:v>
                </c:pt>
                <c:pt idx="22043">
                  <c:v>0.16567200000000001</c:v>
                </c:pt>
                <c:pt idx="22044">
                  <c:v>0.17097000000000001</c:v>
                </c:pt>
                <c:pt idx="22045">
                  <c:v>0.17709</c:v>
                </c:pt>
                <c:pt idx="22046">
                  <c:v>0.18415400000000001</c:v>
                </c:pt>
                <c:pt idx="22047">
                  <c:v>0.19231500000000001</c:v>
                </c:pt>
                <c:pt idx="22048">
                  <c:v>0.201764</c:v>
                </c:pt>
                <c:pt idx="22049">
                  <c:v>0.209842</c:v>
                </c:pt>
                <c:pt idx="22050">
                  <c:v>0.21732199999999999</c:v>
                </c:pt>
                <c:pt idx="22051">
                  <c:v>0.22733200000000001</c:v>
                </c:pt>
                <c:pt idx="22052">
                  <c:v>0.238649</c:v>
                </c:pt>
                <c:pt idx="22053">
                  <c:v>0.25151000000000001</c:v>
                </c:pt>
                <c:pt idx="22054">
                  <c:v>0.26621600000000001</c:v>
                </c:pt>
                <c:pt idx="22055">
                  <c:v>0.27868900000000002</c:v>
                </c:pt>
                <c:pt idx="22056">
                  <c:v>0.29262899999999997</c:v>
                </c:pt>
                <c:pt idx="22057">
                  <c:v>0.308305</c:v>
                </c:pt>
                <c:pt idx="22058">
                  <c:v>0.32606299999999999</c:v>
                </c:pt>
                <c:pt idx="22059">
                  <c:v>0.33928199999999997</c:v>
                </c:pt>
                <c:pt idx="22060">
                  <c:v>0.35551500000000003</c:v>
                </c:pt>
                <c:pt idx="22061">
                  <c:v>0.37368800000000002</c:v>
                </c:pt>
                <c:pt idx="22062">
                  <c:v>0.394235</c:v>
                </c:pt>
                <c:pt idx="22063">
                  <c:v>0.41155799999999998</c:v>
                </c:pt>
                <c:pt idx="22064">
                  <c:v>0.43089300000000003</c:v>
                </c:pt>
                <c:pt idx="22065">
                  <c:v>0.45268999999999998</c:v>
                </c:pt>
                <c:pt idx="22066">
                  <c:v>0.47754400000000002</c:v>
                </c:pt>
                <c:pt idx="22067">
                  <c:v>0.506247</c:v>
                </c:pt>
                <c:pt idx="22068">
                  <c:v>0.52802499999999997</c:v>
                </c:pt>
                <c:pt idx="22069">
                  <c:v>0.55236600000000002</c:v>
                </c:pt>
                <c:pt idx="22070">
                  <c:v>0.57685200000000003</c:v>
                </c:pt>
                <c:pt idx="22071">
                  <c:v>0.60101199999999999</c:v>
                </c:pt>
                <c:pt idx="22072">
                  <c:v>0.62777300000000003</c:v>
                </c:pt>
                <c:pt idx="22073">
                  <c:v>0.657524</c:v>
                </c:pt>
                <c:pt idx="22074">
                  <c:v>0.69071099999999996</c:v>
                </c:pt>
                <c:pt idx="22075">
                  <c:v>0.72784599999999999</c:v>
                </c:pt>
                <c:pt idx="22076">
                  <c:v>0.76951599999999998</c:v>
                </c:pt>
                <c:pt idx="22077">
                  <c:v>0.816388</c:v>
                </c:pt>
                <c:pt idx="22078">
                  <c:v>0.86921899999999996</c:v>
                </c:pt>
                <c:pt idx="22079">
                  <c:v>0.91326700000000005</c:v>
                </c:pt>
                <c:pt idx="22080">
                  <c:v>0.96154600000000001</c:v>
                </c:pt>
                <c:pt idx="22081">
                  <c:v>1.0145</c:v>
                </c:pt>
                <c:pt idx="22082">
                  <c:v>1.0725899999999999</c:v>
                </c:pt>
                <c:pt idx="22083">
                  <c:v>1.13635</c:v>
                </c:pt>
                <c:pt idx="22084">
                  <c:v>1.2063299999999999</c:v>
                </c:pt>
                <c:pt idx="22085">
                  <c:v>1.2831300000000001</c:v>
                </c:pt>
                <c:pt idx="22086">
                  <c:v>1.3673900000000001</c:v>
                </c:pt>
                <c:pt idx="22087">
                  <c:v>1.4598199999999999</c:v>
                </c:pt>
                <c:pt idx="22088">
                  <c:v>1.56114</c:v>
                </c:pt>
                <c:pt idx="22089">
                  <c:v>1.6625099999999999</c:v>
                </c:pt>
                <c:pt idx="22090">
                  <c:v>1.7726599999999999</c:v>
                </c:pt>
                <c:pt idx="22091">
                  <c:v>1.8922699999999999</c:v>
                </c:pt>
                <c:pt idx="22092">
                  <c:v>2.0220400000000001</c:v>
                </c:pt>
                <c:pt idx="22093">
                  <c:v>2.1627299999999998</c:v>
                </c:pt>
                <c:pt idx="22094">
                  <c:v>2.31508</c:v>
                </c:pt>
                <c:pt idx="22095">
                  <c:v>2.4799099999999998</c:v>
                </c:pt>
                <c:pt idx="22096">
                  <c:v>2.6580300000000001</c:v>
                </c:pt>
                <c:pt idx="22097">
                  <c:v>2.85032</c:v>
                </c:pt>
                <c:pt idx="22098">
                  <c:v>3.05762</c:v>
                </c:pt>
                <c:pt idx="22099">
                  <c:v>3.28084</c:v>
                </c:pt>
                <c:pt idx="22100">
                  <c:v>3.5208599999999999</c:v>
                </c:pt>
                <c:pt idx="22101">
                  <c:v>3.77861</c:v>
                </c:pt>
                <c:pt idx="22102">
                  <c:v>4.05497</c:v>
                </c:pt>
                <c:pt idx="22103">
                  <c:v>4.3508800000000001</c:v>
                </c:pt>
                <c:pt idx="22104">
                  <c:v>4.6672099999999999</c:v>
                </c:pt>
                <c:pt idx="22105">
                  <c:v>5.0366600000000004</c:v>
                </c:pt>
                <c:pt idx="22106">
                  <c:v>5.4325599999999996</c:v>
                </c:pt>
                <c:pt idx="22107">
                  <c:v>5.8559900000000003</c:v>
                </c:pt>
                <c:pt idx="22108">
                  <c:v>6.3079200000000002</c:v>
                </c:pt>
                <c:pt idx="22109">
                  <c:v>6.7892999999999999</c:v>
                </c:pt>
                <c:pt idx="22110">
                  <c:v>7.4783600000000003</c:v>
                </c:pt>
                <c:pt idx="22111">
                  <c:v>8.0314399999999999</c:v>
                </c:pt>
                <c:pt idx="22112">
                  <c:v>8.8183600000000002</c:v>
                </c:pt>
                <c:pt idx="22113">
                  <c:v>9.6625899999999998</c:v>
                </c:pt>
                <c:pt idx="22114">
                  <c:v>10.4833</c:v>
                </c:pt>
                <c:pt idx="22115">
                  <c:v>11.672800000000001</c:v>
                </c:pt>
                <c:pt idx="22116">
                  <c:v>12.948700000000001</c:v>
                </c:pt>
                <c:pt idx="22117">
                  <c:v>14.307499999999999</c:v>
                </c:pt>
                <c:pt idx="22118">
                  <c:v>15.744300000000001</c:v>
                </c:pt>
                <c:pt idx="22119">
                  <c:v>17.251799999999999</c:v>
                </c:pt>
                <c:pt idx="22120">
                  <c:v>19.5519</c:v>
                </c:pt>
                <c:pt idx="22121">
                  <c:v>23.575399999999998</c:v>
                </c:pt>
                <c:pt idx="22122">
                  <c:v>28.443999999999999</c:v>
                </c:pt>
                <c:pt idx="22123">
                  <c:v>31.1357</c:v>
                </c:pt>
                <c:pt idx="22124">
                  <c:v>33.330599999999997</c:v>
                </c:pt>
                <c:pt idx="22125">
                  <c:v>34.578099999999999</c:v>
                </c:pt>
                <c:pt idx="22126">
                  <c:v>36.182200000000002</c:v>
                </c:pt>
                <c:pt idx="22127">
                  <c:v>37.452100000000002</c:v>
                </c:pt>
                <c:pt idx="22128">
                  <c:v>38.264800000000001</c:v>
                </c:pt>
                <c:pt idx="22129">
                  <c:v>38.849600000000002</c:v>
                </c:pt>
                <c:pt idx="22130">
                  <c:v>39.2545</c:v>
                </c:pt>
                <c:pt idx="22131">
                  <c:v>39.484999999999999</c:v>
                </c:pt>
                <c:pt idx="22132">
                  <c:v>39.514299999999999</c:v>
                </c:pt>
                <c:pt idx="22133">
                  <c:v>39.418500000000002</c:v>
                </c:pt>
                <c:pt idx="22134">
                  <c:v>39.055900000000001</c:v>
                </c:pt>
                <c:pt idx="22135">
                  <c:v>38.346600000000002</c:v>
                </c:pt>
                <c:pt idx="22136">
                  <c:v>37.5593</c:v>
                </c:pt>
                <c:pt idx="22137">
                  <c:v>36.458100000000002</c:v>
                </c:pt>
                <c:pt idx="22138">
                  <c:v>35.209400000000002</c:v>
                </c:pt>
                <c:pt idx="22139">
                  <c:v>33.534700000000001</c:v>
                </c:pt>
                <c:pt idx="22140">
                  <c:v>31.264800000000001</c:v>
                </c:pt>
                <c:pt idx="22141">
                  <c:v>28.232700000000001</c:v>
                </c:pt>
                <c:pt idx="22142">
                  <c:v>21.8918</c:v>
                </c:pt>
                <c:pt idx="22143">
                  <c:v>19.341200000000001</c:v>
                </c:pt>
                <c:pt idx="22144">
                  <c:v>17.4041</c:v>
                </c:pt>
                <c:pt idx="22145">
                  <c:v>15.586399999999999</c:v>
                </c:pt>
                <c:pt idx="22146">
                  <c:v>14.546099999999999</c:v>
                </c:pt>
                <c:pt idx="22147">
                  <c:v>13.390700000000001</c:v>
                </c:pt>
                <c:pt idx="22148">
                  <c:v>12.317600000000001</c:v>
                </c:pt>
                <c:pt idx="22149">
                  <c:v>11.3307</c:v>
                </c:pt>
                <c:pt idx="22150">
                  <c:v>10.6487</c:v>
                </c:pt>
                <c:pt idx="22151">
                  <c:v>10.017799999999999</c:v>
                </c:pt>
                <c:pt idx="22152">
                  <c:v>9.4384899999999998</c:v>
                </c:pt>
                <c:pt idx="22153">
                  <c:v>8.9113900000000008</c:v>
                </c:pt>
                <c:pt idx="22154">
                  <c:v>8.4368099999999995</c:v>
                </c:pt>
                <c:pt idx="22155">
                  <c:v>8.0150400000000008</c:v>
                </c:pt>
                <c:pt idx="22156">
                  <c:v>7.6634399999999996</c:v>
                </c:pt>
                <c:pt idx="22157">
                  <c:v>7.3597799999999998</c:v>
                </c:pt>
                <c:pt idx="22158">
                  <c:v>7.1041800000000004</c:v>
                </c:pt>
                <c:pt idx="22159">
                  <c:v>6.8967999999999998</c:v>
                </c:pt>
                <c:pt idx="22160">
                  <c:v>6.7465599999999997</c:v>
                </c:pt>
                <c:pt idx="22161">
                  <c:v>6.6390099999999999</c:v>
                </c:pt>
                <c:pt idx="22162">
                  <c:v>6.5744400000000001</c:v>
                </c:pt>
                <c:pt idx="22163">
                  <c:v>6.5532599999999999</c:v>
                </c:pt>
                <c:pt idx="22164">
                  <c:v>6.5759299999999996</c:v>
                </c:pt>
                <c:pt idx="22165">
                  <c:v>6.6430300000000004</c:v>
                </c:pt>
                <c:pt idx="22166">
                  <c:v>6.7552199999999996</c:v>
                </c:pt>
                <c:pt idx="22167">
                  <c:v>6.9132899999999999</c:v>
                </c:pt>
                <c:pt idx="22168">
                  <c:v>7.1181299999999998</c:v>
                </c:pt>
                <c:pt idx="22169">
                  <c:v>7.3706899999999997</c:v>
                </c:pt>
                <c:pt idx="22170">
                  <c:v>7.6720699999999997</c:v>
                </c:pt>
                <c:pt idx="22171">
                  <c:v>8.0234000000000005</c:v>
                </c:pt>
                <c:pt idx="22172">
                  <c:v>8.4259400000000007</c:v>
                </c:pt>
                <c:pt idx="22173">
                  <c:v>8.8809299999999993</c:v>
                </c:pt>
                <c:pt idx="22174">
                  <c:v>9.3897499999999994</c:v>
                </c:pt>
                <c:pt idx="22175">
                  <c:v>9.9536899999999999</c:v>
                </c:pt>
                <c:pt idx="22176">
                  <c:v>10.6538</c:v>
                </c:pt>
                <c:pt idx="22177">
                  <c:v>11.4269</c:v>
                </c:pt>
                <c:pt idx="22178">
                  <c:v>12.274800000000001</c:v>
                </c:pt>
                <c:pt idx="22179">
                  <c:v>13.1991</c:v>
                </c:pt>
                <c:pt idx="22180">
                  <c:v>14.2013</c:v>
                </c:pt>
                <c:pt idx="22181">
                  <c:v>15.2826</c:v>
                </c:pt>
                <c:pt idx="22182">
                  <c:v>16.443899999999999</c:v>
                </c:pt>
                <c:pt idx="22183">
                  <c:v>17.6858</c:v>
                </c:pt>
                <c:pt idx="22184">
                  <c:v>19.467099999999999</c:v>
                </c:pt>
                <c:pt idx="22185">
                  <c:v>21.390699999999999</c:v>
                </c:pt>
                <c:pt idx="22186">
                  <c:v>23.410499999999999</c:v>
                </c:pt>
                <c:pt idx="22187">
                  <c:v>25.5595</c:v>
                </c:pt>
                <c:pt idx="22188">
                  <c:v>28.6145</c:v>
                </c:pt>
                <c:pt idx="22189">
                  <c:v>31.866399999999999</c:v>
                </c:pt>
                <c:pt idx="22190">
                  <c:v>36.163800000000002</c:v>
                </c:pt>
                <c:pt idx="22191">
                  <c:v>42.941000000000003</c:v>
                </c:pt>
                <c:pt idx="22192">
                  <c:v>52.834899999999998</c:v>
                </c:pt>
                <c:pt idx="22193">
                  <c:v>57.827399999999997</c:v>
                </c:pt>
                <c:pt idx="22194">
                  <c:v>61.767600000000002</c:v>
                </c:pt>
                <c:pt idx="22195">
                  <c:v>64.766099999999994</c:v>
                </c:pt>
                <c:pt idx="22196">
                  <c:v>66.979500000000002</c:v>
                </c:pt>
                <c:pt idx="22197">
                  <c:v>69.171599999999998</c:v>
                </c:pt>
                <c:pt idx="22198">
                  <c:v>70.572100000000006</c:v>
                </c:pt>
                <c:pt idx="22199">
                  <c:v>71.760800000000003</c:v>
                </c:pt>
                <c:pt idx="22200">
                  <c:v>72.296099999999996</c:v>
                </c:pt>
                <c:pt idx="22201">
                  <c:v>72.5107</c:v>
                </c:pt>
                <c:pt idx="22202">
                  <c:v>72.196399999999997</c:v>
                </c:pt>
                <c:pt idx="22203">
                  <c:v>71.567099999999996</c:v>
                </c:pt>
                <c:pt idx="22204">
                  <c:v>70.61</c:v>
                </c:pt>
                <c:pt idx="22205">
                  <c:v>69.097999999999999</c:v>
                </c:pt>
                <c:pt idx="22206">
                  <c:v>66.885199999999998</c:v>
                </c:pt>
                <c:pt idx="22207">
                  <c:v>64.654600000000002</c:v>
                </c:pt>
                <c:pt idx="22208">
                  <c:v>61.636400000000002</c:v>
                </c:pt>
                <c:pt idx="22209">
                  <c:v>57.673699999999997</c:v>
                </c:pt>
                <c:pt idx="22210">
                  <c:v>52.655500000000004</c:v>
                </c:pt>
                <c:pt idx="22211">
                  <c:v>37.231400000000001</c:v>
                </c:pt>
                <c:pt idx="22212">
                  <c:v>33.266599999999997</c:v>
                </c:pt>
                <c:pt idx="22213">
                  <c:v>29.081900000000001</c:v>
                </c:pt>
                <c:pt idx="22214">
                  <c:v>25.813199999999998</c:v>
                </c:pt>
                <c:pt idx="22215">
                  <c:v>23.359500000000001</c:v>
                </c:pt>
                <c:pt idx="22216">
                  <c:v>21.2256</c:v>
                </c:pt>
                <c:pt idx="22217">
                  <c:v>19.044699999999999</c:v>
                </c:pt>
                <c:pt idx="22218">
                  <c:v>17.682200000000002</c:v>
                </c:pt>
                <c:pt idx="22219">
                  <c:v>16.392800000000001</c:v>
                </c:pt>
                <c:pt idx="22220">
                  <c:v>15.176299999999999</c:v>
                </c:pt>
                <c:pt idx="22221">
                  <c:v>14.031599999999999</c:v>
                </c:pt>
                <c:pt idx="22222">
                  <c:v>12.9575</c:v>
                </c:pt>
                <c:pt idx="22223">
                  <c:v>11.809200000000001</c:v>
                </c:pt>
                <c:pt idx="22224">
                  <c:v>10.9055</c:v>
                </c:pt>
                <c:pt idx="22225">
                  <c:v>10.0627</c:v>
                </c:pt>
                <c:pt idx="22226">
                  <c:v>9.2784800000000001</c:v>
                </c:pt>
                <c:pt idx="22227">
                  <c:v>8.5503800000000005</c:v>
                </c:pt>
                <c:pt idx="22228">
                  <c:v>7.8758299999999997</c:v>
                </c:pt>
                <c:pt idx="22229">
                  <c:v>7.2522000000000002</c:v>
                </c:pt>
                <c:pt idx="22230">
                  <c:v>6.6767899999999996</c:v>
                </c:pt>
                <c:pt idx="22231">
                  <c:v>6.1469100000000001</c:v>
                </c:pt>
                <c:pt idx="22232">
                  <c:v>5.6598499999999996</c:v>
                </c:pt>
                <c:pt idx="22233">
                  <c:v>5.2129500000000002</c:v>
                </c:pt>
                <c:pt idx="22234">
                  <c:v>4.8597999999999999</c:v>
                </c:pt>
                <c:pt idx="22235">
                  <c:v>4.53261</c:v>
                </c:pt>
                <c:pt idx="22236">
                  <c:v>4.2297599999999997</c:v>
                </c:pt>
                <c:pt idx="22237">
                  <c:v>3.9497599999999999</c:v>
                </c:pt>
                <c:pt idx="22238">
                  <c:v>3.6910799999999999</c:v>
                </c:pt>
                <c:pt idx="22239">
                  <c:v>3.45234</c:v>
                </c:pt>
                <c:pt idx="22240">
                  <c:v>3.2321599999999999</c:v>
                </c:pt>
                <c:pt idx="22241">
                  <c:v>3.0292300000000001</c:v>
                </c:pt>
                <c:pt idx="22242">
                  <c:v>2.8423099999999999</c:v>
                </c:pt>
                <c:pt idx="22243">
                  <c:v>2.6702400000000002</c:v>
                </c:pt>
                <c:pt idx="22244">
                  <c:v>2.5118900000000002</c:v>
                </c:pt>
                <c:pt idx="22245">
                  <c:v>2.3662200000000002</c:v>
                </c:pt>
                <c:pt idx="22246">
                  <c:v>2.2322299999999999</c:v>
                </c:pt>
                <c:pt idx="22247">
                  <c:v>2.109</c:v>
                </c:pt>
                <c:pt idx="22248">
                  <c:v>1.9956700000000001</c:v>
                </c:pt>
                <c:pt idx="22249">
                  <c:v>1.8558699999999999</c:v>
                </c:pt>
                <c:pt idx="22250">
                  <c:v>1.7553799999999999</c:v>
                </c:pt>
                <c:pt idx="22251">
                  <c:v>1.6635</c:v>
                </c:pt>
                <c:pt idx="22252">
                  <c:v>1.57945</c:v>
                </c:pt>
                <c:pt idx="22253">
                  <c:v>1.4782999999999999</c:v>
                </c:pt>
                <c:pt idx="22254">
                  <c:v>1.3882300000000001</c:v>
                </c:pt>
                <c:pt idx="22255">
                  <c:v>1.30785</c:v>
                </c:pt>
                <c:pt idx="22256">
                  <c:v>1.2359500000000001</c:v>
                </c:pt>
                <c:pt idx="22257">
                  <c:v>1.17147</c:v>
                </c:pt>
                <c:pt idx="22258">
                  <c:v>1.11347</c:v>
                </c:pt>
                <c:pt idx="22259">
                  <c:v>1.06114</c:v>
                </c:pt>
                <c:pt idx="22260">
                  <c:v>1.01376</c:v>
                </c:pt>
                <c:pt idx="22261">
                  <c:v>0.97072899999999995</c:v>
                </c:pt>
                <c:pt idx="22262">
                  <c:v>0.91316600000000003</c:v>
                </c:pt>
                <c:pt idx="22263">
                  <c:v>0.86267000000000005</c:v>
                </c:pt>
                <c:pt idx="22264">
                  <c:v>0.818025</c:v>
                </c:pt>
                <c:pt idx="22265">
                  <c:v>0.78115800000000002</c:v>
                </c:pt>
                <c:pt idx="22266">
                  <c:v>0.74782300000000002</c:v>
                </c:pt>
                <c:pt idx="22267">
                  <c:v>0.70335599999999998</c:v>
                </c:pt>
                <c:pt idx="22268">
                  <c:v>0.66436799999999996</c:v>
                </c:pt>
                <c:pt idx="22269">
                  <c:v>0.62985400000000002</c:v>
                </c:pt>
                <c:pt idx="22270">
                  <c:v>0.59905299999999995</c:v>
                </c:pt>
                <c:pt idx="22271">
                  <c:v>0.57137800000000005</c:v>
                </c:pt>
                <c:pt idx="22272">
                  <c:v>0.54637599999999997</c:v>
                </c:pt>
                <c:pt idx="22273">
                  <c:v>0.51658099999999996</c:v>
                </c:pt>
                <c:pt idx="22274">
                  <c:v>0.490226</c:v>
                </c:pt>
                <c:pt idx="22275">
                  <c:v>0.46434999999999998</c:v>
                </c:pt>
                <c:pt idx="22276">
                  <c:v>0.43939299999999998</c:v>
                </c:pt>
                <c:pt idx="22277">
                  <c:v>0.417549</c:v>
                </c:pt>
                <c:pt idx="22278">
                  <c:v>0.39836300000000002</c:v>
                </c:pt>
                <c:pt idx="22279">
                  <c:v>0.38146799999999997</c:v>
                </c:pt>
                <c:pt idx="22280">
                  <c:v>0.366568</c:v>
                </c:pt>
                <c:pt idx="22281">
                  <c:v>0.35342099999999999</c:v>
                </c:pt>
                <c:pt idx="22282">
                  <c:v>0.34182600000000002</c:v>
                </c:pt>
                <c:pt idx="22283">
                  <c:v>0.32928200000000002</c:v>
                </c:pt>
                <c:pt idx="22284">
                  <c:v>0.31672600000000001</c:v>
                </c:pt>
                <c:pt idx="22285">
                  <c:v>0.30654300000000001</c:v>
                </c:pt>
                <c:pt idx="22286">
                  <c:v>0.29846699999999998</c:v>
                </c:pt>
                <c:pt idx="22287">
                  <c:v>0.292294</c:v>
                </c:pt>
                <c:pt idx="22288">
                  <c:v>0.28788000000000002</c:v>
                </c:pt>
                <c:pt idx="22289">
                  <c:v>0.28512300000000002</c:v>
                </c:pt>
                <c:pt idx="22290">
                  <c:v>0.28392899999999999</c:v>
                </c:pt>
                <c:pt idx="22291">
                  <c:v>0.28392000000000001</c:v>
                </c:pt>
                <c:pt idx="22292">
                  <c:v>0.284443</c:v>
                </c:pt>
                <c:pt idx="22293">
                  <c:v>0.28683799999999998</c:v>
                </c:pt>
                <c:pt idx="22294">
                  <c:v>0.29124</c:v>
                </c:pt>
                <c:pt idx="22295">
                  <c:v>0.29777999999999999</c:v>
                </c:pt>
                <c:pt idx="22296">
                  <c:v>0.304205</c:v>
                </c:pt>
                <c:pt idx="22297">
                  <c:v>0.31205500000000003</c:v>
                </c:pt>
                <c:pt idx="22298">
                  <c:v>0.32147399999999998</c:v>
                </c:pt>
                <c:pt idx="22299">
                  <c:v>0.332644</c:v>
                </c:pt>
                <c:pt idx="22300">
                  <c:v>0.34578900000000001</c:v>
                </c:pt>
                <c:pt idx="22301">
                  <c:v>0.36119000000000001</c:v>
                </c:pt>
                <c:pt idx="22302">
                  <c:v>0.37507400000000002</c:v>
                </c:pt>
                <c:pt idx="22303">
                  <c:v>0.390768</c:v>
                </c:pt>
                <c:pt idx="22304">
                  <c:v>0.40852300000000003</c:v>
                </c:pt>
                <c:pt idx="22305">
                  <c:v>0.42864200000000002</c:v>
                </c:pt>
                <c:pt idx="22306">
                  <c:v>0.45149899999999998</c:v>
                </c:pt>
                <c:pt idx="22307">
                  <c:v>0.47755599999999998</c:v>
                </c:pt>
                <c:pt idx="22308">
                  <c:v>0.49954300000000001</c:v>
                </c:pt>
                <c:pt idx="22309">
                  <c:v>0.52395999999999998</c:v>
                </c:pt>
                <c:pt idx="22310">
                  <c:v>0.55601900000000004</c:v>
                </c:pt>
                <c:pt idx="22311">
                  <c:v>0.58710399999999996</c:v>
                </c:pt>
                <c:pt idx="22312">
                  <c:v>0.62216000000000005</c:v>
                </c:pt>
                <c:pt idx="22313">
                  <c:v>0.65153300000000003</c:v>
                </c:pt>
                <c:pt idx="22314">
                  <c:v>0.68401699999999999</c:v>
                </c:pt>
                <c:pt idx="22315">
                  <c:v>0.72015700000000005</c:v>
                </c:pt>
                <c:pt idx="22316">
                  <c:v>0.76064200000000004</c:v>
                </c:pt>
                <c:pt idx="22317">
                  <c:v>0.80635599999999996</c:v>
                </c:pt>
                <c:pt idx="22318">
                  <c:v>0.85844500000000001</c:v>
                </c:pt>
                <c:pt idx="22319">
                  <c:v>0.89743099999999998</c:v>
                </c:pt>
                <c:pt idx="22320">
                  <c:v>0.94044899999999998</c:v>
                </c:pt>
                <c:pt idx="22321">
                  <c:v>0.98815699999999995</c:v>
                </c:pt>
                <c:pt idx="22322">
                  <c:v>1.0413300000000001</c:v>
                </c:pt>
                <c:pt idx="22323">
                  <c:v>1.1009100000000001</c:v>
                </c:pt>
                <c:pt idx="22324">
                  <c:v>1.1679900000000001</c:v>
                </c:pt>
                <c:pt idx="22325">
                  <c:v>1.2438899999999999</c:v>
                </c:pt>
                <c:pt idx="22326">
                  <c:v>1.3301799999999999</c:v>
                </c:pt>
                <c:pt idx="22327">
                  <c:v>1.39436</c:v>
                </c:pt>
                <c:pt idx="22328">
                  <c:v>1.4645900000000001</c:v>
                </c:pt>
                <c:pt idx="22329">
                  <c:v>1.54155</c:v>
                </c:pt>
                <c:pt idx="22330">
                  <c:v>1.62602</c:v>
                </c:pt>
                <c:pt idx="22331">
                  <c:v>1.71882</c:v>
                </c:pt>
                <c:pt idx="22332">
                  <c:v>1.8209</c:v>
                </c:pt>
                <c:pt idx="22333">
                  <c:v>1.93329</c:v>
                </c:pt>
                <c:pt idx="22334">
                  <c:v>2.0441699999999998</c:v>
                </c:pt>
                <c:pt idx="22335">
                  <c:v>2.1652</c:v>
                </c:pt>
                <c:pt idx="22336">
                  <c:v>2.2973400000000002</c:v>
                </c:pt>
                <c:pt idx="22337">
                  <c:v>2.4416199999999999</c:v>
                </c:pt>
                <c:pt idx="22338">
                  <c:v>2.59918</c:v>
                </c:pt>
                <c:pt idx="22339">
                  <c:v>2.7711999999999999</c:v>
                </c:pt>
                <c:pt idx="22340">
                  <c:v>2.9589699999999999</c:v>
                </c:pt>
                <c:pt idx="22341">
                  <c:v>3.16384</c:v>
                </c:pt>
                <c:pt idx="22342">
                  <c:v>3.3872800000000001</c:v>
                </c:pt>
                <c:pt idx="22343">
                  <c:v>3.6307999999999998</c:v>
                </c:pt>
                <c:pt idx="22344">
                  <c:v>3.8960300000000001</c:v>
                </c:pt>
                <c:pt idx="22345">
                  <c:v>4.18466</c:v>
                </c:pt>
                <c:pt idx="22346">
                  <c:v>4.4984900000000003</c:v>
                </c:pt>
                <c:pt idx="22347">
                  <c:v>4.8393300000000004</c:v>
                </c:pt>
                <c:pt idx="22348">
                  <c:v>5.2091399999999997</c:v>
                </c:pt>
                <c:pt idx="22349">
                  <c:v>5.6098699999999999</c:v>
                </c:pt>
                <c:pt idx="22350">
                  <c:v>6.0888799999999996</c:v>
                </c:pt>
                <c:pt idx="22351">
                  <c:v>6.6105400000000003</c:v>
                </c:pt>
                <c:pt idx="22352">
                  <c:v>7.1776999999999997</c:v>
                </c:pt>
                <c:pt idx="22353">
                  <c:v>7.7931900000000001</c:v>
                </c:pt>
                <c:pt idx="22354">
                  <c:v>8.4598899999999997</c:v>
                </c:pt>
                <c:pt idx="22355">
                  <c:v>9.1805800000000009</c:v>
                </c:pt>
                <c:pt idx="22356">
                  <c:v>9.9580599999999997</c:v>
                </c:pt>
                <c:pt idx="22357">
                  <c:v>10.7949</c:v>
                </c:pt>
                <c:pt idx="22358">
                  <c:v>11.693899999999999</c:v>
                </c:pt>
                <c:pt idx="22359">
                  <c:v>12.6571</c:v>
                </c:pt>
                <c:pt idx="22360">
                  <c:v>13.8706</c:v>
                </c:pt>
                <c:pt idx="22361">
                  <c:v>14.9924</c:v>
                </c:pt>
                <c:pt idx="22362">
                  <c:v>16.186</c:v>
                </c:pt>
                <c:pt idx="22363">
                  <c:v>17.4527</c:v>
                </c:pt>
                <c:pt idx="22364">
                  <c:v>18.793299999999999</c:v>
                </c:pt>
                <c:pt idx="22365">
                  <c:v>20.9434</c:v>
                </c:pt>
                <c:pt idx="22366">
                  <c:v>23.259899999999998</c:v>
                </c:pt>
                <c:pt idx="22367">
                  <c:v>25.3992</c:v>
                </c:pt>
                <c:pt idx="22368">
                  <c:v>28.193300000000001</c:v>
                </c:pt>
                <c:pt idx="22369">
                  <c:v>31.917899999999999</c:v>
                </c:pt>
                <c:pt idx="22370">
                  <c:v>35.868000000000002</c:v>
                </c:pt>
                <c:pt idx="22371">
                  <c:v>41.179600000000001</c:v>
                </c:pt>
                <c:pt idx="22372">
                  <c:v>55.540999999999997</c:v>
                </c:pt>
                <c:pt idx="22373">
                  <c:v>60.486499999999999</c:v>
                </c:pt>
                <c:pt idx="22374">
                  <c:v>64.515100000000004</c:v>
                </c:pt>
                <c:pt idx="22375">
                  <c:v>67.737200000000001</c:v>
                </c:pt>
                <c:pt idx="22376">
                  <c:v>70.283600000000007</c:v>
                </c:pt>
                <c:pt idx="22377">
                  <c:v>72.224500000000006</c:v>
                </c:pt>
                <c:pt idx="22378">
                  <c:v>73.586600000000004</c:v>
                </c:pt>
                <c:pt idx="22379">
                  <c:v>74.797799999999995</c:v>
                </c:pt>
                <c:pt idx="22380">
                  <c:v>75.6922</c:v>
                </c:pt>
                <c:pt idx="22381">
                  <c:v>76.300600000000003</c:v>
                </c:pt>
                <c:pt idx="22382">
                  <c:v>76.491</c:v>
                </c:pt>
                <c:pt idx="22383">
                  <c:v>76.211500000000001</c:v>
                </c:pt>
                <c:pt idx="22384">
                  <c:v>75.538200000000003</c:v>
                </c:pt>
                <c:pt idx="22385">
                  <c:v>74.475999999999999</c:v>
                </c:pt>
                <c:pt idx="22386">
                  <c:v>73.042299999999997</c:v>
                </c:pt>
                <c:pt idx="22387">
                  <c:v>70.931100000000001</c:v>
                </c:pt>
                <c:pt idx="22388">
                  <c:v>68.488799999999998</c:v>
                </c:pt>
                <c:pt idx="22389">
                  <c:v>65.365899999999996</c:v>
                </c:pt>
                <c:pt idx="22390">
                  <c:v>61.334000000000003</c:v>
                </c:pt>
                <c:pt idx="22391">
                  <c:v>56.1541</c:v>
                </c:pt>
                <c:pt idx="22392">
                  <c:v>46.613500000000002</c:v>
                </c:pt>
                <c:pt idx="22393">
                  <c:v>38.450200000000002</c:v>
                </c:pt>
                <c:pt idx="22394">
                  <c:v>34.223500000000001</c:v>
                </c:pt>
                <c:pt idx="22395">
                  <c:v>30.3626</c:v>
                </c:pt>
                <c:pt idx="22396">
                  <c:v>27.445599999999999</c:v>
                </c:pt>
                <c:pt idx="22397">
                  <c:v>24.6983</c:v>
                </c:pt>
                <c:pt idx="22398">
                  <c:v>22.442299999999999</c:v>
                </c:pt>
                <c:pt idx="22399">
                  <c:v>20.183599999999998</c:v>
                </c:pt>
                <c:pt idx="22400">
                  <c:v>18.0916</c:v>
                </c:pt>
                <c:pt idx="22401">
                  <c:v>16.7895</c:v>
                </c:pt>
                <c:pt idx="22402">
                  <c:v>15.5609</c:v>
                </c:pt>
                <c:pt idx="22403">
                  <c:v>14.404500000000001</c:v>
                </c:pt>
                <c:pt idx="22404">
                  <c:v>13.3192</c:v>
                </c:pt>
                <c:pt idx="22405">
                  <c:v>12.3126</c:v>
                </c:pt>
                <c:pt idx="22406">
                  <c:v>11.3719</c:v>
                </c:pt>
                <c:pt idx="22407">
                  <c:v>10.4946</c:v>
                </c:pt>
                <c:pt idx="22408">
                  <c:v>9.6783900000000003</c:v>
                </c:pt>
                <c:pt idx="22409">
                  <c:v>8.9205900000000007</c:v>
                </c:pt>
                <c:pt idx="22410">
                  <c:v>8.2185500000000005</c:v>
                </c:pt>
                <c:pt idx="22411">
                  <c:v>7.5694600000000003</c:v>
                </c:pt>
                <c:pt idx="22412">
                  <c:v>6.9705599999999999</c:v>
                </c:pt>
                <c:pt idx="22413">
                  <c:v>6.4189100000000003</c:v>
                </c:pt>
                <c:pt idx="22414">
                  <c:v>5.9117699999999997</c:v>
                </c:pt>
                <c:pt idx="22415">
                  <c:v>5.4148800000000001</c:v>
                </c:pt>
                <c:pt idx="22416">
                  <c:v>5.0694400000000002</c:v>
                </c:pt>
                <c:pt idx="22417">
                  <c:v>4.7478800000000003</c:v>
                </c:pt>
                <c:pt idx="22418">
                  <c:v>4.4488300000000001</c:v>
                </c:pt>
                <c:pt idx="22419">
                  <c:v>4.1709399999999999</c:v>
                </c:pt>
                <c:pt idx="22420">
                  <c:v>3.9129200000000002</c:v>
                </c:pt>
                <c:pt idx="22421">
                  <c:v>3.6735199999999999</c:v>
                </c:pt>
                <c:pt idx="22422">
                  <c:v>3.4515500000000001</c:v>
                </c:pt>
                <c:pt idx="22423">
                  <c:v>3.2458499999999999</c:v>
                </c:pt>
                <c:pt idx="22424">
                  <c:v>3.05532</c:v>
                </c:pt>
                <c:pt idx="22425">
                  <c:v>2.87893</c:v>
                </c:pt>
                <c:pt idx="22426">
                  <c:v>2.7156799999999999</c:v>
                </c:pt>
                <c:pt idx="22427">
                  <c:v>2.5646300000000002</c:v>
                </c:pt>
                <c:pt idx="22428">
                  <c:v>2.42489</c:v>
                </c:pt>
                <c:pt idx="22429">
                  <c:v>2.2956400000000001</c:v>
                </c:pt>
                <c:pt idx="22430">
                  <c:v>2.1760700000000002</c:v>
                </c:pt>
                <c:pt idx="22431">
                  <c:v>2.0522300000000002</c:v>
                </c:pt>
                <c:pt idx="22432">
                  <c:v>1.9267300000000001</c:v>
                </c:pt>
                <c:pt idx="22433">
                  <c:v>1.81277</c:v>
                </c:pt>
                <c:pt idx="22434">
                  <c:v>1.70923</c:v>
                </c:pt>
                <c:pt idx="22435">
                  <c:v>1.61507</c:v>
                </c:pt>
                <c:pt idx="22436">
                  <c:v>1.52935</c:v>
                </c:pt>
                <c:pt idx="22437">
                  <c:v>1.4512100000000001</c:v>
                </c:pt>
                <c:pt idx="22438">
                  <c:v>1.3798900000000001</c:v>
                </c:pt>
                <c:pt idx="22439">
                  <c:v>1.3146899999999999</c:v>
                </c:pt>
                <c:pt idx="22440">
                  <c:v>1.22699</c:v>
                </c:pt>
                <c:pt idx="22441">
                  <c:v>1.14981</c:v>
                </c:pt>
                <c:pt idx="22442">
                  <c:v>1.08155</c:v>
                </c:pt>
                <c:pt idx="22443">
                  <c:v>1.0208999999999999</c:v>
                </c:pt>
                <c:pt idx="22444">
                  <c:v>0.96672599999999997</c:v>
                </c:pt>
                <c:pt idx="22445">
                  <c:v>0.92117000000000004</c:v>
                </c:pt>
                <c:pt idx="22446">
                  <c:v>0.87978699999999999</c:v>
                </c:pt>
                <c:pt idx="22447">
                  <c:v>0.82435599999999998</c:v>
                </c:pt>
                <c:pt idx="22448">
                  <c:v>0.77558400000000005</c:v>
                </c:pt>
                <c:pt idx="22449">
                  <c:v>0.73228800000000005</c:v>
                </c:pt>
                <c:pt idx="22450">
                  <c:v>0.69354499999999997</c:v>
                </c:pt>
                <c:pt idx="22451">
                  <c:v>0.65862399999999999</c:v>
                </c:pt>
                <c:pt idx="22452">
                  <c:v>0.62695000000000001</c:v>
                </c:pt>
                <c:pt idx="22453">
                  <c:v>0.58898700000000004</c:v>
                </c:pt>
                <c:pt idx="22454">
                  <c:v>0.55513100000000004</c:v>
                </c:pt>
                <c:pt idx="22455">
                  <c:v>0.52063700000000002</c:v>
                </c:pt>
                <c:pt idx="22456">
                  <c:v>0.49448500000000001</c:v>
                </c:pt>
                <c:pt idx="22457">
                  <c:v>0.47065400000000002</c:v>
                </c:pt>
                <c:pt idx="22458">
                  <c:v>0.44199500000000003</c:v>
                </c:pt>
                <c:pt idx="22459">
                  <c:v>0.41639500000000002</c:v>
                </c:pt>
                <c:pt idx="22460">
                  <c:v>0.39340999999999998</c:v>
                </c:pt>
                <c:pt idx="22461">
                  <c:v>0.37267899999999998</c:v>
                </c:pt>
                <c:pt idx="22462">
                  <c:v>0.353906</c:v>
                </c:pt>
                <c:pt idx="22463">
                  <c:v>0.331063</c:v>
                </c:pt>
                <c:pt idx="22464">
                  <c:v>0.31480999999999998</c:v>
                </c:pt>
                <c:pt idx="22465">
                  <c:v>0.29540699999999998</c:v>
                </c:pt>
                <c:pt idx="22466">
                  <c:v>0.278227</c:v>
                </c:pt>
                <c:pt idx="22467">
                  <c:v>0.26294000000000001</c:v>
                </c:pt>
                <c:pt idx="22468">
                  <c:v>0.249275</c:v>
                </c:pt>
                <c:pt idx="22469">
                  <c:v>0.23701</c:v>
                </c:pt>
                <c:pt idx="22470">
                  <c:v>0.225961</c:v>
                </c:pt>
                <c:pt idx="22471">
                  <c:v>0.21238699999999999</c:v>
                </c:pt>
                <c:pt idx="22472">
                  <c:v>0.20238999999999999</c:v>
                </c:pt>
                <c:pt idx="22473">
                  <c:v>0.19341900000000001</c:v>
                </c:pt>
                <c:pt idx="22474">
                  <c:v>0.18534300000000001</c:v>
                </c:pt>
                <c:pt idx="22475">
                  <c:v>0.175784</c:v>
                </c:pt>
                <c:pt idx="22476">
                  <c:v>0.167411</c:v>
                </c:pt>
                <c:pt idx="22477">
                  <c:v>0.160053</c:v>
                </c:pt>
                <c:pt idx="22478">
                  <c:v>0.15356700000000001</c:v>
                </c:pt>
                <c:pt idx="22479">
                  <c:v>0.147839</c:v>
                </c:pt>
                <c:pt idx="22480">
                  <c:v>0.14114199999999999</c:v>
                </c:pt>
                <c:pt idx="22481">
                  <c:v>0.13575200000000001</c:v>
                </c:pt>
                <c:pt idx="22482">
                  <c:v>0.131138</c:v>
                </c:pt>
                <c:pt idx="22483">
                  <c:v>0.127195</c:v>
                </c:pt>
                <c:pt idx="22484">
                  <c:v>0.123838</c:v>
                </c:pt>
                <c:pt idx="22485">
                  <c:v>0.12016400000000001</c:v>
                </c:pt>
                <c:pt idx="22486">
                  <c:v>0.117296</c:v>
                </c:pt>
                <c:pt idx="22487">
                  <c:v>0.115143</c:v>
                </c:pt>
                <c:pt idx="22488">
                  <c:v>0.113636</c:v>
                </c:pt>
                <c:pt idx="22489">
                  <c:v>0.112784</c:v>
                </c:pt>
                <c:pt idx="22490">
                  <c:v>0.112383</c:v>
                </c:pt>
                <c:pt idx="22491">
                  <c:v>0.11276700000000001</c:v>
                </c:pt>
                <c:pt idx="22492">
                  <c:v>0.113881</c:v>
                </c:pt>
                <c:pt idx="22493">
                  <c:v>0.115755</c:v>
                </c:pt>
                <c:pt idx="22494">
                  <c:v>0.118448</c:v>
                </c:pt>
                <c:pt idx="22495">
                  <c:v>0.12205199999999999</c:v>
                </c:pt>
                <c:pt idx="22496">
                  <c:v>0.12515699999999999</c:v>
                </c:pt>
                <c:pt idx="22497">
                  <c:v>0.12898399999999999</c:v>
                </c:pt>
                <c:pt idx="22498">
                  <c:v>0.13350999999999999</c:v>
                </c:pt>
                <c:pt idx="22499">
                  <c:v>0.138849</c:v>
                </c:pt>
                <c:pt idx="22500">
                  <c:v>0.145152</c:v>
                </c:pt>
                <c:pt idx="22501">
                  <c:v>0.15062600000000001</c:v>
                </c:pt>
                <c:pt idx="22502">
                  <c:v>0.156857</c:v>
                </c:pt>
                <c:pt idx="22503">
                  <c:v>0.16397700000000001</c:v>
                </c:pt>
                <c:pt idx="22504">
                  <c:v>0.17215800000000001</c:v>
                </c:pt>
                <c:pt idx="22505">
                  <c:v>0.18179899999999999</c:v>
                </c:pt>
                <c:pt idx="22506">
                  <c:v>0.18937599999999999</c:v>
                </c:pt>
                <c:pt idx="22507">
                  <c:v>0.197854</c:v>
                </c:pt>
                <c:pt idx="22508">
                  <c:v>0.20738599999999999</c:v>
                </c:pt>
                <c:pt idx="22509">
                  <c:v>0.218164</c:v>
                </c:pt>
                <c:pt idx="22510">
                  <c:v>0.230432</c:v>
                </c:pt>
                <c:pt idx="22511">
                  <c:v>0.24079300000000001</c:v>
                </c:pt>
                <c:pt idx="22512">
                  <c:v>0.25232900000000003</c:v>
                </c:pt>
                <c:pt idx="22513">
                  <c:v>0.26524300000000001</c:v>
                </c:pt>
                <c:pt idx="22514">
                  <c:v>0.27623300000000001</c:v>
                </c:pt>
                <c:pt idx="22515">
                  <c:v>0.289989</c:v>
                </c:pt>
                <c:pt idx="22516">
                  <c:v>0.30540699999999998</c:v>
                </c:pt>
                <c:pt idx="22517">
                  <c:v>0.32281500000000002</c:v>
                </c:pt>
                <c:pt idx="22518">
                  <c:v>0.33743299999999998</c:v>
                </c:pt>
                <c:pt idx="22519">
                  <c:v>0.35365400000000002</c:v>
                </c:pt>
                <c:pt idx="22520">
                  <c:v>0.37179200000000001</c:v>
                </c:pt>
                <c:pt idx="22521">
                  <c:v>0.39226699999999998</c:v>
                </c:pt>
                <c:pt idx="22522">
                  <c:v>0.41565600000000003</c:v>
                </c:pt>
                <c:pt idx="22523">
                  <c:v>0.433253</c:v>
                </c:pt>
                <c:pt idx="22524">
                  <c:v>0.45683000000000001</c:v>
                </c:pt>
                <c:pt idx="22525">
                  <c:v>0.48018</c:v>
                </c:pt>
                <c:pt idx="22526">
                  <c:v>0.50677899999999998</c:v>
                </c:pt>
                <c:pt idx="22527">
                  <c:v>0.53740500000000002</c:v>
                </c:pt>
                <c:pt idx="22528">
                  <c:v>0.56054099999999996</c:v>
                </c:pt>
                <c:pt idx="22529">
                  <c:v>0.58626500000000004</c:v>
                </c:pt>
                <c:pt idx="22530">
                  <c:v>0.61500600000000005</c:v>
                </c:pt>
                <c:pt idx="22531">
                  <c:v>0.64726499999999998</c:v>
                </c:pt>
                <c:pt idx="22532">
                  <c:v>0.68362900000000004</c:v>
                </c:pt>
                <c:pt idx="22533">
                  <c:v>0.72478500000000001</c:v>
                </c:pt>
                <c:pt idx="22534">
                  <c:v>0.75927199999999995</c:v>
                </c:pt>
                <c:pt idx="22535">
                  <c:v>0.79728500000000002</c:v>
                </c:pt>
                <c:pt idx="22536">
                  <c:v>0.83925099999999997</c:v>
                </c:pt>
                <c:pt idx="22537">
                  <c:v>0.88564399999999999</c:v>
                </c:pt>
                <c:pt idx="22538">
                  <c:v>0.93699100000000002</c:v>
                </c:pt>
                <c:pt idx="22539">
                  <c:v>0.99387199999999998</c:v>
                </c:pt>
                <c:pt idx="22540">
                  <c:v>1.0544800000000001</c:v>
                </c:pt>
                <c:pt idx="22541">
                  <c:v>1.1214500000000001</c:v>
                </c:pt>
                <c:pt idx="22542">
                  <c:v>1.19546</c:v>
                </c:pt>
                <c:pt idx="22543">
                  <c:v>1.2772600000000001</c:v>
                </c:pt>
                <c:pt idx="22544">
                  <c:v>1.3676699999999999</c:v>
                </c:pt>
                <c:pt idx="22545">
                  <c:v>1.46756</c:v>
                </c:pt>
                <c:pt idx="22546">
                  <c:v>1.5778700000000001</c:v>
                </c:pt>
                <c:pt idx="22547">
                  <c:v>1.69963</c:v>
                </c:pt>
                <c:pt idx="22548">
                  <c:v>1.83392</c:v>
                </c:pt>
                <c:pt idx="22549">
                  <c:v>1.9818899999999999</c:v>
                </c:pt>
                <c:pt idx="22550">
                  <c:v>2.1447799999999999</c:v>
                </c:pt>
                <c:pt idx="22551">
                  <c:v>2.3238799999999999</c:v>
                </c:pt>
                <c:pt idx="22552">
                  <c:v>2.5205700000000002</c:v>
                </c:pt>
                <c:pt idx="22553">
                  <c:v>2.7362700000000002</c:v>
                </c:pt>
                <c:pt idx="22554">
                  <c:v>2.9724599999999999</c:v>
                </c:pt>
                <c:pt idx="22555">
                  <c:v>3.23068</c:v>
                </c:pt>
                <c:pt idx="22556">
                  <c:v>3.5238999999999998</c:v>
                </c:pt>
                <c:pt idx="22557">
                  <c:v>3.8443999999999998</c:v>
                </c:pt>
                <c:pt idx="22558">
                  <c:v>4.1940600000000003</c:v>
                </c:pt>
                <c:pt idx="22559">
                  <c:v>4.5747299999999997</c:v>
                </c:pt>
                <c:pt idx="22560">
                  <c:v>4.9882999999999997</c:v>
                </c:pt>
                <c:pt idx="22561">
                  <c:v>5.4366000000000003</c:v>
                </c:pt>
                <c:pt idx="22562">
                  <c:v>5.9214599999999997</c:v>
                </c:pt>
                <c:pt idx="22563">
                  <c:v>6.4445699999999997</c:v>
                </c:pt>
                <c:pt idx="22564">
                  <c:v>7.0076700000000001</c:v>
                </c:pt>
                <c:pt idx="22565">
                  <c:v>7.6122199999999998</c:v>
                </c:pt>
                <c:pt idx="22566">
                  <c:v>8.3843899999999998</c:v>
                </c:pt>
                <c:pt idx="22567">
                  <c:v>9.1110699999999998</c:v>
                </c:pt>
                <c:pt idx="22568">
                  <c:v>9.8865099999999995</c:v>
                </c:pt>
                <c:pt idx="22569">
                  <c:v>10.711600000000001</c:v>
                </c:pt>
                <c:pt idx="22570">
                  <c:v>11.5867</c:v>
                </c:pt>
                <c:pt idx="22571">
                  <c:v>12.5122</c:v>
                </c:pt>
                <c:pt idx="22572">
                  <c:v>13.9941</c:v>
                </c:pt>
                <c:pt idx="22573">
                  <c:v>15.461</c:v>
                </c:pt>
                <c:pt idx="22574">
                  <c:v>17.200199999999999</c:v>
                </c:pt>
                <c:pt idx="22575">
                  <c:v>19.043500000000002</c:v>
                </c:pt>
                <c:pt idx="22576">
                  <c:v>21.4772</c:v>
                </c:pt>
                <c:pt idx="22577">
                  <c:v>25.016500000000001</c:v>
                </c:pt>
                <c:pt idx="22578">
                  <c:v>33.604100000000003</c:v>
                </c:pt>
                <c:pt idx="22579">
                  <c:v>37.041499999999999</c:v>
                </c:pt>
                <c:pt idx="22580">
                  <c:v>39.726900000000001</c:v>
                </c:pt>
                <c:pt idx="22581">
                  <c:v>41.779600000000002</c:v>
                </c:pt>
                <c:pt idx="22582">
                  <c:v>43.255000000000003</c:v>
                </c:pt>
                <c:pt idx="22583">
                  <c:v>44.344499999999996</c:v>
                </c:pt>
                <c:pt idx="22584">
                  <c:v>45.384</c:v>
                </c:pt>
                <c:pt idx="22585">
                  <c:v>46.2502</c:v>
                </c:pt>
                <c:pt idx="22586">
                  <c:v>46.712699999999998</c:v>
                </c:pt>
                <c:pt idx="22587">
                  <c:v>46.964599999999997</c:v>
                </c:pt>
                <c:pt idx="22588">
                  <c:v>46.979599999999998</c:v>
                </c:pt>
                <c:pt idx="22589">
                  <c:v>46.886400000000002</c:v>
                </c:pt>
                <c:pt idx="22590">
                  <c:v>46.491900000000001</c:v>
                </c:pt>
                <c:pt idx="22591">
                  <c:v>45.796100000000003</c:v>
                </c:pt>
                <c:pt idx="22592">
                  <c:v>45.055700000000002</c:v>
                </c:pt>
                <c:pt idx="22593">
                  <c:v>43.863199999999999</c:v>
                </c:pt>
                <c:pt idx="22594">
                  <c:v>42.160200000000003</c:v>
                </c:pt>
                <c:pt idx="22595">
                  <c:v>40.240099999999998</c:v>
                </c:pt>
                <c:pt idx="22596">
                  <c:v>37.6464</c:v>
                </c:pt>
                <c:pt idx="22597">
                  <c:v>34.417999999999999</c:v>
                </c:pt>
                <c:pt idx="22598">
                  <c:v>28.319500000000001</c:v>
                </c:pt>
                <c:pt idx="22599">
                  <c:v>24.41</c:v>
                </c:pt>
                <c:pt idx="22600">
                  <c:v>21.254899999999999</c:v>
                </c:pt>
                <c:pt idx="22601">
                  <c:v>18.7683</c:v>
                </c:pt>
                <c:pt idx="22602">
                  <c:v>16.894400000000001</c:v>
                </c:pt>
                <c:pt idx="22603">
                  <c:v>15.196199999999999</c:v>
                </c:pt>
                <c:pt idx="22604">
                  <c:v>14.0115</c:v>
                </c:pt>
                <c:pt idx="22605">
                  <c:v>12.891299999999999</c:v>
                </c:pt>
                <c:pt idx="22606">
                  <c:v>11.8369</c:v>
                </c:pt>
                <c:pt idx="22607">
                  <c:v>10.848699999999999</c:v>
                </c:pt>
                <c:pt idx="22608">
                  <c:v>9.9265299999999996</c:v>
                </c:pt>
                <c:pt idx="22609">
                  <c:v>9.06968</c:v>
                </c:pt>
                <c:pt idx="22610">
                  <c:v>8.2769300000000001</c:v>
                </c:pt>
                <c:pt idx="22611">
                  <c:v>7.5903999999999998</c:v>
                </c:pt>
                <c:pt idx="22612">
                  <c:v>6.9571199999999997</c:v>
                </c:pt>
                <c:pt idx="22613">
                  <c:v>6.3751699999999998</c:v>
                </c:pt>
                <c:pt idx="22614">
                  <c:v>5.8425500000000001</c:v>
                </c:pt>
                <c:pt idx="22615">
                  <c:v>5.3570599999999997</c:v>
                </c:pt>
                <c:pt idx="22616">
                  <c:v>4.9165099999999997</c:v>
                </c:pt>
                <c:pt idx="22617">
                  <c:v>4.5186200000000003</c:v>
                </c:pt>
                <c:pt idx="22618">
                  <c:v>4.2759499999999999</c:v>
                </c:pt>
                <c:pt idx="22619">
                  <c:v>4.0505699999999996</c:v>
                </c:pt>
                <c:pt idx="22620">
                  <c:v>3.8418399999999999</c:v>
                </c:pt>
                <c:pt idx="22621">
                  <c:v>3.64913</c:v>
                </c:pt>
                <c:pt idx="22622">
                  <c:v>3.4718200000000001</c:v>
                </c:pt>
                <c:pt idx="22623">
                  <c:v>3.3010100000000002</c:v>
                </c:pt>
                <c:pt idx="22624">
                  <c:v>3.1385000000000001</c:v>
                </c:pt>
                <c:pt idx="22625">
                  <c:v>2.9927000000000001</c:v>
                </c:pt>
                <c:pt idx="22626">
                  <c:v>2.86294</c:v>
                </c:pt>
                <c:pt idx="22627">
                  <c:v>2.74858</c:v>
                </c:pt>
                <c:pt idx="22628">
                  <c:v>2.6490499999999999</c:v>
                </c:pt>
                <c:pt idx="22629">
                  <c:v>2.5638200000000002</c:v>
                </c:pt>
                <c:pt idx="22630">
                  <c:v>2.4924300000000001</c:v>
                </c:pt>
                <c:pt idx="22631">
                  <c:v>2.4344600000000001</c:v>
                </c:pt>
                <c:pt idx="22632">
                  <c:v>2.38957</c:v>
                </c:pt>
                <c:pt idx="22633">
                  <c:v>2.3574600000000001</c:v>
                </c:pt>
                <c:pt idx="22634">
                  <c:v>2.3378899999999998</c:v>
                </c:pt>
                <c:pt idx="22635">
                  <c:v>2.3306800000000001</c:v>
                </c:pt>
                <c:pt idx="22636">
                  <c:v>2.3357100000000002</c:v>
                </c:pt>
                <c:pt idx="22637">
                  <c:v>2.3529</c:v>
                </c:pt>
                <c:pt idx="22638">
                  <c:v>2.38225</c:v>
                </c:pt>
                <c:pt idx="22639">
                  <c:v>2.4267300000000001</c:v>
                </c:pt>
                <c:pt idx="22640">
                  <c:v>2.4888300000000001</c:v>
                </c:pt>
                <c:pt idx="22641">
                  <c:v>2.5666099999999998</c:v>
                </c:pt>
                <c:pt idx="22642">
                  <c:v>2.66031</c:v>
                </c:pt>
                <c:pt idx="22643">
                  <c:v>2.7702499999999999</c:v>
                </c:pt>
                <c:pt idx="22644">
                  <c:v>2.89683</c:v>
                </c:pt>
                <c:pt idx="22645">
                  <c:v>3.0404499999999999</c:v>
                </c:pt>
                <c:pt idx="22646">
                  <c:v>3.2015699999999998</c:v>
                </c:pt>
                <c:pt idx="22647">
                  <c:v>3.3807</c:v>
                </c:pt>
                <c:pt idx="22648">
                  <c:v>3.5783399999999999</c:v>
                </c:pt>
                <c:pt idx="22649">
                  <c:v>3.7950200000000001</c:v>
                </c:pt>
                <c:pt idx="22650">
                  <c:v>4.03125</c:v>
                </c:pt>
                <c:pt idx="22651">
                  <c:v>4.2875699999999997</c:v>
                </c:pt>
                <c:pt idx="22652">
                  <c:v>4.5644499999999999</c:v>
                </c:pt>
                <c:pt idx="22653">
                  <c:v>4.8623599999999998</c:v>
                </c:pt>
                <c:pt idx="22654">
                  <c:v>5.1817099999999998</c:v>
                </c:pt>
                <c:pt idx="22655">
                  <c:v>5.59884</c:v>
                </c:pt>
                <c:pt idx="22656">
                  <c:v>6.1313800000000001</c:v>
                </c:pt>
                <c:pt idx="22657">
                  <c:v>6.7095500000000001</c:v>
                </c:pt>
                <c:pt idx="22658">
                  <c:v>7.3333899999999996</c:v>
                </c:pt>
                <c:pt idx="22659">
                  <c:v>8.0024499999999996</c:v>
                </c:pt>
                <c:pt idx="22660">
                  <c:v>8.7157300000000006</c:v>
                </c:pt>
                <c:pt idx="22661">
                  <c:v>9.4715799999999994</c:v>
                </c:pt>
                <c:pt idx="22662">
                  <c:v>10.6799</c:v>
                </c:pt>
                <c:pt idx="22663">
                  <c:v>11.88</c:v>
                </c:pt>
                <c:pt idx="22664">
                  <c:v>13.1378</c:v>
                </c:pt>
                <c:pt idx="22665">
                  <c:v>15.766400000000001</c:v>
                </c:pt>
                <c:pt idx="22666">
                  <c:v>19.084599999999998</c:v>
                </c:pt>
                <c:pt idx="22667">
                  <c:v>20.987200000000001</c:v>
                </c:pt>
                <c:pt idx="22668">
                  <c:v>22.388200000000001</c:v>
                </c:pt>
                <c:pt idx="22669">
                  <c:v>23.1328</c:v>
                </c:pt>
                <c:pt idx="22670">
                  <c:v>24.115200000000002</c:v>
                </c:pt>
                <c:pt idx="22671">
                  <c:v>24.919799999999999</c:v>
                </c:pt>
                <c:pt idx="22672">
                  <c:v>25.464200000000002</c:v>
                </c:pt>
                <c:pt idx="22673">
                  <c:v>25.7746</c:v>
                </c:pt>
                <c:pt idx="22674">
                  <c:v>25.9283</c:v>
                </c:pt>
                <c:pt idx="22675">
                  <c:v>25.945599999999999</c:v>
                </c:pt>
                <c:pt idx="22676">
                  <c:v>25.884699999999999</c:v>
                </c:pt>
                <c:pt idx="22677">
                  <c:v>25.698399999999999</c:v>
                </c:pt>
                <c:pt idx="22678">
                  <c:v>25.3078</c:v>
                </c:pt>
                <c:pt idx="22679">
                  <c:v>24.863399999999999</c:v>
                </c:pt>
                <c:pt idx="22680">
                  <c:v>24.122900000000001</c:v>
                </c:pt>
                <c:pt idx="22681">
                  <c:v>23.306999999999999</c:v>
                </c:pt>
                <c:pt idx="22682">
                  <c:v>22.277899999999999</c:v>
                </c:pt>
                <c:pt idx="22683">
                  <c:v>20.713799999999999</c:v>
                </c:pt>
                <c:pt idx="22684">
                  <c:v>17.856999999999999</c:v>
                </c:pt>
                <c:pt idx="22685">
                  <c:v>16.861599999999999</c:v>
                </c:pt>
                <c:pt idx="22686">
                  <c:v>16.0929</c:v>
                </c:pt>
                <c:pt idx="22687">
                  <c:v>15.414400000000001</c:v>
                </c:pt>
                <c:pt idx="22688">
                  <c:v>14.8445</c:v>
                </c:pt>
                <c:pt idx="22689">
                  <c:v>14.533200000000001</c:v>
                </c:pt>
                <c:pt idx="22690">
                  <c:v>14.282400000000001</c:v>
                </c:pt>
                <c:pt idx="22691">
                  <c:v>14.096299999999999</c:v>
                </c:pt>
                <c:pt idx="22692">
                  <c:v>13.9627</c:v>
                </c:pt>
                <c:pt idx="22693">
                  <c:v>13.933299999999999</c:v>
                </c:pt>
                <c:pt idx="22694">
                  <c:v>13.962999999999999</c:v>
                </c:pt>
                <c:pt idx="22695">
                  <c:v>14.0846</c:v>
                </c:pt>
                <c:pt idx="22696">
                  <c:v>14.3028</c:v>
                </c:pt>
                <c:pt idx="22697">
                  <c:v>14.619899999999999</c:v>
                </c:pt>
                <c:pt idx="22698">
                  <c:v>15.0375</c:v>
                </c:pt>
                <c:pt idx="22699">
                  <c:v>15.5565</c:v>
                </c:pt>
                <c:pt idx="22700">
                  <c:v>16.177099999999999</c:v>
                </c:pt>
                <c:pt idx="22701">
                  <c:v>16.898399999999999</c:v>
                </c:pt>
                <c:pt idx="22702">
                  <c:v>17.688400000000001</c:v>
                </c:pt>
                <c:pt idx="22703">
                  <c:v>18.534700000000001</c:v>
                </c:pt>
                <c:pt idx="22704">
                  <c:v>19.462199999999999</c:v>
                </c:pt>
                <c:pt idx="22705">
                  <c:v>20.998000000000001</c:v>
                </c:pt>
                <c:pt idx="22706">
                  <c:v>22.694900000000001</c:v>
                </c:pt>
                <c:pt idx="22707">
                  <c:v>24.5351</c:v>
                </c:pt>
                <c:pt idx="22708">
                  <c:v>26.647200000000002</c:v>
                </c:pt>
                <c:pt idx="22709">
                  <c:v>30.052099999999999</c:v>
                </c:pt>
                <c:pt idx="22710">
                  <c:v>37.032600000000002</c:v>
                </c:pt>
                <c:pt idx="22711">
                  <c:v>40.4739</c:v>
                </c:pt>
                <c:pt idx="22712">
                  <c:v>43.096200000000003</c:v>
                </c:pt>
                <c:pt idx="22713">
                  <c:v>45.054400000000001</c:v>
                </c:pt>
                <c:pt idx="22714">
                  <c:v>46.760100000000001</c:v>
                </c:pt>
                <c:pt idx="22715">
                  <c:v>48.012799999999999</c:v>
                </c:pt>
                <c:pt idx="22716">
                  <c:v>49.055300000000003</c:v>
                </c:pt>
                <c:pt idx="22717">
                  <c:v>49.605200000000004</c:v>
                </c:pt>
                <c:pt idx="22718">
                  <c:v>49.902000000000001</c:v>
                </c:pt>
                <c:pt idx="22719">
                  <c:v>49.933199999999999</c:v>
                </c:pt>
                <c:pt idx="22720">
                  <c:v>49.817399999999999</c:v>
                </c:pt>
                <c:pt idx="22721">
                  <c:v>49.357199999999999</c:v>
                </c:pt>
                <c:pt idx="22722">
                  <c:v>48.515900000000002</c:v>
                </c:pt>
                <c:pt idx="22723">
                  <c:v>47.602899999999998</c:v>
                </c:pt>
                <c:pt idx="22724">
                  <c:v>46.237499999999997</c:v>
                </c:pt>
                <c:pt idx="22725">
                  <c:v>44.233199999999997</c:v>
                </c:pt>
                <c:pt idx="22726">
                  <c:v>42.109200000000001</c:v>
                </c:pt>
                <c:pt idx="22727">
                  <c:v>39.198399999999999</c:v>
                </c:pt>
                <c:pt idx="22728">
                  <c:v>35.290300000000002</c:v>
                </c:pt>
                <c:pt idx="22729">
                  <c:v>25.9101</c:v>
                </c:pt>
                <c:pt idx="22730">
                  <c:v>22.479399999999998</c:v>
                </c:pt>
                <c:pt idx="22731">
                  <c:v>19.779199999999999</c:v>
                </c:pt>
                <c:pt idx="22732">
                  <c:v>17.607199999999999</c:v>
                </c:pt>
                <c:pt idx="22733">
                  <c:v>15.7782</c:v>
                </c:pt>
                <c:pt idx="22734">
                  <c:v>14.0763</c:v>
                </c:pt>
                <c:pt idx="22735">
                  <c:v>13.0144</c:v>
                </c:pt>
                <c:pt idx="22736">
                  <c:v>12.0114</c:v>
                </c:pt>
                <c:pt idx="22737">
                  <c:v>11.067500000000001</c:v>
                </c:pt>
                <c:pt idx="22738">
                  <c:v>10.1821</c:v>
                </c:pt>
                <c:pt idx="22739">
                  <c:v>9.4770599999999998</c:v>
                </c:pt>
                <c:pt idx="22740">
                  <c:v>8.66587</c:v>
                </c:pt>
                <c:pt idx="22741">
                  <c:v>7.9143699999999999</c:v>
                </c:pt>
                <c:pt idx="22742">
                  <c:v>7.2205300000000001</c:v>
                </c:pt>
                <c:pt idx="22743">
                  <c:v>6.5819999999999999</c:v>
                </c:pt>
                <c:pt idx="22744">
                  <c:v>5.99627</c:v>
                </c:pt>
                <c:pt idx="22745">
                  <c:v>5.4605699999999997</c:v>
                </c:pt>
                <c:pt idx="22746">
                  <c:v>4.9721399999999996</c:v>
                </c:pt>
                <c:pt idx="22747">
                  <c:v>4.67136</c:v>
                </c:pt>
                <c:pt idx="22748">
                  <c:v>4.3894299999999999</c:v>
                </c:pt>
                <c:pt idx="22749">
                  <c:v>4.1254999999999997</c:v>
                </c:pt>
                <c:pt idx="22750">
                  <c:v>3.8787099999999999</c:v>
                </c:pt>
                <c:pt idx="22751">
                  <c:v>3.5495899999999998</c:v>
                </c:pt>
                <c:pt idx="22752">
                  <c:v>3.2717299999999998</c:v>
                </c:pt>
                <c:pt idx="22753">
                  <c:v>3.0193699999999999</c:v>
                </c:pt>
                <c:pt idx="22754">
                  <c:v>2.7906</c:v>
                </c:pt>
                <c:pt idx="22755">
                  <c:v>2.5835599999999999</c:v>
                </c:pt>
                <c:pt idx="22756">
                  <c:v>2.39649</c:v>
                </c:pt>
                <c:pt idx="22757">
                  <c:v>2.2277100000000001</c:v>
                </c:pt>
                <c:pt idx="22758">
                  <c:v>2.07565</c:v>
                </c:pt>
                <c:pt idx="22759">
                  <c:v>1.93882</c:v>
                </c:pt>
                <c:pt idx="22760">
                  <c:v>1.8158300000000001</c:v>
                </c:pt>
                <c:pt idx="22761">
                  <c:v>1.70539</c:v>
                </c:pt>
                <c:pt idx="22762">
                  <c:v>1.60629</c:v>
                </c:pt>
                <c:pt idx="22763">
                  <c:v>1.5174300000000001</c:v>
                </c:pt>
                <c:pt idx="22764">
                  <c:v>1.4378</c:v>
                </c:pt>
                <c:pt idx="22765">
                  <c:v>1.36646</c:v>
                </c:pt>
                <c:pt idx="22766">
                  <c:v>1.3025500000000001</c:v>
                </c:pt>
                <c:pt idx="22767">
                  <c:v>1.2453000000000001</c:v>
                </c:pt>
                <c:pt idx="22768">
                  <c:v>1.1940200000000001</c:v>
                </c:pt>
                <c:pt idx="22769">
                  <c:v>1.13381</c:v>
                </c:pt>
                <c:pt idx="22770">
                  <c:v>1.08175</c:v>
                </c:pt>
                <c:pt idx="22771">
                  <c:v>1.0366599999999999</c:v>
                </c:pt>
                <c:pt idx="22772">
                  <c:v>0.99647799999999997</c:v>
                </c:pt>
                <c:pt idx="22773">
                  <c:v>0.96170699999999998</c:v>
                </c:pt>
                <c:pt idx="22774">
                  <c:v>0.92241099999999998</c:v>
                </c:pt>
                <c:pt idx="22775">
                  <c:v>0.88978699999999999</c:v>
                </c:pt>
                <c:pt idx="22776">
                  <c:v>0.862595</c:v>
                </c:pt>
                <c:pt idx="22777">
                  <c:v>0.83985299999999996</c:v>
                </c:pt>
                <c:pt idx="22778">
                  <c:v>0.81242700000000001</c:v>
                </c:pt>
                <c:pt idx="22779">
                  <c:v>0.79133399999999998</c:v>
                </c:pt>
                <c:pt idx="22780">
                  <c:v>0.77519899999999997</c:v>
                </c:pt>
                <c:pt idx="22781">
                  <c:v>0.76305699999999999</c:v>
                </c:pt>
                <c:pt idx="22782">
                  <c:v>0.75422999999999996</c:v>
                </c:pt>
                <c:pt idx="22783">
                  <c:v>0.74679700000000004</c:v>
                </c:pt>
                <c:pt idx="22784">
                  <c:v>0.74343000000000004</c:v>
                </c:pt>
                <c:pt idx="22785">
                  <c:v>0.74340700000000004</c:v>
                </c:pt>
                <c:pt idx="22786">
                  <c:v>0.74480100000000005</c:v>
                </c:pt>
                <c:pt idx="22787">
                  <c:v>0.75053000000000003</c:v>
                </c:pt>
                <c:pt idx="22788">
                  <c:v>0.76042100000000001</c:v>
                </c:pt>
                <c:pt idx="22789">
                  <c:v>0.77432100000000004</c:v>
                </c:pt>
                <c:pt idx="22790">
                  <c:v>0.79219200000000001</c:v>
                </c:pt>
                <c:pt idx="22791">
                  <c:v>0.81409299999999996</c:v>
                </c:pt>
                <c:pt idx="22792">
                  <c:v>0.84017299999999995</c:v>
                </c:pt>
                <c:pt idx="22793">
                  <c:v>0.87067099999999997</c:v>
                </c:pt>
                <c:pt idx="22794">
                  <c:v>0.90591900000000003</c:v>
                </c:pt>
                <c:pt idx="22795">
                  <c:v>0.946349</c:v>
                </c:pt>
                <c:pt idx="22796">
                  <c:v>0.99251199999999995</c:v>
                </c:pt>
                <c:pt idx="22797">
                  <c:v>1.0450999999999999</c:v>
                </c:pt>
                <c:pt idx="22798">
                  <c:v>1.1049599999999999</c:v>
                </c:pt>
                <c:pt idx="22799">
                  <c:v>1.17316</c:v>
                </c:pt>
                <c:pt idx="22800">
                  <c:v>1.2305699999999999</c:v>
                </c:pt>
                <c:pt idx="22801">
                  <c:v>1.2940799999999999</c:v>
                </c:pt>
                <c:pt idx="22802">
                  <c:v>1.36948</c:v>
                </c:pt>
                <c:pt idx="22803">
                  <c:v>1.4539500000000001</c:v>
                </c:pt>
                <c:pt idx="22804">
                  <c:v>1.54895</c:v>
                </c:pt>
                <c:pt idx="22805">
                  <c:v>1.6282000000000001</c:v>
                </c:pt>
                <c:pt idx="22806">
                  <c:v>1.71533</c:v>
                </c:pt>
                <c:pt idx="22807">
                  <c:v>1.81149</c:v>
                </c:pt>
                <c:pt idx="22808">
                  <c:v>1.91804</c:v>
                </c:pt>
                <c:pt idx="22809">
                  <c:v>2.03668</c:v>
                </c:pt>
                <c:pt idx="22810">
                  <c:v>2.1694900000000001</c:v>
                </c:pt>
                <c:pt idx="22811">
                  <c:v>2.2671700000000001</c:v>
                </c:pt>
                <c:pt idx="22812">
                  <c:v>2.4068299999999998</c:v>
                </c:pt>
                <c:pt idx="22813">
                  <c:v>2.5631300000000001</c:v>
                </c:pt>
                <c:pt idx="22814">
                  <c:v>2.69306</c:v>
                </c:pt>
                <c:pt idx="22815">
                  <c:v>2.8355600000000001</c:v>
                </c:pt>
                <c:pt idx="22816">
                  <c:v>2.99241</c:v>
                </c:pt>
                <c:pt idx="22817">
                  <c:v>3.1657199999999999</c:v>
                </c:pt>
                <c:pt idx="22818">
                  <c:v>3.35792</c:v>
                </c:pt>
                <c:pt idx="22819">
                  <c:v>3.5718800000000002</c:v>
                </c:pt>
                <c:pt idx="22820">
                  <c:v>3.8109199999999999</c:v>
                </c:pt>
                <c:pt idx="22821">
                  <c:v>4.0789099999999996</c:v>
                </c:pt>
                <c:pt idx="22822">
                  <c:v>4.30755</c:v>
                </c:pt>
                <c:pt idx="22823">
                  <c:v>4.5582500000000001</c:v>
                </c:pt>
                <c:pt idx="22824">
                  <c:v>4.8335800000000004</c:v>
                </c:pt>
                <c:pt idx="22825">
                  <c:v>5.1363500000000002</c:v>
                </c:pt>
                <c:pt idx="22826">
                  <c:v>5.4697300000000002</c:v>
                </c:pt>
                <c:pt idx="22827">
                  <c:v>5.8371199999999996</c:v>
                </c:pt>
                <c:pt idx="22828">
                  <c:v>6.2422899999999997</c:v>
                </c:pt>
                <c:pt idx="22829">
                  <c:v>6.6893099999999999</c:v>
                </c:pt>
                <c:pt idx="22830">
                  <c:v>7.1826400000000001</c:v>
                </c:pt>
                <c:pt idx="22831">
                  <c:v>7.7270099999999999</c:v>
                </c:pt>
                <c:pt idx="22832">
                  <c:v>8.2856400000000008</c:v>
                </c:pt>
                <c:pt idx="22833">
                  <c:v>8.8067100000000007</c:v>
                </c:pt>
                <c:pt idx="22834">
                  <c:v>9.3698499999999996</c:v>
                </c:pt>
                <c:pt idx="22835">
                  <c:v>9.9780499999999996</c:v>
                </c:pt>
                <c:pt idx="22836">
                  <c:v>10.634399999999999</c:v>
                </c:pt>
                <c:pt idx="22837">
                  <c:v>11.3421</c:v>
                </c:pt>
                <c:pt idx="22838">
                  <c:v>12.1046</c:v>
                </c:pt>
                <c:pt idx="22839">
                  <c:v>12.924899999999999</c:v>
                </c:pt>
                <c:pt idx="22840">
                  <c:v>13.8065</c:v>
                </c:pt>
                <c:pt idx="22841">
                  <c:v>14.752599999999999</c:v>
                </c:pt>
                <c:pt idx="22842">
                  <c:v>15.7666</c:v>
                </c:pt>
                <c:pt idx="22843">
                  <c:v>17.229600000000001</c:v>
                </c:pt>
                <c:pt idx="22844">
                  <c:v>18.414100000000001</c:v>
                </c:pt>
                <c:pt idx="22845">
                  <c:v>19.676500000000001</c:v>
                </c:pt>
                <c:pt idx="22846">
                  <c:v>21.019300000000001</c:v>
                </c:pt>
                <c:pt idx="22847">
                  <c:v>23.189699999999998</c:v>
                </c:pt>
                <c:pt idx="22848">
                  <c:v>25.552800000000001</c:v>
                </c:pt>
                <c:pt idx="22849">
                  <c:v>28.0246</c:v>
                </c:pt>
                <c:pt idx="22850">
                  <c:v>30.493099999999998</c:v>
                </c:pt>
                <c:pt idx="22851">
                  <c:v>33.122500000000002</c:v>
                </c:pt>
                <c:pt idx="22852">
                  <c:v>36.873399999999997</c:v>
                </c:pt>
                <c:pt idx="22853">
                  <c:v>40.892200000000003</c:v>
                </c:pt>
                <c:pt idx="22854">
                  <c:v>45.279899999999998</c:v>
                </c:pt>
                <c:pt idx="22855">
                  <c:v>50.535600000000002</c:v>
                </c:pt>
                <c:pt idx="22856">
                  <c:v>57.800800000000002</c:v>
                </c:pt>
                <c:pt idx="22857">
                  <c:v>73.272499999999994</c:v>
                </c:pt>
                <c:pt idx="22858">
                  <c:v>81.493499999999997</c:v>
                </c:pt>
                <c:pt idx="22859">
                  <c:v>87.570400000000006</c:v>
                </c:pt>
                <c:pt idx="22860">
                  <c:v>92.101100000000002</c:v>
                </c:pt>
                <c:pt idx="22861">
                  <c:v>95.720399999999998</c:v>
                </c:pt>
                <c:pt idx="22862">
                  <c:v>98.783699999999996</c:v>
                </c:pt>
                <c:pt idx="22863">
                  <c:v>100.387</c:v>
                </c:pt>
                <c:pt idx="22864">
                  <c:v>101.523</c:v>
                </c:pt>
                <c:pt idx="22865">
                  <c:v>102.276</c:v>
                </c:pt>
                <c:pt idx="22866">
                  <c:v>102.34099999999999</c:v>
                </c:pt>
                <c:pt idx="22867">
                  <c:v>102.018</c:v>
                </c:pt>
                <c:pt idx="22868">
                  <c:v>101.34</c:v>
                </c:pt>
                <c:pt idx="22869">
                  <c:v>99.983000000000004</c:v>
                </c:pt>
                <c:pt idx="22870">
                  <c:v>98.082400000000007</c:v>
                </c:pt>
                <c:pt idx="22871">
                  <c:v>95.778700000000001</c:v>
                </c:pt>
                <c:pt idx="22872">
                  <c:v>93.044499999999999</c:v>
                </c:pt>
                <c:pt idx="22873">
                  <c:v>88.234099999999998</c:v>
                </c:pt>
                <c:pt idx="22874">
                  <c:v>82.077500000000001</c:v>
                </c:pt>
                <c:pt idx="22875">
                  <c:v>74.258700000000005</c:v>
                </c:pt>
                <c:pt idx="22876">
                  <c:v>53.844499999999996</c:v>
                </c:pt>
                <c:pt idx="22877">
                  <c:v>48.1691</c:v>
                </c:pt>
                <c:pt idx="22878">
                  <c:v>42.831699999999998</c:v>
                </c:pt>
                <c:pt idx="22879">
                  <c:v>38.808199999999999</c:v>
                </c:pt>
                <c:pt idx="22880">
                  <c:v>35.029000000000003</c:v>
                </c:pt>
                <c:pt idx="22881">
                  <c:v>31.873899999999999</c:v>
                </c:pt>
                <c:pt idx="22882">
                  <c:v>28.706299999999999</c:v>
                </c:pt>
                <c:pt idx="22883">
                  <c:v>26.734300000000001</c:v>
                </c:pt>
                <c:pt idx="22884">
                  <c:v>24.873899999999999</c:v>
                </c:pt>
                <c:pt idx="22885">
                  <c:v>23.123699999999999</c:v>
                </c:pt>
                <c:pt idx="22886">
                  <c:v>21.4817</c:v>
                </c:pt>
                <c:pt idx="22887">
                  <c:v>19.945399999999999</c:v>
                </c:pt>
                <c:pt idx="22888">
                  <c:v>18.383800000000001</c:v>
                </c:pt>
                <c:pt idx="22889">
                  <c:v>16.822500000000002</c:v>
                </c:pt>
                <c:pt idx="22890">
                  <c:v>15.3927</c:v>
                </c:pt>
                <c:pt idx="22891">
                  <c:v>14.402200000000001</c:v>
                </c:pt>
                <c:pt idx="22892">
                  <c:v>13.478400000000001</c:v>
                </c:pt>
                <c:pt idx="22893">
                  <c:v>12.617800000000001</c:v>
                </c:pt>
                <c:pt idx="22894">
                  <c:v>11.817299999999999</c:v>
                </c:pt>
                <c:pt idx="22895">
                  <c:v>11.073600000000001</c:v>
                </c:pt>
                <c:pt idx="22896">
                  <c:v>10.3833</c:v>
                </c:pt>
                <c:pt idx="22897">
                  <c:v>9.7431999999999999</c:v>
                </c:pt>
                <c:pt idx="22898">
                  <c:v>9.0556900000000002</c:v>
                </c:pt>
                <c:pt idx="22899">
                  <c:v>8.3846000000000007</c:v>
                </c:pt>
                <c:pt idx="22900">
                  <c:v>7.7757500000000004</c:v>
                </c:pt>
                <c:pt idx="22901">
                  <c:v>7.2236399999999996</c:v>
                </c:pt>
                <c:pt idx="22902">
                  <c:v>6.7231899999999998</c:v>
                </c:pt>
                <c:pt idx="22903">
                  <c:v>6.26959</c:v>
                </c:pt>
                <c:pt idx="22904">
                  <c:v>5.85839</c:v>
                </c:pt>
                <c:pt idx="22905">
                  <c:v>5.4854399999999996</c:v>
                </c:pt>
                <c:pt idx="22906">
                  <c:v>5.1469800000000001</c:v>
                </c:pt>
                <c:pt idx="22907">
                  <c:v>4.8395200000000003</c:v>
                </c:pt>
                <c:pt idx="22908">
                  <c:v>4.5599100000000004</c:v>
                </c:pt>
                <c:pt idx="22909">
                  <c:v>4.2571000000000003</c:v>
                </c:pt>
                <c:pt idx="22910">
                  <c:v>3.98584</c:v>
                </c:pt>
                <c:pt idx="22911">
                  <c:v>3.74221</c:v>
                </c:pt>
                <c:pt idx="22912">
                  <c:v>3.5227900000000001</c:v>
                </c:pt>
                <c:pt idx="22913">
                  <c:v>3.3245800000000001</c:v>
                </c:pt>
                <c:pt idx="22914">
                  <c:v>3.1449699999999998</c:v>
                </c:pt>
                <c:pt idx="22915">
                  <c:v>2.9816799999999999</c:v>
                </c:pt>
                <c:pt idx="22916">
                  <c:v>2.8327599999999999</c:v>
                </c:pt>
                <c:pt idx="22917">
                  <c:v>2.6536200000000001</c:v>
                </c:pt>
                <c:pt idx="22918">
                  <c:v>2.4935900000000002</c:v>
                </c:pt>
                <c:pt idx="22919">
                  <c:v>2.3541099999999999</c:v>
                </c:pt>
                <c:pt idx="22920">
                  <c:v>2.2277999999999998</c:v>
                </c:pt>
                <c:pt idx="22921">
                  <c:v>2.1128900000000002</c:v>
                </c:pt>
                <c:pt idx="22922">
                  <c:v>2.00793</c:v>
                </c:pt>
                <c:pt idx="22923">
                  <c:v>1.8813299999999999</c:v>
                </c:pt>
                <c:pt idx="22924">
                  <c:v>1.7678400000000001</c:v>
                </c:pt>
                <c:pt idx="22925">
                  <c:v>1.6655500000000001</c:v>
                </c:pt>
                <c:pt idx="22926">
                  <c:v>1.5728899999999999</c:v>
                </c:pt>
                <c:pt idx="22927">
                  <c:v>1.4885999999999999</c:v>
                </c:pt>
                <c:pt idx="22928">
                  <c:v>1.39052</c:v>
                </c:pt>
                <c:pt idx="22929">
                  <c:v>1.3028</c:v>
                </c:pt>
                <c:pt idx="22930">
                  <c:v>1.2239500000000001</c:v>
                </c:pt>
                <c:pt idx="22931">
                  <c:v>1.15276</c:v>
                </c:pt>
                <c:pt idx="22932">
                  <c:v>1.08822</c:v>
                </c:pt>
                <c:pt idx="22933">
                  <c:v>1.0295099999999999</c:v>
                </c:pt>
                <c:pt idx="22934">
                  <c:v>0.97593099999999999</c:v>
                </c:pt>
                <c:pt idx="22935">
                  <c:v>0.92688000000000004</c:v>
                </c:pt>
                <c:pt idx="22936">
                  <c:v>0.87117199999999995</c:v>
                </c:pt>
                <c:pt idx="22937">
                  <c:v>0.82091899999999995</c:v>
                </c:pt>
                <c:pt idx="22938">
                  <c:v>0.775424</c:v>
                </c:pt>
                <c:pt idx="22939">
                  <c:v>0.734101</c:v>
                </c:pt>
                <c:pt idx="22940">
                  <c:v>0.69645100000000004</c:v>
                </c:pt>
                <c:pt idx="22941">
                  <c:v>0.66205199999999997</c:v>
                </c:pt>
                <c:pt idx="22942">
                  <c:v>0.63054299999999996</c:v>
                </c:pt>
                <c:pt idx="22943">
                  <c:v>0.59136699999999998</c:v>
                </c:pt>
                <c:pt idx="22944">
                  <c:v>0.56245800000000001</c:v>
                </c:pt>
                <c:pt idx="22945">
                  <c:v>0.52773300000000001</c:v>
                </c:pt>
                <c:pt idx="22946">
                  <c:v>0.49680299999999999</c:v>
                </c:pt>
                <c:pt idx="22947">
                  <c:v>0.46915099999999998</c:v>
                </c:pt>
                <c:pt idx="22948">
                  <c:v>0.44434400000000002</c:v>
                </c:pt>
                <c:pt idx="22949">
                  <c:v>0.42202699999999999</c:v>
                </c:pt>
                <c:pt idx="22950">
                  <c:v>0.401897</c:v>
                </c:pt>
                <c:pt idx="22951">
                  <c:v>0.38370100000000001</c:v>
                </c:pt>
                <c:pt idx="22952">
                  <c:v>0.36208099999999999</c:v>
                </c:pt>
                <c:pt idx="22953">
                  <c:v>0.34309200000000001</c:v>
                </c:pt>
                <c:pt idx="22954">
                  <c:v>0.32638400000000001</c:v>
                </c:pt>
                <c:pt idx="22955">
                  <c:v>0.311668</c:v>
                </c:pt>
                <c:pt idx="22956">
                  <c:v>0.298707</c:v>
                </c:pt>
                <c:pt idx="22957">
                  <c:v>0.28730099999999997</c:v>
                </c:pt>
                <c:pt idx="22958">
                  <c:v>0.27728799999999998</c:v>
                </c:pt>
                <c:pt idx="22959">
                  <c:v>0.26853100000000002</c:v>
                </c:pt>
                <c:pt idx="22960">
                  <c:v>0.26091500000000001</c:v>
                </c:pt>
                <c:pt idx="22961">
                  <c:v>0.25143300000000002</c:v>
                </c:pt>
                <c:pt idx="22962">
                  <c:v>0.24406900000000001</c:v>
                </c:pt>
                <c:pt idx="22963">
                  <c:v>0.238648</c:v>
                </c:pt>
                <c:pt idx="22964">
                  <c:v>0.23506099999999999</c:v>
                </c:pt>
                <c:pt idx="22965">
                  <c:v>0.233655</c:v>
                </c:pt>
                <c:pt idx="22966">
                  <c:v>0.23299500000000001</c:v>
                </c:pt>
                <c:pt idx="22967">
                  <c:v>0.23394000000000001</c:v>
                </c:pt>
                <c:pt idx="22968">
                  <c:v>0.23662</c:v>
                </c:pt>
                <c:pt idx="22969">
                  <c:v>0.241175</c:v>
                </c:pt>
                <c:pt idx="22970">
                  <c:v>0.24535100000000001</c:v>
                </c:pt>
                <c:pt idx="22971">
                  <c:v>0.250525</c:v>
                </c:pt>
                <c:pt idx="22972">
                  <c:v>0.25679099999999999</c:v>
                </c:pt>
                <c:pt idx="22973">
                  <c:v>0.26420300000000002</c:v>
                </c:pt>
                <c:pt idx="22974">
                  <c:v>0.27287600000000001</c:v>
                </c:pt>
                <c:pt idx="22975">
                  <c:v>0.283024</c:v>
                </c:pt>
                <c:pt idx="22976">
                  <c:v>0.29485699999999998</c:v>
                </c:pt>
                <c:pt idx="22977">
                  <c:v>0.30863200000000002</c:v>
                </c:pt>
                <c:pt idx="22978">
                  <c:v>0.32467499999999999</c:v>
                </c:pt>
                <c:pt idx="22979">
                  <c:v>0.33843699999999999</c:v>
                </c:pt>
                <c:pt idx="22980">
                  <c:v>0.353912</c:v>
                </c:pt>
                <c:pt idx="22981">
                  <c:v>0.37135200000000002</c:v>
                </c:pt>
                <c:pt idx="22982">
                  <c:v>0.386467</c:v>
                </c:pt>
                <c:pt idx="22983">
                  <c:v>0.405638</c:v>
                </c:pt>
                <c:pt idx="22984">
                  <c:v>0.42712</c:v>
                </c:pt>
                <c:pt idx="22985">
                  <c:v>0.45127400000000001</c:v>
                </c:pt>
                <c:pt idx="22986">
                  <c:v>0.47853800000000002</c:v>
                </c:pt>
                <c:pt idx="22987">
                  <c:v>0.50134599999999996</c:v>
                </c:pt>
                <c:pt idx="22988">
                  <c:v>0.52647600000000006</c:v>
                </c:pt>
                <c:pt idx="22989">
                  <c:v>0.554253</c:v>
                </c:pt>
                <c:pt idx="22990">
                  <c:v>0.585063</c:v>
                </c:pt>
                <c:pt idx="22991">
                  <c:v>0.62301200000000001</c:v>
                </c:pt>
                <c:pt idx="22992">
                  <c:v>0.65638300000000005</c:v>
                </c:pt>
                <c:pt idx="22993">
                  <c:v>0.69330199999999997</c:v>
                </c:pt>
                <c:pt idx="22994">
                  <c:v>0.73431599999999997</c:v>
                </c:pt>
                <c:pt idx="22995">
                  <c:v>0.78009300000000004</c:v>
                </c:pt>
                <c:pt idx="22996">
                  <c:v>0.83146200000000003</c:v>
                </c:pt>
                <c:pt idx="22997">
                  <c:v>0.874278</c:v>
                </c:pt>
                <c:pt idx="22998">
                  <c:v>0.92136899999999999</c:v>
                </c:pt>
                <c:pt idx="22999">
                  <c:v>0.97340599999999999</c:v>
                </c:pt>
                <c:pt idx="23000">
                  <c:v>1.0203800000000001</c:v>
                </c:pt>
                <c:pt idx="23001">
                  <c:v>1.08199</c:v>
                </c:pt>
                <c:pt idx="23002">
                  <c:v>1.1510800000000001</c:v>
                </c:pt>
                <c:pt idx="23003">
                  <c:v>1.2087000000000001</c:v>
                </c:pt>
                <c:pt idx="23004">
                  <c:v>1.2721800000000001</c:v>
                </c:pt>
                <c:pt idx="23005">
                  <c:v>1.34249</c:v>
                </c:pt>
                <c:pt idx="23006">
                  <c:v>1.42086</c:v>
                </c:pt>
                <c:pt idx="23007">
                  <c:v>1.5087699999999999</c:v>
                </c:pt>
                <c:pt idx="23008">
                  <c:v>1.6080700000000001</c:v>
                </c:pt>
                <c:pt idx="23009">
                  <c:v>1.6817</c:v>
                </c:pt>
                <c:pt idx="23010">
                  <c:v>1.7960400000000001</c:v>
                </c:pt>
                <c:pt idx="23011">
                  <c:v>1.9055200000000001</c:v>
                </c:pt>
                <c:pt idx="23012">
                  <c:v>2.02834</c:v>
                </c:pt>
                <c:pt idx="23013">
                  <c:v>2.16669</c:v>
                </c:pt>
                <c:pt idx="23014">
                  <c:v>2.32314</c:v>
                </c:pt>
                <c:pt idx="23015">
                  <c:v>2.4389400000000001</c:v>
                </c:pt>
                <c:pt idx="23016">
                  <c:v>2.5650900000000001</c:v>
                </c:pt>
                <c:pt idx="23017">
                  <c:v>2.70268</c:v>
                </c:pt>
                <c:pt idx="23018">
                  <c:v>2.8529</c:v>
                </c:pt>
                <c:pt idx="23019">
                  <c:v>3.0170699999999999</c:v>
                </c:pt>
                <c:pt idx="23020">
                  <c:v>3.1966199999999998</c:v>
                </c:pt>
                <c:pt idx="23021">
                  <c:v>3.3931</c:v>
                </c:pt>
                <c:pt idx="23022">
                  <c:v>3.60819</c:v>
                </c:pt>
                <c:pt idx="23023">
                  <c:v>3.8437299999999999</c:v>
                </c:pt>
                <c:pt idx="23024">
                  <c:v>4.0676800000000002</c:v>
                </c:pt>
                <c:pt idx="23025">
                  <c:v>4.3821500000000002</c:v>
                </c:pt>
                <c:pt idx="23026">
                  <c:v>4.7301599999999997</c:v>
                </c:pt>
                <c:pt idx="23027">
                  <c:v>5.1151</c:v>
                </c:pt>
                <c:pt idx="23028">
                  <c:v>5.5405600000000002</c:v>
                </c:pt>
                <c:pt idx="23029">
                  <c:v>6.0103400000000002</c:v>
                </c:pt>
                <c:pt idx="23030">
                  <c:v>6.5285099999999998</c:v>
                </c:pt>
                <c:pt idx="23031">
                  <c:v>7.09924</c:v>
                </c:pt>
                <c:pt idx="23032">
                  <c:v>7.7269100000000002</c:v>
                </c:pt>
                <c:pt idx="23033">
                  <c:v>8.4160199999999996</c:v>
                </c:pt>
                <c:pt idx="23034">
                  <c:v>9.1712100000000003</c:v>
                </c:pt>
                <c:pt idx="23035">
                  <c:v>9.8746200000000002</c:v>
                </c:pt>
                <c:pt idx="23036">
                  <c:v>10.567600000000001</c:v>
                </c:pt>
                <c:pt idx="23037">
                  <c:v>11.3089</c:v>
                </c:pt>
                <c:pt idx="23038">
                  <c:v>12.3765</c:v>
                </c:pt>
                <c:pt idx="23039">
                  <c:v>13.539</c:v>
                </c:pt>
                <c:pt idx="23040">
                  <c:v>14.801399999999999</c:v>
                </c:pt>
                <c:pt idx="23041">
                  <c:v>16.168099999999999</c:v>
                </c:pt>
                <c:pt idx="23042">
                  <c:v>17.643000000000001</c:v>
                </c:pt>
                <c:pt idx="23043">
                  <c:v>19.229500000000002</c:v>
                </c:pt>
                <c:pt idx="23044">
                  <c:v>21.332899999999999</c:v>
                </c:pt>
                <c:pt idx="23045">
                  <c:v>23.6113</c:v>
                </c:pt>
                <c:pt idx="23046">
                  <c:v>26.0655</c:v>
                </c:pt>
                <c:pt idx="23047">
                  <c:v>28.6937</c:v>
                </c:pt>
                <c:pt idx="23048">
                  <c:v>31.491399999999999</c:v>
                </c:pt>
                <c:pt idx="23049">
                  <c:v>35.356999999999999</c:v>
                </c:pt>
                <c:pt idx="23050">
                  <c:v>39.951999999999998</c:v>
                </c:pt>
                <c:pt idx="23051">
                  <c:v>44.801400000000001</c:v>
                </c:pt>
                <c:pt idx="23052">
                  <c:v>53.395299999999999</c:v>
                </c:pt>
                <c:pt idx="23053">
                  <c:v>65.511799999999994</c:v>
                </c:pt>
                <c:pt idx="23054">
                  <c:v>71.425899999999999</c:v>
                </c:pt>
                <c:pt idx="23055">
                  <c:v>76.459000000000003</c:v>
                </c:pt>
                <c:pt idx="23056">
                  <c:v>80.410300000000007</c:v>
                </c:pt>
                <c:pt idx="23057">
                  <c:v>83.245699999999999</c:v>
                </c:pt>
                <c:pt idx="23058">
                  <c:v>85.476699999999994</c:v>
                </c:pt>
                <c:pt idx="23059">
                  <c:v>87.204999999999998</c:v>
                </c:pt>
                <c:pt idx="23060">
                  <c:v>88.301900000000003</c:v>
                </c:pt>
                <c:pt idx="23061">
                  <c:v>88.909300000000002</c:v>
                </c:pt>
                <c:pt idx="23062">
                  <c:v>89.127899999999997</c:v>
                </c:pt>
                <c:pt idx="23063">
                  <c:v>88.917599999999993</c:v>
                </c:pt>
                <c:pt idx="23064">
                  <c:v>88.128100000000003</c:v>
                </c:pt>
                <c:pt idx="23065">
                  <c:v>86.8887</c:v>
                </c:pt>
                <c:pt idx="23066">
                  <c:v>85.259799999999998</c:v>
                </c:pt>
                <c:pt idx="23067">
                  <c:v>83.227500000000006</c:v>
                </c:pt>
                <c:pt idx="23068">
                  <c:v>80.390100000000004</c:v>
                </c:pt>
                <c:pt idx="23069">
                  <c:v>76.775099999999995</c:v>
                </c:pt>
                <c:pt idx="23070">
                  <c:v>72.158900000000003</c:v>
                </c:pt>
                <c:pt idx="23071">
                  <c:v>66.309100000000001</c:v>
                </c:pt>
                <c:pt idx="23072">
                  <c:v>56.307099999999998</c:v>
                </c:pt>
                <c:pt idx="23073">
                  <c:v>46.863599999999998</c:v>
                </c:pt>
                <c:pt idx="23074">
                  <c:v>41.814799999999998</c:v>
                </c:pt>
                <c:pt idx="23075">
                  <c:v>37.009300000000003</c:v>
                </c:pt>
                <c:pt idx="23076">
                  <c:v>33.3812</c:v>
                </c:pt>
                <c:pt idx="23077">
                  <c:v>29.970600000000001</c:v>
                </c:pt>
                <c:pt idx="23078">
                  <c:v>27.177399999999999</c:v>
                </c:pt>
                <c:pt idx="23079">
                  <c:v>24.390599999999999</c:v>
                </c:pt>
                <c:pt idx="23080">
                  <c:v>22.652999999999999</c:v>
                </c:pt>
                <c:pt idx="23081">
                  <c:v>21.011800000000001</c:v>
                </c:pt>
                <c:pt idx="23082">
                  <c:v>19.4664</c:v>
                </c:pt>
                <c:pt idx="23083">
                  <c:v>18.015499999999999</c:v>
                </c:pt>
                <c:pt idx="23084">
                  <c:v>16.6572</c:v>
                </c:pt>
                <c:pt idx="23085">
                  <c:v>15.145899999999999</c:v>
                </c:pt>
                <c:pt idx="23086">
                  <c:v>13.9262</c:v>
                </c:pt>
                <c:pt idx="23087">
                  <c:v>12.798299999999999</c:v>
                </c:pt>
                <c:pt idx="23088">
                  <c:v>11.7582</c:v>
                </c:pt>
                <c:pt idx="23089">
                  <c:v>10.801500000000001</c:v>
                </c:pt>
                <c:pt idx="23090">
                  <c:v>9.9236199999999997</c:v>
                </c:pt>
                <c:pt idx="23091">
                  <c:v>9.1200399999999995</c:v>
                </c:pt>
                <c:pt idx="23092">
                  <c:v>8.3860499999999991</c:v>
                </c:pt>
                <c:pt idx="23093">
                  <c:v>7.7170399999999999</c:v>
                </c:pt>
                <c:pt idx="23094">
                  <c:v>7.1084300000000002</c:v>
                </c:pt>
                <c:pt idx="23095">
                  <c:v>6.5557800000000004</c:v>
                </c:pt>
                <c:pt idx="23096">
                  <c:v>6.1232899999999999</c:v>
                </c:pt>
                <c:pt idx="23097">
                  <c:v>5.7261199999999999</c:v>
                </c:pt>
                <c:pt idx="23098">
                  <c:v>5.3617299999999997</c:v>
                </c:pt>
                <c:pt idx="23099">
                  <c:v>5.0277200000000004</c:v>
                </c:pt>
                <c:pt idx="23100">
                  <c:v>4.7217900000000004</c:v>
                </c:pt>
                <c:pt idx="23101">
                  <c:v>4.4417799999999996</c:v>
                </c:pt>
                <c:pt idx="23102">
                  <c:v>4.1856299999999997</c:v>
                </c:pt>
                <c:pt idx="23103">
                  <c:v>3.9514300000000002</c:v>
                </c:pt>
                <c:pt idx="23104">
                  <c:v>3.7373500000000002</c:v>
                </c:pt>
                <c:pt idx="23105">
                  <c:v>3.5417399999999999</c:v>
                </c:pt>
                <c:pt idx="23106">
                  <c:v>3.363</c:v>
                </c:pt>
                <c:pt idx="23107">
                  <c:v>3.1997100000000001</c:v>
                </c:pt>
                <c:pt idx="23108">
                  <c:v>3.0505</c:v>
                </c:pt>
                <c:pt idx="23109">
                  <c:v>2.9141699999999999</c:v>
                </c:pt>
                <c:pt idx="23110">
                  <c:v>2.7313299999999998</c:v>
                </c:pt>
                <c:pt idx="23111">
                  <c:v>2.6023200000000002</c:v>
                </c:pt>
                <c:pt idx="23112">
                  <c:v>2.46861</c:v>
                </c:pt>
                <c:pt idx="23113">
                  <c:v>2.3504200000000002</c:v>
                </c:pt>
                <c:pt idx="23114">
                  <c:v>2.2458800000000001</c:v>
                </c:pt>
                <c:pt idx="23115">
                  <c:v>2.15341</c:v>
                </c:pt>
                <c:pt idx="23116">
                  <c:v>2.0716000000000001</c:v>
                </c:pt>
                <c:pt idx="23117">
                  <c:v>1.9993000000000001</c:v>
                </c:pt>
                <c:pt idx="23118">
                  <c:v>1.9354800000000001</c:v>
                </c:pt>
                <c:pt idx="23119">
                  <c:v>1.8538699999999999</c:v>
                </c:pt>
                <c:pt idx="23120">
                  <c:v>1.7872399999999999</c:v>
                </c:pt>
                <c:pt idx="23121">
                  <c:v>1.7339599999999999</c:v>
                </c:pt>
                <c:pt idx="23122">
                  <c:v>1.69296</c:v>
                </c:pt>
                <c:pt idx="23123">
                  <c:v>1.6636899999999999</c:v>
                </c:pt>
                <c:pt idx="23124">
                  <c:v>1.64689</c:v>
                </c:pt>
                <c:pt idx="23125">
                  <c:v>1.6405700000000001</c:v>
                </c:pt>
                <c:pt idx="23126">
                  <c:v>1.6405700000000001</c:v>
                </c:pt>
                <c:pt idx="23127">
                  <c:v>1.64551</c:v>
                </c:pt>
                <c:pt idx="23128">
                  <c:v>1.65957</c:v>
                </c:pt>
                <c:pt idx="23129">
                  <c:v>1.6838200000000001</c:v>
                </c:pt>
                <c:pt idx="23130">
                  <c:v>1.72072</c:v>
                </c:pt>
                <c:pt idx="23131">
                  <c:v>1.7547999999999999</c:v>
                </c:pt>
                <c:pt idx="23132">
                  <c:v>1.7965199999999999</c:v>
                </c:pt>
                <c:pt idx="23133">
                  <c:v>1.8467499999999999</c:v>
                </c:pt>
                <c:pt idx="23134">
                  <c:v>1.90648</c:v>
                </c:pt>
                <c:pt idx="23135">
                  <c:v>1.9768600000000001</c:v>
                </c:pt>
                <c:pt idx="23136">
                  <c:v>2.0591599999999999</c:v>
                </c:pt>
                <c:pt idx="23137">
                  <c:v>2.15483</c:v>
                </c:pt>
                <c:pt idx="23138">
                  <c:v>2.26546</c:v>
                </c:pt>
                <c:pt idx="23139">
                  <c:v>2.3928400000000001</c:v>
                </c:pt>
                <c:pt idx="23140">
                  <c:v>2.50054</c:v>
                </c:pt>
                <c:pt idx="23141">
                  <c:v>2.61964</c:v>
                </c:pt>
                <c:pt idx="23142">
                  <c:v>2.7511199999999998</c:v>
                </c:pt>
                <c:pt idx="23143">
                  <c:v>2.8959899999999998</c:v>
                </c:pt>
                <c:pt idx="23144">
                  <c:v>3.0553300000000001</c:v>
                </c:pt>
                <c:pt idx="23145">
                  <c:v>3.23027</c:v>
                </c:pt>
                <c:pt idx="23146">
                  <c:v>3.42204</c:v>
                </c:pt>
                <c:pt idx="23147">
                  <c:v>3.6318700000000002</c:v>
                </c:pt>
                <c:pt idx="23148">
                  <c:v>3.8955099999999998</c:v>
                </c:pt>
                <c:pt idx="23149">
                  <c:v>4.1360400000000004</c:v>
                </c:pt>
                <c:pt idx="23150">
                  <c:v>4.3968100000000003</c:v>
                </c:pt>
                <c:pt idx="23151">
                  <c:v>4.6790799999999999</c:v>
                </c:pt>
                <c:pt idx="23152">
                  <c:v>4.9841699999999998</c:v>
                </c:pt>
                <c:pt idx="23153">
                  <c:v>5.3133800000000004</c:v>
                </c:pt>
                <c:pt idx="23154">
                  <c:v>5.6680599999999997</c:v>
                </c:pt>
                <c:pt idx="23155">
                  <c:v>6.0495400000000004</c:v>
                </c:pt>
                <c:pt idx="23156">
                  <c:v>6.4592000000000001</c:v>
                </c:pt>
                <c:pt idx="23157">
                  <c:v>6.8983699999999999</c:v>
                </c:pt>
                <c:pt idx="23158">
                  <c:v>7.3683800000000002</c:v>
                </c:pt>
                <c:pt idx="23159">
                  <c:v>7.8705100000000003</c:v>
                </c:pt>
                <c:pt idx="23160">
                  <c:v>8.4060500000000005</c:v>
                </c:pt>
                <c:pt idx="23161">
                  <c:v>8.9761900000000008</c:v>
                </c:pt>
                <c:pt idx="23162">
                  <c:v>9.8987499999999997</c:v>
                </c:pt>
                <c:pt idx="23163">
                  <c:v>10.8215</c:v>
                </c:pt>
                <c:pt idx="23164">
                  <c:v>11.923</c:v>
                </c:pt>
                <c:pt idx="23165">
                  <c:v>12.8089</c:v>
                </c:pt>
                <c:pt idx="23166">
                  <c:v>14.0716</c:v>
                </c:pt>
                <c:pt idx="23167">
                  <c:v>15.4282</c:v>
                </c:pt>
                <c:pt idx="23168">
                  <c:v>16.878900000000002</c:v>
                </c:pt>
                <c:pt idx="23169">
                  <c:v>18.4223</c:v>
                </c:pt>
                <c:pt idx="23170">
                  <c:v>20.0564</c:v>
                </c:pt>
                <c:pt idx="23171">
                  <c:v>22.3383</c:v>
                </c:pt>
                <c:pt idx="23172">
                  <c:v>25.257899999999999</c:v>
                </c:pt>
                <c:pt idx="23173">
                  <c:v>28.982600000000001</c:v>
                </c:pt>
                <c:pt idx="23174">
                  <c:v>34.540700000000001</c:v>
                </c:pt>
                <c:pt idx="23175">
                  <c:v>42.5837</c:v>
                </c:pt>
                <c:pt idx="23176">
                  <c:v>46.695799999999998</c:v>
                </c:pt>
                <c:pt idx="23177">
                  <c:v>49.996499999999997</c:v>
                </c:pt>
                <c:pt idx="23178">
                  <c:v>52.5501</c:v>
                </c:pt>
                <c:pt idx="23179">
                  <c:v>54.301699999999997</c:v>
                </c:pt>
                <c:pt idx="23180">
                  <c:v>56.049700000000001</c:v>
                </c:pt>
                <c:pt idx="23181">
                  <c:v>57.1815</c:v>
                </c:pt>
                <c:pt idx="23182">
                  <c:v>57.996000000000002</c:v>
                </c:pt>
                <c:pt idx="23183">
                  <c:v>58.503300000000003</c:v>
                </c:pt>
                <c:pt idx="23184">
                  <c:v>58.621200000000002</c:v>
                </c:pt>
                <c:pt idx="23185">
                  <c:v>58.365000000000002</c:v>
                </c:pt>
                <c:pt idx="23186">
                  <c:v>57.620899999999999</c:v>
                </c:pt>
                <c:pt idx="23187">
                  <c:v>56.790599999999998</c:v>
                </c:pt>
                <c:pt idx="23188">
                  <c:v>55.543300000000002</c:v>
                </c:pt>
                <c:pt idx="23189">
                  <c:v>53.6678</c:v>
                </c:pt>
                <c:pt idx="23190">
                  <c:v>51.714300000000001</c:v>
                </c:pt>
                <c:pt idx="23191">
                  <c:v>49.274099999999997</c:v>
                </c:pt>
                <c:pt idx="23192">
                  <c:v>45.798200000000001</c:v>
                </c:pt>
                <c:pt idx="23193">
                  <c:v>41.580399999999997</c:v>
                </c:pt>
                <c:pt idx="23194">
                  <c:v>30.520299999999999</c:v>
                </c:pt>
                <c:pt idx="23195">
                  <c:v>27.0062</c:v>
                </c:pt>
                <c:pt idx="23196">
                  <c:v>23.6693</c:v>
                </c:pt>
                <c:pt idx="23197">
                  <c:v>20.919699999999999</c:v>
                </c:pt>
                <c:pt idx="23198">
                  <c:v>19.049199999999999</c:v>
                </c:pt>
                <c:pt idx="23199">
                  <c:v>17.286899999999999</c:v>
                </c:pt>
                <c:pt idx="23200">
                  <c:v>15.636699999999999</c:v>
                </c:pt>
                <c:pt idx="23201">
                  <c:v>14.1007</c:v>
                </c:pt>
                <c:pt idx="23202">
                  <c:v>12.6791</c:v>
                </c:pt>
                <c:pt idx="23203">
                  <c:v>11.733000000000001</c:v>
                </c:pt>
                <c:pt idx="23204">
                  <c:v>10.8438</c:v>
                </c:pt>
                <c:pt idx="23205">
                  <c:v>10.010300000000001</c:v>
                </c:pt>
                <c:pt idx="23206">
                  <c:v>9.2310800000000004</c:v>
                </c:pt>
                <c:pt idx="23207">
                  <c:v>8.5044299999999993</c:v>
                </c:pt>
                <c:pt idx="23208">
                  <c:v>7.8284900000000004</c:v>
                </c:pt>
                <c:pt idx="23209">
                  <c:v>7.2012400000000003</c:v>
                </c:pt>
                <c:pt idx="23210">
                  <c:v>6.6205499999999997</c:v>
                </c:pt>
                <c:pt idx="23211">
                  <c:v>6.0841399999999997</c:v>
                </c:pt>
                <c:pt idx="23212">
                  <c:v>5.5897699999999997</c:v>
                </c:pt>
                <c:pt idx="23213">
                  <c:v>5.2823799999999999</c:v>
                </c:pt>
                <c:pt idx="23214">
                  <c:v>4.9218599999999997</c:v>
                </c:pt>
                <c:pt idx="23215">
                  <c:v>4.5864799999999999</c:v>
                </c:pt>
                <c:pt idx="23216">
                  <c:v>4.2748699999999999</c:v>
                </c:pt>
                <c:pt idx="23217">
                  <c:v>3.9857300000000002</c:v>
                </c:pt>
                <c:pt idx="23218">
                  <c:v>3.7177500000000001</c:v>
                </c:pt>
                <c:pt idx="23219">
                  <c:v>3.4696799999999999</c:v>
                </c:pt>
                <c:pt idx="23220">
                  <c:v>3.2402700000000002</c:v>
                </c:pt>
                <c:pt idx="23221">
                  <c:v>3.02834</c:v>
                </c:pt>
                <c:pt idx="23222">
                  <c:v>2.8327300000000002</c:v>
                </c:pt>
                <c:pt idx="23223">
                  <c:v>2.6523599999999998</c:v>
                </c:pt>
                <c:pt idx="23224">
                  <c:v>2.4861499999999999</c:v>
                </c:pt>
                <c:pt idx="23225">
                  <c:v>2.33311</c:v>
                </c:pt>
                <c:pt idx="23226">
                  <c:v>2.1922700000000002</c:v>
                </c:pt>
                <c:pt idx="23227">
                  <c:v>2.0627399999999998</c:v>
                </c:pt>
                <c:pt idx="23228">
                  <c:v>1.94364</c:v>
                </c:pt>
                <c:pt idx="23229">
                  <c:v>1.83419</c:v>
                </c:pt>
                <c:pt idx="23230">
                  <c:v>1.72879</c:v>
                </c:pt>
                <c:pt idx="23231">
                  <c:v>1.63236</c:v>
                </c:pt>
                <c:pt idx="23232">
                  <c:v>1.5441400000000001</c:v>
                </c:pt>
                <c:pt idx="23233">
                  <c:v>1.4634100000000001</c:v>
                </c:pt>
                <c:pt idx="23234">
                  <c:v>1.38951</c:v>
                </c:pt>
                <c:pt idx="23235">
                  <c:v>1.3218300000000001</c:v>
                </c:pt>
                <c:pt idx="23236">
                  <c:v>1.2403200000000001</c:v>
                </c:pt>
                <c:pt idx="23237">
                  <c:v>1.16767</c:v>
                </c:pt>
                <c:pt idx="23238">
                  <c:v>1.10283</c:v>
                </c:pt>
                <c:pt idx="23239">
                  <c:v>1.0448299999999999</c:v>
                </c:pt>
                <c:pt idx="23240">
                  <c:v>0.99283399999999999</c:v>
                </c:pt>
                <c:pt idx="23241">
                  <c:v>0.94610099999999997</c:v>
                </c:pt>
                <c:pt idx="23242">
                  <c:v>0.90397899999999998</c:v>
                </c:pt>
                <c:pt idx="23243">
                  <c:v>0.865896</c:v>
                </c:pt>
                <c:pt idx="23244">
                  <c:v>0.81527099999999997</c:v>
                </c:pt>
                <c:pt idx="23245">
                  <c:v>0.77120299999999997</c:v>
                </c:pt>
                <c:pt idx="23246">
                  <c:v>0.73953199999999997</c:v>
                </c:pt>
                <c:pt idx="23247">
                  <c:v>0.70612299999999995</c:v>
                </c:pt>
                <c:pt idx="23248">
                  <c:v>0.67623599999999995</c:v>
                </c:pt>
                <c:pt idx="23249">
                  <c:v>0.64931700000000003</c:v>
                </c:pt>
                <c:pt idx="23250">
                  <c:v>0.61354399999999998</c:v>
                </c:pt>
                <c:pt idx="23251">
                  <c:v>0.58226999999999995</c:v>
                </c:pt>
                <c:pt idx="23252">
                  <c:v>0.55462</c:v>
                </c:pt>
                <c:pt idx="23253">
                  <c:v>0.52993800000000002</c:v>
                </c:pt>
                <c:pt idx="23254">
                  <c:v>0.50772899999999999</c:v>
                </c:pt>
                <c:pt idx="23255">
                  <c:v>0.48131699999999999</c:v>
                </c:pt>
                <c:pt idx="23256">
                  <c:v>0.45794899999999999</c:v>
                </c:pt>
                <c:pt idx="23257">
                  <c:v>0.43810500000000002</c:v>
                </c:pt>
                <c:pt idx="23258">
                  <c:v>0.41319899999999998</c:v>
                </c:pt>
                <c:pt idx="23259">
                  <c:v>0.391511</c:v>
                </c:pt>
                <c:pt idx="23260">
                  <c:v>0.37248900000000001</c:v>
                </c:pt>
                <c:pt idx="23261">
                  <c:v>0.355707</c:v>
                </c:pt>
                <c:pt idx="23262">
                  <c:v>0.34082899999999999</c:v>
                </c:pt>
                <c:pt idx="23263">
                  <c:v>0.32349899999999998</c:v>
                </c:pt>
                <c:pt idx="23264">
                  <c:v>0.308583</c:v>
                </c:pt>
                <c:pt idx="23265">
                  <c:v>0.29569400000000001</c:v>
                </c:pt>
                <c:pt idx="23266">
                  <c:v>0.28453299999999998</c:v>
                </c:pt>
                <c:pt idx="23267">
                  <c:v>0.27386899999999997</c:v>
                </c:pt>
                <c:pt idx="23268">
                  <c:v>0.26478699999999999</c:v>
                </c:pt>
                <c:pt idx="23269">
                  <c:v>0.25708599999999998</c:v>
                </c:pt>
                <c:pt idx="23270">
                  <c:v>0.25060700000000002</c:v>
                </c:pt>
                <c:pt idx="23271">
                  <c:v>0.245225</c:v>
                </c:pt>
                <c:pt idx="23272">
                  <c:v>0.23900299999999999</c:v>
                </c:pt>
                <c:pt idx="23273">
                  <c:v>0.23480400000000001</c:v>
                </c:pt>
                <c:pt idx="23274">
                  <c:v>0.23261699999999999</c:v>
                </c:pt>
                <c:pt idx="23275">
                  <c:v>0.23195399999999999</c:v>
                </c:pt>
                <c:pt idx="23276">
                  <c:v>0.23297899999999999</c:v>
                </c:pt>
                <c:pt idx="23277">
                  <c:v>0.23591699999999999</c:v>
                </c:pt>
                <c:pt idx="23278">
                  <c:v>0.23902000000000001</c:v>
                </c:pt>
                <c:pt idx="23279">
                  <c:v>0.24312500000000001</c:v>
                </c:pt>
                <c:pt idx="23280">
                  <c:v>0.248337</c:v>
                </c:pt>
                <c:pt idx="23281">
                  <c:v>0.25479099999999999</c:v>
                </c:pt>
                <c:pt idx="23282">
                  <c:v>0.26266699999999998</c:v>
                </c:pt>
                <c:pt idx="23283">
                  <c:v>0.27116099999999999</c:v>
                </c:pt>
                <c:pt idx="23284">
                  <c:v>0.28121099999999999</c:v>
                </c:pt>
                <c:pt idx="23285">
                  <c:v>0.293099</c:v>
                </c:pt>
                <c:pt idx="23286">
                  <c:v>0.30343799999999999</c:v>
                </c:pt>
                <c:pt idx="23287">
                  <c:v>0.31521300000000002</c:v>
                </c:pt>
                <c:pt idx="23288">
                  <c:v>0.32867099999999999</c:v>
                </c:pt>
                <c:pt idx="23289">
                  <c:v>0.34412700000000002</c:v>
                </c:pt>
                <c:pt idx="23290">
                  <c:v>0.36198999999999998</c:v>
                </c:pt>
                <c:pt idx="23291">
                  <c:v>0.38280500000000001</c:v>
                </c:pt>
                <c:pt idx="23292">
                  <c:v>0.39868599999999998</c:v>
                </c:pt>
                <c:pt idx="23293">
                  <c:v>0.418632</c:v>
                </c:pt>
                <c:pt idx="23294">
                  <c:v>0.44154100000000002</c:v>
                </c:pt>
                <c:pt idx="23295">
                  <c:v>0.46112700000000001</c:v>
                </c:pt>
                <c:pt idx="23296">
                  <c:v>0.48326400000000003</c:v>
                </c:pt>
                <c:pt idx="23297">
                  <c:v>0.508552</c:v>
                </c:pt>
                <c:pt idx="23298">
                  <c:v>0.53779999999999994</c:v>
                </c:pt>
                <c:pt idx="23299">
                  <c:v>0.56002600000000002</c:v>
                </c:pt>
                <c:pt idx="23300">
                  <c:v>0.58490699999999995</c:v>
                </c:pt>
                <c:pt idx="23301">
                  <c:v>0.61295900000000003</c:v>
                </c:pt>
                <c:pt idx="23302">
                  <c:v>0.64480499999999996</c:v>
                </c:pt>
                <c:pt idx="23303">
                  <c:v>0.68121699999999996</c:v>
                </c:pt>
                <c:pt idx="23304">
                  <c:v>0.71207699999999996</c:v>
                </c:pt>
                <c:pt idx="23305">
                  <c:v>0.75634000000000001</c:v>
                </c:pt>
                <c:pt idx="23306">
                  <c:v>0.79325599999999996</c:v>
                </c:pt>
                <c:pt idx="23307">
                  <c:v>0.834399</c:v>
                </c:pt>
                <c:pt idx="23308">
                  <c:v>0.880359</c:v>
                </c:pt>
                <c:pt idx="23309">
                  <c:v>0.93180799999999997</c:v>
                </c:pt>
                <c:pt idx="23310">
                  <c:v>0.98950000000000005</c:v>
                </c:pt>
                <c:pt idx="23311">
                  <c:v>1.0542800000000001</c:v>
                </c:pt>
                <c:pt idx="23312">
                  <c:v>1.1271100000000001</c:v>
                </c:pt>
                <c:pt idx="23313">
                  <c:v>1.1876500000000001</c:v>
                </c:pt>
                <c:pt idx="23314">
                  <c:v>1.2538</c:v>
                </c:pt>
                <c:pt idx="23315">
                  <c:v>1.3260799999999999</c:v>
                </c:pt>
                <c:pt idx="23316">
                  <c:v>1.40507</c:v>
                </c:pt>
                <c:pt idx="23317">
                  <c:v>1.49139</c:v>
                </c:pt>
                <c:pt idx="23318">
                  <c:v>1.58568</c:v>
                </c:pt>
                <c:pt idx="23319">
                  <c:v>1.68865</c:v>
                </c:pt>
                <c:pt idx="23320">
                  <c:v>1.8010299999999999</c:v>
                </c:pt>
                <c:pt idx="23321">
                  <c:v>1.9236200000000001</c:v>
                </c:pt>
                <c:pt idx="23322">
                  <c:v>2.0572499999999998</c:v>
                </c:pt>
                <c:pt idx="23323">
                  <c:v>2.21732</c:v>
                </c:pt>
                <c:pt idx="23324">
                  <c:v>2.3533599999999999</c:v>
                </c:pt>
                <c:pt idx="23325">
                  <c:v>2.4994999999999998</c:v>
                </c:pt>
                <c:pt idx="23326">
                  <c:v>2.65638</c:v>
                </c:pt>
                <c:pt idx="23327">
                  <c:v>2.8246600000000002</c:v>
                </c:pt>
                <c:pt idx="23328">
                  <c:v>3.0049899999999998</c:v>
                </c:pt>
                <c:pt idx="23329">
                  <c:v>3.19807</c:v>
                </c:pt>
                <c:pt idx="23330">
                  <c:v>3.4045999999999998</c:v>
                </c:pt>
                <c:pt idx="23331">
                  <c:v>3.6252900000000001</c:v>
                </c:pt>
                <c:pt idx="23332">
                  <c:v>3.8608799999999999</c:v>
                </c:pt>
                <c:pt idx="23333">
                  <c:v>4.1120900000000002</c:v>
                </c:pt>
                <c:pt idx="23334">
                  <c:v>4.5198</c:v>
                </c:pt>
                <c:pt idx="23335">
                  <c:v>4.9668299999999999</c:v>
                </c:pt>
                <c:pt idx="23336">
                  <c:v>5.4555800000000003</c:v>
                </c:pt>
                <c:pt idx="23337">
                  <c:v>5.9474299999999998</c:v>
                </c:pt>
                <c:pt idx="23338">
                  <c:v>6.3911600000000002</c:v>
                </c:pt>
                <c:pt idx="23339">
                  <c:v>7.0280699999999996</c:v>
                </c:pt>
                <c:pt idx="23340">
                  <c:v>7.7187599999999996</c:v>
                </c:pt>
                <c:pt idx="23341">
                  <c:v>8.4651700000000005</c:v>
                </c:pt>
                <c:pt idx="23342">
                  <c:v>9.2689900000000005</c:v>
                </c:pt>
                <c:pt idx="23343">
                  <c:v>10.131399999999999</c:v>
                </c:pt>
                <c:pt idx="23344">
                  <c:v>11.0533</c:v>
                </c:pt>
                <c:pt idx="23345">
                  <c:v>12.035</c:v>
                </c:pt>
                <c:pt idx="23346">
                  <c:v>13.1989</c:v>
                </c:pt>
                <c:pt idx="23347">
                  <c:v>14.435499999999999</c:v>
                </c:pt>
                <c:pt idx="23348">
                  <c:v>16.192900000000002</c:v>
                </c:pt>
                <c:pt idx="23349">
                  <c:v>18.066600000000001</c:v>
                </c:pt>
                <c:pt idx="23350">
                  <c:v>20.592300000000002</c:v>
                </c:pt>
                <c:pt idx="23351">
                  <c:v>23.827500000000001</c:v>
                </c:pt>
                <c:pt idx="23352">
                  <c:v>32.026000000000003</c:v>
                </c:pt>
                <c:pt idx="23353">
                  <c:v>35.352899999999998</c:v>
                </c:pt>
                <c:pt idx="23354">
                  <c:v>37.791699999999999</c:v>
                </c:pt>
                <c:pt idx="23355">
                  <c:v>39.614699999999999</c:v>
                </c:pt>
                <c:pt idx="23356">
                  <c:v>41.369700000000002</c:v>
                </c:pt>
                <c:pt idx="23357">
                  <c:v>42.624699999999997</c:v>
                </c:pt>
                <c:pt idx="23358">
                  <c:v>43.6419</c:v>
                </c:pt>
                <c:pt idx="23359">
                  <c:v>44.226399999999998</c:v>
                </c:pt>
                <c:pt idx="23360">
                  <c:v>44.579700000000003</c:v>
                </c:pt>
                <c:pt idx="23361">
                  <c:v>44.642899999999997</c:v>
                </c:pt>
                <c:pt idx="23362">
                  <c:v>44.5306</c:v>
                </c:pt>
                <c:pt idx="23363">
                  <c:v>44.059399999999997</c:v>
                </c:pt>
                <c:pt idx="23364">
                  <c:v>43.232199999999999</c:v>
                </c:pt>
                <c:pt idx="23365">
                  <c:v>42.356000000000002</c:v>
                </c:pt>
                <c:pt idx="23366">
                  <c:v>40.953499999999998</c:v>
                </c:pt>
                <c:pt idx="23367">
                  <c:v>39.497</c:v>
                </c:pt>
                <c:pt idx="23368">
                  <c:v>37.522799999999997</c:v>
                </c:pt>
                <c:pt idx="23369">
                  <c:v>34.906799999999997</c:v>
                </c:pt>
                <c:pt idx="23370">
                  <c:v>31.5534</c:v>
                </c:pt>
                <c:pt idx="23371">
                  <c:v>23.048100000000002</c:v>
                </c:pt>
                <c:pt idx="23372">
                  <c:v>20.643799999999999</c:v>
                </c:pt>
                <c:pt idx="23373">
                  <c:v>18.517099999999999</c:v>
                </c:pt>
                <c:pt idx="23374">
                  <c:v>16.8231</c:v>
                </c:pt>
                <c:pt idx="23375">
                  <c:v>15.2194</c:v>
                </c:pt>
                <c:pt idx="23376">
                  <c:v>13.713100000000001</c:v>
                </c:pt>
                <c:pt idx="23377">
                  <c:v>12.308999999999999</c:v>
                </c:pt>
                <c:pt idx="23378">
                  <c:v>11.430999999999999</c:v>
                </c:pt>
                <c:pt idx="23379">
                  <c:v>10.4186</c:v>
                </c:pt>
                <c:pt idx="23380">
                  <c:v>9.5782600000000002</c:v>
                </c:pt>
                <c:pt idx="23381">
                  <c:v>8.7926800000000007</c:v>
                </c:pt>
                <c:pt idx="23382">
                  <c:v>8.0607399999999991</c:v>
                </c:pt>
                <c:pt idx="23383">
                  <c:v>7.3811400000000003</c:v>
                </c:pt>
                <c:pt idx="23384">
                  <c:v>6.7521599999999999</c:v>
                </c:pt>
                <c:pt idx="23385">
                  <c:v>6.1719200000000001</c:v>
                </c:pt>
                <c:pt idx="23386">
                  <c:v>5.6382899999999996</c:v>
                </c:pt>
                <c:pt idx="23387">
                  <c:v>5.1490200000000002</c:v>
                </c:pt>
                <c:pt idx="23388">
                  <c:v>4.70174</c:v>
                </c:pt>
                <c:pt idx="23389">
                  <c:v>4.2940300000000002</c:v>
                </c:pt>
                <c:pt idx="23390">
                  <c:v>3.9628000000000001</c:v>
                </c:pt>
                <c:pt idx="23391">
                  <c:v>3.6591300000000002</c:v>
                </c:pt>
                <c:pt idx="23392">
                  <c:v>3.3813</c:v>
                </c:pt>
                <c:pt idx="23393">
                  <c:v>3.1276099999999998</c:v>
                </c:pt>
                <c:pt idx="23394">
                  <c:v>2.8963800000000002</c:v>
                </c:pt>
                <c:pt idx="23395">
                  <c:v>2.6860300000000001</c:v>
                </c:pt>
                <c:pt idx="23396">
                  <c:v>2.49499</c:v>
                </c:pt>
                <c:pt idx="23397">
                  <c:v>2.32178</c:v>
                </c:pt>
                <c:pt idx="23398">
                  <c:v>2.1649799999999999</c:v>
                </c:pt>
                <c:pt idx="23399">
                  <c:v>2.0232399999999999</c:v>
                </c:pt>
                <c:pt idx="23400">
                  <c:v>1.8953</c:v>
                </c:pt>
                <c:pt idx="23401">
                  <c:v>1.77996</c:v>
                </c:pt>
                <c:pt idx="23402">
                  <c:v>1.6760999999999999</c:v>
                </c:pt>
                <c:pt idx="23403">
                  <c:v>1.5826899999999999</c:v>
                </c:pt>
                <c:pt idx="23404">
                  <c:v>1.49875</c:v>
                </c:pt>
                <c:pt idx="23405">
                  <c:v>1.4234</c:v>
                </c:pt>
                <c:pt idx="23406">
                  <c:v>1.3452200000000001</c:v>
                </c:pt>
                <c:pt idx="23407">
                  <c:v>1.27643</c:v>
                </c:pt>
                <c:pt idx="23408">
                  <c:v>1.2159500000000001</c:v>
                </c:pt>
                <c:pt idx="23409">
                  <c:v>1.16282</c:v>
                </c:pt>
                <c:pt idx="23410">
                  <c:v>1.1161799999999999</c:v>
                </c:pt>
                <c:pt idx="23411">
                  <c:v>1.0752699999999999</c:v>
                </c:pt>
                <c:pt idx="23412">
                  <c:v>1.0284800000000001</c:v>
                </c:pt>
                <c:pt idx="23413">
                  <c:v>0.98928799999999995</c:v>
                </c:pt>
                <c:pt idx="23414">
                  <c:v>0.95652899999999996</c:v>
                </c:pt>
                <c:pt idx="23415">
                  <c:v>0.92922400000000005</c:v>
                </c:pt>
                <c:pt idx="23416">
                  <c:v>0.90656000000000003</c:v>
                </c:pt>
                <c:pt idx="23417">
                  <c:v>0.87982300000000002</c:v>
                </c:pt>
                <c:pt idx="23418">
                  <c:v>0.86024500000000004</c:v>
                </c:pt>
                <c:pt idx="23419">
                  <c:v>0.84649799999999997</c:v>
                </c:pt>
                <c:pt idx="23420">
                  <c:v>0.83760699999999999</c:v>
                </c:pt>
                <c:pt idx="23421">
                  <c:v>0.83224900000000002</c:v>
                </c:pt>
                <c:pt idx="23422">
                  <c:v>0.83174400000000004</c:v>
                </c:pt>
                <c:pt idx="23423">
                  <c:v>0.83450299999999999</c:v>
                </c:pt>
                <c:pt idx="23424">
                  <c:v>0.84323499999999996</c:v>
                </c:pt>
                <c:pt idx="23425">
                  <c:v>0.85765899999999995</c:v>
                </c:pt>
                <c:pt idx="23426">
                  <c:v>0.87776399999999999</c:v>
                </c:pt>
                <c:pt idx="23427">
                  <c:v>0.90378499999999995</c:v>
                </c:pt>
                <c:pt idx="23428">
                  <c:v>0.93619600000000003</c:v>
                </c:pt>
                <c:pt idx="23429">
                  <c:v>0.97575400000000001</c:v>
                </c:pt>
                <c:pt idx="23430">
                  <c:v>1.0235799999999999</c:v>
                </c:pt>
                <c:pt idx="23431">
                  <c:v>1.0608200000000001</c:v>
                </c:pt>
                <c:pt idx="23432">
                  <c:v>1.1030800000000001</c:v>
                </c:pt>
                <c:pt idx="23433">
                  <c:v>1.1530100000000001</c:v>
                </c:pt>
                <c:pt idx="23434">
                  <c:v>1.2124699999999999</c:v>
                </c:pt>
                <c:pt idx="23435">
                  <c:v>1.26328</c:v>
                </c:pt>
                <c:pt idx="23436">
                  <c:v>1.3203800000000001</c:v>
                </c:pt>
                <c:pt idx="23437">
                  <c:v>1.38486</c:v>
                </c:pt>
                <c:pt idx="23438">
                  <c:v>1.4580599999999999</c:v>
                </c:pt>
                <c:pt idx="23439">
                  <c:v>1.54158</c:v>
                </c:pt>
                <c:pt idx="23440">
                  <c:v>1.6374</c:v>
                </c:pt>
                <c:pt idx="23441">
                  <c:v>1.7092700000000001</c:v>
                </c:pt>
                <c:pt idx="23442">
                  <c:v>1.7884599999999999</c:v>
                </c:pt>
                <c:pt idx="23443">
                  <c:v>1.87592</c:v>
                </c:pt>
                <c:pt idx="23444">
                  <c:v>1.9726699999999999</c:v>
                </c:pt>
                <c:pt idx="23445">
                  <c:v>2.0686800000000001</c:v>
                </c:pt>
                <c:pt idx="23446">
                  <c:v>2.1741199999999998</c:v>
                </c:pt>
                <c:pt idx="23447">
                  <c:v>2.2900499999999999</c:v>
                </c:pt>
                <c:pt idx="23448">
                  <c:v>2.4176299999999999</c:v>
                </c:pt>
                <c:pt idx="23449">
                  <c:v>2.5581299999999998</c:v>
                </c:pt>
                <c:pt idx="23450">
                  <c:v>2.7129500000000002</c:v>
                </c:pt>
                <c:pt idx="23451">
                  <c:v>2.8835999999999999</c:v>
                </c:pt>
                <c:pt idx="23452">
                  <c:v>3.0717400000000001</c:v>
                </c:pt>
                <c:pt idx="23453">
                  <c:v>3.2791800000000002</c:v>
                </c:pt>
                <c:pt idx="23454">
                  <c:v>3.5078200000000002</c:v>
                </c:pt>
                <c:pt idx="23455">
                  <c:v>3.7597700000000001</c:v>
                </c:pt>
                <c:pt idx="23456">
                  <c:v>4.0372399999999997</c:v>
                </c:pt>
                <c:pt idx="23457">
                  <c:v>4.3426299999999998</c:v>
                </c:pt>
                <c:pt idx="23458">
                  <c:v>4.67842</c:v>
                </c:pt>
                <c:pt idx="23459">
                  <c:v>5.0472900000000003</c:v>
                </c:pt>
                <c:pt idx="23460">
                  <c:v>5.4520299999999997</c:v>
                </c:pt>
                <c:pt idx="23461">
                  <c:v>5.9421900000000001</c:v>
                </c:pt>
                <c:pt idx="23462">
                  <c:v>6.4832900000000002</c:v>
                </c:pt>
                <c:pt idx="23463">
                  <c:v>7.0795399999999997</c:v>
                </c:pt>
                <c:pt idx="23464">
                  <c:v>7.7351799999999997</c:v>
                </c:pt>
                <c:pt idx="23465">
                  <c:v>8.45458</c:v>
                </c:pt>
                <c:pt idx="23466">
                  <c:v>9.2420600000000004</c:v>
                </c:pt>
                <c:pt idx="23467">
                  <c:v>10.102</c:v>
                </c:pt>
                <c:pt idx="23468">
                  <c:v>11.038399999999999</c:v>
                </c:pt>
                <c:pt idx="23469">
                  <c:v>12.0556</c:v>
                </c:pt>
                <c:pt idx="23470">
                  <c:v>13.157299999999999</c:v>
                </c:pt>
                <c:pt idx="23471">
                  <c:v>13.9404</c:v>
                </c:pt>
                <c:pt idx="23472">
                  <c:v>15.151300000000001</c:v>
                </c:pt>
                <c:pt idx="23473">
                  <c:v>16.449400000000001</c:v>
                </c:pt>
                <c:pt idx="23474">
                  <c:v>17.8368</c:v>
                </c:pt>
                <c:pt idx="23475">
                  <c:v>19.315100000000001</c:v>
                </c:pt>
                <c:pt idx="23476">
                  <c:v>20.885200000000001</c:v>
                </c:pt>
                <c:pt idx="23477">
                  <c:v>22.547000000000001</c:v>
                </c:pt>
                <c:pt idx="23478">
                  <c:v>25.2105</c:v>
                </c:pt>
                <c:pt idx="23479">
                  <c:v>27.582599999999999</c:v>
                </c:pt>
                <c:pt idx="23480">
                  <c:v>30.603300000000001</c:v>
                </c:pt>
                <c:pt idx="23481">
                  <c:v>34.623899999999999</c:v>
                </c:pt>
                <c:pt idx="23482">
                  <c:v>38.877099999999999</c:v>
                </c:pt>
                <c:pt idx="23483">
                  <c:v>45.822800000000001</c:v>
                </c:pt>
                <c:pt idx="23484">
                  <c:v>56.6173</c:v>
                </c:pt>
                <c:pt idx="23485">
                  <c:v>61.946800000000003</c:v>
                </c:pt>
                <c:pt idx="23486">
                  <c:v>66.389799999999994</c:v>
                </c:pt>
                <c:pt idx="23487">
                  <c:v>70.245599999999996</c:v>
                </c:pt>
                <c:pt idx="23488">
                  <c:v>72.936999999999998</c:v>
                </c:pt>
                <c:pt idx="23489">
                  <c:v>74.958699999999993</c:v>
                </c:pt>
                <c:pt idx="23490">
                  <c:v>76.777000000000001</c:v>
                </c:pt>
                <c:pt idx="23491">
                  <c:v>78.046800000000005</c:v>
                </c:pt>
                <c:pt idx="23492">
                  <c:v>78.969899999999996</c:v>
                </c:pt>
                <c:pt idx="23493">
                  <c:v>79.413499999999999</c:v>
                </c:pt>
                <c:pt idx="23494">
                  <c:v>79.471999999999994</c:v>
                </c:pt>
                <c:pt idx="23495">
                  <c:v>79.265900000000002</c:v>
                </c:pt>
                <c:pt idx="23496">
                  <c:v>78.565899999999999</c:v>
                </c:pt>
                <c:pt idx="23497">
                  <c:v>77.322100000000006</c:v>
                </c:pt>
                <c:pt idx="23498">
                  <c:v>75.580500000000001</c:v>
                </c:pt>
                <c:pt idx="23499">
                  <c:v>72.969200000000001</c:v>
                </c:pt>
                <c:pt idx="23500">
                  <c:v>70.286900000000003</c:v>
                </c:pt>
                <c:pt idx="23501">
                  <c:v>66.715500000000006</c:v>
                </c:pt>
                <c:pt idx="23502">
                  <c:v>62.1663</c:v>
                </c:pt>
                <c:pt idx="23503">
                  <c:v>56.629800000000003</c:v>
                </c:pt>
                <c:pt idx="23504">
                  <c:v>42.173000000000002</c:v>
                </c:pt>
                <c:pt idx="23505">
                  <c:v>37.526800000000001</c:v>
                </c:pt>
                <c:pt idx="23506">
                  <c:v>33.646000000000001</c:v>
                </c:pt>
                <c:pt idx="23507">
                  <c:v>30.149899999999999</c:v>
                </c:pt>
                <c:pt idx="23508">
                  <c:v>27.672599999999999</c:v>
                </c:pt>
                <c:pt idx="23509">
                  <c:v>25.328700000000001</c:v>
                </c:pt>
                <c:pt idx="23510">
                  <c:v>23.124199999999998</c:v>
                </c:pt>
                <c:pt idx="23511">
                  <c:v>21.212</c:v>
                </c:pt>
                <c:pt idx="23512">
                  <c:v>19.221699999999998</c:v>
                </c:pt>
                <c:pt idx="23513">
                  <c:v>17.829699999999999</c:v>
                </c:pt>
                <c:pt idx="23514">
                  <c:v>16.523099999999999</c:v>
                </c:pt>
                <c:pt idx="23515">
                  <c:v>15.3004</c:v>
                </c:pt>
                <c:pt idx="23516">
                  <c:v>14.159700000000001</c:v>
                </c:pt>
                <c:pt idx="23517">
                  <c:v>13.098699999999999</c:v>
                </c:pt>
                <c:pt idx="23518">
                  <c:v>12.114699999999999</c:v>
                </c:pt>
                <c:pt idx="23519">
                  <c:v>11.204800000000001</c:v>
                </c:pt>
                <c:pt idx="23520">
                  <c:v>10.3657</c:v>
                </c:pt>
                <c:pt idx="23521">
                  <c:v>9.5943500000000004</c:v>
                </c:pt>
                <c:pt idx="23522">
                  <c:v>8.8652800000000003</c:v>
                </c:pt>
                <c:pt idx="23523">
                  <c:v>8.2008100000000006</c:v>
                </c:pt>
                <c:pt idx="23524">
                  <c:v>7.5970700000000004</c:v>
                </c:pt>
                <c:pt idx="23525">
                  <c:v>7.0503</c:v>
                </c:pt>
                <c:pt idx="23526">
                  <c:v>6.5567599999999997</c:v>
                </c:pt>
                <c:pt idx="23527">
                  <c:v>6.1128999999999998</c:v>
                </c:pt>
                <c:pt idx="23528">
                  <c:v>5.71523</c:v>
                </c:pt>
                <c:pt idx="23529">
                  <c:v>5.3605099999999997</c:v>
                </c:pt>
                <c:pt idx="23530">
                  <c:v>5.0456200000000004</c:v>
                </c:pt>
                <c:pt idx="23531">
                  <c:v>4.7677199999999997</c:v>
                </c:pt>
                <c:pt idx="23532">
                  <c:v>4.5241499999999997</c:v>
                </c:pt>
                <c:pt idx="23533">
                  <c:v>4.3125299999999998</c:v>
                </c:pt>
                <c:pt idx="23534">
                  <c:v>4.1306599999999998</c:v>
                </c:pt>
                <c:pt idx="23535">
                  <c:v>3.9766599999999999</c:v>
                </c:pt>
                <c:pt idx="23536">
                  <c:v>3.8488600000000002</c:v>
                </c:pt>
                <c:pt idx="23537">
                  <c:v>3.74586</c:v>
                </c:pt>
                <c:pt idx="23538">
                  <c:v>3.6743000000000001</c:v>
                </c:pt>
                <c:pt idx="23539">
                  <c:v>3.6207500000000001</c:v>
                </c:pt>
                <c:pt idx="23540">
                  <c:v>3.58473</c:v>
                </c:pt>
                <c:pt idx="23541">
                  <c:v>3.56596</c:v>
                </c:pt>
                <c:pt idx="23542">
                  <c:v>3.5629499999999998</c:v>
                </c:pt>
                <c:pt idx="23543">
                  <c:v>3.5771299999999999</c:v>
                </c:pt>
                <c:pt idx="23544">
                  <c:v>3.6122700000000001</c:v>
                </c:pt>
                <c:pt idx="23545">
                  <c:v>3.6690399999999999</c:v>
                </c:pt>
                <c:pt idx="23546">
                  <c:v>3.7481599999999999</c:v>
                </c:pt>
                <c:pt idx="23547">
                  <c:v>3.8505500000000001</c:v>
                </c:pt>
                <c:pt idx="23548">
                  <c:v>3.9773999999999998</c:v>
                </c:pt>
                <c:pt idx="23549">
                  <c:v>4.1301199999999998</c:v>
                </c:pt>
                <c:pt idx="23550">
                  <c:v>4.3103499999999997</c:v>
                </c:pt>
                <c:pt idx="23551">
                  <c:v>4.51999</c:v>
                </c:pt>
                <c:pt idx="23552">
                  <c:v>4.7611400000000001</c:v>
                </c:pt>
                <c:pt idx="23553">
                  <c:v>5.0361200000000004</c:v>
                </c:pt>
                <c:pt idx="23554">
                  <c:v>5.3474599999999999</c:v>
                </c:pt>
                <c:pt idx="23555">
                  <c:v>5.6979100000000003</c:v>
                </c:pt>
                <c:pt idx="23556">
                  <c:v>6.0903600000000004</c:v>
                </c:pt>
                <c:pt idx="23557">
                  <c:v>6.5278999999999998</c:v>
                </c:pt>
                <c:pt idx="23558">
                  <c:v>7.0137299999999998</c:v>
                </c:pt>
                <c:pt idx="23559">
                  <c:v>7.4760499999999999</c:v>
                </c:pt>
                <c:pt idx="23560">
                  <c:v>8.12134</c:v>
                </c:pt>
                <c:pt idx="23561">
                  <c:v>8.8370200000000008</c:v>
                </c:pt>
                <c:pt idx="23562">
                  <c:v>9.6276600000000006</c:v>
                </c:pt>
                <c:pt idx="23563">
                  <c:v>10.4978</c:v>
                </c:pt>
                <c:pt idx="23564">
                  <c:v>11.4518</c:v>
                </c:pt>
                <c:pt idx="23565">
                  <c:v>12.494</c:v>
                </c:pt>
                <c:pt idx="23566">
                  <c:v>13.628</c:v>
                </c:pt>
                <c:pt idx="23567">
                  <c:v>14.8575</c:v>
                </c:pt>
                <c:pt idx="23568">
                  <c:v>16.185099999999998</c:v>
                </c:pt>
                <c:pt idx="23569">
                  <c:v>17.613399999999999</c:v>
                </c:pt>
                <c:pt idx="23570">
                  <c:v>19.459199999999999</c:v>
                </c:pt>
                <c:pt idx="23571">
                  <c:v>21.623999999999999</c:v>
                </c:pt>
                <c:pt idx="23572">
                  <c:v>23.9602</c:v>
                </c:pt>
                <c:pt idx="23573">
                  <c:v>26.4633</c:v>
                </c:pt>
                <c:pt idx="23574">
                  <c:v>29.125</c:v>
                </c:pt>
                <c:pt idx="23575">
                  <c:v>32.254300000000001</c:v>
                </c:pt>
                <c:pt idx="23576">
                  <c:v>36.217399999999998</c:v>
                </c:pt>
                <c:pt idx="23577">
                  <c:v>41.770899999999997</c:v>
                </c:pt>
                <c:pt idx="23578">
                  <c:v>54.209800000000001</c:v>
                </c:pt>
                <c:pt idx="23579">
                  <c:v>59.811900000000001</c:v>
                </c:pt>
                <c:pt idx="23580">
                  <c:v>63.4495</c:v>
                </c:pt>
                <c:pt idx="23581">
                  <c:v>66.808700000000002</c:v>
                </c:pt>
                <c:pt idx="23582">
                  <c:v>69.165700000000001</c:v>
                </c:pt>
                <c:pt idx="23583">
                  <c:v>71.484499999999997</c:v>
                </c:pt>
                <c:pt idx="23584">
                  <c:v>73.392899999999997</c:v>
                </c:pt>
                <c:pt idx="23585">
                  <c:v>74.307000000000002</c:v>
                </c:pt>
                <c:pt idx="23586">
                  <c:v>74.975099999999998</c:v>
                </c:pt>
                <c:pt idx="23587">
                  <c:v>75.258899999999997</c:v>
                </c:pt>
                <c:pt idx="23588">
                  <c:v>75.084699999999998</c:v>
                </c:pt>
                <c:pt idx="23589">
                  <c:v>74.483000000000004</c:v>
                </c:pt>
                <c:pt idx="23590">
                  <c:v>73.436099999999996</c:v>
                </c:pt>
                <c:pt idx="23591">
                  <c:v>71.831599999999995</c:v>
                </c:pt>
                <c:pt idx="23592">
                  <c:v>70.116500000000002</c:v>
                </c:pt>
                <c:pt idx="23593">
                  <c:v>67.904300000000006</c:v>
                </c:pt>
                <c:pt idx="23594">
                  <c:v>65.037300000000002</c:v>
                </c:pt>
                <c:pt idx="23595">
                  <c:v>61.2042</c:v>
                </c:pt>
                <c:pt idx="23596">
                  <c:v>56.255400000000002</c:v>
                </c:pt>
                <c:pt idx="23597">
                  <c:v>48.8735</c:v>
                </c:pt>
                <c:pt idx="23598">
                  <c:v>40.0867</c:v>
                </c:pt>
                <c:pt idx="23599">
                  <c:v>35.414200000000001</c:v>
                </c:pt>
                <c:pt idx="23600">
                  <c:v>30.976700000000001</c:v>
                </c:pt>
                <c:pt idx="23601">
                  <c:v>28.182600000000001</c:v>
                </c:pt>
                <c:pt idx="23602">
                  <c:v>25.537500000000001</c:v>
                </c:pt>
                <c:pt idx="23603">
                  <c:v>23.052299999999999</c:v>
                </c:pt>
                <c:pt idx="23604">
                  <c:v>20.734100000000002</c:v>
                </c:pt>
                <c:pt idx="23605">
                  <c:v>18.586600000000001</c:v>
                </c:pt>
                <c:pt idx="23606">
                  <c:v>17.2502</c:v>
                </c:pt>
                <c:pt idx="23607">
                  <c:v>15.573499999999999</c:v>
                </c:pt>
                <c:pt idx="23608">
                  <c:v>14.3779</c:v>
                </c:pt>
                <c:pt idx="23609">
                  <c:v>13.259600000000001</c:v>
                </c:pt>
                <c:pt idx="23610">
                  <c:v>12.2165</c:v>
                </c:pt>
                <c:pt idx="23611">
                  <c:v>11.2462</c:v>
                </c:pt>
                <c:pt idx="23612">
                  <c:v>10.346</c:v>
                </c:pt>
                <c:pt idx="23613">
                  <c:v>9.5127400000000009</c:v>
                </c:pt>
                <c:pt idx="23614">
                  <c:v>8.7434799999999999</c:v>
                </c:pt>
                <c:pt idx="23615">
                  <c:v>8.0349000000000004</c:v>
                </c:pt>
                <c:pt idx="23616">
                  <c:v>7.3836700000000004</c:v>
                </c:pt>
                <c:pt idx="23617">
                  <c:v>6.7864100000000001</c:v>
                </c:pt>
                <c:pt idx="23618">
                  <c:v>6.3785999999999996</c:v>
                </c:pt>
                <c:pt idx="23619">
                  <c:v>5.9616800000000003</c:v>
                </c:pt>
                <c:pt idx="23620">
                  <c:v>5.5744499999999997</c:v>
                </c:pt>
                <c:pt idx="23621">
                  <c:v>5.2152000000000003</c:v>
                </c:pt>
                <c:pt idx="23622">
                  <c:v>4.88225</c:v>
                </c:pt>
                <c:pt idx="23623">
                  <c:v>4.5739700000000001</c:v>
                </c:pt>
                <c:pt idx="23624">
                  <c:v>4.2888099999999998</c:v>
                </c:pt>
                <c:pt idx="23625">
                  <c:v>4.0252400000000002</c:v>
                </c:pt>
                <c:pt idx="23626">
                  <c:v>3.7818000000000001</c:v>
                </c:pt>
                <c:pt idx="23627">
                  <c:v>3.5571000000000002</c:v>
                </c:pt>
                <c:pt idx="23628">
                  <c:v>3.3498199999999998</c:v>
                </c:pt>
                <c:pt idx="23629">
                  <c:v>3.1587000000000001</c:v>
                </c:pt>
                <c:pt idx="23630">
                  <c:v>2.9825400000000002</c:v>
                </c:pt>
                <c:pt idx="23631">
                  <c:v>2.8202199999999999</c:v>
                </c:pt>
                <c:pt idx="23632">
                  <c:v>2.6706799999999999</c:v>
                </c:pt>
                <c:pt idx="23633">
                  <c:v>2.5329100000000002</c:v>
                </c:pt>
                <c:pt idx="23634">
                  <c:v>2.3908399999999999</c:v>
                </c:pt>
                <c:pt idx="23635">
                  <c:v>2.2475900000000002</c:v>
                </c:pt>
                <c:pt idx="23636">
                  <c:v>2.1181999999999999</c:v>
                </c:pt>
                <c:pt idx="23637">
                  <c:v>2.0012699999999999</c:v>
                </c:pt>
                <c:pt idx="23638">
                  <c:v>1.8955</c:v>
                </c:pt>
                <c:pt idx="23639">
                  <c:v>1.7997099999999999</c:v>
                </c:pt>
                <c:pt idx="23640">
                  <c:v>1.7128699999999999</c:v>
                </c:pt>
                <c:pt idx="23641">
                  <c:v>1.63402</c:v>
                </c:pt>
                <c:pt idx="23642">
                  <c:v>1.5623</c:v>
                </c:pt>
                <c:pt idx="23643">
                  <c:v>1.4664699999999999</c:v>
                </c:pt>
                <c:pt idx="23644">
                  <c:v>1.3827700000000001</c:v>
                </c:pt>
                <c:pt idx="23645">
                  <c:v>1.3093300000000001</c:v>
                </c:pt>
                <c:pt idx="23646">
                  <c:v>1.24458</c:v>
                </c:pt>
                <c:pt idx="23647">
                  <c:v>1.1872100000000001</c:v>
                </c:pt>
                <c:pt idx="23648">
                  <c:v>1.12558</c:v>
                </c:pt>
                <c:pt idx="23649">
                  <c:v>1.07176</c:v>
                </c:pt>
                <c:pt idx="23650">
                  <c:v>1.0244800000000001</c:v>
                </c:pt>
                <c:pt idx="23651">
                  <c:v>0.98273299999999997</c:v>
                </c:pt>
                <c:pt idx="23652">
                  <c:v>0.94574199999999997</c:v>
                </c:pt>
                <c:pt idx="23653">
                  <c:v>0.91288899999999995</c:v>
                </c:pt>
                <c:pt idx="23654">
                  <c:v>0.87035899999999999</c:v>
                </c:pt>
                <c:pt idx="23655">
                  <c:v>0.83495699999999995</c:v>
                </c:pt>
                <c:pt idx="23656">
                  <c:v>0.80601500000000004</c:v>
                </c:pt>
                <c:pt idx="23657">
                  <c:v>0.78328200000000003</c:v>
                </c:pt>
                <c:pt idx="23658">
                  <c:v>0.76693800000000001</c:v>
                </c:pt>
                <c:pt idx="23659">
                  <c:v>0.759903</c:v>
                </c:pt>
                <c:pt idx="23660">
                  <c:v>0.75634800000000002</c:v>
                </c:pt>
                <c:pt idx="23661">
                  <c:v>0.75602499999999995</c:v>
                </c:pt>
                <c:pt idx="23662">
                  <c:v>0.75884799999999997</c:v>
                </c:pt>
                <c:pt idx="23663">
                  <c:v>0.76711300000000004</c:v>
                </c:pt>
                <c:pt idx="23664">
                  <c:v>0.77619800000000005</c:v>
                </c:pt>
                <c:pt idx="23665">
                  <c:v>0.78861999999999999</c:v>
                </c:pt>
                <c:pt idx="23666">
                  <c:v>0.80486800000000003</c:v>
                </c:pt>
                <c:pt idx="23667">
                  <c:v>0.82551300000000005</c:v>
                </c:pt>
                <c:pt idx="23668">
                  <c:v>0.85121599999999997</c:v>
                </c:pt>
                <c:pt idx="23669">
                  <c:v>0.87915699999999997</c:v>
                </c:pt>
                <c:pt idx="23670">
                  <c:v>0.91238399999999997</c:v>
                </c:pt>
                <c:pt idx="23671">
                  <c:v>0.95159400000000005</c:v>
                </c:pt>
                <c:pt idx="23672">
                  <c:v>0.997556</c:v>
                </c:pt>
                <c:pt idx="23673">
                  <c:v>1.0511299999999999</c:v>
                </c:pt>
                <c:pt idx="23674">
                  <c:v>1.09687</c:v>
                </c:pt>
                <c:pt idx="23675">
                  <c:v>1.14784</c:v>
                </c:pt>
                <c:pt idx="23676">
                  <c:v>1.20451</c:v>
                </c:pt>
                <c:pt idx="23677">
                  <c:v>1.26735</c:v>
                </c:pt>
                <c:pt idx="23678">
                  <c:v>1.3369</c:v>
                </c:pt>
                <c:pt idx="23679">
                  <c:v>1.41367</c:v>
                </c:pt>
                <c:pt idx="23680">
                  <c:v>1.4982500000000001</c:v>
                </c:pt>
                <c:pt idx="23681">
                  <c:v>1.59121</c:v>
                </c:pt>
                <c:pt idx="23682">
                  <c:v>1.6931700000000001</c:v>
                </c:pt>
                <c:pt idx="23683">
                  <c:v>1.80477</c:v>
                </c:pt>
                <c:pt idx="23684">
                  <c:v>1.92666</c:v>
                </c:pt>
                <c:pt idx="23685">
                  <c:v>2.0594999999999999</c:v>
                </c:pt>
                <c:pt idx="23686">
                  <c:v>2.20397</c:v>
                </c:pt>
                <c:pt idx="23687">
                  <c:v>2.3607399999999998</c:v>
                </c:pt>
                <c:pt idx="23688">
                  <c:v>2.5447799999999998</c:v>
                </c:pt>
                <c:pt idx="23689">
                  <c:v>2.7761100000000001</c:v>
                </c:pt>
                <c:pt idx="23690">
                  <c:v>3.0298699999999998</c:v>
                </c:pt>
                <c:pt idx="23691">
                  <c:v>3.3072699999999999</c:v>
                </c:pt>
                <c:pt idx="23692">
                  <c:v>3.6094599999999999</c:v>
                </c:pt>
                <c:pt idx="23693">
                  <c:v>3.9374799999999999</c:v>
                </c:pt>
                <c:pt idx="23694">
                  <c:v>4.2922900000000004</c:v>
                </c:pt>
                <c:pt idx="23695">
                  <c:v>4.6746499999999997</c:v>
                </c:pt>
                <c:pt idx="23696">
                  <c:v>5.0851699999999997</c:v>
                </c:pt>
                <c:pt idx="23697">
                  <c:v>5.5242699999999996</c:v>
                </c:pt>
                <c:pt idx="23698">
                  <c:v>5.9921300000000004</c:v>
                </c:pt>
                <c:pt idx="23699">
                  <c:v>6.6720600000000001</c:v>
                </c:pt>
                <c:pt idx="23700">
                  <c:v>7.2190399999999997</c:v>
                </c:pt>
                <c:pt idx="23701">
                  <c:v>8.0927100000000003</c:v>
                </c:pt>
                <c:pt idx="23702">
                  <c:v>9.0261700000000005</c:v>
                </c:pt>
                <c:pt idx="23703">
                  <c:v>10.0131</c:v>
                </c:pt>
                <c:pt idx="23704">
                  <c:v>11.4747</c:v>
                </c:pt>
                <c:pt idx="23705">
                  <c:v>15.827400000000001</c:v>
                </c:pt>
                <c:pt idx="23706">
                  <c:v>17.512</c:v>
                </c:pt>
                <c:pt idx="23707">
                  <c:v>18.833300000000001</c:v>
                </c:pt>
                <c:pt idx="23708">
                  <c:v>19.7197</c:v>
                </c:pt>
                <c:pt idx="23709">
                  <c:v>20.399100000000001</c:v>
                </c:pt>
                <c:pt idx="23710">
                  <c:v>21.025200000000002</c:v>
                </c:pt>
                <c:pt idx="23711">
                  <c:v>21.465499999999999</c:v>
                </c:pt>
                <c:pt idx="23712">
                  <c:v>21.888200000000001</c:v>
                </c:pt>
                <c:pt idx="23713">
                  <c:v>22.136900000000001</c:v>
                </c:pt>
                <c:pt idx="23714">
                  <c:v>22.228100000000001</c:v>
                </c:pt>
                <c:pt idx="23715">
                  <c:v>22.228100000000001</c:v>
                </c:pt>
                <c:pt idx="23716">
                  <c:v>22.144600000000001</c:v>
                </c:pt>
                <c:pt idx="23717">
                  <c:v>21.958400000000001</c:v>
                </c:pt>
                <c:pt idx="23718">
                  <c:v>21.630700000000001</c:v>
                </c:pt>
                <c:pt idx="23719">
                  <c:v>21.280899999999999</c:v>
                </c:pt>
                <c:pt idx="23720">
                  <c:v>20.740500000000001</c:v>
                </c:pt>
                <c:pt idx="23721">
                  <c:v>19.953900000000001</c:v>
                </c:pt>
                <c:pt idx="23722">
                  <c:v>19.096</c:v>
                </c:pt>
                <c:pt idx="23723">
                  <c:v>17.916399999999999</c:v>
                </c:pt>
                <c:pt idx="23724">
                  <c:v>16.382899999999999</c:v>
                </c:pt>
                <c:pt idx="23725">
                  <c:v>14.0547</c:v>
                </c:pt>
                <c:pt idx="23726">
                  <c:v>11.393599999999999</c:v>
                </c:pt>
                <c:pt idx="23727">
                  <c:v>9.88171</c:v>
                </c:pt>
                <c:pt idx="23728">
                  <c:v>8.8505900000000004</c:v>
                </c:pt>
                <c:pt idx="23729">
                  <c:v>7.8782899999999998</c:v>
                </c:pt>
                <c:pt idx="23730">
                  <c:v>7.1918899999999999</c:v>
                </c:pt>
                <c:pt idx="23731">
                  <c:v>6.6731699999999998</c:v>
                </c:pt>
                <c:pt idx="23732">
                  <c:v>6.1020899999999996</c:v>
                </c:pt>
                <c:pt idx="23733">
                  <c:v>5.5661500000000004</c:v>
                </c:pt>
                <c:pt idx="23734">
                  <c:v>5.0655999999999999</c:v>
                </c:pt>
                <c:pt idx="23735">
                  <c:v>4.6002700000000001</c:v>
                </c:pt>
                <c:pt idx="23736">
                  <c:v>4.1696400000000002</c:v>
                </c:pt>
                <c:pt idx="23737">
                  <c:v>3.86896</c:v>
                </c:pt>
                <c:pt idx="23738">
                  <c:v>3.5869</c:v>
                </c:pt>
                <c:pt idx="23739">
                  <c:v>3.3229199999999999</c:v>
                </c:pt>
                <c:pt idx="23740">
                  <c:v>3.0923500000000002</c:v>
                </c:pt>
                <c:pt idx="23741">
                  <c:v>2.8839700000000001</c:v>
                </c:pt>
                <c:pt idx="23742">
                  <c:v>2.6888200000000002</c:v>
                </c:pt>
                <c:pt idx="23743">
                  <c:v>2.5063599999999999</c:v>
                </c:pt>
                <c:pt idx="23744">
                  <c:v>2.3360799999999999</c:v>
                </c:pt>
                <c:pt idx="23745">
                  <c:v>2.1774200000000001</c:v>
                </c:pt>
                <c:pt idx="23746">
                  <c:v>2.0298600000000002</c:v>
                </c:pt>
                <c:pt idx="23747">
                  <c:v>1.8928199999999999</c:v>
                </c:pt>
                <c:pt idx="23748">
                  <c:v>1.76576</c:v>
                </c:pt>
                <c:pt idx="23749">
                  <c:v>1.6481399999999999</c:v>
                </c:pt>
                <c:pt idx="23750">
                  <c:v>1.5394300000000001</c:v>
                </c:pt>
                <c:pt idx="23751">
                  <c:v>1.4390700000000001</c:v>
                </c:pt>
                <c:pt idx="23752">
                  <c:v>1.3465800000000001</c:v>
                </c:pt>
                <c:pt idx="23753">
                  <c:v>1.2614399999999999</c:v>
                </c:pt>
                <c:pt idx="23754">
                  <c:v>1.1831700000000001</c:v>
                </c:pt>
                <c:pt idx="23755">
                  <c:v>1.1113</c:v>
                </c:pt>
                <c:pt idx="23756">
                  <c:v>1.0454000000000001</c:v>
                </c:pt>
                <c:pt idx="23757">
                  <c:v>0.98501899999999998</c:v>
                </c:pt>
                <c:pt idx="23758">
                  <c:v>0.92976899999999996</c:v>
                </c:pt>
                <c:pt idx="23759">
                  <c:v>0.87925299999999995</c:v>
                </c:pt>
                <c:pt idx="23760">
                  <c:v>0.83311199999999996</c:v>
                </c:pt>
                <c:pt idx="23761">
                  <c:v>0.78361400000000003</c:v>
                </c:pt>
                <c:pt idx="23762">
                  <c:v>0.74452399999999996</c:v>
                </c:pt>
                <c:pt idx="23763">
                  <c:v>0.70902299999999996</c:v>
                </c:pt>
                <c:pt idx="23764">
                  <c:v>0.67680099999999999</c:v>
                </c:pt>
                <c:pt idx="23765">
                  <c:v>0.64756800000000003</c:v>
                </c:pt>
                <c:pt idx="23766">
                  <c:v>0.62105600000000005</c:v>
                </c:pt>
                <c:pt idx="23767">
                  <c:v>0.58585900000000002</c:v>
                </c:pt>
                <c:pt idx="23768">
                  <c:v>0.55548200000000003</c:v>
                </c:pt>
                <c:pt idx="23769">
                  <c:v>0.52926600000000001</c:v>
                </c:pt>
                <c:pt idx="23770">
                  <c:v>0.50663000000000002</c:v>
                </c:pt>
                <c:pt idx="23771">
                  <c:v>0.487072</c:v>
                </c:pt>
                <c:pt idx="23772">
                  <c:v>0.47015800000000002</c:v>
                </c:pt>
                <c:pt idx="23773">
                  <c:v>0.455511</c:v>
                </c:pt>
                <c:pt idx="23774">
                  <c:v>0.43896000000000002</c:v>
                </c:pt>
                <c:pt idx="23775">
                  <c:v>0.42523899999999998</c:v>
                </c:pt>
                <c:pt idx="23776">
                  <c:v>0.41383500000000001</c:v>
                </c:pt>
                <c:pt idx="23777">
                  <c:v>0.40433999999999998</c:v>
                </c:pt>
                <c:pt idx="23778">
                  <c:v>0.39298300000000003</c:v>
                </c:pt>
                <c:pt idx="23779">
                  <c:v>0.384376</c:v>
                </c:pt>
                <c:pt idx="23780">
                  <c:v>0.37704399999999999</c:v>
                </c:pt>
                <c:pt idx="23781">
                  <c:v>0.372645</c:v>
                </c:pt>
                <c:pt idx="23782">
                  <c:v>0.36875799999999997</c:v>
                </c:pt>
                <c:pt idx="23783">
                  <c:v>0.36766799999999999</c:v>
                </c:pt>
                <c:pt idx="23784">
                  <c:v>0.36828300000000003</c:v>
                </c:pt>
                <c:pt idx="23785">
                  <c:v>0.37103799999999998</c:v>
                </c:pt>
                <c:pt idx="23786">
                  <c:v>0.37601299999999999</c:v>
                </c:pt>
                <c:pt idx="23787">
                  <c:v>0.38330999999999998</c:v>
                </c:pt>
                <c:pt idx="23788">
                  <c:v>0.39313799999999999</c:v>
                </c:pt>
                <c:pt idx="23789">
                  <c:v>0.405835</c:v>
                </c:pt>
                <c:pt idx="23790">
                  <c:v>0.41754400000000003</c:v>
                </c:pt>
                <c:pt idx="23791">
                  <c:v>0.43146600000000002</c:v>
                </c:pt>
                <c:pt idx="23792">
                  <c:v>0.44679799999999997</c:v>
                </c:pt>
                <c:pt idx="23793">
                  <c:v>0.46202900000000002</c:v>
                </c:pt>
                <c:pt idx="23794">
                  <c:v>0.47967300000000002</c:v>
                </c:pt>
                <c:pt idx="23795">
                  <c:v>0.50026099999999996</c:v>
                </c:pt>
                <c:pt idx="23796">
                  <c:v>0.52449500000000004</c:v>
                </c:pt>
                <c:pt idx="23797">
                  <c:v>0.54312800000000006</c:v>
                </c:pt>
                <c:pt idx="23798">
                  <c:v>0.56413999999999997</c:v>
                </c:pt>
                <c:pt idx="23799">
                  <c:v>0.58795399999999998</c:v>
                </c:pt>
                <c:pt idx="23800">
                  <c:v>0.61507599999999996</c:v>
                </c:pt>
                <c:pt idx="23801">
                  <c:v>0.64611600000000002</c:v>
                </c:pt>
                <c:pt idx="23802">
                  <c:v>0.68180399999999997</c:v>
                </c:pt>
                <c:pt idx="23803">
                  <c:v>0.71213700000000002</c:v>
                </c:pt>
                <c:pt idx="23804">
                  <c:v>0.74599400000000005</c:v>
                </c:pt>
                <c:pt idx="23805">
                  <c:v>0.78386299999999998</c:v>
                </c:pt>
                <c:pt idx="23806">
                  <c:v>0.82628500000000005</c:v>
                </c:pt>
                <c:pt idx="23807">
                  <c:v>0.85739699999999996</c:v>
                </c:pt>
                <c:pt idx="23808">
                  <c:v>0.90520400000000001</c:v>
                </c:pt>
                <c:pt idx="23809">
                  <c:v>0.95851399999999998</c:v>
                </c:pt>
                <c:pt idx="23810">
                  <c:v>1.018</c:v>
                </c:pt>
                <c:pt idx="23811">
                  <c:v>1.0844</c:v>
                </c:pt>
                <c:pt idx="23812">
                  <c:v>1.15855</c:v>
                </c:pt>
                <c:pt idx="23813">
                  <c:v>1.24133</c:v>
                </c:pt>
                <c:pt idx="23814">
                  <c:v>1.3337300000000001</c:v>
                </c:pt>
                <c:pt idx="23815">
                  <c:v>1.4099900000000001</c:v>
                </c:pt>
                <c:pt idx="23816">
                  <c:v>1.49275</c:v>
                </c:pt>
                <c:pt idx="23817">
                  <c:v>1.5825199999999999</c:v>
                </c:pt>
                <c:pt idx="23818">
                  <c:v>1.6798500000000001</c:v>
                </c:pt>
                <c:pt idx="23819">
                  <c:v>1.7853300000000001</c:v>
                </c:pt>
                <c:pt idx="23820">
                  <c:v>1.8995500000000001</c:v>
                </c:pt>
                <c:pt idx="23821">
                  <c:v>2.0231599999999998</c:v>
                </c:pt>
                <c:pt idx="23822">
                  <c:v>2.1568100000000001</c:v>
                </c:pt>
                <c:pt idx="23823">
                  <c:v>2.3012199999999998</c:v>
                </c:pt>
                <c:pt idx="23824">
                  <c:v>2.4571000000000001</c:v>
                </c:pt>
                <c:pt idx="23825">
                  <c:v>2.62521</c:v>
                </c:pt>
                <c:pt idx="23826">
                  <c:v>2.8063199999999999</c:v>
                </c:pt>
                <c:pt idx="23827">
                  <c:v>2.99166</c:v>
                </c:pt>
                <c:pt idx="23828">
                  <c:v>3.1902200000000001</c:v>
                </c:pt>
                <c:pt idx="23829">
                  <c:v>3.4027599999999998</c:v>
                </c:pt>
                <c:pt idx="23830">
                  <c:v>3.63</c:v>
                </c:pt>
                <c:pt idx="23831">
                  <c:v>3.8727100000000001</c:v>
                </c:pt>
                <c:pt idx="23832">
                  <c:v>4.1316300000000004</c:v>
                </c:pt>
                <c:pt idx="23833">
                  <c:v>4.4075300000000004</c:v>
                </c:pt>
                <c:pt idx="23834">
                  <c:v>4.7011700000000003</c:v>
                </c:pt>
                <c:pt idx="23835">
                  <c:v>5.1765699999999999</c:v>
                </c:pt>
                <c:pt idx="23836">
                  <c:v>5.6960899999999999</c:v>
                </c:pt>
                <c:pt idx="23837">
                  <c:v>6.2621900000000004</c:v>
                </c:pt>
                <c:pt idx="23838">
                  <c:v>6.8771399999999998</c:v>
                </c:pt>
                <c:pt idx="23839">
                  <c:v>7.5431299999999997</c:v>
                </c:pt>
                <c:pt idx="23840">
                  <c:v>8.1139500000000009</c:v>
                </c:pt>
                <c:pt idx="23841">
                  <c:v>8.8239000000000001</c:v>
                </c:pt>
                <c:pt idx="23842">
                  <c:v>9.5823</c:v>
                </c:pt>
                <c:pt idx="23843">
                  <c:v>10.39</c:v>
                </c:pt>
                <c:pt idx="23844">
                  <c:v>11.2477</c:v>
                </c:pt>
                <c:pt idx="23845">
                  <c:v>12.1556</c:v>
                </c:pt>
                <c:pt idx="23846">
                  <c:v>13.610900000000001</c:v>
                </c:pt>
                <c:pt idx="23847">
                  <c:v>15.0535</c:v>
                </c:pt>
                <c:pt idx="23848">
                  <c:v>16.765999999999998</c:v>
                </c:pt>
                <c:pt idx="23849">
                  <c:v>18.583200000000001</c:v>
                </c:pt>
                <c:pt idx="23850">
                  <c:v>20.985600000000002</c:v>
                </c:pt>
                <c:pt idx="23851">
                  <c:v>24.254200000000001</c:v>
                </c:pt>
                <c:pt idx="23852">
                  <c:v>33.759799999999998</c:v>
                </c:pt>
                <c:pt idx="23853">
                  <c:v>36.8384</c:v>
                </c:pt>
                <c:pt idx="23854">
                  <c:v>39.236800000000002</c:v>
                </c:pt>
                <c:pt idx="23855">
                  <c:v>40.567599999999999</c:v>
                </c:pt>
                <c:pt idx="23856">
                  <c:v>42.412300000000002</c:v>
                </c:pt>
                <c:pt idx="23857">
                  <c:v>43.875500000000002</c:v>
                </c:pt>
                <c:pt idx="23858">
                  <c:v>44.966999999999999</c:v>
                </c:pt>
                <c:pt idx="23859">
                  <c:v>45.7742</c:v>
                </c:pt>
                <c:pt idx="23860">
                  <c:v>46.1372</c:v>
                </c:pt>
                <c:pt idx="23861">
                  <c:v>46.290399999999998</c:v>
                </c:pt>
                <c:pt idx="23862">
                  <c:v>46.165500000000002</c:v>
                </c:pt>
                <c:pt idx="23863">
                  <c:v>45.734000000000002</c:v>
                </c:pt>
                <c:pt idx="23864">
                  <c:v>44.904200000000003</c:v>
                </c:pt>
                <c:pt idx="23865">
                  <c:v>43.988199999999999</c:v>
                </c:pt>
                <c:pt idx="23866">
                  <c:v>42.709400000000002</c:v>
                </c:pt>
                <c:pt idx="23867">
                  <c:v>41.259799999999998</c:v>
                </c:pt>
                <c:pt idx="23868">
                  <c:v>39.313899999999997</c:v>
                </c:pt>
                <c:pt idx="23869">
                  <c:v>36.811700000000002</c:v>
                </c:pt>
                <c:pt idx="23870">
                  <c:v>33.732199999999999</c:v>
                </c:pt>
                <c:pt idx="23871">
                  <c:v>27.344000000000001</c:v>
                </c:pt>
                <c:pt idx="23872">
                  <c:v>22.7089</c:v>
                </c:pt>
                <c:pt idx="23873">
                  <c:v>19.988900000000001</c:v>
                </c:pt>
                <c:pt idx="23874">
                  <c:v>17.6449</c:v>
                </c:pt>
                <c:pt idx="23875">
                  <c:v>15.881</c:v>
                </c:pt>
                <c:pt idx="23876">
                  <c:v>14.629099999999999</c:v>
                </c:pt>
                <c:pt idx="23877">
                  <c:v>13.101699999999999</c:v>
                </c:pt>
                <c:pt idx="23878">
                  <c:v>12.145</c:v>
                </c:pt>
                <c:pt idx="23879">
                  <c:v>11.238300000000001</c:v>
                </c:pt>
                <c:pt idx="23880">
                  <c:v>10.3817</c:v>
                </c:pt>
                <c:pt idx="23881">
                  <c:v>9.5749399999999998</c:v>
                </c:pt>
                <c:pt idx="23882">
                  <c:v>8.8174499999999991</c:v>
                </c:pt>
                <c:pt idx="23883">
                  <c:v>8.1083400000000001</c:v>
                </c:pt>
                <c:pt idx="23884">
                  <c:v>7.5381499999999999</c:v>
                </c:pt>
                <c:pt idx="23885">
                  <c:v>6.8728899999999999</c:v>
                </c:pt>
                <c:pt idx="23886">
                  <c:v>6.2585300000000004</c:v>
                </c:pt>
                <c:pt idx="23887">
                  <c:v>5.6929800000000004</c:v>
                </c:pt>
                <c:pt idx="23888">
                  <c:v>5.1739100000000002</c:v>
                </c:pt>
                <c:pt idx="23889">
                  <c:v>4.6989200000000002</c:v>
                </c:pt>
                <c:pt idx="23890">
                  <c:v>4.4054700000000002</c:v>
                </c:pt>
                <c:pt idx="23891">
                  <c:v>4.1297499999999996</c:v>
                </c:pt>
                <c:pt idx="23892">
                  <c:v>3.8709799999999999</c:v>
                </c:pt>
                <c:pt idx="23893">
                  <c:v>3.6284100000000001</c:v>
                </c:pt>
                <c:pt idx="23894">
                  <c:v>3.4012699999999998</c:v>
                </c:pt>
                <c:pt idx="23895">
                  <c:v>3.1888200000000002</c:v>
                </c:pt>
                <c:pt idx="23896">
                  <c:v>2.99031</c:v>
                </c:pt>
                <c:pt idx="23897">
                  <c:v>2.7431700000000001</c:v>
                </c:pt>
                <c:pt idx="23898">
                  <c:v>2.5665</c:v>
                </c:pt>
                <c:pt idx="23899">
                  <c:v>2.4025500000000002</c:v>
                </c:pt>
                <c:pt idx="23900">
                  <c:v>2.2505700000000002</c:v>
                </c:pt>
                <c:pt idx="23901">
                  <c:v>2.10981</c:v>
                </c:pt>
                <c:pt idx="23902">
                  <c:v>1.9795700000000001</c:v>
                </c:pt>
                <c:pt idx="23903">
                  <c:v>1.8591299999999999</c:v>
                </c:pt>
                <c:pt idx="23904">
                  <c:v>1.74786</c:v>
                </c:pt>
                <c:pt idx="23905">
                  <c:v>1.64513</c:v>
                </c:pt>
                <c:pt idx="23906">
                  <c:v>1.5503499999999999</c:v>
                </c:pt>
                <c:pt idx="23907">
                  <c:v>1.4629399999999999</c:v>
                </c:pt>
                <c:pt idx="23908">
                  <c:v>1.3823700000000001</c:v>
                </c:pt>
                <c:pt idx="23909">
                  <c:v>1.3322099999999999</c:v>
                </c:pt>
                <c:pt idx="23910">
                  <c:v>1.23977</c:v>
                </c:pt>
                <c:pt idx="23911">
                  <c:v>1.15696</c:v>
                </c:pt>
                <c:pt idx="23912">
                  <c:v>1.0827899999999999</c:v>
                </c:pt>
                <c:pt idx="23913">
                  <c:v>1.0163800000000001</c:v>
                </c:pt>
                <c:pt idx="23914">
                  <c:v>0.95689999999999997</c:v>
                </c:pt>
                <c:pt idx="23915">
                  <c:v>0.903609</c:v>
                </c:pt>
                <c:pt idx="23916">
                  <c:v>0.85584000000000005</c:v>
                </c:pt>
                <c:pt idx="23917">
                  <c:v>0.81009500000000001</c:v>
                </c:pt>
                <c:pt idx="23918">
                  <c:v>0.76932999999999996</c:v>
                </c:pt>
                <c:pt idx="23919">
                  <c:v>0.73295100000000002</c:v>
                </c:pt>
                <c:pt idx="23920">
                  <c:v>0.700434</c:v>
                </c:pt>
                <c:pt idx="23921">
                  <c:v>0.67131600000000002</c:v>
                </c:pt>
                <c:pt idx="23922">
                  <c:v>0.64518900000000001</c:v>
                </c:pt>
                <c:pt idx="23923">
                  <c:v>0.614394</c:v>
                </c:pt>
                <c:pt idx="23924">
                  <c:v>0.587557</c:v>
                </c:pt>
                <c:pt idx="23925">
                  <c:v>0.56406900000000004</c:v>
                </c:pt>
                <c:pt idx="23926">
                  <c:v>0.54342500000000005</c:v>
                </c:pt>
                <c:pt idx="23927">
                  <c:v>0.52520299999999998</c:v>
                </c:pt>
                <c:pt idx="23928">
                  <c:v>0.50167099999999998</c:v>
                </c:pt>
                <c:pt idx="23929">
                  <c:v>0.48189300000000002</c:v>
                </c:pt>
                <c:pt idx="23930">
                  <c:v>0.46517500000000001</c:v>
                </c:pt>
                <c:pt idx="23931">
                  <c:v>0.45099699999999998</c:v>
                </c:pt>
                <c:pt idx="23932">
                  <c:v>0.43975799999999998</c:v>
                </c:pt>
                <c:pt idx="23933">
                  <c:v>0.42769600000000002</c:v>
                </c:pt>
                <c:pt idx="23934">
                  <c:v>0.41795100000000002</c:v>
                </c:pt>
                <c:pt idx="23935">
                  <c:v>0.41027999999999998</c:v>
                </c:pt>
                <c:pt idx="23936">
                  <c:v>0.40452399999999999</c:v>
                </c:pt>
                <c:pt idx="23937">
                  <c:v>0.40059699999999998</c:v>
                </c:pt>
                <c:pt idx="23938">
                  <c:v>0.39847900000000003</c:v>
                </c:pt>
                <c:pt idx="23939">
                  <c:v>0.39811099999999999</c:v>
                </c:pt>
                <c:pt idx="23940">
                  <c:v>0.39882299999999998</c:v>
                </c:pt>
                <c:pt idx="23941">
                  <c:v>0.40143499999999999</c:v>
                </c:pt>
                <c:pt idx="23942">
                  <c:v>0.40618399999999999</c:v>
                </c:pt>
                <c:pt idx="23943">
                  <c:v>0.413443</c:v>
                </c:pt>
                <c:pt idx="23944">
                  <c:v>0.42085800000000001</c:v>
                </c:pt>
                <c:pt idx="23945">
                  <c:v>0.43030200000000002</c:v>
                </c:pt>
                <c:pt idx="23946">
                  <c:v>0.442187</c:v>
                </c:pt>
                <c:pt idx="23947">
                  <c:v>0.45703700000000003</c:v>
                </c:pt>
                <c:pt idx="23948">
                  <c:v>0.47552800000000001</c:v>
                </c:pt>
                <c:pt idx="23949">
                  <c:v>0.49029099999999998</c:v>
                </c:pt>
                <c:pt idx="23950">
                  <c:v>0.50735399999999997</c:v>
                </c:pt>
                <c:pt idx="23951">
                  <c:v>0.52763099999999996</c:v>
                </c:pt>
                <c:pt idx="23952">
                  <c:v>0.55180200000000001</c:v>
                </c:pt>
                <c:pt idx="23953">
                  <c:v>0.57994199999999996</c:v>
                </c:pt>
                <c:pt idx="23954">
                  <c:v>0.60403799999999996</c:v>
                </c:pt>
                <c:pt idx="23955">
                  <c:v>0.63103200000000004</c:v>
                </c:pt>
                <c:pt idx="23956">
                  <c:v>0.661269</c:v>
                </c:pt>
                <c:pt idx="23957">
                  <c:v>0.69511999999999996</c:v>
                </c:pt>
                <c:pt idx="23958">
                  <c:v>0.73299800000000004</c:v>
                </c:pt>
                <c:pt idx="23959">
                  <c:v>0.77535399999999999</c:v>
                </c:pt>
                <c:pt idx="23960">
                  <c:v>0.82268399999999997</c:v>
                </c:pt>
                <c:pt idx="23961">
                  <c:v>0.87552300000000005</c:v>
                </c:pt>
                <c:pt idx="23962">
                  <c:v>0.93445699999999998</c:v>
                </c:pt>
                <c:pt idx="23963">
                  <c:v>1.0001100000000001</c:v>
                </c:pt>
                <c:pt idx="23964">
                  <c:v>1.0731599999999999</c:v>
                </c:pt>
                <c:pt idx="23965">
                  <c:v>1.1543399999999999</c:v>
                </c:pt>
                <c:pt idx="23966">
                  <c:v>1.2444200000000001</c:v>
                </c:pt>
                <c:pt idx="23967">
                  <c:v>1.3442099999999999</c:v>
                </c:pt>
                <c:pt idx="23968">
                  <c:v>1.4545999999999999</c:v>
                </c:pt>
                <c:pt idx="23969">
                  <c:v>1.5764800000000001</c:v>
                </c:pt>
                <c:pt idx="23970">
                  <c:v>1.71082</c:v>
                </c:pt>
                <c:pt idx="23971">
                  <c:v>1.8586</c:v>
                </c:pt>
                <c:pt idx="23972">
                  <c:v>1.9761200000000001</c:v>
                </c:pt>
                <c:pt idx="23973">
                  <c:v>2.1018300000000001</c:v>
                </c:pt>
                <c:pt idx="23974">
                  <c:v>2.2361599999999999</c:v>
                </c:pt>
                <c:pt idx="23975">
                  <c:v>2.3795299999999999</c:v>
                </c:pt>
                <c:pt idx="23976">
                  <c:v>2.6124800000000001</c:v>
                </c:pt>
                <c:pt idx="23977">
                  <c:v>2.8681800000000002</c:v>
                </c:pt>
                <c:pt idx="23978">
                  <c:v>3.1480600000000001</c:v>
                </c:pt>
                <c:pt idx="23979">
                  <c:v>3.4535300000000002</c:v>
                </c:pt>
                <c:pt idx="23980">
                  <c:v>3.7859400000000001</c:v>
                </c:pt>
                <c:pt idx="23981">
                  <c:v>4.14656</c:v>
                </c:pt>
                <c:pt idx="23982">
                  <c:v>4.5365599999999997</c:v>
                </c:pt>
                <c:pt idx="23983">
                  <c:v>4.9569799999999997</c:v>
                </c:pt>
                <c:pt idx="23984">
                  <c:v>5.4513999999999996</c:v>
                </c:pt>
                <c:pt idx="23985">
                  <c:v>5.9839900000000004</c:v>
                </c:pt>
                <c:pt idx="23986">
                  <c:v>6.5553800000000004</c:v>
                </c:pt>
                <c:pt idx="23987">
                  <c:v>7.1658099999999996</c:v>
                </c:pt>
                <c:pt idx="23988">
                  <c:v>7.8151999999999999</c:v>
                </c:pt>
                <c:pt idx="23989">
                  <c:v>8.5029400000000006</c:v>
                </c:pt>
                <c:pt idx="23990">
                  <c:v>9.2280499999999996</c:v>
                </c:pt>
                <c:pt idx="23991">
                  <c:v>10.267799999999999</c:v>
                </c:pt>
                <c:pt idx="23992">
                  <c:v>11.4236</c:v>
                </c:pt>
                <c:pt idx="23993">
                  <c:v>12.949</c:v>
                </c:pt>
                <c:pt idx="23994">
                  <c:v>15.318199999999999</c:v>
                </c:pt>
                <c:pt idx="23995">
                  <c:v>19.214200000000002</c:v>
                </c:pt>
                <c:pt idx="23996">
                  <c:v>21.317799999999998</c:v>
                </c:pt>
                <c:pt idx="23997">
                  <c:v>22.819400000000002</c:v>
                </c:pt>
                <c:pt idx="23998">
                  <c:v>23.986699999999999</c:v>
                </c:pt>
                <c:pt idx="23999">
                  <c:v>24.630199999999999</c:v>
                </c:pt>
                <c:pt idx="24000">
                  <c:v>25.545100000000001</c:v>
                </c:pt>
                <c:pt idx="24001">
                  <c:v>26.124700000000001</c:v>
                </c:pt>
                <c:pt idx="24002">
                  <c:v>26.6555</c:v>
                </c:pt>
                <c:pt idx="24003">
                  <c:v>26.969000000000001</c:v>
                </c:pt>
                <c:pt idx="24004">
                  <c:v>27.085699999999999</c:v>
                </c:pt>
                <c:pt idx="24005">
                  <c:v>27.087299999999999</c:v>
                </c:pt>
                <c:pt idx="24006">
                  <c:v>27.015699999999999</c:v>
                </c:pt>
                <c:pt idx="24007">
                  <c:v>26.795400000000001</c:v>
                </c:pt>
                <c:pt idx="24008">
                  <c:v>26.411999999999999</c:v>
                </c:pt>
                <c:pt idx="24009">
                  <c:v>25.972300000000001</c:v>
                </c:pt>
                <c:pt idx="24010">
                  <c:v>25.319900000000001</c:v>
                </c:pt>
                <c:pt idx="24011">
                  <c:v>24.351299999999998</c:v>
                </c:pt>
                <c:pt idx="24012">
                  <c:v>23.296299999999999</c:v>
                </c:pt>
                <c:pt idx="24013">
                  <c:v>21.902999999999999</c:v>
                </c:pt>
                <c:pt idx="24014">
                  <c:v>20.087700000000002</c:v>
                </c:pt>
                <c:pt idx="24015">
                  <c:v>17.010999999999999</c:v>
                </c:pt>
                <c:pt idx="24016">
                  <c:v>13.992699999999999</c:v>
                </c:pt>
                <c:pt idx="24017">
                  <c:v>12.406599999999999</c:v>
                </c:pt>
                <c:pt idx="24018">
                  <c:v>11.1915</c:v>
                </c:pt>
                <c:pt idx="24019">
                  <c:v>10.1774</c:v>
                </c:pt>
                <c:pt idx="24020">
                  <c:v>9.2177000000000007</c:v>
                </c:pt>
                <c:pt idx="24021">
                  <c:v>8.3166100000000007</c:v>
                </c:pt>
                <c:pt idx="24022">
                  <c:v>7.4772999999999996</c:v>
                </c:pt>
                <c:pt idx="24023">
                  <c:v>6.7867899999999999</c:v>
                </c:pt>
                <c:pt idx="24024">
                  <c:v>6.1528799999999997</c:v>
                </c:pt>
                <c:pt idx="24025">
                  <c:v>5.7099799999999998</c:v>
                </c:pt>
                <c:pt idx="24026">
                  <c:v>5.2947100000000002</c:v>
                </c:pt>
                <c:pt idx="24027">
                  <c:v>4.90679</c:v>
                </c:pt>
                <c:pt idx="24028">
                  <c:v>4.5457099999999997</c:v>
                </c:pt>
                <c:pt idx="24029">
                  <c:v>4.2109399999999999</c:v>
                </c:pt>
                <c:pt idx="24030">
                  <c:v>3.9018000000000002</c:v>
                </c:pt>
                <c:pt idx="24031">
                  <c:v>3.6175799999999998</c:v>
                </c:pt>
                <c:pt idx="24032">
                  <c:v>3.35751</c:v>
                </c:pt>
                <c:pt idx="24033">
                  <c:v>3.1207799999999999</c:v>
                </c:pt>
                <c:pt idx="24034">
                  <c:v>2.92191</c:v>
                </c:pt>
                <c:pt idx="24035">
                  <c:v>2.7416</c:v>
                </c:pt>
                <c:pt idx="24036">
                  <c:v>2.5792000000000002</c:v>
                </c:pt>
                <c:pt idx="24037">
                  <c:v>2.43404</c:v>
                </c:pt>
                <c:pt idx="24038">
                  <c:v>2.3054700000000001</c:v>
                </c:pt>
                <c:pt idx="24039">
                  <c:v>2.1928700000000001</c:v>
                </c:pt>
                <c:pt idx="24040">
                  <c:v>2.0956399999999999</c:v>
                </c:pt>
                <c:pt idx="24041">
                  <c:v>2.0131999999999999</c:v>
                </c:pt>
                <c:pt idx="24042">
                  <c:v>1.94502</c:v>
                </c:pt>
                <c:pt idx="24043">
                  <c:v>1.8905700000000001</c:v>
                </c:pt>
                <c:pt idx="24044">
                  <c:v>1.8493900000000001</c:v>
                </c:pt>
                <c:pt idx="24045">
                  <c:v>1.8210299999999999</c:v>
                </c:pt>
                <c:pt idx="24046">
                  <c:v>1.80507</c:v>
                </c:pt>
                <c:pt idx="24047">
                  <c:v>1.80115</c:v>
                </c:pt>
                <c:pt idx="24048">
                  <c:v>1.8089</c:v>
                </c:pt>
                <c:pt idx="24049">
                  <c:v>1.82802</c:v>
                </c:pt>
                <c:pt idx="24050">
                  <c:v>1.8555999999999999</c:v>
                </c:pt>
                <c:pt idx="24051">
                  <c:v>1.8924700000000001</c:v>
                </c:pt>
                <c:pt idx="24052">
                  <c:v>1.9383999999999999</c:v>
                </c:pt>
                <c:pt idx="24053">
                  <c:v>1.9932000000000001</c:v>
                </c:pt>
                <c:pt idx="24054">
                  <c:v>2.0849099999999998</c:v>
                </c:pt>
                <c:pt idx="24055">
                  <c:v>2.19326</c:v>
                </c:pt>
                <c:pt idx="24056">
                  <c:v>2.3177300000000001</c:v>
                </c:pt>
                <c:pt idx="24057">
                  <c:v>2.45777</c:v>
                </c:pt>
                <c:pt idx="24058">
                  <c:v>2.6127899999999999</c:v>
                </c:pt>
                <c:pt idx="24059">
                  <c:v>2.7821600000000002</c:v>
                </c:pt>
                <c:pt idx="24060">
                  <c:v>2.9026800000000001</c:v>
                </c:pt>
                <c:pt idx="24061">
                  <c:v>3.16092</c:v>
                </c:pt>
                <c:pt idx="24062">
                  <c:v>3.4402900000000001</c:v>
                </c:pt>
                <c:pt idx="24063">
                  <c:v>3.83507</c:v>
                </c:pt>
                <c:pt idx="24064">
                  <c:v>4.3386100000000001</c:v>
                </c:pt>
                <c:pt idx="24065">
                  <c:v>5.8956</c:v>
                </c:pt>
                <c:pt idx="24066">
                  <c:v>6.3674099999999996</c:v>
                </c:pt>
                <c:pt idx="24067">
                  <c:v>6.7821499999999997</c:v>
                </c:pt>
                <c:pt idx="24068">
                  <c:v>7.0934699999999999</c:v>
                </c:pt>
                <c:pt idx="24069">
                  <c:v>7.37202</c:v>
                </c:pt>
                <c:pt idx="24070">
                  <c:v>7.5418599999999998</c:v>
                </c:pt>
                <c:pt idx="24071">
                  <c:v>7.6880800000000002</c:v>
                </c:pt>
                <c:pt idx="24072">
                  <c:v>7.7825800000000003</c:v>
                </c:pt>
                <c:pt idx="24073">
                  <c:v>7.8234899999999996</c:v>
                </c:pt>
                <c:pt idx="24074">
                  <c:v>7.8248600000000001</c:v>
                </c:pt>
                <c:pt idx="24075">
                  <c:v>7.7981400000000001</c:v>
                </c:pt>
                <c:pt idx="24076">
                  <c:v>7.7253999999999996</c:v>
                </c:pt>
                <c:pt idx="24077">
                  <c:v>7.60215</c:v>
                </c:pt>
                <c:pt idx="24078">
                  <c:v>7.4667300000000001</c:v>
                </c:pt>
                <c:pt idx="24079">
                  <c:v>7.2354900000000004</c:v>
                </c:pt>
                <c:pt idx="24080">
                  <c:v>6.9724000000000004</c:v>
                </c:pt>
                <c:pt idx="24081">
                  <c:v>6.63028</c:v>
                </c:pt>
                <c:pt idx="24082">
                  <c:v>6.1507300000000003</c:v>
                </c:pt>
                <c:pt idx="24083">
                  <c:v>5.4811199999999998</c:v>
                </c:pt>
                <c:pt idx="24084">
                  <c:v>4.4101499999999998</c:v>
                </c:pt>
                <c:pt idx="24085">
                  <c:v>3.98394</c:v>
                </c:pt>
                <c:pt idx="24086">
                  <c:v>3.5830099999999998</c:v>
                </c:pt>
                <c:pt idx="24087">
                  <c:v>3.3035100000000002</c:v>
                </c:pt>
                <c:pt idx="24088">
                  <c:v>3.0453100000000002</c:v>
                </c:pt>
                <c:pt idx="24089">
                  <c:v>2.8557100000000002</c:v>
                </c:pt>
                <c:pt idx="24090">
                  <c:v>2.6824300000000001</c:v>
                </c:pt>
                <c:pt idx="24091">
                  <c:v>2.5264700000000002</c:v>
                </c:pt>
                <c:pt idx="24092">
                  <c:v>2.38876</c:v>
                </c:pt>
                <c:pt idx="24093">
                  <c:v>2.2702</c:v>
                </c:pt>
                <c:pt idx="24094">
                  <c:v>2.1945199999999998</c:v>
                </c:pt>
                <c:pt idx="24095">
                  <c:v>2.1241400000000001</c:v>
                </c:pt>
                <c:pt idx="24096">
                  <c:v>2.06846</c:v>
                </c:pt>
                <c:pt idx="24097">
                  <c:v>2.0280300000000002</c:v>
                </c:pt>
                <c:pt idx="24098">
                  <c:v>2.00339</c:v>
                </c:pt>
                <c:pt idx="24099">
                  <c:v>1.99563</c:v>
                </c:pt>
                <c:pt idx="24100">
                  <c:v>1.9951399999999999</c:v>
                </c:pt>
                <c:pt idx="24101">
                  <c:v>2.0000900000000001</c:v>
                </c:pt>
                <c:pt idx="24102">
                  <c:v>2.01491</c:v>
                </c:pt>
                <c:pt idx="24103">
                  <c:v>2.03992</c:v>
                </c:pt>
                <c:pt idx="24104">
                  <c:v>2.0754600000000001</c:v>
                </c:pt>
                <c:pt idx="24105">
                  <c:v>2.1218599999999999</c:v>
                </c:pt>
                <c:pt idx="24106">
                  <c:v>2.1795200000000001</c:v>
                </c:pt>
                <c:pt idx="24107">
                  <c:v>2.24884</c:v>
                </c:pt>
                <c:pt idx="24108">
                  <c:v>2.3302200000000002</c:v>
                </c:pt>
                <c:pt idx="24109">
                  <c:v>2.42414</c:v>
                </c:pt>
                <c:pt idx="24110">
                  <c:v>2.53104</c:v>
                </c:pt>
                <c:pt idx="24111">
                  <c:v>2.65143</c:v>
                </c:pt>
                <c:pt idx="24112">
                  <c:v>2.7858100000000001</c:v>
                </c:pt>
                <c:pt idx="24113">
                  <c:v>2.9346999999999999</c:v>
                </c:pt>
                <c:pt idx="24114">
                  <c:v>3.0986400000000001</c:v>
                </c:pt>
                <c:pt idx="24115">
                  <c:v>3.3241200000000002</c:v>
                </c:pt>
                <c:pt idx="24116">
                  <c:v>3.5747499999999999</c:v>
                </c:pt>
                <c:pt idx="24117">
                  <c:v>3.8516300000000001</c:v>
                </c:pt>
                <c:pt idx="24118">
                  <c:v>4.1558299999999999</c:v>
                </c:pt>
                <c:pt idx="24119">
                  <c:v>4.4884300000000001</c:v>
                </c:pt>
                <c:pt idx="24120">
                  <c:v>4.8504300000000002</c:v>
                </c:pt>
                <c:pt idx="24121">
                  <c:v>5.2428299999999997</c:v>
                </c:pt>
                <c:pt idx="24122">
                  <c:v>5.6664899999999996</c:v>
                </c:pt>
                <c:pt idx="24123">
                  <c:v>6.1222799999999999</c:v>
                </c:pt>
                <c:pt idx="24124">
                  <c:v>6.6108399999999996</c:v>
                </c:pt>
                <c:pt idx="24125">
                  <c:v>7.2412099999999997</c:v>
                </c:pt>
                <c:pt idx="24126">
                  <c:v>7.8424399999999999</c:v>
                </c:pt>
                <c:pt idx="24127">
                  <c:v>8.4823900000000005</c:v>
                </c:pt>
                <c:pt idx="24128">
                  <c:v>9.1610300000000002</c:v>
                </c:pt>
                <c:pt idx="24129">
                  <c:v>10.2507</c:v>
                </c:pt>
                <c:pt idx="24130">
                  <c:v>11.424300000000001</c:v>
                </c:pt>
                <c:pt idx="24131">
                  <c:v>12.677300000000001</c:v>
                </c:pt>
                <c:pt idx="24132">
                  <c:v>14.0946</c:v>
                </c:pt>
                <c:pt idx="24133">
                  <c:v>15.585100000000001</c:v>
                </c:pt>
                <c:pt idx="24134">
                  <c:v>17.9298</c:v>
                </c:pt>
                <c:pt idx="24135">
                  <c:v>24.098299999999998</c:v>
                </c:pt>
                <c:pt idx="24136">
                  <c:v>26.687899999999999</c:v>
                </c:pt>
                <c:pt idx="24137">
                  <c:v>28.5336</c:v>
                </c:pt>
                <c:pt idx="24138">
                  <c:v>29.966799999999999</c:v>
                </c:pt>
                <c:pt idx="24139">
                  <c:v>31.296600000000002</c:v>
                </c:pt>
                <c:pt idx="24140">
                  <c:v>32.172199999999997</c:v>
                </c:pt>
                <c:pt idx="24141">
                  <c:v>32.943399999999997</c:v>
                </c:pt>
                <c:pt idx="24142">
                  <c:v>33.430500000000002</c:v>
                </c:pt>
                <c:pt idx="24143">
                  <c:v>33.711300000000001</c:v>
                </c:pt>
                <c:pt idx="24144">
                  <c:v>33.764000000000003</c:v>
                </c:pt>
                <c:pt idx="24145">
                  <c:v>33.628300000000003</c:v>
                </c:pt>
                <c:pt idx="24146">
                  <c:v>33.320599999999999</c:v>
                </c:pt>
                <c:pt idx="24147">
                  <c:v>32.777700000000003</c:v>
                </c:pt>
                <c:pt idx="24148">
                  <c:v>32.198</c:v>
                </c:pt>
                <c:pt idx="24149">
                  <c:v>31.3035</c:v>
                </c:pt>
                <c:pt idx="24150">
                  <c:v>30.0045</c:v>
                </c:pt>
                <c:pt idx="24151">
                  <c:v>28.5928</c:v>
                </c:pt>
                <c:pt idx="24152">
                  <c:v>26.661100000000001</c:v>
                </c:pt>
                <c:pt idx="24153">
                  <c:v>24.1678</c:v>
                </c:pt>
                <c:pt idx="24154">
                  <c:v>17.4968</c:v>
                </c:pt>
                <c:pt idx="24155">
                  <c:v>15.4765</c:v>
                </c:pt>
                <c:pt idx="24156">
                  <c:v>13.8505</c:v>
                </c:pt>
                <c:pt idx="24157">
                  <c:v>12.3131</c:v>
                </c:pt>
                <c:pt idx="24158">
                  <c:v>11.2256</c:v>
                </c:pt>
                <c:pt idx="24159">
                  <c:v>10.198600000000001</c:v>
                </c:pt>
                <c:pt idx="24160">
                  <c:v>9.3684700000000003</c:v>
                </c:pt>
                <c:pt idx="24161">
                  <c:v>8.5856600000000007</c:v>
                </c:pt>
                <c:pt idx="24162">
                  <c:v>7.8506299999999998</c:v>
                </c:pt>
                <c:pt idx="24163">
                  <c:v>7.1633800000000001</c:v>
                </c:pt>
                <c:pt idx="24164">
                  <c:v>6.5233600000000003</c:v>
                </c:pt>
                <c:pt idx="24165">
                  <c:v>5.9297399999999998</c:v>
                </c:pt>
                <c:pt idx="24166">
                  <c:v>5.3812600000000002</c:v>
                </c:pt>
                <c:pt idx="24167">
                  <c:v>4.99864</c:v>
                </c:pt>
                <c:pt idx="24168">
                  <c:v>4.5632599999999996</c:v>
                </c:pt>
                <c:pt idx="24169">
                  <c:v>4.2681399999999998</c:v>
                </c:pt>
                <c:pt idx="24170">
                  <c:v>3.9904600000000001</c:v>
                </c:pt>
                <c:pt idx="24171">
                  <c:v>3.7296299999999998</c:v>
                </c:pt>
                <c:pt idx="24172">
                  <c:v>3.4849700000000001</c:v>
                </c:pt>
                <c:pt idx="24173">
                  <c:v>3.2558400000000001</c:v>
                </c:pt>
                <c:pt idx="24174">
                  <c:v>3.04156</c:v>
                </c:pt>
                <c:pt idx="24175">
                  <c:v>2.8414700000000002</c:v>
                </c:pt>
                <c:pt idx="24176">
                  <c:v>2.6548799999999999</c:v>
                </c:pt>
                <c:pt idx="24177">
                  <c:v>2.4811299999999998</c:v>
                </c:pt>
                <c:pt idx="24178">
                  <c:v>2.3195600000000001</c:v>
                </c:pt>
                <c:pt idx="24179">
                  <c:v>2.1695199999999999</c:v>
                </c:pt>
                <c:pt idx="24180">
                  <c:v>2.0303599999999999</c:v>
                </c:pt>
                <c:pt idx="24181">
                  <c:v>1.9014599999999999</c:v>
                </c:pt>
                <c:pt idx="24182">
                  <c:v>1.7822</c:v>
                </c:pt>
                <c:pt idx="24183">
                  <c:v>1.6720200000000001</c:v>
                </c:pt>
                <c:pt idx="24184">
                  <c:v>1.5461499999999999</c:v>
                </c:pt>
                <c:pt idx="24185">
                  <c:v>1.43251</c:v>
                </c:pt>
                <c:pt idx="24186">
                  <c:v>1.3300700000000001</c:v>
                </c:pt>
                <c:pt idx="24187">
                  <c:v>1.2378800000000001</c:v>
                </c:pt>
                <c:pt idx="24188">
                  <c:v>1.15507</c:v>
                </c:pt>
                <c:pt idx="24189">
                  <c:v>1.0808</c:v>
                </c:pt>
                <c:pt idx="24190">
                  <c:v>1.0142899999999999</c:v>
                </c:pt>
                <c:pt idx="24191">
                  <c:v>0.95483799999999996</c:v>
                </c:pt>
                <c:pt idx="24192">
                  <c:v>0.90177700000000005</c:v>
                </c:pt>
                <c:pt idx="24193">
                  <c:v>0.85450899999999996</c:v>
                </c:pt>
                <c:pt idx="24194">
                  <c:v>0.81248100000000001</c:v>
                </c:pt>
                <c:pt idx="24195">
                  <c:v>0.77519099999999996</c:v>
                </c:pt>
                <c:pt idx="24196">
                  <c:v>0.74218799999999996</c:v>
                </c:pt>
                <c:pt idx="24197">
                  <c:v>0.71306599999999998</c:v>
                </c:pt>
                <c:pt idx="24198">
                  <c:v>0.68746099999999999</c:v>
                </c:pt>
                <c:pt idx="24199">
                  <c:v>0.66505000000000003</c:v>
                </c:pt>
                <c:pt idx="24200">
                  <c:v>0.63965099999999997</c:v>
                </c:pt>
                <c:pt idx="24201">
                  <c:v>0.61885699999999999</c:v>
                </c:pt>
                <c:pt idx="24202">
                  <c:v>0.60220300000000004</c:v>
                </c:pt>
                <c:pt idx="24203">
                  <c:v>0.58932300000000004</c:v>
                </c:pt>
                <c:pt idx="24204">
                  <c:v>0.57870999999999995</c:v>
                </c:pt>
                <c:pt idx="24205">
                  <c:v>0.57257999999999998</c:v>
                </c:pt>
                <c:pt idx="24206">
                  <c:v>0.57079000000000002</c:v>
                </c:pt>
                <c:pt idx="24207">
                  <c:v>0.57205300000000003</c:v>
                </c:pt>
                <c:pt idx="24208">
                  <c:v>0.57767000000000002</c:v>
                </c:pt>
                <c:pt idx="24209">
                  <c:v>0.58403300000000002</c:v>
                </c:pt>
                <c:pt idx="24210">
                  <c:v>0.59454200000000001</c:v>
                </c:pt>
                <c:pt idx="24211">
                  <c:v>0.60847700000000005</c:v>
                </c:pt>
                <c:pt idx="24212">
                  <c:v>0.62615799999999999</c:v>
                </c:pt>
                <c:pt idx="24213">
                  <c:v>0.64797199999999999</c:v>
                </c:pt>
                <c:pt idx="24214">
                  <c:v>0.674377</c:v>
                </c:pt>
                <c:pt idx="24215">
                  <c:v>0.70589999999999997</c:v>
                </c:pt>
                <c:pt idx="24216">
                  <c:v>0.733263</c:v>
                </c:pt>
                <c:pt idx="24217">
                  <c:v>0.76412400000000003</c:v>
                </c:pt>
                <c:pt idx="24218">
                  <c:v>0.79879500000000003</c:v>
                </c:pt>
                <c:pt idx="24219">
                  <c:v>0.83760699999999999</c:v>
                </c:pt>
                <c:pt idx="24220">
                  <c:v>0.88092099999999995</c:v>
                </c:pt>
                <c:pt idx="24221">
                  <c:v>0.929122</c:v>
                </c:pt>
                <c:pt idx="24222">
                  <c:v>0.98262099999999997</c:v>
                </c:pt>
                <c:pt idx="24223">
                  <c:v>1.0418499999999999</c:v>
                </c:pt>
                <c:pt idx="24224">
                  <c:v>1.1072900000000001</c:v>
                </c:pt>
                <c:pt idx="24225">
                  <c:v>1.1794100000000001</c:v>
                </c:pt>
                <c:pt idx="24226">
                  <c:v>1.2587200000000001</c:v>
                </c:pt>
                <c:pt idx="24227">
                  <c:v>1.3457600000000001</c:v>
                </c:pt>
                <c:pt idx="24228">
                  <c:v>1.4410700000000001</c:v>
                </c:pt>
                <c:pt idx="24229">
                  <c:v>1.5236700000000001</c:v>
                </c:pt>
                <c:pt idx="24230">
                  <c:v>1.62758</c:v>
                </c:pt>
                <c:pt idx="24231">
                  <c:v>1.7400899999999999</c:v>
                </c:pt>
                <c:pt idx="24232">
                  <c:v>1.86168</c:v>
                </c:pt>
                <c:pt idx="24233">
                  <c:v>1.9928399999999999</c:v>
                </c:pt>
                <c:pt idx="24234">
                  <c:v>2.1340599999999998</c:v>
                </c:pt>
                <c:pt idx="24235">
                  <c:v>2.2858299999999998</c:v>
                </c:pt>
                <c:pt idx="24236">
                  <c:v>2.4486300000000001</c:v>
                </c:pt>
                <c:pt idx="24237">
                  <c:v>2.6229399999999998</c:v>
                </c:pt>
                <c:pt idx="24238">
                  <c:v>2.8091900000000001</c:v>
                </c:pt>
                <c:pt idx="24239">
                  <c:v>3.0078299999999998</c:v>
                </c:pt>
                <c:pt idx="24240">
                  <c:v>3.2192500000000002</c:v>
                </c:pt>
                <c:pt idx="24241">
                  <c:v>3.4438399999999998</c:v>
                </c:pt>
                <c:pt idx="24242">
                  <c:v>3.8061099999999999</c:v>
                </c:pt>
                <c:pt idx="24243">
                  <c:v>4.1996799999999999</c:v>
                </c:pt>
                <c:pt idx="24244">
                  <c:v>4.5209900000000003</c:v>
                </c:pt>
                <c:pt idx="24245">
                  <c:v>4.9048800000000004</c:v>
                </c:pt>
                <c:pt idx="24246">
                  <c:v>5.3125900000000001</c:v>
                </c:pt>
                <c:pt idx="24247">
                  <c:v>5.7439999999999998</c:v>
                </c:pt>
                <c:pt idx="24248">
                  <c:v>6.4347300000000001</c:v>
                </c:pt>
                <c:pt idx="24249">
                  <c:v>7.1757799999999996</c:v>
                </c:pt>
                <c:pt idx="24250">
                  <c:v>7.9636100000000001</c:v>
                </c:pt>
                <c:pt idx="24251">
                  <c:v>8.77454</c:v>
                </c:pt>
                <c:pt idx="24252">
                  <c:v>10.0528</c:v>
                </c:pt>
                <c:pt idx="24253">
                  <c:v>13.9831</c:v>
                </c:pt>
                <c:pt idx="24254">
                  <c:v>15.373900000000001</c:v>
                </c:pt>
                <c:pt idx="24255">
                  <c:v>16.465900000000001</c:v>
                </c:pt>
                <c:pt idx="24256">
                  <c:v>17.310600000000001</c:v>
                </c:pt>
                <c:pt idx="24257">
                  <c:v>17.963100000000001</c:v>
                </c:pt>
                <c:pt idx="24258">
                  <c:v>18.5473</c:v>
                </c:pt>
                <c:pt idx="24259">
                  <c:v>19.061399999999999</c:v>
                </c:pt>
                <c:pt idx="24260">
                  <c:v>19.364599999999999</c:v>
                </c:pt>
                <c:pt idx="24261">
                  <c:v>19.5351</c:v>
                </c:pt>
                <c:pt idx="24262">
                  <c:v>19.586600000000001</c:v>
                </c:pt>
                <c:pt idx="24263">
                  <c:v>19.511099999999999</c:v>
                </c:pt>
                <c:pt idx="24264">
                  <c:v>19.280799999999999</c:v>
                </c:pt>
                <c:pt idx="24265">
                  <c:v>18.920200000000001</c:v>
                </c:pt>
                <c:pt idx="24266">
                  <c:v>18.525099999999998</c:v>
                </c:pt>
                <c:pt idx="24267">
                  <c:v>17.934999999999999</c:v>
                </c:pt>
                <c:pt idx="24268">
                  <c:v>17.287800000000001</c:v>
                </c:pt>
                <c:pt idx="24269">
                  <c:v>16.425999999999998</c:v>
                </c:pt>
                <c:pt idx="24270">
                  <c:v>15.141999999999999</c:v>
                </c:pt>
                <c:pt idx="24271">
                  <c:v>13.5442</c:v>
                </c:pt>
                <c:pt idx="24272">
                  <c:v>10.9458</c:v>
                </c:pt>
                <c:pt idx="24273">
                  <c:v>9.5699799999999993</c:v>
                </c:pt>
                <c:pt idx="24274">
                  <c:v>8.7029099999999993</c:v>
                </c:pt>
                <c:pt idx="24275">
                  <c:v>7.8554399999999998</c:v>
                </c:pt>
                <c:pt idx="24276">
                  <c:v>7.3269399999999996</c:v>
                </c:pt>
                <c:pt idx="24277">
                  <c:v>6.8305400000000001</c:v>
                </c:pt>
                <c:pt idx="24278">
                  <c:v>6.3683199999999998</c:v>
                </c:pt>
                <c:pt idx="24279">
                  <c:v>5.9420799999999998</c:v>
                </c:pt>
                <c:pt idx="24280">
                  <c:v>5.5533099999999997</c:v>
                </c:pt>
                <c:pt idx="24281">
                  <c:v>5.20322</c:v>
                </c:pt>
                <c:pt idx="24282">
                  <c:v>4.90299</c:v>
                </c:pt>
                <c:pt idx="24283">
                  <c:v>4.6492399999999998</c:v>
                </c:pt>
                <c:pt idx="24284">
                  <c:v>4.4308699999999996</c:v>
                </c:pt>
                <c:pt idx="24285">
                  <c:v>4.2905199999999999</c:v>
                </c:pt>
                <c:pt idx="24286">
                  <c:v>4.1703799999999998</c:v>
                </c:pt>
                <c:pt idx="24287">
                  <c:v>4.0705099999999996</c:v>
                </c:pt>
                <c:pt idx="24288">
                  <c:v>3.9910000000000001</c:v>
                </c:pt>
                <c:pt idx="24289">
                  <c:v>3.93187</c:v>
                </c:pt>
                <c:pt idx="24290">
                  <c:v>3.8931399999999998</c:v>
                </c:pt>
                <c:pt idx="24291">
                  <c:v>3.8748</c:v>
                </c:pt>
                <c:pt idx="24292">
                  <c:v>3.8732099999999998</c:v>
                </c:pt>
                <c:pt idx="24293">
                  <c:v>3.8862899999999998</c:v>
                </c:pt>
                <c:pt idx="24294">
                  <c:v>3.9287299999999998</c:v>
                </c:pt>
                <c:pt idx="24295">
                  <c:v>4.0004200000000001</c:v>
                </c:pt>
                <c:pt idx="24296">
                  <c:v>4.1012199999999996</c:v>
                </c:pt>
                <c:pt idx="24297">
                  <c:v>4.23095</c:v>
                </c:pt>
                <c:pt idx="24298">
                  <c:v>4.3893800000000001</c:v>
                </c:pt>
                <c:pt idx="24299">
                  <c:v>4.5762200000000002</c:v>
                </c:pt>
                <c:pt idx="24300">
                  <c:v>4.7911000000000001</c:v>
                </c:pt>
                <c:pt idx="24301">
                  <c:v>5.0336400000000001</c:v>
                </c:pt>
                <c:pt idx="24302">
                  <c:v>5.3032899999999996</c:v>
                </c:pt>
                <c:pt idx="24303">
                  <c:v>5.67971</c:v>
                </c:pt>
                <c:pt idx="24304">
                  <c:v>6.0700500000000002</c:v>
                </c:pt>
                <c:pt idx="24305">
                  <c:v>6.4946000000000002</c:v>
                </c:pt>
                <c:pt idx="24306">
                  <c:v>6.95167</c:v>
                </c:pt>
                <c:pt idx="24307">
                  <c:v>7.43926</c:v>
                </c:pt>
                <c:pt idx="24308">
                  <c:v>8.2227899999999998</c:v>
                </c:pt>
                <c:pt idx="24309">
                  <c:v>9.0607100000000003</c:v>
                </c:pt>
                <c:pt idx="24310">
                  <c:v>10.1107</c:v>
                </c:pt>
                <c:pt idx="24311">
                  <c:v>13.4658</c:v>
                </c:pt>
                <c:pt idx="24312">
                  <c:v>14.784700000000001</c:v>
                </c:pt>
                <c:pt idx="24313">
                  <c:v>15.8216</c:v>
                </c:pt>
                <c:pt idx="24314">
                  <c:v>16.5746</c:v>
                </c:pt>
                <c:pt idx="24315">
                  <c:v>17.128499999999999</c:v>
                </c:pt>
                <c:pt idx="24316">
                  <c:v>17.643000000000001</c:v>
                </c:pt>
                <c:pt idx="24317">
                  <c:v>18.0001</c:v>
                </c:pt>
                <c:pt idx="24318">
                  <c:v>18.322600000000001</c:v>
                </c:pt>
                <c:pt idx="24319">
                  <c:v>18.512499999999999</c:v>
                </c:pt>
                <c:pt idx="24320">
                  <c:v>18.5825</c:v>
                </c:pt>
                <c:pt idx="24321">
                  <c:v>18.519600000000001</c:v>
                </c:pt>
                <c:pt idx="24322">
                  <c:v>18.313700000000001</c:v>
                </c:pt>
                <c:pt idx="24323">
                  <c:v>18.003299999999999</c:v>
                </c:pt>
                <c:pt idx="24324">
                  <c:v>17.667100000000001</c:v>
                </c:pt>
                <c:pt idx="24325">
                  <c:v>17.162800000000001</c:v>
                </c:pt>
                <c:pt idx="24326">
                  <c:v>16.417400000000001</c:v>
                </c:pt>
                <c:pt idx="24327">
                  <c:v>15.6205</c:v>
                </c:pt>
                <c:pt idx="24328">
                  <c:v>14.555999999999999</c:v>
                </c:pt>
                <c:pt idx="24329">
                  <c:v>13.1098</c:v>
                </c:pt>
                <c:pt idx="24330">
                  <c:v>9.8751099999999994</c:v>
                </c:pt>
                <c:pt idx="24331">
                  <c:v>8.6279699999999995</c:v>
                </c:pt>
                <c:pt idx="24332">
                  <c:v>7.7980200000000002</c:v>
                </c:pt>
                <c:pt idx="24333">
                  <c:v>7.0111100000000004</c:v>
                </c:pt>
                <c:pt idx="24334">
                  <c:v>6.2729400000000002</c:v>
                </c:pt>
                <c:pt idx="24335">
                  <c:v>5.8099600000000002</c:v>
                </c:pt>
                <c:pt idx="24336">
                  <c:v>5.2066499999999998</c:v>
                </c:pt>
                <c:pt idx="24337">
                  <c:v>4.7356699999999998</c:v>
                </c:pt>
                <c:pt idx="24338">
                  <c:v>4.2991799999999998</c:v>
                </c:pt>
                <c:pt idx="24339">
                  <c:v>3.89696</c:v>
                </c:pt>
                <c:pt idx="24340">
                  <c:v>3.64757</c:v>
                </c:pt>
                <c:pt idx="24341">
                  <c:v>3.4128699999999998</c:v>
                </c:pt>
                <c:pt idx="24342">
                  <c:v>3.1925500000000002</c:v>
                </c:pt>
                <c:pt idx="24343">
                  <c:v>2.9862299999999999</c:v>
                </c:pt>
                <c:pt idx="24344">
                  <c:v>2.7934899999999998</c:v>
                </c:pt>
                <c:pt idx="24345">
                  <c:v>2.61389</c:v>
                </c:pt>
                <c:pt idx="24346">
                  <c:v>2.4469500000000002</c:v>
                </c:pt>
                <c:pt idx="24347">
                  <c:v>2.2921399999999998</c:v>
                </c:pt>
                <c:pt idx="24348">
                  <c:v>2.1489600000000002</c:v>
                </c:pt>
                <c:pt idx="24349">
                  <c:v>2.0168599999999999</c:v>
                </c:pt>
                <c:pt idx="24350">
                  <c:v>1.8953199999999999</c:v>
                </c:pt>
                <c:pt idx="24351">
                  <c:v>1.76525</c:v>
                </c:pt>
                <c:pt idx="24352">
                  <c:v>1.64812</c:v>
                </c:pt>
                <c:pt idx="24353">
                  <c:v>1.5430699999999999</c:v>
                </c:pt>
                <c:pt idx="24354">
                  <c:v>1.44926</c:v>
                </c:pt>
                <c:pt idx="24355">
                  <c:v>1.36588</c:v>
                </c:pt>
                <c:pt idx="24356">
                  <c:v>1.29217</c:v>
                </c:pt>
                <c:pt idx="24357">
                  <c:v>1.2273799999999999</c:v>
                </c:pt>
                <c:pt idx="24358">
                  <c:v>1.1708400000000001</c:v>
                </c:pt>
                <c:pt idx="24359">
                  <c:v>1.1212500000000001</c:v>
                </c:pt>
                <c:pt idx="24360">
                  <c:v>1.07884</c:v>
                </c:pt>
                <c:pt idx="24361">
                  <c:v>1.0430299999999999</c:v>
                </c:pt>
                <c:pt idx="24362">
                  <c:v>1.0133000000000001</c:v>
                </c:pt>
                <c:pt idx="24363">
                  <c:v>0.98917100000000002</c:v>
                </c:pt>
                <c:pt idx="24364">
                  <c:v>0.97023599999999999</c:v>
                </c:pt>
                <c:pt idx="24365">
                  <c:v>0.95613000000000004</c:v>
                </c:pt>
                <c:pt idx="24366">
                  <c:v>0.94654300000000002</c:v>
                </c:pt>
                <c:pt idx="24367">
                  <c:v>0.94121699999999997</c:v>
                </c:pt>
                <c:pt idx="24368">
                  <c:v>0.93994699999999998</c:v>
                </c:pt>
                <c:pt idx="24369">
                  <c:v>0.94257999999999997</c:v>
                </c:pt>
                <c:pt idx="24370">
                  <c:v>0.95363799999999999</c:v>
                </c:pt>
                <c:pt idx="24371">
                  <c:v>0.97314299999999998</c:v>
                </c:pt>
                <c:pt idx="24372">
                  <c:v>1.00125</c:v>
                </c:pt>
                <c:pt idx="24373">
                  <c:v>1.0363</c:v>
                </c:pt>
                <c:pt idx="24374">
                  <c:v>1.0788599999999999</c:v>
                </c:pt>
                <c:pt idx="24375">
                  <c:v>1.1305499999999999</c:v>
                </c:pt>
                <c:pt idx="24376">
                  <c:v>1.17059</c:v>
                </c:pt>
                <c:pt idx="24377">
                  <c:v>1.21553</c:v>
                </c:pt>
                <c:pt idx="24378">
                  <c:v>1.2658</c:v>
                </c:pt>
                <c:pt idx="24379">
                  <c:v>1.3219000000000001</c:v>
                </c:pt>
                <c:pt idx="24380">
                  <c:v>1.3843700000000001</c:v>
                </c:pt>
                <c:pt idx="24381">
                  <c:v>1.45384</c:v>
                </c:pt>
                <c:pt idx="24382">
                  <c:v>1.5309999999999999</c:v>
                </c:pt>
                <c:pt idx="24383">
                  <c:v>1.6166</c:v>
                </c:pt>
                <c:pt idx="24384">
                  <c:v>1.71147</c:v>
                </c:pt>
                <c:pt idx="24385">
                  <c:v>1.81653</c:v>
                </c:pt>
                <c:pt idx="24386">
                  <c:v>1.93276</c:v>
                </c:pt>
                <c:pt idx="24387">
                  <c:v>2.0612400000000002</c:v>
                </c:pt>
                <c:pt idx="24388">
                  <c:v>2.1882999999999999</c:v>
                </c:pt>
                <c:pt idx="24389">
                  <c:v>2.3271099999999998</c:v>
                </c:pt>
                <c:pt idx="24390">
                  <c:v>2.47864</c:v>
                </c:pt>
                <c:pt idx="24391">
                  <c:v>2.6438899999999999</c:v>
                </c:pt>
                <c:pt idx="24392">
                  <c:v>2.82395</c:v>
                </c:pt>
                <c:pt idx="24393">
                  <c:v>3.0199199999999999</c:v>
                </c:pt>
                <c:pt idx="24394">
                  <c:v>3.23299</c:v>
                </c:pt>
                <c:pt idx="24395">
                  <c:v>3.4643600000000001</c:v>
                </c:pt>
                <c:pt idx="24396">
                  <c:v>3.7153299999999998</c:v>
                </c:pt>
                <c:pt idx="24397">
                  <c:v>3.9871699999999999</c:v>
                </c:pt>
                <c:pt idx="24398">
                  <c:v>4.28125</c:v>
                </c:pt>
                <c:pt idx="24399">
                  <c:v>4.5989199999999997</c:v>
                </c:pt>
                <c:pt idx="24400">
                  <c:v>4.9415899999999997</c:v>
                </c:pt>
                <c:pt idx="24401">
                  <c:v>5.3106400000000002</c:v>
                </c:pt>
                <c:pt idx="24402">
                  <c:v>5.7074999999999996</c:v>
                </c:pt>
                <c:pt idx="24403">
                  <c:v>6.13354</c:v>
                </c:pt>
                <c:pt idx="24404">
                  <c:v>6.6375999999999999</c:v>
                </c:pt>
                <c:pt idx="24405">
                  <c:v>7.1804199999999998</c:v>
                </c:pt>
                <c:pt idx="24406">
                  <c:v>7.7637600000000004</c:v>
                </c:pt>
                <c:pt idx="24407">
                  <c:v>8.3892199999999999</c:v>
                </c:pt>
                <c:pt idx="24408">
                  <c:v>9.0583500000000008</c:v>
                </c:pt>
                <c:pt idx="24409">
                  <c:v>9.7724799999999998</c:v>
                </c:pt>
                <c:pt idx="24410">
                  <c:v>10.5328</c:v>
                </c:pt>
                <c:pt idx="24411">
                  <c:v>11.620100000000001</c:v>
                </c:pt>
                <c:pt idx="24412">
                  <c:v>12.4917</c:v>
                </c:pt>
                <c:pt idx="24413">
                  <c:v>13.729200000000001</c:v>
                </c:pt>
                <c:pt idx="24414">
                  <c:v>15.0533</c:v>
                </c:pt>
                <c:pt idx="24415">
                  <c:v>16.462700000000002</c:v>
                </c:pt>
                <c:pt idx="24416">
                  <c:v>17.955400000000001</c:v>
                </c:pt>
                <c:pt idx="24417">
                  <c:v>20.069199999999999</c:v>
                </c:pt>
                <c:pt idx="24418">
                  <c:v>22.6812</c:v>
                </c:pt>
                <c:pt idx="24419">
                  <c:v>25.608499999999999</c:v>
                </c:pt>
                <c:pt idx="24420">
                  <c:v>30.5107</c:v>
                </c:pt>
                <c:pt idx="24421">
                  <c:v>37.565600000000003</c:v>
                </c:pt>
                <c:pt idx="24422">
                  <c:v>41.487200000000001</c:v>
                </c:pt>
                <c:pt idx="24423">
                  <c:v>44.072200000000002</c:v>
                </c:pt>
                <c:pt idx="24424">
                  <c:v>46.319899999999997</c:v>
                </c:pt>
                <c:pt idx="24425">
                  <c:v>47.637500000000003</c:v>
                </c:pt>
                <c:pt idx="24426">
                  <c:v>49.459800000000001</c:v>
                </c:pt>
                <c:pt idx="24427">
                  <c:v>50.652200000000001</c:v>
                </c:pt>
                <c:pt idx="24428">
                  <c:v>51.676400000000001</c:v>
                </c:pt>
                <c:pt idx="24429">
                  <c:v>52.155999999999999</c:v>
                </c:pt>
                <c:pt idx="24430">
                  <c:v>52.437399999999997</c:v>
                </c:pt>
                <c:pt idx="24431">
                  <c:v>52.507300000000001</c:v>
                </c:pt>
                <c:pt idx="24432">
                  <c:v>52.437600000000003</c:v>
                </c:pt>
                <c:pt idx="24433">
                  <c:v>52.050400000000003</c:v>
                </c:pt>
                <c:pt idx="24434">
                  <c:v>51.426900000000003</c:v>
                </c:pt>
                <c:pt idx="24435">
                  <c:v>50.550800000000002</c:v>
                </c:pt>
                <c:pt idx="24436">
                  <c:v>49.228099999999998</c:v>
                </c:pt>
                <c:pt idx="24437">
                  <c:v>47.354700000000001</c:v>
                </c:pt>
                <c:pt idx="24438">
                  <c:v>45.290900000000001</c:v>
                </c:pt>
                <c:pt idx="24439">
                  <c:v>42.652999999999999</c:v>
                </c:pt>
                <c:pt idx="24440">
                  <c:v>39.328800000000001</c:v>
                </c:pt>
                <c:pt idx="24441">
                  <c:v>34.313400000000001</c:v>
                </c:pt>
                <c:pt idx="24442">
                  <c:v>27.819800000000001</c:v>
                </c:pt>
                <c:pt idx="24443">
                  <c:v>24.7956</c:v>
                </c:pt>
                <c:pt idx="24444">
                  <c:v>21.909300000000002</c:v>
                </c:pt>
                <c:pt idx="24445">
                  <c:v>19.441600000000001</c:v>
                </c:pt>
                <c:pt idx="24446">
                  <c:v>17.595099999999999</c:v>
                </c:pt>
                <c:pt idx="24447">
                  <c:v>15.8613</c:v>
                </c:pt>
                <c:pt idx="24448">
                  <c:v>14.244899999999999</c:v>
                </c:pt>
                <c:pt idx="24449">
                  <c:v>13.234</c:v>
                </c:pt>
                <c:pt idx="24450">
                  <c:v>12.2766</c:v>
                </c:pt>
                <c:pt idx="24451">
                  <c:v>11.3726</c:v>
                </c:pt>
                <c:pt idx="24452">
                  <c:v>10.395099999999999</c:v>
                </c:pt>
                <c:pt idx="24453">
                  <c:v>9.4865700000000004</c:v>
                </c:pt>
                <c:pt idx="24454">
                  <c:v>8.6451799999999999</c:v>
                </c:pt>
                <c:pt idx="24455">
                  <c:v>7.8686800000000003</c:v>
                </c:pt>
                <c:pt idx="24456">
                  <c:v>7.32728</c:v>
                </c:pt>
                <c:pt idx="24457">
                  <c:v>6.8197400000000004</c:v>
                </c:pt>
                <c:pt idx="24458">
                  <c:v>6.3447500000000003</c:v>
                </c:pt>
                <c:pt idx="24459">
                  <c:v>5.9010100000000003</c:v>
                </c:pt>
                <c:pt idx="24460">
                  <c:v>5.48712</c:v>
                </c:pt>
                <c:pt idx="24461">
                  <c:v>5.0198099999999997</c:v>
                </c:pt>
                <c:pt idx="24462">
                  <c:v>4.7052100000000001</c:v>
                </c:pt>
                <c:pt idx="24463">
                  <c:v>4.4107599999999998</c:v>
                </c:pt>
                <c:pt idx="24464">
                  <c:v>4.13551</c:v>
                </c:pt>
                <c:pt idx="24465">
                  <c:v>3.87846</c:v>
                </c:pt>
                <c:pt idx="24466">
                  <c:v>3.6386599999999998</c:v>
                </c:pt>
                <c:pt idx="24467">
                  <c:v>3.4151799999999999</c:v>
                </c:pt>
                <c:pt idx="24468">
                  <c:v>3.2071000000000001</c:v>
                </c:pt>
                <c:pt idx="24469">
                  <c:v>3.0135100000000001</c:v>
                </c:pt>
                <c:pt idx="24470">
                  <c:v>2.8335599999999999</c:v>
                </c:pt>
                <c:pt idx="24471">
                  <c:v>2.66642</c:v>
                </c:pt>
                <c:pt idx="24472">
                  <c:v>2.5112800000000002</c:v>
                </c:pt>
                <c:pt idx="24473">
                  <c:v>2.3673600000000001</c:v>
                </c:pt>
                <c:pt idx="24474">
                  <c:v>2.23393</c:v>
                </c:pt>
                <c:pt idx="24475">
                  <c:v>2.1102799999999999</c:v>
                </c:pt>
                <c:pt idx="24476">
                  <c:v>1.9957400000000001</c:v>
                </c:pt>
                <c:pt idx="24477">
                  <c:v>1.8644099999999999</c:v>
                </c:pt>
                <c:pt idx="24478">
                  <c:v>1.74515</c:v>
                </c:pt>
                <c:pt idx="24479">
                  <c:v>1.63687</c:v>
                </c:pt>
                <c:pt idx="24480">
                  <c:v>1.5385800000000001</c:v>
                </c:pt>
                <c:pt idx="24481">
                  <c:v>1.4493199999999999</c:v>
                </c:pt>
                <c:pt idx="24482">
                  <c:v>1.36825</c:v>
                </c:pt>
                <c:pt idx="24483">
                  <c:v>1.2945800000000001</c:v>
                </c:pt>
                <c:pt idx="24484">
                  <c:v>1.22759</c:v>
                </c:pt>
                <c:pt idx="24485">
                  <c:v>1.16662</c:v>
                </c:pt>
                <c:pt idx="24486">
                  <c:v>1.11107</c:v>
                </c:pt>
                <c:pt idx="24487">
                  <c:v>1.0604</c:v>
                </c:pt>
                <c:pt idx="24488">
                  <c:v>0.99247200000000002</c:v>
                </c:pt>
                <c:pt idx="24489">
                  <c:v>0.93296800000000002</c:v>
                </c:pt>
                <c:pt idx="24490">
                  <c:v>0.88063100000000005</c:v>
                </c:pt>
                <c:pt idx="24491">
                  <c:v>0.83731100000000003</c:v>
                </c:pt>
                <c:pt idx="24492">
                  <c:v>0.81192200000000003</c:v>
                </c:pt>
                <c:pt idx="24493">
                  <c:v>0.76614800000000005</c:v>
                </c:pt>
                <c:pt idx="24494">
                  <c:v>0.72608300000000003</c:v>
                </c:pt>
                <c:pt idx="24495">
                  <c:v>0.69076700000000002</c:v>
                </c:pt>
                <c:pt idx="24496">
                  <c:v>0.65941899999999998</c:v>
                </c:pt>
                <c:pt idx="24497">
                  <c:v>0.631409</c:v>
                </c:pt>
                <c:pt idx="24498">
                  <c:v>0.60622299999999996</c:v>
                </c:pt>
                <c:pt idx="24499">
                  <c:v>0.57285299999999995</c:v>
                </c:pt>
                <c:pt idx="24500">
                  <c:v>0.54382900000000001</c:v>
                </c:pt>
                <c:pt idx="24501">
                  <c:v>0.51833899999999999</c:v>
                </c:pt>
                <c:pt idx="24502">
                  <c:v>0.49577300000000002</c:v>
                </c:pt>
                <c:pt idx="24503">
                  <c:v>0.48211999999999999</c:v>
                </c:pt>
                <c:pt idx="24504">
                  <c:v>0.45765699999999998</c:v>
                </c:pt>
                <c:pt idx="24505">
                  <c:v>0.43808000000000002</c:v>
                </c:pt>
                <c:pt idx="24506">
                  <c:v>0.42079699999999998</c:v>
                </c:pt>
                <c:pt idx="24507">
                  <c:v>0.40077099999999999</c:v>
                </c:pt>
                <c:pt idx="24508">
                  <c:v>0.38365500000000002</c:v>
                </c:pt>
                <c:pt idx="24509">
                  <c:v>0.36898900000000001</c:v>
                </c:pt>
                <c:pt idx="24510">
                  <c:v>0.35641499999999998</c:v>
                </c:pt>
                <c:pt idx="24511">
                  <c:v>0.34564600000000001</c:v>
                </c:pt>
                <c:pt idx="24512">
                  <c:v>0.33645199999999997</c:v>
                </c:pt>
                <c:pt idx="24513">
                  <c:v>0.328459</c:v>
                </c:pt>
                <c:pt idx="24514">
                  <c:v>0.31864900000000002</c:v>
                </c:pt>
                <c:pt idx="24515">
                  <c:v>0.31145600000000001</c:v>
                </c:pt>
                <c:pt idx="24516">
                  <c:v>0.30654100000000001</c:v>
                </c:pt>
                <c:pt idx="24517">
                  <c:v>0.30365700000000001</c:v>
                </c:pt>
                <c:pt idx="24518">
                  <c:v>0.30263000000000001</c:v>
                </c:pt>
                <c:pt idx="24519">
                  <c:v>0.30329800000000001</c:v>
                </c:pt>
                <c:pt idx="24520">
                  <c:v>0.30553799999999998</c:v>
                </c:pt>
                <c:pt idx="24521">
                  <c:v>0.30932199999999999</c:v>
                </c:pt>
                <c:pt idx="24522">
                  <c:v>0.31465900000000002</c:v>
                </c:pt>
                <c:pt idx="24523">
                  <c:v>0.32158700000000001</c:v>
                </c:pt>
                <c:pt idx="24524">
                  <c:v>0.33017800000000003</c:v>
                </c:pt>
                <c:pt idx="24525">
                  <c:v>0.34054200000000001</c:v>
                </c:pt>
                <c:pt idx="24526">
                  <c:v>0.352823</c:v>
                </c:pt>
                <c:pt idx="24527">
                  <c:v>0.36721300000000001</c:v>
                </c:pt>
                <c:pt idx="24528">
                  <c:v>0.38395400000000002</c:v>
                </c:pt>
                <c:pt idx="24529">
                  <c:v>0.40334900000000001</c:v>
                </c:pt>
                <c:pt idx="24530">
                  <c:v>0.42578100000000002</c:v>
                </c:pt>
                <c:pt idx="24531">
                  <c:v>0.44487900000000002</c:v>
                </c:pt>
                <c:pt idx="24532">
                  <c:v>0.46619500000000003</c:v>
                </c:pt>
                <c:pt idx="24533">
                  <c:v>0.49002099999999998</c:v>
                </c:pt>
                <c:pt idx="24534">
                  <c:v>0.516706</c:v>
                </c:pt>
                <c:pt idx="24535">
                  <c:v>0.54667200000000005</c:v>
                </c:pt>
                <c:pt idx="24536">
                  <c:v>0.571025</c:v>
                </c:pt>
                <c:pt idx="24537">
                  <c:v>0.60019999999999996</c:v>
                </c:pt>
                <c:pt idx="24538">
                  <c:v>0.63245099999999999</c:v>
                </c:pt>
                <c:pt idx="24539">
                  <c:v>0.66821299999999995</c:v>
                </c:pt>
                <c:pt idx="24540">
                  <c:v>0.70800799999999997</c:v>
                </c:pt>
                <c:pt idx="24541">
                  <c:v>0.75246199999999996</c:v>
                </c:pt>
                <c:pt idx="24542">
                  <c:v>0.802342</c:v>
                </c:pt>
                <c:pt idx="24543">
                  <c:v>0.84387199999999996</c:v>
                </c:pt>
                <c:pt idx="24544">
                  <c:v>0.88946400000000003</c:v>
                </c:pt>
                <c:pt idx="24545">
                  <c:v>0.93969499999999995</c:v>
                </c:pt>
                <c:pt idx="24546">
                  <c:v>0.99526199999999998</c:v>
                </c:pt>
                <c:pt idx="24547">
                  <c:v>1.0570200000000001</c:v>
                </c:pt>
                <c:pt idx="24548">
                  <c:v>1.12602</c:v>
                </c:pt>
                <c:pt idx="24549">
                  <c:v>1.18333</c:v>
                </c:pt>
                <c:pt idx="24550">
                  <c:v>1.2461500000000001</c:v>
                </c:pt>
                <c:pt idx="24551">
                  <c:v>1.3153300000000001</c:v>
                </c:pt>
                <c:pt idx="24552">
                  <c:v>1.39191</c:v>
                </c:pt>
                <c:pt idx="24553">
                  <c:v>1.4771799999999999</c:v>
                </c:pt>
                <c:pt idx="24554">
                  <c:v>1.55416</c:v>
                </c:pt>
                <c:pt idx="24555">
                  <c:v>1.6553899999999999</c:v>
                </c:pt>
                <c:pt idx="24556">
                  <c:v>1.7397899999999999</c:v>
                </c:pt>
                <c:pt idx="24557">
                  <c:v>1.8326499999999999</c:v>
                </c:pt>
                <c:pt idx="24558">
                  <c:v>1.9352499999999999</c:v>
                </c:pt>
                <c:pt idx="24559">
                  <c:v>2.0491000000000001</c:v>
                </c:pt>
                <c:pt idx="24560">
                  <c:v>2.17598</c:v>
                </c:pt>
                <c:pt idx="24561">
                  <c:v>2.31799</c:v>
                </c:pt>
                <c:pt idx="24562">
                  <c:v>2.4775700000000001</c:v>
                </c:pt>
                <c:pt idx="24563">
                  <c:v>2.6575799999999998</c:v>
                </c:pt>
                <c:pt idx="24564">
                  <c:v>2.8480699999999999</c:v>
                </c:pt>
                <c:pt idx="24565">
                  <c:v>3.03302</c:v>
                </c:pt>
                <c:pt idx="24566">
                  <c:v>3.2385199999999998</c:v>
                </c:pt>
                <c:pt idx="24567">
                  <c:v>3.46719</c:v>
                </c:pt>
                <c:pt idx="24568">
                  <c:v>3.7219799999999998</c:v>
                </c:pt>
                <c:pt idx="24569">
                  <c:v>4.0061</c:v>
                </c:pt>
                <c:pt idx="24570">
                  <c:v>4.3231900000000003</c:v>
                </c:pt>
                <c:pt idx="24571">
                  <c:v>4.67713</c:v>
                </c:pt>
                <c:pt idx="24572">
                  <c:v>5.0722199999999997</c:v>
                </c:pt>
                <c:pt idx="24573">
                  <c:v>5.3607399999999998</c:v>
                </c:pt>
                <c:pt idx="24574">
                  <c:v>5.6710500000000001</c:v>
                </c:pt>
                <c:pt idx="24575">
                  <c:v>6.0046900000000001</c:v>
                </c:pt>
                <c:pt idx="24576">
                  <c:v>6.4587700000000003</c:v>
                </c:pt>
                <c:pt idx="24577">
                  <c:v>6.9048699999999998</c:v>
                </c:pt>
                <c:pt idx="24578">
                  <c:v>7.3880800000000004</c:v>
                </c:pt>
                <c:pt idx="24579">
                  <c:v>7.9110399999999998</c:v>
                </c:pt>
                <c:pt idx="24580">
                  <c:v>8.4763800000000007</c:v>
                </c:pt>
                <c:pt idx="24581">
                  <c:v>9.0868500000000001</c:v>
                </c:pt>
                <c:pt idx="24582">
                  <c:v>9.7452000000000005</c:v>
                </c:pt>
                <c:pt idx="24583">
                  <c:v>10.4542</c:v>
                </c:pt>
                <c:pt idx="24584">
                  <c:v>11.216699999999999</c:v>
                </c:pt>
                <c:pt idx="24585">
                  <c:v>12.035399999999999</c:v>
                </c:pt>
                <c:pt idx="24586">
                  <c:v>12.9129</c:v>
                </c:pt>
                <c:pt idx="24587">
                  <c:v>14.0473</c:v>
                </c:pt>
                <c:pt idx="24588">
                  <c:v>15.2746</c:v>
                </c:pt>
                <c:pt idx="24589">
                  <c:v>16.598500000000001</c:v>
                </c:pt>
                <c:pt idx="24590">
                  <c:v>18.022500000000001</c:v>
                </c:pt>
                <c:pt idx="24591">
                  <c:v>19.549600000000002</c:v>
                </c:pt>
                <c:pt idx="24592">
                  <c:v>21.181999999999999</c:v>
                </c:pt>
                <c:pt idx="24593">
                  <c:v>22.921199999999999</c:v>
                </c:pt>
                <c:pt idx="24594">
                  <c:v>24.767800000000001</c:v>
                </c:pt>
                <c:pt idx="24595">
                  <c:v>27.170100000000001</c:v>
                </c:pt>
                <c:pt idx="24596">
                  <c:v>29.729500000000002</c:v>
                </c:pt>
                <c:pt idx="24597">
                  <c:v>32.4405</c:v>
                </c:pt>
                <c:pt idx="24598">
                  <c:v>35.294699999999999</c:v>
                </c:pt>
                <c:pt idx="24599">
                  <c:v>39.776800000000001</c:v>
                </c:pt>
                <c:pt idx="24600">
                  <c:v>44.499499999999998</c:v>
                </c:pt>
                <c:pt idx="24601">
                  <c:v>52.919499999999999</c:v>
                </c:pt>
                <c:pt idx="24602">
                  <c:v>62.943399999999997</c:v>
                </c:pt>
                <c:pt idx="24603">
                  <c:v>69.374499999999998</c:v>
                </c:pt>
                <c:pt idx="24604">
                  <c:v>74.388000000000005</c:v>
                </c:pt>
                <c:pt idx="24605">
                  <c:v>77.988699999999994</c:v>
                </c:pt>
                <c:pt idx="24606">
                  <c:v>80.630600000000001</c:v>
                </c:pt>
                <c:pt idx="24607">
                  <c:v>82.665700000000001</c:v>
                </c:pt>
                <c:pt idx="24608">
                  <c:v>84.318200000000004</c:v>
                </c:pt>
                <c:pt idx="24609">
                  <c:v>85.662499999999994</c:v>
                </c:pt>
                <c:pt idx="24610">
                  <c:v>86.4679</c:v>
                </c:pt>
                <c:pt idx="24611">
                  <c:v>86.769599999999997</c:v>
                </c:pt>
                <c:pt idx="24612">
                  <c:v>86.476900000000001</c:v>
                </c:pt>
                <c:pt idx="24613">
                  <c:v>85.837100000000007</c:v>
                </c:pt>
                <c:pt idx="24614">
                  <c:v>84.295400000000001</c:v>
                </c:pt>
                <c:pt idx="24615">
                  <c:v>82.258499999999998</c:v>
                </c:pt>
                <c:pt idx="24616">
                  <c:v>79.680499999999995</c:v>
                </c:pt>
                <c:pt idx="24617">
                  <c:v>76.253200000000007</c:v>
                </c:pt>
                <c:pt idx="24618">
                  <c:v>71.906599999999997</c:v>
                </c:pt>
                <c:pt idx="24619">
                  <c:v>66.632300000000001</c:v>
                </c:pt>
                <c:pt idx="24620">
                  <c:v>59.5334</c:v>
                </c:pt>
                <c:pt idx="24621">
                  <c:v>45.439100000000003</c:v>
                </c:pt>
                <c:pt idx="24622">
                  <c:v>40.211500000000001</c:v>
                </c:pt>
                <c:pt idx="24623">
                  <c:v>35.268700000000003</c:v>
                </c:pt>
                <c:pt idx="24624">
                  <c:v>32.165900000000001</c:v>
                </c:pt>
                <c:pt idx="24625">
                  <c:v>29.234400000000001</c:v>
                </c:pt>
                <c:pt idx="24626">
                  <c:v>26.4847</c:v>
                </c:pt>
                <c:pt idx="24627">
                  <c:v>23.922899999999998</c:v>
                </c:pt>
                <c:pt idx="24628">
                  <c:v>21.5517</c:v>
                </c:pt>
                <c:pt idx="24629">
                  <c:v>20.076499999999999</c:v>
                </c:pt>
                <c:pt idx="24630">
                  <c:v>18.684899999999999</c:v>
                </c:pt>
                <c:pt idx="24631">
                  <c:v>17.217300000000002</c:v>
                </c:pt>
                <c:pt idx="24632">
                  <c:v>15.8512</c:v>
                </c:pt>
                <c:pt idx="24633">
                  <c:v>14.5831</c:v>
                </c:pt>
                <c:pt idx="24634">
                  <c:v>13.4095</c:v>
                </c:pt>
                <c:pt idx="24635">
                  <c:v>12.3261</c:v>
                </c:pt>
                <c:pt idx="24636">
                  <c:v>11.3286</c:v>
                </c:pt>
                <c:pt idx="24637">
                  <c:v>10.4124</c:v>
                </c:pt>
                <c:pt idx="24638">
                  <c:v>9.5728600000000004</c:v>
                </c:pt>
                <c:pt idx="24639">
                  <c:v>8.7441099999999992</c:v>
                </c:pt>
                <c:pt idx="24640">
                  <c:v>8.2354199999999995</c:v>
                </c:pt>
                <c:pt idx="24641">
                  <c:v>7.7596699999999998</c:v>
                </c:pt>
                <c:pt idx="24642">
                  <c:v>7.3151200000000003</c:v>
                </c:pt>
                <c:pt idx="24643">
                  <c:v>6.9000300000000001</c:v>
                </c:pt>
                <c:pt idx="24644">
                  <c:v>6.5127300000000004</c:v>
                </c:pt>
                <c:pt idx="24645">
                  <c:v>6.15158</c:v>
                </c:pt>
                <c:pt idx="24646">
                  <c:v>5.8149899999999999</c:v>
                </c:pt>
                <c:pt idx="24647">
                  <c:v>5.3528700000000002</c:v>
                </c:pt>
                <c:pt idx="24648">
                  <c:v>4.9377000000000004</c:v>
                </c:pt>
                <c:pt idx="24649">
                  <c:v>4.5649300000000004</c:v>
                </c:pt>
                <c:pt idx="24650">
                  <c:v>4.2302900000000001</c:v>
                </c:pt>
                <c:pt idx="24651">
                  <c:v>3.9298899999999999</c:v>
                </c:pt>
                <c:pt idx="24652">
                  <c:v>3.7198099999999998</c:v>
                </c:pt>
                <c:pt idx="24653">
                  <c:v>3.5263300000000002</c:v>
                </c:pt>
                <c:pt idx="24654">
                  <c:v>3.3480599999999998</c:v>
                </c:pt>
                <c:pt idx="24655">
                  <c:v>3.1836899999999999</c:v>
                </c:pt>
                <c:pt idx="24656">
                  <c:v>2.9605899999999998</c:v>
                </c:pt>
                <c:pt idx="24657">
                  <c:v>2.7624399999999998</c:v>
                </c:pt>
                <c:pt idx="24658">
                  <c:v>2.5860099999999999</c:v>
                </c:pt>
                <c:pt idx="24659">
                  <c:v>2.42848</c:v>
                </c:pt>
                <c:pt idx="24660">
                  <c:v>2.2873999999999999</c:v>
                </c:pt>
                <c:pt idx="24661">
                  <c:v>2.1606200000000002</c:v>
                </c:pt>
                <c:pt idx="24662">
                  <c:v>2.0463200000000001</c:v>
                </c:pt>
                <c:pt idx="24663">
                  <c:v>1.94289</c:v>
                </c:pt>
                <c:pt idx="24664">
                  <c:v>1.8195399999999999</c:v>
                </c:pt>
                <c:pt idx="24665">
                  <c:v>1.7103699999999999</c:v>
                </c:pt>
                <c:pt idx="24666">
                  <c:v>1.61313</c:v>
                </c:pt>
                <c:pt idx="24667">
                  <c:v>1.5260100000000001</c:v>
                </c:pt>
                <c:pt idx="24668">
                  <c:v>1.4475199999999999</c:v>
                </c:pt>
                <c:pt idx="24669">
                  <c:v>1.37643</c:v>
                </c:pt>
                <c:pt idx="24670">
                  <c:v>1.2914600000000001</c:v>
                </c:pt>
                <c:pt idx="24671">
                  <c:v>1.2159800000000001</c:v>
                </c:pt>
                <c:pt idx="24672">
                  <c:v>1.1485099999999999</c:v>
                </c:pt>
                <c:pt idx="24673">
                  <c:v>1.0807100000000001</c:v>
                </c:pt>
                <c:pt idx="24674">
                  <c:v>1.01389</c:v>
                </c:pt>
                <c:pt idx="24675">
                  <c:v>0.95465900000000004</c:v>
                </c:pt>
                <c:pt idx="24676">
                  <c:v>0.90189299999999994</c:v>
                </c:pt>
                <c:pt idx="24677">
                  <c:v>0.85468900000000003</c:v>
                </c:pt>
                <c:pt idx="24678">
                  <c:v>0.81231900000000001</c:v>
                </c:pt>
                <c:pt idx="24679">
                  <c:v>0.77418200000000004</c:v>
                </c:pt>
                <c:pt idx="24680">
                  <c:v>0.73978299999999997</c:v>
                </c:pt>
                <c:pt idx="24681">
                  <c:v>0.69713099999999995</c:v>
                </c:pt>
                <c:pt idx="24682">
                  <c:v>0.66131700000000004</c:v>
                </c:pt>
                <c:pt idx="24683">
                  <c:v>0.63006499999999999</c:v>
                </c:pt>
                <c:pt idx="24684">
                  <c:v>0.60286399999999996</c:v>
                </c:pt>
                <c:pt idx="24685">
                  <c:v>0.57932099999999997</c:v>
                </c:pt>
                <c:pt idx="24686">
                  <c:v>0.55914799999999998</c:v>
                </c:pt>
                <c:pt idx="24687">
                  <c:v>0.54215999999999998</c:v>
                </c:pt>
                <c:pt idx="24688">
                  <c:v>0.52828399999999998</c:v>
                </c:pt>
                <c:pt idx="24689">
                  <c:v>0.51759699999999997</c:v>
                </c:pt>
                <c:pt idx="24690">
                  <c:v>0.51041099999999995</c:v>
                </c:pt>
                <c:pt idx="24691">
                  <c:v>0.50788800000000001</c:v>
                </c:pt>
                <c:pt idx="24692">
                  <c:v>0.50742900000000002</c:v>
                </c:pt>
                <c:pt idx="24693">
                  <c:v>0.50888999999999995</c:v>
                </c:pt>
                <c:pt idx="24694">
                  <c:v>0.512293</c:v>
                </c:pt>
                <c:pt idx="24695">
                  <c:v>0.51821600000000001</c:v>
                </c:pt>
                <c:pt idx="24696">
                  <c:v>0.52547299999999997</c:v>
                </c:pt>
                <c:pt idx="24697">
                  <c:v>0.53752500000000003</c:v>
                </c:pt>
                <c:pt idx="24698">
                  <c:v>0.54816299999999996</c:v>
                </c:pt>
                <c:pt idx="24699">
                  <c:v>0.56134399999999995</c:v>
                </c:pt>
                <c:pt idx="24700">
                  <c:v>0.57754499999999998</c:v>
                </c:pt>
                <c:pt idx="24701">
                  <c:v>0.597333</c:v>
                </c:pt>
                <c:pt idx="24702">
                  <c:v>0.62137299999999995</c:v>
                </c:pt>
                <c:pt idx="24703">
                  <c:v>0.64265499999999998</c:v>
                </c:pt>
                <c:pt idx="24704">
                  <c:v>0.66713299999999998</c:v>
                </c:pt>
                <c:pt idx="24705">
                  <c:v>0.69522300000000004</c:v>
                </c:pt>
                <c:pt idx="24706">
                  <c:v>0.72737799999999997</c:v>
                </c:pt>
                <c:pt idx="24707">
                  <c:v>0.76410800000000001</c:v>
                </c:pt>
                <c:pt idx="24708">
                  <c:v>0.80595899999999998</c:v>
                </c:pt>
                <c:pt idx="24709">
                  <c:v>0.85353699999999999</c:v>
                </c:pt>
                <c:pt idx="24710">
                  <c:v>0.90749400000000002</c:v>
                </c:pt>
                <c:pt idx="24711">
                  <c:v>0.96853699999999998</c:v>
                </c:pt>
                <c:pt idx="24712">
                  <c:v>1.03742</c:v>
                </c:pt>
                <c:pt idx="24713">
                  <c:v>1.1149500000000001</c:v>
                </c:pt>
                <c:pt idx="24714">
                  <c:v>1.20198</c:v>
                </c:pt>
                <c:pt idx="24715">
                  <c:v>1.2710699999999999</c:v>
                </c:pt>
                <c:pt idx="24716">
                  <c:v>1.3459000000000001</c:v>
                </c:pt>
                <c:pt idx="24717">
                  <c:v>1.4268400000000001</c:v>
                </c:pt>
                <c:pt idx="24718">
                  <c:v>1.51424</c:v>
                </c:pt>
                <c:pt idx="24719">
                  <c:v>1.60849</c:v>
                </c:pt>
                <c:pt idx="24720">
                  <c:v>1.70997</c:v>
                </c:pt>
                <c:pt idx="24721">
                  <c:v>1.8571500000000001</c:v>
                </c:pt>
                <c:pt idx="24722">
                  <c:v>2.01877</c:v>
                </c:pt>
                <c:pt idx="24723">
                  <c:v>2.1956899999999999</c:v>
                </c:pt>
                <c:pt idx="24724">
                  <c:v>2.3888199999999999</c:v>
                </c:pt>
                <c:pt idx="24725">
                  <c:v>2.5989800000000001</c:v>
                </c:pt>
                <c:pt idx="24726">
                  <c:v>2.8269799999999998</c:v>
                </c:pt>
                <c:pt idx="24727">
                  <c:v>3.0735399999999999</c:v>
                </c:pt>
                <c:pt idx="24728">
                  <c:v>3.3393299999999999</c:v>
                </c:pt>
                <c:pt idx="24729">
                  <c:v>3.6249099999999999</c:v>
                </c:pt>
                <c:pt idx="24730">
                  <c:v>3.93072</c:v>
                </c:pt>
                <c:pt idx="24731">
                  <c:v>4.2570800000000002</c:v>
                </c:pt>
                <c:pt idx="24732">
                  <c:v>4.6135900000000003</c:v>
                </c:pt>
                <c:pt idx="24733">
                  <c:v>5.0019400000000003</c:v>
                </c:pt>
                <c:pt idx="24734">
                  <c:v>5.4130399999999996</c:v>
                </c:pt>
                <c:pt idx="24735">
                  <c:v>6.0713100000000004</c:v>
                </c:pt>
                <c:pt idx="24736">
                  <c:v>6.7771299999999997</c:v>
                </c:pt>
                <c:pt idx="24737">
                  <c:v>7.5263999999999998</c:v>
                </c:pt>
                <c:pt idx="24738">
                  <c:v>8.4426699999999997</c:v>
                </c:pt>
                <c:pt idx="24739">
                  <c:v>9.6677999999999997</c:v>
                </c:pt>
                <c:pt idx="24740">
                  <c:v>12.434900000000001</c:v>
                </c:pt>
                <c:pt idx="24741">
                  <c:v>13.8611</c:v>
                </c:pt>
                <c:pt idx="24742">
                  <c:v>14.925599999999999</c:v>
                </c:pt>
                <c:pt idx="24743">
                  <c:v>15.662699999999999</c:v>
                </c:pt>
                <c:pt idx="24744">
                  <c:v>16.210799999999999</c:v>
                </c:pt>
                <c:pt idx="24745">
                  <c:v>16.711500000000001</c:v>
                </c:pt>
                <c:pt idx="24746">
                  <c:v>17.042000000000002</c:v>
                </c:pt>
                <c:pt idx="24747">
                  <c:v>17.337299999999999</c:v>
                </c:pt>
                <c:pt idx="24748">
                  <c:v>17.518799999999999</c:v>
                </c:pt>
                <c:pt idx="24749">
                  <c:v>17.6005</c:v>
                </c:pt>
                <c:pt idx="24750">
                  <c:v>17.6021</c:v>
                </c:pt>
                <c:pt idx="24751">
                  <c:v>17.54</c:v>
                </c:pt>
                <c:pt idx="24752">
                  <c:v>17.3459</c:v>
                </c:pt>
                <c:pt idx="24753">
                  <c:v>17.054500000000001</c:v>
                </c:pt>
                <c:pt idx="24754">
                  <c:v>16.7178</c:v>
                </c:pt>
                <c:pt idx="24755">
                  <c:v>16.1843</c:v>
                </c:pt>
                <c:pt idx="24756">
                  <c:v>15.5761</c:v>
                </c:pt>
                <c:pt idx="24757">
                  <c:v>14.7719</c:v>
                </c:pt>
                <c:pt idx="24758">
                  <c:v>13.7331</c:v>
                </c:pt>
                <c:pt idx="24759">
                  <c:v>12.4331</c:v>
                </c:pt>
                <c:pt idx="24760">
                  <c:v>9.1242000000000001</c:v>
                </c:pt>
                <c:pt idx="24761">
                  <c:v>8.1272000000000002</c:v>
                </c:pt>
                <c:pt idx="24762">
                  <c:v>7.1795200000000001</c:v>
                </c:pt>
                <c:pt idx="24763">
                  <c:v>6.5084600000000004</c:v>
                </c:pt>
                <c:pt idx="24764">
                  <c:v>5.9246600000000003</c:v>
                </c:pt>
                <c:pt idx="24765">
                  <c:v>5.3212900000000003</c:v>
                </c:pt>
                <c:pt idx="24766">
                  <c:v>4.8975600000000004</c:v>
                </c:pt>
                <c:pt idx="24767">
                  <c:v>4.4989999999999997</c:v>
                </c:pt>
                <c:pt idx="24768">
                  <c:v>4.1257999999999999</c:v>
                </c:pt>
                <c:pt idx="24769">
                  <c:v>3.7778399999999999</c:v>
                </c:pt>
                <c:pt idx="24770">
                  <c:v>3.45479</c:v>
                </c:pt>
                <c:pt idx="24771">
                  <c:v>3.1560999999999999</c:v>
                </c:pt>
                <c:pt idx="24772">
                  <c:v>2.8810699999999998</c:v>
                </c:pt>
                <c:pt idx="24773">
                  <c:v>2.6288399999999998</c:v>
                </c:pt>
                <c:pt idx="24774">
                  <c:v>2.3984200000000002</c:v>
                </c:pt>
                <c:pt idx="24775">
                  <c:v>2.1982699999999999</c:v>
                </c:pt>
                <c:pt idx="24776">
                  <c:v>2.0599099999999999</c:v>
                </c:pt>
                <c:pt idx="24777">
                  <c:v>1.93116</c:v>
                </c:pt>
                <c:pt idx="24778">
                  <c:v>1.8115699999999999</c:v>
                </c:pt>
                <c:pt idx="24779">
                  <c:v>1.7007099999999999</c:v>
                </c:pt>
                <c:pt idx="24780">
                  <c:v>1.5981099999999999</c:v>
                </c:pt>
                <c:pt idx="24781">
                  <c:v>1.5033700000000001</c:v>
                </c:pt>
                <c:pt idx="24782">
                  <c:v>1.4160200000000001</c:v>
                </c:pt>
                <c:pt idx="24783">
                  <c:v>1.33565</c:v>
                </c:pt>
                <c:pt idx="24784">
                  <c:v>1.26183</c:v>
                </c:pt>
                <c:pt idx="24785">
                  <c:v>1.1941600000000001</c:v>
                </c:pt>
                <c:pt idx="24786">
                  <c:v>1.1322399999999999</c:v>
                </c:pt>
                <c:pt idx="24787">
                  <c:v>1.07569</c:v>
                </c:pt>
                <c:pt idx="24788">
                  <c:v>1.0241499999999999</c:v>
                </c:pt>
                <c:pt idx="24789">
                  <c:v>0.97726000000000002</c:v>
                </c:pt>
                <c:pt idx="24790">
                  <c:v>0.92141099999999998</c:v>
                </c:pt>
                <c:pt idx="24791">
                  <c:v>0.87250499999999998</c:v>
                </c:pt>
                <c:pt idx="24792">
                  <c:v>0.82985600000000004</c:v>
                </c:pt>
                <c:pt idx="24793">
                  <c:v>0.79283300000000001</c:v>
                </c:pt>
                <c:pt idx="24794">
                  <c:v>0.75791500000000001</c:v>
                </c:pt>
                <c:pt idx="24795">
                  <c:v>0.74119100000000004</c:v>
                </c:pt>
                <c:pt idx="24796">
                  <c:v>0.71216599999999997</c:v>
                </c:pt>
                <c:pt idx="24797">
                  <c:v>0.68842199999999998</c:v>
                </c:pt>
                <c:pt idx="24798">
                  <c:v>0.66931200000000002</c:v>
                </c:pt>
                <c:pt idx="24799">
                  <c:v>0.65248399999999995</c:v>
                </c:pt>
                <c:pt idx="24800">
                  <c:v>0.64026300000000003</c:v>
                </c:pt>
                <c:pt idx="24801">
                  <c:v>0.63210100000000002</c:v>
                </c:pt>
                <c:pt idx="24802">
                  <c:v>0.62758000000000003</c:v>
                </c:pt>
                <c:pt idx="24803">
                  <c:v>0.62640200000000001</c:v>
                </c:pt>
                <c:pt idx="24804">
                  <c:v>0.628382</c:v>
                </c:pt>
                <c:pt idx="24805">
                  <c:v>0.63344900000000004</c:v>
                </c:pt>
                <c:pt idx="24806">
                  <c:v>0.64163800000000004</c:v>
                </c:pt>
                <c:pt idx="24807">
                  <c:v>0.65309700000000004</c:v>
                </c:pt>
                <c:pt idx="24808">
                  <c:v>0.66808800000000002</c:v>
                </c:pt>
                <c:pt idx="24809">
                  <c:v>0.68699399999999999</c:v>
                </c:pt>
                <c:pt idx="24810">
                  <c:v>0.71032700000000004</c:v>
                </c:pt>
                <c:pt idx="24811">
                  <c:v>0.73873900000000003</c:v>
                </c:pt>
                <c:pt idx="24812">
                  <c:v>0.76385800000000004</c:v>
                </c:pt>
                <c:pt idx="24813">
                  <c:v>0.792682</c:v>
                </c:pt>
                <c:pt idx="24814">
                  <c:v>0.82566399999999995</c:v>
                </c:pt>
                <c:pt idx="24815">
                  <c:v>0.86331800000000003</c:v>
                </c:pt>
                <c:pt idx="24816">
                  <c:v>0.90924199999999999</c:v>
                </c:pt>
                <c:pt idx="24817">
                  <c:v>0.96190500000000001</c:v>
                </c:pt>
                <c:pt idx="24818">
                  <c:v>1.0063500000000001</c:v>
                </c:pt>
                <c:pt idx="24819">
                  <c:v>1.0554600000000001</c:v>
                </c:pt>
                <c:pt idx="24820">
                  <c:v>1.1096900000000001</c:v>
                </c:pt>
                <c:pt idx="24821">
                  <c:v>1.16947</c:v>
                </c:pt>
                <c:pt idx="24822">
                  <c:v>1.2353099999999999</c:v>
                </c:pt>
                <c:pt idx="24823">
                  <c:v>1.30772</c:v>
                </c:pt>
                <c:pt idx="24824">
                  <c:v>1.38724</c:v>
                </c:pt>
                <c:pt idx="24825">
                  <c:v>1.47444</c:v>
                </c:pt>
                <c:pt idx="24826">
                  <c:v>1.5699399999999999</c:v>
                </c:pt>
                <c:pt idx="24827">
                  <c:v>1.6743399999999999</c:v>
                </c:pt>
                <c:pt idx="24828">
                  <c:v>1.7883</c:v>
                </c:pt>
                <c:pt idx="24829">
                  <c:v>1.91249</c:v>
                </c:pt>
                <c:pt idx="24830">
                  <c:v>2.0475699999999999</c:v>
                </c:pt>
                <c:pt idx="24831">
                  <c:v>2.1942499999999998</c:v>
                </c:pt>
                <c:pt idx="24832">
                  <c:v>2.3532199999999999</c:v>
                </c:pt>
                <c:pt idx="24833">
                  <c:v>2.5251800000000002</c:v>
                </c:pt>
                <c:pt idx="24834">
                  <c:v>2.7108400000000001</c:v>
                </c:pt>
                <c:pt idx="24835">
                  <c:v>2.91086</c:v>
                </c:pt>
                <c:pt idx="24836">
                  <c:v>3.1408100000000001</c:v>
                </c:pt>
                <c:pt idx="24837">
                  <c:v>3.4209100000000001</c:v>
                </c:pt>
                <c:pt idx="24838">
                  <c:v>3.7246999999999999</c:v>
                </c:pt>
                <c:pt idx="24839">
                  <c:v>4.0530900000000001</c:v>
                </c:pt>
                <c:pt idx="24840">
                  <c:v>4.4069099999999999</c:v>
                </c:pt>
                <c:pt idx="24841">
                  <c:v>4.7868300000000001</c:v>
                </c:pt>
                <c:pt idx="24842">
                  <c:v>5.1934100000000001</c:v>
                </c:pt>
                <c:pt idx="24843">
                  <c:v>5.6269299999999998</c:v>
                </c:pt>
                <c:pt idx="24844">
                  <c:v>6.0875199999999996</c:v>
                </c:pt>
                <c:pt idx="24845">
                  <c:v>6.7434700000000003</c:v>
                </c:pt>
                <c:pt idx="24846">
                  <c:v>7.4825799999999996</c:v>
                </c:pt>
                <c:pt idx="24847">
                  <c:v>8.3875200000000003</c:v>
                </c:pt>
                <c:pt idx="24848">
                  <c:v>9.35154</c:v>
                </c:pt>
                <c:pt idx="24849">
                  <c:v>10.6281</c:v>
                </c:pt>
                <c:pt idx="24850">
                  <c:v>12.5129</c:v>
                </c:pt>
                <c:pt idx="24851">
                  <c:v>16.020299999999999</c:v>
                </c:pt>
                <c:pt idx="24852">
                  <c:v>17.624600000000001</c:v>
                </c:pt>
                <c:pt idx="24853">
                  <c:v>18.873799999999999</c:v>
                </c:pt>
                <c:pt idx="24854">
                  <c:v>19.758700000000001</c:v>
                </c:pt>
                <c:pt idx="24855">
                  <c:v>20.3874</c:v>
                </c:pt>
                <c:pt idx="24856">
                  <c:v>20.9741</c:v>
                </c:pt>
                <c:pt idx="24857">
                  <c:v>21.371600000000001</c:v>
                </c:pt>
                <c:pt idx="24858">
                  <c:v>21.758900000000001</c:v>
                </c:pt>
                <c:pt idx="24859">
                  <c:v>21.956</c:v>
                </c:pt>
                <c:pt idx="24860">
                  <c:v>22.021699999999999</c:v>
                </c:pt>
                <c:pt idx="24861">
                  <c:v>21.943899999999999</c:v>
                </c:pt>
                <c:pt idx="24862">
                  <c:v>21.7714</c:v>
                </c:pt>
                <c:pt idx="24863">
                  <c:v>21.432099999999998</c:v>
                </c:pt>
                <c:pt idx="24864">
                  <c:v>21.0547</c:v>
                </c:pt>
                <c:pt idx="24865">
                  <c:v>20.451499999999999</c:v>
                </c:pt>
                <c:pt idx="24866">
                  <c:v>19.768699999999999</c:v>
                </c:pt>
                <c:pt idx="24867">
                  <c:v>18.82</c:v>
                </c:pt>
                <c:pt idx="24868">
                  <c:v>17.8141</c:v>
                </c:pt>
                <c:pt idx="24869">
                  <c:v>16.316099999999999</c:v>
                </c:pt>
                <c:pt idx="24870">
                  <c:v>12.6389</c:v>
                </c:pt>
                <c:pt idx="24871">
                  <c:v>11.3337</c:v>
                </c:pt>
                <c:pt idx="24872">
                  <c:v>10.4109</c:v>
                </c:pt>
                <c:pt idx="24873">
                  <c:v>9.5489999999999995</c:v>
                </c:pt>
                <c:pt idx="24874">
                  <c:v>8.7574299999999994</c:v>
                </c:pt>
                <c:pt idx="24875">
                  <c:v>8.2395700000000005</c:v>
                </c:pt>
                <c:pt idx="24876">
                  <c:v>7.7338300000000002</c:v>
                </c:pt>
                <c:pt idx="24877">
                  <c:v>7.2926399999999996</c:v>
                </c:pt>
                <c:pt idx="24878">
                  <c:v>6.9128699999999998</c:v>
                </c:pt>
                <c:pt idx="24879">
                  <c:v>6.5800400000000003</c:v>
                </c:pt>
                <c:pt idx="24880">
                  <c:v>6.2953299999999999</c:v>
                </c:pt>
                <c:pt idx="24881">
                  <c:v>6.1139900000000003</c:v>
                </c:pt>
                <c:pt idx="24882">
                  <c:v>5.9607200000000002</c:v>
                </c:pt>
                <c:pt idx="24883">
                  <c:v>5.8359300000000003</c:v>
                </c:pt>
                <c:pt idx="24884">
                  <c:v>5.7400599999999997</c:v>
                </c:pt>
                <c:pt idx="24885">
                  <c:v>5.6735499999999996</c:v>
                </c:pt>
                <c:pt idx="24886">
                  <c:v>5.6368900000000002</c:v>
                </c:pt>
                <c:pt idx="24887">
                  <c:v>5.6293499999999996</c:v>
                </c:pt>
                <c:pt idx="24888">
                  <c:v>5.6399100000000004</c:v>
                </c:pt>
                <c:pt idx="24889">
                  <c:v>5.6826499999999998</c:v>
                </c:pt>
                <c:pt idx="24890">
                  <c:v>5.7588900000000001</c:v>
                </c:pt>
                <c:pt idx="24891">
                  <c:v>5.8695000000000004</c:v>
                </c:pt>
                <c:pt idx="24892">
                  <c:v>6.0154699999999997</c:v>
                </c:pt>
                <c:pt idx="24893">
                  <c:v>6.1978999999999997</c:v>
                </c:pt>
                <c:pt idx="24894">
                  <c:v>6.4179899999999996</c:v>
                </c:pt>
                <c:pt idx="24895">
                  <c:v>6.6771000000000003</c:v>
                </c:pt>
                <c:pt idx="24896">
                  <c:v>6.9766700000000004</c:v>
                </c:pt>
                <c:pt idx="24897">
                  <c:v>7.3182499999999999</c:v>
                </c:pt>
                <c:pt idx="24898">
                  <c:v>7.7035200000000001</c:v>
                </c:pt>
                <c:pt idx="24899">
                  <c:v>8.1342599999999994</c:v>
                </c:pt>
                <c:pt idx="24900">
                  <c:v>8.6123200000000004</c:v>
                </c:pt>
                <c:pt idx="24901">
                  <c:v>9.13964</c:v>
                </c:pt>
                <c:pt idx="24902">
                  <c:v>9.7182099999999991</c:v>
                </c:pt>
                <c:pt idx="24903">
                  <c:v>10.414300000000001</c:v>
                </c:pt>
                <c:pt idx="24904">
                  <c:v>11.247999999999999</c:v>
                </c:pt>
                <c:pt idx="24905">
                  <c:v>12.164300000000001</c:v>
                </c:pt>
                <c:pt idx="24906">
                  <c:v>13.166700000000001</c:v>
                </c:pt>
                <c:pt idx="24907">
                  <c:v>14.2583</c:v>
                </c:pt>
                <c:pt idx="24908">
                  <c:v>15.4422</c:v>
                </c:pt>
                <c:pt idx="24909">
                  <c:v>16.7209</c:v>
                </c:pt>
                <c:pt idx="24910">
                  <c:v>18.096699999999998</c:v>
                </c:pt>
                <c:pt idx="24911">
                  <c:v>19.4573</c:v>
                </c:pt>
                <c:pt idx="24912">
                  <c:v>21.472799999999999</c:v>
                </c:pt>
                <c:pt idx="24913">
                  <c:v>23.651299999999999</c:v>
                </c:pt>
                <c:pt idx="24914">
                  <c:v>25.991199999999999</c:v>
                </c:pt>
                <c:pt idx="24915">
                  <c:v>28.488700000000001</c:v>
                </c:pt>
                <c:pt idx="24916">
                  <c:v>31.137</c:v>
                </c:pt>
                <c:pt idx="24917">
                  <c:v>34.4328</c:v>
                </c:pt>
                <c:pt idx="24918">
                  <c:v>39.093699999999998</c:v>
                </c:pt>
                <c:pt idx="24919">
                  <c:v>44.747700000000002</c:v>
                </c:pt>
                <c:pt idx="24920">
                  <c:v>59.4514</c:v>
                </c:pt>
                <c:pt idx="24921">
                  <c:v>65.206900000000005</c:v>
                </c:pt>
                <c:pt idx="24922">
                  <c:v>69.938000000000002</c:v>
                </c:pt>
                <c:pt idx="24923">
                  <c:v>73.500799999999998</c:v>
                </c:pt>
                <c:pt idx="24924">
                  <c:v>75.414299999999997</c:v>
                </c:pt>
                <c:pt idx="24925">
                  <c:v>77.7654</c:v>
                </c:pt>
                <c:pt idx="24926">
                  <c:v>79.621399999999994</c:v>
                </c:pt>
                <c:pt idx="24927">
                  <c:v>80.834000000000003</c:v>
                </c:pt>
                <c:pt idx="24928">
                  <c:v>81.5749</c:v>
                </c:pt>
                <c:pt idx="24929">
                  <c:v>81.876599999999996</c:v>
                </c:pt>
                <c:pt idx="24930">
                  <c:v>81.604799999999997</c:v>
                </c:pt>
                <c:pt idx="24931">
                  <c:v>80.821799999999996</c:v>
                </c:pt>
                <c:pt idx="24932">
                  <c:v>79.583500000000001</c:v>
                </c:pt>
                <c:pt idx="24933">
                  <c:v>77.924800000000005</c:v>
                </c:pt>
                <c:pt idx="24934">
                  <c:v>75.861800000000002</c:v>
                </c:pt>
                <c:pt idx="24935">
                  <c:v>72.992599999999996</c:v>
                </c:pt>
                <c:pt idx="24936">
                  <c:v>69.355500000000006</c:v>
                </c:pt>
                <c:pt idx="24937">
                  <c:v>64.741900000000001</c:v>
                </c:pt>
                <c:pt idx="24938">
                  <c:v>58.947400000000002</c:v>
                </c:pt>
                <c:pt idx="24939">
                  <c:v>43.114100000000001</c:v>
                </c:pt>
                <c:pt idx="24940">
                  <c:v>37.283999999999999</c:v>
                </c:pt>
                <c:pt idx="24941">
                  <c:v>33.601999999999997</c:v>
                </c:pt>
                <c:pt idx="24942">
                  <c:v>30.121600000000001</c:v>
                </c:pt>
                <c:pt idx="24943">
                  <c:v>27.657800000000002</c:v>
                </c:pt>
                <c:pt idx="24944">
                  <c:v>25.3277</c:v>
                </c:pt>
                <c:pt idx="24945">
                  <c:v>23.0474</c:v>
                </c:pt>
                <c:pt idx="24946">
                  <c:v>20.7563</c:v>
                </c:pt>
                <c:pt idx="24947">
                  <c:v>19.328099999999999</c:v>
                </c:pt>
                <c:pt idx="24948">
                  <c:v>17.978899999999999</c:v>
                </c:pt>
                <c:pt idx="24949">
                  <c:v>16.7075</c:v>
                </c:pt>
                <c:pt idx="24950">
                  <c:v>15.512499999999999</c:v>
                </c:pt>
                <c:pt idx="24951">
                  <c:v>14.391999999999999</c:v>
                </c:pt>
                <c:pt idx="24952">
                  <c:v>13.343999999999999</c:v>
                </c:pt>
                <c:pt idx="24953">
                  <c:v>12.286899999999999</c:v>
                </c:pt>
                <c:pt idx="24954">
                  <c:v>11.309100000000001</c:v>
                </c:pt>
                <c:pt idx="24955">
                  <c:v>10.4061</c:v>
                </c:pt>
                <c:pt idx="24956">
                  <c:v>9.5744799999999994</c:v>
                </c:pt>
                <c:pt idx="24957">
                  <c:v>8.8099299999999996</c:v>
                </c:pt>
                <c:pt idx="24958">
                  <c:v>8.1087100000000003</c:v>
                </c:pt>
                <c:pt idx="24959">
                  <c:v>7.4666399999999999</c:v>
                </c:pt>
                <c:pt idx="24960">
                  <c:v>6.8801500000000004</c:v>
                </c:pt>
                <c:pt idx="24961">
                  <c:v>6.3447100000000001</c:v>
                </c:pt>
                <c:pt idx="24962">
                  <c:v>5.8571200000000001</c:v>
                </c:pt>
                <c:pt idx="24963">
                  <c:v>5.3917400000000004</c:v>
                </c:pt>
                <c:pt idx="24964">
                  <c:v>5.07958</c:v>
                </c:pt>
                <c:pt idx="24965">
                  <c:v>4.7897499999999997</c:v>
                </c:pt>
                <c:pt idx="24966">
                  <c:v>4.5207800000000002</c:v>
                </c:pt>
                <c:pt idx="24967">
                  <c:v>4.27121</c:v>
                </c:pt>
                <c:pt idx="24968">
                  <c:v>4.0397299999999996</c:v>
                </c:pt>
                <c:pt idx="24969">
                  <c:v>3.8250899999999999</c:v>
                </c:pt>
                <c:pt idx="24970">
                  <c:v>3.62609</c:v>
                </c:pt>
                <c:pt idx="24971">
                  <c:v>3.3543699999999999</c:v>
                </c:pt>
                <c:pt idx="24972">
                  <c:v>3.1116600000000001</c:v>
                </c:pt>
                <c:pt idx="24973">
                  <c:v>2.8948399999999999</c:v>
                </c:pt>
                <c:pt idx="24974">
                  <c:v>2.7008000000000001</c:v>
                </c:pt>
                <c:pt idx="24975">
                  <c:v>2.5270800000000002</c:v>
                </c:pt>
                <c:pt idx="24976">
                  <c:v>2.4213499999999999</c:v>
                </c:pt>
                <c:pt idx="24977">
                  <c:v>2.29156</c:v>
                </c:pt>
                <c:pt idx="24978">
                  <c:v>2.1734399999999998</c:v>
                </c:pt>
                <c:pt idx="24979">
                  <c:v>2.06569</c:v>
                </c:pt>
                <c:pt idx="24980">
                  <c:v>1.9672499999999999</c:v>
                </c:pt>
                <c:pt idx="24981">
                  <c:v>1.87707</c:v>
                </c:pt>
                <c:pt idx="24982">
                  <c:v>1.7554799999999999</c:v>
                </c:pt>
                <c:pt idx="24983">
                  <c:v>1.6480399999999999</c:v>
                </c:pt>
                <c:pt idx="24984">
                  <c:v>1.5525199999999999</c:v>
                </c:pt>
                <c:pt idx="24985">
                  <c:v>1.4672000000000001</c:v>
                </c:pt>
                <c:pt idx="24986">
                  <c:v>1.39055</c:v>
                </c:pt>
                <c:pt idx="24987">
                  <c:v>1.32134</c:v>
                </c:pt>
                <c:pt idx="24988">
                  <c:v>1.2585</c:v>
                </c:pt>
                <c:pt idx="24989">
                  <c:v>1.19214</c:v>
                </c:pt>
                <c:pt idx="24990">
                  <c:v>1.1281300000000001</c:v>
                </c:pt>
                <c:pt idx="24991">
                  <c:v>1.07037</c:v>
                </c:pt>
                <c:pt idx="24992">
                  <c:v>1.0179499999999999</c:v>
                </c:pt>
                <c:pt idx="24993">
                  <c:v>0.97014999999999996</c:v>
                </c:pt>
                <c:pt idx="24994">
                  <c:v>0.91258600000000001</c:v>
                </c:pt>
                <c:pt idx="24995">
                  <c:v>0.86104599999999998</c:v>
                </c:pt>
                <c:pt idx="24996">
                  <c:v>0.81463700000000006</c:v>
                </c:pt>
                <c:pt idx="24997">
                  <c:v>0.77264200000000005</c:v>
                </c:pt>
                <c:pt idx="24998">
                  <c:v>0.72725799999999996</c:v>
                </c:pt>
                <c:pt idx="24999">
                  <c:v>0.70300200000000002</c:v>
                </c:pt>
                <c:pt idx="25000">
                  <c:v>0.65875799999999995</c:v>
                </c:pt>
                <c:pt idx="25001">
                  <c:v>0.61946100000000004</c:v>
                </c:pt>
                <c:pt idx="25002">
                  <c:v>0.58438400000000001</c:v>
                </c:pt>
                <c:pt idx="25003">
                  <c:v>0.55292600000000003</c:v>
                </c:pt>
                <c:pt idx="25004">
                  <c:v>0.52460399999999996</c:v>
                </c:pt>
                <c:pt idx="25005">
                  <c:v>0.49901099999999998</c:v>
                </c:pt>
                <c:pt idx="25006">
                  <c:v>0.46804699999999999</c:v>
                </c:pt>
                <c:pt idx="25007">
                  <c:v>0.44625799999999999</c:v>
                </c:pt>
                <c:pt idx="25008">
                  <c:v>0.42032900000000001</c:v>
                </c:pt>
                <c:pt idx="25009">
                  <c:v>0.397476</c:v>
                </c:pt>
                <c:pt idx="25010">
                  <c:v>0.37725599999999998</c:v>
                </c:pt>
                <c:pt idx="25011">
                  <c:v>0.35930499999999999</c:v>
                </c:pt>
                <c:pt idx="25012">
                  <c:v>0.34332800000000002</c:v>
                </c:pt>
                <c:pt idx="25013">
                  <c:v>0.32907599999999998</c:v>
                </c:pt>
                <c:pt idx="25014">
                  <c:v>0.31634099999999998</c:v>
                </c:pt>
                <c:pt idx="25015">
                  <c:v>0.30202899999999999</c:v>
                </c:pt>
                <c:pt idx="25016">
                  <c:v>0.289601</c:v>
                </c:pt>
                <c:pt idx="25017">
                  <c:v>0.27881</c:v>
                </c:pt>
                <c:pt idx="25018">
                  <c:v>0.269457</c:v>
                </c:pt>
                <c:pt idx="25019">
                  <c:v>0.25894499999999998</c:v>
                </c:pt>
                <c:pt idx="25020">
                  <c:v>0.25039600000000001</c:v>
                </c:pt>
                <c:pt idx="25021">
                  <c:v>0.24357899999999999</c:v>
                </c:pt>
                <c:pt idx="25022">
                  <c:v>0.238319</c:v>
                </c:pt>
                <c:pt idx="25023">
                  <c:v>0.234486</c:v>
                </c:pt>
                <c:pt idx="25024">
                  <c:v>0.232129</c:v>
                </c:pt>
                <c:pt idx="25025">
                  <c:v>0.23087199999999999</c:v>
                </c:pt>
                <c:pt idx="25026">
                  <c:v>0.23063500000000001</c:v>
                </c:pt>
                <c:pt idx="25027">
                  <c:v>0.231464</c:v>
                </c:pt>
                <c:pt idx="25028">
                  <c:v>0.23397899999999999</c:v>
                </c:pt>
                <c:pt idx="25029">
                  <c:v>0.23827400000000001</c:v>
                </c:pt>
                <c:pt idx="25030">
                  <c:v>0.24451200000000001</c:v>
                </c:pt>
                <c:pt idx="25031">
                  <c:v>0.24986800000000001</c:v>
                </c:pt>
                <c:pt idx="25032">
                  <c:v>0.25629400000000002</c:v>
                </c:pt>
                <c:pt idx="25033">
                  <c:v>0.264266</c:v>
                </c:pt>
                <c:pt idx="25034">
                  <c:v>0.27371699999999999</c:v>
                </c:pt>
                <c:pt idx="25035">
                  <c:v>0.28487499999999999</c:v>
                </c:pt>
                <c:pt idx="25036">
                  <c:v>0.29803499999999999</c:v>
                </c:pt>
                <c:pt idx="25037">
                  <c:v>0.30944500000000003</c:v>
                </c:pt>
                <c:pt idx="25038">
                  <c:v>0.32239699999999999</c:v>
                </c:pt>
                <c:pt idx="25039">
                  <c:v>0.33714300000000003</c:v>
                </c:pt>
                <c:pt idx="25040">
                  <c:v>0.35399999999999998</c:v>
                </c:pt>
                <c:pt idx="25041">
                  <c:v>0.37336799999999998</c:v>
                </c:pt>
                <c:pt idx="25042">
                  <c:v>0.38877200000000001</c:v>
                </c:pt>
                <c:pt idx="25043">
                  <c:v>0.40684399999999998</c:v>
                </c:pt>
                <c:pt idx="25044">
                  <c:v>0.42713000000000001</c:v>
                </c:pt>
                <c:pt idx="25045">
                  <c:v>0.45002199999999998</c:v>
                </c:pt>
                <c:pt idx="25046">
                  <c:v>0.47601399999999999</c:v>
                </c:pt>
                <c:pt idx="25047">
                  <c:v>0.49792199999999998</c:v>
                </c:pt>
                <c:pt idx="25048">
                  <c:v>0.52226499999999998</c:v>
                </c:pt>
                <c:pt idx="25049">
                  <c:v>0.549485</c:v>
                </c:pt>
                <c:pt idx="25050">
                  <c:v>0.58012399999999997</c:v>
                </c:pt>
                <c:pt idx="25051">
                  <c:v>0.60279899999999997</c:v>
                </c:pt>
                <c:pt idx="25052">
                  <c:v>0.63817999999999997</c:v>
                </c:pt>
                <c:pt idx="25053">
                  <c:v>0.66801999999999995</c:v>
                </c:pt>
                <c:pt idx="25054">
                  <c:v>0.70127700000000004</c:v>
                </c:pt>
                <c:pt idx="25055">
                  <c:v>0.73865000000000003</c:v>
                </c:pt>
                <c:pt idx="25056">
                  <c:v>0.78101500000000001</c:v>
                </c:pt>
                <c:pt idx="25057">
                  <c:v>0.82955699999999999</c:v>
                </c:pt>
                <c:pt idx="25058">
                  <c:v>0.86605799999999999</c:v>
                </c:pt>
                <c:pt idx="25059">
                  <c:v>0.90649999999999997</c:v>
                </c:pt>
                <c:pt idx="25060">
                  <c:v>0.95154000000000005</c:v>
                </c:pt>
                <c:pt idx="25061">
                  <c:v>1.00196</c:v>
                </c:pt>
                <c:pt idx="25062">
                  <c:v>1.0586599999999999</c:v>
                </c:pt>
                <c:pt idx="25063">
                  <c:v>1.1227499999999999</c:v>
                </c:pt>
                <c:pt idx="25064">
                  <c:v>1.18452</c:v>
                </c:pt>
                <c:pt idx="25065">
                  <c:v>1.24153</c:v>
                </c:pt>
                <c:pt idx="25066">
                  <c:v>1.3042100000000001</c:v>
                </c:pt>
                <c:pt idx="25067">
                  <c:v>1.37324</c:v>
                </c:pt>
                <c:pt idx="25068">
                  <c:v>1.4493799999999999</c:v>
                </c:pt>
                <c:pt idx="25069">
                  <c:v>1.5334700000000001</c:v>
                </c:pt>
                <c:pt idx="25070">
                  <c:v>1.62642</c:v>
                </c:pt>
                <c:pt idx="25071">
                  <c:v>1.72925</c:v>
                </c:pt>
                <c:pt idx="25072">
                  <c:v>1.8430899999999999</c:v>
                </c:pt>
                <c:pt idx="25073">
                  <c:v>1.9691799999999999</c:v>
                </c:pt>
                <c:pt idx="25074">
                  <c:v>2.1088200000000001</c:v>
                </c:pt>
                <c:pt idx="25075">
                  <c:v>2.2634400000000001</c:v>
                </c:pt>
                <c:pt idx="25076">
                  <c:v>2.4346399999999999</c:v>
                </c:pt>
                <c:pt idx="25077">
                  <c:v>2.6240700000000001</c:v>
                </c:pt>
                <c:pt idx="25078">
                  <c:v>2.83352</c:v>
                </c:pt>
                <c:pt idx="25079">
                  <c:v>3.0648900000000001</c:v>
                </c:pt>
                <c:pt idx="25080">
                  <c:v>3.2829799999999998</c:v>
                </c:pt>
                <c:pt idx="25081">
                  <c:v>3.4802200000000001</c:v>
                </c:pt>
                <c:pt idx="25082">
                  <c:v>3.6916199999999999</c:v>
                </c:pt>
                <c:pt idx="25083">
                  <c:v>3.91804</c:v>
                </c:pt>
                <c:pt idx="25084">
                  <c:v>4.1603700000000003</c:v>
                </c:pt>
                <c:pt idx="25085">
                  <c:v>4.4195099999999998</c:v>
                </c:pt>
                <c:pt idx="25086">
                  <c:v>4.6963299999999997</c:v>
                </c:pt>
                <c:pt idx="25087">
                  <c:v>5.1466099999999999</c:v>
                </c:pt>
                <c:pt idx="25088">
                  <c:v>5.64229</c:v>
                </c:pt>
                <c:pt idx="25089">
                  <c:v>6.1859599999999997</c:v>
                </c:pt>
                <c:pt idx="25090">
                  <c:v>6.7810300000000003</c:v>
                </c:pt>
                <c:pt idx="25091">
                  <c:v>7.4303600000000003</c:v>
                </c:pt>
                <c:pt idx="25092">
                  <c:v>8.1371800000000007</c:v>
                </c:pt>
                <c:pt idx="25093">
                  <c:v>8.7574199999999998</c:v>
                </c:pt>
                <c:pt idx="25094">
                  <c:v>9.5438799999999997</c:v>
                </c:pt>
                <c:pt idx="25095">
                  <c:v>10.39</c:v>
                </c:pt>
                <c:pt idx="25096">
                  <c:v>11.297499999999999</c:v>
                </c:pt>
                <c:pt idx="25097">
                  <c:v>12.267899999999999</c:v>
                </c:pt>
                <c:pt idx="25098">
                  <c:v>13.302099999999999</c:v>
                </c:pt>
                <c:pt idx="25099">
                  <c:v>14.400600000000001</c:v>
                </c:pt>
                <c:pt idx="25100">
                  <c:v>15.5632</c:v>
                </c:pt>
                <c:pt idx="25101">
                  <c:v>17.130500000000001</c:v>
                </c:pt>
                <c:pt idx="25102">
                  <c:v>19.163699999999999</c:v>
                </c:pt>
                <c:pt idx="25103">
                  <c:v>21.334800000000001</c:v>
                </c:pt>
                <c:pt idx="25104">
                  <c:v>24.222999999999999</c:v>
                </c:pt>
                <c:pt idx="25105">
                  <c:v>27.7729</c:v>
                </c:pt>
                <c:pt idx="25106">
                  <c:v>35.413400000000003</c:v>
                </c:pt>
                <c:pt idx="25107">
                  <c:v>40.756399999999999</c:v>
                </c:pt>
                <c:pt idx="25108">
                  <c:v>44.209499999999998</c:v>
                </c:pt>
                <c:pt idx="25109">
                  <c:v>46.769100000000002</c:v>
                </c:pt>
                <c:pt idx="25110">
                  <c:v>48.884</c:v>
                </c:pt>
                <c:pt idx="25111">
                  <c:v>50.08</c:v>
                </c:pt>
                <c:pt idx="25112">
                  <c:v>51.654000000000003</c:v>
                </c:pt>
                <c:pt idx="25113">
                  <c:v>52.699800000000003</c:v>
                </c:pt>
                <c:pt idx="25114">
                  <c:v>53.4452</c:v>
                </c:pt>
                <c:pt idx="25115">
                  <c:v>53.864699999999999</c:v>
                </c:pt>
                <c:pt idx="25116">
                  <c:v>53.989400000000003</c:v>
                </c:pt>
                <c:pt idx="25117">
                  <c:v>53.834200000000003</c:v>
                </c:pt>
                <c:pt idx="25118">
                  <c:v>53.540700000000001</c:v>
                </c:pt>
                <c:pt idx="25119">
                  <c:v>52.848100000000002</c:v>
                </c:pt>
                <c:pt idx="25120">
                  <c:v>51.852699999999999</c:v>
                </c:pt>
                <c:pt idx="25121">
                  <c:v>50.333799999999997</c:v>
                </c:pt>
                <c:pt idx="25122">
                  <c:v>48.752000000000002</c:v>
                </c:pt>
                <c:pt idx="25123">
                  <c:v>46.620399999999997</c:v>
                </c:pt>
                <c:pt idx="25124">
                  <c:v>43.890300000000003</c:v>
                </c:pt>
                <c:pt idx="25125">
                  <c:v>40.562800000000003</c:v>
                </c:pt>
                <c:pt idx="25126">
                  <c:v>35.645800000000001</c:v>
                </c:pt>
                <c:pt idx="25127">
                  <c:v>28.841100000000001</c:v>
                </c:pt>
                <c:pt idx="25128">
                  <c:v>25.2563</c:v>
                </c:pt>
                <c:pt idx="25129">
                  <c:v>22.323799999999999</c:v>
                </c:pt>
                <c:pt idx="25130">
                  <c:v>20.110399999999998</c:v>
                </c:pt>
                <c:pt idx="25131">
                  <c:v>18.030799999999999</c:v>
                </c:pt>
                <c:pt idx="25132">
                  <c:v>16.399100000000001</c:v>
                </c:pt>
                <c:pt idx="25133">
                  <c:v>15.159800000000001</c:v>
                </c:pt>
                <c:pt idx="25134">
                  <c:v>13.989699999999999</c:v>
                </c:pt>
                <c:pt idx="25135">
                  <c:v>12.888999999999999</c:v>
                </c:pt>
                <c:pt idx="25136">
                  <c:v>11.8573</c:v>
                </c:pt>
                <c:pt idx="25137">
                  <c:v>10.8939</c:v>
                </c:pt>
                <c:pt idx="25138">
                  <c:v>9.9973799999999997</c:v>
                </c:pt>
                <c:pt idx="25139">
                  <c:v>9.1660400000000006</c:v>
                </c:pt>
                <c:pt idx="25140">
                  <c:v>8.5143900000000006</c:v>
                </c:pt>
                <c:pt idx="25141">
                  <c:v>7.7778799999999997</c:v>
                </c:pt>
                <c:pt idx="25142">
                  <c:v>7.1025499999999999</c:v>
                </c:pt>
                <c:pt idx="25143">
                  <c:v>6.4855700000000001</c:v>
                </c:pt>
                <c:pt idx="25144">
                  <c:v>5.9234299999999998</c:v>
                </c:pt>
                <c:pt idx="25145">
                  <c:v>5.4130500000000001</c:v>
                </c:pt>
                <c:pt idx="25146">
                  <c:v>5.0994999999999999</c:v>
                </c:pt>
                <c:pt idx="25147">
                  <c:v>4.8064600000000004</c:v>
                </c:pt>
                <c:pt idx="25148">
                  <c:v>4.5327400000000004</c:v>
                </c:pt>
                <c:pt idx="25149">
                  <c:v>4.2775100000000004</c:v>
                </c:pt>
                <c:pt idx="25150">
                  <c:v>4.0395500000000002</c:v>
                </c:pt>
                <c:pt idx="25151">
                  <c:v>3.8181400000000001</c:v>
                </c:pt>
                <c:pt idx="25152">
                  <c:v>3.6122200000000002</c:v>
                </c:pt>
                <c:pt idx="25153">
                  <c:v>3.4209999999999998</c:v>
                </c:pt>
                <c:pt idx="25154">
                  <c:v>3.1840899999999999</c:v>
                </c:pt>
                <c:pt idx="25155">
                  <c:v>2.9703200000000001</c:v>
                </c:pt>
                <c:pt idx="25156">
                  <c:v>2.7776200000000002</c:v>
                </c:pt>
                <c:pt idx="25157">
                  <c:v>2.6042399999999999</c:v>
                </c:pt>
                <c:pt idx="25158">
                  <c:v>2.44835</c:v>
                </c:pt>
                <c:pt idx="25159">
                  <c:v>2.30844</c:v>
                </c:pt>
                <c:pt idx="25160">
                  <c:v>2.1829800000000001</c:v>
                </c:pt>
                <c:pt idx="25161">
                  <c:v>2.07064</c:v>
                </c:pt>
                <c:pt idx="25162">
                  <c:v>1.9700899999999999</c:v>
                </c:pt>
                <c:pt idx="25163">
                  <c:v>1.88026</c:v>
                </c:pt>
                <c:pt idx="25164">
                  <c:v>1.80006</c:v>
                </c:pt>
                <c:pt idx="25165">
                  <c:v>1.7285900000000001</c:v>
                </c:pt>
                <c:pt idx="25166">
                  <c:v>1.6649499999999999</c:v>
                </c:pt>
                <c:pt idx="25167">
                  <c:v>1.60842</c:v>
                </c:pt>
                <c:pt idx="25168">
                  <c:v>1.53545</c:v>
                </c:pt>
                <c:pt idx="25169">
                  <c:v>1.47773</c:v>
                </c:pt>
                <c:pt idx="25170">
                  <c:v>1.4310400000000001</c:v>
                </c:pt>
                <c:pt idx="25171">
                  <c:v>1.3927099999999999</c:v>
                </c:pt>
                <c:pt idx="25172">
                  <c:v>1.3619000000000001</c:v>
                </c:pt>
                <c:pt idx="25173">
                  <c:v>1.3380300000000001</c:v>
                </c:pt>
                <c:pt idx="25174">
                  <c:v>1.32067</c:v>
                </c:pt>
                <c:pt idx="25175">
                  <c:v>1.30958</c:v>
                </c:pt>
                <c:pt idx="25176">
                  <c:v>1.30471</c:v>
                </c:pt>
                <c:pt idx="25177">
                  <c:v>1.3044800000000001</c:v>
                </c:pt>
                <c:pt idx="25178">
                  <c:v>1.30809</c:v>
                </c:pt>
                <c:pt idx="25179">
                  <c:v>1.3184499999999999</c:v>
                </c:pt>
                <c:pt idx="25180">
                  <c:v>1.3371500000000001</c:v>
                </c:pt>
                <c:pt idx="25181">
                  <c:v>1.36775</c:v>
                </c:pt>
                <c:pt idx="25182">
                  <c:v>1.3947099999999999</c:v>
                </c:pt>
                <c:pt idx="25183">
                  <c:v>1.4274800000000001</c:v>
                </c:pt>
                <c:pt idx="25184">
                  <c:v>1.46668</c:v>
                </c:pt>
                <c:pt idx="25185">
                  <c:v>1.51292</c:v>
                </c:pt>
                <c:pt idx="25186">
                  <c:v>1.56697</c:v>
                </c:pt>
                <c:pt idx="25187">
                  <c:v>1.6296299999999999</c:v>
                </c:pt>
                <c:pt idx="25188">
                  <c:v>1.7018500000000001</c:v>
                </c:pt>
                <c:pt idx="25189">
                  <c:v>1.7845599999999999</c:v>
                </c:pt>
                <c:pt idx="25190">
                  <c:v>1.8788899999999999</c:v>
                </c:pt>
                <c:pt idx="25191">
                  <c:v>1.98594</c:v>
                </c:pt>
                <c:pt idx="25192">
                  <c:v>2.10703</c:v>
                </c:pt>
                <c:pt idx="25193">
                  <c:v>2.2433999999999998</c:v>
                </c:pt>
                <c:pt idx="25194">
                  <c:v>2.3965000000000001</c:v>
                </c:pt>
                <c:pt idx="25195">
                  <c:v>2.5677099999999999</c:v>
                </c:pt>
                <c:pt idx="25196">
                  <c:v>2.7309100000000002</c:v>
                </c:pt>
                <c:pt idx="25197">
                  <c:v>2.9096199999999999</c:v>
                </c:pt>
                <c:pt idx="25198">
                  <c:v>3.10493</c:v>
                </c:pt>
                <c:pt idx="25199">
                  <c:v>3.3177500000000002</c:v>
                </c:pt>
                <c:pt idx="25200">
                  <c:v>3.5492499999999998</c:v>
                </c:pt>
                <c:pt idx="25201">
                  <c:v>3.8002500000000001</c:v>
                </c:pt>
                <c:pt idx="25202">
                  <c:v>4.0718399999999999</c:v>
                </c:pt>
                <c:pt idx="25203">
                  <c:v>4.3648199999999999</c:v>
                </c:pt>
                <c:pt idx="25204">
                  <c:v>4.6803400000000002</c:v>
                </c:pt>
                <c:pt idx="25205">
                  <c:v>5.0189300000000001</c:v>
                </c:pt>
                <c:pt idx="25206">
                  <c:v>5.3815299999999997</c:v>
                </c:pt>
                <c:pt idx="25207">
                  <c:v>5.7685599999999999</c:v>
                </c:pt>
                <c:pt idx="25208">
                  <c:v>6.1808899999999998</c:v>
                </c:pt>
                <c:pt idx="25209">
                  <c:v>6.6185999999999998</c:v>
                </c:pt>
                <c:pt idx="25210">
                  <c:v>7.32369</c:v>
                </c:pt>
                <c:pt idx="25211">
                  <c:v>8.1010500000000008</c:v>
                </c:pt>
                <c:pt idx="25212">
                  <c:v>8.9456799999999994</c:v>
                </c:pt>
                <c:pt idx="25213">
                  <c:v>9.8486999999999991</c:v>
                </c:pt>
                <c:pt idx="25214">
                  <c:v>10.807700000000001</c:v>
                </c:pt>
                <c:pt idx="25215">
                  <c:v>12.1645</c:v>
                </c:pt>
                <c:pt idx="25216">
                  <c:v>13.8123</c:v>
                </c:pt>
                <c:pt idx="25217">
                  <c:v>16.518599999999999</c:v>
                </c:pt>
                <c:pt idx="25218">
                  <c:v>19.467400000000001</c:v>
                </c:pt>
                <c:pt idx="25219">
                  <c:v>21.572600000000001</c:v>
                </c:pt>
                <c:pt idx="25220">
                  <c:v>23.2148</c:v>
                </c:pt>
                <c:pt idx="25221">
                  <c:v>24.409800000000001</c:v>
                </c:pt>
                <c:pt idx="25222">
                  <c:v>25.235700000000001</c:v>
                </c:pt>
                <c:pt idx="25223">
                  <c:v>25.9559</c:v>
                </c:pt>
                <c:pt idx="25224">
                  <c:v>26.437100000000001</c:v>
                </c:pt>
                <c:pt idx="25225">
                  <c:v>26.892499999999998</c:v>
                </c:pt>
                <c:pt idx="25226">
                  <c:v>27.1203</c:v>
                </c:pt>
                <c:pt idx="25227">
                  <c:v>27.209299999999999</c:v>
                </c:pt>
                <c:pt idx="25228">
                  <c:v>27.1312</c:v>
                </c:pt>
                <c:pt idx="25229">
                  <c:v>26.917999999999999</c:v>
                </c:pt>
                <c:pt idx="25230">
                  <c:v>26.5274</c:v>
                </c:pt>
                <c:pt idx="25231">
                  <c:v>26.0442</c:v>
                </c:pt>
                <c:pt idx="25232">
                  <c:v>25.371200000000002</c:v>
                </c:pt>
                <c:pt idx="25233">
                  <c:v>24.496200000000002</c:v>
                </c:pt>
                <c:pt idx="25234">
                  <c:v>23.2592</c:v>
                </c:pt>
                <c:pt idx="25235">
                  <c:v>21.573699999999999</c:v>
                </c:pt>
                <c:pt idx="25236">
                  <c:v>19.3858</c:v>
                </c:pt>
                <c:pt idx="25237">
                  <c:v>15.2906</c:v>
                </c:pt>
                <c:pt idx="25238">
                  <c:v>13.816599999999999</c:v>
                </c:pt>
                <c:pt idx="25239">
                  <c:v>12.516500000000001</c:v>
                </c:pt>
                <c:pt idx="25240">
                  <c:v>11.302099999999999</c:v>
                </c:pt>
                <c:pt idx="25241">
                  <c:v>10.546200000000001</c:v>
                </c:pt>
                <c:pt idx="25242">
                  <c:v>9.8368900000000004</c:v>
                </c:pt>
                <c:pt idx="25243">
                  <c:v>9.1760199999999994</c:v>
                </c:pt>
                <c:pt idx="25244">
                  <c:v>8.5651700000000002</c:v>
                </c:pt>
                <c:pt idx="25245">
                  <c:v>7.9286500000000002</c:v>
                </c:pt>
                <c:pt idx="25246">
                  <c:v>7.4948199999999998</c:v>
                </c:pt>
                <c:pt idx="25247">
                  <c:v>7.0561699999999998</c:v>
                </c:pt>
                <c:pt idx="25248">
                  <c:v>6.6625800000000002</c:v>
                </c:pt>
                <c:pt idx="25249">
                  <c:v>6.3130899999999999</c:v>
                </c:pt>
                <c:pt idx="25250">
                  <c:v>6.0064900000000003</c:v>
                </c:pt>
                <c:pt idx="25251">
                  <c:v>5.7414399999999999</c:v>
                </c:pt>
                <c:pt idx="25252">
                  <c:v>5.51654</c:v>
                </c:pt>
                <c:pt idx="25253">
                  <c:v>5.3302699999999996</c:v>
                </c:pt>
                <c:pt idx="25254">
                  <c:v>5.1810900000000002</c:v>
                </c:pt>
                <c:pt idx="25255">
                  <c:v>5.0675400000000002</c:v>
                </c:pt>
                <c:pt idx="25256">
                  <c:v>4.9882600000000004</c:v>
                </c:pt>
                <c:pt idx="25257">
                  <c:v>4.9419599999999999</c:v>
                </c:pt>
                <c:pt idx="25258">
                  <c:v>4.9275099999999998</c:v>
                </c:pt>
                <c:pt idx="25259">
                  <c:v>4.9439700000000002</c:v>
                </c:pt>
                <c:pt idx="25260">
                  <c:v>4.9905600000000003</c:v>
                </c:pt>
                <c:pt idx="25261">
                  <c:v>5.0667600000000004</c:v>
                </c:pt>
                <c:pt idx="25262">
                  <c:v>5.1968800000000002</c:v>
                </c:pt>
                <c:pt idx="25263">
                  <c:v>5.3453200000000001</c:v>
                </c:pt>
                <c:pt idx="25264">
                  <c:v>5.5262599999999997</c:v>
                </c:pt>
                <c:pt idx="25265">
                  <c:v>5.7404500000000001</c:v>
                </c:pt>
                <c:pt idx="25266">
                  <c:v>5.9886299999999997</c:v>
                </c:pt>
                <c:pt idx="25267">
                  <c:v>6.2721600000000004</c:v>
                </c:pt>
                <c:pt idx="25268">
                  <c:v>6.5925000000000002</c:v>
                </c:pt>
                <c:pt idx="25269">
                  <c:v>6.9515900000000004</c:v>
                </c:pt>
                <c:pt idx="25270">
                  <c:v>7.3514099999999996</c:v>
                </c:pt>
                <c:pt idx="25271">
                  <c:v>7.7944599999999999</c:v>
                </c:pt>
                <c:pt idx="25272">
                  <c:v>8.2830999999999992</c:v>
                </c:pt>
                <c:pt idx="25273">
                  <c:v>8.8799200000000003</c:v>
                </c:pt>
                <c:pt idx="25274">
                  <c:v>9.5400299999999998</c:v>
                </c:pt>
                <c:pt idx="25275">
                  <c:v>10.267899999999999</c:v>
                </c:pt>
                <c:pt idx="25276">
                  <c:v>11.0677</c:v>
                </c:pt>
                <c:pt idx="25277">
                  <c:v>11.944100000000001</c:v>
                </c:pt>
                <c:pt idx="25278">
                  <c:v>12.901199999999999</c:v>
                </c:pt>
                <c:pt idx="25279">
                  <c:v>13.943199999999999</c:v>
                </c:pt>
                <c:pt idx="25280">
                  <c:v>15.073700000000001</c:v>
                </c:pt>
                <c:pt idx="25281">
                  <c:v>16.406700000000001</c:v>
                </c:pt>
                <c:pt idx="25282">
                  <c:v>17.851500000000001</c:v>
                </c:pt>
                <c:pt idx="25283">
                  <c:v>19.410799999999998</c:v>
                </c:pt>
                <c:pt idx="25284">
                  <c:v>21.085599999999999</c:v>
                </c:pt>
                <c:pt idx="25285">
                  <c:v>22.875900000000001</c:v>
                </c:pt>
                <c:pt idx="25286">
                  <c:v>25.343399999999999</c:v>
                </c:pt>
                <c:pt idx="25287">
                  <c:v>27.9544</c:v>
                </c:pt>
                <c:pt idx="25288">
                  <c:v>31.437999999999999</c:v>
                </c:pt>
                <c:pt idx="25289">
                  <c:v>35.579900000000002</c:v>
                </c:pt>
                <c:pt idx="25290">
                  <c:v>48.296500000000002</c:v>
                </c:pt>
                <c:pt idx="25291">
                  <c:v>52.152099999999997</c:v>
                </c:pt>
                <c:pt idx="25292">
                  <c:v>56.242400000000004</c:v>
                </c:pt>
                <c:pt idx="25293">
                  <c:v>58.783799999999999</c:v>
                </c:pt>
                <c:pt idx="25294">
                  <c:v>61.0884</c:v>
                </c:pt>
                <c:pt idx="25295">
                  <c:v>62.600299999999997</c:v>
                </c:pt>
                <c:pt idx="25296">
                  <c:v>63.916899999999998</c:v>
                </c:pt>
                <c:pt idx="25297">
                  <c:v>64.867599999999996</c:v>
                </c:pt>
                <c:pt idx="25298">
                  <c:v>65.478200000000001</c:v>
                </c:pt>
                <c:pt idx="25299">
                  <c:v>65.601799999999997</c:v>
                </c:pt>
                <c:pt idx="25300">
                  <c:v>65.4114</c:v>
                </c:pt>
                <c:pt idx="25301">
                  <c:v>64.953800000000001</c:v>
                </c:pt>
                <c:pt idx="25302">
                  <c:v>64.231399999999994</c:v>
                </c:pt>
                <c:pt idx="25303">
                  <c:v>62.673999999999999</c:v>
                </c:pt>
                <c:pt idx="25304">
                  <c:v>60.936999999999998</c:v>
                </c:pt>
                <c:pt idx="25305">
                  <c:v>58.371899999999997</c:v>
                </c:pt>
                <c:pt idx="25306">
                  <c:v>55.384399999999999</c:v>
                </c:pt>
                <c:pt idx="25307">
                  <c:v>52.063600000000001</c:v>
                </c:pt>
                <c:pt idx="25308">
                  <c:v>48.198799999999999</c:v>
                </c:pt>
                <c:pt idx="25309">
                  <c:v>35.459299999999999</c:v>
                </c:pt>
                <c:pt idx="25310">
                  <c:v>31.889700000000001</c:v>
                </c:pt>
                <c:pt idx="25311">
                  <c:v>28.362500000000001</c:v>
                </c:pt>
                <c:pt idx="25312">
                  <c:v>25.712800000000001</c:v>
                </c:pt>
                <c:pt idx="25313">
                  <c:v>23.232800000000001</c:v>
                </c:pt>
                <c:pt idx="25314">
                  <c:v>21.4909</c:v>
                </c:pt>
                <c:pt idx="25315">
                  <c:v>19.575500000000002</c:v>
                </c:pt>
                <c:pt idx="25316">
                  <c:v>17.804500000000001</c:v>
                </c:pt>
                <c:pt idx="25317">
                  <c:v>16.175799999999999</c:v>
                </c:pt>
                <c:pt idx="25318">
                  <c:v>14.686</c:v>
                </c:pt>
                <c:pt idx="25319">
                  <c:v>13.767300000000001</c:v>
                </c:pt>
                <c:pt idx="25320">
                  <c:v>12.6212</c:v>
                </c:pt>
                <c:pt idx="25321">
                  <c:v>11.8057</c:v>
                </c:pt>
                <c:pt idx="25322">
                  <c:v>11.045999999999999</c:v>
                </c:pt>
                <c:pt idx="25323">
                  <c:v>10.34</c:v>
                </c:pt>
                <c:pt idx="25324">
                  <c:v>9.6844099999999997</c:v>
                </c:pt>
                <c:pt idx="25325">
                  <c:v>9.0768299999999993</c:v>
                </c:pt>
                <c:pt idx="25326">
                  <c:v>8.5137199999999993</c:v>
                </c:pt>
                <c:pt idx="25327">
                  <c:v>7.9928900000000001</c:v>
                </c:pt>
                <c:pt idx="25328">
                  <c:v>7.5112800000000002</c:v>
                </c:pt>
                <c:pt idx="25329">
                  <c:v>7.0663400000000003</c:v>
                </c:pt>
                <c:pt idx="25330">
                  <c:v>6.6552600000000002</c:v>
                </c:pt>
                <c:pt idx="25331">
                  <c:v>6.2199</c:v>
                </c:pt>
                <c:pt idx="25332">
                  <c:v>5.7975300000000001</c:v>
                </c:pt>
                <c:pt idx="25333">
                  <c:v>5.4146700000000001</c:v>
                </c:pt>
                <c:pt idx="25334">
                  <c:v>5.0671799999999996</c:v>
                </c:pt>
                <c:pt idx="25335">
                  <c:v>4.7518000000000002</c:v>
                </c:pt>
                <c:pt idx="25336">
                  <c:v>4.4651199999999998</c:v>
                </c:pt>
                <c:pt idx="25337">
                  <c:v>4.2042400000000004</c:v>
                </c:pt>
                <c:pt idx="25338">
                  <c:v>3.9664299999999999</c:v>
                </c:pt>
                <c:pt idx="25339">
                  <c:v>3.7493599999999998</c:v>
                </c:pt>
                <c:pt idx="25340">
                  <c:v>3.5507900000000001</c:v>
                </c:pt>
                <c:pt idx="25341">
                  <c:v>3.3688699999999998</c:v>
                </c:pt>
                <c:pt idx="25342">
                  <c:v>3.1817600000000001</c:v>
                </c:pt>
                <c:pt idx="25343">
                  <c:v>3.0113400000000001</c:v>
                </c:pt>
                <c:pt idx="25344">
                  <c:v>2.9060199999999998</c:v>
                </c:pt>
                <c:pt idx="25345">
                  <c:v>2.7129599999999998</c:v>
                </c:pt>
                <c:pt idx="25346">
                  <c:v>2.5405600000000002</c:v>
                </c:pt>
                <c:pt idx="25347">
                  <c:v>2.3858100000000002</c:v>
                </c:pt>
                <c:pt idx="25348">
                  <c:v>2.2463099999999998</c:v>
                </c:pt>
                <c:pt idx="25349">
                  <c:v>2.11998</c:v>
                </c:pt>
                <c:pt idx="25350">
                  <c:v>2.0051299999999999</c:v>
                </c:pt>
                <c:pt idx="25351">
                  <c:v>1.89401</c:v>
                </c:pt>
                <c:pt idx="25352">
                  <c:v>1.7927999999999999</c:v>
                </c:pt>
                <c:pt idx="25353">
                  <c:v>1.7302</c:v>
                </c:pt>
                <c:pt idx="25354">
                  <c:v>1.61531</c:v>
                </c:pt>
                <c:pt idx="25355">
                  <c:v>1.5124599999999999</c:v>
                </c:pt>
                <c:pt idx="25356">
                  <c:v>1.4199200000000001</c:v>
                </c:pt>
                <c:pt idx="25357">
                  <c:v>1.33629</c:v>
                </c:pt>
                <c:pt idx="25358">
                  <c:v>1.26041</c:v>
                </c:pt>
                <c:pt idx="25359">
                  <c:v>1.1913</c:v>
                </c:pt>
                <c:pt idx="25360">
                  <c:v>1.1193200000000001</c:v>
                </c:pt>
                <c:pt idx="25361">
                  <c:v>1.05416</c:v>
                </c:pt>
                <c:pt idx="25362">
                  <c:v>0.99495100000000003</c:v>
                </c:pt>
                <c:pt idx="25363">
                  <c:v>0.94097600000000003</c:v>
                </c:pt>
                <c:pt idx="25364">
                  <c:v>0.89161199999999996</c:v>
                </c:pt>
                <c:pt idx="25365">
                  <c:v>0.84634500000000001</c:v>
                </c:pt>
                <c:pt idx="25366">
                  <c:v>0.80472100000000002</c:v>
                </c:pt>
                <c:pt idx="25367">
                  <c:v>0.76635699999999995</c:v>
                </c:pt>
                <c:pt idx="25368">
                  <c:v>0.71714299999999997</c:v>
                </c:pt>
                <c:pt idx="25369">
                  <c:v>0.67294900000000002</c:v>
                </c:pt>
                <c:pt idx="25370">
                  <c:v>0.63310500000000003</c:v>
                </c:pt>
                <c:pt idx="25371">
                  <c:v>0.59706000000000004</c:v>
                </c:pt>
                <c:pt idx="25372">
                  <c:v>0.56434099999999998</c:v>
                </c:pt>
                <c:pt idx="25373">
                  <c:v>0.53455699999999995</c:v>
                </c:pt>
                <c:pt idx="25374">
                  <c:v>0.50736899999999996</c:v>
                </c:pt>
                <c:pt idx="25375">
                  <c:v>0.48249199999999998</c:v>
                </c:pt>
                <c:pt idx="25376">
                  <c:v>0.45507799999999998</c:v>
                </c:pt>
                <c:pt idx="25377">
                  <c:v>0.43032100000000001</c:v>
                </c:pt>
                <c:pt idx="25378">
                  <c:v>0.40790599999999999</c:v>
                </c:pt>
                <c:pt idx="25379">
                  <c:v>0.38756499999999999</c:v>
                </c:pt>
                <c:pt idx="25380">
                  <c:v>0.36907099999999998</c:v>
                </c:pt>
                <c:pt idx="25381">
                  <c:v>0.35223199999999999</c:v>
                </c:pt>
                <c:pt idx="25382">
                  <c:v>0.33688299999999999</c:v>
                </c:pt>
                <c:pt idx="25383">
                  <c:v>0.31795499999999999</c:v>
                </c:pt>
                <c:pt idx="25384">
                  <c:v>0.30415199999999998</c:v>
                </c:pt>
                <c:pt idx="25385">
                  <c:v>0.28784999999999999</c:v>
                </c:pt>
                <c:pt idx="25386">
                  <c:v>0.27371099999999998</c:v>
                </c:pt>
                <c:pt idx="25387">
                  <c:v>0.26153100000000001</c:v>
                </c:pt>
                <c:pt idx="25388">
                  <c:v>0.251164</c:v>
                </c:pt>
                <c:pt idx="25389">
                  <c:v>0.24252699999999999</c:v>
                </c:pt>
                <c:pt idx="25390">
                  <c:v>0.23558899999999999</c:v>
                </c:pt>
                <c:pt idx="25391">
                  <c:v>0.23038800000000001</c:v>
                </c:pt>
                <c:pt idx="25392">
                  <c:v>0.22725100000000001</c:v>
                </c:pt>
                <c:pt idx="25393">
                  <c:v>0.225803</c:v>
                </c:pt>
                <c:pt idx="25394">
                  <c:v>0.22573399999999999</c:v>
                </c:pt>
                <c:pt idx="25395">
                  <c:v>0.22627800000000001</c:v>
                </c:pt>
                <c:pt idx="25396">
                  <c:v>0.227796</c:v>
                </c:pt>
                <c:pt idx="25397">
                  <c:v>0.23044000000000001</c:v>
                </c:pt>
                <c:pt idx="25398">
                  <c:v>0.234407</c:v>
                </c:pt>
                <c:pt idx="25399">
                  <c:v>0.23996799999999999</c:v>
                </c:pt>
                <c:pt idx="25400">
                  <c:v>0.24540799999999999</c:v>
                </c:pt>
                <c:pt idx="25401">
                  <c:v>0.25217400000000001</c:v>
                </c:pt>
                <c:pt idx="25402">
                  <c:v>0.26057000000000002</c:v>
                </c:pt>
                <c:pt idx="25403">
                  <c:v>0.27103300000000002</c:v>
                </c:pt>
                <c:pt idx="25404">
                  <c:v>0.279472</c:v>
                </c:pt>
                <c:pt idx="25405">
                  <c:v>0.29037499999999999</c:v>
                </c:pt>
                <c:pt idx="25406">
                  <c:v>0.30002400000000001</c:v>
                </c:pt>
                <c:pt idx="25407">
                  <c:v>0.31126599999999999</c:v>
                </c:pt>
                <c:pt idx="25408">
                  <c:v>0.32451099999999999</c:v>
                </c:pt>
                <c:pt idx="25409">
                  <c:v>0.34030500000000002</c:v>
                </c:pt>
                <c:pt idx="25410">
                  <c:v>0.35260999999999998</c:v>
                </c:pt>
                <c:pt idx="25411">
                  <c:v>0.36664600000000003</c:v>
                </c:pt>
                <c:pt idx="25412">
                  <c:v>0.38275100000000001</c:v>
                </c:pt>
                <c:pt idx="25413">
                  <c:v>0.40132600000000002</c:v>
                </c:pt>
                <c:pt idx="25414">
                  <c:v>0.42286699999999999</c:v>
                </c:pt>
                <c:pt idx="25415">
                  <c:v>0.44131399999999998</c:v>
                </c:pt>
                <c:pt idx="25416">
                  <c:v>0.46203499999999997</c:v>
                </c:pt>
                <c:pt idx="25417">
                  <c:v>0.48536600000000002</c:v>
                </c:pt>
                <c:pt idx="25418">
                  <c:v>0.51166100000000003</c:v>
                </c:pt>
                <c:pt idx="25419">
                  <c:v>0.54162299999999997</c:v>
                </c:pt>
                <c:pt idx="25420">
                  <c:v>0.57551200000000002</c:v>
                </c:pt>
                <c:pt idx="25421">
                  <c:v>0.60385</c:v>
                </c:pt>
                <c:pt idx="25422">
                  <c:v>0.63494399999999995</c:v>
                </c:pt>
                <c:pt idx="25423">
                  <c:v>0.66909200000000002</c:v>
                </c:pt>
                <c:pt idx="25424">
                  <c:v>0.70657999999999999</c:v>
                </c:pt>
                <c:pt idx="25425">
                  <c:v>0.74774799999999997</c:v>
                </c:pt>
                <c:pt idx="25426">
                  <c:v>0.79291800000000001</c:v>
                </c:pt>
                <c:pt idx="25427">
                  <c:v>0.84248299999999998</c:v>
                </c:pt>
                <c:pt idx="25428">
                  <c:v>0.89679900000000001</c:v>
                </c:pt>
                <c:pt idx="25429">
                  <c:v>0.95639200000000002</c:v>
                </c:pt>
                <c:pt idx="25430">
                  <c:v>1.02162</c:v>
                </c:pt>
                <c:pt idx="25431">
                  <c:v>1.09301</c:v>
                </c:pt>
                <c:pt idx="25432">
                  <c:v>1.17103</c:v>
                </c:pt>
                <c:pt idx="25433">
                  <c:v>1.2562800000000001</c:v>
                </c:pt>
                <c:pt idx="25434">
                  <c:v>1.3492900000000001</c:v>
                </c:pt>
                <c:pt idx="25435">
                  <c:v>1.45068</c:v>
                </c:pt>
                <c:pt idx="25436">
                  <c:v>1.56098</c:v>
                </c:pt>
                <c:pt idx="25437">
                  <c:v>1.681</c:v>
                </c:pt>
                <c:pt idx="25438">
                  <c:v>1.8112299999999999</c:v>
                </c:pt>
                <c:pt idx="25439">
                  <c:v>1.9611400000000001</c:v>
                </c:pt>
                <c:pt idx="25440">
                  <c:v>2.1431499999999999</c:v>
                </c:pt>
                <c:pt idx="25441">
                  <c:v>2.3426100000000001</c:v>
                </c:pt>
                <c:pt idx="25442">
                  <c:v>2.5606100000000001</c:v>
                </c:pt>
                <c:pt idx="25443">
                  <c:v>2.7984100000000001</c:v>
                </c:pt>
                <c:pt idx="25444">
                  <c:v>3.0570499999999998</c:v>
                </c:pt>
                <c:pt idx="25445">
                  <c:v>3.3380700000000001</c:v>
                </c:pt>
                <c:pt idx="25446">
                  <c:v>3.6422300000000001</c:v>
                </c:pt>
                <c:pt idx="25447">
                  <c:v>3.9708299999999999</c:v>
                </c:pt>
                <c:pt idx="25448">
                  <c:v>4.3247499999999999</c:v>
                </c:pt>
                <c:pt idx="25449">
                  <c:v>4.7051400000000001</c:v>
                </c:pt>
                <c:pt idx="25450">
                  <c:v>5.0567900000000003</c:v>
                </c:pt>
                <c:pt idx="25451">
                  <c:v>5.51844</c:v>
                </c:pt>
                <c:pt idx="25452">
                  <c:v>6.0125099999999998</c:v>
                </c:pt>
                <c:pt idx="25453">
                  <c:v>6.5395300000000001</c:v>
                </c:pt>
                <c:pt idx="25454">
                  <c:v>7.0998599999999996</c:v>
                </c:pt>
                <c:pt idx="25455">
                  <c:v>7.6935599999999997</c:v>
                </c:pt>
                <c:pt idx="25456">
                  <c:v>8.3203099999999992</c:v>
                </c:pt>
                <c:pt idx="25457">
                  <c:v>9.3209400000000002</c:v>
                </c:pt>
                <c:pt idx="25458">
                  <c:v>10.3551</c:v>
                </c:pt>
                <c:pt idx="25459">
                  <c:v>11.7325</c:v>
                </c:pt>
                <c:pt idx="25460">
                  <c:v>13.191700000000001</c:v>
                </c:pt>
                <c:pt idx="25461">
                  <c:v>15.3292</c:v>
                </c:pt>
                <c:pt idx="25462">
                  <c:v>20.2898</c:v>
                </c:pt>
                <c:pt idx="25463">
                  <c:v>22.3462</c:v>
                </c:pt>
                <c:pt idx="25464">
                  <c:v>24.009599999999999</c:v>
                </c:pt>
                <c:pt idx="25465">
                  <c:v>25.236999999999998</c:v>
                </c:pt>
                <c:pt idx="25466">
                  <c:v>26.081600000000002</c:v>
                </c:pt>
                <c:pt idx="25467">
                  <c:v>26.724399999999999</c:v>
                </c:pt>
                <c:pt idx="25468">
                  <c:v>27.319299999999998</c:v>
                </c:pt>
                <c:pt idx="25469">
                  <c:v>27.771799999999999</c:v>
                </c:pt>
                <c:pt idx="25470">
                  <c:v>28.098500000000001</c:v>
                </c:pt>
                <c:pt idx="25471">
                  <c:v>28.2226</c:v>
                </c:pt>
                <c:pt idx="25472">
                  <c:v>28.236599999999999</c:v>
                </c:pt>
                <c:pt idx="25473">
                  <c:v>28.1373</c:v>
                </c:pt>
                <c:pt idx="25474">
                  <c:v>27.8828</c:v>
                </c:pt>
                <c:pt idx="25475">
                  <c:v>27.4223</c:v>
                </c:pt>
                <c:pt idx="25476">
                  <c:v>26.9253</c:v>
                </c:pt>
                <c:pt idx="25477">
                  <c:v>26.1541</c:v>
                </c:pt>
                <c:pt idx="25478">
                  <c:v>25.055499999999999</c:v>
                </c:pt>
                <c:pt idx="25479">
                  <c:v>23.726900000000001</c:v>
                </c:pt>
                <c:pt idx="25480">
                  <c:v>22.004000000000001</c:v>
                </c:pt>
                <c:pt idx="25481">
                  <c:v>19.922799999999999</c:v>
                </c:pt>
                <c:pt idx="25482">
                  <c:v>14.7967</c:v>
                </c:pt>
                <c:pt idx="25483">
                  <c:v>13.186299999999999</c:v>
                </c:pt>
                <c:pt idx="25484">
                  <c:v>11.713699999999999</c:v>
                </c:pt>
                <c:pt idx="25485">
                  <c:v>10.5954</c:v>
                </c:pt>
                <c:pt idx="25486">
                  <c:v>9.5374700000000008</c:v>
                </c:pt>
                <c:pt idx="25487">
                  <c:v>8.7870200000000001</c:v>
                </c:pt>
                <c:pt idx="25488">
                  <c:v>8.11599</c:v>
                </c:pt>
                <c:pt idx="25489">
                  <c:v>7.4799600000000002</c:v>
                </c:pt>
                <c:pt idx="25490">
                  <c:v>6.8791000000000002</c:v>
                </c:pt>
                <c:pt idx="25491">
                  <c:v>6.3138500000000004</c:v>
                </c:pt>
                <c:pt idx="25492">
                  <c:v>5.7836400000000001</c:v>
                </c:pt>
                <c:pt idx="25493">
                  <c:v>5.2884200000000003</c:v>
                </c:pt>
                <c:pt idx="25494">
                  <c:v>4.8272599999999999</c:v>
                </c:pt>
                <c:pt idx="25495">
                  <c:v>4.3994600000000004</c:v>
                </c:pt>
                <c:pt idx="25496">
                  <c:v>4.0381999999999998</c:v>
                </c:pt>
                <c:pt idx="25497">
                  <c:v>3.7027600000000001</c:v>
                </c:pt>
                <c:pt idx="25498">
                  <c:v>3.3919100000000002</c:v>
                </c:pt>
                <c:pt idx="25499">
                  <c:v>3.1046800000000001</c:v>
                </c:pt>
                <c:pt idx="25500">
                  <c:v>2.8397899999999998</c:v>
                </c:pt>
                <c:pt idx="25501">
                  <c:v>2.5961799999999999</c:v>
                </c:pt>
                <c:pt idx="25502">
                  <c:v>2.3725800000000001</c:v>
                </c:pt>
                <c:pt idx="25503">
                  <c:v>2.1679599999999999</c:v>
                </c:pt>
                <c:pt idx="25504">
                  <c:v>1.98089</c:v>
                </c:pt>
                <c:pt idx="25505">
                  <c:v>1.8104199999999999</c:v>
                </c:pt>
                <c:pt idx="25506">
                  <c:v>1.6651400000000001</c:v>
                </c:pt>
                <c:pt idx="25507">
                  <c:v>1.5505800000000001</c:v>
                </c:pt>
                <c:pt idx="25508">
                  <c:v>1.44459</c:v>
                </c:pt>
                <c:pt idx="25509">
                  <c:v>1.3467</c:v>
                </c:pt>
                <c:pt idx="25510">
                  <c:v>1.25634</c:v>
                </c:pt>
                <c:pt idx="25511">
                  <c:v>1.1730799999999999</c:v>
                </c:pt>
                <c:pt idx="25512">
                  <c:v>1.0963000000000001</c:v>
                </c:pt>
                <c:pt idx="25513">
                  <c:v>1.0256799999999999</c:v>
                </c:pt>
                <c:pt idx="25514">
                  <c:v>0.96070800000000001</c:v>
                </c:pt>
                <c:pt idx="25515">
                  <c:v>0.90101500000000001</c:v>
                </c:pt>
                <c:pt idx="25516">
                  <c:v>0.84616599999999997</c:v>
                </c:pt>
                <c:pt idx="25517">
                  <c:v>0.79581500000000005</c:v>
                </c:pt>
                <c:pt idx="25518">
                  <c:v>0.74959500000000001</c:v>
                </c:pt>
                <c:pt idx="25519">
                  <c:v>0.70722200000000002</c:v>
                </c:pt>
                <c:pt idx="25520">
                  <c:v>0.66832499999999995</c:v>
                </c:pt>
                <c:pt idx="25521">
                  <c:v>0.63267799999999996</c:v>
                </c:pt>
                <c:pt idx="25522">
                  <c:v>0.61057799999999995</c:v>
                </c:pt>
                <c:pt idx="25523">
                  <c:v>0.569994</c:v>
                </c:pt>
                <c:pt idx="25524">
                  <c:v>0.53383199999999997</c:v>
                </c:pt>
                <c:pt idx="25525">
                  <c:v>0.50157200000000002</c:v>
                </c:pt>
                <c:pt idx="25526">
                  <c:v>0.47278199999999998</c:v>
                </c:pt>
                <c:pt idx="25527">
                  <c:v>0.44855499999999998</c:v>
                </c:pt>
                <c:pt idx="25528">
                  <c:v>0.42673100000000003</c:v>
                </c:pt>
                <c:pt idx="25529">
                  <c:v>0.40702899999999997</c:v>
                </c:pt>
                <c:pt idx="25530">
                  <c:v>0.38921600000000001</c:v>
                </c:pt>
                <c:pt idx="25531">
                  <c:v>0.368035</c:v>
                </c:pt>
                <c:pt idx="25532">
                  <c:v>0.34938399999999997</c:v>
                </c:pt>
                <c:pt idx="25533">
                  <c:v>0.33289800000000003</c:v>
                </c:pt>
                <c:pt idx="25534">
                  <c:v>0.31825100000000001</c:v>
                </c:pt>
                <c:pt idx="25535">
                  <c:v>0.305178</c:v>
                </c:pt>
                <c:pt idx="25536">
                  <c:v>0.29344199999999998</c:v>
                </c:pt>
                <c:pt idx="25537">
                  <c:v>0.27794400000000002</c:v>
                </c:pt>
                <c:pt idx="25538">
                  <c:v>0.264517</c:v>
                </c:pt>
                <c:pt idx="25539">
                  <c:v>0.252747</c:v>
                </c:pt>
                <c:pt idx="25540">
                  <c:v>0.24232799999999999</c:v>
                </c:pt>
                <c:pt idx="25541">
                  <c:v>0.23012199999999999</c:v>
                </c:pt>
                <c:pt idx="25542">
                  <c:v>0.21946399999999999</c:v>
                </c:pt>
                <c:pt idx="25543">
                  <c:v>0.21004500000000001</c:v>
                </c:pt>
                <c:pt idx="25544">
                  <c:v>0.20164000000000001</c:v>
                </c:pt>
                <c:pt idx="25545">
                  <c:v>0.190577</c:v>
                </c:pt>
                <c:pt idx="25546">
                  <c:v>0.18101300000000001</c:v>
                </c:pt>
                <c:pt idx="25547">
                  <c:v>0.17266200000000001</c:v>
                </c:pt>
                <c:pt idx="25548">
                  <c:v>0.16530900000000001</c:v>
                </c:pt>
                <c:pt idx="25549">
                  <c:v>0.15879499999999999</c:v>
                </c:pt>
                <c:pt idx="25550">
                  <c:v>0.151201</c:v>
                </c:pt>
                <c:pt idx="25551">
                  <c:v>0.144646</c:v>
                </c:pt>
                <c:pt idx="25552">
                  <c:v>0.139624</c:v>
                </c:pt>
                <c:pt idx="25553">
                  <c:v>0.133991</c:v>
                </c:pt>
                <c:pt idx="25554">
                  <c:v>0.12914600000000001</c:v>
                </c:pt>
                <c:pt idx="25555">
                  <c:v>0.12496699999999999</c:v>
                </c:pt>
                <c:pt idx="25556">
                  <c:v>0.12027400000000001</c:v>
                </c:pt>
                <c:pt idx="25557">
                  <c:v>0.11643299999999999</c:v>
                </c:pt>
                <c:pt idx="25558">
                  <c:v>0.11332200000000001</c:v>
                </c:pt>
                <c:pt idx="25559">
                  <c:v>0.11085399999999999</c:v>
                </c:pt>
                <c:pt idx="25560">
                  <c:v>0.108968</c:v>
                </c:pt>
                <c:pt idx="25561">
                  <c:v>0.107404</c:v>
                </c:pt>
                <c:pt idx="25562">
                  <c:v>0.10666200000000001</c:v>
                </c:pt>
                <c:pt idx="25563">
                  <c:v>0.1065</c:v>
                </c:pt>
                <c:pt idx="25564">
                  <c:v>0.106657</c:v>
                </c:pt>
                <c:pt idx="25565">
                  <c:v>0.107324</c:v>
                </c:pt>
                <c:pt idx="25566">
                  <c:v>0.10854900000000001</c:v>
                </c:pt>
                <c:pt idx="25567">
                  <c:v>0.110389</c:v>
                </c:pt>
                <c:pt idx="25568">
                  <c:v>0.112926</c:v>
                </c:pt>
                <c:pt idx="25569">
                  <c:v>0.116273</c:v>
                </c:pt>
                <c:pt idx="25570">
                  <c:v>0.119404</c:v>
                </c:pt>
                <c:pt idx="25571">
                  <c:v>0.123159</c:v>
                </c:pt>
                <c:pt idx="25572">
                  <c:v>0.12764500000000001</c:v>
                </c:pt>
                <c:pt idx="25573">
                  <c:v>0.13172400000000001</c:v>
                </c:pt>
                <c:pt idx="25574">
                  <c:v>0.137127</c:v>
                </c:pt>
                <c:pt idx="25575">
                  <c:v>0.14346300000000001</c:v>
                </c:pt>
                <c:pt idx="25576">
                  <c:v>0.14893999999999999</c:v>
                </c:pt>
                <c:pt idx="25577">
                  <c:v>0.15514800000000001</c:v>
                </c:pt>
                <c:pt idx="25578">
                  <c:v>0.162212</c:v>
                </c:pt>
                <c:pt idx="25579">
                  <c:v>0.17029</c:v>
                </c:pt>
                <c:pt idx="25580">
                  <c:v>0.179586</c:v>
                </c:pt>
                <c:pt idx="25581">
                  <c:v>0.19037200000000001</c:v>
                </c:pt>
                <c:pt idx="25582">
                  <c:v>0.198574</c:v>
                </c:pt>
                <c:pt idx="25583">
                  <c:v>0.207756</c:v>
                </c:pt>
                <c:pt idx="25584">
                  <c:v>0.21812200000000001</c:v>
                </c:pt>
                <c:pt idx="25585">
                  <c:v>0.229937</c:v>
                </c:pt>
                <c:pt idx="25586">
                  <c:v>0.23996899999999999</c:v>
                </c:pt>
                <c:pt idx="25587">
                  <c:v>0.251224</c:v>
                </c:pt>
                <c:pt idx="25588">
                  <c:v>0.26396700000000001</c:v>
                </c:pt>
                <c:pt idx="25589">
                  <c:v>0.27853699999999998</c:v>
                </c:pt>
                <c:pt idx="25590">
                  <c:v>0.29537400000000003</c:v>
                </c:pt>
                <c:pt idx="25591">
                  <c:v>0.30812800000000001</c:v>
                </c:pt>
                <c:pt idx="25592">
                  <c:v>0.32234299999999999</c:v>
                </c:pt>
                <c:pt idx="25593">
                  <c:v>0.33825899999999998</c:v>
                </c:pt>
                <c:pt idx="25594">
                  <c:v>0.35616199999999998</c:v>
                </c:pt>
                <c:pt idx="25595">
                  <c:v>0.374255</c:v>
                </c:pt>
                <c:pt idx="25596">
                  <c:v>0.39214900000000003</c:v>
                </c:pt>
                <c:pt idx="25597">
                  <c:v>0.41198400000000002</c:v>
                </c:pt>
                <c:pt idx="25598">
                  <c:v>0.43401600000000001</c:v>
                </c:pt>
                <c:pt idx="25599">
                  <c:v>0.45853899999999997</c:v>
                </c:pt>
                <c:pt idx="25600">
                  <c:v>0.48588100000000001</c:v>
                </c:pt>
                <c:pt idx="25601">
                  <c:v>0.51640600000000003</c:v>
                </c:pt>
                <c:pt idx="25602">
                  <c:v>0.55052400000000001</c:v>
                </c:pt>
                <c:pt idx="25603">
                  <c:v>0.58869700000000003</c:v>
                </c:pt>
                <c:pt idx="25604">
                  <c:v>0.63143700000000003</c:v>
                </c:pt>
                <c:pt idx="25605">
                  <c:v>0.66682200000000003</c:v>
                </c:pt>
                <c:pt idx="25606">
                  <c:v>0.70533500000000005</c:v>
                </c:pt>
                <c:pt idx="25607">
                  <c:v>0.747278</c:v>
                </c:pt>
                <c:pt idx="25608">
                  <c:v>0.79292899999999999</c:v>
                </c:pt>
                <c:pt idx="25609">
                  <c:v>0.84262700000000001</c:v>
                </c:pt>
                <c:pt idx="25610">
                  <c:v>0.89666299999999999</c:v>
                </c:pt>
                <c:pt idx="25611">
                  <c:v>0.95548100000000002</c:v>
                </c:pt>
                <c:pt idx="25612">
                  <c:v>1.01938</c:v>
                </c:pt>
                <c:pt idx="25613">
                  <c:v>1.10097</c:v>
                </c:pt>
                <c:pt idx="25614">
                  <c:v>1.1774199999999999</c:v>
                </c:pt>
                <c:pt idx="25615">
                  <c:v>1.2603599999999999</c:v>
                </c:pt>
                <c:pt idx="25616">
                  <c:v>1.3502700000000001</c:v>
                </c:pt>
                <c:pt idx="25617">
                  <c:v>1.4476500000000001</c:v>
                </c:pt>
                <c:pt idx="25618">
                  <c:v>1.5530299999999999</c:v>
                </c:pt>
                <c:pt idx="25619">
                  <c:v>1.6669499999999999</c:v>
                </c:pt>
                <c:pt idx="25620">
                  <c:v>1.7899700000000001</c:v>
                </c:pt>
                <c:pt idx="25621">
                  <c:v>1.9227099999999999</c:v>
                </c:pt>
                <c:pt idx="25622">
                  <c:v>2.0657800000000002</c:v>
                </c:pt>
                <c:pt idx="25623">
                  <c:v>2.2197499999999999</c:v>
                </c:pt>
                <c:pt idx="25624">
                  <c:v>2.3852699999999998</c:v>
                </c:pt>
                <c:pt idx="25625">
                  <c:v>2.5630000000000002</c:v>
                </c:pt>
                <c:pt idx="25626">
                  <c:v>2.7536</c:v>
                </c:pt>
                <c:pt idx="25627">
                  <c:v>2.9576899999999999</c:v>
                </c:pt>
                <c:pt idx="25628">
                  <c:v>3.1759400000000002</c:v>
                </c:pt>
                <c:pt idx="25629">
                  <c:v>3.4697300000000002</c:v>
                </c:pt>
                <c:pt idx="25630">
                  <c:v>3.75509</c:v>
                </c:pt>
                <c:pt idx="25631">
                  <c:v>4.0609799999999998</c:v>
                </c:pt>
                <c:pt idx="25632">
                  <c:v>4.3886799999999999</c:v>
                </c:pt>
                <c:pt idx="25633">
                  <c:v>4.7386100000000004</c:v>
                </c:pt>
                <c:pt idx="25634">
                  <c:v>5.1118199999999998</c:v>
                </c:pt>
                <c:pt idx="25635">
                  <c:v>5.5089100000000002</c:v>
                </c:pt>
                <c:pt idx="25636">
                  <c:v>6.0766900000000001</c:v>
                </c:pt>
                <c:pt idx="25637">
                  <c:v>6.6895699999999998</c:v>
                </c:pt>
                <c:pt idx="25638">
                  <c:v>7.3482799999999999</c:v>
                </c:pt>
                <c:pt idx="25639">
                  <c:v>8.1455699999999993</c:v>
                </c:pt>
                <c:pt idx="25640">
                  <c:v>9.0018600000000006</c:v>
                </c:pt>
                <c:pt idx="25641">
                  <c:v>9.9170800000000003</c:v>
                </c:pt>
                <c:pt idx="25642">
                  <c:v>10.889699999999999</c:v>
                </c:pt>
                <c:pt idx="25643">
                  <c:v>11.9178</c:v>
                </c:pt>
                <c:pt idx="25644">
                  <c:v>13.22</c:v>
                </c:pt>
                <c:pt idx="25645">
                  <c:v>14.875999999999999</c:v>
                </c:pt>
                <c:pt idx="25646">
                  <c:v>16.968599999999999</c:v>
                </c:pt>
                <c:pt idx="25647">
                  <c:v>23.863099999999999</c:v>
                </c:pt>
                <c:pt idx="25648">
                  <c:v>26.221800000000002</c:v>
                </c:pt>
                <c:pt idx="25649">
                  <c:v>28.043500000000002</c:v>
                </c:pt>
                <c:pt idx="25650">
                  <c:v>29.4072</c:v>
                </c:pt>
                <c:pt idx="25651">
                  <c:v>30.467199999999998</c:v>
                </c:pt>
                <c:pt idx="25652">
                  <c:v>31.493099999999998</c:v>
                </c:pt>
                <c:pt idx="25653">
                  <c:v>32.172699999999999</c:v>
                </c:pt>
                <c:pt idx="25654">
                  <c:v>32.765099999999997</c:v>
                </c:pt>
                <c:pt idx="25655">
                  <c:v>33.117800000000003</c:v>
                </c:pt>
                <c:pt idx="25656">
                  <c:v>33.2502</c:v>
                </c:pt>
                <c:pt idx="25657">
                  <c:v>33.259</c:v>
                </c:pt>
                <c:pt idx="25658">
                  <c:v>33.126300000000001</c:v>
                </c:pt>
                <c:pt idx="25659">
                  <c:v>32.825000000000003</c:v>
                </c:pt>
                <c:pt idx="25660">
                  <c:v>32.293100000000003</c:v>
                </c:pt>
                <c:pt idx="25661">
                  <c:v>31.725000000000001</c:v>
                </c:pt>
                <c:pt idx="25662">
                  <c:v>30.848099999999999</c:v>
                </c:pt>
                <c:pt idx="25663">
                  <c:v>29.5379</c:v>
                </c:pt>
                <c:pt idx="25664">
                  <c:v>28.1785</c:v>
                </c:pt>
                <c:pt idx="25665">
                  <c:v>26.472300000000001</c:v>
                </c:pt>
                <c:pt idx="25666">
                  <c:v>24.3261</c:v>
                </c:pt>
                <c:pt idx="25667">
                  <c:v>20.460999999999999</c:v>
                </c:pt>
                <c:pt idx="25668">
                  <c:v>16.883600000000001</c:v>
                </c:pt>
                <c:pt idx="25669">
                  <c:v>14.812900000000001</c:v>
                </c:pt>
                <c:pt idx="25670">
                  <c:v>13.174300000000001</c:v>
                </c:pt>
                <c:pt idx="25671">
                  <c:v>11.932399999999999</c:v>
                </c:pt>
                <c:pt idx="25672">
                  <c:v>10.926299999999999</c:v>
                </c:pt>
                <c:pt idx="25673">
                  <c:v>9.9167699999999996</c:v>
                </c:pt>
                <c:pt idx="25674">
                  <c:v>8.9693799999999992</c:v>
                </c:pt>
                <c:pt idx="25675">
                  <c:v>8.0847700000000007</c:v>
                </c:pt>
                <c:pt idx="25676">
                  <c:v>7.2642100000000003</c:v>
                </c:pt>
                <c:pt idx="25677">
                  <c:v>6.5937000000000001</c:v>
                </c:pt>
                <c:pt idx="25678">
                  <c:v>5.9876800000000001</c:v>
                </c:pt>
                <c:pt idx="25679">
                  <c:v>5.4265600000000003</c:v>
                </c:pt>
                <c:pt idx="25680">
                  <c:v>5.0343600000000004</c:v>
                </c:pt>
                <c:pt idx="25681">
                  <c:v>4.6657999999999999</c:v>
                </c:pt>
                <c:pt idx="25682">
                  <c:v>4.3203199999999997</c:v>
                </c:pt>
                <c:pt idx="25683">
                  <c:v>3.9969999999999999</c:v>
                </c:pt>
                <c:pt idx="25684">
                  <c:v>3.69523</c:v>
                </c:pt>
                <c:pt idx="25685">
                  <c:v>3.4137499999999998</c:v>
                </c:pt>
                <c:pt idx="25686">
                  <c:v>3.1520299999999999</c:v>
                </c:pt>
                <c:pt idx="25687">
                  <c:v>2.8744299999999998</c:v>
                </c:pt>
                <c:pt idx="25688">
                  <c:v>2.65951</c:v>
                </c:pt>
                <c:pt idx="25689">
                  <c:v>2.4601099999999998</c:v>
                </c:pt>
                <c:pt idx="25690">
                  <c:v>2.27536</c:v>
                </c:pt>
                <c:pt idx="25691">
                  <c:v>2.1044399999999999</c:v>
                </c:pt>
                <c:pt idx="25692">
                  <c:v>1.9465300000000001</c:v>
                </c:pt>
                <c:pt idx="25693">
                  <c:v>1.8008500000000001</c:v>
                </c:pt>
                <c:pt idx="25694">
                  <c:v>1.66665</c:v>
                </c:pt>
                <c:pt idx="25695">
                  <c:v>1.5431299999999999</c:v>
                </c:pt>
                <c:pt idx="25696">
                  <c:v>1.4295899999999999</c:v>
                </c:pt>
                <c:pt idx="25697">
                  <c:v>1.3253699999999999</c:v>
                </c:pt>
                <c:pt idx="25698">
                  <c:v>1.2297899999999999</c:v>
                </c:pt>
                <c:pt idx="25699">
                  <c:v>1.1422000000000001</c:v>
                </c:pt>
                <c:pt idx="25700">
                  <c:v>1.06202</c:v>
                </c:pt>
                <c:pt idx="25701">
                  <c:v>0.98868599999999995</c:v>
                </c:pt>
                <c:pt idx="25702">
                  <c:v>0.92165799999999998</c:v>
                </c:pt>
                <c:pt idx="25703">
                  <c:v>0.85369600000000001</c:v>
                </c:pt>
                <c:pt idx="25704">
                  <c:v>0.802423</c:v>
                </c:pt>
                <c:pt idx="25705">
                  <c:v>0.75532699999999997</c:v>
                </c:pt>
                <c:pt idx="25706">
                  <c:v>0.71201300000000001</c:v>
                </c:pt>
                <c:pt idx="25707">
                  <c:v>0.67224200000000001</c:v>
                </c:pt>
                <c:pt idx="25708">
                  <c:v>0.63569200000000003</c:v>
                </c:pt>
                <c:pt idx="25709">
                  <c:v>0.60211300000000001</c:v>
                </c:pt>
                <c:pt idx="25710">
                  <c:v>0.56153299999999995</c:v>
                </c:pt>
                <c:pt idx="25711">
                  <c:v>0.52524899999999997</c:v>
                </c:pt>
                <c:pt idx="25712">
                  <c:v>0.49279800000000001</c:v>
                </c:pt>
                <c:pt idx="25713">
                  <c:v>0.46371699999999999</c:v>
                </c:pt>
                <c:pt idx="25714">
                  <c:v>0.43764700000000001</c:v>
                </c:pt>
                <c:pt idx="25715">
                  <c:v>0.41422599999999998</c:v>
                </c:pt>
                <c:pt idx="25716">
                  <c:v>0.39315600000000001</c:v>
                </c:pt>
                <c:pt idx="25717">
                  <c:v>0.37414700000000001</c:v>
                </c:pt>
                <c:pt idx="25718">
                  <c:v>0.35697200000000001</c:v>
                </c:pt>
                <c:pt idx="25719">
                  <c:v>0.34140399999999999</c:v>
                </c:pt>
                <c:pt idx="25720">
                  <c:v>0.327264</c:v>
                </c:pt>
                <c:pt idx="25721">
                  <c:v>0.31132599999999999</c:v>
                </c:pt>
                <c:pt idx="25722">
                  <c:v>0.29707299999999998</c:v>
                </c:pt>
                <c:pt idx="25723">
                  <c:v>0.28426000000000001</c:v>
                </c:pt>
                <c:pt idx="25724">
                  <c:v>0.27268799999999999</c:v>
                </c:pt>
                <c:pt idx="25725">
                  <c:v>0.25728099999999998</c:v>
                </c:pt>
                <c:pt idx="25726">
                  <c:v>0.243815</c:v>
                </c:pt>
                <c:pt idx="25727">
                  <c:v>0.23192099999999999</c:v>
                </c:pt>
                <c:pt idx="25728">
                  <c:v>0.22131899999999999</c:v>
                </c:pt>
                <c:pt idx="25729">
                  <c:v>0.208817</c:v>
                </c:pt>
                <c:pt idx="25730">
                  <c:v>0.19783100000000001</c:v>
                </c:pt>
                <c:pt idx="25731">
                  <c:v>0.18807299999999999</c:v>
                </c:pt>
                <c:pt idx="25732">
                  <c:v>0.17707899999999999</c:v>
                </c:pt>
                <c:pt idx="25733">
                  <c:v>0.16741500000000001</c:v>
                </c:pt>
                <c:pt idx="25734">
                  <c:v>0.15884400000000001</c:v>
                </c:pt>
                <c:pt idx="25735">
                  <c:v>0.15118899999999999</c:v>
                </c:pt>
                <c:pt idx="25736">
                  <c:v>0.144312</c:v>
                </c:pt>
                <c:pt idx="25737">
                  <c:v>0.138104</c:v>
                </c:pt>
                <c:pt idx="25738">
                  <c:v>0.130715</c:v>
                </c:pt>
                <c:pt idx="25739">
                  <c:v>0.12418999999999999</c:v>
                </c:pt>
                <c:pt idx="25740">
                  <c:v>0.118395</c:v>
                </c:pt>
                <c:pt idx="25741">
                  <c:v>0.11222600000000001</c:v>
                </c:pt>
                <c:pt idx="25742">
                  <c:v>0.108974</c:v>
                </c:pt>
                <c:pt idx="25743">
                  <c:v>0.10315000000000001</c:v>
                </c:pt>
                <c:pt idx="25744">
                  <c:v>9.8097299999999998E-2</c:v>
                </c:pt>
                <c:pt idx="25745">
                  <c:v>9.3687800000000002E-2</c:v>
                </c:pt>
                <c:pt idx="25746">
                  <c:v>8.9818400000000007E-2</c:v>
                </c:pt>
                <c:pt idx="25747">
                  <c:v>8.6407300000000006E-2</c:v>
                </c:pt>
                <c:pt idx="25748">
                  <c:v>8.3387699999999995E-2</c:v>
                </c:pt>
                <c:pt idx="25749">
                  <c:v>7.9575800000000002E-2</c:v>
                </c:pt>
                <c:pt idx="25750">
                  <c:v>7.6520400000000002E-2</c:v>
                </c:pt>
                <c:pt idx="25751">
                  <c:v>7.3900499999999994E-2</c:v>
                </c:pt>
                <c:pt idx="25752">
                  <c:v>7.1649900000000002E-2</c:v>
                </c:pt>
                <c:pt idx="25753">
                  <c:v>6.9133399999999998E-2</c:v>
                </c:pt>
                <c:pt idx="25754">
                  <c:v>6.7082199999999995E-2</c:v>
                </c:pt>
                <c:pt idx="25755">
                  <c:v>6.5421400000000005E-2</c:v>
                </c:pt>
                <c:pt idx="25756">
                  <c:v>6.4095200000000005E-2</c:v>
                </c:pt>
                <c:pt idx="25757">
                  <c:v>6.3062099999999996E-2</c:v>
                </c:pt>
                <c:pt idx="25758">
                  <c:v>6.2042399999999998E-2</c:v>
                </c:pt>
                <c:pt idx="25759">
                  <c:v>6.1484700000000003E-2</c:v>
                </c:pt>
                <c:pt idx="25760">
                  <c:v>6.1313399999999997E-2</c:v>
                </c:pt>
                <c:pt idx="25761">
                  <c:v>6.1498900000000002E-2</c:v>
                </c:pt>
                <c:pt idx="25762">
                  <c:v>6.2023799999999997E-2</c:v>
                </c:pt>
                <c:pt idx="25763">
                  <c:v>6.2895199999999998E-2</c:v>
                </c:pt>
                <c:pt idx="25764">
                  <c:v>6.4132499999999995E-2</c:v>
                </c:pt>
                <c:pt idx="25765">
                  <c:v>6.5767300000000001E-2</c:v>
                </c:pt>
                <c:pt idx="25766">
                  <c:v>6.7846299999999998E-2</c:v>
                </c:pt>
                <c:pt idx="25767">
                  <c:v>6.9737300000000002E-2</c:v>
                </c:pt>
                <c:pt idx="25768">
                  <c:v>7.19553E-2</c:v>
                </c:pt>
                <c:pt idx="25769">
                  <c:v>7.4749099999999999E-2</c:v>
                </c:pt>
                <c:pt idx="25770">
                  <c:v>7.7190999999999996E-2</c:v>
                </c:pt>
                <c:pt idx="25771">
                  <c:v>7.9971399999999998E-2</c:v>
                </c:pt>
                <c:pt idx="25772">
                  <c:v>8.3146899999999996E-2</c:v>
                </c:pt>
                <c:pt idx="25773">
                  <c:v>8.67893E-2</c:v>
                </c:pt>
                <c:pt idx="25774">
                  <c:v>9.0991100000000005E-2</c:v>
                </c:pt>
                <c:pt idx="25775">
                  <c:v>9.4581499999999999E-2</c:v>
                </c:pt>
                <c:pt idx="25776">
                  <c:v>9.8620600000000003E-2</c:v>
                </c:pt>
                <c:pt idx="25777">
                  <c:v>0.10319399999999999</c:v>
                </c:pt>
                <c:pt idx="25778">
                  <c:v>0.107017</c:v>
                </c:pt>
                <c:pt idx="25779">
                  <c:v>0.111736</c:v>
                </c:pt>
                <c:pt idx="25780">
                  <c:v>0.117064</c:v>
                </c:pt>
                <c:pt idx="25781">
                  <c:v>0.123138</c:v>
                </c:pt>
                <c:pt idx="25782">
                  <c:v>0.12829099999999999</c:v>
                </c:pt>
                <c:pt idx="25783">
                  <c:v>0.134072</c:v>
                </c:pt>
                <c:pt idx="25784">
                  <c:v>0.14063100000000001</c:v>
                </c:pt>
                <c:pt idx="25785">
                  <c:v>0.14818899999999999</c:v>
                </c:pt>
                <c:pt idx="25786">
                  <c:v>0.153948</c:v>
                </c:pt>
                <c:pt idx="25787">
                  <c:v>0.16045599999999999</c:v>
                </c:pt>
                <c:pt idx="25788">
                  <c:v>0.167934</c:v>
                </c:pt>
                <c:pt idx="25789">
                  <c:v>0.17597399999999999</c:v>
                </c:pt>
                <c:pt idx="25790">
                  <c:v>0.182116</c:v>
                </c:pt>
                <c:pt idx="25791">
                  <c:v>0.18904199999999999</c:v>
                </c:pt>
                <c:pt idx="25792">
                  <c:v>0.19693099999999999</c:v>
                </c:pt>
                <c:pt idx="25793">
                  <c:v>0.20600399999999999</c:v>
                </c:pt>
                <c:pt idx="25794">
                  <c:v>0.21653600000000001</c:v>
                </c:pt>
                <c:pt idx="25795">
                  <c:v>0.22559799999999999</c:v>
                </c:pt>
                <c:pt idx="25796">
                  <c:v>0.235841</c:v>
                </c:pt>
                <c:pt idx="25797">
                  <c:v>0.24748000000000001</c:v>
                </c:pt>
                <c:pt idx="25798">
                  <c:v>0.26073800000000003</c:v>
                </c:pt>
                <c:pt idx="25799">
                  <c:v>0.27589200000000003</c:v>
                </c:pt>
                <c:pt idx="25800">
                  <c:v>0.29325099999999998</c:v>
                </c:pt>
                <c:pt idx="25801">
                  <c:v>0.30622700000000003</c:v>
                </c:pt>
                <c:pt idx="25802">
                  <c:v>0.32045499999999999</c:v>
                </c:pt>
                <c:pt idx="25803">
                  <c:v>0.33607900000000002</c:v>
                </c:pt>
                <c:pt idx="25804">
                  <c:v>0.35322199999999998</c:v>
                </c:pt>
                <c:pt idx="25805">
                  <c:v>0.37204799999999999</c:v>
                </c:pt>
                <c:pt idx="25806">
                  <c:v>0.392706</c:v>
                </c:pt>
                <c:pt idx="25807">
                  <c:v>0.41539199999999998</c:v>
                </c:pt>
                <c:pt idx="25808">
                  <c:v>0.44027500000000003</c:v>
                </c:pt>
                <c:pt idx="25809">
                  <c:v>0.46757199999999999</c:v>
                </c:pt>
                <c:pt idx="25810">
                  <c:v>0.49748300000000001</c:v>
                </c:pt>
                <c:pt idx="25811">
                  <c:v>0.52814399999999995</c:v>
                </c:pt>
                <c:pt idx="25812">
                  <c:v>0.56149800000000005</c:v>
                </c:pt>
                <c:pt idx="25813">
                  <c:v>0.59778100000000001</c:v>
                </c:pt>
                <c:pt idx="25814">
                  <c:v>0.63719800000000004</c:v>
                </c:pt>
                <c:pt idx="25815">
                  <c:v>0.68000899999999997</c:v>
                </c:pt>
                <c:pt idx="25816">
                  <c:v>0.72643599999999997</c:v>
                </c:pt>
                <c:pt idx="25817">
                  <c:v>0.77675399999999994</c:v>
                </c:pt>
                <c:pt idx="25818">
                  <c:v>0.83117799999999997</c:v>
                </c:pt>
                <c:pt idx="25819">
                  <c:v>0.89005999999999996</c:v>
                </c:pt>
                <c:pt idx="25820">
                  <c:v>0.953596</c:v>
                </c:pt>
                <c:pt idx="25821">
                  <c:v>1.02213</c:v>
                </c:pt>
                <c:pt idx="25822">
                  <c:v>1.09592</c:v>
                </c:pt>
                <c:pt idx="25823">
                  <c:v>1.1753100000000001</c:v>
                </c:pt>
                <c:pt idx="25824">
                  <c:v>1.26054</c:v>
                </c:pt>
                <c:pt idx="25825">
                  <c:v>1.35195</c:v>
                </c:pt>
                <c:pt idx="25826">
                  <c:v>1.4497599999999999</c:v>
                </c:pt>
                <c:pt idx="25827">
                  <c:v>1.55444</c:v>
                </c:pt>
                <c:pt idx="25828">
                  <c:v>1.66611</c:v>
                </c:pt>
                <c:pt idx="25829">
                  <c:v>1.82647</c:v>
                </c:pt>
                <c:pt idx="25830">
                  <c:v>2.0005099999999998</c:v>
                </c:pt>
                <c:pt idx="25831">
                  <c:v>2.1500300000000001</c:v>
                </c:pt>
                <c:pt idx="25832">
                  <c:v>2.3295300000000001</c:v>
                </c:pt>
                <c:pt idx="25833">
                  <c:v>2.5213800000000002</c:v>
                </c:pt>
                <c:pt idx="25834">
                  <c:v>2.7258</c:v>
                </c:pt>
                <c:pt idx="25835">
                  <c:v>2.94313</c:v>
                </c:pt>
                <c:pt idx="25836">
                  <c:v>3.25318</c:v>
                </c:pt>
                <c:pt idx="25837">
                  <c:v>3.5867399999999998</c:v>
                </c:pt>
                <c:pt idx="25838">
                  <c:v>3.8521700000000001</c:v>
                </c:pt>
                <c:pt idx="25839">
                  <c:v>4.2264999999999997</c:v>
                </c:pt>
                <c:pt idx="25840">
                  <c:v>4.6233500000000003</c:v>
                </c:pt>
                <c:pt idx="25841">
                  <c:v>5.0690200000000001</c:v>
                </c:pt>
                <c:pt idx="25842">
                  <c:v>5.6984199999999996</c:v>
                </c:pt>
                <c:pt idx="25843">
                  <c:v>6.5345700000000004</c:v>
                </c:pt>
                <c:pt idx="25844">
                  <c:v>7.4826600000000001</c:v>
                </c:pt>
                <c:pt idx="25845">
                  <c:v>9.9840999999999998</c:v>
                </c:pt>
                <c:pt idx="25846">
                  <c:v>10.976699999999999</c:v>
                </c:pt>
                <c:pt idx="25847">
                  <c:v>11.765499999999999</c:v>
                </c:pt>
                <c:pt idx="25848">
                  <c:v>12.312900000000001</c:v>
                </c:pt>
                <c:pt idx="25849">
                  <c:v>12.730399999999999</c:v>
                </c:pt>
                <c:pt idx="25850">
                  <c:v>13.1267</c:v>
                </c:pt>
                <c:pt idx="25851">
                  <c:v>13.3849</c:v>
                </c:pt>
                <c:pt idx="25852">
                  <c:v>13.621700000000001</c:v>
                </c:pt>
                <c:pt idx="25853">
                  <c:v>13.775700000000001</c:v>
                </c:pt>
                <c:pt idx="25854">
                  <c:v>13.821099999999999</c:v>
                </c:pt>
                <c:pt idx="25855">
                  <c:v>13.7682</c:v>
                </c:pt>
                <c:pt idx="25856">
                  <c:v>13.614699999999999</c:v>
                </c:pt>
                <c:pt idx="25857">
                  <c:v>13.3756</c:v>
                </c:pt>
                <c:pt idx="25858">
                  <c:v>13.116400000000001</c:v>
                </c:pt>
                <c:pt idx="25859">
                  <c:v>12.7118</c:v>
                </c:pt>
                <c:pt idx="25860">
                  <c:v>12.2607</c:v>
                </c:pt>
                <c:pt idx="25861">
                  <c:v>11.6294</c:v>
                </c:pt>
                <c:pt idx="25862">
                  <c:v>10.743399999999999</c:v>
                </c:pt>
                <c:pt idx="25863">
                  <c:v>9.6779799999999998</c:v>
                </c:pt>
                <c:pt idx="25864">
                  <c:v>7.4770099999999999</c:v>
                </c:pt>
                <c:pt idx="25865">
                  <c:v>6.5980699999999999</c:v>
                </c:pt>
                <c:pt idx="25866">
                  <c:v>5.8232499999999998</c:v>
                </c:pt>
                <c:pt idx="25867">
                  <c:v>5.4030100000000001</c:v>
                </c:pt>
                <c:pt idx="25868">
                  <c:v>5.0050100000000004</c:v>
                </c:pt>
                <c:pt idx="25869">
                  <c:v>4.63089</c:v>
                </c:pt>
                <c:pt idx="25870">
                  <c:v>4.2819900000000004</c:v>
                </c:pt>
                <c:pt idx="25871">
                  <c:v>3.9593600000000002</c:v>
                </c:pt>
                <c:pt idx="25872">
                  <c:v>3.6638600000000001</c:v>
                </c:pt>
                <c:pt idx="25873">
                  <c:v>3.3960699999999999</c:v>
                </c:pt>
                <c:pt idx="25874">
                  <c:v>3.1943700000000002</c:v>
                </c:pt>
                <c:pt idx="25875">
                  <c:v>3.04718</c:v>
                </c:pt>
                <c:pt idx="25876">
                  <c:v>2.9126799999999999</c:v>
                </c:pt>
                <c:pt idx="25877">
                  <c:v>2.7909299999999999</c:v>
                </c:pt>
                <c:pt idx="25878">
                  <c:v>2.68228</c:v>
                </c:pt>
                <c:pt idx="25879">
                  <c:v>2.5866699999999998</c:v>
                </c:pt>
                <c:pt idx="25880">
                  <c:v>2.5037799999999999</c:v>
                </c:pt>
                <c:pt idx="25881">
                  <c:v>2.4336600000000002</c:v>
                </c:pt>
                <c:pt idx="25882">
                  <c:v>2.3763899999999998</c:v>
                </c:pt>
                <c:pt idx="25883">
                  <c:v>2.3320500000000002</c:v>
                </c:pt>
                <c:pt idx="25884">
                  <c:v>2.30077</c:v>
                </c:pt>
                <c:pt idx="25885">
                  <c:v>2.2826900000000001</c:v>
                </c:pt>
                <c:pt idx="25886">
                  <c:v>2.2778399999999999</c:v>
                </c:pt>
                <c:pt idx="25887">
                  <c:v>2.2868900000000001</c:v>
                </c:pt>
                <c:pt idx="25888">
                  <c:v>2.3096199999999998</c:v>
                </c:pt>
                <c:pt idx="25889">
                  <c:v>2.3464900000000002</c:v>
                </c:pt>
                <c:pt idx="25890">
                  <c:v>2.3978199999999998</c:v>
                </c:pt>
                <c:pt idx="25891">
                  <c:v>2.4639899999999999</c:v>
                </c:pt>
                <c:pt idx="25892">
                  <c:v>2.5453999999999999</c:v>
                </c:pt>
                <c:pt idx="25893">
                  <c:v>2.6425100000000001</c:v>
                </c:pt>
                <c:pt idx="25894">
                  <c:v>2.7513299999999998</c:v>
                </c:pt>
                <c:pt idx="25895">
                  <c:v>2.87059</c:v>
                </c:pt>
                <c:pt idx="25896">
                  <c:v>3.0046300000000001</c:v>
                </c:pt>
                <c:pt idx="25897">
                  <c:v>3.1539299999999999</c:v>
                </c:pt>
                <c:pt idx="25898">
                  <c:v>3.31901</c:v>
                </c:pt>
                <c:pt idx="25899">
                  <c:v>3.50041</c:v>
                </c:pt>
                <c:pt idx="25900">
                  <c:v>3.6986500000000002</c:v>
                </c:pt>
                <c:pt idx="25901">
                  <c:v>3.9142600000000001</c:v>
                </c:pt>
                <c:pt idx="25902">
                  <c:v>4.1478799999999998</c:v>
                </c:pt>
                <c:pt idx="25903">
                  <c:v>4.4000899999999996</c:v>
                </c:pt>
                <c:pt idx="25904">
                  <c:v>4.6713899999999997</c:v>
                </c:pt>
                <c:pt idx="25905">
                  <c:v>4.9623499999999998</c:v>
                </c:pt>
                <c:pt idx="25906">
                  <c:v>5.2735599999999998</c:v>
                </c:pt>
                <c:pt idx="25907">
                  <c:v>5.7794100000000004</c:v>
                </c:pt>
                <c:pt idx="25908">
                  <c:v>6.3338099999999997</c:v>
                </c:pt>
                <c:pt idx="25909">
                  <c:v>6.8297600000000003</c:v>
                </c:pt>
                <c:pt idx="25910">
                  <c:v>7.4675099999999999</c:v>
                </c:pt>
                <c:pt idx="25911">
                  <c:v>8.1559100000000004</c:v>
                </c:pt>
                <c:pt idx="25912">
                  <c:v>8.8956199999999992</c:v>
                </c:pt>
                <c:pt idx="25913">
                  <c:v>9.68703</c:v>
                </c:pt>
                <c:pt idx="25914">
                  <c:v>10.53</c:v>
                </c:pt>
                <c:pt idx="25915">
                  <c:v>11.4238</c:v>
                </c:pt>
                <c:pt idx="25916">
                  <c:v>12.3673</c:v>
                </c:pt>
                <c:pt idx="25917">
                  <c:v>13.886200000000001</c:v>
                </c:pt>
                <c:pt idx="25918">
                  <c:v>15.6999</c:v>
                </c:pt>
                <c:pt idx="25919">
                  <c:v>18.0185</c:v>
                </c:pt>
                <c:pt idx="25920">
                  <c:v>20.784099999999999</c:v>
                </c:pt>
                <c:pt idx="25921">
                  <c:v>26.248699999999999</c:v>
                </c:pt>
                <c:pt idx="25922">
                  <c:v>29.085999999999999</c:v>
                </c:pt>
                <c:pt idx="25923">
                  <c:v>31.2898</c:v>
                </c:pt>
                <c:pt idx="25924">
                  <c:v>32.921500000000002</c:v>
                </c:pt>
                <c:pt idx="25925">
                  <c:v>34.146999999999998</c:v>
                </c:pt>
                <c:pt idx="25926">
                  <c:v>35.346400000000003</c:v>
                </c:pt>
                <c:pt idx="25927">
                  <c:v>36.11</c:v>
                </c:pt>
                <c:pt idx="25928">
                  <c:v>36.731200000000001</c:v>
                </c:pt>
                <c:pt idx="25929">
                  <c:v>37.122999999999998</c:v>
                </c:pt>
                <c:pt idx="25930">
                  <c:v>37.305799999999998</c:v>
                </c:pt>
                <c:pt idx="25931">
                  <c:v>37.351100000000002</c:v>
                </c:pt>
                <c:pt idx="25932">
                  <c:v>37.274799999999999</c:v>
                </c:pt>
                <c:pt idx="25933">
                  <c:v>36.909399999999998</c:v>
                </c:pt>
                <c:pt idx="25934">
                  <c:v>36.240299999999998</c:v>
                </c:pt>
                <c:pt idx="25935">
                  <c:v>35.510800000000003</c:v>
                </c:pt>
                <c:pt idx="25936">
                  <c:v>34.418300000000002</c:v>
                </c:pt>
                <c:pt idx="25937">
                  <c:v>33.276699999999998</c:v>
                </c:pt>
                <c:pt idx="25938">
                  <c:v>31.8385</c:v>
                </c:pt>
                <c:pt idx="25939">
                  <c:v>29.605399999999999</c:v>
                </c:pt>
                <c:pt idx="25940">
                  <c:v>26.776499999999999</c:v>
                </c:pt>
                <c:pt idx="25941">
                  <c:v>19.353899999999999</c:v>
                </c:pt>
                <c:pt idx="25942">
                  <c:v>16.7836</c:v>
                </c:pt>
                <c:pt idx="25943">
                  <c:v>14.7629</c:v>
                </c:pt>
                <c:pt idx="25944">
                  <c:v>13.244</c:v>
                </c:pt>
                <c:pt idx="25945">
                  <c:v>11.9109</c:v>
                </c:pt>
                <c:pt idx="25946">
                  <c:v>10.991</c:v>
                </c:pt>
                <c:pt idx="25947">
                  <c:v>10.1206</c:v>
                </c:pt>
                <c:pt idx="25948">
                  <c:v>9.3007500000000007</c:v>
                </c:pt>
                <c:pt idx="25949">
                  <c:v>8.5312099999999997</c:v>
                </c:pt>
                <c:pt idx="25950">
                  <c:v>7.8121900000000002</c:v>
                </c:pt>
                <c:pt idx="25951">
                  <c:v>7.1426800000000004</c:v>
                </c:pt>
                <c:pt idx="25952">
                  <c:v>6.5218800000000003</c:v>
                </c:pt>
                <c:pt idx="25953">
                  <c:v>5.9403800000000002</c:v>
                </c:pt>
                <c:pt idx="25954">
                  <c:v>5.4058299999999999</c:v>
                </c:pt>
                <c:pt idx="25955">
                  <c:v>4.9159600000000001</c:v>
                </c:pt>
                <c:pt idx="25956">
                  <c:v>4.4687599999999996</c:v>
                </c:pt>
                <c:pt idx="25957">
                  <c:v>4.1930800000000001</c:v>
                </c:pt>
                <c:pt idx="25958">
                  <c:v>3.9347300000000001</c:v>
                </c:pt>
                <c:pt idx="25959">
                  <c:v>3.6926899999999998</c:v>
                </c:pt>
                <c:pt idx="25960">
                  <c:v>3.46652</c:v>
                </c:pt>
                <c:pt idx="25961">
                  <c:v>3.25536</c:v>
                </c:pt>
                <c:pt idx="25962">
                  <c:v>3.0586000000000002</c:v>
                </c:pt>
                <c:pt idx="25963">
                  <c:v>2.8753600000000001</c:v>
                </c:pt>
                <c:pt idx="25964">
                  <c:v>2.7050900000000002</c:v>
                </c:pt>
                <c:pt idx="25965">
                  <c:v>2.5470000000000002</c:v>
                </c:pt>
                <c:pt idx="25966">
                  <c:v>2.3468499999999999</c:v>
                </c:pt>
                <c:pt idx="25967">
                  <c:v>2.1954199999999999</c:v>
                </c:pt>
                <c:pt idx="25968">
                  <c:v>2.0571899999999999</c:v>
                </c:pt>
                <c:pt idx="25969">
                  <c:v>1.9313</c:v>
                </c:pt>
                <c:pt idx="25970">
                  <c:v>1.8167899999999999</c:v>
                </c:pt>
                <c:pt idx="25971">
                  <c:v>1.71289</c:v>
                </c:pt>
                <c:pt idx="25972">
                  <c:v>1.61863</c:v>
                </c:pt>
                <c:pt idx="25973">
                  <c:v>1.5334000000000001</c:v>
                </c:pt>
                <c:pt idx="25974">
                  <c:v>1.45641</c:v>
                </c:pt>
                <c:pt idx="25975">
                  <c:v>1.3870199999999999</c:v>
                </c:pt>
                <c:pt idx="25976">
                  <c:v>1.32456</c:v>
                </c:pt>
                <c:pt idx="25977">
                  <c:v>1.26847</c:v>
                </c:pt>
                <c:pt idx="25978">
                  <c:v>1.2026699999999999</c:v>
                </c:pt>
                <c:pt idx="25979">
                  <c:v>1.1460600000000001</c:v>
                </c:pt>
                <c:pt idx="25980">
                  <c:v>1.09761</c:v>
                </c:pt>
                <c:pt idx="25981">
                  <c:v>1.05637</c:v>
                </c:pt>
                <c:pt idx="25982">
                  <c:v>1.02153</c:v>
                </c:pt>
                <c:pt idx="25983">
                  <c:v>0.992363</c:v>
                </c:pt>
                <c:pt idx="25984">
                  <c:v>0.96823999999999999</c:v>
                </c:pt>
                <c:pt idx="25985">
                  <c:v>0.94450599999999996</c:v>
                </c:pt>
                <c:pt idx="25986">
                  <c:v>0.927149</c:v>
                </c:pt>
                <c:pt idx="25987">
                  <c:v>0.91329400000000005</c:v>
                </c:pt>
                <c:pt idx="25988">
                  <c:v>0.90554100000000004</c:v>
                </c:pt>
                <c:pt idx="25989">
                  <c:v>0.90325900000000003</c:v>
                </c:pt>
                <c:pt idx="25990">
                  <c:v>0.90600199999999997</c:v>
                </c:pt>
                <c:pt idx="25991">
                  <c:v>0.91349000000000002</c:v>
                </c:pt>
                <c:pt idx="25992">
                  <c:v>0.92561400000000005</c:v>
                </c:pt>
                <c:pt idx="25993">
                  <c:v>0.94240100000000004</c:v>
                </c:pt>
                <c:pt idx="25994">
                  <c:v>0.96404100000000004</c:v>
                </c:pt>
                <c:pt idx="25995">
                  <c:v>0.99087000000000003</c:v>
                </c:pt>
                <c:pt idx="25996">
                  <c:v>1.0234099999999999</c:v>
                </c:pt>
                <c:pt idx="25997">
                  <c:v>1.06013</c:v>
                </c:pt>
                <c:pt idx="25998">
                  <c:v>1.10209</c:v>
                </c:pt>
                <c:pt idx="25999">
                  <c:v>1.1510899999999999</c:v>
                </c:pt>
                <c:pt idx="26000">
                  <c:v>1.2082599999999999</c:v>
                </c:pt>
                <c:pt idx="26001">
                  <c:v>1.2748999999999999</c:v>
                </c:pt>
                <c:pt idx="26002">
                  <c:v>1.3253699999999999</c:v>
                </c:pt>
                <c:pt idx="26003">
                  <c:v>1.38134</c:v>
                </c:pt>
                <c:pt idx="26004">
                  <c:v>1.44339</c:v>
                </c:pt>
                <c:pt idx="26005">
                  <c:v>1.5122199999999999</c:v>
                </c:pt>
                <c:pt idx="26006">
                  <c:v>1.5885899999999999</c:v>
                </c:pt>
                <c:pt idx="26007">
                  <c:v>1.6734</c:v>
                </c:pt>
                <c:pt idx="26008">
                  <c:v>1.76753</c:v>
                </c:pt>
                <c:pt idx="26009">
                  <c:v>1.87209</c:v>
                </c:pt>
                <c:pt idx="26010">
                  <c:v>1.9881500000000001</c:v>
                </c:pt>
                <c:pt idx="26011">
                  <c:v>2.0935700000000002</c:v>
                </c:pt>
                <c:pt idx="26012">
                  <c:v>2.2084299999999999</c:v>
                </c:pt>
                <c:pt idx="26013">
                  <c:v>2.3336199999999998</c:v>
                </c:pt>
                <c:pt idx="26014">
                  <c:v>2.4699599999999999</c:v>
                </c:pt>
                <c:pt idx="26015">
                  <c:v>2.61849</c:v>
                </c:pt>
                <c:pt idx="26016">
                  <c:v>2.78009</c:v>
                </c:pt>
                <c:pt idx="26017">
                  <c:v>2.9559099999999998</c:v>
                </c:pt>
                <c:pt idx="26018">
                  <c:v>3.14696</c:v>
                </c:pt>
                <c:pt idx="26019">
                  <c:v>3.3546200000000002</c:v>
                </c:pt>
                <c:pt idx="26020">
                  <c:v>3.57992</c:v>
                </c:pt>
                <c:pt idx="26021">
                  <c:v>3.8242799999999999</c:v>
                </c:pt>
                <c:pt idx="26022">
                  <c:v>4.0888999999999998</c:v>
                </c:pt>
                <c:pt idx="26023">
                  <c:v>4.3754099999999996</c:v>
                </c:pt>
                <c:pt idx="26024">
                  <c:v>4.6850100000000001</c:v>
                </c:pt>
                <c:pt idx="26025">
                  <c:v>5.0193599999999998</c:v>
                </c:pt>
                <c:pt idx="26026">
                  <c:v>5.3797699999999997</c:v>
                </c:pt>
                <c:pt idx="26027">
                  <c:v>5.8457100000000004</c:v>
                </c:pt>
                <c:pt idx="26028">
                  <c:v>6.35344</c:v>
                </c:pt>
                <c:pt idx="26029">
                  <c:v>6.9059499999999998</c:v>
                </c:pt>
                <c:pt idx="26030">
                  <c:v>7.5056700000000003</c:v>
                </c:pt>
                <c:pt idx="26031">
                  <c:v>8.1555300000000006</c:v>
                </c:pt>
                <c:pt idx="26032">
                  <c:v>8.8578600000000005</c:v>
                </c:pt>
                <c:pt idx="26033">
                  <c:v>9.6153200000000005</c:v>
                </c:pt>
                <c:pt idx="26034">
                  <c:v>10.4297</c:v>
                </c:pt>
                <c:pt idx="26035">
                  <c:v>11.304</c:v>
                </c:pt>
                <c:pt idx="26036">
                  <c:v>12.2392</c:v>
                </c:pt>
                <c:pt idx="26037">
                  <c:v>13.398199999999999</c:v>
                </c:pt>
                <c:pt idx="26038">
                  <c:v>14.4457</c:v>
                </c:pt>
                <c:pt idx="26039">
                  <c:v>15.5555</c:v>
                </c:pt>
                <c:pt idx="26040">
                  <c:v>17.337499999999999</c:v>
                </c:pt>
                <c:pt idx="26041">
                  <c:v>19.261199999999999</c:v>
                </c:pt>
                <c:pt idx="26042">
                  <c:v>21.322299999999998</c:v>
                </c:pt>
                <c:pt idx="26043">
                  <c:v>23.894600000000001</c:v>
                </c:pt>
                <c:pt idx="26044">
                  <c:v>26.2332</c:v>
                </c:pt>
                <c:pt idx="26045">
                  <c:v>29.943999999999999</c:v>
                </c:pt>
                <c:pt idx="26046">
                  <c:v>34.886699999999998</c:v>
                </c:pt>
                <c:pt idx="26047">
                  <c:v>45.771700000000003</c:v>
                </c:pt>
                <c:pt idx="26048">
                  <c:v>50.541400000000003</c:v>
                </c:pt>
                <c:pt idx="26049">
                  <c:v>54.033700000000003</c:v>
                </c:pt>
                <c:pt idx="26050">
                  <c:v>56.845700000000001</c:v>
                </c:pt>
                <c:pt idx="26051">
                  <c:v>58.973500000000001</c:v>
                </c:pt>
                <c:pt idx="26052">
                  <c:v>60.9544</c:v>
                </c:pt>
                <c:pt idx="26053">
                  <c:v>62.198999999999998</c:v>
                </c:pt>
                <c:pt idx="26054">
                  <c:v>63.3523</c:v>
                </c:pt>
                <c:pt idx="26055">
                  <c:v>63.857700000000001</c:v>
                </c:pt>
                <c:pt idx="26056">
                  <c:v>64.024699999999996</c:v>
                </c:pt>
                <c:pt idx="26057">
                  <c:v>63.928600000000003</c:v>
                </c:pt>
                <c:pt idx="26058">
                  <c:v>63.395299999999999</c:v>
                </c:pt>
                <c:pt idx="26059">
                  <c:v>62.538200000000003</c:v>
                </c:pt>
                <c:pt idx="26060">
                  <c:v>61.336199999999998</c:v>
                </c:pt>
                <c:pt idx="26061">
                  <c:v>59.526800000000001</c:v>
                </c:pt>
                <c:pt idx="26062">
                  <c:v>57.657800000000002</c:v>
                </c:pt>
                <c:pt idx="26063">
                  <c:v>55.151499999999999</c:v>
                </c:pt>
                <c:pt idx="26064">
                  <c:v>51.892899999999997</c:v>
                </c:pt>
                <c:pt idx="26065">
                  <c:v>47.8033</c:v>
                </c:pt>
                <c:pt idx="26066">
                  <c:v>40.837299999999999</c:v>
                </c:pt>
                <c:pt idx="26067">
                  <c:v>33.488100000000003</c:v>
                </c:pt>
                <c:pt idx="26068">
                  <c:v>29.8764</c:v>
                </c:pt>
                <c:pt idx="26069">
                  <c:v>26.165500000000002</c:v>
                </c:pt>
                <c:pt idx="26070">
                  <c:v>23.261600000000001</c:v>
                </c:pt>
                <c:pt idx="26071">
                  <c:v>21.255199999999999</c:v>
                </c:pt>
                <c:pt idx="26072">
                  <c:v>19.1935</c:v>
                </c:pt>
                <c:pt idx="26073">
                  <c:v>17.270299999999999</c:v>
                </c:pt>
                <c:pt idx="26074">
                  <c:v>15.487</c:v>
                </c:pt>
                <c:pt idx="26075">
                  <c:v>14.376799999999999</c:v>
                </c:pt>
                <c:pt idx="26076">
                  <c:v>13.328900000000001</c:v>
                </c:pt>
                <c:pt idx="26077">
                  <c:v>12.243</c:v>
                </c:pt>
                <c:pt idx="26078">
                  <c:v>11.138199999999999</c:v>
                </c:pt>
                <c:pt idx="26079">
                  <c:v>10.118600000000001</c:v>
                </c:pt>
                <c:pt idx="26080">
                  <c:v>9.4077400000000004</c:v>
                </c:pt>
                <c:pt idx="26081">
                  <c:v>8.7417599999999993</c:v>
                </c:pt>
                <c:pt idx="26082">
                  <c:v>8.1181000000000001</c:v>
                </c:pt>
                <c:pt idx="26083">
                  <c:v>7.5359999999999996</c:v>
                </c:pt>
                <c:pt idx="26084">
                  <c:v>6.9932600000000003</c:v>
                </c:pt>
                <c:pt idx="26085">
                  <c:v>6.4882999999999997</c:v>
                </c:pt>
                <c:pt idx="26086">
                  <c:v>6.0189700000000004</c:v>
                </c:pt>
                <c:pt idx="26087">
                  <c:v>5.5261300000000002</c:v>
                </c:pt>
                <c:pt idx="26088">
                  <c:v>5.0483000000000002</c:v>
                </c:pt>
                <c:pt idx="26089">
                  <c:v>4.6138500000000002</c:v>
                </c:pt>
                <c:pt idx="26090">
                  <c:v>4.2191599999999996</c:v>
                </c:pt>
                <c:pt idx="26091">
                  <c:v>3.8616199999999998</c:v>
                </c:pt>
                <c:pt idx="26092">
                  <c:v>3.5380199999999999</c:v>
                </c:pt>
                <c:pt idx="26093">
                  <c:v>3.24566</c:v>
                </c:pt>
                <c:pt idx="26094">
                  <c:v>2.98176</c:v>
                </c:pt>
                <c:pt idx="26095">
                  <c:v>2.7439200000000001</c:v>
                </c:pt>
                <c:pt idx="26096">
                  <c:v>2.5296699999999999</c:v>
                </c:pt>
                <c:pt idx="26097">
                  <c:v>2.3369200000000001</c:v>
                </c:pt>
                <c:pt idx="26098">
                  <c:v>2.1870400000000001</c:v>
                </c:pt>
                <c:pt idx="26099">
                  <c:v>2.0502199999999999</c:v>
                </c:pt>
                <c:pt idx="26100">
                  <c:v>1.9252499999999999</c:v>
                </c:pt>
                <c:pt idx="26101">
                  <c:v>1.8111699999999999</c:v>
                </c:pt>
                <c:pt idx="26102">
                  <c:v>1.70689</c:v>
                </c:pt>
                <c:pt idx="26103">
                  <c:v>1.6116200000000001</c:v>
                </c:pt>
                <c:pt idx="26104">
                  <c:v>1.5244899999999999</c:v>
                </c:pt>
                <c:pt idx="26105">
                  <c:v>1.4447700000000001</c:v>
                </c:pt>
                <c:pt idx="26106">
                  <c:v>1.3716999999999999</c:v>
                </c:pt>
                <c:pt idx="26107">
                  <c:v>1.3047200000000001</c:v>
                </c:pt>
                <c:pt idx="26108">
                  <c:v>1.24322</c:v>
                </c:pt>
                <c:pt idx="26109">
                  <c:v>1.1601300000000001</c:v>
                </c:pt>
                <c:pt idx="26110">
                  <c:v>1.08666</c:v>
                </c:pt>
                <c:pt idx="26111">
                  <c:v>1.02142</c:v>
                </c:pt>
                <c:pt idx="26112">
                  <c:v>0.95520799999999995</c:v>
                </c:pt>
                <c:pt idx="26113">
                  <c:v>0.89332500000000004</c:v>
                </c:pt>
                <c:pt idx="26114">
                  <c:v>0.83889000000000002</c:v>
                </c:pt>
                <c:pt idx="26115">
                  <c:v>0.79064900000000005</c:v>
                </c:pt>
                <c:pt idx="26116">
                  <c:v>0.74763900000000005</c:v>
                </c:pt>
                <c:pt idx="26117">
                  <c:v>0.70902600000000005</c:v>
                </c:pt>
                <c:pt idx="26118">
                  <c:v>0.67415400000000003</c:v>
                </c:pt>
                <c:pt idx="26119">
                  <c:v>0.63254699999999997</c:v>
                </c:pt>
                <c:pt idx="26120">
                  <c:v>0.59560000000000002</c:v>
                </c:pt>
                <c:pt idx="26121">
                  <c:v>0.56252899999999995</c:v>
                </c:pt>
                <c:pt idx="26122">
                  <c:v>0.53013299999999997</c:v>
                </c:pt>
                <c:pt idx="26123">
                  <c:v>0.50099499999999997</c:v>
                </c:pt>
                <c:pt idx="26124">
                  <c:v>0.47461900000000001</c:v>
                </c:pt>
                <c:pt idx="26125">
                  <c:v>0.45062099999999999</c:v>
                </c:pt>
                <c:pt idx="26126">
                  <c:v>0.421788</c:v>
                </c:pt>
                <c:pt idx="26127">
                  <c:v>0.39603699999999997</c:v>
                </c:pt>
                <c:pt idx="26128">
                  <c:v>0.37291200000000002</c:v>
                </c:pt>
                <c:pt idx="26129">
                  <c:v>0.35204000000000002</c:v>
                </c:pt>
                <c:pt idx="26130">
                  <c:v>0.333123</c:v>
                </c:pt>
                <c:pt idx="26131">
                  <c:v>0.31184400000000001</c:v>
                </c:pt>
                <c:pt idx="26132">
                  <c:v>0.29283500000000001</c:v>
                </c:pt>
                <c:pt idx="26133">
                  <c:v>0.27576899999999999</c:v>
                </c:pt>
                <c:pt idx="26134">
                  <c:v>0.26038299999999998</c:v>
                </c:pt>
                <c:pt idx="26135">
                  <c:v>0.24645700000000001</c:v>
                </c:pt>
                <c:pt idx="26136">
                  <c:v>0.23380899999999999</c:v>
                </c:pt>
                <c:pt idx="26137">
                  <c:v>0.22228200000000001</c:v>
                </c:pt>
                <c:pt idx="26138">
                  <c:v>0.21174699999999999</c:v>
                </c:pt>
                <c:pt idx="26139">
                  <c:v>0.19845099999999999</c:v>
                </c:pt>
                <c:pt idx="26140">
                  <c:v>0.18662400000000001</c:v>
                </c:pt>
                <c:pt idx="26141">
                  <c:v>0.17605399999999999</c:v>
                </c:pt>
                <c:pt idx="26142">
                  <c:v>0.16656899999999999</c:v>
                </c:pt>
                <c:pt idx="26143">
                  <c:v>0.158025</c:v>
                </c:pt>
                <c:pt idx="26144">
                  <c:v>0.15030399999999999</c:v>
                </c:pt>
                <c:pt idx="26145">
                  <c:v>0.14330399999999999</c:v>
                </c:pt>
                <c:pt idx="26146">
                  <c:v>0.13694100000000001</c:v>
                </c:pt>
                <c:pt idx="26147">
                  <c:v>0.12881699999999999</c:v>
                </c:pt>
                <c:pt idx="26148">
                  <c:v>0.12167500000000001</c:v>
                </c:pt>
                <c:pt idx="26149">
                  <c:v>0.115374</c:v>
                </c:pt>
                <c:pt idx="26150">
                  <c:v>0.10979999999999999</c:v>
                </c:pt>
                <c:pt idx="26151">
                  <c:v>0.10485800000000001</c:v>
                </c:pt>
                <c:pt idx="26152">
                  <c:v>0.10047200000000001</c:v>
                </c:pt>
                <c:pt idx="26153">
                  <c:v>9.65757E-2</c:v>
                </c:pt>
                <c:pt idx="26154">
                  <c:v>9.3117500000000006E-2</c:v>
                </c:pt>
                <c:pt idx="26155">
                  <c:v>8.9483400000000005E-2</c:v>
                </c:pt>
                <c:pt idx="26156">
                  <c:v>8.6355000000000001E-2</c:v>
                </c:pt>
                <c:pt idx="26157">
                  <c:v>8.3683800000000003E-2</c:v>
                </c:pt>
                <c:pt idx="26158">
                  <c:v>8.1432400000000002E-2</c:v>
                </c:pt>
                <c:pt idx="26159">
                  <c:v>7.9571699999999995E-2</c:v>
                </c:pt>
                <c:pt idx="26160">
                  <c:v>7.8080300000000005E-2</c:v>
                </c:pt>
                <c:pt idx="26161">
                  <c:v>7.6944799999999994E-2</c:v>
                </c:pt>
                <c:pt idx="26162">
                  <c:v>7.6161999999999994E-2</c:v>
                </c:pt>
                <c:pt idx="26163">
                  <c:v>7.5703699999999999E-2</c:v>
                </c:pt>
                <c:pt idx="26164">
                  <c:v>7.5665399999999994E-2</c:v>
                </c:pt>
                <c:pt idx="26165">
                  <c:v>7.5821799999999995E-2</c:v>
                </c:pt>
                <c:pt idx="26166">
                  <c:v>7.6354099999999994E-2</c:v>
                </c:pt>
                <c:pt idx="26167">
                  <c:v>7.7302099999999999E-2</c:v>
                </c:pt>
                <c:pt idx="26168">
                  <c:v>7.8720700000000005E-2</c:v>
                </c:pt>
                <c:pt idx="26169">
                  <c:v>8.0685000000000007E-2</c:v>
                </c:pt>
                <c:pt idx="26170">
                  <c:v>8.2577200000000003E-2</c:v>
                </c:pt>
                <c:pt idx="26171">
                  <c:v>8.48912E-2</c:v>
                </c:pt>
                <c:pt idx="26172">
                  <c:v>8.7701000000000001E-2</c:v>
                </c:pt>
                <c:pt idx="26173">
                  <c:v>9.1101399999999999E-2</c:v>
                </c:pt>
                <c:pt idx="26174">
                  <c:v>9.4013700000000006E-2</c:v>
                </c:pt>
                <c:pt idx="26175">
                  <c:v>9.7362799999999999E-2</c:v>
                </c:pt>
                <c:pt idx="26176">
                  <c:v>0.10122299999999999</c:v>
                </c:pt>
                <c:pt idx="26177">
                  <c:v>0.105687</c:v>
                </c:pt>
                <c:pt idx="26178">
                  <c:v>0.110872</c:v>
                </c:pt>
                <c:pt idx="26179">
                  <c:v>0.11532199999999999</c:v>
                </c:pt>
                <c:pt idx="26180">
                  <c:v>0.120342</c:v>
                </c:pt>
                <c:pt idx="26181">
                  <c:v>0.126031</c:v>
                </c:pt>
                <c:pt idx="26182">
                  <c:v>0.132517</c:v>
                </c:pt>
                <c:pt idx="26183">
                  <c:v>0.13891100000000001</c:v>
                </c:pt>
                <c:pt idx="26184">
                  <c:v>0.146172</c:v>
                </c:pt>
                <c:pt idx="26185">
                  <c:v>0.15449399999999999</c:v>
                </c:pt>
                <c:pt idx="26186">
                  <c:v>0.16159100000000001</c:v>
                </c:pt>
                <c:pt idx="26187">
                  <c:v>0.16958899999999999</c:v>
                </c:pt>
                <c:pt idx="26188">
                  <c:v>0.1787</c:v>
                </c:pt>
                <c:pt idx="26189">
                  <c:v>0.18920600000000001</c:v>
                </c:pt>
                <c:pt idx="26190">
                  <c:v>0.19717499999999999</c:v>
                </c:pt>
                <c:pt idx="26191">
                  <c:v>0.20608499999999999</c:v>
                </c:pt>
                <c:pt idx="26192">
                  <c:v>0.21612799999999999</c:v>
                </c:pt>
                <c:pt idx="26193">
                  <c:v>0.22753300000000001</c:v>
                </c:pt>
                <c:pt idx="26194">
                  <c:v>0.241142</c:v>
                </c:pt>
                <c:pt idx="26195">
                  <c:v>0.25140200000000001</c:v>
                </c:pt>
                <c:pt idx="26196">
                  <c:v>0.26277800000000001</c:v>
                </c:pt>
                <c:pt idx="26197">
                  <c:v>0.27543800000000002</c:v>
                </c:pt>
                <c:pt idx="26198">
                  <c:v>0.289574</c:v>
                </c:pt>
                <c:pt idx="26199">
                  <c:v>0.30540600000000001</c:v>
                </c:pt>
                <c:pt idx="26200">
                  <c:v>0.323187</c:v>
                </c:pt>
                <c:pt idx="26201">
                  <c:v>0.34321000000000002</c:v>
                </c:pt>
                <c:pt idx="26202">
                  <c:v>0.36580600000000002</c:v>
                </c:pt>
                <c:pt idx="26203">
                  <c:v>0.38466499999999998</c:v>
                </c:pt>
                <c:pt idx="26204">
                  <c:v>0.40534999999999999</c:v>
                </c:pt>
                <c:pt idx="26205">
                  <c:v>0.42806699999999998</c:v>
                </c:pt>
                <c:pt idx="26206">
                  <c:v>0.45301799999999998</c:v>
                </c:pt>
                <c:pt idx="26207">
                  <c:v>0.48044300000000001</c:v>
                </c:pt>
                <c:pt idx="26208">
                  <c:v>0.51056800000000002</c:v>
                </c:pt>
                <c:pt idx="26209">
                  <c:v>0.54370499999999999</c:v>
                </c:pt>
                <c:pt idx="26210">
                  <c:v>0.58010399999999995</c:v>
                </c:pt>
                <c:pt idx="26211">
                  <c:v>0.60634100000000002</c:v>
                </c:pt>
                <c:pt idx="26212">
                  <c:v>0.64730299999999996</c:v>
                </c:pt>
                <c:pt idx="26213">
                  <c:v>0.69211500000000004</c:v>
                </c:pt>
                <c:pt idx="26214">
                  <c:v>0.741143</c:v>
                </c:pt>
                <c:pt idx="26215">
                  <c:v>0.79471800000000004</c:v>
                </c:pt>
                <c:pt idx="26216">
                  <c:v>0.85327699999999995</c:v>
                </c:pt>
                <c:pt idx="26217">
                  <c:v>0.91717400000000004</c:v>
                </c:pt>
                <c:pt idx="26218">
                  <c:v>0.986877</c:v>
                </c:pt>
                <c:pt idx="26219">
                  <c:v>1.0628</c:v>
                </c:pt>
                <c:pt idx="26220">
                  <c:v>1.1454899999999999</c:v>
                </c:pt>
                <c:pt idx="26221">
                  <c:v>1.2353700000000001</c:v>
                </c:pt>
                <c:pt idx="26222">
                  <c:v>1.333</c:v>
                </c:pt>
                <c:pt idx="26223">
                  <c:v>1.43886</c:v>
                </c:pt>
                <c:pt idx="26224">
                  <c:v>1.5536099999999999</c:v>
                </c:pt>
                <c:pt idx="26225">
                  <c:v>1.6777</c:v>
                </c:pt>
                <c:pt idx="26226">
                  <c:v>1.81179</c:v>
                </c:pt>
                <c:pt idx="26227">
                  <c:v>1.95638</c:v>
                </c:pt>
                <c:pt idx="26228">
                  <c:v>2.1373000000000002</c:v>
                </c:pt>
                <c:pt idx="26229">
                  <c:v>2.33392</c:v>
                </c:pt>
                <c:pt idx="26230">
                  <c:v>2.5472999999999999</c:v>
                </c:pt>
                <c:pt idx="26231">
                  <c:v>2.7782499999999999</c:v>
                </c:pt>
                <c:pt idx="26232">
                  <c:v>3.0278200000000002</c:v>
                </c:pt>
                <c:pt idx="26233">
                  <c:v>3.2967499999999998</c:v>
                </c:pt>
                <c:pt idx="26234">
                  <c:v>3.5859899999999998</c:v>
                </c:pt>
                <c:pt idx="26235">
                  <c:v>3.8960599999999999</c:v>
                </c:pt>
                <c:pt idx="26236">
                  <c:v>4.2280600000000002</c:v>
                </c:pt>
                <c:pt idx="26237">
                  <c:v>4.5822099999999999</c:v>
                </c:pt>
                <c:pt idx="26238">
                  <c:v>5.0375100000000002</c:v>
                </c:pt>
                <c:pt idx="26239">
                  <c:v>5.4704699999999997</c:v>
                </c:pt>
                <c:pt idx="26240">
                  <c:v>5.9302900000000003</c:v>
                </c:pt>
                <c:pt idx="26241">
                  <c:v>6.4171100000000001</c:v>
                </c:pt>
                <c:pt idx="26242">
                  <c:v>6.9309099999999999</c:v>
                </c:pt>
                <c:pt idx="26243">
                  <c:v>7.7513800000000002</c:v>
                </c:pt>
                <c:pt idx="26244">
                  <c:v>8.6300100000000004</c:v>
                </c:pt>
                <c:pt idx="26245">
                  <c:v>9.6194600000000001</c:v>
                </c:pt>
                <c:pt idx="26246">
                  <c:v>10.816599999999999</c:v>
                </c:pt>
                <c:pt idx="26247">
                  <c:v>12.3331</c:v>
                </c:pt>
                <c:pt idx="26248">
                  <c:v>14.873900000000001</c:v>
                </c:pt>
                <c:pt idx="26249">
                  <c:v>18.069400000000002</c:v>
                </c:pt>
                <c:pt idx="26250">
                  <c:v>19.797699999999999</c:v>
                </c:pt>
                <c:pt idx="26251">
                  <c:v>21.18</c:v>
                </c:pt>
                <c:pt idx="26252">
                  <c:v>22.173999999999999</c:v>
                </c:pt>
                <c:pt idx="26253">
                  <c:v>23.130400000000002</c:v>
                </c:pt>
                <c:pt idx="26254">
                  <c:v>23.769500000000001</c:v>
                </c:pt>
                <c:pt idx="26255">
                  <c:v>24.334900000000001</c:v>
                </c:pt>
                <c:pt idx="26256">
                  <c:v>24.6937</c:v>
                </c:pt>
                <c:pt idx="26257">
                  <c:v>24.866700000000002</c:v>
                </c:pt>
                <c:pt idx="26258">
                  <c:v>24.881399999999999</c:v>
                </c:pt>
                <c:pt idx="26259">
                  <c:v>24.801300000000001</c:v>
                </c:pt>
                <c:pt idx="26260">
                  <c:v>24.595500000000001</c:v>
                </c:pt>
                <c:pt idx="26261">
                  <c:v>24.222300000000001</c:v>
                </c:pt>
                <c:pt idx="26262">
                  <c:v>23.8188</c:v>
                </c:pt>
                <c:pt idx="26263">
                  <c:v>23.191400000000002</c:v>
                </c:pt>
                <c:pt idx="26264">
                  <c:v>22.294599999999999</c:v>
                </c:pt>
                <c:pt idx="26265">
                  <c:v>21.205500000000001</c:v>
                </c:pt>
                <c:pt idx="26266">
                  <c:v>19.917400000000001</c:v>
                </c:pt>
                <c:pt idx="26267">
                  <c:v>18.341000000000001</c:v>
                </c:pt>
                <c:pt idx="26268">
                  <c:v>15.492800000000001</c:v>
                </c:pt>
                <c:pt idx="26269">
                  <c:v>12.8443</c:v>
                </c:pt>
                <c:pt idx="26270">
                  <c:v>11.305</c:v>
                </c:pt>
                <c:pt idx="26271">
                  <c:v>10.3223</c:v>
                </c:pt>
                <c:pt idx="26272">
                  <c:v>9.1542300000000001</c:v>
                </c:pt>
                <c:pt idx="26273">
                  <c:v>8.1422699999999999</c:v>
                </c:pt>
                <c:pt idx="26274">
                  <c:v>7.3985500000000002</c:v>
                </c:pt>
                <c:pt idx="26275">
                  <c:v>6.69991</c:v>
                </c:pt>
                <c:pt idx="26276">
                  <c:v>6.0475500000000002</c:v>
                </c:pt>
                <c:pt idx="26277">
                  <c:v>5.44156</c:v>
                </c:pt>
                <c:pt idx="26278">
                  <c:v>5.0109199999999996</c:v>
                </c:pt>
                <c:pt idx="26279">
                  <c:v>4.5580600000000002</c:v>
                </c:pt>
                <c:pt idx="26280">
                  <c:v>4.1380600000000003</c:v>
                </c:pt>
                <c:pt idx="26281">
                  <c:v>3.7499600000000002</c:v>
                </c:pt>
                <c:pt idx="26282">
                  <c:v>3.4791099999999999</c:v>
                </c:pt>
                <c:pt idx="26283">
                  <c:v>3.22506</c:v>
                </c:pt>
                <c:pt idx="26284">
                  <c:v>2.9871300000000001</c:v>
                </c:pt>
                <c:pt idx="26285">
                  <c:v>2.76485</c:v>
                </c:pt>
                <c:pt idx="26286">
                  <c:v>2.55748</c:v>
                </c:pt>
                <c:pt idx="26287">
                  <c:v>2.3645100000000001</c:v>
                </c:pt>
                <c:pt idx="26288">
                  <c:v>2.1913999999999998</c:v>
                </c:pt>
                <c:pt idx="26289">
                  <c:v>2.0304000000000002</c:v>
                </c:pt>
                <c:pt idx="26290">
                  <c:v>1.8808</c:v>
                </c:pt>
                <c:pt idx="26291">
                  <c:v>1.7420800000000001</c:v>
                </c:pt>
                <c:pt idx="26292">
                  <c:v>1.6135200000000001</c:v>
                </c:pt>
                <c:pt idx="26293">
                  <c:v>1.4946600000000001</c:v>
                </c:pt>
                <c:pt idx="26294">
                  <c:v>1.3848499999999999</c:v>
                </c:pt>
                <c:pt idx="26295">
                  <c:v>1.2836000000000001</c:v>
                </c:pt>
                <c:pt idx="26296">
                  <c:v>1.19025</c:v>
                </c:pt>
                <c:pt idx="26297">
                  <c:v>1.1043799999999999</c:v>
                </c:pt>
                <c:pt idx="26298">
                  <c:v>1.0254399999999999</c:v>
                </c:pt>
                <c:pt idx="26299">
                  <c:v>0.95297799999999999</c:v>
                </c:pt>
                <c:pt idx="26300">
                  <c:v>0.88647900000000002</c:v>
                </c:pt>
                <c:pt idx="26301">
                  <c:v>0.82555900000000004</c:v>
                </c:pt>
                <c:pt idx="26302">
                  <c:v>0.76976299999999998</c:v>
                </c:pt>
                <c:pt idx="26303">
                  <c:v>0.71872800000000003</c:v>
                </c:pt>
                <c:pt idx="26304">
                  <c:v>0.67030199999999995</c:v>
                </c:pt>
                <c:pt idx="26305">
                  <c:v>0.62622500000000003</c:v>
                </c:pt>
                <c:pt idx="26306">
                  <c:v>0.58609500000000003</c:v>
                </c:pt>
                <c:pt idx="26307">
                  <c:v>0.54958899999999999</c:v>
                </c:pt>
                <c:pt idx="26308">
                  <c:v>0.51636800000000005</c:v>
                </c:pt>
                <c:pt idx="26309">
                  <c:v>0.48615199999999997</c:v>
                </c:pt>
                <c:pt idx="26310">
                  <c:v>0.45865899999999998</c:v>
                </c:pt>
                <c:pt idx="26311">
                  <c:v>0.43365900000000002</c:v>
                </c:pt>
                <c:pt idx="26312">
                  <c:v>0.410889</c:v>
                </c:pt>
                <c:pt idx="26313">
                  <c:v>0.39016800000000001</c:v>
                </c:pt>
                <c:pt idx="26314">
                  <c:v>0.37739200000000001</c:v>
                </c:pt>
                <c:pt idx="26315">
                  <c:v>0.35406500000000002</c:v>
                </c:pt>
                <c:pt idx="26316">
                  <c:v>0.33342100000000002</c:v>
                </c:pt>
                <c:pt idx="26317">
                  <c:v>0.315106</c:v>
                </c:pt>
                <c:pt idx="26318">
                  <c:v>0.29882799999999998</c:v>
                </c:pt>
                <c:pt idx="26319">
                  <c:v>0.28431299999999998</c:v>
                </c:pt>
                <c:pt idx="26320">
                  <c:v>0.27134000000000003</c:v>
                </c:pt>
                <c:pt idx="26321">
                  <c:v>0.25970399999999999</c:v>
                </c:pt>
                <c:pt idx="26322">
                  <c:v>0.24923600000000001</c:v>
                </c:pt>
                <c:pt idx="26323">
                  <c:v>0.23682700000000001</c:v>
                </c:pt>
                <c:pt idx="26324">
                  <c:v>0.22592699999999999</c:v>
                </c:pt>
                <c:pt idx="26325">
                  <c:v>0.216283</c:v>
                </c:pt>
                <c:pt idx="26326">
                  <c:v>0.20769699999999999</c:v>
                </c:pt>
                <c:pt idx="26327">
                  <c:v>0.196441</c:v>
                </c:pt>
                <c:pt idx="26328">
                  <c:v>0.18676000000000001</c:v>
                </c:pt>
                <c:pt idx="26329">
                  <c:v>0.17832899999999999</c:v>
                </c:pt>
                <c:pt idx="26330">
                  <c:v>0.170908</c:v>
                </c:pt>
                <c:pt idx="26331">
                  <c:v>0.16228000000000001</c:v>
                </c:pt>
                <c:pt idx="26332">
                  <c:v>0.15482000000000001</c:v>
                </c:pt>
                <c:pt idx="26333">
                  <c:v>0.148309</c:v>
                </c:pt>
                <c:pt idx="26334">
                  <c:v>0.14125799999999999</c:v>
                </c:pt>
                <c:pt idx="26335">
                  <c:v>0.13520799999999999</c:v>
                </c:pt>
                <c:pt idx="26336">
                  <c:v>0.12998899999999999</c:v>
                </c:pt>
                <c:pt idx="26337">
                  <c:v>0.125474</c:v>
                </c:pt>
                <c:pt idx="26338">
                  <c:v>0.120378</c:v>
                </c:pt>
                <c:pt idx="26339">
                  <c:v>0.116175</c:v>
                </c:pt>
                <c:pt idx="26340">
                  <c:v>0.112729</c:v>
                </c:pt>
                <c:pt idx="26341">
                  <c:v>0.109935</c:v>
                </c:pt>
                <c:pt idx="26342">
                  <c:v>0.107712</c:v>
                </c:pt>
                <c:pt idx="26343">
                  <c:v>0.10588400000000001</c:v>
                </c:pt>
                <c:pt idx="26344">
                  <c:v>0.104591</c:v>
                </c:pt>
                <c:pt idx="26345">
                  <c:v>0.10379099999999999</c:v>
                </c:pt>
                <c:pt idx="26346">
                  <c:v>0.103438</c:v>
                </c:pt>
                <c:pt idx="26347">
                  <c:v>0.103792</c:v>
                </c:pt>
                <c:pt idx="26348">
                  <c:v>0.104584</c:v>
                </c:pt>
                <c:pt idx="26349">
                  <c:v>0.105837</c:v>
                </c:pt>
                <c:pt idx="26350">
                  <c:v>0.107568</c:v>
                </c:pt>
                <c:pt idx="26351">
                  <c:v>0.109807</c:v>
                </c:pt>
                <c:pt idx="26352">
                  <c:v>0.112596</c:v>
                </c:pt>
                <c:pt idx="26353">
                  <c:v>0.115994</c:v>
                </c:pt>
                <c:pt idx="26354">
                  <c:v>0.11988699999999999</c:v>
                </c:pt>
                <c:pt idx="26355">
                  <c:v>0.12427299999999999</c:v>
                </c:pt>
                <c:pt idx="26356">
                  <c:v>0.12940699999999999</c:v>
                </c:pt>
                <c:pt idx="26357">
                  <c:v>0.135412</c:v>
                </c:pt>
                <c:pt idx="26358">
                  <c:v>0.14058000000000001</c:v>
                </c:pt>
                <c:pt idx="26359">
                  <c:v>0.14640900000000001</c:v>
                </c:pt>
                <c:pt idx="26360">
                  <c:v>0.153003</c:v>
                </c:pt>
                <c:pt idx="26361">
                  <c:v>0.16049099999999999</c:v>
                </c:pt>
                <c:pt idx="26362">
                  <c:v>0.16903899999999999</c:v>
                </c:pt>
                <c:pt idx="26363">
                  <c:v>0.17886199999999999</c:v>
                </c:pt>
                <c:pt idx="26364">
                  <c:v>0.187835</c:v>
                </c:pt>
                <c:pt idx="26365">
                  <c:v>0.198017</c:v>
                </c:pt>
                <c:pt idx="26366">
                  <c:v>0.20661399999999999</c:v>
                </c:pt>
                <c:pt idx="26367">
                  <c:v>0.21620200000000001</c:v>
                </c:pt>
                <c:pt idx="26368">
                  <c:v>0.226992</c:v>
                </c:pt>
                <c:pt idx="26369">
                  <c:v>0.239258</c:v>
                </c:pt>
                <c:pt idx="26370">
                  <c:v>0.25337100000000001</c:v>
                </c:pt>
                <c:pt idx="26371">
                  <c:v>0.264044</c:v>
                </c:pt>
                <c:pt idx="26372">
                  <c:v>0.27594400000000002</c:v>
                </c:pt>
                <c:pt idx="26373">
                  <c:v>0.28930299999999998</c:v>
                </c:pt>
                <c:pt idx="26374">
                  <c:v>0.30440200000000001</c:v>
                </c:pt>
                <c:pt idx="26375">
                  <c:v>0.31931399999999999</c:v>
                </c:pt>
                <c:pt idx="26376">
                  <c:v>0.33357799999999999</c:v>
                </c:pt>
                <c:pt idx="26377">
                  <c:v>0.34942400000000001</c:v>
                </c:pt>
                <c:pt idx="26378">
                  <c:v>0.36708800000000003</c:v>
                </c:pt>
                <c:pt idx="26379">
                  <c:v>0.38684499999999999</c:v>
                </c:pt>
                <c:pt idx="26380">
                  <c:v>0.40900799999999998</c:v>
                </c:pt>
                <c:pt idx="26381">
                  <c:v>0.43393399999999999</c:v>
                </c:pt>
                <c:pt idx="26382">
                  <c:v>0.46203300000000003</c:v>
                </c:pt>
                <c:pt idx="26383">
                  <c:v>0.48547099999999999</c:v>
                </c:pt>
                <c:pt idx="26384">
                  <c:v>0.51117299999999999</c:v>
                </c:pt>
                <c:pt idx="26385">
                  <c:v>0.53939000000000004</c:v>
                </c:pt>
                <c:pt idx="26386">
                  <c:v>0.57037000000000004</c:v>
                </c:pt>
                <c:pt idx="26387">
                  <c:v>0.60441299999999998</c:v>
                </c:pt>
                <c:pt idx="26388">
                  <c:v>0.64180400000000004</c:v>
                </c:pt>
                <c:pt idx="26389">
                  <c:v>0.682944</c:v>
                </c:pt>
                <c:pt idx="26390">
                  <c:v>0.72814000000000001</c:v>
                </c:pt>
                <c:pt idx="26391">
                  <c:v>0.77781900000000004</c:v>
                </c:pt>
                <c:pt idx="26392">
                  <c:v>0.83238900000000005</c:v>
                </c:pt>
                <c:pt idx="26393">
                  <c:v>0.89234199999999997</c:v>
                </c:pt>
                <c:pt idx="26394">
                  <c:v>0.94299699999999997</c:v>
                </c:pt>
                <c:pt idx="26395">
                  <c:v>1.00556</c:v>
                </c:pt>
                <c:pt idx="26396">
                  <c:v>1.0734600000000001</c:v>
                </c:pt>
                <c:pt idx="26397">
                  <c:v>1.1471</c:v>
                </c:pt>
                <c:pt idx="26398">
                  <c:v>1.2269300000000001</c:v>
                </c:pt>
                <c:pt idx="26399">
                  <c:v>1.3133999999999999</c:v>
                </c:pt>
                <c:pt idx="26400">
                  <c:v>1.40696</c:v>
                </c:pt>
                <c:pt idx="26401">
                  <c:v>1.5081199999999999</c:v>
                </c:pt>
                <c:pt idx="26402">
                  <c:v>1.61741</c:v>
                </c:pt>
                <c:pt idx="26403">
                  <c:v>1.73536</c:v>
                </c:pt>
                <c:pt idx="26404">
                  <c:v>1.8625100000000001</c:v>
                </c:pt>
                <c:pt idx="26405">
                  <c:v>1.9994000000000001</c:v>
                </c:pt>
                <c:pt idx="26406">
                  <c:v>2.1466599999999998</c:v>
                </c:pt>
                <c:pt idx="26407">
                  <c:v>2.3048700000000002</c:v>
                </c:pt>
                <c:pt idx="26408">
                  <c:v>2.4746199999999998</c:v>
                </c:pt>
                <c:pt idx="26409">
                  <c:v>2.6564999999999999</c:v>
                </c:pt>
                <c:pt idx="26410">
                  <c:v>2.9190499999999999</c:v>
                </c:pt>
                <c:pt idx="26411">
                  <c:v>3.1871999999999998</c:v>
                </c:pt>
                <c:pt idx="26412">
                  <c:v>3.4776699999999998</c:v>
                </c:pt>
                <c:pt idx="26413">
                  <c:v>3.7919900000000002</c:v>
                </c:pt>
                <c:pt idx="26414">
                  <c:v>4.1309300000000002</c:v>
                </c:pt>
                <c:pt idx="26415">
                  <c:v>4.4958299999999998</c:v>
                </c:pt>
                <c:pt idx="26416">
                  <c:v>4.8876099999999996</c:v>
                </c:pt>
                <c:pt idx="26417">
                  <c:v>5.3073800000000002</c:v>
                </c:pt>
                <c:pt idx="26418">
                  <c:v>5.7557600000000004</c:v>
                </c:pt>
                <c:pt idx="26419">
                  <c:v>6.2336799999999997</c:v>
                </c:pt>
                <c:pt idx="26420">
                  <c:v>6.7413999999999996</c:v>
                </c:pt>
                <c:pt idx="26421">
                  <c:v>7.5041599999999997</c:v>
                </c:pt>
                <c:pt idx="26422">
                  <c:v>8.3270700000000009</c:v>
                </c:pt>
                <c:pt idx="26423">
                  <c:v>9.2103900000000003</c:v>
                </c:pt>
                <c:pt idx="26424">
                  <c:v>10.152900000000001</c:v>
                </c:pt>
                <c:pt idx="26425">
                  <c:v>11.153</c:v>
                </c:pt>
                <c:pt idx="26426">
                  <c:v>12.3833</c:v>
                </c:pt>
                <c:pt idx="26427">
                  <c:v>13.931800000000001</c:v>
                </c:pt>
                <c:pt idx="26428">
                  <c:v>15.8949</c:v>
                </c:pt>
                <c:pt idx="26429">
                  <c:v>19.186599999999999</c:v>
                </c:pt>
                <c:pt idx="26430">
                  <c:v>23.3306</c:v>
                </c:pt>
                <c:pt idx="26431">
                  <c:v>25.573699999999999</c:v>
                </c:pt>
                <c:pt idx="26432">
                  <c:v>27.368500000000001</c:v>
                </c:pt>
                <c:pt idx="26433">
                  <c:v>28.659600000000001</c:v>
                </c:pt>
                <c:pt idx="26434">
                  <c:v>29.902200000000001</c:v>
                </c:pt>
                <c:pt idx="26435">
                  <c:v>30.732600000000001</c:v>
                </c:pt>
                <c:pt idx="26436">
                  <c:v>31.467700000000001</c:v>
                </c:pt>
                <c:pt idx="26437">
                  <c:v>31.934200000000001</c:v>
                </c:pt>
                <c:pt idx="26438">
                  <c:v>32.128999999999998</c:v>
                </c:pt>
                <c:pt idx="26439">
                  <c:v>32.178600000000003</c:v>
                </c:pt>
                <c:pt idx="26440">
                  <c:v>32.075000000000003</c:v>
                </c:pt>
                <c:pt idx="26441">
                  <c:v>31.8079</c:v>
                </c:pt>
                <c:pt idx="26442">
                  <c:v>31.323399999999999</c:v>
                </c:pt>
                <c:pt idx="26443">
                  <c:v>30.799399999999999</c:v>
                </c:pt>
                <c:pt idx="26444">
                  <c:v>29.9847</c:v>
                </c:pt>
                <c:pt idx="26445">
                  <c:v>28.820499999999999</c:v>
                </c:pt>
                <c:pt idx="26446">
                  <c:v>27.406700000000001</c:v>
                </c:pt>
                <c:pt idx="26447">
                  <c:v>25.563600000000001</c:v>
                </c:pt>
                <c:pt idx="26448">
                  <c:v>23.321000000000002</c:v>
                </c:pt>
                <c:pt idx="26449">
                  <c:v>16.508500000000002</c:v>
                </c:pt>
                <c:pt idx="26450">
                  <c:v>14.586499999999999</c:v>
                </c:pt>
                <c:pt idx="26451">
                  <c:v>12.9923</c:v>
                </c:pt>
                <c:pt idx="26452">
                  <c:v>11.4894</c:v>
                </c:pt>
                <c:pt idx="26453">
                  <c:v>10.523</c:v>
                </c:pt>
                <c:pt idx="26454">
                  <c:v>9.3952600000000004</c:v>
                </c:pt>
                <c:pt idx="26455">
                  <c:v>8.6886700000000001</c:v>
                </c:pt>
                <c:pt idx="26456">
                  <c:v>8.0193499999999993</c:v>
                </c:pt>
                <c:pt idx="26457">
                  <c:v>7.3870699999999996</c:v>
                </c:pt>
                <c:pt idx="26458">
                  <c:v>6.79223</c:v>
                </c:pt>
                <c:pt idx="26459">
                  <c:v>6.2342000000000004</c:v>
                </c:pt>
                <c:pt idx="26460">
                  <c:v>5.7126400000000004</c:v>
                </c:pt>
                <c:pt idx="26461">
                  <c:v>5.26898</c:v>
                </c:pt>
                <c:pt idx="26462">
                  <c:v>4.8541400000000001</c:v>
                </c:pt>
                <c:pt idx="26463">
                  <c:v>4.4669600000000003</c:v>
                </c:pt>
                <c:pt idx="26464">
                  <c:v>4.10663</c:v>
                </c:pt>
                <c:pt idx="26465">
                  <c:v>3.7719100000000001</c:v>
                </c:pt>
                <c:pt idx="26466">
                  <c:v>3.46184</c:v>
                </c:pt>
                <c:pt idx="26467">
                  <c:v>3.17516</c:v>
                </c:pt>
                <c:pt idx="26468">
                  <c:v>2.9108999999999998</c:v>
                </c:pt>
                <c:pt idx="26469">
                  <c:v>2.6675399999999998</c:v>
                </c:pt>
                <c:pt idx="26470">
                  <c:v>2.4441700000000002</c:v>
                </c:pt>
                <c:pt idx="26471">
                  <c:v>2.2524899999999999</c:v>
                </c:pt>
                <c:pt idx="26472">
                  <c:v>2.1004100000000001</c:v>
                </c:pt>
                <c:pt idx="26473">
                  <c:v>1.95892</c:v>
                </c:pt>
                <c:pt idx="26474">
                  <c:v>1.82752</c:v>
                </c:pt>
                <c:pt idx="26475">
                  <c:v>1.7055800000000001</c:v>
                </c:pt>
                <c:pt idx="26476">
                  <c:v>1.59263</c:v>
                </c:pt>
                <c:pt idx="26477">
                  <c:v>1.48793</c:v>
                </c:pt>
                <c:pt idx="26478">
                  <c:v>1.39116</c:v>
                </c:pt>
                <c:pt idx="26479">
                  <c:v>1.30172</c:v>
                </c:pt>
                <c:pt idx="26480">
                  <c:v>1.2191700000000001</c:v>
                </c:pt>
                <c:pt idx="26481">
                  <c:v>1.143</c:v>
                </c:pt>
                <c:pt idx="26482">
                  <c:v>1.07281</c:v>
                </c:pt>
                <c:pt idx="26483">
                  <c:v>1.00813</c:v>
                </c:pt>
                <c:pt idx="26484">
                  <c:v>0.94864700000000002</c:v>
                </c:pt>
                <c:pt idx="26485">
                  <c:v>0.89388500000000004</c:v>
                </c:pt>
                <c:pt idx="26486">
                  <c:v>0.84357300000000002</c:v>
                </c:pt>
                <c:pt idx="26487">
                  <c:v>0.79732800000000004</c:v>
                </c:pt>
                <c:pt idx="26488">
                  <c:v>0.754857</c:v>
                </c:pt>
                <c:pt idx="26489">
                  <c:v>0.71584400000000004</c:v>
                </c:pt>
                <c:pt idx="26490">
                  <c:v>0.68003899999999995</c:v>
                </c:pt>
                <c:pt idx="26491">
                  <c:v>0.63682799999999995</c:v>
                </c:pt>
                <c:pt idx="26492">
                  <c:v>0.60517299999999996</c:v>
                </c:pt>
                <c:pt idx="26493">
                  <c:v>0.57211599999999996</c:v>
                </c:pt>
                <c:pt idx="26494">
                  <c:v>0.54239899999999996</c:v>
                </c:pt>
                <c:pt idx="26495">
                  <c:v>0.51568700000000001</c:v>
                </c:pt>
                <c:pt idx="26496">
                  <c:v>0.49164999999999998</c:v>
                </c:pt>
                <c:pt idx="26497">
                  <c:v>0.47001799999999999</c:v>
                </c:pt>
                <c:pt idx="26498">
                  <c:v>0.44444099999999997</c:v>
                </c:pt>
                <c:pt idx="26499">
                  <c:v>0.42213299999999998</c:v>
                </c:pt>
                <c:pt idx="26500">
                  <c:v>0.40262199999999998</c:v>
                </c:pt>
                <c:pt idx="26501">
                  <c:v>0.38551600000000003</c:v>
                </c:pt>
                <c:pt idx="26502">
                  <c:v>0.37046400000000002</c:v>
                </c:pt>
                <c:pt idx="26503">
                  <c:v>0.35718800000000001</c:v>
                </c:pt>
                <c:pt idx="26504">
                  <c:v>0.34005999999999997</c:v>
                </c:pt>
                <c:pt idx="26505">
                  <c:v>0.32569199999999998</c:v>
                </c:pt>
                <c:pt idx="26506">
                  <c:v>0.31355100000000002</c:v>
                </c:pt>
                <c:pt idx="26507">
                  <c:v>0.30322900000000003</c:v>
                </c:pt>
                <c:pt idx="26508">
                  <c:v>0.292767</c:v>
                </c:pt>
                <c:pt idx="26509">
                  <c:v>0.28406500000000001</c:v>
                </c:pt>
                <c:pt idx="26510">
                  <c:v>0.279084</c:v>
                </c:pt>
                <c:pt idx="26511">
                  <c:v>0.27078000000000002</c:v>
                </c:pt>
                <c:pt idx="26512">
                  <c:v>0.264353</c:v>
                </c:pt>
                <c:pt idx="26513">
                  <c:v>0.25951299999999999</c:v>
                </c:pt>
                <c:pt idx="26514">
                  <c:v>0.25606400000000001</c:v>
                </c:pt>
                <c:pt idx="26515">
                  <c:v>0.25387300000000002</c:v>
                </c:pt>
                <c:pt idx="26516">
                  <c:v>0.25275799999999998</c:v>
                </c:pt>
                <c:pt idx="26517">
                  <c:v>0.25275399999999998</c:v>
                </c:pt>
                <c:pt idx="26518">
                  <c:v>0.253139</c:v>
                </c:pt>
                <c:pt idx="26519">
                  <c:v>0.25515199999999999</c:v>
                </c:pt>
                <c:pt idx="26520">
                  <c:v>0.25890200000000002</c:v>
                </c:pt>
                <c:pt idx="26521">
                  <c:v>0.264463</c:v>
                </c:pt>
                <c:pt idx="26522">
                  <c:v>0.27197900000000003</c:v>
                </c:pt>
                <c:pt idx="26523">
                  <c:v>0.27903099999999997</c:v>
                </c:pt>
                <c:pt idx="26524">
                  <c:v>0.287443</c:v>
                </c:pt>
                <c:pt idx="26525">
                  <c:v>0.2974</c:v>
                </c:pt>
                <c:pt idx="26526">
                  <c:v>0.30914900000000001</c:v>
                </c:pt>
                <c:pt idx="26527">
                  <c:v>0.32266699999999998</c:v>
                </c:pt>
                <c:pt idx="26528">
                  <c:v>0.33440399999999998</c:v>
                </c:pt>
                <c:pt idx="26529">
                  <c:v>0.34778900000000001</c:v>
                </c:pt>
                <c:pt idx="26530">
                  <c:v>0.36315500000000001</c:v>
                </c:pt>
                <c:pt idx="26531">
                  <c:v>0.38093399999999999</c:v>
                </c:pt>
                <c:pt idx="26532">
                  <c:v>0.40171299999999999</c:v>
                </c:pt>
                <c:pt idx="26533">
                  <c:v>0.41759099999999999</c:v>
                </c:pt>
                <c:pt idx="26534">
                  <c:v>0.43541000000000002</c:v>
                </c:pt>
                <c:pt idx="26535">
                  <c:v>0.45550800000000002</c:v>
                </c:pt>
                <c:pt idx="26536">
                  <c:v>0.47828999999999999</c:v>
                </c:pt>
                <c:pt idx="26537">
                  <c:v>0.50423200000000001</c:v>
                </c:pt>
                <c:pt idx="26538">
                  <c:v>0.53390800000000005</c:v>
                </c:pt>
                <c:pt idx="26539">
                  <c:v>0.56347100000000006</c:v>
                </c:pt>
                <c:pt idx="26540">
                  <c:v>0.59190399999999999</c:v>
                </c:pt>
                <c:pt idx="26541">
                  <c:v>0.623587</c:v>
                </c:pt>
                <c:pt idx="26542">
                  <c:v>0.65894699999999995</c:v>
                </c:pt>
                <c:pt idx="26543">
                  <c:v>0.69847199999999998</c:v>
                </c:pt>
                <c:pt idx="26544">
                  <c:v>0.74270099999999994</c:v>
                </c:pt>
                <c:pt idx="26545">
                  <c:v>0.79223200000000005</c:v>
                </c:pt>
                <c:pt idx="26546">
                  <c:v>0.84773299999999996</c:v>
                </c:pt>
                <c:pt idx="26547">
                  <c:v>0.89372799999999997</c:v>
                </c:pt>
                <c:pt idx="26548">
                  <c:v>0.94383700000000004</c:v>
                </c:pt>
                <c:pt idx="26549">
                  <c:v>0.99844999999999995</c:v>
                </c:pt>
                <c:pt idx="26550">
                  <c:v>1.05792</c:v>
                </c:pt>
                <c:pt idx="26551">
                  <c:v>1.1227100000000001</c:v>
                </c:pt>
                <c:pt idx="26552">
                  <c:v>1.1932</c:v>
                </c:pt>
                <c:pt idx="26553">
                  <c:v>1.26999</c:v>
                </c:pt>
                <c:pt idx="26554">
                  <c:v>1.35348</c:v>
                </c:pt>
                <c:pt idx="26555">
                  <c:v>1.44425</c:v>
                </c:pt>
                <c:pt idx="26556">
                  <c:v>1.5428299999999999</c:v>
                </c:pt>
                <c:pt idx="26557">
                  <c:v>1.6498900000000001</c:v>
                </c:pt>
                <c:pt idx="26558">
                  <c:v>1.79312</c:v>
                </c:pt>
                <c:pt idx="26559">
                  <c:v>1.90648</c:v>
                </c:pt>
                <c:pt idx="26560">
                  <c:v>2.0281600000000002</c:v>
                </c:pt>
                <c:pt idx="26561">
                  <c:v>2.1585800000000002</c:v>
                </c:pt>
                <c:pt idx="26562">
                  <c:v>2.2984</c:v>
                </c:pt>
                <c:pt idx="26563">
                  <c:v>2.448</c:v>
                </c:pt>
                <c:pt idx="26564">
                  <c:v>2.6080299999999998</c:v>
                </c:pt>
                <c:pt idx="26565">
                  <c:v>2.77894</c:v>
                </c:pt>
                <c:pt idx="26566">
                  <c:v>2.9615100000000001</c:v>
                </c:pt>
                <c:pt idx="26567">
                  <c:v>3.15611</c:v>
                </c:pt>
                <c:pt idx="26568">
                  <c:v>3.3634499999999998</c:v>
                </c:pt>
                <c:pt idx="26569">
                  <c:v>3.6995300000000002</c:v>
                </c:pt>
                <c:pt idx="26570">
                  <c:v>4.0674200000000003</c:v>
                </c:pt>
                <c:pt idx="26571">
                  <c:v>4.46929</c:v>
                </c:pt>
                <c:pt idx="26572">
                  <c:v>4.8615300000000001</c:v>
                </c:pt>
                <c:pt idx="26573">
                  <c:v>5.2599799999999997</c:v>
                </c:pt>
                <c:pt idx="26574">
                  <c:v>5.6864299999999997</c:v>
                </c:pt>
                <c:pt idx="26575">
                  <c:v>6.1424700000000003</c:v>
                </c:pt>
                <c:pt idx="26576">
                  <c:v>6.6284900000000002</c:v>
                </c:pt>
                <c:pt idx="26577">
                  <c:v>7.14574</c:v>
                </c:pt>
                <c:pt idx="26578">
                  <c:v>7.8851699999999996</c:v>
                </c:pt>
                <c:pt idx="26579">
                  <c:v>8.4775399999999994</c:v>
                </c:pt>
                <c:pt idx="26580">
                  <c:v>9.3193199999999994</c:v>
                </c:pt>
                <c:pt idx="26581">
                  <c:v>10.2204</c:v>
                </c:pt>
                <c:pt idx="26582">
                  <c:v>11.3454</c:v>
                </c:pt>
                <c:pt idx="26583">
                  <c:v>12.5497</c:v>
                </c:pt>
                <c:pt idx="26584">
                  <c:v>13.831099999999999</c:v>
                </c:pt>
                <c:pt idx="26585">
                  <c:v>15.185499999999999</c:v>
                </c:pt>
                <c:pt idx="26586">
                  <c:v>17.095600000000001</c:v>
                </c:pt>
                <c:pt idx="26587">
                  <c:v>19.249600000000001</c:v>
                </c:pt>
                <c:pt idx="26588">
                  <c:v>22.2547</c:v>
                </c:pt>
                <c:pt idx="26589">
                  <c:v>28.247399999999999</c:v>
                </c:pt>
                <c:pt idx="26590">
                  <c:v>31.235499999999998</c:v>
                </c:pt>
                <c:pt idx="26591">
                  <c:v>33.5015</c:v>
                </c:pt>
                <c:pt idx="26592">
                  <c:v>35.223399999999998</c:v>
                </c:pt>
                <c:pt idx="26593">
                  <c:v>36.567999999999998</c:v>
                </c:pt>
                <c:pt idx="26594">
                  <c:v>37.802199999999999</c:v>
                </c:pt>
                <c:pt idx="26595">
                  <c:v>38.604799999999997</c:v>
                </c:pt>
                <c:pt idx="26596">
                  <c:v>39.295400000000001</c:v>
                </c:pt>
                <c:pt idx="26597">
                  <c:v>39.792099999999998</c:v>
                </c:pt>
                <c:pt idx="26598">
                  <c:v>39.968800000000002</c:v>
                </c:pt>
                <c:pt idx="26599">
                  <c:v>39.968899999999998</c:v>
                </c:pt>
                <c:pt idx="26600">
                  <c:v>39.813000000000002</c:v>
                </c:pt>
                <c:pt idx="26601">
                  <c:v>39.411499999999997</c:v>
                </c:pt>
                <c:pt idx="26602">
                  <c:v>38.685099999999998</c:v>
                </c:pt>
                <c:pt idx="26603">
                  <c:v>37.902299999999997</c:v>
                </c:pt>
                <c:pt idx="26604">
                  <c:v>36.691000000000003</c:v>
                </c:pt>
                <c:pt idx="26605">
                  <c:v>35.429499999999997</c:v>
                </c:pt>
                <c:pt idx="26606">
                  <c:v>33.623800000000003</c:v>
                </c:pt>
                <c:pt idx="26607">
                  <c:v>31.221900000000002</c:v>
                </c:pt>
                <c:pt idx="26608">
                  <c:v>28.235399999999998</c:v>
                </c:pt>
                <c:pt idx="26609">
                  <c:v>20.238</c:v>
                </c:pt>
                <c:pt idx="26610">
                  <c:v>17.8614</c:v>
                </c:pt>
                <c:pt idx="26611">
                  <c:v>15.815300000000001</c:v>
                </c:pt>
                <c:pt idx="26612">
                  <c:v>14.1881</c:v>
                </c:pt>
                <c:pt idx="26613">
                  <c:v>12.661199999999999</c:v>
                </c:pt>
                <c:pt idx="26614">
                  <c:v>11.5863</c:v>
                </c:pt>
                <c:pt idx="26615">
                  <c:v>10.4397</c:v>
                </c:pt>
                <c:pt idx="26616">
                  <c:v>9.5531400000000009</c:v>
                </c:pt>
                <c:pt idx="26617">
                  <c:v>8.7226900000000001</c:v>
                </c:pt>
                <c:pt idx="26618">
                  <c:v>7.9479300000000004</c:v>
                </c:pt>
                <c:pt idx="26619">
                  <c:v>7.2279099999999996</c:v>
                </c:pt>
                <c:pt idx="26620">
                  <c:v>6.5613000000000001</c:v>
                </c:pt>
                <c:pt idx="26621">
                  <c:v>6.0954300000000003</c:v>
                </c:pt>
                <c:pt idx="26622">
                  <c:v>5.6580000000000004</c:v>
                </c:pt>
                <c:pt idx="26623">
                  <c:v>5.2478699999999998</c:v>
                </c:pt>
                <c:pt idx="26624">
                  <c:v>4.8120399999999997</c:v>
                </c:pt>
                <c:pt idx="26625">
                  <c:v>4.3851699999999996</c:v>
                </c:pt>
                <c:pt idx="26626">
                  <c:v>3.99376</c:v>
                </c:pt>
                <c:pt idx="26627">
                  <c:v>3.6354299999999999</c:v>
                </c:pt>
                <c:pt idx="26628">
                  <c:v>3.3086000000000002</c:v>
                </c:pt>
                <c:pt idx="26629">
                  <c:v>3.1071599999999999</c:v>
                </c:pt>
                <c:pt idx="26630">
                  <c:v>2.9180199999999998</c:v>
                </c:pt>
                <c:pt idx="26631">
                  <c:v>2.7408299999999999</c:v>
                </c:pt>
                <c:pt idx="26632">
                  <c:v>2.5748899999999999</c:v>
                </c:pt>
                <c:pt idx="26633">
                  <c:v>2.41974</c:v>
                </c:pt>
                <c:pt idx="26634">
                  <c:v>2.27467</c:v>
                </c:pt>
                <c:pt idx="26635">
                  <c:v>2.1392899999999999</c:v>
                </c:pt>
                <c:pt idx="26636">
                  <c:v>2.0129700000000001</c:v>
                </c:pt>
                <c:pt idx="26637">
                  <c:v>1.8953</c:v>
                </c:pt>
                <c:pt idx="26638">
                  <c:v>1.7490399999999999</c:v>
                </c:pt>
                <c:pt idx="26639">
                  <c:v>1.6164400000000001</c:v>
                </c:pt>
                <c:pt idx="26640">
                  <c:v>1.4963</c:v>
                </c:pt>
                <c:pt idx="26641">
                  <c:v>1.3876200000000001</c:v>
                </c:pt>
                <c:pt idx="26642">
                  <c:v>1.2893600000000001</c:v>
                </c:pt>
                <c:pt idx="26643">
                  <c:v>1.2006399999999999</c:v>
                </c:pt>
                <c:pt idx="26644">
                  <c:v>1.1205700000000001</c:v>
                </c:pt>
                <c:pt idx="26645">
                  <c:v>1.0484100000000001</c:v>
                </c:pt>
                <c:pt idx="26646">
                  <c:v>0.98333300000000001</c:v>
                </c:pt>
                <c:pt idx="26647">
                  <c:v>0.92474199999999995</c:v>
                </c:pt>
                <c:pt idx="26648">
                  <c:v>0.87195900000000004</c:v>
                </c:pt>
                <c:pt idx="26649">
                  <c:v>0.82442700000000002</c:v>
                </c:pt>
                <c:pt idx="26650">
                  <c:v>0.781609</c:v>
                </c:pt>
                <c:pt idx="26651">
                  <c:v>0.74304800000000004</c:v>
                </c:pt>
                <c:pt idx="26652">
                  <c:v>0.70829399999999998</c:v>
                </c:pt>
                <c:pt idx="26653">
                  <c:v>0.67697399999999996</c:v>
                </c:pt>
                <c:pt idx="26654">
                  <c:v>0.63989700000000005</c:v>
                </c:pt>
                <c:pt idx="26655">
                  <c:v>0.60753299999999999</c:v>
                </c:pt>
                <c:pt idx="26656">
                  <c:v>0.57921800000000001</c:v>
                </c:pt>
                <c:pt idx="26657">
                  <c:v>0.55440599999999995</c:v>
                </c:pt>
                <c:pt idx="26658">
                  <c:v>0.53364500000000004</c:v>
                </c:pt>
                <c:pt idx="26659">
                  <c:v>0.51525299999999996</c:v>
                </c:pt>
                <c:pt idx="26660">
                  <c:v>0.49388100000000001</c:v>
                </c:pt>
                <c:pt idx="26661">
                  <c:v>0.47556199999999998</c:v>
                </c:pt>
                <c:pt idx="26662">
                  <c:v>0.45980300000000002</c:v>
                </c:pt>
                <c:pt idx="26663">
                  <c:v>0.44620300000000002</c:v>
                </c:pt>
                <c:pt idx="26664">
                  <c:v>0.42916199999999999</c:v>
                </c:pt>
                <c:pt idx="26665">
                  <c:v>0.41541800000000001</c:v>
                </c:pt>
                <c:pt idx="26666">
                  <c:v>0.40436299999999997</c:v>
                </c:pt>
                <c:pt idx="26667">
                  <c:v>0.39555200000000001</c:v>
                </c:pt>
                <c:pt idx="26668">
                  <c:v>0.38866800000000001</c:v>
                </c:pt>
                <c:pt idx="26669">
                  <c:v>0.38209399999999999</c:v>
                </c:pt>
                <c:pt idx="26670">
                  <c:v>0.37813099999999999</c:v>
                </c:pt>
                <c:pt idx="26671">
                  <c:v>0.37663000000000002</c:v>
                </c:pt>
                <c:pt idx="26672">
                  <c:v>0.377471</c:v>
                </c:pt>
                <c:pt idx="26673">
                  <c:v>0.38011</c:v>
                </c:pt>
                <c:pt idx="26674">
                  <c:v>0.38457000000000002</c:v>
                </c:pt>
                <c:pt idx="26675">
                  <c:v>0.39091500000000001</c:v>
                </c:pt>
                <c:pt idx="26676">
                  <c:v>0.39926499999999998</c:v>
                </c:pt>
                <c:pt idx="26677">
                  <c:v>0.4098</c:v>
                </c:pt>
                <c:pt idx="26678">
                  <c:v>0.42277799999999999</c:v>
                </c:pt>
                <c:pt idx="26679">
                  <c:v>0.43856099999999998</c:v>
                </c:pt>
                <c:pt idx="26680">
                  <c:v>0.45766600000000002</c:v>
                </c:pt>
                <c:pt idx="26681">
                  <c:v>0.47259200000000001</c:v>
                </c:pt>
                <c:pt idx="26682">
                  <c:v>0.494398</c:v>
                </c:pt>
                <c:pt idx="26683">
                  <c:v>0.517598</c:v>
                </c:pt>
                <c:pt idx="26684">
                  <c:v>0.54486000000000001</c:v>
                </c:pt>
                <c:pt idx="26685">
                  <c:v>0.565774</c:v>
                </c:pt>
                <c:pt idx="26686">
                  <c:v>0.58928899999999995</c:v>
                </c:pt>
                <c:pt idx="26687">
                  <c:v>0.61585199999999996</c:v>
                </c:pt>
                <c:pt idx="26688">
                  <c:v>0.64598</c:v>
                </c:pt>
                <c:pt idx="26689">
                  <c:v>0.68032300000000001</c:v>
                </c:pt>
                <c:pt idx="26690">
                  <c:v>0.71961200000000003</c:v>
                </c:pt>
                <c:pt idx="26691">
                  <c:v>0.75287199999999999</c:v>
                </c:pt>
                <c:pt idx="26692">
                  <c:v>0.78983599999999998</c:v>
                </c:pt>
                <c:pt idx="26693">
                  <c:v>0.83101999999999998</c:v>
                </c:pt>
                <c:pt idx="26694">
                  <c:v>0.87696799999999997</c:v>
                </c:pt>
                <c:pt idx="26695">
                  <c:v>0.92832199999999998</c:v>
                </c:pt>
                <c:pt idx="26696">
                  <c:v>0.985761</c:v>
                </c:pt>
                <c:pt idx="26697">
                  <c:v>1.05009</c:v>
                </c:pt>
                <c:pt idx="26698">
                  <c:v>1.1221300000000001</c:v>
                </c:pt>
                <c:pt idx="26699">
                  <c:v>1.1811100000000001</c:v>
                </c:pt>
                <c:pt idx="26700">
                  <c:v>1.24529</c:v>
                </c:pt>
                <c:pt idx="26701">
                  <c:v>1.31515</c:v>
                </c:pt>
                <c:pt idx="26702">
                  <c:v>1.39116</c:v>
                </c:pt>
                <c:pt idx="26703">
                  <c:v>1.4739199999999999</c:v>
                </c:pt>
                <c:pt idx="26704">
                  <c:v>1.5639099999999999</c:v>
                </c:pt>
                <c:pt idx="26705">
                  <c:v>1.6617999999999999</c:v>
                </c:pt>
                <c:pt idx="26706">
                  <c:v>1.76816</c:v>
                </c:pt>
                <c:pt idx="26707">
                  <c:v>1.8837900000000001</c:v>
                </c:pt>
                <c:pt idx="26708">
                  <c:v>2.00928</c:v>
                </c:pt>
                <c:pt idx="26709">
                  <c:v>2.14547</c:v>
                </c:pt>
                <c:pt idx="26710">
                  <c:v>2.2930600000000001</c:v>
                </c:pt>
                <c:pt idx="26711">
                  <c:v>2.45302</c:v>
                </c:pt>
                <c:pt idx="26712">
                  <c:v>2.6260599999999998</c:v>
                </c:pt>
                <c:pt idx="26713">
                  <c:v>2.8132000000000001</c:v>
                </c:pt>
                <c:pt idx="26714">
                  <c:v>3.0152299999999999</c:v>
                </c:pt>
                <c:pt idx="26715">
                  <c:v>3.2919999999999998</c:v>
                </c:pt>
                <c:pt idx="26716">
                  <c:v>3.59578</c:v>
                </c:pt>
                <c:pt idx="26717">
                  <c:v>3.92875</c:v>
                </c:pt>
                <c:pt idx="26718">
                  <c:v>4.29284</c:v>
                </c:pt>
                <c:pt idx="26719">
                  <c:v>4.6903300000000003</c:v>
                </c:pt>
                <c:pt idx="26720">
                  <c:v>5.1231499999999999</c:v>
                </c:pt>
                <c:pt idx="26721">
                  <c:v>5.5935100000000002</c:v>
                </c:pt>
                <c:pt idx="26722">
                  <c:v>6.1031000000000004</c:v>
                </c:pt>
                <c:pt idx="26723">
                  <c:v>6.6544699999999999</c:v>
                </c:pt>
                <c:pt idx="26724">
                  <c:v>7.2488599999999996</c:v>
                </c:pt>
                <c:pt idx="26725">
                  <c:v>7.6699400000000004</c:v>
                </c:pt>
                <c:pt idx="26726">
                  <c:v>8.3454300000000003</c:v>
                </c:pt>
                <c:pt idx="26727">
                  <c:v>9.0689600000000006</c:v>
                </c:pt>
                <c:pt idx="26728">
                  <c:v>9.8421400000000006</c:v>
                </c:pt>
                <c:pt idx="26729">
                  <c:v>10.6656</c:v>
                </c:pt>
                <c:pt idx="26730">
                  <c:v>11.5406</c:v>
                </c:pt>
                <c:pt idx="26731">
                  <c:v>12.466900000000001</c:v>
                </c:pt>
                <c:pt idx="26732">
                  <c:v>13.9534</c:v>
                </c:pt>
                <c:pt idx="26733">
                  <c:v>15.3065</c:v>
                </c:pt>
                <c:pt idx="26734">
                  <c:v>17.059000000000001</c:v>
                </c:pt>
                <c:pt idx="26735">
                  <c:v>18.923100000000002</c:v>
                </c:pt>
                <c:pt idx="26736">
                  <c:v>21.395</c:v>
                </c:pt>
                <c:pt idx="26737">
                  <c:v>24.479399999999998</c:v>
                </c:pt>
                <c:pt idx="26738">
                  <c:v>29.67</c:v>
                </c:pt>
                <c:pt idx="26739">
                  <c:v>34.704300000000003</c:v>
                </c:pt>
                <c:pt idx="26740">
                  <c:v>38.292900000000003</c:v>
                </c:pt>
                <c:pt idx="26741">
                  <c:v>40.963999999999999</c:v>
                </c:pt>
                <c:pt idx="26742">
                  <c:v>42.972299999999997</c:v>
                </c:pt>
                <c:pt idx="26743">
                  <c:v>44.5458</c:v>
                </c:pt>
                <c:pt idx="26744">
                  <c:v>46.067500000000003</c:v>
                </c:pt>
                <c:pt idx="26745">
                  <c:v>47.085299999999997</c:v>
                </c:pt>
                <c:pt idx="26746">
                  <c:v>47.8566</c:v>
                </c:pt>
                <c:pt idx="26747">
                  <c:v>48.368099999999998</c:v>
                </c:pt>
                <c:pt idx="26748">
                  <c:v>48.624299999999998</c:v>
                </c:pt>
                <c:pt idx="26749">
                  <c:v>48.632300000000001</c:v>
                </c:pt>
                <c:pt idx="26750">
                  <c:v>48.546799999999998</c:v>
                </c:pt>
                <c:pt idx="26751">
                  <c:v>48.219700000000003</c:v>
                </c:pt>
                <c:pt idx="26752">
                  <c:v>47.464700000000001</c:v>
                </c:pt>
                <c:pt idx="26753">
                  <c:v>46.624699999999997</c:v>
                </c:pt>
                <c:pt idx="26754">
                  <c:v>45.411099999999998</c:v>
                </c:pt>
                <c:pt idx="26755">
                  <c:v>44.0473</c:v>
                </c:pt>
                <c:pt idx="26756">
                  <c:v>42.294499999999999</c:v>
                </c:pt>
                <c:pt idx="26757">
                  <c:v>39.946199999999997</c:v>
                </c:pt>
                <c:pt idx="26758">
                  <c:v>36.757899999999999</c:v>
                </c:pt>
                <c:pt idx="26759">
                  <c:v>32.535600000000002</c:v>
                </c:pt>
                <c:pt idx="26760">
                  <c:v>25.420100000000001</c:v>
                </c:pt>
                <c:pt idx="26761">
                  <c:v>21.892499999999998</c:v>
                </c:pt>
                <c:pt idx="26762">
                  <c:v>19.294699999999999</c:v>
                </c:pt>
                <c:pt idx="26763">
                  <c:v>17.336300000000001</c:v>
                </c:pt>
                <c:pt idx="26764">
                  <c:v>15.8788</c:v>
                </c:pt>
                <c:pt idx="26765">
                  <c:v>14.374700000000001</c:v>
                </c:pt>
                <c:pt idx="26766">
                  <c:v>12.9673</c:v>
                </c:pt>
                <c:pt idx="26767">
                  <c:v>11.659000000000001</c:v>
                </c:pt>
                <c:pt idx="26768">
                  <c:v>10.842000000000001</c:v>
                </c:pt>
                <c:pt idx="26769">
                  <c:v>10.0688</c:v>
                </c:pt>
                <c:pt idx="26770">
                  <c:v>9.09178</c:v>
                </c:pt>
                <c:pt idx="26771">
                  <c:v>8.3819199999999991</c:v>
                </c:pt>
                <c:pt idx="26772">
                  <c:v>7.71807</c:v>
                </c:pt>
                <c:pt idx="26773">
                  <c:v>7.0991999999999997</c:v>
                </c:pt>
                <c:pt idx="26774">
                  <c:v>6.5235200000000004</c:v>
                </c:pt>
                <c:pt idx="26775">
                  <c:v>5.9896700000000003</c:v>
                </c:pt>
                <c:pt idx="26776">
                  <c:v>5.4951699999999999</c:v>
                </c:pt>
                <c:pt idx="26777">
                  <c:v>5.0387899999999997</c:v>
                </c:pt>
                <c:pt idx="26778">
                  <c:v>4.6182999999999996</c:v>
                </c:pt>
                <c:pt idx="26779">
                  <c:v>4.2318499999999997</c:v>
                </c:pt>
                <c:pt idx="26780">
                  <c:v>3.8772600000000002</c:v>
                </c:pt>
                <c:pt idx="26781">
                  <c:v>3.6351300000000002</c:v>
                </c:pt>
                <c:pt idx="26782">
                  <c:v>3.3875099999999998</c:v>
                </c:pt>
                <c:pt idx="26783">
                  <c:v>3.15754</c:v>
                </c:pt>
                <c:pt idx="26784">
                  <c:v>2.9441999999999999</c:v>
                </c:pt>
                <c:pt idx="26785">
                  <c:v>2.74648</c:v>
                </c:pt>
                <c:pt idx="26786">
                  <c:v>2.5634299999999999</c:v>
                </c:pt>
                <c:pt idx="26787">
                  <c:v>2.3941499999999998</c:v>
                </c:pt>
                <c:pt idx="26788">
                  <c:v>2.2377699999999998</c:v>
                </c:pt>
                <c:pt idx="26789">
                  <c:v>2.0933799999999998</c:v>
                </c:pt>
                <c:pt idx="26790">
                  <c:v>1.96017</c:v>
                </c:pt>
                <c:pt idx="26791">
                  <c:v>1.83741</c:v>
                </c:pt>
                <c:pt idx="26792">
                  <c:v>1.7243299999999999</c:v>
                </c:pt>
                <c:pt idx="26793">
                  <c:v>1.6202300000000001</c:v>
                </c:pt>
                <c:pt idx="26794">
                  <c:v>1.5244200000000001</c:v>
                </c:pt>
                <c:pt idx="26795">
                  <c:v>1.43631</c:v>
                </c:pt>
                <c:pt idx="26796">
                  <c:v>1.3552999999999999</c:v>
                </c:pt>
                <c:pt idx="26797">
                  <c:v>1.2596499999999999</c:v>
                </c:pt>
                <c:pt idx="26798">
                  <c:v>1.1801600000000001</c:v>
                </c:pt>
                <c:pt idx="26799">
                  <c:v>1.1083499999999999</c:v>
                </c:pt>
                <c:pt idx="26800">
                  <c:v>1.04338</c:v>
                </c:pt>
                <c:pt idx="26801">
                  <c:v>0.98464300000000005</c:v>
                </c:pt>
                <c:pt idx="26802">
                  <c:v>0.93146899999999999</c:v>
                </c:pt>
                <c:pt idx="26803">
                  <c:v>0.88331000000000004</c:v>
                </c:pt>
                <c:pt idx="26804">
                  <c:v>0.83963200000000004</c:v>
                </c:pt>
                <c:pt idx="26805">
                  <c:v>0.79999299999999995</c:v>
                </c:pt>
                <c:pt idx="26806">
                  <c:v>0.75268500000000005</c:v>
                </c:pt>
                <c:pt idx="26807">
                  <c:v>0.71090900000000001</c:v>
                </c:pt>
                <c:pt idx="26808">
                  <c:v>0.67390499999999998</c:v>
                </c:pt>
                <c:pt idx="26809">
                  <c:v>0.64102000000000003</c:v>
                </c:pt>
                <c:pt idx="26810">
                  <c:v>0.61168699999999998</c:v>
                </c:pt>
                <c:pt idx="26811">
                  <c:v>0.58541799999999999</c:v>
                </c:pt>
                <c:pt idx="26812">
                  <c:v>0.56179999999999997</c:v>
                </c:pt>
                <c:pt idx="26813">
                  <c:v>0.53058799999999995</c:v>
                </c:pt>
                <c:pt idx="26814">
                  <c:v>0.51216600000000001</c:v>
                </c:pt>
                <c:pt idx="26815">
                  <c:v>0.49139100000000002</c:v>
                </c:pt>
                <c:pt idx="26816">
                  <c:v>0.472777</c:v>
                </c:pt>
                <c:pt idx="26817">
                  <c:v>0.44822499999999998</c:v>
                </c:pt>
                <c:pt idx="26818">
                  <c:v>0.42700199999999999</c:v>
                </c:pt>
                <c:pt idx="26819">
                  <c:v>0.40848400000000001</c:v>
                </c:pt>
                <c:pt idx="26820">
                  <c:v>0.39221200000000001</c:v>
                </c:pt>
                <c:pt idx="26821">
                  <c:v>0.37340000000000001</c:v>
                </c:pt>
                <c:pt idx="26822">
                  <c:v>0.35733500000000001</c:v>
                </c:pt>
                <c:pt idx="26823">
                  <c:v>0.34356199999999998</c:v>
                </c:pt>
                <c:pt idx="26824">
                  <c:v>0.33174500000000001</c:v>
                </c:pt>
                <c:pt idx="26825">
                  <c:v>0.31983200000000001</c:v>
                </c:pt>
                <c:pt idx="26826">
                  <c:v>0.31001200000000001</c:v>
                </c:pt>
                <c:pt idx="26827">
                  <c:v>0.30203000000000002</c:v>
                </c:pt>
                <c:pt idx="26828">
                  <c:v>0.29569299999999998</c:v>
                </c:pt>
                <c:pt idx="26829">
                  <c:v>0.290854</c:v>
                </c:pt>
                <c:pt idx="26830">
                  <c:v>0.28740300000000002</c:v>
                </c:pt>
                <c:pt idx="26831">
                  <c:v>0.28526099999999999</c:v>
                </c:pt>
                <c:pt idx="26832">
                  <c:v>0.28437499999999999</c:v>
                </c:pt>
                <c:pt idx="26833">
                  <c:v>0.28472500000000001</c:v>
                </c:pt>
                <c:pt idx="26834">
                  <c:v>0.28631400000000001</c:v>
                </c:pt>
                <c:pt idx="26835">
                  <c:v>0.28915999999999997</c:v>
                </c:pt>
                <c:pt idx="26836">
                  <c:v>0.29330099999999998</c:v>
                </c:pt>
                <c:pt idx="26837">
                  <c:v>0.29879899999999998</c:v>
                </c:pt>
                <c:pt idx="26838">
                  <c:v>0.30574400000000002</c:v>
                </c:pt>
                <c:pt idx="26839">
                  <c:v>0.31425599999999998</c:v>
                </c:pt>
                <c:pt idx="26840">
                  <c:v>0.32449</c:v>
                </c:pt>
                <c:pt idx="26841">
                  <c:v>0.33606200000000003</c:v>
                </c:pt>
                <c:pt idx="26842">
                  <c:v>0.34960799999999997</c:v>
                </c:pt>
                <c:pt idx="26843">
                  <c:v>0.36540899999999998</c:v>
                </c:pt>
                <c:pt idx="26844">
                  <c:v>0.38381999999999999</c:v>
                </c:pt>
                <c:pt idx="26845">
                  <c:v>0.39961999999999998</c:v>
                </c:pt>
                <c:pt idx="26846">
                  <c:v>0.41739300000000001</c:v>
                </c:pt>
                <c:pt idx="26847">
                  <c:v>0.43746000000000002</c:v>
                </c:pt>
                <c:pt idx="26848">
                  <c:v>0.46021800000000002</c:v>
                </c:pt>
                <c:pt idx="26849">
                  <c:v>0.48620000000000002</c:v>
                </c:pt>
                <c:pt idx="26850">
                  <c:v>0.50976900000000003</c:v>
                </c:pt>
                <c:pt idx="26851">
                  <c:v>0.53281800000000001</c:v>
                </c:pt>
                <c:pt idx="26852">
                  <c:v>0.55853699999999995</c:v>
                </c:pt>
                <c:pt idx="26853">
                  <c:v>0.58744499999999999</c:v>
                </c:pt>
                <c:pt idx="26854">
                  <c:v>0.62015600000000004</c:v>
                </c:pt>
                <c:pt idx="26855">
                  <c:v>0.65748499999999999</c:v>
                </c:pt>
                <c:pt idx="26856">
                  <c:v>0.68542700000000001</c:v>
                </c:pt>
                <c:pt idx="26857">
                  <c:v>0.71622799999999998</c:v>
                </c:pt>
                <c:pt idx="26858">
                  <c:v>0.75031300000000001</c:v>
                </c:pt>
                <c:pt idx="26859">
                  <c:v>0.788184</c:v>
                </c:pt>
                <c:pt idx="26860">
                  <c:v>0.83042099999999996</c:v>
                </c:pt>
                <c:pt idx="26861">
                  <c:v>0.87769200000000003</c:v>
                </c:pt>
                <c:pt idx="26862">
                  <c:v>0.93077799999999999</c:v>
                </c:pt>
                <c:pt idx="26863">
                  <c:v>0.98159700000000005</c:v>
                </c:pt>
                <c:pt idx="26864">
                  <c:v>1.0281899999999999</c:v>
                </c:pt>
                <c:pt idx="26865">
                  <c:v>1.07908</c:v>
                </c:pt>
                <c:pt idx="26866">
                  <c:v>1.1347100000000001</c:v>
                </c:pt>
                <c:pt idx="26867">
                  <c:v>1.1956100000000001</c:v>
                </c:pt>
                <c:pt idx="26868">
                  <c:v>1.26233</c:v>
                </c:pt>
                <c:pt idx="26869">
                  <c:v>1.3354600000000001</c:v>
                </c:pt>
                <c:pt idx="26870">
                  <c:v>1.41567</c:v>
                </c:pt>
                <c:pt idx="26871">
                  <c:v>1.50369</c:v>
                </c:pt>
                <c:pt idx="26872">
                  <c:v>1.6003099999999999</c:v>
                </c:pt>
                <c:pt idx="26873">
                  <c:v>1.70635</c:v>
                </c:pt>
                <c:pt idx="26874">
                  <c:v>1.8227199999999999</c:v>
                </c:pt>
                <c:pt idx="26875">
                  <c:v>1.9504300000000001</c:v>
                </c:pt>
                <c:pt idx="26876">
                  <c:v>2.0905200000000002</c:v>
                </c:pt>
                <c:pt idx="26877">
                  <c:v>2.2441</c:v>
                </c:pt>
                <c:pt idx="26878">
                  <c:v>2.4123700000000001</c:v>
                </c:pt>
                <c:pt idx="26879">
                  <c:v>2.57267</c:v>
                </c:pt>
                <c:pt idx="26880">
                  <c:v>2.7981799999999999</c:v>
                </c:pt>
                <c:pt idx="26881">
                  <c:v>3.04745</c:v>
                </c:pt>
                <c:pt idx="26882">
                  <c:v>3.3224499999999999</c:v>
                </c:pt>
                <c:pt idx="26883">
                  <c:v>3.6255099999999998</c:v>
                </c:pt>
                <c:pt idx="26884">
                  <c:v>3.95872</c:v>
                </c:pt>
                <c:pt idx="26885">
                  <c:v>4.3249000000000004</c:v>
                </c:pt>
                <c:pt idx="26886">
                  <c:v>4.7260400000000002</c:v>
                </c:pt>
                <c:pt idx="26887">
                  <c:v>5.1648399999999999</c:v>
                </c:pt>
                <c:pt idx="26888">
                  <c:v>5.6436599999999997</c:v>
                </c:pt>
                <c:pt idx="26889">
                  <c:v>6.1652199999999997</c:v>
                </c:pt>
                <c:pt idx="26890">
                  <c:v>6.6484399999999999</c:v>
                </c:pt>
                <c:pt idx="26891">
                  <c:v>7.28674</c:v>
                </c:pt>
                <c:pt idx="26892">
                  <c:v>7.9796199999999997</c:v>
                </c:pt>
                <c:pt idx="26893">
                  <c:v>8.7295999999999996</c:v>
                </c:pt>
                <c:pt idx="26894">
                  <c:v>9.5391200000000005</c:v>
                </c:pt>
                <c:pt idx="26895">
                  <c:v>10.410299999999999</c:v>
                </c:pt>
                <c:pt idx="26896">
                  <c:v>11.3447</c:v>
                </c:pt>
                <c:pt idx="26897">
                  <c:v>12.3438</c:v>
                </c:pt>
                <c:pt idx="26898">
                  <c:v>13.325200000000001</c:v>
                </c:pt>
                <c:pt idx="26899">
                  <c:v>14.7682</c:v>
                </c:pt>
                <c:pt idx="26900">
                  <c:v>16.318200000000001</c:v>
                </c:pt>
                <c:pt idx="26901">
                  <c:v>17.972999999999999</c:v>
                </c:pt>
                <c:pt idx="26902">
                  <c:v>19.729500000000002</c:v>
                </c:pt>
                <c:pt idx="26903">
                  <c:v>21.581499999999998</c:v>
                </c:pt>
                <c:pt idx="26904">
                  <c:v>23.6557</c:v>
                </c:pt>
                <c:pt idx="26905">
                  <c:v>26.930299999999999</c:v>
                </c:pt>
                <c:pt idx="26906">
                  <c:v>31.2864</c:v>
                </c:pt>
                <c:pt idx="26907">
                  <c:v>39.306600000000003</c:v>
                </c:pt>
                <c:pt idx="26908">
                  <c:v>43.494399999999999</c:v>
                </c:pt>
                <c:pt idx="26909">
                  <c:v>46.673900000000003</c:v>
                </c:pt>
                <c:pt idx="26910">
                  <c:v>49.104599999999998</c:v>
                </c:pt>
                <c:pt idx="26911">
                  <c:v>50.432499999999997</c:v>
                </c:pt>
                <c:pt idx="26912">
                  <c:v>52.283799999999999</c:v>
                </c:pt>
                <c:pt idx="26913">
                  <c:v>53.597099999999998</c:v>
                </c:pt>
                <c:pt idx="26914">
                  <c:v>54.656599999999997</c:v>
                </c:pt>
                <c:pt idx="26915">
                  <c:v>55.191699999999997</c:v>
                </c:pt>
                <c:pt idx="26916">
                  <c:v>55.553899999999999</c:v>
                </c:pt>
                <c:pt idx="26917">
                  <c:v>55.621099999999998</c:v>
                </c:pt>
                <c:pt idx="26918">
                  <c:v>55.484000000000002</c:v>
                </c:pt>
                <c:pt idx="26919">
                  <c:v>55.011699999999998</c:v>
                </c:pt>
                <c:pt idx="26920">
                  <c:v>54.331000000000003</c:v>
                </c:pt>
                <c:pt idx="26921">
                  <c:v>53.3232</c:v>
                </c:pt>
                <c:pt idx="26922">
                  <c:v>51.832299999999996</c:v>
                </c:pt>
                <c:pt idx="26923">
                  <c:v>50.279699999999998</c:v>
                </c:pt>
                <c:pt idx="26924">
                  <c:v>48.222299999999997</c:v>
                </c:pt>
                <c:pt idx="26925">
                  <c:v>45.494900000000001</c:v>
                </c:pt>
                <c:pt idx="26926">
                  <c:v>41.708799999999997</c:v>
                </c:pt>
                <c:pt idx="26927">
                  <c:v>37.124600000000001</c:v>
                </c:pt>
                <c:pt idx="26928">
                  <c:v>29.053799999999999</c:v>
                </c:pt>
                <c:pt idx="26929">
                  <c:v>25.024100000000001</c:v>
                </c:pt>
                <c:pt idx="26930">
                  <c:v>22.167899999999999</c:v>
                </c:pt>
                <c:pt idx="26931">
                  <c:v>19.777899999999999</c:v>
                </c:pt>
                <c:pt idx="26932">
                  <c:v>18.087900000000001</c:v>
                </c:pt>
                <c:pt idx="26933">
                  <c:v>16.4909</c:v>
                </c:pt>
                <c:pt idx="26934">
                  <c:v>14.9909</c:v>
                </c:pt>
                <c:pt idx="26935">
                  <c:v>13.853199999999999</c:v>
                </c:pt>
                <c:pt idx="26936">
                  <c:v>12.7798</c:v>
                </c:pt>
                <c:pt idx="26937">
                  <c:v>11.77</c:v>
                </c:pt>
                <c:pt idx="26938">
                  <c:v>10.823399999999999</c:v>
                </c:pt>
                <c:pt idx="26939">
                  <c:v>9.9382900000000003</c:v>
                </c:pt>
                <c:pt idx="26940">
                  <c:v>9.11374</c:v>
                </c:pt>
                <c:pt idx="26941">
                  <c:v>8.3475199999999994</c:v>
                </c:pt>
                <c:pt idx="26942">
                  <c:v>7.6378599999999999</c:v>
                </c:pt>
                <c:pt idx="26943">
                  <c:v>7.0416999999999996</c:v>
                </c:pt>
                <c:pt idx="26944">
                  <c:v>6.4882799999999996</c:v>
                </c:pt>
                <c:pt idx="26945">
                  <c:v>5.9752900000000002</c:v>
                </c:pt>
                <c:pt idx="26946">
                  <c:v>5.5009499999999996</c:v>
                </c:pt>
                <c:pt idx="26947">
                  <c:v>5.0629799999999996</c:v>
                </c:pt>
                <c:pt idx="26948">
                  <c:v>4.6595300000000002</c:v>
                </c:pt>
                <c:pt idx="26949">
                  <c:v>4.2884399999999996</c:v>
                </c:pt>
                <c:pt idx="26950">
                  <c:v>3.9479299999999999</c:v>
                </c:pt>
                <c:pt idx="26951">
                  <c:v>3.63565</c:v>
                </c:pt>
                <c:pt idx="26952">
                  <c:v>3.3500200000000002</c:v>
                </c:pt>
                <c:pt idx="26953">
                  <c:v>3.1734399999999998</c:v>
                </c:pt>
                <c:pt idx="26954">
                  <c:v>2.96143</c:v>
                </c:pt>
                <c:pt idx="26955">
                  <c:v>2.7656100000000001</c:v>
                </c:pt>
                <c:pt idx="26956">
                  <c:v>2.5847799999999999</c:v>
                </c:pt>
                <c:pt idx="26957">
                  <c:v>2.4180299999999999</c:v>
                </c:pt>
                <c:pt idx="26958">
                  <c:v>2.2642199999999999</c:v>
                </c:pt>
                <c:pt idx="26959">
                  <c:v>2.1225700000000001</c:v>
                </c:pt>
                <c:pt idx="26960">
                  <c:v>1.9921</c:v>
                </c:pt>
                <c:pt idx="26961">
                  <c:v>1.8720600000000001</c:v>
                </c:pt>
                <c:pt idx="26962">
                  <c:v>1.76153</c:v>
                </c:pt>
                <c:pt idx="26963">
                  <c:v>1.6598900000000001</c:v>
                </c:pt>
                <c:pt idx="26964">
                  <c:v>1.5663800000000001</c:v>
                </c:pt>
                <c:pt idx="26965">
                  <c:v>1.48041</c:v>
                </c:pt>
                <c:pt idx="26966">
                  <c:v>1.4012800000000001</c:v>
                </c:pt>
                <c:pt idx="26967">
                  <c:v>1.3285</c:v>
                </c:pt>
                <c:pt idx="26968">
                  <c:v>1.2615000000000001</c:v>
                </c:pt>
                <c:pt idx="26969">
                  <c:v>1.17875</c:v>
                </c:pt>
                <c:pt idx="26970">
                  <c:v>1.11917</c:v>
                </c:pt>
                <c:pt idx="26971">
                  <c:v>1.0474300000000001</c:v>
                </c:pt>
                <c:pt idx="26972">
                  <c:v>0.98348500000000005</c:v>
                </c:pt>
                <c:pt idx="26973">
                  <c:v>0.92639800000000005</c:v>
                </c:pt>
                <c:pt idx="26974">
                  <c:v>0.87527900000000003</c:v>
                </c:pt>
                <c:pt idx="26975">
                  <c:v>0.82941200000000004</c:v>
                </c:pt>
                <c:pt idx="26976">
                  <c:v>0.78812000000000004</c:v>
                </c:pt>
                <c:pt idx="26977">
                  <c:v>0.75084899999999999</c:v>
                </c:pt>
                <c:pt idx="26978">
                  <c:v>0.71707399999999999</c:v>
                </c:pt>
                <c:pt idx="26979">
                  <c:v>0.68638900000000003</c:v>
                </c:pt>
                <c:pt idx="26980">
                  <c:v>0.64532400000000001</c:v>
                </c:pt>
                <c:pt idx="26981">
                  <c:v>0.60930200000000001</c:v>
                </c:pt>
                <c:pt idx="26982">
                  <c:v>0.57746500000000001</c:v>
                </c:pt>
                <c:pt idx="26983">
                  <c:v>0.54913599999999996</c:v>
                </c:pt>
                <c:pt idx="26984">
                  <c:v>0.52313299999999996</c:v>
                </c:pt>
                <c:pt idx="26985">
                  <c:v>0.49976599999999999</c:v>
                </c:pt>
                <c:pt idx="26986">
                  <c:v>0.47864800000000002</c:v>
                </c:pt>
                <c:pt idx="26987">
                  <c:v>0.45053799999999999</c:v>
                </c:pt>
                <c:pt idx="26988">
                  <c:v>0.42601800000000001</c:v>
                </c:pt>
                <c:pt idx="26989">
                  <c:v>0.40449299999999999</c:v>
                </c:pt>
                <c:pt idx="26990">
                  <c:v>0.38552599999999998</c:v>
                </c:pt>
                <c:pt idx="26991">
                  <c:v>0.368784</c:v>
                </c:pt>
                <c:pt idx="26992">
                  <c:v>0.35402099999999997</c:v>
                </c:pt>
                <c:pt idx="26993">
                  <c:v>0.34104699999999999</c:v>
                </c:pt>
                <c:pt idx="26994">
                  <c:v>0.32973799999999998</c:v>
                </c:pt>
                <c:pt idx="26995">
                  <c:v>0.31805499999999998</c:v>
                </c:pt>
                <c:pt idx="26996">
                  <c:v>0.30947400000000003</c:v>
                </c:pt>
                <c:pt idx="26997">
                  <c:v>0.30296200000000001</c:v>
                </c:pt>
                <c:pt idx="26998">
                  <c:v>0.29958899999999999</c:v>
                </c:pt>
                <c:pt idx="26999">
                  <c:v>0.29771500000000001</c:v>
                </c:pt>
                <c:pt idx="27000">
                  <c:v>0.297433</c:v>
                </c:pt>
                <c:pt idx="27001">
                  <c:v>0.29874699999999998</c:v>
                </c:pt>
                <c:pt idx="27002">
                  <c:v>0.30099799999999999</c:v>
                </c:pt>
                <c:pt idx="27003">
                  <c:v>0.30457299999999998</c:v>
                </c:pt>
                <c:pt idx="27004">
                  <c:v>0.30970999999999999</c:v>
                </c:pt>
                <c:pt idx="27005">
                  <c:v>0.31670100000000001</c:v>
                </c:pt>
                <c:pt idx="27006">
                  <c:v>0.32589699999999999</c:v>
                </c:pt>
                <c:pt idx="27007">
                  <c:v>0.336511</c:v>
                </c:pt>
                <c:pt idx="27008">
                  <c:v>0.34820400000000001</c:v>
                </c:pt>
                <c:pt idx="27009">
                  <c:v>0.36225400000000002</c:v>
                </c:pt>
                <c:pt idx="27010">
                  <c:v>0.37901099999999999</c:v>
                </c:pt>
                <c:pt idx="27011">
                  <c:v>0.39359499999999997</c:v>
                </c:pt>
                <c:pt idx="27012">
                  <c:v>0.41010799999999997</c:v>
                </c:pt>
                <c:pt idx="27013">
                  <c:v>0.428759</c:v>
                </c:pt>
                <c:pt idx="27014">
                  <c:v>0.44975799999999999</c:v>
                </c:pt>
                <c:pt idx="27015">
                  <c:v>0.47334599999999999</c:v>
                </c:pt>
                <c:pt idx="27016">
                  <c:v>0.49976199999999998</c:v>
                </c:pt>
                <c:pt idx="27017">
                  <c:v>0.52931600000000001</c:v>
                </c:pt>
                <c:pt idx="27018">
                  <c:v>0.56225700000000001</c:v>
                </c:pt>
                <c:pt idx="27019">
                  <c:v>0.59891099999999997</c:v>
                </c:pt>
                <c:pt idx="27020">
                  <c:v>0.63958800000000005</c:v>
                </c:pt>
                <c:pt idx="27021">
                  <c:v>0.68464999999999998</c:v>
                </c:pt>
                <c:pt idx="27022">
                  <c:v>0.73443800000000004</c:v>
                </c:pt>
                <c:pt idx="27023">
                  <c:v>0.78934000000000004</c:v>
                </c:pt>
                <c:pt idx="27024">
                  <c:v>0.84969799999999995</c:v>
                </c:pt>
                <c:pt idx="27025">
                  <c:v>0.91598299999999999</c:v>
                </c:pt>
                <c:pt idx="27026">
                  <c:v>0.98851999999999995</c:v>
                </c:pt>
                <c:pt idx="27027">
                  <c:v>1.07701</c:v>
                </c:pt>
                <c:pt idx="27028">
                  <c:v>1.1541600000000001</c:v>
                </c:pt>
                <c:pt idx="27029">
                  <c:v>1.23725</c:v>
                </c:pt>
                <c:pt idx="27030">
                  <c:v>1.32656</c:v>
                </c:pt>
                <c:pt idx="27031">
                  <c:v>1.4224000000000001</c:v>
                </c:pt>
                <c:pt idx="27032">
                  <c:v>1.52504</c:v>
                </c:pt>
                <c:pt idx="27033">
                  <c:v>1.63472</c:v>
                </c:pt>
                <c:pt idx="27034">
                  <c:v>1.7517100000000001</c:v>
                </c:pt>
                <c:pt idx="27035">
                  <c:v>1.87625</c:v>
                </c:pt>
                <c:pt idx="27036">
                  <c:v>2.0085600000000001</c:v>
                </c:pt>
                <c:pt idx="27037">
                  <c:v>2.2219500000000001</c:v>
                </c:pt>
                <c:pt idx="27038">
                  <c:v>2.4537599999999999</c:v>
                </c:pt>
                <c:pt idx="27039">
                  <c:v>2.70431</c:v>
                </c:pt>
                <c:pt idx="27040">
                  <c:v>2.9738699999999998</c:v>
                </c:pt>
                <c:pt idx="27041">
                  <c:v>3.2997299999999998</c:v>
                </c:pt>
                <c:pt idx="27042">
                  <c:v>3.6692900000000002</c:v>
                </c:pt>
                <c:pt idx="27043">
                  <c:v>4.0639700000000003</c:v>
                </c:pt>
                <c:pt idx="27044">
                  <c:v>4.4825200000000001</c:v>
                </c:pt>
                <c:pt idx="27045">
                  <c:v>5.0734700000000004</c:v>
                </c:pt>
                <c:pt idx="27046">
                  <c:v>5.7075699999999996</c:v>
                </c:pt>
                <c:pt idx="27047">
                  <c:v>6.9583000000000004</c:v>
                </c:pt>
                <c:pt idx="27048">
                  <c:v>8.1972699999999996</c:v>
                </c:pt>
                <c:pt idx="27049">
                  <c:v>9.0256299999999996</c:v>
                </c:pt>
                <c:pt idx="27050">
                  <c:v>9.6841899999999992</c:v>
                </c:pt>
                <c:pt idx="27051">
                  <c:v>10.1806</c:v>
                </c:pt>
                <c:pt idx="27052">
                  <c:v>10.587300000000001</c:v>
                </c:pt>
                <c:pt idx="27053">
                  <c:v>10.8514</c:v>
                </c:pt>
                <c:pt idx="27054">
                  <c:v>11.0815</c:v>
                </c:pt>
                <c:pt idx="27055">
                  <c:v>11.2403</c:v>
                </c:pt>
                <c:pt idx="27056">
                  <c:v>11.3017</c:v>
                </c:pt>
                <c:pt idx="27057">
                  <c:v>11.3109</c:v>
                </c:pt>
                <c:pt idx="27058">
                  <c:v>11.2798</c:v>
                </c:pt>
                <c:pt idx="27059">
                  <c:v>11.1732</c:v>
                </c:pt>
                <c:pt idx="27060">
                  <c:v>11.01</c:v>
                </c:pt>
                <c:pt idx="27061">
                  <c:v>10.840400000000001</c:v>
                </c:pt>
                <c:pt idx="27062">
                  <c:v>10.573600000000001</c:v>
                </c:pt>
                <c:pt idx="27063">
                  <c:v>10.163500000000001</c:v>
                </c:pt>
                <c:pt idx="27064">
                  <c:v>9.7299199999999999</c:v>
                </c:pt>
                <c:pt idx="27065">
                  <c:v>9.1495899999999999</c:v>
                </c:pt>
                <c:pt idx="27066">
                  <c:v>8.3832100000000001</c:v>
                </c:pt>
                <c:pt idx="27067">
                  <c:v>7.1990299999999996</c:v>
                </c:pt>
                <c:pt idx="27068">
                  <c:v>5.78505</c:v>
                </c:pt>
                <c:pt idx="27069">
                  <c:v>5.0620799999999999</c:v>
                </c:pt>
                <c:pt idx="27070">
                  <c:v>4.5129099999999998</c:v>
                </c:pt>
                <c:pt idx="27071">
                  <c:v>4.1216900000000001</c:v>
                </c:pt>
                <c:pt idx="27072">
                  <c:v>3.7500900000000001</c:v>
                </c:pt>
                <c:pt idx="27073">
                  <c:v>3.3416199999999998</c:v>
                </c:pt>
                <c:pt idx="27074">
                  <c:v>3.0678999999999998</c:v>
                </c:pt>
                <c:pt idx="27075">
                  <c:v>2.80992</c:v>
                </c:pt>
                <c:pt idx="27076">
                  <c:v>2.5679099999999999</c:v>
                </c:pt>
                <c:pt idx="27077">
                  <c:v>2.3416700000000001</c:v>
                </c:pt>
                <c:pt idx="27078">
                  <c:v>2.1311599999999999</c:v>
                </c:pt>
                <c:pt idx="27079">
                  <c:v>1.93598</c:v>
                </c:pt>
                <c:pt idx="27080">
                  <c:v>1.75579</c:v>
                </c:pt>
                <c:pt idx="27081">
                  <c:v>1.6190100000000001</c:v>
                </c:pt>
                <c:pt idx="27082">
                  <c:v>1.4916</c:v>
                </c:pt>
                <c:pt idx="27083">
                  <c:v>1.3731599999999999</c:v>
                </c:pt>
                <c:pt idx="27084">
                  <c:v>1.26336</c:v>
                </c:pt>
                <c:pt idx="27085">
                  <c:v>1.1617299999999999</c:v>
                </c:pt>
                <c:pt idx="27086">
                  <c:v>1.06795</c:v>
                </c:pt>
                <c:pt idx="27087">
                  <c:v>0.98154799999999998</c:v>
                </c:pt>
                <c:pt idx="27088">
                  <c:v>0.90216499999999999</c:v>
                </c:pt>
                <c:pt idx="27089">
                  <c:v>0.82931299999999997</c:v>
                </c:pt>
                <c:pt idx="27090">
                  <c:v>0.762652</c:v>
                </c:pt>
                <c:pt idx="27091">
                  <c:v>0.70174099999999995</c:v>
                </c:pt>
                <c:pt idx="27092">
                  <c:v>0.64621799999999996</c:v>
                </c:pt>
                <c:pt idx="27093">
                  <c:v>0.59565699999999999</c:v>
                </c:pt>
                <c:pt idx="27094">
                  <c:v>0.54973000000000005</c:v>
                </c:pt>
                <c:pt idx="27095">
                  <c:v>0.50805800000000001</c:v>
                </c:pt>
                <c:pt idx="27096">
                  <c:v>0.47032499999999999</c:v>
                </c:pt>
                <c:pt idx="27097">
                  <c:v>0.44162600000000002</c:v>
                </c:pt>
                <c:pt idx="27098">
                  <c:v>0.41526600000000002</c:v>
                </c:pt>
                <c:pt idx="27099">
                  <c:v>0.39106000000000002</c:v>
                </c:pt>
                <c:pt idx="27100">
                  <c:v>0.36886200000000002</c:v>
                </c:pt>
                <c:pt idx="27101">
                  <c:v>0.34850199999999998</c:v>
                </c:pt>
                <c:pt idx="27102">
                  <c:v>0.32985700000000001</c:v>
                </c:pt>
                <c:pt idx="27103">
                  <c:v>0.31278099999999998</c:v>
                </c:pt>
                <c:pt idx="27104">
                  <c:v>0.29715799999999998</c:v>
                </c:pt>
                <c:pt idx="27105">
                  <c:v>0.28285500000000002</c:v>
                </c:pt>
                <c:pt idx="27106">
                  <c:v>0.26977699999999999</c:v>
                </c:pt>
                <c:pt idx="27107">
                  <c:v>0.25781500000000002</c:v>
                </c:pt>
                <c:pt idx="27108">
                  <c:v>0.24176500000000001</c:v>
                </c:pt>
                <c:pt idx="27109">
                  <c:v>0.22772800000000001</c:v>
                </c:pt>
                <c:pt idx="27110">
                  <c:v>0.21543899999999999</c:v>
                </c:pt>
                <c:pt idx="27111">
                  <c:v>0.20467399999999999</c:v>
                </c:pt>
                <c:pt idx="27112">
                  <c:v>0.19522700000000001</c:v>
                </c:pt>
                <c:pt idx="27113">
                  <c:v>0.18692600000000001</c:v>
                </c:pt>
                <c:pt idx="27114">
                  <c:v>0.17960899999999999</c:v>
                </c:pt>
                <c:pt idx="27115">
                  <c:v>0.173147</c:v>
                </c:pt>
                <c:pt idx="27116">
                  <c:v>0.165657</c:v>
                </c:pt>
                <c:pt idx="27117">
                  <c:v>0.159243</c:v>
                </c:pt>
                <c:pt idx="27118">
                  <c:v>0.15371299999999999</c:v>
                </c:pt>
                <c:pt idx="27119">
                  <c:v>0.14890999999999999</c:v>
                </c:pt>
                <c:pt idx="27120">
                  <c:v>0.14354800000000001</c:v>
                </c:pt>
                <c:pt idx="27121">
                  <c:v>0.13802400000000001</c:v>
                </c:pt>
                <c:pt idx="27122">
                  <c:v>0.13341</c:v>
                </c:pt>
                <c:pt idx="27123">
                  <c:v>0.129493</c:v>
                </c:pt>
                <c:pt idx="27124">
                  <c:v>0.124607</c:v>
                </c:pt>
                <c:pt idx="27125">
                  <c:v>0.120618</c:v>
                </c:pt>
                <c:pt idx="27126">
                  <c:v>0.117315</c:v>
                </c:pt>
                <c:pt idx="27127">
                  <c:v>0.113749</c:v>
                </c:pt>
                <c:pt idx="27128">
                  <c:v>0.110958</c:v>
                </c:pt>
                <c:pt idx="27129">
                  <c:v>0.108811</c:v>
                </c:pt>
                <c:pt idx="27130">
                  <c:v>0.10721899999999999</c:v>
                </c:pt>
                <c:pt idx="27131">
                  <c:v>0.106043</c:v>
                </c:pt>
                <c:pt idx="27132">
                  <c:v>0.10541499999999999</c:v>
                </c:pt>
                <c:pt idx="27133">
                  <c:v>0.10528700000000001</c:v>
                </c:pt>
                <c:pt idx="27134">
                  <c:v>0.10556</c:v>
                </c:pt>
                <c:pt idx="27135">
                  <c:v>0.106435</c:v>
                </c:pt>
                <c:pt idx="27136">
                  <c:v>0.107936</c:v>
                </c:pt>
                <c:pt idx="27137">
                  <c:v>0.110111</c:v>
                </c:pt>
                <c:pt idx="27138">
                  <c:v>0.113034</c:v>
                </c:pt>
                <c:pt idx="27139">
                  <c:v>0.11576</c:v>
                </c:pt>
                <c:pt idx="27140">
                  <c:v>0.119394</c:v>
                </c:pt>
                <c:pt idx="27141">
                  <c:v>0.12378400000000001</c:v>
                </c:pt>
                <c:pt idx="27142">
                  <c:v>0.12906799999999999</c:v>
                </c:pt>
                <c:pt idx="27143">
                  <c:v>0.13372899999999999</c:v>
                </c:pt>
                <c:pt idx="27144">
                  <c:v>0.139101</c:v>
                </c:pt>
                <c:pt idx="27145">
                  <c:v>0.14532500000000001</c:v>
                </c:pt>
                <c:pt idx="27146">
                  <c:v>0.152591</c:v>
                </c:pt>
                <c:pt idx="27147">
                  <c:v>0.158142</c:v>
                </c:pt>
                <c:pt idx="27148">
                  <c:v>0.164385</c:v>
                </c:pt>
                <c:pt idx="27149">
                  <c:v>0.17146400000000001</c:v>
                </c:pt>
                <c:pt idx="27150">
                  <c:v>0.17807500000000001</c:v>
                </c:pt>
                <c:pt idx="27151">
                  <c:v>0.18553500000000001</c:v>
                </c:pt>
                <c:pt idx="27152">
                  <c:v>0.19403799999999999</c:v>
                </c:pt>
                <c:pt idx="27153">
                  <c:v>0.20383100000000001</c:v>
                </c:pt>
                <c:pt idx="27154">
                  <c:v>0.21524499999999999</c:v>
                </c:pt>
                <c:pt idx="27155">
                  <c:v>0.22395899999999999</c:v>
                </c:pt>
                <c:pt idx="27156">
                  <c:v>0.233739</c:v>
                </c:pt>
                <c:pt idx="27157">
                  <c:v>0.24477099999999999</c:v>
                </c:pt>
                <c:pt idx="27158">
                  <c:v>0.25727699999999998</c:v>
                </c:pt>
                <c:pt idx="27159">
                  <c:v>0.27152199999999999</c:v>
                </c:pt>
                <c:pt idx="27160">
                  <c:v>0.28781800000000002</c:v>
                </c:pt>
                <c:pt idx="27161">
                  <c:v>0.30160300000000001</c:v>
                </c:pt>
                <c:pt idx="27162">
                  <c:v>0.31691999999999998</c:v>
                </c:pt>
                <c:pt idx="27163">
                  <c:v>0.33397500000000002</c:v>
                </c:pt>
                <c:pt idx="27164">
                  <c:v>0.35056900000000002</c:v>
                </c:pt>
                <c:pt idx="27165">
                  <c:v>0.37352800000000003</c:v>
                </c:pt>
                <c:pt idx="27166">
                  <c:v>0.39266000000000001</c:v>
                </c:pt>
                <c:pt idx="27167">
                  <c:v>0.413607</c:v>
                </c:pt>
                <c:pt idx="27168">
                  <c:v>0.43656299999999998</c:v>
                </c:pt>
                <c:pt idx="27169">
                  <c:v>0.46171499999999999</c:v>
                </c:pt>
                <c:pt idx="27170">
                  <c:v>0.489284</c:v>
                </c:pt>
                <c:pt idx="27171">
                  <c:v>0.51947399999999999</c:v>
                </c:pt>
                <c:pt idx="27172">
                  <c:v>0.55257400000000001</c:v>
                </c:pt>
                <c:pt idx="27173">
                  <c:v>0.58880399999999999</c:v>
                </c:pt>
                <c:pt idx="27174">
                  <c:v>0.62847699999999995</c:v>
                </c:pt>
                <c:pt idx="27175">
                  <c:v>0.67188300000000001</c:v>
                </c:pt>
                <c:pt idx="27176">
                  <c:v>0.71936199999999995</c:v>
                </c:pt>
                <c:pt idx="27177">
                  <c:v>0.771227</c:v>
                </c:pt>
                <c:pt idx="27178">
                  <c:v>0.82786499999999996</c:v>
                </c:pt>
                <c:pt idx="27179">
                  <c:v>0.88961199999999996</c:v>
                </c:pt>
                <c:pt idx="27180">
                  <c:v>0.95696999999999999</c:v>
                </c:pt>
                <c:pt idx="27181">
                  <c:v>1.03026</c:v>
                </c:pt>
                <c:pt idx="27182">
                  <c:v>1.1099699999999999</c:v>
                </c:pt>
                <c:pt idx="27183">
                  <c:v>1.1965300000000001</c:v>
                </c:pt>
                <c:pt idx="27184">
                  <c:v>1.2904500000000001</c:v>
                </c:pt>
                <c:pt idx="27185">
                  <c:v>1.4079900000000001</c:v>
                </c:pt>
                <c:pt idx="27186">
                  <c:v>1.5453600000000001</c:v>
                </c:pt>
                <c:pt idx="27187">
                  <c:v>1.69618</c:v>
                </c:pt>
                <c:pt idx="27188">
                  <c:v>1.8615999999999999</c:v>
                </c:pt>
                <c:pt idx="27189">
                  <c:v>2.0424000000000002</c:v>
                </c:pt>
                <c:pt idx="27190">
                  <c:v>2.23969</c:v>
                </c:pt>
                <c:pt idx="27191">
                  <c:v>2.4543699999999999</c:v>
                </c:pt>
                <c:pt idx="27192">
                  <c:v>2.6874799999999999</c:v>
                </c:pt>
                <c:pt idx="27193">
                  <c:v>2.9398200000000001</c:v>
                </c:pt>
                <c:pt idx="27194">
                  <c:v>3.2123699999999999</c:v>
                </c:pt>
                <c:pt idx="27195">
                  <c:v>3.5057399999999999</c:v>
                </c:pt>
                <c:pt idx="27196">
                  <c:v>3.8309500000000001</c:v>
                </c:pt>
                <c:pt idx="27197">
                  <c:v>4.1798200000000003</c:v>
                </c:pt>
                <c:pt idx="27198">
                  <c:v>4.5530900000000001</c:v>
                </c:pt>
                <c:pt idx="27199">
                  <c:v>4.9510199999999998</c:v>
                </c:pt>
                <c:pt idx="27200">
                  <c:v>5.37418</c:v>
                </c:pt>
                <c:pt idx="27201">
                  <c:v>5.8223500000000001</c:v>
                </c:pt>
                <c:pt idx="27202">
                  <c:v>6.2956599999999998</c:v>
                </c:pt>
                <c:pt idx="27203">
                  <c:v>6.9905400000000002</c:v>
                </c:pt>
                <c:pt idx="27204">
                  <c:v>7.8124900000000004</c:v>
                </c:pt>
                <c:pt idx="27205">
                  <c:v>8.6867099999999997</c:v>
                </c:pt>
                <c:pt idx="27206">
                  <c:v>9.8454300000000003</c:v>
                </c:pt>
                <c:pt idx="27207">
                  <c:v>11.1151</c:v>
                </c:pt>
                <c:pt idx="27208">
                  <c:v>13.565899999999999</c:v>
                </c:pt>
                <c:pt idx="27209">
                  <c:v>16.082000000000001</c:v>
                </c:pt>
                <c:pt idx="27210">
                  <c:v>17.5108</c:v>
                </c:pt>
                <c:pt idx="27211">
                  <c:v>18.718299999999999</c:v>
                </c:pt>
                <c:pt idx="27212">
                  <c:v>19.682099999999998</c:v>
                </c:pt>
                <c:pt idx="27213">
                  <c:v>20.4055</c:v>
                </c:pt>
                <c:pt idx="27214">
                  <c:v>21.02</c:v>
                </c:pt>
                <c:pt idx="27215">
                  <c:v>21.4513</c:v>
                </c:pt>
                <c:pt idx="27216">
                  <c:v>21.8565</c:v>
                </c:pt>
                <c:pt idx="27217">
                  <c:v>22.097100000000001</c:v>
                </c:pt>
                <c:pt idx="27218">
                  <c:v>22.1891</c:v>
                </c:pt>
                <c:pt idx="27219">
                  <c:v>22.190300000000001</c:v>
                </c:pt>
                <c:pt idx="27220">
                  <c:v>22.125</c:v>
                </c:pt>
                <c:pt idx="27221">
                  <c:v>21.9559</c:v>
                </c:pt>
                <c:pt idx="27222">
                  <c:v>21.648700000000002</c:v>
                </c:pt>
                <c:pt idx="27223">
                  <c:v>21.315999999999999</c:v>
                </c:pt>
                <c:pt idx="27224">
                  <c:v>20.797599999999999</c:v>
                </c:pt>
                <c:pt idx="27225">
                  <c:v>20.0547</c:v>
                </c:pt>
                <c:pt idx="27226">
                  <c:v>19.149100000000001</c:v>
                </c:pt>
                <c:pt idx="27227">
                  <c:v>17.962499999999999</c:v>
                </c:pt>
                <c:pt idx="27228">
                  <c:v>16.509</c:v>
                </c:pt>
                <c:pt idx="27229">
                  <c:v>14.4358</c:v>
                </c:pt>
                <c:pt idx="27230">
                  <c:v>11.6189</c:v>
                </c:pt>
                <c:pt idx="27231">
                  <c:v>10.116400000000001</c:v>
                </c:pt>
                <c:pt idx="27232">
                  <c:v>8.9286999999999992</c:v>
                </c:pt>
                <c:pt idx="27233">
                  <c:v>8.0314499999999995</c:v>
                </c:pt>
                <c:pt idx="27234">
                  <c:v>7.2740099999999996</c:v>
                </c:pt>
                <c:pt idx="27235">
                  <c:v>6.5064099999999998</c:v>
                </c:pt>
                <c:pt idx="27236">
                  <c:v>6.0253199999999998</c:v>
                </c:pt>
                <c:pt idx="27237">
                  <c:v>5.5691600000000001</c:v>
                </c:pt>
                <c:pt idx="27238">
                  <c:v>5.1381199999999998</c:v>
                </c:pt>
                <c:pt idx="27239">
                  <c:v>4.7322199999999999</c:v>
                </c:pt>
                <c:pt idx="27240">
                  <c:v>4.3512399999999998</c:v>
                </c:pt>
                <c:pt idx="27241">
                  <c:v>3.9443299999999999</c:v>
                </c:pt>
                <c:pt idx="27242">
                  <c:v>3.6245500000000002</c:v>
                </c:pt>
                <c:pt idx="27243">
                  <c:v>3.3268</c:v>
                </c:pt>
                <c:pt idx="27244">
                  <c:v>3.0500500000000001</c:v>
                </c:pt>
                <c:pt idx="27245">
                  <c:v>2.7938200000000002</c:v>
                </c:pt>
                <c:pt idx="27246">
                  <c:v>2.55707</c:v>
                </c:pt>
                <c:pt idx="27247">
                  <c:v>2.3389700000000002</c:v>
                </c:pt>
                <c:pt idx="27248">
                  <c:v>2.13849</c:v>
                </c:pt>
                <c:pt idx="27249">
                  <c:v>1.95478</c:v>
                </c:pt>
                <c:pt idx="27250">
                  <c:v>1.78678</c:v>
                </c:pt>
                <c:pt idx="27251">
                  <c:v>1.6336299999999999</c:v>
                </c:pt>
                <c:pt idx="27252">
                  <c:v>1.5062599999999999</c:v>
                </c:pt>
                <c:pt idx="27253">
                  <c:v>1.3896500000000001</c:v>
                </c:pt>
                <c:pt idx="27254">
                  <c:v>1.28302</c:v>
                </c:pt>
                <c:pt idx="27255">
                  <c:v>1.1857200000000001</c:v>
                </c:pt>
                <c:pt idx="27256">
                  <c:v>1.0970500000000001</c:v>
                </c:pt>
                <c:pt idx="27257">
                  <c:v>1.0164200000000001</c:v>
                </c:pt>
                <c:pt idx="27258">
                  <c:v>0.943191</c:v>
                </c:pt>
                <c:pt idx="27259">
                  <c:v>0.87683999999999995</c:v>
                </c:pt>
                <c:pt idx="27260">
                  <c:v>0.81674100000000005</c:v>
                </c:pt>
                <c:pt idx="27261">
                  <c:v>0.76245300000000005</c:v>
                </c:pt>
                <c:pt idx="27262">
                  <c:v>0.71344799999999997</c:v>
                </c:pt>
                <c:pt idx="27263">
                  <c:v>0.66928699999999997</c:v>
                </c:pt>
                <c:pt idx="27264">
                  <c:v>0.62953199999999998</c:v>
                </c:pt>
                <c:pt idx="27265">
                  <c:v>0.59380999999999995</c:v>
                </c:pt>
                <c:pt idx="27266">
                  <c:v>0.56174100000000005</c:v>
                </c:pt>
                <c:pt idx="27267">
                  <c:v>0.53300800000000004</c:v>
                </c:pt>
                <c:pt idx="27268">
                  <c:v>0.50725799999999999</c:v>
                </c:pt>
                <c:pt idx="27269">
                  <c:v>0.48424699999999998</c:v>
                </c:pt>
                <c:pt idx="27270">
                  <c:v>0.46369500000000002</c:v>
                </c:pt>
                <c:pt idx="27271">
                  <c:v>0.44537300000000002</c:v>
                </c:pt>
                <c:pt idx="27272">
                  <c:v>0.42403099999999999</c:v>
                </c:pt>
                <c:pt idx="27273">
                  <c:v>0.40607100000000002</c:v>
                </c:pt>
                <c:pt idx="27274">
                  <c:v>0.39075100000000001</c:v>
                </c:pt>
                <c:pt idx="27275">
                  <c:v>0.37773200000000001</c:v>
                </c:pt>
                <c:pt idx="27276">
                  <c:v>0.366732</c:v>
                </c:pt>
                <c:pt idx="27277">
                  <c:v>0.35749900000000001</c:v>
                </c:pt>
                <c:pt idx="27278">
                  <c:v>0.34982600000000003</c:v>
                </c:pt>
                <c:pt idx="27279">
                  <c:v>0.34171499999999999</c:v>
                </c:pt>
                <c:pt idx="27280">
                  <c:v>0.33571299999999998</c:v>
                </c:pt>
                <c:pt idx="27281">
                  <c:v>0.33154899999999998</c:v>
                </c:pt>
                <c:pt idx="27282">
                  <c:v>0.32868900000000001</c:v>
                </c:pt>
                <c:pt idx="27283">
                  <c:v>0.327926</c:v>
                </c:pt>
                <c:pt idx="27284">
                  <c:v>0.32868199999999997</c:v>
                </c:pt>
                <c:pt idx="27285">
                  <c:v>0.331978</c:v>
                </c:pt>
                <c:pt idx="27286">
                  <c:v>0.33618500000000001</c:v>
                </c:pt>
                <c:pt idx="27287">
                  <c:v>0.34195500000000001</c:v>
                </c:pt>
                <c:pt idx="27288">
                  <c:v>0.34942200000000001</c:v>
                </c:pt>
                <c:pt idx="27289">
                  <c:v>0.35877599999999998</c:v>
                </c:pt>
                <c:pt idx="27290">
                  <c:v>0.37028699999999998</c:v>
                </c:pt>
                <c:pt idx="27291">
                  <c:v>0.38429799999999997</c:v>
                </c:pt>
                <c:pt idx="27292">
                  <c:v>0.39524399999999998</c:v>
                </c:pt>
                <c:pt idx="27293">
                  <c:v>0.41022999999999998</c:v>
                </c:pt>
                <c:pt idx="27294">
                  <c:v>0.42762499999999998</c:v>
                </c:pt>
                <c:pt idx="27295">
                  <c:v>0.44781599999999999</c:v>
                </c:pt>
                <c:pt idx="27296">
                  <c:v>0.47124700000000003</c:v>
                </c:pt>
                <c:pt idx="27297">
                  <c:v>0.49127799999999999</c:v>
                </c:pt>
                <c:pt idx="27298">
                  <c:v>0.513679</c:v>
                </c:pt>
                <c:pt idx="27299">
                  <c:v>0.53874900000000003</c:v>
                </c:pt>
                <c:pt idx="27300">
                  <c:v>0.566801</c:v>
                </c:pt>
                <c:pt idx="27301">
                  <c:v>0.59820600000000002</c:v>
                </c:pt>
                <c:pt idx="27302">
                  <c:v>0.63335200000000003</c:v>
                </c:pt>
                <c:pt idx="27303">
                  <c:v>0.67268899999999998</c:v>
                </c:pt>
                <c:pt idx="27304">
                  <c:v>0.71667099999999995</c:v>
                </c:pt>
                <c:pt idx="27305">
                  <c:v>0.76588299999999998</c:v>
                </c:pt>
                <c:pt idx="27306">
                  <c:v>0.820851</c:v>
                </c:pt>
                <c:pt idx="27307">
                  <c:v>0.88224800000000003</c:v>
                </c:pt>
                <c:pt idx="27308">
                  <c:v>0.95074400000000003</c:v>
                </c:pt>
                <c:pt idx="27309">
                  <c:v>1.02712</c:v>
                </c:pt>
                <c:pt idx="27310">
                  <c:v>1.1121300000000001</c:v>
                </c:pt>
                <c:pt idx="27311">
                  <c:v>1.20668</c:v>
                </c:pt>
                <c:pt idx="27312">
                  <c:v>1.3116300000000001</c:v>
                </c:pt>
                <c:pt idx="27313">
                  <c:v>1.39211</c:v>
                </c:pt>
                <c:pt idx="27314">
                  <c:v>1.47854</c:v>
                </c:pt>
                <c:pt idx="27315">
                  <c:v>1.57135</c:v>
                </c:pt>
                <c:pt idx="27316">
                  <c:v>1.6708499999999999</c:v>
                </c:pt>
                <c:pt idx="27317">
                  <c:v>1.7775399999999999</c:v>
                </c:pt>
                <c:pt idx="27318">
                  <c:v>1.89171</c:v>
                </c:pt>
                <c:pt idx="27319">
                  <c:v>2.0138699999999998</c:v>
                </c:pt>
                <c:pt idx="27320">
                  <c:v>2.1443400000000001</c:v>
                </c:pt>
                <c:pt idx="27321">
                  <c:v>2.2837299999999998</c:v>
                </c:pt>
                <c:pt idx="27322">
                  <c:v>2.4323000000000001</c:v>
                </c:pt>
                <c:pt idx="27323">
                  <c:v>2.67354</c:v>
                </c:pt>
                <c:pt idx="27324">
                  <c:v>2.93804</c:v>
                </c:pt>
                <c:pt idx="27325">
                  <c:v>3.2274099999999999</c:v>
                </c:pt>
                <c:pt idx="27326">
                  <c:v>3.5429599999999999</c:v>
                </c:pt>
                <c:pt idx="27327">
                  <c:v>3.83324</c:v>
                </c:pt>
                <c:pt idx="27328">
                  <c:v>4.1443000000000003</c:v>
                </c:pt>
                <c:pt idx="27329">
                  <c:v>4.4771700000000001</c:v>
                </c:pt>
                <c:pt idx="27330">
                  <c:v>4.8324600000000002</c:v>
                </c:pt>
                <c:pt idx="27331">
                  <c:v>5.2110900000000004</c:v>
                </c:pt>
                <c:pt idx="27332">
                  <c:v>5.7531400000000001</c:v>
                </c:pt>
                <c:pt idx="27333">
                  <c:v>6.3387799999999999</c:v>
                </c:pt>
                <c:pt idx="27334">
                  <c:v>6.8071799999999998</c:v>
                </c:pt>
                <c:pt idx="27335">
                  <c:v>7.4711100000000004</c:v>
                </c:pt>
                <c:pt idx="27336">
                  <c:v>8.0988199999999999</c:v>
                </c:pt>
                <c:pt idx="27337">
                  <c:v>8.9755800000000008</c:v>
                </c:pt>
                <c:pt idx="27338">
                  <c:v>9.9122900000000005</c:v>
                </c:pt>
                <c:pt idx="27339">
                  <c:v>10.9063</c:v>
                </c:pt>
                <c:pt idx="27340">
                  <c:v>12.315099999999999</c:v>
                </c:pt>
                <c:pt idx="27341">
                  <c:v>13.588900000000001</c:v>
                </c:pt>
                <c:pt idx="27342">
                  <c:v>15.251099999999999</c:v>
                </c:pt>
                <c:pt idx="27343">
                  <c:v>18.551500000000001</c:v>
                </c:pt>
                <c:pt idx="27344">
                  <c:v>22.295000000000002</c:v>
                </c:pt>
                <c:pt idx="27345">
                  <c:v>24.505199999999999</c:v>
                </c:pt>
                <c:pt idx="27346">
                  <c:v>25.985499999999998</c:v>
                </c:pt>
                <c:pt idx="27347">
                  <c:v>27.1691</c:v>
                </c:pt>
                <c:pt idx="27348">
                  <c:v>28.324100000000001</c:v>
                </c:pt>
                <c:pt idx="27349">
                  <c:v>29.088699999999999</c:v>
                </c:pt>
                <c:pt idx="27350">
                  <c:v>29.6006</c:v>
                </c:pt>
                <c:pt idx="27351">
                  <c:v>30.033899999999999</c:v>
                </c:pt>
                <c:pt idx="27352">
                  <c:v>30.293099999999999</c:v>
                </c:pt>
                <c:pt idx="27353">
                  <c:v>30.408200000000001</c:v>
                </c:pt>
                <c:pt idx="27354">
                  <c:v>30.3386</c:v>
                </c:pt>
                <c:pt idx="27355">
                  <c:v>30.067699999999999</c:v>
                </c:pt>
                <c:pt idx="27356">
                  <c:v>29.590399999999999</c:v>
                </c:pt>
                <c:pt idx="27357">
                  <c:v>29.075800000000001</c:v>
                </c:pt>
                <c:pt idx="27358">
                  <c:v>28.308199999999999</c:v>
                </c:pt>
                <c:pt idx="27359">
                  <c:v>27.149899999999999</c:v>
                </c:pt>
                <c:pt idx="27360">
                  <c:v>25.963799999999999</c:v>
                </c:pt>
                <c:pt idx="27361">
                  <c:v>24.4819</c:v>
                </c:pt>
                <c:pt idx="27362">
                  <c:v>22.5548</c:v>
                </c:pt>
                <c:pt idx="27363">
                  <c:v>19.2224</c:v>
                </c:pt>
                <c:pt idx="27364">
                  <c:v>15.367699999999999</c:v>
                </c:pt>
                <c:pt idx="27365">
                  <c:v>13.3317</c:v>
                </c:pt>
                <c:pt idx="27366">
                  <c:v>11.7218</c:v>
                </c:pt>
                <c:pt idx="27367">
                  <c:v>10.511100000000001</c:v>
                </c:pt>
                <c:pt idx="27368">
                  <c:v>9.3764800000000008</c:v>
                </c:pt>
                <c:pt idx="27369">
                  <c:v>8.5248799999999996</c:v>
                </c:pt>
                <c:pt idx="27370">
                  <c:v>7.62758</c:v>
                </c:pt>
                <c:pt idx="27371">
                  <c:v>7.0674999999999999</c:v>
                </c:pt>
                <c:pt idx="27372">
                  <c:v>6.53817</c:v>
                </c:pt>
                <c:pt idx="27373">
                  <c:v>6.0389699999999999</c:v>
                </c:pt>
                <c:pt idx="27374">
                  <c:v>5.5698499999999997</c:v>
                </c:pt>
                <c:pt idx="27375">
                  <c:v>5.1299799999999998</c:v>
                </c:pt>
                <c:pt idx="27376">
                  <c:v>4.7188600000000003</c:v>
                </c:pt>
                <c:pt idx="27377">
                  <c:v>4.34842</c:v>
                </c:pt>
                <c:pt idx="27378">
                  <c:v>4.00312</c:v>
                </c:pt>
                <c:pt idx="27379">
                  <c:v>3.68181</c:v>
                </c:pt>
                <c:pt idx="27380">
                  <c:v>3.3835999999999999</c:v>
                </c:pt>
                <c:pt idx="27381">
                  <c:v>3.1073</c:v>
                </c:pt>
                <c:pt idx="27382">
                  <c:v>2.85195</c:v>
                </c:pt>
                <c:pt idx="27383">
                  <c:v>2.61639</c:v>
                </c:pt>
                <c:pt idx="27384">
                  <c:v>2.3996599999999999</c:v>
                </c:pt>
                <c:pt idx="27385">
                  <c:v>2.2004199999999998</c:v>
                </c:pt>
                <c:pt idx="27386">
                  <c:v>2.0178099999999999</c:v>
                </c:pt>
                <c:pt idx="27387">
                  <c:v>1.9047499999999999</c:v>
                </c:pt>
                <c:pt idx="27388">
                  <c:v>1.75282</c:v>
                </c:pt>
                <c:pt idx="27389">
                  <c:v>1.61371</c:v>
                </c:pt>
                <c:pt idx="27390">
                  <c:v>1.4864599999999999</c:v>
                </c:pt>
                <c:pt idx="27391">
                  <c:v>1.3702799999999999</c:v>
                </c:pt>
                <c:pt idx="27392">
                  <c:v>1.2642599999999999</c:v>
                </c:pt>
                <c:pt idx="27393">
                  <c:v>1.1676899999999999</c:v>
                </c:pt>
                <c:pt idx="27394">
                  <c:v>1.07979</c:v>
                </c:pt>
                <c:pt idx="27395">
                  <c:v>0.99989300000000003</c:v>
                </c:pt>
                <c:pt idx="27396">
                  <c:v>0.92726299999999995</c:v>
                </c:pt>
                <c:pt idx="27397">
                  <c:v>0.86135099999999998</c:v>
                </c:pt>
                <c:pt idx="27398">
                  <c:v>0.80153600000000003</c:v>
                </c:pt>
                <c:pt idx="27399">
                  <c:v>0.74730799999999997</c:v>
                </c:pt>
                <c:pt idx="27400">
                  <c:v>0.69811999999999996</c:v>
                </c:pt>
                <c:pt idx="27401">
                  <c:v>0.65354400000000001</c:v>
                </c:pt>
                <c:pt idx="27402">
                  <c:v>0.61312699999999998</c:v>
                </c:pt>
                <c:pt idx="27403">
                  <c:v>0.576492</c:v>
                </c:pt>
                <c:pt idx="27404">
                  <c:v>0.54567699999999997</c:v>
                </c:pt>
                <c:pt idx="27405">
                  <c:v>0.51751899999999995</c:v>
                </c:pt>
                <c:pt idx="27406">
                  <c:v>0.48366500000000001</c:v>
                </c:pt>
                <c:pt idx="27407">
                  <c:v>0.45356000000000002</c:v>
                </c:pt>
                <c:pt idx="27408">
                  <c:v>0.42674099999999998</c:v>
                </c:pt>
                <c:pt idx="27409">
                  <c:v>0.40280100000000002</c:v>
                </c:pt>
                <c:pt idx="27410">
                  <c:v>0.381386</c:v>
                </c:pt>
                <c:pt idx="27411">
                  <c:v>0.36217700000000003</c:v>
                </c:pt>
                <c:pt idx="27412">
                  <c:v>0.34489500000000001</c:v>
                </c:pt>
                <c:pt idx="27413">
                  <c:v>0.32929999999999998</c:v>
                </c:pt>
                <c:pt idx="27414">
                  <c:v>0.31518200000000002</c:v>
                </c:pt>
                <c:pt idx="27415">
                  <c:v>0.29638199999999998</c:v>
                </c:pt>
                <c:pt idx="27416">
                  <c:v>0.27996900000000002</c:v>
                </c:pt>
                <c:pt idx="27417">
                  <c:v>0.26553199999999999</c:v>
                </c:pt>
                <c:pt idx="27418">
                  <c:v>0.251226</c:v>
                </c:pt>
                <c:pt idx="27419">
                  <c:v>0.24082999999999999</c:v>
                </c:pt>
                <c:pt idx="27420">
                  <c:v>0.22697999999999999</c:v>
                </c:pt>
                <c:pt idx="27421">
                  <c:v>0.214841</c:v>
                </c:pt>
                <c:pt idx="27422">
                  <c:v>0.20408699999999999</c:v>
                </c:pt>
                <c:pt idx="27423">
                  <c:v>0.19447200000000001</c:v>
                </c:pt>
                <c:pt idx="27424">
                  <c:v>0.185808</c:v>
                </c:pt>
                <c:pt idx="27425">
                  <c:v>0.17549100000000001</c:v>
                </c:pt>
                <c:pt idx="27426">
                  <c:v>0.166351</c:v>
                </c:pt>
                <c:pt idx="27427">
                  <c:v>0.158195</c:v>
                </c:pt>
                <c:pt idx="27428">
                  <c:v>0.15118899999999999</c:v>
                </c:pt>
                <c:pt idx="27429">
                  <c:v>0.14229700000000001</c:v>
                </c:pt>
                <c:pt idx="27430">
                  <c:v>0.13451299999999999</c:v>
                </c:pt>
                <c:pt idx="27431">
                  <c:v>0.12765799999999999</c:v>
                </c:pt>
                <c:pt idx="27432">
                  <c:v>0.121587</c:v>
                </c:pt>
                <c:pt idx="27433">
                  <c:v>0.116188</c:v>
                </c:pt>
                <c:pt idx="27434">
                  <c:v>0.11136799999999999</c:v>
                </c:pt>
                <c:pt idx="27435">
                  <c:v>0.10705199999999999</c:v>
                </c:pt>
                <c:pt idx="27436">
                  <c:v>0.10197299999999999</c:v>
                </c:pt>
                <c:pt idx="27437">
                  <c:v>9.7556799999999999E-2</c:v>
                </c:pt>
                <c:pt idx="27438">
                  <c:v>9.2997999999999997E-2</c:v>
                </c:pt>
                <c:pt idx="27439">
                  <c:v>8.9574000000000001E-2</c:v>
                </c:pt>
                <c:pt idx="27440">
                  <c:v>8.6603799999999995E-2</c:v>
                </c:pt>
                <c:pt idx="27441">
                  <c:v>8.3251400000000003E-2</c:v>
                </c:pt>
                <c:pt idx="27442">
                  <c:v>8.0497399999999997E-2</c:v>
                </c:pt>
                <c:pt idx="27443">
                  <c:v>7.8258800000000003E-2</c:v>
                </c:pt>
                <c:pt idx="27444">
                  <c:v>7.6472600000000002E-2</c:v>
                </c:pt>
                <c:pt idx="27445">
                  <c:v>7.5091000000000005E-2</c:v>
                </c:pt>
                <c:pt idx="27446">
                  <c:v>7.4079000000000006E-2</c:v>
                </c:pt>
                <c:pt idx="27447">
                  <c:v>7.3278499999999996E-2</c:v>
                </c:pt>
                <c:pt idx="27448">
                  <c:v>7.3021100000000005E-2</c:v>
                </c:pt>
                <c:pt idx="27449">
                  <c:v>7.3189599999999994E-2</c:v>
                </c:pt>
                <c:pt idx="27450">
                  <c:v>7.3683999999999999E-2</c:v>
                </c:pt>
                <c:pt idx="27451">
                  <c:v>7.4510900000000005E-2</c:v>
                </c:pt>
                <c:pt idx="27452">
                  <c:v>7.5684299999999996E-2</c:v>
                </c:pt>
                <c:pt idx="27453">
                  <c:v>7.7227400000000002E-2</c:v>
                </c:pt>
                <c:pt idx="27454">
                  <c:v>7.9172800000000002E-2</c:v>
                </c:pt>
                <c:pt idx="27455">
                  <c:v>8.1564800000000007E-2</c:v>
                </c:pt>
                <c:pt idx="27456">
                  <c:v>8.4460099999999996E-2</c:v>
                </c:pt>
                <c:pt idx="27457">
                  <c:v>8.7152599999999997E-2</c:v>
                </c:pt>
                <c:pt idx="27458">
                  <c:v>9.0248999999999996E-2</c:v>
                </c:pt>
                <c:pt idx="27459">
                  <c:v>9.3803499999999998E-2</c:v>
                </c:pt>
                <c:pt idx="27460">
                  <c:v>9.78821E-2</c:v>
                </c:pt>
                <c:pt idx="27461">
                  <c:v>0.10256700000000001</c:v>
                </c:pt>
                <c:pt idx="27462">
                  <c:v>0.107958</c:v>
                </c:pt>
                <c:pt idx="27463">
                  <c:v>0.112541</c:v>
                </c:pt>
                <c:pt idx="27464">
                  <c:v>0.117657</c:v>
                </c:pt>
                <c:pt idx="27465">
                  <c:v>0.1242</c:v>
                </c:pt>
                <c:pt idx="27466">
                  <c:v>0.130277</c:v>
                </c:pt>
                <c:pt idx="27467">
                  <c:v>0.13707900000000001</c:v>
                </c:pt>
                <c:pt idx="27468">
                  <c:v>0.14472199999999999</c:v>
                </c:pt>
                <c:pt idx="27469">
                  <c:v>0.15334999999999999</c:v>
                </c:pt>
                <c:pt idx="27470">
                  <c:v>0.16057399999999999</c:v>
                </c:pt>
                <c:pt idx="27471">
                  <c:v>0.168543</c:v>
                </c:pt>
                <c:pt idx="27472">
                  <c:v>0.177371</c:v>
                </c:pt>
                <c:pt idx="27473">
                  <c:v>0.187191</c:v>
                </c:pt>
                <c:pt idx="27474">
                  <c:v>0.19436999999999999</c:v>
                </c:pt>
                <c:pt idx="27475">
                  <c:v>0.20564299999999999</c:v>
                </c:pt>
                <c:pt idx="27476">
                  <c:v>0.21831</c:v>
                </c:pt>
                <c:pt idx="27477">
                  <c:v>0.22889599999999999</c:v>
                </c:pt>
                <c:pt idx="27478">
                  <c:v>0.24057700000000001</c:v>
                </c:pt>
                <c:pt idx="27479">
                  <c:v>0.25355299999999997</c:v>
                </c:pt>
                <c:pt idx="27480">
                  <c:v>0.26807900000000001</c:v>
                </c:pt>
                <c:pt idx="27481">
                  <c:v>0.28448899999999999</c:v>
                </c:pt>
                <c:pt idx="27482">
                  <c:v>0.30322399999999999</c:v>
                </c:pt>
                <c:pt idx="27483">
                  <c:v>0.31728899999999999</c:v>
                </c:pt>
                <c:pt idx="27484">
                  <c:v>0.33287</c:v>
                </c:pt>
                <c:pt idx="27485">
                  <c:v>0.35023599999999999</c:v>
                </c:pt>
                <c:pt idx="27486">
                  <c:v>0.37076700000000001</c:v>
                </c:pt>
                <c:pt idx="27487">
                  <c:v>0.39410099999999998</c:v>
                </c:pt>
                <c:pt idx="27488">
                  <c:v>0.411495</c:v>
                </c:pt>
                <c:pt idx="27489">
                  <c:v>0.43060199999999998</c:v>
                </c:pt>
                <c:pt idx="27490">
                  <c:v>0.45163799999999998</c:v>
                </c:pt>
                <c:pt idx="27491">
                  <c:v>0.474879</c:v>
                </c:pt>
                <c:pt idx="27492">
                  <c:v>0.500614</c:v>
                </c:pt>
                <c:pt idx="27493">
                  <c:v>0.52920400000000001</c:v>
                </c:pt>
                <c:pt idx="27494">
                  <c:v>0.56101599999999996</c:v>
                </c:pt>
                <c:pt idx="27495">
                  <c:v>0.59650000000000003</c:v>
                </c:pt>
                <c:pt idx="27496">
                  <c:v>0.63612999999999997</c:v>
                </c:pt>
                <c:pt idx="27497">
                  <c:v>0.68048699999999995</c:v>
                </c:pt>
                <c:pt idx="27498">
                  <c:v>0.71721599999999996</c:v>
                </c:pt>
                <c:pt idx="27499">
                  <c:v>0.757216</c:v>
                </c:pt>
                <c:pt idx="27500">
                  <c:v>0.80081500000000005</c:v>
                </c:pt>
                <c:pt idx="27501">
                  <c:v>0.84831199999999995</c:v>
                </c:pt>
                <c:pt idx="27502">
                  <c:v>0.89757100000000001</c:v>
                </c:pt>
                <c:pt idx="27503">
                  <c:v>0.95103499999999996</c:v>
                </c:pt>
                <c:pt idx="27504">
                  <c:v>1.00909</c:v>
                </c:pt>
                <c:pt idx="27505">
                  <c:v>1.07209</c:v>
                </c:pt>
                <c:pt idx="27506">
                  <c:v>1.14049</c:v>
                </c:pt>
                <c:pt idx="27507">
                  <c:v>1.2146600000000001</c:v>
                </c:pt>
                <c:pt idx="27508">
                  <c:v>1.29511</c:v>
                </c:pt>
                <c:pt idx="27509">
                  <c:v>1.38225</c:v>
                </c:pt>
                <c:pt idx="27510">
                  <c:v>1.47671</c:v>
                </c:pt>
                <c:pt idx="27511">
                  <c:v>1.5789</c:v>
                </c:pt>
                <c:pt idx="27512">
                  <c:v>1.68946</c:v>
                </c:pt>
                <c:pt idx="27513">
                  <c:v>1.80888</c:v>
                </c:pt>
                <c:pt idx="27514">
                  <c:v>1.9378899999999999</c:v>
                </c:pt>
                <c:pt idx="27515">
                  <c:v>2.0769899999999999</c:v>
                </c:pt>
                <c:pt idx="27516">
                  <c:v>2.2269299999999999</c:v>
                </c:pt>
                <c:pt idx="27517">
                  <c:v>2.3882599999999998</c:v>
                </c:pt>
                <c:pt idx="27518">
                  <c:v>2.5981399999999999</c:v>
                </c:pt>
                <c:pt idx="27519">
                  <c:v>2.8266200000000001</c:v>
                </c:pt>
                <c:pt idx="27520">
                  <c:v>3.0750700000000002</c:v>
                </c:pt>
                <c:pt idx="27521">
                  <c:v>3.34463</c:v>
                </c:pt>
                <c:pt idx="27522">
                  <c:v>3.6366900000000002</c:v>
                </c:pt>
                <c:pt idx="27523">
                  <c:v>3.9523700000000002</c:v>
                </c:pt>
                <c:pt idx="27524">
                  <c:v>4.2929899999999996</c:v>
                </c:pt>
                <c:pt idx="27525">
                  <c:v>4.6595000000000004</c:v>
                </c:pt>
                <c:pt idx="27526">
                  <c:v>5.0534499999999998</c:v>
                </c:pt>
                <c:pt idx="27527">
                  <c:v>5.47546</c:v>
                </c:pt>
                <c:pt idx="27528">
                  <c:v>6.03254</c:v>
                </c:pt>
                <c:pt idx="27529">
                  <c:v>6.5800599999999996</c:v>
                </c:pt>
                <c:pt idx="27530">
                  <c:v>7.1664199999999996</c:v>
                </c:pt>
                <c:pt idx="27531">
                  <c:v>7.79244</c:v>
                </c:pt>
                <c:pt idx="27532">
                  <c:v>8.4587500000000002</c:v>
                </c:pt>
                <c:pt idx="27533">
                  <c:v>9.1656300000000002</c:v>
                </c:pt>
                <c:pt idx="27534">
                  <c:v>9.9129799999999992</c:v>
                </c:pt>
                <c:pt idx="27535">
                  <c:v>11.1088</c:v>
                </c:pt>
                <c:pt idx="27536">
                  <c:v>12.359400000000001</c:v>
                </c:pt>
                <c:pt idx="27537">
                  <c:v>13.6884</c:v>
                </c:pt>
                <c:pt idx="27538">
                  <c:v>15.089399999999999</c:v>
                </c:pt>
                <c:pt idx="27539">
                  <c:v>17.167200000000001</c:v>
                </c:pt>
                <c:pt idx="27540">
                  <c:v>20.334900000000001</c:v>
                </c:pt>
                <c:pt idx="27541">
                  <c:v>25.740600000000001</c:v>
                </c:pt>
                <c:pt idx="27542">
                  <c:v>28.285599999999999</c:v>
                </c:pt>
                <c:pt idx="27543">
                  <c:v>30.172799999999999</c:v>
                </c:pt>
                <c:pt idx="27544">
                  <c:v>31.588000000000001</c:v>
                </c:pt>
                <c:pt idx="27545">
                  <c:v>32.694800000000001</c:v>
                </c:pt>
                <c:pt idx="27546">
                  <c:v>33.763500000000001</c:v>
                </c:pt>
                <c:pt idx="27547">
                  <c:v>34.477499999999999</c:v>
                </c:pt>
                <c:pt idx="27548">
                  <c:v>35.018300000000004</c:v>
                </c:pt>
                <c:pt idx="27549">
                  <c:v>35.376899999999999</c:v>
                </c:pt>
                <c:pt idx="27550">
                  <c:v>35.556699999999999</c:v>
                </c:pt>
                <c:pt idx="27551">
                  <c:v>35.562399999999997</c:v>
                </c:pt>
                <c:pt idx="27552">
                  <c:v>35.503</c:v>
                </c:pt>
                <c:pt idx="27553">
                  <c:v>35.2746</c:v>
                </c:pt>
                <c:pt idx="27554">
                  <c:v>34.746600000000001</c:v>
                </c:pt>
                <c:pt idx="27555">
                  <c:v>34.158499999999997</c:v>
                </c:pt>
                <c:pt idx="27556">
                  <c:v>33.307899999999997</c:v>
                </c:pt>
                <c:pt idx="27557">
                  <c:v>31.9999</c:v>
                </c:pt>
                <c:pt idx="27558">
                  <c:v>30.648900000000001</c:v>
                </c:pt>
                <c:pt idx="27559">
                  <c:v>28.735700000000001</c:v>
                </c:pt>
                <c:pt idx="27560">
                  <c:v>26.353400000000001</c:v>
                </c:pt>
                <c:pt idx="27561">
                  <c:v>22.5319</c:v>
                </c:pt>
                <c:pt idx="27562">
                  <c:v>18.289400000000001</c:v>
                </c:pt>
                <c:pt idx="27563">
                  <c:v>16.0716</c:v>
                </c:pt>
                <c:pt idx="27564">
                  <c:v>14.314299999999999</c:v>
                </c:pt>
                <c:pt idx="27565">
                  <c:v>12.914400000000001</c:v>
                </c:pt>
                <c:pt idx="27566">
                  <c:v>11.7729</c:v>
                </c:pt>
                <c:pt idx="27567">
                  <c:v>10.694900000000001</c:v>
                </c:pt>
                <c:pt idx="27568">
                  <c:v>9.6836099999999998</c:v>
                </c:pt>
                <c:pt idx="27569">
                  <c:v>8.7400500000000001</c:v>
                </c:pt>
                <c:pt idx="27570">
                  <c:v>7.8651299999999997</c:v>
                </c:pt>
                <c:pt idx="27571">
                  <c:v>7.1200900000000003</c:v>
                </c:pt>
                <c:pt idx="27572">
                  <c:v>6.5984100000000003</c:v>
                </c:pt>
                <c:pt idx="27573">
                  <c:v>6.1080199999999998</c:v>
                </c:pt>
                <c:pt idx="27574">
                  <c:v>5.6479699999999999</c:v>
                </c:pt>
                <c:pt idx="27575">
                  <c:v>5.2176799999999997</c:v>
                </c:pt>
                <c:pt idx="27576">
                  <c:v>4.8156299999999996</c:v>
                </c:pt>
                <c:pt idx="27577">
                  <c:v>4.4413200000000002</c:v>
                </c:pt>
                <c:pt idx="27578">
                  <c:v>4.0933900000000003</c:v>
                </c:pt>
                <c:pt idx="27579">
                  <c:v>3.7707999999999999</c:v>
                </c:pt>
                <c:pt idx="27580">
                  <c:v>3.4721600000000001</c:v>
                </c:pt>
                <c:pt idx="27581">
                  <c:v>3.2632400000000001</c:v>
                </c:pt>
                <c:pt idx="27582">
                  <c:v>3.04549</c:v>
                </c:pt>
                <c:pt idx="27583">
                  <c:v>2.8422499999999999</c:v>
                </c:pt>
                <c:pt idx="27584">
                  <c:v>2.65279</c:v>
                </c:pt>
                <c:pt idx="27585">
                  <c:v>2.4763700000000002</c:v>
                </c:pt>
                <c:pt idx="27586">
                  <c:v>2.3123100000000001</c:v>
                </c:pt>
                <c:pt idx="27587">
                  <c:v>2.1599300000000001</c:v>
                </c:pt>
                <c:pt idx="27588">
                  <c:v>2.01857</c:v>
                </c:pt>
                <c:pt idx="27589">
                  <c:v>1.8875299999999999</c:v>
                </c:pt>
                <c:pt idx="27590">
                  <c:v>1.7662</c:v>
                </c:pt>
                <c:pt idx="27591">
                  <c:v>1.6539900000000001</c:v>
                </c:pt>
                <c:pt idx="27592">
                  <c:v>1.5503100000000001</c:v>
                </c:pt>
                <c:pt idx="27593">
                  <c:v>1.45458</c:v>
                </c:pt>
                <c:pt idx="27594">
                  <c:v>1.36626</c:v>
                </c:pt>
                <c:pt idx="27595">
                  <c:v>1.2848599999999999</c:v>
                </c:pt>
                <c:pt idx="27596">
                  <c:v>1.2098800000000001</c:v>
                </c:pt>
                <c:pt idx="27597">
                  <c:v>1.1458299999999999</c:v>
                </c:pt>
                <c:pt idx="27598">
                  <c:v>1.0652699999999999</c:v>
                </c:pt>
                <c:pt idx="27599">
                  <c:v>0.99286200000000002</c:v>
                </c:pt>
                <c:pt idx="27600">
                  <c:v>0.927871</c:v>
                </c:pt>
                <c:pt idx="27601">
                  <c:v>0.86954600000000004</c:v>
                </c:pt>
                <c:pt idx="27602">
                  <c:v>0.81725700000000001</c:v>
                </c:pt>
                <c:pt idx="27603">
                  <c:v>0.77033600000000002</c:v>
                </c:pt>
                <c:pt idx="27604">
                  <c:v>0.72829600000000005</c:v>
                </c:pt>
                <c:pt idx="27605">
                  <c:v>0.69060999999999995</c:v>
                </c:pt>
                <c:pt idx="27606">
                  <c:v>0.65684299999999995</c:v>
                </c:pt>
                <c:pt idx="27607">
                  <c:v>0.62657200000000002</c:v>
                </c:pt>
                <c:pt idx="27608">
                  <c:v>0.59944699999999995</c:v>
                </c:pt>
                <c:pt idx="27609">
                  <c:v>0.56761099999999998</c:v>
                </c:pt>
                <c:pt idx="27610">
                  <c:v>0.54012499999999997</c:v>
                </c:pt>
                <c:pt idx="27611">
                  <c:v>0.51641999999999999</c:v>
                </c:pt>
                <c:pt idx="27612">
                  <c:v>0.49601899999999999</c:v>
                </c:pt>
                <c:pt idx="27613">
                  <c:v>0.47852699999999998</c:v>
                </c:pt>
                <c:pt idx="27614">
                  <c:v>0.46362300000000001</c:v>
                </c:pt>
                <c:pt idx="27615">
                  <c:v>0.45105200000000001</c:v>
                </c:pt>
                <c:pt idx="27616">
                  <c:v>0.438691</c:v>
                </c:pt>
                <c:pt idx="27617">
                  <c:v>0.43020599999999998</c:v>
                </c:pt>
                <c:pt idx="27618">
                  <c:v>0.42386200000000002</c:v>
                </c:pt>
                <c:pt idx="27619">
                  <c:v>0.41962100000000002</c:v>
                </c:pt>
                <c:pt idx="27620">
                  <c:v>0.417377</c:v>
                </c:pt>
                <c:pt idx="27621">
                  <c:v>0.41728900000000002</c:v>
                </c:pt>
                <c:pt idx="27622">
                  <c:v>0.41902499999999998</c:v>
                </c:pt>
                <c:pt idx="27623">
                  <c:v>0.42322700000000002</c:v>
                </c:pt>
                <c:pt idx="27624">
                  <c:v>0.43021199999999998</c:v>
                </c:pt>
                <c:pt idx="27625">
                  <c:v>0.44031700000000001</c:v>
                </c:pt>
                <c:pt idx="27626">
                  <c:v>0.45396500000000001</c:v>
                </c:pt>
                <c:pt idx="27627">
                  <c:v>0.46723100000000001</c:v>
                </c:pt>
                <c:pt idx="27628">
                  <c:v>0.485564</c:v>
                </c:pt>
                <c:pt idx="27629">
                  <c:v>0.50185000000000002</c:v>
                </c:pt>
                <c:pt idx="27630">
                  <c:v>0.52053899999999997</c:v>
                </c:pt>
                <c:pt idx="27631">
                  <c:v>0.54187300000000005</c:v>
                </c:pt>
                <c:pt idx="27632">
                  <c:v>0.56609799999999999</c:v>
                </c:pt>
                <c:pt idx="27633">
                  <c:v>0.59350000000000003</c:v>
                </c:pt>
                <c:pt idx="27634">
                  <c:v>0.62435300000000005</c:v>
                </c:pt>
                <c:pt idx="27635">
                  <c:v>0.65901799999999999</c:v>
                </c:pt>
                <c:pt idx="27636">
                  <c:v>0.697797</c:v>
                </c:pt>
                <c:pt idx="27637">
                  <c:v>0.74108499999999999</c:v>
                </c:pt>
                <c:pt idx="27638">
                  <c:v>0.78925900000000004</c:v>
                </c:pt>
                <c:pt idx="27639">
                  <c:v>0.84274800000000005</c:v>
                </c:pt>
                <c:pt idx="27640">
                  <c:v>0.90195800000000004</c:v>
                </c:pt>
                <c:pt idx="27641">
                  <c:v>0.96736299999999997</c:v>
                </c:pt>
                <c:pt idx="27642">
                  <c:v>1.03939</c:v>
                </c:pt>
                <c:pt idx="27643">
                  <c:v>1.1186199999999999</c:v>
                </c:pt>
                <c:pt idx="27644">
                  <c:v>1.20547</c:v>
                </c:pt>
                <c:pt idx="27645">
                  <c:v>1.3004800000000001</c:v>
                </c:pt>
                <c:pt idx="27646">
                  <c:v>1.40415</c:v>
                </c:pt>
                <c:pt idx="27647">
                  <c:v>1.51705</c:v>
                </c:pt>
                <c:pt idx="27648">
                  <c:v>1.6590800000000001</c:v>
                </c:pt>
                <c:pt idx="27649">
                  <c:v>1.76823</c:v>
                </c:pt>
                <c:pt idx="27650">
                  <c:v>1.8846000000000001</c:v>
                </c:pt>
                <c:pt idx="27651">
                  <c:v>2.0731799999999998</c:v>
                </c:pt>
                <c:pt idx="27652">
                  <c:v>2.27935</c:v>
                </c:pt>
                <c:pt idx="27653">
                  <c:v>2.5039899999999999</c:v>
                </c:pt>
                <c:pt idx="27654">
                  <c:v>2.7477399999999998</c:v>
                </c:pt>
                <c:pt idx="27655">
                  <c:v>3.0112800000000002</c:v>
                </c:pt>
                <c:pt idx="27656">
                  <c:v>3.2949000000000002</c:v>
                </c:pt>
                <c:pt idx="27657">
                  <c:v>3.5992199999999999</c:v>
                </c:pt>
                <c:pt idx="27658">
                  <c:v>3.9240699999999999</c:v>
                </c:pt>
                <c:pt idx="27659">
                  <c:v>4.3036000000000003</c:v>
                </c:pt>
                <c:pt idx="27660">
                  <c:v>4.7801600000000004</c:v>
                </c:pt>
                <c:pt idx="27661">
                  <c:v>5.2892299999999999</c:v>
                </c:pt>
                <c:pt idx="27662">
                  <c:v>5.8287500000000003</c:v>
                </c:pt>
                <c:pt idx="27663">
                  <c:v>6.5910200000000003</c:v>
                </c:pt>
                <c:pt idx="27664">
                  <c:v>7.58697</c:v>
                </c:pt>
                <c:pt idx="27665">
                  <c:v>9.4516899999999993</c:v>
                </c:pt>
                <c:pt idx="27666">
                  <c:v>10.803800000000001</c:v>
                </c:pt>
                <c:pt idx="27667">
                  <c:v>11.870200000000001</c:v>
                </c:pt>
                <c:pt idx="27668">
                  <c:v>12.6837</c:v>
                </c:pt>
                <c:pt idx="27669">
                  <c:v>13.2948</c:v>
                </c:pt>
                <c:pt idx="27670">
                  <c:v>13.876200000000001</c:v>
                </c:pt>
                <c:pt idx="27671">
                  <c:v>14.257</c:v>
                </c:pt>
                <c:pt idx="27672">
                  <c:v>14.5928</c:v>
                </c:pt>
                <c:pt idx="27673">
                  <c:v>14.8209</c:v>
                </c:pt>
                <c:pt idx="27674">
                  <c:v>14.9376</c:v>
                </c:pt>
                <c:pt idx="27675">
                  <c:v>14.9513</c:v>
                </c:pt>
                <c:pt idx="27676">
                  <c:v>14.899900000000001</c:v>
                </c:pt>
                <c:pt idx="27677">
                  <c:v>14.745100000000001</c:v>
                </c:pt>
                <c:pt idx="27678">
                  <c:v>14.515599999999999</c:v>
                </c:pt>
                <c:pt idx="27679">
                  <c:v>14.252599999999999</c:v>
                </c:pt>
                <c:pt idx="27680">
                  <c:v>13.854900000000001</c:v>
                </c:pt>
                <c:pt idx="27681">
                  <c:v>13.362</c:v>
                </c:pt>
                <c:pt idx="27682">
                  <c:v>12.740600000000001</c:v>
                </c:pt>
                <c:pt idx="27683">
                  <c:v>11.965</c:v>
                </c:pt>
                <c:pt idx="27684">
                  <c:v>9.7681900000000006</c:v>
                </c:pt>
                <c:pt idx="27685">
                  <c:v>9.0664599999999993</c:v>
                </c:pt>
                <c:pt idx="27686">
                  <c:v>8.5321899999999999</c:v>
                </c:pt>
                <c:pt idx="27687">
                  <c:v>8.0580499999999997</c:v>
                </c:pt>
                <c:pt idx="27688">
                  <c:v>7.74878</c:v>
                </c:pt>
                <c:pt idx="27689">
                  <c:v>7.48428</c:v>
                </c:pt>
                <c:pt idx="27690">
                  <c:v>7.2808700000000002</c:v>
                </c:pt>
                <c:pt idx="27691">
                  <c:v>7.1419499999999996</c:v>
                </c:pt>
                <c:pt idx="27692">
                  <c:v>7.0375699999999997</c:v>
                </c:pt>
                <c:pt idx="27693">
                  <c:v>6.9689500000000004</c:v>
                </c:pt>
                <c:pt idx="27694">
                  <c:v>6.9369500000000004</c:v>
                </c:pt>
                <c:pt idx="27695">
                  <c:v>6.9345499999999998</c:v>
                </c:pt>
                <c:pt idx="27696">
                  <c:v>6.9594300000000002</c:v>
                </c:pt>
                <c:pt idx="27697">
                  <c:v>7.0232400000000004</c:v>
                </c:pt>
                <c:pt idx="27698">
                  <c:v>7.1262499999999998</c:v>
                </c:pt>
                <c:pt idx="27699">
                  <c:v>7.2681300000000002</c:v>
                </c:pt>
                <c:pt idx="27700">
                  <c:v>7.4482799999999996</c:v>
                </c:pt>
                <c:pt idx="27701">
                  <c:v>7.6657700000000002</c:v>
                </c:pt>
                <c:pt idx="27702">
                  <c:v>7.9193699999999998</c:v>
                </c:pt>
                <c:pt idx="27703">
                  <c:v>8.2075499999999995</c:v>
                </c:pt>
                <c:pt idx="27704">
                  <c:v>8.61</c:v>
                </c:pt>
                <c:pt idx="27705">
                  <c:v>9.1503999999999994</c:v>
                </c:pt>
                <c:pt idx="27706">
                  <c:v>9.7485900000000001</c:v>
                </c:pt>
                <c:pt idx="27707">
                  <c:v>10.395200000000001</c:v>
                </c:pt>
                <c:pt idx="27708">
                  <c:v>11.6006</c:v>
                </c:pt>
                <c:pt idx="27709">
                  <c:v>13.875</c:v>
                </c:pt>
                <c:pt idx="27710">
                  <c:v>14.9183</c:v>
                </c:pt>
                <c:pt idx="27711">
                  <c:v>15.733700000000001</c:v>
                </c:pt>
                <c:pt idx="27712">
                  <c:v>16.474399999999999</c:v>
                </c:pt>
                <c:pt idx="27713">
                  <c:v>16.981999999999999</c:v>
                </c:pt>
                <c:pt idx="27714">
                  <c:v>17.424800000000001</c:v>
                </c:pt>
                <c:pt idx="27715">
                  <c:v>17.669</c:v>
                </c:pt>
                <c:pt idx="27716">
                  <c:v>17.827100000000002</c:v>
                </c:pt>
                <c:pt idx="27717">
                  <c:v>17.852799999999998</c:v>
                </c:pt>
                <c:pt idx="27718">
                  <c:v>17.800799999999999</c:v>
                </c:pt>
                <c:pt idx="27719">
                  <c:v>17.6343</c:v>
                </c:pt>
                <c:pt idx="27720">
                  <c:v>17.383600000000001</c:v>
                </c:pt>
                <c:pt idx="27721">
                  <c:v>16.935199999999998</c:v>
                </c:pt>
                <c:pt idx="27722">
                  <c:v>16.454899999999999</c:v>
                </c:pt>
                <c:pt idx="27723">
                  <c:v>15.866</c:v>
                </c:pt>
                <c:pt idx="27724">
                  <c:v>15.086600000000001</c:v>
                </c:pt>
                <c:pt idx="27725">
                  <c:v>14.077</c:v>
                </c:pt>
                <c:pt idx="27726">
                  <c:v>12.806900000000001</c:v>
                </c:pt>
                <c:pt idx="27727">
                  <c:v>9.2301500000000001</c:v>
                </c:pt>
                <c:pt idx="27728">
                  <c:v>8.1624199999999991</c:v>
                </c:pt>
                <c:pt idx="27729">
                  <c:v>7.16988</c:v>
                </c:pt>
                <c:pt idx="27730">
                  <c:v>6.3499800000000004</c:v>
                </c:pt>
                <c:pt idx="27731">
                  <c:v>5.7712599999999998</c:v>
                </c:pt>
                <c:pt idx="27732">
                  <c:v>5.2257199999999999</c:v>
                </c:pt>
                <c:pt idx="27733">
                  <c:v>4.7149200000000002</c:v>
                </c:pt>
                <c:pt idx="27734">
                  <c:v>4.3023300000000004</c:v>
                </c:pt>
                <c:pt idx="27735">
                  <c:v>3.9162599999999999</c:v>
                </c:pt>
                <c:pt idx="27736">
                  <c:v>3.5564200000000001</c:v>
                </c:pt>
                <c:pt idx="27737">
                  <c:v>3.2225600000000001</c:v>
                </c:pt>
                <c:pt idx="27738">
                  <c:v>2.9886599999999999</c:v>
                </c:pt>
                <c:pt idx="27739">
                  <c:v>2.7688000000000001</c:v>
                </c:pt>
                <c:pt idx="27740">
                  <c:v>2.5624600000000002</c:v>
                </c:pt>
                <c:pt idx="27741">
                  <c:v>2.3693</c:v>
                </c:pt>
                <c:pt idx="27742">
                  <c:v>2.1887799999999999</c:v>
                </c:pt>
                <c:pt idx="27743">
                  <c:v>2.0501800000000001</c:v>
                </c:pt>
                <c:pt idx="27744">
                  <c:v>1.8960900000000001</c:v>
                </c:pt>
                <c:pt idx="27745">
                  <c:v>1.7526299999999999</c:v>
                </c:pt>
                <c:pt idx="27746">
                  <c:v>1.61931</c:v>
                </c:pt>
                <c:pt idx="27747">
                  <c:v>1.4956400000000001</c:v>
                </c:pt>
                <c:pt idx="27748">
                  <c:v>1.3811</c:v>
                </c:pt>
                <c:pt idx="27749">
                  <c:v>1.27522</c:v>
                </c:pt>
                <c:pt idx="27750">
                  <c:v>1.1775199999999999</c:v>
                </c:pt>
                <c:pt idx="27751">
                  <c:v>1.0874699999999999</c:v>
                </c:pt>
                <c:pt idx="27752">
                  <c:v>1.0046299999999999</c:v>
                </c:pt>
                <c:pt idx="27753">
                  <c:v>0.92852900000000005</c:v>
                </c:pt>
                <c:pt idx="27754">
                  <c:v>0.85873100000000002</c:v>
                </c:pt>
                <c:pt idx="27755">
                  <c:v>0.79479</c:v>
                </c:pt>
                <c:pt idx="27756">
                  <c:v>0.73629100000000003</c:v>
                </c:pt>
                <c:pt idx="27757">
                  <c:v>0.68284500000000004</c:v>
                </c:pt>
                <c:pt idx="27758">
                  <c:v>0.63406899999999999</c:v>
                </c:pt>
                <c:pt idx="27759">
                  <c:v>0.59762000000000004</c:v>
                </c:pt>
                <c:pt idx="27760">
                  <c:v>0.55885700000000005</c:v>
                </c:pt>
                <c:pt idx="27761">
                  <c:v>0.52335699999999996</c:v>
                </c:pt>
                <c:pt idx="27762">
                  <c:v>0.49088599999999999</c:v>
                </c:pt>
                <c:pt idx="27763">
                  <c:v>0.46119199999999999</c:v>
                </c:pt>
                <c:pt idx="27764">
                  <c:v>0.43407099999999998</c:v>
                </c:pt>
                <c:pt idx="27765">
                  <c:v>0.409271</c:v>
                </c:pt>
                <c:pt idx="27766">
                  <c:v>0.38663700000000001</c:v>
                </c:pt>
                <c:pt idx="27767">
                  <c:v>0.36597000000000002</c:v>
                </c:pt>
                <c:pt idx="27768">
                  <c:v>0.347107</c:v>
                </c:pt>
                <c:pt idx="27769">
                  <c:v>0.32988099999999998</c:v>
                </c:pt>
                <c:pt idx="27770">
                  <c:v>0.31415300000000002</c:v>
                </c:pt>
                <c:pt idx="27771">
                  <c:v>0.29527900000000001</c:v>
                </c:pt>
                <c:pt idx="27772">
                  <c:v>0.27854200000000001</c:v>
                </c:pt>
                <c:pt idx="27773">
                  <c:v>0.263685</c:v>
                </c:pt>
                <c:pt idx="27774">
                  <c:v>0.25047599999999998</c:v>
                </c:pt>
                <c:pt idx="27775">
                  <c:v>0.23871200000000001</c:v>
                </c:pt>
                <c:pt idx="27776">
                  <c:v>0.228216</c:v>
                </c:pt>
                <c:pt idx="27777">
                  <c:v>0.218829</c:v>
                </c:pt>
                <c:pt idx="27778">
                  <c:v>0.20690500000000001</c:v>
                </c:pt>
                <c:pt idx="27779">
                  <c:v>0.196825</c:v>
                </c:pt>
                <c:pt idx="27780">
                  <c:v>0.18809200000000001</c:v>
                </c:pt>
                <c:pt idx="27781">
                  <c:v>0.18046699999999999</c:v>
                </c:pt>
                <c:pt idx="27782">
                  <c:v>0.17377000000000001</c:v>
                </c:pt>
                <c:pt idx="27783">
                  <c:v>0.166015</c:v>
                </c:pt>
                <c:pt idx="27784">
                  <c:v>0.15934699999999999</c:v>
                </c:pt>
                <c:pt idx="27785">
                  <c:v>0.15354899999999999</c:v>
                </c:pt>
                <c:pt idx="27786">
                  <c:v>0.14845900000000001</c:v>
                </c:pt>
                <c:pt idx="27787">
                  <c:v>0.14188300000000001</c:v>
                </c:pt>
                <c:pt idx="27788">
                  <c:v>0.136322</c:v>
                </c:pt>
                <c:pt idx="27789">
                  <c:v>0.13157199999999999</c:v>
                </c:pt>
                <c:pt idx="27790">
                  <c:v>0.12749199999999999</c:v>
                </c:pt>
                <c:pt idx="27791">
                  <c:v>0.123983</c:v>
                </c:pt>
                <c:pt idx="27792">
                  <c:v>0.120403</c:v>
                </c:pt>
                <c:pt idx="27793">
                  <c:v>0.116579</c:v>
                </c:pt>
                <c:pt idx="27794">
                  <c:v>0.113756</c:v>
                </c:pt>
                <c:pt idx="27795">
                  <c:v>0.111843</c:v>
                </c:pt>
                <c:pt idx="27796">
                  <c:v>0.110794</c:v>
                </c:pt>
                <c:pt idx="27797">
                  <c:v>0.11057</c:v>
                </c:pt>
                <c:pt idx="27798">
                  <c:v>0.11079899999999999</c:v>
                </c:pt>
                <c:pt idx="27799">
                  <c:v>0.111731</c:v>
                </c:pt>
                <c:pt idx="27800">
                  <c:v>0.11344799999999999</c:v>
                </c:pt>
                <c:pt idx="27801">
                  <c:v>0.115316</c:v>
                </c:pt>
                <c:pt idx="27802">
                  <c:v>0.117758</c:v>
                </c:pt>
                <c:pt idx="27803">
                  <c:v>0.120879</c:v>
                </c:pt>
                <c:pt idx="27804">
                  <c:v>0.12482799999999999</c:v>
                </c:pt>
                <c:pt idx="27805">
                  <c:v>0.128029</c:v>
                </c:pt>
                <c:pt idx="27806">
                  <c:v>0.13179299999999999</c:v>
                </c:pt>
                <c:pt idx="27807">
                  <c:v>0.13624600000000001</c:v>
                </c:pt>
                <c:pt idx="27808">
                  <c:v>0.14155999999999999</c:v>
                </c:pt>
                <c:pt idx="27809">
                  <c:v>0.14624799999999999</c:v>
                </c:pt>
                <c:pt idx="27810">
                  <c:v>0.15209</c:v>
                </c:pt>
                <c:pt idx="27811">
                  <c:v>0.15922500000000001</c:v>
                </c:pt>
                <c:pt idx="27812">
                  <c:v>0.16473299999999999</c:v>
                </c:pt>
                <c:pt idx="27813">
                  <c:v>0.170956</c:v>
                </c:pt>
                <c:pt idx="27814">
                  <c:v>0.17801</c:v>
                </c:pt>
                <c:pt idx="27815">
                  <c:v>0.186029</c:v>
                </c:pt>
                <c:pt idx="27816">
                  <c:v>0.19516900000000001</c:v>
                </c:pt>
                <c:pt idx="27817">
                  <c:v>0.20561399999999999</c:v>
                </c:pt>
                <c:pt idx="27818">
                  <c:v>0.21757499999999999</c:v>
                </c:pt>
                <c:pt idx="27819">
                  <c:v>0.227683</c:v>
                </c:pt>
                <c:pt idx="27820">
                  <c:v>0.23889099999999999</c:v>
                </c:pt>
                <c:pt idx="27821">
                  <c:v>0.25133</c:v>
                </c:pt>
                <c:pt idx="27822">
                  <c:v>0.26513599999999998</c:v>
                </c:pt>
                <c:pt idx="27823">
                  <c:v>0.280468</c:v>
                </c:pt>
                <c:pt idx="27824">
                  <c:v>0.297481</c:v>
                </c:pt>
                <c:pt idx="27825">
                  <c:v>0.316382</c:v>
                </c:pt>
                <c:pt idx="27826">
                  <c:v>0.33734799999999998</c:v>
                </c:pt>
                <c:pt idx="27827">
                  <c:v>0.35913400000000001</c:v>
                </c:pt>
                <c:pt idx="27828">
                  <c:v>0.37991000000000003</c:v>
                </c:pt>
                <c:pt idx="27829">
                  <c:v>0.40251599999999998</c:v>
                </c:pt>
                <c:pt idx="27830">
                  <c:v>0.42708600000000002</c:v>
                </c:pt>
                <c:pt idx="27831">
                  <c:v>0.45378499999999999</c:v>
                </c:pt>
                <c:pt idx="27832">
                  <c:v>0.48275600000000002</c:v>
                </c:pt>
                <c:pt idx="27833">
                  <c:v>0.51422599999999996</c:v>
                </c:pt>
                <c:pt idx="27834">
                  <c:v>0.54832400000000003</c:v>
                </c:pt>
                <c:pt idx="27835">
                  <c:v>0.58526999999999996</c:v>
                </c:pt>
                <c:pt idx="27836">
                  <c:v>0.625247</c:v>
                </c:pt>
                <c:pt idx="27837">
                  <c:v>0.66849199999999998</c:v>
                </c:pt>
                <c:pt idx="27838">
                  <c:v>0.71520799999999995</c:v>
                </c:pt>
                <c:pt idx="27839">
                  <c:v>0.76564299999999996</c:v>
                </c:pt>
                <c:pt idx="27840">
                  <c:v>0.81998300000000002</c:v>
                </c:pt>
                <c:pt idx="27841">
                  <c:v>0.87855399999999995</c:v>
                </c:pt>
                <c:pt idx="27842">
                  <c:v>0.94152000000000002</c:v>
                </c:pt>
                <c:pt idx="27843">
                  <c:v>1.00919</c:v>
                </c:pt>
                <c:pt idx="27844">
                  <c:v>1.0818099999999999</c:v>
                </c:pt>
                <c:pt idx="27845">
                  <c:v>1.15967</c:v>
                </c:pt>
                <c:pt idx="27846">
                  <c:v>1.2430000000000001</c:v>
                </c:pt>
                <c:pt idx="27847">
                  <c:v>1.3017300000000001</c:v>
                </c:pt>
                <c:pt idx="27848">
                  <c:v>1.42719</c:v>
                </c:pt>
                <c:pt idx="27849">
                  <c:v>1.55213</c:v>
                </c:pt>
                <c:pt idx="27850">
                  <c:v>1.68693</c:v>
                </c:pt>
                <c:pt idx="27851">
                  <c:v>1.8321499999999999</c:v>
                </c:pt>
                <c:pt idx="27852">
                  <c:v>1.9881899999999999</c:v>
                </c:pt>
                <c:pt idx="27853">
                  <c:v>2.1555900000000001</c:v>
                </c:pt>
                <c:pt idx="27854">
                  <c:v>2.3346900000000002</c:v>
                </c:pt>
                <c:pt idx="27855">
                  <c:v>2.5259499999999999</c:v>
                </c:pt>
                <c:pt idx="27856">
                  <c:v>2.7295600000000002</c:v>
                </c:pt>
                <c:pt idx="27857">
                  <c:v>2.9460700000000002</c:v>
                </c:pt>
                <c:pt idx="27858">
                  <c:v>3.2548699999999999</c:v>
                </c:pt>
                <c:pt idx="27859">
                  <c:v>3.6107499999999999</c:v>
                </c:pt>
                <c:pt idx="27860">
                  <c:v>3.9016199999999999</c:v>
                </c:pt>
                <c:pt idx="27861">
                  <c:v>4.3676899999999996</c:v>
                </c:pt>
                <c:pt idx="27862">
                  <c:v>4.8686999999999996</c:v>
                </c:pt>
                <c:pt idx="27863">
                  <c:v>5.4034599999999999</c:v>
                </c:pt>
                <c:pt idx="27864">
                  <c:v>5.9696999999999996</c:v>
                </c:pt>
                <c:pt idx="27865">
                  <c:v>6.5605599999999997</c:v>
                </c:pt>
                <c:pt idx="27866">
                  <c:v>7.492</c:v>
                </c:pt>
                <c:pt idx="27867">
                  <c:v>8.9464699999999997</c:v>
                </c:pt>
                <c:pt idx="27868">
                  <c:v>10.7887</c:v>
                </c:pt>
                <c:pt idx="27869">
                  <c:v>11.916399999999999</c:v>
                </c:pt>
                <c:pt idx="27870">
                  <c:v>12.751200000000001</c:v>
                </c:pt>
                <c:pt idx="27871">
                  <c:v>13.442</c:v>
                </c:pt>
                <c:pt idx="27872">
                  <c:v>13.8363</c:v>
                </c:pt>
                <c:pt idx="27873">
                  <c:v>14.3649</c:v>
                </c:pt>
                <c:pt idx="27874">
                  <c:v>14.7014</c:v>
                </c:pt>
                <c:pt idx="27875">
                  <c:v>15.0092</c:v>
                </c:pt>
                <c:pt idx="27876">
                  <c:v>15.2035</c:v>
                </c:pt>
                <c:pt idx="27877">
                  <c:v>15.289400000000001</c:v>
                </c:pt>
                <c:pt idx="27878">
                  <c:v>15.301600000000001</c:v>
                </c:pt>
                <c:pt idx="27879">
                  <c:v>15.248100000000001</c:v>
                </c:pt>
                <c:pt idx="27880">
                  <c:v>15.0817</c:v>
                </c:pt>
                <c:pt idx="27881">
                  <c:v>14.832100000000001</c:v>
                </c:pt>
                <c:pt idx="27882">
                  <c:v>14.5435</c:v>
                </c:pt>
                <c:pt idx="27883">
                  <c:v>14.149699999999999</c:v>
                </c:pt>
                <c:pt idx="27884">
                  <c:v>13.6675</c:v>
                </c:pt>
                <c:pt idx="27885">
                  <c:v>13.065300000000001</c:v>
                </c:pt>
                <c:pt idx="27886">
                  <c:v>12.2973</c:v>
                </c:pt>
                <c:pt idx="27887">
                  <c:v>11.3124</c:v>
                </c:pt>
                <c:pt idx="27888">
                  <c:v>9.5981299999999994</c:v>
                </c:pt>
                <c:pt idx="27889">
                  <c:v>7.8725399999999999</c:v>
                </c:pt>
                <c:pt idx="27890">
                  <c:v>6.9529899999999998</c:v>
                </c:pt>
                <c:pt idx="27891">
                  <c:v>6.0830799999999998</c:v>
                </c:pt>
                <c:pt idx="27892">
                  <c:v>5.4283299999999999</c:v>
                </c:pt>
                <c:pt idx="27893">
                  <c:v>4.9643800000000002</c:v>
                </c:pt>
                <c:pt idx="27894">
                  <c:v>4.4839099999999998</c:v>
                </c:pt>
                <c:pt idx="27895">
                  <c:v>4.12866</c:v>
                </c:pt>
                <c:pt idx="27896">
                  <c:v>3.7928600000000001</c:v>
                </c:pt>
                <c:pt idx="27897">
                  <c:v>3.4766499999999998</c:v>
                </c:pt>
                <c:pt idx="27898">
                  <c:v>3.17997</c:v>
                </c:pt>
                <c:pt idx="27899">
                  <c:v>2.9026399999999999</c:v>
                </c:pt>
                <c:pt idx="27900">
                  <c:v>2.6443500000000002</c:v>
                </c:pt>
                <c:pt idx="27901">
                  <c:v>2.4046400000000001</c:v>
                </c:pt>
                <c:pt idx="27902">
                  <c:v>2.2150300000000001</c:v>
                </c:pt>
                <c:pt idx="27903">
                  <c:v>2.06833</c:v>
                </c:pt>
                <c:pt idx="27904">
                  <c:v>1.92994</c:v>
                </c:pt>
                <c:pt idx="27905">
                  <c:v>1.7996000000000001</c:v>
                </c:pt>
                <c:pt idx="27906">
                  <c:v>1.6770099999999999</c:v>
                </c:pt>
                <c:pt idx="27907">
                  <c:v>1.56189</c:v>
                </c:pt>
                <c:pt idx="27908">
                  <c:v>1.4539599999999999</c:v>
                </c:pt>
                <c:pt idx="27909">
                  <c:v>1.3529199999999999</c:v>
                </c:pt>
                <c:pt idx="27910">
                  <c:v>1.25844</c:v>
                </c:pt>
                <c:pt idx="27911">
                  <c:v>1.1702300000000001</c:v>
                </c:pt>
                <c:pt idx="27912">
                  <c:v>1.0880000000000001</c:v>
                </c:pt>
                <c:pt idx="27913">
                  <c:v>1.0114399999999999</c:v>
                </c:pt>
                <c:pt idx="27914">
                  <c:v>0.94025700000000001</c:v>
                </c:pt>
                <c:pt idx="27915">
                  <c:v>0.87414499999999995</c:v>
                </c:pt>
                <c:pt idx="27916">
                  <c:v>0.812832</c:v>
                </c:pt>
                <c:pt idx="27917">
                  <c:v>0.75603500000000001</c:v>
                </c:pt>
                <c:pt idx="27918">
                  <c:v>0.69628800000000002</c:v>
                </c:pt>
                <c:pt idx="27919">
                  <c:v>0.64988000000000001</c:v>
                </c:pt>
                <c:pt idx="27920">
                  <c:v>0.60693799999999998</c:v>
                </c:pt>
                <c:pt idx="27921">
                  <c:v>0.56718199999999996</c:v>
                </c:pt>
                <c:pt idx="27922">
                  <c:v>0.53046000000000004</c:v>
                </c:pt>
                <c:pt idx="27923">
                  <c:v>0.49653900000000001</c:v>
                </c:pt>
                <c:pt idx="27924">
                  <c:v>0.46523999999999999</c:v>
                </c:pt>
                <c:pt idx="27925">
                  <c:v>0.43636799999999998</c:v>
                </c:pt>
                <c:pt idx="27926">
                  <c:v>0.40976800000000002</c:v>
                </c:pt>
                <c:pt idx="27927">
                  <c:v>0.385264</c:v>
                </c:pt>
                <c:pt idx="27928">
                  <c:v>0.36271999999999999</c:v>
                </c:pt>
                <c:pt idx="27929">
                  <c:v>0.341949</c:v>
                </c:pt>
                <c:pt idx="27930">
                  <c:v>0.322855</c:v>
                </c:pt>
                <c:pt idx="27931">
                  <c:v>0.30529200000000001</c:v>
                </c:pt>
                <c:pt idx="27932">
                  <c:v>0.28914699999999999</c:v>
                </c:pt>
                <c:pt idx="27933">
                  <c:v>0.26962700000000001</c:v>
                </c:pt>
                <c:pt idx="27934">
                  <c:v>0.25216699999999997</c:v>
                </c:pt>
                <c:pt idx="27935">
                  <c:v>0.23655799999999999</c:v>
                </c:pt>
                <c:pt idx="27936">
                  <c:v>0.22258900000000001</c:v>
                </c:pt>
                <c:pt idx="27937">
                  <c:v>0.21008399999999999</c:v>
                </c:pt>
                <c:pt idx="27938">
                  <c:v>0.200654</c:v>
                </c:pt>
                <c:pt idx="27939">
                  <c:v>0.18801399999999999</c:v>
                </c:pt>
                <c:pt idx="27940">
                  <c:v>0.176954</c:v>
                </c:pt>
                <c:pt idx="27941">
                  <c:v>0.16724</c:v>
                </c:pt>
                <c:pt idx="27942">
                  <c:v>0.158689</c:v>
                </c:pt>
                <c:pt idx="27943">
                  <c:v>0.15112800000000001</c:v>
                </c:pt>
                <c:pt idx="27944">
                  <c:v>0.14441699999999999</c:v>
                </c:pt>
                <c:pt idx="27945">
                  <c:v>0.138432</c:v>
                </c:pt>
                <c:pt idx="27946">
                  <c:v>0.133073</c:v>
                </c:pt>
                <c:pt idx="27947">
                  <c:v>0.126746</c:v>
                </c:pt>
                <c:pt idx="27948">
                  <c:v>0.121201</c:v>
                </c:pt>
                <c:pt idx="27949">
                  <c:v>0.116297</c:v>
                </c:pt>
                <c:pt idx="27950">
                  <c:v>0.111925</c:v>
                </c:pt>
                <c:pt idx="27951">
                  <c:v>0.10617600000000001</c:v>
                </c:pt>
                <c:pt idx="27952">
                  <c:v>0.101199</c:v>
                </c:pt>
                <c:pt idx="27953">
                  <c:v>9.6831600000000004E-2</c:v>
                </c:pt>
                <c:pt idx="27954">
                  <c:v>9.2389399999999997E-2</c:v>
                </c:pt>
                <c:pt idx="27955">
                  <c:v>8.7491799999999995E-2</c:v>
                </c:pt>
                <c:pt idx="27956">
                  <c:v>8.32508E-2</c:v>
                </c:pt>
                <c:pt idx="27957">
                  <c:v>7.9536999999999997E-2</c:v>
                </c:pt>
                <c:pt idx="27958">
                  <c:v>7.6256099999999993E-2</c:v>
                </c:pt>
                <c:pt idx="27959">
                  <c:v>7.3338399999999998E-2</c:v>
                </c:pt>
                <c:pt idx="27960">
                  <c:v>6.9918900000000006E-2</c:v>
                </c:pt>
                <c:pt idx="27961">
                  <c:v>6.6947900000000005E-2</c:v>
                </c:pt>
                <c:pt idx="27962">
                  <c:v>6.43484E-2</c:v>
                </c:pt>
                <c:pt idx="27963">
                  <c:v>6.2060900000000002E-2</c:v>
                </c:pt>
                <c:pt idx="27964">
                  <c:v>5.92349E-2</c:v>
                </c:pt>
                <c:pt idx="27965">
                  <c:v>5.68438E-2</c:v>
                </c:pt>
                <c:pt idx="27966">
                  <c:v>5.4806199999999999E-2</c:v>
                </c:pt>
                <c:pt idx="27967">
                  <c:v>5.3060700000000002E-2</c:v>
                </c:pt>
                <c:pt idx="27968">
                  <c:v>5.1106400000000003E-2</c:v>
                </c:pt>
                <c:pt idx="27969">
                  <c:v>4.9501400000000001E-2</c:v>
                </c:pt>
                <c:pt idx="27970">
                  <c:v>4.8181700000000001E-2</c:v>
                </c:pt>
                <c:pt idx="27971">
                  <c:v>4.7099099999999998E-2</c:v>
                </c:pt>
                <c:pt idx="27972">
                  <c:v>4.5908499999999998E-2</c:v>
                </c:pt>
                <c:pt idx="27973">
                  <c:v>4.5137700000000003E-2</c:v>
                </c:pt>
                <c:pt idx="27974">
                  <c:v>4.4418199999999998E-2</c:v>
                </c:pt>
                <c:pt idx="27975">
                  <c:v>4.3999000000000003E-2</c:v>
                </c:pt>
                <c:pt idx="27976">
                  <c:v>4.3843E-2</c:v>
                </c:pt>
                <c:pt idx="27977">
                  <c:v>4.3916400000000001E-2</c:v>
                </c:pt>
                <c:pt idx="27978">
                  <c:v>4.41924E-2</c:v>
                </c:pt>
                <c:pt idx="27979">
                  <c:v>4.4667400000000003E-2</c:v>
                </c:pt>
                <c:pt idx="27980">
                  <c:v>4.5345000000000003E-2</c:v>
                </c:pt>
                <c:pt idx="27981">
                  <c:v>4.6232799999999998E-2</c:v>
                </c:pt>
                <c:pt idx="27982">
                  <c:v>4.7345699999999998E-2</c:v>
                </c:pt>
                <c:pt idx="27983">
                  <c:v>4.87099E-2</c:v>
                </c:pt>
                <c:pt idx="27984">
                  <c:v>5.0364100000000002E-2</c:v>
                </c:pt>
                <c:pt idx="27985">
                  <c:v>5.1938499999999999E-2</c:v>
                </c:pt>
                <c:pt idx="27986">
                  <c:v>5.37662E-2</c:v>
                </c:pt>
                <c:pt idx="27987">
                  <c:v>5.5891400000000001E-2</c:v>
                </c:pt>
                <c:pt idx="27988">
                  <c:v>5.83727E-2</c:v>
                </c:pt>
                <c:pt idx="27989">
                  <c:v>6.1286599999999997E-2</c:v>
                </c:pt>
                <c:pt idx="27990">
                  <c:v>6.3815300000000005E-2</c:v>
                </c:pt>
                <c:pt idx="27991">
                  <c:v>6.6697800000000002E-2</c:v>
                </c:pt>
                <c:pt idx="27992">
                  <c:v>7.00041E-2</c:v>
                </c:pt>
                <c:pt idx="27993">
                  <c:v>7.3824299999999995E-2</c:v>
                </c:pt>
                <c:pt idx="27994">
                  <c:v>7.6714299999999999E-2</c:v>
                </c:pt>
                <c:pt idx="27995">
                  <c:v>7.9929299999999995E-2</c:v>
                </c:pt>
                <c:pt idx="27996">
                  <c:v>8.3523700000000006E-2</c:v>
                </c:pt>
                <c:pt idx="27997">
                  <c:v>8.7564100000000006E-2</c:v>
                </c:pt>
                <c:pt idx="27998">
                  <c:v>9.2133499999999993E-2</c:v>
                </c:pt>
                <c:pt idx="27999">
                  <c:v>9.7335599999999994E-2</c:v>
                </c:pt>
                <c:pt idx="28000">
                  <c:v>0.101731</c:v>
                </c:pt>
                <c:pt idx="28001">
                  <c:v>0.106626</c:v>
                </c:pt>
                <c:pt idx="28002">
                  <c:v>0.112817</c:v>
                </c:pt>
                <c:pt idx="28003">
                  <c:v>0.118482</c:v>
                </c:pt>
                <c:pt idx="28004">
                  <c:v>0.124837</c:v>
                </c:pt>
                <c:pt idx="28005">
                  <c:v>0.13201499999999999</c:v>
                </c:pt>
                <c:pt idx="28006">
                  <c:v>0.138043</c:v>
                </c:pt>
                <c:pt idx="28007">
                  <c:v>0.14472699999999999</c:v>
                </c:pt>
                <c:pt idx="28008">
                  <c:v>0.15219199999999999</c:v>
                </c:pt>
                <c:pt idx="28009">
                  <c:v>0.16060099999999999</c:v>
                </c:pt>
                <c:pt idx="28010">
                  <c:v>0.170179</c:v>
                </c:pt>
                <c:pt idx="28011">
                  <c:v>0.17736299999999999</c:v>
                </c:pt>
                <c:pt idx="28012">
                  <c:v>0.18673999999999999</c:v>
                </c:pt>
                <c:pt idx="28013">
                  <c:v>0.19581599999999999</c:v>
                </c:pt>
                <c:pt idx="28014">
                  <c:v>0.206068</c:v>
                </c:pt>
                <c:pt idx="28015">
                  <c:v>0.217774</c:v>
                </c:pt>
                <c:pt idx="28016">
                  <c:v>0.23127900000000001</c:v>
                </c:pt>
                <c:pt idx="28017">
                  <c:v>0.24150099999999999</c:v>
                </c:pt>
                <c:pt idx="28018">
                  <c:v>0.25289099999999998</c:v>
                </c:pt>
                <c:pt idx="28019">
                  <c:v>0.26563599999999998</c:v>
                </c:pt>
                <c:pt idx="28020">
                  <c:v>0.27997</c:v>
                </c:pt>
                <c:pt idx="28021">
                  <c:v>0.296155</c:v>
                </c:pt>
                <c:pt idx="28022">
                  <c:v>0.31451499999999999</c:v>
                </c:pt>
                <c:pt idx="28023">
                  <c:v>0.32992700000000003</c:v>
                </c:pt>
                <c:pt idx="28024">
                  <c:v>0.34693600000000002</c:v>
                </c:pt>
                <c:pt idx="28025">
                  <c:v>0.36574499999999999</c:v>
                </c:pt>
                <c:pt idx="28026">
                  <c:v>0.38655800000000001</c:v>
                </c:pt>
                <c:pt idx="28027">
                  <c:v>0.41127399999999997</c:v>
                </c:pt>
                <c:pt idx="28028">
                  <c:v>0.43888199999999999</c:v>
                </c:pt>
                <c:pt idx="28029">
                  <c:v>0.46975899999999998</c:v>
                </c:pt>
                <c:pt idx="28030">
                  <c:v>0.50429400000000002</c:v>
                </c:pt>
                <c:pt idx="28031">
                  <c:v>0.53288999999999997</c:v>
                </c:pt>
                <c:pt idx="28032">
                  <c:v>0.56398599999999999</c:v>
                </c:pt>
                <c:pt idx="28033">
                  <c:v>0.59782599999999997</c:v>
                </c:pt>
                <c:pt idx="28034">
                  <c:v>0.63462799999999997</c:v>
                </c:pt>
                <c:pt idx="28035">
                  <c:v>0.67466499999999996</c:v>
                </c:pt>
                <c:pt idx="28036">
                  <c:v>0.71819</c:v>
                </c:pt>
                <c:pt idx="28037">
                  <c:v>0.76550300000000004</c:v>
                </c:pt>
                <c:pt idx="28038">
                  <c:v>0.81686099999999995</c:v>
                </c:pt>
                <c:pt idx="28039">
                  <c:v>0.87265499999999996</c:v>
                </c:pt>
                <c:pt idx="28040">
                  <c:v>0.93314200000000003</c:v>
                </c:pt>
                <c:pt idx="28041">
                  <c:v>0.99872399999999995</c:v>
                </c:pt>
                <c:pt idx="28042">
                  <c:v>1.06975</c:v>
                </c:pt>
                <c:pt idx="28043">
                  <c:v>1.14663</c:v>
                </c:pt>
                <c:pt idx="28044">
                  <c:v>1.2297199999999999</c:v>
                </c:pt>
                <c:pt idx="28045">
                  <c:v>1.3194900000000001</c:v>
                </c:pt>
                <c:pt idx="28046">
                  <c:v>1.41628</c:v>
                </c:pt>
                <c:pt idx="28047">
                  <c:v>1.54806</c:v>
                </c:pt>
                <c:pt idx="28048">
                  <c:v>1.6924399999999999</c:v>
                </c:pt>
                <c:pt idx="28049">
                  <c:v>1.8504400000000001</c:v>
                </c:pt>
                <c:pt idx="28050">
                  <c:v>2.0229400000000002</c:v>
                </c:pt>
                <c:pt idx="28051">
                  <c:v>2.2109800000000002</c:v>
                </c:pt>
                <c:pt idx="28052">
                  <c:v>2.4154499999999999</c:v>
                </c:pt>
                <c:pt idx="28053">
                  <c:v>2.6373799999999998</c:v>
                </c:pt>
                <c:pt idx="28054">
                  <c:v>2.8775400000000002</c:v>
                </c:pt>
                <c:pt idx="28055">
                  <c:v>3.13714</c:v>
                </c:pt>
                <c:pt idx="28056">
                  <c:v>3.4167700000000001</c:v>
                </c:pt>
                <c:pt idx="28057">
                  <c:v>3.6147499999999999</c:v>
                </c:pt>
                <c:pt idx="28058">
                  <c:v>3.9517699999999998</c:v>
                </c:pt>
                <c:pt idx="28059">
                  <c:v>4.3140499999999999</c:v>
                </c:pt>
                <c:pt idx="28060">
                  <c:v>4.7025300000000003</c:v>
                </c:pt>
                <c:pt idx="28061">
                  <c:v>5.1176599999999999</c:v>
                </c:pt>
                <c:pt idx="28062">
                  <c:v>5.5602200000000002</c:v>
                </c:pt>
                <c:pt idx="28063">
                  <c:v>6.0302100000000003</c:v>
                </c:pt>
                <c:pt idx="28064">
                  <c:v>6.5279600000000002</c:v>
                </c:pt>
                <c:pt idx="28065">
                  <c:v>7.2814100000000002</c:v>
                </c:pt>
                <c:pt idx="28066">
                  <c:v>7.9940100000000003</c:v>
                </c:pt>
                <c:pt idx="28067">
                  <c:v>8.7479800000000001</c:v>
                </c:pt>
                <c:pt idx="28068">
                  <c:v>9.8135300000000001</c:v>
                </c:pt>
                <c:pt idx="28069">
                  <c:v>10.9413</c:v>
                </c:pt>
                <c:pt idx="28070">
                  <c:v>12.542299999999999</c:v>
                </c:pt>
                <c:pt idx="28071">
                  <c:v>15.566800000000001</c:v>
                </c:pt>
                <c:pt idx="28072">
                  <c:v>18.382999999999999</c:v>
                </c:pt>
                <c:pt idx="28073">
                  <c:v>20.0501</c:v>
                </c:pt>
                <c:pt idx="28074">
                  <c:v>21.380800000000001</c:v>
                </c:pt>
                <c:pt idx="28075">
                  <c:v>22.383700000000001</c:v>
                </c:pt>
                <c:pt idx="28076">
                  <c:v>23.309799999999999</c:v>
                </c:pt>
                <c:pt idx="28077">
                  <c:v>23.926200000000001</c:v>
                </c:pt>
                <c:pt idx="28078">
                  <c:v>24.4602</c:v>
                </c:pt>
                <c:pt idx="28079">
                  <c:v>24.786799999999999</c:v>
                </c:pt>
                <c:pt idx="28080">
                  <c:v>24.939</c:v>
                </c:pt>
                <c:pt idx="28081">
                  <c:v>24.979600000000001</c:v>
                </c:pt>
                <c:pt idx="28082">
                  <c:v>24.8809</c:v>
                </c:pt>
                <c:pt idx="28083">
                  <c:v>24.656199999999998</c:v>
                </c:pt>
                <c:pt idx="28084">
                  <c:v>24.211200000000002</c:v>
                </c:pt>
                <c:pt idx="28085">
                  <c:v>23.745200000000001</c:v>
                </c:pt>
                <c:pt idx="28086">
                  <c:v>23.0518</c:v>
                </c:pt>
                <c:pt idx="28087">
                  <c:v>22.302800000000001</c:v>
                </c:pt>
                <c:pt idx="28088">
                  <c:v>21.313700000000001</c:v>
                </c:pt>
                <c:pt idx="28089">
                  <c:v>19.976099999999999</c:v>
                </c:pt>
                <c:pt idx="28090">
                  <c:v>18.232099999999999</c:v>
                </c:pt>
                <c:pt idx="28091">
                  <c:v>15.0357</c:v>
                </c:pt>
                <c:pt idx="28092">
                  <c:v>12.823600000000001</c:v>
                </c:pt>
                <c:pt idx="28093">
                  <c:v>11.2418</c:v>
                </c:pt>
                <c:pt idx="28094">
                  <c:v>9.9894400000000001</c:v>
                </c:pt>
                <c:pt idx="28095">
                  <c:v>8.8534799999999994</c:v>
                </c:pt>
                <c:pt idx="28096">
                  <c:v>8.0081500000000005</c:v>
                </c:pt>
                <c:pt idx="28097">
                  <c:v>7.21434</c:v>
                </c:pt>
                <c:pt idx="28098">
                  <c:v>6.4742100000000002</c:v>
                </c:pt>
                <c:pt idx="28099">
                  <c:v>6.01098</c:v>
                </c:pt>
                <c:pt idx="28100">
                  <c:v>5.4311499999999997</c:v>
                </c:pt>
                <c:pt idx="28101">
                  <c:v>5.0244799999999996</c:v>
                </c:pt>
                <c:pt idx="28102">
                  <c:v>4.6415499999999996</c:v>
                </c:pt>
                <c:pt idx="28103">
                  <c:v>4.2821300000000004</c:v>
                </c:pt>
                <c:pt idx="28104">
                  <c:v>3.9455200000000001</c:v>
                </c:pt>
                <c:pt idx="28105">
                  <c:v>3.6312899999999999</c:v>
                </c:pt>
                <c:pt idx="28106">
                  <c:v>3.3383099999999999</c:v>
                </c:pt>
                <c:pt idx="28107">
                  <c:v>3.06616</c:v>
                </c:pt>
                <c:pt idx="28108">
                  <c:v>2.8138299999999998</c:v>
                </c:pt>
                <c:pt idx="28109">
                  <c:v>2.5804900000000002</c:v>
                </c:pt>
                <c:pt idx="28110">
                  <c:v>2.3651200000000001</c:v>
                </c:pt>
                <c:pt idx="28111">
                  <c:v>2.1987199999999998</c:v>
                </c:pt>
                <c:pt idx="28112">
                  <c:v>2.01389</c:v>
                </c:pt>
                <c:pt idx="28113">
                  <c:v>1.84439</c:v>
                </c:pt>
                <c:pt idx="28114">
                  <c:v>1.68927</c:v>
                </c:pt>
                <c:pt idx="28115">
                  <c:v>1.58178</c:v>
                </c:pt>
                <c:pt idx="28116">
                  <c:v>1.48146</c:v>
                </c:pt>
                <c:pt idx="28117">
                  <c:v>1.3878999999999999</c:v>
                </c:pt>
                <c:pt idx="28118">
                  <c:v>1.30077</c:v>
                </c:pt>
                <c:pt idx="28119">
                  <c:v>1.2196800000000001</c:v>
                </c:pt>
                <c:pt idx="28120">
                  <c:v>1.1443399999999999</c:v>
                </c:pt>
                <c:pt idx="28121">
                  <c:v>1.0742700000000001</c:v>
                </c:pt>
                <c:pt idx="28122">
                  <c:v>1.00928</c:v>
                </c:pt>
                <c:pt idx="28123">
                  <c:v>0.94899699999999998</c:v>
                </c:pt>
                <c:pt idx="28124">
                  <c:v>0.89315</c:v>
                </c:pt>
                <c:pt idx="28125">
                  <c:v>0.841414</c:v>
                </c:pt>
                <c:pt idx="28126">
                  <c:v>0.79354100000000005</c:v>
                </c:pt>
                <c:pt idx="28127">
                  <c:v>0.73524900000000004</c:v>
                </c:pt>
                <c:pt idx="28128">
                  <c:v>0.68276800000000004</c:v>
                </c:pt>
                <c:pt idx="28129">
                  <c:v>0.63555200000000001</c:v>
                </c:pt>
                <c:pt idx="28130">
                  <c:v>0.59985599999999994</c:v>
                </c:pt>
                <c:pt idx="28131">
                  <c:v>0.56100700000000003</c:v>
                </c:pt>
                <c:pt idx="28132">
                  <c:v>0.52608900000000003</c:v>
                </c:pt>
                <c:pt idx="28133">
                  <c:v>0.49472500000000003</c:v>
                </c:pt>
                <c:pt idx="28134">
                  <c:v>0.46654000000000001</c:v>
                </c:pt>
                <c:pt idx="28135">
                  <c:v>0.44122</c:v>
                </c:pt>
                <c:pt idx="28136">
                  <c:v>0.41843399999999997</c:v>
                </c:pt>
                <c:pt idx="28137">
                  <c:v>0.39794299999999999</c:v>
                </c:pt>
                <c:pt idx="28138">
                  <c:v>0.37948700000000002</c:v>
                </c:pt>
                <c:pt idx="28139">
                  <c:v>0.36285299999999998</c:v>
                </c:pt>
                <c:pt idx="28140">
                  <c:v>0.34316200000000002</c:v>
                </c:pt>
                <c:pt idx="28141">
                  <c:v>0.325932</c:v>
                </c:pt>
                <c:pt idx="28142">
                  <c:v>0.31082199999999999</c:v>
                </c:pt>
                <c:pt idx="28143">
                  <c:v>0.29752000000000001</c:v>
                </c:pt>
                <c:pt idx="28144">
                  <c:v>0.285771</c:v>
                </c:pt>
                <c:pt idx="28145">
                  <c:v>0.27534700000000001</c:v>
                </c:pt>
                <c:pt idx="28146">
                  <c:v>0.26180199999999998</c:v>
                </c:pt>
                <c:pt idx="28147">
                  <c:v>0.25031399999999998</c:v>
                </c:pt>
                <c:pt idx="28148">
                  <c:v>0.241393</c:v>
                </c:pt>
                <c:pt idx="28149">
                  <c:v>0.23358300000000001</c:v>
                </c:pt>
                <c:pt idx="28150">
                  <c:v>0.22458400000000001</c:v>
                </c:pt>
                <c:pt idx="28151">
                  <c:v>0.21690000000000001</c:v>
                </c:pt>
                <c:pt idx="28152">
                  <c:v>0.210287</c:v>
                </c:pt>
                <c:pt idx="28153">
                  <c:v>0.201983</c:v>
                </c:pt>
                <c:pt idx="28154">
                  <c:v>0.195239</c:v>
                </c:pt>
                <c:pt idx="28155">
                  <c:v>0.18975900000000001</c:v>
                </c:pt>
                <c:pt idx="28156">
                  <c:v>0.185334</c:v>
                </c:pt>
                <c:pt idx="28157">
                  <c:v>0.18181700000000001</c:v>
                </c:pt>
                <c:pt idx="28158">
                  <c:v>0.17835500000000001</c:v>
                </c:pt>
                <c:pt idx="28159">
                  <c:v>0.17613100000000001</c:v>
                </c:pt>
                <c:pt idx="28160">
                  <c:v>0.17502200000000001</c:v>
                </c:pt>
                <c:pt idx="28161">
                  <c:v>0.17488600000000001</c:v>
                </c:pt>
                <c:pt idx="28162">
                  <c:v>0.175264</c:v>
                </c:pt>
                <c:pt idx="28163">
                  <c:v>0.17691899999999999</c:v>
                </c:pt>
                <c:pt idx="28164">
                  <c:v>0.17987800000000001</c:v>
                </c:pt>
                <c:pt idx="28165">
                  <c:v>0.183003</c:v>
                </c:pt>
                <c:pt idx="28166">
                  <c:v>0.186976</c:v>
                </c:pt>
                <c:pt idx="28167">
                  <c:v>0.19189600000000001</c:v>
                </c:pt>
                <c:pt idx="28168">
                  <c:v>0.197908</c:v>
                </c:pt>
                <c:pt idx="28169">
                  <c:v>0.205235</c:v>
                </c:pt>
                <c:pt idx="28170">
                  <c:v>0.211011</c:v>
                </c:pt>
                <c:pt idx="28171">
                  <c:v>0.217667</c:v>
                </c:pt>
                <c:pt idx="28172">
                  <c:v>0.22656899999999999</c:v>
                </c:pt>
                <c:pt idx="28173">
                  <c:v>0.235458</c:v>
                </c:pt>
                <c:pt idx="28174">
                  <c:v>0.246028</c:v>
                </c:pt>
                <c:pt idx="28175">
                  <c:v>0.25426500000000002</c:v>
                </c:pt>
                <c:pt idx="28176">
                  <c:v>0.26368799999999998</c:v>
                </c:pt>
                <c:pt idx="28177">
                  <c:v>0.274559</c:v>
                </c:pt>
                <c:pt idx="28178">
                  <c:v>0.28719899999999998</c:v>
                </c:pt>
                <c:pt idx="28179">
                  <c:v>0.29808299999999999</c:v>
                </c:pt>
                <c:pt idx="28180">
                  <c:v>0.31038700000000002</c:v>
                </c:pt>
                <c:pt idx="28181">
                  <c:v>0.324353</c:v>
                </c:pt>
                <c:pt idx="28182">
                  <c:v>0.34025300000000003</c:v>
                </c:pt>
                <c:pt idx="28183">
                  <c:v>0.35841299999999998</c:v>
                </c:pt>
                <c:pt idx="28184">
                  <c:v>0.37919900000000001</c:v>
                </c:pt>
                <c:pt idx="28185">
                  <c:v>0.40304000000000001</c:v>
                </c:pt>
                <c:pt idx="28186">
                  <c:v>0.42086400000000002</c:v>
                </c:pt>
                <c:pt idx="28187">
                  <c:v>0.44041999999999998</c:v>
                </c:pt>
                <c:pt idx="28188">
                  <c:v>0.46188400000000002</c:v>
                </c:pt>
                <c:pt idx="28189">
                  <c:v>0.48544100000000001</c:v>
                </c:pt>
                <c:pt idx="28190">
                  <c:v>0.511297</c:v>
                </c:pt>
                <c:pt idx="28191">
                  <c:v>0.54467200000000005</c:v>
                </c:pt>
                <c:pt idx="28192">
                  <c:v>0.57630999999999999</c:v>
                </c:pt>
                <c:pt idx="28193">
                  <c:v>0.61099199999999998</c:v>
                </c:pt>
                <c:pt idx="28194">
                  <c:v>0.64904300000000004</c:v>
                </c:pt>
                <c:pt idx="28195">
                  <c:v>0.69071000000000005</c:v>
                </c:pt>
                <c:pt idx="28196">
                  <c:v>0.73634200000000005</c:v>
                </c:pt>
                <c:pt idx="28197">
                  <c:v>0.78625900000000004</c:v>
                </c:pt>
                <c:pt idx="28198">
                  <c:v>0.84084000000000003</c:v>
                </c:pt>
                <c:pt idx="28199">
                  <c:v>0.90042800000000001</c:v>
                </c:pt>
                <c:pt idx="28200">
                  <c:v>0.96544399999999997</c:v>
                </c:pt>
                <c:pt idx="28201">
                  <c:v>1.0362499999999999</c:v>
                </c:pt>
                <c:pt idx="28202">
                  <c:v>1.1133999999999999</c:v>
                </c:pt>
                <c:pt idx="28203">
                  <c:v>1.19722</c:v>
                </c:pt>
                <c:pt idx="28204">
                  <c:v>1.28823</c:v>
                </c:pt>
                <c:pt idx="28205">
                  <c:v>1.3868799999999999</c:v>
                </c:pt>
                <c:pt idx="28206">
                  <c:v>1.4937100000000001</c:v>
                </c:pt>
                <c:pt idx="28207">
                  <c:v>1.60917</c:v>
                </c:pt>
                <c:pt idx="28208">
                  <c:v>1.73383</c:v>
                </c:pt>
                <c:pt idx="28209">
                  <c:v>1.8681000000000001</c:v>
                </c:pt>
                <c:pt idx="28210">
                  <c:v>2.01268</c:v>
                </c:pt>
                <c:pt idx="28211">
                  <c:v>2.1678899999999999</c:v>
                </c:pt>
                <c:pt idx="28212">
                  <c:v>2.3458800000000002</c:v>
                </c:pt>
                <c:pt idx="28213">
                  <c:v>2.56216</c:v>
                </c:pt>
                <c:pt idx="28214">
                  <c:v>2.7962799999999999</c:v>
                </c:pt>
                <c:pt idx="28215">
                  <c:v>3.04894</c:v>
                </c:pt>
                <c:pt idx="28216">
                  <c:v>3.3209599999999999</c:v>
                </c:pt>
                <c:pt idx="28217">
                  <c:v>3.61286</c:v>
                </c:pt>
                <c:pt idx="28218">
                  <c:v>3.9255900000000001</c:v>
                </c:pt>
                <c:pt idx="28219">
                  <c:v>4.2592699999999999</c:v>
                </c:pt>
                <c:pt idx="28220">
                  <c:v>4.6144699999999998</c:v>
                </c:pt>
                <c:pt idx="28221">
                  <c:v>5.12188</c:v>
                </c:pt>
                <c:pt idx="28222">
                  <c:v>5.5277399999999997</c:v>
                </c:pt>
                <c:pt idx="28223">
                  <c:v>6.1216999999999997</c:v>
                </c:pt>
                <c:pt idx="28224">
                  <c:v>6.7557299999999998</c:v>
                </c:pt>
                <c:pt idx="28225">
                  <c:v>7.4286000000000003</c:v>
                </c:pt>
                <c:pt idx="28226">
                  <c:v>8.3820300000000003</c:v>
                </c:pt>
                <c:pt idx="28227">
                  <c:v>9.5455400000000008</c:v>
                </c:pt>
                <c:pt idx="28228">
                  <c:v>10.816800000000001</c:v>
                </c:pt>
                <c:pt idx="28229">
                  <c:v>15.1454</c:v>
                </c:pt>
                <c:pt idx="28230">
                  <c:v>16.5105</c:v>
                </c:pt>
                <c:pt idx="28231">
                  <c:v>17.6706</c:v>
                </c:pt>
                <c:pt idx="28232">
                  <c:v>18.5852</c:v>
                </c:pt>
                <c:pt idx="28233">
                  <c:v>19.247699999999998</c:v>
                </c:pt>
                <c:pt idx="28234">
                  <c:v>19.832999999999998</c:v>
                </c:pt>
                <c:pt idx="28235">
                  <c:v>20.2211</c:v>
                </c:pt>
                <c:pt idx="28236">
                  <c:v>20.548200000000001</c:v>
                </c:pt>
                <c:pt idx="28237">
                  <c:v>20.746700000000001</c:v>
                </c:pt>
                <c:pt idx="28238">
                  <c:v>20.831499999999998</c:v>
                </c:pt>
                <c:pt idx="28239">
                  <c:v>20.833500000000001</c:v>
                </c:pt>
                <c:pt idx="28240">
                  <c:v>20.763000000000002</c:v>
                </c:pt>
                <c:pt idx="28241">
                  <c:v>20.537400000000002</c:v>
                </c:pt>
                <c:pt idx="28242">
                  <c:v>20.197299999999998</c:v>
                </c:pt>
                <c:pt idx="28243">
                  <c:v>19.803599999999999</c:v>
                </c:pt>
                <c:pt idx="28244">
                  <c:v>19.178999999999998</c:v>
                </c:pt>
                <c:pt idx="28245">
                  <c:v>18.465800000000002</c:v>
                </c:pt>
                <c:pt idx="28246">
                  <c:v>17.521599999999999</c:v>
                </c:pt>
                <c:pt idx="28247">
                  <c:v>16.3004</c:v>
                </c:pt>
                <c:pt idx="28248">
                  <c:v>14.769600000000001</c:v>
                </c:pt>
                <c:pt idx="28249">
                  <c:v>10.898</c:v>
                </c:pt>
                <c:pt idx="28250">
                  <c:v>9.4752799999999997</c:v>
                </c:pt>
                <c:pt idx="28251">
                  <c:v>8.3541299999999996</c:v>
                </c:pt>
                <c:pt idx="28252">
                  <c:v>7.5705900000000002</c:v>
                </c:pt>
                <c:pt idx="28253">
                  <c:v>6.7638600000000002</c:v>
                </c:pt>
                <c:pt idx="28254">
                  <c:v>6.2578300000000002</c:v>
                </c:pt>
                <c:pt idx="28255">
                  <c:v>5.7780899999999997</c:v>
                </c:pt>
                <c:pt idx="28256">
                  <c:v>5.3251299999999997</c:v>
                </c:pt>
                <c:pt idx="28257">
                  <c:v>4.8991899999999999</c:v>
                </c:pt>
                <c:pt idx="28258">
                  <c:v>4.5002300000000002</c:v>
                </c:pt>
                <c:pt idx="28259">
                  <c:v>4.15395</c:v>
                </c:pt>
                <c:pt idx="28260">
                  <c:v>3.85466</c:v>
                </c:pt>
                <c:pt idx="28261">
                  <c:v>3.5741999999999998</c:v>
                </c:pt>
                <c:pt idx="28262">
                  <c:v>3.31209</c:v>
                </c:pt>
                <c:pt idx="28263">
                  <c:v>3.0677400000000001</c:v>
                </c:pt>
                <c:pt idx="28264">
                  <c:v>2.84056</c:v>
                </c:pt>
                <c:pt idx="28265">
                  <c:v>2.6299000000000001</c:v>
                </c:pt>
                <c:pt idx="28266">
                  <c:v>2.43506</c:v>
                </c:pt>
                <c:pt idx="28267">
                  <c:v>2.25529</c:v>
                </c:pt>
                <c:pt idx="28268">
                  <c:v>2.0898300000000001</c:v>
                </c:pt>
                <c:pt idx="28269">
                  <c:v>1.9379500000000001</c:v>
                </c:pt>
                <c:pt idx="28270">
                  <c:v>1.7988900000000001</c:v>
                </c:pt>
                <c:pt idx="28271">
                  <c:v>1.67187</c:v>
                </c:pt>
                <c:pt idx="28272">
                  <c:v>1.55613</c:v>
                </c:pt>
                <c:pt idx="28273">
                  <c:v>1.45096</c:v>
                </c:pt>
                <c:pt idx="28274">
                  <c:v>1.35561</c:v>
                </c:pt>
                <c:pt idx="28275">
                  <c:v>1.2856399999999999</c:v>
                </c:pt>
                <c:pt idx="28276">
                  <c:v>1.21302</c:v>
                </c:pt>
                <c:pt idx="28277">
                  <c:v>1.1470100000000001</c:v>
                </c:pt>
                <c:pt idx="28278">
                  <c:v>1.08718</c:v>
                </c:pt>
                <c:pt idx="28279">
                  <c:v>1.0330600000000001</c:v>
                </c:pt>
                <c:pt idx="28280">
                  <c:v>0.98424400000000001</c:v>
                </c:pt>
                <c:pt idx="28281">
                  <c:v>0.94027099999999997</c:v>
                </c:pt>
                <c:pt idx="28282">
                  <c:v>0.90082099999999998</c:v>
                </c:pt>
                <c:pt idx="28283">
                  <c:v>0.85460100000000006</c:v>
                </c:pt>
                <c:pt idx="28284">
                  <c:v>0.81496000000000002</c:v>
                </c:pt>
                <c:pt idx="28285">
                  <c:v>0.78707000000000005</c:v>
                </c:pt>
                <c:pt idx="28286">
                  <c:v>0.75920699999999997</c:v>
                </c:pt>
                <c:pt idx="28287">
                  <c:v>0.73554799999999998</c:v>
                </c:pt>
                <c:pt idx="28288">
                  <c:v>0.71565699999999999</c:v>
                </c:pt>
                <c:pt idx="28289">
                  <c:v>0.69429700000000005</c:v>
                </c:pt>
                <c:pt idx="28290">
                  <c:v>0.67807399999999995</c:v>
                </c:pt>
                <c:pt idx="28291">
                  <c:v>0.66627199999999998</c:v>
                </c:pt>
                <c:pt idx="28292">
                  <c:v>0.65828500000000001</c:v>
                </c:pt>
                <c:pt idx="28293">
                  <c:v>0.65360600000000002</c:v>
                </c:pt>
                <c:pt idx="28294">
                  <c:v>0.65177200000000002</c:v>
                </c:pt>
                <c:pt idx="28295">
                  <c:v>0.65379200000000004</c:v>
                </c:pt>
                <c:pt idx="28296">
                  <c:v>0.660605</c:v>
                </c:pt>
                <c:pt idx="28297">
                  <c:v>0.67162699999999997</c:v>
                </c:pt>
                <c:pt idx="28298">
                  <c:v>0.68645999999999996</c:v>
                </c:pt>
                <c:pt idx="28299">
                  <c:v>0.70488399999999996</c:v>
                </c:pt>
                <c:pt idx="28300">
                  <c:v>0.73168999999999995</c:v>
                </c:pt>
                <c:pt idx="28301">
                  <c:v>0.76376500000000003</c:v>
                </c:pt>
                <c:pt idx="28302">
                  <c:v>0.80155500000000002</c:v>
                </c:pt>
                <c:pt idx="28303">
                  <c:v>0.83408099999999996</c:v>
                </c:pt>
                <c:pt idx="28304">
                  <c:v>0.87066100000000002</c:v>
                </c:pt>
                <c:pt idx="28305">
                  <c:v>0.91186500000000004</c:v>
                </c:pt>
                <c:pt idx="28306">
                  <c:v>0.95839099999999999</c:v>
                </c:pt>
                <c:pt idx="28307">
                  <c:v>1.0111699999999999</c:v>
                </c:pt>
                <c:pt idx="28308">
                  <c:v>1.07131</c:v>
                </c:pt>
                <c:pt idx="28309">
                  <c:v>1.13595</c:v>
                </c:pt>
                <c:pt idx="28310">
                  <c:v>1.2001299999999999</c:v>
                </c:pt>
                <c:pt idx="28311">
                  <c:v>1.27261</c:v>
                </c:pt>
                <c:pt idx="28312">
                  <c:v>1.3548</c:v>
                </c:pt>
                <c:pt idx="28313">
                  <c:v>1.44841</c:v>
                </c:pt>
                <c:pt idx="28314">
                  <c:v>1.5181100000000001</c:v>
                </c:pt>
                <c:pt idx="28315">
                  <c:v>1.5944499999999999</c:v>
                </c:pt>
                <c:pt idx="28316">
                  <c:v>1.6781900000000001</c:v>
                </c:pt>
                <c:pt idx="28317">
                  <c:v>1.77013</c:v>
                </c:pt>
                <c:pt idx="28318">
                  <c:v>1.8712200000000001</c:v>
                </c:pt>
                <c:pt idx="28319">
                  <c:v>1.9824900000000001</c:v>
                </c:pt>
                <c:pt idx="28320">
                  <c:v>2.1050499999999999</c:v>
                </c:pt>
                <c:pt idx="28321">
                  <c:v>2.2401300000000002</c:v>
                </c:pt>
                <c:pt idx="28322">
                  <c:v>2.3890699999999998</c:v>
                </c:pt>
                <c:pt idx="28323">
                  <c:v>2.5284599999999999</c:v>
                </c:pt>
                <c:pt idx="28324">
                  <c:v>2.71909</c:v>
                </c:pt>
                <c:pt idx="28325">
                  <c:v>2.9307099999999999</c:v>
                </c:pt>
                <c:pt idx="28326">
                  <c:v>3.1654399999999998</c:v>
                </c:pt>
                <c:pt idx="28327">
                  <c:v>3.4257300000000002</c:v>
                </c:pt>
                <c:pt idx="28328">
                  <c:v>3.7139799999999998</c:v>
                </c:pt>
                <c:pt idx="28329">
                  <c:v>4.0332299999999996</c:v>
                </c:pt>
                <c:pt idx="28330">
                  <c:v>4.3860099999999997</c:v>
                </c:pt>
                <c:pt idx="28331">
                  <c:v>4.7754799999999999</c:v>
                </c:pt>
                <c:pt idx="28332">
                  <c:v>5.20465</c:v>
                </c:pt>
                <c:pt idx="28333">
                  <c:v>5.6769400000000001</c:v>
                </c:pt>
                <c:pt idx="28334">
                  <c:v>6.1248300000000002</c:v>
                </c:pt>
                <c:pt idx="28335">
                  <c:v>6.5721100000000003</c:v>
                </c:pt>
                <c:pt idx="28336">
                  <c:v>7.0527100000000003</c:v>
                </c:pt>
                <c:pt idx="28337">
                  <c:v>7.5689399999999996</c:v>
                </c:pt>
                <c:pt idx="28338">
                  <c:v>8.1219400000000004</c:v>
                </c:pt>
                <c:pt idx="28339">
                  <c:v>8.7137899999999995</c:v>
                </c:pt>
                <c:pt idx="28340">
                  <c:v>9.3459299999999992</c:v>
                </c:pt>
                <c:pt idx="28341">
                  <c:v>10.254300000000001</c:v>
                </c:pt>
                <c:pt idx="28342">
                  <c:v>11.2408</c:v>
                </c:pt>
                <c:pt idx="28343">
                  <c:v>12.3081</c:v>
                </c:pt>
                <c:pt idx="28344">
                  <c:v>13.2827</c:v>
                </c:pt>
                <c:pt idx="28345">
                  <c:v>14.318899999999999</c:v>
                </c:pt>
                <c:pt idx="28346">
                  <c:v>15.418100000000001</c:v>
                </c:pt>
                <c:pt idx="28347">
                  <c:v>17.185500000000001</c:v>
                </c:pt>
                <c:pt idx="28348">
                  <c:v>19.094999999999999</c:v>
                </c:pt>
                <c:pt idx="28349">
                  <c:v>21.144300000000001</c:v>
                </c:pt>
                <c:pt idx="28350">
                  <c:v>23.628699999999998</c:v>
                </c:pt>
                <c:pt idx="28351">
                  <c:v>26.1127</c:v>
                </c:pt>
                <c:pt idx="28352">
                  <c:v>29.392600000000002</c:v>
                </c:pt>
                <c:pt idx="28353">
                  <c:v>33.974200000000003</c:v>
                </c:pt>
                <c:pt idx="28354">
                  <c:v>45.113700000000001</c:v>
                </c:pt>
                <c:pt idx="28355">
                  <c:v>49.563600000000001</c:v>
                </c:pt>
                <c:pt idx="28356">
                  <c:v>53.158499999999997</c:v>
                </c:pt>
                <c:pt idx="28357">
                  <c:v>56.112699999999997</c:v>
                </c:pt>
                <c:pt idx="28358">
                  <c:v>58.087800000000001</c:v>
                </c:pt>
                <c:pt idx="28359">
                  <c:v>59.522799999999997</c:v>
                </c:pt>
                <c:pt idx="28360">
                  <c:v>60.866599999999998</c:v>
                </c:pt>
                <c:pt idx="28361">
                  <c:v>61.828299999999999</c:v>
                </c:pt>
                <c:pt idx="28362">
                  <c:v>62.3292</c:v>
                </c:pt>
                <c:pt idx="28363">
                  <c:v>62.538699999999999</c:v>
                </c:pt>
                <c:pt idx="28364">
                  <c:v>62.322299999999998</c:v>
                </c:pt>
                <c:pt idx="28365">
                  <c:v>61.7804</c:v>
                </c:pt>
                <c:pt idx="28366">
                  <c:v>60.959099999999999</c:v>
                </c:pt>
                <c:pt idx="28367">
                  <c:v>59.855899999999998</c:v>
                </c:pt>
                <c:pt idx="28368">
                  <c:v>58.403799999999997</c:v>
                </c:pt>
                <c:pt idx="28369">
                  <c:v>56.484400000000001</c:v>
                </c:pt>
                <c:pt idx="28370">
                  <c:v>53.932899999999997</c:v>
                </c:pt>
                <c:pt idx="28371">
                  <c:v>50.557499999999997</c:v>
                </c:pt>
                <c:pt idx="28372">
                  <c:v>46.342399999999998</c:v>
                </c:pt>
                <c:pt idx="28373">
                  <c:v>39.036499999999997</c:v>
                </c:pt>
                <c:pt idx="28374">
                  <c:v>32.1006</c:v>
                </c:pt>
                <c:pt idx="28375">
                  <c:v>28.525700000000001</c:v>
                </c:pt>
                <c:pt idx="28376">
                  <c:v>25.137599999999999</c:v>
                </c:pt>
                <c:pt idx="28377">
                  <c:v>22.340199999999999</c:v>
                </c:pt>
                <c:pt idx="28378">
                  <c:v>20.422599999999999</c:v>
                </c:pt>
                <c:pt idx="28379">
                  <c:v>18.614899999999999</c:v>
                </c:pt>
                <c:pt idx="28380">
                  <c:v>16.921299999999999</c:v>
                </c:pt>
                <c:pt idx="28381">
                  <c:v>15.3429</c:v>
                </c:pt>
                <c:pt idx="28382">
                  <c:v>13.88</c:v>
                </c:pt>
                <c:pt idx="28383">
                  <c:v>12.6746</c:v>
                </c:pt>
                <c:pt idx="28384">
                  <c:v>11.5573</c:v>
                </c:pt>
                <c:pt idx="28385">
                  <c:v>10.5252</c:v>
                </c:pt>
                <c:pt idx="28386">
                  <c:v>9.8053699999999999</c:v>
                </c:pt>
                <c:pt idx="28387">
                  <c:v>9.13035</c:v>
                </c:pt>
                <c:pt idx="28388">
                  <c:v>8.4983699999999995</c:v>
                </c:pt>
                <c:pt idx="28389">
                  <c:v>7.9081799999999998</c:v>
                </c:pt>
                <c:pt idx="28390">
                  <c:v>7.35731</c:v>
                </c:pt>
                <c:pt idx="28391">
                  <c:v>6.8446100000000003</c:v>
                </c:pt>
                <c:pt idx="28392">
                  <c:v>6.3359899999999998</c:v>
                </c:pt>
                <c:pt idx="28393">
                  <c:v>5.8080499999999997</c:v>
                </c:pt>
                <c:pt idx="28394">
                  <c:v>5.3264300000000002</c:v>
                </c:pt>
                <c:pt idx="28395">
                  <c:v>4.88809</c:v>
                </c:pt>
                <c:pt idx="28396">
                  <c:v>4.4897099999999996</c:v>
                </c:pt>
                <c:pt idx="28397">
                  <c:v>4.1284000000000001</c:v>
                </c:pt>
                <c:pt idx="28398">
                  <c:v>3.8008099999999998</c:v>
                </c:pt>
                <c:pt idx="28399">
                  <c:v>3.5044900000000001</c:v>
                </c:pt>
                <c:pt idx="28400">
                  <c:v>3.23658</c:v>
                </c:pt>
                <c:pt idx="28401">
                  <c:v>2.9946199999999998</c:v>
                </c:pt>
                <c:pt idx="28402">
                  <c:v>2.7761399999999998</c:v>
                </c:pt>
                <c:pt idx="28403">
                  <c:v>2.6181399999999999</c:v>
                </c:pt>
                <c:pt idx="28404">
                  <c:v>2.4503400000000002</c:v>
                </c:pt>
                <c:pt idx="28405">
                  <c:v>2.2976899999999998</c:v>
                </c:pt>
                <c:pt idx="28406">
                  <c:v>2.1587900000000002</c:v>
                </c:pt>
                <c:pt idx="28407">
                  <c:v>2.03233</c:v>
                </c:pt>
                <c:pt idx="28408">
                  <c:v>1.9171400000000001</c:v>
                </c:pt>
                <c:pt idx="28409">
                  <c:v>1.8121400000000001</c:v>
                </c:pt>
                <c:pt idx="28410">
                  <c:v>1.7163299999999999</c:v>
                </c:pt>
                <c:pt idx="28411">
                  <c:v>1.6288100000000001</c:v>
                </c:pt>
                <c:pt idx="28412">
                  <c:v>1.5487500000000001</c:v>
                </c:pt>
                <c:pt idx="28413">
                  <c:v>1.4754100000000001</c:v>
                </c:pt>
                <c:pt idx="28414">
                  <c:v>1.3766</c:v>
                </c:pt>
                <c:pt idx="28415">
                  <c:v>1.28939</c:v>
                </c:pt>
                <c:pt idx="28416">
                  <c:v>1.2121500000000001</c:v>
                </c:pt>
                <c:pt idx="28417">
                  <c:v>1.1379999999999999</c:v>
                </c:pt>
                <c:pt idx="28418">
                  <c:v>1.08677</c:v>
                </c:pt>
                <c:pt idx="28419">
                  <c:v>1.018</c:v>
                </c:pt>
                <c:pt idx="28420">
                  <c:v>0.95741900000000002</c:v>
                </c:pt>
                <c:pt idx="28421">
                  <c:v>0.90368099999999996</c:v>
                </c:pt>
                <c:pt idx="28422">
                  <c:v>0.85567400000000005</c:v>
                </c:pt>
                <c:pt idx="28423">
                  <c:v>0.81252100000000005</c:v>
                </c:pt>
                <c:pt idx="28424">
                  <c:v>0.78608699999999998</c:v>
                </c:pt>
                <c:pt idx="28425">
                  <c:v>0.73803300000000005</c:v>
                </c:pt>
                <c:pt idx="28426">
                  <c:v>0.69545199999999996</c:v>
                </c:pt>
                <c:pt idx="28427">
                  <c:v>0.65744899999999995</c:v>
                </c:pt>
                <c:pt idx="28428">
                  <c:v>0.61928000000000005</c:v>
                </c:pt>
                <c:pt idx="28429">
                  <c:v>0.58523400000000003</c:v>
                </c:pt>
                <c:pt idx="28430">
                  <c:v>0.55468799999999996</c:v>
                </c:pt>
                <c:pt idx="28431">
                  <c:v>0.52715500000000004</c:v>
                </c:pt>
                <c:pt idx="28432">
                  <c:v>0.50223200000000001</c:v>
                </c:pt>
                <c:pt idx="28433">
                  <c:v>0.479597</c:v>
                </c:pt>
                <c:pt idx="28434">
                  <c:v>0.45250699999999999</c:v>
                </c:pt>
                <c:pt idx="28435">
                  <c:v>0.42847099999999999</c:v>
                </c:pt>
                <c:pt idx="28436">
                  <c:v>0.407059</c:v>
                </c:pt>
                <c:pt idx="28437">
                  <c:v>0.38493100000000002</c:v>
                </c:pt>
                <c:pt idx="28438">
                  <c:v>0.36808400000000002</c:v>
                </c:pt>
                <c:pt idx="28439">
                  <c:v>0.35294599999999998</c:v>
                </c:pt>
                <c:pt idx="28440">
                  <c:v>0.33508199999999999</c:v>
                </c:pt>
                <c:pt idx="28441">
                  <c:v>0.319525</c:v>
                </c:pt>
                <c:pt idx="28442">
                  <c:v>0.30596099999999998</c:v>
                </c:pt>
                <c:pt idx="28443">
                  <c:v>0.29413899999999998</c:v>
                </c:pt>
                <c:pt idx="28444">
                  <c:v>0.28385100000000002</c:v>
                </c:pt>
                <c:pt idx="28445">
                  <c:v>0.27492800000000001</c:v>
                </c:pt>
                <c:pt idx="28446">
                  <c:v>0.26582299999999998</c:v>
                </c:pt>
                <c:pt idx="28447">
                  <c:v>0.25828299999999998</c:v>
                </c:pt>
                <c:pt idx="28448">
                  <c:v>0.25215300000000002</c:v>
                </c:pt>
                <c:pt idx="28449">
                  <c:v>0.247309</c:v>
                </c:pt>
                <c:pt idx="28450">
                  <c:v>0.24365800000000001</c:v>
                </c:pt>
                <c:pt idx="28451">
                  <c:v>0.24113100000000001</c:v>
                </c:pt>
                <c:pt idx="28452">
                  <c:v>0.23968600000000001</c:v>
                </c:pt>
                <c:pt idx="28453">
                  <c:v>0.23929700000000001</c:v>
                </c:pt>
                <c:pt idx="28454">
                  <c:v>0.24021700000000001</c:v>
                </c:pt>
                <c:pt idx="28455">
                  <c:v>0.24268100000000001</c:v>
                </c:pt>
                <c:pt idx="28456">
                  <c:v>0.24676699999999999</c:v>
                </c:pt>
                <c:pt idx="28457">
                  <c:v>0.25260899999999997</c:v>
                </c:pt>
                <c:pt idx="28458">
                  <c:v>0.25825700000000001</c:v>
                </c:pt>
                <c:pt idx="28459">
                  <c:v>0.26511200000000001</c:v>
                </c:pt>
                <c:pt idx="28460">
                  <c:v>0.27331499999999997</c:v>
                </c:pt>
                <c:pt idx="28461">
                  <c:v>0.283049</c:v>
                </c:pt>
                <c:pt idx="28462">
                  <c:v>0.294545</c:v>
                </c:pt>
                <c:pt idx="28463">
                  <c:v>0.30421799999999999</c:v>
                </c:pt>
                <c:pt idx="28464">
                  <c:v>0.31614199999999998</c:v>
                </c:pt>
                <c:pt idx="28465">
                  <c:v>0.32976100000000003</c:v>
                </c:pt>
                <c:pt idx="28466">
                  <c:v>0.34536600000000001</c:v>
                </c:pt>
                <c:pt idx="28467">
                  <c:v>0.36332500000000001</c:v>
                </c:pt>
                <c:pt idx="28468">
                  <c:v>0.37862499999999999</c:v>
                </c:pt>
                <c:pt idx="28469">
                  <c:v>0.39577800000000002</c:v>
                </c:pt>
                <c:pt idx="28470">
                  <c:v>0.41512300000000002</c:v>
                </c:pt>
                <c:pt idx="28471">
                  <c:v>0.43709399999999998</c:v>
                </c:pt>
                <c:pt idx="28472">
                  <c:v>0.453484</c:v>
                </c:pt>
                <c:pt idx="28473">
                  <c:v>0.47897499999999998</c:v>
                </c:pt>
                <c:pt idx="28474">
                  <c:v>0.50065899999999997</c:v>
                </c:pt>
                <c:pt idx="28475">
                  <c:v>0.52503999999999995</c:v>
                </c:pt>
                <c:pt idx="28476">
                  <c:v>0.55272299999999996</c:v>
                </c:pt>
                <c:pt idx="28477">
                  <c:v>0.58449399999999996</c:v>
                </c:pt>
                <c:pt idx="28478">
                  <c:v>0.60846500000000003</c:v>
                </c:pt>
                <c:pt idx="28479">
                  <c:v>0.63510500000000003</c:v>
                </c:pt>
                <c:pt idx="28480">
                  <c:v>0.66489600000000004</c:v>
                </c:pt>
                <c:pt idx="28481">
                  <c:v>0.69840100000000005</c:v>
                </c:pt>
                <c:pt idx="28482">
                  <c:v>0.73632399999999998</c:v>
                </c:pt>
                <c:pt idx="28483">
                  <c:v>0.77947500000000003</c:v>
                </c:pt>
                <c:pt idx="28484">
                  <c:v>0.81587200000000004</c:v>
                </c:pt>
                <c:pt idx="28485">
                  <c:v>0.856236</c:v>
                </c:pt>
                <c:pt idx="28486">
                  <c:v>0.90643600000000002</c:v>
                </c:pt>
                <c:pt idx="28487">
                  <c:v>0.95121</c:v>
                </c:pt>
                <c:pt idx="28488">
                  <c:v>1.00061</c:v>
                </c:pt>
                <c:pt idx="28489">
                  <c:v>1.0551999999999999</c:v>
                </c:pt>
                <c:pt idx="28490">
                  <c:v>1.1155999999999999</c:v>
                </c:pt>
                <c:pt idx="28491">
                  <c:v>1.18249</c:v>
                </c:pt>
                <c:pt idx="28492">
                  <c:v>1.25661</c:v>
                </c:pt>
                <c:pt idx="28493">
                  <c:v>1.3387800000000001</c:v>
                </c:pt>
                <c:pt idx="28494">
                  <c:v>1.4299200000000001</c:v>
                </c:pt>
                <c:pt idx="28495">
                  <c:v>1.53101</c:v>
                </c:pt>
                <c:pt idx="28496">
                  <c:v>1.6431199999999999</c:v>
                </c:pt>
                <c:pt idx="28497">
                  <c:v>1.76739</c:v>
                </c:pt>
                <c:pt idx="28498">
                  <c:v>1.90509</c:v>
                </c:pt>
                <c:pt idx="28499">
                  <c:v>2.05755</c:v>
                </c:pt>
                <c:pt idx="28500">
                  <c:v>2.2261899999999999</c:v>
                </c:pt>
                <c:pt idx="28501">
                  <c:v>2.4125299999999998</c:v>
                </c:pt>
                <c:pt idx="28502">
                  <c:v>2.5891799999999998</c:v>
                </c:pt>
                <c:pt idx="28503">
                  <c:v>2.7502300000000002</c:v>
                </c:pt>
                <c:pt idx="28504">
                  <c:v>2.92299</c:v>
                </c:pt>
                <c:pt idx="28505">
                  <c:v>3.1081799999999999</c:v>
                </c:pt>
                <c:pt idx="28506">
                  <c:v>3.30653</c:v>
                </c:pt>
                <c:pt idx="28507">
                  <c:v>3.5187900000000001</c:v>
                </c:pt>
                <c:pt idx="28508">
                  <c:v>3.7456800000000001</c:v>
                </c:pt>
                <c:pt idx="28509">
                  <c:v>3.9879600000000002</c:v>
                </c:pt>
                <c:pt idx="28510">
                  <c:v>4.2464700000000004</c:v>
                </c:pt>
                <c:pt idx="28511">
                  <c:v>4.6662800000000004</c:v>
                </c:pt>
                <c:pt idx="28512">
                  <c:v>5.12704</c:v>
                </c:pt>
                <c:pt idx="28513">
                  <c:v>5.6311799999999996</c:v>
                </c:pt>
                <c:pt idx="28514">
                  <c:v>6.1814299999999998</c:v>
                </c:pt>
                <c:pt idx="28515">
                  <c:v>6.77996</c:v>
                </c:pt>
                <c:pt idx="28516">
                  <c:v>7.4387499999999998</c:v>
                </c:pt>
                <c:pt idx="28517">
                  <c:v>8.15184</c:v>
                </c:pt>
                <c:pt idx="28518">
                  <c:v>8.9215</c:v>
                </c:pt>
                <c:pt idx="28519">
                  <c:v>9.7490699999999997</c:v>
                </c:pt>
                <c:pt idx="28520">
                  <c:v>10.6364</c:v>
                </c:pt>
                <c:pt idx="28521">
                  <c:v>11.5838</c:v>
                </c:pt>
                <c:pt idx="28522">
                  <c:v>12.5921</c:v>
                </c:pt>
                <c:pt idx="28523">
                  <c:v>13.6608</c:v>
                </c:pt>
                <c:pt idx="28524">
                  <c:v>14.938599999999999</c:v>
                </c:pt>
                <c:pt idx="28525">
                  <c:v>16.290099999999999</c:v>
                </c:pt>
                <c:pt idx="28526">
                  <c:v>18.202000000000002</c:v>
                </c:pt>
                <c:pt idx="28527">
                  <c:v>20.229099999999999</c:v>
                </c:pt>
                <c:pt idx="28528">
                  <c:v>23.0124</c:v>
                </c:pt>
                <c:pt idx="28529">
                  <c:v>26.607700000000001</c:v>
                </c:pt>
                <c:pt idx="28530">
                  <c:v>34.305500000000002</c:v>
                </c:pt>
                <c:pt idx="28531">
                  <c:v>37.555199999999999</c:v>
                </c:pt>
                <c:pt idx="28532">
                  <c:v>40.191200000000002</c:v>
                </c:pt>
                <c:pt idx="28533">
                  <c:v>42.227800000000002</c:v>
                </c:pt>
                <c:pt idx="28534">
                  <c:v>43.7256</c:v>
                </c:pt>
                <c:pt idx="28535">
                  <c:v>45.229700000000001</c:v>
                </c:pt>
                <c:pt idx="28536">
                  <c:v>46.1541</c:v>
                </c:pt>
                <c:pt idx="28537">
                  <c:v>46.927</c:v>
                </c:pt>
                <c:pt idx="28538">
                  <c:v>47.381399999999999</c:v>
                </c:pt>
                <c:pt idx="28539">
                  <c:v>47.510300000000001</c:v>
                </c:pt>
                <c:pt idx="28540">
                  <c:v>47.3902</c:v>
                </c:pt>
                <c:pt idx="28541">
                  <c:v>47.079000000000001</c:v>
                </c:pt>
                <c:pt idx="28542">
                  <c:v>46.281700000000001</c:v>
                </c:pt>
                <c:pt idx="28543">
                  <c:v>45.394500000000001</c:v>
                </c:pt>
                <c:pt idx="28544">
                  <c:v>44.114199999999997</c:v>
                </c:pt>
                <c:pt idx="28545">
                  <c:v>42.678699999999999</c:v>
                </c:pt>
                <c:pt idx="28546">
                  <c:v>40.839599999999997</c:v>
                </c:pt>
                <c:pt idx="28547">
                  <c:v>38.3872</c:v>
                </c:pt>
                <c:pt idx="28548">
                  <c:v>35.080199999999998</c:v>
                </c:pt>
                <c:pt idx="28549">
                  <c:v>29.275400000000001</c:v>
                </c:pt>
                <c:pt idx="28550">
                  <c:v>24.7256</c:v>
                </c:pt>
                <c:pt idx="28551">
                  <c:v>21.520900000000001</c:v>
                </c:pt>
                <c:pt idx="28552">
                  <c:v>19.288499999999999</c:v>
                </c:pt>
                <c:pt idx="28553">
                  <c:v>17.183800000000002</c:v>
                </c:pt>
                <c:pt idx="28554">
                  <c:v>15.6988</c:v>
                </c:pt>
                <c:pt idx="28555">
                  <c:v>14.2989</c:v>
                </c:pt>
                <c:pt idx="28556">
                  <c:v>13.2552</c:v>
                </c:pt>
                <c:pt idx="28557">
                  <c:v>12.118399999999999</c:v>
                </c:pt>
                <c:pt idx="28558">
                  <c:v>11.0572</c:v>
                </c:pt>
                <c:pt idx="28559">
                  <c:v>10.071199999999999</c:v>
                </c:pt>
                <c:pt idx="28560">
                  <c:v>9.1592000000000002</c:v>
                </c:pt>
                <c:pt idx="28561">
                  <c:v>8.52271</c:v>
                </c:pt>
                <c:pt idx="28562">
                  <c:v>7.9262800000000002</c:v>
                </c:pt>
                <c:pt idx="28563">
                  <c:v>7.36815</c:v>
                </c:pt>
                <c:pt idx="28564">
                  <c:v>6.8477399999999999</c:v>
                </c:pt>
                <c:pt idx="28565">
                  <c:v>6.3088899999999999</c:v>
                </c:pt>
                <c:pt idx="28566">
                  <c:v>5.9057599999999999</c:v>
                </c:pt>
                <c:pt idx="28567">
                  <c:v>5.5296500000000002</c:v>
                </c:pt>
                <c:pt idx="28568">
                  <c:v>5.1794200000000004</c:v>
                </c:pt>
                <c:pt idx="28569">
                  <c:v>4.8539199999999996</c:v>
                </c:pt>
                <c:pt idx="28570">
                  <c:v>4.5520199999999997</c:v>
                </c:pt>
                <c:pt idx="28571">
                  <c:v>4.2726300000000004</c:v>
                </c:pt>
                <c:pt idx="28572">
                  <c:v>4.0146100000000002</c:v>
                </c:pt>
                <c:pt idx="28573">
                  <c:v>3.7768299999999999</c:v>
                </c:pt>
                <c:pt idx="28574">
                  <c:v>3.5582099999999999</c:v>
                </c:pt>
                <c:pt idx="28575">
                  <c:v>3.3577599999999999</c:v>
                </c:pt>
                <c:pt idx="28576">
                  <c:v>3.1744500000000002</c:v>
                </c:pt>
                <c:pt idx="28577">
                  <c:v>3.0072999999999999</c:v>
                </c:pt>
                <c:pt idx="28578">
                  <c:v>2.8553799999999998</c:v>
                </c:pt>
                <c:pt idx="28579">
                  <c:v>2.7178399999999998</c:v>
                </c:pt>
                <c:pt idx="28580">
                  <c:v>2.5938599999999998</c:v>
                </c:pt>
                <c:pt idx="28581">
                  <c:v>2.45729</c:v>
                </c:pt>
                <c:pt idx="28582">
                  <c:v>2.3504499999999999</c:v>
                </c:pt>
                <c:pt idx="28583">
                  <c:v>2.2576200000000002</c:v>
                </c:pt>
                <c:pt idx="28584">
                  <c:v>2.1779000000000002</c:v>
                </c:pt>
                <c:pt idx="28585">
                  <c:v>2.11069</c:v>
                </c:pt>
                <c:pt idx="28586">
                  <c:v>2.0553400000000002</c:v>
                </c:pt>
                <c:pt idx="28587">
                  <c:v>2.0113599999999998</c:v>
                </c:pt>
                <c:pt idx="28588">
                  <c:v>1.97834</c:v>
                </c:pt>
                <c:pt idx="28589">
                  <c:v>1.95597</c:v>
                </c:pt>
                <c:pt idx="28590">
                  <c:v>1.9440299999999999</c:v>
                </c:pt>
                <c:pt idx="28591">
                  <c:v>1.94181</c:v>
                </c:pt>
                <c:pt idx="28592">
                  <c:v>1.9469000000000001</c:v>
                </c:pt>
                <c:pt idx="28593">
                  <c:v>1.96184</c:v>
                </c:pt>
                <c:pt idx="28594">
                  <c:v>1.98674</c:v>
                </c:pt>
                <c:pt idx="28595">
                  <c:v>2.0218500000000001</c:v>
                </c:pt>
                <c:pt idx="28596">
                  <c:v>2.0674399999999999</c:v>
                </c:pt>
                <c:pt idx="28597">
                  <c:v>2.1239300000000001</c:v>
                </c:pt>
                <c:pt idx="28598">
                  <c:v>2.1917599999999999</c:v>
                </c:pt>
                <c:pt idx="28599">
                  <c:v>2.2715100000000001</c:v>
                </c:pt>
                <c:pt idx="28600">
                  <c:v>2.3637899999999998</c:v>
                </c:pt>
                <c:pt idx="28601">
                  <c:v>2.4693399999999999</c:v>
                </c:pt>
                <c:pt idx="28602">
                  <c:v>2.5888599999999999</c:v>
                </c:pt>
                <c:pt idx="28603">
                  <c:v>2.7234099999999999</c:v>
                </c:pt>
                <c:pt idx="28604">
                  <c:v>2.8737300000000001</c:v>
                </c:pt>
                <c:pt idx="28605">
                  <c:v>3.0409000000000002</c:v>
                </c:pt>
                <c:pt idx="28606">
                  <c:v>3.2259099999999998</c:v>
                </c:pt>
                <c:pt idx="28607">
                  <c:v>3.42997</c:v>
                </c:pt>
                <c:pt idx="28608">
                  <c:v>3.65415</c:v>
                </c:pt>
                <c:pt idx="28609">
                  <c:v>3.8997299999999999</c:v>
                </c:pt>
                <c:pt idx="28610">
                  <c:v>4.1677400000000002</c:v>
                </c:pt>
                <c:pt idx="28611">
                  <c:v>4.4597499999999997</c:v>
                </c:pt>
                <c:pt idx="28612">
                  <c:v>4.7766799999999998</c:v>
                </c:pt>
                <c:pt idx="28613">
                  <c:v>5.0024499999999996</c:v>
                </c:pt>
                <c:pt idx="28614">
                  <c:v>5.4413900000000002</c:v>
                </c:pt>
                <c:pt idx="28615">
                  <c:v>5.9216899999999999</c:v>
                </c:pt>
                <c:pt idx="28616">
                  <c:v>6.4456100000000003</c:v>
                </c:pt>
                <c:pt idx="28617">
                  <c:v>7.0147899999999996</c:v>
                </c:pt>
                <c:pt idx="28618">
                  <c:v>7.6313399999999998</c:v>
                </c:pt>
                <c:pt idx="28619">
                  <c:v>8.2963699999999996</c:v>
                </c:pt>
                <c:pt idx="28620">
                  <c:v>9.0114000000000001</c:v>
                </c:pt>
                <c:pt idx="28621">
                  <c:v>9.7770200000000003</c:v>
                </c:pt>
                <c:pt idx="28622">
                  <c:v>10.571899999999999</c:v>
                </c:pt>
                <c:pt idx="28623">
                  <c:v>11.4155</c:v>
                </c:pt>
                <c:pt idx="28624">
                  <c:v>12.307600000000001</c:v>
                </c:pt>
                <c:pt idx="28625">
                  <c:v>13.735200000000001</c:v>
                </c:pt>
                <c:pt idx="28626">
                  <c:v>15.265499999999999</c:v>
                </c:pt>
                <c:pt idx="28627">
                  <c:v>16.8919</c:v>
                </c:pt>
                <c:pt idx="28628">
                  <c:v>19.103100000000001</c:v>
                </c:pt>
                <c:pt idx="28629">
                  <c:v>21.689599999999999</c:v>
                </c:pt>
                <c:pt idx="28630">
                  <c:v>29.872199999999999</c:v>
                </c:pt>
                <c:pt idx="28631">
                  <c:v>32.977499999999999</c:v>
                </c:pt>
                <c:pt idx="28632">
                  <c:v>35.233400000000003</c:v>
                </c:pt>
                <c:pt idx="28633">
                  <c:v>36.4236</c:v>
                </c:pt>
                <c:pt idx="28634">
                  <c:v>37.999600000000001</c:v>
                </c:pt>
                <c:pt idx="28635">
                  <c:v>39.122999999999998</c:v>
                </c:pt>
                <c:pt idx="28636">
                  <c:v>39.925899999999999</c:v>
                </c:pt>
                <c:pt idx="28637">
                  <c:v>40.592700000000001</c:v>
                </c:pt>
                <c:pt idx="28638">
                  <c:v>40.964599999999997</c:v>
                </c:pt>
                <c:pt idx="28639">
                  <c:v>41.127800000000001</c:v>
                </c:pt>
                <c:pt idx="28640">
                  <c:v>41.128700000000002</c:v>
                </c:pt>
                <c:pt idx="28641">
                  <c:v>40.989100000000001</c:v>
                </c:pt>
                <c:pt idx="28642">
                  <c:v>40.580100000000002</c:v>
                </c:pt>
                <c:pt idx="28643">
                  <c:v>39.822400000000002</c:v>
                </c:pt>
                <c:pt idx="28644">
                  <c:v>38.999499999999998</c:v>
                </c:pt>
                <c:pt idx="28645">
                  <c:v>37.723500000000001</c:v>
                </c:pt>
                <c:pt idx="28646">
                  <c:v>36.206200000000003</c:v>
                </c:pt>
                <c:pt idx="28647">
                  <c:v>34.131</c:v>
                </c:pt>
                <c:pt idx="28648">
                  <c:v>31.249600000000001</c:v>
                </c:pt>
                <c:pt idx="28649">
                  <c:v>23.433299999999999</c:v>
                </c:pt>
                <c:pt idx="28650">
                  <c:v>20.6357</c:v>
                </c:pt>
                <c:pt idx="28651">
                  <c:v>18.823499999999999</c:v>
                </c:pt>
                <c:pt idx="28652">
                  <c:v>17.503399999999999</c:v>
                </c:pt>
                <c:pt idx="28653">
                  <c:v>16.273800000000001</c:v>
                </c:pt>
                <c:pt idx="28654">
                  <c:v>15.1426</c:v>
                </c:pt>
                <c:pt idx="28655">
                  <c:v>14.117800000000001</c:v>
                </c:pt>
                <c:pt idx="28656">
                  <c:v>13.214399999999999</c:v>
                </c:pt>
                <c:pt idx="28657">
                  <c:v>12.441700000000001</c:v>
                </c:pt>
                <c:pt idx="28658">
                  <c:v>11.989000000000001</c:v>
                </c:pt>
                <c:pt idx="28659">
                  <c:v>11.587400000000001</c:v>
                </c:pt>
                <c:pt idx="28660">
                  <c:v>11.1852</c:v>
                </c:pt>
                <c:pt idx="28661">
                  <c:v>10.8544</c:v>
                </c:pt>
                <c:pt idx="28662">
                  <c:v>10.595800000000001</c:v>
                </c:pt>
                <c:pt idx="28663">
                  <c:v>10.410299999999999</c:v>
                </c:pt>
                <c:pt idx="28664">
                  <c:v>10.298500000000001</c:v>
                </c:pt>
                <c:pt idx="28665">
                  <c:v>10.2613</c:v>
                </c:pt>
                <c:pt idx="28666">
                  <c:v>10.299300000000001</c:v>
                </c:pt>
                <c:pt idx="28667">
                  <c:v>10.4131</c:v>
                </c:pt>
                <c:pt idx="28668">
                  <c:v>10.5738</c:v>
                </c:pt>
                <c:pt idx="28669">
                  <c:v>10.792299999999999</c:v>
                </c:pt>
                <c:pt idx="28670">
                  <c:v>11.0693</c:v>
                </c:pt>
                <c:pt idx="28671">
                  <c:v>11.405099999999999</c:v>
                </c:pt>
                <c:pt idx="28672">
                  <c:v>11.8001</c:v>
                </c:pt>
                <c:pt idx="28673">
                  <c:v>12.254899999999999</c:v>
                </c:pt>
                <c:pt idx="28674">
                  <c:v>12.7697</c:v>
                </c:pt>
                <c:pt idx="28675">
                  <c:v>13.3446</c:v>
                </c:pt>
                <c:pt idx="28676">
                  <c:v>14.2058</c:v>
                </c:pt>
                <c:pt idx="28677">
                  <c:v>15.174899999999999</c:v>
                </c:pt>
                <c:pt idx="28678">
                  <c:v>16.3949</c:v>
                </c:pt>
                <c:pt idx="28679">
                  <c:v>17.750499999999999</c:v>
                </c:pt>
                <c:pt idx="28680">
                  <c:v>19.2407</c:v>
                </c:pt>
                <c:pt idx="28681">
                  <c:v>20.862100000000002</c:v>
                </c:pt>
                <c:pt idx="28682">
                  <c:v>22.6112</c:v>
                </c:pt>
                <c:pt idx="28683">
                  <c:v>24.913399999999999</c:v>
                </c:pt>
                <c:pt idx="28684">
                  <c:v>27.616099999999999</c:v>
                </c:pt>
                <c:pt idx="28685">
                  <c:v>30.494700000000002</c:v>
                </c:pt>
                <c:pt idx="28686">
                  <c:v>34.535600000000002</c:v>
                </c:pt>
                <c:pt idx="28687">
                  <c:v>42.2988</c:v>
                </c:pt>
                <c:pt idx="28688">
                  <c:v>49.163899999999998</c:v>
                </c:pt>
                <c:pt idx="28689">
                  <c:v>53.552500000000002</c:v>
                </c:pt>
                <c:pt idx="28690">
                  <c:v>56.921500000000002</c:v>
                </c:pt>
                <c:pt idx="28691">
                  <c:v>59.136699999999998</c:v>
                </c:pt>
                <c:pt idx="28692">
                  <c:v>60.8399</c:v>
                </c:pt>
                <c:pt idx="28693">
                  <c:v>62.573900000000002</c:v>
                </c:pt>
                <c:pt idx="28694">
                  <c:v>63.630299999999998</c:v>
                </c:pt>
                <c:pt idx="28695">
                  <c:v>64.429900000000004</c:v>
                </c:pt>
                <c:pt idx="28696">
                  <c:v>64.751499999999993</c:v>
                </c:pt>
                <c:pt idx="28697">
                  <c:v>64.772599999999997</c:v>
                </c:pt>
                <c:pt idx="28698">
                  <c:v>64.610600000000005</c:v>
                </c:pt>
                <c:pt idx="28699">
                  <c:v>63.983899999999998</c:v>
                </c:pt>
                <c:pt idx="28700">
                  <c:v>62.934800000000003</c:v>
                </c:pt>
                <c:pt idx="28701">
                  <c:v>61.497999999999998</c:v>
                </c:pt>
                <c:pt idx="28702">
                  <c:v>59.692500000000003</c:v>
                </c:pt>
                <c:pt idx="28703">
                  <c:v>57.1693</c:v>
                </c:pt>
                <c:pt idx="28704">
                  <c:v>53.969799999999999</c:v>
                </c:pt>
                <c:pt idx="28705">
                  <c:v>49.926299999999998</c:v>
                </c:pt>
                <c:pt idx="28706">
                  <c:v>44.890700000000002</c:v>
                </c:pt>
                <c:pt idx="28707">
                  <c:v>33.9514</c:v>
                </c:pt>
                <c:pt idx="28708">
                  <c:v>29.922999999999998</c:v>
                </c:pt>
                <c:pt idx="28709">
                  <c:v>27.3612</c:v>
                </c:pt>
                <c:pt idx="28710">
                  <c:v>24.645499999999998</c:v>
                </c:pt>
                <c:pt idx="28711">
                  <c:v>22.523599999999998</c:v>
                </c:pt>
                <c:pt idx="28712">
                  <c:v>20.5245</c:v>
                </c:pt>
                <c:pt idx="28713">
                  <c:v>18.652000000000001</c:v>
                </c:pt>
                <c:pt idx="28714">
                  <c:v>16.91</c:v>
                </c:pt>
                <c:pt idx="28715">
                  <c:v>15.8215</c:v>
                </c:pt>
                <c:pt idx="28716">
                  <c:v>14.541600000000001</c:v>
                </c:pt>
                <c:pt idx="28717">
                  <c:v>13.351100000000001</c:v>
                </c:pt>
                <c:pt idx="28718">
                  <c:v>12.2477</c:v>
                </c:pt>
                <c:pt idx="28719">
                  <c:v>11.2294</c:v>
                </c:pt>
                <c:pt idx="28720">
                  <c:v>10.2926</c:v>
                </c:pt>
                <c:pt idx="28721">
                  <c:v>9.43445</c:v>
                </c:pt>
                <c:pt idx="28722">
                  <c:v>8.8399900000000002</c:v>
                </c:pt>
                <c:pt idx="28723">
                  <c:v>8.2863900000000008</c:v>
                </c:pt>
                <c:pt idx="28724">
                  <c:v>7.7139899999999999</c:v>
                </c:pt>
                <c:pt idx="28725">
                  <c:v>7.0835900000000001</c:v>
                </c:pt>
                <c:pt idx="28726">
                  <c:v>6.6988500000000002</c:v>
                </c:pt>
                <c:pt idx="28727">
                  <c:v>6.3413500000000003</c:v>
                </c:pt>
                <c:pt idx="28728">
                  <c:v>6.0096499999999997</c:v>
                </c:pt>
                <c:pt idx="28729">
                  <c:v>5.7029100000000001</c:v>
                </c:pt>
                <c:pt idx="28730">
                  <c:v>5.41988</c:v>
                </c:pt>
                <c:pt idx="28731">
                  <c:v>5.1596599999999997</c:v>
                </c:pt>
                <c:pt idx="28732">
                  <c:v>4.9210099999999999</c:v>
                </c:pt>
                <c:pt idx="28733">
                  <c:v>4.7032400000000001</c:v>
                </c:pt>
                <c:pt idx="28734">
                  <c:v>4.5053099999999997</c:v>
                </c:pt>
                <c:pt idx="28735">
                  <c:v>4.3265099999999999</c:v>
                </c:pt>
                <c:pt idx="28736">
                  <c:v>4.1658900000000001</c:v>
                </c:pt>
                <c:pt idx="28737">
                  <c:v>4.0228700000000002</c:v>
                </c:pt>
                <c:pt idx="28738">
                  <c:v>3.8967000000000001</c:v>
                </c:pt>
                <c:pt idx="28739">
                  <c:v>3.7868499999999998</c:v>
                </c:pt>
                <c:pt idx="28740">
                  <c:v>3.6616399999999998</c:v>
                </c:pt>
                <c:pt idx="28741">
                  <c:v>3.56473</c:v>
                </c:pt>
                <c:pt idx="28742">
                  <c:v>3.49499</c:v>
                </c:pt>
                <c:pt idx="28743">
                  <c:v>3.4515500000000001</c:v>
                </c:pt>
                <c:pt idx="28744">
                  <c:v>3.4336199999999999</c:v>
                </c:pt>
                <c:pt idx="28745">
                  <c:v>3.4405999999999999</c:v>
                </c:pt>
                <c:pt idx="28746">
                  <c:v>3.4719899999999999</c:v>
                </c:pt>
                <c:pt idx="28747">
                  <c:v>3.5273699999999999</c:v>
                </c:pt>
                <c:pt idx="28748">
                  <c:v>3.6064500000000002</c:v>
                </c:pt>
                <c:pt idx="28749">
                  <c:v>3.7088899999999998</c:v>
                </c:pt>
                <c:pt idx="28750">
                  <c:v>3.83446</c:v>
                </c:pt>
                <c:pt idx="28751">
                  <c:v>3.9828299999999999</c:v>
                </c:pt>
                <c:pt idx="28752">
                  <c:v>4.1538000000000004</c:v>
                </c:pt>
                <c:pt idx="28753">
                  <c:v>4.3468999999999998</c:v>
                </c:pt>
                <c:pt idx="28754">
                  <c:v>4.5617799999999997</c:v>
                </c:pt>
                <c:pt idx="28755">
                  <c:v>4.8890599999999997</c:v>
                </c:pt>
                <c:pt idx="28756">
                  <c:v>5.1786599999999998</c:v>
                </c:pt>
                <c:pt idx="28757">
                  <c:v>5.4855200000000002</c:v>
                </c:pt>
                <c:pt idx="28758">
                  <c:v>5.9844299999999997</c:v>
                </c:pt>
                <c:pt idx="28759">
                  <c:v>6.5245499999999996</c:v>
                </c:pt>
                <c:pt idx="28760">
                  <c:v>7.2969799999999996</c:v>
                </c:pt>
                <c:pt idx="28761">
                  <c:v>8.6487599999999993</c:v>
                </c:pt>
                <c:pt idx="28762">
                  <c:v>9.9754199999999997</c:v>
                </c:pt>
                <c:pt idx="28763">
                  <c:v>10.7347</c:v>
                </c:pt>
                <c:pt idx="28764">
                  <c:v>11.3787</c:v>
                </c:pt>
                <c:pt idx="28765">
                  <c:v>11.8546</c:v>
                </c:pt>
                <c:pt idx="28766">
                  <c:v>12.239699999999999</c:v>
                </c:pt>
                <c:pt idx="28767">
                  <c:v>12.531000000000001</c:v>
                </c:pt>
                <c:pt idx="28768">
                  <c:v>12.6873</c:v>
                </c:pt>
                <c:pt idx="28769">
                  <c:v>12.7804</c:v>
                </c:pt>
                <c:pt idx="28770">
                  <c:v>12.8019</c:v>
                </c:pt>
                <c:pt idx="28771">
                  <c:v>12.7737</c:v>
                </c:pt>
                <c:pt idx="28772">
                  <c:v>12.6676</c:v>
                </c:pt>
                <c:pt idx="28773">
                  <c:v>12.525499999999999</c:v>
                </c:pt>
                <c:pt idx="28774">
                  <c:v>12.2453</c:v>
                </c:pt>
                <c:pt idx="28775">
                  <c:v>11.950100000000001</c:v>
                </c:pt>
                <c:pt idx="28776">
                  <c:v>11.4641</c:v>
                </c:pt>
                <c:pt idx="28777">
                  <c:v>10.8992</c:v>
                </c:pt>
                <c:pt idx="28778">
                  <c:v>10.115399999999999</c:v>
                </c:pt>
                <c:pt idx="28779">
                  <c:v>9.3173200000000005</c:v>
                </c:pt>
                <c:pt idx="28780">
                  <c:v>6.5454800000000004</c:v>
                </c:pt>
                <c:pt idx="28781">
                  <c:v>5.8424500000000004</c:v>
                </c:pt>
                <c:pt idx="28782">
                  <c:v>5.2158199999999999</c:v>
                </c:pt>
                <c:pt idx="28783">
                  <c:v>4.6275000000000004</c:v>
                </c:pt>
                <c:pt idx="28784">
                  <c:v>4.2588100000000004</c:v>
                </c:pt>
                <c:pt idx="28785">
                  <c:v>3.91032</c:v>
                </c:pt>
                <c:pt idx="28786">
                  <c:v>3.58257</c:v>
                </c:pt>
                <c:pt idx="28787">
                  <c:v>3.2760500000000001</c:v>
                </c:pt>
                <c:pt idx="28788">
                  <c:v>3.0414599999999998</c:v>
                </c:pt>
                <c:pt idx="28789">
                  <c:v>2.82104</c:v>
                </c:pt>
                <c:pt idx="28790">
                  <c:v>2.6145100000000001</c:v>
                </c:pt>
                <c:pt idx="28791">
                  <c:v>2.42171</c:v>
                </c:pt>
                <c:pt idx="28792">
                  <c:v>2.2421600000000002</c:v>
                </c:pt>
                <c:pt idx="28793">
                  <c:v>2.0756000000000001</c:v>
                </c:pt>
                <c:pt idx="28794">
                  <c:v>1.9214800000000001</c:v>
                </c:pt>
                <c:pt idx="28795">
                  <c:v>1.77939</c:v>
                </c:pt>
                <c:pt idx="28796">
                  <c:v>1.64866</c:v>
                </c:pt>
                <c:pt idx="28797">
                  <c:v>1.52885</c:v>
                </c:pt>
                <c:pt idx="28798">
                  <c:v>1.41934</c:v>
                </c:pt>
                <c:pt idx="28799">
                  <c:v>1.31958</c:v>
                </c:pt>
                <c:pt idx="28800">
                  <c:v>1.2289300000000001</c:v>
                </c:pt>
                <c:pt idx="28801">
                  <c:v>1.1468700000000001</c:v>
                </c:pt>
                <c:pt idx="28802">
                  <c:v>1.0728200000000001</c:v>
                </c:pt>
                <c:pt idx="28803">
                  <c:v>1.0062500000000001</c:v>
                </c:pt>
                <c:pt idx="28804">
                  <c:v>0.94884000000000002</c:v>
                </c:pt>
                <c:pt idx="28805">
                  <c:v>0.89742500000000003</c:v>
                </c:pt>
                <c:pt idx="28806">
                  <c:v>0.85156200000000004</c:v>
                </c:pt>
                <c:pt idx="28807">
                  <c:v>0.81088300000000002</c:v>
                </c:pt>
                <c:pt idx="28808">
                  <c:v>0.77501600000000004</c:v>
                </c:pt>
                <c:pt idx="28809">
                  <c:v>0.74365199999999998</c:v>
                </c:pt>
                <c:pt idx="28810">
                  <c:v>0.71649499999999999</c:v>
                </c:pt>
                <c:pt idx="28811">
                  <c:v>0.69330499999999995</c:v>
                </c:pt>
                <c:pt idx="28812">
                  <c:v>0.67383899999999997</c:v>
                </c:pt>
                <c:pt idx="28813">
                  <c:v>0.65793299999999999</c:v>
                </c:pt>
                <c:pt idx="28814">
                  <c:v>0.64542600000000006</c:v>
                </c:pt>
                <c:pt idx="28815">
                  <c:v>0.63620900000000002</c:v>
                </c:pt>
                <c:pt idx="28816">
                  <c:v>0.63020399999999999</c:v>
                </c:pt>
                <c:pt idx="28817">
                  <c:v>0.62720799999999999</c:v>
                </c:pt>
                <c:pt idx="28818">
                  <c:v>0.62713300000000005</c:v>
                </c:pt>
                <c:pt idx="28819">
                  <c:v>0.62853400000000004</c:v>
                </c:pt>
                <c:pt idx="28820">
                  <c:v>0.63315900000000003</c:v>
                </c:pt>
                <c:pt idx="28821">
                  <c:v>0.64108900000000002</c:v>
                </c:pt>
                <c:pt idx="28822">
                  <c:v>0.65244999999999997</c:v>
                </c:pt>
                <c:pt idx="28823">
                  <c:v>0.66739300000000001</c:v>
                </c:pt>
                <c:pt idx="28824">
                  <c:v>0.68611699999999998</c:v>
                </c:pt>
                <c:pt idx="28825">
                  <c:v>0.70884000000000003</c:v>
                </c:pt>
                <c:pt idx="28826">
                  <c:v>0.73919800000000002</c:v>
                </c:pt>
                <c:pt idx="28827">
                  <c:v>0.77527000000000001</c:v>
                </c:pt>
                <c:pt idx="28828">
                  <c:v>0.80637899999999996</c:v>
                </c:pt>
                <c:pt idx="28829">
                  <c:v>0.84117399999999998</c:v>
                </c:pt>
                <c:pt idx="28830">
                  <c:v>0.87991699999999995</c:v>
                </c:pt>
                <c:pt idx="28831">
                  <c:v>0.92284500000000003</c:v>
                </c:pt>
                <c:pt idx="28832">
                  <c:v>0.97024200000000005</c:v>
                </c:pt>
                <c:pt idx="28833">
                  <c:v>1.0223599999999999</c:v>
                </c:pt>
                <c:pt idx="28834">
                  <c:v>1.07951</c:v>
                </c:pt>
                <c:pt idx="28835">
                  <c:v>1.14195</c:v>
                </c:pt>
                <c:pt idx="28836">
                  <c:v>1.2100900000000001</c:v>
                </c:pt>
                <c:pt idx="28837">
                  <c:v>1.2841499999999999</c:v>
                </c:pt>
                <c:pt idx="28838">
                  <c:v>1.3645</c:v>
                </c:pt>
                <c:pt idx="28839">
                  <c:v>1.45143</c:v>
                </c:pt>
                <c:pt idx="28840">
                  <c:v>1.5453300000000001</c:v>
                </c:pt>
                <c:pt idx="28841">
                  <c:v>1.6464700000000001</c:v>
                </c:pt>
                <c:pt idx="28842">
                  <c:v>1.7180899999999999</c:v>
                </c:pt>
                <c:pt idx="28843">
                  <c:v>1.87181</c:v>
                </c:pt>
                <c:pt idx="28844">
                  <c:v>2.0401600000000002</c:v>
                </c:pt>
                <c:pt idx="28845">
                  <c:v>2.2237300000000002</c:v>
                </c:pt>
                <c:pt idx="28846">
                  <c:v>2.4145099999999999</c:v>
                </c:pt>
                <c:pt idx="28847">
                  <c:v>2.6202800000000002</c:v>
                </c:pt>
                <c:pt idx="28848">
                  <c:v>2.8415599999999999</c:v>
                </c:pt>
                <c:pt idx="28849">
                  <c:v>3.0786099999999998</c:v>
                </c:pt>
                <c:pt idx="28850">
                  <c:v>3.33175</c:v>
                </c:pt>
                <c:pt idx="28851">
                  <c:v>3.60101</c:v>
                </c:pt>
                <c:pt idx="28852">
                  <c:v>3.9851000000000001</c:v>
                </c:pt>
                <c:pt idx="28853">
                  <c:v>4.3973699999999996</c:v>
                </c:pt>
                <c:pt idx="28854">
                  <c:v>4.8368700000000002</c:v>
                </c:pt>
                <c:pt idx="28855">
                  <c:v>5.3534800000000002</c:v>
                </c:pt>
                <c:pt idx="28856">
                  <c:v>5.9530500000000002</c:v>
                </c:pt>
                <c:pt idx="28857">
                  <c:v>6.7434599999999998</c:v>
                </c:pt>
                <c:pt idx="28858">
                  <c:v>8.0974900000000005</c:v>
                </c:pt>
                <c:pt idx="28859">
                  <c:v>9.6851400000000005</c:v>
                </c:pt>
                <c:pt idx="28860">
                  <c:v>10.675800000000001</c:v>
                </c:pt>
                <c:pt idx="28861">
                  <c:v>11.473100000000001</c:v>
                </c:pt>
                <c:pt idx="28862">
                  <c:v>12.0745</c:v>
                </c:pt>
                <c:pt idx="28863">
                  <c:v>12.497400000000001</c:v>
                </c:pt>
                <c:pt idx="28864">
                  <c:v>12.876099999999999</c:v>
                </c:pt>
                <c:pt idx="28865">
                  <c:v>13.204599999999999</c:v>
                </c:pt>
                <c:pt idx="28866">
                  <c:v>13.3856</c:v>
                </c:pt>
                <c:pt idx="28867">
                  <c:v>13.509600000000001</c:v>
                </c:pt>
                <c:pt idx="28868">
                  <c:v>13.5383</c:v>
                </c:pt>
                <c:pt idx="28869">
                  <c:v>13.483700000000001</c:v>
                </c:pt>
                <c:pt idx="28870">
                  <c:v>13.339</c:v>
                </c:pt>
                <c:pt idx="28871">
                  <c:v>13.1173</c:v>
                </c:pt>
                <c:pt idx="28872">
                  <c:v>12.8782</c:v>
                </c:pt>
                <c:pt idx="28873">
                  <c:v>12.505699999999999</c:v>
                </c:pt>
                <c:pt idx="28874">
                  <c:v>12.1127</c:v>
                </c:pt>
                <c:pt idx="28875">
                  <c:v>11.6091</c:v>
                </c:pt>
                <c:pt idx="28876">
                  <c:v>10.883599999999999</c:v>
                </c:pt>
                <c:pt idx="28877">
                  <c:v>9.9084699999999994</c:v>
                </c:pt>
                <c:pt idx="28878">
                  <c:v>8.1111799999999992</c:v>
                </c:pt>
                <c:pt idx="28879">
                  <c:v>6.8979600000000003</c:v>
                </c:pt>
                <c:pt idx="28880">
                  <c:v>6.0528000000000004</c:v>
                </c:pt>
                <c:pt idx="28881">
                  <c:v>5.41221</c:v>
                </c:pt>
                <c:pt idx="28882">
                  <c:v>4.9566499999999998</c:v>
                </c:pt>
                <c:pt idx="28883">
                  <c:v>4.5248999999999997</c:v>
                </c:pt>
                <c:pt idx="28884">
                  <c:v>4.1619900000000003</c:v>
                </c:pt>
                <c:pt idx="28885">
                  <c:v>3.8199200000000002</c:v>
                </c:pt>
                <c:pt idx="28886">
                  <c:v>3.4990000000000001</c:v>
                </c:pt>
                <c:pt idx="28887">
                  <c:v>3.1995800000000001</c:v>
                </c:pt>
                <c:pt idx="28888">
                  <c:v>2.9215800000000001</c:v>
                </c:pt>
                <c:pt idx="28889">
                  <c:v>2.6649099999999999</c:v>
                </c:pt>
                <c:pt idx="28890">
                  <c:v>2.4291700000000001</c:v>
                </c:pt>
                <c:pt idx="28891">
                  <c:v>2.21401</c:v>
                </c:pt>
                <c:pt idx="28892">
                  <c:v>2.0815999999999999</c:v>
                </c:pt>
                <c:pt idx="28893">
                  <c:v>1.9578899999999999</c:v>
                </c:pt>
                <c:pt idx="28894">
                  <c:v>1.84259</c:v>
                </c:pt>
                <c:pt idx="28895">
                  <c:v>1.73556</c:v>
                </c:pt>
                <c:pt idx="28896">
                  <c:v>1.63927</c:v>
                </c:pt>
                <c:pt idx="28897">
                  <c:v>1.5503400000000001</c:v>
                </c:pt>
                <c:pt idx="28898">
                  <c:v>1.46852</c:v>
                </c:pt>
                <c:pt idx="28899">
                  <c:v>1.3936500000000001</c:v>
                </c:pt>
                <c:pt idx="28900">
                  <c:v>1.3254600000000001</c:v>
                </c:pt>
                <c:pt idx="28901">
                  <c:v>1.26383</c:v>
                </c:pt>
                <c:pt idx="28902">
                  <c:v>1.2085399999999999</c:v>
                </c:pt>
                <c:pt idx="28903">
                  <c:v>1.1594500000000001</c:v>
                </c:pt>
                <c:pt idx="28904">
                  <c:v>1.1163700000000001</c:v>
                </c:pt>
                <c:pt idx="28905">
                  <c:v>1.0791900000000001</c:v>
                </c:pt>
                <c:pt idx="28906">
                  <c:v>1.0477799999999999</c:v>
                </c:pt>
                <c:pt idx="28907">
                  <c:v>1.0220499999999999</c:v>
                </c:pt>
                <c:pt idx="28908">
                  <c:v>1.0018899999999999</c:v>
                </c:pt>
                <c:pt idx="28909">
                  <c:v>0.98725499999999999</c:v>
                </c:pt>
                <c:pt idx="28910">
                  <c:v>0.97810200000000003</c:v>
                </c:pt>
                <c:pt idx="28911">
                  <c:v>0.97441100000000003</c:v>
                </c:pt>
                <c:pt idx="28912">
                  <c:v>0.97658999999999996</c:v>
                </c:pt>
                <c:pt idx="28913">
                  <c:v>0.98524199999999995</c:v>
                </c:pt>
                <c:pt idx="28914">
                  <c:v>1.0004299999999999</c:v>
                </c:pt>
                <c:pt idx="28915">
                  <c:v>1.0222599999999999</c:v>
                </c:pt>
                <c:pt idx="28916">
                  <c:v>1.0508599999999999</c:v>
                </c:pt>
                <c:pt idx="28917">
                  <c:v>1.0863799999999999</c:v>
                </c:pt>
                <c:pt idx="28918">
                  <c:v>1.12904</c:v>
                </c:pt>
                <c:pt idx="28919">
                  <c:v>1.179</c:v>
                </c:pt>
                <c:pt idx="28920">
                  <c:v>1.2365900000000001</c:v>
                </c:pt>
                <c:pt idx="28921">
                  <c:v>1.3020099999999999</c:v>
                </c:pt>
                <c:pt idx="28922">
                  <c:v>1.3755900000000001</c:v>
                </c:pt>
                <c:pt idx="28923">
                  <c:v>1.4576499999999999</c:v>
                </c:pt>
                <c:pt idx="28924">
                  <c:v>1.5485500000000001</c:v>
                </c:pt>
                <c:pt idx="28925">
                  <c:v>1.6485799999999999</c:v>
                </c:pt>
                <c:pt idx="28926">
                  <c:v>1.7581500000000001</c:v>
                </c:pt>
                <c:pt idx="28927">
                  <c:v>1.8775500000000001</c:v>
                </c:pt>
                <c:pt idx="28928">
                  <c:v>2.0073400000000001</c:v>
                </c:pt>
                <c:pt idx="28929">
                  <c:v>2.14771</c:v>
                </c:pt>
                <c:pt idx="28930">
                  <c:v>2.2991100000000002</c:v>
                </c:pt>
                <c:pt idx="28931">
                  <c:v>2.46184</c:v>
                </c:pt>
                <c:pt idx="28932">
                  <c:v>2.6363400000000001</c:v>
                </c:pt>
                <c:pt idx="28933">
                  <c:v>2.8376600000000001</c:v>
                </c:pt>
                <c:pt idx="28934">
                  <c:v>3.0613100000000002</c:v>
                </c:pt>
                <c:pt idx="28935">
                  <c:v>3.30057</c:v>
                </c:pt>
                <c:pt idx="28936">
                  <c:v>3.5560100000000001</c:v>
                </c:pt>
                <c:pt idx="28937">
                  <c:v>3.92177</c:v>
                </c:pt>
                <c:pt idx="28938">
                  <c:v>4.3167900000000001</c:v>
                </c:pt>
                <c:pt idx="28939">
                  <c:v>4.6322000000000001</c:v>
                </c:pt>
                <c:pt idx="28940">
                  <c:v>5.0781200000000002</c:v>
                </c:pt>
                <c:pt idx="28941">
                  <c:v>5.5524100000000001</c:v>
                </c:pt>
                <c:pt idx="28942">
                  <c:v>6.1619799999999998</c:v>
                </c:pt>
                <c:pt idx="28943">
                  <c:v>6.9240000000000004</c:v>
                </c:pt>
                <c:pt idx="28944">
                  <c:v>7.7313499999999999</c:v>
                </c:pt>
                <c:pt idx="28945">
                  <c:v>8.7921600000000009</c:v>
                </c:pt>
                <c:pt idx="28946">
                  <c:v>12.379899999999999</c:v>
                </c:pt>
                <c:pt idx="28947">
                  <c:v>13.593299999999999</c:v>
                </c:pt>
                <c:pt idx="28948">
                  <c:v>14.5558</c:v>
                </c:pt>
                <c:pt idx="28949">
                  <c:v>15.222300000000001</c:v>
                </c:pt>
                <c:pt idx="28950">
                  <c:v>15.7293</c:v>
                </c:pt>
                <c:pt idx="28951">
                  <c:v>16.209099999999999</c:v>
                </c:pt>
                <c:pt idx="28952">
                  <c:v>16.517099999999999</c:v>
                </c:pt>
                <c:pt idx="28953">
                  <c:v>16.784800000000001</c:v>
                </c:pt>
                <c:pt idx="28954">
                  <c:v>16.974900000000002</c:v>
                </c:pt>
                <c:pt idx="28955">
                  <c:v>17.031099999999999</c:v>
                </c:pt>
                <c:pt idx="28956">
                  <c:v>16.966100000000001</c:v>
                </c:pt>
                <c:pt idx="28957">
                  <c:v>16.795500000000001</c:v>
                </c:pt>
                <c:pt idx="28958">
                  <c:v>16.535499999999999</c:v>
                </c:pt>
                <c:pt idx="28959">
                  <c:v>16.244399999999999</c:v>
                </c:pt>
                <c:pt idx="28960">
                  <c:v>15.802899999999999</c:v>
                </c:pt>
                <c:pt idx="28961">
                  <c:v>15.318300000000001</c:v>
                </c:pt>
                <c:pt idx="28962">
                  <c:v>14.664</c:v>
                </c:pt>
                <c:pt idx="28963">
                  <c:v>13.8238</c:v>
                </c:pt>
                <c:pt idx="28964">
                  <c:v>12.7479</c:v>
                </c:pt>
                <c:pt idx="28965">
                  <c:v>11.0596</c:v>
                </c:pt>
                <c:pt idx="28966">
                  <c:v>8.8606300000000005</c:v>
                </c:pt>
                <c:pt idx="28967">
                  <c:v>7.8029400000000004</c:v>
                </c:pt>
                <c:pt idx="28968">
                  <c:v>6.8002500000000001</c:v>
                </c:pt>
                <c:pt idx="28969">
                  <c:v>6.1256399999999998</c:v>
                </c:pt>
                <c:pt idx="28970">
                  <c:v>5.4907500000000002</c:v>
                </c:pt>
                <c:pt idx="28971">
                  <c:v>4.8981500000000002</c:v>
                </c:pt>
                <c:pt idx="28972">
                  <c:v>4.5275299999999996</c:v>
                </c:pt>
                <c:pt idx="28973">
                  <c:v>4.1768400000000003</c:v>
                </c:pt>
                <c:pt idx="28974">
                  <c:v>3.8461799999999999</c:v>
                </c:pt>
                <c:pt idx="28975">
                  <c:v>3.55803</c:v>
                </c:pt>
                <c:pt idx="28976">
                  <c:v>3.3081100000000001</c:v>
                </c:pt>
                <c:pt idx="28977">
                  <c:v>3.0722700000000001</c:v>
                </c:pt>
                <c:pt idx="28978">
                  <c:v>2.85025</c:v>
                </c:pt>
                <c:pt idx="28979">
                  <c:v>2.64168</c:v>
                </c:pt>
                <c:pt idx="28980">
                  <c:v>2.4462000000000002</c:v>
                </c:pt>
                <c:pt idx="28981">
                  <c:v>2.2634099999999999</c:v>
                </c:pt>
                <c:pt idx="28982">
                  <c:v>2.09287</c:v>
                </c:pt>
                <c:pt idx="28983">
                  <c:v>1.93407</c:v>
                </c:pt>
                <c:pt idx="28984">
                  <c:v>1.7865</c:v>
                </c:pt>
                <c:pt idx="28985">
                  <c:v>1.6496900000000001</c:v>
                </c:pt>
                <c:pt idx="28986">
                  <c:v>1.5230999999999999</c:v>
                </c:pt>
                <c:pt idx="28987">
                  <c:v>1.4061900000000001</c:v>
                </c:pt>
                <c:pt idx="28988">
                  <c:v>1.2984199999999999</c:v>
                </c:pt>
                <c:pt idx="28989">
                  <c:v>1.1992799999999999</c:v>
                </c:pt>
                <c:pt idx="28990">
                  <c:v>1.1082399999999999</c:v>
                </c:pt>
                <c:pt idx="28991">
                  <c:v>1.0365899999999999</c:v>
                </c:pt>
                <c:pt idx="28992">
                  <c:v>0.95484899999999995</c:v>
                </c:pt>
                <c:pt idx="28993">
                  <c:v>0.88053000000000003</c:v>
                </c:pt>
                <c:pt idx="28994">
                  <c:v>0.81311500000000003</c:v>
                </c:pt>
                <c:pt idx="28995">
                  <c:v>0.75204300000000002</c:v>
                </c:pt>
                <c:pt idx="28996">
                  <c:v>0.69684000000000001</c:v>
                </c:pt>
                <c:pt idx="28997">
                  <c:v>0.64695100000000005</c:v>
                </c:pt>
                <c:pt idx="28998">
                  <c:v>0.60199100000000005</c:v>
                </c:pt>
                <c:pt idx="28999">
                  <c:v>0.56149899999999997</c:v>
                </c:pt>
                <c:pt idx="29000">
                  <c:v>0.525088</c:v>
                </c:pt>
                <c:pt idx="29001">
                  <c:v>0.492367</c:v>
                </c:pt>
                <c:pt idx="29002">
                  <c:v>0.46299899999999999</c:v>
                </c:pt>
                <c:pt idx="29003">
                  <c:v>0.43665599999999999</c:v>
                </c:pt>
                <c:pt idx="29004">
                  <c:v>0.41305999999999998</c:v>
                </c:pt>
                <c:pt idx="29005">
                  <c:v>0.39191100000000001</c:v>
                </c:pt>
                <c:pt idx="29006">
                  <c:v>0.37298599999999998</c:v>
                </c:pt>
                <c:pt idx="29007">
                  <c:v>0.356043</c:v>
                </c:pt>
                <c:pt idx="29008">
                  <c:v>0.34088099999999999</c:v>
                </c:pt>
                <c:pt idx="29009">
                  <c:v>0.32311000000000001</c:v>
                </c:pt>
                <c:pt idx="29010">
                  <c:v>0.30777399999999999</c:v>
                </c:pt>
                <c:pt idx="29011">
                  <c:v>0.29453299999999999</c:v>
                </c:pt>
                <c:pt idx="29012">
                  <c:v>0.28251300000000001</c:v>
                </c:pt>
                <c:pt idx="29013">
                  <c:v>0.27218999999999999</c:v>
                </c:pt>
                <c:pt idx="29014">
                  <c:v>0.266123</c:v>
                </c:pt>
                <c:pt idx="29015">
                  <c:v>0.25564599999999998</c:v>
                </c:pt>
                <c:pt idx="29016">
                  <c:v>0.247028</c:v>
                </c:pt>
                <c:pt idx="29017">
                  <c:v>0.23991100000000001</c:v>
                </c:pt>
                <c:pt idx="29018">
                  <c:v>0.23402300000000001</c:v>
                </c:pt>
                <c:pt idx="29019">
                  <c:v>0.22703300000000001</c:v>
                </c:pt>
                <c:pt idx="29020">
                  <c:v>0.22179499999999999</c:v>
                </c:pt>
                <c:pt idx="29021">
                  <c:v>0.21795200000000001</c:v>
                </c:pt>
                <c:pt idx="29022">
                  <c:v>0.21527399999999999</c:v>
                </c:pt>
                <c:pt idx="29023">
                  <c:v>0.21362300000000001</c:v>
                </c:pt>
                <c:pt idx="29024">
                  <c:v>0.21291099999999999</c:v>
                </c:pt>
                <c:pt idx="29025">
                  <c:v>0.213588</c:v>
                </c:pt>
                <c:pt idx="29026">
                  <c:v>0.21554699999999999</c:v>
                </c:pt>
                <c:pt idx="29027">
                  <c:v>0.21901499999999999</c:v>
                </c:pt>
                <c:pt idx="29028">
                  <c:v>0.22234999999999999</c:v>
                </c:pt>
                <c:pt idx="29029">
                  <c:v>0.226689</c:v>
                </c:pt>
                <c:pt idx="29030">
                  <c:v>0.23225699999999999</c:v>
                </c:pt>
                <c:pt idx="29031">
                  <c:v>0.23934900000000001</c:v>
                </c:pt>
                <c:pt idx="29032">
                  <c:v>0.24590000000000001</c:v>
                </c:pt>
                <c:pt idx="29033">
                  <c:v>0.25372600000000001</c:v>
                </c:pt>
                <c:pt idx="29034">
                  <c:v>0.26307799999999998</c:v>
                </c:pt>
                <c:pt idx="29035">
                  <c:v>0.27424799999999999</c:v>
                </c:pt>
                <c:pt idx="29036">
                  <c:v>0.28759600000000002</c:v>
                </c:pt>
                <c:pt idx="29037">
                  <c:v>0.297906</c:v>
                </c:pt>
                <c:pt idx="29038">
                  <c:v>0.30951299999999998</c:v>
                </c:pt>
                <c:pt idx="29039">
                  <c:v>0.32257200000000003</c:v>
                </c:pt>
                <c:pt idx="29040">
                  <c:v>0.33725899999999998</c:v>
                </c:pt>
                <c:pt idx="29041">
                  <c:v>0.35377199999999998</c:v>
                </c:pt>
                <c:pt idx="29042">
                  <c:v>0.37232500000000002</c:v>
                </c:pt>
                <c:pt idx="29043">
                  <c:v>0.393152</c:v>
                </c:pt>
                <c:pt idx="29044">
                  <c:v>0.41650999999999999</c:v>
                </c:pt>
                <c:pt idx="29045">
                  <c:v>0.44341799999999998</c:v>
                </c:pt>
                <c:pt idx="29046">
                  <c:v>0.47444900000000001</c:v>
                </c:pt>
                <c:pt idx="29047">
                  <c:v>0.50023200000000001</c:v>
                </c:pt>
                <c:pt idx="29048">
                  <c:v>0.52835299999999996</c:v>
                </c:pt>
                <c:pt idx="29049">
                  <c:v>0.55901400000000001</c:v>
                </c:pt>
                <c:pt idx="29050">
                  <c:v>0.59239799999999998</c:v>
                </c:pt>
                <c:pt idx="29051">
                  <c:v>0.62872499999999998</c:v>
                </c:pt>
                <c:pt idx="29052">
                  <c:v>0.66818</c:v>
                </c:pt>
                <c:pt idx="29053">
                  <c:v>0.71104500000000004</c:v>
                </c:pt>
                <c:pt idx="29054">
                  <c:v>0.75749900000000003</c:v>
                </c:pt>
                <c:pt idx="29055">
                  <c:v>0.80782699999999996</c:v>
                </c:pt>
                <c:pt idx="29056">
                  <c:v>0.86226700000000001</c:v>
                </c:pt>
                <c:pt idx="29057">
                  <c:v>0.92110800000000004</c:v>
                </c:pt>
                <c:pt idx="29058">
                  <c:v>0.98458199999999996</c:v>
                </c:pt>
                <c:pt idx="29059">
                  <c:v>1.0529999999999999</c:v>
                </c:pt>
                <c:pt idx="29060">
                  <c:v>1.1265799999999999</c:v>
                </c:pt>
                <c:pt idx="29061">
                  <c:v>1.20574</c:v>
                </c:pt>
                <c:pt idx="29062">
                  <c:v>1.2906500000000001</c:v>
                </c:pt>
                <c:pt idx="29063">
                  <c:v>1.3816600000000001</c:v>
                </c:pt>
                <c:pt idx="29064">
                  <c:v>1.47902</c:v>
                </c:pt>
                <c:pt idx="29065">
                  <c:v>1.6192599999999999</c:v>
                </c:pt>
                <c:pt idx="29066">
                  <c:v>1.78013</c:v>
                </c:pt>
                <c:pt idx="29067">
                  <c:v>1.95553</c:v>
                </c:pt>
                <c:pt idx="29068">
                  <c:v>2.1462699999999999</c:v>
                </c:pt>
                <c:pt idx="29069">
                  <c:v>2.3529599999999999</c:v>
                </c:pt>
                <c:pt idx="29070">
                  <c:v>2.5762999999999998</c:v>
                </c:pt>
                <c:pt idx="29071">
                  <c:v>2.81677</c:v>
                </c:pt>
                <c:pt idx="29072">
                  <c:v>3.07484</c:v>
                </c:pt>
                <c:pt idx="29073">
                  <c:v>3.3506999999999998</c:v>
                </c:pt>
                <c:pt idx="29074">
                  <c:v>3.6448100000000001</c:v>
                </c:pt>
                <c:pt idx="29075">
                  <c:v>3.9569299999999998</c:v>
                </c:pt>
                <c:pt idx="29076">
                  <c:v>4.3276599999999998</c:v>
                </c:pt>
                <c:pt idx="29077">
                  <c:v>4.8069800000000003</c:v>
                </c:pt>
                <c:pt idx="29078">
                  <c:v>5.3176899999999998</c:v>
                </c:pt>
                <c:pt idx="29079">
                  <c:v>5.8576499999999996</c:v>
                </c:pt>
                <c:pt idx="29080">
                  <c:v>6.6184500000000002</c:v>
                </c:pt>
                <c:pt idx="29081">
                  <c:v>7.5774100000000004</c:v>
                </c:pt>
                <c:pt idx="29082">
                  <c:v>10.668200000000001</c:v>
                </c:pt>
                <c:pt idx="29083">
                  <c:v>11.7561</c:v>
                </c:pt>
                <c:pt idx="29084">
                  <c:v>12.6028</c:v>
                </c:pt>
                <c:pt idx="29085">
                  <c:v>13.244199999999999</c:v>
                </c:pt>
                <c:pt idx="29086">
                  <c:v>13.6732</c:v>
                </c:pt>
                <c:pt idx="29087">
                  <c:v>13.991400000000001</c:v>
                </c:pt>
                <c:pt idx="29088">
                  <c:v>14.2867</c:v>
                </c:pt>
                <c:pt idx="29089">
                  <c:v>14.5473</c:v>
                </c:pt>
                <c:pt idx="29090">
                  <c:v>14.7173</c:v>
                </c:pt>
                <c:pt idx="29091">
                  <c:v>14.7689</c:v>
                </c:pt>
                <c:pt idx="29092">
                  <c:v>14.7318</c:v>
                </c:pt>
                <c:pt idx="29093">
                  <c:v>14.6074</c:v>
                </c:pt>
                <c:pt idx="29094">
                  <c:v>14.4183</c:v>
                </c:pt>
                <c:pt idx="29095">
                  <c:v>14.079000000000001</c:v>
                </c:pt>
                <c:pt idx="29096">
                  <c:v>13.6951</c:v>
                </c:pt>
                <c:pt idx="29097">
                  <c:v>13.1431</c:v>
                </c:pt>
                <c:pt idx="29098">
                  <c:v>12.4877</c:v>
                </c:pt>
                <c:pt idx="29099">
                  <c:v>11.6289</c:v>
                </c:pt>
                <c:pt idx="29100">
                  <c:v>10.5068</c:v>
                </c:pt>
                <c:pt idx="29101">
                  <c:v>7.7763600000000004</c:v>
                </c:pt>
                <c:pt idx="29102">
                  <c:v>6.8319400000000003</c:v>
                </c:pt>
                <c:pt idx="29103">
                  <c:v>6.12561</c:v>
                </c:pt>
                <c:pt idx="29104">
                  <c:v>5.5465200000000001</c:v>
                </c:pt>
                <c:pt idx="29105">
                  <c:v>4.9990199999999998</c:v>
                </c:pt>
                <c:pt idx="29106">
                  <c:v>4.4853500000000004</c:v>
                </c:pt>
                <c:pt idx="29107">
                  <c:v>4.0076400000000003</c:v>
                </c:pt>
                <c:pt idx="29108">
                  <c:v>3.5948799999999999</c:v>
                </c:pt>
                <c:pt idx="29109">
                  <c:v>3.2667799999999998</c:v>
                </c:pt>
                <c:pt idx="29110">
                  <c:v>2.96218</c:v>
                </c:pt>
                <c:pt idx="29111">
                  <c:v>2.6808299999999998</c:v>
                </c:pt>
                <c:pt idx="29112">
                  <c:v>2.42204</c:v>
                </c:pt>
                <c:pt idx="29113">
                  <c:v>2.26173</c:v>
                </c:pt>
                <c:pt idx="29114">
                  <c:v>2.1108600000000002</c:v>
                </c:pt>
                <c:pt idx="29115">
                  <c:v>1.9691399999999999</c:v>
                </c:pt>
                <c:pt idx="29116">
                  <c:v>1.8363</c:v>
                </c:pt>
                <c:pt idx="29117">
                  <c:v>1.7120200000000001</c:v>
                </c:pt>
                <c:pt idx="29118">
                  <c:v>1.5959399999999999</c:v>
                </c:pt>
                <c:pt idx="29119">
                  <c:v>1.48773</c:v>
                </c:pt>
                <c:pt idx="29120">
                  <c:v>1.38706</c:v>
                </c:pt>
                <c:pt idx="29121">
                  <c:v>1.29356</c:v>
                </c:pt>
                <c:pt idx="29122">
                  <c:v>1.1964999999999999</c:v>
                </c:pt>
                <c:pt idx="29123">
                  <c:v>1.12182</c:v>
                </c:pt>
                <c:pt idx="29124">
                  <c:v>1.05254</c:v>
                </c:pt>
                <c:pt idx="29125">
                  <c:v>0.98828300000000002</c:v>
                </c:pt>
                <c:pt idx="29126">
                  <c:v>0.928867</c:v>
                </c:pt>
                <c:pt idx="29127">
                  <c:v>0.87396399999999996</c:v>
                </c:pt>
                <c:pt idx="29128">
                  <c:v>0.82333500000000004</c:v>
                </c:pt>
                <c:pt idx="29129">
                  <c:v>0.776702</c:v>
                </c:pt>
                <c:pt idx="29130">
                  <c:v>0.73385</c:v>
                </c:pt>
                <c:pt idx="29131">
                  <c:v>0.69452100000000005</c:v>
                </c:pt>
                <c:pt idx="29132">
                  <c:v>0.65851899999999997</c:v>
                </c:pt>
                <c:pt idx="29133">
                  <c:v>0.62556800000000001</c:v>
                </c:pt>
                <c:pt idx="29134">
                  <c:v>0.59552499999999997</c:v>
                </c:pt>
                <c:pt idx="29135">
                  <c:v>0.55962299999999998</c:v>
                </c:pt>
                <c:pt idx="29136">
                  <c:v>0.52808699999999997</c:v>
                </c:pt>
                <c:pt idx="29137">
                  <c:v>0.50052200000000002</c:v>
                </c:pt>
                <c:pt idx="29138">
                  <c:v>0.476572</c:v>
                </c:pt>
                <c:pt idx="29139">
                  <c:v>0.45591900000000002</c:v>
                </c:pt>
                <c:pt idx="29140">
                  <c:v>0.438274</c:v>
                </c:pt>
                <c:pt idx="29141">
                  <c:v>0.42233599999999999</c:v>
                </c:pt>
                <c:pt idx="29142">
                  <c:v>0.40849099999999999</c:v>
                </c:pt>
                <c:pt idx="29143">
                  <c:v>0.39772200000000002</c:v>
                </c:pt>
                <c:pt idx="29144">
                  <c:v>0.38980100000000001</c:v>
                </c:pt>
                <c:pt idx="29145">
                  <c:v>0.38470599999999999</c:v>
                </c:pt>
                <c:pt idx="29146">
                  <c:v>0.38203599999999999</c:v>
                </c:pt>
                <c:pt idx="29147">
                  <c:v>0.38142199999999998</c:v>
                </c:pt>
                <c:pt idx="29148">
                  <c:v>0.38198399999999999</c:v>
                </c:pt>
                <c:pt idx="29149">
                  <c:v>0.38456499999999999</c:v>
                </c:pt>
                <c:pt idx="29150">
                  <c:v>0.38927499999999998</c:v>
                </c:pt>
                <c:pt idx="29151">
                  <c:v>0.39618199999999998</c:v>
                </c:pt>
                <c:pt idx="29152">
                  <c:v>0.40539799999999998</c:v>
                </c:pt>
                <c:pt idx="29153">
                  <c:v>0.41706199999999999</c:v>
                </c:pt>
                <c:pt idx="29154">
                  <c:v>0.43137199999999998</c:v>
                </c:pt>
                <c:pt idx="29155">
                  <c:v>0.44854100000000002</c:v>
                </c:pt>
                <c:pt idx="29156">
                  <c:v>0.46884100000000001</c:v>
                </c:pt>
                <c:pt idx="29157">
                  <c:v>0.49257099999999998</c:v>
                </c:pt>
                <c:pt idx="29158">
                  <c:v>0.520096</c:v>
                </c:pt>
                <c:pt idx="29159">
                  <c:v>0.54346099999999997</c:v>
                </c:pt>
                <c:pt idx="29160">
                  <c:v>0.56935199999999997</c:v>
                </c:pt>
                <c:pt idx="29161">
                  <c:v>0.59797500000000003</c:v>
                </c:pt>
                <c:pt idx="29162">
                  <c:v>0.62951900000000005</c:v>
                </c:pt>
                <c:pt idx="29163">
                  <c:v>0.66385499999999997</c:v>
                </c:pt>
                <c:pt idx="29164">
                  <c:v>0.70149600000000001</c:v>
                </c:pt>
                <c:pt idx="29165">
                  <c:v>0.74271200000000004</c:v>
                </c:pt>
                <c:pt idx="29166">
                  <c:v>0.78774100000000002</c:v>
                </c:pt>
                <c:pt idx="29167">
                  <c:v>0.83687699999999998</c:v>
                </c:pt>
                <c:pt idx="29168">
                  <c:v>0.89038300000000004</c:v>
                </c:pt>
                <c:pt idx="29169">
                  <c:v>0.94857000000000002</c:v>
                </c:pt>
                <c:pt idx="29170">
                  <c:v>1.01169</c:v>
                </c:pt>
                <c:pt idx="29171">
                  <c:v>1.0801400000000001</c:v>
                </c:pt>
                <c:pt idx="29172">
                  <c:v>1.1541600000000001</c:v>
                </c:pt>
                <c:pt idx="29173">
                  <c:v>1.2341200000000001</c:v>
                </c:pt>
                <c:pt idx="29174">
                  <c:v>1.3203400000000001</c:v>
                </c:pt>
                <c:pt idx="29175">
                  <c:v>1.4131800000000001</c:v>
                </c:pt>
                <c:pt idx="29176">
                  <c:v>1.51292</c:v>
                </c:pt>
                <c:pt idx="29177">
                  <c:v>1.61995</c:v>
                </c:pt>
                <c:pt idx="29178">
                  <c:v>1.73451</c:v>
                </c:pt>
                <c:pt idx="29179">
                  <c:v>1.8997299999999999</c:v>
                </c:pt>
                <c:pt idx="29180">
                  <c:v>2.0797400000000001</c:v>
                </c:pt>
                <c:pt idx="29181">
                  <c:v>2.2753000000000001</c:v>
                </c:pt>
                <c:pt idx="29182">
                  <c:v>2.48699</c:v>
                </c:pt>
                <c:pt idx="29183">
                  <c:v>2.7393399999999999</c:v>
                </c:pt>
                <c:pt idx="29184">
                  <c:v>3.0125700000000002</c:v>
                </c:pt>
                <c:pt idx="29185">
                  <c:v>3.3072699999999999</c:v>
                </c:pt>
                <c:pt idx="29186">
                  <c:v>3.62365</c:v>
                </c:pt>
                <c:pt idx="29187">
                  <c:v>3.9620299999999999</c:v>
                </c:pt>
                <c:pt idx="29188">
                  <c:v>4.3220999999999998</c:v>
                </c:pt>
                <c:pt idx="29189">
                  <c:v>4.7036800000000003</c:v>
                </c:pt>
                <c:pt idx="29190">
                  <c:v>5.2478800000000003</c:v>
                </c:pt>
                <c:pt idx="29191">
                  <c:v>5.8373499999999998</c:v>
                </c:pt>
                <c:pt idx="29192">
                  <c:v>6.6197900000000001</c:v>
                </c:pt>
                <c:pt idx="29193">
                  <c:v>7.6132499999999999</c:v>
                </c:pt>
                <c:pt idx="29194">
                  <c:v>10.674799999999999</c:v>
                </c:pt>
                <c:pt idx="29195">
                  <c:v>11.8226</c:v>
                </c:pt>
                <c:pt idx="29196">
                  <c:v>12.6739</c:v>
                </c:pt>
                <c:pt idx="29197">
                  <c:v>13.261100000000001</c:v>
                </c:pt>
                <c:pt idx="29198">
                  <c:v>13.6967</c:v>
                </c:pt>
                <c:pt idx="29199">
                  <c:v>14.093999999999999</c:v>
                </c:pt>
                <c:pt idx="29200">
                  <c:v>14.4579</c:v>
                </c:pt>
                <c:pt idx="29201">
                  <c:v>14.679600000000001</c:v>
                </c:pt>
                <c:pt idx="29202">
                  <c:v>14.7913</c:v>
                </c:pt>
                <c:pt idx="29203">
                  <c:v>14.803900000000001</c:v>
                </c:pt>
                <c:pt idx="29204">
                  <c:v>14.7578</c:v>
                </c:pt>
                <c:pt idx="29205">
                  <c:v>14.607900000000001</c:v>
                </c:pt>
                <c:pt idx="29206">
                  <c:v>14.3813</c:v>
                </c:pt>
                <c:pt idx="29207">
                  <c:v>14.118399999999999</c:v>
                </c:pt>
                <c:pt idx="29208">
                  <c:v>13.7005</c:v>
                </c:pt>
                <c:pt idx="29209">
                  <c:v>13.222200000000001</c:v>
                </c:pt>
                <c:pt idx="29210">
                  <c:v>12.587300000000001</c:v>
                </c:pt>
                <c:pt idx="29211">
                  <c:v>11.763199999999999</c:v>
                </c:pt>
                <c:pt idx="29212">
                  <c:v>10.725199999999999</c:v>
                </c:pt>
                <c:pt idx="29213">
                  <c:v>7.7928300000000004</c:v>
                </c:pt>
                <c:pt idx="29214">
                  <c:v>6.7805999999999997</c:v>
                </c:pt>
                <c:pt idx="29215">
                  <c:v>5.9847099999999998</c:v>
                </c:pt>
                <c:pt idx="29216">
                  <c:v>5.4073799999999999</c:v>
                </c:pt>
                <c:pt idx="29217">
                  <c:v>5.0026900000000003</c:v>
                </c:pt>
                <c:pt idx="29218">
                  <c:v>4.6186699999999998</c:v>
                </c:pt>
                <c:pt idx="29219">
                  <c:v>4.2562600000000002</c:v>
                </c:pt>
                <c:pt idx="29220">
                  <c:v>3.91574</c:v>
                </c:pt>
                <c:pt idx="29221">
                  <c:v>3.59754</c:v>
                </c:pt>
                <c:pt idx="29222">
                  <c:v>3.3015699999999999</c:v>
                </c:pt>
                <c:pt idx="29223">
                  <c:v>3.0277599999999998</c:v>
                </c:pt>
                <c:pt idx="29224">
                  <c:v>2.8044699999999998</c:v>
                </c:pt>
                <c:pt idx="29225">
                  <c:v>2.5977999999999999</c:v>
                </c:pt>
                <c:pt idx="29226">
                  <c:v>2.4072</c:v>
                </c:pt>
                <c:pt idx="29227">
                  <c:v>2.2322500000000001</c:v>
                </c:pt>
                <c:pt idx="29228">
                  <c:v>2.0723400000000001</c:v>
                </c:pt>
                <c:pt idx="29229">
                  <c:v>1.9269799999999999</c:v>
                </c:pt>
                <c:pt idx="29230">
                  <c:v>1.7955399999999999</c:v>
                </c:pt>
                <c:pt idx="29231">
                  <c:v>1.67753</c:v>
                </c:pt>
                <c:pt idx="29232">
                  <c:v>1.57223</c:v>
                </c:pt>
                <c:pt idx="29233">
                  <c:v>1.4792000000000001</c:v>
                </c:pt>
                <c:pt idx="29234">
                  <c:v>1.40029</c:v>
                </c:pt>
                <c:pt idx="29235">
                  <c:v>1.33612</c:v>
                </c:pt>
                <c:pt idx="29236">
                  <c:v>1.2807200000000001</c:v>
                </c:pt>
                <c:pt idx="29237">
                  <c:v>1.2338100000000001</c:v>
                </c:pt>
                <c:pt idx="29238">
                  <c:v>1.19509</c:v>
                </c:pt>
                <c:pt idx="29239">
                  <c:v>1.1643600000000001</c:v>
                </c:pt>
                <c:pt idx="29240">
                  <c:v>1.14141</c:v>
                </c:pt>
                <c:pt idx="29241">
                  <c:v>1.1261300000000001</c:v>
                </c:pt>
                <c:pt idx="29242">
                  <c:v>1.1184499999999999</c:v>
                </c:pt>
                <c:pt idx="29243">
                  <c:v>1.11744</c:v>
                </c:pt>
                <c:pt idx="29244">
                  <c:v>1.11999</c:v>
                </c:pt>
                <c:pt idx="29245">
                  <c:v>1.1300399999999999</c:v>
                </c:pt>
                <c:pt idx="29246">
                  <c:v>1.1478600000000001</c:v>
                </c:pt>
                <c:pt idx="29247">
                  <c:v>1.17363</c:v>
                </c:pt>
                <c:pt idx="29248">
                  <c:v>1.2076</c:v>
                </c:pt>
                <c:pt idx="29249">
                  <c:v>1.25007</c:v>
                </c:pt>
                <c:pt idx="29250">
                  <c:v>1.3014699999999999</c:v>
                </c:pt>
                <c:pt idx="29251">
                  <c:v>1.3622300000000001</c:v>
                </c:pt>
                <c:pt idx="29252">
                  <c:v>1.4329000000000001</c:v>
                </c:pt>
                <c:pt idx="29253">
                  <c:v>1.5140199999999999</c:v>
                </c:pt>
                <c:pt idx="29254">
                  <c:v>1.6063499999999999</c:v>
                </c:pt>
                <c:pt idx="29255">
                  <c:v>1.71052</c:v>
                </c:pt>
                <c:pt idx="29256">
                  <c:v>1.8355600000000001</c:v>
                </c:pt>
                <c:pt idx="29257">
                  <c:v>1.9393</c:v>
                </c:pt>
                <c:pt idx="29258">
                  <c:v>2.0521699999999998</c:v>
                </c:pt>
                <c:pt idx="29259">
                  <c:v>2.1746599999999998</c:v>
                </c:pt>
                <c:pt idx="29260">
                  <c:v>2.3073199999999998</c:v>
                </c:pt>
                <c:pt idx="29261">
                  <c:v>2.4506700000000001</c:v>
                </c:pt>
                <c:pt idx="29262">
                  <c:v>2.6052499999999998</c:v>
                </c:pt>
                <c:pt idx="29263">
                  <c:v>2.77162</c:v>
                </c:pt>
                <c:pt idx="29264">
                  <c:v>2.9504000000000001</c:v>
                </c:pt>
                <c:pt idx="29265">
                  <c:v>3.1421899999999998</c:v>
                </c:pt>
                <c:pt idx="29266">
                  <c:v>3.3475600000000001</c:v>
                </c:pt>
                <c:pt idx="29267">
                  <c:v>3.5670899999999999</c:v>
                </c:pt>
                <c:pt idx="29268">
                  <c:v>3.8014299999999999</c:v>
                </c:pt>
                <c:pt idx="29269">
                  <c:v>4.0511799999999996</c:v>
                </c:pt>
                <c:pt idx="29270">
                  <c:v>4.4558799999999996</c:v>
                </c:pt>
                <c:pt idx="29271">
                  <c:v>4.8741399999999997</c:v>
                </c:pt>
                <c:pt idx="29272">
                  <c:v>5.2753100000000002</c:v>
                </c:pt>
                <c:pt idx="29273">
                  <c:v>5.7056899999999997</c:v>
                </c:pt>
                <c:pt idx="29274">
                  <c:v>6.1660000000000004</c:v>
                </c:pt>
                <c:pt idx="29275">
                  <c:v>6.6572399999999998</c:v>
                </c:pt>
                <c:pt idx="29276">
                  <c:v>7.1798000000000002</c:v>
                </c:pt>
                <c:pt idx="29277">
                  <c:v>7.9270399999999999</c:v>
                </c:pt>
                <c:pt idx="29278">
                  <c:v>8.7321399999999993</c:v>
                </c:pt>
                <c:pt idx="29279">
                  <c:v>9.5957000000000008</c:v>
                </c:pt>
                <c:pt idx="29280">
                  <c:v>10.516999999999999</c:v>
                </c:pt>
                <c:pt idx="29281">
                  <c:v>11.558299999999999</c:v>
                </c:pt>
                <c:pt idx="29282">
                  <c:v>12.661</c:v>
                </c:pt>
                <c:pt idx="29283">
                  <c:v>14.221500000000001</c:v>
                </c:pt>
                <c:pt idx="29284">
                  <c:v>15.8741</c:v>
                </c:pt>
                <c:pt idx="29285">
                  <c:v>18.015699999999999</c:v>
                </c:pt>
                <c:pt idx="29286">
                  <c:v>22.566800000000001</c:v>
                </c:pt>
                <c:pt idx="29287">
                  <c:v>26.41</c:v>
                </c:pt>
                <c:pt idx="29288">
                  <c:v>28.566700000000001</c:v>
                </c:pt>
                <c:pt idx="29289">
                  <c:v>30.378499999999999</c:v>
                </c:pt>
                <c:pt idx="29290">
                  <c:v>31.8095</c:v>
                </c:pt>
                <c:pt idx="29291">
                  <c:v>32.865600000000001</c:v>
                </c:pt>
                <c:pt idx="29292">
                  <c:v>33.837400000000002</c:v>
                </c:pt>
                <c:pt idx="29293">
                  <c:v>34.638100000000001</c:v>
                </c:pt>
                <c:pt idx="29294">
                  <c:v>35.149000000000001</c:v>
                </c:pt>
                <c:pt idx="29295">
                  <c:v>35.3733</c:v>
                </c:pt>
                <c:pt idx="29296">
                  <c:v>35.429499999999997</c:v>
                </c:pt>
                <c:pt idx="29297">
                  <c:v>35.3765</c:v>
                </c:pt>
                <c:pt idx="29298">
                  <c:v>35.114699999999999</c:v>
                </c:pt>
                <c:pt idx="29299">
                  <c:v>34.634700000000002</c:v>
                </c:pt>
                <c:pt idx="29300">
                  <c:v>33.781300000000002</c:v>
                </c:pt>
                <c:pt idx="29301">
                  <c:v>32.817900000000002</c:v>
                </c:pt>
                <c:pt idx="29302">
                  <c:v>31.385999999999999</c:v>
                </c:pt>
                <c:pt idx="29303">
                  <c:v>29.650300000000001</c:v>
                </c:pt>
                <c:pt idx="29304">
                  <c:v>27.524000000000001</c:v>
                </c:pt>
                <c:pt idx="29305">
                  <c:v>22.034500000000001</c:v>
                </c:pt>
                <c:pt idx="29306">
                  <c:v>20.372399999999999</c:v>
                </c:pt>
                <c:pt idx="29307">
                  <c:v>18.828800000000001</c:v>
                </c:pt>
                <c:pt idx="29308">
                  <c:v>17.7715</c:v>
                </c:pt>
                <c:pt idx="29309">
                  <c:v>16.816600000000001</c:v>
                </c:pt>
                <c:pt idx="29310">
                  <c:v>15.9665</c:v>
                </c:pt>
                <c:pt idx="29311">
                  <c:v>15.459</c:v>
                </c:pt>
                <c:pt idx="29312">
                  <c:v>15.0152</c:v>
                </c:pt>
                <c:pt idx="29313">
                  <c:v>14.638</c:v>
                </c:pt>
                <c:pt idx="29314">
                  <c:v>14.329499999999999</c:v>
                </c:pt>
                <c:pt idx="29315">
                  <c:v>14.091699999999999</c:v>
                </c:pt>
                <c:pt idx="29316">
                  <c:v>13.926299999999999</c:v>
                </c:pt>
                <c:pt idx="29317">
                  <c:v>13.834300000000001</c:v>
                </c:pt>
                <c:pt idx="29318">
                  <c:v>13.8161</c:v>
                </c:pt>
                <c:pt idx="29319">
                  <c:v>13.8444</c:v>
                </c:pt>
                <c:pt idx="29320">
                  <c:v>13.9702</c:v>
                </c:pt>
                <c:pt idx="29321">
                  <c:v>14.1927</c:v>
                </c:pt>
                <c:pt idx="29322">
                  <c:v>14.5107</c:v>
                </c:pt>
                <c:pt idx="29323">
                  <c:v>14.9222</c:v>
                </c:pt>
                <c:pt idx="29324">
                  <c:v>15.4244</c:v>
                </c:pt>
                <c:pt idx="29325">
                  <c:v>16.0138</c:v>
                </c:pt>
                <c:pt idx="29326">
                  <c:v>16.686199999999999</c:v>
                </c:pt>
                <c:pt idx="29327">
                  <c:v>17.575299999999999</c:v>
                </c:pt>
                <c:pt idx="29328">
                  <c:v>18.5627</c:v>
                </c:pt>
                <c:pt idx="29329">
                  <c:v>20.014299999999999</c:v>
                </c:pt>
                <c:pt idx="29330">
                  <c:v>21.593900000000001</c:v>
                </c:pt>
                <c:pt idx="29331">
                  <c:v>24.569199999999999</c:v>
                </c:pt>
                <c:pt idx="29332">
                  <c:v>29.368200000000002</c:v>
                </c:pt>
                <c:pt idx="29333">
                  <c:v>31.4588</c:v>
                </c:pt>
                <c:pt idx="29334">
                  <c:v>33.095799999999997</c:v>
                </c:pt>
                <c:pt idx="29335">
                  <c:v>34.363300000000002</c:v>
                </c:pt>
                <c:pt idx="29336">
                  <c:v>35.479799999999997</c:v>
                </c:pt>
                <c:pt idx="29337">
                  <c:v>36.443199999999997</c:v>
                </c:pt>
                <c:pt idx="29338">
                  <c:v>37.052599999999998</c:v>
                </c:pt>
                <c:pt idx="29339">
                  <c:v>37.332299999999996</c:v>
                </c:pt>
                <c:pt idx="29340">
                  <c:v>37.460299999999997</c:v>
                </c:pt>
                <c:pt idx="29341">
                  <c:v>37.382800000000003</c:v>
                </c:pt>
                <c:pt idx="29342">
                  <c:v>37.049799999999998</c:v>
                </c:pt>
                <c:pt idx="29343">
                  <c:v>36.4696</c:v>
                </c:pt>
                <c:pt idx="29344">
                  <c:v>35.842700000000001</c:v>
                </c:pt>
                <c:pt idx="29345">
                  <c:v>34.9054</c:v>
                </c:pt>
                <c:pt idx="29346">
                  <c:v>33.527200000000001</c:v>
                </c:pt>
                <c:pt idx="29347">
                  <c:v>32.061599999999999</c:v>
                </c:pt>
                <c:pt idx="29348">
                  <c:v>30.0427</c:v>
                </c:pt>
                <c:pt idx="29349">
                  <c:v>27.308599999999998</c:v>
                </c:pt>
                <c:pt idx="29350">
                  <c:v>22.692399999999999</c:v>
                </c:pt>
                <c:pt idx="29351">
                  <c:v>18.634699999999999</c:v>
                </c:pt>
                <c:pt idx="29352">
                  <c:v>16.594899999999999</c:v>
                </c:pt>
                <c:pt idx="29353">
                  <c:v>14.591799999999999</c:v>
                </c:pt>
                <c:pt idx="29354">
                  <c:v>13.3088</c:v>
                </c:pt>
                <c:pt idx="29355">
                  <c:v>12.093</c:v>
                </c:pt>
                <c:pt idx="29356">
                  <c:v>10.948700000000001</c:v>
                </c:pt>
                <c:pt idx="29357">
                  <c:v>9.8782200000000007</c:v>
                </c:pt>
                <c:pt idx="29358">
                  <c:v>9.1124700000000001</c:v>
                </c:pt>
                <c:pt idx="29359">
                  <c:v>8.3028899999999997</c:v>
                </c:pt>
                <c:pt idx="29360">
                  <c:v>7.5487500000000001</c:v>
                </c:pt>
                <c:pt idx="29361">
                  <c:v>6.8491799999999996</c:v>
                </c:pt>
                <c:pt idx="29362">
                  <c:v>6.35947</c:v>
                </c:pt>
                <c:pt idx="29363">
                  <c:v>5.89907</c:v>
                </c:pt>
                <c:pt idx="29364">
                  <c:v>5.46699</c:v>
                </c:pt>
                <c:pt idx="29365">
                  <c:v>5.0625600000000004</c:v>
                </c:pt>
                <c:pt idx="29366">
                  <c:v>4.6846699999999997</c:v>
                </c:pt>
                <c:pt idx="29367">
                  <c:v>4.3324999999999996</c:v>
                </c:pt>
                <c:pt idx="29368">
                  <c:v>4.0481199999999999</c:v>
                </c:pt>
                <c:pt idx="29369">
                  <c:v>3.7813699999999999</c:v>
                </c:pt>
                <c:pt idx="29370">
                  <c:v>3.5313400000000001</c:v>
                </c:pt>
                <c:pt idx="29371">
                  <c:v>3.29745</c:v>
                </c:pt>
                <c:pt idx="29372">
                  <c:v>3.0787499999999999</c:v>
                </c:pt>
                <c:pt idx="29373">
                  <c:v>2.8746999999999998</c:v>
                </c:pt>
                <c:pt idx="29374">
                  <c:v>2.68445</c:v>
                </c:pt>
                <c:pt idx="29375">
                  <c:v>2.5073799999999999</c:v>
                </c:pt>
                <c:pt idx="29376">
                  <c:v>2.34259</c:v>
                </c:pt>
                <c:pt idx="29377">
                  <c:v>2.1895699999999998</c:v>
                </c:pt>
                <c:pt idx="29378">
                  <c:v>2.0475300000000001</c:v>
                </c:pt>
                <c:pt idx="29379">
                  <c:v>1.91591</c:v>
                </c:pt>
                <c:pt idx="29380">
                  <c:v>1.7939400000000001</c:v>
                </c:pt>
                <c:pt idx="29381">
                  <c:v>1.6811199999999999</c:v>
                </c:pt>
                <c:pt idx="29382">
                  <c:v>1.5767899999999999</c:v>
                </c:pt>
                <c:pt idx="29383">
                  <c:v>1.4804299999999999</c:v>
                </c:pt>
                <c:pt idx="29384">
                  <c:v>1.38364</c:v>
                </c:pt>
                <c:pt idx="29385">
                  <c:v>1.29504</c:v>
                </c:pt>
                <c:pt idx="29386">
                  <c:v>1.21394</c:v>
                </c:pt>
                <c:pt idx="29387">
                  <c:v>1.1397600000000001</c:v>
                </c:pt>
                <c:pt idx="29388">
                  <c:v>1.0719099999999999</c:v>
                </c:pt>
                <c:pt idx="29389">
                  <c:v>1.00989</c:v>
                </c:pt>
                <c:pt idx="29390">
                  <c:v>0.95319100000000001</c:v>
                </c:pt>
                <c:pt idx="29391">
                  <c:v>0.90139899999999995</c:v>
                </c:pt>
                <c:pt idx="29392">
                  <c:v>0.85402599999999995</c:v>
                </c:pt>
                <c:pt idx="29393">
                  <c:v>0.81074000000000002</c:v>
                </c:pt>
                <c:pt idx="29394">
                  <c:v>0.75870899999999997</c:v>
                </c:pt>
                <c:pt idx="29395">
                  <c:v>0.71247400000000005</c:v>
                </c:pt>
                <c:pt idx="29396">
                  <c:v>0.67134300000000002</c:v>
                </c:pt>
                <c:pt idx="29397">
                  <c:v>0.63469500000000001</c:v>
                </c:pt>
                <c:pt idx="29398">
                  <c:v>0.60197500000000004</c:v>
                </c:pt>
                <c:pt idx="29399">
                  <c:v>0.57269700000000001</c:v>
                </c:pt>
                <c:pt idx="29400">
                  <c:v>0.54643399999999998</c:v>
                </c:pt>
                <c:pt idx="29401">
                  <c:v>0.52281100000000003</c:v>
                </c:pt>
                <c:pt idx="29402">
                  <c:v>0.49772699999999997</c:v>
                </c:pt>
                <c:pt idx="29403">
                  <c:v>0.47212700000000002</c:v>
                </c:pt>
                <c:pt idx="29404">
                  <c:v>0.44963799999999998</c:v>
                </c:pt>
                <c:pt idx="29405">
                  <c:v>0.42974800000000002</c:v>
                </c:pt>
                <c:pt idx="29406">
                  <c:v>0.41203499999999998</c:v>
                </c:pt>
                <c:pt idx="29407">
                  <c:v>0.39615600000000001</c:v>
                </c:pt>
                <c:pt idx="29408">
                  <c:v>0.37517299999999998</c:v>
                </c:pt>
                <c:pt idx="29409">
                  <c:v>0.35694700000000001</c:v>
                </c:pt>
                <c:pt idx="29410">
                  <c:v>0.340924</c:v>
                </c:pt>
                <c:pt idx="29411">
                  <c:v>0.32668999999999998</c:v>
                </c:pt>
                <c:pt idx="29412">
                  <c:v>0.31393700000000002</c:v>
                </c:pt>
                <c:pt idx="29413">
                  <c:v>0.29883199999999999</c:v>
                </c:pt>
                <c:pt idx="29414">
                  <c:v>0.28609200000000001</c:v>
                </c:pt>
                <c:pt idx="29415">
                  <c:v>0.270208</c:v>
                </c:pt>
                <c:pt idx="29416">
                  <c:v>0.25655</c:v>
                </c:pt>
                <c:pt idx="29417">
                  <c:v>0.24471300000000001</c:v>
                </c:pt>
                <c:pt idx="29418">
                  <c:v>0.23439199999999999</c:v>
                </c:pt>
                <c:pt idx="29419">
                  <c:v>0.225354</c:v>
                </c:pt>
                <c:pt idx="29420">
                  <c:v>0.217414</c:v>
                </c:pt>
                <c:pt idx="29421">
                  <c:v>0.210427</c:v>
                </c:pt>
                <c:pt idx="29422">
                  <c:v>0.20238900000000001</c:v>
                </c:pt>
                <c:pt idx="29423">
                  <c:v>0.195608</c:v>
                </c:pt>
                <c:pt idx="29424">
                  <c:v>0.18990899999999999</c:v>
                </c:pt>
                <c:pt idx="29425">
                  <c:v>0.18515599999999999</c:v>
                </c:pt>
                <c:pt idx="29426">
                  <c:v>0.18124100000000001</c:v>
                </c:pt>
                <c:pt idx="29427">
                  <c:v>0.176761</c:v>
                </c:pt>
                <c:pt idx="29428">
                  <c:v>0.17377300000000001</c:v>
                </c:pt>
                <c:pt idx="29429">
                  <c:v>0.17214199999999999</c:v>
                </c:pt>
                <c:pt idx="29430">
                  <c:v>0.17177100000000001</c:v>
                </c:pt>
                <c:pt idx="29431">
                  <c:v>0.17211199999999999</c:v>
                </c:pt>
                <c:pt idx="29432">
                  <c:v>0.173377</c:v>
                </c:pt>
                <c:pt idx="29433">
                  <c:v>0.17561199999999999</c:v>
                </c:pt>
                <c:pt idx="29434">
                  <c:v>0.17890500000000001</c:v>
                </c:pt>
                <c:pt idx="29435">
                  <c:v>0.183392</c:v>
                </c:pt>
                <c:pt idx="29436">
                  <c:v>0.187662</c:v>
                </c:pt>
                <c:pt idx="29437">
                  <c:v>0.19284299999999999</c:v>
                </c:pt>
                <c:pt idx="29438">
                  <c:v>0.19911100000000001</c:v>
                </c:pt>
                <c:pt idx="29439">
                  <c:v>0.20672299999999999</c:v>
                </c:pt>
                <c:pt idx="29440">
                  <c:v>0.213814</c:v>
                </c:pt>
                <c:pt idx="29441">
                  <c:v>0.22225800000000001</c:v>
                </c:pt>
                <c:pt idx="29442">
                  <c:v>0.229767</c:v>
                </c:pt>
                <c:pt idx="29443">
                  <c:v>0.23863200000000001</c:v>
                </c:pt>
                <c:pt idx="29444">
                  <c:v>0.245531</c:v>
                </c:pt>
                <c:pt idx="29445">
                  <c:v>0.25345699999999999</c:v>
                </c:pt>
                <c:pt idx="29446">
                  <c:v>0.262681</c:v>
                </c:pt>
                <c:pt idx="29447">
                  <c:v>0.27356999999999998</c:v>
                </c:pt>
                <c:pt idx="29448">
                  <c:v>0.283113</c:v>
                </c:pt>
                <c:pt idx="29449">
                  <c:v>0.29411599999999999</c:v>
                </c:pt>
                <c:pt idx="29450">
                  <c:v>0.306896</c:v>
                </c:pt>
                <c:pt idx="29451">
                  <c:v>0.321828</c:v>
                </c:pt>
                <c:pt idx="29452">
                  <c:v>0.33938400000000002</c:v>
                </c:pt>
                <c:pt idx="29453">
                  <c:v>0.35280899999999998</c:v>
                </c:pt>
                <c:pt idx="29454">
                  <c:v>0.36782900000000002</c:v>
                </c:pt>
                <c:pt idx="29455">
                  <c:v>0.38645299999999999</c:v>
                </c:pt>
                <c:pt idx="29456">
                  <c:v>0.40354600000000002</c:v>
                </c:pt>
                <c:pt idx="29457">
                  <c:v>0.42250199999999999</c:v>
                </c:pt>
                <c:pt idx="29458">
                  <c:v>0.44355800000000001</c:v>
                </c:pt>
                <c:pt idx="29459">
                  <c:v>0.466922</c:v>
                </c:pt>
                <c:pt idx="29460">
                  <c:v>0.49286400000000002</c:v>
                </c:pt>
                <c:pt idx="29461">
                  <c:v>0.52165499999999998</c:v>
                </c:pt>
                <c:pt idx="29462">
                  <c:v>0.55360500000000001</c:v>
                </c:pt>
                <c:pt idx="29463">
                  <c:v>0.58902200000000005</c:v>
                </c:pt>
                <c:pt idx="29464">
                  <c:v>0.62827</c:v>
                </c:pt>
                <c:pt idx="29465">
                  <c:v>0.67169500000000004</c:v>
                </c:pt>
                <c:pt idx="29466">
                  <c:v>0.71976099999999998</c:v>
                </c:pt>
                <c:pt idx="29467">
                  <c:v>0.77282899999999999</c:v>
                </c:pt>
                <c:pt idx="29468">
                  <c:v>0.83138100000000004</c:v>
                </c:pt>
                <c:pt idx="29469">
                  <c:v>0.895868</c:v>
                </c:pt>
                <c:pt idx="29470">
                  <c:v>0.96682100000000004</c:v>
                </c:pt>
                <c:pt idx="29471">
                  <c:v>1.04474</c:v>
                </c:pt>
                <c:pt idx="29472">
                  <c:v>1.13018</c:v>
                </c:pt>
                <c:pt idx="29473">
                  <c:v>1.2236499999999999</c:v>
                </c:pt>
                <c:pt idx="29474">
                  <c:v>1.32582</c:v>
                </c:pt>
                <c:pt idx="29475">
                  <c:v>1.43716</c:v>
                </c:pt>
                <c:pt idx="29476">
                  <c:v>1.5724499999999999</c:v>
                </c:pt>
                <c:pt idx="29477">
                  <c:v>1.6899900000000001</c:v>
                </c:pt>
                <c:pt idx="29478">
                  <c:v>1.8162100000000001</c:v>
                </c:pt>
                <c:pt idx="29479">
                  <c:v>1.9515199999999999</c:v>
                </c:pt>
                <c:pt idx="29480">
                  <c:v>2.0963599999999998</c:v>
                </c:pt>
                <c:pt idx="29481">
                  <c:v>2.2511100000000002</c:v>
                </c:pt>
                <c:pt idx="29482">
                  <c:v>2.4161199999999998</c:v>
                </c:pt>
                <c:pt idx="29483">
                  <c:v>2.5917500000000002</c:v>
                </c:pt>
                <c:pt idx="29484">
                  <c:v>2.7783600000000002</c:v>
                </c:pt>
                <c:pt idx="29485">
                  <c:v>3.07944</c:v>
                </c:pt>
                <c:pt idx="29486">
                  <c:v>3.4067699999999999</c:v>
                </c:pt>
                <c:pt idx="29487">
                  <c:v>3.7608700000000002</c:v>
                </c:pt>
                <c:pt idx="29488">
                  <c:v>4.1422400000000001</c:v>
                </c:pt>
                <c:pt idx="29489">
                  <c:v>4.5507999999999997</c:v>
                </c:pt>
                <c:pt idx="29490">
                  <c:v>5.0715199999999996</c:v>
                </c:pt>
                <c:pt idx="29491">
                  <c:v>5.6293499999999996</c:v>
                </c:pt>
                <c:pt idx="29492">
                  <c:v>6.2227100000000002</c:v>
                </c:pt>
                <c:pt idx="29493">
                  <c:v>6.8488699999999998</c:v>
                </c:pt>
                <c:pt idx="29494">
                  <c:v>7.72879</c:v>
                </c:pt>
                <c:pt idx="29495">
                  <c:v>8.7939900000000009</c:v>
                </c:pt>
                <c:pt idx="29496">
                  <c:v>11.6775</c:v>
                </c:pt>
                <c:pt idx="29497">
                  <c:v>13.060600000000001</c:v>
                </c:pt>
                <c:pt idx="29498">
                  <c:v>14.109400000000001</c:v>
                </c:pt>
                <c:pt idx="29499">
                  <c:v>14.7637</c:v>
                </c:pt>
                <c:pt idx="29500">
                  <c:v>15.275700000000001</c:v>
                </c:pt>
                <c:pt idx="29501">
                  <c:v>15.7624</c:v>
                </c:pt>
                <c:pt idx="29502">
                  <c:v>16.075800000000001</c:v>
                </c:pt>
                <c:pt idx="29503">
                  <c:v>16.3674</c:v>
                </c:pt>
                <c:pt idx="29504">
                  <c:v>16.564399999999999</c:v>
                </c:pt>
                <c:pt idx="29505">
                  <c:v>16.634499999999999</c:v>
                </c:pt>
                <c:pt idx="29506">
                  <c:v>16.5806</c:v>
                </c:pt>
                <c:pt idx="29507">
                  <c:v>16.417899999999999</c:v>
                </c:pt>
                <c:pt idx="29508">
                  <c:v>16.175000000000001</c:v>
                </c:pt>
                <c:pt idx="29509">
                  <c:v>15.8947</c:v>
                </c:pt>
                <c:pt idx="29510">
                  <c:v>15.4884</c:v>
                </c:pt>
                <c:pt idx="29511">
                  <c:v>14.986599999999999</c:v>
                </c:pt>
                <c:pt idx="29512">
                  <c:v>14.318199999999999</c:v>
                </c:pt>
                <c:pt idx="29513">
                  <c:v>13.4468</c:v>
                </c:pt>
                <c:pt idx="29514">
                  <c:v>12.3436</c:v>
                </c:pt>
                <c:pt idx="29515">
                  <c:v>10.248100000000001</c:v>
                </c:pt>
                <c:pt idx="29516">
                  <c:v>8.8143799999999999</c:v>
                </c:pt>
                <c:pt idx="29517">
                  <c:v>7.7275099999999997</c:v>
                </c:pt>
                <c:pt idx="29518">
                  <c:v>7.0395500000000002</c:v>
                </c:pt>
                <c:pt idx="29519">
                  <c:v>6.4864100000000002</c:v>
                </c:pt>
                <c:pt idx="29520">
                  <c:v>5.9617599999999999</c:v>
                </c:pt>
                <c:pt idx="29521">
                  <c:v>5.4675900000000004</c:v>
                </c:pt>
                <c:pt idx="29522">
                  <c:v>5.0056399999999996</c:v>
                </c:pt>
                <c:pt idx="29523">
                  <c:v>4.5767800000000003</c:v>
                </c:pt>
                <c:pt idx="29524">
                  <c:v>4.1818499999999998</c:v>
                </c:pt>
                <c:pt idx="29525">
                  <c:v>3.9079000000000002</c:v>
                </c:pt>
                <c:pt idx="29526">
                  <c:v>3.6532100000000001</c:v>
                </c:pt>
                <c:pt idx="29527">
                  <c:v>3.3709899999999999</c:v>
                </c:pt>
                <c:pt idx="29528">
                  <c:v>3.1414200000000001</c:v>
                </c:pt>
                <c:pt idx="29529">
                  <c:v>2.9333800000000001</c:v>
                </c:pt>
                <c:pt idx="29530">
                  <c:v>2.74641</c:v>
                </c:pt>
                <c:pt idx="29531">
                  <c:v>2.5962100000000001</c:v>
                </c:pt>
                <c:pt idx="29532">
                  <c:v>2.4767800000000002</c:v>
                </c:pt>
                <c:pt idx="29533">
                  <c:v>2.36985</c:v>
                </c:pt>
                <c:pt idx="29534">
                  <c:v>2.2751899999999998</c:v>
                </c:pt>
                <c:pt idx="29535">
                  <c:v>2.1925699999999999</c:v>
                </c:pt>
                <c:pt idx="29536">
                  <c:v>2.12181</c:v>
                </c:pt>
                <c:pt idx="29537">
                  <c:v>2.0627300000000002</c:v>
                </c:pt>
                <c:pt idx="29538">
                  <c:v>2.0152199999999998</c:v>
                </c:pt>
                <c:pt idx="29539">
                  <c:v>1.97915</c:v>
                </c:pt>
                <c:pt idx="29540">
                  <c:v>1.95448</c:v>
                </c:pt>
                <c:pt idx="29541">
                  <c:v>1.9412199999999999</c:v>
                </c:pt>
                <c:pt idx="29542">
                  <c:v>1.9388700000000001</c:v>
                </c:pt>
                <c:pt idx="29543">
                  <c:v>1.94279</c:v>
                </c:pt>
                <c:pt idx="29544">
                  <c:v>1.9583299999999999</c:v>
                </c:pt>
                <c:pt idx="29545">
                  <c:v>1.98566</c:v>
                </c:pt>
                <c:pt idx="29546">
                  <c:v>2.0250300000000001</c:v>
                </c:pt>
                <c:pt idx="29547">
                  <c:v>2.07674</c:v>
                </c:pt>
                <c:pt idx="29548">
                  <c:v>2.1411500000000001</c:v>
                </c:pt>
                <c:pt idx="29549">
                  <c:v>2.2186900000000001</c:v>
                </c:pt>
                <c:pt idx="29550">
                  <c:v>2.3099099999999999</c:v>
                </c:pt>
                <c:pt idx="29551">
                  <c:v>2.41533</c:v>
                </c:pt>
                <c:pt idx="29552">
                  <c:v>2.5356900000000002</c:v>
                </c:pt>
                <c:pt idx="29553">
                  <c:v>2.6715900000000001</c:v>
                </c:pt>
                <c:pt idx="29554">
                  <c:v>2.82389</c:v>
                </c:pt>
                <c:pt idx="29555">
                  <c:v>2.9933299999999998</c:v>
                </c:pt>
                <c:pt idx="29556">
                  <c:v>3.1809599999999998</c:v>
                </c:pt>
                <c:pt idx="29557">
                  <c:v>3.3875799999999998</c:v>
                </c:pt>
                <c:pt idx="29558">
                  <c:v>3.6142799999999999</c:v>
                </c:pt>
                <c:pt idx="29559">
                  <c:v>3.86198</c:v>
                </c:pt>
                <c:pt idx="29560">
                  <c:v>4.1319499999999998</c:v>
                </c:pt>
                <c:pt idx="29561">
                  <c:v>4.4250999999999996</c:v>
                </c:pt>
                <c:pt idx="29562">
                  <c:v>4.7427000000000001</c:v>
                </c:pt>
                <c:pt idx="29563">
                  <c:v>5.0857299999999999</c:v>
                </c:pt>
                <c:pt idx="29564">
                  <c:v>5.4749600000000003</c:v>
                </c:pt>
                <c:pt idx="29565">
                  <c:v>5.8947500000000002</c:v>
                </c:pt>
                <c:pt idx="29566">
                  <c:v>6.3466300000000002</c:v>
                </c:pt>
                <c:pt idx="29567">
                  <c:v>6.8316800000000004</c:v>
                </c:pt>
                <c:pt idx="29568">
                  <c:v>7.3513299999999999</c:v>
                </c:pt>
                <c:pt idx="29569">
                  <c:v>7.9065099999999999</c:v>
                </c:pt>
                <c:pt idx="29570">
                  <c:v>8.7039000000000009</c:v>
                </c:pt>
                <c:pt idx="29571">
                  <c:v>9.5683799999999994</c:v>
                </c:pt>
                <c:pt idx="29572">
                  <c:v>10.5015</c:v>
                </c:pt>
                <c:pt idx="29573">
                  <c:v>11.401199999999999</c:v>
                </c:pt>
                <c:pt idx="29574">
                  <c:v>12.689299999999999</c:v>
                </c:pt>
                <c:pt idx="29575">
                  <c:v>14.0783</c:v>
                </c:pt>
                <c:pt idx="29576">
                  <c:v>15.5656</c:v>
                </c:pt>
                <c:pt idx="29577">
                  <c:v>17.1477</c:v>
                </c:pt>
                <c:pt idx="29578">
                  <c:v>18.817900000000002</c:v>
                </c:pt>
                <c:pt idx="29579">
                  <c:v>21.342199999999998</c:v>
                </c:pt>
                <c:pt idx="29580">
                  <c:v>23.998999999999999</c:v>
                </c:pt>
                <c:pt idx="29581">
                  <c:v>30.288799999999998</c:v>
                </c:pt>
                <c:pt idx="29582">
                  <c:v>34.770299999999999</c:v>
                </c:pt>
                <c:pt idx="29583">
                  <c:v>37.674199999999999</c:v>
                </c:pt>
                <c:pt idx="29584">
                  <c:v>40.124899999999997</c:v>
                </c:pt>
                <c:pt idx="29585">
                  <c:v>41.892000000000003</c:v>
                </c:pt>
                <c:pt idx="29586">
                  <c:v>43.630400000000002</c:v>
                </c:pt>
                <c:pt idx="29587">
                  <c:v>44.887500000000003</c:v>
                </c:pt>
                <c:pt idx="29588">
                  <c:v>45.844499999999996</c:v>
                </c:pt>
                <c:pt idx="29589">
                  <c:v>46.449399999999997</c:v>
                </c:pt>
                <c:pt idx="29590">
                  <c:v>46.779400000000003</c:v>
                </c:pt>
                <c:pt idx="29591">
                  <c:v>46.802</c:v>
                </c:pt>
                <c:pt idx="29592">
                  <c:v>46.674199999999999</c:v>
                </c:pt>
                <c:pt idx="29593">
                  <c:v>46.348199999999999</c:v>
                </c:pt>
                <c:pt idx="29594">
                  <c:v>45.516800000000003</c:v>
                </c:pt>
                <c:pt idx="29595">
                  <c:v>44.593899999999998</c:v>
                </c:pt>
                <c:pt idx="29596">
                  <c:v>43.264699999999998</c:v>
                </c:pt>
                <c:pt idx="29597">
                  <c:v>41.777700000000003</c:v>
                </c:pt>
                <c:pt idx="29598">
                  <c:v>39.877299999999998</c:v>
                </c:pt>
                <c:pt idx="29599">
                  <c:v>37.350999999999999</c:v>
                </c:pt>
                <c:pt idx="29600">
                  <c:v>33.959400000000002</c:v>
                </c:pt>
                <c:pt idx="29601">
                  <c:v>24.366499999999998</c:v>
                </c:pt>
                <c:pt idx="29602">
                  <c:v>21.698499999999999</c:v>
                </c:pt>
                <c:pt idx="29603">
                  <c:v>19.138200000000001</c:v>
                </c:pt>
                <c:pt idx="29604">
                  <c:v>16.990200000000002</c:v>
                </c:pt>
                <c:pt idx="29605">
                  <c:v>15.475099999999999</c:v>
                </c:pt>
                <c:pt idx="29606">
                  <c:v>14.0479</c:v>
                </c:pt>
                <c:pt idx="29607">
                  <c:v>12.7126</c:v>
                </c:pt>
                <c:pt idx="29608">
                  <c:v>11.573600000000001</c:v>
                </c:pt>
                <c:pt idx="29609">
                  <c:v>10.5129</c:v>
                </c:pt>
                <c:pt idx="29610">
                  <c:v>9.5296299999999992</c:v>
                </c:pt>
                <c:pt idx="29611">
                  <c:v>8.8422499999999999</c:v>
                </c:pt>
                <c:pt idx="29612">
                  <c:v>8.1969399999999997</c:v>
                </c:pt>
                <c:pt idx="29613">
                  <c:v>7.5924800000000001</c:v>
                </c:pt>
                <c:pt idx="29614">
                  <c:v>7.02806</c:v>
                </c:pt>
                <c:pt idx="29615">
                  <c:v>6.5017199999999997</c:v>
                </c:pt>
                <c:pt idx="29616">
                  <c:v>6.0125999999999999</c:v>
                </c:pt>
                <c:pt idx="29617">
                  <c:v>5.5079000000000002</c:v>
                </c:pt>
                <c:pt idx="29618">
                  <c:v>5.1315</c:v>
                </c:pt>
                <c:pt idx="29619">
                  <c:v>4.78125</c:v>
                </c:pt>
                <c:pt idx="29620">
                  <c:v>4.4558900000000001</c:v>
                </c:pt>
                <c:pt idx="29621">
                  <c:v>4.1541600000000001</c:v>
                </c:pt>
                <c:pt idx="29622">
                  <c:v>3.8748200000000002</c:v>
                </c:pt>
                <c:pt idx="29623">
                  <c:v>3.6166900000000002</c:v>
                </c:pt>
                <c:pt idx="29624">
                  <c:v>3.3785699999999999</c:v>
                </c:pt>
                <c:pt idx="29625">
                  <c:v>3.15923</c:v>
                </c:pt>
                <c:pt idx="29626">
                  <c:v>2.9575399999999998</c:v>
                </c:pt>
                <c:pt idx="29627">
                  <c:v>2.7724199999999999</c:v>
                </c:pt>
                <c:pt idx="29628">
                  <c:v>2.6028199999999999</c:v>
                </c:pt>
                <c:pt idx="29629">
                  <c:v>2.4476800000000001</c:v>
                </c:pt>
                <c:pt idx="29630">
                  <c:v>2.3060299999999998</c:v>
                </c:pt>
                <c:pt idx="29631">
                  <c:v>2.1769799999999999</c:v>
                </c:pt>
                <c:pt idx="29632">
                  <c:v>2.0596399999999999</c:v>
                </c:pt>
                <c:pt idx="29633">
                  <c:v>1.9359</c:v>
                </c:pt>
                <c:pt idx="29634">
                  <c:v>1.8404799999999999</c:v>
                </c:pt>
                <c:pt idx="29635">
                  <c:v>1.7545500000000001</c:v>
                </c:pt>
                <c:pt idx="29636">
                  <c:v>1.6773400000000001</c:v>
                </c:pt>
                <c:pt idx="29637">
                  <c:v>1.6083400000000001</c:v>
                </c:pt>
                <c:pt idx="29638">
                  <c:v>1.54694</c:v>
                </c:pt>
                <c:pt idx="29639">
                  <c:v>1.4926699999999999</c:v>
                </c:pt>
                <c:pt idx="29640">
                  <c:v>1.4306300000000001</c:v>
                </c:pt>
                <c:pt idx="29641">
                  <c:v>1.37954</c:v>
                </c:pt>
                <c:pt idx="29642">
                  <c:v>1.3386800000000001</c:v>
                </c:pt>
                <c:pt idx="29643">
                  <c:v>1.3074300000000001</c:v>
                </c:pt>
                <c:pt idx="29644">
                  <c:v>1.28538</c:v>
                </c:pt>
                <c:pt idx="29645">
                  <c:v>1.2722500000000001</c:v>
                </c:pt>
                <c:pt idx="29646">
                  <c:v>1.26789</c:v>
                </c:pt>
                <c:pt idx="29647">
                  <c:v>1.2723199999999999</c:v>
                </c:pt>
                <c:pt idx="29648">
                  <c:v>1.2856799999999999</c:v>
                </c:pt>
                <c:pt idx="29649">
                  <c:v>1.30827</c:v>
                </c:pt>
                <c:pt idx="29650">
                  <c:v>1.3405</c:v>
                </c:pt>
                <c:pt idx="29651">
                  <c:v>1.38164</c:v>
                </c:pt>
                <c:pt idx="29652">
                  <c:v>1.4330700000000001</c:v>
                </c:pt>
                <c:pt idx="29653">
                  <c:v>1.4955700000000001</c:v>
                </c:pt>
                <c:pt idx="29654">
                  <c:v>1.55023</c:v>
                </c:pt>
                <c:pt idx="29655">
                  <c:v>1.6120000000000001</c:v>
                </c:pt>
                <c:pt idx="29656">
                  <c:v>1.68137</c:v>
                </c:pt>
                <c:pt idx="29657">
                  <c:v>1.75875</c:v>
                </c:pt>
                <c:pt idx="29658">
                  <c:v>1.8447499999999999</c:v>
                </c:pt>
                <c:pt idx="29659">
                  <c:v>1.93981</c:v>
                </c:pt>
                <c:pt idx="29660">
                  <c:v>2.0445899999999999</c:v>
                </c:pt>
                <c:pt idx="29661">
                  <c:v>2.1596500000000001</c:v>
                </c:pt>
                <c:pt idx="29662">
                  <c:v>2.28566</c:v>
                </c:pt>
                <c:pt idx="29663">
                  <c:v>2.4232</c:v>
                </c:pt>
                <c:pt idx="29664">
                  <c:v>2.5729899999999999</c:v>
                </c:pt>
                <c:pt idx="29665">
                  <c:v>2.7356099999999999</c:v>
                </c:pt>
                <c:pt idx="29666">
                  <c:v>2.9119700000000002</c:v>
                </c:pt>
                <c:pt idx="29667">
                  <c:v>3.1025299999999998</c:v>
                </c:pt>
                <c:pt idx="29668">
                  <c:v>3.3081100000000001</c:v>
                </c:pt>
                <c:pt idx="29669">
                  <c:v>3.5293100000000002</c:v>
                </c:pt>
                <c:pt idx="29670">
                  <c:v>3.7669199999999998</c:v>
                </c:pt>
                <c:pt idx="29671">
                  <c:v>4.04359</c:v>
                </c:pt>
                <c:pt idx="29672">
                  <c:v>4.3530100000000003</c:v>
                </c:pt>
                <c:pt idx="29673">
                  <c:v>4.6855200000000004</c:v>
                </c:pt>
                <c:pt idx="29674">
                  <c:v>5.0422700000000003</c:v>
                </c:pt>
                <c:pt idx="29675">
                  <c:v>5.4235699999999998</c:v>
                </c:pt>
                <c:pt idx="29676">
                  <c:v>5.8302399999999999</c:v>
                </c:pt>
                <c:pt idx="29677">
                  <c:v>6.2626400000000002</c:v>
                </c:pt>
                <c:pt idx="29678">
                  <c:v>6.8798399999999997</c:v>
                </c:pt>
                <c:pt idx="29679">
                  <c:v>7.5439499999999997</c:v>
                </c:pt>
                <c:pt idx="29680">
                  <c:v>8.2545699999999993</c:v>
                </c:pt>
                <c:pt idx="29681">
                  <c:v>9.1618999999999993</c:v>
                </c:pt>
                <c:pt idx="29682">
                  <c:v>10.1318</c:v>
                </c:pt>
                <c:pt idx="29683">
                  <c:v>11.160600000000001</c:v>
                </c:pt>
                <c:pt idx="29684">
                  <c:v>12.614599999999999</c:v>
                </c:pt>
                <c:pt idx="29685">
                  <c:v>14.3089</c:v>
                </c:pt>
                <c:pt idx="29686">
                  <c:v>19.8581</c:v>
                </c:pt>
                <c:pt idx="29687">
                  <c:v>21.939599999999999</c:v>
                </c:pt>
                <c:pt idx="29688">
                  <c:v>23.540900000000001</c:v>
                </c:pt>
                <c:pt idx="29689">
                  <c:v>24.686399999999999</c:v>
                </c:pt>
                <c:pt idx="29690">
                  <c:v>25.572700000000001</c:v>
                </c:pt>
                <c:pt idx="29691">
                  <c:v>26.400400000000001</c:v>
                </c:pt>
                <c:pt idx="29692">
                  <c:v>26.950399999999998</c:v>
                </c:pt>
                <c:pt idx="29693">
                  <c:v>27.4071</c:v>
                </c:pt>
                <c:pt idx="29694">
                  <c:v>27.7072</c:v>
                </c:pt>
                <c:pt idx="29695">
                  <c:v>27.787800000000001</c:v>
                </c:pt>
                <c:pt idx="29696">
                  <c:v>27.703600000000002</c:v>
                </c:pt>
                <c:pt idx="29697">
                  <c:v>27.456199999999999</c:v>
                </c:pt>
                <c:pt idx="29698">
                  <c:v>26.9955</c:v>
                </c:pt>
                <c:pt idx="29699">
                  <c:v>26.492799999999999</c:v>
                </c:pt>
                <c:pt idx="29700">
                  <c:v>25.708500000000001</c:v>
                </c:pt>
                <c:pt idx="29701">
                  <c:v>24.811299999999999</c:v>
                </c:pt>
                <c:pt idx="29702">
                  <c:v>23.588799999999999</c:v>
                </c:pt>
                <c:pt idx="29703">
                  <c:v>21.991800000000001</c:v>
                </c:pt>
                <c:pt idx="29704">
                  <c:v>19.998799999999999</c:v>
                </c:pt>
                <c:pt idx="29705">
                  <c:v>14.1419</c:v>
                </c:pt>
                <c:pt idx="29706">
                  <c:v>12.4535</c:v>
                </c:pt>
                <c:pt idx="29707">
                  <c:v>11.186400000000001</c:v>
                </c:pt>
                <c:pt idx="29708">
                  <c:v>10.1449</c:v>
                </c:pt>
                <c:pt idx="29709">
                  <c:v>9.1628799999999995</c:v>
                </c:pt>
                <c:pt idx="29710">
                  <c:v>8.2436799999999995</c:v>
                </c:pt>
                <c:pt idx="29711">
                  <c:v>7.39046</c:v>
                </c:pt>
                <c:pt idx="29712">
                  <c:v>6.6857899999999999</c:v>
                </c:pt>
                <c:pt idx="29713">
                  <c:v>6.1874099999999999</c:v>
                </c:pt>
                <c:pt idx="29714">
                  <c:v>5.7192299999999996</c:v>
                </c:pt>
                <c:pt idx="29715">
                  <c:v>5.2809999999999997</c:v>
                </c:pt>
                <c:pt idx="29716">
                  <c:v>4.8719200000000003</c:v>
                </c:pt>
                <c:pt idx="29717">
                  <c:v>4.4914199999999997</c:v>
                </c:pt>
                <c:pt idx="29718">
                  <c:v>4.1381199999999998</c:v>
                </c:pt>
                <c:pt idx="29719">
                  <c:v>3.8114400000000002</c:v>
                </c:pt>
                <c:pt idx="29720">
                  <c:v>3.51004</c:v>
                </c:pt>
                <c:pt idx="29721">
                  <c:v>3.2328299999999999</c:v>
                </c:pt>
                <c:pt idx="29722">
                  <c:v>2.97845</c:v>
                </c:pt>
                <c:pt idx="29723">
                  <c:v>2.74668</c:v>
                </c:pt>
                <c:pt idx="29724">
                  <c:v>2.5354899999999998</c:v>
                </c:pt>
                <c:pt idx="29725">
                  <c:v>2.3431999999999999</c:v>
                </c:pt>
                <c:pt idx="29726">
                  <c:v>2.16838</c:v>
                </c:pt>
                <c:pt idx="29727">
                  <c:v>2.00997</c:v>
                </c:pt>
                <c:pt idx="29728">
                  <c:v>1.86669</c:v>
                </c:pt>
                <c:pt idx="29729">
                  <c:v>1.73742</c:v>
                </c:pt>
                <c:pt idx="29730">
                  <c:v>1.621</c:v>
                </c:pt>
                <c:pt idx="29731">
                  <c:v>1.51644</c:v>
                </c:pt>
                <c:pt idx="29732">
                  <c:v>1.42269</c:v>
                </c:pt>
                <c:pt idx="29733">
                  <c:v>1.33884</c:v>
                </c:pt>
                <c:pt idx="29734">
                  <c:v>1.2639199999999999</c:v>
                </c:pt>
                <c:pt idx="29735">
                  <c:v>1.19719</c:v>
                </c:pt>
                <c:pt idx="29736">
                  <c:v>1.1378299999999999</c:v>
                </c:pt>
                <c:pt idx="29737">
                  <c:v>1.08514</c:v>
                </c:pt>
                <c:pt idx="29738">
                  <c:v>1.0384599999999999</c:v>
                </c:pt>
                <c:pt idx="29739">
                  <c:v>0.99718200000000001</c:v>
                </c:pt>
                <c:pt idx="29740">
                  <c:v>0.97239399999999998</c:v>
                </c:pt>
                <c:pt idx="29741">
                  <c:v>0.92868799999999996</c:v>
                </c:pt>
                <c:pt idx="29742">
                  <c:v>0.89190599999999998</c:v>
                </c:pt>
                <c:pt idx="29743">
                  <c:v>0.86110100000000001</c:v>
                </c:pt>
                <c:pt idx="29744">
                  <c:v>0.83363900000000002</c:v>
                </c:pt>
                <c:pt idx="29745">
                  <c:v>0.81125499999999995</c:v>
                </c:pt>
                <c:pt idx="29746">
                  <c:v>0.79877299999999996</c:v>
                </c:pt>
                <c:pt idx="29747">
                  <c:v>0.77879500000000002</c:v>
                </c:pt>
                <c:pt idx="29748">
                  <c:v>0.764428</c:v>
                </c:pt>
                <c:pt idx="29749">
                  <c:v>0.75384399999999996</c:v>
                </c:pt>
                <c:pt idx="29750">
                  <c:v>0.74784099999999998</c:v>
                </c:pt>
                <c:pt idx="29751">
                  <c:v>0.74564399999999997</c:v>
                </c:pt>
                <c:pt idx="29752">
                  <c:v>0.74831199999999998</c:v>
                </c:pt>
                <c:pt idx="29753">
                  <c:v>0.75711799999999996</c:v>
                </c:pt>
                <c:pt idx="29754">
                  <c:v>0.77145200000000003</c:v>
                </c:pt>
                <c:pt idx="29755">
                  <c:v>0.79114799999999996</c:v>
                </c:pt>
                <c:pt idx="29756">
                  <c:v>0.81640299999999999</c:v>
                </c:pt>
                <c:pt idx="29757">
                  <c:v>0.84775800000000001</c:v>
                </c:pt>
                <c:pt idx="29758">
                  <c:v>0.88617199999999996</c:v>
                </c:pt>
                <c:pt idx="29759">
                  <c:v>0.91639700000000002</c:v>
                </c:pt>
                <c:pt idx="29760">
                  <c:v>0.95099699999999998</c:v>
                </c:pt>
                <c:pt idx="29761">
                  <c:v>0.99328700000000003</c:v>
                </c:pt>
                <c:pt idx="29762">
                  <c:v>1.0316700000000001</c:v>
                </c:pt>
                <c:pt idx="29763">
                  <c:v>1.0751999999999999</c:v>
                </c:pt>
                <c:pt idx="29764">
                  <c:v>1.12483</c:v>
                </c:pt>
                <c:pt idx="29765">
                  <c:v>1.1817</c:v>
                </c:pt>
                <c:pt idx="29766">
                  <c:v>1.24726</c:v>
                </c:pt>
                <c:pt idx="29767">
                  <c:v>1.3232299999999999</c:v>
                </c:pt>
                <c:pt idx="29768">
                  <c:v>1.38069</c:v>
                </c:pt>
                <c:pt idx="29769">
                  <c:v>1.4444300000000001</c:v>
                </c:pt>
                <c:pt idx="29770">
                  <c:v>1.51529</c:v>
                </c:pt>
                <c:pt idx="29771">
                  <c:v>1.5941700000000001</c:v>
                </c:pt>
                <c:pt idx="29772">
                  <c:v>1.68214</c:v>
                </c:pt>
                <c:pt idx="29773">
                  <c:v>1.7803100000000001</c:v>
                </c:pt>
                <c:pt idx="29774">
                  <c:v>1.9081999999999999</c:v>
                </c:pt>
                <c:pt idx="29775">
                  <c:v>2.0030700000000001</c:v>
                </c:pt>
                <c:pt idx="29776">
                  <c:v>2.1064600000000002</c:v>
                </c:pt>
                <c:pt idx="29777">
                  <c:v>2.2191700000000001</c:v>
                </c:pt>
                <c:pt idx="29778">
                  <c:v>2.3420200000000002</c:v>
                </c:pt>
                <c:pt idx="29779">
                  <c:v>2.47587</c:v>
                </c:pt>
                <c:pt idx="29780">
                  <c:v>2.6216699999999999</c:v>
                </c:pt>
                <c:pt idx="29781">
                  <c:v>2.7804199999999999</c:v>
                </c:pt>
                <c:pt idx="29782">
                  <c:v>2.9531900000000002</c:v>
                </c:pt>
                <c:pt idx="29783">
                  <c:v>3.1410399999999998</c:v>
                </c:pt>
                <c:pt idx="29784">
                  <c:v>3.34511</c:v>
                </c:pt>
                <c:pt idx="29785">
                  <c:v>3.56663</c:v>
                </c:pt>
                <c:pt idx="29786">
                  <c:v>3.8068399999999998</c:v>
                </c:pt>
                <c:pt idx="29787">
                  <c:v>4.0669899999999997</c:v>
                </c:pt>
                <c:pt idx="29788">
                  <c:v>4.3483700000000001</c:v>
                </c:pt>
                <c:pt idx="29789">
                  <c:v>4.7289599999999998</c:v>
                </c:pt>
                <c:pt idx="29790">
                  <c:v>5.1013799999999998</c:v>
                </c:pt>
                <c:pt idx="29791">
                  <c:v>5.5053999999999998</c:v>
                </c:pt>
                <c:pt idx="29792">
                  <c:v>5.9432999999999998</c:v>
                </c:pt>
                <c:pt idx="29793">
                  <c:v>6.4164300000000001</c:v>
                </c:pt>
                <c:pt idx="29794">
                  <c:v>6.9268200000000002</c:v>
                </c:pt>
                <c:pt idx="29795">
                  <c:v>7.4759799999999998</c:v>
                </c:pt>
                <c:pt idx="29796">
                  <c:v>8.0656700000000008</c:v>
                </c:pt>
                <c:pt idx="29797">
                  <c:v>8.6970299999999998</c:v>
                </c:pt>
                <c:pt idx="29798">
                  <c:v>9.3714899999999997</c:v>
                </c:pt>
                <c:pt idx="29799">
                  <c:v>10.089700000000001</c:v>
                </c:pt>
                <c:pt idx="29800">
                  <c:v>10.950200000000001</c:v>
                </c:pt>
                <c:pt idx="29801">
                  <c:v>11.867599999999999</c:v>
                </c:pt>
                <c:pt idx="29802">
                  <c:v>12.842700000000001</c:v>
                </c:pt>
                <c:pt idx="29803">
                  <c:v>14.231400000000001</c:v>
                </c:pt>
                <c:pt idx="29804">
                  <c:v>15.815300000000001</c:v>
                </c:pt>
                <c:pt idx="29805">
                  <c:v>17.301400000000001</c:v>
                </c:pt>
                <c:pt idx="29806">
                  <c:v>19.401700000000002</c:v>
                </c:pt>
                <c:pt idx="29807">
                  <c:v>22.191700000000001</c:v>
                </c:pt>
                <c:pt idx="29808">
                  <c:v>26.311</c:v>
                </c:pt>
                <c:pt idx="29809">
                  <c:v>32.3339</c:v>
                </c:pt>
                <c:pt idx="29810">
                  <c:v>35.199399999999997</c:v>
                </c:pt>
                <c:pt idx="29811">
                  <c:v>37.762799999999999</c:v>
                </c:pt>
                <c:pt idx="29812">
                  <c:v>39.86</c:v>
                </c:pt>
                <c:pt idx="29813">
                  <c:v>41.413499999999999</c:v>
                </c:pt>
                <c:pt idx="29814">
                  <c:v>42.608600000000003</c:v>
                </c:pt>
                <c:pt idx="29815">
                  <c:v>43.484400000000001</c:v>
                </c:pt>
                <c:pt idx="29816">
                  <c:v>44.144799999999996</c:v>
                </c:pt>
                <c:pt idx="29817">
                  <c:v>44.624200000000002</c:v>
                </c:pt>
                <c:pt idx="29818">
                  <c:v>44.794600000000003</c:v>
                </c:pt>
                <c:pt idx="29819">
                  <c:v>44.642499999999998</c:v>
                </c:pt>
                <c:pt idx="29820">
                  <c:v>44.252600000000001</c:v>
                </c:pt>
                <c:pt idx="29821">
                  <c:v>43.490299999999998</c:v>
                </c:pt>
                <c:pt idx="29822">
                  <c:v>42.4206</c:v>
                </c:pt>
                <c:pt idx="29823">
                  <c:v>41.252299999999998</c:v>
                </c:pt>
                <c:pt idx="29824">
                  <c:v>39.61</c:v>
                </c:pt>
                <c:pt idx="29825">
                  <c:v>37.493499999999997</c:v>
                </c:pt>
                <c:pt idx="29826">
                  <c:v>34.970599999999997</c:v>
                </c:pt>
                <c:pt idx="29827">
                  <c:v>31.023499999999999</c:v>
                </c:pt>
                <c:pt idx="29828">
                  <c:v>24.290500000000002</c:v>
                </c:pt>
                <c:pt idx="29829">
                  <c:v>21.445900000000002</c:v>
                </c:pt>
                <c:pt idx="29830">
                  <c:v>19.307500000000001</c:v>
                </c:pt>
                <c:pt idx="29831">
                  <c:v>17.2958</c:v>
                </c:pt>
                <c:pt idx="29832">
                  <c:v>15.8803</c:v>
                </c:pt>
                <c:pt idx="29833">
                  <c:v>14.551</c:v>
                </c:pt>
                <c:pt idx="29834">
                  <c:v>13.414300000000001</c:v>
                </c:pt>
                <c:pt idx="29835">
                  <c:v>12.3536</c:v>
                </c:pt>
                <c:pt idx="29836">
                  <c:v>11.3688</c:v>
                </c:pt>
                <c:pt idx="29837">
                  <c:v>10.4597</c:v>
                </c:pt>
                <c:pt idx="29838">
                  <c:v>9.6246200000000002</c:v>
                </c:pt>
                <c:pt idx="29839">
                  <c:v>8.8620000000000001</c:v>
                </c:pt>
                <c:pt idx="29840">
                  <c:v>8.3358000000000008</c:v>
                </c:pt>
                <c:pt idx="29841">
                  <c:v>7.8479000000000001</c:v>
                </c:pt>
                <c:pt idx="29842">
                  <c:v>7.3785600000000002</c:v>
                </c:pt>
                <c:pt idx="29843">
                  <c:v>6.9145599999999998</c:v>
                </c:pt>
                <c:pt idx="29844">
                  <c:v>6.4929600000000001</c:v>
                </c:pt>
                <c:pt idx="29845">
                  <c:v>6.1117400000000002</c:v>
                </c:pt>
                <c:pt idx="29846">
                  <c:v>5.7685599999999999</c:v>
                </c:pt>
                <c:pt idx="29847">
                  <c:v>5.46136</c:v>
                </c:pt>
                <c:pt idx="29848">
                  <c:v>5.1876300000000004</c:v>
                </c:pt>
                <c:pt idx="29849">
                  <c:v>4.9455600000000004</c:v>
                </c:pt>
                <c:pt idx="29850">
                  <c:v>4.7329400000000001</c:v>
                </c:pt>
                <c:pt idx="29851">
                  <c:v>4.5478699999999996</c:v>
                </c:pt>
                <c:pt idx="29852">
                  <c:v>4.3883999999999999</c:v>
                </c:pt>
                <c:pt idx="29853">
                  <c:v>4.2221399999999996</c:v>
                </c:pt>
                <c:pt idx="29854">
                  <c:v>4.12216</c:v>
                </c:pt>
                <c:pt idx="29855">
                  <c:v>4.0395599999999998</c:v>
                </c:pt>
                <c:pt idx="29856">
                  <c:v>3.94604</c:v>
                </c:pt>
                <c:pt idx="29857">
                  <c:v>3.88632</c:v>
                </c:pt>
                <c:pt idx="29858">
                  <c:v>3.8578399999999999</c:v>
                </c:pt>
                <c:pt idx="29859">
                  <c:v>3.85493</c:v>
                </c:pt>
                <c:pt idx="29860">
                  <c:v>3.8650899999999999</c:v>
                </c:pt>
                <c:pt idx="29861">
                  <c:v>3.9026200000000002</c:v>
                </c:pt>
                <c:pt idx="29862">
                  <c:v>3.96672</c:v>
                </c:pt>
                <c:pt idx="29863">
                  <c:v>4.0570500000000003</c:v>
                </c:pt>
                <c:pt idx="29864">
                  <c:v>4.1738299999999997</c:v>
                </c:pt>
                <c:pt idx="29865">
                  <c:v>4.3235599999999996</c:v>
                </c:pt>
                <c:pt idx="29866">
                  <c:v>4.5072400000000004</c:v>
                </c:pt>
                <c:pt idx="29867">
                  <c:v>4.7243199999999996</c:v>
                </c:pt>
                <c:pt idx="29868">
                  <c:v>4.9774599999999998</c:v>
                </c:pt>
                <c:pt idx="29869">
                  <c:v>5.2695800000000004</c:v>
                </c:pt>
                <c:pt idx="29870">
                  <c:v>5.6044499999999999</c:v>
                </c:pt>
                <c:pt idx="29871">
                  <c:v>5.9862200000000003</c:v>
                </c:pt>
                <c:pt idx="29872">
                  <c:v>6.41974</c:v>
                </c:pt>
                <c:pt idx="29873">
                  <c:v>6.7400200000000003</c:v>
                </c:pt>
                <c:pt idx="29874">
                  <c:v>7.0872700000000002</c:v>
                </c:pt>
                <c:pt idx="29875">
                  <c:v>7.4632300000000003</c:v>
                </c:pt>
                <c:pt idx="29876">
                  <c:v>7.8697100000000004</c:v>
                </c:pt>
                <c:pt idx="29877">
                  <c:v>8.3387499999999992</c:v>
                </c:pt>
                <c:pt idx="29878">
                  <c:v>8.8797899999999998</c:v>
                </c:pt>
                <c:pt idx="29879">
                  <c:v>9.4678900000000006</c:v>
                </c:pt>
                <c:pt idx="29880">
                  <c:v>10.1059</c:v>
                </c:pt>
                <c:pt idx="29881">
                  <c:v>10.796900000000001</c:v>
                </c:pt>
                <c:pt idx="29882">
                  <c:v>11.5436</c:v>
                </c:pt>
                <c:pt idx="29883">
                  <c:v>12.348699999999999</c:v>
                </c:pt>
                <c:pt idx="29884">
                  <c:v>13.214700000000001</c:v>
                </c:pt>
                <c:pt idx="29885">
                  <c:v>14.103899999999999</c:v>
                </c:pt>
                <c:pt idx="29886">
                  <c:v>15.4847</c:v>
                </c:pt>
                <c:pt idx="29887">
                  <c:v>16.993400000000001</c:v>
                </c:pt>
                <c:pt idx="29888">
                  <c:v>18.6326</c:v>
                </c:pt>
                <c:pt idx="29889">
                  <c:v>20.403400000000001</c:v>
                </c:pt>
                <c:pt idx="29890">
                  <c:v>22.304099999999998</c:v>
                </c:pt>
                <c:pt idx="29891">
                  <c:v>24.505700000000001</c:v>
                </c:pt>
                <c:pt idx="29892">
                  <c:v>26.846800000000002</c:v>
                </c:pt>
                <c:pt idx="29893">
                  <c:v>29.3154</c:v>
                </c:pt>
                <c:pt idx="29894">
                  <c:v>32.951599999999999</c:v>
                </c:pt>
                <c:pt idx="29895">
                  <c:v>39.4983</c:v>
                </c:pt>
                <c:pt idx="29896">
                  <c:v>46.331299999999999</c:v>
                </c:pt>
                <c:pt idx="29897">
                  <c:v>50.686999999999998</c:v>
                </c:pt>
                <c:pt idx="29898">
                  <c:v>54.146099999999997</c:v>
                </c:pt>
                <c:pt idx="29899">
                  <c:v>56.180500000000002</c:v>
                </c:pt>
                <c:pt idx="29900">
                  <c:v>58.114800000000002</c:v>
                </c:pt>
                <c:pt idx="29901">
                  <c:v>59.811799999999998</c:v>
                </c:pt>
                <c:pt idx="29902">
                  <c:v>60.8095</c:v>
                </c:pt>
                <c:pt idx="29903">
                  <c:v>61.5396</c:v>
                </c:pt>
                <c:pt idx="29904">
                  <c:v>61.888199999999998</c:v>
                </c:pt>
                <c:pt idx="29905">
                  <c:v>61.918799999999997</c:v>
                </c:pt>
                <c:pt idx="29906">
                  <c:v>61.674999999999997</c:v>
                </c:pt>
                <c:pt idx="29907">
                  <c:v>61.065199999999997</c:v>
                </c:pt>
                <c:pt idx="29908">
                  <c:v>60.168500000000002</c:v>
                </c:pt>
                <c:pt idx="29909">
                  <c:v>58.973700000000001</c:v>
                </c:pt>
                <c:pt idx="29910">
                  <c:v>57.042099999999998</c:v>
                </c:pt>
                <c:pt idx="29911">
                  <c:v>54.71</c:v>
                </c:pt>
                <c:pt idx="29912">
                  <c:v>52.039400000000001</c:v>
                </c:pt>
                <c:pt idx="29913">
                  <c:v>49.099800000000002</c:v>
                </c:pt>
                <c:pt idx="29914">
                  <c:v>45.424999999999997</c:v>
                </c:pt>
                <c:pt idx="29915">
                  <c:v>33.888500000000001</c:v>
                </c:pt>
                <c:pt idx="29916">
                  <c:v>30.192499999999999</c:v>
                </c:pt>
                <c:pt idx="29917">
                  <c:v>27.671199999999999</c:v>
                </c:pt>
                <c:pt idx="29918">
                  <c:v>25.270199999999999</c:v>
                </c:pt>
                <c:pt idx="29919">
                  <c:v>23.0046</c:v>
                </c:pt>
                <c:pt idx="29920">
                  <c:v>21.127300000000002</c:v>
                </c:pt>
                <c:pt idx="29921">
                  <c:v>19.3674</c:v>
                </c:pt>
                <c:pt idx="29922">
                  <c:v>17.726400000000002</c:v>
                </c:pt>
                <c:pt idx="29923">
                  <c:v>16.204699999999999</c:v>
                </c:pt>
                <c:pt idx="29924">
                  <c:v>14.8003</c:v>
                </c:pt>
                <c:pt idx="29925">
                  <c:v>13.7666</c:v>
                </c:pt>
                <c:pt idx="29926">
                  <c:v>12.654400000000001</c:v>
                </c:pt>
                <c:pt idx="29927">
                  <c:v>11.632999999999999</c:v>
                </c:pt>
                <c:pt idx="29928">
                  <c:v>10.697900000000001</c:v>
                </c:pt>
                <c:pt idx="29929">
                  <c:v>9.8442500000000006</c:v>
                </c:pt>
                <c:pt idx="29930">
                  <c:v>9.0669299999999993</c:v>
                </c:pt>
                <c:pt idx="29931">
                  <c:v>8.3608499999999992</c:v>
                </c:pt>
                <c:pt idx="29932">
                  <c:v>7.72079</c:v>
                </c:pt>
                <c:pt idx="29933">
                  <c:v>7.2484099999999998</c:v>
                </c:pt>
                <c:pt idx="29934">
                  <c:v>6.7537700000000003</c:v>
                </c:pt>
                <c:pt idx="29935">
                  <c:v>6.3036199999999996</c:v>
                </c:pt>
                <c:pt idx="29936">
                  <c:v>5.8944700000000001</c:v>
                </c:pt>
                <c:pt idx="29937">
                  <c:v>5.5227500000000003</c:v>
                </c:pt>
                <c:pt idx="29938">
                  <c:v>5.1853600000000002</c:v>
                </c:pt>
                <c:pt idx="29939">
                  <c:v>4.8790199999999997</c:v>
                </c:pt>
                <c:pt idx="29940">
                  <c:v>4.6012300000000002</c:v>
                </c:pt>
                <c:pt idx="29941">
                  <c:v>4.3493199999999996</c:v>
                </c:pt>
                <c:pt idx="29942">
                  <c:v>4.1210500000000003</c:v>
                </c:pt>
                <c:pt idx="29943">
                  <c:v>3.9142899999999998</c:v>
                </c:pt>
                <c:pt idx="29944">
                  <c:v>3.6978800000000001</c:v>
                </c:pt>
                <c:pt idx="29945">
                  <c:v>3.4929199999999998</c:v>
                </c:pt>
                <c:pt idx="29946">
                  <c:v>3.3133599999999999</c:v>
                </c:pt>
                <c:pt idx="29947">
                  <c:v>3.1570499999999999</c:v>
                </c:pt>
                <c:pt idx="29948">
                  <c:v>3.0225499999999998</c:v>
                </c:pt>
                <c:pt idx="29949">
                  <c:v>2.9087399999999999</c:v>
                </c:pt>
                <c:pt idx="29950">
                  <c:v>2.8151099999999998</c:v>
                </c:pt>
                <c:pt idx="29951">
                  <c:v>2.74159</c:v>
                </c:pt>
                <c:pt idx="29952">
                  <c:v>2.6886399999999999</c:v>
                </c:pt>
                <c:pt idx="29953">
                  <c:v>2.6571899999999999</c:v>
                </c:pt>
                <c:pt idx="29954">
                  <c:v>2.6488700000000001</c:v>
                </c:pt>
                <c:pt idx="29955">
                  <c:v>2.6486999999999998</c:v>
                </c:pt>
                <c:pt idx="29956">
                  <c:v>2.66296</c:v>
                </c:pt>
                <c:pt idx="29957">
                  <c:v>2.6852399999999998</c:v>
                </c:pt>
                <c:pt idx="29958">
                  <c:v>2.7184900000000001</c:v>
                </c:pt>
                <c:pt idx="29959">
                  <c:v>2.7634599999999998</c:v>
                </c:pt>
                <c:pt idx="29960">
                  <c:v>2.8209200000000001</c:v>
                </c:pt>
                <c:pt idx="29961">
                  <c:v>2.89175</c:v>
                </c:pt>
                <c:pt idx="29962">
                  <c:v>2.9768500000000002</c:v>
                </c:pt>
                <c:pt idx="29963">
                  <c:v>3.0771999999999999</c:v>
                </c:pt>
                <c:pt idx="29964">
                  <c:v>3.1938399999999998</c:v>
                </c:pt>
                <c:pt idx="29965">
                  <c:v>3.3277899999999998</c:v>
                </c:pt>
                <c:pt idx="29966">
                  <c:v>3.48014</c:v>
                </c:pt>
                <c:pt idx="29967">
                  <c:v>3.6519900000000001</c:v>
                </c:pt>
                <c:pt idx="29968">
                  <c:v>3.8444500000000001</c:v>
                </c:pt>
                <c:pt idx="29969">
                  <c:v>4.0585899999999997</c:v>
                </c:pt>
                <c:pt idx="29970">
                  <c:v>4.2954699999999999</c:v>
                </c:pt>
                <c:pt idx="29971">
                  <c:v>4.5277000000000003</c:v>
                </c:pt>
                <c:pt idx="29972">
                  <c:v>4.8657899999999996</c:v>
                </c:pt>
                <c:pt idx="29973">
                  <c:v>5.2400399999999996</c:v>
                </c:pt>
                <c:pt idx="29974">
                  <c:v>5.6515399999999998</c:v>
                </c:pt>
                <c:pt idx="29975">
                  <c:v>6.1013799999999998</c:v>
                </c:pt>
                <c:pt idx="29976">
                  <c:v>6.5899900000000002</c:v>
                </c:pt>
                <c:pt idx="29977">
                  <c:v>7.1181700000000001</c:v>
                </c:pt>
                <c:pt idx="29978">
                  <c:v>7.6852799999999997</c:v>
                </c:pt>
                <c:pt idx="29979">
                  <c:v>8.2909799999999994</c:v>
                </c:pt>
                <c:pt idx="29980">
                  <c:v>9.1564800000000002</c:v>
                </c:pt>
                <c:pt idx="29981">
                  <c:v>10.0915</c:v>
                </c:pt>
                <c:pt idx="29982">
                  <c:v>11.369</c:v>
                </c:pt>
                <c:pt idx="29983">
                  <c:v>12.999599999999999</c:v>
                </c:pt>
                <c:pt idx="29984">
                  <c:v>17.844899999999999</c:v>
                </c:pt>
                <c:pt idx="29985">
                  <c:v>19.096599999999999</c:v>
                </c:pt>
                <c:pt idx="29986">
                  <c:v>20.259399999999999</c:v>
                </c:pt>
                <c:pt idx="29987">
                  <c:v>21.278600000000001</c:v>
                </c:pt>
                <c:pt idx="29988">
                  <c:v>22.041</c:v>
                </c:pt>
                <c:pt idx="29989">
                  <c:v>22.737100000000002</c:v>
                </c:pt>
                <c:pt idx="29990">
                  <c:v>23.177299999999999</c:v>
                </c:pt>
                <c:pt idx="29991">
                  <c:v>23.571899999999999</c:v>
                </c:pt>
                <c:pt idx="29992">
                  <c:v>23.8002</c:v>
                </c:pt>
                <c:pt idx="29993">
                  <c:v>23.859100000000002</c:v>
                </c:pt>
                <c:pt idx="29994">
                  <c:v>23.773099999999999</c:v>
                </c:pt>
                <c:pt idx="29995">
                  <c:v>23.5745</c:v>
                </c:pt>
                <c:pt idx="29996">
                  <c:v>23.2224</c:v>
                </c:pt>
                <c:pt idx="29997">
                  <c:v>22.845099999999999</c:v>
                </c:pt>
                <c:pt idx="29998">
                  <c:v>22.261299999999999</c:v>
                </c:pt>
                <c:pt idx="29999">
                  <c:v>21.563700000000001</c:v>
                </c:pt>
                <c:pt idx="30000">
                  <c:v>20.598600000000001</c:v>
                </c:pt>
                <c:pt idx="30001">
                  <c:v>19.290600000000001</c:v>
                </c:pt>
                <c:pt idx="30002">
                  <c:v>17.5746</c:v>
                </c:pt>
                <c:pt idx="30003">
                  <c:v>14.7212</c:v>
                </c:pt>
                <c:pt idx="30004">
                  <c:v>12.102399999999999</c:v>
                </c:pt>
                <c:pt idx="30005">
                  <c:v>10.6</c:v>
                </c:pt>
                <c:pt idx="30006">
                  <c:v>9.4646799999999995</c:v>
                </c:pt>
                <c:pt idx="30007">
                  <c:v>8.5229800000000004</c:v>
                </c:pt>
                <c:pt idx="30008">
                  <c:v>7.6423800000000002</c:v>
                </c:pt>
                <c:pt idx="30009">
                  <c:v>7.0911099999999996</c:v>
                </c:pt>
                <c:pt idx="30010">
                  <c:v>6.5691199999999998</c:v>
                </c:pt>
                <c:pt idx="30011">
                  <c:v>6.07714</c:v>
                </c:pt>
                <c:pt idx="30012">
                  <c:v>5.6151</c:v>
                </c:pt>
                <c:pt idx="30013">
                  <c:v>5.1830600000000002</c:v>
                </c:pt>
                <c:pt idx="30014">
                  <c:v>4.7914500000000002</c:v>
                </c:pt>
                <c:pt idx="30015">
                  <c:v>4.4273499999999997</c:v>
                </c:pt>
                <c:pt idx="30016">
                  <c:v>4.08995</c:v>
                </c:pt>
                <c:pt idx="30017">
                  <c:v>3.7786400000000002</c:v>
                </c:pt>
                <c:pt idx="30018">
                  <c:v>3.4923600000000001</c:v>
                </c:pt>
                <c:pt idx="30019">
                  <c:v>3.2303700000000002</c:v>
                </c:pt>
                <c:pt idx="30020">
                  <c:v>2.9915500000000002</c:v>
                </c:pt>
                <c:pt idx="30021">
                  <c:v>2.7749999999999999</c:v>
                </c:pt>
                <c:pt idx="30022">
                  <c:v>2.5795300000000001</c:v>
                </c:pt>
                <c:pt idx="30023">
                  <c:v>2.40429</c:v>
                </c:pt>
                <c:pt idx="30024">
                  <c:v>2.2854399999999999</c:v>
                </c:pt>
                <c:pt idx="30025">
                  <c:v>2.1770499999999999</c:v>
                </c:pt>
                <c:pt idx="30026">
                  <c:v>2.07863</c:v>
                </c:pt>
                <c:pt idx="30027">
                  <c:v>1.98986</c:v>
                </c:pt>
                <c:pt idx="30028">
                  <c:v>1.9103699999999999</c:v>
                </c:pt>
                <c:pt idx="30029">
                  <c:v>1.83988</c:v>
                </c:pt>
                <c:pt idx="30030">
                  <c:v>1.77807</c:v>
                </c:pt>
                <c:pt idx="30031">
                  <c:v>1.72472</c:v>
                </c:pt>
                <c:pt idx="30032">
                  <c:v>1.6786000000000001</c:v>
                </c:pt>
                <c:pt idx="30033">
                  <c:v>1.64089</c:v>
                </c:pt>
                <c:pt idx="30034">
                  <c:v>1.6113900000000001</c:v>
                </c:pt>
                <c:pt idx="30035">
                  <c:v>1.58999</c:v>
                </c:pt>
                <c:pt idx="30036">
                  <c:v>1.5765899999999999</c:v>
                </c:pt>
                <c:pt idx="30037">
                  <c:v>1.571</c:v>
                </c:pt>
                <c:pt idx="30038">
                  <c:v>1.5762499999999999</c:v>
                </c:pt>
                <c:pt idx="30039">
                  <c:v>1.58941</c:v>
                </c:pt>
                <c:pt idx="30040">
                  <c:v>1.61066</c:v>
                </c:pt>
                <c:pt idx="30041">
                  <c:v>1.6401399999999999</c:v>
                </c:pt>
                <c:pt idx="30042">
                  <c:v>1.67815</c:v>
                </c:pt>
                <c:pt idx="30043">
                  <c:v>1.72492</c:v>
                </c:pt>
                <c:pt idx="30044">
                  <c:v>1.7805899999999999</c:v>
                </c:pt>
                <c:pt idx="30045">
                  <c:v>1.8455299999999999</c:v>
                </c:pt>
                <c:pt idx="30046">
                  <c:v>1.9199900000000001</c:v>
                </c:pt>
                <c:pt idx="30047">
                  <c:v>2.0043600000000001</c:v>
                </c:pt>
                <c:pt idx="30048">
                  <c:v>2.0990000000000002</c:v>
                </c:pt>
                <c:pt idx="30049">
                  <c:v>2.2043699999999999</c:v>
                </c:pt>
                <c:pt idx="30050">
                  <c:v>2.32084</c:v>
                </c:pt>
                <c:pt idx="30051">
                  <c:v>2.4489299999999998</c:v>
                </c:pt>
                <c:pt idx="30052">
                  <c:v>2.5889899999999999</c:v>
                </c:pt>
                <c:pt idx="30053">
                  <c:v>2.7417500000000001</c:v>
                </c:pt>
                <c:pt idx="30054">
                  <c:v>2.90747</c:v>
                </c:pt>
                <c:pt idx="30055">
                  <c:v>3.0867399999999998</c:v>
                </c:pt>
                <c:pt idx="30056">
                  <c:v>3.28</c:v>
                </c:pt>
                <c:pt idx="30057">
                  <c:v>3.5603199999999999</c:v>
                </c:pt>
                <c:pt idx="30058">
                  <c:v>3.8676400000000002</c:v>
                </c:pt>
                <c:pt idx="30059">
                  <c:v>4.20282</c:v>
                </c:pt>
                <c:pt idx="30060">
                  <c:v>4.5669199999999996</c:v>
                </c:pt>
                <c:pt idx="30061">
                  <c:v>4.9605899999999998</c:v>
                </c:pt>
                <c:pt idx="30062">
                  <c:v>5.3943500000000002</c:v>
                </c:pt>
                <c:pt idx="30063">
                  <c:v>5.8601400000000003</c:v>
                </c:pt>
                <c:pt idx="30064">
                  <c:v>6.3584100000000001</c:v>
                </c:pt>
                <c:pt idx="30065">
                  <c:v>6.8889100000000001</c:v>
                </c:pt>
                <c:pt idx="30066">
                  <c:v>7.45167</c:v>
                </c:pt>
                <c:pt idx="30067">
                  <c:v>8.3543099999999999</c:v>
                </c:pt>
                <c:pt idx="30068">
                  <c:v>9.3235700000000001</c:v>
                </c:pt>
                <c:pt idx="30069">
                  <c:v>10.3598</c:v>
                </c:pt>
                <c:pt idx="30070">
                  <c:v>11.4499</c:v>
                </c:pt>
                <c:pt idx="30071">
                  <c:v>13.164</c:v>
                </c:pt>
                <c:pt idx="30072">
                  <c:v>17.282299999999999</c:v>
                </c:pt>
                <c:pt idx="30073">
                  <c:v>19.113099999999999</c:v>
                </c:pt>
                <c:pt idx="30074">
                  <c:v>20.562899999999999</c:v>
                </c:pt>
                <c:pt idx="30075">
                  <c:v>21.639900000000001</c:v>
                </c:pt>
                <c:pt idx="30076">
                  <c:v>22.387499999999999</c:v>
                </c:pt>
                <c:pt idx="30077">
                  <c:v>23.054200000000002</c:v>
                </c:pt>
                <c:pt idx="30078">
                  <c:v>23.6373</c:v>
                </c:pt>
                <c:pt idx="30079">
                  <c:v>23.990400000000001</c:v>
                </c:pt>
                <c:pt idx="30080">
                  <c:v>24.191700000000001</c:v>
                </c:pt>
                <c:pt idx="30081">
                  <c:v>24.2195</c:v>
                </c:pt>
                <c:pt idx="30082">
                  <c:v>24.1523</c:v>
                </c:pt>
                <c:pt idx="30083">
                  <c:v>23.907900000000001</c:v>
                </c:pt>
                <c:pt idx="30084">
                  <c:v>23.531199999999998</c:v>
                </c:pt>
                <c:pt idx="30085">
                  <c:v>23.119599999999998</c:v>
                </c:pt>
                <c:pt idx="30086">
                  <c:v>22.505800000000001</c:v>
                </c:pt>
                <c:pt idx="30087">
                  <c:v>21.5456</c:v>
                </c:pt>
                <c:pt idx="30088">
                  <c:v>20.494800000000001</c:v>
                </c:pt>
                <c:pt idx="30089">
                  <c:v>19.149899999999999</c:v>
                </c:pt>
                <c:pt idx="30090">
                  <c:v>17.313600000000001</c:v>
                </c:pt>
                <c:pt idx="30091">
                  <c:v>12.5878</c:v>
                </c:pt>
                <c:pt idx="30092">
                  <c:v>10.8705</c:v>
                </c:pt>
                <c:pt idx="30093">
                  <c:v>9.7837999999999994</c:v>
                </c:pt>
                <c:pt idx="30094">
                  <c:v>8.7550100000000004</c:v>
                </c:pt>
                <c:pt idx="30095">
                  <c:v>7.77799</c:v>
                </c:pt>
                <c:pt idx="30096">
                  <c:v>7.1663100000000002</c:v>
                </c:pt>
                <c:pt idx="30097">
                  <c:v>6.5874800000000002</c:v>
                </c:pt>
                <c:pt idx="30098">
                  <c:v>6.0420299999999996</c:v>
                </c:pt>
                <c:pt idx="30099">
                  <c:v>5.53017</c:v>
                </c:pt>
                <c:pt idx="30100">
                  <c:v>5.0518400000000003</c:v>
                </c:pt>
                <c:pt idx="30101">
                  <c:v>4.6065899999999997</c:v>
                </c:pt>
                <c:pt idx="30102">
                  <c:v>4.2335500000000001</c:v>
                </c:pt>
                <c:pt idx="30103">
                  <c:v>3.9234100000000001</c:v>
                </c:pt>
                <c:pt idx="30104">
                  <c:v>3.6329699999999998</c:v>
                </c:pt>
                <c:pt idx="30105">
                  <c:v>3.3616000000000001</c:v>
                </c:pt>
                <c:pt idx="30106">
                  <c:v>3.10859</c:v>
                </c:pt>
                <c:pt idx="30107">
                  <c:v>2.87324</c:v>
                </c:pt>
                <c:pt idx="30108">
                  <c:v>2.6548099999999999</c:v>
                </c:pt>
                <c:pt idx="30109">
                  <c:v>2.4525100000000002</c:v>
                </c:pt>
                <c:pt idx="30110">
                  <c:v>2.2654999999999998</c:v>
                </c:pt>
                <c:pt idx="30111">
                  <c:v>2.0929799999999998</c:v>
                </c:pt>
                <c:pt idx="30112">
                  <c:v>1.9341699999999999</c:v>
                </c:pt>
                <c:pt idx="30113">
                  <c:v>1.78826</c:v>
                </c:pt>
                <c:pt idx="30114">
                  <c:v>1.65442</c:v>
                </c:pt>
                <c:pt idx="30115">
                  <c:v>1.5318700000000001</c:v>
                </c:pt>
                <c:pt idx="30116">
                  <c:v>1.41987</c:v>
                </c:pt>
                <c:pt idx="30117">
                  <c:v>1.3176699999999999</c:v>
                </c:pt>
                <c:pt idx="30118">
                  <c:v>1.2329000000000001</c:v>
                </c:pt>
                <c:pt idx="30119">
                  <c:v>1.1628000000000001</c:v>
                </c:pt>
                <c:pt idx="30120">
                  <c:v>1.09795</c:v>
                </c:pt>
                <c:pt idx="30121">
                  <c:v>1.03799</c:v>
                </c:pt>
                <c:pt idx="30122">
                  <c:v>0.982599</c:v>
                </c:pt>
                <c:pt idx="30123">
                  <c:v>0.93146200000000001</c:v>
                </c:pt>
                <c:pt idx="30124">
                  <c:v>0.88429100000000005</c:v>
                </c:pt>
                <c:pt idx="30125">
                  <c:v>0.84080500000000002</c:v>
                </c:pt>
                <c:pt idx="30126">
                  <c:v>0.80073000000000005</c:v>
                </c:pt>
                <c:pt idx="30127">
                  <c:v>0.74648099999999995</c:v>
                </c:pt>
                <c:pt idx="30128">
                  <c:v>0.69855999999999996</c:v>
                </c:pt>
                <c:pt idx="30129">
                  <c:v>0.65627199999999997</c:v>
                </c:pt>
                <c:pt idx="30130">
                  <c:v>0.618954</c:v>
                </c:pt>
                <c:pt idx="30131">
                  <c:v>0.58603700000000003</c:v>
                </c:pt>
                <c:pt idx="30132">
                  <c:v>0.55696100000000004</c:v>
                </c:pt>
                <c:pt idx="30133">
                  <c:v>0.53129199999999999</c:v>
                </c:pt>
                <c:pt idx="30134">
                  <c:v>0.50859600000000005</c:v>
                </c:pt>
                <c:pt idx="30135">
                  <c:v>0.48850900000000003</c:v>
                </c:pt>
                <c:pt idx="30136">
                  <c:v>0.46521800000000002</c:v>
                </c:pt>
                <c:pt idx="30137">
                  <c:v>0.44530399999999998</c:v>
                </c:pt>
                <c:pt idx="30138">
                  <c:v>0.42821500000000001</c:v>
                </c:pt>
                <c:pt idx="30139">
                  <c:v>0.41347699999999998</c:v>
                </c:pt>
                <c:pt idx="30140">
                  <c:v>0.40070499999999998</c:v>
                </c:pt>
                <c:pt idx="30141">
                  <c:v>0.38588099999999997</c:v>
                </c:pt>
                <c:pt idx="30142">
                  <c:v>0.373469</c:v>
                </c:pt>
                <c:pt idx="30143">
                  <c:v>0.36297499999999999</c:v>
                </c:pt>
                <c:pt idx="30144">
                  <c:v>0.35003600000000001</c:v>
                </c:pt>
                <c:pt idx="30145">
                  <c:v>0.339696</c:v>
                </c:pt>
                <c:pt idx="30146">
                  <c:v>0.331368</c:v>
                </c:pt>
                <c:pt idx="30147">
                  <c:v>0.32467699999999999</c:v>
                </c:pt>
                <c:pt idx="30148">
                  <c:v>0.31790800000000002</c:v>
                </c:pt>
                <c:pt idx="30149">
                  <c:v>0.313334</c:v>
                </c:pt>
                <c:pt idx="30150">
                  <c:v>0.31088399999999999</c:v>
                </c:pt>
                <c:pt idx="30151">
                  <c:v>0.31049399999999999</c:v>
                </c:pt>
                <c:pt idx="30152">
                  <c:v>0.31140800000000002</c:v>
                </c:pt>
                <c:pt idx="30153">
                  <c:v>0.31421500000000002</c:v>
                </c:pt>
                <c:pt idx="30154">
                  <c:v>0.31894099999999997</c:v>
                </c:pt>
                <c:pt idx="30155">
                  <c:v>0.323569</c:v>
                </c:pt>
                <c:pt idx="30156">
                  <c:v>0.329704</c:v>
                </c:pt>
                <c:pt idx="30157">
                  <c:v>0.33772000000000002</c:v>
                </c:pt>
                <c:pt idx="30158">
                  <c:v>0.34810400000000002</c:v>
                </c:pt>
                <c:pt idx="30159">
                  <c:v>0.35781299999999999</c:v>
                </c:pt>
                <c:pt idx="30160">
                  <c:v>0.36951800000000001</c:v>
                </c:pt>
                <c:pt idx="30161">
                  <c:v>0.38361299999999998</c:v>
                </c:pt>
                <c:pt idx="30162">
                  <c:v>0.40053499999999997</c:v>
                </c:pt>
                <c:pt idx="30163">
                  <c:v>0.420819</c:v>
                </c:pt>
                <c:pt idx="30164">
                  <c:v>0.43650699999999998</c:v>
                </c:pt>
                <c:pt idx="30165">
                  <c:v>0.45416200000000001</c:v>
                </c:pt>
                <c:pt idx="30166">
                  <c:v>0.47400799999999998</c:v>
                </c:pt>
                <c:pt idx="30167">
                  <c:v>0.49629400000000001</c:v>
                </c:pt>
                <c:pt idx="30168">
                  <c:v>0.521285</c:v>
                </c:pt>
                <c:pt idx="30169">
                  <c:v>0.54926799999999998</c:v>
                </c:pt>
                <c:pt idx="30170">
                  <c:v>0.58055299999999999</c:v>
                </c:pt>
                <c:pt idx="30171">
                  <c:v>0.61547799999999997</c:v>
                </c:pt>
                <c:pt idx="30172">
                  <c:v>0.65440299999999996</c:v>
                </c:pt>
                <c:pt idx="30173">
                  <c:v>0.69770500000000002</c:v>
                </c:pt>
                <c:pt idx="30174">
                  <c:v>0.74578699999999998</c:v>
                </c:pt>
                <c:pt idx="30175">
                  <c:v>0.80056499999999997</c:v>
                </c:pt>
                <c:pt idx="30176">
                  <c:v>0.86296899999999999</c:v>
                </c:pt>
                <c:pt idx="30177">
                  <c:v>0.93220199999999998</c:v>
                </c:pt>
                <c:pt idx="30178">
                  <c:v>1.0088299999999999</c:v>
                </c:pt>
                <c:pt idx="30179">
                  <c:v>1.09344</c:v>
                </c:pt>
                <c:pt idx="30180">
                  <c:v>1.18665</c:v>
                </c:pt>
                <c:pt idx="30181">
                  <c:v>1.2890299999999999</c:v>
                </c:pt>
                <c:pt idx="30182">
                  <c:v>1.4012100000000001</c:v>
                </c:pt>
                <c:pt idx="30183">
                  <c:v>1.5238</c:v>
                </c:pt>
                <c:pt idx="30184">
                  <c:v>1.65741</c:v>
                </c:pt>
                <c:pt idx="30185">
                  <c:v>1.8025800000000001</c:v>
                </c:pt>
                <c:pt idx="30186">
                  <c:v>1.9598599999999999</c:v>
                </c:pt>
                <c:pt idx="30187">
                  <c:v>2.1297899999999998</c:v>
                </c:pt>
                <c:pt idx="30188">
                  <c:v>2.3128099999999998</c:v>
                </c:pt>
                <c:pt idx="30189">
                  <c:v>2.5093299999999998</c:v>
                </c:pt>
                <c:pt idx="30190">
                  <c:v>2.7196600000000002</c:v>
                </c:pt>
                <c:pt idx="30191">
                  <c:v>2.9557000000000002</c:v>
                </c:pt>
                <c:pt idx="30192">
                  <c:v>3.2198899999999999</c:v>
                </c:pt>
                <c:pt idx="30193">
                  <c:v>3.5013800000000002</c:v>
                </c:pt>
                <c:pt idx="30194">
                  <c:v>3.80009</c:v>
                </c:pt>
                <c:pt idx="30195">
                  <c:v>4.1157500000000002</c:v>
                </c:pt>
                <c:pt idx="30196">
                  <c:v>4.6198699999999997</c:v>
                </c:pt>
                <c:pt idx="30197">
                  <c:v>5.1585599999999996</c:v>
                </c:pt>
                <c:pt idx="30198">
                  <c:v>5.7475699999999996</c:v>
                </c:pt>
                <c:pt idx="30199">
                  <c:v>6.4452999999999996</c:v>
                </c:pt>
                <c:pt idx="30200">
                  <c:v>7.8287699999999996</c:v>
                </c:pt>
                <c:pt idx="30201">
                  <c:v>9.3428100000000001</c:v>
                </c:pt>
                <c:pt idx="30202">
                  <c:v>10.199999999999999</c:v>
                </c:pt>
                <c:pt idx="30203">
                  <c:v>10.8802</c:v>
                </c:pt>
                <c:pt idx="30204">
                  <c:v>11.2605</c:v>
                </c:pt>
                <c:pt idx="30205">
                  <c:v>11.7843</c:v>
                </c:pt>
                <c:pt idx="30206">
                  <c:v>12.1417</c:v>
                </c:pt>
                <c:pt idx="30207">
                  <c:v>12.4542</c:v>
                </c:pt>
                <c:pt idx="30208">
                  <c:v>12.629</c:v>
                </c:pt>
                <c:pt idx="30209">
                  <c:v>12.747400000000001</c:v>
                </c:pt>
                <c:pt idx="30210">
                  <c:v>12.773</c:v>
                </c:pt>
                <c:pt idx="30211">
                  <c:v>12.730399999999999</c:v>
                </c:pt>
                <c:pt idx="30212">
                  <c:v>12.605700000000001</c:v>
                </c:pt>
                <c:pt idx="30213">
                  <c:v>12.4207</c:v>
                </c:pt>
                <c:pt idx="30214">
                  <c:v>12.207599999999999</c:v>
                </c:pt>
                <c:pt idx="30215">
                  <c:v>11.898999999999999</c:v>
                </c:pt>
                <c:pt idx="30216">
                  <c:v>11.518000000000001</c:v>
                </c:pt>
                <c:pt idx="30217">
                  <c:v>11.010300000000001</c:v>
                </c:pt>
                <c:pt idx="30218">
                  <c:v>10.348100000000001</c:v>
                </c:pt>
                <c:pt idx="30219">
                  <c:v>9.5085599999999992</c:v>
                </c:pt>
                <c:pt idx="30220">
                  <c:v>8.1410099999999996</c:v>
                </c:pt>
                <c:pt idx="30221">
                  <c:v>6.8103999999999996</c:v>
                </c:pt>
                <c:pt idx="30222">
                  <c:v>5.97384</c:v>
                </c:pt>
                <c:pt idx="30223">
                  <c:v>5.2253299999999996</c:v>
                </c:pt>
                <c:pt idx="30224">
                  <c:v>4.8065600000000002</c:v>
                </c:pt>
                <c:pt idx="30225">
                  <c:v>4.4091699999999996</c:v>
                </c:pt>
                <c:pt idx="30226">
                  <c:v>4.0345500000000003</c:v>
                </c:pt>
                <c:pt idx="30227">
                  <c:v>3.6836199999999999</c:v>
                </c:pt>
                <c:pt idx="30228">
                  <c:v>3.3569499999999999</c:v>
                </c:pt>
                <c:pt idx="30229">
                  <c:v>3.0547800000000001</c:v>
                </c:pt>
                <c:pt idx="30230">
                  <c:v>2.8441399999999999</c:v>
                </c:pt>
                <c:pt idx="30231">
                  <c:v>2.6471499999999999</c:v>
                </c:pt>
                <c:pt idx="30232">
                  <c:v>2.4245000000000001</c:v>
                </c:pt>
                <c:pt idx="30233">
                  <c:v>2.2702200000000001</c:v>
                </c:pt>
                <c:pt idx="30234">
                  <c:v>2.12656</c:v>
                </c:pt>
                <c:pt idx="30235">
                  <c:v>1.99312</c:v>
                </c:pt>
                <c:pt idx="30236">
                  <c:v>1.86965</c:v>
                </c:pt>
                <c:pt idx="30237">
                  <c:v>1.75562</c:v>
                </c:pt>
                <c:pt idx="30238">
                  <c:v>1.6507799999999999</c:v>
                </c:pt>
                <c:pt idx="30239">
                  <c:v>1.5546800000000001</c:v>
                </c:pt>
                <c:pt idx="30240">
                  <c:v>1.4669399999999999</c:v>
                </c:pt>
                <c:pt idx="30241">
                  <c:v>1.3871</c:v>
                </c:pt>
                <c:pt idx="30242">
                  <c:v>1.3224</c:v>
                </c:pt>
                <c:pt idx="30243">
                  <c:v>1.24942</c:v>
                </c:pt>
                <c:pt idx="30244">
                  <c:v>1.1847799999999999</c:v>
                </c:pt>
                <c:pt idx="30245">
                  <c:v>1.1279600000000001</c:v>
                </c:pt>
                <c:pt idx="30246">
                  <c:v>1.0784400000000001</c:v>
                </c:pt>
                <c:pt idx="30247">
                  <c:v>1.0357700000000001</c:v>
                </c:pt>
                <c:pt idx="30248">
                  <c:v>0.99949699999999997</c:v>
                </c:pt>
                <c:pt idx="30249">
                  <c:v>0.96922699999999995</c:v>
                </c:pt>
                <c:pt idx="30250">
                  <c:v>0.94458399999999998</c:v>
                </c:pt>
                <c:pt idx="30251">
                  <c:v>0.92523999999999995</c:v>
                </c:pt>
                <c:pt idx="30252">
                  <c:v>0.91091100000000003</c:v>
                </c:pt>
                <c:pt idx="30253">
                  <c:v>0.90135399999999999</c:v>
                </c:pt>
                <c:pt idx="30254">
                  <c:v>0.896366</c:v>
                </c:pt>
                <c:pt idx="30255">
                  <c:v>0.895536</c:v>
                </c:pt>
                <c:pt idx="30256">
                  <c:v>0.89713200000000004</c:v>
                </c:pt>
                <c:pt idx="30257">
                  <c:v>0.903007</c:v>
                </c:pt>
                <c:pt idx="30258">
                  <c:v>0.91312800000000005</c:v>
                </c:pt>
                <c:pt idx="30259">
                  <c:v>0.93417899999999998</c:v>
                </c:pt>
                <c:pt idx="30260">
                  <c:v>0.95285600000000004</c:v>
                </c:pt>
                <c:pt idx="30261">
                  <c:v>0.97538199999999997</c:v>
                </c:pt>
                <c:pt idx="30262">
                  <c:v>1.0019199999999999</c:v>
                </c:pt>
                <c:pt idx="30263">
                  <c:v>1.03268</c:v>
                </c:pt>
                <c:pt idx="30264">
                  <c:v>1.0679099999999999</c:v>
                </c:pt>
                <c:pt idx="30265">
                  <c:v>1.10791</c:v>
                </c:pt>
                <c:pt idx="30266">
                  <c:v>1.1530400000000001</c:v>
                </c:pt>
                <c:pt idx="30267">
                  <c:v>1.2037100000000001</c:v>
                </c:pt>
                <c:pt idx="30268">
                  <c:v>1.26037</c:v>
                </c:pt>
                <c:pt idx="30269">
                  <c:v>1.3235300000000001</c:v>
                </c:pt>
                <c:pt idx="30270">
                  <c:v>1.3937900000000001</c:v>
                </c:pt>
                <c:pt idx="30271">
                  <c:v>1.4717800000000001</c:v>
                </c:pt>
                <c:pt idx="30272">
                  <c:v>1.55819</c:v>
                </c:pt>
                <c:pt idx="30273">
                  <c:v>1.6537999999999999</c:v>
                </c:pt>
                <c:pt idx="30274">
                  <c:v>1.7525500000000001</c:v>
                </c:pt>
                <c:pt idx="30275">
                  <c:v>1.8533599999999999</c:v>
                </c:pt>
                <c:pt idx="30276">
                  <c:v>1.96315</c:v>
                </c:pt>
                <c:pt idx="30277">
                  <c:v>2.0826099999999999</c:v>
                </c:pt>
                <c:pt idx="30278">
                  <c:v>2.2124999999999999</c:v>
                </c:pt>
                <c:pt idx="30279">
                  <c:v>2.35358</c:v>
                </c:pt>
                <c:pt idx="30280">
                  <c:v>2.5066600000000001</c:v>
                </c:pt>
                <c:pt idx="30281">
                  <c:v>2.67258</c:v>
                </c:pt>
                <c:pt idx="30282">
                  <c:v>2.8522799999999999</c:v>
                </c:pt>
                <c:pt idx="30283">
                  <c:v>3.0466899999999999</c:v>
                </c:pt>
                <c:pt idx="30284">
                  <c:v>3.2567400000000002</c:v>
                </c:pt>
                <c:pt idx="30285">
                  <c:v>3.4834200000000002</c:v>
                </c:pt>
                <c:pt idx="30286">
                  <c:v>3.7277900000000002</c:v>
                </c:pt>
                <c:pt idx="30287">
                  <c:v>3.9908899999999998</c:v>
                </c:pt>
                <c:pt idx="30288">
                  <c:v>4.2737499999999997</c:v>
                </c:pt>
                <c:pt idx="30289">
                  <c:v>4.5774499999999998</c:v>
                </c:pt>
                <c:pt idx="30290">
                  <c:v>4.9915599999999998</c:v>
                </c:pt>
                <c:pt idx="30291">
                  <c:v>5.3981700000000004</c:v>
                </c:pt>
                <c:pt idx="30292">
                  <c:v>5.8364700000000003</c:v>
                </c:pt>
                <c:pt idx="30293">
                  <c:v>6.3085399999999998</c:v>
                </c:pt>
                <c:pt idx="30294">
                  <c:v>6.8153600000000001</c:v>
                </c:pt>
                <c:pt idx="30295">
                  <c:v>7.3586999999999998</c:v>
                </c:pt>
                <c:pt idx="30296">
                  <c:v>7.9397700000000002</c:v>
                </c:pt>
                <c:pt idx="30297">
                  <c:v>8.5600199999999997</c:v>
                </c:pt>
                <c:pt idx="30298">
                  <c:v>9.2202800000000007</c:v>
                </c:pt>
                <c:pt idx="30299">
                  <c:v>10.1647</c:v>
                </c:pt>
                <c:pt idx="30300">
                  <c:v>11.0535</c:v>
                </c:pt>
                <c:pt idx="30301">
                  <c:v>12.2836</c:v>
                </c:pt>
                <c:pt idx="30302">
                  <c:v>13.610799999999999</c:v>
                </c:pt>
                <c:pt idx="30303">
                  <c:v>15.034000000000001</c:v>
                </c:pt>
                <c:pt idx="30304">
                  <c:v>16.550999999999998</c:v>
                </c:pt>
                <c:pt idx="30305">
                  <c:v>18.1571</c:v>
                </c:pt>
                <c:pt idx="30306">
                  <c:v>19.962900000000001</c:v>
                </c:pt>
                <c:pt idx="30307">
                  <c:v>22.8278</c:v>
                </c:pt>
                <c:pt idx="30308">
                  <c:v>26.662700000000001</c:v>
                </c:pt>
                <c:pt idx="30309">
                  <c:v>35.055999999999997</c:v>
                </c:pt>
                <c:pt idx="30310">
                  <c:v>38.507300000000001</c:v>
                </c:pt>
                <c:pt idx="30311">
                  <c:v>41.2669</c:v>
                </c:pt>
                <c:pt idx="30312">
                  <c:v>43.180100000000003</c:v>
                </c:pt>
                <c:pt idx="30313">
                  <c:v>44.743899999999996</c:v>
                </c:pt>
                <c:pt idx="30314">
                  <c:v>46.1053</c:v>
                </c:pt>
                <c:pt idx="30315">
                  <c:v>47.2378</c:v>
                </c:pt>
                <c:pt idx="30316">
                  <c:v>48.010199999999998</c:v>
                </c:pt>
                <c:pt idx="30317">
                  <c:v>48.37</c:v>
                </c:pt>
                <c:pt idx="30318">
                  <c:v>48.453600000000002</c:v>
                </c:pt>
                <c:pt idx="30319">
                  <c:v>48.308199999999999</c:v>
                </c:pt>
                <c:pt idx="30320">
                  <c:v>47.9011</c:v>
                </c:pt>
                <c:pt idx="30321">
                  <c:v>47.284700000000001</c:v>
                </c:pt>
                <c:pt idx="30322">
                  <c:v>46.372700000000002</c:v>
                </c:pt>
                <c:pt idx="30323">
                  <c:v>45.024999999999999</c:v>
                </c:pt>
                <c:pt idx="30324">
                  <c:v>43.623399999999997</c:v>
                </c:pt>
                <c:pt idx="30325">
                  <c:v>41.768999999999998</c:v>
                </c:pt>
                <c:pt idx="30326">
                  <c:v>39.316200000000002</c:v>
                </c:pt>
                <c:pt idx="30327">
                  <c:v>35.921900000000001</c:v>
                </c:pt>
                <c:pt idx="30328">
                  <c:v>30.787099999999999</c:v>
                </c:pt>
                <c:pt idx="30329">
                  <c:v>24.783000000000001</c:v>
                </c:pt>
                <c:pt idx="30330">
                  <c:v>22.104099999999999</c:v>
                </c:pt>
                <c:pt idx="30331">
                  <c:v>19.555399999999999</c:v>
                </c:pt>
                <c:pt idx="30332">
                  <c:v>17.8444</c:v>
                </c:pt>
                <c:pt idx="30333">
                  <c:v>16.221900000000002</c:v>
                </c:pt>
                <c:pt idx="30334">
                  <c:v>14.6934</c:v>
                </c:pt>
                <c:pt idx="30335">
                  <c:v>13.2631</c:v>
                </c:pt>
                <c:pt idx="30336">
                  <c:v>11.932700000000001</c:v>
                </c:pt>
                <c:pt idx="30337">
                  <c:v>11.0425</c:v>
                </c:pt>
                <c:pt idx="30338">
                  <c:v>10.1479</c:v>
                </c:pt>
                <c:pt idx="30339">
                  <c:v>9.3112200000000005</c:v>
                </c:pt>
                <c:pt idx="30340">
                  <c:v>8.5312400000000004</c:v>
                </c:pt>
                <c:pt idx="30341">
                  <c:v>7.8063700000000003</c:v>
                </c:pt>
                <c:pt idx="30342">
                  <c:v>7.1347899999999997</c:v>
                </c:pt>
                <c:pt idx="30343">
                  <c:v>6.5145099999999996</c:v>
                </c:pt>
                <c:pt idx="30344">
                  <c:v>5.9432700000000001</c:v>
                </c:pt>
                <c:pt idx="30345">
                  <c:v>5.4931000000000001</c:v>
                </c:pt>
                <c:pt idx="30346">
                  <c:v>5.1452200000000001</c:v>
                </c:pt>
                <c:pt idx="30347">
                  <c:v>4.8185900000000004</c:v>
                </c:pt>
                <c:pt idx="30348">
                  <c:v>4.5122999999999998</c:v>
                </c:pt>
                <c:pt idx="30349">
                  <c:v>4.2253800000000004</c:v>
                </c:pt>
                <c:pt idx="30350">
                  <c:v>3.9569399999999999</c:v>
                </c:pt>
                <c:pt idx="30351">
                  <c:v>3.7060900000000001</c:v>
                </c:pt>
                <c:pt idx="30352">
                  <c:v>3.47194</c:v>
                </c:pt>
                <c:pt idx="30353">
                  <c:v>3.2535599999999998</c:v>
                </c:pt>
                <c:pt idx="30354">
                  <c:v>3.0500699999999998</c:v>
                </c:pt>
                <c:pt idx="30355">
                  <c:v>2.86069</c:v>
                </c:pt>
                <c:pt idx="30356">
                  <c:v>2.6846000000000001</c:v>
                </c:pt>
                <c:pt idx="30357">
                  <c:v>2.52095</c:v>
                </c:pt>
                <c:pt idx="30358">
                  <c:v>2.3690000000000002</c:v>
                </c:pt>
                <c:pt idx="30359">
                  <c:v>2.2280199999999999</c:v>
                </c:pt>
                <c:pt idx="30360">
                  <c:v>2.0973000000000002</c:v>
                </c:pt>
                <c:pt idx="30361">
                  <c:v>1.9638100000000001</c:v>
                </c:pt>
                <c:pt idx="30362">
                  <c:v>1.8299099999999999</c:v>
                </c:pt>
                <c:pt idx="30363">
                  <c:v>1.7079599999999999</c:v>
                </c:pt>
                <c:pt idx="30364">
                  <c:v>1.59693</c:v>
                </c:pt>
                <c:pt idx="30365">
                  <c:v>1.49586</c:v>
                </c:pt>
                <c:pt idx="30366">
                  <c:v>1.40387</c:v>
                </c:pt>
                <c:pt idx="30367">
                  <c:v>1.3201499999999999</c:v>
                </c:pt>
                <c:pt idx="30368">
                  <c:v>1.24393</c:v>
                </c:pt>
                <c:pt idx="30369">
                  <c:v>1.17452</c:v>
                </c:pt>
                <c:pt idx="30370">
                  <c:v>1.1112599999999999</c:v>
                </c:pt>
                <c:pt idx="30371">
                  <c:v>1.05358</c:v>
                </c:pt>
                <c:pt idx="30372">
                  <c:v>1.00095</c:v>
                </c:pt>
                <c:pt idx="30373">
                  <c:v>0.95286000000000004</c:v>
                </c:pt>
                <c:pt idx="30374">
                  <c:v>0.90887399999999996</c:v>
                </c:pt>
                <c:pt idx="30375">
                  <c:v>0.84972300000000001</c:v>
                </c:pt>
                <c:pt idx="30376">
                  <c:v>0.81431900000000002</c:v>
                </c:pt>
                <c:pt idx="30377">
                  <c:v>0.76944800000000002</c:v>
                </c:pt>
                <c:pt idx="30378">
                  <c:v>0.72941599999999995</c:v>
                </c:pt>
                <c:pt idx="30379">
                  <c:v>0.69354899999999997</c:v>
                </c:pt>
                <c:pt idx="30380">
                  <c:v>0.66129800000000005</c:v>
                </c:pt>
                <c:pt idx="30381">
                  <c:v>0.632162</c:v>
                </c:pt>
                <c:pt idx="30382">
                  <c:v>0.59343400000000002</c:v>
                </c:pt>
                <c:pt idx="30383">
                  <c:v>0.55967999999999996</c:v>
                </c:pt>
                <c:pt idx="30384">
                  <c:v>0.52997499999999997</c:v>
                </c:pt>
                <c:pt idx="30385">
                  <c:v>0.50362700000000005</c:v>
                </c:pt>
                <c:pt idx="30386">
                  <c:v>0.48006700000000002</c:v>
                </c:pt>
                <c:pt idx="30387">
                  <c:v>0.45885500000000001</c:v>
                </c:pt>
                <c:pt idx="30388">
                  <c:v>0.43362000000000001</c:v>
                </c:pt>
                <c:pt idx="30389">
                  <c:v>0.40978300000000001</c:v>
                </c:pt>
                <c:pt idx="30390">
                  <c:v>0.388685</c:v>
                </c:pt>
                <c:pt idx="30391">
                  <c:v>0.36987300000000001</c:v>
                </c:pt>
                <c:pt idx="30392">
                  <c:v>0.35299999999999998</c:v>
                </c:pt>
                <c:pt idx="30393">
                  <c:v>0.33305499999999999</c:v>
                </c:pt>
                <c:pt idx="30394">
                  <c:v>0.31557099999999999</c:v>
                </c:pt>
                <c:pt idx="30395">
                  <c:v>0.30016500000000002</c:v>
                </c:pt>
                <c:pt idx="30396">
                  <c:v>0.28653000000000001</c:v>
                </c:pt>
                <c:pt idx="30397">
                  <c:v>0.274426</c:v>
                </c:pt>
                <c:pt idx="30398">
                  <c:v>0.26090000000000002</c:v>
                </c:pt>
                <c:pt idx="30399">
                  <c:v>0.24921299999999999</c:v>
                </c:pt>
                <c:pt idx="30400">
                  <c:v>0.23910600000000001</c:v>
                </c:pt>
                <c:pt idx="30401">
                  <c:v>0.23037199999999999</c:v>
                </c:pt>
                <c:pt idx="30402">
                  <c:v>0.22284799999999999</c:v>
                </c:pt>
                <c:pt idx="30403">
                  <c:v>0.21640200000000001</c:v>
                </c:pt>
                <c:pt idx="30404">
                  <c:v>0.20930799999999999</c:v>
                </c:pt>
                <c:pt idx="30405">
                  <c:v>0.203761</c:v>
                </c:pt>
                <c:pt idx="30406">
                  <c:v>0.199631</c:v>
                </c:pt>
                <c:pt idx="30407">
                  <c:v>0.19665199999999999</c:v>
                </c:pt>
                <c:pt idx="30408">
                  <c:v>0.19536500000000001</c:v>
                </c:pt>
                <c:pt idx="30409">
                  <c:v>0.19506299999999999</c:v>
                </c:pt>
                <c:pt idx="30410">
                  <c:v>0.195746</c:v>
                </c:pt>
                <c:pt idx="30411">
                  <c:v>0.19731599999999999</c:v>
                </c:pt>
                <c:pt idx="30412">
                  <c:v>0.19986699999999999</c:v>
                </c:pt>
                <c:pt idx="30413">
                  <c:v>0.20349200000000001</c:v>
                </c:pt>
                <c:pt idx="30414">
                  <c:v>0.20832100000000001</c:v>
                </c:pt>
                <c:pt idx="30415">
                  <c:v>0.214527</c:v>
                </c:pt>
                <c:pt idx="30416">
                  <c:v>0.220225</c:v>
                </c:pt>
                <c:pt idx="30417">
                  <c:v>0.22695699999999999</c:v>
                </c:pt>
                <c:pt idx="30418">
                  <c:v>0.23629</c:v>
                </c:pt>
                <c:pt idx="30419">
                  <c:v>0.24576700000000001</c:v>
                </c:pt>
                <c:pt idx="30420">
                  <c:v>0.25695800000000002</c:v>
                </c:pt>
                <c:pt idx="30421">
                  <c:v>0.26671800000000001</c:v>
                </c:pt>
                <c:pt idx="30422">
                  <c:v>0.27790300000000001</c:v>
                </c:pt>
                <c:pt idx="30423">
                  <c:v>0.29084199999999999</c:v>
                </c:pt>
                <c:pt idx="30424">
                  <c:v>0.30597999999999997</c:v>
                </c:pt>
                <c:pt idx="30425">
                  <c:v>0.31759799999999999</c:v>
                </c:pt>
                <c:pt idx="30426">
                  <c:v>0.33072800000000002</c:v>
                </c:pt>
                <c:pt idx="30427">
                  <c:v>0.34569</c:v>
                </c:pt>
                <c:pt idx="30428">
                  <c:v>0.362904</c:v>
                </c:pt>
                <c:pt idx="30429">
                  <c:v>0.377608</c:v>
                </c:pt>
                <c:pt idx="30430">
                  <c:v>0.39754099999999998</c:v>
                </c:pt>
                <c:pt idx="30431">
                  <c:v>0.413829</c:v>
                </c:pt>
                <c:pt idx="30432">
                  <c:v>0.43203000000000003</c:v>
                </c:pt>
                <c:pt idx="30433">
                  <c:v>0.45243499999999998</c:v>
                </c:pt>
                <c:pt idx="30434">
                  <c:v>0.47540700000000002</c:v>
                </c:pt>
                <c:pt idx="30435">
                  <c:v>0.50133799999999995</c:v>
                </c:pt>
                <c:pt idx="30436">
                  <c:v>0.53070499999999998</c:v>
                </c:pt>
                <c:pt idx="30437">
                  <c:v>0.56403499999999995</c:v>
                </c:pt>
                <c:pt idx="30438">
                  <c:v>0.59202299999999997</c:v>
                </c:pt>
                <c:pt idx="30439">
                  <c:v>0.62287000000000003</c:v>
                </c:pt>
                <c:pt idx="30440">
                  <c:v>0.656914</c:v>
                </c:pt>
                <c:pt idx="30441">
                  <c:v>0.69449499999999997</c:v>
                </c:pt>
                <c:pt idx="30442">
                  <c:v>0.73602100000000004</c:v>
                </c:pt>
                <c:pt idx="30443">
                  <c:v>0.78190000000000004</c:v>
                </c:pt>
                <c:pt idx="30444">
                  <c:v>0.83260999999999996</c:v>
                </c:pt>
                <c:pt idx="30445">
                  <c:v>0.88861599999999996</c:v>
                </c:pt>
                <c:pt idx="30446">
                  <c:v>0.95052599999999998</c:v>
                </c:pt>
                <c:pt idx="30447">
                  <c:v>1.0188600000000001</c:v>
                </c:pt>
                <c:pt idx="30448">
                  <c:v>1.0683</c:v>
                </c:pt>
                <c:pt idx="30449">
                  <c:v>1.1395200000000001</c:v>
                </c:pt>
                <c:pt idx="30450">
                  <c:v>1.21716</c:v>
                </c:pt>
                <c:pt idx="30451">
                  <c:v>1.3018000000000001</c:v>
                </c:pt>
                <c:pt idx="30452">
                  <c:v>1.39394</c:v>
                </c:pt>
                <c:pt idx="30453">
                  <c:v>1.49424</c:v>
                </c:pt>
                <c:pt idx="30454">
                  <c:v>1.60324</c:v>
                </c:pt>
                <c:pt idx="30455">
                  <c:v>1.72163</c:v>
                </c:pt>
                <c:pt idx="30456">
                  <c:v>1.85002</c:v>
                </c:pt>
                <c:pt idx="30457">
                  <c:v>1.98922</c:v>
                </c:pt>
                <c:pt idx="30458">
                  <c:v>2.1398299999999999</c:v>
                </c:pt>
                <c:pt idx="30459">
                  <c:v>2.30267</c:v>
                </c:pt>
                <c:pt idx="30460">
                  <c:v>2.4783900000000001</c:v>
                </c:pt>
                <c:pt idx="30461">
                  <c:v>2.6679200000000001</c:v>
                </c:pt>
                <c:pt idx="30462">
                  <c:v>2.87188</c:v>
                </c:pt>
                <c:pt idx="30463">
                  <c:v>3.0911900000000001</c:v>
                </c:pt>
                <c:pt idx="30464">
                  <c:v>3.3264900000000002</c:v>
                </c:pt>
                <c:pt idx="30465">
                  <c:v>3.6116700000000002</c:v>
                </c:pt>
                <c:pt idx="30466">
                  <c:v>3.91919</c:v>
                </c:pt>
                <c:pt idx="30467">
                  <c:v>4.2503399999999996</c:v>
                </c:pt>
                <c:pt idx="30468">
                  <c:v>4.60602</c:v>
                </c:pt>
                <c:pt idx="30469">
                  <c:v>4.9874299999999998</c:v>
                </c:pt>
                <c:pt idx="30470">
                  <c:v>5.3953699999999998</c:v>
                </c:pt>
                <c:pt idx="30471">
                  <c:v>5.8308200000000001</c:v>
                </c:pt>
                <c:pt idx="30472">
                  <c:v>6.2942499999999999</c:v>
                </c:pt>
                <c:pt idx="30473">
                  <c:v>6.9573600000000004</c:v>
                </c:pt>
                <c:pt idx="30474">
                  <c:v>7.67279</c:v>
                </c:pt>
                <c:pt idx="30475">
                  <c:v>8.2662899999999997</c:v>
                </c:pt>
                <c:pt idx="30476">
                  <c:v>9.2170299999999994</c:v>
                </c:pt>
                <c:pt idx="30477">
                  <c:v>10.239699999999999</c:v>
                </c:pt>
                <c:pt idx="30478">
                  <c:v>11.3332</c:v>
                </c:pt>
                <c:pt idx="30479">
                  <c:v>12.4939</c:v>
                </c:pt>
                <c:pt idx="30480">
                  <c:v>13.9214</c:v>
                </c:pt>
                <c:pt idx="30481">
                  <c:v>15.855</c:v>
                </c:pt>
                <c:pt idx="30482">
                  <c:v>18.577500000000001</c:v>
                </c:pt>
                <c:pt idx="30483">
                  <c:v>24.603000000000002</c:v>
                </c:pt>
                <c:pt idx="30484">
                  <c:v>26.9406</c:v>
                </c:pt>
                <c:pt idx="30485">
                  <c:v>28.896999999999998</c:v>
                </c:pt>
                <c:pt idx="30486">
                  <c:v>30.200800000000001</c:v>
                </c:pt>
                <c:pt idx="30487">
                  <c:v>31.210999999999999</c:v>
                </c:pt>
                <c:pt idx="30488">
                  <c:v>32.204500000000003</c:v>
                </c:pt>
                <c:pt idx="30489">
                  <c:v>33.055100000000003</c:v>
                </c:pt>
                <c:pt idx="30490">
                  <c:v>33.6357</c:v>
                </c:pt>
                <c:pt idx="30491">
                  <c:v>33.979199999999999</c:v>
                </c:pt>
                <c:pt idx="30492">
                  <c:v>34.0792</c:v>
                </c:pt>
                <c:pt idx="30493">
                  <c:v>33.9557</c:v>
                </c:pt>
                <c:pt idx="30494">
                  <c:v>33.635599999999997</c:v>
                </c:pt>
                <c:pt idx="30495">
                  <c:v>33.055399999999999</c:v>
                </c:pt>
                <c:pt idx="30496">
                  <c:v>32.429000000000002</c:v>
                </c:pt>
                <c:pt idx="30497">
                  <c:v>31.457899999999999</c:v>
                </c:pt>
                <c:pt idx="30498">
                  <c:v>30.076499999999999</c:v>
                </c:pt>
                <c:pt idx="30499">
                  <c:v>28.409700000000001</c:v>
                </c:pt>
                <c:pt idx="30500">
                  <c:v>26.255299999999998</c:v>
                </c:pt>
                <c:pt idx="30501">
                  <c:v>23.5581</c:v>
                </c:pt>
                <c:pt idx="30502">
                  <c:v>17.8078</c:v>
                </c:pt>
                <c:pt idx="30503">
                  <c:v>15.3858</c:v>
                </c:pt>
                <c:pt idx="30504">
                  <c:v>13.772600000000001</c:v>
                </c:pt>
                <c:pt idx="30505">
                  <c:v>12.25</c:v>
                </c:pt>
                <c:pt idx="30506">
                  <c:v>11.173999999999999</c:v>
                </c:pt>
                <c:pt idx="30507">
                  <c:v>10.1593</c:v>
                </c:pt>
                <c:pt idx="30508">
                  <c:v>9.2938799999999997</c:v>
                </c:pt>
                <c:pt idx="30509">
                  <c:v>8.4354800000000001</c:v>
                </c:pt>
                <c:pt idx="30510">
                  <c:v>7.63706</c:v>
                </c:pt>
                <c:pt idx="30511">
                  <c:v>7.0774699999999999</c:v>
                </c:pt>
                <c:pt idx="30512">
                  <c:v>6.55091</c:v>
                </c:pt>
                <c:pt idx="30513">
                  <c:v>6.0570599999999999</c:v>
                </c:pt>
                <c:pt idx="30514">
                  <c:v>5.5950800000000003</c:v>
                </c:pt>
                <c:pt idx="30515">
                  <c:v>5.1644399999999999</c:v>
                </c:pt>
                <c:pt idx="30516">
                  <c:v>4.7637400000000003</c:v>
                </c:pt>
                <c:pt idx="30517">
                  <c:v>4.3923699999999997</c:v>
                </c:pt>
                <c:pt idx="30518">
                  <c:v>4.0431999999999997</c:v>
                </c:pt>
                <c:pt idx="30519">
                  <c:v>3.7112400000000001</c:v>
                </c:pt>
                <c:pt idx="30520">
                  <c:v>3.4076</c:v>
                </c:pt>
                <c:pt idx="30521">
                  <c:v>3.1309900000000002</c:v>
                </c:pt>
                <c:pt idx="30522">
                  <c:v>2.8799000000000001</c:v>
                </c:pt>
                <c:pt idx="30523">
                  <c:v>2.65306</c:v>
                </c:pt>
                <c:pt idx="30524">
                  <c:v>2.4488400000000001</c:v>
                </c:pt>
                <c:pt idx="30525">
                  <c:v>2.2661699999999998</c:v>
                </c:pt>
                <c:pt idx="30526">
                  <c:v>2.1557200000000001</c:v>
                </c:pt>
                <c:pt idx="30527">
                  <c:v>2.05383</c:v>
                </c:pt>
                <c:pt idx="30528">
                  <c:v>1.96028</c:v>
                </c:pt>
                <c:pt idx="30529">
                  <c:v>1.8746700000000001</c:v>
                </c:pt>
                <c:pt idx="30530">
                  <c:v>1.7967599999999999</c:v>
                </c:pt>
                <c:pt idx="30531">
                  <c:v>1.7199199999999999</c:v>
                </c:pt>
                <c:pt idx="30532">
                  <c:v>1.6516</c:v>
                </c:pt>
                <c:pt idx="30533">
                  <c:v>1.59144</c:v>
                </c:pt>
                <c:pt idx="30534">
                  <c:v>1.5391900000000001</c:v>
                </c:pt>
                <c:pt idx="30535">
                  <c:v>1.49454</c:v>
                </c:pt>
                <c:pt idx="30536">
                  <c:v>1.45733</c:v>
                </c:pt>
                <c:pt idx="30537">
                  <c:v>1.42733</c:v>
                </c:pt>
                <c:pt idx="30538">
                  <c:v>1.4044000000000001</c:v>
                </c:pt>
                <c:pt idx="30539">
                  <c:v>1.38839</c:v>
                </c:pt>
                <c:pt idx="30540">
                  <c:v>1.37924</c:v>
                </c:pt>
                <c:pt idx="30541">
                  <c:v>1.37686</c:v>
                </c:pt>
                <c:pt idx="30542">
                  <c:v>1.38123</c:v>
                </c:pt>
                <c:pt idx="30543">
                  <c:v>1.39236</c:v>
                </c:pt>
                <c:pt idx="30544">
                  <c:v>1.41025</c:v>
                </c:pt>
                <c:pt idx="30545">
                  <c:v>1.43499</c:v>
                </c:pt>
                <c:pt idx="30546">
                  <c:v>1.4666399999999999</c:v>
                </c:pt>
                <c:pt idx="30547">
                  <c:v>1.5076400000000001</c:v>
                </c:pt>
                <c:pt idx="30548">
                  <c:v>1.5565899999999999</c:v>
                </c:pt>
                <c:pt idx="30549">
                  <c:v>1.6137300000000001</c:v>
                </c:pt>
                <c:pt idx="30550">
                  <c:v>1.67926</c:v>
                </c:pt>
                <c:pt idx="30551">
                  <c:v>1.75346</c:v>
                </c:pt>
                <c:pt idx="30552">
                  <c:v>1.83657</c:v>
                </c:pt>
                <c:pt idx="30553">
                  <c:v>1.92893</c:v>
                </c:pt>
                <c:pt idx="30554">
                  <c:v>2.03078</c:v>
                </c:pt>
                <c:pt idx="30555">
                  <c:v>2.1425700000000001</c:v>
                </c:pt>
                <c:pt idx="30556">
                  <c:v>2.2645200000000001</c:v>
                </c:pt>
                <c:pt idx="30557">
                  <c:v>2.3970699999999998</c:v>
                </c:pt>
                <c:pt idx="30558">
                  <c:v>2.5405500000000001</c:v>
                </c:pt>
                <c:pt idx="30559">
                  <c:v>2.7494800000000001</c:v>
                </c:pt>
                <c:pt idx="30560">
                  <c:v>2.97939</c:v>
                </c:pt>
                <c:pt idx="30561">
                  <c:v>3.2309800000000002</c:v>
                </c:pt>
                <c:pt idx="30562">
                  <c:v>3.5052099999999999</c:v>
                </c:pt>
                <c:pt idx="30563">
                  <c:v>3.8026399999999998</c:v>
                </c:pt>
                <c:pt idx="30564">
                  <c:v>4.1240100000000002</c:v>
                </c:pt>
                <c:pt idx="30565">
                  <c:v>4.4697199999999997</c:v>
                </c:pt>
                <c:pt idx="30566">
                  <c:v>4.86198</c:v>
                </c:pt>
                <c:pt idx="30567">
                  <c:v>5.2821499999999997</c:v>
                </c:pt>
                <c:pt idx="30568">
                  <c:v>5.7304899999999996</c:v>
                </c:pt>
                <c:pt idx="30569">
                  <c:v>6.2066400000000002</c:v>
                </c:pt>
                <c:pt idx="30570">
                  <c:v>6.7105100000000002</c:v>
                </c:pt>
                <c:pt idx="30571">
                  <c:v>7.5162599999999999</c:v>
                </c:pt>
                <c:pt idx="30572">
                  <c:v>8.3784399999999994</c:v>
                </c:pt>
                <c:pt idx="30573">
                  <c:v>9.5124099999999991</c:v>
                </c:pt>
                <c:pt idx="30574">
                  <c:v>10.7105</c:v>
                </c:pt>
                <c:pt idx="30575">
                  <c:v>12.9499</c:v>
                </c:pt>
                <c:pt idx="30576">
                  <c:v>15.166499999999999</c:v>
                </c:pt>
                <c:pt idx="30577">
                  <c:v>16.732600000000001</c:v>
                </c:pt>
                <c:pt idx="30578">
                  <c:v>17.981000000000002</c:v>
                </c:pt>
                <c:pt idx="30579">
                  <c:v>18.6797</c:v>
                </c:pt>
                <c:pt idx="30580">
                  <c:v>19.587</c:v>
                </c:pt>
                <c:pt idx="30581">
                  <c:v>20.2209</c:v>
                </c:pt>
                <c:pt idx="30582">
                  <c:v>20.782900000000001</c:v>
                </c:pt>
                <c:pt idx="30583">
                  <c:v>21.118400000000001</c:v>
                </c:pt>
                <c:pt idx="30584">
                  <c:v>21.316199999999998</c:v>
                </c:pt>
                <c:pt idx="30585">
                  <c:v>21.360099999999999</c:v>
                </c:pt>
                <c:pt idx="30586">
                  <c:v>21.295100000000001</c:v>
                </c:pt>
                <c:pt idx="30587">
                  <c:v>21.071899999999999</c:v>
                </c:pt>
                <c:pt idx="30588">
                  <c:v>20.730699999999999</c:v>
                </c:pt>
                <c:pt idx="30589">
                  <c:v>20.376799999999999</c:v>
                </c:pt>
                <c:pt idx="30590">
                  <c:v>19.821300000000001</c:v>
                </c:pt>
                <c:pt idx="30591">
                  <c:v>19.197600000000001</c:v>
                </c:pt>
                <c:pt idx="30592">
                  <c:v>18.385300000000001</c:v>
                </c:pt>
                <c:pt idx="30593">
                  <c:v>17.3261</c:v>
                </c:pt>
                <c:pt idx="30594">
                  <c:v>15.9611</c:v>
                </c:pt>
                <c:pt idx="30595">
                  <c:v>14.014799999999999</c:v>
                </c:pt>
                <c:pt idx="30596">
                  <c:v>10.943099999999999</c:v>
                </c:pt>
                <c:pt idx="30597">
                  <c:v>9.59877</c:v>
                </c:pt>
                <c:pt idx="30598">
                  <c:v>8.5070899999999998</c:v>
                </c:pt>
                <c:pt idx="30599">
                  <c:v>7.7317499999999999</c:v>
                </c:pt>
                <c:pt idx="30600">
                  <c:v>6.9980799999999999</c:v>
                </c:pt>
                <c:pt idx="30601">
                  <c:v>6.3087099999999996</c:v>
                </c:pt>
                <c:pt idx="30602">
                  <c:v>5.8205</c:v>
                </c:pt>
                <c:pt idx="30603">
                  <c:v>5.3080600000000002</c:v>
                </c:pt>
                <c:pt idx="30604">
                  <c:v>4.8289999999999997</c:v>
                </c:pt>
                <c:pt idx="30605">
                  <c:v>4.3832100000000001</c:v>
                </c:pt>
                <c:pt idx="30606">
                  <c:v>3.9702000000000002</c:v>
                </c:pt>
                <c:pt idx="30607">
                  <c:v>3.68147</c:v>
                </c:pt>
                <c:pt idx="30608">
                  <c:v>3.41052</c:v>
                </c:pt>
                <c:pt idx="30609">
                  <c:v>3.1565599999999998</c:v>
                </c:pt>
                <c:pt idx="30610">
                  <c:v>2.9193500000000001</c:v>
                </c:pt>
                <c:pt idx="30611">
                  <c:v>2.7046000000000001</c:v>
                </c:pt>
                <c:pt idx="30612">
                  <c:v>2.51647</c:v>
                </c:pt>
                <c:pt idx="30613">
                  <c:v>2.34057</c:v>
                </c:pt>
                <c:pt idx="30614">
                  <c:v>2.1764899999999998</c:v>
                </c:pt>
                <c:pt idx="30615">
                  <c:v>2.0236499999999999</c:v>
                </c:pt>
                <c:pt idx="30616">
                  <c:v>1.88161</c:v>
                </c:pt>
                <c:pt idx="30617">
                  <c:v>1.7496499999999999</c:v>
                </c:pt>
                <c:pt idx="30618">
                  <c:v>1.62744</c:v>
                </c:pt>
                <c:pt idx="30619">
                  <c:v>1.5143599999999999</c:v>
                </c:pt>
                <c:pt idx="30620">
                  <c:v>1.40994</c:v>
                </c:pt>
                <c:pt idx="30621">
                  <c:v>1.3136099999999999</c:v>
                </c:pt>
                <c:pt idx="30622">
                  <c:v>1.22492</c:v>
                </c:pt>
                <c:pt idx="30623">
                  <c:v>1.1433599999999999</c:v>
                </c:pt>
                <c:pt idx="30624">
                  <c:v>1.0685199999999999</c:v>
                </c:pt>
                <c:pt idx="30625">
                  <c:v>0.999865</c:v>
                </c:pt>
                <c:pt idx="30626">
                  <c:v>0.93704399999999999</c:v>
                </c:pt>
                <c:pt idx="30627">
                  <c:v>0.87959600000000004</c:v>
                </c:pt>
                <c:pt idx="30628">
                  <c:v>0.82715000000000005</c:v>
                </c:pt>
                <c:pt idx="30629">
                  <c:v>0.77930999999999995</c:v>
                </c:pt>
                <c:pt idx="30630">
                  <c:v>0.73575199999999996</c:v>
                </c:pt>
                <c:pt idx="30631">
                  <c:v>0.69612200000000002</c:v>
                </c:pt>
                <c:pt idx="30632">
                  <c:v>0.660134</c:v>
                </c:pt>
                <c:pt idx="30633">
                  <c:v>0.62245600000000001</c:v>
                </c:pt>
                <c:pt idx="30634">
                  <c:v>0.58886099999999997</c:v>
                </c:pt>
                <c:pt idx="30635">
                  <c:v>0.55893400000000004</c:v>
                </c:pt>
                <c:pt idx="30636">
                  <c:v>0.53232400000000002</c:v>
                </c:pt>
                <c:pt idx="30637">
                  <c:v>0.50868999999999998</c:v>
                </c:pt>
                <c:pt idx="30638">
                  <c:v>0.48774099999999998</c:v>
                </c:pt>
                <c:pt idx="30639">
                  <c:v>0.469198</c:v>
                </c:pt>
                <c:pt idx="30640">
                  <c:v>0.45282800000000001</c:v>
                </c:pt>
                <c:pt idx="30641">
                  <c:v>0.43398100000000001</c:v>
                </c:pt>
                <c:pt idx="30642">
                  <c:v>0.41813499999999998</c:v>
                </c:pt>
                <c:pt idx="30643">
                  <c:v>0.40488400000000002</c:v>
                </c:pt>
                <c:pt idx="30644">
                  <c:v>0.393903</c:v>
                </c:pt>
                <c:pt idx="30645">
                  <c:v>0.38490400000000002</c:v>
                </c:pt>
                <c:pt idx="30646">
                  <c:v>0.37765599999999999</c:v>
                </c:pt>
                <c:pt idx="30647">
                  <c:v>0.36965500000000001</c:v>
                </c:pt>
                <c:pt idx="30648">
                  <c:v>0.36468899999999999</c:v>
                </c:pt>
                <c:pt idx="30649">
                  <c:v>0.36244999999999999</c:v>
                </c:pt>
                <c:pt idx="30650">
                  <c:v>0.36227700000000002</c:v>
                </c:pt>
                <c:pt idx="30651">
                  <c:v>0.36344300000000002</c:v>
                </c:pt>
                <c:pt idx="30652">
                  <c:v>0.36719200000000002</c:v>
                </c:pt>
                <c:pt idx="30653">
                  <c:v>0.37371700000000002</c:v>
                </c:pt>
                <c:pt idx="30654">
                  <c:v>0.38336799999999999</c:v>
                </c:pt>
                <c:pt idx="30655">
                  <c:v>0.39178800000000003</c:v>
                </c:pt>
                <c:pt idx="30656">
                  <c:v>0.40202700000000002</c:v>
                </c:pt>
                <c:pt idx="30657">
                  <c:v>0.41432999999999998</c:v>
                </c:pt>
                <c:pt idx="30658">
                  <c:v>0.42898599999999998</c:v>
                </c:pt>
                <c:pt idx="30659">
                  <c:v>0.44633800000000001</c:v>
                </c:pt>
                <c:pt idx="30660">
                  <c:v>0.46678500000000001</c:v>
                </c:pt>
                <c:pt idx="30661">
                  <c:v>0.49079</c:v>
                </c:pt>
                <c:pt idx="30662">
                  <c:v>0.51144299999999998</c:v>
                </c:pt>
                <c:pt idx="30663">
                  <c:v>0.53463700000000003</c:v>
                </c:pt>
                <c:pt idx="30664">
                  <c:v>0.56065699999999996</c:v>
                </c:pt>
                <c:pt idx="30665">
                  <c:v>0.58750400000000003</c:v>
                </c:pt>
                <c:pt idx="30666">
                  <c:v>0.61602299999999999</c:v>
                </c:pt>
                <c:pt idx="30667">
                  <c:v>0.64746999999999999</c:v>
                </c:pt>
                <c:pt idx="30668">
                  <c:v>0.68214699999999995</c:v>
                </c:pt>
                <c:pt idx="30669">
                  <c:v>0.72029399999999999</c:v>
                </c:pt>
                <c:pt idx="30670">
                  <c:v>0.76223700000000005</c:v>
                </c:pt>
                <c:pt idx="30671">
                  <c:v>0.80828199999999994</c:v>
                </c:pt>
                <c:pt idx="30672">
                  <c:v>0.85878699999999997</c:v>
                </c:pt>
                <c:pt idx="30673">
                  <c:v>0.91407799999999995</c:v>
                </c:pt>
                <c:pt idx="30674">
                  <c:v>0.97455199999999997</c:v>
                </c:pt>
                <c:pt idx="30675">
                  <c:v>1.0405500000000001</c:v>
                </c:pt>
                <c:pt idx="30676">
                  <c:v>1.1126</c:v>
                </c:pt>
                <c:pt idx="30677">
                  <c:v>1.1910000000000001</c:v>
                </c:pt>
                <c:pt idx="30678">
                  <c:v>1.2762500000000001</c:v>
                </c:pt>
                <c:pt idx="30679">
                  <c:v>1.36876</c:v>
                </c:pt>
                <c:pt idx="30680">
                  <c:v>1.4690300000000001</c:v>
                </c:pt>
                <c:pt idx="30681">
                  <c:v>1.57751</c:v>
                </c:pt>
                <c:pt idx="30682">
                  <c:v>1.69469</c:v>
                </c:pt>
                <c:pt idx="30683">
                  <c:v>1.82097</c:v>
                </c:pt>
                <c:pt idx="30684">
                  <c:v>1.9569700000000001</c:v>
                </c:pt>
                <c:pt idx="30685">
                  <c:v>2.1030000000000002</c:v>
                </c:pt>
                <c:pt idx="30686">
                  <c:v>2.27047</c:v>
                </c:pt>
                <c:pt idx="30687">
                  <c:v>2.4739300000000002</c:v>
                </c:pt>
                <c:pt idx="30688">
                  <c:v>2.69408</c:v>
                </c:pt>
                <c:pt idx="30689">
                  <c:v>2.93154</c:v>
                </c:pt>
                <c:pt idx="30690">
                  <c:v>3.1869900000000002</c:v>
                </c:pt>
                <c:pt idx="30691">
                  <c:v>3.4608400000000001</c:v>
                </c:pt>
                <c:pt idx="30692">
                  <c:v>3.7538800000000001</c:v>
                </c:pt>
                <c:pt idx="30693">
                  <c:v>4.0661399999999999</c:v>
                </c:pt>
                <c:pt idx="30694">
                  <c:v>4.3980199999999998</c:v>
                </c:pt>
                <c:pt idx="30695">
                  <c:v>4.8711200000000003</c:v>
                </c:pt>
                <c:pt idx="30696">
                  <c:v>5.4173799999999996</c:v>
                </c:pt>
                <c:pt idx="30697">
                  <c:v>5.94435</c:v>
                </c:pt>
                <c:pt idx="30698">
                  <c:v>6.5022000000000002</c:v>
                </c:pt>
                <c:pt idx="30699">
                  <c:v>7.2907700000000002</c:v>
                </c:pt>
                <c:pt idx="30700">
                  <c:v>8.1252200000000006</c:v>
                </c:pt>
                <c:pt idx="30701">
                  <c:v>9.0944000000000003</c:v>
                </c:pt>
                <c:pt idx="30702">
                  <c:v>11.0548</c:v>
                </c:pt>
                <c:pt idx="30703">
                  <c:v>13.1494</c:v>
                </c:pt>
                <c:pt idx="30704">
                  <c:v>14.483499999999999</c:v>
                </c:pt>
                <c:pt idx="30705">
                  <c:v>15.4945</c:v>
                </c:pt>
                <c:pt idx="30706">
                  <c:v>16.2468</c:v>
                </c:pt>
                <c:pt idx="30707">
                  <c:v>16.9087</c:v>
                </c:pt>
                <c:pt idx="30708">
                  <c:v>17.3338</c:v>
                </c:pt>
                <c:pt idx="30709">
                  <c:v>17.727699999999999</c:v>
                </c:pt>
                <c:pt idx="30710">
                  <c:v>17.987200000000001</c:v>
                </c:pt>
                <c:pt idx="30711">
                  <c:v>18.1142</c:v>
                </c:pt>
                <c:pt idx="30712">
                  <c:v>18.131</c:v>
                </c:pt>
                <c:pt idx="30713">
                  <c:v>18.075700000000001</c:v>
                </c:pt>
                <c:pt idx="30714">
                  <c:v>17.8857</c:v>
                </c:pt>
                <c:pt idx="30715">
                  <c:v>17.596299999999999</c:v>
                </c:pt>
                <c:pt idx="30716">
                  <c:v>17.261199999999999</c:v>
                </c:pt>
                <c:pt idx="30717">
                  <c:v>16.705400000000001</c:v>
                </c:pt>
                <c:pt idx="30718">
                  <c:v>16.063300000000002</c:v>
                </c:pt>
                <c:pt idx="30719">
                  <c:v>15.179600000000001</c:v>
                </c:pt>
                <c:pt idx="30720">
                  <c:v>14.0038</c:v>
                </c:pt>
                <c:pt idx="30721">
                  <c:v>11.7683</c:v>
                </c:pt>
                <c:pt idx="30722">
                  <c:v>10.688499999999999</c:v>
                </c:pt>
                <c:pt idx="30723">
                  <c:v>10.0281</c:v>
                </c:pt>
                <c:pt idx="30724">
                  <c:v>9.5551899999999996</c:v>
                </c:pt>
                <c:pt idx="30725">
                  <c:v>9.0943500000000004</c:v>
                </c:pt>
                <c:pt idx="30726">
                  <c:v>8.6951999999999998</c:v>
                </c:pt>
                <c:pt idx="30727">
                  <c:v>8.3648699999999998</c:v>
                </c:pt>
                <c:pt idx="30728">
                  <c:v>8.1860400000000002</c:v>
                </c:pt>
                <c:pt idx="30729">
                  <c:v>8.0422999999999991</c:v>
                </c:pt>
                <c:pt idx="30730">
                  <c:v>7.9072100000000001</c:v>
                </c:pt>
                <c:pt idx="30731">
                  <c:v>7.8506799999999997</c:v>
                </c:pt>
                <c:pt idx="30732">
                  <c:v>7.8365099999999996</c:v>
                </c:pt>
                <c:pt idx="30733">
                  <c:v>7.8515100000000002</c:v>
                </c:pt>
                <c:pt idx="30734">
                  <c:v>7.9109400000000001</c:v>
                </c:pt>
                <c:pt idx="30735">
                  <c:v>8.0157799999999995</c:v>
                </c:pt>
                <c:pt idx="30736">
                  <c:v>8.1667900000000007</c:v>
                </c:pt>
                <c:pt idx="30737">
                  <c:v>8.3646100000000008</c:v>
                </c:pt>
                <c:pt idx="30738">
                  <c:v>8.6095100000000002</c:v>
                </c:pt>
                <c:pt idx="30739">
                  <c:v>8.9019499999999994</c:v>
                </c:pt>
                <c:pt idx="30740">
                  <c:v>9.2416599999999995</c:v>
                </c:pt>
                <c:pt idx="30741">
                  <c:v>9.7229899999999994</c:v>
                </c:pt>
                <c:pt idx="30742">
                  <c:v>10.224</c:v>
                </c:pt>
                <c:pt idx="30743">
                  <c:v>10.782500000000001</c:v>
                </c:pt>
                <c:pt idx="30744">
                  <c:v>11.397</c:v>
                </c:pt>
                <c:pt idx="30745">
                  <c:v>12.065799999999999</c:v>
                </c:pt>
                <c:pt idx="30746">
                  <c:v>12.7865</c:v>
                </c:pt>
                <c:pt idx="30747">
                  <c:v>13.9587</c:v>
                </c:pt>
                <c:pt idx="30748">
                  <c:v>15.3157</c:v>
                </c:pt>
                <c:pt idx="30749">
                  <c:v>16.951000000000001</c:v>
                </c:pt>
                <c:pt idx="30750">
                  <c:v>19.271000000000001</c:v>
                </c:pt>
                <c:pt idx="30751">
                  <c:v>24.439599999999999</c:v>
                </c:pt>
                <c:pt idx="30752">
                  <c:v>26.831299999999999</c:v>
                </c:pt>
                <c:pt idx="30753">
                  <c:v>28.517199999999999</c:v>
                </c:pt>
                <c:pt idx="30754">
                  <c:v>29.800799999999999</c:v>
                </c:pt>
                <c:pt idx="30755">
                  <c:v>31.044</c:v>
                </c:pt>
                <c:pt idx="30756">
                  <c:v>31.873899999999999</c:v>
                </c:pt>
                <c:pt idx="30757">
                  <c:v>32.579500000000003</c:v>
                </c:pt>
                <c:pt idx="30758">
                  <c:v>32.979700000000001</c:v>
                </c:pt>
                <c:pt idx="30759">
                  <c:v>33.1629</c:v>
                </c:pt>
                <c:pt idx="30760">
                  <c:v>33.202100000000002</c:v>
                </c:pt>
                <c:pt idx="30761">
                  <c:v>33.119300000000003</c:v>
                </c:pt>
                <c:pt idx="30762">
                  <c:v>32.898600000000002</c:v>
                </c:pt>
                <c:pt idx="30763">
                  <c:v>32.357300000000002</c:v>
                </c:pt>
                <c:pt idx="30764">
                  <c:v>31.758299999999998</c:v>
                </c:pt>
                <c:pt idx="30765">
                  <c:v>30.895499999999998</c:v>
                </c:pt>
                <c:pt idx="30766">
                  <c:v>29.9283</c:v>
                </c:pt>
                <c:pt idx="30767">
                  <c:v>28.688199999999998</c:v>
                </c:pt>
                <c:pt idx="30768">
                  <c:v>27.031500000000001</c:v>
                </c:pt>
                <c:pt idx="30769">
                  <c:v>24.790199999999999</c:v>
                </c:pt>
                <c:pt idx="30770">
                  <c:v>21.836400000000001</c:v>
                </c:pt>
                <c:pt idx="30771">
                  <c:v>17.082999999999998</c:v>
                </c:pt>
                <c:pt idx="30772">
                  <c:v>15.1784</c:v>
                </c:pt>
                <c:pt idx="30773">
                  <c:v>13.4992</c:v>
                </c:pt>
                <c:pt idx="30774">
                  <c:v>12.226100000000001</c:v>
                </c:pt>
                <c:pt idx="30775">
                  <c:v>11.023300000000001</c:v>
                </c:pt>
                <c:pt idx="30776">
                  <c:v>9.9480699999999995</c:v>
                </c:pt>
                <c:pt idx="30777">
                  <c:v>9.2007100000000008</c:v>
                </c:pt>
                <c:pt idx="30778">
                  <c:v>8.4927600000000005</c:v>
                </c:pt>
                <c:pt idx="30779">
                  <c:v>7.8248100000000003</c:v>
                </c:pt>
                <c:pt idx="30780">
                  <c:v>7.1963900000000001</c:v>
                </c:pt>
                <c:pt idx="30781">
                  <c:v>6.6075600000000003</c:v>
                </c:pt>
                <c:pt idx="30782">
                  <c:v>6.0574000000000003</c:v>
                </c:pt>
                <c:pt idx="30783">
                  <c:v>5.5452500000000002</c:v>
                </c:pt>
                <c:pt idx="30784">
                  <c:v>5.0851600000000001</c:v>
                </c:pt>
                <c:pt idx="30785">
                  <c:v>4.6584099999999999</c:v>
                </c:pt>
                <c:pt idx="30786">
                  <c:v>4.2634600000000002</c:v>
                </c:pt>
                <c:pt idx="30787">
                  <c:v>3.8990300000000002</c:v>
                </c:pt>
                <c:pt idx="30788">
                  <c:v>3.5634999999999999</c:v>
                </c:pt>
                <c:pt idx="30789">
                  <c:v>3.2554599999999998</c:v>
                </c:pt>
                <c:pt idx="30790">
                  <c:v>2.9732500000000002</c:v>
                </c:pt>
                <c:pt idx="30791">
                  <c:v>2.7154600000000002</c:v>
                </c:pt>
                <c:pt idx="30792">
                  <c:v>2.48028</c:v>
                </c:pt>
                <c:pt idx="30793">
                  <c:v>2.2663899999999999</c:v>
                </c:pt>
                <c:pt idx="30794">
                  <c:v>2.13483</c:v>
                </c:pt>
                <c:pt idx="30795">
                  <c:v>1.99054</c:v>
                </c:pt>
                <c:pt idx="30796">
                  <c:v>1.8570899999999999</c:v>
                </c:pt>
                <c:pt idx="30797">
                  <c:v>1.73373</c:v>
                </c:pt>
                <c:pt idx="30798">
                  <c:v>1.61988</c:v>
                </c:pt>
                <c:pt idx="30799">
                  <c:v>1.5147900000000001</c:v>
                </c:pt>
                <c:pt idx="30800">
                  <c:v>1.41797</c:v>
                </c:pt>
                <c:pt idx="30801">
                  <c:v>1.32877</c:v>
                </c:pt>
                <c:pt idx="30802">
                  <c:v>1.2466999999999999</c:v>
                </c:pt>
                <c:pt idx="30803">
                  <c:v>1.17116</c:v>
                </c:pt>
                <c:pt idx="30804">
                  <c:v>1.1017300000000001</c:v>
                </c:pt>
                <c:pt idx="30805">
                  <c:v>1.0379100000000001</c:v>
                </c:pt>
                <c:pt idx="30806">
                  <c:v>0.97928099999999996</c:v>
                </c:pt>
                <c:pt idx="30807">
                  <c:v>0.92539899999999997</c:v>
                </c:pt>
                <c:pt idx="30808">
                  <c:v>0.87592099999999995</c:v>
                </c:pt>
                <c:pt idx="30809">
                  <c:v>0.830461</c:v>
                </c:pt>
                <c:pt idx="30810">
                  <c:v>0.77391900000000002</c:v>
                </c:pt>
                <c:pt idx="30811">
                  <c:v>0.73229500000000003</c:v>
                </c:pt>
                <c:pt idx="30812">
                  <c:v>0.69440900000000005</c:v>
                </c:pt>
                <c:pt idx="30813">
                  <c:v>0.65991599999999995</c:v>
                </c:pt>
                <c:pt idx="30814">
                  <c:v>0.61862300000000003</c:v>
                </c:pt>
                <c:pt idx="30815">
                  <c:v>0.58205899999999999</c:v>
                </c:pt>
                <c:pt idx="30816">
                  <c:v>0.54960799999999999</c:v>
                </c:pt>
                <c:pt idx="30817">
                  <c:v>0.520733</c:v>
                </c:pt>
                <c:pt idx="30818">
                  <c:v>0.49496400000000002</c:v>
                </c:pt>
                <c:pt idx="30819">
                  <c:v>0.471889</c:v>
                </c:pt>
                <c:pt idx="30820">
                  <c:v>0.451152</c:v>
                </c:pt>
                <c:pt idx="30821">
                  <c:v>0.43245299999999998</c:v>
                </c:pt>
                <c:pt idx="30822">
                  <c:v>0.40765699999999999</c:v>
                </c:pt>
                <c:pt idx="30823">
                  <c:v>0.38610800000000001</c:v>
                </c:pt>
                <c:pt idx="30824">
                  <c:v>0.36723</c:v>
                </c:pt>
                <c:pt idx="30825">
                  <c:v>0.34881299999999998</c:v>
                </c:pt>
                <c:pt idx="30826">
                  <c:v>0.329598</c:v>
                </c:pt>
                <c:pt idx="30827">
                  <c:v>0.31291600000000003</c:v>
                </c:pt>
                <c:pt idx="30828">
                  <c:v>0.29828100000000002</c:v>
                </c:pt>
                <c:pt idx="30829">
                  <c:v>0.285329</c:v>
                </c:pt>
                <c:pt idx="30830">
                  <c:v>0.27378599999999997</c:v>
                </c:pt>
                <c:pt idx="30831">
                  <c:v>0.26022400000000001</c:v>
                </c:pt>
                <c:pt idx="30832">
                  <c:v>0.248417</c:v>
                </c:pt>
                <c:pt idx="30833">
                  <c:v>0.23808199999999999</c:v>
                </c:pt>
                <c:pt idx="30834">
                  <c:v>0.22900999999999999</c:v>
                </c:pt>
                <c:pt idx="30835">
                  <c:v>0.219226</c:v>
                </c:pt>
                <c:pt idx="30836">
                  <c:v>0.210896</c:v>
                </c:pt>
                <c:pt idx="30837">
                  <c:v>0.20382900000000001</c:v>
                </c:pt>
                <c:pt idx="30838">
                  <c:v>0.197881</c:v>
                </c:pt>
                <c:pt idx="30839">
                  <c:v>0.192938</c:v>
                </c:pt>
                <c:pt idx="30840">
                  <c:v>0.188916</c:v>
                </c:pt>
                <c:pt idx="30841">
                  <c:v>0.18487799999999999</c:v>
                </c:pt>
                <c:pt idx="30842">
                  <c:v>0.18226899999999999</c:v>
                </c:pt>
                <c:pt idx="30843">
                  <c:v>0.18104700000000001</c:v>
                </c:pt>
                <c:pt idx="30844">
                  <c:v>0.18095600000000001</c:v>
                </c:pt>
                <c:pt idx="30845">
                  <c:v>0.181779</c:v>
                </c:pt>
                <c:pt idx="30846">
                  <c:v>0.18398200000000001</c:v>
                </c:pt>
                <c:pt idx="30847">
                  <c:v>0.18662100000000001</c:v>
                </c:pt>
                <c:pt idx="30848">
                  <c:v>0.190196</c:v>
                </c:pt>
                <c:pt idx="30849">
                  <c:v>0.19482099999999999</c:v>
                </c:pt>
                <c:pt idx="30850">
                  <c:v>0.200651</c:v>
                </c:pt>
                <c:pt idx="30851">
                  <c:v>0.207901</c:v>
                </c:pt>
                <c:pt idx="30852">
                  <c:v>0.213667</c:v>
                </c:pt>
                <c:pt idx="30853">
                  <c:v>0.22031800000000001</c:v>
                </c:pt>
                <c:pt idx="30854">
                  <c:v>0.22801399999999999</c:v>
                </c:pt>
                <c:pt idx="30855">
                  <c:v>0.23697299999999999</c:v>
                </c:pt>
                <c:pt idx="30856">
                  <c:v>0.247332</c:v>
                </c:pt>
                <c:pt idx="30857">
                  <c:v>0.256193</c:v>
                </c:pt>
                <c:pt idx="30858">
                  <c:v>0.26630700000000002</c:v>
                </c:pt>
                <c:pt idx="30859">
                  <c:v>0.27795300000000001</c:v>
                </c:pt>
                <c:pt idx="30860">
                  <c:v>0.29147600000000001</c:v>
                </c:pt>
                <c:pt idx="30861">
                  <c:v>0.307334</c:v>
                </c:pt>
                <c:pt idx="30862">
                  <c:v>0.31948399999999999</c:v>
                </c:pt>
                <c:pt idx="30863">
                  <c:v>0.33313700000000002</c:v>
                </c:pt>
                <c:pt idx="30864">
                  <c:v>0.34854099999999999</c:v>
                </c:pt>
                <c:pt idx="30865">
                  <c:v>0.36598799999999998</c:v>
                </c:pt>
                <c:pt idx="30866">
                  <c:v>0.38581700000000002</c:v>
                </c:pt>
                <c:pt idx="30867">
                  <c:v>0.40842499999999998</c:v>
                </c:pt>
                <c:pt idx="30868">
                  <c:v>0.42748000000000003</c:v>
                </c:pt>
                <c:pt idx="30869">
                  <c:v>0.44856600000000002</c:v>
                </c:pt>
                <c:pt idx="30870">
                  <c:v>0.47360200000000002</c:v>
                </c:pt>
                <c:pt idx="30871">
                  <c:v>0.50156500000000004</c:v>
                </c:pt>
                <c:pt idx="30872">
                  <c:v>0.53283700000000001</c:v>
                </c:pt>
                <c:pt idx="30873">
                  <c:v>0.56781499999999996</c:v>
                </c:pt>
                <c:pt idx="30874">
                  <c:v>0.60697699999999999</c:v>
                </c:pt>
                <c:pt idx="30875">
                  <c:v>0.65080099999999996</c:v>
                </c:pt>
                <c:pt idx="30876">
                  <c:v>0.68708199999999997</c:v>
                </c:pt>
                <c:pt idx="30877">
                  <c:v>0.72653199999999996</c:v>
                </c:pt>
                <c:pt idx="30878">
                  <c:v>0.76945300000000005</c:v>
                </c:pt>
                <c:pt idx="30879">
                  <c:v>0.81611900000000004</c:v>
                </c:pt>
                <c:pt idx="30880">
                  <c:v>0.86685599999999996</c:v>
                </c:pt>
                <c:pt idx="30881">
                  <c:v>0.92195899999999997</c:v>
                </c:pt>
                <c:pt idx="30882">
                  <c:v>0.98179499999999997</c:v>
                </c:pt>
                <c:pt idx="30883">
                  <c:v>1.0466800000000001</c:v>
                </c:pt>
                <c:pt idx="30884">
                  <c:v>1.11711</c:v>
                </c:pt>
                <c:pt idx="30885">
                  <c:v>1.19336</c:v>
                </c:pt>
                <c:pt idx="30886">
                  <c:v>1.27593</c:v>
                </c:pt>
                <c:pt idx="30887">
                  <c:v>1.3652</c:v>
                </c:pt>
                <c:pt idx="30888">
                  <c:v>1.4617</c:v>
                </c:pt>
                <c:pt idx="30889">
                  <c:v>1.59317</c:v>
                </c:pt>
                <c:pt idx="30890">
                  <c:v>1.6977599999999999</c:v>
                </c:pt>
                <c:pt idx="30891">
                  <c:v>1.80975</c:v>
                </c:pt>
                <c:pt idx="30892">
                  <c:v>1.92944</c:v>
                </c:pt>
                <c:pt idx="30893">
                  <c:v>2.0573899999999998</c:v>
                </c:pt>
                <c:pt idx="30894">
                  <c:v>2.1938900000000001</c:v>
                </c:pt>
                <c:pt idx="30895">
                  <c:v>2.3394400000000002</c:v>
                </c:pt>
                <c:pt idx="30896">
                  <c:v>2.4943900000000001</c:v>
                </c:pt>
                <c:pt idx="30897">
                  <c:v>2.7456700000000001</c:v>
                </c:pt>
                <c:pt idx="30898">
                  <c:v>3.0205600000000001</c:v>
                </c:pt>
                <c:pt idx="30899">
                  <c:v>3.3206600000000002</c:v>
                </c:pt>
                <c:pt idx="30900">
                  <c:v>3.6472899999999999</c:v>
                </c:pt>
                <c:pt idx="30901">
                  <c:v>4.0019499999999999</c:v>
                </c:pt>
                <c:pt idx="30902">
                  <c:v>4.3377100000000004</c:v>
                </c:pt>
                <c:pt idx="30903">
                  <c:v>4.67143</c:v>
                </c:pt>
                <c:pt idx="30904">
                  <c:v>5.1488899999999997</c:v>
                </c:pt>
                <c:pt idx="30905">
                  <c:v>5.53207</c:v>
                </c:pt>
                <c:pt idx="30906">
                  <c:v>6.0773400000000004</c:v>
                </c:pt>
                <c:pt idx="30907">
                  <c:v>6.6627999999999998</c:v>
                </c:pt>
                <c:pt idx="30908">
                  <c:v>7.2885999999999997</c:v>
                </c:pt>
                <c:pt idx="30909">
                  <c:v>7.9551400000000001</c:v>
                </c:pt>
                <c:pt idx="30910">
                  <c:v>8.66188</c:v>
                </c:pt>
                <c:pt idx="30911">
                  <c:v>9.4984699999999993</c:v>
                </c:pt>
                <c:pt idx="30912">
                  <c:v>10.3826</c:v>
                </c:pt>
                <c:pt idx="30913">
                  <c:v>11.6318</c:v>
                </c:pt>
                <c:pt idx="30914">
                  <c:v>12.9536</c:v>
                </c:pt>
                <c:pt idx="30915">
                  <c:v>14.665100000000001</c:v>
                </c:pt>
                <c:pt idx="30916">
                  <c:v>17.8642</c:v>
                </c:pt>
                <c:pt idx="30917">
                  <c:v>21.368400000000001</c:v>
                </c:pt>
                <c:pt idx="30918">
                  <c:v>23.3627</c:v>
                </c:pt>
                <c:pt idx="30919">
                  <c:v>25.046299999999999</c:v>
                </c:pt>
                <c:pt idx="30920">
                  <c:v>26.373000000000001</c:v>
                </c:pt>
                <c:pt idx="30921">
                  <c:v>27.341200000000001</c:v>
                </c:pt>
                <c:pt idx="30922">
                  <c:v>28.190799999999999</c:v>
                </c:pt>
                <c:pt idx="30923">
                  <c:v>28.934000000000001</c:v>
                </c:pt>
                <c:pt idx="30924">
                  <c:v>29.388400000000001</c:v>
                </c:pt>
                <c:pt idx="30925">
                  <c:v>29.654399999999999</c:v>
                </c:pt>
                <c:pt idx="30926">
                  <c:v>29.723099999999999</c:v>
                </c:pt>
                <c:pt idx="30927">
                  <c:v>29.627800000000001</c:v>
                </c:pt>
                <c:pt idx="30928">
                  <c:v>29.383199999999999</c:v>
                </c:pt>
                <c:pt idx="30929">
                  <c:v>28.939599999999999</c:v>
                </c:pt>
                <c:pt idx="30930">
                  <c:v>28.459900000000001</c:v>
                </c:pt>
                <c:pt idx="30931">
                  <c:v>27.713999999999999</c:v>
                </c:pt>
                <c:pt idx="30932">
                  <c:v>26.6478</c:v>
                </c:pt>
                <c:pt idx="30933">
                  <c:v>25.352599999999999</c:v>
                </c:pt>
                <c:pt idx="30934">
                  <c:v>23.8203</c:v>
                </c:pt>
                <c:pt idx="30935">
                  <c:v>21.944400000000002</c:v>
                </c:pt>
                <c:pt idx="30936">
                  <c:v>18.552700000000002</c:v>
                </c:pt>
                <c:pt idx="30937">
                  <c:v>15.395799999999999</c:v>
                </c:pt>
                <c:pt idx="30938">
                  <c:v>13.5595</c:v>
                </c:pt>
                <c:pt idx="30939">
                  <c:v>11.8184</c:v>
                </c:pt>
                <c:pt idx="30940">
                  <c:v>10.7232</c:v>
                </c:pt>
                <c:pt idx="30941">
                  <c:v>9.6518200000000007</c:v>
                </c:pt>
                <c:pt idx="30942">
                  <c:v>8.6484000000000005</c:v>
                </c:pt>
                <c:pt idx="30943">
                  <c:v>7.7153999999999998</c:v>
                </c:pt>
                <c:pt idx="30944">
                  <c:v>7.1333299999999999</c:v>
                </c:pt>
                <c:pt idx="30945">
                  <c:v>6.5833899999999996</c:v>
                </c:pt>
                <c:pt idx="30946">
                  <c:v>6.0654199999999996</c:v>
                </c:pt>
                <c:pt idx="30947">
                  <c:v>5.5203600000000002</c:v>
                </c:pt>
                <c:pt idx="30948">
                  <c:v>5.0960000000000001</c:v>
                </c:pt>
                <c:pt idx="30949">
                  <c:v>4.6984000000000004</c:v>
                </c:pt>
                <c:pt idx="30950">
                  <c:v>4.3264199999999997</c:v>
                </c:pt>
                <c:pt idx="30951">
                  <c:v>3.9796299999999998</c:v>
                </c:pt>
                <c:pt idx="30952">
                  <c:v>3.6568800000000001</c:v>
                </c:pt>
                <c:pt idx="30953">
                  <c:v>3.35731</c:v>
                </c:pt>
                <c:pt idx="30954">
                  <c:v>3.07979</c:v>
                </c:pt>
                <c:pt idx="30955">
                  <c:v>2.8233799999999998</c:v>
                </c:pt>
                <c:pt idx="30956">
                  <c:v>2.5869300000000002</c:v>
                </c:pt>
                <c:pt idx="30957">
                  <c:v>2.3694500000000001</c:v>
                </c:pt>
                <c:pt idx="30958">
                  <c:v>2.1952400000000001</c:v>
                </c:pt>
                <c:pt idx="30959">
                  <c:v>2.0337499999999999</c:v>
                </c:pt>
                <c:pt idx="30960">
                  <c:v>1.8841699999999999</c:v>
                </c:pt>
                <c:pt idx="30961">
                  <c:v>1.7458899999999999</c:v>
                </c:pt>
                <c:pt idx="30962">
                  <c:v>1.6181300000000001</c:v>
                </c:pt>
                <c:pt idx="30963">
                  <c:v>1.50034</c:v>
                </c:pt>
                <c:pt idx="30964">
                  <c:v>1.3917999999999999</c:v>
                </c:pt>
                <c:pt idx="30965">
                  <c:v>1.2919700000000001</c:v>
                </c:pt>
                <c:pt idx="30966">
                  <c:v>1.2001500000000001</c:v>
                </c:pt>
                <c:pt idx="30967">
                  <c:v>1.11588</c:v>
                </c:pt>
                <c:pt idx="30968">
                  <c:v>1.03857</c:v>
                </c:pt>
                <c:pt idx="30969">
                  <c:v>0.96772800000000003</c:v>
                </c:pt>
                <c:pt idx="30970">
                  <c:v>0.90282499999999999</c:v>
                </c:pt>
                <c:pt idx="30971">
                  <c:v>0.84345199999999998</c:v>
                </c:pt>
                <c:pt idx="30972">
                  <c:v>0.78913999999999995</c:v>
                </c:pt>
                <c:pt idx="30973">
                  <c:v>0.73951</c:v>
                </c:pt>
                <c:pt idx="30974">
                  <c:v>0.69245500000000004</c:v>
                </c:pt>
                <c:pt idx="30975">
                  <c:v>0.64964599999999995</c:v>
                </c:pt>
                <c:pt idx="30976">
                  <c:v>0.61067899999999997</c:v>
                </c:pt>
                <c:pt idx="30977">
                  <c:v>0.57522700000000004</c:v>
                </c:pt>
                <c:pt idx="30978">
                  <c:v>0.54295199999999999</c:v>
                </c:pt>
                <c:pt idx="30979">
                  <c:v>0.513575</c:v>
                </c:pt>
                <c:pt idx="30980">
                  <c:v>0.486817</c:v>
                </c:pt>
                <c:pt idx="30981">
                  <c:v>0.46245000000000003</c:v>
                </c:pt>
                <c:pt idx="30982">
                  <c:v>0.43325599999999997</c:v>
                </c:pt>
                <c:pt idx="30983">
                  <c:v>0.40741300000000003</c:v>
                </c:pt>
                <c:pt idx="30984">
                  <c:v>0.38447799999999999</c:v>
                </c:pt>
                <c:pt idx="30985">
                  <c:v>0.364091</c:v>
                </c:pt>
                <c:pt idx="30986">
                  <c:v>0.34591699999999997</c:v>
                </c:pt>
                <c:pt idx="30987">
                  <c:v>0.329675</c:v>
                </c:pt>
                <c:pt idx="30988">
                  <c:v>0.31510500000000002</c:v>
                </c:pt>
                <c:pt idx="30989">
                  <c:v>0.30199799999999999</c:v>
                </c:pt>
                <c:pt idx="30990">
                  <c:v>0.28466799999999998</c:v>
                </c:pt>
                <c:pt idx="30991">
                  <c:v>0.27229300000000001</c:v>
                </c:pt>
                <c:pt idx="30992">
                  <c:v>0.25934400000000002</c:v>
                </c:pt>
                <c:pt idx="30993">
                  <c:v>0.24791099999999999</c:v>
                </c:pt>
                <c:pt idx="30994">
                  <c:v>0.23773900000000001</c:v>
                </c:pt>
                <c:pt idx="30995">
                  <c:v>0.22861899999999999</c:v>
                </c:pt>
                <c:pt idx="30996">
                  <c:v>0.216562</c:v>
                </c:pt>
                <c:pt idx="30997">
                  <c:v>0.20607700000000001</c:v>
                </c:pt>
                <c:pt idx="30998">
                  <c:v>0.196853</c:v>
                </c:pt>
                <c:pt idx="30999">
                  <c:v>0.19128600000000001</c:v>
                </c:pt>
                <c:pt idx="31000">
                  <c:v>0.181316</c:v>
                </c:pt>
                <c:pt idx="31001">
                  <c:v>0.17263400000000001</c:v>
                </c:pt>
                <c:pt idx="31002">
                  <c:v>0.16500600000000001</c:v>
                </c:pt>
                <c:pt idx="31003">
                  <c:v>0.15728700000000001</c:v>
                </c:pt>
                <c:pt idx="31004">
                  <c:v>0.15053900000000001</c:v>
                </c:pt>
                <c:pt idx="31005">
                  <c:v>0.14460799999999999</c:v>
                </c:pt>
                <c:pt idx="31006">
                  <c:v>0.139374</c:v>
                </c:pt>
                <c:pt idx="31007">
                  <c:v>0.13331599999999999</c:v>
                </c:pt>
                <c:pt idx="31008">
                  <c:v>0.12814800000000001</c:v>
                </c:pt>
                <c:pt idx="31009">
                  <c:v>0.12373199999999999</c:v>
                </c:pt>
                <c:pt idx="31010">
                  <c:v>0.11995699999999999</c:v>
                </c:pt>
                <c:pt idx="31011">
                  <c:v>0.11673699999999999</c:v>
                </c:pt>
                <c:pt idx="31012">
                  <c:v>0.11366</c:v>
                </c:pt>
                <c:pt idx="31013">
                  <c:v>0.11112900000000001</c:v>
                </c:pt>
                <c:pt idx="31014">
                  <c:v>0.109081</c:v>
                </c:pt>
                <c:pt idx="31015">
                  <c:v>0.106803</c:v>
                </c:pt>
                <c:pt idx="31016">
                  <c:v>0.10537000000000001</c:v>
                </c:pt>
                <c:pt idx="31017">
                  <c:v>0.104694</c:v>
                </c:pt>
                <c:pt idx="31018">
                  <c:v>0.104627</c:v>
                </c:pt>
                <c:pt idx="31019">
                  <c:v>0.104835</c:v>
                </c:pt>
                <c:pt idx="31020">
                  <c:v>0.10560799999999999</c:v>
                </c:pt>
                <c:pt idx="31021">
                  <c:v>0.106943</c:v>
                </c:pt>
                <c:pt idx="31022">
                  <c:v>0.10885400000000001</c:v>
                </c:pt>
                <c:pt idx="31023">
                  <c:v>0.111369</c:v>
                </c:pt>
                <c:pt idx="31024">
                  <c:v>0.11452900000000001</c:v>
                </c:pt>
                <c:pt idx="31025">
                  <c:v>0.118396</c:v>
                </c:pt>
                <c:pt idx="31026">
                  <c:v>0.12305099999999999</c:v>
                </c:pt>
                <c:pt idx="31027">
                  <c:v>0.127274</c:v>
                </c:pt>
                <c:pt idx="31028">
                  <c:v>0.13209499999999999</c:v>
                </c:pt>
                <c:pt idx="31029">
                  <c:v>0.13759299999999999</c:v>
                </c:pt>
                <c:pt idx="31030">
                  <c:v>0.14385800000000001</c:v>
                </c:pt>
                <c:pt idx="31031">
                  <c:v>0.151006</c:v>
                </c:pt>
                <c:pt idx="31032">
                  <c:v>0.15917400000000001</c:v>
                </c:pt>
                <c:pt idx="31033">
                  <c:v>0.16853499999999999</c:v>
                </c:pt>
                <c:pt idx="31034">
                  <c:v>0.17646400000000001</c:v>
                </c:pt>
                <c:pt idx="31035">
                  <c:v>0.18771399999999999</c:v>
                </c:pt>
                <c:pt idx="31036">
                  <c:v>0.19703699999999999</c:v>
                </c:pt>
                <c:pt idx="31037">
                  <c:v>0.207396</c:v>
                </c:pt>
                <c:pt idx="31038">
                  <c:v>0.218945</c:v>
                </c:pt>
                <c:pt idx="31039">
                  <c:v>0.23187199999999999</c:v>
                </c:pt>
                <c:pt idx="31040">
                  <c:v>0.24640000000000001</c:v>
                </c:pt>
                <c:pt idx="31041">
                  <c:v>0.25851400000000002</c:v>
                </c:pt>
                <c:pt idx="31042">
                  <c:v>0.27182600000000001</c:v>
                </c:pt>
                <c:pt idx="31043">
                  <c:v>0.28881200000000001</c:v>
                </c:pt>
                <c:pt idx="31044">
                  <c:v>0.304678</c:v>
                </c:pt>
                <c:pt idx="31045">
                  <c:v>0.32226399999999999</c:v>
                </c:pt>
                <c:pt idx="31046">
                  <c:v>0.34184900000000001</c:v>
                </c:pt>
                <c:pt idx="31047">
                  <c:v>0.363788</c:v>
                </c:pt>
                <c:pt idx="31048">
                  <c:v>0.382054</c:v>
                </c:pt>
                <c:pt idx="31049">
                  <c:v>0.40212999999999999</c:v>
                </c:pt>
                <c:pt idx="31050">
                  <c:v>0.424319</c:v>
                </c:pt>
                <c:pt idx="31051">
                  <c:v>0.44898199999999999</c:v>
                </c:pt>
                <c:pt idx="31052">
                  <c:v>0.46702300000000002</c:v>
                </c:pt>
                <c:pt idx="31053">
                  <c:v>0.49773699999999999</c:v>
                </c:pt>
                <c:pt idx="31054">
                  <c:v>0.52352200000000004</c:v>
                </c:pt>
                <c:pt idx="31055">
                  <c:v>0.55210400000000004</c:v>
                </c:pt>
                <c:pt idx="31056">
                  <c:v>0.58398399999999995</c:v>
                </c:pt>
                <c:pt idx="31057">
                  <c:v>0.61975599999999997</c:v>
                </c:pt>
                <c:pt idx="31058">
                  <c:v>0.660188</c:v>
                </c:pt>
                <c:pt idx="31059">
                  <c:v>0.70616100000000004</c:v>
                </c:pt>
                <c:pt idx="31060">
                  <c:v>0.74042600000000003</c:v>
                </c:pt>
                <c:pt idx="31061">
                  <c:v>0.77804200000000001</c:v>
                </c:pt>
                <c:pt idx="31062">
                  <c:v>0.81942599999999999</c:v>
                </c:pt>
                <c:pt idx="31063">
                  <c:v>0.865089</c:v>
                </c:pt>
                <c:pt idx="31064">
                  <c:v>0.91557599999999995</c:v>
                </c:pt>
                <c:pt idx="31065">
                  <c:v>0.97674799999999995</c:v>
                </c:pt>
                <c:pt idx="31066">
                  <c:v>1.0452999999999999</c:v>
                </c:pt>
                <c:pt idx="31067">
                  <c:v>1.12229</c:v>
                </c:pt>
                <c:pt idx="31068">
                  <c:v>1.2089000000000001</c:v>
                </c:pt>
                <c:pt idx="31069">
                  <c:v>1.27264</c:v>
                </c:pt>
                <c:pt idx="31070">
                  <c:v>1.3416600000000001</c:v>
                </c:pt>
                <c:pt idx="31071">
                  <c:v>1.4164600000000001</c:v>
                </c:pt>
                <c:pt idx="31072">
                  <c:v>1.4975000000000001</c:v>
                </c:pt>
                <c:pt idx="31073">
                  <c:v>1.5853299999999999</c:v>
                </c:pt>
                <c:pt idx="31074">
                  <c:v>1.6804699999999999</c:v>
                </c:pt>
                <c:pt idx="31075">
                  <c:v>1.7836099999999999</c:v>
                </c:pt>
                <c:pt idx="31076">
                  <c:v>1.8952899999999999</c:v>
                </c:pt>
                <c:pt idx="31077">
                  <c:v>2.0162499999999999</c:v>
                </c:pt>
                <c:pt idx="31078">
                  <c:v>2.1471300000000002</c:v>
                </c:pt>
                <c:pt idx="31079">
                  <c:v>2.3200699999999999</c:v>
                </c:pt>
                <c:pt idx="31080">
                  <c:v>2.51003</c:v>
                </c:pt>
                <c:pt idx="31081">
                  <c:v>2.71855</c:v>
                </c:pt>
                <c:pt idx="31082">
                  <c:v>2.9471099999999999</c:v>
                </c:pt>
                <c:pt idx="31083">
                  <c:v>3.19739</c:v>
                </c:pt>
                <c:pt idx="31084">
                  <c:v>3.4709400000000001</c:v>
                </c:pt>
                <c:pt idx="31085">
                  <c:v>3.76953</c:v>
                </c:pt>
                <c:pt idx="31086">
                  <c:v>4.0946800000000003</c:v>
                </c:pt>
                <c:pt idx="31087">
                  <c:v>4.4484300000000001</c:v>
                </c:pt>
                <c:pt idx="31088">
                  <c:v>4.8321699999999996</c:v>
                </c:pt>
                <c:pt idx="31089">
                  <c:v>5.1055000000000001</c:v>
                </c:pt>
                <c:pt idx="31090">
                  <c:v>5.5758900000000002</c:v>
                </c:pt>
                <c:pt idx="31091">
                  <c:v>6.08596</c:v>
                </c:pt>
                <c:pt idx="31092">
                  <c:v>6.6377699999999997</c:v>
                </c:pt>
                <c:pt idx="31093">
                  <c:v>7.2328299999999999</c:v>
                </c:pt>
                <c:pt idx="31094">
                  <c:v>7.8730500000000001</c:v>
                </c:pt>
                <c:pt idx="31095">
                  <c:v>8.5593599999999999</c:v>
                </c:pt>
                <c:pt idx="31096">
                  <c:v>9.2930899999999994</c:v>
                </c:pt>
                <c:pt idx="31097">
                  <c:v>10.0747</c:v>
                </c:pt>
                <c:pt idx="31098">
                  <c:v>11.1434</c:v>
                </c:pt>
                <c:pt idx="31099">
                  <c:v>12.2905</c:v>
                </c:pt>
                <c:pt idx="31100">
                  <c:v>13.5151</c:v>
                </c:pt>
                <c:pt idx="31101">
                  <c:v>14.814299999999999</c:v>
                </c:pt>
                <c:pt idx="31102">
                  <c:v>16.6555</c:v>
                </c:pt>
                <c:pt idx="31103">
                  <c:v>19.011399999999998</c:v>
                </c:pt>
                <c:pt idx="31104">
                  <c:v>21.4939</c:v>
                </c:pt>
                <c:pt idx="31105">
                  <c:v>29.312999999999999</c:v>
                </c:pt>
                <c:pt idx="31106">
                  <c:v>32.325099999999999</c:v>
                </c:pt>
                <c:pt idx="31107">
                  <c:v>34.570300000000003</c:v>
                </c:pt>
                <c:pt idx="31108">
                  <c:v>36.311500000000002</c:v>
                </c:pt>
                <c:pt idx="31109">
                  <c:v>37.657699999999998</c:v>
                </c:pt>
                <c:pt idx="31110">
                  <c:v>38.703800000000001</c:v>
                </c:pt>
                <c:pt idx="31111">
                  <c:v>39.5214</c:v>
                </c:pt>
                <c:pt idx="31112">
                  <c:v>40.1511</c:v>
                </c:pt>
                <c:pt idx="31113">
                  <c:v>40.645299999999999</c:v>
                </c:pt>
                <c:pt idx="31114">
                  <c:v>40.833100000000002</c:v>
                </c:pt>
                <c:pt idx="31115">
                  <c:v>40.8476</c:v>
                </c:pt>
                <c:pt idx="31116">
                  <c:v>40.752099999999999</c:v>
                </c:pt>
                <c:pt idx="31117">
                  <c:v>40.341900000000003</c:v>
                </c:pt>
                <c:pt idx="31118">
                  <c:v>39.653300000000002</c:v>
                </c:pt>
                <c:pt idx="31119">
                  <c:v>38.691699999999997</c:v>
                </c:pt>
                <c:pt idx="31120">
                  <c:v>37.643000000000001</c:v>
                </c:pt>
                <c:pt idx="31121">
                  <c:v>36.294800000000002</c:v>
                </c:pt>
                <c:pt idx="31122">
                  <c:v>34.5518</c:v>
                </c:pt>
                <c:pt idx="31123">
                  <c:v>32.305900000000001</c:v>
                </c:pt>
                <c:pt idx="31124">
                  <c:v>29.292899999999999</c:v>
                </c:pt>
                <c:pt idx="31125">
                  <c:v>20.952200000000001</c:v>
                </c:pt>
                <c:pt idx="31126">
                  <c:v>18.795500000000001</c:v>
                </c:pt>
                <c:pt idx="31127">
                  <c:v>16.5489</c:v>
                </c:pt>
                <c:pt idx="31128">
                  <c:v>14.8932</c:v>
                </c:pt>
                <c:pt idx="31129">
                  <c:v>13.338800000000001</c:v>
                </c:pt>
                <c:pt idx="31130">
                  <c:v>12.2437</c:v>
                </c:pt>
                <c:pt idx="31131">
                  <c:v>11.2117</c:v>
                </c:pt>
                <c:pt idx="31132">
                  <c:v>10.347300000000001</c:v>
                </c:pt>
                <c:pt idx="31133">
                  <c:v>9.5335999999999999</c:v>
                </c:pt>
                <c:pt idx="31134">
                  <c:v>8.7700600000000009</c:v>
                </c:pt>
                <c:pt idx="31135">
                  <c:v>8.0562799999999992</c:v>
                </c:pt>
                <c:pt idx="31136">
                  <c:v>7.3907800000000003</c:v>
                </c:pt>
                <c:pt idx="31137">
                  <c:v>6.77264</c:v>
                </c:pt>
                <c:pt idx="31138">
                  <c:v>6.2000200000000003</c:v>
                </c:pt>
                <c:pt idx="31139">
                  <c:v>5.6713300000000002</c:v>
                </c:pt>
                <c:pt idx="31140">
                  <c:v>5.2280800000000003</c:v>
                </c:pt>
                <c:pt idx="31141">
                  <c:v>4.8178299999999998</c:v>
                </c:pt>
                <c:pt idx="31142">
                  <c:v>4.4387299999999996</c:v>
                </c:pt>
                <c:pt idx="31143">
                  <c:v>4.0892299999999997</c:v>
                </c:pt>
                <c:pt idx="31144">
                  <c:v>3.7675200000000002</c:v>
                </c:pt>
                <c:pt idx="31145">
                  <c:v>3.4720200000000001</c:v>
                </c:pt>
                <c:pt idx="31146">
                  <c:v>3.2010000000000001</c:v>
                </c:pt>
                <c:pt idx="31147">
                  <c:v>2.9529700000000001</c:v>
                </c:pt>
                <c:pt idx="31148">
                  <c:v>2.7261000000000002</c:v>
                </c:pt>
                <c:pt idx="31149">
                  <c:v>2.5190600000000001</c:v>
                </c:pt>
                <c:pt idx="31150">
                  <c:v>2.31786</c:v>
                </c:pt>
                <c:pt idx="31151">
                  <c:v>2.1791</c:v>
                </c:pt>
                <c:pt idx="31152">
                  <c:v>2.0504899999999999</c:v>
                </c:pt>
                <c:pt idx="31153">
                  <c:v>1.93133</c:v>
                </c:pt>
                <c:pt idx="31154">
                  <c:v>1.82097</c:v>
                </c:pt>
                <c:pt idx="31155">
                  <c:v>1.7188000000000001</c:v>
                </c:pt>
                <c:pt idx="31156">
                  <c:v>1.6242399999999999</c:v>
                </c:pt>
                <c:pt idx="31157">
                  <c:v>1.53674</c:v>
                </c:pt>
                <c:pt idx="31158">
                  <c:v>1.4557599999999999</c:v>
                </c:pt>
                <c:pt idx="31159">
                  <c:v>1.3808199999999999</c:v>
                </c:pt>
                <c:pt idx="31160">
                  <c:v>1.2787599999999999</c:v>
                </c:pt>
                <c:pt idx="31161">
                  <c:v>1.1878299999999999</c:v>
                </c:pt>
                <c:pt idx="31162">
                  <c:v>1.10677</c:v>
                </c:pt>
                <c:pt idx="31163">
                  <c:v>1.0343899999999999</c:v>
                </c:pt>
                <c:pt idx="31164">
                  <c:v>0.98145000000000004</c:v>
                </c:pt>
                <c:pt idx="31165">
                  <c:v>0.92492700000000005</c:v>
                </c:pt>
                <c:pt idx="31166">
                  <c:v>0.87395299999999998</c:v>
                </c:pt>
                <c:pt idx="31167">
                  <c:v>0.82788300000000004</c:v>
                </c:pt>
                <c:pt idx="31168">
                  <c:v>0.78614600000000001</c:v>
                </c:pt>
                <c:pt idx="31169">
                  <c:v>0.74823700000000004</c:v>
                </c:pt>
                <c:pt idx="31170">
                  <c:v>0.71371700000000005</c:v>
                </c:pt>
                <c:pt idx="31171">
                  <c:v>0.66745299999999996</c:v>
                </c:pt>
                <c:pt idx="31172">
                  <c:v>0.62680000000000002</c:v>
                </c:pt>
                <c:pt idx="31173">
                  <c:v>0.59086700000000003</c:v>
                </c:pt>
                <c:pt idx="31174">
                  <c:v>0.55888800000000005</c:v>
                </c:pt>
                <c:pt idx="31175">
                  <c:v>0.53025199999999995</c:v>
                </c:pt>
                <c:pt idx="31176">
                  <c:v>0.50445099999999998</c:v>
                </c:pt>
                <c:pt idx="31177">
                  <c:v>0.47520899999999999</c:v>
                </c:pt>
                <c:pt idx="31178">
                  <c:v>0.44662000000000002</c:v>
                </c:pt>
                <c:pt idx="31179">
                  <c:v>0.42128399999999999</c:v>
                </c:pt>
                <c:pt idx="31180">
                  <c:v>0.39865</c:v>
                </c:pt>
                <c:pt idx="31181">
                  <c:v>0.37830999999999998</c:v>
                </c:pt>
                <c:pt idx="31182">
                  <c:v>0.35992499999999999</c:v>
                </c:pt>
                <c:pt idx="31183">
                  <c:v>0.34323199999999998</c:v>
                </c:pt>
                <c:pt idx="31184">
                  <c:v>0.32324000000000003</c:v>
                </c:pt>
                <c:pt idx="31185">
                  <c:v>0.30546400000000001</c:v>
                </c:pt>
                <c:pt idx="31186">
                  <c:v>0.28958400000000001</c:v>
                </c:pt>
                <c:pt idx="31187">
                  <c:v>0.27437499999999998</c:v>
                </c:pt>
                <c:pt idx="31188">
                  <c:v>0.26078600000000002</c:v>
                </c:pt>
                <c:pt idx="31189">
                  <c:v>0.24860399999999999</c:v>
                </c:pt>
                <c:pt idx="31190">
                  <c:v>0.23765500000000001</c:v>
                </c:pt>
                <c:pt idx="31191">
                  <c:v>0.22472700000000001</c:v>
                </c:pt>
                <c:pt idx="31192">
                  <c:v>0.213453</c:v>
                </c:pt>
                <c:pt idx="31193">
                  <c:v>0.20361199999999999</c:v>
                </c:pt>
                <c:pt idx="31194">
                  <c:v>0.195021</c:v>
                </c:pt>
                <c:pt idx="31195">
                  <c:v>0.18753500000000001</c:v>
                </c:pt>
                <c:pt idx="31196">
                  <c:v>0.181037</c:v>
                </c:pt>
                <c:pt idx="31197">
                  <c:v>0.175431</c:v>
                </c:pt>
                <c:pt idx="31198">
                  <c:v>0.17064299999999999</c:v>
                </c:pt>
                <c:pt idx="31199">
                  <c:v>0.16661500000000001</c:v>
                </c:pt>
                <c:pt idx="31200">
                  <c:v>0.1633</c:v>
                </c:pt>
                <c:pt idx="31201">
                  <c:v>0.16067100000000001</c:v>
                </c:pt>
                <c:pt idx="31202">
                  <c:v>0.15870699999999999</c:v>
                </c:pt>
                <c:pt idx="31203">
                  <c:v>0.15703800000000001</c:v>
                </c:pt>
                <c:pt idx="31204">
                  <c:v>0.15671499999999999</c:v>
                </c:pt>
                <c:pt idx="31205">
                  <c:v>0.157218</c:v>
                </c:pt>
                <c:pt idx="31206">
                  <c:v>0.15882299999999999</c:v>
                </c:pt>
                <c:pt idx="31207">
                  <c:v>0.16165499999999999</c:v>
                </c:pt>
                <c:pt idx="31208">
                  <c:v>0.16431499999999999</c:v>
                </c:pt>
                <c:pt idx="31209">
                  <c:v>0.16767899999999999</c:v>
                </c:pt>
                <c:pt idx="31210">
                  <c:v>0.171844</c:v>
                </c:pt>
                <c:pt idx="31211">
                  <c:v>0.17693999999999999</c:v>
                </c:pt>
                <c:pt idx="31212">
                  <c:v>0.182919</c:v>
                </c:pt>
                <c:pt idx="31213">
                  <c:v>0.19014900000000001</c:v>
                </c:pt>
                <c:pt idx="31214">
                  <c:v>0.196578</c:v>
                </c:pt>
                <c:pt idx="31215">
                  <c:v>0.204069</c:v>
                </c:pt>
                <c:pt idx="31216">
                  <c:v>0.21287800000000001</c:v>
                </c:pt>
                <c:pt idx="31217">
                  <c:v>0.22336300000000001</c:v>
                </c:pt>
                <c:pt idx="31218">
                  <c:v>0.23152800000000001</c:v>
                </c:pt>
                <c:pt idx="31219">
                  <c:v>0.24085999999999999</c:v>
                </c:pt>
                <c:pt idx="31220">
                  <c:v>0.25161800000000001</c:v>
                </c:pt>
                <c:pt idx="31221">
                  <c:v>0.26412400000000003</c:v>
                </c:pt>
                <c:pt idx="31222">
                  <c:v>0.274899</c:v>
                </c:pt>
                <c:pt idx="31223">
                  <c:v>0.28709899999999999</c:v>
                </c:pt>
                <c:pt idx="31224">
                  <c:v>0.30311900000000003</c:v>
                </c:pt>
                <c:pt idx="31225">
                  <c:v>0.31847599999999998</c:v>
                </c:pt>
                <c:pt idx="31226">
                  <c:v>0.33598800000000001</c:v>
                </c:pt>
                <c:pt idx="31227">
                  <c:v>0.35602</c:v>
                </c:pt>
                <c:pt idx="31228">
                  <c:v>0.37295299999999998</c:v>
                </c:pt>
                <c:pt idx="31229">
                  <c:v>0.39174500000000001</c:v>
                </c:pt>
                <c:pt idx="31230">
                  <c:v>0.41263</c:v>
                </c:pt>
                <c:pt idx="31231">
                  <c:v>0.43585200000000002</c:v>
                </c:pt>
                <c:pt idx="31232">
                  <c:v>0.461698</c:v>
                </c:pt>
                <c:pt idx="31233">
                  <c:v>0.49046000000000001</c:v>
                </c:pt>
                <c:pt idx="31234">
                  <c:v>0.52251999999999998</c:v>
                </c:pt>
                <c:pt idx="31235">
                  <c:v>0.55821100000000001</c:v>
                </c:pt>
                <c:pt idx="31236">
                  <c:v>0.59796099999999996</c:v>
                </c:pt>
                <c:pt idx="31237">
                  <c:v>0.64220200000000005</c:v>
                </c:pt>
                <c:pt idx="31238">
                  <c:v>0.69143900000000003</c:v>
                </c:pt>
                <c:pt idx="31239">
                  <c:v>0.74617999999999995</c:v>
                </c:pt>
                <c:pt idx="31240">
                  <c:v>0.80700799999999995</c:v>
                </c:pt>
                <c:pt idx="31241">
                  <c:v>0.87448899999999996</c:v>
                </c:pt>
                <c:pt idx="31242">
                  <c:v>0.94934499999999999</c:v>
                </c:pt>
                <c:pt idx="31243">
                  <c:v>1.0321899999999999</c:v>
                </c:pt>
                <c:pt idx="31244">
                  <c:v>1.09222</c:v>
                </c:pt>
                <c:pt idx="31245">
                  <c:v>1.1630799999999999</c:v>
                </c:pt>
                <c:pt idx="31246">
                  <c:v>1.2392099999999999</c:v>
                </c:pt>
                <c:pt idx="31247">
                  <c:v>1.32098</c:v>
                </c:pt>
                <c:pt idx="31248">
                  <c:v>1.4086700000000001</c:v>
                </c:pt>
                <c:pt idx="31249">
                  <c:v>1.50271</c:v>
                </c:pt>
                <c:pt idx="31250">
                  <c:v>1.6033599999999999</c:v>
                </c:pt>
                <c:pt idx="31251">
                  <c:v>1.7110399999999999</c:v>
                </c:pt>
                <c:pt idx="31252">
                  <c:v>1.82605</c:v>
                </c:pt>
                <c:pt idx="31253">
                  <c:v>1.94889</c:v>
                </c:pt>
                <c:pt idx="31254">
                  <c:v>2.0798000000000001</c:v>
                </c:pt>
                <c:pt idx="31255">
                  <c:v>2.2192400000000001</c:v>
                </c:pt>
                <c:pt idx="31256">
                  <c:v>2.4451299999999998</c:v>
                </c:pt>
                <c:pt idx="31257">
                  <c:v>2.69218</c:v>
                </c:pt>
                <c:pt idx="31258">
                  <c:v>2.9617399999999998</c:v>
                </c:pt>
                <c:pt idx="31259">
                  <c:v>3.2180900000000001</c:v>
                </c:pt>
                <c:pt idx="31260">
                  <c:v>3.4739</c:v>
                </c:pt>
                <c:pt idx="31261">
                  <c:v>3.7466300000000001</c:v>
                </c:pt>
                <c:pt idx="31262">
                  <c:v>4.03714</c:v>
                </c:pt>
                <c:pt idx="31263">
                  <c:v>4.4524999999999997</c:v>
                </c:pt>
                <c:pt idx="31264">
                  <c:v>4.9010100000000003</c:v>
                </c:pt>
                <c:pt idx="31265">
                  <c:v>5.2594799999999999</c:v>
                </c:pt>
                <c:pt idx="31266">
                  <c:v>5.7673699999999997</c:v>
                </c:pt>
                <c:pt idx="31267">
                  <c:v>6.3095800000000004</c:v>
                </c:pt>
                <c:pt idx="31268">
                  <c:v>7.0321499999999997</c:v>
                </c:pt>
                <c:pt idx="31269">
                  <c:v>7.7248700000000001</c:v>
                </c:pt>
                <c:pt idx="31270">
                  <c:v>8.4576700000000002</c:v>
                </c:pt>
                <c:pt idx="31271">
                  <c:v>9.4939099999999996</c:v>
                </c:pt>
                <c:pt idx="31272">
                  <c:v>10.5906</c:v>
                </c:pt>
                <c:pt idx="31273">
                  <c:v>11.852600000000001</c:v>
                </c:pt>
                <c:pt idx="31274">
                  <c:v>14.411899999999999</c:v>
                </c:pt>
                <c:pt idx="31275">
                  <c:v>17.5121</c:v>
                </c:pt>
                <c:pt idx="31276">
                  <c:v>19.136199999999999</c:v>
                </c:pt>
                <c:pt idx="31277">
                  <c:v>20.434799999999999</c:v>
                </c:pt>
                <c:pt idx="31278">
                  <c:v>21.414899999999999</c:v>
                </c:pt>
                <c:pt idx="31279">
                  <c:v>22.320799999999998</c:v>
                </c:pt>
                <c:pt idx="31280">
                  <c:v>22.924199999999999</c:v>
                </c:pt>
                <c:pt idx="31281">
                  <c:v>23.4666</c:v>
                </c:pt>
                <c:pt idx="31282">
                  <c:v>23.7789</c:v>
                </c:pt>
                <c:pt idx="31283">
                  <c:v>23.918600000000001</c:v>
                </c:pt>
                <c:pt idx="31284">
                  <c:v>23.955400000000001</c:v>
                </c:pt>
                <c:pt idx="31285">
                  <c:v>23.875</c:v>
                </c:pt>
                <c:pt idx="31286">
                  <c:v>23.668199999999999</c:v>
                </c:pt>
                <c:pt idx="31287">
                  <c:v>23.293500000000002</c:v>
                </c:pt>
                <c:pt idx="31288">
                  <c:v>22.8887</c:v>
                </c:pt>
                <c:pt idx="31289">
                  <c:v>22.259899999999998</c:v>
                </c:pt>
                <c:pt idx="31290">
                  <c:v>21.362500000000001</c:v>
                </c:pt>
                <c:pt idx="31291">
                  <c:v>20.274999999999999</c:v>
                </c:pt>
                <c:pt idx="31292">
                  <c:v>18.860600000000002</c:v>
                </c:pt>
                <c:pt idx="31293">
                  <c:v>17.145399999999999</c:v>
                </c:pt>
                <c:pt idx="31294">
                  <c:v>12.4299</c:v>
                </c:pt>
                <c:pt idx="31295">
                  <c:v>11.0306</c:v>
                </c:pt>
                <c:pt idx="31296">
                  <c:v>9.8132000000000001</c:v>
                </c:pt>
                <c:pt idx="31297">
                  <c:v>8.6651000000000007</c:v>
                </c:pt>
                <c:pt idx="31298">
                  <c:v>7.8032500000000002</c:v>
                </c:pt>
                <c:pt idx="31299">
                  <c:v>6.9504900000000003</c:v>
                </c:pt>
                <c:pt idx="31300">
                  <c:v>6.4172599999999997</c:v>
                </c:pt>
                <c:pt idx="31301">
                  <c:v>5.9127299999999998</c:v>
                </c:pt>
                <c:pt idx="31302">
                  <c:v>5.4370099999999999</c:v>
                </c:pt>
                <c:pt idx="31303">
                  <c:v>4.9900399999999996</c:v>
                </c:pt>
                <c:pt idx="31304">
                  <c:v>4.5715399999999997</c:v>
                </c:pt>
                <c:pt idx="31305">
                  <c:v>4.1810299999999998</c:v>
                </c:pt>
                <c:pt idx="31306">
                  <c:v>3.8871799999999999</c:v>
                </c:pt>
                <c:pt idx="31307">
                  <c:v>3.5752299999999999</c:v>
                </c:pt>
                <c:pt idx="31308">
                  <c:v>3.28451</c:v>
                </c:pt>
                <c:pt idx="31309">
                  <c:v>3.0144000000000002</c:v>
                </c:pt>
                <c:pt idx="31310">
                  <c:v>2.76396</c:v>
                </c:pt>
                <c:pt idx="31311">
                  <c:v>2.5324599999999999</c:v>
                </c:pt>
                <c:pt idx="31312">
                  <c:v>2.3187000000000002</c:v>
                </c:pt>
                <c:pt idx="31313">
                  <c:v>2.12201</c:v>
                </c:pt>
                <c:pt idx="31314">
                  <c:v>1.94133</c:v>
                </c:pt>
                <c:pt idx="31315">
                  <c:v>1.77576</c:v>
                </c:pt>
                <c:pt idx="31316">
                  <c:v>1.62429</c:v>
                </c:pt>
                <c:pt idx="31317">
                  <c:v>1.5126599999999999</c:v>
                </c:pt>
                <c:pt idx="31318">
                  <c:v>1.3924700000000001</c:v>
                </c:pt>
                <c:pt idx="31319">
                  <c:v>1.2824199999999999</c:v>
                </c:pt>
                <c:pt idx="31320">
                  <c:v>1.1818200000000001</c:v>
                </c:pt>
                <c:pt idx="31321">
                  <c:v>1.0899799999999999</c:v>
                </c:pt>
                <c:pt idx="31322">
                  <c:v>1.0062500000000001</c:v>
                </c:pt>
                <c:pt idx="31323">
                  <c:v>0.93001299999999998</c:v>
                </c:pt>
                <c:pt idx="31324">
                  <c:v>0.860684</c:v>
                </c:pt>
                <c:pt idx="31325">
                  <c:v>0.79769100000000004</c:v>
                </c:pt>
                <c:pt idx="31326">
                  <c:v>0.74050899999999997</c:v>
                </c:pt>
                <c:pt idx="31327">
                  <c:v>0.68865500000000002</c:v>
                </c:pt>
                <c:pt idx="31328">
                  <c:v>0.64166500000000004</c:v>
                </c:pt>
                <c:pt idx="31329">
                  <c:v>0.59910200000000002</c:v>
                </c:pt>
                <c:pt idx="31330">
                  <c:v>0.56056399999999995</c:v>
                </c:pt>
                <c:pt idx="31331">
                  <c:v>0.52568599999999999</c:v>
                </c:pt>
                <c:pt idx="31332">
                  <c:v>0.49412299999999998</c:v>
                </c:pt>
                <c:pt idx="31333">
                  <c:v>0.46946199999999999</c:v>
                </c:pt>
                <c:pt idx="31334">
                  <c:v>0.44145299999999998</c:v>
                </c:pt>
                <c:pt idx="31335">
                  <c:v>0.41626400000000002</c:v>
                </c:pt>
                <c:pt idx="31336">
                  <c:v>0.39360499999999998</c:v>
                </c:pt>
                <c:pt idx="31337">
                  <c:v>0.37319799999999997</c:v>
                </c:pt>
                <c:pt idx="31338">
                  <c:v>0.35481000000000001</c:v>
                </c:pt>
                <c:pt idx="31339">
                  <c:v>0.33819900000000003</c:v>
                </c:pt>
                <c:pt idx="31340">
                  <c:v>0.32318999999999998</c:v>
                </c:pt>
                <c:pt idx="31341">
                  <c:v>0.30535299999999999</c:v>
                </c:pt>
                <c:pt idx="31342">
                  <c:v>0.28967199999999999</c:v>
                </c:pt>
                <c:pt idx="31343">
                  <c:v>0.27583200000000002</c:v>
                </c:pt>
                <c:pt idx="31344">
                  <c:v>0.26356299999999999</c:v>
                </c:pt>
                <c:pt idx="31345">
                  <c:v>0.252641</c:v>
                </c:pt>
                <c:pt idx="31346">
                  <c:v>0.242872</c:v>
                </c:pt>
                <c:pt idx="31347">
                  <c:v>0.23002700000000001</c:v>
                </c:pt>
                <c:pt idx="31348">
                  <c:v>0.21896099999999999</c:v>
                </c:pt>
                <c:pt idx="31349">
                  <c:v>0.20932999999999999</c:v>
                </c:pt>
                <c:pt idx="31350">
                  <c:v>0.19980600000000001</c:v>
                </c:pt>
                <c:pt idx="31351">
                  <c:v>0.19148100000000001</c:v>
                </c:pt>
                <c:pt idx="31352">
                  <c:v>0.18412800000000001</c:v>
                </c:pt>
                <c:pt idx="31353">
                  <c:v>0.174563</c:v>
                </c:pt>
                <c:pt idx="31354">
                  <c:v>0.16639999999999999</c:v>
                </c:pt>
                <c:pt idx="31355">
                  <c:v>0.15935199999999999</c:v>
                </c:pt>
                <c:pt idx="31356">
                  <c:v>0.15321699999999999</c:v>
                </c:pt>
                <c:pt idx="31357">
                  <c:v>0.149559</c:v>
                </c:pt>
                <c:pt idx="31358">
                  <c:v>0.143126</c:v>
                </c:pt>
                <c:pt idx="31359">
                  <c:v>0.13769400000000001</c:v>
                </c:pt>
                <c:pt idx="31360">
                  <c:v>0.133102</c:v>
                </c:pt>
                <c:pt idx="31361">
                  <c:v>0.128607</c:v>
                </c:pt>
                <c:pt idx="31362">
                  <c:v>0.12495199999999999</c:v>
                </c:pt>
                <c:pt idx="31363">
                  <c:v>0.12202300000000001</c:v>
                </c:pt>
                <c:pt idx="31364">
                  <c:v>0.11973399999999999</c:v>
                </c:pt>
                <c:pt idx="31365">
                  <c:v>0.118022</c:v>
                </c:pt>
                <c:pt idx="31366">
                  <c:v>0.116842</c:v>
                </c:pt>
                <c:pt idx="31367">
                  <c:v>0.116162</c:v>
                </c:pt>
                <c:pt idx="31368">
                  <c:v>0.115967</c:v>
                </c:pt>
                <c:pt idx="31369">
                  <c:v>0.11627700000000001</c:v>
                </c:pt>
                <c:pt idx="31370">
                  <c:v>0.11712500000000001</c:v>
                </c:pt>
                <c:pt idx="31371">
                  <c:v>0.118534</c:v>
                </c:pt>
                <c:pt idx="31372">
                  <c:v>0.120548</c:v>
                </c:pt>
                <c:pt idx="31373">
                  <c:v>0.12323000000000001</c:v>
                </c:pt>
                <c:pt idx="31374">
                  <c:v>0.12667100000000001</c:v>
                </c:pt>
                <c:pt idx="31375">
                  <c:v>0.130999</c:v>
                </c:pt>
                <c:pt idx="31376">
                  <c:v>0.134931</c:v>
                </c:pt>
                <c:pt idx="31377">
                  <c:v>0.13892699999999999</c:v>
                </c:pt>
                <c:pt idx="31378">
                  <c:v>0.144733</c:v>
                </c:pt>
                <c:pt idx="31379">
                  <c:v>0.14984900000000001</c:v>
                </c:pt>
                <c:pt idx="31380">
                  <c:v>0.15576899999999999</c:v>
                </c:pt>
                <c:pt idx="31381">
                  <c:v>0.16269400000000001</c:v>
                </c:pt>
                <c:pt idx="31382">
                  <c:v>0.17091600000000001</c:v>
                </c:pt>
                <c:pt idx="31383">
                  <c:v>0.17732800000000001</c:v>
                </c:pt>
                <c:pt idx="31384">
                  <c:v>0.184696</c:v>
                </c:pt>
                <c:pt idx="31385">
                  <c:v>0.19326699999999999</c:v>
                </c:pt>
                <c:pt idx="31386">
                  <c:v>0.20068900000000001</c:v>
                </c:pt>
                <c:pt idx="31387">
                  <c:v>0.20915900000000001</c:v>
                </c:pt>
                <c:pt idx="31388">
                  <c:v>0.218912</c:v>
                </c:pt>
                <c:pt idx="31389">
                  <c:v>0.23023199999999999</c:v>
                </c:pt>
                <c:pt idx="31390">
                  <c:v>0.23882400000000001</c:v>
                </c:pt>
                <c:pt idx="31391">
                  <c:v>0.248395</c:v>
                </c:pt>
                <c:pt idx="31392">
                  <c:v>0.25909700000000002</c:v>
                </c:pt>
                <c:pt idx="31393">
                  <c:v>0.27108900000000002</c:v>
                </c:pt>
                <c:pt idx="31394">
                  <c:v>0.28456399999999998</c:v>
                </c:pt>
                <c:pt idx="31395">
                  <c:v>0.29973499999999997</c:v>
                </c:pt>
                <c:pt idx="31396">
                  <c:v>0.316857</c:v>
                </c:pt>
                <c:pt idx="31397">
                  <c:v>0.3362</c:v>
                </c:pt>
                <c:pt idx="31398">
                  <c:v>0.35808499999999999</c:v>
                </c:pt>
                <c:pt idx="31399">
                  <c:v>0.37637799999999999</c:v>
                </c:pt>
                <c:pt idx="31400">
                  <c:v>0.39646300000000001</c:v>
                </c:pt>
                <c:pt idx="31401">
                  <c:v>0.41852499999999998</c:v>
                </c:pt>
                <c:pt idx="31402">
                  <c:v>0.442741</c:v>
                </c:pt>
                <c:pt idx="31403">
                  <c:v>0.46935100000000002</c:v>
                </c:pt>
                <c:pt idx="31404">
                  <c:v>0.49855100000000002</c:v>
                </c:pt>
                <c:pt idx="31405">
                  <c:v>0.53060600000000002</c:v>
                </c:pt>
                <c:pt idx="31406">
                  <c:v>0.56576700000000002</c:v>
                </c:pt>
                <c:pt idx="31407">
                  <c:v>0.60432900000000001</c:v>
                </c:pt>
                <c:pt idx="31408">
                  <c:v>0.64657200000000004</c:v>
                </c:pt>
                <c:pt idx="31409">
                  <c:v>0.69283099999999997</c:v>
                </c:pt>
                <c:pt idx="31410">
                  <c:v>0.74340899999999999</c:v>
                </c:pt>
                <c:pt idx="31411">
                  <c:v>0.79874100000000003</c:v>
                </c:pt>
                <c:pt idx="31412">
                  <c:v>0.85913799999999996</c:v>
                </c:pt>
                <c:pt idx="31413">
                  <c:v>0.92502799999999996</c:v>
                </c:pt>
                <c:pt idx="31414">
                  <c:v>0.99678900000000004</c:v>
                </c:pt>
                <c:pt idx="31415">
                  <c:v>1.07491</c:v>
                </c:pt>
                <c:pt idx="31416">
                  <c:v>1.1597900000000001</c:v>
                </c:pt>
                <c:pt idx="31417">
                  <c:v>1.25193</c:v>
                </c:pt>
                <c:pt idx="31418">
                  <c:v>1.35175</c:v>
                </c:pt>
                <c:pt idx="31419">
                  <c:v>1.4598599999999999</c:v>
                </c:pt>
                <c:pt idx="31420">
                  <c:v>1.57666</c:v>
                </c:pt>
                <c:pt idx="31421">
                  <c:v>1.7027000000000001</c:v>
                </c:pt>
                <c:pt idx="31422">
                  <c:v>1.8384499999999999</c:v>
                </c:pt>
                <c:pt idx="31423">
                  <c:v>1.9845299999999999</c:v>
                </c:pt>
                <c:pt idx="31424">
                  <c:v>2.1413500000000001</c:v>
                </c:pt>
                <c:pt idx="31425">
                  <c:v>2.3094800000000002</c:v>
                </c:pt>
                <c:pt idx="31426">
                  <c:v>2.48935</c:v>
                </c:pt>
                <c:pt idx="31427">
                  <c:v>2.6816599999999999</c:v>
                </c:pt>
                <c:pt idx="31428">
                  <c:v>2.8866200000000002</c:v>
                </c:pt>
                <c:pt idx="31429">
                  <c:v>3.1805300000000001</c:v>
                </c:pt>
                <c:pt idx="31430">
                  <c:v>3.49885</c:v>
                </c:pt>
                <c:pt idx="31431">
                  <c:v>3.8424800000000001</c:v>
                </c:pt>
                <c:pt idx="31432">
                  <c:v>4.2121300000000002</c:v>
                </c:pt>
                <c:pt idx="31433">
                  <c:v>4.6083100000000004</c:v>
                </c:pt>
                <c:pt idx="31434">
                  <c:v>5.0313699999999999</c:v>
                </c:pt>
                <c:pt idx="31435">
                  <c:v>5.4468399999999999</c:v>
                </c:pt>
                <c:pt idx="31436">
                  <c:v>6.0572800000000004</c:v>
                </c:pt>
                <c:pt idx="31437">
                  <c:v>6.7108800000000004</c:v>
                </c:pt>
                <c:pt idx="31438">
                  <c:v>7.4058799999999998</c:v>
                </c:pt>
                <c:pt idx="31439">
                  <c:v>8.1400600000000001</c:v>
                </c:pt>
                <c:pt idx="31440">
                  <c:v>8.9099000000000004</c:v>
                </c:pt>
                <c:pt idx="31441">
                  <c:v>10.1671</c:v>
                </c:pt>
                <c:pt idx="31442">
                  <c:v>11.927099999999999</c:v>
                </c:pt>
                <c:pt idx="31443">
                  <c:v>14.925800000000001</c:v>
                </c:pt>
                <c:pt idx="31444">
                  <c:v>16.474499999999999</c:v>
                </c:pt>
                <c:pt idx="31445">
                  <c:v>17.707999999999998</c:v>
                </c:pt>
                <c:pt idx="31446">
                  <c:v>18.398199999999999</c:v>
                </c:pt>
                <c:pt idx="31447">
                  <c:v>19.2943</c:v>
                </c:pt>
                <c:pt idx="31448">
                  <c:v>19.920500000000001</c:v>
                </c:pt>
                <c:pt idx="31449">
                  <c:v>20.476199999999999</c:v>
                </c:pt>
                <c:pt idx="31450">
                  <c:v>20.819600000000001</c:v>
                </c:pt>
                <c:pt idx="31451">
                  <c:v>21.0107</c:v>
                </c:pt>
                <c:pt idx="31452">
                  <c:v>21.051300000000001</c:v>
                </c:pt>
                <c:pt idx="31453">
                  <c:v>21.000599999999999</c:v>
                </c:pt>
                <c:pt idx="31454">
                  <c:v>20.807600000000001</c:v>
                </c:pt>
                <c:pt idx="31455">
                  <c:v>20.5075</c:v>
                </c:pt>
                <c:pt idx="31456">
                  <c:v>19.963899999999999</c:v>
                </c:pt>
                <c:pt idx="31457">
                  <c:v>19.3782</c:v>
                </c:pt>
                <c:pt idx="31458">
                  <c:v>18.6587</c:v>
                </c:pt>
                <c:pt idx="31459">
                  <c:v>17.706099999999999</c:v>
                </c:pt>
                <c:pt idx="31460">
                  <c:v>16.473199999999999</c:v>
                </c:pt>
                <c:pt idx="31461">
                  <c:v>14.926299999999999</c:v>
                </c:pt>
                <c:pt idx="31462">
                  <c:v>11.044</c:v>
                </c:pt>
                <c:pt idx="31463">
                  <c:v>9.7493300000000005</c:v>
                </c:pt>
                <c:pt idx="31464">
                  <c:v>8.6605299999999996</c:v>
                </c:pt>
                <c:pt idx="31465">
                  <c:v>7.6595000000000004</c:v>
                </c:pt>
                <c:pt idx="31466">
                  <c:v>6.9530200000000004</c:v>
                </c:pt>
                <c:pt idx="31467">
                  <c:v>6.2870499999999998</c:v>
                </c:pt>
                <c:pt idx="31468">
                  <c:v>5.6638999999999999</c:v>
                </c:pt>
                <c:pt idx="31469">
                  <c:v>5.2727199999999996</c:v>
                </c:pt>
                <c:pt idx="31470">
                  <c:v>4.7952399999999997</c:v>
                </c:pt>
                <c:pt idx="31471">
                  <c:v>4.3505200000000004</c:v>
                </c:pt>
                <c:pt idx="31472">
                  <c:v>3.9379900000000001</c:v>
                </c:pt>
                <c:pt idx="31473">
                  <c:v>3.6493699999999998</c:v>
                </c:pt>
                <c:pt idx="31474">
                  <c:v>3.37818</c:v>
                </c:pt>
                <c:pt idx="31475">
                  <c:v>3.1238899999999998</c:v>
                </c:pt>
                <c:pt idx="31476">
                  <c:v>2.8861599999999998</c:v>
                </c:pt>
                <c:pt idx="31477">
                  <c:v>2.6641599999999999</c:v>
                </c:pt>
                <c:pt idx="31478">
                  <c:v>2.4575499999999999</c:v>
                </c:pt>
                <c:pt idx="31479">
                  <c:v>2.2711600000000001</c:v>
                </c:pt>
                <c:pt idx="31480">
                  <c:v>2.1084100000000001</c:v>
                </c:pt>
                <c:pt idx="31481">
                  <c:v>1.95669</c:v>
                </c:pt>
                <c:pt idx="31482">
                  <c:v>1.81559</c:v>
                </c:pt>
                <c:pt idx="31483">
                  <c:v>1.68451</c:v>
                </c:pt>
                <c:pt idx="31484">
                  <c:v>1.56304</c:v>
                </c:pt>
                <c:pt idx="31485">
                  <c:v>1.4504900000000001</c:v>
                </c:pt>
                <c:pt idx="31486">
                  <c:v>1.3465199999999999</c:v>
                </c:pt>
                <c:pt idx="31487">
                  <c:v>1.25054</c:v>
                </c:pt>
                <c:pt idx="31488">
                  <c:v>1.16212</c:v>
                </c:pt>
                <c:pt idx="31489">
                  <c:v>1.08074</c:v>
                </c:pt>
                <c:pt idx="31490">
                  <c:v>1.0059499999999999</c:v>
                </c:pt>
                <c:pt idx="31491">
                  <c:v>0.93730500000000005</c:v>
                </c:pt>
                <c:pt idx="31492">
                  <c:v>0.87442500000000001</c:v>
                </c:pt>
                <c:pt idx="31493">
                  <c:v>0.81682699999999997</c:v>
                </c:pt>
                <c:pt idx="31494">
                  <c:v>0.76419599999999999</c:v>
                </c:pt>
                <c:pt idx="31495">
                  <c:v>0.71611999999999998</c:v>
                </c:pt>
                <c:pt idx="31496">
                  <c:v>0.67226699999999995</c:v>
                </c:pt>
                <c:pt idx="31497">
                  <c:v>0.63229100000000005</c:v>
                </c:pt>
                <c:pt idx="31498">
                  <c:v>0.59590399999999999</c:v>
                </c:pt>
                <c:pt idx="31499">
                  <c:v>0.56279699999999999</c:v>
                </c:pt>
                <c:pt idx="31500">
                  <c:v>0.53271999999999997</c:v>
                </c:pt>
                <c:pt idx="31501">
                  <c:v>0.50635300000000005</c:v>
                </c:pt>
                <c:pt idx="31502">
                  <c:v>0.48234100000000002</c:v>
                </c:pt>
                <c:pt idx="31503">
                  <c:v>0.46047399999999999</c:v>
                </c:pt>
                <c:pt idx="31504">
                  <c:v>0.44058000000000003</c:v>
                </c:pt>
                <c:pt idx="31505">
                  <c:v>0.414045</c:v>
                </c:pt>
                <c:pt idx="31506">
                  <c:v>0.391046</c:v>
                </c:pt>
                <c:pt idx="31507">
                  <c:v>0.37111100000000002</c:v>
                </c:pt>
                <c:pt idx="31508">
                  <c:v>0.35383999999999999</c:v>
                </c:pt>
                <c:pt idx="31509">
                  <c:v>0.33887499999999998</c:v>
                </c:pt>
                <c:pt idx="31510">
                  <c:v>0.32591199999999998</c:v>
                </c:pt>
                <c:pt idx="31511">
                  <c:v>0.31467699999999998</c:v>
                </c:pt>
                <c:pt idx="31512">
                  <c:v>0.30494300000000002</c:v>
                </c:pt>
                <c:pt idx="31513">
                  <c:v>0.29394199999999998</c:v>
                </c:pt>
                <c:pt idx="31514">
                  <c:v>0.28484799999999999</c:v>
                </c:pt>
                <c:pt idx="31515">
                  <c:v>0.27733200000000002</c:v>
                </c:pt>
                <c:pt idx="31516">
                  <c:v>0.27113199999999998</c:v>
                </c:pt>
                <c:pt idx="31517">
                  <c:v>0.26384000000000002</c:v>
                </c:pt>
                <c:pt idx="31518">
                  <c:v>0.25849100000000003</c:v>
                </c:pt>
                <c:pt idx="31519">
                  <c:v>0.25409799999999999</c:v>
                </c:pt>
                <c:pt idx="31520">
                  <c:v>0.251695</c:v>
                </c:pt>
                <c:pt idx="31521">
                  <c:v>0.250334</c:v>
                </c:pt>
                <c:pt idx="31522">
                  <c:v>0.25024299999999999</c:v>
                </c:pt>
                <c:pt idx="31523">
                  <c:v>0.250774</c:v>
                </c:pt>
                <c:pt idx="31524">
                  <c:v>0.25325799999999998</c:v>
                </c:pt>
                <c:pt idx="31525">
                  <c:v>0.257714</c:v>
                </c:pt>
                <c:pt idx="31526">
                  <c:v>0.26237899999999997</c:v>
                </c:pt>
                <c:pt idx="31527">
                  <c:v>0.26824799999999999</c:v>
                </c:pt>
                <c:pt idx="31528">
                  <c:v>0.27543600000000001</c:v>
                </c:pt>
                <c:pt idx="31529">
                  <c:v>0.28410800000000003</c:v>
                </c:pt>
                <c:pt idx="31530">
                  <c:v>0.29450999999999999</c:v>
                </c:pt>
                <c:pt idx="31531">
                  <c:v>0.30698999999999999</c:v>
                </c:pt>
                <c:pt idx="31532">
                  <c:v>0.31752200000000003</c:v>
                </c:pt>
                <c:pt idx="31533">
                  <c:v>0.32963999999999999</c:v>
                </c:pt>
                <c:pt idx="31534">
                  <c:v>0.34368599999999999</c:v>
                </c:pt>
                <c:pt idx="31535">
                  <c:v>0.360099</c:v>
                </c:pt>
                <c:pt idx="31536">
                  <c:v>0.37946099999999999</c:v>
                </c:pt>
                <c:pt idx="31537">
                  <c:v>0.394372</c:v>
                </c:pt>
                <c:pt idx="31538">
                  <c:v>0.41120200000000001</c:v>
                </c:pt>
                <c:pt idx="31539">
                  <c:v>0.430282</c:v>
                </c:pt>
                <c:pt idx="31540">
                  <c:v>0.45200000000000001</c:v>
                </c:pt>
                <c:pt idx="31541">
                  <c:v>0.47682099999999999</c:v>
                </c:pt>
                <c:pt idx="31542">
                  <c:v>0.49780000000000002</c:v>
                </c:pt>
                <c:pt idx="31543">
                  <c:v>0.52107899999999996</c:v>
                </c:pt>
                <c:pt idx="31544">
                  <c:v>0.54698000000000002</c:v>
                </c:pt>
                <c:pt idx="31545">
                  <c:v>0.57580600000000004</c:v>
                </c:pt>
                <c:pt idx="31546">
                  <c:v>0.61365400000000003</c:v>
                </c:pt>
                <c:pt idx="31547">
                  <c:v>0.65018299999999996</c:v>
                </c:pt>
                <c:pt idx="31548">
                  <c:v>0.69096900000000006</c:v>
                </c:pt>
                <c:pt idx="31549">
                  <c:v>0.73652700000000004</c:v>
                </c:pt>
                <c:pt idx="31550">
                  <c:v>0.78742800000000002</c:v>
                </c:pt>
                <c:pt idx="31551">
                  <c:v>0.84429699999999996</c:v>
                </c:pt>
                <c:pt idx="31552">
                  <c:v>0.89127299999999998</c:v>
                </c:pt>
                <c:pt idx="31553">
                  <c:v>0.94228299999999998</c:v>
                </c:pt>
                <c:pt idx="31554">
                  <c:v>0.99768800000000002</c:v>
                </c:pt>
                <c:pt idx="31555">
                  <c:v>1.05782</c:v>
                </c:pt>
                <c:pt idx="31556">
                  <c:v>1.1230800000000001</c:v>
                </c:pt>
                <c:pt idx="31557">
                  <c:v>1.1937899999999999</c:v>
                </c:pt>
                <c:pt idx="31558">
                  <c:v>1.27047</c:v>
                </c:pt>
                <c:pt idx="31559">
                  <c:v>1.35345</c:v>
                </c:pt>
                <c:pt idx="31560">
                  <c:v>1.44326</c:v>
                </c:pt>
                <c:pt idx="31561">
                  <c:v>1.54034</c:v>
                </c:pt>
                <c:pt idx="31562">
                  <c:v>1.64524</c:v>
                </c:pt>
                <c:pt idx="31563">
                  <c:v>1.7584</c:v>
                </c:pt>
                <c:pt idx="31564">
                  <c:v>1.88043</c:v>
                </c:pt>
                <c:pt idx="31565">
                  <c:v>2.0117699999999998</c:v>
                </c:pt>
                <c:pt idx="31566">
                  <c:v>2.20268</c:v>
                </c:pt>
                <c:pt idx="31567">
                  <c:v>2.41262</c:v>
                </c:pt>
                <c:pt idx="31568">
                  <c:v>2.6431300000000002</c:v>
                </c:pt>
                <c:pt idx="31569">
                  <c:v>2.8955700000000002</c:v>
                </c:pt>
                <c:pt idx="31570">
                  <c:v>3.1715300000000002</c:v>
                </c:pt>
                <c:pt idx="31571">
                  <c:v>3.4723799999999998</c:v>
                </c:pt>
                <c:pt idx="31572">
                  <c:v>3.7996500000000002</c:v>
                </c:pt>
                <c:pt idx="31573">
                  <c:v>4.15456</c:v>
                </c:pt>
                <c:pt idx="31574">
                  <c:v>4.5388000000000002</c:v>
                </c:pt>
                <c:pt idx="31575">
                  <c:v>4.95329</c:v>
                </c:pt>
                <c:pt idx="31576">
                  <c:v>5.2470299999999996</c:v>
                </c:pt>
                <c:pt idx="31577">
                  <c:v>5.7473400000000003</c:v>
                </c:pt>
                <c:pt idx="31578">
                  <c:v>6.2854700000000001</c:v>
                </c:pt>
                <c:pt idx="31579">
                  <c:v>6.8625800000000003</c:v>
                </c:pt>
                <c:pt idx="31580">
                  <c:v>7.4791299999999996</c:v>
                </c:pt>
                <c:pt idx="31581">
                  <c:v>8.1359399999999997</c:v>
                </c:pt>
                <c:pt idx="31582">
                  <c:v>8.8327000000000009</c:v>
                </c:pt>
                <c:pt idx="31583">
                  <c:v>9.5694499999999998</c:v>
                </c:pt>
                <c:pt idx="31584">
                  <c:v>10.636200000000001</c:v>
                </c:pt>
                <c:pt idx="31585">
                  <c:v>11.8484</c:v>
                </c:pt>
                <c:pt idx="31586">
                  <c:v>13.1342</c:v>
                </c:pt>
                <c:pt idx="31587">
                  <c:v>14.8337</c:v>
                </c:pt>
                <c:pt idx="31588">
                  <c:v>16.730699999999999</c:v>
                </c:pt>
                <c:pt idx="31589">
                  <c:v>23.2</c:v>
                </c:pt>
                <c:pt idx="31590">
                  <c:v>25.649100000000001</c:v>
                </c:pt>
                <c:pt idx="31591">
                  <c:v>27.6374</c:v>
                </c:pt>
                <c:pt idx="31592">
                  <c:v>29.1084</c:v>
                </c:pt>
                <c:pt idx="31593">
                  <c:v>30.3293</c:v>
                </c:pt>
                <c:pt idx="31594">
                  <c:v>31.234200000000001</c:v>
                </c:pt>
                <c:pt idx="31595">
                  <c:v>31.876100000000001</c:v>
                </c:pt>
                <c:pt idx="31596">
                  <c:v>32.383400000000002</c:v>
                </c:pt>
                <c:pt idx="31597">
                  <c:v>32.615000000000002</c:v>
                </c:pt>
                <c:pt idx="31598">
                  <c:v>32.720500000000001</c:v>
                </c:pt>
                <c:pt idx="31599">
                  <c:v>32.602600000000002</c:v>
                </c:pt>
                <c:pt idx="31600">
                  <c:v>32.297899999999998</c:v>
                </c:pt>
                <c:pt idx="31601">
                  <c:v>31.7456</c:v>
                </c:pt>
                <c:pt idx="31602">
                  <c:v>31.1495</c:v>
                </c:pt>
                <c:pt idx="31603">
                  <c:v>30.225100000000001</c:v>
                </c:pt>
                <c:pt idx="31604">
                  <c:v>28.909800000000001</c:v>
                </c:pt>
                <c:pt idx="31605">
                  <c:v>27.321899999999999</c:v>
                </c:pt>
                <c:pt idx="31606">
                  <c:v>25.268000000000001</c:v>
                </c:pt>
                <c:pt idx="31607">
                  <c:v>22.693999999999999</c:v>
                </c:pt>
                <c:pt idx="31608">
                  <c:v>17.194500000000001</c:v>
                </c:pt>
                <c:pt idx="31609">
                  <c:v>14.8721</c:v>
                </c:pt>
                <c:pt idx="31610">
                  <c:v>13.322699999999999</c:v>
                </c:pt>
                <c:pt idx="31611">
                  <c:v>11.8581</c:v>
                </c:pt>
                <c:pt idx="31612">
                  <c:v>10.8217</c:v>
                </c:pt>
                <c:pt idx="31613">
                  <c:v>9.8428699999999996</c:v>
                </c:pt>
                <c:pt idx="31614">
                  <c:v>8.8384599999999995</c:v>
                </c:pt>
                <c:pt idx="31615">
                  <c:v>8.1027000000000005</c:v>
                </c:pt>
                <c:pt idx="31616">
                  <c:v>7.4122500000000002</c:v>
                </c:pt>
                <c:pt idx="31617">
                  <c:v>6.76694</c:v>
                </c:pt>
                <c:pt idx="31618">
                  <c:v>6.1661099999999998</c:v>
                </c:pt>
                <c:pt idx="31619">
                  <c:v>5.60886</c:v>
                </c:pt>
                <c:pt idx="31620">
                  <c:v>5.0939899999999998</c:v>
                </c:pt>
                <c:pt idx="31621">
                  <c:v>4.7347299999999999</c:v>
                </c:pt>
                <c:pt idx="31622">
                  <c:v>4.3979200000000001</c:v>
                </c:pt>
                <c:pt idx="31623">
                  <c:v>3.9935299999999998</c:v>
                </c:pt>
                <c:pt idx="31624">
                  <c:v>3.6235900000000001</c:v>
                </c:pt>
                <c:pt idx="31625">
                  <c:v>3.3951500000000001</c:v>
                </c:pt>
                <c:pt idx="31626">
                  <c:v>3.18045</c:v>
                </c:pt>
                <c:pt idx="31627">
                  <c:v>2.9791099999999999</c:v>
                </c:pt>
                <c:pt idx="31628">
                  <c:v>2.7904399999999998</c:v>
                </c:pt>
                <c:pt idx="31629">
                  <c:v>2.6139700000000001</c:v>
                </c:pt>
                <c:pt idx="31630">
                  <c:v>2.4489299999999998</c:v>
                </c:pt>
                <c:pt idx="31631">
                  <c:v>2.29494</c:v>
                </c:pt>
                <c:pt idx="31632">
                  <c:v>2.1513399999999998</c:v>
                </c:pt>
                <c:pt idx="31633">
                  <c:v>2.0176699999999999</c:v>
                </c:pt>
                <c:pt idx="31634">
                  <c:v>1.8932500000000001</c:v>
                </c:pt>
                <c:pt idx="31635">
                  <c:v>1.7776700000000001</c:v>
                </c:pt>
                <c:pt idx="31636">
                  <c:v>1.6703600000000001</c:v>
                </c:pt>
                <c:pt idx="31637">
                  <c:v>1.5708800000000001</c:v>
                </c:pt>
                <c:pt idx="31638">
                  <c:v>1.48451</c:v>
                </c:pt>
                <c:pt idx="31639">
                  <c:v>1.40418</c:v>
                </c:pt>
                <c:pt idx="31640">
                  <c:v>1.32948</c:v>
                </c:pt>
                <c:pt idx="31641">
                  <c:v>1.22725</c:v>
                </c:pt>
                <c:pt idx="31642">
                  <c:v>1.13584</c:v>
                </c:pt>
                <c:pt idx="31643">
                  <c:v>1.0541799999999999</c:v>
                </c:pt>
                <c:pt idx="31644">
                  <c:v>0.98133700000000001</c:v>
                </c:pt>
                <c:pt idx="31645">
                  <c:v>0.91640299999999997</c:v>
                </c:pt>
                <c:pt idx="31646">
                  <c:v>0.85860199999999998</c:v>
                </c:pt>
                <c:pt idx="31647">
                  <c:v>0.80713299999999999</c:v>
                </c:pt>
                <c:pt idx="31648">
                  <c:v>0.76136800000000004</c:v>
                </c:pt>
                <c:pt idx="31649">
                  <c:v>0.72065999999999997</c:v>
                </c:pt>
                <c:pt idx="31650">
                  <c:v>0.68445999999999996</c:v>
                </c:pt>
                <c:pt idx="31651">
                  <c:v>0.65225599999999995</c:v>
                </c:pt>
                <c:pt idx="31652">
                  <c:v>0.62361100000000003</c:v>
                </c:pt>
                <c:pt idx="31653">
                  <c:v>0.598109</c:v>
                </c:pt>
                <c:pt idx="31654">
                  <c:v>0.57540100000000005</c:v>
                </c:pt>
                <c:pt idx="31655">
                  <c:v>0.54888999999999999</c:v>
                </c:pt>
                <c:pt idx="31656">
                  <c:v>0.52610199999999996</c:v>
                </c:pt>
                <c:pt idx="31657">
                  <c:v>0.50646400000000003</c:v>
                </c:pt>
                <c:pt idx="31658">
                  <c:v>0.48950700000000003</c:v>
                </c:pt>
                <c:pt idx="31659">
                  <c:v>0.47363899999999998</c:v>
                </c:pt>
                <c:pt idx="31660">
                  <c:v>0.460032</c:v>
                </c:pt>
                <c:pt idx="31661">
                  <c:v>0.44309799999999999</c:v>
                </c:pt>
                <c:pt idx="31662">
                  <c:v>0.42952400000000002</c:v>
                </c:pt>
                <c:pt idx="31663">
                  <c:v>0.41861199999999998</c:v>
                </c:pt>
                <c:pt idx="31664">
                  <c:v>0.40984799999999999</c:v>
                </c:pt>
                <c:pt idx="31665">
                  <c:v>0.40085199999999999</c:v>
                </c:pt>
                <c:pt idx="31666">
                  <c:v>0.39435700000000001</c:v>
                </c:pt>
                <c:pt idx="31667">
                  <c:v>0.38992199999999999</c:v>
                </c:pt>
                <c:pt idx="31668">
                  <c:v>0.38724700000000001</c:v>
                </c:pt>
                <c:pt idx="31669">
                  <c:v>0.38606200000000002</c:v>
                </c:pt>
                <c:pt idx="31670">
                  <c:v>0.38697100000000001</c:v>
                </c:pt>
                <c:pt idx="31671">
                  <c:v>0.38980300000000001</c:v>
                </c:pt>
                <c:pt idx="31672">
                  <c:v>0.394451</c:v>
                </c:pt>
                <c:pt idx="31673">
                  <c:v>0.40086300000000002</c:v>
                </c:pt>
                <c:pt idx="31674">
                  <c:v>0.40902699999999997</c:v>
                </c:pt>
                <c:pt idx="31675">
                  <c:v>0.41896600000000001</c:v>
                </c:pt>
                <c:pt idx="31676">
                  <c:v>0.43074000000000001</c:v>
                </c:pt>
                <c:pt idx="31677">
                  <c:v>0.44656699999999999</c:v>
                </c:pt>
                <c:pt idx="31678">
                  <c:v>0.46511000000000002</c:v>
                </c:pt>
                <c:pt idx="31679">
                  <c:v>0.48663600000000001</c:v>
                </c:pt>
                <c:pt idx="31680">
                  <c:v>0.51148800000000005</c:v>
                </c:pt>
                <c:pt idx="31681">
                  <c:v>0.54010899999999995</c:v>
                </c:pt>
                <c:pt idx="31682">
                  <c:v>0.56437700000000002</c:v>
                </c:pt>
                <c:pt idx="31683">
                  <c:v>0.59136299999999997</c:v>
                </c:pt>
                <c:pt idx="31684">
                  <c:v>0.621417</c:v>
                </c:pt>
                <c:pt idx="31685">
                  <c:v>0.65495499999999995</c:v>
                </c:pt>
                <c:pt idx="31686">
                  <c:v>0.68828999999999996</c:v>
                </c:pt>
                <c:pt idx="31687">
                  <c:v>0.72525899999999999</c:v>
                </c:pt>
                <c:pt idx="31688">
                  <c:v>0.76640799999999998</c:v>
                </c:pt>
                <c:pt idx="31689">
                  <c:v>0.81239399999999995</c:v>
                </c:pt>
                <c:pt idx="31690">
                  <c:v>0.86405299999999996</c:v>
                </c:pt>
                <c:pt idx="31691">
                  <c:v>0.90713200000000005</c:v>
                </c:pt>
                <c:pt idx="31692">
                  <c:v>0.95450999999999997</c:v>
                </c:pt>
                <c:pt idx="31693">
                  <c:v>1.00684</c:v>
                </c:pt>
                <c:pt idx="31694">
                  <c:v>1.0649</c:v>
                </c:pt>
                <c:pt idx="31695">
                  <c:v>1.1334299999999999</c:v>
                </c:pt>
                <c:pt idx="31696">
                  <c:v>1.1905399999999999</c:v>
                </c:pt>
                <c:pt idx="31697">
                  <c:v>1.2533000000000001</c:v>
                </c:pt>
                <c:pt idx="31698">
                  <c:v>1.3225499999999999</c:v>
                </c:pt>
                <c:pt idx="31699">
                  <c:v>1.39923</c:v>
                </c:pt>
                <c:pt idx="31700">
                  <c:v>1.4845299999999999</c:v>
                </c:pt>
                <c:pt idx="31701">
                  <c:v>1.57972</c:v>
                </c:pt>
                <c:pt idx="31702">
                  <c:v>1.6863699999999999</c:v>
                </c:pt>
                <c:pt idx="31703">
                  <c:v>1.80627</c:v>
                </c:pt>
                <c:pt idx="31704">
                  <c:v>1.9415500000000001</c:v>
                </c:pt>
                <c:pt idx="31705">
                  <c:v>2.0682499999999999</c:v>
                </c:pt>
                <c:pt idx="31706">
                  <c:v>2.1945800000000002</c:v>
                </c:pt>
                <c:pt idx="31707">
                  <c:v>2.3335900000000001</c:v>
                </c:pt>
                <c:pt idx="31708">
                  <c:v>2.4868299999999999</c:v>
                </c:pt>
                <c:pt idx="31709">
                  <c:v>2.6557599999999999</c:v>
                </c:pt>
                <c:pt idx="31710">
                  <c:v>2.8421799999999999</c:v>
                </c:pt>
                <c:pt idx="31711">
                  <c:v>3.0478999999999998</c:v>
                </c:pt>
                <c:pt idx="31712">
                  <c:v>3.2749899999999998</c:v>
                </c:pt>
                <c:pt idx="31713">
                  <c:v>3.5255299999999998</c:v>
                </c:pt>
                <c:pt idx="31714">
                  <c:v>3.8018800000000001</c:v>
                </c:pt>
                <c:pt idx="31715">
                  <c:v>4.1063200000000002</c:v>
                </c:pt>
                <c:pt idx="31716">
                  <c:v>4.3720699999999999</c:v>
                </c:pt>
                <c:pt idx="31717">
                  <c:v>4.6587399999999999</c:v>
                </c:pt>
                <c:pt idx="31718">
                  <c:v>4.9678599999999999</c:v>
                </c:pt>
                <c:pt idx="31719">
                  <c:v>5.3007400000000002</c:v>
                </c:pt>
                <c:pt idx="31720">
                  <c:v>5.6589499999999999</c:v>
                </c:pt>
                <c:pt idx="31721">
                  <c:v>6.0438000000000001</c:v>
                </c:pt>
                <c:pt idx="31722">
                  <c:v>6.4568500000000002</c:v>
                </c:pt>
                <c:pt idx="31723">
                  <c:v>6.8992199999999997</c:v>
                </c:pt>
                <c:pt idx="31724">
                  <c:v>7.5374999999999996</c:v>
                </c:pt>
                <c:pt idx="31725">
                  <c:v>8.2335999999999991</c:v>
                </c:pt>
                <c:pt idx="31726">
                  <c:v>8.8562200000000004</c:v>
                </c:pt>
                <c:pt idx="31727">
                  <c:v>9.5217899999999993</c:v>
                </c:pt>
                <c:pt idx="31728">
                  <c:v>10.2318</c:v>
                </c:pt>
                <c:pt idx="31729">
                  <c:v>10.9869</c:v>
                </c:pt>
                <c:pt idx="31730">
                  <c:v>11.7883</c:v>
                </c:pt>
                <c:pt idx="31731">
                  <c:v>13.077400000000001</c:v>
                </c:pt>
                <c:pt idx="31732">
                  <c:v>14.4702</c:v>
                </c:pt>
                <c:pt idx="31733">
                  <c:v>16.0609</c:v>
                </c:pt>
                <c:pt idx="31734">
                  <c:v>17.7605</c:v>
                </c:pt>
                <c:pt idx="31735">
                  <c:v>19.5608</c:v>
                </c:pt>
                <c:pt idx="31736">
                  <c:v>22.203499999999998</c:v>
                </c:pt>
                <c:pt idx="31737">
                  <c:v>26.099799999999998</c:v>
                </c:pt>
                <c:pt idx="31738">
                  <c:v>31.855399999999999</c:v>
                </c:pt>
                <c:pt idx="31739">
                  <c:v>35.217700000000001</c:v>
                </c:pt>
                <c:pt idx="31740">
                  <c:v>37.802999999999997</c:v>
                </c:pt>
                <c:pt idx="31741">
                  <c:v>39.720199999999998</c:v>
                </c:pt>
                <c:pt idx="31742">
                  <c:v>41.197499999999998</c:v>
                </c:pt>
                <c:pt idx="31743">
                  <c:v>42.450099999999999</c:v>
                </c:pt>
                <c:pt idx="31744">
                  <c:v>43.098700000000001</c:v>
                </c:pt>
                <c:pt idx="31745">
                  <c:v>43.671300000000002</c:v>
                </c:pt>
                <c:pt idx="31746">
                  <c:v>43.909700000000001</c:v>
                </c:pt>
                <c:pt idx="31747">
                  <c:v>43.916600000000003</c:v>
                </c:pt>
                <c:pt idx="31748">
                  <c:v>43.8172</c:v>
                </c:pt>
                <c:pt idx="31749">
                  <c:v>43.389400000000002</c:v>
                </c:pt>
                <c:pt idx="31750">
                  <c:v>42.634799999999998</c:v>
                </c:pt>
                <c:pt idx="31751">
                  <c:v>41.7761</c:v>
                </c:pt>
                <c:pt idx="31752">
                  <c:v>40.720999999999997</c:v>
                </c:pt>
                <c:pt idx="31753">
                  <c:v>39.486499999999999</c:v>
                </c:pt>
                <c:pt idx="31754">
                  <c:v>38.093000000000004</c:v>
                </c:pt>
                <c:pt idx="31755">
                  <c:v>36.295000000000002</c:v>
                </c:pt>
                <c:pt idx="31756">
                  <c:v>33.1815</c:v>
                </c:pt>
                <c:pt idx="31757">
                  <c:v>28.761099999999999</c:v>
                </c:pt>
                <c:pt idx="31758">
                  <c:v>23.366199999999999</c:v>
                </c:pt>
                <c:pt idx="31759">
                  <c:v>20.764299999999999</c:v>
                </c:pt>
                <c:pt idx="31760">
                  <c:v>18.302700000000002</c:v>
                </c:pt>
                <c:pt idx="31761">
                  <c:v>16.240500000000001</c:v>
                </c:pt>
                <c:pt idx="31762">
                  <c:v>14.7568</c:v>
                </c:pt>
                <c:pt idx="31763">
                  <c:v>13.370200000000001</c:v>
                </c:pt>
                <c:pt idx="31764">
                  <c:v>12.0837</c:v>
                </c:pt>
                <c:pt idx="31765">
                  <c:v>10.897600000000001</c:v>
                </c:pt>
                <c:pt idx="31766">
                  <c:v>10.1623</c:v>
                </c:pt>
                <c:pt idx="31767">
                  <c:v>9.3933099999999996</c:v>
                </c:pt>
                <c:pt idx="31768">
                  <c:v>8.6059000000000001</c:v>
                </c:pt>
                <c:pt idx="31769">
                  <c:v>7.8805100000000001</c:v>
                </c:pt>
                <c:pt idx="31770">
                  <c:v>7.21448</c:v>
                </c:pt>
                <c:pt idx="31771">
                  <c:v>6.6048200000000001</c:v>
                </c:pt>
                <c:pt idx="31772">
                  <c:v>6.1826100000000004</c:v>
                </c:pt>
                <c:pt idx="31773">
                  <c:v>5.7891199999999996</c:v>
                </c:pt>
                <c:pt idx="31774">
                  <c:v>5.4225500000000002</c:v>
                </c:pt>
                <c:pt idx="31775">
                  <c:v>5.0818300000000001</c:v>
                </c:pt>
                <c:pt idx="31776">
                  <c:v>4.7399800000000001</c:v>
                </c:pt>
                <c:pt idx="31777">
                  <c:v>4.3785999999999996</c:v>
                </c:pt>
                <c:pt idx="31778">
                  <c:v>4.0499799999999997</c:v>
                </c:pt>
                <c:pt idx="31779">
                  <c:v>3.75162</c:v>
                </c:pt>
                <c:pt idx="31780">
                  <c:v>3.4809000000000001</c:v>
                </c:pt>
                <c:pt idx="31781">
                  <c:v>3.23556</c:v>
                </c:pt>
                <c:pt idx="31782">
                  <c:v>3.0131100000000002</c:v>
                </c:pt>
                <c:pt idx="31783">
                  <c:v>2.8116400000000001</c:v>
                </c:pt>
                <c:pt idx="31784">
                  <c:v>2.62907</c:v>
                </c:pt>
                <c:pt idx="31785">
                  <c:v>2.4636200000000001</c:v>
                </c:pt>
                <c:pt idx="31786">
                  <c:v>2.3135500000000002</c:v>
                </c:pt>
                <c:pt idx="31787">
                  <c:v>2.2057600000000002</c:v>
                </c:pt>
                <c:pt idx="31788">
                  <c:v>2.09151</c:v>
                </c:pt>
                <c:pt idx="31789">
                  <c:v>1.98664</c:v>
                </c:pt>
                <c:pt idx="31790">
                  <c:v>1.8902600000000001</c:v>
                </c:pt>
                <c:pt idx="31791">
                  <c:v>1.7598800000000001</c:v>
                </c:pt>
                <c:pt idx="31792">
                  <c:v>1.64442</c:v>
                </c:pt>
                <c:pt idx="31793">
                  <c:v>1.54183</c:v>
                </c:pt>
                <c:pt idx="31794">
                  <c:v>1.4502900000000001</c:v>
                </c:pt>
                <c:pt idx="31795">
                  <c:v>1.36833</c:v>
                </c:pt>
                <c:pt idx="31796">
                  <c:v>1.29464</c:v>
                </c:pt>
                <c:pt idx="31797">
                  <c:v>1.2281200000000001</c:v>
                </c:pt>
                <c:pt idx="31798">
                  <c:v>1.1678299999999999</c:v>
                </c:pt>
                <c:pt idx="31799">
                  <c:v>1.10019</c:v>
                </c:pt>
                <c:pt idx="31800">
                  <c:v>1.03409</c:v>
                </c:pt>
                <c:pt idx="31801">
                  <c:v>0.97529999999999994</c:v>
                </c:pt>
                <c:pt idx="31802">
                  <c:v>0.92268700000000003</c:v>
                </c:pt>
                <c:pt idx="31803">
                  <c:v>0.87537699999999996</c:v>
                </c:pt>
                <c:pt idx="31804">
                  <c:v>0.83262800000000003</c:v>
                </c:pt>
                <c:pt idx="31805">
                  <c:v>0.793848</c:v>
                </c:pt>
                <c:pt idx="31806">
                  <c:v>0.74746699999999999</c:v>
                </c:pt>
                <c:pt idx="31807">
                  <c:v>0.70631600000000005</c:v>
                </c:pt>
                <c:pt idx="31808">
                  <c:v>0.66964100000000004</c:v>
                </c:pt>
                <c:pt idx="31809">
                  <c:v>0.63640300000000005</c:v>
                </c:pt>
                <c:pt idx="31810">
                  <c:v>0.60661799999999999</c:v>
                </c:pt>
                <c:pt idx="31811">
                  <c:v>0.58846600000000004</c:v>
                </c:pt>
                <c:pt idx="31812">
                  <c:v>0.55576099999999995</c:v>
                </c:pt>
                <c:pt idx="31813">
                  <c:v>0.52727599999999997</c:v>
                </c:pt>
                <c:pt idx="31814">
                  <c:v>0.50242299999999995</c:v>
                </c:pt>
                <c:pt idx="31815">
                  <c:v>0.480738</c:v>
                </c:pt>
                <c:pt idx="31816">
                  <c:v>0.461839</c:v>
                </c:pt>
                <c:pt idx="31817">
                  <c:v>0.44541900000000001</c:v>
                </c:pt>
                <c:pt idx="31818">
                  <c:v>0.43122199999999999</c:v>
                </c:pt>
                <c:pt idx="31819">
                  <c:v>0.41904599999999997</c:v>
                </c:pt>
                <c:pt idx="31820">
                  <c:v>0.40872199999999997</c:v>
                </c:pt>
                <c:pt idx="31821">
                  <c:v>0.400119</c:v>
                </c:pt>
                <c:pt idx="31822">
                  <c:v>0.39021699999999998</c:v>
                </c:pt>
                <c:pt idx="31823">
                  <c:v>0.38370799999999999</c:v>
                </c:pt>
                <c:pt idx="31824">
                  <c:v>0.38057299999999999</c:v>
                </c:pt>
                <c:pt idx="31825">
                  <c:v>0.38004199999999999</c:v>
                </c:pt>
                <c:pt idx="31826">
                  <c:v>0.38072</c:v>
                </c:pt>
                <c:pt idx="31827">
                  <c:v>0.38368799999999997</c:v>
                </c:pt>
                <c:pt idx="31828">
                  <c:v>0.38912200000000002</c:v>
                </c:pt>
                <c:pt idx="31829">
                  <c:v>0.39721099999999998</c:v>
                </c:pt>
                <c:pt idx="31830">
                  <c:v>0.408221</c:v>
                </c:pt>
                <c:pt idx="31831">
                  <c:v>0.41860999999999998</c:v>
                </c:pt>
                <c:pt idx="31832">
                  <c:v>0.43104300000000001</c:v>
                </c:pt>
                <c:pt idx="31833">
                  <c:v>0.445772</c:v>
                </c:pt>
                <c:pt idx="31834">
                  <c:v>0.46310099999999998</c:v>
                </c:pt>
                <c:pt idx="31835">
                  <c:v>0.47628599999999999</c:v>
                </c:pt>
                <c:pt idx="31836">
                  <c:v>0.49636599999999997</c:v>
                </c:pt>
                <c:pt idx="31837">
                  <c:v>0.519513</c:v>
                </c:pt>
                <c:pt idx="31838">
                  <c:v>0.54625100000000004</c:v>
                </c:pt>
                <c:pt idx="31839">
                  <c:v>0.56905899999999998</c:v>
                </c:pt>
                <c:pt idx="31840">
                  <c:v>0.59461699999999995</c:v>
                </c:pt>
                <c:pt idx="31841">
                  <c:v>0.62337600000000004</c:v>
                </c:pt>
                <c:pt idx="31842">
                  <c:v>0.65589399999999998</c:v>
                </c:pt>
                <c:pt idx="31843">
                  <c:v>0.69291100000000005</c:v>
                </c:pt>
                <c:pt idx="31844">
                  <c:v>0.73536299999999999</c:v>
                </c:pt>
                <c:pt idx="31845">
                  <c:v>0.77950299999999995</c:v>
                </c:pt>
                <c:pt idx="31846">
                  <c:v>0.81901100000000004</c:v>
                </c:pt>
                <c:pt idx="31847">
                  <c:v>0.863456</c:v>
                </c:pt>
                <c:pt idx="31848">
                  <c:v>0.913775</c:v>
                </c:pt>
                <c:pt idx="31849">
                  <c:v>0.97114900000000004</c:v>
                </c:pt>
                <c:pt idx="31850">
                  <c:v>1.0140100000000001</c:v>
                </c:pt>
                <c:pt idx="31851">
                  <c:v>1.0611699999999999</c:v>
                </c:pt>
                <c:pt idx="31852">
                  <c:v>1.1132</c:v>
                </c:pt>
                <c:pt idx="31853">
                  <c:v>1.1707799999999999</c:v>
                </c:pt>
                <c:pt idx="31854">
                  <c:v>1.2346900000000001</c:v>
                </c:pt>
                <c:pt idx="31855">
                  <c:v>1.3058099999999999</c:v>
                </c:pt>
                <c:pt idx="31856">
                  <c:v>1.3851500000000001</c:v>
                </c:pt>
                <c:pt idx="31857">
                  <c:v>1.4738599999999999</c:v>
                </c:pt>
                <c:pt idx="31858">
                  <c:v>1.5732299999999999</c:v>
                </c:pt>
                <c:pt idx="31859">
                  <c:v>1.66543</c:v>
                </c:pt>
                <c:pt idx="31860">
                  <c:v>1.78895</c:v>
                </c:pt>
                <c:pt idx="31861">
                  <c:v>1.92794</c:v>
                </c:pt>
                <c:pt idx="31862">
                  <c:v>2.0301499999999999</c:v>
                </c:pt>
                <c:pt idx="31863">
                  <c:v>2.14079</c:v>
                </c:pt>
                <c:pt idx="31864">
                  <c:v>2.2605200000000001</c:v>
                </c:pt>
                <c:pt idx="31865">
                  <c:v>2.3900999999999999</c:v>
                </c:pt>
                <c:pt idx="31866">
                  <c:v>2.5303300000000002</c:v>
                </c:pt>
                <c:pt idx="31867">
                  <c:v>2.6820499999999998</c:v>
                </c:pt>
                <c:pt idx="31868">
                  <c:v>2.8461099999999999</c:v>
                </c:pt>
                <c:pt idx="31869">
                  <c:v>3.0234299999999998</c:v>
                </c:pt>
                <c:pt idx="31870">
                  <c:v>3.2150099999999999</c:v>
                </c:pt>
                <c:pt idx="31871">
                  <c:v>3.4218600000000001</c:v>
                </c:pt>
                <c:pt idx="31872">
                  <c:v>3.64499</c:v>
                </c:pt>
                <c:pt idx="31873">
                  <c:v>3.88551</c:v>
                </c:pt>
                <c:pt idx="31874">
                  <c:v>4.2236200000000004</c:v>
                </c:pt>
                <c:pt idx="31875">
                  <c:v>4.5638199999999998</c:v>
                </c:pt>
                <c:pt idx="31876">
                  <c:v>4.9340400000000004</c:v>
                </c:pt>
                <c:pt idx="31877">
                  <c:v>5.3366899999999999</c:v>
                </c:pt>
                <c:pt idx="31878">
                  <c:v>5.7734100000000002</c:v>
                </c:pt>
                <c:pt idx="31879">
                  <c:v>6.2465000000000002</c:v>
                </c:pt>
                <c:pt idx="31880">
                  <c:v>6.7578500000000004</c:v>
                </c:pt>
                <c:pt idx="31881">
                  <c:v>7.3096100000000002</c:v>
                </c:pt>
                <c:pt idx="31882">
                  <c:v>7.9034500000000003</c:v>
                </c:pt>
                <c:pt idx="31883">
                  <c:v>8.5413700000000006</c:v>
                </c:pt>
                <c:pt idx="31884">
                  <c:v>9.2246699999999997</c:v>
                </c:pt>
                <c:pt idx="31885">
                  <c:v>9.9604400000000002</c:v>
                </c:pt>
                <c:pt idx="31886">
                  <c:v>10.745200000000001</c:v>
                </c:pt>
                <c:pt idx="31887">
                  <c:v>11.580299999999999</c:v>
                </c:pt>
                <c:pt idx="31888">
                  <c:v>12.4663</c:v>
                </c:pt>
                <c:pt idx="31889">
                  <c:v>13.404400000000001</c:v>
                </c:pt>
                <c:pt idx="31890">
                  <c:v>14.9085</c:v>
                </c:pt>
                <c:pt idx="31891">
                  <c:v>16.527799999999999</c:v>
                </c:pt>
                <c:pt idx="31892">
                  <c:v>18.379799999999999</c:v>
                </c:pt>
                <c:pt idx="31893">
                  <c:v>20.352900000000002</c:v>
                </c:pt>
                <c:pt idx="31894">
                  <c:v>22.4375</c:v>
                </c:pt>
                <c:pt idx="31895">
                  <c:v>25.548300000000001</c:v>
                </c:pt>
                <c:pt idx="31896">
                  <c:v>30.346399999999999</c:v>
                </c:pt>
                <c:pt idx="31897">
                  <c:v>36.958500000000001</c:v>
                </c:pt>
                <c:pt idx="31898">
                  <c:v>40.739800000000002</c:v>
                </c:pt>
                <c:pt idx="31899">
                  <c:v>43.783499999999997</c:v>
                </c:pt>
                <c:pt idx="31900">
                  <c:v>46.254899999999999</c:v>
                </c:pt>
                <c:pt idx="31901">
                  <c:v>47.919600000000003</c:v>
                </c:pt>
                <c:pt idx="31902">
                  <c:v>49.076700000000002</c:v>
                </c:pt>
                <c:pt idx="31903">
                  <c:v>50.198399999999999</c:v>
                </c:pt>
                <c:pt idx="31904">
                  <c:v>51.110100000000003</c:v>
                </c:pt>
                <c:pt idx="31905">
                  <c:v>51.615200000000002</c:v>
                </c:pt>
                <c:pt idx="31906">
                  <c:v>51.848199999999999</c:v>
                </c:pt>
                <c:pt idx="31907">
                  <c:v>51.8489</c:v>
                </c:pt>
                <c:pt idx="31908">
                  <c:v>51.695700000000002</c:v>
                </c:pt>
                <c:pt idx="31909">
                  <c:v>51.228700000000003</c:v>
                </c:pt>
                <c:pt idx="31910">
                  <c:v>50.556899999999999</c:v>
                </c:pt>
                <c:pt idx="31911">
                  <c:v>49.654299999999999</c:v>
                </c:pt>
                <c:pt idx="31912">
                  <c:v>48.465800000000002</c:v>
                </c:pt>
                <c:pt idx="31913">
                  <c:v>46.894399999999997</c:v>
                </c:pt>
                <c:pt idx="31914">
                  <c:v>44.804099999999998</c:v>
                </c:pt>
                <c:pt idx="31915">
                  <c:v>42.036700000000003</c:v>
                </c:pt>
                <c:pt idx="31916">
                  <c:v>38.577199999999998</c:v>
                </c:pt>
                <c:pt idx="31917">
                  <c:v>33.532200000000003</c:v>
                </c:pt>
                <c:pt idx="31918">
                  <c:v>26.851800000000001</c:v>
                </c:pt>
                <c:pt idx="31919">
                  <c:v>23.487400000000001</c:v>
                </c:pt>
                <c:pt idx="31920">
                  <c:v>20.835599999999999</c:v>
                </c:pt>
                <c:pt idx="31921">
                  <c:v>18.835000000000001</c:v>
                </c:pt>
                <c:pt idx="31922">
                  <c:v>17.296700000000001</c:v>
                </c:pt>
                <c:pt idx="31923">
                  <c:v>15.786899999999999</c:v>
                </c:pt>
                <c:pt idx="31924">
                  <c:v>14.37</c:v>
                </c:pt>
                <c:pt idx="31925">
                  <c:v>13.0467</c:v>
                </c:pt>
                <c:pt idx="31926">
                  <c:v>11.818199999999999</c:v>
                </c:pt>
                <c:pt idx="31927">
                  <c:v>10.789199999999999</c:v>
                </c:pt>
                <c:pt idx="31928">
                  <c:v>9.7925699999999996</c:v>
                </c:pt>
                <c:pt idx="31929">
                  <c:v>9.0976300000000005</c:v>
                </c:pt>
                <c:pt idx="31930">
                  <c:v>8.4457599999999999</c:v>
                </c:pt>
                <c:pt idx="31931">
                  <c:v>7.8362600000000002</c:v>
                </c:pt>
                <c:pt idx="31932">
                  <c:v>7.26722</c:v>
                </c:pt>
                <c:pt idx="31933">
                  <c:v>6.73719</c:v>
                </c:pt>
                <c:pt idx="31934">
                  <c:v>6.2443</c:v>
                </c:pt>
                <c:pt idx="31935">
                  <c:v>5.7870200000000001</c:v>
                </c:pt>
                <c:pt idx="31936">
                  <c:v>5.3633800000000003</c:v>
                </c:pt>
                <c:pt idx="31937">
                  <c:v>4.9717900000000004</c:v>
                </c:pt>
                <c:pt idx="31938">
                  <c:v>4.5591799999999996</c:v>
                </c:pt>
                <c:pt idx="31939">
                  <c:v>4.1835800000000001</c:v>
                </c:pt>
                <c:pt idx="31940">
                  <c:v>3.8421099999999999</c:v>
                </c:pt>
                <c:pt idx="31941">
                  <c:v>3.5322800000000001</c:v>
                </c:pt>
                <c:pt idx="31942">
                  <c:v>3.2514500000000002</c:v>
                </c:pt>
                <c:pt idx="31943">
                  <c:v>2.9973299999999998</c:v>
                </c:pt>
                <c:pt idx="31944">
                  <c:v>2.76755</c:v>
                </c:pt>
                <c:pt idx="31945">
                  <c:v>2.5600999999999998</c:v>
                </c:pt>
                <c:pt idx="31946">
                  <c:v>2.37276</c:v>
                </c:pt>
                <c:pt idx="31947">
                  <c:v>2.2038000000000002</c:v>
                </c:pt>
                <c:pt idx="31948">
                  <c:v>2.1004900000000002</c:v>
                </c:pt>
                <c:pt idx="31949">
                  <c:v>1.96627</c:v>
                </c:pt>
                <c:pt idx="31950">
                  <c:v>1.8444799999999999</c:v>
                </c:pt>
                <c:pt idx="31951">
                  <c:v>1.7338899999999999</c:v>
                </c:pt>
                <c:pt idx="31952">
                  <c:v>1.63344</c:v>
                </c:pt>
                <c:pt idx="31953">
                  <c:v>1.54209</c:v>
                </c:pt>
                <c:pt idx="31954">
                  <c:v>1.45899</c:v>
                </c:pt>
                <c:pt idx="31955">
                  <c:v>1.38327</c:v>
                </c:pt>
                <c:pt idx="31956">
                  <c:v>1.31423</c:v>
                </c:pt>
                <c:pt idx="31957">
                  <c:v>1.25112</c:v>
                </c:pt>
                <c:pt idx="31958">
                  <c:v>1.1934</c:v>
                </c:pt>
                <c:pt idx="31959">
                  <c:v>1.11568</c:v>
                </c:pt>
                <c:pt idx="31960">
                  <c:v>1.04718</c:v>
                </c:pt>
                <c:pt idx="31961">
                  <c:v>0.98653000000000002</c:v>
                </c:pt>
                <c:pt idx="31962">
                  <c:v>0.93258200000000002</c:v>
                </c:pt>
                <c:pt idx="31963">
                  <c:v>0.87473900000000004</c:v>
                </c:pt>
                <c:pt idx="31964">
                  <c:v>0.82387900000000003</c:v>
                </c:pt>
                <c:pt idx="31965">
                  <c:v>0.77882700000000005</c:v>
                </c:pt>
                <c:pt idx="31966">
                  <c:v>0.73865700000000001</c:v>
                </c:pt>
                <c:pt idx="31967">
                  <c:v>0.70260699999999998</c:v>
                </c:pt>
                <c:pt idx="31968">
                  <c:v>0.67007300000000003</c:v>
                </c:pt>
                <c:pt idx="31969">
                  <c:v>0.63131899999999996</c:v>
                </c:pt>
                <c:pt idx="31970">
                  <c:v>0.59701599999999999</c:v>
                </c:pt>
                <c:pt idx="31971">
                  <c:v>0.56644700000000003</c:v>
                </c:pt>
                <c:pt idx="31972">
                  <c:v>0.54035299999999997</c:v>
                </c:pt>
                <c:pt idx="31973">
                  <c:v>0.50746800000000003</c:v>
                </c:pt>
                <c:pt idx="31974">
                  <c:v>0.47875699999999999</c:v>
                </c:pt>
                <c:pt idx="31975">
                  <c:v>0.45357799999999998</c:v>
                </c:pt>
                <c:pt idx="31976">
                  <c:v>0.43142900000000001</c:v>
                </c:pt>
                <c:pt idx="31977">
                  <c:v>0.41192299999999998</c:v>
                </c:pt>
                <c:pt idx="31978">
                  <c:v>0.39474599999999999</c:v>
                </c:pt>
                <c:pt idx="31979">
                  <c:v>0.379664</c:v>
                </c:pt>
                <c:pt idx="31980">
                  <c:v>0.36648599999999998</c:v>
                </c:pt>
                <c:pt idx="31981">
                  <c:v>0.35507300000000003</c:v>
                </c:pt>
                <c:pt idx="31982">
                  <c:v>0.345331</c:v>
                </c:pt>
                <c:pt idx="31983">
                  <c:v>0.33601999999999999</c:v>
                </c:pt>
                <c:pt idx="31984">
                  <c:v>0.32853599999999999</c:v>
                </c:pt>
                <c:pt idx="31985">
                  <c:v>0.32508100000000001</c:v>
                </c:pt>
                <c:pt idx="31986">
                  <c:v>0.32301200000000002</c:v>
                </c:pt>
                <c:pt idx="31987">
                  <c:v>0.32256600000000002</c:v>
                </c:pt>
                <c:pt idx="31988">
                  <c:v>0.32306600000000002</c:v>
                </c:pt>
                <c:pt idx="31989">
                  <c:v>0.32583400000000001</c:v>
                </c:pt>
                <c:pt idx="31990">
                  <c:v>0.32982400000000001</c:v>
                </c:pt>
                <c:pt idx="31991">
                  <c:v>0.335706</c:v>
                </c:pt>
                <c:pt idx="31992">
                  <c:v>0.34395100000000001</c:v>
                </c:pt>
                <c:pt idx="31993">
                  <c:v>0.35112599999999999</c:v>
                </c:pt>
                <c:pt idx="31994">
                  <c:v>0.35992499999999999</c:v>
                </c:pt>
                <c:pt idx="31995">
                  <c:v>0.37064000000000002</c:v>
                </c:pt>
                <c:pt idx="31996">
                  <c:v>0.38361499999999998</c:v>
                </c:pt>
                <c:pt idx="31997">
                  <c:v>0.39925300000000002</c:v>
                </c:pt>
                <c:pt idx="31998">
                  <c:v>0.41301300000000002</c:v>
                </c:pt>
                <c:pt idx="31999">
                  <c:v>0.428761</c:v>
                </c:pt>
                <c:pt idx="32000">
                  <c:v>0.44675399999999998</c:v>
                </c:pt>
                <c:pt idx="32001">
                  <c:v>0.46726499999999999</c:v>
                </c:pt>
                <c:pt idx="32002">
                  <c:v>0.49060900000000002</c:v>
                </c:pt>
                <c:pt idx="32003">
                  <c:v>0.51711300000000004</c:v>
                </c:pt>
                <c:pt idx="32004">
                  <c:v>0.54718100000000003</c:v>
                </c:pt>
                <c:pt idx="32005">
                  <c:v>0.58118999999999998</c:v>
                </c:pt>
                <c:pt idx="32006">
                  <c:v>0.61959900000000001</c:v>
                </c:pt>
                <c:pt idx="32007">
                  <c:v>0.66287499999999999</c:v>
                </c:pt>
                <c:pt idx="32008">
                  <c:v>0.71155500000000005</c:v>
                </c:pt>
                <c:pt idx="32009">
                  <c:v>0.75633600000000001</c:v>
                </c:pt>
                <c:pt idx="32010">
                  <c:v>0.80021399999999998</c:v>
                </c:pt>
                <c:pt idx="32011">
                  <c:v>0.847858</c:v>
                </c:pt>
                <c:pt idx="32012">
                  <c:v>0.89959699999999998</c:v>
                </c:pt>
                <c:pt idx="32013">
                  <c:v>0.95563500000000001</c:v>
                </c:pt>
                <c:pt idx="32014">
                  <c:v>1.0163</c:v>
                </c:pt>
                <c:pt idx="32015">
                  <c:v>1.08185</c:v>
                </c:pt>
                <c:pt idx="32016">
                  <c:v>1.15263</c:v>
                </c:pt>
                <c:pt idx="32017">
                  <c:v>1.2289000000000001</c:v>
                </c:pt>
                <c:pt idx="32018">
                  <c:v>1.3109999999999999</c:v>
                </c:pt>
                <c:pt idx="32019">
                  <c:v>1.3991899999999999</c:v>
                </c:pt>
                <c:pt idx="32020">
                  <c:v>1.49393</c:v>
                </c:pt>
                <c:pt idx="32021">
                  <c:v>1.5953999999999999</c:v>
                </c:pt>
                <c:pt idx="32022">
                  <c:v>1.7418</c:v>
                </c:pt>
                <c:pt idx="32023">
                  <c:v>1.90158</c:v>
                </c:pt>
                <c:pt idx="32024">
                  <c:v>2.0754800000000002</c:v>
                </c:pt>
                <c:pt idx="32025">
                  <c:v>2.2642099999999998</c:v>
                </c:pt>
                <c:pt idx="32026">
                  <c:v>2.4684300000000001</c:v>
                </c:pt>
                <c:pt idx="32027">
                  <c:v>2.6887599999999998</c:v>
                </c:pt>
                <c:pt idx="32028">
                  <c:v>2.95045</c:v>
                </c:pt>
                <c:pt idx="32029">
                  <c:v>3.1800899999999999</c:v>
                </c:pt>
                <c:pt idx="32030">
                  <c:v>3.5083899999999999</c:v>
                </c:pt>
                <c:pt idx="32031">
                  <c:v>3.77149</c:v>
                </c:pt>
                <c:pt idx="32032">
                  <c:v>4.1450500000000003</c:v>
                </c:pt>
                <c:pt idx="32033">
                  <c:v>4.5447800000000003</c:v>
                </c:pt>
                <c:pt idx="32034">
                  <c:v>4.9702000000000002</c:v>
                </c:pt>
                <c:pt idx="32035">
                  <c:v>5.4208699999999999</c:v>
                </c:pt>
                <c:pt idx="32036">
                  <c:v>6.0695600000000001</c:v>
                </c:pt>
                <c:pt idx="32037">
                  <c:v>6.7920299999999996</c:v>
                </c:pt>
                <c:pt idx="32038">
                  <c:v>7.7494500000000004</c:v>
                </c:pt>
                <c:pt idx="32039">
                  <c:v>8.9585799999999995</c:v>
                </c:pt>
                <c:pt idx="32040">
                  <c:v>11.682399999999999</c:v>
                </c:pt>
                <c:pt idx="32041">
                  <c:v>12.899100000000001</c:v>
                </c:pt>
                <c:pt idx="32042">
                  <c:v>13.811999999999999</c:v>
                </c:pt>
                <c:pt idx="32043">
                  <c:v>14.507899999999999</c:v>
                </c:pt>
                <c:pt idx="32044">
                  <c:v>14.8871</c:v>
                </c:pt>
                <c:pt idx="32045">
                  <c:v>15.4139</c:v>
                </c:pt>
                <c:pt idx="32046">
                  <c:v>15.765499999999999</c:v>
                </c:pt>
                <c:pt idx="32047">
                  <c:v>16.067</c:v>
                </c:pt>
                <c:pt idx="32048">
                  <c:v>16.271100000000001</c:v>
                </c:pt>
                <c:pt idx="32049">
                  <c:v>16.3443</c:v>
                </c:pt>
                <c:pt idx="32050">
                  <c:v>16.345300000000002</c:v>
                </c:pt>
                <c:pt idx="32051">
                  <c:v>16.2956</c:v>
                </c:pt>
                <c:pt idx="32052">
                  <c:v>16.149799999999999</c:v>
                </c:pt>
                <c:pt idx="32053">
                  <c:v>15.9223</c:v>
                </c:pt>
                <c:pt idx="32054">
                  <c:v>15.511200000000001</c:v>
                </c:pt>
                <c:pt idx="32055">
                  <c:v>15.038399999999999</c:v>
                </c:pt>
                <c:pt idx="32056">
                  <c:v>14.5114</c:v>
                </c:pt>
                <c:pt idx="32057">
                  <c:v>13.8277</c:v>
                </c:pt>
                <c:pt idx="32058">
                  <c:v>12.9513</c:v>
                </c:pt>
                <c:pt idx="32059">
                  <c:v>11.851599999999999</c:v>
                </c:pt>
                <c:pt idx="32060">
                  <c:v>8.30105</c:v>
                </c:pt>
                <c:pt idx="32061">
                  <c:v>7.2298099999999996</c:v>
                </c:pt>
                <c:pt idx="32062">
                  <c:v>6.4518300000000002</c:v>
                </c:pt>
                <c:pt idx="32063">
                  <c:v>5.8277200000000002</c:v>
                </c:pt>
                <c:pt idx="32064">
                  <c:v>5.23977</c:v>
                </c:pt>
                <c:pt idx="32065">
                  <c:v>4.6900000000000004</c:v>
                </c:pt>
                <c:pt idx="32066">
                  <c:v>4.3456700000000001</c:v>
                </c:pt>
                <c:pt idx="32067">
                  <c:v>4.0193599999999998</c:v>
                </c:pt>
                <c:pt idx="32068">
                  <c:v>3.6074700000000002</c:v>
                </c:pt>
                <c:pt idx="32069">
                  <c:v>3.2484799999999998</c:v>
                </c:pt>
                <c:pt idx="32070">
                  <c:v>3.0251899999999998</c:v>
                </c:pt>
                <c:pt idx="32071">
                  <c:v>2.8144300000000002</c:v>
                </c:pt>
                <c:pt idx="32072">
                  <c:v>2.6159500000000002</c:v>
                </c:pt>
                <c:pt idx="32073">
                  <c:v>2.4294500000000001</c:v>
                </c:pt>
                <c:pt idx="32074">
                  <c:v>2.2545799999999998</c:v>
                </c:pt>
                <c:pt idx="32075">
                  <c:v>2.0909200000000001</c:v>
                </c:pt>
                <c:pt idx="32076">
                  <c:v>1.93808</c:v>
                </c:pt>
                <c:pt idx="32077">
                  <c:v>1.79566</c:v>
                </c:pt>
                <c:pt idx="32078">
                  <c:v>1.6631899999999999</c:v>
                </c:pt>
                <c:pt idx="32079">
                  <c:v>1.5402199999999999</c:v>
                </c:pt>
                <c:pt idx="32080">
                  <c:v>1.4262699999999999</c:v>
                </c:pt>
                <c:pt idx="32081">
                  <c:v>1.3209</c:v>
                </c:pt>
                <c:pt idx="32082">
                  <c:v>1.22363</c:v>
                </c:pt>
                <c:pt idx="32083">
                  <c:v>1.1467099999999999</c:v>
                </c:pt>
                <c:pt idx="32084">
                  <c:v>1.0585100000000001</c:v>
                </c:pt>
                <c:pt idx="32085">
                  <c:v>0.97789300000000001</c:v>
                </c:pt>
                <c:pt idx="32086">
                  <c:v>0.90436399999999995</c:v>
                </c:pt>
                <c:pt idx="32087">
                  <c:v>0.837395</c:v>
                </c:pt>
                <c:pt idx="32088">
                  <c:v>0.77654299999999998</c:v>
                </c:pt>
                <c:pt idx="32089">
                  <c:v>0.72126699999999999</c:v>
                </c:pt>
                <c:pt idx="32090">
                  <c:v>0.67120000000000002</c:v>
                </c:pt>
                <c:pt idx="32091">
                  <c:v>0.62588900000000003</c:v>
                </c:pt>
                <c:pt idx="32092">
                  <c:v>0.584955</c:v>
                </c:pt>
                <c:pt idx="32093">
                  <c:v>0.54800499999999996</c:v>
                </c:pt>
                <c:pt idx="32094">
                  <c:v>0.51470199999999999</c:v>
                </c:pt>
                <c:pt idx="32095">
                  <c:v>0.484711</c:v>
                </c:pt>
                <c:pt idx="32096">
                  <c:v>0.45774900000000002</c:v>
                </c:pt>
                <c:pt idx="32097">
                  <c:v>0.433504</c:v>
                </c:pt>
                <c:pt idx="32098">
                  <c:v>0.41174500000000003</c:v>
                </c:pt>
                <c:pt idx="32099">
                  <c:v>0.39221600000000001</c:v>
                </c:pt>
                <c:pt idx="32100">
                  <c:v>0.37470300000000001</c:v>
                </c:pt>
                <c:pt idx="32101">
                  <c:v>0.35899900000000001</c:v>
                </c:pt>
                <c:pt idx="32102">
                  <c:v>0.34492899999999999</c:v>
                </c:pt>
                <c:pt idx="32103">
                  <c:v>0.32841599999999999</c:v>
                </c:pt>
                <c:pt idx="32104">
                  <c:v>0.31615500000000002</c:v>
                </c:pt>
                <c:pt idx="32105">
                  <c:v>0.30296400000000001</c:v>
                </c:pt>
                <c:pt idx="32106">
                  <c:v>0.29164099999999998</c:v>
                </c:pt>
                <c:pt idx="32107">
                  <c:v>0.281918</c:v>
                </c:pt>
                <c:pt idx="32108">
                  <c:v>0.27103899999999997</c:v>
                </c:pt>
                <c:pt idx="32109">
                  <c:v>0.26212299999999999</c:v>
                </c:pt>
                <c:pt idx="32110">
                  <c:v>0.254801</c:v>
                </c:pt>
                <c:pt idx="32111">
                  <c:v>0.248776</c:v>
                </c:pt>
                <c:pt idx="32112">
                  <c:v>0.24166899999999999</c:v>
                </c:pt>
                <c:pt idx="32113">
                  <c:v>0.23636399999999999</c:v>
                </c:pt>
                <c:pt idx="32114">
                  <c:v>0.23244799999999999</c:v>
                </c:pt>
                <c:pt idx="32115">
                  <c:v>0.22891</c:v>
                </c:pt>
                <c:pt idx="32116">
                  <c:v>0.22690399999999999</c:v>
                </c:pt>
                <c:pt idx="32117">
                  <c:v>0.226161</c:v>
                </c:pt>
                <c:pt idx="32118">
                  <c:v>0.22678999999999999</c:v>
                </c:pt>
                <c:pt idx="32119">
                  <c:v>0.22852700000000001</c:v>
                </c:pt>
                <c:pt idx="32120">
                  <c:v>0.23135500000000001</c:v>
                </c:pt>
                <c:pt idx="32121">
                  <c:v>0.23529800000000001</c:v>
                </c:pt>
                <c:pt idx="32122">
                  <c:v>0.240424</c:v>
                </c:pt>
                <c:pt idx="32123">
                  <c:v>0.24684200000000001</c:v>
                </c:pt>
                <c:pt idx="32124">
                  <c:v>0.25472</c:v>
                </c:pt>
                <c:pt idx="32125">
                  <c:v>0.264297</c:v>
                </c:pt>
                <c:pt idx="32126">
                  <c:v>0.275924</c:v>
                </c:pt>
                <c:pt idx="32127">
                  <c:v>0.28506199999999998</c:v>
                </c:pt>
                <c:pt idx="32128">
                  <c:v>0.29699799999999998</c:v>
                </c:pt>
                <c:pt idx="32129">
                  <c:v>0.30857899999999999</c:v>
                </c:pt>
                <c:pt idx="32130">
                  <c:v>0.32197900000000002</c:v>
                </c:pt>
                <c:pt idx="32131">
                  <c:v>0.337648</c:v>
                </c:pt>
                <c:pt idx="32132">
                  <c:v>0.34963300000000003</c:v>
                </c:pt>
                <c:pt idx="32133">
                  <c:v>0.36310100000000001</c:v>
                </c:pt>
                <c:pt idx="32134">
                  <c:v>0.37831799999999999</c:v>
                </c:pt>
                <c:pt idx="32135">
                  <c:v>0.39560400000000001</c:v>
                </c:pt>
                <c:pt idx="32136">
                  <c:v>0.41534199999999999</c:v>
                </c:pt>
                <c:pt idx="32137">
                  <c:v>0.43799100000000002</c:v>
                </c:pt>
                <c:pt idx="32138">
                  <c:v>0.45721800000000001</c:v>
                </c:pt>
                <c:pt idx="32139">
                  <c:v>0.47865799999999997</c:v>
                </c:pt>
                <c:pt idx="32140">
                  <c:v>0.50262300000000004</c:v>
                </c:pt>
                <c:pt idx="32141">
                  <c:v>0.52944999999999998</c:v>
                </c:pt>
                <c:pt idx="32142">
                  <c:v>0.55953600000000003</c:v>
                </c:pt>
                <c:pt idx="32143">
                  <c:v>0.59330499999999997</c:v>
                </c:pt>
                <c:pt idx="32144">
                  <c:v>0.62861199999999995</c:v>
                </c:pt>
                <c:pt idx="32145">
                  <c:v>0.66800300000000001</c:v>
                </c:pt>
                <c:pt idx="32146">
                  <c:v>0.71198399999999995</c:v>
                </c:pt>
                <c:pt idx="32147">
                  <c:v>0.76107599999999997</c:v>
                </c:pt>
                <c:pt idx="32148">
                  <c:v>0.81590499999999999</c:v>
                </c:pt>
                <c:pt idx="32149">
                  <c:v>0.87708299999999995</c:v>
                </c:pt>
                <c:pt idx="32150">
                  <c:v>0.92758700000000005</c:v>
                </c:pt>
                <c:pt idx="32151">
                  <c:v>0.98235499999999998</c:v>
                </c:pt>
                <c:pt idx="32152">
                  <c:v>1.0417700000000001</c:v>
                </c:pt>
                <c:pt idx="32153">
                  <c:v>1.10616</c:v>
                </c:pt>
                <c:pt idx="32154">
                  <c:v>1.1759500000000001</c:v>
                </c:pt>
                <c:pt idx="32155">
                  <c:v>1.2514700000000001</c:v>
                </c:pt>
                <c:pt idx="32156">
                  <c:v>1.33317</c:v>
                </c:pt>
                <c:pt idx="32157">
                  <c:v>1.42143</c:v>
                </c:pt>
                <c:pt idx="32158">
                  <c:v>1.5168299999999999</c:v>
                </c:pt>
                <c:pt idx="32159">
                  <c:v>1.6196900000000001</c:v>
                </c:pt>
                <c:pt idx="32160">
                  <c:v>1.73058</c:v>
                </c:pt>
                <c:pt idx="32161">
                  <c:v>1.8499300000000001</c:v>
                </c:pt>
                <c:pt idx="32162">
                  <c:v>1.9783299999999999</c:v>
                </c:pt>
                <c:pt idx="32163">
                  <c:v>2.1575000000000002</c:v>
                </c:pt>
                <c:pt idx="32164">
                  <c:v>2.30104</c:v>
                </c:pt>
                <c:pt idx="32165">
                  <c:v>2.4543599999999999</c:v>
                </c:pt>
                <c:pt idx="32166">
                  <c:v>2.61782</c:v>
                </c:pt>
                <c:pt idx="32167">
                  <c:v>2.7920600000000002</c:v>
                </c:pt>
                <c:pt idx="32168">
                  <c:v>3.0744199999999999</c:v>
                </c:pt>
                <c:pt idx="32169">
                  <c:v>3.3833099999999998</c:v>
                </c:pt>
                <c:pt idx="32170">
                  <c:v>3.7206000000000001</c:v>
                </c:pt>
                <c:pt idx="32171">
                  <c:v>4.0873900000000001</c:v>
                </c:pt>
                <c:pt idx="32172">
                  <c:v>4.4851999999999999</c:v>
                </c:pt>
                <c:pt idx="32173">
                  <c:v>4.9151300000000004</c:v>
                </c:pt>
                <c:pt idx="32174">
                  <c:v>5.3784299999999998</c:v>
                </c:pt>
                <c:pt idx="32175">
                  <c:v>5.7634699999999999</c:v>
                </c:pt>
                <c:pt idx="32176">
                  <c:v>6.23048</c:v>
                </c:pt>
                <c:pt idx="32177">
                  <c:v>6.7254699999999996</c:v>
                </c:pt>
                <c:pt idx="32178">
                  <c:v>7.2486100000000002</c:v>
                </c:pt>
                <c:pt idx="32179">
                  <c:v>8.0860199999999995</c:v>
                </c:pt>
                <c:pt idx="32180">
                  <c:v>8.9857099999999992</c:v>
                </c:pt>
                <c:pt idx="32181">
                  <c:v>9.9451099999999997</c:v>
                </c:pt>
                <c:pt idx="32182">
                  <c:v>11.0184</c:v>
                </c:pt>
                <c:pt idx="32183">
                  <c:v>12.1485</c:v>
                </c:pt>
                <c:pt idx="32184">
                  <c:v>13.9335</c:v>
                </c:pt>
                <c:pt idx="32185">
                  <c:v>16.9175</c:v>
                </c:pt>
                <c:pt idx="32186">
                  <c:v>19.861599999999999</c:v>
                </c:pt>
                <c:pt idx="32187">
                  <c:v>21.906500000000001</c:v>
                </c:pt>
                <c:pt idx="32188">
                  <c:v>23.555</c:v>
                </c:pt>
                <c:pt idx="32189">
                  <c:v>24.729199999999999</c:v>
                </c:pt>
                <c:pt idx="32190">
                  <c:v>25.6097</c:v>
                </c:pt>
                <c:pt idx="32191">
                  <c:v>26.461500000000001</c:v>
                </c:pt>
                <c:pt idx="32192">
                  <c:v>27.0304</c:v>
                </c:pt>
                <c:pt idx="32193">
                  <c:v>27.485399999999998</c:v>
                </c:pt>
                <c:pt idx="32194">
                  <c:v>27.765799999999999</c:v>
                </c:pt>
                <c:pt idx="32195">
                  <c:v>27.8857</c:v>
                </c:pt>
                <c:pt idx="32196">
                  <c:v>27.9084</c:v>
                </c:pt>
                <c:pt idx="32197">
                  <c:v>27.7912</c:v>
                </c:pt>
                <c:pt idx="32198">
                  <c:v>27.486999999999998</c:v>
                </c:pt>
                <c:pt idx="32199">
                  <c:v>26.936599999999999</c:v>
                </c:pt>
                <c:pt idx="32200">
                  <c:v>26.344200000000001</c:v>
                </c:pt>
                <c:pt idx="32201">
                  <c:v>25.429500000000001</c:v>
                </c:pt>
                <c:pt idx="32202">
                  <c:v>24.479800000000001</c:v>
                </c:pt>
                <c:pt idx="32203">
                  <c:v>23.126100000000001</c:v>
                </c:pt>
                <c:pt idx="32204">
                  <c:v>21.336500000000001</c:v>
                </c:pt>
                <c:pt idx="32205">
                  <c:v>19.130099999999999</c:v>
                </c:pt>
                <c:pt idx="32206">
                  <c:v>14.696899999999999</c:v>
                </c:pt>
                <c:pt idx="32207">
                  <c:v>12.85</c:v>
                </c:pt>
                <c:pt idx="32208">
                  <c:v>11.388400000000001</c:v>
                </c:pt>
                <c:pt idx="32209">
                  <c:v>10.1836</c:v>
                </c:pt>
                <c:pt idx="32210">
                  <c:v>9.1202500000000004</c:v>
                </c:pt>
                <c:pt idx="32211">
                  <c:v>8.1296999999999997</c:v>
                </c:pt>
                <c:pt idx="32212">
                  <c:v>7.51152</c:v>
                </c:pt>
                <c:pt idx="32213">
                  <c:v>6.9276099999999996</c:v>
                </c:pt>
                <c:pt idx="32214">
                  <c:v>6.3781800000000004</c:v>
                </c:pt>
                <c:pt idx="32215">
                  <c:v>5.8630500000000003</c:v>
                </c:pt>
                <c:pt idx="32216">
                  <c:v>5.45749</c:v>
                </c:pt>
                <c:pt idx="32217">
                  <c:v>4.9981200000000001</c:v>
                </c:pt>
                <c:pt idx="32218">
                  <c:v>4.5720200000000002</c:v>
                </c:pt>
                <c:pt idx="32219">
                  <c:v>4.1783000000000001</c:v>
                </c:pt>
                <c:pt idx="32220">
                  <c:v>3.8156300000000001</c:v>
                </c:pt>
                <c:pt idx="32221">
                  <c:v>3.4828299999999999</c:v>
                </c:pt>
                <c:pt idx="32222">
                  <c:v>3.1781299999999999</c:v>
                </c:pt>
                <c:pt idx="32223">
                  <c:v>2.90036</c:v>
                </c:pt>
                <c:pt idx="32224">
                  <c:v>2.6478100000000002</c:v>
                </c:pt>
                <c:pt idx="32225">
                  <c:v>2.4927100000000002</c:v>
                </c:pt>
                <c:pt idx="32226">
                  <c:v>2.3476900000000001</c:v>
                </c:pt>
                <c:pt idx="32227">
                  <c:v>2.2122799999999998</c:v>
                </c:pt>
                <c:pt idx="32228">
                  <c:v>2.0497100000000001</c:v>
                </c:pt>
                <c:pt idx="32229">
                  <c:v>1.91245</c:v>
                </c:pt>
                <c:pt idx="32230">
                  <c:v>1.78685</c:v>
                </c:pt>
                <c:pt idx="32231">
                  <c:v>1.67205</c:v>
                </c:pt>
                <c:pt idx="32232">
                  <c:v>1.5674600000000001</c:v>
                </c:pt>
                <c:pt idx="32233">
                  <c:v>1.47234</c:v>
                </c:pt>
                <c:pt idx="32234">
                  <c:v>1.3860699999999999</c:v>
                </c:pt>
                <c:pt idx="32235">
                  <c:v>1.3080000000000001</c:v>
                </c:pt>
                <c:pt idx="32236">
                  <c:v>1.2376100000000001</c:v>
                </c:pt>
                <c:pt idx="32237">
                  <c:v>1.17431</c:v>
                </c:pt>
                <c:pt idx="32238">
                  <c:v>1.11765</c:v>
                </c:pt>
                <c:pt idx="32239">
                  <c:v>1.06708</c:v>
                </c:pt>
                <c:pt idx="32240">
                  <c:v>1.02224</c:v>
                </c:pt>
                <c:pt idx="32241">
                  <c:v>0.98272700000000002</c:v>
                </c:pt>
                <c:pt idx="32242">
                  <c:v>0.948187</c:v>
                </c:pt>
                <c:pt idx="32243">
                  <c:v>0.91828900000000002</c:v>
                </c:pt>
                <c:pt idx="32244">
                  <c:v>0.89276800000000001</c:v>
                </c:pt>
                <c:pt idx="32245">
                  <c:v>0.87806200000000001</c:v>
                </c:pt>
                <c:pt idx="32246">
                  <c:v>0.85390999999999995</c:v>
                </c:pt>
                <c:pt idx="32247">
                  <c:v>0.83643000000000001</c:v>
                </c:pt>
                <c:pt idx="32248">
                  <c:v>0.82532300000000003</c:v>
                </c:pt>
                <c:pt idx="32249">
                  <c:v>0.82049799999999995</c:v>
                </c:pt>
                <c:pt idx="32250">
                  <c:v>0.82009200000000004</c:v>
                </c:pt>
                <c:pt idx="32251">
                  <c:v>0.82159499999999996</c:v>
                </c:pt>
                <c:pt idx="32252">
                  <c:v>0.82898400000000005</c:v>
                </c:pt>
                <c:pt idx="32253">
                  <c:v>0.84266700000000005</c:v>
                </c:pt>
                <c:pt idx="32254">
                  <c:v>0.86288900000000002</c:v>
                </c:pt>
                <c:pt idx="32255">
                  <c:v>0.88256100000000004</c:v>
                </c:pt>
                <c:pt idx="32256">
                  <c:v>0.90630100000000002</c:v>
                </c:pt>
                <c:pt idx="32257">
                  <c:v>0.93434899999999999</c:v>
                </c:pt>
                <c:pt idx="32258">
                  <c:v>0.96695799999999998</c:v>
                </c:pt>
                <c:pt idx="32259">
                  <c:v>1.00444</c:v>
                </c:pt>
                <c:pt idx="32260">
                  <c:v>1.04711</c:v>
                </c:pt>
                <c:pt idx="32261">
                  <c:v>1.0953999999999999</c:v>
                </c:pt>
                <c:pt idx="32262">
                  <c:v>1.14968</c:v>
                </c:pt>
                <c:pt idx="32263">
                  <c:v>1.21041</c:v>
                </c:pt>
                <c:pt idx="32264">
                  <c:v>1.27806</c:v>
                </c:pt>
                <c:pt idx="32265">
                  <c:v>1.3532</c:v>
                </c:pt>
                <c:pt idx="32266">
                  <c:v>1.43635</c:v>
                </c:pt>
                <c:pt idx="32267">
                  <c:v>1.5281400000000001</c:v>
                </c:pt>
                <c:pt idx="32268">
                  <c:v>1.62913</c:v>
                </c:pt>
                <c:pt idx="32269">
                  <c:v>1.7400899999999999</c:v>
                </c:pt>
                <c:pt idx="32270">
                  <c:v>1.8615999999999999</c:v>
                </c:pt>
                <c:pt idx="32271">
                  <c:v>2.0040900000000001</c:v>
                </c:pt>
                <c:pt idx="32272">
                  <c:v>2.1817500000000001</c:v>
                </c:pt>
                <c:pt idx="32273">
                  <c:v>2.37846</c:v>
                </c:pt>
                <c:pt idx="32274">
                  <c:v>2.5954899999999999</c:v>
                </c:pt>
                <c:pt idx="32275">
                  <c:v>2.8342999999999998</c:v>
                </c:pt>
                <c:pt idx="32276">
                  <c:v>3.09613</c:v>
                </c:pt>
                <c:pt idx="32277">
                  <c:v>3.3826299999999998</c:v>
                </c:pt>
                <c:pt idx="32278">
                  <c:v>3.69482</c:v>
                </c:pt>
                <c:pt idx="32279">
                  <c:v>4.0341199999999997</c:v>
                </c:pt>
                <c:pt idx="32280">
                  <c:v>4.4015899999999997</c:v>
                </c:pt>
                <c:pt idx="32281">
                  <c:v>4.7984600000000004</c:v>
                </c:pt>
                <c:pt idx="32282">
                  <c:v>5.1668399999999997</c:v>
                </c:pt>
                <c:pt idx="32283">
                  <c:v>5.6522300000000003</c:v>
                </c:pt>
                <c:pt idx="32284">
                  <c:v>6.17354</c:v>
                </c:pt>
                <c:pt idx="32285">
                  <c:v>6.7312000000000003</c:v>
                </c:pt>
                <c:pt idx="32286">
                  <c:v>7.3254400000000004</c:v>
                </c:pt>
                <c:pt idx="32287">
                  <c:v>7.9560500000000003</c:v>
                </c:pt>
                <c:pt idx="32288">
                  <c:v>8.6223700000000001</c:v>
                </c:pt>
                <c:pt idx="32289">
                  <c:v>9.6863799999999998</c:v>
                </c:pt>
                <c:pt idx="32290">
                  <c:v>10.745699999999999</c:v>
                </c:pt>
                <c:pt idx="32291">
                  <c:v>11.8622</c:v>
                </c:pt>
                <c:pt idx="32292">
                  <c:v>13.6265</c:v>
                </c:pt>
                <c:pt idx="32293">
                  <c:v>16.891200000000001</c:v>
                </c:pt>
                <c:pt idx="32294">
                  <c:v>19.360800000000001</c:v>
                </c:pt>
                <c:pt idx="32295">
                  <c:v>21.416</c:v>
                </c:pt>
                <c:pt idx="32296">
                  <c:v>22.925899999999999</c:v>
                </c:pt>
                <c:pt idx="32297">
                  <c:v>23.997399999999999</c:v>
                </c:pt>
                <c:pt idx="32298">
                  <c:v>24.7988</c:v>
                </c:pt>
                <c:pt idx="32299">
                  <c:v>25.572199999999999</c:v>
                </c:pt>
                <c:pt idx="32300">
                  <c:v>26.087700000000002</c:v>
                </c:pt>
                <c:pt idx="32301">
                  <c:v>26.499300000000002</c:v>
                </c:pt>
                <c:pt idx="32302">
                  <c:v>26.794599999999999</c:v>
                </c:pt>
                <c:pt idx="32303">
                  <c:v>26.880099999999999</c:v>
                </c:pt>
                <c:pt idx="32304">
                  <c:v>26.772500000000001</c:v>
                </c:pt>
                <c:pt idx="32305">
                  <c:v>26.4956</c:v>
                </c:pt>
                <c:pt idx="32306">
                  <c:v>25.994700000000002</c:v>
                </c:pt>
                <c:pt idx="32307">
                  <c:v>25.455500000000001</c:v>
                </c:pt>
                <c:pt idx="32308">
                  <c:v>24.621700000000001</c:v>
                </c:pt>
                <c:pt idx="32309">
                  <c:v>23.754300000000001</c:v>
                </c:pt>
                <c:pt idx="32310">
                  <c:v>22.514500000000002</c:v>
                </c:pt>
                <c:pt idx="32311">
                  <c:v>20.8689</c:v>
                </c:pt>
                <c:pt idx="32312">
                  <c:v>18.828800000000001</c:v>
                </c:pt>
                <c:pt idx="32313">
                  <c:v>14.0943</c:v>
                </c:pt>
                <c:pt idx="32314">
                  <c:v>12.3703</c:v>
                </c:pt>
                <c:pt idx="32315">
                  <c:v>11.0044</c:v>
                </c:pt>
                <c:pt idx="32316">
                  <c:v>10.0344</c:v>
                </c:pt>
                <c:pt idx="32317">
                  <c:v>9.0262499999999992</c:v>
                </c:pt>
                <c:pt idx="32318">
                  <c:v>8.0835500000000007</c:v>
                </c:pt>
                <c:pt idx="32319">
                  <c:v>7.4927099999999998</c:v>
                </c:pt>
                <c:pt idx="32320">
                  <c:v>6.9329700000000001</c:v>
                </c:pt>
                <c:pt idx="32321">
                  <c:v>6.4043400000000004</c:v>
                </c:pt>
                <c:pt idx="32322">
                  <c:v>5.907</c:v>
                </c:pt>
                <c:pt idx="32323">
                  <c:v>5.4341499999999998</c:v>
                </c:pt>
                <c:pt idx="32324">
                  <c:v>4.99275</c:v>
                </c:pt>
                <c:pt idx="32325">
                  <c:v>4.5818399999999997</c:v>
                </c:pt>
                <c:pt idx="32326">
                  <c:v>4.2007000000000003</c:v>
                </c:pt>
                <c:pt idx="32327">
                  <c:v>3.8481299999999998</c:v>
                </c:pt>
                <c:pt idx="32328">
                  <c:v>3.52311</c:v>
                </c:pt>
                <c:pt idx="32329">
                  <c:v>3.2243400000000002</c:v>
                </c:pt>
                <c:pt idx="32330">
                  <c:v>2.9506600000000001</c:v>
                </c:pt>
                <c:pt idx="32331">
                  <c:v>2.7004700000000001</c:v>
                </c:pt>
                <c:pt idx="32332">
                  <c:v>2.4726300000000001</c:v>
                </c:pt>
                <c:pt idx="32333">
                  <c:v>2.2721800000000001</c:v>
                </c:pt>
                <c:pt idx="32334">
                  <c:v>2.1019700000000001</c:v>
                </c:pt>
                <c:pt idx="32335">
                  <c:v>1.9465300000000001</c:v>
                </c:pt>
                <c:pt idx="32336">
                  <c:v>1.8049500000000001</c:v>
                </c:pt>
                <c:pt idx="32337">
                  <c:v>1.67621</c:v>
                </c:pt>
                <c:pt idx="32338">
                  <c:v>1.55948</c:v>
                </c:pt>
                <c:pt idx="32339">
                  <c:v>1.4537100000000001</c:v>
                </c:pt>
                <c:pt idx="32340">
                  <c:v>1.3582000000000001</c:v>
                </c:pt>
                <c:pt idx="32341">
                  <c:v>1.27207</c:v>
                </c:pt>
                <c:pt idx="32342">
                  <c:v>1.19459</c:v>
                </c:pt>
                <c:pt idx="32343">
                  <c:v>1.1250100000000001</c:v>
                </c:pt>
                <c:pt idx="32344">
                  <c:v>1.06267</c:v>
                </c:pt>
                <c:pt idx="32345">
                  <c:v>1.0069300000000001</c:v>
                </c:pt>
                <c:pt idx="32346">
                  <c:v>0.95722600000000002</c:v>
                </c:pt>
                <c:pt idx="32347">
                  <c:v>0.91297899999999998</c:v>
                </c:pt>
                <c:pt idx="32348">
                  <c:v>0.87373299999999998</c:v>
                </c:pt>
                <c:pt idx="32349">
                  <c:v>0.839001</c:v>
                </c:pt>
                <c:pt idx="32350">
                  <c:v>0.80837700000000001</c:v>
                </c:pt>
                <c:pt idx="32351">
                  <c:v>0.77327500000000005</c:v>
                </c:pt>
                <c:pt idx="32352">
                  <c:v>0.74398799999999998</c:v>
                </c:pt>
                <c:pt idx="32353">
                  <c:v>0.71982500000000005</c:v>
                </c:pt>
                <c:pt idx="32354">
                  <c:v>0.70215000000000005</c:v>
                </c:pt>
                <c:pt idx="32355">
                  <c:v>0.68768399999999996</c:v>
                </c:pt>
                <c:pt idx="32356">
                  <c:v>0.67132700000000001</c:v>
                </c:pt>
                <c:pt idx="32357">
                  <c:v>0.66266599999999998</c:v>
                </c:pt>
                <c:pt idx="32358">
                  <c:v>0.65651300000000001</c:v>
                </c:pt>
                <c:pt idx="32359">
                  <c:v>0.65391500000000002</c:v>
                </c:pt>
                <c:pt idx="32360">
                  <c:v>0.65387700000000004</c:v>
                </c:pt>
                <c:pt idx="32361">
                  <c:v>0.65623299999999996</c:v>
                </c:pt>
                <c:pt idx="32362">
                  <c:v>0.66178599999999999</c:v>
                </c:pt>
                <c:pt idx="32363">
                  <c:v>0.67055799999999999</c:v>
                </c:pt>
                <c:pt idx="32364">
                  <c:v>0.68267199999999995</c:v>
                </c:pt>
                <c:pt idx="32365">
                  <c:v>0.69834600000000002</c:v>
                </c:pt>
                <c:pt idx="32366">
                  <c:v>0.71791400000000005</c:v>
                </c:pt>
                <c:pt idx="32367">
                  <c:v>0.74180999999999997</c:v>
                </c:pt>
                <c:pt idx="32368">
                  <c:v>0.77060899999999999</c:v>
                </c:pt>
                <c:pt idx="32369">
                  <c:v>0.80501199999999995</c:v>
                </c:pt>
                <c:pt idx="32370">
                  <c:v>0.83502799999999999</c:v>
                </c:pt>
                <c:pt idx="32371">
                  <c:v>0.86910699999999996</c:v>
                </c:pt>
                <c:pt idx="32372">
                  <c:v>0.90776000000000001</c:v>
                </c:pt>
                <c:pt idx="32373">
                  <c:v>0.95153699999999997</c:v>
                </c:pt>
                <c:pt idx="32374">
                  <c:v>1.00109</c:v>
                </c:pt>
                <c:pt idx="32375">
                  <c:v>1.0634399999999999</c:v>
                </c:pt>
                <c:pt idx="32376">
                  <c:v>1.11226</c:v>
                </c:pt>
                <c:pt idx="32377">
                  <c:v>1.1658999999999999</c:v>
                </c:pt>
                <c:pt idx="32378">
                  <c:v>1.2247699999999999</c:v>
                </c:pt>
                <c:pt idx="32379">
                  <c:v>1.28938</c:v>
                </c:pt>
                <c:pt idx="32380">
                  <c:v>1.3602300000000001</c:v>
                </c:pt>
                <c:pt idx="32381">
                  <c:v>1.43788</c:v>
                </c:pt>
                <c:pt idx="32382">
                  <c:v>1.5228999999999999</c:v>
                </c:pt>
                <c:pt idx="32383">
                  <c:v>1.6160099999999999</c:v>
                </c:pt>
                <c:pt idx="32384">
                  <c:v>1.7177899999999999</c:v>
                </c:pt>
                <c:pt idx="32385">
                  <c:v>1.8290200000000001</c:v>
                </c:pt>
                <c:pt idx="32386">
                  <c:v>1.9503900000000001</c:v>
                </c:pt>
                <c:pt idx="32387">
                  <c:v>2.0828199999999999</c:v>
                </c:pt>
                <c:pt idx="32388">
                  <c:v>2.22702</c:v>
                </c:pt>
                <c:pt idx="32389">
                  <c:v>2.3839600000000001</c:v>
                </c:pt>
                <c:pt idx="32390">
                  <c:v>2.5544699999999998</c:v>
                </c:pt>
                <c:pt idx="32391">
                  <c:v>2.7204700000000002</c:v>
                </c:pt>
                <c:pt idx="32392">
                  <c:v>2.8989400000000001</c:v>
                </c:pt>
                <c:pt idx="32393">
                  <c:v>3.0907100000000001</c:v>
                </c:pt>
                <c:pt idx="32394">
                  <c:v>3.2964099999999998</c:v>
                </c:pt>
                <c:pt idx="32395">
                  <c:v>3.5169800000000002</c:v>
                </c:pt>
                <c:pt idx="32396">
                  <c:v>3.7530299999999999</c:v>
                </c:pt>
                <c:pt idx="32397">
                  <c:v>4.0054400000000001</c:v>
                </c:pt>
                <c:pt idx="32398">
                  <c:v>4.2748600000000003</c:v>
                </c:pt>
                <c:pt idx="32399">
                  <c:v>4.5623399999999998</c:v>
                </c:pt>
                <c:pt idx="32400">
                  <c:v>4.8683699999999996</c:v>
                </c:pt>
                <c:pt idx="32401">
                  <c:v>5.3641500000000004</c:v>
                </c:pt>
                <c:pt idx="32402">
                  <c:v>5.9059799999999996</c:v>
                </c:pt>
                <c:pt idx="32403">
                  <c:v>6.4963499999999996</c:v>
                </c:pt>
                <c:pt idx="32404">
                  <c:v>7.1370699999999996</c:v>
                </c:pt>
                <c:pt idx="32405">
                  <c:v>7.8146800000000001</c:v>
                </c:pt>
                <c:pt idx="32406">
                  <c:v>8.5437799999999999</c:v>
                </c:pt>
                <c:pt idx="32407">
                  <c:v>9.32578</c:v>
                </c:pt>
                <c:pt idx="32408">
                  <c:v>10.161099999999999</c:v>
                </c:pt>
                <c:pt idx="32409">
                  <c:v>11.050599999999999</c:v>
                </c:pt>
                <c:pt idx="32410">
                  <c:v>11.993499999999999</c:v>
                </c:pt>
                <c:pt idx="32411">
                  <c:v>12.9895</c:v>
                </c:pt>
                <c:pt idx="32412">
                  <c:v>14.397500000000001</c:v>
                </c:pt>
                <c:pt idx="32413">
                  <c:v>15.8926</c:v>
                </c:pt>
                <c:pt idx="32414">
                  <c:v>17.872399999999999</c:v>
                </c:pt>
                <c:pt idx="32415">
                  <c:v>20.386199999999999</c:v>
                </c:pt>
                <c:pt idx="32416">
                  <c:v>23.982700000000001</c:v>
                </c:pt>
                <c:pt idx="32417">
                  <c:v>29.566099999999999</c:v>
                </c:pt>
                <c:pt idx="32418">
                  <c:v>32.524900000000002</c:v>
                </c:pt>
                <c:pt idx="32419">
                  <c:v>34.879300000000001</c:v>
                </c:pt>
                <c:pt idx="32420">
                  <c:v>36.558399999999999</c:v>
                </c:pt>
                <c:pt idx="32421">
                  <c:v>37.885399999999997</c:v>
                </c:pt>
                <c:pt idx="32422">
                  <c:v>38.875799999999998</c:v>
                </c:pt>
                <c:pt idx="32423">
                  <c:v>39.7316</c:v>
                </c:pt>
                <c:pt idx="32424">
                  <c:v>40.480400000000003</c:v>
                </c:pt>
                <c:pt idx="32425">
                  <c:v>40.964599999999997</c:v>
                </c:pt>
                <c:pt idx="32426">
                  <c:v>41.153599999999997</c:v>
                </c:pt>
                <c:pt idx="32427">
                  <c:v>41.1828</c:v>
                </c:pt>
                <c:pt idx="32428">
                  <c:v>41.078899999999997</c:v>
                </c:pt>
                <c:pt idx="32429">
                  <c:v>40.787399999999998</c:v>
                </c:pt>
                <c:pt idx="32430">
                  <c:v>40.065199999999997</c:v>
                </c:pt>
                <c:pt idx="32431">
                  <c:v>39.263599999999997</c:v>
                </c:pt>
                <c:pt idx="32432">
                  <c:v>38.109000000000002</c:v>
                </c:pt>
                <c:pt idx="32433">
                  <c:v>36.816800000000001</c:v>
                </c:pt>
                <c:pt idx="32434">
                  <c:v>35.164200000000001</c:v>
                </c:pt>
                <c:pt idx="32435">
                  <c:v>32.965400000000002</c:v>
                </c:pt>
                <c:pt idx="32436">
                  <c:v>30.009399999999999</c:v>
                </c:pt>
                <c:pt idx="32437">
                  <c:v>24.0322</c:v>
                </c:pt>
                <c:pt idx="32438">
                  <c:v>20.825199999999999</c:v>
                </c:pt>
                <c:pt idx="32439">
                  <c:v>18.073399999999999</c:v>
                </c:pt>
                <c:pt idx="32440">
                  <c:v>15.949299999999999</c:v>
                </c:pt>
                <c:pt idx="32441">
                  <c:v>14.350899999999999</c:v>
                </c:pt>
                <c:pt idx="32442">
                  <c:v>12.851699999999999</c:v>
                </c:pt>
                <c:pt idx="32443">
                  <c:v>11.658099999999999</c:v>
                </c:pt>
                <c:pt idx="32444">
                  <c:v>10.732100000000001</c:v>
                </c:pt>
                <c:pt idx="32445">
                  <c:v>9.8598400000000002</c:v>
                </c:pt>
                <c:pt idx="32446">
                  <c:v>9.0413700000000006</c:v>
                </c:pt>
                <c:pt idx="32447">
                  <c:v>8.2761200000000006</c:v>
                </c:pt>
                <c:pt idx="32448">
                  <c:v>7.5632299999999999</c:v>
                </c:pt>
                <c:pt idx="32449">
                  <c:v>6.9014899999999999</c:v>
                </c:pt>
                <c:pt idx="32450">
                  <c:v>6.2893400000000002</c:v>
                </c:pt>
                <c:pt idx="32451">
                  <c:v>5.8219200000000004</c:v>
                </c:pt>
                <c:pt idx="32452">
                  <c:v>5.3123300000000002</c:v>
                </c:pt>
                <c:pt idx="32453">
                  <c:v>4.8436399999999997</c:v>
                </c:pt>
                <c:pt idx="32454">
                  <c:v>4.4139499999999998</c:v>
                </c:pt>
                <c:pt idx="32455">
                  <c:v>4.0209700000000002</c:v>
                </c:pt>
                <c:pt idx="32456">
                  <c:v>3.6626699999999999</c:v>
                </c:pt>
                <c:pt idx="32457">
                  <c:v>3.4417499999999999</c:v>
                </c:pt>
                <c:pt idx="32458">
                  <c:v>3.2346200000000001</c:v>
                </c:pt>
                <c:pt idx="32459">
                  <c:v>3.0405199999999999</c:v>
                </c:pt>
                <c:pt idx="32460">
                  <c:v>2.8589199999999999</c:v>
                </c:pt>
                <c:pt idx="32461">
                  <c:v>2.6890100000000001</c:v>
                </c:pt>
                <c:pt idx="32462">
                  <c:v>2.5303399999999998</c:v>
                </c:pt>
                <c:pt idx="32463">
                  <c:v>2.3822000000000001</c:v>
                </c:pt>
                <c:pt idx="32464">
                  <c:v>2.2440899999999999</c:v>
                </c:pt>
                <c:pt idx="32465">
                  <c:v>2.0791200000000001</c:v>
                </c:pt>
                <c:pt idx="32466">
                  <c:v>1.9287799999999999</c:v>
                </c:pt>
                <c:pt idx="32467">
                  <c:v>1.7918400000000001</c:v>
                </c:pt>
                <c:pt idx="32468">
                  <c:v>1.6673</c:v>
                </c:pt>
                <c:pt idx="32469">
                  <c:v>1.55406</c:v>
                </c:pt>
                <c:pt idx="32470">
                  <c:v>1.4512400000000001</c:v>
                </c:pt>
                <c:pt idx="32471">
                  <c:v>1.35789</c:v>
                </c:pt>
                <c:pt idx="32472">
                  <c:v>1.27322</c:v>
                </c:pt>
                <c:pt idx="32473">
                  <c:v>1.19638</c:v>
                </c:pt>
                <c:pt idx="32474">
                  <c:v>1.12673</c:v>
                </c:pt>
                <c:pt idx="32475">
                  <c:v>1.0635600000000001</c:v>
                </c:pt>
                <c:pt idx="32476">
                  <c:v>1.0062899999999999</c:v>
                </c:pt>
                <c:pt idx="32477">
                  <c:v>0.95431200000000005</c:v>
                </c:pt>
                <c:pt idx="32478">
                  <c:v>0.90715100000000004</c:v>
                </c:pt>
                <c:pt idx="32479">
                  <c:v>0.86431400000000003</c:v>
                </c:pt>
                <c:pt idx="32480">
                  <c:v>0.82539099999999999</c:v>
                </c:pt>
                <c:pt idx="32481">
                  <c:v>0.77787700000000004</c:v>
                </c:pt>
                <c:pt idx="32482">
                  <c:v>0.73604199999999997</c:v>
                </c:pt>
                <c:pt idx="32483">
                  <c:v>0.69910300000000003</c:v>
                </c:pt>
                <c:pt idx="32484">
                  <c:v>0.66640500000000003</c:v>
                </c:pt>
                <c:pt idx="32485">
                  <c:v>0.63736599999999999</c:v>
                </c:pt>
                <c:pt idx="32486">
                  <c:v>0.61150099999999996</c:v>
                </c:pt>
                <c:pt idx="32487">
                  <c:v>0.58122399999999996</c:v>
                </c:pt>
                <c:pt idx="32488">
                  <c:v>0.55500499999999997</c:v>
                </c:pt>
                <c:pt idx="32489">
                  <c:v>0.53216300000000005</c:v>
                </c:pt>
                <c:pt idx="32490">
                  <c:v>0.51214800000000005</c:v>
                </c:pt>
                <c:pt idx="32491">
                  <c:v>0.49451800000000001</c:v>
                </c:pt>
                <c:pt idx="32492">
                  <c:v>0.47178900000000001</c:v>
                </c:pt>
                <c:pt idx="32493">
                  <c:v>0.45271499999999998</c:v>
                </c:pt>
                <c:pt idx="32494">
                  <c:v>0.43662800000000002</c:v>
                </c:pt>
                <c:pt idx="32495">
                  <c:v>0.42303200000000002</c:v>
                </c:pt>
                <c:pt idx="32496">
                  <c:v>0.41300500000000001</c:v>
                </c:pt>
                <c:pt idx="32497">
                  <c:v>0.40260800000000002</c:v>
                </c:pt>
                <c:pt idx="32498">
                  <c:v>0.39411400000000002</c:v>
                </c:pt>
                <c:pt idx="32499">
                  <c:v>0.38734499999999999</c:v>
                </c:pt>
                <c:pt idx="32500">
                  <c:v>0.38217600000000002</c:v>
                </c:pt>
                <c:pt idx="32501">
                  <c:v>0.37725799999999998</c:v>
                </c:pt>
                <c:pt idx="32502">
                  <c:v>0.37564799999999998</c:v>
                </c:pt>
                <c:pt idx="32503">
                  <c:v>0.37650299999999998</c:v>
                </c:pt>
                <c:pt idx="32504">
                  <c:v>0.37919599999999998</c:v>
                </c:pt>
                <c:pt idx="32505">
                  <c:v>0.38389499999999999</c:v>
                </c:pt>
                <c:pt idx="32506">
                  <c:v>0.39087100000000002</c:v>
                </c:pt>
                <c:pt idx="32507">
                  <c:v>0.40054299999999998</c:v>
                </c:pt>
                <c:pt idx="32508">
                  <c:v>0.40993800000000002</c:v>
                </c:pt>
                <c:pt idx="32509">
                  <c:v>0.42158099999999998</c:v>
                </c:pt>
                <c:pt idx="32510">
                  <c:v>0.43599300000000002</c:v>
                </c:pt>
                <c:pt idx="32511">
                  <c:v>0.45386799999999999</c:v>
                </c:pt>
                <c:pt idx="32512">
                  <c:v>0.46815899999999999</c:v>
                </c:pt>
                <c:pt idx="32513">
                  <c:v>0.48307800000000001</c:v>
                </c:pt>
                <c:pt idx="32514">
                  <c:v>0.500193</c:v>
                </c:pt>
                <c:pt idx="32515">
                  <c:v>0.51988000000000001</c:v>
                </c:pt>
                <c:pt idx="32516">
                  <c:v>0.54256700000000002</c:v>
                </c:pt>
                <c:pt idx="32517">
                  <c:v>0.56877999999999995</c:v>
                </c:pt>
                <c:pt idx="32518">
                  <c:v>0.59910399999999997</c:v>
                </c:pt>
                <c:pt idx="32519">
                  <c:v>0.62497199999999997</c:v>
                </c:pt>
                <c:pt idx="32520">
                  <c:v>0.65386699999999998</c:v>
                </c:pt>
                <c:pt idx="32521">
                  <c:v>0.68618000000000001</c:v>
                </c:pt>
                <c:pt idx="32522">
                  <c:v>0.72231599999999996</c:v>
                </c:pt>
                <c:pt idx="32523">
                  <c:v>0.76274200000000003</c:v>
                </c:pt>
                <c:pt idx="32524">
                  <c:v>0.80794500000000002</c:v>
                </c:pt>
                <c:pt idx="32525">
                  <c:v>0.85849200000000003</c:v>
                </c:pt>
                <c:pt idx="32526">
                  <c:v>0.91495899999999997</c:v>
                </c:pt>
                <c:pt idx="32527">
                  <c:v>0.97807599999999995</c:v>
                </c:pt>
                <c:pt idx="32528">
                  <c:v>1.0484899999999999</c:v>
                </c:pt>
                <c:pt idx="32529">
                  <c:v>1.1270199999999999</c:v>
                </c:pt>
                <c:pt idx="32530">
                  <c:v>1.2144699999999999</c:v>
                </c:pt>
                <c:pt idx="32531">
                  <c:v>1.3117799999999999</c:v>
                </c:pt>
                <c:pt idx="32532">
                  <c:v>1.3936500000000001</c:v>
                </c:pt>
                <c:pt idx="32533">
                  <c:v>1.4944299999999999</c:v>
                </c:pt>
                <c:pt idx="32534">
                  <c:v>1.6046</c:v>
                </c:pt>
                <c:pt idx="32535">
                  <c:v>1.72488</c:v>
                </c:pt>
                <c:pt idx="32536">
                  <c:v>1.8560399999999999</c:v>
                </c:pt>
                <c:pt idx="32537">
                  <c:v>1.9988600000000001</c:v>
                </c:pt>
                <c:pt idx="32538">
                  <c:v>2.1541399999999999</c:v>
                </c:pt>
                <c:pt idx="32539">
                  <c:v>2.3227099999999998</c:v>
                </c:pt>
                <c:pt idx="32540">
                  <c:v>2.5054500000000002</c:v>
                </c:pt>
                <c:pt idx="32541">
                  <c:v>2.70323</c:v>
                </c:pt>
                <c:pt idx="32542">
                  <c:v>2.9169</c:v>
                </c:pt>
                <c:pt idx="32543">
                  <c:v>3.1473200000000001</c:v>
                </c:pt>
                <c:pt idx="32544">
                  <c:v>3.3954</c:v>
                </c:pt>
                <c:pt idx="32545">
                  <c:v>3.6619999999999999</c:v>
                </c:pt>
                <c:pt idx="32546">
                  <c:v>3.9479500000000001</c:v>
                </c:pt>
                <c:pt idx="32547">
                  <c:v>4.2540500000000003</c:v>
                </c:pt>
                <c:pt idx="32548">
                  <c:v>4.6531099999999999</c:v>
                </c:pt>
                <c:pt idx="32549">
                  <c:v>5.0312900000000003</c:v>
                </c:pt>
                <c:pt idx="32550">
                  <c:v>5.4349800000000004</c:v>
                </c:pt>
                <c:pt idx="32551">
                  <c:v>5.8653500000000003</c:v>
                </c:pt>
                <c:pt idx="32552">
                  <c:v>6.48109</c:v>
                </c:pt>
                <c:pt idx="32553">
                  <c:v>7.1461100000000002</c:v>
                </c:pt>
                <c:pt idx="32554">
                  <c:v>7.6774800000000001</c:v>
                </c:pt>
                <c:pt idx="32555">
                  <c:v>8.4297799999999992</c:v>
                </c:pt>
                <c:pt idx="32556">
                  <c:v>9.2317699999999991</c:v>
                </c:pt>
                <c:pt idx="32557">
                  <c:v>10.265700000000001</c:v>
                </c:pt>
                <c:pt idx="32558">
                  <c:v>11.2315</c:v>
                </c:pt>
                <c:pt idx="32559">
                  <c:v>12.5959</c:v>
                </c:pt>
                <c:pt idx="32560">
                  <c:v>14.039400000000001</c:v>
                </c:pt>
                <c:pt idx="32561">
                  <c:v>16.296600000000002</c:v>
                </c:pt>
                <c:pt idx="32562">
                  <c:v>22.399100000000001</c:v>
                </c:pt>
                <c:pt idx="32563">
                  <c:v>24.697399999999998</c:v>
                </c:pt>
                <c:pt idx="32564">
                  <c:v>26.559200000000001</c:v>
                </c:pt>
                <c:pt idx="32565">
                  <c:v>27.9345</c:v>
                </c:pt>
                <c:pt idx="32566">
                  <c:v>29.0748</c:v>
                </c:pt>
                <c:pt idx="32567">
                  <c:v>29.9192</c:v>
                </c:pt>
                <c:pt idx="32568">
                  <c:v>30.628900000000002</c:v>
                </c:pt>
                <c:pt idx="32569">
                  <c:v>31.060300000000002</c:v>
                </c:pt>
                <c:pt idx="32570">
                  <c:v>31.254100000000001</c:v>
                </c:pt>
                <c:pt idx="32571">
                  <c:v>31.305800000000001</c:v>
                </c:pt>
                <c:pt idx="32572">
                  <c:v>31.217199999999998</c:v>
                </c:pt>
                <c:pt idx="32573">
                  <c:v>30.953099999999999</c:v>
                </c:pt>
                <c:pt idx="32574">
                  <c:v>30.459599999999998</c:v>
                </c:pt>
                <c:pt idx="32575">
                  <c:v>29.919799999999999</c:v>
                </c:pt>
                <c:pt idx="32576">
                  <c:v>29.0761</c:v>
                </c:pt>
                <c:pt idx="32577">
                  <c:v>28.108699999999999</c:v>
                </c:pt>
                <c:pt idx="32578">
                  <c:v>26.786799999999999</c:v>
                </c:pt>
                <c:pt idx="32579">
                  <c:v>25.053799999999999</c:v>
                </c:pt>
                <c:pt idx="32580">
                  <c:v>22.880500000000001</c:v>
                </c:pt>
                <c:pt idx="32581">
                  <c:v>19.0244</c:v>
                </c:pt>
                <c:pt idx="32582">
                  <c:v>15.7765</c:v>
                </c:pt>
                <c:pt idx="32583">
                  <c:v>13.9147</c:v>
                </c:pt>
                <c:pt idx="32584">
                  <c:v>12.303000000000001</c:v>
                </c:pt>
                <c:pt idx="32585">
                  <c:v>11.1617</c:v>
                </c:pt>
                <c:pt idx="32586">
                  <c:v>10.0848</c:v>
                </c:pt>
                <c:pt idx="32587">
                  <c:v>9.0759500000000006</c:v>
                </c:pt>
                <c:pt idx="32588">
                  <c:v>8.1380700000000008</c:v>
                </c:pt>
                <c:pt idx="32589">
                  <c:v>7.3542399999999999</c:v>
                </c:pt>
                <c:pt idx="32590">
                  <c:v>6.8046800000000003</c:v>
                </c:pt>
                <c:pt idx="32591">
                  <c:v>6.2877799999999997</c:v>
                </c:pt>
                <c:pt idx="32592">
                  <c:v>5.8028899999999997</c:v>
                </c:pt>
                <c:pt idx="32593">
                  <c:v>5.3495999999999997</c:v>
                </c:pt>
                <c:pt idx="32594">
                  <c:v>4.9265699999999999</c:v>
                </c:pt>
                <c:pt idx="32595">
                  <c:v>4.5333399999999999</c:v>
                </c:pt>
                <c:pt idx="32596">
                  <c:v>4.1686300000000003</c:v>
                </c:pt>
                <c:pt idx="32597">
                  <c:v>3.8313700000000002</c:v>
                </c:pt>
                <c:pt idx="32598">
                  <c:v>3.5202</c:v>
                </c:pt>
                <c:pt idx="32599">
                  <c:v>3.30457</c:v>
                </c:pt>
                <c:pt idx="32600">
                  <c:v>3.0815999999999999</c:v>
                </c:pt>
                <c:pt idx="32601">
                  <c:v>2.8741099999999999</c:v>
                </c:pt>
                <c:pt idx="32602">
                  <c:v>2.6813500000000001</c:v>
                </c:pt>
                <c:pt idx="32603">
                  <c:v>2.5025300000000001</c:v>
                </c:pt>
                <c:pt idx="32604">
                  <c:v>2.33691</c:v>
                </c:pt>
                <c:pt idx="32605">
                  <c:v>2.18377</c:v>
                </c:pt>
                <c:pt idx="32606">
                  <c:v>2.0424000000000002</c:v>
                </c:pt>
                <c:pt idx="32607">
                  <c:v>1.91205</c:v>
                </c:pt>
                <c:pt idx="32608">
                  <c:v>1.7920400000000001</c:v>
                </c:pt>
                <c:pt idx="32609">
                  <c:v>1.68174</c:v>
                </c:pt>
                <c:pt idx="32610">
                  <c:v>1.58049</c:v>
                </c:pt>
                <c:pt idx="32611">
                  <c:v>1.48766</c:v>
                </c:pt>
                <c:pt idx="32612">
                  <c:v>1.4026799999999999</c:v>
                </c:pt>
                <c:pt idx="32613">
                  <c:v>1.32498</c:v>
                </c:pt>
                <c:pt idx="32614">
                  <c:v>1.25403</c:v>
                </c:pt>
                <c:pt idx="32615">
                  <c:v>1.1751100000000001</c:v>
                </c:pt>
                <c:pt idx="32616">
                  <c:v>1.1120300000000001</c:v>
                </c:pt>
                <c:pt idx="32617">
                  <c:v>1.05521</c:v>
                </c:pt>
                <c:pt idx="32618">
                  <c:v>1.0040500000000001</c:v>
                </c:pt>
                <c:pt idx="32619">
                  <c:v>0.95809500000000003</c:v>
                </c:pt>
                <c:pt idx="32620">
                  <c:v>0.91685399999999995</c:v>
                </c:pt>
                <c:pt idx="32621">
                  <c:v>0.87990299999999999</c:v>
                </c:pt>
                <c:pt idx="32622">
                  <c:v>0.83661700000000006</c:v>
                </c:pt>
                <c:pt idx="32623">
                  <c:v>0.79938799999999999</c:v>
                </c:pt>
                <c:pt idx="32624">
                  <c:v>0.76747299999999996</c:v>
                </c:pt>
                <c:pt idx="32625">
                  <c:v>0.74018700000000004</c:v>
                </c:pt>
                <c:pt idx="32626">
                  <c:v>0.71696300000000002</c:v>
                </c:pt>
                <c:pt idx="32627">
                  <c:v>0.69728100000000004</c:v>
                </c:pt>
                <c:pt idx="32628">
                  <c:v>0.68070200000000003</c:v>
                </c:pt>
                <c:pt idx="32629">
                  <c:v>0.66081299999999998</c:v>
                </c:pt>
                <c:pt idx="32630">
                  <c:v>0.64596699999999996</c:v>
                </c:pt>
                <c:pt idx="32631">
                  <c:v>0.63420699999999997</c:v>
                </c:pt>
                <c:pt idx="32632">
                  <c:v>0.62787499999999996</c:v>
                </c:pt>
                <c:pt idx="32633">
                  <c:v>0.62299499999999997</c:v>
                </c:pt>
                <c:pt idx="32634">
                  <c:v>0.62239199999999995</c:v>
                </c:pt>
                <c:pt idx="32635">
                  <c:v>0.624942</c:v>
                </c:pt>
                <c:pt idx="32636">
                  <c:v>0.63122199999999995</c:v>
                </c:pt>
                <c:pt idx="32637">
                  <c:v>0.64095500000000005</c:v>
                </c:pt>
                <c:pt idx="32638">
                  <c:v>0.65402000000000005</c:v>
                </c:pt>
                <c:pt idx="32639">
                  <c:v>0.67043200000000003</c:v>
                </c:pt>
                <c:pt idx="32640">
                  <c:v>0.69031799999999999</c:v>
                </c:pt>
                <c:pt idx="32641">
                  <c:v>0.71392199999999995</c:v>
                </c:pt>
                <c:pt idx="32642">
                  <c:v>0.74160300000000001</c:v>
                </c:pt>
                <c:pt idx="32643">
                  <c:v>0.77737699999999998</c:v>
                </c:pt>
                <c:pt idx="32644">
                  <c:v>0.80838600000000005</c:v>
                </c:pt>
                <c:pt idx="32645">
                  <c:v>0.84351699999999996</c:v>
                </c:pt>
                <c:pt idx="32646">
                  <c:v>0.88339800000000002</c:v>
                </c:pt>
                <c:pt idx="32647">
                  <c:v>0.92879500000000004</c:v>
                </c:pt>
                <c:pt idx="32648">
                  <c:v>0.98070500000000005</c:v>
                </c:pt>
                <c:pt idx="32649">
                  <c:v>1.0403100000000001</c:v>
                </c:pt>
                <c:pt idx="32650">
                  <c:v>1.0850500000000001</c:v>
                </c:pt>
                <c:pt idx="32651">
                  <c:v>1.13442</c:v>
                </c:pt>
                <c:pt idx="32652">
                  <c:v>1.1890000000000001</c:v>
                </c:pt>
                <c:pt idx="32653">
                  <c:v>1.2495099999999999</c:v>
                </c:pt>
                <c:pt idx="32654">
                  <c:v>1.3167500000000001</c:v>
                </c:pt>
                <c:pt idx="32655">
                  <c:v>1.3981699999999999</c:v>
                </c:pt>
                <c:pt idx="32656">
                  <c:v>1.48986</c:v>
                </c:pt>
                <c:pt idx="32657">
                  <c:v>1.5933900000000001</c:v>
                </c:pt>
                <c:pt idx="32658">
                  <c:v>1.7104600000000001</c:v>
                </c:pt>
                <c:pt idx="32659">
                  <c:v>1.7970299999999999</c:v>
                </c:pt>
                <c:pt idx="32660">
                  <c:v>1.8911100000000001</c:v>
                </c:pt>
                <c:pt idx="32661">
                  <c:v>1.9935</c:v>
                </c:pt>
                <c:pt idx="32662">
                  <c:v>2.10486</c:v>
                </c:pt>
                <c:pt idx="32663">
                  <c:v>2.2260599999999999</c:v>
                </c:pt>
                <c:pt idx="32664">
                  <c:v>2.3578899999999998</c:v>
                </c:pt>
                <c:pt idx="32665">
                  <c:v>2.5013899999999998</c:v>
                </c:pt>
                <c:pt idx="32666">
                  <c:v>2.6574300000000002</c:v>
                </c:pt>
                <c:pt idx="32667">
                  <c:v>2.8271099999999998</c:v>
                </c:pt>
                <c:pt idx="32668">
                  <c:v>3.01146</c:v>
                </c:pt>
                <c:pt idx="32669">
                  <c:v>3.2135699999999998</c:v>
                </c:pt>
                <c:pt idx="32670">
                  <c:v>3.4329499999999999</c:v>
                </c:pt>
                <c:pt idx="32671">
                  <c:v>3.6709999999999998</c:v>
                </c:pt>
                <c:pt idx="32672">
                  <c:v>3.9289499999999999</c:v>
                </c:pt>
                <c:pt idx="32673">
                  <c:v>4.2082800000000002</c:v>
                </c:pt>
                <c:pt idx="32674">
                  <c:v>4.5102700000000002</c:v>
                </c:pt>
                <c:pt idx="32675">
                  <c:v>4.8364200000000004</c:v>
                </c:pt>
                <c:pt idx="32676">
                  <c:v>5.1879099999999996</c:v>
                </c:pt>
                <c:pt idx="32677">
                  <c:v>5.5664999999999996</c:v>
                </c:pt>
                <c:pt idx="32678">
                  <c:v>5.9732000000000003</c:v>
                </c:pt>
                <c:pt idx="32679">
                  <c:v>6.5311599999999999</c:v>
                </c:pt>
                <c:pt idx="32680">
                  <c:v>7.10602</c:v>
                </c:pt>
                <c:pt idx="32681">
                  <c:v>7.7279</c:v>
                </c:pt>
                <c:pt idx="32682">
                  <c:v>8.3986300000000007</c:v>
                </c:pt>
                <c:pt idx="32683">
                  <c:v>9.1198599999999992</c:v>
                </c:pt>
                <c:pt idx="32684">
                  <c:v>9.8928499999999993</c:v>
                </c:pt>
                <c:pt idx="32685">
                  <c:v>10.718400000000001</c:v>
                </c:pt>
                <c:pt idx="32686">
                  <c:v>11.597</c:v>
                </c:pt>
                <c:pt idx="32687">
                  <c:v>12.743</c:v>
                </c:pt>
                <c:pt idx="32688">
                  <c:v>14.197900000000001</c:v>
                </c:pt>
                <c:pt idx="32689">
                  <c:v>15.7575</c:v>
                </c:pt>
                <c:pt idx="32690">
                  <c:v>17.4145</c:v>
                </c:pt>
                <c:pt idx="32691">
                  <c:v>19.7805</c:v>
                </c:pt>
                <c:pt idx="32692">
                  <c:v>22.924900000000001</c:v>
                </c:pt>
                <c:pt idx="32693">
                  <c:v>29.4955</c:v>
                </c:pt>
                <c:pt idx="32694">
                  <c:v>32.529699999999998</c:v>
                </c:pt>
                <c:pt idx="32695">
                  <c:v>35.097200000000001</c:v>
                </c:pt>
                <c:pt idx="32696">
                  <c:v>37.078699999999998</c:v>
                </c:pt>
                <c:pt idx="32697">
                  <c:v>38.457099999999997</c:v>
                </c:pt>
                <c:pt idx="32698">
                  <c:v>39.413899999999998</c:v>
                </c:pt>
                <c:pt idx="32699">
                  <c:v>40.265300000000003</c:v>
                </c:pt>
                <c:pt idx="32700">
                  <c:v>40.707700000000003</c:v>
                </c:pt>
                <c:pt idx="32701">
                  <c:v>41.059399999999997</c:v>
                </c:pt>
                <c:pt idx="32702">
                  <c:v>41.209800000000001</c:v>
                </c:pt>
                <c:pt idx="32703">
                  <c:v>41.125500000000002</c:v>
                </c:pt>
                <c:pt idx="32704">
                  <c:v>40.862200000000001</c:v>
                </c:pt>
                <c:pt idx="32705">
                  <c:v>40.173900000000003</c:v>
                </c:pt>
                <c:pt idx="32706">
                  <c:v>39.2316</c:v>
                </c:pt>
                <c:pt idx="32707">
                  <c:v>38.017699999999998</c:v>
                </c:pt>
                <c:pt idx="32708">
                  <c:v>36.386299999999999</c:v>
                </c:pt>
                <c:pt idx="32709">
                  <c:v>34.3018</c:v>
                </c:pt>
                <c:pt idx="32710">
                  <c:v>31.7605</c:v>
                </c:pt>
                <c:pt idx="32711">
                  <c:v>28.330500000000001</c:v>
                </c:pt>
                <c:pt idx="32712">
                  <c:v>22.315000000000001</c:v>
                </c:pt>
                <c:pt idx="32713">
                  <c:v>19.806000000000001</c:v>
                </c:pt>
                <c:pt idx="32714">
                  <c:v>17.614699999999999</c:v>
                </c:pt>
                <c:pt idx="32715">
                  <c:v>15.959199999999999</c:v>
                </c:pt>
                <c:pt idx="32716">
                  <c:v>14.3157</c:v>
                </c:pt>
                <c:pt idx="32717">
                  <c:v>12.9788</c:v>
                </c:pt>
                <c:pt idx="32718">
                  <c:v>11.736800000000001</c:v>
                </c:pt>
                <c:pt idx="32719">
                  <c:v>10.5924</c:v>
                </c:pt>
                <c:pt idx="32720">
                  <c:v>9.8838500000000007</c:v>
                </c:pt>
                <c:pt idx="32721">
                  <c:v>9.2186299999999992</c:v>
                </c:pt>
                <c:pt idx="32722">
                  <c:v>8.5965500000000006</c:v>
                </c:pt>
                <c:pt idx="32723">
                  <c:v>7.8781299999999996</c:v>
                </c:pt>
                <c:pt idx="32724">
                  <c:v>7.38185</c:v>
                </c:pt>
                <c:pt idx="32725">
                  <c:v>6.9212800000000003</c:v>
                </c:pt>
                <c:pt idx="32726">
                  <c:v>6.4954099999999997</c:v>
                </c:pt>
                <c:pt idx="32727">
                  <c:v>6.1035399999999997</c:v>
                </c:pt>
                <c:pt idx="32728">
                  <c:v>5.7443099999999996</c:v>
                </c:pt>
                <c:pt idx="32729">
                  <c:v>5.4171699999999996</c:v>
                </c:pt>
                <c:pt idx="32730">
                  <c:v>5.1209600000000002</c:v>
                </c:pt>
                <c:pt idx="32731">
                  <c:v>4.8548200000000001</c:v>
                </c:pt>
                <c:pt idx="32732">
                  <c:v>4.6177099999999998</c:v>
                </c:pt>
                <c:pt idx="32733">
                  <c:v>4.4088000000000003</c:v>
                </c:pt>
                <c:pt idx="32734">
                  <c:v>4.2271999999999998</c:v>
                </c:pt>
                <c:pt idx="32735">
                  <c:v>4.0722199999999997</c:v>
                </c:pt>
                <c:pt idx="32736">
                  <c:v>3.9429599999999998</c:v>
                </c:pt>
                <c:pt idx="32737">
                  <c:v>3.8388499999999999</c:v>
                </c:pt>
                <c:pt idx="32738">
                  <c:v>3.7592099999999999</c:v>
                </c:pt>
                <c:pt idx="32739">
                  <c:v>3.7034799999999999</c:v>
                </c:pt>
                <c:pt idx="32740">
                  <c:v>3.6711200000000002</c:v>
                </c:pt>
                <c:pt idx="32741">
                  <c:v>3.6616900000000001</c:v>
                </c:pt>
                <c:pt idx="32742">
                  <c:v>3.6747399999999999</c:v>
                </c:pt>
                <c:pt idx="32743">
                  <c:v>3.7098599999999999</c:v>
                </c:pt>
                <c:pt idx="32744">
                  <c:v>3.7632699999999999</c:v>
                </c:pt>
                <c:pt idx="32745">
                  <c:v>3.83588</c:v>
                </c:pt>
                <c:pt idx="32746">
                  <c:v>3.92746</c:v>
                </c:pt>
                <c:pt idx="32747">
                  <c:v>4.0376500000000002</c:v>
                </c:pt>
                <c:pt idx="32748">
                  <c:v>4.21305</c:v>
                </c:pt>
                <c:pt idx="32749">
                  <c:v>4.4203299999999999</c:v>
                </c:pt>
                <c:pt idx="32750">
                  <c:v>4.65848</c:v>
                </c:pt>
                <c:pt idx="32751">
                  <c:v>4.9265400000000001</c:v>
                </c:pt>
                <c:pt idx="32752">
                  <c:v>5.2231800000000002</c:v>
                </c:pt>
                <c:pt idx="32753">
                  <c:v>5.5511499999999998</c:v>
                </c:pt>
                <c:pt idx="32754">
                  <c:v>5.9051200000000001</c:v>
                </c:pt>
                <c:pt idx="32755">
                  <c:v>6.4804700000000004</c:v>
                </c:pt>
                <c:pt idx="32756">
                  <c:v>7.1014499999999998</c:v>
                </c:pt>
                <c:pt idx="32757">
                  <c:v>7.98306</c:v>
                </c:pt>
                <c:pt idx="32758">
                  <c:v>10.320499999999999</c:v>
                </c:pt>
                <c:pt idx="32759">
                  <c:v>11.1379</c:v>
                </c:pt>
                <c:pt idx="32760">
                  <c:v>11.8567</c:v>
                </c:pt>
                <c:pt idx="32761">
                  <c:v>12.3957</c:v>
                </c:pt>
                <c:pt idx="32762">
                  <c:v>12.7287</c:v>
                </c:pt>
                <c:pt idx="32763">
                  <c:v>13.0633</c:v>
                </c:pt>
                <c:pt idx="32764">
                  <c:v>13.2623</c:v>
                </c:pt>
                <c:pt idx="32765">
                  <c:v>13.3828</c:v>
                </c:pt>
                <c:pt idx="32766">
                  <c:v>13.4269</c:v>
                </c:pt>
                <c:pt idx="32767">
                  <c:v>13.375500000000001</c:v>
                </c:pt>
                <c:pt idx="32768">
                  <c:v>13.2509</c:v>
                </c:pt>
                <c:pt idx="32769">
                  <c:v>13.0723</c:v>
                </c:pt>
                <c:pt idx="32770">
                  <c:v>12.869199999999999</c:v>
                </c:pt>
                <c:pt idx="32771">
                  <c:v>12.549099999999999</c:v>
                </c:pt>
                <c:pt idx="32772">
                  <c:v>12.0503</c:v>
                </c:pt>
                <c:pt idx="32773">
                  <c:v>11.510300000000001</c:v>
                </c:pt>
                <c:pt idx="32774">
                  <c:v>10.8011</c:v>
                </c:pt>
                <c:pt idx="32775">
                  <c:v>9.8179099999999995</c:v>
                </c:pt>
                <c:pt idx="32776">
                  <c:v>8.1687799999999999</c:v>
                </c:pt>
                <c:pt idx="32777">
                  <c:v>6.7386100000000004</c:v>
                </c:pt>
                <c:pt idx="32778">
                  <c:v>5.96197</c:v>
                </c:pt>
                <c:pt idx="32779">
                  <c:v>5.3059200000000004</c:v>
                </c:pt>
                <c:pt idx="32780">
                  <c:v>4.6901000000000002</c:v>
                </c:pt>
                <c:pt idx="32781">
                  <c:v>4.3044000000000002</c:v>
                </c:pt>
                <c:pt idx="32782">
                  <c:v>3.9397199999999999</c:v>
                </c:pt>
                <c:pt idx="32783">
                  <c:v>3.59674</c:v>
                </c:pt>
                <c:pt idx="32784">
                  <c:v>3.2757900000000002</c:v>
                </c:pt>
                <c:pt idx="32785">
                  <c:v>3.0102699999999998</c:v>
                </c:pt>
                <c:pt idx="32786">
                  <c:v>2.79332</c:v>
                </c:pt>
                <c:pt idx="32787">
                  <c:v>2.58921</c:v>
                </c:pt>
                <c:pt idx="32788">
                  <c:v>2.3976899999999999</c:v>
                </c:pt>
                <c:pt idx="32789">
                  <c:v>2.2184499999999998</c:v>
                </c:pt>
                <c:pt idx="32790">
                  <c:v>2.0511400000000002</c:v>
                </c:pt>
                <c:pt idx="32791">
                  <c:v>1.8953800000000001</c:v>
                </c:pt>
                <c:pt idx="32792">
                  <c:v>1.7507299999999999</c:v>
                </c:pt>
                <c:pt idx="32793">
                  <c:v>1.6167100000000001</c:v>
                </c:pt>
                <c:pt idx="32794">
                  <c:v>1.49282</c:v>
                </c:pt>
                <c:pt idx="32795">
                  <c:v>1.3785700000000001</c:v>
                </c:pt>
                <c:pt idx="32796">
                  <c:v>1.2734700000000001</c:v>
                </c:pt>
                <c:pt idx="32797">
                  <c:v>1.17696</c:v>
                </c:pt>
                <c:pt idx="32798">
                  <c:v>1.0885199999999999</c:v>
                </c:pt>
                <c:pt idx="32799">
                  <c:v>1.00766</c:v>
                </c:pt>
                <c:pt idx="32800">
                  <c:v>0.93386800000000003</c:v>
                </c:pt>
                <c:pt idx="32801">
                  <c:v>0.86822999999999995</c:v>
                </c:pt>
                <c:pt idx="32802">
                  <c:v>0.80984400000000001</c:v>
                </c:pt>
                <c:pt idx="32803">
                  <c:v>0.75656800000000002</c:v>
                </c:pt>
                <c:pt idx="32804">
                  <c:v>0.70801700000000001</c:v>
                </c:pt>
                <c:pt idx="32805">
                  <c:v>0.66382200000000002</c:v>
                </c:pt>
                <c:pt idx="32806">
                  <c:v>0.62363599999999997</c:v>
                </c:pt>
                <c:pt idx="32807">
                  <c:v>0.58713499999999996</c:v>
                </c:pt>
                <c:pt idx="32808">
                  <c:v>0.55400799999999994</c:v>
                </c:pt>
                <c:pt idx="32809">
                  <c:v>0.52395899999999995</c:v>
                </c:pt>
                <c:pt idx="32810">
                  <c:v>0.49671599999999999</c:v>
                </c:pt>
                <c:pt idx="32811">
                  <c:v>0.47203099999999998</c:v>
                </c:pt>
                <c:pt idx="32812">
                  <c:v>0.44966699999999998</c:v>
                </c:pt>
                <c:pt idx="32813">
                  <c:v>0.42940200000000001</c:v>
                </c:pt>
                <c:pt idx="32814">
                  <c:v>0.41103699999999999</c:v>
                </c:pt>
                <c:pt idx="32815">
                  <c:v>0.386654</c:v>
                </c:pt>
                <c:pt idx="32816">
                  <c:v>0.365568</c:v>
                </c:pt>
                <c:pt idx="32817">
                  <c:v>0.34729599999999999</c:v>
                </c:pt>
                <c:pt idx="32818">
                  <c:v>0.33140900000000001</c:v>
                </c:pt>
                <c:pt idx="32819">
                  <c:v>0.31754900000000003</c:v>
                </c:pt>
                <c:pt idx="32820">
                  <c:v>0.3054</c:v>
                </c:pt>
                <c:pt idx="32821">
                  <c:v>0.29469899999999999</c:v>
                </c:pt>
                <c:pt idx="32822">
                  <c:v>0.28228999999999999</c:v>
                </c:pt>
                <c:pt idx="32823">
                  <c:v>0.27161600000000002</c:v>
                </c:pt>
                <c:pt idx="32824">
                  <c:v>0.262326</c:v>
                </c:pt>
                <c:pt idx="32825">
                  <c:v>0.25098300000000001</c:v>
                </c:pt>
                <c:pt idx="32826">
                  <c:v>0.242313</c:v>
                </c:pt>
                <c:pt idx="32827">
                  <c:v>0.23229900000000001</c:v>
                </c:pt>
                <c:pt idx="32828">
                  <c:v>0.22361800000000001</c:v>
                </c:pt>
                <c:pt idx="32829">
                  <c:v>0.212423</c:v>
                </c:pt>
                <c:pt idx="32830">
                  <c:v>0.20285400000000001</c:v>
                </c:pt>
                <c:pt idx="32831">
                  <c:v>0.194517</c:v>
                </c:pt>
                <c:pt idx="32832">
                  <c:v>0.187169</c:v>
                </c:pt>
                <c:pt idx="32833">
                  <c:v>0.17862800000000001</c:v>
                </c:pt>
                <c:pt idx="32834">
                  <c:v>0.17127800000000001</c:v>
                </c:pt>
                <c:pt idx="32835">
                  <c:v>0.16492399999999999</c:v>
                </c:pt>
                <c:pt idx="32836">
                  <c:v>0.15915299999999999</c:v>
                </c:pt>
                <c:pt idx="32837">
                  <c:v>0.15397</c:v>
                </c:pt>
                <c:pt idx="32838">
                  <c:v>0.14957699999999999</c:v>
                </c:pt>
                <c:pt idx="32839">
                  <c:v>0.14588899999999999</c:v>
                </c:pt>
                <c:pt idx="32840">
                  <c:v>0.14283999999999999</c:v>
                </c:pt>
                <c:pt idx="32841">
                  <c:v>0.14038300000000001</c:v>
                </c:pt>
                <c:pt idx="32842">
                  <c:v>0.13773199999999999</c:v>
                </c:pt>
                <c:pt idx="32843">
                  <c:v>0.136319</c:v>
                </c:pt>
                <c:pt idx="32844">
                  <c:v>0.135937</c:v>
                </c:pt>
                <c:pt idx="32845">
                  <c:v>0.13625000000000001</c:v>
                </c:pt>
                <c:pt idx="32846">
                  <c:v>0.13716</c:v>
                </c:pt>
                <c:pt idx="32847">
                  <c:v>0.138706</c:v>
                </c:pt>
                <c:pt idx="32848">
                  <c:v>0.14094200000000001</c:v>
                </c:pt>
                <c:pt idx="32849">
                  <c:v>0.14394000000000001</c:v>
                </c:pt>
                <c:pt idx="32850">
                  <c:v>0.14779700000000001</c:v>
                </c:pt>
                <c:pt idx="32851">
                  <c:v>0.152643</c:v>
                </c:pt>
                <c:pt idx="32852">
                  <c:v>0.157024</c:v>
                </c:pt>
                <c:pt idx="32853">
                  <c:v>0.16123599999999999</c:v>
                </c:pt>
                <c:pt idx="32854">
                  <c:v>0.16705600000000001</c:v>
                </c:pt>
                <c:pt idx="32855">
                  <c:v>0.173841</c:v>
                </c:pt>
                <c:pt idx="32856">
                  <c:v>0.18176</c:v>
                </c:pt>
                <c:pt idx="32857">
                  <c:v>0.191028</c:v>
                </c:pt>
                <c:pt idx="32858">
                  <c:v>0.19903000000000001</c:v>
                </c:pt>
                <c:pt idx="32859">
                  <c:v>0.208094</c:v>
                </c:pt>
                <c:pt idx="32860">
                  <c:v>0.21840699999999999</c:v>
                </c:pt>
                <c:pt idx="32861">
                  <c:v>0.23019999999999999</c:v>
                </c:pt>
                <c:pt idx="32862">
                  <c:v>0.23903099999999999</c:v>
                </c:pt>
                <c:pt idx="32863">
                  <c:v>0.25223800000000002</c:v>
                </c:pt>
                <c:pt idx="32864">
                  <c:v>0.263403</c:v>
                </c:pt>
                <c:pt idx="32865">
                  <c:v>0.27585399999999999</c:v>
                </c:pt>
                <c:pt idx="32866">
                  <c:v>0.28983500000000001</c:v>
                </c:pt>
                <c:pt idx="32867">
                  <c:v>0.30565999999999999</c:v>
                </c:pt>
                <c:pt idx="32868">
                  <c:v>0.323764</c:v>
                </c:pt>
                <c:pt idx="32869">
                  <c:v>0.33737200000000001</c:v>
                </c:pt>
                <c:pt idx="32870">
                  <c:v>0.35246300000000003</c:v>
                </c:pt>
                <c:pt idx="32871">
                  <c:v>0.369311</c:v>
                </c:pt>
                <c:pt idx="32872">
                  <c:v>0.38825599999999999</c:v>
                </c:pt>
                <c:pt idx="32873">
                  <c:v>0.409721</c:v>
                </c:pt>
                <c:pt idx="32874">
                  <c:v>0.43422899999999998</c:v>
                </c:pt>
                <c:pt idx="32875">
                  <c:v>0.45646199999999998</c:v>
                </c:pt>
                <c:pt idx="32876">
                  <c:v>0.48480200000000001</c:v>
                </c:pt>
                <c:pt idx="32877">
                  <c:v>0.50597800000000004</c:v>
                </c:pt>
                <c:pt idx="32878">
                  <c:v>0.52924199999999999</c:v>
                </c:pt>
                <c:pt idx="32879">
                  <c:v>0.55487799999999998</c:v>
                </c:pt>
                <c:pt idx="32880">
                  <c:v>0.58316999999999997</c:v>
                </c:pt>
                <c:pt idx="32881">
                  <c:v>0.61446599999999996</c:v>
                </c:pt>
                <c:pt idx="32882">
                  <c:v>0.64913200000000004</c:v>
                </c:pt>
                <c:pt idx="32883">
                  <c:v>0.687616</c:v>
                </c:pt>
                <c:pt idx="32884">
                  <c:v>0.73036299999999998</c:v>
                </c:pt>
                <c:pt idx="32885">
                  <c:v>0.77791100000000002</c:v>
                </c:pt>
                <c:pt idx="32886">
                  <c:v>0.83081899999999997</c:v>
                </c:pt>
                <c:pt idx="32887">
                  <c:v>0.88975800000000005</c:v>
                </c:pt>
                <c:pt idx="32888">
                  <c:v>0.95539200000000002</c:v>
                </c:pt>
                <c:pt idx="32889">
                  <c:v>1.0285200000000001</c:v>
                </c:pt>
                <c:pt idx="32890">
                  <c:v>1.08877</c:v>
                </c:pt>
                <c:pt idx="32891">
                  <c:v>1.17703</c:v>
                </c:pt>
                <c:pt idx="32892">
                  <c:v>1.2497</c:v>
                </c:pt>
                <c:pt idx="32893">
                  <c:v>1.3284199999999999</c:v>
                </c:pt>
                <c:pt idx="32894">
                  <c:v>1.4135899999999999</c:v>
                </c:pt>
                <c:pt idx="32895">
                  <c:v>1.50576</c:v>
                </c:pt>
                <c:pt idx="32896">
                  <c:v>1.60537</c:v>
                </c:pt>
                <c:pt idx="32897">
                  <c:v>1.71299</c:v>
                </c:pt>
                <c:pt idx="32898">
                  <c:v>1.8290999999999999</c:v>
                </c:pt>
                <c:pt idx="32899">
                  <c:v>1.9543900000000001</c:v>
                </c:pt>
                <c:pt idx="32900">
                  <c:v>2.0893299999999999</c:v>
                </c:pt>
                <c:pt idx="32901">
                  <c:v>2.2345899999999999</c:v>
                </c:pt>
                <c:pt idx="32902">
                  <c:v>2.3907099999999999</c:v>
                </c:pt>
                <c:pt idx="32903">
                  <c:v>2.5584600000000002</c:v>
                </c:pt>
                <c:pt idx="32904">
                  <c:v>2.7383299999999999</c:v>
                </c:pt>
                <c:pt idx="32905">
                  <c:v>2.9310800000000001</c:v>
                </c:pt>
                <c:pt idx="32906">
                  <c:v>3.1372599999999999</c:v>
                </c:pt>
                <c:pt idx="32907">
                  <c:v>3.3959299999999999</c:v>
                </c:pt>
                <c:pt idx="32908">
                  <c:v>3.6747899999999998</c:v>
                </c:pt>
                <c:pt idx="32909">
                  <c:v>3.9750100000000002</c:v>
                </c:pt>
                <c:pt idx="32910">
                  <c:v>4.2974699999999997</c:v>
                </c:pt>
                <c:pt idx="32911">
                  <c:v>4.6432799999999999</c:v>
                </c:pt>
                <c:pt idx="32912">
                  <c:v>5.0132199999999996</c:v>
                </c:pt>
                <c:pt idx="32913">
                  <c:v>5.4082400000000002</c:v>
                </c:pt>
                <c:pt idx="32914">
                  <c:v>5.8288200000000003</c:v>
                </c:pt>
                <c:pt idx="32915">
                  <c:v>6.4310099999999997</c:v>
                </c:pt>
                <c:pt idx="32916">
                  <c:v>7.0812900000000001</c:v>
                </c:pt>
                <c:pt idx="32917">
                  <c:v>7.8641699999999997</c:v>
                </c:pt>
                <c:pt idx="32918">
                  <c:v>8.7082800000000002</c:v>
                </c:pt>
                <c:pt idx="32919">
                  <c:v>9.6136199999999992</c:v>
                </c:pt>
                <c:pt idx="32920">
                  <c:v>10.5787</c:v>
                </c:pt>
                <c:pt idx="32921">
                  <c:v>11.601599999999999</c:v>
                </c:pt>
                <c:pt idx="32922">
                  <c:v>13.0776</c:v>
                </c:pt>
                <c:pt idx="32923">
                  <c:v>14.8543</c:v>
                </c:pt>
                <c:pt idx="32924">
                  <c:v>17.229299999999999</c:v>
                </c:pt>
                <c:pt idx="32925">
                  <c:v>22.6526</c:v>
                </c:pt>
                <c:pt idx="32926">
                  <c:v>25.017700000000001</c:v>
                </c:pt>
                <c:pt idx="32927">
                  <c:v>26.790199999999999</c:v>
                </c:pt>
                <c:pt idx="32928">
                  <c:v>28.0853</c:v>
                </c:pt>
                <c:pt idx="32929">
                  <c:v>29.127500000000001</c:v>
                </c:pt>
                <c:pt idx="32930">
                  <c:v>30.184100000000001</c:v>
                </c:pt>
                <c:pt idx="32931">
                  <c:v>30.861699999999999</c:v>
                </c:pt>
                <c:pt idx="32932">
                  <c:v>31.447600000000001</c:v>
                </c:pt>
                <c:pt idx="32933">
                  <c:v>31.8202</c:v>
                </c:pt>
                <c:pt idx="32934">
                  <c:v>31.960899999999999</c:v>
                </c:pt>
                <c:pt idx="32935">
                  <c:v>31.870200000000001</c:v>
                </c:pt>
                <c:pt idx="32936">
                  <c:v>31.6389</c:v>
                </c:pt>
                <c:pt idx="32937">
                  <c:v>31.278099999999998</c:v>
                </c:pt>
                <c:pt idx="32938">
                  <c:v>30.742799999999999</c:v>
                </c:pt>
                <c:pt idx="32939">
                  <c:v>29.949400000000001</c:v>
                </c:pt>
                <c:pt idx="32940">
                  <c:v>28.770499999999998</c:v>
                </c:pt>
                <c:pt idx="32941">
                  <c:v>27.5505</c:v>
                </c:pt>
                <c:pt idx="32942">
                  <c:v>26.031300000000002</c:v>
                </c:pt>
                <c:pt idx="32943">
                  <c:v>23.713100000000001</c:v>
                </c:pt>
                <c:pt idx="32944">
                  <c:v>20.331900000000001</c:v>
                </c:pt>
                <c:pt idx="32945">
                  <c:v>16.848400000000002</c:v>
                </c:pt>
                <c:pt idx="32946">
                  <c:v>14.9802</c:v>
                </c:pt>
                <c:pt idx="32947">
                  <c:v>13.0991</c:v>
                </c:pt>
                <c:pt idx="32948">
                  <c:v>11.786799999999999</c:v>
                </c:pt>
                <c:pt idx="32949">
                  <c:v>10.5524</c:v>
                </c:pt>
                <c:pt idx="32950">
                  <c:v>9.6812699999999996</c:v>
                </c:pt>
                <c:pt idx="32951">
                  <c:v>8.8592700000000004</c:v>
                </c:pt>
                <c:pt idx="32952">
                  <c:v>8.1344799999999999</c:v>
                </c:pt>
                <c:pt idx="32953">
                  <c:v>7.4538700000000002</c:v>
                </c:pt>
                <c:pt idx="32954">
                  <c:v>6.8170299999999999</c:v>
                </c:pt>
                <c:pt idx="32955">
                  <c:v>6.2236799999999999</c:v>
                </c:pt>
                <c:pt idx="32956">
                  <c:v>5.6726200000000002</c:v>
                </c:pt>
                <c:pt idx="32957">
                  <c:v>5.1630000000000003</c:v>
                </c:pt>
                <c:pt idx="32958">
                  <c:v>4.6931799999999999</c:v>
                </c:pt>
                <c:pt idx="32959">
                  <c:v>4.3660199999999998</c:v>
                </c:pt>
                <c:pt idx="32960">
                  <c:v>4.0031499999999998</c:v>
                </c:pt>
                <c:pt idx="32961">
                  <c:v>3.6425999999999998</c:v>
                </c:pt>
                <c:pt idx="32962">
                  <c:v>3.3132799999999998</c:v>
                </c:pt>
                <c:pt idx="32963">
                  <c:v>3.11</c:v>
                </c:pt>
                <c:pt idx="32964">
                  <c:v>2.9192499999999999</c:v>
                </c:pt>
                <c:pt idx="32965">
                  <c:v>2.74038</c:v>
                </c:pt>
                <c:pt idx="32966">
                  <c:v>2.5729099999999998</c:v>
                </c:pt>
                <c:pt idx="32967">
                  <c:v>2.4161600000000001</c:v>
                </c:pt>
                <c:pt idx="32968">
                  <c:v>2.26973</c:v>
                </c:pt>
                <c:pt idx="32969">
                  <c:v>2.133</c:v>
                </c:pt>
                <c:pt idx="32970">
                  <c:v>2.0055399999999999</c:v>
                </c:pt>
                <c:pt idx="32971">
                  <c:v>1.88672</c:v>
                </c:pt>
                <c:pt idx="32972">
                  <c:v>1.7761499999999999</c:v>
                </c:pt>
                <c:pt idx="32973">
                  <c:v>1.6732899999999999</c:v>
                </c:pt>
                <c:pt idx="32974">
                  <c:v>1.5777399999999999</c:v>
                </c:pt>
                <c:pt idx="32975">
                  <c:v>1.4640500000000001</c:v>
                </c:pt>
                <c:pt idx="32976">
                  <c:v>1.3609</c:v>
                </c:pt>
                <c:pt idx="32977">
                  <c:v>1.2673700000000001</c:v>
                </c:pt>
                <c:pt idx="32978">
                  <c:v>1.18265</c:v>
                </c:pt>
                <c:pt idx="32979">
                  <c:v>1.10595</c:v>
                </c:pt>
                <c:pt idx="32980">
                  <c:v>1.0365800000000001</c:v>
                </c:pt>
                <c:pt idx="32981">
                  <c:v>0.97384800000000005</c:v>
                </c:pt>
                <c:pt idx="32982">
                  <c:v>0.91716699999999995</c:v>
                </c:pt>
                <c:pt idx="32983">
                  <c:v>0.86592100000000005</c:v>
                </c:pt>
                <c:pt idx="32984">
                  <c:v>0.81962999999999997</c:v>
                </c:pt>
                <c:pt idx="32985">
                  <c:v>0.77778999999999998</c:v>
                </c:pt>
                <c:pt idx="32986">
                  <c:v>0.73998299999999995</c:v>
                </c:pt>
                <c:pt idx="32987">
                  <c:v>0.70578200000000002</c:v>
                </c:pt>
                <c:pt idx="32988">
                  <c:v>0.67484999999999995</c:v>
                </c:pt>
                <c:pt idx="32989">
                  <c:v>0.64684200000000003</c:v>
                </c:pt>
                <c:pt idx="32990">
                  <c:v>0.61155099999999996</c:v>
                </c:pt>
                <c:pt idx="32991">
                  <c:v>0.584117</c:v>
                </c:pt>
                <c:pt idx="32992">
                  <c:v>0.55980300000000005</c:v>
                </c:pt>
                <c:pt idx="32993">
                  <c:v>0.53822599999999998</c:v>
                </c:pt>
                <c:pt idx="32994">
                  <c:v>0.51312500000000005</c:v>
                </c:pt>
                <c:pt idx="32995">
                  <c:v>0.49159900000000001</c:v>
                </c:pt>
                <c:pt idx="32996">
                  <c:v>0.47308800000000001</c:v>
                </c:pt>
                <c:pt idx="32997">
                  <c:v>0.45713599999999999</c:v>
                </c:pt>
                <c:pt idx="32998">
                  <c:v>0.44337100000000002</c:v>
                </c:pt>
                <c:pt idx="32999">
                  <c:v>0.42618299999999998</c:v>
                </c:pt>
                <c:pt idx="33000">
                  <c:v>0.41247499999999998</c:v>
                </c:pt>
                <c:pt idx="33001">
                  <c:v>0.401698</c:v>
                </c:pt>
                <c:pt idx="33002">
                  <c:v>0.39346700000000001</c:v>
                </c:pt>
                <c:pt idx="33003">
                  <c:v>0.38753900000000002</c:v>
                </c:pt>
                <c:pt idx="33004">
                  <c:v>0.38380799999999998</c:v>
                </c:pt>
                <c:pt idx="33005">
                  <c:v>0.38208900000000001</c:v>
                </c:pt>
                <c:pt idx="33006">
                  <c:v>0.38206600000000002</c:v>
                </c:pt>
                <c:pt idx="33007">
                  <c:v>0.38315300000000002</c:v>
                </c:pt>
                <c:pt idx="33008">
                  <c:v>0.38663700000000001</c:v>
                </c:pt>
                <c:pt idx="33009">
                  <c:v>0.39285599999999998</c:v>
                </c:pt>
                <c:pt idx="33010">
                  <c:v>0.39876800000000001</c:v>
                </c:pt>
                <c:pt idx="33011">
                  <c:v>0.40633200000000003</c:v>
                </c:pt>
                <c:pt idx="33012">
                  <c:v>0.41581099999999999</c:v>
                </c:pt>
                <c:pt idx="33013">
                  <c:v>0.42753799999999997</c:v>
                </c:pt>
                <c:pt idx="33014">
                  <c:v>0.44192599999999999</c:v>
                </c:pt>
                <c:pt idx="33015">
                  <c:v>0.45949000000000001</c:v>
                </c:pt>
                <c:pt idx="33016">
                  <c:v>0.47511700000000001</c:v>
                </c:pt>
                <c:pt idx="33017">
                  <c:v>0.49318800000000002</c:v>
                </c:pt>
                <c:pt idx="33018">
                  <c:v>0.51406700000000005</c:v>
                </c:pt>
                <c:pt idx="33019">
                  <c:v>0.53815800000000003</c:v>
                </c:pt>
                <c:pt idx="33020">
                  <c:v>0.56595899999999999</c:v>
                </c:pt>
                <c:pt idx="33021">
                  <c:v>0.59798399999999996</c:v>
                </c:pt>
                <c:pt idx="33022">
                  <c:v>0.63485400000000003</c:v>
                </c:pt>
                <c:pt idx="33023">
                  <c:v>0.66246300000000002</c:v>
                </c:pt>
                <c:pt idx="33024">
                  <c:v>0.69274899999999995</c:v>
                </c:pt>
                <c:pt idx="33025">
                  <c:v>0.72595500000000002</c:v>
                </c:pt>
                <c:pt idx="33026">
                  <c:v>0.76749199999999995</c:v>
                </c:pt>
                <c:pt idx="33027">
                  <c:v>0.81930800000000004</c:v>
                </c:pt>
                <c:pt idx="33028">
                  <c:v>0.87737100000000001</c:v>
                </c:pt>
                <c:pt idx="33029">
                  <c:v>0.94235100000000005</c:v>
                </c:pt>
                <c:pt idx="33030">
                  <c:v>0.99606300000000003</c:v>
                </c:pt>
                <c:pt idx="33031">
                  <c:v>1.0543899999999999</c:v>
                </c:pt>
                <c:pt idx="33032">
                  <c:v>1.1176900000000001</c:v>
                </c:pt>
                <c:pt idx="33033">
                  <c:v>1.1862999999999999</c:v>
                </c:pt>
                <c:pt idx="33034">
                  <c:v>1.26061</c:v>
                </c:pt>
                <c:pt idx="33035">
                  <c:v>1.3409599999999999</c:v>
                </c:pt>
                <c:pt idx="33036">
                  <c:v>1.42788</c:v>
                </c:pt>
                <c:pt idx="33037">
                  <c:v>1.52166</c:v>
                </c:pt>
                <c:pt idx="33038">
                  <c:v>1.62279</c:v>
                </c:pt>
                <c:pt idx="33039">
                  <c:v>1.73167</c:v>
                </c:pt>
                <c:pt idx="33040">
                  <c:v>1.84883</c:v>
                </c:pt>
                <c:pt idx="33041">
                  <c:v>1.9746699999999999</c:v>
                </c:pt>
                <c:pt idx="33042">
                  <c:v>2.1097199999999998</c:v>
                </c:pt>
                <c:pt idx="33043">
                  <c:v>2.2543299999999999</c:v>
                </c:pt>
                <c:pt idx="33044">
                  <c:v>2.4630700000000001</c:v>
                </c:pt>
                <c:pt idx="33045">
                  <c:v>2.69089</c:v>
                </c:pt>
                <c:pt idx="33046">
                  <c:v>2.9326599999999998</c:v>
                </c:pt>
                <c:pt idx="33047">
                  <c:v>3.1946099999999999</c:v>
                </c:pt>
                <c:pt idx="33048">
                  <c:v>3.4778500000000001</c:v>
                </c:pt>
                <c:pt idx="33049">
                  <c:v>3.7831899999999998</c:v>
                </c:pt>
                <c:pt idx="33050">
                  <c:v>4.1116200000000003</c:v>
                </c:pt>
                <c:pt idx="33051">
                  <c:v>4.4638200000000001</c:v>
                </c:pt>
                <c:pt idx="33052">
                  <c:v>4.8405399999999998</c:v>
                </c:pt>
                <c:pt idx="33053">
                  <c:v>5.2420999999999998</c:v>
                </c:pt>
                <c:pt idx="33054">
                  <c:v>5.6693100000000003</c:v>
                </c:pt>
                <c:pt idx="33055">
                  <c:v>6.27867</c:v>
                </c:pt>
                <c:pt idx="33056">
                  <c:v>6.8878899999999996</c:v>
                </c:pt>
                <c:pt idx="33057">
                  <c:v>7.6019899999999998</c:v>
                </c:pt>
                <c:pt idx="33058">
                  <c:v>8.3620599999999996</c:v>
                </c:pt>
                <c:pt idx="33059">
                  <c:v>9.16662</c:v>
                </c:pt>
                <c:pt idx="33060">
                  <c:v>10.3027</c:v>
                </c:pt>
                <c:pt idx="33061">
                  <c:v>11.505000000000001</c:v>
                </c:pt>
                <c:pt idx="33062">
                  <c:v>13.4025</c:v>
                </c:pt>
                <c:pt idx="33063">
                  <c:v>17.5106</c:v>
                </c:pt>
                <c:pt idx="33064">
                  <c:v>19.302199999999999</c:v>
                </c:pt>
                <c:pt idx="33065">
                  <c:v>20.713999999999999</c:v>
                </c:pt>
                <c:pt idx="33066">
                  <c:v>21.806000000000001</c:v>
                </c:pt>
                <c:pt idx="33067">
                  <c:v>22.645499999999998</c:v>
                </c:pt>
                <c:pt idx="33068">
                  <c:v>23.382400000000001</c:v>
                </c:pt>
                <c:pt idx="33069">
                  <c:v>23.917100000000001</c:v>
                </c:pt>
                <c:pt idx="33070">
                  <c:v>24.3565</c:v>
                </c:pt>
                <c:pt idx="33071">
                  <c:v>24.623799999999999</c:v>
                </c:pt>
                <c:pt idx="33072">
                  <c:v>24.712900000000001</c:v>
                </c:pt>
                <c:pt idx="33073">
                  <c:v>24.654399999999999</c:v>
                </c:pt>
                <c:pt idx="33074">
                  <c:v>24.451699999999999</c:v>
                </c:pt>
                <c:pt idx="33075">
                  <c:v>24.061299999999999</c:v>
                </c:pt>
                <c:pt idx="33076">
                  <c:v>23.629200000000001</c:v>
                </c:pt>
                <c:pt idx="33077">
                  <c:v>23.023900000000001</c:v>
                </c:pt>
                <c:pt idx="33078">
                  <c:v>22.0839</c:v>
                </c:pt>
                <c:pt idx="33079">
                  <c:v>21.044599999999999</c:v>
                </c:pt>
                <c:pt idx="33080">
                  <c:v>19.717400000000001</c:v>
                </c:pt>
                <c:pt idx="33081">
                  <c:v>18.032699999999998</c:v>
                </c:pt>
                <c:pt idx="33082">
                  <c:v>14.9963</c:v>
                </c:pt>
                <c:pt idx="33083">
                  <c:v>12.6607</c:v>
                </c:pt>
                <c:pt idx="33084">
                  <c:v>11.119899999999999</c:v>
                </c:pt>
                <c:pt idx="33085">
                  <c:v>9.8250200000000003</c:v>
                </c:pt>
                <c:pt idx="33086">
                  <c:v>8.8478499999999993</c:v>
                </c:pt>
                <c:pt idx="33087">
                  <c:v>8.1532599999999995</c:v>
                </c:pt>
                <c:pt idx="33088">
                  <c:v>7.4947999999999997</c:v>
                </c:pt>
                <c:pt idx="33089">
                  <c:v>6.8721899999999998</c:v>
                </c:pt>
                <c:pt idx="33090">
                  <c:v>6.2859800000000003</c:v>
                </c:pt>
                <c:pt idx="33091">
                  <c:v>5.7367100000000004</c:v>
                </c:pt>
                <c:pt idx="33092">
                  <c:v>5.2240200000000003</c:v>
                </c:pt>
                <c:pt idx="33093">
                  <c:v>4.7477799999999997</c:v>
                </c:pt>
                <c:pt idx="33094">
                  <c:v>4.3070599999999999</c:v>
                </c:pt>
                <c:pt idx="33095">
                  <c:v>3.9992700000000001</c:v>
                </c:pt>
                <c:pt idx="33096">
                  <c:v>3.6627800000000001</c:v>
                </c:pt>
                <c:pt idx="33097">
                  <c:v>3.3294600000000001</c:v>
                </c:pt>
                <c:pt idx="33098">
                  <c:v>3.0238399999999999</c:v>
                </c:pt>
                <c:pt idx="33099">
                  <c:v>2.7443</c:v>
                </c:pt>
                <c:pt idx="33100">
                  <c:v>2.57185</c:v>
                </c:pt>
                <c:pt idx="33101">
                  <c:v>2.40998</c:v>
                </c:pt>
                <c:pt idx="33102">
                  <c:v>2.2582200000000001</c:v>
                </c:pt>
                <c:pt idx="33103">
                  <c:v>2.1161400000000001</c:v>
                </c:pt>
                <c:pt idx="33104">
                  <c:v>1.9833000000000001</c:v>
                </c:pt>
                <c:pt idx="33105">
                  <c:v>1.8592599999999999</c:v>
                </c:pt>
                <c:pt idx="33106">
                  <c:v>1.7435700000000001</c:v>
                </c:pt>
                <c:pt idx="33107">
                  <c:v>1.6357900000000001</c:v>
                </c:pt>
                <c:pt idx="33108">
                  <c:v>1.5355000000000001</c:v>
                </c:pt>
                <c:pt idx="33109">
                  <c:v>1.4422999999999999</c:v>
                </c:pt>
                <c:pt idx="33110">
                  <c:v>1.3599399999999999</c:v>
                </c:pt>
                <c:pt idx="33111">
                  <c:v>1.2525999999999999</c:v>
                </c:pt>
                <c:pt idx="33112">
                  <c:v>1.15577</c:v>
                </c:pt>
                <c:pt idx="33113">
                  <c:v>1.0686100000000001</c:v>
                </c:pt>
                <c:pt idx="33114">
                  <c:v>0.99025099999999999</c:v>
                </c:pt>
                <c:pt idx="33115">
                  <c:v>0.91993899999999995</c:v>
                </c:pt>
                <c:pt idx="33116">
                  <c:v>0.85686099999999998</c:v>
                </c:pt>
                <c:pt idx="33117">
                  <c:v>0.80040699999999998</c:v>
                </c:pt>
                <c:pt idx="33118">
                  <c:v>0.74990299999999999</c:v>
                </c:pt>
                <c:pt idx="33119">
                  <c:v>0.70477800000000002</c:v>
                </c:pt>
                <c:pt idx="33120">
                  <c:v>0.66447100000000003</c:v>
                </c:pt>
                <c:pt idx="33121">
                  <c:v>0.628498</c:v>
                </c:pt>
                <c:pt idx="33122">
                  <c:v>0.59639799999999998</c:v>
                </c:pt>
                <c:pt idx="33123">
                  <c:v>0.56778099999999998</c:v>
                </c:pt>
                <c:pt idx="33124">
                  <c:v>0.54224399999999995</c:v>
                </c:pt>
                <c:pt idx="33125">
                  <c:v>0.519478</c:v>
                </c:pt>
                <c:pt idx="33126">
                  <c:v>0.492892</c:v>
                </c:pt>
                <c:pt idx="33127">
                  <c:v>0.47004200000000002</c:v>
                </c:pt>
                <c:pt idx="33128">
                  <c:v>0.45038600000000001</c:v>
                </c:pt>
                <c:pt idx="33129">
                  <c:v>0.43345499999999998</c:v>
                </c:pt>
                <c:pt idx="33130">
                  <c:v>0.41874899999999998</c:v>
                </c:pt>
                <c:pt idx="33131">
                  <c:v>0.40597100000000003</c:v>
                </c:pt>
                <c:pt idx="33132">
                  <c:v>0.38999600000000001</c:v>
                </c:pt>
                <c:pt idx="33133">
                  <c:v>0.377139</c:v>
                </c:pt>
                <c:pt idx="33134">
                  <c:v>0.36677700000000002</c:v>
                </c:pt>
                <c:pt idx="33135">
                  <c:v>0.35843000000000003</c:v>
                </c:pt>
                <c:pt idx="33136">
                  <c:v>0.35173700000000002</c:v>
                </c:pt>
                <c:pt idx="33137">
                  <c:v>0.34492</c:v>
                </c:pt>
                <c:pt idx="33138">
                  <c:v>0.34008899999999997</c:v>
                </c:pt>
                <c:pt idx="33139">
                  <c:v>0.33691599999999999</c:v>
                </c:pt>
                <c:pt idx="33140">
                  <c:v>0.33488000000000001</c:v>
                </c:pt>
                <c:pt idx="33141">
                  <c:v>0.33470899999999998</c:v>
                </c:pt>
                <c:pt idx="33142">
                  <c:v>0.33609600000000001</c:v>
                </c:pt>
                <c:pt idx="33143">
                  <c:v>0.33916200000000002</c:v>
                </c:pt>
                <c:pt idx="33144">
                  <c:v>0.34389599999999998</c:v>
                </c:pt>
                <c:pt idx="33145">
                  <c:v>0.35028900000000002</c:v>
                </c:pt>
                <c:pt idx="33146">
                  <c:v>0.35837599999999997</c:v>
                </c:pt>
                <c:pt idx="33147">
                  <c:v>0.368228</c:v>
                </c:pt>
                <c:pt idx="33148">
                  <c:v>0.37996099999999999</c:v>
                </c:pt>
                <c:pt idx="33149">
                  <c:v>0.39373000000000002</c:v>
                </c:pt>
                <c:pt idx="33150">
                  <c:v>0.409748</c:v>
                </c:pt>
                <c:pt idx="33151">
                  <c:v>0.424427</c:v>
                </c:pt>
                <c:pt idx="33152">
                  <c:v>0.443907</c:v>
                </c:pt>
                <c:pt idx="33153">
                  <c:v>0.46620499999999998</c:v>
                </c:pt>
                <c:pt idx="33154">
                  <c:v>0.49177100000000001</c:v>
                </c:pt>
                <c:pt idx="33155">
                  <c:v>0.513436</c:v>
                </c:pt>
                <c:pt idx="33156">
                  <c:v>0.53757699999999997</c:v>
                </c:pt>
                <c:pt idx="33157">
                  <c:v>0.56458799999999998</c:v>
                </c:pt>
                <c:pt idx="33158">
                  <c:v>0.59495900000000002</c:v>
                </c:pt>
                <c:pt idx="33159">
                  <c:v>0.62932200000000005</c:v>
                </c:pt>
                <c:pt idx="33160">
                  <c:v>0.668485</c:v>
                </c:pt>
                <c:pt idx="33161">
                  <c:v>0.70254700000000003</c:v>
                </c:pt>
                <c:pt idx="33162">
                  <c:v>0.740676</c:v>
                </c:pt>
                <c:pt idx="33163">
                  <c:v>0.78363700000000003</c:v>
                </c:pt>
                <c:pt idx="33164">
                  <c:v>0.83235199999999998</c:v>
                </c:pt>
                <c:pt idx="33165">
                  <c:v>0.887984</c:v>
                </c:pt>
                <c:pt idx="33166">
                  <c:v>0.92959700000000001</c:v>
                </c:pt>
                <c:pt idx="33167">
                  <c:v>0.975406</c:v>
                </c:pt>
                <c:pt idx="33168">
                  <c:v>1.0259799999999999</c:v>
                </c:pt>
                <c:pt idx="33169">
                  <c:v>1.08196</c:v>
                </c:pt>
                <c:pt idx="33170">
                  <c:v>1.1440999999999999</c:v>
                </c:pt>
                <c:pt idx="33171">
                  <c:v>1.2132499999999999</c:v>
                </c:pt>
                <c:pt idx="33172">
                  <c:v>1.29036</c:v>
                </c:pt>
                <c:pt idx="33173">
                  <c:v>1.3765099999999999</c:v>
                </c:pt>
                <c:pt idx="33174">
                  <c:v>1.4577599999999999</c:v>
                </c:pt>
                <c:pt idx="33175">
                  <c:v>1.5696099999999999</c:v>
                </c:pt>
                <c:pt idx="33176">
                  <c:v>1.6520300000000001</c:v>
                </c:pt>
                <c:pt idx="33177">
                  <c:v>1.74136</c:v>
                </c:pt>
                <c:pt idx="33178">
                  <c:v>1.8382499999999999</c:v>
                </c:pt>
                <c:pt idx="33179">
                  <c:v>1.9433100000000001</c:v>
                </c:pt>
                <c:pt idx="33180">
                  <c:v>2.0572599999999999</c:v>
                </c:pt>
                <c:pt idx="33181">
                  <c:v>2.1807799999999999</c:v>
                </c:pt>
                <c:pt idx="33182">
                  <c:v>2.3147899999999999</c:v>
                </c:pt>
                <c:pt idx="33183">
                  <c:v>2.4599899999999999</c:v>
                </c:pt>
                <c:pt idx="33184">
                  <c:v>2.61734</c:v>
                </c:pt>
                <c:pt idx="33185">
                  <c:v>2.7876699999999999</c:v>
                </c:pt>
                <c:pt idx="33186">
                  <c:v>2.9721000000000002</c:v>
                </c:pt>
                <c:pt idx="33187">
                  <c:v>3.1714799999999999</c:v>
                </c:pt>
                <c:pt idx="33188">
                  <c:v>3.3869699999999998</c:v>
                </c:pt>
                <c:pt idx="33189">
                  <c:v>3.6195599999999999</c:v>
                </c:pt>
                <c:pt idx="33190">
                  <c:v>3.90055</c:v>
                </c:pt>
                <c:pt idx="33191">
                  <c:v>4.20573</c:v>
                </c:pt>
                <c:pt idx="33192">
                  <c:v>4.5369200000000003</c:v>
                </c:pt>
                <c:pt idx="33193">
                  <c:v>4.8956499999999998</c:v>
                </c:pt>
                <c:pt idx="33194">
                  <c:v>5.2837699999999996</c:v>
                </c:pt>
                <c:pt idx="33195">
                  <c:v>5.7028400000000001</c:v>
                </c:pt>
                <c:pt idx="33196">
                  <c:v>6.15463</c:v>
                </c:pt>
                <c:pt idx="33197">
                  <c:v>6.6404899999999998</c:v>
                </c:pt>
                <c:pt idx="33198">
                  <c:v>7.1624999999999996</c:v>
                </c:pt>
                <c:pt idx="33199">
                  <c:v>7.7216300000000002</c:v>
                </c:pt>
                <c:pt idx="33200">
                  <c:v>8.4311799999999995</c:v>
                </c:pt>
                <c:pt idx="33201">
                  <c:v>9.0937099999999997</c:v>
                </c:pt>
                <c:pt idx="33202">
                  <c:v>9.7997899999999998</c:v>
                </c:pt>
                <c:pt idx="33203">
                  <c:v>10.5504</c:v>
                </c:pt>
                <c:pt idx="33204">
                  <c:v>11.346399999999999</c:v>
                </c:pt>
                <c:pt idx="33205">
                  <c:v>12.6266</c:v>
                </c:pt>
                <c:pt idx="33206">
                  <c:v>14.0107</c:v>
                </c:pt>
                <c:pt idx="33207">
                  <c:v>15.2935</c:v>
                </c:pt>
                <c:pt idx="33208">
                  <c:v>16.9757</c:v>
                </c:pt>
                <c:pt idx="33209">
                  <c:v>18.766300000000001</c:v>
                </c:pt>
                <c:pt idx="33210">
                  <c:v>20.656600000000001</c:v>
                </c:pt>
                <c:pt idx="33211">
                  <c:v>23.2698</c:v>
                </c:pt>
                <c:pt idx="33212">
                  <c:v>26.664300000000001</c:v>
                </c:pt>
                <c:pt idx="33213">
                  <c:v>35.1967</c:v>
                </c:pt>
                <c:pt idx="33214">
                  <c:v>38.376399999999997</c:v>
                </c:pt>
                <c:pt idx="33215">
                  <c:v>41.150199999999998</c:v>
                </c:pt>
                <c:pt idx="33216">
                  <c:v>43.276800000000001</c:v>
                </c:pt>
                <c:pt idx="33217">
                  <c:v>44.862099999999998</c:v>
                </c:pt>
                <c:pt idx="33218">
                  <c:v>46.016500000000001</c:v>
                </c:pt>
                <c:pt idx="33219">
                  <c:v>46.9681</c:v>
                </c:pt>
                <c:pt idx="33220">
                  <c:v>47.723300000000002</c:v>
                </c:pt>
                <c:pt idx="33221">
                  <c:v>48.114100000000001</c:v>
                </c:pt>
                <c:pt idx="33222">
                  <c:v>48.267299999999999</c:v>
                </c:pt>
                <c:pt idx="33223">
                  <c:v>48.075299999999999</c:v>
                </c:pt>
                <c:pt idx="33224">
                  <c:v>47.715899999999998</c:v>
                </c:pt>
                <c:pt idx="33225">
                  <c:v>46.872399999999999</c:v>
                </c:pt>
                <c:pt idx="33226">
                  <c:v>45.668999999999997</c:v>
                </c:pt>
                <c:pt idx="33227">
                  <c:v>44.344099999999997</c:v>
                </c:pt>
                <c:pt idx="33228">
                  <c:v>42.633000000000003</c:v>
                </c:pt>
                <c:pt idx="33229">
                  <c:v>40.417400000000001</c:v>
                </c:pt>
                <c:pt idx="33230">
                  <c:v>37.566200000000002</c:v>
                </c:pt>
                <c:pt idx="33231">
                  <c:v>33.937399999999997</c:v>
                </c:pt>
                <c:pt idx="33232">
                  <c:v>25.714099999999998</c:v>
                </c:pt>
                <c:pt idx="33233">
                  <c:v>22.6143</c:v>
                </c:pt>
                <c:pt idx="33234">
                  <c:v>20.636900000000001</c:v>
                </c:pt>
                <c:pt idx="33235">
                  <c:v>18.291</c:v>
                </c:pt>
                <c:pt idx="33236">
                  <c:v>16.368600000000001</c:v>
                </c:pt>
                <c:pt idx="33237">
                  <c:v>14.9757</c:v>
                </c:pt>
                <c:pt idx="33238">
                  <c:v>13.6646</c:v>
                </c:pt>
                <c:pt idx="33239">
                  <c:v>12.437200000000001</c:v>
                </c:pt>
                <c:pt idx="33240">
                  <c:v>11.293699999999999</c:v>
                </c:pt>
                <c:pt idx="33241">
                  <c:v>10.433299999999999</c:v>
                </c:pt>
                <c:pt idx="33242">
                  <c:v>9.4926899999999996</c:v>
                </c:pt>
                <c:pt idx="33243">
                  <c:v>8.6238399999999995</c:v>
                </c:pt>
                <c:pt idx="33244">
                  <c:v>8.0178700000000003</c:v>
                </c:pt>
                <c:pt idx="33245">
                  <c:v>7.4500599999999997</c:v>
                </c:pt>
                <c:pt idx="33246">
                  <c:v>6.9184700000000001</c:v>
                </c:pt>
                <c:pt idx="33247">
                  <c:v>6.4223800000000004</c:v>
                </c:pt>
                <c:pt idx="33248">
                  <c:v>5.9600400000000002</c:v>
                </c:pt>
                <c:pt idx="33249">
                  <c:v>5.5300900000000004</c:v>
                </c:pt>
                <c:pt idx="33250">
                  <c:v>5.1307799999999997</c:v>
                </c:pt>
                <c:pt idx="33251">
                  <c:v>4.7258800000000001</c:v>
                </c:pt>
                <c:pt idx="33252">
                  <c:v>4.33812</c:v>
                </c:pt>
                <c:pt idx="33253">
                  <c:v>3.9842200000000001</c:v>
                </c:pt>
                <c:pt idx="33254">
                  <c:v>3.66153</c:v>
                </c:pt>
                <c:pt idx="33255">
                  <c:v>3.3680400000000001</c:v>
                </c:pt>
                <c:pt idx="33256">
                  <c:v>3.1013799999999998</c:v>
                </c:pt>
                <c:pt idx="33257">
                  <c:v>2.85947</c:v>
                </c:pt>
                <c:pt idx="33258">
                  <c:v>2.6402100000000002</c:v>
                </c:pt>
                <c:pt idx="33259">
                  <c:v>2.4417599999999999</c:v>
                </c:pt>
                <c:pt idx="33260">
                  <c:v>2.2622200000000001</c:v>
                </c:pt>
                <c:pt idx="33261">
                  <c:v>2.0999699999999999</c:v>
                </c:pt>
                <c:pt idx="33262">
                  <c:v>1.9616199999999999</c:v>
                </c:pt>
                <c:pt idx="33263">
                  <c:v>1.8359000000000001</c:v>
                </c:pt>
                <c:pt idx="33264">
                  <c:v>1.7215800000000001</c:v>
                </c:pt>
                <c:pt idx="33265">
                  <c:v>1.6176699999999999</c:v>
                </c:pt>
                <c:pt idx="33266">
                  <c:v>1.52311</c:v>
                </c:pt>
                <c:pt idx="33267">
                  <c:v>1.4370799999999999</c:v>
                </c:pt>
                <c:pt idx="33268">
                  <c:v>1.35869</c:v>
                </c:pt>
                <c:pt idx="33269">
                  <c:v>1.28725</c:v>
                </c:pt>
                <c:pt idx="33270">
                  <c:v>1.222</c:v>
                </c:pt>
                <c:pt idx="33271">
                  <c:v>1.16238</c:v>
                </c:pt>
                <c:pt idx="33272">
                  <c:v>1.1077999999999999</c:v>
                </c:pt>
                <c:pt idx="33273">
                  <c:v>1.0343100000000001</c:v>
                </c:pt>
                <c:pt idx="33274">
                  <c:v>0.96954300000000004</c:v>
                </c:pt>
                <c:pt idx="33275">
                  <c:v>0.91220599999999996</c:v>
                </c:pt>
                <c:pt idx="33276">
                  <c:v>0.85446800000000001</c:v>
                </c:pt>
                <c:pt idx="33277">
                  <c:v>0.800705</c:v>
                </c:pt>
                <c:pt idx="33278">
                  <c:v>0.75344100000000003</c:v>
                </c:pt>
                <c:pt idx="33279">
                  <c:v>0.71157899999999996</c:v>
                </c:pt>
                <c:pt idx="33280">
                  <c:v>0.67426900000000001</c:v>
                </c:pt>
                <c:pt idx="33281">
                  <c:v>0.64079399999999997</c:v>
                </c:pt>
                <c:pt idx="33282">
                  <c:v>0.61058800000000002</c:v>
                </c:pt>
                <c:pt idx="33283">
                  <c:v>0.57460100000000003</c:v>
                </c:pt>
                <c:pt idx="33284">
                  <c:v>0.54272500000000001</c:v>
                </c:pt>
                <c:pt idx="33285">
                  <c:v>0.51429100000000005</c:v>
                </c:pt>
                <c:pt idx="33286">
                  <c:v>0.48396499999999998</c:v>
                </c:pt>
                <c:pt idx="33287">
                  <c:v>0.45713199999999998</c:v>
                </c:pt>
                <c:pt idx="33288">
                  <c:v>0.43324299999999999</c:v>
                </c:pt>
                <c:pt idx="33289">
                  <c:v>0.41187200000000002</c:v>
                </c:pt>
                <c:pt idx="33290">
                  <c:v>0.39267400000000002</c:v>
                </c:pt>
                <c:pt idx="33291">
                  <c:v>0.37537300000000001</c:v>
                </c:pt>
                <c:pt idx="33292">
                  <c:v>0.35486400000000001</c:v>
                </c:pt>
                <c:pt idx="33293">
                  <c:v>0.33688499999999999</c:v>
                </c:pt>
                <c:pt idx="33294">
                  <c:v>0.32108399999999998</c:v>
                </c:pt>
                <c:pt idx="33295">
                  <c:v>0.30556299999999997</c:v>
                </c:pt>
                <c:pt idx="33296">
                  <c:v>0.29074499999999998</c:v>
                </c:pt>
                <c:pt idx="33297">
                  <c:v>0.27815000000000001</c:v>
                </c:pt>
                <c:pt idx="33298">
                  <c:v>0.26750800000000002</c:v>
                </c:pt>
                <c:pt idx="33299">
                  <c:v>0.25861000000000001</c:v>
                </c:pt>
                <c:pt idx="33300">
                  <c:v>0.25129499999999999</c:v>
                </c:pt>
                <c:pt idx="33301">
                  <c:v>0.245446</c:v>
                </c:pt>
                <c:pt idx="33302">
                  <c:v>0.240982</c:v>
                </c:pt>
                <c:pt idx="33303">
                  <c:v>0.23750199999999999</c:v>
                </c:pt>
                <c:pt idx="33304">
                  <c:v>0.23592299999999999</c:v>
                </c:pt>
                <c:pt idx="33305">
                  <c:v>0.23557900000000001</c:v>
                </c:pt>
                <c:pt idx="33306">
                  <c:v>0.23597799999999999</c:v>
                </c:pt>
                <c:pt idx="33307">
                  <c:v>0.23774799999999999</c:v>
                </c:pt>
                <c:pt idx="33308">
                  <c:v>0.24104500000000001</c:v>
                </c:pt>
                <c:pt idx="33309">
                  <c:v>0.24605099999999999</c:v>
                </c:pt>
                <c:pt idx="33310">
                  <c:v>0.25107600000000002</c:v>
                </c:pt>
                <c:pt idx="33311">
                  <c:v>0.25735400000000003</c:v>
                </c:pt>
                <c:pt idx="33312">
                  <c:v>0.26508300000000001</c:v>
                </c:pt>
                <c:pt idx="33313">
                  <c:v>0.27453100000000003</c:v>
                </c:pt>
                <c:pt idx="33314">
                  <c:v>0.286082</c:v>
                </c:pt>
                <c:pt idx="33315">
                  <c:v>0.29521599999999998</c:v>
                </c:pt>
                <c:pt idx="33316">
                  <c:v>0.30650699999999997</c:v>
                </c:pt>
                <c:pt idx="33317">
                  <c:v>0.31689099999999998</c:v>
                </c:pt>
                <c:pt idx="33318">
                  <c:v>0.32878000000000002</c:v>
                </c:pt>
                <c:pt idx="33319">
                  <c:v>0.34251300000000001</c:v>
                </c:pt>
                <c:pt idx="33320">
                  <c:v>0.35852099999999998</c:v>
                </c:pt>
                <c:pt idx="33321">
                  <c:v>0.37737999999999999</c:v>
                </c:pt>
                <c:pt idx="33322">
                  <c:v>0.39190000000000003</c:v>
                </c:pt>
                <c:pt idx="33323">
                  <c:v>0.40829100000000002</c:v>
                </c:pt>
                <c:pt idx="33324">
                  <c:v>0.42688300000000001</c:v>
                </c:pt>
                <c:pt idx="33325">
                  <c:v>0.448071</c:v>
                </c:pt>
                <c:pt idx="33326">
                  <c:v>0.47232000000000002</c:v>
                </c:pt>
                <c:pt idx="33327">
                  <c:v>0.49284099999999997</c:v>
                </c:pt>
                <c:pt idx="33328">
                  <c:v>0.51565399999999995</c:v>
                </c:pt>
                <c:pt idx="33329">
                  <c:v>0.54106699999999996</c:v>
                </c:pt>
                <c:pt idx="33330">
                  <c:v>0.56545100000000004</c:v>
                </c:pt>
                <c:pt idx="33331">
                  <c:v>0.59885600000000005</c:v>
                </c:pt>
                <c:pt idx="33332">
                  <c:v>0.63647699999999996</c:v>
                </c:pt>
                <c:pt idx="33333">
                  <c:v>0.67888400000000004</c:v>
                </c:pt>
                <c:pt idx="33334">
                  <c:v>0.71421500000000004</c:v>
                </c:pt>
                <c:pt idx="33335">
                  <c:v>0.75288600000000006</c:v>
                </c:pt>
                <c:pt idx="33336">
                  <c:v>0.79523200000000005</c:v>
                </c:pt>
                <c:pt idx="33337">
                  <c:v>0.84157599999999999</c:v>
                </c:pt>
                <c:pt idx="33338">
                  <c:v>0.89230600000000004</c:v>
                </c:pt>
                <c:pt idx="33339">
                  <c:v>0.94778300000000004</c:v>
                </c:pt>
                <c:pt idx="33340">
                  <c:v>1.0085200000000001</c:v>
                </c:pt>
                <c:pt idx="33341">
                  <c:v>1.0748800000000001</c:v>
                </c:pt>
                <c:pt idx="33342">
                  <c:v>1.1473899999999999</c:v>
                </c:pt>
                <c:pt idx="33343">
                  <c:v>1.2265299999999999</c:v>
                </c:pt>
                <c:pt idx="33344">
                  <c:v>1.3128899999999999</c:v>
                </c:pt>
                <c:pt idx="33345">
                  <c:v>1.407</c:v>
                </c:pt>
                <c:pt idx="33346">
                  <c:v>1.5095099999999999</c:v>
                </c:pt>
                <c:pt idx="33347">
                  <c:v>1.6209499999999999</c:v>
                </c:pt>
                <c:pt idx="33348">
                  <c:v>1.74213</c:v>
                </c:pt>
                <c:pt idx="33349">
                  <c:v>1.87358</c:v>
                </c:pt>
                <c:pt idx="33350">
                  <c:v>2.0285099999999998</c:v>
                </c:pt>
                <c:pt idx="33351">
                  <c:v>2.1571099999999999</c:v>
                </c:pt>
                <c:pt idx="33352">
                  <c:v>2.2943500000000001</c:v>
                </c:pt>
                <c:pt idx="33353">
                  <c:v>2.5173299999999998</c:v>
                </c:pt>
                <c:pt idx="33354">
                  <c:v>2.76241</c:v>
                </c:pt>
                <c:pt idx="33355">
                  <c:v>3.0308899999999999</c:v>
                </c:pt>
                <c:pt idx="33356">
                  <c:v>3.3244400000000001</c:v>
                </c:pt>
                <c:pt idx="33357">
                  <c:v>3.64453</c:v>
                </c:pt>
                <c:pt idx="33358">
                  <c:v>3.9927299999999999</c:v>
                </c:pt>
                <c:pt idx="33359">
                  <c:v>4.3703399999999997</c:v>
                </c:pt>
                <c:pt idx="33360">
                  <c:v>4.7788399999999998</c:v>
                </c:pt>
                <c:pt idx="33361">
                  <c:v>5.2192600000000002</c:v>
                </c:pt>
                <c:pt idx="33362">
                  <c:v>5.7096099999999996</c:v>
                </c:pt>
                <c:pt idx="33363">
                  <c:v>6.2364199999999999</c:v>
                </c:pt>
                <c:pt idx="33364">
                  <c:v>6.8007600000000004</c:v>
                </c:pt>
                <c:pt idx="33365">
                  <c:v>7.4030500000000004</c:v>
                </c:pt>
                <c:pt idx="33366">
                  <c:v>8.0440100000000001</c:v>
                </c:pt>
                <c:pt idx="33367">
                  <c:v>8.7233300000000007</c:v>
                </c:pt>
                <c:pt idx="33368">
                  <c:v>9.4410000000000007</c:v>
                </c:pt>
                <c:pt idx="33369">
                  <c:v>10.4909</c:v>
                </c:pt>
                <c:pt idx="33370">
                  <c:v>11.72</c:v>
                </c:pt>
                <c:pt idx="33371">
                  <c:v>13.0252</c:v>
                </c:pt>
                <c:pt idx="33372">
                  <c:v>14.7509</c:v>
                </c:pt>
                <c:pt idx="33373">
                  <c:v>17.1219</c:v>
                </c:pt>
                <c:pt idx="33374">
                  <c:v>22.7286</c:v>
                </c:pt>
                <c:pt idx="33375">
                  <c:v>24.984300000000001</c:v>
                </c:pt>
                <c:pt idx="33376">
                  <c:v>26.809100000000001</c:v>
                </c:pt>
                <c:pt idx="33377">
                  <c:v>28.304400000000001</c:v>
                </c:pt>
                <c:pt idx="33378">
                  <c:v>29.548300000000001</c:v>
                </c:pt>
                <c:pt idx="33379">
                  <c:v>30.472000000000001</c:v>
                </c:pt>
                <c:pt idx="33380">
                  <c:v>31.190200000000001</c:v>
                </c:pt>
                <c:pt idx="33381">
                  <c:v>31.686599999999999</c:v>
                </c:pt>
                <c:pt idx="33382">
                  <c:v>31.9162</c:v>
                </c:pt>
                <c:pt idx="33383">
                  <c:v>31.993200000000002</c:v>
                </c:pt>
                <c:pt idx="33384">
                  <c:v>31.873200000000001</c:v>
                </c:pt>
                <c:pt idx="33385">
                  <c:v>31.562100000000001</c:v>
                </c:pt>
                <c:pt idx="33386">
                  <c:v>30.9983</c:v>
                </c:pt>
                <c:pt idx="33387">
                  <c:v>30.3902</c:v>
                </c:pt>
                <c:pt idx="33388">
                  <c:v>29.4481</c:v>
                </c:pt>
                <c:pt idx="33389">
                  <c:v>28.465800000000002</c:v>
                </c:pt>
                <c:pt idx="33390">
                  <c:v>27.058</c:v>
                </c:pt>
                <c:pt idx="33391">
                  <c:v>25.181899999999999</c:v>
                </c:pt>
                <c:pt idx="33392">
                  <c:v>22.843399999999999</c:v>
                </c:pt>
                <c:pt idx="33393">
                  <c:v>16.671500000000002</c:v>
                </c:pt>
                <c:pt idx="33394">
                  <c:v>14.6752</c:v>
                </c:pt>
                <c:pt idx="33395">
                  <c:v>13.020200000000001</c:v>
                </c:pt>
                <c:pt idx="33396">
                  <c:v>11.553100000000001</c:v>
                </c:pt>
                <c:pt idx="33397">
                  <c:v>10.518599999999999</c:v>
                </c:pt>
                <c:pt idx="33398">
                  <c:v>9.5441199999999995</c:v>
                </c:pt>
                <c:pt idx="33399">
                  <c:v>8.6326900000000002</c:v>
                </c:pt>
                <c:pt idx="33400">
                  <c:v>7.8581099999999999</c:v>
                </c:pt>
                <c:pt idx="33401">
                  <c:v>7.2738199999999997</c:v>
                </c:pt>
                <c:pt idx="33402">
                  <c:v>6.7240799999999998</c:v>
                </c:pt>
                <c:pt idx="33403">
                  <c:v>6.2088099999999997</c:v>
                </c:pt>
                <c:pt idx="33404">
                  <c:v>5.7273300000000003</c:v>
                </c:pt>
                <c:pt idx="33405">
                  <c:v>5.2792000000000003</c:v>
                </c:pt>
                <c:pt idx="33406">
                  <c:v>4.8631000000000002</c:v>
                </c:pt>
                <c:pt idx="33407">
                  <c:v>4.4785700000000004</c:v>
                </c:pt>
                <c:pt idx="33408">
                  <c:v>4.1243499999999997</c:v>
                </c:pt>
                <c:pt idx="33409">
                  <c:v>3.7994400000000002</c:v>
                </c:pt>
                <c:pt idx="33410">
                  <c:v>3.5025300000000001</c:v>
                </c:pt>
                <c:pt idx="33411">
                  <c:v>3.2918599999999998</c:v>
                </c:pt>
                <c:pt idx="33412">
                  <c:v>3.0712199999999998</c:v>
                </c:pt>
                <c:pt idx="33413">
                  <c:v>2.8697900000000001</c:v>
                </c:pt>
                <c:pt idx="33414">
                  <c:v>2.6867700000000001</c:v>
                </c:pt>
                <c:pt idx="33415">
                  <c:v>2.5213899999999998</c:v>
                </c:pt>
                <c:pt idx="33416">
                  <c:v>2.3729200000000001</c:v>
                </c:pt>
                <c:pt idx="33417">
                  <c:v>2.2406899999999998</c:v>
                </c:pt>
                <c:pt idx="33418">
                  <c:v>2.1240399999999999</c:v>
                </c:pt>
                <c:pt idx="33419">
                  <c:v>2.0223499999999999</c:v>
                </c:pt>
                <c:pt idx="33420">
                  <c:v>1.9350700000000001</c:v>
                </c:pt>
                <c:pt idx="33421">
                  <c:v>1.86172</c:v>
                </c:pt>
                <c:pt idx="33422">
                  <c:v>1.80186</c:v>
                </c:pt>
                <c:pt idx="33423">
                  <c:v>1.7551000000000001</c:v>
                </c:pt>
                <c:pt idx="33424">
                  <c:v>1.72113</c:v>
                </c:pt>
                <c:pt idx="33425">
                  <c:v>1.6996800000000001</c:v>
                </c:pt>
                <c:pt idx="33426">
                  <c:v>1.6905600000000001</c:v>
                </c:pt>
                <c:pt idx="33427">
                  <c:v>1.6901900000000001</c:v>
                </c:pt>
                <c:pt idx="33428">
                  <c:v>1.69414</c:v>
                </c:pt>
                <c:pt idx="33429">
                  <c:v>1.7064600000000001</c:v>
                </c:pt>
                <c:pt idx="33430">
                  <c:v>1.7271099999999999</c:v>
                </c:pt>
                <c:pt idx="33431">
                  <c:v>1.75613</c:v>
                </c:pt>
                <c:pt idx="33432">
                  <c:v>1.7935399999999999</c:v>
                </c:pt>
                <c:pt idx="33433">
                  <c:v>1.85189</c:v>
                </c:pt>
                <c:pt idx="33434">
                  <c:v>1.9178999999999999</c:v>
                </c:pt>
                <c:pt idx="33435">
                  <c:v>1.99549</c:v>
                </c:pt>
                <c:pt idx="33436">
                  <c:v>2.0848399999999998</c:v>
                </c:pt>
                <c:pt idx="33437">
                  <c:v>2.1861899999999999</c:v>
                </c:pt>
                <c:pt idx="33438">
                  <c:v>2.2997999999999998</c:v>
                </c:pt>
                <c:pt idx="33439">
                  <c:v>2.4258999999999999</c:v>
                </c:pt>
                <c:pt idx="33440">
                  <c:v>2.5647600000000002</c:v>
                </c:pt>
                <c:pt idx="33441">
                  <c:v>2.7166999999999999</c:v>
                </c:pt>
                <c:pt idx="33442">
                  <c:v>2.88198</c:v>
                </c:pt>
                <c:pt idx="33443">
                  <c:v>3.0608499999999998</c:v>
                </c:pt>
                <c:pt idx="33444">
                  <c:v>3.2535500000000002</c:v>
                </c:pt>
                <c:pt idx="33445">
                  <c:v>3.46035</c:v>
                </c:pt>
                <c:pt idx="33446">
                  <c:v>3.6814399999999998</c:v>
                </c:pt>
                <c:pt idx="33447">
                  <c:v>4.0401600000000002</c:v>
                </c:pt>
                <c:pt idx="33448">
                  <c:v>4.2975199999999996</c:v>
                </c:pt>
                <c:pt idx="33449">
                  <c:v>4.6394900000000003</c:v>
                </c:pt>
                <c:pt idx="33450">
                  <c:v>5.0041900000000004</c:v>
                </c:pt>
                <c:pt idx="33451">
                  <c:v>5.3915699999999998</c:v>
                </c:pt>
                <c:pt idx="33452">
                  <c:v>6.0141200000000001</c:v>
                </c:pt>
                <c:pt idx="33453">
                  <c:v>6.6844299999999999</c:v>
                </c:pt>
                <c:pt idx="33454">
                  <c:v>7.3993799999999998</c:v>
                </c:pt>
                <c:pt idx="33455">
                  <c:v>8.2536100000000001</c:v>
                </c:pt>
                <c:pt idx="33456">
                  <c:v>9.3099699999999999</c:v>
                </c:pt>
                <c:pt idx="33457">
                  <c:v>11.371</c:v>
                </c:pt>
                <c:pt idx="33458">
                  <c:v>13.3956</c:v>
                </c:pt>
                <c:pt idx="33459">
                  <c:v>14.6214</c:v>
                </c:pt>
                <c:pt idx="33460">
                  <c:v>15.5776</c:v>
                </c:pt>
                <c:pt idx="33461">
                  <c:v>16.313500000000001</c:v>
                </c:pt>
                <c:pt idx="33462">
                  <c:v>16.879300000000001</c:v>
                </c:pt>
                <c:pt idx="33463">
                  <c:v>17.384</c:v>
                </c:pt>
                <c:pt idx="33464">
                  <c:v>17.825399999999998</c:v>
                </c:pt>
                <c:pt idx="33465">
                  <c:v>18.074200000000001</c:v>
                </c:pt>
                <c:pt idx="33466">
                  <c:v>18.217199999999998</c:v>
                </c:pt>
                <c:pt idx="33467">
                  <c:v>18.265999999999998</c:v>
                </c:pt>
                <c:pt idx="33468">
                  <c:v>18.1936</c:v>
                </c:pt>
                <c:pt idx="33469">
                  <c:v>17.974499999999999</c:v>
                </c:pt>
                <c:pt idx="33470">
                  <c:v>17.648199999999999</c:v>
                </c:pt>
                <c:pt idx="33471">
                  <c:v>17.272500000000001</c:v>
                </c:pt>
                <c:pt idx="33472">
                  <c:v>16.679300000000001</c:v>
                </c:pt>
                <c:pt idx="33473">
                  <c:v>16.004999999999999</c:v>
                </c:pt>
                <c:pt idx="33474">
                  <c:v>15.1168</c:v>
                </c:pt>
                <c:pt idx="33475">
                  <c:v>13.974600000000001</c:v>
                </c:pt>
                <c:pt idx="33476">
                  <c:v>12.553800000000001</c:v>
                </c:pt>
                <c:pt idx="33477">
                  <c:v>9.5047800000000002</c:v>
                </c:pt>
                <c:pt idx="33478">
                  <c:v>8.3321799999999993</c:v>
                </c:pt>
                <c:pt idx="33479">
                  <c:v>7.4028499999999999</c:v>
                </c:pt>
                <c:pt idx="33480">
                  <c:v>6.6188799999999999</c:v>
                </c:pt>
                <c:pt idx="33481">
                  <c:v>5.8947799999999999</c:v>
                </c:pt>
                <c:pt idx="33482">
                  <c:v>5.44034</c:v>
                </c:pt>
                <c:pt idx="33483">
                  <c:v>5.0095700000000001</c:v>
                </c:pt>
                <c:pt idx="33484">
                  <c:v>4.6026800000000003</c:v>
                </c:pt>
                <c:pt idx="33485">
                  <c:v>4.2201000000000004</c:v>
                </c:pt>
                <c:pt idx="33486">
                  <c:v>3.86165</c:v>
                </c:pt>
                <c:pt idx="33487">
                  <c:v>3.5272000000000001</c:v>
                </c:pt>
                <c:pt idx="33488">
                  <c:v>3.2858100000000001</c:v>
                </c:pt>
                <c:pt idx="33489">
                  <c:v>3.0581399999999999</c:v>
                </c:pt>
                <c:pt idx="33490">
                  <c:v>2.84375</c:v>
                </c:pt>
                <c:pt idx="33491">
                  <c:v>2.6423999999999999</c:v>
                </c:pt>
                <c:pt idx="33492">
                  <c:v>2.4535300000000002</c:v>
                </c:pt>
                <c:pt idx="33493">
                  <c:v>2.2768600000000001</c:v>
                </c:pt>
                <c:pt idx="33494">
                  <c:v>2.1118399999999999</c:v>
                </c:pt>
                <c:pt idx="33495">
                  <c:v>1.95808</c:v>
                </c:pt>
                <c:pt idx="33496">
                  <c:v>1.8149500000000001</c:v>
                </c:pt>
                <c:pt idx="33497">
                  <c:v>1.68208</c:v>
                </c:pt>
                <c:pt idx="33498">
                  <c:v>1.5589</c:v>
                </c:pt>
                <c:pt idx="33499">
                  <c:v>1.44495</c:v>
                </c:pt>
                <c:pt idx="33500">
                  <c:v>1.33965</c:v>
                </c:pt>
                <c:pt idx="33501">
                  <c:v>1.24257</c:v>
                </c:pt>
                <c:pt idx="33502">
                  <c:v>1.15317</c:v>
                </c:pt>
                <c:pt idx="33503">
                  <c:v>1.0710200000000001</c:v>
                </c:pt>
                <c:pt idx="33504">
                  <c:v>0.99553899999999995</c:v>
                </c:pt>
                <c:pt idx="33505">
                  <c:v>0.92639199999999999</c:v>
                </c:pt>
                <c:pt idx="33506">
                  <c:v>0.86309100000000005</c:v>
                </c:pt>
                <c:pt idx="33507">
                  <c:v>0.80523800000000001</c:v>
                </c:pt>
                <c:pt idx="33508">
                  <c:v>0.75240200000000002</c:v>
                </c:pt>
                <c:pt idx="33509">
                  <c:v>0.70422300000000004</c:v>
                </c:pt>
                <c:pt idx="33510">
                  <c:v>0.66032299999999999</c:v>
                </c:pt>
                <c:pt idx="33511">
                  <c:v>0.62038899999999997</c:v>
                </c:pt>
                <c:pt idx="33512">
                  <c:v>0.58405499999999999</c:v>
                </c:pt>
                <c:pt idx="33513">
                  <c:v>0.55105999999999999</c:v>
                </c:pt>
                <c:pt idx="33514">
                  <c:v>0.521096</c:v>
                </c:pt>
                <c:pt idx="33515">
                  <c:v>0.49390899999999999</c:v>
                </c:pt>
                <c:pt idx="33516">
                  <c:v>0.469246</c:v>
                </c:pt>
                <c:pt idx="33517">
                  <c:v>0.44689200000000001</c:v>
                </c:pt>
                <c:pt idx="33518">
                  <c:v>0.433166</c:v>
                </c:pt>
                <c:pt idx="33519">
                  <c:v>0.408275</c:v>
                </c:pt>
                <c:pt idx="33520">
                  <c:v>0.386438</c:v>
                </c:pt>
                <c:pt idx="33521">
                  <c:v>0.36728699999999997</c:v>
                </c:pt>
                <c:pt idx="33522">
                  <c:v>0.35047600000000001</c:v>
                </c:pt>
                <c:pt idx="33523">
                  <c:v>0.33571299999999998</c:v>
                </c:pt>
                <c:pt idx="33524">
                  <c:v>0.32371</c:v>
                </c:pt>
                <c:pt idx="33525">
                  <c:v>0.30814000000000002</c:v>
                </c:pt>
                <c:pt idx="33526">
                  <c:v>0.29503600000000002</c:v>
                </c:pt>
                <c:pt idx="33527">
                  <c:v>0.28395900000000002</c:v>
                </c:pt>
                <c:pt idx="33528">
                  <c:v>0.274563</c:v>
                </c:pt>
                <c:pt idx="33529">
                  <c:v>0.26908599999999999</c:v>
                </c:pt>
                <c:pt idx="33530">
                  <c:v>0.25969900000000001</c:v>
                </c:pt>
                <c:pt idx="33531">
                  <c:v>0.25203100000000001</c:v>
                </c:pt>
                <c:pt idx="33532">
                  <c:v>0.245728</c:v>
                </c:pt>
                <c:pt idx="33533">
                  <c:v>0.23827799999999999</c:v>
                </c:pt>
                <c:pt idx="33534">
                  <c:v>0.23269999999999999</c:v>
                </c:pt>
                <c:pt idx="33535">
                  <c:v>0.22859199999999999</c:v>
                </c:pt>
                <c:pt idx="33536">
                  <c:v>0.22569600000000001</c:v>
                </c:pt>
                <c:pt idx="33537">
                  <c:v>0.223438</c:v>
                </c:pt>
                <c:pt idx="33538">
                  <c:v>0.22280800000000001</c:v>
                </c:pt>
                <c:pt idx="33539">
                  <c:v>0.22372</c:v>
                </c:pt>
                <c:pt idx="33540">
                  <c:v>0.22615299999999999</c:v>
                </c:pt>
                <c:pt idx="33541">
                  <c:v>0.230153</c:v>
                </c:pt>
                <c:pt idx="33542">
                  <c:v>0.235849</c:v>
                </c:pt>
                <c:pt idx="33543">
                  <c:v>0.241372</c:v>
                </c:pt>
                <c:pt idx="33544">
                  <c:v>0.248136</c:v>
                </c:pt>
                <c:pt idx="33545">
                  <c:v>0.25637599999999999</c:v>
                </c:pt>
                <c:pt idx="33546">
                  <c:v>0.26644200000000001</c:v>
                </c:pt>
                <c:pt idx="33547">
                  <c:v>0.27740399999999998</c:v>
                </c:pt>
                <c:pt idx="33548">
                  <c:v>0.28733399999999998</c:v>
                </c:pt>
                <c:pt idx="33549">
                  <c:v>0.29901899999999998</c:v>
                </c:pt>
                <c:pt idx="33550">
                  <c:v>0.31291999999999998</c:v>
                </c:pt>
                <c:pt idx="33551">
                  <c:v>0.323714</c:v>
                </c:pt>
                <c:pt idx="33552">
                  <c:v>0.33599600000000002</c:v>
                </c:pt>
                <c:pt idx="33553">
                  <c:v>0.35003600000000001</c:v>
                </c:pt>
                <c:pt idx="33554">
                  <c:v>0.366176</c:v>
                </c:pt>
                <c:pt idx="33555">
                  <c:v>0.38480300000000001</c:v>
                </c:pt>
                <c:pt idx="33556">
                  <c:v>0.40069199999999999</c:v>
                </c:pt>
                <c:pt idx="33557">
                  <c:v>0.41846800000000001</c:v>
                </c:pt>
                <c:pt idx="33558">
                  <c:v>0.43839800000000001</c:v>
                </c:pt>
                <c:pt idx="33559">
                  <c:v>0.46077099999999999</c:v>
                </c:pt>
                <c:pt idx="33560">
                  <c:v>0.48592000000000002</c:v>
                </c:pt>
                <c:pt idx="33561">
                  <c:v>0.51420100000000002</c:v>
                </c:pt>
                <c:pt idx="33562">
                  <c:v>0.54603199999999996</c:v>
                </c:pt>
                <c:pt idx="33563">
                  <c:v>0.58184499999999995</c:v>
                </c:pt>
                <c:pt idx="33564">
                  <c:v>0.62218099999999998</c:v>
                </c:pt>
                <c:pt idx="33565">
                  <c:v>0.65571599999999997</c:v>
                </c:pt>
                <c:pt idx="33566">
                  <c:v>0.69233100000000003</c:v>
                </c:pt>
                <c:pt idx="33567">
                  <c:v>0.73230899999999999</c:v>
                </c:pt>
                <c:pt idx="33568">
                  <c:v>0.77590599999999998</c:v>
                </c:pt>
                <c:pt idx="33569">
                  <c:v>0.82348900000000003</c:v>
                </c:pt>
                <c:pt idx="33570">
                  <c:v>0.87531199999999998</c:v>
                </c:pt>
                <c:pt idx="33571">
                  <c:v>0.93174699999999999</c:v>
                </c:pt>
                <c:pt idx="33572">
                  <c:v>0.99312500000000004</c:v>
                </c:pt>
                <c:pt idx="33573">
                  <c:v>1.05985</c:v>
                </c:pt>
                <c:pt idx="33574">
                  <c:v>1.1323000000000001</c:v>
                </c:pt>
                <c:pt idx="33575">
                  <c:v>1.21088</c:v>
                </c:pt>
                <c:pt idx="33576">
                  <c:v>1.2959799999999999</c:v>
                </c:pt>
                <c:pt idx="33577">
                  <c:v>1.38811</c:v>
                </c:pt>
                <c:pt idx="33578">
                  <c:v>1.4876199999999999</c:v>
                </c:pt>
                <c:pt idx="33579">
                  <c:v>1.5950299999999999</c:v>
                </c:pt>
                <c:pt idx="33580">
                  <c:v>1.7107699999999999</c:v>
                </c:pt>
                <c:pt idx="33581">
                  <c:v>1.8353699999999999</c:v>
                </c:pt>
                <c:pt idx="33582">
                  <c:v>1.96922</c:v>
                </c:pt>
                <c:pt idx="33583">
                  <c:v>2.11286</c:v>
                </c:pt>
                <c:pt idx="33584">
                  <c:v>2.2666499999999998</c:v>
                </c:pt>
                <c:pt idx="33585">
                  <c:v>2.4693900000000002</c:v>
                </c:pt>
                <c:pt idx="33586">
                  <c:v>2.68886</c:v>
                </c:pt>
                <c:pt idx="33587">
                  <c:v>2.92598</c:v>
                </c:pt>
                <c:pt idx="33588">
                  <c:v>3.1814200000000001</c:v>
                </c:pt>
                <c:pt idx="33589">
                  <c:v>3.4559700000000002</c:v>
                </c:pt>
                <c:pt idx="33590">
                  <c:v>3.7501699999999998</c:v>
                </c:pt>
                <c:pt idx="33591">
                  <c:v>4.0646500000000003</c:v>
                </c:pt>
                <c:pt idx="33592">
                  <c:v>4.3996199999999996</c:v>
                </c:pt>
                <c:pt idx="33593">
                  <c:v>4.7557499999999999</c:v>
                </c:pt>
                <c:pt idx="33594">
                  <c:v>5.2633200000000002</c:v>
                </c:pt>
                <c:pt idx="33595">
                  <c:v>5.7702099999999996</c:v>
                </c:pt>
                <c:pt idx="33596">
                  <c:v>6.3637899999999998</c:v>
                </c:pt>
                <c:pt idx="33597">
                  <c:v>6.9950000000000001</c:v>
                </c:pt>
                <c:pt idx="33598">
                  <c:v>7.6625800000000002</c:v>
                </c:pt>
                <c:pt idx="33599">
                  <c:v>8.6042400000000008</c:v>
                </c:pt>
                <c:pt idx="33600">
                  <c:v>9.6351399999999998</c:v>
                </c:pt>
                <c:pt idx="33601">
                  <c:v>11.28</c:v>
                </c:pt>
                <c:pt idx="33602">
                  <c:v>14.8668</c:v>
                </c:pt>
                <c:pt idx="33603">
                  <c:v>16.320699999999999</c:v>
                </c:pt>
                <c:pt idx="33604">
                  <c:v>17.4543</c:v>
                </c:pt>
                <c:pt idx="33605">
                  <c:v>18.081499999999998</c:v>
                </c:pt>
                <c:pt idx="33606">
                  <c:v>18.936599999999999</c:v>
                </c:pt>
                <c:pt idx="33607">
                  <c:v>19.4941</c:v>
                </c:pt>
                <c:pt idx="33608">
                  <c:v>20.0214</c:v>
                </c:pt>
                <c:pt idx="33609">
                  <c:v>20.3781</c:v>
                </c:pt>
                <c:pt idx="33610">
                  <c:v>20.583600000000001</c:v>
                </c:pt>
                <c:pt idx="33611">
                  <c:v>20.634799999999998</c:v>
                </c:pt>
                <c:pt idx="33612">
                  <c:v>20.576899999999998</c:v>
                </c:pt>
                <c:pt idx="33613">
                  <c:v>20.351600000000001</c:v>
                </c:pt>
                <c:pt idx="33614">
                  <c:v>19.970400000000001</c:v>
                </c:pt>
                <c:pt idx="33615">
                  <c:v>19.512699999999999</c:v>
                </c:pt>
                <c:pt idx="33616">
                  <c:v>18.7805</c:v>
                </c:pt>
                <c:pt idx="33617">
                  <c:v>17.677499999999998</c:v>
                </c:pt>
                <c:pt idx="33618">
                  <c:v>16.151599999999998</c:v>
                </c:pt>
                <c:pt idx="33619">
                  <c:v>15.3492</c:v>
                </c:pt>
                <c:pt idx="33620">
                  <c:v>14.768800000000001</c:v>
                </c:pt>
                <c:pt idx="33621">
                  <c:v>14.4046</c:v>
                </c:pt>
                <c:pt idx="33622">
                  <c:v>14.1136</c:v>
                </c:pt>
                <c:pt idx="33623">
                  <c:v>13.9053</c:v>
                </c:pt>
                <c:pt idx="33624">
                  <c:v>13.788399999999999</c:v>
                </c:pt>
                <c:pt idx="33625">
                  <c:v>13.766400000000001</c:v>
                </c:pt>
                <c:pt idx="33626">
                  <c:v>13.783799999999999</c:v>
                </c:pt>
                <c:pt idx="33627">
                  <c:v>13.8687</c:v>
                </c:pt>
                <c:pt idx="33628">
                  <c:v>14.0227</c:v>
                </c:pt>
                <c:pt idx="33629">
                  <c:v>14.246600000000001</c:v>
                </c:pt>
                <c:pt idx="33630">
                  <c:v>14.540699999999999</c:v>
                </c:pt>
                <c:pt idx="33631">
                  <c:v>14.9039</c:v>
                </c:pt>
                <c:pt idx="33632">
                  <c:v>15.334899999999999</c:v>
                </c:pt>
                <c:pt idx="33633">
                  <c:v>15.831200000000001</c:v>
                </c:pt>
                <c:pt idx="33634">
                  <c:v>16.513500000000001</c:v>
                </c:pt>
                <c:pt idx="33635">
                  <c:v>17.279299999999999</c:v>
                </c:pt>
                <c:pt idx="33636">
                  <c:v>18.565799999999999</c:v>
                </c:pt>
                <c:pt idx="33637">
                  <c:v>19.887499999999999</c:v>
                </c:pt>
                <c:pt idx="33638">
                  <c:v>22.635100000000001</c:v>
                </c:pt>
                <c:pt idx="33639">
                  <c:v>25.3552</c:v>
                </c:pt>
                <c:pt idx="33640">
                  <c:v>26.870999999999999</c:v>
                </c:pt>
                <c:pt idx="33641">
                  <c:v>28.041399999999999</c:v>
                </c:pt>
                <c:pt idx="33642">
                  <c:v>29.1968</c:v>
                </c:pt>
                <c:pt idx="33643">
                  <c:v>29.9558</c:v>
                </c:pt>
                <c:pt idx="33644">
                  <c:v>30.571100000000001</c:v>
                </c:pt>
                <c:pt idx="33645">
                  <c:v>30.9513</c:v>
                </c:pt>
                <c:pt idx="33646">
                  <c:v>31.115400000000001</c:v>
                </c:pt>
                <c:pt idx="33647">
                  <c:v>31.140699999999999</c:v>
                </c:pt>
                <c:pt idx="33648">
                  <c:v>31.029199999999999</c:v>
                </c:pt>
                <c:pt idx="33649">
                  <c:v>30.779699999999998</c:v>
                </c:pt>
                <c:pt idx="33650">
                  <c:v>30.1906</c:v>
                </c:pt>
                <c:pt idx="33651">
                  <c:v>29.549600000000002</c:v>
                </c:pt>
                <c:pt idx="33652">
                  <c:v>28.635300000000001</c:v>
                </c:pt>
                <c:pt idx="33653">
                  <c:v>27.618600000000001</c:v>
                </c:pt>
                <c:pt idx="33654">
                  <c:v>26.3249</c:v>
                </c:pt>
                <c:pt idx="33655">
                  <c:v>24.611499999999999</c:v>
                </c:pt>
                <c:pt idx="33656">
                  <c:v>22.319700000000001</c:v>
                </c:pt>
                <c:pt idx="33657">
                  <c:v>15.879</c:v>
                </c:pt>
                <c:pt idx="33658">
                  <c:v>14.0985</c:v>
                </c:pt>
                <c:pt idx="33659">
                  <c:v>12.5382</c:v>
                </c:pt>
                <c:pt idx="33660">
                  <c:v>11.283899999999999</c:v>
                </c:pt>
                <c:pt idx="33661">
                  <c:v>10.104699999999999</c:v>
                </c:pt>
                <c:pt idx="33662">
                  <c:v>9.2729700000000008</c:v>
                </c:pt>
                <c:pt idx="33663">
                  <c:v>8.3858099999999993</c:v>
                </c:pt>
                <c:pt idx="33664">
                  <c:v>7.7000700000000002</c:v>
                </c:pt>
                <c:pt idx="33665">
                  <c:v>7.0563500000000001</c:v>
                </c:pt>
                <c:pt idx="33666">
                  <c:v>6.4544300000000003</c:v>
                </c:pt>
                <c:pt idx="33667">
                  <c:v>5.8936500000000001</c:v>
                </c:pt>
                <c:pt idx="33668">
                  <c:v>5.3731</c:v>
                </c:pt>
                <c:pt idx="33669">
                  <c:v>4.8916599999999999</c:v>
                </c:pt>
                <c:pt idx="33670">
                  <c:v>4.4479199999999999</c:v>
                </c:pt>
                <c:pt idx="33671">
                  <c:v>4.1102299999999996</c:v>
                </c:pt>
                <c:pt idx="33672">
                  <c:v>3.74329</c:v>
                </c:pt>
                <c:pt idx="33673">
                  <c:v>3.40699</c:v>
                </c:pt>
                <c:pt idx="33674">
                  <c:v>3.0997599999999998</c:v>
                </c:pt>
                <c:pt idx="33675">
                  <c:v>2.9102000000000001</c:v>
                </c:pt>
                <c:pt idx="33676">
                  <c:v>2.7322000000000002</c:v>
                </c:pt>
                <c:pt idx="33677">
                  <c:v>2.5653299999999999</c:v>
                </c:pt>
                <c:pt idx="33678">
                  <c:v>2.4089100000000001</c:v>
                </c:pt>
                <c:pt idx="33679">
                  <c:v>2.2625700000000002</c:v>
                </c:pt>
                <c:pt idx="33680">
                  <c:v>2.12574</c:v>
                </c:pt>
                <c:pt idx="33681">
                  <c:v>1.9979800000000001</c:v>
                </c:pt>
                <c:pt idx="33682">
                  <c:v>1.87869</c:v>
                </c:pt>
                <c:pt idx="33683">
                  <c:v>1.7675099999999999</c:v>
                </c:pt>
                <c:pt idx="33684">
                  <c:v>1.66391</c:v>
                </c:pt>
                <c:pt idx="33685">
                  <c:v>1.56749</c:v>
                </c:pt>
                <c:pt idx="33686">
                  <c:v>1.45255</c:v>
                </c:pt>
                <c:pt idx="33687">
                  <c:v>1.3480099999999999</c:v>
                </c:pt>
                <c:pt idx="33688">
                  <c:v>1.2529600000000001</c:v>
                </c:pt>
                <c:pt idx="33689">
                  <c:v>1.16665</c:v>
                </c:pt>
                <c:pt idx="33690">
                  <c:v>1.0882799999999999</c:v>
                </c:pt>
                <c:pt idx="33691">
                  <c:v>1.01719</c:v>
                </c:pt>
                <c:pt idx="33692">
                  <c:v>0.95269000000000004</c:v>
                </c:pt>
                <c:pt idx="33693">
                  <c:v>0.89421200000000001</c:v>
                </c:pt>
                <c:pt idx="33694">
                  <c:v>0.84114599999999995</c:v>
                </c:pt>
                <c:pt idx="33695">
                  <c:v>0.79301900000000003</c:v>
                </c:pt>
                <c:pt idx="33696">
                  <c:v>0.74933300000000003</c:v>
                </c:pt>
                <c:pt idx="33697">
                  <c:v>0.70967100000000005</c:v>
                </c:pt>
                <c:pt idx="33698">
                  <c:v>0.67361099999999996</c:v>
                </c:pt>
                <c:pt idx="33699">
                  <c:v>0.64081600000000005</c:v>
                </c:pt>
                <c:pt idx="33700">
                  <c:v>0.61094199999999999</c:v>
                </c:pt>
                <c:pt idx="33701">
                  <c:v>0.57438699999999998</c:v>
                </c:pt>
                <c:pt idx="33702">
                  <c:v>0.54821200000000003</c:v>
                </c:pt>
                <c:pt idx="33703">
                  <c:v>0.51699700000000004</c:v>
                </c:pt>
                <c:pt idx="33704">
                  <c:v>0.489425</c:v>
                </c:pt>
                <c:pt idx="33705">
                  <c:v>0.46496900000000002</c:v>
                </c:pt>
                <c:pt idx="33706">
                  <c:v>0.44316800000000001</c:v>
                </c:pt>
                <c:pt idx="33707">
                  <c:v>0.42364800000000002</c:v>
                </c:pt>
                <c:pt idx="33708">
                  <c:v>0.40608</c:v>
                </c:pt>
                <c:pt idx="33709">
                  <c:v>0.382803</c:v>
                </c:pt>
                <c:pt idx="33710">
                  <c:v>0.36257099999999998</c:v>
                </c:pt>
                <c:pt idx="33711">
                  <c:v>0.344802</c:v>
                </c:pt>
                <c:pt idx="33712">
                  <c:v>0.32905600000000002</c:v>
                </c:pt>
                <c:pt idx="33713">
                  <c:v>0.31950699999999999</c:v>
                </c:pt>
                <c:pt idx="33714">
                  <c:v>0.302319</c:v>
                </c:pt>
                <c:pt idx="33715">
                  <c:v>0.28681299999999998</c:v>
                </c:pt>
                <c:pt idx="33716">
                  <c:v>0.27315099999999998</c:v>
                </c:pt>
                <c:pt idx="33717">
                  <c:v>0.261017</c:v>
                </c:pt>
                <c:pt idx="33718">
                  <c:v>0.25017499999999998</c:v>
                </c:pt>
                <c:pt idx="33719">
                  <c:v>0.23741300000000001</c:v>
                </c:pt>
                <c:pt idx="33720">
                  <c:v>0.22628100000000001</c:v>
                </c:pt>
                <c:pt idx="33721">
                  <c:v>0.21652399999999999</c:v>
                </c:pt>
                <c:pt idx="33722">
                  <c:v>0.20794000000000001</c:v>
                </c:pt>
                <c:pt idx="33723">
                  <c:v>0.20036799999999999</c:v>
                </c:pt>
                <c:pt idx="33724">
                  <c:v>0.191445</c:v>
                </c:pt>
                <c:pt idx="33725">
                  <c:v>0.18390599999999999</c:v>
                </c:pt>
                <c:pt idx="33726">
                  <c:v>0.17755299999999999</c:v>
                </c:pt>
                <c:pt idx="33727">
                  <c:v>0.17222799999999999</c:v>
                </c:pt>
                <c:pt idx="33728">
                  <c:v>0.16781099999999999</c:v>
                </c:pt>
                <c:pt idx="33729">
                  <c:v>0.16420799999999999</c:v>
                </c:pt>
                <c:pt idx="33730">
                  <c:v>0.16054599999999999</c:v>
                </c:pt>
                <c:pt idx="33731">
                  <c:v>0.158082</c:v>
                </c:pt>
                <c:pt idx="33732">
                  <c:v>0.15673799999999999</c:v>
                </c:pt>
                <c:pt idx="33733">
                  <c:v>0.156444</c:v>
                </c:pt>
                <c:pt idx="33734">
                  <c:v>0.15684600000000001</c:v>
                </c:pt>
                <c:pt idx="33735">
                  <c:v>0.15809599999999999</c:v>
                </c:pt>
                <c:pt idx="33736">
                  <c:v>0.16023899999999999</c:v>
                </c:pt>
                <c:pt idx="33737">
                  <c:v>0.16334899999999999</c:v>
                </c:pt>
                <c:pt idx="33738">
                  <c:v>0.16753599999999999</c:v>
                </c:pt>
                <c:pt idx="33739">
                  <c:v>0.172953</c:v>
                </c:pt>
                <c:pt idx="33740">
                  <c:v>0.177948</c:v>
                </c:pt>
                <c:pt idx="33741">
                  <c:v>0.18387200000000001</c:v>
                </c:pt>
                <c:pt idx="33742">
                  <c:v>0.19161500000000001</c:v>
                </c:pt>
                <c:pt idx="33743">
                  <c:v>0.19875899999999999</c:v>
                </c:pt>
                <c:pt idx="33744">
                  <c:v>0.207034</c:v>
                </c:pt>
                <c:pt idx="33745">
                  <c:v>0.21666199999999999</c:v>
                </c:pt>
                <c:pt idx="33746">
                  <c:v>0.22495000000000001</c:v>
                </c:pt>
                <c:pt idx="33747">
                  <c:v>0.23433899999999999</c:v>
                </c:pt>
                <c:pt idx="33748">
                  <c:v>0.245056</c:v>
                </c:pt>
                <c:pt idx="33749">
                  <c:v>0.25741000000000003</c:v>
                </c:pt>
                <c:pt idx="33750">
                  <c:v>0.27183299999999999</c:v>
                </c:pt>
                <c:pt idx="33751">
                  <c:v>0.28289199999999998</c:v>
                </c:pt>
                <c:pt idx="33752">
                  <c:v>0.29797699999999999</c:v>
                </c:pt>
                <c:pt idx="33753">
                  <c:v>0.31320100000000001</c:v>
                </c:pt>
                <c:pt idx="33754">
                  <c:v>0.33085999999999999</c:v>
                </c:pt>
                <c:pt idx="33755">
                  <c:v>0.34428999999999998</c:v>
                </c:pt>
                <c:pt idx="33756">
                  <c:v>0.35929800000000001</c:v>
                </c:pt>
                <c:pt idx="33757">
                  <c:v>0.37615700000000002</c:v>
                </c:pt>
                <c:pt idx="33758">
                  <c:v>0.395179</c:v>
                </c:pt>
                <c:pt idx="33759">
                  <c:v>0.41674899999999998</c:v>
                </c:pt>
                <c:pt idx="33760">
                  <c:v>0.44129400000000002</c:v>
                </c:pt>
                <c:pt idx="33761">
                  <c:v>0.46197100000000002</c:v>
                </c:pt>
                <c:pt idx="33762">
                  <c:v>0.48485099999999998</c:v>
                </c:pt>
                <c:pt idx="33763">
                  <c:v>0.51022299999999998</c:v>
                </c:pt>
                <c:pt idx="33764">
                  <c:v>0.53839000000000004</c:v>
                </c:pt>
                <c:pt idx="33765">
                  <c:v>0.56970500000000002</c:v>
                </c:pt>
                <c:pt idx="33766">
                  <c:v>0.60453699999999999</c:v>
                </c:pt>
                <c:pt idx="33767">
                  <c:v>0.64331899999999997</c:v>
                </c:pt>
                <c:pt idx="33768">
                  <c:v>0.68649300000000002</c:v>
                </c:pt>
                <c:pt idx="33769">
                  <c:v>0.72901300000000002</c:v>
                </c:pt>
                <c:pt idx="33770">
                  <c:v>0.77579900000000002</c:v>
                </c:pt>
                <c:pt idx="33771">
                  <c:v>0.827295</c:v>
                </c:pt>
                <c:pt idx="33772">
                  <c:v>0.88392899999999996</c:v>
                </c:pt>
                <c:pt idx="33773">
                  <c:v>0.94623100000000004</c:v>
                </c:pt>
                <c:pt idx="33774">
                  <c:v>1.01468</c:v>
                </c:pt>
                <c:pt idx="33775">
                  <c:v>1.0898600000000001</c:v>
                </c:pt>
                <c:pt idx="33776">
                  <c:v>1.1723300000000001</c:v>
                </c:pt>
                <c:pt idx="33777">
                  <c:v>1.26278</c:v>
                </c:pt>
                <c:pt idx="33778">
                  <c:v>1.36181</c:v>
                </c:pt>
                <c:pt idx="33779">
                  <c:v>1.47014</c:v>
                </c:pt>
                <c:pt idx="33780">
                  <c:v>1.5884400000000001</c:v>
                </c:pt>
                <c:pt idx="33781">
                  <c:v>1.71756</c:v>
                </c:pt>
                <c:pt idx="33782">
                  <c:v>1.8581799999999999</c:v>
                </c:pt>
                <c:pt idx="33783">
                  <c:v>2.0111699999999999</c:v>
                </c:pt>
                <c:pt idx="33784">
                  <c:v>2.17726</c:v>
                </c:pt>
                <c:pt idx="33785">
                  <c:v>2.37513</c:v>
                </c:pt>
                <c:pt idx="33786">
                  <c:v>2.59076</c:v>
                </c:pt>
                <c:pt idx="33787">
                  <c:v>2.8253699999999999</c:v>
                </c:pt>
                <c:pt idx="33788">
                  <c:v>3.0799799999999999</c:v>
                </c:pt>
                <c:pt idx="33789">
                  <c:v>3.3557700000000001</c:v>
                </c:pt>
                <c:pt idx="33790">
                  <c:v>3.6537000000000002</c:v>
                </c:pt>
                <c:pt idx="33791">
                  <c:v>3.97485</c:v>
                </c:pt>
                <c:pt idx="33792">
                  <c:v>4.31996</c:v>
                </c:pt>
                <c:pt idx="33793">
                  <c:v>4.6901999999999999</c:v>
                </c:pt>
                <c:pt idx="33794">
                  <c:v>5.0859800000000002</c:v>
                </c:pt>
                <c:pt idx="33795">
                  <c:v>5.58406</c:v>
                </c:pt>
                <c:pt idx="33796">
                  <c:v>6.04406</c:v>
                </c:pt>
                <c:pt idx="33797">
                  <c:v>6.532</c:v>
                </c:pt>
                <c:pt idx="33798">
                  <c:v>7.0480200000000002</c:v>
                </c:pt>
                <c:pt idx="33799">
                  <c:v>7.8746099999999997</c:v>
                </c:pt>
                <c:pt idx="33800">
                  <c:v>8.7632399999999997</c:v>
                </c:pt>
                <c:pt idx="33801">
                  <c:v>9.7112300000000005</c:v>
                </c:pt>
                <c:pt idx="33802">
                  <c:v>10.7181</c:v>
                </c:pt>
                <c:pt idx="33803">
                  <c:v>11.7759</c:v>
                </c:pt>
                <c:pt idx="33804">
                  <c:v>13.443300000000001</c:v>
                </c:pt>
                <c:pt idx="33805">
                  <c:v>16.361999999999998</c:v>
                </c:pt>
                <c:pt idx="33806">
                  <c:v>19.2758</c:v>
                </c:pt>
                <c:pt idx="33807">
                  <c:v>21.2621</c:v>
                </c:pt>
                <c:pt idx="33808">
                  <c:v>22.797799999999999</c:v>
                </c:pt>
                <c:pt idx="33809">
                  <c:v>23.9312</c:v>
                </c:pt>
                <c:pt idx="33810">
                  <c:v>24.7806</c:v>
                </c:pt>
                <c:pt idx="33811">
                  <c:v>25.610199999999999</c:v>
                </c:pt>
                <c:pt idx="33812">
                  <c:v>26.1219</c:v>
                </c:pt>
                <c:pt idx="33813">
                  <c:v>26.543600000000001</c:v>
                </c:pt>
                <c:pt idx="33814">
                  <c:v>26.822299999999998</c:v>
                </c:pt>
                <c:pt idx="33815">
                  <c:v>26.984300000000001</c:v>
                </c:pt>
                <c:pt idx="33816">
                  <c:v>26.993200000000002</c:v>
                </c:pt>
                <c:pt idx="33817">
                  <c:v>26.9499</c:v>
                </c:pt>
                <c:pt idx="33818">
                  <c:v>26.7912</c:v>
                </c:pt>
                <c:pt idx="33819">
                  <c:v>26.419899999999998</c:v>
                </c:pt>
                <c:pt idx="33820">
                  <c:v>26.005700000000001</c:v>
                </c:pt>
                <c:pt idx="33821">
                  <c:v>25.4055</c:v>
                </c:pt>
                <c:pt idx="33822">
                  <c:v>24.4803</c:v>
                </c:pt>
                <c:pt idx="33823">
                  <c:v>23.521599999999999</c:v>
                </c:pt>
                <c:pt idx="33824">
                  <c:v>22.1584</c:v>
                </c:pt>
                <c:pt idx="33825">
                  <c:v>20.362300000000001</c:v>
                </c:pt>
                <c:pt idx="33826">
                  <c:v>17.6877</c:v>
                </c:pt>
                <c:pt idx="33827">
                  <c:v>14.3916</c:v>
                </c:pt>
                <c:pt idx="33828">
                  <c:v>12.551</c:v>
                </c:pt>
                <c:pt idx="33829">
                  <c:v>11.093299999999999</c:v>
                </c:pt>
                <c:pt idx="33830">
                  <c:v>9.9906699999999997</c:v>
                </c:pt>
                <c:pt idx="33831">
                  <c:v>9.0874900000000007</c:v>
                </c:pt>
                <c:pt idx="33832">
                  <c:v>8.1806000000000001</c:v>
                </c:pt>
                <c:pt idx="33833">
                  <c:v>7.3352700000000004</c:v>
                </c:pt>
                <c:pt idx="33834">
                  <c:v>6.8063799999999999</c:v>
                </c:pt>
                <c:pt idx="33835">
                  <c:v>6.3057299999999996</c:v>
                </c:pt>
                <c:pt idx="33836">
                  <c:v>5.8330500000000001</c:v>
                </c:pt>
                <c:pt idx="33837">
                  <c:v>5.3882899999999996</c:v>
                </c:pt>
                <c:pt idx="33838">
                  <c:v>4.9305199999999996</c:v>
                </c:pt>
                <c:pt idx="33839">
                  <c:v>4.5052599999999998</c:v>
                </c:pt>
                <c:pt idx="33840">
                  <c:v>4.1113200000000001</c:v>
                </c:pt>
                <c:pt idx="33841">
                  <c:v>3.74769</c:v>
                </c:pt>
                <c:pt idx="33842">
                  <c:v>3.41296</c:v>
                </c:pt>
                <c:pt idx="33843">
                  <c:v>3.1058699999999999</c:v>
                </c:pt>
                <c:pt idx="33844">
                  <c:v>2.82491</c:v>
                </c:pt>
                <c:pt idx="33845">
                  <c:v>2.56874</c:v>
                </c:pt>
                <c:pt idx="33846">
                  <c:v>2.4108399999999999</c:v>
                </c:pt>
                <c:pt idx="33847">
                  <c:v>2.2628400000000002</c:v>
                </c:pt>
                <c:pt idx="33848">
                  <c:v>2.1242100000000002</c:v>
                </c:pt>
                <c:pt idx="33849">
                  <c:v>1.94693</c:v>
                </c:pt>
                <c:pt idx="33850">
                  <c:v>1.8114600000000001</c:v>
                </c:pt>
                <c:pt idx="33851">
                  <c:v>1.68638</c:v>
                </c:pt>
                <c:pt idx="33852">
                  <c:v>1.57111</c:v>
                </c:pt>
                <c:pt idx="33853">
                  <c:v>1.4649799999999999</c:v>
                </c:pt>
                <c:pt idx="33854">
                  <c:v>1.36744</c:v>
                </c:pt>
                <c:pt idx="33855">
                  <c:v>1.2777799999999999</c:v>
                </c:pt>
                <c:pt idx="33856">
                  <c:v>1.19556</c:v>
                </c:pt>
                <c:pt idx="33857">
                  <c:v>1.12019</c:v>
                </c:pt>
                <c:pt idx="33858">
                  <c:v>1.05118</c:v>
                </c:pt>
                <c:pt idx="33859">
                  <c:v>0.98803200000000002</c:v>
                </c:pt>
                <c:pt idx="33860">
                  <c:v>0.93029600000000001</c:v>
                </c:pt>
                <c:pt idx="33861">
                  <c:v>0.87753199999999998</c:v>
                </c:pt>
                <c:pt idx="33862">
                  <c:v>0.829372</c:v>
                </c:pt>
                <c:pt idx="33863">
                  <c:v>0.785385</c:v>
                </c:pt>
                <c:pt idx="33864">
                  <c:v>0.74526899999999996</c:v>
                </c:pt>
                <c:pt idx="33865">
                  <c:v>0.72050700000000001</c:v>
                </c:pt>
                <c:pt idx="33866">
                  <c:v>0.67528600000000005</c:v>
                </c:pt>
                <c:pt idx="33867">
                  <c:v>0.63529599999999997</c:v>
                </c:pt>
                <c:pt idx="33868">
                  <c:v>0.599912</c:v>
                </c:pt>
                <c:pt idx="33869">
                  <c:v>0.56859999999999999</c:v>
                </c:pt>
                <c:pt idx="33870">
                  <c:v>0.54084699999999997</c:v>
                </c:pt>
                <c:pt idx="33871">
                  <c:v>0.51624899999999996</c:v>
                </c:pt>
                <c:pt idx="33872">
                  <c:v>0.49440899999999999</c:v>
                </c:pt>
                <c:pt idx="33873">
                  <c:v>0.47499400000000003</c:v>
                </c:pt>
                <c:pt idx="33874">
                  <c:v>0.45236500000000002</c:v>
                </c:pt>
                <c:pt idx="33875">
                  <c:v>0.43290099999999998</c:v>
                </c:pt>
                <c:pt idx="33876">
                  <c:v>0.416105</c:v>
                </c:pt>
                <c:pt idx="33877">
                  <c:v>0.40154699999999999</c:v>
                </c:pt>
                <c:pt idx="33878">
                  <c:v>0.38888200000000001</c:v>
                </c:pt>
                <c:pt idx="33879">
                  <c:v>0.372803</c:v>
                </c:pt>
                <c:pt idx="33880">
                  <c:v>0.35956300000000002</c:v>
                </c:pt>
                <c:pt idx="33881">
                  <c:v>0.348582</c:v>
                </c:pt>
                <c:pt idx="33882">
                  <c:v>0.33942800000000001</c:v>
                </c:pt>
                <c:pt idx="33883">
                  <c:v>0.329517</c:v>
                </c:pt>
                <c:pt idx="33884">
                  <c:v>0.32115700000000003</c:v>
                </c:pt>
                <c:pt idx="33885">
                  <c:v>0.31481700000000001</c:v>
                </c:pt>
                <c:pt idx="33886">
                  <c:v>0.31016500000000002</c:v>
                </c:pt>
                <c:pt idx="33887">
                  <c:v>0.30696899999999999</c:v>
                </c:pt>
                <c:pt idx="33888">
                  <c:v>0.30469299999999999</c:v>
                </c:pt>
                <c:pt idx="33889">
                  <c:v>0.30432399999999998</c:v>
                </c:pt>
                <c:pt idx="33890">
                  <c:v>0.305172</c:v>
                </c:pt>
                <c:pt idx="33891">
                  <c:v>0.30802099999999999</c:v>
                </c:pt>
                <c:pt idx="33892">
                  <c:v>0.31279899999999999</c:v>
                </c:pt>
                <c:pt idx="33893">
                  <c:v>0.319498</c:v>
                </c:pt>
                <c:pt idx="33894">
                  <c:v>0.32816699999999999</c:v>
                </c:pt>
                <c:pt idx="33895">
                  <c:v>0.33890900000000002</c:v>
                </c:pt>
                <c:pt idx="33896">
                  <c:v>0.35188799999999998</c:v>
                </c:pt>
                <c:pt idx="33897">
                  <c:v>0.36635099999999998</c:v>
                </c:pt>
                <c:pt idx="33898">
                  <c:v>0.38212200000000002</c:v>
                </c:pt>
                <c:pt idx="33899">
                  <c:v>0.400306</c:v>
                </c:pt>
                <c:pt idx="33900">
                  <c:v>0.42124600000000001</c:v>
                </c:pt>
                <c:pt idx="33901">
                  <c:v>0.44538100000000003</c:v>
                </c:pt>
                <c:pt idx="33902">
                  <c:v>0.46591100000000002</c:v>
                </c:pt>
                <c:pt idx="33903">
                  <c:v>0.48884499999999997</c:v>
                </c:pt>
                <c:pt idx="33904">
                  <c:v>0.51455600000000001</c:v>
                </c:pt>
                <c:pt idx="33905">
                  <c:v>0.54349499999999995</c:v>
                </c:pt>
                <c:pt idx="33906">
                  <c:v>0.56486400000000003</c:v>
                </c:pt>
                <c:pt idx="33907">
                  <c:v>0.59637099999999998</c:v>
                </c:pt>
                <c:pt idx="33908">
                  <c:v>0.63189700000000004</c:v>
                </c:pt>
                <c:pt idx="33909">
                  <c:v>0.66166700000000001</c:v>
                </c:pt>
                <c:pt idx="33910">
                  <c:v>0.69457800000000003</c:v>
                </c:pt>
                <c:pt idx="33911">
                  <c:v>0.73117399999999999</c:v>
                </c:pt>
                <c:pt idx="33912">
                  <c:v>0.77210999999999996</c:v>
                </c:pt>
                <c:pt idx="33913">
                  <c:v>0.818218</c:v>
                </c:pt>
                <c:pt idx="33914">
                  <c:v>0.87051999999999996</c:v>
                </c:pt>
                <c:pt idx="33915">
                  <c:v>0.90945299999999996</c:v>
                </c:pt>
                <c:pt idx="33916">
                  <c:v>0.95216699999999999</c:v>
                </c:pt>
                <c:pt idx="33917">
                  <c:v>0.99918099999999999</c:v>
                </c:pt>
                <c:pt idx="33918">
                  <c:v>1.0580099999999999</c:v>
                </c:pt>
                <c:pt idx="33919">
                  <c:v>1.12409</c:v>
                </c:pt>
                <c:pt idx="33920">
                  <c:v>1.19861</c:v>
                </c:pt>
                <c:pt idx="33921">
                  <c:v>1.2829699999999999</c:v>
                </c:pt>
                <c:pt idx="33922">
                  <c:v>1.34548</c:v>
                </c:pt>
                <c:pt idx="33923">
                  <c:v>1.4136</c:v>
                </c:pt>
                <c:pt idx="33924">
                  <c:v>1.4879899999999999</c:v>
                </c:pt>
                <c:pt idx="33925">
                  <c:v>1.56925</c:v>
                </c:pt>
                <c:pt idx="33926">
                  <c:v>1.6581300000000001</c:v>
                </c:pt>
                <c:pt idx="33927">
                  <c:v>1.7553700000000001</c:v>
                </c:pt>
                <c:pt idx="33928">
                  <c:v>1.86189</c:v>
                </c:pt>
                <c:pt idx="33929">
                  <c:v>1.97855</c:v>
                </c:pt>
                <c:pt idx="33930">
                  <c:v>2.1063900000000002</c:v>
                </c:pt>
                <c:pt idx="33931">
                  <c:v>2.2464300000000001</c:v>
                </c:pt>
                <c:pt idx="33932">
                  <c:v>2.4291100000000001</c:v>
                </c:pt>
                <c:pt idx="33933">
                  <c:v>2.6324200000000002</c:v>
                </c:pt>
                <c:pt idx="33934">
                  <c:v>2.8586399999999998</c:v>
                </c:pt>
                <c:pt idx="33935">
                  <c:v>3.1100500000000002</c:v>
                </c:pt>
                <c:pt idx="33936">
                  <c:v>3.2929300000000001</c:v>
                </c:pt>
                <c:pt idx="33937">
                  <c:v>3.48882</c:v>
                </c:pt>
                <c:pt idx="33938">
                  <c:v>3.6987000000000001</c:v>
                </c:pt>
                <c:pt idx="33939">
                  <c:v>3.9232100000000001</c:v>
                </c:pt>
                <c:pt idx="33940">
                  <c:v>4.2894300000000003</c:v>
                </c:pt>
                <c:pt idx="33941">
                  <c:v>4.6934300000000002</c:v>
                </c:pt>
                <c:pt idx="33942">
                  <c:v>5.1382599999999998</c:v>
                </c:pt>
                <c:pt idx="33943">
                  <c:v>5.6266600000000002</c:v>
                </c:pt>
                <c:pt idx="33944">
                  <c:v>6.0214600000000003</c:v>
                </c:pt>
                <c:pt idx="33945">
                  <c:v>6.4432700000000001</c:v>
                </c:pt>
                <c:pt idx="33946">
                  <c:v>7.0500400000000001</c:v>
                </c:pt>
                <c:pt idx="33947">
                  <c:v>7.7098899999999997</c:v>
                </c:pt>
                <c:pt idx="33948">
                  <c:v>8.4253400000000003</c:v>
                </c:pt>
                <c:pt idx="33949">
                  <c:v>9.1986399999999993</c:v>
                </c:pt>
                <c:pt idx="33950">
                  <c:v>10.031599999999999</c:v>
                </c:pt>
                <c:pt idx="33951">
                  <c:v>10.9259</c:v>
                </c:pt>
                <c:pt idx="33952">
                  <c:v>11.793100000000001</c:v>
                </c:pt>
                <c:pt idx="33953">
                  <c:v>13.046200000000001</c:v>
                </c:pt>
                <c:pt idx="33954">
                  <c:v>14.394399999999999</c:v>
                </c:pt>
                <c:pt idx="33955">
                  <c:v>15.835699999999999</c:v>
                </c:pt>
                <c:pt idx="33956">
                  <c:v>17.3672</c:v>
                </c:pt>
                <c:pt idx="33957">
                  <c:v>18.983599999999999</c:v>
                </c:pt>
                <c:pt idx="33958">
                  <c:v>21.652100000000001</c:v>
                </c:pt>
                <c:pt idx="33959">
                  <c:v>24.474299999999999</c:v>
                </c:pt>
                <c:pt idx="33960">
                  <c:v>30.3841</c:v>
                </c:pt>
                <c:pt idx="33961">
                  <c:v>35.084499999999998</c:v>
                </c:pt>
                <c:pt idx="33962">
                  <c:v>38.242899999999999</c:v>
                </c:pt>
                <c:pt idx="33963">
                  <c:v>40.831400000000002</c:v>
                </c:pt>
                <c:pt idx="33964">
                  <c:v>42.859400000000001</c:v>
                </c:pt>
                <c:pt idx="33965">
                  <c:v>44.377400000000002</c:v>
                </c:pt>
                <c:pt idx="33966">
                  <c:v>45.724899999999998</c:v>
                </c:pt>
                <c:pt idx="33967">
                  <c:v>46.638199999999998</c:v>
                </c:pt>
                <c:pt idx="33968">
                  <c:v>47.180399999999999</c:v>
                </c:pt>
                <c:pt idx="33969">
                  <c:v>47.479799999999997</c:v>
                </c:pt>
                <c:pt idx="33970">
                  <c:v>47.489400000000003</c:v>
                </c:pt>
                <c:pt idx="33971">
                  <c:v>47.3367</c:v>
                </c:pt>
                <c:pt idx="33972">
                  <c:v>46.868299999999998</c:v>
                </c:pt>
                <c:pt idx="33973">
                  <c:v>46.194600000000001</c:v>
                </c:pt>
                <c:pt idx="33974">
                  <c:v>45.290399999999998</c:v>
                </c:pt>
                <c:pt idx="33975">
                  <c:v>44.1023</c:v>
                </c:pt>
                <c:pt idx="33976">
                  <c:v>42.535800000000002</c:v>
                </c:pt>
                <c:pt idx="33977">
                  <c:v>40.460999999999999</c:v>
                </c:pt>
                <c:pt idx="33978">
                  <c:v>37.729900000000001</c:v>
                </c:pt>
                <c:pt idx="33979">
                  <c:v>34.343299999999999</c:v>
                </c:pt>
                <c:pt idx="33980">
                  <c:v>24.8992</c:v>
                </c:pt>
                <c:pt idx="33981">
                  <c:v>22.063700000000001</c:v>
                </c:pt>
                <c:pt idx="33982">
                  <c:v>19.500599999999999</c:v>
                </c:pt>
                <c:pt idx="33983">
                  <c:v>17.568999999999999</c:v>
                </c:pt>
                <c:pt idx="33984">
                  <c:v>15.756399999999999</c:v>
                </c:pt>
                <c:pt idx="33985">
                  <c:v>14.2743</c:v>
                </c:pt>
                <c:pt idx="33986">
                  <c:v>12.7979</c:v>
                </c:pt>
                <c:pt idx="33987">
                  <c:v>11.8787</c:v>
                </c:pt>
                <c:pt idx="33988">
                  <c:v>11.0116</c:v>
                </c:pt>
                <c:pt idx="33989">
                  <c:v>10.196</c:v>
                </c:pt>
                <c:pt idx="33990">
                  <c:v>9.4312900000000006</c:v>
                </c:pt>
                <c:pt idx="33991">
                  <c:v>8.7162500000000005</c:v>
                </c:pt>
                <c:pt idx="33992">
                  <c:v>7.9375799999999996</c:v>
                </c:pt>
                <c:pt idx="33993">
                  <c:v>7.3179800000000004</c:v>
                </c:pt>
                <c:pt idx="33994">
                  <c:v>6.7442799999999998</c:v>
                </c:pt>
                <c:pt idx="33995">
                  <c:v>6.2139499999999996</c:v>
                </c:pt>
                <c:pt idx="33996">
                  <c:v>5.7253299999999996</c:v>
                </c:pt>
                <c:pt idx="33997">
                  <c:v>5.2759200000000002</c:v>
                </c:pt>
                <c:pt idx="33998">
                  <c:v>4.8635700000000002</c:v>
                </c:pt>
                <c:pt idx="33999">
                  <c:v>4.4859</c:v>
                </c:pt>
                <c:pt idx="34000">
                  <c:v>4.14079</c:v>
                </c:pt>
                <c:pt idx="34001">
                  <c:v>3.82592</c:v>
                </c:pt>
                <c:pt idx="34002">
                  <c:v>3.5392299999999999</c:v>
                </c:pt>
                <c:pt idx="34003">
                  <c:v>3.2999200000000002</c:v>
                </c:pt>
                <c:pt idx="34004">
                  <c:v>3.08081</c:v>
                </c:pt>
                <c:pt idx="34005">
                  <c:v>2.8803100000000001</c:v>
                </c:pt>
                <c:pt idx="34006">
                  <c:v>2.6970800000000001</c:v>
                </c:pt>
                <c:pt idx="34007">
                  <c:v>2.5296699999999999</c:v>
                </c:pt>
                <c:pt idx="34008">
                  <c:v>2.3769</c:v>
                </c:pt>
                <c:pt idx="34009">
                  <c:v>2.2375099999999999</c:v>
                </c:pt>
                <c:pt idx="34010">
                  <c:v>2.11043</c:v>
                </c:pt>
                <c:pt idx="34011">
                  <c:v>1.99451</c:v>
                </c:pt>
                <c:pt idx="34012">
                  <c:v>1.88886</c:v>
                </c:pt>
                <c:pt idx="34013">
                  <c:v>1.79254</c:v>
                </c:pt>
                <c:pt idx="34014">
                  <c:v>1.7047399999999999</c:v>
                </c:pt>
                <c:pt idx="34015">
                  <c:v>1.6246499999999999</c:v>
                </c:pt>
                <c:pt idx="34016">
                  <c:v>1.55159</c:v>
                </c:pt>
                <c:pt idx="34017">
                  <c:v>1.4537599999999999</c:v>
                </c:pt>
                <c:pt idx="34018">
                  <c:v>1.38584</c:v>
                </c:pt>
                <c:pt idx="34019">
                  <c:v>1.31609</c:v>
                </c:pt>
                <c:pt idx="34020">
                  <c:v>1.2542199999999999</c:v>
                </c:pt>
                <c:pt idx="34021">
                  <c:v>1.19923</c:v>
                </c:pt>
                <c:pt idx="34022">
                  <c:v>1.1503000000000001</c:v>
                </c:pt>
                <c:pt idx="34023">
                  <c:v>1.1066800000000001</c:v>
                </c:pt>
                <c:pt idx="34024">
                  <c:v>1.04989</c:v>
                </c:pt>
                <c:pt idx="34025">
                  <c:v>1.0019</c:v>
                </c:pt>
                <c:pt idx="34026">
                  <c:v>0.961341</c:v>
                </c:pt>
                <c:pt idx="34027">
                  <c:v>0.92709900000000001</c:v>
                </c:pt>
                <c:pt idx="34028">
                  <c:v>0.89833300000000005</c:v>
                </c:pt>
                <c:pt idx="34029">
                  <c:v>0.87438300000000002</c:v>
                </c:pt>
                <c:pt idx="34030">
                  <c:v>0.85476799999999997</c:v>
                </c:pt>
                <c:pt idx="34031">
                  <c:v>0.83645700000000001</c:v>
                </c:pt>
                <c:pt idx="34032">
                  <c:v>0.82351799999999997</c:v>
                </c:pt>
                <c:pt idx="34033">
                  <c:v>0.815805</c:v>
                </c:pt>
                <c:pt idx="34034">
                  <c:v>0.813411</c:v>
                </c:pt>
                <c:pt idx="34035">
                  <c:v>0.81667900000000004</c:v>
                </c:pt>
                <c:pt idx="34036">
                  <c:v>0.82519600000000004</c:v>
                </c:pt>
                <c:pt idx="34037">
                  <c:v>0.83896999999999999</c:v>
                </c:pt>
                <c:pt idx="34038">
                  <c:v>0.859205</c:v>
                </c:pt>
                <c:pt idx="34039">
                  <c:v>0.87690500000000005</c:v>
                </c:pt>
                <c:pt idx="34040">
                  <c:v>0.89851099999999995</c:v>
                </c:pt>
                <c:pt idx="34041">
                  <c:v>0.92460299999999995</c:v>
                </c:pt>
                <c:pt idx="34042">
                  <c:v>0.95585399999999998</c:v>
                </c:pt>
                <c:pt idx="34043">
                  <c:v>0.99309099999999995</c:v>
                </c:pt>
                <c:pt idx="34044">
                  <c:v>1.0372399999999999</c:v>
                </c:pt>
                <c:pt idx="34045">
                  <c:v>1.07558</c:v>
                </c:pt>
                <c:pt idx="34046">
                  <c:v>1.11894</c:v>
                </c:pt>
                <c:pt idx="34047">
                  <c:v>1.1679600000000001</c:v>
                </c:pt>
                <c:pt idx="34048">
                  <c:v>1.2232799999999999</c:v>
                </c:pt>
                <c:pt idx="34049">
                  <c:v>1.28566</c:v>
                </c:pt>
                <c:pt idx="34050">
                  <c:v>1.3558600000000001</c:v>
                </c:pt>
                <c:pt idx="34051">
                  <c:v>1.4348000000000001</c:v>
                </c:pt>
                <c:pt idx="34052">
                  <c:v>1.5234099999999999</c:v>
                </c:pt>
                <c:pt idx="34053">
                  <c:v>1.60409</c:v>
                </c:pt>
                <c:pt idx="34054">
                  <c:v>1.6926099999999999</c:v>
                </c:pt>
                <c:pt idx="34055">
                  <c:v>1.78966</c:v>
                </c:pt>
                <c:pt idx="34056">
                  <c:v>1.89591</c:v>
                </c:pt>
                <c:pt idx="34057">
                  <c:v>2.0121899999999999</c:v>
                </c:pt>
                <c:pt idx="34058">
                  <c:v>2.1391900000000001</c:v>
                </c:pt>
                <c:pt idx="34059">
                  <c:v>2.2778100000000001</c:v>
                </c:pt>
                <c:pt idx="34060">
                  <c:v>2.4288400000000001</c:v>
                </c:pt>
                <c:pt idx="34061">
                  <c:v>2.5933199999999998</c:v>
                </c:pt>
                <c:pt idx="34062">
                  <c:v>2.7720500000000001</c:v>
                </c:pt>
                <c:pt idx="34063">
                  <c:v>2.9660799999999998</c:v>
                </c:pt>
                <c:pt idx="34064">
                  <c:v>3.1762899999999998</c:v>
                </c:pt>
                <c:pt idx="34065">
                  <c:v>3.40387</c:v>
                </c:pt>
                <c:pt idx="34066">
                  <c:v>3.64968</c:v>
                </c:pt>
                <c:pt idx="34067">
                  <c:v>3.9148800000000001</c:v>
                </c:pt>
                <c:pt idx="34068">
                  <c:v>4.2003700000000004</c:v>
                </c:pt>
                <c:pt idx="34069">
                  <c:v>4.5571000000000002</c:v>
                </c:pt>
                <c:pt idx="34070">
                  <c:v>4.9438599999999999</c:v>
                </c:pt>
                <c:pt idx="34071">
                  <c:v>5.3623799999999999</c:v>
                </c:pt>
                <c:pt idx="34072">
                  <c:v>5.8139900000000004</c:v>
                </c:pt>
                <c:pt idx="34073">
                  <c:v>6.3002799999999999</c:v>
                </c:pt>
                <c:pt idx="34074">
                  <c:v>6.8223799999999999</c:v>
                </c:pt>
                <c:pt idx="34075">
                  <c:v>7.3815799999999996</c:v>
                </c:pt>
                <c:pt idx="34076">
                  <c:v>7.9785199999999996</c:v>
                </c:pt>
                <c:pt idx="34077">
                  <c:v>8.6145700000000005</c:v>
                </c:pt>
                <c:pt idx="34078">
                  <c:v>9.5236199999999993</c:v>
                </c:pt>
                <c:pt idx="34079">
                  <c:v>10.440899999999999</c:v>
                </c:pt>
                <c:pt idx="34080">
                  <c:v>11.5221</c:v>
                </c:pt>
                <c:pt idx="34081">
                  <c:v>12.6767</c:v>
                </c:pt>
                <c:pt idx="34082">
                  <c:v>13.9033</c:v>
                </c:pt>
                <c:pt idx="34083">
                  <c:v>15.6424</c:v>
                </c:pt>
                <c:pt idx="34084">
                  <c:v>17.497699999999998</c:v>
                </c:pt>
                <c:pt idx="34085">
                  <c:v>19.6953</c:v>
                </c:pt>
                <c:pt idx="34086">
                  <c:v>23.83</c:v>
                </c:pt>
                <c:pt idx="34087">
                  <c:v>27.9224</c:v>
                </c:pt>
                <c:pt idx="34088">
                  <c:v>30.815799999999999</c:v>
                </c:pt>
                <c:pt idx="34089">
                  <c:v>32.925600000000003</c:v>
                </c:pt>
                <c:pt idx="34090">
                  <c:v>34.533700000000003</c:v>
                </c:pt>
                <c:pt idx="34091">
                  <c:v>35.410600000000002</c:v>
                </c:pt>
                <c:pt idx="34092">
                  <c:v>36.737000000000002</c:v>
                </c:pt>
                <c:pt idx="34093">
                  <c:v>37.712200000000003</c:v>
                </c:pt>
                <c:pt idx="34094">
                  <c:v>38.328299999999999</c:v>
                </c:pt>
                <c:pt idx="34095">
                  <c:v>38.722299999999997</c:v>
                </c:pt>
                <c:pt idx="34096">
                  <c:v>38.826799999999999</c:v>
                </c:pt>
                <c:pt idx="34097">
                  <c:v>38.747999999999998</c:v>
                </c:pt>
                <c:pt idx="34098">
                  <c:v>38.446399999999997</c:v>
                </c:pt>
                <c:pt idx="34099">
                  <c:v>38.020899999999997</c:v>
                </c:pt>
                <c:pt idx="34100">
                  <c:v>37.389800000000001</c:v>
                </c:pt>
                <c:pt idx="34101">
                  <c:v>36.453899999999997</c:v>
                </c:pt>
                <c:pt idx="34102">
                  <c:v>35.062100000000001</c:v>
                </c:pt>
                <c:pt idx="34103">
                  <c:v>33.6203</c:v>
                </c:pt>
                <c:pt idx="34104">
                  <c:v>31.822399999999998</c:v>
                </c:pt>
                <c:pt idx="34105">
                  <c:v>29.073399999999999</c:v>
                </c:pt>
                <c:pt idx="34106">
                  <c:v>25.0501</c:v>
                </c:pt>
                <c:pt idx="34107">
                  <c:v>20.129100000000001</c:v>
                </c:pt>
                <c:pt idx="34108">
                  <c:v>17.914999999999999</c:v>
                </c:pt>
                <c:pt idx="34109">
                  <c:v>15.792999999999999</c:v>
                </c:pt>
                <c:pt idx="34110">
                  <c:v>14.015000000000001</c:v>
                </c:pt>
                <c:pt idx="34111">
                  <c:v>12.7624</c:v>
                </c:pt>
                <c:pt idx="34112">
                  <c:v>11.584</c:v>
                </c:pt>
                <c:pt idx="34113">
                  <c:v>10.482799999999999</c:v>
                </c:pt>
                <c:pt idx="34114">
                  <c:v>9.5448000000000004</c:v>
                </c:pt>
                <c:pt idx="34115">
                  <c:v>8.67272</c:v>
                </c:pt>
                <c:pt idx="34116">
                  <c:v>7.8657199999999996</c:v>
                </c:pt>
                <c:pt idx="34117">
                  <c:v>7.3025900000000004</c:v>
                </c:pt>
                <c:pt idx="34118">
                  <c:v>6.7748699999999999</c:v>
                </c:pt>
                <c:pt idx="34119">
                  <c:v>6.2815700000000003</c:v>
                </c:pt>
                <c:pt idx="34120">
                  <c:v>5.8220299999999998</c:v>
                </c:pt>
                <c:pt idx="34121">
                  <c:v>5.3947099999999999</c:v>
                </c:pt>
                <c:pt idx="34122">
                  <c:v>4.99892</c:v>
                </c:pt>
                <c:pt idx="34123">
                  <c:v>4.5922400000000003</c:v>
                </c:pt>
                <c:pt idx="34124">
                  <c:v>4.2904299999999997</c:v>
                </c:pt>
                <c:pt idx="34125">
                  <c:v>4.0110299999999999</c:v>
                </c:pt>
                <c:pt idx="34126">
                  <c:v>3.7531099999999999</c:v>
                </c:pt>
                <c:pt idx="34127">
                  <c:v>3.5156900000000002</c:v>
                </c:pt>
                <c:pt idx="34128">
                  <c:v>3.2978700000000001</c:v>
                </c:pt>
                <c:pt idx="34129">
                  <c:v>3.0987900000000002</c:v>
                </c:pt>
                <c:pt idx="34130">
                  <c:v>2.91757</c:v>
                </c:pt>
                <c:pt idx="34131">
                  <c:v>2.7533599999999998</c:v>
                </c:pt>
                <c:pt idx="34132">
                  <c:v>2.6053799999999998</c:v>
                </c:pt>
                <c:pt idx="34133">
                  <c:v>2.4729100000000002</c:v>
                </c:pt>
                <c:pt idx="34134">
                  <c:v>2.35528</c:v>
                </c:pt>
                <c:pt idx="34135">
                  <c:v>2.2518199999999999</c:v>
                </c:pt>
                <c:pt idx="34136">
                  <c:v>2.1619700000000002</c:v>
                </c:pt>
                <c:pt idx="34137">
                  <c:v>2.08521</c:v>
                </c:pt>
                <c:pt idx="34138">
                  <c:v>2.0211100000000002</c:v>
                </c:pt>
                <c:pt idx="34139">
                  <c:v>1.9748300000000001</c:v>
                </c:pt>
                <c:pt idx="34140">
                  <c:v>1.9286300000000001</c:v>
                </c:pt>
                <c:pt idx="34141">
                  <c:v>1.89754</c:v>
                </c:pt>
                <c:pt idx="34142">
                  <c:v>1.8812899999999999</c:v>
                </c:pt>
                <c:pt idx="34143">
                  <c:v>1.87859</c:v>
                </c:pt>
                <c:pt idx="34144">
                  <c:v>1.88669</c:v>
                </c:pt>
                <c:pt idx="34145">
                  <c:v>1.9093199999999999</c:v>
                </c:pt>
                <c:pt idx="34146">
                  <c:v>1.94658</c:v>
                </c:pt>
                <c:pt idx="34147">
                  <c:v>1.9985900000000001</c:v>
                </c:pt>
                <c:pt idx="34148">
                  <c:v>2.0656400000000001</c:v>
                </c:pt>
                <c:pt idx="34149">
                  <c:v>2.1479900000000001</c:v>
                </c:pt>
                <c:pt idx="34150">
                  <c:v>2.21157</c:v>
                </c:pt>
                <c:pt idx="34151">
                  <c:v>2.3011499999999998</c:v>
                </c:pt>
                <c:pt idx="34152">
                  <c:v>2.4020899999999998</c:v>
                </c:pt>
                <c:pt idx="34153">
                  <c:v>2.5147300000000001</c:v>
                </c:pt>
                <c:pt idx="34154">
                  <c:v>2.6393200000000001</c:v>
                </c:pt>
                <c:pt idx="34155">
                  <c:v>2.7762699999999998</c:v>
                </c:pt>
                <c:pt idx="34156">
                  <c:v>2.9258099999999998</c:v>
                </c:pt>
                <c:pt idx="34157">
                  <c:v>3.0883400000000001</c:v>
                </c:pt>
                <c:pt idx="34158">
                  <c:v>3.2640799999999999</c:v>
                </c:pt>
                <c:pt idx="34159">
                  <c:v>3.4535200000000001</c:v>
                </c:pt>
                <c:pt idx="34160">
                  <c:v>3.7637700000000001</c:v>
                </c:pt>
                <c:pt idx="34161">
                  <c:v>4.1060499999999998</c:v>
                </c:pt>
                <c:pt idx="34162">
                  <c:v>4.4813499999999999</c:v>
                </c:pt>
                <c:pt idx="34163">
                  <c:v>4.8899100000000004</c:v>
                </c:pt>
                <c:pt idx="34164">
                  <c:v>5.3706100000000001</c:v>
                </c:pt>
                <c:pt idx="34165">
                  <c:v>5.7673399999999999</c:v>
                </c:pt>
                <c:pt idx="34166">
                  <c:v>6.40557</c:v>
                </c:pt>
                <c:pt idx="34167">
                  <c:v>7.0942499999999997</c:v>
                </c:pt>
                <c:pt idx="34168">
                  <c:v>7.8305800000000003</c:v>
                </c:pt>
                <c:pt idx="34169">
                  <c:v>8.6109799999999996</c:v>
                </c:pt>
                <c:pt idx="34170">
                  <c:v>9.7542299999999997</c:v>
                </c:pt>
                <c:pt idx="34171">
                  <c:v>11.1248</c:v>
                </c:pt>
                <c:pt idx="34172">
                  <c:v>14.389099999999999</c:v>
                </c:pt>
                <c:pt idx="34173">
                  <c:v>15.940099999999999</c:v>
                </c:pt>
                <c:pt idx="34174">
                  <c:v>17.143799999999999</c:v>
                </c:pt>
                <c:pt idx="34175">
                  <c:v>18.007000000000001</c:v>
                </c:pt>
                <c:pt idx="34176">
                  <c:v>18.609400000000001</c:v>
                </c:pt>
                <c:pt idx="34177">
                  <c:v>19.054500000000001</c:v>
                </c:pt>
                <c:pt idx="34178">
                  <c:v>19.479600000000001</c:v>
                </c:pt>
                <c:pt idx="34179">
                  <c:v>19.8614</c:v>
                </c:pt>
                <c:pt idx="34180">
                  <c:v>20.090299999999999</c:v>
                </c:pt>
                <c:pt idx="34181">
                  <c:v>20.176300000000001</c:v>
                </c:pt>
                <c:pt idx="34182">
                  <c:v>20.182200000000002</c:v>
                </c:pt>
                <c:pt idx="34183">
                  <c:v>20.106400000000001</c:v>
                </c:pt>
                <c:pt idx="34184">
                  <c:v>19.940899999999999</c:v>
                </c:pt>
                <c:pt idx="34185">
                  <c:v>19.650600000000001</c:v>
                </c:pt>
                <c:pt idx="34186">
                  <c:v>19.341100000000001</c:v>
                </c:pt>
                <c:pt idx="34187">
                  <c:v>18.863199999999999</c:v>
                </c:pt>
                <c:pt idx="34188">
                  <c:v>18.147400000000001</c:v>
                </c:pt>
                <c:pt idx="34189">
                  <c:v>17.266200000000001</c:v>
                </c:pt>
                <c:pt idx="34190">
                  <c:v>16.1599</c:v>
                </c:pt>
                <c:pt idx="34191">
                  <c:v>14.7807</c:v>
                </c:pt>
                <c:pt idx="34192">
                  <c:v>12.2805</c:v>
                </c:pt>
                <c:pt idx="34193">
                  <c:v>10.267899999999999</c:v>
                </c:pt>
                <c:pt idx="34194">
                  <c:v>9.0998900000000003</c:v>
                </c:pt>
                <c:pt idx="34195">
                  <c:v>8.1080400000000008</c:v>
                </c:pt>
                <c:pt idx="34196">
                  <c:v>7.4021600000000003</c:v>
                </c:pt>
                <c:pt idx="34197">
                  <c:v>6.7325100000000004</c:v>
                </c:pt>
                <c:pt idx="34198">
                  <c:v>6.1017599999999996</c:v>
                </c:pt>
                <c:pt idx="34199">
                  <c:v>5.5879799999999999</c:v>
                </c:pt>
                <c:pt idx="34200">
                  <c:v>5.1052400000000002</c:v>
                </c:pt>
                <c:pt idx="34201">
                  <c:v>4.6536099999999996</c:v>
                </c:pt>
                <c:pt idx="34202">
                  <c:v>4.2331399999999997</c:v>
                </c:pt>
                <c:pt idx="34203">
                  <c:v>3.8432200000000001</c:v>
                </c:pt>
                <c:pt idx="34204">
                  <c:v>3.5705</c:v>
                </c:pt>
                <c:pt idx="34205">
                  <c:v>3.3143400000000001</c:v>
                </c:pt>
                <c:pt idx="34206">
                  <c:v>3.0741999999999998</c:v>
                </c:pt>
                <c:pt idx="34207">
                  <c:v>2.8497300000000001</c:v>
                </c:pt>
                <c:pt idx="34208">
                  <c:v>2.65021</c:v>
                </c:pt>
                <c:pt idx="34209">
                  <c:v>2.4638599999999999</c:v>
                </c:pt>
                <c:pt idx="34210">
                  <c:v>2.2900200000000002</c:v>
                </c:pt>
                <c:pt idx="34211">
                  <c:v>2.1282299999999998</c:v>
                </c:pt>
                <c:pt idx="34212">
                  <c:v>1.9778500000000001</c:v>
                </c:pt>
                <c:pt idx="34213">
                  <c:v>1.8383799999999999</c:v>
                </c:pt>
                <c:pt idx="34214">
                  <c:v>1.70922</c:v>
                </c:pt>
                <c:pt idx="34215">
                  <c:v>1.58989</c:v>
                </c:pt>
                <c:pt idx="34216">
                  <c:v>1.4796899999999999</c:v>
                </c:pt>
                <c:pt idx="34217">
                  <c:v>1.3782099999999999</c:v>
                </c:pt>
                <c:pt idx="34218">
                  <c:v>1.2848299999999999</c:v>
                </c:pt>
                <c:pt idx="34219">
                  <c:v>1.19906</c:v>
                </c:pt>
                <c:pt idx="34220">
                  <c:v>1.12036</c:v>
                </c:pt>
                <c:pt idx="34221">
                  <c:v>1.0482899999999999</c:v>
                </c:pt>
                <c:pt idx="34222">
                  <c:v>0.98233599999999999</c:v>
                </c:pt>
                <c:pt idx="34223">
                  <c:v>0.922099</c:v>
                </c:pt>
                <c:pt idx="34224">
                  <c:v>0.86707199999999995</c:v>
                </c:pt>
                <c:pt idx="34225">
                  <c:v>0.81691999999999998</c:v>
                </c:pt>
                <c:pt idx="34226">
                  <c:v>0.77122800000000002</c:v>
                </c:pt>
                <c:pt idx="34227">
                  <c:v>0.72964700000000005</c:v>
                </c:pt>
                <c:pt idx="34228">
                  <c:v>0.69181800000000004</c:v>
                </c:pt>
                <c:pt idx="34229">
                  <c:v>0.65361100000000005</c:v>
                </c:pt>
                <c:pt idx="34230">
                  <c:v>0.61758199999999996</c:v>
                </c:pt>
                <c:pt idx="34231">
                  <c:v>0.58543199999999995</c:v>
                </c:pt>
                <c:pt idx="34232">
                  <c:v>0.55672600000000005</c:v>
                </c:pt>
                <c:pt idx="34233">
                  <c:v>0.53112199999999998</c:v>
                </c:pt>
                <c:pt idx="34234">
                  <c:v>0.50827</c:v>
                </c:pt>
                <c:pt idx="34235">
                  <c:v>0.48787199999999997</c:v>
                </c:pt>
                <c:pt idx="34236">
                  <c:v>0.46402300000000002</c:v>
                </c:pt>
                <c:pt idx="34237">
                  <c:v>0.44347900000000001</c:v>
                </c:pt>
                <c:pt idx="34238">
                  <c:v>0.42575200000000002</c:v>
                </c:pt>
                <c:pt idx="34239">
                  <c:v>0.41041100000000003</c:v>
                </c:pt>
                <c:pt idx="34240">
                  <c:v>0.39710499999999999</c:v>
                </c:pt>
                <c:pt idx="34241">
                  <c:v>0.38029200000000002</c:v>
                </c:pt>
                <c:pt idx="34242">
                  <c:v>0.36652699999999999</c:v>
                </c:pt>
                <c:pt idx="34243">
                  <c:v>0.35515600000000003</c:v>
                </c:pt>
                <c:pt idx="34244">
                  <c:v>0.34567999999999999</c:v>
                </c:pt>
                <c:pt idx="34245">
                  <c:v>0.33531</c:v>
                </c:pt>
                <c:pt idx="34246">
                  <c:v>0.326986</c:v>
                </c:pt>
                <c:pt idx="34247">
                  <c:v>0.31828299999999998</c:v>
                </c:pt>
                <c:pt idx="34248">
                  <c:v>0.311668</c:v>
                </c:pt>
                <c:pt idx="34249">
                  <c:v>0.30667899999999998</c:v>
                </c:pt>
                <c:pt idx="34250">
                  <c:v>0.301618</c:v>
                </c:pt>
                <c:pt idx="34251">
                  <c:v>0.29893700000000001</c:v>
                </c:pt>
                <c:pt idx="34252">
                  <c:v>0.29825200000000002</c:v>
                </c:pt>
                <c:pt idx="34253">
                  <c:v>0.29933500000000002</c:v>
                </c:pt>
                <c:pt idx="34254">
                  <c:v>0.30240299999999998</c:v>
                </c:pt>
                <c:pt idx="34255">
                  <c:v>0.30737999999999999</c:v>
                </c:pt>
                <c:pt idx="34256">
                  <c:v>0.31426399999999999</c:v>
                </c:pt>
                <c:pt idx="34257">
                  <c:v>0.32311499999999999</c:v>
                </c:pt>
                <c:pt idx="34258">
                  <c:v>0.33406200000000003</c:v>
                </c:pt>
                <c:pt idx="34259">
                  <c:v>0.34729599999999999</c:v>
                </c:pt>
                <c:pt idx="34260">
                  <c:v>0.36118499999999998</c:v>
                </c:pt>
                <c:pt idx="34261">
                  <c:v>0.37517</c:v>
                </c:pt>
                <c:pt idx="34262">
                  <c:v>0.39109899999999997</c:v>
                </c:pt>
                <c:pt idx="34263">
                  <c:v>0.40923199999999998</c:v>
                </c:pt>
                <c:pt idx="34264">
                  <c:v>0.42989699999999997</c:v>
                </c:pt>
                <c:pt idx="34265">
                  <c:v>0.45350000000000001</c:v>
                </c:pt>
                <c:pt idx="34266">
                  <c:v>0.47343299999999999</c:v>
                </c:pt>
                <c:pt idx="34267">
                  <c:v>0.49556800000000001</c:v>
                </c:pt>
                <c:pt idx="34268">
                  <c:v>0.52022800000000002</c:v>
                </c:pt>
                <c:pt idx="34269">
                  <c:v>0.54225400000000001</c:v>
                </c:pt>
                <c:pt idx="34270">
                  <c:v>0.57089500000000004</c:v>
                </c:pt>
                <c:pt idx="34271">
                  <c:v>0.60300100000000001</c:v>
                </c:pt>
                <c:pt idx="34272">
                  <c:v>0.63919199999999998</c:v>
                </c:pt>
                <c:pt idx="34273">
                  <c:v>0.66949000000000003</c:v>
                </c:pt>
                <c:pt idx="34274">
                  <c:v>0.70295099999999999</c:v>
                </c:pt>
                <c:pt idx="34275">
                  <c:v>0.74009800000000003</c:v>
                </c:pt>
                <c:pt idx="34276">
                  <c:v>0.78157299999999996</c:v>
                </c:pt>
                <c:pt idx="34277">
                  <c:v>0.82819500000000001</c:v>
                </c:pt>
                <c:pt idx="34278">
                  <c:v>0.88098399999999999</c:v>
                </c:pt>
                <c:pt idx="34279">
                  <c:v>0.92281800000000003</c:v>
                </c:pt>
                <c:pt idx="34280">
                  <c:v>0.96896400000000005</c:v>
                </c:pt>
                <c:pt idx="34281">
                  <c:v>1.0201199999999999</c:v>
                </c:pt>
                <c:pt idx="34282">
                  <c:v>1.0770900000000001</c:v>
                </c:pt>
                <c:pt idx="34283">
                  <c:v>1.14086</c:v>
                </c:pt>
                <c:pt idx="34284">
                  <c:v>1.21258</c:v>
                </c:pt>
                <c:pt idx="34285">
                  <c:v>1.29362</c:v>
                </c:pt>
                <c:pt idx="34286">
                  <c:v>1.38557</c:v>
                </c:pt>
                <c:pt idx="34287">
                  <c:v>1.4538899999999999</c:v>
                </c:pt>
                <c:pt idx="34288">
                  <c:v>1.5285299999999999</c:v>
                </c:pt>
                <c:pt idx="34289">
                  <c:v>1.6102300000000001</c:v>
                </c:pt>
                <c:pt idx="34290">
                  <c:v>1.69973</c:v>
                </c:pt>
                <c:pt idx="34291">
                  <c:v>1.8082400000000001</c:v>
                </c:pt>
                <c:pt idx="34292">
                  <c:v>1.9284699999999999</c:v>
                </c:pt>
                <c:pt idx="34293">
                  <c:v>2.0618599999999998</c:v>
                </c:pt>
                <c:pt idx="34294">
                  <c:v>2.2099000000000002</c:v>
                </c:pt>
                <c:pt idx="34295">
                  <c:v>2.3742800000000002</c:v>
                </c:pt>
                <c:pt idx="34296">
                  <c:v>2.5567700000000002</c:v>
                </c:pt>
                <c:pt idx="34297">
                  <c:v>2.7593299999999998</c:v>
                </c:pt>
                <c:pt idx="34298">
                  <c:v>2.98393</c:v>
                </c:pt>
                <c:pt idx="34299">
                  <c:v>3.2329400000000001</c:v>
                </c:pt>
                <c:pt idx="34300">
                  <c:v>3.50847</c:v>
                </c:pt>
                <c:pt idx="34301">
                  <c:v>3.79535</c:v>
                </c:pt>
                <c:pt idx="34302">
                  <c:v>4.0716599999999996</c:v>
                </c:pt>
                <c:pt idx="34303">
                  <c:v>4.3712999999999997</c:v>
                </c:pt>
                <c:pt idx="34304">
                  <c:v>4.6956499999999997</c:v>
                </c:pt>
                <c:pt idx="34305">
                  <c:v>5.0462999999999996</c:v>
                </c:pt>
                <c:pt idx="34306">
                  <c:v>5.4245599999999996</c:v>
                </c:pt>
                <c:pt idx="34307">
                  <c:v>5.8322900000000004</c:v>
                </c:pt>
                <c:pt idx="34308">
                  <c:v>6.2704899999999997</c:v>
                </c:pt>
                <c:pt idx="34309">
                  <c:v>6.7407199999999996</c:v>
                </c:pt>
                <c:pt idx="34310">
                  <c:v>7.2440699999999998</c:v>
                </c:pt>
                <c:pt idx="34311">
                  <c:v>7.7819000000000003</c:v>
                </c:pt>
                <c:pt idx="34312">
                  <c:v>8.4740400000000005</c:v>
                </c:pt>
                <c:pt idx="34313">
                  <c:v>9.28308</c:v>
                </c:pt>
                <c:pt idx="34314">
                  <c:v>10.154500000000001</c:v>
                </c:pt>
                <c:pt idx="34315">
                  <c:v>11.089600000000001</c:v>
                </c:pt>
                <c:pt idx="34316">
                  <c:v>12.087400000000001</c:v>
                </c:pt>
                <c:pt idx="34317">
                  <c:v>13.3864</c:v>
                </c:pt>
                <c:pt idx="34318">
                  <c:v>14.638500000000001</c:v>
                </c:pt>
                <c:pt idx="34319">
                  <c:v>15.958399999999999</c:v>
                </c:pt>
                <c:pt idx="34320">
                  <c:v>18.051500000000001</c:v>
                </c:pt>
                <c:pt idx="34321">
                  <c:v>20.7563</c:v>
                </c:pt>
                <c:pt idx="34322">
                  <c:v>28.095800000000001</c:v>
                </c:pt>
                <c:pt idx="34323">
                  <c:v>30.6553</c:v>
                </c:pt>
                <c:pt idx="34324">
                  <c:v>32.788600000000002</c:v>
                </c:pt>
                <c:pt idx="34325">
                  <c:v>34.4071</c:v>
                </c:pt>
                <c:pt idx="34326">
                  <c:v>35.506500000000003</c:v>
                </c:pt>
                <c:pt idx="34327">
                  <c:v>36.426900000000003</c:v>
                </c:pt>
                <c:pt idx="34328">
                  <c:v>37.232100000000003</c:v>
                </c:pt>
                <c:pt idx="34329">
                  <c:v>37.638199999999998</c:v>
                </c:pt>
                <c:pt idx="34330">
                  <c:v>37.928899999999999</c:v>
                </c:pt>
                <c:pt idx="34331">
                  <c:v>38.035600000000002</c:v>
                </c:pt>
                <c:pt idx="34332">
                  <c:v>37.924799999999998</c:v>
                </c:pt>
                <c:pt idx="34333">
                  <c:v>37.661099999999998</c:v>
                </c:pt>
                <c:pt idx="34334">
                  <c:v>36.993200000000002</c:v>
                </c:pt>
                <c:pt idx="34335">
                  <c:v>36.042499999999997</c:v>
                </c:pt>
                <c:pt idx="34336">
                  <c:v>34.820799999999998</c:v>
                </c:pt>
                <c:pt idx="34337">
                  <c:v>33.185400000000001</c:v>
                </c:pt>
                <c:pt idx="34338">
                  <c:v>31.107800000000001</c:v>
                </c:pt>
                <c:pt idx="34339">
                  <c:v>28.5947</c:v>
                </c:pt>
                <c:pt idx="34340">
                  <c:v>25.240300000000001</c:v>
                </c:pt>
                <c:pt idx="34341">
                  <c:v>20.3385</c:v>
                </c:pt>
                <c:pt idx="34342">
                  <c:v>17.7151</c:v>
                </c:pt>
                <c:pt idx="34343">
                  <c:v>15.9572</c:v>
                </c:pt>
                <c:pt idx="34344">
                  <c:v>14.3019</c:v>
                </c:pt>
                <c:pt idx="34345">
                  <c:v>13.1349</c:v>
                </c:pt>
                <c:pt idx="34346">
                  <c:v>12.035500000000001</c:v>
                </c:pt>
                <c:pt idx="34347">
                  <c:v>11.236800000000001</c:v>
                </c:pt>
                <c:pt idx="34348">
                  <c:v>10.3819</c:v>
                </c:pt>
                <c:pt idx="34349">
                  <c:v>9.58108</c:v>
                </c:pt>
                <c:pt idx="34350">
                  <c:v>8.8339200000000009</c:v>
                </c:pt>
                <c:pt idx="34351">
                  <c:v>8.1394699999999993</c:v>
                </c:pt>
                <c:pt idx="34352">
                  <c:v>7.4964399999999998</c:v>
                </c:pt>
                <c:pt idx="34353">
                  <c:v>6.9032</c:v>
                </c:pt>
                <c:pt idx="34354">
                  <c:v>6.35778</c:v>
                </c:pt>
                <c:pt idx="34355">
                  <c:v>5.9381500000000003</c:v>
                </c:pt>
                <c:pt idx="34356">
                  <c:v>5.4744999999999999</c:v>
                </c:pt>
                <c:pt idx="34357">
                  <c:v>5.0519600000000002</c:v>
                </c:pt>
                <c:pt idx="34358">
                  <c:v>4.6681499999999998</c:v>
                </c:pt>
                <c:pt idx="34359">
                  <c:v>4.3204000000000002</c:v>
                </c:pt>
                <c:pt idx="34360">
                  <c:v>4.0062800000000003</c:v>
                </c:pt>
                <c:pt idx="34361">
                  <c:v>3.7230099999999999</c:v>
                </c:pt>
                <c:pt idx="34362">
                  <c:v>3.46841</c:v>
                </c:pt>
                <c:pt idx="34363">
                  <c:v>3.2400099999999998</c:v>
                </c:pt>
                <c:pt idx="34364">
                  <c:v>3.0356100000000001</c:v>
                </c:pt>
                <c:pt idx="34365">
                  <c:v>2.85304</c:v>
                </c:pt>
                <c:pt idx="34366">
                  <c:v>2.71801</c:v>
                </c:pt>
                <c:pt idx="34367">
                  <c:v>2.5735100000000002</c:v>
                </c:pt>
                <c:pt idx="34368">
                  <c:v>2.4449100000000001</c:v>
                </c:pt>
                <c:pt idx="34369">
                  <c:v>2.3307000000000002</c:v>
                </c:pt>
                <c:pt idx="34370">
                  <c:v>2.22953</c:v>
                </c:pt>
                <c:pt idx="34371">
                  <c:v>2.1401500000000002</c:v>
                </c:pt>
                <c:pt idx="34372">
                  <c:v>2.0614599999999998</c:v>
                </c:pt>
                <c:pt idx="34373">
                  <c:v>1.9924599999999999</c:v>
                </c:pt>
                <c:pt idx="34374">
                  <c:v>1.93224</c:v>
                </c:pt>
                <c:pt idx="34375">
                  <c:v>1.8567</c:v>
                </c:pt>
                <c:pt idx="34376">
                  <c:v>1.79691</c:v>
                </c:pt>
                <c:pt idx="34377">
                  <c:v>1.75109</c:v>
                </c:pt>
                <c:pt idx="34378">
                  <c:v>1.7177899999999999</c:v>
                </c:pt>
                <c:pt idx="34379">
                  <c:v>1.69601</c:v>
                </c:pt>
                <c:pt idx="34380">
                  <c:v>1.6858599999999999</c:v>
                </c:pt>
                <c:pt idx="34381">
                  <c:v>1.6834499999999999</c:v>
                </c:pt>
                <c:pt idx="34382">
                  <c:v>1.6889000000000001</c:v>
                </c:pt>
                <c:pt idx="34383">
                  <c:v>1.70384</c:v>
                </c:pt>
                <c:pt idx="34384">
                  <c:v>1.72864</c:v>
                </c:pt>
                <c:pt idx="34385">
                  <c:v>1.7639499999999999</c:v>
                </c:pt>
                <c:pt idx="34386">
                  <c:v>1.81073</c:v>
                </c:pt>
                <c:pt idx="34387">
                  <c:v>1.87026</c:v>
                </c:pt>
                <c:pt idx="34388">
                  <c:v>1.92424</c:v>
                </c:pt>
                <c:pt idx="34389">
                  <c:v>1.9871300000000001</c:v>
                </c:pt>
                <c:pt idx="34390">
                  <c:v>2.0800800000000002</c:v>
                </c:pt>
                <c:pt idx="34391">
                  <c:v>2.1908300000000001</c:v>
                </c:pt>
                <c:pt idx="34392">
                  <c:v>2.2758600000000002</c:v>
                </c:pt>
                <c:pt idx="34393">
                  <c:v>2.3708999999999998</c:v>
                </c:pt>
                <c:pt idx="34394">
                  <c:v>2.4769100000000002</c:v>
                </c:pt>
                <c:pt idx="34395">
                  <c:v>2.5950199999999999</c:v>
                </c:pt>
                <c:pt idx="34396">
                  <c:v>2.7263500000000001</c:v>
                </c:pt>
                <c:pt idx="34397">
                  <c:v>2.8723200000000002</c:v>
                </c:pt>
                <c:pt idx="34398">
                  <c:v>3.0342099999999999</c:v>
                </c:pt>
                <c:pt idx="34399">
                  <c:v>3.2136100000000001</c:v>
                </c:pt>
                <c:pt idx="34400">
                  <c:v>3.4120499999999998</c:v>
                </c:pt>
                <c:pt idx="34401">
                  <c:v>3.6313900000000001</c:v>
                </c:pt>
                <c:pt idx="34402">
                  <c:v>3.8733300000000002</c:v>
                </c:pt>
                <c:pt idx="34403">
                  <c:v>4.1398700000000002</c:v>
                </c:pt>
                <c:pt idx="34404">
                  <c:v>4.4329499999999999</c:v>
                </c:pt>
                <c:pt idx="34405">
                  <c:v>4.7343200000000003</c:v>
                </c:pt>
                <c:pt idx="34406">
                  <c:v>5.06264</c:v>
                </c:pt>
                <c:pt idx="34407">
                  <c:v>5.4199000000000002</c:v>
                </c:pt>
                <c:pt idx="34408">
                  <c:v>5.8078500000000002</c:v>
                </c:pt>
                <c:pt idx="34409">
                  <c:v>6.2284899999999999</c:v>
                </c:pt>
                <c:pt idx="34410">
                  <c:v>6.6835599999999999</c:v>
                </c:pt>
                <c:pt idx="34411">
                  <c:v>7.1750100000000003</c:v>
                </c:pt>
                <c:pt idx="34412">
                  <c:v>7.7043299999999997</c:v>
                </c:pt>
                <c:pt idx="34413">
                  <c:v>8.2736900000000002</c:v>
                </c:pt>
                <c:pt idx="34414">
                  <c:v>8.8841800000000006</c:v>
                </c:pt>
                <c:pt idx="34415">
                  <c:v>9.6818299999999997</c:v>
                </c:pt>
                <c:pt idx="34416">
                  <c:v>10.455500000000001</c:v>
                </c:pt>
                <c:pt idx="34417">
                  <c:v>11.283200000000001</c:v>
                </c:pt>
                <c:pt idx="34418">
                  <c:v>12.1661</c:v>
                </c:pt>
                <c:pt idx="34419">
                  <c:v>13.104900000000001</c:v>
                </c:pt>
                <c:pt idx="34420">
                  <c:v>14.0997</c:v>
                </c:pt>
                <c:pt idx="34421">
                  <c:v>15.696</c:v>
                </c:pt>
                <c:pt idx="34422">
                  <c:v>17.258600000000001</c:v>
                </c:pt>
                <c:pt idx="34423">
                  <c:v>19.048400000000001</c:v>
                </c:pt>
                <c:pt idx="34424">
                  <c:v>21.429400000000001</c:v>
                </c:pt>
                <c:pt idx="34425">
                  <c:v>24.4649</c:v>
                </c:pt>
                <c:pt idx="34426">
                  <c:v>29.560600000000001</c:v>
                </c:pt>
                <c:pt idx="34427">
                  <c:v>35.252400000000002</c:v>
                </c:pt>
                <c:pt idx="34428">
                  <c:v>38.694299999999998</c:v>
                </c:pt>
                <c:pt idx="34429">
                  <c:v>41.453099999999999</c:v>
                </c:pt>
                <c:pt idx="34430">
                  <c:v>43.482599999999998</c:v>
                </c:pt>
                <c:pt idx="34431">
                  <c:v>44.967100000000002</c:v>
                </c:pt>
                <c:pt idx="34432">
                  <c:v>46.061500000000002</c:v>
                </c:pt>
                <c:pt idx="34433">
                  <c:v>46.924700000000001</c:v>
                </c:pt>
                <c:pt idx="34434">
                  <c:v>47.600700000000003</c:v>
                </c:pt>
                <c:pt idx="34435">
                  <c:v>47.971299999999999</c:v>
                </c:pt>
                <c:pt idx="34436">
                  <c:v>47.999600000000001</c:v>
                </c:pt>
                <c:pt idx="34437">
                  <c:v>47.950499999999998</c:v>
                </c:pt>
                <c:pt idx="34438">
                  <c:v>47.663899999999998</c:v>
                </c:pt>
                <c:pt idx="34439">
                  <c:v>46.995699999999999</c:v>
                </c:pt>
                <c:pt idx="34440">
                  <c:v>46.033700000000003</c:v>
                </c:pt>
                <c:pt idx="34441">
                  <c:v>44.779600000000002</c:v>
                </c:pt>
                <c:pt idx="34442">
                  <c:v>43.168500000000002</c:v>
                </c:pt>
                <c:pt idx="34443">
                  <c:v>41.089799999999997</c:v>
                </c:pt>
                <c:pt idx="34444">
                  <c:v>38.402099999999997</c:v>
                </c:pt>
                <c:pt idx="34445">
                  <c:v>34.964700000000001</c:v>
                </c:pt>
                <c:pt idx="34446">
                  <c:v>24.8721</c:v>
                </c:pt>
                <c:pt idx="34447">
                  <c:v>21.692599999999999</c:v>
                </c:pt>
                <c:pt idx="34448">
                  <c:v>19.197500000000002</c:v>
                </c:pt>
                <c:pt idx="34449">
                  <c:v>17.2499</c:v>
                </c:pt>
                <c:pt idx="34450">
                  <c:v>15.716799999999999</c:v>
                </c:pt>
                <c:pt idx="34451">
                  <c:v>14.279400000000001</c:v>
                </c:pt>
                <c:pt idx="34452">
                  <c:v>12.9407</c:v>
                </c:pt>
                <c:pt idx="34453">
                  <c:v>11.7012</c:v>
                </c:pt>
                <c:pt idx="34454">
                  <c:v>10.560499999999999</c:v>
                </c:pt>
                <c:pt idx="34455">
                  <c:v>9.68337</c:v>
                </c:pt>
                <c:pt idx="34456">
                  <c:v>8.8716600000000003</c:v>
                </c:pt>
                <c:pt idx="34457">
                  <c:v>8.1228899999999999</c:v>
                </c:pt>
                <c:pt idx="34458">
                  <c:v>7.4347000000000003</c:v>
                </c:pt>
                <c:pt idx="34459">
                  <c:v>6.8038699999999999</c:v>
                </c:pt>
                <c:pt idx="34460">
                  <c:v>6.3666799999999997</c:v>
                </c:pt>
                <c:pt idx="34461">
                  <c:v>5.9588799999999997</c:v>
                </c:pt>
                <c:pt idx="34462">
                  <c:v>5.5789400000000002</c:v>
                </c:pt>
                <c:pt idx="34463">
                  <c:v>5.2256499999999999</c:v>
                </c:pt>
                <c:pt idx="34464">
                  <c:v>4.9130700000000003</c:v>
                </c:pt>
                <c:pt idx="34465">
                  <c:v>4.6220400000000001</c:v>
                </c:pt>
                <c:pt idx="34466">
                  <c:v>4.3512399999999998</c:v>
                </c:pt>
                <c:pt idx="34467">
                  <c:v>4.09964</c:v>
                </c:pt>
                <c:pt idx="34468">
                  <c:v>3.86591</c:v>
                </c:pt>
                <c:pt idx="34469">
                  <c:v>3.6491199999999999</c:v>
                </c:pt>
                <c:pt idx="34470">
                  <c:v>3.4481000000000002</c:v>
                </c:pt>
                <c:pt idx="34471">
                  <c:v>3.2618999999999998</c:v>
                </c:pt>
                <c:pt idx="34472">
                  <c:v>3.0893799999999998</c:v>
                </c:pt>
                <c:pt idx="34473">
                  <c:v>2.9297499999999999</c:v>
                </c:pt>
                <c:pt idx="34474">
                  <c:v>2.7820299999999998</c:v>
                </c:pt>
                <c:pt idx="34475">
                  <c:v>2.5809799999999998</c:v>
                </c:pt>
                <c:pt idx="34476">
                  <c:v>2.40218</c:v>
                </c:pt>
                <c:pt idx="34477">
                  <c:v>2.2431299999999998</c:v>
                </c:pt>
                <c:pt idx="34478">
                  <c:v>2.1308600000000002</c:v>
                </c:pt>
                <c:pt idx="34479">
                  <c:v>2.0138500000000001</c:v>
                </c:pt>
                <c:pt idx="34480">
                  <c:v>1.9084000000000001</c:v>
                </c:pt>
                <c:pt idx="34481">
                  <c:v>1.8132900000000001</c:v>
                </c:pt>
                <c:pt idx="34482">
                  <c:v>1.7274</c:v>
                </c:pt>
                <c:pt idx="34483">
                  <c:v>1.6497200000000001</c:v>
                </c:pt>
                <c:pt idx="34484">
                  <c:v>1.57938</c:v>
                </c:pt>
                <c:pt idx="34485">
                  <c:v>1.4859100000000001</c:v>
                </c:pt>
                <c:pt idx="34486">
                  <c:v>1.4048099999999999</c:v>
                </c:pt>
                <c:pt idx="34487">
                  <c:v>1.33419</c:v>
                </c:pt>
                <c:pt idx="34488">
                  <c:v>1.2724200000000001</c:v>
                </c:pt>
                <c:pt idx="34489">
                  <c:v>1.21817</c:v>
                </c:pt>
                <c:pt idx="34490">
                  <c:v>1.17035</c:v>
                </c:pt>
                <c:pt idx="34491">
                  <c:v>1.11877</c:v>
                </c:pt>
                <c:pt idx="34492">
                  <c:v>1.0703400000000001</c:v>
                </c:pt>
                <c:pt idx="34493">
                  <c:v>1.02898</c:v>
                </c:pt>
                <c:pt idx="34494">
                  <c:v>0.99359799999999998</c:v>
                </c:pt>
                <c:pt idx="34495">
                  <c:v>0.96336500000000003</c:v>
                </c:pt>
                <c:pt idx="34496">
                  <c:v>0.92994200000000005</c:v>
                </c:pt>
                <c:pt idx="34497">
                  <c:v>0.90334800000000004</c:v>
                </c:pt>
                <c:pt idx="34498">
                  <c:v>0.88274399999999997</c:v>
                </c:pt>
                <c:pt idx="34499">
                  <c:v>0.867533</c:v>
                </c:pt>
                <c:pt idx="34500">
                  <c:v>0.85668100000000003</c:v>
                </c:pt>
                <c:pt idx="34501">
                  <c:v>0.85112900000000002</c:v>
                </c:pt>
                <c:pt idx="34502">
                  <c:v>0.850661</c:v>
                </c:pt>
                <c:pt idx="34503">
                  <c:v>0.85311599999999999</c:v>
                </c:pt>
                <c:pt idx="34504">
                  <c:v>0.85957600000000001</c:v>
                </c:pt>
                <c:pt idx="34505">
                  <c:v>0.87017199999999995</c:v>
                </c:pt>
                <c:pt idx="34506">
                  <c:v>0.885127</c:v>
                </c:pt>
                <c:pt idx="34507">
                  <c:v>0.90477600000000002</c:v>
                </c:pt>
                <c:pt idx="34508">
                  <c:v>0.92957599999999996</c:v>
                </c:pt>
                <c:pt idx="34509">
                  <c:v>0.96015499999999998</c:v>
                </c:pt>
                <c:pt idx="34510">
                  <c:v>0.99734699999999998</c:v>
                </c:pt>
                <c:pt idx="34511">
                  <c:v>1.0375700000000001</c:v>
                </c:pt>
                <c:pt idx="34512">
                  <c:v>1.0851900000000001</c:v>
                </c:pt>
                <c:pt idx="34513">
                  <c:v>1.12663</c:v>
                </c:pt>
                <c:pt idx="34514">
                  <c:v>1.1738200000000001</c:v>
                </c:pt>
                <c:pt idx="34515">
                  <c:v>1.22773</c:v>
                </c:pt>
                <c:pt idx="34516">
                  <c:v>1.2895399999999999</c:v>
                </c:pt>
                <c:pt idx="34517">
                  <c:v>1.3607400000000001</c:v>
                </c:pt>
                <c:pt idx="34518">
                  <c:v>1.44316</c:v>
                </c:pt>
                <c:pt idx="34519">
                  <c:v>1.50543</c:v>
                </c:pt>
                <c:pt idx="34520">
                  <c:v>1.5744800000000001</c:v>
                </c:pt>
                <c:pt idx="34521">
                  <c:v>1.6512100000000001</c:v>
                </c:pt>
                <c:pt idx="34522">
                  <c:v>1.74807</c:v>
                </c:pt>
                <c:pt idx="34523">
                  <c:v>1.8576600000000001</c:v>
                </c:pt>
                <c:pt idx="34524">
                  <c:v>1.9819800000000001</c:v>
                </c:pt>
                <c:pt idx="34525">
                  <c:v>2.1232700000000002</c:v>
                </c:pt>
                <c:pt idx="34526">
                  <c:v>2.22817</c:v>
                </c:pt>
                <c:pt idx="34527">
                  <c:v>2.3425600000000002</c:v>
                </c:pt>
                <c:pt idx="34528">
                  <c:v>2.46746</c:v>
                </c:pt>
                <c:pt idx="34529">
                  <c:v>2.6037599999999999</c:v>
                </c:pt>
                <c:pt idx="34530">
                  <c:v>2.7525900000000001</c:v>
                </c:pt>
                <c:pt idx="34531">
                  <c:v>2.9150200000000002</c:v>
                </c:pt>
                <c:pt idx="34532">
                  <c:v>3.0923799999999999</c:v>
                </c:pt>
                <c:pt idx="34533">
                  <c:v>3.2858700000000001</c:v>
                </c:pt>
                <c:pt idx="34534">
                  <c:v>3.4969399999999999</c:v>
                </c:pt>
                <c:pt idx="34535">
                  <c:v>3.7269600000000001</c:v>
                </c:pt>
                <c:pt idx="34536">
                  <c:v>3.9776799999999999</c:v>
                </c:pt>
                <c:pt idx="34537">
                  <c:v>4.2504299999999997</c:v>
                </c:pt>
                <c:pt idx="34538">
                  <c:v>4.5470100000000002</c:v>
                </c:pt>
                <c:pt idx="34539">
                  <c:v>4.8690199999999999</c:v>
                </c:pt>
                <c:pt idx="34540">
                  <c:v>5.21835</c:v>
                </c:pt>
                <c:pt idx="34541">
                  <c:v>5.5966699999999996</c:v>
                </c:pt>
                <c:pt idx="34542">
                  <c:v>6.00589</c:v>
                </c:pt>
                <c:pt idx="34543">
                  <c:v>6.4475699999999998</c:v>
                </c:pt>
                <c:pt idx="34544">
                  <c:v>6.9238799999999996</c:v>
                </c:pt>
                <c:pt idx="34545">
                  <c:v>7.4361499999999996</c:v>
                </c:pt>
                <c:pt idx="34546">
                  <c:v>8.1010600000000004</c:v>
                </c:pt>
                <c:pt idx="34547">
                  <c:v>8.7400800000000007</c:v>
                </c:pt>
                <c:pt idx="34548">
                  <c:v>9.4260400000000004</c:v>
                </c:pt>
                <c:pt idx="34549">
                  <c:v>10.160500000000001</c:v>
                </c:pt>
                <c:pt idx="34550">
                  <c:v>10.944800000000001</c:v>
                </c:pt>
                <c:pt idx="34551">
                  <c:v>11.780200000000001</c:v>
                </c:pt>
                <c:pt idx="34552">
                  <c:v>12.6671</c:v>
                </c:pt>
                <c:pt idx="34553">
                  <c:v>14.094900000000001</c:v>
                </c:pt>
                <c:pt idx="34554">
                  <c:v>15.639799999999999</c:v>
                </c:pt>
                <c:pt idx="34555">
                  <c:v>17.298300000000001</c:v>
                </c:pt>
                <c:pt idx="34556">
                  <c:v>19.065300000000001</c:v>
                </c:pt>
                <c:pt idx="34557">
                  <c:v>20.932200000000002</c:v>
                </c:pt>
                <c:pt idx="34558">
                  <c:v>23.5915</c:v>
                </c:pt>
                <c:pt idx="34559">
                  <c:v>27.3231</c:v>
                </c:pt>
                <c:pt idx="34560">
                  <c:v>34.2333</c:v>
                </c:pt>
                <c:pt idx="34561">
                  <c:v>37.888500000000001</c:v>
                </c:pt>
                <c:pt idx="34562">
                  <c:v>40.742600000000003</c:v>
                </c:pt>
                <c:pt idx="34563">
                  <c:v>42.314900000000002</c:v>
                </c:pt>
                <c:pt idx="34564">
                  <c:v>44.291899999999998</c:v>
                </c:pt>
                <c:pt idx="34565">
                  <c:v>45.534100000000002</c:v>
                </c:pt>
                <c:pt idx="34566">
                  <c:v>46.545400000000001</c:v>
                </c:pt>
                <c:pt idx="34567">
                  <c:v>47.359699999999997</c:v>
                </c:pt>
                <c:pt idx="34568">
                  <c:v>47.913499999999999</c:v>
                </c:pt>
                <c:pt idx="34569">
                  <c:v>48.048999999999999</c:v>
                </c:pt>
                <c:pt idx="34570">
                  <c:v>47.932099999999998</c:v>
                </c:pt>
                <c:pt idx="34571">
                  <c:v>47.519500000000001</c:v>
                </c:pt>
                <c:pt idx="34572">
                  <c:v>46.6434</c:v>
                </c:pt>
                <c:pt idx="34573">
                  <c:v>45.433300000000003</c:v>
                </c:pt>
                <c:pt idx="34574">
                  <c:v>43.893700000000003</c:v>
                </c:pt>
                <c:pt idx="34575">
                  <c:v>41.954000000000001</c:v>
                </c:pt>
                <c:pt idx="34576">
                  <c:v>39.497300000000003</c:v>
                </c:pt>
                <c:pt idx="34577">
                  <c:v>35.977200000000003</c:v>
                </c:pt>
                <c:pt idx="34578">
                  <c:v>31.126100000000001</c:v>
                </c:pt>
                <c:pt idx="34579">
                  <c:v>25.224</c:v>
                </c:pt>
                <c:pt idx="34580">
                  <c:v>22.5441</c:v>
                </c:pt>
                <c:pt idx="34581">
                  <c:v>20.0932</c:v>
                </c:pt>
                <c:pt idx="34582">
                  <c:v>18.080500000000001</c:v>
                </c:pt>
                <c:pt idx="34583">
                  <c:v>16.195399999999999</c:v>
                </c:pt>
                <c:pt idx="34584">
                  <c:v>14.870900000000001</c:v>
                </c:pt>
                <c:pt idx="34585">
                  <c:v>13.542199999999999</c:v>
                </c:pt>
                <c:pt idx="34586">
                  <c:v>12.6021</c:v>
                </c:pt>
                <c:pt idx="34587">
                  <c:v>11.7141</c:v>
                </c:pt>
                <c:pt idx="34588">
                  <c:v>10.877800000000001</c:v>
                </c:pt>
                <c:pt idx="34589">
                  <c:v>10.0923</c:v>
                </c:pt>
                <c:pt idx="34590">
                  <c:v>9.3565900000000006</c:v>
                </c:pt>
                <c:pt idx="34591">
                  <c:v>8.6693599999999993</c:v>
                </c:pt>
                <c:pt idx="34592">
                  <c:v>8.0290499999999998</c:v>
                </c:pt>
                <c:pt idx="34593">
                  <c:v>7.3624700000000001</c:v>
                </c:pt>
                <c:pt idx="34594">
                  <c:v>6.84856</c:v>
                </c:pt>
                <c:pt idx="34595">
                  <c:v>6.3709300000000004</c:v>
                </c:pt>
                <c:pt idx="34596">
                  <c:v>5.9273999999999996</c:v>
                </c:pt>
                <c:pt idx="34597">
                  <c:v>5.51661</c:v>
                </c:pt>
                <c:pt idx="34598">
                  <c:v>5.1365299999999996</c:v>
                </c:pt>
                <c:pt idx="34599">
                  <c:v>4.7854400000000004</c:v>
                </c:pt>
                <c:pt idx="34600">
                  <c:v>4.4614799999999999</c:v>
                </c:pt>
                <c:pt idx="34601">
                  <c:v>4.1630200000000004</c:v>
                </c:pt>
                <c:pt idx="34602">
                  <c:v>3.8882699999999999</c:v>
                </c:pt>
                <c:pt idx="34603">
                  <c:v>3.63571</c:v>
                </c:pt>
                <c:pt idx="34604">
                  <c:v>3.4295499999999999</c:v>
                </c:pt>
                <c:pt idx="34605">
                  <c:v>3.2383799999999998</c:v>
                </c:pt>
                <c:pt idx="34606">
                  <c:v>3.0611199999999998</c:v>
                </c:pt>
                <c:pt idx="34607">
                  <c:v>2.8968600000000002</c:v>
                </c:pt>
                <c:pt idx="34608">
                  <c:v>2.74458</c:v>
                </c:pt>
                <c:pt idx="34609">
                  <c:v>2.6035200000000001</c:v>
                </c:pt>
                <c:pt idx="34610">
                  <c:v>2.4110399999999998</c:v>
                </c:pt>
                <c:pt idx="34611">
                  <c:v>2.23929</c:v>
                </c:pt>
                <c:pt idx="34612">
                  <c:v>2.0859000000000001</c:v>
                </c:pt>
                <c:pt idx="34613">
                  <c:v>1.94879</c:v>
                </c:pt>
                <c:pt idx="34614">
                  <c:v>1.82599</c:v>
                </c:pt>
                <c:pt idx="34615">
                  <c:v>1.7158899999999999</c:v>
                </c:pt>
                <c:pt idx="34616">
                  <c:v>1.60869</c:v>
                </c:pt>
                <c:pt idx="34617">
                  <c:v>1.53363</c:v>
                </c:pt>
                <c:pt idx="34618">
                  <c:v>1.43245</c:v>
                </c:pt>
                <c:pt idx="34619">
                  <c:v>1.34311</c:v>
                </c:pt>
                <c:pt idx="34620">
                  <c:v>1.26387</c:v>
                </c:pt>
                <c:pt idx="34621">
                  <c:v>1.19323</c:v>
                </c:pt>
                <c:pt idx="34622">
                  <c:v>1.1299600000000001</c:v>
                </c:pt>
                <c:pt idx="34623">
                  <c:v>1.07301</c:v>
                </c:pt>
                <c:pt idx="34624">
                  <c:v>1.02152</c:v>
                </c:pt>
                <c:pt idx="34625">
                  <c:v>0.96006899999999995</c:v>
                </c:pt>
                <c:pt idx="34626">
                  <c:v>0.90559900000000004</c:v>
                </c:pt>
                <c:pt idx="34627">
                  <c:v>0.85150099999999995</c:v>
                </c:pt>
                <c:pt idx="34628">
                  <c:v>0.80350299999999997</c:v>
                </c:pt>
                <c:pt idx="34629">
                  <c:v>0.76061999999999996</c:v>
                </c:pt>
                <c:pt idx="34630">
                  <c:v>0.72208499999999998</c:v>
                </c:pt>
                <c:pt idx="34631">
                  <c:v>0.68727800000000006</c:v>
                </c:pt>
                <c:pt idx="34632">
                  <c:v>0.65570399999999995</c:v>
                </c:pt>
                <c:pt idx="34633">
                  <c:v>0.61793399999999998</c:v>
                </c:pt>
                <c:pt idx="34634">
                  <c:v>0.58440700000000001</c:v>
                </c:pt>
                <c:pt idx="34635">
                  <c:v>0.554504</c:v>
                </c:pt>
                <c:pt idx="34636">
                  <c:v>0.52270499999999998</c:v>
                </c:pt>
                <c:pt idx="34637">
                  <c:v>0.49802400000000002</c:v>
                </c:pt>
                <c:pt idx="34638">
                  <c:v>0.475887</c:v>
                </c:pt>
                <c:pt idx="34639">
                  <c:v>0.449793</c:v>
                </c:pt>
                <c:pt idx="34640">
                  <c:v>0.42707699999999998</c:v>
                </c:pt>
                <c:pt idx="34641">
                  <c:v>0.40726299999999999</c:v>
                </c:pt>
                <c:pt idx="34642">
                  <c:v>0.38997599999999999</c:v>
                </c:pt>
                <c:pt idx="34643">
                  <c:v>0.37491099999999999</c:v>
                </c:pt>
                <c:pt idx="34644">
                  <c:v>0.36182500000000001</c:v>
                </c:pt>
                <c:pt idx="34645">
                  <c:v>0.34904600000000002</c:v>
                </c:pt>
                <c:pt idx="34646">
                  <c:v>0.33837499999999998</c:v>
                </c:pt>
                <c:pt idx="34647">
                  <c:v>0.32964700000000002</c:v>
                </c:pt>
                <c:pt idx="34648">
                  <c:v>0.32274900000000001</c:v>
                </c:pt>
                <c:pt idx="34649">
                  <c:v>0.31761600000000001</c:v>
                </c:pt>
                <c:pt idx="34650">
                  <c:v>0.31423699999999999</c:v>
                </c:pt>
                <c:pt idx="34651">
                  <c:v>0.31258399999999997</c:v>
                </c:pt>
                <c:pt idx="34652">
                  <c:v>0.31253900000000001</c:v>
                </c:pt>
                <c:pt idx="34653">
                  <c:v>0.31385200000000002</c:v>
                </c:pt>
                <c:pt idx="34654">
                  <c:v>0.31719799999999998</c:v>
                </c:pt>
                <c:pt idx="34655">
                  <c:v>0.32128899999999999</c:v>
                </c:pt>
                <c:pt idx="34656">
                  <c:v>0.32702199999999998</c:v>
                </c:pt>
                <c:pt idx="34657">
                  <c:v>0.334818</c:v>
                </c:pt>
                <c:pt idx="34658">
                  <c:v>0.34148600000000001</c:v>
                </c:pt>
                <c:pt idx="34659">
                  <c:v>0.34967799999999999</c:v>
                </c:pt>
                <c:pt idx="34660">
                  <c:v>0.35983900000000002</c:v>
                </c:pt>
                <c:pt idx="34661">
                  <c:v>0.36912600000000001</c:v>
                </c:pt>
                <c:pt idx="34662">
                  <c:v>0.38023600000000002</c:v>
                </c:pt>
                <c:pt idx="34663">
                  <c:v>0.39365499999999998</c:v>
                </c:pt>
                <c:pt idx="34664">
                  <c:v>0.409993</c:v>
                </c:pt>
                <c:pt idx="34665">
                  <c:v>0.42289399999999999</c:v>
                </c:pt>
                <c:pt idx="34666">
                  <c:v>0.43773800000000002</c:v>
                </c:pt>
                <c:pt idx="34667">
                  <c:v>0.45485999999999999</c:v>
                </c:pt>
                <c:pt idx="34668">
                  <c:v>0.47466199999999997</c:v>
                </c:pt>
                <c:pt idx="34669">
                  <c:v>0.49760199999999999</c:v>
                </c:pt>
                <c:pt idx="34670">
                  <c:v>0.52201900000000001</c:v>
                </c:pt>
                <c:pt idx="34671">
                  <c:v>0.55004299999999995</c:v>
                </c:pt>
                <c:pt idx="34672">
                  <c:v>0.58223000000000003</c:v>
                </c:pt>
                <c:pt idx="34673">
                  <c:v>0.60946999999999996</c:v>
                </c:pt>
                <c:pt idx="34674">
                  <c:v>0.63968000000000003</c:v>
                </c:pt>
                <c:pt idx="34675">
                  <c:v>0.67318500000000003</c:v>
                </c:pt>
                <c:pt idx="34676">
                  <c:v>0.71030000000000004</c:v>
                </c:pt>
                <c:pt idx="34677">
                  <c:v>0.75143300000000002</c:v>
                </c:pt>
                <c:pt idx="34678">
                  <c:v>0.79693599999999998</c:v>
                </c:pt>
                <c:pt idx="34679">
                  <c:v>0.84726400000000002</c:v>
                </c:pt>
                <c:pt idx="34680">
                  <c:v>0.90285700000000002</c:v>
                </c:pt>
                <c:pt idx="34681">
                  <c:v>0.96421699999999999</c:v>
                </c:pt>
                <c:pt idx="34682">
                  <c:v>1.03183</c:v>
                </c:pt>
                <c:pt idx="34683">
                  <c:v>1.10626</c:v>
                </c:pt>
                <c:pt idx="34684">
                  <c:v>1.1880200000000001</c:v>
                </c:pt>
                <c:pt idx="34685">
                  <c:v>1.27783</c:v>
                </c:pt>
                <c:pt idx="34686">
                  <c:v>1.37619</c:v>
                </c:pt>
                <c:pt idx="34687">
                  <c:v>1.4838100000000001</c:v>
                </c:pt>
                <c:pt idx="34688">
                  <c:v>1.6012999999999999</c:v>
                </c:pt>
                <c:pt idx="34689">
                  <c:v>1.72942</c:v>
                </c:pt>
                <c:pt idx="34690">
                  <c:v>1.8382700000000001</c:v>
                </c:pt>
                <c:pt idx="34691">
                  <c:v>1.9730399999999999</c:v>
                </c:pt>
                <c:pt idx="34692">
                  <c:v>2.1181199999999998</c:v>
                </c:pt>
                <c:pt idx="34693">
                  <c:v>2.2740399999999998</c:v>
                </c:pt>
                <c:pt idx="34694">
                  <c:v>2.4413399999999998</c:v>
                </c:pt>
                <c:pt idx="34695">
                  <c:v>2.6205400000000001</c:v>
                </c:pt>
                <c:pt idx="34696">
                  <c:v>2.8121200000000002</c:v>
                </c:pt>
                <c:pt idx="34697">
                  <c:v>3.0165700000000002</c:v>
                </c:pt>
                <c:pt idx="34698">
                  <c:v>3.2343899999999999</c:v>
                </c:pt>
                <c:pt idx="34699">
                  <c:v>3.4660099999999998</c:v>
                </c:pt>
                <c:pt idx="34700">
                  <c:v>3.7118000000000002</c:v>
                </c:pt>
                <c:pt idx="34701">
                  <c:v>4.1077399999999997</c:v>
                </c:pt>
                <c:pt idx="34702">
                  <c:v>4.5375699999999997</c:v>
                </c:pt>
                <c:pt idx="34703">
                  <c:v>5.0016800000000003</c:v>
                </c:pt>
                <c:pt idx="34704">
                  <c:v>5.5409800000000002</c:v>
                </c:pt>
                <c:pt idx="34705">
                  <c:v>5.9796800000000001</c:v>
                </c:pt>
                <c:pt idx="34706">
                  <c:v>6.6812699999999996</c:v>
                </c:pt>
                <c:pt idx="34707">
                  <c:v>7.4337099999999996</c:v>
                </c:pt>
                <c:pt idx="34708">
                  <c:v>8.2340499999999999</c:v>
                </c:pt>
                <c:pt idx="34709">
                  <c:v>9.0784500000000001</c:v>
                </c:pt>
                <c:pt idx="34710">
                  <c:v>10.212300000000001</c:v>
                </c:pt>
                <c:pt idx="34711">
                  <c:v>11.9725</c:v>
                </c:pt>
                <c:pt idx="34712">
                  <c:v>15.016999999999999</c:v>
                </c:pt>
                <c:pt idx="34713">
                  <c:v>16.744700000000002</c:v>
                </c:pt>
                <c:pt idx="34714">
                  <c:v>18.035900000000002</c:v>
                </c:pt>
                <c:pt idx="34715">
                  <c:v>18.9313</c:v>
                </c:pt>
                <c:pt idx="34716">
                  <c:v>19.584800000000001</c:v>
                </c:pt>
                <c:pt idx="34717">
                  <c:v>20.0749</c:v>
                </c:pt>
                <c:pt idx="34718">
                  <c:v>20.525500000000001</c:v>
                </c:pt>
                <c:pt idx="34719">
                  <c:v>20.9313</c:v>
                </c:pt>
                <c:pt idx="34720">
                  <c:v>21.2056</c:v>
                </c:pt>
                <c:pt idx="34721">
                  <c:v>21.3186</c:v>
                </c:pt>
                <c:pt idx="34722">
                  <c:v>21.326699999999999</c:v>
                </c:pt>
                <c:pt idx="34723">
                  <c:v>21.268999999999998</c:v>
                </c:pt>
                <c:pt idx="34724">
                  <c:v>21.065999999999999</c:v>
                </c:pt>
                <c:pt idx="34725">
                  <c:v>20.755299999999998</c:v>
                </c:pt>
                <c:pt idx="34726">
                  <c:v>20.1968</c:v>
                </c:pt>
                <c:pt idx="34727">
                  <c:v>19.566700000000001</c:v>
                </c:pt>
                <c:pt idx="34728">
                  <c:v>18.783100000000001</c:v>
                </c:pt>
                <c:pt idx="34729">
                  <c:v>17.7881</c:v>
                </c:pt>
                <c:pt idx="34730">
                  <c:v>16.529699999999998</c:v>
                </c:pt>
                <c:pt idx="34731">
                  <c:v>14.963200000000001</c:v>
                </c:pt>
                <c:pt idx="34732">
                  <c:v>11.227600000000001</c:v>
                </c:pt>
                <c:pt idx="34733">
                  <c:v>9.9298400000000004</c:v>
                </c:pt>
                <c:pt idx="34734">
                  <c:v>8.94163</c:v>
                </c:pt>
                <c:pt idx="34735">
                  <c:v>8.0084599999999995</c:v>
                </c:pt>
                <c:pt idx="34736">
                  <c:v>7.2618099999999997</c:v>
                </c:pt>
                <c:pt idx="34737">
                  <c:v>6.6808199999999998</c:v>
                </c:pt>
                <c:pt idx="34738">
                  <c:v>6.1344099999999999</c:v>
                </c:pt>
                <c:pt idx="34739">
                  <c:v>5.6233300000000002</c:v>
                </c:pt>
                <c:pt idx="34740">
                  <c:v>5.1478799999999998</c:v>
                </c:pt>
                <c:pt idx="34741">
                  <c:v>4.7079599999999999</c:v>
                </c:pt>
                <c:pt idx="34742">
                  <c:v>4.3031699999999997</c:v>
                </c:pt>
                <c:pt idx="34743">
                  <c:v>4.0221499999999999</c:v>
                </c:pt>
                <c:pt idx="34744">
                  <c:v>3.7601399999999998</c:v>
                </c:pt>
                <c:pt idx="34745">
                  <c:v>3.5140600000000002</c:v>
                </c:pt>
                <c:pt idx="34746">
                  <c:v>3.28626</c:v>
                </c:pt>
                <c:pt idx="34747">
                  <c:v>3.0760100000000001</c:v>
                </c:pt>
                <c:pt idx="34748">
                  <c:v>2.8827600000000002</c:v>
                </c:pt>
                <c:pt idx="34749">
                  <c:v>2.70567</c:v>
                </c:pt>
                <c:pt idx="34750">
                  <c:v>2.5441699999999998</c:v>
                </c:pt>
                <c:pt idx="34751">
                  <c:v>2.3974500000000001</c:v>
                </c:pt>
                <c:pt idx="34752">
                  <c:v>2.2648700000000002</c:v>
                </c:pt>
                <c:pt idx="34753">
                  <c:v>2.14534</c:v>
                </c:pt>
                <c:pt idx="34754">
                  <c:v>2.0386099999999998</c:v>
                </c:pt>
                <c:pt idx="34755">
                  <c:v>1.94394</c:v>
                </c:pt>
                <c:pt idx="34756">
                  <c:v>1.8607</c:v>
                </c:pt>
                <c:pt idx="34757">
                  <c:v>1.78823</c:v>
                </c:pt>
                <c:pt idx="34758">
                  <c:v>1.7259899999999999</c:v>
                </c:pt>
                <c:pt idx="34759">
                  <c:v>1.67343</c:v>
                </c:pt>
                <c:pt idx="34760">
                  <c:v>1.6300600000000001</c:v>
                </c:pt>
                <c:pt idx="34761">
                  <c:v>1.5954200000000001</c:v>
                </c:pt>
                <c:pt idx="34762">
                  <c:v>1.56914</c:v>
                </c:pt>
                <c:pt idx="34763">
                  <c:v>1.5508599999999999</c:v>
                </c:pt>
                <c:pt idx="34764">
                  <c:v>1.5403199999999999</c:v>
                </c:pt>
                <c:pt idx="34765">
                  <c:v>1.53728</c:v>
                </c:pt>
                <c:pt idx="34766">
                  <c:v>1.54159</c:v>
                </c:pt>
                <c:pt idx="34767">
                  <c:v>1.55315</c:v>
                </c:pt>
                <c:pt idx="34768">
                  <c:v>1.57189</c:v>
                </c:pt>
                <c:pt idx="34769">
                  <c:v>1.59789</c:v>
                </c:pt>
                <c:pt idx="34770">
                  <c:v>1.6311800000000001</c:v>
                </c:pt>
                <c:pt idx="34771">
                  <c:v>1.6719599999999999</c:v>
                </c:pt>
                <c:pt idx="34772">
                  <c:v>1.72041</c:v>
                </c:pt>
                <c:pt idx="34773">
                  <c:v>1.7768699999999999</c:v>
                </c:pt>
                <c:pt idx="34774">
                  <c:v>1.8310999999999999</c:v>
                </c:pt>
                <c:pt idx="34775">
                  <c:v>1.9051899999999999</c:v>
                </c:pt>
                <c:pt idx="34776">
                  <c:v>1.9889399999999999</c:v>
                </c:pt>
                <c:pt idx="34777">
                  <c:v>2.0829599999999999</c:v>
                </c:pt>
                <c:pt idx="34778">
                  <c:v>2.1879300000000002</c:v>
                </c:pt>
                <c:pt idx="34779">
                  <c:v>2.30464</c:v>
                </c:pt>
                <c:pt idx="34780">
                  <c:v>2.4339</c:v>
                </c:pt>
                <c:pt idx="34781">
                  <c:v>2.5766300000000002</c:v>
                </c:pt>
                <c:pt idx="34782">
                  <c:v>2.7338499999999999</c:v>
                </c:pt>
                <c:pt idx="34783">
                  <c:v>2.9066399999999999</c:v>
                </c:pt>
                <c:pt idx="34784">
                  <c:v>3.09612</c:v>
                </c:pt>
                <c:pt idx="34785">
                  <c:v>3.30348</c:v>
                </c:pt>
                <c:pt idx="34786">
                  <c:v>3.53003</c:v>
                </c:pt>
                <c:pt idx="34787">
                  <c:v>3.7770999999999999</c:v>
                </c:pt>
                <c:pt idx="34788">
                  <c:v>4.0460500000000001</c:v>
                </c:pt>
                <c:pt idx="34789">
                  <c:v>4.3383000000000003</c:v>
                </c:pt>
                <c:pt idx="34790">
                  <c:v>4.7076799999999999</c:v>
                </c:pt>
                <c:pt idx="34791">
                  <c:v>5.0504300000000004</c:v>
                </c:pt>
                <c:pt idx="34792">
                  <c:v>5.4202399999999997</c:v>
                </c:pt>
                <c:pt idx="34793">
                  <c:v>5.8189299999999999</c:v>
                </c:pt>
                <c:pt idx="34794">
                  <c:v>6.2475100000000001</c:v>
                </c:pt>
                <c:pt idx="34795">
                  <c:v>6.7076200000000004</c:v>
                </c:pt>
                <c:pt idx="34796">
                  <c:v>7.20045</c:v>
                </c:pt>
                <c:pt idx="34797">
                  <c:v>7.7274500000000002</c:v>
                </c:pt>
                <c:pt idx="34798">
                  <c:v>8.2895400000000006</c:v>
                </c:pt>
                <c:pt idx="34799">
                  <c:v>9.0955899999999996</c:v>
                </c:pt>
                <c:pt idx="34800">
                  <c:v>9.8930299999999995</c:v>
                </c:pt>
                <c:pt idx="34801">
                  <c:v>10.6677</c:v>
                </c:pt>
                <c:pt idx="34802">
                  <c:v>11.490399999999999</c:v>
                </c:pt>
                <c:pt idx="34803">
                  <c:v>12.3614</c:v>
                </c:pt>
                <c:pt idx="34804">
                  <c:v>13.758599999999999</c:v>
                </c:pt>
                <c:pt idx="34805">
                  <c:v>15.2629</c:v>
                </c:pt>
                <c:pt idx="34806">
                  <c:v>16.869900000000001</c:v>
                </c:pt>
                <c:pt idx="34807">
                  <c:v>18.457799999999999</c:v>
                </c:pt>
                <c:pt idx="34808">
                  <c:v>20.981200000000001</c:v>
                </c:pt>
                <c:pt idx="34809">
                  <c:v>24.3597</c:v>
                </c:pt>
                <c:pt idx="34810">
                  <c:v>32.566000000000003</c:v>
                </c:pt>
                <c:pt idx="34811">
                  <c:v>35.581200000000003</c:v>
                </c:pt>
                <c:pt idx="34812">
                  <c:v>38.294400000000003</c:v>
                </c:pt>
                <c:pt idx="34813">
                  <c:v>40.533499999999997</c:v>
                </c:pt>
                <c:pt idx="34814">
                  <c:v>41.969000000000001</c:v>
                </c:pt>
                <c:pt idx="34815">
                  <c:v>43.184600000000003</c:v>
                </c:pt>
                <c:pt idx="34816">
                  <c:v>44.156799999999997</c:v>
                </c:pt>
                <c:pt idx="34817">
                  <c:v>44.866900000000001</c:v>
                </c:pt>
                <c:pt idx="34818">
                  <c:v>45.2821</c:v>
                </c:pt>
                <c:pt idx="34819">
                  <c:v>45.450299999999999</c:v>
                </c:pt>
                <c:pt idx="34820">
                  <c:v>45.258899999999997</c:v>
                </c:pt>
                <c:pt idx="34821">
                  <c:v>44.709499999999998</c:v>
                </c:pt>
                <c:pt idx="34822">
                  <c:v>44.021900000000002</c:v>
                </c:pt>
                <c:pt idx="34823">
                  <c:v>43.125500000000002</c:v>
                </c:pt>
                <c:pt idx="34824">
                  <c:v>41.903199999999998</c:v>
                </c:pt>
                <c:pt idx="34825">
                  <c:v>40.311199999999999</c:v>
                </c:pt>
                <c:pt idx="34826">
                  <c:v>38.321899999999999</c:v>
                </c:pt>
                <c:pt idx="34827">
                  <c:v>35.543500000000002</c:v>
                </c:pt>
                <c:pt idx="34828">
                  <c:v>32.186700000000002</c:v>
                </c:pt>
                <c:pt idx="34829">
                  <c:v>25.5566</c:v>
                </c:pt>
                <c:pt idx="34830">
                  <c:v>23.131499999999999</c:v>
                </c:pt>
                <c:pt idx="34831">
                  <c:v>21.232099999999999</c:v>
                </c:pt>
                <c:pt idx="34832">
                  <c:v>19.437799999999999</c:v>
                </c:pt>
                <c:pt idx="34833">
                  <c:v>17.766200000000001</c:v>
                </c:pt>
                <c:pt idx="34834">
                  <c:v>16.602</c:v>
                </c:pt>
                <c:pt idx="34835">
                  <c:v>15.348699999999999</c:v>
                </c:pt>
                <c:pt idx="34836">
                  <c:v>14.5259</c:v>
                </c:pt>
                <c:pt idx="34837">
                  <c:v>13.765599999999999</c:v>
                </c:pt>
                <c:pt idx="34838">
                  <c:v>13.069699999999999</c:v>
                </c:pt>
                <c:pt idx="34839">
                  <c:v>12.438800000000001</c:v>
                </c:pt>
                <c:pt idx="34840">
                  <c:v>11.8741</c:v>
                </c:pt>
                <c:pt idx="34841">
                  <c:v>11.3759</c:v>
                </c:pt>
                <c:pt idx="34842">
                  <c:v>10.9445</c:v>
                </c:pt>
                <c:pt idx="34843">
                  <c:v>10.579599999999999</c:v>
                </c:pt>
                <c:pt idx="34844">
                  <c:v>10.2811</c:v>
                </c:pt>
                <c:pt idx="34845">
                  <c:v>10.048400000000001</c:v>
                </c:pt>
                <c:pt idx="34846">
                  <c:v>9.8806100000000008</c:v>
                </c:pt>
                <c:pt idx="34847">
                  <c:v>9.7767400000000002</c:v>
                </c:pt>
                <c:pt idx="34848">
                  <c:v>9.7356300000000005</c:v>
                </c:pt>
                <c:pt idx="34849">
                  <c:v>9.7558500000000006</c:v>
                </c:pt>
                <c:pt idx="34850">
                  <c:v>9.8357700000000001</c:v>
                </c:pt>
                <c:pt idx="34851">
                  <c:v>9.9820600000000006</c:v>
                </c:pt>
                <c:pt idx="34852">
                  <c:v>10.1898</c:v>
                </c:pt>
                <c:pt idx="34853">
                  <c:v>10.484400000000001</c:v>
                </c:pt>
                <c:pt idx="34854">
                  <c:v>10.9137</c:v>
                </c:pt>
                <c:pt idx="34855">
                  <c:v>11.428000000000001</c:v>
                </c:pt>
                <c:pt idx="34856">
                  <c:v>12.019600000000001</c:v>
                </c:pt>
                <c:pt idx="34857">
                  <c:v>12.452999999999999</c:v>
                </c:pt>
                <c:pt idx="34858">
                  <c:v>13.4018</c:v>
                </c:pt>
                <c:pt idx="34859">
                  <c:v>14.301399999999999</c:v>
                </c:pt>
                <c:pt idx="34860">
                  <c:v>15.7431</c:v>
                </c:pt>
                <c:pt idx="34861">
                  <c:v>19.026499999999999</c:v>
                </c:pt>
                <c:pt idx="34862">
                  <c:v>20.4467</c:v>
                </c:pt>
                <c:pt idx="34863">
                  <c:v>21.528300000000002</c:v>
                </c:pt>
                <c:pt idx="34864">
                  <c:v>22.328900000000001</c:v>
                </c:pt>
                <c:pt idx="34865">
                  <c:v>22.986999999999998</c:v>
                </c:pt>
                <c:pt idx="34866">
                  <c:v>23.460699999999999</c:v>
                </c:pt>
                <c:pt idx="34867">
                  <c:v>23.842400000000001</c:v>
                </c:pt>
                <c:pt idx="34868">
                  <c:v>24.031300000000002</c:v>
                </c:pt>
                <c:pt idx="34869">
                  <c:v>24.1158</c:v>
                </c:pt>
                <c:pt idx="34870">
                  <c:v>24.047699999999999</c:v>
                </c:pt>
                <c:pt idx="34871">
                  <c:v>23.837299999999999</c:v>
                </c:pt>
                <c:pt idx="34872">
                  <c:v>23.470500000000001</c:v>
                </c:pt>
                <c:pt idx="34873">
                  <c:v>22.834700000000002</c:v>
                </c:pt>
                <c:pt idx="34874">
                  <c:v>22.123899999999999</c:v>
                </c:pt>
                <c:pt idx="34875">
                  <c:v>21.282800000000002</c:v>
                </c:pt>
                <c:pt idx="34876">
                  <c:v>20.1313</c:v>
                </c:pt>
                <c:pt idx="34877">
                  <c:v>18.662199999999999</c:v>
                </c:pt>
                <c:pt idx="34878">
                  <c:v>16.908200000000001</c:v>
                </c:pt>
                <c:pt idx="34879">
                  <c:v>12.779</c:v>
                </c:pt>
                <c:pt idx="34880">
                  <c:v>11.2081</c:v>
                </c:pt>
                <c:pt idx="34881">
                  <c:v>9.9621399999999998</c:v>
                </c:pt>
                <c:pt idx="34882">
                  <c:v>9.0859900000000007</c:v>
                </c:pt>
                <c:pt idx="34883">
                  <c:v>8.1779299999999999</c:v>
                </c:pt>
                <c:pt idx="34884">
                  <c:v>7.3279399999999999</c:v>
                </c:pt>
                <c:pt idx="34885">
                  <c:v>6.7947199999999999</c:v>
                </c:pt>
                <c:pt idx="34886">
                  <c:v>6.28918</c:v>
                </c:pt>
                <c:pt idx="34887">
                  <c:v>5.8113400000000004</c:v>
                </c:pt>
                <c:pt idx="34888">
                  <c:v>5.3614100000000002</c:v>
                </c:pt>
                <c:pt idx="34889">
                  <c:v>4.9494199999999999</c:v>
                </c:pt>
                <c:pt idx="34890">
                  <c:v>4.5633900000000001</c:v>
                </c:pt>
                <c:pt idx="34891">
                  <c:v>4.2025800000000002</c:v>
                </c:pt>
                <c:pt idx="34892">
                  <c:v>3.8664200000000002</c:v>
                </c:pt>
                <c:pt idx="34893">
                  <c:v>3.5539999999999998</c:v>
                </c:pt>
                <c:pt idx="34894">
                  <c:v>3.2645200000000001</c:v>
                </c:pt>
                <c:pt idx="34895">
                  <c:v>2.9969600000000001</c:v>
                </c:pt>
                <c:pt idx="34896">
                  <c:v>2.7504400000000002</c:v>
                </c:pt>
                <c:pt idx="34897">
                  <c:v>2.52366</c:v>
                </c:pt>
                <c:pt idx="34898">
                  <c:v>2.3157399999999999</c:v>
                </c:pt>
                <c:pt idx="34899">
                  <c:v>2.13456</c:v>
                </c:pt>
                <c:pt idx="34900">
                  <c:v>1.98519</c:v>
                </c:pt>
                <c:pt idx="34901">
                  <c:v>1.8471</c:v>
                </c:pt>
                <c:pt idx="34902">
                  <c:v>1.7197</c:v>
                </c:pt>
                <c:pt idx="34903">
                  <c:v>1.6022799999999999</c:v>
                </c:pt>
                <c:pt idx="34904">
                  <c:v>1.4942599999999999</c:v>
                </c:pt>
                <c:pt idx="34905">
                  <c:v>1.39489</c:v>
                </c:pt>
                <c:pt idx="34906">
                  <c:v>1.3037000000000001</c:v>
                </c:pt>
                <c:pt idx="34907">
                  <c:v>1.2200500000000001</c:v>
                </c:pt>
                <c:pt idx="34908">
                  <c:v>1.1434299999999999</c:v>
                </c:pt>
                <c:pt idx="34909">
                  <c:v>1.0732600000000001</c:v>
                </c:pt>
                <c:pt idx="34910">
                  <c:v>1.0090699999999999</c:v>
                </c:pt>
                <c:pt idx="34911">
                  <c:v>0.95037799999999995</c:v>
                </c:pt>
                <c:pt idx="34912">
                  <c:v>0.89676999999999996</c:v>
                </c:pt>
                <c:pt idx="34913">
                  <c:v>0.847773</c:v>
                </c:pt>
                <c:pt idx="34914">
                  <c:v>0.80304900000000001</c:v>
                </c:pt>
                <c:pt idx="34915">
                  <c:v>0.76220200000000005</c:v>
                </c:pt>
                <c:pt idx="34916">
                  <c:v>0.72490500000000002</c:v>
                </c:pt>
                <c:pt idx="34917">
                  <c:v>0.68015000000000003</c:v>
                </c:pt>
                <c:pt idx="34918">
                  <c:v>0.64045300000000005</c:v>
                </c:pt>
                <c:pt idx="34919">
                  <c:v>0.60521599999999998</c:v>
                </c:pt>
                <c:pt idx="34920">
                  <c:v>0.57213599999999998</c:v>
                </c:pt>
                <c:pt idx="34921">
                  <c:v>0.54287300000000005</c:v>
                </c:pt>
                <c:pt idx="34922">
                  <c:v>0.51691100000000001</c:v>
                </c:pt>
                <c:pt idx="34923">
                  <c:v>0.493813</c:v>
                </c:pt>
                <c:pt idx="34924">
                  <c:v>0.473188</c:v>
                </c:pt>
                <c:pt idx="34925">
                  <c:v>0.454706</c:v>
                </c:pt>
                <c:pt idx="34926">
                  <c:v>0.43290200000000001</c:v>
                </c:pt>
                <c:pt idx="34927">
                  <c:v>0.41382000000000002</c:v>
                </c:pt>
                <c:pt idx="34928">
                  <c:v>0.39699000000000001</c:v>
                </c:pt>
                <c:pt idx="34929">
                  <c:v>0.38202700000000001</c:v>
                </c:pt>
                <c:pt idx="34930">
                  <c:v>0.36242200000000002</c:v>
                </c:pt>
                <c:pt idx="34931">
                  <c:v>0.34552100000000002</c:v>
                </c:pt>
                <c:pt idx="34932">
                  <c:v>0.33073799999999998</c:v>
                </c:pt>
                <c:pt idx="34933">
                  <c:v>0.32184200000000002</c:v>
                </c:pt>
                <c:pt idx="34934">
                  <c:v>0.30592000000000003</c:v>
                </c:pt>
                <c:pt idx="34935">
                  <c:v>0.29421900000000001</c:v>
                </c:pt>
                <c:pt idx="34936">
                  <c:v>0.27880500000000003</c:v>
                </c:pt>
                <c:pt idx="34937">
                  <c:v>0.26546900000000001</c:v>
                </c:pt>
                <c:pt idx="34938">
                  <c:v>0.25382500000000002</c:v>
                </c:pt>
                <c:pt idx="34939">
                  <c:v>0.24360200000000001</c:v>
                </c:pt>
                <c:pt idx="34940">
                  <c:v>0.23747399999999999</c:v>
                </c:pt>
                <c:pt idx="34941">
                  <c:v>0.22665399999999999</c:v>
                </c:pt>
                <c:pt idx="34942">
                  <c:v>0.21751200000000001</c:v>
                </c:pt>
                <c:pt idx="34943">
                  <c:v>0.20982999999999999</c:v>
                </c:pt>
                <c:pt idx="34944">
                  <c:v>0.203454</c:v>
                </c:pt>
                <c:pt idx="34945">
                  <c:v>0.198042</c:v>
                </c:pt>
                <c:pt idx="34946">
                  <c:v>0.19386999999999999</c:v>
                </c:pt>
                <c:pt idx="34947">
                  <c:v>0.19090299999999999</c:v>
                </c:pt>
                <c:pt idx="34948">
                  <c:v>0.18914700000000001</c:v>
                </c:pt>
                <c:pt idx="34949">
                  <c:v>0.18864700000000001</c:v>
                </c:pt>
                <c:pt idx="34950">
                  <c:v>0.189191</c:v>
                </c:pt>
                <c:pt idx="34951">
                  <c:v>0.19081400000000001</c:v>
                </c:pt>
                <c:pt idx="34952">
                  <c:v>0.193664</c:v>
                </c:pt>
                <c:pt idx="34953">
                  <c:v>0.196739</c:v>
                </c:pt>
                <c:pt idx="34954">
                  <c:v>0.200763</c:v>
                </c:pt>
                <c:pt idx="34955">
                  <c:v>0.205924</c:v>
                </c:pt>
                <c:pt idx="34956">
                  <c:v>0.21249899999999999</c:v>
                </c:pt>
                <c:pt idx="34957">
                  <c:v>0.217866</c:v>
                </c:pt>
                <c:pt idx="34958">
                  <c:v>0.224221</c:v>
                </c:pt>
                <c:pt idx="34959">
                  <c:v>0.23180600000000001</c:v>
                </c:pt>
                <c:pt idx="34960">
                  <c:v>0.240957</c:v>
                </c:pt>
                <c:pt idx="34961">
                  <c:v>0.24912100000000001</c:v>
                </c:pt>
                <c:pt idx="34962">
                  <c:v>0.25885900000000001</c:v>
                </c:pt>
                <c:pt idx="34963">
                  <c:v>0.27049899999999999</c:v>
                </c:pt>
                <c:pt idx="34964">
                  <c:v>0.27949099999999999</c:v>
                </c:pt>
                <c:pt idx="34965">
                  <c:v>0.28965999999999997</c:v>
                </c:pt>
                <c:pt idx="34966">
                  <c:v>0.30119800000000002</c:v>
                </c:pt>
                <c:pt idx="34967">
                  <c:v>0.31433</c:v>
                </c:pt>
                <c:pt idx="34968">
                  <c:v>0.32931899999999997</c:v>
                </c:pt>
                <c:pt idx="34969">
                  <c:v>0.34647099999999997</c:v>
                </c:pt>
                <c:pt idx="34970">
                  <c:v>0.36614000000000002</c:v>
                </c:pt>
                <c:pt idx="34971">
                  <c:v>0.38278499999999999</c:v>
                </c:pt>
                <c:pt idx="34972">
                  <c:v>0.40126099999999998</c:v>
                </c:pt>
                <c:pt idx="34973">
                  <c:v>0.42178900000000003</c:v>
                </c:pt>
                <c:pt idx="34974">
                  <c:v>0.44459799999999999</c:v>
                </c:pt>
                <c:pt idx="34975">
                  <c:v>0.46995199999999998</c:v>
                </c:pt>
                <c:pt idx="34976">
                  <c:v>0.49811699999999998</c:v>
                </c:pt>
                <c:pt idx="34977">
                  <c:v>0.52943099999999998</c:v>
                </c:pt>
                <c:pt idx="34978">
                  <c:v>0.56420000000000003</c:v>
                </c:pt>
                <c:pt idx="34979">
                  <c:v>0.600109</c:v>
                </c:pt>
                <c:pt idx="34980">
                  <c:v>0.63378599999999996</c:v>
                </c:pt>
                <c:pt idx="34981">
                  <c:v>0.67037800000000003</c:v>
                </c:pt>
                <c:pt idx="34982">
                  <c:v>0.71009</c:v>
                </c:pt>
                <c:pt idx="34983">
                  <c:v>0.75318099999999999</c:v>
                </c:pt>
                <c:pt idx="34984">
                  <c:v>0.799871</c:v>
                </c:pt>
                <c:pt idx="34985">
                  <c:v>0.85049799999999998</c:v>
                </c:pt>
                <c:pt idx="34986">
                  <c:v>0.90526899999999999</c:v>
                </c:pt>
                <c:pt idx="34987">
                  <c:v>0.96451399999999998</c:v>
                </c:pt>
                <c:pt idx="34988">
                  <c:v>1.02851</c:v>
                </c:pt>
                <c:pt idx="34989">
                  <c:v>1.09761</c:v>
                </c:pt>
                <c:pt idx="34990">
                  <c:v>1.1721200000000001</c:v>
                </c:pt>
                <c:pt idx="34991">
                  <c:v>1.25241</c:v>
                </c:pt>
                <c:pt idx="34992">
                  <c:v>1.3387500000000001</c:v>
                </c:pt>
                <c:pt idx="34993">
                  <c:v>1.4316199999999999</c:v>
                </c:pt>
                <c:pt idx="34994">
                  <c:v>1.5312600000000001</c:v>
                </c:pt>
                <c:pt idx="34995">
                  <c:v>1.63812</c:v>
                </c:pt>
                <c:pt idx="34996">
                  <c:v>1.75254</c:v>
                </c:pt>
                <c:pt idx="34997">
                  <c:v>1.91753</c:v>
                </c:pt>
                <c:pt idx="34998">
                  <c:v>2.0975899999999998</c:v>
                </c:pt>
                <c:pt idx="34999">
                  <c:v>2.2935300000000001</c:v>
                </c:pt>
                <c:pt idx="35000">
                  <c:v>2.4926200000000001</c:v>
                </c:pt>
                <c:pt idx="35001">
                  <c:v>2.70709</c:v>
                </c:pt>
                <c:pt idx="35002">
                  <c:v>2.9377399999999998</c:v>
                </c:pt>
                <c:pt idx="35003">
                  <c:v>3.18512</c:v>
                </c:pt>
                <c:pt idx="35004">
                  <c:v>3.4499200000000001</c:v>
                </c:pt>
                <c:pt idx="35005">
                  <c:v>3.73258</c:v>
                </c:pt>
                <c:pt idx="35006">
                  <c:v>4.0336299999999996</c:v>
                </c:pt>
                <c:pt idx="35007">
                  <c:v>4.4640899999999997</c:v>
                </c:pt>
                <c:pt idx="35008">
                  <c:v>4.9284100000000004</c:v>
                </c:pt>
                <c:pt idx="35009">
                  <c:v>5.2988900000000001</c:v>
                </c:pt>
                <c:pt idx="35010">
                  <c:v>5.8704799999999997</c:v>
                </c:pt>
                <c:pt idx="35011">
                  <c:v>6.4815899999999997</c:v>
                </c:pt>
                <c:pt idx="35012">
                  <c:v>7.1311999999999998</c:v>
                </c:pt>
                <c:pt idx="35013">
                  <c:v>7.8172100000000002</c:v>
                </c:pt>
                <c:pt idx="35014">
                  <c:v>8.7839299999999998</c:v>
                </c:pt>
                <c:pt idx="35015">
                  <c:v>10.044</c:v>
                </c:pt>
                <c:pt idx="35016">
                  <c:v>11.8081</c:v>
                </c:pt>
                <c:pt idx="35017">
                  <c:v>14.6645</c:v>
                </c:pt>
                <c:pt idx="35018">
                  <c:v>16.2073</c:v>
                </c:pt>
                <c:pt idx="35019">
                  <c:v>17.410900000000002</c:v>
                </c:pt>
                <c:pt idx="35020">
                  <c:v>18.315200000000001</c:v>
                </c:pt>
                <c:pt idx="35021">
                  <c:v>18.974699999999999</c:v>
                </c:pt>
                <c:pt idx="35022">
                  <c:v>19.553000000000001</c:v>
                </c:pt>
                <c:pt idx="35023">
                  <c:v>19.9544</c:v>
                </c:pt>
                <c:pt idx="35024">
                  <c:v>20.290500000000002</c:v>
                </c:pt>
                <c:pt idx="35025">
                  <c:v>20.5121</c:v>
                </c:pt>
                <c:pt idx="35026">
                  <c:v>20.595300000000002</c:v>
                </c:pt>
                <c:pt idx="35027">
                  <c:v>20.595500000000001</c:v>
                </c:pt>
                <c:pt idx="35028">
                  <c:v>20.530799999999999</c:v>
                </c:pt>
                <c:pt idx="35029">
                  <c:v>20.3645</c:v>
                </c:pt>
                <c:pt idx="35030">
                  <c:v>20.062899999999999</c:v>
                </c:pt>
                <c:pt idx="35031">
                  <c:v>19.736599999999999</c:v>
                </c:pt>
                <c:pt idx="35032">
                  <c:v>19.228999999999999</c:v>
                </c:pt>
                <c:pt idx="35033">
                  <c:v>18.5031</c:v>
                </c:pt>
                <c:pt idx="35034">
                  <c:v>17.6205</c:v>
                </c:pt>
                <c:pt idx="35035">
                  <c:v>16.468</c:v>
                </c:pt>
                <c:pt idx="35036">
                  <c:v>15.0044</c:v>
                </c:pt>
                <c:pt idx="35037">
                  <c:v>12.1471</c:v>
                </c:pt>
                <c:pt idx="35038">
                  <c:v>10.1523</c:v>
                </c:pt>
                <c:pt idx="35039">
                  <c:v>8.9801699999999993</c:v>
                </c:pt>
                <c:pt idx="35040">
                  <c:v>8.0879100000000008</c:v>
                </c:pt>
                <c:pt idx="35041">
                  <c:v>7.2436199999999999</c:v>
                </c:pt>
                <c:pt idx="35042">
                  <c:v>6.5891799999999998</c:v>
                </c:pt>
                <c:pt idx="35043">
                  <c:v>5.8687800000000001</c:v>
                </c:pt>
                <c:pt idx="35044">
                  <c:v>5.4186399999999999</c:v>
                </c:pt>
                <c:pt idx="35045">
                  <c:v>4.9931599999999996</c:v>
                </c:pt>
                <c:pt idx="35046">
                  <c:v>4.5921700000000003</c:v>
                </c:pt>
                <c:pt idx="35047">
                  <c:v>4.2158199999999999</c:v>
                </c:pt>
                <c:pt idx="35048">
                  <c:v>3.8636300000000001</c:v>
                </c:pt>
                <c:pt idx="35049">
                  <c:v>3.5352700000000001</c:v>
                </c:pt>
                <c:pt idx="35050">
                  <c:v>3.2385299999999999</c:v>
                </c:pt>
                <c:pt idx="35051">
                  <c:v>2.96305</c:v>
                </c:pt>
                <c:pt idx="35052">
                  <c:v>2.70791</c:v>
                </c:pt>
                <c:pt idx="35053">
                  <c:v>2.4723600000000001</c:v>
                </c:pt>
                <c:pt idx="35054">
                  <c:v>2.2554099999999999</c:v>
                </c:pt>
                <c:pt idx="35055">
                  <c:v>2.05619</c:v>
                </c:pt>
                <c:pt idx="35056">
                  <c:v>1.8736999999999999</c:v>
                </c:pt>
                <c:pt idx="35057">
                  <c:v>1.70703</c:v>
                </c:pt>
                <c:pt idx="35058">
                  <c:v>1.5550600000000001</c:v>
                </c:pt>
                <c:pt idx="35059">
                  <c:v>1.4615100000000001</c:v>
                </c:pt>
                <c:pt idx="35060">
                  <c:v>1.3737999999999999</c:v>
                </c:pt>
                <c:pt idx="35061">
                  <c:v>1.2666299999999999</c:v>
                </c:pt>
                <c:pt idx="35062">
                  <c:v>1.17496</c:v>
                </c:pt>
                <c:pt idx="35063">
                  <c:v>1.09066</c:v>
                </c:pt>
                <c:pt idx="35064">
                  <c:v>1.01315</c:v>
                </c:pt>
                <c:pt idx="35065">
                  <c:v>0.94207200000000002</c:v>
                </c:pt>
                <c:pt idx="35066">
                  <c:v>0.87690999999999997</c:v>
                </c:pt>
                <c:pt idx="35067">
                  <c:v>0.81726200000000004</c:v>
                </c:pt>
                <c:pt idx="35068">
                  <c:v>0.76269799999999999</c:v>
                </c:pt>
                <c:pt idx="35069">
                  <c:v>0.71286000000000005</c:v>
                </c:pt>
                <c:pt idx="35070">
                  <c:v>0.66735999999999995</c:v>
                </c:pt>
                <c:pt idx="35071">
                  <c:v>0.62587899999999996</c:v>
                </c:pt>
                <c:pt idx="35072">
                  <c:v>0.588036</c:v>
                </c:pt>
                <c:pt idx="35073">
                  <c:v>0.55358200000000002</c:v>
                </c:pt>
                <c:pt idx="35074">
                  <c:v>0.52220900000000003</c:v>
                </c:pt>
                <c:pt idx="35075">
                  <c:v>0.49366300000000002</c:v>
                </c:pt>
                <c:pt idx="35076">
                  <c:v>0.46768399999999999</c:v>
                </c:pt>
                <c:pt idx="35077">
                  <c:v>0.444052</c:v>
                </c:pt>
                <c:pt idx="35078">
                  <c:v>0.42254999999999998</c:v>
                </c:pt>
                <c:pt idx="35079">
                  <c:v>0.40299699999999999</c:v>
                </c:pt>
                <c:pt idx="35080">
                  <c:v>0.37962600000000002</c:v>
                </c:pt>
                <c:pt idx="35081">
                  <c:v>0.35900500000000002</c:v>
                </c:pt>
                <c:pt idx="35082">
                  <c:v>0.340779</c:v>
                </c:pt>
                <c:pt idx="35083">
                  <c:v>0.32466400000000001</c:v>
                </c:pt>
                <c:pt idx="35084">
                  <c:v>0.31038500000000002</c:v>
                </c:pt>
                <c:pt idx="35085">
                  <c:v>0.297711</c:v>
                </c:pt>
                <c:pt idx="35086">
                  <c:v>0.28295700000000001</c:v>
                </c:pt>
                <c:pt idx="35087">
                  <c:v>0.27027299999999999</c:v>
                </c:pt>
                <c:pt idx="35088">
                  <c:v>0.25932100000000002</c:v>
                </c:pt>
                <c:pt idx="35089">
                  <c:v>0.24981200000000001</c:v>
                </c:pt>
                <c:pt idx="35090">
                  <c:v>0.24151400000000001</c:v>
                </c:pt>
                <c:pt idx="35091">
                  <c:v>0.23091700000000001</c:v>
                </c:pt>
                <c:pt idx="35092">
                  <c:v>0.222104</c:v>
                </c:pt>
                <c:pt idx="35093">
                  <c:v>0.214696</c:v>
                </c:pt>
                <c:pt idx="35094">
                  <c:v>0.20841199999999999</c:v>
                </c:pt>
                <c:pt idx="35095">
                  <c:v>0.201434</c:v>
                </c:pt>
                <c:pt idx="35096">
                  <c:v>0.19564300000000001</c:v>
                </c:pt>
                <c:pt idx="35097">
                  <c:v>0.19093499999999999</c:v>
                </c:pt>
                <c:pt idx="35098">
                  <c:v>0.18712999999999999</c:v>
                </c:pt>
                <c:pt idx="35099">
                  <c:v>0.18285799999999999</c:v>
                </c:pt>
                <c:pt idx="35100">
                  <c:v>0.180062</c:v>
                </c:pt>
                <c:pt idx="35101">
                  <c:v>0.178564</c:v>
                </c:pt>
                <c:pt idx="35102">
                  <c:v>0.17822399999999999</c:v>
                </c:pt>
                <c:pt idx="35103">
                  <c:v>0.17868899999999999</c:v>
                </c:pt>
                <c:pt idx="35104">
                  <c:v>0.18004800000000001</c:v>
                </c:pt>
                <c:pt idx="35105">
                  <c:v>0.18230499999999999</c:v>
                </c:pt>
                <c:pt idx="35106">
                  <c:v>0.18548899999999999</c:v>
                </c:pt>
                <c:pt idx="35107">
                  <c:v>0.18964900000000001</c:v>
                </c:pt>
                <c:pt idx="35108">
                  <c:v>0.19486400000000001</c:v>
                </c:pt>
                <c:pt idx="35109">
                  <c:v>0.201239</c:v>
                </c:pt>
                <c:pt idx="35110">
                  <c:v>0.20854500000000001</c:v>
                </c:pt>
                <c:pt idx="35111">
                  <c:v>0.21676599999999999</c:v>
                </c:pt>
                <c:pt idx="35112">
                  <c:v>0.22639999999999999</c:v>
                </c:pt>
                <c:pt idx="35113">
                  <c:v>0.23768700000000001</c:v>
                </c:pt>
                <c:pt idx="35114">
                  <c:v>0.24742600000000001</c:v>
                </c:pt>
                <c:pt idx="35115">
                  <c:v>0.25844699999999998</c:v>
                </c:pt>
                <c:pt idx="35116">
                  <c:v>0.270978</c:v>
                </c:pt>
                <c:pt idx="35117">
                  <c:v>0.28531200000000001</c:v>
                </c:pt>
                <c:pt idx="35118">
                  <c:v>0.30184800000000001</c:v>
                </c:pt>
                <c:pt idx="35119">
                  <c:v>0.31435200000000002</c:v>
                </c:pt>
                <c:pt idx="35120">
                  <c:v>0.33125500000000002</c:v>
                </c:pt>
                <c:pt idx="35121">
                  <c:v>0.34808499999999998</c:v>
                </c:pt>
                <c:pt idx="35122">
                  <c:v>0.36722399999999999</c:v>
                </c:pt>
                <c:pt idx="35123">
                  <c:v>0.389183</c:v>
                </c:pt>
                <c:pt idx="35124">
                  <c:v>0.40569100000000002</c:v>
                </c:pt>
                <c:pt idx="35125">
                  <c:v>0.423958</c:v>
                </c:pt>
                <c:pt idx="35126">
                  <c:v>0.44425300000000001</c:v>
                </c:pt>
                <c:pt idx="35127">
                  <c:v>0.466891</c:v>
                </c:pt>
                <c:pt idx="35128">
                  <c:v>0.49223299999999998</c:v>
                </c:pt>
                <c:pt idx="35129">
                  <c:v>0.52070300000000003</c:v>
                </c:pt>
                <c:pt idx="35130">
                  <c:v>0.55279599999999995</c:v>
                </c:pt>
                <c:pt idx="35131">
                  <c:v>0.58907799999999999</c:v>
                </c:pt>
                <c:pt idx="35132">
                  <c:v>0.61942799999999998</c:v>
                </c:pt>
                <c:pt idx="35133">
                  <c:v>0.65280199999999999</c:v>
                </c:pt>
                <c:pt idx="35134">
                  <c:v>0.689558</c:v>
                </c:pt>
                <c:pt idx="35135">
                  <c:v>0.72204100000000004</c:v>
                </c:pt>
                <c:pt idx="35136">
                  <c:v>0.763706</c:v>
                </c:pt>
                <c:pt idx="35137">
                  <c:v>0.80945800000000001</c:v>
                </c:pt>
                <c:pt idx="35138">
                  <c:v>0.85971500000000001</c:v>
                </c:pt>
                <c:pt idx="35139">
                  <c:v>0.914937</c:v>
                </c:pt>
                <c:pt idx="35140">
                  <c:v>0.97561699999999996</c:v>
                </c:pt>
                <c:pt idx="35141">
                  <c:v>1.0422800000000001</c:v>
                </c:pt>
                <c:pt idx="35142">
                  <c:v>1.1154900000000001</c:v>
                </c:pt>
                <c:pt idx="35143">
                  <c:v>1.19587</c:v>
                </c:pt>
                <c:pt idx="35144">
                  <c:v>1.28409</c:v>
                </c:pt>
                <c:pt idx="35145">
                  <c:v>1.3808</c:v>
                </c:pt>
                <c:pt idx="35146">
                  <c:v>1.4867600000000001</c:v>
                </c:pt>
                <c:pt idx="35147">
                  <c:v>1.6027499999999999</c:v>
                </c:pt>
                <c:pt idx="35148">
                  <c:v>1.7295799999999999</c:v>
                </c:pt>
                <c:pt idx="35149">
                  <c:v>1.86809</c:v>
                </c:pt>
                <c:pt idx="35150">
                  <c:v>2.0191499999999998</c:v>
                </c:pt>
                <c:pt idx="35151">
                  <c:v>2.1602700000000001</c:v>
                </c:pt>
                <c:pt idx="35152">
                  <c:v>2.3534299999999999</c:v>
                </c:pt>
                <c:pt idx="35153">
                  <c:v>2.5648</c:v>
                </c:pt>
                <c:pt idx="35154">
                  <c:v>2.7955399999999999</c:v>
                </c:pt>
                <c:pt idx="35155">
                  <c:v>3.0470000000000002</c:v>
                </c:pt>
                <c:pt idx="35156">
                  <c:v>3.3203200000000002</c:v>
                </c:pt>
                <c:pt idx="35157">
                  <c:v>3.6170599999999999</c:v>
                </c:pt>
                <c:pt idx="35158">
                  <c:v>3.9381400000000002</c:v>
                </c:pt>
                <c:pt idx="35159">
                  <c:v>4.2849199999999996</c:v>
                </c:pt>
                <c:pt idx="35160">
                  <c:v>4.6584000000000003</c:v>
                </c:pt>
                <c:pt idx="35161">
                  <c:v>5.0597799999999999</c:v>
                </c:pt>
                <c:pt idx="35162">
                  <c:v>5.4207599999999996</c:v>
                </c:pt>
                <c:pt idx="35163">
                  <c:v>5.8856299999999999</c:v>
                </c:pt>
                <c:pt idx="35164">
                  <c:v>6.3819299999999997</c:v>
                </c:pt>
                <c:pt idx="35165">
                  <c:v>6.9102199999999998</c:v>
                </c:pt>
                <c:pt idx="35166">
                  <c:v>7.4709300000000001</c:v>
                </c:pt>
                <c:pt idx="35167">
                  <c:v>8.0641999999999996</c:v>
                </c:pt>
                <c:pt idx="35168">
                  <c:v>9.0146800000000002</c:v>
                </c:pt>
                <c:pt idx="35169">
                  <c:v>9.9385399999999997</c:v>
                </c:pt>
                <c:pt idx="35170">
                  <c:v>10.979100000000001</c:v>
                </c:pt>
                <c:pt idx="35171">
                  <c:v>12.362500000000001</c:v>
                </c:pt>
                <c:pt idx="35172">
                  <c:v>14.1288</c:v>
                </c:pt>
                <c:pt idx="35173">
                  <c:v>16.3658</c:v>
                </c:pt>
                <c:pt idx="35174">
                  <c:v>21.355399999999999</c:v>
                </c:pt>
                <c:pt idx="35175">
                  <c:v>23.5717</c:v>
                </c:pt>
                <c:pt idx="35176">
                  <c:v>25.2957</c:v>
                </c:pt>
                <c:pt idx="35177">
                  <c:v>26.5608</c:v>
                </c:pt>
                <c:pt idx="35178">
                  <c:v>27.517499999999998</c:v>
                </c:pt>
                <c:pt idx="35179">
                  <c:v>28.282399999999999</c:v>
                </c:pt>
                <c:pt idx="35180">
                  <c:v>28.964099999999998</c:v>
                </c:pt>
                <c:pt idx="35181">
                  <c:v>29.546500000000002</c:v>
                </c:pt>
                <c:pt idx="35182">
                  <c:v>29.802</c:v>
                </c:pt>
                <c:pt idx="35183">
                  <c:v>29.992000000000001</c:v>
                </c:pt>
                <c:pt idx="35184">
                  <c:v>30.019400000000001</c:v>
                </c:pt>
                <c:pt idx="35185">
                  <c:v>29.9495</c:v>
                </c:pt>
                <c:pt idx="35186">
                  <c:v>29.6816</c:v>
                </c:pt>
                <c:pt idx="35187">
                  <c:v>29.304099999999998</c:v>
                </c:pt>
                <c:pt idx="35188">
                  <c:v>28.7454</c:v>
                </c:pt>
                <c:pt idx="35189">
                  <c:v>27.919499999999999</c:v>
                </c:pt>
                <c:pt idx="35190">
                  <c:v>27.060199999999998</c:v>
                </c:pt>
                <c:pt idx="35191">
                  <c:v>25.922599999999999</c:v>
                </c:pt>
                <c:pt idx="35192">
                  <c:v>24.416899999999998</c:v>
                </c:pt>
                <c:pt idx="35193">
                  <c:v>22.331199999999999</c:v>
                </c:pt>
                <c:pt idx="35194">
                  <c:v>19.171299999999999</c:v>
                </c:pt>
                <c:pt idx="35195">
                  <c:v>15.4678</c:v>
                </c:pt>
                <c:pt idx="35196">
                  <c:v>13.811999999999999</c:v>
                </c:pt>
                <c:pt idx="35197">
                  <c:v>12.234299999999999</c:v>
                </c:pt>
                <c:pt idx="35198">
                  <c:v>11.1737</c:v>
                </c:pt>
                <c:pt idx="35199">
                  <c:v>10.1669</c:v>
                </c:pt>
                <c:pt idx="35200">
                  <c:v>9.2171900000000004</c:v>
                </c:pt>
                <c:pt idx="35201">
                  <c:v>8.32742</c:v>
                </c:pt>
                <c:pt idx="35202">
                  <c:v>7.49878</c:v>
                </c:pt>
                <c:pt idx="35203">
                  <c:v>6.9436499999999999</c:v>
                </c:pt>
                <c:pt idx="35204">
                  <c:v>6.3852500000000001</c:v>
                </c:pt>
                <c:pt idx="35205">
                  <c:v>5.8624499999999999</c:v>
                </c:pt>
                <c:pt idx="35206">
                  <c:v>5.3745599999999998</c:v>
                </c:pt>
                <c:pt idx="35207">
                  <c:v>4.9206500000000002</c:v>
                </c:pt>
                <c:pt idx="35208">
                  <c:v>4.4996600000000004</c:v>
                </c:pt>
                <c:pt idx="35209">
                  <c:v>4.1104000000000003</c:v>
                </c:pt>
                <c:pt idx="35210">
                  <c:v>3.7515100000000001</c:v>
                </c:pt>
                <c:pt idx="35211">
                  <c:v>3.4683999999999999</c:v>
                </c:pt>
                <c:pt idx="35212">
                  <c:v>3.2494299999999998</c:v>
                </c:pt>
                <c:pt idx="35213">
                  <c:v>3.0436700000000001</c:v>
                </c:pt>
                <c:pt idx="35214">
                  <c:v>2.8505799999999999</c:v>
                </c:pt>
                <c:pt idx="35215">
                  <c:v>2.6695600000000002</c:v>
                </c:pt>
                <c:pt idx="35216">
                  <c:v>2.5000599999999999</c:v>
                </c:pt>
                <c:pt idx="35217">
                  <c:v>2.3415499999999998</c:v>
                </c:pt>
                <c:pt idx="35218">
                  <c:v>2.1934800000000001</c:v>
                </c:pt>
                <c:pt idx="35219">
                  <c:v>2.0552700000000002</c:v>
                </c:pt>
                <c:pt idx="35220">
                  <c:v>1.92641</c:v>
                </c:pt>
                <c:pt idx="35221">
                  <c:v>1.8063800000000001</c:v>
                </c:pt>
                <c:pt idx="35222">
                  <c:v>1.6947000000000001</c:v>
                </c:pt>
                <c:pt idx="35223">
                  <c:v>1.59084</c:v>
                </c:pt>
                <c:pt idx="35224">
                  <c:v>1.49434</c:v>
                </c:pt>
                <c:pt idx="35225">
                  <c:v>1.4047499999999999</c:v>
                </c:pt>
                <c:pt idx="35226">
                  <c:v>1.32162</c:v>
                </c:pt>
                <c:pt idx="35227">
                  <c:v>1.23668</c:v>
                </c:pt>
                <c:pt idx="35228">
                  <c:v>1.15143</c:v>
                </c:pt>
                <c:pt idx="35229">
                  <c:v>1.0737399999999999</c:v>
                </c:pt>
                <c:pt idx="35230">
                  <c:v>1.0029600000000001</c:v>
                </c:pt>
                <c:pt idx="35231">
                  <c:v>0.938496</c:v>
                </c:pt>
                <c:pt idx="35232">
                  <c:v>0.87979700000000005</c:v>
                </c:pt>
                <c:pt idx="35233">
                  <c:v>0.82635199999999998</c:v>
                </c:pt>
                <c:pt idx="35234">
                  <c:v>0.77768599999999999</c:v>
                </c:pt>
                <c:pt idx="35235">
                  <c:v>0.73334900000000003</c:v>
                </c:pt>
                <c:pt idx="35236">
                  <c:v>0.69293899999999997</c:v>
                </c:pt>
                <c:pt idx="35237">
                  <c:v>0.65609099999999998</c:v>
                </c:pt>
                <c:pt idx="35238">
                  <c:v>0.62246400000000002</c:v>
                </c:pt>
                <c:pt idx="35239">
                  <c:v>0.59174300000000002</c:v>
                </c:pt>
                <c:pt idx="35240">
                  <c:v>0.56364599999999998</c:v>
                </c:pt>
                <c:pt idx="35241">
                  <c:v>0.53791999999999995</c:v>
                </c:pt>
                <c:pt idx="35242">
                  <c:v>0.503274</c:v>
                </c:pt>
                <c:pt idx="35243">
                  <c:v>0.47464600000000001</c:v>
                </c:pt>
                <c:pt idx="35244">
                  <c:v>0.44912099999999999</c:v>
                </c:pt>
                <c:pt idx="35245">
                  <c:v>0.42626999999999998</c:v>
                </c:pt>
                <c:pt idx="35246">
                  <c:v>0.40573799999999999</c:v>
                </c:pt>
                <c:pt idx="35247">
                  <c:v>0.38720700000000002</c:v>
                </c:pt>
                <c:pt idx="35248">
                  <c:v>0.37041800000000003</c:v>
                </c:pt>
                <c:pt idx="35249">
                  <c:v>0.34800700000000001</c:v>
                </c:pt>
                <c:pt idx="35250">
                  <c:v>0.32837499999999997</c:v>
                </c:pt>
                <c:pt idx="35251">
                  <c:v>0.31102299999999999</c:v>
                </c:pt>
                <c:pt idx="35252">
                  <c:v>0.29556300000000002</c:v>
                </c:pt>
                <c:pt idx="35253">
                  <c:v>0.28167900000000001</c:v>
                </c:pt>
                <c:pt idx="35254">
                  <c:v>0.26912999999999998</c:v>
                </c:pt>
                <c:pt idx="35255">
                  <c:v>0.25617099999999998</c:v>
                </c:pt>
                <c:pt idx="35256">
                  <c:v>0.24171400000000001</c:v>
                </c:pt>
                <c:pt idx="35257">
                  <c:v>0.22887099999999999</c:v>
                </c:pt>
                <c:pt idx="35258">
                  <c:v>0.21737999999999999</c:v>
                </c:pt>
                <c:pt idx="35259">
                  <c:v>0.207034</c:v>
                </c:pt>
                <c:pt idx="35260">
                  <c:v>0.19767499999999999</c:v>
                </c:pt>
                <c:pt idx="35261">
                  <c:v>0.186503</c:v>
                </c:pt>
                <c:pt idx="35262">
                  <c:v>0.17660899999999999</c:v>
                </c:pt>
                <c:pt idx="35263">
                  <c:v>0.167798</c:v>
                </c:pt>
                <c:pt idx="35264">
                  <c:v>0.159914</c:v>
                </c:pt>
                <c:pt idx="35265">
                  <c:v>0.15101000000000001</c:v>
                </c:pt>
                <c:pt idx="35266">
                  <c:v>0.143202</c:v>
                </c:pt>
                <c:pt idx="35267">
                  <c:v>0.13632</c:v>
                </c:pt>
                <c:pt idx="35268">
                  <c:v>0.13023000000000001</c:v>
                </c:pt>
                <c:pt idx="35269">
                  <c:v>0.124822</c:v>
                </c:pt>
                <c:pt idx="35270">
                  <c:v>0.120007</c:v>
                </c:pt>
                <c:pt idx="35271">
                  <c:v>0.114382</c:v>
                </c:pt>
                <c:pt idx="35272">
                  <c:v>0.109538</c:v>
                </c:pt>
                <c:pt idx="35273">
                  <c:v>0.105362</c:v>
                </c:pt>
                <c:pt idx="35274">
                  <c:v>0.10147299999999999</c:v>
                </c:pt>
                <c:pt idx="35275">
                  <c:v>9.7933599999999996E-2</c:v>
                </c:pt>
                <c:pt idx="35276">
                  <c:v>9.4997300000000007E-2</c:v>
                </c:pt>
                <c:pt idx="35277">
                  <c:v>9.2593499999999995E-2</c:v>
                </c:pt>
                <c:pt idx="35278">
                  <c:v>9.0667999999999999E-2</c:v>
                </c:pt>
                <c:pt idx="35279">
                  <c:v>8.9179900000000006E-2</c:v>
                </c:pt>
                <c:pt idx="35280">
                  <c:v>8.8099700000000003E-2</c:v>
                </c:pt>
                <c:pt idx="35281">
                  <c:v>8.7407899999999997E-2</c:v>
                </c:pt>
                <c:pt idx="35282">
                  <c:v>8.7072899999999995E-2</c:v>
                </c:pt>
                <c:pt idx="35283">
                  <c:v>8.7262999999999993E-2</c:v>
                </c:pt>
                <c:pt idx="35284">
                  <c:v>8.7870699999999996E-2</c:v>
                </c:pt>
                <c:pt idx="35285">
                  <c:v>8.8918300000000006E-2</c:v>
                </c:pt>
                <c:pt idx="35286">
                  <c:v>9.0440300000000001E-2</c:v>
                </c:pt>
                <c:pt idx="35287">
                  <c:v>9.2486600000000002E-2</c:v>
                </c:pt>
                <c:pt idx="35288">
                  <c:v>9.5125799999999996E-2</c:v>
                </c:pt>
                <c:pt idx="35289">
                  <c:v>9.8452700000000004E-2</c:v>
                </c:pt>
                <c:pt idx="35290">
                  <c:v>0.101475</c:v>
                </c:pt>
                <c:pt idx="35291">
                  <c:v>0.10553</c:v>
                </c:pt>
                <c:pt idx="35292">
                  <c:v>0.108866</c:v>
                </c:pt>
                <c:pt idx="35293">
                  <c:v>0.112664</c:v>
                </c:pt>
                <c:pt idx="35294">
                  <c:v>0.116996</c:v>
                </c:pt>
                <c:pt idx="35295">
                  <c:v>0.12195499999999999</c:v>
                </c:pt>
                <c:pt idx="35296">
                  <c:v>0.12765799999999999</c:v>
                </c:pt>
                <c:pt idx="35297">
                  <c:v>0.13425899999999999</c:v>
                </c:pt>
                <c:pt idx="35298">
                  <c:v>0.13991899999999999</c:v>
                </c:pt>
                <c:pt idx="35299">
                  <c:v>0.14541299999999999</c:v>
                </c:pt>
                <c:pt idx="35300">
                  <c:v>0.15307899999999999</c:v>
                </c:pt>
                <c:pt idx="35301">
                  <c:v>0.15962399999999999</c:v>
                </c:pt>
                <c:pt idx="35302">
                  <c:v>0.16701099999999999</c:v>
                </c:pt>
                <c:pt idx="35303">
                  <c:v>0.17544699999999999</c:v>
                </c:pt>
                <c:pt idx="35304">
                  <c:v>0.18521899999999999</c:v>
                </c:pt>
                <c:pt idx="35305">
                  <c:v>0.19267300000000001</c:v>
                </c:pt>
                <c:pt idx="35306">
                  <c:v>0.20106599999999999</c:v>
                </c:pt>
                <c:pt idx="35307">
                  <c:v>0.21060899999999999</c:v>
                </c:pt>
                <c:pt idx="35308">
                  <c:v>0.22157499999999999</c:v>
                </c:pt>
                <c:pt idx="35309">
                  <c:v>0.230938</c:v>
                </c:pt>
                <c:pt idx="35310">
                  <c:v>0.24147399999999999</c:v>
                </c:pt>
                <c:pt idx="35311">
                  <c:v>0.25340299999999999</c:v>
                </c:pt>
                <c:pt idx="35312">
                  <c:v>0.26697900000000002</c:v>
                </c:pt>
                <c:pt idx="35313">
                  <c:v>0.279781</c:v>
                </c:pt>
                <c:pt idx="35314">
                  <c:v>0.294151</c:v>
                </c:pt>
                <c:pt idx="35315">
                  <c:v>0.310334</c:v>
                </c:pt>
                <c:pt idx="35316">
                  <c:v>0.3286</c:v>
                </c:pt>
                <c:pt idx="35317">
                  <c:v>0.34927599999999998</c:v>
                </c:pt>
                <c:pt idx="35318">
                  <c:v>0.36657400000000001</c:v>
                </c:pt>
                <c:pt idx="35319">
                  <c:v>0.38559100000000002</c:v>
                </c:pt>
                <c:pt idx="35320">
                  <c:v>0.40651700000000002</c:v>
                </c:pt>
                <c:pt idx="35321">
                  <c:v>0.42954300000000001</c:v>
                </c:pt>
                <c:pt idx="35322">
                  <c:v>0.45492100000000002</c:v>
                </c:pt>
                <c:pt idx="35323">
                  <c:v>0.48286099999999998</c:v>
                </c:pt>
                <c:pt idx="35324">
                  <c:v>0.51363999999999999</c:v>
                </c:pt>
                <c:pt idx="35325">
                  <c:v>0.54752800000000001</c:v>
                </c:pt>
                <c:pt idx="35326">
                  <c:v>0.58484999999999998</c:v>
                </c:pt>
                <c:pt idx="35327">
                  <c:v>0.62592000000000003</c:v>
                </c:pt>
                <c:pt idx="35328">
                  <c:v>0.67110599999999998</c:v>
                </c:pt>
                <c:pt idx="35329">
                  <c:v>0.72075500000000003</c:v>
                </c:pt>
                <c:pt idx="35330">
                  <c:v>0.77532400000000001</c:v>
                </c:pt>
                <c:pt idx="35331">
                  <c:v>0.83518499999999996</c:v>
                </c:pt>
                <c:pt idx="35332">
                  <c:v>0.87825900000000001</c:v>
                </c:pt>
                <c:pt idx="35333">
                  <c:v>0.943191</c:v>
                </c:pt>
                <c:pt idx="35334">
                  <c:v>1.0138100000000001</c:v>
                </c:pt>
                <c:pt idx="35335">
                  <c:v>1.09057</c:v>
                </c:pt>
                <c:pt idx="35336">
                  <c:v>1.17388</c:v>
                </c:pt>
                <c:pt idx="35337">
                  <c:v>1.2642500000000001</c:v>
                </c:pt>
                <c:pt idx="35338">
                  <c:v>1.36209</c:v>
                </c:pt>
                <c:pt idx="35339">
                  <c:v>1.46793</c:v>
                </c:pt>
                <c:pt idx="35340">
                  <c:v>1.5822099999999999</c:v>
                </c:pt>
                <c:pt idx="35341">
                  <c:v>1.7055499999999999</c:v>
                </c:pt>
                <c:pt idx="35342">
                  <c:v>1.8383700000000001</c:v>
                </c:pt>
                <c:pt idx="35343">
                  <c:v>1.98123</c:v>
                </c:pt>
                <c:pt idx="35344">
                  <c:v>2.1345999999999998</c:v>
                </c:pt>
                <c:pt idx="35345">
                  <c:v>2.2991299999999999</c:v>
                </c:pt>
                <c:pt idx="35346">
                  <c:v>2.47519</c:v>
                </c:pt>
                <c:pt idx="35347">
                  <c:v>2.6633900000000001</c:v>
                </c:pt>
                <c:pt idx="35348">
                  <c:v>2.8641399999999999</c:v>
                </c:pt>
                <c:pt idx="35349">
                  <c:v>3.0939199999999998</c:v>
                </c:pt>
                <c:pt idx="35350">
                  <c:v>3.3391899999999999</c:v>
                </c:pt>
                <c:pt idx="35351">
                  <c:v>3.6006</c:v>
                </c:pt>
                <c:pt idx="35352">
                  <c:v>3.9750200000000002</c:v>
                </c:pt>
                <c:pt idx="35353">
                  <c:v>4.3798700000000004</c:v>
                </c:pt>
                <c:pt idx="35354">
                  <c:v>4.7039900000000001</c:v>
                </c:pt>
                <c:pt idx="35355">
                  <c:v>5.1639299999999997</c:v>
                </c:pt>
                <c:pt idx="35356">
                  <c:v>5.6559999999999997</c:v>
                </c:pt>
                <c:pt idx="35357">
                  <c:v>6.1800800000000002</c:v>
                </c:pt>
                <c:pt idx="35358">
                  <c:v>6.8296799999999998</c:v>
                </c:pt>
                <c:pt idx="35359">
                  <c:v>7.5211199999999998</c:v>
                </c:pt>
                <c:pt idx="35360">
                  <c:v>8.2529199999999996</c:v>
                </c:pt>
                <c:pt idx="35361">
                  <c:v>9.28688</c:v>
                </c:pt>
                <c:pt idx="35362">
                  <c:v>10.5227</c:v>
                </c:pt>
                <c:pt idx="35363">
                  <c:v>12.2674</c:v>
                </c:pt>
                <c:pt idx="35364">
                  <c:v>16.317599999999999</c:v>
                </c:pt>
                <c:pt idx="35365">
                  <c:v>17.8901</c:v>
                </c:pt>
                <c:pt idx="35366">
                  <c:v>19.125699999999998</c:v>
                </c:pt>
                <c:pt idx="35367">
                  <c:v>20.100100000000001</c:v>
                </c:pt>
                <c:pt idx="35368">
                  <c:v>20.883400000000002</c:v>
                </c:pt>
                <c:pt idx="35369">
                  <c:v>21.577300000000001</c:v>
                </c:pt>
                <c:pt idx="35370">
                  <c:v>22.038599999999999</c:v>
                </c:pt>
                <c:pt idx="35371">
                  <c:v>22.406199999999998</c:v>
                </c:pt>
                <c:pt idx="35372">
                  <c:v>22.679300000000001</c:v>
                </c:pt>
                <c:pt idx="35373">
                  <c:v>22.767499999999998</c:v>
                </c:pt>
                <c:pt idx="35374">
                  <c:v>22.709199999999999</c:v>
                </c:pt>
                <c:pt idx="35375">
                  <c:v>22.482399999999998</c:v>
                </c:pt>
                <c:pt idx="35376">
                  <c:v>22.128799999999998</c:v>
                </c:pt>
                <c:pt idx="35377">
                  <c:v>21.740600000000001</c:v>
                </c:pt>
                <c:pt idx="35378">
                  <c:v>21.160499999999999</c:v>
                </c:pt>
                <c:pt idx="35379">
                  <c:v>20.532699999999998</c:v>
                </c:pt>
                <c:pt idx="35380">
                  <c:v>19.650200000000002</c:v>
                </c:pt>
                <c:pt idx="35381">
                  <c:v>18.4206</c:v>
                </c:pt>
                <c:pt idx="35382">
                  <c:v>16.836300000000001</c:v>
                </c:pt>
                <c:pt idx="35383">
                  <c:v>14.400499999999999</c:v>
                </c:pt>
                <c:pt idx="35384">
                  <c:v>11.7773</c:v>
                </c:pt>
                <c:pt idx="35385">
                  <c:v>10.4229</c:v>
                </c:pt>
                <c:pt idx="35386">
                  <c:v>9.3889700000000005</c:v>
                </c:pt>
                <c:pt idx="35387">
                  <c:v>8.4093800000000005</c:v>
                </c:pt>
                <c:pt idx="35388">
                  <c:v>7.5571099999999998</c:v>
                </c:pt>
                <c:pt idx="35389">
                  <c:v>6.9706799999999998</c:v>
                </c:pt>
                <c:pt idx="35390">
                  <c:v>6.4155600000000002</c:v>
                </c:pt>
                <c:pt idx="35391">
                  <c:v>5.8926699999999999</c:v>
                </c:pt>
                <c:pt idx="35392">
                  <c:v>5.4021100000000004</c:v>
                </c:pt>
                <c:pt idx="35393">
                  <c:v>4.9441800000000002</c:v>
                </c:pt>
                <c:pt idx="35394">
                  <c:v>4.5184699999999998</c:v>
                </c:pt>
                <c:pt idx="35395">
                  <c:v>4.1246099999999997</c:v>
                </c:pt>
                <c:pt idx="35396">
                  <c:v>3.8412500000000001</c:v>
                </c:pt>
                <c:pt idx="35397">
                  <c:v>3.57612</c:v>
                </c:pt>
                <c:pt idx="35398">
                  <c:v>3.32863</c:v>
                </c:pt>
                <c:pt idx="35399">
                  <c:v>3.09836</c:v>
                </c:pt>
                <c:pt idx="35400">
                  <c:v>2.8846099999999999</c:v>
                </c:pt>
                <c:pt idx="35401">
                  <c:v>2.6869399999999999</c:v>
                </c:pt>
                <c:pt idx="35402">
                  <c:v>2.5046599999999999</c:v>
                </c:pt>
                <c:pt idx="35403">
                  <c:v>2.33724</c:v>
                </c:pt>
                <c:pt idx="35404">
                  <c:v>2.1839300000000001</c:v>
                </c:pt>
                <c:pt idx="35405">
                  <c:v>2.0442499999999999</c:v>
                </c:pt>
                <c:pt idx="35406">
                  <c:v>1.91754</c:v>
                </c:pt>
                <c:pt idx="35407">
                  <c:v>1.8032699999999999</c:v>
                </c:pt>
                <c:pt idx="35408">
                  <c:v>1.70082</c:v>
                </c:pt>
                <c:pt idx="35409">
                  <c:v>1.60972</c:v>
                </c:pt>
                <c:pt idx="35410">
                  <c:v>1.5294399999999999</c:v>
                </c:pt>
                <c:pt idx="35411">
                  <c:v>1.45957</c:v>
                </c:pt>
                <c:pt idx="35412">
                  <c:v>1.39886</c:v>
                </c:pt>
                <c:pt idx="35413">
                  <c:v>1.3480399999999999</c:v>
                </c:pt>
                <c:pt idx="35414">
                  <c:v>1.3194900000000001</c:v>
                </c:pt>
                <c:pt idx="35415">
                  <c:v>1.28807</c:v>
                </c:pt>
                <c:pt idx="35416">
                  <c:v>1.2637700000000001</c:v>
                </c:pt>
                <c:pt idx="35417">
                  <c:v>1.2464299999999999</c:v>
                </c:pt>
                <c:pt idx="35418">
                  <c:v>1.2359800000000001</c:v>
                </c:pt>
                <c:pt idx="35419">
                  <c:v>1.2323500000000001</c:v>
                </c:pt>
                <c:pt idx="35420">
                  <c:v>1.23552</c:v>
                </c:pt>
                <c:pt idx="35421">
                  <c:v>1.24552</c:v>
                </c:pt>
                <c:pt idx="35422">
                  <c:v>1.2624</c:v>
                </c:pt>
                <c:pt idx="35423">
                  <c:v>1.28627</c:v>
                </c:pt>
                <c:pt idx="35424">
                  <c:v>1.31725</c:v>
                </c:pt>
                <c:pt idx="35425">
                  <c:v>1.3555299999999999</c:v>
                </c:pt>
                <c:pt idx="35426">
                  <c:v>1.4013</c:v>
                </c:pt>
                <c:pt idx="35427">
                  <c:v>1.45486</c:v>
                </c:pt>
                <c:pt idx="35428">
                  <c:v>1.5164500000000001</c:v>
                </c:pt>
                <c:pt idx="35429">
                  <c:v>1.5864400000000001</c:v>
                </c:pt>
                <c:pt idx="35430">
                  <c:v>1.6651400000000001</c:v>
                </c:pt>
                <c:pt idx="35431">
                  <c:v>1.7445600000000001</c:v>
                </c:pt>
                <c:pt idx="35432">
                  <c:v>1.83182</c:v>
                </c:pt>
                <c:pt idx="35433">
                  <c:v>1.9272899999999999</c:v>
                </c:pt>
                <c:pt idx="35434">
                  <c:v>2.0312999999999999</c:v>
                </c:pt>
                <c:pt idx="35435">
                  <c:v>2.14432</c:v>
                </c:pt>
                <c:pt idx="35436">
                  <c:v>2.2666400000000002</c:v>
                </c:pt>
                <c:pt idx="35437">
                  <c:v>2.3987500000000002</c:v>
                </c:pt>
                <c:pt idx="35438">
                  <c:v>2.54101</c:v>
                </c:pt>
                <c:pt idx="35439">
                  <c:v>2.694</c:v>
                </c:pt>
                <c:pt idx="35440">
                  <c:v>2.8580199999999998</c:v>
                </c:pt>
                <c:pt idx="35441">
                  <c:v>3.03362</c:v>
                </c:pt>
                <c:pt idx="35442">
                  <c:v>3.3196599999999998</c:v>
                </c:pt>
                <c:pt idx="35443">
                  <c:v>3.63422</c:v>
                </c:pt>
                <c:pt idx="35444">
                  <c:v>3.9789500000000002</c:v>
                </c:pt>
                <c:pt idx="35445">
                  <c:v>4.3226899999999997</c:v>
                </c:pt>
                <c:pt idx="35446">
                  <c:v>4.67666</c:v>
                </c:pt>
                <c:pt idx="35447">
                  <c:v>5.0565800000000003</c:v>
                </c:pt>
                <c:pt idx="35448">
                  <c:v>5.4636300000000002</c:v>
                </c:pt>
                <c:pt idx="35449">
                  <c:v>5.8981500000000002</c:v>
                </c:pt>
                <c:pt idx="35450">
                  <c:v>6.3610199999999999</c:v>
                </c:pt>
                <c:pt idx="35451">
                  <c:v>7.0230100000000002</c:v>
                </c:pt>
                <c:pt idx="35452">
                  <c:v>7.5533099999999997</c:v>
                </c:pt>
                <c:pt idx="35453">
                  <c:v>8.3061900000000009</c:v>
                </c:pt>
                <c:pt idx="35454">
                  <c:v>9.1107600000000009</c:v>
                </c:pt>
                <c:pt idx="35455">
                  <c:v>9.9692100000000003</c:v>
                </c:pt>
                <c:pt idx="35456">
                  <c:v>10.8771</c:v>
                </c:pt>
                <c:pt idx="35457">
                  <c:v>12.160600000000001</c:v>
                </c:pt>
                <c:pt idx="35458">
                  <c:v>13.520099999999999</c:v>
                </c:pt>
                <c:pt idx="35459">
                  <c:v>15.3131</c:v>
                </c:pt>
                <c:pt idx="35460">
                  <c:v>18.137499999999999</c:v>
                </c:pt>
                <c:pt idx="35461">
                  <c:v>22.451599999999999</c:v>
                </c:pt>
                <c:pt idx="35462">
                  <c:v>24.520099999999999</c:v>
                </c:pt>
                <c:pt idx="35463">
                  <c:v>26.2712</c:v>
                </c:pt>
                <c:pt idx="35464">
                  <c:v>27.286200000000001</c:v>
                </c:pt>
                <c:pt idx="35465">
                  <c:v>28.584</c:v>
                </c:pt>
                <c:pt idx="35466">
                  <c:v>29.5503</c:v>
                </c:pt>
                <c:pt idx="35467">
                  <c:v>30.334499999999998</c:v>
                </c:pt>
                <c:pt idx="35468">
                  <c:v>30.842600000000001</c:v>
                </c:pt>
                <c:pt idx="35469">
                  <c:v>31.081499999999998</c:v>
                </c:pt>
                <c:pt idx="35470">
                  <c:v>31.1417</c:v>
                </c:pt>
                <c:pt idx="35471">
                  <c:v>31.065799999999999</c:v>
                </c:pt>
                <c:pt idx="35472">
                  <c:v>30.772300000000001</c:v>
                </c:pt>
                <c:pt idx="35473">
                  <c:v>30.2559</c:v>
                </c:pt>
                <c:pt idx="35474">
                  <c:v>29.7</c:v>
                </c:pt>
                <c:pt idx="35475">
                  <c:v>28.872</c:v>
                </c:pt>
                <c:pt idx="35476">
                  <c:v>27.991700000000002</c:v>
                </c:pt>
                <c:pt idx="35477">
                  <c:v>26.844899999999999</c:v>
                </c:pt>
                <c:pt idx="35478">
                  <c:v>25.310700000000001</c:v>
                </c:pt>
                <c:pt idx="35479">
                  <c:v>23.214099999999998</c:v>
                </c:pt>
                <c:pt idx="35480">
                  <c:v>20.654399999999999</c:v>
                </c:pt>
                <c:pt idx="35481">
                  <c:v>16.501799999999999</c:v>
                </c:pt>
                <c:pt idx="35482">
                  <c:v>14.5708</c:v>
                </c:pt>
                <c:pt idx="35483">
                  <c:v>12.7341</c:v>
                </c:pt>
                <c:pt idx="35484">
                  <c:v>11.409800000000001</c:v>
                </c:pt>
                <c:pt idx="35485">
                  <c:v>10.165900000000001</c:v>
                </c:pt>
                <c:pt idx="35486">
                  <c:v>9.2894100000000002</c:v>
                </c:pt>
                <c:pt idx="35487">
                  <c:v>8.4638000000000009</c:v>
                </c:pt>
                <c:pt idx="35488">
                  <c:v>7.9421200000000001</c:v>
                </c:pt>
                <c:pt idx="35489">
                  <c:v>7.2453799999999999</c:v>
                </c:pt>
                <c:pt idx="35490">
                  <c:v>6.5946999999999996</c:v>
                </c:pt>
                <c:pt idx="35491">
                  <c:v>5.9893799999999997</c:v>
                </c:pt>
                <c:pt idx="35492">
                  <c:v>5.42875</c:v>
                </c:pt>
                <c:pt idx="35493">
                  <c:v>5.0365799999999998</c:v>
                </c:pt>
                <c:pt idx="35494">
                  <c:v>4.6683599999999998</c:v>
                </c:pt>
                <c:pt idx="35495">
                  <c:v>4.32315</c:v>
                </c:pt>
                <c:pt idx="35496">
                  <c:v>4.0003000000000002</c:v>
                </c:pt>
                <c:pt idx="35497">
                  <c:v>3.6988400000000001</c:v>
                </c:pt>
                <c:pt idx="35498">
                  <c:v>3.37988</c:v>
                </c:pt>
                <c:pt idx="35499">
                  <c:v>3.069</c:v>
                </c:pt>
                <c:pt idx="35500">
                  <c:v>2.8769300000000002</c:v>
                </c:pt>
                <c:pt idx="35501">
                  <c:v>2.6964100000000002</c:v>
                </c:pt>
                <c:pt idx="35502">
                  <c:v>2.5269300000000001</c:v>
                </c:pt>
                <c:pt idx="35503">
                  <c:v>2.3680099999999999</c:v>
                </c:pt>
                <c:pt idx="35504">
                  <c:v>2.2191700000000001</c:v>
                </c:pt>
                <c:pt idx="35505">
                  <c:v>2.0798700000000001</c:v>
                </c:pt>
                <c:pt idx="35506">
                  <c:v>1.9496500000000001</c:v>
                </c:pt>
                <c:pt idx="35507">
                  <c:v>1.82805</c:v>
                </c:pt>
                <c:pt idx="35508">
                  <c:v>1.71462</c:v>
                </c:pt>
                <c:pt idx="35509">
                  <c:v>1.6088800000000001</c:v>
                </c:pt>
                <c:pt idx="35510">
                  <c:v>1.5103899999999999</c:v>
                </c:pt>
                <c:pt idx="35511">
                  <c:v>1.41875</c:v>
                </c:pt>
                <c:pt idx="35512">
                  <c:v>1.33355</c:v>
                </c:pt>
                <c:pt idx="35513">
                  <c:v>1.2392300000000001</c:v>
                </c:pt>
                <c:pt idx="35514">
                  <c:v>1.1632899999999999</c:v>
                </c:pt>
                <c:pt idx="35515">
                  <c:v>1.0931299999999999</c:v>
                </c:pt>
                <c:pt idx="35516">
                  <c:v>1.02827</c:v>
                </c:pt>
                <c:pt idx="35517">
                  <c:v>0.96840999999999999</c:v>
                </c:pt>
                <c:pt idx="35518">
                  <c:v>0.91315500000000005</c:v>
                </c:pt>
                <c:pt idx="35519">
                  <c:v>0.86218399999999995</c:v>
                </c:pt>
                <c:pt idx="35520">
                  <c:v>0.81515899999999997</c:v>
                </c:pt>
                <c:pt idx="35521">
                  <c:v>0.77180700000000002</c:v>
                </c:pt>
                <c:pt idx="35522">
                  <c:v>0.719217</c:v>
                </c:pt>
                <c:pt idx="35523">
                  <c:v>0.67201900000000003</c:v>
                </c:pt>
                <c:pt idx="35524">
                  <c:v>0.62965300000000002</c:v>
                </c:pt>
                <c:pt idx="35525">
                  <c:v>0.59161300000000006</c:v>
                </c:pt>
                <c:pt idx="35526">
                  <c:v>0.55743600000000004</c:v>
                </c:pt>
                <c:pt idx="35527">
                  <c:v>0.52669900000000003</c:v>
                </c:pt>
                <c:pt idx="35528">
                  <c:v>0.499025</c:v>
                </c:pt>
                <c:pt idx="35529">
                  <c:v>0.47407700000000003</c:v>
                </c:pt>
                <c:pt idx="35530">
                  <c:v>0.45155099999999998</c:v>
                </c:pt>
                <c:pt idx="35531">
                  <c:v>0.42706100000000002</c:v>
                </c:pt>
                <c:pt idx="35532">
                  <c:v>0.41396100000000002</c:v>
                </c:pt>
                <c:pt idx="35533">
                  <c:v>0.39030199999999998</c:v>
                </c:pt>
                <c:pt idx="35534">
                  <c:v>0.36958200000000002</c:v>
                </c:pt>
                <c:pt idx="35535">
                  <c:v>0.35134500000000002</c:v>
                </c:pt>
                <c:pt idx="35536">
                  <c:v>0.3352</c:v>
                </c:pt>
                <c:pt idx="35537">
                  <c:v>0.32083200000000001</c:v>
                </c:pt>
                <c:pt idx="35538">
                  <c:v>0.30797000000000002</c:v>
                </c:pt>
                <c:pt idx="35539">
                  <c:v>0.29102899999999998</c:v>
                </c:pt>
                <c:pt idx="35540">
                  <c:v>0.276393</c:v>
                </c:pt>
                <c:pt idx="35541">
                  <c:v>0.26360699999999998</c:v>
                </c:pt>
                <c:pt idx="35542">
                  <c:v>0.252334</c:v>
                </c:pt>
                <c:pt idx="35543">
                  <c:v>0.24552599999999999</c:v>
                </c:pt>
                <c:pt idx="35544">
                  <c:v>0.23333400000000001</c:v>
                </c:pt>
                <c:pt idx="35545">
                  <c:v>0.22400500000000001</c:v>
                </c:pt>
                <c:pt idx="35546">
                  <c:v>0.215698</c:v>
                </c:pt>
                <c:pt idx="35547">
                  <c:v>0.20483899999999999</c:v>
                </c:pt>
                <c:pt idx="35548">
                  <c:v>0.19558700000000001</c:v>
                </c:pt>
                <c:pt idx="35549">
                  <c:v>0.18767400000000001</c:v>
                </c:pt>
                <c:pt idx="35550">
                  <c:v>0.18090200000000001</c:v>
                </c:pt>
                <c:pt idx="35551">
                  <c:v>0.175118</c:v>
                </c:pt>
                <c:pt idx="35552">
                  <c:v>0.17020299999999999</c:v>
                </c:pt>
                <c:pt idx="35553">
                  <c:v>0.16484199999999999</c:v>
                </c:pt>
                <c:pt idx="35554">
                  <c:v>0.160695</c:v>
                </c:pt>
                <c:pt idx="35555">
                  <c:v>0.157912</c:v>
                </c:pt>
                <c:pt idx="35556">
                  <c:v>0.155472</c:v>
                </c:pt>
                <c:pt idx="35557">
                  <c:v>0.15437400000000001</c:v>
                </c:pt>
                <c:pt idx="35558">
                  <c:v>0.15429899999999999</c:v>
                </c:pt>
                <c:pt idx="35559">
                  <c:v>0.154719</c:v>
                </c:pt>
                <c:pt idx="35560">
                  <c:v>0.156002</c:v>
                </c:pt>
                <c:pt idx="35561">
                  <c:v>0.158191</c:v>
                </c:pt>
                <c:pt idx="35562">
                  <c:v>0.16135099999999999</c:v>
                </c:pt>
                <c:pt idx="35563">
                  <c:v>0.16558</c:v>
                </c:pt>
                <c:pt idx="35564">
                  <c:v>0.171014</c:v>
                </c:pt>
                <c:pt idx="35565">
                  <c:v>0.17599000000000001</c:v>
                </c:pt>
                <c:pt idx="35566">
                  <c:v>0.18185000000000001</c:v>
                </c:pt>
                <c:pt idx="35567">
                  <c:v>0.18957599999999999</c:v>
                </c:pt>
                <c:pt idx="35568">
                  <c:v>0.19684699999999999</c:v>
                </c:pt>
                <c:pt idx="35569">
                  <c:v>0.20524400000000001</c:v>
                </c:pt>
                <c:pt idx="35570">
                  <c:v>0.21498100000000001</c:v>
                </c:pt>
                <c:pt idx="35571">
                  <c:v>0.22333600000000001</c:v>
                </c:pt>
                <c:pt idx="35572">
                  <c:v>0.232769</c:v>
                </c:pt>
                <c:pt idx="35573">
                  <c:v>0.24349399999999999</c:v>
                </c:pt>
                <c:pt idx="35574">
                  <c:v>0.25579000000000002</c:v>
                </c:pt>
                <c:pt idx="35575">
                  <c:v>0.27003500000000003</c:v>
                </c:pt>
                <c:pt idx="35576">
                  <c:v>0.28085500000000002</c:v>
                </c:pt>
                <c:pt idx="35577">
                  <c:v>0.29686699999999999</c:v>
                </c:pt>
                <c:pt idx="35578">
                  <c:v>0.314029</c:v>
                </c:pt>
                <c:pt idx="35579">
                  <c:v>0.32700600000000002</c:v>
                </c:pt>
                <c:pt idx="35580">
                  <c:v>0.34143499999999999</c:v>
                </c:pt>
                <c:pt idx="35581">
                  <c:v>0.35754399999999997</c:v>
                </c:pt>
                <c:pt idx="35582">
                  <c:v>0.37559900000000002</c:v>
                </c:pt>
                <c:pt idx="35583">
                  <c:v>0.39590799999999998</c:v>
                </c:pt>
                <c:pt idx="35584">
                  <c:v>0.41883700000000001</c:v>
                </c:pt>
                <c:pt idx="35585">
                  <c:v>0.44480399999999998</c:v>
                </c:pt>
                <c:pt idx="35586">
                  <c:v>0.466559</c:v>
                </c:pt>
                <c:pt idx="35587">
                  <c:v>0.49051800000000001</c:v>
                </c:pt>
                <c:pt idx="35588">
                  <c:v>0.51694700000000005</c:v>
                </c:pt>
                <c:pt idx="35589">
                  <c:v>0.54611799999999999</c:v>
                </c:pt>
                <c:pt idx="35590">
                  <c:v>0.57835099999999995</c:v>
                </c:pt>
                <c:pt idx="35591">
                  <c:v>0.61396700000000004</c:v>
                </c:pt>
                <c:pt idx="35592">
                  <c:v>0.65337699999999999</c:v>
                </c:pt>
                <c:pt idx="35593">
                  <c:v>0.69695300000000004</c:v>
                </c:pt>
                <c:pt idx="35594">
                  <c:v>0.74940799999999996</c:v>
                </c:pt>
                <c:pt idx="35595">
                  <c:v>0.79384999999999994</c:v>
                </c:pt>
                <c:pt idx="35596">
                  <c:v>0.84217200000000003</c:v>
                </c:pt>
                <c:pt idx="35597">
                  <c:v>0.89469600000000005</c:v>
                </c:pt>
                <c:pt idx="35598">
                  <c:v>0.95177299999999998</c:v>
                </c:pt>
                <c:pt idx="35599">
                  <c:v>1.0137700000000001</c:v>
                </c:pt>
                <c:pt idx="35600">
                  <c:v>1.0810500000000001</c:v>
                </c:pt>
                <c:pt idx="35601">
                  <c:v>1.15404</c:v>
                </c:pt>
                <c:pt idx="35602">
                  <c:v>1.23316</c:v>
                </c:pt>
                <c:pt idx="35603">
                  <c:v>1.3188599999999999</c:v>
                </c:pt>
                <c:pt idx="35604">
                  <c:v>1.4116</c:v>
                </c:pt>
                <c:pt idx="35605">
                  <c:v>1.5118400000000001</c:v>
                </c:pt>
                <c:pt idx="35606">
                  <c:v>1.62012</c:v>
                </c:pt>
                <c:pt idx="35607">
                  <c:v>1.7369399999999999</c:v>
                </c:pt>
                <c:pt idx="35608">
                  <c:v>1.8628199999999999</c:v>
                </c:pt>
                <c:pt idx="35609">
                  <c:v>1.99831</c:v>
                </c:pt>
                <c:pt idx="35610">
                  <c:v>2.1308199999999999</c:v>
                </c:pt>
                <c:pt idx="35611">
                  <c:v>2.3248099999999998</c:v>
                </c:pt>
                <c:pt idx="35612">
                  <c:v>2.5363000000000002</c:v>
                </c:pt>
                <c:pt idx="35613">
                  <c:v>2.7662499999999999</c:v>
                </c:pt>
                <c:pt idx="35614">
                  <c:v>3.0158299999999998</c:v>
                </c:pt>
                <c:pt idx="35615">
                  <c:v>3.28593</c:v>
                </c:pt>
                <c:pt idx="35616">
                  <c:v>3.57789</c:v>
                </c:pt>
                <c:pt idx="35617">
                  <c:v>3.89236</c:v>
                </c:pt>
                <c:pt idx="35618">
                  <c:v>4.2304199999999996</c:v>
                </c:pt>
                <c:pt idx="35619">
                  <c:v>4.5927699999999998</c:v>
                </c:pt>
                <c:pt idx="35620">
                  <c:v>4.9803199999999999</c:v>
                </c:pt>
                <c:pt idx="35621">
                  <c:v>5.5134600000000002</c:v>
                </c:pt>
                <c:pt idx="35622">
                  <c:v>5.9352799999999997</c:v>
                </c:pt>
                <c:pt idx="35623">
                  <c:v>6.6128099999999996</c:v>
                </c:pt>
                <c:pt idx="35624">
                  <c:v>7.3440899999999996</c:v>
                </c:pt>
                <c:pt idx="35625">
                  <c:v>8.1287599999999998</c:v>
                </c:pt>
                <c:pt idx="35626">
                  <c:v>8.9651499999999995</c:v>
                </c:pt>
                <c:pt idx="35627">
                  <c:v>9.9164700000000003</c:v>
                </c:pt>
                <c:pt idx="35628">
                  <c:v>10.920400000000001</c:v>
                </c:pt>
                <c:pt idx="35629">
                  <c:v>12.512700000000001</c:v>
                </c:pt>
                <c:pt idx="35630">
                  <c:v>14.5007</c:v>
                </c:pt>
                <c:pt idx="35631">
                  <c:v>18.514299999999999</c:v>
                </c:pt>
                <c:pt idx="35632">
                  <c:v>20.565100000000001</c:v>
                </c:pt>
                <c:pt idx="35633">
                  <c:v>22.090299999999999</c:v>
                </c:pt>
                <c:pt idx="35634">
                  <c:v>23.243200000000002</c:v>
                </c:pt>
                <c:pt idx="35635">
                  <c:v>24.134799999999998</c:v>
                </c:pt>
                <c:pt idx="35636">
                  <c:v>24.9786</c:v>
                </c:pt>
                <c:pt idx="35637">
                  <c:v>25.547499999999999</c:v>
                </c:pt>
                <c:pt idx="35638">
                  <c:v>26.031600000000001</c:v>
                </c:pt>
                <c:pt idx="35639">
                  <c:v>26.322399999999998</c:v>
                </c:pt>
                <c:pt idx="35640">
                  <c:v>26.4359</c:v>
                </c:pt>
                <c:pt idx="35641">
                  <c:v>26.452500000000001</c:v>
                </c:pt>
                <c:pt idx="35642">
                  <c:v>26.389399999999998</c:v>
                </c:pt>
                <c:pt idx="35643">
                  <c:v>26.115500000000001</c:v>
                </c:pt>
                <c:pt idx="35644">
                  <c:v>25.606999999999999</c:v>
                </c:pt>
                <c:pt idx="35645">
                  <c:v>25.053699999999999</c:v>
                </c:pt>
                <c:pt idx="35646">
                  <c:v>24.226800000000001</c:v>
                </c:pt>
                <c:pt idx="35647">
                  <c:v>23.364899999999999</c:v>
                </c:pt>
                <c:pt idx="35648">
                  <c:v>22.2821</c:v>
                </c:pt>
                <c:pt idx="35649">
                  <c:v>20.6082</c:v>
                </c:pt>
                <c:pt idx="35650">
                  <c:v>18.500499999999999</c:v>
                </c:pt>
                <c:pt idx="35651">
                  <c:v>13.8597</c:v>
                </c:pt>
                <c:pt idx="35652">
                  <c:v>11.942600000000001</c:v>
                </c:pt>
                <c:pt idx="35653">
                  <c:v>10.53</c:v>
                </c:pt>
                <c:pt idx="35654">
                  <c:v>9.4646899999999992</c:v>
                </c:pt>
                <c:pt idx="35655">
                  <c:v>8.6715599999999995</c:v>
                </c:pt>
                <c:pt idx="35656">
                  <c:v>7.8527399999999998</c:v>
                </c:pt>
                <c:pt idx="35657">
                  <c:v>7.0862999999999996</c:v>
                </c:pt>
                <c:pt idx="35658">
                  <c:v>6.3735299999999997</c:v>
                </c:pt>
                <c:pt idx="35659">
                  <c:v>5.9282700000000004</c:v>
                </c:pt>
                <c:pt idx="35660">
                  <c:v>5.5067399999999997</c:v>
                </c:pt>
                <c:pt idx="35661">
                  <c:v>4.9739599999999999</c:v>
                </c:pt>
                <c:pt idx="35662">
                  <c:v>4.5867100000000001</c:v>
                </c:pt>
                <c:pt idx="35663">
                  <c:v>4.2244599999999997</c:v>
                </c:pt>
                <c:pt idx="35664">
                  <c:v>3.8866299999999998</c:v>
                </c:pt>
                <c:pt idx="35665">
                  <c:v>3.5722900000000002</c:v>
                </c:pt>
                <c:pt idx="35666">
                  <c:v>3.2806600000000001</c:v>
                </c:pt>
                <c:pt idx="35667">
                  <c:v>3.0104700000000002</c:v>
                </c:pt>
                <c:pt idx="35668">
                  <c:v>2.7610000000000001</c:v>
                </c:pt>
                <c:pt idx="35669">
                  <c:v>2.5310700000000002</c:v>
                </c:pt>
                <c:pt idx="35670">
                  <c:v>2.3196699999999999</c:v>
                </c:pt>
                <c:pt idx="35671">
                  <c:v>2.1256400000000002</c:v>
                </c:pt>
                <c:pt idx="35672">
                  <c:v>1.9931000000000001</c:v>
                </c:pt>
                <c:pt idx="35673">
                  <c:v>1.8575200000000001</c:v>
                </c:pt>
                <c:pt idx="35674">
                  <c:v>1.73156</c:v>
                </c:pt>
                <c:pt idx="35675">
                  <c:v>1.61467</c:v>
                </c:pt>
                <c:pt idx="35676">
                  <c:v>1.50631</c:v>
                </c:pt>
                <c:pt idx="35677">
                  <c:v>1.40595</c:v>
                </c:pt>
                <c:pt idx="35678">
                  <c:v>1.3131200000000001</c:v>
                </c:pt>
                <c:pt idx="35679">
                  <c:v>1.22732</c:v>
                </c:pt>
                <c:pt idx="35680">
                  <c:v>1.14808</c:v>
                </c:pt>
                <c:pt idx="35681">
                  <c:v>1.0749500000000001</c:v>
                </c:pt>
                <c:pt idx="35682">
                  <c:v>1.00752</c:v>
                </c:pt>
                <c:pt idx="35683">
                  <c:v>0.94539899999999999</c:v>
                </c:pt>
                <c:pt idx="35684">
                  <c:v>0.888181</c:v>
                </c:pt>
                <c:pt idx="35685">
                  <c:v>0.83550599999999997</c:v>
                </c:pt>
                <c:pt idx="35686">
                  <c:v>0.78703999999999996</c:v>
                </c:pt>
                <c:pt idx="35687">
                  <c:v>0.74245700000000003</c:v>
                </c:pt>
                <c:pt idx="35688">
                  <c:v>0.69364700000000001</c:v>
                </c:pt>
                <c:pt idx="35689">
                  <c:v>0.65477200000000002</c:v>
                </c:pt>
                <c:pt idx="35690">
                  <c:v>0.61918600000000001</c:v>
                </c:pt>
                <c:pt idx="35691">
                  <c:v>0.58656799999999998</c:v>
                </c:pt>
                <c:pt idx="35692">
                  <c:v>0.55669599999999997</c:v>
                </c:pt>
                <c:pt idx="35693">
                  <c:v>0.52069299999999996</c:v>
                </c:pt>
                <c:pt idx="35694">
                  <c:v>0.48859900000000001</c:v>
                </c:pt>
                <c:pt idx="35695">
                  <c:v>0.45995399999999997</c:v>
                </c:pt>
                <c:pt idx="35696">
                  <c:v>0.43434499999999998</c:v>
                </c:pt>
                <c:pt idx="35697">
                  <c:v>0.41140199999999999</c:v>
                </c:pt>
                <c:pt idx="35698">
                  <c:v>0.39080300000000001</c:v>
                </c:pt>
                <c:pt idx="35699">
                  <c:v>0.37226500000000001</c:v>
                </c:pt>
                <c:pt idx="35700">
                  <c:v>0.35553699999999999</c:v>
                </c:pt>
                <c:pt idx="35701">
                  <c:v>0.340395</c:v>
                </c:pt>
                <c:pt idx="35702">
                  <c:v>0.32024799999999998</c:v>
                </c:pt>
                <c:pt idx="35703">
                  <c:v>0.30269200000000002</c:v>
                </c:pt>
                <c:pt idx="35704">
                  <c:v>0.29007100000000002</c:v>
                </c:pt>
                <c:pt idx="35705">
                  <c:v>0.27675499999999997</c:v>
                </c:pt>
                <c:pt idx="35706">
                  <c:v>0.264849</c:v>
                </c:pt>
                <c:pt idx="35707">
                  <c:v>0.25413400000000003</c:v>
                </c:pt>
                <c:pt idx="35708">
                  <c:v>0.23991499999999999</c:v>
                </c:pt>
                <c:pt idx="35709">
                  <c:v>0.227516</c:v>
                </c:pt>
                <c:pt idx="35710">
                  <c:v>0.216588</c:v>
                </c:pt>
                <c:pt idx="35711">
                  <c:v>0.20686499999999999</c:v>
                </c:pt>
                <c:pt idx="35712">
                  <c:v>0.19815099999999999</c:v>
                </c:pt>
                <c:pt idx="35713">
                  <c:v>0.187838</c:v>
                </c:pt>
                <c:pt idx="35714">
                  <c:v>0.17876900000000001</c:v>
                </c:pt>
                <c:pt idx="35715">
                  <c:v>0.17130600000000001</c:v>
                </c:pt>
                <c:pt idx="35716">
                  <c:v>0.162243</c:v>
                </c:pt>
                <c:pt idx="35717">
                  <c:v>0.154367</c:v>
                </c:pt>
                <c:pt idx="35718">
                  <c:v>0.147484</c:v>
                </c:pt>
                <c:pt idx="35719">
                  <c:v>0.14144000000000001</c:v>
                </c:pt>
                <c:pt idx="35720">
                  <c:v>0.13611400000000001</c:v>
                </c:pt>
                <c:pt idx="35721">
                  <c:v>0.12995899999999999</c:v>
                </c:pt>
                <c:pt idx="35722">
                  <c:v>0.124719</c:v>
                </c:pt>
                <c:pt idx="35723">
                  <c:v>0.120251</c:v>
                </c:pt>
                <c:pt idx="35724">
                  <c:v>0.11644</c:v>
                </c:pt>
                <c:pt idx="35725">
                  <c:v>0.11233700000000001</c:v>
                </c:pt>
                <c:pt idx="35726">
                  <c:v>0.109032</c:v>
                </c:pt>
                <c:pt idx="35727">
                  <c:v>0.106407</c:v>
                </c:pt>
                <c:pt idx="35728">
                  <c:v>0.10437299999999999</c:v>
                </c:pt>
                <c:pt idx="35729">
                  <c:v>0.10286099999999999</c:v>
                </c:pt>
                <c:pt idx="35730">
                  <c:v>0.101817</c:v>
                </c:pt>
                <c:pt idx="35731">
                  <c:v>0.101201</c:v>
                </c:pt>
                <c:pt idx="35732">
                  <c:v>0.100983</c:v>
                </c:pt>
                <c:pt idx="35733">
                  <c:v>0.10130500000000001</c:v>
                </c:pt>
                <c:pt idx="35734">
                  <c:v>0.102328</c:v>
                </c:pt>
                <c:pt idx="35735">
                  <c:v>0.10405399999999999</c:v>
                </c:pt>
                <c:pt idx="35736">
                  <c:v>0.106512</c:v>
                </c:pt>
                <c:pt idx="35737">
                  <c:v>0.109761</c:v>
                </c:pt>
                <c:pt idx="35738">
                  <c:v>0.112774</c:v>
                </c:pt>
                <c:pt idx="35739">
                  <c:v>0.116339</c:v>
                </c:pt>
                <c:pt idx="35740">
                  <c:v>0.120532</c:v>
                </c:pt>
                <c:pt idx="35741">
                  <c:v>0.125448</c:v>
                </c:pt>
                <c:pt idx="35742">
                  <c:v>0.12986800000000001</c:v>
                </c:pt>
                <c:pt idx="35743">
                  <c:v>0.13488600000000001</c:v>
                </c:pt>
                <c:pt idx="35744">
                  <c:v>0.14060600000000001</c:v>
                </c:pt>
                <c:pt idx="35745">
                  <c:v>0.14716299999999999</c:v>
                </c:pt>
                <c:pt idx="35746">
                  <c:v>0.15474199999999999</c:v>
                </c:pt>
                <c:pt idx="35747">
                  <c:v>0.161246</c:v>
                </c:pt>
                <c:pt idx="35748">
                  <c:v>0.16861799999999999</c:v>
                </c:pt>
                <c:pt idx="35749">
                  <c:v>0.17707899999999999</c:v>
                </c:pt>
                <c:pt idx="35750">
                  <c:v>0.18348300000000001</c:v>
                </c:pt>
                <c:pt idx="35751">
                  <c:v>0.19176199999999999</c:v>
                </c:pt>
                <c:pt idx="35752">
                  <c:v>0.19977200000000001</c:v>
                </c:pt>
                <c:pt idx="35753">
                  <c:v>0.20901600000000001</c:v>
                </c:pt>
                <c:pt idx="35754">
                  <c:v>0.21606500000000001</c:v>
                </c:pt>
                <c:pt idx="35755">
                  <c:v>0.22401099999999999</c:v>
                </c:pt>
                <c:pt idx="35756">
                  <c:v>0.23307</c:v>
                </c:pt>
                <c:pt idx="35757">
                  <c:v>0.24351700000000001</c:v>
                </c:pt>
                <c:pt idx="35758">
                  <c:v>0.25571100000000002</c:v>
                </c:pt>
                <c:pt idx="35759">
                  <c:v>0.26626699999999998</c:v>
                </c:pt>
                <c:pt idx="35760">
                  <c:v>0.27828599999999998</c:v>
                </c:pt>
                <c:pt idx="35761">
                  <c:v>0.29204599999999997</c:v>
                </c:pt>
                <c:pt idx="35762">
                  <c:v>0.307869</c:v>
                </c:pt>
                <c:pt idx="35763">
                  <c:v>0.326152</c:v>
                </c:pt>
                <c:pt idx="35764">
                  <c:v>0.33991900000000003</c:v>
                </c:pt>
                <c:pt idx="35765">
                  <c:v>0.35512500000000002</c:v>
                </c:pt>
                <c:pt idx="35766">
                  <c:v>0.37193799999999999</c:v>
                </c:pt>
                <c:pt idx="35767">
                  <c:v>0.390542</c:v>
                </c:pt>
                <c:pt idx="35768">
                  <c:v>0.41113699999999997</c:v>
                </c:pt>
                <c:pt idx="35769">
                  <c:v>0.43394199999999999</c:v>
                </c:pt>
                <c:pt idx="35770">
                  <c:v>0.46068500000000001</c:v>
                </c:pt>
                <c:pt idx="35771">
                  <c:v>0.49213299999999999</c:v>
                </c:pt>
                <c:pt idx="35772">
                  <c:v>0.52734599999999998</c:v>
                </c:pt>
                <c:pt idx="35773">
                  <c:v>0.55648600000000004</c:v>
                </c:pt>
                <c:pt idx="35774">
                  <c:v>0.58816199999999996</c:v>
                </c:pt>
                <c:pt idx="35775">
                  <c:v>0.62262600000000001</c:v>
                </c:pt>
                <c:pt idx="35776">
                  <c:v>0.660049</c:v>
                </c:pt>
                <c:pt idx="35777">
                  <c:v>0.70068299999999994</c:v>
                </c:pt>
                <c:pt idx="35778">
                  <c:v>0.74475400000000003</c:v>
                </c:pt>
                <c:pt idx="35779">
                  <c:v>0.79253799999999996</c:v>
                </c:pt>
                <c:pt idx="35780">
                  <c:v>0.84428499999999995</c:v>
                </c:pt>
                <c:pt idx="35781">
                  <c:v>0.90028799999999998</c:v>
                </c:pt>
                <c:pt idx="35782">
                  <c:v>0.960789</c:v>
                </c:pt>
                <c:pt idx="35783">
                  <c:v>1.02616</c:v>
                </c:pt>
                <c:pt idx="35784">
                  <c:v>1.09663</c:v>
                </c:pt>
                <c:pt idx="35785">
                  <c:v>1.17256</c:v>
                </c:pt>
                <c:pt idx="35786">
                  <c:v>1.2542500000000001</c:v>
                </c:pt>
                <c:pt idx="35787">
                  <c:v>1.34206</c:v>
                </c:pt>
                <c:pt idx="35788">
                  <c:v>1.43628</c:v>
                </c:pt>
                <c:pt idx="35789">
                  <c:v>1.53729</c:v>
                </c:pt>
                <c:pt idx="35790">
                  <c:v>1.6453500000000001</c:v>
                </c:pt>
                <c:pt idx="35791">
                  <c:v>1.76095</c:v>
                </c:pt>
                <c:pt idx="35792">
                  <c:v>1.8843000000000001</c:v>
                </c:pt>
                <c:pt idx="35793">
                  <c:v>2.01579</c:v>
                </c:pt>
                <c:pt idx="35794">
                  <c:v>2.1556700000000002</c:v>
                </c:pt>
                <c:pt idx="35795">
                  <c:v>2.30437</c:v>
                </c:pt>
                <c:pt idx="35796">
                  <c:v>2.5444599999999999</c:v>
                </c:pt>
                <c:pt idx="35797">
                  <c:v>2.8057799999999999</c:v>
                </c:pt>
                <c:pt idx="35798">
                  <c:v>3.0894300000000001</c:v>
                </c:pt>
                <c:pt idx="35799">
                  <c:v>3.3958900000000001</c:v>
                </c:pt>
                <c:pt idx="35800">
                  <c:v>3.7258300000000002</c:v>
                </c:pt>
                <c:pt idx="35801">
                  <c:v>4.07958</c:v>
                </c:pt>
                <c:pt idx="35802">
                  <c:v>4.4574299999999996</c:v>
                </c:pt>
                <c:pt idx="35803">
                  <c:v>4.9424900000000003</c:v>
                </c:pt>
                <c:pt idx="35804">
                  <c:v>5.5063899999999997</c:v>
                </c:pt>
                <c:pt idx="35805">
                  <c:v>6.1085500000000001</c:v>
                </c:pt>
                <c:pt idx="35806">
                  <c:v>6.7470299999999996</c:v>
                </c:pt>
                <c:pt idx="35807">
                  <c:v>7.6485300000000001</c:v>
                </c:pt>
                <c:pt idx="35808">
                  <c:v>8.6018000000000008</c:v>
                </c:pt>
                <c:pt idx="35809">
                  <c:v>10.4732</c:v>
                </c:pt>
                <c:pt idx="35810">
                  <c:v>12.4114</c:v>
                </c:pt>
                <c:pt idx="35811">
                  <c:v>13.6738</c:v>
                </c:pt>
                <c:pt idx="35812">
                  <c:v>14.6572</c:v>
                </c:pt>
                <c:pt idx="35813">
                  <c:v>15.403</c:v>
                </c:pt>
                <c:pt idx="35814">
                  <c:v>16.053100000000001</c:v>
                </c:pt>
                <c:pt idx="35815">
                  <c:v>16.472300000000001</c:v>
                </c:pt>
                <c:pt idx="35816">
                  <c:v>16.826499999999999</c:v>
                </c:pt>
                <c:pt idx="35817">
                  <c:v>17.064599999999999</c:v>
                </c:pt>
                <c:pt idx="35818">
                  <c:v>17.181100000000001</c:v>
                </c:pt>
                <c:pt idx="35819">
                  <c:v>17.193999999999999</c:v>
                </c:pt>
                <c:pt idx="35820">
                  <c:v>17.1219</c:v>
                </c:pt>
                <c:pt idx="35821">
                  <c:v>16.9329</c:v>
                </c:pt>
                <c:pt idx="35822">
                  <c:v>16.630800000000001</c:v>
                </c:pt>
                <c:pt idx="35823">
                  <c:v>16.2788</c:v>
                </c:pt>
                <c:pt idx="35824">
                  <c:v>15.7212</c:v>
                </c:pt>
                <c:pt idx="35825">
                  <c:v>15.122299999999999</c:v>
                </c:pt>
                <c:pt idx="35826">
                  <c:v>14.344900000000001</c:v>
                </c:pt>
                <c:pt idx="35827">
                  <c:v>13.263299999999999</c:v>
                </c:pt>
                <c:pt idx="35828">
                  <c:v>11.678900000000001</c:v>
                </c:pt>
                <c:pt idx="35829">
                  <c:v>9.26966</c:v>
                </c:pt>
                <c:pt idx="35830">
                  <c:v>8.1335300000000004</c:v>
                </c:pt>
                <c:pt idx="35831">
                  <c:v>7.4117499999999996</c:v>
                </c:pt>
                <c:pt idx="35832">
                  <c:v>6.7737499999999997</c:v>
                </c:pt>
                <c:pt idx="35833">
                  <c:v>6.1703799999999998</c:v>
                </c:pt>
                <c:pt idx="35834">
                  <c:v>5.6044</c:v>
                </c:pt>
                <c:pt idx="35835">
                  <c:v>5.0780200000000004</c:v>
                </c:pt>
                <c:pt idx="35836">
                  <c:v>4.7097899999999999</c:v>
                </c:pt>
                <c:pt idx="35837">
                  <c:v>4.3648999999999996</c:v>
                </c:pt>
                <c:pt idx="35838">
                  <c:v>4.0432300000000003</c:v>
                </c:pt>
                <c:pt idx="35839">
                  <c:v>3.74471</c:v>
                </c:pt>
                <c:pt idx="35840">
                  <c:v>3.4689199999999998</c:v>
                </c:pt>
                <c:pt idx="35841">
                  <c:v>3.2680099999999999</c:v>
                </c:pt>
                <c:pt idx="35842">
                  <c:v>3.0533800000000002</c:v>
                </c:pt>
                <c:pt idx="35843">
                  <c:v>2.8561700000000001</c:v>
                </c:pt>
                <c:pt idx="35844">
                  <c:v>2.6758199999999999</c:v>
                </c:pt>
                <c:pt idx="35845">
                  <c:v>2.4992299999999998</c:v>
                </c:pt>
                <c:pt idx="35846">
                  <c:v>2.3702100000000002</c:v>
                </c:pt>
                <c:pt idx="35847">
                  <c:v>2.2526299999999999</c:v>
                </c:pt>
                <c:pt idx="35848">
                  <c:v>2.14594</c:v>
                </c:pt>
                <c:pt idx="35849">
                  <c:v>2.04983</c:v>
                </c:pt>
                <c:pt idx="35850">
                  <c:v>1.96383</c:v>
                </c:pt>
                <c:pt idx="35851">
                  <c:v>1.8875299999999999</c:v>
                </c:pt>
                <c:pt idx="35852">
                  <c:v>1.82053</c:v>
                </c:pt>
                <c:pt idx="35853">
                  <c:v>1.76247</c:v>
                </c:pt>
                <c:pt idx="35854">
                  <c:v>1.7129700000000001</c:v>
                </c:pt>
                <c:pt idx="35855">
                  <c:v>1.67174</c:v>
                </c:pt>
                <c:pt idx="35856">
                  <c:v>1.63842</c:v>
                </c:pt>
                <c:pt idx="35857">
                  <c:v>1.61277</c:v>
                </c:pt>
                <c:pt idx="35858">
                  <c:v>1.5945499999999999</c:v>
                </c:pt>
                <c:pt idx="35859">
                  <c:v>1.58355</c:v>
                </c:pt>
                <c:pt idx="35860">
                  <c:v>1.57982</c:v>
                </c:pt>
                <c:pt idx="35861">
                  <c:v>1.58833</c:v>
                </c:pt>
                <c:pt idx="35862">
                  <c:v>1.6089</c:v>
                </c:pt>
                <c:pt idx="35863">
                  <c:v>1.6414899999999999</c:v>
                </c:pt>
                <c:pt idx="35864">
                  <c:v>1.6861900000000001</c:v>
                </c:pt>
                <c:pt idx="35865">
                  <c:v>1.7323999999999999</c:v>
                </c:pt>
                <c:pt idx="35866">
                  <c:v>1.78721</c:v>
                </c:pt>
                <c:pt idx="35867">
                  <c:v>1.8509</c:v>
                </c:pt>
                <c:pt idx="35868">
                  <c:v>1.92377</c:v>
                </c:pt>
                <c:pt idx="35869">
                  <c:v>2.0062600000000002</c:v>
                </c:pt>
                <c:pt idx="35870">
                  <c:v>2.09876</c:v>
                </c:pt>
                <c:pt idx="35871">
                  <c:v>2.2018399999999998</c:v>
                </c:pt>
                <c:pt idx="35872">
                  <c:v>2.31603</c:v>
                </c:pt>
                <c:pt idx="35873">
                  <c:v>2.4420500000000001</c:v>
                </c:pt>
                <c:pt idx="35874">
                  <c:v>2.5805099999999999</c:v>
                </c:pt>
                <c:pt idx="35875">
                  <c:v>2.7322199999999999</c:v>
                </c:pt>
                <c:pt idx="35876">
                  <c:v>2.8978999999999999</c:v>
                </c:pt>
                <c:pt idx="35877">
                  <c:v>3.0785200000000001</c:v>
                </c:pt>
                <c:pt idx="35878">
                  <c:v>3.2748599999999999</c:v>
                </c:pt>
                <c:pt idx="35879">
                  <c:v>3.4879199999999999</c:v>
                </c:pt>
                <c:pt idx="35880">
                  <c:v>3.7185600000000001</c:v>
                </c:pt>
                <c:pt idx="35881">
                  <c:v>3.9769399999999999</c:v>
                </c:pt>
                <c:pt idx="35882">
                  <c:v>4.2562699999999998</c:v>
                </c:pt>
                <c:pt idx="35883">
                  <c:v>4.5577800000000002</c:v>
                </c:pt>
                <c:pt idx="35884">
                  <c:v>4.8825000000000003</c:v>
                </c:pt>
                <c:pt idx="35885">
                  <c:v>5.2316399999999996</c:v>
                </c:pt>
                <c:pt idx="35886">
                  <c:v>5.60616</c:v>
                </c:pt>
                <c:pt idx="35887">
                  <c:v>6.0071599999999998</c:v>
                </c:pt>
                <c:pt idx="35888">
                  <c:v>6.4353499999999997</c:v>
                </c:pt>
                <c:pt idx="35889">
                  <c:v>7.0505000000000004</c:v>
                </c:pt>
                <c:pt idx="35890">
                  <c:v>7.71746</c:v>
                </c:pt>
                <c:pt idx="35891">
                  <c:v>8.2896099999999997</c:v>
                </c:pt>
                <c:pt idx="35892">
                  <c:v>8.8962500000000002</c:v>
                </c:pt>
                <c:pt idx="35893">
                  <c:v>9.8718400000000006</c:v>
                </c:pt>
                <c:pt idx="35894">
                  <c:v>10.925700000000001</c:v>
                </c:pt>
                <c:pt idx="35895">
                  <c:v>12.0565</c:v>
                </c:pt>
                <c:pt idx="35896">
                  <c:v>13.2608</c:v>
                </c:pt>
                <c:pt idx="35897">
                  <c:v>14.5671</c:v>
                </c:pt>
                <c:pt idx="35898">
                  <c:v>16.645600000000002</c:v>
                </c:pt>
                <c:pt idx="35899">
                  <c:v>19.377500000000001</c:v>
                </c:pt>
                <c:pt idx="35900">
                  <c:v>25.155799999999999</c:v>
                </c:pt>
                <c:pt idx="35901">
                  <c:v>27.740600000000001</c:v>
                </c:pt>
                <c:pt idx="35902">
                  <c:v>29.746099999999998</c:v>
                </c:pt>
                <c:pt idx="35903">
                  <c:v>31.177299999999999</c:v>
                </c:pt>
                <c:pt idx="35904">
                  <c:v>32.218699999999998</c:v>
                </c:pt>
                <c:pt idx="35905">
                  <c:v>33.012300000000003</c:v>
                </c:pt>
                <c:pt idx="35906">
                  <c:v>33.646299999999997</c:v>
                </c:pt>
                <c:pt idx="35907">
                  <c:v>34.1646</c:v>
                </c:pt>
                <c:pt idx="35908">
                  <c:v>34.444499999999998</c:v>
                </c:pt>
                <c:pt idx="35909">
                  <c:v>34.499400000000001</c:v>
                </c:pt>
                <c:pt idx="35910">
                  <c:v>34.405299999999997</c:v>
                </c:pt>
                <c:pt idx="35911">
                  <c:v>34.030700000000003</c:v>
                </c:pt>
                <c:pt idx="35912">
                  <c:v>33.401000000000003</c:v>
                </c:pt>
                <c:pt idx="35913">
                  <c:v>32.539200000000001</c:v>
                </c:pt>
                <c:pt idx="35914">
                  <c:v>31.459299999999999</c:v>
                </c:pt>
                <c:pt idx="35915">
                  <c:v>29.9572</c:v>
                </c:pt>
                <c:pt idx="35916">
                  <c:v>28.0657</c:v>
                </c:pt>
                <c:pt idx="35917">
                  <c:v>25.6982</c:v>
                </c:pt>
                <c:pt idx="35918">
                  <c:v>21.627800000000001</c:v>
                </c:pt>
                <c:pt idx="35919">
                  <c:v>18.177199999999999</c:v>
                </c:pt>
                <c:pt idx="35920">
                  <c:v>15.8926</c:v>
                </c:pt>
                <c:pt idx="35921">
                  <c:v>14.0939</c:v>
                </c:pt>
                <c:pt idx="35922">
                  <c:v>12.7392</c:v>
                </c:pt>
                <c:pt idx="35923">
                  <c:v>11.633599999999999</c:v>
                </c:pt>
                <c:pt idx="35924">
                  <c:v>10.5268</c:v>
                </c:pt>
                <c:pt idx="35925">
                  <c:v>9.4974600000000002</c:v>
                </c:pt>
                <c:pt idx="35926">
                  <c:v>8.5461100000000005</c:v>
                </c:pt>
                <c:pt idx="35927">
                  <c:v>7.9553500000000001</c:v>
                </c:pt>
                <c:pt idx="35928">
                  <c:v>7.3988699999999996</c:v>
                </c:pt>
                <c:pt idx="35929">
                  <c:v>6.8129299999999997</c:v>
                </c:pt>
                <c:pt idx="35930">
                  <c:v>6.2103299999999999</c:v>
                </c:pt>
                <c:pt idx="35931">
                  <c:v>5.7907900000000003</c:v>
                </c:pt>
                <c:pt idx="35932">
                  <c:v>5.3980899999999998</c:v>
                </c:pt>
                <c:pt idx="35933">
                  <c:v>5.0310499999999996</c:v>
                </c:pt>
                <c:pt idx="35934">
                  <c:v>4.6887499999999998</c:v>
                </c:pt>
                <c:pt idx="35935">
                  <c:v>4.3699899999999996</c:v>
                </c:pt>
                <c:pt idx="35936">
                  <c:v>4.0738000000000003</c:v>
                </c:pt>
                <c:pt idx="35937">
                  <c:v>3.7987600000000001</c:v>
                </c:pt>
                <c:pt idx="35938">
                  <c:v>3.5439699999999998</c:v>
                </c:pt>
                <c:pt idx="35939">
                  <c:v>3.2817799999999999</c:v>
                </c:pt>
                <c:pt idx="35940">
                  <c:v>3.0865800000000001</c:v>
                </c:pt>
                <c:pt idx="35941">
                  <c:v>2.9049200000000002</c:v>
                </c:pt>
                <c:pt idx="35942">
                  <c:v>2.7360000000000002</c:v>
                </c:pt>
                <c:pt idx="35943">
                  <c:v>2.5790299999999999</c:v>
                </c:pt>
                <c:pt idx="35944">
                  <c:v>2.4332400000000001</c:v>
                </c:pt>
                <c:pt idx="35945">
                  <c:v>2.2979400000000001</c:v>
                </c:pt>
                <c:pt idx="35946">
                  <c:v>2.1724299999999999</c:v>
                </c:pt>
                <c:pt idx="35947">
                  <c:v>2.0560100000000001</c:v>
                </c:pt>
                <c:pt idx="35948">
                  <c:v>1.9480599999999999</c:v>
                </c:pt>
                <c:pt idx="35949">
                  <c:v>1.84799</c:v>
                </c:pt>
                <c:pt idx="35950">
                  <c:v>1.7114400000000001</c:v>
                </c:pt>
                <c:pt idx="35951">
                  <c:v>1.5894999999999999</c:v>
                </c:pt>
                <c:pt idx="35952">
                  <c:v>1.48062</c:v>
                </c:pt>
                <c:pt idx="35953">
                  <c:v>1.4145399999999999</c:v>
                </c:pt>
                <c:pt idx="35954">
                  <c:v>1.33958</c:v>
                </c:pt>
                <c:pt idx="35955">
                  <c:v>1.27111</c:v>
                </c:pt>
                <c:pt idx="35956">
                  <c:v>1.2084900000000001</c:v>
                </c:pt>
                <c:pt idx="35957">
                  <c:v>1.15116</c:v>
                </c:pt>
                <c:pt idx="35958">
                  <c:v>1.0739099999999999</c:v>
                </c:pt>
                <c:pt idx="35959">
                  <c:v>1.0058499999999999</c:v>
                </c:pt>
                <c:pt idx="35960">
                  <c:v>0.94561899999999999</c:v>
                </c:pt>
                <c:pt idx="35961">
                  <c:v>0.89210599999999995</c:v>
                </c:pt>
                <c:pt idx="35962">
                  <c:v>0.84434299999999995</c:v>
                </c:pt>
                <c:pt idx="35963">
                  <c:v>0.80153099999999999</c:v>
                </c:pt>
                <c:pt idx="35964">
                  <c:v>0.76297800000000005</c:v>
                </c:pt>
                <c:pt idx="35965">
                  <c:v>0.72811700000000001</c:v>
                </c:pt>
                <c:pt idx="35966">
                  <c:v>0.68265100000000001</c:v>
                </c:pt>
                <c:pt idx="35967">
                  <c:v>0.64283699999999999</c:v>
                </c:pt>
                <c:pt idx="35968">
                  <c:v>0.60769399999999996</c:v>
                </c:pt>
                <c:pt idx="35969">
                  <c:v>0.576461</c:v>
                </c:pt>
                <c:pt idx="35970">
                  <c:v>0.54852999999999996</c:v>
                </c:pt>
                <c:pt idx="35971">
                  <c:v>0.52342200000000005</c:v>
                </c:pt>
                <c:pt idx="35972">
                  <c:v>0.49367699999999998</c:v>
                </c:pt>
                <c:pt idx="35973">
                  <c:v>0.46754299999999999</c:v>
                </c:pt>
                <c:pt idx="35974">
                  <c:v>0.44445600000000002</c:v>
                </c:pt>
                <c:pt idx="35975">
                  <c:v>0.42621300000000001</c:v>
                </c:pt>
                <c:pt idx="35976">
                  <c:v>0.40506900000000001</c:v>
                </c:pt>
                <c:pt idx="35977">
                  <c:v>0.38651600000000003</c:v>
                </c:pt>
                <c:pt idx="35978">
                  <c:v>0.370197</c:v>
                </c:pt>
                <c:pt idx="35979">
                  <c:v>0.355819</c:v>
                </c:pt>
                <c:pt idx="35980">
                  <c:v>0.34314699999999998</c:v>
                </c:pt>
                <c:pt idx="35981">
                  <c:v>0.32856400000000002</c:v>
                </c:pt>
                <c:pt idx="35982">
                  <c:v>0.31629200000000002</c:v>
                </c:pt>
                <c:pt idx="35983">
                  <c:v>0.30603599999999997</c:v>
                </c:pt>
                <c:pt idx="35984">
                  <c:v>0.29756700000000003</c:v>
                </c:pt>
                <c:pt idx="35985">
                  <c:v>0.290105</c:v>
                </c:pt>
                <c:pt idx="35986">
                  <c:v>0.28441300000000003</c:v>
                </c:pt>
                <c:pt idx="35987">
                  <c:v>0.28036699999999998</c:v>
                </c:pt>
                <c:pt idx="35988">
                  <c:v>0.277887</c:v>
                </c:pt>
                <c:pt idx="35989">
                  <c:v>0.27692899999999998</c:v>
                </c:pt>
                <c:pt idx="35990">
                  <c:v>0.27734300000000001</c:v>
                </c:pt>
                <c:pt idx="35991">
                  <c:v>0.279387</c:v>
                </c:pt>
                <c:pt idx="35992">
                  <c:v>0.28326200000000001</c:v>
                </c:pt>
                <c:pt idx="35993">
                  <c:v>0.28919699999999998</c:v>
                </c:pt>
                <c:pt idx="35994">
                  <c:v>0.29522900000000002</c:v>
                </c:pt>
                <c:pt idx="35995">
                  <c:v>0.30291000000000001</c:v>
                </c:pt>
                <c:pt idx="35996">
                  <c:v>0.31268099999999999</c:v>
                </c:pt>
                <c:pt idx="35997">
                  <c:v>0.32070599999999999</c:v>
                </c:pt>
                <c:pt idx="35998">
                  <c:v>0.33032800000000001</c:v>
                </c:pt>
                <c:pt idx="35999">
                  <c:v>0.34205400000000002</c:v>
                </c:pt>
                <c:pt idx="36000">
                  <c:v>0.35266799999999998</c:v>
                </c:pt>
                <c:pt idx="36001">
                  <c:v>0.36531400000000003</c:v>
                </c:pt>
                <c:pt idx="36002">
                  <c:v>0.38145899999999999</c:v>
                </c:pt>
                <c:pt idx="36003">
                  <c:v>0.39426600000000001</c:v>
                </c:pt>
                <c:pt idx="36004">
                  <c:v>0.40909099999999998</c:v>
                </c:pt>
                <c:pt idx="36005">
                  <c:v>0.426342</c:v>
                </c:pt>
                <c:pt idx="36006">
                  <c:v>0.44650299999999998</c:v>
                </c:pt>
                <c:pt idx="36007">
                  <c:v>0.46387499999999998</c:v>
                </c:pt>
                <c:pt idx="36008">
                  <c:v>0.48348200000000002</c:v>
                </c:pt>
                <c:pt idx="36009">
                  <c:v>0.50565000000000004</c:v>
                </c:pt>
                <c:pt idx="36010">
                  <c:v>0.53073000000000004</c:v>
                </c:pt>
                <c:pt idx="36011">
                  <c:v>0.55912899999999999</c:v>
                </c:pt>
                <c:pt idx="36012">
                  <c:v>0.59127700000000005</c:v>
                </c:pt>
                <c:pt idx="36013">
                  <c:v>0.62769699999999995</c:v>
                </c:pt>
                <c:pt idx="36014">
                  <c:v>0.66890799999999995</c:v>
                </c:pt>
                <c:pt idx="36015">
                  <c:v>0.71553299999999997</c:v>
                </c:pt>
                <c:pt idx="36016">
                  <c:v>0.76822400000000002</c:v>
                </c:pt>
                <c:pt idx="36017">
                  <c:v>0.80708299999999999</c:v>
                </c:pt>
                <c:pt idx="36018">
                  <c:v>0.84917299999999996</c:v>
                </c:pt>
                <c:pt idx="36019">
                  <c:v>0.89476800000000001</c:v>
                </c:pt>
                <c:pt idx="36020">
                  <c:v>0.94408300000000001</c:v>
                </c:pt>
                <c:pt idx="36021">
                  <c:v>0.99740799999999996</c:v>
                </c:pt>
                <c:pt idx="36022">
                  <c:v>1.0770200000000001</c:v>
                </c:pt>
                <c:pt idx="36023">
                  <c:v>1.14679</c:v>
                </c:pt>
                <c:pt idx="36024">
                  <c:v>1.2224999999999999</c:v>
                </c:pt>
                <c:pt idx="36025">
                  <c:v>1.3045100000000001</c:v>
                </c:pt>
                <c:pt idx="36026">
                  <c:v>1.39327</c:v>
                </c:pt>
                <c:pt idx="36027">
                  <c:v>1.48916</c:v>
                </c:pt>
                <c:pt idx="36028">
                  <c:v>1.5927199999999999</c:v>
                </c:pt>
                <c:pt idx="36029">
                  <c:v>1.7042900000000001</c:v>
                </c:pt>
                <c:pt idx="36030">
                  <c:v>1.82436</c:v>
                </c:pt>
                <c:pt idx="36031">
                  <c:v>1.9533499999999999</c:v>
                </c:pt>
                <c:pt idx="36032">
                  <c:v>2.0917699999999999</c:v>
                </c:pt>
                <c:pt idx="36033">
                  <c:v>2.24004</c:v>
                </c:pt>
                <c:pt idx="36034">
                  <c:v>2.34457</c:v>
                </c:pt>
                <c:pt idx="36035">
                  <c:v>2.5678700000000001</c:v>
                </c:pt>
                <c:pt idx="36036">
                  <c:v>2.8110200000000001</c:v>
                </c:pt>
                <c:pt idx="36037">
                  <c:v>3.0748500000000001</c:v>
                </c:pt>
                <c:pt idx="36038">
                  <c:v>3.3603800000000001</c:v>
                </c:pt>
                <c:pt idx="36039">
                  <c:v>3.6682399999999999</c:v>
                </c:pt>
                <c:pt idx="36040">
                  <c:v>3.99918</c:v>
                </c:pt>
                <c:pt idx="36041">
                  <c:v>4.35358</c:v>
                </c:pt>
                <c:pt idx="36042">
                  <c:v>4.7320700000000002</c:v>
                </c:pt>
                <c:pt idx="36043">
                  <c:v>5.1345700000000001</c:v>
                </c:pt>
                <c:pt idx="36044">
                  <c:v>5.56121</c:v>
                </c:pt>
                <c:pt idx="36045">
                  <c:v>6.0115699999999999</c:v>
                </c:pt>
                <c:pt idx="36046">
                  <c:v>6.7309299999999999</c:v>
                </c:pt>
                <c:pt idx="36047">
                  <c:v>7.4999200000000004</c:v>
                </c:pt>
                <c:pt idx="36048">
                  <c:v>8.4489900000000002</c:v>
                </c:pt>
                <c:pt idx="36049">
                  <c:v>9.7347999999999999</c:v>
                </c:pt>
                <c:pt idx="36050">
                  <c:v>11.538600000000001</c:v>
                </c:pt>
                <c:pt idx="36051">
                  <c:v>14.201700000000001</c:v>
                </c:pt>
                <c:pt idx="36052">
                  <c:v>15.6012</c:v>
                </c:pt>
                <c:pt idx="36053">
                  <c:v>16.713000000000001</c:v>
                </c:pt>
                <c:pt idx="36054">
                  <c:v>17.570699999999999</c:v>
                </c:pt>
                <c:pt idx="36055">
                  <c:v>18.2178</c:v>
                </c:pt>
                <c:pt idx="36056">
                  <c:v>18.744700000000002</c:v>
                </c:pt>
                <c:pt idx="36057">
                  <c:v>19.234500000000001</c:v>
                </c:pt>
                <c:pt idx="36058">
                  <c:v>19.5059</c:v>
                </c:pt>
                <c:pt idx="36059">
                  <c:v>19.672599999999999</c:v>
                </c:pt>
                <c:pt idx="36060">
                  <c:v>19.7317</c:v>
                </c:pt>
                <c:pt idx="36061">
                  <c:v>19.661799999999999</c:v>
                </c:pt>
                <c:pt idx="36062">
                  <c:v>19.453499999999998</c:v>
                </c:pt>
                <c:pt idx="36063">
                  <c:v>19.143799999999999</c:v>
                </c:pt>
                <c:pt idx="36064">
                  <c:v>18.787099999999999</c:v>
                </c:pt>
                <c:pt idx="36065">
                  <c:v>18.2712</c:v>
                </c:pt>
                <c:pt idx="36066">
                  <c:v>17.6357</c:v>
                </c:pt>
                <c:pt idx="36067">
                  <c:v>16.791899999999998</c:v>
                </c:pt>
                <c:pt idx="36068">
                  <c:v>15.696400000000001</c:v>
                </c:pt>
                <c:pt idx="36069">
                  <c:v>14.317</c:v>
                </c:pt>
                <c:pt idx="36070">
                  <c:v>10.463100000000001</c:v>
                </c:pt>
                <c:pt idx="36071">
                  <c:v>9.1748600000000007</c:v>
                </c:pt>
                <c:pt idx="36072">
                  <c:v>8.1586400000000001</c:v>
                </c:pt>
                <c:pt idx="36073">
                  <c:v>7.2649299999999997</c:v>
                </c:pt>
                <c:pt idx="36074">
                  <c:v>6.6069699999999996</c:v>
                </c:pt>
                <c:pt idx="36075">
                  <c:v>5.99139</c:v>
                </c:pt>
                <c:pt idx="36076">
                  <c:v>5.4199400000000004</c:v>
                </c:pt>
                <c:pt idx="36077">
                  <c:v>5.0205299999999999</c:v>
                </c:pt>
                <c:pt idx="36078">
                  <c:v>4.6464999999999996</c:v>
                </c:pt>
                <c:pt idx="36079">
                  <c:v>4.2974699999999997</c:v>
                </c:pt>
                <c:pt idx="36080">
                  <c:v>3.9731700000000001</c:v>
                </c:pt>
                <c:pt idx="36081">
                  <c:v>3.67293</c:v>
                </c:pt>
                <c:pt idx="36082">
                  <c:v>3.4436499999999999</c:v>
                </c:pt>
                <c:pt idx="36083">
                  <c:v>3.1909800000000001</c:v>
                </c:pt>
                <c:pt idx="36084">
                  <c:v>2.9592700000000001</c:v>
                </c:pt>
                <c:pt idx="36085">
                  <c:v>2.7476099999999999</c:v>
                </c:pt>
                <c:pt idx="36086">
                  <c:v>2.5550000000000002</c:v>
                </c:pt>
                <c:pt idx="36087">
                  <c:v>2.3804500000000002</c:v>
                </c:pt>
                <c:pt idx="36088">
                  <c:v>2.2229399999999999</c:v>
                </c:pt>
                <c:pt idx="36089">
                  <c:v>2.08142</c:v>
                </c:pt>
                <c:pt idx="36090">
                  <c:v>1.9778899999999999</c:v>
                </c:pt>
                <c:pt idx="36091">
                  <c:v>1.87056</c:v>
                </c:pt>
                <c:pt idx="36092">
                  <c:v>1.7745500000000001</c:v>
                </c:pt>
                <c:pt idx="36093">
                  <c:v>1.68912</c:v>
                </c:pt>
                <c:pt idx="36094">
                  <c:v>1.61348</c:v>
                </c:pt>
                <c:pt idx="36095">
                  <c:v>1.54695</c:v>
                </c:pt>
                <c:pt idx="36096">
                  <c:v>1.4887600000000001</c:v>
                </c:pt>
                <c:pt idx="36097">
                  <c:v>1.4383300000000001</c:v>
                </c:pt>
                <c:pt idx="36098">
                  <c:v>1.3950199999999999</c:v>
                </c:pt>
                <c:pt idx="36099">
                  <c:v>1.35826</c:v>
                </c:pt>
                <c:pt idx="36100">
                  <c:v>1.3185100000000001</c:v>
                </c:pt>
                <c:pt idx="36101">
                  <c:v>1.28827</c:v>
                </c:pt>
                <c:pt idx="36102">
                  <c:v>1.2665500000000001</c:v>
                </c:pt>
                <c:pt idx="36103">
                  <c:v>1.2524</c:v>
                </c:pt>
                <c:pt idx="36104">
                  <c:v>1.2441899999999999</c:v>
                </c:pt>
                <c:pt idx="36105">
                  <c:v>1.2435700000000001</c:v>
                </c:pt>
                <c:pt idx="36106">
                  <c:v>1.2480599999999999</c:v>
                </c:pt>
                <c:pt idx="36107">
                  <c:v>1.2637499999999999</c:v>
                </c:pt>
                <c:pt idx="36108">
                  <c:v>1.28426</c:v>
                </c:pt>
                <c:pt idx="36109">
                  <c:v>1.3168599999999999</c:v>
                </c:pt>
                <c:pt idx="36110">
                  <c:v>1.3578699999999999</c:v>
                </c:pt>
                <c:pt idx="36111">
                  <c:v>1.4070499999999999</c:v>
                </c:pt>
                <c:pt idx="36112">
                  <c:v>1.46448</c:v>
                </c:pt>
                <c:pt idx="36113">
                  <c:v>1.5304899999999999</c:v>
                </c:pt>
                <c:pt idx="36114">
                  <c:v>1.6056600000000001</c:v>
                </c:pt>
                <c:pt idx="36115">
                  <c:v>1.6908799999999999</c:v>
                </c:pt>
                <c:pt idx="36116">
                  <c:v>1.7930200000000001</c:v>
                </c:pt>
                <c:pt idx="36117">
                  <c:v>1.88361</c:v>
                </c:pt>
                <c:pt idx="36118">
                  <c:v>1.9840500000000001</c:v>
                </c:pt>
                <c:pt idx="36119">
                  <c:v>2.0956299999999999</c:v>
                </c:pt>
                <c:pt idx="36120">
                  <c:v>2.2196799999999999</c:v>
                </c:pt>
                <c:pt idx="36121">
                  <c:v>2.3578700000000001</c:v>
                </c:pt>
                <c:pt idx="36122">
                  <c:v>2.5120499999999999</c:v>
                </c:pt>
                <c:pt idx="36123">
                  <c:v>2.6843499999999998</c:v>
                </c:pt>
                <c:pt idx="36124">
                  <c:v>2.8771200000000001</c:v>
                </c:pt>
                <c:pt idx="36125">
                  <c:v>3.0930900000000001</c:v>
                </c:pt>
                <c:pt idx="36126">
                  <c:v>3.3351500000000001</c:v>
                </c:pt>
                <c:pt idx="36127">
                  <c:v>3.5359600000000002</c:v>
                </c:pt>
                <c:pt idx="36128">
                  <c:v>3.7547799999999998</c:v>
                </c:pt>
                <c:pt idx="36129">
                  <c:v>3.9933100000000001</c:v>
                </c:pt>
                <c:pt idx="36130">
                  <c:v>4.2531999999999996</c:v>
                </c:pt>
                <c:pt idx="36131">
                  <c:v>4.53634</c:v>
                </c:pt>
                <c:pt idx="36132">
                  <c:v>4.8445400000000003</c:v>
                </c:pt>
                <c:pt idx="36133">
                  <c:v>5.1798299999999999</c:v>
                </c:pt>
                <c:pt idx="36134">
                  <c:v>5.54406</c:v>
                </c:pt>
                <c:pt idx="36135">
                  <c:v>5.9395800000000003</c:v>
                </c:pt>
                <c:pt idx="36136">
                  <c:v>6.3681799999999997</c:v>
                </c:pt>
                <c:pt idx="36137">
                  <c:v>6.9141500000000002</c:v>
                </c:pt>
                <c:pt idx="36138">
                  <c:v>7.4243899999999998</c:v>
                </c:pt>
                <c:pt idx="36139">
                  <c:v>7.9747000000000003</c:v>
                </c:pt>
                <c:pt idx="36140">
                  <c:v>8.5670099999999998</c:v>
                </c:pt>
                <c:pt idx="36141">
                  <c:v>9.2031399999999994</c:v>
                </c:pt>
                <c:pt idx="36142">
                  <c:v>9.8847400000000007</c:v>
                </c:pt>
                <c:pt idx="36143">
                  <c:v>10.613099999999999</c:v>
                </c:pt>
                <c:pt idx="36144">
                  <c:v>11.3894</c:v>
                </c:pt>
                <c:pt idx="36145">
                  <c:v>12.461</c:v>
                </c:pt>
                <c:pt idx="36146">
                  <c:v>13.5162</c:v>
                </c:pt>
                <c:pt idx="36147">
                  <c:v>14.6396</c:v>
                </c:pt>
                <c:pt idx="36148">
                  <c:v>16.2423</c:v>
                </c:pt>
                <c:pt idx="36149">
                  <c:v>17.9587</c:v>
                </c:pt>
                <c:pt idx="36150">
                  <c:v>19.5915</c:v>
                </c:pt>
                <c:pt idx="36151">
                  <c:v>22.177700000000002</c:v>
                </c:pt>
                <c:pt idx="36152">
                  <c:v>25.6264</c:v>
                </c:pt>
                <c:pt idx="36153">
                  <c:v>31.9985</c:v>
                </c:pt>
                <c:pt idx="36154">
                  <c:v>34.283200000000001</c:v>
                </c:pt>
                <c:pt idx="36155">
                  <c:v>36.961500000000001</c:v>
                </c:pt>
                <c:pt idx="36156">
                  <c:v>39.093200000000003</c:v>
                </c:pt>
                <c:pt idx="36157">
                  <c:v>40.312800000000003</c:v>
                </c:pt>
                <c:pt idx="36158">
                  <c:v>41.415799999999997</c:v>
                </c:pt>
                <c:pt idx="36159">
                  <c:v>42.3322</c:v>
                </c:pt>
                <c:pt idx="36160">
                  <c:v>42.950899999999997</c:v>
                </c:pt>
                <c:pt idx="36161">
                  <c:v>43.264899999999997</c:v>
                </c:pt>
                <c:pt idx="36162">
                  <c:v>43.307699999999997</c:v>
                </c:pt>
                <c:pt idx="36163">
                  <c:v>43.153500000000001</c:v>
                </c:pt>
                <c:pt idx="36164">
                  <c:v>42.764200000000002</c:v>
                </c:pt>
                <c:pt idx="36165">
                  <c:v>42.190100000000001</c:v>
                </c:pt>
                <c:pt idx="36166">
                  <c:v>41.423099999999998</c:v>
                </c:pt>
                <c:pt idx="36167">
                  <c:v>40.179200000000002</c:v>
                </c:pt>
                <c:pt idx="36168">
                  <c:v>38.670999999999999</c:v>
                </c:pt>
                <c:pt idx="36169">
                  <c:v>36.935299999999998</c:v>
                </c:pt>
                <c:pt idx="36170">
                  <c:v>35.0137</c:v>
                </c:pt>
                <c:pt idx="36171">
                  <c:v>32.5944</c:v>
                </c:pt>
                <c:pt idx="36172">
                  <c:v>27.822800000000001</c:v>
                </c:pt>
                <c:pt idx="36173">
                  <c:v>23.2166</c:v>
                </c:pt>
                <c:pt idx="36174">
                  <c:v>20.5747</c:v>
                </c:pt>
                <c:pt idx="36175">
                  <c:v>18.895800000000001</c:v>
                </c:pt>
                <c:pt idx="36176">
                  <c:v>16.842600000000001</c:v>
                </c:pt>
                <c:pt idx="36177">
                  <c:v>15.5291</c:v>
                </c:pt>
                <c:pt idx="36178">
                  <c:v>14.288600000000001</c:v>
                </c:pt>
                <c:pt idx="36179">
                  <c:v>13.123900000000001</c:v>
                </c:pt>
                <c:pt idx="36180">
                  <c:v>12.0357</c:v>
                </c:pt>
                <c:pt idx="36181">
                  <c:v>11.024100000000001</c:v>
                </c:pt>
                <c:pt idx="36182">
                  <c:v>10.1579</c:v>
                </c:pt>
                <c:pt idx="36183">
                  <c:v>9.3543900000000004</c:v>
                </c:pt>
                <c:pt idx="36184">
                  <c:v>8.6113900000000001</c:v>
                </c:pt>
                <c:pt idx="36185">
                  <c:v>7.9267000000000003</c:v>
                </c:pt>
                <c:pt idx="36186">
                  <c:v>7.2972799999999998</c:v>
                </c:pt>
                <c:pt idx="36187">
                  <c:v>6.7204699999999997</c:v>
                </c:pt>
                <c:pt idx="36188">
                  <c:v>6.1929699999999999</c:v>
                </c:pt>
                <c:pt idx="36189">
                  <c:v>5.7117399999999998</c:v>
                </c:pt>
                <c:pt idx="36190">
                  <c:v>5.3055099999999999</c:v>
                </c:pt>
                <c:pt idx="36191">
                  <c:v>4.9334899999999999</c:v>
                </c:pt>
                <c:pt idx="36192">
                  <c:v>4.5930299999999997</c:v>
                </c:pt>
                <c:pt idx="36193">
                  <c:v>4.2817999999999996</c:v>
                </c:pt>
                <c:pt idx="36194">
                  <c:v>3.9973900000000002</c:v>
                </c:pt>
                <c:pt idx="36195">
                  <c:v>3.73767</c:v>
                </c:pt>
                <c:pt idx="36196">
                  <c:v>3.5004900000000001</c:v>
                </c:pt>
                <c:pt idx="36197">
                  <c:v>3.2839700000000001</c:v>
                </c:pt>
                <c:pt idx="36198">
                  <c:v>3.0861299999999998</c:v>
                </c:pt>
                <c:pt idx="36199">
                  <c:v>2.9054000000000002</c:v>
                </c:pt>
                <c:pt idx="36200">
                  <c:v>2.7269700000000001</c:v>
                </c:pt>
                <c:pt idx="36201">
                  <c:v>2.5412499999999998</c:v>
                </c:pt>
                <c:pt idx="36202">
                  <c:v>2.3746499999999999</c:v>
                </c:pt>
                <c:pt idx="36203">
                  <c:v>2.2249400000000001</c:v>
                </c:pt>
                <c:pt idx="36204">
                  <c:v>2.0900699999999999</c:v>
                </c:pt>
                <c:pt idx="36205">
                  <c:v>1.9682900000000001</c:v>
                </c:pt>
                <c:pt idx="36206">
                  <c:v>1.8579600000000001</c:v>
                </c:pt>
                <c:pt idx="36207">
                  <c:v>1.7577799999999999</c:v>
                </c:pt>
                <c:pt idx="36208">
                  <c:v>1.66652</c:v>
                </c:pt>
                <c:pt idx="36209">
                  <c:v>1.5831599999999999</c:v>
                </c:pt>
                <c:pt idx="36210">
                  <c:v>1.4827300000000001</c:v>
                </c:pt>
                <c:pt idx="36211">
                  <c:v>1.40303</c:v>
                </c:pt>
                <c:pt idx="36212">
                  <c:v>1.33053</c:v>
                </c:pt>
                <c:pt idx="36213">
                  <c:v>1.2435</c:v>
                </c:pt>
                <c:pt idx="36214">
                  <c:v>1.16591</c:v>
                </c:pt>
                <c:pt idx="36215">
                  <c:v>1.0963400000000001</c:v>
                </c:pt>
                <c:pt idx="36216">
                  <c:v>1.03365</c:v>
                </c:pt>
                <c:pt idx="36217">
                  <c:v>0.97689099999999995</c:v>
                </c:pt>
                <c:pt idx="36218">
                  <c:v>0.92529300000000003</c:v>
                </c:pt>
                <c:pt idx="36219">
                  <c:v>0.86918499999999999</c:v>
                </c:pt>
                <c:pt idx="36220">
                  <c:v>0.83905700000000005</c:v>
                </c:pt>
                <c:pt idx="36221">
                  <c:v>0.783914</c:v>
                </c:pt>
                <c:pt idx="36222">
                  <c:v>0.73472700000000002</c:v>
                </c:pt>
                <c:pt idx="36223">
                  <c:v>0.69064499999999995</c:v>
                </c:pt>
                <c:pt idx="36224">
                  <c:v>0.65096100000000001</c:v>
                </c:pt>
                <c:pt idx="36225">
                  <c:v>0.61510399999999998</c:v>
                </c:pt>
                <c:pt idx="36226">
                  <c:v>0.58258799999999999</c:v>
                </c:pt>
                <c:pt idx="36227">
                  <c:v>0.55301299999999998</c:v>
                </c:pt>
                <c:pt idx="36228">
                  <c:v>0.52398599999999995</c:v>
                </c:pt>
                <c:pt idx="36229">
                  <c:v>0.49762099999999998</c:v>
                </c:pt>
                <c:pt idx="36230">
                  <c:v>0.48136899999999999</c:v>
                </c:pt>
                <c:pt idx="36231">
                  <c:v>0.45168199999999997</c:v>
                </c:pt>
                <c:pt idx="36232">
                  <c:v>0.42530800000000002</c:v>
                </c:pt>
                <c:pt idx="36233">
                  <c:v>0.40179199999999998</c:v>
                </c:pt>
                <c:pt idx="36234">
                  <c:v>0.38076300000000002</c:v>
                </c:pt>
                <c:pt idx="36235">
                  <c:v>0.36190899999999998</c:v>
                </c:pt>
                <c:pt idx="36236">
                  <c:v>0.34497100000000003</c:v>
                </c:pt>
                <c:pt idx="36237">
                  <c:v>0.32896999999999998</c:v>
                </c:pt>
                <c:pt idx="36238">
                  <c:v>0.31463600000000003</c:v>
                </c:pt>
                <c:pt idx="36239">
                  <c:v>0.301786</c:v>
                </c:pt>
                <c:pt idx="36240">
                  <c:v>0.290267</c:v>
                </c:pt>
                <c:pt idx="36241">
                  <c:v>0.27520699999999998</c:v>
                </c:pt>
                <c:pt idx="36242">
                  <c:v>0.26249400000000001</c:v>
                </c:pt>
                <c:pt idx="36243">
                  <c:v>0.25518000000000002</c:v>
                </c:pt>
                <c:pt idx="36244">
                  <c:v>0.24693100000000001</c:v>
                </c:pt>
                <c:pt idx="36245">
                  <c:v>0.23999300000000001</c:v>
                </c:pt>
                <c:pt idx="36246">
                  <c:v>0.23427200000000001</c:v>
                </c:pt>
                <c:pt idx="36247">
                  <c:v>0.22969700000000001</c:v>
                </c:pt>
                <c:pt idx="36248">
                  <c:v>0.226219</c:v>
                </c:pt>
                <c:pt idx="36249">
                  <c:v>0.22381400000000001</c:v>
                </c:pt>
                <c:pt idx="36250">
                  <c:v>0.222305</c:v>
                </c:pt>
                <c:pt idx="36251">
                  <c:v>0.22217200000000001</c:v>
                </c:pt>
                <c:pt idx="36252">
                  <c:v>0.22251099999999999</c:v>
                </c:pt>
                <c:pt idx="36253">
                  <c:v>0.224054</c:v>
                </c:pt>
                <c:pt idx="36254">
                  <c:v>0.22692300000000001</c:v>
                </c:pt>
                <c:pt idx="36255">
                  <c:v>0.23123199999999999</c:v>
                </c:pt>
                <c:pt idx="36256">
                  <c:v>0.23714199999999999</c:v>
                </c:pt>
                <c:pt idx="36257">
                  <c:v>0.242755</c:v>
                </c:pt>
                <c:pt idx="36258">
                  <c:v>0.24950800000000001</c:v>
                </c:pt>
                <c:pt idx="36259">
                  <c:v>0.25755099999999997</c:v>
                </c:pt>
                <c:pt idx="36260">
                  <c:v>0.267069</c:v>
                </c:pt>
                <c:pt idx="36261">
                  <c:v>0.27931</c:v>
                </c:pt>
                <c:pt idx="36262">
                  <c:v>0.29031600000000002</c:v>
                </c:pt>
                <c:pt idx="36263">
                  <c:v>0.30294500000000002</c:v>
                </c:pt>
                <c:pt idx="36264">
                  <c:v>0.31746799999999997</c:v>
                </c:pt>
                <c:pt idx="36265">
                  <c:v>0.33422800000000003</c:v>
                </c:pt>
                <c:pt idx="36266">
                  <c:v>0.34852499999999997</c:v>
                </c:pt>
                <c:pt idx="36267">
                  <c:v>0.36455599999999999</c:v>
                </c:pt>
                <c:pt idx="36268">
                  <c:v>0.38261699999999998</c:v>
                </c:pt>
                <c:pt idx="36269">
                  <c:v>0.40307300000000001</c:v>
                </c:pt>
                <c:pt idx="36270">
                  <c:v>0.41827500000000001</c:v>
                </c:pt>
                <c:pt idx="36271">
                  <c:v>0.44190400000000002</c:v>
                </c:pt>
                <c:pt idx="36272">
                  <c:v>0.46185599999999999</c:v>
                </c:pt>
                <c:pt idx="36273">
                  <c:v>0.484097</c:v>
                </c:pt>
                <c:pt idx="36274">
                  <c:v>0.50907800000000003</c:v>
                </c:pt>
                <c:pt idx="36275">
                  <c:v>0.53737199999999996</c:v>
                </c:pt>
                <c:pt idx="36276">
                  <c:v>0.56975399999999998</c:v>
                </c:pt>
                <c:pt idx="36277">
                  <c:v>0.59408700000000003</c:v>
                </c:pt>
                <c:pt idx="36278">
                  <c:v>0.62104400000000004</c:v>
                </c:pt>
                <c:pt idx="36279">
                  <c:v>0.65107300000000001</c:v>
                </c:pt>
                <c:pt idx="36280">
                  <c:v>0.68471700000000002</c:v>
                </c:pt>
                <c:pt idx="36281">
                  <c:v>0.72262199999999999</c:v>
                </c:pt>
                <c:pt idx="36282">
                  <c:v>0.765567</c:v>
                </c:pt>
                <c:pt idx="36283">
                  <c:v>0.80587799999999998</c:v>
                </c:pt>
                <c:pt idx="36284">
                  <c:v>0.84153699999999998</c:v>
                </c:pt>
                <c:pt idx="36285">
                  <c:v>0.88061999999999996</c:v>
                </c:pt>
                <c:pt idx="36286">
                  <c:v>0.92353700000000005</c:v>
                </c:pt>
                <c:pt idx="36287">
                  <c:v>0.97075299999999998</c:v>
                </c:pt>
                <c:pt idx="36288">
                  <c:v>1.02278</c:v>
                </c:pt>
                <c:pt idx="36289">
                  <c:v>1.0801799999999999</c:v>
                </c:pt>
                <c:pt idx="36290">
                  <c:v>1.14357</c:v>
                </c:pt>
                <c:pt idx="36291">
                  <c:v>1.21367</c:v>
                </c:pt>
                <c:pt idx="36292">
                  <c:v>1.2912300000000001</c:v>
                </c:pt>
                <c:pt idx="36293">
                  <c:v>1.3770800000000001</c:v>
                </c:pt>
                <c:pt idx="36294">
                  <c:v>1.4721200000000001</c:v>
                </c:pt>
                <c:pt idx="36295">
                  <c:v>1.57735</c:v>
                </c:pt>
                <c:pt idx="36296">
                  <c:v>1.6938500000000001</c:v>
                </c:pt>
                <c:pt idx="36297">
                  <c:v>1.8227500000000001</c:v>
                </c:pt>
                <c:pt idx="36298">
                  <c:v>1.9652799999999999</c:v>
                </c:pt>
                <c:pt idx="36299">
                  <c:v>2.0981700000000001</c:v>
                </c:pt>
                <c:pt idx="36300">
                  <c:v>2.2785299999999999</c:v>
                </c:pt>
                <c:pt idx="36301">
                  <c:v>2.47844</c:v>
                </c:pt>
                <c:pt idx="36302">
                  <c:v>2.69963</c:v>
                </c:pt>
                <c:pt idx="36303">
                  <c:v>2.9440200000000001</c:v>
                </c:pt>
                <c:pt idx="36304">
                  <c:v>3.21346</c:v>
                </c:pt>
                <c:pt idx="36305">
                  <c:v>3.5102099999999998</c:v>
                </c:pt>
                <c:pt idx="36306">
                  <c:v>3.8360400000000001</c:v>
                </c:pt>
                <c:pt idx="36307">
                  <c:v>4.1931799999999999</c:v>
                </c:pt>
                <c:pt idx="36308">
                  <c:v>4.5835800000000004</c:v>
                </c:pt>
                <c:pt idx="36309">
                  <c:v>5.0094399999999997</c:v>
                </c:pt>
                <c:pt idx="36310">
                  <c:v>5.40869</c:v>
                </c:pt>
                <c:pt idx="36311">
                  <c:v>5.6688799999999997</c:v>
                </c:pt>
                <c:pt idx="36312">
                  <c:v>6.2236799999999999</c:v>
                </c:pt>
                <c:pt idx="36313">
                  <c:v>6.8261599999999998</c:v>
                </c:pt>
                <c:pt idx="36314">
                  <c:v>7.47797</c:v>
                </c:pt>
                <c:pt idx="36315">
                  <c:v>8.1810100000000006</c:v>
                </c:pt>
                <c:pt idx="36316">
                  <c:v>8.9361499999999996</c:v>
                </c:pt>
                <c:pt idx="36317">
                  <c:v>9.7444600000000001</c:v>
                </c:pt>
                <c:pt idx="36318">
                  <c:v>10.606</c:v>
                </c:pt>
                <c:pt idx="36319">
                  <c:v>11.5886</c:v>
                </c:pt>
                <c:pt idx="36320">
                  <c:v>12.6311</c:v>
                </c:pt>
                <c:pt idx="36321">
                  <c:v>14.111700000000001</c:v>
                </c:pt>
                <c:pt idx="36322">
                  <c:v>15.689299999999999</c:v>
                </c:pt>
                <c:pt idx="36323">
                  <c:v>17.869299999999999</c:v>
                </c:pt>
                <c:pt idx="36324">
                  <c:v>20.710999999999999</c:v>
                </c:pt>
                <c:pt idx="36325">
                  <c:v>28.345500000000001</c:v>
                </c:pt>
                <c:pt idx="36326">
                  <c:v>30.3215</c:v>
                </c:pt>
                <c:pt idx="36327">
                  <c:v>32.630200000000002</c:v>
                </c:pt>
                <c:pt idx="36328">
                  <c:v>34.21</c:v>
                </c:pt>
                <c:pt idx="36329">
                  <c:v>35.528599999999997</c:v>
                </c:pt>
                <c:pt idx="36330">
                  <c:v>36.829099999999997</c:v>
                </c:pt>
                <c:pt idx="36331">
                  <c:v>37.823799999999999</c:v>
                </c:pt>
                <c:pt idx="36332">
                  <c:v>38.303100000000001</c:v>
                </c:pt>
                <c:pt idx="36333">
                  <c:v>38.651400000000002</c:v>
                </c:pt>
                <c:pt idx="36334">
                  <c:v>38.815899999999999</c:v>
                </c:pt>
                <c:pt idx="36335">
                  <c:v>38.816099999999999</c:v>
                </c:pt>
                <c:pt idx="36336">
                  <c:v>38.762099999999997</c:v>
                </c:pt>
                <c:pt idx="36337">
                  <c:v>38.438800000000001</c:v>
                </c:pt>
                <c:pt idx="36338">
                  <c:v>37.912799999999997</c:v>
                </c:pt>
                <c:pt idx="36339">
                  <c:v>37.172199999999997</c:v>
                </c:pt>
                <c:pt idx="36340">
                  <c:v>36.055900000000001</c:v>
                </c:pt>
                <c:pt idx="36341">
                  <c:v>34.9026</c:v>
                </c:pt>
                <c:pt idx="36342">
                  <c:v>33.357300000000002</c:v>
                </c:pt>
                <c:pt idx="36343">
                  <c:v>31.351500000000001</c:v>
                </c:pt>
                <c:pt idx="36344">
                  <c:v>28.840900000000001</c:v>
                </c:pt>
                <c:pt idx="36345">
                  <c:v>24.482700000000001</c:v>
                </c:pt>
                <c:pt idx="36346">
                  <c:v>20.581299999999999</c:v>
                </c:pt>
                <c:pt idx="36347">
                  <c:v>18.222300000000001</c:v>
                </c:pt>
                <c:pt idx="36348">
                  <c:v>16.232900000000001</c:v>
                </c:pt>
                <c:pt idx="36349">
                  <c:v>14.6707</c:v>
                </c:pt>
                <c:pt idx="36350">
                  <c:v>13.206799999999999</c:v>
                </c:pt>
                <c:pt idx="36351">
                  <c:v>12.178000000000001</c:v>
                </c:pt>
                <c:pt idx="36352">
                  <c:v>11.238</c:v>
                </c:pt>
                <c:pt idx="36353">
                  <c:v>10.4085</c:v>
                </c:pt>
                <c:pt idx="36354">
                  <c:v>9.6316699999999997</c:v>
                </c:pt>
                <c:pt idx="36355">
                  <c:v>8.9078499999999998</c:v>
                </c:pt>
                <c:pt idx="36356">
                  <c:v>8.2364099999999993</c:v>
                </c:pt>
                <c:pt idx="36357">
                  <c:v>7.61686</c:v>
                </c:pt>
                <c:pt idx="36358">
                  <c:v>7.0476099999999997</c:v>
                </c:pt>
                <c:pt idx="36359">
                  <c:v>6.5279100000000003</c:v>
                </c:pt>
                <c:pt idx="36360">
                  <c:v>6.0560299999999998</c:v>
                </c:pt>
                <c:pt idx="36361">
                  <c:v>5.6304800000000004</c:v>
                </c:pt>
                <c:pt idx="36362">
                  <c:v>5.2494300000000003</c:v>
                </c:pt>
                <c:pt idx="36363">
                  <c:v>4.9652599999999998</c:v>
                </c:pt>
                <c:pt idx="36364">
                  <c:v>4.73428</c:v>
                </c:pt>
                <c:pt idx="36365">
                  <c:v>4.5258399999999996</c:v>
                </c:pt>
                <c:pt idx="36366">
                  <c:v>4.3390300000000002</c:v>
                </c:pt>
                <c:pt idx="36367">
                  <c:v>4.1734099999999996</c:v>
                </c:pt>
                <c:pt idx="36368">
                  <c:v>4.0282400000000003</c:v>
                </c:pt>
                <c:pt idx="36369">
                  <c:v>3.9029799999999999</c:v>
                </c:pt>
                <c:pt idx="36370">
                  <c:v>3.7970799999999998</c:v>
                </c:pt>
                <c:pt idx="36371">
                  <c:v>3.7101000000000002</c:v>
                </c:pt>
                <c:pt idx="36372">
                  <c:v>3.6415999999999999</c:v>
                </c:pt>
                <c:pt idx="36373">
                  <c:v>3.59124</c:v>
                </c:pt>
                <c:pt idx="36374">
                  <c:v>3.5587499999999999</c:v>
                </c:pt>
                <c:pt idx="36375">
                  <c:v>3.5427399999999998</c:v>
                </c:pt>
                <c:pt idx="36376">
                  <c:v>3.5426299999999999</c:v>
                </c:pt>
                <c:pt idx="36377">
                  <c:v>3.5537700000000001</c:v>
                </c:pt>
                <c:pt idx="36378">
                  <c:v>3.58195</c:v>
                </c:pt>
                <c:pt idx="36379">
                  <c:v>3.6273300000000002</c:v>
                </c:pt>
                <c:pt idx="36380">
                  <c:v>3.6899500000000001</c:v>
                </c:pt>
                <c:pt idx="36381">
                  <c:v>3.76993</c:v>
                </c:pt>
                <c:pt idx="36382">
                  <c:v>3.8674599999999999</c:v>
                </c:pt>
                <c:pt idx="36383">
                  <c:v>3.9827599999999999</c:v>
                </c:pt>
                <c:pt idx="36384">
                  <c:v>4.1160800000000002</c:v>
                </c:pt>
                <c:pt idx="36385">
                  <c:v>4.2677500000000004</c:v>
                </c:pt>
                <c:pt idx="36386">
                  <c:v>4.4381399999999998</c:v>
                </c:pt>
                <c:pt idx="36387">
                  <c:v>4.6276400000000004</c:v>
                </c:pt>
                <c:pt idx="36388">
                  <c:v>4.8366499999999997</c:v>
                </c:pt>
                <c:pt idx="36389">
                  <c:v>5.0656100000000004</c:v>
                </c:pt>
                <c:pt idx="36390">
                  <c:v>5.3420800000000002</c:v>
                </c:pt>
                <c:pt idx="36391">
                  <c:v>5.6738</c:v>
                </c:pt>
                <c:pt idx="36392">
                  <c:v>6.03681</c:v>
                </c:pt>
                <c:pt idx="36393">
                  <c:v>6.4318499999999998</c:v>
                </c:pt>
                <c:pt idx="36394">
                  <c:v>6.85968</c:v>
                </c:pt>
                <c:pt idx="36395">
                  <c:v>7.3209</c:v>
                </c:pt>
                <c:pt idx="36396">
                  <c:v>7.8159900000000002</c:v>
                </c:pt>
                <c:pt idx="36397">
                  <c:v>8.3452999999999999</c:v>
                </c:pt>
                <c:pt idx="36398">
                  <c:v>9.1377299999999995</c:v>
                </c:pt>
                <c:pt idx="36399">
                  <c:v>9.9610599999999998</c:v>
                </c:pt>
                <c:pt idx="36400">
                  <c:v>10.8446</c:v>
                </c:pt>
                <c:pt idx="36401">
                  <c:v>11.7873</c:v>
                </c:pt>
                <c:pt idx="36402">
                  <c:v>13.1312</c:v>
                </c:pt>
                <c:pt idx="36403">
                  <c:v>14.7986</c:v>
                </c:pt>
                <c:pt idx="36404">
                  <c:v>16.889800000000001</c:v>
                </c:pt>
                <c:pt idx="36405">
                  <c:v>20.1418</c:v>
                </c:pt>
                <c:pt idx="36406">
                  <c:v>24.127300000000002</c:v>
                </c:pt>
                <c:pt idx="36407">
                  <c:v>26.4498</c:v>
                </c:pt>
                <c:pt idx="36408">
                  <c:v>28.352399999999999</c:v>
                </c:pt>
                <c:pt idx="36409">
                  <c:v>29.776800000000001</c:v>
                </c:pt>
                <c:pt idx="36410">
                  <c:v>30.5366</c:v>
                </c:pt>
                <c:pt idx="36411">
                  <c:v>31.543700000000001</c:v>
                </c:pt>
                <c:pt idx="36412">
                  <c:v>32.240200000000002</c:v>
                </c:pt>
                <c:pt idx="36413">
                  <c:v>32.645699999999998</c:v>
                </c:pt>
                <c:pt idx="36414">
                  <c:v>32.9148</c:v>
                </c:pt>
                <c:pt idx="36415">
                  <c:v>32.972299999999997</c:v>
                </c:pt>
                <c:pt idx="36416">
                  <c:v>32.897799999999997</c:v>
                </c:pt>
                <c:pt idx="36417">
                  <c:v>32.613799999999998</c:v>
                </c:pt>
                <c:pt idx="36418">
                  <c:v>32.139000000000003</c:v>
                </c:pt>
                <c:pt idx="36419">
                  <c:v>31.4879</c:v>
                </c:pt>
                <c:pt idx="36420">
                  <c:v>30.6676</c:v>
                </c:pt>
                <c:pt idx="36421">
                  <c:v>29.516300000000001</c:v>
                </c:pt>
                <c:pt idx="36422">
                  <c:v>28.047499999999999</c:v>
                </c:pt>
                <c:pt idx="36423">
                  <c:v>26.175699999999999</c:v>
                </c:pt>
                <c:pt idx="36424">
                  <c:v>23.817499999999999</c:v>
                </c:pt>
                <c:pt idx="36425">
                  <c:v>17.241399999999999</c:v>
                </c:pt>
                <c:pt idx="36426">
                  <c:v>15.3078</c:v>
                </c:pt>
                <c:pt idx="36427">
                  <c:v>13.566700000000001</c:v>
                </c:pt>
                <c:pt idx="36428">
                  <c:v>12.150600000000001</c:v>
                </c:pt>
                <c:pt idx="36429">
                  <c:v>11.1496</c:v>
                </c:pt>
                <c:pt idx="36430">
                  <c:v>10.2041</c:v>
                </c:pt>
                <c:pt idx="36431">
                  <c:v>9.3162199999999995</c:v>
                </c:pt>
                <c:pt idx="36432">
                  <c:v>8.6205999999999996</c:v>
                </c:pt>
                <c:pt idx="36433">
                  <c:v>7.9658199999999999</c:v>
                </c:pt>
                <c:pt idx="36434">
                  <c:v>7.3513900000000003</c:v>
                </c:pt>
                <c:pt idx="36435">
                  <c:v>6.7769399999999997</c:v>
                </c:pt>
                <c:pt idx="36436">
                  <c:v>6.24132</c:v>
                </c:pt>
                <c:pt idx="36437">
                  <c:v>5.7437100000000001</c:v>
                </c:pt>
                <c:pt idx="36438">
                  <c:v>5.28261</c:v>
                </c:pt>
                <c:pt idx="36439">
                  <c:v>4.8567200000000001</c:v>
                </c:pt>
                <c:pt idx="36440">
                  <c:v>4.4594199999999997</c:v>
                </c:pt>
                <c:pt idx="36441">
                  <c:v>4.0948399999999996</c:v>
                </c:pt>
                <c:pt idx="36442">
                  <c:v>3.7609699999999999</c:v>
                </c:pt>
                <c:pt idx="36443">
                  <c:v>3.4560200000000001</c:v>
                </c:pt>
                <c:pt idx="36444">
                  <c:v>3.1779999999999999</c:v>
                </c:pt>
                <c:pt idx="36445">
                  <c:v>2.9251100000000001</c:v>
                </c:pt>
                <c:pt idx="36446">
                  <c:v>2.6954600000000002</c:v>
                </c:pt>
                <c:pt idx="36447">
                  <c:v>2.4873500000000002</c:v>
                </c:pt>
                <c:pt idx="36448">
                  <c:v>2.2989099999999998</c:v>
                </c:pt>
                <c:pt idx="36449">
                  <c:v>2.1286200000000002</c:v>
                </c:pt>
                <c:pt idx="36450">
                  <c:v>2.0243799999999998</c:v>
                </c:pt>
                <c:pt idx="36451">
                  <c:v>1.8925700000000001</c:v>
                </c:pt>
                <c:pt idx="36452">
                  <c:v>1.77267</c:v>
                </c:pt>
                <c:pt idx="36453">
                  <c:v>1.6636</c:v>
                </c:pt>
                <c:pt idx="36454">
                  <c:v>1.5644499999999999</c:v>
                </c:pt>
                <c:pt idx="36455">
                  <c:v>1.47428</c:v>
                </c:pt>
                <c:pt idx="36456">
                  <c:v>1.39232</c:v>
                </c:pt>
                <c:pt idx="36457">
                  <c:v>1.31776</c:v>
                </c:pt>
                <c:pt idx="36458">
                  <c:v>1.2499499999999999</c:v>
                </c:pt>
                <c:pt idx="36459">
                  <c:v>1.1881900000000001</c:v>
                </c:pt>
                <c:pt idx="36460">
                  <c:v>1.13195</c:v>
                </c:pt>
                <c:pt idx="36461">
                  <c:v>1.08067</c:v>
                </c:pt>
                <c:pt idx="36462">
                  <c:v>1.0120100000000001</c:v>
                </c:pt>
                <c:pt idx="36463">
                  <c:v>0.95202699999999996</c:v>
                </c:pt>
                <c:pt idx="36464">
                  <c:v>0.89946199999999998</c:v>
                </c:pt>
                <c:pt idx="36465">
                  <c:v>0.86277099999999995</c:v>
                </c:pt>
                <c:pt idx="36466">
                  <c:v>0.82487600000000005</c:v>
                </c:pt>
                <c:pt idx="36467">
                  <c:v>0.791022</c:v>
                </c:pt>
                <c:pt idx="36468">
                  <c:v>0.76072399999999996</c:v>
                </c:pt>
                <c:pt idx="36469">
                  <c:v>0.72106499999999996</c:v>
                </c:pt>
                <c:pt idx="36470">
                  <c:v>0.68738200000000005</c:v>
                </c:pt>
                <c:pt idx="36471">
                  <c:v>0.65884100000000001</c:v>
                </c:pt>
                <c:pt idx="36472">
                  <c:v>0.63481799999999999</c:v>
                </c:pt>
                <c:pt idx="36473">
                  <c:v>0.61491799999999996</c:v>
                </c:pt>
                <c:pt idx="36474">
                  <c:v>0.59890900000000002</c:v>
                </c:pt>
                <c:pt idx="36475">
                  <c:v>0.58674199999999999</c:v>
                </c:pt>
                <c:pt idx="36476">
                  <c:v>0.57855100000000004</c:v>
                </c:pt>
                <c:pt idx="36477">
                  <c:v>0.57467500000000005</c:v>
                </c:pt>
                <c:pt idx="36478">
                  <c:v>0.57443299999999997</c:v>
                </c:pt>
                <c:pt idx="36479">
                  <c:v>0.57568799999999998</c:v>
                </c:pt>
                <c:pt idx="36480">
                  <c:v>0.579488</c:v>
                </c:pt>
                <c:pt idx="36481">
                  <c:v>0.58616800000000002</c:v>
                </c:pt>
                <c:pt idx="36482">
                  <c:v>0.59613499999999997</c:v>
                </c:pt>
                <c:pt idx="36483">
                  <c:v>0.60988399999999998</c:v>
                </c:pt>
                <c:pt idx="36484">
                  <c:v>0.62800400000000001</c:v>
                </c:pt>
                <c:pt idx="36485">
                  <c:v>0.64472099999999999</c:v>
                </c:pt>
                <c:pt idx="36486">
                  <c:v>0.66419499999999998</c:v>
                </c:pt>
                <c:pt idx="36487">
                  <c:v>0.68704500000000002</c:v>
                </c:pt>
                <c:pt idx="36488">
                  <c:v>0.713646</c:v>
                </c:pt>
                <c:pt idx="36489">
                  <c:v>0.74443499999999996</c:v>
                </c:pt>
                <c:pt idx="36490">
                  <c:v>0.77986500000000003</c:v>
                </c:pt>
                <c:pt idx="36491">
                  <c:v>0.82049099999999997</c:v>
                </c:pt>
                <c:pt idx="36492">
                  <c:v>0.86683500000000002</c:v>
                </c:pt>
                <c:pt idx="36493">
                  <c:v>0.91952599999999995</c:v>
                </c:pt>
                <c:pt idx="36494">
                  <c:v>0.97920600000000002</c:v>
                </c:pt>
                <c:pt idx="36495">
                  <c:v>1.04661</c:v>
                </c:pt>
                <c:pt idx="36496">
                  <c:v>1.12246</c:v>
                </c:pt>
                <c:pt idx="36497">
                  <c:v>1.2075899999999999</c:v>
                </c:pt>
                <c:pt idx="36498">
                  <c:v>1.3028</c:v>
                </c:pt>
                <c:pt idx="36499">
                  <c:v>1.40903</c:v>
                </c:pt>
                <c:pt idx="36500">
                  <c:v>1.5271399999999999</c:v>
                </c:pt>
                <c:pt idx="36501">
                  <c:v>1.65812</c:v>
                </c:pt>
                <c:pt idx="36502">
                  <c:v>1.80291</c:v>
                </c:pt>
                <c:pt idx="36503">
                  <c:v>1.9625600000000001</c:v>
                </c:pt>
                <c:pt idx="36504">
                  <c:v>2.1379899999999998</c:v>
                </c:pt>
                <c:pt idx="36505">
                  <c:v>2.3302299999999998</c:v>
                </c:pt>
                <c:pt idx="36506">
                  <c:v>2.5401600000000002</c:v>
                </c:pt>
                <c:pt idx="36507">
                  <c:v>2.7432099999999999</c:v>
                </c:pt>
                <c:pt idx="36508">
                  <c:v>2.9616699999999998</c:v>
                </c:pt>
                <c:pt idx="36509">
                  <c:v>3.1962600000000001</c:v>
                </c:pt>
                <c:pt idx="36510">
                  <c:v>3.4474399999999998</c:v>
                </c:pt>
                <c:pt idx="36511">
                  <c:v>3.7158099999999998</c:v>
                </c:pt>
                <c:pt idx="36512">
                  <c:v>4.0017100000000001</c:v>
                </c:pt>
                <c:pt idx="36513">
                  <c:v>4.4108099999999997</c:v>
                </c:pt>
                <c:pt idx="36514">
                  <c:v>4.8522600000000002</c:v>
                </c:pt>
                <c:pt idx="36515">
                  <c:v>5.3262600000000004</c:v>
                </c:pt>
                <c:pt idx="36516">
                  <c:v>5.7728599999999997</c:v>
                </c:pt>
                <c:pt idx="36517">
                  <c:v>6.3932900000000004</c:v>
                </c:pt>
                <c:pt idx="36518">
                  <c:v>7.0549299999999997</c:v>
                </c:pt>
                <c:pt idx="36519">
                  <c:v>7.7552099999999999</c:v>
                </c:pt>
                <c:pt idx="36520">
                  <c:v>8.7433599999999991</c:v>
                </c:pt>
                <c:pt idx="36521">
                  <c:v>10.0405</c:v>
                </c:pt>
                <c:pt idx="36522">
                  <c:v>12.4779</c:v>
                </c:pt>
                <c:pt idx="36523">
                  <c:v>14.185600000000001</c:v>
                </c:pt>
                <c:pt idx="36524">
                  <c:v>15.590999999999999</c:v>
                </c:pt>
                <c:pt idx="36525">
                  <c:v>16.6938</c:v>
                </c:pt>
                <c:pt idx="36526">
                  <c:v>17.523800000000001</c:v>
                </c:pt>
                <c:pt idx="36527">
                  <c:v>18.272099999999998</c:v>
                </c:pt>
                <c:pt idx="36528">
                  <c:v>18.714700000000001</c:v>
                </c:pt>
                <c:pt idx="36529">
                  <c:v>19.094999999999999</c:v>
                </c:pt>
                <c:pt idx="36530">
                  <c:v>19.406400000000001</c:v>
                </c:pt>
                <c:pt idx="36531">
                  <c:v>19.614799999999999</c:v>
                </c:pt>
                <c:pt idx="36532">
                  <c:v>19.697900000000001</c:v>
                </c:pt>
                <c:pt idx="36533">
                  <c:v>19.698699999999999</c:v>
                </c:pt>
                <c:pt idx="36534">
                  <c:v>19.646899999999999</c:v>
                </c:pt>
                <c:pt idx="36535">
                  <c:v>19.497299999999999</c:v>
                </c:pt>
                <c:pt idx="36536">
                  <c:v>19.2195</c:v>
                </c:pt>
                <c:pt idx="36537">
                  <c:v>18.915900000000001</c:v>
                </c:pt>
                <c:pt idx="36538">
                  <c:v>18.4407</c:v>
                </c:pt>
                <c:pt idx="36539">
                  <c:v>17.894300000000001</c:v>
                </c:pt>
                <c:pt idx="36540">
                  <c:v>17.144600000000001</c:v>
                </c:pt>
                <c:pt idx="36541">
                  <c:v>16.1553</c:v>
                </c:pt>
                <c:pt idx="36542">
                  <c:v>14.9031</c:v>
                </c:pt>
                <c:pt idx="36543">
                  <c:v>13.220599999999999</c:v>
                </c:pt>
                <c:pt idx="36544">
                  <c:v>10.3155</c:v>
                </c:pt>
                <c:pt idx="36545">
                  <c:v>8.8820499999999996</c:v>
                </c:pt>
                <c:pt idx="36546">
                  <c:v>7.7987799999999998</c:v>
                </c:pt>
                <c:pt idx="36547">
                  <c:v>6.9831399999999997</c:v>
                </c:pt>
                <c:pt idx="36548">
                  <c:v>6.4047299999999998</c:v>
                </c:pt>
                <c:pt idx="36549">
                  <c:v>5.7453200000000004</c:v>
                </c:pt>
                <c:pt idx="36550">
                  <c:v>5.2963800000000001</c:v>
                </c:pt>
                <c:pt idx="36551">
                  <c:v>4.8720999999999997</c:v>
                </c:pt>
                <c:pt idx="36552">
                  <c:v>4.4728000000000003</c:v>
                </c:pt>
                <c:pt idx="36553">
                  <c:v>4.0981800000000002</c:v>
                </c:pt>
                <c:pt idx="36554">
                  <c:v>3.7481599999999999</c:v>
                </c:pt>
                <c:pt idx="36555">
                  <c:v>3.4221400000000002</c:v>
                </c:pt>
                <c:pt idx="36556">
                  <c:v>3.11965</c:v>
                </c:pt>
                <c:pt idx="36557">
                  <c:v>2.8319899999999998</c:v>
                </c:pt>
                <c:pt idx="36558">
                  <c:v>2.56751</c:v>
                </c:pt>
                <c:pt idx="36559">
                  <c:v>2.3250299999999999</c:v>
                </c:pt>
                <c:pt idx="36560">
                  <c:v>2.1750699999999998</c:v>
                </c:pt>
                <c:pt idx="36561">
                  <c:v>2.0340799999999999</c:v>
                </c:pt>
                <c:pt idx="36562">
                  <c:v>1.9016999999999999</c:v>
                </c:pt>
                <c:pt idx="36563">
                  <c:v>1.7775399999999999</c:v>
                </c:pt>
                <c:pt idx="36564">
                  <c:v>1.66126</c:v>
                </c:pt>
                <c:pt idx="36565">
                  <c:v>1.5525</c:v>
                </c:pt>
                <c:pt idx="36566">
                  <c:v>1.45092</c:v>
                </c:pt>
                <c:pt idx="36567">
                  <c:v>1.3561300000000001</c:v>
                </c:pt>
                <c:pt idx="36568">
                  <c:v>1.26779</c:v>
                </c:pt>
                <c:pt idx="36569">
                  <c:v>1.1855599999999999</c:v>
                </c:pt>
                <c:pt idx="36570">
                  <c:v>1.1091</c:v>
                </c:pt>
                <c:pt idx="36571">
                  <c:v>1.02112</c:v>
                </c:pt>
                <c:pt idx="36572">
                  <c:v>0.94866600000000001</c:v>
                </c:pt>
                <c:pt idx="36573">
                  <c:v>0.88217800000000002</c:v>
                </c:pt>
                <c:pt idx="36574">
                  <c:v>0.82116800000000001</c:v>
                </c:pt>
                <c:pt idx="36575">
                  <c:v>0.76529999999999998</c:v>
                </c:pt>
                <c:pt idx="36576">
                  <c:v>0.71415399999999996</c:v>
                </c:pt>
                <c:pt idx="36577">
                  <c:v>0.66738299999999995</c:v>
                </c:pt>
                <c:pt idx="36578">
                  <c:v>0.62462899999999999</c:v>
                </c:pt>
                <c:pt idx="36579">
                  <c:v>0.58559000000000005</c:v>
                </c:pt>
                <c:pt idx="36580">
                  <c:v>0.54994799999999999</c:v>
                </c:pt>
                <c:pt idx="36581">
                  <c:v>0.51743899999999998</c:v>
                </c:pt>
                <c:pt idx="36582">
                  <c:v>0.48775600000000002</c:v>
                </c:pt>
                <c:pt idx="36583">
                  <c:v>0.46069399999999999</c:v>
                </c:pt>
                <c:pt idx="36584">
                  <c:v>0.436006</c:v>
                </c:pt>
                <c:pt idx="36585">
                  <c:v>0.41348800000000002</c:v>
                </c:pt>
                <c:pt idx="36586">
                  <c:v>0.39293499999999998</c:v>
                </c:pt>
                <c:pt idx="36587">
                  <c:v>0.374172</c:v>
                </c:pt>
                <c:pt idx="36588">
                  <c:v>0.35165200000000002</c:v>
                </c:pt>
                <c:pt idx="36589">
                  <c:v>0.33166499999999999</c:v>
                </c:pt>
                <c:pt idx="36590">
                  <c:v>0.31389299999999998</c:v>
                </c:pt>
                <c:pt idx="36591">
                  <c:v>0.300149</c:v>
                </c:pt>
                <c:pt idx="36592">
                  <c:v>0.28465499999999999</c:v>
                </c:pt>
                <c:pt idx="36593">
                  <c:v>0.270903</c:v>
                </c:pt>
                <c:pt idx="36594">
                  <c:v>0.25865700000000003</c:v>
                </c:pt>
                <c:pt idx="36595">
                  <c:v>0.251224</c:v>
                </c:pt>
                <c:pt idx="36596">
                  <c:v>0.237871</c:v>
                </c:pt>
                <c:pt idx="36597">
                  <c:v>0.22622999999999999</c:v>
                </c:pt>
                <c:pt idx="36598">
                  <c:v>0.216001</c:v>
                </c:pt>
                <c:pt idx="36599">
                  <c:v>0.20693400000000001</c:v>
                </c:pt>
                <c:pt idx="36600">
                  <c:v>0.19883400000000001</c:v>
                </c:pt>
                <c:pt idx="36601">
                  <c:v>0.18814800000000001</c:v>
                </c:pt>
                <c:pt idx="36602">
                  <c:v>0.178865</c:v>
                </c:pt>
                <c:pt idx="36603">
                  <c:v>0.170682</c:v>
                </c:pt>
                <c:pt idx="36604">
                  <c:v>0.16338</c:v>
                </c:pt>
                <c:pt idx="36605">
                  <c:v>0.15473999999999999</c:v>
                </c:pt>
                <c:pt idx="36606">
                  <c:v>0.146005</c:v>
                </c:pt>
                <c:pt idx="36607">
                  <c:v>0.138321</c:v>
                </c:pt>
                <c:pt idx="36608">
                  <c:v>0.13148499999999999</c:v>
                </c:pt>
                <c:pt idx="36609">
                  <c:v>0.12535099999999999</c:v>
                </c:pt>
                <c:pt idx="36610">
                  <c:v>0.118075</c:v>
                </c:pt>
                <c:pt idx="36611">
                  <c:v>0.111652</c:v>
                </c:pt>
                <c:pt idx="36612">
                  <c:v>0.105933</c:v>
                </c:pt>
                <c:pt idx="36613">
                  <c:v>0.10080500000000001</c:v>
                </c:pt>
                <c:pt idx="36614">
                  <c:v>9.6175200000000002E-2</c:v>
                </c:pt>
                <c:pt idx="36615">
                  <c:v>9.1176999999999994E-2</c:v>
                </c:pt>
                <c:pt idx="36616">
                  <c:v>8.6693999999999993E-2</c:v>
                </c:pt>
                <c:pt idx="36617">
                  <c:v>8.3951600000000001E-2</c:v>
                </c:pt>
                <c:pt idx="36618">
                  <c:v>7.8971100000000002E-2</c:v>
                </c:pt>
                <c:pt idx="36619">
                  <c:v>7.4561799999999998E-2</c:v>
                </c:pt>
                <c:pt idx="36620">
                  <c:v>7.0626499999999995E-2</c:v>
                </c:pt>
                <c:pt idx="36621">
                  <c:v>6.7090399999999994E-2</c:v>
                </c:pt>
                <c:pt idx="36622">
                  <c:v>6.3893800000000001E-2</c:v>
                </c:pt>
                <c:pt idx="36623">
                  <c:v>5.9966400000000003E-2</c:v>
                </c:pt>
                <c:pt idx="36624">
                  <c:v>5.7094199999999998E-2</c:v>
                </c:pt>
                <c:pt idx="36625">
                  <c:v>5.3663599999999999E-2</c:v>
                </c:pt>
                <c:pt idx="36626">
                  <c:v>5.0615599999999997E-2</c:v>
                </c:pt>
                <c:pt idx="36627">
                  <c:v>4.7887800000000001E-2</c:v>
                </c:pt>
                <c:pt idx="36628">
                  <c:v>4.5431899999999997E-2</c:v>
                </c:pt>
                <c:pt idx="36629">
                  <c:v>4.3208499999999997E-2</c:v>
                </c:pt>
                <c:pt idx="36630">
                  <c:v>4.11843E-2</c:v>
                </c:pt>
                <c:pt idx="36631">
                  <c:v>3.9332100000000002E-2</c:v>
                </c:pt>
                <c:pt idx="36632">
                  <c:v>3.6961800000000003E-2</c:v>
                </c:pt>
                <c:pt idx="36633">
                  <c:v>3.4847200000000002E-2</c:v>
                </c:pt>
                <c:pt idx="36634">
                  <c:v>3.2950100000000003E-2</c:v>
                </c:pt>
                <c:pt idx="36635">
                  <c:v>3.1238700000000001E-2</c:v>
                </c:pt>
                <c:pt idx="36636">
                  <c:v>2.9686299999999999E-2</c:v>
                </c:pt>
                <c:pt idx="36637">
                  <c:v>2.8271399999999999E-2</c:v>
                </c:pt>
                <c:pt idx="36638">
                  <c:v>2.6976699999999999E-2</c:v>
                </c:pt>
                <c:pt idx="36639">
                  <c:v>2.5212999999999999E-2</c:v>
                </c:pt>
                <c:pt idx="36640">
                  <c:v>2.3622000000000001E-2</c:v>
                </c:pt>
                <c:pt idx="36641">
                  <c:v>2.2206E-2</c:v>
                </c:pt>
                <c:pt idx="36642">
                  <c:v>2.0938200000000001E-2</c:v>
                </c:pt>
                <c:pt idx="36643">
                  <c:v>1.9797800000000001E-2</c:v>
                </c:pt>
                <c:pt idx="36644">
                  <c:v>1.8769399999999999E-2</c:v>
                </c:pt>
                <c:pt idx="36645">
                  <c:v>1.77837E-2</c:v>
                </c:pt>
                <c:pt idx="36646">
                  <c:v>1.6884099999999999E-2</c:v>
                </c:pt>
                <c:pt idx="36647">
                  <c:v>1.6062199999999999E-2</c:v>
                </c:pt>
                <c:pt idx="36648">
                  <c:v>1.5315199999999999E-2</c:v>
                </c:pt>
                <c:pt idx="36649">
                  <c:v>1.4412599999999999E-2</c:v>
                </c:pt>
                <c:pt idx="36650">
                  <c:v>1.3702300000000001E-2</c:v>
                </c:pt>
                <c:pt idx="36651">
                  <c:v>1.3053199999999999E-2</c:v>
                </c:pt>
                <c:pt idx="36652">
                  <c:v>1.22714E-2</c:v>
                </c:pt>
                <c:pt idx="36653">
                  <c:v>1.1569100000000001E-2</c:v>
                </c:pt>
                <c:pt idx="36654">
                  <c:v>1.09652E-2</c:v>
                </c:pt>
                <c:pt idx="36655">
                  <c:v>1.04423E-2</c:v>
                </c:pt>
                <c:pt idx="36656">
                  <c:v>9.7361800000000005E-3</c:v>
                </c:pt>
                <c:pt idx="36657">
                  <c:v>9.3128499999999993E-3</c:v>
                </c:pt>
                <c:pt idx="36658">
                  <c:v>8.8357100000000001E-3</c:v>
                </c:pt>
                <c:pt idx="36659">
                  <c:v>8.4044399999999991E-3</c:v>
                </c:pt>
                <c:pt idx="36660">
                  <c:v>8.0055899999999999E-3</c:v>
                </c:pt>
                <c:pt idx="36661">
                  <c:v>7.49353E-3</c:v>
                </c:pt>
                <c:pt idx="36662">
                  <c:v>7.0886100000000004E-3</c:v>
                </c:pt>
                <c:pt idx="36663">
                  <c:v>6.7220700000000001E-3</c:v>
                </c:pt>
                <c:pt idx="36664">
                  <c:v>6.3918500000000001E-3</c:v>
                </c:pt>
                <c:pt idx="36665">
                  <c:v>6.1837799999999998E-3</c:v>
                </c:pt>
                <c:pt idx="36666">
                  <c:v>5.8050899999999997E-3</c:v>
                </c:pt>
                <c:pt idx="36667">
                  <c:v>5.4487600000000004E-3</c:v>
                </c:pt>
                <c:pt idx="36668">
                  <c:v>5.2120600000000001E-3</c:v>
                </c:pt>
                <c:pt idx="36669">
                  <c:v>5.1808399999999999E-3</c:v>
                </c:pt>
                <c:pt idx="36670">
                  <c:v>5.1568300000000003E-3</c:v>
                </c:pt>
                <c:pt idx="36671">
                  <c:v>8.8470300000000002</c:v>
                </c:pt>
                <c:pt idx="36672">
                  <c:v>8.7655999999999992</c:v>
                </c:pt>
                <c:pt idx="36673">
                  <c:v>8.6830200000000008</c:v>
                </c:pt>
                <c:pt idx="36674">
                  <c:v>8.5992800000000003</c:v>
                </c:pt>
                <c:pt idx="36675">
                  <c:v>8.5143599999999999</c:v>
                </c:pt>
                <c:pt idx="36676">
                  <c:v>8.4282299999999992</c:v>
                </c:pt>
                <c:pt idx="36677">
                  <c:v>8.4218799999999998</c:v>
                </c:pt>
                <c:pt idx="36678">
                  <c:v>8.3440600000000007</c:v>
                </c:pt>
                <c:pt idx="36679">
                  <c:v>8.2651400000000006</c:v>
                </c:pt>
                <c:pt idx="36680">
                  <c:v>8.1851000000000003</c:v>
                </c:pt>
                <c:pt idx="36681">
                  <c:v>8.1039399999999997</c:v>
                </c:pt>
                <c:pt idx="36682">
                  <c:v>8.0434300000000007</c:v>
                </c:pt>
                <c:pt idx="36683">
                  <c:v>7.9688699999999999</c:v>
                </c:pt>
                <c:pt idx="36684">
                  <c:v>7.8932599999999997</c:v>
                </c:pt>
                <c:pt idx="36685">
                  <c:v>7.8165800000000001</c:v>
                </c:pt>
                <c:pt idx="36686">
                  <c:v>7.7388199999999996</c:v>
                </c:pt>
                <c:pt idx="36687">
                  <c:v>7.7041300000000001</c:v>
                </c:pt>
                <c:pt idx="36688">
                  <c:v>7.6325399999999997</c:v>
                </c:pt>
                <c:pt idx="36689">
                  <c:v>7.5599400000000001</c:v>
                </c:pt>
                <c:pt idx="36690">
                  <c:v>7.4863200000000001</c:v>
                </c:pt>
                <c:pt idx="36691">
                  <c:v>7.4116499999999998</c:v>
                </c:pt>
                <c:pt idx="36692">
                  <c:v>7.3979999999999997</c:v>
                </c:pt>
                <c:pt idx="36693">
                  <c:v>7.3291199999999996</c:v>
                </c:pt>
                <c:pt idx="36694">
                  <c:v>7.2592699999999999</c:v>
                </c:pt>
                <c:pt idx="36695">
                  <c:v>7.1884399999999999</c:v>
                </c:pt>
                <c:pt idx="36696">
                  <c:v>7.1202300000000003</c:v>
                </c:pt>
                <c:pt idx="36697">
                  <c:v>7.0538400000000001</c:v>
                </c:pt>
                <c:pt idx="36698">
                  <c:v>6.9865199999999996</c:v>
                </c:pt>
                <c:pt idx="36699">
                  <c:v>6.9182499999999996</c:v>
                </c:pt>
                <c:pt idx="36700">
                  <c:v>6.8669200000000004</c:v>
                </c:pt>
                <c:pt idx="36701">
                  <c:v>6.8028399999999998</c:v>
                </c:pt>
                <c:pt idx="36702">
                  <c:v>6.7378499999999999</c:v>
                </c:pt>
                <c:pt idx="36703">
                  <c:v>6.6719400000000002</c:v>
                </c:pt>
                <c:pt idx="36704">
                  <c:v>6.6348799999999999</c:v>
                </c:pt>
                <c:pt idx="36705">
                  <c:v>6.5729300000000004</c:v>
                </c:pt>
                <c:pt idx="36706">
                  <c:v>6.5101000000000004</c:v>
                </c:pt>
                <c:pt idx="36707">
                  <c:v>6.4463800000000004</c:v>
                </c:pt>
                <c:pt idx="36708">
                  <c:v>6.4214599999999997</c:v>
                </c:pt>
                <c:pt idx="36709">
                  <c:v>6.3614800000000002</c:v>
                </c:pt>
                <c:pt idx="36710">
                  <c:v>6.3006500000000001</c:v>
                </c:pt>
                <c:pt idx="36711">
                  <c:v>6.2389700000000001</c:v>
                </c:pt>
                <c:pt idx="36712">
                  <c:v>6.2244200000000003</c:v>
                </c:pt>
                <c:pt idx="36713">
                  <c:v>6.1662800000000004</c:v>
                </c:pt>
                <c:pt idx="36714">
                  <c:v>6.1073300000000001</c:v>
                </c:pt>
                <c:pt idx="36715">
                  <c:v>6.0475399999999997</c:v>
                </c:pt>
                <c:pt idx="36716">
                  <c:v>6.0418900000000004</c:v>
                </c:pt>
                <c:pt idx="36717">
                  <c:v>5.9874000000000001</c:v>
                </c:pt>
                <c:pt idx="36718">
                  <c:v>5.9321400000000004</c:v>
                </c:pt>
                <c:pt idx="36719">
                  <c:v>5.8761000000000001</c:v>
                </c:pt>
                <c:pt idx="36720">
                  <c:v>5.8192599999999999</c:v>
                </c:pt>
                <c:pt idx="36721">
                  <c:v>5.7616300000000003</c:v>
                </c:pt>
                <c:pt idx="36722">
                  <c:v>5.7142299999999997</c:v>
                </c:pt>
                <c:pt idx="36723">
                  <c:v>5.6626300000000001</c:v>
                </c:pt>
                <c:pt idx="36724">
                  <c:v>5.6102999999999996</c:v>
                </c:pt>
                <c:pt idx="36725">
                  <c:v>5.5572400000000002</c:v>
                </c:pt>
                <c:pt idx="36726">
                  <c:v>5.5034200000000002</c:v>
                </c:pt>
                <c:pt idx="36727">
                  <c:v>5.4488500000000002</c:v>
                </c:pt>
                <c:pt idx="36728">
                  <c:v>5.4282300000000001</c:v>
                </c:pt>
                <c:pt idx="36729">
                  <c:v>5.3792</c:v>
                </c:pt>
                <c:pt idx="36730">
                  <c:v>5.3294899999999998</c:v>
                </c:pt>
                <c:pt idx="36731">
                  <c:v>5.2790800000000004</c:v>
                </c:pt>
                <c:pt idx="36732">
                  <c:v>5.2279499999999999</c:v>
                </c:pt>
                <c:pt idx="36733">
                  <c:v>5.1762199999999998</c:v>
                </c:pt>
                <c:pt idx="36734">
                  <c:v>5.1295099999999998</c:v>
                </c:pt>
                <c:pt idx="36735">
                  <c:v>5.0821399999999999</c:v>
                </c:pt>
                <c:pt idx="36736">
                  <c:v>5.0341100000000001</c:v>
                </c:pt>
                <c:pt idx="36737">
                  <c:v>4.9853899999999998</c:v>
                </c:pt>
                <c:pt idx="36738">
                  <c:v>4.9523400000000004</c:v>
                </c:pt>
                <c:pt idx="36739">
                  <c:v>4.9077200000000003</c:v>
                </c:pt>
                <c:pt idx="36740">
                  <c:v>4.8624700000000001</c:v>
                </c:pt>
                <c:pt idx="36741">
                  <c:v>4.8165800000000001</c:v>
                </c:pt>
                <c:pt idx="36742">
                  <c:v>4.7700399999999998</c:v>
                </c:pt>
                <c:pt idx="36743">
                  <c:v>4.7520100000000003</c:v>
                </c:pt>
                <c:pt idx="36744">
                  <c:v>4.7092799999999997</c:v>
                </c:pt>
                <c:pt idx="36745">
                  <c:v>4.6659499999999996</c:v>
                </c:pt>
                <c:pt idx="36746">
                  <c:v>4.6220100000000004</c:v>
                </c:pt>
                <c:pt idx="36747">
                  <c:v>4.5774499999999998</c:v>
                </c:pt>
                <c:pt idx="36748">
                  <c:v>4.5716099999999997</c:v>
                </c:pt>
                <c:pt idx="36749">
                  <c:v>4.5306100000000002</c:v>
                </c:pt>
                <c:pt idx="36750">
                  <c:v>4.4890299999999996</c:v>
                </c:pt>
                <c:pt idx="36751">
                  <c:v>4.4468699999999997</c:v>
                </c:pt>
                <c:pt idx="36752">
                  <c:v>4.4082400000000002</c:v>
                </c:pt>
                <c:pt idx="36753">
                  <c:v>4.3688200000000004</c:v>
                </c:pt>
                <c:pt idx="36754">
                  <c:v>4.3288500000000001</c:v>
                </c:pt>
                <c:pt idx="36755">
                  <c:v>4.2883199999999997</c:v>
                </c:pt>
                <c:pt idx="36756">
                  <c:v>4.2595400000000003</c:v>
                </c:pt>
                <c:pt idx="36757">
                  <c:v>4.2215800000000003</c:v>
                </c:pt>
                <c:pt idx="36758">
                  <c:v>4.18309</c:v>
                </c:pt>
                <c:pt idx="36759">
                  <c:v>4.14405</c:v>
                </c:pt>
                <c:pt idx="36760">
                  <c:v>4.12357</c:v>
                </c:pt>
                <c:pt idx="36761">
                  <c:v>4.0869600000000004</c:v>
                </c:pt>
                <c:pt idx="36762">
                  <c:v>4.04983</c:v>
                </c:pt>
                <c:pt idx="36763">
                  <c:v>4.0121799999999999</c:v>
                </c:pt>
                <c:pt idx="36764">
                  <c:v>3.9987300000000001</c:v>
                </c:pt>
                <c:pt idx="36765">
                  <c:v>3.9633600000000002</c:v>
                </c:pt>
                <c:pt idx="36766">
                  <c:v>3.9275000000000002</c:v>
                </c:pt>
                <c:pt idx="36767">
                  <c:v>3.8911199999999999</c:v>
                </c:pt>
                <c:pt idx="36768">
                  <c:v>3.88367</c:v>
                </c:pt>
                <c:pt idx="36769">
                  <c:v>3.8494600000000001</c:v>
                </c:pt>
                <c:pt idx="36770">
                  <c:v>3.8147700000000002</c:v>
                </c:pt>
                <c:pt idx="36771">
                  <c:v>3.7795800000000002</c:v>
                </c:pt>
                <c:pt idx="36772">
                  <c:v>3.7772600000000001</c:v>
                </c:pt>
                <c:pt idx="36773">
                  <c:v>3.7441300000000002</c:v>
                </c:pt>
                <c:pt idx="36774">
                  <c:v>3.7105299999999999</c:v>
                </c:pt>
                <c:pt idx="36775">
                  <c:v>3.6785299999999999</c:v>
                </c:pt>
                <c:pt idx="36776">
                  <c:v>3.6474799999999998</c:v>
                </c:pt>
                <c:pt idx="36777">
                  <c:v>3.61599</c:v>
                </c:pt>
                <c:pt idx="36778">
                  <c:v>3.58406</c:v>
                </c:pt>
                <c:pt idx="36779">
                  <c:v>3.5516700000000001</c:v>
                </c:pt>
                <c:pt idx="36780">
                  <c:v>3.5188299999999999</c:v>
                </c:pt>
                <c:pt idx="36781">
                  <c:v>3.50095</c:v>
                </c:pt>
                <c:pt idx="36782">
                  <c:v>3.47159</c:v>
                </c:pt>
                <c:pt idx="36783">
                  <c:v>3.4418199999999999</c:v>
                </c:pt>
                <c:pt idx="36784">
                  <c:v>3.4116300000000002</c:v>
                </c:pt>
                <c:pt idx="36785">
                  <c:v>3.3810199999999999</c:v>
                </c:pt>
                <c:pt idx="36786">
                  <c:v>3.3499699999999999</c:v>
                </c:pt>
                <c:pt idx="36787">
                  <c:v>3.3456000000000001</c:v>
                </c:pt>
                <c:pt idx="36788">
                  <c:v>3.3177500000000002</c:v>
                </c:pt>
                <c:pt idx="36789">
                  <c:v>3.2894999999999999</c:v>
                </c:pt>
                <c:pt idx="36790">
                  <c:v>3.2608600000000001</c:v>
                </c:pt>
                <c:pt idx="36791">
                  <c:v>3.2318099999999998</c:v>
                </c:pt>
                <c:pt idx="36792">
                  <c:v>3.20844</c:v>
                </c:pt>
                <c:pt idx="36793">
                  <c:v>3.18194</c:v>
                </c:pt>
                <c:pt idx="36794">
                  <c:v>3.1550500000000001</c:v>
                </c:pt>
                <c:pt idx="36795">
                  <c:v>3.1277900000000001</c:v>
                </c:pt>
                <c:pt idx="36796">
                  <c:v>3.1001400000000001</c:v>
                </c:pt>
                <c:pt idx="36797">
                  <c:v>3.0863800000000001</c:v>
                </c:pt>
                <c:pt idx="36798">
                  <c:v>3.06108</c:v>
                </c:pt>
                <c:pt idx="36799">
                  <c:v>3.0354199999999998</c:v>
                </c:pt>
                <c:pt idx="36800">
                  <c:v>3.0093999999999999</c:v>
                </c:pt>
                <c:pt idx="36801">
                  <c:v>2.9830100000000002</c:v>
                </c:pt>
                <c:pt idx="36802">
                  <c:v>2.9769899999999998</c:v>
                </c:pt>
                <c:pt idx="36803">
                  <c:v>2.9527700000000001</c:v>
                </c:pt>
                <c:pt idx="36804">
                  <c:v>2.92822</c:v>
                </c:pt>
                <c:pt idx="36805">
                  <c:v>2.9033199999999999</c:v>
                </c:pt>
                <c:pt idx="36806">
                  <c:v>2.8783099999999999</c:v>
                </c:pt>
                <c:pt idx="36807">
                  <c:v>2.7888099999999998</c:v>
                </c:pt>
                <c:pt idx="36808">
                  <c:v>2.7886299999999999</c:v>
                </c:pt>
                <c:pt idx="36809">
                  <c:v>2.6109399999999998</c:v>
                </c:pt>
                <c:pt idx="36810">
                  <c:v>2.4984500000000001</c:v>
                </c:pt>
                <c:pt idx="36811">
                  <c:v>2.3746399999999999</c:v>
                </c:pt>
                <c:pt idx="36812">
                  <c:v>2.2755200000000002</c:v>
                </c:pt>
                <c:pt idx="36813">
                  <c:v>2.1972800000000001</c:v>
                </c:pt>
                <c:pt idx="36814">
                  <c:v>2.0179499999999999</c:v>
                </c:pt>
                <c:pt idx="36815">
                  <c:v>1.87876</c:v>
                </c:pt>
                <c:pt idx="36816">
                  <c:v>1.7668999999999999</c:v>
                </c:pt>
                <c:pt idx="36817">
                  <c:v>1.6744399999999999</c:v>
                </c:pt>
                <c:pt idx="36818">
                  <c:v>1.58186</c:v>
                </c:pt>
                <c:pt idx="36819">
                  <c:v>1.4989399999999999</c:v>
                </c:pt>
                <c:pt idx="36820">
                  <c:v>1.43024</c:v>
                </c:pt>
                <c:pt idx="36821">
                  <c:v>1.3620699999999999</c:v>
                </c:pt>
                <c:pt idx="36822">
                  <c:v>1.3071600000000001</c:v>
                </c:pt>
                <c:pt idx="36823">
                  <c:v>1.2481500000000001</c:v>
                </c:pt>
                <c:pt idx="36824">
                  <c:v>1.2091499999999999</c:v>
                </c:pt>
                <c:pt idx="36825">
                  <c:v>1.1602600000000001</c:v>
                </c:pt>
                <c:pt idx="36826">
                  <c:v>1.1005</c:v>
                </c:pt>
                <c:pt idx="36827">
                  <c:v>1.0542800000000001</c:v>
                </c:pt>
                <c:pt idx="36828">
                  <c:v>0.99362600000000001</c:v>
                </c:pt>
                <c:pt idx="36829">
                  <c:v>0.94967400000000002</c:v>
                </c:pt>
                <c:pt idx="36830">
                  <c:v>0.89079900000000001</c:v>
                </c:pt>
                <c:pt idx="36831">
                  <c:v>0.85062899999999997</c:v>
                </c:pt>
                <c:pt idx="36832">
                  <c:v>0.79192799999999997</c:v>
                </c:pt>
                <c:pt idx="36833">
                  <c:v>0.74443199999999998</c:v>
                </c:pt>
                <c:pt idx="36834">
                  <c:v>0.70515000000000005</c:v>
                </c:pt>
                <c:pt idx="36835">
                  <c:v>0.67217700000000002</c:v>
                </c:pt>
                <c:pt idx="36836">
                  <c:v>0.64180599999999999</c:v>
                </c:pt>
                <c:pt idx="36837">
                  <c:v>0.61792199999999997</c:v>
                </c:pt>
                <c:pt idx="36838">
                  <c:v>0.59720799999999996</c:v>
                </c:pt>
                <c:pt idx="36839">
                  <c:v>0.58299800000000002</c:v>
                </c:pt>
                <c:pt idx="36840">
                  <c:v>0.53333200000000003</c:v>
                </c:pt>
                <c:pt idx="36841">
                  <c:v>0.512791</c:v>
                </c:pt>
                <c:pt idx="36842">
                  <c:v>0.48192699999999999</c:v>
                </c:pt>
                <c:pt idx="36843">
                  <c:v>0.45607799999999998</c:v>
                </c:pt>
                <c:pt idx="36844">
                  <c:v>0.436589</c:v>
                </c:pt>
                <c:pt idx="36845">
                  <c:v>0.40995799999999999</c:v>
                </c:pt>
                <c:pt idx="36846">
                  <c:v>0.37139299999999997</c:v>
                </c:pt>
                <c:pt idx="36847">
                  <c:v>0.342891</c:v>
                </c:pt>
                <c:pt idx="36848">
                  <c:v>0.31093999999999999</c:v>
                </c:pt>
                <c:pt idx="36849">
                  <c:v>0.29759099999999999</c:v>
                </c:pt>
                <c:pt idx="36850">
                  <c:v>0.28208899999999998</c:v>
                </c:pt>
                <c:pt idx="36851">
                  <c:v>0.23750099999999999</c:v>
                </c:pt>
                <c:pt idx="36852">
                  <c:v>0.20697099999999999</c:v>
                </c:pt>
                <c:pt idx="36853">
                  <c:v>0.185671</c:v>
                </c:pt>
                <c:pt idx="36854">
                  <c:v>0.17023099999999999</c:v>
                </c:pt>
                <c:pt idx="36855">
                  <c:v>0.160299</c:v>
                </c:pt>
                <c:pt idx="36856">
                  <c:v>0.13988999999999999</c:v>
                </c:pt>
                <c:pt idx="36857">
                  <c:v>0.10106800000000001</c:v>
                </c:pt>
                <c:pt idx="36858">
                  <c:v>6.5093100000000001E-2</c:v>
                </c:pt>
                <c:pt idx="36859">
                  <c:v>4.3526599999999999E-2</c:v>
                </c:pt>
                <c:pt idx="36860">
                  <c:v>3.1270300000000001E-2</c:v>
                </c:pt>
                <c:pt idx="36861">
                  <c:v>2.3759200000000001E-2</c:v>
                </c:pt>
                <c:pt idx="36862">
                  <c:v>1.8834099999999999E-2</c:v>
                </c:pt>
                <c:pt idx="36863">
                  <c:v>1.54281E-2</c:v>
                </c:pt>
                <c:pt idx="36864">
                  <c:v>1.29731E-2</c:v>
                </c:pt>
                <c:pt idx="36865">
                  <c:v>1.1143999999999999E-2</c:v>
                </c:pt>
                <c:pt idx="36866">
                  <c:v>9.7310299999999999E-3</c:v>
                </c:pt>
                <c:pt idx="36867">
                  <c:v>8.6183200000000005E-3</c:v>
                </c:pt>
                <c:pt idx="36868">
                  <c:v>7.7217400000000004E-3</c:v>
                </c:pt>
                <c:pt idx="36869">
                  <c:v>7.1990200000000004E-3</c:v>
                </c:pt>
                <c:pt idx="36870">
                  <c:v>6.5923400000000004E-3</c:v>
                </c:pt>
                <c:pt idx="36871">
                  <c:v>6.0776800000000002E-3</c:v>
                </c:pt>
                <c:pt idx="36872">
                  <c:v>5.6359699999999997E-3</c:v>
                </c:pt>
                <c:pt idx="36873">
                  <c:v>5.2496900000000004E-3</c:v>
                </c:pt>
                <c:pt idx="36874">
                  <c:v>4.9086599999999996E-3</c:v>
                </c:pt>
                <c:pt idx="36875">
                  <c:v>4.6055599999999999E-3</c:v>
                </c:pt>
                <c:pt idx="36876">
                  <c:v>4.2866099999999997E-3</c:v>
                </c:pt>
                <c:pt idx="36877">
                  <c:v>4.0860200000000001E-3</c:v>
                </c:pt>
                <c:pt idx="36878">
                  <c:v>3.65235E-3</c:v>
                </c:pt>
                <c:pt idx="36879">
                  <c:v>3.2003299999999999E-3</c:v>
                </c:pt>
                <c:pt idx="36880">
                  <c:v>2.8260999999999998E-3</c:v>
                </c:pt>
                <c:pt idx="36881">
                  <c:v>2.5148000000000002E-3</c:v>
                </c:pt>
                <c:pt idx="36882">
                  <c:v>2.2585999999999999E-3</c:v>
                </c:pt>
                <c:pt idx="36883">
                  <c:v>2.0510300000000001E-3</c:v>
                </c:pt>
                <c:pt idx="36884">
                  <c:v>1.8866E-3</c:v>
                </c:pt>
                <c:pt idx="36885">
                  <c:v>1.76088E-3</c:v>
                </c:pt>
                <c:pt idx="36886">
                  <c:v>1.66869E-3</c:v>
                </c:pt>
                <c:pt idx="36887">
                  <c:v>1.6154400000000001E-3</c:v>
                </c:pt>
                <c:pt idx="36888">
                  <c:v>1.5759700000000001E-3</c:v>
                </c:pt>
                <c:pt idx="36889">
                  <c:v>1.5561399999999999E-3</c:v>
                </c:pt>
                <c:pt idx="36890">
                  <c:v>1.55021E-3</c:v>
                </c:pt>
                <c:pt idx="36891">
                  <c:v>1.55715E-3</c:v>
                </c:pt>
                <c:pt idx="36892">
                  <c:v>1.5964E-3</c:v>
                </c:pt>
                <c:pt idx="36893">
                  <c:v>1.66545E-3</c:v>
                </c:pt>
                <c:pt idx="36894">
                  <c:v>1.75891E-3</c:v>
                </c:pt>
                <c:pt idx="36895">
                  <c:v>1.8153900000000001E-3</c:v>
                </c:pt>
                <c:pt idx="36896">
                  <c:v>1.8229400000000001E-3</c:v>
                </c:pt>
                <c:pt idx="36897">
                  <c:v>1.8305999999999999E-3</c:v>
                </c:pt>
                <c:pt idx="36898">
                  <c:v>1.83836E-3</c:v>
                </c:pt>
                <c:pt idx="36899">
                  <c:v>1.8462400000000001E-3</c:v>
                </c:pt>
                <c:pt idx="36900">
                  <c:v>1.85422E-3</c:v>
                </c:pt>
                <c:pt idx="36901">
                  <c:v>1.86232E-3</c:v>
                </c:pt>
                <c:pt idx="36902">
                  <c:v>1.87053E-3</c:v>
                </c:pt>
                <c:pt idx="36903">
                  <c:v>1.87886E-3</c:v>
                </c:pt>
                <c:pt idx="36904">
                  <c:v>1.88229E-3</c:v>
                </c:pt>
                <c:pt idx="36905">
                  <c:v>1.8892799999999999E-3</c:v>
                </c:pt>
                <c:pt idx="36906">
                  <c:v>1.8963599999999999E-3</c:v>
                </c:pt>
                <c:pt idx="36907">
                  <c:v>1.90354E-3</c:v>
                </c:pt>
                <c:pt idx="36908">
                  <c:v>1.9108300000000001E-3</c:v>
                </c:pt>
                <c:pt idx="36909">
                  <c:v>1.9182100000000001E-3</c:v>
                </c:pt>
                <c:pt idx="36910">
                  <c:v>1.92571E-3</c:v>
                </c:pt>
                <c:pt idx="36911">
                  <c:v>1.9262999999999999E-3</c:v>
                </c:pt>
                <c:pt idx="36912">
                  <c:v>1.93198E-3</c:v>
                </c:pt>
                <c:pt idx="36913">
                  <c:v>1.93775E-3</c:v>
                </c:pt>
                <c:pt idx="36914">
                  <c:v>1.94359E-3</c:v>
                </c:pt>
                <c:pt idx="36915">
                  <c:v>1.9495199999999999E-3</c:v>
                </c:pt>
                <c:pt idx="36916">
                  <c:v>1.95553E-3</c:v>
                </c:pt>
                <c:pt idx="36917">
                  <c:v>1.9616199999999999E-3</c:v>
                </c:pt>
                <c:pt idx="36918">
                  <c:v>1.9673999999999998E-3</c:v>
                </c:pt>
                <c:pt idx="36919">
                  <c:v>1.9715000000000002E-3</c:v>
                </c:pt>
                <c:pt idx="36920">
                  <c:v>1.9756700000000001E-3</c:v>
                </c:pt>
                <c:pt idx="36921">
                  <c:v>1.9798900000000002E-3</c:v>
                </c:pt>
                <c:pt idx="36922">
                  <c:v>1.9841699999999999E-3</c:v>
                </c:pt>
                <c:pt idx="36923">
                  <c:v>1.9885100000000002E-3</c:v>
                </c:pt>
                <c:pt idx="36924">
                  <c:v>1.99292E-3</c:v>
                </c:pt>
                <c:pt idx="36925">
                  <c:v>1.99738E-3</c:v>
                </c:pt>
                <c:pt idx="36926">
                  <c:v>2.00191E-3</c:v>
                </c:pt>
                <c:pt idx="36927">
                  <c:v>2.00512E-3</c:v>
                </c:pt>
                <c:pt idx="36928">
                  <c:v>2.00899E-3</c:v>
                </c:pt>
                <c:pt idx="36929">
                  <c:v>2.0129200000000001E-3</c:v>
                </c:pt>
                <c:pt idx="36930">
                  <c:v>2.0168999999999999E-3</c:v>
                </c:pt>
                <c:pt idx="36931">
                  <c:v>2.0209400000000001E-3</c:v>
                </c:pt>
                <c:pt idx="36932">
                  <c:v>2.0250300000000001E-3</c:v>
                </c:pt>
                <c:pt idx="36933">
                  <c:v>2.0291799999999998E-3</c:v>
                </c:pt>
                <c:pt idx="36934">
                  <c:v>2.0333999999999999E-3</c:v>
                </c:pt>
                <c:pt idx="36935">
                  <c:v>2.0376700000000001E-3</c:v>
                </c:pt>
                <c:pt idx="36936">
                  <c:v>2.042E-3</c:v>
                </c:pt>
                <c:pt idx="36937">
                  <c:v>2.0463899999999999E-3</c:v>
                </c:pt>
                <c:pt idx="36938">
                  <c:v>2.05084E-3</c:v>
                </c:pt>
                <c:pt idx="36939">
                  <c:v>2.05536E-3</c:v>
                </c:pt>
                <c:pt idx="36940">
                  <c:v>2.0599400000000001E-3</c:v>
                </c:pt>
                <c:pt idx="36941">
                  <c:v>2.0645899999999998E-3</c:v>
                </c:pt>
                <c:pt idx="36942">
                  <c:v>2.0693E-3</c:v>
                </c:pt>
                <c:pt idx="36943">
                  <c:v>2.0740699999999999E-3</c:v>
                </c:pt>
                <c:pt idx="36944">
                  <c:v>2.0789200000000002E-3</c:v>
                </c:pt>
                <c:pt idx="36945">
                  <c:v>2.0815999999999999E-3</c:v>
                </c:pt>
                <c:pt idx="36946">
                  <c:v>2.08705E-3</c:v>
                </c:pt>
                <c:pt idx="36947">
                  <c:v>2.0915E-3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D52F-4C1E-A630-FFE9F4D01154}"/>
            </c:ext>
          </c:extLst>
        </c:ser>
        <c:ser>
          <c:idx val="2"/>
          <c:order val="2"/>
          <c:tx>
            <c:v>Er-168 (n,g)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'[Results.xlsx]Erbio - Xs'!$M$7:$M$29638</c:f>
              <c:numCache>
                <c:formatCode>0.00E+00</c:formatCode>
                <c:ptCount val="29632"/>
                <c:pt idx="0">
                  <c:v>9.9999999999999994E-12</c:v>
                </c:pt>
                <c:pt idx="1">
                  <c:v>1.10304E-11</c:v>
                </c:pt>
                <c:pt idx="2">
                  <c:v>1.2166900000000001E-11</c:v>
                </c:pt>
                <c:pt idx="3">
                  <c:v>1.34206E-11</c:v>
                </c:pt>
                <c:pt idx="4">
                  <c:v>1.4803400000000001E-11</c:v>
                </c:pt>
                <c:pt idx="5">
                  <c:v>1.6328699999999999E-11</c:v>
                </c:pt>
                <c:pt idx="6">
                  <c:v>1.8011099999999999E-11</c:v>
                </c:pt>
                <c:pt idx="7">
                  <c:v>1.9866899999999999E-11</c:v>
                </c:pt>
                <c:pt idx="8">
                  <c:v>2.1913900000000001E-11</c:v>
                </c:pt>
                <c:pt idx="9">
                  <c:v>2.41719E-11</c:v>
                </c:pt>
                <c:pt idx="10">
                  <c:v>2.66625E-11</c:v>
                </c:pt>
                <c:pt idx="11">
                  <c:v>2.94097E-11</c:v>
                </c:pt>
                <c:pt idx="12">
                  <c:v>3.244E-11</c:v>
                </c:pt>
                <c:pt idx="13">
                  <c:v>3.57825E-11</c:v>
                </c:pt>
                <c:pt idx="14">
                  <c:v>3.9469400000000003E-11</c:v>
                </c:pt>
                <c:pt idx="15">
                  <c:v>4.3536200000000003E-11</c:v>
                </c:pt>
                <c:pt idx="16">
                  <c:v>4.8022100000000003E-11</c:v>
                </c:pt>
                <c:pt idx="17">
                  <c:v>5.2970099999999999E-11</c:v>
                </c:pt>
                <c:pt idx="18">
                  <c:v>5.8427999999999995E-11</c:v>
                </c:pt>
                <c:pt idx="19">
                  <c:v>6.4448299999999995E-11</c:v>
                </c:pt>
                <c:pt idx="20">
                  <c:v>7.1088800000000002E-11</c:v>
                </c:pt>
                <c:pt idx="21">
                  <c:v>7.8413600000000001E-11</c:v>
                </c:pt>
                <c:pt idx="22">
                  <c:v>8.6493099999999996E-11</c:v>
                </c:pt>
                <c:pt idx="23">
                  <c:v>9.5405099999999999E-11</c:v>
                </c:pt>
                <c:pt idx="24">
                  <c:v>1.05235E-10</c:v>
                </c:pt>
                <c:pt idx="25">
                  <c:v>1.16078E-10</c:v>
                </c:pt>
                <c:pt idx="26">
                  <c:v>1.28039E-10</c:v>
                </c:pt>
                <c:pt idx="27">
                  <c:v>1.41231E-10</c:v>
                </c:pt>
                <c:pt idx="28">
                  <c:v>1.5578400000000001E-10</c:v>
                </c:pt>
                <c:pt idx="29">
                  <c:v>1.7183500000000001E-10</c:v>
                </c:pt>
                <c:pt idx="30">
                  <c:v>1.8954E-10</c:v>
                </c:pt>
                <c:pt idx="31">
                  <c:v>2.0907000000000001E-10</c:v>
                </c:pt>
                <c:pt idx="32">
                  <c:v>2.3061200000000001E-10</c:v>
                </c:pt>
                <c:pt idx="33">
                  <c:v>2.54374E-10</c:v>
                </c:pt>
                <c:pt idx="34">
                  <c:v>2.8058400000000001E-10</c:v>
                </c:pt>
                <c:pt idx="35">
                  <c:v>3.0949400000000002E-10</c:v>
                </c:pt>
                <c:pt idx="36">
                  <c:v>3.4138299999999999E-10</c:v>
                </c:pt>
                <c:pt idx="37">
                  <c:v>3.7655800000000002E-10</c:v>
                </c:pt>
                <c:pt idx="38">
                  <c:v>4.1535799999999998E-10</c:v>
                </c:pt>
                <c:pt idx="39">
                  <c:v>4.5815500000000001E-10</c:v>
                </c:pt>
                <c:pt idx="40">
                  <c:v>5.0536200000000002E-10</c:v>
                </c:pt>
                <c:pt idx="41">
                  <c:v>5.5743300000000003E-10</c:v>
                </c:pt>
                <c:pt idx="42">
                  <c:v>6.1486899999999996E-10</c:v>
                </c:pt>
                <c:pt idx="43">
                  <c:v>6.7822299999999999E-10</c:v>
                </c:pt>
                <c:pt idx="44">
                  <c:v>7.4810499999999997E-10</c:v>
                </c:pt>
                <c:pt idx="45">
                  <c:v>8.25188E-10</c:v>
                </c:pt>
                <c:pt idx="46">
                  <c:v>9.1021300000000003E-10</c:v>
                </c:pt>
                <c:pt idx="47">
                  <c:v>1.004E-9</c:v>
                </c:pt>
                <c:pt idx="48">
                  <c:v>1.1074499999999999E-9</c:v>
                </c:pt>
                <c:pt idx="49">
                  <c:v>1.22155E-9</c:v>
                </c:pt>
                <c:pt idx="50">
                  <c:v>1.3474200000000001E-9</c:v>
                </c:pt>
                <c:pt idx="51">
                  <c:v>1.4862499999999999E-9</c:v>
                </c:pt>
                <c:pt idx="52">
                  <c:v>1.6393900000000001E-9</c:v>
                </c:pt>
                <c:pt idx="53">
                  <c:v>1.8083099999999999E-9</c:v>
                </c:pt>
                <c:pt idx="54">
                  <c:v>1.9946300000000002E-9</c:v>
                </c:pt>
                <c:pt idx="55">
                  <c:v>2.20016E-9</c:v>
                </c:pt>
                <c:pt idx="56">
                  <c:v>2.4268500000000002E-9</c:v>
                </c:pt>
                <c:pt idx="57">
                  <c:v>2.67691E-9</c:v>
                </c:pt>
                <c:pt idx="58">
                  <c:v>2.95273E-9</c:v>
                </c:pt>
                <c:pt idx="59">
                  <c:v>3.2569700000000002E-9</c:v>
                </c:pt>
                <c:pt idx="60">
                  <c:v>3.5925599999999998E-9</c:v>
                </c:pt>
                <c:pt idx="61">
                  <c:v>3.9627199999999997E-9</c:v>
                </c:pt>
                <c:pt idx="62">
                  <c:v>4.3710300000000004E-9</c:v>
                </c:pt>
                <c:pt idx="63">
                  <c:v>4.8214099999999998E-9</c:v>
                </c:pt>
                <c:pt idx="64">
                  <c:v>5.3181900000000002E-9</c:v>
                </c:pt>
                <c:pt idx="65">
                  <c:v>5.8661599999999999E-9</c:v>
                </c:pt>
                <c:pt idx="66">
                  <c:v>6.4705899999999997E-9</c:v>
                </c:pt>
                <c:pt idx="67">
                  <c:v>7.1373000000000002E-9</c:v>
                </c:pt>
                <c:pt idx="68">
                  <c:v>7.8727100000000006E-9</c:v>
                </c:pt>
                <c:pt idx="69">
                  <c:v>8.6838899999999999E-9</c:v>
                </c:pt>
                <c:pt idx="70">
                  <c:v>9.5786500000000002E-9</c:v>
                </c:pt>
                <c:pt idx="71">
                  <c:v>1.05656E-8</c:v>
                </c:pt>
                <c:pt idx="72">
                  <c:v>1.1654299999999999E-8</c:v>
                </c:pt>
                <c:pt idx="73">
                  <c:v>1.28551E-8</c:v>
                </c:pt>
                <c:pt idx="74">
                  <c:v>1.41796E-8</c:v>
                </c:pt>
                <c:pt idx="75">
                  <c:v>1.5640599999999999E-8</c:v>
                </c:pt>
                <c:pt idx="76">
                  <c:v>1.7252199999999999E-8</c:v>
                </c:pt>
                <c:pt idx="77">
                  <c:v>1.9029800000000001E-8</c:v>
                </c:pt>
                <c:pt idx="78">
                  <c:v>2.0990600000000001E-8</c:v>
                </c:pt>
                <c:pt idx="79">
                  <c:v>2.3153400000000001E-8</c:v>
                </c:pt>
                <c:pt idx="80">
                  <c:v>2.52419E-8</c:v>
                </c:pt>
                <c:pt idx="81">
                  <c:v>2.5300000000000002E-8</c:v>
                </c:pt>
                <c:pt idx="82">
                  <c:v>2.7906799999999999E-8</c:v>
                </c:pt>
                <c:pt idx="83">
                  <c:v>3.07823E-8</c:v>
                </c:pt>
                <c:pt idx="84">
                  <c:v>3.3954000000000001E-8</c:v>
                </c:pt>
                <c:pt idx="85">
                  <c:v>3.7452499999999997E-8</c:v>
                </c:pt>
                <c:pt idx="86">
                  <c:v>4.1311499999999999E-8</c:v>
                </c:pt>
                <c:pt idx="87">
                  <c:v>4.55681E-8</c:v>
                </c:pt>
                <c:pt idx="88">
                  <c:v>5.0263300000000001E-8</c:v>
                </c:pt>
                <c:pt idx="89">
                  <c:v>5.5442299999999997E-8</c:v>
                </c:pt>
                <c:pt idx="90">
                  <c:v>6.1154900000000002E-8</c:v>
                </c:pt>
                <c:pt idx="91">
                  <c:v>6.7456099999999997E-8</c:v>
                </c:pt>
                <c:pt idx="92">
                  <c:v>7.4931400000000006E-8</c:v>
                </c:pt>
                <c:pt idx="93">
                  <c:v>8.2652099999999997E-8</c:v>
                </c:pt>
                <c:pt idx="94">
                  <c:v>9.1168399999999995E-8</c:v>
                </c:pt>
                <c:pt idx="95">
                  <c:v>1.00562E-7</c:v>
                </c:pt>
                <c:pt idx="96">
                  <c:v>1.1092399999999999E-7</c:v>
                </c:pt>
                <c:pt idx="97">
                  <c:v>1.2235300000000001E-7</c:v>
                </c:pt>
                <c:pt idx="98">
                  <c:v>1.3496000000000001E-7</c:v>
                </c:pt>
                <c:pt idx="99">
                  <c:v>1.4990799999999999E-7</c:v>
                </c:pt>
                <c:pt idx="100">
                  <c:v>1.6535400000000001E-7</c:v>
                </c:pt>
                <c:pt idx="101">
                  <c:v>1.8239200000000001E-7</c:v>
                </c:pt>
                <c:pt idx="102">
                  <c:v>2.0118500000000001E-7</c:v>
                </c:pt>
                <c:pt idx="103">
                  <c:v>2.2191500000000001E-7</c:v>
                </c:pt>
                <c:pt idx="104">
                  <c:v>2.4478E-7</c:v>
                </c:pt>
                <c:pt idx="105">
                  <c:v>2.7000200000000001E-7</c:v>
                </c:pt>
                <c:pt idx="106">
                  <c:v>3.0202299999999998E-7</c:v>
                </c:pt>
                <c:pt idx="107">
                  <c:v>3.3314300000000001E-7</c:v>
                </c:pt>
                <c:pt idx="108">
                  <c:v>3.6746900000000002E-7</c:v>
                </c:pt>
                <c:pt idx="109">
                  <c:v>4.0533199999999999E-7</c:v>
                </c:pt>
                <c:pt idx="110">
                  <c:v>4.4709600000000002E-7</c:v>
                </c:pt>
                <c:pt idx="111">
                  <c:v>4.9316300000000003E-7</c:v>
                </c:pt>
                <c:pt idx="112">
                  <c:v>5.4019399999999997E-7</c:v>
                </c:pt>
                <c:pt idx="113">
                  <c:v>5.9585399999999998E-7</c:v>
                </c:pt>
                <c:pt idx="114">
                  <c:v>6.5264499999999998E-7</c:v>
                </c:pt>
                <c:pt idx="115">
                  <c:v>7.1488400000000001E-7</c:v>
                </c:pt>
                <c:pt idx="116">
                  <c:v>7.8854299999999997E-7</c:v>
                </c:pt>
                <c:pt idx="117">
                  <c:v>8.6979200000000001E-7</c:v>
                </c:pt>
                <c:pt idx="118">
                  <c:v>9.5941300000000002E-7</c:v>
                </c:pt>
                <c:pt idx="119">
                  <c:v>1.0435499999999999E-6</c:v>
                </c:pt>
                <c:pt idx="120">
                  <c:v>1.1510700000000001E-6</c:v>
                </c:pt>
                <c:pt idx="121">
                  <c:v>1.2696699999999999E-6</c:v>
                </c:pt>
                <c:pt idx="122">
                  <c:v>1.39068E-6</c:v>
                </c:pt>
                <c:pt idx="123">
                  <c:v>1.5233099999999999E-6</c:v>
                </c:pt>
                <c:pt idx="124">
                  <c:v>1.68026E-6</c:v>
                </c:pt>
                <c:pt idx="125">
                  <c:v>1.8533900000000001E-6</c:v>
                </c:pt>
                <c:pt idx="126">
                  <c:v>2.04436E-6</c:v>
                </c:pt>
                <c:pt idx="127">
                  <c:v>2.2392099999999999E-6</c:v>
                </c:pt>
                <c:pt idx="128">
                  <c:v>2.50478E-6</c:v>
                </c:pt>
                <c:pt idx="129">
                  <c:v>2.7436400000000001E-6</c:v>
                </c:pt>
                <c:pt idx="130">
                  <c:v>2.98424E-6</c:v>
                </c:pt>
                <c:pt idx="131">
                  <c:v>3.2459300000000001E-6</c:v>
                </c:pt>
                <c:pt idx="132">
                  <c:v>3.5803799999999999E-6</c:v>
                </c:pt>
                <c:pt idx="133">
                  <c:v>3.9492899999999998E-6</c:v>
                </c:pt>
                <c:pt idx="134">
                  <c:v>4.3562199999999996E-6</c:v>
                </c:pt>
                <c:pt idx="135">
                  <c:v>4.9069899999999999E-6</c:v>
                </c:pt>
                <c:pt idx="136">
                  <c:v>5.4125899999999998E-6</c:v>
                </c:pt>
                <c:pt idx="137">
                  <c:v>5.9287599999999996E-6</c:v>
                </c:pt>
                <c:pt idx="138">
                  <c:v>6.4486600000000004E-6</c:v>
                </c:pt>
                <c:pt idx="139">
                  <c:v>7.0632899999999999E-6</c:v>
                </c:pt>
                <c:pt idx="140">
                  <c:v>7.7910700000000003E-6</c:v>
                </c:pt>
                <c:pt idx="141">
                  <c:v>8.7150799999999992E-6</c:v>
                </c:pt>
                <c:pt idx="142">
                  <c:v>9.5461899999999995E-6</c:v>
                </c:pt>
                <c:pt idx="143">
                  <c:v>1.0383299999999999E-5</c:v>
                </c:pt>
                <c:pt idx="144">
                  <c:v>1.12147E-5</c:v>
                </c:pt>
                <c:pt idx="145">
                  <c:v>1.21982E-5</c:v>
                </c:pt>
                <c:pt idx="146">
                  <c:v>1.3455000000000001E-5</c:v>
                </c:pt>
                <c:pt idx="147">
                  <c:v>1.4738200000000001E-5</c:v>
                </c:pt>
                <c:pt idx="148">
                  <c:v>1.6370599999999999E-5</c:v>
                </c:pt>
                <c:pt idx="149">
                  <c:v>1.79318E-5</c:v>
                </c:pt>
                <c:pt idx="150">
                  <c:v>1.96409E-5</c:v>
                </c:pt>
                <c:pt idx="151">
                  <c:v>2.1363199999999999E-5</c:v>
                </c:pt>
                <c:pt idx="152">
                  <c:v>2.32366E-5</c:v>
                </c:pt>
                <c:pt idx="153">
                  <c:v>2.5274199999999999E-5</c:v>
                </c:pt>
                <c:pt idx="154">
                  <c:v>2.7299300000000001E-5</c:v>
                </c:pt>
                <c:pt idx="155">
                  <c:v>2.9280200000000001E-5</c:v>
                </c:pt>
                <c:pt idx="156">
                  <c:v>3.1847799999999997E-5</c:v>
                </c:pt>
                <c:pt idx="157">
                  <c:v>3.4397899999999998E-5</c:v>
                </c:pt>
                <c:pt idx="158">
                  <c:v>3.6637200000000002E-5</c:v>
                </c:pt>
                <c:pt idx="159">
                  <c:v>3.8477499999999999E-5</c:v>
                </c:pt>
                <c:pt idx="160">
                  <c:v>3.93526E-5</c:v>
                </c:pt>
                <c:pt idx="161">
                  <c:v>4.16208E-5</c:v>
                </c:pt>
                <c:pt idx="162">
                  <c:v>4.34073E-5</c:v>
                </c:pt>
                <c:pt idx="163">
                  <c:v>4.4955700000000001E-5</c:v>
                </c:pt>
                <c:pt idx="164">
                  <c:v>4.6885399999999997E-5</c:v>
                </c:pt>
                <c:pt idx="165">
                  <c:v>4.8555399999999999E-5</c:v>
                </c:pt>
                <c:pt idx="166">
                  <c:v>4.9935100000000002E-5</c:v>
                </c:pt>
                <c:pt idx="167">
                  <c:v>5.1354000000000003E-5</c:v>
                </c:pt>
                <c:pt idx="168">
                  <c:v>5.2445899999999999E-5</c:v>
                </c:pt>
                <c:pt idx="169">
                  <c:v>5.3558399999999999E-5</c:v>
                </c:pt>
                <c:pt idx="170">
                  <c:v>5.4314000000000002E-5</c:v>
                </c:pt>
                <c:pt idx="171">
                  <c:v>5.54688E-5</c:v>
                </c:pt>
                <c:pt idx="172">
                  <c:v>5.6251400000000002E-5</c:v>
                </c:pt>
                <c:pt idx="173">
                  <c:v>5.7045E-5</c:v>
                </c:pt>
                <c:pt idx="174">
                  <c:v>5.7849800000000003E-5</c:v>
                </c:pt>
                <c:pt idx="175">
                  <c:v>5.8665899999999997E-5</c:v>
                </c:pt>
                <c:pt idx="176">
                  <c:v>5.9493600000000002E-5</c:v>
                </c:pt>
                <c:pt idx="177">
                  <c:v>6.03329E-5</c:v>
                </c:pt>
                <c:pt idx="178">
                  <c:v>6.1184099999999996E-5</c:v>
                </c:pt>
                <c:pt idx="179">
                  <c:v>6.1829999999999996E-5</c:v>
                </c:pt>
                <c:pt idx="180">
                  <c:v>6.2482000000000002E-5</c:v>
                </c:pt>
                <c:pt idx="181">
                  <c:v>6.3143099999999995E-5</c:v>
                </c:pt>
                <c:pt idx="182">
                  <c:v>6.3810400000000001E-5</c:v>
                </c:pt>
                <c:pt idx="183">
                  <c:v>6.4484000000000001E-5</c:v>
                </c:pt>
                <c:pt idx="184">
                  <c:v>6.4937299999999999E-5</c:v>
                </c:pt>
                <c:pt idx="185">
                  <c:v>6.5393800000000004E-5</c:v>
                </c:pt>
                <c:pt idx="186">
                  <c:v>6.5853500000000002E-5</c:v>
                </c:pt>
                <c:pt idx="187">
                  <c:v>6.6316399999999994E-5</c:v>
                </c:pt>
                <c:pt idx="188">
                  <c:v>6.6782500000000006E-5</c:v>
                </c:pt>
                <c:pt idx="189">
                  <c:v>6.7251999999999999E-5</c:v>
                </c:pt>
                <c:pt idx="190">
                  <c:v>6.7724699999999999E-5</c:v>
                </c:pt>
                <c:pt idx="191">
                  <c:v>6.8080899999999994E-5</c:v>
                </c:pt>
                <c:pt idx="192">
                  <c:v>6.8440499999999996E-5</c:v>
                </c:pt>
                <c:pt idx="193">
                  <c:v>6.8800099999999999E-5</c:v>
                </c:pt>
                <c:pt idx="194">
                  <c:v>6.9163000000000002E-5</c:v>
                </c:pt>
                <c:pt idx="195">
                  <c:v>6.9527600000000002E-5</c:v>
                </c:pt>
                <c:pt idx="196">
                  <c:v>6.9892200000000001E-5</c:v>
                </c:pt>
                <c:pt idx="197">
                  <c:v>7.0261999999999999E-5</c:v>
                </c:pt>
                <c:pt idx="198">
                  <c:v>7.0631799999999997E-5</c:v>
                </c:pt>
                <c:pt idx="199">
                  <c:v>7.0878300000000002E-5</c:v>
                </c:pt>
                <c:pt idx="200">
                  <c:v>7.1128299999999995E-5</c:v>
                </c:pt>
                <c:pt idx="201">
                  <c:v>7.1378300000000001E-5</c:v>
                </c:pt>
                <c:pt idx="202">
                  <c:v>7.1628300000000007E-5</c:v>
                </c:pt>
                <c:pt idx="203">
                  <c:v>7.1878299999999999E-5</c:v>
                </c:pt>
                <c:pt idx="204">
                  <c:v>7.2131800000000006E-5</c:v>
                </c:pt>
                <c:pt idx="205">
                  <c:v>7.23853E-5</c:v>
                </c:pt>
                <c:pt idx="206">
                  <c:v>7.2638800000000007E-5</c:v>
                </c:pt>
                <c:pt idx="207">
                  <c:v>7.28923E-5</c:v>
                </c:pt>
                <c:pt idx="208">
                  <c:v>7.3085199999999996E-5</c:v>
                </c:pt>
                <c:pt idx="209">
                  <c:v>7.3277999999999999E-5</c:v>
                </c:pt>
                <c:pt idx="210">
                  <c:v>7.3470800000000001E-5</c:v>
                </c:pt>
                <c:pt idx="211">
                  <c:v>7.3663600000000004E-5</c:v>
                </c:pt>
                <c:pt idx="212">
                  <c:v>7.3856400000000007E-5</c:v>
                </c:pt>
                <c:pt idx="213">
                  <c:v>7.4051100000000007E-5</c:v>
                </c:pt>
                <c:pt idx="214">
                  <c:v>7.4246599999999995E-5</c:v>
                </c:pt>
                <c:pt idx="215">
                  <c:v>7.4442200000000004E-5</c:v>
                </c:pt>
                <c:pt idx="216">
                  <c:v>7.4637700000000005E-5</c:v>
                </c:pt>
                <c:pt idx="217">
                  <c:v>7.4833199999999994E-5</c:v>
                </c:pt>
                <c:pt idx="218">
                  <c:v>7.4963599999999995E-5</c:v>
                </c:pt>
                <c:pt idx="219">
                  <c:v>7.5086799999999994E-5</c:v>
                </c:pt>
                <c:pt idx="220">
                  <c:v>7.52099E-5</c:v>
                </c:pt>
                <c:pt idx="221">
                  <c:v>7.5333099999999999E-5</c:v>
                </c:pt>
                <c:pt idx="222">
                  <c:v>7.5456299999999998E-5</c:v>
                </c:pt>
                <c:pt idx="223">
                  <c:v>7.5579499999999997E-5</c:v>
                </c:pt>
                <c:pt idx="224">
                  <c:v>7.5702699999999996E-5</c:v>
                </c:pt>
                <c:pt idx="225">
                  <c:v>7.5825800000000002E-5</c:v>
                </c:pt>
                <c:pt idx="226">
                  <c:v>7.5949000000000001E-5</c:v>
                </c:pt>
                <c:pt idx="227">
                  <c:v>7.6085099999999994E-5</c:v>
                </c:pt>
                <c:pt idx="228">
                  <c:v>7.6221299999999995E-5</c:v>
                </c:pt>
                <c:pt idx="229">
                  <c:v>7.6311999999999997E-5</c:v>
                </c:pt>
                <c:pt idx="230">
                  <c:v>7.6402699999999999E-5</c:v>
                </c:pt>
                <c:pt idx="231">
                  <c:v>7.6493499999999995E-5</c:v>
                </c:pt>
                <c:pt idx="232">
                  <c:v>7.6584199999999998E-5</c:v>
                </c:pt>
                <c:pt idx="233">
                  <c:v>7.6674999999999993E-5</c:v>
                </c:pt>
                <c:pt idx="234">
                  <c:v>7.6788399999999998E-5</c:v>
                </c:pt>
                <c:pt idx="235">
                  <c:v>7.6864099999999995E-5</c:v>
                </c:pt>
                <c:pt idx="236">
                  <c:v>7.6939699999999998E-5</c:v>
                </c:pt>
                <c:pt idx="237">
                  <c:v>7.7015300000000001E-5</c:v>
                </c:pt>
                <c:pt idx="238">
                  <c:v>7.7090900000000004E-5</c:v>
                </c:pt>
                <c:pt idx="239">
                  <c:v>7.7166600000000001E-5</c:v>
                </c:pt>
                <c:pt idx="240">
                  <c:v>7.7242200000000004E-5</c:v>
                </c:pt>
                <c:pt idx="241">
                  <c:v>7.7310299999999997E-5</c:v>
                </c:pt>
                <c:pt idx="242">
                  <c:v>7.7370800000000001E-5</c:v>
                </c:pt>
                <c:pt idx="243">
                  <c:v>7.7431300000000005E-5</c:v>
                </c:pt>
                <c:pt idx="244">
                  <c:v>7.7491700000000002E-5</c:v>
                </c:pt>
                <c:pt idx="245">
                  <c:v>7.7552299999999999E-5</c:v>
                </c:pt>
                <c:pt idx="246">
                  <c:v>7.7612699999999996E-5</c:v>
                </c:pt>
                <c:pt idx="247">
                  <c:v>7.76732E-5</c:v>
                </c:pt>
                <c:pt idx="248">
                  <c:v>7.7733700000000004E-5</c:v>
                </c:pt>
                <c:pt idx="249">
                  <c:v>7.7785699999999996E-5</c:v>
                </c:pt>
                <c:pt idx="250">
                  <c:v>7.7850999999999997E-5</c:v>
                </c:pt>
                <c:pt idx="251">
                  <c:v>7.7916200000000005E-5</c:v>
                </c:pt>
                <c:pt idx="252">
                  <c:v>7.7981399999999998E-5</c:v>
                </c:pt>
                <c:pt idx="253">
                  <c:v>7.8024900000000006E-5</c:v>
                </c:pt>
                <c:pt idx="254">
                  <c:v>7.8068399999999999E-5</c:v>
                </c:pt>
                <c:pt idx="255">
                  <c:v>7.8126099999999997E-5</c:v>
                </c:pt>
                <c:pt idx="256">
                  <c:v>7.8168600000000002E-5</c:v>
                </c:pt>
                <c:pt idx="257">
                  <c:v>7.8211099999999994E-5</c:v>
                </c:pt>
                <c:pt idx="258">
                  <c:v>7.8253700000000006E-5</c:v>
                </c:pt>
                <c:pt idx="259">
                  <c:v>7.8300900000000001E-5</c:v>
                </c:pt>
                <c:pt idx="260">
                  <c:v>7.8348200000000003E-5</c:v>
                </c:pt>
                <c:pt idx="261">
                  <c:v>7.8386000000000005E-5</c:v>
                </c:pt>
                <c:pt idx="262">
                  <c:v>7.8421899999999995E-5</c:v>
                </c:pt>
                <c:pt idx="263">
                  <c:v>7.8459800000000004E-5</c:v>
                </c:pt>
                <c:pt idx="264">
                  <c:v>7.8497600000000005E-5</c:v>
                </c:pt>
                <c:pt idx="265">
                  <c:v>7.8535399999999993E-5</c:v>
                </c:pt>
                <c:pt idx="266">
                  <c:v>7.8573199999999995E-5</c:v>
                </c:pt>
                <c:pt idx="267">
                  <c:v>7.8601499999999996E-5</c:v>
                </c:pt>
                <c:pt idx="268">
                  <c:v>7.8629900000000004E-5</c:v>
                </c:pt>
                <c:pt idx="269">
                  <c:v>7.8658299999999999E-5</c:v>
                </c:pt>
                <c:pt idx="270">
                  <c:v>7.86866E-5</c:v>
                </c:pt>
                <c:pt idx="271">
                  <c:v>7.8714999999999994E-5</c:v>
                </c:pt>
                <c:pt idx="272">
                  <c:v>7.8743299999999995E-5</c:v>
                </c:pt>
                <c:pt idx="273">
                  <c:v>7.8771700000000003E-5</c:v>
                </c:pt>
                <c:pt idx="274">
                  <c:v>7.8800099999999998E-5</c:v>
                </c:pt>
                <c:pt idx="275">
                  <c:v>7.8821599999999998E-5</c:v>
                </c:pt>
                <c:pt idx="276">
                  <c:v>7.8843200000000004E-5</c:v>
                </c:pt>
                <c:pt idx="277">
                  <c:v>7.8864700000000004E-5</c:v>
                </c:pt>
                <c:pt idx="278">
                  <c:v>7.8886299999999997E-5</c:v>
                </c:pt>
                <c:pt idx="279">
                  <c:v>7.8907300000000003E-5</c:v>
                </c:pt>
                <c:pt idx="280">
                  <c:v>7.8928200000000001E-5</c:v>
                </c:pt>
                <c:pt idx="281">
                  <c:v>7.8949200000000006E-5</c:v>
                </c:pt>
                <c:pt idx="282">
                  <c:v>7.8970199999999998E-5</c:v>
                </c:pt>
                <c:pt idx="283">
                  <c:v>7.8991200000000004E-5</c:v>
                </c:pt>
                <c:pt idx="284">
                  <c:v>7.9005799999999995E-5</c:v>
                </c:pt>
                <c:pt idx="285">
                  <c:v>7.9020899999999994E-5</c:v>
                </c:pt>
                <c:pt idx="286">
                  <c:v>7.9035999999999993E-5</c:v>
                </c:pt>
                <c:pt idx="287">
                  <c:v>7.9051100000000006E-5</c:v>
                </c:pt>
                <c:pt idx="288">
                  <c:v>7.9066299999999999E-5</c:v>
                </c:pt>
                <c:pt idx="289">
                  <c:v>7.9081399999999998E-5</c:v>
                </c:pt>
                <c:pt idx="290">
                  <c:v>7.9096499999999997E-5</c:v>
                </c:pt>
                <c:pt idx="291">
                  <c:v>7.9107899999999995E-5</c:v>
                </c:pt>
                <c:pt idx="292">
                  <c:v>7.91192E-5</c:v>
                </c:pt>
                <c:pt idx="293">
                  <c:v>7.9132800000000002E-5</c:v>
                </c:pt>
                <c:pt idx="294">
                  <c:v>7.9142999999999998E-5</c:v>
                </c:pt>
                <c:pt idx="295">
                  <c:v>7.9153200000000006E-5</c:v>
                </c:pt>
                <c:pt idx="296">
                  <c:v>7.9163400000000002E-5</c:v>
                </c:pt>
                <c:pt idx="297">
                  <c:v>7.9173700000000004E-5</c:v>
                </c:pt>
                <c:pt idx="298">
                  <c:v>7.9183899999999999E-5</c:v>
                </c:pt>
                <c:pt idx="299">
                  <c:v>7.9194099999999994E-5</c:v>
                </c:pt>
                <c:pt idx="300">
                  <c:v>7.9204300000000003E-5</c:v>
                </c:pt>
                <c:pt idx="301">
                  <c:v>7.9214499999999999E-5</c:v>
                </c:pt>
                <c:pt idx="302">
                  <c:v>7.9224699999999994E-5</c:v>
                </c:pt>
                <c:pt idx="303">
                  <c:v>7.9233400000000006E-5</c:v>
                </c:pt>
                <c:pt idx="304">
                  <c:v>7.9244000000000002E-5</c:v>
                </c:pt>
                <c:pt idx="305">
                  <c:v>7.9254599999999998E-5</c:v>
                </c:pt>
                <c:pt idx="306">
                  <c:v>7.9265199999999995E-5</c:v>
                </c:pt>
                <c:pt idx="307">
                  <c:v>7.9275699999999997E-5</c:v>
                </c:pt>
                <c:pt idx="308">
                  <c:v>7.9286299999999993E-5</c:v>
                </c:pt>
                <c:pt idx="309">
                  <c:v>7.9296900000000003E-5</c:v>
                </c:pt>
                <c:pt idx="310">
                  <c:v>7.9307499999999999E-5</c:v>
                </c:pt>
                <c:pt idx="311">
                  <c:v>7.9316599999999999E-5</c:v>
                </c:pt>
                <c:pt idx="312">
                  <c:v>7.9327900000000003E-5</c:v>
                </c:pt>
                <c:pt idx="313">
                  <c:v>7.9339300000000001E-5</c:v>
                </c:pt>
                <c:pt idx="314">
                  <c:v>7.9350600000000006E-5</c:v>
                </c:pt>
                <c:pt idx="315">
                  <c:v>7.9362000000000004E-5</c:v>
                </c:pt>
                <c:pt idx="316">
                  <c:v>7.9373299999999994E-5</c:v>
                </c:pt>
                <c:pt idx="317">
                  <c:v>7.9383700000000004E-5</c:v>
                </c:pt>
                <c:pt idx="318">
                  <c:v>7.9394200000000006E-5</c:v>
                </c:pt>
                <c:pt idx="319">
                  <c:v>7.9404600000000002E-5</c:v>
                </c:pt>
                <c:pt idx="320">
                  <c:v>7.9418499999999999E-5</c:v>
                </c:pt>
                <c:pt idx="321">
                  <c:v>7.9433500000000004E-5</c:v>
                </c:pt>
                <c:pt idx="322">
                  <c:v>7.9447099999999994E-5</c:v>
                </c:pt>
                <c:pt idx="323">
                  <c:v>7.9460699999999996E-5</c:v>
                </c:pt>
                <c:pt idx="324">
                  <c:v>7.9477399999999999E-5</c:v>
                </c:pt>
                <c:pt idx="325">
                  <c:v>7.9501599999999998E-5</c:v>
                </c:pt>
                <c:pt idx="326">
                  <c:v>7.9555999999999995E-5</c:v>
                </c:pt>
                <c:pt idx="327">
                  <c:v>7.9580199999999994E-5</c:v>
                </c:pt>
                <c:pt idx="328">
                  <c:v>7.9598399999999993E-5</c:v>
                </c:pt>
                <c:pt idx="329">
                  <c:v>7.9616499999999999E-5</c:v>
                </c:pt>
                <c:pt idx="330">
                  <c:v>7.9634699999999998E-5</c:v>
                </c:pt>
                <c:pt idx="331">
                  <c:v>7.9652800000000004E-5</c:v>
                </c:pt>
                <c:pt idx="332">
                  <c:v>7.9667300000000002E-5</c:v>
                </c:pt>
                <c:pt idx="333">
                  <c:v>7.96818E-5</c:v>
                </c:pt>
                <c:pt idx="334">
                  <c:v>7.9693399999999998E-5</c:v>
                </c:pt>
                <c:pt idx="335">
                  <c:v>7.9699500000000005E-5</c:v>
                </c:pt>
                <c:pt idx="336">
                  <c:v>7.9714499999999997E-5</c:v>
                </c:pt>
                <c:pt idx="337">
                  <c:v>7.9727200000000005E-5</c:v>
                </c:pt>
                <c:pt idx="338">
                  <c:v>7.9739899999999999E-5</c:v>
                </c:pt>
                <c:pt idx="339">
                  <c:v>7.9752000000000005E-5</c:v>
                </c:pt>
                <c:pt idx="340">
                  <c:v>7.9770200000000004E-5</c:v>
                </c:pt>
                <c:pt idx="341">
                  <c:v>7.9788299999999996E-5</c:v>
                </c:pt>
                <c:pt idx="342">
                  <c:v>7.9806499999999996E-5</c:v>
                </c:pt>
                <c:pt idx="343">
                  <c:v>7.9824600000000001E-5</c:v>
                </c:pt>
                <c:pt idx="344">
                  <c:v>7.98488E-5</c:v>
                </c:pt>
                <c:pt idx="345">
                  <c:v>7.9903300000000005E-5</c:v>
                </c:pt>
                <c:pt idx="346">
                  <c:v>7.9921399999999997E-5</c:v>
                </c:pt>
                <c:pt idx="347">
                  <c:v>7.9939300000000002E-5</c:v>
                </c:pt>
                <c:pt idx="348">
                  <c:v>7.9955000000000003E-5</c:v>
                </c:pt>
                <c:pt idx="349">
                  <c:v>7.9965100000000005E-5</c:v>
                </c:pt>
                <c:pt idx="350">
                  <c:v>7.9977500000000005E-5</c:v>
                </c:pt>
                <c:pt idx="351">
                  <c:v>7.9989900000000005E-5</c:v>
                </c:pt>
                <c:pt idx="352">
                  <c:v>8.0002300000000005E-5</c:v>
                </c:pt>
                <c:pt idx="353">
                  <c:v>8.0013500000000002E-5</c:v>
                </c:pt>
                <c:pt idx="354">
                  <c:v>8.0023299999999997E-5</c:v>
                </c:pt>
                <c:pt idx="355">
                  <c:v>8.0033100000000005E-5</c:v>
                </c:pt>
                <c:pt idx="356">
                  <c:v>8.0043000000000006E-5</c:v>
                </c:pt>
                <c:pt idx="357">
                  <c:v>8.00528E-5</c:v>
                </c:pt>
                <c:pt idx="358">
                  <c:v>8.0062599999999995E-5</c:v>
                </c:pt>
                <c:pt idx="359">
                  <c:v>8.0072499999999996E-5</c:v>
                </c:pt>
                <c:pt idx="360">
                  <c:v>8.0082300000000004E-5</c:v>
                </c:pt>
                <c:pt idx="361">
                  <c:v>8.0093199999999994E-5</c:v>
                </c:pt>
                <c:pt idx="362">
                  <c:v>8.0102299999999994E-5</c:v>
                </c:pt>
                <c:pt idx="363">
                  <c:v>8.0111399999999993E-5</c:v>
                </c:pt>
                <c:pt idx="364">
                  <c:v>8.0120500000000006E-5</c:v>
                </c:pt>
                <c:pt idx="365">
                  <c:v>8.0129499999999999E-5</c:v>
                </c:pt>
                <c:pt idx="366">
                  <c:v>8.0138599999999999E-5</c:v>
                </c:pt>
                <c:pt idx="367">
                  <c:v>8.0147699999999998E-5</c:v>
                </c:pt>
                <c:pt idx="368">
                  <c:v>8.0156799999999998E-5</c:v>
                </c:pt>
                <c:pt idx="369">
                  <c:v>8.0165800000000004E-5</c:v>
                </c:pt>
                <c:pt idx="370">
                  <c:v>8.0174900000000004E-5</c:v>
                </c:pt>
                <c:pt idx="371">
                  <c:v>8.0184000000000003E-5</c:v>
                </c:pt>
                <c:pt idx="372">
                  <c:v>8.0195299999999994E-5</c:v>
                </c:pt>
                <c:pt idx="373">
                  <c:v>8.0206700000000006E-5</c:v>
                </c:pt>
                <c:pt idx="374">
                  <c:v>8.0217999999999997E-5</c:v>
                </c:pt>
                <c:pt idx="375">
                  <c:v>8.0229399999999995E-5</c:v>
                </c:pt>
                <c:pt idx="376">
                  <c:v>8.0240699999999999E-5</c:v>
                </c:pt>
                <c:pt idx="377">
                  <c:v>8.0252099999999997E-5</c:v>
                </c:pt>
                <c:pt idx="378">
                  <c:v>8.0263400000000001E-5</c:v>
                </c:pt>
                <c:pt idx="379">
                  <c:v>8.0274799999999999E-5</c:v>
                </c:pt>
                <c:pt idx="380">
                  <c:v>8.0286100000000004E-5</c:v>
                </c:pt>
                <c:pt idx="381">
                  <c:v>8.0297399999999995E-5</c:v>
                </c:pt>
                <c:pt idx="382">
                  <c:v>8.0309500000000001E-5</c:v>
                </c:pt>
                <c:pt idx="383">
                  <c:v>8.0323199999999997E-5</c:v>
                </c:pt>
                <c:pt idx="384">
                  <c:v>8.03368E-5</c:v>
                </c:pt>
                <c:pt idx="385">
                  <c:v>8.0350400000000002E-5</c:v>
                </c:pt>
                <c:pt idx="386">
                  <c:v>8.0364000000000005E-5</c:v>
                </c:pt>
                <c:pt idx="387">
                  <c:v>8.0377599999999994E-5</c:v>
                </c:pt>
                <c:pt idx="388">
                  <c:v>8.0395799999999994E-5</c:v>
                </c:pt>
                <c:pt idx="389">
                  <c:v>8.0413899999999999E-5</c:v>
                </c:pt>
                <c:pt idx="390">
                  <c:v>8.0432099999999999E-5</c:v>
                </c:pt>
                <c:pt idx="391">
                  <c:v>8.0450200000000004E-5</c:v>
                </c:pt>
                <c:pt idx="392">
                  <c:v>8.0467800000000002E-5</c:v>
                </c:pt>
                <c:pt idx="393">
                  <c:v>8.04854E-5</c:v>
                </c:pt>
                <c:pt idx="394">
                  <c:v>8.0508799999999997E-5</c:v>
                </c:pt>
                <c:pt idx="395">
                  <c:v>8.0532300000000001E-5</c:v>
                </c:pt>
                <c:pt idx="396">
                  <c:v>8.0555699999999999E-5</c:v>
                </c:pt>
                <c:pt idx="397">
                  <c:v>8.0579099999999996E-5</c:v>
                </c:pt>
                <c:pt idx="398">
                  <c:v>8.06026E-5</c:v>
                </c:pt>
                <c:pt idx="399">
                  <c:v>8.0625999999999997E-5</c:v>
                </c:pt>
                <c:pt idx="400">
                  <c:v>8.0650999999999997E-5</c:v>
                </c:pt>
                <c:pt idx="401">
                  <c:v>8.0677499999999995E-5</c:v>
                </c:pt>
                <c:pt idx="402">
                  <c:v>8.0703899999999998E-5</c:v>
                </c:pt>
                <c:pt idx="403">
                  <c:v>8.0730399999999995E-5</c:v>
                </c:pt>
                <c:pt idx="404">
                  <c:v>8.0756900000000006E-5</c:v>
                </c:pt>
                <c:pt idx="405">
                  <c:v>8.0783299999999996E-5</c:v>
                </c:pt>
                <c:pt idx="406">
                  <c:v>8.0809799999999993E-5</c:v>
                </c:pt>
                <c:pt idx="407">
                  <c:v>8.0849500000000006E-5</c:v>
                </c:pt>
                <c:pt idx="408">
                  <c:v>8.0883499999999999E-5</c:v>
                </c:pt>
                <c:pt idx="409">
                  <c:v>8.0917599999999999E-5</c:v>
                </c:pt>
                <c:pt idx="410">
                  <c:v>8.0951600000000006E-5</c:v>
                </c:pt>
                <c:pt idx="411">
                  <c:v>8.0985599999999999E-5</c:v>
                </c:pt>
                <c:pt idx="412">
                  <c:v>8.10197E-5</c:v>
                </c:pt>
                <c:pt idx="413">
                  <c:v>8.1053700000000006E-5</c:v>
                </c:pt>
                <c:pt idx="414">
                  <c:v>8.10877E-5</c:v>
                </c:pt>
                <c:pt idx="415">
                  <c:v>8.1121700000000006E-5</c:v>
                </c:pt>
                <c:pt idx="416">
                  <c:v>8.1163300000000003E-5</c:v>
                </c:pt>
                <c:pt idx="417">
                  <c:v>8.1204899999999999E-5</c:v>
                </c:pt>
                <c:pt idx="418">
                  <c:v>8.1246499999999995E-5</c:v>
                </c:pt>
                <c:pt idx="419">
                  <c:v>8.1288100000000005E-5</c:v>
                </c:pt>
                <c:pt idx="420">
                  <c:v>8.1329700000000002E-5</c:v>
                </c:pt>
                <c:pt idx="421">
                  <c:v>8.1371299999999998E-5</c:v>
                </c:pt>
                <c:pt idx="422">
                  <c:v>8.1433699999999999E-5</c:v>
                </c:pt>
                <c:pt idx="423">
                  <c:v>8.1481000000000001E-5</c:v>
                </c:pt>
                <c:pt idx="424">
                  <c:v>8.1533900000000002E-5</c:v>
                </c:pt>
                <c:pt idx="425">
                  <c:v>8.1586800000000003E-5</c:v>
                </c:pt>
                <c:pt idx="426">
                  <c:v>8.1639799999999997E-5</c:v>
                </c:pt>
                <c:pt idx="427">
                  <c:v>8.1692699999999998E-5</c:v>
                </c:pt>
                <c:pt idx="428">
                  <c:v>8.1745700000000006E-5</c:v>
                </c:pt>
                <c:pt idx="429">
                  <c:v>8.1798600000000007E-5</c:v>
                </c:pt>
                <c:pt idx="430">
                  <c:v>8.1878000000000004E-5</c:v>
                </c:pt>
                <c:pt idx="431">
                  <c:v>8.1946099999999998E-5</c:v>
                </c:pt>
                <c:pt idx="432">
                  <c:v>8.2014099999999998E-5</c:v>
                </c:pt>
                <c:pt idx="433">
                  <c:v>8.2082200000000005E-5</c:v>
                </c:pt>
                <c:pt idx="434">
                  <c:v>8.2150299999999998E-5</c:v>
                </c:pt>
                <c:pt idx="435">
                  <c:v>8.2218299999999999E-5</c:v>
                </c:pt>
                <c:pt idx="436">
                  <c:v>8.2286400000000006E-5</c:v>
                </c:pt>
                <c:pt idx="437">
                  <c:v>8.2354400000000006E-5</c:v>
                </c:pt>
                <c:pt idx="438">
                  <c:v>8.2422499999999999E-5</c:v>
                </c:pt>
                <c:pt idx="439">
                  <c:v>8.2505700000000005E-5</c:v>
                </c:pt>
                <c:pt idx="440">
                  <c:v>8.2588899999999998E-5</c:v>
                </c:pt>
                <c:pt idx="441">
                  <c:v>8.2672100000000004E-5</c:v>
                </c:pt>
                <c:pt idx="442">
                  <c:v>8.2755299999999997E-5</c:v>
                </c:pt>
                <c:pt idx="443">
                  <c:v>8.2838399999999996E-5</c:v>
                </c:pt>
                <c:pt idx="444">
                  <c:v>8.2921600000000002E-5</c:v>
                </c:pt>
                <c:pt idx="445">
                  <c:v>8.3046400000000005E-5</c:v>
                </c:pt>
                <c:pt idx="446">
                  <c:v>8.3140900000000002E-5</c:v>
                </c:pt>
                <c:pt idx="447">
                  <c:v>8.3246799999999997E-5</c:v>
                </c:pt>
                <c:pt idx="448">
                  <c:v>8.3352700000000006E-5</c:v>
                </c:pt>
                <c:pt idx="449">
                  <c:v>8.3458600000000001E-5</c:v>
                </c:pt>
                <c:pt idx="450">
                  <c:v>8.3564400000000002E-5</c:v>
                </c:pt>
                <c:pt idx="451">
                  <c:v>8.3670299999999997E-5</c:v>
                </c:pt>
                <c:pt idx="452">
                  <c:v>8.3776200000000006E-5</c:v>
                </c:pt>
                <c:pt idx="453">
                  <c:v>8.3935000000000002E-5</c:v>
                </c:pt>
                <c:pt idx="454">
                  <c:v>8.4055999999999996E-5</c:v>
                </c:pt>
                <c:pt idx="455">
                  <c:v>8.4177000000000004E-5</c:v>
                </c:pt>
                <c:pt idx="456">
                  <c:v>8.4297999999999998E-5</c:v>
                </c:pt>
                <c:pt idx="457">
                  <c:v>8.4419000000000006E-5</c:v>
                </c:pt>
                <c:pt idx="458">
                  <c:v>8.4600500000000004E-5</c:v>
                </c:pt>
                <c:pt idx="459">
                  <c:v>8.4782000000000002E-5</c:v>
                </c:pt>
                <c:pt idx="460">
                  <c:v>8.4902999999999997E-5</c:v>
                </c:pt>
                <c:pt idx="461">
                  <c:v>8.5052700000000006E-5</c:v>
                </c:pt>
                <c:pt idx="462">
                  <c:v>8.5202499999999996E-5</c:v>
                </c:pt>
                <c:pt idx="463">
                  <c:v>8.5352200000000006E-5</c:v>
                </c:pt>
                <c:pt idx="464">
                  <c:v>8.5501900000000002E-5</c:v>
                </c:pt>
                <c:pt idx="465">
                  <c:v>8.5726500000000007E-5</c:v>
                </c:pt>
                <c:pt idx="466">
                  <c:v>8.5951099999999998E-5</c:v>
                </c:pt>
                <c:pt idx="467">
                  <c:v>8.6176700000000005E-5</c:v>
                </c:pt>
                <c:pt idx="468">
                  <c:v>8.6404500000000003E-5</c:v>
                </c:pt>
                <c:pt idx="469">
                  <c:v>8.6632300000000001E-5</c:v>
                </c:pt>
                <c:pt idx="470">
                  <c:v>8.6860000000000005E-5</c:v>
                </c:pt>
                <c:pt idx="471">
                  <c:v>8.7087800000000003E-5</c:v>
                </c:pt>
                <c:pt idx="472">
                  <c:v>8.7315600000000001E-5</c:v>
                </c:pt>
                <c:pt idx="473">
                  <c:v>8.7543300000000006E-5</c:v>
                </c:pt>
                <c:pt idx="474">
                  <c:v>8.7770999999999997E-5</c:v>
                </c:pt>
                <c:pt idx="475">
                  <c:v>8.8074599999999999E-5</c:v>
                </c:pt>
                <c:pt idx="476">
                  <c:v>8.83782E-5</c:v>
                </c:pt>
                <c:pt idx="477">
                  <c:v>8.8686199999999998E-5</c:v>
                </c:pt>
                <c:pt idx="478">
                  <c:v>8.8998400000000005E-5</c:v>
                </c:pt>
                <c:pt idx="479">
                  <c:v>8.9310700000000005E-5</c:v>
                </c:pt>
                <c:pt idx="480">
                  <c:v>8.9622899999999999E-5</c:v>
                </c:pt>
                <c:pt idx="481">
                  <c:v>8.9937400000000004E-5</c:v>
                </c:pt>
                <c:pt idx="482">
                  <c:v>9.0253999999999993E-5</c:v>
                </c:pt>
                <c:pt idx="483">
                  <c:v>9.0570700000000003E-5</c:v>
                </c:pt>
                <c:pt idx="484">
                  <c:v>9.1045700000000001E-5</c:v>
                </c:pt>
                <c:pt idx="485">
                  <c:v>9.13663E-5</c:v>
                </c:pt>
                <c:pt idx="486">
                  <c:v>9.1847299999999997E-5</c:v>
                </c:pt>
                <c:pt idx="487">
                  <c:v>9.2328200000000001E-5</c:v>
                </c:pt>
                <c:pt idx="488">
                  <c:v>9.2802999999999999E-5</c:v>
                </c:pt>
                <c:pt idx="489">
                  <c:v>9.3277799999999997E-5</c:v>
                </c:pt>
                <c:pt idx="490">
                  <c:v>9.3752599999999994E-5</c:v>
                </c:pt>
                <c:pt idx="491">
                  <c:v>9.4227299999999998E-5</c:v>
                </c:pt>
                <c:pt idx="492">
                  <c:v>9.4702099999999996E-5</c:v>
                </c:pt>
                <c:pt idx="493">
                  <c:v>9.5176899999999993E-5</c:v>
                </c:pt>
                <c:pt idx="494">
                  <c:v>9.5809899999999999E-5</c:v>
                </c:pt>
                <c:pt idx="495">
                  <c:v>9.6442999999999998E-5</c:v>
                </c:pt>
                <c:pt idx="496">
                  <c:v>9.7076000000000004E-5</c:v>
                </c:pt>
                <c:pt idx="497">
                  <c:v>9.7708999999999996E-5</c:v>
                </c:pt>
                <c:pt idx="498">
                  <c:v>9.8342099999999995E-5</c:v>
                </c:pt>
                <c:pt idx="499">
                  <c:v>9.9006500000000002E-5</c:v>
                </c:pt>
                <c:pt idx="500">
                  <c:v>9.9702499999999996E-5</c:v>
                </c:pt>
                <c:pt idx="501" formatCode="General">
                  <c:v>1.0040299999999999E-4</c:v>
                </c:pt>
                <c:pt idx="502" formatCode="General">
                  <c:v>1.01109E-4</c:v>
                </c:pt>
                <c:pt idx="503" formatCode="General">
                  <c:v>1.0217000000000001E-4</c:v>
                </c:pt>
                <c:pt idx="504" formatCode="General">
                  <c:v>1.02879E-4</c:v>
                </c:pt>
                <c:pt idx="505" formatCode="General">
                  <c:v>1.03967E-4</c:v>
                </c:pt>
                <c:pt idx="506" formatCode="General">
                  <c:v>1.05066E-4</c:v>
                </c:pt>
                <c:pt idx="507" formatCode="General">
                  <c:v>1.0612599999999999E-4</c:v>
                </c:pt>
                <c:pt idx="508" formatCode="General">
                  <c:v>1.07477E-4</c:v>
                </c:pt>
                <c:pt idx="509" formatCode="General">
                  <c:v>1.0861000000000001E-4</c:v>
                </c:pt>
                <c:pt idx="510" formatCode="General">
                  <c:v>1.09759E-4</c:v>
                </c:pt>
                <c:pt idx="511" formatCode="General">
                  <c:v>1.11308E-4</c:v>
                </c:pt>
                <c:pt idx="512" formatCode="General">
                  <c:v>1.13007E-4</c:v>
                </c:pt>
                <c:pt idx="513" formatCode="General">
                  <c:v>1.14602E-4</c:v>
                </c:pt>
                <c:pt idx="514" formatCode="General">
                  <c:v>1.16218E-4</c:v>
                </c:pt>
                <c:pt idx="515" formatCode="General">
                  <c:v>1.17858E-4</c:v>
                </c:pt>
                <c:pt idx="516" formatCode="General">
                  <c:v>1.1950100000000001E-4</c:v>
                </c:pt>
                <c:pt idx="517" formatCode="General">
                  <c:v>1.21187E-4</c:v>
                </c:pt>
                <c:pt idx="518" formatCode="General">
                  <c:v>1.22896E-4</c:v>
                </c:pt>
                <c:pt idx="519" formatCode="General">
                  <c:v>1.24306E-4</c:v>
                </c:pt>
                <c:pt idx="520" formatCode="General">
                  <c:v>1.2694900000000001E-4</c:v>
                </c:pt>
                <c:pt idx="521" formatCode="General">
                  <c:v>1.29111E-4</c:v>
                </c:pt>
                <c:pt idx="522" formatCode="General">
                  <c:v>1.3093299999999999E-4</c:v>
                </c:pt>
                <c:pt idx="523" formatCode="General">
                  <c:v>1.3271499999999999E-4</c:v>
                </c:pt>
                <c:pt idx="524" formatCode="General">
                  <c:v>1.3387499999999999E-4</c:v>
                </c:pt>
                <c:pt idx="525" formatCode="General">
                  <c:v>1.34778E-4</c:v>
                </c:pt>
                <c:pt idx="526" formatCode="General">
                  <c:v>1.3551000000000001E-4</c:v>
                </c:pt>
                <c:pt idx="527" formatCode="General">
                  <c:v>1.3594E-4</c:v>
                </c:pt>
                <c:pt idx="528" formatCode="General">
                  <c:v>1.3637100000000001E-4</c:v>
                </c:pt>
                <c:pt idx="529" formatCode="General">
                  <c:v>1.36694E-4</c:v>
                </c:pt>
                <c:pt idx="530" formatCode="General">
                  <c:v>1.36909E-4</c:v>
                </c:pt>
                <c:pt idx="531" formatCode="General">
                  <c:v>1.37124E-4</c:v>
                </c:pt>
                <c:pt idx="532" formatCode="General">
                  <c:v>1.3734000000000001E-4</c:v>
                </c:pt>
                <c:pt idx="533" formatCode="General">
                  <c:v>1.37501E-4</c:v>
                </c:pt>
                <c:pt idx="534" formatCode="General">
                  <c:v>1.37663E-4</c:v>
                </c:pt>
                <c:pt idx="535" formatCode="General">
                  <c:v>1.3777E-4</c:v>
                </c:pt>
                <c:pt idx="536" formatCode="General">
                  <c:v>1.37878E-4</c:v>
                </c:pt>
                <c:pt idx="537" formatCode="General">
                  <c:v>1.3799099999999999E-4</c:v>
                </c:pt>
                <c:pt idx="538" formatCode="General">
                  <c:v>1.38066E-4</c:v>
                </c:pt>
                <c:pt idx="539" formatCode="General">
                  <c:v>1.3814200000000001E-4</c:v>
                </c:pt>
                <c:pt idx="540" formatCode="General">
                  <c:v>1.3821699999999999E-4</c:v>
                </c:pt>
                <c:pt idx="541" formatCode="General">
                  <c:v>1.3827300000000001E-4</c:v>
                </c:pt>
                <c:pt idx="542" formatCode="General">
                  <c:v>1.3833000000000001E-4</c:v>
                </c:pt>
                <c:pt idx="543" formatCode="General">
                  <c:v>1.38386E-4</c:v>
                </c:pt>
                <c:pt idx="544" formatCode="General">
                  <c:v>1.38443E-4</c:v>
                </c:pt>
                <c:pt idx="545" formatCode="General">
                  <c:v>1.38481E-4</c:v>
                </c:pt>
                <c:pt idx="546" formatCode="General">
                  <c:v>1.38524E-4</c:v>
                </c:pt>
                <c:pt idx="547" formatCode="General">
                  <c:v>1.38567E-4</c:v>
                </c:pt>
                <c:pt idx="548" formatCode="General">
                  <c:v>1.3859899999999999E-4</c:v>
                </c:pt>
                <c:pt idx="549" formatCode="General">
                  <c:v>1.3863100000000001E-4</c:v>
                </c:pt>
                <c:pt idx="550" formatCode="General">
                  <c:v>1.3866400000000001E-4</c:v>
                </c:pt>
                <c:pt idx="551" formatCode="General">
                  <c:v>1.38696E-4</c:v>
                </c:pt>
                <c:pt idx="552" formatCode="General">
                  <c:v>1.3871700000000001E-4</c:v>
                </c:pt>
                <c:pt idx="553" formatCode="General">
                  <c:v>1.38739E-4</c:v>
                </c:pt>
                <c:pt idx="554" formatCode="General">
                  <c:v>1.3876000000000001E-4</c:v>
                </c:pt>
                <c:pt idx="555" formatCode="General">
                  <c:v>1.38782E-4</c:v>
                </c:pt>
                <c:pt idx="556" formatCode="General">
                  <c:v>1.3879800000000001E-4</c:v>
                </c:pt>
                <c:pt idx="557" formatCode="General">
                  <c:v>1.3881399999999999E-4</c:v>
                </c:pt>
                <c:pt idx="558" formatCode="General">
                  <c:v>1.3883100000000001E-4</c:v>
                </c:pt>
                <c:pt idx="559" formatCode="General">
                  <c:v>1.3884999999999999E-4</c:v>
                </c:pt>
                <c:pt idx="560" formatCode="General">
                  <c:v>1.38863E-4</c:v>
                </c:pt>
                <c:pt idx="561" formatCode="General">
                  <c:v>1.3887599999999999E-4</c:v>
                </c:pt>
                <c:pt idx="562" formatCode="General">
                  <c:v>1.3888799999999999E-4</c:v>
                </c:pt>
                <c:pt idx="563" formatCode="General">
                  <c:v>1.38901E-4</c:v>
                </c:pt>
                <c:pt idx="564" formatCode="General">
                  <c:v>1.3891399999999999E-4</c:v>
                </c:pt>
                <c:pt idx="565" formatCode="General">
                  <c:v>1.3892599999999999E-4</c:v>
                </c:pt>
                <c:pt idx="566" formatCode="General">
                  <c:v>1.3893900000000001E-4</c:v>
                </c:pt>
                <c:pt idx="567" formatCode="General">
                  <c:v>1.3895100000000001E-4</c:v>
                </c:pt>
                <c:pt idx="568" formatCode="General">
                  <c:v>1.3896399999999999E-4</c:v>
                </c:pt>
                <c:pt idx="569" formatCode="General">
                  <c:v>1.3897700000000001E-4</c:v>
                </c:pt>
                <c:pt idx="570" formatCode="General">
                  <c:v>1.3898900000000001E-4</c:v>
                </c:pt>
                <c:pt idx="571" formatCode="General">
                  <c:v>1.38999E-4</c:v>
                </c:pt>
                <c:pt idx="572" formatCode="General">
                  <c:v>1.3900800000000001E-4</c:v>
                </c:pt>
                <c:pt idx="573" formatCode="General">
                  <c:v>1.39018E-4</c:v>
                </c:pt>
                <c:pt idx="574" formatCode="General">
                  <c:v>1.3902700000000001E-4</c:v>
                </c:pt>
                <c:pt idx="575" formatCode="General">
                  <c:v>1.3903599999999999E-4</c:v>
                </c:pt>
                <c:pt idx="576" formatCode="General">
                  <c:v>1.3904499999999999E-4</c:v>
                </c:pt>
                <c:pt idx="577" formatCode="General">
                  <c:v>1.39054E-4</c:v>
                </c:pt>
                <c:pt idx="578" formatCode="General">
                  <c:v>1.3906300000000001E-4</c:v>
                </c:pt>
                <c:pt idx="579" formatCode="General">
                  <c:v>1.3907200000000001E-4</c:v>
                </c:pt>
                <c:pt idx="580" formatCode="General">
                  <c:v>1.3908099999999999E-4</c:v>
                </c:pt>
                <c:pt idx="581" formatCode="General">
                  <c:v>1.3909E-4</c:v>
                </c:pt>
                <c:pt idx="582" formatCode="General">
                  <c:v>1.3909799999999999E-4</c:v>
                </c:pt>
                <c:pt idx="583" formatCode="General">
                  <c:v>1.3910699999999999E-4</c:v>
                </c:pt>
                <c:pt idx="584" formatCode="General">
                  <c:v>1.39116E-4</c:v>
                </c:pt>
                <c:pt idx="585" formatCode="General">
                  <c:v>1.3912899999999999E-4</c:v>
                </c:pt>
                <c:pt idx="586" formatCode="General">
                  <c:v>1.3914299999999999E-4</c:v>
                </c:pt>
                <c:pt idx="587" formatCode="General">
                  <c:v>1.3915600000000001E-4</c:v>
                </c:pt>
                <c:pt idx="588" formatCode="General">
                  <c:v>1.39169E-4</c:v>
                </c:pt>
                <c:pt idx="589" formatCode="General">
                  <c:v>1.3918000000000001E-4</c:v>
                </c:pt>
                <c:pt idx="590" formatCode="General">
                  <c:v>1.3919099999999999E-4</c:v>
                </c:pt>
                <c:pt idx="591" formatCode="General">
                  <c:v>1.39202E-4</c:v>
                </c:pt>
                <c:pt idx="592" formatCode="General">
                  <c:v>1.3921300000000001E-4</c:v>
                </c:pt>
                <c:pt idx="593" formatCode="General">
                  <c:v>1.3922899999999999E-4</c:v>
                </c:pt>
                <c:pt idx="594" formatCode="General">
                  <c:v>1.39245E-4</c:v>
                </c:pt>
                <c:pt idx="595" formatCode="General">
                  <c:v>1.3925999999999999E-4</c:v>
                </c:pt>
                <c:pt idx="596" formatCode="General">
                  <c:v>1.3927500000000001E-4</c:v>
                </c:pt>
                <c:pt idx="597" formatCode="General">
                  <c:v>1.3929400000000001E-4</c:v>
                </c:pt>
                <c:pt idx="598" formatCode="General">
                  <c:v>1.39314E-4</c:v>
                </c:pt>
                <c:pt idx="599" formatCode="General">
                  <c:v>1.3934E-4</c:v>
                </c:pt>
                <c:pt idx="600" formatCode="General">
                  <c:v>1.3942300000000001E-4</c:v>
                </c:pt>
                <c:pt idx="601" formatCode="General">
                  <c:v>1.3945E-4</c:v>
                </c:pt>
                <c:pt idx="602" formatCode="General">
                  <c:v>1.39476E-4</c:v>
                </c:pt>
                <c:pt idx="603" formatCode="General">
                  <c:v>1.39493E-4</c:v>
                </c:pt>
                <c:pt idx="604" formatCode="General">
                  <c:v>1.3951E-4</c:v>
                </c:pt>
                <c:pt idx="605" formatCode="General">
                  <c:v>1.3952800000000001E-4</c:v>
                </c:pt>
                <c:pt idx="606" formatCode="General">
                  <c:v>1.3954500000000001E-4</c:v>
                </c:pt>
                <c:pt idx="607" formatCode="General">
                  <c:v>1.39562E-4</c:v>
                </c:pt>
                <c:pt idx="608" formatCode="General">
                  <c:v>1.3958300000000001E-4</c:v>
                </c:pt>
                <c:pt idx="609" formatCode="General">
                  <c:v>1.3960000000000001E-4</c:v>
                </c:pt>
                <c:pt idx="610" formatCode="General">
                  <c:v>1.3961799999999999E-4</c:v>
                </c:pt>
                <c:pt idx="611" formatCode="General">
                  <c:v>1.3963800000000001E-4</c:v>
                </c:pt>
                <c:pt idx="612" formatCode="General">
                  <c:v>1.39648E-4</c:v>
                </c:pt>
                <c:pt idx="613" formatCode="General">
                  <c:v>1.3966900000000001E-4</c:v>
                </c:pt>
                <c:pt idx="614" formatCode="General">
                  <c:v>1.3968699999999999E-4</c:v>
                </c:pt>
                <c:pt idx="615" formatCode="General">
                  <c:v>1.3970700000000001E-4</c:v>
                </c:pt>
                <c:pt idx="616" formatCode="General">
                  <c:v>1.3972799999999999E-4</c:v>
                </c:pt>
                <c:pt idx="617" formatCode="General">
                  <c:v>1.3975200000000001E-4</c:v>
                </c:pt>
                <c:pt idx="618" formatCode="General">
                  <c:v>1.3978100000000001E-4</c:v>
                </c:pt>
                <c:pt idx="619" formatCode="General">
                  <c:v>1.39858E-4</c:v>
                </c:pt>
                <c:pt idx="620" formatCode="General">
                  <c:v>1.39884E-4</c:v>
                </c:pt>
                <c:pt idx="621" formatCode="General">
                  <c:v>1.39901E-4</c:v>
                </c:pt>
                <c:pt idx="622" formatCode="General">
                  <c:v>1.3992099999999999E-4</c:v>
                </c:pt>
                <c:pt idx="623" formatCode="General">
                  <c:v>1.39937E-4</c:v>
                </c:pt>
                <c:pt idx="624" formatCode="General">
                  <c:v>1.3995300000000001E-4</c:v>
                </c:pt>
                <c:pt idx="625" formatCode="General">
                  <c:v>1.3996899999999999E-4</c:v>
                </c:pt>
                <c:pt idx="626" formatCode="General">
                  <c:v>1.39985E-4</c:v>
                </c:pt>
                <c:pt idx="627" formatCode="General">
                  <c:v>1.3999999999999999E-4</c:v>
                </c:pt>
                <c:pt idx="628" formatCode="General">
                  <c:v>1.40011E-4</c:v>
                </c:pt>
                <c:pt idx="629" formatCode="General">
                  <c:v>1.4002200000000001E-4</c:v>
                </c:pt>
                <c:pt idx="630" formatCode="General">
                  <c:v>1.4003400000000001E-4</c:v>
                </c:pt>
                <c:pt idx="631" formatCode="General">
                  <c:v>1.4004499999999999E-4</c:v>
                </c:pt>
                <c:pt idx="632" formatCode="General">
                  <c:v>1.40056E-4</c:v>
                </c:pt>
                <c:pt idx="633" formatCode="General">
                  <c:v>1.40068E-4</c:v>
                </c:pt>
                <c:pt idx="634" formatCode="General">
                  <c:v>1.4007900000000001E-4</c:v>
                </c:pt>
                <c:pt idx="635" formatCode="General">
                  <c:v>1.4009E-4</c:v>
                </c:pt>
                <c:pt idx="636" formatCode="General">
                  <c:v>1.4010199999999999E-4</c:v>
                </c:pt>
                <c:pt idx="637" formatCode="General">
                  <c:v>1.4011300000000001E-4</c:v>
                </c:pt>
                <c:pt idx="638" formatCode="General">
                  <c:v>1.4012200000000001E-4</c:v>
                </c:pt>
                <c:pt idx="639" formatCode="General">
                  <c:v>1.4013299999999999E-4</c:v>
                </c:pt>
                <c:pt idx="640" formatCode="General">
                  <c:v>1.4014400000000001E-4</c:v>
                </c:pt>
                <c:pt idx="641" formatCode="General">
                  <c:v>1.40154E-4</c:v>
                </c:pt>
                <c:pt idx="642" formatCode="General">
                  <c:v>1.4016500000000001E-4</c:v>
                </c:pt>
                <c:pt idx="643" formatCode="General">
                  <c:v>1.4017599999999999E-4</c:v>
                </c:pt>
                <c:pt idx="644" formatCode="General">
                  <c:v>1.40187E-4</c:v>
                </c:pt>
                <c:pt idx="645" formatCode="General">
                  <c:v>1.40197E-4</c:v>
                </c:pt>
                <c:pt idx="646" formatCode="General">
                  <c:v>1.4020800000000001E-4</c:v>
                </c:pt>
                <c:pt idx="647" formatCode="General">
                  <c:v>1.4021899999999999E-4</c:v>
                </c:pt>
                <c:pt idx="648" formatCode="General">
                  <c:v>1.4023E-4</c:v>
                </c:pt>
                <c:pt idx="649" formatCode="General">
                  <c:v>1.4024E-4</c:v>
                </c:pt>
                <c:pt idx="650" formatCode="General">
                  <c:v>1.4025100000000001E-4</c:v>
                </c:pt>
                <c:pt idx="651" formatCode="General">
                  <c:v>1.4026199999999999E-4</c:v>
                </c:pt>
                <c:pt idx="652" formatCode="General">
                  <c:v>1.40273E-4</c:v>
                </c:pt>
                <c:pt idx="653" formatCode="General">
                  <c:v>1.40283E-4</c:v>
                </c:pt>
                <c:pt idx="654" formatCode="General">
                  <c:v>1.40297E-4</c:v>
                </c:pt>
                <c:pt idx="655" formatCode="General">
                  <c:v>1.40309E-4</c:v>
                </c:pt>
                <c:pt idx="656" formatCode="General">
                  <c:v>1.40321E-4</c:v>
                </c:pt>
                <c:pt idx="657" formatCode="General">
                  <c:v>1.4033700000000001E-4</c:v>
                </c:pt>
                <c:pt idx="658" formatCode="General">
                  <c:v>1.4035299999999999E-4</c:v>
                </c:pt>
                <c:pt idx="659" formatCode="General">
                  <c:v>1.4037000000000001E-4</c:v>
                </c:pt>
                <c:pt idx="660" formatCode="General">
                  <c:v>1.4038599999999999E-4</c:v>
                </c:pt>
                <c:pt idx="661" formatCode="General">
                  <c:v>1.40402E-4</c:v>
                </c:pt>
                <c:pt idx="662" formatCode="General">
                  <c:v>1.4041800000000001E-4</c:v>
                </c:pt>
                <c:pt idx="663" formatCode="General">
                  <c:v>1.4044200000000001E-4</c:v>
                </c:pt>
                <c:pt idx="664" formatCode="General">
                  <c:v>1.4046600000000001E-4</c:v>
                </c:pt>
                <c:pt idx="665" formatCode="General">
                  <c:v>1.4049099999999999E-4</c:v>
                </c:pt>
                <c:pt idx="666" formatCode="General">
                  <c:v>1.4051499999999999E-4</c:v>
                </c:pt>
                <c:pt idx="667" formatCode="General">
                  <c:v>1.4054700000000001E-4</c:v>
                </c:pt>
                <c:pt idx="668" formatCode="General">
                  <c:v>1.40574E-4</c:v>
                </c:pt>
                <c:pt idx="669" formatCode="General">
                  <c:v>1.4061400000000001E-4</c:v>
                </c:pt>
                <c:pt idx="670" formatCode="General">
                  <c:v>1.40655E-4</c:v>
                </c:pt>
                <c:pt idx="671" formatCode="General">
                  <c:v>1.4069500000000001E-4</c:v>
                </c:pt>
                <c:pt idx="672" formatCode="General">
                  <c:v>1.40736E-4</c:v>
                </c:pt>
                <c:pt idx="673" formatCode="General">
                  <c:v>1.40789E-4</c:v>
                </c:pt>
                <c:pt idx="674" formatCode="General">
                  <c:v>1.4084300000000001E-4</c:v>
                </c:pt>
                <c:pt idx="675" formatCode="General">
                  <c:v>1.4089699999999999E-4</c:v>
                </c:pt>
                <c:pt idx="676" formatCode="General">
                  <c:v>1.40951E-4</c:v>
                </c:pt>
                <c:pt idx="677" formatCode="General">
                  <c:v>1.4101000000000001E-4</c:v>
                </c:pt>
                <c:pt idx="678" formatCode="General">
                  <c:v>1.41075E-4</c:v>
                </c:pt>
                <c:pt idx="679" formatCode="General">
                  <c:v>1.4117200000000001E-4</c:v>
                </c:pt>
                <c:pt idx="680" formatCode="General">
                  <c:v>1.41268E-4</c:v>
                </c:pt>
                <c:pt idx="681" formatCode="General">
                  <c:v>1.4136500000000001E-4</c:v>
                </c:pt>
                <c:pt idx="682" formatCode="General">
                  <c:v>1.4149400000000001E-4</c:v>
                </c:pt>
                <c:pt idx="683" formatCode="General">
                  <c:v>1.41624E-4</c:v>
                </c:pt>
                <c:pt idx="684" formatCode="General">
                  <c:v>1.41753E-4</c:v>
                </c:pt>
                <c:pt idx="685" formatCode="General">
                  <c:v>1.41946E-4</c:v>
                </c:pt>
                <c:pt idx="686" formatCode="General">
                  <c:v>1.4211700000000001E-4</c:v>
                </c:pt>
                <c:pt idx="687" formatCode="General">
                  <c:v>1.4232900000000001E-4</c:v>
                </c:pt>
                <c:pt idx="688" formatCode="General">
                  <c:v>1.4254200000000001E-4</c:v>
                </c:pt>
                <c:pt idx="689" formatCode="General">
                  <c:v>1.4275400000000001E-4</c:v>
                </c:pt>
                <c:pt idx="690" formatCode="General">
                  <c:v>1.4286E-4</c:v>
                </c:pt>
                <c:pt idx="691" formatCode="General">
                  <c:v>1.4310200000000001E-4</c:v>
                </c:pt>
                <c:pt idx="692" formatCode="General">
                  <c:v>1.43344E-4</c:v>
                </c:pt>
                <c:pt idx="693" formatCode="General">
                  <c:v>1.4358599999999999E-4</c:v>
                </c:pt>
                <c:pt idx="694" formatCode="General">
                  <c:v>1.4374799999999999E-4</c:v>
                </c:pt>
                <c:pt idx="695" formatCode="General">
                  <c:v>1.4390900000000001E-4</c:v>
                </c:pt>
                <c:pt idx="696" formatCode="General">
                  <c:v>1.4402999999999999E-4</c:v>
                </c:pt>
                <c:pt idx="697" formatCode="General">
                  <c:v>1.44151E-4</c:v>
                </c:pt>
                <c:pt idx="698" formatCode="General">
                  <c:v>1.4426400000000001E-4</c:v>
                </c:pt>
                <c:pt idx="699" formatCode="General">
                  <c:v>1.44339E-4</c:v>
                </c:pt>
                <c:pt idx="700" formatCode="General">
                  <c:v>1.4441399999999999E-4</c:v>
                </c:pt>
                <c:pt idx="701" formatCode="General">
                  <c:v>1.4448999999999999E-4</c:v>
                </c:pt>
                <c:pt idx="702" formatCode="General">
                  <c:v>1.4454600000000001E-4</c:v>
                </c:pt>
                <c:pt idx="703" formatCode="General">
                  <c:v>1.4460300000000001E-4</c:v>
                </c:pt>
                <c:pt idx="704" formatCode="General">
                  <c:v>1.44659E-4</c:v>
                </c:pt>
                <c:pt idx="705" formatCode="General">
                  <c:v>1.44697E-4</c:v>
                </c:pt>
                <c:pt idx="706" formatCode="General">
                  <c:v>1.4473399999999999E-4</c:v>
                </c:pt>
                <c:pt idx="707" formatCode="General">
                  <c:v>1.4477199999999999E-4</c:v>
                </c:pt>
                <c:pt idx="708" formatCode="General">
                  <c:v>1.448E-4</c:v>
                </c:pt>
                <c:pt idx="709" formatCode="General">
                  <c:v>1.4482899999999999E-4</c:v>
                </c:pt>
                <c:pt idx="710" formatCode="General">
                  <c:v>1.44857E-4</c:v>
                </c:pt>
                <c:pt idx="711" formatCode="General">
                  <c:v>1.44876E-4</c:v>
                </c:pt>
                <c:pt idx="712" formatCode="General">
                  <c:v>1.44895E-4</c:v>
                </c:pt>
                <c:pt idx="713" formatCode="General">
                  <c:v>1.4491300000000001E-4</c:v>
                </c:pt>
                <c:pt idx="714" formatCode="General">
                  <c:v>1.4493199999999999E-4</c:v>
                </c:pt>
                <c:pt idx="715" formatCode="General">
                  <c:v>1.4495099999999999E-4</c:v>
                </c:pt>
                <c:pt idx="716" formatCode="General">
                  <c:v>1.4496999999999999E-4</c:v>
                </c:pt>
                <c:pt idx="717" formatCode="General">
                  <c:v>1.4498399999999999E-4</c:v>
                </c:pt>
                <c:pt idx="718" formatCode="General">
                  <c:v>1.44998E-4</c:v>
                </c:pt>
                <c:pt idx="719" formatCode="General">
                  <c:v>1.45012E-4</c:v>
                </c:pt>
                <c:pt idx="720" formatCode="General">
                  <c:v>1.45026E-4</c:v>
                </c:pt>
                <c:pt idx="721" formatCode="General">
                  <c:v>1.4504000000000001E-4</c:v>
                </c:pt>
                <c:pt idx="722" formatCode="General">
                  <c:v>1.45055E-4</c:v>
                </c:pt>
                <c:pt idx="723" formatCode="General">
                  <c:v>1.4506600000000001E-4</c:v>
                </c:pt>
                <c:pt idx="724" formatCode="General">
                  <c:v>1.4507699999999999E-4</c:v>
                </c:pt>
                <c:pt idx="725" formatCode="General">
                  <c:v>1.45088E-4</c:v>
                </c:pt>
                <c:pt idx="726" formatCode="General">
                  <c:v>1.451E-4</c:v>
                </c:pt>
                <c:pt idx="727" formatCode="General">
                  <c:v>1.4511099999999999E-4</c:v>
                </c:pt>
                <c:pt idx="728" formatCode="General">
                  <c:v>1.45122E-4</c:v>
                </c:pt>
                <c:pt idx="729" formatCode="General">
                  <c:v>1.45134E-4</c:v>
                </c:pt>
                <c:pt idx="730" formatCode="General">
                  <c:v>1.4514500000000001E-4</c:v>
                </c:pt>
                <c:pt idx="731" formatCode="General">
                  <c:v>1.4515599999999999E-4</c:v>
                </c:pt>
                <c:pt idx="732" formatCode="General">
                  <c:v>1.45167E-4</c:v>
                </c:pt>
                <c:pt idx="733" formatCode="General">
                  <c:v>1.45179E-4</c:v>
                </c:pt>
                <c:pt idx="734" formatCode="General">
                  <c:v>1.4519000000000001E-4</c:v>
                </c:pt>
                <c:pt idx="735" formatCode="General">
                  <c:v>1.4520099999999999E-4</c:v>
                </c:pt>
                <c:pt idx="736" formatCode="General">
                  <c:v>1.4521299999999999E-4</c:v>
                </c:pt>
                <c:pt idx="737" formatCode="General">
                  <c:v>1.45224E-4</c:v>
                </c:pt>
                <c:pt idx="738" formatCode="General">
                  <c:v>1.4523499999999999E-4</c:v>
                </c:pt>
                <c:pt idx="739" formatCode="General">
                  <c:v>1.4524699999999999E-4</c:v>
                </c:pt>
                <c:pt idx="740" formatCode="General">
                  <c:v>1.45258E-4</c:v>
                </c:pt>
                <c:pt idx="741" formatCode="General">
                  <c:v>1.4526900000000001E-4</c:v>
                </c:pt>
                <c:pt idx="742" formatCode="General">
                  <c:v>1.4527999999999999E-4</c:v>
                </c:pt>
                <c:pt idx="743" formatCode="General">
                  <c:v>1.45296E-4</c:v>
                </c:pt>
                <c:pt idx="744" formatCode="General">
                  <c:v>1.4531099999999999E-4</c:v>
                </c:pt>
                <c:pt idx="745" formatCode="General">
                  <c:v>1.4532600000000001E-4</c:v>
                </c:pt>
                <c:pt idx="746" formatCode="General">
                  <c:v>1.45341E-4</c:v>
                </c:pt>
                <c:pt idx="747" formatCode="General">
                  <c:v>1.45356E-4</c:v>
                </c:pt>
                <c:pt idx="748" formatCode="General">
                  <c:v>1.45375E-4</c:v>
                </c:pt>
                <c:pt idx="749" formatCode="General">
                  <c:v>1.45394E-4</c:v>
                </c:pt>
                <c:pt idx="750" formatCode="General">
                  <c:v>1.4541399999999999E-4</c:v>
                </c:pt>
                <c:pt idx="751" formatCode="General">
                  <c:v>1.4544100000000001E-4</c:v>
                </c:pt>
                <c:pt idx="752" formatCode="General">
                  <c:v>1.4551599999999999E-4</c:v>
                </c:pt>
                <c:pt idx="753" formatCode="General">
                  <c:v>1.4554699999999999E-4</c:v>
                </c:pt>
                <c:pt idx="754" formatCode="General">
                  <c:v>1.45573E-4</c:v>
                </c:pt>
                <c:pt idx="755" formatCode="General">
                  <c:v>1.4559299999999999E-4</c:v>
                </c:pt>
                <c:pt idx="756" formatCode="General">
                  <c:v>1.4561199999999999E-4</c:v>
                </c:pt>
                <c:pt idx="757" formatCode="General">
                  <c:v>1.4562399999999999E-4</c:v>
                </c:pt>
                <c:pt idx="758" formatCode="General">
                  <c:v>1.4564499999999999E-4</c:v>
                </c:pt>
                <c:pt idx="759" formatCode="General">
                  <c:v>1.45666E-4</c:v>
                </c:pt>
                <c:pt idx="760" formatCode="General">
                  <c:v>1.4568200000000001E-4</c:v>
                </c:pt>
                <c:pt idx="761" formatCode="General">
                  <c:v>1.4569999999999999E-4</c:v>
                </c:pt>
                <c:pt idx="762" formatCode="General">
                  <c:v>1.4572000000000001E-4</c:v>
                </c:pt>
                <c:pt idx="763" formatCode="General">
                  <c:v>1.4573099999999999E-4</c:v>
                </c:pt>
                <c:pt idx="764" formatCode="General">
                  <c:v>1.45752E-4</c:v>
                </c:pt>
                <c:pt idx="765" formatCode="General">
                  <c:v>1.4577200000000001E-4</c:v>
                </c:pt>
                <c:pt idx="766" formatCode="General">
                  <c:v>1.4579E-4</c:v>
                </c:pt>
                <c:pt idx="767" formatCode="General">
                  <c:v>1.4580999999999999E-4</c:v>
                </c:pt>
                <c:pt idx="768" formatCode="General">
                  <c:v>1.45833E-4</c:v>
                </c:pt>
                <c:pt idx="769" formatCode="General">
                  <c:v>1.4585800000000001E-4</c:v>
                </c:pt>
                <c:pt idx="770" formatCode="General">
                  <c:v>1.4589099999999999E-4</c:v>
                </c:pt>
                <c:pt idx="771" formatCode="General">
                  <c:v>1.4595799999999999E-4</c:v>
                </c:pt>
                <c:pt idx="772" formatCode="General">
                  <c:v>1.4598700000000001E-4</c:v>
                </c:pt>
                <c:pt idx="773" formatCode="General">
                  <c:v>1.4601100000000001E-4</c:v>
                </c:pt>
                <c:pt idx="774" formatCode="General">
                  <c:v>1.46031E-4</c:v>
                </c:pt>
                <c:pt idx="775" formatCode="General">
                  <c:v>1.4605E-4</c:v>
                </c:pt>
                <c:pt idx="776" formatCode="General">
                  <c:v>1.46064E-4</c:v>
                </c:pt>
                <c:pt idx="777" formatCode="General">
                  <c:v>1.4607800000000001E-4</c:v>
                </c:pt>
                <c:pt idx="778" formatCode="General">
                  <c:v>1.4609200000000001E-4</c:v>
                </c:pt>
                <c:pt idx="779" formatCode="General">
                  <c:v>1.4610599999999999E-4</c:v>
                </c:pt>
                <c:pt idx="780" formatCode="General">
                  <c:v>1.4611999999999999E-4</c:v>
                </c:pt>
                <c:pt idx="781" formatCode="General">
                  <c:v>1.4613399999999999E-4</c:v>
                </c:pt>
                <c:pt idx="782" formatCode="General">
                  <c:v>1.46148E-4</c:v>
                </c:pt>
                <c:pt idx="783" formatCode="General">
                  <c:v>1.4615900000000001E-4</c:v>
                </c:pt>
                <c:pt idx="784" formatCode="General">
                  <c:v>1.4616999999999999E-4</c:v>
                </c:pt>
                <c:pt idx="785" formatCode="General">
                  <c:v>1.46181E-4</c:v>
                </c:pt>
                <c:pt idx="786" formatCode="General">
                  <c:v>1.4619200000000001E-4</c:v>
                </c:pt>
                <c:pt idx="787" formatCode="General">
                  <c:v>1.46203E-4</c:v>
                </c:pt>
                <c:pt idx="788" formatCode="General">
                  <c:v>1.4621400000000001E-4</c:v>
                </c:pt>
                <c:pt idx="789" formatCode="General">
                  <c:v>1.4622499999999999E-4</c:v>
                </c:pt>
                <c:pt idx="790" formatCode="General">
                  <c:v>1.46236E-4</c:v>
                </c:pt>
                <c:pt idx="791" formatCode="General">
                  <c:v>1.4624700000000001E-4</c:v>
                </c:pt>
                <c:pt idx="792" formatCode="General">
                  <c:v>1.4625799999999999E-4</c:v>
                </c:pt>
                <c:pt idx="793" formatCode="General">
                  <c:v>1.4626900000000001E-4</c:v>
                </c:pt>
                <c:pt idx="794" formatCode="General">
                  <c:v>1.4627999999999999E-4</c:v>
                </c:pt>
                <c:pt idx="795" formatCode="General">
                  <c:v>1.46291E-4</c:v>
                </c:pt>
                <c:pt idx="796" formatCode="General">
                  <c:v>1.4630200000000001E-4</c:v>
                </c:pt>
                <c:pt idx="797" formatCode="General">
                  <c:v>1.4631299999999999E-4</c:v>
                </c:pt>
                <c:pt idx="798" formatCode="General">
                  <c:v>1.46324E-4</c:v>
                </c:pt>
                <c:pt idx="799" formatCode="General">
                  <c:v>1.4633699999999999E-4</c:v>
                </c:pt>
                <c:pt idx="800" formatCode="General">
                  <c:v>1.4635000000000001E-4</c:v>
                </c:pt>
                <c:pt idx="801" formatCode="General">
                  <c:v>1.4636299999999999E-4</c:v>
                </c:pt>
                <c:pt idx="802" formatCode="General">
                  <c:v>1.4637600000000001E-4</c:v>
                </c:pt>
                <c:pt idx="803" formatCode="General">
                  <c:v>1.4639000000000001E-4</c:v>
                </c:pt>
                <c:pt idx="804" formatCode="General">
                  <c:v>1.46403E-4</c:v>
                </c:pt>
                <c:pt idx="805" formatCode="General">
                  <c:v>1.4641099999999999E-4</c:v>
                </c:pt>
                <c:pt idx="806" formatCode="General">
                  <c:v>1.46429E-4</c:v>
                </c:pt>
                <c:pt idx="807" formatCode="General">
                  <c:v>1.46446E-4</c:v>
                </c:pt>
                <c:pt idx="808" formatCode="General">
                  <c:v>1.4646400000000001E-4</c:v>
                </c:pt>
                <c:pt idx="809" formatCode="General">
                  <c:v>1.4648100000000001E-4</c:v>
                </c:pt>
                <c:pt idx="810" formatCode="General">
                  <c:v>1.4649899999999999E-4</c:v>
                </c:pt>
                <c:pt idx="811" formatCode="General">
                  <c:v>1.4651599999999999E-4</c:v>
                </c:pt>
                <c:pt idx="812" formatCode="General">
                  <c:v>1.4654199999999999E-4</c:v>
                </c:pt>
                <c:pt idx="813" formatCode="General">
                  <c:v>1.4656900000000001E-4</c:v>
                </c:pt>
                <c:pt idx="814" formatCode="General">
                  <c:v>1.4659499999999999E-4</c:v>
                </c:pt>
                <c:pt idx="815" formatCode="General">
                  <c:v>1.4662099999999999E-4</c:v>
                </c:pt>
                <c:pt idx="816" formatCode="General">
                  <c:v>1.46656E-4</c:v>
                </c:pt>
                <c:pt idx="817" formatCode="General">
                  <c:v>1.4669100000000001E-4</c:v>
                </c:pt>
                <c:pt idx="818" formatCode="General">
                  <c:v>1.4672599999999999E-4</c:v>
                </c:pt>
                <c:pt idx="819" formatCode="General">
                  <c:v>1.46778E-4</c:v>
                </c:pt>
                <c:pt idx="820" formatCode="General">
                  <c:v>1.4683099999999999E-4</c:v>
                </c:pt>
                <c:pt idx="821" formatCode="General">
                  <c:v>1.46883E-4</c:v>
                </c:pt>
                <c:pt idx="822" formatCode="General">
                  <c:v>1.4695299999999999E-4</c:v>
                </c:pt>
                <c:pt idx="823" formatCode="General">
                  <c:v>1.4702300000000001E-4</c:v>
                </c:pt>
                <c:pt idx="824" formatCode="General">
                  <c:v>1.47128E-4</c:v>
                </c:pt>
                <c:pt idx="825" formatCode="General">
                  <c:v>1.4720900000000001E-4</c:v>
                </c:pt>
                <c:pt idx="826" formatCode="General">
                  <c:v>1.4734599999999999E-4</c:v>
                </c:pt>
                <c:pt idx="827" formatCode="General">
                  <c:v>1.4748300000000001E-4</c:v>
                </c:pt>
                <c:pt idx="828" formatCode="General">
                  <c:v>1.4762E-4</c:v>
                </c:pt>
                <c:pt idx="829" formatCode="General">
                  <c:v>1.4780300000000001E-4</c:v>
                </c:pt>
                <c:pt idx="830" formatCode="General">
                  <c:v>1.4807700000000001E-4</c:v>
                </c:pt>
                <c:pt idx="831" formatCode="General">
                  <c:v>1.4825999999999999E-4</c:v>
                </c:pt>
                <c:pt idx="832" formatCode="General">
                  <c:v>1.4862600000000001E-4</c:v>
                </c:pt>
                <c:pt idx="833" formatCode="General">
                  <c:v>1.49056E-4</c:v>
                </c:pt>
                <c:pt idx="834" formatCode="General">
                  <c:v>1.4948699999999999E-4</c:v>
                </c:pt>
                <c:pt idx="835" formatCode="General">
                  <c:v>1.50261E-4</c:v>
                </c:pt>
                <c:pt idx="836" formatCode="General">
                  <c:v>1.51509E-4</c:v>
                </c:pt>
                <c:pt idx="837" formatCode="General">
                  <c:v>1.52929E-4</c:v>
                </c:pt>
                <c:pt idx="838" formatCode="General">
                  <c:v>1.5447799999999999E-4</c:v>
                </c:pt>
                <c:pt idx="839" formatCode="General">
                  <c:v>1.5576899999999999E-4</c:v>
                </c:pt>
                <c:pt idx="840" formatCode="General">
                  <c:v>1.5704099999999999E-4</c:v>
                </c:pt>
                <c:pt idx="841" formatCode="General">
                  <c:v>1.5853199999999999E-4</c:v>
                </c:pt>
                <c:pt idx="842" formatCode="General">
                  <c:v>1.6002E-4</c:v>
                </c:pt>
                <c:pt idx="843" formatCode="General">
                  <c:v>1.6145499999999999E-4</c:v>
                </c:pt>
                <c:pt idx="844" formatCode="General">
                  <c:v>1.62394E-4</c:v>
                </c:pt>
                <c:pt idx="845" formatCode="General">
                  <c:v>1.6369900000000001E-4</c:v>
                </c:pt>
                <c:pt idx="846" formatCode="General">
                  <c:v>1.6469400000000001E-4</c:v>
                </c:pt>
                <c:pt idx="847" formatCode="General">
                  <c:v>1.65534E-4</c:v>
                </c:pt>
                <c:pt idx="848" formatCode="General">
                  <c:v>1.66374E-4</c:v>
                </c:pt>
                <c:pt idx="849" formatCode="General">
                  <c:v>1.6732199999999999E-4</c:v>
                </c:pt>
                <c:pt idx="850" formatCode="General">
                  <c:v>1.68033E-4</c:v>
                </c:pt>
                <c:pt idx="851" formatCode="General">
                  <c:v>1.6870000000000001E-4</c:v>
                </c:pt>
                <c:pt idx="852" formatCode="General">
                  <c:v>1.6934599999999999E-4</c:v>
                </c:pt>
                <c:pt idx="853" formatCode="General">
                  <c:v>1.6999199999999999E-4</c:v>
                </c:pt>
                <c:pt idx="854" formatCode="General">
                  <c:v>1.7063899999999999E-4</c:v>
                </c:pt>
                <c:pt idx="855" formatCode="General">
                  <c:v>1.7106900000000001E-4</c:v>
                </c:pt>
                <c:pt idx="856" formatCode="General">
                  <c:v>1.7149999999999999E-4</c:v>
                </c:pt>
                <c:pt idx="857" formatCode="General">
                  <c:v>1.7179599999999999E-4</c:v>
                </c:pt>
                <c:pt idx="858" formatCode="General">
                  <c:v>1.72039E-4</c:v>
                </c:pt>
                <c:pt idx="859" formatCode="General">
                  <c:v>1.7228100000000001E-4</c:v>
                </c:pt>
                <c:pt idx="860" formatCode="General">
                  <c:v>1.72442E-4</c:v>
                </c:pt>
                <c:pt idx="861" formatCode="General">
                  <c:v>1.72604E-4</c:v>
                </c:pt>
                <c:pt idx="862" formatCode="General">
                  <c:v>1.7272500000000001E-4</c:v>
                </c:pt>
                <c:pt idx="863" formatCode="General">
                  <c:v>1.7284599999999999E-4</c:v>
                </c:pt>
                <c:pt idx="864" formatCode="General">
                  <c:v>1.7292699999999999E-4</c:v>
                </c:pt>
                <c:pt idx="865" formatCode="General">
                  <c:v>1.7300799999999999E-4</c:v>
                </c:pt>
                <c:pt idx="866" formatCode="General">
                  <c:v>1.73072E-4</c:v>
                </c:pt>
                <c:pt idx="867" formatCode="General">
                  <c:v>1.7313699999999999E-4</c:v>
                </c:pt>
                <c:pt idx="868" formatCode="General">
                  <c:v>1.7320200000000001E-4</c:v>
                </c:pt>
                <c:pt idx="869" formatCode="General">
                  <c:v>1.7325000000000001E-4</c:v>
                </c:pt>
                <c:pt idx="870" formatCode="General">
                  <c:v>1.73299E-4</c:v>
                </c:pt>
                <c:pt idx="871" formatCode="General">
                  <c:v>1.7333100000000001E-4</c:v>
                </c:pt>
                <c:pt idx="872" formatCode="General">
                  <c:v>1.73363E-4</c:v>
                </c:pt>
                <c:pt idx="873" formatCode="General">
                  <c:v>1.7339499999999999E-4</c:v>
                </c:pt>
                <c:pt idx="874" formatCode="General">
                  <c:v>1.7342E-4</c:v>
                </c:pt>
                <c:pt idx="875" formatCode="General">
                  <c:v>1.73444E-4</c:v>
                </c:pt>
                <c:pt idx="876" formatCode="General">
                  <c:v>1.73468E-4</c:v>
                </c:pt>
                <c:pt idx="877" formatCode="General">
                  <c:v>1.73492E-4</c:v>
                </c:pt>
                <c:pt idx="878" formatCode="General">
                  <c:v>1.7350800000000001E-4</c:v>
                </c:pt>
                <c:pt idx="879" formatCode="General">
                  <c:v>1.73525E-4</c:v>
                </c:pt>
                <c:pt idx="880" formatCode="General">
                  <c:v>1.7354E-4</c:v>
                </c:pt>
                <c:pt idx="881" formatCode="General">
                  <c:v>1.7355499999999999E-4</c:v>
                </c:pt>
                <c:pt idx="882" formatCode="General">
                  <c:v>1.7357000000000001E-4</c:v>
                </c:pt>
                <c:pt idx="883" formatCode="General">
                  <c:v>1.73585E-4</c:v>
                </c:pt>
                <c:pt idx="884" formatCode="General">
                  <c:v>1.7359999999999999E-4</c:v>
                </c:pt>
                <c:pt idx="885" formatCode="General">
                  <c:v>1.7361500000000001E-4</c:v>
                </c:pt>
                <c:pt idx="886" formatCode="General">
                  <c:v>1.7363E-4</c:v>
                </c:pt>
                <c:pt idx="887" formatCode="General">
                  <c:v>1.73645E-4</c:v>
                </c:pt>
                <c:pt idx="888" formatCode="General">
                  <c:v>1.7365999999999999E-4</c:v>
                </c:pt>
                <c:pt idx="889" formatCode="General">
                  <c:v>1.7367199999999999E-4</c:v>
                </c:pt>
                <c:pt idx="890" formatCode="General">
                  <c:v>1.73683E-4</c:v>
                </c:pt>
                <c:pt idx="891" formatCode="General">
                  <c:v>1.7369400000000001E-4</c:v>
                </c:pt>
                <c:pt idx="892" formatCode="General">
                  <c:v>1.7370600000000001E-4</c:v>
                </c:pt>
                <c:pt idx="893" formatCode="General">
                  <c:v>1.7371699999999999E-4</c:v>
                </c:pt>
                <c:pt idx="894" formatCode="General">
                  <c:v>1.73728E-4</c:v>
                </c:pt>
                <c:pt idx="895" formatCode="General">
                  <c:v>1.7373900000000001E-4</c:v>
                </c:pt>
                <c:pt idx="896" formatCode="General">
                  <c:v>1.7375100000000001E-4</c:v>
                </c:pt>
                <c:pt idx="897" formatCode="General">
                  <c:v>1.7376199999999999E-4</c:v>
                </c:pt>
                <c:pt idx="898" formatCode="General">
                  <c:v>1.73776E-4</c:v>
                </c:pt>
                <c:pt idx="899" formatCode="General">
                  <c:v>1.7379E-4</c:v>
                </c:pt>
                <c:pt idx="900" formatCode="General">
                  <c:v>1.7380499999999999E-4</c:v>
                </c:pt>
                <c:pt idx="901" formatCode="General">
                  <c:v>1.73819E-4</c:v>
                </c:pt>
                <c:pt idx="902" formatCode="General">
                  <c:v>1.7383399999999999E-4</c:v>
                </c:pt>
                <c:pt idx="903" formatCode="General">
                  <c:v>1.7384799999999999E-4</c:v>
                </c:pt>
                <c:pt idx="904" formatCode="General">
                  <c:v>1.7386300000000001E-4</c:v>
                </c:pt>
                <c:pt idx="905" formatCode="General">
                  <c:v>1.7387699999999999E-4</c:v>
                </c:pt>
                <c:pt idx="906" formatCode="General">
                  <c:v>1.7389200000000001E-4</c:v>
                </c:pt>
                <c:pt idx="907" formatCode="General">
                  <c:v>1.7390600000000001E-4</c:v>
                </c:pt>
                <c:pt idx="908" formatCode="General">
                  <c:v>1.73926E-4</c:v>
                </c:pt>
                <c:pt idx="909" formatCode="General">
                  <c:v>1.73948E-4</c:v>
                </c:pt>
                <c:pt idx="910" formatCode="General">
                  <c:v>1.73969E-4</c:v>
                </c:pt>
                <c:pt idx="911" formatCode="General">
                  <c:v>1.7399599999999999E-4</c:v>
                </c:pt>
                <c:pt idx="912" formatCode="General">
                  <c:v>1.7403300000000001E-4</c:v>
                </c:pt>
                <c:pt idx="913" formatCode="General">
                  <c:v>1.7410200000000001E-4</c:v>
                </c:pt>
                <c:pt idx="914" formatCode="General">
                  <c:v>1.74136E-4</c:v>
                </c:pt>
                <c:pt idx="915" formatCode="General">
                  <c:v>1.74162E-4</c:v>
                </c:pt>
                <c:pt idx="916" formatCode="General">
                  <c:v>1.7418499999999999E-4</c:v>
                </c:pt>
                <c:pt idx="917" formatCode="General">
                  <c:v>1.74205E-4</c:v>
                </c:pt>
                <c:pt idx="918" formatCode="General">
                  <c:v>1.7422800000000001E-4</c:v>
                </c:pt>
                <c:pt idx="919" formatCode="General">
                  <c:v>1.74248E-4</c:v>
                </c:pt>
                <c:pt idx="920" formatCode="General">
                  <c:v>1.7426900000000001E-4</c:v>
                </c:pt>
                <c:pt idx="921" formatCode="General">
                  <c:v>1.7428699999999999E-4</c:v>
                </c:pt>
                <c:pt idx="922" formatCode="General">
                  <c:v>1.7430000000000001E-4</c:v>
                </c:pt>
                <c:pt idx="923" formatCode="General">
                  <c:v>1.7431799999999999E-4</c:v>
                </c:pt>
                <c:pt idx="924" formatCode="General">
                  <c:v>1.7433800000000001E-4</c:v>
                </c:pt>
                <c:pt idx="925" formatCode="General">
                  <c:v>1.7435899999999999E-4</c:v>
                </c:pt>
                <c:pt idx="926" formatCode="General">
                  <c:v>1.7437900000000001E-4</c:v>
                </c:pt>
                <c:pt idx="927" formatCode="General">
                  <c:v>1.74403E-4</c:v>
                </c:pt>
                <c:pt idx="928" formatCode="General">
                  <c:v>1.74427E-4</c:v>
                </c:pt>
                <c:pt idx="929" formatCode="General">
                  <c:v>1.7445199999999999E-4</c:v>
                </c:pt>
                <c:pt idx="930" formatCode="General">
                  <c:v>1.7448100000000001E-4</c:v>
                </c:pt>
                <c:pt idx="931" formatCode="General">
                  <c:v>1.74518E-4</c:v>
                </c:pt>
                <c:pt idx="932" formatCode="General">
                  <c:v>1.7458400000000001E-4</c:v>
                </c:pt>
                <c:pt idx="933" formatCode="General">
                  <c:v>1.7461700000000001E-4</c:v>
                </c:pt>
                <c:pt idx="934" formatCode="General">
                  <c:v>1.7463799999999999E-4</c:v>
                </c:pt>
                <c:pt idx="935" formatCode="General">
                  <c:v>1.7466000000000001E-4</c:v>
                </c:pt>
                <c:pt idx="936" formatCode="General">
                  <c:v>1.7468099999999999E-4</c:v>
                </c:pt>
                <c:pt idx="937" formatCode="General">
                  <c:v>1.7469600000000001E-4</c:v>
                </c:pt>
                <c:pt idx="938" formatCode="General">
                  <c:v>1.74711E-4</c:v>
                </c:pt>
                <c:pt idx="939" formatCode="General">
                  <c:v>1.7472700000000001E-4</c:v>
                </c:pt>
                <c:pt idx="940" formatCode="General">
                  <c:v>1.74742E-4</c:v>
                </c:pt>
                <c:pt idx="941" formatCode="General">
                  <c:v>1.7475699999999999E-4</c:v>
                </c:pt>
                <c:pt idx="942" formatCode="General">
                  <c:v>1.74773E-4</c:v>
                </c:pt>
                <c:pt idx="943" formatCode="General">
                  <c:v>1.7478799999999999E-4</c:v>
                </c:pt>
                <c:pt idx="944" formatCode="General">
                  <c:v>1.7480300000000001E-4</c:v>
                </c:pt>
                <c:pt idx="945" formatCode="General">
                  <c:v>1.7481899999999999E-4</c:v>
                </c:pt>
                <c:pt idx="946" formatCode="General">
                  <c:v>1.7483399999999999E-4</c:v>
                </c:pt>
                <c:pt idx="947" formatCode="General">
                  <c:v>1.74847E-4</c:v>
                </c:pt>
                <c:pt idx="948" formatCode="General">
                  <c:v>1.7486100000000001E-4</c:v>
                </c:pt>
                <c:pt idx="949" formatCode="General">
                  <c:v>1.7487399999999999E-4</c:v>
                </c:pt>
                <c:pt idx="950" formatCode="General">
                  <c:v>1.7488700000000001E-4</c:v>
                </c:pt>
                <c:pt idx="951" formatCode="General">
                  <c:v>1.7490100000000001E-4</c:v>
                </c:pt>
                <c:pt idx="952" formatCode="General">
                  <c:v>1.74914E-4</c:v>
                </c:pt>
                <c:pt idx="953" formatCode="General">
                  <c:v>1.7492699999999999E-4</c:v>
                </c:pt>
                <c:pt idx="954" formatCode="General">
                  <c:v>1.7494099999999999E-4</c:v>
                </c:pt>
                <c:pt idx="955" formatCode="General">
                  <c:v>1.7495400000000001E-4</c:v>
                </c:pt>
                <c:pt idx="956" formatCode="General">
                  <c:v>1.7496699999999999E-4</c:v>
                </c:pt>
                <c:pt idx="957" formatCode="General">
                  <c:v>1.74981E-4</c:v>
                </c:pt>
                <c:pt idx="958" formatCode="General">
                  <c:v>1.7499400000000001E-4</c:v>
                </c:pt>
                <c:pt idx="959" formatCode="General">
                  <c:v>1.75007E-4</c:v>
                </c:pt>
                <c:pt idx="960" formatCode="General">
                  <c:v>1.75021E-4</c:v>
                </c:pt>
                <c:pt idx="961" formatCode="General">
                  <c:v>1.75038E-4</c:v>
                </c:pt>
                <c:pt idx="962" formatCode="General">
                  <c:v>1.7505600000000001E-4</c:v>
                </c:pt>
                <c:pt idx="963" formatCode="General">
                  <c:v>1.75074E-4</c:v>
                </c:pt>
                <c:pt idx="964" formatCode="General">
                  <c:v>1.7509200000000001E-4</c:v>
                </c:pt>
                <c:pt idx="965" formatCode="General">
                  <c:v>1.7511E-4</c:v>
                </c:pt>
                <c:pt idx="966" formatCode="General">
                  <c:v>1.75129E-4</c:v>
                </c:pt>
                <c:pt idx="967" formatCode="General">
                  <c:v>1.7514900000000001E-4</c:v>
                </c:pt>
                <c:pt idx="968" formatCode="General">
                  <c:v>1.75179E-4</c:v>
                </c:pt>
                <c:pt idx="969" formatCode="General">
                  <c:v>1.7520900000000001E-4</c:v>
                </c:pt>
                <c:pt idx="970" formatCode="General">
                  <c:v>1.7524000000000001E-4</c:v>
                </c:pt>
                <c:pt idx="971" formatCode="General">
                  <c:v>1.7527999999999999E-4</c:v>
                </c:pt>
                <c:pt idx="972" formatCode="General">
                  <c:v>1.7532E-4</c:v>
                </c:pt>
                <c:pt idx="973" formatCode="General">
                  <c:v>1.7538100000000001E-4</c:v>
                </c:pt>
                <c:pt idx="974" formatCode="General">
                  <c:v>1.75441E-4</c:v>
                </c:pt>
                <c:pt idx="975" formatCode="General">
                  <c:v>1.75522E-4</c:v>
                </c:pt>
                <c:pt idx="976" formatCode="General">
                  <c:v>1.7560300000000001E-4</c:v>
                </c:pt>
                <c:pt idx="977" formatCode="General">
                  <c:v>1.7572399999999999E-4</c:v>
                </c:pt>
                <c:pt idx="978" formatCode="General">
                  <c:v>1.7585100000000001E-4</c:v>
                </c:pt>
                <c:pt idx="979" formatCode="General">
                  <c:v>1.75988E-4</c:v>
                </c:pt>
                <c:pt idx="980" formatCode="General">
                  <c:v>1.7614099999999999E-4</c:v>
                </c:pt>
                <c:pt idx="981" formatCode="General">
                  <c:v>1.76346E-4</c:v>
                </c:pt>
                <c:pt idx="982" formatCode="General">
                  <c:v>1.76551E-4</c:v>
                </c:pt>
                <c:pt idx="983" formatCode="General">
                  <c:v>1.7685800000000001E-4</c:v>
                </c:pt>
                <c:pt idx="984" formatCode="General">
                  <c:v>1.77164E-4</c:v>
                </c:pt>
                <c:pt idx="985" formatCode="General">
                  <c:v>1.7747100000000001E-4</c:v>
                </c:pt>
                <c:pt idx="986" formatCode="General">
                  <c:v>1.77789E-4</c:v>
                </c:pt>
                <c:pt idx="987" formatCode="General">
                  <c:v>1.7811199999999999E-4</c:v>
                </c:pt>
                <c:pt idx="988" formatCode="General">
                  <c:v>1.7843500000000001E-4</c:v>
                </c:pt>
                <c:pt idx="989" formatCode="General">
                  <c:v>1.78758E-4</c:v>
                </c:pt>
                <c:pt idx="990" formatCode="General">
                  <c:v>1.7908099999999999E-4</c:v>
                </c:pt>
                <c:pt idx="991" formatCode="General">
                  <c:v>1.7940799999999999E-4</c:v>
                </c:pt>
                <c:pt idx="992" formatCode="General">
                  <c:v>1.7974199999999999E-4</c:v>
                </c:pt>
                <c:pt idx="993" formatCode="General">
                  <c:v>1.80075E-4</c:v>
                </c:pt>
                <c:pt idx="994" formatCode="General">
                  <c:v>1.80409E-4</c:v>
                </c:pt>
                <c:pt idx="995" formatCode="General">
                  <c:v>1.8074200000000001E-4</c:v>
                </c:pt>
                <c:pt idx="996" formatCode="General">
                  <c:v>1.80965E-4</c:v>
                </c:pt>
                <c:pt idx="997" formatCode="General">
                  <c:v>1.8117799999999999E-4</c:v>
                </c:pt>
                <c:pt idx="998" formatCode="General">
                  <c:v>1.8148400000000001E-4</c:v>
                </c:pt>
                <c:pt idx="999" formatCode="General">
                  <c:v>1.8168700000000001E-4</c:v>
                </c:pt>
                <c:pt idx="1000" formatCode="General">
                  <c:v>1.81891E-4</c:v>
                </c:pt>
                <c:pt idx="1001" formatCode="General">
                  <c:v>1.8209500000000001E-4</c:v>
                </c:pt>
                <c:pt idx="1002" formatCode="General">
                  <c:v>1.82299E-4</c:v>
                </c:pt>
                <c:pt idx="1003" formatCode="General">
                  <c:v>1.82502E-4</c:v>
                </c:pt>
                <c:pt idx="1004" formatCode="General">
                  <c:v>1.8270600000000001E-4</c:v>
                </c:pt>
                <c:pt idx="1005" formatCode="General">
                  <c:v>1.82869E-4</c:v>
                </c:pt>
                <c:pt idx="1006" formatCode="General">
                  <c:v>1.8303199999999999E-4</c:v>
                </c:pt>
                <c:pt idx="1007" formatCode="General">
                  <c:v>1.8319500000000001E-4</c:v>
                </c:pt>
                <c:pt idx="1008" formatCode="General">
                  <c:v>1.83358E-4</c:v>
                </c:pt>
                <c:pt idx="1009" formatCode="General">
                  <c:v>1.8352099999999999E-4</c:v>
                </c:pt>
                <c:pt idx="1010" formatCode="General">
                  <c:v>1.8368400000000001E-4</c:v>
                </c:pt>
                <c:pt idx="1011" formatCode="General">
                  <c:v>1.83847E-4</c:v>
                </c:pt>
                <c:pt idx="1012" formatCode="General">
                  <c:v>1.8400999999999999E-4</c:v>
                </c:pt>
                <c:pt idx="1013" formatCode="General">
                  <c:v>1.84193E-4</c:v>
                </c:pt>
                <c:pt idx="1014" formatCode="General">
                  <c:v>1.8431599999999999E-4</c:v>
                </c:pt>
                <c:pt idx="1015" formatCode="General">
                  <c:v>1.8443800000000001E-4</c:v>
                </c:pt>
                <c:pt idx="1016" formatCode="General">
                  <c:v>1.8456000000000001E-4</c:v>
                </c:pt>
                <c:pt idx="1017" formatCode="General">
                  <c:v>1.84682E-4</c:v>
                </c:pt>
                <c:pt idx="1018" formatCode="General">
                  <c:v>1.8480499999999999E-4</c:v>
                </c:pt>
                <c:pt idx="1019" formatCode="General">
                  <c:v>1.8492700000000001E-4</c:v>
                </c:pt>
                <c:pt idx="1020" formatCode="General">
                  <c:v>1.8503899999999999E-4</c:v>
                </c:pt>
                <c:pt idx="1021" formatCode="General">
                  <c:v>1.8514099999999999E-4</c:v>
                </c:pt>
                <c:pt idx="1022" formatCode="General">
                  <c:v>1.85243E-4</c:v>
                </c:pt>
                <c:pt idx="1023" formatCode="General">
                  <c:v>1.8534500000000001E-4</c:v>
                </c:pt>
                <c:pt idx="1024" formatCode="General">
                  <c:v>1.85446E-4</c:v>
                </c:pt>
                <c:pt idx="1025" formatCode="General">
                  <c:v>1.8554800000000001E-4</c:v>
                </c:pt>
                <c:pt idx="1026" formatCode="General">
                  <c:v>1.8565000000000001E-4</c:v>
                </c:pt>
                <c:pt idx="1027" formatCode="General">
                  <c:v>1.8575199999999999E-4</c:v>
                </c:pt>
                <c:pt idx="1028" formatCode="General">
                  <c:v>1.8584100000000001E-4</c:v>
                </c:pt>
                <c:pt idx="1029" formatCode="General">
                  <c:v>1.8595600000000001E-4</c:v>
                </c:pt>
                <c:pt idx="1030" formatCode="General">
                  <c:v>1.8603200000000001E-4</c:v>
                </c:pt>
                <c:pt idx="1031" formatCode="General">
                  <c:v>1.86109E-4</c:v>
                </c:pt>
                <c:pt idx="1032" formatCode="General">
                  <c:v>1.8618500000000001E-4</c:v>
                </c:pt>
                <c:pt idx="1033" formatCode="General">
                  <c:v>1.8626100000000001E-4</c:v>
                </c:pt>
                <c:pt idx="1034" formatCode="General">
                  <c:v>1.86338E-4</c:v>
                </c:pt>
                <c:pt idx="1035" formatCode="General">
                  <c:v>1.8641400000000001E-4</c:v>
                </c:pt>
                <c:pt idx="1036" formatCode="General">
                  <c:v>1.8648699999999999E-4</c:v>
                </c:pt>
                <c:pt idx="1037" formatCode="General">
                  <c:v>1.8655899999999999E-4</c:v>
                </c:pt>
                <c:pt idx="1038" formatCode="General">
                  <c:v>1.8663299999999999E-4</c:v>
                </c:pt>
                <c:pt idx="1039" formatCode="General">
                  <c:v>1.8671000000000001E-4</c:v>
                </c:pt>
                <c:pt idx="1040" formatCode="General">
                  <c:v>1.86777E-4</c:v>
                </c:pt>
                <c:pt idx="1041" formatCode="General">
                  <c:v>1.86849E-4</c:v>
                </c:pt>
                <c:pt idx="1042" formatCode="General">
                  <c:v>1.86911E-4</c:v>
                </c:pt>
                <c:pt idx="1043" formatCode="General">
                  <c:v>1.8696899999999999E-4</c:v>
                </c:pt>
                <c:pt idx="1044" formatCode="General">
                  <c:v>1.8702500000000001E-4</c:v>
                </c:pt>
                <c:pt idx="1045" formatCode="General">
                  <c:v>1.8708200000000001E-4</c:v>
                </c:pt>
                <c:pt idx="1046" formatCode="General">
                  <c:v>1.8713200000000001E-4</c:v>
                </c:pt>
                <c:pt idx="1047" formatCode="General">
                  <c:v>1.87183E-4</c:v>
                </c:pt>
                <c:pt idx="1048" formatCode="General">
                  <c:v>1.8723399999999999E-4</c:v>
                </c:pt>
                <c:pt idx="1049" formatCode="General">
                  <c:v>1.8728500000000001E-4</c:v>
                </c:pt>
                <c:pt idx="1050" formatCode="General">
                  <c:v>1.87336E-4</c:v>
                </c:pt>
                <c:pt idx="1051" formatCode="General">
                  <c:v>1.87386E-4</c:v>
                </c:pt>
                <c:pt idx="1052" formatCode="General">
                  <c:v>1.8743399999999999E-4</c:v>
                </c:pt>
                <c:pt idx="1053" formatCode="General">
                  <c:v>1.8747100000000001E-4</c:v>
                </c:pt>
                <c:pt idx="1054" formatCode="General">
                  <c:v>1.8750700000000001E-4</c:v>
                </c:pt>
                <c:pt idx="1055" formatCode="General">
                  <c:v>1.87543E-4</c:v>
                </c:pt>
                <c:pt idx="1056" formatCode="General">
                  <c:v>1.8758100000000001E-4</c:v>
                </c:pt>
                <c:pt idx="1057" formatCode="General">
                  <c:v>1.8761900000000001E-4</c:v>
                </c:pt>
                <c:pt idx="1058" formatCode="General">
                  <c:v>1.8765700000000001E-4</c:v>
                </c:pt>
                <c:pt idx="1059" formatCode="General">
                  <c:v>1.8769500000000001E-4</c:v>
                </c:pt>
                <c:pt idx="1060" formatCode="General">
                  <c:v>1.8772099999999999E-4</c:v>
                </c:pt>
                <c:pt idx="1061" formatCode="General">
                  <c:v>1.87746E-4</c:v>
                </c:pt>
                <c:pt idx="1062" formatCode="General">
                  <c:v>1.8777900000000001E-4</c:v>
                </c:pt>
                <c:pt idx="1063" formatCode="General">
                  <c:v>1.8781000000000001E-4</c:v>
                </c:pt>
                <c:pt idx="1064" formatCode="General">
                  <c:v>1.8784100000000001E-4</c:v>
                </c:pt>
                <c:pt idx="1065" formatCode="General">
                  <c:v>1.87861E-4</c:v>
                </c:pt>
                <c:pt idx="1066" formatCode="General">
                  <c:v>1.8788100000000001E-4</c:v>
                </c:pt>
                <c:pt idx="1067" formatCode="General">
                  <c:v>1.8790199999999999E-4</c:v>
                </c:pt>
                <c:pt idx="1068" formatCode="General">
                  <c:v>1.8792200000000001E-4</c:v>
                </c:pt>
                <c:pt idx="1069" formatCode="General">
                  <c:v>1.87942E-4</c:v>
                </c:pt>
                <c:pt idx="1070" formatCode="General">
                  <c:v>1.87963E-4</c:v>
                </c:pt>
                <c:pt idx="1071" formatCode="General">
                  <c:v>1.8798299999999999E-4</c:v>
                </c:pt>
                <c:pt idx="1072" formatCode="General">
                  <c:v>1.8800300000000001E-4</c:v>
                </c:pt>
                <c:pt idx="1073" formatCode="General">
                  <c:v>1.8802399999999999E-4</c:v>
                </c:pt>
                <c:pt idx="1074" formatCode="General">
                  <c:v>1.8803900000000001E-4</c:v>
                </c:pt>
                <c:pt idx="1075" formatCode="General">
                  <c:v>1.88054E-4</c:v>
                </c:pt>
                <c:pt idx="1076" formatCode="General">
                  <c:v>1.8807000000000001E-4</c:v>
                </c:pt>
                <c:pt idx="1077" formatCode="General">
                  <c:v>1.88085E-4</c:v>
                </c:pt>
                <c:pt idx="1078" formatCode="General">
                  <c:v>1.8809999999999999E-4</c:v>
                </c:pt>
                <c:pt idx="1079" formatCode="General">
                  <c:v>1.88116E-4</c:v>
                </c:pt>
                <c:pt idx="1080" formatCode="General">
                  <c:v>1.8813099999999999E-4</c:v>
                </c:pt>
                <c:pt idx="1081" formatCode="General">
                  <c:v>1.8814600000000001E-4</c:v>
                </c:pt>
                <c:pt idx="1082" formatCode="General">
                  <c:v>1.88161E-4</c:v>
                </c:pt>
                <c:pt idx="1083" formatCode="General">
                  <c:v>1.8817700000000001E-4</c:v>
                </c:pt>
                <c:pt idx="1084" formatCode="General">
                  <c:v>1.88192E-4</c:v>
                </c:pt>
                <c:pt idx="1085" formatCode="General">
                  <c:v>1.88207E-4</c:v>
                </c:pt>
                <c:pt idx="1086" formatCode="General">
                  <c:v>1.88223E-4</c:v>
                </c:pt>
                <c:pt idx="1087" formatCode="General">
                  <c:v>1.88238E-4</c:v>
                </c:pt>
                <c:pt idx="1088" formatCode="General">
                  <c:v>1.8824799999999999E-4</c:v>
                </c:pt>
                <c:pt idx="1089" formatCode="General">
                  <c:v>1.8826300000000001E-4</c:v>
                </c:pt>
                <c:pt idx="1090" formatCode="General">
                  <c:v>1.8827899999999999E-4</c:v>
                </c:pt>
                <c:pt idx="1091" formatCode="General">
                  <c:v>1.8829400000000001E-4</c:v>
                </c:pt>
                <c:pt idx="1092" formatCode="General">
                  <c:v>1.88309E-4</c:v>
                </c:pt>
                <c:pt idx="1093" formatCode="General">
                  <c:v>1.8832399999999999E-4</c:v>
                </c:pt>
                <c:pt idx="1094" formatCode="General">
                  <c:v>1.8834E-4</c:v>
                </c:pt>
                <c:pt idx="1095" formatCode="General">
                  <c:v>1.8835499999999999E-4</c:v>
                </c:pt>
                <c:pt idx="1096" formatCode="General">
                  <c:v>1.8836999999999999E-4</c:v>
                </c:pt>
                <c:pt idx="1097" formatCode="General">
                  <c:v>1.88386E-4</c:v>
                </c:pt>
                <c:pt idx="1098" formatCode="General">
                  <c:v>1.8840099999999999E-4</c:v>
                </c:pt>
                <c:pt idx="1099" formatCode="General">
                  <c:v>1.8841600000000001E-4</c:v>
                </c:pt>
                <c:pt idx="1100" formatCode="General">
                  <c:v>1.88431E-4</c:v>
                </c:pt>
                <c:pt idx="1101" formatCode="General">
                  <c:v>1.8844700000000001E-4</c:v>
                </c:pt>
                <c:pt idx="1102" formatCode="General">
                  <c:v>1.8846299999999999E-4</c:v>
                </c:pt>
                <c:pt idx="1103" formatCode="General">
                  <c:v>1.8848399999999999E-4</c:v>
                </c:pt>
                <c:pt idx="1104" formatCode="General">
                  <c:v>1.8850599999999999E-4</c:v>
                </c:pt>
                <c:pt idx="1105" formatCode="General">
                  <c:v>1.8852699999999999E-4</c:v>
                </c:pt>
                <c:pt idx="1106" formatCode="General">
                  <c:v>1.88555E-4</c:v>
                </c:pt>
                <c:pt idx="1107" formatCode="General">
                  <c:v>1.8858899999999999E-4</c:v>
                </c:pt>
                <c:pt idx="1108" formatCode="General">
                  <c:v>1.8867800000000001E-4</c:v>
                </c:pt>
                <c:pt idx="1109" formatCode="General">
                  <c:v>1.88717E-4</c:v>
                </c:pt>
                <c:pt idx="1110" formatCode="General">
                  <c:v>1.8874000000000001E-4</c:v>
                </c:pt>
                <c:pt idx="1111" formatCode="General">
                  <c:v>1.88763E-4</c:v>
                </c:pt>
                <c:pt idx="1112" formatCode="General">
                  <c:v>1.8878999999999999E-4</c:v>
                </c:pt>
                <c:pt idx="1113" formatCode="General">
                  <c:v>1.8881700000000001E-4</c:v>
                </c:pt>
                <c:pt idx="1114" formatCode="General">
                  <c:v>1.8883499999999999E-4</c:v>
                </c:pt>
                <c:pt idx="1115" formatCode="General">
                  <c:v>1.8885500000000001E-4</c:v>
                </c:pt>
                <c:pt idx="1116" formatCode="General">
                  <c:v>1.8887600000000001E-4</c:v>
                </c:pt>
                <c:pt idx="1117" formatCode="General">
                  <c:v>1.8890000000000001E-4</c:v>
                </c:pt>
                <c:pt idx="1118" formatCode="General">
                  <c:v>1.8892400000000001E-4</c:v>
                </c:pt>
                <c:pt idx="1119" formatCode="General">
                  <c:v>1.8894300000000001E-4</c:v>
                </c:pt>
                <c:pt idx="1120" formatCode="General">
                  <c:v>1.8896200000000001E-4</c:v>
                </c:pt>
                <c:pt idx="1121" formatCode="General">
                  <c:v>1.88982E-4</c:v>
                </c:pt>
                <c:pt idx="1122" formatCode="General">
                  <c:v>1.89001E-4</c:v>
                </c:pt>
                <c:pt idx="1123" formatCode="General">
                  <c:v>1.8902099999999999E-4</c:v>
                </c:pt>
                <c:pt idx="1124" formatCode="General">
                  <c:v>1.89042E-4</c:v>
                </c:pt>
                <c:pt idx="1125" formatCode="General">
                  <c:v>1.8906500000000001E-4</c:v>
                </c:pt>
                <c:pt idx="1126" formatCode="General">
                  <c:v>1.8908900000000001E-4</c:v>
                </c:pt>
                <c:pt idx="1127" formatCode="General">
                  <c:v>1.89128E-4</c:v>
                </c:pt>
                <c:pt idx="1128" formatCode="General">
                  <c:v>1.8921500000000001E-4</c:v>
                </c:pt>
                <c:pt idx="1129" formatCode="General">
                  <c:v>1.8924299999999999E-4</c:v>
                </c:pt>
                <c:pt idx="1130" formatCode="General">
                  <c:v>1.89268E-4</c:v>
                </c:pt>
                <c:pt idx="1131" formatCode="General">
                  <c:v>1.8929099999999999E-4</c:v>
                </c:pt>
                <c:pt idx="1132" formatCode="General">
                  <c:v>1.89309E-4</c:v>
                </c:pt>
                <c:pt idx="1133" formatCode="General">
                  <c:v>1.8932700000000001E-4</c:v>
                </c:pt>
                <c:pt idx="1134" formatCode="General">
                  <c:v>1.89345E-4</c:v>
                </c:pt>
                <c:pt idx="1135" formatCode="General">
                  <c:v>1.89364E-4</c:v>
                </c:pt>
                <c:pt idx="1136" formatCode="General">
                  <c:v>1.89378E-4</c:v>
                </c:pt>
                <c:pt idx="1137" formatCode="General">
                  <c:v>1.8939200000000001E-4</c:v>
                </c:pt>
                <c:pt idx="1138" formatCode="General">
                  <c:v>1.8940600000000001E-4</c:v>
                </c:pt>
                <c:pt idx="1139" formatCode="General">
                  <c:v>1.89421E-4</c:v>
                </c:pt>
                <c:pt idx="1140" formatCode="General">
                  <c:v>1.89435E-4</c:v>
                </c:pt>
                <c:pt idx="1141" formatCode="General">
                  <c:v>1.8944900000000001E-4</c:v>
                </c:pt>
                <c:pt idx="1142" formatCode="General">
                  <c:v>1.8946300000000001E-4</c:v>
                </c:pt>
                <c:pt idx="1143" formatCode="General">
                  <c:v>1.8948000000000001E-4</c:v>
                </c:pt>
                <c:pt idx="1144" formatCode="General">
                  <c:v>1.89493E-4</c:v>
                </c:pt>
                <c:pt idx="1145" formatCode="General">
                  <c:v>1.89507E-4</c:v>
                </c:pt>
                <c:pt idx="1146" formatCode="General">
                  <c:v>1.89521E-4</c:v>
                </c:pt>
                <c:pt idx="1147" formatCode="General">
                  <c:v>1.8953500000000001E-4</c:v>
                </c:pt>
                <c:pt idx="1148" formatCode="General">
                  <c:v>1.89548E-4</c:v>
                </c:pt>
                <c:pt idx="1149" formatCode="General">
                  <c:v>1.89562E-4</c:v>
                </c:pt>
                <c:pt idx="1150" formatCode="General">
                  <c:v>1.89576E-4</c:v>
                </c:pt>
                <c:pt idx="1151" formatCode="General">
                  <c:v>1.8959000000000001E-4</c:v>
                </c:pt>
                <c:pt idx="1152" formatCode="General">
                  <c:v>1.8960299999999999E-4</c:v>
                </c:pt>
                <c:pt idx="1153" formatCode="General">
                  <c:v>1.89617E-4</c:v>
                </c:pt>
                <c:pt idx="1154" formatCode="General">
                  <c:v>1.8963199999999999E-4</c:v>
                </c:pt>
                <c:pt idx="1155" formatCode="General">
                  <c:v>1.89648E-4</c:v>
                </c:pt>
                <c:pt idx="1156" formatCode="General">
                  <c:v>1.8966299999999999E-4</c:v>
                </c:pt>
                <c:pt idx="1157" formatCode="General">
                  <c:v>1.8967800000000001E-4</c:v>
                </c:pt>
                <c:pt idx="1158" formatCode="General">
                  <c:v>1.8969399999999999E-4</c:v>
                </c:pt>
                <c:pt idx="1159" formatCode="General">
                  <c:v>1.8970900000000001E-4</c:v>
                </c:pt>
                <c:pt idx="1160" formatCode="General">
                  <c:v>1.89724E-4</c:v>
                </c:pt>
                <c:pt idx="1161" formatCode="General">
                  <c:v>1.8973899999999999E-4</c:v>
                </c:pt>
                <c:pt idx="1162" formatCode="General">
                  <c:v>1.89755E-4</c:v>
                </c:pt>
                <c:pt idx="1163" formatCode="General">
                  <c:v>1.8976999999999999E-4</c:v>
                </c:pt>
                <c:pt idx="1164" formatCode="General">
                  <c:v>1.8978699999999999E-4</c:v>
                </c:pt>
                <c:pt idx="1165" formatCode="General">
                  <c:v>1.89808E-4</c:v>
                </c:pt>
                <c:pt idx="1166" formatCode="General">
                  <c:v>1.8982800000000001E-4</c:v>
                </c:pt>
                <c:pt idx="1167" formatCode="General">
                  <c:v>1.8984899999999999E-4</c:v>
                </c:pt>
                <c:pt idx="1168" formatCode="General">
                  <c:v>1.8987E-4</c:v>
                </c:pt>
                <c:pt idx="1169" formatCode="General">
                  <c:v>1.8989000000000001E-4</c:v>
                </c:pt>
                <c:pt idx="1170" formatCode="General">
                  <c:v>1.8991099999999999E-4</c:v>
                </c:pt>
                <c:pt idx="1171" formatCode="General">
                  <c:v>1.8993100000000001E-4</c:v>
                </c:pt>
                <c:pt idx="1172" formatCode="General">
                  <c:v>1.8995899999999999E-4</c:v>
                </c:pt>
                <c:pt idx="1173" formatCode="General">
                  <c:v>1.89987E-4</c:v>
                </c:pt>
                <c:pt idx="1174" formatCode="General">
                  <c:v>1.9000899999999999E-4</c:v>
                </c:pt>
                <c:pt idx="1175" formatCode="General">
                  <c:v>1.9003600000000001E-4</c:v>
                </c:pt>
                <c:pt idx="1176" formatCode="General">
                  <c:v>1.90063E-4</c:v>
                </c:pt>
                <c:pt idx="1177" formatCode="General">
                  <c:v>1.90089E-4</c:v>
                </c:pt>
                <c:pt idx="1178" formatCode="General">
                  <c:v>1.90125E-4</c:v>
                </c:pt>
                <c:pt idx="1179" formatCode="General">
                  <c:v>1.90161E-4</c:v>
                </c:pt>
                <c:pt idx="1180" formatCode="General">
                  <c:v>1.9019600000000001E-4</c:v>
                </c:pt>
                <c:pt idx="1181" formatCode="General">
                  <c:v>1.90232E-4</c:v>
                </c:pt>
                <c:pt idx="1182" formatCode="General">
                  <c:v>1.90268E-4</c:v>
                </c:pt>
                <c:pt idx="1183" formatCode="General">
                  <c:v>1.90306E-4</c:v>
                </c:pt>
                <c:pt idx="1184" formatCode="General">
                  <c:v>1.90347E-4</c:v>
                </c:pt>
                <c:pt idx="1185" formatCode="General">
                  <c:v>1.9038700000000001E-4</c:v>
                </c:pt>
                <c:pt idx="1186" formatCode="General">
                  <c:v>1.90428E-4</c:v>
                </c:pt>
                <c:pt idx="1187" formatCode="General">
                  <c:v>1.90469E-4</c:v>
                </c:pt>
                <c:pt idx="1188" formatCode="General">
                  <c:v>1.9050999999999999E-4</c:v>
                </c:pt>
                <c:pt idx="1189" formatCode="General">
                  <c:v>1.9055E-4</c:v>
                </c:pt>
                <c:pt idx="1190" formatCode="General">
                  <c:v>1.9059099999999999E-4</c:v>
                </c:pt>
                <c:pt idx="1191" formatCode="General">
                  <c:v>1.9063700000000001E-4</c:v>
                </c:pt>
                <c:pt idx="1192" formatCode="General">
                  <c:v>1.90688E-4</c:v>
                </c:pt>
                <c:pt idx="1193" formatCode="General">
                  <c:v>1.9073899999999999E-4</c:v>
                </c:pt>
                <c:pt idx="1194" formatCode="General">
                  <c:v>1.9079000000000001E-4</c:v>
                </c:pt>
                <c:pt idx="1195" formatCode="General">
                  <c:v>1.90841E-4</c:v>
                </c:pt>
                <c:pt idx="1196" formatCode="General">
                  <c:v>1.9089199999999999E-4</c:v>
                </c:pt>
                <c:pt idx="1197" formatCode="General">
                  <c:v>1.90943E-4</c:v>
                </c:pt>
                <c:pt idx="1198" formatCode="General">
                  <c:v>1.9101900000000001E-4</c:v>
                </c:pt>
                <c:pt idx="1199" formatCode="General">
                  <c:v>1.9107999999999999E-4</c:v>
                </c:pt>
                <c:pt idx="1200" formatCode="General">
                  <c:v>1.9114100000000001E-4</c:v>
                </c:pt>
                <c:pt idx="1201" formatCode="General">
                  <c:v>1.9120199999999999E-4</c:v>
                </c:pt>
                <c:pt idx="1202" formatCode="General">
                  <c:v>1.9126399999999999E-4</c:v>
                </c:pt>
                <c:pt idx="1203" formatCode="General">
                  <c:v>1.91325E-4</c:v>
                </c:pt>
                <c:pt idx="1204" formatCode="General">
                  <c:v>1.91416E-4</c:v>
                </c:pt>
                <c:pt idx="1205" formatCode="General">
                  <c:v>1.9150800000000001E-4</c:v>
                </c:pt>
                <c:pt idx="1206" formatCode="General">
                  <c:v>1.9159E-4</c:v>
                </c:pt>
                <c:pt idx="1207" formatCode="General">
                  <c:v>1.91671E-4</c:v>
                </c:pt>
                <c:pt idx="1208" formatCode="General">
                  <c:v>1.9175299999999999E-4</c:v>
                </c:pt>
                <c:pt idx="1209" formatCode="General">
                  <c:v>1.9183399999999999E-4</c:v>
                </c:pt>
                <c:pt idx="1210" formatCode="General">
                  <c:v>1.9191600000000001E-4</c:v>
                </c:pt>
                <c:pt idx="1211" formatCode="General">
                  <c:v>1.9199700000000001E-4</c:v>
                </c:pt>
                <c:pt idx="1212" formatCode="General">
                  <c:v>1.9207800000000001E-4</c:v>
                </c:pt>
                <c:pt idx="1213" formatCode="General">
                  <c:v>1.9216E-4</c:v>
                </c:pt>
                <c:pt idx="1214" formatCode="General">
                  <c:v>1.9226200000000001E-4</c:v>
                </c:pt>
                <c:pt idx="1215" formatCode="General">
                  <c:v>1.9236399999999999E-4</c:v>
                </c:pt>
                <c:pt idx="1216" formatCode="General">
                  <c:v>1.92466E-4</c:v>
                </c:pt>
                <c:pt idx="1217" formatCode="General">
                  <c:v>1.92568E-4</c:v>
                </c:pt>
                <c:pt idx="1218" formatCode="General">
                  <c:v>1.9266899999999999E-4</c:v>
                </c:pt>
                <c:pt idx="1219" formatCode="General">
                  <c:v>1.92771E-4</c:v>
                </c:pt>
                <c:pt idx="1220" formatCode="General">
                  <c:v>1.92924E-4</c:v>
                </c:pt>
                <c:pt idx="1221" formatCode="General">
                  <c:v>1.9304599999999999E-4</c:v>
                </c:pt>
                <c:pt idx="1222" formatCode="General">
                  <c:v>1.93189E-4</c:v>
                </c:pt>
                <c:pt idx="1223" formatCode="General">
                  <c:v>1.93332E-4</c:v>
                </c:pt>
                <c:pt idx="1224" formatCode="General">
                  <c:v>1.9347400000000001E-4</c:v>
                </c:pt>
                <c:pt idx="1225" formatCode="General">
                  <c:v>1.9361700000000001E-4</c:v>
                </c:pt>
                <c:pt idx="1226" formatCode="General">
                  <c:v>1.93759E-4</c:v>
                </c:pt>
                <c:pt idx="1227" formatCode="General">
                  <c:v>1.93902E-4</c:v>
                </c:pt>
                <c:pt idx="1228" formatCode="General">
                  <c:v>1.94045E-4</c:v>
                </c:pt>
                <c:pt idx="1229" formatCode="General">
                  <c:v>1.9420799999999999E-4</c:v>
                </c:pt>
                <c:pt idx="1230" formatCode="General">
                  <c:v>1.94391E-4</c:v>
                </c:pt>
                <c:pt idx="1231" formatCode="General">
                  <c:v>1.9457400000000001E-4</c:v>
                </c:pt>
                <c:pt idx="1232" formatCode="General">
                  <c:v>1.9475800000000001E-4</c:v>
                </c:pt>
                <c:pt idx="1233" formatCode="General">
                  <c:v>1.9494099999999999E-4</c:v>
                </c:pt>
                <c:pt idx="1234" formatCode="General">
                  <c:v>1.9512500000000001E-4</c:v>
                </c:pt>
                <c:pt idx="1235" formatCode="General">
                  <c:v>1.9530799999999999E-4</c:v>
                </c:pt>
                <c:pt idx="1236" formatCode="General">
                  <c:v>1.95491E-4</c:v>
                </c:pt>
                <c:pt idx="1237" formatCode="General">
                  <c:v>1.9569499999999999E-4</c:v>
                </c:pt>
                <c:pt idx="1238" formatCode="General">
                  <c:v>1.9591899999999999E-4</c:v>
                </c:pt>
                <c:pt idx="1239" formatCode="General">
                  <c:v>1.96143E-4</c:v>
                </c:pt>
                <c:pt idx="1240" formatCode="General">
                  <c:v>1.96367E-4</c:v>
                </c:pt>
                <c:pt idx="1241" formatCode="General">
                  <c:v>1.9659199999999999E-4</c:v>
                </c:pt>
                <c:pt idx="1242" formatCode="General">
                  <c:v>1.9681599999999999E-4</c:v>
                </c:pt>
                <c:pt idx="1243" formatCode="General">
                  <c:v>1.97152E-4</c:v>
                </c:pt>
                <c:pt idx="1244" formatCode="General">
                  <c:v>1.97498E-4</c:v>
                </c:pt>
                <c:pt idx="1245" formatCode="General">
                  <c:v>1.97865E-4</c:v>
                </c:pt>
                <c:pt idx="1246" formatCode="General">
                  <c:v>1.9823200000000001E-4</c:v>
                </c:pt>
                <c:pt idx="1247" formatCode="General">
                  <c:v>1.98598E-4</c:v>
                </c:pt>
                <c:pt idx="1248" formatCode="General">
                  <c:v>1.98965E-4</c:v>
                </c:pt>
                <c:pt idx="1249" formatCode="General">
                  <c:v>1.9933200000000001E-4</c:v>
                </c:pt>
                <c:pt idx="1250" formatCode="General">
                  <c:v>1.9967499999999999E-4</c:v>
                </c:pt>
                <c:pt idx="1251" formatCode="General">
                  <c:v>2.0001900000000001E-4</c:v>
                </c:pt>
                <c:pt idx="1252" formatCode="General">
                  <c:v>2.00476E-4</c:v>
                </c:pt>
                <c:pt idx="1253" formatCode="General">
                  <c:v>2.00934E-4</c:v>
                </c:pt>
                <c:pt idx="1254" formatCode="General">
                  <c:v>2.0144800000000001E-4</c:v>
                </c:pt>
                <c:pt idx="1255" formatCode="General">
                  <c:v>2.02017E-4</c:v>
                </c:pt>
                <c:pt idx="1256" formatCode="General">
                  <c:v>2.0258599999999999E-4</c:v>
                </c:pt>
                <c:pt idx="1257" formatCode="General">
                  <c:v>2.03155E-4</c:v>
                </c:pt>
                <c:pt idx="1258" formatCode="General">
                  <c:v>2.0368E-4</c:v>
                </c:pt>
                <c:pt idx="1259" formatCode="General">
                  <c:v>2.0440000000000001E-4</c:v>
                </c:pt>
                <c:pt idx="1260" formatCode="General">
                  <c:v>2.0511999999999999E-4</c:v>
                </c:pt>
                <c:pt idx="1261" formatCode="General">
                  <c:v>2.0583999999999999E-4</c:v>
                </c:pt>
                <c:pt idx="1262" formatCode="General">
                  <c:v>2.0656E-4</c:v>
                </c:pt>
                <c:pt idx="1263" formatCode="General">
                  <c:v>2.0728000000000001E-4</c:v>
                </c:pt>
                <c:pt idx="1264" formatCode="General">
                  <c:v>2.0824E-4</c:v>
                </c:pt>
                <c:pt idx="1265" formatCode="General">
                  <c:v>2.0856E-4</c:v>
                </c:pt>
                <c:pt idx="1266" formatCode="General">
                  <c:v>2.0952000000000001E-4</c:v>
                </c:pt>
                <c:pt idx="1267" formatCode="General">
                  <c:v>2.1048E-4</c:v>
                </c:pt>
                <c:pt idx="1268" formatCode="General">
                  <c:v>2.1143999999999999E-4</c:v>
                </c:pt>
                <c:pt idx="1269" formatCode="General">
                  <c:v>2.1240000000000001E-4</c:v>
                </c:pt>
                <c:pt idx="1270" formatCode="General">
                  <c:v>2.1336E-4</c:v>
                </c:pt>
                <c:pt idx="1271" formatCode="General">
                  <c:v>2.1431999999999999E-4</c:v>
                </c:pt>
                <c:pt idx="1272" formatCode="General">
                  <c:v>2.1528000000000001E-4</c:v>
                </c:pt>
                <c:pt idx="1273" formatCode="General">
                  <c:v>2.1624E-4</c:v>
                </c:pt>
                <c:pt idx="1274" formatCode="General">
                  <c:v>2.1719999999999999E-4</c:v>
                </c:pt>
                <c:pt idx="1275" formatCode="General">
                  <c:v>2.1816000000000001E-4</c:v>
                </c:pt>
                <c:pt idx="1276" formatCode="General">
                  <c:v>2.1912E-4</c:v>
                </c:pt>
                <c:pt idx="1277" formatCode="General">
                  <c:v>2.1984000000000001E-4</c:v>
                </c:pt>
                <c:pt idx="1278" formatCode="General">
                  <c:v>2.2055999999999999E-4</c:v>
                </c:pt>
                <c:pt idx="1279" formatCode="General">
                  <c:v>2.2128E-4</c:v>
                </c:pt>
                <c:pt idx="1280" formatCode="General">
                  <c:v>2.22E-4</c:v>
                </c:pt>
                <c:pt idx="1281" formatCode="General">
                  <c:v>2.2272000000000001E-4</c:v>
                </c:pt>
                <c:pt idx="1282" formatCode="General">
                  <c:v>2.2343999999999999E-4</c:v>
                </c:pt>
                <c:pt idx="1283" formatCode="General">
                  <c:v>2.2416E-4</c:v>
                </c:pt>
                <c:pt idx="1284" formatCode="General">
                  <c:v>2.2488E-4</c:v>
                </c:pt>
                <c:pt idx="1285" formatCode="General">
                  <c:v>2.2560000000000001E-4</c:v>
                </c:pt>
                <c:pt idx="1286" formatCode="General">
                  <c:v>2.2631999999999999E-4</c:v>
                </c:pt>
                <c:pt idx="1287" formatCode="General">
                  <c:v>2.2680000000000001E-4</c:v>
                </c:pt>
                <c:pt idx="1288" formatCode="General">
                  <c:v>2.2728000000000001E-4</c:v>
                </c:pt>
                <c:pt idx="1289" formatCode="General">
                  <c:v>2.2776E-4</c:v>
                </c:pt>
                <c:pt idx="1290" formatCode="General">
                  <c:v>2.2824E-4</c:v>
                </c:pt>
                <c:pt idx="1291" formatCode="General">
                  <c:v>2.2871999999999999E-4</c:v>
                </c:pt>
                <c:pt idx="1292" formatCode="General">
                  <c:v>2.2919999999999999E-4</c:v>
                </c:pt>
                <c:pt idx="1293" formatCode="General">
                  <c:v>2.2968000000000001E-4</c:v>
                </c:pt>
                <c:pt idx="1294" formatCode="General">
                  <c:v>2.3016000000000001E-4</c:v>
                </c:pt>
                <c:pt idx="1295" formatCode="General">
                  <c:v>2.3064E-4</c:v>
                </c:pt>
                <c:pt idx="1296" formatCode="General">
                  <c:v>2.3112E-4</c:v>
                </c:pt>
                <c:pt idx="1297" formatCode="General">
                  <c:v>2.3159999999999999E-4</c:v>
                </c:pt>
                <c:pt idx="1298" formatCode="General">
                  <c:v>2.3199000000000001E-4</c:v>
                </c:pt>
                <c:pt idx="1299" formatCode="General">
                  <c:v>2.3237999999999999E-4</c:v>
                </c:pt>
                <c:pt idx="1300" formatCode="General">
                  <c:v>2.3278E-4</c:v>
                </c:pt>
                <c:pt idx="1301" formatCode="General">
                  <c:v>2.332E-4</c:v>
                </c:pt>
                <c:pt idx="1302" formatCode="General">
                  <c:v>2.3361500000000001E-4</c:v>
                </c:pt>
                <c:pt idx="1303" formatCode="General">
                  <c:v>2.3400499999999999E-4</c:v>
                </c:pt>
                <c:pt idx="1304" formatCode="General">
                  <c:v>2.3432999999999999E-4</c:v>
                </c:pt>
                <c:pt idx="1305" formatCode="General">
                  <c:v>2.3460000000000001E-4</c:v>
                </c:pt>
                <c:pt idx="1306" formatCode="General">
                  <c:v>2.3488E-4</c:v>
                </c:pt>
                <c:pt idx="1307" formatCode="General">
                  <c:v>2.3518000000000001E-4</c:v>
                </c:pt>
                <c:pt idx="1308" formatCode="General">
                  <c:v>2.3547999999999999E-4</c:v>
                </c:pt>
                <c:pt idx="1309" formatCode="General">
                  <c:v>2.3577E-4</c:v>
                </c:pt>
                <c:pt idx="1310" formatCode="General">
                  <c:v>2.3604E-4</c:v>
                </c:pt>
                <c:pt idx="1311" formatCode="General">
                  <c:v>2.3630999999999999E-4</c:v>
                </c:pt>
                <c:pt idx="1312" formatCode="General">
                  <c:v>2.366E-4</c:v>
                </c:pt>
                <c:pt idx="1313" formatCode="General">
                  <c:v>2.3680000000000001E-4</c:v>
                </c:pt>
                <c:pt idx="1314" formatCode="General">
                  <c:v>2.3699999999999999E-4</c:v>
                </c:pt>
                <c:pt idx="1315" formatCode="General">
                  <c:v>2.3719999999999999E-4</c:v>
                </c:pt>
                <c:pt idx="1316" formatCode="General">
                  <c:v>2.374E-4</c:v>
                </c:pt>
                <c:pt idx="1317" formatCode="General">
                  <c:v>2.376E-4</c:v>
                </c:pt>
                <c:pt idx="1318" formatCode="General">
                  <c:v>2.3780000000000001E-4</c:v>
                </c:pt>
                <c:pt idx="1319" formatCode="General">
                  <c:v>2.3800000000000001E-4</c:v>
                </c:pt>
                <c:pt idx="1320" formatCode="General">
                  <c:v>2.3819999999999999E-4</c:v>
                </c:pt>
                <c:pt idx="1321" formatCode="General">
                  <c:v>2.3839999999999999E-4</c:v>
                </c:pt>
                <c:pt idx="1322" formatCode="General">
                  <c:v>2.386E-4</c:v>
                </c:pt>
                <c:pt idx="1323" formatCode="General">
                  <c:v>2.388E-4</c:v>
                </c:pt>
                <c:pt idx="1324" formatCode="General">
                  <c:v>2.3900000000000001E-4</c:v>
                </c:pt>
                <c:pt idx="1325" formatCode="General">
                  <c:v>2.3915000000000001E-4</c:v>
                </c:pt>
                <c:pt idx="1326" formatCode="General">
                  <c:v>2.3929999999999999E-4</c:v>
                </c:pt>
                <c:pt idx="1327" formatCode="General">
                  <c:v>2.3944999999999999E-4</c:v>
                </c:pt>
                <c:pt idx="1328" formatCode="General">
                  <c:v>2.396E-4</c:v>
                </c:pt>
                <c:pt idx="1329" formatCode="General">
                  <c:v>2.3975600000000001E-4</c:v>
                </c:pt>
                <c:pt idx="1330" formatCode="General">
                  <c:v>2.39912E-4</c:v>
                </c:pt>
                <c:pt idx="1331" formatCode="General">
                  <c:v>2.4006799999999999E-4</c:v>
                </c:pt>
                <c:pt idx="1332" formatCode="General">
                  <c:v>2.4022400000000001E-4</c:v>
                </c:pt>
                <c:pt idx="1333" formatCode="General">
                  <c:v>2.4038E-4</c:v>
                </c:pt>
                <c:pt idx="1334" formatCode="General">
                  <c:v>2.4051199999999999E-4</c:v>
                </c:pt>
                <c:pt idx="1335" formatCode="General">
                  <c:v>2.4063200000000001E-4</c:v>
                </c:pt>
                <c:pt idx="1336" formatCode="General">
                  <c:v>2.40752E-4</c:v>
                </c:pt>
                <c:pt idx="1337" formatCode="General">
                  <c:v>2.4087199999999999E-4</c:v>
                </c:pt>
                <c:pt idx="1338" formatCode="General">
                  <c:v>2.4099200000000001E-4</c:v>
                </c:pt>
                <c:pt idx="1339" formatCode="General">
                  <c:v>2.41112E-4</c:v>
                </c:pt>
                <c:pt idx="1340" formatCode="General">
                  <c:v>2.41232E-4</c:v>
                </c:pt>
                <c:pt idx="1341" formatCode="General">
                  <c:v>2.4131200000000001E-4</c:v>
                </c:pt>
                <c:pt idx="1342" formatCode="General">
                  <c:v>2.41392E-4</c:v>
                </c:pt>
                <c:pt idx="1343" formatCode="General">
                  <c:v>2.4147200000000001E-4</c:v>
                </c:pt>
                <c:pt idx="1344" formatCode="General">
                  <c:v>2.4155199999999999E-4</c:v>
                </c:pt>
                <c:pt idx="1345" formatCode="General">
                  <c:v>2.4163200000000001E-4</c:v>
                </c:pt>
                <c:pt idx="1346" formatCode="General">
                  <c:v>2.4171199999999999E-4</c:v>
                </c:pt>
                <c:pt idx="1347" formatCode="General">
                  <c:v>2.4180800000000001E-4</c:v>
                </c:pt>
                <c:pt idx="1348" formatCode="General">
                  <c:v>2.4190400000000001E-4</c:v>
                </c:pt>
                <c:pt idx="1349" formatCode="General">
                  <c:v>2.4196800000000001E-4</c:v>
                </c:pt>
                <c:pt idx="1350" formatCode="General">
                  <c:v>2.4203199999999999E-4</c:v>
                </c:pt>
                <c:pt idx="1351" formatCode="General">
                  <c:v>2.4209599999999999E-4</c:v>
                </c:pt>
                <c:pt idx="1352" formatCode="General">
                  <c:v>2.4216E-4</c:v>
                </c:pt>
                <c:pt idx="1353" formatCode="General">
                  <c:v>2.42224E-4</c:v>
                </c:pt>
                <c:pt idx="1354" formatCode="General">
                  <c:v>2.4230200000000001E-4</c:v>
                </c:pt>
                <c:pt idx="1355" formatCode="General">
                  <c:v>2.4235399999999999E-4</c:v>
                </c:pt>
                <c:pt idx="1356" formatCode="General">
                  <c:v>2.42406E-4</c:v>
                </c:pt>
                <c:pt idx="1357" formatCode="General">
                  <c:v>2.42458E-4</c:v>
                </c:pt>
                <c:pt idx="1358" formatCode="General">
                  <c:v>2.4251000000000001E-4</c:v>
                </c:pt>
                <c:pt idx="1359" formatCode="General">
                  <c:v>2.4256200000000001E-4</c:v>
                </c:pt>
                <c:pt idx="1360" formatCode="General">
                  <c:v>2.4261399999999999E-4</c:v>
                </c:pt>
                <c:pt idx="1361" formatCode="General">
                  <c:v>2.42661E-4</c:v>
                </c:pt>
                <c:pt idx="1362" formatCode="General">
                  <c:v>2.42704E-4</c:v>
                </c:pt>
                <c:pt idx="1363" formatCode="General">
                  <c:v>2.4274600000000001E-4</c:v>
                </c:pt>
                <c:pt idx="1364" formatCode="General">
                  <c:v>2.4278799999999999E-4</c:v>
                </c:pt>
                <c:pt idx="1365" formatCode="General">
                  <c:v>2.4283099999999999E-4</c:v>
                </c:pt>
                <c:pt idx="1366" formatCode="General">
                  <c:v>2.42873E-4</c:v>
                </c:pt>
                <c:pt idx="1367" formatCode="General">
                  <c:v>2.42916E-4</c:v>
                </c:pt>
                <c:pt idx="1368" formatCode="General">
                  <c:v>2.4295799999999999E-4</c:v>
                </c:pt>
                <c:pt idx="1369" formatCode="General">
                  <c:v>2.4299599999999999E-4</c:v>
                </c:pt>
                <c:pt idx="1370" formatCode="General">
                  <c:v>2.4303000000000001E-4</c:v>
                </c:pt>
                <c:pt idx="1371" formatCode="General">
                  <c:v>2.4306299999999999E-4</c:v>
                </c:pt>
                <c:pt idx="1372" formatCode="General">
                  <c:v>2.4309700000000001E-4</c:v>
                </c:pt>
                <c:pt idx="1373" formatCode="General">
                  <c:v>2.4313000000000001E-4</c:v>
                </c:pt>
                <c:pt idx="1374" formatCode="General">
                  <c:v>2.43164E-4</c:v>
                </c:pt>
                <c:pt idx="1375" formatCode="General">
                  <c:v>2.43198E-4</c:v>
                </c:pt>
                <c:pt idx="1376" formatCode="General">
                  <c:v>2.43231E-4</c:v>
                </c:pt>
                <c:pt idx="1377" formatCode="General">
                  <c:v>2.43262E-4</c:v>
                </c:pt>
                <c:pt idx="1378" formatCode="General">
                  <c:v>2.43291E-4</c:v>
                </c:pt>
                <c:pt idx="1379" formatCode="General">
                  <c:v>2.4331999999999999E-4</c:v>
                </c:pt>
                <c:pt idx="1380" formatCode="General">
                  <c:v>2.4334899999999999E-4</c:v>
                </c:pt>
                <c:pt idx="1381" formatCode="General">
                  <c:v>2.4337800000000001E-4</c:v>
                </c:pt>
                <c:pt idx="1382" formatCode="General">
                  <c:v>2.4340599999999999E-4</c:v>
                </c:pt>
                <c:pt idx="1383" formatCode="General">
                  <c:v>2.4343499999999999E-4</c:v>
                </c:pt>
                <c:pt idx="1384" formatCode="General">
                  <c:v>2.4346400000000001E-4</c:v>
                </c:pt>
                <c:pt idx="1385" formatCode="General">
                  <c:v>2.43491E-4</c:v>
                </c:pt>
                <c:pt idx="1386" formatCode="General">
                  <c:v>2.4351700000000001E-4</c:v>
                </c:pt>
                <c:pt idx="1387" formatCode="General">
                  <c:v>2.4354199999999999E-4</c:v>
                </c:pt>
                <c:pt idx="1388" formatCode="General">
                  <c:v>2.43568E-4</c:v>
                </c:pt>
                <c:pt idx="1389" formatCode="General">
                  <c:v>2.43594E-4</c:v>
                </c:pt>
                <c:pt idx="1390" formatCode="General">
                  <c:v>2.4361900000000001E-4</c:v>
                </c:pt>
                <c:pt idx="1391" formatCode="General">
                  <c:v>2.4364499999999999E-4</c:v>
                </c:pt>
                <c:pt idx="1392" formatCode="General">
                  <c:v>2.4367E-4</c:v>
                </c:pt>
                <c:pt idx="1393" formatCode="General">
                  <c:v>2.43706E-4</c:v>
                </c:pt>
                <c:pt idx="1394" formatCode="General">
                  <c:v>2.4373900000000001E-4</c:v>
                </c:pt>
                <c:pt idx="1395" formatCode="General">
                  <c:v>2.43773E-4</c:v>
                </c:pt>
                <c:pt idx="1396" formatCode="General">
                  <c:v>2.43806E-4</c:v>
                </c:pt>
                <c:pt idx="1397" formatCode="General">
                  <c:v>2.4384E-4</c:v>
                </c:pt>
                <c:pt idx="1398" formatCode="General">
                  <c:v>2.4388200000000001E-4</c:v>
                </c:pt>
                <c:pt idx="1399" formatCode="General">
                  <c:v>2.4393900000000001E-4</c:v>
                </c:pt>
                <c:pt idx="1400" formatCode="General">
                  <c:v>2.44093E-4</c:v>
                </c:pt>
                <c:pt idx="1401" formatCode="General">
                  <c:v>2.4415E-4</c:v>
                </c:pt>
                <c:pt idx="1402" formatCode="General">
                  <c:v>2.4418999999999998E-4</c:v>
                </c:pt>
                <c:pt idx="1403" formatCode="General">
                  <c:v>2.4423000000000001E-4</c:v>
                </c:pt>
                <c:pt idx="1404" formatCode="General">
                  <c:v>2.4426999999999999E-4</c:v>
                </c:pt>
                <c:pt idx="1405" formatCode="General">
                  <c:v>2.4429999999999998E-4</c:v>
                </c:pt>
                <c:pt idx="1406" formatCode="General">
                  <c:v>2.4433000000000001E-4</c:v>
                </c:pt>
                <c:pt idx="1407" formatCode="General">
                  <c:v>2.4436500000000002E-4</c:v>
                </c:pt>
                <c:pt idx="1408" formatCode="General">
                  <c:v>2.4439999999999998E-4</c:v>
                </c:pt>
                <c:pt idx="1409" formatCode="General">
                  <c:v>2.4443499999999999E-4</c:v>
                </c:pt>
                <c:pt idx="1410" formatCode="General">
                  <c:v>2.4447E-4</c:v>
                </c:pt>
                <c:pt idx="1411" formatCode="General">
                  <c:v>2.4449999999999998E-4</c:v>
                </c:pt>
                <c:pt idx="1412" formatCode="General">
                  <c:v>2.4453000000000002E-4</c:v>
                </c:pt>
                <c:pt idx="1413" formatCode="General">
                  <c:v>2.4457E-4</c:v>
                </c:pt>
                <c:pt idx="1414" formatCode="General">
                  <c:v>2.4460999999999998E-4</c:v>
                </c:pt>
                <c:pt idx="1415" formatCode="General">
                  <c:v>2.4465000000000001E-4</c:v>
                </c:pt>
                <c:pt idx="1416" formatCode="General">
                  <c:v>2.4470699999999999E-4</c:v>
                </c:pt>
                <c:pt idx="1417" formatCode="General">
                  <c:v>2.4486100000000003E-4</c:v>
                </c:pt>
                <c:pt idx="1418" formatCode="General">
                  <c:v>2.44918E-4</c:v>
                </c:pt>
                <c:pt idx="1419" formatCode="General">
                  <c:v>2.4496000000000001E-4</c:v>
                </c:pt>
                <c:pt idx="1420" formatCode="General">
                  <c:v>2.4499400000000001E-4</c:v>
                </c:pt>
                <c:pt idx="1421" formatCode="General">
                  <c:v>2.4502699999999998E-4</c:v>
                </c:pt>
                <c:pt idx="1422" formatCode="General">
                  <c:v>2.4506099999999998E-4</c:v>
                </c:pt>
                <c:pt idx="1423" formatCode="General">
                  <c:v>2.4509400000000001E-4</c:v>
                </c:pt>
                <c:pt idx="1424" formatCode="General">
                  <c:v>2.4512999999999998E-4</c:v>
                </c:pt>
                <c:pt idx="1425" formatCode="General">
                  <c:v>2.4515499999999999E-4</c:v>
                </c:pt>
                <c:pt idx="1426" formatCode="General">
                  <c:v>2.4518100000000002E-4</c:v>
                </c:pt>
                <c:pt idx="1427" formatCode="General">
                  <c:v>2.4520599999999998E-4</c:v>
                </c:pt>
                <c:pt idx="1428" formatCode="General">
                  <c:v>2.4523200000000001E-4</c:v>
                </c:pt>
                <c:pt idx="1429" formatCode="General">
                  <c:v>2.4525799999999999E-4</c:v>
                </c:pt>
                <c:pt idx="1430" formatCode="General">
                  <c:v>2.45283E-4</c:v>
                </c:pt>
                <c:pt idx="1431" formatCode="General">
                  <c:v>2.4530899999999998E-4</c:v>
                </c:pt>
                <c:pt idx="1432" formatCode="General">
                  <c:v>2.4533600000000002E-4</c:v>
                </c:pt>
                <c:pt idx="1433" formatCode="General">
                  <c:v>2.4536499999999999E-4</c:v>
                </c:pt>
                <c:pt idx="1434" formatCode="General">
                  <c:v>2.4539400000000002E-4</c:v>
                </c:pt>
                <c:pt idx="1435" formatCode="General">
                  <c:v>2.4542200000000002E-4</c:v>
                </c:pt>
                <c:pt idx="1436" formatCode="General">
                  <c:v>2.4545099999999999E-4</c:v>
                </c:pt>
                <c:pt idx="1437" formatCode="General">
                  <c:v>2.4548000000000001E-4</c:v>
                </c:pt>
                <c:pt idx="1438" formatCode="General">
                  <c:v>2.4550899999999998E-4</c:v>
                </c:pt>
                <c:pt idx="1439" formatCode="General">
                  <c:v>2.4553800000000001E-4</c:v>
                </c:pt>
                <c:pt idx="1440" formatCode="General">
                  <c:v>2.4557000000000002E-4</c:v>
                </c:pt>
                <c:pt idx="1441" formatCode="General">
                  <c:v>2.4560700000000001E-4</c:v>
                </c:pt>
                <c:pt idx="1442" formatCode="General">
                  <c:v>2.4564399999999999E-4</c:v>
                </c:pt>
                <c:pt idx="1443" formatCode="General">
                  <c:v>2.4568099999999998E-4</c:v>
                </c:pt>
                <c:pt idx="1444" formatCode="General">
                  <c:v>2.4571800000000002E-4</c:v>
                </c:pt>
                <c:pt idx="1445" formatCode="General">
                  <c:v>2.4575399999999999E-4</c:v>
                </c:pt>
                <c:pt idx="1446" formatCode="General">
                  <c:v>2.4579099999999998E-4</c:v>
                </c:pt>
                <c:pt idx="1447" formatCode="General">
                  <c:v>2.4582800000000002E-4</c:v>
                </c:pt>
                <c:pt idx="1448" formatCode="General">
                  <c:v>2.45868E-4</c:v>
                </c:pt>
                <c:pt idx="1449" formatCode="General">
                  <c:v>2.4591100000000002E-4</c:v>
                </c:pt>
                <c:pt idx="1450" formatCode="General">
                  <c:v>2.45954E-4</c:v>
                </c:pt>
                <c:pt idx="1451" formatCode="General">
                  <c:v>2.4599799999999998E-4</c:v>
                </c:pt>
                <c:pt idx="1452" formatCode="General">
                  <c:v>2.4604100000000001E-4</c:v>
                </c:pt>
                <c:pt idx="1453" formatCode="General">
                  <c:v>2.4608399999999998E-4</c:v>
                </c:pt>
                <c:pt idx="1454" formatCode="General">
                  <c:v>2.4612700000000001E-4</c:v>
                </c:pt>
                <c:pt idx="1455" formatCode="General">
                  <c:v>2.46192E-4</c:v>
                </c:pt>
                <c:pt idx="1456" formatCode="General">
                  <c:v>2.4624800000000002E-4</c:v>
                </c:pt>
                <c:pt idx="1457" formatCode="General">
                  <c:v>2.4630399999999998E-4</c:v>
                </c:pt>
                <c:pt idx="1458" formatCode="General">
                  <c:v>2.4635999999999999E-4</c:v>
                </c:pt>
                <c:pt idx="1459" formatCode="General">
                  <c:v>2.4641600000000001E-4</c:v>
                </c:pt>
                <c:pt idx="1460" formatCode="General">
                  <c:v>2.4647200000000002E-4</c:v>
                </c:pt>
                <c:pt idx="1461" formatCode="General">
                  <c:v>2.4652799999999998E-4</c:v>
                </c:pt>
                <c:pt idx="1462" formatCode="General">
                  <c:v>2.46584E-4</c:v>
                </c:pt>
                <c:pt idx="1463" formatCode="General">
                  <c:v>2.4664000000000001E-4</c:v>
                </c:pt>
                <c:pt idx="1464" formatCode="General">
                  <c:v>2.4670399999999999E-4</c:v>
                </c:pt>
                <c:pt idx="1465" formatCode="General">
                  <c:v>2.4676800000000002E-4</c:v>
                </c:pt>
                <c:pt idx="1466" formatCode="General">
                  <c:v>2.46832E-4</c:v>
                </c:pt>
                <c:pt idx="1467" formatCode="General">
                  <c:v>2.4689599999999998E-4</c:v>
                </c:pt>
                <c:pt idx="1468" formatCode="General">
                  <c:v>2.4699200000000002E-4</c:v>
                </c:pt>
                <c:pt idx="1469" formatCode="General">
                  <c:v>2.4708800000000002E-4</c:v>
                </c:pt>
                <c:pt idx="1470" formatCode="General">
                  <c:v>2.4715199999999999E-4</c:v>
                </c:pt>
                <c:pt idx="1471" formatCode="General">
                  <c:v>2.4723200000000001E-4</c:v>
                </c:pt>
                <c:pt idx="1472" formatCode="General">
                  <c:v>2.4731200000000002E-4</c:v>
                </c:pt>
                <c:pt idx="1473" formatCode="General">
                  <c:v>2.4739199999999998E-4</c:v>
                </c:pt>
                <c:pt idx="1474" formatCode="General">
                  <c:v>2.4747199999999999E-4</c:v>
                </c:pt>
                <c:pt idx="1475" formatCode="General">
                  <c:v>2.47552E-4</c:v>
                </c:pt>
                <c:pt idx="1476" formatCode="General">
                  <c:v>2.47672E-4</c:v>
                </c:pt>
                <c:pt idx="1477" formatCode="General">
                  <c:v>2.4779199999999999E-4</c:v>
                </c:pt>
                <c:pt idx="1478" formatCode="General">
                  <c:v>2.4788799999999998E-4</c:v>
                </c:pt>
                <c:pt idx="1479" formatCode="General">
                  <c:v>2.4798399999999998E-4</c:v>
                </c:pt>
                <c:pt idx="1480" formatCode="General">
                  <c:v>2.4808000000000002E-4</c:v>
                </c:pt>
                <c:pt idx="1481" formatCode="General">
                  <c:v>2.4817600000000002E-4</c:v>
                </c:pt>
                <c:pt idx="1482" formatCode="General">
                  <c:v>2.4832000000000001E-4</c:v>
                </c:pt>
                <c:pt idx="1483" formatCode="General">
                  <c:v>2.48464E-4</c:v>
                </c:pt>
                <c:pt idx="1484" formatCode="General">
                  <c:v>2.4855999999999999E-4</c:v>
                </c:pt>
                <c:pt idx="1485" formatCode="General">
                  <c:v>2.4867999999999998E-4</c:v>
                </c:pt>
                <c:pt idx="1486" formatCode="General">
                  <c:v>2.4879999999999998E-4</c:v>
                </c:pt>
                <c:pt idx="1487" formatCode="General">
                  <c:v>2.4892000000000002E-4</c:v>
                </c:pt>
                <c:pt idx="1488" formatCode="General">
                  <c:v>2.4904000000000001E-4</c:v>
                </c:pt>
                <c:pt idx="1489" formatCode="General">
                  <c:v>2.4921999999999998E-4</c:v>
                </c:pt>
                <c:pt idx="1490" formatCode="General">
                  <c:v>2.4939999999999999E-4</c:v>
                </c:pt>
                <c:pt idx="1491" formatCode="General">
                  <c:v>2.4951999999999998E-4</c:v>
                </c:pt>
                <c:pt idx="1492" formatCode="General">
                  <c:v>2.4968000000000001E-4</c:v>
                </c:pt>
                <c:pt idx="1493" formatCode="General">
                  <c:v>2.4983999999999998E-4</c:v>
                </c:pt>
                <c:pt idx="1494" formatCode="General">
                  <c:v>2.5000000000000001E-4</c:v>
                </c:pt>
                <c:pt idx="1495" formatCode="General">
                  <c:v>2.5015999999999998E-4</c:v>
                </c:pt>
                <c:pt idx="1496" formatCode="General">
                  <c:v>2.5032E-4</c:v>
                </c:pt>
                <c:pt idx="1497" formatCode="General">
                  <c:v>2.5047999999999997E-4</c:v>
                </c:pt>
                <c:pt idx="1498" formatCode="General">
                  <c:v>2.5064E-4</c:v>
                </c:pt>
                <c:pt idx="1499" formatCode="General">
                  <c:v>2.5080000000000002E-4</c:v>
                </c:pt>
                <c:pt idx="1500" formatCode="General">
                  <c:v>2.5099999999999998E-4</c:v>
                </c:pt>
                <c:pt idx="1501" formatCode="General">
                  <c:v>2.5119999999999998E-4</c:v>
                </c:pt>
                <c:pt idx="1502" formatCode="General">
                  <c:v>2.5139999999999999E-4</c:v>
                </c:pt>
                <c:pt idx="1503" formatCode="General">
                  <c:v>2.5159999999999999E-4</c:v>
                </c:pt>
                <c:pt idx="1504" formatCode="General">
                  <c:v>2.5179999999999999E-4</c:v>
                </c:pt>
                <c:pt idx="1505" formatCode="General">
                  <c:v>2.52E-4</c:v>
                </c:pt>
                <c:pt idx="1506" formatCode="General">
                  <c:v>2.522E-4</c:v>
                </c:pt>
                <c:pt idx="1507" formatCode="General">
                  <c:v>2.5240000000000001E-4</c:v>
                </c:pt>
                <c:pt idx="1508" formatCode="General">
                  <c:v>2.5263999999999999E-4</c:v>
                </c:pt>
                <c:pt idx="1509" formatCode="General">
                  <c:v>2.5287999999999998E-4</c:v>
                </c:pt>
                <c:pt idx="1510" formatCode="General">
                  <c:v>2.5312000000000002E-4</c:v>
                </c:pt>
                <c:pt idx="1511" formatCode="General">
                  <c:v>2.5336E-4</c:v>
                </c:pt>
                <c:pt idx="1512" formatCode="General">
                  <c:v>2.5359999999999998E-4</c:v>
                </c:pt>
                <c:pt idx="1513" formatCode="General">
                  <c:v>2.5396000000000001E-4</c:v>
                </c:pt>
                <c:pt idx="1514" formatCode="General">
                  <c:v>2.5431999999999999E-4</c:v>
                </c:pt>
                <c:pt idx="1515" formatCode="General">
                  <c:v>2.5460000000000001E-4</c:v>
                </c:pt>
                <c:pt idx="1516" formatCode="General">
                  <c:v>2.5488000000000003E-4</c:v>
                </c:pt>
                <c:pt idx="1517" formatCode="General">
                  <c:v>2.5515999999999999E-4</c:v>
                </c:pt>
                <c:pt idx="1518" formatCode="General">
                  <c:v>2.5557999999999999E-4</c:v>
                </c:pt>
                <c:pt idx="1519" formatCode="General">
                  <c:v>2.5599999999999999E-4</c:v>
                </c:pt>
                <c:pt idx="1520" formatCode="General">
                  <c:v>2.5641999999999999E-4</c:v>
                </c:pt>
                <c:pt idx="1521" formatCode="General">
                  <c:v>2.5683999999999999E-4</c:v>
                </c:pt>
                <c:pt idx="1522" formatCode="General">
                  <c:v>2.5725999999999999E-4</c:v>
                </c:pt>
                <c:pt idx="1523" formatCode="General">
                  <c:v>2.5767999999999999E-4</c:v>
                </c:pt>
                <c:pt idx="1524" formatCode="General">
                  <c:v>2.5809999999999999E-4</c:v>
                </c:pt>
                <c:pt idx="1525" formatCode="General">
                  <c:v>2.5851999999999998E-4</c:v>
                </c:pt>
                <c:pt idx="1526" formatCode="General">
                  <c:v>2.5893999999999998E-4</c:v>
                </c:pt>
                <c:pt idx="1527" formatCode="General">
                  <c:v>2.5935999999999998E-4</c:v>
                </c:pt>
                <c:pt idx="1528" formatCode="General">
                  <c:v>2.5992000000000002E-4</c:v>
                </c:pt>
                <c:pt idx="1529" formatCode="General">
                  <c:v>2.6048E-4</c:v>
                </c:pt>
                <c:pt idx="1530" formatCode="General">
                  <c:v>2.6103999999999998E-4</c:v>
                </c:pt>
                <c:pt idx="1531" formatCode="General">
                  <c:v>2.6152E-4</c:v>
                </c:pt>
                <c:pt idx="1532" formatCode="General">
                  <c:v>2.6200000000000003E-4</c:v>
                </c:pt>
                <c:pt idx="1533" formatCode="General">
                  <c:v>2.6264000000000002E-4</c:v>
                </c:pt>
                <c:pt idx="1534" formatCode="General">
                  <c:v>2.6328000000000001E-4</c:v>
                </c:pt>
                <c:pt idx="1535" formatCode="General">
                  <c:v>2.6392000000000001E-4</c:v>
                </c:pt>
                <c:pt idx="1536" formatCode="General">
                  <c:v>2.6456E-4</c:v>
                </c:pt>
                <c:pt idx="1537" formatCode="General">
                  <c:v>2.652E-4</c:v>
                </c:pt>
                <c:pt idx="1538" formatCode="General">
                  <c:v>2.6583999999999999E-4</c:v>
                </c:pt>
                <c:pt idx="1539" formatCode="General">
                  <c:v>2.6647999999999998E-4</c:v>
                </c:pt>
                <c:pt idx="1540" formatCode="General">
                  <c:v>2.6711999999999998E-4</c:v>
                </c:pt>
                <c:pt idx="1541" formatCode="General">
                  <c:v>2.6776000000000002E-4</c:v>
                </c:pt>
                <c:pt idx="1542" formatCode="General">
                  <c:v>2.6840000000000002E-4</c:v>
                </c:pt>
                <c:pt idx="1543" formatCode="General">
                  <c:v>2.6936000000000001E-4</c:v>
                </c:pt>
                <c:pt idx="1544" formatCode="General">
                  <c:v>2.7032E-4</c:v>
                </c:pt>
                <c:pt idx="1545" formatCode="General">
                  <c:v>2.7127999999999999E-4</c:v>
                </c:pt>
                <c:pt idx="1546" formatCode="General">
                  <c:v>2.7223999999999998E-4</c:v>
                </c:pt>
                <c:pt idx="1547" formatCode="General">
                  <c:v>2.7320000000000003E-4</c:v>
                </c:pt>
                <c:pt idx="1548" formatCode="General">
                  <c:v>2.7416000000000002E-4</c:v>
                </c:pt>
                <c:pt idx="1549" formatCode="General">
                  <c:v>2.7512000000000001E-4</c:v>
                </c:pt>
                <c:pt idx="1550" formatCode="General">
                  <c:v>2.7608E-4</c:v>
                </c:pt>
                <c:pt idx="1551" formatCode="General">
                  <c:v>2.7703999999999999E-4</c:v>
                </c:pt>
                <c:pt idx="1552" formatCode="General">
                  <c:v>2.7799999999999998E-4</c:v>
                </c:pt>
                <c:pt idx="1553" formatCode="General">
                  <c:v>2.7896000000000003E-4</c:v>
                </c:pt>
                <c:pt idx="1554" formatCode="General">
                  <c:v>2.8024000000000001E-4</c:v>
                </c:pt>
                <c:pt idx="1555" formatCode="General">
                  <c:v>2.8152E-4</c:v>
                </c:pt>
                <c:pt idx="1556" formatCode="General">
                  <c:v>2.8279999999999999E-4</c:v>
                </c:pt>
                <c:pt idx="1557" formatCode="General">
                  <c:v>2.8407999999999998E-4</c:v>
                </c:pt>
                <c:pt idx="1558" formatCode="General">
                  <c:v>2.8504000000000002E-4</c:v>
                </c:pt>
                <c:pt idx="1559" formatCode="General">
                  <c:v>2.8600000000000001E-4</c:v>
                </c:pt>
                <c:pt idx="1560" formatCode="General">
                  <c:v>2.8696E-4</c:v>
                </c:pt>
                <c:pt idx="1561" formatCode="General">
                  <c:v>2.8791999999999999E-4</c:v>
                </c:pt>
                <c:pt idx="1562" formatCode="General">
                  <c:v>2.8855999999999999E-4</c:v>
                </c:pt>
                <c:pt idx="1563" formatCode="General">
                  <c:v>2.8960999999999999E-4</c:v>
                </c:pt>
                <c:pt idx="1564" formatCode="General">
                  <c:v>2.9039700000000002E-4</c:v>
                </c:pt>
                <c:pt idx="1565" formatCode="General">
                  <c:v>2.9122099999999998E-4</c:v>
                </c:pt>
                <c:pt idx="1566" formatCode="General">
                  <c:v>2.92062E-4</c:v>
                </c:pt>
                <c:pt idx="1567" formatCode="General">
                  <c:v>2.9262299999999999E-4</c:v>
                </c:pt>
                <c:pt idx="1568" formatCode="General">
                  <c:v>2.93119E-4</c:v>
                </c:pt>
                <c:pt idx="1569" formatCode="General">
                  <c:v>2.9355000000000001E-4</c:v>
                </c:pt>
                <c:pt idx="1570" formatCode="General">
                  <c:v>2.9398199999999998E-4</c:v>
                </c:pt>
                <c:pt idx="1571" formatCode="General">
                  <c:v>2.9430500000000002E-4</c:v>
                </c:pt>
                <c:pt idx="1572" formatCode="General">
                  <c:v>2.9452100000000001E-4</c:v>
                </c:pt>
                <c:pt idx="1573" formatCode="General">
                  <c:v>2.9469400000000002E-4</c:v>
                </c:pt>
                <c:pt idx="1574" formatCode="General">
                  <c:v>2.9488799999999999E-4</c:v>
                </c:pt>
                <c:pt idx="1575" formatCode="General">
                  <c:v>2.9501700000000001E-4</c:v>
                </c:pt>
                <c:pt idx="1576" formatCode="General">
                  <c:v>2.95147E-4</c:v>
                </c:pt>
                <c:pt idx="1577" formatCode="General">
                  <c:v>2.9524400000000001E-4</c:v>
                </c:pt>
                <c:pt idx="1578" formatCode="General">
                  <c:v>2.95309E-4</c:v>
                </c:pt>
                <c:pt idx="1579" formatCode="General">
                  <c:v>2.9537299999999998E-4</c:v>
                </c:pt>
                <c:pt idx="1580" formatCode="General">
                  <c:v>2.9543800000000003E-4</c:v>
                </c:pt>
                <c:pt idx="1581" formatCode="General">
                  <c:v>2.9548699999999998E-4</c:v>
                </c:pt>
                <c:pt idx="1582" formatCode="General">
                  <c:v>2.9553499999999998E-4</c:v>
                </c:pt>
                <c:pt idx="1583" formatCode="General">
                  <c:v>2.95567E-4</c:v>
                </c:pt>
                <c:pt idx="1584" formatCode="General">
                  <c:v>2.9559999999999998E-4</c:v>
                </c:pt>
                <c:pt idx="1585" formatCode="General">
                  <c:v>2.9563199999999999E-4</c:v>
                </c:pt>
                <c:pt idx="1586" formatCode="General">
                  <c:v>2.9565599999999999E-4</c:v>
                </c:pt>
                <c:pt idx="1587" formatCode="General">
                  <c:v>2.9567599999999998E-4</c:v>
                </c:pt>
                <c:pt idx="1588" formatCode="General">
                  <c:v>2.9569900000000002E-4</c:v>
                </c:pt>
                <c:pt idx="1589" formatCode="General">
                  <c:v>2.95722E-4</c:v>
                </c:pt>
                <c:pt idx="1590" formatCode="General">
                  <c:v>2.9574499999999998E-4</c:v>
                </c:pt>
                <c:pt idx="1591" formatCode="General">
                  <c:v>2.9576800000000002E-4</c:v>
                </c:pt>
                <c:pt idx="1592" formatCode="General">
                  <c:v>2.9578500000000001E-4</c:v>
                </c:pt>
                <c:pt idx="1593" formatCode="General">
                  <c:v>2.9580200000000001E-4</c:v>
                </c:pt>
                <c:pt idx="1594" formatCode="General">
                  <c:v>2.9581900000000001E-4</c:v>
                </c:pt>
                <c:pt idx="1595" formatCode="General">
                  <c:v>2.95836E-4</c:v>
                </c:pt>
                <c:pt idx="1596" formatCode="General">
                  <c:v>2.9585400000000002E-4</c:v>
                </c:pt>
                <c:pt idx="1597" formatCode="General">
                  <c:v>2.9587100000000001E-4</c:v>
                </c:pt>
                <c:pt idx="1598" formatCode="General">
                  <c:v>2.9588800000000001E-4</c:v>
                </c:pt>
                <c:pt idx="1599" formatCode="General">
                  <c:v>2.9590500000000001E-4</c:v>
                </c:pt>
                <c:pt idx="1600" formatCode="General">
                  <c:v>2.95922E-4</c:v>
                </c:pt>
                <c:pt idx="1601" formatCode="General">
                  <c:v>2.9594000000000002E-4</c:v>
                </c:pt>
                <c:pt idx="1602" formatCode="General">
                  <c:v>2.9595700000000001E-4</c:v>
                </c:pt>
                <c:pt idx="1603" formatCode="General">
                  <c:v>2.9597400000000001E-4</c:v>
                </c:pt>
                <c:pt idx="1604" formatCode="General">
                  <c:v>2.9599100000000001E-4</c:v>
                </c:pt>
                <c:pt idx="1605" formatCode="General">
                  <c:v>2.96008E-4</c:v>
                </c:pt>
                <c:pt idx="1606" formatCode="General">
                  <c:v>2.9602600000000001E-4</c:v>
                </c:pt>
                <c:pt idx="1607" formatCode="General">
                  <c:v>2.9604399999999997E-4</c:v>
                </c:pt>
                <c:pt idx="1608" formatCode="General">
                  <c:v>2.96063E-4</c:v>
                </c:pt>
                <c:pt idx="1609" formatCode="General">
                  <c:v>2.9608199999999997E-4</c:v>
                </c:pt>
                <c:pt idx="1610" formatCode="General">
                  <c:v>2.96101E-4</c:v>
                </c:pt>
                <c:pt idx="1611" formatCode="General">
                  <c:v>2.9611999999999998E-4</c:v>
                </c:pt>
                <c:pt idx="1612" formatCode="General">
                  <c:v>2.9613900000000001E-4</c:v>
                </c:pt>
                <c:pt idx="1613" formatCode="General">
                  <c:v>2.9615799999999998E-4</c:v>
                </c:pt>
                <c:pt idx="1614" formatCode="General">
                  <c:v>2.9617700000000001E-4</c:v>
                </c:pt>
                <c:pt idx="1615" formatCode="General">
                  <c:v>2.9619599999999998E-4</c:v>
                </c:pt>
                <c:pt idx="1616" formatCode="General">
                  <c:v>2.96221E-4</c:v>
                </c:pt>
                <c:pt idx="1617" formatCode="General">
                  <c:v>2.96242E-4</c:v>
                </c:pt>
                <c:pt idx="1618" formatCode="General">
                  <c:v>2.96266E-4</c:v>
                </c:pt>
                <c:pt idx="1619" formatCode="General">
                  <c:v>2.9629899999999998E-4</c:v>
                </c:pt>
                <c:pt idx="1620" formatCode="General">
                  <c:v>2.9633900000000001E-4</c:v>
                </c:pt>
                <c:pt idx="1621" formatCode="General">
                  <c:v>2.9643900000000001E-4</c:v>
                </c:pt>
                <c:pt idx="1622" formatCode="General">
                  <c:v>2.9647700000000001E-4</c:v>
                </c:pt>
                <c:pt idx="1623" formatCode="General">
                  <c:v>2.9651599999999998E-4</c:v>
                </c:pt>
                <c:pt idx="1624" formatCode="General">
                  <c:v>2.9654799999999999E-4</c:v>
                </c:pt>
                <c:pt idx="1625" formatCode="General">
                  <c:v>2.9657400000000002E-4</c:v>
                </c:pt>
                <c:pt idx="1626" formatCode="General">
                  <c:v>2.9659599999999999E-4</c:v>
                </c:pt>
                <c:pt idx="1627" formatCode="General">
                  <c:v>2.9662200000000002E-4</c:v>
                </c:pt>
                <c:pt idx="1628" formatCode="General">
                  <c:v>2.96645E-4</c:v>
                </c:pt>
                <c:pt idx="1629" formatCode="General">
                  <c:v>2.9666600000000001E-4</c:v>
                </c:pt>
                <c:pt idx="1630" formatCode="General">
                  <c:v>2.9669400000000002E-4</c:v>
                </c:pt>
                <c:pt idx="1631" formatCode="General">
                  <c:v>2.967E-4</c:v>
                </c:pt>
                <c:pt idx="1632" formatCode="General">
                  <c:v>2.9672699999999999E-4</c:v>
                </c:pt>
                <c:pt idx="1633" formatCode="General">
                  <c:v>2.96748E-4</c:v>
                </c:pt>
                <c:pt idx="1634" formatCode="General">
                  <c:v>2.96779E-4</c:v>
                </c:pt>
                <c:pt idx="1635" formatCode="General">
                  <c:v>2.9680400000000001E-4</c:v>
                </c:pt>
                <c:pt idx="1636" formatCode="General">
                  <c:v>2.9683500000000001E-4</c:v>
                </c:pt>
                <c:pt idx="1637" formatCode="General">
                  <c:v>2.9685999999999997E-4</c:v>
                </c:pt>
                <c:pt idx="1638" formatCode="General">
                  <c:v>2.9689400000000002E-4</c:v>
                </c:pt>
                <c:pt idx="1639" formatCode="General">
                  <c:v>2.9691800000000002E-4</c:v>
                </c:pt>
                <c:pt idx="1640" formatCode="General">
                  <c:v>2.96951E-4</c:v>
                </c:pt>
                <c:pt idx="1641" formatCode="General">
                  <c:v>2.9701700000000001E-4</c:v>
                </c:pt>
                <c:pt idx="1642" formatCode="General">
                  <c:v>2.9707099999999999E-4</c:v>
                </c:pt>
                <c:pt idx="1643" formatCode="General">
                  <c:v>2.9710199999999999E-4</c:v>
                </c:pt>
                <c:pt idx="1644" formatCode="General">
                  <c:v>2.9713299999999999E-4</c:v>
                </c:pt>
                <c:pt idx="1645" formatCode="General">
                  <c:v>2.9716299999999997E-4</c:v>
                </c:pt>
                <c:pt idx="1646" formatCode="General">
                  <c:v>2.9718399999999998E-4</c:v>
                </c:pt>
                <c:pt idx="1647" formatCode="General">
                  <c:v>2.9720400000000002E-4</c:v>
                </c:pt>
                <c:pt idx="1648" formatCode="General">
                  <c:v>2.9722499999999997E-4</c:v>
                </c:pt>
                <c:pt idx="1649" formatCode="General">
                  <c:v>2.97244E-4</c:v>
                </c:pt>
                <c:pt idx="1650" formatCode="General">
                  <c:v>2.9726200000000001E-4</c:v>
                </c:pt>
                <c:pt idx="1651" formatCode="General">
                  <c:v>2.9727900000000001E-4</c:v>
                </c:pt>
                <c:pt idx="1652" formatCode="General">
                  <c:v>2.9729700000000002E-4</c:v>
                </c:pt>
                <c:pt idx="1653" formatCode="General">
                  <c:v>2.9731499999999998E-4</c:v>
                </c:pt>
                <c:pt idx="1654" formatCode="General">
                  <c:v>2.9733299999999999E-4</c:v>
                </c:pt>
                <c:pt idx="1655" formatCode="General">
                  <c:v>2.9735100000000001E-4</c:v>
                </c:pt>
                <c:pt idx="1656" formatCode="General">
                  <c:v>2.97368E-4</c:v>
                </c:pt>
                <c:pt idx="1657" formatCode="General">
                  <c:v>2.9738600000000002E-4</c:v>
                </c:pt>
                <c:pt idx="1658" formatCode="General">
                  <c:v>2.9740399999999997E-4</c:v>
                </c:pt>
                <c:pt idx="1659" formatCode="General">
                  <c:v>2.9742199999999999E-4</c:v>
                </c:pt>
                <c:pt idx="1660" formatCode="General">
                  <c:v>2.9744E-4</c:v>
                </c:pt>
                <c:pt idx="1661" formatCode="General">
                  <c:v>2.9745699999999999E-4</c:v>
                </c:pt>
                <c:pt idx="1662" formatCode="General">
                  <c:v>2.9747500000000001E-4</c:v>
                </c:pt>
                <c:pt idx="1663" formatCode="General">
                  <c:v>2.9749300000000002E-4</c:v>
                </c:pt>
                <c:pt idx="1664" formatCode="General">
                  <c:v>2.9751099999999998E-4</c:v>
                </c:pt>
                <c:pt idx="1665" formatCode="General">
                  <c:v>2.9753000000000001E-4</c:v>
                </c:pt>
                <c:pt idx="1666" formatCode="General">
                  <c:v>2.9755E-4</c:v>
                </c:pt>
                <c:pt idx="1667" formatCode="General">
                  <c:v>2.9756999999999999E-4</c:v>
                </c:pt>
                <c:pt idx="1668" formatCode="General">
                  <c:v>2.9759099999999999E-4</c:v>
                </c:pt>
                <c:pt idx="1669" formatCode="General">
                  <c:v>2.9761099999999998E-4</c:v>
                </c:pt>
                <c:pt idx="1670" formatCode="General">
                  <c:v>2.9763100000000002E-4</c:v>
                </c:pt>
                <c:pt idx="1671" formatCode="General">
                  <c:v>2.9765100000000001E-4</c:v>
                </c:pt>
                <c:pt idx="1672" formatCode="General">
                  <c:v>2.97671E-4</c:v>
                </c:pt>
                <c:pt idx="1673" formatCode="General">
                  <c:v>2.9769200000000001E-4</c:v>
                </c:pt>
                <c:pt idx="1674" formatCode="General">
                  <c:v>2.9772199999999999E-4</c:v>
                </c:pt>
                <c:pt idx="1675" formatCode="General">
                  <c:v>2.9775199999999998E-4</c:v>
                </c:pt>
                <c:pt idx="1676" formatCode="General">
                  <c:v>2.9778299999999998E-4</c:v>
                </c:pt>
                <c:pt idx="1677" formatCode="General">
                  <c:v>2.9780300000000002E-4</c:v>
                </c:pt>
                <c:pt idx="1678" formatCode="General">
                  <c:v>2.97843E-4</c:v>
                </c:pt>
                <c:pt idx="1679" formatCode="General">
                  <c:v>2.97884E-4</c:v>
                </c:pt>
                <c:pt idx="1680" formatCode="General">
                  <c:v>2.9792399999999998E-4</c:v>
                </c:pt>
                <c:pt idx="1681" formatCode="General">
                  <c:v>2.9798500000000001E-4</c:v>
                </c:pt>
                <c:pt idx="1682" formatCode="General">
                  <c:v>2.98046E-4</c:v>
                </c:pt>
                <c:pt idx="1683" formatCode="General">
                  <c:v>2.9812600000000001E-4</c:v>
                </c:pt>
                <c:pt idx="1684" formatCode="General">
                  <c:v>2.98232E-4</c:v>
                </c:pt>
                <c:pt idx="1685" formatCode="General">
                  <c:v>2.9836100000000003E-4</c:v>
                </c:pt>
                <c:pt idx="1686" formatCode="General">
                  <c:v>2.9853399999999998E-4</c:v>
                </c:pt>
                <c:pt idx="1687" formatCode="General">
                  <c:v>2.9874900000000001E-4</c:v>
                </c:pt>
                <c:pt idx="1688" formatCode="General">
                  <c:v>2.9896499999999999E-4</c:v>
                </c:pt>
                <c:pt idx="1689" formatCode="General">
                  <c:v>2.99289E-4</c:v>
                </c:pt>
                <c:pt idx="1690" formatCode="General">
                  <c:v>2.9961199999999999E-4</c:v>
                </c:pt>
                <c:pt idx="1691" formatCode="General">
                  <c:v>2.99936E-4</c:v>
                </c:pt>
                <c:pt idx="1692" formatCode="General">
                  <c:v>3.0027599999999998E-4</c:v>
                </c:pt>
                <c:pt idx="1693" formatCode="General">
                  <c:v>3.0065000000000002E-4</c:v>
                </c:pt>
                <c:pt idx="1694" formatCode="General">
                  <c:v>3.01024E-4</c:v>
                </c:pt>
                <c:pt idx="1695" formatCode="General">
                  <c:v>3.0139700000000001E-4</c:v>
                </c:pt>
                <c:pt idx="1696" formatCode="General">
                  <c:v>3.0177099999999999E-4</c:v>
                </c:pt>
                <c:pt idx="1697" formatCode="General">
                  <c:v>3.0214499999999997E-4</c:v>
                </c:pt>
                <c:pt idx="1698" formatCode="General">
                  <c:v>3.0243199999999999E-4</c:v>
                </c:pt>
                <c:pt idx="1699" formatCode="General">
                  <c:v>3.0271900000000001E-4</c:v>
                </c:pt>
                <c:pt idx="1700" formatCode="General">
                  <c:v>3.0300599999999998E-4</c:v>
                </c:pt>
                <c:pt idx="1701" formatCode="General">
                  <c:v>3.03293E-4</c:v>
                </c:pt>
                <c:pt idx="1702" formatCode="General">
                  <c:v>3.03579E-4</c:v>
                </c:pt>
                <c:pt idx="1703" formatCode="General">
                  <c:v>3.0386600000000002E-4</c:v>
                </c:pt>
                <c:pt idx="1704" formatCode="General">
                  <c:v>3.0415299999999999E-4</c:v>
                </c:pt>
                <c:pt idx="1705" formatCode="General">
                  <c:v>3.0444000000000001E-4</c:v>
                </c:pt>
                <c:pt idx="1706" formatCode="General">
                  <c:v>3.0475100000000002E-4</c:v>
                </c:pt>
                <c:pt idx="1707" formatCode="General">
                  <c:v>3.0495799999999998E-4</c:v>
                </c:pt>
                <c:pt idx="1708" formatCode="General">
                  <c:v>3.0516499999999998E-4</c:v>
                </c:pt>
                <c:pt idx="1709" formatCode="General">
                  <c:v>3.0537199999999999E-4</c:v>
                </c:pt>
                <c:pt idx="1710" formatCode="General">
                  <c:v>3.0558000000000001E-4</c:v>
                </c:pt>
                <c:pt idx="1711" formatCode="General">
                  <c:v>3.0578700000000002E-4</c:v>
                </c:pt>
                <c:pt idx="1712" formatCode="General">
                  <c:v>3.0599400000000003E-4</c:v>
                </c:pt>
                <c:pt idx="1713" formatCode="General">
                  <c:v>3.0617699999999998E-4</c:v>
                </c:pt>
                <c:pt idx="1714" formatCode="General">
                  <c:v>3.06416E-4</c:v>
                </c:pt>
                <c:pt idx="1715" formatCode="General">
                  <c:v>3.0657599999999997E-4</c:v>
                </c:pt>
                <c:pt idx="1716" formatCode="General">
                  <c:v>3.0673499999999998E-4</c:v>
                </c:pt>
                <c:pt idx="1717" formatCode="General">
                  <c:v>3.0689399999999999E-4</c:v>
                </c:pt>
                <c:pt idx="1718" formatCode="General">
                  <c:v>3.0705400000000002E-4</c:v>
                </c:pt>
                <c:pt idx="1719" formatCode="General">
                  <c:v>3.0721299999999997E-4</c:v>
                </c:pt>
                <c:pt idx="1720" formatCode="General">
                  <c:v>3.07373E-4</c:v>
                </c:pt>
                <c:pt idx="1721" formatCode="General">
                  <c:v>3.0756400000000003E-4</c:v>
                </c:pt>
                <c:pt idx="1722" formatCode="General">
                  <c:v>3.07755E-4</c:v>
                </c:pt>
                <c:pt idx="1723" formatCode="General">
                  <c:v>3.0788199999999999E-4</c:v>
                </c:pt>
                <c:pt idx="1724" formatCode="General">
                  <c:v>3.0801E-4</c:v>
                </c:pt>
                <c:pt idx="1725" formatCode="General">
                  <c:v>3.0813800000000001E-4</c:v>
                </c:pt>
                <c:pt idx="1726" formatCode="General">
                  <c:v>3.08265E-4</c:v>
                </c:pt>
                <c:pt idx="1727" formatCode="General">
                  <c:v>3.08392E-4</c:v>
                </c:pt>
                <c:pt idx="1728" formatCode="General">
                  <c:v>3.0854800000000001E-4</c:v>
                </c:pt>
                <c:pt idx="1729" formatCode="General">
                  <c:v>3.0865100000000001E-4</c:v>
                </c:pt>
                <c:pt idx="1730" formatCode="General">
                  <c:v>3.0875500000000002E-4</c:v>
                </c:pt>
                <c:pt idx="1731" formatCode="General">
                  <c:v>3.0885899999999998E-4</c:v>
                </c:pt>
                <c:pt idx="1732" formatCode="General">
                  <c:v>3.0896199999999997E-4</c:v>
                </c:pt>
                <c:pt idx="1733" formatCode="General">
                  <c:v>3.0906599999999998E-4</c:v>
                </c:pt>
                <c:pt idx="1734" formatCode="General">
                  <c:v>3.0916899999999998E-4</c:v>
                </c:pt>
                <c:pt idx="1735" formatCode="General">
                  <c:v>3.0928500000000002E-4</c:v>
                </c:pt>
                <c:pt idx="1736" formatCode="General">
                  <c:v>3.0938100000000001E-4</c:v>
                </c:pt>
                <c:pt idx="1737" formatCode="General">
                  <c:v>3.0947599999999999E-4</c:v>
                </c:pt>
                <c:pt idx="1738" formatCode="General">
                  <c:v>3.0957199999999998E-4</c:v>
                </c:pt>
                <c:pt idx="1739" formatCode="General">
                  <c:v>3.0966799999999998E-4</c:v>
                </c:pt>
                <c:pt idx="1740" formatCode="General">
                  <c:v>3.09759E-4</c:v>
                </c:pt>
                <c:pt idx="1741" formatCode="General">
                  <c:v>3.0984300000000002E-4</c:v>
                </c:pt>
                <c:pt idx="1742" formatCode="General">
                  <c:v>3.0992599999999997E-4</c:v>
                </c:pt>
                <c:pt idx="1743" formatCode="General">
                  <c:v>3.1000599999999999E-4</c:v>
                </c:pt>
                <c:pt idx="1744" formatCode="General">
                  <c:v>3.1009199999999998E-4</c:v>
                </c:pt>
                <c:pt idx="1745" formatCode="General">
                  <c:v>3.1016600000000001E-4</c:v>
                </c:pt>
                <c:pt idx="1746" formatCode="General">
                  <c:v>3.1024500000000001E-4</c:v>
                </c:pt>
                <c:pt idx="1747" formatCode="General">
                  <c:v>3.1030499999999998E-4</c:v>
                </c:pt>
                <c:pt idx="1748" formatCode="General">
                  <c:v>3.1035900000000001E-4</c:v>
                </c:pt>
                <c:pt idx="1749" formatCode="General">
                  <c:v>3.1043200000000003E-4</c:v>
                </c:pt>
                <c:pt idx="1750" formatCode="General">
                  <c:v>3.1049799999999998E-4</c:v>
                </c:pt>
                <c:pt idx="1751" formatCode="General">
                  <c:v>3.1054999999999999E-4</c:v>
                </c:pt>
                <c:pt idx="1752" formatCode="General">
                  <c:v>3.10616E-4</c:v>
                </c:pt>
                <c:pt idx="1753" formatCode="General">
                  <c:v>3.1067600000000002E-4</c:v>
                </c:pt>
                <c:pt idx="1754" formatCode="General">
                  <c:v>3.1073500000000003E-4</c:v>
                </c:pt>
                <c:pt idx="1755" formatCode="General">
                  <c:v>3.1079499999999999E-4</c:v>
                </c:pt>
                <c:pt idx="1756" formatCode="General">
                  <c:v>3.1085500000000002E-4</c:v>
                </c:pt>
                <c:pt idx="1757" formatCode="General">
                  <c:v>3.10895E-4</c:v>
                </c:pt>
                <c:pt idx="1758" formatCode="General">
                  <c:v>3.1094500000000003E-4</c:v>
                </c:pt>
                <c:pt idx="1759" formatCode="General">
                  <c:v>3.10995E-4</c:v>
                </c:pt>
                <c:pt idx="1760" formatCode="General">
                  <c:v>3.11033E-4</c:v>
                </c:pt>
                <c:pt idx="1761" formatCode="General">
                  <c:v>3.1106999999999999E-4</c:v>
                </c:pt>
                <c:pt idx="1762" formatCode="General">
                  <c:v>3.1111099999999998E-4</c:v>
                </c:pt>
                <c:pt idx="1763" formatCode="General">
                  <c:v>3.11143E-4</c:v>
                </c:pt>
                <c:pt idx="1764" formatCode="General">
                  <c:v>3.1117500000000001E-4</c:v>
                </c:pt>
                <c:pt idx="1765" formatCode="General">
                  <c:v>3.1120699999999998E-4</c:v>
                </c:pt>
                <c:pt idx="1766" formatCode="General">
                  <c:v>3.1123899999999999E-4</c:v>
                </c:pt>
                <c:pt idx="1767" formatCode="General">
                  <c:v>3.1127100000000001E-4</c:v>
                </c:pt>
                <c:pt idx="1768" formatCode="General">
                  <c:v>3.1130300000000002E-4</c:v>
                </c:pt>
                <c:pt idx="1769" formatCode="General">
                  <c:v>3.1133499999999999E-4</c:v>
                </c:pt>
                <c:pt idx="1770" formatCode="General">
                  <c:v>3.1136599999999999E-4</c:v>
                </c:pt>
                <c:pt idx="1771" formatCode="General">
                  <c:v>3.1139600000000003E-4</c:v>
                </c:pt>
                <c:pt idx="1772" formatCode="General">
                  <c:v>3.1141900000000001E-4</c:v>
                </c:pt>
                <c:pt idx="1773" formatCode="General">
                  <c:v>3.1144099999999997E-4</c:v>
                </c:pt>
                <c:pt idx="1774" formatCode="General">
                  <c:v>3.1146400000000001E-4</c:v>
                </c:pt>
                <c:pt idx="1775" formatCode="General">
                  <c:v>3.1148699999999999E-4</c:v>
                </c:pt>
                <c:pt idx="1776" formatCode="General">
                  <c:v>3.1150999999999998E-4</c:v>
                </c:pt>
                <c:pt idx="1777" formatCode="General">
                  <c:v>3.11532E-4</c:v>
                </c:pt>
                <c:pt idx="1778" formatCode="General">
                  <c:v>3.1155499999999998E-4</c:v>
                </c:pt>
                <c:pt idx="1779" formatCode="General">
                  <c:v>3.1157800000000002E-4</c:v>
                </c:pt>
                <c:pt idx="1780" formatCode="General">
                  <c:v>3.11601E-4</c:v>
                </c:pt>
                <c:pt idx="1781" formatCode="General">
                  <c:v>3.11625E-4</c:v>
                </c:pt>
                <c:pt idx="1782" formatCode="General">
                  <c:v>3.11649E-4</c:v>
                </c:pt>
                <c:pt idx="1783" formatCode="General">
                  <c:v>3.1167199999999998E-4</c:v>
                </c:pt>
                <c:pt idx="1784" formatCode="General">
                  <c:v>3.1168800000000001E-4</c:v>
                </c:pt>
                <c:pt idx="1785" formatCode="General">
                  <c:v>3.11704E-4</c:v>
                </c:pt>
                <c:pt idx="1786" formatCode="General">
                  <c:v>3.1171999999999998E-4</c:v>
                </c:pt>
                <c:pt idx="1787" formatCode="General">
                  <c:v>3.1173600000000001E-4</c:v>
                </c:pt>
                <c:pt idx="1788" formatCode="General">
                  <c:v>3.1175199999999999E-4</c:v>
                </c:pt>
                <c:pt idx="1789" formatCode="General">
                  <c:v>3.1176799999999997E-4</c:v>
                </c:pt>
                <c:pt idx="1790" formatCode="General">
                  <c:v>3.1178400000000001E-4</c:v>
                </c:pt>
                <c:pt idx="1791" formatCode="General">
                  <c:v>3.1179999999999999E-4</c:v>
                </c:pt>
                <c:pt idx="1792" formatCode="General">
                  <c:v>3.1181600000000002E-4</c:v>
                </c:pt>
                <c:pt idx="1793" formatCode="General">
                  <c:v>3.1183200000000001E-4</c:v>
                </c:pt>
                <c:pt idx="1794" formatCode="General">
                  <c:v>3.1184799999999999E-4</c:v>
                </c:pt>
                <c:pt idx="1795" formatCode="General">
                  <c:v>3.1186499999999998E-4</c:v>
                </c:pt>
                <c:pt idx="1796" formatCode="General">
                  <c:v>3.11883E-4</c:v>
                </c:pt>
                <c:pt idx="1797" formatCode="General">
                  <c:v>3.1189999999999999E-4</c:v>
                </c:pt>
                <c:pt idx="1798" formatCode="General">
                  <c:v>3.11918E-4</c:v>
                </c:pt>
                <c:pt idx="1799" formatCode="General">
                  <c:v>3.11935E-4</c:v>
                </c:pt>
                <c:pt idx="1800" formatCode="General">
                  <c:v>3.1195300000000001E-4</c:v>
                </c:pt>
                <c:pt idx="1801" formatCode="General">
                  <c:v>3.1197899999999999E-4</c:v>
                </c:pt>
                <c:pt idx="1802" formatCode="General">
                  <c:v>3.1200200000000003E-4</c:v>
                </c:pt>
                <c:pt idx="1803" formatCode="General">
                  <c:v>3.1202299999999998E-4</c:v>
                </c:pt>
                <c:pt idx="1804" formatCode="General">
                  <c:v>3.1205099999999998E-4</c:v>
                </c:pt>
                <c:pt idx="1805" formatCode="General">
                  <c:v>3.1207899999999999E-4</c:v>
                </c:pt>
                <c:pt idx="1806" formatCode="General">
                  <c:v>3.1211299999999998E-4</c:v>
                </c:pt>
                <c:pt idx="1807" formatCode="General">
                  <c:v>3.1215099999999999E-4</c:v>
                </c:pt>
                <c:pt idx="1808" formatCode="General">
                  <c:v>3.1218899999999999E-4</c:v>
                </c:pt>
                <c:pt idx="1809" formatCode="General">
                  <c:v>3.1231899999999998E-4</c:v>
                </c:pt>
                <c:pt idx="1810" formatCode="General">
                  <c:v>3.1237099999999998E-4</c:v>
                </c:pt>
                <c:pt idx="1811" formatCode="General">
                  <c:v>3.1240100000000002E-4</c:v>
                </c:pt>
                <c:pt idx="1812" formatCode="General">
                  <c:v>3.1242900000000003E-4</c:v>
                </c:pt>
                <c:pt idx="1813" formatCode="General">
                  <c:v>3.1246699999999997E-4</c:v>
                </c:pt>
                <c:pt idx="1814" formatCode="General">
                  <c:v>3.1249799999999998E-4</c:v>
                </c:pt>
                <c:pt idx="1815" formatCode="General">
                  <c:v>3.1252899999999998E-4</c:v>
                </c:pt>
                <c:pt idx="1816" formatCode="General">
                  <c:v>3.1255500000000001E-4</c:v>
                </c:pt>
                <c:pt idx="1817" formatCode="General">
                  <c:v>3.12582E-4</c:v>
                </c:pt>
                <c:pt idx="1818" formatCode="General">
                  <c:v>3.1260000000000001E-4</c:v>
                </c:pt>
                <c:pt idx="1819" formatCode="General">
                  <c:v>3.1263299999999999E-4</c:v>
                </c:pt>
                <c:pt idx="1820" formatCode="General">
                  <c:v>3.1266099999999999E-4</c:v>
                </c:pt>
                <c:pt idx="1821" formatCode="General">
                  <c:v>3.1268600000000001E-4</c:v>
                </c:pt>
                <c:pt idx="1822" formatCode="General">
                  <c:v>3.1271199999999998E-4</c:v>
                </c:pt>
                <c:pt idx="1823" formatCode="General">
                  <c:v>3.1274299999999998E-4</c:v>
                </c:pt>
                <c:pt idx="1824" formatCode="General">
                  <c:v>3.1277300000000002E-4</c:v>
                </c:pt>
                <c:pt idx="1825" formatCode="General">
                  <c:v>3.1280400000000002E-4</c:v>
                </c:pt>
                <c:pt idx="1826" formatCode="General">
                  <c:v>3.1283500000000002E-4</c:v>
                </c:pt>
                <c:pt idx="1827" formatCode="General">
                  <c:v>3.1286999999999998E-4</c:v>
                </c:pt>
                <c:pt idx="1828" formatCode="General">
                  <c:v>3.12937E-4</c:v>
                </c:pt>
                <c:pt idx="1829" formatCode="General">
                  <c:v>3.1301300000000001E-4</c:v>
                </c:pt>
                <c:pt idx="1830" formatCode="General">
                  <c:v>3.1305100000000001E-4</c:v>
                </c:pt>
                <c:pt idx="1831" formatCode="General">
                  <c:v>3.1309000000000003E-4</c:v>
                </c:pt>
                <c:pt idx="1832" formatCode="General">
                  <c:v>3.1312000000000001E-4</c:v>
                </c:pt>
                <c:pt idx="1833" formatCode="General">
                  <c:v>3.1315100000000001E-4</c:v>
                </c:pt>
                <c:pt idx="1834" formatCode="General">
                  <c:v>3.1317399999999999E-4</c:v>
                </c:pt>
                <c:pt idx="1835" formatCode="General">
                  <c:v>3.1319699999999998E-4</c:v>
                </c:pt>
                <c:pt idx="1836" formatCode="General">
                  <c:v>3.1322199999999999E-4</c:v>
                </c:pt>
                <c:pt idx="1837" formatCode="General">
                  <c:v>3.1324100000000002E-4</c:v>
                </c:pt>
                <c:pt idx="1838" formatCode="General">
                  <c:v>3.1325999999999999E-4</c:v>
                </c:pt>
                <c:pt idx="1839" formatCode="General">
                  <c:v>3.1327900000000002E-4</c:v>
                </c:pt>
                <c:pt idx="1840" formatCode="General">
                  <c:v>3.1329799999999999E-4</c:v>
                </c:pt>
                <c:pt idx="1841" formatCode="General">
                  <c:v>3.1331700000000002E-4</c:v>
                </c:pt>
                <c:pt idx="1842" formatCode="General">
                  <c:v>3.13336E-4</c:v>
                </c:pt>
                <c:pt idx="1843" formatCode="General">
                  <c:v>3.1335500000000002E-4</c:v>
                </c:pt>
                <c:pt idx="1844" formatCode="General">
                  <c:v>3.1337599999999998E-4</c:v>
                </c:pt>
                <c:pt idx="1845" formatCode="General">
                  <c:v>3.1339300000000003E-4</c:v>
                </c:pt>
                <c:pt idx="1846" formatCode="General">
                  <c:v>3.1341000000000002E-4</c:v>
                </c:pt>
                <c:pt idx="1847" formatCode="General">
                  <c:v>3.13426E-4</c:v>
                </c:pt>
                <c:pt idx="1848" formatCode="General">
                  <c:v>3.13443E-4</c:v>
                </c:pt>
                <c:pt idx="1849" formatCode="General">
                  <c:v>3.1346E-4</c:v>
                </c:pt>
                <c:pt idx="1850" formatCode="General">
                  <c:v>3.1347699999999999E-4</c:v>
                </c:pt>
                <c:pt idx="1851" formatCode="General">
                  <c:v>3.1349299999999997E-4</c:v>
                </c:pt>
                <c:pt idx="1852" formatCode="General">
                  <c:v>3.1351000000000003E-4</c:v>
                </c:pt>
                <c:pt idx="1853" formatCode="General">
                  <c:v>3.1353199999999999E-4</c:v>
                </c:pt>
                <c:pt idx="1854" formatCode="General">
                  <c:v>3.1355100000000002E-4</c:v>
                </c:pt>
                <c:pt idx="1855" formatCode="General">
                  <c:v>3.1357200000000003E-4</c:v>
                </c:pt>
                <c:pt idx="1856" formatCode="General">
                  <c:v>3.1359399999999999E-4</c:v>
                </c:pt>
                <c:pt idx="1857" formatCode="General">
                  <c:v>3.13615E-4</c:v>
                </c:pt>
                <c:pt idx="1858" formatCode="General">
                  <c:v>3.1363700000000002E-4</c:v>
                </c:pt>
                <c:pt idx="1859" formatCode="General">
                  <c:v>3.1365800000000002E-4</c:v>
                </c:pt>
                <c:pt idx="1860" formatCode="General">
                  <c:v>3.1367999999999999E-4</c:v>
                </c:pt>
                <c:pt idx="1861" formatCode="General">
                  <c:v>3.13701E-4</c:v>
                </c:pt>
                <c:pt idx="1862" formatCode="General">
                  <c:v>3.1372300000000002E-4</c:v>
                </c:pt>
                <c:pt idx="1863" formatCode="General">
                  <c:v>3.1374400000000002E-4</c:v>
                </c:pt>
                <c:pt idx="1864" formatCode="General">
                  <c:v>3.1376599999999999E-4</c:v>
                </c:pt>
                <c:pt idx="1865" formatCode="General">
                  <c:v>3.1379200000000002E-4</c:v>
                </c:pt>
                <c:pt idx="1866" formatCode="General">
                  <c:v>3.1382099999999999E-4</c:v>
                </c:pt>
                <c:pt idx="1867" formatCode="General">
                  <c:v>3.13849E-4</c:v>
                </c:pt>
                <c:pt idx="1868" formatCode="General">
                  <c:v>3.1387800000000002E-4</c:v>
                </c:pt>
                <c:pt idx="1869" formatCode="General">
                  <c:v>3.1390699999999999E-4</c:v>
                </c:pt>
                <c:pt idx="1870" formatCode="General">
                  <c:v>3.1393600000000001E-4</c:v>
                </c:pt>
                <c:pt idx="1871" formatCode="General">
                  <c:v>3.1396400000000002E-4</c:v>
                </c:pt>
                <c:pt idx="1872" formatCode="General">
                  <c:v>3.1400299999999998E-4</c:v>
                </c:pt>
                <c:pt idx="1873" formatCode="General">
                  <c:v>3.1404099999999998E-4</c:v>
                </c:pt>
                <c:pt idx="1874" formatCode="General">
                  <c:v>3.1407899999999999E-4</c:v>
                </c:pt>
                <c:pt idx="1875" formatCode="General">
                  <c:v>3.1411399999999999E-4</c:v>
                </c:pt>
                <c:pt idx="1876" formatCode="General">
                  <c:v>3.1414799999999999E-4</c:v>
                </c:pt>
                <c:pt idx="1877" formatCode="General">
                  <c:v>3.1419500000000002E-4</c:v>
                </c:pt>
                <c:pt idx="1878" formatCode="General">
                  <c:v>3.1424099999999999E-4</c:v>
                </c:pt>
                <c:pt idx="1879" formatCode="General">
                  <c:v>3.1428700000000001E-4</c:v>
                </c:pt>
                <c:pt idx="1880" formatCode="General">
                  <c:v>3.1433299999999997E-4</c:v>
                </c:pt>
                <c:pt idx="1881" formatCode="General">
                  <c:v>3.1437899999999999E-4</c:v>
                </c:pt>
                <c:pt idx="1882" formatCode="General">
                  <c:v>3.1442599999999997E-4</c:v>
                </c:pt>
                <c:pt idx="1883" formatCode="General">
                  <c:v>3.1447700000000002E-4</c:v>
                </c:pt>
                <c:pt idx="1884" formatCode="General">
                  <c:v>3.1453200000000002E-4</c:v>
                </c:pt>
                <c:pt idx="1885" formatCode="General">
                  <c:v>3.1458799999999998E-4</c:v>
                </c:pt>
                <c:pt idx="1886" formatCode="General">
                  <c:v>3.1464399999999999E-4</c:v>
                </c:pt>
                <c:pt idx="1887" formatCode="General">
                  <c:v>3.1470000000000001E-4</c:v>
                </c:pt>
                <c:pt idx="1888" formatCode="General">
                  <c:v>3.1475600000000002E-4</c:v>
                </c:pt>
                <c:pt idx="1889" formatCode="General">
                  <c:v>3.1481100000000002E-4</c:v>
                </c:pt>
                <c:pt idx="1890" formatCode="General">
                  <c:v>3.1486699999999998E-4</c:v>
                </c:pt>
                <c:pt idx="1891" formatCode="General">
                  <c:v>3.1493100000000001E-4</c:v>
                </c:pt>
                <c:pt idx="1892" formatCode="General">
                  <c:v>3.1500300000000001E-4</c:v>
                </c:pt>
                <c:pt idx="1893" formatCode="General">
                  <c:v>3.1507399999999999E-4</c:v>
                </c:pt>
                <c:pt idx="1894" formatCode="General">
                  <c:v>3.1514599999999998E-4</c:v>
                </c:pt>
                <c:pt idx="1895" formatCode="General">
                  <c:v>3.1521799999999998E-4</c:v>
                </c:pt>
                <c:pt idx="1896" formatCode="General">
                  <c:v>3.1528900000000001E-4</c:v>
                </c:pt>
                <c:pt idx="1897" formatCode="General">
                  <c:v>3.1536100000000001E-4</c:v>
                </c:pt>
                <c:pt idx="1898" formatCode="General">
                  <c:v>3.15433E-4</c:v>
                </c:pt>
                <c:pt idx="1899" formatCode="General">
                  <c:v>3.1551300000000001E-4</c:v>
                </c:pt>
                <c:pt idx="1900" formatCode="General">
                  <c:v>3.1559999999999997E-4</c:v>
                </c:pt>
                <c:pt idx="1901" formatCode="General">
                  <c:v>3.15688E-4</c:v>
                </c:pt>
                <c:pt idx="1902" formatCode="General">
                  <c:v>3.1577599999999998E-4</c:v>
                </c:pt>
                <c:pt idx="1903" formatCode="General">
                  <c:v>3.1586299999999999E-4</c:v>
                </c:pt>
                <c:pt idx="1904" formatCode="General">
                  <c:v>3.1595100000000002E-4</c:v>
                </c:pt>
                <c:pt idx="1905" formatCode="General">
                  <c:v>3.16039E-4</c:v>
                </c:pt>
                <c:pt idx="1906" formatCode="General">
                  <c:v>3.1617E-4</c:v>
                </c:pt>
                <c:pt idx="1907" formatCode="General">
                  <c:v>3.1628199999999998E-4</c:v>
                </c:pt>
                <c:pt idx="1908" formatCode="General">
                  <c:v>3.1639299999999999E-4</c:v>
                </c:pt>
                <c:pt idx="1909" formatCode="General">
                  <c:v>3.1650500000000002E-4</c:v>
                </c:pt>
                <c:pt idx="1910" formatCode="General">
                  <c:v>3.1661599999999998E-4</c:v>
                </c:pt>
                <c:pt idx="1911" formatCode="General">
                  <c:v>3.1672800000000001E-4</c:v>
                </c:pt>
                <c:pt idx="1912" formatCode="General">
                  <c:v>3.1683900000000002E-4</c:v>
                </c:pt>
                <c:pt idx="1913" formatCode="General">
                  <c:v>3.1695099999999999E-4</c:v>
                </c:pt>
                <c:pt idx="1914" formatCode="General">
                  <c:v>3.1706300000000002E-4</c:v>
                </c:pt>
                <c:pt idx="1915" formatCode="General">
                  <c:v>3.17206E-4</c:v>
                </c:pt>
                <c:pt idx="1916" formatCode="General">
                  <c:v>3.1734899999999997E-4</c:v>
                </c:pt>
                <c:pt idx="1917" formatCode="General">
                  <c:v>3.1749300000000002E-4</c:v>
                </c:pt>
                <c:pt idx="1918" formatCode="General">
                  <c:v>3.1763599999999999E-4</c:v>
                </c:pt>
                <c:pt idx="1919" formatCode="General">
                  <c:v>3.1777999999999998E-4</c:v>
                </c:pt>
                <c:pt idx="1920" formatCode="General">
                  <c:v>3.1792300000000001E-4</c:v>
                </c:pt>
                <c:pt idx="1921" formatCode="General">
                  <c:v>3.18067E-4</c:v>
                </c:pt>
                <c:pt idx="1922" formatCode="General">
                  <c:v>3.1820999999999998E-4</c:v>
                </c:pt>
                <c:pt idx="1923" formatCode="General">
                  <c:v>3.1836899999999999E-4</c:v>
                </c:pt>
                <c:pt idx="1924" formatCode="General">
                  <c:v>3.1852900000000001E-4</c:v>
                </c:pt>
                <c:pt idx="1925" formatCode="General">
                  <c:v>3.1868800000000002E-4</c:v>
                </c:pt>
                <c:pt idx="1926" formatCode="General">
                  <c:v>3.1892699999999999E-4</c:v>
                </c:pt>
                <c:pt idx="1927" formatCode="General">
                  <c:v>3.1916600000000001E-4</c:v>
                </c:pt>
                <c:pt idx="1928" formatCode="General">
                  <c:v>3.1940499999999998E-4</c:v>
                </c:pt>
                <c:pt idx="1929" formatCode="General">
                  <c:v>3.1959700000000002E-4</c:v>
                </c:pt>
                <c:pt idx="1930" formatCode="General">
                  <c:v>3.1982000000000001E-4</c:v>
                </c:pt>
                <c:pt idx="1931" formatCode="General">
                  <c:v>3.20043E-4</c:v>
                </c:pt>
                <c:pt idx="1932" formatCode="General">
                  <c:v>3.2026599999999999E-4</c:v>
                </c:pt>
                <c:pt idx="1933" formatCode="General">
                  <c:v>3.2048899999999997E-4</c:v>
                </c:pt>
                <c:pt idx="1934" formatCode="General">
                  <c:v>3.2071200000000002E-4</c:v>
                </c:pt>
                <c:pt idx="1935" formatCode="General">
                  <c:v>3.20935E-4</c:v>
                </c:pt>
                <c:pt idx="1936" formatCode="General">
                  <c:v>3.2127000000000002E-4</c:v>
                </c:pt>
                <c:pt idx="1937" formatCode="General">
                  <c:v>3.2155699999999998E-4</c:v>
                </c:pt>
                <c:pt idx="1938" formatCode="General">
                  <c:v>3.21844E-4</c:v>
                </c:pt>
                <c:pt idx="1939" formatCode="General">
                  <c:v>3.2213100000000002E-4</c:v>
                </c:pt>
                <c:pt idx="1940" formatCode="General">
                  <c:v>3.2241799999999999E-4</c:v>
                </c:pt>
                <c:pt idx="1941" formatCode="General">
                  <c:v>3.2270399999999999E-4</c:v>
                </c:pt>
                <c:pt idx="1942" formatCode="General">
                  <c:v>3.2299100000000001E-4</c:v>
                </c:pt>
                <c:pt idx="1943" formatCode="General">
                  <c:v>3.2327799999999998E-4</c:v>
                </c:pt>
                <c:pt idx="1944" formatCode="General">
                  <c:v>3.2370800000000003E-4</c:v>
                </c:pt>
                <c:pt idx="1945" formatCode="General">
                  <c:v>3.2413899999999998E-4</c:v>
                </c:pt>
                <c:pt idx="1946" formatCode="General">
                  <c:v>3.2456899999999998E-4</c:v>
                </c:pt>
                <c:pt idx="1947" formatCode="General">
                  <c:v>3.2499900000000002E-4</c:v>
                </c:pt>
                <c:pt idx="1948" formatCode="General">
                  <c:v>3.2542999999999998E-4</c:v>
                </c:pt>
                <c:pt idx="1949" formatCode="General">
                  <c:v>3.2585999999999997E-4</c:v>
                </c:pt>
                <c:pt idx="1950" formatCode="General">
                  <c:v>3.2633800000000002E-4</c:v>
                </c:pt>
                <c:pt idx="1951" formatCode="General">
                  <c:v>3.2681600000000001E-4</c:v>
                </c:pt>
                <c:pt idx="1952" formatCode="General">
                  <c:v>3.27294E-4</c:v>
                </c:pt>
                <c:pt idx="1953" formatCode="General">
                  <c:v>3.2777199999999999E-4</c:v>
                </c:pt>
                <c:pt idx="1954" formatCode="General">
                  <c:v>3.28251E-4</c:v>
                </c:pt>
                <c:pt idx="1955" formatCode="General">
                  <c:v>3.2869099999999999E-4</c:v>
                </c:pt>
                <c:pt idx="1956" formatCode="General">
                  <c:v>3.2925400000000002E-4</c:v>
                </c:pt>
                <c:pt idx="1957" formatCode="General">
                  <c:v>3.2981599999999997E-4</c:v>
                </c:pt>
                <c:pt idx="1958" formatCode="General">
                  <c:v>3.30379E-4</c:v>
                </c:pt>
                <c:pt idx="1959" formatCode="General">
                  <c:v>3.3086500000000001E-4</c:v>
                </c:pt>
                <c:pt idx="1960" formatCode="General">
                  <c:v>3.3127599999999998E-4</c:v>
                </c:pt>
                <c:pt idx="1961" formatCode="General">
                  <c:v>3.3168599999999998E-4</c:v>
                </c:pt>
                <c:pt idx="1962" formatCode="General">
                  <c:v>3.3199400000000001E-4</c:v>
                </c:pt>
                <c:pt idx="1963" formatCode="General">
                  <c:v>3.3222500000000001E-4</c:v>
                </c:pt>
                <c:pt idx="1964" formatCode="General">
                  <c:v>3.3246399999999998E-4</c:v>
                </c:pt>
                <c:pt idx="1965" formatCode="General">
                  <c:v>3.3270700000000001E-4</c:v>
                </c:pt>
                <c:pt idx="1966" formatCode="General">
                  <c:v>3.3286900000000001E-4</c:v>
                </c:pt>
                <c:pt idx="1967" formatCode="General">
                  <c:v>3.3303100000000002E-4</c:v>
                </c:pt>
                <c:pt idx="1968" formatCode="General">
                  <c:v>3.3319399999999998E-4</c:v>
                </c:pt>
                <c:pt idx="1969" formatCode="General">
                  <c:v>3.3331499999999999E-4</c:v>
                </c:pt>
                <c:pt idx="1970" formatCode="General">
                  <c:v>3.3343700000000001E-4</c:v>
                </c:pt>
                <c:pt idx="1971" formatCode="General">
                  <c:v>3.3355800000000002E-4</c:v>
                </c:pt>
                <c:pt idx="1972" formatCode="General">
                  <c:v>3.33636E-4</c:v>
                </c:pt>
                <c:pt idx="1973" formatCode="General">
                  <c:v>3.3371200000000001E-4</c:v>
                </c:pt>
                <c:pt idx="1974" formatCode="General">
                  <c:v>3.3378800000000001E-4</c:v>
                </c:pt>
                <c:pt idx="1975" formatCode="General">
                  <c:v>3.33863E-4</c:v>
                </c:pt>
                <c:pt idx="1976" formatCode="General">
                  <c:v>3.3391999999999997E-4</c:v>
                </c:pt>
                <c:pt idx="1977" formatCode="General">
                  <c:v>3.33977E-4</c:v>
                </c:pt>
                <c:pt idx="1978" formatCode="General">
                  <c:v>3.3403300000000002E-4</c:v>
                </c:pt>
                <c:pt idx="1979" formatCode="General">
                  <c:v>3.3407100000000002E-4</c:v>
                </c:pt>
                <c:pt idx="1980" formatCode="General">
                  <c:v>3.3410900000000002E-4</c:v>
                </c:pt>
                <c:pt idx="1981" formatCode="General">
                  <c:v>3.3414700000000002E-4</c:v>
                </c:pt>
                <c:pt idx="1982" formatCode="General">
                  <c:v>3.3418500000000003E-4</c:v>
                </c:pt>
                <c:pt idx="1983" formatCode="General">
                  <c:v>3.3421600000000003E-4</c:v>
                </c:pt>
                <c:pt idx="1984" formatCode="General">
                  <c:v>3.3424000000000003E-4</c:v>
                </c:pt>
                <c:pt idx="1985" formatCode="General">
                  <c:v>3.3426400000000002E-4</c:v>
                </c:pt>
                <c:pt idx="1986" formatCode="General">
                  <c:v>3.3428899999999998E-4</c:v>
                </c:pt>
                <c:pt idx="1987" formatCode="General">
                  <c:v>3.3431299999999998E-4</c:v>
                </c:pt>
                <c:pt idx="1988" formatCode="General">
                  <c:v>3.3433699999999998E-4</c:v>
                </c:pt>
                <c:pt idx="1989" formatCode="General">
                  <c:v>3.3436199999999999E-4</c:v>
                </c:pt>
                <c:pt idx="1990" formatCode="General">
                  <c:v>3.3438000000000001E-4</c:v>
                </c:pt>
                <c:pt idx="1991" formatCode="General">
                  <c:v>3.3439800000000002E-4</c:v>
                </c:pt>
                <c:pt idx="1992" formatCode="General">
                  <c:v>3.3441599999999998E-4</c:v>
                </c:pt>
                <c:pt idx="1993" formatCode="General">
                  <c:v>3.3443500000000001E-4</c:v>
                </c:pt>
                <c:pt idx="1994" formatCode="General">
                  <c:v>3.3445300000000002E-4</c:v>
                </c:pt>
                <c:pt idx="1995" formatCode="General">
                  <c:v>3.3447099999999998E-4</c:v>
                </c:pt>
                <c:pt idx="1996" formatCode="General">
                  <c:v>3.3448899999999999E-4</c:v>
                </c:pt>
                <c:pt idx="1997" formatCode="General">
                  <c:v>3.34507E-4</c:v>
                </c:pt>
                <c:pt idx="1998" formatCode="General">
                  <c:v>3.3452599999999997E-4</c:v>
                </c:pt>
                <c:pt idx="1999" formatCode="General">
                  <c:v>3.3454399999999999E-4</c:v>
                </c:pt>
                <c:pt idx="2000" formatCode="General">
                  <c:v>3.34562E-4</c:v>
                </c:pt>
                <c:pt idx="2001" formatCode="General">
                  <c:v>3.3458000000000001E-4</c:v>
                </c:pt>
                <c:pt idx="2002" formatCode="General">
                  <c:v>3.34593E-4</c:v>
                </c:pt>
                <c:pt idx="2003" formatCode="General">
                  <c:v>3.3460599999999999E-4</c:v>
                </c:pt>
                <c:pt idx="2004" formatCode="General">
                  <c:v>3.3461999999999999E-4</c:v>
                </c:pt>
                <c:pt idx="2005" formatCode="General">
                  <c:v>3.3463299999999998E-4</c:v>
                </c:pt>
                <c:pt idx="2006" formatCode="General">
                  <c:v>3.3464699999999998E-4</c:v>
                </c:pt>
                <c:pt idx="2007" formatCode="General">
                  <c:v>3.3466000000000002E-4</c:v>
                </c:pt>
                <c:pt idx="2008" formatCode="General">
                  <c:v>3.3467399999999997E-4</c:v>
                </c:pt>
                <c:pt idx="2009" formatCode="General">
                  <c:v>3.3468700000000002E-4</c:v>
                </c:pt>
                <c:pt idx="2010" formatCode="General">
                  <c:v>3.3470100000000002E-4</c:v>
                </c:pt>
                <c:pt idx="2011" formatCode="General">
                  <c:v>3.3471400000000001E-4</c:v>
                </c:pt>
                <c:pt idx="2012" formatCode="General">
                  <c:v>3.3472800000000001E-4</c:v>
                </c:pt>
                <c:pt idx="2013" formatCode="General">
                  <c:v>3.34741E-4</c:v>
                </c:pt>
                <c:pt idx="2014" formatCode="General">
                  <c:v>3.34755E-4</c:v>
                </c:pt>
                <c:pt idx="2015" formatCode="General">
                  <c:v>3.3476799999999999E-4</c:v>
                </c:pt>
                <c:pt idx="2016" formatCode="General">
                  <c:v>3.3478199999999999E-4</c:v>
                </c:pt>
                <c:pt idx="2017" formatCode="General">
                  <c:v>3.3479499999999998E-4</c:v>
                </c:pt>
                <c:pt idx="2018" formatCode="General">
                  <c:v>3.3481299999999999E-4</c:v>
                </c:pt>
                <c:pt idx="2019" formatCode="General">
                  <c:v>3.3482800000000001E-4</c:v>
                </c:pt>
                <c:pt idx="2020" formatCode="General">
                  <c:v>3.34848E-4</c:v>
                </c:pt>
                <c:pt idx="2021" formatCode="General">
                  <c:v>3.3486699999999998E-4</c:v>
                </c:pt>
                <c:pt idx="2022" formatCode="General">
                  <c:v>3.3488600000000001E-4</c:v>
                </c:pt>
                <c:pt idx="2023" formatCode="General">
                  <c:v>3.3490599999999999E-4</c:v>
                </c:pt>
                <c:pt idx="2024" formatCode="General">
                  <c:v>3.3492500000000002E-4</c:v>
                </c:pt>
                <c:pt idx="2025" formatCode="General">
                  <c:v>3.3494500000000001E-4</c:v>
                </c:pt>
                <c:pt idx="2026" formatCode="General">
                  <c:v>3.3496399999999999E-4</c:v>
                </c:pt>
                <c:pt idx="2027" formatCode="General">
                  <c:v>3.3498499999999999E-4</c:v>
                </c:pt>
                <c:pt idx="2028" formatCode="General">
                  <c:v>3.35006E-4</c:v>
                </c:pt>
                <c:pt idx="2029" formatCode="General">
                  <c:v>3.35034E-4</c:v>
                </c:pt>
                <c:pt idx="2030" formatCode="General">
                  <c:v>3.3506200000000001E-4</c:v>
                </c:pt>
                <c:pt idx="2031" formatCode="General">
                  <c:v>3.3509799999999998E-4</c:v>
                </c:pt>
                <c:pt idx="2032" formatCode="General">
                  <c:v>3.3515200000000002E-4</c:v>
                </c:pt>
                <c:pt idx="2033" formatCode="General">
                  <c:v>3.3521499999999998E-4</c:v>
                </c:pt>
                <c:pt idx="2034" formatCode="General">
                  <c:v>3.3525999999999999E-4</c:v>
                </c:pt>
                <c:pt idx="2035" formatCode="General">
                  <c:v>3.35299E-4</c:v>
                </c:pt>
                <c:pt idx="2036" formatCode="General">
                  <c:v>3.3533100000000002E-4</c:v>
                </c:pt>
                <c:pt idx="2037" formatCode="General">
                  <c:v>3.3535699999999999E-4</c:v>
                </c:pt>
                <c:pt idx="2038" formatCode="General">
                  <c:v>3.3538099999999999E-4</c:v>
                </c:pt>
                <c:pt idx="2039" formatCode="General">
                  <c:v>3.3540799999999998E-4</c:v>
                </c:pt>
                <c:pt idx="2040" formatCode="General">
                  <c:v>3.3543100000000002E-4</c:v>
                </c:pt>
                <c:pt idx="2041" formatCode="General">
                  <c:v>3.3546200000000002E-4</c:v>
                </c:pt>
                <c:pt idx="2042" formatCode="General">
                  <c:v>3.3549099999999999E-4</c:v>
                </c:pt>
                <c:pt idx="2043" formatCode="General">
                  <c:v>3.3550000000000002E-4</c:v>
                </c:pt>
                <c:pt idx="2044" formatCode="General">
                  <c:v>3.3552400000000002E-4</c:v>
                </c:pt>
                <c:pt idx="2045" formatCode="General">
                  <c:v>3.3555500000000002E-4</c:v>
                </c:pt>
                <c:pt idx="2046" formatCode="General">
                  <c:v>3.3558600000000002E-4</c:v>
                </c:pt>
                <c:pt idx="2047" formatCode="General">
                  <c:v>3.3561099999999998E-4</c:v>
                </c:pt>
                <c:pt idx="2048" formatCode="General">
                  <c:v>3.3564199999999998E-4</c:v>
                </c:pt>
                <c:pt idx="2049" formatCode="General">
                  <c:v>3.3566899999999997E-4</c:v>
                </c:pt>
                <c:pt idx="2050" formatCode="General">
                  <c:v>3.3570099999999999E-4</c:v>
                </c:pt>
                <c:pt idx="2051" formatCode="General">
                  <c:v>3.3574000000000001E-4</c:v>
                </c:pt>
                <c:pt idx="2052" formatCode="General">
                  <c:v>3.3578500000000001E-4</c:v>
                </c:pt>
                <c:pt idx="2053" formatCode="General">
                  <c:v>3.3588500000000001E-4</c:v>
                </c:pt>
                <c:pt idx="2054" formatCode="General">
                  <c:v>3.3592799999999999E-4</c:v>
                </c:pt>
                <c:pt idx="2055" formatCode="General">
                  <c:v>3.3595800000000002E-4</c:v>
                </c:pt>
                <c:pt idx="2056" formatCode="General">
                  <c:v>3.3598299999999998E-4</c:v>
                </c:pt>
                <c:pt idx="2057" formatCode="General">
                  <c:v>3.36008E-4</c:v>
                </c:pt>
                <c:pt idx="2058" formatCode="General">
                  <c:v>3.3603300000000001E-4</c:v>
                </c:pt>
                <c:pt idx="2059" formatCode="General">
                  <c:v>3.3605799999999997E-4</c:v>
                </c:pt>
                <c:pt idx="2060" formatCode="General">
                  <c:v>3.3607500000000002E-4</c:v>
                </c:pt>
                <c:pt idx="2061" formatCode="General">
                  <c:v>3.36094E-4</c:v>
                </c:pt>
                <c:pt idx="2062" formatCode="General">
                  <c:v>3.3610999999999998E-4</c:v>
                </c:pt>
                <c:pt idx="2063" formatCode="General">
                  <c:v>3.3612699999999998E-4</c:v>
                </c:pt>
                <c:pt idx="2064" formatCode="General">
                  <c:v>3.3614300000000001E-4</c:v>
                </c:pt>
                <c:pt idx="2065" formatCode="General">
                  <c:v>3.3615899999999999E-4</c:v>
                </c:pt>
                <c:pt idx="2066" formatCode="General">
                  <c:v>3.3617500000000003E-4</c:v>
                </c:pt>
                <c:pt idx="2067" formatCode="General">
                  <c:v>3.3619100000000001E-4</c:v>
                </c:pt>
                <c:pt idx="2068" formatCode="General">
                  <c:v>3.36208E-4</c:v>
                </c:pt>
                <c:pt idx="2069" formatCode="General">
                  <c:v>3.3622399999999998E-4</c:v>
                </c:pt>
                <c:pt idx="2070" formatCode="General">
                  <c:v>3.3624000000000002E-4</c:v>
                </c:pt>
                <c:pt idx="2071" formatCode="General">
                  <c:v>3.36256E-4</c:v>
                </c:pt>
                <c:pt idx="2072" formatCode="General">
                  <c:v>3.3627100000000002E-4</c:v>
                </c:pt>
                <c:pt idx="2073" formatCode="General">
                  <c:v>3.3628599999999999E-4</c:v>
                </c:pt>
                <c:pt idx="2074" formatCode="General">
                  <c:v>3.36301E-4</c:v>
                </c:pt>
                <c:pt idx="2075" formatCode="General">
                  <c:v>3.3631600000000002E-4</c:v>
                </c:pt>
                <c:pt idx="2076" formatCode="General">
                  <c:v>3.3633099999999999E-4</c:v>
                </c:pt>
                <c:pt idx="2077" formatCode="General">
                  <c:v>3.3634499999999999E-4</c:v>
                </c:pt>
                <c:pt idx="2078" formatCode="General">
                  <c:v>3.3636000000000001E-4</c:v>
                </c:pt>
                <c:pt idx="2079" formatCode="General">
                  <c:v>3.3637499999999998E-4</c:v>
                </c:pt>
                <c:pt idx="2080" formatCode="General">
                  <c:v>3.3639E-4</c:v>
                </c:pt>
                <c:pt idx="2081" formatCode="General">
                  <c:v>3.3640500000000002E-4</c:v>
                </c:pt>
                <c:pt idx="2082" formatCode="General">
                  <c:v>3.3641999999999998E-4</c:v>
                </c:pt>
                <c:pt idx="2083" formatCode="General">
                  <c:v>3.3643399999999998E-4</c:v>
                </c:pt>
                <c:pt idx="2084" formatCode="General">
                  <c:v>3.36449E-4</c:v>
                </c:pt>
                <c:pt idx="2085" formatCode="General">
                  <c:v>3.3646400000000002E-4</c:v>
                </c:pt>
                <c:pt idx="2086" formatCode="General">
                  <c:v>3.3647899999999999E-4</c:v>
                </c:pt>
                <c:pt idx="2087" formatCode="General">
                  <c:v>3.3649400000000001E-4</c:v>
                </c:pt>
                <c:pt idx="2088" formatCode="General">
                  <c:v>3.36507E-4</c:v>
                </c:pt>
                <c:pt idx="2089" formatCode="General">
                  <c:v>3.36521E-4</c:v>
                </c:pt>
                <c:pt idx="2090" formatCode="General">
                  <c:v>3.3653399999999999E-4</c:v>
                </c:pt>
                <c:pt idx="2091" formatCode="General">
                  <c:v>3.3655499999999999E-4</c:v>
                </c:pt>
                <c:pt idx="2092" formatCode="General">
                  <c:v>3.3657499999999998E-4</c:v>
                </c:pt>
                <c:pt idx="2093" formatCode="General">
                  <c:v>3.3659500000000003E-4</c:v>
                </c:pt>
                <c:pt idx="2094" formatCode="General">
                  <c:v>3.3661500000000002E-4</c:v>
                </c:pt>
                <c:pt idx="2095" formatCode="General">
                  <c:v>3.3663600000000002E-4</c:v>
                </c:pt>
                <c:pt idx="2096" formatCode="General">
                  <c:v>3.3665600000000001E-4</c:v>
                </c:pt>
                <c:pt idx="2097" formatCode="General">
                  <c:v>3.36676E-4</c:v>
                </c:pt>
                <c:pt idx="2098" formatCode="General">
                  <c:v>3.3669599999999999E-4</c:v>
                </c:pt>
                <c:pt idx="2099" formatCode="General">
                  <c:v>3.3672299999999998E-4</c:v>
                </c:pt>
                <c:pt idx="2100" formatCode="General">
                  <c:v>3.3675000000000003E-4</c:v>
                </c:pt>
                <c:pt idx="2101" formatCode="General">
                  <c:v>3.3677700000000002E-4</c:v>
                </c:pt>
                <c:pt idx="2102" formatCode="General">
                  <c:v>3.3680400000000001E-4</c:v>
                </c:pt>
                <c:pt idx="2103" formatCode="General">
                  <c:v>3.36831E-4</c:v>
                </c:pt>
                <c:pt idx="2104" formatCode="General">
                  <c:v>3.36872E-4</c:v>
                </c:pt>
                <c:pt idx="2105" formatCode="General">
                  <c:v>3.3691299999999999E-4</c:v>
                </c:pt>
                <c:pt idx="2106" formatCode="General">
                  <c:v>3.3694900000000002E-4</c:v>
                </c:pt>
                <c:pt idx="2107" formatCode="General">
                  <c:v>3.3699499999999998E-4</c:v>
                </c:pt>
                <c:pt idx="2108" formatCode="General">
                  <c:v>3.37041E-4</c:v>
                </c:pt>
                <c:pt idx="2109" formatCode="General">
                  <c:v>3.3708700000000002E-4</c:v>
                </c:pt>
                <c:pt idx="2110" formatCode="General">
                  <c:v>3.3715600000000002E-4</c:v>
                </c:pt>
                <c:pt idx="2111" formatCode="General">
                  <c:v>3.3722400000000001E-4</c:v>
                </c:pt>
                <c:pt idx="2112" formatCode="General">
                  <c:v>3.3729300000000001E-4</c:v>
                </c:pt>
                <c:pt idx="2113" formatCode="General">
                  <c:v>3.37385E-4</c:v>
                </c:pt>
                <c:pt idx="2114" formatCode="General">
                  <c:v>3.3747699999999998E-4</c:v>
                </c:pt>
                <c:pt idx="2115" formatCode="General">
                  <c:v>3.3756900000000002E-4</c:v>
                </c:pt>
                <c:pt idx="2116" formatCode="General">
                  <c:v>3.37661E-4</c:v>
                </c:pt>
                <c:pt idx="2117" formatCode="General">
                  <c:v>3.3779799999999999E-4</c:v>
                </c:pt>
                <c:pt idx="2118" formatCode="General">
                  <c:v>3.37936E-4</c:v>
                </c:pt>
                <c:pt idx="2119" formatCode="General">
                  <c:v>3.38074E-4</c:v>
                </c:pt>
                <c:pt idx="2120" formatCode="General">
                  <c:v>3.3821200000000001E-4</c:v>
                </c:pt>
                <c:pt idx="2121" formatCode="General">
                  <c:v>3.3839500000000002E-4</c:v>
                </c:pt>
                <c:pt idx="2122" formatCode="General">
                  <c:v>3.3857899999999999E-4</c:v>
                </c:pt>
                <c:pt idx="2123" formatCode="General">
                  <c:v>3.3885399999999998E-4</c:v>
                </c:pt>
                <c:pt idx="2124" formatCode="General">
                  <c:v>3.3912999999999999E-4</c:v>
                </c:pt>
                <c:pt idx="2125" formatCode="General">
                  <c:v>3.39389E-4</c:v>
                </c:pt>
                <c:pt idx="2126" formatCode="General">
                  <c:v>3.39778E-4</c:v>
                </c:pt>
                <c:pt idx="2127" formatCode="General">
                  <c:v>3.40167E-4</c:v>
                </c:pt>
                <c:pt idx="2128" formatCode="General">
                  <c:v>3.4068599999999998E-4</c:v>
                </c:pt>
                <c:pt idx="2129" formatCode="General">
                  <c:v>3.4120400000000001E-4</c:v>
                </c:pt>
                <c:pt idx="2130" formatCode="General">
                  <c:v>3.4175500000000001E-4</c:v>
                </c:pt>
                <c:pt idx="2131" formatCode="General">
                  <c:v>3.4230600000000001E-4</c:v>
                </c:pt>
                <c:pt idx="2132" formatCode="General">
                  <c:v>3.4304099999999998E-4</c:v>
                </c:pt>
                <c:pt idx="2133" formatCode="General">
                  <c:v>3.4377499999999999E-4</c:v>
                </c:pt>
                <c:pt idx="2134" formatCode="General">
                  <c:v>3.4455500000000002E-4</c:v>
                </c:pt>
                <c:pt idx="2135" formatCode="General">
                  <c:v>3.45793E-4</c:v>
                </c:pt>
                <c:pt idx="2136" formatCode="General">
                  <c:v>3.4703099999999998E-4</c:v>
                </c:pt>
                <c:pt idx="2137" formatCode="General">
                  <c:v>3.48131E-4</c:v>
                </c:pt>
                <c:pt idx="2138" formatCode="General">
                  <c:v>3.4950500000000001E-4</c:v>
                </c:pt>
                <c:pt idx="2139" formatCode="General">
                  <c:v>3.5084E-4</c:v>
                </c:pt>
                <c:pt idx="2140" formatCode="General">
                  <c:v>3.5278499999999999E-4</c:v>
                </c:pt>
                <c:pt idx="2141" formatCode="General">
                  <c:v>3.5487499999999999E-4</c:v>
                </c:pt>
                <c:pt idx="2142" formatCode="General">
                  <c:v>3.5677099999999998E-4</c:v>
                </c:pt>
                <c:pt idx="2143" formatCode="General">
                  <c:v>3.5796999999999999E-4</c:v>
                </c:pt>
                <c:pt idx="2144" formatCode="General">
                  <c:v>3.6009699999999998E-4</c:v>
                </c:pt>
                <c:pt idx="2145" formatCode="General">
                  <c:v>3.62223E-4</c:v>
                </c:pt>
                <c:pt idx="2146" formatCode="General">
                  <c:v>3.6466599999999998E-4</c:v>
                </c:pt>
                <c:pt idx="2147" formatCode="General">
                  <c:v>3.6730900000000002E-4</c:v>
                </c:pt>
                <c:pt idx="2148" formatCode="General">
                  <c:v>3.6913700000000001E-4</c:v>
                </c:pt>
                <c:pt idx="2149" formatCode="General">
                  <c:v>3.7179800000000001E-4</c:v>
                </c:pt>
                <c:pt idx="2150" formatCode="General">
                  <c:v>3.7418400000000001E-4</c:v>
                </c:pt>
                <c:pt idx="2151" formatCode="General">
                  <c:v>3.7750099999999998E-4</c:v>
                </c:pt>
                <c:pt idx="2152" formatCode="General">
                  <c:v>3.8029300000000003E-4</c:v>
                </c:pt>
                <c:pt idx="2153" formatCode="General">
                  <c:v>3.8360999999999999E-4</c:v>
                </c:pt>
                <c:pt idx="2154" formatCode="General">
                  <c:v>3.8685800000000002E-4</c:v>
                </c:pt>
                <c:pt idx="2155" formatCode="General">
                  <c:v>3.8974799999999998E-4</c:v>
                </c:pt>
                <c:pt idx="2156" formatCode="General">
                  <c:v>3.9238800000000002E-4</c:v>
                </c:pt>
                <c:pt idx="2157" formatCode="General">
                  <c:v>3.9322000000000001E-4</c:v>
                </c:pt>
                <c:pt idx="2158" formatCode="General">
                  <c:v>3.9498000000000002E-4</c:v>
                </c:pt>
                <c:pt idx="2159" formatCode="General">
                  <c:v>3.9674000000000003E-4</c:v>
                </c:pt>
                <c:pt idx="2160" formatCode="General">
                  <c:v>3.98236E-4</c:v>
                </c:pt>
                <c:pt idx="2161" formatCode="General">
                  <c:v>3.9935799999999999E-4</c:v>
                </c:pt>
                <c:pt idx="2162" formatCode="General">
                  <c:v>4.0047999999999999E-4</c:v>
                </c:pt>
                <c:pt idx="2163" formatCode="General">
                  <c:v>4.01228E-4</c:v>
                </c:pt>
                <c:pt idx="2164" formatCode="General">
                  <c:v>4.0197600000000002E-4</c:v>
                </c:pt>
                <c:pt idx="2165" formatCode="General">
                  <c:v>4.0272399999999997E-4</c:v>
                </c:pt>
                <c:pt idx="2166" formatCode="General">
                  <c:v>4.0321900000000002E-4</c:v>
                </c:pt>
                <c:pt idx="2167" formatCode="General">
                  <c:v>4.03714E-4</c:v>
                </c:pt>
                <c:pt idx="2168" formatCode="General">
                  <c:v>4.0420899999999999E-4</c:v>
                </c:pt>
                <c:pt idx="2169" formatCode="General">
                  <c:v>4.0453899999999998E-4</c:v>
                </c:pt>
                <c:pt idx="2170" formatCode="General">
                  <c:v>4.0486899999999998E-4</c:v>
                </c:pt>
                <c:pt idx="2171" formatCode="General">
                  <c:v>4.0519900000000002E-4</c:v>
                </c:pt>
                <c:pt idx="2172" formatCode="General">
                  <c:v>4.0547400000000001E-4</c:v>
                </c:pt>
                <c:pt idx="2173" formatCode="General">
                  <c:v>4.0569400000000001E-4</c:v>
                </c:pt>
                <c:pt idx="2174" formatCode="General">
                  <c:v>4.05914E-4</c:v>
                </c:pt>
                <c:pt idx="2175" formatCode="General">
                  <c:v>4.06134E-4</c:v>
                </c:pt>
                <c:pt idx="2176" formatCode="General">
                  <c:v>4.0635399999999999E-4</c:v>
                </c:pt>
                <c:pt idx="2177" formatCode="General">
                  <c:v>4.0657399999999999E-4</c:v>
                </c:pt>
                <c:pt idx="2178" formatCode="General">
                  <c:v>4.0673899999999998E-4</c:v>
                </c:pt>
                <c:pt idx="2179" formatCode="General">
                  <c:v>4.0690399999999998E-4</c:v>
                </c:pt>
                <c:pt idx="2180" formatCode="General">
                  <c:v>4.0706899999999997E-4</c:v>
                </c:pt>
                <c:pt idx="2181" formatCode="General">
                  <c:v>4.0724499999999998E-4</c:v>
                </c:pt>
                <c:pt idx="2182" formatCode="General">
                  <c:v>4.0736599999999999E-4</c:v>
                </c:pt>
                <c:pt idx="2183" formatCode="General">
                  <c:v>4.07487E-4</c:v>
                </c:pt>
                <c:pt idx="2184" formatCode="General">
                  <c:v>4.07608E-4</c:v>
                </c:pt>
                <c:pt idx="2185" formatCode="General">
                  <c:v>4.0772900000000001E-4</c:v>
                </c:pt>
                <c:pt idx="2186" formatCode="General">
                  <c:v>4.0785000000000002E-4</c:v>
                </c:pt>
                <c:pt idx="2187" formatCode="General">
                  <c:v>4.0797099999999997E-4</c:v>
                </c:pt>
                <c:pt idx="2188" formatCode="General">
                  <c:v>4.08062E-4</c:v>
                </c:pt>
                <c:pt idx="2189" formatCode="General">
                  <c:v>4.0813600000000002E-4</c:v>
                </c:pt>
                <c:pt idx="2190" formatCode="General">
                  <c:v>4.08224E-4</c:v>
                </c:pt>
                <c:pt idx="2191" formatCode="General">
                  <c:v>4.0831199999999998E-4</c:v>
                </c:pt>
                <c:pt idx="2192" formatCode="General">
                  <c:v>4.0840000000000001E-4</c:v>
                </c:pt>
                <c:pt idx="2193" formatCode="General">
                  <c:v>4.0848799999999998E-4</c:v>
                </c:pt>
                <c:pt idx="2194" formatCode="General">
                  <c:v>4.0855399999999999E-4</c:v>
                </c:pt>
                <c:pt idx="2195" formatCode="General">
                  <c:v>4.0862E-4</c:v>
                </c:pt>
                <c:pt idx="2196" formatCode="General">
                  <c:v>4.0868600000000001E-4</c:v>
                </c:pt>
                <c:pt idx="2197" formatCode="General">
                  <c:v>4.0875200000000002E-4</c:v>
                </c:pt>
                <c:pt idx="2198" formatCode="General">
                  <c:v>4.0882400000000001E-4</c:v>
                </c:pt>
                <c:pt idx="2199" formatCode="General">
                  <c:v>4.0887900000000001E-4</c:v>
                </c:pt>
                <c:pt idx="2200" formatCode="General">
                  <c:v>4.08933E-4</c:v>
                </c:pt>
                <c:pt idx="2201" formatCode="General">
                  <c:v>4.0898900000000001E-4</c:v>
                </c:pt>
                <c:pt idx="2202" formatCode="General">
                  <c:v>4.0904299999999999E-4</c:v>
                </c:pt>
                <c:pt idx="2203" formatCode="General">
                  <c:v>4.09085E-4</c:v>
                </c:pt>
                <c:pt idx="2204" formatCode="General">
                  <c:v>4.09126E-4</c:v>
                </c:pt>
                <c:pt idx="2205" formatCode="General">
                  <c:v>4.0916699999999999E-4</c:v>
                </c:pt>
                <c:pt idx="2206" formatCode="General">
                  <c:v>4.0920900000000001E-4</c:v>
                </c:pt>
                <c:pt idx="2207" formatCode="General">
                  <c:v>4.0924700000000001E-4</c:v>
                </c:pt>
                <c:pt idx="2208" formatCode="General">
                  <c:v>4.0927999999999998E-4</c:v>
                </c:pt>
                <c:pt idx="2209" formatCode="General">
                  <c:v>4.0931300000000002E-4</c:v>
                </c:pt>
                <c:pt idx="2210" formatCode="General">
                  <c:v>4.0934599999999999E-4</c:v>
                </c:pt>
                <c:pt idx="2211" formatCode="General">
                  <c:v>4.0937900000000003E-4</c:v>
                </c:pt>
                <c:pt idx="2212" formatCode="General">
                  <c:v>4.0940099999999999E-4</c:v>
                </c:pt>
                <c:pt idx="2213" formatCode="General">
                  <c:v>4.0942300000000001E-4</c:v>
                </c:pt>
                <c:pt idx="2214" formatCode="General">
                  <c:v>4.0944499999999998E-4</c:v>
                </c:pt>
                <c:pt idx="2215" formatCode="General">
                  <c:v>4.09467E-4</c:v>
                </c:pt>
                <c:pt idx="2216" formatCode="General">
                  <c:v>4.0948900000000002E-4</c:v>
                </c:pt>
                <c:pt idx="2217" formatCode="General">
                  <c:v>4.0951099999999999E-4</c:v>
                </c:pt>
                <c:pt idx="2218" formatCode="General">
                  <c:v>4.0953300000000001E-4</c:v>
                </c:pt>
                <c:pt idx="2219" formatCode="General">
                  <c:v>4.0955499999999998E-4</c:v>
                </c:pt>
                <c:pt idx="2220" formatCode="General">
                  <c:v>4.0957199999999997E-4</c:v>
                </c:pt>
                <c:pt idx="2221" formatCode="General">
                  <c:v>4.0958800000000001E-4</c:v>
                </c:pt>
                <c:pt idx="2222" formatCode="General">
                  <c:v>4.0960399999999999E-4</c:v>
                </c:pt>
                <c:pt idx="2223" formatCode="General">
                  <c:v>4.0962099999999999E-4</c:v>
                </c:pt>
                <c:pt idx="2224" formatCode="General">
                  <c:v>4.0963799999999998E-4</c:v>
                </c:pt>
                <c:pt idx="2225" formatCode="General">
                  <c:v>4.0965400000000002E-4</c:v>
                </c:pt>
                <c:pt idx="2226" formatCode="General">
                  <c:v>4.0967E-4</c:v>
                </c:pt>
                <c:pt idx="2227" formatCode="General">
                  <c:v>4.09687E-4</c:v>
                </c:pt>
                <c:pt idx="2228" formatCode="General">
                  <c:v>4.0970299999999998E-4</c:v>
                </c:pt>
                <c:pt idx="2229" formatCode="General">
                  <c:v>4.0971999999999997E-4</c:v>
                </c:pt>
                <c:pt idx="2230" formatCode="General">
                  <c:v>4.0973700000000002E-4</c:v>
                </c:pt>
                <c:pt idx="2231" formatCode="General">
                  <c:v>4.0975300000000001E-4</c:v>
                </c:pt>
                <c:pt idx="2232" formatCode="General">
                  <c:v>4.0977E-4</c:v>
                </c:pt>
                <c:pt idx="2233" formatCode="General">
                  <c:v>4.0978599999999998E-4</c:v>
                </c:pt>
                <c:pt idx="2234" formatCode="General">
                  <c:v>4.0980200000000002E-4</c:v>
                </c:pt>
                <c:pt idx="2235" formatCode="General">
                  <c:v>4.0981900000000001E-4</c:v>
                </c:pt>
                <c:pt idx="2236" formatCode="General">
                  <c:v>4.0983600000000001E-4</c:v>
                </c:pt>
                <c:pt idx="2237" formatCode="General">
                  <c:v>4.0985199999999999E-4</c:v>
                </c:pt>
                <c:pt idx="2238" formatCode="General">
                  <c:v>4.0986400000000002E-4</c:v>
                </c:pt>
                <c:pt idx="2239" formatCode="General">
                  <c:v>4.0987700000000001E-4</c:v>
                </c:pt>
                <c:pt idx="2240" formatCode="General">
                  <c:v>4.0988899999999998E-4</c:v>
                </c:pt>
                <c:pt idx="2241" formatCode="General">
                  <c:v>4.09901E-4</c:v>
                </c:pt>
                <c:pt idx="2242" formatCode="General">
                  <c:v>4.0991999999999998E-4</c:v>
                </c:pt>
                <c:pt idx="2243" formatCode="General">
                  <c:v>4.0993900000000001E-4</c:v>
                </c:pt>
                <c:pt idx="2244" formatCode="General">
                  <c:v>4.0995700000000002E-4</c:v>
                </c:pt>
                <c:pt idx="2245" formatCode="General">
                  <c:v>4.0997599999999999E-4</c:v>
                </c:pt>
                <c:pt idx="2246" formatCode="General">
                  <c:v>4.0999400000000001E-4</c:v>
                </c:pt>
                <c:pt idx="2247" formatCode="General">
                  <c:v>4.1001299999999998E-4</c:v>
                </c:pt>
                <c:pt idx="2248" formatCode="General">
                  <c:v>4.1003099999999999E-4</c:v>
                </c:pt>
                <c:pt idx="2249" formatCode="General">
                  <c:v>4.1005000000000002E-4</c:v>
                </c:pt>
                <c:pt idx="2250" formatCode="General">
                  <c:v>4.1006899999999999E-4</c:v>
                </c:pt>
                <c:pt idx="2251" formatCode="General">
                  <c:v>4.1008899999999998E-4</c:v>
                </c:pt>
                <c:pt idx="2252" formatCode="General">
                  <c:v>4.1010800000000001E-4</c:v>
                </c:pt>
                <c:pt idx="2253" formatCode="General">
                  <c:v>4.1012699999999999E-4</c:v>
                </c:pt>
                <c:pt idx="2254" formatCode="General">
                  <c:v>4.1014600000000001E-4</c:v>
                </c:pt>
                <c:pt idx="2255" formatCode="General">
                  <c:v>4.1016499999999999E-4</c:v>
                </c:pt>
                <c:pt idx="2256" formatCode="General">
                  <c:v>4.1018499999999998E-4</c:v>
                </c:pt>
                <c:pt idx="2257" formatCode="General">
                  <c:v>4.10204E-4</c:v>
                </c:pt>
                <c:pt idx="2258" formatCode="General">
                  <c:v>4.1022699999999999E-4</c:v>
                </c:pt>
                <c:pt idx="2259" formatCode="General">
                  <c:v>4.1025000000000002E-4</c:v>
                </c:pt>
                <c:pt idx="2260" formatCode="General">
                  <c:v>4.1027300000000001E-4</c:v>
                </c:pt>
                <c:pt idx="2261" formatCode="General">
                  <c:v>4.1030400000000001E-4</c:v>
                </c:pt>
                <c:pt idx="2262" formatCode="General">
                  <c:v>4.1033900000000002E-4</c:v>
                </c:pt>
                <c:pt idx="2263" formatCode="General">
                  <c:v>4.10376E-4</c:v>
                </c:pt>
                <c:pt idx="2264" formatCode="General">
                  <c:v>4.1043399999999999E-4</c:v>
                </c:pt>
                <c:pt idx="2265" formatCode="General">
                  <c:v>4.1051899999999998E-4</c:v>
                </c:pt>
                <c:pt idx="2266" formatCode="General">
                  <c:v>4.10565E-4</c:v>
                </c:pt>
                <c:pt idx="2267" formatCode="General">
                  <c:v>4.1060400000000001E-4</c:v>
                </c:pt>
                <c:pt idx="2268" formatCode="General">
                  <c:v>4.1063800000000001E-4</c:v>
                </c:pt>
                <c:pt idx="2269" formatCode="General">
                  <c:v>4.10658E-4</c:v>
                </c:pt>
                <c:pt idx="2270" formatCode="General">
                  <c:v>4.1069300000000001E-4</c:v>
                </c:pt>
                <c:pt idx="2271" formatCode="General">
                  <c:v>4.1072100000000001E-4</c:v>
                </c:pt>
                <c:pt idx="2272" formatCode="General">
                  <c:v>4.1075699999999998E-4</c:v>
                </c:pt>
                <c:pt idx="2273" formatCode="General">
                  <c:v>4.1078700000000002E-4</c:v>
                </c:pt>
                <c:pt idx="2274" formatCode="General">
                  <c:v>4.1082E-4</c:v>
                </c:pt>
                <c:pt idx="2275" formatCode="General">
                  <c:v>4.1084500000000001E-4</c:v>
                </c:pt>
                <c:pt idx="2276" formatCode="General">
                  <c:v>4.1087600000000001E-4</c:v>
                </c:pt>
                <c:pt idx="2277" formatCode="General">
                  <c:v>4.1090799999999998E-4</c:v>
                </c:pt>
                <c:pt idx="2278" formatCode="General">
                  <c:v>4.1093299999999999E-4</c:v>
                </c:pt>
                <c:pt idx="2279" formatCode="General">
                  <c:v>4.1096399999999999E-4</c:v>
                </c:pt>
                <c:pt idx="2280" formatCode="General">
                  <c:v>4.1100099999999998E-4</c:v>
                </c:pt>
                <c:pt idx="2281" formatCode="General">
                  <c:v>4.11037E-4</c:v>
                </c:pt>
                <c:pt idx="2282" formatCode="General">
                  <c:v>4.1107999999999997E-4</c:v>
                </c:pt>
                <c:pt idx="2283" formatCode="General">
                  <c:v>4.1112800000000003E-4</c:v>
                </c:pt>
                <c:pt idx="2284" formatCode="General">
                  <c:v>4.11247E-4</c:v>
                </c:pt>
                <c:pt idx="2285" formatCode="General">
                  <c:v>4.1128300000000003E-4</c:v>
                </c:pt>
                <c:pt idx="2286" formatCode="General">
                  <c:v>4.1132400000000002E-4</c:v>
                </c:pt>
                <c:pt idx="2287" formatCode="General">
                  <c:v>4.1135100000000001E-4</c:v>
                </c:pt>
                <c:pt idx="2288" formatCode="General">
                  <c:v>4.1137900000000002E-4</c:v>
                </c:pt>
                <c:pt idx="2289" formatCode="General">
                  <c:v>4.1140600000000001E-4</c:v>
                </c:pt>
                <c:pt idx="2290" formatCode="General">
                  <c:v>4.11433E-4</c:v>
                </c:pt>
                <c:pt idx="2291" formatCode="General">
                  <c:v>4.1145100000000002E-4</c:v>
                </c:pt>
                <c:pt idx="2292" formatCode="General">
                  <c:v>4.1146999999999999E-4</c:v>
                </c:pt>
                <c:pt idx="2293" formatCode="General">
                  <c:v>4.11488E-4</c:v>
                </c:pt>
                <c:pt idx="2294" formatCode="General">
                  <c:v>4.1150600000000001E-4</c:v>
                </c:pt>
                <c:pt idx="2295" formatCode="General">
                  <c:v>4.1152400000000003E-4</c:v>
                </c:pt>
                <c:pt idx="2296" formatCode="General">
                  <c:v>4.1154100000000002E-4</c:v>
                </c:pt>
                <c:pt idx="2297" formatCode="General">
                  <c:v>4.11557E-4</c:v>
                </c:pt>
                <c:pt idx="2298" formatCode="General">
                  <c:v>4.11574E-4</c:v>
                </c:pt>
                <c:pt idx="2299" formatCode="General">
                  <c:v>4.1158999999999998E-4</c:v>
                </c:pt>
                <c:pt idx="2300" formatCode="General">
                  <c:v>4.1160699999999998E-4</c:v>
                </c:pt>
                <c:pt idx="2301" formatCode="General">
                  <c:v>4.1162300000000001E-4</c:v>
                </c:pt>
                <c:pt idx="2302" formatCode="General">
                  <c:v>4.1163899999999999E-4</c:v>
                </c:pt>
                <c:pt idx="2303" formatCode="General">
                  <c:v>4.1165599999999999E-4</c:v>
                </c:pt>
                <c:pt idx="2304" formatCode="General">
                  <c:v>4.1167299999999999E-4</c:v>
                </c:pt>
                <c:pt idx="2305" formatCode="General">
                  <c:v>4.1168900000000002E-4</c:v>
                </c:pt>
                <c:pt idx="2306" formatCode="General">
                  <c:v>4.1170699999999998E-4</c:v>
                </c:pt>
                <c:pt idx="2307" formatCode="General">
                  <c:v>4.1172099999999998E-4</c:v>
                </c:pt>
                <c:pt idx="2308" formatCode="General">
                  <c:v>4.1173400000000003E-4</c:v>
                </c:pt>
                <c:pt idx="2309" formatCode="General">
                  <c:v>4.1174799999999998E-4</c:v>
                </c:pt>
                <c:pt idx="2310" formatCode="General">
                  <c:v>4.1176199999999998E-4</c:v>
                </c:pt>
                <c:pt idx="2311" formatCode="General">
                  <c:v>4.1177599999999998E-4</c:v>
                </c:pt>
                <c:pt idx="2312" formatCode="General">
                  <c:v>4.1178900000000002E-4</c:v>
                </c:pt>
                <c:pt idx="2313" formatCode="General">
                  <c:v>4.1180299999999997E-4</c:v>
                </c:pt>
                <c:pt idx="2314" formatCode="General">
                  <c:v>4.1181699999999998E-4</c:v>
                </c:pt>
                <c:pt idx="2315" formatCode="General">
                  <c:v>4.1183099999999998E-4</c:v>
                </c:pt>
                <c:pt idx="2316" formatCode="General">
                  <c:v>4.1184400000000002E-4</c:v>
                </c:pt>
                <c:pt idx="2317" formatCode="General">
                  <c:v>4.1185800000000003E-4</c:v>
                </c:pt>
                <c:pt idx="2318" formatCode="General">
                  <c:v>4.1187199999999998E-4</c:v>
                </c:pt>
                <c:pt idx="2319" formatCode="General">
                  <c:v>4.1188599999999998E-4</c:v>
                </c:pt>
                <c:pt idx="2320" formatCode="General">
                  <c:v>4.1189900000000002E-4</c:v>
                </c:pt>
                <c:pt idx="2321" formatCode="General">
                  <c:v>4.1191300000000003E-4</c:v>
                </c:pt>
                <c:pt idx="2322" formatCode="General">
                  <c:v>4.1193000000000002E-4</c:v>
                </c:pt>
                <c:pt idx="2323" formatCode="General">
                  <c:v>4.1194400000000003E-4</c:v>
                </c:pt>
                <c:pt idx="2324" formatCode="General">
                  <c:v>4.1195799999999997E-4</c:v>
                </c:pt>
                <c:pt idx="2325" formatCode="General">
                  <c:v>4.1197299999999999E-4</c:v>
                </c:pt>
                <c:pt idx="2326" formatCode="General">
                  <c:v>4.11987E-4</c:v>
                </c:pt>
                <c:pt idx="2327" formatCode="General">
                  <c:v>4.1200699999999999E-4</c:v>
                </c:pt>
                <c:pt idx="2328" formatCode="General">
                  <c:v>4.1202600000000002E-4</c:v>
                </c:pt>
                <c:pt idx="2329" formatCode="General">
                  <c:v>4.1204499999999999E-4</c:v>
                </c:pt>
                <c:pt idx="2330" formatCode="General">
                  <c:v>4.1206400000000002E-4</c:v>
                </c:pt>
                <c:pt idx="2331" formatCode="General">
                  <c:v>4.1208400000000001E-4</c:v>
                </c:pt>
                <c:pt idx="2332" formatCode="General">
                  <c:v>4.1210299999999998E-4</c:v>
                </c:pt>
                <c:pt idx="2333" formatCode="General">
                  <c:v>4.1212200000000001E-4</c:v>
                </c:pt>
                <c:pt idx="2334" formatCode="General">
                  <c:v>4.1214099999999998E-4</c:v>
                </c:pt>
                <c:pt idx="2335" formatCode="General">
                  <c:v>4.1216100000000003E-4</c:v>
                </c:pt>
                <c:pt idx="2336" formatCode="General">
                  <c:v>4.1218E-4</c:v>
                </c:pt>
                <c:pt idx="2337" formatCode="General">
                  <c:v>4.1219899999999997E-4</c:v>
                </c:pt>
                <c:pt idx="2338" formatCode="General">
                  <c:v>4.12228E-4</c:v>
                </c:pt>
                <c:pt idx="2339" formatCode="General">
                  <c:v>4.1225300000000001E-4</c:v>
                </c:pt>
                <c:pt idx="2340" formatCode="General">
                  <c:v>4.1227700000000001E-4</c:v>
                </c:pt>
                <c:pt idx="2341" formatCode="General">
                  <c:v>4.1230200000000002E-4</c:v>
                </c:pt>
                <c:pt idx="2342" formatCode="General">
                  <c:v>4.1233900000000001E-4</c:v>
                </c:pt>
                <c:pt idx="2343" formatCode="General">
                  <c:v>4.12376E-4</c:v>
                </c:pt>
                <c:pt idx="2344" formatCode="General">
                  <c:v>4.12414E-4</c:v>
                </c:pt>
                <c:pt idx="2345" formatCode="General">
                  <c:v>4.1245099999999999E-4</c:v>
                </c:pt>
                <c:pt idx="2346" formatCode="General">
                  <c:v>4.1248800000000003E-4</c:v>
                </c:pt>
                <c:pt idx="2347" formatCode="General">
                  <c:v>4.1252500000000001E-4</c:v>
                </c:pt>
                <c:pt idx="2348" formatCode="General">
                  <c:v>4.1257499999999999E-4</c:v>
                </c:pt>
                <c:pt idx="2349" formatCode="General">
                  <c:v>4.12624E-4</c:v>
                </c:pt>
                <c:pt idx="2350" formatCode="General">
                  <c:v>4.1267799999999998E-4</c:v>
                </c:pt>
                <c:pt idx="2351" formatCode="General">
                  <c:v>4.12731E-4</c:v>
                </c:pt>
                <c:pt idx="2352" formatCode="General">
                  <c:v>4.1278499999999999E-4</c:v>
                </c:pt>
                <c:pt idx="2353" formatCode="General">
                  <c:v>4.1283900000000002E-4</c:v>
                </c:pt>
                <c:pt idx="2354" formatCode="General">
                  <c:v>4.1291E-4</c:v>
                </c:pt>
                <c:pt idx="2355" formatCode="General">
                  <c:v>4.12982E-4</c:v>
                </c:pt>
                <c:pt idx="2356" formatCode="General">
                  <c:v>4.1305299999999998E-4</c:v>
                </c:pt>
                <c:pt idx="2357" formatCode="General">
                  <c:v>4.1312500000000003E-4</c:v>
                </c:pt>
                <c:pt idx="2358" formatCode="General">
                  <c:v>4.1319600000000001E-4</c:v>
                </c:pt>
                <c:pt idx="2359" formatCode="General">
                  <c:v>4.13278E-4</c:v>
                </c:pt>
                <c:pt idx="2360" formatCode="General">
                  <c:v>4.13361E-4</c:v>
                </c:pt>
                <c:pt idx="2361" formatCode="General">
                  <c:v>4.1344400000000001E-4</c:v>
                </c:pt>
                <c:pt idx="2362" formatCode="General">
                  <c:v>4.13526E-4</c:v>
                </c:pt>
                <c:pt idx="2363" formatCode="General">
                  <c:v>4.1363599999999999E-4</c:v>
                </c:pt>
                <c:pt idx="2364" formatCode="General">
                  <c:v>4.1374599999999999E-4</c:v>
                </c:pt>
                <c:pt idx="2365" formatCode="General">
                  <c:v>4.1385599999999999E-4</c:v>
                </c:pt>
                <c:pt idx="2366" formatCode="General">
                  <c:v>4.1396599999999999E-4</c:v>
                </c:pt>
                <c:pt idx="2367" formatCode="General">
                  <c:v>4.1407599999999998E-4</c:v>
                </c:pt>
                <c:pt idx="2368" formatCode="General">
                  <c:v>4.1421600000000002E-4</c:v>
                </c:pt>
                <c:pt idx="2369" formatCode="General">
                  <c:v>4.1435700000000002E-4</c:v>
                </c:pt>
                <c:pt idx="2370" formatCode="General">
                  <c:v>4.14497E-4</c:v>
                </c:pt>
                <c:pt idx="2371" formatCode="General">
                  <c:v>4.1463699999999998E-4</c:v>
                </c:pt>
                <c:pt idx="2372" formatCode="General">
                  <c:v>4.14824E-4</c:v>
                </c:pt>
                <c:pt idx="2373" formatCode="General">
                  <c:v>4.1501100000000001E-4</c:v>
                </c:pt>
                <c:pt idx="2374" formatCode="General">
                  <c:v>4.1519799999999998E-4</c:v>
                </c:pt>
                <c:pt idx="2375" formatCode="General">
                  <c:v>4.1538499999999999E-4</c:v>
                </c:pt>
                <c:pt idx="2376" formatCode="General">
                  <c:v>4.1565500000000002E-4</c:v>
                </c:pt>
                <c:pt idx="2377" formatCode="General">
                  <c:v>4.15902E-4</c:v>
                </c:pt>
                <c:pt idx="2378" formatCode="General">
                  <c:v>4.1615000000000001E-4</c:v>
                </c:pt>
                <c:pt idx="2379" formatCode="General">
                  <c:v>4.1639699999999999E-4</c:v>
                </c:pt>
                <c:pt idx="2380" formatCode="General">
                  <c:v>4.1672699999999998E-4</c:v>
                </c:pt>
                <c:pt idx="2381" formatCode="General">
                  <c:v>4.1705699999999997E-4</c:v>
                </c:pt>
                <c:pt idx="2382" formatCode="General">
                  <c:v>4.1738700000000002E-4</c:v>
                </c:pt>
                <c:pt idx="2383" formatCode="General">
                  <c:v>4.1788200000000001E-4</c:v>
                </c:pt>
                <c:pt idx="2384" formatCode="General">
                  <c:v>4.1839900000000002E-4</c:v>
                </c:pt>
                <c:pt idx="2385" formatCode="General">
                  <c:v>4.1896000000000001E-4</c:v>
                </c:pt>
                <c:pt idx="2386" formatCode="General">
                  <c:v>4.1970799999999997E-4</c:v>
                </c:pt>
                <c:pt idx="2387" formatCode="General">
                  <c:v>4.2045599999999999E-4</c:v>
                </c:pt>
                <c:pt idx="2388" formatCode="General">
                  <c:v>4.2154600000000002E-4</c:v>
                </c:pt>
                <c:pt idx="2389" formatCode="General">
                  <c:v>4.2257200000000002E-4</c:v>
                </c:pt>
                <c:pt idx="2390" formatCode="General">
                  <c:v>4.23941E-4</c:v>
                </c:pt>
                <c:pt idx="2391" formatCode="General">
                  <c:v>4.2489999999999997E-4</c:v>
                </c:pt>
                <c:pt idx="2392" formatCode="General">
                  <c:v>4.2663999999999999E-4</c:v>
                </c:pt>
                <c:pt idx="2393" formatCode="General">
                  <c:v>4.2838000000000002E-4</c:v>
                </c:pt>
                <c:pt idx="2394" formatCode="General">
                  <c:v>4.3012600000000002E-4</c:v>
                </c:pt>
                <c:pt idx="2395" formatCode="General">
                  <c:v>4.3187199999999997E-4</c:v>
                </c:pt>
                <c:pt idx="2396" formatCode="General">
                  <c:v>4.3337300000000003E-4</c:v>
                </c:pt>
                <c:pt idx="2397" formatCode="General">
                  <c:v>4.3449899999999997E-4</c:v>
                </c:pt>
                <c:pt idx="2398" formatCode="General">
                  <c:v>4.3562499999999998E-4</c:v>
                </c:pt>
                <c:pt idx="2399" formatCode="General">
                  <c:v>4.3637500000000002E-4</c:v>
                </c:pt>
                <c:pt idx="2400" formatCode="General">
                  <c:v>4.3712599999999998E-4</c:v>
                </c:pt>
                <c:pt idx="2401" formatCode="General">
                  <c:v>4.3787600000000002E-4</c:v>
                </c:pt>
                <c:pt idx="2402" formatCode="General">
                  <c:v>4.3837299999999999E-4</c:v>
                </c:pt>
                <c:pt idx="2403" formatCode="General">
                  <c:v>4.3887E-4</c:v>
                </c:pt>
                <c:pt idx="2404" formatCode="General">
                  <c:v>4.3936600000000001E-4</c:v>
                </c:pt>
                <c:pt idx="2405" formatCode="General">
                  <c:v>4.3969799999999998E-4</c:v>
                </c:pt>
                <c:pt idx="2406" formatCode="General">
                  <c:v>4.4002899999999998E-4</c:v>
                </c:pt>
                <c:pt idx="2407" formatCode="General">
                  <c:v>4.4035999999999999E-4</c:v>
                </c:pt>
                <c:pt idx="2408" formatCode="General">
                  <c:v>4.40636E-4</c:v>
                </c:pt>
                <c:pt idx="2409" formatCode="General">
                  <c:v>4.4096700000000001E-4</c:v>
                </c:pt>
                <c:pt idx="2410" formatCode="General">
                  <c:v>4.4118800000000002E-4</c:v>
                </c:pt>
                <c:pt idx="2411" formatCode="General">
                  <c:v>4.4140800000000001E-4</c:v>
                </c:pt>
                <c:pt idx="2412" formatCode="General">
                  <c:v>4.4162900000000002E-4</c:v>
                </c:pt>
                <c:pt idx="2413" formatCode="General">
                  <c:v>4.4184999999999998E-4</c:v>
                </c:pt>
                <c:pt idx="2414" formatCode="General">
                  <c:v>4.4201499999999998E-4</c:v>
                </c:pt>
                <c:pt idx="2415" formatCode="General">
                  <c:v>4.4218099999999999E-4</c:v>
                </c:pt>
                <c:pt idx="2416" formatCode="General">
                  <c:v>4.4235200000000002E-4</c:v>
                </c:pt>
                <c:pt idx="2417" formatCode="General">
                  <c:v>4.4253400000000002E-4</c:v>
                </c:pt>
                <c:pt idx="2418" formatCode="General">
                  <c:v>4.4265599999999998E-4</c:v>
                </c:pt>
                <c:pt idx="2419" formatCode="General">
                  <c:v>4.4277699999999999E-4</c:v>
                </c:pt>
                <c:pt idx="2420" formatCode="General">
                  <c:v>4.42898E-4</c:v>
                </c:pt>
                <c:pt idx="2421" formatCode="General">
                  <c:v>4.4302000000000002E-4</c:v>
                </c:pt>
                <c:pt idx="2422" formatCode="General">
                  <c:v>4.4314099999999998E-4</c:v>
                </c:pt>
                <c:pt idx="2423" formatCode="General">
                  <c:v>4.43232E-4</c:v>
                </c:pt>
                <c:pt idx="2424" formatCode="General">
                  <c:v>4.4335099999999998E-4</c:v>
                </c:pt>
                <c:pt idx="2425" formatCode="General">
                  <c:v>4.4343900000000001E-4</c:v>
                </c:pt>
                <c:pt idx="2426" formatCode="General">
                  <c:v>4.43528E-4</c:v>
                </c:pt>
                <c:pt idx="2427" formatCode="General">
                  <c:v>4.4361599999999998E-4</c:v>
                </c:pt>
                <c:pt idx="2428" formatCode="General">
                  <c:v>4.4370400000000001E-4</c:v>
                </c:pt>
                <c:pt idx="2429" formatCode="General">
                  <c:v>4.4377000000000002E-4</c:v>
                </c:pt>
                <c:pt idx="2430" formatCode="General">
                  <c:v>4.4383699999999999E-4</c:v>
                </c:pt>
                <c:pt idx="2431" formatCode="General">
                  <c:v>4.43903E-4</c:v>
                </c:pt>
                <c:pt idx="2432" formatCode="General">
                  <c:v>4.43969E-4</c:v>
                </c:pt>
                <c:pt idx="2433" formatCode="General">
                  <c:v>4.44024E-4</c:v>
                </c:pt>
                <c:pt idx="2434" formatCode="General">
                  <c:v>4.44079E-4</c:v>
                </c:pt>
                <c:pt idx="2435" formatCode="General">
                  <c:v>4.4413500000000002E-4</c:v>
                </c:pt>
                <c:pt idx="2436" formatCode="General">
                  <c:v>4.4419000000000001E-4</c:v>
                </c:pt>
                <c:pt idx="2437" formatCode="General">
                  <c:v>4.4423100000000001E-4</c:v>
                </c:pt>
                <c:pt idx="2438" formatCode="General">
                  <c:v>4.4427300000000002E-4</c:v>
                </c:pt>
                <c:pt idx="2439" formatCode="General">
                  <c:v>4.4431400000000002E-4</c:v>
                </c:pt>
                <c:pt idx="2440" formatCode="General">
                  <c:v>4.4435500000000001E-4</c:v>
                </c:pt>
                <c:pt idx="2441" formatCode="General">
                  <c:v>4.4439700000000002E-4</c:v>
                </c:pt>
                <c:pt idx="2442" formatCode="General">
                  <c:v>4.4443299999999999E-4</c:v>
                </c:pt>
                <c:pt idx="2443" formatCode="General">
                  <c:v>4.4446600000000002E-4</c:v>
                </c:pt>
                <c:pt idx="2444" formatCode="General">
                  <c:v>4.44499E-4</c:v>
                </c:pt>
                <c:pt idx="2445" formatCode="General">
                  <c:v>4.4453199999999998E-4</c:v>
                </c:pt>
                <c:pt idx="2446" formatCode="General">
                  <c:v>4.44554E-4</c:v>
                </c:pt>
                <c:pt idx="2447" formatCode="General">
                  <c:v>4.4457600000000002E-4</c:v>
                </c:pt>
                <c:pt idx="2448" formatCode="General">
                  <c:v>4.4459799999999999E-4</c:v>
                </c:pt>
                <c:pt idx="2449" formatCode="General">
                  <c:v>4.4462000000000001E-4</c:v>
                </c:pt>
                <c:pt idx="2450" formatCode="General">
                  <c:v>4.4464199999999998E-4</c:v>
                </c:pt>
                <c:pt idx="2451" formatCode="General">
                  <c:v>4.44664E-4</c:v>
                </c:pt>
                <c:pt idx="2452" formatCode="General">
                  <c:v>4.4468699999999998E-4</c:v>
                </c:pt>
                <c:pt idx="2453" formatCode="General">
                  <c:v>4.44709E-4</c:v>
                </c:pt>
                <c:pt idx="2454" formatCode="General">
                  <c:v>4.4472499999999998E-4</c:v>
                </c:pt>
                <c:pt idx="2455" formatCode="General">
                  <c:v>4.4474199999999998E-4</c:v>
                </c:pt>
                <c:pt idx="2456" formatCode="General">
                  <c:v>4.4475800000000001E-4</c:v>
                </c:pt>
                <c:pt idx="2457" formatCode="General">
                  <c:v>4.4477200000000002E-4</c:v>
                </c:pt>
                <c:pt idx="2458" formatCode="General">
                  <c:v>4.4478900000000001E-4</c:v>
                </c:pt>
                <c:pt idx="2459" formatCode="General">
                  <c:v>4.4480499999999999E-4</c:v>
                </c:pt>
                <c:pt idx="2460" formatCode="General">
                  <c:v>4.4482199999999999E-4</c:v>
                </c:pt>
                <c:pt idx="2461" formatCode="General">
                  <c:v>4.4483800000000003E-4</c:v>
                </c:pt>
                <c:pt idx="2462" formatCode="General">
                  <c:v>4.4485500000000002E-4</c:v>
                </c:pt>
                <c:pt idx="2463" formatCode="General">
                  <c:v>4.44871E-4</c:v>
                </c:pt>
                <c:pt idx="2464" formatCode="General">
                  <c:v>4.44888E-4</c:v>
                </c:pt>
                <c:pt idx="2465" formatCode="General">
                  <c:v>4.44905E-4</c:v>
                </c:pt>
                <c:pt idx="2466" formatCode="General">
                  <c:v>4.4492099999999998E-4</c:v>
                </c:pt>
                <c:pt idx="2467" formatCode="General">
                  <c:v>4.4493799999999997E-4</c:v>
                </c:pt>
                <c:pt idx="2468" formatCode="General">
                  <c:v>4.4495400000000001E-4</c:v>
                </c:pt>
                <c:pt idx="2469" formatCode="General">
                  <c:v>4.4497100000000001E-4</c:v>
                </c:pt>
                <c:pt idx="2470" formatCode="General">
                  <c:v>4.4498699999999999E-4</c:v>
                </c:pt>
                <c:pt idx="2471" formatCode="General">
                  <c:v>4.4500399999999998E-4</c:v>
                </c:pt>
                <c:pt idx="2472" formatCode="General">
                  <c:v>4.4502000000000002E-4</c:v>
                </c:pt>
                <c:pt idx="2473" formatCode="General">
                  <c:v>4.4503499999999998E-4</c:v>
                </c:pt>
                <c:pt idx="2474" formatCode="General">
                  <c:v>4.4505400000000001E-4</c:v>
                </c:pt>
                <c:pt idx="2475" formatCode="General">
                  <c:v>4.4507200000000002E-4</c:v>
                </c:pt>
                <c:pt idx="2476" formatCode="General">
                  <c:v>4.45091E-4</c:v>
                </c:pt>
                <c:pt idx="2477" formatCode="General">
                  <c:v>4.4510900000000001E-4</c:v>
                </c:pt>
                <c:pt idx="2478" formatCode="General">
                  <c:v>4.4512799999999998E-4</c:v>
                </c:pt>
                <c:pt idx="2479" formatCode="General">
                  <c:v>4.4514700000000001E-4</c:v>
                </c:pt>
                <c:pt idx="2480" formatCode="General">
                  <c:v>4.4516500000000002E-4</c:v>
                </c:pt>
                <c:pt idx="2481" formatCode="General">
                  <c:v>4.45184E-4</c:v>
                </c:pt>
                <c:pt idx="2482" formatCode="General">
                  <c:v>4.4520300000000003E-4</c:v>
                </c:pt>
                <c:pt idx="2483" formatCode="General">
                  <c:v>4.4522099999999998E-4</c:v>
                </c:pt>
                <c:pt idx="2484" formatCode="General">
                  <c:v>4.4523700000000002E-4</c:v>
                </c:pt>
                <c:pt idx="2485" formatCode="General">
                  <c:v>4.4525599999999999E-4</c:v>
                </c:pt>
                <c:pt idx="2486" formatCode="General">
                  <c:v>4.4527599999999998E-4</c:v>
                </c:pt>
                <c:pt idx="2487" formatCode="General">
                  <c:v>4.4529500000000001E-4</c:v>
                </c:pt>
                <c:pt idx="2488" formatCode="General">
                  <c:v>4.4531399999999999E-4</c:v>
                </c:pt>
                <c:pt idx="2489" formatCode="General">
                  <c:v>4.4533399999999998E-4</c:v>
                </c:pt>
                <c:pt idx="2490" formatCode="General">
                  <c:v>4.45353E-4</c:v>
                </c:pt>
                <c:pt idx="2491" formatCode="General">
                  <c:v>4.4537199999999998E-4</c:v>
                </c:pt>
                <c:pt idx="2492" formatCode="General">
                  <c:v>4.4539699999999999E-4</c:v>
                </c:pt>
                <c:pt idx="2493" formatCode="General">
                  <c:v>4.4542099999999999E-4</c:v>
                </c:pt>
                <c:pt idx="2494" formatCode="General">
                  <c:v>4.4545099999999997E-4</c:v>
                </c:pt>
                <c:pt idx="2495" formatCode="General">
                  <c:v>4.4548199999999997E-4</c:v>
                </c:pt>
                <c:pt idx="2496" formatCode="General">
                  <c:v>4.45518E-4</c:v>
                </c:pt>
                <c:pt idx="2497" formatCode="General">
                  <c:v>4.45566E-4</c:v>
                </c:pt>
                <c:pt idx="2498" formatCode="General">
                  <c:v>4.4568199999999998E-4</c:v>
                </c:pt>
                <c:pt idx="2499" formatCode="General">
                  <c:v>4.45728E-4</c:v>
                </c:pt>
                <c:pt idx="2500" formatCode="General">
                  <c:v>4.4577000000000001E-4</c:v>
                </c:pt>
                <c:pt idx="2501" formatCode="General">
                  <c:v>4.45807E-4</c:v>
                </c:pt>
                <c:pt idx="2502" formatCode="General">
                  <c:v>4.45838E-4</c:v>
                </c:pt>
                <c:pt idx="2503" formatCode="General">
                  <c:v>4.4587300000000001E-4</c:v>
                </c:pt>
                <c:pt idx="2504" formatCode="General">
                  <c:v>4.4590100000000001E-4</c:v>
                </c:pt>
                <c:pt idx="2505" formatCode="General">
                  <c:v>4.4593600000000002E-4</c:v>
                </c:pt>
                <c:pt idx="2506" formatCode="General">
                  <c:v>4.4596300000000001E-4</c:v>
                </c:pt>
                <c:pt idx="2507" formatCode="General">
                  <c:v>4.4599700000000001E-4</c:v>
                </c:pt>
                <c:pt idx="2508" formatCode="General">
                  <c:v>4.46E-4</c:v>
                </c:pt>
                <c:pt idx="2509" formatCode="General">
                  <c:v>4.4602800000000001E-4</c:v>
                </c:pt>
                <c:pt idx="2510" formatCode="General">
                  <c:v>4.4606000000000002E-4</c:v>
                </c:pt>
                <c:pt idx="2511" formatCode="General">
                  <c:v>4.4609400000000002E-4</c:v>
                </c:pt>
                <c:pt idx="2512" formatCode="General">
                  <c:v>4.4611999999999999E-4</c:v>
                </c:pt>
                <c:pt idx="2513" formatCode="General">
                  <c:v>4.4615200000000001E-4</c:v>
                </c:pt>
                <c:pt idx="2514" formatCode="General">
                  <c:v>4.4619100000000002E-4</c:v>
                </c:pt>
                <c:pt idx="2515" formatCode="General">
                  <c:v>4.4622500000000002E-4</c:v>
                </c:pt>
                <c:pt idx="2516" formatCode="General">
                  <c:v>4.46265E-4</c:v>
                </c:pt>
                <c:pt idx="2517" formatCode="General">
                  <c:v>4.4631100000000002E-4</c:v>
                </c:pt>
                <c:pt idx="2518" formatCode="General">
                  <c:v>4.4644599999999997E-4</c:v>
                </c:pt>
                <c:pt idx="2519" formatCode="General">
                  <c:v>4.4648600000000001E-4</c:v>
                </c:pt>
                <c:pt idx="2520" formatCode="General">
                  <c:v>4.4652E-4</c:v>
                </c:pt>
                <c:pt idx="2521" formatCode="General">
                  <c:v>4.4655200000000002E-4</c:v>
                </c:pt>
                <c:pt idx="2522" formatCode="General">
                  <c:v>4.4658399999999998E-4</c:v>
                </c:pt>
                <c:pt idx="2523" formatCode="General">
                  <c:v>4.4660799999999998E-4</c:v>
                </c:pt>
                <c:pt idx="2524" formatCode="General">
                  <c:v>4.4663199999999998E-4</c:v>
                </c:pt>
                <c:pt idx="2525" formatCode="General">
                  <c:v>4.4665900000000002E-4</c:v>
                </c:pt>
                <c:pt idx="2526" formatCode="General">
                  <c:v>4.4667900000000001E-4</c:v>
                </c:pt>
                <c:pt idx="2527" formatCode="General">
                  <c:v>4.4669799999999998E-4</c:v>
                </c:pt>
                <c:pt idx="2528" formatCode="General">
                  <c:v>4.4671700000000001E-4</c:v>
                </c:pt>
                <c:pt idx="2529" formatCode="General">
                  <c:v>4.46737E-4</c:v>
                </c:pt>
                <c:pt idx="2530" formatCode="General">
                  <c:v>4.4675599999999998E-4</c:v>
                </c:pt>
                <c:pt idx="2531" formatCode="General">
                  <c:v>4.46775E-4</c:v>
                </c:pt>
                <c:pt idx="2532" formatCode="General">
                  <c:v>4.4679499999999999E-4</c:v>
                </c:pt>
                <c:pt idx="2533" formatCode="General">
                  <c:v>4.4681300000000001E-4</c:v>
                </c:pt>
                <c:pt idx="2534" formatCode="General">
                  <c:v>4.4683199999999998E-4</c:v>
                </c:pt>
                <c:pt idx="2535" formatCode="General">
                  <c:v>4.4685100000000001E-4</c:v>
                </c:pt>
                <c:pt idx="2536" formatCode="General">
                  <c:v>4.4686900000000002E-4</c:v>
                </c:pt>
                <c:pt idx="2537" formatCode="General">
                  <c:v>4.4688799999999999E-4</c:v>
                </c:pt>
                <c:pt idx="2538" formatCode="General">
                  <c:v>4.4690600000000001E-4</c:v>
                </c:pt>
                <c:pt idx="2539" formatCode="General">
                  <c:v>4.4692499999999998E-4</c:v>
                </c:pt>
                <c:pt idx="2540" formatCode="General">
                  <c:v>4.4694400000000001E-4</c:v>
                </c:pt>
                <c:pt idx="2541" formatCode="General">
                  <c:v>4.4696200000000002E-4</c:v>
                </c:pt>
                <c:pt idx="2542" formatCode="General">
                  <c:v>4.46981E-4</c:v>
                </c:pt>
                <c:pt idx="2543" formatCode="General">
                  <c:v>4.4699300000000002E-4</c:v>
                </c:pt>
                <c:pt idx="2544" formatCode="General">
                  <c:v>4.4701099999999998E-4</c:v>
                </c:pt>
                <c:pt idx="2545" formatCode="General">
                  <c:v>4.4702899999999999E-4</c:v>
                </c:pt>
                <c:pt idx="2546" formatCode="General">
                  <c:v>4.47047E-4</c:v>
                </c:pt>
                <c:pt idx="2547" formatCode="General">
                  <c:v>4.4706500000000002E-4</c:v>
                </c:pt>
                <c:pt idx="2548" formatCode="General">
                  <c:v>4.4708299999999997E-4</c:v>
                </c:pt>
                <c:pt idx="2549" formatCode="General">
                  <c:v>4.4710099999999999E-4</c:v>
                </c:pt>
                <c:pt idx="2550" formatCode="General">
                  <c:v>4.47119E-4</c:v>
                </c:pt>
                <c:pt idx="2551" formatCode="General">
                  <c:v>4.4713700000000001E-4</c:v>
                </c:pt>
                <c:pt idx="2552" formatCode="General">
                  <c:v>4.4715500000000002E-4</c:v>
                </c:pt>
                <c:pt idx="2553" formatCode="General">
                  <c:v>4.4717299999999998E-4</c:v>
                </c:pt>
                <c:pt idx="2554" formatCode="General">
                  <c:v>4.4719099999999999E-4</c:v>
                </c:pt>
                <c:pt idx="2555" formatCode="General">
                  <c:v>4.4720900000000001E-4</c:v>
                </c:pt>
                <c:pt idx="2556" formatCode="General">
                  <c:v>4.4722700000000002E-4</c:v>
                </c:pt>
                <c:pt idx="2557" formatCode="General">
                  <c:v>4.4724400000000002E-4</c:v>
                </c:pt>
                <c:pt idx="2558" formatCode="General">
                  <c:v>4.4726199999999997E-4</c:v>
                </c:pt>
                <c:pt idx="2559" formatCode="General">
                  <c:v>4.4727999999999999E-4</c:v>
                </c:pt>
                <c:pt idx="2560" formatCode="General">
                  <c:v>4.4729699999999998E-4</c:v>
                </c:pt>
                <c:pt idx="2561" formatCode="General">
                  <c:v>4.4731300000000002E-4</c:v>
                </c:pt>
                <c:pt idx="2562" formatCode="General">
                  <c:v>4.47336E-4</c:v>
                </c:pt>
                <c:pt idx="2563" formatCode="General">
                  <c:v>4.4735800000000002E-4</c:v>
                </c:pt>
                <c:pt idx="2564" formatCode="General">
                  <c:v>4.4737999999999999E-4</c:v>
                </c:pt>
                <c:pt idx="2565" formatCode="General">
                  <c:v>4.4740200000000001E-4</c:v>
                </c:pt>
                <c:pt idx="2566" formatCode="General">
                  <c:v>4.4742399999999998E-4</c:v>
                </c:pt>
                <c:pt idx="2567" formatCode="General">
                  <c:v>4.47446E-4</c:v>
                </c:pt>
                <c:pt idx="2568" formatCode="General">
                  <c:v>4.4746800000000002E-4</c:v>
                </c:pt>
                <c:pt idx="2569" formatCode="General">
                  <c:v>4.47501E-4</c:v>
                </c:pt>
                <c:pt idx="2570" formatCode="General">
                  <c:v>4.4753399999999997E-4</c:v>
                </c:pt>
                <c:pt idx="2571" formatCode="General">
                  <c:v>4.4756700000000001E-4</c:v>
                </c:pt>
                <c:pt idx="2572" formatCode="General">
                  <c:v>4.4759999999999998E-4</c:v>
                </c:pt>
                <c:pt idx="2573" formatCode="General">
                  <c:v>4.4763399999999998E-4</c:v>
                </c:pt>
                <c:pt idx="2574" formatCode="General">
                  <c:v>4.4767899999999998E-4</c:v>
                </c:pt>
                <c:pt idx="2575" formatCode="General">
                  <c:v>4.47725E-4</c:v>
                </c:pt>
                <c:pt idx="2576" formatCode="General">
                  <c:v>4.4777E-4</c:v>
                </c:pt>
                <c:pt idx="2577" formatCode="General">
                  <c:v>4.4781600000000002E-4</c:v>
                </c:pt>
                <c:pt idx="2578" formatCode="General">
                  <c:v>4.4786099999999997E-4</c:v>
                </c:pt>
                <c:pt idx="2579" formatCode="General">
                  <c:v>4.4790699999999999E-4</c:v>
                </c:pt>
                <c:pt idx="2580" formatCode="General">
                  <c:v>4.4796700000000002E-4</c:v>
                </c:pt>
                <c:pt idx="2581" formatCode="General">
                  <c:v>4.48028E-4</c:v>
                </c:pt>
                <c:pt idx="2582" formatCode="General">
                  <c:v>4.4808899999999999E-4</c:v>
                </c:pt>
                <c:pt idx="2583" formatCode="General">
                  <c:v>4.48169E-4</c:v>
                </c:pt>
                <c:pt idx="2584" formatCode="General">
                  <c:v>4.4824300000000002E-4</c:v>
                </c:pt>
                <c:pt idx="2585" formatCode="General">
                  <c:v>4.4831800000000001E-4</c:v>
                </c:pt>
                <c:pt idx="2586" formatCode="General">
                  <c:v>4.4839199999999999E-4</c:v>
                </c:pt>
                <c:pt idx="2587" formatCode="General">
                  <c:v>4.4846699999999997E-4</c:v>
                </c:pt>
                <c:pt idx="2588" formatCode="General">
                  <c:v>4.4856600000000001E-4</c:v>
                </c:pt>
                <c:pt idx="2589" formatCode="General">
                  <c:v>4.4866600000000002E-4</c:v>
                </c:pt>
                <c:pt idx="2590" formatCode="General">
                  <c:v>4.48765E-4</c:v>
                </c:pt>
                <c:pt idx="2591" formatCode="General">
                  <c:v>4.4886399999999999E-4</c:v>
                </c:pt>
                <c:pt idx="2592" formatCode="General">
                  <c:v>4.4899700000000002E-4</c:v>
                </c:pt>
                <c:pt idx="2593" formatCode="General">
                  <c:v>4.4912100000000003E-4</c:v>
                </c:pt>
                <c:pt idx="2594" formatCode="General">
                  <c:v>4.4924500000000003E-4</c:v>
                </c:pt>
                <c:pt idx="2595" formatCode="General">
                  <c:v>4.4936900000000003E-4</c:v>
                </c:pt>
                <c:pt idx="2596" formatCode="General">
                  <c:v>4.4949299999999997E-4</c:v>
                </c:pt>
                <c:pt idx="2597" formatCode="General">
                  <c:v>4.4965899999999999E-4</c:v>
                </c:pt>
                <c:pt idx="2598" formatCode="General">
                  <c:v>4.4982399999999998E-4</c:v>
                </c:pt>
                <c:pt idx="2599" formatCode="General">
                  <c:v>4.4998999999999999E-4</c:v>
                </c:pt>
                <c:pt idx="2600" formatCode="General">
                  <c:v>4.50156E-4</c:v>
                </c:pt>
                <c:pt idx="2601" formatCode="General">
                  <c:v>4.5040400000000001E-4</c:v>
                </c:pt>
                <c:pt idx="2602" formatCode="General">
                  <c:v>4.5065200000000001E-4</c:v>
                </c:pt>
                <c:pt idx="2603" formatCode="General">
                  <c:v>4.5090100000000003E-4</c:v>
                </c:pt>
                <c:pt idx="2604" formatCode="General">
                  <c:v>4.5114900000000003E-4</c:v>
                </c:pt>
                <c:pt idx="2605" formatCode="General">
                  <c:v>4.5139699999999997E-4</c:v>
                </c:pt>
                <c:pt idx="2606" formatCode="General">
                  <c:v>4.5172799999999998E-4</c:v>
                </c:pt>
                <c:pt idx="2607" formatCode="General">
                  <c:v>4.5206000000000001E-4</c:v>
                </c:pt>
                <c:pt idx="2608" formatCode="General">
                  <c:v>4.5255600000000001E-4</c:v>
                </c:pt>
                <c:pt idx="2609" formatCode="General">
                  <c:v>4.5305600000000002E-4</c:v>
                </c:pt>
                <c:pt idx="2610" formatCode="General">
                  <c:v>4.53561E-4</c:v>
                </c:pt>
                <c:pt idx="2611" formatCode="General">
                  <c:v>4.5423399999999997E-4</c:v>
                </c:pt>
                <c:pt idx="2612" formatCode="General">
                  <c:v>4.54907E-4</c:v>
                </c:pt>
                <c:pt idx="2613" formatCode="General">
                  <c:v>4.5587500000000001E-4</c:v>
                </c:pt>
                <c:pt idx="2614" formatCode="General">
                  <c:v>4.5617100000000001E-4</c:v>
                </c:pt>
                <c:pt idx="2615" formatCode="General">
                  <c:v>4.5736699999999997E-4</c:v>
                </c:pt>
                <c:pt idx="2616" formatCode="General">
                  <c:v>4.5856299999999999E-4</c:v>
                </c:pt>
                <c:pt idx="2617" formatCode="General">
                  <c:v>4.6030499999999999E-4</c:v>
                </c:pt>
                <c:pt idx="2618" formatCode="General">
                  <c:v>4.6125000000000002E-4</c:v>
                </c:pt>
                <c:pt idx="2619" formatCode="General">
                  <c:v>4.6314000000000001E-4</c:v>
                </c:pt>
                <c:pt idx="2620" formatCode="General">
                  <c:v>4.6503000000000001E-4</c:v>
                </c:pt>
                <c:pt idx="2621" formatCode="General">
                  <c:v>4.6692000000000001E-4</c:v>
                </c:pt>
                <c:pt idx="2622" formatCode="General">
                  <c:v>4.6881000000000001E-4</c:v>
                </c:pt>
                <c:pt idx="2623" formatCode="General">
                  <c:v>4.707E-4</c:v>
                </c:pt>
                <c:pt idx="2624" formatCode="General">
                  <c:v>4.7259E-4</c:v>
                </c:pt>
                <c:pt idx="2625" formatCode="General">
                  <c:v>4.7448E-4</c:v>
                </c:pt>
                <c:pt idx="2626" formatCode="General">
                  <c:v>4.7636999999999999E-4</c:v>
                </c:pt>
                <c:pt idx="2627" formatCode="General">
                  <c:v>4.7825999999999999E-4</c:v>
                </c:pt>
                <c:pt idx="2628" formatCode="General">
                  <c:v>4.7967700000000002E-4</c:v>
                </c:pt>
                <c:pt idx="2629" formatCode="General">
                  <c:v>4.8109500000000001E-4</c:v>
                </c:pt>
                <c:pt idx="2630" formatCode="General">
                  <c:v>4.8251199999999999E-4</c:v>
                </c:pt>
                <c:pt idx="2631" formatCode="General">
                  <c:v>4.8392999999999998E-4</c:v>
                </c:pt>
                <c:pt idx="2632" formatCode="General">
                  <c:v>4.8534700000000001E-4</c:v>
                </c:pt>
                <c:pt idx="2633" formatCode="General">
                  <c:v>4.8676500000000001E-4</c:v>
                </c:pt>
                <c:pt idx="2634" formatCode="General">
                  <c:v>4.88183E-4</c:v>
                </c:pt>
                <c:pt idx="2635" formatCode="General">
                  <c:v>4.8959999999999997E-4</c:v>
                </c:pt>
                <c:pt idx="2636" formatCode="General">
                  <c:v>4.9066300000000001E-4</c:v>
                </c:pt>
                <c:pt idx="2637" formatCode="General">
                  <c:v>4.9172599999999995E-4</c:v>
                </c:pt>
                <c:pt idx="2638" formatCode="General">
                  <c:v>4.9278899999999999E-4</c:v>
                </c:pt>
                <c:pt idx="2639" formatCode="General">
                  <c:v>4.9385200000000003E-4</c:v>
                </c:pt>
                <c:pt idx="2640" formatCode="General">
                  <c:v>4.9491599999999998E-4</c:v>
                </c:pt>
                <c:pt idx="2641" formatCode="General">
                  <c:v>4.9597900000000002E-4</c:v>
                </c:pt>
                <c:pt idx="2642" formatCode="General">
                  <c:v>4.9704199999999995E-4</c:v>
                </c:pt>
                <c:pt idx="2643" formatCode="General">
                  <c:v>4.9810499999999999E-4</c:v>
                </c:pt>
                <c:pt idx="2644" formatCode="General">
                  <c:v>4.9916800000000003E-4</c:v>
                </c:pt>
                <c:pt idx="2645" formatCode="General">
                  <c:v>5.0023099999999996E-4</c:v>
                </c:pt>
                <c:pt idx="2646" formatCode="General">
                  <c:v>5.0093999999999996E-4</c:v>
                </c:pt>
                <c:pt idx="2647" formatCode="General">
                  <c:v>5.02003E-4</c:v>
                </c:pt>
                <c:pt idx="2648" formatCode="General">
                  <c:v>5.0271199999999999E-4</c:v>
                </c:pt>
                <c:pt idx="2649" formatCode="General">
                  <c:v>5.0342099999999999E-4</c:v>
                </c:pt>
                <c:pt idx="2650" formatCode="General">
                  <c:v>5.0412899999999997E-4</c:v>
                </c:pt>
                <c:pt idx="2651" formatCode="General">
                  <c:v>5.0483799999999997E-4</c:v>
                </c:pt>
                <c:pt idx="2652" formatCode="General">
                  <c:v>5.0554699999999996E-4</c:v>
                </c:pt>
                <c:pt idx="2653" formatCode="General">
                  <c:v>5.0625599999999996E-4</c:v>
                </c:pt>
                <c:pt idx="2654" formatCode="General">
                  <c:v>5.0696400000000005E-4</c:v>
                </c:pt>
                <c:pt idx="2655" formatCode="General">
                  <c:v>5.0767300000000004E-4</c:v>
                </c:pt>
                <c:pt idx="2656" formatCode="General">
                  <c:v>5.0838200000000004E-4</c:v>
                </c:pt>
                <c:pt idx="2657" formatCode="General">
                  <c:v>5.0891300000000005E-4</c:v>
                </c:pt>
                <c:pt idx="2658" formatCode="General">
                  <c:v>5.0944499999999997E-4</c:v>
                </c:pt>
                <c:pt idx="2659" formatCode="General">
                  <c:v>5.09977E-4</c:v>
                </c:pt>
                <c:pt idx="2660" formatCode="General">
                  <c:v>5.1050800000000001E-4</c:v>
                </c:pt>
                <c:pt idx="2661" formatCode="General">
                  <c:v>5.1104000000000004E-4</c:v>
                </c:pt>
                <c:pt idx="2662" formatCode="General">
                  <c:v>5.1157100000000005E-4</c:v>
                </c:pt>
                <c:pt idx="2663" formatCode="General">
                  <c:v>5.1210299999999997E-4</c:v>
                </c:pt>
                <c:pt idx="2664" formatCode="General">
                  <c:v>5.1254600000000001E-4</c:v>
                </c:pt>
                <c:pt idx="2665" formatCode="General">
                  <c:v>5.1307700000000002E-4</c:v>
                </c:pt>
                <c:pt idx="2666" formatCode="General">
                  <c:v>5.1347600000000001E-4</c:v>
                </c:pt>
                <c:pt idx="2667" formatCode="General">
                  <c:v>5.1387500000000001E-4</c:v>
                </c:pt>
                <c:pt idx="2668" formatCode="General">
                  <c:v>5.1427299999999999E-4</c:v>
                </c:pt>
                <c:pt idx="2669" formatCode="General">
                  <c:v>5.1461300000000003E-4</c:v>
                </c:pt>
                <c:pt idx="2670" formatCode="General">
                  <c:v>5.1502600000000003E-4</c:v>
                </c:pt>
                <c:pt idx="2671" formatCode="General">
                  <c:v>5.1545499999999995E-4</c:v>
                </c:pt>
                <c:pt idx="2672" formatCode="General">
                  <c:v>5.1580899999999999E-4</c:v>
                </c:pt>
                <c:pt idx="2673" formatCode="General">
                  <c:v>5.16202E-4</c:v>
                </c:pt>
                <c:pt idx="2674" formatCode="General">
                  <c:v>5.1656900000000003E-4</c:v>
                </c:pt>
                <c:pt idx="2675" formatCode="General">
                  <c:v>5.1688700000000005E-4</c:v>
                </c:pt>
                <c:pt idx="2676" formatCode="General">
                  <c:v>5.1718200000000004E-4</c:v>
                </c:pt>
                <c:pt idx="2677" formatCode="General">
                  <c:v>5.1747700000000002E-4</c:v>
                </c:pt>
                <c:pt idx="2678" formatCode="General">
                  <c:v>5.1777300000000002E-4</c:v>
                </c:pt>
                <c:pt idx="2679" formatCode="General">
                  <c:v>5.18068E-4</c:v>
                </c:pt>
                <c:pt idx="2680" formatCode="General">
                  <c:v>5.1836299999999998E-4</c:v>
                </c:pt>
                <c:pt idx="2681" formatCode="General">
                  <c:v>5.1865899999999998E-4</c:v>
                </c:pt>
                <c:pt idx="2682" formatCode="General">
                  <c:v>5.1895399999999996E-4</c:v>
                </c:pt>
                <c:pt idx="2683" formatCode="General">
                  <c:v>5.1924899999999995E-4</c:v>
                </c:pt>
                <c:pt idx="2684" formatCode="General">
                  <c:v>5.1951500000000002E-4</c:v>
                </c:pt>
                <c:pt idx="2685" formatCode="General">
                  <c:v>5.1978099999999998E-4</c:v>
                </c:pt>
                <c:pt idx="2686" formatCode="General">
                  <c:v>5.2003200000000002E-4</c:v>
                </c:pt>
                <c:pt idx="2687" formatCode="General">
                  <c:v>5.2025300000000003E-4</c:v>
                </c:pt>
                <c:pt idx="2688" formatCode="General">
                  <c:v>5.2047499999999995E-4</c:v>
                </c:pt>
                <c:pt idx="2689" formatCode="General">
                  <c:v>5.2069599999999996E-4</c:v>
                </c:pt>
                <c:pt idx="2690" formatCode="General">
                  <c:v>5.2091799999999999E-4</c:v>
                </c:pt>
                <c:pt idx="2691" formatCode="General">
                  <c:v>5.21139E-4</c:v>
                </c:pt>
                <c:pt idx="2692" formatCode="General">
                  <c:v>5.2135799999999998E-4</c:v>
                </c:pt>
                <c:pt idx="2693" formatCode="General">
                  <c:v>5.2152199999999996E-4</c:v>
                </c:pt>
                <c:pt idx="2694" formatCode="General">
                  <c:v>5.2168600000000005E-4</c:v>
                </c:pt>
                <c:pt idx="2695" formatCode="General">
                  <c:v>5.2185000000000003E-4</c:v>
                </c:pt>
                <c:pt idx="2696" formatCode="General">
                  <c:v>5.2201299999999999E-4</c:v>
                </c:pt>
                <c:pt idx="2697" formatCode="General">
                  <c:v>5.2219099999999997E-4</c:v>
                </c:pt>
                <c:pt idx="2698" formatCode="General">
                  <c:v>5.2236800000000005E-4</c:v>
                </c:pt>
                <c:pt idx="2699" formatCode="General">
                  <c:v>5.2254500000000002E-4</c:v>
                </c:pt>
                <c:pt idx="2700" formatCode="General">
                  <c:v>5.2272199999999999E-4</c:v>
                </c:pt>
                <c:pt idx="2701" formatCode="General">
                  <c:v>5.2284E-4</c:v>
                </c:pt>
                <c:pt idx="2702" formatCode="General">
                  <c:v>5.2295900000000003E-4</c:v>
                </c:pt>
                <c:pt idx="2703" formatCode="General">
                  <c:v>5.2311800000000004E-4</c:v>
                </c:pt>
                <c:pt idx="2704" formatCode="General">
                  <c:v>5.2327700000000005E-4</c:v>
                </c:pt>
                <c:pt idx="2705" formatCode="General">
                  <c:v>5.23384E-4</c:v>
                </c:pt>
                <c:pt idx="2706" formatCode="General">
                  <c:v>5.2349000000000004E-4</c:v>
                </c:pt>
                <c:pt idx="2707" formatCode="General">
                  <c:v>5.2359599999999998E-4</c:v>
                </c:pt>
                <c:pt idx="2708" formatCode="General">
                  <c:v>5.2370300000000004E-4</c:v>
                </c:pt>
                <c:pt idx="2709" formatCode="General">
                  <c:v>5.2380899999999997E-4</c:v>
                </c:pt>
                <c:pt idx="2710" formatCode="General">
                  <c:v>5.2393299999999997E-4</c:v>
                </c:pt>
                <c:pt idx="2711" formatCode="General">
                  <c:v>5.2405699999999997E-4</c:v>
                </c:pt>
                <c:pt idx="2712" formatCode="General">
                  <c:v>5.2413999999999998E-4</c:v>
                </c:pt>
                <c:pt idx="2713" formatCode="General">
                  <c:v>5.2422199999999997E-4</c:v>
                </c:pt>
                <c:pt idx="2714" formatCode="General">
                  <c:v>5.2430499999999998E-4</c:v>
                </c:pt>
                <c:pt idx="2715" formatCode="General">
                  <c:v>5.2438799999999998E-4</c:v>
                </c:pt>
                <c:pt idx="2716" formatCode="General">
                  <c:v>5.2447099999999999E-4</c:v>
                </c:pt>
                <c:pt idx="2717" formatCode="General">
                  <c:v>5.2455899999999996E-4</c:v>
                </c:pt>
                <c:pt idx="2718" formatCode="General">
                  <c:v>5.2464799999999995E-4</c:v>
                </c:pt>
                <c:pt idx="2719" formatCode="General">
                  <c:v>5.2473600000000004E-4</c:v>
                </c:pt>
                <c:pt idx="2720" formatCode="General">
                  <c:v>5.2482500000000003E-4</c:v>
                </c:pt>
                <c:pt idx="2721" formatCode="General">
                  <c:v>5.2491300000000001E-4</c:v>
                </c:pt>
                <c:pt idx="2722" formatCode="General">
                  <c:v>5.25002E-4</c:v>
                </c:pt>
                <c:pt idx="2723" formatCode="General">
                  <c:v>5.2506099999999995E-4</c:v>
                </c:pt>
                <c:pt idx="2724" formatCode="General">
                  <c:v>5.2512000000000001E-4</c:v>
                </c:pt>
                <c:pt idx="2725" formatCode="General">
                  <c:v>5.2517899999999997E-4</c:v>
                </c:pt>
                <c:pt idx="2726" formatCode="General">
                  <c:v>5.2523800000000003E-4</c:v>
                </c:pt>
                <c:pt idx="2727" formatCode="General">
                  <c:v>5.2529699999999998E-4</c:v>
                </c:pt>
                <c:pt idx="2728" formatCode="General">
                  <c:v>5.2535600000000004E-4</c:v>
                </c:pt>
                <c:pt idx="2729" formatCode="General">
                  <c:v>5.2541600000000001E-4</c:v>
                </c:pt>
                <c:pt idx="2730" formatCode="General">
                  <c:v>5.2546500000000002E-4</c:v>
                </c:pt>
                <c:pt idx="2731" formatCode="General">
                  <c:v>5.2551500000000005E-4</c:v>
                </c:pt>
                <c:pt idx="2732" formatCode="General">
                  <c:v>5.2556399999999996E-4</c:v>
                </c:pt>
                <c:pt idx="2733" formatCode="General">
                  <c:v>5.2561399999999999E-4</c:v>
                </c:pt>
                <c:pt idx="2734" formatCode="General">
                  <c:v>5.2566400000000001E-4</c:v>
                </c:pt>
                <c:pt idx="2735" formatCode="General">
                  <c:v>5.2571300000000003E-4</c:v>
                </c:pt>
                <c:pt idx="2736" formatCode="General">
                  <c:v>5.2576299999999995E-4</c:v>
                </c:pt>
                <c:pt idx="2737" formatCode="General">
                  <c:v>5.2581199999999996E-4</c:v>
                </c:pt>
                <c:pt idx="2738" formatCode="General">
                  <c:v>5.2585499999999999E-4</c:v>
                </c:pt>
                <c:pt idx="2739" formatCode="General">
                  <c:v>5.25897E-4</c:v>
                </c:pt>
                <c:pt idx="2740" formatCode="General">
                  <c:v>5.2594000000000002E-4</c:v>
                </c:pt>
                <c:pt idx="2741" formatCode="General">
                  <c:v>5.2598200000000003E-4</c:v>
                </c:pt>
                <c:pt idx="2742" formatCode="General">
                  <c:v>5.2602499999999995E-4</c:v>
                </c:pt>
                <c:pt idx="2743" formatCode="General">
                  <c:v>5.2606799999999998E-4</c:v>
                </c:pt>
                <c:pt idx="2744" formatCode="General">
                  <c:v>5.2610999999999999E-4</c:v>
                </c:pt>
                <c:pt idx="2745" formatCode="General">
                  <c:v>5.2615300000000002E-4</c:v>
                </c:pt>
                <c:pt idx="2746" formatCode="General">
                  <c:v>5.2618999999999995E-4</c:v>
                </c:pt>
                <c:pt idx="2747" formatCode="General">
                  <c:v>5.26228E-4</c:v>
                </c:pt>
                <c:pt idx="2748" formatCode="General">
                  <c:v>5.2626599999999995E-4</c:v>
                </c:pt>
                <c:pt idx="2749" formatCode="General">
                  <c:v>5.2630400000000001E-4</c:v>
                </c:pt>
                <c:pt idx="2750" formatCode="General">
                  <c:v>5.2634199999999996E-4</c:v>
                </c:pt>
                <c:pt idx="2751" formatCode="General">
                  <c:v>5.26379E-4</c:v>
                </c:pt>
                <c:pt idx="2752" formatCode="General">
                  <c:v>5.2643600000000003E-4</c:v>
                </c:pt>
                <c:pt idx="2753" formatCode="General">
                  <c:v>5.2648300000000001E-4</c:v>
                </c:pt>
                <c:pt idx="2754" formatCode="General">
                  <c:v>5.2654000000000004E-4</c:v>
                </c:pt>
                <c:pt idx="2755" formatCode="General">
                  <c:v>5.2659699999999996E-4</c:v>
                </c:pt>
                <c:pt idx="2756" formatCode="General">
                  <c:v>5.2665299999999997E-4</c:v>
                </c:pt>
                <c:pt idx="2757" formatCode="General">
                  <c:v>5.2672899999999998E-4</c:v>
                </c:pt>
                <c:pt idx="2758" formatCode="General">
                  <c:v>5.2695599999999997E-4</c:v>
                </c:pt>
                <c:pt idx="2759" formatCode="General">
                  <c:v>5.2704100000000001E-4</c:v>
                </c:pt>
                <c:pt idx="2760" formatCode="General">
                  <c:v>5.2709800000000004E-4</c:v>
                </c:pt>
                <c:pt idx="2761" formatCode="General">
                  <c:v>5.2715200000000002E-4</c:v>
                </c:pt>
                <c:pt idx="2762" formatCode="General">
                  <c:v>5.2720600000000001E-4</c:v>
                </c:pt>
                <c:pt idx="2763" formatCode="General">
                  <c:v>5.2726100000000001E-4</c:v>
                </c:pt>
                <c:pt idx="2764" formatCode="General">
                  <c:v>5.2731499999999999E-4</c:v>
                </c:pt>
                <c:pt idx="2765" formatCode="General">
                  <c:v>5.2735800000000002E-4</c:v>
                </c:pt>
                <c:pt idx="2766" formatCode="General">
                  <c:v>5.2740000000000003E-4</c:v>
                </c:pt>
                <c:pt idx="2767" formatCode="General">
                  <c:v>5.2745199999999998E-4</c:v>
                </c:pt>
                <c:pt idx="2768" formatCode="General">
                  <c:v>5.27495E-4</c:v>
                </c:pt>
                <c:pt idx="2769" formatCode="General">
                  <c:v>5.2753700000000001E-4</c:v>
                </c:pt>
                <c:pt idx="2770" formatCode="General">
                  <c:v>5.2758000000000004E-4</c:v>
                </c:pt>
                <c:pt idx="2771" formatCode="General">
                  <c:v>5.2763899999999999E-4</c:v>
                </c:pt>
                <c:pt idx="2772" formatCode="General">
                  <c:v>5.2769799999999995E-4</c:v>
                </c:pt>
                <c:pt idx="2773" formatCode="General">
                  <c:v>5.2775700000000001E-4</c:v>
                </c:pt>
                <c:pt idx="2774" formatCode="General">
                  <c:v>5.2781599999999996E-4</c:v>
                </c:pt>
                <c:pt idx="2775" formatCode="General">
                  <c:v>5.27901E-4</c:v>
                </c:pt>
                <c:pt idx="2776" formatCode="General">
                  <c:v>5.2807099999999997E-4</c:v>
                </c:pt>
                <c:pt idx="2777" formatCode="General">
                  <c:v>5.28156E-4</c:v>
                </c:pt>
                <c:pt idx="2778" formatCode="General">
                  <c:v>5.2821300000000003E-4</c:v>
                </c:pt>
                <c:pt idx="2779" formatCode="General">
                  <c:v>5.2826900000000005E-4</c:v>
                </c:pt>
                <c:pt idx="2780" formatCode="General">
                  <c:v>5.2831899999999997E-4</c:v>
                </c:pt>
                <c:pt idx="2781" formatCode="General">
                  <c:v>5.28369E-4</c:v>
                </c:pt>
                <c:pt idx="2782" formatCode="General">
                  <c:v>5.2841800000000001E-4</c:v>
                </c:pt>
                <c:pt idx="2783" formatCode="General">
                  <c:v>5.2846800000000004E-4</c:v>
                </c:pt>
                <c:pt idx="2784" formatCode="General">
                  <c:v>5.2851700000000005E-4</c:v>
                </c:pt>
                <c:pt idx="2785" formatCode="General">
                  <c:v>5.2855299999999997E-4</c:v>
                </c:pt>
                <c:pt idx="2786" formatCode="General">
                  <c:v>5.2859100000000002E-4</c:v>
                </c:pt>
                <c:pt idx="2787" formatCode="General">
                  <c:v>5.2862799999999995E-4</c:v>
                </c:pt>
                <c:pt idx="2788" formatCode="General">
                  <c:v>5.2866600000000001E-4</c:v>
                </c:pt>
                <c:pt idx="2789" formatCode="General">
                  <c:v>5.2870399999999996E-4</c:v>
                </c:pt>
                <c:pt idx="2790" formatCode="General">
                  <c:v>5.2874200000000001E-4</c:v>
                </c:pt>
                <c:pt idx="2791" formatCode="General">
                  <c:v>5.2877999999999996E-4</c:v>
                </c:pt>
                <c:pt idx="2792" formatCode="General">
                  <c:v>5.2881800000000002E-4</c:v>
                </c:pt>
                <c:pt idx="2793" formatCode="General">
                  <c:v>5.2886000000000003E-4</c:v>
                </c:pt>
                <c:pt idx="2794" formatCode="General">
                  <c:v>5.2890700000000001E-4</c:v>
                </c:pt>
                <c:pt idx="2795" formatCode="General">
                  <c:v>5.2895500000000001E-4</c:v>
                </c:pt>
                <c:pt idx="2796" formatCode="General">
                  <c:v>5.2900199999999999E-4</c:v>
                </c:pt>
                <c:pt idx="2797" formatCode="General">
                  <c:v>5.2904899999999997E-4</c:v>
                </c:pt>
                <c:pt idx="2798" formatCode="General">
                  <c:v>5.2909599999999995E-4</c:v>
                </c:pt>
                <c:pt idx="2799" formatCode="General">
                  <c:v>5.2914399999999995E-4</c:v>
                </c:pt>
                <c:pt idx="2800" formatCode="General">
                  <c:v>5.2919100000000004E-4</c:v>
                </c:pt>
                <c:pt idx="2801" formatCode="General">
                  <c:v>5.2924299999999999E-4</c:v>
                </c:pt>
                <c:pt idx="2802" formatCode="General">
                  <c:v>5.29299E-4</c:v>
                </c:pt>
                <c:pt idx="2803" formatCode="General">
                  <c:v>5.2935600000000003E-4</c:v>
                </c:pt>
                <c:pt idx="2804" formatCode="General">
                  <c:v>5.2941299999999995E-4</c:v>
                </c:pt>
                <c:pt idx="2805" formatCode="General">
                  <c:v>5.2946999999999998E-4</c:v>
                </c:pt>
                <c:pt idx="2806" formatCode="General">
                  <c:v>5.29526E-4</c:v>
                </c:pt>
                <c:pt idx="2807" formatCode="General">
                  <c:v>5.2958300000000003E-4</c:v>
                </c:pt>
                <c:pt idx="2808" formatCode="General">
                  <c:v>5.2963999999999995E-4</c:v>
                </c:pt>
                <c:pt idx="2809" formatCode="General">
                  <c:v>5.2970299999999997E-4</c:v>
                </c:pt>
                <c:pt idx="2810" formatCode="General">
                  <c:v>5.29774E-4</c:v>
                </c:pt>
                <c:pt idx="2811" formatCode="General">
                  <c:v>5.2984500000000003E-4</c:v>
                </c:pt>
                <c:pt idx="2812" formatCode="General">
                  <c:v>5.2991599999999996E-4</c:v>
                </c:pt>
                <c:pt idx="2813" formatCode="General">
                  <c:v>5.2998699999999999E-4</c:v>
                </c:pt>
                <c:pt idx="2814" formatCode="General">
                  <c:v>5.3005800000000003E-4</c:v>
                </c:pt>
                <c:pt idx="2815" formatCode="General">
                  <c:v>5.3012899999999995E-4</c:v>
                </c:pt>
                <c:pt idx="2816" formatCode="General">
                  <c:v>5.3019999999999999E-4</c:v>
                </c:pt>
                <c:pt idx="2817" formatCode="General">
                  <c:v>5.3027599999999999E-4</c:v>
                </c:pt>
                <c:pt idx="2818" formatCode="General">
                  <c:v>5.30359E-4</c:v>
                </c:pt>
                <c:pt idx="2819" formatCode="General">
                  <c:v>5.30442E-4</c:v>
                </c:pt>
                <c:pt idx="2820" formatCode="General">
                  <c:v>5.3052399999999999E-4</c:v>
                </c:pt>
                <c:pt idx="2821" formatCode="General">
                  <c:v>5.30607E-4</c:v>
                </c:pt>
                <c:pt idx="2822" formatCode="General">
                  <c:v>5.3069E-4</c:v>
                </c:pt>
                <c:pt idx="2823" formatCode="General">
                  <c:v>5.30814E-4</c:v>
                </c:pt>
                <c:pt idx="2824" formatCode="General">
                  <c:v>5.3089599999999999E-4</c:v>
                </c:pt>
                <c:pt idx="2825" formatCode="General">
                  <c:v>5.3100300000000005E-4</c:v>
                </c:pt>
                <c:pt idx="2826" formatCode="General">
                  <c:v>5.3110899999999999E-4</c:v>
                </c:pt>
                <c:pt idx="2827" formatCode="General">
                  <c:v>5.3121500000000003E-4</c:v>
                </c:pt>
                <c:pt idx="2828" formatCode="General">
                  <c:v>5.3132199999999998E-4</c:v>
                </c:pt>
                <c:pt idx="2829" formatCode="General">
                  <c:v>5.3142800000000002E-4</c:v>
                </c:pt>
                <c:pt idx="2830" formatCode="General">
                  <c:v>5.3153399999999996E-4</c:v>
                </c:pt>
                <c:pt idx="2831" formatCode="General">
                  <c:v>5.3169399999999998E-4</c:v>
                </c:pt>
                <c:pt idx="2832" formatCode="General">
                  <c:v>5.3181799999999998E-4</c:v>
                </c:pt>
                <c:pt idx="2833" formatCode="General">
                  <c:v>5.3196000000000005E-4</c:v>
                </c:pt>
                <c:pt idx="2834" formatCode="General">
                  <c:v>5.3210099999999999E-4</c:v>
                </c:pt>
                <c:pt idx="2835" formatCode="General">
                  <c:v>5.3224299999999995E-4</c:v>
                </c:pt>
                <c:pt idx="2836" formatCode="General">
                  <c:v>5.3238500000000002E-4</c:v>
                </c:pt>
                <c:pt idx="2837" formatCode="General">
                  <c:v>5.3252699999999998E-4</c:v>
                </c:pt>
                <c:pt idx="2838" formatCode="General">
                  <c:v>5.3266800000000003E-4</c:v>
                </c:pt>
                <c:pt idx="2839" formatCode="General">
                  <c:v>5.3280999999999999E-4</c:v>
                </c:pt>
                <c:pt idx="2840" formatCode="General">
                  <c:v>5.3296699999999997E-4</c:v>
                </c:pt>
                <c:pt idx="2841" formatCode="General">
                  <c:v>5.3313799999999995E-4</c:v>
                </c:pt>
                <c:pt idx="2842" formatCode="General">
                  <c:v>5.3330900000000004E-4</c:v>
                </c:pt>
                <c:pt idx="2843" formatCode="General">
                  <c:v>5.3348000000000002E-4</c:v>
                </c:pt>
                <c:pt idx="2844" formatCode="General">
                  <c:v>5.3365200000000002E-4</c:v>
                </c:pt>
                <c:pt idx="2845" formatCode="General">
                  <c:v>5.33823E-4</c:v>
                </c:pt>
                <c:pt idx="2846" formatCode="General">
                  <c:v>5.3399399999999998E-4</c:v>
                </c:pt>
                <c:pt idx="2847" formatCode="General">
                  <c:v>5.3425100000000002E-4</c:v>
                </c:pt>
                <c:pt idx="2848" formatCode="General">
                  <c:v>5.3445800000000003E-4</c:v>
                </c:pt>
                <c:pt idx="2849" formatCode="General">
                  <c:v>5.3466500000000003E-4</c:v>
                </c:pt>
                <c:pt idx="2850" formatCode="General">
                  <c:v>5.3487100000000002E-4</c:v>
                </c:pt>
                <c:pt idx="2851" formatCode="General">
                  <c:v>5.3507800000000003E-4</c:v>
                </c:pt>
                <c:pt idx="2852" formatCode="General">
                  <c:v>5.3528500000000004E-4</c:v>
                </c:pt>
                <c:pt idx="2853" formatCode="General">
                  <c:v>5.3549200000000004E-4</c:v>
                </c:pt>
                <c:pt idx="2854" formatCode="General">
                  <c:v>5.3580200000000004E-4</c:v>
                </c:pt>
                <c:pt idx="2855" formatCode="General">
                  <c:v>5.3603799999999997E-4</c:v>
                </c:pt>
                <c:pt idx="2856" formatCode="General">
                  <c:v>5.3630400000000003E-4</c:v>
                </c:pt>
                <c:pt idx="2857" formatCode="General">
                  <c:v>5.3656899999999998E-4</c:v>
                </c:pt>
                <c:pt idx="2858" formatCode="General">
                  <c:v>5.3683500000000005E-4</c:v>
                </c:pt>
                <c:pt idx="2859" formatCode="General">
                  <c:v>5.3710100000000001E-4</c:v>
                </c:pt>
                <c:pt idx="2860" formatCode="General">
                  <c:v>5.3736699999999997E-4</c:v>
                </c:pt>
                <c:pt idx="2861" formatCode="General">
                  <c:v>5.3763300000000003E-4</c:v>
                </c:pt>
                <c:pt idx="2862" formatCode="General">
                  <c:v>5.3803100000000001E-4</c:v>
                </c:pt>
                <c:pt idx="2863" formatCode="General">
                  <c:v>5.3835600000000003E-4</c:v>
                </c:pt>
                <c:pt idx="2864" formatCode="General">
                  <c:v>5.3868099999999995E-4</c:v>
                </c:pt>
                <c:pt idx="2865" formatCode="General">
                  <c:v>5.3900599999999997E-4</c:v>
                </c:pt>
                <c:pt idx="2866" formatCode="General">
                  <c:v>5.3933099999999999E-4</c:v>
                </c:pt>
                <c:pt idx="2867" formatCode="General">
                  <c:v>5.39655E-4</c:v>
                </c:pt>
                <c:pt idx="2868" formatCode="General">
                  <c:v>5.3998000000000002E-4</c:v>
                </c:pt>
                <c:pt idx="2869" formatCode="General">
                  <c:v>5.40468E-4</c:v>
                </c:pt>
                <c:pt idx="2870" formatCode="General">
                  <c:v>5.4083699999999996E-4</c:v>
                </c:pt>
                <c:pt idx="2871" formatCode="General">
                  <c:v>5.4124999999999996E-4</c:v>
                </c:pt>
                <c:pt idx="2872" formatCode="General">
                  <c:v>5.4166399999999997E-4</c:v>
                </c:pt>
                <c:pt idx="2873" formatCode="General">
                  <c:v>5.4207699999999997E-4</c:v>
                </c:pt>
                <c:pt idx="2874" formatCode="General">
                  <c:v>5.4248999999999996E-4</c:v>
                </c:pt>
                <c:pt idx="2875" formatCode="General">
                  <c:v>5.4290399999999998E-4</c:v>
                </c:pt>
                <c:pt idx="2876" formatCode="General">
                  <c:v>5.4331699999999998E-4</c:v>
                </c:pt>
                <c:pt idx="2877" formatCode="General">
                  <c:v>5.4393699999999998E-4</c:v>
                </c:pt>
                <c:pt idx="2878" formatCode="General">
                  <c:v>5.44558E-4</c:v>
                </c:pt>
                <c:pt idx="2879" formatCode="General">
                  <c:v>5.45178E-4</c:v>
                </c:pt>
                <c:pt idx="2880" formatCode="General">
                  <c:v>5.4579800000000001E-4</c:v>
                </c:pt>
                <c:pt idx="2881" formatCode="General">
                  <c:v>5.4641800000000001E-4</c:v>
                </c:pt>
                <c:pt idx="2882" formatCode="General">
                  <c:v>5.4703800000000002E-4</c:v>
                </c:pt>
                <c:pt idx="2883" formatCode="General">
                  <c:v>5.4765800000000002E-4</c:v>
                </c:pt>
                <c:pt idx="2884" formatCode="General">
                  <c:v>5.4827900000000004E-4</c:v>
                </c:pt>
                <c:pt idx="2885" formatCode="General">
                  <c:v>5.4889900000000004E-4</c:v>
                </c:pt>
                <c:pt idx="2886" formatCode="General">
                  <c:v>5.4951900000000005E-4</c:v>
                </c:pt>
                <c:pt idx="2887" formatCode="General">
                  <c:v>5.5013900000000005E-4</c:v>
                </c:pt>
                <c:pt idx="2888" formatCode="General">
                  <c:v>5.5096599999999996E-4</c:v>
                </c:pt>
                <c:pt idx="2889" formatCode="General">
                  <c:v>5.5179299999999997E-4</c:v>
                </c:pt>
                <c:pt idx="2890" formatCode="General">
                  <c:v>5.5261999999999998E-4</c:v>
                </c:pt>
                <c:pt idx="2891" formatCode="General">
                  <c:v>5.5344699999999999E-4</c:v>
                </c:pt>
                <c:pt idx="2892" formatCode="General">
                  <c:v>5.5433299999999995E-4</c:v>
                </c:pt>
                <c:pt idx="2893" formatCode="General">
                  <c:v>5.5527799999999998E-4</c:v>
                </c:pt>
                <c:pt idx="2894" formatCode="General">
                  <c:v>5.56223E-4</c:v>
                </c:pt>
                <c:pt idx="2895" formatCode="General">
                  <c:v>5.5716700000000001E-4</c:v>
                </c:pt>
                <c:pt idx="2896" formatCode="General">
                  <c:v>5.5811299999999995E-4</c:v>
                </c:pt>
                <c:pt idx="2897" formatCode="General">
                  <c:v>5.5905799999999997E-4</c:v>
                </c:pt>
                <c:pt idx="2898" formatCode="General">
                  <c:v>5.60003E-4</c:v>
                </c:pt>
                <c:pt idx="2899" formatCode="General">
                  <c:v>5.6094800000000002E-4</c:v>
                </c:pt>
                <c:pt idx="2900" formatCode="General">
                  <c:v>5.6189300000000005E-4</c:v>
                </c:pt>
                <c:pt idx="2901" formatCode="General">
                  <c:v>5.6283799999999997E-4</c:v>
                </c:pt>
                <c:pt idx="2902" formatCode="General">
                  <c:v>5.6425500000000005E-4</c:v>
                </c:pt>
                <c:pt idx="2903" formatCode="General">
                  <c:v>5.6567200000000003E-4</c:v>
                </c:pt>
                <c:pt idx="2904" formatCode="General">
                  <c:v>5.6709000000000002E-4</c:v>
                </c:pt>
                <c:pt idx="2905" formatCode="General">
                  <c:v>5.6850800000000001E-4</c:v>
                </c:pt>
                <c:pt idx="2906" formatCode="General">
                  <c:v>5.6992499999999999E-4</c:v>
                </c:pt>
                <c:pt idx="2907" formatCode="General">
                  <c:v>5.7134299999999998E-4</c:v>
                </c:pt>
                <c:pt idx="2908" formatCode="General">
                  <c:v>5.7275999999999996E-4</c:v>
                </c:pt>
                <c:pt idx="2909" formatCode="General">
                  <c:v>5.7417700000000004E-4</c:v>
                </c:pt>
                <c:pt idx="2910" formatCode="General">
                  <c:v>5.7559500000000003E-4</c:v>
                </c:pt>
                <c:pt idx="2911" formatCode="General">
                  <c:v>5.7701200000000001E-4</c:v>
                </c:pt>
                <c:pt idx="2912" formatCode="General">
                  <c:v>5.7843E-4</c:v>
                </c:pt>
                <c:pt idx="2913" formatCode="General">
                  <c:v>5.79848E-4</c:v>
                </c:pt>
                <c:pt idx="2914" formatCode="General">
                  <c:v>5.8100899999999995E-4</c:v>
                </c:pt>
                <c:pt idx="2915" formatCode="General">
                  <c:v>5.8204199999999995E-4</c:v>
                </c:pt>
                <c:pt idx="2916" formatCode="General">
                  <c:v>5.8273099999999996E-4</c:v>
                </c:pt>
                <c:pt idx="2917" formatCode="General">
                  <c:v>5.8307599999999997E-4</c:v>
                </c:pt>
                <c:pt idx="2918" formatCode="General">
                  <c:v>5.8350800000000005E-4</c:v>
                </c:pt>
                <c:pt idx="2919" formatCode="General">
                  <c:v>5.8383199999999995E-4</c:v>
                </c:pt>
                <c:pt idx="2920" formatCode="General">
                  <c:v>5.8415699999999997E-4</c:v>
                </c:pt>
                <c:pt idx="2921" formatCode="General">
                  <c:v>5.8437300000000001E-4</c:v>
                </c:pt>
                <c:pt idx="2922" formatCode="General">
                  <c:v>5.8458900000000005E-4</c:v>
                </c:pt>
                <c:pt idx="2923" formatCode="General">
                  <c:v>5.8480499999999998E-4</c:v>
                </c:pt>
                <c:pt idx="2924" formatCode="General">
                  <c:v>5.8493499999999997E-4</c:v>
                </c:pt>
                <c:pt idx="2925" formatCode="General">
                  <c:v>5.8506499999999996E-4</c:v>
                </c:pt>
                <c:pt idx="2926" formatCode="General">
                  <c:v>5.8519500000000005E-4</c:v>
                </c:pt>
                <c:pt idx="2927" formatCode="General">
                  <c:v>5.8529199999999995E-4</c:v>
                </c:pt>
                <c:pt idx="2928" formatCode="General">
                  <c:v>5.8538899999999996E-4</c:v>
                </c:pt>
                <c:pt idx="2929" formatCode="General">
                  <c:v>5.8545400000000001E-4</c:v>
                </c:pt>
                <c:pt idx="2930" formatCode="General">
                  <c:v>5.8551899999999995E-4</c:v>
                </c:pt>
                <c:pt idx="2931" formatCode="General">
                  <c:v>5.85584E-4</c:v>
                </c:pt>
                <c:pt idx="2932" formatCode="General">
                  <c:v>5.8563199999999999E-4</c:v>
                </c:pt>
                <c:pt idx="2933" formatCode="General">
                  <c:v>5.8568100000000001E-4</c:v>
                </c:pt>
                <c:pt idx="2934" formatCode="General">
                  <c:v>5.8573000000000002E-4</c:v>
                </c:pt>
                <c:pt idx="2935" formatCode="General">
                  <c:v>5.8576199999999998E-4</c:v>
                </c:pt>
                <c:pt idx="2936" formatCode="General">
                  <c:v>5.8579499999999996E-4</c:v>
                </c:pt>
                <c:pt idx="2937" formatCode="General">
                  <c:v>5.8582700000000003E-4</c:v>
                </c:pt>
                <c:pt idx="2938" formatCode="General">
                  <c:v>5.8585799999999997E-4</c:v>
                </c:pt>
                <c:pt idx="2939" formatCode="General">
                  <c:v>5.8588800000000001E-4</c:v>
                </c:pt>
                <c:pt idx="2940" formatCode="General">
                  <c:v>5.8591700000000004E-4</c:v>
                </c:pt>
                <c:pt idx="2941" formatCode="General">
                  <c:v>5.8594699999999997E-4</c:v>
                </c:pt>
                <c:pt idx="2942" formatCode="General">
                  <c:v>5.8597E-4</c:v>
                </c:pt>
                <c:pt idx="2943" formatCode="General">
                  <c:v>5.8599200000000002E-4</c:v>
                </c:pt>
                <c:pt idx="2944" formatCode="General">
                  <c:v>5.8601400000000004E-4</c:v>
                </c:pt>
                <c:pt idx="2945" formatCode="General">
                  <c:v>5.8603599999999996E-4</c:v>
                </c:pt>
                <c:pt idx="2946" formatCode="General">
                  <c:v>5.8605899999999999E-4</c:v>
                </c:pt>
                <c:pt idx="2947" formatCode="General">
                  <c:v>5.8608100000000002E-4</c:v>
                </c:pt>
                <c:pt idx="2948" formatCode="General">
                  <c:v>5.8610300000000004E-4</c:v>
                </c:pt>
                <c:pt idx="2949" formatCode="General">
                  <c:v>5.8612599999999996E-4</c:v>
                </c:pt>
                <c:pt idx="2950" formatCode="General">
                  <c:v>5.8614799999999999E-4</c:v>
                </c:pt>
                <c:pt idx="2951" formatCode="General">
                  <c:v>5.8617000000000001E-4</c:v>
                </c:pt>
                <c:pt idx="2952" formatCode="General">
                  <c:v>5.8619300000000004E-4</c:v>
                </c:pt>
                <c:pt idx="2953" formatCode="General">
                  <c:v>5.8621499999999996E-4</c:v>
                </c:pt>
                <c:pt idx="2954" formatCode="General">
                  <c:v>5.8623699999999998E-4</c:v>
                </c:pt>
                <c:pt idx="2955" formatCode="General">
                  <c:v>5.86259E-4</c:v>
                </c:pt>
                <c:pt idx="2956" formatCode="General">
                  <c:v>5.8628200000000004E-4</c:v>
                </c:pt>
                <c:pt idx="2957" formatCode="General">
                  <c:v>5.8630399999999995E-4</c:v>
                </c:pt>
                <c:pt idx="2958" formatCode="General">
                  <c:v>5.8631899999999997E-4</c:v>
                </c:pt>
                <c:pt idx="2959" formatCode="General">
                  <c:v>5.8633600000000002E-4</c:v>
                </c:pt>
                <c:pt idx="2960" formatCode="General">
                  <c:v>5.8635399999999998E-4</c:v>
                </c:pt>
                <c:pt idx="2961" formatCode="General">
                  <c:v>5.8637200000000004E-4</c:v>
                </c:pt>
                <c:pt idx="2962" formatCode="General">
                  <c:v>5.8638899999999999E-4</c:v>
                </c:pt>
                <c:pt idx="2963" formatCode="General">
                  <c:v>5.8640700000000005E-4</c:v>
                </c:pt>
                <c:pt idx="2964" formatCode="General">
                  <c:v>5.8642399999999999E-4</c:v>
                </c:pt>
                <c:pt idx="2965" formatCode="General">
                  <c:v>5.8644199999999995E-4</c:v>
                </c:pt>
                <c:pt idx="2966" formatCode="General">
                  <c:v>5.86459E-4</c:v>
                </c:pt>
                <c:pt idx="2967" formatCode="General">
                  <c:v>5.8647699999999996E-4</c:v>
                </c:pt>
                <c:pt idx="2968" formatCode="General">
                  <c:v>5.8649500000000003E-4</c:v>
                </c:pt>
                <c:pt idx="2969" formatCode="General">
                  <c:v>5.8651199999999997E-4</c:v>
                </c:pt>
                <c:pt idx="2970" formatCode="General">
                  <c:v>5.8653799999999995E-4</c:v>
                </c:pt>
                <c:pt idx="2971" formatCode="General">
                  <c:v>5.8656500000000005E-4</c:v>
                </c:pt>
                <c:pt idx="2972" formatCode="General">
                  <c:v>5.8659100000000002E-4</c:v>
                </c:pt>
                <c:pt idx="2973" formatCode="General">
                  <c:v>5.8661200000000003E-4</c:v>
                </c:pt>
                <c:pt idx="2974" formatCode="General">
                  <c:v>5.8663599999999997E-4</c:v>
                </c:pt>
                <c:pt idx="2975" formatCode="General">
                  <c:v>5.8666100000000004E-4</c:v>
                </c:pt>
                <c:pt idx="2976" formatCode="General">
                  <c:v>5.8668499999999998E-4</c:v>
                </c:pt>
                <c:pt idx="2977" formatCode="General">
                  <c:v>5.8670900000000004E-4</c:v>
                </c:pt>
                <c:pt idx="2978" formatCode="General">
                  <c:v>5.8674599999999997E-4</c:v>
                </c:pt>
                <c:pt idx="2979" formatCode="General">
                  <c:v>5.8678199999999999E-4</c:v>
                </c:pt>
                <c:pt idx="2980" formatCode="General">
                  <c:v>5.8682000000000005E-4</c:v>
                </c:pt>
                <c:pt idx="2981" formatCode="General">
                  <c:v>5.8686399999999998E-4</c:v>
                </c:pt>
                <c:pt idx="2982" formatCode="General">
                  <c:v>5.8693299999999999E-4</c:v>
                </c:pt>
                <c:pt idx="2983" formatCode="General">
                  <c:v>5.87037E-4</c:v>
                </c:pt>
                <c:pt idx="2984" formatCode="General">
                  <c:v>5.8709500000000004E-4</c:v>
                </c:pt>
                <c:pt idx="2985" formatCode="General">
                  <c:v>5.8714499999999996E-4</c:v>
                </c:pt>
                <c:pt idx="2986" formatCode="General">
                  <c:v>5.8718699999999997E-4</c:v>
                </c:pt>
                <c:pt idx="2987" formatCode="General">
                  <c:v>5.8722199999999998E-4</c:v>
                </c:pt>
                <c:pt idx="2988" formatCode="General">
                  <c:v>5.8725800000000001E-4</c:v>
                </c:pt>
                <c:pt idx="2989" formatCode="General">
                  <c:v>5.8728899999999995E-4</c:v>
                </c:pt>
                <c:pt idx="2990" formatCode="General">
                  <c:v>5.8732399999999996E-4</c:v>
                </c:pt>
                <c:pt idx="2991" formatCode="General">
                  <c:v>5.8735500000000002E-4</c:v>
                </c:pt>
                <c:pt idx="2992" formatCode="General">
                  <c:v>5.8739399999999998E-4</c:v>
                </c:pt>
                <c:pt idx="2993" formatCode="General">
                  <c:v>5.8739999999999997E-4</c:v>
                </c:pt>
                <c:pt idx="2994" formatCode="General">
                  <c:v>5.8743800000000002E-4</c:v>
                </c:pt>
                <c:pt idx="2995" formatCode="General">
                  <c:v>5.8746899999999997E-4</c:v>
                </c:pt>
                <c:pt idx="2996" formatCode="General">
                  <c:v>5.8750399999999998E-4</c:v>
                </c:pt>
                <c:pt idx="2997" formatCode="General">
                  <c:v>5.8753099999999997E-4</c:v>
                </c:pt>
                <c:pt idx="2998" formatCode="General">
                  <c:v>5.8756599999999998E-4</c:v>
                </c:pt>
                <c:pt idx="2999" formatCode="General">
                  <c:v>5.8760799999999999E-4</c:v>
                </c:pt>
                <c:pt idx="3000" formatCode="General">
                  <c:v>5.8764699999999995E-4</c:v>
                </c:pt>
                <c:pt idx="3001" formatCode="General">
                  <c:v>5.8769400000000004E-4</c:v>
                </c:pt>
                <c:pt idx="3002" formatCode="General">
                  <c:v>5.8774999999999995E-4</c:v>
                </c:pt>
                <c:pt idx="3003" formatCode="General">
                  <c:v>5.8784500000000003E-4</c:v>
                </c:pt>
                <c:pt idx="3004" formatCode="General">
                  <c:v>5.8792100000000004E-4</c:v>
                </c:pt>
                <c:pt idx="3005" formatCode="General">
                  <c:v>5.8796499999999997E-4</c:v>
                </c:pt>
                <c:pt idx="3006" formatCode="General">
                  <c:v>5.8800400000000004E-4</c:v>
                </c:pt>
                <c:pt idx="3007" formatCode="General">
                  <c:v>5.8804300000000001E-4</c:v>
                </c:pt>
                <c:pt idx="3008" formatCode="General">
                  <c:v>5.8807200000000003E-4</c:v>
                </c:pt>
                <c:pt idx="3009" formatCode="General">
                  <c:v>5.8810500000000001E-4</c:v>
                </c:pt>
                <c:pt idx="3010" formatCode="General">
                  <c:v>5.88132E-4</c:v>
                </c:pt>
                <c:pt idx="3011" formatCode="General">
                  <c:v>5.8815899999999999E-4</c:v>
                </c:pt>
                <c:pt idx="3012" formatCode="General">
                  <c:v>5.88187E-4</c:v>
                </c:pt>
                <c:pt idx="3013" formatCode="General">
                  <c:v>5.8821399999999999E-4</c:v>
                </c:pt>
                <c:pt idx="3014" formatCode="General">
                  <c:v>5.8823399999999998E-4</c:v>
                </c:pt>
                <c:pt idx="3015" formatCode="General">
                  <c:v>5.8825399999999997E-4</c:v>
                </c:pt>
                <c:pt idx="3016" formatCode="General">
                  <c:v>5.8827399999999996E-4</c:v>
                </c:pt>
                <c:pt idx="3017" formatCode="General">
                  <c:v>5.8829499999999996E-4</c:v>
                </c:pt>
                <c:pt idx="3018" formatCode="General">
                  <c:v>5.8831400000000005E-4</c:v>
                </c:pt>
                <c:pt idx="3019" formatCode="General">
                  <c:v>5.88332E-4</c:v>
                </c:pt>
                <c:pt idx="3020" formatCode="General">
                  <c:v>5.8835099999999998E-4</c:v>
                </c:pt>
                <c:pt idx="3021" formatCode="General">
                  <c:v>5.8836900000000004E-4</c:v>
                </c:pt>
                <c:pt idx="3022" formatCode="General">
                  <c:v>5.88387E-4</c:v>
                </c:pt>
                <c:pt idx="3023" formatCode="General">
                  <c:v>5.8840499999999996E-4</c:v>
                </c:pt>
                <c:pt idx="3024" formatCode="General">
                  <c:v>5.8842400000000004E-4</c:v>
                </c:pt>
                <c:pt idx="3025" formatCode="General">
                  <c:v>5.88442E-4</c:v>
                </c:pt>
                <c:pt idx="3026" formatCode="General">
                  <c:v>5.8845999999999996E-4</c:v>
                </c:pt>
                <c:pt idx="3027" formatCode="General">
                  <c:v>5.8847800000000003E-4</c:v>
                </c:pt>
                <c:pt idx="3028" formatCode="General">
                  <c:v>5.88497E-4</c:v>
                </c:pt>
                <c:pt idx="3029" formatCode="General">
                  <c:v>5.8851499999999996E-4</c:v>
                </c:pt>
                <c:pt idx="3030" formatCode="General">
                  <c:v>5.8853300000000002E-4</c:v>
                </c:pt>
                <c:pt idx="3031" formatCode="General">
                  <c:v>5.8855099999999998E-4</c:v>
                </c:pt>
                <c:pt idx="3032" formatCode="General">
                  <c:v>5.8856999999999996E-4</c:v>
                </c:pt>
                <c:pt idx="3033" formatCode="General">
                  <c:v>5.8858800000000002E-4</c:v>
                </c:pt>
                <c:pt idx="3034" formatCode="General">
                  <c:v>5.8860599999999998E-4</c:v>
                </c:pt>
                <c:pt idx="3035" formatCode="General">
                  <c:v>5.8862400000000005E-4</c:v>
                </c:pt>
                <c:pt idx="3036" formatCode="General">
                  <c:v>5.8864300000000002E-4</c:v>
                </c:pt>
                <c:pt idx="3037" formatCode="General">
                  <c:v>5.8866099999999998E-4</c:v>
                </c:pt>
                <c:pt idx="3038" formatCode="General">
                  <c:v>5.8867900000000005E-4</c:v>
                </c:pt>
                <c:pt idx="3039" formatCode="General">
                  <c:v>5.8869700000000001E-4</c:v>
                </c:pt>
                <c:pt idx="3040" formatCode="General">
                  <c:v>5.8871900000000003E-4</c:v>
                </c:pt>
                <c:pt idx="3041" formatCode="General">
                  <c:v>5.8874100000000005E-4</c:v>
                </c:pt>
                <c:pt idx="3042" formatCode="General">
                  <c:v>5.8876200000000005E-4</c:v>
                </c:pt>
                <c:pt idx="3043" formatCode="General">
                  <c:v>5.8878399999999997E-4</c:v>
                </c:pt>
                <c:pt idx="3044" formatCode="General">
                  <c:v>5.8880499999999997E-4</c:v>
                </c:pt>
                <c:pt idx="3045" formatCode="General">
                  <c:v>5.8882699999999999E-4</c:v>
                </c:pt>
                <c:pt idx="3046" formatCode="General">
                  <c:v>5.8884900000000001E-4</c:v>
                </c:pt>
                <c:pt idx="3047" formatCode="General">
                  <c:v>5.8887000000000002E-4</c:v>
                </c:pt>
                <c:pt idx="3048" formatCode="General">
                  <c:v>5.88903E-4</c:v>
                </c:pt>
                <c:pt idx="3049" formatCode="General">
                  <c:v>5.8893499999999996E-4</c:v>
                </c:pt>
                <c:pt idx="3050" formatCode="General">
                  <c:v>5.8896800000000004E-4</c:v>
                </c:pt>
                <c:pt idx="3051" formatCode="General">
                  <c:v>5.8900000000000001E-4</c:v>
                </c:pt>
                <c:pt idx="3052" formatCode="General">
                  <c:v>5.8903199999999997E-4</c:v>
                </c:pt>
                <c:pt idx="3053" formatCode="General">
                  <c:v>5.8906500000000005E-4</c:v>
                </c:pt>
                <c:pt idx="3054" formatCode="General">
                  <c:v>5.8910799999999997E-4</c:v>
                </c:pt>
                <c:pt idx="3055" formatCode="General">
                  <c:v>5.89151E-4</c:v>
                </c:pt>
                <c:pt idx="3056" formatCode="General">
                  <c:v>5.8919500000000004E-4</c:v>
                </c:pt>
                <c:pt idx="3057" formatCode="General">
                  <c:v>5.8925899999999996E-4</c:v>
                </c:pt>
                <c:pt idx="3058" formatCode="General">
                  <c:v>5.8932400000000001E-4</c:v>
                </c:pt>
                <c:pt idx="3059" formatCode="General">
                  <c:v>5.8938899999999995E-4</c:v>
                </c:pt>
                <c:pt idx="3060" formatCode="General">
                  <c:v>5.8948099999999999E-4</c:v>
                </c:pt>
                <c:pt idx="3061" formatCode="General">
                  <c:v>5.8957300000000003E-4</c:v>
                </c:pt>
                <c:pt idx="3062" formatCode="General">
                  <c:v>5.8971100000000003E-4</c:v>
                </c:pt>
                <c:pt idx="3063" formatCode="General">
                  <c:v>5.8984900000000004E-4</c:v>
                </c:pt>
                <c:pt idx="3064" formatCode="General">
                  <c:v>5.8994099999999997E-4</c:v>
                </c:pt>
                <c:pt idx="3065" formatCode="General">
                  <c:v>5.9012400000000003E-4</c:v>
                </c:pt>
                <c:pt idx="3066" formatCode="General">
                  <c:v>5.90308E-4</c:v>
                </c:pt>
                <c:pt idx="3067" formatCode="General">
                  <c:v>5.9049199999999997E-4</c:v>
                </c:pt>
                <c:pt idx="3068" formatCode="General">
                  <c:v>5.9076799999999998E-4</c:v>
                </c:pt>
                <c:pt idx="3069" formatCode="General">
                  <c:v>5.9109699999999995E-4</c:v>
                </c:pt>
                <c:pt idx="3070" formatCode="General">
                  <c:v>5.9133500000000002E-4</c:v>
                </c:pt>
                <c:pt idx="3071" formatCode="General">
                  <c:v>5.9181100000000003E-4</c:v>
                </c:pt>
                <c:pt idx="3072" formatCode="General">
                  <c:v>5.9228700000000004E-4</c:v>
                </c:pt>
                <c:pt idx="3073" formatCode="General">
                  <c:v>5.9276200000000004E-4</c:v>
                </c:pt>
                <c:pt idx="3074" formatCode="General">
                  <c:v>5.9358399999999997E-4</c:v>
                </c:pt>
                <c:pt idx="3075" formatCode="General">
                  <c:v>5.9440600000000001E-4</c:v>
                </c:pt>
                <c:pt idx="3076" formatCode="General">
                  <c:v>5.9563800000000001E-4</c:v>
                </c:pt>
                <c:pt idx="3077" formatCode="General">
                  <c:v>5.9687499999999997E-4</c:v>
                </c:pt>
                <c:pt idx="3078" formatCode="General">
                  <c:v>5.9852699999999996E-4</c:v>
                </c:pt>
                <c:pt idx="3079" formatCode="General">
                  <c:v>6.0025699999999998E-4</c:v>
                </c:pt>
                <c:pt idx="3080" formatCode="General">
                  <c:v>6.0206400000000003E-4</c:v>
                </c:pt>
                <c:pt idx="3081" formatCode="General">
                  <c:v>6.0464999999999998E-4</c:v>
                </c:pt>
                <c:pt idx="3082" formatCode="General">
                  <c:v>6.0722100000000002E-4</c:v>
                </c:pt>
                <c:pt idx="3083" formatCode="General">
                  <c:v>6.0988700000000004E-4</c:v>
                </c:pt>
                <c:pt idx="3084" formatCode="General">
                  <c:v>6.1307899999999999E-4</c:v>
                </c:pt>
                <c:pt idx="3085" formatCode="General">
                  <c:v>6.1577300000000001E-4</c:v>
                </c:pt>
                <c:pt idx="3086" formatCode="General">
                  <c:v>6.1740299999999998E-4</c:v>
                </c:pt>
                <c:pt idx="3087" formatCode="General">
                  <c:v>6.2106200000000002E-4</c:v>
                </c:pt>
                <c:pt idx="3088" formatCode="General">
                  <c:v>6.2412399999999999E-4</c:v>
                </c:pt>
                <c:pt idx="3089" formatCode="General">
                  <c:v>6.2718500000000005E-4</c:v>
                </c:pt>
                <c:pt idx="3090" formatCode="General">
                  <c:v>6.3064499999999999E-4</c:v>
                </c:pt>
                <c:pt idx="3091" formatCode="General">
                  <c:v>6.3497E-4</c:v>
                </c:pt>
                <c:pt idx="3092" formatCode="General">
                  <c:v>6.39294E-4</c:v>
                </c:pt>
                <c:pt idx="3093" formatCode="General">
                  <c:v>6.4364999999999995E-4</c:v>
                </c:pt>
                <c:pt idx="3094" formatCode="General">
                  <c:v>6.4800000000000003E-4</c:v>
                </c:pt>
                <c:pt idx="3095" formatCode="General">
                  <c:v>6.5147999999999996E-4</c:v>
                </c:pt>
                <c:pt idx="3096" formatCode="General">
                  <c:v>6.5654999999999999E-4</c:v>
                </c:pt>
                <c:pt idx="3097" formatCode="General">
                  <c:v>6.6131999999999996E-4</c:v>
                </c:pt>
                <c:pt idx="3098" formatCode="General">
                  <c:v>6.646E-4</c:v>
                </c:pt>
                <c:pt idx="3099" formatCode="General">
                  <c:v>6.6979699999999997E-4</c:v>
                </c:pt>
                <c:pt idx="3100" formatCode="General">
                  <c:v>6.7071299999999997E-4</c:v>
                </c:pt>
                <c:pt idx="3101" formatCode="General">
                  <c:v>6.7409999999999996E-4</c:v>
                </c:pt>
                <c:pt idx="3102" formatCode="General">
                  <c:v>6.7670999999999996E-4</c:v>
                </c:pt>
                <c:pt idx="3103" formatCode="General">
                  <c:v>6.7849399999999997E-4</c:v>
                </c:pt>
                <c:pt idx="3104" formatCode="General">
                  <c:v>6.7986399999999997E-4</c:v>
                </c:pt>
                <c:pt idx="3105" formatCode="General">
                  <c:v>6.8123399999999996E-4</c:v>
                </c:pt>
                <c:pt idx="3106" formatCode="General">
                  <c:v>6.82104E-4</c:v>
                </c:pt>
                <c:pt idx="3107" formatCode="General">
                  <c:v>6.8297400000000004E-4</c:v>
                </c:pt>
                <c:pt idx="3108" formatCode="General">
                  <c:v>6.8384399999999997E-4</c:v>
                </c:pt>
                <c:pt idx="3109" formatCode="General">
                  <c:v>6.8449699999999995E-4</c:v>
                </c:pt>
                <c:pt idx="3110" formatCode="General">
                  <c:v>6.8504000000000004E-4</c:v>
                </c:pt>
                <c:pt idx="3111" formatCode="General">
                  <c:v>6.8552999999999995E-4</c:v>
                </c:pt>
                <c:pt idx="3112" formatCode="General">
                  <c:v>6.8601899999999995E-4</c:v>
                </c:pt>
                <c:pt idx="3113" formatCode="General">
                  <c:v>6.8634499999999999E-4</c:v>
                </c:pt>
                <c:pt idx="3114" formatCode="General">
                  <c:v>6.8667200000000004E-4</c:v>
                </c:pt>
                <c:pt idx="3115" formatCode="General">
                  <c:v>6.8691599999999998E-4</c:v>
                </c:pt>
                <c:pt idx="3116" formatCode="General">
                  <c:v>6.8716100000000004E-4</c:v>
                </c:pt>
                <c:pt idx="3117" formatCode="General">
                  <c:v>6.8741099999999997E-4</c:v>
                </c:pt>
                <c:pt idx="3118" formatCode="General">
                  <c:v>6.87585E-4</c:v>
                </c:pt>
                <c:pt idx="3119" formatCode="General">
                  <c:v>6.8775900000000003E-4</c:v>
                </c:pt>
                <c:pt idx="3120" formatCode="General">
                  <c:v>6.8793299999999995E-4</c:v>
                </c:pt>
                <c:pt idx="3121" formatCode="General">
                  <c:v>6.8810699999999998E-4</c:v>
                </c:pt>
                <c:pt idx="3122" formatCode="General">
                  <c:v>6.8823699999999996E-4</c:v>
                </c:pt>
                <c:pt idx="3123" formatCode="General">
                  <c:v>6.8836799999999997E-4</c:v>
                </c:pt>
                <c:pt idx="3124" formatCode="General">
                  <c:v>6.8849799999999995E-4</c:v>
                </c:pt>
                <c:pt idx="3125" formatCode="General">
                  <c:v>6.8862899999999996E-4</c:v>
                </c:pt>
                <c:pt idx="3126" formatCode="General">
                  <c:v>6.8871600000000002E-4</c:v>
                </c:pt>
                <c:pt idx="3127" formatCode="General">
                  <c:v>6.8882500000000001E-4</c:v>
                </c:pt>
                <c:pt idx="3128" formatCode="General">
                  <c:v>6.8893299999999997E-4</c:v>
                </c:pt>
                <c:pt idx="3129" formatCode="General">
                  <c:v>6.8901499999999996E-4</c:v>
                </c:pt>
                <c:pt idx="3130" formatCode="General">
                  <c:v>6.8909699999999995E-4</c:v>
                </c:pt>
                <c:pt idx="3131" formatCode="General">
                  <c:v>6.8917800000000003E-4</c:v>
                </c:pt>
                <c:pt idx="3132" formatCode="General">
                  <c:v>6.8926000000000002E-4</c:v>
                </c:pt>
                <c:pt idx="3133" formatCode="General">
                  <c:v>6.8931400000000001E-4</c:v>
                </c:pt>
                <c:pt idx="3134" formatCode="General">
                  <c:v>6.8936900000000001E-4</c:v>
                </c:pt>
                <c:pt idx="3135" formatCode="General">
                  <c:v>6.8942299999999999E-4</c:v>
                </c:pt>
                <c:pt idx="3136" formatCode="General">
                  <c:v>6.8947699999999997E-4</c:v>
                </c:pt>
                <c:pt idx="3137" formatCode="General">
                  <c:v>6.8951799999999997E-4</c:v>
                </c:pt>
                <c:pt idx="3138" formatCode="General">
                  <c:v>6.8955899999999996E-4</c:v>
                </c:pt>
                <c:pt idx="3139" formatCode="General">
                  <c:v>6.8959999999999996E-4</c:v>
                </c:pt>
                <c:pt idx="3140" formatCode="General">
                  <c:v>6.8964000000000004E-4</c:v>
                </c:pt>
                <c:pt idx="3141" formatCode="General">
                  <c:v>6.8968100000000004E-4</c:v>
                </c:pt>
                <c:pt idx="3142" formatCode="General">
                  <c:v>6.8970800000000003E-4</c:v>
                </c:pt>
                <c:pt idx="3143" formatCode="General">
                  <c:v>6.8973600000000004E-4</c:v>
                </c:pt>
                <c:pt idx="3144" formatCode="General">
                  <c:v>6.8976300000000003E-4</c:v>
                </c:pt>
                <c:pt idx="3145" formatCode="General">
                  <c:v>6.8979000000000002E-4</c:v>
                </c:pt>
                <c:pt idx="3146" formatCode="General">
                  <c:v>6.8981700000000001E-4</c:v>
                </c:pt>
                <c:pt idx="3147" formatCode="General">
                  <c:v>6.89844E-4</c:v>
                </c:pt>
                <c:pt idx="3148" formatCode="General">
                  <c:v>6.89871E-4</c:v>
                </c:pt>
                <c:pt idx="3149" formatCode="General">
                  <c:v>6.89892E-4</c:v>
                </c:pt>
                <c:pt idx="3150" formatCode="General">
                  <c:v>6.8991199999999999E-4</c:v>
                </c:pt>
                <c:pt idx="3151" formatCode="General">
                  <c:v>6.89933E-4</c:v>
                </c:pt>
                <c:pt idx="3152" formatCode="General">
                  <c:v>6.8995299999999999E-4</c:v>
                </c:pt>
                <c:pt idx="3153" formatCode="General">
                  <c:v>6.8997299999999998E-4</c:v>
                </c:pt>
                <c:pt idx="3154" formatCode="General">
                  <c:v>6.8999399999999998E-4</c:v>
                </c:pt>
                <c:pt idx="3155" formatCode="General">
                  <c:v>6.9001399999999997E-4</c:v>
                </c:pt>
                <c:pt idx="3156" formatCode="General">
                  <c:v>6.9003200000000004E-4</c:v>
                </c:pt>
                <c:pt idx="3157" formatCode="General">
                  <c:v>6.9005399999999995E-4</c:v>
                </c:pt>
                <c:pt idx="3158" formatCode="General">
                  <c:v>6.9007499999999995E-4</c:v>
                </c:pt>
                <c:pt idx="3159" formatCode="General">
                  <c:v>6.9009699999999998E-4</c:v>
                </c:pt>
                <c:pt idx="3160" formatCode="General">
                  <c:v>6.90119E-4</c:v>
                </c:pt>
                <c:pt idx="3161" formatCode="General">
                  <c:v>6.9014100000000002E-4</c:v>
                </c:pt>
                <c:pt idx="3162" formatCode="General">
                  <c:v>6.9015700000000005E-4</c:v>
                </c:pt>
                <c:pt idx="3163" formatCode="General">
                  <c:v>6.9017299999999998E-4</c:v>
                </c:pt>
                <c:pt idx="3164" formatCode="General">
                  <c:v>6.9019000000000003E-4</c:v>
                </c:pt>
                <c:pt idx="3165" formatCode="General">
                  <c:v>6.9020599999999996E-4</c:v>
                </c:pt>
                <c:pt idx="3166" formatCode="General">
                  <c:v>6.9022199999999999E-4</c:v>
                </c:pt>
                <c:pt idx="3167" formatCode="General">
                  <c:v>6.9023900000000004E-4</c:v>
                </c:pt>
                <c:pt idx="3168" formatCode="General">
                  <c:v>6.9025499999999997E-4</c:v>
                </c:pt>
                <c:pt idx="3169" formatCode="General">
                  <c:v>6.9027100000000001E-4</c:v>
                </c:pt>
                <c:pt idx="3170" formatCode="General">
                  <c:v>6.9028700000000004E-4</c:v>
                </c:pt>
                <c:pt idx="3171" formatCode="General">
                  <c:v>6.9030399999999998E-4</c:v>
                </c:pt>
                <c:pt idx="3172" formatCode="General">
                  <c:v>6.90326E-4</c:v>
                </c:pt>
                <c:pt idx="3173" formatCode="General">
                  <c:v>6.9034700000000001E-4</c:v>
                </c:pt>
                <c:pt idx="3174" formatCode="General">
                  <c:v>6.9036900000000003E-4</c:v>
                </c:pt>
                <c:pt idx="3175" formatCode="General">
                  <c:v>6.9039100000000005E-4</c:v>
                </c:pt>
                <c:pt idx="3176" formatCode="General">
                  <c:v>6.9041399999999998E-4</c:v>
                </c:pt>
                <c:pt idx="3177" formatCode="General">
                  <c:v>6.90436E-4</c:v>
                </c:pt>
                <c:pt idx="3178" formatCode="General">
                  <c:v>6.9045900000000004E-4</c:v>
                </c:pt>
                <c:pt idx="3179" formatCode="General">
                  <c:v>6.9048099999999995E-4</c:v>
                </c:pt>
                <c:pt idx="3180" formatCode="General">
                  <c:v>6.9050399999999999E-4</c:v>
                </c:pt>
                <c:pt idx="3181" formatCode="General">
                  <c:v>6.9052600000000001E-4</c:v>
                </c:pt>
                <c:pt idx="3182" formatCode="General">
                  <c:v>6.9054800000000003E-4</c:v>
                </c:pt>
                <c:pt idx="3183" formatCode="General">
                  <c:v>6.9057099999999996E-4</c:v>
                </c:pt>
                <c:pt idx="3184" formatCode="General">
                  <c:v>6.9059299999999998E-4</c:v>
                </c:pt>
                <c:pt idx="3185" formatCode="General">
                  <c:v>6.9062099999999999E-4</c:v>
                </c:pt>
                <c:pt idx="3186" formatCode="General">
                  <c:v>6.9064500000000004E-4</c:v>
                </c:pt>
                <c:pt idx="3187" formatCode="General">
                  <c:v>6.9066899999999998E-4</c:v>
                </c:pt>
                <c:pt idx="3188" formatCode="General">
                  <c:v>6.9069400000000005E-4</c:v>
                </c:pt>
                <c:pt idx="3189" formatCode="General">
                  <c:v>6.90718E-4</c:v>
                </c:pt>
                <c:pt idx="3190" formatCode="General">
                  <c:v>6.9074299999999996E-4</c:v>
                </c:pt>
                <c:pt idx="3191" formatCode="General">
                  <c:v>6.9078E-4</c:v>
                </c:pt>
                <c:pt idx="3192" formatCode="General">
                  <c:v>6.9081299999999997E-4</c:v>
                </c:pt>
                <c:pt idx="3193" formatCode="General">
                  <c:v>6.90849E-4</c:v>
                </c:pt>
                <c:pt idx="3194" formatCode="General">
                  <c:v>6.9089399999999995E-4</c:v>
                </c:pt>
                <c:pt idx="3195" formatCode="General">
                  <c:v>6.9094800000000004E-4</c:v>
                </c:pt>
                <c:pt idx="3196" formatCode="General">
                  <c:v>6.9110000000000005E-4</c:v>
                </c:pt>
                <c:pt idx="3197" formatCode="General">
                  <c:v>6.9116100000000003E-4</c:v>
                </c:pt>
                <c:pt idx="3198" formatCode="General">
                  <c:v>6.9121299999999998E-4</c:v>
                </c:pt>
                <c:pt idx="3199" formatCode="General">
                  <c:v>6.9125899999999995E-4</c:v>
                </c:pt>
                <c:pt idx="3200" formatCode="General">
                  <c:v>6.9129700000000001E-4</c:v>
                </c:pt>
                <c:pt idx="3201" formatCode="General">
                  <c:v>6.9133900000000002E-4</c:v>
                </c:pt>
                <c:pt idx="3202" formatCode="General">
                  <c:v>6.9137300000000001E-4</c:v>
                </c:pt>
                <c:pt idx="3203" formatCode="General">
                  <c:v>6.9141299999999999E-4</c:v>
                </c:pt>
                <c:pt idx="3204" formatCode="General">
                  <c:v>6.91455E-4</c:v>
                </c:pt>
                <c:pt idx="3205" formatCode="General">
                  <c:v>6.9149700000000001E-4</c:v>
                </c:pt>
                <c:pt idx="3206" formatCode="General">
                  <c:v>6.9149999999999995E-4</c:v>
                </c:pt>
                <c:pt idx="3207" formatCode="General">
                  <c:v>6.9153800000000001E-4</c:v>
                </c:pt>
                <c:pt idx="3208" formatCode="General">
                  <c:v>6.9158000000000002E-4</c:v>
                </c:pt>
                <c:pt idx="3209" formatCode="General">
                  <c:v>6.9161799999999996E-4</c:v>
                </c:pt>
                <c:pt idx="3210" formatCode="General">
                  <c:v>6.9165000000000003E-4</c:v>
                </c:pt>
                <c:pt idx="3211" formatCode="General">
                  <c:v>6.9168799999999998E-4</c:v>
                </c:pt>
                <c:pt idx="3212" formatCode="General">
                  <c:v>6.9173499999999996E-4</c:v>
                </c:pt>
                <c:pt idx="3213" formatCode="General">
                  <c:v>6.9177799999999999E-4</c:v>
                </c:pt>
                <c:pt idx="3214" formatCode="General">
                  <c:v>6.9183099999999996E-4</c:v>
                </c:pt>
                <c:pt idx="3215" formatCode="General">
                  <c:v>6.91889E-4</c:v>
                </c:pt>
                <c:pt idx="3216" formatCode="General">
                  <c:v>6.9205500000000001E-4</c:v>
                </c:pt>
                <c:pt idx="3217" formatCode="General">
                  <c:v>6.9210400000000003E-4</c:v>
                </c:pt>
                <c:pt idx="3218" formatCode="General">
                  <c:v>6.9215300000000004E-4</c:v>
                </c:pt>
                <c:pt idx="3219" formatCode="General">
                  <c:v>6.92185E-4</c:v>
                </c:pt>
                <c:pt idx="3220" formatCode="General">
                  <c:v>6.9221799999999998E-4</c:v>
                </c:pt>
                <c:pt idx="3221" formatCode="General">
                  <c:v>6.9225000000000005E-4</c:v>
                </c:pt>
                <c:pt idx="3222" formatCode="General">
                  <c:v>6.9228300000000003E-4</c:v>
                </c:pt>
                <c:pt idx="3223" formatCode="General">
                  <c:v>6.92316E-4</c:v>
                </c:pt>
                <c:pt idx="3224" formatCode="General">
                  <c:v>6.9233999999999995E-4</c:v>
                </c:pt>
                <c:pt idx="3225" formatCode="General">
                  <c:v>6.9236700000000005E-4</c:v>
                </c:pt>
                <c:pt idx="3226" formatCode="General">
                  <c:v>6.9239400000000004E-4</c:v>
                </c:pt>
                <c:pt idx="3227" formatCode="General">
                  <c:v>6.9242200000000005E-4</c:v>
                </c:pt>
                <c:pt idx="3228" formatCode="General">
                  <c:v>6.9244200000000004E-4</c:v>
                </c:pt>
                <c:pt idx="3229" formatCode="General">
                  <c:v>6.9246200000000003E-4</c:v>
                </c:pt>
                <c:pt idx="3230" formatCode="General">
                  <c:v>6.9248300000000003E-4</c:v>
                </c:pt>
                <c:pt idx="3231" formatCode="General">
                  <c:v>6.9250300000000002E-4</c:v>
                </c:pt>
                <c:pt idx="3232" formatCode="General">
                  <c:v>6.9252400000000003E-4</c:v>
                </c:pt>
                <c:pt idx="3233" formatCode="General">
                  <c:v>6.9254400000000002E-4</c:v>
                </c:pt>
                <c:pt idx="3234" formatCode="General">
                  <c:v>6.9256299999999999E-4</c:v>
                </c:pt>
                <c:pt idx="3235" formatCode="General">
                  <c:v>6.9258199999999996E-4</c:v>
                </c:pt>
                <c:pt idx="3236" formatCode="General">
                  <c:v>6.9260100000000005E-4</c:v>
                </c:pt>
                <c:pt idx="3237" formatCode="General">
                  <c:v>6.9262000000000002E-4</c:v>
                </c:pt>
                <c:pt idx="3238" formatCode="General">
                  <c:v>6.9263899999999999E-4</c:v>
                </c:pt>
                <c:pt idx="3239" formatCode="General">
                  <c:v>6.9265799999999997E-4</c:v>
                </c:pt>
                <c:pt idx="3240" formatCode="General">
                  <c:v>6.9267700000000005E-4</c:v>
                </c:pt>
                <c:pt idx="3241" formatCode="General">
                  <c:v>6.9269600000000002E-4</c:v>
                </c:pt>
                <c:pt idx="3242" formatCode="General">
                  <c:v>6.92715E-4</c:v>
                </c:pt>
                <c:pt idx="3243" formatCode="General">
                  <c:v>6.9273399999999997E-4</c:v>
                </c:pt>
                <c:pt idx="3244" formatCode="General">
                  <c:v>6.9275300000000005E-4</c:v>
                </c:pt>
                <c:pt idx="3245" formatCode="General">
                  <c:v>6.9277200000000003E-4</c:v>
                </c:pt>
                <c:pt idx="3246" formatCode="General">
                  <c:v>6.92791E-4</c:v>
                </c:pt>
                <c:pt idx="3247" formatCode="General">
                  <c:v>6.9280999999999998E-4</c:v>
                </c:pt>
                <c:pt idx="3248" formatCode="General">
                  <c:v>6.9282899999999995E-4</c:v>
                </c:pt>
                <c:pt idx="3249" formatCode="General">
                  <c:v>6.9284900000000005E-4</c:v>
                </c:pt>
                <c:pt idx="3250" formatCode="General">
                  <c:v>6.9286900000000004E-4</c:v>
                </c:pt>
                <c:pt idx="3251" formatCode="General">
                  <c:v>6.9288900000000003E-4</c:v>
                </c:pt>
                <c:pt idx="3252" formatCode="General">
                  <c:v>6.9291000000000003E-4</c:v>
                </c:pt>
                <c:pt idx="3253" formatCode="General">
                  <c:v>6.9293000000000002E-4</c:v>
                </c:pt>
                <c:pt idx="3254" formatCode="General">
                  <c:v>6.9295000000000001E-4</c:v>
                </c:pt>
                <c:pt idx="3255" formatCode="General">
                  <c:v>6.9297100000000002E-4</c:v>
                </c:pt>
                <c:pt idx="3256" formatCode="General">
                  <c:v>6.9299100000000001E-4</c:v>
                </c:pt>
                <c:pt idx="3257" formatCode="General">
                  <c:v>6.9301200000000001E-4</c:v>
                </c:pt>
                <c:pt idx="3258" formatCode="General">
                  <c:v>6.93032E-4</c:v>
                </c:pt>
                <c:pt idx="3259" formatCode="General">
                  <c:v>6.9305199999999999E-4</c:v>
                </c:pt>
                <c:pt idx="3260" formatCode="General">
                  <c:v>6.93073E-4</c:v>
                </c:pt>
                <c:pt idx="3261" formatCode="General">
                  <c:v>6.9309299999999999E-4</c:v>
                </c:pt>
                <c:pt idx="3262" formatCode="General">
                  <c:v>6.9311399999999999E-4</c:v>
                </c:pt>
                <c:pt idx="3263" formatCode="General">
                  <c:v>6.9313399999999998E-4</c:v>
                </c:pt>
                <c:pt idx="3264" formatCode="General">
                  <c:v>6.9316099999999997E-4</c:v>
                </c:pt>
                <c:pt idx="3265" formatCode="General">
                  <c:v>6.9318799999999996E-4</c:v>
                </c:pt>
                <c:pt idx="3266" formatCode="General">
                  <c:v>6.9321599999999997E-4</c:v>
                </c:pt>
                <c:pt idx="3267" formatCode="General">
                  <c:v>6.9324299999999996E-4</c:v>
                </c:pt>
                <c:pt idx="3268" formatCode="General">
                  <c:v>6.9326999999999995E-4</c:v>
                </c:pt>
                <c:pt idx="3269" formatCode="General">
                  <c:v>6.9330699999999999E-4</c:v>
                </c:pt>
                <c:pt idx="3270" formatCode="General">
                  <c:v>6.9334099999999999E-4</c:v>
                </c:pt>
                <c:pt idx="3271" formatCode="General">
                  <c:v>6.93376E-4</c:v>
                </c:pt>
                <c:pt idx="3272" formatCode="General">
                  <c:v>6.9341100000000001E-4</c:v>
                </c:pt>
                <c:pt idx="3273" formatCode="General">
                  <c:v>6.93445E-4</c:v>
                </c:pt>
                <c:pt idx="3274" formatCode="General">
                  <c:v>6.9349199999999998E-4</c:v>
                </c:pt>
                <c:pt idx="3275" formatCode="General">
                  <c:v>6.9353800000000005E-4</c:v>
                </c:pt>
                <c:pt idx="3276" formatCode="General">
                  <c:v>6.9358400000000002E-4</c:v>
                </c:pt>
                <c:pt idx="3277" formatCode="General">
                  <c:v>6.9365300000000002E-4</c:v>
                </c:pt>
                <c:pt idx="3278" formatCode="General">
                  <c:v>6.9372300000000004E-4</c:v>
                </c:pt>
                <c:pt idx="3279" formatCode="General">
                  <c:v>6.9379200000000004E-4</c:v>
                </c:pt>
                <c:pt idx="3280" formatCode="General">
                  <c:v>6.9386100000000004E-4</c:v>
                </c:pt>
                <c:pt idx="3281" formatCode="General">
                  <c:v>6.9393099999999995E-4</c:v>
                </c:pt>
                <c:pt idx="3282" formatCode="General">
                  <c:v>6.9402299999999999E-4</c:v>
                </c:pt>
                <c:pt idx="3283" formatCode="General">
                  <c:v>6.9412900000000004E-4</c:v>
                </c:pt>
                <c:pt idx="3284" formatCode="General">
                  <c:v>6.9423499999999997E-4</c:v>
                </c:pt>
                <c:pt idx="3285" formatCode="General">
                  <c:v>6.9434100000000001E-4</c:v>
                </c:pt>
                <c:pt idx="3286" formatCode="General">
                  <c:v>6.9444699999999995E-4</c:v>
                </c:pt>
                <c:pt idx="3287" formatCode="General">
                  <c:v>6.9458900000000001E-4</c:v>
                </c:pt>
                <c:pt idx="3288" formatCode="General">
                  <c:v>6.9472999999999996E-4</c:v>
                </c:pt>
                <c:pt idx="3289" formatCode="General">
                  <c:v>6.9487100000000001E-4</c:v>
                </c:pt>
                <c:pt idx="3290" formatCode="General">
                  <c:v>6.9501299999999997E-4</c:v>
                </c:pt>
                <c:pt idx="3291" formatCode="General">
                  <c:v>6.9521899999999996E-4</c:v>
                </c:pt>
                <c:pt idx="3292" formatCode="General">
                  <c:v>6.9541500000000001E-4</c:v>
                </c:pt>
                <c:pt idx="3293" formatCode="General">
                  <c:v>6.9561099999999995E-4</c:v>
                </c:pt>
                <c:pt idx="3294" formatCode="General">
                  <c:v>6.95807E-4</c:v>
                </c:pt>
                <c:pt idx="3295" formatCode="General">
                  <c:v>6.9606799999999999E-4</c:v>
                </c:pt>
                <c:pt idx="3296" formatCode="General">
                  <c:v>6.9632799999999996E-4</c:v>
                </c:pt>
                <c:pt idx="3297" formatCode="General">
                  <c:v>6.9658899999999995E-4</c:v>
                </c:pt>
                <c:pt idx="3298" formatCode="General">
                  <c:v>6.9698099999999995E-4</c:v>
                </c:pt>
                <c:pt idx="3299" formatCode="General">
                  <c:v>6.9724200000000004E-4</c:v>
                </c:pt>
                <c:pt idx="3300" formatCode="General">
                  <c:v>6.9769899999999998E-4</c:v>
                </c:pt>
                <c:pt idx="3301" formatCode="General">
                  <c:v>6.98155E-4</c:v>
                </c:pt>
                <c:pt idx="3302" formatCode="General">
                  <c:v>6.9884099999999996E-4</c:v>
                </c:pt>
                <c:pt idx="3303" formatCode="General">
                  <c:v>6.9952600000000001E-4</c:v>
                </c:pt>
                <c:pt idx="3304" formatCode="General">
                  <c:v>7.0043899999999997E-4</c:v>
                </c:pt>
                <c:pt idx="3305" formatCode="General">
                  <c:v>7.0155300000000005E-4</c:v>
                </c:pt>
                <c:pt idx="3306" formatCode="General">
                  <c:v>7.0286700000000003E-4</c:v>
                </c:pt>
                <c:pt idx="3307" formatCode="General">
                  <c:v>7.0352299999999995E-4</c:v>
                </c:pt>
                <c:pt idx="3308" formatCode="General">
                  <c:v>7.0534199999999997E-4</c:v>
                </c:pt>
                <c:pt idx="3309" formatCode="General">
                  <c:v>7.0800599999999996E-4</c:v>
                </c:pt>
                <c:pt idx="3310" formatCode="General">
                  <c:v>7.1054400000000002E-4</c:v>
                </c:pt>
                <c:pt idx="3311" formatCode="General">
                  <c:v>7.1322599999999996E-4</c:v>
                </c:pt>
                <c:pt idx="3312" formatCode="General">
                  <c:v>7.16995E-4</c:v>
                </c:pt>
                <c:pt idx="3313" formatCode="General">
                  <c:v>7.1986999999999995E-4</c:v>
                </c:pt>
                <c:pt idx="3314" formatCode="General">
                  <c:v>7.2244599999999996E-4</c:v>
                </c:pt>
                <c:pt idx="3315" formatCode="General">
                  <c:v>7.2502199999999997E-4</c:v>
                </c:pt>
                <c:pt idx="3316" formatCode="General">
                  <c:v>7.2721099999999996E-4</c:v>
                </c:pt>
                <c:pt idx="3317" formatCode="General">
                  <c:v>7.2939999999999995E-4</c:v>
                </c:pt>
                <c:pt idx="3318" formatCode="General">
                  <c:v>7.3117799999999997E-4</c:v>
                </c:pt>
                <c:pt idx="3319" formatCode="General">
                  <c:v>7.3295499999999998E-4</c:v>
                </c:pt>
                <c:pt idx="3320" formatCode="General">
                  <c:v>7.3465300000000004E-4</c:v>
                </c:pt>
                <c:pt idx="3321" formatCode="General">
                  <c:v>7.3618999999999996E-4</c:v>
                </c:pt>
                <c:pt idx="3322" formatCode="General">
                  <c:v>7.3772799999999999E-4</c:v>
                </c:pt>
                <c:pt idx="3323" formatCode="General">
                  <c:v>7.3911500000000004E-4</c:v>
                </c:pt>
                <c:pt idx="3324" formatCode="General">
                  <c:v>7.4042800000000001E-4</c:v>
                </c:pt>
                <c:pt idx="3325" formatCode="General">
                  <c:v>7.4174099999999997E-4</c:v>
                </c:pt>
                <c:pt idx="3326" formatCode="General">
                  <c:v>7.4262899999999997E-4</c:v>
                </c:pt>
                <c:pt idx="3327" formatCode="General">
                  <c:v>7.4351699999999996E-4</c:v>
                </c:pt>
                <c:pt idx="3328" formatCode="General">
                  <c:v>7.4440400000000005E-4</c:v>
                </c:pt>
                <c:pt idx="3329" formatCode="General">
                  <c:v>7.4529200000000005E-4</c:v>
                </c:pt>
                <c:pt idx="3330" formatCode="General">
                  <c:v>7.4619400000000005E-4</c:v>
                </c:pt>
                <c:pt idx="3331" formatCode="General">
                  <c:v>7.4709600000000004E-4</c:v>
                </c:pt>
                <c:pt idx="3332" formatCode="General">
                  <c:v>7.4777299999999997E-4</c:v>
                </c:pt>
                <c:pt idx="3333" formatCode="General">
                  <c:v>7.4844899999999999E-4</c:v>
                </c:pt>
                <c:pt idx="3334" formatCode="General">
                  <c:v>7.4912500000000001E-4</c:v>
                </c:pt>
                <c:pt idx="3335" formatCode="General">
                  <c:v>7.4980200000000004E-4</c:v>
                </c:pt>
                <c:pt idx="3336" formatCode="General">
                  <c:v>7.5047899999999997E-4</c:v>
                </c:pt>
                <c:pt idx="3337" formatCode="General">
                  <c:v>7.5115499999999999E-4</c:v>
                </c:pt>
                <c:pt idx="3338" formatCode="General">
                  <c:v>7.5160600000000004E-4</c:v>
                </c:pt>
                <c:pt idx="3339" formatCode="General">
                  <c:v>7.5205699999999999E-4</c:v>
                </c:pt>
                <c:pt idx="3340" formatCode="General">
                  <c:v>7.5250800000000004E-4</c:v>
                </c:pt>
                <c:pt idx="3341" formatCode="General">
                  <c:v>7.5291799999999999E-4</c:v>
                </c:pt>
                <c:pt idx="3342" formatCode="General">
                  <c:v>7.5332800000000005E-4</c:v>
                </c:pt>
                <c:pt idx="3343" formatCode="General">
                  <c:v>7.53738E-4</c:v>
                </c:pt>
                <c:pt idx="3344" formatCode="General">
                  <c:v>7.5414799999999995E-4</c:v>
                </c:pt>
                <c:pt idx="3345" formatCode="General">
                  <c:v>7.5455800000000001E-4</c:v>
                </c:pt>
                <c:pt idx="3346" formatCode="General">
                  <c:v>7.5496799999999996E-4</c:v>
                </c:pt>
                <c:pt idx="3347" formatCode="General">
                  <c:v>7.5537800000000002E-4</c:v>
                </c:pt>
                <c:pt idx="3348" formatCode="General">
                  <c:v>7.5568499999999997E-4</c:v>
                </c:pt>
                <c:pt idx="3349" formatCode="General">
                  <c:v>7.5605400000000004E-4</c:v>
                </c:pt>
                <c:pt idx="3350" formatCode="General">
                  <c:v>7.5632100000000001E-4</c:v>
                </c:pt>
                <c:pt idx="3351" formatCode="General">
                  <c:v>7.5658799999999999E-4</c:v>
                </c:pt>
                <c:pt idx="3352" formatCode="General">
                  <c:v>7.5685399999999995E-4</c:v>
                </c:pt>
                <c:pt idx="3353" formatCode="General">
                  <c:v>7.5712000000000002E-4</c:v>
                </c:pt>
                <c:pt idx="3354" formatCode="General">
                  <c:v>7.5738699999999999E-4</c:v>
                </c:pt>
                <c:pt idx="3355" formatCode="General">
                  <c:v>7.5765299999999995E-4</c:v>
                </c:pt>
                <c:pt idx="3356" formatCode="General">
                  <c:v>7.5792000000000003E-4</c:v>
                </c:pt>
                <c:pt idx="3357" formatCode="General">
                  <c:v>7.5812500000000001E-4</c:v>
                </c:pt>
                <c:pt idx="3358" formatCode="General">
                  <c:v>7.5832999999999998E-4</c:v>
                </c:pt>
                <c:pt idx="3359" formatCode="General">
                  <c:v>7.5853499999999996E-4</c:v>
                </c:pt>
                <c:pt idx="3360" formatCode="General">
                  <c:v>7.5874000000000004E-4</c:v>
                </c:pt>
                <c:pt idx="3361" formatCode="General">
                  <c:v>7.5894500000000002E-4</c:v>
                </c:pt>
                <c:pt idx="3362" formatCode="General">
                  <c:v>7.5914999999999999E-4</c:v>
                </c:pt>
                <c:pt idx="3363" formatCode="General">
                  <c:v>7.5935499999999997E-4</c:v>
                </c:pt>
                <c:pt idx="3364" formatCode="General">
                  <c:v>7.5956000000000005E-4</c:v>
                </c:pt>
                <c:pt idx="3365" formatCode="General">
                  <c:v>7.5977499999999997E-4</c:v>
                </c:pt>
                <c:pt idx="3366" formatCode="General">
                  <c:v>7.5991899999999996E-4</c:v>
                </c:pt>
                <c:pt idx="3367" formatCode="General">
                  <c:v>7.6006200000000004E-4</c:v>
                </c:pt>
                <c:pt idx="3368" formatCode="General">
                  <c:v>7.6020600000000003E-4</c:v>
                </c:pt>
                <c:pt idx="3369" formatCode="General">
                  <c:v>7.6034900000000001E-4</c:v>
                </c:pt>
                <c:pt idx="3370" formatCode="General">
                  <c:v>7.60493E-4</c:v>
                </c:pt>
                <c:pt idx="3371" formatCode="General">
                  <c:v>7.6063599999999997E-4</c:v>
                </c:pt>
                <c:pt idx="3372" formatCode="General">
                  <c:v>7.6076400000000004E-4</c:v>
                </c:pt>
                <c:pt idx="3373" formatCode="General">
                  <c:v>7.60934E-4</c:v>
                </c:pt>
                <c:pt idx="3374" formatCode="General">
                  <c:v>7.6104600000000003E-4</c:v>
                </c:pt>
                <c:pt idx="3375" formatCode="General">
                  <c:v>7.6115899999999997E-4</c:v>
                </c:pt>
                <c:pt idx="3376" formatCode="General">
                  <c:v>7.6127200000000001E-4</c:v>
                </c:pt>
                <c:pt idx="3377" formatCode="General">
                  <c:v>7.6138400000000004E-4</c:v>
                </c:pt>
                <c:pt idx="3378" formatCode="General">
                  <c:v>7.6149699999999998E-4</c:v>
                </c:pt>
                <c:pt idx="3379" formatCode="General">
                  <c:v>7.6161000000000002E-4</c:v>
                </c:pt>
                <c:pt idx="3380" formatCode="General">
                  <c:v>7.6170199999999995E-4</c:v>
                </c:pt>
                <c:pt idx="3381" formatCode="General">
                  <c:v>7.6179500000000001E-4</c:v>
                </c:pt>
                <c:pt idx="3382" formatCode="General">
                  <c:v>7.6188700000000005E-4</c:v>
                </c:pt>
                <c:pt idx="3383" formatCode="General">
                  <c:v>7.6197899999999998E-4</c:v>
                </c:pt>
                <c:pt idx="3384" formatCode="General">
                  <c:v>7.6207100000000002E-4</c:v>
                </c:pt>
                <c:pt idx="3385" formatCode="General">
                  <c:v>7.6216299999999995E-4</c:v>
                </c:pt>
                <c:pt idx="3386" formatCode="General">
                  <c:v>7.62256E-4</c:v>
                </c:pt>
                <c:pt idx="3387" formatCode="General">
                  <c:v>7.6234800000000004E-4</c:v>
                </c:pt>
                <c:pt idx="3388" formatCode="General">
                  <c:v>7.6241999999999998E-4</c:v>
                </c:pt>
                <c:pt idx="3389" formatCode="General">
                  <c:v>7.6249200000000003E-4</c:v>
                </c:pt>
                <c:pt idx="3390" formatCode="General">
                  <c:v>7.6256299999999996E-4</c:v>
                </c:pt>
                <c:pt idx="3391" formatCode="General">
                  <c:v>7.6263500000000001E-4</c:v>
                </c:pt>
                <c:pt idx="3392" formatCode="General">
                  <c:v>7.6270699999999995E-4</c:v>
                </c:pt>
                <c:pt idx="3393" formatCode="General">
                  <c:v>7.62779E-4</c:v>
                </c:pt>
                <c:pt idx="3394" formatCode="General">
                  <c:v>7.6285000000000003E-4</c:v>
                </c:pt>
                <c:pt idx="3395" formatCode="General">
                  <c:v>7.6290400000000001E-4</c:v>
                </c:pt>
                <c:pt idx="3396" formatCode="General">
                  <c:v>7.6294999999999998E-4</c:v>
                </c:pt>
                <c:pt idx="3397" formatCode="General">
                  <c:v>7.6300700000000001E-4</c:v>
                </c:pt>
                <c:pt idx="3398" formatCode="General">
                  <c:v>7.6306300000000002E-4</c:v>
                </c:pt>
                <c:pt idx="3399" formatCode="General">
                  <c:v>7.6311900000000004E-4</c:v>
                </c:pt>
                <c:pt idx="3400" formatCode="General">
                  <c:v>7.6316199999999995E-4</c:v>
                </c:pt>
                <c:pt idx="3401" formatCode="General">
                  <c:v>7.6320399999999997E-4</c:v>
                </c:pt>
                <c:pt idx="3402" formatCode="General">
                  <c:v>7.6324599999999998E-4</c:v>
                </c:pt>
                <c:pt idx="3403" formatCode="General">
                  <c:v>7.6328799999999999E-4</c:v>
                </c:pt>
                <c:pt idx="3404" formatCode="General">
                  <c:v>7.6333100000000001E-4</c:v>
                </c:pt>
                <c:pt idx="3405" formatCode="General">
                  <c:v>7.6337300000000002E-4</c:v>
                </c:pt>
                <c:pt idx="3406" formatCode="General">
                  <c:v>7.6340800000000003E-4</c:v>
                </c:pt>
                <c:pt idx="3407" formatCode="General">
                  <c:v>7.6344200000000003E-4</c:v>
                </c:pt>
                <c:pt idx="3408" formatCode="General">
                  <c:v>7.6347700000000004E-4</c:v>
                </c:pt>
                <c:pt idx="3409" formatCode="General">
                  <c:v>7.6351100000000003E-4</c:v>
                </c:pt>
                <c:pt idx="3410" formatCode="General">
                  <c:v>7.6354600000000004E-4</c:v>
                </c:pt>
                <c:pt idx="3411" formatCode="General">
                  <c:v>7.6356899999999997E-4</c:v>
                </c:pt>
                <c:pt idx="3412" formatCode="General">
                  <c:v>7.63592E-4</c:v>
                </c:pt>
                <c:pt idx="3413" formatCode="General">
                  <c:v>7.6361500000000004E-4</c:v>
                </c:pt>
                <c:pt idx="3414" formatCode="General">
                  <c:v>7.6363799999999997E-4</c:v>
                </c:pt>
                <c:pt idx="3415" formatCode="General">
                  <c:v>7.6366100000000001E-4</c:v>
                </c:pt>
                <c:pt idx="3416" formatCode="General">
                  <c:v>7.6368400000000004E-4</c:v>
                </c:pt>
                <c:pt idx="3417" formatCode="General">
                  <c:v>7.6370699999999997E-4</c:v>
                </c:pt>
                <c:pt idx="3418" formatCode="General">
                  <c:v>7.6373000000000001E-4</c:v>
                </c:pt>
                <c:pt idx="3419" formatCode="General">
                  <c:v>7.6375200000000003E-4</c:v>
                </c:pt>
                <c:pt idx="3420" formatCode="General">
                  <c:v>7.63771E-4</c:v>
                </c:pt>
                <c:pt idx="3421" formatCode="General">
                  <c:v>7.6378999999999998E-4</c:v>
                </c:pt>
                <c:pt idx="3422" formatCode="General">
                  <c:v>7.6380899999999995E-4</c:v>
                </c:pt>
                <c:pt idx="3423" formatCode="General">
                  <c:v>7.6382900000000005E-4</c:v>
                </c:pt>
                <c:pt idx="3424" formatCode="General">
                  <c:v>7.6384800000000002E-4</c:v>
                </c:pt>
                <c:pt idx="3425" formatCode="General">
                  <c:v>7.63867E-4</c:v>
                </c:pt>
                <c:pt idx="3426" formatCode="General">
                  <c:v>7.6388599999999997E-4</c:v>
                </c:pt>
                <c:pt idx="3427" formatCode="General">
                  <c:v>7.6390500000000005E-4</c:v>
                </c:pt>
                <c:pt idx="3428" formatCode="General">
                  <c:v>7.6392500000000004E-4</c:v>
                </c:pt>
                <c:pt idx="3429" formatCode="General">
                  <c:v>7.6394400000000002E-4</c:v>
                </c:pt>
                <c:pt idx="3430" formatCode="General">
                  <c:v>7.6396299999999999E-4</c:v>
                </c:pt>
                <c:pt idx="3431" formatCode="General">
                  <c:v>7.6398199999999996E-4</c:v>
                </c:pt>
                <c:pt idx="3432" formatCode="General">
                  <c:v>7.6400100000000005E-4</c:v>
                </c:pt>
                <c:pt idx="3433" formatCode="General">
                  <c:v>7.6402100000000004E-4</c:v>
                </c:pt>
                <c:pt idx="3434" formatCode="General">
                  <c:v>7.6404000000000001E-4</c:v>
                </c:pt>
                <c:pt idx="3435" formatCode="General">
                  <c:v>7.6406300000000005E-4</c:v>
                </c:pt>
                <c:pt idx="3436" formatCode="General">
                  <c:v>7.6408300000000004E-4</c:v>
                </c:pt>
                <c:pt idx="3437" formatCode="General">
                  <c:v>7.6410300000000003E-4</c:v>
                </c:pt>
                <c:pt idx="3438" formatCode="General">
                  <c:v>7.6412300000000002E-4</c:v>
                </c:pt>
                <c:pt idx="3439" formatCode="General">
                  <c:v>7.6414400000000002E-4</c:v>
                </c:pt>
                <c:pt idx="3440" formatCode="General">
                  <c:v>7.6417E-4</c:v>
                </c:pt>
                <c:pt idx="3441" formatCode="General">
                  <c:v>7.6419599999999997E-4</c:v>
                </c:pt>
                <c:pt idx="3442" formatCode="General">
                  <c:v>7.6422299999999996E-4</c:v>
                </c:pt>
                <c:pt idx="3443" formatCode="General">
                  <c:v>7.64246E-4</c:v>
                </c:pt>
                <c:pt idx="3444" formatCode="General">
                  <c:v>7.6426900000000004E-4</c:v>
                </c:pt>
                <c:pt idx="3445" formatCode="General">
                  <c:v>7.6429299999999998E-4</c:v>
                </c:pt>
                <c:pt idx="3446" formatCode="General">
                  <c:v>7.6431600000000002E-4</c:v>
                </c:pt>
                <c:pt idx="3447" formatCode="General">
                  <c:v>7.6434699999999996E-4</c:v>
                </c:pt>
                <c:pt idx="3448" formatCode="General">
                  <c:v>7.6437599999999999E-4</c:v>
                </c:pt>
                <c:pt idx="3449" formatCode="General">
                  <c:v>7.6440600000000003E-4</c:v>
                </c:pt>
                <c:pt idx="3450" formatCode="General">
                  <c:v>7.6443799999999999E-4</c:v>
                </c:pt>
                <c:pt idx="3451" formatCode="General">
                  <c:v>7.6447199999999998E-4</c:v>
                </c:pt>
                <c:pt idx="3452" formatCode="General">
                  <c:v>7.6450300000000004E-4</c:v>
                </c:pt>
                <c:pt idx="3453" formatCode="General">
                  <c:v>7.6454400000000003E-4</c:v>
                </c:pt>
                <c:pt idx="3454" formatCode="General">
                  <c:v>7.6458500000000003E-4</c:v>
                </c:pt>
                <c:pt idx="3455" formatCode="General">
                  <c:v>7.6463599999999996E-4</c:v>
                </c:pt>
                <c:pt idx="3456" formatCode="General">
                  <c:v>7.6469699999999995E-4</c:v>
                </c:pt>
                <c:pt idx="3457" formatCode="General">
                  <c:v>7.6480000000000005E-4</c:v>
                </c:pt>
                <c:pt idx="3458" formatCode="General">
                  <c:v>7.6489699999999995E-4</c:v>
                </c:pt>
                <c:pt idx="3459" formatCode="General">
                  <c:v>7.6496500000000005E-4</c:v>
                </c:pt>
                <c:pt idx="3460" formatCode="General">
                  <c:v>7.6501100000000001E-4</c:v>
                </c:pt>
                <c:pt idx="3461" formatCode="General">
                  <c:v>7.6505599999999996E-4</c:v>
                </c:pt>
                <c:pt idx="3462" formatCode="General">
                  <c:v>7.6509699999999996E-4</c:v>
                </c:pt>
                <c:pt idx="3463" formatCode="General">
                  <c:v>7.6514400000000005E-4</c:v>
                </c:pt>
                <c:pt idx="3464" formatCode="General">
                  <c:v>7.6518199999999999E-4</c:v>
                </c:pt>
                <c:pt idx="3465" formatCode="General">
                  <c:v>7.6521599999999999E-4</c:v>
                </c:pt>
                <c:pt idx="3466" formatCode="General">
                  <c:v>7.6525499999999995E-4</c:v>
                </c:pt>
                <c:pt idx="3467" formatCode="General">
                  <c:v>7.6530000000000001E-4</c:v>
                </c:pt>
                <c:pt idx="3468" formatCode="General">
                  <c:v>7.6534599999999997E-4</c:v>
                </c:pt>
                <c:pt idx="3469" formatCode="General">
                  <c:v>7.6538500000000005E-4</c:v>
                </c:pt>
                <c:pt idx="3470" formatCode="General">
                  <c:v>7.6542500000000002E-4</c:v>
                </c:pt>
                <c:pt idx="3471" formatCode="General">
                  <c:v>7.6546399999999999E-4</c:v>
                </c:pt>
                <c:pt idx="3472" formatCode="General">
                  <c:v>7.6550999999999995E-4</c:v>
                </c:pt>
                <c:pt idx="3473" formatCode="General">
                  <c:v>7.65554E-4</c:v>
                </c:pt>
                <c:pt idx="3474" formatCode="General">
                  <c:v>7.6560300000000001E-4</c:v>
                </c:pt>
                <c:pt idx="3475" formatCode="General">
                  <c:v>7.6566000000000004E-4</c:v>
                </c:pt>
                <c:pt idx="3476" formatCode="General">
                  <c:v>7.6572599999999999E-4</c:v>
                </c:pt>
                <c:pt idx="3477" formatCode="General">
                  <c:v>7.6588999999999997E-4</c:v>
                </c:pt>
                <c:pt idx="3478" formatCode="General">
                  <c:v>7.6595600000000004E-4</c:v>
                </c:pt>
                <c:pt idx="3479" formatCode="General">
                  <c:v>7.6600300000000002E-4</c:v>
                </c:pt>
                <c:pt idx="3480" formatCode="General">
                  <c:v>7.6604400000000001E-4</c:v>
                </c:pt>
                <c:pt idx="3481" formatCode="General">
                  <c:v>7.6608500000000001E-4</c:v>
                </c:pt>
                <c:pt idx="3482" formatCode="General">
                  <c:v>7.6611599999999995E-4</c:v>
                </c:pt>
                <c:pt idx="3483" formatCode="General">
                  <c:v>7.6614900000000004E-4</c:v>
                </c:pt>
                <c:pt idx="3484" formatCode="General">
                  <c:v>7.6617500000000002E-4</c:v>
                </c:pt>
                <c:pt idx="3485" formatCode="General">
                  <c:v>7.6619999999999998E-4</c:v>
                </c:pt>
                <c:pt idx="3486" formatCode="General">
                  <c:v>7.6622599999999995E-4</c:v>
                </c:pt>
                <c:pt idx="3487" formatCode="General">
                  <c:v>7.6625200000000004E-4</c:v>
                </c:pt>
                <c:pt idx="3488" formatCode="General">
                  <c:v>7.66277E-4</c:v>
                </c:pt>
                <c:pt idx="3489" formatCode="General">
                  <c:v>7.6630299999999997E-4</c:v>
                </c:pt>
                <c:pt idx="3490" formatCode="General">
                  <c:v>7.6632899999999995E-4</c:v>
                </c:pt>
                <c:pt idx="3491" formatCode="General">
                  <c:v>7.6634999999999995E-4</c:v>
                </c:pt>
                <c:pt idx="3492" formatCode="General">
                  <c:v>7.6637500000000002E-4</c:v>
                </c:pt>
                <c:pt idx="3493" formatCode="General">
                  <c:v>7.66401E-4</c:v>
                </c:pt>
                <c:pt idx="3494" formatCode="General">
                  <c:v>7.6642599999999996E-4</c:v>
                </c:pt>
                <c:pt idx="3495" formatCode="General">
                  <c:v>7.6645100000000002E-4</c:v>
                </c:pt>
                <c:pt idx="3496" formatCode="General">
                  <c:v>7.66477E-4</c:v>
                </c:pt>
                <c:pt idx="3497" formatCode="General">
                  <c:v>7.6650199999999996E-4</c:v>
                </c:pt>
                <c:pt idx="3498" formatCode="General">
                  <c:v>7.6652700000000003E-4</c:v>
                </c:pt>
                <c:pt idx="3499" formatCode="General">
                  <c:v>7.66553E-4</c:v>
                </c:pt>
                <c:pt idx="3500" formatCode="General">
                  <c:v>7.6657799999999996E-4</c:v>
                </c:pt>
                <c:pt idx="3501" formatCode="General">
                  <c:v>7.6660400000000005E-4</c:v>
                </c:pt>
                <c:pt idx="3502" formatCode="General">
                  <c:v>7.6662200000000001E-4</c:v>
                </c:pt>
                <c:pt idx="3503" formatCode="General">
                  <c:v>7.6664300000000001E-4</c:v>
                </c:pt>
                <c:pt idx="3504" formatCode="General">
                  <c:v>7.66663E-4</c:v>
                </c:pt>
                <c:pt idx="3505" formatCode="General">
                  <c:v>7.6668400000000001E-4</c:v>
                </c:pt>
                <c:pt idx="3506" formatCode="General">
                  <c:v>7.66704E-4</c:v>
                </c:pt>
                <c:pt idx="3507" formatCode="General">
                  <c:v>7.66725E-4</c:v>
                </c:pt>
                <c:pt idx="3508" formatCode="General">
                  <c:v>7.6674499999999999E-4</c:v>
                </c:pt>
                <c:pt idx="3509" formatCode="General">
                  <c:v>7.66766E-4</c:v>
                </c:pt>
                <c:pt idx="3510" formatCode="General">
                  <c:v>7.6678599999999999E-4</c:v>
                </c:pt>
                <c:pt idx="3511" formatCode="General">
                  <c:v>7.6680699999999999E-4</c:v>
                </c:pt>
                <c:pt idx="3512" formatCode="General">
                  <c:v>7.6682699999999998E-4</c:v>
                </c:pt>
                <c:pt idx="3513" formatCode="General">
                  <c:v>7.6684799999999999E-4</c:v>
                </c:pt>
                <c:pt idx="3514" formatCode="General">
                  <c:v>7.6686799999999998E-4</c:v>
                </c:pt>
                <c:pt idx="3515" formatCode="General">
                  <c:v>7.6688899999999998E-4</c:v>
                </c:pt>
                <c:pt idx="3516" formatCode="General">
                  <c:v>7.6690899999999997E-4</c:v>
                </c:pt>
                <c:pt idx="3517" formatCode="General">
                  <c:v>7.6692999999999998E-4</c:v>
                </c:pt>
                <c:pt idx="3518" formatCode="General">
                  <c:v>7.6695300000000001E-4</c:v>
                </c:pt>
                <c:pt idx="3519" formatCode="General">
                  <c:v>7.6697799999999997E-4</c:v>
                </c:pt>
                <c:pt idx="3520" formatCode="General">
                  <c:v>7.6700399999999995E-4</c:v>
                </c:pt>
                <c:pt idx="3521" formatCode="General">
                  <c:v>7.6703000000000003E-4</c:v>
                </c:pt>
                <c:pt idx="3522" formatCode="General">
                  <c:v>7.6705499999999999E-4</c:v>
                </c:pt>
                <c:pt idx="3523" formatCode="General">
                  <c:v>7.6708099999999997E-4</c:v>
                </c:pt>
                <c:pt idx="3524" formatCode="General">
                  <c:v>7.6710700000000005E-4</c:v>
                </c:pt>
                <c:pt idx="3525" formatCode="General">
                  <c:v>7.6713200000000001E-4</c:v>
                </c:pt>
                <c:pt idx="3526" formatCode="General">
                  <c:v>7.6717099999999998E-4</c:v>
                </c:pt>
                <c:pt idx="3527" formatCode="General">
                  <c:v>7.6720900000000003E-4</c:v>
                </c:pt>
                <c:pt idx="3528" formatCode="General">
                  <c:v>7.67248E-4</c:v>
                </c:pt>
                <c:pt idx="3529" formatCode="General">
                  <c:v>7.6728600000000005E-4</c:v>
                </c:pt>
                <c:pt idx="3530" formatCode="General">
                  <c:v>7.67324E-4</c:v>
                </c:pt>
                <c:pt idx="3531" formatCode="General">
                  <c:v>7.67365E-4</c:v>
                </c:pt>
                <c:pt idx="3532" formatCode="General">
                  <c:v>7.6741099999999996E-4</c:v>
                </c:pt>
                <c:pt idx="3533" formatCode="General">
                  <c:v>7.6745800000000005E-4</c:v>
                </c:pt>
                <c:pt idx="3534" formatCode="General">
                  <c:v>7.6750400000000002E-4</c:v>
                </c:pt>
                <c:pt idx="3535" formatCode="General">
                  <c:v>7.6753399999999995E-4</c:v>
                </c:pt>
                <c:pt idx="3536" formatCode="General">
                  <c:v>7.6759599999999995E-4</c:v>
                </c:pt>
                <c:pt idx="3537" formatCode="General">
                  <c:v>7.6765799999999995E-4</c:v>
                </c:pt>
                <c:pt idx="3538" formatCode="General">
                  <c:v>7.6771900000000004E-4</c:v>
                </c:pt>
                <c:pt idx="3539" formatCode="General">
                  <c:v>7.6778100000000004E-4</c:v>
                </c:pt>
                <c:pt idx="3540" formatCode="General">
                  <c:v>7.6784200000000003E-4</c:v>
                </c:pt>
                <c:pt idx="3541" formatCode="General">
                  <c:v>7.6790400000000003E-4</c:v>
                </c:pt>
                <c:pt idx="3542" formatCode="General">
                  <c:v>7.6796500000000001E-4</c:v>
                </c:pt>
                <c:pt idx="3543" formatCode="General">
                  <c:v>7.68047E-4</c:v>
                </c:pt>
                <c:pt idx="3544" formatCode="General">
                  <c:v>7.6812899999999999E-4</c:v>
                </c:pt>
                <c:pt idx="3545" formatCode="General">
                  <c:v>7.6821099999999998E-4</c:v>
                </c:pt>
                <c:pt idx="3546" formatCode="General">
                  <c:v>7.6829299999999997E-4</c:v>
                </c:pt>
                <c:pt idx="3547" formatCode="General">
                  <c:v>7.6837499999999996E-4</c:v>
                </c:pt>
                <c:pt idx="3548" formatCode="General">
                  <c:v>7.6845699999999995E-4</c:v>
                </c:pt>
                <c:pt idx="3549" formatCode="General">
                  <c:v>7.6854899999999999E-4</c:v>
                </c:pt>
                <c:pt idx="3550" formatCode="General">
                  <c:v>7.6865199999999999E-4</c:v>
                </c:pt>
                <c:pt idx="3551" formatCode="General">
                  <c:v>7.6875399999999997E-4</c:v>
                </c:pt>
                <c:pt idx="3552" formatCode="General">
                  <c:v>7.6885699999999996E-4</c:v>
                </c:pt>
                <c:pt idx="3553" formatCode="General">
                  <c:v>7.6895900000000005E-4</c:v>
                </c:pt>
                <c:pt idx="3554" formatCode="General">
                  <c:v>7.6906200000000004E-4</c:v>
                </c:pt>
                <c:pt idx="3555" formatCode="General">
                  <c:v>7.6916400000000002E-4</c:v>
                </c:pt>
                <c:pt idx="3556" formatCode="General">
                  <c:v>7.6926700000000002E-4</c:v>
                </c:pt>
                <c:pt idx="3557" formatCode="General">
                  <c:v>7.6938500000000003E-4</c:v>
                </c:pt>
                <c:pt idx="3558" formatCode="General">
                  <c:v>7.6951799999999996E-4</c:v>
                </c:pt>
                <c:pt idx="3559" formatCode="General">
                  <c:v>7.6965099999999999E-4</c:v>
                </c:pt>
                <c:pt idx="3560" formatCode="General">
                  <c:v>7.6978400000000003E-4</c:v>
                </c:pt>
                <c:pt idx="3561" formatCode="General">
                  <c:v>7.6991799999999997E-4</c:v>
                </c:pt>
                <c:pt idx="3562" formatCode="General">
                  <c:v>7.70051E-4</c:v>
                </c:pt>
                <c:pt idx="3563" formatCode="General">
                  <c:v>7.7018400000000004E-4</c:v>
                </c:pt>
                <c:pt idx="3564" formatCode="General">
                  <c:v>7.7031699999999996E-4</c:v>
                </c:pt>
                <c:pt idx="3565" formatCode="General">
                  <c:v>7.7047599999999997E-4</c:v>
                </c:pt>
                <c:pt idx="3566" formatCode="General">
                  <c:v>7.7066099999999996E-4</c:v>
                </c:pt>
                <c:pt idx="3567" formatCode="General">
                  <c:v>7.7084500000000004E-4</c:v>
                </c:pt>
                <c:pt idx="3568" formatCode="General">
                  <c:v>7.7103000000000002E-4</c:v>
                </c:pt>
                <c:pt idx="3569" formatCode="General">
                  <c:v>7.7121399999999999E-4</c:v>
                </c:pt>
                <c:pt idx="3570" formatCode="General">
                  <c:v>7.7139899999999998E-4</c:v>
                </c:pt>
                <c:pt idx="3571" formatCode="General">
                  <c:v>7.7158299999999995E-4</c:v>
                </c:pt>
                <c:pt idx="3572" formatCode="General">
                  <c:v>7.7176800000000004E-4</c:v>
                </c:pt>
                <c:pt idx="3573" formatCode="General">
                  <c:v>7.7197099999999999E-4</c:v>
                </c:pt>
                <c:pt idx="3574" formatCode="General">
                  <c:v>7.7219400000000003E-4</c:v>
                </c:pt>
                <c:pt idx="3575" formatCode="General">
                  <c:v>7.7241699999999996E-4</c:v>
                </c:pt>
                <c:pt idx="3576" formatCode="General">
                  <c:v>7.7263899999999999E-4</c:v>
                </c:pt>
                <c:pt idx="3577" formatCode="General">
                  <c:v>7.7286200000000003E-4</c:v>
                </c:pt>
                <c:pt idx="3578" formatCode="General">
                  <c:v>7.7308400000000005E-4</c:v>
                </c:pt>
                <c:pt idx="3579" formatCode="General">
                  <c:v>7.73418E-4</c:v>
                </c:pt>
                <c:pt idx="3580" formatCode="General">
                  <c:v>7.7364100000000004E-4</c:v>
                </c:pt>
                <c:pt idx="3581" formatCode="General">
                  <c:v>7.7397000000000002E-4</c:v>
                </c:pt>
                <c:pt idx="3582" formatCode="General">
                  <c:v>7.7429899999999999E-4</c:v>
                </c:pt>
                <c:pt idx="3583" formatCode="General">
                  <c:v>7.7462799999999997E-4</c:v>
                </c:pt>
                <c:pt idx="3584" formatCode="General">
                  <c:v>7.7495699999999995E-4</c:v>
                </c:pt>
                <c:pt idx="3585" formatCode="General">
                  <c:v>7.7528700000000005E-4</c:v>
                </c:pt>
                <c:pt idx="3586" formatCode="General">
                  <c:v>7.7561600000000002E-4</c:v>
                </c:pt>
                <c:pt idx="3587" formatCode="General">
                  <c:v>7.7610899999999998E-4</c:v>
                </c:pt>
                <c:pt idx="3588" formatCode="General">
                  <c:v>7.7651800000000002E-4</c:v>
                </c:pt>
                <c:pt idx="3589" formatCode="General">
                  <c:v>7.7700600000000001E-4</c:v>
                </c:pt>
                <c:pt idx="3590" formatCode="General">
                  <c:v>7.7749500000000001E-4</c:v>
                </c:pt>
                <c:pt idx="3591" formatCode="General">
                  <c:v>7.7798299999999999E-4</c:v>
                </c:pt>
                <c:pt idx="3592" formatCode="General">
                  <c:v>7.7847099999999998E-4</c:v>
                </c:pt>
                <c:pt idx="3593" formatCode="General">
                  <c:v>7.7895899999999997E-4</c:v>
                </c:pt>
                <c:pt idx="3594" formatCode="General">
                  <c:v>7.7969200000000002E-4</c:v>
                </c:pt>
                <c:pt idx="3595" formatCode="General">
                  <c:v>7.8042400000000005E-4</c:v>
                </c:pt>
                <c:pt idx="3596" formatCode="General">
                  <c:v>7.8115599999999997E-4</c:v>
                </c:pt>
                <c:pt idx="3597" formatCode="General">
                  <c:v>7.8188900000000002E-4</c:v>
                </c:pt>
                <c:pt idx="3598" formatCode="General">
                  <c:v>7.8262099999999995E-4</c:v>
                </c:pt>
                <c:pt idx="3599" formatCode="General">
                  <c:v>7.8359800000000004E-4</c:v>
                </c:pt>
                <c:pt idx="3600" formatCode="General">
                  <c:v>7.8450500000000001E-4</c:v>
                </c:pt>
                <c:pt idx="3601" formatCode="General">
                  <c:v>7.8492299999999998E-4</c:v>
                </c:pt>
                <c:pt idx="3602" formatCode="General">
                  <c:v>7.8596899999999997E-4</c:v>
                </c:pt>
                <c:pt idx="3603" formatCode="General">
                  <c:v>7.8701499999999996E-4</c:v>
                </c:pt>
                <c:pt idx="3604" formatCode="General">
                  <c:v>7.8806199999999996E-4</c:v>
                </c:pt>
                <c:pt idx="3605" formatCode="General">
                  <c:v>7.8910799999999995E-4</c:v>
                </c:pt>
                <c:pt idx="3606" formatCode="General">
                  <c:v>7.9022399999999996E-4</c:v>
                </c:pt>
                <c:pt idx="3607" formatCode="General">
                  <c:v>7.9133999999999997E-4</c:v>
                </c:pt>
                <c:pt idx="3608" formatCode="General">
                  <c:v>7.9245599999999998E-4</c:v>
                </c:pt>
                <c:pt idx="3609" formatCode="General">
                  <c:v>7.9357199999999998E-4</c:v>
                </c:pt>
                <c:pt idx="3610" formatCode="General">
                  <c:v>7.9468799999999999E-4</c:v>
                </c:pt>
                <c:pt idx="3611" formatCode="General">
                  <c:v>7.95804E-4</c:v>
                </c:pt>
                <c:pt idx="3612" formatCode="General">
                  <c:v>7.9692000000000001E-4</c:v>
                </c:pt>
                <c:pt idx="3613" formatCode="General">
                  <c:v>7.9803600000000001E-4</c:v>
                </c:pt>
                <c:pt idx="3614" formatCode="General">
                  <c:v>7.9901199999999999E-4</c:v>
                </c:pt>
                <c:pt idx="3615" formatCode="General">
                  <c:v>7.9998899999999997E-4</c:v>
                </c:pt>
                <c:pt idx="3616" formatCode="General">
                  <c:v>8.0096599999999996E-4</c:v>
                </c:pt>
                <c:pt idx="3617" formatCode="General">
                  <c:v>8.0194200000000004E-4</c:v>
                </c:pt>
                <c:pt idx="3618" formatCode="General">
                  <c:v>8.0291900000000003E-4</c:v>
                </c:pt>
                <c:pt idx="3619" formatCode="General">
                  <c:v>8.03895E-4</c:v>
                </c:pt>
                <c:pt idx="3620" formatCode="General">
                  <c:v>8.0487099999999997E-4</c:v>
                </c:pt>
                <c:pt idx="3621" formatCode="General">
                  <c:v>8.0560400000000002E-4</c:v>
                </c:pt>
                <c:pt idx="3622" formatCode="General">
                  <c:v>8.0633600000000005E-4</c:v>
                </c:pt>
                <c:pt idx="3623" formatCode="General">
                  <c:v>8.0706899999999999E-4</c:v>
                </c:pt>
                <c:pt idx="3624" formatCode="General">
                  <c:v>8.0780100000000003E-4</c:v>
                </c:pt>
                <c:pt idx="3625" formatCode="General">
                  <c:v>8.0853299999999995E-4</c:v>
                </c:pt>
                <c:pt idx="3626" formatCode="General">
                  <c:v>8.09266E-4</c:v>
                </c:pt>
                <c:pt idx="3627" formatCode="General">
                  <c:v>8.0999800000000003E-4</c:v>
                </c:pt>
                <c:pt idx="3628" formatCode="General">
                  <c:v>8.1073099999999997E-4</c:v>
                </c:pt>
                <c:pt idx="3629" formatCode="General">
                  <c:v>8.1146300000000001E-4</c:v>
                </c:pt>
                <c:pt idx="3630" formatCode="General">
                  <c:v>8.1195099999999999E-4</c:v>
                </c:pt>
                <c:pt idx="3631" formatCode="General">
                  <c:v>8.1243899999999998E-4</c:v>
                </c:pt>
                <c:pt idx="3632" formatCode="General">
                  <c:v>8.1292799999999998E-4</c:v>
                </c:pt>
                <c:pt idx="3633" formatCode="General">
                  <c:v>8.1341599999999997E-4</c:v>
                </c:pt>
                <c:pt idx="3634" formatCode="General">
                  <c:v>8.1386100000000003E-4</c:v>
                </c:pt>
                <c:pt idx="3635" formatCode="General">
                  <c:v>8.1446199999999996E-4</c:v>
                </c:pt>
                <c:pt idx="3636" formatCode="General">
                  <c:v>8.15064E-4</c:v>
                </c:pt>
                <c:pt idx="3637" formatCode="General">
                  <c:v>8.1546500000000003E-4</c:v>
                </c:pt>
                <c:pt idx="3638" formatCode="General">
                  <c:v>8.1586600000000005E-4</c:v>
                </c:pt>
                <c:pt idx="3639" formatCode="General">
                  <c:v>8.1626699999999997E-4</c:v>
                </c:pt>
                <c:pt idx="3640" formatCode="General">
                  <c:v>8.1666799999999999E-4</c:v>
                </c:pt>
                <c:pt idx="3641" formatCode="General">
                  <c:v>8.1714799999999996E-4</c:v>
                </c:pt>
                <c:pt idx="3642" formatCode="General">
                  <c:v>8.1756600000000004E-4</c:v>
                </c:pt>
                <c:pt idx="3643" formatCode="General">
                  <c:v>8.1798500000000002E-4</c:v>
                </c:pt>
                <c:pt idx="3644" formatCode="General">
                  <c:v>8.1842899999999997E-4</c:v>
                </c:pt>
                <c:pt idx="3645" formatCode="General">
                  <c:v>8.1874300000000003E-4</c:v>
                </c:pt>
                <c:pt idx="3646" formatCode="General">
                  <c:v>8.1913999999999999E-4</c:v>
                </c:pt>
                <c:pt idx="3647" formatCode="General">
                  <c:v>8.1954100000000002E-4</c:v>
                </c:pt>
                <c:pt idx="3648" formatCode="General">
                  <c:v>8.1988500000000001E-4</c:v>
                </c:pt>
                <c:pt idx="3649" formatCode="General">
                  <c:v>8.2012899999999995E-4</c:v>
                </c:pt>
                <c:pt idx="3650" formatCode="General">
                  <c:v>8.2046099999999998E-4</c:v>
                </c:pt>
                <c:pt idx="3651" formatCode="General">
                  <c:v>8.2075699999999998E-4</c:v>
                </c:pt>
                <c:pt idx="3652" formatCode="General">
                  <c:v>8.2100100000000002E-4</c:v>
                </c:pt>
                <c:pt idx="3653" formatCode="General">
                  <c:v>8.2129800000000004E-4</c:v>
                </c:pt>
                <c:pt idx="3654" formatCode="General">
                  <c:v>8.2155900000000003E-4</c:v>
                </c:pt>
                <c:pt idx="3655" formatCode="General">
                  <c:v>8.2182100000000003E-4</c:v>
                </c:pt>
                <c:pt idx="3656" formatCode="General">
                  <c:v>8.2208200000000002E-4</c:v>
                </c:pt>
                <c:pt idx="3657" formatCode="General">
                  <c:v>8.2234400000000003E-4</c:v>
                </c:pt>
                <c:pt idx="3658" formatCode="General">
                  <c:v>8.2260700000000005E-4</c:v>
                </c:pt>
                <c:pt idx="3659" formatCode="General">
                  <c:v>8.2287400000000002E-4</c:v>
                </c:pt>
                <c:pt idx="3660" formatCode="General">
                  <c:v>8.23141E-4</c:v>
                </c:pt>
                <c:pt idx="3661" formatCode="General">
                  <c:v>8.2335899999999996E-4</c:v>
                </c:pt>
                <c:pt idx="3662" formatCode="General">
                  <c:v>8.2355199999999996E-4</c:v>
                </c:pt>
                <c:pt idx="3663" formatCode="General">
                  <c:v>8.2374599999999998E-4</c:v>
                </c:pt>
                <c:pt idx="3664" formatCode="General">
                  <c:v>8.2393899999999999E-4</c:v>
                </c:pt>
                <c:pt idx="3665" formatCode="General">
                  <c:v>8.2413300000000001E-4</c:v>
                </c:pt>
                <c:pt idx="3666" formatCode="General">
                  <c:v>8.2433199999999999E-4</c:v>
                </c:pt>
                <c:pt idx="3667" formatCode="General">
                  <c:v>8.2454100000000003E-4</c:v>
                </c:pt>
                <c:pt idx="3668" formatCode="General">
                  <c:v>8.2474999999999996E-4</c:v>
                </c:pt>
                <c:pt idx="3669" formatCode="General">
                  <c:v>8.24959E-4</c:v>
                </c:pt>
                <c:pt idx="3670" formatCode="General">
                  <c:v>8.2509900000000004E-4</c:v>
                </c:pt>
                <c:pt idx="3671" formatCode="General">
                  <c:v>8.2523899999999996E-4</c:v>
                </c:pt>
                <c:pt idx="3672" formatCode="General">
                  <c:v>8.2537799999999998E-4</c:v>
                </c:pt>
                <c:pt idx="3673" formatCode="General">
                  <c:v>8.2555599999999997E-4</c:v>
                </c:pt>
                <c:pt idx="3674" formatCode="General">
                  <c:v>8.2573399999999995E-4</c:v>
                </c:pt>
                <c:pt idx="3675" formatCode="General">
                  <c:v>8.2585199999999997E-4</c:v>
                </c:pt>
                <c:pt idx="3676" formatCode="General">
                  <c:v>8.25971E-4</c:v>
                </c:pt>
                <c:pt idx="3677" formatCode="General">
                  <c:v>8.2608900000000001E-4</c:v>
                </c:pt>
                <c:pt idx="3678" formatCode="General">
                  <c:v>8.2620800000000004E-4</c:v>
                </c:pt>
                <c:pt idx="3679" formatCode="General">
                  <c:v>8.2632699999999996E-4</c:v>
                </c:pt>
                <c:pt idx="3680" formatCode="General">
                  <c:v>8.2646599999999998E-4</c:v>
                </c:pt>
                <c:pt idx="3681" formatCode="General">
                  <c:v>8.2657100000000001E-4</c:v>
                </c:pt>
                <c:pt idx="3682" formatCode="General">
                  <c:v>8.2667500000000002E-4</c:v>
                </c:pt>
                <c:pt idx="3683" formatCode="General">
                  <c:v>8.2678000000000005E-4</c:v>
                </c:pt>
                <c:pt idx="3684" formatCode="General">
                  <c:v>8.2688499999999997E-4</c:v>
                </c:pt>
                <c:pt idx="3685" formatCode="General">
                  <c:v>8.2698899999999998E-4</c:v>
                </c:pt>
                <c:pt idx="3686" formatCode="General">
                  <c:v>8.2709400000000001E-4</c:v>
                </c:pt>
                <c:pt idx="3687" formatCode="General">
                  <c:v>8.2719800000000002E-4</c:v>
                </c:pt>
                <c:pt idx="3688" formatCode="General">
                  <c:v>8.2730300000000004E-4</c:v>
                </c:pt>
                <c:pt idx="3689" formatCode="General">
                  <c:v>8.2740799999999996E-4</c:v>
                </c:pt>
                <c:pt idx="3690" formatCode="General">
                  <c:v>8.2751400000000001E-4</c:v>
                </c:pt>
                <c:pt idx="3691" formatCode="General">
                  <c:v>8.2758500000000004E-4</c:v>
                </c:pt>
                <c:pt idx="3692" formatCode="General">
                  <c:v>8.2765599999999996E-4</c:v>
                </c:pt>
                <c:pt idx="3693" formatCode="General">
                  <c:v>8.27727E-4</c:v>
                </c:pt>
                <c:pt idx="3694" formatCode="General">
                  <c:v>8.2779800000000003E-4</c:v>
                </c:pt>
                <c:pt idx="3695" formatCode="General">
                  <c:v>8.2786899999999996E-4</c:v>
                </c:pt>
                <c:pt idx="3696" formatCode="General">
                  <c:v>8.2794100000000001E-4</c:v>
                </c:pt>
                <c:pt idx="3697" formatCode="General">
                  <c:v>8.2801200000000004E-4</c:v>
                </c:pt>
                <c:pt idx="3698" formatCode="General">
                  <c:v>8.2806999999999998E-4</c:v>
                </c:pt>
                <c:pt idx="3699" formatCode="General">
                  <c:v>8.2812900000000004E-4</c:v>
                </c:pt>
                <c:pt idx="3700" formatCode="General">
                  <c:v>8.2818799999999999E-4</c:v>
                </c:pt>
                <c:pt idx="3701" formatCode="General">
                  <c:v>8.2824600000000004E-4</c:v>
                </c:pt>
                <c:pt idx="3702" formatCode="General">
                  <c:v>8.2830499999999999E-4</c:v>
                </c:pt>
                <c:pt idx="3703" formatCode="General">
                  <c:v>8.2836300000000004E-4</c:v>
                </c:pt>
                <c:pt idx="3704" formatCode="General">
                  <c:v>8.2842199999999999E-4</c:v>
                </c:pt>
                <c:pt idx="3705" formatCode="General">
                  <c:v>8.2848000000000004E-4</c:v>
                </c:pt>
                <c:pt idx="3706" formatCode="General">
                  <c:v>8.2853099999999997E-4</c:v>
                </c:pt>
                <c:pt idx="3707" formatCode="General">
                  <c:v>8.28581E-4</c:v>
                </c:pt>
                <c:pt idx="3708" formatCode="General">
                  <c:v>8.2863100000000003E-4</c:v>
                </c:pt>
                <c:pt idx="3709" formatCode="General">
                  <c:v>8.2868099999999995E-4</c:v>
                </c:pt>
                <c:pt idx="3710" formatCode="General">
                  <c:v>8.2873199999999999E-4</c:v>
                </c:pt>
                <c:pt idx="3711" formatCode="General">
                  <c:v>8.2878200000000002E-4</c:v>
                </c:pt>
                <c:pt idx="3712" formatCode="General">
                  <c:v>8.2883200000000005E-4</c:v>
                </c:pt>
                <c:pt idx="3713" formatCode="General">
                  <c:v>8.2888199999999997E-4</c:v>
                </c:pt>
                <c:pt idx="3714" formatCode="General">
                  <c:v>8.2892700000000003E-4</c:v>
                </c:pt>
                <c:pt idx="3715" formatCode="General">
                  <c:v>8.2897199999999998E-4</c:v>
                </c:pt>
                <c:pt idx="3716" formatCode="General">
                  <c:v>8.2901600000000002E-4</c:v>
                </c:pt>
                <c:pt idx="3717" formatCode="General">
                  <c:v>8.2906099999999997E-4</c:v>
                </c:pt>
                <c:pt idx="3718" formatCode="General">
                  <c:v>8.2910500000000001E-4</c:v>
                </c:pt>
                <c:pt idx="3719" formatCode="General">
                  <c:v>8.2917199999999998E-4</c:v>
                </c:pt>
                <c:pt idx="3720" formatCode="General">
                  <c:v>8.2923899999999995E-4</c:v>
                </c:pt>
                <c:pt idx="3721" formatCode="General">
                  <c:v>8.2929399999999995E-4</c:v>
                </c:pt>
                <c:pt idx="3722" formatCode="General">
                  <c:v>8.29366E-4</c:v>
                </c:pt>
                <c:pt idx="3723" formatCode="General">
                  <c:v>8.29421E-4</c:v>
                </c:pt>
                <c:pt idx="3724" formatCode="General">
                  <c:v>8.2949300000000005E-4</c:v>
                </c:pt>
                <c:pt idx="3725" formatCode="General">
                  <c:v>8.2958499999999998E-4</c:v>
                </c:pt>
                <c:pt idx="3726" formatCode="General">
                  <c:v>8.2984499999999995E-4</c:v>
                </c:pt>
                <c:pt idx="3727" formatCode="General">
                  <c:v>8.2993699999999999E-4</c:v>
                </c:pt>
                <c:pt idx="3728" formatCode="General">
                  <c:v>8.2999799999999998E-4</c:v>
                </c:pt>
                <c:pt idx="3729" formatCode="General">
                  <c:v>8.30068E-4</c:v>
                </c:pt>
                <c:pt idx="3730" formatCode="General">
                  <c:v>8.3013800000000001E-4</c:v>
                </c:pt>
                <c:pt idx="3731" formatCode="General">
                  <c:v>8.3020800000000003E-4</c:v>
                </c:pt>
                <c:pt idx="3732" formatCode="General">
                  <c:v>8.3027700000000003E-4</c:v>
                </c:pt>
                <c:pt idx="3733" formatCode="General">
                  <c:v>8.3033900000000003E-4</c:v>
                </c:pt>
                <c:pt idx="3734" formatCode="General">
                  <c:v>8.3040000000000002E-4</c:v>
                </c:pt>
                <c:pt idx="3735" formatCode="General">
                  <c:v>8.3045600000000003E-4</c:v>
                </c:pt>
                <c:pt idx="3736" formatCode="General">
                  <c:v>8.3051200000000005E-4</c:v>
                </c:pt>
                <c:pt idx="3737" formatCode="General">
                  <c:v>8.3056700000000005E-4</c:v>
                </c:pt>
                <c:pt idx="3738" formatCode="General">
                  <c:v>8.3062299999999995E-4</c:v>
                </c:pt>
                <c:pt idx="3739" formatCode="General">
                  <c:v>8.3067899999999997E-4</c:v>
                </c:pt>
                <c:pt idx="3740" formatCode="General">
                  <c:v>8.30743E-4</c:v>
                </c:pt>
                <c:pt idx="3741" formatCode="General">
                  <c:v>8.3080700000000003E-4</c:v>
                </c:pt>
                <c:pt idx="3742" formatCode="General">
                  <c:v>8.3090400000000004E-4</c:v>
                </c:pt>
                <c:pt idx="3743" formatCode="General">
                  <c:v>8.3100299999999997E-4</c:v>
                </c:pt>
                <c:pt idx="3744" formatCode="General">
                  <c:v>8.3120299999999998E-4</c:v>
                </c:pt>
                <c:pt idx="3745" formatCode="General">
                  <c:v>8.3130400000000005E-4</c:v>
                </c:pt>
                <c:pt idx="3746" formatCode="General">
                  <c:v>8.3137100000000002E-4</c:v>
                </c:pt>
                <c:pt idx="3747" formatCode="General">
                  <c:v>8.3143799999999999E-4</c:v>
                </c:pt>
                <c:pt idx="3748" formatCode="General">
                  <c:v>8.3151000000000004E-4</c:v>
                </c:pt>
                <c:pt idx="3749" formatCode="General">
                  <c:v>8.3156899999999999E-4</c:v>
                </c:pt>
                <c:pt idx="3750" formatCode="General">
                  <c:v>8.3162799999999995E-4</c:v>
                </c:pt>
                <c:pt idx="3751" formatCode="General">
                  <c:v>8.3168599999999999E-4</c:v>
                </c:pt>
                <c:pt idx="3752" formatCode="General">
                  <c:v>8.3174500000000005E-4</c:v>
                </c:pt>
                <c:pt idx="3753" formatCode="General">
                  <c:v>8.3180600000000004E-4</c:v>
                </c:pt>
                <c:pt idx="3754" formatCode="General">
                  <c:v>8.3185099999999999E-4</c:v>
                </c:pt>
                <c:pt idx="3755" formatCode="General">
                  <c:v>8.3189500000000003E-4</c:v>
                </c:pt>
                <c:pt idx="3756" formatCode="General">
                  <c:v>8.3193999999999998E-4</c:v>
                </c:pt>
                <c:pt idx="3757" formatCode="General">
                  <c:v>8.3198500000000004E-4</c:v>
                </c:pt>
                <c:pt idx="3758" formatCode="General">
                  <c:v>8.3202899999999997E-4</c:v>
                </c:pt>
                <c:pt idx="3759" formatCode="General">
                  <c:v>8.3207400000000003E-4</c:v>
                </c:pt>
                <c:pt idx="3760" formatCode="General">
                  <c:v>8.3211899999999998E-4</c:v>
                </c:pt>
                <c:pt idx="3761" formatCode="General">
                  <c:v>8.3216900000000001E-4</c:v>
                </c:pt>
                <c:pt idx="3762" formatCode="General">
                  <c:v>8.3222500000000002E-4</c:v>
                </c:pt>
                <c:pt idx="3763" formatCode="General">
                  <c:v>8.3228000000000002E-4</c:v>
                </c:pt>
                <c:pt idx="3764" formatCode="General">
                  <c:v>8.3233600000000004E-4</c:v>
                </c:pt>
                <c:pt idx="3765" formatCode="General">
                  <c:v>8.3239200000000005E-4</c:v>
                </c:pt>
                <c:pt idx="3766" formatCode="General">
                  <c:v>8.3244799999999996E-4</c:v>
                </c:pt>
                <c:pt idx="3767" formatCode="General">
                  <c:v>8.3250399999999997E-4</c:v>
                </c:pt>
                <c:pt idx="3768" formatCode="General">
                  <c:v>8.3255899999999997E-4</c:v>
                </c:pt>
                <c:pt idx="3769" formatCode="General">
                  <c:v>8.3262199999999998E-4</c:v>
                </c:pt>
                <c:pt idx="3770" formatCode="General">
                  <c:v>8.3268999999999997E-4</c:v>
                </c:pt>
                <c:pt idx="3771" formatCode="General">
                  <c:v>8.3275799999999996E-4</c:v>
                </c:pt>
                <c:pt idx="3772" formatCode="General">
                  <c:v>8.3282699999999996E-4</c:v>
                </c:pt>
                <c:pt idx="3773" formatCode="General">
                  <c:v>8.3289499999999995E-4</c:v>
                </c:pt>
                <c:pt idx="3774" formatCode="General">
                  <c:v>8.3296300000000004E-4</c:v>
                </c:pt>
                <c:pt idx="3775" formatCode="General">
                  <c:v>8.3303200000000004E-4</c:v>
                </c:pt>
                <c:pt idx="3776" formatCode="General">
                  <c:v>8.3310000000000003E-4</c:v>
                </c:pt>
                <c:pt idx="3777" formatCode="General">
                  <c:v>8.3317999999999999E-4</c:v>
                </c:pt>
                <c:pt idx="3778" formatCode="General">
                  <c:v>8.3327E-4</c:v>
                </c:pt>
                <c:pt idx="3779" formatCode="General">
                  <c:v>8.3336100000000002E-4</c:v>
                </c:pt>
                <c:pt idx="3780" formatCode="General">
                  <c:v>8.3345200000000004E-4</c:v>
                </c:pt>
                <c:pt idx="3781" formatCode="General">
                  <c:v>8.3354200000000005E-4</c:v>
                </c:pt>
                <c:pt idx="3782" formatCode="General">
                  <c:v>8.3363299999999997E-4</c:v>
                </c:pt>
                <c:pt idx="3783" formatCode="General">
                  <c:v>8.3372399999999999E-4</c:v>
                </c:pt>
                <c:pt idx="3784" formatCode="General">
                  <c:v>8.33814E-4</c:v>
                </c:pt>
                <c:pt idx="3785" formatCode="General">
                  <c:v>8.3391499999999996E-4</c:v>
                </c:pt>
                <c:pt idx="3786" formatCode="General">
                  <c:v>8.3402699999999999E-4</c:v>
                </c:pt>
                <c:pt idx="3787" formatCode="General">
                  <c:v>8.3413900000000002E-4</c:v>
                </c:pt>
                <c:pt idx="3788" formatCode="General">
                  <c:v>8.3425000000000003E-4</c:v>
                </c:pt>
                <c:pt idx="3789" formatCode="General">
                  <c:v>8.3436199999999995E-4</c:v>
                </c:pt>
                <c:pt idx="3790" formatCode="General">
                  <c:v>8.3447299999999996E-4</c:v>
                </c:pt>
                <c:pt idx="3791" formatCode="General">
                  <c:v>8.3458499999999999E-4</c:v>
                </c:pt>
                <c:pt idx="3792" formatCode="General">
                  <c:v>8.3469700000000002E-4</c:v>
                </c:pt>
                <c:pt idx="3793" formatCode="General">
                  <c:v>8.3481500000000004E-4</c:v>
                </c:pt>
                <c:pt idx="3794" formatCode="General">
                  <c:v>8.3494099999999996E-4</c:v>
                </c:pt>
                <c:pt idx="3795" formatCode="General">
                  <c:v>8.3506599999999998E-4</c:v>
                </c:pt>
                <c:pt idx="3796" formatCode="General">
                  <c:v>8.3519200000000001E-4</c:v>
                </c:pt>
                <c:pt idx="3797" formatCode="General">
                  <c:v>8.3531700000000003E-4</c:v>
                </c:pt>
                <c:pt idx="3798" formatCode="General">
                  <c:v>8.3550599999999997E-4</c:v>
                </c:pt>
                <c:pt idx="3799" formatCode="General">
                  <c:v>8.35694E-4</c:v>
                </c:pt>
                <c:pt idx="3800" formatCode="General">
                  <c:v>8.3584100000000004E-4</c:v>
                </c:pt>
                <c:pt idx="3801" formatCode="General">
                  <c:v>8.3600799999999996E-4</c:v>
                </c:pt>
                <c:pt idx="3802" formatCode="General">
                  <c:v>8.3617499999999998E-4</c:v>
                </c:pt>
                <c:pt idx="3803" formatCode="General">
                  <c:v>8.3634300000000003E-4</c:v>
                </c:pt>
                <c:pt idx="3804" formatCode="General">
                  <c:v>8.3651000000000005E-4</c:v>
                </c:pt>
                <c:pt idx="3805" formatCode="General">
                  <c:v>8.3667799999999999E-4</c:v>
                </c:pt>
                <c:pt idx="3806" formatCode="General">
                  <c:v>8.3684500000000002E-4</c:v>
                </c:pt>
                <c:pt idx="3807" formatCode="General">
                  <c:v>8.3709599999999996E-4</c:v>
                </c:pt>
                <c:pt idx="3808" formatCode="General">
                  <c:v>8.3730499999999999E-4</c:v>
                </c:pt>
                <c:pt idx="3809" formatCode="General">
                  <c:v>8.3751500000000005E-4</c:v>
                </c:pt>
                <c:pt idx="3810" formatCode="General">
                  <c:v>8.3772399999999998E-4</c:v>
                </c:pt>
                <c:pt idx="3811" formatCode="General">
                  <c:v>8.3793300000000002E-4</c:v>
                </c:pt>
                <c:pt idx="3812" formatCode="General">
                  <c:v>8.3814200000000005E-4</c:v>
                </c:pt>
                <c:pt idx="3813" formatCode="General">
                  <c:v>8.3835099999999998E-4</c:v>
                </c:pt>
                <c:pt idx="3814" formatCode="General">
                  <c:v>8.3856100000000004E-4</c:v>
                </c:pt>
                <c:pt idx="3815" formatCode="General">
                  <c:v>8.3876999999999997E-4</c:v>
                </c:pt>
                <c:pt idx="3816" formatCode="General">
                  <c:v>8.3901400000000001E-4</c:v>
                </c:pt>
                <c:pt idx="3817" formatCode="General">
                  <c:v>8.3925799999999995E-4</c:v>
                </c:pt>
                <c:pt idx="3818" formatCode="General">
                  <c:v>8.39502E-4</c:v>
                </c:pt>
                <c:pt idx="3819" formatCode="General">
                  <c:v>8.3974600000000005E-4</c:v>
                </c:pt>
                <c:pt idx="3820" formatCode="General">
                  <c:v>8.4011299999999997E-4</c:v>
                </c:pt>
                <c:pt idx="3821" formatCode="General">
                  <c:v>8.4047899999999999E-4</c:v>
                </c:pt>
                <c:pt idx="3822" formatCode="General">
                  <c:v>8.4072300000000003E-4</c:v>
                </c:pt>
                <c:pt idx="3823" formatCode="General">
                  <c:v>8.4103699999999999E-4</c:v>
                </c:pt>
                <c:pt idx="3824" formatCode="General">
                  <c:v>8.4135099999999995E-4</c:v>
                </c:pt>
                <c:pt idx="3825" formatCode="General">
                  <c:v>8.4166500000000001E-4</c:v>
                </c:pt>
                <c:pt idx="3826" formatCode="General">
                  <c:v>8.4197899999999997E-4</c:v>
                </c:pt>
                <c:pt idx="3827" formatCode="General">
                  <c:v>8.4229200000000002E-4</c:v>
                </c:pt>
                <c:pt idx="3828" formatCode="General">
                  <c:v>8.4260599999999998E-4</c:v>
                </c:pt>
                <c:pt idx="3829" formatCode="General">
                  <c:v>8.4307700000000002E-4</c:v>
                </c:pt>
                <c:pt idx="3830" formatCode="General">
                  <c:v>8.4344300000000004E-4</c:v>
                </c:pt>
                <c:pt idx="3831" formatCode="General">
                  <c:v>8.4386200000000002E-4</c:v>
                </c:pt>
                <c:pt idx="3832" formatCode="General">
                  <c:v>8.4427999999999999E-4</c:v>
                </c:pt>
                <c:pt idx="3833" formatCode="General">
                  <c:v>8.4469899999999997E-4</c:v>
                </c:pt>
                <c:pt idx="3834" formatCode="General">
                  <c:v>8.4511700000000005E-4</c:v>
                </c:pt>
                <c:pt idx="3835" formatCode="General">
                  <c:v>8.4553600000000003E-4</c:v>
                </c:pt>
                <c:pt idx="3836" formatCode="General">
                  <c:v>8.45954E-4</c:v>
                </c:pt>
                <c:pt idx="3837" formatCode="General">
                  <c:v>8.4637299999999998E-4</c:v>
                </c:pt>
                <c:pt idx="3838" formatCode="General">
                  <c:v>8.4682599999999996E-4</c:v>
                </c:pt>
                <c:pt idx="3839" formatCode="General">
                  <c:v>8.4731400000000005E-4</c:v>
                </c:pt>
                <c:pt idx="3840" formatCode="General">
                  <c:v>8.4780299999999995E-4</c:v>
                </c:pt>
                <c:pt idx="3841" formatCode="General">
                  <c:v>8.4829100000000004E-4</c:v>
                </c:pt>
                <c:pt idx="3842" formatCode="General">
                  <c:v>8.4877900000000003E-4</c:v>
                </c:pt>
                <c:pt idx="3843" formatCode="General">
                  <c:v>8.4926700000000001E-4</c:v>
                </c:pt>
                <c:pt idx="3844" formatCode="General">
                  <c:v>8.4999999999999995E-4</c:v>
                </c:pt>
                <c:pt idx="3845" formatCode="General">
                  <c:v>8.5073199999999999E-4</c:v>
                </c:pt>
                <c:pt idx="3846" formatCode="General">
                  <c:v>8.5146400000000002E-4</c:v>
                </c:pt>
                <c:pt idx="3847" formatCode="General">
                  <c:v>8.5219699999999996E-4</c:v>
                </c:pt>
                <c:pt idx="3848" formatCode="General">
                  <c:v>8.5292899999999999E-4</c:v>
                </c:pt>
                <c:pt idx="3849" formatCode="General">
                  <c:v>8.5366200000000004E-4</c:v>
                </c:pt>
                <c:pt idx="3850" formatCode="General">
                  <c:v>8.5439399999999997E-4</c:v>
                </c:pt>
                <c:pt idx="3851" formatCode="General">
                  <c:v>8.55126E-4</c:v>
                </c:pt>
                <c:pt idx="3852" formatCode="General">
                  <c:v>8.5585900000000005E-4</c:v>
                </c:pt>
                <c:pt idx="3853" formatCode="General">
                  <c:v>8.5634700000000003E-4</c:v>
                </c:pt>
                <c:pt idx="3854" formatCode="General">
                  <c:v>8.57323E-4</c:v>
                </c:pt>
                <c:pt idx="3855" formatCode="General">
                  <c:v>8.5829999999999999E-4</c:v>
                </c:pt>
                <c:pt idx="3856" formatCode="General">
                  <c:v>8.5913700000000005E-4</c:v>
                </c:pt>
                <c:pt idx="3857" formatCode="General">
                  <c:v>8.59974E-4</c:v>
                </c:pt>
                <c:pt idx="3858" formatCode="General">
                  <c:v>8.6109000000000001E-4</c:v>
                </c:pt>
                <c:pt idx="3859" formatCode="General">
                  <c:v>8.6220600000000002E-4</c:v>
                </c:pt>
                <c:pt idx="3860" formatCode="General">
                  <c:v>8.6332200000000003E-4</c:v>
                </c:pt>
                <c:pt idx="3861" formatCode="General">
                  <c:v>8.6443800000000003E-4</c:v>
                </c:pt>
                <c:pt idx="3862" formatCode="General">
                  <c:v>8.6555400000000004E-4</c:v>
                </c:pt>
                <c:pt idx="3863" formatCode="General">
                  <c:v>8.6667000000000005E-4</c:v>
                </c:pt>
                <c:pt idx="3864" formatCode="General">
                  <c:v>8.6778599999999995E-4</c:v>
                </c:pt>
                <c:pt idx="3865" formatCode="General">
                  <c:v>8.6890199999999996E-4</c:v>
                </c:pt>
                <c:pt idx="3866" formatCode="General">
                  <c:v>8.7001799999999996E-4</c:v>
                </c:pt>
                <c:pt idx="3867" formatCode="General">
                  <c:v>8.7113399999999997E-4</c:v>
                </c:pt>
                <c:pt idx="3868" formatCode="General">
                  <c:v>8.7280799999999998E-4</c:v>
                </c:pt>
                <c:pt idx="3869" formatCode="General">
                  <c:v>8.7448199999999999E-4</c:v>
                </c:pt>
                <c:pt idx="3870" formatCode="General">
                  <c:v>8.7615600000000001E-4</c:v>
                </c:pt>
                <c:pt idx="3871" formatCode="General">
                  <c:v>8.7783000000000002E-4</c:v>
                </c:pt>
                <c:pt idx="3872" formatCode="General">
                  <c:v>8.7950400000000003E-4</c:v>
                </c:pt>
                <c:pt idx="3873" formatCode="General">
                  <c:v>8.8117800000000004E-4</c:v>
                </c:pt>
                <c:pt idx="3874" formatCode="General">
                  <c:v>8.8285200000000005E-4</c:v>
                </c:pt>
                <c:pt idx="3875" formatCode="General">
                  <c:v>8.8452599999999995E-4</c:v>
                </c:pt>
                <c:pt idx="3876" formatCode="General">
                  <c:v>8.8647900000000002E-4</c:v>
                </c:pt>
                <c:pt idx="3877" formatCode="General">
                  <c:v>8.88571E-4</c:v>
                </c:pt>
                <c:pt idx="3878" formatCode="General">
                  <c:v>8.90664E-4</c:v>
                </c:pt>
                <c:pt idx="3879" formatCode="General">
                  <c:v>8.9289600000000001E-4</c:v>
                </c:pt>
                <c:pt idx="3880" formatCode="General">
                  <c:v>8.9512800000000003E-4</c:v>
                </c:pt>
                <c:pt idx="3881" formatCode="General">
                  <c:v>8.9736000000000004E-4</c:v>
                </c:pt>
                <c:pt idx="3882" formatCode="General">
                  <c:v>8.9959199999999995E-4</c:v>
                </c:pt>
                <c:pt idx="3883" formatCode="General">
                  <c:v>9.0182399999999996E-4</c:v>
                </c:pt>
                <c:pt idx="3884" formatCode="General">
                  <c:v>9.0405599999999998E-4</c:v>
                </c:pt>
                <c:pt idx="3885" formatCode="General">
                  <c:v>9.0628799999999999E-4</c:v>
                </c:pt>
                <c:pt idx="3886" formatCode="General">
                  <c:v>9.0852000000000001E-4</c:v>
                </c:pt>
                <c:pt idx="3887" formatCode="General">
                  <c:v>9.1186800000000003E-4</c:v>
                </c:pt>
                <c:pt idx="3888" formatCode="General">
                  <c:v>9.1521599999999995E-4</c:v>
                </c:pt>
                <c:pt idx="3889" formatCode="General">
                  <c:v>9.1744799999999996E-4</c:v>
                </c:pt>
                <c:pt idx="3890" formatCode="General">
                  <c:v>9.2079599999999998E-4</c:v>
                </c:pt>
                <c:pt idx="3891" formatCode="General">
                  <c:v>9.2414400000000001E-4</c:v>
                </c:pt>
                <c:pt idx="3892" formatCode="General">
                  <c:v>9.2749200000000003E-4</c:v>
                </c:pt>
                <c:pt idx="3893" formatCode="General">
                  <c:v>9.3084000000000005E-4</c:v>
                </c:pt>
                <c:pt idx="3894" formatCode="General">
                  <c:v>9.3418799999999997E-4</c:v>
                </c:pt>
                <c:pt idx="3895" formatCode="General">
                  <c:v>9.3753599999999999E-4</c:v>
                </c:pt>
                <c:pt idx="3896" formatCode="General">
                  <c:v>9.4088400000000001E-4</c:v>
                </c:pt>
                <c:pt idx="3897" formatCode="General">
                  <c:v>9.4311600000000003E-4</c:v>
                </c:pt>
                <c:pt idx="3898" formatCode="General">
                  <c:v>9.4534800000000004E-4</c:v>
                </c:pt>
                <c:pt idx="3899" formatCode="General">
                  <c:v>9.4757999999999995E-4</c:v>
                </c:pt>
                <c:pt idx="3900" formatCode="General">
                  <c:v>9.4995099999999999E-4</c:v>
                </c:pt>
                <c:pt idx="3901" formatCode="General">
                  <c:v>9.5120700000000003E-4</c:v>
                </c:pt>
                <c:pt idx="3902" formatCode="General">
                  <c:v>9.5371799999999999E-4</c:v>
                </c:pt>
                <c:pt idx="3903" formatCode="General">
                  <c:v>9.5580999999999997E-4</c:v>
                </c:pt>
                <c:pt idx="3904" formatCode="General">
                  <c:v>9.5790299999999997E-4</c:v>
                </c:pt>
                <c:pt idx="3905" formatCode="General">
                  <c:v>9.5999500000000005E-4</c:v>
                </c:pt>
                <c:pt idx="3906" formatCode="General">
                  <c:v>9.6156499999999995E-4</c:v>
                </c:pt>
                <c:pt idx="3907" formatCode="General">
                  <c:v>9.6320399999999995E-4</c:v>
                </c:pt>
                <c:pt idx="3908" formatCode="General">
                  <c:v>9.6487799999999996E-4</c:v>
                </c:pt>
                <c:pt idx="3909" formatCode="General">
                  <c:v>9.6655199999999997E-4</c:v>
                </c:pt>
                <c:pt idx="3910" formatCode="General">
                  <c:v>9.6822599999999998E-4</c:v>
                </c:pt>
                <c:pt idx="3911" formatCode="General">
                  <c:v>9.6934199999999999E-4</c:v>
                </c:pt>
                <c:pt idx="3912" formatCode="General">
                  <c:v>9.70458E-4</c:v>
                </c:pt>
                <c:pt idx="3913" formatCode="General">
                  <c:v>9.7156800000000002E-4</c:v>
                </c:pt>
                <c:pt idx="3914" formatCode="General">
                  <c:v>9.7267299999999996E-4</c:v>
                </c:pt>
                <c:pt idx="3915" formatCode="General">
                  <c:v>9.73777E-4</c:v>
                </c:pt>
                <c:pt idx="3916" formatCode="General">
                  <c:v>9.7488200000000005E-4</c:v>
                </c:pt>
                <c:pt idx="3917" formatCode="General">
                  <c:v>9.7595600000000005E-4</c:v>
                </c:pt>
                <c:pt idx="3918" formatCode="General">
                  <c:v>9.7673899999999991E-4</c:v>
                </c:pt>
                <c:pt idx="3919" formatCode="General">
                  <c:v>9.7752199999999998E-4</c:v>
                </c:pt>
                <c:pt idx="3920" formatCode="General">
                  <c:v>9.7830500000000006E-4</c:v>
                </c:pt>
                <c:pt idx="3921" formatCode="General">
                  <c:v>9.7908799999999992E-4</c:v>
                </c:pt>
                <c:pt idx="3922" formatCode="General">
                  <c:v>9.796099999999999E-4</c:v>
                </c:pt>
                <c:pt idx="3923" formatCode="General">
                  <c:v>9.8017500000000001E-4</c:v>
                </c:pt>
                <c:pt idx="3924" formatCode="General">
                  <c:v>9.8060000000000009E-4</c:v>
                </c:pt>
                <c:pt idx="3925" formatCode="General">
                  <c:v>9.8102400000000005E-4</c:v>
                </c:pt>
                <c:pt idx="3926" formatCode="General">
                  <c:v>9.81448E-4</c:v>
                </c:pt>
                <c:pt idx="3927" formatCode="General">
                  <c:v>9.8173100000000001E-4</c:v>
                </c:pt>
                <c:pt idx="3928" formatCode="General">
                  <c:v>9.8196999999999998E-4</c:v>
                </c:pt>
                <c:pt idx="3929" formatCode="General">
                  <c:v>9.8226299999999993E-4</c:v>
                </c:pt>
                <c:pt idx="3930" formatCode="General">
                  <c:v>9.8245899999999998E-4</c:v>
                </c:pt>
                <c:pt idx="3931" formatCode="General">
                  <c:v>9.8265500000000003E-4</c:v>
                </c:pt>
                <c:pt idx="3932" formatCode="General">
                  <c:v>9.8280200000000007E-4</c:v>
                </c:pt>
                <c:pt idx="3933" formatCode="General">
                  <c:v>9.8294900000000011E-4</c:v>
                </c:pt>
                <c:pt idx="3934" formatCode="General">
                  <c:v>9.8309500000000002E-4</c:v>
                </c:pt>
                <c:pt idx="3935" formatCode="General">
                  <c:v>9.8319300000000004E-4</c:v>
                </c:pt>
                <c:pt idx="3936" formatCode="General">
                  <c:v>9.8329100000000007E-4</c:v>
                </c:pt>
                <c:pt idx="3937" formatCode="General">
                  <c:v>9.8336499999999993E-4</c:v>
                </c:pt>
                <c:pt idx="3938" formatCode="General">
                  <c:v>9.8343800000000011E-4</c:v>
                </c:pt>
                <c:pt idx="3939" formatCode="General">
                  <c:v>9.8351100000000006E-4</c:v>
                </c:pt>
                <c:pt idx="3940" formatCode="General">
                  <c:v>9.8356000000000008E-4</c:v>
                </c:pt>
                <c:pt idx="3941" formatCode="General">
                  <c:v>9.8360900000000009E-4</c:v>
                </c:pt>
                <c:pt idx="3942" formatCode="General">
                  <c:v>9.836580000000001E-4</c:v>
                </c:pt>
                <c:pt idx="3943" formatCode="General">
                  <c:v>9.8369499999999993E-4</c:v>
                </c:pt>
                <c:pt idx="3944" formatCode="General">
                  <c:v>9.8373199999999997E-4</c:v>
                </c:pt>
                <c:pt idx="3945" formatCode="General">
                  <c:v>9.837680000000001E-4</c:v>
                </c:pt>
                <c:pt idx="3946" formatCode="General">
                  <c:v>9.8380499999999992E-4</c:v>
                </c:pt>
                <c:pt idx="3947" formatCode="General">
                  <c:v>9.8384199999999996E-4</c:v>
                </c:pt>
                <c:pt idx="3948" formatCode="General">
                  <c:v>9.838780000000001E-4</c:v>
                </c:pt>
                <c:pt idx="3949" formatCode="General">
                  <c:v>9.8390299999999995E-4</c:v>
                </c:pt>
                <c:pt idx="3950" formatCode="General">
                  <c:v>9.8392699999999989E-4</c:v>
                </c:pt>
                <c:pt idx="3951" formatCode="General">
                  <c:v>9.8395199999999996E-4</c:v>
                </c:pt>
                <c:pt idx="3952" formatCode="General">
                  <c:v>9.839759999999999E-4</c:v>
                </c:pt>
                <c:pt idx="3953" formatCode="General">
                  <c:v>9.8400099999999997E-4</c:v>
                </c:pt>
                <c:pt idx="3954" formatCode="General">
                  <c:v>9.8402499999999992E-4</c:v>
                </c:pt>
                <c:pt idx="3955" formatCode="General">
                  <c:v>9.8404999999999999E-4</c:v>
                </c:pt>
                <c:pt idx="3956" formatCode="General">
                  <c:v>9.8407399999999993E-4</c:v>
                </c:pt>
                <c:pt idx="3957" formatCode="General">
                  <c:v>9.84099E-4</c:v>
                </c:pt>
                <c:pt idx="3958" formatCode="General">
                  <c:v>9.8412299999999994E-4</c:v>
                </c:pt>
                <c:pt idx="3959" formatCode="General">
                  <c:v>9.8414800000000001E-4</c:v>
                </c:pt>
                <c:pt idx="3960" formatCode="General">
                  <c:v>9.8417199999999995E-4</c:v>
                </c:pt>
                <c:pt idx="3961" formatCode="General">
                  <c:v>9.8419700000000002E-4</c:v>
                </c:pt>
                <c:pt idx="3962" formatCode="General">
                  <c:v>9.8422099999999997E-4</c:v>
                </c:pt>
                <c:pt idx="3963" formatCode="General">
                  <c:v>9.8424800000000007E-4</c:v>
                </c:pt>
                <c:pt idx="3964" formatCode="General">
                  <c:v>9.8427499999999995E-4</c:v>
                </c:pt>
                <c:pt idx="3965" formatCode="General">
                  <c:v>9.8430299999999996E-4</c:v>
                </c:pt>
                <c:pt idx="3966" formatCode="General">
                  <c:v>9.8433000000000006E-4</c:v>
                </c:pt>
                <c:pt idx="3967" formatCode="General">
                  <c:v>9.8435699999999994E-4</c:v>
                </c:pt>
                <c:pt idx="3968" formatCode="General">
                  <c:v>9.8438400000000004E-4</c:v>
                </c:pt>
                <c:pt idx="3969" formatCode="General">
                  <c:v>9.8441099999999992E-4</c:v>
                </c:pt>
                <c:pt idx="3970" formatCode="General">
                  <c:v>9.8443800000000002E-4</c:v>
                </c:pt>
                <c:pt idx="3971" formatCode="General">
                  <c:v>9.8446600000000003E-4</c:v>
                </c:pt>
                <c:pt idx="3972" formatCode="General">
                  <c:v>9.8449299999999991E-4</c:v>
                </c:pt>
                <c:pt idx="3973" formatCode="General">
                  <c:v>9.8452000000000001E-4</c:v>
                </c:pt>
                <c:pt idx="3974" formatCode="General">
                  <c:v>9.845469999999999E-4</c:v>
                </c:pt>
                <c:pt idx="3975" formatCode="General">
                  <c:v>9.84574E-4</c:v>
                </c:pt>
                <c:pt idx="3976" formatCode="General">
                  <c:v>9.84602E-4</c:v>
                </c:pt>
                <c:pt idx="3977" formatCode="General">
                  <c:v>9.846290000000001E-4</c:v>
                </c:pt>
                <c:pt idx="3978" formatCode="General">
                  <c:v>9.8465599999999999E-4</c:v>
                </c:pt>
                <c:pt idx="3979" formatCode="General">
                  <c:v>9.8468899999999996E-4</c:v>
                </c:pt>
                <c:pt idx="3980" formatCode="General">
                  <c:v>9.8472100000000003E-4</c:v>
                </c:pt>
                <c:pt idx="3981" formatCode="General">
                  <c:v>9.8475400000000001E-4</c:v>
                </c:pt>
                <c:pt idx="3982" formatCode="General">
                  <c:v>9.8478699999999999E-4</c:v>
                </c:pt>
                <c:pt idx="3983" formatCode="General">
                  <c:v>9.8481900000000006E-4</c:v>
                </c:pt>
                <c:pt idx="3984" formatCode="General">
                  <c:v>9.8485200000000004E-4</c:v>
                </c:pt>
                <c:pt idx="3985" formatCode="General">
                  <c:v>9.8490100000000005E-4</c:v>
                </c:pt>
                <c:pt idx="3986" formatCode="General">
                  <c:v>9.8495399999999991E-4</c:v>
                </c:pt>
                <c:pt idx="3987" formatCode="General">
                  <c:v>9.8501499999999989E-4</c:v>
                </c:pt>
                <c:pt idx="3988" formatCode="General">
                  <c:v>9.8508800000000007E-4</c:v>
                </c:pt>
                <c:pt idx="3989" formatCode="General">
                  <c:v>9.8523100000000004E-4</c:v>
                </c:pt>
                <c:pt idx="3990" formatCode="General">
                  <c:v>9.852909999999999E-4</c:v>
                </c:pt>
                <c:pt idx="3991" formatCode="General">
                  <c:v>9.8535399999999992E-4</c:v>
                </c:pt>
                <c:pt idx="3992" formatCode="General">
                  <c:v>9.8541300000000009E-4</c:v>
                </c:pt>
                <c:pt idx="3993" formatCode="General">
                  <c:v>9.8545899999999994E-4</c:v>
                </c:pt>
                <c:pt idx="3994" formatCode="General">
                  <c:v>9.8549699999999989E-4</c:v>
                </c:pt>
                <c:pt idx="3995" formatCode="General">
                  <c:v>9.855389999999999E-4</c:v>
                </c:pt>
                <c:pt idx="3996" formatCode="General">
                  <c:v>9.8558900000000004E-4</c:v>
                </c:pt>
                <c:pt idx="3997" formatCode="General">
                  <c:v>9.8563399999999999E-4</c:v>
                </c:pt>
                <c:pt idx="3998" formatCode="General">
                  <c:v>9.8568500000000003E-4</c:v>
                </c:pt>
                <c:pt idx="3999" formatCode="General">
                  <c:v>9.8569999999999994E-4</c:v>
                </c:pt>
                <c:pt idx="4000" formatCode="General">
                  <c:v>9.8574899999999996E-4</c:v>
                </c:pt>
                <c:pt idx="4001" formatCode="General">
                  <c:v>9.8579200000000009E-4</c:v>
                </c:pt>
                <c:pt idx="4002" formatCode="General">
                  <c:v>9.8583200000000007E-4</c:v>
                </c:pt>
                <c:pt idx="4003" formatCode="General">
                  <c:v>9.8586700000000008E-4</c:v>
                </c:pt>
                <c:pt idx="4004" formatCode="General">
                  <c:v>9.8590900000000009E-4</c:v>
                </c:pt>
                <c:pt idx="4005" formatCode="General">
                  <c:v>9.8596100000000004E-4</c:v>
                </c:pt>
                <c:pt idx="4006" formatCode="General">
                  <c:v>9.8601299999999999E-4</c:v>
                </c:pt>
                <c:pt idx="4007" formatCode="General">
                  <c:v>9.8607399999999998E-4</c:v>
                </c:pt>
                <c:pt idx="4008" formatCode="General">
                  <c:v>9.8614800000000006E-4</c:v>
                </c:pt>
                <c:pt idx="4009" formatCode="General">
                  <c:v>9.862619999999999E-4</c:v>
                </c:pt>
                <c:pt idx="4010" formatCode="General">
                  <c:v>9.8635099999999989E-4</c:v>
                </c:pt>
                <c:pt idx="4011" formatCode="General">
                  <c:v>9.8641799999999997E-4</c:v>
                </c:pt>
                <c:pt idx="4012" formatCode="General">
                  <c:v>9.8646299999999992E-4</c:v>
                </c:pt>
                <c:pt idx="4013" formatCode="General">
                  <c:v>9.8650699999999997E-4</c:v>
                </c:pt>
                <c:pt idx="4014" formatCode="General">
                  <c:v>9.8655199999999992E-4</c:v>
                </c:pt>
                <c:pt idx="4015" formatCode="General">
                  <c:v>9.8659700000000008E-4</c:v>
                </c:pt>
                <c:pt idx="4016" formatCode="General">
                  <c:v>9.866269999999999E-4</c:v>
                </c:pt>
                <c:pt idx="4017" formatCode="General">
                  <c:v>9.8665699999999994E-4</c:v>
                </c:pt>
                <c:pt idx="4018" formatCode="General">
                  <c:v>9.8668400000000004E-4</c:v>
                </c:pt>
                <c:pt idx="4019" formatCode="General">
                  <c:v>9.8671099999999992E-4</c:v>
                </c:pt>
                <c:pt idx="4020" formatCode="General">
                  <c:v>9.8673899999999993E-4</c:v>
                </c:pt>
                <c:pt idx="4021" formatCode="General">
                  <c:v>9.8676600000000003E-4</c:v>
                </c:pt>
                <c:pt idx="4022" formatCode="General">
                  <c:v>9.8679299999999992E-4</c:v>
                </c:pt>
                <c:pt idx="4023" formatCode="General">
                  <c:v>9.8682000000000001E-4</c:v>
                </c:pt>
                <c:pt idx="4024" formatCode="General">
                  <c:v>9.868469999999999E-4</c:v>
                </c:pt>
                <c:pt idx="4025" formatCode="General">
                  <c:v>9.8687499999999991E-4</c:v>
                </c:pt>
                <c:pt idx="4026" formatCode="General">
                  <c:v>9.86902E-4</c:v>
                </c:pt>
                <c:pt idx="4027" formatCode="General">
                  <c:v>9.869290000000001E-4</c:v>
                </c:pt>
                <c:pt idx="4028" formatCode="General">
                  <c:v>9.8695599999999999E-4</c:v>
                </c:pt>
                <c:pt idx="4029" formatCode="General">
                  <c:v>9.8698300000000009E-4</c:v>
                </c:pt>
                <c:pt idx="4030" formatCode="General">
                  <c:v>9.8700999999999997E-4</c:v>
                </c:pt>
                <c:pt idx="4031" formatCode="General">
                  <c:v>9.8703799999999998E-4</c:v>
                </c:pt>
                <c:pt idx="4032" formatCode="General">
                  <c:v>9.8706500000000008E-4</c:v>
                </c:pt>
                <c:pt idx="4033" formatCode="General">
                  <c:v>9.8709199999999996E-4</c:v>
                </c:pt>
                <c:pt idx="4034" formatCode="General">
                  <c:v>9.871159999999999E-4</c:v>
                </c:pt>
                <c:pt idx="4035" formatCode="General">
                  <c:v>9.8714099999999997E-4</c:v>
                </c:pt>
                <c:pt idx="4036" formatCode="General">
                  <c:v>9.8716499999999992E-4</c:v>
                </c:pt>
                <c:pt idx="4037" formatCode="General">
                  <c:v>9.8718999999999999E-4</c:v>
                </c:pt>
                <c:pt idx="4038" formatCode="General">
                  <c:v>9.8721399999999993E-4</c:v>
                </c:pt>
                <c:pt idx="4039" formatCode="General">
                  <c:v>9.87239E-4</c:v>
                </c:pt>
                <c:pt idx="4040" formatCode="General">
                  <c:v>9.8726299999999994E-4</c:v>
                </c:pt>
                <c:pt idx="4041" formatCode="General">
                  <c:v>9.8728800000000001E-4</c:v>
                </c:pt>
                <c:pt idx="4042" formatCode="General">
                  <c:v>9.8731199999999996E-4</c:v>
                </c:pt>
                <c:pt idx="4043" formatCode="General">
                  <c:v>9.8733700000000002E-4</c:v>
                </c:pt>
                <c:pt idx="4044" formatCode="General">
                  <c:v>9.8736099999999997E-4</c:v>
                </c:pt>
                <c:pt idx="4045" formatCode="General">
                  <c:v>9.8738600000000004E-4</c:v>
                </c:pt>
                <c:pt idx="4046" formatCode="General">
                  <c:v>9.8740999999999998E-4</c:v>
                </c:pt>
                <c:pt idx="4047" formatCode="General">
                  <c:v>9.8743500000000005E-4</c:v>
                </c:pt>
                <c:pt idx="4048" formatCode="General">
                  <c:v>9.8747099999999997E-4</c:v>
                </c:pt>
                <c:pt idx="4049" formatCode="General">
                  <c:v>9.8750800000000001E-4</c:v>
                </c:pt>
                <c:pt idx="4050" formatCode="General">
                  <c:v>9.8754500000000005E-4</c:v>
                </c:pt>
                <c:pt idx="4051" formatCode="General">
                  <c:v>9.8758099999999996E-4</c:v>
                </c:pt>
                <c:pt idx="4052" formatCode="General">
                  <c:v>9.87618E-4</c:v>
                </c:pt>
                <c:pt idx="4053" formatCode="General">
                  <c:v>9.8765500000000004E-4</c:v>
                </c:pt>
                <c:pt idx="4054" formatCode="General">
                  <c:v>9.8770400000000006E-4</c:v>
                </c:pt>
                <c:pt idx="4055" formatCode="General">
                  <c:v>9.8775300000000007E-4</c:v>
                </c:pt>
                <c:pt idx="4056" formatCode="General">
                  <c:v>9.8780200000000008E-4</c:v>
                </c:pt>
                <c:pt idx="4057" formatCode="General">
                  <c:v>9.8784999999999997E-4</c:v>
                </c:pt>
                <c:pt idx="4058" formatCode="General">
                  <c:v>9.8792099999999989E-4</c:v>
                </c:pt>
                <c:pt idx="4059" formatCode="General">
                  <c:v>9.879890000000001E-4</c:v>
                </c:pt>
                <c:pt idx="4060" formatCode="General">
                  <c:v>9.8803400000000005E-4</c:v>
                </c:pt>
                <c:pt idx="4061" formatCode="General">
                  <c:v>9.8810299999999994E-4</c:v>
                </c:pt>
                <c:pt idx="4062" formatCode="General">
                  <c:v>9.8819399999999996E-4</c:v>
                </c:pt>
                <c:pt idx="4063" formatCode="General">
                  <c:v>9.8826199999999995E-4</c:v>
                </c:pt>
                <c:pt idx="4064" formatCode="General">
                  <c:v>9.8832999999999994E-4</c:v>
                </c:pt>
                <c:pt idx="4065" formatCode="General">
                  <c:v>9.8839799999999992E-4</c:v>
                </c:pt>
                <c:pt idx="4066" formatCode="General">
                  <c:v>9.8846700000000003E-4</c:v>
                </c:pt>
                <c:pt idx="4067" formatCode="General">
                  <c:v>9.8851199999999998E-4</c:v>
                </c:pt>
                <c:pt idx="4068" formatCode="General">
                  <c:v>9.8855800000000006E-4</c:v>
                </c:pt>
                <c:pt idx="4069" formatCode="General">
                  <c:v>9.8860300000000001E-4</c:v>
                </c:pt>
                <c:pt idx="4070" formatCode="General">
                  <c:v>9.8864700000000005E-4</c:v>
                </c:pt>
                <c:pt idx="4071" formatCode="General">
                  <c:v>9.8869100000000009E-4</c:v>
                </c:pt>
                <c:pt idx="4072" formatCode="General">
                  <c:v>9.8872299999999995E-4</c:v>
                </c:pt>
                <c:pt idx="4073" formatCode="General">
                  <c:v>9.8875599999999992E-4</c:v>
                </c:pt>
                <c:pt idx="4074" formatCode="General">
                  <c:v>9.887889999999999E-4</c:v>
                </c:pt>
                <c:pt idx="4075" formatCode="General">
                  <c:v>9.8882099999999997E-4</c:v>
                </c:pt>
                <c:pt idx="4076" formatCode="General">
                  <c:v>9.8885399999999995E-4</c:v>
                </c:pt>
                <c:pt idx="4077" formatCode="General">
                  <c:v>9.8888699999999993E-4</c:v>
                </c:pt>
                <c:pt idx="4078" formatCode="General">
                  <c:v>9.889199999999999E-4</c:v>
                </c:pt>
                <c:pt idx="4079" formatCode="General">
                  <c:v>9.8895199999999997E-4</c:v>
                </c:pt>
                <c:pt idx="4080" formatCode="General">
                  <c:v>9.889740000000001E-4</c:v>
                </c:pt>
                <c:pt idx="4081" formatCode="General">
                  <c:v>9.8899600000000002E-4</c:v>
                </c:pt>
                <c:pt idx="4082" formatCode="General">
                  <c:v>9.8901799999999993E-4</c:v>
                </c:pt>
                <c:pt idx="4083" formatCode="General">
                  <c:v>9.8904000000000006E-4</c:v>
                </c:pt>
                <c:pt idx="4084" formatCode="General">
                  <c:v>9.8906100000000006E-4</c:v>
                </c:pt>
                <c:pt idx="4085" formatCode="General">
                  <c:v>9.8908299999999998E-4</c:v>
                </c:pt>
                <c:pt idx="4086" formatCode="General">
                  <c:v>9.8910500000000011E-4</c:v>
                </c:pt>
                <c:pt idx="4087" formatCode="General">
                  <c:v>9.8912700000000002E-4</c:v>
                </c:pt>
                <c:pt idx="4088" formatCode="General">
                  <c:v>9.8914899999999993E-4</c:v>
                </c:pt>
                <c:pt idx="4089" formatCode="General">
                  <c:v>9.8916999999999994E-4</c:v>
                </c:pt>
                <c:pt idx="4090" formatCode="General">
                  <c:v>9.8919200000000007E-4</c:v>
                </c:pt>
                <c:pt idx="4091" formatCode="General">
                  <c:v>9.8921399999999998E-4</c:v>
                </c:pt>
                <c:pt idx="4092" formatCode="General">
                  <c:v>9.8923600000000011E-4</c:v>
                </c:pt>
                <c:pt idx="4093" formatCode="General">
                  <c:v>9.8925800000000002E-4</c:v>
                </c:pt>
                <c:pt idx="4094" formatCode="General">
                  <c:v>9.8927900000000003E-4</c:v>
                </c:pt>
                <c:pt idx="4095" formatCode="General">
                  <c:v>9.8930099999999994E-4</c:v>
                </c:pt>
                <c:pt idx="4096" formatCode="General">
                  <c:v>9.8932699999999991E-4</c:v>
                </c:pt>
                <c:pt idx="4097" formatCode="General">
                  <c:v>9.8935300000000011E-4</c:v>
                </c:pt>
                <c:pt idx="4098" formatCode="General">
                  <c:v>9.8937900000000008E-4</c:v>
                </c:pt>
                <c:pt idx="4099" formatCode="General">
                  <c:v>9.8940500000000006E-4</c:v>
                </c:pt>
                <c:pt idx="4100" formatCode="General">
                  <c:v>9.8943100000000003E-4</c:v>
                </c:pt>
                <c:pt idx="4101" formatCode="General">
                  <c:v>9.8945700000000001E-4</c:v>
                </c:pt>
                <c:pt idx="4102" formatCode="General">
                  <c:v>9.8948299999999999E-4</c:v>
                </c:pt>
                <c:pt idx="4103" formatCode="General">
                  <c:v>9.8950800000000005E-4</c:v>
                </c:pt>
                <c:pt idx="4104" formatCode="General">
                  <c:v>9.8953400000000003E-4</c:v>
                </c:pt>
                <c:pt idx="4105" formatCode="General">
                  <c:v>9.8956000000000001E-4</c:v>
                </c:pt>
                <c:pt idx="4106" formatCode="General">
                  <c:v>9.8958599999999998E-4</c:v>
                </c:pt>
                <c:pt idx="4107" formatCode="General">
                  <c:v>9.8961199999999996E-4</c:v>
                </c:pt>
                <c:pt idx="4108" formatCode="General">
                  <c:v>9.8965100000000003E-4</c:v>
                </c:pt>
                <c:pt idx="4109" formatCode="General">
                  <c:v>9.896900000000001E-4</c:v>
                </c:pt>
                <c:pt idx="4110" formatCode="General">
                  <c:v>9.8972899999999996E-4</c:v>
                </c:pt>
                <c:pt idx="4111" formatCode="General">
                  <c:v>9.8977000000000006E-4</c:v>
                </c:pt>
                <c:pt idx="4112" formatCode="General">
                  <c:v>9.8981099999999995E-4</c:v>
                </c:pt>
                <c:pt idx="4113" formatCode="General">
                  <c:v>9.8986600000000005E-4</c:v>
                </c:pt>
                <c:pt idx="4114" formatCode="General">
                  <c:v>9.8992000000000004E-4</c:v>
                </c:pt>
                <c:pt idx="4115" formatCode="General">
                  <c:v>9.8999799999999996E-4</c:v>
                </c:pt>
                <c:pt idx="4116" formatCode="General">
                  <c:v>9.901319999999999E-4</c:v>
                </c:pt>
                <c:pt idx="4117" formatCode="General">
                  <c:v>9.9021700000000005E-4</c:v>
                </c:pt>
                <c:pt idx="4118" formatCode="General">
                  <c:v>9.9028300000000001E-4</c:v>
                </c:pt>
                <c:pt idx="4119" formatCode="General">
                  <c:v>9.9033499999999996E-4</c:v>
                </c:pt>
                <c:pt idx="4120" formatCode="General">
                  <c:v>9.9039099999999997E-4</c:v>
                </c:pt>
                <c:pt idx="4121" formatCode="General">
                  <c:v>9.9043599999999992E-4</c:v>
                </c:pt>
                <c:pt idx="4122" formatCode="General">
                  <c:v>9.9048800000000009E-4</c:v>
                </c:pt>
                <c:pt idx="4123" formatCode="General">
                  <c:v>9.9052800000000007E-4</c:v>
                </c:pt>
                <c:pt idx="4124" formatCode="General">
                  <c:v>9.9057199999999989E-4</c:v>
                </c:pt>
                <c:pt idx="4125" formatCode="General">
                  <c:v>9.9061000000000006E-4</c:v>
                </c:pt>
                <c:pt idx="4126" formatCode="General">
                  <c:v>9.9065900000000007E-4</c:v>
                </c:pt>
                <c:pt idx="4127" formatCode="General">
                  <c:v>9.907029999999999E-4</c:v>
                </c:pt>
                <c:pt idx="4128" formatCode="General">
                  <c:v>9.9074300000000009E-4</c:v>
                </c:pt>
                <c:pt idx="4129" formatCode="General">
                  <c:v>9.907780000000001E-4</c:v>
                </c:pt>
                <c:pt idx="4130" formatCode="General">
                  <c:v>9.9081899999999999E-4</c:v>
                </c:pt>
                <c:pt idx="4131" formatCode="General">
                  <c:v>9.9087200000000006E-4</c:v>
                </c:pt>
                <c:pt idx="4132" formatCode="General">
                  <c:v>9.9092400000000001E-4</c:v>
                </c:pt>
                <c:pt idx="4133" formatCode="General">
                  <c:v>9.90985E-4</c:v>
                </c:pt>
                <c:pt idx="4134" formatCode="General">
                  <c:v>9.9105900000000008E-4</c:v>
                </c:pt>
                <c:pt idx="4135" formatCode="General">
                  <c:v>9.9117299999999992E-4</c:v>
                </c:pt>
                <c:pt idx="4136" formatCode="General">
                  <c:v>9.9126300000000004E-4</c:v>
                </c:pt>
                <c:pt idx="4137" formatCode="General">
                  <c:v>9.913299999999999E-4</c:v>
                </c:pt>
                <c:pt idx="4138" formatCode="General">
                  <c:v>9.9137500000000007E-4</c:v>
                </c:pt>
                <c:pt idx="4139" formatCode="General">
                  <c:v>9.9142000000000002E-4</c:v>
                </c:pt>
                <c:pt idx="4140" formatCode="General">
                  <c:v>9.9146499999999997E-4</c:v>
                </c:pt>
                <c:pt idx="4141" formatCode="General">
                  <c:v>9.9150999999999992E-4</c:v>
                </c:pt>
                <c:pt idx="4142" formatCode="General">
                  <c:v>9.9153999999999996E-4</c:v>
                </c:pt>
                <c:pt idx="4143" formatCode="General">
                  <c:v>9.9156999999999999E-4</c:v>
                </c:pt>
                <c:pt idx="4144" formatCode="General">
                  <c:v>9.9159700000000009E-4</c:v>
                </c:pt>
                <c:pt idx="4145" formatCode="General">
                  <c:v>9.9162399999999998E-4</c:v>
                </c:pt>
                <c:pt idx="4146" formatCode="General">
                  <c:v>9.9165199999999998E-4</c:v>
                </c:pt>
                <c:pt idx="4147" formatCode="General">
                  <c:v>9.9167900000000008E-4</c:v>
                </c:pt>
                <c:pt idx="4148" formatCode="General">
                  <c:v>9.9170599999999997E-4</c:v>
                </c:pt>
                <c:pt idx="4149" formatCode="General">
                  <c:v>9.9173300000000007E-4</c:v>
                </c:pt>
                <c:pt idx="4150" formatCode="General">
                  <c:v>9.9176100000000007E-4</c:v>
                </c:pt>
                <c:pt idx="4151" formatCode="General">
                  <c:v>9.9178799999999996E-4</c:v>
                </c:pt>
                <c:pt idx="4152" formatCode="General">
                  <c:v>9.9181500000000006E-4</c:v>
                </c:pt>
                <c:pt idx="4153" formatCode="General">
                  <c:v>9.9184199999999994E-4</c:v>
                </c:pt>
                <c:pt idx="4154" formatCode="General">
                  <c:v>9.9186999999999995E-4</c:v>
                </c:pt>
                <c:pt idx="4155" formatCode="General">
                  <c:v>9.9189700000000005E-4</c:v>
                </c:pt>
                <c:pt idx="4156" formatCode="General">
                  <c:v>9.9192399999999993E-4</c:v>
                </c:pt>
                <c:pt idx="4157" formatCode="General">
                  <c:v>9.9195100000000003E-4</c:v>
                </c:pt>
                <c:pt idx="4158" formatCode="General">
                  <c:v>9.9197900000000004E-4</c:v>
                </c:pt>
                <c:pt idx="4159" formatCode="General">
                  <c:v>9.9200599999999992E-4</c:v>
                </c:pt>
                <c:pt idx="4160" formatCode="General">
                  <c:v>9.9202800000000005E-4</c:v>
                </c:pt>
                <c:pt idx="4161" formatCode="General">
                  <c:v>9.9204999999999996E-4</c:v>
                </c:pt>
                <c:pt idx="4162" formatCode="General">
                  <c:v>9.9207900000000009E-4</c:v>
                </c:pt>
                <c:pt idx="4163" formatCode="General">
                  <c:v>9.9210899999999992E-4</c:v>
                </c:pt>
                <c:pt idx="4164" formatCode="General">
                  <c:v>9.9213800000000005E-4</c:v>
                </c:pt>
                <c:pt idx="4165" formatCode="General">
                  <c:v>9.9216800000000009E-4</c:v>
                </c:pt>
                <c:pt idx="4166" formatCode="General">
                  <c:v>9.92197E-4</c:v>
                </c:pt>
                <c:pt idx="4167" formatCode="General">
                  <c:v>9.9222599999999992E-4</c:v>
                </c:pt>
                <c:pt idx="4168" formatCode="General">
                  <c:v>9.9225599999999995E-4</c:v>
                </c:pt>
                <c:pt idx="4169" formatCode="General">
                  <c:v>9.9228500000000009E-4</c:v>
                </c:pt>
                <c:pt idx="4170" formatCode="General">
                  <c:v>9.92314E-4</c:v>
                </c:pt>
                <c:pt idx="4171" formatCode="General">
                  <c:v>9.9234400000000004E-4</c:v>
                </c:pt>
                <c:pt idx="4172" formatCode="General">
                  <c:v>9.9237299999999995E-4</c:v>
                </c:pt>
                <c:pt idx="4173" formatCode="General">
                  <c:v>9.9240200000000008E-4</c:v>
                </c:pt>
                <c:pt idx="4174" formatCode="General">
                  <c:v>9.9243199999999991E-4</c:v>
                </c:pt>
                <c:pt idx="4175" formatCode="General">
                  <c:v>9.9247599999999995E-4</c:v>
                </c:pt>
                <c:pt idx="4176" formatCode="General">
                  <c:v>9.9251999999999999E-4</c:v>
                </c:pt>
                <c:pt idx="4177" formatCode="General">
                  <c:v>9.9256400000000003E-4</c:v>
                </c:pt>
                <c:pt idx="4178" formatCode="General">
                  <c:v>9.9260800000000008E-4</c:v>
                </c:pt>
                <c:pt idx="4179" formatCode="General">
                  <c:v>9.926519999999999E-4</c:v>
                </c:pt>
                <c:pt idx="4180" formatCode="General">
                  <c:v>9.9271100000000007E-4</c:v>
                </c:pt>
                <c:pt idx="4181" formatCode="General">
                  <c:v>9.927689999999999E-4</c:v>
                </c:pt>
                <c:pt idx="4182" formatCode="General">
                  <c:v>9.9285699999999998E-4</c:v>
                </c:pt>
                <c:pt idx="4183" formatCode="General">
                  <c:v>9.9294599999999998E-4</c:v>
                </c:pt>
                <c:pt idx="4184" formatCode="General">
                  <c:v>9.930500000000001E-4</c:v>
                </c:pt>
                <c:pt idx="4185" formatCode="General">
                  <c:v>9.93154E-4</c:v>
                </c:pt>
                <c:pt idx="4186" formatCode="General">
                  <c:v>9.9322400000000002E-4</c:v>
                </c:pt>
                <c:pt idx="4187" formatCode="General">
                  <c:v>9.9343299999999995E-4</c:v>
                </c:pt>
                <c:pt idx="4188" formatCode="General">
                  <c:v>9.9364200000000009E-4</c:v>
                </c:pt>
                <c:pt idx="4189" formatCode="General">
                  <c:v>9.9391999999999992E-4</c:v>
                </c:pt>
                <c:pt idx="4190" formatCode="General">
                  <c:v>9.9419900000000008E-4</c:v>
                </c:pt>
                <c:pt idx="4191" formatCode="General">
                  <c:v>9.9447800000000003E-4</c:v>
                </c:pt>
                <c:pt idx="4192" formatCode="General">
                  <c:v>9.9475600000000007E-4</c:v>
                </c:pt>
                <c:pt idx="4193" formatCode="General">
                  <c:v>9.9503500000000002E-4</c:v>
                </c:pt>
                <c:pt idx="4194" formatCode="General">
                  <c:v>9.95316E-4</c:v>
                </c:pt>
                <c:pt idx="4195" formatCode="General">
                  <c:v>9.9560100000000004E-4</c:v>
                </c:pt>
                <c:pt idx="4196" formatCode="General">
                  <c:v>9.9588600000000008E-4</c:v>
                </c:pt>
                <c:pt idx="4197" formatCode="General">
                  <c:v>9.9617E-4</c:v>
                </c:pt>
                <c:pt idx="4198" formatCode="General">
                  <c:v>9.9645500000000004E-4</c:v>
                </c:pt>
                <c:pt idx="4199" formatCode="General">
                  <c:v>9.9673899999999996E-4</c:v>
                </c:pt>
                <c:pt idx="4200" formatCode="General">
                  <c:v>9.97024E-4</c:v>
                </c:pt>
                <c:pt idx="4201" formatCode="General">
                  <c:v>9.9730900000000004E-4</c:v>
                </c:pt>
                <c:pt idx="4202" formatCode="General">
                  <c:v>9.9755400000000011E-4</c:v>
                </c:pt>
                <c:pt idx="4203" formatCode="General">
                  <c:v>9.9786199999999997E-4</c:v>
                </c:pt>
                <c:pt idx="4204" formatCode="General">
                  <c:v>9.9806799999999996E-4</c:v>
                </c:pt>
                <c:pt idx="4205" formatCode="General">
                  <c:v>9.9827300000000004E-4</c:v>
                </c:pt>
                <c:pt idx="4206" formatCode="General">
                  <c:v>9.9847900000000003E-4</c:v>
                </c:pt>
                <c:pt idx="4207" formatCode="General">
                  <c:v>9.986839999999999E-4</c:v>
                </c:pt>
                <c:pt idx="4208" formatCode="General">
                  <c:v>9.9889000000000011E-4</c:v>
                </c:pt>
                <c:pt idx="4209" formatCode="General">
                  <c:v>9.990960000000001E-4</c:v>
                </c:pt>
                <c:pt idx="4210" formatCode="General">
                  <c:v>9.9933300000000004E-4</c:v>
                </c:pt>
                <c:pt idx="4211" formatCode="General">
                  <c:v>9.9956999999999997E-4</c:v>
                </c:pt>
                <c:pt idx="4212" formatCode="General">
                  <c:v>9.9972800000000007E-4</c:v>
                </c:pt>
                <c:pt idx="4213" formatCode="General">
                  <c:v>9.9988599999999996E-4</c:v>
                </c:pt>
                <c:pt idx="4214" formatCode="General">
                  <c:v>1.00004E-3</c:v>
                </c:pt>
                <c:pt idx="4215" formatCode="General">
                  <c:v>1.0001999999999999E-3</c:v>
                </c:pt>
                <c:pt idx="4216" formatCode="General">
                  <c:v>1.0003600000000001E-3</c:v>
                </c:pt>
                <c:pt idx="4217" formatCode="General">
                  <c:v>1.00055E-3</c:v>
                </c:pt>
                <c:pt idx="4218" formatCode="General">
                  <c:v>1.00074E-3</c:v>
                </c:pt>
                <c:pt idx="4219" formatCode="General">
                  <c:v>1.0008700000000001E-3</c:v>
                </c:pt>
                <c:pt idx="4220" formatCode="General">
                  <c:v>1.0009999999999999E-3</c:v>
                </c:pt>
                <c:pt idx="4221" formatCode="General">
                  <c:v>1.00114E-3</c:v>
                </c:pt>
                <c:pt idx="4222" formatCode="General">
                  <c:v>1.0012899999999999E-3</c:v>
                </c:pt>
                <c:pt idx="4223" formatCode="General">
                  <c:v>1.00143E-3</c:v>
                </c:pt>
                <c:pt idx="4224" formatCode="General">
                  <c:v>1.00158E-3</c:v>
                </c:pt>
                <c:pt idx="4225" formatCode="General">
                  <c:v>1.00172E-3</c:v>
                </c:pt>
                <c:pt idx="4226" formatCode="General">
                  <c:v>1.0018500000000001E-3</c:v>
                </c:pt>
                <c:pt idx="4227" formatCode="General">
                  <c:v>1.00197E-3</c:v>
                </c:pt>
                <c:pt idx="4228" formatCode="General">
                  <c:v>1.00209E-3</c:v>
                </c:pt>
                <c:pt idx="4229" formatCode="General">
                  <c:v>1.00219E-3</c:v>
                </c:pt>
                <c:pt idx="4230" formatCode="General">
                  <c:v>1.0022900000000001E-3</c:v>
                </c:pt>
                <c:pt idx="4231" formatCode="General">
                  <c:v>1.00238E-3</c:v>
                </c:pt>
                <c:pt idx="4232" formatCode="General">
                  <c:v>1.0024700000000001E-3</c:v>
                </c:pt>
                <c:pt idx="4233" formatCode="General">
                  <c:v>1.0025500000000001E-3</c:v>
                </c:pt>
                <c:pt idx="4234" formatCode="General">
                  <c:v>1.00263E-3</c:v>
                </c:pt>
                <c:pt idx="4235" formatCode="General">
                  <c:v>1.00271E-3</c:v>
                </c:pt>
                <c:pt idx="4236" formatCode="General">
                  <c:v>1.00281E-3</c:v>
                </c:pt>
                <c:pt idx="4237" formatCode="General">
                  <c:v>1.0028999999999999E-3</c:v>
                </c:pt>
                <c:pt idx="4238" formatCode="General">
                  <c:v>1.0029699999999999E-3</c:v>
                </c:pt>
                <c:pt idx="4239" formatCode="General">
                  <c:v>1.00303E-3</c:v>
                </c:pt>
                <c:pt idx="4240" formatCode="General">
                  <c:v>1.0030900000000001E-3</c:v>
                </c:pt>
                <c:pt idx="4241" formatCode="General">
                  <c:v>1.0031599999999999E-3</c:v>
                </c:pt>
                <c:pt idx="4242" formatCode="General">
                  <c:v>1.00322E-3</c:v>
                </c:pt>
                <c:pt idx="4243" formatCode="General">
                  <c:v>1.0032800000000001E-3</c:v>
                </c:pt>
                <c:pt idx="4244" formatCode="General">
                  <c:v>1.0033500000000001E-3</c:v>
                </c:pt>
                <c:pt idx="4245" formatCode="General">
                  <c:v>1.0034099999999999E-3</c:v>
                </c:pt>
                <c:pt idx="4246" formatCode="General">
                  <c:v>1.00347E-3</c:v>
                </c:pt>
                <c:pt idx="4247" formatCode="General">
                  <c:v>1.0035199999999999E-3</c:v>
                </c:pt>
                <c:pt idx="4248" formatCode="General">
                  <c:v>1.0035700000000001E-3</c:v>
                </c:pt>
                <c:pt idx="4249" formatCode="General">
                  <c:v>1.00361E-3</c:v>
                </c:pt>
                <c:pt idx="4250" formatCode="General">
                  <c:v>1.00366E-3</c:v>
                </c:pt>
                <c:pt idx="4251" formatCode="General">
                  <c:v>1.0037100000000001E-3</c:v>
                </c:pt>
                <c:pt idx="4252" formatCode="General">
                  <c:v>1.00376E-3</c:v>
                </c:pt>
                <c:pt idx="4253" formatCode="General">
                  <c:v>1.0038E-3</c:v>
                </c:pt>
                <c:pt idx="4254" formatCode="General">
                  <c:v>1.0038499999999999E-3</c:v>
                </c:pt>
                <c:pt idx="4255" formatCode="General">
                  <c:v>1.0039000000000001E-3</c:v>
                </c:pt>
                <c:pt idx="4256" formatCode="General">
                  <c:v>1.00395E-3</c:v>
                </c:pt>
                <c:pt idx="4257" formatCode="General">
                  <c:v>1.00399E-3</c:v>
                </c:pt>
                <c:pt idx="4258" formatCode="General">
                  <c:v>1.0040299999999999E-3</c:v>
                </c:pt>
                <c:pt idx="4259" formatCode="General">
                  <c:v>1.00406E-3</c:v>
                </c:pt>
                <c:pt idx="4260" formatCode="General">
                  <c:v>1.00409E-3</c:v>
                </c:pt>
                <c:pt idx="4261" formatCode="General">
                  <c:v>1.0041200000000001E-3</c:v>
                </c:pt>
                <c:pt idx="4262" formatCode="General">
                  <c:v>1.0041500000000001E-3</c:v>
                </c:pt>
                <c:pt idx="4263" formatCode="General">
                  <c:v>1.0041799999999999E-3</c:v>
                </c:pt>
                <c:pt idx="4264" formatCode="General">
                  <c:v>1.0042199999999999E-3</c:v>
                </c:pt>
                <c:pt idx="4265" formatCode="General">
                  <c:v>1.0042499999999999E-3</c:v>
                </c:pt>
                <c:pt idx="4266" formatCode="General">
                  <c:v>1.00428E-3</c:v>
                </c:pt>
                <c:pt idx="4267" formatCode="General">
                  <c:v>1.00431E-3</c:v>
                </c:pt>
                <c:pt idx="4268" formatCode="General">
                  <c:v>1.0043400000000001E-3</c:v>
                </c:pt>
                <c:pt idx="4269" formatCode="General">
                  <c:v>1.0043700000000001E-3</c:v>
                </c:pt>
                <c:pt idx="4270" formatCode="General">
                  <c:v>1.0044100000000001E-3</c:v>
                </c:pt>
                <c:pt idx="4271" formatCode="General">
                  <c:v>1.0044400000000001E-3</c:v>
                </c:pt>
                <c:pt idx="4272" formatCode="General">
                  <c:v>1.0044699999999999E-3</c:v>
                </c:pt>
                <c:pt idx="4273" formatCode="General">
                  <c:v>1.0045E-3</c:v>
                </c:pt>
                <c:pt idx="4274" formatCode="General">
                  <c:v>1.0045399999999999E-3</c:v>
                </c:pt>
                <c:pt idx="4275" formatCode="General">
                  <c:v>1.0045900000000001E-3</c:v>
                </c:pt>
                <c:pt idx="4276" formatCode="General">
                  <c:v>1.0046300000000001E-3</c:v>
                </c:pt>
                <c:pt idx="4277" formatCode="General">
                  <c:v>1.00467E-3</c:v>
                </c:pt>
                <c:pt idx="4278" formatCode="General">
                  <c:v>1.00472E-3</c:v>
                </c:pt>
                <c:pt idx="4279" formatCode="General">
                  <c:v>1.0047599999999999E-3</c:v>
                </c:pt>
                <c:pt idx="4280" formatCode="General">
                  <c:v>1.0048100000000001E-3</c:v>
                </c:pt>
                <c:pt idx="4281" formatCode="General">
                  <c:v>1.00486E-3</c:v>
                </c:pt>
                <c:pt idx="4282" formatCode="General">
                  <c:v>1.0049E-3</c:v>
                </c:pt>
                <c:pt idx="4283" formatCode="General">
                  <c:v>1.0049499999999999E-3</c:v>
                </c:pt>
                <c:pt idx="4284" formatCode="General">
                  <c:v>1.0050199999999999E-3</c:v>
                </c:pt>
                <c:pt idx="4285" formatCode="General">
                  <c:v>1.0051299999999999E-3</c:v>
                </c:pt>
                <c:pt idx="4286" formatCode="General">
                  <c:v>1.0052699999999999E-3</c:v>
                </c:pt>
                <c:pt idx="4287" formatCode="General">
                  <c:v>1.00534E-3</c:v>
                </c:pt>
                <c:pt idx="4288" formatCode="General">
                  <c:v>1.00541E-3</c:v>
                </c:pt>
                <c:pt idx="4289" formatCode="General">
                  <c:v>1.00548E-3</c:v>
                </c:pt>
                <c:pt idx="4290" formatCode="General">
                  <c:v>1.0055299999999999E-3</c:v>
                </c:pt>
                <c:pt idx="4291" formatCode="General">
                  <c:v>1.00559E-3</c:v>
                </c:pt>
                <c:pt idx="4292" formatCode="General">
                  <c:v>1.0056500000000001E-3</c:v>
                </c:pt>
                <c:pt idx="4293" formatCode="General">
                  <c:v>1.0057E-3</c:v>
                </c:pt>
                <c:pt idx="4294" formatCode="General">
                  <c:v>1.00574E-3</c:v>
                </c:pt>
                <c:pt idx="4295" formatCode="General">
                  <c:v>1.0058000000000001E-3</c:v>
                </c:pt>
                <c:pt idx="4296" formatCode="General">
                  <c:v>1.00585E-3</c:v>
                </c:pt>
                <c:pt idx="4297" formatCode="General">
                  <c:v>1.0058999999999999E-3</c:v>
                </c:pt>
                <c:pt idx="4298" formatCode="General">
                  <c:v>1.00595E-3</c:v>
                </c:pt>
                <c:pt idx="4299" formatCode="General">
                  <c:v>1.0059999999999999E-3</c:v>
                </c:pt>
                <c:pt idx="4300" formatCode="General">
                  <c:v>1.00606E-3</c:v>
                </c:pt>
                <c:pt idx="4301" formatCode="General">
                  <c:v>1.0061200000000001E-3</c:v>
                </c:pt>
                <c:pt idx="4302" formatCode="General">
                  <c:v>1.00618E-3</c:v>
                </c:pt>
                <c:pt idx="4303" formatCode="General">
                  <c:v>1.00625E-3</c:v>
                </c:pt>
                <c:pt idx="4304" formatCode="General">
                  <c:v>1.00632E-3</c:v>
                </c:pt>
                <c:pt idx="4305" formatCode="General">
                  <c:v>1.0065499999999999E-3</c:v>
                </c:pt>
                <c:pt idx="4306" formatCode="General">
                  <c:v>1.00662E-3</c:v>
                </c:pt>
                <c:pt idx="4307" formatCode="General">
                  <c:v>1.00668E-3</c:v>
                </c:pt>
                <c:pt idx="4308" formatCode="General">
                  <c:v>1.00673E-3</c:v>
                </c:pt>
                <c:pt idx="4309" formatCode="General">
                  <c:v>1.0067800000000001E-3</c:v>
                </c:pt>
                <c:pt idx="4310" formatCode="General">
                  <c:v>1.00683E-3</c:v>
                </c:pt>
                <c:pt idx="4311" formatCode="General">
                  <c:v>1.00687E-3</c:v>
                </c:pt>
                <c:pt idx="4312" formatCode="General">
                  <c:v>1.00691E-3</c:v>
                </c:pt>
                <c:pt idx="4313" formatCode="General">
                  <c:v>1.0069600000000001E-3</c:v>
                </c:pt>
                <c:pt idx="4314" formatCode="General">
                  <c:v>1.0069899999999999E-3</c:v>
                </c:pt>
                <c:pt idx="4315" formatCode="General">
                  <c:v>1.0070299999999999E-3</c:v>
                </c:pt>
                <c:pt idx="4316" formatCode="General">
                  <c:v>1.0070700000000001E-3</c:v>
                </c:pt>
                <c:pt idx="4317" formatCode="General">
                  <c:v>1.0071100000000001E-3</c:v>
                </c:pt>
                <c:pt idx="4318" formatCode="General">
                  <c:v>1.0071500000000001E-3</c:v>
                </c:pt>
                <c:pt idx="4319" formatCode="General">
                  <c:v>1.00719E-3</c:v>
                </c:pt>
                <c:pt idx="4320" formatCode="General">
                  <c:v>1.00724E-3</c:v>
                </c:pt>
                <c:pt idx="4321" formatCode="General">
                  <c:v>1.0072799999999999E-3</c:v>
                </c:pt>
                <c:pt idx="4322" formatCode="General">
                  <c:v>1.0073199999999999E-3</c:v>
                </c:pt>
                <c:pt idx="4323" formatCode="General">
                  <c:v>1.00735E-3</c:v>
                </c:pt>
                <c:pt idx="4324" formatCode="General">
                  <c:v>1.00738E-3</c:v>
                </c:pt>
                <c:pt idx="4325" formatCode="General">
                  <c:v>1.00742E-3</c:v>
                </c:pt>
                <c:pt idx="4326" formatCode="General">
                  <c:v>1.00745E-3</c:v>
                </c:pt>
                <c:pt idx="4327" formatCode="General">
                  <c:v>1.0074800000000001E-3</c:v>
                </c:pt>
                <c:pt idx="4328" formatCode="General">
                  <c:v>1.00752E-3</c:v>
                </c:pt>
                <c:pt idx="4329" formatCode="General">
                  <c:v>1.0075500000000001E-3</c:v>
                </c:pt>
                <c:pt idx="4330" formatCode="General">
                  <c:v>1.0075800000000001E-3</c:v>
                </c:pt>
                <c:pt idx="4331" formatCode="General">
                  <c:v>1.00763E-3</c:v>
                </c:pt>
                <c:pt idx="4332" formatCode="General">
                  <c:v>1.00767E-3</c:v>
                </c:pt>
                <c:pt idx="4333" formatCode="General">
                  <c:v>1.00771E-3</c:v>
                </c:pt>
                <c:pt idx="4334" formatCode="General">
                  <c:v>1.0077599999999999E-3</c:v>
                </c:pt>
                <c:pt idx="4335" formatCode="General">
                  <c:v>1.0078000000000001E-3</c:v>
                </c:pt>
                <c:pt idx="4336" formatCode="General">
                  <c:v>1.0078400000000001E-3</c:v>
                </c:pt>
                <c:pt idx="4337" formatCode="General">
                  <c:v>1.00789E-3</c:v>
                </c:pt>
                <c:pt idx="4338" formatCode="General">
                  <c:v>1.00793E-3</c:v>
                </c:pt>
                <c:pt idx="4339" formatCode="General">
                  <c:v>1.00797E-3</c:v>
                </c:pt>
                <c:pt idx="4340" formatCode="General">
                  <c:v>1.0080099999999999E-3</c:v>
                </c:pt>
                <c:pt idx="4341" formatCode="General">
                  <c:v>1.00807E-3</c:v>
                </c:pt>
                <c:pt idx="4342" formatCode="General">
                  <c:v>1.0081300000000001E-3</c:v>
                </c:pt>
                <c:pt idx="4343" formatCode="General">
                  <c:v>1.00818E-3</c:v>
                </c:pt>
                <c:pt idx="4344" formatCode="General">
                  <c:v>1.0082400000000001E-3</c:v>
                </c:pt>
                <c:pt idx="4345" formatCode="General">
                  <c:v>1.0083E-3</c:v>
                </c:pt>
                <c:pt idx="4346" formatCode="General">
                  <c:v>1.00836E-3</c:v>
                </c:pt>
                <c:pt idx="4347" formatCode="General">
                  <c:v>1.0084099999999999E-3</c:v>
                </c:pt>
                <c:pt idx="4348" formatCode="General">
                  <c:v>1.00847E-3</c:v>
                </c:pt>
                <c:pt idx="4349" formatCode="General">
                  <c:v>1.00855E-3</c:v>
                </c:pt>
                <c:pt idx="4350" formatCode="General">
                  <c:v>1.00862E-3</c:v>
                </c:pt>
                <c:pt idx="4351" formatCode="General">
                  <c:v>1.0087E-3</c:v>
                </c:pt>
                <c:pt idx="4352" formatCode="General">
                  <c:v>1.0087799999999999E-3</c:v>
                </c:pt>
                <c:pt idx="4353" formatCode="General">
                  <c:v>1.00887E-3</c:v>
                </c:pt>
                <c:pt idx="4354" formatCode="General">
                  <c:v>1.0089599999999999E-3</c:v>
                </c:pt>
                <c:pt idx="4355" formatCode="General">
                  <c:v>1.00906E-3</c:v>
                </c:pt>
                <c:pt idx="4356" formatCode="General">
                  <c:v>1.0091500000000001E-3</c:v>
                </c:pt>
                <c:pt idx="4357" formatCode="General">
                  <c:v>1.00924E-3</c:v>
                </c:pt>
                <c:pt idx="4358" formatCode="General">
                  <c:v>1.0093299999999999E-3</c:v>
                </c:pt>
                <c:pt idx="4359" formatCode="General">
                  <c:v>1.00942E-3</c:v>
                </c:pt>
                <c:pt idx="4360" formatCode="General">
                  <c:v>1.0095200000000001E-3</c:v>
                </c:pt>
                <c:pt idx="4361" formatCode="General">
                  <c:v>1.0096300000000001E-3</c:v>
                </c:pt>
                <c:pt idx="4362" formatCode="General">
                  <c:v>1.00975E-3</c:v>
                </c:pt>
                <c:pt idx="4363" formatCode="General">
                  <c:v>1.00986E-3</c:v>
                </c:pt>
                <c:pt idx="4364" formatCode="General">
                  <c:v>1.00997E-3</c:v>
                </c:pt>
                <c:pt idx="4365" formatCode="General">
                  <c:v>1.01008E-3</c:v>
                </c:pt>
                <c:pt idx="4366" formatCode="General">
                  <c:v>1.01019E-3</c:v>
                </c:pt>
                <c:pt idx="4367" formatCode="General">
                  <c:v>1.0103E-3</c:v>
                </c:pt>
                <c:pt idx="4368" formatCode="General">
                  <c:v>1.0104300000000001E-3</c:v>
                </c:pt>
                <c:pt idx="4369" formatCode="General">
                  <c:v>1.0105699999999999E-3</c:v>
                </c:pt>
                <c:pt idx="4370" formatCode="General">
                  <c:v>1.01071E-3</c:v>
                </c:pt>
                <c:pt idx="4371" formatCode="General">
                  <c:v>1.01085E-3</c:v>
                </c:pt>
                <c:pt idx="4372" formatCode="General">
                  <c:v>1.01099E-3</c:v>
                </c:pt>
                <c:pt idx="4373" formatCode="General">
                  <c:v>1.01114E-3</c:v>
                </c:pt>
                <c:pt idx="4374" formatCode="General">
                  <c:v>1.01128E-3</c:v>
                </c:pt>
                <c:pt idx="4375" formatCode="General">
                  <c:v>1.0114200000000001E-3</c:v>
                </c:pt>
                <c:pt idx="4376" formatCode="General">
                  <c:v>1.01158E-3</c:v>
                </c:pt>
                <c:pt idx="4377" formatCode="General">
                  <c:v>1.0117500000000001E-3</c:v>
                </c:pt>
                <c:pt idx="4378" formatCode="General">
                  <c:v>1.0119300000000001E-3</c:v>
                </c:pt>
                <c:pt idx="4379" formatCode="General">
                  <c:v>1.0120999999999999E-3</c:v>
                </c:pt>
                <c:pt idx="4380" formatCode="General">
                  <c:v>1.01228E-3</c:v>
                </c:pt>
                <c:pt idx="4381" formatCode="General">
                  <c:v>1.01245E-3</c:v>
                </c:pt>
                <c:pt idx="4382" formatCode="General">
                  <c:v>1.0126200000000001E-3</c:v>
                </c:pt>
                <c:pt idx="4383" formatCode="General">
                  <c:v>1.0128800000000001E-3</c:v>
                </c:pt>
                <c:pt idx="4384" formatCode="General">
                  <c:v>1.01311E-3</c:v>
                </c:pt>
                <c:pt idx="4385" formatCode="General">
                  <c:v>1.01333E-3</c:v>
                </c:pt>
                <c:pt idx="4386" formatCode="General">
                  <c:v>1.01355E-3</c:v>
                </c:pt>
                <c:pt idx="4387" formatCode="General">
                  <c:v>1.01377E-3</c:v>
                </c:pt>
                <c:pt idx="4388" formatCode="General">
                  <c:v>1.01399E-3</c:v>
                </c:pt>
                <c:pt idx="4389" formatCode="General">
                  <c:v>1.01421E-3</c:v>
                </c:pt>
                <c:pt idx="4390" formatCode="General">
                  <c:v>1.01454E-3</c:v>
                </c:pt>
                <c:pt idx="4391" formatCode="General">
                  <c:v>1.0147999999999999E-3</c:v>
                </c:pt>
                <c:pt idx="4392" formatCode="General">
                  <c:v>1.01508E-3</c:v>
                </c:pt>
                <c:pt idx="4393" formatCode="General">
                  <c:v>1.01537E-3</c:v>
                </c:pt>
                <c:pt idx="4394" formatCode="General">
                  <c:v>1.0156500000000001E-3</c:v>
                </c:pt>
                <c:pt idx="4395" formatCode="General">
                  <c:v>1.0159399999999999E-3</c:v>
                </c:pt>
                <c:pt idx="4396" formatCode="General">
                  <c:v>1.01622E-3</c:v>
                </c:pt>
                <c:pt idx="4397" formatCode="General">
                  <c:v>1.01651E-3</c:v>
                </c:pt>
                <c:pt idx="4398" formatCode="General">
                  <c:v>1.0167900000000001E-3</c:v>
                </c:pt>
                <c:pt idx="4399" formatCode="General">
                  <c:v>1.01709E-3</c:v>
                </c:pt>
                <c:pt idx="4400" formatCode="General">
                  <c:v>1.0174100000000001E-3</c:v>
                </c:pt>
                <c:pt idx="4401" formatCode="General">
                  <c:v>1.01772E-3</c:v>
                </c:pt>
                <c:pt idx="4402" formatCode="General">
                  <c:v>1.01804E-3</c:v>
                </c:pt>
                <c:pt idx="4403" formatCode="General">
                  <c:v>1.0183600000000001E-3</c:v>
                </c:pt>
                <c:pt idx="4404" formatCode="General">
                  <c:v>1.0186699999999999E-3</c:v>
                </c:pt>
                <c:pt idx="4405" formatCode="General">
                  <c:v>1.01899E-3</c:v>
                </c:pt>
                <c:pt idx="4406" formatCode="General">
                  <c:v>1.0192999999999999E-3</c:v>
                </c:pt>
                <c:pt idx="4407" formatCode="General">
                  <c:v>1.0195499999999999E-3</c:v>
                </c:pt>
                <c:pt idx="4408" formatCode="General">
                  <c:v>1.01972E-3</c:v>
                </c:pt>
                <c:pt idx="4409" formatCode="General">
                  <c:v>1.0198E-3</c:v>
                </c:pt>
                <c:pt idx="4410" formatCode="General">
                  <c:v>1.0199300000000001E-3</c:v>
                </c:pt>
                <c:pt idx="4411" formatCode="General">
                  <c:v>1.0200599999999999E-3</c:v>
                </c:pt>
                <c:pt idx="4412" formatCode="General">
                  <c:v>1.0201399999999999E-3</c:v>
                </c:pt>
                <c:pt idx="4413" formatCode="General">
                  <c:v>1.0202399999999999E-3</c:v>
                </c:pt>
                <c:pt idx="4414" formatCode="General">
                  <c:v>1.0203E-3</c:v>
                </c:pt>
                <c:pt idx="4415" formatCode="General">
                  <c:v>1.0203600000000001E-3</c:v>
                </c:pt>
                <c:pt idx="4416" formatCode="General">
                  <c:v>1.02041E-3</c:v>
                </c:pt>
                <c:pt idx="4417" formatCode="General">
                  <c:v>1.02045E-3</c:v>
                </c:pt>
                <c:pt idx="4418" formatCode="General">
                  <c:v>1.0204999999999999E-3</c:v>
                </c:pt>
                <c:pt idx="4419" formatCode="General">
                  <c:v>1.0205500000000001E-3</c:v>
                </c:pt>
                <c:pt idx="4420" formatCode="General">
                  <c:v>1.0205800000000001E-3</c:v>
                </c:pt>
                <c:pt idx="4421" formatCode="General">
                  <c:v>1.0206099999999999E-3</c:v>
                </c:pt>
                <c:pt idx="4422" formatCode="General">
                  <c:v>1.02064E-3</c:v>
                </c:pt>
                <c:pt idx="4423" formatCode="General">
                  <c:v>1.02067E-3</c:v>
                </c:pt>
                <c:pt idx="4424" formatCode="General">
                  <c:v>1.0207E-3</c:v>
                </c:pt>
                <c:pt idx="4425" formatCode="General">
                  <c:v>1.0207300000000001E-3</c:v>
                </c:pt>
                <c:pt idx="4426" formatCode="General">
                  <c:v>1.0207700000000001E-3</c:v>
                </c:pt>
                <c:pt idx="4427" formatCode="General">
                  <c:v>1.0208000000000001E-3</c:v>
                </c:pt>
                <c:pt idx="4428" formatCode="General">
                  <c:v>1.0208299999999999E-3</c:v>
                </c:pt>
                <c:pt idx="4429" formatCode="General">
                  <c:v>1.02086E-3</c:v>
                </c:pt>
                <c:pt idx="4430" formatCode="General">
                  <c:v>1.02089E-3</c:v>
                </c:pt>
                <c:pt idx="4431" formatCode="General">
                  <c:v>1.0209100000000001E-3</c:v>
                </c:pt>
                <c:pt idx="4432" formatCode="General">
                  <c:v>1.0209399999999999E-3</c:v>
                </c:pt>
                <c:pt idx="4433" formatCode="General">
                  <c:v>1.02096E-3</c:v>
                </c:pt>
                <c:pt idx="4434" formatCode="General">
                  <c:v>1.0209800000000001E-3</c:v>
                </c:pt>
                <c:pt idx="4435" formatCode="General">
                  <c:v>1.0210099999999999E-3</c:v>
                </c:pt>
                <c:pt idx="4436" formatCode="General">
                  <c:v>1.02103E-3</c:v>
                </c:pt>
                <c:pt idx="4437" formatCode="General">
                  <c:v>1.0210499999999999E-3</c:v>
                </c:pt>
                <c:pt idx="4438" formatCode="General">
                  <c:v>1.0210799999999999E-3</c:v>
                </c:pt>
                <c:pt idx="4439" formatCode="General">
                  <c:v>1.0211E-3</c:v>
                </c:pt>
                <c:pt idx="4440" formatCode="General">
                  <c:v>1.0211300000000001E-3</c:v>
                </c:pt>
                <c:pt idx="4441" formatCode="General">
                  <c:v>1.02115E-3</c:v>
                </c:pt>
                <c:pt idx="4442" formatCode="General">
                  <c:v>1.02118E-3</c:v>
                </c:pt>
                <c:pt idx="4443" formatCode="General">
                  <c:v>1.02121E-3</c:v>
                </c:pt>
                <c:pt idx="4444" formatCode="General">
                  <c:v>1.0212299999999999E-3</c:v>
                </c:pt>
                <c:pt idx="4445" formatCode="General">
                  <c:v>1.02126E-3</c:v>
                </c:pt>
                <c:pt idx="4446" formatCode="General">
                  <c:v>1.0212800000000001E-3</c:v>
                </c:pt>
                <c:pt idx="4447" formatCode="General">
                  <c:v>1.0213100000000001E-3</c:v>
                </c:pt>
                <c:pt idx="4448" formatCode="General">
                  <c:v>1.02133E-3</c:v>
                </c:pt>
                <c:pt idx="4449" formatCode="General">
                  <c:v>1.02137E-3</c:v>
                </c:pt>
                <c:pt idx="4450" formatCode="General">
                  <c:v>1.0214099999999999E-3</c:v>
                </c:pt>
                <c:pt idx="4451" formatCode="General">
                  <c:v>1.0214499999999999E-3</c:v>
                </c:pt>
                <c:pt idx="4452" formatCode="General">
                  <c:v>1.0214899999999999E-3</c:v>
                </c:pt>
                <c:pt idx="4453" formatCode="General">
                  <c:v>1.0215300000000001E-3</c:v>
                </c:pt>
                <c:pt idx="4454" formatCode="General">
                  <c:v>1.0215700000000001E-3</c:v>
                </c:pt>
                <c:pt idx="4455" formatCode="General">
                  <c:v>1.02162E-3</c:v>
                </c:pt>
                <c:pt idx="4456" formatCode="General">
                  <c:v>1.0216800000000001E-3</c:v>
                </c:pt>
                <c:pt idx="4457" formatCode="General">
                  <c:v>1.0217500000000001E-3</c:v>
                </c:pt>
                <c:pt idx="4458" formatCode="General">
                  <c:v>1.02191E-3</c:v>
                </c:pt>
                <c:pt idx="4459" formatCode="General">
                  <c:v>1.0219999999999999E-3</c:v>
                </c:pt>
                <c:pt idx="4460" formatCode="General">
                  <c:v>1.0220699999999999E-3</c:v>
                </c:pt>
                <c:pt idx="4461" formatCode="General">
                  <c:v>1.0221200000000001E-3</c:v>
                </c:pt>
                <c:pt idx="4462" formatCode="General">
                  <c:v>1.02217E-3</c:v>
                </c:pt>
                <c:pt idx="4463" formatCode="General">
                  <c:v>1.02221E-3</c:v>
                </c:pt>
                <c:pt idx="4464" formatCode="General">
                  <c:v>1.02227E-3</c:v>
                </c:pt>
                <c:pt idx="4465" formatCode="General">
                  <c:v>1.02231E-3</c:v>
                </c:pt>
                <c:pt idx="4466" formatCode="General">
                  <c:v>1.0223700000000001E-3</c:v>
                </c:pt>
                <c:pt idx="4467" formatCode="General">
                  <c:v>1.0223999999999999E-3</c:v>
                </c:pt>
                <c:pt idx="4468" formatCode="General">
                  <c:v>1.0224500000000001E-3</c:v>
                </c:pt>
                <c:pt idx="4469" formatCode="General">
                  <c:v>1.02249E-3</c:v>
                </c:pt>
                <c:pt idx="4470" formatCode="General">
                  <c:v>1.02253E-3</c:v>
                </c:pt>
                <c:pt idx="4471" formatCode="General">
                  <c:v>1.02257E-3</c:v>
                </c:pt>
                <c:pt idx="4472" formatCode="General">
                  <c:v>1.02261E-3</c:v>
                </c:pt>
                <c:pt idx="4473" formatCode="General">
                  <c:v>1.0226499999999999E-3</c:v>
                </c:pt>
                <c:pt idx="4474" formatCode="General">
                  <c:v>1.0227000000000001E-3</c:v>
                </c:pt>
                <c:pt idx="4475" formatCode="General">
                  <c:v>1.0227599999999999E-3</c:v>
                </c:pt>
                <c:pt idx="4476" formatCode="General">
                  <c:v>1.02283E-3</c:v>
                </c:pt>
                <c:pt idx="4477" formatCode="General">
                  <c:v>1.0229200000000001E-3</c:v>
                </c:pt>
                <c:pt idx="4478" formatCode="General">
                  <c:v>1.0230700000000001E-3</c:v>
                </c:pt>
                <c:pt idx="4479" formatCode="General">
                  <c:v>1.02315E-3</c:v>
                </c:pt>
                <c:pt idx="4480" formatCode="General">
                  <c:v>1.02319E-3</c:v>
                </c:pt>
                <c:pt idx="4481" formatCode="General">
                  <c:v>1.0232399999999999E-3</c:v>
                </c:pt>
                <c:pt idx="4482" formatCode="General">
                  <c:v>1.0232799999999999E-3</c:v>
                </c:pt>
                <c:pt idx="4483" formatCode="General">
                  <c:v>1.02333E-3</c:v>
                </c:pt>
                <c:pt idx="4484" formatCode="General">
                  <c:v>1.02337E-3</c:v>
                </c:pt>
                <c:pt idx="4485" formatCode="General">
                  <c:v>1.02341E-3</c:v>
                </c:pt>
                <c:pt idx="4486" formatCode="General">
                  <c:v>1.02344E-3</c:v>
                </c:pt>
                <c:pt idx="4487" formatCode="General">
                  <c:v>1.0234599999999999E-3</c:v>
                </c:pt>
                <c:pt idx="4488" formatCode="General">
                  <c:v>1.0234899999999999E-3</c:v>
                </c:pt>
                <c:pt idx="4489" formatCode="General">
                  <c:v>1.02352E-3</c:v>
                </c:pt>
                <c:pt idx="4490" formatCode="General">
                  <c:v>1.02355E-3</c:v>
                </c:pt>
                <c:pt idx="4491" formatCode="General">
                  <c:v>1.0235699999999999E-3</c:v>
                </c:pt>
                <c:pt idx="4492" formatCode="General">
                  <c:v>1.0235999999999999E-3</c:v>
                </c:pt>
                <c:pt idx="4493" formatCode="General">
                  <c:v>1.02363E-3</c:v>
                </c:pt>
                <c:pt idx="4494" formatCode="General">
                  <c:v>1.0236500000000001E-3</c:v>
                </c:pt>
                <c:pt idx="4495" formatCode="General">
                  <c:v>1.0236799999999999E-3</c:v>
                </c:pt>
                <c:pt idx="4496" formatCode="General">
                  <c:v>1.0237099999999999E-3</c:v>
                </c:pt>
                <c:pt idx="4497" formatCode="General">
                  <c:v>1.02374E-3</c:v>
                </c:pt>
                <c:pt idx="4498" formatCode="General">
                  <c:v>1.0237600000000001E-3</c:v>
                </c:pt>
                <c:pt idx="4499" formatCode="General">
                  <c:v>1.0237899999999999E-3</c:v>
                </c:pt>
                <c:pt idx="4500" formatCode="General">
                  <c:v>1.02381E-3</c:v>
                </c:pt>
                <c:pt idx="4501" formatCode="General">
                  <c:v>1.02384E-3</c:v>
                </c:pt>
                <c:pt idx="4502" formatCode="General">
                  <c:v>1.0238599999999999E-3</c:v>
                </c:pt>
                <c:pt idx="4503" formatCode="General">
                  <c:v>1.02389E-3</c:v>
                </c:pt>
                <c:pt idx="4504" formatCode="General">
                  <c:v>1.0239100000000001E-3</c:v>
                </c:pt>
                <c:pt idx="4505" formatCode="General">
                  <c:v>1.0239400000000001E-3</c:v>
                </c:pt>
                <c:pt idx="4506" formatCode="General">
                  <c:v>1.02396E-3</c:v>
                </c:pt>
                <c:pt idx="4507" formatCode="General">
                  <c:v>1.02399E-3</c:v>
                </c:pt>
                <c:pt idx="4508" formatCode="General">
                  <c:v>1.0240099999999999E-3</c:v>
                </c:pt>
                <c:pt idx="4509" formatCode="General">
                  <c:v>1.02403E-3</c:v>
                </c:pt>
                <c:pt idx="4510" formatCode="General">
                  <c:v>1.02406E-3</c:v>
                </c:pt>
                <c:pt idx="4511" formatCode="General">
                  <c:v>1.0240799999999999E-3</c:v>
                </c:pt>
                <c:pt idx="4512" formatCode="General">
                  <c:v>1.0241200000000001E-3</c:v>
                </c:pt>
                <c:pt idx="4513" formatCode="General">
                  <c:v>1.0241499999999999E-3</c:v>
                </c:pt>
                <c:pt idx="4514" formatCode="General">
                  <c:v>1.02418E-3</c:v>
                </c:pt>
                <c:pt idx="4515" formatCode="General">
                  <c:v>1.02421E-3</c:v>
                </c:pt>
                <c:pt idx="4516" formatCode="General">
                  <c:v>1.02425E-3</c:v>
                </c:pt>
                <c:pt idx="4517" formatCode="General">
                  <c:v>1.02428E-3</c:v>
                </c:pt>
                <c:pt idx="4518" formatCode="General">
                  <c:v>1.0243100000000001E-3</c:v>
                </c:pt>
                <c:pt idx="4519" formatCode="General">
                  <c:v>1.0243400000000001E-3</c:v>
                </c:pt>
                <c:pt idx="4520" formatCode="General">
                  <c:v>1.02439E-3</c:v>
                </c:pt>
                <c:pt idx="4521" formatCode="General">
                  <c:v>1.0244399999999999E-3</c:v>
                </c:pt>
                <c:pt idx="4522" formatCode="General">
                  <c:v>1.0244900000000001E-3</c:v>
                </c:pt>
                <c:pt idx="4523" formatCode="General">
                  <c:v>1.02454E-3</c:v>
                </c:pt>
                <c:pt idx="4524" formatCode="General">
                  <c:v>1.0246000000000001E-3</c:v>
                </c:pt>
                <c:pt idx="4525" formatCode="General">
                  <c:v>1.0246700000000001E-3</c:v>
                </c:pt>
                <c:pt idx="4526" formatCode="General">
                  <c:v>1.0247699999999999E-3</c:v>
                </c:pt>
                <c:pt idx="4527" formatCode="General">
                  <c:v>1.02487E-3</c:v>
                </c:pt>
                <c:pt idx="4528" formatCode="General">
                  <c:v>1.02498E-3</c:v>
                </c:pt>
                <c:pt idx="4529" formatCode="General">
                  <c:v>1.0251399999999999E-3</c:v>
                </c:pt>
                <c:pt idx="4530" formatCode="General">
                  <c:v>1.0252900000000001E-3</c:v>
                </c:pt>
                <c:pt idx="4531" formatCode="General">
                  <c:v>1.02552E-3</c:v>
                </c:pt>
                <c:pt idx="4532" formatCode="General">
                  <c:v>1.02574E-3</c:v>
                </c:pt>
                <c:pt idx="4533" formatCode="General">
                  <c:v>1.0260499999999999E-3</c:v>
                </c:pt>
                <c:pt idx="4534" formatCode="General">
                  <c:v>1.0263500000000001E-3</c:v>
                </c:pt>
                <c:pt idx="4535" formatCode="General">
                  <c:v>1.02681E-3</c:v>
                </c:pt>
                <c:pt idx="4536" formatCode="General">
                  <c:v>1.0272599999999999E-3</c:v>
                </c:pt>
                <c:pt idx="4537" formatCode="General">
                  <c:v>1.02782E-3</c:v>
                </c:pt>
                <c:pt idx="4538" formatCode="General">
                  <c:v>1.02838E-3</c:v>
                </c:pt>
                <c:pt idx="4539" formatCode="General">
                  <c:v>1.0289400000000001E-3</c:v>
                </c:pt>
                <c:pt idx="4540" formatCode="General">
                  <c:v>1.0297800000000001E-3</c:v>
                </c:pt>
                <c:pt idx="4541" formatCode="General">
                  <c:v>1.0306200000000001E-3</c:v>
                </c:pt>
                <c:pt idx="4542" formatCode="General">
                  <c:v>1.0314600000000001E-3</c:v>
                </c:pt>
                <c:pt idx="4543" formatCode="General">
                  <c:v>1.03231E-3</c:v>
                </c:pt>
                <c:pt idx="4544" formatCode="General">
                  <c:v>1.0328900000000001E-3</c:v>
                </c:pt>
                <c:pt idx="4545" formatCode="General">
                  <c:v>1.03404E-3</c:v>
                </c:pt>
                <c:pt idx="4546" formatCode="General">
                  <c:v>1.0351900000000001E-3</c:v>
                </c:pt>
                <c:pt idx="4547" formatCode="General">
                  <c:v>1.03634E-3</c:v>
                </c:pt>
                <c:pt idx="4548" formatCode="General">
                  <c:v>1.03743E-3</c:v>
                </c:pt>
                <c:pt idx="4549" formatCode="General">
                  <c:v>1.0385100000000001E-3</c:v>
                </c:pt>
                <c:pt idx="4550" formatCode="General">
                  <c:v>1.0395999999999999E-3</c:v>
                </c:pt>
                <c:pt idx="4551" formatCode="General">
                  <c:v>1.0410899999999999E-3</c:v>
                </c:pt>
                <c:pt idx="4552" formatCode="General">
                  <c:v>1.04232E-3</c:v>
                </c:pt>
                <c:pt idx="4553" formatCode="General">
                  <c:v>1.0439399999999999E-3</c:v>
                </c:pt>
                <c:pt idx="4554" formatCode="General">
                  <c:v>1.04557E-3</c:v>
                </c:pt>
                <c:pt idx="4555" formatCode="General">
                  <c:v>1.0472000000000001E-3</c:v>
                </c:pt>
                <c:pt idx="4556" formatCode="General">
                  <c:v>1.0488299999999999E-3</c:v>
                </c:pt>
                <c:pt idx="4557" formatCode="General">
                  <c:v>1.05046E-3</c:v>
                </c:pt>
                <c:pt idx="4558" formatCode="General">
                  <c:v>1.0520900000000001E-3</c:v>
                </c:pt>
                <c:pt idx="4559" formatCode="General">
                  <c:v>1.05372E-3</c:v>
                </c:pt>
                <c:pt idx="4560" formatCode="General">
                  <c:v>1.05535E-3</c:v>
                </c:pt>
                <c:pt idx="4561" formatCode="General">
                  <c:v>1.0564299999999999E-3</c:v>
                </c:pt>
                <c:pt idx="4562" formatCode="General">
                  <c:v>1.0575199999999999E-3</c:v>
                </c:pt>
                <c:pt idx="4563" formatCode="General">
                  <c:v>1.05861E-3</c:v>
                </c:pt>
                <c:pt idx="4564" formatCode="General">
                  <c:v>1.0596900000000001E-3</c:v>
                </c:pt>
                <c:pt idx="4565" formatCode="General">
                  <c:v>1.0607800000000001E-3</c:v>
                </c:pt>
                <c:pt idx="4566" formatCode="General">
                  <c:v>1.06186E-3</c:v>
                </c:pt>
                <c:pt idx="4567" formatCode="General">
                  <c:v>1.06295E-3</c:v>
                </c:pt>
                <c:pt idx="4568" formatCode="General">
                  <c:v>1.0640300000000001E-3</c:v>
                </c:pt>
                <c:pt idx="4569" formatCode="General">
                  <c:v>1.0651199999999999E-3</c:v>
                </c:pt>
                <c:pt idx="4570" formatCode="General">
                  <c:v>1.0662099999999999E-3</c:v>
                </c:pt>
                <c:pt idx="4571" formatCode="General">
                  <c:v>1.0670199999999999E-3</c:v>
                </c:pt>
                <c:pt idx="4572" formatCode="General">
                  <c:v>1.06784E-3</c:v>
                </c:pt>
                <c:pt idx="4573" formatCode="General">
                  <c:v>1.06865E-3</c:v>
                </c:pt>
                <c:pt idx="4574" formatCode="General">
                  <c:v>1.0694599999999999E-3</c:v>
                </c:pt>
                <c:pt idx="4575" formatCode="General">
                  <c:v>1.0702800000000001E-3</c:v>
                </c:pt>
                <c:pt idx="4576" formatCode="General">
                  <c:v>1.07109E-3</c:v>
                </c:pt>
                <c:pt idx="4577" formatCode="General">
                  <c:v>1.0719099999999999E-3</c:v>
                </c:pt>
                <c:pt idx="4578" formatCode="General">
                  <c:v>1.0727200000000001E-3</c:v>
                </c:pt>
                <c:pt idx="4579" formatCode="General">
                  <c:v>1.07354E-3</c:v>
                </c:pt>
                <c:pt idx="4580" formatCode="General">
                  <c:v>1.07408E-3</c:v>
                </c:pt>
                <c:pt idx="4581" formatCode="General">
                  <c:v>1.0746200000000001E-3</c:v>
                </c:pt>
                <c:pt idx="4582" formatCode="General">
                  <c:v>1.0751700000000001E-3</c:v>
                </c:pt>
                <c:pt idx="4583" formatCode="General">
                  <c:v>1.0757099999999999E-3</c:v>
                </c:pt>
                <c:pt idx="4584" formatCode="General">
                  <c:v>1.0762499999999999E-3</c:v>
                </c:pt>
                <c:pt idx="4585" formatCode="General">
                  <c:v>1.0767999999999999E-3</c:v>
                </c:pt>
                <c:pt idx="4586" formatCode="General">
                  <c:v>1.07734E-3</c:v>
                </c:pt>
                <c:pt idx="4587" formatCode="General">
                  <c:v>1.07788E-3</c:v>
                </c:pt>
                <c:pt idx="4588" formatCode="General">
                  <c:v>1.0784200000000001E-3</c:v>
                </c:pt>
                <c:pt idx="4589" formatCode="General">
                  <c:v>1.0788799999999999E-3</c:v>
                </c:pt>
                <c:pt idx="4590" formatCode="General">
                  <c:v>1.0794400000000001E-3</c:v>
                </c:pt>
                <c:pt idx="4591" formatCode="General">
                  <c:v>1.07982E-3</c:v>
                </c:pt>
                <c:pt idx="4592" formatCode="General">
                  <c:v>1.08019E-3</c:v>
                </c:pt>
                <c:pt idx="4593" formatCode="General">
                  <c:v>1.0805599999999999E-3</c:v>
                </c:pt>
                <c:pt idx="4594" formatCode="General">
                  <c:v>1.0809400000000001E-3</c:v>
                </c:pt>
                <c:pt idx="4595" formatCode="General">
                  <c:v>1.08131E-3</c:v>
                </c:pt>
                <c:pt idx="4596" formatCode="General">
                  <c:v>1.08168E-3</c:v>
                </c:pt>
                <c:pt idx="4597" formatCode="General">
                  <c:v>1.0821100000000001E-3</c:v>
                </c:pt>
                <c:pt idx="4598" formatCode="General">
                  <c:v>1.08253E-3</c:v>
                </c:pt>
                <c:pt idx="4599" formatCode="General">
                  <c:v>1.08285E-3</c:v>
                </c:pt>
                <c:pt idx="4600" formatCode="General">
                  <c:v>1.0831700000000001E-3</c:v>
                </c:pt>
                <c:pt idx="4601" formatCode="General">
                  <c:v>1.08354E-3</c:v>
                </c:pt>
                <c:pt idx="4602" formatCode="General">
                  <c:v>1.0838600000000001E-3</c:v>
                </c:pt>
                <c:pt idx="4603" formatCode="General">
                  <c:v>1.0841900000000001E-3</c:v>
                </c:pt>
                <c:pt idx="4604" formatCode="General">
                  <c:v>1.08446E-3</c:v>
                </c:pt>
                <c:pt idx="4605" formatCode="General">
                  <c:v>1.0847999999999999E-3</c:v>
                </c:pt>
                <c:pt idx="4606" formatCode="General">
                  <c:v>1.08511E-3</c:v>
                </c:pt>
                <c:pt idx="4607" formatCode="General">
                  <c:v>1.0854E-3</c:v>
                </c:pt>
                <c:pt idx="4608" formatCode="General">
                  <c:v>1.0856399999999999E-3</c:v>
                </c:pt>
                <c:pt idx="4609" formatCode="General">
                  <c:v>1.0858700000000001E-3</c:v>
                </c:pt>
                <c:pt idx="4610" formatCode="General">
                  <c:v>1.0860799999999999E-3</c:v>
                </c:pt>
                <c:pt idx="4611" formatCode="General">
                  <c:v>1.0863100000000001E-3</c:v>
                </c:pt>
                <c:pt idx="4612" formatCode="General">
                  <c:v>1.0865600000000001E-3</c:v>
                </c:pt>
                <c:pt idx="4613" formatCode="General">
                  <c:v>1.0868099999999999E-3</c:v>
                </c:pt>
                <c:pt idx="4614" formatCode="General">
                  <c:v>1.08705E-3</c:v>
                </c:pt>
                <c:pt idx="4615" formatCode="General">
                  <c:v>1.08724E-3</c:v>
                </c:pt>
                <c:pt idx="4616" formatCode="General">
                  <c:v>1.0874400000000001E-3</c:v>
                </c:pt>
                <c:pt idx="4617" formatCode="General">
                  <c:v>1.08764E-3</c:v>
                </c:pt>
                <c:pt idx="4618" formatCode="General">
                  <c:v>1.08785E-3</c:v>
                </c:pt>
                <c:pt idx="4619" formatCode="General">
                  <c:v>1.0880499999999999E-3</c:v>
                </c:pt>
                <c:pt idx="4620" formatCode="General">
                  <c:v>1.08825E-3</c:v>
                </c:pt>
                <c:pt idx="4621" formatCode="General">
                  <c:v>1.0884600000000001E-3</c:v>
                </c:pt>
                <c:pt idx="4622" formatCode="General">
                  <c:v>1.08859E-3</c:v>
                </c:pt>
                <c:pt idx="4623" formatCode="General">
                  <c:v>1.08873E-3</c:v>
                </c:pt>
                <c:pt idx="4624" formatCode="General">
                  <c:v>1.0888600000000001E-3</c:v>
                </c:pt>
                <c:pt idx="4625" formatCode="General">
                  <c:v>1.0889999999999999E-3</c:v>
                </c:pt>
                <c:pt idx="4626" formatCode="General">
                  <c:v>1.0891399999999999E-3</c:v>
                </c:pt>
                <c:pt idx="4627" formatCode="General">
                  <c:v>1.08927E-3</c:v>
                </c:pt>
                <c:pt idx="4628" formatCode="General">
                  <c:v>1.0894100000000001E-3</c:v>
                </c:pt>
                <c:pt idx="4629" formatCode="General">
                  <c:v>1.08954E-3</c:v>
                </c:pt>
                <c:pt idx="4630" formatCode="General">
                  <c:v>1.08968E-3</c:v>
                </c:pt>
                <c:pt idx="4631" formatCode="General">
                  <c:v>1.0898100000000001E-3</c:v>
                </c:pt>
                <c:pt idx="4632" formatCode="General">
                  <c:v>1.0899499999999999E-3</c:v>
                </c:pt>
                <c:pt idx="4633" formatCode="General">
                  <c:v>1.09005E-3</c:v>
                </c:pt>
                <c:pt idx="4634" formatCode="General">
                  <c:v>1.09015E-3</c:v>
                </c:pt>
                <c:pt idx="4635" formatCode="General">
                  <c:v>1.09026E-3</c:v>
                </c:pt>
                <c:pt idx="4636" formatCode="General">
                  <c:v>1.0903600000000001E-3</c:v>
                </c:pt>
                <c:pt idx="4637" formatCode="General">
                  <c:v>1.0904599999999999E-3</c:v>
                </c:pt>
                <c:pt idx="4638" formatCode="General">
                  <c:v>1.09056E-3</c:v>
                </c:pt>
                <c:pt idx="4639" formatCode="General">
                  <c:v>1.09066E-3</c:v>
                </c:pt>
                <c:pt idx="4640" formatCode="General">
                  <c:v>1.0907600000000001E-3</c:v>
                </c:pt>
                <c:pt idx="4641" formatCode="General">
                  <c:v>1.0908700000000001E-3</c:v>
                </c:pt>
                <c:pt idx="4642" formatCode="General">
                  <c:v>1.0909699999999999E-3</c:v>
                </c:pt>
                <c:pt idx="4643" formatCode="General">
                  <c:v>1.0910399999999999E-3</c:v>
                </c:pt>
                <c:pt idx="4644" formatCode="General">
                  <c:v>1.09111E-3</c:v>
                </c:pt>
                <c:pt idx="4645" formatCode="General">
                  <c:v>1.09118E-3</c:v>
                </c:pt>
                <c:pt idx="4646" formatCode="General">
                  <c:v>1.09125E-3</c:v>
                </c:pt>
                <c:pt idx="4647" formatCode="General">
                  <c:v>1.09132E-3</c:v>
                </c:pt>
                <c:pt idx="4648" formatCode="General">
                  <c:v>1.09139E-3</c:v>
                </c:pt>
                <c:pt idx="4649" formatCode="General">
                  <c:v>1.09146E-3</c:v>
                </c:pt>
                <c:pt idx="4650" formatCode="General">
                  <c:v>1.0915300000000001E-3</c:v>
                </c:pt>
                <c:pt idx="4651" formatCode="General">
                  <c:v>1.0915899999999999E-3</c:v>
                </c:pt>
                <c:pt idx="4652" formatCode="General">
                  <c:v>1.09165E-3</c:v>
                </c:pt>
                <c:pt idx="4653" formatCode="General">
                  <c:v>1.0916999999999999E-3</c:v>
                </c:pt>
                <c:pt idx="4654" formatCode="General">
                  <c:v>1.09176E-3</c:v>
                </c:pt>
                <c:pt idx="4655" formatCode="General">
                  <c:v>1.0918200000000001E-3</c:v>
                </c:pt>
                <c:pt idx="4656" formatCode="General">
                  <c:v>1.09187E-3</c:v>
                </c:pt>
                <c:pt idx="4657" formatCode="General">
                  <c:v>1.0919300000000001E-3</c:v>
                </c:pt>
                <c:pt idx="4658" formatCode="General">
                  <c:v>1.0919899999999999E-3</c:v>
                </c:pt>
                <c:pt idx="4659" formatCode="General">
                  <c:v>1.0920400000000001E-3</c:v>
                </c:pt>
                <c:pt idx="4660" formatCode="General">
                  <c:v>1.09209E-3</c:v>
                </c:pt>
                <c:pt idx="4661" formatCode="General">
                  <c:v>1.0921399999999999E-3</c:v>
                </c:pt>
                <c:pt idx="4662" formatCode="General">
                  <c:v>1.0921800000000001E-3</c:v>
                </c:pt>
                <c:pt idx="4663" formatCode="General">
                  <c:v>1.09223E-3</c:v>
                </c:pt>
                <c:pt idx="4664" formatCode="General">
                  <c:v>1.0922799999999999E-3</c:v>
                </c:pt>
                <c:pt idx="4665" formatCode="General">
                  <c:v>1.0923300000000001E-3</c:v>
                </c:pt>
                <c:pt idx="4666" formatCode="General">
                  <c:v>1.09238E-3</c:v>
                </c:pt>
                <c:pt idx="4667" formatCode="General">
                  <c:v>1.0924400000000001E-3</c:v>
                </c:pt>
                <c:pt idx="4668" formatCode="General">
                  <c:v>1.0925100000000001E-3</c:v>
                </c:pt>
                <c:pt idx="4669" formatCode="General">
                  <c:v>1.0925799999999999E-3</c:v>
                </c:pt>
                <c:pt idx="4670" formatCode="General">
                  <c:v>1.09264E-3</c:v>
                </c:pt>
                <c:pt idx="4671" formatCode="General">
                  <c:v>1.09271E-3</c:v>
                </c:pt>
                <c:pt idx="4672" formatCode="General">
                  <c:v>1.0927599999999999E-3</c:v>
                </c:pt>
                <c:pt idx="4673" formatCode="General">
                  <c:v>1.0928299999999999E-3</c:v>
                </c:pt>
                <c:pt idx="4674" formatCode="General">
                  <c:v>1.0928999999999999E-3</c:v>
                </c:pt>
                <c:pt idx="4675" formatCode="General">
                  <c:v>1.0930099999999999E-3</c:v>
                </c:pt>
                <c:pt idx="4676" formatCode="General">
                  <c:v>1.09329E-3</c:v>
                </c:pt>
                <c:pt idx="4677" formatCode="General">
                  <c:v>1.0933799999999999E-3</c:v>
                </c:pt>
                <c:pt idx="4678" formatCode="General">
                  <c:v>1.09347E-3</c:v>
                </c:pt>
                <c:pt idx="4679" formatCode="General">
                  <c:v>1.0935299999999999E-3</c:v>
                </c:pt>
                <c:pt idx="4680" formatCode="General">
                  <c:v>1.0935999999999999E-3</c:v>
                </c:pt>
                <c:pt idx="4681" formatCode="General">
                  <c:v>1.0936699999999999E-3</c:v>
                </c:pt>
                <c:pt idx="4682" formatCode="General">
                  <c:v>1.0937399999999999E-3</c:v>
                </c:pt>
                <c:pt idx="4683" formatCode="General">
                  <c:v>1.0938E-3</c:v>
                </c:pt>
                <c:pt idx="4684" formatCode="General">
                  <c:v>1.0938600000000001E-3</c:v>
                </c:pt>
                <c:pt idx="4685" formatCode="General">
                  <c:v>1.0939000000000001E-3</c:v>
                </c:pt>
                <c:pt idx="4686" formatCode="General">
                  <c:v>1.0939700000000001E-3</c:v>
                </c:pt>
                <c:pt idx="4687" formatCode="General">
                  <c:v>1.0940399999999999E-3</c:v>
                </c:pt>
                <c:pt idx="4688" formatCode="General">
                  <c:v>1.0941099999999999E-3</c:v>
                </c:pt>
                <c:pt idx="4689" formatCode="General">
                  <c:v>1.0941900000000001E-3</c:v>
                </c:pt>
                <c:pt idx="4690" formatCode="General">
                  <c:v>1.0942599999999999E-3</c:v>
                </c:pt>
                <c:pt idx="4691" formatCode="General">
                  <c:v>1.0943299999999999E-3</c:v>
                </c:pt>
                <c:pt idx="4692" formatCode="General">
                  <c:v>1.09443E-3</c:v>
                </c:pt>
                <c:pt idx="4693" formatCode="General">
                  <c:v>1.09453E-3</c:v>
                </c:pt>
                <c:pt idx="4694" formatCode="General">
                  <c:v>1.09479E-3</c:v>
                </c:pt>
                <c:pt idx="4695" formatCode="General">
                  <c:v>1.0948900000000001E-3</c:v>
                </c:pt>
                <c:pt idx="4696" formatCode="General">
                  <c:v>1.09497E-3</c:v>
                </c:pt>
                <c:pt idx="4697" formatCode="General">
                  <c:v>1.09505E-3</c:v>
                </c:pt>
                <c:pt idx="4698" formatCode="General">
                  <c:v>1.09512E-3</c:v>
                </c:pt>
                <c:pt idx="4699" formatCode="General">
                  <c:v>1.0951800000000001E-3</c:v>
                </c:pt>
                <c:pt idx="4700" formatCode="General">
                  <c:v>1.0952500000000001E-3</c:v>
                </c:pt>
                <c:pt idx="4701" formatCode="General">
                  <c:v>1.0953099999999999E-3</c:v>
                </c:pt>
                <c:pt idx="4702" formatCode="General">
                  <c:v>1.09538E-3</c:v>
                </c:pt>
                <c:pt idx="4703" formatCode="General">
                  <c:v>1.09544E-3</c:v>
                </c:pt>
                <c:pt idx="4704" formatCode="General">
                  <c:v>1.0955100000000001E-3</c:v>
                </c:pt>
                <c:pt idx="4705" formatCode="General">
                  <c:v>1.09556E-3</c:v>
                </c:pt>
                <c:pt idx="4706" formatCode="General">
                  <c:v>1.0956200000000001E-3</c:v>
                </c:pt>
                <c:pt idx="4707" formatCode="General">
                  <c:v>1.09567E-3</c:v>
                </c:pt>
                <c:pt idx="4708" formatCode="General">
                  <c:v>1.0957199999999999E-3</c:v>
                </c:pt>
                <c:pt idx="4709" formatCode="General">
                  <c:v>1.09578E-3</c:v>
                </c:pt>
                <c:pt idx="4710" formatCode="General">
                  <c:v>1.0958299999999999E-3</c:v>
                </c:pt>
                <c:pt idx="4711" formatCode="General">
                  <c:v>1.09589E-3</c:v>
                </c:pt>
                <c:pt idx="4712" formatCode="General">
                  <c:v>1.0959399999999999E-3</c:v>
                </c:pt>
                <c:pt idx="4713" formatCode="General">
                  <c:v>1.0960099999999999E-3</c:v>
                </c:pt>
                <c:pt idx="4714" formatCode="General">
                  <c:v>1.09607E-3</c:v>
                </c:pt>
                <c:pt idx="4715" formatCode="General">
                  <c:v>1.0961300000000001E-3</c:v>
                </c:pt>
                <c:pt idx="4716" formatCode="General">
                  <c:v>1.0962000000000001E-3</c:v>
                </c:pt>
                <c:pt idx="4717" formatCode="General">
                  <c:v>1.0962599999999999E-3</c:v>
                </c:pt>
                <c:pt idx="4718" formatCode="General">
                  <c:v>1.09632E-3</c:v>
                </c:pt>
                <c:pt idx="4719" formatCode="General">
                  <c:v>1.09639E-3</c:v>
                </c:pt>
                <c:pt idx="4720" formatCode="General">
                  <c:v>1.0964499999999999E-3</c:v>
                </c:pt>
                <c:pt idx="4721" formatCode="General">
                  <c:v>1.0965199999999999E-3</c:v>
                </c:pt>
                <c:pt idx="4722" formatCode="General">
                  <c:v>1.09658E-3</c:v>
                </c:pt>
                <c:pt idx="4723" formatCode="General">
                  <c:v>1.0966699999999999E-3</c:v>
                </c:pt>
                <c:pt idx="4724" formatCode="General">
                  <c:v>1.09676E-3</c:v>
                </c:pt>
                <c:pt idx="4725" formatCode="General">
                  <c:v>1.0968499999999999E-3</c:v>
                </c:pt>
                <c:pt idx="4726" formatCode="General">
                  <c:v>1.09694E-3</c:v>
                </c:pt>
                <c:pt idx="4727" formatCode="General">
                  <c:v>1.0970299999999999E-3</c:v>
                </c:pt>
                <c:pt idx="4728" formatCode="General">
                  <c:v>1.0971100000000001E-3</c:v>
                </c:pt>
                <c:pt idx="4729" formatCode="General">
                  <c:v>1.0972099999999999E-3</c:v>
                </c:pt>
                <c:pt idx="4730" formatCode="General">
                  <c:v>1.0973000000000001E-3</c:v>
                </c:pt>
                <c:pt idx="4731" formatCode="General">
                  <c:v>1.0973999999999999E-3</c:v>
                </c:pt>
                <c:pt idx="4732" formatCode="General">
                  <c:v>1.09749E-3</c:v>
                </c:pt>
                <c:pt idx="4733" formatCode="General">
                  <c:v>1.0975900000000001E-3</c:v>
                </c:pt>
                <c:pt idx="4734" formatCode="General">
                  <c:v>1.09768E-3</c:v>
                </c:pt>
                <c:pt idx="4735" formatCode="General">
                  <c:v>1.09778E-3</c:v>
                </c:pt>
                <c:pt idx="4736" formatCode="General">
                  <c:v>1.0979200000000001E-3</c:v>
                </c:pt>
                <c:pt idx="4737" formatCode="General">
                  <c:v>1.09804E-3</c:v>
                </c:pt>
                <c:pt idx="4738" formatCode="General">
                  <c:v>1.0981599999999999E-3</c:v>
                </c:pt>
                <c:pt idx="4739" formatCode="General">
                  <c:v>1.0982800000000001E-3</c:v>
                </c:pt>
                <c:pt idx="4740" formatCode="General">
                  <c:v>1.09841E-3</c:v>
                </c:pt>
                <c:pt idx="4741" formatCode="General">
                  <c:v>1.0985299999999999E-3</c:v>
                </c:pt>
                <c:pt idx="4742" formatCode="General">
                  <c:v>1.0986500000000001E-3</c:v>
                </c:pt>
                <c:pt idx="4743" formatCode="General">
                  <c:v>1.09877E-3</c:v>
                </c:pt>
                <c:pt idx="4744" formatCode="General">
                  <c:v>1.0989000000000001E-3</c:v>
                </c:pt>
                <c:pt idx="4745" formatCode="General">
                  <c:v>1.09906E-3</c:v>
                </c:pt>
                <c:pt idx="4746" formatCode="General">
                  <c:v>1.0992199999999999E-3</c:v>
                </c:pt>
                <c:pt idx="4747" formatCode="General">
                  <c:v>1.0993800000000001E-3</c:v>
                </c:pt>
                <c:pt idx="4748" formatCode="General">
                  <c:v>1.0995499999999999E-3</c:v>
                </c:pt>
                <c:pt idx="4749" formatCode="General">
                  <c:v>1.0997100000000001E-3</c:v>
                </c:pt>
                <c:pt idx="4750" formatCode="General">
                  <c:v>1.09987E-3</c:v>
                </c:pt>
                <c:pt idx="4751" formatCode="General">
                  <c:v>1.10004E-3</c:v>
                </c:pt>
                <c:pt idx="4752" formatCode="General">
                  <c:v>1.1002E-3</c:v>
                </c:pt>
                <c:pt idx="4753" formatCode="General">
                  <c:v>1.1004000000000001E-3</c:v>
                </c:pt>
                <c:pt idx="4754" formatCode="General">
                  <c:v>1.10059E-3</c:v>
                </c:pt>
                <c:pt idx="4755" formatCode="General">
                  <c:v>1.1007899999999999E-3</c:v>
                </c:pt>
                <c:pt idx="4756" formatCode="General">
                  <c:v>1.10099E-3</c:v>
                </c:pt>
                <c:pt idx="4757" formatCode="General">
                  <c:v>1.10118E-3</c:v>
                </c:pt>
                <c:pt idx="4758" formatCode="General">
                  <c:v>1.1013799999999999E-3</c:v>
                </c:pt>
                <c:pt idx="4759" formatCode="General">
                  <c:v>1.10158E-3</c:v>
                </c:pt>
                <c:pt idx="4760" formatCode="General">
                  <c:v>1.10177E-3</c:v>
                </c:pt>
                <c:pt idx="4761" formatCode="General">
                  <c:v>1.10205E-3</c:v>
                </c:pt>
                <c:pt idx="4762" formatCode="General">
                  <c:v>1.1023199999999999E-3</c:v>
                </c:pt>
                <c:pt idx="4763" formatCode="General">
                  <c:v>1.1025900000000001E-3</c:v>
                </c:pt>
                <c:pt idx="4764" formatCode="General">
                  <c:v>1.10286E-3</c:v>
                </c:pt>
                <c:pt idx="4765" formatCode="General">
                  <c:v>1.1031299999999999E-3</c:v>
                </c:pt>
                <c:pt idx="4766" formatCode="General">
                  <c:v>1.10333E-3</c:v>
                </c:pt>
                <c:pt idx="4767" formatCode="General">
                  <c:v>1.1035400000000001E-3</c:v>
                </c:pt>
                <c:pt idx="4768" formatCode="General">
                  <c:v>1.10367E-3</c:v>
                </c:pt>
                <c:pt idx="4769" formatCode="General">
                  <c:v>1.10381E-3</c:v>
                </c:pt>
                <c:pt idx="4770" formatCode="General">
                  <c:v>1.10388E-3</c:v>
                </c:pt>
                <c:pt idx="4771" formatCode="General">
                  <c:v>1.1039800000000001E-3</c:v>
                </c:pt>
                <c:pt idx="4772" formatCode="General">
                  <c:v>1.10403E-3</c:v>
                </c:pt>
                <c:pt idx="4773" formatCode="General">
                  <c:v>1.1040900000000001E-3</c:v>
                </c:pt>
                <c:pt idx="4774" formatCode="General">
                  <c:v>1.1041499999999999E-3</c:v>
                </c:pt>
                <c:pt idx="4775" formatCode="General">
                  <c:v>1.1042000000000001E-3</c:v>
                </c:pt>
                <c:pt idx="4776" formatCode="General">
                  <c:v>1.10424E-3</c:v>
                </c:pt>
                <c:pt idx="4777" formatCode="General">
                  <c:v>1.10429E-3</c:v>
                </c:pt>
                <c:pt idx="4778" formatCode="General">
                  <c:v>1.1043299999999999E-3</c:v>
                </c:pt>
                <c:pt idx="4779" formatCode="General">
                  <c:v>1.1043800000000001E-3</c:v>
                </c:pt>
                <c:pt idx="4780" formatCode="General">
                  <c:v>1.1044200000000001E-3</c:v>
                </c:pt>
                <c:pt idx="4781" formatCode="General">
                  <c:v>1.1044500000000001E-3</c:v>
                </c:pt>
                <c:pt idx="4782" formatCode="General">
                  <c:v>1.1044799999999999E-3</c:v>
                </c:pt>
                <c:pt idx="4783" formatCode="General">
                  <c:v>1.10451E-3</c:v>
                </c:pt>
                <c:pt idx="4784" formatCode="General">
                  <c:v>1.10454E-3</c:v>
                </c:pt>
                <c:pt idx="4785" formatCode="General">
                  <c:v>1.10457E-3</c:v>
                </c:pt>
                <c:pt idx="4786" formatCode="General">
                  <c:v>1.10461E-3</c:v>
                </c:pt>
                <c:pt idx="4787" formatCode="General">
                  <c:v>1.10464E-3</c:v>
                </c:pt>
                <c:pt idx="4788" formatCode="General">
                  <c:v>1.1046700000000001E-3</c:v>
                </c:pt>
                <c:pt idx="4789" formatCode="General">
                  <c:v>1.1046999999999999E-3</c:v>
                </c:pt>
                <c:pt idx="4790" formatCode="General">
                  <c:v>1.1047299999999999E-3</c:v>
                </c:pt>
                <c:pt idx="4791" formatCode="General">
                  <c:v>1.10476E-3</c:v>
                </c:pt>
                <c:pt idx="4792" formatCode="General">
                  <c:v>1.10479E-3</c:v>
                </c:pt>
                <c:pt idx="4793" formatCode="General">
                  <c:v>1.1048200000000001E-3</c:v>
                </c:pt>
                <c:pt idx="4794" formatCode="General">
                  <c:v>1.1048500000000001E-3</c:v>
                </c:pt>
                <c:pt idx="4795" formatCode="General">
                  <c:v>1.1048799999999999E-3</c:v>
                </c:pt>
                <c:pt idx="4796" formatCode="General">
                  <c:v>1.10491E-3</c:v>
                </c:pt>
                <c:pt idx="4797" formatCode="General">
                  <c:v>1.1049499999999999E-3</c:v>
                </c:pt>
                <c:pt idx="4798" formatCode="General">
                  <c:v>1.10498E-3</c:v>
                </c:pt>
                <c:pt idx="4799" formatCode="General">
                  <c:v>1.10501E-3</c:v>
                </c:pt>
                <c:pt idx="4800" formatCode="General">
                  <c:v>1.1050400000000001E-3</c:v>
                </c:pt>
                <c:pt idx="4801" formatCode="General">
                  <c:v>1.10508E-3</c:v>
                </c:pt>
                <c:pt idx="4802" formatCode="General">
                  <c:v>1.10512E-3</c:v>
                </c:pt>
                <c:pt idx="4803" formatCode="General">
                  <c:v>1.1051699999999999E-3</c:v>
                </c:pt>
                <c:pt idx="4804" formatCode="General">
                  <c:v>1.1052099999999999E-3</c:v>
                </c:pt>
                <c:pt idx="4805" formatCode="General">
                  <c:v>1.1052499999999999E-3</c:v>
                </c:pt>
                <c:pt idx="4806" formatCode="General">
                  <c:v>1.1053E-3</c:v>
                </c:pt>
                <c:pt idx="4807" formatCode="General">
                  <c:v>1.1053599999999999E-3</c:v>
                </c:pt>
                <c:pt idx="4808" formatCode="General">
                  <c:v>1.10545E-3</c:v>
                </c:pt>
                <c:pt idx="4809" formatCode="General">
                  <c:v>1.10559E-3</c:v>
                </c:pt>
                <c:pt idx="4810" formatCode="General">
                  <c:v>1.1056600000000001E-3</c:v>
                </c:pt>
                <c:pt idx="4811" formatCode="General">
                  <c:v>1.1057199999999999E-3</c:v>
                </c:pt>
                <c:pt idx="4812" formatCode="General">
                  <c:v>1.1057899999999999E-3</c:v>
                </c:pt>
                <c:pt idx="4813" formatCode="General">
                  <c:v>1.1058400000000001E-3</c:v>
                </c:pt>
                <c:pt idx="4814" formatCode="General">
                  <c:v>1.1058999999999999E-3</c:v>
                </c:pt>
                <c:pt idx="4815" formatCode="General">
                  <c:v>1.1059399999999999E-3</c:v>
                </c:pt>
                <c:pt idx="4816" formatCode="General">
                  <c:v>1.1059900000000001E-3</c:v>
                </c:pt>
                <c:pt idx="4817" formatCode="General">
                  <c:v>1.10604E-3</c:v>
                </c:pt>
                <c:pt idx="4818" formatCode="General">
                  <c:v>1.1060899999999999E-3</c:v>
                </c:pt>
                <c:pt idx="4819" formatCode="General">
                  <c:v>1.1061000000000001E-3</c:v>
                </c:pt>
                <c:pt idx="4820" formatCode="General">
                  <c:v>1.10615E-3</c:v>
                </c:pt>
                <c:pt idx="4821" formatCode="General">
                  <c:v>1.10619E-3</c:v>
                </c:pt>
                <c:pt idx="4822" formatCode="General">
                  <c:v>1.1062400000000001E-3</c:v>
                </c:pt>
                <c:pt idx="4823" formatCode="General">
                  <c:v>1.1062999999999999E-3</c:v>
                </c:pt>
                <c:pt idx="4824" formatCode="General">
                  <c:v>1.1063500000000001E-3</c:v>
                </c:pt>
                <c:pt idx="4825" formatCode="General">
                  <c:v>1.1064E-3</c:v>
                </c:pt>
                <c:pt idx="4826" formatCode="General">
                  <c:v>1.1064600000000001E-3</c:v>
                </c:pt>
                <c:pt idx="4827" formatCode="General">
                  <c:v>1.1065199999999999E-3</c:v>
                </c:pt>
                <c:pt idx="4828" formatCode="General">
                  <c:v>1.1065999999999999E-3</c:v>
                </c:pt>
                <c:pt idx="4829" formatCode="General">
                  <c:v>1.1068E-3</c:v>
                </c:pt>
                <c:pt idx="4830" formatCode="General">
                  <c:v>1.10687E-3</c:v>
                </c:pt>
                <c:pt idx="4831" formatCode="General">
                  <c:v>1.1069299999999999E-3</c:v>
                </c:pt>
                <c:pt idx="4832" formatCode="General">
                  <c:v>1.10698E-3</c:v>
                </c:pt>
                <c:pt idx="4833" formatCode="General">
                  <c:v>1.10702E-3</c:v>
                </c:pt>
                <c:pt idx="4834" formatCode="General">
                  <c:v>1.10706E-3</c:v>
                </c:pt>
                <c:pt idx="4835" formatCode="General">
                  <c:v>1.1071E-3</c:v>
                </c:pt>
                <c:pt idx="4836" formatCode="General">
                  <c:v>1.1071399999999999E-3</c:v>
                </c:pt>
                <c:pt idx="4837" formatCode="General">
                  <c:v>1.1071900000000001E-3</c:v>
                </c:pt>
                <c:pt idx="4838" formatCode="General">
                  <c:v>1.10721E-3</c:v>
                </c:pt>
                <c:pt idx="4839" formatCode="General">
                  <c:v>1.10724E-3</c:v>
                </c:pt>
                <c:pt idx="4840" formatCode="General">
                  <c:v>1.10727E-3</c:v>
                </c:pt>
                <c:pt idx="4841" formatCode="General">
                  <c:v>1.1073000000000001E-3</c:v>
                </c:pt>
                <c:pt idx="4842" formatCode="General">
                  <c:v>1.10732E-3</c:v>
                </c:pt>
                <c:pt idx="4843" formatCode="General">
                  <c:v>1.10735E-3</c:v>
                </c:pt>
                <c:pt idx="4844" formatCode="General">
                  <c:v>1.10738E-3</c:v>
                </c:pt>
                <c:pt idx="4845" formatCode="General">
                  <c:v>1.1074100000000001E-3</c:v>
                </c:pt>
                <c:pt idx="4846" formatCode="General">
                  <c:v>1.1074399999999999E-3</c:v>
                </c:pt>
                <c:pt idx="4847" formatCode="General">
                  <c:v>1.10746E-3</c:v>
                </c:pt>
                <c:pt idx="4848" formatCode="General">
                  <c:v>1.10749E-3</c:v>
                </c:pt>
                <c:pt idx="4849" formatCode="General">
                  <c:v>1.1075200000000001E-3</c:v>
                </c:pt>
                <c:pt idx="4850" formatCode="General">
                  <c:v>1.1075499999999999E-3</c:v>
                </c:pt>
                <c:pt idx="4851" formatCode="General">
                  <c:v>1.10757E-3</c:v>
                </c:pt>
                <c:pt idx="4852" formatCode="General">
                  <c:v>1.1076E-3</c:v>
                </c:pt>
                <c:pt idx="4853" formatCode="General">
                  <c:v>1.1076300000000001E-3</c:v>
                </c:pt>
                <c:pt idx="4854" formatCode="General">
                  <c:v>1.10765E-3</c:v>
                </c:pt>
                <c:pt idx="4855" formatCode="General">
                  <c:v>1.10768E-3</c:v>
                </c:pt>
                <c:pt idx="4856" formatCode="General">
                  <c:v>1.10771E-3</c:v>
                </c:pt>
                <c:pt idx="4857" formatCode="General">
                  <c:v>1.1077299999999999E-3</c:v>
                </c:pt>
                <c:pt idx="4858" formatCode="General">
                  <c:v>1.10776E-3</c:v>
                </c:pt>
                <c:pt idx="4859" formatCode="General">
                  <c:v>1.1077999999999999E-3</c:v>
                </c:pt>
                <c:pt idx="4860" formatCode="General">
                  <c:v>1.10783E-3</c:v>
                </c:pt>
                <c:pt idx="4861" formatCode="General">
                  <c:v>1.1078699999999999E-3</c:v>
                </c:pt>
                <c:pt idx="4862" formatCode="General">
                  <c:v>1.1079E-3</c:v>
                </c:pt>
                <c:pt idx="4863" formatCode="General">
                  <c:v>1.10794E-3</c:v>
                </c:pt>
                <c:pt idx="4864" formatCode="General">
                  <c:v>1.10797E-3</c:v>
                </c:pt>
                <c:pt idx="4865" formatCode="General">
                  <c:v>1.10801E-3</c:v>
                </c:pt>
                <c:pt idx="4866" formatCode="General">
                  <c:v>1.10805E-3</c:v>
                </c:pt>
                <c:pt idx="4867" formatCode="General">
                  <c:v>1.1081000000000001E-3</c:v>
                </c:pt>
                <c:pt idx="4868" formatCode="General">
                  <c:v>1.10815E-3</c:v>
                </c:pt>
                <c:pt idx="4869" formatCode="General">
                  <c:v>1.1082100000000001E-3</c:v>
                </c:pt>
                <c:pt idx="4870" formatCode="General">
                  <c:v>1.10826E-3</c:v>
                </c:pt>
                <c:pt idx="4871" formatCode="General">
                  <c:v>1.1083099999999999E-3</c:v>
                </c:pt>
                <c:pt idx="4872" formatCode="General">
                  <c:v>1.1083899999999999E-3</c:v>
                </c:pt>
                <c:pt idx="4873" formatCode="General">
                  <c:v>1.10849E-3</c:v>
                </c:pt>
                <c:pt idx="4874" formatCode="General">
                  <c:v>1.1086100000000001E-3</c:v>
                </c:pt>
                <c:pt idx="4875" formatCode="General">
                  <c:v>1.1087499999999999E-3</c:v>
                </c:pt>
                <c:pt idx="4876" formatCode="General">
                  <c:v>1.1089400000000001E-3</c:v>
                </c:pt>
                <c:pt idx="4877" formatCode="General">
                  <c:v>1.1091199999999999E-3</c:v>
                </c:pt>
                <c:pt idx="4878" formatCode="General">
                  <c:v>1.1094099999999999E-3</c:v>
                </c:pt>
                <c:pt idx="4879" formatCode="General">
                  <c:v>1.10969E-3</c:v>
                </c:pt>
                <c:pt idx="4880" formatCode="General">
                  <c:v>1.11006E-3</c:v>
                </c:pt>
                <c:pt idx="4881" formatCode="General">
                  <c:v>1.1104299999999999E-3</c:v>
                </c:pt>
                <c:pt idx="4882" formatCode="General">
                  <c:v>1.1108100000000001E-3</c:v>
                </c:pt>
                <c:pt idx="4883" formatCode="General">
                  <c:v>1.11118E-3</c:v>
                </c:pt>
                <c:pt idx="4884" formatCode="General">
                  <c:v>1.1115599999999999E-3</c:v>
                </c:pt>
                <c:pt idx="4885" formatCode="General">
                  <c:v>1.1121099999999999E-3</c:v>
                </c:pt>
                <c:pt idx="4886" formatCode="General">
                  <c:v>1.1126599999999999E-3</c:v>
                </c:pt>
                <c:pt idx="4887" formatCode="General">
                  <c:v>1.1132200000000001E-3</c:v>
                </c:pt>
                <c:pt idx="4888" formatCode="General">
                  <c:v>1.11377E-3</c:v>
                </c:pt>
                <c:pt idx="4889" formatCode="General">
                  <c:v>1.11432E-3</c:v>
                </c:pt>
                <c:pt idx="4890" formatCode="General">
                  <c:v>1.11488E-3</c:v>
                </c:pt>
                <c:pt idx="4891" formatCode="General">
                  <c:v>1.1154299999999999E-3</c:v>
                </c:pt>
                <c:pt idx="4892" formatCode="General">
                  <c:v>1.1159900000000001E-3</c:v>
                </c:pt>
                <c:pt idx="4893" formatCode="General">
                  <c:v>1.1166399999999999E-3</c:v>
                </c:pt>
                <c:pt idx="4894" formatCode="General">
                  <c:v>1.1173000000000001E-3</c:v>
                </c:pt>
                <c:pt idx="4895" formatCode="General">
                  <c:v>1.1177299999999999E-3</c:v>
                </c:pt>
                <c:pt idx="4896" formatCode="General">
                  <c:v>1.1182E-3</c:v>
                </c:pt>
                <c:pt idx="4897" formatCode="General">
                  <c:v>1.1186799999999999E-3</c:v>
                </c:pt>
                <c:pt idx="4898" formatCode="General">
                  <c:v>1.11915E-3</c:v>
                </c:pt>
                <c:pt idx="4899" formatCode="General">
                  <c:v>1.11962E-3</c:v>
                </c:pt>
                <c:pt idx="4900" formatCode="General">
                  <c:v>1.1201E-3</c:v>
                </c:pt>
                <c:pt idx="4901" formatCode="General">
                  <c:v>1.12057E-3</c:v>
                </c:pt>
                <c:pt idx="4902" formatCode="General">
                  <c:v>1.12104E-3</c:v>
                </c:pt>
                <c:pt idx="4903" formatCode="General">
                  <c:v>1.12152E-3</c:v>
                </c:pt>
                <c:pt idx="4904" formatCode="General">
                  <c:v>1.12188E-3</c:v>
                </c:pt>
                <c:pt idx="4905" formatCode="General">
                  <c:v>1.12224E-3</c:v>
                </c:pt>
                <c:pt idx="4906" formatCode="General">
                  <c:v>1.12261E-3</c:v>
                </c:pt>
                <c:pt idx="4907" formatCode="General">
                  <c:v>1.12297E-3</c:v>
                </c:pt>
                <c:pt idx="4908" formatCode="General">
                  <c:v>1.12324E-3</c:v>
                </c:pt>
                <c:pt idx="4909" formatCode="General">
                  <c:v>1.12352E-3</c:v>
                </c:pt>
                <c:pt idx="4910" formatCode="General">
                  <c:v>1.1237899999999999E-3</c:v>
                </c:pt>
                <c:pt idx="4911" formatCode="General">
                  <c:v>1.1240600000000001E-3</c:v>
                </c:pt>
                <c:pt idx="4912" formatCode="General">
                  <c:v>1.12433E-3</c:v>
                </c:pt>
                <c:pt idx="4913" formatCode="General">
                  <c:v>1.1246299999999999E-3</c:v>
                </c:pt>
                <c:pt idx="4914" formatCode="General">
                  <c:v>1.1248300000000001E-3</c:v>
                </c:pt>
                <c:pt idx="4915" formatCode="General">
                  <c:v>1.12503E-3</c:v>
                </c:pt>
                <c:pt idx="4916" formatCode="General">
                  <c:v>1.1252300000000001E-3</c:v>
                </c:pt>
                <c:pt idx="4917" formatCode="General">
                  <c:v>1.12543E-3</c:v>
                </c:pt>
                <c:pt idx="4918" formatCode="General">
                  <c:v>1.1256300000000001E-3</c:v>
                </c:pt>
                <c:pt idx="4919" formatCode="General">
                  <c:v>1.12583E-3</c:v>
                </c:pt>
                <c:pt idx="4920" formatCode="General">
                  <c:v>1.1260300000000001E-3</c:v>
                </c:pt>
                <c:pt idx="4921" formatCode="General">
                  <c:v>1.12619E-3</c:v>
                </c:pt>
                <c:pt idx="4922" formatCode="General">
                  <c:v>1.1263499999999999E-3</c:v>
                </c:pt>
                <c:pt idx="4923" formatCode="General">
                  <c:v>1.12652E-3</c:v>
                </c:pt>
                <c:pt idx="4924" formatCode="General">
                  <c:v>1.1266799999999999E-3</c:v>
                </c:pt>
                <c:pt idx="4925" formatCode="General">
                  <c:v>1.12684E-3</c:v>
                </c:pt>
                <c:pt idx="4926" formatCode="General">
                  <c:v>1.1270099999999999E-3</c:v>
                </c:pt>
                <c:pt idx="4927" formatCode="General">
                  <c:v>1.12717E-3</c:v>
                </c:pt>
                <c:pt idx="4928" formatCode="General">
                  <c:v>1.12729E-3</c:v>
                </c:pt>
                <c:pt idx="4929" formatCode="General">
                  <c:v>1.12744E-3</c:v>
                </c:pt>
                <c:pt idx="4930" formatCode="General">
                  <c:v>1.1275499999999999E-3</c:v>
                </c:pt>
                <c:pt idx="4931" formatCode="General">
                  <c:v>1.1276599999999999E-3</c:v>
                </c:pt>
                <c:pt idx="4932" formatCode="General">
                  <c:v>1.1277699999999999E-3</c:v>
                </c:pt>
                <c:pt idx="4933" formatCode="General">
                  <c:v>1.1278799999999999E-3</c:v>
                </c:pt>
                <c:pt idx="4934" formatCode="General">
                  <c:v>1.1279899999999999E-3</c:v>
                </c:pt>
                <c:pt idx="4935" formatCode="General">
                  <c:v>1.1280999999999999E-3</c:v>
                </c:pt>
                <c:pt idx="4936" formatCode="General">
                  <c:v>1.1282099999999999E-3</c:v>
                </c:pt>
                <c:pt idx="4937" formatCode="General">
                  <c:v>1.1283E-3</c:v>
                </c:pt>
                <c:pt idx="4938" formatCode="General">
                  <c:v>1.1283899999999999E-3</c:v>
                </c:pt>
                <c:pt idx="4939" formatCode="General">
                  <c:v>1.1284800000000001E-3</c:v>
                </c:pt>
                <c:pt idx="4940" formatCode="General">
                  <c:v>1.12857E-3</c:v>
                </c:pt>
                <c:pt idx="4941" formatCode="General">
                  <c:v>1.1286600000000001E-3</c:v>
                </c:pt>
                <c:pt idx="4942" formatCode="General">
                  <c:v>1.12875E-3</c:v>
                </c:pt>
                <c:pt idx="4943" formatCode="General">
                  <c:v>1.12882E-3</c:v>
                </c:pt>
                <c:pt idx="4944" formatCode="General">
                  <c:v>1.12889E-3</c:v>
                </c:pt>
                <c:pt idx="4945" formatCode="General">
                  <c:v>1.12897E-3</c:v>
                </c:pt>
                <c:pt idx="4946" formatCode="General">
                  <c:v>1.12904E-3</c:v>
                </c:pt>
                <c:pt idx="4947" formatCode="General">
                  <c:v>1.12911E-3</c:v>
                </c:pt>
                <c:pt idx="4948" formatCode="General">
                  <c:v>1.1291599999999999E-3</c:v>
                </c:pt>
                <c:pt idx="4949" formatCode="General">
                  <c:v>1.1292100000000001E-3</c:v>
                </c:pt>
                <c:pt idx="4950" formatCode="General">
                  <c:v>1.12926E-3</c:v>
                </c:pt>
                <c:pt idx="4951" formatCode="General">
                  <c:v>1.1293099999999999E-3</c:v>
                </c:pt>
                <c:pt idx="4952" formatCode="General">
                  <c:v>1.12936E-3</c:v>
                </c:pt>
                <c:pt idx="4953" formatCode="General">
                  <c:v>1.12941E-3</c:v>
                </c:pt>
                <c:pt idx="4954" formatCode="General">
                  <c:v>1.1294600000000001E-3</c:v>
                </c:pt>
                <c:pt idx="4955" formatCode="General">
                  <c:v>1.12951E-3</c:v>
                </c:pt>
                <c:pt idx="4956" formatCode="General">
                  <c:v>1.12955E-3</c:v>
                </c:pt>
                <c:pt idx="4957" formatCode="General">
                  <c:v>1.12959E-3</c:v>
                </c:pt>
                <c:pt idx="4958" formatCode="General">
                  <c:v>1.12963E-3</c:v>
                </c:pt>
                <c:pt idx="4959" formatCode="General">
                  <c:v>1.1296699999999999E-3</c:v>
                </c:pt>
                <c:pt idx="4960" formatCode="General">
                  <c:v>1.1297099999999999E-3</c:v>
                </c:pt>
                <c:pt idx="4961" formatCode="General">
                  <c:v>1.1297499999999999E-3</c:v>
                </c:pt>
                <c:pt idx="4962" formatCode="General">
                  <c:v>1.1297900000000001E-3</c:v>
                </c:pt>
                <c:pt idx="4963" formatCode="General">
                  <c:v>1.1298199999999999E-3</c:v>
                </c:pt>
                <c:pt idx="4964" formatCode="General">
                  <c:v>1.12984E-3</c:v>
                </c:pt>
                <c:pt idx="4965" formatCode="General">
                  <c:v>1.12987E-3</c:v>
                </c:pt>
                <c:pt idx="4966" formatCode="General">
                  <c:v>1.1299000000000001E-3</c:v>
                </c:pt>
                <c:pt idx="4967" formatCode="General">
                  <c:v>1.1299299999999999E-3</c:v>
                </c:pt>
                <c:pt idx="4968" formatCode="General">
                  <c:v>1.1299599999999999E-3</c:v>
                </c:pt>
                <c:pt idx="4969" formatCode="General">
                  <c:v>1.1299999999999999E-3</c:v>
                </c:pt>
                <c:pt idx="4970" formatCode="General">
                  <c:v>1.13003E-3</c:v>
                </c:pt>
                <c:pt idx="4971" formatCode="General">
                  <c:v>1.13006E-3</c:v>
                </c:pt>
                <c:pt idx="4972" formatCode="General">
                  <c:v>1.13009E-3</c:v>
                </c:pt>
                <c:pt idx="4973" formatCode="General">
                  <c:v>1.1301200000000001E-3</c:v>
                </c:pt>
                <c:pt idx="4974" formatCode="General">
                  <c:v>1.1301499999999999E-3</c:v>
                </c:pt>
                <c:pt idx="4975" formatCode="General">
                  <c:v>1.1301799999999999E-3</c:v>
                </c:pt>
                <c:pt idx="4976" formatCode="General">
                  <c:v>1.1302E-3</c:v>
                </c:pt>
                <c:pt idx="4977" formatCode="General">
                  <c:v>1.13024E-3</c:v>
                </c:pt>
                <c:pt idx="4978" formatCode="General">
                  <c:v>1.1302700000000001E-3</c:v>
                </c:pt>
                <c:pt idx="4979" formatCode="General">
                  <c:v>1.1303000000000001E-3</c:v>
                </c:pt>
                <c:pt idx="4980" formatCode="General">
                  <c:v>1.13032E-3</c:v>
                </c:pt>
                <c:pt idx="4981" formatCode="General">
                  <c:v>1.13035E-3</c:v>
                </c:pt>
                <c:pt idx="4982" formatCode="General">
                  <c:v>1.13039E-3</c:v>
                </c:pt>
                <c:pt idx="4983" formatCode="General">
                  <c:v>1.13043E-3</c:v>
                </c:pt>
                <c:pt idx="4984" formatCode="General">
                  <c:v>1.13046E-3</c:v>
                </c:pt>
                <c:pt idx="4985" formatCode="General">
                  <c:v>1.1305E-3</c:v>
                </c:pt>
                <c:pt idx="4986" formatCode="General">
                  <c:v>1.13054E-3</c:v>
                </c:pt>
                <c:pt idx="4987" formatCode="General">
                  <c:v>1.13057E-3</c:v>
                </c:pt>
                <c:pt idx="4988" formatCode="General">
                  <c:v>1.13061E-3</c:v>
                </c:pt>
                <c:pt idx="4989" formatCode="General">
                  <c:v>1.13065E-3</c:v>
                </c:pt>
                <c:pt idx="4990" formatCode="General">
                  <c:v>1.1307000000000001E-3</c:v>
                </c:pt>
                <c:pt idx="4991" formatCode="General">
                  <c:v>1.13075E-3</c:v>
                </c:pt>
                <c:pt idx="4992" formatCode="General">
                  <c:v>1.1308100000000001E-3</c:v>
                </c:pt>
                <c:pt idx="4993" formatCode="General">
                  <c:v>1.13086E-3</c:v>
                </c:pt>
                <c:pt idx="4994" formatCode="General">
                  <c:v>1.13093E-3</c:v>
                </c:pt>
                <c:pt idx="4995" formatCode="General">
                  <c:v>1.1310300000000001E-3</c:v>
                </c:pt>
                <c:pt idx="4996" formatCode="General">
                  <c:v>1.1311800000000001E-3</c:v>
                </c:pt>
                <c:pt idx="4997" formatCode="General">
                  <c:v>1.1312500000000001E-3</c:v>
                </c:pt>
                <c:pt idx="4998" formatCode="General">
                  <c:v>1.1313300000000001E-3</c:v>
                </c:pt>
                <c:pt idx="4999" formatCode="General">
                  <c:v>1.1313899999999999E-3</c:v>
                </c:pt>
                <c:pt idx="5000" formatCode="General">
                  <c:v>1.13144E-3</c:v>
                </c:pt>
                <c:pt idx="5001" formatCode="General">
                  <c:v>1.1314999999999999E-3</c:v>
                </c:pt>
                <c:pt idx="5002" formatCode="General">
                  <c:v>1.13156E-3</c:v>
                </c:pt>
                <c:pt idx="5003" formatCode="General">
                  <c:v>1.1316099999999999E-3</c:v>
                </c:pt>
                <c:pt idx="5004" formatCode="General">
                  <c:v>1.13167E-3</c:v>
                </c:pt>
                <c:pt idx="5005" formatCode="General">
                  <c:v>1.1317E-3</c:v>
                </c:pt>
                <c:pt idx="5006" formatCode="General">
                  <c:v>1.1317499999999999E-3</c:v>
                </c:pt>
                <c:pt idx="5007" formatCode="General">
                  <c:v>1.13181E-3</c:v>
                </c:pt>
                <c:pt idx="5008" formatCode="General">
                  <c:v>1.1318599999999999E-3</c:v>
                </c:pt>
                <c:pt idx="5009" formatCode="General">
                  <c:v>1.13192E-3</c:v>
                </c:pt>
                <c:pt idx="5010" formatCode="General">
                  <c:v>1.1319699999999999E-3</c:v>
                </c:pt>
                <c:pt idx="5011" formatCode="General">
                  <c:v>1.13203E-3</c:v>
                </c:pt>
                <c:pt idx="5012" formatCode="General">
                  <c:v>1.1321E-3</c:v>
                </c:pt>
                <c:pt idx="5013" formatCode="General">
                  <c:v>1.1321700000000001E-3</c:v>
                </c:pt>
                <c:pt idx="5014" formatCode="General">
                  <c:v>1.13228E-3</c:v>
                </c:pt>
                <c:pt idx="5015" formatCode="General">
                  <c:v>1.13244E-3</c:v>
                </c:pt>
                <c:pt idx="5016" formatCode="General">
                  <c:v>1.13251E-3</c:v>
                </c:pt>
                <c:pt idx="5017" formatCode="General">
                  <c:v>1.1325700000000001E-3</c:v>
                </c:pt>
                <c:pt idx="5018" formatCode="General">
                  <c:v>1.13262E-3</c:v>
                </c:pt>
                <c:pt idx="5019" formatCode="General">
                  <c:v>1.1326699999999999E-3</c:v>
                </c:pt>
                <c:pt idx="5020" formatCode="General">
                  <c:v>1.1327100000000001E-3</c:v>
                </c:pt>
                <c:pt idx="5021" formatCode="General">
                  <c:v>1.1327500000000001E-3</c:v>
                </c:pt>
                <c:pt idx="5022" formatCode="General">
                  <c:v>1.1327900000000001E-3</c:v>
                </c:pt>
                <c:pt idx="5023" formatCode="General">
                  <c:v>1.13283E-3</c:v>
                </c:pt>
                <c:pt idx="5024" formatCode="General">
                  <c:v>1.1328600000000001E-3</c:v>
                </c:pt>
                <c:pt idx="5025" formatCode="General">
                  <c:v>1.1328899999999999E-3</c:v>
                </c:pt>
                <c:pt idx="5026" formatCode="General">
                  <c:v>1.1329199999999999E-3</c:v>
                </c:pt>
                <c:pt idx="5027" formatCode="General">
                  <c:v>1.1329599999999999E-3</c:v>
                </c:pt>
                <c:pt idx="5028" formatCode="General">
                  <c:v>1.13299E-3</c:v>
                </c:pt>
                <c:pt idx="5029" formatCode="General">
                  <c:v>1.13302E-3</c:v>
                </c:pt>
                <c:pt idx="5030" formatCode="General">
                  <c:v>1.13305E-3</c:v>
                </c:pt>
                <c:pt idx="5031" formatCode="General">
                  <c:v>1.1330800000000001E-3</c:v>
                </c:pt>
                <c:pt idx="5032" formatCode="General">
                  <c:v>1.13312E-3</c:v>
                </c:pt>
                <c:pt idx="5033" formatCode="General">
                  <c:v>1.1331500000000001E-3</c:v>
                </c:pt>
                <c:pt idx="5034" formatCode="General">
                  <c:v>1.1331799999999999E-3</c:v>
                </c:pt>
                <c:pt idx="5035" formatCode="General">
                  <c:v>1.1332099999999999E-3</c:v>
                </c:pt>
                <c:pt idx="5036" formatCode="General">
                  <c:v>1.1332499999999999E-3</c:v>
                </c:pt>
                <c:pt idx="5037" formatCode="General">
                  <c:v>1.13328E-3</c:v>
                </c:pt>
                <c:pt idx="5038" formatCode="General">
                  <c:v>1.13331E-3</c:v>
                </c:pt>
                <c:pt idx="5039" formatCode="General">
                  <c:v>1.13334E-3</c:v>
                </c:pt>
                <c:pt idx="5040" formatCode="General">
                  <c:v>1.13338E-3</c:v>
                </c:pt>
                <c:pt idx="5041" formatCode="General">
                  <c:v>1.1333999999999999E-3</c:v>
                </c:pt>
                <c:pt idx="5042" formatCode="General">
                  <c:v>1.1334299999999999E-3</c:v>
                </c:pt>
                <c:pt idx="5043" formatCode="General">
                  <c:v>1.13345E-3</c:v>
                </c:pt>
                <c:pt idx="5044" formatCode="General">
                  <c:v>1.1334800000000001E-3</c:v>
                </c:pt>
                <c:pt idx="5045" formatCode="General">
                  <c:v>1.1335099999999999E-3</c:v>
                </c:pt>
                <c:pt idx="5046" formatCode="General">
                  <c:v>1.13353E-3</c:v>
                </c:pt>
                <c:pt idx="5047" formatCode="General">
                  <c:v>1.13356E-3</c:v>
                </c:pt>
                <c:pt idx="5048" formatCode="General">
                  <c:v>1.1336E-3</c:v>
                </c:pt>
                <c:pt idx="5049" formatCode="General">
                  <c:v>1.13364E-3</c:v>
                </c:pt>
                <c:pt idx="5050" formatCode="General">
                  <c:v>1.13368E-3</c:v>
                </c:pt>
                <c:pt idx="5051" formatCode="General">
                  <c:v>1.13372E-3</c:v>
                </c:pt>
                <c:pt idx="5052" formatCode="General">
                  <c:v>1.1337599999999999E-3</c:v>
                </c:pt>
                <c:pt idx="5053" formatCode="General">
                  <c:v>1.1337999999999999E-3</c:v>
                </c:pt>
                <c:pt idx="5054" formatCode="General">
                  <c:v>1.1338400000000001E-3</c:v>
                </c:pt>
                <c:pt idx="5055" formatCode="General">
                  <c:v>1.13389E-3</c:v>
                </c:pt>
                <c:pt idx="5056" formatCode="General">
                  <c:v>1.1339399999999999E-3</c:v>
                </c:pt>
                <c:pt idx="5057" formatCode="General">
                  <c:v>1.1339799999999999E-3</c:v>
                </c:pt>
                <c:pt idx="5058" formatCode="General">
                  <c:v>1.1340300000000001E-3</c:v>
                </c:pt>
                <c:pt idx="5059" formatCode="General">
                  <c:v>1.13408E-3</c:v>
                </c:pt>
                <c:pt idx="5060" formatCode="General">
                  <c:v>1.1341299999999999E-3</c:v>
                </c:pt>
                <c:pt idx="5061" formatCode="General">
                  <c:v>1.13418E-3</c:v>
                </c:pt>
                <c:pt idx="5062" formatCode="General">
                  <c:v>1.13422E-3</c:v>
                </c:pt>
                <c:pt idx="5063" formatCode="General">
                  <c:v>1.13429E-3</c:v>
                </c:pt>
                <c:pt idx="5064" formatCode="General">
                  <c:v>1.13434E-3</c:v>
                </c:pt>
                <c:pt idx="5065" formatCode="General">
                  <c:v>1.1344E-3</c:v>
                </c:pt>
                <c:pt idx="5066" formatCode="General">
                  <c:v>1.1344599999999999E-3</c:v>
                </c:pt>
                <c:pt idx="5067" formatCode="General">
                  <c:v>1.13452E-3</c:v>
                </c:pt>
                <c:pt idx="5068" formatCode="General">
                  <c:v>1.1346100000000001E-3</c:v>
                </c:pt>
                <c:pt idx="5069" formatCode="General">
                  <c:v>1.13469E-3</c:v>
                </c:pt>
                <c:pt idx="5070" formatCode="General">
                  <c:v>1.13477E-3</c:v>
                </c:pt>
                <c:pt idx="5071" formatCode="General">
                  <c:v>1.13485E-3</c:v>
                </c:pt>
                <c:pt idx="5072" formatCode="General">
                  <c:v>1.1349299999999999E-3</c:v>
                </c:pt>
                <c:pt idx="5073" formatCode="General">
                  <c:v>1.13502E-3</c:v>
                </c:pt>
                <c:pt idx="5074" formatCode="General">
                  <c:v>1.1351200000000001E-3</c:v>
                </c:pt>
                <c:pt idx="5075" formatCode="General">
                  <c:v>1.1352199999999999E-3</c:v>
                </c:pt>
                <c:pt idx="5076" formatCode="General">
                  <c:v>1.13532E-3</c:v>
                </c:pt>
                <c:pt idx="5077" formatCode="General">
                  <c:v>1.13542E-3</c:v>
                </c:pt>
                <c:pt idx="5078" formatCode="General">
                  <c:v>1.1355200000000001E-3</c:v>
                </c:pt>
                <c:pt idx="5079" formatCode="General">
                  <c:v>1.1356199999999999E-3</c:v>
                </c:pt>
                <c:pt idx="5080" formatCode="General">
                  <c:v>1.13572E-3</c:v>
                </c:pt>
                <c:pt idx="5081" formatCode="General">
                  <c:v>1.1358399999999999E-3</c:v>
                </c:pt>
                <c:pt idx="5082" formatCode="General">
                  <c:v>1.1359600000000001E-3</c:v>
                </c:pt>
                <c:pt idx="5083" formatCode="General">
                  <c:v>1.13609E-3</c:v>
                </c:pt>
                <c:pt idx="5084" formatCode="General">
                  <c:v>1.1362200000000001E-3</c:v>
                </c:pt>
                <c:pt idx="5085" formatCode="General">
                  <c:v>1.1363499999999999E-3</c:v>
                </c:pt>
                <c:pt idx="5086" formatCode="General">
                  <c:v>1.1364700000000001E-3</c:v>
                </c:pt>
                <c:pt idx="5087" formatCode="General">
                  <c:v>1.1366E-3</c:v>
                </c:pt>
                <c:pt idx="5088" formatCode="General">
                  <c:v>1.1367300000000001E-3</c:v>
                </c:pt>
                <c:pt idx="5089" formatCode="General">
                  <c:v>1.1368699999999999E-3</c:v>
                </c:pt>
                <c:pt idx="5090" formatCode="General">
                  <c:v>1.13704E-3</c:v>
                </c:pt>
                <c:pt idx="5091" formatCode="General">
                  <c:v>1.1372000000000001E-3</c:v>
                </c:pt>
                <c:pt idx="5092" formatCode="General">
                  <c:v>1.13737E-3</c:v>
                </c:pt>
                <c:pt idx="5093" formatCode="General">
                  <c:v>1.1375300000000001E-3</c:v>
                </c:pt>
                <c:pt idx="5094" formatCode="General">
                  <c:v>1.13769E-3</c:v>
                </c:pt>
                <c:pt idx="5095" formatCode="General">
                  <c:v>1.1378600000000001E-3</c:v>
                </c:pt>
                <c:pt idx="5096" formatCode="General">
                  <c:v>1.1381E-3</c:v>
                </c:pt>
                <c:pt idx="5097" formatCode="General">
                  <c:v>1.13832E-3</c:v>
                </c:pt>
                <c:pt idx="5098" formatCode="General">
                  <c:v>1.13854E-3</c:v>
                </c:pt>
                <c:pt idx="5099" formatCode="General">
                  <c:v>1.1387599999999999E-3</c:v>
                </c:pt>
                <c:pt idx="5100" formatCode="General">
                  <c:v>1.1389799999999999E-3</c:v>
                </c:pt>
                <c:pt idx="5101" formatCode="General">
                  <c:v>1.13919E-3</c:v>
                </c:pt>
                <c:pt idx="5102" formatCode="General">
                  <c:v>1.13941E-3</c:v>
                </c:pt>
                <c:pt idx="5103" formatCode="General">
                  <c:v>1.13963E-3</c:v>
                </c:pt>
                <c:pt idx="5104" formatCode="General">
                  <c:v>1.13985E-3</c:v>
                </c:pt>
                <c:pt idx="5105" formatCode="General">
                  <c:v>1.14014E-3</c:v>
                </c:pt>
                <c:pt idx="5106" formatCode="General">
                  <c:v>1.14043E-3</c:v>
                </c:pt>
                <c:pt idx="5107" formatCode="General">
                  <c:v>1.14072E-3</c:v>
                </c:pt>
                <c:pt idx="5108" formatCode="General">
                  <c:v>1.14101E-3</c:v>
                </c:pt>
                <c:pt idx="5109" formatCode="General">
                  <c:v>1.1413E-3</c:v>
                </c:pt>
                <c:pt idx="5110" formatCode="General">
                  <c:v>1.1415900000000001E-3</c:v>
                </c:pt>
                <c:pt idx="5111" formatCode="General">
                  <c:v>1.14189E-3</c:v>
                </c:pt>
                <c:pt idx="5112" formatCode="General">
                  <c:v>1.14218E-3</c:v>
                </c:pt>
                <c:pt idx="5113" formatCode="General">
                  <c:v>1.14254E-3</c:v>
                </c:pt>
                <c:pt idx="5114" formatCode="General">
                  <c:v>1.1429000000000001E-3</c:v>
                </c:pt>
                <c:pt idx="5115" formatCode="General">
                  <c:v>1.1432700000000001E-3</c:v>
                </c:pt>
                <c:pt idx="5116" formatCode="General">
                  <c:v>1.1436300000000001E-3</c:v>
                </c:pt>
                <c:pt idx="5117" formatCode="General">
                  <c:v>1.1439899999999999E-3</c:v>
                </c:pt>
                <c:pt idx="5118" formatCode="General">
                  <c:v>1.1445400000000001E-3</c:v>
                </c:pt>
                <c:pt idx="5119" formatCode="General">
                  <c:v>1.1450900000000001E-3</c:v>
                </c:pt>
                <c:pt idx="5120" formatCode="General">
                  <c:v>1.14561E-3</c:v>
                </c:pt>
                <c:pt idx="5121" formatCode="General">
                  <c:v>1.1461399999999999E-3</c:v>
                </c:pt>
                <c:pt idx="5122" formatCode="General">
                  <c:v>1.14667E-3</c:v>
                </c:pt>
                <c:pt idx="5123" formatCode="General">
                  <c:v>1.1471999999999999E-3</c:v>
                </c:pt>
                <c:pt idx="5124" formatCode="General">
                  <c:v>1.1477200000000001E-3</c:v>
                </c:pt>
                <c:pt idx="5125" formatCode="General">
                  <c:v>1.14825E-3</c:v>
                </c:pt>
                <c:pt idx="5126" formatCode="General">
                  <c:v>1.14904E-3</c:v>
                </c:pt>
                <c:pt idx="5127" formatCode="General">
                  <c:v>1.1498700000000001E-3</c:v>
                </c:pt>
                <c:pt idx="5128" formatCode="General">
                  <c:v>1.15072E-3</c:v>
                </c:pt>
                <c:pt idx="5129" formatCode="General">
                  <c:v>1.15156E-3</c:v>
                </c:pt>
                <c:pt idx="5130" formatCode="General">
                  <c:v>1.15241E-3</c:v>
                </c:pt>
                <c:pt idx="5131" formatCode="General">
                  <c:v>1.15325E-3</c:v>
                </c:pt>
                <c:pt idx="5132" formatCode="General">
                  <c:v>1.1541100000000001E-3</c:v>
                </c:pt>
                <c:pt idx="5133" formatCode="General">
                  <c:v>1.1549799999999999E-3</c:v>
                </c:pt>
                <c:pt idx="5134" formatCode="General">
                  <c:v>1.1558499999999999E-3</c:v>
                </c:pt>
                <c:pt idx="5135" formatCode="General">
                  <c:v>1.1567299999999999E-3</c:v>
                </c:pt>
                <c:pt idx="5136" formatCode="General">
                  <c:v>1.15789E-3</c:v>
                </c:pt>
                <c:pt idx="5137" formatCode="General">
                  <c:v>1.15905E-3</c:v>
                </c:pt>
                <c:pt idx="5138" formatCode="General">
                  <c:v>1.16022E-3</c:v>
                </c:pt>
                <c:pt idx="5139" formatCode="General">
                  <c:v>1.1613800000000001E-3</c:v>
                </c:pt>
                <c:pt idx="5140" formatCode="General">
                  <c:v>1.16255E-3</c:v>
                </c:pt>
                <c:pt idx="5141" formatCode="General">
                  <c:v>1.1637799999999999E-3</c:v>
                </c:pt>
                <c:pt idx="5142" formatCode="General">
                  <c:v>1.1650899999999999E-3</c:v>
                </c:pt>
                <c:pt idx="5143" formatCode="General">
                  <c:v>1.1663999999999999E-3</c:v>
                </c:pt>
                <c:pt idx="5144" formatCode="General">
                  <c:v>1.16771E-3</c:v>
                </c:pt>
                <c:pt idx="5145" formatCode="General">
                  <c:v>1.1696E-3</c:v>
                </c:pt>
                <c:pt idx="5146" formatCode="General">
                  <c:v>1.17146E-3</c:v>
                </c:pt>
                <c:pt idx="5147" formatCode="General">
                  <c:v>1.1733100000000001E-3</c:v>
                </c:pt>
                <c:pt idx="5148" formatCode="General">
                  <c:v>1.1751699999999999E-3</c:v>
                </c:pt>
                <c:pt idx="5149" formatCode="General">
                  <c:v>1.17702E-3</c:v>
                </c:pt>
                <c:pt idx="5150" formatCode="General">
                  <c:v>1.1788499999999999E-3</c:v>
                </c:pt>
                <c:pt idx="5151" formatCode="General">
                  <c:v>1.18063E-3</c:v>
                </c:pt>
                <c:pt idx="5152" formatCode="General">
                  <c:v>1.1818200000000001E-3</c:v>
                </c:pt>
                <c:pt idx="5153" formatCode="General">
                  <c:v>1.18301E-3</c:v>
                </c:pt>
                <c:pt idx="5154" formatCode="General">
                  <c:v>1.1839699999999999E-3</c:v>
                </c:pt>
                <c:pt idx="5155" formatCode="General">
                  <c:v>1.1847299999999999E-3</c:v>
                </c:pt>
                <c:pt idx="5156" formatCode="General">
                  <c:v>1.1854999999999999E-3</c:v>
                </c:pt>
                <c:pt idx="5157" formatCode="General">
                  <c:v>1.1860099999999999E-3</c:v>
                </c:pt>
                <c:pt idx="5158" formatCode="General">
                  <c:v>1.1865300000000001E-3</c:v>
                </c:pt>
                <c:pt idx="5159" formatCode="General">
                  <c:v>1.1870400000000001E-3</c:v>
                </c:pt>
                <c:pt idx="5160" formatCode="General">
                  <c:v>1.18742E-3</c:v>
                </c:pt>
                <c:pt idx="5161" formatCode="General">
                  <c:v>1.1878100000000001E-3</c:v>
                </c:pt>
                <c:pt idx="5162" formatCode="General">
                  <c:v>1.1881800000000001E-3</c:v>
                </c:pt>
                <c:pt idx="5163" formatCode="General">
                  <c:v>1.1884E-3</c:v>
                </c:pt>
                <c:pt idx="5164" formatCode="General">
                  <c:v>1.18863E-3</c:v>
                </c:pt>
                <c:pt idx="5165" formatCode="General">
                  <c:v>1.1888599999999999E-3</c:v>
                </c:pt>
                <c:pt idx="5166" formatCode="General">
                  <c:v>1.1890900000000001E-3</c:v>
                </c:pt>
                <c:pt idx="5167" formatCode="General">
                  <c:v>1.1892599999999999E-3</c:v>
                </c:pt>
                <c:pt idx="5168" formatCode="General">
                  <c:v>1.18943E-3</c:v>
                </c:pt>
                <c:pt idx="5169" formatCode="General">
                  <c:v>1.1896000000000001E-3</c:v>
                </c:pt>
                <c:pt idx="5170" formatCode="General">
                  <c:v>1.1897800000000001E-3</c:v>
                </c:pt>
                <c:pt idx="5171" formatCode="General">
                  <c:v>1.1898900000000001E-3</c:v>
                </c:pt>
                <c:pt idx="5172" formatCode="General">
                  <c:v>1.1900000000000001E-3</c:v>
                </c:pt>
                <c:pt idx="5173" formatCode="General">
                  <c:v>1.1901100000000001E-3</c:v>
                </c:pt>
                <c:pt idx="5174" formatCode="General">
                  <c:v>1.1902200000000001E-3</c:v>
                </c:pt>
                <c:pt idx="5175" formatCode="General">
                  <c:v>1.1903E-3</c:v>
                </c:pt>
                <c:pt idx="5176" formatCode="General">
                  <c:v>1.19038E-3</c:v>
                </c:pt>
                <c:pt idx="5177" formatCode="General">
                  <c:v>1.19046E-3</c:v>
                </c:pt>
                <c:pt idx="5178" formatCode="General">
                  <c:v>1.1905399999999999E-3</c:v>
                </c:pt>
                <c:pt idx="5179" formatCode="General">
                  <c:v>1.1906E-3</c:v>
                </c:pt>
                <c:pt idx="5180" formatCode="General">
                  <c:v>1.1906499999999999E-3</c:v>
                </c:pt>
                <c:pt idx="5181" formatCode="General">
                  <c:v>1.19071E-3</c:v>
                </c:pt>
                <c:pt idx="5182" formatCode="General">
                  <c:v>1.1907599999999999E-3</c:v>
                </c:pt>
                <c:pt idx="5183" formatCode="General">
                  <c:v>1.1908000000000001E-3</c:v>
                </c:pt>
                <c:pt idx="5184" formatCode="General">
                  <c:v>1.1908400000000001E-3</c:v>
                </c:pt>
                <c:pt idx="5185" formatCode="General">
                  <c:v>1.1908800000000001E-3</c:v>
                </c:pt>
                <c:pt idx="5186" formatCode="General">
                  <c:v>1.19092E-3</c:v>
                </c:pt>
                <c:pt idx="5187" formatCode="General">
                  <c:v>1.19096E-3</c:v>
                </c:pt>
                <c:pt idx="5188" formatCode="General">
                  <c:v>1.1909900000000001E-3</c:v>
                </c:pt>
                <c:pt idx="5189" formatCode="General">
                  <c:v>1.1910200000000001E-3</c:v>
                </c:pt>
                <c:pt idx="5190" formatCode="General">
                  <c:v>1.1910499999999999E-3</c:v>
                </c:pt>
                <c:pt idx="5191" formatCode="General">
                  <c:v>1.19108E-3</c:v>
                </c:pt>
                <c:pt idx="5192" formatCode="General">
                  <c:v>1.19111E-3</c:v>
                </c:pt>
                <c:pt idx="5193" formatCode="General">
                  <c:v>1.19114E-3</c:v>
                </c:pt>
                <c:pt idx="5194" formatCode="General">
                  <c:v>1.1911700000000001E-3</c:v>
                </c:pt>
                <c:pt idx="5195" formatCode="General">
                  <c:v>1.1911999999999999E-3</c:v>
                </c:pt>
                <c:pt idx="5196" formatCode="General">
                  <c:v>1.1912299999999999E-3</c:v>
                </c:pt>
                <c:pt idx="5197" formatCode="General">
                  <c:v>1.19126E-3</c:v>
                </c:pt>
                <c:pt idx="5198" formatCode="General">
                  <c:v>1.1912800000000001E-3</c:v>
                </c:pt>
                <c:pt idx="5199" formatCode="General">
                  <c:v>1.1913E-3</c:v>
                </c:pt>
                <c:pt idx="5200" formatCode="General">
                  <c:v>1.1913200000000001E-3</c:v>
                </c:pt>
                <c:pt idx="5201" formatCode="General">
                  <c:v>1.1913399999999999E-3</c:v>
                </c:pt>
                <c:pt idx="5202" formatCode="General">
                  <c:v>1.19136E-3</c:v>
                </c:pt>
                <c:pt idx="5203" formatCode="General">
                  <c:v>1.1913799999999999E-3</c:v>
                </c:pt>
                <c:pt idx="5204" formatCode="General">
                  <c:v>1.1914E-3</c:v>
                </c:pt>
                <c:pt idx="5205" formatCode="General">
                  <c:v>1.19143E-3</c:v>
                </c:pt>
                <c:pt idx="5206" formatCode="General">
                  <c:v>1.1914499999999999E-3</c:v>
                </c:pt>
                <c:pt idx="5207" formatCode="General">
                  <c:v>1.19147E-3</c:v>
                </c:pt>
                <c:pt idx="5208" formatCode="General">
                  <c:v>1.1914899999999999E-3</c:v>
                </c:pt>
                <c:pt idx="5209" formatCode="General">
                  <c:v>1.19151E-3</c:v>
                </c:pt>
                <c:pt idx="5210" formatCode="General">
                  <c:v>1.1915300000000001E-3</c:v>
                </c:pt>
                <c:pt idx="5211" formatCode="General">
                  <c:v>1.19155E-3</c:v>
                </c:pt>
                <c:pt idx="5212" formatCode="General">
                  <c:v>1.1915700000000001E-3</c:v>
                </c:pt>
                <c:pt idx="5213" formatCode="General">
                  <c:v>1.19159E-3</c:v>
                </c:pt>
                <c:pt idx="5214" formatCode="General">
                  <c:v>1.19162E-3</c:v>
                </c:pt>
                <c:pt idx="5215" formatCode="General">
                  <c:v>1.19165E-3</c:v>
                </c:pt>
                <c:pt idx="5216" formatCode="General">
                  <c:v>1.1916699999999999E-3</c:v>
                </c:pt>
                <c:pt idx="5217" formatCode="General">
                  <c:v>1.1917E-3</c:v>
                </c:pt>
                <c:pt idx="5218" formatCode="General">
                  <c:v>1.19173E-3</c:v>
                </c:pt>
                <c:pt idx="5219" formatCode="General">
                  <c:v>1.1917500000000001E-3</c:v>
                </c:pt>
                <c:pt idx="5220" formatCode="General">
                  <c:v>1.1917799999999999E-3</c:v>
                </c:pt>
                <c:pt idx="5221" formatCode="General">
                  <c:v>1.19181E-3</c:v>
                </c:pt>
                <c:pt idx="5222" formatCode="General">
                  <c:v>1.19184E-3</c:v>
                </c:pt>
                <c:pt idx="5223" formatCode="General">
                  <c:v>1.1918600000000001E-3</c:v>
                </c:pt>
                <c:pt idx="5224" formatCode="General">
                  <c:v>1.1918899999999999E-3</c:v>
                </c:pt>
                <c:pt idx="5225" formatCode="General">
                  <c:v>1.19192E-3</c:v>
                </c:pt>
                <c:pt idx="5226" formatCode="General">
                  <c:v>1.19195E-3</c:v>
                </c:pt>
                <c:pt idx="5227" formatCode="General">
                  <c:v>1.1919700000000001E-3</c:v>
                </c:pt>
                <c:pt idx="5228" formatCode="General">
                  <c:v>1.1919999999999999E-3</c:v>
                </c:pt>
                <c:pt idx="5229" formatCode="General">
                  <c:v>1.19203E-3</c:v>
                </c:pt>
                <c:pt idx="5230" formatCode="General">
                  <c:v>1.19206E-3</c:v>
                </c:pt>
                <c:pt idx="5231" formatCode="General">
                  <c:v>1.19209E-3</c:v>
                </c:pt>
                <c:pt idx="5232" formatCode="General">
                  <c:v>1.19213E-3</c:v>
                </c:pt>
                <c:pt idx="5233" formatCode="General">
                  <c:v>1.1921499999999999E-3</c:v>
                </c:pt>
                <c:pt idx="5234" formatCode="General">
                  <c:v>1.1922E-3</c:v>
                </c:pt>
                <c:pt idx="5235" formatCode="General">
                  <c:v>1.19224E-3</c:v>
                </c:pt>
                <c:pt idx="5236" formatCode="General">
                  <c:v>1.19228E-3</c:v>
                </c:pt>
                <c:pt idx="5237" formatCode="General">
                  <c:v>1.19232E-3</c:v>
                </c:pt>
                <c:pt idx="5238" formatCode="General">
                  <c:v>1.1923700000000001E-3</c:v>
                </c:pt>
                <c:pt idx="5239" formatCode="General">
                  <c:v>1.19243E-3</c:v>
                </c:pt>
                <c:pt idx="5240" formatCode="General">
                  <c:v>1.1925200000000001E-3</c:v>
                </c:pt>
                <c:pt idx="5241" formatCode="General">
                  <c:v>1.1926899999999999E-3</c:v>
                </c:pt>
                <c:pt idx="5242" formatCode="General">
                  <c:v>1.1927699999999999E-3</c:v>
                </c:pt>
                <c:pt idx="5243" formatCode="General">
                  <c:v>1.1928399999999999E-3</c:v>
                </c:pt>
                <c:pt idx="5244" formatCode="General">
                  <c:v>1.1929E-3</c:v>
                </c:pt>
                <c:pt idx="5245" formatCode="General">
                  <c:v>1.1929600000000001E-3</c:v>
                </c:pt>
                <c:pt idx="5246" formatCode="General">
                  <c:v>1.19301E-3</c:v>
                </c:pt>
                <c:pt idx="5247" formatCode="General">
                  <c:v>1.1930599999999999E-3</c:v>
                </c:pt>
                <c:pt idx="5248" formatCode="General">
                  <c:v>1.19312E-3</c:v>
                </c:pt>
                <c:pt idx="5249" formatCode="General">
                  <c:v>1.1931699999999999E-3</c:v>
                </c:pt>
                <c:pt idx="5250" formatCode="General">
                  <c:v>1.1931999999999999E-3</c:v>
                </c:pt>
                <c:pt idx="5251" formatCode="General">
                  <c:v>1.1932500000000001E-3</c:v>
                </c:pt>
                <c:pt idx="5252" formatCode="General">
                  <c:v>1.1933E-3</c:v>
                </c:pt>
                <c:pt idx="5253" formatCode="General">
                  <c:v>1.1933499999999999E-3</c:v>
                </c:pt>
                <c:pt idx="5254" formatCode="General">
                  <c:v>1.19341E-3</c:v>
                </c:pt>
                <c:pt idx="5255" formatCode="General">
                  <c:v>1.1934599999999999E-3</c:v>
                </c:pt>
                <c:pt idx="5256" formatCode="General">
                  <c:v>1.19352E-3</c:v>
                </c:pt>
                <c:pt idx="5257" formatCode="General">
                  <c:v>1.1935800000000001E-3</c:v>
                </c:pt>
                <c:pt idx="5258" formatCode="General">
                  <c:v>1.1936500000000001E-3</c:v>
                </c:pt>
                <c:pt idx="5259" formatCode="General">
                  <c:v>1.19374E-3</c:v>
                </c:pt>
                <c:pt idx="5260" formatCode="General">
                  <c:v>1.1939299999999999E-3</c:v>
                </c:pt>
                <c:pt idx="5261" formatCode="General">
                  <c:v>1.194E-3</c:v>
                </c:pt>
                <c:pt idx="5262" formatCode="General">
                  <c:v>1.19406E-3</c:v>
                </c:pt>
                <c:pt idx="5263" formatCode="General">
                  <c:v>1.19411E-3</c:v>
                </c:pt>
                <c:pt idx="5264" formatCode="General">
                  <c:v>1.1941600000000001E-3</c:v>
                </c:pt>
                <c:pt idx="5265" formatCode="General">
                  <c:v>1.1942000000000001E-3</c:v>
                </c:pt>
                <c:pt idx="5266" formatCode="General">
                  <c:v>1.1942299999999999E-3</c:v>
                </c:pt>
                <c:pt idx="5267" formatCode="General">
                  <c:v>1.1942700000000001E-3</c:v>
                </c:pt>
                <c:pt idx="5268" formatCode="General">
                  <c:v>1.1942999999999999E-3</c:v>
                </c:pt>
                <c:pt idx="5269" formatCode="General">
                  <c:v>1.1943399999999999E-3</c:v>
                </c:pt>
                <c:pt idx="5270" formatCode="General">
                  <c:v>1.1943699999999999E-3</c:v>
                </c:pt>
                <c:pt idx="5271" formatCode="General">
                  <c:v>1.1944E-3</c:v>
                </c:pt>
                <c:pt idx="5272" formatCode="General">
                  <c:v>1.19443E-3</c:v>
                </c:pt>
                <c:pt idx="5273" formatCode="General">
                  <c:v>1.1944499999999999E-3</c:v>
                </c:pt>
                <c:pt idx="5274" formatCode="General">
                  <c:v>1.1944900000000001E-3</c:v>
                </c:pt>
                <c:pt idx="5275" formatCode="General">
                  <c:v>1.19451E-3</c:v>
                </c:pt>
                <c:pt idx="5276" formatCode="General">
                  <c:v>1.19454E-3</c:v>
                </c:pt>
                <c:pt idx="5277" formatCode="General">
                  <c:v>1.1945599999999999E-3</c:v>
                </c:pt>
                <c:pt idx="5278" formatCode="General">
                  <c:v>1.1945899999999999E-3</c:v>
                </c:pt>
                <c:pt idx="5279" formatCode="General">
                  <c:v>1.19461E-3</c:v>
                </c:pt>
                <c:pt idx="5280" formatCode="General">
                  <c:v>1.1946299999999999E-3</c:v>
                </c:pt>
                <c:pt idx="5281" formatCode="General">
                  <c:v>1.1946599999999999E-3</c:v>
                </c:pt>
                <c:pt idx="5282" formatCode="General">
                  <c:v>1.19468E-3</c:v>
                </c:pt>
                <c:pt idx="5283" formatCode="General">
                  <c:v>1.1947100000000001E-3</c:v>
                </c:pt>
                <c:pt idx="5284" formatCode="General">
                  <c:v>1.19473E-3</c:v>
                </c:pt>
                <c:pt idx="5285" formatCode="General">
                  <c:v>1.19476E-3</c:v>
                </c:pt>
                <c:pt idx="5286" formatCode="General">
                  <c:v>1.1947800000000001E-3</c:v>
                </c:pt>
                <c:pt idx="5287" formatCode="General">
                  <c:v>1.1948099999999999E-3</c:v>
                </c:pt>
                <c:pt idx="5288" formatCode="General">
                  <c:v>1.19483E-3</c:v>
                </c:pt>
                <c:pt idx="5289" formatCode="General">
                  <c:v>1.1948499999999999E-3</c:v>
                </c:pt>
                <c:pt idx="5290" formatCode="General">
                  <c:v>1.1948799999999999E-3</c:v>
                </c:pt>
                <c:pt idx="5291" formatCode="General">
                  <c:v>1.1949E-3</c:v>
                </c:pt>
                <c:pt idx="5292" formatCode="General">
                  <c:v>1.1949300000000001E-3</c:v>
                </c:pt>
                <c:pt idx="5293" formatCode="General">
                  <c:v>1.19495E-3</c:v>
                </c:pt>
                <c:pt idx="5294" formatCode="General">
                  <c:v>1.19498E-3</c:v>
                </c:pt>
                <c:pt idx="5295" formatCode="General">
                  <c:v>1.1950000000000001E-3</c:v>
                </c:pt>
                <c:pt idx="5296" formatCode="General">
                  <c:v>1.1950299999999999E-3</c:v>
                </c:pt>
                <c:pt idx="5297" formatCode="General">
                  <c:v>1.19505E-3</c:v>
                </c:pt>
                <c:pt idx="5298" formatCode="General">
                  <c:v>1.1950800000000001E-3</c:v>
                </c:pt>
                <c:pt idx="5299" formatCode="General">
                  <c:v>1.1950999999999999E-3</c:v>
                </c:pt>
                <c:pt idx="5300" formatCode="General">
                  <c:v>1.19512E-3</c:v>
                </c:pt>
                <c:pt idx="5301" formatCode="General">
                  <c:v>1.1951500000000001E-3</c:v>
                </c:pt>
                <c:pt idx="5302" formatCode="General">
                  <c:v>1.19517E-3</c:v>
                </c:pt>
                <c:pt idx="5303" formatCode="General">
                  <c:v>1.1952E-3</c:v>
                </c:pt>
                <c:pt idx="5304" formatCode="General">
                  <c:v>1.1952200000000001E-3</c:v>
                </c:pt>
                <c:pt idx="5305" formatCode="General">
                  <c:v>1.1952499999999999E-3</c:v>
                </c:pt>
                <c:pt idx="5306" formatCode="General">
                  <c:v>1.19527E-3</c:v>
                </c:pt>
                <c:pt idx="5307" formatCode="General">
                  <c:v>1.1953000000000001E-3</c:v>
                </c:pt>
                <c:pt idx="5308" formatCode="General">
                  <c:v>1.1953300000000001E-3</c:v>
                </c:pt>
                <c:pt idx="5309" formatCode="General">
                  <c:v>1.1953599999999999E-3</c:v>
                </c:pt>
                <c:pt idx="5310" formatCode="General">
                  <c:v>1.19539E-3</c:v>
                </c:pt>
                <c:pt idx="5311" formatCode="General">
                  <c:v>1.19542E-3</c:v>
                </c:pt>
                <c:pt idx="5312" formatCode="General">
                  <c:v>1.19546E-3</c:v>
                </c:pt>
                <c:pt idx="5313" formatCode="General">
                  <c:v>1.1954999999999999E-3</c:v>
                </c:pt>
                <c:pt idx="5314" formatCode="General">
                  <c:v>1.1955399999999999E-3</c:v>
                </c:pt>
                <c:pt idx="5315" formatCode="General">
                  <c:v>1.1955799999999999E-3</c:v>
                </c:pt>
                <c:pt idx="5316" formatCode="General">
                  <c:v>1.1956200000000001E-3</c:v>
                </c:pt>
                <c:pt idx="5317" formatCode="General">
                  <c:v>1.1956499999999999E-3</c:v>
                </c:pt>
                <c:pt idx="5318" formatCode="General">
                  <c:v>1.1957000000000001E-3</c:v>
                </c:pt>
                <c:pt idx="5319" formatCode="General">
                  <c:v>1.1957599999999999E-3</c:v>
                </c:pt>
                <c:pt idx="5320" formatCode="General">
                  <c:v>1.1958100000000001E-3</c:v>
                </c:pt>
                <c:pt idx="5321" formatCode="General">
                  <c:v>1.1958699999999999E-3</c:v>
                </c:pt>
                <c:pt idx="5322" formatCode="General">
                  <c:v>1.1959500000000001E-3</c:v>
                </c:pt>
                <c:pt idx="5323" formatCode="General">
                  <c:v>1.1960300000000001E-3</c:v>
                </c:pt>
                <c:pt idx="5324" formatCode="General">
                  <c:v>1.19611E-3</c:v>
                </c:pt>
                <c:pt idx="5325" formatCode="General">
                  <c:v>1.19619E-3</c:v>
                </c:pt>
                <c:pt idx="5326" formatCode="General">
                  <c:v>1.19629E-3</c:v>
                </c:pt>
                <c:pt idx="5327" formatCode="General">
                  <c:v>1.1964300000000001E-3</c:v>
                </c:pt>
                <c:pt idx="5328" formatCode="General">
                  <c:v>1.1965700000000001E-3</c:v>
                </c:pt>
                <c:pt idx="5329" formatCode="General">
                  <c:v>1.1967099999999999E-3</c:v>
                </c:pt>
                <c:pt idx="5330" formatCode="General">
                  <c:v>1.19685E-3</c:v>
                </c:pt>
                <c:pt idx="5331" formatCode="General">
                  <c:v>1.19699E-3</c:v>
                </c:pt>
                <c:pt idx="5332" formatCode="General">
                  <c:v>1.19717E-3</c:v>
                </c:pt>
                <c:pt idx="5333" formatCode="General">
                  <c:v>1.19736E-3</c:v>
                </c:pt>
                <c:pt idx="5334" formatCode="General">
                  <c:v>1.19754E-3</c:v>
                </c:pt>
                <c:pt idx="5335" formatCode="General">
                  <c:v>1.19782E-3</c:v>
                </c:pt>
                <c:pt idx="5336" formatCode="General">
                  <c:v>1.19808E-3</c:v>
                </c:pt>
                <c:pt idx="5337" formatCode="General">
                  <c:v>1.1983499999999999E-3</c:v>
                </c:pt>
                <c:pt idx="5338" formatCode="General">
                  <c:v>1.1986099999999999E-3</c:v>
                </c:pt>
                <c:pt idx="5339" formatCode="General">
                  <c:v>1.1989699999999999E-3</c:v>
                </c:pt>
                <c:pt idx="5340" formatCode="General">
                  <c:v>1.19932E-3</c:v>
                </c:pt>
                <c:pt idx="5341" formatCode="General">
                  <c:v>1.1996699999999999E-3</c:v>
                </c:pt>
                <c:pt idx="5342" formatCode="General">
                  <c:v>1.20002E-3</c:v>
                </c:pt>
                <c:pt idx="5343" formatCode="General">
                  <c:v>1.20038E-3</c:v>
                </c:pt>
                <c:pt idx="5344" formatCode="General">
                  <c:v>1.2005500000000001E-3</c:v>
                </c:pt>
                <c:pt idx="5345" formatCode="General">
                  <c:v>1.2009E-3</c:v>
                </c:pt>
                <c:pt idx="5346" formatCode="General">
                  <c:v>1.2012500000000001E-3</c:v>
                </c:pt>
                <c:pt idx="5347" formatCode="General">
                  <c:v>1.2015999999999999E-3</c:v>
                </c:pt>
                <c:pt idx="5348" formatCode="General">
                  <c:v>1.2019400000000001E-3</c:v>
                </c:pt>
                <c:pt idx="5349" formatCode="General">
                  <c:v>1.20229E-3</c:v>
                </c:pt>
                <c:pt idx="5350" formatCode="General">
                  <c:v>1.2025499999999999E-3</c:v>
                </c:pt>
                <c:pt idx="5351" formatCode="General">
                  <c:v>1.2028099999999999E-3</c:v>
                </c:pt>
                <c:pt idx="5352" formatCode="General">
                  <c:v>1.2030700000000001E-3</c:v>
                </c:pt>
                <c:pt idx="5353" formatCode="General">
                  <c:v>1.2032499999999999E-3</c:v>
                </c:pt>
                <c:pt idx="5354" formatCode="General">
                  <c:v>1.20342E-3</c:v>
                </c:pt>
                <c:pt idx="5355" formatCode="General">
                  <c:v>1.2035800000000001E-3</c:v>
                </c:pt>
                <c:pt idx="5356" formatCode="General">
                  <c:v>1.20374E-3</c:v>
                </c:pt>
                <c:pt idx="5357" formatCode="General">
                  <c:v>1.2039100000000001E-3</c:v>
                </c:pt>
                <c:pt idx="5358" formatCode="General">
                  <c:v>1.20407E-3</c:v>
                </c:pt>
                <c:pt idx="5359" formatCode="General">
                  <c:v>1.2041899999999999E-3</c:v>
                </c:pt>
                <c:pt idx="5360" formatCode="General">
                  <c:v>1.20432E-3</c:v>
                </c:pt>
                <c:pt idx="5361" formatCode="General">
                  <c:v>1.20444E-3</c:v>
                </c:pt>
                <c:pt idx="5362" formatCode="General">
                  <c:v>1.2045599999999999E-3</c:v>
                </c:pt>
                <c:pt idx="5363" formatCode="General">
                  <c:v>1.2046699999999999E-3</c:v>
                </c:pt>
                <c:pt idx="5364" formatCode="General">
                  <c:v>1.2047500000000001E-3</c:v>
                </c:pt>
                <c:pt idx="5365" formatCode="General">
                  <c:v>1.20484E-3</c:v>
                </c:pt>
                <c:pt idx="5366" formatCode="General">
                  <c:v>1.2049199999999999E-3</c:v>
                </c:pt>
                <c:pt idx="5367" formatCode="General">
                  <c:v>1.2049999999999999E-3</c:v>
                </c:pt>
                <c:pt idx="5368" formatCode="General">
                  <c:v>1.20505E-3</c:v>
                </c:pt>
                <c:pt idx="5369" formatCode="General">
                  <c:v>1.2051099999999999E-3</c:v>
                </c:pt>
                <c:pt idx="5370" formatCode="General">
                  <c:v>1.20516E-3</c:v>
                </c:pt>
                <c:pt idx="5371" formatCode="General">
                  <c:v>1.2052199999999999E-3</c:v>
                </c:pt>
                <c:pt idx="5372" formatCode="General">
                  <c:v>1.2052600000000001E-3</c:v>
                </c:pt>
                <c:pt idx="5373" formatCode="General">
                  <c:v>1.2053000000000001E-3</c:v>
                </c:pt>
                <c:pt idx="5374" formatCode="General">
                  <c:v>1.2053400000000001E-3</c:v>
                </c:pt>
                <c:pt idx="5375" formatCode="General">
                  <c:v>1.20538E-3</c:v>
                </c:pt>
                <c:pt idx="5376" formatCode="General">
                  <c:v>1.20542E-3</c:v>
                </c:pt>
                <c:pt idx="5377" formatCode="General">
                  <c:v>1.2054500000000001E-3</c:v>
                </c:pt>
                <c:pt idx="5378" formatCode="General">
                  <c:v>1.2054800000000001E-3</c:v>
                </c:pt>
                <c:pt idx="5379" formatCode="General">
                  <c:v>1.2055E-3</c:v>
                </c:pt>
                <c:pt idx="5380" formatCode="General">
                  <c:v>1.20553E-3</c:v>
                </c:pt>
                <c:pt idx="5381" formatCode="General">
                  <c:v>1.2055600000000001E-3</c:v>
                </c:pt>
                <c:pt idx="5382" formatCode="General">
                  <c:v>1.2055900000000001E-3</c:v>
                </c:pt>
                <c:pt idx="5383" formatCode="General">
                  <c:v>1.2056199999999999E-3</c:v>
                </c:pt>
                <c:pt idx="5384" formatCode="General">
                  <c:v>1.20565E-3</c:v>
                </c:pt>
                <c:pt idx="5385" formatCode="General">
                  <c:v>1.20568E-3</c:v>
                </c:pt>
                <c:pt idx="5386" formatCode="General">
                  <c:v>1.2057000000000001E-3</c:v>
                </c:pt>
                <c:pt idx="5387" formatCode="General">
                  <c:v>1.20572E-3</c:v>
                </c:pt>
                <c:pt idx="5388" formatCode="General">
                  <c:v>1.2057400000000001E-3</c:v>
                </c:pt>
                <c:pt idx="5389" formatCode="General">
                  <c:v>1.2057700000000001E-3</c:v>
                </c:pt>
                <c:pt idx="5390" formatCode="General">
                  <c:v>1.20579E-3</c:v>
                </c:pt>
                <c:pt idx="5391" formatCode="General">
                  <c:v>1.2058100000000001E-3</c:v>
                </c:pt>
                <c:pt idx="5392" formatCode="General">
                  <c:v>1.20583E-3</c:v>
                </c:pt>
                <c:pt idx="5393" formatCode="General">
                  <c:v>1.20586E-3</c:v>
                </c:pt>
                <c:pt idx="5394" formatCode="General">
                  <c:v>1.2058800000000001E-3</c:v>
                </c:pt>
                <c:pt idx="5395" formatCode="General">
                  <c:v>1.2059E-3</c:v>
                </c:pt>
                <c:pt idx="5396" formatCode="General">
                  <c:v>1.2059200000000001E-3</c:v>
                </c:pt>
                <c:pt idx="5397" formatCode="General">
                  <c:v>1.2059499999999999E-3</c:v>
                </c:pt>
                <c:pt idx="5398" formatCode="General">
                  <c:v>1.20597E-3</c:v>
                </c:pt>
                <c:pt idx="5399" formatCode="General">
                  <c:v>1.2059900000000001E-3</c:v>
                </c:pt>
                <c:pt idx="5400" formatCode="General">
                  <c:v>1.20601E-3</c:v>
                </c:pt>
                <c:pt idx="5401" formatCode="General">
                  <c:v>1.2060300000000001E-3</c:v>
                </c:pt>
                <c:pt idx="5402" formatCode="General">
                  <c:v>1.2060599999999999E-3</c:v>
                </c:pt>
                <c:pt idx="5403" formatCode="General">
                  <c:v>1.20608E-3</c:v>
                </c:pt>
                <c:pt idx="5404" formatCode="General">
                  <c:v>1.20611E-3</c:v>
                </c:pt>
                <c:pt idx="5405" formatCode="General">
                  <c:v>1.2061299999999999E-3</c:v>
                </c:pt>
                <c:pt idx="5406" formatCode="General">
                  <c:v>1.20616E-3</c:v>
                </c:pt>
                <c:pt idx="5407" formatCode="General">
                  <c:v>1.2061800000000001E-3</c:v>
                </c:pt>
                <c:pt idx="5408" formatCode="General">
                  <c:v>1.2062100000000001E-3</c:v>
                </c:pt>
                <c:pt idx="5409" formatCode="General">
                  <c:v>1.20623E-3</c:v>
                </c:pt>
                <c:pt idx="5410" formatCode="General">
                  <c:v>1.20626E-3</c:v>
                </c:pt>
                <c:pt idx="5411" formatCode="General">
                  <c:v>1.2062799999999999E-3</c:v>
                </c:pt>
                <c:pt idx="5412" formatCode="General">
                  <c:v>1.2063E-3</c:v>
                </c:pt>
                <c:pt idx="5413" formatCode="General">
                  <c:v>1.20633E-3</c:v>
                </c:pt>
                <c:pt idx="5414" formatCode="General">
                  <c:v>1.2063499999999999E-3</c:v>
                </c:pt>
                <c:pt idx="5415" formatCode="General">
                  <c:v>1.20638E-3</c:v>
                </c:pt>
                <c:pt idx="5416" formatCode="General">
                  <c:v>1.20641E-3</c:v>
                </c:pt>
                <c:pt idx="5417" formatCode="General">
                  <c:v>1.2064300000000001E-3</c:v>
                </c:pt>
                <c:pt idx="5418" formatCode="General">
                  <c:v>1.2064599999999999E-3</c:v>
                </c:pt>
                <c:pt idx="5419" formatCode="General">
                  <c:v>1.2064899999999999E-3</c:v>
                </c:pt>
                <c:pt idx="5420" formatCode="General">
                  <c:v>1.20651E-3</c:v>
                </c:pt>
                <c:pt idx="5421" formatCode="General">
                  <c:v>1.20655E-3</c:v>
                </c:pt>
                <c:pt idx="5422" formatCode="General">
                  <c:v>1.20659E-3</c:v>
                </c:pt>
                <c:pt idx="5423" formatCode="General">
                  <c:v>1.20662E-3</c:v>
                </c:pt>
                <c:pt idx="5424" formatCode="General">
                  <c:v>1.20666E-3</c:v>
                </c:pt>
                <c:pt idx="5425" formatCode="General">
                  <c:v>1.2066900000000001E-3</c:v>
                </c:pt>
                <c:pt idx="5426" formatCode="General">
                  <c:v>1.20673E-3</c:v>
                </c:pt>
                <c:pt idx="5427" formatCode="General">
                  <c:v>1.20677E-3</c:v>
                </c:pt>
                <c:pt idx="5428" formatCode="General">
                  <c:v>1.20681E-3</c:v>
                </c:pt>
                <c:pt idx="5429" formatCode="General">
                  <c:v>1.2068700000000001E-3</c:v>
                </c:pt>
                <c:pt idx="5430" formatCode="General">
                  <c:v>1.2069299999999999E-3</c:v>
                </c:pt>
                <c:pt idx="5431" formatCode="General">
                  <c:v>1.2070099999999999E-3</c:v>
                </c:pt>
                <c:pt idx="5432" formatCode="General">
                  <c:v>1.20718E-3</c:v>
                </c:pt>
                <c:pt idx="5433" formatCode="General">
                  <c:v>1.2072599999999999E-3</c:v>
                </c:pt>
                <c:pt idx="5434" formatCode="General">
                  <c:v>1.20732E-3</c:v>
                </c:pt>
                <c:pt idx="5435" formatCode="General">
                  <c:v>1.20739E-3</c:v>
                </c:pt>
                <c:pt idx="5436" formatCode="General">
                  <c:v>1.2074399999999999E-3</c:v>
                </c:pt>
                <c:pt idx="5437" formatCode="General">
                  <c:v>1.2074900000000001E-3</c:v>
                </c:pt>
                <c:pt idx="5438" formatCode="General">
                  <c:v>1.2075499999999999E-3</c:v>
                </c:pt>
                <c:pt idx="5439" formatCode="General">
                  <c:v>1.2076000000000001E-3</c:v>
                </c:pt>
                <c:pt idx="5440" formatCode="General">
                  <c:v>1.20765E-3</c:v>
                </c:pt>
                <c:pt idx="5441" formatCode="General">
                  <c:v>1.2076999999999999E-3</c:v>
                </c:pt>
                <c:pt idx="5442" formatCode="General">
                  <c:v>1.2077500000000001E-3</c:v>
                </c:pt>
                <c:pt idx="5443" formatCode="General">
                  <c:v>1.2078E-3</c:v>
                </c:pt>
                <c:pt idx="5444" formatCode="General">
                  <c:v>1.2078499999999999E-3</c:v>
                </c:pt>
                <c:pt idx="5445" formatCode="General">
                  <c:v>1.20791E-3</c:v>
                </c:pt>
                <c:pt idx="5446" formatCode="General">
                  <c:v>1.2079599999999999E-3</c:v>
                </c:pt>
                <c:pt idx="5447" formatCode="General">
                  <c:v>1.20802E-3</c:v>
                </c:pt>
                <c:pt idx="5448" formatCode="General">
                  <c:v>1.20808E-3</c:v>
                </c:pt>
                <c:pt idx="5449" formatCode="General">
                  <c:v>1.2081500000000001E-3</c:v>
                </c:pt>
                <c:pt idx="5450" formatCode="General">
                  <c:v>1.20824E-3</c:v>
                </c:pt>
                <c:pt idx="5451" formatCode="General">
                  <c:v>1.2084299999999999E-3</c:v>
                </c:pt>
                <c:pt idx="5452" formatCode="General">
                  <c:v>1.2084999999999999E-3</c:v>
                </c:pt>
                <c:pt idx="5453" formatCode="General">
                  <c:v>1.20856E-3</c:v>
                </c:pt>
                <c:pt idx="5454" formatCode="General">
                  <c:v>1.2086099999999999E-3</c:v>
                </c:pt>
                <c:pt idx="5455" formatCode="General">
                  <c:v>1.2086600000000001E-3</c:v>
                </c:pt>
                <c:pt idx="5456" formatCode="General">
                  <c:v>1.2087000000000001E-3</c:v>
                </c:pt>
                <c:pt idx="5457" formatCode="General">
                  <c:v>1.20874E-3</c:v>
                </c:pt>
                <c:pt idx="5458" formatCode="General">
                  <c:v>1.2087700000000001E-3</c:v>
                </c:pt>
                <c:pt idx="5459" formatCode="General">
                  <c:v>1.20881E-3</c:v>
                </c:pt>
                <c:pt idx="5460" formatCode="General">
                  <c:v>1.2088400000000001E-3</c:v>
                </c:pt>
                <c:pt idx="5461" formatCode="General">
                  <c:v>1.2088800000000001E-3</c:v>
                </c:pt>
                <c:pt idx="5462" formatCode="General">
                  <c:v>1.2088999999999999E-3</c:v>
                </c:pt>
                <c:pt idx="5463" formatCode="General">
                  <c:v>1.20893E-3</c:v>
                </c:pt>
                <c:pt idx="5464" formatCode="General">
                  <c:v>1.20896E-3</c:v>
                </c:pt>
                <c:pt idx="5465" formatCode="General">
                  <c:v>1.2089900000000001E-3</c:v>
                </c:pt>
                <c:pt idx="5466" formatCode="General">
                  <c:v>1.2090200000000001E-3</c:v>
                </c:pt>
                <c:pt idx="5467" formatCode="General">
                  <c:v>1.2090499999999999E-3</c:v>
                </c:pt>
                <c:pt idx="5468" formatCode="General">
                  <c:v>1.20907E-3</c:v>
                </c:pt>
                <c:pt idx="5469" formatCode="General">
                  <c:v>1.2091000000000001E-3</c:v>
                </c:pt>
                <c:pt idx="5470" formatCode="General">
                  <c:v>1.2091199999999999E-3</c:v>
                </c:pt>
                <c:pt idx="5471" formatCode="General">
                  <c:v>1.20914E-3</c:v>
                </c:pt>
                <c:pt idx="5472" formatCode="General">
                  <c:v>1.2091599999999999E-3</c:v>
                </c:pt>
                <c:pt idx="5473" formatCode="General">
                  <c:v>1.20918E-3</c:v>
                </c:pt>
                <c:pt idx="5474" formatCode="General">
                  <c:v>1.2092100000000001E-3</c:v>
                </c:pt>
                <c:pt idx="5475" formatCode="General">
                  <c:v>1.2092299999999999E-3</c:v>
                </c:pt>
                <c:pt idx="5476" formatCode="General">
                  <c:v>1.20925E-3</c:v>
                </c:pt>
                <c:pt idx="5477" formatCode="General">
                  <c:v>1.2092699999999999E-3</c:v>
                </c:pt>
                <c:pt idx="5478" formatCode="General">
                  <c:v>1.20929E-3</c:v>
                </c:pt>
                <c:pt idx="5479" formatCode="General">
                  <c:v>1.2093200000000001E-3</c:v>
                </c:pt>
                <c:pt idx="5480" formatCode="General">
                  <c:v>1.2093399999999999E-3</c:v>
                </c:pt>
                <c:pt idx="5481" formatCode="General">
                  <c:v>1.20936E-3</c:v>
                </c:pt>
                <c:pt idx="5482" formatCode="General">
                  <c:v>1.2093799999999999E-3</c:v>
                </c:pt>
                <c:pt idx="5483" formatCode="General">
                  <c:v>1.2094E-3</c:v>
                </c:pt>
                <c:pt idx="5484" formatCode="General">
                  <c:v>1.2094199999999999E-3</c:v>
                </c:pt>
                <c:pt idx="5485" formatCode="General">
                  <c:v>1.20944E-3</c:v>
                </c:pt>
                <c:pt idx="5486" formatCode="General">
                  <c:v>1.2094600000000001E-3</c:v>
                </c:pt>
                <c:pt idx="5487" formatCode="General">
                  <c:v>1.20948E-3</c:v>
                </c:pt>
                <c:pt idx="5488" formatCode="General">
                  <c:v>1.2095000000000001E-3</c:v>
                </c:pt>
                <c:pt idx="5489" formatCode="General">
                  <c:v>1.20952E-3</c:v>
                </c:pt>
                <c:pt idx="5490" formatCode="General">
                  <c:v>1.2095400000000001E-3</c:v>
                </c:pt>
                <c:pt idx="5491" formatCode="General">
                  <c:v>1.2095599999999999E-3</c:v>
                </c:pt>
                <c:pt idx="5492" formatCode="General">
                  <c:v>1.20958E-3</c:v>
                </c:pt>
                <c:pt idx="5493" formatCode="General">
                  <c:v>1.2095999999999999E-3</c:v>
                </c:pt>
                <c:pt idx="5494" formatCode="General">
                  <c:v>1.20963E-3</c:v>
                </c:pt>
                <c:pt idx="5495" formatCode="General">
                  <c:v>1.20966E-3</c:v>
                </c:pt>
                <c:pt idx="5496" formatCode="General">
                  <c:v>1.2096800000000001E-3</c:v>
                </c:pt>
                <c:pt idx="5497" formatCode="General">
                  <c:v>1.2097099999999999E-3</c:v>
                </c:pt>
                <c:pt idx="5498" formatCode="General">
                  <c:v>1.2097399999999999E-3</c:v>
                </c:pt>
                <c:pt idx="5499" formatCode="General">
                  <c:v>1.20976E-3</c:v>
                </c:pt>
                <c:pt idx="5500" formatCode="General">
                  <c:v>1.2097900000000001E-3</c:v>
                </c:pt>
                <c:pt idx="5501" formatCode="General">
                  <c:v>1.20981E-3</c:v>
                </c:pt>
                <c:pt idx="5502" formatCode="General">
                  <c:v>1.2098300000000001E-3</c:v>
                </c:pt>
                <c:pt idx="5503" formatCode="General">
                  <c:v>1.20987E-3</c:v>
                </c:pt>
                <c:pt idx="5504" formatCode="General">
                  <c:v>1.2099000000000001E-3</c:v>
                </c:pt>
                <c:pt idx="5505" formatCode="General">
                  <c:v>1.2099400000000001E-3</c:v>
                </c:pt>
                <c:pt idx="5506" formatCode="General">
                  <c:v>1.2099700000000001E-3</c:v>
                </c:pt>
                <c:pt idx="5507" formatCode="General">
                  <c:v>1.2100100000000001E-3</c:v>
                </c:pt>
                <c:pt idx="5508" formatCode="General">
                  <c:v>1.2100399999999999E-3</c:v>
                </c:pt>
                <c:pt idx="5509" formatCode="General">
                  <c:v>1.2100800000000001E-3</c:v>
                </c:pt>
                <c:pt idx="5510" formatCode="General">
                  <c:v>1.2101099999999999E-3</c:v>
                </c:pt>
                <c:pt idx="5511" formatCode="General">
                  <c:v>1.2101499999999999E-3</c:v>
                </c:pt>
                <c:pt idx="5512" formatCode="General">
                  <c:v>1.2101900000000001E-3</c:v>
                </c:pt>
                <c:pt idx="5513" formatCode="General">
                  <c:v>1.21024E-3</c:v>
                </c:pt>
                <c:pt idx="5514" formatCode="General">
                  <c:v>1.21028E-3</c:v>
                </c:pt>
                <c:pt idx="5515" formatCode="General">
                  <c:v>1.2103299999999999E-3</c:v>
                </c:pt>
                <c:pt idx="5516" formatCode="General">
                  <c:v>1.2103999999999999E-3</c:v>
                </c:pt>
                <c:pt idx="5517" formatCode="General">
                  <c:v>1.2104699999999999E-3</c:v>
                </c:pt>
                <c:pt idx="5518" formatCode="General">
                  <c:v>1.21053E-3</c:v>
                </c:pt>
                <c:pt idx="5519" formatCode="General">
                  <c:v>1.2105900000000001E-3</c:v>
                </c:pt>
                <c:pt idx="5520" formatCode="General">
                  <c:v>1.2106899999999999E-3</c:v>
                </c:pt>
                <c:pt idx="5521" formatCode="General">
                  <c:v>1.21079E-3</c:v>
                </c:pt>
                <c:pt idx="5522" formatCode="General">
                  <c:v>1.2108900000000001E-3</c:v>
                </c:pt>
                <c:pt idx="5523" formatCode="General">
                  <c:v>1.21098E-3</c:v>
                </c:pt>
                <c:pt idx="5524" formatCode="General">
                  <c:v>1.21108E-3</c:v>
                </c:pt>
                <c:pt idx="5525" formatCode="General">
                  <c:v>1.2112100000000001E-3</c:v>
                </c:pt>
                <c:pt idx="5526" formatCode="General">
                  <c:v>1.21134E-3</c:v>
                </c:pt>
                <c:pt idx="5527" formatCode="General">
                  <c:v>1.21148E-3</c:v>
                </c:pt>
                <c:pt idx="5528" formatCode="General">
                  <c:v>1.2116099999999999E-3</c:v>
                </c:pt>
                <c:pt idx="5529" formatCode="General">
                  <c:v>1.2117499999999999E-3</c:v>
                </c:pt>
                <c:pt idx="5530" formatCode="General">
                  <c:v>1.2119699999999999E-3</c:v>
                </c:pt>
                <c:pt idx="5531" formatCode="General">
                  <c:v>1.21218E-3</c:v>
                </c:pt>
                <c:pt idx="5532" formatCode="General">
                  <c:v>1.21239E-3</c:v>
                </c:pt>
                <c:pt idx="5533" formatCode="General">
                  <c:v>1.21261E-3</c:v>
                </c:pt>
                <c:pt idx="5534" formatCode="General">
                  <c:v>1.2128200000000001E-3</c:v>
                </c:pt>
                <c:pt idx="5535" formatCode="General">
                  <c:v>1.2130999999999999E-3</c:v>
                </c:pt>
                <c:pt idx="5536" formatCode="General">
                  <c:v>1.21339E-3</c:v>
                </c:pt>
                <c:pt idx="5537" formatCode="General">
                  <c:v>1.21367E-3</c:v>
                </c:pt>
                <c:pt idx="5538" formatCode="General">
                  <c:v>1.21396E-3</c:v>
                </c:pt>
                <c:pt idx="5539" formatCode="General">
                  <c:v>1.2144199999999999E-3</c:v>
                </c:pt>
                <c:pt idx="5540" formatCode="General">
                  <c:v>1.21488E-3</c:v>
                </c:pt>
                <c:pt idx="5541" formatCode="General">
                  <c:v>1.2153400000000001E-3</c:v>
                </c:pt>
                <c:pt idx="5542" formatCode="General">
                  <c:v>1.2159499999999999E-3</c:v>
                </c:pt>
                <c:pt idx="5543" formatCode="General">
                  <c:v>1.21656E-3</c:v>
                </c:pt>
                <c:pt idx="5544" formatCode="General">
                  <c:v>1.2171700000000001E-3</c:v>
                </c:pt>
                <c:pt idx="5545" formatCode="General">
                  <c:v>1.21809E-3</c:v>
                </c:pt>
                <c:pt idx="5546" formatCode="General">
                  <c:v>1.2187000000000001E-3</c:v>
                </c:pt>
                <c:pt idx="5547" formatCode="General">
                  <c:v>1.21988E-3</c:v>
                </c:pt>
                <c:pt idx="5548" formatCode="General">
                  <c:v>1.2210599999999999E-3</c:v>
                </c:pt>
                <c:pt idx="5549" formatCode="General">
                  <c:v>1.2228199999999999E-3</c:v>
                </c:pt>
                <c:pt idx="5550" formatCode="General">
                  <c:v>1.22485E-3</c:v>
                </c:pt>
                <c:pt idx="5551" formatCode="General">
                  <c:v>1.2269900000000001E-3</c:v>
                </c:pt>
                <c:pt idx="5552" formatCode="General">
                  <c:v>1.2291400000000001E-3</c:v>
                </c:pt>
                <c:pt idx="5553" formatCode="General">
                  <c:v>1.2319200000000001E-3</c:v>
                </c:pt>
                <c:pt idx="5554" formatCode="General">
                  <c:v>1.2346900000000001E-3</c:v>
                </c:pt>
                <c:pt idx="5555" formatCode="General">
                  <c:v>1.2381899999999999E-3</c:v>
                </c:pt>
                <c:pt idx="5556" formatCode="General">
                  <c:v>1.24168E-3</c:v>
                </c:pt>
                <c:pt idx="5557" formatCode="General">
                  <c:v>1.24631E-3</c:v>
                </c:pt>
                <c:pt idx="5558" formatCode="General">
                  <c:v>1.25091E-3</c:v>
                </c:pt>
                <c:pt idx="5559" formatCode="General">
                  <c:v>1.2555000000000001E-3</c:v>
                </c:pt>
                <c:pt idx="5560" formatCode="General">
                  <c:v>1.25702E-3</c:v>
                </c:pt>
                <c:pt idx="5561" formatCode="General">
                  <c:v>1.2619300000000001E-3</c:v>
                </c:pt>
                <c:pt idx="5562" formatCode="General">
                  <c:v>1.26531E-3</c:v>
                </c:pt>
                <c:pt idx="5563" formatCode="General">
                  <c:v>1.2688E-3</c:v>
                </c:pt>
                <c:pt idx="5564" formatCode="General">
                  <c:v>1.27232E-3</c:v>
                </c:pt>
                <c:pt idx="5565" formatCode="General">
                  <c:v>1.2758699999999999E-3</c:v>
                </c:pt>
                <c:pt idx="5566" formatCode="General">
                  <c:v>1.27765E-3</c:v>
                </c:pt>
                <c:pt idx="5567" formatCode="General">
                  <c:v>1.2812699999999999E-3</c:v>
                </c:pt>
                <c:pt idx="5568" formatCode="General">
                  <c:v>1.28488E-3</c:v>
                </c:pt>
                <c:pt idx="5569" formatCode="General">
                  <c:v>1.2882799999999999E-3</c:v>
                </c:pt>
                <c:pt idx="5570" formatCode="General">
                  <c:v>1.29167E-3</c:v>
                </c:pt>
                <c:pt idx="5571" formatCode="General">
                  <c:v>1.2952300000000001E-3</c:v>
                </c:pt>
                <c:pt idx="5572" formatCode="General">
                  <c:v>1.29761E-3</c:v>
                </c:pt>
                <c:pt idx="5573" formatCode="General">
                  <c:v>1.2999800000000001E-3</c:v>
                </c:pt>
                <c:pt idx="5574" formatCode="General">
                  <c:v>1.30237E-3</c:v>
                </c:pt>
                <c:pt idx="5575" formatCode="General">
                  <c:v>1.30477E-3</c:v>
                </c:pt>
                <c:pt idx="5576" formatCode="General">
                  <c:v>1.30663E-3</c:v>
                </c:pt>
                <c:pt idx="5577" formatCode="General">
                  <c:v>1.3085900000000001E-3</c:v>
                </c:pt>
                <c:pt idx="5578" formatCode="General">
                  <c:v>1.31054E-3</c:v>
                </c:pt>
                <c:pt idx="5579" formatCode="General">
                  <c:v>1.3124600000000001E-3</c:v>
                </c:pt>
                <c:pt idx="5580" formatCode="General">
                  <c:v>1.3143600000000001E-3</c:v>
                </c:pt>
                <c:pt idx="5581" formatCode="General">
                  <c:v>1.31562E-3</c:v>
                </c:pt>
                <c:pt idx="5582" formatCode="General">
                  <c:v>1.3169200000000001E-3</c:v>
                </c:pt>
                <c:pt idx="5583" formatCode="General">
                  <c:v>1.3182599999999999E-3</c:v>
                </c:pt>
                <c:pt idx="5584" formatCode="General">
                  <c:v>1.3196E-3</c:v>
                </c:pt>
                <c:pt idx="5585" formatCode="General">
                  <c:v>1.32094E-3</c:v>
                </c:pt>
                <c:pt idx="5586" formatCode="General">
                  <c:v>1.32222E-3</c:v>
                </c:pt>
                <c:pt idx="5587" formatCode="General">
                  <c:v>1.3234399999999999E-3</c:v>
                </c:pt>
                <c:pt idx="5588" formatCode="General">
                  <c:v>1.32467E-3</c:v>
                </c:pt>
                <c:pt idx="5589" formatCode="General">
                  <c:v>1.32559E-3</c:v>
                </c:pt>
                <c:pt idx="5590" formatCode="General">
                  <c:v>1.3265099999999999E-3</c:v>
                </c:pt>
                <c:pt idx="5591" formatCode="General">
                  <c:v>1.3274300000000001E-3</c:v>
                </c:pt>
                <c:pt idx="5592" formatCode="General">
                  <c:v>1.3283399999999999E-3</c:v>
                </c:pt>
                <c:pt idx="5593" formatCode="General">
                  <c:v>1.3292600000000001E-3</c:v>
                </c:pt>
                <c:pt idx="5594" formatCode="General">
                  <c:v>1.33018E-3</c:v>
                </c:pt>
                <c:pt idx="5595" formatCode="General">
                  <c:v>1.3310900000000001E-3</c:v>
                </c:pt>
                <c:pt idx="5596" formatCode="General">
                  <c:v>1.33186E-3</c:v>
                </c:pt>
                <c:pt idx="5597" formatCode="General">
                  <c:v>1.33256E-3</c:v>
                </c:pt>
                <c:pt idx="5598" formatCode="General">
                  <c:v>1.33325E-3</c:v>
                </c:pt>
                <c:pt idx="5599" formatCode="General">
                  <c:v>1.33395E-3</c:v>
                </c:pt>
                <c:pt idx="5600" formatCode="General">
                  <c:v>1.3344100000000001E-3</c:v>
                </c:pt>
                <c:pt idx="5601" formatCode="General">
                  <c:v>1.3348800000000001E-3</c:v>
                </c:pt>
                <c:pt idx="5602" formatCode="General">
                  <c:v>1.33529E-3</c:v>
                </c:pt>
                <c:pt idx="5603" formatCode="General">
                  <c:v>1.33567E-3</c:v>
                </c:pt>
                <c:pt idx="5604" formatCode="General">
                  <c:v>1.3360399999999999E-3</c:v>
                </c:pt>
                <c:pt idx="5605" formatCode="General">
                  <c:v>1.3364099999999999E-3</c:v>
                </c:pt>
                <c:pt idx="5606" formatCode="General">
                  <c:v>1.33679E-3</c:v>
                </c:pt>
                <c:pt idx="5607" formatCode="General">
                  <c:v>1.33716E-3</c:v>
                </c:pt>
                <c:pt idx="5608" formatCode="General">
                  <c:v>1.3374400000000001E-3</c:v>
                </c:pt>
                <c:pt idx="5609" formatCode="General">
                  <c:v>1.3377199999999999E-3</c:v>
                </c:pt>
                <c:pt idx="5610" formatCode="General">
                  <c:v>1.338E-3</c:v>
                </c:pt>
                <c:pt idx="5611" formatCode="General">
                  <c:v>1.3381999999999999E-3</c:v>
                </c:pt>
                <c:pt idx="5612" formatCode="General">
                  <c:v>1.3384E-3</c:v>
                </c:pt>
                <c:pt idx="5613" formatCode="General">
                  <c:v>1.3385999999999999E-3</c:v>
                </c:pt>
                <c:pt idx="5614" formatCode="General">
                  <c:v>1.33881E-3</c:v>
                </c:pt>
                <c:pt idx="5615" formatCode="General">
                  <c:v>1.3390100000000001E-3</c:v>
                </c:pt>
                <c:pt idx="5616" formatCode="General">
                  <c:v>1.33916E-3</c:v>
                </c:pt>
                <c:pt idx="5617" formatCode="General">
                  <c:v>1.33932E-3</c:v>
                </c:pt>
                <c:pt idx="5618" formatCode="General">
                  <c:v>1.3394699999999999E-3</c:v>
                </c:pt>
                <c:pt idx="5619" formatCode="General">
                  <c:v>1.33957E-3</c:v>
                </c:pt>
                <c:pt idx="5620" formatCode="General">
                  <c:v>1.3396700000000001E-3</c:v>
                </c:pt>
                <c:pt idx="5621" formatCode="General">
                  <c:v>1.3397800000000001E-3</c:v>
                </c:pt>
                <c:pt idx="5622" formatCode="General">
                  <c:v>1.33986E-3</c:v>
                </c:pt>
                <c:pt idx="5623" formatCode="General">
                  <c:v>1.3399499999999999E-3</c:v>
                </c:pt>
                <c:pt idx="5624" formatCode="General">
                  <c:v>1.3400300000000001E-3</c:v>
                </c:pt>
                <c:pt idx="5625" formatCode="General">
                  <c:v>1.3400899999999999E-3</c:v>
                </c:pt>
                <c:pt idx="5626" formatCode="General">
                  <c:v>1.34015E-3</c:v>
                </c:pt>
                <c:pt idx="5627" formatCode="General">
                  <c:v>1.3401999999999999E-3</c:v>
                </c:pt>
                <c:pt idx="5628" formatCode="General">
                  <c:v>1.34026E-3</c:v>
                </c:pt>
                <c:pt idx="5629" formatCode="General">
                  <c:v>1.3403E-3</c:v>
                </c:pt>
                <c:pt idx="5630" formatCode="General">
                  <c:v>1.3403499999999999E-3</c:v>
                </c:pt>
                <c:pt idx="5631" formatCode="General">
                  <c:v>1.3403899999999999E-3</c:v>
                </c:pt>
                <c:pt idx="5632" formatCode="General">
                  <c:v>1.3404300000000001E-3</c:v>
                </c:pt>
                <c:pt idx="5633" formatCode="General">
                  <c:v>1.3404700000000001E-3</c:v>
                </c:pt>
                <c:pt idx="5634" formatCode="General">
                  <c:v>1.3405100000000001E-3</c:v>
                </c:pt>
                <c:pt idx="5635" formatCode="General">
                  <c:v>1.3405400000000001E-3</c:v>
                </c:pt>
                <c:pt idx="5636" formatCode="General">
                  <c:v>1.3405699999999999E-3</c:v>
                </c:pt>
                <c:pt idx="5637" formatCode="General">
                  <c:v>1.3406E-3</c:v>
                </c:pt>
                <c:pt idx="5638" formatCode="General">
                  <c:v>1.34063E-3</c:v>
                </c:pt>
                <c:pt idx="5639" formatCode="General">
                  <c:v>1.34066E-3</c:v>
                </c:pt>
                <c:pt idx="5640" formatCode="General">
                  <c:v>1.3406900000000001E-3</c:v>
                </c:pt>
                <c:pt idx="5641" formatCode="General">
                  <c:v>1.3407099999999999E-3</c:v>
                </c:pt>
                <c:pt idx="5642" formatCode="General">
                  <c:v>1.34074E-3</c:v>
                </c:pt>
                <c:pt idx="5643" formatCode="General">
                  <c:v>1.3407600000000001E-3</c:v>
                </c:pt>
                <c:pt idx="5644" formatCode="General">
                  <c:v>1.3407899999999999E-3</c:v>
                </c:pt>
                <c:pt idx="5645" formatCode="General">
                  <c:v>1.34081E-3</c:v>
                </c:pt>
                <c:pt idx="5646" formatCode="General">
                  <c:v>1.34084E-3</c:v>
                </c:pt>
                <c:pt idx="5647" formatCode="General">
                  <c:v>1.3408700000000001E-3</c:v>
                </c:pt>
                <c:pt idx="5648" formatCode="General">
                  <c:v>1.34089E-3</c:v>
                </c:pt>
                <c:pt idx="5649" formatCode="General">
                  <c:v>1.34092E-3</c:v>
                </c:pt>
                <c:pt idx="5650" formatCode="General">
                  <c:v>1.3409400000000001E-3</c:v>
                </c:pt>
                <c:pt idx="5651" formatCode="General">
                  <c:v>1.3409699999999999E-3</c:v>
                </c:pt>
                <c:pt idx="5652" formatCode="General">
                  <c:v>1.34099E-3</c:v>
                </c:pt>
                <c:pt idx="5653" formatCode="General">
                  <c:v>1.3410200000000001E-3</c:v>
                </c:pt>
                <c:pt idx="5654" formatCode="General">
                  <c:v>1.3410399999999999E-3</c:v>
                </c:pt>
                <c:pt idx="5655" formatCode="General">
                  <c:v>1.34107E-3</c:v>
                </c:pt>
                <c:pt idx="5656" formatCode="General">
                  <c:v>1.3410900000000001E-3</c:v>
                </c:pt>
                <c:pt idx="5657" formatCode="General">
                  <c:v>1.3411199999999999E-3</c:v>
                </c:pt>
                <c:pt idx="5658" formatCode="General">
                  <c:v>1.3411499999999999E-3</c:v>
                </c:pt>
                <c:pt idx="5659" formatCode="General">
                  <c:v>1.34117E-3</c:v>
                </c:pt>
                <c:pt idx="5660" formatCode="General">
                  <c:v>1.3412000000000001E-3</c:v>
                </c:pt>
                <c:pt idx="5661" formatCode="General">
                  <c:v>1.34122E-3</c:v>
                </c:pt>
                <c:pt idx="5662" formatCode="General">
                  <c:v>1.34125E-3</c:v>
                </c:pt>
                <c:pt idx="5663" formatCode="General">
                  <c:v>1.3412700000000001E-3</c:v>
                </c:pt>
                <c:pt idx="5664" formatCode="General">
                  <c:v>1.3412999999999999E-3</c:v>
                </c:pt>
                <c:pt idx="5665" formatCode="General">
                  <c:v>1.34132E-3</c:v>
                </c:pt>
                <c:pt idx="5666" formatCode="General">
                  <c:v>1.3413500000000001E-3</c:v>
                </c:pt>
                <c:pt idx="5667" formatCode="General">
                  <c:v>1.3413699999999999E-3</c:v>
                </c:pt>
                <c:pt idx="5668" formatCode="General">
                  <c:v>1.3414E-3</c:v>
                </c:pt>
                <c:pt idx="5669" formatCode="General">
                  <c:v>1.34143E-3</c:v>
                </c:pt>
                <c:pt idx="5670" formatCode="General">
                  <c:v>1.3414500000000001E-3</c:v>
                </c:pt>
                <c:pt idx="5671" formatCode="General">
                  <c:v>1.3414799999999999E-3</c:v>
                </c:pt>
                <c:pt idx="5672" formatCode="General">
                  <c:v>1.3415E-3</c:v>
                </c:pt>
                <c:pt idx="5673" formatCode="General">
                  <c:v>1.34154E-3</c:v>
                </c:pt>
                <c:pt idx="5674" formatCode="General">
                  <c:v>1.34158E-3</c:v>
                </c:pt>
                <c:pt idx="5675" formatCode="General">
                  <c:v>1.34161E-3</c:v>
                </c:pt>
                <c:pt idx="5676" formatCode="General">
                  <c:v>1.34165E-3</c:v>
                </c:pt>
                <c:pt idx="5677" formatCode="General">
                  <c:v>1.34168E-3</c:v>
                </c:pt>
                <c:pt idx="5678" formatCode="General">
                  <c:v>1.3417100000000001E-3</c:v>
                </c:pt>
                <c:pt idx="5679" formatCode="General">
                  <c:v>1.3417500000000001E-3</c:v>
                </c:pt>
                <c:pt idx="5680" formatCode="General">
                  <c:v>1.3418E-3</c:v>
                </c:pt>
                <c:pt idx="5681" formatCode="General">
                  <c:v>1.3418499999999999E-3</c:v>
                </c:pt>
                <c:pt idx="5682" formatCode="General">
                  <c:v>1.3419E-3</c:v>
                </c:pt>
                <c:pt idx="5683" formatCode="General">
                  <c:v>1.34195E-3</c:v>
                </c:pt>
                <c:pt idx="5684" formatCode="General">
                  <c:v>1.3420299999999999E-3</c:v>
                </c:pt>
                <c:pt idx="5685" formatCode="General">
                  <c:v>1.34219E-3</c:v>
                </c:pt>
                <c:pt idx="5686" formatCode="General">
                  <c:v>1.3423E-3</c:v>
                </c:pt>
                <c:pt idx="5687" formatCode="General">
                  <c:v>1.3423700000000001E-3</c:v>
                </c:pt>
                <c:pt idx="5688" formatCode="General">
                  <c:v>1.3424400000000001E-3</c:v>
                </c:pt>
                <c:pt idx="5689" formatCode="General">
                  <c:v>1.34249E-3</c:v>
                </c:pt>
                <c:pt idx="5690" formatCode="General">
                  <c:v>1.34256E-3</c:v>
                </c:pt>
                <c:pt idx="5691" formatCode="General">
                  <c:v>1.3426099999999999E-3</c:v>
                </c:pt>
                <c:pt idx="5692" formatCode="General">
                  <c:v>1.3426600000000001E-3</c:v>
                </c:pt>
                <c:pt idx="5693" formatCode="General">
                  <c:v>1.3427199999999999E-3</c:v>
                </c:pt>
                <c:pt idx="5694" formatCode="General">
                  <c:v>1.3427700000000001E-3</c:v>
                </c:pt>
                <c:pt idx="5695" formatCode="General">
                  <c:v>1.3427999999999999E-3</c:v>
                </c:pt>
                <c:pt idx="5696" formatCode="General">
                  <c:v>1.34285E-3</c:v>
                </c:pt>
                <c:pt idx="5697" formatCode="General">
                  <c:v>1.3429099999999999E-3</c:v>
                </c:pt>
                <c:pt idx="5698" formatCode="General">
                  <c:v>1.34296E-3</c:v>
                </c:pt>
                <c:pt idx="5699" formatCode="General">
                  <c:v>1.3430200000000001E-3</c:v>
                </c:pt>
                <c:pt idx="5700" formatCode="General">
                  <c:v>1.34307E-3</c:v>
                </c:pt>
                <c:pt idx="5701" formatCode="General">
                  <c:v>1.3431300000000001E-3</c:v>
                </c:pt>
                <c:pt idx="5702" formatCode="General">
                  <c:v>1.34319E-3</c:v>
                </c:pt>
                <c:pt idx="5703" formatCode="General">
                  <c:v>1.34326E-3</c:v>
                </c:pt>
                <c:pt idx="5704" formatCode="General">
                  <c:v>1.3433399999999999E-3</c:v>
                </c:pt>
                <c:pt idx="5705" formatCode="General">
                  <c:v>1.3435599999999999E-3</c:v>
                </c:pt>
                <c:pt idx="5706" formatCode="General">
                  <c:v>1.34363E-3</c:v>
                </c:pt>
                <c:pt idx="5707" formatCode="General">
                  <c:v>1.3437E-3</c:v>
                </c:pt>
                <c:pt idx="5708" formatCode="General">
                  <c:v>1.34374E-3</c:v>
                </c:pt>
                <c:pt idx="5709" formatCode="General">
                  <c:v>1.3437900000000001E-3</c:v>
                </c:pt>
                <c:pt idx="5710" formatCode="General">
                  <c:v>1.34384E-3</c:v>
                </c:pt>
                <c:pt idx="5711" formatCode="General">
                  <c:v>1.34388E-3</c:v>
                </c:pt>
                <c:pt idx="5712" formatCode="General">
                  <c:v>1.3439299999999999E-3</c:v>
                </c:pt>
                <c:pt idx="5713" formatCode="General">
                  <c:v>1.3439700000000001E-3</c:v>
                </c:pt>
                <c:pt idx="5714" formatCode="General">
                  <c:v>1.3439999999999999E-3</c:v>
                </c:pt>
                <c:pt idx="5715" formatCode="General">
                  <c:v>1.34403E-3</c:v>
                </c:pt>
                <c:pt idx="5716" formatCode="General">
                  <c:v>1.34406E-3</c:v>
                </c:pt>
                <c:pt idx="5717" formatCode="General">
                  <c:v>1.34409E-3</c:v>
                </c:pt>
                <c:pt idx="5718" formatCode="General">
                  <c:v>1.3441200000000001E-3</c:v>
                </c:pt>
                <c:pt idx="5719" formatCode="General">
                  <c:v>1.34414E-3</c:v>
                </c:pt>
                <c:pt idx="5720" formatCode="General">
                  <c:v>1.34417E-3</c:v>
                </c:pt>
                <c:pt idx="5721" formatCode="General">
                  <c:v>1.3442E-3</c:v>
                </c:pt>
                <c:pt idx="5722" formatCode="General">
                  <c:v>1.3442300000000001E-3</c:v>
                </c:pt>
                <c:pt idx="5723" formatCode="General">
                  <c:v>1.3442599999999999E-3</c:v>
                </c:pt>
                <c:pt idx="5724" formatCode="General">
                  <c:v>1.34428E-3</c:v>
                </c:pt>
                <c:pt idx="5725" formatCode="General">
                  <c:v>1.34431E-3</c:v>
                </c:pt>
                <c:pt idx="5726" formatCode="General">
                  <c:v>1.3443400000000001E-3</c:v>
                </c:pt>
                <c:pt idx="5727" formatCode="General">
                  <c:v>1.3443699999999999E-3</c:v>
                </c:pt>
                <c:pt idx="5728" formatCode="General">
                  <c:v>1.34439E-3</c:v>
                </c:pt>
                <c:pt idx="5729" formatCode="General">
                  <c:v>1.34442E-3</c:v>
                </c:pt>
                <c:pt idx="5730" formatCode="General">
                  <c:v>1.3444399999999999E-3</c:v>
                </c:pt>
                <c:pt idx="5731" formatCode="General">
                  <c:v>1.34446E-3</c:v>
                </c:pt>
                <c:pt idx="5732" formatCode="General">
                  <c:v>1.3444799999999999E-3</c:v>
                </c:pt>
                <c:pt idx="5733" formatCode="General">
                  <c:v>1.3445099999999999E-3</c:v>
                </c:pt>
                <c:pt idx="5734" formatCode="General">
                  <c:v>1.34453E-3</c:v>
                </c:pt>
                <c:pt idx="5735" formatCode="General">
                  <c:v>1.3445499999999999E-3</c:v>
                </c:pt>
                <c:pt idx="5736" formatCode="General">
                  <c:v>1.34457E-3</c:v>
                </c:pt>
                <c:pt idx="5737" formatCode="General">
                  <c:v>1.3445900000000001E-3</c:v>
                </c:pt>
                <c:pt idx="5738" formatCode="General">
                  <c:v>1.3446199999999999E-3</c:v>
                </c:pt>
                <c:pt idx="5739" formatCode="General">
                  <c:v>1.34464E-3</c:v>
                </c:pt>
                <c:pt idx="5740" formatCode="General">
                  <c:v>1.3446599999999999E-3</c:v>
                </c:pt>
                <c:pt idx="5741" formatCode="General">
                  <c:v>1.34468E-3</c:v>
                </c:pt>
                <c:pt idx="5742" formatCode="General">
                  <c:v>1.3447000000000001E-3</c:v>
                </c:pt>
                <c:pt idx="5743" formatCode="General">
                  <c:v>1.3447299999999999E-3</c:v>
                </c:pt>
                <c:pt idx="5744" formatCode="General">
                  <c:v>1.34476E-3</c:v>
                </c:pt>
                <c:pt idx="5745" formatCode="General">
                  <c:v>1.34479E-3</c:v>
                </c:pt>
                <c:pt idx="5746" formatCode="General">
                  <c:v>1.34483E-3</c:v>
                </c:pt>
                <c:pt idx="5747" formatCode="General">
                  <c:v>1.34486E-3</c:v>
                </c:pt>
                <c:pt idx="5748" formatCode="General">
                  <c:v>1.3448900000000001E-3</c:v>
                </c:pt>
                <c:pt idx="5749" formatCode="General">
                  <c:v>1.34493E-3</c:v>
                </c:pt>
                <c:pt idx="5750" formatCode="General">
                  <c:v>1.3449600000000001E-3</c:v>
                </c:pt>
                <c:pt idx="5751" formatCode="General">
                  <c:v>1.3449899999999999E-3</c:v>
                </c:pt>
                <c:pt idx="5752" formatCode="General">
                  <c:v>1.3450300000000001E-3</c:v>
                </c:pt>
                <c:pt idx="5753" formatCode="General">
                  <c:v>1.3450599999999999E-3</c:v>
                </c:pt>
                <c:pt idx="5754" formatCode="General">
                  <c:v>1.34509E-3</c:v>
                </c:pt>
                <c:pt idx="5755" formatCode="General">
                  <c:v>1.3451299999999999E-3</c:v>
                </c:pt>
                <c:pt idx="5756" formatCode="General">
                  <c:v>1.3451699999999999E-3</c:v>
                </c:pt>
                <c:pt idx="5757" formatCode="General">
                  <c:v>1.3452200000000001E-3</c:v>
                </c:pt>
                <c:pt idx="5758" formatCode="General">
                  <c:v>1.34527E-3</c:v>
                </c:pt>
                <c:pt idx="5759" formatCode="General">
                  <c:v>1.3453199999999999E-3</c:v>
                </c:pt>
                <c:pt idx="5760" formatCode="General">
                  <c:v>1.34537E-3</c:v>
                </c:pt>
                <c:pt idx="5761" formatCode="General">
                  <c:v>1.34545E-3</c:v>
                </c:pt>
                <c:pt idx="5762" formatCode="General">
                  <c:v>1.34552E-3</c:v>
                </c:pt>
                <c:pt idx="5763" formatCode="General">
                  <c:v>1.3456E-3</c:v>
                </c:pt>
                <c:pt idx="5764" formatCode="General">
                  <c:v>1.3457E-3</c:v>
                </c:pt>
                <c:pt idx="5765" formatCode="General">
                  <c:v>1.3458000000000001E-3</c:v>
                </c:pt>
                <c:pt idx="5766" formatCode="General">
                  <c:v>1.3458999999999999E-3</c:v>
                </c:pt>
                <c:pt idx="5767" formatCode="General">
                  <c:v>1.3460799999999999E-3</c:v>
                </c:pt>
                <c:pt idx="5768" formatCode="General">
                  <c:v>1.34614E-3</c:v>
                </c:pt>
                <c:pt idx="5769" formatCode="General">
                  <c:v>1.3463100000000001E-3</c:v>
                </c:pt>
                <c:pt idx="5770" formatCode="General">
                  <c:v>1.3464900000000001E-3</c:v>
                </c:pt>
                <c:pt idx="5771" formatCode="General">
                  <c:v>1.34672E-3</c:v>
                </c:pt>
                <c:pt idx="5772" formatCode="General">
                  <c:v>1.34695E-3</c:v>
                </c:pt>
                <c:pt idx="5773" formatCode="General">
                  <c:v>1.3471900000000001E-3</c:v>
                </c:pt>
                <c:pt idx="5774" formatCode="General">
                  <c:v>1.34742E-3</c:v>
                </c:pt>
                <c:pt idx="5775" formatCode="General">
                  <c:v>1.3476600000000001E-3</c:v>
                </c:pt>
                <c:pt idx="5776" formatCode="General">
                  <c:v>1.34789E-3</c:v>
                </c:pt>
                <c:pt idx="5777" formatCode="General">
                  <c:v>1.34812E-3</c:v>
                </c:pt>
                <c:pt idx="5778" formatCode="General">
                  <c:v>1.3483600000000001E-3</c:v>
                </c:pt>
                <c:pt idx="5779" formatCode="General">
                  <c:v>1.34859E-3</c:v>
                </c:pt>
                <c:pt idx="5780" formatCode="General">
                  <c:v>1.3488300000000001E-3</c:v>
                </c:pt>
                <c:pt idx="5781" formatCode="General">
                  <c:v>1.34906E-3</c:v>
                </c:pt>
                <c:pt idx="5782" formatCode="General">
                  <c:v>1.34929E-3</c:v>
                </c:pt>
                <c:pt idx="5783" formatCode="General">
                  <c:v>1.34953E-3</c:v>
                </c:pt>
                <c:pt idx="5784" formatCode="General">
                  <c:v>1.3497299999999999E-3</c:v>
                </c:pt>
                <c:pt idx="5785" formatCode="General">
                  <c:v>1.3499E-3</c:v>
                </c:pt>
                <c:pt idx="5786" formatCode="General">
                  <c:v>1.3500700000000001E-3</c:v>
                </c:pt>
                <c:pt idx="5787" formatCode="General">
                  <c:v>1.3502399999999999E-3</c:v>
                </c:pt>
                <c:pt idx="5788" formatCode="General">
                  <c:v>1.3504000000000001E-3</c:v>
                </c:pt>
                <c:pt idx="5789" formatCode="General">
                  <c:v>1.3505699999999999E-3</c:v>
                </c:pt>
                <c:pt idx="5790" formatCode="General">
                  <c:v>1.35074E-3</c:v>
                </c:pt>
                <c:pt idx="5791" formatCode="General">
                  <c:v>1.3509100000000001E-3</c:v>
                </c:pt>
                <c:pt idx="5792" formatCode="General">
                  <c:v>1.3510600000000001E-3</c:v>
                </c:pt>
                <c:pt idx="5793" formatCode="General">
                  <c:v>1.3511899999999999E-3</c:v>
                </c:pt>
                <c:pt idx="5794" formatCode="General">
                  <c:v>1.35132E-3</c:v>
                </c:pt>
                <c:pt idx="5795" formatCode="General">
                  <c:v>1.3514499999999999E-3</c:v>
                </c:pt>
                <c:pt idx="5796" formatCode="General">
                  <c:v>1.35158E-3</c:v>
                </c:pt>
                <c:pt idx="5797" formatCode="General">
                  <c:v>1.3517100000000001E-3</c:v>
                </c:pt>
                <c:pt idx="5798" formatCode="General">
                  <c:v>1.35184E-3</c:v>
                </c:pt>
                <c:pt idx="5799" formatCode="General">
                  <c:v>1.3519700000000001E-3</c:v>
                </c:pt>
                <c:pt idx="5800" formatCode="General">
                  <c:v>1.3520800000000001E-3</c:v>
                </c:pt>
                <c:pt idx="5801" formatCode="General">
                  <c:v>1.3521799999999999E-3</c:v>
                </c:pt>
                <c:pt idx="5802" formatCode="General">
                  <c:v>1.35228E-3</c:v>
                </c:pt>
                <c:pt idx="5803" formatCode="General">
                  <c:v>1.35238E-3</c:v>
                </c:pt>
                <c:pt idx="5804" formatCode="General">
                  <c:v>1.3524699999999999E-3</c:v>
                </c:pt>
                <c:pt idx="5805" formatCode="General">
                  <c:v>1.35257E-3</c:v>
                </c:pt>
                <c:pt idx="5806" formatCode="General">
                  <c:v>1.35267E-3</c:v>
                </c:pt>
                <c:pt idx="5807" formatCode="General">
                  <c:v>1.3527700000000001E-3</c:v>
                </c:pt>
                <c:pt idx="5808" formatCode="General">
                  <c:v>1.3528500000000001E-3</c:v>
                </c:pt>
                <c:pt idx="5809" formatCode="General">
                  <c:v>1.35294E-3</c:v>
                </c:pt>
                <c:pt idx="5810" formatCode="General">
                  <c:v>1.35304E-3</c:v>
                </c:pt>
                <c:pt idx="5811" formatCode="General">
                  <c:v>1.35311E-3</c:v>
                </c:pt>
                <c:pt idx="5812" formatCode="General">
                  <c:v>1.3531800000000001E-3</c:v>
                </c:pt>
                <c:pt idx="5813" formatCode="General">
                  <c:v>1.35326E-3</c:v>
                </c:pt>
                <c:pt idx="5814" formatCode="General">
                  <c:v>1.35333E-3</c:v>
                </c:pt>
                <c:pt idx="5815" formatCode="General">
                  <c:v>1.35341E-3</c:v>
                </c:pt>
                <c:pt idx="5816" formatCode="General">
                  <c:v>1.35348E-3</c:v>
                </c:pt>
                <c:pt idx="5817" formatCode="General">
                  <c:v>1.3535299999999999E-3</c:v>
                </c:pt>
                <c:pt idx="5818" formatCode="General">
                  <c:v>1.3535999999999999E-3</c:v>
                </c:pt>
                <c:pt idx="5819" formatCode="General">
                  <c:v>1.35366E-3</c:v>
                </c:pt>
                <c:pt idx="5820" formatCode="General">
                  <c:v>1.3537099999999999E-3</c:v>
                </c:pt>
                <c:pt idx="5821" formatCode="General">
                  <c:v>1.35377E-3</c:v>
                </c:pt>
                <c:pt idx="5822" formatCode="General">
                  <c:v>1.3538199999999999E-3</c:v>
                </c:pt>
                <c:pt idx="5823" formatCode="General">
                  <c:v>1.3538700000000001E-3</c:v>
                </c:pt>
                <c:pt idx="5824" formatCode="General">
                  <c:v>1.3539100000000001E-3</c:v>
                </c:pt>
                <c:pt idx="5825" formatCode="General">
                  <c:v>1.3539699999999999E-3</c:v>
                </c:pt>
                <c:pt idx="5826" formatCode="General">
                  <c:v>1.354E-3</c:v>
                </c:pt>
                <c:pt idx="5827" formatCode="General">
                  <c:v>1.3540399999999999E-3</c:v>
                </c:pt>
                <c:pt idx="5828" formatCode="General">
                  <c:v>1.3540799999999999E-3</c:v>
                </c:pt>
                <c:pt idx="5829" formatCode="General">
                  <c:v>1.3541200000000001E-3</c:v>
                </c:pt>
                <c:pt idx="5830" formatCode="General">
                  <c:v>1.3541600000000001E-3</c:v>
                </c:pt>
                <c:pt idx="5831" formatCode="General">
                  <c:v>1.3542000000000001E-3</c:v>
                </c:pt>
                <c:pt idx="5832" formatCode="General">
                  <c:v>1.35424E-3</c:v>
                </c:pt>
                <c:pt idx="5833" formatCode="General">
                  <c:v>1.35428E-3</c:v>
                </c:pt>
                <c:pt idx="5834" formatCode="General">
                  <c:v>1.35432E-3</c:v>
                </c:pt>
                <c:pt idx="5835" formatCode="General">
                  <c:v>1.35436E-3</c:v>
                </c:pt>
                <c:pt idx="5836" formatCode="General">
                  <c:v>1.35439E-3</c:v>
                </c:pt>
                <c:pt idx="5837" formatCode="General">
                  <c:v>1.35443E-3</c:v>
                </c:pt>
                <c:pt idx="5838" formatCode="General">
                  <c:v>1.35447E-3</c:v>
                </c:pt>
                <c:pt idx="5839" formatCode="General">
                  <c:v>1.35451E-3</c:v>
                </c:pt>
                <c:pt idx="5840" formatCode="General">
                  <c:v>1.3545499999999999E-3</c:v>
                </c:pt>
                <c:pt idx="5841" formatCode="General">
                  <c:v>1.3545899999999999E-3</c:v>
                </c:pt>
                <c:pt idx="5842" formatCode="General">
                  <c:v>1.3546299999999999E-3</c:v>
                </c:pt>
                <c:pt idx="5843" formatCode="General">
                  <c:v>1.3546700000000001E-3</c:v>
                </c:pt>
                <c:pt idx="5844" formatCode="General">
                  <c:v>1.3547100000000001E-3</c:v>
                </c:pt>
                <c:pt idx="5845" formatCode="General">
                  <c:v>1.3547500000000001E-3</c:v>
                </c:pt>
                <c:pt idx="5846" formatCode="General">
                  <c:v>1.3547800000000001E-3</c:v>
                </c:pt>
                <c:pt idx="5847" formatCode="General">
                  <c:v>1.3548200000000001E-3</c:v>
                </c:pt>
                <c:pt idx="5848" formatCode="General">
                  <c:v>1.35486E-3</c:v>
                </c:pt>
                <c:pt idx="5849" formatCode="General">
                  <c:v>1.3549E-3</c:v>
                </c:pt>
                <c:pt idx="5850" formatCode="General">
                  <c:v>1.35494E-3</c:v>
                </c:pt>
                <c:pt idx="5851" formatCode="General">
                  <c:v>1.35498E-3</c:v>
                </c:pt>
                <c:pt idx="5852" formatCode="General">
                  <c:v>1.35502E-3</c:v>
                </c:pt>
                <c:pt idx="5853" formatCode="General">
                  <c:v>1.3550599999999999E-3</c:v>
                </c:pt>
                <c:pt idx="5854" formatCode="General">
                  <c:v>1.3551100000000001E-3</c:v>
                </c:pt>
                <c:pt idx="5855" formatCode="General">
                  <c:v>1.3551500000000001E-3</c:v>
                </c:pt>
                <c:pt idx="5856" formatCode="General">
                  <c:v>1.3552E-3</c:v>
                </c:pt>
                <c:pt idx="5857" formatCode="General">
                  <c:v>1.3552600000000001E-3</c:v>
                </c:pt>
                <c:pt idx="5858" formatCode="General">
                  <c:v>1.3553199999999999E-3</c:v>
                </c:pt>
                <c:pt idx="5859" formatCode="General">
                  <c:v>1.35538E-3</c:v>
                </c:pt>
                <c:pt idx="5860" formatCode="General">
                  <c:v>1.35546E-3</c:v>
                </c:pt>
                <c:pt idx="5861" formatCode="General">
                  <c:v>1.3557300000000001E-3</c:v>
                </c:pt>
                <c:pt idx="5862" formatCode="General">
                  <c:v>1.3558299999999999E-3</c:v>
                </c:pt>
                <c:pt idx="5863" formatCode="General">
                  <c:v>1.35592E-3</c:v>
                </c:pt>
                <c:pt idx="5864" formatCode="General">
                  <c:v>1.3559799999999999E-3</c:v>
                </c:pt>
                <c:pt idx="5865" formatCode="General">
                  <c:v>1.3560499999999999E-3</c:v>
                </c:pt>
                <c:pt idx="5866" formatCode="General">
                  <c:v>1.3561199999999999E-3</c:v>
                </c:pt>
                <c:pt idx="5867" formatCode="General">
                  <c:v>1.3561700000000001E-3</c:v>
                </c:pt>
                <c:pt idx="5868" formatCode="General">
                  <c:v>1.35622E-3</c:v>
                </c:pt>
                <c:pt idx="5869" formatCode="General">
                  <c:v>1.3562800000000001E-3</c:v>
                </c:pt>
                <c:pt idx="5870" formatCode="General">
                  <c:v>1.3563E-3</c:v>
                </c:pt>
                <c:pt idx="5871" formatCode="General">
                  <c:v>1.35636E-3</c:v>
                </c:pt>
                <c:pt idx="5872" formatCode="General">
                  <c:v>1.35641E-3</c:v>
                </c:pt>
                <c:pt idx="5873" formatCode="General">
                  <c:v>1.35647E-3</c:v>
                </c:pt>
                <c:pt idx="5874" formatCode="General">
                  <c:v>1.3565199999999999E-3</c:v>
                </c:pt>
                <c:pt idx="5875" formatCode="General">
                  <c:v>1.3565700000000001E-3</c:v>
                </c:pt>
                <c:pt idx="5876" formatCode="General">
                  <c:v>1.3566400000000001E-3</c:v>
                </c:pt>
                <c:pt idx="5877" formatCode="General">
                  <c:v>1.3567E-3</c:v>
                </c:pt>
                <c:pt idx="5878" formatCode="General">
                  <c:v>1.3567799999999999E-3</c:v>
                </c:pt>
                <c:pt idx="5879" formatCode="General">
                  <c:v>1.35688E-3</c:v>
                </c:pt>
                <c:pt idx="5880" formatCode="General">
                  <c:v>1.35713E-3</c:v>
                </c:pt>
                <c:pt idx="5881" formatCode="General">
                  <c:v>1.3572E-3</c:v>
                </c:pt>
                <c:pt idx="5882" formatCode="General">
                  <c:v>1.35728E-3</c:v>
                </c:pt>
                <c:pt idx="5883" formatCode="General">
                  <c:v>1.35735E-3</c:v>
                </c:pt>
                <c:pt idx="5884" formatCode="General">
                  <c:v>1.3573999999999999E-3</c:v>
                </c:pt>
                <c:pt idx="5885" formatCode="General">
                  <c:v>1.3574500000000001E-3</c:v>
                </c:pt>
                <c:pt idx="5886" formatCode="General">
                  <c:v>1.3575E-3</c:v>
                </c:pt>
                <c:pt idx="5887" formatCode="General">
                  <c:v>1.3575499999999999E-3</c:v>
                </c:pt>
                <c:pt idx="5888" formatCode="General">
                  <c:v>1.3575799999999999E-3</c:v>
                </c:pt>
                <c:pt idx="5889" formatCode="General">
                  <c:v>1.3576199999999999E-3</c:v>
                </c:pt>
                <c:pt idx="5890" formatCode="General">
                  <c:v>1.3576599999999999E-3</c:v>
                </c:pt>
                <c:pt idx="5891" formatCode="General">
                  <c:v>1.3576899999999999E-3</c:v>
                </c:pt>
                <c:pt idx="5892" formatCode="General">
                  <c:v>1.3577299999999999E-3</c:v>
                </c:pt>
                <c:pt idx="5893" formatCode="General">
                  <c:v>1.3577699999999999E-3</c:v>
                </c:pt>
                <c:pt idx="5894" formatCode="General">
                  <c:v>1.3577999999999999E-3</c:v>
                </c:pt>
                <c:pt idx="5895" formatCode="General">
                  <c:v>1.3578399999999999E-3</c:v>
                </c:pt>
                <c:pt idx="5896" formatCode="General">
                  <c:v>1.35787E-3</c:v>
                </c:pt>
                <c:pt idx="5897" formatCode="General">
                  <c:v>1.3579099999999999E-3</c:v>
                </c:pt>
                <c:pt idx="5898" formatCode="General">
                  <c:v>1.35794E-3</c:v>
                </c:pt>
                <c:pt idx="5899" formatCode="General">
                  <c:v>1.35798E-3</c:v>
                </c:pt>
                <c:pt idx="5900" formatCode="General">
                  <c:v>1.35801E-3</c:v>
                </c:pt>
                <c:pt idx="5901" formatCode="General">
                  <c:v>1.35805E-3</c:v>
                </c:pt>
                <c:pt idx="5902" formatCode="General">
                  <c:v>1.35808E-3</c:v>
                </c:pt>
                <c:pt idx="5903" formatCode="General">
                  <c:v>1.35812E-3</c:v>
                </c:pt>
                <c:pt idx="5904" formatCode="General">
                  <c:v>1.35816E-3</c:v>
                </c:pt>
                <c:pt idx="5905" formatCode="General">
                  <c:v>1.35819E-3</c:v>
                </c:pt>
                <c:pt idx="5906" formatCode="General">
                  <c:v>1.35823E-3</c:v>
                </c:pt>
                <c:pt idx="5907" formatCode="General">
                  <c:v>1.35826E-3</c:v>
                </c:pt>
                <c:pt idx="5908" formatCode="General">
                  <c:v>1.3582900000000001E-3</c:v>
                </c:pt>
                <c:pt idx="5909" formatCode="General">
                  <c:v>1.3583200000000001E-3</c:v>
                </c:pt>
                <c:pt idx="5910" formatCode="General">
                  <c:v>1.35837E-3</c:v>
                </c:pt>
                <c:pt idx="5911" formatCode="General">
                  <c:v>1.3584199999999999E-3</c:v>
                </c:pt>
                <c:pt idx="5912" formatCode="General">
                  <c:v>1.3584599999999999E-3</c:v>
                </c:pt>
                <c:pt idx="5913" formatCode="General">
                  <c:v>1.3585100000000001E-3</c:v>
                </c:pt>
                <c:pt idx="5914" formatCode="General">
                  <c:v>1.35856E-3</c:v>
                </c:pt>
                <c:pt idx="5915" formatCode="General">
                  <c:v>1.3586E-3</c:v>
                </c:pt>
                <c:pt idx="5916" formatCode="General">
                  <c:v>1.3586500000000001E-3</c:v>
                </c:pt>
                <c:pt idx="5917" formatCode="General">
                  <c:v>1.3587E-3</c:v>
                </c:pt>
                <c:pt idx="5918" formatCode="General">
                  <c:v>1.3587499999999999E-3</c:v>
                </c:pt>
                <c:pt idx="5919" formatCode="General">
                  <c:v>1.35881E-3</c:v>
                </c:pt>
                <c:pt idx="5920" formatCode="General">
                  <c:v>1.3588599999999999E-3</c:v>
                </c:pt>
                <c:pt idx="5921" formatCode="General">
                  <c:v>1.35892E-3</c:v>
                </c:pt>
                <c:pt idx="5922" formatCode="General">
                  <c:v>1.3589800000000001E-3</c:v>
                </c:pt>
                <c:pt idx="5923" formatCode="General">
                  <c:v>1.35903E-3</c:v>
                </c:pt>
                <c:pt idx="5924" formatCode="General">
                  <c:v>1.3590900000000001E-3</c:v>
                </c:pt>
                <c:pt idx="5925" formatCode="General">
                  <c:v>1.35917E-3</c:v>
                </c:pt>
                <c:pt idx="5926" formatCode="General">
                  <c:v>1.3592400000000001E-3</c:v>
                </c:pt>
                <c:pt idx="5927" formatCode="General">
                  <c:v>1.35932E-3</c:v>
                </c:pt>
                <c:pt idx="5928" formatCode="General">
                  <c:v>1.3593800000000001E-3</c:v>
                </c:pt>
                <c:pt idx="5929" formatCode="General">
                  <c:v>1.3594499999999999E-3</c:v>
                </c:pt>
                <c:pt idx="5930" formatCode="General">
                  <c:v>1.35954E-3</c:v>
                </c:pt>
                <c:pt idx="5931" formatCode="General">
                  <c:v>1.3596299999999999E-3</c:v>
                </c:pt>
                <c:pt idx="5932" formatCode="General">
                  <c:v>1.35973E-3</c:v>
                </c:pt>
                <c:pt idx="5933" formatCode="General">
                  <c:v>1.3598200000000001E-3</c:v>
                </c:pt>
                <c:pt idx="5934" formatCode="General">
                  <c:v>1.35991E-3</c:v>
                </c:pt>
                <c:pt idx="5935" formatCode="General">
                  <c:v>1.3600000000000001E-3</c:v>
                </c:pt>
                <c:pt idx="5936" formatCode="General">
                  <c:v>1.3600999999999999E-3</c:v>
                </c:pt>
                <c:pt idx="5937" formatCode="General">
                  <c:v>1.3602200000000001E-3</c:v>
                </c:pt>
                <c:pt idx="5938" formatCode="General">
                  <c:v>1.36034E-3</c:v>
                </c:pt>
                <c:pt idx="5939" formatCode="General">
                  <c:v>1.36045E-3</c:v>
                </c:pt>
                <c:pt idx="5940" formatCode="General">
                  <c:v>1.36057E-3</c:v>
                </c:pt>
                <c:pt idx="5941" formatCode="General">
                  <c:v>1.3606899999999999E-3</c:v>
                </c:pt>
                <c:pt idx="5942" formatCode="General">
                  <c:v>1.3607999999999999E-3</c:v>
                </c:pt>
                <c:pt idx="5943" formatCode="General">
                  <c:v>1.3609200000000001E-3</c:v>
                </c:pt>
                <c:pt idx="5944" formatCode="General">
                  <c:v>1.3610499999999999E-3</c:v>
                </c:pt>
                <c:pt idx="5945" formatCode="General">
                  <c:v>1.36119E-3</c:v>
                </c:pt>
                <c:pt idx="5946" formatCode="General">
                  <c:v>1.3613399999999999E-3</c:v>
                </c:pt>
                <c:pt idx="5947" formatCode="General">
                  <c:v>1.36148E-3</c:v>
                </c:pt>
                <c:pt idx="5948" formatCode="General">
                  <c:v>1.36162E-3</c:v>
                </c:pt>
                <c:pt idx="5949" formatCode="General">
                  <c:v>1.36177E-3</c:v>
                </c:pt>
                <c:pt idx="5950" formatCode="General">
                  <c:v>1.36191E-3</c:v>
                </c:pt>
                <c:pt idx="5951" formatCode="General">
                  <c:v>1.3620500000000001E-3</c:v>
                </c:pt>
                <c:pt idx="5952" formatCode="General">
                  <c:v>1.36221E-3</c:v>
                </c:pt>
                <c:pt idx="5953" formatCode="General">
                  <c:v>1.3623999999999999E-3</c:v>
                </c:pt>
                <c:pt idx="5954" formatCode="General">
                  <c:v>1.36258E-3</c:v>
                </c:pt>
                <c:pt idx="5955" formatCode="General">
                  <c:v>1.36276E-3</c:v>
                </c:pt>
                <c:pt idx="5956" formatCode="General">
                  <c:v>1.36294E-3</c:v>
                </c:pt>
                <c:pt idx="5957" formatCode="General">
                  <c:v>1.3631299999999999E-3</c:v>
                </c:pt>
                <c:pt idx="5958" formatCode="General">
                  <c:v>1.36331E-3</c:v>
                </c:pt>
                <c:pt idx="5959" formatCode="General">
                  <c:v>1.36349E-3</c:v>
                </c:pt>
                <c:pt idx="5960" formatCode="General">
                  <c:v>1.3637E-3</c:v>
                </c:pt>
                <c:pt idx="5961" formatCode="General">
                  <c:v>1.36393E-3</c:v>
                </c:pt>
                <c:pt idx="5962" formatCode="General">
                  <c:v>1.3641599999999999E-3</c:v>
                </c:pt>
                <c:pt idx="5963" formatCode="General">
                  <c:v>1.3644E-3</c:v>
                </c:pt>
                <c:pt idx="5964" formatCode="General">
                  <c:v>1.3646299999999999E-3</c:v>
                </c:pt>
                <c:pt idx="5965" formatCode="General">
                  <c:v>1.36487E-3</c:v>
                </c:pt>
                <c:pt idx="5966" formatCode="General">
                  <c:v>1.3651E-3</c:v>
                </c:pt>
                <c:pt idx="5967" formatCode="General">
                  <c:v>1.3653300000000001E-3</c:v>
                </c:pt>
                <c:pt idx="5968" formatCode="General">
                  <c:v>1.36561E-3</c:v>
                </c:pt>
                <c:pt idx="5969" formatCode="General">
                  <c:v>1.3659200000000001E-3</c:v>
                </c:pt>
                <c:pt idx="5970" formatCode="General">
                  <c:v>1.36623E-3</c:v>
                </c:pt>
                <c:pt idx="5971" formatCode="General">
                  <c:v>1.3665400000000001E-3</c:v>
                </c:pt>
                <c:pt idx="5972" formatCode="General">
                  <c:v>1.3668599999999999E-3</c:v>
                </c:pt>
                <c:pt idx="5973" formatCode="General">
                  <c:v>1.36717E-3</c:v>
                </c:pt>
                <c:pt idx="5974" formatCode="General">
                  <c:v>1.3674799999999999E-3</c:v>
                </c:pt>
                <c:pt idx="5975" formatCode="General">
                  <c:v>1.36779E-3</c:v>
                </c:pt>
                <c:pt idx="5976" formatCode="General">
                  <c:v>1.36816E-3</c:v>
                </c:pt>
                <c:pt idx="5977" formatCode="General">
                  <c:v>1.3685699999999999E-3</c:v>
                </c:pt>
                <c:pt idx="5978" formatCode="General">
                  <c:v>1.3689900000000001E-3</c:v>
                </c:pt>
                <c:pt idx="5979" formatCode="General">
                  <c:v>1.3694E-3</c:v>
                </c:pt>
                <c:pt idx="5980" formatCode="General">
                  <c:v>1.3698199999999999E-3</c:v>
                </c:pt>
                <c:pt idx="5981" formatCode="General">
                  <c:v>1.37024E-3</c:v>
                </c:pt>
                <c:pt idx="5982" formatCode="General">
                  <c:v>1.3706499999999999E-3</c:v>
                </c:pt>
                <c:pt idx="5983" formatCode="General">
                  <c:v>1.3710700000000001E-3</c:v>
                </c:pt>
                <c:pt idx="5984" formatCode="General">
                  <c:v>1.3715400000000001E-3</c:v>
                </c:pt>
                <c:pt idx="5985" formatCode="General">
                  <c:v>1.37206E-3</c:v>
                </c:pt>
                <c:pt idx="5986" formatCode="General">
                  <c:v>1.37258E-3</c:v>
                </c:pt>
                <c:pt idx="5987" formatCode="General">
                  <c:v>1.3730999999999999E-3</c:v>
                </c:pt>
                <c:pt idx="5988" formatCode="General">
                  <c:v>1.3736200000000001E-3</c:v>
                </c:pt>
                <c:pt idx="5989" formatCode="General">
                  <c:v>1.37414E-3</c:v>
                </c:pt>
                <c:pt idx="5990" formatCode="General">
                  <c:v>1.37466E-3</c:v>
                </c:pt>
                <c:pt idx="5991" formatCode="General">
                  <c:v>1.3754399999999999E-3</c:v>
                </c:pt>
                <c:pt idx="5992" formatCode="General">
                  <c:v>1.3760300000000001E-3</c:v>
                </c:pt>
                <c:pt idx="5993" formatCode="General">
                  <c:v>1.37663E-3</c:v>
                </c:pt>
                <c:pt idx="5994" formatCode="General">
                  <c:v>1.3775300000000001E-3</c:v>
                </c:pt>
                <c:pt idx="5995" formatCode="General">
                  <c:v>1.3784299999999999E-3</c:v>
                </c:pt>
                <c:pt idx="5996" formatCode="General">
                  <c:v>1.3793200000000001E-3</c:v>
                </c:pt>
                <c:pt idx="5997" formatCode="General">
                  <c:v>1.3802199999999999E-3</c:v>
                </c:pt>
                <c:pt idx="5998" formatCode="General">
                  <c:v>1.38112E-3</c:v>
                </c:pt>
                <c:pt idx="5999" formatCode="General">
                  <c:v>1.3820099999999999E-3</c:v>
                </c:pt>
                <c:pt idx="6000" formatCode="General">
                  <c:v>1.38291E-3</c:v>
                </c:pt>
                <c:pt idx="6001" formatCode="General">
                  <c:v>1.3838100000000001E-3</c:v>
                </c:pt>
                <c:pt idx="6002" formatCode="General">
                  <c:v>1.3850100000000001E-3</c:v>
                </c:pt>
                <c:pt idx="6003" formatCode="General">
                  <c:v>1.3861699999999999E-3</c:v>
                </c:pt>
                <c:pt idx="6004" formatCode="General">
                  <c:v>1.38733E-3</c:v>
                </c:pt>
                <c:pt idx="6005" formatCode="General">
                  <c:v>1.38849E-3</c:v>
                </c:pt>
                <c:pt idx="6006" formatCode="General">
                  <c:v>1.38966E-3</c:v>
                </c:pt>
                <c:pt idx="6007" formatCode="General">
                  <c:v>1.3909300000000001E-3</c:v>
                </c:pt>
                <c:pt idx="6008" formatCode="General">
                  <c:v>1.3921999999999999E-3</c:v>
                </c:pt>
                <c:pt idx="6009" formatCode="General">
                  <c:v>1.39347E-3</c:v>
                </c:pt>
                <c:pt idx="6010" formatCode="General">
                  <c:v>1.3952400000000001E-3</c:v>
                </c:pt>
                <c:pt idx="6011" formatCode="General">
                  <c:v>1.3957500000000001E-3</c:v>
                </c:pt>
                <c:pt idx="6012" formatCode="General">
                  <c:v>1.3970199999999999E-3</c:v>
                </c:pt>
                <c:pt idx="6013" formatCode="General">
                  <c:v>1.3989300000000001E-3</c:v>
                </c:pt>
                <c:pt idx="6014" formatCode="General">
                  <c:v>1.40083E-3</c:v>
                </c:pt>
                <c:pt idx="6015" formatCode="General">
                  <c:v>1.4021000000000001E-3</c:v>
                </c:pt>
                <c:pt idx="6016" formatCode="General">
                  <c:v>1.4033699999999999E-3</c:v>
                </c:pt>
                <c:pt idx="6017" formatCode="General">
                  <c:v>1.40464E-3</c:v>
                </c:pt>
                <c:pt idx="6018" formatCode="General">
                  <c:v>1.40591E-3</c:v>
                </c:pt>
                <c:pt idx="6019" formatCode="General">
                  <c:v>1.4071800000000001E-3</c:v>
                </c:pt>
                <c:pt idx="6020" formatCode="General">
                  <c:v>1.4084499999999999E-3</c:v>
                </c:pt>
                <c:pt idx="6021" formatCode="General">
                  <c:v>1.4097199999999999E-3</c:v>
                </c:pt>
                <c:pt idx="6022" formatCode="General">
                  <c:v>1.41099E-3</c:v>
                </c:pt>
                <c:pt idx="6023" formatCode="General">
                  <c:v>1.41226E-3</c:v>
                </c:pt>
                <c:pt idx="6024" formatCode="General">
                  <c:v>1.4135300000000001E-3</c:v>
                </c:pt>
                <c:pt idx="6025" formatCode="General">
                  <c:v>1.4147999999999999E-3</c:v>
                </c:pt>
                <c:pt idx="6026" formatCode="General">
                  <c:v>1.41607E-3</c:v>
                </c:pt>
                <c:pt idx="6027" formatCode="General">
                  <c:v>1.41734E-3</c:v>
                </c:pt>
                <c:pt idx="6028" formatCode="General">
                  <c:v>1.41829E-3</c:v>
                </c:pt>
                <c:pt idx="6029" formatCode="General">
                  <c:v>1.4192499999999999E-3</c:v>
                </c:pt>
                <c:pt idx="6030" formatCode="General">
                  <c:v>1.4201999999999999E-3</c:v>
                </c:pt>
                <c:pt idx="6031" formatCode="General">
                  <c:v>1.4211499999999999E-3</c:v>
                </c:pt>
                <c:pt idx="6032" formatCode="General">
                  <c:v>1.4220999999999999E-3</c:v>
                </c:pt>
                <c:pt idx="6033" formatCode="General">
                  <c:v>1.4230600000000001E-3</c:v>
                </c:pt>
                <c:pt idx="6034" formatCode="General">
                  <c:v>1.4240100000000001E-3</c:v>
                </c:pt>
                <c:pt idx="6035" formatCode="General">
                  <c:v>1.4249600000000001E-3</c:v>
                </c:pt>
                <c:pt idx="6036" formatCode="General">
                  <c:v>1.4259100000000001E-3</c:v>
                </c:pt>
                <c:pt idx="6037" formatCode="General">
                  <c:v>1.4268E-3</c:v>
                </c:pt>
                <c:pt idx="6038" formatCode="General">
                  <c:v>1.4276600000000001E-3</c:v>
                </c:pt>
                <c:pt idx="6039" formatCode="General">
                  <c:v>1.42823E-3</c:v>
                </c:pt>
                <c:pt idx="6040" formatCode="General">
                  <c:v>1.4288E-3</c:v>
                </c:pt>
                <c:pt idx="6041" formatCode="General">
                  <c:v>1.4293800000000001E-3</c:v>
                </c:pt>
                <c:pt idx="6042" formatCode="General">
                  <c:v>1.4299499999999999E-3</c:v>
                </c:pt>
                <c:pt idx="6043" formatCode="General">
                  <c:v>1.43052E-3</c:v>
                </c:pt>
                <c:pt idx="6044" formatCode="General">
                  <c:v>1.4310600000000001E-3</c:v>
                </c:pt>
                <c:pt idx="6045" formatCode="General">
                  <c:v>1.4315700000000001E-3</c:v>
                </c:pt>
                <c:pt idx="6046" formatCode="General">
                  <c:v>1.4320699999999999E-3</c:v>
                </c:pt>
                <c:pt idx="6047" formatCode="General">
                  <c:v>1.4325799999999999E-3</c:v>
                </c:pt>
                <c:pt idx="6048" formatCode="General">
                  <c:v>1.4330899999999999E-3</c:v>
                </c:pt>
                <c:pt idx="6049" formatCode="General">
                  <c:v>1.4335999999999999E-3</c:v>
                </c:pt>
                <c:pt idx="6050" formatCode="General">
                  <c:v>1.4341099999999999E-3</c:v>
                </c:pt>
                <c:pt idx="6051" formatCode="General">
                  <c:v>1.43461E-3</c:v>
                </c:pt>
                <c:pt idx="6052" formatCode="General">
                  <c:v>1.4350400000000001E-3</c:v>
                </c:pt>
                <c:pt idx="6053" formatCode="General">
                  <c:v>1.4355699999999999E-3</c:v>
                </c:pt>
                <c:pt idx="6054" formatCode="General">
                  <c:v>1.4360899999999999E-3</c:v>
                </c:pt>
                <c:pt idx="6055" formatCode="General">
                  <c:v>1.43644E-3</c:v>
                </c:pt>
                <c:pt idx="6056" formatCode="General">
                  <c:v>1.4367900000000001E-3</c:v>
                </c:pt>
                <c:pt idx="6057" formatCode="General">
                  <c:v>1.4371399999999999E-3</c:v>
                </c:pt>
                <c:pt idx="6058" formatCode="General">
                  <c:v>1.43749E-3</c:v>
                </c:pt>
                <c:pt idx="6059" formatCode="General">
                  <c:v>1.4377999999999999E-3</c:v>
                </c:pt>
                <c:pt idx="6060" formatCode="General">
                  <c:v>1.43823E-3</c:v>
                </c:pt>
                <c:pt idx="6061" formatCode="General">
                  <c:v>1.43866E-3</c:v>
                </c:pt>
                <c:pt idx="6062" formatCode="General">
                  <c:v>1.43895E-3</c:v>
                </c:pt>
                <c:pt idx="6063" formatCode="General">
                  <c:v>1.4392299999999999E-3</c:v>
                </c:pt>
                <c:pt idx="6064" formatCode="General">
                  <c:v>1.4395199999999999E-3</c:v>
                </c:pt>
                <c:pt idx="6065" formatCode="General">
                  <c:v>1.4398099999999999E-3</c:v>
                </c:pt>
                <c:pt idx="6066" formatCode="General">
                  <c:v>1.4400999999999999E-3</c:v>
                </c:pt>
                <c:pt idx="6067" formatCode="General">
                  <c:v>1.4404000000000001E-3</c:v>
                </c:pt>
                <c:pt idx="6068" formatCode="General">
                  <c:v>1.4407000000000001E-3</c:v>
                </c:pt>
                <c:pt idx="6069" formatCode="General">
                  <c:v>1.441E-3</c:v>
                </c:pt>
                <c:pt idx="6070" formatCode="General">
                  <c:v>1.4412800000000001E-3</c:v>
                </c:pt>
                <c:pt idx="6071" formatCode="General">
                  <c:v>1.4415400000000001E-3</c:v>
                </c:pt>
                <c:pt idx="6072" formatCode="General">
                  <c:v>1.4418E-3</c:v>
                </c:pt>
                <c:pt idx="6073" formatCode="General">
                  <c:v>1.4419999999999999E-3</c:v>
                </c:pt>
                <c:pt idx="6074" formatCode="General">
                  <c:v>1.4422599999999999E-3</c:v>
                </c:pt>
                <c:pt idx="6075" formatCode="General">
                  <c:v>1.4425E-3</c:v>
                </c:pt>
                <c:pt idx="6076" formatCode="General">
                  <c:v>1.44271E-3</c:v>
                </c:pt>
                <c:pt idx="6077" formatCode="General">
                  <c:v>1.4429E-3</c:v>
                </c:pt>
                <c:pt idx="6078" formatCode="General">
                  <c:v>1.4431299999999999E-3</c:v>
                </c:pt>
                <c:pt idx="6079" formatCode="General">
                  <c:v>1.4433099999999999E-3</c:v>
                </c:pt>
                <c:pt idx="6080" formatCode="General">
                  <c:v>1.44349E-3</c:v>
                </c:pt>
                <c:pt idx="6081" formatCode="General">
                  <c:v>1.44366E-3</c:v>
                </c:pt>
                <c:pt idx="6082" formatCode="General">
                  <c:v>1.4438400000000001E-3</c:v>
                </c:pt>
                <c:pt idx="6083" formatCode="General">
                  <c:v>1.4440200000000001E-3</c:v>
                </c:pt>
                <c:pt idx="6084" formatCode="General">
                  <c:v>1.44422E-3</c:v>
                </c:pt>
                <c:pt idx="6085" formatCode="General">
                  <c:v>1.4444099999999999E-3</c:v>
                </c:pt>
                <c:pt idx="6086" formatCode="General">
                  <c:v>1.4445300000000001E-3</c:v>
                </c:pt>
                <c:pt idx="6087" formatCode="General">
                  <c:v>1.44466E-3</c:v>
                </c:pt>
                <c:pt idx="6088" formatCode="General">
                  <c:v>1.44479E-3</c:v>
                </c:pt>
                <c:pt idx="6089" formatCode="General">
                  <c:v>1.44491E-3</c:v>
                </c:pt>
                <c:pt idx="6090" formatCode="General">
                  <c:v>1.4450400000000001E-3</c:v>
                </c:pt>
                <c:pt idx="6091" formatCode="General">
                  <c:v>1.44517E-3</c:v>
                </c:pt>
                <c:pt idx="6092" formatCode="General">
                  <c:v>1.4452899999999999E-3</c:v>
                </c:pt>
                <c:pt idx="6093" formatCode="General">
                  <c:v>1.44542E-3</c:v>
                </c:pt>
                <c:pt idx="6094" formatCode="General">
                  <c:v>1.4455500000000001E-3</c:v>
                </c:pt>
                <c:pt idx="6095" formatCode="General">
                  <c:v>1.44568E-3</c:v>
                </c:pt>
                <c:pt idx="6096" formatCode="General">
                  <c:v>1.4457999999999999E-3</c:v>
                </c:pt>
                <c:pt idx="6097" formatCode="General">
                  <c:v>1.4459E-3</c:v>
                </c:pt>
                <c:pt idx="6098" formatCode="General">
                  <c:v>1.4459900000000001E-3</c:v>
                </c:pt>
                <c:pt idx="6099" formatCode="General">
                  <c:v>1.4460899999999999E-3</c:v>
                </c:pt>
                <c:pt idx="6100" formatCode="General">
                  <c:v>1.44618E-3</c:v>
                </c:pt>
                <c:pt idx="6101" formatCode="General">
                  <c:v>1.4462800000000001E-3</c:v>
                </c:pt>
                <c:pt idx="6102" formatCode="General">
                  <c:v>1.44637E-3</c:v>
                </c:pt>
                <c:pt idx="6103" formatCode="General">
                  <c:v>1.44647E-3</c:v>
                </c:pt>
                <c:pt idx="6104" formatCode="General">
                  <c:v>1.4465700000000001E-3</c:v>
                </c:pt>
                <c:pt idx="6105" formatCode="General">
                  <c:v>1.44663E-3</c:v>
                </c:pt>
                <c:pt idx="6106" formatCode="General">
                  <c:v>1.4467E-3</c:v>
                </c:pt>
                <c:pt idx="6107" formatCode="General">
                  <c:v>1.4467600000000001E-3</c:v>
                </c:pt>
                <c:pt idx="6108" formatCode="General">
                  <c:v>1.4468300000000001E-3</c:v>
                </c:pt>
                <c:pt idx="6109" formatCode="General">
                  <c:v>1.4468899999999999E-3</c:v>
                </c:pt>
                <c:pt idx="6110" formatCode="General">
                  <c:v>1.44696E-3</c:v>
                </c:pt>
                <c:pt idx="6111" formatCode="General">
                  <c:v>1.44702E-3</c:v>
                </c:pt>
                <c:pt idx="6112" formatCode="General">
                  <c:v>1.4470900000000001E-3</c:v>
                </c:pt>
                <c:pt idx="6113" formatCode="General">
                  <c:v>1.4471600000000001E-3</c:v>
                </c:pt>
                <c:pt idx="6114" formatCode="General">
                  <c:v>1.4472199999999999E-3</c:v>
                </c:pt>
                <c:pt idx="6115" formatCode="General">
                  <c:v>1.4472899999999999E-3</c:v>
                </c:pt>
                <c:pt idx="6116" formatCode="General">
                  <c:v>1.44736E-3</c:v>
                </c:pt>
                <c:pt idx="6117" formatCode="General">
                  <c:v>1.44742E-3</c:v>
                </c:pt>
                <c:pt idx="6118" formatCode="General">
                  <c:v>1.44747E-3</c:v>
                </c:pt>
                <c:pt idx="6119" formatCode="General">
                  <c:v>1.4475200000000001E-3</c:v>
                </c:pt>
                <c:pt idx="6120" formatCode="General">
                  <c:v>1.44758E-3</c:v>
                </c:pt>
                <c:pt idx="6121" formatCode="General">
                  <c:v>1.44764E-3</c:v>
                </c:pt>
                <c:pt idx="6122" formatCode="General">
                  <c:v>1.44769E-3</c:v>
                </c:pt>
                <c:pt idx="6123" formatCode="General">
                  <c:v>1.4477400000000001E-3</c:v>
                </c:pt>
                <c:pt idx="6124" formatCode="General">
                  <c:v>1.44779E-3</c:v>
                </c:pt>
                <c:pt idx="6125" formatCode="General">
                  <c:v>1.4478399999999999E-3</c:v>
                </c:pt>
                <c:pt idx="6126" formatCode="General">
                  <c:v>1.4479E-3</c:v>
                </c:pt>
                <c:pt idx="6127" formatCode="General">
                  <c:v>1.4479499999999999E-3</c:v>
                </c:pt>
                <c:pt idx="6128" formatCode="General">
                  <c:v>1.4480000000000001E-3</c:v>
                </c:pt>
                <c:pt idx="6129" formatCode="General">
                  <c:v>1.4480700000000001E-3</c:v>
                </c:pt>
                <c:pt idx="6130" formatCode="General">
                  <c:v>1.4481299999999999E-3</c:v>
                </c:pt>
                <c:pt idx="6131" formatCode="General">
                  <c:v>1.4482E-3</c:v>
                </c:pt>
                <c:pt idx="6132" formatCode="General">
                  <c:v>1.44827E-3</c:v>
                </c:pt>
                <c:pt idx="6133" formatCode="General">
                  <c:v>1.44834E-3</c:v>
                </c:pt>
                <c:pt idx="6134" formatCode="General">
                  <c:v>1.44841E-3</c:v>
                </c:pt>
                <c:pt idx="6135" formatCode="General">
                  <c:v>1.44848E-3</c:v>
                </c:pt>
                <c:pt idx="6136" formatCode="General">
                  <c:v>1.44859E-3</c:v>
                </c:pt>
                <c:pt idx="6137" formatCode="General">
                  <c:v>1.4487599999999999E-3</c:v>
                </c:pt>
                <c:pt idx="6138" formatCode="General">
                  <c:v>1.4489500000000001E-3</c:v>
                </c:pt>
                <c:pt idx="6139" formatCode="General">
                  <c:v>1.4490499999999999E-3</c:v>
                </c:pt>
                <c:pt idx="6140" formatCode="General">
                  <c:v>1.44914E-3</c:v>
                </c:pt>
                <c:pt idx="6141" formatCode="General">
                  <c:v>1.44922E-3</c:v>
                </c:pt>
                <c:pt idx="6142" formatCode="General">
                  <c:v>1.4492699999999999E-3</c:v>
                </c:pt>
                <c:pt idx="6143" formatCode="General">
                  <c:v>1.4493500000000001E-3</c:v>
                </c:pt>
                <c:pt idx="6144" formatCode="General">
                  <c:v>1.4494200000000001E-3</c:v>
                </c:pt>
                <c:pt idx="6145" formatCode="General">
                  <c:v>1.4495000000000001E-3</c:v>
                </c:pt>
                <c:pt idx="6146" formatCode="General">
                  <c:v>1.4495700000000001E-3</c:v>
                </c:pt>
                <c:pt idx="6147" formatCode="General">
                  <c:v>1.4496000000000001E-3</c:v>
                </c:pt>
                <c:pt idx="6148" formatCode="General">
                  <c:v>1.4496699999999999E-3</c:v>
                </c:pt>
                <c:pt idx="6149" formatCode="General">
                  <c:v>1.44973E-3</c:v>
                </c:pt>
                <c:pt idx="6150" formatCode="General">
                  <c:v>1.4498E-3</c:v>
                </c:pt>
                <c:pt idx="6151" formatCode="General">
                  <c:v>1.44987E-3</c:v>
                </c:pt>
                <c:pt idx="6152" formatCode="General">
                  <c:v>1.44994E-3</c:v>
                </c:pt>
                <c:pt idx="6153" formatCode="General">
                  <c:v>1.4500100000000001E-3</c:v>
                </c:pt>
                <c:pt idx="6154" formatCode="General">
                  <c:v>1.4501E-3</c:v>
                </c:pt>
                <c:pt idx="6155" formatCode="General">
                  <c:v>1.4501900000000001E-3</c:v>
                </c:pt>
                <c:pt idx="6156" formatCode="General">
                  <c:v>1.45031E-3</c:v>
                </c:pt>
                <c:pt idx="6157" formatCode="General">
                  <c:v>1.45057E-3</c:v>
                </c:pt>
                <c:pt idx="6158" formatCode="General">
                  <c:v>1.45067E-3</c:v>
                </c:pt>
                <c:pt idx="6159" formatCode="General">
                  <c:v>1.4507400000000001E-3</c:v>
                </c:pt>
                <c:pt idx="6160" formatCode="General">
                  <c:v>1.45082E-3</c:v>
                </c:pt>
                <c:pt idx="6161" formatCode="General">
                  <c:v>1.4509E-3</c:v>
                </c:pt>
                <c:pt idx="6162" formatCode="General">
                  <c:v>1.4509600000000001E-3</c:v>
                </c:pt>
                <c:pt idx="6163" formatCode="General">
                  <c:v>1.4510199999999999E-3</c:v>
                </c:pt>
                <c:pt idx="6164" formatCode="General">
                  <c:v>1.45108E-3</c:v>
                </c:pt>
                <c:pt idx="6165" formatCode="General">
                  <c:v>1.45115E-3</c:v>
                </c:pt>
                <c:pt idx="6166" formatCode="General">
                  <c:v>1.4512100000000001E-3</c:v>
                </c:pt>
                <c:pt idx="6167" formatCode="General">
                  <c:v>1.45126E-3</c:v>
                </c:pt>
                <c:pt idx="6168" formatCode="General">
                  <c:v>1.4513099999999999E-3</c:v>
                </c:pt>
                <c:pt idx="6169" formatCode="General">
                  <c:v>1.4513600000000001E-3</c:v>
                </c:pt>
                <c:pt idx="6170" formatCode="General">
                  <c:v>1.45141E-3</c:v>
                </c:pt>
                <c:pt idx="6171" formatCode="General">
                  <c:v>1.4514599999999999E-3</c:v>
                </c:pt>
                <c:pt idx="6172" formatCode="General">
                  <c:v>1.45151E-3</c:v>
                </c:pt>
                <c:pt idx="6173" formatCode="General">
                  <c:v>1.4515699999999999E-3</c:v>
                </c:pt>
                <c:pt idx="6174" formatCode="General">
                  <c:v>1.45163E-3</c:v>
                </c:pt>
                <c:pt idx="6175" formatCode="General">
                  <c:v>1.4516900000000001E-3</c:v>
                </c:pt>
                <c:pt idx="6176" formatCode="General">
                  <c:v>1.4517499999999999E-3</c:v>
                </c:pt>
                <c:pt idx="6177" formatCode="General">
                  <c:v>1.45181E-3</c:v>
                </c:pt>
                <c:pt idx="6178" formatCode="General">
                  <c:v>1.4518700000000001E-3</c:v>
                </c:pt>
                <c:pt idx="6179" formatCode="General">
                  <c:v>1.4519299999999999E-3</c:v>
                </c:pt>
                <c:pt idx="6180" formatCode="General">
                  <c:v>1.45199E-3</c:v>
                </c:pt>
                <c:pt idx="6181" formatCode="General">
                  <c:v>1.45206E-3</c:v>
                </c:pt>
                <c:pt idx="6182" formatCode="General">
                  <c:v>1.45213E-3</c:v>
                </c:pt>
                <c:pt idx="6183" formatCode="General">
                  <c:v>1.4522000000000001E-3</c:v>
                </c:pt>
                <c:pt idx="6184" formatCode="General">
                  <c:v>1.4522700000000001E-3</c:v>
                </c:pt>
                <c:pt idx="6185" formatCode="General">
                  <c:v>1.4523400000000001E-3</c:v>
                </c:pt>
                <c:pt idx="6186" formatCode="General">
                  <c:v>1.4524099999999999E-3</c:v>
                </c:pt>
                <c:pt idx="6187" formatCode="General">
                  <c:v>1.4524799999999999E-3</c:v>
                </c:pt>
                <c:pt idx="6188" formatCode="General">
                  <c:v>1.4525499999999999E-3</c:v>
                </c:pt>
                <c:pt idx="6189" formatCode="General">
                  <c:v>1.4526400000000001E-3</c:v>
                </c:pt>
                <c:pt idx="6190" formatCode="General">
                  <c:v>1.45272E-3</c:v>
                </c:pt>
                <c:pt idx="6191" formatCode="General">
                  <c:v>1.4528099999999999E-3</c:v>
                </c:pt>
                <c:pt idx="6192" formatCode="General">
                  <c:v>1.4529E-3</c:v>
                </c:pt>
                <c:pt idx="6193" formatCode="General">
                  <c:v>1.4529899999999999E-3</c:v>
                </c:pt>
                <c:pt idx="6194" formatCode="General">
                  <c:v>1.45308E-3</c:v>
                </c:pt>
                <c:pt idx="6195" formatCode="General">
                  <c:v>1.4531699999999999E-3</c:v>
                </c:pt>
                <c:pt idx="6196" formatCode="General">
                  <c:v>1.4532600000000001E-3</c:v>
                </c:pt>
                <c:pt idx="6197" formatCode="General">
                  <c:v>1.4533700000000001E-3</c:v>
                </c:pt>
                <c:pt idx="6198" formatCode="General">
                  <c:v>1.45349E-3</c:v>
                </c:pt>
                <c:pt idx="6199" formatCode="General">
                  <c:v>1.4536E-3</c:v>
                </c:pt>
                <c:pt idx="6200" formatCode="General">
                  <c:v>1.45371E-3</c:v>
                </c:pt>
                <c:pt idx="6201" formatCode="General">
                  <c:v>1.4538299999999999E-3</c:v>
                </c:pt>
                <c:pt idx="6202" formatCode="General">
                  <c:v>1.4539399999999999E-3</c:v>
                </c:pt>
                <c:pt idx="6203" formatCode="General">
                  <c:v>1.4540600000000001E-3</c:v>
                </c:pt>
                <c:pt idx="6204" formatCode="General">
                  <c:v>1.4541700000000001E-3</c:v>
                </c:pt>
                <c:pt idx="6205" formatCode="General">
                  <c:v>1.4543100000000001E-3</c:v>
                </c:pt>
                <c:pt idx="6206" formatCode="General">
                  <c:v>1.4544499999999999E-3</c:v>
                </c:pt>
                <c:pt idx="6207" formatCode="General">
                  <c:v>1.45459E-3</c:v>
                </c:pt>
                <c:pt idx="6208" formatCode="General">
                  <c:v>1.45473E-3</c:v>
                </c:pt>
                <c:pt idx="6209" formatCode="General">
                  <c:v>1.45487E-3</c:v>
                </c:pt>
                <c:pt idx="6210" formatCode="General">
                  <c:v>1.4550100000000001E-3</c:v>
                </c:pt>
                <c:pt idx="6211" formatCode="General">
                  <c:v>1.4551500000000001E-3</c:v>
                </c:pt>
                <c:pt idx="6212" formatCode="General">
                  <c:v>1.4552899999999999E-3</c:v>
                </c:pt>
                <c:pt idx="6213" formatCode="General">
                  <c:v>1.4554500000000001E-3</c:v>
                </c:pt>
                <c:pt idx="6214" formatCode="General">
                  <c:v>1.45561E-3</c:v>
                </c:pt>
                <c:pt idx="6215" formatCode="General">
                  <c:v>1.4557800000000001E-3</c:v>
                </c:pt>
                <c:pt idx="6216" formatCode="General">
                  <c:v>1.45594E-3</c:v>
                </c:pt>
                <c:pt idx="6217" formatCode="General">
                  <c:v>1.4561000000000001E-3</c:v>
                </c:pt>
                <c:pt idx="6218" formatCode="General">
                  <c:v>1.45634E-3</c:v>
                </c:pt>
                <c:pt idx="6219" formatCode="General">
                  <c:v>1.45659E-3</c:v>
                </c:pt>
                <c:pt idx="6220" formatCode="General">
                  <c:v>1.4567899999999999E-3</c:v>
                </c:pt>
                <c:pt idx="6221" formatCode="General">
                  <c:v>1.457E-3</c:v>
                </c:pt>
                <c:pt idx="6222" formatCode="General">
                  <c:v>1.4572000000000001E-3</c:v>
                </c:pt>
                <c:pt idx="6223" formatCode="General">
                  <c:v>1.4574099999999999E-3</c:v>
                </c:pt>
                <c:pt idx="6224" formatCode="General">
                  <c:v>1.45762E-3</c:v>
                </c:pt>
                <c:pt idx="6225" formatCode="General">
                  <c:v>1.4579300000000001E-3</c:v>
                </c:pt>
                <c:pt idx="6226" formatCode="General">
                  <c:v>1.45824E-3</c:v>
                </c:pt>
                <c:pt idx="6227" formatCode="General">
                  <c:v>1.45849E-3</c:v>
                </c:pt>
                <c:pt idx="6228" formatCode="General">
                  <c:v>1.45874E-3</c:v>
                </c:pt>
                <c:pt idx="6229" formatCode="General">
                  <c:v>1.459E-3</c:v>
                </c:pt>
                <c:pt idx="6230" formatCode="General">
                  <c:v>1.45925E-3</c:v>
                </c:pt>
                <c:pt idx="6231" formatCode="General">
                  <c:v>1.45951E-3</c:v>
                </c:pt>
                <c:pt idx="6232" formatCode="General">
                  <c:v>1.4598899999999999E-3</c:v>
                </c:pt>
                <c:pt idx="6233" formatCode="General">
                  <c:v>1.4602700000000001E-3</c:v>
                </c:pt>
                <c:pt idx="6234" formatCode="General">
                  <c:v>1.4605899999999999E-3</c:v>
                </c:pt>
                <c:pt idx="6235" formatCode="General">
                  <c:v>1.4609E-3</c:v>
                </c:pt>
                <c:pt idx="6236" formatCode="General">
                  <c:v>1.4612200000000001E-3</c:v>
                </c:pt>
                <c:pt idx="6237" formatCode="General">
                  <c:v>1.4615400000000001E-3</c:v>
                </c:pt>
                <c:pt idx="6238" formatCode="General">
                  <c:v>1.4618599999999999E-3</c:v>
                </c:pt>
                <c:pt idx="6239" formatCode="General">
                  <c:v>1.46233E-3</c:v>
                </c:pt>
                <c:pt idx="6240" formatCode="General">
                  <c:v>1.4628099999999999E-3</c:v>
                </c:pt>
                <c:pt idx="6241" formatCode="General">
                  <c:v>1.4631900000000001E-3</c:v>
                </c:pt>
                <c:pt idx="6242" formatCode="General">
                  <c:v>1.46357E-3</c:v>
                </c:pt>
                <c:pt idx="6243" formatCode="General">
                  <c:v>1.4639500000000001E-3</c:v>
                </c:pt>
                <c:pt idx="6244" formatCode="General">
                  <c:v>1.46433E-3</c:v>
                </c:pt>
                <c:pt idx="6245" formatCode="General">
                  <c:v>1.4649000000000001E-3</c:v>
                </c:pt>
                <c:pt idx="6246" formatCode="General">
                  <c:v>1.46547E-3</c:v>
                </c:pt>
                <c:pt idx="6247" formatCode="General">
                  <c:v>1.46586E-3</c:v>
                </c:pt>
                <c:pt idx="6248" formatCode="General">
                  <c:v>1.4663600000000001E-3</c:v>
                </c:pt>
                <c:pt idx="6249" formatCode="General">
                  <c:v>1.4668699999999999E-3</c:v>
                </c:pt>
                <c:pt idx="6250" formatCode="General">
                  <c:v>1.4673799999999999E-3</c:v>
                </c:pt>
                <c:pt idx="6251" formatCode="General">
                  <c:v>1.4678899999999999E-3</c:v>
                </c:pt>
                <c:pt idx="6252" formatCode="General">
                  <c:v>1.4683999999999999E-3</c:v>
                </c:pt>
                <c:pt idx="6253" formatCode="General">
                  <c:v>1.4689E-3</c:v>
                </c:pt>
                <c:pt idx="6254" formatCode="General">
                  <c:v>1.46967E-3</c:v>
                </c:pt>
                <c:pt idx="6255" formatCode="General">
                  <c:v>1.47024E-3</c:v>
                </c:pt>
                <c:pt idx="6256" formatCode="General">
                  <c:v>1.47087E-3</c:v>
                </c:pt>
                <c:pt idx="6257" formatCode="General">
                  <c:v>1.4715100000000001E-3</c:v>
                </c:pt>
                <c:pt idx="6258" formatCode="General">
                  <c:v>1.47214E-3</c:v>
                </c:pt>
                <c:pt idx="6259" formatCode="General">
                  <c:v>1.4727799999999999E-3</c:v>
                </c:pt>
                <c:pt idx="6260" formatCode="General">
                  <c:v>1.4734100000000001E-3</c:v>
                </c:pt>
                <c:pt idx="6261" formatCode="General">
                  <c:v>1.47437E-3</c:v>
                </c:pt>
                <c:pt idx="6262" formatCode="General">
                  <c:v>1.47532E-3</c:v>
                </c:pt>
                <c:pt idx="6263" formatCode="General">
                  <c:v>1.47627E-3</c:v>
                </c:pt>
                <c:pt idx="6264" formatCode="General">
                  <c:v>1.47722E-3</c:v>
                </c:pt>
                <c:pt idx="6265" formatCode="General">
                  <c:v>1.4781799999999999E-3</c:v>
                </c:pt>
                <c:pt idx="6266" formatCode="General">
                  <c:v>1.4791299999999999E-3</c:v>
                </c:pt>
                <c:pt idx="6267" formatCode="General">
                  <c:v>1.4800799999999999E-3</c:v>
                </c:pt>
                <c:pt idx="6268" formatCode="General">
                  <c:v>1.4810299999999999E-3</c:v>
                </c:pt>
                <c:pt idx="6269" formatCode="General">
                  <c:v>1.4819799999999999E-3</c:v>
                </c:pt>
                <c:pt idx="6270" formatCode="General">
                  <c:v>1.48262E-3</c:v>
                </c:pt>
                <c:pt idx="6271" formatCode="General">
                  <c:v>1.4838900000000001E-3</c:v>
                </c:pt>
                <c:pt idx="6272" formatCode="General">
                  <c:v>1.4851599999999999E-3</c:v>
                </c:pt>
                <c:pt idx="6273" formatCode="General">
                  <c:v>1.48643E-3</c:v>
                </c:pt>
                <c:pt idx="6274" formatCode="General">
                  <c:v>1.4877E-3</c:v>
                </c:pt>
                <c:pt idx="6275" formatCode="General">
                  <c:v>1.4889700000000001E-3</c:v>
                </c:pt>
                <c:pt idx="6276" formatCode="General">
                  <c:v>1.4902400000000001E-3</c:v>
                </c:pt>
                <c:pt idx="6277" formatCode="General">
                  <c:v>1.4915099999999999E-3</c:v>
                </c:pt>
                <c:pt idx="6278" formatCode="General">
                  <c:v>1.49278E-3</c:v>
                </c:pt>
                <c:pt idx="6279" formatCode="General">
                  <c:v>1.49405E-3</c:v>
                </c:pt>
                <c:pt idx="6280" formatCode="General">
                  <c:v>1.4953200000000001E-3</c:v>
                </c:pt>
                <c:pt idx="6281" formatCode="General">
                  <c:v>1.49723E-3</c:v>
                </c:pt>
                <c:pt idx="6282" formatCode="General">
                  <c:v>1.49913E-3</c:v>
                </c:pt>
                <c:pt idx="6283" formatCode="General">
                  <c:v>1.5004E-3</c:v>
                </c:pt>
                <c:pt idx="6284" formatCode="General">
                  <c:v>1.5026900000000001E-3</c:v>
                </c:pt>
                <c:pt idx="6285" formatCode="General">
                  <c:v>1.50421E-3</c:v>
                </c:pt>
                <c:pt idx="6286" formatCode="General">
                  <c:v>1.5065E-3</c:v>
                </c:pt>
                <c:pt idx="6287" formatCode="General">
                  <c:v>1.5087799999999999E-3</c:v>
                </c:pt>
                <c:pt idx="6288" formatCode="General">
                  <c:v>1.51107E-3</c:v>
                </c:pt>
                <c:pt idx="6289" formatCode="General">
                  <c:v>1.5133499999999999E-3</c:v>
                </c:pt>
                <c:pt idx="6290" formatCode="General">
                  <c:v>1.51564E-3</c:v>
                </c:pt>
                <c:pt idx="6291" formatCode="General">
                  <c:v>1.51793E-3</c:v>
                </c:pt>
                <c:pt idx="6292" formatCode="General">
                  <c:v>1.5202099999999999E-3</c:v>
                </c:pt>
                <c:pt idx="6293" formatCode="General">
                  <c:v>1.5217399999999999E-3</c:v>
                </c:pt>
                <c:pt idx="6294" formatCode="General">
                  <c:v>1.5247800000000001E-3</c:v>
                </c:pt>
                <c:pt idx="6295" formatCode="General">
                  <c:v>1.5277000000000001E-3</c:v>
                </c:pt>
                <c:pt idx="6296" formatCode="General">
                  <c:v>1.5306300000000001E-3</c:v>
                </c:pt>
                <c:pt idx="6297" formatCode="General">
                  <c:v>1.5332900000000001E-3</c:v>
                </c:pt>
                <c:pt idx="6298" formatCode="General">
                  <c:v>1.5359600000000001E-3</c:v>
                </c:pt>
                <c:pt idx="6299" formatCode="General">
                  <c:v>1.53952E-3</c:v>
                </c:pt>
                <c:pt idx="6300" formatCode="General">
                  <c:v>1.5440899999999999E-3</c:v>
                </c:pt>
                <c:pt idx="6301" formatCode="General">
                  <c:v>1.54714E-3</c:v>
                </c:pt>
                <c:pt idx="6302" formatCode="General">
                  <c:v>1.5512E-3</c:v>
                </c:pt>
                <c:pt idx="6303" formatCode="General">
                  <c:v>1.5552599999999999E-3</c:v>
                </c:pt>
                <c:pt idx="6304" formatCode="General">
                  <c:v>1.55933E-3</c:v>
                </c:pt>
                <c:pt idx="6305" formatCode="General">
                  <c:v>1.5627600000000001E-3</c:v>
                </c:pt>
                <c:pt idx="6306" formatCode="General">
                  <c:v>1.5661900000000001E-3</c:v>
                </c:pt>
                <c:pt idx="6307" formatCode="General">
                  <c:v>1.5696099999999999E-3</c:v>
                </c:pt>
                <c:pt idx="6308" formatCode="General">
                  <c:v>1.5724700000000001E-3</c:v>
                </c:pt>
                <c:pt idx="6309" formatCode="General">
                  <c:v>1.57533E-3</c:v>
                </c:pt>
                <c:pt idx="6310" formatCode="General">
                  <c:v>1.5778000000000001E-3</c:v>
                </c:pt>
                <c:pt idx="6311" formatCode="General">
                  <c:v>1.58026E-3</c:v>
                </c:pt>
                <c:pt idx="6312" formatCode="General">
                  <c:v>1.5829100000000001E-3</c:v>
                </c:pt>
                <c:pt idx="6313" formatCode="General">
                  <c:v>1.58489E-3</c:v>
                </c:pt>
                <c:pt idx="6314" formatCode="General">
                  <c:v>1.5868799999999999E-3</c:v>
                </c:pt>
                <c:pt idx="6315" formatCode="General">
                  <c:v>1.5888600000000001E-3</c:v>
                </c:pt>
                <c:pt idx="6316" formatCode="General">
                  <c:v>1.59085E-3</c:v>
                </c:pt>
                <c:pt idx="6317" formatCode="General">
                  <c:v>1.59217E-3</c:v>
                </c:pt>
                <c:pt idx="6318" formatCode="General">
                  <c:v>1.5935000000000001E-3</c:v>
                </c:pt>
                <c:pt idx="6319" formatCode="General">
                  <c:v>1.59482E-3</c:v>
                </c:pt>
                <c:pt idx="6320" formatCode="General">
                  <c:v>1.59614E-3</c:v>
                </c:pt>
                <c:pt idx="6321" formatCode="General">
                  <c:v>1.59753E-3</c:v>
                </c:pt>
                <c:pt idx="6322" formatCode="General">
                  <c:v>1.5985699999999999E-3</c:v>
                </c:pt>
                <c:pt idx="6323" formatCode="General">
                  <c:v>1.59961E-3</c:v>
                </c:pt>
                <c:pt idx="6324" formatCode="General">
                  <c:v>1.6006499999999999E-3</c:v>
                </c:pt>
                <c:pt idx="6325" formatCode="General">
                  <c:v>1.6017E-3</c:v>
                </c:pt>
                <c:pt idx="6326" formatCode="General">
                  <c:v>1.60264E-3</c:v>
                </c:pt>
                <c:pt idx="6327" formatCode="General">
                  <c:v>1.60359E-3</c:v>
                </c:pt>
                <c:pt idx="6328" formatCode="General">
                  <c:v>1.60454E-3</c:v>
                </c:pt>
                <c:pt idx="6329" formatCode="General">
                  <c:v>1.60549E-3</c:v>
                </c:pt>
                <c:pt idx="6330" formatCode="General">
                  <c:v>1.6061199999999999E-3</c:v>
                </c:pt>
                <c:pt idx="6331" formatCode="General">
                  <c:v>1.60676E-3</c:v>
                </c:pt>
                <c:pt idx="6332" formatCode="General">
                  <c:v>1.6076E-3</c:v>
                </c:pt>
                <c:pt idx="6333" formatCode="General">
                  <c:v>1.6081699999999999E-3</c:v>
                </c:pt>
                <c:pt idx="6334" formatCode="General">
                  <c:v>1.6087300000000001E-3</c:v>
                </c:pt>
                <c:pt idx="6335" formatCode="General">
                  <c:v>1.60929E-3</c:v>
                </c:pt>
                <c:pt idx="6336" formatCode="General">
                  <c:v>1.6098600000000001E-3</c:v>
                </c:pt>
                <c:pt idx="6337" formatCode="General">
                  <c:v>1.61042E-3</c:v>
                </c:pt>
                <c:pt idx="6338" formatCode="General">
                  <c:v>1.6109799999999999E-3</c:v>
                </c:pt>
                <c:pt idx="6339" formatCode="General">
                  <c:v>1.61147E-3</c:v>
                </c:pt>
                <c:pt idx="6340" formatCode="General">
                  <c:v>1.6118899999999999E-3</c:v>
                </c:pt>
                <c:pt idx="6341" formatCode="General">
                  <c:v>1.6123000000000001E-3</c:v>
                </c:pt>
                <c:pt idx="6342" formatCode="General">
                  <c:v>1.6127100000000001E-3</c:v>
                </c:pt>
                <c:pt idx="6343" formatCode="General">
                  <c:v>1.61312E-3</c:v>
                </c:pt>
                <c:pt idx="6344" formatCode="General">
                  <c:v>1.6135399999999999E-3</c:v>
                </c:pt>
                <c:pt idx="6345" formatCode="General">
                  <c:v>1.6139500000000001E-3</c:v>
                </c:pt>
                <c:pt idx="6346" formatCode="General">
                  <c:v>1.61436E-3</c:v>
                </c:pt>
                <c:pt idx="6347" formatCode="General">
                  <c:v>1.61472E-3</c:v>
                </c:pt>
                <c:pt idx="6348" formatCode="General">
                  <c:v>1.61502E-3</c:v>
                </c:pt>
                <c:pt idx="6349" formatCode="General">
                  <c:v>1.61532E-3</c:v>
                </c:pt>
                <c:pt idx="6350" formatCode="General">
                  <c:v>1.6156300000000001E-3</c:v>
                </c:pt>
                <c:pt idx="6351" formatCode="General">
                  <c:v>1.61593E-3</c:v>
                </c:pt>
                <c:pt idx="6352" formatCode="General">
                  <c:v>1.61623E-3</c:v>
                </c:pt>
                <c:pt idx="6353" formatCode="General">
                  <c:v>1.6165299999999999E-3</c:v>
                </c:pt>
                <c:pt idx="6354" formatCode="General">
                  <c:v>1.6168300000000001E-3</c:v>
                </c:pt>
                <c:pt idx="6355" formatCode="General">
                  <c:v>1.6171E-3</c:v>
                </c:pt>
                <c:pt idx="6356" formatCode="General">
                  <c:v>1.6173299999999999E-3</c:v>
                </c:pt>
                <c:pt idx="6357" formatCode="General">
                  <c:v>1.61757E-3</c:v>
                </c:pt>
                <c:pt idx="6358" formatCode="General">
                  <c:v>1.6178E-3</c:v>
                </c:pt>
                <c:pt idx="6359" formatCode="General">
                  <c:v>1.6180299999999999E-3</c:v>
                </c:pt>
                <c:pt idx="6360" formatCode="General">
                  <c:v>1.6182600000000001E-3</c:v>
                </c:pt>
                <c:pt idx="6361" formatCode="General">
                  <c:v>1.6184999999999999E-3</c:v>
                </c:pt>
                <c:pt idx="6362" formatCode="General">
                  <c:v>1.6187300000000001E-3</c:v>
                </c:pt>
                <c:pt idx="6363" formatCode="General">
                  <c:v>1.6189399999999999E-3</c:v>
                </c:pt>
                <c:pt idx="6364" formatCode="General">
                  <c:v>1.6191300000000001E-3</c:v>
                </c:pt>
                <c:pt idx="6365" formatCode="General">
                  <c:v>1.6193100000000001E-3</c:v>
                </c:pt>
                <c:pt idx="6366" formatCode="General">
                  <c:v>1.6195000000000001E-3</c:v>
                </c:pt>
                <c:pt idx="6367" formatCode="General">
                  <c:v>1.6196800000000001E-3</c:v>
                </c:pt>
                <c:pt idx="6368" formatCode="General">
                  <c:v>1.61987E-3</c:v>
                </c:pt>
                <c:pt idx="6369" formatCode="General">
                  <c:v>1.62006E-3</c:v>
                </c:pt>
                <c:pt idx="6370" formatCode="General">
                  <c:v>1.62024E-3</c:v>
                </c:pt>
                <c:pt idx="6371" formatCode="General">
                  <c:v>1.6203999999999999E-3</c:v>
                </c:pt>
                <c:pt idx="6372" formatCode="General">
                  <c:v>1.62054E-3</c:v>
                </c:pt>
                <c:pt idx="6373" formatCode="General">
                  <c:v>1.62068E-3</c:v>
                </c:pt>
                <c:pt idx="6374" formatCode="General">
                  <c:v>1.62082E-3</c:v>
                </c:pt>
                <c:pt idx="6375" formatCode="General">
                  <c:v>1.6209600000000001E-3</c:v>
                </c:pt>
                <c:pt idx="6376" formatCode="General">
                  <c:v>1.6211000000000001E-3</c:v>
                </c:pt>
                <c:pt idx="6377" formatCode="General">
                  <c:v>1.6212399999999999E-3</c:v>
                </c:pt>
                <c:pt idx="6378" formatCode="General">
                  <c:v>1.62138E-3</c:v>
                </c:pt>
                <c:pt idx="6379" formatCode="General">
                  <c:v>1.6215100000000001E-3</c:v>
                </c:pt>
                <c:pt idx="6380" formatCode="General">
                  <c:v>1.62162E-3</c:v>
                </c:pt>
                <c:pt idx="6381" formatCode="General">
                  <c:v>1.62174E-3</c:v>
                </c:pt>
                <c:pt idx="6382" formatCode="General">
                  <c:v>1.6218599999999999E-3</c:v>
                </c:pt>
                <c:pt idx="6383" formatCode="General">
                  <c:v>1.6219699999999999E-3</c:v>
                </c:pt>
                <c:pt idx="6384" formatCode="General">
                  <c:v>1.6220900000000001E-3</c:v>
                </c:pt>
                <c:pt idx="6385" formatCode="General">
                  <c:v>1.62221E-3</c:v>
                </c:pt>
                <c:pt idx="6386" formatCode="General">
                  <c:v>1.62232E-3</c:v>
                </c:pt>
                <c:pt idx="6387" formatCode="General">
                  <c:v>1.62243E-3</c:v>
                </c:pt>
                <c:pt idx="6388" formatCode="General">
                  <c:v>1.6225199999999999E-3</c:v>
                </c:pt>
                <c:pt idx="6389" formatCode="General">
                  <c:v>1.62261E-3</c:v>
                </c:pt>
                <c:pt idx="6390" formatCode="General">
                  <c:v>1.6227100000000001E-3</c:v>
                </c:pt>
                <c:pt idx="6391" formatCode="General">
                  <c:v>1.6227800000000001E-3</c:v>
                </c:pt>
                <c:pt idx="6392" formatCode="General">
                  <c:v>1.62284E-3</c:v>
                </c:pt>
                <c:pt idx="6393" formatCode="General">
                  <c:v>1.62291E-3</c:v>
                </c:pt>
                <c:pt idx="6394" formatCode="General">
                  <c:v>1.62298E-3</c:v>
                </c:pt>
                <c:pt idx="6395" formatCode="General">
                  <c:v>1.62305E-3</c:v>
                </c:pt>
                <c:pt idx="6396" formatCode="General">
                  <c:v>1.62312E-3</c:v>
                </c:pt>
                <c:pt idx="6397" formatCode="General">
                  <c:v>1.6231799999999999E-3</c:v>
                </c:pt>
                <c:pt idx="6398" formatCode="General">
                  <c:v>1.62323E-3</c:v>
                </c:pt>
                <c:pt idx="6399" formatCode="General">
                  <c:v>1.6232799999999999E-3</c:v>
                </c:pt>
                <c:pt idx="6400" formatCode="General">
                  <c:v>1.6233300000000001E-3</c:v>
                </c:pt>
                <c:pt idx="6401" formatCode="General">
                  <c:v>1.6233899999999999E-3</c:v>
                </c:pt>
                <c:pt idx="6402" formatCode="General">
                  <c:v>1.6234400000000001E-3</c:v>
                </c:pt>
                <c:pt idx="6403" formatCode="General">
                  <c:v>1.6234699999999999E-3</c:v>
                </c:pt>
                <c:pt idx="6404" formatCode="General">
                  <c:v>1.6235100000000001E-3</c:v>
                </c:pt>
                <c:pt idx="6405" formatCode="General">
                  <c:v>1.6235399999999999E-3</c:v>
                </c:pt>
                <c:pt idx="6406" formatCode="General">
                  <c:v>1.6235799999999999E-3</c:v>
                </c:pt>
                <c:pt idx="6407" formatCode="General">
                  <c:v>1.6236099999999999E-3</c:v>
                </c:pt>
                <c:pt idx="6408" formatCode="General">
                  <c:v>1.6236499999999999E-3</c:v>
                </c:pt>
                <c:pt idx="6409" formatCode="General">
                  <c:v>1.62368E-3</c:v>
                </c:pt>
                <c:pt idx="6410" formatCode="General">
                  <c:v>1.62371E-3</c:v>
                </c:pt>
                <c:pt idx="6411" formatCode="General">
                  <c:v>1.62374E-3</c:v>
                </c:pt>
                <c:pt idx="6412" formatCode="General">
                  <c:v>1.6237700000000001E-3</c:v>
                </c:pt>
                <c:pt idx="6413" formatCode="General">
                  <c:v>1.6237999999999999E-3</c:v>
                </c:pt>
                <c:pt idx="6414" formatCode="General">
                  <c:v>1.6238299999999999E-3</c:v>
                </c:pt>
                <c:pt idx="6415" formatCode="General">
                  <c:v>1.62386E-3</c:v>
                </c:pt>
                <c:pt idx="6416" formatCode="General">
                  <c:v>1.62389E-3</c:v>
                </c:pt>
                <c:pt idx="6417" formatCode="General">
                  <c:v>1.6239099999999999E-3</c:v>
                </c:pt>
                <c:pt idx="6418" formatCode="General">
                  <c:v>1.6239399999999999E-3</c:v>
                </c:pt>
                <c:pt idx="6419" formatCode="General">
                  <c:v>1.62397E-3</c:v>
                </c:pt>
                <c:pt idx="6420" formatCode="General">
                  <c:v>1.624E-3</c:v>
                </c:pt>
                <c:pt idx="6421" formatCode="General">
                  <c:v>1.62403E-3</c:v>
                </c:pt>
                <c:pt idx="6422" formatCode="General">
                  <c:v>1.6240600000000001E-3</c:v>
                </c:pt>
                <c:pt idx="6423" formatCode="General">
                  <c:v>1.6240899999999999E-3</c:v>
                </c:pt>
                <c:pt idx="6424" formatCode="General">
                  <c:v>1.6241199999999999E-3</c:v>
                </c:pt>
                <c:pt idx="6425" formatCode="General">
                  <c:v>1.62415E-3</c:v>
                </c:pt>
                <c:pt idx="6426" formatCode="General">
                  <c:v>1.62418E-3</c:v>
                </c:pt>
                <c:pt idx="6427" formatCode="General">
                  <c:v>1.62422E-3</c:v>
                </c:pt>
                <c:pt idx="6428" formatCode="General">
                  <c:v>1.62425E-3</c:v>
                </c:pt>
                <c:pt idx="6429" formatCode="General">
                  <c:v>1.62429E-3</c:v>
                </c:pt>
                <c:pt idx="6430" formatCode="General">
                  <c:v>1.6243200000000001E-3</c:v>
                </c:pt>
                <c:pt idx="6431" formatCode="General">
                  <c:v>1.62436E-3</c:v>
                </c:pt>
                <c:pt idx="6432" formatCode="General">
                  <c:v>1.6243900000000001E-3</c:v>
                </c:pt>
                <c:pt idx="6433" formatCode="General">
                  <c:v>1.6244300000000001E-3</c:v>
                </c:pt>
                <c:pt idx="6434" formatCode="General">
                  <c:v>1.6244600000000001E-3</c:v>
                </c:pt>
                <c:pt idx="6435" formatCode="General">
                  <c:v>1.6245000000000001E-3</c:v>
                </c:pt>
                <c:pt idx="6436" formatCode="General">
                  <c:v>1.62452E-3</c:v>
                </c:pt>
                <c:pt idx="6437" formatCode="General">
                  <c:v>1.6245599999999999E-3</c:v>
                </c:pt>
                <c:pt idx="6438" formatCode="General">
                  <c:v>1.62459E-3</c:v>
                </c:pt>
                <c:pt idx="6439" formatCode="General">
                  <c:v>1.62463E-3</c:v>
                </c:pt>
                <c:pt idx="6440" formatCode="General">
                  <c:v>1.6246699999999999E-3</c:v>
                </c:pt>
                <c:pt idx="6441" formatCode="General">
                  <c:v>1.6247099999999999E-3</c:v>
                </c:pt>
                <c:pt idx="6442" formatCode="General">
                  <c:v>1.6247499999999999E-3</c:v>
                </c:pt>
                <c:pt idx="6443" formatCode="General">
                  <c:v>1.6247799999999999E-3</c:v>
                </c:pt>
                <c:pt idx="6444" formatCode="General">
                  <c:v>1.6248199999999999E-3</c:v>
                </c:pt>
                <c:pt idx="6445" formatCode="General">
                  <c:v>1.62487E-3</c:v>
                </c:pt>
                <c:pt idx="6446" formatCode="General">
                  <c:v>1.62491E-3</c:v>
                </c:pt>
                <c:pt idx="6447" formatCode="General">
                  <c:v>1.62495E-3</c:v>
                </c:pt>
                <c:pt idx="6448" formatCode="General">
                  <c:v>1.6250100000000001E-3</c:v>
                </c:pt>
                <c:pt idx="6449" formatCode="General">
                  <c:v>1.6250800000000001E-3</c:v>
                </c:pt>
                <c:pt idx="6450" formatCode="General">
                  <c:v>1.6251499999999999E-3</c:v>
                </c:pt>
                <c:pt idx="6451" formatCode="General">
                  <c:v>1.6252300000000001E-3</c:v>
                </c:pt>
                <c:pt idx="6452" formatCode="General">
                  <c:v>1.6253699999999999E-3</c:v>
                </c:pt>
                <c:pt idx="6453" formatCode="General">
                  <c:v>1.6255200000000001E-3</c:v>
                </c:pt>
                <c:pt idx="6454" formatCode="General">
                  <c:v>1.62561E-3</c:v>
                </c:pt>
                <c:pt idx="6455" formatCode="General">
                  <c:v>1.6256700000000001E-3</c:v>
                </c:pt>
                <c:pt idx="6456" formatCode="General">
                  <c:v>1.6257299999999999E-3</c:v>
                </c:pt>
                <c:pt idx="6457" formatCode="General">
                  <c:v>1.6257999999999999E-3</c:v>
                </c:pt>
                <c:pt idx="6458" formatCode="General">
                  <c:v>1.62586E-3</c:v>
                </c:pt>
                <c:pt idx="6459" formatCode="General">
                  <c:v>1.62593E-3</c:v>
                </c:pt>
                <c:pt idx="6460" formatCode="General">
                  <c:v>1.62598E-3</c:v>
                </c:pt>
                <c:pt idx="6461" formatCode="General">
                  <c:v>1.62605E-3</c:v>
                </c:pt>
                <c:pt idx="6462" formatCode="General">
                  <c:v>1.6260999999999999E-3</c:v>
                </c:pt>
                <c:pt idx="6463" formatCode="General">
                  <c:v>1.62615E-3</c:v>
                </c:pt>
                <c:pt idx="6464" formatCode="General">
                  <c:v>1.6262200000000001E-3</c:v>
                </c:pt>
                <c:pt idx="6465" formatCode="General">
                  <c:v>1.62626E-3</c:v>
                </c:pt>
                <c:pt idx="6466" formatCode="General">
                  <c:v>1.6263199999999999E-3</c:v>
                </c:pt>
                <c:pt idx="6467" formatCode="General">
                  <c:v>1.62638E-3</c:v>
                </c:pt>
                <c:pt idx="6468" formatCode="General">
                  <c:v>1.6264300000000001E-3</c:v>
                </c:pt>
                <c:pt idx="6469" formatCode="General">
                  <c:v>1.62649E-3</c:v>
                </c:pt>
                <c:pt idx="6470" formatCode="General">
                  <c:v>1.62656E-3</c:v>
                </c:pt>
                <c:pt idx="6471" formatCode="General">
                  <c:v>1.6266399999999999E-3</c:v>
                </c:pt>
                <c:pt idx="6472" formatCode="General">
                  <c:v>1.62674E-3</c:v>
                </c:pt>
                <c:pt idx="6473" formatCode="General">
                  <c:v>1.62696E-3</c:v>
                </c:pt>
                <c:pt idx="6474" formatCode="General">
                  <c:v>1.62704E-3</c:v>
                </c:pt>
                <c:pt idx="6475" formatCode="General">
                  <c:v>1.6271199999999999E-3</c:v>
                </c:pt>
                <c:pt idx="6476" formatCode="General">
                  <c:v>1.62717E-3</c:v>
                </c:pt>
                <c:pt idx="6477" formatCode="General">
                  <c:v>1.6272299999999999E-3</c:v>
                </c:pt>
                <c:pt idx="6478" formatCode="General">
                  <c:v>1.62728E-3</c:v>
                </c:pt>
                <c:pt idx="6479" formatCode="General">
                  <c:v>1.62732E-3</c:v>
                </c:pt>
                <c:pt idx="6480" formatCode="General">
                  <c:v>1.62736E-3</c:v>
                </c:pt>
                <c:pt idx="6481" formatCode="General">
                  <c:v>1.6274E-3</c:v>
                </c:pt>
                <c:pt idx="6482" formatCode="General">
                  <c:v>1.62744E-3</c:v>
                </c:pt>
                <c:pt idx="6483" formatCode="General">
                  <c:v>1.62747E-3</c:v>
                </c:pt>
                <c:pt idx="6484" formatCode="General">
                  <c:v>1.62751E-3</c:v>
                </c:pt>
                <c:pt idx="6485" formatCode="General">
                  <c:v>1.62755E-3</c:v>
                </c:pt>
                <c:pt idx="6486" formatCode="General">
                  <c:v>1.6275899999999999E-3</c:v>
                </c:pt>
                <c:pt idx="6487" formatCode="General">
                  <c:v>1.62762E-3</c:v>
                </c:pt>
                <c:pt idx="6488" formatCode="General">
                  <c:v>1.62766E-3</c:v>
                </c:pt>
                <c:pt idx="6489" formatCode="General">
                  <c:v>1.62769E-3</c:v>
                </c:pt>
                <c:pt idx="6490" formatCode="General">
                  <c:v>1.62773E-3</c:v>
                </c:pt>
                <c:pt idx="6491" formatCode="General">
                  <c:v>1.62776E-3</c:v>
                </c:pt>
                <c:pt idx="6492" formatCode="General">
                  <c:v>1.6278E-3</c:v>
                </c:pt>
                <c:pt idx="6493" formatCode="General">
                  <c:v>1.62783E-3</c:v>
                </c:pt>
                <c:pt idx="6494" formatCode="General">
                  <c:v>1.62787E-3</c:v>
                </c:pt>
                <c:pt idx="6495" formatCode="General">
                  <c:v>1.6279000000000001E-3</c:v>
                </c:pt>
                <c:pt idx="6496" formatCode="General">
                  <c:v>1.62794E-3</c:v>
                </c:pt>
                <c:pt idx="6497" formatCode="General">
                  <c:v>1.6279700000000001E-3</c:v>
                </c:pt>
                <c:pt idx="6498" formatCode="General">
                  <c:v>1.62801E-3</c:v>
                </c:pt>
                <c:pt idx="6499" formatCode="General">
                  <c:v>1.6280400000000001E-3</c:v>
                </c:pt>
                <c:pt idx="6500" formatCode="General">
                  <c:v>1.6280699999999999E-3</c:v>
                </c:pt>
                <c:pt idx="6501" formatCode="General">
                  <c:v>1.6280999999999999E-3</c:v>
                </c:pt>
                <c:pt idx="6502" formatCode="General">
                  <c:v>1.62813E-3</c:v>
                </c:pt>
                <c:pt idx="6503" formatCode="General">
                  <c:v>1.6281500000000001E-3</c:v>
                </c:pt>
                <c:pt idx="6504" formatCode="General">
                  <c:v>1.6281799999999999E-3</c:v>
                </c:pt>
                <c:pt idx="6505" formatCode="General">
                  <c:v>1.6282099999999999E-3</c:v>
                </c:pt>
                <c:pt idx="6506" formatCode="General">
                  <c:v>1.62824E-3</c:v>
                </c:pt>
                <c:pt idx="6507" formatCode="General">
                  <c:v>1.62827E-3</c:v>
                </c:pt>
                <c:pt idx="6508" formatCode="General">
                  <c:v>1.6283000000000001E-3</c:v>
                </c:pt>
                <c:pt idx="6509" formatCode="General">
                  <c:v>1.6283300000000001E-3</c:v>
                </c:pt>
                <c:pt idx="6510" formatCode="General">
                  <c:v>1.6283599999999999E-3</c:v>
                </c:pt>
                <c:pt idx="6511" formatCode="General">
                  <c:v>1.62839E-3</c:v>
                </c:pt>
                <c:pt idx="6512" formatCode="General">
                  <c:v>1.62842E-3</c:v>
                </c:pt>
                <c:pt idx="6513" formatCode="General">
                  <c:v>1.62845E-3</c:v>
                </c:pt>
                <c:pt idx="6514" formatCode="General">
                  <c:v>1.6284699999999999E-3</c:v>
                </c:pt>
                <c:pt idx="6515" formatCode="General">
                  <c:v>1.6285E-3</c:v>
                </c:pt>
                <c:pt idx="6516" formatCode="General">
                  <c:v>1.6285399999999999E-3</c:v>
                </c:pt>
                <c:pt idx="6517" formatCode="General">
                  <c:v>1.62857E-3</c:v>
                </c:pt>
                <c:pt idx="6518" formatCode="General">
                  <c:v>1.62861E-3</c:v>
                </c:pt>
                <c:pt idx="6519" formatCode="General">
                  <c:v>1.62864E-3</c:v>
                </c:pt>
                <c:pt idx="6520" formatCode="General">
                  <c:v>1.62867E-3</c:v>
                </c:pt>
                <c:pt idx="6521" formatCode="General">
                  <c:v>1.62871E-3</c:v>
                </c:pt>
                <c:pt idx="6522" formatCode="General">
                  <c:v>1.62874E-3</c:v>
                </c:pt>
                <c:pt idx="6523" formatCode="General">
                  <c:v>1.6287999999999999E-3</c:v>
                </c:pt>
                <c:pt idx="6524" formatCode="General">
                  <c:v>1.62885E-3</c:v>
                </c:pt>
                <c:pt idx="6525" formatCode="General">
                  <c:v>1.6289E-3</c:v>
                </c:pt>
                <c:pt idx="6526" formatCode="General">
                  <c:v>1.6289500000000001E-3</c:v>
                </c:pt>
                <c:pt idx="6527" formatCode="General">
                  <c:v>1.62901E-3</c:v>
                </c:pt>
                <c:pt idx="6528" formatCode="General">
                  <c:v>1.6290600000000001E-3</c:v>
                </c:pt>
                <c:pt idx="6529" formatCode="General">
                  <c:v>1.62912E-3</c:v>
                </c:pt>
                <c:pt idx="6530" formatCode="General">
                  <c:v>1.62919E-3</c:v>
                </c:pt>
                <c:pt idx="6531" formatCode="General">
                  <c:v>1.62926E-3</c:v>
                </c:pt>
                <c:pt idx="6532" formatCode="General">
                  <c:v>1.62933E-3</c:v>
                </c:pt>
                <c:pt idx="6533" formatCode="General">
                  <c:v>1.6294E-3</c:v>
                </c:pt>
                <c:pt idx="6534" formatCode="General">
                  <c:v>1.62945E-3</c:v>
                </c:pt>
                <c:pt idx="6535" formatCode="General">
                  <c:v>1.6295400000000001E-3</c:v>
                </c:pt>
                <c:pt idx="6536" formatCode="General">
                  <c:v>1.62963E-3</c:v>
                </c:pt>
                <c:pt idx="6537" formatCode="General">
                  <c:v>1.62973E-3</c:v>
                </c:pt>
                <c:pt idx="6538" formatCode="General">
                  <c:v>1.6298199999999999E-3</c:v>
                </c:pt>
                <c:pt idx="6539" formatCode="General">
                  <c:v>1.6299400000000001E-3</c:v>
                </c:pt>
                <c:pt idx="6540" formatCode="General">
                  <c:v>1.6300500000000001E-3</c:v>
                </c:pt>
                <c:pt idx="6541" formatCode="General">
                  <c:v>1.63017E-3</c:v>
                </c:pt>
                <c:pt idx="6542" formatCode="General">
                  <c:v>1.63029E-3</c:v>
                </c:pt>
                <c:pt idx="6543" formatCode="General">
                  <c:v>1.6303999999999999E-3</c:v>
                </c:pt>
                <c:pt idx="6544" formatCode="General">
                  <c:v>1.6305200000000001E-3</c:v>
                </c:pt>
                <c:pt idx="6545" formatCode="General">
                  <c:v>1.6306300000000001E-3</c:v>
                </c:pt>
                <c:pt idx="6546" formatCode="General">
                  <c:v>1.63079E-3</c:v>
                </c:pt>
                <c:pt idx="6547" formatCode="General">
                  <c:v>1.63091E-3</c:v>
                </c:pt>
                <c:pt idx="6548" formatCode="General">
                  <c:v>1.63108E-3</c:v>
                </c:pt>
                <c:pt idx="6549" formatCode="General">
                  <c:v>1.6312399999999999E-3</c:v>
                </c:pt>
                <c:pt idx="6550" formatCode="General">
                  <c:v>1.6314000000000001E-3</c:v>
                </c:pt>
                <c:pt idx="6551" formatCode="General">
                  <c:v>1.63156E-3</c:v>
                </c:pt>
                <c:pt idx="6552" formatCode="General">
                  <c:v>1.6317300000000001E-3</c:v>
                </c:pt>
                <c:pt idx="6553" formatCode="General">
                  <c:v>1.63189E-3</c:v>
                </c:pt>
                <c:pt idx="6554" formatCode="General">
                  <c:v>1.6320499999999999E-3</c:v>
                </c:pt>
                <c:pt idx="6555" formatCode="General">
                  <c:v>1.63225E-3</c:v>
                </c:pt>
                <c:pt idx="6556" formatCode="General">
                  <c:v>1.6324600000000001E-3</c:v>
                </c:pt>
                <c:pt idx="6557" formatCode="General">
                  <c:v>1.6326100000000001E-3</c:v>
                </c:pt>
                <c:pt idx="6558" formatCode="General">
                  <c:v>1.63276E-3</c:v>
                </c:pt>
                <c:pt idx="6559" formatCode="General">
                  <c:v>1.63291E-3</c:v>
                </c:pt>
                <c:pt idx="6560" formatCode="General">
                  <c:v>1.63306E-3</c:v>
                </c:pt>
                <c:pt idx="6561" formatCode="General">
                  <c:v>1.63321E-3</c:v>
                </c:pt>
                <c:pt idx="6562" formatCode="General">
                  <c:v>1.6333299999999999E-3</c:v>
                </c:pt>
                <c:pt idx="6563" formatCode="General">
                  <c:v>1.6334100000000001E-3</c:v>
                </c:pt>
                <c:pt idx="6564" formatCode="General">
                  <c:v>1.6335099999999999E-3</c:v>
                </c:pt>
                <c:pt idx="6565" formatCode="General">
                  <c:v>1.6335900000000001E-3</c:v>
                </c:pt>
                <c:pt idx="6566" formatCode="General">
                  <c:v>1.63367E-3</c:v>
                </c:pt>
                <c:pt idx="6567" formatCode="General">
                  <c:v>1.6337400000000001E-3</c:v>
                </c:pt>
                <c:pt idx="6568" formatCode="General">
                  <c:v>1.63379E-3</c:v>
                </c:pt>
                <c:pt idx="6569" formatCode="General">
                  <c:v>1.6338399999999999E-3</c:v>
                </c:pt>
                <c:pt idx="6570" formatCode="General">
                  <c:v>1.63389E-3</c:v>
                </c:pt>
                <c:pt idx="6571" formatCode="General">
                  <c:v>1.63393E-3</c:v>
                </c:pt>
                <c:pt idx="6572" formatCode="General">
                  <c:v>1.63397E-3</c:v>
                </c:pt>
                <c:pt idx="6573" formatCode="General">
                  <c:v>1.63401E-3</c:v>
                </c:pt>
                <c:pt idx="6574" formatCode="General">
                  <c:v>1.63405E-3</c:v>
                </c:pt>
                <c:pt idx="6575" formatCode="General">
                  <c:v>1.6340899999999999E-3</c:v>
                </c:pt>
                <c:pt idx="6576" formatCode="General">
                  <c:v>1.6341299999999999E-3</c:v>
                </c:pt>
                <c:pt idx="6577" formatCode="General">
                  <c:v>1.6341699999999999E-3</c:v>
                </c:pt>
                <c:pt idx="6578" formatCode="General">
                  <c:v>1.6342100000000001E-3</c:v>
                </c:pt>
                <c:pt idx="6579" formatCode="General">
                  <c:v>1.63423E-3</c:v>
                </c:pt>
                <c:pt idx="6580" formatCode="General">
                  <c:v>1.63426E-3</c:v>
                </c:pt>
                <c:pt idx="6581" formatCode="General">
                  <c:v>1.63429E-3</c:v>
                </c:pt>
                <c:pt idx="6582" formatCode="General">
                  <c:v>1.6343099999999999E-3</c:v>
                </c:pt>
                <c:pt idx="6583" formatCode="General">
                  <c:v>1.63434E-3</c:v>
                </c:pt>
                <c:pt idx="6584" formatCode="General">
                  <c:v>1.6343600000000001E-3</c:v>
                </c:pt>
                <c:pt idx="6585" formatCode="General">
                  <c:v>1.6343900000000001E-3</c:v>
                </c:pt>
                <c:pt idx="6586" formatCode="General">
                  <c:v>1.6344199999999999E-3</c:v>
                </c:pt>
                <c:pt idx="6587" formatCode="General">
                  <c:v>1.63444E-3</c:v>
                </c:pt>
                <c:pt idx="6588" formatCode="General">
                  <c:v>1.6344700000000001E-3</c:v>
                </c:pt>
                <c:pt idx="6589" formatCode="General">
                  <c:v>1.6345000000000001E-3</c:v>
                </c:pt>
                <c:pt idx="6590" formatCode="General">
                  <c:v>1.63452E-3</c:v>
                </c:pt>
                <c:pt idx="6591" formatCode="General">
                  <c:v>1.63455E-3</c:v>
                </c:pt>
                <c:pt idx="6592" formatCode="General">
                  <c:v>1.6345800000000001E-3</c:v>
                </c:pt>
                <c:pt idx="6593" formatCode="General">
                  <c:v>1.6346100000000001E-3</c:v>
                </c:pt>
                <c:pt idx="6594" formatCode="General">
                  <c:v>1.6346399999999999E-3</c:v>
                </c:pt>
                <c:pt idx="6595" formatCode="General">
                  <c:v>1.63467E-3</c:v>
                </c:pt>
                <c:pt idx="6596" formatCode="General">
                  <c:v>1.6347E-3</c:v>
                </c:pt>
                <c:pt idx="6597" formatCode="General">
                  <c:v>1.63473E-3</c:v>
                </c:pt>
                <c:pt idx="6598" formatCode="General">
                  <c:v>1.6347600000000001E-3</c:v>
                </c:pt>
                <c:pt idx="6599" formatCode="General">
                  <c:v>1.6347899999999999E-3</c:v>
                </c:pt>
                <c:pt idx="6600" formatCode="General">
                  <c:v>1.6348199999999999E-3</c:v>
                </c:pt>
                <c:pt idx="6601" formatCode="General">
                  <c:v>1.63485E-3</c:v>
                </c:pt>
                <c:pt idx="6602" formatCode="General">
                  <c:v>1.63488E-3</c:v>
                </c:pt>
                <c:pt idx="6603" formatCode="General">
                  <c:v>1.6349100000000001E-3</c:v>
                </c:pt>
                <c:pt idx="6604" formatCode="General">
                  <c:v>1.6349400000000001E-3</c:v>
                </c:pt>
                <c:pt idx="6605" formatCode="General">
                  <c:v>1.6349699999999999E-3</c:v>
                </c:pt>
                <c:pt idx="6606" formatCode="General">
                  <c:v>1.635E-3</c:v>
                </c:pt>
                <c:pt idx="6607" formatCode="General">
                  <c:v>1.6350399999999999E-3</c:v>
                </c:pt>
                <c:pt idx="6608" formatCode="General">
                  <c:v>1.6350799999999999E-3</c:v>
                </c:pt>
                <c:pt idx="6609" formatCode="General">
                  <c:v>1.6351099999999999E-3</c:v>
                </c:pt>
                <c:pt idx="6610" formatCode="General">
                  <c:v>1.6351499999999999E-3</c:v>
                </c:pt>
                <c:pt idx="6611" formatCode="General">
                  <c:v>1.6352000000000001E-3</c:v>
                </c:pt>
                <c:pt idx="6612" formatCode="General">
                  <c:v>1.63524E-3</c:v>
                </c:pt>
                <c:pt idx="6613" formatCode="General">
                  <c:v>1.63529E-3</c:v>
                </c:pt>
                <c:pt idx="6614" formatCode="General">
                  <c:v>1.6353400000000001E-3</c:v>
                </c:pt>
                <c:pt idx="6615" formatCode="General">
                  <c:v>1.6353800000000001E-3</c:v>
                </c:pt>
                <c:pt idx="6616" formatCode="General">
                  <c:v>1.6354500000000001E-3</c:v>
                </c:pt>
                <c:pt idx="6617" formatCode="General">
                  <c:v>1.6355199999999999E-3</c:v>
                </c:pt>
                <c:pt idx="6618" formatCode="General">
                  <c:v>1.6356299999999999E-3</c:v>
                </c:pt>
                <c:pt idx="6619" formatCode="General">
                  <c:v>1.63579E-3</c:v>
                </c:pt>
                <c:pt idx="6620" formatCode="General">
                  <c:v>1.6358900000000001E-3</c:v>
                </c:pt>
                <c:pt idx="6621" formatCode="General">
                  <c:v>1.63597E-3</c:v>
                </c:pt>
                <c:pt idx="6622" formatCode="General">
                  <c:v>1.6360400000000001E-3</c:v>
                </c:pt>
                <c:pt idx="6623" formatCode="General">
                  <c:v>1.6360999999999999E-3</c:v>
                </c:pt>
                <c:pt idx="6624" formatCode="General">
                  <c:v>1.63616E-3</c:v>
                </c:pt>
                <c:pt idx="6625" formatCode="General">
                  <c:v>1.63623E-3</c:v>
                </c:pt>
                <c:pt idx="6626" formatCode="General">
                  <c:v>1.6362900000000001E-3</c:v>
                </c:pt>
                <c:pt idx="6627" formatCode="General">
                  <c:v>1.63635E-3</c:v>
                </c:pt>
                <c:pt idx="6628" formatCode="General">
                  <c:v>1.6364000000000001E-3</c:v>
                </c:pt>
                <c:pt idx="6629" formatCode="General">
                  <c:v>1.63646E-3</c:v>
                </c:pt>
                <c:pt idx="6630" formatCode="General">
                  <c:v>1.63652E-3</c:v>
                </c:pt>
                <c:pt idx="6631" formatCode="General">
                  <c:v>1.63657E-3</c:v>
                </c:pt>
                <c:pt idx="6632" formatCode="General">
                  <c:v>1.63664E-3</c:v>
                </c:pt>
                <c:pt idx="6633" formatCode="General">
                  <c:v>1.6367E-3</c:v>
                </c:pt>
                <c:pt idx="6634" formatCode="General">
                  <c:v>1.63675E-3</c:v>
                </c:pt>
                <c:pt idx="6635" formatCode="General">
                  <c:v>1.63681E-3</c:v>
                </c:pt>
                <c:pt idx="6636" formatCode="General">
                  <c:v>1.6368999999999999E-3</c:v>
                </c:pt>
                <c:pt idx="6637" formatCode="General">
                  <c:v>1.6369900000000001E-3</c:v>
                </c:pt>
                <c:pt idx="6638" formatCode="General">
                  <c:v>1.6372400000000001E-3</c:v>
                </c:pt>
                <c:pt idx="6639" formatCode="General">
                  <c:v>1.6373200000000001E-3</c:v>
                </c:pt>
                <c:pt idx="6640" formatCode="General">
                  <c:v>1.6373900000000001E-3</c:v>
                </c:pt>
                <c:pt idx="6641" formatCode="General">
                  <c:v>1.63744E-3</c:v>
                </c:pt>
                <c:pt idx="6642" formatCode="General">
                  <c:v>1.6375000000000001E-3</c:v>
                </c:pt>
                <c:pt idx="6643" formatCode="General">
                  <c:v>1.63754E-3</c:v>
                </c:pt>
                <c:pt idx="6644" formatCode="General">
                  <c:v>1.6375700000000001E-3</c:v>
                </c:pt>
                <c:pt idx="6645" formatCode="General">
                  <c:v>1.6376100000000001E-3</c:v>
                </c:pt>
                <c:pt idx="6646" formatCode="General">
                  <c:v>1.63765E-3</c:v>
                </c:pt>
                <c:pt idx="6647" formatCode="General">
                  <c:v>1.63769E-3</c:v>
                </c:pt>
                <c:pt idx="6648" formatCode="General">
                  <c:v>1.63773E-3</c:v>
                </c:pt>
                <c:pt idx="6649" formatCode="General">
                  <c:v>1.63777E-3</c:v>
                </c:pt>
                <c:pt idx="6650" formatCode="General">
                  <c:v>1.63781E-3</c:v>
                </c:pt>
                <c:pt idx="6651" formatCode="General">
                  <c:v>1.6378499999999999E-3</c:v>
                </c:pt>
                <c:pt idx="6652" formatCode="General">
                  <c:v>1.63788E-3</c:v>
                </c:pt>
                <c:pt idx="6653" formatCode="General">
                  <c:v>1.6379000000000001E-3</c:v>
                </c:pt>
                <c:pt idx="6654" formatCode="General">
                  <c:v>1.6379299999999999E-3</c:v>
                </c:pt>
                <c:pt idx="6655" formatCode="General">
                  <c:v>1.6379599999999999E-3</c:v>
                </c:pt>
                <c:pt idx="6656" formatCode="General">
                  <c:v>1.63799E-3</c:v>
                </c:pt>
                <c:pt idx="6657" formatCode="General">
                  <c:v>1.63802E-3</c:v>
                </c:pt>
                <c:pt idx="6658" formatCode="General">
                  <c:v>1.6380399999999999E-3</c:v>
                </c:pt>
                <c:pt idx="6659" formatCode="General">
                  <c:v>1.6380699999999999E-3</c:v>
                </c:pt>
                <c:pt idx="6660" formatCode="General">
                  <c:v>1.6381E-3</c:v>
                </c:pt>
                <c:pt idx="6661" formatCode="General">
                  <c:v>1.63813E-3</c:v>
                </c:pt>
                <c:pt idx="6662" formatCode="General">
                  <c:v>1.6381499999999999E-3</c:v>
                </c:pt>
                <c:pt idx="6663" formatCode="General">
                  <c:v>1.6381799999999999E-3</c:v>
                </c:pt>
                <c:pt idx="6664" formatCode="General">
                  <c:v>1.63821E-3</c:v>
                </c:pt>
                <c:pt idx="6665" formatCode="General">
                  <c:v>1.6382300000000001E-3</c:v>
                </c:pt>
                <c:pt idx="6666" formatCode="General">
                  <c:v>1.6382499999999999E-3</c:v>
                </c:pt>
                <c:pt idx="6667" formatCode="General">
                  <c:v>1.63828E-3</c:v>
                </c:pt>
                <c:pt idx="6668" formatCode="General">
                  <c:v>1.6383000000000001E-3</c:v>
                </c:pt>
                <c:pt idx="6669" formatCode="General">
                  <c:v>1.6383299999999999E-3</c:v>
                </c:pt>
                <c:pt idx="6670" formatCode="General">
                  <c:v>1.63835E-3</c:v>
                </c:pt>
                <c:pt idx="6671" formatCode="General">
                  <c:v>1.6383700000000001E-3</c:v>
                </c:pt>
                <c:pt idx="6672" formatCode="General">
                  <c:v>1.6383999999999999E-3</c:v>
                </c:pt>
                <c:pt idx="6673" formatCode="General">
                  <c:v>1.63842E-3</c:v>
                </c:pt>
                <c:pt idx="6674" formatCode="General">
                  <c:v>1.6384399999999999E-3</c:v>
                </c:pt>
                <c:pt idx="6675" formatCode="General">
                  <c:v>1.6384699999999999E-3</c:v>
                </c:pt>
                <c:pt idx="6676" formatCode="General">
                  <c:v>1.63849E-3</c:v>
                </c:pt>
                <c:pt idx="6677" formatCode="General">
                  <c:v>1.6385099999999999E-3</c:v>
                </c:pt>
                <c:pt idx="6678" formatCode="General">
                  <c:v>1.63854E-3</c:v>
                </c:pt>
                <c:pt idx="6679" formatCode="General">
                  <c:v>1.6385600000000001E-3</c:v>
                </c:pt>
                <c:pt idx="6680" formatCode="General">
                  <c:v>1.6385799999999999E-3</c:v>
                </c:pt>
                <c:pt idx="6681" formatCode="General">
                  <c:v>1.6386199999999999E-3</c:v>
                </c:pt>
                <c:pt idx="6682" formatCode="General">
                  <c:v>1.63865E-3</c:v>
                </c:pt>
                <c:pt idx="6683" formatCode="General">
                  <c:v>1.6386899999999999E-3</c:v>
                </c:pt>
                <c:pt idx="6684" formatCode="General">
                  <c:v>1.63872E-3</c:v>
                </c:pt>
                <c:pt idx="6685" formatCode="General">
                  <c:v>1.63876E-3</c:v>
                </c:pt>
                <c:pt idx="6686" formatCode="General">
                  <c:v>1.63879E-3</c:v>
                </c:pt>
                <c:pt idx="6687" formatCode="General">
                  <c:v>1.63883E-3</c:v>
                </c:pt>
                <c:pt idx="6688" formatCode="General">
                  <c:v>1.63886E-3</c:v>
                </c:pt>
                <c:pt idx="6689" formatCode="General">
                  <c:v>1.6389E-3</c:v>
                </c:pt>
                <c:pt idx="6690" formatCode="General">
                  <c:v>1.63893E-3</c:v>
                </c:pt>
                <c:pt idx="6691" formatCode="General">
                  <c:v>1.63898E-3</c:v>
                </c:pt>
                <c:pt idx="6692" formatCode="General">
                  <c:v>1.63901E-3</c:v>
                </c:pt>
                <c:pt idx="6693" formatCode="General">
                  <c:v>1.63905E-3</c:v>
                </c:pt>
                <c:pt idx="6694" formatCode="General">
                  <c:v>1.6391000000000001E-3</c:v>
                </c:pt>
                <c:pt idx="6695" formatCode="General">
                  <c:v>1.63915E-3</c:v>
                </c:pt>
                <c:pt idx="6696" formatCode="General">
                  <c:v>1.6392100000000001E-3</c:v>
                </c:pt>
                <c:pt idx="6697" formatCode="General">
                  <c:v>1.63926E-3</c:v>
                </c:pt>
                <c:pt idx="6698" formatCode="General">
                  <c:v>1.6393200000000001E-3</c:v>
                </c:pt>
                <c:pt idx="6699" formatCode="General">
                  <c:v>1.6393899999999999E-3</c:v>
                </c:pt>
                <c:pt idx="6700" formatCode="General">
                  <c:v>1.6394599999999999E-3</c:v>
                </c:pt>
                <c:pt idx="6701" formatCode="General">
                  <c:v>1.6395299999999999E-3</c:v>
                </c:pt>
                <c:pt idx="6702" formatCode="General">
                  <c:v>1.6396399999999999E-3</c:v>
                </c:pt>
                <c:pt idx="6703" formatCode="General">
                  <c:v>1.6397499999999999E-3</c:v>
                </c:pt>
                <c:pt idx="6704" formatCode="General">
                  <c:v>1.6398199999999999E-3</c:v>
                </c:pt>
                <c:pt idx="6705" formatCode="General">
                  <c:v>1.63996E-3</c:v>
                </c:pt>
                <c:pt idx="6706" formatCode="General">
                  <c:v>1.6401E-3</c:v>
                </c:pt>
                <c:pt idx="6707" formatCode="General">
                  <c:v>1.6402400000000001E-3</c:v>
                </c:pt>
                <c:pt idx="6708" formatCode="General">
                  <c:v>1.64044E-3</c:v>
                </c:pt>
                <c:pt idx="6709" formatCode="General">
                  <c:v>1.6406299999999999E-3</c:v>
                </c:pt>
                <c:pt idx="6710" formatCode="General">
                  <c:v>1.64083E-3</c:v>
                </c:pt>
                <c:pt idx="6711" formatCode="General">
                  <c:v>1.6410299999999999E-3</c:v>
                </c:pt>
                <c:pt idx="6712" formatCode="General">
                  <c:v>1.6413000000000001E-3</c:v>
                </c:pt>
                <c:pt idx="6713" formatCode="General">
                  <c:v>1.64156E-3</c:v>
                </c:pt>
                <c:pt idx="6714" formatCode="General">
                  <c:v>1.64182E-3</c:v>
                </c:pt>
                <c:pt idx="6715" formatCode="General">
                  <c:v>1.6420899999999999E-3</c:v>
                </c:pt>
                <c:pt idx="6716" formatCode="General">
                  <c:v>1.6424300000000001E-3</c:v>
                </c:pt>
                <c:pt idx="6717" formatCode="General">
                  <c:v>1.6426399999999999E-3</c:v>
                </c:pt>
                <c:pt idx="6718" formatCode="General">
                  <c:v>1.64306E-3</c:v>
                </c:pt>
                <c:pt idx="6719" formatCode="General">
                  <c:v>1.6434799999999999E-3</c:v>
                </c:pt>
                <c:pt idx="6720" formatCode="General">
                  <c:v>1.6439E-3</c:v>
                </c:pt>
                <c:pt idx="6721" formatCode="General">
                  <c:v>1.6443199999999999E-3</c:v>
                </c:pt>
                <c:pt idx="6722" formatCode="General">
                  <c:v>1.6447300000000001E-3</c:v>
                </c:pt>
                <c:pt idx="6723" formatCode="General">
                  <c:v>1.64536E-3</c:v>
                </c:pt>
                <c:pt idx="6724" formatCode="General">
                  <c:v>1.64594E-3</c:v>
                </c:pt>
                <c:pt idx="6725" formatCode="General">
                  <c:v>1.6464800000000001E-3</c:v>
                </c:pt>
                <c:pt idx="6726" formatCode="General">
                  <c:v>1.6470300000000001E-3</c:v>
                </c:pt>
                <c:pt idx="6727" formatCode="General">
                  <c:v>1.6477600000000001E-3</c:v>
                </c:pt>
                <c:pt idx="6728" formatCode="General">
                  <c:v>1.6484799999999999E-3</c:v>
                </c:pt>
                <c:pt idx="6729" formatCode="General">
                  <c:v>1.6492099999999999E-3</c:v>
                </c:pt>
                <c:pt idx="6730" formatCode="General">
                  <c:v>1.6499399999999999E-3</c:v>
                </c:pt>
                <c:pt idx="6731" formatCode="General">
                  <c:v>1.6506699999999999E-3</c:v>
                </c:pt>
                <c:pt idx="6732" formatCode="General">
                  <c:v>1.65175E-3</c:v>
                </c:pt>
                <c:pt idx="6733" formatCode="General">
                  <c:v>1.65281E-3</c:v>
                </c:pt>
                <c:pt idx="6734" formatCode="General">
                  <c:v>1.65387E-3</c:v>
                </c:pt>
                <c:pt idx="6735" formatCode="General">
                  <c:v>1.65493E-3</c:v>
                </c:pt>
                <c:pt idx="6736" formatCode="General">
                  <c:v>1.65599E-3</c:v>
                </c:pt>
                <c:pt idx="6737" formatCode="General">
                  <c:v>1.6570599999999999E-3</c:v>
                </c:pt>
                <c:pt idx="6738" formatCode="General">
                  <c:v>1.6584900000000001E-3</c:v>
                </c:pt>
                <c:pt idx="6739" formatCode="General">
                  <c:v>1.65993E-3</c:v>
                </c:pt>
                <c:pt idx="6740" formatCode="General">
                  <c:v>1.6613699999999999E-3</c:v>
                </c:pt>
                <c:pt idx="6741" formatCode="General">
                  <c:v>1.6628000000000001E-3</c:v>
                </c:pt>
                <c:pt idx="6742" formatCode="General">
                  <c:v>1.6643300000000001E-3</c:v>
                </c:pt>
                <c:pt idx="6743" formatCode="General">
                  <c:v>1.66585E-3</c:v>
                </c:pt>
                <c:pt idx="6744" formatCode="General">
                  <c:v>1.66686E-3</c:v>
                </c:pt>
                <c:pt idx="6745" formatCode="General">
                  <c:v>1.66793E-3</c:v>
                </c:pt>
                <c:pt idx="6746" formatCode="General">
                  <c:v>1.6689999999999999E-3</c:v>
                </c:pt>
                <c:pt idx="6747" formatCode="General">
                  <c:v>1.6700599999999999E-3</c:v>
                </c:pt>
                <c:pt idx="6748" formatCode="General">
                  <c:v>1.67077E-3</c:v>
                </c:pt>
                <c:pt idx="6749" formatCode="General">
                  <c:v>1.6714799999999999E-3</c:v>
                </c:pt>
                <c:pt idx="6750" formatCode="General">
                  <c:v>1.67219E-3</c:v>
                </c:pt>
                <c:pt idx="6751" formatCode="General">
                  <c:v>1.67275E-3</c:v>
                </c:pt>
                <c:pt idx="6752" formatCode="General">
                  <c:v>1.6733399999999999E-3</c:v>
                </c:pt>
                <c:pt idx="6753" formatCode="General">
                  <c:v>1.67373E-3</c:v>
                </c:pt>
                <c:pt idx="6754" formatCode="General">
                  <c:v>1.6741200000000001E-3</c:v>
                </c:pt>
                <c:pt idx="6755" formatCode="General">
                  <c:v>1.6745200000000001E-3</c:v>
                </c:pt>
                <c:pt idx="6756" formatCode="General">
                  <c:v>1.6749099999999999E-3</c:v>
                </c:pt>
                <c:pt idx="6757" formatCode="General">
                  <c:v>1.6752099999999999E-3</c:v>
                </c:pt>
                <c:pt idx="6758" formatCode="General">
                  <c:v>1.6754999999999999E-3</c:v>
                </c:pt>
                <c:pt idx="6759" formatCode="General">
                  <c:v>1.67582E-3</c:v>
                </c:pt>
                <c:pt idx="6760" formatCode="General">
                  <c:v>1.67606E-3</c:v>
                </c:pt>
                <c:pt idx="6761" formatCode="General">
                  <c:v>1.6762999999999999E-3</c:v>
                </c:pt>
                <c:pt idx="6762" formatCode="General">
                  <c:v>1.67654E-3</c:v>
                </c:pt>
                <c:pt idx="6763" formatCode="General">
                  <c:v>1.67672E-3</c:v>
                </c:pt>
                <c:pt idx="6764" formatCode="General">
                  <c:v>1.6769E-3</c:v>
                </c:pt>
                <c:pt idx="6765" formatCode="General">
                  <c:v>1.6770800000000001E-3</c:v>
                </c:pt>
                <c:pt idx="6766" formatCode="General">
                  <c:v>1.6772600000000001E-3</c:v>
                </c:pt>
                <c:pt idx="6767" formatCode="General">
                  <c:v>1.67738E-3</c:v>
                </c:pt>
                <c:pt idx="6768" formatCode="General">
                  <c:v>1.6775E-3</c:v>
                </c:pt>
                <c:pt idx="6769" formatCode="General">
                  <c:v>1.6776199999999999E-3</c:v>
                </c:pt>
                <c:pt idx="6770" formatCode="General">
                  <c:v>1.6777300000000001E-3</c:v>
                </c:pt>
                <c:pt idx="6771" formatCode="General">
                  <c:v>1.6778400000000001E-3</c:v>
                </c:pt>
                <c:pt idx="6772" formatCode="General">
                  <c:v>1.6779500000000001E-3</c:v>
                </c:pt>
                <c:pt idx="6773" formatCode="General">
                  <c:v>1.67804E-3</c:v>
                </c:pt>
                <c:pt idx="6774" formatCode="General">
                  <c:v>1.67812E-3</c:v>
                </c:pt>
                <c:pt idx="6775" formatCode="General">
                  <c:v>1.6781999999999999E-3</c:v>
                </c:pt>
                <c:pt idx="6776" formatCode="General">
                  <c:v>1.6782500000000001E-3</c:v>
                </c:pt>
                <c:pt idx="6777" formatCode="General">
                  <c:v>1.6783099999999999E-3</c:v>
                </c:pt>
                <c:pt idx="6778" formatCode="General">
                  <c:v>1.6783600000000001E-3</c:v>
                </c:pt>
                <c:pt idx="6779" formatCode="General">
                  <c:v>1.6784199999999999E-3</c:v>
                </c:pt>
                <c:pt idx="6780" formatCode="General">
                  <c:v>1.67847E-3</c:v>
                </c:pt>
                <c:pt idx="6781" formatCode="General">
                  <c:v>1.67852E-3</c:v>
                </c:pt>
                <c:pt idx="6782" formatCode="General">
                  <c:v>1.6785700000000001E-3</c:v>
                </c:pt>
                <c:pt idx="6783" formatCode="General">
                  <c:v>1.6786100000000001E-3</c:v>
                </c:pt>
                <c:pt idx="6784" formatCode="General">
                  <c:v>1.6786399999999999E-3</c:v>
                </c:pt>
                <c:pt idx="6785" formatCode="General">
                  <c:v>1.6786800000000001E-3</c:v>
                </c:pt>
                <c:pt idx="6786" formatCode="General">
                  <c:v>1.6787099999999999E-3</c:v>
                </c:pt>
                <c:pt idx="6787" formatCode="General">
                  <c:v>1.67874E-3</c:v>
                </c:pt>
                <c:pt idx="6788" formatCode="General">
                  <c:v>1.67877E-3</c:v>
                </c:pt>
                <c:pt idx="6789" formatCode="General">
                  <c:v>1.67881E-3</c:v>
                </c:pt>
                <c:pt idx="6790" formatCode="General">
                  <c:v>1.67884E-3</c:v>
                </c:pt>
                <c:pt idx="6791" formatCode="General">
                  <c:v>1.6788700000000001E-3</c:v>
                </c:pt>
                <c:pt idx="6792" formatCode="General">
                  <c:v>1.6789000000000001E-3</c:v>
                </c:pt>
                <c:pt idx="6793" formatCode="General">
                  <c:v>1.6789400000000001E-3</c:v>
                </c:pt>
                <c:pt idx="6794" formatCode="General">
                  <c:v>1.6789699999999999E-3</c:v>
                </c:pt>
                <c:pt idx="6795" formatCode="General">
                  <c:v>1.6789999999999999E-3</c:v>
                </c:pt>
                <c:pt idx="6796" formatCode="General">
                  <c:v>1.6790399999999999E-3</c:v>
                </c:pt>
                <c:pt idx="6797" formatCode="General">
                  <c:v>1.67907E-3</c:v>
                </c:pt>
                <c:pt idx="6798" formatCode="General">
                  <c:v>1.6791E-3</c:v>
                </c:pt>
                <c:pt idx="6799" formatCode="General">
                  <c:v>1.6791200000000001E-3</c:v>
                </c:pt>
                <c:pt idx="6800" formatCode="General">
                  <c:v>1.6791499999999999E-3</c:v>
                </c:pt>
                <c:pt idx="6801" formatCode="General">
                  <c:v>1.67917E-3</c:v>
                </c:pt>
                <c:pt idx="6802" formatCode="General">
                  <c:v>1.6791899999999999E-3</c:v>
                </c:pt>
                <c:pt idx="6803" formatCode="General">
                  <c:v>1.67921E-3</c:v>
                </c:pt>
                <c:pt idx="6804" formatCode="General">
                  <c:v>1.67924E-3</c:v>
                </c:pt>
                <c:pt idx="6805" formatCode="General">
                  <c:v>1.6792700000000001E-3</c:v>
                </c:pt>
                <c:pt idx="6806" formatCode="General">
                  <c:v>1.6793000000000001E-3</c:v>
                </c:pt>
                <c:pt idx="6807" formatCode="General">
                  <c:v>1.67932E-3</c:v>
                </c:pt>
                <c:pt idx="6808" formatCode="General">
                  <c:v>1.67935E-3</c:v>
                </c:pt>
                <c:pt idx="6809" formatCode="General">
                  <c:v>1.6793800000000001E-3</c:v>
                </c:pt>
                <c:pt idx="6810" formatCode="General">
                  <c:v>1.6794100000000001E-3</c:v>
                </c:pt>
                <c:pt idx="6811" formatCode="General">
                  <c:v>1.67943E-3</c:v>
                </c:pt>
                <c:pt idx="6812" formatCode="General">
                  <c:v>1.67946E-3</c:v>
                </c:pt>
                <c:pt idx="6813" formatCode="General">
                  <c:v>1.6794900000000001E-3</c:v>
                </c:pt>
                <c:pt idx="6814" formatCode="General">
                  <c:v>1.6795099999999999E-3</c:v>
                </c:pt>
                <c:pt idx="6815" formatCode="General">
                  <c:v>1.67954E-3</c:v>
                </c:pt>
                <c:pt idx="6816" formatCode="General">
                  <c:v>1.67957E-3</c:v>
                </c:pt>
                <c:pt idx="6817" formatCode="General">
                  <c:v>1.6796000000000001E-3</c:v>
                </c:pt>
                <c:pt idx="6818" formatCode="General">
                  <c:v>1.6796199999999999E-3</c:v>
                </c:pt>
                <c:pt idx="6819" formatCode="General">
                  <c:v>1.67965E-3</c:v>
                </c:pt>
                <c:pt idx="6820" formatCode="General">
                  <c:v>1.67968E-3</c:v>
                </c:pt>
                <c:pt idx="6821" formatCode="General">
                  <c:v>1.6797100000000001E-3</c:v>
                </c:pt>
                <c:pt idx="6822" formatCode="General">
                  <c:v>1.67975E-3</c:v>
                </c:pt>
                <c:pt idx="6823" formatCode="General">
                  <c:v>1.6797800000000001E-3</c:v>
                </c:pt>
                <c:pt idx="6824" formatCode="General">
                  <c:v>1.6798099999999999E-3</c:v>
                </c:pt>
                <c:pt idx="6825" formatCode="General">
                  <c:v>1.6798500000000001E-3</c:v>
                </c:pt>
                <c:pt idx="6826" formatCode="General">
                  <c:v>1.6798799999999999E-3</c:v>
                </c:pt>
                <c:pt idx="6827" formatCode="General">
                  <c:v>1.67991E-3</c:v>
                </c:pt>
                <c:pt idx="6828" formatCode="General">
                  <c:v>1.67994E-3</c:v>
                </c:pt>
                <c:pt idx="6829" formatCode="General">
                  <c:v>1.6799899999999999E-3</c:v>
                </c:pt>
                <c:pt idx="6830" formatCode="General">
                  <c:v>1.68002E-3</c:v>
                </c:pt>
                <c:pt idx="6831" formatCode="General">
                  <c:v>1.6800700000000001E-3</c:v>
                </c:pt>
                <c:pt idx="6832" formatCode="General">
                  <c:v>1.68012E-3</c:v>
                </c:pt>
                <c:pt idx="6833" formatCode="General">
                  <c:v>1.6801699999999999E-3</c:v>
                </c:pt>
                <c:pt idx="6834" formatCode="General">
                  <c:v>1.6802200000000001E-3</c:v>
                </c:pt>
                <c:pt idx="6835" formatCode="General">
                  <c:v>1.6802799999999999E-3</c:v>
                </c:pt>
                <c:pt idx="6836" formatCode="General">
                  <c:v>1.6803499999999999E-3</c:v>
                </c:pt>
                <c:pt idx="6837" formatCode="General">
                  <c:v>1.68041E-3</c:v>
                </c:pt>
                <c:pt idx="6838" formatCode="General">
                  <c:v>1.68053E-3</c:v>
                </c:pt>
                <c:pt idx="6839" formatCode="General">
                  <c:v>1.6807E-3</c:v>
                </c:pt>
                <c:pt idx="6840" formatCode="General">
                  <c:v>1.6807899999999999E-3</c:v>
                </c:pt>
                <c:pt idx="6841" formatCode="General">
                  <c:v>1.6808700000000001E-3</c:v>
                </c:pt>
                <c:pt idx="6842" formatCode="General">
                  <c:v>1.6809399999999999E-3</c:v>
                </c:pt>
                <c:pt idx="6843" formatCode="General">
                  <c:v>1.68099E-3</c:v>
                </c:pt>
                <c:pt idx="6844" formatCode="General">
                  <c:v>1.6810600000000001E-3</c:v>
                </c:pt>
                <c:pt idx="6845" formatCode="General">
                  <c:v>1.68111E-3</c:v>
                </c:pt>
                <c:pt idx="6846" formatCode="General">
                  <c:v>1.6811599999999999E-3</c:v>
                </c:pt>
                <c:pt idx="6847" formatCode="General">
                  <c:v>1.6812299999999999E-3</c:v>
                </c:pt>
                <c:pt idx="6848" formatCode="General">
                  <c:v>1.68129E-3</c:v>
                </c:pt>
                <c:pt idx="6849" formatCode="General">
                  <c:v>1.6812999999999999E-3</c:v>
                </c:pt>
                <c:pt idx="6850" formatCode="General">
                  <c:v>1.68136E-3</c:v>
                </c:pt>
                <c:pt idx="6851" formatCode="General">
                  <c:v>1.6814200000000001E-3</c:v>
                </c:pt>
                <c:pt idx="6852" formatCode="General">
                  <c:v>1.68147E-3</c:v>
                </c:pt>
                <c:pt idx="6853" formatCode="General">
                  <c:v>1.68154E-3</c:v>
                </c:pt>
                <c:pt idx="6854" formatCode="General">
                  <c:v>1.68159E-3</c:v>
                </c:pt>
                <c:pt idx="6855" formatCode="General">
                  <c:v>1.68166E-3</c:v>
                </c:pt>
                <c:pt idx="6856" formatCode="General">
                  <c:v>1.68173E-3</c:v>
                </c:pt>
                <c:pt idx="6857" formatCode="General">
                  <c:v>1.6818099999999999E-3</c:v>
                </c:pt>
                <c:pt idx="6858" formatCode="General">
                  <c:v>1.6819000000000001E-3</c:v>
                </c:pt>
                <c:pt idx="6859" formatCode="General">
                  <c:v>1.68216E-3</c:v>
                </c:pt>
                <c:pt idx="6860" formatCode="General">
                  <c:v>1.68224E-3</c:v>
                </c:pt>
                <c:pt idx="6861" formatCode="General">
                  <c:v>1.6823000000000001E-3</c:v>
                </c:pt>
                <c:pt idx="6862" formatCode="General">
                  <c:v>1.6823599999999999E-3</c:v>
                </c:pt>
                <c:pt idx="6863" formatCode="General">
                  <c:v>1.6824100000000001E-3</c:v>
                </c:pt>
                <c:pt idx="6864" formatCode="General">
                  <c:v>1.68246E-3</c:v>
                </c:pt>
                <c:pt idx="6865" formatCode="General">
                  <c:v>1.6825200000000001E-3</c:v>
                </c:pt>
                <c:pt idx="6866" formatCode="General">
                  <c:v>1.6825500000000001E-3</c:v>
                </c:pt>
                <c:pt idx="6867" formatCode="General">
                  <c:v>1.6825900000000001E-3</c:v>
                </c:pt>
                <c:pt idx="6868" formatCode="General">
                  <c:v>1.6826300000000001E-3</c:v>
                </c:pt>
                <c:pt idx="6869" formatCode="General">
                  <c:v>1.68267E-3</c:v>
                </c:pt>
                <c:pt idx="6870" formatCode="General">
                  <c:v>1.6827000000000001E-3</c:v>
                </c:pt>
                <c:pt idx="6871" formatCode="General">
                  <c:v>1.6827299999999999E-3</c:v>
                </c:pt>
                <c:pt idx="6872" formatCode="General">
                  <c:v>1.6827700000000001E-3</c:v>
                </c:pt>
                <c:pt idx="6873" formatCode="General">
                  <c:v>1.6827999999999999E-3</c:v>
                </c:pt>
                <c:pt idx="6874" formatCode="General">
                  <c:v>1.68283E-3</c:v>
                </c:pt>
                <c:pt idx="6875" formatCode="General">
                  <c:v>1.68286E-3</c:v>
                </c:pt>
                <c:pt idx="6876" formatCode="General">
                  <c:v>1.6829E-3</c:v>
                </c:pt>
                <c:pt idx="6877" formatCode="General">
                  <c:v>1.68293E-3</c:v>
                </c:pt>
                <c:pt idx="6878" formatCode="General">
                  <c:v>1.6829600000000001E-3</c:v>
                </c:pt>
                <c:pt idx="6879" formatCode="General">
                  <c:v>1.6829900000000001E-3</c:v>
                </c:pt>
                <c:pt idx="6880" formatCode="General">
                  <c:v>1.68301E-3</c:v>
                </c:pt>
                <c:pt idx="6881" formatCode="General">
                  <c:v>1.68304E-3</c:v>
                </c:pt>
                <c:pt idx="6882" formatCode="General">
                  <c:v>1.6830700000000001E-3</c:v>
                </c:pt>
                <c:pt idx="6883" formatCode="General">
                  <c:v>1.6831000000000001E-3</c:v>
                </c:pt>
                <c:pt idx="6884" formatCode="General">
                  <c:v>1.68312E-3</c:v>
                </c:pt>
                <c:pt idx="6885" formatCode="General">
                  <c:v>1.68315E-3</c:v>
                </c:pt>
                <c:pt idx="6886" formatCode="General">
                  <c:v>1.68318E-3</c:v>
                </c:pt>
                <c:pt idx="6887" formatCode="General">
                  <c:v>1.6832100000000001E-3</c:v>
                </c:pt>
                <c:pt idx="6888" formatCode="General">
                  <c:v>1.68323E-3</c:v>
                </c:pt>
                <c:pt idx="6889" formatCode="General">
                  <c:v>1.68326E-3</c:v>
                </c:pt>
                <c:pt idx="6890" formatCode="General">
                  <c:v>1.68329E-3</c:v>
                </c:pt>
                <c:pt idx="6891" formatCode="General">
                  <c:v>1.6833200000000001E-3</c:v>
                </c:pt>
                <c:pt idx="6892" formatCode="General">
                  <c:v>1.68334E-3</c:v>
                </c:pt>
                <c:pt idx="6893" formatCode="General">
                  <c:v>1.68337E-3</c:v>
                </c:pt>
                <c:pt idx="6894" formatCode="General">
                  <c:v>1.6833900000000001E-3</c:v>
                </c:pt>
                <c:pt idx="6895" formatCode="General">
                  <c:v>1.68341E-3</c:v>
                </c:pt>
                <c:pt idx="6896" formatCode="General">
                  <c:v>1.68344E-3</c:v>
                </c:pt>
                <c:pt idx="6897" formatCode="General">
                  <c:v>1.6834599999999999E-3</c:v>
                </c:pt>
                <c:pt idx="6898" formatCode="General">
                  <c:v>1.68348E-3</c:v>
                </c:pt>
                <c:pt idx="6899" formatCode="General">
                  <c:v>1.68351E-3</c:v>
                </c:pt>
                <c:pt idx="6900" formatCode="General">
                  <c:v>1.6835299999999999E-3</c:v>
                </c:pt>
                <c:pt idx="6901" formatCode="General">
                  <c:v>1.68355E-3</c:v>
                </c:pt>
                <c:pt idx="6902" formatCode="General">
                  <c:v>1.6835800000000001E-3</c:v>
                </c:pt>
                <c:pt idx="6903" formatCode="General">
                  <c:v>1.6835999999999999E-3</c:v>
                </c:pt>
                <c:pt idx="6904" formatCode="General">
                  <c:v>1.68362E-3</c:v>
                </c:pt>
                <c:pt idx="6905" formatCode="General">
                  <c:v>1.6836500000000001E-3</c:v>
                </c:pt>
                <c:pt idx="6906" formatCode="General">
                  <c:v>1.6836799999999999E-3</c:v>
                </c:pt>
                <c:pt idx="6907" formatCode="General">
                  <c:v>1.6837200000000001E-3</c:v>
                </c:pt>
                <c:pt idx="6908" formatCode="General">
                  <c:v>1.6837499999999999E-3</c:v>
                </c:pt>
                <c:pt idx="6909" formatCode="General">
                  <c:v>1.6837899999999999E-3</c:v>
                </c:pt>
                <c:pt idx="6910" formatCode="General">
                  <c:v>1.6838199999999999E-3</c:v>
                </c:pt>
                <c:pt idx="6911" formatCode="General">
                  <c:v>1.6838599999999999E-3</c:v>
                </c:pt>
                <c:pt idx="6912" formatCode="General">
                  <c:v>1.68389E-3</c:v>
                </c:pt>
                <c:pt idx="6913" formatCode="General">
                  <c:v>1.6839299999999999E-3</c:v>
                </c:pt>
                <c:pt idx="6914" formatCode="General">
                  <c:v>1.68396E-3</c:v>
                </c:pt>
                <c:pt idx="6915" formatCode="General">
                  <c:v>1.684E-3</c:v>
                </c:pt>
                <c:pt idx="6916" formatCode="General">
                  <c:v>1.68403E-3</c:v>
                </c:pt>
                <c:pt idx="6917" formatCode="General">
                  <c:v>1.6840799999999999E-3</c:v>
                </c:pt>
                <c:pt idx="6918" formatCode="General">
                  <c:v>1.6841200000000001E-3</c:v>
                </c:pt>
                <c:pt idx="6919" formatCode="General">
                  <c:v>1.68417E-3</c:v>
                </c:pt>
                <c:pt idx="6920" formatCode="General">
                  <c:v>1.68421E-3</c:v>
                </c:pt>
                <c:pt idx="6921" formatCode="General">
                  <c:v>1.6842599999999999E-3</c:v>
                </c:pt>
                <c:pt idx="6922" formatCode="General">
                  <c:v>1.6843299999999999E-3</c:v>
                </c:pt>
                <c:pt idx="6923" formatCode="General">
                  <c:v>1.6844E-3</c:v>
                </c:pt>
                <c:pt idx="6924" formatCode="General">
                  <c:v>1.68446E-3</c:v>
                </c:pt>
                <c:pt idx="6925" formatCode="General">
                  <c:v>1.6845300000000001E-3</c:v>
                </c:pt>
                <c:pt idx="6926" formatCode="General">
                  <c:v>1.6846299999999999E-3</c:v>
                </c:pt>
                <c:pt idx="6927" formatCode="General">
                  <c:v>1.68472E-3</c:v>
                </c:pt>
                <c:pt idx="6928" formatCode="General">
                  <c:v>1.6848200000000001E-3</c:v>
                </c:pt>
                <c:pt idx="6929" formatCode="General">
                  <c:v>1.6849499999999999E-3</c:v>
                </c:pt>
                <c:pt idx="6930" formatCode="General">
                  <c:v>1.68508E-3</c:v>
                </c:pt>
                <c:pt idx="6931" formatCode="General">
                  <c:v>1.6852200000000001E-3</c:v>
                </c:pt>
                <c:pt idx="6932" formatCode="General">
                  <c:v>1.6853599999999999E-3</c:v>
                </c:pt>
                <c:pt idx="6933" formatCode="General">
                  <c:v>1.6855100000000001E-3</c:v>
                </c:pt>
                <c:pt idx="6934" formatCode="General">
                  <c:v>1.6857199999999999E-3</c:v>
                </c:pt>
                <c:pt idx="6935" formatCode="General">
                  <c:v>1.68593E-3</c:v>
                </c:pt>
                <c:pt idx="6936" formatCode="General">
                  <c:v>1.68615E-3</c:v>
                </c:pt>
                <c:pt idx="6937" formatCode="General">
                  <c:v>1.68636E-3</c:v>
                </c:pt>
                <c:pt idx="6938" formatCode="General">
                  <c:v>1.6865700000000001E-3</c:v>
                </c:pt>
                <c:pt idx="6939" formatCode="General">
                  <c:v>1.6868600000000001E-3</c:v>
                </c:pt>
                <c:pt idx="6940" formatCode="General">
                  <c:v>1.68714E-3</c:v>
                </c:pt>
                <c:pt idx="6941" formatCode="General">
                  <c:v>1.68743E-3</c:v>
                </c:pt>
                <c:pt idx="6942" formatCode="General">
                  <c:v>1.68775E-3</c:v>
                </c:pt>
                <c:pt idx="6943" formatCode="General">
                  <c:v>1.68808E-3</c:v>
                </c:pt>
                <c:pt idx="6944" formatCode="General">
                  <c:v>1.6885699999999999E-3</c:v>
                </c:pt>
                <c:pt idx="6945" formatCode="General">
                  <c:v>1.68907E-3</c:v>
                </c:pt>
                <c:pt idx="6946" formatCode="General">
                  <c:v>1.68939E-3</c:v>
                </c:pt>
                <c:pt idx="6947" formatCode="General">
                  <c:v>1.69005E-3</c:v>
                </c:pt>
                <c:pt idx="6948" formatCode="General">
                  <c:v>1.6907199999999999E-3</c:v>
                </c:pt>
                <c:pt idx="6949" formatCode="General">
                  <c:v>1.6914E-3</c:v>
                </c:pt>
                <c:pt idx="6950" formatCode="General">
                  <c:v>1.6920699999999999E-3</c:v>
                </c:pt>
                <c:pt idx="6951" formatCode="General">
                  <c:v>1.6927400000000001E-3</c:v>
                </c:pt>
                <c:pt idx="6952" formatCode="General">
                  <c:v>1.69341E-3</c:v>
                </c:pt>
                <c:pt idx="6953" formatCode="General">
                  <c:v>1.6940900000000001E-3</c:v>
                </c:pt>
                <c:pt idx="6954" formatCode="General">
                  <c:v>1.69476E-3</c:v>
                </c:pt>
                <c:pt idx="6955" formatCode="General">
                  <c:v>1.6954299999999999E-3</c:v>
                </c:pt>
                <c:pt idx="6956" formatCode="General">
                  <c:v>1.6961299999999999E-3</c:v>
                </c:pt>
                <c:pt idx="6957" formatCode="General">
                  <c:v>1.6968199999999999E-3</c:v>
                </c:pt>
                <c:pt idx="6958" formatCode="General">
                  <c:v>1.6975099999999999E-3</c:v>
                </c:pt>
                <c:pt idx="6959" formatCode="General">
                  <c:v>1.6982099999999999E-3</c:v>
                </c:pt>
                <c:pt idx="6960" formatCode="General">
                  <c:v>1.6987300000000001E-3</c:v>
                </c:pt>
                <c:pt idx="6961" formatCode="General">
                  <c:v>1.69925E-3</c:v>
                </c:pt>
                <c:pt idx="6962" formatCode="General">
                  <c:v>1.69977E-3</c:v>
                </c:pt>
                <c:pt idx="6963" formatCode="General">
                  <c:v>1.7002899999999999E-3</c:v>
                </c:pt>
                <c:pt idx="6964" formatCode="General">
                  <c:v>1.7008100000000001E-3</c:v>
                </c:pt>
                <c:pt idx="6965" formatCode="General">
                  <c:v>1.70134E-3</c:v>
                </c:pt>
                <c:pt idx="6966" formatCode="General">
                  <c:v>1.7017E-3</c:v>
                </c:pt>
                <c:pt idx="6967" formatCode="General">
                  <c:v>1.70206E-3</c:v>
                </c:pt>
                <c:pt idx="6968" formatCode="General">
                  <c:v>1.7024200000000001E-3</c:v>
                </c:pt>
                <c:pt idx="6969" formatCode="General">
                  <c:v>1.70279E-3</c:v>
                </c:pt>
                <c:pt idx="6970" formatCode="General">
                  <c:v>1.7031500000000001E-3</c:v>
                </c:pt>
                <c:pt idx="6971" formatCode="General">
                  <c:v>1.7035100000000001E-3</c:v>
                </c:pt>
                <c:pt idx="6972" formatCode="General">
                  <c:v>1.7038699999999999E-3</c:v>
                </c:pt>
                <c:pt idx="6973" formatCode="General">
                  <c:v>1.7042699999999999E-3</c:v>
                </c:pt>
                <c:pt idx="6974" formatCode="General">
                  <c:v>1.7045300000000001E-3</c:v>
                </c:pt>
                <c:pt idx="6975" formatCode="General">
                  <c:v>1.7048E-3</c:v>
                </c:pt>
                <c:pt idx="6976" formatCode="General">
                  <c:v>1.7050699999999999E-3</c:v>
                </c:pt>
                <c:pt idx="6977" formatCode="General">
                  <c:v>1.7053299999999999E-3</c:v>
                </c:pt>
                <c:pt idx="6978" formatCode="General">
                  <c:v>1.7056E-3</c:v>
                </c:pt>
                <c:pt idx="6979" formatCode="General">
                  <c:v>1.70586E-3</c:v>
                </c:pt>
                <c:pt idx="6980" formatCode="General">
                  <c:v>1.70609E-3</c:v>
                </c:pt>
                <c:pt idx="6981" formatCode="General">
                  <c:v>1.70638E-3</c:v>
                </c:pt>
                <c:pt idx="6982" formatCode="General">
                  <c:v>1.70666E-3</c:v>
                </c:pt>
                <c:pt idx="6983" formatCode="General">
                  <c:v>1.70685E-3</c:v>
                </c:pt>
                <c:pt idx="6984" formatCode="General">
                  <c:v>1.7070399999999999E-3</c:v>
                </c:pt>
                <c:pt idx="6985" formatCode="General">
                  <c:v>1.7072299999999999E-3</c:v>
                </c:pt>
                <c:pt idx="6986" formatCode="General">
                  <c:v>1.7074200000000001E-3</c:v>
                </c:pt>
                <c:pt idx="6987" formatCode="General">
                  <c:v>1.7076000000000001E-3</c:v>
                </c:pt>
                <c:pt idx="6988" formatCode="General">
                  <c:v>1.7077699999999999E-3</c:v>
                </c:pt>
                <c:pt idx="6989" formatCode="General">
                  <c:v>1.70794E-3</c:v>
                </c:pt>
                <c:pt idx="6990" formatCode="General">
                  <c:v>1.7081100000000001E-3</c:v>
                </c:pt>
                <c:pt idx="6991" formatCode="General">
                  <c:v>1.7082899999999999E-3</c:v>
                </c:pt>
                <c:pt idx="6992" formatCode="General">
                  <c:v>1.70846E-3</c:v>
                </c:pt>
                <c:pt idx="6993" formatCode="General">
                  <c:v>1.70863E-3</c:v>
                </c:pt>
                <c:pt idx="6994" formatCode="General">
                  <c:v>1.7087999999999999E-3</c:v>
                </c:pt>
                <c:pt idx="6995" formatCode="General">
                  <c:v>1.7089500000000001E-3</c:v>
                </c:pt>
                <c:pt idx="6996" formatCode="General">
                  <c:v>1.70907E-3</c:v>
                </c:pt>
                <c:pt idx="6997" formatCode="General">
                  <c:v>1.70919E-3</c:v>
                </c:pt>
                <c:pt idx="6998" formatCode="General">
                  <c:v>1.7093200000000001E-3</c:v>
                </c:pt>
                <c:pt idx="6999" formatCode="General">
                  <c:v>1.70944E-3</c:v>
                </c:pt>
                <c:pt idx="7000" formatCode="General">
                  <c:v>1.7095599999999999E-3</c:v>
                </c:pt>
                <c:pt idx="7001" formatCode="General">
                  <c:v>1.70969E-3</c:v>
                </c:pt>
                <c:pt idx="7002" formatCode="General">
                  <c:v>1.70981E-3</c:v>
                </c:pt>
                <c:pt idx="7003" formatCode="General">
                  <c:v>1.70992E-3</c:v>
                </c:pt>
                <c:pt idx="7004" formatCode="General">
                  <c:v>1.7100100000000001E-3</c:v>
                </c:pt>
                <c:pt idx="7005" formatCode="General">
                  <c:v>1.7101099999999999E-3</c:v>
                </c:pt>
                <c:pt idx="7006" formatCode="General">
                  <c:v>1.7102E-3</c:v>
                </c:pt>
                <c:pt idx="7007" formatCode="General">
                  <c:v>1.7103000000000001E-3</c:v>
                </c:pt>
                <c:pt idx="7008" formatCode="General">
                  <c:v>1.71039E-3</c:v>
                </c:pt>
                <c:pt idx="7009" formatCode="General">
                  <c:v>1.7104900000000001E-3</c:v>
                </c:pt>
                <c:pt idx="7010" formatCode="General">
                  <c:v>1.7105600000000001E-3</c:v>
                </c:pt>
                <c:pt idx="7011" formatCode="General">
                  <c:v>1.7106300000000001E-3</c:v>
                </c:pt>
                <c:pt idx="7012" formatCode="General">
                  <c:v>1.7106999999999999E-3</c:v>
                </c:pt>
                <c:pt idx="7013" formatCode="General">
                  <c:v>1.71076E-3</c:v>
                </c:pt>
                <c:pt idx="7014" formatCode="General">
                  <c:v>1.71082E-3</c:v>
                </c:pt>
                <c:pt idx="7015" formatCode="General">
                  <c:v>1.7108900000000001E-3</c:v>
                </c:pt>
                <c:pt idx="7016" formatCode="General">
                  <c:v>1.7109499999999999E-3</c:v>
                </c:pt>
                <c:pt idx="7017" formatCode="General">
                  <c:v>1.7110000000000001E-3</c:v>
                </c:pt>
                <c:pt idx="7018" formatCode="General">
                  <c:v>1.71104E-3</c:v>
                </c:pt>
                <c:pt idx="7019" formatCode="General">
                  <c:v>1.71108E-3</c:v>
                </c:pt>
                <c:pt idx="7020" formatCode="General">
                  <c:v>1.71112E-3</c:v>
                </c:pt>
                <c:pt idx="7021" formatCode="General">
                  <c:v>1.7111699999999999E-3</c:v>
                </c:pt>
                <c:pt idx="7022" formatCode="General">
                  <c:v>1.7112099999999999E-3</c:v>
                </c:pt>
                <c:pt idx="7023" formatCode="General">
                  <c:v>1.7112500000000001E-3</c:v>
                </c:pt>
                <c:pt idx="7024" formatCode="General">
                  <c:v>1.7112900000000001E-3</c:v>
                </c:pt>
                <c:pt idx="7025" formatCode="General">
                  <c:v>1.7113300000000001E-3</c:v>
                </c:pt>
                <c:pt idx="7026" formatCode="General">
                  <c:v>1.71137E-3</c:v>
                </c:pt>
                <c:pt idx="7027" formatCode="General">
                  <c:v>1.7114000000000001E-3</c:v>
                </c:pt>
                <c:pt idx="7028" formatCode="General">
                  <c:v>1.7114299999999999E-3</c:v>
                </c:pt>
                <c:pt idx="7029" formatCode="General">
                  <c:v>1.7114700000000001E-3</c:v>
                </c:pt>
                <c:pt idx="7030" formatCode="General">
                  <c:v>1.7114999999999999E-3</c:v>
                </c:pt>
                <c:pt idx="7031" formatCode="General">
                  <c:v>1.71153E-3</c:v>
                </c:pt>
                <c:pt idx="7032" formatCode="General">
                  <c:v>1.7115699999999999E-3</c:v>
                </c:pt>
                <c:pt idx="7033" formatCode="General">
                  <c:v>1.7116E-3</c:v>
                </c:pt>
                <c:pt idx="7034" formatCode="General">
                  <c:v>1.71163E-3</c:v>
                </c:pt>
                <c:pt idx="7035" formatCode="General">
                  <c:v>1.71167E-3</c:v>
                </c:pt>
                <c:pt idx="7036" formatCode="General">
                  <c:v>1.7117E-3</c:v>
                </c:pt>
                <c:pt idx="7037" formatCode="General">
                  <c:v>1.7117300000000001E-3</c:v>
                </c:pt>
                <c:pt idx="7038" formatCode="General">
                  <c:v>1.7117600000000001E-3</c:v>
                </c:pt>
                <c:pt idx="7039" formatCode="General">
                  <c:v>1.7118000000000001E-3</c:v>
                </c:pt>
                <c:pt idx="7040" formatCode="General">
                  <c:v>1.7118299999999999E-3</c:v>
                </c:pt>
                <c:pt idx="7041" formatCode="General">
                  <c:v>1.7118599999999999E-3</c:v>
                </c:pt>
                <c:pt idx="7042" formatCode="General">
                  <c:v>1.71188E-3</c:v>
                </c:pt>
                <c:pt idx="7043" formatCode="General">
                  <c:v>1.7119100000000001E-3</c:v>
                </c:pt>
                <c:pt idx="7044" formatCode="General">
                  <c:v>1.7119399999999999E-3</c:v>
                </c:pt>
                <c:pt idx="7045" formatCode="General">
                  <c:v>1.7119800000000001E-3</c:v>
                </c:pt>
                <c:pt idx="7046" formatCode="General">
                  <c:v>1.7120099999999999E-3</c:v>
                </c:pt>
                <c:pt idx="7047" formatCode="General">
                  <c:v>1.7120499999999999E-3</c:v>
                </c:pt>
                <c:pt idx="7048" formatCode="General">
                  <c:v>1.7120900000000001E-3</c:v>
                </c:pt>
                <c:pt idx="7049" formatCode="General">
                  <c:v>1.7121199999999999E-3</c:v>
                </c:pt>
                <c:pt idx="7050" formatCode="General">
                  <c:v>1.7121599999999999E-3</c:v>
                </c:pt>
                <c:pt idx="7051" formatCode="General">
                  <c:v>1.7121899999999999E-3</c:v>
                </c:pt>
                <c:pt idx="7052" formatCode="General">
                  <c:v>1.7122299999999999E-3</c:v>
                </c:pt>
                <c:pt idx="7053" formatCode="General">
                  <c:v>1.71226E-3</c:v>
                </c:pt>
                <c:pt idx="7054" formatCode="General">
                  <c:v>1.71229E-3</c:v>
                </c:pt>
                <c:pt idx="7055" formatCode="General">
                  <c:v>1.71232E-3</c:v>
                </c:pt>
                <c:pt idx="7056" formatCode="General">
                  <c:v>1.71236E-3</c:v>
                </c:pt>
                <c:pt idx="7057" formatCode="General">
                  <c:v>1.71239E-3</c:v>
                </c:pt>
                <c:pt idx="7058" formatCode="General">
                  <c:v>1.7124200000000001E-3</c:v>
                </c:pt>
                <c:pt idx="7059" formatCode="General">
                  <c:v>1.7124499999999999E-3</c:v>
                </c:pt>
                <c:pt idx="7060" formatCode="General">
                  <c:v>1.7125E-3</c:v>
                </c:pt>
                <c:pt idx="7061" formatCode="General">
                  <c:v>1.7125300000000001E-3</c:v>
                </c:pt>
                <c:pt idx="7062" formatCode="General">
                  <c:v>1.7125700000000001E-3</c:v>
                </c:pt>
                <c:pt idx="7063" formatCode="General">
                  <c:v>1.71262E-3</c:v>
                </c:pt>
                <c:pt idx="7064" formatCode="General">
                  <c:v>1.7126699999999999E-3</c:v>
                </c:pt>
                <c:pt idx="7065" formatCode="General">
                  <c:v>1.7127100000000001E-3</c:v>
                </c:pt>
                <c:pt idx="7066" formatCode="General">
                  <c:v>1.71276E-3</c:v>
                </c:pt>
                <c:pt idx="7067" formatCode="General">
                  <c:v>1.7128099999999999E-3</c:v>
                </c:pt>
                <c:pt idx="7068" formatCode="General">
                  <c:v>1.71287E-3</c:v>
                </c:pt>
                <c:pt idx="7069" formatCode="General">
                  <c:v>1.71294E-3</c:v>
                </c:pt>
                <c:pt idx="7070" formatCode="General">
                  <c:v>1.71302E-3</c:v>
                </c:pt>
                <c:pt idx="7071" formatCode="General">
                  <c:v>1.71328E-3</c:v>
                </c:pt>
                <c:pt idx="7072" formatCode="General">
                  <c:v>1.71338E-3</c:v>
                </c:pt>
                <c:pt idx="7073" formatCode="General">
                  <c:v>1.71346E-3</c:v>
                </c:pt>
                <c:pt idx="7074" formatCode="General">
                  <c:v>1.7135200000000001E-3</c:v>
                </c:pt>
                <c:pt idx="7075" formatCode="General">
                  <c:v>1.7135900000000001E-3</c:v>
                </c:pt>
                <c:pt idx="7076" formatCode="General">
                  <c:v>1.7136600000000001E-3</c:v>
                </c:pt>
                <c:pt idx="7077" formatCode="General">
                  <c:v>1.7137299999999999E-3</c:v>
                </c:pt>
                <c:pt idx="7078" formatCode="General">
                  <c:v>1.71379E-3</c:v>
                </c:pt>
                <c:pt idx="7079" formatCode="General">
                  <c:v>1.7138500000000001E-3</c:v>
                </c:pt>
                <c:pt idx="7080" formatCode="General">
                  <c:v>1.7139E-3</c:v>
                </c:pt>
                <c:pt idx="7081" formatCode="General">
                  <c:v>1.71397E-3</c:v>
                </c:pt>
                <c:pt idx="7082" formatCode="General">
                  <c:v>1.7140199999999999E-3</c:v>
                </c:pt>
                <c:pt idx="7083" formatCode="General">
                  <c:v>1.71408E-3</c:v>
                </c:pt>
                <c:pt idx="7084" formatCode="General">
                  <c:v>1.7141299999999999E-3</c:v>
                </c:pt>
                <c:pt idx="7085" formatCode="General">
                  <c:v>1.71419E-3</c:v>
                </c:pt>
                <c:pt idx="7086" formatCode="General">
                  <c:v>1.7142699999999999E-3</c:v>
                </c:pt>
                <c:pt idx="7087" formatCode="General">
                  <c:v>1.71433E-3</c:v>
                </c:pt>
                <c:pt idx="7088" formatCode="General">
                  <c:v>1.71441E-3</c:v>
                </c:pt>
                <c:pt idx="7089" formatCode="General">
                  <c:v>1.7145000000000001E-3</c:v>
                </c:pt>
                <c:pt idx="7090" formatCode="General">
                  <c:v>1.7146399999999999E-3</c:v>
                </c:pt>
                <c:pt idx="7091" formatCode="General">
                  <c:v>1.71478E-3</c:v>
                </c:pt>
                <c:pt idx="7092" formatCode="General">
                  <c:v>1.7148599999999999E-3</c:v>
                </c:pt>
                <c:pt idx="7093" formatCode="General">
                  <c:v>1.7149299999999999E-3</c:v>
                </c:pt>
                <c:pt idx="7094" formatCode="General">
                  <c:v>1.71499E-3</c:v>
                </c:pt>
                <c:pt idx="7095" formatCode="General">
                  <c:v>1.7150399999999999E-3</c:v>
                </c:pt>
                <c:pt idx="7096" formatCode="General">
                  <c:v>1.7150900000000001E-3</c:v>
                </c:pt>
                <c:pt idx="7097" formatCode="General">
                  <c:v>1.71514E-3</c:v>
                </c:pt>
                <c:pt idx="7098" formatCode="General">
                  <c:v>1.71518E-3</c:v>
                </c:pt>
                <c:pt idx="7099" formatCode="General">
                  <c:v>1.7152300000000001E-3</c:v>
                </c:pt>
                <c:pt idx="7100" formatCode="General">
                  <c:v>1.71528E-3</c:v>
                </c:pt>
                <c:pt idx="7101" formatCode="General">
                  <c:v>1.71532E-3</c:v>
                </c:pt>
                <c:pt idx="7102" formatCode="General">
                  <c:v>1.71536E-3</c:v>
                </c:pt>
                <c:pt idx="7103" formatCode="General">
                  <c:v>1.7154E-3</c:v>
                </c:pt>
                <c:pt idx="7104" formatCode="General">
                  <c:v>1.71543E-3</c:v>
                </c:pt>
                <c:pt idx="7105" formatCode="General">
                  <c:v>1.71546E-3</c:v>
                </c:pt>
                <c:pt idx="7106" formatCode="General">
                  <c:v>1.7154900000000001E-3</c:v>
                </c:pt>
                <c:pt idx="7107" formatCode="General">
                  <c:v>1.7155199999999999E-3</c:v>
                </c:pt>
                <c:pt idx="7108" formatCode="General">
                  <c:v>1.7155600000000001E-3</c:v>
                </c:pt>
                <c:pt idx="7109" formatCode="General">
                  <c:v>1.7155899999999999E-3</c:v>
                </c:pt>
                <c:pt idx="7110" formatCode="General">
                  <c:v>1.7156199999999999E-3</c:v>
                </c:pt>
                <c:pt idx="7111" formatCode="General">
                  <c:v>1.71565E-3</c:v>
                </c:pt>
                <c:pt idx="7112" formatCode="General">
                  <c:v>1.71568E-3</c:v>
                </c:pt>
                <c:pt idx="7113" formatCode="General">
                  <c:v>1.7156999999999999E-3</c:v>
                </c:pt>
                <c:pt idx="7114" formatCode="General">
                  <c:v>1.7157299999999999E-3</c:v>
                </c:pt>
                <c:pt idx="7115" formatCode="General">
                  <c:v>1.71575E-3</c:v>
                </c:pt>
                <c:pt idx="7116" formatCode="General">
                  <c:v>1.7157800000000001E-3</c:v>
                </c:pt>
                <c:pt idx="7117" formatCode="General">
                  <c:v>1.7158099999999999E-3</c:v>
                </c:pt>
                <c:pt idx="7118" formatCode="General">
                  <c:v>1.71583E-3</c:v>
                </c:pt>
                <c:pt idx="7119" formatCode="General">
                  <c:v>1.71586E-3</c:v>
                </c:pt>
                <c:pt idx="7120" formatCode="General">
                  <c:v>1.7158799999999999E-3</c:v>
                </c:pt>
                <c:pt idx="7121" formatCode="General">
                  <c:v>1.71591E-3</c:v>
                </c:pt>
                <c:pt idx="7122" formatCode="General">
                  <c:v>1.71594E-3</c:v>
                </c:pt>
                <c:pt idx="7123" formatCode="General">
                  <c:v>1.7159600000000001E-3</c:v>
                </c:pt>
                <c:pt idx="7124" formatCode="General">
                  <c:v>1.7159899999999999E-3</c:v>
                </c:pt>
                <c:pt idx="7125" formatCode="General">
                  <c:v>1.71601E-3</c:v>
                </c:pt>
                <c:pt idx="7126" formatCode="General">
                  <c:v>1.7160400000000001E-3</c:v>
                </c:pt>
                <c:pt idx="7127" formatCode="General">
                  <c:v>1.71608E-3</c:v>
                </c:pt>
                <c:pt idx="7128" formatCode="General">
                  <c:v>1.7161100000000001E-3</c:v>
                </c:pt>
                <c:pt idx="7129" formatCode="General">
                  <c:v>1.7161399999999999E-3</c:v>
                </c:pt>
                <c:pt idx="7130" formatCode="General">
                  <c:v>1.7161800000000001E-3</c:v>
                </c:pt>
                <c:pt idx="7131" formatCode="General">
                  <c:v>1.7162099999999999E-3</c:v>
                </c:pt>
                <c:pt idx="7132" formatCode="General">
                  <c:v>1.71624E-3</c:v>
                </c:pt>
                <c:pt idx="7133" formatCode="General">
                  <c:v>1.7162799999999999E-3</c:v>
                </c:pt>
                <c:pt idx="7134" formatCode="General">
                  <c:v>1.71631E-3</c:v>
                </c:pt>
                <c:pt idx="7135" formatCode="General">
                  <c:v>1.71634E-3</c:v>
                </c:pt>
                <c:pt idx="7136" formatCode="General">
                  <c:v>1.71638E-3</c:v>
                </c:pt>
                <c:pt idx="7137" formatCode="General">
                  <c:v>1.71641E-3</c:v>
                </c:pt>
                <c:pt idx="7138" formatCode="General">
                  <c:v>1.7164400000000001E-3</c:v>
                </c:pt>
                <c:pt idx="7139" formatCode="General">
                  <c:v>1.71648E-3</c:v>
                </c:pt>
                <c:pt idx="7140" formatCode="General">
                  <c:v>1.7165100000000001E-3</c:v>
                </c:pt>
                <c:pt idx="7141" formatCode="General">
                  <c:v>1.7165399999999999E-3</c:v>
                </c:pt>
                <c:pt idx="7142" formatCode="General">
                  <c:v>1.7165800000000001E-3</c:v>
                </c:pt>
                <c:pt idx="7143" formatCode="General">
                  <c:v>1.7166200000000001E-3</c:v>
                </c:pt>
                <c:pt idx="7144" formatCode="General">
                  <c:v>1.71667E-3</c:v>
                </c:pt>
                <c:pt idx="7145" formatCode="General">
                  <c:v>1.71671E-3</c:v>
                </c:pt>
                <c:pt idx="7146" formatCode="General">
                  <c:v>1.71675E-3</c:v>
                </c:pt>
                <c:pt idx="7147" formatCode="General">
                  <c:v>1.7168000000000001E-3</c:v>
                </c:pt>
                <c:pt idx="7148" formatCode="General">
                  <c:v>1.7168400000000001E-3</c:v>
                </c:pt>
                <c:pt idx="7149" formatCode="General">
                  <c:v>1.7168999999999999E-3</c:v>
                </c:pt>
                <c:pt idx="7150" formatCode="General">
                  <c:v>1.71697E-3</c:v>
                </c:pt>
                <c:pt idx="7151" formatCode="General">
                  <c:v>1.71703E-3</c:v>
                </c:pt>
                <c:pt idx="7152" formatCode="General">
                  <c:v>1.7170899999999999E-3</c:v>
                </c:pt>
                <c:pt idx="7153" formatCode="General">
                  <c:v>1.7171599999999999E-3</c:v>
                </c:pt>
                <c:pt idx="7154" formatCode="General">
                  <c:v>1.71722E-3</c:v>
                </c:pt>
                <c:pt idx="7155" formatCode="General">
                  <c:v>1.71729E-3</c:v>
                </c:pt>
                <c:pt idx="7156" formatCode="General">
                  <c:v>1.7173399999999999E-3</c:v>
                </c:pt>
                <c:pt idx="7157" formatCode="General">
                  <c:v>1.71743E-3</c:v>
                </c:pt>
                <c:pt idx="7158" formatCode="General">
                  <c:v>1.7175300000000001E-3</c:v>
                </c:pt>
                <c:pt idx="7159" formatCode="General">
                  <c:v>1.71762E-3</c:v>
                </c:pt>
                <c:pt idx="7160" formatCode="General">
                  <c:v>1.7177200000000001E-3</c:v>
                </c:pt>
                <c:pt idx="7161" formatCode="General">
                  <c:v>1.71781E-3</c:v>
                </c:pt>
                <c:pt idx="7162" formatCode="General">
                  <c:v>1.71791E-3</c:v>
                </c:pt>
                <c:pt idx="7163" formatCode="General">
                  <c:v>1.7179999999999999E-3</c:v>
                </c:pt>
                <c:pt idx="7164" formatCode="General">
                  <c:v>1.7181399999999999E-3</c:v>
                </c:pt>
                <c:pt idx="7165" formatCode="General">
                  <c:v>1.71827E-3</c:v>
                </c:pt>
                <c:pt idx="7166" formatCode="General">
                  <c:v>1.7183999999999999E-3</c:v>
                </c:pt>
                <c:pt idx="7167" formatCode="General">
                  <c:v>1.71854E-3</c:v>
                </c:pt>
                <c:pt idx="7168" formatCode="General">
                  <c:v>1.7186700000000001E-3</c:v>
                </c:pt>
                <c:pt idx="7169" formatCode="General">
                  <c:v>1.7187999999999999E-3</c:v>
                </c:pt>
                <c:pt idx="7170" formatCode="General">
                  <c:v>1.71894E-3</c:v>
                </c:pt>
                <c:pt idx="7171" formatCode="General">
                  <c:v>1.7190700000000001E-3</c:v>
                </c:pt>
                <c:pt idx="7172" formatCode="General">
                  <c:v>1.7192399999999999E-3</c:v>
                </c:pt>
                <c:pt idx="7173" formatCode="General">
                  <c:v>1.71941E-3</c:v>
                </c:pt>
                <c:pt idx="7174" formatCode="General">
                  <c:v>1.7195800000000001E-3</c:v>
                </c:pt>
                <c:pt idx="7175" formatCode="General">
                  <c:v>1.7197499999999999E-3</c:v>
                </c:pt>
                <c:pt idx="7176" formatCode="General">
                  <c:v>1.71992E-3</c:v>
                </c:pt>
                <c:pt idx="7177" formatCode="General">
                  <c:v>1.7200900000000001E-3</c:v>
                </c:pt>
                <c:pt idx="7178" formatCode="General">
                  <c:v>1.7202700000000001E-3</c:v>
                </c:pt>
                <c:pt idx="7179" formatCode="General">
                  <c:v>1.7204399999999999E-3</c:v>
                </c:pt>
                <c:pt idx="7180" formatCode="General">
                  <c:v>1.7206400000000001E-3</c:v>
                </c:pt>
                <c:pt idx="7181" formatCode="General">
                  <c:v>1.7208499999999999E-3</c:v>
                </c:pt>
                <c:pt idx="7182" formatCode="General">
                  <c:v>1.72106E-3</c:v>
                </c:pt>
                <c:pt idx="7183" formatCode="General">
                  <c:v>1.72127E-3</c:v>
                </c:pt>
                <c:pt idx="7184" formatCode="General">
                  <c:v>1.7214800000000001E-3</c:v>
                </c:pt>
                <c:pt idx="7185" formatCode="General">
                  <c:v>1.7216899999999999E-3</c:v>
                </c:pt>
                <c:pt idx="7186" formatCode="General">
                  <c:v>1.722E-3</c:v>
                </c:pt>
                <c:pt idx="7187" formatCode="General">
                  <c:v>1.72226E-3</c:v>
                </c:pt>
                <c:pt idx="7188" formatCode="General">
                  <c:v>1.7225599999999999E-3</c:v>
                </c:pt>
                <c:pt idx="7189" formatCode="General">
                  <c:v>1.72287E-3</c:v>
                </c:pt>
                <c:pt idx="7190" formatCode="General">
                  <c:v>1.72317E-3</c:v>
                </c:pt>
                <c:pt idx="7191" formatCode="General">
                  <c:v>1.7234800000000001E-3</c:v>
                </c:pt>
                <c:pt idx="7192" formatCode="General">
                  <c:v>1.7237800000000001E-3</c:v>
                </c:pt>
                <c:pt idx="7193" formatCode="General">
                  <c:v>1.72408E-3</c:v>
                </c:pt>
                <c:pt idx="7194" formatCode="General">
                  <c:v>1.7243899999999999E-3</c:v>
                </c:pt>
                <c:pt idx="7195" formatCode="General">
                  <c:v>1.7247499999999999E-3</c:v>
                </c:pt>
                <c:pt idx="7196" formatCode="General">
                  <c:v>1.72517E-3</c:v>
                </c:pt>
                <c:pt idx="7197" formatCode="General">
                  <c:v>1.72558E-3</c:v>
                </c:pt>
                <c:pt idx="7198" formatCode="General">
                  <c:v>1.7260000000000001E-3</c:v>
                </c:pt>
                <c:pt idx="7199" formatCode="General">
                  <c:v>1.72642E-3</c:v>
                </c:pt>
                <c:pt idx="7200" formatCode="General">
                  <c:v>1.7268400000000001E-3</c:v>
                </c:pt>
                <c:pt idx="7201" formatCode="General">
                  <c:v>1.72726E-3</c:v>
                </c:pt>
                <c:pt idx="7202" formatCode="General">
                  <c:v>1.7276800000000001E-3</c:v>
                </c:pt>
                <c:pt idx="7203" formatCode="General">
                  <c:v>1.72821E-3</c:v>
                </c:pt>
                <c:pt idx="7204" formatCode="General">
                  <c:v>1.72853E-3</c:v>
                </c:pt>
                <c:pt idx="7205" formatCode="General">
                  <c:v>1.7291800000000001E-3</c:v>
                </c:pt>
                <c:pt idx="7206" formatCode="General">
                  <c:v>1.72982E-3</c:v>
                </c:pt>
                <c:pt idx="7207" formatCode="General">
                  <c:v>1.73047E-3</c:v>
                </c:pt>
                <c:pt idx="7208" formatCode="General">
                  <c:v>1.7311099999999999E-3</c:v>
                </c:pt>
                <c:pt idx="7209" formatCode="General">
                  <c:v>1.7317599999999999E-3</c:v>
                </c:pt>
                <c:pt idx="7210" formatCode="General">
                  <c:v>1.73241E-3</c:v>
                </c:pt>
                <c:pt idx="7211" formatCode="General">
                  <c:v>1.7330500000000001E-3</c:v>
                </c:pt>
                <c:pt idx="7212" formatCode="General">
                  <c:v>1.73402E-3</c:v>
                </c:pt>
                <c:pt idx="7213" formatCode="General">
                  <c:v>1.7349900000000001E-3</c:v>
                </c:pt>
                <c:pt idx="7214" formatCode="General">
                  <c:v>1.7359599999999999E-3</c:v>
                </c:pt>
                <c:pt idx="7215" formatCode="General">
                  <c:v>1.73693E-3</c:v>
                </c:pt>
                <c:pt idx="7216" formatCode="General">
                  <c:v>1.7378999999999999E-3</c:v>
                </c:pt>
                <c:pt idx="7217" formatCode="General">
                  <c:v>1.73898E-3</c:v>
                </c:pt>
                <c:pt idx="7218" formatCode="General">
                  <c:v>1.7401199999999999E-3</c:v>
                </c:pt>
                <c:pt idx="7219" formatCode="General">
                  <c:v>1.7412599999999999E-3</c:v>
                </c:pt>
                <c:pt idx="7220" formatCode="General">
                  <c:v>1.74278E-3</c:v>
                </c:pt>
                <c:pt idx="7221" formatCode="General">
                  <c:v>1.7443000000000001E-3</c:v>
                </c:pt>
                <c:pt idx="7222" formatCode="General">
                  <c:v>1.7458899999999999E-3</c:v>
                </c:pt>
                <c:pt idx="7223" formatCode="General">
                  <c:v>1.74748E-3</c:v>
                </c:pt>
                <c:pt idx="7224" formatCode="General">
                  <c:v>1.7490699999999999E-3</c:v>
                </c:pt>
                <c:pt idx="7225" formatCode="General">
                  <c:v>1.75066E-3</c:v>
                </c:pt>
                <c:pt idx="7226" formatCode="General">
                  <c:v>1.75303E-3</c:v>
                </c:pt>
                <c:pt idx="7227" formatCode="General">
                  <c:v>1.7554000000000001E-3</c:v>
                </c:pt>
                <c:pt idx="7228" formatCode="General">
                  <c:v>1.75771E-3</c:v>
                </c:pt>
                <c:pt idx="7229" formatCode="General">
                  <c:v>1.7599E-3</c:v>
                </c:pt>
                <c:pt idx="7230" formatCode="General">
                  <c:v>1.7621E-3</c:v>
                </c:pt>
                <c:pt idx="7231" formatCode="General">
                  <c:v>1.76417E-3</c:v>
                </c:pt>
                <c:pt idx="7232" formatCode="General">
                  <c:v>1.76618E-3</c:v>
                </c:pt>
                <c:pt idx="7233" formatCode="General">
                  <c:v>1.7681999999999999E-3</c:v>
                </c:pt>
                <c:pt idx="7234" formatCode="General">
                  <c:v>1.77027E-3</c:v>
                </c:pt>
                <c:pt idx="7235" formatCode="General">
                  <c:v>1.77165E-3</c:v>
                </c:pt>
                <c:pt idx="7236" formatCode="General">
                  <c:v>1.77304E-3</c:v>
                </c:pt>
                <c:pt idx="7237" formatCode="General">
                  <c:v>1.7744E-3</c:v>
                </c:pt>
                <c:pt idx="7238" formatCode="General">
                  <c:v>1.77574E-3</c:v>
                </c:pt>
                <c:pt idx="7239" formatCode="General">
                  <c:v>1.77709E-3</c:v>
                </c:pt>
                <c:pt idx="7240" formatCode="General">
                  <c:v>1.7784299999999999E-3</c:v>
                </c:pt>
                <c:pt idx="7241" formatCode="General">
                  <c:v>1.77983E-3</c:v>
                </c:pt>
                <c:pt idx="7242" formatCode="General">
                  <c:v>1.78093E-3</c:v>
                </c:pt>
                <c:pt idx="7243" formatCode="General">
                  <c:v>1.78202E-3</c:v>
                </c:pt>
                <c:pt idx="7244" formatCode="General">
                  <c:v>1.78312E-3</c:v>
                </c:pt>
                <c:pt idx="7245" formatCode="General">
                  <c:v>1.78422E-3</c:v>
                </c:pt>
                <c:pt idx="7246" formatCode="General">
                  <c:v>1.7852899999999999E-3</c:v>
                </c:pt>
                <c:pt idx="7247" formatCode="General">
                  <c:v>1.78633E-3</c:v>
                </c:pt>
                <c:pt idx="7248" formatCode="General">
                  <c:v>1.7873699999999999E-3</c:v>
                </c:pt>
                <c:pt idx="7249" formatCode="General">
                  <c:v>1.78806E-3</c:v>
                </c:pt>
                <c:pt idx="7250" formatCode="General">
                  <c:v>1.78875E-3</c:v>
                </c:pt>
                <c:pt idx="7251" formatCode="General">
                  <c:v>1.78944E-3</c:v>
                </c:pt>
                <c:pt idx="7252" formatCode="General">
                  <c:v>1.79013E-3</c:v>
                </c:pt>
                <c:pt idx="7253" formatCode="General">
                  <c:v>1.7907699999999999E-3</c:v>
                </c:pt>
                <c:pt idx="7254" formatCode="General">
                  <c:v>1.7913600000000001E-3</c:v>
                </c:pt>
                <c:pt idx="7255" formatCode="General">
                  <c:v>1.79196E-3</c:v>
                </c:pt>
                <c:pt idx="7256" formatCode="General">
                  <c:v>1.79255E-3</c:v>
                </c:pt>
                <c:pt idx="7257" formatCode="General">
                  <c:v>1.7931399999999999E-3</c:v>
                </c:pt>
                <c:pt idx="7258" formatCode="General">
                  <c:v>1.7937300000000001E-3</c:v>
                </c:pt>
                <c:pt idx="7259" formatCode="General">
                  <c:v>1.79433E-3</c:v>
                </c:pt>
                <c:pt idx="7260" formatCode="General">
                  <c:v>1.79492E-3</c:v>
                </c:pt>
                <c:pt idx="7261" formatCode="General">
                  <c:v>1.7954100000000001E-3</c:v>
                </c:pt>
                <c:pt idx="7262" formatCode="General">
                  <c:v>1.79601E-3</c:v>
                </c:pt>
                <c:pt idx="7263" formatCode="General">
                  <c:v>1.7964000000000001E-3</c:v>
                </c:pt>
                <c:pt idx="7264" formatCode="General">
                  <c:v>1.7968000000000001E-3</c:v>
                </c:pt>
                <c:pt idx="7265" formatCode="General">
                  <c:v>1.7971899999999999E-3</c:v>
                </c:pt>
                <c:pt idx="7266" formatCode="General">
                  <c:v>1.79759E-3</c:v>
                </c:pt>
                <c:pt idx="7267" formatCode="General">
                  <c:v>1.79798E-3</c:v>
                </c:pt>
                <c:pt idx="7268" formatCode="General">
                  <c:v>1.79838E-3</c:v>
                </c:pt>
                <c:pt idx="7269" formatCode="General">
                  <c:v>1.7988500000000001E-3</c:v>
                </c:pt>
                <c:pt idx="7270" formatCode="General">
                  <c:v>1.7991699999999999E-3</c:v>
                </c:pt>
                <c:pt idx="7271" formatCode="General">
                  <c:v>1.79948E-3</c:v>
                </c:pt>
                <c:pt idx="7272" formatCode="General">
                  <c:v>1.7998000000000001E-3</c:v>
                </c:pt>
                <c:pt idx="7273" formatCode="General">
                  <c:v>1.8001099999999999E-3</c:v>
                </c:pt>
                <c:pt idx="7274" formatCode="General">
                  <c:v>1.80043E-3</c:v>
                </c:pt>
                <c:pt idx="7275" formatCode="General">
                  <c:v>1.8007500000000001E-3</c:v>
                </c:pt>
                <c:pt idx="7276" formatCode="General">
                  <c:v>1.8010299999999999E-3</c:v>
                </c:pt>
                <c:pt idx="7277" formatCode="General">
                  <c:v>1.8012900000000001E-3</c:v>
                </c:pt>
                <c:pt idx="7278" formatCode="General">
                  <c:v>1.8015500000000001E-3</c:v>
                </c:pt>
                <c:pt idx="7279" formatCode="General">
                  <c:v>1.8018000000000001E-3</c:v>
                </c:pt>
                <c:pt idx="7280" formatCode="General">
                  <c:v>1.8020600000000001E-3</c:v>
                </c:pt>
                <c:pt idx="7281" formatCode="General">
                  <c:v>1.8023200000000001E-3</c:v>
                </c:pt>
                <c:pt idx="7282" formatCode="General">
                  <c:v>1.8025700000000001E-3</c:v>
                </c:pt>
                <c:pt idx="7283" formatCode="General">
                  <c:v>1.8028300000000001E-3</c:v>
                </c:pt>
                <c:pt idx="7284" formatCode="General">
                  <c:v>1.80306E-3</c:v>
                </c:pt>
                <c:pt idx="7285" formatCode="General">
                  <c:v>1.8032499999999999E-3</c:v>
                </c:pt>
                <c:pt idx="7286" formatCode="General">
                  <c:v>1.8034500000000001E-3</c:v>
                </c:pt>
                <c:pt idx="7287" formatCode="General">
                  <c:v>1.80365E-3</c:v>
                </c:pt>
                <c:pt idx="7288" formatCode="General">
                  <c:v>1.8038500000000001E-3</c:v>
                </c:pt>
                <c:pt idx="7289" formatCode="General">
                  <c:v>1.80404E-3</c:v>
                </c:pt>
                <c:pt idx="7290" formatCode="General">
                  <c:v>1.8042399999999999E-3</c:v>
                </c:pt>
                <c:pt idx="7291" formatCode="General">
                  <c:v>1.80444E-3</c:v>
                </c:pt>
                <c:pt idx="7292" formatCode="General">
                  <c:v>1.8046200000000001E-3</c:v>
                </c:pt>
                <c:pt idx="7293" formatCode="General">
                  <c:v>1.80477E-3</c:v>
                </c:pt>
                <c:pt idx="7294" formatCode="General">
                  <c:v>1.8049299999999999E-3</c:v>
                </c:pt>
                <c:pt idx="7295" formatCode="General">
                  <c:v>1.8050900000000001E-3</c:v>
                </c:pt>
                <c:pt idx="7296" formatCode="General">
                  <c:v>1.80525E-3</c:v>
                </c:pt>
                <c:pt idx="7297" formatCode="General">
                  <c:v>1.8054099999999999E-3</c:v>
                </c:pt>
                <c:pt idx="7298" formatCode="General">
                  <c:v>1.80557E-3</c:v>
                </c:pt>
                <c:pt idx="7299" formatCode="General">
                  <c:v>1.80572E-3</c:v>
                </c:pt>
                <c:pt idx="7300" formatCode="General">
                  <c:v>1.8058600000000001E-3</c:v>
                </c:pt>
                <c:pt idx="7301" formatCode="General">
                  <c:v>1.80598E-3</c:v>
                </c:pt>
                <c:pt idx="7302" formatCode="General">
                  <c:v>1.8060999999999999E-3</c:v>
                </c:pt>
                <c:pt idx="7303" formatCode="General">
                  <c:v>1.8062200000000001E-3</c:v>
                </c:pt>
                <c:pt idx="7304" formatCode="General">
                  <c:v>1.80634E-3</c:v>
                </c:pt>
                <c:pt idx="7305" formatCode="General">
                  <c:v>1.80645E-3</c:v>
                </c:pt>
                <c:pt idx="7306" formatCode="General">
                  <c:v>1.80657E-3</c:v>
                </c:pt>
                <c:pt idx="7307" formatCode="General">
                  <c:v>1.8066899999999999E-3</c:v>
                </c:pt>
                <c:pt idx="7308" formatCode="General">
                  <c:v>1.8067999999999999E-3</c:v>
                </c:pt>
                <c:pt idx="7309" formatCode="General">
                  <c:v>1.8069E-3</c:v>
                </c:pt>
                <c:pt idx="7310" formatCode="General">
                  <c:v>1.807E-3</c:v>
                </c:pt>
                <c:pt idx="7311" formatCode="General">
                  <c:v>1.8071000000000001E-3</c:v>
                </c:pt>
                <c:pt idx="7312" formatCode="General">
                  <c:v>1.80719E-3</c:v>
                </c:pt>
                <c:pt idx="7313" formatCode="General">
                  <c:v>1.8072699999999999E-3</c:v>
                </c:pt>
                <c:pt idx="7314" formatCode="General">
                  <c:v>1.8073399999999999E-3</c:v>
                </c:pt>
                <c:pt idx="7315" formatCode="General">
                  <c:v>1.8074199999999999E-3</c:v>
                </c:pt>
                <c:pt idx="7316" formatCode="General">
                  <c:v>1.8074899999999999E-3</c:v>
                </c:pt>
                <c:pt idx="7317" formatCode="General">
                  <c:v>1.8075599999999999E-3</c:v>
                </c:pt>
                <c:pt idx="7318" formatCode="General">
                  <c:v>1.80762E-3</c:v>
                </c:pt>
                <c:pt idx="7319" formatCode="General">
                  <c:v>1.8076800000000001E-3</c:v>
                </c:pt>
                <c:pt idx="7320" formatCode="General">
                  <c:v>1.80774E-3</c:v>
                </c:pt>
                <c:pt idx="7321" formatCode="General">
                  <c:v>1.8078E-3</c:v>
                </c:pt>
                <c:pt idx="7322" formatCode="General">
                  <c:v>1.8078599999999999E-3</c:v>
                </c:pt>
                <c:pt idx="7323" formatCode="General">
                  <c:v>1.80792E-3</c:v>
                </c:pt>
                <c:pt idx="7324" formatCode="General">
                  <c:v>1.8079700000000001E-3</c:v>
                </c:pt>
                <c:pt idx="7325" formatCode="General">
                  <c:v>1.8080100000000001E-3</c:v>
                </c:pt>
                <c:pt idx="7326" formatCode="General">
                  <c:v>1.8080500000000001E-3</c:v>
                </c:pt>
                <c:pt idx="7327" formatCode="General">
                  <c:v>1.80809E-3</c:v>
                </c:pt>
                <c:pt idx="7328" formatCode="General">
                  <c:v>1.80813E-3</c:v>
                </c:pt>
                <c:pt idx="7329" formatCode="General">
                  <c:v>1.80817E-3</c:v>
                </c:pt>
                <c:pt idx="7330" formatCode="General">
                  <c:v>1.80821E-3</c:v>
                </c:pt>
                <c:pt idx="7331" formatCode="General">
                  <c:v>1.8082599999999999E-3</c:v>
                </c:pt>
                <c:pt idx="7332" formatCode="General">
                  <c:v>1.8083000000000001E-3</c:v>
                </c:pt>
                <c:pt idx="7333" formatCode="General">
                  <c:v>1.8083400000000001E-3</c:v>
                </c:pt>
                <c:pt idx="7334" formatCode="General">
                  <c:v>1.80839E-3</c:v>
                </c:pt>
                <c:pt idx="7335" formatCode="General">
                  <c:v>1.80843E-3</c:v>
                </c:pt>
                <c:pt idx="7336" formatCode="General">
                  <c:v>1.80847E-3</c:v>
                </c:pt>
                <c:pt idx="7337" formatCode="General">
                  <c:v>1.8085E-3</c:v>
                </c:pt>
                <c:pt idx="7338" formatCode="General">
                  <c:v>1.80854E-3</c:v>
                </c:pt>
                <c:pt idx="7339" formatCode="General">
                  <c:v>1.80858E-3</c:v>
                </c:pt>
                <c:pt idx="7340" formatCode="General">
                  <c:v>1.80861E-3</c:v>
                </c:pt>
                <c:pt idx="7341" formatCode="General">
                  <c:v>1.80864E-3</c:v>
                </c:pt>
                <c:pt idx="7342" formatCode="General">
                  <c:v>1.8086700000000001E-3</c:v>
                </c:pt>
                <c:pt idx="7343" formatCode="General">
                  <c:v>1.80871E-3</c:v>
                </c:pt>
                <c:pt idx="7344" formatCode="General">
                  <c:v>1.80875E-3</c:v>
                </c:pt>
                <c:pt idx="7345" formatCode="General">
                  <c:v>1.80879E-3</c:v>
                </c:pt>
                <c:pt idx="7346" formatCode="General">
                  <c:v>1.80883E-3</c:v>
                </c:pt>
                <c:pt idx="7347" formatCode="General">
                  <c:v>1.80887E-3</c:v>
                </c:pt>
                <c:pt idx="7348" formatCode="General">
                  <c:v>1.8088900000000001E-3</c:v>
                </c:pt>
                <c:pt idx="7349" formatCode="General">
                  <c:v>1.80893E-3</c:v>
                </c:pt>
                <c:pt idx="7350" formatCode="General">
                  <c:v>1.80897E-3</c:v>
                </c:pt>
                <c:pt idx="7351" formatCode="General">
                  <c:v>1.80901E-3</c:v>
                </c:pt>
                <c:pt idx="7352" formatCode="General">
                  <c:v>1.80904E-3</c:v>
                </c:pt>
                <c:pt idx="7353" formatCode="General">
                  <c:v>1.80908E-3</c:v>
                </c:pt>
                <c:pt idx="7354" formatCode="General">
                  <c:v>1.80912E-3</c:v>
                </c:pt>
                <c:pt idx="7355" formatCode="General">
                  <c:v>1.80916E-3</c:v>
                </c:pt>
                <c:pt idx="7356" formatCode="General">
                  <c:v>1.8092099999999999E-3</c:v>
                </c:pt>
                <c:pt idx="7357" formatCode="General">
                  <c:v>1.80926E-3</c:v>
                </c:pt>
                <c:pt idx="7358" formatCode="General">
                  <c:v>1.8093199999999999E-3</c:v>
                </c:pt>
                <c:pt idx="7359" formatCode="General">
                  <c:v>1.80938E-3</c:v>
                </c:pt>
                <c:pt idx="7360" formatCode="General">
                  <c:v>1.8094400000000001E-3</c:v>
                </c:pt>
                <c:pt idx="7361" formatCode="General">
                  <c:v>1.8094999999999999E-3</c:v>
                </c:pt>
                <c:pt idx="7362" formatCode="General">
                  <c:v>1.80955E-3</c:v>
                </c:pt>
                <c:pt idx="7363" formatCode="General">
                  <c:v>1.8096099999999999E-3</c:v>
                </c:pt>
                <c:pt idx="7364" formatCode="General">
                  <c:v>1.8096900000000001E-3</c:v>
                </c:pt>
                <c:pt idx="7365" formatCode="General">
                  <c:v>1.8097899999999999E-3</c:v>
                </c:pt>
                <c:pt idx="7366" formatCode="General">
                  <c:v>1.8100499999999999E-3</c:v>
                </c:pt>
                <c:pt idx="7367" formatCode="General">
                  <c:v>1.81015E-3</c:v>
                </c:pt>
                <c:pt idx="7368" formatCode="General">
                  <c:v>1.8102400000000001E-3</c:v>
                </c:pt>
                <c:pt idx="7369" formatCode="General">
                  <c:v>1.81032E-3</c:v>
                </c:pt>
                <c:pt idx="7370" formatCode="General">
                  <c:v>1.8103800000000001E-3</c:v>
                </c:pt>
                <c:pt idx="7371" formatCode="General">
                  <c:v>1.8104499999999999E-3</c:v>
                </c:pt>
                <c:pt idx="7372" formatCode="General">
                  <c:v>1.8105199999999999E-3</c:v>
                </c:pt>
                <c:pt idx="7373" formatCode="General">
                  <c:v>1.8105899999999999E-3</c:v>
                </c:pt>
                <c:pt idx="7374" formatCode="General">
                  <c:v>1.81066E-3</c:v>
                </c:pt>
                <c:pt idx="7375" formatCode="General">
                  <c:v>1.8106999999999999E-3</c:v>
                </c:pt>
                <c:pt idx="7376" formatCode="General">
                  <c:v>1.81076E-3</c:v>
                </c:pt>
                <c:pt idx="7377" formatCode="General">
                  <c:v>1.81083E-3</c:v>
                </c:pt>
                <c:pt idx="7378" formatCode="General">
                  <c:v>1.81088E-3</c:v>
                </c:pt>
                <c:pt idx="7379" formatCode="General">
                  <c:v>1.81094E-3</c:v>
                </c:pt>
                <c:pt idx="7380" formatCode="General">
                  <c:v>1.8109999999999999E-3</c:v>
                </c:pt>
                <c:pt idx="7381" formatCode="General">
                  <c:v>1.8110699999999999E-3</c:v>
                </c:pt>
                <c:pt idx="7382" formatCode="General">
                  <c:v>1.8111399999999999E-3</c:v>
                </c:pt>
                <c:pt idx="7383" formatCode="General">
                  <c:v>1.81123E-3</c:v>
                </c:pt>
                <c:pt idx="7384" formatCode="General">
                  <c:v>1.8113300000000001E-3</c:v>
                </c:pt>
                <c:pt idx="7385" formatCode="General">
                  <c:v>1.81149E-3</c:v>
                </c:pt>
                <c:pt idx="7386" formatCode="General">
                  <c:v>1.8116499999999999E-3</c:v>
                </c:pt>
                <c:pt idx="7387" formatCode="General">
                  <c:v>1.8117299999999999E-3</c:v>
                </c:pt>
                <c:pt idx="7388" formatCode="General">
                  <c:v>1.8118100000000001E-3</c:v>
                </c:pt>
                <c:pt idx="7389" formatCode="General">
                  <c:v>1.81189E-3</c:v>
                </c:pt>
                <c:pt idx="7390" formatCode="General">
                  <c:v>1.8119399999999999E-3</c:v>
                </c:pt>
                <c:pt idx="7391" formatCode="General">
                  <c:v>1.8119900000000001E-3</c:v>
                </c:pt>
                <c:pt idx="7392" formatCode="General">
                  <c:v>1.8120499999999999E-3</c:v>
                </c:pt>
                <c:pt idx="7393" formatCode="General">
                  <c:v>1.8121000000000001E-3</c:v>
                </c:pt>
                <c:pt idx="7394" formatCode="General">
                  <c:v>1.81215E-3</c:v>
                </c:pt>
                <c:pt idx="7395" formatCode="General">
                  <c:v>1.8121999999999999E-3</c:v>
                </c:pt>
                <c:pt idx="7396" formatCode="General">
                  <c:v>1.8122500000000001E-3</c:v>
                </c:pt>
                <c:pt idx="7397" formatCode="General">
                  <c:v>1.8123E-3</c:v>
                </c:pt>
                <c:pt idx="7398" formatCode="General">
                  <c:v>1.81233E-3</c:v>
                </c:pt>
                <c:pt idx="7399" formatCode="General">
                  <c:v>1.81237E-3</c:v>
                </c:pt>
                <c:pt idx="7400" formatCode="General">
                  <c:v>1.8124E-3</c:v>
                </c:pt>
                <c:pt idx="7401" formatCode="General">
                  <c:v>1.81244E-3</c:v>
                </c:pt>
                <c:pt idx="7402" formatCode="General">
                  <c:v>1.8124700000000001E-3</c:v>
                </c:pt>
                <c:pt idx="7403" formatCode="General">
                  <c:v>1.81251E-3</c:v>
                </c:pt>
                <c:pt idx="7404" formatCode="General">
                  <c:v>1.81255E-3</c:v>
                </c:pt>
                <c:pt idx="7405" formatCode="General">
                  <c:v>1.81259E-3</c:v>
                </c:pt>
                <c:pt idx="7406" formatCode="General">
                  <c:v>1.81263E-3</c:v>
                </c:pt>
                <c:pt idx="7407" formatCode="General">
                  <c:v>1.8126800000000001E-3</c:v>
                </c:pt>
                <c:pt idx="7408" formatCode="General">
                  <c:v>1.8127200000000001E-3</c:v>
                </c:pt>
                <c:pt idx="7409" formatCode="General">
                  <c:v>1.8127600000000001E-3</c:v>
                </c:pt>
                <c:pt idx="7410" formatCode="General">
                  <c:v>1.8128E-3</c:v>
                </c:pt>
                <c:pt idx="7411" formatCode="General">
                  <c:v>1.81285E-3</c:v>
                </c:pt>
                <c:pt idx="7412" formatCode="General">
                  <c:v>1.8128899999999999E-3</c:v>
                </c:pt>
                <c:pt idx="7413" formatCode="General">
                  <c:v>1.8129299999999999E-3</c:v>
                </c:pt>
                <c:pt idx="7414" formatCode="General">
                  <c:v>1.8129800000000001E-3</c:v>
                </c:pt>
                <c:pt idx="7415" formatCode="General">
                  <c:v>1.8130100000000001E-3</c:v>
                </c:pt>
                <c:pt idx="7416" formatCode="General">
                  <c:v>1.8130399999999999E-3</c:v>
                </c:pt>
                <c:pt idx="7417" formatCode="General">
                  <c:v>1.8130799999999999E-3</c:v>
                </c:pt>
                <c:pt idx="7418" formatCode="General">
                  <c:v>1.8131099999999999E-3</c:v>
                </c:pt>
                <c:pt idx="7419" formatCode="General">
                  <c:v>1.8131499999999999E-3</c:v>
                </c:pt>
                <c:pt idx="7420" formatCode="General">
                  <c:v>1.81318E-3</c:v>
                </c:pt>
                <c:pt idx="7421" formatCode="General">
                  <c:v>1.8132199999999999E-3</c:v>
                </c:pt>
                <c:pt idx="7422" formatCode="General">
                  <c:v>1.81325E-3</c:v>
                </c:pt>
                <c:pt idx="7423" formatCode="General">
                  <c:v>1.8132999999999999E-3</c:v>
                </c:pt>
                <c:pt idx="7424" formatCode="General">
                  <c:v>1.81335E-3</c:v>
                </c:pt>
                <c:pt idx="7425" formatCode="General">
                  <c:v>1.8134099999999999E-3</c:v>
                </c:pt>
                <c:pt idx="7426" formatCode="General">
                  <c:v>1.81346E-3</c:v>
                </c:pt>
                <c:pt idx="7427" formatCode="General">
                  <c:v>1.8135099999999999E-3</c:v>
                </c:pt>
                <c:pt idx="7428" formatCode="General">
                  <c:v>1.81357E-3</c:v>
                </c:pt>
                <c:pt idx="7429" formatCode="General">
                  <c:v>1.8136300000000001E-3</c:v>
                </c:pt>
                <c:pt idx="7430" formatCode="General">
                  <c:v>1.8136999999999999E-3</c:v>
                </c:pt>
                <c:pt idx="7431" formatCode="General">
                  <c:v>1.8137699999999999E-3</c:v>
                </c:pt>
                <c:pt idx="7432" formatCode="General">
                  <c:v>1.81383E-3</c:v>
                </c:pt>
                <c:pt idx="7433" formatCode="General">
                  <c:v>1.8139E-3</c:v>
                </c:pt>
                <c:pt idx="7434" formatCode="General">
                  <c:v>1.81397E-3</c:v>
                </c:pt>
                <c:pt idx="7435" formatCode="General">
                  <c:v>1.8140299999999999E-3</c:v>
                </c:pt>
                <c:pt idx="7436" formatCode="General">
                  <c:v>1.81412E-3</c:v>
                </c:pt>
                <c:pt idx="7437" formatCode="General">
                  <c:v>1.8142099999999999E-3</c:v>
                </c:pt>
                <c:pt idx="7438" formatCode="General">
                  <c:v>1.81431E-3</c:v>
                </c:pt>
                <c:pt idx="7439" formatCode="General">
                  <c:v>1.8143600000000001E-3</c:v>
                </c:pt>
                <c:pt idx="7440" formatCode="General">
                  <c:v>1.8144700000000001E-3</c:v>
                </c:pt>
                <c:pt idx="7441" formatCode="General">
                  <c:v>1.8145800000000001E-3</c:v>
                </c:pt>
                <c:pt idx="7442" formatCode="General">
                  <c:v>1.8146900000000001E-3</c:v>
                </c:pt>
                <c:pt idx="7443" formatCode="General">
                  <c:v>1.8148000000000001E-3</c:v>
                </c:pt>
                <c:pt idx="7444" formatCode="General">
                  <c:v>1.8149100000000001E-3</c:v>
                </c:pt>
                <c:pt idx="7445" formatCode="General">
                  <c:v>1.8150200000000001E-3</c:v>
                </c:pt>
                <c:pt idx="7446" formatCode="General">
                  <c:v>1.8151199999999999E-3</c:v>
                </c:pt>
                <c:pt idx="7447" formatCode="General">
                  <c:v>1.81526E-3</c:v>
                </c:pt>
                <c:pt idx="7448" formatCode="General">
                  <c:v>1.8154E-3</c:v>
                </c:pt>
                <c:pt idx="7449" formatCode="General">
                  <c:v>1.81554E-3</c:v>
                </c:pt>
                <c:pt idx="7450" formatCode="General">
                  <c:v>1.8156800000000001E-3</c:v>
                </c:pt>
                <c:pt idx="7451" formatCode="General">
                  <c:v>1.8158200000000001E-3</c:v>
                </c:pt>
                <c:pt idx="7452" formatCode="General">
                  <c:v>1.81595E-3</c:v>
                </c:pt>
                <c:pt idx="7453" formatCode="General">
                  <c:v>1.81609E-3</c:v>
                </c:pt>
                <c:pt idx="7454" formatCode="General">
                  <c:v>1.8162300000000001E-3</c:v>
                </c:pt>
                <c:pt idx="7455" formatCode="General">
                  <c:v>1.8164100000000001E-3</c:v>
                </c:pt>
                <c:pt idx="7456" formatCode="General">
                  <c:v>1.8165900000000001E-3</c:v>
                </c:pt>
                <c:pt idx="7457" formatCode="General">
                  <c:v>1.8167599999999999E-3</c:v>
                </c:pt>
                <c:pt idx="7458" formatCode="General">
                  <c:v>1.81694E-3</c:v>
                </c:pt>
                <c:pt idx="7459" formatCode="General">
                  <c:v>1.81712E-3</c:v>
                </c:pt>
                <c:pt idx="7460" formatCode="General">
                  <c:v>1.8173E-3</c:v>
                </c:pt>
                <c:pt idx="7461" formatCode="General">
                  <c:v>1.8174700000000001E-3</c:v>
                </c:pt>
                <c:pt idx="7462" formatCode="General">
                  <c:v>1.8176500000000001E-3</c:v>
                </c:pt>
                <c:pt idx="7463" formatCode="General">
                  <c:v>1.81789E-3</c:v>
                </c:pt>
                <c:pt idx="7464" formatCode="General">
                  <c:v>1.81813E-3</c:v>
                </c:pt>
                <c:pt idx="7465" formatCode="General">
                  <c:v>1.81836E-3</c:v>
                </c:pt>
                <c:pt idx="7466" formatCode="General">
                  <c:v>1.8186000000000001E-3</c:v>
                </c:pt>
                <c:pt idx="7467" formatCode="General">
                  <c:v>1.81884E-3</c:v>
                </c:pt>
                <c:pt idx="7468" formatCode="General">
                  <c:v>1.8190700000000001E-3</c:v>
                </c:pt>
                <c:pt idx="7469" formatCode="General">
                  <c:v>1.81931E-3</c:v>
                </c:pt>
                <c:pt idx="7470" formatCode="General">
                  <c:v>1.8195500000000001E-3</c:v>
                </c:pt>
                <c:pt idx="7471" formatCode="General">
                  <c:v>1.81986E-3</c:v>
                </c:pt>
                <c:pt idx="7472" formatCode="General">
                  <c:v>1.82018E-3</c:v>
                </c:pt>
                <c:pt idx="7473" formatCode="General">
                  <c:v>1.8205000000000001E-3</c:v>
                </c:pt>
                <c:pt idx="7474" formatCode="General">
                  <c:v>1.82081E-3</c:v>
                </c:pt>
                <c:pt idx="7475" formatCode="General">
                  <c:v>1.82113E-3</c:v>
                </c:pt>
                <c:pt idx="7476" formatCode="General">
                  <c:v>1.8214399999999999E-3</c:v>
                </c:pt>
                <c:pt idx="7477" formatCode="General">
                  <c:v>1.82176E-3</c:v>
                </c:pt>
                <c:pt idx="7478" formatCode="General">
                  <c:v>1.82208E-3</c:v>
                </c:pt>
                <c:pt idx="7479" formatCode="General">
                  <c:v>1.8224700000000001E-3</c:v>
                </c:pt>
                <c:pt idx="7480" formatCode="General">
                  <c:v>1.8228700000000001E-3</c:v>
                </c:pt>
                <c:pt idx="7481" formatCode="General">
                  <c:v>1.8232599999999999E-3</c:v>
                </c:pt>
                <c:pt idx="7482" formatCode="General">
                  <c:v>1.82366E-3</c:v>
                </c:pt>
                <c:pt idx="7483" formatCode="General">
                  <c:v>1.82405E-3</c:v>
                </c:pt>
                <c:pt idx="7484" formatCode="General">
                  <c:v>1.82445E-3</c:v>
                </c:pt>
                <c:pt idx="7485" formatCode="General">
                  <c:v>1.8248400000000001E-3</c:v>
                </c:pt>
                <c:pt idx="7486" formatCode="General">
                  <c:v>1.8253900000000001E-3</c:v>
                </c:pt>
                <c:pt idx="7487" formatCode="General">
                  <c:v>1.8258700000000001E-3</c:v>
                </c:pt>
                <c:pt idx="7488" formatCode="General">
                  <c:v>1.8265E-3</c:v>
                </c:pt>
                <c:pt idx="7489" formatCode="General">
                  <c:v>1.8271299999999999E-3</c:v>
                </c:pt>
                <c:pt idx="7490" formatCode="General">
                  <c:v>1.8277600000000001E-3</c:v>
                </c:pt>
                <c:pt idx="7491" formatCode="General">
                  <c:v>1.8284E-3</c:v>
                </c:pt>
                <c:pt idx="7492" formatCode="General">
                  <c:v>1.8290299999999999E-3</c:v>
                </c:pt>
                <c:pt idx="7493" formatCode="General">
                  <c:v>1.8296600000000001E-3</c:v>
                </c:pt>
                <c:pt idx="7494" formatCode="General">
                  <c:v>1.83029E-3</c:v>
                </c:pt>
                <c:pt idx="7495" formatCode="General">
                  <c:v>1.83106E-3</c:v>
                </c:pt>
                <c:pt idx="7496" formatCode="General">
                  <c:v>1.8318200000000001E-3</c:v>
                </c:pt>
                <c:pt idx="7497" formatCode="General">
                  <c:v>1.8325800000000001E-3</c:v>
                </c:pt>
                <c:pt idx="7498" formatCode="General">
                  <c:v>1.8333399999999999E-3</c:v>
                </c:pt>
                <c:pt idx="7499" formatCode="General">
                  <c:v>1.8341099999999999E-3</c:v>
                </c:pt>
                <c:pt idx="7500" formatCode="General">
                  <c:v>1.8352500000000001E-3</c:v>
                </c:pt>
                <c:pt idx="7501" formatCode="General">
                  <c:v>1.8364E-3</c:v>
                </c:pt>
                <c:pt idx="7502" formatCode="General">
                  <c:v>1.8375500000000001E-3</c:v>
                </c:pt>
                <c:pt idx="7503" formatCode="General">
                  <c:v>1.8387E-3</c:v>
                </c:pt>
                <c:pt idx="7504" formatCode="General">
                  <c:v>1.8398500000000001E-3</c:v>
                </c:pt>
                <c:pt idx="7505" formatCode="General">
                  <c:v>1.841E-3</c:v>
                </c:pt>
                <c:pt idx="7506" formatCode="General">
                  <c:v>1.8425399999999999E-3</c:v>
                </c:pt>
                <c:pt idx="7507" formatCode="General">
                  <c:v>1.8442199999999999E-3</c:v>
                </c:pt>
                <c:pt idx="7508" formatCode="General">
                  <c:v>1.8447800000000001E-3</c:v>
                </c:pt>
                <c:pt idx="7509" formatCode="General">
                  <c:v>1.84637E-3</c:v>
                </c:pt>
                <c:pt idx="7510" formatCode="General">
                  <c:v>1.8479499999999999E-3</c:v>
                </c:pt>
                <c:pt idx="7511" formatCode="General">
                  <c:v>1.84954E-3</c:v>
                </c:pt>
                <c:pt idx="7512" formatCode="General">
                  <c:v>1.8511300000000001E-3</c:v>
                </c:pt>
                <c:pt idx="7513" formatCode="General">
                  <c:v>1.8526300000000001E-3</c:v>
                </c:pt>
                <c:pt idx="7514" formatCode="General">
                  <c:v>1.8541300000000001E-3</c:v>
                </c:pt>
                <c:pt idx="7515" formatCode="General">
                  <c:v>1.85564E-3</c:v>
                </c:pt>
                <c:pt idx="7516" formatCode="General">
                  <c:v>1.85714E-3</c:v>
                </c:pt>
                <c:pt idx="7517" formatCode="General">
                  <c:v>1.8586399999999999E-3</c:v>
                </c:pt>
                <c:pt idx="7518" formatCode="General">
                  <c:v>1.8601399999999999E-3</c:v>
                </c:pt>
                <c:pt idx="7519" formatCode="General">
                  <c:v>1.8616500000000001E-3</c:v>
                </c:pt>
                <c:pt idx="7520" formatCode="General">
                  <c:v>1.8627699999999999E-3</c:v>
                </c:pt>
                <c:pt idx="7521" formatCode="General">
                  <c:v>1.86382E-3</c:v>
                </c:pt>
                <c:pt idx="7522" formatCode="General">
                  <c:v>1.86484E-3</c:v>
                </c:pt>
                <c:pt idx="7523" formatCode="General">
                  <c:v>1.8658500000000001E-3</c:v>
                </c:pt>
                <c:pt idx="7524" formatCode="General">
                  <c:v>1.8668700000000001E-3</c:v>
                </c:pt>
                <c:pt idx="7525" formatCode="General">
                  <c:v>1.8678799999999999E-3</c:v>
                </c:pt>
                <c:pt idx="7526" formatCode="General">
                  <c:v>1.8688999999999999E-3</c:v>
                </c:pt>
                <c:pt idx="7527" formatCode="General">
                  <c:v>1.86991E-3</c:v>
                </c:pt>
                <c:pt idx="7528" formatCode="General">
                  <c:v>1.8709200000000001E-3</c:v>
                </c:pt>
                <c:pt idx="7529" formatCode="General">
                  <c:v>1.8719400000000001E-3</c:v>
                </c:pt>
                <c:pt idx="7530" formatCode="General">
                  <c:v>1.87261E-3</c:v>
                </c:pt>
                <c:pt idx="7531" formatCode="General">
                  <c:v>1.8732899999999999E-3</c:v>
                </c:pt>
                <c:pt idx="7532" formatCode="General">
                  <c:v>1.87397E-3</c:v>
                </c:pt>
                <c:pt idx="7533" formatCode="General">
                  <c:v>1.8745700000000001E-3</c:v>
                </c:pt>
                <c:pt idx="7534" formatCode="General">
                  <c:v>1.87517E-3</c:v>
                </c:pt>
                <c:pt idx="7535" formatCode="General">
                  <c:v>1.8757699999999999E-3</c:v>
                </c:pt>
                <c:pt idx="7536" formatCode="General">
                  <c:v>1.87637E-3</c:v>
                </c:pt>
                <c:pt idx="7537" formatCode="General">
                  <c:v>1.8769699999999999E-3</c:v>
                </c:pt>
                <c:pt idx="7538" formatCode="General">
                  <c:v>1.8775700000000001E-3</c:v>
                </c:pt>
                <c:pt idx="7539" formatCode="General">
                  <c:v>1.87817E-3</c:v>
                </c:pt>
                <c:pt idx="7540" formatCode="General">
                  <c:v>1.8787700000000001E-3</c:v>
                </c:pt>
                <c:pt idx="7541" formatCode="General">
                  <c:v>1.8793900000000001E-3</c:v>
                </c:pt>
                <c:pt idx="7542" formatCode="General">
                  <c:v>1.87981E-3</c:v>
                </c:pt>
                <c:pt idx="7543" formatCode="General">
                  <c:v>1.8802199999999999E-3</c:v>
                </c:pt>
                <c:pt idx="7544" formatCode="General">
                  <c:v>1.8806300000000001E-3</c:v>
                </c:pt>
                <c:pt idx="7545" formatCode="General">
                  <c:v>1.88105E-3</c:v>
                </c:pt>
                <c:pt idx="7546" formatCode="General">
                  <c:v>1.8814599999999999E-3</c:v>
                </c:pt>
                <c:pt idx="7547" formatCode="General">
                  <c:v>1.8818699999999999E-3</c:v>
                </c:pt>
                <c:pt idx="7548" formatCode="General">
                  <c:v>1.88225E-3</c:v>
                </c:pt>
                <c:pt idx="7549" formatCode="General">
                  <c:v>1.88259E-3</c:v>
                </c:pt>
                <c:pt idx="7550" formatCode="General">
                  <c:v>1.8829199999999999E-3</c:v>
                </c:pt>
                <c:pt idx="7551" formatCode="General">
                  <c:v>1.8832600000000001E-3</c:v>
                </c:pt>
                <c:pt idx="7552" formatCode="General">
                  <c:v>1.8836E-3</c:v>
                </c:pt>
                <c:pt idx="7553" formatCode="General">
                  <c:v>1.88394E-3</c:v>
                </c:pt>
                <c:pt idx="7554" formatCode="General">
                  <c:v>1.8842799999999999E-3</c:v>
                </c:pt>
                <c:pt idx="7555" formatCode="General">
                  <c:v>1.8846100000000001E-3</c:v>
                </c:pt>
                <c:pt idx="7556" formatCode="General">
                  <c:v>1.8849100000000001E-3</c:v>
                </c:pt>
                <c:pt idx="7557" formatCode="General">
                  <c:v>1.8852700000000001E-3</c:v>
                </c:pt>
                <c:pt idx="7558" formatCode="General">
                  <c:v>1.8855199999999999E-3</c:v>
                </c:pt>
                <c:pt idx="7559" formatCode="General">
                  <c:v>1.88576E-3</c:v>
                </c:pt>
                <c:pt idx="7560" formatCode="General">
                  <c:v>1.8860000000000001E-3</c:v>
                </c:pt>
                <c:pt idx="7561" formatCode="General">
                  <c:v>1.8862499999999999E-3</c:v>
                </c:pt>
                <c:pt idx="7562" formatCode="General">
                  <c:v>1.88649E-3</c:v>
                </c:pt>
                <c:pt idx="7563" formatCode="General">
                  <c:v>1.88674E-3</c:v>
                </c:pt>
                <c:pt idx="7564" formatCode="General">
                  <c:v>1.8870200000000001E-3</c:v>
                </c:pt>
                <c:pt idx="7565" formatCode="General">
                  <c:v>1.8872100000000001E-3</c:v>
                </c:pt>
                <c:pt idx="7566" formatCode="General">
                  <c:v>1.8873900000000001E-3</c:v>
                </c:pt>
                <c:pt idx="7567" formatCode="General">
                  <c:v>1.88758E-3</c:v>
                </c:pt>
                <c:pt idx="7568" formatCode="General">
                  <c:v>1.88777E-3</c:v>
                </c:pt>
                <c:pt idx="7569" formatCode="General">
                  <c:v>1.8879599999999999E-3</c:v>
                </c:pt>
                <c:pt idx="7570" formatCode="General">
                  <c:v>1.8881499999999999E-3</c:v>
                </c:pt>
                <c:pt idx="7571" formatCode="General">
                  <c:v>1.8883400000000001E-3</c:v>
                </c:pt>
                <c:pt idx="7572" formatCode="General">
                  <c:v>1.88854E-3</c:v>
                </c:pt>
                <c:pt idx="7573" formatCode="General">
                  <c:v>1.8887299999999999E-3</c:v>
                </c:pt>
                <c:pt idx="7574" formatCode="General">
                  <c:v>1.8888799999999999E-3</c:v>
                </c:pt>
                <c:pt idx="7575" formatCode="General">
                  <c:v>1.8890300000000001E-3</c:v>
                </c:pt>
                <c:pt idx="7576" formatCode="General">
                  <c:v>1.88919E-3</c:v>
                </c:pt>
                <c:pt idx="7577" formatCode="General">
                  <c:v>1.8893499999999999E-3</c:v>
                </c:pt>
                <c:pt idx="7578" formatCode="General">
                  <c:v>1.88948E-3</c:v>
                </c:pt>
                <c:pt idx="7579" formatCode="General">
                  <c:v>1.8896200000000001E-3</c:v>
                </c:pt>
                <c:pt idx="7580" formatCode="General">
                  <c:v>1.8897600000000001E-3</c:v>
                </c:pt>
                <c:pt idx="7581" formatCode="General">
                  <c:v>1.8898999999999999E-3</c:v>
                </c:pt>
                <c:pt idx="7582" formatCode="General">
                  <c:v>1.88999E-3</c:v>
                </c:pt>
                <c:pt idx="7583" formatCode="General">
                  <c:v>1.8901300000000001E-3</c:v>
                </c:pt>
                <c:pt idx="7584" formatCode="General">
                  <c:v>1.8902299999999999E-3</c:v>
                </c:pt>
                <c:pt idx="7585" formatCode="General">
                  <c:v>1.89033E-3</c:v>
                </c:pt>
                <c:pt idx="7586" formatCode="General">
                  <c:v>1.89043E-3</c:v>
                </c:pt>
                <c:pt idx="7587" formatCode="General">
                  <c:v>1.8905199999999999E-3</c:v>
                </c:pt>
                <c:pt idx="7588" formatCode="General">
                  <c:v>1.89062E-3</c:v>
                </c:pt>
                <c:pt idx="7589" formatCode="General">
                  <c:v>1.89072E-3</c:v>
                </c:pt>
                <c:pt idx="7590" formatCode="General">
                  <c:v>1.8908200000000001E-3</c:v>
                </c:pt>
                <c:pt idx="7591" formatCode="General">
                  <c:v>1.8909199999999999E-3</c:v>
                </c:pt>
                <c:pt idx="7592" formatCode="General">
                  <c:v>1.8909899999999999E-3</c:v>
                </c:pt>
                <c:pt idx="7593" formatCode="General">
                  <c:v>1.89106E-3</c:v>
                </c:pt>
                <c:pt idx="7594" formatCode="General">
                  <c:v>1.8911399999999999E-3</c:v>
                </c:pt>
                <c:pt idx="7595" formatCode="General">
                  <c:v>1.8912099999999999E-3</c:v>
                </c:pt>
                <c:pt idx="7596" formatCode="General">
                  <c:v>1.8912899999999999E-3</c:v>
                </c:pt>
                <c:pt idx="7597" formatCode="General">
                  <c:v>1.8913700000000001E-3</c:v>
                </c:pt>
                <c:pt idx="7598" formatCode="General">
                  <c:v>1.8914400000000001E-3</c:v>
                </c:pt>
                <c:pt idx="7599" formatCode="General">
                  <c:v>1.8915E-3</c:v>
                </c:pt>
                <c:pt idx="7600" formatCode="General">
                  <c:v>1.8915500000000001E-3</c:v>
                </c:pt>
                <c:pt idx="7601" formatCode="General">
                  <c:v>1.8916099999999999E-3</c:v>
                </c:pt>
                <c:pt idx="7602" formatCode="General">
                  <c:v>1.89167E-3</c:v>
                </c:pt>
                <c:pt idx="7603" formatCode="General">
                  <c:v>1.8917199999999999E-3</c:v>
                </c:pt>
                <c:pt idx="7604" formatCode="General">
                  <c:v>1.89178E-3</c:v>
                </c:pt>
                <c:pt idx="7605" formatCode="General">
                  <c:v>1.8918299999999999E-3</c:v>
                </c:pt>
                <c:pt idx="7606" formatCode="General">
                  <c:v>1.89189E-3</c:v>
                </c:pt>
                <c:pt idx="7607" formatCode="General">
                  <c:v>1.8919500000000001E-3</c:v>
                </c:pt>
                <c:pt idx="7608" formatCode="General">
                  <c:v>1.892E-3</c:v>
                </c:pt>
                <c:pt idx="7609" formatCode="General">
                  <c:v>1.8920600000000001E-3</c:v>
                </c:pt>
                <c:pt idx="7610" formatCode="General">
                  <c:v>1.89212E-3</c:v>
                </c:pt>
                <c:pt idx="7611" formatCode="General">
                  <c:v>1.8921700000000001E-3</c:v>
                </c:pt>
                <c:pt idx="7612" formatCode="General">
                  <c:v>1.89223E-3</c:v>
                </c:pt>
                <c:pt idx="7613" formatCode="General">
                  <c:v>1.89229E-3</c:v>
                </c:pt>
                <c:pt idx="7614" formatCode="General">
                  <c:v>1.89234E-3</c:v>
                </c:pt>
                <c:pt idx="7615" formatCode="General">
                  <c:v>1.8924E-3</c:v>
                </c:pt>
                <c:pt idx="7616" formatCode="General">
                  <c:v>1.8924499999999999E-3</c:v>
                </c:pt>
                <c:pt idx="7617" formatCode="General">
                  <c:v>1.89251E-3</c:v>
                </c:pt>
                <c:pt idx="7618" formatCode="General">
                  <c:v>1.8925700000000001E-3</c:v>
                </c:pt>
                <c:pt idx="7619" formatCode="General">
                  <c:v>1.89262E-3</c:v>
                </c:pt>
                <c:pt idx="7620" formatCode="General">
                  <c:v>1.8926800000000001E-3</c:v>
                </c:pt>
                <c:pt idx="7621" formatCode="General">
                  <c:v>1.89274E-3</c:v>
                </c:pt>
                <c:pt idx="7622" formatCode="General">
                  <c:v>1.8928E-3</c:v>
                </c:pt>
                <c:pt idx="7623" formatCode="General">
                  <c:v>1.8928599999999999E-3</c:v>
                </c:pt>
                <c:pt idx="7624" formatCode="General">
                  <c:v>1.89291E-3</c:v>
                </c:pt>
                <c:pt idx="7625" formatCode="General">
                  <c:v>1.8929699999999999E-3</c:v>
                </c:pt>
                <c:pt idx="7626" formatCode="General">
                  <c:v>1.89303E-3</c:v>
                </c:pt>
                <c:pt idx="7627" formatCode="General">
                  <c:v>1.8930900000000001E-3</c:v>
                </c:pt>
                <c:pt idx="7628" formatCode="General">
                  <c:v>1.89317E-3</c:v>
                </c:pt>
                <c:pt idx="7629" formatCode="General">
                  <c:v>1.89325E-3</c:v>
                </c:pt>
                <c:pt idx="7630" formatCode="General">
                  <c:v>1.89335E-3</c:v>
                </c:pt>
                <c:pt idx="7631" formatCode="General">
                  <c:v>1.89347E-3</c:v>
                </c:pt>
                <c:pt idx="7632" formatCode="General">
                  <c:v>1.8936999999999999E-3</c:v>
                </c:pt>
                <c:pt idx="7633" formatCode="General">
                  <c:v>1.8938200000000001E-3</c:v>
                </c:pt>
                <c:pt idx="7634" formatCode="General">
                  <c:v>1.8939E-3</c:v>
                </c:pt>
                <c:pt idx="7635" formatCode="General">
                  <c:v>1.89397E-3</c:v>
                </c:pt>
                <c:pt idx="7636" formatCode="General">
                  <c:v>1.8940599999999999E-3</c:v>
                </c:pt>
                <c:pt idx="7637" formatCode="General">
                  <c:v>1.89412E-3</c:v>
                </c:pt>
                <c:pt idx="7638" formatCode="General">
                  <c:v>1.8942E-3</c:v>
                </c:pt>
                <c:pt idx="7639" formatCode="General">
                  <c:v>1.89427E-3</c:v>
                </c:pt>
                <c:pt idx="7640" formatCode="General">
                  <c:v>1.8943300000000001E-3</c:v>
                </c:pt>
                <c:pt idx="7641" formatCode="General">
                  <c:v>1.8944000000000001E-3</c:v>
                </c:pt>
                <c:pt idx="7642" formatCode="General">
                  <c:v>1.8944599999999999E-3</c:v>
                </c:pt>
                <c:pt idx="7643" formatCode="General">
                  <c:v>1.8945100000000001E-3</c:v>
                </c:pt>
                <c:pt idx="7644" formatCode="General">
                  <c:v>1.89459E-3</c:v>
                </c:pt>
                <c:pt idx="7645" formatCode="General">
                  <c:v>1.8946600000000001E-3</c:v>
                </c:pt>
                <c:pt idx="7646" formatCode="General">
                  <c:v>1.89474E-3</c:v>
                </c:pt>
                <c:pt idx="7647" formatCode="General">
                  <c:v>1.89481E-3</c:v>
                </c:pt>
                <c:pt idx="7648" formatCode="General">
                  <c:v>1.89488E-3</c:v>
                </c:pt>
                <c:pt idx="7649" formatCode="General">
                  <c:v>1.8949500000000001E-3</c:v>
                </c:pt>
                <c:pt idx="7650" formatCode="General">
                  <c:v>1.89504E-3</c:v>
                </c:pt>
                <c:pt idx="7651" formatCode="General">
                  <c:v>1.8951700000000001E-3</c:v>
                </c:pt>
                <c:pt idx="7652" formatCode="General">
                  <c:v>1.8954E-3</c:v>
                </c:pt>
                <c:pt idx="7653" formatCode="General">
                  <c:v>1.8954899999999999E-3</c:v>
                </c:pt>
                <c:pt idx="7654" formatCode="General">
                  <c:v>1.8955899999999999E-3</c:v>
                </c:pt>
                <c:pt idx="7655" formatCode="General">
                  <c:v>1.89566E-3</c:v>
                </c:pt>
                <c:pt idx="7656" formatCode="General">
                  <c:v>1.8957399999999999E-3</c:v>
                </c:pt>
                <c:pt idx="7657" formatCode="General">
                  <c:v>1.8957900000000001E-3</c:v>
                </c:pt>
                <c:pt idx="7658" formatCode="General">
                  <c:v>1.8958499999999999E-3</c:v>
                </c:pt>
                <c:pt idx="7659" formatCode="General">
                  <c:v>1.8959199999999999E-3</c:v>
                </c:pt>
                <c:pt idx="7660" formatCode="General">
                  <c:v>1.8959599999999999E-3</c:v>
                </c:pt>
                <c:pt idx="7661" formatCode="General">
                  <c:v>1.8959999999999999E-3</c:v>
                </c:pt>
                <c:pt idx="7662" formatCode="General">
                  <c:v>1.89605E-3</c:v>
                </c:pt>
                <c:pt idx="7663" formatCode="General">
                  <c:v>1.89609E-3</c:v>
                </c:pt>
                <c:pt idx="7664" formatCode="General">
                  <c:v>1.8961399999999999E-3</c:v>
                </c:pt>
                <c:pt idx="7665" formatCode="General">
                  <c:v>1.8961799999999999E-3</c:v>
                </c:pt>
                <c:pt idx="7666" formatCode="General">
                  <c:v>1.8962300000000001E-3</c:v>
                </c:pt>
                <c:pt idx="7667" formatCode="General">
                  <c:v>1.89628E-3</c:v>
                </c:pt>
                <c:pt idx="7668" formatCode="General">
                  <c:v>1.8963300000000001E-3</c:v>
                </c:pt>
                <c:pt idx="7669" formatCode="General">
                  <c:v>1.89639E-3</c:v>
                </c:pt>
                <c:pt idx="7670" formatCode="General">
                  <c:v>1.8964400000000001E-3</c:v>
                </c:pt>
                <c:pt idx="7671" formatCode="General">
                  <c:v>1.89649E-3</c:v>
                </c:pt>
                <c:pt idx="7672" formatCode="General">
                  <c:v>1.8965399999999999E-3</c:v>
                </c:pt>
                <c:pt idx="7673" formatCode="General">
                  <c:v>1.8966E-3</c:v>
                </c:pt>
                <c:pt idx="7674" formatCode="General">
                  <c:v>1.89664E-3</c:v>
                </c:pt>
                <c:pt idx="7675" formatCode="General">
                  <c:v>1.8966899999999999E-3</c:v>
                </c:pt>
                <c:pt idx="7676" formatCode="General">
                  <c:v>1.8967400000000001E-3</c:v>
                </c:pt>
                <c:pt idx="7677" formatCode="General">
                  <c:v>1.89679E-3</c:v>
                </c:pt>
                <c:pt idx="7678" formatCode="General">
                  <c:v>1.8968399999999999E-3</c:v>
                </c:pt>
                <c:pt idx="7679" formatCode="General">
                  <c:v>1.89689E-3</c:v>
                </c:pt>
                <c:pt idx="7680" formatCode="General">
                  <c:v>1.89694E-3</c:v>
                </c:pt>
                <c:pt idx="7681" formatCode="General">
                  <c:v>1.897E-3</c:v>
                </c:pt>
                <c:pt idx="7682" formatCode="General">
                  <c:v>1.89705E-3</c:v>
                </c:pt>
                <c:pt idx="7683" formatCode="General">
                  <c:v>1.8971000000000001E-3</c:v>
                </c:pt>
                <c:pt idx="7684" formatCode="General">
                  <c:v>1.89715E-3</c:v>
                </c:pt>
                <c:pt idx="7685" formatCode="General">
                  <c:v>1.8972100000000001E-3</c:v>
                </c:pt>
                <c:pt idx="7686" formatCode="General">
                  <c:v>1.8972800000000001E-3</c:v>
                </c:pt>
                <c:pt idx="7687" formatCode="General">
                  <c:v>1.89734E-3</c:v>
                </c:pt>
                <c:pt idx="7688" formatCode="General">
                  <c:v>1.89741E-3</c:v>
                </c:pt>
                <c:pt idx="7689" formatCode="General">
                  <c:v>1.89748E-3</c:v>
                </c:pt>
                <c:pt idx="7690" formatCode="General">
                  <c:v>1.89755E-3</c:v>
                </c:pt>
                <c:pt idx="7691" formatCode="General">
                  <c:v>1.89762E-3</c:v>
                </c:pt>
                <c:pt idx="7692" formatCode="General">
                  <c:v>1.8976799999999999E-3</c:v>
                </c:pt>
                <c:pt idx="7693" formatCode="General">
                  <c:v>1.8977499999999999E-3</c:v>
                </c:pt>
                <c:pt idx="7694" formatCode="General">
                  <c:v>1.89784E-3</c:v>
                </c:pt>
                <c:pt idx="7695" formatCode="General">
                  <c:v>1.8979400000000001E-3</c:v>
                </c:pt>
                <c:pt idx="7696" formatCode="General">
                  <c:v>1.89802E-3</c:v>
                </c:pt>
                <c:pt idx="7697" formatCode="General">
                  <c:v>1.8981E-3</c:v>
                </c:pt>
                <c:pt idx="7698" formatCode="General">
                  <c:v>1.89821E-3</c:v>
                </c:pt>
                <c:pt idx="7699" formatCode="General">
                  <c:v>1.89832E-3</c:v>
                </c:pt>
                <c:pt idx="7700" formatCode="General">
                  <c:v>1.89843E-3</c:v>
                </c:pt>
                <c:pt idx="7701" formatCode="General">
                  <c:v>1.89854E-3</c:v>
                </c:pt>
                <c:pt idx="7702" formatCode="General">
                  <c:v>1.89865E-3</c:v>
                </c:pt>
                <c:pt idx="7703" formatCode="General">
                  <c:v>1.89876E-3</c:v>
                </c:pt>
                <c:pt idx="7704" formatCode="General">
                  <c:v>1.8988900000000001E-3</c:v>
                </c:pt>
                <c:pt idx="7705" formatCode="General">
                  <c:v>1.89902E-3</c:v>
                </c:pt>
                <c:pt idx="7706" formatCode="General">
                  <c:v>1.8991500000000001E-3</c:v>
                </c:pt>
                <c:pt idx="7707" formatCode="General">
                  <c:v>1.8992799999999999E-3</c:v>
                </c:pt>
                <c:pt idx="7708" formatCode="General">
                  <c:v>1.89941E-3</c:v>
                </c:pt>
                <c:pt idx="7709" formatCode="General">
                  <c:v>1.8995500000000001E-3</c:v>
                </c:pt>
                <c:pt idx="7710" formatCode="General">
                  <c:v>1.8996799999999999E-3</c:v>
                </c:pt>
                <c:pt idx="7711" formatCode="General">
                  <c:v>1.89981E-3</c:v>
                </c:pt>
                <c:pt idx="7712" formatCode="General">
                  <c:v>1.8999799999999999E-3</c:v>
                </c:pt>
                <c:pt idx="7713" formatCode="General">
                  <c:v>1.90015E-3</c:v>
                </c:pt>
                <c:pt idx="7714" formatCode="General">
                  <c:v>1.90032E-3</c:v>
                </c:pt>
                <c:pt idx="7715" formatCode="General">
                  <c:v>1.9004899999999999E-3</c:v>
                </c:pt>
                <c:pt idx="7716" formatCode="General">
                  <c:v>1.90065E-3</c:v>
                </c:pt>
                <c:pt idx="7717" formatCode="General">
                  <c:v>1.9008199999999999E-3</c:v>
                </c:pt>
                <c:pt idx="7718" formatCode="General">
                  <c:v>1.90099E-3</c:v>
                </c:pt>
                <c:pt idx="7719" formatCode="General">
                  <c:v>1.90116E-3</c:v>
                </c:pt>
                <c:pt idx="7720" formatCode="General">
                  <c:v>1.9014100000000001E-3</c:v>
                </c:pt>
                <c:pt idx="7721" formatCode="General">
                  <c:v>1.90165E-3</c:v>
                </c:pt>
                <c:pt idx="7722" formatCode="General">
                  <c:v>1.90189E-3</c:v>
                </c:pt>
                <c:pt idx="7723" formatCode="General">
                  <c:v>1.9021400000000001E-3</c:v>
                </c:pt>
                <c:pt idx="7724" formatCode="General">
                  <c:v>1.90238E-3</c:v>
                </c:pt>
                <c:pt idx="7725" formatCode="General">
                  <c:v>1.90263E-3</c:v>
                </c:pt>
                <c:pt idx="7726" formatCode="General">
                  <c:v>1.9028700000000001E-3</c:v>
                </c:pt>
                <c:pt idx="7727" formatCode="General">
                  <c:v>1.90321E-3</c:v>
                </c:pt>
                <c:pt idx="7728" formatCode="General">
                  <c:v>1.9034900000000001E-3</c:v>
                </c:pt>
                <c:pt idx="7729" formatCode="General">
                  <c:v>1.9037699999999999E-3</c:v>
                </c:pt>
                <c:pt idx="7730" formatCode="General">
                  <c:v>1.90405E-3</c:v>
                </c:pt>
                <c:pt idx="7731" formatCode="General">
                  <c:v>1.9044299999999999E-3</c:v>
                </c:pt>
                <c:pt idx="7732" formatCode="General">
                  <c:v>1.9047999999999999E-3</c:v>
                </c:pt>
                <c:pt idx="7733" formatCode="General">
                  <c:v>1.90518E-3</c:v>
                </c:pt>
                <c:pt idx="7734" formatCode="General">
                  <c:v>1.9055599999999999E-3</c:v>
                </c:pt>
                <c:pt idx="7735" formatCode="General">
                  <c:v>1.9059299999999999E-3</c:v>
                </c:pt>
                <c:pt idx="7736" formatCode="General">
                  <c:v>1.90632E-3</c:v>
                </c:pt>
                <c:pt idx="7737" formatCode="General">
                  <c:v>1.90671E-3</c:v>
                </c:pt>
                <c:pt idx="7738" formatCode="General">
                  <c:v>1.9070999999999999E-3</c:v>
                </c:pt>
                <c:pt idx="7739" formatCode="General">
                  <c:v>1.9074999999999999E-3</c:v>
                </c:pt>
                <c:pt idx="7740" formatCode="General">
                  <c:v>1.9080900000000001E-3</c:v>
                </c:pt>
                <c:pt idx="7741" formatCode="General">
                  <c:v>1.9086800000000001E-3</c:v>
                </c:pt>
                <c:pt idx="7742" formatCode="General">
                  <c:v>1.90927E-3</c:v>
                </c:pt>
                <c:pt idx="7743" formatCode="General">
                  <c:v>1.9098400000000001E-3</c:v>
                </c:pt>
                <c:pt idx="7744" formatCode="General">
                  <c:v>1.9104199999999999E-3</c:v>
                </c:pt>
                <c:pt idx="7745" formatCode="General">
                  <c:v>1.9109999999999999E-3</c:v>
                </c:pt>
                <c:pt idx="7746" formatCode="General">
                  <c:v>1.91157E-3</c:v>
                </c:pt>
                <c:pt idx="7747" formatCode="General">
                  <c:v>1.91215E-3</c:v>
                </c:pt>
                <c:pt idx="7748" formatCode="General">
                  <c:v>1.91234E-3</c:v>
                </c:pt>
                <c:pt idx="7749" formatCode="General">
                  <c:v>1.9130600000000001E-3</c:v>
                </c:pt>
                <c:pt idx="7750" formatCode="General">
                  <c:v>1.9137799999999999E-3</c:v>
                </c:pt>
                <c:pt idx="7751" formatCode="General">
                  <c:v>1.9145E-3</c:v>
                </c:pt>
                <c:pt idx="7752" formatCode="General">
                  <c:v>1.91522E-3</c:v>
                </c:pt>
                <c:pt idx="7753" formatCode="General">
                  <c:v>1.9159400000000001E-3</c:v>
                </c:pt>
                <c:pt idx="7754" formatCode="General">
                  <c:v>1.9166599999999999E-3</c:v>
                </c:pt>
                <c:pt idx="7755" formatCode="General">
                  <c:v>1.91738E-3</c:v>
                </c:pt>
                <c:pt idx="7756" formatCode="General">
                  <c:v>1.9181000000000001E-3</c:v>
                </c:pt>
                <c:pt idx="7757" formatCode="General">
                  <c:v>1.9188199999999999E-3</c:v>
                </c:pt>
                <c:pt idx="7758" formatCode="General">
                  <c:v>1.91954E-3</c:v>
                </c:pt>
                <c:pt idx="7759" formatCode="General">
                  <c:v>1.9200199999999999E-3</c:v>
                </c:pt>
                <c:pt idx="7760" formatCode="General">
                  <c:v>1.9204999999999999E-3</c:v>
                </c:pt>
                <c:pt idx="7761" formatCode="General">
                  <c:v>1.9209800000000001E-3</c:v>
                </c:pt>
                <c:pt idx="7762" formatCode="General">
                  <c:v>1.9214600000000001E-3</c:v>
                </c:pt>
                <c:pt idx="7763" formatCode="General">
                  <c:v>1.92194E-3</c:v>
                </c:pt>
                <c:pt idx="7764" formatCode="General">
                  <c:v>1.9223599999999999E-3</c:v>
                </c:pt>
                <c:pt idx="7765" formatCode="General">
                  <c:v>1.92278E-3</c:v>
                </c:pt>
                <c:pt idx="7766" formatCode="General">
                  <c:v>1.9231999999999999E-3</c:v>
                </c:pt>
                <c:pt idx="7767" formatCode="General">
                  <c:v>1.92362E-3</c:v>
                </c:pt>
                <c:pt idx="7768" formatCode="General">
                  <c:v>1.9240399999999999E-3</c:v>
                </c:pt>
                <c:pt idx="7769" formatCode="General">
                  <c:v>1.92446E-3</c:v>
                </c:pt>
                <c:pt idx="7770" formatCode="General">
                  <c:v>1.9248799999999999E-3</c:v>
                </c:pt>
                <c:pt idx="7771" formatCode="General">
                  <c:v>1.9253E-3</c:v>
                </c:pt>
                <c:pt idx="7772" formatCode="General">
                  <c:v>1.9257600000000001E-3</c:v>
                </c:pt>
                <c:pt idx="7773" formatCode="General">
                  <c:v>1.92607E-3</c:v>
                </c:pt>
                <c:pt idx="7774" formatCode="General">
                  <c:v>1.9263699999999999E-3</c:v>
                </c:pt>
                <c:pt idx="7775" formatCode="General">
                  <c:v>1.9266800000000001E-3</c:v>
                </c:pt>
                <c:pt idx="7776" formatCode="General">
                  <c:v>1.92698E-3</c:v>
                </c:pt>
                <c:pt idx="7777" formatCode="General">
                  <c:v>1.92731E-3</c:v>
                </c:pt>
                <c:pt idx="7778" formatCode="General">
                  <c:v>1.9276499999999999E-3</c:v>
                </c:pt>
                <c:pt idx="7779" formatCode="General">
                  <c:v>1.9279900000000001E-3</c:v>
                </c:pt>
                <c:pt idx="7780" formatCode="General">
                  <c:v>1.9283200000000001E-3</c:v>
                </c:pt>
                <c:pt idx="7781" formatCode="General">
                  <c:v>1.92862E-3</c:v>
                </c:pt>
                <c:pt idx="7782" formatCode="General">
                  <c:v>1.9289299999999999E-3</c:v>
                </c:pt>
                <c:pt idx="7783" formatCode="General">
                  <c:v>1.9292199999999999E-3</c:v>
                </c:pt>
                <c:pt idx="7784" formatCode="General">
                  <c:v>1.9295E-3</c:v>
                </c:pt>
                <c:pt idx="7785" formatCode="General">
                  <c:v>1.92972E-3</c:v>
                </c:pt>
                <c:pt idx="7786" formatCode="General">
                  <c:v>1.92994E-3</c:v>
                </c:pt>
                <c:pt idx="7787" formatCode="General">
                  <c:v>1.9301800000000001E-3</c:v>
                </c:pt>
                <c:pt idx="7788" formatCode="General">
                  <c:v>1.93037E-3</c:v>
                </c:pt>
                <c:pt idx="7789" formatCode="General">
                  <c:v>1.93056E-3</c:v>
                </c:pt>
                <c:pt idx="7790" formatCode="General">
                  <c:v>1.93075E-3</c:v>
                </c:pt>
                <c:pt idx="7791" formatCode="General">
                  <c:v>1.9309399999999999E-3</c:v>
                </c:pt>
                <c:pt idx="7792" formatCode="General">
                  <c:v>1.93114E-3</c:v>
                </c:pt>
                <c:pt idx="7793" formatCode="General">
                  <c:v>1.93133E-3</c:v>
                </c:pt>
                <c:pt idx="7794" formatCode="General">
                  <c:v>1.9315199999999999E-3</c:v>
                </c:pt>
                <c:pt idx="7795" formatCode="General">
                  <c:v>1.9317099999999999E-3</c:v>
                </c:pt>
                <c:pt idx="7796" formatCode="General">
                  <c:v>1.9318600000000001E-3</c:v>
                </c:pt>
                <c:pt idx="7797" formatCode="General">
                  <c:v>1.9319999999999999E-3</c:v>
                </c:pt>
                <c:pt idx="7798" formatCode="General">
                  <c:v>1.9321399999999999E-3</c:v>
                </c:pt>
                <c:pt idx="7799" formatCode="General">
                  <c:v>1.9322899999999999E-3</c:v>
                </c:pt>
                <c:pt idx="7800" formatCode="General">
                  <c:v>1.93243E-3</c:v>
                </c:pt>
                <c:pt idx="7801" formatCode="General">
                  <c:v>1.9325799999999999E-3</c:v>
                </c:pt>
                <c:pt idx="7802" formatCode="General">
                  <c:v>1.93272E-3</c:v>
                </c:pt>
                <c:pt idx="7803" formatCode="General">
                  <c:v>1.93286E-3</c:v>
                </c:pt>
                <c:pt idx="7804" formatCode="General">
                  <c:v>1.93301E-3</c:v>
                </c:pt>
                <c:pt idx="7805" formatCode="General">
                  <c:v>1.93315E-3</c:v>
                </c:pt>
                <c:pt idx="7806" formatCode="General">
                  <c:v>1.9332900000000001E-3</c:v>
                </c:pt>
                <c:pt idx="7807" formatCode="General">
                  <c:v>1.9334300000000001E-3</c:v>
                </c:pt>
                <c:pt idx="7808" formatCode="General">
                  <c:v>1.93352E-3</c:v>
                </c:pt>
                <c:pt idx="7809" formatCode="General">
                  <c:v>1.9336100000000001E-3</c:v>
                </c:pt>
                <c:pt idx="7810" formatCode="General">
                  <c:v>1.9337099999999999E-3</c:v>
                </c:pt>
                <c:pt idx="7811" formatCode="General">
                  <c:v>1.9338000000000001E-3</c:v>
                </c:pt>
                <c:pt idx="7812" formatCode="General">
                  <c:v>1.93389E-3</c:v>
                </c:pt>
                <c:pt idx="7813" formatCode="General">
                  <c:v>1.9339699999999999E-3</c:v>
                </c:pt>
                <c:pt idx="7814" formatCode="General">
                  <c:v>1.9340500000000001E-3</c:v>
                </c:pt>
                <c:pt idx="7815" formatCode="General">
                  <c:v>1.9341300000000001E-3</c:v>
                </c:pt>
                <c:pt idx="7816" formatCode="General">
                  <c:v>1.93421E-3</c:v>
                </c:pt>
                <c:pt idx="7817" formatCode="General">
                  <c:v>1.93429E-3</c:v>
                </c:pt>
                <c:pt idx="7818" formatCode="General">
                  <c:v>1.9343699999999999E-3</c:v>
                </c:pt>
                <c:pt idx="7819" formatCode="General">
                  <c:v>1.9344500000000001E-3</c:v>
                </c:pt>
                <c:pt idx="7820" formatCode="General">
                  <c:v>1.93454E-3</c:v>
                </c:pt>
                <c:pt idx="7821" formatCode="General">
                  <c:v>1.9346000000000001E-3</c:v>
                </c:pt>
                <c:pt idx="7822" formatCode="General">
                  <c:v>1.9346700000000001E-3</c:v>
                </c:pt>
                <c:pt idx="7823" formatCode="General">
                  <c:v>1.9347399999999999E-3</c:v>
                </c:pt>
                <c:pt idx="7824" formatCode="General">
                  <c:v>1.9348099999999999E-3</c:v>
                </c:pt>
                <c:pt idx="7825" formatCode="General">
                  <c:v>1.9348799999999999E-3</c:v>
                </c:pt>
                <c:pt idx="7826" formatCode="General">
                  <c:v>1.93495E-3</c:v>
                </c:pt>
                <c:pt idx="7827" formatCode="General">
                  <c:v>1.93502E-3</c:v>
                </c:pt>
                <c:pt idx="7828" formatCode="General">
                  <c:v>1.93509E-3</c:v>
                </c:pt>
                <c:pt idx="7829" formatCode="General">
                  <c:v>1.9351500000000001E-3</c:v>
                </c:pt>
                <c:pt idx="7830" formatCode="General">
                  <c:v>1.93524E-3</c:v>
                </c:pt>
                <c:pt idx="7831" formatCode="General">
                  <c:v>1.9353300000000001E-3</c:v>
                </c:pt>
                <c:pt idx="7832" formatCode="General">
                  <c:v>1.9354299999999999E-3</c:v>
                </c:pt>
                <c:pt idx="7833" formatCode="General">
                  <c:v>1.93552E-3</c:v>
                </c:pt>
                <c:pt idx="7834" formatCode="General">
                  <c:v>1.9356E-3</c:v>
                </c:pt>
                <c:pt idx="7835" formatCode="General">
                  <c:v>1.93568E-3</c:v>
                </c:pt>
                <c:pt idx="7836" formatCode="General">
                  <c:v>1.93578E-3</c:v>
                </c:pt>
                <c:pt idx="7837" formatCode="General">
                  <c:v>1.9358800000000001E-3</c:v>
                </c:pt>
                <c:pt idx="7838" formatCode="General">
                  <c:v>1.9360200000000001E-3</c:v>
                </c:pt>
                <c:pt idx="7839" formatCode="General">
                  <c:v>1.9362100000000001E-3</c:v>
                </c:pt>
                <c:pt idx="7840" formatCode="General">
                  <c:v>1.93644E-3</c:v>
                </c:pt>
                <c:pt idx="7841" formatCode="General">
                  <c:v>1.93659E-3</c:v>
                </c:pt>
                <c:pt idx="7842" formatCode="General">
                  <c:v>1.93673E-3</c:v>
                </c:pt>
                <c:pt idx="7843" formatCode="General">
                  <c:v>1.93681E-3</c:v>
                </c:pt>
                <c:pt idx="7844" formatCode="General">
                  <c:v>1.9369000000000001E-3</c:v>
                </c:pt>
                <c:pt idx="7845" formatCode="General">
                  <c:v>1.93699E-3</c:v>
                </c:pt>
                <c:pt idx="7846" formatCode="General">
                  <c:v>1.9370800000000001E-3</c:v>
                </c:pt>
                <c:pt idx="7847" formatCode="General">
                  <c:v>1.9371600000000001E-3</c:v>
                </c:pt>
                <c:pt idx="7848" formatCode="General">
                  <c:v>1.93725E-3</c:v>
                </c:pt>
                <c:pt idx="7849" formatCode="General">
                  <c:v>1.9373000000000001E-3</c:v>
                </c:pt>
                <c:pt idx="7850" formatCode="General">
                  <c:v>1.9373700000000001E-3</c:v>
                </c:pt>
                <c:pt idx="7851" formatCode="General">
                  <c:v>1.9374500000000001E-3</c:v>
                </c:pt>
                <c:pt idx="7852" formatCode="General">
                  <c:v>1.9375200000000001E-3</c:v>
                </c:pt>
                <c:pt idx="7853" formatCode="General">
                  <c:v>1.9375900000000001E-3</c:v>
                </c:pt>
                <c:pt idx="7854" formatCode="General">
                  <c:v>1.9376899999999999E-3</c:v>
                </c:pt>
                <c:pt idx="7855" formatCode="General">
                  <c:v>1.9377800000000001E-3</c:v>
                </c:pt>
                <c:pt idx="7856" formatCode="General">
                  <c:v>1.9378799999999999E-3</c:v>
                </c:pt>
                <c:pt idx="7857" formatCode="General">
                  <c:v>1.93798E-3</c:v>
                </c:pt>
                <c:pt idx="7858" formatCode="General">
                  <c:v>1.93811E-3</c:v>
                </c:pt>
                <c:pt idx="7859" formatCode="General">
                  <c:v>1.9385299999999999E-3</c:v>
                </c:pt>
                <c:pt idx="7860" formatCode="General">
                  <c:v>1.93867E-3</c:v>
                </c:pt>
                <c:pt idx="7861" formatCode="General">
                  <c:v>1.93877E-3</c:v>
                </c:pt>
                <c:pt idx="7862" formatCode="General">
                  <c:v>1.9388700000000001E-3</c:v>
                </c:pt>
                <c:pt idx="7863" formatCode="General">
                  <c:v>1.93896E-3</c:v>
                </c:pt>
                <c:pt idx="7864" formatCode="General">
                  <c:v>1.9390399999999999E-3</c:v>
                </c:pt>
                <c:pt idx="7865" formatCode="General">
                  <c:v>1.9391199999999999E-3</c:v>
                </c:pt>
                <c:pt idx="7866" formatCode="General">
                  <c:v>1.9392000000000001E-3</c:v>
                </c:pt>
                <c:pt idx="7867" formatCode="General">
                  <c:v>1.9392999999999999E-3</c:v>
                </c:pt>
                <c:pt idx="7868" formatCode="General">
                  <c:v>1.93939E-3</c:v>
                </c:pt>
                <c:pt idx="7869" formatCode="General">
                  <c:v>1.9394799999999999E-3</c:v>
                </c:pt>
                <c:pt idx="7870" formatCode="General">
                  <c:v>1.93954E-3</c:v>
                </c:pt>
                <c:pt idx="7871" formatCode="General">
                  <c:v>1.9396000000000001E-3</c:v>
                </c:pt>
                <c:pt idx="7872" formatCode="General">
                  <c:v>1.9396699999999999E-3</c:v>
                </c:pt>
                <c:pt idx="7873" formatCode="General">
                  <c:v>1.9397500000000001E-3</c:v>
                </c:pt>
                <c:pt idx="7874" formatCode="General">
                  <c:v>1.93983E-3</c:v>
                </c:pt>
                <c:pt idx="7875" formatCode="General">
                  <c:v>1.9399E-3</c:v>
                </c:pt>
                <c:pt idx="7876" formatCode="General">
                  <c:v>1.93998E-3</c:v>
                </c:pt>
                <c:pt idx="7877" formatCode="General">
                  <c:v>1.94006E-3</c:v>
                </c:pt>
                <c:pt idx="7878" formatCode="General">
                  <c:v>1.94013E-3</c:v>
                </c:pt>
                <c:pt idx="7879" formatCode="General">
                  <c:v>1.9402099999999999E-3</c:v>
                </c:pt>
                <c:pt idx="7880" formatCode="General">
                  <c:v>1.9403000000000001E-3</c:v>
                </c:pt>
                <c:pt idx="7881" formatCode="General">
                  <c:v>1.94039E-3</c:v>
                </c:pt>
                <c:pt idx="7882" formatCode="General">
                  <c:v>1.94049E-3</c:v>
                </c:pt>
                <c:pt idx="7883" formatCode="General">
                  <c:v>1.9405799999999999E-3</c:v>
                </c:pt>
                <c:pt idx="7884" formatCode="General">
                  <c:v>1.94067E-3</c:v>
                </c:pt>
                <c:pt idx="7885" formatCode="General">
                  <c:v>1.9407700000000001E-3</c:v>
                </c:pt>
                <c:pt idx="7886" formatCode="General">
                  <c:v>1.94086E-3</c:v>
                </c:pt>
                <c:pt idx="7887" formatCode="General">
                  <c:v>1.94096E-3</c:v>
                </c:pt>
                <c:pt idx="7888" formatCode="General">
                  <c:v>1.9410600000000001E-3</c:v>
                </c:pt>
                <c:pt idx="7889" formatCode="General">
                  <c:v>1.9411700000000001E-3</c:v>
                </c:pt>
                <c:pt idx="7890" formatCode="General">
                  <c:v>1.94129E-3</c:v>
                </c:pt>
                <c:pt idx="7891" formatCode="General">
                  <c:v>1.9414E-3</c:v>
                </c:pt>
                <c:pt idx="7892" formatCode="General">
                  <c:v>1.94151E-3</c:v>
                </c:pt>
                <c:pt idx="7893" formatCode="General">
                  <c:v>1.94163E-3</c:v>
                </c:pt>
                <c:pt idx="7894" formatCode="General">
                  <c:v>1.94174E-3</c:v>
                </c:pt>
                <c:pt idx="7895" formatCode="General">
                  <c:v>1.94185E-3</c:v>
                </c:pt>
                <c:pt idx="7896" formatCode="General">
                  <c:v>1.9419800000000001E-3</c:v>
                </c:pt>
                <c:pt idx="7897" formatCode="General">
                  <c:v>1.9421099999999999E-3</c:v>
                </c:pt>
                <c:pt idx="7898" formatCode="General">
                  <c:v>1.94224E-3</c:v>
                </c:pt>
                <c:pt idx="7899" formatCode="General">
                  <c:v>1.9423800000000001E-3</c:v>
                </c:pt>
                <c:pt idx="7900" formatCode="General">
                  <c:v>1.9425099999999999E-3</c:v>
                </c:pt>
                <c:pt idx="7901" formatCode="General">
                  <c:v>1.94265E-3</c:v>
                </c:pt>
                <c:pt idx="7902" formatCode="General">
                  <c:v>1.9427800000000001E-3</c:v>
                </c:pt>
                <c:pt idx="7903" formatCode="General">
                  <c:v>1.94298E-3</c:v>
                </c:pt>
                <c:pt idx="7904" formatCode="General">
                  <c:v>1.94316E-3</c:v>
                </c:pt>
                <c:pt idx="7905" formatCode="General">
                  <c:v>1.9433300000000001E-3</c:v>
                </c:pt>
                <c:pt idx="7906" formatCode="General">
                  <c:v>1.9434999999999999E-3</c:v>
                </c:pt>
                <c:pt idx="7907" formatCode="General">
                  <c:v>1.94367E-3</c:v>
                </c:pt>
                <c:pt idx="7908" formatCode="General">
                  <c:v>1.94385E-3</c:v>
                </c:pt>
                <c:pt idx="7909" formatCode="General">
                  <c:v>1.9440200000000001E-3</c:v>
                </c:pt>
                <c:pt idx="7910" formatCode="General">
                  <c:v>1.9441899999999999E-3</c:v>
                </c:pt>
                <c:pt idx="7911" formatCode="General">
                  <c:v>1.94437E-3</c:v>
                </c:pt>
                <c:pt idx="7912" formatCode="General">
                  <c:v>1.9446000000000001E-3</c:v>
                </c:pt>
                <c:pt idx="7913" formatCode="General">
                  <c:v>1.94483E-3</c:v>
                </c:pt>
                <c:pt idx="7914" formatCode="General">
                  <c:v>1.94506E-3</c:v>
                </c:pt>
                <c:pt idx="7915" formatCode="General">
                  <c:v>1.9452899999999999E-3</c:v>
                </c:pt>
                <c:pt idx="7916" formatCode="General">
                  <c:v>1.9455200000000001E-3</c:v>
                </c:pt>
                <c:pt idx="7917" formatCode="General">
                  <c:v>1.94575E-3</c:v>
                </c:pt>
                <c:pt idx="7918" formatCode="General">
                  <c:v>1.9459799999999999E-3</c:v>
                </c:pt>
                <c:pt idx="7919" formatCode="General">
                  <c:v>1.9462100000000001E-3</c:v>
                </c:pt>
                <c:pt idx="7920" formatCode="General">
                  <c:v>1.9464899999999999E-3</c:v>
                </c:pt>
                <c:pt idx="7921" formatCode="General">
                  <c:v>1.94677E-3</c:v>
                </c:pt>
                <c:pt idx="7922" formatCode="General">
                  <c:v>1.9470399999999999E-3</c:v>
                </c:pt>
                <c:pt idx="7923" formatCode="General">
                  <c:v>1.94732E-3</c:v>
                </c:pt>
                <c:pt idx="7924" formatCode="General">
                  <c:v>1.9476000000000001E-3</c:v>
                </c:pt>
                <c:pt idx="7925" formatCode="General">
                  <c:v>1.9478799999999999E-3</c:v>
                </c:pt>
                <c:pt idx="7926" formatCode="General">
                  <c:v>1.94816E-3</c:v>
                </c:pt>
                <c:pt idx="7927" formatCode="General">
                  <c:v>1.9484400000000001E-3</c:v>
                </c:pt>
                <c:pt idx="7928" formatCode="General">
                  <c:v>1.9487700000000001E-3</c:v>
                </c:pt>
                <c:pt idx="7929" formatCode="General">
                  <c:v>1.94911E-3</c:v>
                </c:pt>
                <c:pt idx="7930" formatCode="General">
                  <c:v>1.94944E-3</c:v>
                </c:pt>
                <c:pt idx="7931" formatCode="General">
                  <c:v>1.9497799999999999E-3</c:v>
                </c:pt>
                <c:pt idx="7932" formatCode="General">
                  <c:v>1.9501200000000001E-3</c:v>
                </c:pt>
                <c:pt idx="7933" formatCode="General">
                  <c:v>1.9506199999999999E-3</c:v>
                </c:pt>
                <c:pt idx="7934" formatCode="General">
                  <c:v>1.95112E-3</c:v>
                </c:pt>
                <c:pt idx="7935" formatCode="General">
                  <c:v>1.95156E-3</c:v>
                </c:pt>
                <c:pt idx="7936" formatCode="General">
                  <c:v>1.95199E-3</c:v>
                </c:pt>
                <c:pt idx="7937" formatCode="General">
                  <c:v>1.9524200000000001E-3</c:v>
                </c:pt>
                <c:pt idx="7938" formatCode="General">
                  <c:v>1.9528499999999999E-3</c:v>
                </c:pt>
                <c:pt idx="7939" formatCode="General">
                  <c:v>1.9532799999999999E-3</c:v>
                </c:pt>
                <c:pt idx="7940" formatCode="General">
                  <c:v>1.9537199999999999E-3</c:v>
                </c:pt>
                <c:pt idx="7941" formatCode="General">
                  <c:v>1.95436E-3</c:v>
                </c:pt>
                <c:pt idx="7942" formatCode="General">
                  <c:v>1.9548399999999998E-3</c:v>
                </c:pt>
                <c:pt idx="7943" formatCode="General">
                  <c:v>1.9553700000000001E-3</c:v>
                </c:pt>
                <c:pt idx="7944" formatCode="General">
                  <c:v>1.9559E-3</c:v>
                </c:pt>
                <c:pt idx="7945" formatCode="General">
                  <c:v>1.9564299999999999E-3</c:v>
                </c:pt>
                <c:pt idx="7946" formatCode="General">
                  <c:v>1.9569600000000002E-3</c:v>
                </c:pt>
                <c:pt idx="7947" formatCode="General">
                  <c:v>1.9574800000000002E-3</c:v>
                </c:pt>
                <c:pt idx="7948" formatCode="General">
                  <c:v>1.9582800000000002E-3</c:v>
                </c:pt>
                <c:pt idx="7949" formatCode="General">
                  <c:v>1.9588000000000001E-3</c:v>
                </c:pt>
                <c:pt idx="7950" formatCode="General">
                  <c:v>1.95948E-3</c:v>
                </c:pt>
                <c:pt idx="7951" formatCode="General">
                  <c:v>1.9601499999999999E-3</c:v>
                </c:pt>
                <c:pt idx="7952" formatCode="General">
                  <c:v>1.9608199999999998E-3</c:v>
                </c:pt>
                <c:pt idx="7953" formatCode="General">
                  <c:v>1.9614900000000002E-3</c:v>
                </c:pt>
                <c:pt idx="7954" formatCode="General">
                  <c:v>1.9621600000000001E-3</c:v>
                </c:pt>
                <c:pt idx="7955" formatCode="General">
                  <c:v>1.9631700000000002E-3</c:v>
                </c:pt>
                <c:pt idx="7956" formatCode="General">
                  <c:v>1.9641799999999998E-3</c:v>
                </c:pt>
                <c:pt idx="7957" formatCode="General">
                  <c:v>1.96495E-3</c:v>
                </c:pt>
                <c:pt idx="7958" formatCode="General">
                  <c:v>1.9657199999999998E-3</c:v>
                </c:pt>
                <c:pt idx="7959" formatCode="General">
                  <c:v>1.9668699999999999E-3</c:v>
                </c:pt>
                <c:pt idx="7960" formatCode="General">
                  <c:v>1.96802E-3</c:v>
                </c:pt>
                <c:pt idx="7961" formatCode="General">
                  <c:v>1.9691700000000001E-3</c:v>
                </c:pt>
                <c:pt idx="7962" formatCode="General">
                  <c:v>1.9703199999999998E-3</c:v>
                </c:pt>
                <c:pt idx="7963" formatCode="General">
                  <c:v>1.9714799999999998E-3</c:v>
                </c:pt>
                <c:pt idx="7964" formatCode="General">
                  <c:v>1.97263E-3</c:v>
                </c:pt>
                <c:pt idx="7965" formatCode="General">
                  <c:v>1.9737800000000001E-3</c:v>
                </c:pt>
                <c:pt idx="7966" formatCode="General">
                  <c:v>1.9749300000000002E-3</c:v>
                </c:pt>
                <c:pt idx="7967" formatCode="General">
                  <c:v>1.9760799999999999E-3</c:v>
                </c:pt>
                <c:pt idx="7968" formatCode="General">
                  <c:v>1.9773299999999998E-3</c:v>
                </c:pt>
                <c:pt idx="7969" formatCode="General">
                  <c:v>1.9786299999999999E-3</c:v>
                </c:pt>
                <c:pt idx="7970" formatCode="General">
                  <c:v>1.97992E-3</c:v>
                </c:pt>
                <c:pt idx="7971" formatCode="General">
                  <c:v>1.9812200000000001E-3</c:v>
                </c:pt>
                <c:pt idx="7972" formatCode="General">
                  <c:v>1.9825200000000002E-3</c:v>
                </c:pt>
                <c:pt idx="7973" formatCode="General">
                  <c:v>1.9841500000000001E-3</c:v>
                </c:pt>
                <c:pt idx="7974" formatCode="General">
                  <c:v>1.9856800000000001E-3</c:v>
                </c:pt>
                <c:pt idx="7975" formatCode="General">
                  <c:v>1.98722E-3</c:v>
                </c:pt>
                <c:pt idx="7976" formatCode="General">
                  <c:v>1.98876E-3</c:v>
                </c:pt>
                <c:pt idx="7977" formatCode="General">
                  <c:v>1.99029E-3</c:v>
                </c:pt>
                <c:pt idx="7978" formatCode="General">
                  <c:v>1.99183E-3</c:v>
                </c:pt>
                <c:pt idx="7979" formatCode="General">
                  <c:v>1.9941300000000002E-3</c:v>
                </c:pt>
                <c:pt idx="7980" formatCode="General">
                  <c:v>1.9964399999999999E-3</c:v>
                </c:pt>
                <c:pt idx="7981" formatCode="General">
                  <c:v>1.9987400000000002E-3</c:v>
                </c:pt>
                <c:pt idx="7982" formatCode="General">
                  <c:v>2.0010399999999999E-3</c:v>
                </c:pt>
                <c:pt idx="7983" formatCode="General">
                  <c:v>2.0033500000000001E-3</c:v>
                </c:pt>
                <c:pt idx="7984" formatCode="General">
                  <c:v>2.0056499999999999E-3</c:v>
                </c:pt>
                <c:pt idx="7985" formatCode="General">
                  <c:v>2.00796E-3</c:v>
                </c:pt>
                <c:pt idx="7986" formatCode="General">
                  <c:v>2.0102599999999998E-3</c:v>
                </c:pt>
                <c:pt idx="7987" formatCode="General">
                  <c:v>2.01256E-3</c:v>
                </c:pt>
                <c:pt idx="7988" formatCode="General">
                  <c:v>2.0141E-3</c:v>
                </c:pt>
                <c:pt idx="7989" formatCode="General">
                  <c:v>2.01717E-3</c:v>
                </c:pt>
                <c:pt idx="7990" formatCode="General">
                  <c:v>2.02024E-3</c:v>
                </c:pt>
                <c:pt idx="7991" formatCode="General">
                  <c:v>2.0240800000000001E-3</c:v>
                </c:pt>
                <c:pt idx="7992" formatCode="General">
                  <c:v>2.02696E-3</c:v>
                </c:pt>
                <c:pt idx="7993" formatCode="General">
                  <c:v>2.0298400000000002E-3</c:v>
                </c:pt>
                <c:pt idx="7994" formatCode="General">
                  <c:v>2.0336799999999999E-3</c:v>
                </c:pt>
                <c:pt idx="7995" formatCode="General">
                  <c:v>2.0371399999999998E-3</c:v>
                </c:pt>
                <c:pt idx="7996" formatCode="General">
                  <c:v>2.0402100000000002E-3</c:v>
                </c:pt>
                <c:pt idx="7997" formatCode="General">
                  <c:v>2.0432800000000002E-3</c:v>
                </c:pt>
                <c:pt idx="7998" formatCode="General">
                  <c:v>2.0463600000000001E-3</c:v>
                </c:pt>
                <c:pt idx="7999" formatCode="General">
                  <c:v>2.0509600000000001E-3</c:v>
                </c:pt>
                <c:pt idx="8000" formatCode="General">
                  <c:v>2.0554800000000002E-3</c:v>
                </c:pt>
                <c:pt idx="8001" formatCode="General">
                  <c:v>2.0598000000000001E-3</c:v>
                </c:pt>
                <c:pt idx="8002" formatCode="General">
                  <c:v>2.06383E-3</c:v>
                </c:pt>
                <c:pt idx="8003" formatCode="General">
                  <c:v>2.0651699999999999E-3</c:v>
                </c:pt>
                <c:pt idx="8004" formatCode="General">
                  <c:v>2.0682000000000001E-3</c:v>
                </c:pt>
                <c:pt idx="8005" formatCode="General">
                  <c:v>2.0712199999999999E-3</c:v>
                </c:pt>
                <c:pt idx="8006" formatCode="General">
                  <c:v>2.0741100000000001E-3</c:v>
                </c:pt>
                <c:pt idx="8007" formatCode="General">
                  <c:v>2.0767300000000002E-3</c:v>
                </c:pt>
                <c:pt idx="8008" formatCode="General">
                  <c:v>2.0793600000000001E-3</c:v>
                </c:pt>
                <c:pt idx="8009" formatCode="General">
                  <c:v>2.0809399999999999E-3</c:v>
                </c:pt>
                <c:pt idx="8010" formatCode="General">
                  <c:v>2.0823600000000001E-3</c:v>
                </c:pt>
                <c:pt idx="8011" formatCode="General">
                  <c:v>2.08377E-3</c:v>
                </c:pt>
                <c:pt idx="8012" formatCode="General">
                  <c:v>2.0851899999999998E-3</c:v>
                </c:pt>
                <c:pt idx="8013" formatCode="General">
                  <c:v>2.08625E-3</c:v>
                </c:pt>
                <c:pt idx="8014" formatCode="General">
                  <c:v>2.0873100000000002E-3</c:v>
                </c:pt>
                <c:pt idx="8015" formatCode="General">
                  <c:v>2.08837E-3</c:v>
                </c:pt>
                <c:pt idx="8016" formatCode="General">
                  <c:v>2.0890800000000001E-3</c:v>
                </c:pt>
                <c:pt idx="8017" formatCode="General">
                  <c:v>2.0897899999999998E-3</c:v>
                </c:pt>
                <c:pt idx="8018" formatCode="General">
                  <c:v>2.0904999999999999E-3</c:v>
                </c:pt>
                <c:pt idx="8019" formatCode="General">
                  <c:v>2.0910299999999998E-3</c:v>
                </c:pt>
                <c:pt idx="8020" formatCode="General">
                  <c:v>2.0915600000000001E-3</c:v>
                </c:pt>
                <c:pt idx="8021" formatCode="General">
                  <c:v>2.0921099999999999E-3</c:v>
                </c:pt>
                <c:pt idx="8022" formatCode="General">
                  <c:v>2.0924699999999999E-3</c:v>
                </c:pt>
                <c:pt idx="8023" formatCode="General">
                  <c:v>2.0928399999999999E-3</c:v>
                </c:pt>
                <c:pt idx="8024" formatCode="General">
                  <c:v>2.0931999999999999E-3</c:v>
                </c:pt>
                <c:pt idx="8025" formatCode="General">
                  <c:v>2.0935699999999999E-3</c:v>
                </c:pt>
                <c:pt idx="8026" formatCode="General">
                  <c:v>2.0939299999999999E-3</c:v>
                </c:pt>
                <c:pt idx="8027" formatCode="General">
                  <c:v>2.09421E-3</c:v>
                </c:pt>
                <c:pt idx="8028" formatCode="General">
                  <c:v>2.0944800000000001E-3</c:v>
                </c:pt>
                <c:pt idx="8029" formatCode="General">
                  <c:v>2.0947100000000001E-3</c:v>
                </c:pt>
                <c:pt idx="8030" formatCode="General">
                  <c:v>2.0949300000000001E-3</c:v>
                </c:pt>
                <c:pt idx="8031" formatCode="General">
                  <c:v>2.0951500000000001E-3</c:v>
                </c:pt>
                <c:pt idx="8032" formatCode="General">
                  <c:v>2.09538E-3</c:v>
                </c:pt>
                <c:pt idx="8033" formatCode="General">
                  <c:v>2.0955499999999998E-3</c:v>
                </c:pt>
                <c:pt idx="8034" formatCode="General">
                  <c:v>2.0957200000000001E-3</c:v>
                </c:pt>
                <c:pt idx="8035" formatCode="General">
                  <c:v>2.09589E-3</c:v>
                </c:pt>
                <c:pt idx="8036" formatCode="General">
                  <c:v>2.0960499999999999E-3</c:v>
                </c:pt>
                <c:pt idx="8037" formatCode="General">
                  <c:v>2.0962200000000002E-3</c:v>
                </c:pt>
                <c:pt idx="8038" formatCode="General">
                  <c:v>2.0963499999999999E-3</c:v>
                </c:pt>
                <c:pt idx="8039" formatCode="General">
                  <c:v>2.09648E-3</c:v>
                </c:pt>
                <c:pt idx="8040" formatCode="General">
                  <c:v>2.09662E-3</c:v>
                </c:pt>
                <c:pt idx="8041" formatCode="General">
                  <c:v>2.0967199999999998E-3</c:v>
                </c:pt>
                <c:pt idx="8042" formatCode="General">
                  <c:v>2.0968200000000001E-3</c:v>
                </c:pt>
                <c:pt idx="8043" formatCode="General">
                  <c:v>2.0969199999999999E-3</c:v>
                </c:pt>
                <c:pt idx="8044" formatCode="General">
                  <c:v>2.0970199999999998E-3</c:v>
                </c:pt>
                <c:pt idx="8045" formatCode="General">
                  <c:v>2.0970899999999998E-3</c:v>
                </c:pt>
                <c:pt idx="8046" formatCode="General">
                  <c:v>2.0971599999999998E-3</c:v>
                </c:pt>
                <c:pt idx="8047" formatCode="General">
                  <c:v>2.0972299999999998E-3</c:v>
                </c:pt>
                <c:pt idx="8048" formatCode="General">
                  <c:v>2.0972899999999999E-3</c:v>
                </c:pt>
                <c:pt idx="8049" formatCode="General">
                  <c:v>2.0973400000000001E-3</c:v>
                </c:pt>
                <c:pt idx="8050" formatCode="General">
                  <c:v>2.0973900000000002E-3</c:v>
                </c:pt>
                <c:pt idx="8051" formatCode="General">
                  <c:v>2.0974399999999999E-3</c:v>
                </c:pt>
                <c:pt idx="8052" formatCode="General">
                  <c:v>2.09749E-3</c:v>
                </c:pt>
                <c:pt idx="8053" formatCode="General">
                  <c:v>2.0975400000000002E-3</c:v>
                </c:pt>
                <c:pt idx="8054" formatCode="General">
                  <c:v>2.0975799999999999E-3</c:v>
                </c:pt>
                <c:pt idx="8055" formatCode="General">
                  <c:v>2.0976100000000002E-3</c:v>
                </c:pt>
                <c:pt idx="8056" formatCode="General">
                  <c:v>2.0976499999999999E-3</c:v>
                </c:pt>
                <c:pt idx="8057" formatCode="General">
                  <c:v>2.0976900000000001E-3</c:v>
                </c:pt>
                <c:pt idx="8058" formatCode="General">
                  <c:v>2.0977299999999999E-3</c:v>
                </c:pt>
                <c:pt idx="8059" formatCode="General">
                  <c:v>2.0977600000000002E-3</c:v>
                </c:pt>
                <c:pt idx="8060" formatCode="General">
                  <c:v>2.0977999999999999E-3</c:v>
                </c:pt>
                <c:pt idx="8061" formatCode="General">
                  <c:v>2.0978400000000001E-3</c:v>
                </c:pt>
                <c:pt idx="8062" formatCode="General">
                  <c:v>2.0978799999999999E-3</c:v>
                </c:pt>
                <c:pt idx="8063" formatCode="General">
                  <c:v>2.0979200000000001E-3</c:v>
                </c:pt>
                <c:pt idx="8064" formatCode="General">
                  <c:v>2.09794E-3</c:v>
                </c:pt>
                <c:pt idx="8065" formatCode="General">
                  <c:v>2.0979700000000002E-3</c:v>
                </c:pt>
                <c:pt idx="8066" formatCode="General">
                  <c:v>2.0979900000000001E-3</c:v>
                </c:pt>
                <c:pt idx="8067" formatCode="General">
                  <c:v>2.0980199999999999E-3</c:v>
                </c:pt>
                <c:pt idx="8068" formatCode="General">
                  <c:v>2.0980399999999998E-3</c:v>
                </c:pt>
                <c:pt idx="8069" formatCode="General">
                  <c:v>2.0980700000000001E-3</c:v>
                </c:pt>
                <c:pt idx="8070" formatCode="General">
                  <c:v>2.0980899999999999E-3</c:v>
                </c:pt>
                <c:pt idx="8071" formatCode="General">
                  <c:v>2.0981200000000002E-3</c:v>
                </c:pt>
                <c:pt idx="8072" formatCode="General">
                  <c:v>2.0981400000000001E-3</c:v>
                </c:pt>
                <c:pt idx="8073" formatCode="General">
                  <c:v>2.0981799999999998E-3</c:v>
                </c:pt>
                <c:pt idx="8074" formatCode="General">
                  <c:v>2.0982000000000002E-3</c:v>
                </c:pt>
                <c:pt idx="8075" formatCode="General">
                  <c:v>2.09823E-3</c:v>
                </c:pt>
                <c:pt idx="8076" formatCode="General">
                  <c:v>2.0982499999999999E-3</c:v>
                </c:pt>
                <c:pt idx="8077" formatCode="General">
                  <c:v>2.0982800000000001E-3</c:v>
                </c:pt>
                <c:pt idx="8078" formatCode="General">
                  <c:v>2.0983E-3</c:v>
                </c:pt>
                <c:pt idx="8079" formatCode="General">
                  <c:v>2.0983299999999998E-3</c:v>
                </c:pt>
                <c:pt idx="8080" formatCode="General">
                  <c:v>2.0983600000000001E-3</c:v>
                </c:pt>
                <c:pt idx="8081" formatCode="General">
                  <c:v>2.09838E-3</c:v>
                </c:pt>
                <c:pt idx="8082" formatCode="General">
                  <c:v>2.0984100000000002E-3</c:v>
                </c:pt>
                <c:pt idx="8083" formatCode="General">
                  <c:v>2.09844E-3</c:v>
                </c:pt>
                <c:pt idx="8084" formatCode="General">
                  <c:v>2.0984699999999998E-3</c:v>
                </c:pt>
                <c:pt idx="8085" formatCode="General">
                  <c:v>2.09851E-3</c:v>
                </c:pt>
                <c:pt idx="8086" formatCode="General">
                  <c:v>2.0985399999999999E-3</c:v>
                </c:pt>
                <c:pt idx="8087" formatCode="General">
                  <c:v>2.0985800000000001E-3</c:v>
                </c:pt>
                <c:pt idx="8088" formatCode="General">
                  <c:v>2.0986099999999999E-3</c:v>
                </c:pt>
                <c:pt idx="8089" formatCode="General">
                  <c:v>2.0986400000000001E-3</c:v>
                </c:pt>
                <c:pt idx="8090" formatCode="General">
                  <c:v>2.0986799999999999E-3</c:v>
                </c:pt>
                <c:pt idx="8091" formatCode="General">
                  <c:v>2.0987100000000002E-3</c:v>
                </c:pt>
                <c:pt idx="8092" formatCode="General">
                  <c:v>2.0987499999999999E-3</c:v>
                </c:pt>
                <c:pt idx="8093" formatCode="General">
                  <c:v>2.0987900000000001E-3</c:v>
                </c:pt>
                <c:pt idx="8094" formatCode="General">
                  <c:v>2.0988199999999999E-3</c:v>
                </c:pt>
                <c:pt idx="8095" formatCode="General">
                  <c:v>2.0988600000000001E-3</c:v>
                </c:pt>
                <c:pt idx="8096" formatCode="General">
                  <c:v>2.0988999999999999E-3</c:v>
                </c:pt>
                <c:pt idx="8097" formatCode="General">
                  <c:v>2.0989400000000001E-3</c:v>
                </c:pt>
                <c:pt idx="8098" formatCode="General">
                  <c:v>2.0989799999999999E-3</c:v>
                </c:pt>
                <c:pt idx="8099" formatCode="General">
                  <c:v>2.0990100000000001E-3</c:v>
                </c:pt>
                <c:pt idx="8100" formatCode="General">
                  <c:v>2.0990499999999999E-3</c:v>
                </c:pt>
                <c:pt idx="8101" formatCode="General">
                  <c:v>2.0990900000000001E-3</c:v>
                </c:pt>
                <c:pt idx="8102" formatCode="General">
                  <c:v>2.0991299999999998E-3</c:v>
                </c:pt>
                <c:pt idx="8103" formatCode="General">
                  <c:v>2.09917E-3</c:v>
                </c:pt>
                <c:pt idx="8104" formatCode="General">
                  <c:v>2.0992200000000002E-3</c:v>
                </c:pt>
                <c:pt idx="8105" formatCode="General">
                  <c:v>2.0992799999999998E-3</c:v>
                </c:pt>
                <c:pt idx="8106" formatCode="General">
                  <c:v>2.0993299999999999E-3</c:v>
                </c:pt>
                <c:pt idx="8107" formatCode="General">
                  <c:v>2.09939E-3</c:v>
                </c:pt>
                <c:pt idx="8108" formatCode="General">
                  <c:v>2.0994500000000001E-3</c:v>
                </c:pt>
                <c:pt idx="8109" formatCode="General">
                  <c:v>2.0995200000000001E-3</c:v>
                </c:pt>
                <c:pt idx="8110" formatCode="General">
                  <c:v>2.0996000000000001E-3</c:v>
                </c:pt>
                <c:pt idx="8111" formatCode="General">
                  <c:v>2.0997300000000002E-3</c:v>
                </c:pt>
                <c:pt idx="8112" formatCode="General">
                  <c:v>2.09991E-3</c:v>
                </c:pt>
                <c:pt idx="8113" formatCode="General">
                  <c:v>2.1000099999999998E-3</c:v>
                </c:pt>
                <c:pt idx="8114" formatCode="General">
                  <c:v>2.1001100000000001E-3</c:v>
                </c:pt>
                <c:pt idx="8115" formatCode="General">
                  <c:v>2.1001800000000001E-3</c:v>
                </c:pt>
                <c:pt idx="8116" formatCode="General">
                  <c:v>2.1002400000000002E-3</c:v>
                </c:pt>
                <c:pt idx="8117" formatCode="General">
                  <c:v>2.1003200000000001E-3</c:v>
                </c:pt>
                <c:pt idx="8118" formatCode="General">
                  <c:v>2.1003699999999998E-3</c:v>
                </c:pt>
                <c:pt idx="8119" formatCode="General">
                  <c:v>2.1004399999999999E-3</c:v>
                </c:pt>
                <c:pt idx="8120" formatCode="General">
                  <c:v>2.1005199999999998E-3</c:v>
                </c:pt>
                <c:pt idx="8121" formatCode="General">
                  <c:v>2.1005899999999998E-3</c:v>
                </c:pt>
                <c:pt idx="8122" formatCode="General">
                  <c:v>2.1006000000000002E-3</c:v>
                </c:pt>
                <c:pt idx="8123" formatCode="General">
                  <c:v>2.1006699999999998E-3</c:v>
                </c:pt>
                <c:pt idx="8124" formatCode="General">
                  <c:v>2.1007399999999998E-3</c:v>
                </c:pt>
                <c:pt idx="8125" formatCode="General">
                  <c:v>2.1007899999999999E-3</c:v>
                </c:pt>
                <c:pt idx="8126" formatCode="General">
                  <c:v>2.1008699999999999E-3</c:v>
                </c:pt>
                <c:pt idx="8127" formatCode="General">
                  <c:v>2.10093E-3</c:v>
                </c:pt>
                <c:pt idx="8128" formatCode="General">
                  <c:v>2.1010099999999999E-3</c:v>
                </c:pt>
                <c:pt idx="8129" formatCode="General">
                  <c:v>2.1010899999999999E-3</c:v>
                </c:pt>
                <c:pt idx="8130" formatCode="General">
                  <c:v>2.1011900000000002E-3</c:v>
                </c:pt>
                <c:pt idx="8131" formatCode="General">
                  <c:v>2.10129E-3</c:v>
                </c:pt>
                <c:pt idx="8132" formatCode="General">
                  <c:v>2.1015600000000001E-3</c:v>
                </c:pt>
                <c:pt idx="8133" formatCode="General">
                  <c:v>2.1016400000000001E-3</c:v>
                </c:pt>
                <c:pt idx="8134" formatCode="General">
                  <c:v>2.1017200000000001E-3</c:v>
                </c:pt>
                <c:pt idx="8135" formatCode="General">
                  <c:v>2.1017800000000001E-3</c:v>
                </c:pt>
                <c:pt idx="8136" formatCode="General">
                  <c:v>2.1018399999999998E-3</c:v>
                </c:pt>
                <c:pt idx="8137" formatCode="General">
                  <c:v>2.1018999999999999E-3</c:v>
                </c:pt>
                <c:pt idx="8138" formatCode="General">
                  <c:v>2.1019599999999999E-3</c:v>
                </c:pt>
                <c:pt idx="8139" formatCode="General">
                  <c:v>2.1020000000000001E-3</c:v>
                </c:pt>
                <c:pt idx="8140" formatCode="General">
                  <c:v>2.1020399999999999E-3</c:v>
                </c:pt>
                <c:pt idx="8141" formatCode="General">
                  <c:v>2.1020800000000001E-3</c:v>
                </c:pt>
                <c:pt idx="8142" formatCode="General">
                  <c:v>2.1021199999999999E-3</c:v>
                </c:pt>
                <c:pt idx="8143" formatCode="General">
                  <c:v>2.1021600000000001E-3</c:v>
                </c:pt>
                <c:pt idx="8144" formatCode="General">
                  <c:v>2.1021999999999998E-3</c:v>
                </c:pt>
                <c:pt idx="8145" formatCode="General">
                  <c:v>2.10224E-3</c:v>
                </c:pt>
                <c:pt idx="8146" formatCode="General">
                  <c:v>2.1022800000000002E-3</c:v>
                </c:pt>
                <c:pt idx="8147" formatCode="General">
                  <c:v>2.10231E-3</c:v>
                </c:pt>
                <c:pt idx="8148" formatCode="General">
                  <c:v>2.1023499999999998E-3</c:v>
                </c:pt>
                <c:pt idx="8149" formatCode="General">
                  <c:v>2.10239E-3</c:v>
                </c:pt>
                <c:pt idx="8150" formatCode="General">
                  <c:v>2.1024300000000002E-3</c:v>
                </c:pt>
                <c:pt idx="8151" formatCode="General">
                  <c:v>2.1024699999999999E-3</c:v>
                </c:pt>
                <c:pt idx="8152" formatCode="General">
                  <c:v>2.1025000000000002E-3</c:v>
                </c:pt>
                <c:pt idx="8153" formatCode="General">
                  <c:v>2.10254E-3</c:v>
                </c:pt>
                <c:pt idx="8154" formatCode="General">
                  <c:v>2.1025800000000002E-3</c:v>
                </c:pt>
                <c:pt idx="8155" formatCode="General">
                  <c:v>2.10261E-3</c:v>
                </c:pt>
                <c:pt idx="8156" formatCode="General">
                  <c:v>2.1026500000000002E-3</c:v>
                </c:pt>
                <c:pt idx="8157" formatCode="General">
                  <c:v>2.10268E-3</c:v>
                </c:pt>
                <c:pt idx="8158" formatCode="General">
                  <c:v>2.1027200000000002E-3</c:v>
                </c:pt>
                <c:pt idx="8159" formatCode="General">
                  <c:v>2.10275E-3</c:v>
                </c:pt>
                <c:pt idx="8160" formatCode="General">
                  <c:v>2.1027799999999998E-3</c:v>
                </c:pt>
                <c:pt idx="8161" formatCode="General">
                  <c:v>2.10282E-3</c:v>
                </c:pt>
                <c:pt idx="8162" formatCode="General">
                  <c:v>2.1028399999999999E-3</c:v>
                </c:pt>
                <c:pt idx="8163" formatCode="General">
                  <c:v>2.1028700000000002E-3</c:v>
                </c:pt>
                <c:pt idx="8164" formatCode="General">
                  <c:v>2.1028900000000001E-3</c:v>
                </c:pt>
                <c:pt idx="8165" formatCode="General">
                  <c:v>2.1029199999999999E-3</c:v>
                </c:pt>
                <c:pt idx="8166" formatCode="General">
                  <c:v>2.1029400000000002E-3</c:v>
                </c:pt>
                <c:pt idx="8167" formatCode="General">
                  <c:v>2.10297E-3</c:v>
                </c:pt>
                <c:pt idx="8168" formatCode="General">
                  <c:v>2.1029899999999999E-3</c:v>
                </c:pt>
                <c:pt idx="8169" formatCode="General">
                  <c:v>2.1030200000000001E-3</c:v>
                </c:pt>
                <c:pt idx="8170" formatCode="General">
                  <c:v>2.10304E-3</c:v>
                </c:pt>
                <c:pt idx="8171" formatCode="General">
                  <c:v>2.1030699999999999E-3</c:v>
                </c:pt>
                <c:pt idx="8172" formatCode="General">
                  <c:v>2.1031000000000001E-3</c:v>
                </c:pt>
                <c:pt idx="8173" formatCode="General">
                  <c:v>2.1031299999999999E-3</c:v>
                </c:pt>
                <c:pt idx="8174" formatCode="General">
                  <c:v>2.1031600000000002E-3</c:v>
                </c:pt>
                <c:pt idx="8175" formatCode="General">
                  <c:v>2.1031800000000001E-3</c:v>
                </c:pt>
                <c:pt idx="8176" formatCode="General">
                  <c:v>2.1032099999999999E-3</c:v>
                </c:pt>
                <c:pt idx="8177" formatCode="General">
                  <c:v>2.1032300000000002E-3</c:v>
                </c:pt>
                <c:pt idx="8178" formatCode="General">
                  <c:v>2.10326E-3</c:v>
                </c:pt>
                <c:pt idx="8179" formatCode="General">
                  <c:v>2.1032999999999998E-3</c:v>
                </c:pt>
                <c:pt idx="8180" formatCode="General">
                  <c:v>2.10334E-3</c:v>
                </c:pt>
                <c:pt idx="8181" formatCode="General">
                  <c:v>2.1033699999999998E-3</c:v>
                </c:pt>
                <c:pt idx="8182" formatCode="General">
                  <c:v>2.10341E-3</c:v>
                </c:pt>
                <c:pt idx="8183" formatCode="General">
                  <c:v>2.1034500000000002E-3</c:v>
                </c:pt>
                <c:pt idx="8184" formatCode="General">
                  <c:v>2.10349E-3</c:v>
                </c:pt>
                <c:pt idx="8185" formatCode="General">
                  <c:v>2.1035200000000002E-3</c:v>
                </c:pt>
                <c:pt idx="8186" formatCode="General">
                  <c:v>2.10356E-3</c:v>
                </c:pt>
                <c:pt idx="8187" formatCode="General">
                  <c:v>2.1036000000000002E-3</c:v>
                </c:pt>
                <c:pt idx="8188" formatCode="General">
                  <c:v>2.1036399999999999E-3</c:v>
                </c:pt>
                <c:pt idx="8189" formatCode="General">
                  <c:v>2.1036800000000001E-3</c:v>
                </c:pt>
                <c:pt idx="8190" formatCode="General">
                  <c:v>2.1037299999999998E-3</c:v>
                </c:pt>
                <c:pt idx="8191" formatCode="General">
                  <c:v>2.10378E-3</c:v>
                </c:pt>
                <c:pt idx="8192" formatCode="General">
                  <c:v>2.1038300000000001E-3</c:v>
                </c:pt>
                <c:pt idx="8193" formatCode="General">
                  <c:v>2.1038799999999998E-3</c:v>
                </c:pt>
                <c:pt idx="8194" formatCode="General">
                  <c:v>2.1039499999999998E-3</c:v>
                </c:pt>
                <c:pt idx="8195" formatCode="General">
                  <c:v>2.104E-3</c:v>
                </c:pt>
                <c:pt idx="8196" formatCode="General">
                  <c:v>2.1040799999999999E-3</c:v>
                </c:pt>
                <c:pt idx="8197" formatCode="General">
                  <c:v>2.1041499999999999E-3</c:v>
                </c:pt>
                <c:pt idx="8198" formatCode="General">
                  <c:v>2.10422E-3</c:v>
                </c:pt>
                <c:pt idx="8199" formatCode="General">
                  <c:v>2.1042999999999999E-3</c:v>
                </c:pt>
                <c:pt idx="8200" formatCode="General">
                  <c:v>2.1044100000000001E-3</c:v>
                </c:pt>
                <c:pt idx="8201" formatCode="General">
                  <c:v>2.1045199999999999E-3</c:v>
                </c:pt>
                <c:pt idx="8202" formatCode="General">
                  <c:v>2.1046200000000002E-3</c:v>
                </c:pt>
                <c:pt idx="8203" formatCode="General">
                  <c:v>2.10473E-3</c:v>
                </c:pt>
                <c:pt idx="8204" formatCode="General">
                  <c:v>2.1048799999999999E-3</c:v>
                </c:pt>
                <c:pt idx="8205" formatCode="General">
                  <c:v>2.1050299999999999E-3</c:v>
                </c:pt>
                <c:pt idx="8206" formatCode="General">
                  <c:v>2.1052100000000002E-3</c:v>
                </c:pt>
                <c:pt idx="8207" formatCode="General">
                  <c:v>2.10538E-3</c:v>
                </c:pt>
                <c:pt idx="8208" formatCode="General">
                  <c:v>2.1055499999999999E-3</c:v>
                </c:pt>
                <c:pt idx="8209" formatCode="General">
                  <c:v>2.1057699999999999E-3</c:v>
                </c:pt>
                <c:pt idx="8210" formatCode="General">
                  <c:v>2.1059999999999998E-3</c:v>
                </c:pt>
                <c:pt idx="8211" formatCode="General">
                  <c:v>2.1062300000000002E-3</c:v>
                </c:pt>
                <c:pt idx="8212" formatCode="General">
                  <c:v>2.1064500000000002E-3</c:v>
                </c:pt>
                <c:pt idx="8213" formatCode="General">
                  <c:v>2.1066700000000002E-3</c:v>
                </c:pt>
                <c:pt idx="8214" formatCode="General">
                  <c:v>2.1069000000000001E-3</c:v>
                </c:pt>
                <c:pt idx="8215" formatCode="General">
                  <c:v>2.1072700000000001E-3</c:v>
                </c:pt>
                <c:pt idx="8216" formatCode="General">
                  <c:v>2.10765E-3</c:v>
                </c:pt>
                <c:pt idx="8217" formatCode="General">
                  <c:v>2.1080199999999999E-3</c:v>
                </c:pt>
                <c:pt idx="8218" formatCode="General">
                  <c:v>2.1083899999999999E-3</c:v>
                </c:pt>
                <c:pt idx="8219" formatCode="General">
                  <c:v>2.10889E-3</c:v>
                </c:pt>
                <c:pt idx="8220" formatCode="General">
                  <c:v>2.10939E-3</c:v>
                </c:pt>
                <c:pt idx="8221" formatCode="General">
                  <c:v>2.1098900000000001E-3</c:v>
                </c:pt>
                <c:pt idx="8222" formatCode="General">
                  <c:v>2.11064E-3</c:v>
                </c:pt>
                <c:pt idx="8223" formatCode="General">
                  <c:v>2.1112399999999999E-3</c:v>
                </c:pt>
                <c:pt idx="8224" formatCode="General">
                  <c:v>2.11195E-3</c:v>
                </c:pt>
                <c:pt idx="8225" formatCode="General">
                  <c:v>2.1123000000000001E-3</c:v>
                </c:pt>
                <c:pt idx="8226" formatCode="General">
                  <c:v>2.1130900000000002E-3</c:v>
                </c:pt>
                <c:pt idx="8227" formatCode="General">
                  <c:v>2.1142600000000002E-3</c:v>
                </c:pt>
                <c:pt idx="8228" formatCode="General">
                  <c:v>2.1154400000000001E-3</c:v>
                </c:pt>
                <c:pt idx="8229" formatCode="General">
                  <c:v>2.11662E-3</c:v>
                </c:pt>
                <c:pt idx="8230" formatCode="General">
                  <c:v>2.1178E-3</c:v>
                </c:pt>
                <c:pt idx="8231" formatCode="General">
                  <c:v>2.1189500000000001E-3</c:v>
                </c:pt>
                <c:pt idx="8232" formatCode="General">
                  <c:v>2.1200500000000001E-3</c:v>
                </c:pt>
                <c:pt idx="8233" formatCode="General">
                  <c:v>2.12115E-3</c:v>
                </c:pt>
                <c:pt idx="8234" formatCode="General">
                  <c:v>2.1222599999999999E-3</c:v>
                </c:pt>
                <c:pt idx="8235" formatCode="General">
                  <c:v>2.1233599999999999E-3</c:v>
                </c:pt>
                <c:pt idx="8236" formatCode="General">
                  <c:v>2.1244599999999999E-3</c:v>
                </c:pt>
                <c:pt idx="8237" formatCode="General">
                  <c:v>2.1256399999999998E-3</c:v>
                </c:pt>
                <c:pt idx="8238" formatCode="General">
                  <c:v>2.12642E-3</c:v>
                </c:pt>
                <c:pt idx="8239" formatCode="General">
                  <c:v>2.1272000000000001E-3</c:v>
                </c:pt>
                <c:pt idx="8240" formatCode="General">
                  <c:v>2.1279900000000002E-3</c:v>
                </c:pt>
                <c:pt idx="8241" formatCode="General">
                  <c:v>2.1287699999999999E-3</c:v>
                </c:pt>
                <c:pt idx="8242" formatCode="General">
                  <c:v>2.12956E-3</c:v>
                </c:pt>
                <c:pt idx="8243" formatCode="General">
                  <c:v>2.1303400000000001E-3</c:v>
                </c:pt>
                <c:pt idx="8244" formatCode="General">
                  <c:v>2.1310299999999999E-3</c:v>
                </c:pt>
                <c:pt idx="8245" formatCode="General">
                  <c:v>2.1319099999999999E-3</c:v>
                </c:pt>
                <c:pt idx="8246" formatCode="General">
                  <c:v>2.1324999999999998E-3</c:v>
                </c:pt>
                <c:pt idx="8247" formatCode="General">
                  <c:v>2.1330799999999999E-3</c:v>
                </c:pt>
                <c:pt idx="8248" formatCode="General">
                  <c:v>2.1336699999999998E-3</c:v>
                </c:pt>
                <c:pt idx="8249" formatCode="General">
                  <c:v>2.1342599999999998E-3</c:v>
                </c:pt>
                <c:pt idx="8250" formatCode="General">
                  <c:v>2.1348500000000002E-3</c:v>
                </c:pt>
                <c:pt idx="8251" formatCode="General">
                  <c:v>2.1354400000000002E-3</c:v>
                </c:pt>
                <c:pt idx="8252" formatCode="General">
                  <c:v>2.1361000000000002E-3</c:v>
                </c:pt>
                <c:pt idx="8253" formatCode="General">
                  <c:v>2.1365400000000001E-3</c:v>
                </c:pt>
                <c:pt idx="8254" formatCode="General">
                  <c:v>2.1369800000000001E-3</c:v>
                </c:pt>
                <c:pt idx="8255" formatCode="General">
                  <c:v>2.1374200000000001E-3</c:v>
                </c:pt>
                <c:pt idx="8256" formatCode="General">
                  <c:v>2.1378600000000001E-3</c:v>
                </c:pt>
                <c:pt idx="8257" formatCode="General">
                  <c:v>2.1383000000000001E-3</c:v>
                </c:pt>
                <c:pt idx="8258" formatCode="General">
                  <c:v>2.1387400000000001E-3</c:v>
                </c:pt>
                <c:pt idx="8259" formatCode="General">
                  <c:v>2.1391399999999999E-3</c:v>
                </c:pt>
                <c:pt idx="8260" formatCode="General">
                  <c:v>2.13948E-3</c:v>
                </c:pt>
                <c:pt idx="8261" formatCode="General">
                  <c:v>2.1398200000000002E-3</c:v>
                </c:pt>
                <c:pt idx="8262" formatCode="General">
                  <c:v>2.1401599999999999E-3</c:v>
                </c:pt>
                <c:pt idx="8263" formatCode="General">
                  <c:v>2.14051E-3</c:v>
                </c:pt>
                <c:pt idx="8264" formatCode="General">
                  <c:v>2.1408500000000001E-3</c:v>
                </c:pt>
                <c:pt idx="8265" formatCode="General">
                  <c:v>2.1411899999999998E-3</c:v>
                </c:pt>
                <c:pt idx="8266" formatCode="General">
                  <c:v>2.1415399999999999E-3</c:v>
                </c:pt>
                <c:pt idx="8267" formatCode="General">
                  <c:v>2.1418299999999999E-3</c:v>
                </c:pt>
                <c:pt idx="8268" formatCode="General">
                  <c:v>2.1421999999999999E-3</c:v>
                </c:pt>
                <c:pt idx="8269" formatCode="General">
                  <c:v>2.1425699999999999E-3</c:v>
                </c:pt>
                <c:pt idx="8270" formatCode="General">
                  <c:v>2.1428100000000002E-3</c:v>
                </c:pt>
                <c:pt idx="8271" formatCode="General">
                  <c:v>2.14306E-3</c:v>
                </c:pt>
                <c:pt idx="8272" formatCode="General">
                  <c:v>2.1432999999999999E-3</c:v>
                </c:pt>
                <c:pt idx="8273" formatCode="General">
                  <c:v>2.1435500000000001E-3</c:v>
                </c:pt>
                <c:pt idx="8274" formatCode="General">
                  <c:v>2.1437700000000001E-3</c:v>
                </c:pt>
                <c:pt idx="8275" formatCode="General">
                  <c:v>2.1440600000000001E-3</c:v>
                </c:pt>
                <c:pt idx="8276" formatCode="General">
                  <c:v>2.1442599999999998E-3</c:v>
                </c:pt>
                <c:pt idx="8277" formatCode="General">
                  <c:v>2.14445E-3</c:v>
                </c:pt>
                <c:pt idx="8278" formatCode="General">
                  <c:v>2.1446500000000001E-3</c:v>
                </c:pt>
                <c:pt idx="8279" formatCode="General">
                  <c:v>2.1448399999999999E-3</c:v>
                </c:pt>
                <c:pt idx="8280" formatCode="General">
                  <c:v>2.14504E-3</c:v>
                </c:pt>
                <c:pt idx="8281" formatCode="General">
                  <c:v>2.1452400000000001E-3</c:v>
                </c:pt>
                <c:pt idx="8282" formatCode="General">
                  <c:v>2.1454099999999999E-3</c:v>
                </c:pt>
                <c:pt idx="8283" formatCode="General">
                  <c:v>2.1455799999999998E-3</c:v>
                </c:pt>
                <c:pt idx="8284" formatCode="General">
                  <c:v>2.1457500000000001E-3</c:v>
                </c:pt>
                <c:pt idx="8285" formatCode="General">
                  <c:v>2.1459199999999999E-3</c:v>
                </c:pt>
                <c:pt idx="8286" formatCode="General">
                  <c:v>2.1460899999999998E-3</c:v>
                </c:pt>
                <c:pt idx="8287" formatCode="General">
                  <c:v>2.14627E-3</c:v>
                </c:pt>
                <c:pt idx="8288" formatCode="General">
                  <c:v>2.1464399999999999E-3</c:v>
                </c:pt>
                <c:pt idx="8289" formatCode="General">
                  <c:v>2.1466100000000002E-3</c:v>
                </c:pt>
                <c:pt idx="8290" formatCode="General">
                  <c:v>2.1467299999999999E-3</c:v>
                </c:pt>
                <c:pt idx="8291" formatCode="General">
                  <c:v>2.1468500000000001E-3</c:v>
                </c:pt>
                <c:pt idx="8292" formatCode="General">
                  <c:v>2.1469800000000002E-3</c:v>
                </c:pt>
                <c:pt idx="8293" formatCode="General">
                  <c:v>2.1470999999999999E-3</c:v>
                </c:pt>
                <c:pt idx="8294" formatCode="General">
                  <c:v>2.14722E-3</c:v>
                </c:pt>
                <c:pt idx="8295" formatCode="General">
                  <c:v>2.1473400000000002E-3</c:v>
                </c:pt>
                <c:pt idx="8296" formatCode="General">
                  <c:v>2.1474699999999998E-3</c:v>
                </c:pt>
                <c:pt idx="8297" formatCode="General">
                  <c:v>2.14759E-3</c:v>
                </c:pt>
                <c:pt idx="8298" formatCode="General">
                  <c:v>2.1477000000000002E-3</c:v>
                </c:pt>
                <c:pt idx="8299" formatCode="General">
                  <c:v>2.14781E-3</c:v>
                </c:pt>
                <c:pt idx="8300" formatCode="General">
                  <c:v>2.1479200000000002E-3</c:v>
                </c:pt>
                <c:pt idx="8301" formatCode="General">
                  <c:v>2.14803E-3</c:v>
                </c:pt>
                <c:pt idx="8302" formatCode="General">
                  <c:v>2.14811E-3</c:v>
                </c:pt>
                <c:pt idx="8303" formatCode="General">
                  <c:v>2.1481899999999999E-3</c:v>
                </c:pt>
                <c:pt idx="8304" formatCode="General">
                  <c:v>2.1482799999999998E-3</c:v>
                </c:pt>
                <c:pt idx="8305" formatCode="General">
                  <c:v>2.1483600000000002E-3</c:v>
                </c:pt>
                <c:pt idx="8306" formatCode="General">
                  <c:v>2.1484400000000002E-3</c:v>
                </c:pt>
                <c:pt idx="8307" formatCode="General">
                  <c:v>2.1485100000000002E-3</c:v>
                </c:pt>
                <c:pt idx="8308" formatCode="General">
                  <c:v>2.1485900000000001E-3</c:v>
                </c:pt>
                <c:pt idx="8309" formatCode="General">
                  <c:v>2.1486500000000002E-3</c:v>
                </c:pt>
                <c:pt idx="8310" formatCode="General">
                  <c:v>2.1487099999999999E-3</c:v>
                </c:pt>
                <c:pt idx="8311" formatCode="General">
                  <c:v>2.1487699999999999E-3</c:v>
                </c:pt>
                <c:pt idx="8312" formatCode="General">
                  <c:v>2.14883E-3</c:v>
                </c:pt>
                <c:pt idx="8313" formatCode="General">
                  <c:v>2.1488900000000001E-3</c:v>
                </c:pt>
                <c:pt idx="8314" formatCode="General">
                  <c:v>2.1489500000000002E-3</c:v>
                </c:pt>
                <c:pt idx="8315" formatCode="General">
                  <c:v>2.1490099999999998E-3</c:v>
                </c:pt>
                <c:pt idx="8316" formatCode="General">
                  <c:v>2.1490699999999999E-3</c:v>
                </c:pt>
                <c:pt idx="8317" formatCode="General">
                  <c:v>2.14913E-3</c:v>
                </c:pt>
                <c:pt idx="8318" formatCode="General">
                  <c:v>2.1491800000000001E-3</c:v>
                </c:pt>
                <c:pt idx="8319" formatCode="General">
                  <c:v>2.1492299999999998E-3</c:v>
                </c:pt>
                <c:pt idx="8320" formatCode="General">
                  <c:v>2.1492799999999999E-3</c:v>
                </c:pt>
                <c:pt idx="8321" formatCode="General">
                  <c:v>2.14934E-3</c:v>
                </c:pt>
                <c:pt idx="8322" formatCode="General">
                  <c:v>2.1493900000000002E-3</c:v>
                </c:pt>
                <c:pt idx="8323" formatCode="General">
                  <c:v>2.14942E-3</c:v>
                </c:pt>
                <c:pt idx="8324" formatCode="General">
                  <c:v>2.1494600000000002E-3</c:v>
                </c:pt>
                <c:pt idx="8325" formatCode="General">
                  <c:v>2.1494999999999999E-3</c:v>
                </c:pt>
                <c:pt idx="8326" formatCode="General">
                  <c:v>2.1495300000000002E-3</c:v>
                </c:pt>
                <c:pt idx="8327" formatCode="General">
                  <c:v>2.14957E-3</c:v>
                </c:pt>
                <c:pt idx="8328" formatCode="General">
                  <c:v>2.1496100000000001E-3</c:v>
                </c:pt>
                <c:pt idx="8329" formatCode="General">
                  <c:v>2.1496499999999999E-3</c:v>
                </c:pt>
                <c:pt idx="8330" formatCode="General">
                  <c:v>2.1496900000000001E-3</c:v>
                </c:pt>
                <c:pt idx="8331" formatCode="General">
                  <c:v>2.1497399999999998E-3</c:v>
                </c:pt>
                <c:pt idx="8332" formatCode="General">
                  <c:v>2.1497700000000001E-3</c:v>
                </c:pt>
                <c:pt idx="8333" formatCode="General">
                  <c:v>2.1498099999999998E-3</c:v>
                </c:pt>
                <c:pt idx="8334" formatCode="General">
                  <c:v>2.14985E-3</c:v>
                </c:pt>
                <c:pt idx="8335" formatCode="General">
                  <c:v>2.1498899999999998E-3</c:v>
                </c:pt>
                <c:pt idx="8336" formatCode="General">
                  <c:v>2.14992E-3</c:v>
                </c:pt>
                <c:pt idx="8337" formatCode="General">
                  <c:v>2.1499700000000002E-3</c:v>
                </c:pt>
                <c:pt idx="8338" formatCode="General">
                  <c:v>2.1500199999999999E-3</c:v>
                </c:pt>
                <c:pt idx="8339" formatCode="General">
                  <c:v>2.15007E-3</c:v>
                </c:pt>
                <c:pt idx="8340" formatCode="General">
                  <c:v>2.1501200000000002E-3</c:v>
                </c:pt>
                <c:pt idx="8341" formatCode="General">
                  <c:v>2.1501599999999999E-3</c:v>
                </c:pt>
                <c:pt idx="8342" formatCode="General">
                  <c:v>2.1502000000000001E-3</c:v>
                </c:pt>
                <c:pt idx="8343" formatCode="General">
                  <c:v>2.1502600000000002E-3</c:v>
                </c:pt>
                <c:pt idx="8344" formatCode="General">
                  <c:v>2.1503099999999999E-3</c:v>
                </c:pt>
                <c:pt idx="8345" formatCode="General">
                  <c:v>2.15036E-3</c:v>
                </c:pt>
                <c:pt idx="8346" formatCode="General">
                  <c:v>2.1504100000000002E-3</c:v>
                </c:pt>
                <c:pt idx="8347" formatCode="General">
                  <c:v>2.1504499999999999E-3</c:v>
                </c:pt>
                <c:pt idx="8348" formatCode="General">
                  <c:v>2.1505000000000001E-3</c:v>
                </c:pt>
                <c:pt idx="8349" formatCode="General">
                  <c:v>2.15058E-3</c:v>
                </c:pt>
                <c:pt idx="8350" formatCode="General">
                  <c:v>2.15065E-3</c:v>
                </c:pt>
                <c:pt idx="8351" formatCode="General">
                  <c:v>2.1507200000000001E-3</c:v>
                </c:pt>
                <c:pt idx="8352" formatCode="General">
                  <c:v>2.1508199999999999E-3</c:v>
                </c:pt>
                <c:pt idx="8353" formatCode="General">
                  <c:v>2.1509300000000001E-3</c:v>
                </c:pt>
                <c:pt idx="8354" formatCode="General">
                  <c:v>2.1511899999999999E-3</c:v>
                </c:pt>
                <c:pt idx="8355" formatCode="General">
                  <c:v>2.15131E-3</c:v>
                </c:pt>
                <c:pt idx="8356" formatCode="General">
                  <c:v>2.1514099999999999E-3</c:v>
                </c:pt>
                <c:pt idx="8357" formatCode="General">
                  <c:v>2.1515000000000002E-3</c:v>
                </c:pt>
                <c:pt idx="8358" formatCode="General">
                  <c:v>2.1515599999999998E-3</c:v>
                </c:pt>
                <c:pt idx="8359" formatCode="General">
                  <c:v>2.1516399999999998E-3</c:v>
                </c:pt>
                <c:pt idx="8360" formatCode="General">
                  <c:v>2.1516999999999999E-3</c:v>
                </c:pt>
                <c:pt idx="8361" formatCode="General">
                  <c:v>2.1517699999999999E-3</c:v>
                </c:pt>
                <c:pt idx="8362" formatCode="General">
                  <c:v>2.15183E-3</c:v>
                </c:pt>
                <c:pt idx="8363" formatCode="General">
                  <c:v>2.1519E-3</c:v>
                </c:pt>
                <c:pt idx="8364" formatCode="General">
                  <c:v>2.15197E-3</c:v>
                </c:pt>
                <c:pt idx="8365" formatCode="General">
                  <c:v>2.1520300000000001E-3</c:v>
                </c:pt>
                <c:pt idx="8366" formatCode="General">
                  <c:v>2.1521000000000001E-3</c:v>
                </c:pt>
                <c:pt idx="8367" formatCode="General">
                  <c:v>2.1521700000000001E-3</c:v>
                </c:pt>
                <c:pt idx="8368" formatCode="General">
                  <c:v>2.1522400000000001E-3</c:v>
                </c:pt>
                <c:pt idx="8369" formatCode="General">
                  <c:v>2.15233E-3</c:v>
                </c:pt>
                <c:pt idx="8370" formatCode="General">
                  <c:v>2.1524199999999999E-3</c:v>
                </c:pt>
                <c:pt idx="8371" formatCode="General">
                  <c:v>2.1525200000000002E-3</c:v>
                </c:pt>
                <c:pt idx="8372" formatCode="General">
                  <c:v>2.1526399999999999E-3</c:v>
                </c:pt>
                <c:pt idx="8373" formatCode="General">
                  <c:v>2.15292E-3</c:v>
                </c:pt>
                <c:pt idx="8374" formatCode="General">
                  <c:v>2.1530099999999999E-3</c:v>
                </c:pt>
                <c:pt idx="8375" formatCode="General">
                  <c:v>2.1530899999999999E-3</c:v>
                </c:pt>
                <c:pt idx="8376" formatCode="General">
                  <c:v>2.1531599999999999E-3</c:v>
                </c:pt>
                <c:pt idx="8377" formatCode="General">
                  <c:v>2.1532299999999999E-3</c:v>
                </c:pt>
                <c:pt idx="8378" formatCode="General">
                  <c:v>2.1532999999999999E-3</c:v>
                </c:pt>
                <c:pt idx="8379" formatCode="General">
                  <c:v>2.1533500000000001E-3</c:v>
                </c:pt>
                <c:pt idx="8380" formatCode="General">
                  <c:v>2.1534200000000001E-3</c:v>
                </c:pt>
                <c:pt idx="8381" formatCode="General">
                  <c:v>2.1534599999999998E-3</c:v>
                </c:pt>
                <c:pt idx="8382" formatCode="General">
                  <c:v>2.1535E-3</c:v>
                </c:pt>
                <c:pt idx="8383" formatCode="General">
                  <c:v>2.1535500000000002E-3</c:v>
                </c:pt>
                <c:pt idx="8384" formatCode="General">
                  <c:v>2.1535899999999999E-3</c:v>
                </c:pt>
                <c:pt idx="8385" formatCode="General">
                  <c:v>2.1536400000000001E-3</c:v>
                </c:pt>
                <c:pt idx="8386" formatCode="General">
                  <c:v>2.1536799999999998E-3</c:v>
                </c:pt>
                <c:pt idx="8387" formatCode="General">
                  <c:v>2.15373E-3</c:v>
                </c:pt>
                <c:pt idx="8388" formatCode="General">
                  <c:v>2.1537800000000001E-3</c:v>
                </c:pt>
                <c:pt idx="8389" formatCode="General">
                  <c:v>2.1538199999999999E-3</c:v>
                </c:pt>
                <c:pt idx="8390" formatCode="General">
                  <c:v>2.15387E-3</c:v>
                </c:pt>
                <c:pt idx="8391" formatCode="General">
                  <c:v>2.1539100000000002E-3</c:v>
                </c:pt>
                <c:pt idx="8392" formatCode="General">
                  <c:v>2.15395E-3</c:v>
                </c:pt>
                <c:pt idx="8393" formatCode="General">
                  <c:v>2.1540000000000001E-3</c:v>
                </c:pt>
                <c:pt idx="8394" formatCode="General">
                  <c:v>2.1540399999999999E-3</c:v>
                </c:pt>
                <c:pt idx="8395" formatCode="General">
                  <c:v>2.15409E-3</c:v>
                </c:pt>
                <c:pt idx="8396" formatCode="General">
                  <c:v>2.1541300000000002E-3</c:v>
                </c:pt>
                <c:pt idx="8397" formatCode="General">
                  <c:v>2.15417E-3</c:v>
                </c:pt>
                <c:pt idx="8398" formatCode="General">
                  <c:v>2.1542100000000002E-3</c:v>
                </c:pt>
                <c:pt idx="8399" formatCode="General">
                  <c:v>2.15424E-3</c:v>
                </c:pt>
                <c:pt idx="8400" formatCode="General">
                  <c:v>2.1542800000000002E-3</c:v>
                </c:pt>
                <c:pt idx="8401" formatCode="General">
                  <c:v>2.1543199999999999E-3</c:v>
                </c:pt>
                <c:pt idx="8402" formatCode="General">
                  <c:v>2.1543500000000002E-3</c:v>
                </c:pt>
                <c:pt idx="8403" formatCode="General">
                  <c:v>2.15439E-3</c:v>
                </c:pt>
                <c:pt idx="8404" formatCode="General">
                  <c:v>2.1544200000000002E-3</c:v>
                </c:pt>
                <c:pt idx="8405" formatCode="General">
                  <c:v>2.15446E-3</c:v>
                </c:pt>
                <c:pt idx="8406" formatCode="General">
                  <c:v>2.1545100000000001E-3</c:v>
                </c:pt>
                <c:pt idx="8407" formatCode="General">
                  <c:v>2.1545599999999998E-3</c:v>
                </c:pt>
                <c:pt idx="8408" formatCode="General">
                  <c:v>2.1546199999999999E-3</c:v>
                </c:pt>
                <c:pt idx="8409" formatCode="General">
                  <c:v>2.15467E-3</c:v>
                </c:pt>
                <c:pt idx="8410" formatCode="General">
                  <c:v>2.1547200000000002E-3</c:v>
                </c:pt>
                <c:pt idx="8411" formatCode="General">
                  <c:v>2.1547599999999999E-3</c:v>
                </c:pt>
                <c:pt idx="8412" formatCode="General">
                  <c:v>2.1548100000000001E-3</c:v>
                </c:pt>
                <c:pt idx="8413" formatCode="General">
                  <c:v>2.1548700000000001E-3</c:v>
                </c:pt>
                <c:pt idx="8414" formatCode="General">
                  <c:v>2.1549400000000002E-3</c:v>
                </c:pt>
                <c:pt idx="8415" formatCode="General">
                  <c:v>2.1549999999999998E-3</c:v>
                </c:pt>
                <c:pt idx="8416" formatCode="General">
                  <c:v>2.1550599999999999E-3</c:v>
                </c:pt>
                <c:pt idx="8417" formatCode="General">
                  <c:v>2.1551299999999999E-3</c:v>
                </c:pt>
                <c:pt idx="8418" formatCode="General">
                  <c:v>2.15519E-3</c:v>
                </c:pt>
                <c:pt idx="8419" formatCode="General">
                  <c:v>2.15526E-3</c:v>
                </c:pt>
                <c:pt idx="8420" formatCode="General">
                  <c:v>2.1553200000000001E-3</c:v>
                </c:pt>
                <c:pt idx="8421" formatCode="General">
                  <c:v>2.1553900000000001E-3</c:v>
                </c:pt>
                <c:pt idx="8422" formatCode="General">
                  <c:v>2.1554600000000001E-3</c:v>
                </c:pt>
                <c:pt idx="8423" formatCode="General">
                  <c:v>2.1555400000000001E-3</c:v>
                </c:pt>
                <c:pt idx="8424" formatCode="General">
                  <c:v>2.15562E-3</c:v>
                </c:pt>
                <c:pt idx="8425" formatCode="General">
                  <c:v>2.1557E-3</c:v>
                </c:pt>
                <c:pt idx="8426" formatCode="General">
                  <c:v>2.1557600000000001E-3</c:v>
                </c:pt>
                <c:pt idx="8427" formatCode="General">
                  <c:v>2.1558699999999998E-3</c:v>
                </c:pt>
                <c:pt idx="8428" formatCode="General">
                  <c:v>2.15598E-3</c:v>
                </c:pt>
                <c:pt idx="8429" formatCode="General">
                  <c:v>2.1560899999999998E-3</c:v>
                </c:pt>
                <c:pt idx="8430" formatCode="General">
                  <c:v>2.1562E-3</c:v>
                </c:pt>
                <c:pt idx="8431" formatCode="General">
                  <c:v>2.1563099999999998E-3</c:v>
                </c:pt>
                <c:pt idx="8432" formatCode="General">
                  <c:v>2.1564399999999999E-3</c:v>
                </c:pt>
                <c:pt idx="8433" formatCode="General">
                  <c:v>2.15658E-3</c:v>
                </c:pt>
                <c:pt idx="8434" formatCode="General">
                  <c:v>2.1567100000000001E-3</c:v>
                </c:pt>
                <c:pt idx="8435" formatCode="General">
                  <c:v>2.1568500000000001E-3</c:v>
                </c:pt>
                <c:pt idx="8436" formatCode="General">
                  <c:v>2.1569800000000002E-3</c:v>
                </c:pt>
                <c:pt idx="8437" formatCode="General">
                  <c:v>2.1571199999999998E-3</c:v>
                </c:pt>
                <c:pt idx="8438" formatCode="General">
                  <c:v>2.1572499999999999E-3</c:v>
                </c:pt>
                <c:pt idx="8439" formatCode="General">
                  <c:v>2.1573899999999999E-3</c:v>
                </c:pt>
                <c:pt idx="8440" formatCode="General">
                  <c:v>2.1575600000000002E-3</c:v>
                </c:pt>
                <c:pt idx="8441" formatCode="General">
                  <c:v>2.1577300000000001E-3</c:v>
                </c:pt>
                <c:pt idx="8442" formatCode="General">
                  <c:v>2.1578999999999999E-3</c:v>
                </c:pt>
                <c:pt idx="8443" formatCode="General">
                  <c:v>2.1580700000000002E-3</c:v>
                </c:pt>
                <c:pt idx="8444" formatCode="General">
                  <c:v>2.15825E-3</c:v>
                </c:pt>
                <c:pt idx="8445" formatCode="General">
                  <c:v>2.1584199999999999E-3</c:v>
                </c:pt>
                <c:pt idx="8446" formatCode="General">
                  <c:v>2.1585900000000002E-3</c:v>
                </c:pt>
                <c:pt idx="8447" formatCode="General">
                  <c:v>2.15876E-3</c:v>
                </c:pt>
                <c:pt idx="8448" formatCode="General">
                  <c:v>2.15898E-3</c:v>
                </c:pt>
                <c:pt idx="8449" formatCode="General">
                  <c:v>2.1592E-3</c:v>
                </c:pt>
                <c:pt idx="8450" formatCode="General">
                  <c:v>2.15942E-3</c:v>
                </c:pt>
                <c:pt idx="8451" formatCode="General">
                  <c:v>2.15964E-3</c:v>
                </c:pt>
                <c:pt idx="8452" formatCode="General">
                  <c:v>2.15986E-3</c:v>
                </c:pt>
                <c:pt idx="8453" formatCode="General">
                  <c:v>2.16008E-3</c:v>
                </c:pt>
                <c:pt idx="8454" formatCode="General">
                  <c:v>2.1603E-3</c:v>
                </c:pt>
                <c:pt idx="8455" formatCode="General">
                  <c:v>2.16052E-3</c:v>
                </c:pt>
                <c:pt idx="8456" formatCode="General">
                  <c:v>2.1608199999999999E-3</c:v>
                </c:pt>
                <c:pt idx="8457" formatCode="General">
                  <c:v>2.1611099999999999E-3</c:v>
                </c:pt>
                <c:pt idx="8458" formatCode="General">
                  <c:v>2.1614099999999999E-3</c:v>
                </c:pt>
                <c:pt idx="8459" formatCode="General">
                  <c:v>2.1616999999999999E-3</c:v>
                </c:pt>
                <c:pt idx="8460" formatCode="General">
                  <c:v>2.1619899999999999E-3</c:v>
                </c:pt>
                <c:pt idx="8461" formatCode="General">
                  <c:v>2.1622899999999999E-3</c:v>
                </c:pt>
                <c:pt idx="8462" formatCode="General">
                  <c:v>2.1625799999999999E-3</c:v>
                </c:pt>
                <c:pt idx="8463" formatCode="General">
                  <c:v>2.1629900000000001E-3</c:v>
                </c:pt>
                <c:pt idx="8464" formatCode="General">
                  <c:v>2.1633199999999998E-3</c:v>
                </c:pt>
                <c:pt idx="8465" formatCode="General">
                  <c:v>2.1637599999999998E-3</c:v>
                </c:pt>
                <c:pt idx="8466" formatCode="General">
                  <c:v>2.1641999999999998E-3</c:v>
                </c:pt>
                <c:pt idx="8467" formatCode="General">
                  <c:v>2.1646399999999998E-3</c:v>
                </c:pt>
                <c:pt idx="8468" formatCode="General">
                  <c:v>2.1650800000000002E-3</c:v>
                </c:pt>
                <c:pt idx="8469" formatCode="General">
                  <c:v>2.1655200000000002E-3</c:v>
                </c:pt>
                <c:pt idx="8470" formatCode="General">
                  <c:v>2.1659600000000002E-3</c:v>
                </c:pt>
                <c:pt idx="8471" formatCode="General">
                  <c:v>2.1664000000000002E-3</c:v>
                </c:pt>
                <c:pt idx="8472" formatCode="General">
                  <c:v>2.16694E-3</c:v>
                </c:pt>
                <c:pt idx="8473" formatCode="General">
                  <c:v>2.1674799999999998E-3</c:v>
                </c:pt>
                <c:pt idx="8474" formatCode="General">
                  <c:v>2.1680200000000001E-3</c:v>
                </c:pt>
                <c:pt idx="8475" formatCode="General">
                  <c:v>2.1685599999999999E-3</c:v>
                </c:pt>
                <c:pt idx="8476" formatCode="General">
                  <c:v>2.1691000000000002E-3</c:v>
                </c:pt>
                <c:pt idx="8477" formatCode="General">
                  <c:v>2.16964E-3</c:v>
                </c:pt>
                <c:pt idx="8478" formatCode="General">
                  <c:v>2.17045E-3</c:v>
                </c:pt>
                <c:pt idx="8479" formatCode="General">
                  <c:v>2.1710900000000001E-3</c:v>
                </c:pt>
                <c:pt idx="8480" formatCode="General">
                  <c:v>2.17184E-3</c:v>
                </c:pt>
                <c:pt idx="8481" formatCode="General">
                  <c:v>2.1725799999999999E-3</c:v>
                </c:pt>
                <c:pt idx="8482" formatCode="General">
                  <c:v>2.1733299999999998E-3</c:v>
                </c:pt>
                <c:pt idx="8483" formatCode="General">
                  <c:v>2.1740700000000002E-3</c:v>
                </c:pt>
                <c:pt idx="8484" formatCode="General">
                  <c:v>2.1748200000000001E-3</c:v>
                </c:pt>
                <c:pt idx="8485" formatCode="General">
                  <c:v>2.1755699999999999E-3</c:v>
                </c:pt>
                <c:pt idx="8486" formatCode="General">
                  <c:v>2.1763099999999999E-3</c:v>
                </c:pt>
                <c:pt idx="8487" formatCode="General">
                  <c:v>2.1766899999999998E-3</c:v>
                </c:pt>
                <c:pt idx="8488" formatCode="General">
                  <c:v>2.1776600000000001E-3</c:v>
                </c:pt>
                <c:pt idx="8489" formatCode="General">
                  <c:v>2.1786399999999999E-3</c:v>
                </c:pt>
                <c:pt idx="8490" formatCode="General">
                  <c:v>2.1796200000000002E-3</c:v>
                </c:pt>
                <c:pt idx="8491" formatCode="General">
                  <c:v>2.18059E-3</c:v>
                </c:pt>
                <c:pt idx="8492" formatCode="General">
                  <c:v>2.1815699999999999E-3</c:v>
                </c:pt>
                <c:pt idx="8493" formatCode="General">
                  <c:v>2.1822199999999999E-3</c:v>
                </c:pt>
                <c:pt idx="8494" formatCode="General">
                  <c:v>2.1828699999999999E-3</c:v>
                </c:pt>
                <c:pt idx="8495" formatCode="General">
                  <c:v>2.1835299999999999E-3</c:v>
                </c:pt>
                <c:pt idx="8496" formatCode="General">
                  <c:v>2.18418E-3</c:v>
                </c:pt>
                <c:pt idx="8497" formatCode="General">
                  <c:v>2.18483E-3</c:v>
                </c:pt>
                <c:pt idx="8498" formatCode="General">
                  <c:v>2.1854800000000001E-3</c:v>
                </c:pt>
                <c:pt idx="8499" formatCode="General">
                  <c:v>2.1861300000000001E-3</c:v>
                </c:pt>
                <c:pt idx="8500" formatCode="General">
                  <c:v>2.1867800000000001E-3</c:v>
                </c:pt>
                <c:pt idx="8501" formatCode="General">
                  <c:v>2.1873499999999998E-3</c:v>
                </c:pt>
                <c:pt idx="8502" formatCode="General">
                  <c:v>2.1878399999999999E-3</c:v>
                </c:pt>
                <c:pt idx="8503" formatCode="General">
                  <c:v>2.18833E-3</c:v>
                </c:pt>
                <c:pt idx="8504" formatCode="General">
                  <c:v>2.1888200000000002E-3</c:v>
                </c:pt>
                <c:pt idx="8505" formatCode="General">
                  <c:v>2.1892999999999999E-3</c:v>
                </c:pt>
                <c:pt idx="8506" formatCode="General">
                  <c:v>2.1897900000000001E-3</c:v>
                </c:pt>
                <c:pt idx="8507" formatCode="General">
                  <c:v>2.1902800000000002E-3</c:v>
                </c:pt>
                <c:pt idx="8508" formatCode="General">
                  <c:v>2.1907699999999999E-3</c:v>
                </c:pt>
                <c:pt idx="8509" formatCode="General">
                  <c:v>2.19118E-3</c:v>
                </c:pt>
                <c:pt idx="8510" formatCode="General">
                  <c:v>2.1916700000000002E-3</c:v>
                </c:pt>
                <c:pt idx="8511" formatCode="General">
                  <c:v>2.1921499999999999E-3</c:v>
                </c:pt>
                <c:pt idx="8512" formatCode="General">
                  <c:v>2.1924800000000001E-3</c:v>
                </c:pt>
                <c:pt idx="8513" formatCode="General">
                  <c:v>2.1928099999999999E-3</c:v>
                </c:pt>
                <c:pt idx="8514" formatCode="General">
                  <c:v>2.1931300000000002E-3</c:v>
                </c:pt>
                <c:pt idx="8515" formatCode="General">
                  <c:v>2.1934599999999999E-3</c:v>
                </c:pt>
                <c:pt idx="8516" formatCode="General">
                  <c:v>2.1937699999999998E-3</c:v>
                </c:pt>
                <c:pt idx="8517" formatCode="General">
                  <c:v>2.1940599999999998E-3</c:v>
                </c:pt>
                <c:pt idx="8518" formatCode="General">
                  <c:v>2.1943499999999999E-3</c:v>
                </c:pt>
                <c:pt idx="8519" formatCode="General">
                  <c:v>2.1946499999999998E-3</c:v>
                </c:pt>
                <c:pt idx="8520" formatCode="General">
                  <c:v>2.1949399999999998E-3</c:v>
                </c:pt>
                <c:pt idx="8521" formatCode="General">
                  <c:v>2.1952299999999998E-3</c:v>
                </c:pt>
                <c:pt idx="8522" formatCode="General">
                  <c:v>2.1955199999999999E-3</c:v>
                </c:pt>
                <c:pt idx="8523" formatCode="General">
                  <c:v>2.1958199999999998E-3</c:v>
                </c:pt>
                <c:pt idx="8524" formatCode="General">
                  <c:v>2.1960700000000001E-3</c:v>
                </c:pt>
                <c:pt idx="8525" formatCode="General">
                  <c:v>2.1962800000000001E-3</c:v>
                </c:pt>
                <c:pt idx="8526" formatCode="General">
                  <c:v>2.1964900000000002E-3</c:v>
                </c:pt>
                <c:pt idx="8527" formatCode="General">
                  <c:v>2.1967000000000002E-3</c:v>
                </c:pt>
                <c:pt idx="8528" formatCode="General">
                  <c:v>2.1969200000000002E-3</c:v>
                </c:pt>
                <c:pt idx="8529" formatCode="General">
                  <c:v>2.1971299999999998E-3</c:v>
                </c:pt>
                <c:pt idx="8530" formatCode="General">
                  <c:v>2.1973399999999999E-3</c:v>
                </c:pt>
                <c:pt idx="8531" formatCode="General">
                  <c:v>2.1975499999999999E-3</c:v>
                </c:pt>
                <c:pt idx="8532" formatCode="General">
                  <c:v>2.1977400000000001E-3</c:v>
                </c:pt>
                <c:pt idx="8533" formatCode="General">
                  <c:v>2.1979E-3</c:v>
                </c:pt>
                <c:pt idx="8534" formatCode="General">
                  <c:v>2.1980599999999999E-3</c:v>
                </c:pt>
                <c:pt idx="8535" formatCode="General">
                  <c:v>2.1982299999999998E-3</c:v>
                </c:pt>
                <c:pt idx="8536" formatCode="General">
                  <c:v>2.1983900000000002E-3</c:v>
                </c:pt>
                <c:pt idx="8537" formatCode="General">
                  <c:v>2.1985500000000001E-3</c:v>
                </c:pt>
                <c:pt idx="8538" formatCode="General">
                  <c:v>2.1987199999999999E-3</c:v>
                </c:pt>
                <c:pt idx="8539" formatCode="General">
                  <c:v>2.1988799999999998E-3</c:v>
                </c:pt>
                <c:pt idx="8540" formatCode="General">
                  <c:v>2.1990199999999999E-3</c:v>
                </c:pt>
                <c:pt idx="8541" formatCode="General">
                  <c:v>2.1991599999999999E-3</c:v>
                </c:pt>
                <c:pt idx="8542" formatCode="General">
                  <c:v>2.19929E-3</c:v>
                </c:pt>
                <c:pt idx="8543" formatCode="General">
                  <c:v>2.1994200000000001E-3</c:v>
                </c:pt>
                <c:pt idx="8544" formatCode="General">
                  <c:v>2.1995500000000002E-3</c:v>
                </c:pt>
                <c:pt idx="8545" formatCode="General">
                  <c:v>2.1996799999999999E-3</c:v>
                </c:pt>
                <c:pt idx="8546" formatCode="General">
                  <c:v>2.19981E-3</c:v>
                </c:pt>
                <c:pt idx="8547" formatCode="General">
                  <c:v>2.1999400000000001E-3</c:v>
                </c:pt>
                <c:pt idx="8548" formatCode="General">
                  <c:v>2.2000499999999998E-3</c:v>
                </c:pt>
                <c:pt idx="8549" formatCode="General">
                  <c:v>2.2001500000000001E-3</c:v>
                </c:pt>
                <c:pt idx="8550" formatCode="General">
                  <c:v>2.2002599999999999E-3</c:v>
                </c:pt>
                <c:pt idx="8551" formatCode="General">
                  <c:v>2.2003600000000002E-3</c:v>
                </c:pt>
                <c:pt idx="8552" formatCode="General">
                  <c:v>2.20046E-3</c:v>
                </c:pt>
                <c:pt idx="8553" formatCode="General">
                  <c:v>2.2005599999999998E-3</c:v>
                </c:pt>
                <c:pt idx="8554" formatCode="General">
                  <c:v>2.2006399999999998E-3</c:v>
                </c:pt>
                <c:pt idx="8555" formatCode="General">
                  <c:v>2.2007099999999998E-3</c:v>
                </c:pt>
                <c:pt idx="8556" formatCode="General">
                  <c:v>2.2007900000000002E-3</c:v>
                </c:pt>
                <c:pt idx="8557" formatCode="General">
                  <c:v>2.2008700000000002E-3</c:v>
                </c:pt>
                <c:pt idx="8558" formatCode="General">
                  <c:v>2.2009600000000001E-3</c:v>
                </c:pt>
                <c:pt idx="8559" formatCode="General">
                  <c:v>2.2010200000000001E-3</c:v>
                </c:pt>
                <c:pt idx="8560" formatCode="General">
                  <c:v>2.2010900000000002E-3</c:v>
                </c:pt>
                <c:pt idx="8561" formatCode="General">
                  <c:v>2.2011600000000002E-3</c:v>
                </c:pt>
                <c:pt idx="8562" formatCode="General">
                  <c:v>2.2012199999999998E-3</c:v>
                </c:pt>
                <c:pt idx="8563" formatCode="General">
                  <c:v>2.2012799999999999E-3</c:v>
                </c:pt>
                <c:pt idx="8564" formatCode="General">
                  <c:v>2.2013499999999999E-3</c:v>
                </c:pt>
                <c:pt idx="8565" formatCode="General">
                  <c:v>2.20141E-3</c:v>
                </c:pt>
                <c:pt idx="8566" formatCode="General">
                  <c:v>2.2014600000000001E-3</c:v>
                </c:pt>
                <c:pt idx="8567" formatCode="General">
                  <c:v>2.2015200000000002E-3</c:v>
                </c:pt>
                <c:pt idx="8568" formatCode="General">
                  <c:v>2.2015699999999999E-3</c:v>
                </c:pt>
                <c:pt idx="8569" formatCode="General">
                  <c:v>2.2016200000000001E-3</c:v>
                </c:pt>
                <c:pt idx="8570" formatCode="General">
                  <c:v>2.2016800000000001E-3</c:v>
                </c:pt>
                <c:pt idx="8571" formatCode="General">
                  <c:v>2.2017299999999998E-3</c:v>
                </c:pt>
                <c:pt idx="8572" formatCode="General">
                  <c:v>2.20178E-3</c:v>
                </c:pt>
                <c:pt idx="8573" formatCode="General">
                  <c:v>2.2018300000000001E-3</c:v>
                </c:pt>
                <c:pt idx="8574" formatCode="General">
                  <c:v>2.2018799999999998E-3</c:v>
                </c:pt>
                <c:pt idx="8575" formatCode="General">
                  <c:v>2.2019299999999999E-3</c:v>
                </c:pt>
                <c:pt idx="8576" formatCode="General">
                  <c:v>2.2019600000000002E-3</c:v>
                </c:pt>
                <c:pt idx="8577" formatCode="General">
                  <c:v>2.2020099999999999E-3</c:v>
                </c:pt>
                <c:pt idx="8578" formatCode="General">
                  <c:v>2.2020500000000001E-3</c:v>
                </c:pt>
                <c:pt idx="8579" formatCode="General">
                  <c:v>2.2020899999999999E-3</c:v>
                </c:pt>
                <c:pt idx="8580" formatCode="General">
                  <c:v>2.20214E-3</c:v>
                </c:pt>
                <c:pt idx="8581" formatCode="General">
                  <c:v>2.2021900000000001E-3</c:v>
                </c:pt>
                <c:pt idx="8582" formatCode="General">
                  <c:v>2.2022399999999998E-3</c:v>
                </c:pt>
                <c:pt idx="8583" formatCode="General">
                  <c:v>2.20229E-3</c:v>
                </c:pt>
                <c:pt idx="8584" formatCode="General">
                  <c:v>2.2023400000000001E-3</c:v>
                </c:pt>
                <c:pt idx="8585" formatCode="General">
                  <c:v>2.2023899999999998E-3</c:v>
                </c:pt>
                <c:pt idx="8586" formatCode="General">
                  <c:v>2.20244E-3</c:v>
                </c:pt>
                <c:pt idx="8587" formatCode="General">
                  <c:v>2.2024900000000001E-3</c:v>
                </c:pt>
                <c:pt idx="8588" formatCode="General">
                  <c:v>2.2025399999999998E-3</c:v>
                </c:pt>
                <c:pt idx="8589" formatCode="General">
                  <c:v>2.20258E-3</c:v>
                </c:pt>
                <c:pt idx="8590" formatCode="General">
                  <c:v>2.2026300000000001E-3</c:v>
                </c:pt>
                <c:pt idx="8591" formatCode="General">
                  <c:v>2.2026799999999998E-3</c:v>
                </c:pt>
                <c:pt idx="8592" formatCode="General">
                  <c:v>2.20273E-3</c:v>
                </c:pt>
                <c:pt idx="8593" formatCode="General">
                  <c:v>2.2028E-3</c:v>
                </c:pt>
                <c:pt idx="8594" formatCode="General">
                  <c:v>2.2028600000000001E-3</c:v>
                </c:pt>
                <c:pt idx="8595" formatCode="General">
                  <c:v>2.2029200000000001E-3</c:v>
                </c:pt>
                <c:pt idx="8596" formatCode="General">
                  <c:v>2.2029800000000002E-3</c:v>
                </c:pt>
                <c:pt idx="8597" formatCode="General">
                  <c:v>2.2030499999999998E-3</c:v>
                </c:pt>
                <c:pt idx="8598" formatCode="General">
                  <c:v>2.2031500000000001E-3</c:v>
                </c:pt>
                <c:pt idx="8599" formatCode="General">
                  <c:v>2.2032800000000002E-3</c:v>
                </c:pt>
                <c:pt idx="8600" formatCode="General">
                  <c:v>2.2035700000000002E-3</c:v>
                </c:pt>
                <c:pt idx="8601" formatCode="General">
                  <c:v>2.2036899999999999E-3</c:v>
                </c:pt>
                <c:pt idx="8602" formatCode="General">
                  <c:v>2.2038000000000001E-3</c:v>
                </c:pt>
                <c:pt idx="8603" formatCode="General">
                  <c:v>2.2038800000000001E-3</c:v>
                </c:pt>
                <c:pt idx="8604" formatCode="General">
                  <c:v>2.20396E-3</c:v>
                </c:pt>
                <c:pt idx="8605" formatCode="General">
                  <c:v>2.20404E-3</c:v>
                </c:pt>
                <c:pt idx="8606" formatCode="General">
                  <c:v>2.2041000000000001E-3</c:v>
                </c:pt>
                <c:pt idx="8607" formatCode="General">
                  <c:v>2.2041700000000001E-3</c:v>
                </c:pt>
                <c:pt idx="8608" formatCode="General">
                  <c:v>2.20425E-3</c:v>
                </c:pt>
                <c:pt idx="8609" formatCode="General">
                  <c:v>2.2043000000000002E-3</c:v>
                </c:pt>
                <c:pt idx="8610" formatCode="General">
                  <c:v>2.2043499999999999E-3</c:v>
                </c:pt>
                <c:pt idx="8611" formatCode="General">
                  <c:v>2.2044299999999998E-3</c:v>
                </c:pt>
                <c:pt idx="8612" formatCode="General">
                  <c:v>2.2045099999999998E-3</c:v>
                </c:pt>
                <c:pt idx="8613" formatCode="General">
                  <c:v>2.2045699999999999E-3</c:v>
                </c:pt>
                <c:pt idx="8614" formatCode="General">
                  <c:v>2.2046600000000002E-3</c:v>
                </c:pt>
                <c:pt idx="8615" formatCode="General">
                  <c:v>2.2047600000000001E-3</c:v>
                </c:pt>
                <c:pt idx="8616" formatCode="General">
                  <c:v>2.2048300000000001E-3</c:v>
                </c:pt>
                <c:pt idx="8617" formatCode="General">
                  <c:v>2.2049499999999998E-3</c:v>
                </c:pt>
                <c:pt idx="8618" formatCode="General">
                  <c:v>2.2050699999999999E-3</c:v>
                </c:pt>
                <c:pt idx="8619" formatCode="General">
                  <c:v>2.2053699999999999E-3</c:v>
                </c:pt>
                <c:pt idx="8620" formatCode="General">
                  <c:v>2.2054599999999998E-3</c:v>
                </c:pt>
                <c:pt idx="8621" formatCode="General">
                  <c:v>2.2055500000000001E-3</c:v>
                </c:pt>
                <c:pt idx="8622" formatCode="General">
                  <c:v>2.2056300000000001E-3</c:v>
                </c:pt>
                <c:pt idx="8623" formatCode="General">
                  <c:v>2.2056900000000002E-3</c:v>
                </c:pt>
                <c:pt idx="8624" formatCode="General">
                  <c:v>2.2057600000000002E-3</c:v>
                </c:pt>
                <c:pt idx="8625" formatCode="General">
                  <c:v>2.2058199999999998E-3</c:v>
                </c:pt>
                <c:pt idx="8626" formatCode="General">
                  <c:v>2.2058899999999998E-3</c:v>
                </c:pt>
                <c:pt idx="8627" formatCode="General">
                  <c:v>2.20593E-3</c:v>
                </c:pt>
                <c:pt idx="8628" formatCode="General">
                  <c:v>2.2059800000000002E-3</c:v>
                </c:pt>
                <c:pt idx="8629" formatCode="General">
                  <c:v>2.2060199999999999E-3</c:v>
                </c:pt>
                <c:pt idx="8630" formatCode="General">
                  <c:v>2.2060700000000001E-3</c:v>
                </c:pt>
                <c:pt idx="8631" formatCode="General">
                  <c:v>2.2061099999999998E-3</c:v>
                </c:pt>
                <c:pt idx="8632" formatCode="General">
                  <c:v>2.20616E-3</c:v>
                </c:pt>
                <c:pt idx="8633" formatCode="General">
                  <c:v>2.2062000000000002E-3</c:v>
                </c:pt>
                <c:pt idx="8634" formatCode="General">
                  <c:v>2.2062599999999998E-3</c:v>
                </c:pt>
                <c:pt idx="8635" formatCode="General">
                  <c:v>2.2063E-3</c:v>
                </c:pt>
                <c:pt idx="8636" formatCode="General">
                  <c:v>2.2063400000000002E-3</c:v>
                </c:pt>
                <c:pt idx="8637" formatCode="General">
                  <c:v>2.2063899999999999E-3</c:v>
                </c:pt>
                <c:pt idx="8638" formatCode="General">
                  <c:v>2.2064300000000001E-3</c:v>
                </c:pt>
                <c:pt idx="8639" formatCode="General">
                  <c:v>2.2064799999999998E-3</c:v>
                </c:pt>
                <c:pt idx="8640" formatCode="General">
                  <c:v>2.20652E-3</c:v>
                </c:pt>
                <c:pt idx="8641" formatCode="General">
                  <c:v>2.2065600000000002E-3</c:v>
                </c:pt>
                <c:pt idx="8642" formatCode="General">
                  <c:v>2.2066099999999999E-3</c:v>
                </c:pt>
                <c:pt idx="8643" formatCode="General">
                  <c:v>2.2066500000000001E-3</c:v>
                </c:pt>
                <c:pt idx="8644" formatCode="General">
                  <c:v>2.2066999999999998E-3</c:v>
                </c:pt>
                <c:pt idx="8645" formatCode="General">
                  <c:v>2.20674E-3</c:v>
                </c:pt>
                <c:pt idx="8646" formatCode="General">
                  <c:v>2.2067699999999998E-3</c:v>
                </c:pt>
                <c:pt idx="8647" formatCode="General">
                  <c:v>2.20681E-3</c:v>
                </c:pt>
                <c:pt idx="8648" formatCode="General">
                  <c:v>2.2068499999999998E-3</c:v>
                </c:pt>
                <c:pt idx="8649" formatCode="General">
                  <c:v>2.2069099999999999E-3</c:v>
                </c:pt>
                <c:pt idx="8650" formatCode="General">
                  <c:v>2.2069699999999999E-3</c:v>
                </c:pt>
                <c:pt idx="8651" formatCode="General">
                  <c:v>2.20703E-3</c:v>
                </c:pt>
                <c:pt idx="8652" formatCode="General">
                  <c:v>2.2070900000000001E-3</c:v>
                </c:pt>
                <c:pt idx="8653" formatCode="General">
                  <c:v>2.2071500000000002E-3</c:v>
                </c:pt>
                <c:pt idx="8654" formatCode="General">
                  <c:v>2.2071999999999999E-3</c:v>
                </c:pt>
                <c:pt idx="8655" formatCode="General">
                  <c:v>2.20726E-3</c:v>
                </c:pt>
                <c:pt idx="8656" formatCode="General">
                  <c:v>2.20732E-3</c:v>
                </c:pt>
                <c:pt idx="8657" formatCode="General">
                  <c:v>2.20739E-3</c:v>
                </c:pt>
                <c:pt idx="8658" formatCode="General">
                  <c:v>2.2074600000000001E-3</c:v>
                </c:pt>
                <c:pt idx="8659" formatCode="General">
                  <c:v>2.2075300000000001E-3</c:v>
                </c:pt>
                <c:pt idx="8660" formatCode="General">
                  <c:v>2.20761E-3</c:v>
                </c:pt>
                <c:pt idx="8661" formatCode="General">
                  <c:v>2.2076800000000001E-3</c:v>
                </c:pt>
                <c:pt idx="8662" formatCode="General">
                  <c:v>2.2077500000000001E-3</c:v>
                </c:pt>
                <c:pt idx="8663" formatCode="General">
                  <c:v>2.2078200000000001E-3</c:v>
                </c:pt>
                <c:pt idx="8664" formatCode="General">
                  <c:v>2.2078900000000001E-3</c:v>
                </c:pt>
                <c:pt idx="8665" formatCode="General">
                  <c:v>2.20798E-3</c:v>
                </c:pt>
                <c:pt idx="8666" formatCode="General">
                  <c:v>2.2080799999999999E-3</c:v>
                </c:pt>
                <c:pt idx="8667" formatCode="General">
                  <c:v>2.2081599999999998E-3</c:v>
                </c:pt>
                <c:pt idx="8668" formatCode="General">
                  <c:v>2.2082500000000001E-3</c:v>
                </c:pt>
                <c:pt idx="8669" formatCode="General">
                  <c:v>2.2083599999999999E-3</c:v>
                </c:pt>
                <c:pt idx="8670" formatCode="General">
                  <c:v>2.2084800000000001E-3</c:v>
                </c:pt>
                <c:pt idx="8671" formatCode="General">
                  <c:v>2.2085899999999999E-3</c:v>
                </c:pt>
                <c:pt idx="8672" formatCode="General">
                  <c:v>2.2087000000000001E-3</c:v>
                </c:pt>
                <c:pt idx="8673" formatCode="General">
                  <c:v>2.2088199999999998E-3</c:v>
                </c:pt>
                <c:pt idx="8674" formatCode="General">
                  <c:v>2.20893E-3</c:v>
                </c:pt>
                <c:pt idx="8675" formatCode="General">
                  <c:v>2.2090600000000001E-3</c:v>
                </c:pt>
                <c:pt idx="8676" formatCode="General">
                  <c:v>2.2092100000000001E-3</c:v>
                </c:pt>
                <c:pt idx="8677" formatCode="General">
                  <c:v>2.2093600000000001E-3</c:v>
                </c:pt>
                <c:pt idx="8678" formatCode="General">
                  <c:v>2.2095000000000001E-3</c:v>
                </c:pt>
                <c:pt idx="8679" formatCode="General">
                  <c:v>2.2096500000000001E-3</c:v>
                </c:pt>
                <c:pt idx="8680" formatCode="General">
                  <c:v>2.2097900000000001E-3</c:v>
                </c:pt>
                <c:pt idx="8681" formatCode="General">
                  <c:v>2.2099400000000001E-3</c:v>
                </c:pt>
                <c:pt idx="8682" formatCode="General">
                  <c:v>2.2100900000000001E-3</c:v>
                </c:pt>
                <c:pt idx="8683" formatCode="General">
                  <c:v>2.21025E-3</c:v>
                </c:pt>
                <c:pt idx="8684" formatCode="General">
                  <c:v>2.2104300000000002E-3</c:v>
                </c:pt>
                <c:pt idx="8685" formatCode="General">
                  <c:v>2.21061E-3</c:v>
                </c:pt>
                <c:pt idx="8686" formatCode="General">
                  <c:v>2.2107899999999998E-3</c:v>
                </c:pt>
                <c:pt idx="8687" formatCode="General">
                  <c:v>2.21097E-3</c:v>
                </c:pt>
                <c:pt idx="8688" formatCode="General">
                  <c:v>2.2111499999999998E-3</c:v>
                </c:pt>
                <c:pt idx="8689" formatCode="General">
                  <c:v>2.2113300000000001E-3</c:v>
                </c:pt>
                <c:pt idx="8690" formatCode="General">
                  <c:v>2.2114999999999999E-3</c:v>
                </c:pt>
                <c:pt idx="8691" formatCode="General">
                  <c:v>2.21171E-3</c:v>
                </c:pt>
                <c:pt idx="8692" formatCode="General">
                  <c:v>2.2119399999999999E-3</c:v>
                </c:pt>
                <c:pt idx="8693" formatCode="General">
                  <c:v>2.2121599999999999E-3</c:v>
                </c:pt>
                <c:pt idx="8694" formatCode="General">
                  <c:v>2.2123899999999998E-3</c:v>
                </c:pt>
                <c:pt idx="8695" formatCode="General">
                  <c:v>2.2126200000000002E-3</c:v>
                </c:pt>
                <c:pt idx="8696" formatCode="General">
                  <c:v>2.2128500000000001E-3</c:v>
                </c:pt>
                <c:pt idx="8697" formatCode="General">
                  <c:v>2.2130800000000001E-3</c:v>
                </c:pt>
                <c:pt idx="8698" formatCode="General">
                  <c:v>2.2133000000000001E-3</c:v>
                </c:pt>
                <c:pt idx="8699" formatCode="General">
                  <c:v>2.2135599999999998E-3</c:v>
                </c:pt>
                <c:pt idx="8700" formatCode="General">
                  <c:v>2.2138599999999998E-3</c:v>
                </c:pt>
                <c:pt idx="8701" formatCode="General">
                  <c:v>2.2141499999999998E-3</c:v>
                </c:pt>
                <c:pt idx="8702" formatCode="General">
                  <c:v>2.2144399999999998E-3</c:v>
                </c:pt>
                <c:pt idx="8703" formatCode="General">
                  <c:v>2.2147400000000002E-3</c:v>
                </c:pt>
                <c:pt idx="8704" formatCode="General">
                  <c:v>2.2150300000000002E-3</c:v>
                </c:pt>
                <c:pt idx="8705" formatCode="General">
                  <c:v>2.2153199999999998E-3</c:v>
                </c:pt>
                <c:pt idx="8706" formatCode="General">
                  <c:v>2.2156200000000002E-3</c:v>
                </c:pt>
                <c:pt idx="8707" formatCode="General">
                  <c:v>2.2159599999999999E-3</c:v>
                </c:pt>
                <c:pt idx="8708" formatCode="General">
                  <c:v>2.2163500000000002E-3</c:v>
                </c:pt>
                <c:pt idx="8709" formatCode="General">
                  <c:v>2.21674E-3</c:v>
                </c:pt>
                <c:pt idx="8710" formatCode="General">
                  <c:v>2.2171299999999999E-3</c:v>
                </c:pt>
                <c:pt idx="8711" formatCode="General">
                  <c:v>2.2175200000000002E-3</c:v>
                </c:pt>
                <c:pt idx="8712" formatCode="General">
                  <c:v>2.21791E-3</c:v>
                </c:pt>
                <c:pt idx="8713" formatCode="General">
                  <c:v>2.2182999999999999E-3</c:v>
                </c:pt>
                <c:pt idx="8714" formatCode="General">
                  <c:v>2.2186900000000002E-3</c:v>
                </c:pt>
                <c:pt idx="8715" formatCode="General">
                  <c:v>2.21915E-3</c:v>
                </c:pt>
                <c:pt idx="8716" formatCode="General">
                  <c:v>2.21967E-3</c:v>
                </c:pt>
                <c:pt idx="8717" formatCode="General">
                  <c:v>2.2201899999999999E-3</c:v>
                </c:pt>
                <c:pt idx="8718" formatCode="General">
                  <c:v>2.2207099999999999E-3</c:v>
                </c:pt>
                <c:pt idx="8719" formatCode="General">
                  <c:v>2.2212299999999998E-3</c:v>
                </c:pt>
                <c:pt idx="8720" formatCode="General">
                  <c:v>2.2217500000000002E-3</c:v>
                </c:pt>
                <c:pt idx="8721" formatCode="General">
                  <c:v>2.2222700000000001E-3</c:v>
                </c:pt>
                <c:pt idx="8722" formatCode="General">
                  <c:v>2.2228E-3</c:v>
                </c:pt>
                <c:pt idx="8723" formatCode="General">
                  <c:v>2.2233800000000001E-3</c:v>
                </c:pt>
                <c:pt idx="8724" formatCode="General">
                  <c:v>2.2240300000000001E-3</c:v>
                </c:pt>
                <c:pt idx="8725" formatCode="General">
                  <c:v>2.2246800000000001E-3</c:v>
                </c:pt>
                <c:pt idx="8726" formatCode="General">
                  <c:v>2.2253400000000001E-3</c:v>
                </c:pt>
                <c:pt idx="8727" formatCode="General">
                  <c:v>2.2259900000000002E-3</c:v>
                </c:pt>
                <c:pt idx="8728" formatCode="General">
                  <c:v>2.2266400000000002E-3</c:v>
                </c:pt>
                <c:pt idx="8729" formatCode="General">
                  <c:v>2.2272899999999998E-3</c:v>
                </c:pt>
                <c:pt idx="8730" formatCode="General">
                  <c:v>2.2282700000000001E-3</c:v>
                </c:pt>
                <c:pt idx="8731" formatCode="General">
                  <c:v>2.22901E-3</c:v>
                </c:pt>
                <c:pt idx="8732" formatCode="General">
                  <c:v>2.2297599999999999E-3</c:v>
                </c:pt>
                <c:pt idx="8733" formatCode="General">
                  <c:v>2.2308900000000001E-3</c:v>
                </c:pt>
                <c:pt idx="8734" formatCode="General">
                  <c:v>2.23201E-3</c:v>
                </c:pt>
                <c:pt idx="8735" formatCode="General">
                  <c:v>2.2331299999999998E-3</c:v>
                </c:pt>
                <c:pt idx="8736" formatCode="General">
                  <c:v>2.2342600000000001E-3</c:v>
                </c:pt>
                <c:pt idx="8737" formatCode="General">
                  <c:v>2.2354800000000002E-3</c:v>
                </c:pt>
                <c:pt idx="8738" formatCode="General">
                  <c:v>2.2366999999999999E-3</c:v>
                </c:pt>
                <c:pt idx="8739" formatCode="General">
                  <c:v>2.23792E-3</c:v>
                </c:pt>
                <c:pt idx="8740" formatCode="General">
                  <c:v>2.2391400000000001E-3</c:v>
                </c:pt>
                <c:pt idx="8741" formatCode="General">
                  <c:v>2.2403599999999998E-3</c:v>
                </c:pt>
                <c:pt idx="8742" formatCode="General">
                  <c:v>2.2415199999999999E-3</c:v>
                </c:pt>
                <c:pt idx="8743" formatCode="General">
                  <c:v>2.2430200000000001E-3</c:v>
                </c:pt>
                <c:pt idx="8744" formatCode="General">
                  <c:v>2.2445099999999999E-3</c:v>
                </c:pt>
                <c:pt idx="8745" formatCode="General">
                  <c:v>2.2460100000000001E-3</c:v>
                </c:pt>
                <c:pt idx="8746" formatCode="General">
                  <c:v>2.24771E-3</c:v>
                </c:pt>
                <c:pt idx="8747" formatCode="General">
                  <c:v>2.2495900000000001E-3</c:v>
                </c:pt>
                <c:pt idx="8748" formatCode="General">
                  <c:v>2.2514800000000001E-3</c:v>
                </c:pt>
                <c:pt idx="8749" formatCode="General">
                  <c:v>2.2533700000000002E-3</c:v>
                </c:pt>
                <c:pt idx="8750" formatCode="General">
                  <c:v>2.25588E-3</c:v>
                </c:pt>
                <c:pt idx="8751" formatCode="General">
                  <c:v>2.25822E-3</c:v>
                </c:pt>
                <c:pt idx="8752" formatCode="General">
                  <c:v>2.2605699999999999E-3</c:v>
                </c:pt>
                <c:pt idx="8753" formatCode="General">
                  <c:v>2.2632099999999999E-3</c:v>
                </c:pt>
                <c:pt idx="8754" formatCode="General">
                  <c:v>2.2658399999999999E-3</c:v>
                </c:pt>
                <c:pt idx="8755" formatCode="General">
                  <c:v>2.2687699999999998E-3</c:v>
                </c:pt>
                <c:pt idx="8756" formatCode="General">
                  <c:v>2.2699500000000002E-3</c:v>
                </c:pt>
                <c:pt idx="8757" formatCode="General">
                  <c:v>2.2724400000000001E-3</c:v>
                </c:pt>
                <c:pt idx="8758" formatCode="General">
                  <c:v>2.2749300000000001E-3</c:v>
                </c:pt>
                <c:pt idx="8759" formatCode="General">
                  <c:v>2.2774200000000001E-3</c:v>
                </c:pt>
                <c:pt idx="8760" formatCode="General">
                  <c:v>2.27991E-3</c:v>
                </c:pt>
                <c:pt idx="8761" formatCode="General">
                  <c:v>2.2824E-3</c:v>
                </c:pt>
                <c:pt idx="8762" formatCode="General">
                  <c:v>2.2849799999999998E-3</c:v>
                </c:pt>
                <c:pt idx="8763" formatCode="General">
                  <c:v>2.2876099999999998E-3</c:v>
                </c:pt>
                <c:pt idx="8764" formatCode="General">
                  <c:v>2.2902399999999998E-3</c:v>
                </c:pt>
                <c:pt idx="8765" formatCode="General">
                  <c:v>2.2931399999999999E-3</c:v>
                </c:pt>
                <c:pt idx="8766" formatCode="General">
                  <c:v>2.29605E-3</c:v>
                </c:pt>
                <c:pt idx="8767" formatCode="General">
                  <c:v>2.2987900000000002E-3</c:v>
                </c:pt>
                <c:pt idx="8768" formatCode="General">
                  <c:v>2.3012100000000001E-3</c:v>
                </c:pt>
                <c:pt idx="8769" formatCode="General">
                  <c:v>2.3036300000000001E-3</c:v>
                </c:pt>
                <c:pt idx="8770" formatCode="General">
                  <c:v>2.3053499999999998E-3</c:v>
                </c:pt>
                <c:pt idx="8771" formatCode="General">
                  <c:v>2.3071900000000002E-3</c:v>
                </c:pt>
                <c:pt idx="8772" formatCode="General">
                  <c:v>2.3090300000000001E-3</c:v>
                </c:pt>
                <c:pt idx="8773" formatCode="General">
                  <c:v>2.31088E-3</c:v>
                </c:pt>
                <c:pt idx="8774" formatCode="General">
                  <c:v>2.31255E-3</c:v>
                </c:pt>
                <c:pt idx="8775" formatCode="General">
                  <c:v>2.3140399999999998E-3</c:v>
                </c:pt>
                <c:pt idx="8776" formatCode="General">
                  <c:v>2.3151700000000001E-3</c:v>
                </c:pt>
                <c:pt idx="8777" formatCode="General">
                  <c:v>2.3162899999999999E-3</c:v>
                </c:pt>
                <c:pt idx="8778" formatCode="General">
                  <c:v>2.3170399999999998E-3</c:v>
                </c:pt>
                <c:pt idx="8779" formatCode="General">
                  <c:v>2.3177900000000001E-3</c:v>
                </c:pt>
                <c:pt idx="8780" formatCode="General">
                  <c:v>2.3185200000000001E-3</c:v>
                </c:pt>
                <c:pt idx="8781" formatCode="General">
                  <c:v>2.3192400000000002E-3</c:v>
                </c:pt>
                <c:pt idx="8782" formatCode="General">
                  <c:v>2.3197299999999999E-3</c:v>
                </c:pt>
                <c:pt idx="8783" formatCode="General">
                  <c:v>2.3202100000000001E-3</c:v>
                </c:pt>
                <c:pt idx="8784" formatCode="General">
                  <c:v>2.32058E-3</c:v>
                </c:pt>
                <c:pt idx="8785" formatCode="General">
                  <c:v>2.3209400000000001E-3</c:v>
                </c:pt>
                <c:pt idx="8786" formatCode="General">
                  <c:v>2.32131E-3</c:v>
                </c:pt>
                <c:pt idx="8787" formatCode="General">
                  <c:v>2.3215499999999999E-3</c:v>
                </c:pt>
                <c:pt idx="8788" formatCode="General">
                  <c:v>2.3217699999999999E-3</c:v>
                </c:pt>
                <c:pt idx="8789" formatCode="General">
                  <c:v>2.32197E-3</c:v>
                </c:pt>
                <c:pt idx="8790" formatCode="General">
                  <c:v>2.32212E-3</c:v>
                </c:pt>
                <c:pt idx="8791" formatCode="General">
                  <c:v>2.32226E-3</c:v>
                </c:pt>
                <c:pt idx="8792" formatCode="General">
                  <c:v>2.3223599999999999E-3</c:v>
                </c:pt>
                <c:pt idx="8793" formatCode="General">
                  <c:v>2.3224600000000001E-3</c:v>
                </c:pt>
                <c:pt idx="8794" formatCode="General">
                  <c:v>2.3225400000000001E-3</c:v>
                </c:pt>
                <c:pt idx="8795" formatCode="General">
                  <c:v>2.3226100000000001E-3</c:v>
                </c:pt>
                <c:pt idx="8796" formatCode="General">
                  <c:v>2.3226900000000001E-3</c:v>
                </c:pt>
                <c:pt idx="8797" formatCode="General">
                  <c:v>2.3227299999999998E-3</c:v>
                </c:pt>
                <c:pt idx="8798" formatCode="General">
                  <c:v>2.32278E-3</c:v>
                </c:pt>
                <c:pt idx="8799" formatCode="General">
                  <c:v>2.3228300000000001E-3</c:v>
                </c:pt>
                <c:pt idx="8800" formatCode="General">
                  <c:v>2.3228799999999998E-3</c:v>
                </c:pt>
                <c:pt idx="8801" formatCode="General">
                  <c:v>2.32293E-3</c:v>
                </c:pt>
                <c:pt idx="8802" formatCode="General">
                  <c:v>2.3229800000000001E-3</c:v>
                </c:pt>
                <c:pt idx="8803" formatCode="General">
                  <c:v>2.3230299999999998E-3</c:v>
                </c:pt>
                <c:pt idx="8804" formatCode="General">
                  <c:v>2.32307E-3</c:v>
                </c:pt>
                <c:pt idx="8805" formatCode="General">
                  <c:v>2.3231100000000002E-3</c:v>
                </c:pt>
                <c:pt idx="8806" formatCode="General">
                  <c:v>2.32314E-3</c:v>
                </c:pt>
                <c:pt idx="8807" formatCode="General">
                  <c:v>2.3231800000000002E-3</c:v>
                </c:pt>
                <c:pt idx="8808" formatCode="General">
                  <c:v>2.32322E-3</c:v>
                </c:pt>
                <c:pt idx="8809" formatCode="General">
                  <c:v>2.3232600000000002E-3</c:v>
                </c:pt>
                <c:pt idx="8810" formatCode="General">
                  <c:v>2.3232999999999999E-3</c:v>
                </c:pt>
                <c:pt idx="8811" formatCode="General">
                  <c:v>2.3233400000000001E-3</c:v>
                </c:pt>
                <c:pt idx="8812" formatCode="General">
                  <c:v>2.3233799999999999E-3</c:v>
                </c:pt>
                <c:pt idx="8813" formatCode="General">
                  <c:v>2.3234200000000001E-3</c:v>
                </c:pt>
                <c:pt idx="8814" formatCode="General">
                  <c:v>2.3234499999999999E-3</c:v>
                </c:pt>
                <c:pt idx="8815" formatCode="General">
                  <c:v>2.3234800000000002E-3</c:v>
                </c:pt>
                <c:pt idx="8816" formatCode="General">
                  <c:v>2.3235E-3</c:v>
                </c:pt>
                <c:pt idx="8817" formatCode="General">
                  <c:v>2.3235299999999999E-3</c:v>
                </c:pt>
                <c:pt idx="8818" formatCode="General">
                  <c:v>2.3235600000000001E-3</c:v>
                </c:pt>
                <c:pt idx="8819" formatCode="General">
                  <c:v>2.3235899999999999E-3</c:v>
                </c:pt>
                <c:pt idx="8820" formatCode="General">
                  <c:v>2.3236099999999998E-3</c:v>
                </c:pt>
                <c:pt idx="8821" formatCode="General">
                  <c:v>2.3236400000000001E-3</c:v>
                </c:pt>
                <c:pt idx="8822" formatCode="General">
                  <c:v>2.3236699999999999E-3</c:v>
                </c:pt>
                <c:pt idx="8823" formatCode="General">
                  <c:v>2.3237000000000002E-3</c:v>
                </c:pt>
                <c:pt idx="8824" formatCode="General">
                  <c:v>2.32372E-3</c:v>
                </c:pt>
                <c:pt idx="8825" formatCode="General">
                  <c:v>2.3237499999999999E-3</c:v>
                </c:pt>
                <c:pt idx="8826" formatCode="General">
                  <c:v>2.3237800000000001E-3</c:v>
                </c:pt>
                <c:pt idx="8827" formatCode="General">
                  <c:v>2.3238199999999999E-3</c:v>
                </c:pt>
                <c:pt idx="8828" formatCode="General">
                  <c:v>2.3238600000000001E-3</c:v>
                </c:pt>
                <c:pt idx="8829" formatCode="General">
                  <c:v>2.3238999999999998E-3</c:v>
                </c:pt>
                <c:pt idx="8830" formatCode="General">
                  <c:v>2.32394E-3</c:v>
                </c:pt>
                <c:pt idx="8831" formatCode="General">
                  <c:v>2.3239900000000002E-3</c:v>
                </c:pt>
                <c:pt idx="8832" formatCode="General">
                  <c:v>2.3240299999999999E-3</c:v>
                </c:pt>
                <c:pt idx="8833" formatCode="General">
                  <c:v>2.3240700000000001E-3</c:v>
                </c:pt>
                <c:pt idx="8834" formatCode="General">
                  <c:v>2.3241099999999999E-3</c:v>
                </c:pt>
                <c:pt idx="8835" formatCode="General">
                  <c:v>2.3241500000000001E-3</c:v>
                </c:pt>
                <c:pt idx="8836" formatCode="General">
                  <c:v>2.3241899999999998E-3</c:v>
                </c:pt>
                <c:pt idx="8837" formatCode="General">
                  <c:v>2.32423E-3</c:v>
                </c:pt>
                <c:pt idx="8838" formatCode="General">
                  <c:v>2.3242699999999998E-3</c:v>
                </c:pt>
                <c:pt idx="8839" formatCode="General">
                  <c:v>2.3243199999999999E-3</c:v>
                </c:pt>
                <c:pt idx="8840" formatCode="General">
                  <c:v>2.3243600000000001E-3</c:v>
                </c:pt>
                <c:pt idx="8841" formatCode="General">
                  <c:v>2.3243999999999999E-3</c:v>
                </c:pt>
                <c:pt idx="8842" formatCode="General">
                  <c:v>2.32445E-3</c:v>
                </c:pt>
                <c:pt idx="8843" formatCode="General">
                  <c:v>2.3245100000000001E-3</c:v>
                </c:pt>
                <c:pt idx="8844" formatCode="General">
                  <c:v>2.3245599999999998E-3</c:v>
                </c:pt>
                <c:pt idx="8845" formatCode="General">
                  <c:v>2.3246199999999999E-3</c:v>
                </c:pt>
                <c:pt idx="8846" formatCode="General">
                  <c:v>2.32468E-3</c:v>
                </c:pt>
                <c:pt idx="8847" formatCode="General">
                  <c:v>2.3247400000000001E-3</c:v>
                </c:pt>
                <c:pt idx="8848" formatCode="General">
                  <c:v>2.32483E-3</c:v>
                </c:pt>
                <c:pt idx="8849" formatCode="General">
                  <c:v>2.3249400000000002E-3</c:v>
                </c:pt>
                <c:pt idx="8850" formatCode="General">
                  <c:v>2.3251700000000001E-3</c:v>
                </c:pt>
                <c:pt idx="8851" formatCode="General">
                  <c:v>2.3252899999999998E-3</c:v>
                </c:pt>
                <c:pt idx="8852" formatCode="General">
                  <c:v>2.3253900000000001E-3</c:v>
                </c:pt>
                <c:pt idx="8853" formatCode="General">
                  <c:v>2.3254700000000001E-3</c:v>
                </c:pt>
                <c:pt idx="8854" formatCode="General">
                  <c:v>2.3255200000000002E-3</c:v>
                </c:pt>
                <c:pt idx="8855" formatCode="General">
                  <c:v>2.3256000000000001E-3</c:v>
                </c:pt>
                <c:pt idx="8856" formatCode="General">
                  <c:v>2.3256599999999998E-3</c:v>
                </c:pt>
                <c:pt idx="8857" formatCode="General">
                  <c:v>2.3257299999999998E-3</c:v>
                </c:pt>
                <c:pt idx="8858" formatCode="General">
                  <c:v>2.3258100000000002E-3</c:v>
                </c:pt>
                <c:pt idx="8859" formatCode="General">
                  <c:v>2.3258799999999998E-3</c:v>
                </c:pt>
                <c:pt idx="8860" formatCode="General">
                  <c:v>2.3259000000000001E-3</c:v>
                </c:pt>
                <c:pt idx="8861" formatCode="General">
                  <c:v>2.3259700000000001E-3</c:v>
                </c:pt>
                <c:pt idx="8862" formatCode="General">
                  <c:v>2.3260300000000002E-3</c:v>
                </c:pt>
                <c:pt idx="8863" formatCode="General">
                  <c:v>2.3261100000000002E-3</c:v>
                </c:pt>
                <c:pt idx="8864" formatCode="General">
                  <c:v>2.3261599999999999E-3</c:v>
                </c:pt>
                <c:pt idx="8865" formatCode="General">
                  <c:v>2.3262299999999999E-3</c:v>
                </c:pt>
                <c:pt idx="8866" formatCode="General">
                  <c:v>2.3262999999999999E-3</c:v>
                </c:pt>
                <c:pt idx="8867" formatCode="General">
                  <c:v>2.3263799999999999E-3</c:v>
                </c:pt>
                <c:pt idx="8868" formatCode="General">
                  <c:v>2.3264599999999998E-3</c:v>
                </c:pt>
                <c:pt idx="8869" formatCode="General">
                  <c:v>2.32657E-3</c:v>
                </c:pt>
                <c:pt idx="8870" formatCode="General">
                  <c:v>2.3267399999999999E-3</c:v>
                </c:pt>
                <c:pt idx="8871" formatCode="General">
                  <c:v>2.3269100000000002E-3</c:v>
                </c:pt>
                <c:pt idx="8872" formatCode="General">
                  <c:v>2.3270000000000001E-3</c:v>
                </c:pt>
                <c:pt idx="8873" formatCode="General">
                  <c:v>2.32708E-3</c:v>
                </c:pt>
                <c:pt idx="8874" formatCode="General">
                  <c:v>2.3271500000000001E-3</c:v>
                </c:pt>
                <c:pt idx="8875" formatCode="General">
                  <c:v>2.3272000000000002E-3</c:v>
                </c:pt>
                <c:pt idx="8876" formatCode="General">
                  <c:v>2.3272499999999999E-3</c:v>
                </c:pt>
                <c:pt idx="8877" formatCode="General">
                  <c:v>2.3273E-3</c:v>
                </c:pt>
                <c:pt idx="8878" formatCode="General">
                  <c:v>2.3273500000000002E-3</c:v>
                </c:pt>
                <c:pt idx="8879" formatCode="General">
                  <c:v>2.3273999999999999E-3</c:v>
                </c:pt>
                <c:pt idx="8880" formatCode="General">
                  <c:v>2.32745E-3</c:v>
                </c:pt>
                <c:pt idx="8881" formatCode="General">
                  <c:v>2.3274900000000002E-3</c:v>
                </c:pt>
                <c:pt idx="8882" formatCode="General">
                  <c:v>2.3275399999999999E-3</c:v>
                </c:pt>
                <c:pt idx="8883" formatCode="General">
                  <c:v>2.32759E-3</c:v>
                </c:pt>
                <c:pt idx="8884" formatCode="General">
                  <c:v>2.3276400000000002E-3</c:v>
                </c:pt>
                <c:pt idx="8885" formatCode="General">
                  <c:v>2.3276899999999999E-3</c:v>
                </c:pt>
                <c:pt idx="8886" formatCode="General">
                  <c:v>2.3277200000000001E-3</c:v>
                </c:pt>
                <c:pt idx="8887" formatCode="General">
                  <c:v>2.32775E-3</c:v>
                </c:pt>
                <c:pt idx="8888" formatCode="General">
                  <c:v>2.3277800000000002E-3</c:v>
                </c:pt>
                <c:pt idx="8889" formatCode="General">
                  <c:v>2.32781E-3</c:v>
                </c:pt>
                <c:pt idx="8890" formatCode="General">
                  <c:v>2.3278399999999999E-3</c:v>
                </c:pt>
                <c:pt idx="8891" formatCode="General">
                  <c:v>2.3278800000000001E-3</c:v>
                </c:pt>
                <c:pt idx="8892" formatCode="General">
                  <c:v>2.3279099999999999E-3</c:v>
                </c:pt>
                <c:pt idx="8893" formatCode="General">
                  <c:v>2.3279400000000001E-3</c:v>
                </c:pt>
                <c:pt idx="8894" formatCode="General">
                  <c:v>2.32797E-3</c:v>
                </c:pt>
                <c:pt idx="8895" formatCode="General">
                  <c:v>2.3280100000000001E-3</c:v>
                </c:pt>
                <c:pt idx="8896" formatCode="General">
                  <c:v>2.32804E-3</c:v>
                </c:pt>
                <c:pt idx="8897" formatCode="General">
                  <c:v>2.3280699999999998E-3</c:v>
                </c:pt>
                <c:pt idx="8898" formatCode="General">
                  <c:v>2.3281E-3</c:v>
                </c:pt>
                <c:pt idx="8899" formatCode="General">
                  <c:v>2.3281399999999998E-3</c:v>
                </c:pt>
                <c:pt idx="8900" formatCode="General">
                  <c:v>2.3281700000000001E-3</c:v>
                </c:pt>
                <c:pt idx="8901" formatCode="General">
                  <c:v>2.3281999999999999E-3</c:v>
                </c:pt>
                <c:pt idx="8902" formatCode="General">
                  <c:v>2.3282400000000001E-3</c:v>
                </c:pt>
                <c:pt idx="8903" formatCode="General">
                  <c:v>2.3282699999999999E-3</c:v>
                </c:pt>
                <c:pt idx="8904" formatCode="General">
                  <c:v>2.3283000000000002E-3</c:v>
                </c:pt>
                <c:pt idx="8905" formatCode="General">
                  <c:v>2.32833E-3</c:v>
                </c:pt>
                <c:pt idx="8906" formatCode="General">
                  <c:v>2.3283700000000002E-3</c:v>
                </c:pt>
                <c:pt idx="8907" formatCode="General">
                  <c:v>2.3284E-3</c:v>
                </c:pt>
                <c:pt idx="8908" formatCode="General">
                  <c:v>2.3284299999999998E-3</c:v>
                </c:pt>
                <c:pt idx="8909" formatCode="General">
                  <c:v>2.3284600000000001E-3</c:v>
                </c:pt>
                <c:pt idx="8910" formatCode="General">
                  <c:v>2.3284999999999998E-3</c:v>
                </c:pt>
                <c:pt idx="8911" formatCode="General">
                  <c:v>2.3285300000000001E-3</c:v>
                </c:pt>
                <c:pt idx="8912" formatCode="General">
                  <c:v>2.3285599999999999E-3</c:v>
                </c:pt>
                <c:pt idx="8913" formatCode="General">
                  <c:v>2.3286000000000001E-3</c:v>
                </c:pt>
                <c:pt idx="8914" formatCode="General">
                  <c:v>2.3286299999999999E-3</c:v>
                </c:pt>
                <c:pt idx="8915" formatCode="General">
                  <c:v>2.3286800000000001E-3</c:v>
                </c:pt>
                <c:pt idx="8916" formatCode="General">
                  <c:v>2.3287300000000002E-3</c:v>
                </c:pt>
                <c:pt idx="8917" formatCode="General">
                  <c:v>2.3287799999999999E-3</c:v>
                </c:pt>
                <c:pt idx="8918" formatCode="General">
                  <c:v>2.3288200000000001E-3</c:v>
                </c:pt>
                <c:pt idx="8919" formatCode="General">
                  <c:v>2.3288699999999998E-3</c:v>
                </c:pt>
                <c:pt idx="8920" formatCode="General">
                  <c:v>2.3289199999999999E-3</c:v>
                </c:pt>
                <c:pt idx="8921" formatCode="General">
                  <c:v>2.32898E-3</c:v>
                </c:pt>
                <c:pt idx="8922" formatCode="General">
                  <c:v>2.3290300000000002E-3</c:v>
                </c:pt>
                <c:pt idx="8923" formatCode="General">
                  <c:v>2.3291100000000001E-3</c:v>
                </c:pt>
                <c:pt idx="8924" formatCode="General">
                  <c:v>2.3291900000000001E-3</c:v>
                </c:pt>
                <c:pt idx="8925" formatCode="General">
                  <c:v>2.32927E-3</c:v>
                </c:pt>
                <c:pt idx="8926" formatCode="General">
                  <c:v>2.3293699999999999E-3</c:v>
                </c:pt>
                <c:pt idx="8927" formatCode="General">
                  <c:v>2.3294700000000002E-3</c:v>
                </c:pt>
                <c:pt idx="8928" formatCode="General">
                  <c:v>2.3296300000000001E-3</c:v>
                </c:pt>
                <c:pt idx="8929" formatCode="General">
                  <c:v>2.32978E-3</c:v>
                </c:pt>
                <c:pt idx="8930" formatCode="General">
                  <c:v>2.3299900000000001E-3</c:v>
                </c:pt>
                <c:pt idx="8931" formatCode="General">
                  <c:v>2.3302000000000002E-3</c:v>
                </c:pt>
                <c:pt idx="8932" formatCode="General">
                  <c:v>2.33051E-3</c:v>
                </c:pt>
                <c:pt idx="8933" formatCode="General">
                  <c:v>2.3307900000000001E-3</c:v>
                </c:pt>
                <c:pt idx="8934" formatCode="General">
                  <c:v>2.33096E-3</c:v>
                </c:pt>
                <c:pt idx="8935" formatCode="General">
                  <c:v>2.3314999999999998E-3</c:v>
                </c:pt>
                <c:pt idx="8936" formatCode="General">
                  <c:v>2.3320300000000001E-3</c:v>
                </c:pt>
                <c:pt idx="8937" formatCode="General">
                  <c:v>2.3327399999999998E-3</c:v>
                </c:pt>
                <c:pt idx="8938" formatCode="General">
                  <c:v>2.3334499999999999E-3</c:v>
                </c:pt>
                <c:pt idx="8939" formatCode="General">
                  <c:v>2.3341600000000001E-3</c:v>
                </c:pt>
                <c:pt idx="8940" formatCode="General">
                  <c:v>2.3348700000000002E-3</c:v>
                </c:pt>
                <c:pt idx="8941" formatCode="General">
                  <c:v>2.3355799999999999E-3</c:v>
                </c:pt>
                <c:pt idx="8942" formatCode="General">
                  <c:v>2.33629E-3</c:v>
                </c:pt>
                <c:pt idx="8943" formatCode="General">
                  <c:v>2.3370000000000001E-3</c:v>
                </c:pt>
                <c:pt idx="8944" formatCode="General">
                  <c:v>2.3377200000000002E-3</c:v>
                </c:pt>
                <c:pt idx="8945" formatCode="General">
                  <c:v>2.3384399999999998E-3</c:v>
                </c:pt>
                <c:pt idx="8946" formatCode="General">
                  <c:v>2.3391499999999999E-3</c:v>
                </c:pt>
                <c:pt idx="8947" formatCode="General">
                  <c:v>2.33987E-3</c:v>
                </c:pt>
                <c:pt idx="8948" formatCode="General">
                  <c:v>2.3405800000000001E-3</c:v>
                </c:pt>
                <c:pt idx="8949" formatCode="General">
                  <c:v>2.3413000000000002E-3</c:v>
                </c:pt>
                <c:pt idx="8950" formatCode="General">
                  <c:v>2.3420099999999998E-3</c:v>
                </c:pt>
                <c:pt idx="8951" formatCode="General">
                  <c:v>2.34278E-3</c:v>
                </c:pt>
                <c:pt idx="8952" formatCode="General">
                  <c:v>2.3435499999999998E-3</c:v>
                </c:pt>
                <c:pt idx="8953" formatCode="General">
                  <c:v>2.3443100000000001E-3</c:v>
                </c:pt>
                <c:pt idx="8954" formatCode="General">
                  <c:v>2.34483E-3</c:v>
                </c:pt>
                <c:pt idx="8955" formatCode="General">
                  <c:v>2.34534E-3</c:v>
                </c:pt>
                <c:pt idx="8956" formatCode="General">
                  <c:v>2.34585E-3</c:v>
                </c:pt>
                <c:pt idx="8957" formatCode="General">
                  <c:v>2.3463300000000002E-3</c:v>
                </c:pt>
                <c:pt idx="8958" formatCode="General">
                  <c:v>2.3467900000000001E-3</c:v>
                </c:pt>
                <c:pt idx="8959" formatCode="General">
                  <c:v>2.3472499999999999E-3</c:v>
                </c:pt>
                <c:pt idx="8960" formatCode="General">
                  <c:v>2.3477099999999998E-3</c:v>
                </c:pt>
                <c:pt idx="8961" formatCode="General">
                  <c:v>2.3481700000000001E-3</c:v>
                </c:pt>
                <c:pt idx="8962" formatCode="General">
                  <c:v>2.34863E-3</c:v>
                </c:pt>
                <c:pt idx="8963" formatCode="General">
                  <c:v>2.3490899999999999E-3</c:v>
                </c:pt>
                <c:pt idx="8964" formatCode="General">
                  <c:v>2.3495600000000001E-3</c:v>
                </c:pt>
                <c:pt idx="8965" formatCode="General">
                  <c:v>2.34994E-3</c:v>
                </c:pt>
                <c:pt idx="8966" formatCode="General">
                  <c:v>2.3503999999999999E-3</c:v>
                </c:pt>
                <c:pt idx="8967" formatCode="General">
                  <c:v>2.3508600000000002E-3</c:v>
                </c:pt>
                <c:pt idx="8968" formatCode="General">
                  <c:v>2.3513200000000001E-3</c:v>
                </c:pt>
                <c:pt idx="8969" formatCode="General">
                  <c:v>2.3517799999999999E-3</c:v>
                </c:pt>
                <c:pt idx="8970" formatCode="General">
                  <c:v>2.3522399999999998E-3</c:v>
                </c:pt>
                <c:pt idx="8971" formatCode="General">
                  <c:v>2.35264E-3</c:v>
                </c:pt>
                <c:pt idx="8972" formatCode="General">
                  <c:v>2.3530399999999998E-3</c:v>
                </c:pt>
                <c:pt idx="8973" formatCode="General">
                  <c:v>2.3534300000000001E-3</c:v>
                </c:pt>
                <c:pt idx="8974" formatCode="General">
                  <c:v>2.3538000000000001E-3</c:v>
                </c:pt>
                <c:pt idx="8975" formatCode="General">
                  <c:v>2.3541500000000002E-3</c:v>
                </c:pt>
                <c:pt idx="8976" formatCode="General">
                  <c:v>2.3544299999999998E-3</c:v>
                </c:pt>
                <c:pt idx="8977" formatCode="General">
                  <c:v>2.3547300000000002E-3</c:v>
                </c:pt>
                <c:pt idx="8978" formatCode="General">
                  <c:v>2.35506E-3</c:v>
                </c:pt>
                <c:pt idx="8979" formatCode="General">
                  <c:v>2.3553699999999999E-3</c:v>
                </c:pt>
                <c:pt idx="8980" formatCode="General">
                  <c:v>2.3556699999999998E-3</c:v>
                </c:pt>
                <c:pt idx="8981" formatCode="General">
                  <c:v>2.3559200000000001E-3</c:v>
                </c:pt>
                <c:pt idx="8982" formatCode="General">
                  <c:v>2.3561699999999999E-3</c:v>
                </c:pt>
                <c:pt idx="8983" formatCode="General">
                  <c:v>2.3564300000000001E-3</c:v>
                </c:pt>
                <c:pt idx="8984" formatCode="General">
                  <c:v>2.3566400000000001E-3</c:v>
                </c:pt>
                <c:pt idx="8985" formatCode="General">
                  <c:v>2.3568399999999998E-3</c:v>
                </c:pt>
                <c:pt idx="8986" formatCode="General">
                  <c:v>2.3570399999999999E-3</c:v>
                </c:pt>
                <c:pt idx="8987" formatCode="General">
                  <c:v>2.35725E-3</c:v>
                </c:pt>
                <c:pt idx="8988" formatCode="General">
                  <c:v>2.3574500000000001E-3</c:v>
                </c:pt>
                <c:pt idx="8989" formatCode="General">
                  <c:v>2.3576600000000001E-3</c:v>
                </c:pt>
                <c:pt idx="8990" formatCode="General">
                  <c:v>2.3578599999999998E-3</c:v>
                </c:pt>
                <c:pt idx="8991" formatCode="General">
                  <c:v>2.3580699999999999E-3</c:v>
                </c:pt>
                <c:pt idx="8992" formatCode="General">
                  <c:v>2.35827E-3</c:v>
                </c:pt>
                <c:pt idx="8993" formatCode="General">
                  <c:v>2.35842E-3</c:v>
                </c:pt>
                <c:pt idx="8994" formatCode="General">
                  <c:v>2.3585799999999999E-3</c:v>
                </c:pt>
                <c:pt idx="8995" formatCode="General">
                  <c:v>2.3587299999999999E-3</c:v>
                </c:pt>
                <c:pt idx="8996" formatCode="General">
                  <c:v>2.3588900000000002E-3</c:v>
                </c:pt>
                <c:pt idx="8997" formatCode="General">
                  <c:v>2.3590400000000002E-3</c:v>
                </c:pt>
                <c:pt idx="8998" formatCode="General">
                  <c:v>2.3591900000000002E-3</c:v>
                </c:pt>
                <c:pt idx="8999" formatCode="General">
                  <c:v>2.3593500000000001E-3</c:v>
                </c:pt>
                <c:pt idx="9000" formatCode="General">
                  <c:v>2.3595000000000001E-3</c:v>
                </c:pt>
                <c:pt idx="9001" formatCode="General">
                  <c:v>2.35965E-3</c:v>
                </c:pt>
                <c:pt idx="9002" formatCode="General">
                  <c:v>2.3598E-3</c:v>
                </c:pt>
                <c:pt idx="9003" formatCode="General">
                  <c:v>2.3599099999999998E-3</c:v>
                </c:pt>
                <c:pt idx="9004" formatCode="General">
                  <c:v>2.3600100000000001E-3</c:v>
                </c:pt>
                <c:pt idx="9005" formatCode="General">
                  <c:v>2.3601099999999999E-3</c:v>
                </c:pt>
                <c:pt idx="9006" formatCode="General">
                  <c:v>2.3602100000000002E-3</c:v>
                </c:pt>
                <c:pt idx="9007" formatCode="General">
                  <c:v>2.36031E-3</c:v>
                </c:pt>
                <c:pt idx="9008" formatCode="General">
                  <c:v>2.3604099999999999E-3</c:v>
                </c:pt>
                <c:pt idx="9009" formatCode="General">
                  <c:v>2.3605000000000002E-3</c:v>
                </c:pt>
                <c:pt idx="9010" formatCode="General">
                  <c:v>2.3605800000000001E-3</c:v>
                </c:pt>
                <c:pt idx="9011" formatCode="General">
                  <c:v>2.36067E-3</c:v>
                </c:pt>
                <c:pt idx="9012" formatCode="General">
                  <c:v>2.36075E-3</c:v>
                </c:pt>
                <c:pt idx="9013" formatCode="General">
                  <c:v>2.3608399999999999E-3</c:v>
                </c:pt>
                <c:pt idx="9014" formatCode="General">
                  <c:v>2.3609199999999999E-3</c:v>
                </c:pt>
                <c:pt idx="9015" formatCode="General">
                  <c:v>2.3610100000000002E-3</c:v>
                </c:pt>
                <c:pt idx="9016" formatCode="General">
                  <c:v>2.3610900000000002E-3</c:v>
                </c:pt>
                <c:pt idx="9017" formatCode="General">
                  <c:v>2.3611700000000001E-3</c:v>
                </c:pt>
                <c:pt idx="9018" formatCode="General">
                  <c:v>2.3612500000000001E-3</c:v>
                </c:pt>
                <c:pt idx="9019" formatCode="General">
                  <c:v>2.36134E-3</c:v>
                </c:pt>
                <c:pt idx="9020" formatCode="General">
                  <c:v>2.3614199999999999E-3</c:v>
                </c:pt>
                <c:pt idx="9021" formatCode="General">
                  <c:v>2.3614999999999999E-3</c:v>
                </c:pt>
                <c:pt idx="9022" formatCode="General">
                  <c:v>2.3615799999999998E-3</c:v>
                </c:pt>
                <c:pt idx="9023" formatCode="General">
                  <c:v>2.3616599999999998E-3</c:v>
                </c:pt>
                <c:pt idx="9024" formatCode="General">
                  <c:v>2.3617400000000002E-3</c:v>
                </c:pt>
                <c:pt idx="9025" formatCode="General">
                  <c:v>2.36184E-3</c:v>
                </c:pt>
                <c:pt idx="9026" formatCode="General">
                  <c:v>2.3619399999999999E-3</c:v>
                </c:pt>
                <c:pt idx="9027" formatCode="General">
                  <c:v>2.3620400000000001E-3</c:v>
                </c:pt>
                <c:pt idx="9028" formatCode="General">
                  <c:v>2.36214E-3</c:v>
                </c:pt>
                <c:pt idx="9029" formatCode="General">
                  <c:v>2.3622299999999999E-3</c:v>
                </c:pt>
                <c:pt idx="9030" formatCode="General">
                  <c:v>2.3623199999999998E-3</c:v>
                </c:pt>
                <c:pt idx="9031" formatCode="General">
                  <c:v>2.36243E-3</c:v>
                </c:pt>
                <c:pt idx="9032" formatCode="General">
                  <c:v>2.3625299999999998E-3</c:v>
                </c:pt>
                <c:pt idx="9033" formatCode="General">
                  <c:v>2.3626400000000001E-3</c:v>
                </c:pt>
                <c:pt idx="9034" formatCode="General">
                  <c:v>2.3628199999999999E-3</c:v>
                </c:pt>
                <c:pt idx="9035" formatCode="General">
                  <c:v>2.3631799999999999E-3</c:v>
                </c:pt>
                <c:pt idx="9036" formatCode="General">
                  <c:v>2.3633500000000002E-3</c:v>
                </c:pt>
                <c:pt idx="9037" formatCode="General">
                  <c:v>2.3634900000000002E-3</c:v>
                </c:pt>
                <c:pt idx="9038" formatCode="General">
                  <c:v>2.3635800000000001E-3</c:v>
                </c:pt>
                <c:pt idx="9039" formatCode="General">
                  <c:v>2.3636799999999999E-3</c:v>
                </c:pt>
                <c:pt idx="9040" formatCode="General">
                  <c:v>2.3637699999999998E-3</c:v>
                </c:pt>
                <c:pt idx="9041" formatCode="General">
                  <c:v>2.3638600000000002E-3</c:v>
                </c:pt>
                <c:pt idx="9042" formatCode="General">
                  <c:v>2.3639500000000001E-3</c:v>
                </c:pt>
                <c:pt idx="9043" formatCode="General">
                  <c:v>2.3640499999999999E-3</c:v>
                </c:pt>
                <c:pt idx="9044" formatCode="General">
                  <c:v>2.3641000000000001E-3</c:v>
                </c:pt>
                <c:pt idx="9045" formatCode="General">
                  <c:v>2.36418E-3</c:v>
                </c:pt>
                <c:pt idx="9046" formatCode="General">
                  <c:v>2.36426E-3</c:v>
                </c:pt>
                <c:pt idx="9047" formatCode="General">
                  <c:v>2.3643700000000002E-3</c:v>
                </c:pt>
                <c:pt idx="9048" formatCode="General">
                  <c:v>2.3644600000000001E-3</c:v>
                </c:pt>
                <c:pt idx="9049" formatCode="General">
                  <c:v>2.3645599999999999E-3</c:v>
                </c:pt>
                <c:pt idx="9050" formatCode="General">
                  <c:v>2.3646700000000001E-3</c:v>
                </c:pt>
                <c:pt idx="9051" formatCode="General">
                  <c:v>2.36477E-3</c:v>
                </c:pt>
                <c:pt idx="9052" formatCode="General">
                  <c:v>2.36492E-3</c:v>
                </c:pt>
                <c:pt idx="9053" formatCode="General">
                  <c:v>2.3651100000000001E-3</c:v>
                </c:pt>
                <c:pt idx="9054" formatCode="General">
                  <c:v>2.3654100000000001E-3</c:v>
                </c:pt>
                <c:pt idx="9055" formatCode="General">
                  <c:v>2.3655600000000001E-3</c:v>
                </c:pt>
                <c:pt idx="9056" formatCode="General">
                  <c:v>2.3656900000000002E-3</c:v>
                </c:pt>
                <c:pt idx="9057" formatCode="General">
                  <c:v>2.3658099999999999E-3</c:v>
                </c:pt>
                <c:pt idx="9058" formatCode="General">
                  <c:v>2.3658899999999998E-3</c:v>
                </c:pt>
                <c:pt idx="9059" formatCode="General">
                  <c:v>2.3659800000000002E-3</c:v>
                </c:pt>
                <c:pt idx="9060" formatCode="General">
                  <c:v>2.3660600000000001E-3</c:v>
                </c:pt>
                <c:pt idx="9061" formatCode="General">
                  <c:v>2.36616E-3</c:v>
                </c:pt>
                <c:pt idx="9062" formatCode="General">
                  <c:v>2.3662599999999998E-3</c:v>
                </c:pt>
                <c:pt idx="9063" formatCode="General">
                  <c:v>2.3663600000000001E-3</c:v>
                </c:pt>
                <c:pt idx="9064" formatCode="General">
                  <c:v>2.3664599999999999E-3</c:v>
                </c:pt>
                <c:pt idx="9065" formatCode="General">
                  <c:v>2.3665499999999998E-3</c:v>
                </c:pt>
                <c:pt idx="9066" formatCode="General">
                  <c:v>2.3666300000000002E-3</c:v>
                </c:pt>
                <c:pt idx="9067" formatCode="General">
                  <c:v>2.3667100000000002E-3</c:v>
                </c:pt>
                <c:pt idx="9068" formatCode="General">
                  <c:v>2.3667900000000001E-3</c:v>
                </c:pt>
                <c:pt idx="9069" formatCode="General">
                  <c:v>2.3668700000000001E-3</c:v>
                </c:pt>
                <c:pt idx="9070" formatCode="General">
                  <c:v>2.36695E-3</c:v>
                </c:pt>
                <c:pt idx="9071" formatCode="General">
                  <c:v>2.3670399999999999E-3</c:v>
                </c:pt>
                <c:pt idx="9072" formatCode="General">
                  <c:v>2.3671199999999999E-3</c:v>
                </c:pt>
                <c:pt idx="9073" formatCode="General">
                  <c:v>2.3671999999999999E-3</c:v>
                </c:pt>
                <c:pt idx="9074" formatCode="General">
                  <c:v>2.3672900000000002E-3</c:v>
                </c:pt>
                <c:pt idx="9075" formatCode="General">
                  <c:v>2.36739E-3</c:v>
                </c:pt>
                <c:pt idx="9076" formatCode="General">
                  <c:v>2.3674899999999999E-3</c:v>
                </c:pt>
                <c:pt idx="9077" formatCode="General">
                  <c:v>2.3675900000000001E-3</c:v>
                </c:pt>
                <c:pt idx="9078" formatCode="General">
                  <c:v>2.36769E-3</c:v>
                </c:pt>
                <c:pt idx="9079" formatCode="General">
                  <c:v>2.3678000000000002E-3</c:v>
                </c:pt>
                <c:pt idx="9080" formatCode="General">
                  <c:v>2.3679E-3</c:v>
                </c:pt>
                <c:pt idx="9081" formatCode="General">
                  <c:v>2.3679999999999999E-3</c:v>
                </c:pt>
                <c:pt idx="9082" formatCode="General">
                  <c:v>2.3681100000000001E-3</c:v>
                </c:pt>
                <c:pt idx="9083" formatCode="General">
                  <c:v>2.3682299999999998E-3</c:v>
                </c:pt>
                <c:pt idx="9084" formatCode="General">
                  <c:v>2.36835E-3</c:v>
                </c:pt>
                <c:pt idx="9085" formatCode="General">
                  <c:v>2.3684700000000001E-3</c:v>
                </c:pt>
                <c:pt idx="9086" formatCode="General">
                  <c:v>2.3685899999999998E-3</c:v>
                </c:pt>
                <c:pt idx="9087" formatCode="General">
                  <c:v>2.36871E-3</c:v>
                </c:pt>
                <c:pt idx="9088" formatCode="General">
                  <c:v>2.3688300000000002E-3</c:v>
                </c:pt>
                <c:pt idx="9089" formatCode="General">
                  <c:v>2.3689499999999999E-3</c:v>
                </c:pt>
                <c:pt idx="9090" formatCode="General">
                  <c:v>2.36908E-3</c:v>
                </c:pt>
                <c:pt idx="9091" formatCode="General">
                  <c:v>2.36922E-3</c:v>
                </c:pt>
                <c:pt idx="9092" formatCode="General">
                  <c:v>2.36937E-3</c:v>
                </c:pt>
                <c:pt idx="9093" formatCode="General">
                  <c:v>2.36951E-3</c:v>
                </c:pt>
                <c:pt idx="9094" formatCode="General">
                  <c:v>2.3696500000000001E-3</c:v>
                </c:pt>
                <c:pt idx="9095" formatCode="General">
                  <c:v>2.3698E-3</c:v>
                </c:pt>
                <c:pt idx="9096" formatCode="General">
                  <c:v>2.3699400000000001E-3</c:v>
                </c:pt>
                <c:pt idx="9097" formatCode="General">
                  <c:v>2.3701500000000001E-3</c:v>
                </c:pt>
                <c:pt idx="9098" formatCode="General">
                  <c:v>2.3703399999999999E-3</c:v>
                </c:pt>
                <c:pt idx="9099" formatCode="General">
                  <c:v>2.3705200000000001E-3</c:v>
                </c:pt>
                <c:pt idx="9100" formatCode="General">
                  <c:v>2.3707099999999998E-3</c:v>
                </c:pt>
                <c:pt idx="9101" formatCode="General">
                  <c:v>2.3708900000000001E-3</c:v>
                </c:pt>
                <c:pt idx="9102" formatCode="General">
                  <c:v>2.3710699999999999E-3</c:v>
                </c:pt>
                <c:pt idx="9103" formatCode="General">
                  <c:v>2.37126E-3</c:v>
                </c:pt>
                <c:pt idx="9104" formatCode="General">
                  <c:v>2.3714399999999998E-3</c:v>
                </c:pt>
                <c:pt idx="9105" formatCode="General">
                  <c:v>2.37163E-3</c:v>
                </c:pt>
                <c:pt idx="9106" formatCode="General">
                  <c:v>2.3718699999999999E-3</c:v>
                </c:pt>
                <c:pt idx="9107" formatCode="General">
                  <c:v>2.3721200000000001E-3</c:v>
                </c:pt>
                <c:pt idx="9108" formatCode="General">
                  <c:v>2.37236E-3</c:v>
                </c:pt>
                <c:pt idx="9109" formatCode="General">
                  <c:v>2.3726099999999998E-3</c:v>
                </c:pt>
                <c:pt idx="9110" formatCode="General">
                  <c:v>2.3728500000000001E-3</c:v>
                </c:pt>
                <c:pt idx="9111" formatCode="General">
                  <c:v>2.3730999999999999E-3</c:v>
                </c:pt>
                <c:pt idx="9112" formatCode="General">
                  <c:v>2.3733399999999998E-3</c:v>
                </c:pt>
                <c:pt idx="9113" formatCode="General">
                  <c:v>2.3735900000000001E-3</c:v>
                </c:pt>
                <c:pt idx="9114" formatCode="General">
                  <c:v>2.37389E-3</c:v>
                </c:pt>
                <c:pt idx="9115" formatCode="General">
                  <c:v>2.37418E-3</c:v>
                </c:pt>
                <c:pt idx="9116" formatCode="General">
                  <c:v>2.37448E-3</c:v>
                </c:pt>
                <c:pt idx="9117" formatCode="General">
                  <c:v>2.3747799999999999E-3</c:v>
                </c:pt>
                <c:pt idx="9118" formatCode="General">
                  <c:v>2.37507E-3</c:v>
                </c:pt>
                <c:pt idx="9119" formatCode="General">
                  <c:v>2.3753699999999999E-3</c:v>
                </c:pt>
                <c:pt idx="9120" formatCode="General">
                  <c:v>2.3756599999999999E-3</c:v>
                </c:pt>
                <c:pt idx="9121" formatCode="General">
                  <c:v>2.3759599999999999E-3</c:v>
                </c:pt>
                <c:pt idx="9122" formatCode="General">
                  <c:v>2.3763199999999999E-3</c:v>
                </c:pt>
                <c:pt idx="9123" formatCode="General">
                  <c:v>2.3766799999999999E-3</c:v>
                </c:pt>
                <c:pt idx="9124" formatCode="General">
                  <c:v>2.37703E-3</c:v>
                </c:pt>
                <c:pt idx="9125" formatCode="General">
                  <c:v>2.3773900000000001E-3</c:v>
                </c:pt>
                <c:pt idx="9126" formatCode="General">
                  <c:v>2.3777500000000001E-3</c:v>
                </c:pt>
                <c:pt idx="9127" formatCode="General">
                  <c:v>2.3781100000000001E-3</c:v>
                </c:pt>
                <c:pt idx="9128" formatCode="General">
                  <c:v>2.3786499999999999E-3</c:v>
                </c:pt>
                <c:pt idx="9129" formatCode="General">
                  <c:v>2.3790500000000002E-3</c:v>
                </c:pt>
                <c:pt idx="9130" formatCode="General">
                  <c:v>2.37951E-3</c:v>
                </c:pt>
                <c:pt idx="9131" formatCode="General">
                  <c:v>2.3799699999999999E-3</c:v>
                </c:pt>
                <c:pt idx="9132" formatCode="General">
                  <c:v>2.3804299999999998E-3</c:v>
                </c:pt>
                <c:pt idx="9133" formatCode="General">
                  <c:v>2.3808900000000001E-3</c:v>
                </c:pt>
                <c:pt idx="9134" formatCode="General">
                  <c:v>2.38135E-3</c:v>
                </c:pt>
                <c:pt idx="9135" formatCode="General">
                  <c:v>2.3818099999999998E-3</c:v>
                </c:pt>
                <c:pt idx="9136" formatCode="General">
                  <c:v>2.38251E-3</c:v>
                </c:pt>
                <c:pt idx="9137" formatCode="General">
                  <c:v>2.3830700000000002E-3</c:v>
                </c:pt>
                <c:pt idx="9138" formatCode="General">
                  <c:v>2.3836299999999999E-3</c:v>
                </c:pt>
                <c:pt idx="9139" formatCode="General">
                  <c:v>2.38419E-3</c:v>
                </c:pt>
                <c:pt idx="9140" formatCode="General">
                  <c:v>2.3847500000000002E-3</c:v>
                </c:pt>
                <c:pt idx="9141" formatCode="General">
                  <c:v>2.3853199999999998E-3</c:v>
                </c:pt>
                <c:pt idx="9142" formatCode="General">
                  <c:v>2.3858799999999999E-3</c:v>
                </c:pt>
                <c:pt idx="9143" formatCode="General">
                  <c:v>2.3867200000000002E-3</c:v>
                </c:pt>
                <c:pt idx="9144" formatCode="General">
                  <c:v>2.3873599999999998E-3</c:v>
                </c:pt>
                <c:pt idx="9145" formatCode="General">
                  <c:v>2.3880799999999999E-3</c:v>
                </c:pt>
                <c:pt idx="9146" formatCode="General">
                  <c:v>2.38879E-3</c:v>
                </c:pt>
                <c:pt idx="9147" formatCode="General">
                  <c:v>2.3895100000000001E-3</c:v>
                </c:pt>
                <c:pt idx="9148" formatCode="General">
                  <c:v>2.3902200000000002E-3</c:v>
                </c:pt>
                <c:pt idx="9149" formatCode="General">
                  <c:v>2.3909399999999998E-3</c:v>
                </c:pt>
                <c:pt idx="9150" formatCode="General">
                  <c:v>2.39201E-3</c:v>
                </c:pt>
                <c:pt idx="9151" formatCode="General">
                  <c:v>2.39273E-3</c:v>
                </c:pt>
                <c:pt idx="9152" formatCode="General">
                  <c:v>2.3935499999999999E-3</c:v>
                </c:pt>
                <c:pt idx="9153" formatCode="General">
                  <c:v>2.3943699999999998E-3</c:v>
                </c:pt>
                <c:pt idx="9154" formatCode="General">
                  <c:v>2.3951799999999998E-3</c:v>
                </c:pt>
                <c:pt idx="9155" formatCode="General">
                  <c:v>2.3964099999999999E-3</c:v>
                </c:pt>
                <c:pt idx="9156" formatCode="General">
                  <c:v>2.3976399999999999E-3</c:v>
                </c:pt>
                <c:pt idx="9157" formatCode="General">
                  <c:v>2.39887E-3</c:v>
                </c:pt>
                <c:pt idx="9158" formatCode="General">
                  <c:v>2.4000900000000001E-3</c:v>
                </c:pt>
                <c:pt idx="9159" formatCode="General">
                  <c:v>2.4013200000000002E-3</c:v>
                </c:pt>
                <c:pt idx="9160" formatCode="General">
                  <c:v>2.4025499999999998E-3</c:v>
                </c:pt>
                <c:pt idx="9161" formatCode="General">
                  <c:v>2.40377E-3</c:v>
                </c:pt>
                <c:pt idx="9162" formatCode="General">
                  <c:v>2.405E-3</c:v>
                </c:pt>
                <c:pt idx="9163" formatCode="General">
                  <c:v>2.4062799999999998E-3</c:v>
                </c:pt>
                <c:pt idx="9164" formatCode="General">
                  <c:v>2.4076599999999998E-3</c:v>
                </c:pt>
                <c:pt idx="9165" formatCode="General">
                  <c:v>2.4090399999999999E-3</c:v>
                </c:pt>
                <c:pt idx="9166" formatCode="General">
                  <c:v>2.4104199999999999E-3</c:v>
                </c:pt>
                <c:pt idx="9167" formatCode="General">
                  <c:v>2.4113400000000001E-3</c:v>
                </c:pt>
                <c:pt idx="9168" formatCode="General">
                  <c:v>2.41318E-3</c:v>
                </c:pt>
                <c:pt idx="9169" formatCode="General">
                  <c:v>2.4148199999999998E-3</c:v>
                </c:pt>
                <c:pt idx="9170" formatCode="General">
                  <c:v>2.4164500000000001E-3</c:v>
                </c:pt>
                <c:pt idx="9171" formatCode="General">
                  <c:v>2.4180899999999999E-3</c:v>
                </c:pt>
                <c:pt idx="9172" formatCode="General">
                  <c:v>2.4197200000000002E-3</c:v>
                </c:pt>
                <c:pt idx="9173" formatCode="General">
                  <c:v>2.42136E-3</c:v>
                </c:pt>
                <c:pt idx="9174" formatCode="General">
                  <c:v>2.4229999999999998E-3</c:v>
                </c:pt>
                <c:pt idx="9175" formatCode="General">
                  <c:v>2.4246300000000001E-3</c:v>
                </c:pt>
                <c:pt idx="9176" formatCode="General">
                  <c:v>2.4270899999999998E-3</c:v>
                </c:pt>
                <c:pt idx="9177" formatCode="General">
                  <c:v>2.42954E-3</c:v>
                </c:pt>
                <c:pt idx="9178" formatCode="General">
                  <c:v>2.4319900000000002E-3</c:v>
                </c:pt>
                <c:pt idx="9179" formatCode="General">
                  <c:v>2.4342399999999998E-3</c:v>
                </c:pt>
                <c:pt idx="9180" formatCode="General">
                  <c:v>2.4363900000000001E-3</c:v>
                </c:pt>
                <c:pt idx="9181" formatCode="General">
                  <c:v>2.4378199999999998E-3</c:v>
                </c:pt>
                <c:pt idx="9182" formatCode="General">
                  <c:v>2.4385399999999999E-3</c:v>
                </c:pt>
                <c:pt idx="9183" formatCode="General">
                  <c:v>2.4401700000000002E-3</c:v>
                </c:pt>
                <c:pt idx="9184" formatCode="General">
                  <c:v>2.44181E-3</c:v>
                </c:pt>
                <c:pt idx="9185" formatCode="General">
                  <c:v>2.4430400000000001E-3</c:v>
                </c:pt>
                <c:pt idx="9186" formatCode="General">
                  <c:v>2.4442600000000002E-3</c:v>
                </c:pt>
                <c:pt idx="9187" formatCode="General">
                  <c:v>2.4453999999999999E-3</c:v>
                </c:pt>
                <c:pt idx="9188" formatCode="General">
                  <c:v>2.4463599999999999E-3</c:v>
                </c:pt>
                <c:pt idx="9189" formatCode="General">
                  <c:v>2.4473099999999999E-3</c:v>
                </c:pt>
                <c:pt idx="9190" formatCode="General">
                  <c:v>2.44795E-3</c:v>
                </c:pt>
                <c:pt idx="9191" formatCode="General">
                  <c:v>2.4485900000000001E-3</c:v>
                </c:pt>
                <c:pt idx="9192" formatCode="General">
                  <c:v>2.4490599999999999E-3</c:v>
                </c:pt>
                <c:pt idx="9193" formatCode="General">
                  <c:v>2.4495400000000001E-3</c:v>
                </c:pt>
                <c:pt idx="9194" formatCode="General">
                  <c:v>2.4500199999999998E-3</c:v>
                </c:pt>
                <c:pt idx="9195" formatCode="General">
                  <c:v>2.45049E-3</c:v>
                </c:pt>
                <c:pt idx="9196" formatCode="General">
                  <c:v>2.4508099999999999E-3</c:v>
                </c:pt>
                <c:pt idx="9197" formatCode="General">
                  <c:v>2.4511300000000001E-3</c:v>
                </c:pt>
                <c:pt idx="9198" formatCode="General">
                  <c:v>2.45144E-3</c:v>
                </c:pt>
                <c:pt idx="9199" formatCode="General">
                  <c:v>2.4516799999999999E-3</c:v>
                </c:pt>
                <c:pt idx="9200" formatCode="General">
                  <c:v>2.4519199999999998E-3</c:v>
                </c:pt>
                <c:pt idx="9201" formatCode="General">
                  <c:v>2.4521500000000002E-3</c:v>
                </c:pt>
                <c:pt idx="9202" formatCode="General">
                  <c:v>2.4523100000000001E-3</c:v>
                </c:pt>
                <c:pt idx="9203" formatCode="General">
                  <c:v>2.45247E-3</c:v>
                </c:pt>
                <c:pt idx="9204" formatCode="General">
                  <c:v>2.4526299999999999E-3</c:v>
                </c:pt>
                <c:pt idx="9205" formatCode="General">
                  <c:v>2.4527400000000001E-3</c:v>
                </c:pt>
                <c:pt idx="9206" formatCode="General">
                  <c:v>2.4528599999999998E-3</c:v>
                </c:pt>
                <c:pt idx="9207" formatCode="General">
                  <c:v>2.4529399999999998E-3</c:v>
                </c:pt>
                <c:pt idx="9208" formatCode="General">
                  <c:v>2.4530200000000002E-3</c:v>
                </c:pt>
                <c:pt idx="9209" formatCode="General">
                  <c:v>2.4530899999999998E-3</c:v>
                </c:pt>
                <c:pt idx="9210" formatCode="General">
                  <c:v>2.4531700000000002E-3</c:v>
                </c:pt>
                <c:pt idx="9211" formatCode="General">
                  <c:v>2.4532299999999998E-3</c:v>
                </c:pt>
                <c:pt idx="9212" formatCode="General">
                  <c:v>2.4532899999999999E-3</c:v>
                </c:pt>
                <c:pt idx="9213" formatCode="General">
                  <c:v>2.45334E-3</c:v>
                </c:pt>
                <c:pt idx="9214" formatCode="General">
                  <c:v>2.4534000000000001E-3</c:v>
                </c:pt>
                <c:pt idx="9215" formatCode="General">
                  <c:v>2.4534399999999999E-3</c:v>
                </c:pt>
                <c:pt idx="9216" formatCode="General">
                  <c:v>2.4534800000000001E-3</c:v>
                </c:pt>
                <c:pt idx="9217" formatCode="General">
                  <c:v>2.4535199999999998E-3</c:v>
                </c:pt>
                <c:pt idx="9218" formatCode="General">
                  <c:v>2.45356E-3</c:v>
                </c:pt>
                <c:pt idx="9219" formatCode="General">
                  <c:v>2.4535999999999998E-3</c:v>
                </c:pt>
                <c:pt idx="9220" formatCode="General">
                  <c:v>2.45364E-3</c:v>
                </c:pt>
                <c:pt idx="9221" formatCode="General">
                  <c:v>2.4536699999999998E-3</c:v>
                </c:pt>
                <c:pt idx="9222" formatCode="General">
                  <c:v>2.45371E-3</c:v>
                </c:pt>
                <c:pt idx="9223" formatCode="General">
                  <c:v>2.4537500000000002E-3</c:v>
                </c:pt>
                <c:pt idx="9224" formatCode="General">
                  <c:v>2.45379E-3</c:v>
                </c:pt>
                <c:pt idx="9225" formatCode="General">
                  <c:v>2.4538300000000002E-3</c:v>
                </c:pt>
                <c:pt idx="9226" formatCode="General">
                  <c:v>2.4538699999999999E-3</c:v>
                </c:pt>
                <c:pt idx="9227" formatCode="General">
                  <c:v>2.4539100000000001E-3</c:v>
                </c:pt>
                <c:pt idx="9228" formatCode="General">
                  <c:v>2.4539499999999999E-3</c:v>
                </c:pt>
                <c:pt idx="9229" formatCode="General">
                  <c:v>2.4539800000000001E-3</c:v>
                </c:pt>
                <c:pt idx="9230" formatCode="General">
                  <c:v>2.4540199999999999E-3</c:v>
                </c:pt>
                <c:pt idx="9231" formatCode="General">
                  <c:v>2.4540500000000002E-3</c:v>
                </c:pt>
                <c:pt idx="9232" formatCode="General">
                  <c:v>2.4540899999999999E-3</c:v>
                </c:pt>
                <c:pt idx="9233" formatCode="General">
                  <c:v>2.4541200000000002E-3</c:v>
                </c:pt>
                <c:pt idx="9234" formatCode="General">
                  <c:v>2.4541599999999999E-3</c:v>
                </c:pt>
                <c:pt idx="9235" formatCode="General">
                  <c:v>2.4541900000000002E-3</c:v>
                </c:pt>
                <c:pt idx="9236" formatCode="General">
                  <c:v>2.45423E-3</c:v>
                </c:pt>
                <c:pt idx="9237" formatCode="General">
                  <c:v>2.4542600000000002E-3</c:v>
                </c:pt>
                <c:pt idx="9238" formatCode="General">
                  <c:v>2.4543E-3</c:v>
                </c:pt>
                <c:pt idx="9239" formatCode="General">
                  <c:v>2.4543299999999998E-3</c:v>
                </c:pt>
                <c:pt idx="9240" formatCode="General">
                  <c:v>2.45437E-3</c:v>
                </c:pt>
                <c:pt idx="9241" formatCode="General">
                  <c:v>2.4543999999999998E-3</c:v>
                </c:pt>
                <c:pt idx="9242" formatCode="General">
                  <c:v>2.45444E-3</c:v>
                </c:pt>
                <c:pt idx="9243" formatCode="General">
                  <c:v>2.4544699999999998E-3</c:v>
                </c:pt>
                <c:pt idx="9244" formatCode="General">
                  <c:v>2.45451E-3</c:v>
                </c:pt>
                <c:pt idx="9245" formatCode="General">
                  <c:v>2.4545399999999998E-3</c:v>
                </c:pt>
                <c:pt idx="9246" formatCode="General">
                  <c:v>2.45458E-3</c:v>
                </c:pt>
                <c:pt idx="9247" formatCode="General">
                  <c:v>2.4546099999999999E-3</c:v>
                </c:pt>
                <c:pt idx="9248" formatCode="General">
                  <c:v>2.4546500000000001E-3</c:v>
                </c:pt>
                <c:pt idx="9249" formatCode="General">
                  <c:v>2.4546899999999998E-3</c:v>
                </c:pt>
                <c:pt idx="9250" formatCode="General">
                  <c:v>2.4547200000000001E-3</c:v>
                </c:pt>
                <c:pt idx="9251" formatCode="General">
                  <c:v>2.4547700000000002E-3</c:v>
                </c:pt>
                <c:pt idx="9252" formatCode="General">
                  <c:v>2.45481E-3</c:v>
                </c:pt>
                <c:pt idx="9253" formatCode="General">
                  <c:v>2.4548500000000002E-3</c:v>
                </c:pt>
                <c:pt idx="9254" formatCode="General">
                  <c:v>2.4548899999999999E-3</c:v>
                </c:pt>
                <c:pt idx="9255" formatCode="General">
                  <c:v>2.4549300000000001E-3</c:v>
                </c:pt>
                <c:pt idx="9256" formatCode="General">
                  <c:v>2.4549699999999999E-3</c:v>
                </c:pt>
                <c:pt idx="9257" formatCode="General">
                  <c:v>2.45502E-3</c:v>
                </c:pt>
                <c:pt idx="9258" formatCode="General">
                  <c:v>2.4550700000000002E-3</c:v>
                </c:pt>
                <c:pt idx="9259" formatCode="General">
                  <c:v>2.4551299999999998E-3</c:v>
                </c:pt>
                <c:pt idx="9260" formatCode="General">
                  <c:v>2.4551799999999999E-3</c:v>
                </c:pt>
                <c:pt idx="9261" formatCode="General">
                  <c:v>2.45525E-3</c:v>
                </c:pt>
                <c:pt idx="9262" formatCode="General">
                  <c:v>2.45532E-3</c:v>
                </c:pt>
                <c:pt idx="9263" formatCode="General">
                  <c:v>2.4553800000000001E-3</c:v>
                </c:pt>
                <c:pt idx="9264" formatCode="General">
                  <c:v>2.45547E-3</c:v>
                </c:pt>
                <c:pt idx="9265" formatCode="General">
                  <c:v>2.4555800000000002E-3</c:v>
                </c:pt>
                <c:pt idx="9266" formatCode="General">
                  <c:v>2.4558900000000001E-3</c:v>
                </c:pt>
                <c:pt idx="9267" formatCode="General">
                  <c:v>2.4559999999999998E-3</c:v>
                </c:pt>
                <c:pt idx="9268" formatCode="General">
                  <c:v>2.4560900000000002E-3</c:v>
                </c:pt>
                <c:pt idx="9269" formatCode="General">
                  <c:v>2.4561499999999998E-3</c:v>
                </c:pt>
                <c:pt idx="9270" formatCode="General">
                  <c:v>2.4562400000000002E-3</c:v>
                </c:pt>
                <c:pt idx="9271" formatCode="General">
                  <c:v>2.4563100000000002E-3</c:v>
                </c:pt>
                <c:pt idx="9272" formatCode="General">
                  <c:v>2.4563900000000001E-3</c:v>
                </c:pt>
                <c:pt idx="9273" formatCode="General">
                  <c:v>2.4564700000000001E-3</c:v>
                </c:pt>
                <c:pt idx="9274" formatCode="General">
                  <c:v>2.4565400000000001E-3</c:v>
                </c:pt>
                <c:pt idx="9275" formatCode="General">
                  <c:v>2.4566000000000002E-3</c:v>
                </c:pt>
                <c:pt idx="9276" formatCode="General">
                  <c:v>2.4566700000000002E-3</c:v>
                </c:pt>
                <c:pt idx="9277" formatCode="General">
                  <c:v>2.4567299999999999E-3</c:v>
                </c:pt>
                <c:pt idx="9278" formatCode="General">
                  <c:v>2.4568099999999998E-3</c:v>
                </c:pt>
                <c:pt idx="9279" formatCode="General">
                  <c:v>2.4568699999999999E-3</c:v>
                </c:pt>
                <c:pt idx="9280" formatCode="General">
                  <c:v>2.4569399999999999E-3</c:v>
                </c:pt>
                <c:pt idx="9281" formatCode="General">
                  <c:v>2.4570199999999999E-3</c:v>
                </c:pt>
                <c:pt idx="9282" formatCode="General">
                  <c:v>2.4570999999999998E-3</c:v>
                </c:pt>
                <c:pt idx="9283" formatCode="General">
                  <c:v>2.4571900000000002E-3</c:v>
                </c:pt>
                <c:pt idx="9284" formatCode="General">
                  <c:v>2.4572999999999999E-3</c:v>
                </c:pt>
                <c:pt idx="9285" formatCode="General">
                  <c:v>2.4575E-3</c:v>
                </c:pt>
                <c:pt idx="9286" formatCode="General">
                  <c:v>2.4576300000000001E-3</c:v>
                </c:pt>
                <c:pt idx="9287" formatCode="General">
                  <c:v>2.4577399999999999E-3</c:v>
                </c:pt>
                <c:pt idx="9288" formatCode="General">
                  <c:v>2.4578199999999999E-3</c:v>
                </c:pt>
                <c:pt idx="9289" formatCode="General">
                  <c:v>2.4578899999999999E-3</c:v>
                </c:pt>
                <c:pt idx="9290" formatCode="General">
                  <c:v>2.45795E-3</c:v>
                </c:pt>
                <c:pt idx="9291" formatCode="General">
                  <c:v>2.4580000000000001E-3</c:v>
                </c:pt>
                <c:pt idx="9292" formatCode="General">
                  <c:v>2.4580499999999998E-3</c:v>
                </c:pt>
                <c:pt idx="9293" formatCode="General">
                  <c:v>2.4581099999999999E-3</c:v>
                </c:pt>
                <c:pt idx="9294" formatCode="General">
                  <c:v>2.45817E-3</c:v>
                </c:pt>
                <c:pt idx="9295" formatCode="General">
                  <c:v>2.4582100000000002E-3</c:v>
                </c:pt>
                <c:pt idx="9296" formatCode="General">
                  <c:v>2.4582499999999999E-3</c:v>
                </c:pt>
                <c:pt idx="9297" formatCode="General">
                  <c:v>2.4582900000000001E-3</c:v>
                </c:pt>
                <c:pt idx="9298" formatCode="General">
                  <c:v>2.4583299999999999E-3</c:v>
                </c:pt>
                <c:pt idx="9299" formatCode="General">
                  <c:v>2.4583700000000001E-3</c:v>
                </c:pt>
                <c:pt idx="9300" formatCode="General">
                  <c:v>2.4584099999999998E-3</c:v>
                </c:pt>
                <c:pt idx="9301" formatCode="General">
                  <c:v>2.45845E-3</c:v>
                </c:pt>
                <c:pt idx="9302" formatCode="General">
                  <c:v>2.4584799999999999E-3</c:v>
                </c:pt>
                <c:pt idx="9303" formatCode="General">
                  <c:v>2.4585200000000001E-3</c:v>
                </c:pt>
                <c:pt idx="9304" formatCode="General">
                  <c:v>2.4585599999999998E-3</c:v>
                </c:pt>
                <c:pt idx="9305" formatCode="General">
                  <c:v>2.4585900000000001E-3</c:v>
                </c:pt>
                <c:pt idx="9306" formatCode="General">
                  <c:v>2.4586299999999998E-3</c:v>
                </c:pt>
                <c:pt idx="9307" formatCode="General">
                  <c:v>2.4586600000000001E-3</c:v>
                </c:pt>
                <c:pt idx="9308" formatCode="General">
                  <c:v>2.4586999999999999E-3</c:v>
                </c:pt>
                <c:pt idx="9309" formatCode="General">
                  <c:v>2.4587300000000001E-3</c:v>
                </c:pt>
                <c:pt idx="9310" formatCode="General">
                  <c:v>2.4587699999999999E-3</c:v>
                </c:pt>
                <c:pt idx="9311" formatCode="General">
                  <c:v>2.4588000000000001E-3</c:v>
                </c:pt>
                <c:pt idx="9312" formatCode="General">
                  <c:v>2.4588399999999999E-3</c:v>
                </c:pt>
                <c:pt idx="9313" formatCode="General">
                  <c:v>2.4588700000000002E-3</c:v>
                </c:pt>
                <c:pt idx="9314" formatCode="General">
                  <c:v>2.4589099999999999E-3</c:v>
                </c:pt>
                <c:pt idx="9315" formatCode="General">
                  <c:v>2.4589400000000002E-3</c:v>
                </c:pt>
                <c:pt idx="9316" formatCode="General">
                  <c:v>2.4589799999999999E-3</c:v>
                </c:pt>
                <c:pt idx="9317" formatCode="General">
                  <c:v>2.4590100000000002E-3</c:v>
                </c:pt>
                <c:pt idx="9318" formatCode="General">
                  <c:v>2.45905E-3</c:v>
                </c:pt>
                <c:pt idx="9319" formatCode="General">
                  <c:v>2.4590800000000002E-3</c:v>
                </c:pt>
                <c:pt idx="9320" formatCode="General">
                  <c:v>2.45912E-3</c:v>
                </c:pt>
                <c:pt idx="9321" formatCode="General">
                  <c:v>2.4591499999999998E-3</c:v>
                </c:pt>
                <c:pt idx="9322" formatCode="General">
                  <c:v>2.45919E-3</c:v>
                </c:pt>
                <c:pt idx="9323" formatCode="General">
                  <c:v>2.4592199999999998E-3</c:v>
                </c:pt>
                <c:pt idx="9324" formatCode="General">
                  <c:v>2.4592500000000001E-3</c:v>
                </c:pt>
                <c:pt idx="9325" formatCode="General">
                  <c:v>2.4592799999999999E-3</c:v>
                </c:pt>
                <c:pt idx="9326" formatCode="General">
                  <c:v>2.4593100000000001E-3</c:v>
                </c:pt>
                <c:pt idx="9327" formatCode="General">
                  <c:v>2.4593499999999999E-3</c:v>
                </c:pt>
                <c:pt idx="9328" formatCode="General">
                  <c:v>2.4593900000000001E-3</c:v>
                </c:pt>
                <c:pt idx="9329" formatCode="General">
                  <c:v>2.4594399999999998E-3</c:v>
                </c:pt>
                <c:pt idx="9330" formatCode="General">
                  <c:v>2.45948E-3</c:v>
                </c:pt>
                <c:pt idx="9331" formatCode="General">
                  <c:v>2.4595200000000002E-3</c:v>
                </c:pt>
                <c:pt idx="9332" formatCode="General">
                  <c:v>2.45956E-3</c:v>
                </c:pt>
                <c:pt idx="9333" formatCode="General">
                  <c:v>2.4596000000000002E-3</c:v>
                </c:pt>
                <c:pt idx="9334" formatCode="General">
                  <c:v>2.4596399999999999E-3</c:v>
                </c:pt>
                <c:pt idx="9335" formatCode="General">
                  <c:v>2.4596900000000001E-3</c:v>
                </c:pt>
                <c:pt idx="9336" formatCode="General">
                  <c:v>2.4597299999999998E-3</c:v>
                </c:pt>
                <c:pt idx="9337" formatCode="General">
                  <c:v>2.4597899999999999E-3</c:v>
                </c:pt>
                <c:pt idx="9338" formatCode="General">
                  <c:v>2.45985E-3</c:v>
                </c:pt>
                <c:pt idx="9339" formatCode="General">
                  <c:v>2.45991E-3</c:v>
                </c:pt>
                <c:pt idx="9340" formatCode="General">
                  <c:v>2.4599800000000001E-3</c:v>
                </c:pt>
                <c:pt idx="9341" formatCode="General">
                  <c:v>2.4600400000000001E-3</c:v>
                </c:pt>
                <c:pt idx="9342" formatCode="General">
                  <c:v>2.4601200000000001E-3</c:v>
                </c:pt>
                <c:pt idx="9343" formatCode="General">
                  <c:v>2.4602000000000001E-3</c:v>
                </c:pt>
                <c:pt idx="9344" formatCode="General">
                  <c:v>2.46029E-3</c:v>
                </c:pt>
                <c:pt idx="9345" formatCode="General">
                  <c:v>2.4604100000000001E-3</c:v>
                </c:pt>
                <c:pt idx="9346" formatCode="General">
                  <c:v>2.46057E-3</c:v>
                </c:pt>
                <c:pt idx="9347" formatCode="General">
                  <c:v>2.4607100000000001E-3</c:v>
                </c:pt>
                <c:pt idx="9348" formatCode="General">
                  <c:v>2.4609100000000002E-3</c:v>
                </c:pt>
                <c:pt idx="9349" formatCode="General">
                  <c:v>2.4610299999999999E-3</c:v>
                </c:pt>
                <c:pt idx="9350" formatCode="General">
                  <c:v>2.4612900000000001E-3</c:v>
                </c:pt>
                <c:pt idx="9351" formatCode="General">
                  <c:v>2.4615399999999999E-3</c:v>
                </c:pt>
                <c:pt idx="9352" formatCode="General">
                  <c:v>2.4617900000000002E-3</c:v>
                </c:pt>
                <c:pt idx="9353" formatCode="General">
                  <c:v>2.46204E-3</c:v>
                </c:pt>
                <c:pt idx="9354" formatCode="General">
                  <c:v>2.4622899999999998E-3</c:v>
                </c:pt>
                <c:pt idx="9355" formatCode="General">
                  <c:v>2.46254E-3</c:v>
                </c:pt>
                <c:pt idx="9356" formatCode="General">
                  <c:v>2.4627999999999998E-3</c:v>
                </c:pt>
                <c:pt idx="9357" formatCode="General">
                  <c:v>2.4630400000000001E-3</c:v>
                </c:pt>
                <c:pt idx="9358" formatCode="General">
                  <c:v>2.4632899999999999E-3</c:v>
                </c:pt>
                <c:pt idx="9359" formatCode="General">
                  <c:v>2.4635299999999998E-3</c:v>
                </c:pt>
                <c:pt idx="9360" formatCode="General">
                  <c:v>2.46378E-3</c:v>
                </c:pt>
                <c:pt idx="9361" formatCode="General">
                  <c:v>2.4640199999999999E-3</c:v>
                </c:pt>
                <c:pt idx="9362" formatCode="General">
                  <c:v>2.4642700000000002E-3</c:v>
                </c:pt>
                <c:pt idx="9363" formatCode="General">
                  <c:v>2.4645100000000001E-3</c:v>
                </c:pt>
                <c:pt idx="9364" formatCode="General">
                  <c:v>2.4647599999999999E-3</c:v>
                </c:pt>
                <c:pt idx="9365" formatCode="General">
                  <c:v>2.4649799999999999E-3</c:v>
                </c:pt>
                <c:pt idx="9366" formatCode="General">
                  <c:v>2.4651999999999999E-3</c:v>
                </c:pt>
                <c:pt idx="9367" formatCode="General">
                  <c:v>2.4654199999999999E-3</c:v>
                </c:pt>
                <c:pt idx="9368" formatCode="General">
                  <c:v>2.4656399999999998E-3</c:v>
                </c:pt>
                <c:pt idx="9369" formatCode="General">
                  <c:v>2.4658599999999998E-3</c:v>
                </c:pt>
                <c:pt idx="9370" formatCode="General">
                  <c:v>2.4660799999999998E-3</c:v>
                </c:pt>
                <c:pt idx="9371" formatCode="General">
                  <c:v>2.4662400000000002E-3</c:v>
                </c:pt>
                <c:pt idx="9372" formatCode="General">
                  <c:v>2.46641E-3</c:v>
                </c:pt>
                <c:pt idx="9373" formatCode="General">
                  <c:v>2.4665899999999998E-3</c:v>
                </c:pt>
                <c:pt idx="9374" formatCode="General">
                  <c:v>2.4667399999999998E-3</c:v>
                </c:pt>
                <c:pt idx="9375" formatCode="General">
                  <c:v>2.4668899999999998E-3</c:v>
                </c:pt>
                <c:pt idx="9376" formatCode="General">
                  <c:v>2.4670299999999998E-3</c:v>
                </c:pt>
                <c:pt idx="9377" formatCode="General">
                  <c:v>2.4671799999999998E-3</c:v>
                </c:pt>
                <c:pt idx="9378" formatCode="General">
                  <c:v>2.4673299999999998E-3</c:v>
                </c:pt>
                <c:pt idx="9379" formatCode="General">
                  <c:v>2.4674800000000002E-3</c:v>
                </c:pt>
                <c:pt idx="9380" formatCode="General">
                  <c:v>2.4676199999999998E-3</c:v>
                </c:pt>
                <c:pt idx="9381" formatCode="General">
                  <c:v>2.4677599999999998E-3</c:v>
                </c:pt>
                <c:pt idx="9382" formatCode="General">
                  <c:v>2.46788E-3</c:v>
                </c:pt>
                <c:pt idx="9383" formatCode="General">
                  <c:v>2.4680000000000001E-3</c:v>
                </c:pt>
                <c:pt idx="9384" formatCode="General">
                  <c:v>2.4681199999999999E-3</c:v>
                </c:pt>
                <c:pt idx="9385" formatCode="General">
                  <c:v>2.4682200000000001E-3</c:v>
                </c:pt>
                <c:pt idx="9386" formatCode="General">
                  <c:v>2.46831E-3</c:v>
                </c:pt>
                <c:pt idx="9387" formatCode="General">
                  <c:v>2.4683999999999999E-3</c:v>
                </c:pt>
                <c:pt idx="9388" formatCode="General">
                  <c:v>2.4684899999999998E-3</c:v>
                </c:pt>
                <c:pt idx="9389" formatCode="General">
                  <c:v>2.4685800000000002E-3</c:v>
                </c:pt>
                <c:pt idx="9390" formatCode="General">
                  <c:v>2.46868E-3</c:v>
                </c:pt>
                <c:pt idx="9391" formatCode="General">
                  <c:v>2.46875E-3</c:v>
                </c:pt>
                <c:pt idx="9392" formatCode="General">
                  <c:v>2.46882E-3</c:v>
                </c:pt>
                <c:pt idx="9393" formatCode="General">
                  <c:v>2.4689E-3</c:v>
                </c:pt>
                <c:pt idx="9394" formatCode="General">
                  <c:v>2.4689500000000001E-3</c:v>
                </c:pt>
                <c:pt idx="9395" formatCode="General">
                  <c:v>2.4689899999999999E-3</c:v>
                </c:pt>
                <c:pt idx="9396" formatCode="General">
                  <c:v>2.46904E-3</c:v>
                </c:pt>
                <c:pt idx="9397" formatCode="General">
                  <c:v>2.4690900000000002E-3</c:v>
                </c:pt>
                <c:pt idx="9398" formatCode="General">
                  <c:v>2.4691399999999999E-3</c:v>
                </c:pt>
                <c:pt idx="9399" formatCode="General">
                  <c:v>2.46919E-3</c:v>
                </c:pt>
                <c:pt idx="9400" formatCode="General">
                  <c:v>2.4692400000000002E-3</c:v>
                </c:pt>
                <c:pt idx="9401" formatCode="General">
                  <c:v>2.4692899999999999E-3</c:v>
                </c:pt>
                <c:pt idx="9402" formatCode="General">
                  <c:v>2.46934E-3</c:v>
                </c:pt>
                <c:pt idx="9403" formatCode="General">
                  <c:v>2.4693900000000001E-3</c:v>
                </c:pt>
                <c:pt idx="9404" formatCode="General">
                  <c:v>2.4694199999999999E-3</c:v>
                </c:pt>
                <c:pt idx="9405" formatCode="General">
                  <c:v>2.4694600000000001E-3</c:v>
                </c:pt>
                <c:pt idx="9406" formatCode="General">
                  <c:v>2.4694999999999999E-3</c:v>
                </c:pt>
                <c:pt idx="9407" formatCode="General">
                  <c:v>2.4695300000000002E-3</c:v>
                </c:pt>
                <c:pt idx="9408" formatCode="General">
                  <c:v>2.4695699999999999E-3</c:v>
                </c:pt>
                <c:pt idx="9409" formatCode="General">
                  <c:v>2.4696100000000001E-3</c:v>
                </c:pt>
                <c:pt idx="9410" formatCode="General">
                  <c:v>2.4696399999999999E-3</c:v>
                </c:pt>
                <c:pt idx="9411" formatCode="General">
                  <c:v>2.4696800000000001E-3</c:v>
                </c:pt>
                <c:pt idx="9412" formatCode="General">
                  <c:v>2.4697199999999999E-3</c:v>
                </c:pt>
                <c:pt idx="9413" formatCode="General">
                  <c:v>2.4697500000000002E-3</c:v>
                </c:pt>
                <c:pt idx="9414" formatCode="General">
                  <c:v>2.4697899999999999E-3</c:v>
                </c:pt>
                <c:pt idx="9415" formatCode="General">
                  <c:v>2.4698300000000001E-3</c:v>
                </c:pt>
                <c:pt idx="9416" formatCode="General">
                  <c:v>2.4698599999999999E-3</c:v>
                </c:pt>
                <c:pt idx="9417" formatCode="General">
                  <c:v>2.4699000000000001E-3</c:v>
                </c:pt>
                <c:pt idx="9418" formatCode="General">
                  <c:v>2.4699399999999999E-3</c:v>
                </c:pt>
                <c:pt idx="9419" formatCode="General">
                  <c:v>2.4699700000000002E-3</c:v>
                </c:pt>
                <c:pt idx="9420" formatCode="General">
                  <c:v>2.4700099999999999E-3</c:v>
                </c:pt>
                <c:pt idx="9421" formatCode="General">
                  <c:v>2.4700500000000001E-3</c:v>
                </c:pt>
                <c:pt idx="9422" formatCode="General">
                  <c:v>2.4700899999999999E-3</c:v>
                </c:pt>
                <c:pt idx="9423" formatCode="General">
                  <c:v>2.4701300000000001E-3</c:v>
                </c:pt>
                <c:pt idx="9424" formatCode="General">
                  <c:v>2.4701699999999998E-3</c:v>
                </c:pt>
                <c:pt idx="9425" formatCode="General">
                  <c:v>2.47021E-3</c:v>
                </c:pt>
                <c:pt idx="9426" formatCode="General">
                  <c:v>2.4702499999999998E-3</c:v>
                </c:pt>
                <c:pt idx="9427" formatCode="General">
                  <c:v>2.4702999999999999E-3</c:v>
                </c:pt>
                <c:pt idx="9428" formatCode="General">
                  <c:v>2.4703400000000001E-3</c:v>
                </c:pt>
                <c:pt idx="9429" formatCode="General">
                  <c:v>2.4703799999999999E-3</c:v>
                </c:pt>
                <c:pt idx="9430" formatCode="General">
                  <c:v>2.4704200000000001E-3</c:v>
                </c:pt>
                <c:pt idx="9431" formatCode="General">
                  <c:v>2.4704599999999998E-3</c:v>
                </c:pt>
                <c:pt idx="9432" formatCode="General">
                  <c:v>2.4705E-3</c:v>
                </c:pt>
                <c:pt idx="9433" formatCode="General">
                  <c:v>2.4705399999999998E-3</c:v>
                </c:pt>
                <c:pt idx="9434" formatCode="General">
                  <c:v>2.47058E-3</c:v>
                </c:pt>
                <c:pt idx="9435" formatCode="General">
                  <c:v>2.4706300000000001E-3</c:v>
                </c:pt>
                <c:pt idx="9436" formatCode="General">
                  <c:v>2.4706799999999998E-3</c:v>
                </c:pt>
                <c:pt idx="9437" formatCode="General">
                  <c:v>2.47073E-3</c:v>
                </c:pt>
                <c:pt idx="9438" formatCode="General">
                  <c:v>2.4707700000000002E-3</c:v>
                </c:pt>
                <c:pt idx="9439" formatCode="General">
                  <c:v>2.4708199999999999E-3</c:v>
                </c:pt>
                <c:pt idx="9440" formatCode="General">
                  <c:v>2.47087E-3</c:v>
                </c:pt>
                <c:pt idx="9441" formatCode="General">
                  <c:v>2.4709200000000001E-3</c:v>
                </c:pt>
                <c:pt idx="9442" formatCode="General">
                  <c:v>2.4709799999999998E-3</c:v>
                </c:pt>
                <c:pt idx="9443" formatCode="General">
                  <c:v>2.4710299999999999E-3</c:v>
                </c:pt>
                <c:pt idx="9444" formatCode="General">
                  <c:v>2.4711099999999999E-3</c:v>
                </c:pt>
                <c:pt idx="9445" formatCode="General">
                  <c:v>2.4711899999999998E-3</c:v>
                </c:pt>
                <c:pt idx="9446" formatCode="General">
                  <c:v>2.4712800000000002E-3</c:v>
                </c:pt>
                <c:pt idx="9447" formatCode="General">
                  <c:v>2.4713999999999999E-3</c:v>
                </c:pt>
                <c:pt idx="9448" formatCode="General">
                  <c:v>2.4716600000000001E-3</c:v>
                </c:pt>
                <c:pt idx="9449" formatCode="General">
                  <c:v>2.4717799999999998E-3</c:v>
                </c:pt>
                <c:pt idx="9450" formatCode="General">
                  <c:v>2.4718700000000001E-3</c:v>
                </c:pt>
                <c:pt idx="9451" formatCode="General">
                  <c:v>2.4719500000000001E-3</c:v>
                </c:pt>
                <c:pt idx="9452" formatCode="General">
                  <c:v>2.4720200000000001E-3</c:v>
                </c:pt>
                <c:pt idx="9453" formatCode="General">
                  <c:v>2.4720900000000001E-3</c:v>
                </c:pt>
                <c:pt idx="9454" formatCode="General">
                  <c:v>2.4721600000000002E-3</c:v>
                </c:pt>
                <c:pt idx="9455" formatCode="General">
                  <c:v>2.4722400000000001E-3</c:v>
                </c:pt>
                <c:pt idx="9456" formatCode="General">
                  <c:v>2.4723000000000002E-3</c:v>
                </c:pt>
                <c:pt idx="9457" formatCode="General">
                  <c:v>2.4723700000000002E-3</c:v>
                </c:pt>
                <c:pt idx="9458" formatCode="General">
                  <c:v>2.4724E-3</c:v>
                </c:pt>
                <c:pt idx="9459" formatCode="General">
                  <c:v>2.4724600000000001E-3</c:v>
                </c:pt>
                <c:pt idx="9460" formatCode="General">
                  <c:v>2.4725300000000001E-3</c:v>
                </c:pt>
                <c:pt idx="9461" formatCode="General">
                  <c:v>2.4726100000000001E-3</c:v>
                </c:pt>
                <c:pt idx="9462" formatCode="General">
                  <c:v>2.4726700000000002E-3</c:v>
                </c:pt>
                <c:pt idx="9463" formatCode="General">
                  <c:v>2.4727400000000002E-3</c:v>
                </c:pt>
                <c:pt idx="9464" formatCode="General">
                  <c:v>2.4728200000000001E-3</c:v>
                </c:pt>
                <c:pt idx="9465" formatCode="General">
                  <c:v>2.4729000000000001E-3</c:v>
                </c:pt>
                <c:pt idx="9466" formatCode="General">
                  <c:v>2.47299E-3</c:v>
                </c:pt>
                <c:pt idx="9467" formatCode="General">
                  <c:v>2.4730899999999998E-3</c:v>
                </c:pt>
                <c:pt idx="9468" formatCode="General">
                  <c:v>2.47321E-3</c:v>
                </c:pt>
                <c:pt idx="9469" formatCode="General">
                  <c:v>2.4734499999999999E-3</c:v>
                </c:pt>
                <c:pt idx="9470" formatCode="General">
                  <c:v>2.4735500000000001E-3</c:v>
                </c:pt>
                <c:pt idx="9471" formatCode="General">
                  <c:v>2.47364E-3</c:v>
                </c:pt>
                <c:pt idx="9472" formatCode="General">
                  <c:v>2.4737100000000001E-3</c:v>
                </c:pt>
                <c:pt idx="9473" formatCode="General">
                  <c:v>2.47379E-3</c:v>
                </c:pt>
                <c:pt idx="9474" formatCode="General">
                  <c:v>2.4738400000000002E-3</c:v>
                </c:pt>
                <c:pt idx="9475" formatCode="General">
                  <c:v>2.4739100000000002E-3</c:v>
                </c:pt>
                <c:pt idx="9476" formatCode="General">
                  <c:v>2.4739499999999999E-3</c:v>
                </c:pt>
                <c:pt idx="9477" formatCode="General">
                  <c:v>2.4739900000000001E-3</c:v>
                </c:pt>
                <c:pt idx="9478" formatCode="General">
                  <c:v>2.4740399999999998E-3</c:v>
                </c:pt>
                <c:pt idx="9479" formatCode="General">
                  <c:v>2.47408E-3</c:v>
                </c:pt>
                <c:pt idx="9480" formatCode="General">
                  <c:v>2.4741199999999998E-3</c:v>
                </c:pt>
                <c:pt idx="9481" formatCode="General">
                  <c:v>2.47416E-3</c:v>
                </c:pt>
                <c:pt idx="9482" formatCode="General">
                  <c:v>2.4742100000000001E-3</c:v>
                </c:pt>
                <c:pt idx="9483" formatCode="General">
                  <c:v>2.4742499999999999E-3</c:v>
                </c:pt>
                <c:pt idx="9484" formatCode="General">
                  <c:v>2.4742900000000001E-3</c:v>
                </c:pt>
                <c:pt idx="9485" formatCode="General">
                  <c:v>2.4743299999999998E-3</c:v>
                </c:pt>
                <c:pt idx="9486" formatCode="General">
                  <c:v>2.47437E-3</c:v>
                </c:pt>
                <c:pt idx="9487" formatCode="General">
                  <c:v>2.4744099999999998E-3</c:v>
                </c:pt>
                <c:pt idx="9488" formatCode="General">
                  <c:v>2.47445E-3</c:v>
                </c:pt>
                <c:pt idx="9489" formatCode="General">
                  <c:v>2.4744900000000002E-3</c:v>
                </c:pt>
                <c:pt idx="9490" formatCode="General">
                  <c:v>2.4745399999999999E-3</c:v>
                </c:pt>
                <c:pt idx="9491" formatCode="General">
                  <c:v>2.4745800000000001E-3</c:v>
                </c:pt>
                <c:pt idx="9492" formatCode="General">
                  <c:v>2.4746E-3</c:v>
                </c:pt>
                <c:pt idx="9493" formatCode="General">
                  <c:v>2.4746400000000002E-3</c:v>
                </c:pt>
                <c:pt idx="9494" formatCode="General">
                  <c:v>2.47467E-3</c:v>
                </c:pt>
                <c:pt idx="9495" formatCode="General">
                  <c:v>2.4747100000000002E-3</c:v>
                </c:pt>
                <c:pt idx="9496" formatCode="General">
                  <c:v>2.47474E-3</c:v>
                </c:pt>
                <c:pt idx="9497" formatCode="General">
                  <c:v>2.4747699999999998E-3</c:v>
                </c:pt>
                <c:pt idx="9498" formatCode="General">
                  <c:v>2.47481E-3</c:v>
                </c:pt>
                <c:pt idx="9499" formatCode="General">
                  <c:v>2.4748399999999999E-3</c:v>
                </c:pt>
                <c:pt idx="9500" formatCode="General">
                  <c:v>2.4748700000000001E-3</c:v>
                </c:pt>
                <c:pt idx="9501" formatCode="General">
                  <c:v>2.4749099999999999E-3</c:v>
                </c:pt>
                <c:pt idx="9502" formatCode="General">
                  <c:v>2.4749400000000001E-3</c:v>
                </c:pt>
                <c:pt idx="9503" formatCode="General">
                  <c:v>2.4749799999999999E-3</c:v>
                </c:pt>
                <c:pt idx="9504" formatCode="General">
                  <c:v>2.4750100000000001E-3</c:v>
                </c:pt>
                <c:pt idx="9505" formatCode="General">
                  <c:v>2.47504E-3</c:v>
                </c:pt>
                <c:pt idx="9506" formatCode="General">
                  <c:v>2.4750800000000002E-3</c:v>
                </c:pt>
                <c:pt idx="9507" formatCode="General">
                  <c:v>2.47511E-3</c:v>
                </c:pt>
                <c:pt idx="9508" formatCode="General">
                  <c:v>2.4751399999999998E-3</c:v>
                </c:pt>
                <c:pt idx="9509" formatCode="General">
                  <c:v>2.4751899999999999E-3</c:v>
                </c:pt>
                <c:pt idx="9510" formatCode="General">
                  <c:v>2.4752300000000001E-3</c:v>
                </c:pt>
                <c:pt idx="9511" formatCode="General">
                  <c:v>2.4752699999999999E-3</c:v>
                </c:pt>
                <c:pt idx="9512" formatCode="General">
                  <c:v>2.47532E-3</c:v>
                </c:pt>
                <c:pt idx="9513" formatCode="General">
                  <c:v>2.4753599999999998E-3</c:v>
                </c:pt>
                <c:pt idx="9514" formatCode="General">
                  <c:v>2.4754E-3</c:v>
                </c:pt>
                <c:pt idx="9515" formatCode="General">
                  <c:v>2.4754400000000002E-3</c:v>
                </c:pt>
                <c:pt idx="9516" formatCode="General">
                  <c:v>2.4754899999999999E-3</c:v>
                </c:pt>
                <c:pt idx="9517" formatCode="General">
                  <c:v>2.4755300000000001E-3</c:v>
                </c:pt>
                <c:pt idx="9518" formatCode="General">
                  <c:v>2.4755699999999999E-3</c:v>
                </c:pt>
                <c:pt idx="9519" formatCode="General">
                  <c:v>2.47562E-3</c:v>
                </c:pt>
                <c:pt idx="9520" formatCode="General">
                  <c:v>2.4756600000000002E-3</c:v>
                </c:pt>
                <c:pt idx="9521" formatCode="General">
                  <c:v>2.4756999999999999E-3</c:v>
                </c:pt>
                <c:pt idx="9522" formatCode="General">
                  <c:v>2.47577E-3</c:v>
                </c:pt>
                <c:pt idx="9523" formatCode="General">
                  <c:v>2.47583E-3</c:v>
                </c:pt>
                <c:pt idx="9524" formatCode="General">
                  <c:v>2.4758900000000001E-3</c:v>
                </c:pt>
                <c:pt idx="9525" formatCode="General">
                  <c:v>2.4759399999999998E-3</c:v>
                </c:pt>
                <c:pt idx="9526" formatCode="General">
                  <c:v>2.4759999999999999E-3</c:v>
                </c:pt>
                <c:pt idx="9527" formatCode="General">
                  <c:v>2.4760799999999999E-3</c:v>
                </c:pt>
                <c:pt idx="9528" formatCode="General">
                  <c:v>2.4761599999999998E-3</c:v>
                </c:pt>
                <c:pt idx="9529" formatCode="General">
                  <c:v>2.4762400000000002E-3</c:v>
                </c:pt>
                <c:pt idx="9530" formatCode="General">
                  <c:v>2.4763300000000001E-3</c:v>
                </c:pt>
                <c:pt idx="9531" formatCode="General">
                  <c:v>2.4764100000000001E-3</c:v>
                </c:pt>
                <c:pt idx="9532" formatCode="General">
                  <c:v>2.47649E-3</c:v>
                </c:pt>
                <c:pt idx="9533" formatCode="General">
                  <c:v>2.4765999999999998E-3</c:v>
                </c:pt>
                <c:pt idx="9534" formatCode="General">
                  <c:v>2.47671E-3</c:v>
                </c:pt>
                <c:pt idx="9535" formatCode="General">
                  <c:v>2.4768300000000002E-3</c:v>
                </c:pt>
                <c:pt idx="9536" formatCode="General">
                  <c:v>2.4769599999999998E-3</c:v>
                </c:pt>
                <c:pt idx="9537" formatCode="General">
                  <c:v>2.47708E-3</c:v>
                </c:pt>
                <c:pt idx="9538" formatCode="General">
                  <c:v>2.4772000000000001E-3</c:v>
                </c:pt>
                <c:pt idx="9539" formatCode="General">
                  <c:v>2.4773199999999999E-3</c:v>
                </c:pt>
                <c:pt idx="9540" formatCode="General">
                  <c:v>2.47745E-3</c:v>
                </c:pt>
                <c:pt idx="9541" formatCode="General">
                  <c:v>2.4775700000000001E-3</c:v>
                </c:pt>
                <c:pt idx="9542" formatCode="General">
                  <c:v>2.4776899999999998E-3</c:v>
                </c:pt>
                <c:pt idx="9543" formatCode="General">
                  <c:v>2.4778600000000001E-3</c:v>
                </c:pt>
                <c:pt idx="9544" formatCode="General">
                  <c:v>2.47803E-3</c:v>
                </c:pt>
                <c:pt idx="9545" formatCode="General">
                  <c:v>2.4782099999999998E-3</c:v>
                </c:pt>
                <c:pt idx="9546" formatCode="General">
                  <c:v>2.4783800000000001E-3</c:v>
                </c:pt>
                <c:pt idx="9547" formatCode="General">
                  <c:v>2.4785499999999999E-3</c:v>
                </c:pt>
                <c:pt idx="9548" formatCode="General">
                  <c:v>2.4787199999999998E-3</c:v>
                </c:pt>
                <c:pt idx="9549" formatCode="General">
                  <c:v>2.4788900000000001E-3</c:v>
                </c:pt>
                <c:pt idx="9550" formatCode="General">
                  <c:v>2.4790599999999999E-3</c:v>
                </c:pt>
                <c:pt idx="9551" formatCode="General">
                  <c:v>2.4792799999999999E-3</c:v>
                </c:pt>
                <c:pt idx="9552" formatCode="General">
                  <c:v>2.4795099999999999E-3</c:v>
                </c:pt>
                <c:pt idx="9553" formatCode="General">
                  <c:v>2.4797299999999999E-3</c:v>
                </c:pt>
                <c:pt idx="9554" formatCode="General">
                  <c:v>2.4799499999999999E-3</c:v>
                </c:pt>
                <c:pt idx="9555" formatCode="General">
                  <c:v>2.4801699999999999E-3</c:v>
                </c:pt>
                <c:pt idx="9556" formatCode="General">
                  <c:v>2.4803899999999999E-3</c:v>
                </c:pt>
                <c:pt idx="9557" formatCode="General">
                  <c:v>2.4806099999999998E-3</c:v>
                </c:pt>
                <c:pt idx="9558" formatCode="General">
                  <c:v>2.4808299999999998E-3</c:v>
                </c:pt>
                <c:pt idx="9559" formatCode="General">
                  <c:v>2.4811500000000001E-3</c:v>
                </c:pt>
                <c:pt idx="9560" formatCode="General">
                  <c:v>2.48146E-3</c:v>
                </c:pt>
                <c:pt idx="9561" formatCode="General">
                  <c:v>2.4817799999999998E-3</c:v>
                </c:pt>
                <c:pt idx="9562" formatCode="General">
                  <c:v>2.4821000000000001E-3</c:v>
                </c:pt>
                <c:pt idx="9563" formatCode="General">
                  <c:v>2.4824199999999999E-3</c:v>
                </c:pt>
                <c:pt idx="9564" formatCode="General">
                  <c:v>2.4827400000000002E-3</c:v>
                </c:pt>
                <c:pt idx="9565" formatCode="General">
                  <c:v>2.48306E-3</c:v>
                </c:pt>
                <c:pt idx="9566" formatCode="General">
                  <c:v>2.4833799999999999E-3</c:v>
                </c:pt>
                <c:pt idx="9567" formatCode="General">
                  <c:v>2.4838199999999999E-3</c:v>
                </c:pt>
                <c:pt idx="9568" formatCode="General">
                  <c:v>2.4842599999999999E-3</c:v>
                </c:pt>
                <c:pt idx="9569" formatCode="General">
                  <c:v>2.4846999999999998E-3</c:v>
                </c:pt>
                <c:pt idx="9570" formatCode="General">
                  <c:v>2.4851399999999998E-3</c:v>
                </c:pt>
                <c:pt idx="9571" formatCode="General">
                  <c:v>2.4855799999999998E-3</c:v>
                </c:pt>
                <c:pt idx="9572" formatCode="General">
                  <c:v>2.4860199999999998E-3</c:v>
                </c:pt>
                <c:pt idx="9573" formatCode="General">
                  <c:v>2.4864599999999998E-3</c:v>
                </c:pt>
                <c:pt idx="9574" formatCode="General">
                  <c:v>2.48709E-3</c:v>
                </c:pt>
                <c:pt idx="9575" formatCode="General">
                  <c:v>2.4876400000000002E-3</c:v>
                </c:pt>
                <c:pt idx="9576" formatCode="General">
                  <c:v>2.4881899999999999E-3</c:v>
                </c:pt>
                <c:pt idx="9577" formatCode="General">
                  <c:v>2.4887400000000001E-3</c:v>
                </c:pt>
                <c:pt idx="9578" formatCode="General">
                  <c:v>2.4894800000000001E-3</c:v>
                </c:pt>
                <c:pt idx="9579" formatCode="General">
                  <c:v>2.4902100000000001E-3</c:v>
                </c:pt>
                <c:pt idx="9580" formatCode="General">
                  <c:v>2.49095E-3</c:v>
                </c:pt>
                <c:pt idx="9581" formatCode="General">
                  <c:v>2.49168E-3</c:v>
                </c:pt>
                <c:pt idx="9582" formatCode="General">
                  <c:v>2.49242E-3</c:v>
                </c:pt>
                <c:pt idx="9583" formatCode="General">
                  <c:v>2.49321E-3</c:v>
                </c:pt>
                <c:pt idx="9584" formatCode="General">
                  <c:v>2.4940600000000002E-3</c:v>
                </c:pt>
                <c:pt idx="9585" formatCode="General">
                  <c:v>2.4949099999999999E-3</c:v>
                </c:pt>
                <c:pt idx="9586" formatCode="General">
                  <c:v>2.4961900000000001E-3</c:v>
                </c:pt>
                <c:pt idx="9587" formatCode="General">
                  <c:v>2.4974699999999999E-3</c:v>
                </c:pt>
                <c:pt idx="9588" formatCode="General">
                  <c:v>2.4987400000000002E-3</c:v>
                </c:pt>
                <c:pt idx="9589" formatCode="General">
                  <c:v>2.5000999999999999E-3</c:v>
                </c:pt>
                <c:pt idx="9590" formatCode="General">
                  <c:v>2.50162E-3</c:v>
                </c:pt>
                <c:pt idx="9591" formatCode="General">
                  <c:v>2.5031300000000001E-3</c:v>
                </c:pt>
                <c:pt idx="9592" formatCode="General">
                  <c:v>2.5046500000000002E-3</c:v>
                </c:pt>
                <c:pt idx="9593" formatCode="General">
                  <c:v>2.5066699999999999E-3</c:v>
                </c:pt>
                <c:pt idx="9594" formatCode="General">
                  <c:v>2.5085400000000001E-3</c:v>
                </c:pt>
                <c:pt idx="9595" formatCode="General">
                  <c:v>2.5102599999999998E-3</c:v>
                </c:pt>
                <c:pt idx="9596" formatCode="General">
                  <c:v>2.51198E-3</c:v>
                </c:pt>
                <c:pt idx="9597" formatCode="General">
                  <c:v>2.5136999999999998E-3</c:v>
                </c:pt>
                <c:pt idx="9598" formatCode="General">
                  <c:v>2.5149299999999999E-3</c:v>
                </c:pt>
                <c:pt idx="9599" formatCode="General">
                  <c:v>2.5167399999999999E-3</c:v>
                </c:pt>
                <c:pt idx="9600" formatCode="General">
                  <c:v>2.5185400000000001E-3</c:v>
                </c:pt>
                <c:pt idx="9601" formatCode="General">
                  <c:v>2.5203500000000002E-3</c:v>
                </c:pt>
                <c:pt idx="9602" formatCode="General">
                  <c:v>2.5217E-3</c:v>
                </c:pt>
                <c:pt idx="9603" formatCode="General">
                  <c:v>2.5229499999999999E-3</c:v>
                </c:pt>
                <c:pt idx="9604" formatCode="General">
                  <c:v>2.5241399999999998E-3</c:v>
                </c:pt>
                <c:pt idx="9605" formatCode="General">
                  <c:v>2.52534E-3</c:v>
                </c:pt>
                <c:pt idx="9606" formatCode="General">
                  <c:v>2.5265399999999999E-3</c:v>
                </c:pt>
                <c:pt idx="9607" formatCode="General">
                  <c:v>2.5277300000000002E-3</c:v>
                </c:pt>
                <c:pt idx="9608" formatCode="General">
                  <c:v>2.5285300000000002E-3</c:v>
                </c:pt>
                <c:pt idx="9609" formatCode="General">
                  <c:v>2.5294499999999999E-3</c:v>
                </c:pt>
                <c:pt idx="9610" formatCode="General">
                  <c:v>2.5300600000000002E-3</c:v>
                </c:pt>
                <c:pt idx="9611" formatCode="General">
                  <c:v>2.5306700000000001E-3</c:v>
                </c:pt>
                <c:pt idx="9612" formatCode="General">
                  <c:v>2.5312799999999999E-3</c:v>
                </c:pt>
                <c:pt idx="9613" formatCode="General">
                  <c:v>2.5318900000000002E-3</c:v>
                </c:pt>
                <c:pt idx="9614" formatCode="General">
                  <c:v>2.5325E-3</c:v>
                </c:pt>
                <c:pt idx="9615" formatCode="General">
                  <c:v>2.5329599999999999E-3</c:v>
                </c:pt>
                <c:pt idx="9616" formatCode="General">
                  <c:v>2.5334200000000002E-3</c:v>
                </c:pt>
                <c:pt idx="9617" formatCode="General">
                  <c:v>2.5337900000000002E-3</c:v>
                </c:pt>
                <c:pt idx="9618" formatCode="General">
                  <c:v>2.5341700000000001E-3</c:v>
                </c:pt>
                <c:pt idx="9619" formatCode="General">
                  <c:v>2.5345400000000001E-3</c:v>
                </c:pt>
                <c:pt idx="9620" formatCode="General">
                  <c:v>2.53491E-3</c:v>
                </c:pt>
                <c:pt idx="9621" formatCode="General">
                  <c:v>2.5352899999999999E-3</c:v>
                </c:pt>
                <c:pt idx="9622" formatCode="General">
                  <c:v>2.5356599999999999E-3</c:v>
                </c:pt>
                <c:pt idx="9623" formatCode="General">
                  <c:v>2.53594E-3</c:v>
                </c:pt>
                <c:pt idx="9624" formatCode="General">
                  <c:v>2.5362200000000001E-3</c:v>
                </c:pt>
                <c:pt idx="9625" formatCode="General">
                  <c:v>2.5365399999999999E-3</c:v>
                </c:pt>
                <c:pt idx="9626" formatCode="General">
                  <c:v>2.5368000000000001E-3</c:v>
                </c:pt>
                <c:pt idx="9627" formatCode="General">
                  <c:v>2.5370599999999998E-3</c:v>
                </c:pt>
                <c:pt idx="9628" formatCode="General">
                  <c:v>2.53732E-3</c:v>
                </c:pt>
                <c:pt idx="9629" formatCode="General">
                  <c:v>2.5375699999999998E-3</c:v>
                </c:pt>
                <c:pt idx="9630" formatCode="General">
                  <c:v>2.53777E-3</c:v>
                </c:pt>
                <c:pt idx="9631" formatCode="General">
                  <c:v>2.5379600000000001E-3</c:v>
                </c:pt>
                <c:pt idx="9632" formatCode="General">
                  <c:v>2.5381599999999998E-3</c:v>
                </c:pt>
                <c:pt idx="9633" formatCode="General">
                  <c:v>2.53835E-3</c:v>
                </c:pt>
                <c:pt idx="9634" formatCode="General">
                  <c:v>2.5385500000000001E-3</c:v>
                </c:pt>
                <c:pt idx="9635" formatCode="General">
                  <c:v>2.5387000000000001E-3</c:v>
                </c:pt>
                <c:pt idx="9636" formatCode="General">
                  <c:v>2.5388400000000001E-3</c:v>
                </c:pt>
                <c:pt idx="9637" formatCode="General">
                  <c:v>2.5389800000000001E-3</c:v>
                </c:pt>
                <c:pt idx="9638" formatCode="General">
                  <c:v>2.5391300000000001E-3</c:v>
                </c:pt>
                <c:pt idx="9639" formatCode="General">
                  <c:v>2.5392700000000002E-3</c:v>
                </c:pt>
                <c:pt idx="9640" formatCode="General">
                  <c:v>2.5394100000000002E-3</c:v>
                </c:pt>
                <c:pt idx="9641" formatCode="General">
                  <c:v>2.53952E-3</c:v>
                </c:pt>
                <c:pt idx="9642" formatCode="General">
                  <c:v>2.5396300000000002E-3</c:v>
                </c:pt>
                <c:pt idx="9643" formatCode="General">
                  <c:v>2.5397499999999999E-3</c:v>
                </c:pt>
                <c:pt idx="9644" formatCode="General">
                  <c:v>2.5398600000000001E-3</c:v>
                </c:pt>
                <c:pt idx="9645" formatCode="General">
                  <c:v>2.53995E-3</c:v>
                </c:pt>
                <c:pt idx="9646" formatCode="General">
                  <c:v>2.54003E-3</c:v>
                </c:pt>
                <c:pt idx="9647" formatCode="General">
                  <c:v>2.5401199999999999E-3</c:v>
                </c:pt>
                <c:pt idx="9648" formatCode="General">
                  <c:v>2.5402100000000002E-3</c:v>
                </c:pt>
                <c:pt idx="9649" formatCode="General">
                  <c:v>2.5402599999999999E-3</c:v>
                </c:pt>
                <c:pt idx="9650" formatCode="General">
                  <c:v>2.54032E-3</c:v>
                </c:pt>
                <c:pt idx="9651" formatCode="General">
                  <c:v>2.5403800000000001E-3</c:v>
                </c:pt>
                <c:pt idx="9652" formatCode="General">
                  <c:v>2.5404300000000002E-3</c:v>
                </c:pt>
                <c:pt idx="9653" formatCode="General">
                  <c:v>2.5404899999999998E-3</c:v>
                </c:pt>
                <c:pt idx="9654" formatCode="General">
                  <c:v>2.5405499999999999E-3</c:v>
                </c:pt>
                <c:pt idx="9655" formatCode="General">
                  <c:v>2.5405900000000001E-3</c:v>
                </c:pt>
                <c:pt idx="9656" formatCode="General">
                  <c:v>2.5406399999999998E-3</c:v>
                </c:pt>
                <c:pt idx="9657" formatCode="General">
                  <c:v>2.54068E-3</c:v>
                </c:pt>
                <c:pt idx="9658" formatCode="General">
                  <c:v>2.5407199999999998E-3</c:v>
                </c:pt>
                <c:pt idx="9659" formatCode="General">
                  <c:v>2.5407699999999999E-3</c:v>
                </c:pt>
                <c:pt idx="9660" formatCode="General">
                  <c:v>2.5408100000000001E-3</c:v>
                </c:pt>
                <c:pt idx="9661" formatCode="General">
                  <c:v>2.5408499999999999E-3</c:v>
                </c:pt>
                <c:pt idx="9662" formatCode="General">
                  <c:v>2.5409E-3</c:v>
                </c:pt>
                <c:pt idx="9663" formatCode="General">
                  <c:v>2.5409299999999998E-3</c:v>
                </c:pt>
                <c:pt idx="9664" formatCode="General">
                  <c:v>2.5409600000000001E-3</c:v>
                </c:pt>
                <c:pt idx="9665" formatCode="General">
                  <c:v>2.5409899999999999E-3</c:v>
                </c:pt>
                <c:pt idx="9666" formatCode="General">
                  <c:v>2.5410200000000002E-3</c:v>
                </c:pt>
                <c:pt idx="9667" formatCode="General">
                  <c:v>2.5410599999999999E-3</c:v>
                </c:pt>
                <c:pt idx="9668" formatCode="General">
                  <c:v>2.5410900000000002E-3</c:v>
                </c:pt>
                <c:pt idx="9669" formatCode="General">
                  <c:v>2.54112E-3</c:v>
                </c:pt>
                <c:pt idx="9670" formatCode="General">
                  <c:v>2.5411499999999998E-3</c:v>
                </c:pt>
                <c:pt idx="9671" formatCode="General">
                  <c:v>2.54119E-3</c:v>
                </c:pt>
                <c:pt idx="9672" formatCode="General">
                  <c:v>2.5412199999999999E-3</c:v>
                </c:pt>
                <c:pt idx="9673" formatCode="General">
                  <c:v>2.5412400000000002E-3</c:v>
                </c:pt>
                <c:pt idx="9674" formatCode="General">
                  <c:v>2.5412799999999999E-3</c:v>
                </c:pt>
                <c:pt idx="9675" formatCode="General">
                  <c:v>2.5413100000000002E-3</c:v>
                </c:pt>
                <c:pt idx="9676" formatCode="General">
                  <c:v>2.5413499999999999E-3</c:v>
                </c:pt>
                <c:pt idx="9677" formatCode="General">
                  <c:v>2.5413800000000002E-3</c:v>
                </c:pt>
                <c:pt idx="9678" formatCode="General">
                  <c:v>2.54142E-3</c:v>
                </c:pt>
                <c:pt idx="9679" formatCode="General">
                  <c:v>2.5414600000000002E-3</c:v>
                </c:pt>
                <c:pt idx="9680" formatCode="General">
                  <c:v>2.54149E-3</c:v>
                </c:pt>
                <c:pt idx="9681" formatCode="General">
                  <c:v>2.5415300000000002E-3</c:v>
                </c:pt>
                <c:pt idx="9682" formatCode="General">
                  <c:v>2.54156E-3</c:v>
                </c:pt>
                <c:pt idx="9683" formatCode="General">
                  <c:v>2.5416000000000002E-3</c:v>
                </c:pt>
                <c:pt idx="9684" formatCode="General">
                  <c:v>2.54164E-3</c:v>
                </c:pt>
                <c:pt idx="9685" formatCode="General">
                  <c:v>2.5416700000000002E-3</c:v>
                </c:pt>
                <c:pt idx="9686" formatCode="General">
                  <c:v>2.54171E-3</c:v>
                </c:pt>
                <c:pt idx="9687" formatCode="General">
                  <c:v>2.5417399999999998E-3</c:v>
                </c:pt>
                <c:pt idx="9688" formatCode="General">
                  <c:v>2.54178E-3</c:v>
                </c:pt>
                <c:pt idx="9689" formatCode="General">
                  <c:v>2.5418099999999998E-3</c:v>
                </c:pt>
                <c:pt idx="9690" formatCode="General">
                  <c:v>2.5418400000000001E-3</c:v>
                </c:pt>
                <c:pt idx="9691" formatCode="General">
                  <c:v>2.5418699999999999E-3</c:v>
                </c:pt>
                <c:pt idx="9692" formatCode="General">
                  <c:v>2.54192E-3</c:v>
                </c:pt>
                <c:pt idx="9693" formatCode="General">
                  <c:v>2.5419599999999998E-3</c:v>
                </c:pt>
                <c:pt idx="9694" formatCode="General">
                  <c:v>2.542E-3</c:v>
                </c:pt>
                <c:pt idx="9695" formatCode="General">
                  <c:v>2.5420400000000002E-3</c:v>
                </c:pt>
                <c:pt idx="9696" formatCode="General">
                  <c:v>2.5420899999999999E-3</c:v>
                </c:pt>
                <c:pt idx="9697" formatCode="General">
                  <c:v>2.5421300000000001E-3</c:v>
                </c:pt>
                <c:pt idx="9698" formatCode="General">
                  <c:v>2.5421699999999998E-3</c:v>
                </c:pt>
                <c:pt idx="9699" formatCode="General">
                  <c:v>2.54222E-3</c:v>
                </c:pt>
                <c:pt idx="9700" formatCode="General">
                  <c:v>2.5422600000000002E-3</c:v>
                </c:pt>
                <c:pt idx="9701" formatCode="General">
                  <c:v>2.5422999999999999E-3</c:v>
                </c:pt>
                <c:pt idx="9702" formatCode="General">
                  <c:v>2.5423400000000001E-3</c:v>
                </c:pt>
                <c:pt idx="9703" formatCode="General">
                  <c:v>2.5423799999999999E-3</c:v>
                </c:pt>
                <c:pt idx="9704" formatCode="General">
                  <c:v>2.54243E-3</c:v>
                </c:pt>
                <c:pt idx="9705" formatCode="General">
                  <c:v>2.5424699999999998E-3</c:v>
                </c:pt>
                <c:pt idx="9706" formatCode="General">
                  <c:v>2.5425299999999999E-3</c:v>
                </c:pt>
                <c:pt idx="9707" formatCode="General">
                  <c:v>2.5425999999999999E-3</c:v>
                </c:pt>
                <c:pt idx="9708" formatCode="General">
                  <c:v>2.5426699999999999E-3</c:v>
                </c:pt>
                <c:pt idx="9709" formatCode="General">
                  <c:v>2.54273E-3</c:v>
                </c:pt>
                <c:pt idx="9710" formatCode="General">
                  <c:v>2.5428099999999999E-3</c:v>
                </c:pt>
                <c:pt idx="9711" formatCode="General">
                  <c:v>2.5429099999999998E-3</c:v>
                </c:pt>
                <c:pt idx="9712" formatCode="General">
                  <c:v>2.5430499999999998E-3</c:v>
                </c:pt>
                <c:pt idx="9713" formatCode="General">
                  <c:v>2.5432300000000001E-3</c:v>
                </c:pt>
                <c:pt idx="9714" formatCode="General">
                  <c:v>2.5433399999999998E-3</c:v>
                </c:pt>
                <c:pt idx="9715" formatCode="General">
                  <c:v>2.5434400000000001E-3</c:v>
                </c:pt>
                <c:pt idx="9716" formatCode="General">
                  <c:v>2.54353E-3</c:v>
                </c:pt>
                <c:pt idx="9717" formatCode="General">
                  <c:v>2.5436E-3</c:v>
                </c:pt>
                <c:pt idx="9718" formatCode="General">
                  <c:v>2.5436600000000001E-3</c:v>
                </c:pt>
                <c:pt idx="9719" formatCode="General">
                  <c:v>2.5437300000000001E-3</c:v>
                </c:pt>
                <c:pt idx="9720" formatCode="General">
                  <c:v>2.5438100000000001E-3</c:v>
                </c:pt>
                <c:pt idx="9721" formatCode="General">
                  <c:v>2.54389E-3</c:v>
                </c:pt>
                <c:pt idx="9722" formatCode="General">
                  <c:v>2.5439600000000001E-3</c:v>
                </c:pt>
                <c:pt idx="9723" formatCode="General">
                  <c:v>2.5439999999999998E-3</c:v>
                </c:pt>
                <c:pt idx="9724" formatCode="General">
                  <c:v>2.5440699999999998E-3</c:v>
                </c:pt>
                <c:pt idx="9725" formatCode="General">
                  <c:v>2.5441499999999998E-3</c:v>
                </c:pt>
                <c:pt idx="9726" formatCode="General">
                  <c:v>2.5442099999999999E-3</c:v>
                </c:pt>
                <c:pt idx="9727" formatCode="General">
                  <c:v>2.5443000000000002E-3</c:v>
                </c:pt>
                <c:pt idx="9728" formatCode="General">
                  <c:v>2.5443800000000002E-3</c:v>
                </c:pt>
                <c:pt idx="9729" formatCode="General">
                  <c:v>2.5444500000000002E-3</c:v>
                </c:pt>
                <c:pt idx="9730" formatCode="General">
                  <c:v>2.5445300000000001E-3</c:v>
                </c:pt>
                <c:pt idx="9731" formatCode="General">
                  <c:v>2.54462E-3</c:v>
                </c:pt>
                <c:pt idx="9732" formatCode="General">
                  <c:v>2.5447299999999998E-3</c:v>
                </c:pt>
                <c:pt idx="9733" formatCode="General">
                  <c:v>2.5449299999999999E-3</c:v>
                </c:pt>
                <c:pt idx="9734" formatCode="General">
                  <c:v>2.54507E-3</c:v>
                </c:pt>
                <c:pt idx="9735" formatCode="General">
                  <c:v>2.5451499999999999E-3</c:v>
                </c:pt>
                <c:pt idx="9736" formatCode="General">
                  <c:v>2.5452199999999999E-3</c:v>
                </c:pt>
                <c:pt idx="9737" formatCode="General">
                  <c:v>2.5452999999999999E-3</c:v>
                </c:pt>
                <c:pt idx="9738" formatCode="General">
                  <c:v>2.54536E-3</c:v>
                </c:pt>
                <c:pt idx="9739" formatCode="General">
                  <c:v>2.5454200000000001E-3</c:v>
                </c:pt>
                <c:pt idx="9740" formatCode="General">
                  <c:v>2.5454900000000001E-3</c:v>
                </c:pt>
                <c:pt idx="9741" formatCode="General">
                  <c:v>2.5455299999999998E-3</c:v>
                </c:pt>
                <c:pt idx="9742" formatCode="General">
                  <c:v>2.54557E-3</c:v>
                </c:pt>
                <c:pt idx="9743" formatCode="General">
                  <c:v>2.5456200000000002E-3</c:v>
                </c:pt>
                <c:pt idx="9744" formatCode="General">
                  <c:v>2.5456599999999999E-3</c:v>
                </c:pt>
                <c:pt idx="9745" formatCode="General">
                  <c:v>2.5457000000000001E-3</c:v>
                </c:pt>
                <c:pt idx="9746" formatCode="General">
                  <c:v>2.5457499999999998E-3</c:v>
                </c:pt>
                <c:pt idx="9747" formatCode="General">
                  <c:v>2.5458E-3</c:v>
                </c:pt>
                <c:pt idx="9748" formatCode="General">
                  <c:v>2.5458400000000002E-3</c:v>
                </c:pt>
                <c:pt idx="9749" formatCode="General">
                  <c:v>2.5458799999999999E-3</c:v>
                </c:pt>
                <c:pt idx="9750" formatCode="General">
                  <c:v>2.5459300000000001E-3</c:v>
                </c:pt>
                <c:pt idx="9751" formatCode="General">
                  <c:v>2.5459699999999998E-3</c:v>
                </c:pt>
                <c:pt idx="9752" formatCode="General">
                  <c:v>2.54601E-3</c:v>
                </c:pt>
                <c:pt idx="9753" formatCode="General">
                  <c:v>2.5460600000000002E-3</c:v>
                </c:pt>
                <c:pt idx="9754" formatCode="General">
                  <c:v>2.5460999999999999E-3</c:v>
                </c:pt>
                <c:pt idx="9755" formatCode="General">
                  <c:v>2.5461400000000001E-3</c:v>
                </c:pt>
                <c:pt idx="9756" formatCode="General">
                  <c:v>2.5461699999999999E-3</c:v>
                </c:pt>
                <c:pt idx="9757" formatCode="General">
                  <c:v>2.5462000000000002E-3</c:v>
                </c:pt>
                <c:pt idx="9758" formatCode="General">
                  <c:v>2.54624E-3</c:v>
                </c:pt>
                <c:pt idx="9759" formatCode="General">
                  <c:v>2.5462699999999998E-3</c:v>
                </c:pt>
                <c:pt idx="9760" formatCode="General">
                  <c:v>2.54631E-3</c:v>
                </c:pt>
                <c:pt idx="9761" formatCode="General">
                  <c:v>2.5463500000000002E-3</c:v>
                </c:pt>
                <c:pt idx="9762" formatCode="General">
                  <c:v>2.54638E-3</c:v>
                </c:pt>
                <c:pt idx="9763" formatCode="General">
                  <c:v>2.5464200000000002E-3</c:v>
                </c:pt>
                <c:pt idx="9764" formatCode="General">
                  <c:v>2.54645E-3</c:v>
                </c:pt>
                <c:pt idx="9765" formatCode="General">
                  <c:v>2.5464900000000002E-3</c:v>
                </c:pt>
                <c:pt idx="9766" formatCode="General">
                  <c:v>2.54653E-3</c:v>
                </c:pt>
                <c:pt idx="9767" formatCode="General">
                  <c:v>2.5465599999999998E-3</c:v>
                </c:pt>
                <c:pt idx="9768" formatCode="General">
                  <c:v>2.5466E-3</c:v>
                </c:pt>
                <c:pt idx="9769" formatCode="General">
                  <c:v>2.5466299999999998E-3</c:v>
                </c:pt>
                <c:pt idx="9770" formatCode="General">
                  <c:v>2.54667E-3</c:v>
                </c:pt>
                <c:pt idx="9771" formatCode="General">
                  <c:v>2.5467100000000002E-3</c:v>
                </c:pt>
                <c:pt idx="9772" formatCode="General">
                  <c:v>2.54674E-3</c:v>
                </c:pt>
                <c:pt idx="9773" formatCode="General">
                  <c:v>2.5467699999999998E-3</c:v>
                </c:pt>
                <c:pt idx="9774" formatCode="General">
                  <c:v>2.54681E-3</c:v>
                </c:pt>
                <c:pt idx="9775" formatCode="General">
                  <c:v>2.5468499999999998E-3</c:v>
                </c:pt>
                <c:pt idx="9776" formatCode="General">
                  <c:v>2.54689E-3</c:v>
                </c:pt>
                <c:pt idx="9777" formatCode="General">
                  <c:v>2.5469199999999998E-3</c:v>
                </c:pt>
                <c:pt idx="9778" formatCode="General">
                  <c:v>2.54696E-3</c:v>
                </c:pt>
                <c:pt idx="9779" formatCode="General">
                  <c:v>2.5469999999999998E-3</c:v>
                </c:pt>
                <c:pt idx="9780" formatCode="General">
                  <c:v>2.54704E-3</c:v>
                </c:pt>
                <c:pt idx="9781" formatCode="General">
                  <c:v>2.5470699999999998E-3</c:v>
                </c:pt>
                <c:pt idx="9782" formatCode="General">
                  <c:v>2.54711E-3</c:v>
                </c:pt>
                <c:pt idx="9783" formatCode="General">
                  <c:v>2.5471500000000002E-3</c:v>
                </c:pt>
                <c:pt idx="9784" formatCode="General">
                  <c:v>2.54719E-3</c:v>
                </c:pt>
                <c:pt idx="9785" formatCode="General">
                  <c:v>2.5472300000000002E-3</c:v>
                </c:pt>
                <c:pt idx="9786" formatCode="General">
                  <c:v>2.54726E-3</c:v>
                </c:pt>
                <c:pt idx="9787" formatCode="General">
                  <c:v>2.5473000000000002E-3</c:v>
                </c:pt>
                <c:pt idx="9788" formatCode="General">
                  <c:v>2.5473399999999999E-3</c:v>
                </c:pt>
                <c:pt idx="9789" formatCode="General">
                  <c:v>2.5473900000000001E-3</c:v>
                </c:pt>
                <c:pt idx="9790" formatCode="General">
                  <c:v>2.5474400000000002E-3</c:v>
                </c:pt>
                <c:pt idx="9791" formatCode="General">
                  <c:v>2.5474899999999999E-3</c:v>
                </c:pt>
                <c:pt idx="9792" formatCode="General">
                  <c:v>2.54754E-3</c:v>
                </c:pt>
                <c:pt idx="9793" formatCode="General">
                  <c:v>2.5476000000000001E-3</c:v>
                </c:pt>
                <c:pt idx="9794" formatCode="General">
                  <c:v>2.5476600000000002E-3</c:v>
                </c:pt>
                <c:pt idx="9795" formatCode="General">
                  <c:v>2.5477299999999998E-3</c:v>
                </c:pt>
                <c:pt idx="9796" formatCode="General">
                  <c:v>2.5477899999999999E-3</c:v>
                </c:pt>
                <c:pt idx="9797" formatCode="General">
                  <c:v>2.5478599999999999E-3</c:v>
                </c:pt>
                <c:pt idx="9798" formatCode="General">
                  <c:v>2.54792E-3</c:v>
                </c:pt>
                <c:pt idx="9799" formatCode="General">
                  <c:v>2.5480199999999998E-3</c:v>
                </c:pt>
                <c:pt idx="9800" formatCode="General">
                  <c:v>2.5481100000000001E-3</c:v>
                </c:pt>
                <c:pt idx="9801" formatCode="General">
                  <c:v>2.54821E-3</c:v>
                </c:pt>
                <c:pt idx="9802" formatCode="General">
                  <c:v>2.5483099999999998E-3</c:v>
                </c:pt>
                <c:pt idx="9803" formatCode="General">
                  <c:v>2.5484100000000001E-3</c:v>
                </c:pt>
                <c:pt idx="9804" formatCode="General">
                  <c:v>2.5485400000000002E-3</c:v>
                </c:pt>
                <c:pt idx="9805" formatCode="General">
                  <c:v>2.5486900000000002E-3</c:v>
                </c:pt>
                <c:pt idx="9806" formatCode="General">
                  <c:v>2.5488199999999998E-3</c:v>
                </c:pt>
                <c:pt idx="9807" formatCode="General">
                  <c:v>2.5489499999999999E-3</c:v>
                </c:pt>
                <c:pt idx="9808" formatCode="General">
                  <c:v>2.5491200000000002E-3</c:v>
                </c:pt>
                <c:pt idx="9809" formatCode="General">
                  <c:v>2.5492900000000001E-3</c:v>
                </c:pt>
                <c:pt idx="9810" formatCode="General">
                  <c:v>2.5494599999999999E-3</c:v>
                </c:pt>
                <c:pt idx="9811" formatCode="General">
                  <c:v>2.5496400000000002E-3</c:v>
                </c:pt>
                <c:pt idx="9812" formatCode="General">
                  <c:v>2.54981E-3</c:v>
                </c:pt>
                <c:pt idx="9813" formatCode="General">
                  <c:v>2.5500399999999999E-3</c:v>
                </c:pt>
                <c:pt idx="9814" formatCode="General">
                  <c:v>2.5502400000000001E-3</c:v>
                </c:pt>
                <c:pt idx="9815" formatCode="General">
                  <c:v>2.5504299999999998E-3</c:v>
                </c:pt>
                <c:pt idx="9816" formatCode="General">
                  <c:v>2.5506299999999999E-3</c:v>
                </c:pt>
                <c:pt idx="9817" formatCode="General">
                  <c:v>2.5508900000000001E-3</c:v>
                </c:pt>
                <c:pt idx="9818" formatCode="General">
                  <c:v>2.5511399999999999E-3</c:v>
                </c:pt>
                <c:pt idx="9819" formatCode="General">
                  <c:v>2.5514000000000001E-3</c:v>
                </c:pt>
                <c:pt idx="9820" formatCode="General">
                  <c:v>2.5516599999999999E-3</c:v>
                </c:pt>
                <c:pt idx="9821" formatCode="General">
                  <c:v>2.5519200000000001E-3</c:v>
                </c:pt>
                <c:pt idx="9822" formatCode="General">
                  <c:v>2.5522499999999998E-3</c:v>
                </c:pt>
                <c:pt idx="9823" formatCode="General">
                  <c:v>2.55244E-3</c:v>
                </c:pt>
                <c:pt idx="9824" formatCode="General">
                  <c:v>2.5528399999999998E-3</c:v>
                </c:pt>
                <c:pt idx="9825" formatCode="General">
                  <c:v>2.5532300000000001E-3</c:v>
                </c:pt>
                <c:pt idx="9826" formatCode="General">
                  <c:v>2.5536299999999999E-3</c:v>
                </c:pt>
                <c:pt idx="9827" formatCode="General">
                  <c:v>2.5540200000000002E-3</c:v>
                </c:pt>
                <c:pt idx="9828" formatCode="General">
                  <c:v>2.55441E-3</c:v>
                </c:pt>
                <c:pt idx="9829" formatCode="General">
                  <c:v>2.555E-3</c:v>
                </c:pt>
                <c:pt idx="9830" formatCode="General">
                  <c:v>2.5555600000000001E-3</c:v>
                </c:pt>
                <c:pt idx="9831" formatCode="General">
                  <c:v>2.5561E-3</c:v>
                </c:pt>
                <c:pt idx="9832" formatCode="General">
                  <c:v>2.5566299999999998E-3</c:v>
                </c:pt>
                <c:pt idx="9833" formatCode="General">
                  <c:v>2.5573499999999999E-3</c:v>
                </c:pt>
                <c:pt idx="9834" formatCode="General">
                  <c:v>2.55807E-3</c:v>
                </c:pt>
                <c:pt idx="9835" formatCode="General">
                  <c:v>2.5587800000000001E-3</c:v>
                </c:pt>
                <c:pt idx="9836" formatCode="General">
                  <c:v>2.5598600000000002E-3</c:v>
                </c:pt>
                <c:pt idx="9837" formatCode="General">
                  <c:v>2.5609299999999999E-3</c:v>
                </c:pt>
                <c:pt idx="9838" formatCode="General">
                  <c:v>2.56215E-3</c:v>
                </c:pt>
                <c:pt idx="9839" formatCode="General">
                  <c:v>2.5633700000000001E-3</c:v>
                </c:pt>
                <c:pt idx="9840" formatCode="General">
                  <c:v>2.5649900000000001E-3</c:v>
                </c:pt>
                <c:pt idx="9841" formatCode="General">
                  <c:v>2.56661E-3</c:v>
                </c:pt>
                <c:pt idx="9842" formatCode="General">
                  <c:v>2.5676900000000001E-3</c:v>
                </c:pt>
                <c:pt idx="9843" formatCode="General">
                  <c:v>2.5697200000000002E-3</c:v>
                </c:pt>
                <c:pt idx="9844" formatCode="General">
                  <c:v>2.5714800000000001E-3</c:v>
                </c:pt>
                <c:pt idx="9845" formatCode="General">
                  <c:v>2.5741100000000001E-3</c:v>
                </c:pt>
                <c:pt idx="9846" formatCode="General">
                  <c:v>2.5768499999999999E-3</c:v>
                </c:pt>
                <c:pt idx="9847" formatCode="General">
                  <c:v>2.5796299999999999E-3</c:v>
                </c:pt>
                <c:pt idx="9848" formatCode="General">
                  <c:v>2.5824099999999998E-3</c:v>
                </c:pt>
                <c:pt idx="9849" formatCode="General">
                  <c:v>2.5851899999999998E-3</c:v>
                </c:pt>
                <c:pt idx="9850" formatCode="General">
                  <c:v>2.5879700000000002E-3</c:v>
                </c:pt>
                <c:pt idx="9851" formatCode="General">
                  <c:v>2.5906700000000002E-3</c:v>
                </c:pt>
                <c:pt idx="9852" formatCode="General">
                  <c:v>2.5932199999999998E-3</c:v>
                </c:pt>
                <c:pt idx="9853" formatCode="General">
                  <c:v>2.5957699999999998E-3</c:v>
                </c:pt>
                <c:pt idx="9854" formatCode="General">
                  <c:v>2.5986300000000002E-3</c:v>
                </c:pt>
                <c:pt idx="9855" formatCode="General">
                  <c:v>2.6016400000000001E-3</c:v>
                </c:pt>
                <c:pt idx="9856" formatCode="General">
                  <c:v>2.60466E-3</c:v>
                </c:pt>
                <c:pt idx="9857" formatCode="General">
                  <c:v>2.6074399999999999E-3</c:v>
                </c:pt>
                <c:pt idx="9858" formatCode="General">
                  <c:v>2.6092899999999998E-3</c:v>
                </c:pt>
                <c:pt idx="9859" formatCode="General">
                  <c:v>2.6120700000000002E-3</c:v>
                </c:pt>
                <c:pt idx="9860" formatCode="General">
                  <c:v>2.61393E-3</c:v>
                </c:pt>
                <c:pt idx="9861" formatCode="General">
                  <c:v>2.6157799999999998E-3</c:v>
                </c:pt>
                <c:pt idx="9862" formatCode="General">
                  <c:v>2.6176300000000001E-3</c:v>
                </c:pt>
                <c:pt idx="9863" formatCode="General">
                  <c:v>2.6194899999999999E-3</c:v>
                </c:pt>
                <c:pt idx="9864" formatCode="General">
                  <c:v>2.6213400000000002E-3</c:v>
                </c:pt>
                <c:pt idx="9865" formatCode="General">
                  <c:v>2.6232E-3</c:v>
                </c:pt>
                <c:pt idx="9866" formatCode="General">
                  <c:v>2.6250499999999999E-3</c:v>
                </c:pt>
                <c:pt idx="9867" formatCode="General">
                  <c:v>2.6269000000000002E-3</c:v>
                </c:pt>
                <c:pt idx="9868" formatCode="General">
                  <c:v>2.6282900000000001E-3</c:v>
                </c:pt>
                <c:pt idx="9869" formatCode="General">
                  <c:v>2.6296800000000001E-3</c:v>
                </c:pt>
                <c:pt idx="9870" formatCode="General">
                  <c:v>2.6310800000000001E-3</c:v>
                </c:pt>
                <c:pt idx="9871" formatCode="General">
                  <c:v>2.63247E-3</c:v>
                </c:pt>
                <c:pt idx="9872" formatCode="General">
                  <c:v>2.63386E-3</c:v>
                </c:pt>
                <c:pt idx="9873" formatCode="General">
                  <c:v>2.63525E-3</c:v>
                </c:pt>
                <c:pt idx="9874" formatCode="General">
                  <c:v>2.63664E-3</c:v>
                </c:pt>
                <c:pt idx="9875" formatCode="General">
                  <c:v>2.63803E-3</c:v>
                </c:pt>
                <c:pt idx="9876" formatCode="General">
                  <c:v>2.63942E-3</c:v>
                </c:pt>
                <c:pt idx="9877" formatCode="General">
                  <c:v>2.6408099999999999E-3</c:v>
                </c:pt>
                <c:pt idx="9878" formatCode="General">
                  <c:v>2.6421600000000002E-3</c:v>
                </c:pt>
                <c:pt idx="9879" formatCode="General">
                  <c:v>2.6434399999999999E-3</c:v>
                </c:pt>
                <c:pt idx="9880" formatCode="General">
                  <c:v>2.6442900000000001E-3</c:v>
                </c:pt>
                <c:pt idx="9881" formatCode="General">
                  <c:v>2.6451299999999999E-3</c:v>
                </c:pt>
                <c:pt idx="9882" formatCode="General">
                  <c:v>2.64598E-3</c:v>
                </c:pt>
                <c:pt idx="9883" formatCode="General">
                  <c:v>2.6468300000000002E-3</c:v>
                </c:pt>
                <c:pt idx="9884" formatCode="General">
                  <c:v>2.6476799999999999E-3</c:v>
                </c:pt>
                <c:pt idx="9885" formatCode="General">
                  <c:v>2.6485300000000001E-3</c:v>
                </c:pt>
                <c:pt idx="9886" formatCode="General">
                  <c:v>2.6494000000000001E-3</c:v>
                </c:pt>
                <c:pt idx="9887" formatCode="General">
                  <c:v>2.6502700000000001E-3</c:v>
                </c:pt>
                <c:pt idx="9888" formatCode="General">
                  <c:v>2.6511400000000002E-3</c:v>
                </c:pt>
                <c:pt idx="9889" formatCode="General">
                  <c:v>2.6520099999999998E-3</c:v>
                </c:pt>
                <c:pt idx="9890" formatCode="General">
                  <c:v>2.6525899999999998E-3</c:v>
                </c:pt>
                <c:pt idx="9891" formatCode="General">
                  <c:v>2.6534000000000002E-3</c:v>
                </c:pt>
                <c:pt idx="9892" formatCode="General">
                  <c:v>2.6540999999999999E-3</c:v>
                </c:pt>
                <c:pt idx="9893" formatCode="General">
                  <c:v>2.6547900000000002E-3</c:v>
                </c:pt>
                <c:pt idx="9894" formatCode="General">
                  <c:v>2.6554500000000002E-3</c:v>
                </c:pt>
                <c:pt idx="9895" formatCode="General">
                  <c:v>2.6558699999999998E-3</c:v>
                </c:pt>
                <c:pt idx="9896" formatCode="General">
                  <c:v>2.6564100000000001E-3</c:v>
                </c:pt>
                <c:pt idx="9897" formatCode="General">
                  <c:v>2.6569699999999998E-3</c:v>
                </c:pt>
                <c:pt idx="9898" formatCode="General">
                  <c:v>2.65753E-3</c:v>
                </c:pt>
                <c:pt idx="9899" formatCode="General">
                  <c:v>2.6581E-3</c:v>
                </c:pt>
                <c:pt idx="9900" formatCode="General">
                  <c:v>2.6586499999999998E-3</c:v>
                </c:pt>
                <c:pt idx="9901" formatCode="General">
                  <c:v>2.6590400000000001E-3</c:v>
                </c:pt>
                <c:pt idx="9902" formatCode="General">
                  <c:v>2.65943E-3</c:v>
                </c:pt>
                <c:pt idx="9903" formatCode="General">
                  <c:v>2.6598099999999999E-3</c:v>
                </c:pt>
                <c:pt idx="9904" formatCode="General">
                  <c:v>2.6602000000000002E-3</c:v>
                </c:pt>
                <c:pt idx="9905" formatCode="General">
                  <c:v>2.6605299999999999E-3</c:v>
                </c:pt>
                <c:pt idx="9906" formatCode="General">
                  <c:v>2.6608600000000001E-3</c:v>
                </c:pt>
                <c:pt idx="9907" formatCode="General">
                  <c:v>2.66118E-3</c:v>
                </c:pt>
                <c:pt idx="9908" formatCode="General">
                  <c:v>2.6615100000000002E-3</c:v>
                </c:pt>
                <c:pt idx="9909" formatCode="General">
                  <c:v>2.6618000000000002E-3</c:v>
                </c:pt>
                <c:pt idx="9910" formatCode="General">
                  <c:v>2.6620900000000002E-3</c:v>
                </c:pt>
                <c:pt idx="9911" formatCode="General">
                  <c:v>2.6623800000000002E-3</c:v>
                </c:pt>
                <c:pt idx="9912" formatCode="General">
                  <c:v>2.6626699999999998E-3</c:v>
                </c:pt>
                <c:pt idx="9913" formatCode="General">
                  <c:v>2.6629499999999999E-3</c:v>
                </c:pt>
                <c:pt idx="9914" formatCode="General">
                  <c:v>2.6632299999999999E-3</c:v>
                </c:pt>
                <c:pt idx="9915" formatCode="General">
                  <c:v>2.66352E-3</c:v>
                </c:pt>
                <c:pt idx="9916" formatCode="General">
                  <c:v>2.6638E-3</c:v>
                </c:pt>
                <c:pt idx="9917" formatCode="General">
                  <c:v>2.66402E-3</c:v>
                </c:pt>
                <c:pt idx="9918" formatCode="General">
                  <c:v>2.66424E-3</c:v>
                </c:pt>
                <c:pt idx="9919" formatCode="General">
                  <c:v>2.66446E-3</c:v>
                </c:pt>
                <c:pt idx="9920" formatCode="General">
                  <c:v>2.66468E-3</c:v>
                </c:pt>
                <c:pt idx="9921" formatCode="General">
                  <c:v>2.6649E-3</c:v>
                </c:pt>
                <c:pt idx="9922" formatCode="General">
                  <c:v>2.6651299999999999E-3</c:v>
                </c:pt>
                <c:pt idx="9923" formatCode="General">
                  <c:v>2.6653599999999999E-3</c:v>
                </c:pt>
                <c:pt idx="9924" formatCode="General">
                  <c:v>2.6655899999999998E-3</c:v>
                </c:pt>
                <c:pt idx="9925" formatCode="General">
                  <c:v>2.6657500000000002E-3</c:v>
                </c:pt>
                <c:pt idx="9926" formatCode="General">
                  <c:v>2.6659000000000001E-3</c:v>
                </c:pt>
                <c:pt idx="9927" formatCode="General">
                  <c:v>2.6660500000000001E-3</c:v>
                </c:pt>
                <c:pt idx="9928" formatCode="General">
                  <c:v>2.66621E-3</c:v>
                </c:pt>
                <c:pt idx="9929" formatCode="General">
                  <c:v>2.6663500000000001E-3</c:v>
                </c:pt>
                <c:pt idx="9930" formatCode="General">
                  <c:v>2.6664900000000001E-3</c:v>
                </c:pt>
                <c:pt idx="9931" formatCode="General">
                  <c:v>2.6666300000000001E-3</c:v>
                </c:pt>
                <c:pt idx="9932" formatCode="General">
                  <c:v>2.6667599999999998E-3</c:v>
                </c:pt>
                <c:pt idx="9933" formatCode="General">
                  <c:v>2.6668999999999998E-3</c:v>
                </c:pt>
                <c:pt idx="9934" formatCode="General">
                  <c:v>2.6670399999999999E-3</c:v>
                </c:pt>
                <c:pt idx="9935" formatCode="General">
                  <c:v>2.6671799999999999E-3</c:v>
                </c:pt>
                <c:pt idx="9936" formatCode="General">
                  <c:v>2.6672900000000001E-3</c:v>
                </c:pt>
                <c:pt idx="9937" formatCode="General">
                  <c:v>2.66738E-3</c:v>
                </c:pt>
                <c:pt idx="9938" formatCode="General">
                  <c:v>2.6674799999999999E-3</c:v>
                </c:pt>
                <c:pt idx="9939" formatCode="General">
                  <c:v>2.6675900000000001E-3</c:v>
                </c:pt>
                <c:pt idx="9940" formatCode="General">
                  <c:v>2.6676999999999998E-3</c:v>
                </c:pt>
                <c:pt idx="9941" formatCode="General">
                  <c:v>2.6678100000000001E-3</c:v>
                </c:pt>
                <c:pt idx="9942" formatCode="General">
                  <c:v>2.66789E-3</c:v>
                </c:pt>
                <c:pt idx="9943" formatCode="General">
                  <c:v>2.66797E-3</c:v>
                </c:pt>
                <c:pt idx="9944" formatCode="General">
                  <c:v>2.6680499999999999E-3</c:v>
                </c:pt>
                <c:pt idx="9945" formatCode="General">
                  <c:v>2.6681299999999999E-3</c:v>
                </c:pt>
                <c:pt idx="9946" formatCode="General">
                  <c:v>2.6682300000000002E-3</c:v>
                </c:pt>
                <c:pt idx="9947" formatCode="General">
                  <c:v>2.6683100000000001E-3</c:v>
                </c:pt>
                <c:pt idx="9948" formatCode="General">
                  <c:v>2.6683900000000001E-3</c:v>
                </c:pt>
                <c:pt idx="9949" formatCode="General">
                  <c:v>2.66848E-3</c:v>
                </c:pt>
                <c:pt idx="9950" formatCode="General">
                  <c:v>2.6685599999999999E-3</c:v>
                </c:pt>
                <c:pt idx="9951" formatCode="General">
                  <c:v>2.6686499999999998E-3</c:v>
                </c:pt>
                <c:pt idx="9952" formatCode="General">
                  <c:v>2.6687299999999998E-3</c:v>
                </c:pt>
                <c:pt idx="9953" formatCode="General">
                  <c:v>2.6688100000000002E-3</c:v>
                </c:pt>
                <c:pt idx="9954" formatCode="General">
                  <c:v>2.6688900000000002E-3</c:v>
                </c:pt>
                <c:pt idx="9955" formatCode="General">
                  <c:v>2.6689499999999998E-3</c:v>
                </c:pt>
                <c:pt idx="9956" formatCode="General">
                  <c:v>2.6690199999999998E-3</c:v>
                </c:pt>
                <c:pt idx="9957" formatCode="General">
                  <c:v>2.6690799999999999E-3</c:v>
                </c:pt>
                <c:pt idx="9958" formatCode="General">
                  <c:v>2.6691499999999999E-3</c:v>
                </c:pt>
                <c:pt idx="9959" formatCode="General">
                  <c:v>2.66921E-3</c:v>
                </c:pt>
                <c:pt idx="9960" formatCode="General">
                  <c:v>2.66928E-3</c:v>
                </c:pt>
                <c:pt idx="9961" formatCode="General">
                  <c:v>2.6693400000000001E-3</c:v>
                </c:pt>
                <c:pt idx="9962" formatCode="General">
                  <c:v>2.66943E-3</c:v>
                </c:pt>
                <c:pt idx="9963" formatCode="General">
                  <c:v>2.6695099999999999E-3</c:v>
                </c:pt>
                <c:pt idx="9964" formatCode="General">
                  <c:v>2.6695999999999998E-3</c:v>
                </c:pt>
                <c:pt idx="9965" formatCode="General">
                  <c:v>2.6696799999999998E-3</c:v>
                </c:pt>
                <c:pt idx="9966" formatCode="General">
                  <c:v>2.6697600000000002E-3</c:v>
                </c:pt>
                <c:pt idx="9967" formatCode="General">
                  <c:v>2.66987E-3</c:v>
                </c:pt>
                <c:pt idx="9968" formatCode="General">
                  <c:v>2.6699699999999998E-3</c:v>
                </c:pt>
                <c:pt idx="9969" formatCode="General">
                  <c:v>2.6701099999999998E-3</c:v>
                </c:pt>
                <c:pt idx="9970" formatCode="General">
                  <c:v>2.6705100000000001E-3</c:v>
                </c:pt>
                <c:pt idx="9971" formatCode="General">
                  <c:v>2.67066E-3</c:v>
                </c:pt>
                <c:pt idx="9972" formatCode="General">
                  <c:v>2.6707699999999998E-3</c:v>
                </c:pt>
                <c:pt idx="9973" formatCode="General">
                  <c:v>2.67088E-3</c:v>
                </c:pt>
                <c:pt idx="9974" formatCode="General">
                  <c:v>2.6710000000000002E-3</c:v>
                </c:pt>
                <c:pt idx="9975" formatCode="General">
                  <c:v>2.6711199999999999E-3</c:v>
                </c:pt>
                <c:pt idx="9976" formatCode="General">
                  <c:v>2.6712200000000002E-3</c:v>
                </c:pt>
                <c:pt idx="9977" formatCode="General">
                  <c:v>2.67133E-3</c:v>
                </c:pt>
                <c:pt idx="9978" formatCode="General">
                  <c:v>2.6714E-3</c:v>
                </c:pt>
                <c:pt idx="9979" formatCode="General">
                  <c:v>2.6714899999999999E-3</c:v>
                </c:pt>
                <c:pt idx="9980" formatCode="General">
                  <c:v>2.6715799999999998E-3</c:v>
                </c:pt>
                <c:pt idx="9981" formatCode="General">
                  <c:v>2.6716700000000001E-3</c:v>
                </c:pt>
                <c:pt idx="9982" formatCode="General">
                  <c:v>2.6717899999999998E-3</c:v>
                </c:pt>
                <c:pt idx="9983" formatCode="General">
                  <c:v>2.67191E-3</c:v>
                </c:pt>
                <c:pt idx="9984" formatCode="General">
                  <c:v>2.6720200000000002E-3</c:v>
                </c:pt>
                <c:pt idx="9985" formatCode="General">
                  <c:v>2.6720899999999998E-3</c:v>
                </c:pt>
                <c:pt idx="9986" formatCode="General">
                  <c:v>2.6722400000000002E-3</c:v>
                </c:pt>
                <c:pt idx="9987" formatCode="General">
                  <c:v>2.6724600000000002E-3</c:v>
                </c:pt>
                <c:pt idx="9988" formatCode="General">
                  <c:v>2.67271E-3</c:v>
                </c:pt>
                <c:pt idx="9989" formatCode="General">
                  <c:v>2.6728400000000001E-3</c:v>
                </c:pt>
                <c:pt idx="9990" formatCode="General">
                  <c:v>2.6729700000000002E-3</c:v>
                </c:pt>
                <c:pt idx="9991" formatCode="General">
                  <c:v>2.67308E-3</c:v>
                </c:pt>
                <c:pt idx="9992" formatCode="General">
                  <c:v>2.6731599999999999E-3</c:v>
                </c:pt>
                <c:pt idx="9993" formatCode="General">
                  <c:v>2.6732399999999999E-3</c:v>
                </c:pt>
                <c:pt idx="9994" formatCode="General">
                  <c:v>2.6733299999999998E-3</c:v>
                </c:pt>
                <c:pt idx="9995" formatCode="General">
                  <c:v>2.6734200000000001E-3</c:v>
                </c:pt>
                <c:pt idx="9996" formatCode="General">
                  <c:v>2.67351E-3</c:v>
                </c:pt>
                <c:pt idx="9997" formatCode="General">
                  <c:v>2.6736099999999999E-3</c:v>
                </c:pt>
                <c:pt idx="9998" formatCode="General">
                  <c:v>2.67367E-3</c:v>
                </c:pt>
                <c:pt idx="9999" formatCode="General">
                  <c:v>2.67373E-3</c:v>
                </c:pt>
                <c:pt idx="10000" formatCode="General">
                  <c:v>2.6737900000000001E-3</c:v>
                </c:pt>
                <c:pt idx="10001" formatCode="General">
                  <c:v>2.6738600000000001E-3</c:v>
                </c:pt>
                <c:pt idx="10002" formatCode="General">
                  <c:v>2.6739400000000001E-3</c:v>
                </c:pt>
                <c:pt idx="10003" formatCode="General">
                  <c:v>2.67402E-3</c:v>
                </c:pt>
                <c:pt idx="10004" formatCode="General">
                  <c:v>2.6741E-3</c:v>
                </c:pt>
                <c:pt idx="10005" formatCode="General">
                  <c:v>2.67418E-3</c:v>
                </c:pt>
                <c:pt idx="10006" formatCode="General">
                  <c:v>2.6742599999999999E-3</c:v>
                </c:pt>
                <c:pt idx="10007" formatCode="General">
                  <c:v>2.6743399999999999E-3</c:v>
                </c:pt>
                <c:pt idx="10008" formatCode="General">
                  <c:v>2.6744199999999998E-3</c:v>
                </c:pt>
                <c:pt idx="10009" formatCode="General">
                  <c:v>2.6744999999999998E-3</c:v>
                </c:pt>
                <c:pt idx="10010" formatCode="General">
                  <c:v>2.6745800000000002E-3</c:v>
                </c:pt>
                <c:pt idx="10011" formatCode="General">
                  <c:v>2.6746600000000001E-3</c:v>
                </c:pt>
                <c:pt idx="10012" formatCode="General">
                  <c:v>2.6747400000000001E-3</c:v>
                </c:pt>
                <c:pt idx="10013" formatCode="General">
                  <c:v>2.6748200000000001E-3</c:v>
                </c:pt>
                <c:pt idx="10014" formatCode="General">
                  <c:v>2.67491E-3</c:v>
                </c:pt>
                <c:pt idx="10015" formatCode="General">
                  <c:v>2.6750300000000001E-3</c:v>
                </c:pt>
                <c:pt idx="10016" formatCode="General">
                  <c:v>2.6751499999999998E-3</c:v>
                </c:pt>
                <c:pt idx="10017" formatCode="General">
                  <c:v>2.6752799999999999E-3</c:v>
                </c:pt>
                <c:pt idx="10018" formatCode="General">
                  <c:v>2.6754000000000001E-3</c:v>
                </c:pt>
                <c:pt idx="10019" formatCode="General">
                  <c:v>2.6755300000000002E-3</c:v>
                </c:pt>
                <c:pt idx="10020" formatCode="General">
                  <c:v>2.6756499999999999E-3</c:v>
                </c:pt>
                <c:pt idx="10021" formatCode="General">
                  <c:v>2.67578E-3</c:v>
                </c:pt>
                <c:pt idx="10022" formatCode="General">
                  <c:v>2.6759100000000001E-3</c:v>
                </c:pt>
                <c:pt idx="10023" formatCode="General">
                  <c:v>2.6760299999999998E-3</c:v>
                </c:pt>
                <c:pt idx="10024" formatCode="General">
                  <c:v>2.6761599999999999E-3</c:v>
                </c:pt>
                <c:pt idx="10025" formatCode="General">
                  <c:v>2.67629E-3</c:v>
                </c:pt>
                <c:pt idx="10026" formatCode="General">
                  <c:v>2.6764699999999998E-3</c:v>
                </c:pt>
                <c:pt idx="10027" formatCode="General">
                  <c:v>2.6765199999999999E-3</c:v>
                </c:pt>
                <c:pt idx="10028" formatCode="General">
                  <c:v>2.6766899999999998E-3</c:v>
                </c:pt>
                <c:pt idx="10029" formatCode="General">
                  <c:v>2.67687E-3</c:v>
                </c:pt>
                <c:pt idx="10030" formatCode="General">
                  <c:v>2.6770600000000002E-3</c:v>
                </c:pt>
                <c:pt idx="10031" formatCode="General">
                  <c:v>2.6771999999999998E-3</c:v>
                </c:pt>
                <c:pt idx="10032" formatCode="General">
                  <c:v>2.6773500000000002E-3</c:v>
                </c:pt>
                <c:pt idx="10033" formatCode="General">
                  <c:v>2.6775100000000001E-3</c:v>
                </c:pt>
                <c:pt idx="10034" formatCode="General">
                  <c:v>2.6777099999999998E-3</c:v>
                </c:pt>
                <c:pt idx="10035" formatCode="General">
                  <c:v>2.6778399999999999E-3</c:v>
                </c:pt>
                <c:pt idx="10036" formatCode="General">
                  <c:v>2.6779600000000001E-3</c:v>
                </c:pt>
                <c:pt idx="10037" formatCode="General">
                  <c:v>2.6780900000000002E-3</c:v>
                </c:pt>
                <c:pt idx="10038" formatCode="General">
                  <c:v>2.6782099999999999E-3</c:v>
                </c:pt>
                <c:pt idx="10039" formatCode="General">
                  <c:v>2.67833E-3</c:v>
                </c:pt>
                <c:pt idx="10040" formatCode="General">
                  <c:v>2.6784500000000002E-3</c:v>
                </c:pt>
                <c:pt idx="10041" formatCode="General">
                  <c:v>2.6785699999999999E-3</c:v>
                </c:pt>
                <c:pt idx="10042" formatCode="General">
                  <c:v>2.6786900000000001E-3</c:v>
                </c:pt>
                <c:pt idx="10043" formatCode="General">
                  <c:v>2.6788099999999998E-3</c:v>
                </c:pt>
                <c:pt idx="10044" formatCode="General">
                  <c:v>2.6789299999999999E-3</c:v>
                </c:pt>
                <c:pt idx="10045" formatCode="General">
                  <c:v>2.6790500000000001E-3</c:v>
                </c:pt>
                <c:pt idx="10046" formatCode="General">
                  <c:v>2.6791699999999998E-3</c:v>
                </c:pt>
                <c:pt idx="10047" formatCode="General">
                  <c:v>2.67929E-3</c:v>
                </c:pt>
                <c:pt idx="10048" formatCode="General">
                  <c:v>2.6794100000000001E-3</c:v>
                </c:pt>
                <c:pt idx="10049" formatCode="General">
                  <c:v>2.6795299999999998E-3</c:v>
                </c:pt>
                <c:pt idx="10050" formatCode="General">
                  <c:v>2.67965E-3</c:v>
                </c:pt>
                <c:pt idx="10051" formatCode="General">
                  <c:v>2.6797700000000002E-3</c:v>
                </c:pt>
                <c:pt idx="10052" formatCode="General">
                  <c:v>2.6798799999999999E-3</c:v>
                </c:pt>
                <c:pt idx="10053" formatCode="General">
                  <c:v>2.6800000000000001E-3</c:v>
                </c:pt>
                <c:pt idx="10054" formatCode="General">
                  <c:v>2.6801199999999998E-3</c:v>
                </c:pt>
                <c:pt idx="10055" formatCode="General">
                  <c:v>2.68024E-3</c:v>
                </c:pt>
                <c:pt idx="10056" formatCode="General">
                  <c:v>2.6803600000000001E-3</c:v>
                </c:pt>
                <c:pt idx="10057" formatCode="General">
                  <c:v>2.6804799999999998E-3</c:v>
                </c:pt>
                <c:pt idx="10058" formatCode="General">
                  <c:v>2.6806E-3</c:v>
                </c:pt>
                <c:pt idx="10059" formatCode="General">
                  <c:v>2.6807200000000002E-3</c:v>
                </c:pt>
                <c:pt idx="10060" formatCode="General">
                  <c:v>2.6808399999999999E-3</c:v>
                </c:pt>
                <c:pt idx="10061" formatCode="General">
                  <c:v>2.6810200000000001E-3</c:v>
                </c:pt>
                <c:pt idx="10062" formatCode="General">
                  <c:v>2.68126E-3</c:v>
                </c:pt>
                <c:pt idx="10063" formatCode="General">
                  <c:v>2.6816399999999999E-3</c:v>
                </c:pt>
                <c:pt idx="10064" formatCode="General">
                  <c:v>2.68184E-3</c:v>
                </c:pt>
                <c:pt idx="10065" formatCode="General">
                  <c:v>2.68198E-3</c:v>
                </c:pt>
                <c:pt idx="10066" formatCode="General">
                  <c:v>2.6821200000000001E-3</c:v>
                </c:pt>
                <c:pt idx="10067" formatCode="General">
                  <c:v>2.6822600000000001E-3</c:v>
                </c:pt>
                <c:pt idx="10068" formatCode="General">
                  <c:v>2.6824000000000001E-3</c:v>
                </c:pt>
                <c:pt idx="10069" formatCode="General">
                  <c:v>2.6825299999999998E-3</c:v>
                </c:pt>
                <c:pt idx="10070" formatCode="General">
                  <c:v>2.68264E-3</c:v>
                </c:pt>
                <c:pt idx="10071" formatCode="General">
                  <c:v>2.6827000000000001E-3</c:v>
                </c:pt>
                <c:pt idx="10072" formatCode="General">
                  <c:v>2.6828300000000002E-3</c:v>
                </c:pt>
                <c:pt idx="10073" formatCode="General">
                  <c:v>2.6829200000000001E-3</c:v>
                </c:pt>
                <c:pt idx="10074" formatCode="General">
                  <c:v>2.68301E-3</c:v>
                </c:pt>
                <c:pt idx="10075" formatCode="General">
                  <c:v>2.6831099999999998E-3</c:v>
                </c:pt>
                <c:pt idx="10076" formatCode="General">
                  <c:v>2.6832599999999998E-3</c:v>
                </c:pt>
                <c:pt idx="10077" formatCode="General">
                  <c:v>2.6834099999999998E-3</c:v>
                </c:pt>
                <c:pt idx="10078" formatCode="General">
                  <c:v>2.6835600000000002E-3</c:v>
                </c:pt>
                <c:pt idx="10079" formatCode="General">
                  <c:v>2.6837300000000001E-3</c:v>
                </c:pt>
                <c:pt idx="10080" formatCode="General">
                  <c:v>2.6840100000000001E-3</c:v>
                </c:pt>
                <c:pt idx="10081" formatCode="General">
                  <c:v>2.6843000000000001E-3</c:v>
                </c:pt>
                <c:pt idx="10082" formatCode="General">
                  <c:v>2.6844400000000002E-3</c:v>
                </c:pt>
                <c:pt idx="10083" formatCode="General">
                  <c:v>2.6845900000000002E-3</c:v>
                </c:pt>
                <c:pt idx="10084" formatCode="General">
                  <c:v>2.6847300000000002E-3</c:v>
                </c:pt>
                <c:pt idx="10085" formatCode="General">
                  <c:v>2.68484E-3</c:v>
                </c:pt>
                <c:pt idx="10086" formatCode="General">
                  <c:v>2.6849700000000001E-3</c:v>
                </c:pt>
                <c:pt idx="10087" formatCode="General">
                  <c:v>2.6850899999999998E-3</c:v>
                </c:pt>
                <c:pt idx="10088" formatCode="General">
                  <c:v>2.6852199999999999E-3</c:v>
                </c:pt>
                <c:pt idx="10089" formatCode="General">
                  <c:v>2.68534E-3</c:v>
                </c:pt>
                <c:pt idx="10090" formatCode="General">
                  <c:v>2.6854700000000001E-3</c:v>
                </c:pt>
                <c:pt idx="10091" formatCode="General">
                  <c:v>2.68556E-3</c:v>
                </c:pt>
                <c:pt idx="10092" formatCode="General">
                  <c:v>2.6856599999999999E-3</c:v>
                </c:pt>
                <c:pt idx="10093" formatCode="General">
                  <c:v>2.6857500000000002E-3</c:v>
                </c:pt>
                <c:pt idx="10094" formatCode="General">
                  <c:v>2.68585E-3</c:v>
                </c:pt>
                <c:pt idx="10095" formatCode="General">
                  <c:v>2.6859499999999999E-3</c:v>
                </c:pt>
                <c:pt idx="10096" formatCode="General">
                  <c:v>2.6860400000000002E-3</c:v>
                </c:pt>
                <c:pt idx="10097" formatCode="General">
                  <c:v>2.6861400000000001E-3</c:v>
                </c:pt>
                <c:pt idx="10098" formatCode="General">
                  <c:v>2.68623E-3</c:v>
                </c:pt>
                <c:pt idx="10099" formatCode="General">
                  <c:v>2.6863500000000001E-3</c:v>
                </c:pt>
                <c:pt idx="10100" formatCode="General">
                  <c:v>2.6864699999999998E-3</c:v>
                </c:pt>
                <c:pt idx="10101" formatCode="General">
                  <c:v>2.68659E-3</c:v>
                </c:pt>
                <c:pt idx="10102" formatCode="General">
                  <c:v>2.6867100000000001E-3</c:v>
                </c:pt>
                <c:pt idx="10103" formatCode="General">
                  <c:v>2.6868299999999999E-3</c:v>
                </c:pt>
                <c:pt idx="10104" formatCode="General">
                  <c:v>2.68695E-3</c:v>
                </c:pt>
                <c:pt idx="10105" formatCode="General">
                  <c:v>2.6870700000000002E-3</c:v>
                </c:pt>
                <c:pt idx="10106" formatCode="General">
                  <c:v>2.6871899999999999E-3</c:v>
                </c:pt>
                <c:pt idx="10107" formatCode="General">
                  <c:v>2.6873299999999999E-3</c:v>
                </c:pt>
                <c:pt idx="10108" formatCode="General">
                  <c:v>2.68747E-3</c:v>
                </c:pt>
                <c:pt idx="10109" formatCode="General">
                  <c:v>2.68761E-3</c:v>
                </c:pt>
                <c:pt idx="10110" formatCode="General">
                  <c:v>2.68775E-3</c:v>
                </c:pt>
                <c:pt idx="10111" formatCode="General">
                  <c:v>2.6878900000000001E-3</c:v>
                </c:pt>
                <c:pt idx="10112" formatCode="General">
                  <c:v>2.6880300000000001E-3</c:v>
                </c:pt>
                <c:pt idx="10113" formatCode="General">
                  <c:v>2.6881700000000001E-3</c:v>
                </c:pt>
                <c:pt idx="10114" formatCode="General">
                  <c:v>2.6883100000000002E-3</c:v>
                </c:pt>
                <c:pt idx="10115" formatCode="General">
                  <c:v>2.6884999999999999E-3</c:v>
                </c:pt>
                <c:pt idx="10116" formatCode="General">
                  <c:v>2.6886900000000001E-3</c:v>
                </c:pt>
                <c:pt idx="10117" formatCode="General">
                  <c:v>2.6888900000000002E-3</c:v>
                </c:pt>
                <c:pt idx="10118" formatCode="General">
                  <c:v>2.6890799999999999E-3</c:v>
                </c:pt>
                <c:pt idx="10119" formatCode="General">
                  <c:v>2.6892800000000001E-3</c:v>
                </c:pt>
                <c:pt idx="10120" formatCode="General">
                  <c:v>2.6894699999999998E-3</c:v>
                </c:pt>
                <c:pt idx="10121" formatCode="General">
                  <c:v>2.68966E-3</c:v>
                </c:pt>
                <c:pt idx="10122" formatCode="General">
                  <c:v>2.6898600000000001E-3</c:v>
                </c:pt>
                <c:pt idx="10123" formatCode="General">
                  <c:v>2.6901E-3</c:v>
                </c:pt>
                <c:pt idx="10124" formatCode="General">
                  <c:v>2.6903399999999998E-3</c:v>
                </c:pt>
                <c:pt idx="10125" formatCode="General">
                  <c:v>2.6905700000000002E-3</c:v>
                </c:pt>
                <c:pt idx="10126" formatCode="General">
                  <c:v>2.6908100000000001E-3</c:v>
                </c:pt>
                <c:pt idx="10127" formatCode="General">
                  <c:v>2.69105E-3</c:v>
                </c:pt>
                <c:pt idx="10128" formatCode="General">
                  <c:v>2.6912899999999998E-3</c:v>
                </c:pt>
                <c:pt idx="10129" formatCode="General">
                  <c:v>2.6915300000000001E-3</c:v>
                </c:pt>
                <c:pt idx="10130" formatCode="General">
                  <c:v>2.69177E-3</c:v>
                </c:pt>
                <c:pt idx="10131" formatCode="General">
                  <c:v>2.69207E-3</c:v>
                </c:pt>
                <c:pt idx="10132" formatCode="General">
                  <c:v>2.69236E-3</c:v>
                </c:pt>
                <c:pt idx="10133" formatCode="General">
                  <c:v>2.6926599999999999E-3</c:v>
                </c:pt>
                <c:pt idx="10134" formatCode="General">
                  <c:v>2.6929599999999999E-3</c:v>
                </c:pt>
                <c:pt idx="10135" formatCode="General">
                  <c:v>2.6932599999999998E-3</c:v>
                </c:pt>
                <c:pt idx="10136" formatCode="General">
                  <c:v>2.6935599999999998E-3</c:v>
                </c:pt>
                <c:pt idx="10137" formatCode="General">
                  <c:v>2.6938499999999998E-3</c:v>
                </c:pt>
                <c:pt idx="10138" formatCode="General">
                  <c:v>2.6941500000000002E-3</c:v>
                </c:pt>
                <c:pt idx="10139" formatCode="General">
                  <c:v>2.6944999999999998E-3</c:v>
                </c:pt>
                <c:pt idx="10140" formatCode="General">
                  <c:v>2.6948499999999999E-3</c:v>
                </c:pt>
                <c:pt idx="10141" formatCode="General">
                  <c:v>2.6952E-3</c:v>
                </c:pt>
                <c:pt idx="10142" formatCode="General">
                  <c:v>2.6955500000000001E-3</c:v>
                </c:pt>
                <c:pt idx="10143" formatCode="General">
                  <c:v>2.69608E-3</c:v>
                </c:pt>
                <c:pt idx="10144" formatCode="General">
                  <c:v>2.6966099999999999E-3</c:v>
                </c:pt>
                <c:pt idx="10145" formatCode="General">
                  <c:v>2.69696E-3</c:v>
                </c:pt>
                <c:pt idx="10146" formatCode="General">
                  <c:v>2.69739E-3</c:v>
                </c:pt>
                <c:pt idx="10147" formatCode="General">
                  <c:v>2.69783E-3</c:v>
                </c:pt>
                <c:pt idx="10148" formatCode="General">
                  <c:v>2.6982600000000001E-3</c:v>
                </c:pt>
                <c:pt idx="10149" formatCode="General">
                  <c:v>2.6987000000000001E-3</c:v>
                </c:pt>
                <c:pt idx="10150" formatCode="General">
                  <c:v>2.69936E-3</c:v>
                </c:pt>
                <c:pt idx="10151" formatCode="General">
                  <c:v>2.7000100000000001E-3</c:v>
                </c:pt>
                <c:pt idx="10152" formatCode="General">
                  <c:v>2.7004500000000001E-3</c:v>
                </c:pt>
                <c:pt idx="10153" formatCode="General">
                  <c:v>2.7010599999999999E-3</c:v>
                </c:pt>
                <c:pt idx="10154" formatCode="General">
                  <c:v>2.7016800000000001E-3</c:v>
                </c:pt>
                <c:pt idx="10155" formatCode="General">
                  <c:v>2.70229E-3</c:v>
                </c:pt>
                <c:pt idx="10156" formatCode="General">
                  <c:v>2.7029100000000002E-3</c:v>
                </c:pt>
                <c:pt idx="10157" formatCode="General">
                  <c:v>2.7035200000000001E-3</c:v>
                </c:pt>
                <c:pt idx="10158" formatCode="General">
                  <c:v>2.7041399999999998E-3</c:v>
                </c:pt>
                <c:pt idx="10159" formatCode="General">
                  <c:v>2.7047500000000001E-3</c:v>
                </c:pt>
                <c:pt idx="10160" formatCode="General">
                  <c:v>2.7053699999999999E-3</c:v>
                </c:pt>
                <c:pt idx="10161" formatCode="General">
                  <c:v>2.7061099999999999E-3</c:v>
                </c:pt>
                <c:pt idx="10162" formatCode="General">
                  <c:v>2.7068600000000002E-3</c:v>
                </c:pt>
                <c:pt idx="10163" formatCode="General">
                  <c:v>2.7076000000000001E-3</c:v>
                </c:pt>
                <c:pt idx="10164" formatCode="General">
                  <c:v>2.70835E-3</c:v>
                </c:pt>
                <c:pt idx="10165" formatCode="General">
                  <c:v>2.7090999999999999E-3</c:v>
                </c:pt>
                <c:pt idx="10166" formatCode="General">
                  <c:v>2.7098399999999998E-3</c:v>
                </c:pt>
                <c:pt idx="10167" formatCode="General">
                  <c:v>2.7109600000000001E-3</c:v>
                </c:pt>
                <c:pt idx="10168" formatCode="General">
                  <c:v>2.71178E-3</c:v>
                </c:pt>
                <c:pt idx="10169" formatCode="General">
                  <c:v>2.7126699999999999E-3</c:v>
                </c:pt>
                <c:pt idx="10170" formatCode="General">
                  <c:v>2.7135699999999998E-3</c:v>
                </c:pt>
                <c:pt idx="10171" formatCode="General">
                  <c:v>2.7144600000000001E-3</c:v>
                </c:pt>
                <c:pt idx="10172" formatCode="General">
                  <c:v>2.7158099999999999E-3</c:v>
                </c:pt>
                <c:pt idx="10173" formatCode="General">
                  <c:v>2.7171500000000002E-3</c:v>
                </c:pt>
                <c:pt idx="10174" formatCode="General">
                  <c:v>2.7184900000000001E-3</c:v>
                </c:pt>
                <c:pt idx="10175" formatCode="General">
                  <c:v>2.7198299999999999E-3</c:v>
                </c:pt>
                <c:pt idx="10176" formatCode="General">
                  <c:v>2.7211700000000002E-3</c:v>
                </c:pt>
                <c:pt idx="10177" formatCode="General">
                  <c:v>2.72252E-3</c:v>
                </c:pt>
                <c:pt idx="10178" formatCode="General">
                  <c:v>2.7238599999999998E-3</c:v>
                </c:pt>
                <c:pt idx="10179" formatCode="General">
                  <c:v>2.7252000000000001E-3</c:v>
                </c:pt>
                <c:pt idx="10180" formatCode="General">
                  <c:v>2.72654E-3</c:v>
                </c:pt>
                <c:pt idx="10181" formatCode="General">
                  <c:v>2.7278900000000002E-3</c:v>
                </c:pt>
                <c:pt idx="10182" formatCode="General">
                  <c:v>2.72923E-3</c:v>
                </c:pt>
                <c:pt idx="10183" formatCode="General">
                  <c:v>2.7310199999999998E-3</c:v>
                </c:pt>
                <c:pt idx="10184" formatCode="General">
                  <c:v>2.73281E-3</c:v>
                </c:pt>
                <c:pt idx="10185" formatCode="General">
                  <c:v>2.7345999999999998E-3</c:v>
                </c:pt>
                <c:pt idx="10186" formatCode="General">
                  <c:v>2.7363800000000001E-3</c:v>
                </c:pt>
                <c:pt idx="10187" formatCode="General">
                  <c:v>2.7381699999999998E-3</c:v>
                </c:pt>
                <c:pt idx="10188" formatCode="General">
                  <c:v>2.7399600000000001E-3</c:v>
                </c:pt>
                <c:pt idx="10189" formatCode="General">
                  <c:v>2.7417499999999998E-3</c:v>
                </c:pt>
                <c:pt idx="10190" formatCode="General">
                  <c:v>2.74354E-3</c:v>
                </c:pt>
                <c:pt idx="10191" formatCode="General">
                  <c:v>2.7453299999999998E-3</c:v>
                </c:pt>
                <c:pt idx="10192" formatCode="General">
                  <c:v>2.74712E-3</c:v>
                </c:pt>
                <c:pt idx="10193" formatCode="General">
                  <c:v>2.7498100000000001E-3</c:v>
                </c:pt>
                <c:pt idx="10194" formatCode="General">
                  <c:v>2.7524899999999998E-3</c:v>
                </c:pt>
                <c:pt idx="10195" formatCode="General">
                  <c:v>2.7551699999999999E-3</c:v>
                </c:pt>
                <c:pt idx="10196" formatCode="General">
                  <c:v>2.75786E-3</c:v>
                </c:pt>
                <c:pt idx="10197" formatCode="General">
                  <c:v>2.7605400000000001E-3</c:v>
                </c:pt>
                <c:pt idx="10198" formatCode="General">
                  <c:v>2.7632300000000002E-3</c:v>
                </c:pt>
                <c:pt idx="10199" formatCode="General">
                  <c:v>2.7659099999999999E-3</c:v>
                </c:pt>
                <c:pt idx="10200" formatCode="General">
                  <c:v>2.7686E-3</c:v>
                </c:pt>
                <c:pt idx="10201" formatCode="General">
                  <c:v>2.7712800000000001E-3</c:v>
                </c:pt>
                <c:pt idx="10202" formatCode="General">
                  <c:v>2.7739599999999998E-3</c:v>
                </c:pt>
                <c:pt idx="10203" formatCode="General">
                  <c:v>2.7766499999999999E-3</c:v>
                </c:pt>
                <c:pt idx="10204" formatCode="General">
                  <c:v>2.7784400000000001E-3</c:v>
                </c:pt>
                <c:pt idx="10205" formatCode="General">
                  <c:v>2.77933E-3</c:v>
                </c:pt>
                <c:pt idx="10206" formatCode="General">
                  <c:v>2.7811200000000002E-3</c:v>
                </c:pt>
                <c:pt idx="10207" formatCode="General">
                  <c:v>2.78291E-3</c:v>
                </c:pt>
                <c:pt idx="10208" formatCode="General">
                  <c:v>2.7847000000000002E-3</c:v>
                </c:pt>
                <c:pt idx="10209" formatCode="General">
                  <c:v>2.78604E-3</c:v>
                </c:pt>
                <c:pt idx="10210" formatCode="General">
                  <c:v>2.7873099999999999E-3</c:v>
                </c:pt>
                <c:pt idx="10211" formatCode="General">
                  <c:v>2.7885399999999999E-3</c:v>
                </c:pt>
                <c:pt idx="10212" formatCode="General">
                  <c:v>2.78977E-3</c:v>
                </c:pt>
                <c:pt idx="10213" formatCode="General">
                  <c:v>2.7910000000000001E-3</c:v>
                </c:pt>
                <c:pt idx="10214" formatCode="General">
                  <c:v>2.7922300000000001E-3</c:v>
                </c:pt>
                <c:pt idx="10215" formatCode="General">
                  <c:v>2.79305E-3</c:v>
                </c:pt>
                <c:pt idx="10216" formatCode="General">
                  <c:v>2.7938300000000002E-3</c:v>
                </c:pt>
                <c:pt idx="10217" formatCode="General">
                  <c:v>2.7946099999999999E-3</c:v>
                </c:pt>
                <c:pt idx="10218" formatCode="General">
                  <c:v>2.79539E-3</c:v>
                </c:pt>
                <c:pt idx="10219" formatCode="General">
                  <c:v>2.7961599999999998E-3</c:v>
                </c:pt>
                <c:pt idx="10220" formatCode="General">
                  <c:v>2.7969399999999999E-3</c:v>
                </c:pt>
                <c:pt idx="10221" formatCode="General">
                  <c:v>2.7977200000000001E-3</c:v>
                </c:pt>
                <c:pt idx="10222" formatCode="General">
                  <c:v>2.7983000000000001E-3</c:v>
                </c:pt>
                <c:pt idx="10223" formatCode="General">
                  <c:v>2.7988900000000001E-3</c:v>
                </c:pt>
                <c:pt idx="10224" formatCode="General">
                  <c:v>2.79949E-3</c:v>
                </c:pt>
                <c:pt idx="10225" formatCode="General">
                  <c:v>2.8001300000000001E-3</c:v>
                </c:pt>
                <c:pt idx="10226" formatCode="General">
                  <c:v>2.8005500000000002E-3</c:v>
                </c:pt>
                <c:pt idx="10227" formatCode="General">
                  <c:v>2.8009799999999998E-3</c:v>
                </c:pt>
                <c:pt idx="10228" formatCode="General">
                  <c:v>2.8014099999999998E-3</c:v>
                </c:pt>
                <c:pt idx="10229" formatCode="General">
                  <c:v>2.8018299999999999E-3</c:v>
                </c:pt>
                <c:pt idx="10230" formatCode="General">
                  <c:v>2.80226E-3</c:v>
                </c:pt>
                <c:pt idx="10231" formatCode="General">
                  <c:v>2.8026800000000001E-3</c:v>
                </c:pt>
                <c:pt idx="10232" formatCode="General">
                  <c:v>2.80313E-3</c:v>
                </c:pt>
                <c:pt idx="10233" formatCode="General">
                  <c:v>2.80357E-3</c:v>
                </c:pt>
                <c:pt idx="10234" formatCode="General">
                  <c:v>2.80386E-3</c:v>
                </c:pt>
                <c:pt idx="10235" formatCode="General">
                  <c:v>2.80416E-3</c:v>
                </c:pt>
                <c:pt idx="10236" formatCode="General">
                  <c:v>2.80445E-3</c:v>
                </c:pt>
                <c:pt idx="10237" formatCode="General">
                  <c:v>2.80475E-3</c:v>
                </c:pt>
                <c:pt idx="10238" formatCode="General">
                  <c:v>2.80504E-3</c:v>
                </c:pt>
                <c:pt idx="10239" formatCode="General">
                  <c:v>2.8053000000000002E-3</c:v>
                </c:pt>
                <c:pt idx="10240" formatCode="General">
                  <c:v>2.8055599999999999E-3</c:v>
                </c:pt>
                <c:pt idx="10241" formatCode="General">
                  <c:v>2.8058100000000002E-3</c:v>
                </c:pt>
                <c:pt idx="10242" formatCode="General">
                  <c:v>2.8060699999999999E-3</c:v>
                </c:pt>
                <c:pt idx="10243" formatCode="General">
                  <c:v>2.8063300000000001E-3</c:v>
                </c:pt>
                <c:pt idx="10244" formatCode="General">
                  <c:v>2.8065899999999999E-3</c:v>
                </c:pt>
                <c:pt idx="10245" formatCode="General">
                  <c:v>2.8068400000000001E-3</c:v>
                </c:pt>
                <c:pt idx="10246" formatCode="General">
                  <c:v>2.8070999999999999E-3</c:v>
                </c:pt>
                <c:pt idx="10247" formatCode="General">
                  <c:v>2.80729E-3</c:v>
                </c:pt>
                <c:pt idx="10248" formatCode="General">
                  <c:v>2.8074699999999998E-3</c:v>
                </c:pt>
                <c:pt idx="10249" formatCode="General">
                  <c:v>2.80766E-3</c:v>
                </c:pt>
                <c:pt idx="10250" formatCode="General">
                  <c:v>2.8078500000000002E-3</c:v>
                </c:pt>
                <c:pt idx="10251" formatCode="General">
                  <c:v>2.80803E-3</c:v>
                </c:pt>
                <c:pt idx="10252" formatCode="General">
                  <c:v>2.8082200000000002E-3</c:v>
                </c:pt>
                <c:pt idx="10253" formatCode="General">
                  <c:v>2.8084E-3</c:v>
                </c:pt>
                <c:pt idx="10254" formatCode="General">
                  <c:v>2.8085900000000001E-3</c:v>
                </c:pt>
                <c:pt idx="10255" formatCode="General">
                  <c:v>2.8087300000000002E-3</c:v>
                </c:pt>
                <c:pt idx="10256" formatCode="General">
                  <c:v>2.8088800000000001E-3</c:v>
                </c:pt>
                <c:pt idx="10257" formatCode="General">
                  <c:v>2.8090200000000002E-3</c:v>
                </c:pt>
                <c:pt idx="10258" formatCode="General">
                  <c:v>2.8091600000000002E-3</c:v>
                </c:pt>
                <c:pt idx="10259" formatCode="General">
                  <c:v>2.8093100000000002E-3</c:v>
                </c:pt>
                <c:pt idx="10260" formatCode="General">
                  <c:v>2.8094499999999998E-3</c:v>
                </c:pt>
                <c:pt idx="10261" formatCode="General">
                  <c:v>2.80956E-3</c:v>
                </c:pt>
                <c:pt idx="10262" formatCode="General">
                  <c:v>2.8096599999999998E-3</c:v>
                </c:pt>
                <c:pt idx="10263" formatCode="General">
                  <c:v>2.8097299999999999E-3</c:v>
                </c:pt>
                <c:pt idx="10264" formatCode="General">
                  <c:v>2.80985E-3</c:v>
                </c:pt>
                <c:pt idx="10265" formatCode="General">
                  <c:v>2.80993E-3</c:v>
                </c:pt>
                <c:pt idx="10266" formatCode="General">
                  <c:v>2.8100199999999999E-3</c:v>
                </c:pt>
                <c:pt idx="10267" formatCode="General">
                  <c:v>2.8101100000000002E-3</c:v>
                </c:pt>
                <c:pt idx="10268" formatCode="General">
                  <c:v>2.8101900000000002E-3</c:v>
                </c:pt>
                <c:pt idx="10269" formatCode="General">
                  <c:v>2.8102800000000001E-3</c:v>
                </c:pt>
                <c:pt idx="10270" formatCode="General">
                  <c:v>2.81036E-3</c:v>
                </c:pt>
                <c:pt idx="10271" formatCode="General">
                  <c:v>2.8104200000000001E-3</c:v>
                </c:pt>
                <c:pt idx="10272" formatCode="General">
                  <c:v>2.8104800000000002E-3</c:v>
                </c:pt>
                <c:pt idx="10273" formatCode="General">
                  <c:v>2.8105399999999998E-3</c:v>
                </c:pt>
                <c:pt idx="10274" formatCode="General">
                  <c:v>2.81059E-3</c:v>
                </c:pt>
                <c:pt idx="10275" formatCode="General">
                  <c:v>2.81065E-3</c:v>
                </c:pt>
                <c:pt idx="10276" formatCode="General">
                  <c:v>2.8107100000000001E-3</c:v>
                </c:pt>
                <c:pt idx="10277" formatCode="General">
                  <c:v>2.8107800000000001E-3</c:v>
                </c:pt>
                <c:pt idx="10278" formatCode="General">
                  <c:v>2.8108199999999999E-3</c:v>
                </c:pt>
                <c:pt idx="10279" formatCode="General">
                  <c:v>2.81087E-3</c:v>
                </c:pt>
                <c:pt idx="10280" formatCode="General">
                  <c:v>2.8109099999999998E-3</c:v>
                </c:pt>
                <c:pt idx="10281" formatCode="General">
                  <c:v>2.81095E-3</c:v>
                </c:pt>
                <c:pt idx="10282" formatCode="General">
                  <c:v>2.8109900000000002E-3</c:v>
                </c:pt>
                <c:pt idx="10283" formatCode="General">
                  <c:v>2.8110399999999999E-3</c:v>
                </c:pt>
                <c:pt idx="10284" formatCode="General">
                  <c:v>2.8110800000000001E-3</c:v>
                </c:pt>
                <c:pt idx="10285" formatCode="General">
                  <c:v>2.8111199999999999E-3</c:v>
                </c:pt>
                <c:pt idx="10286" formatCode="General">
                  <c:v>2.81117E-3</c:v>
                </c:pt>
                <c:pt idx="10287" formatCode="General">
                  <c:v>2.8112100000000002E-3</c:v>
                </c:pt>
                <c:pt idx="10288" formatCode="General">
                  <c:v>2.8112499999999999E-3</c:v>
                </c:pt>
                <c:pt idx="10289" formatCode="General">
                  <c:v>2.8112900000000001E-3</c:v>
                </c:pt>
                <c:pt idx="10290" formatCode="General">
                  <c:v>2.8113399999999998E-3</c:v>
                </c:pt>
                <c:pt idx="10291" formatCode="General">
                  <c:v>2.8113700000000001E-3</c:v>
                </c:pt>
                <c:pt idx="10292" formatCode="General">
                  <c:v>2.8114099999999999E-3</c:v>
                </c:pt>
                <c:pt idx="10293" formatCode="General">
                  <c:v>2.8114400000000001E-3</c:v>
                </c:pt>
                <c:pt idx="10294" formatCode="General">
                  <c:v>2.8114799999999999E-3</c:v>
                </c:pt>
                <c:pt idx="10295" formatCode="General">
                  <c:v>2.8115200000000001E-3</c:v>
                </c:pt>
                <c:pt idx="10296" formatCode="General">
                  <c:v>2.8115499999999999E-3</c:v>
                </c:pt>
                <c:pt idx="10297" formatCode="General">
                  <c:v>2.8115900000000001E-3</c:v>
                </c:pt>
                <c:pt idx="10298" formatCode="General">
                  <c:v>2.8116199999999999E-3</c:v>
                </c:pt>
                <c:pt idx="10299" formatCode="General">
                  <c:v>2.8116600000000001E-3</c:v>
                </c:pt>
                <c:pt idx="10300" formatCode="General">
                  <c:v>2.8116999999999999E-3</c:v>
                </c:pt>
                <c:pt idx="10301" formatCode="General">
                  <c:v>2.8117300000000001E-3</c:v>
                </c:pt>
                <c:pt idx="10302" formatCode="General">
                  <c:v>2.8117699999999999E-3</c:v>
                </c:pt>
                <c:pt idx="10303" formatCode="General">
                  <c:v>2.8118000000000001E-3</c:v>
                </c:pt>
                <c:pt idx="10304" formatCode="General">
                  <c:v>2.8118399999999999E-3</c:v>
                </c:pt>
                <c:pt idx="10305" formatCode="General">
                  <c:v>2.8118700000000002E-3</c:v>
                </c:pt>
                <c:pt idx="10306" formatCode="General">
                  <c:v>2.8119099999999999E-3</c:v>
                </c:pt>
                <c:pt idx="10307" formatCode="General">
                  <c:v>2.8119500000000001E-3</c:v>
                </c:pt>
                <c:pt idx="10308" formatCode="General">
                  <c:v>2.8119999999999998E-3</c:v>
                </c:pt>
                <c:pt idx="10309" formatCode="General">
                  <c:v>2.81204E-3</c:v>
                </c:pt>
                <c:pt idx="10310" formatCode="General">
                  <c:v>2.8120799999999998E-3</c:v>
                </c:pt>
                <c:pt idx="10311" formatCode="General">
                  <c:v>2.81212E-3</c:v>
                </c:pt>
                <c:pt idx="10312" formatCode="General">
                  <c:v>2.8121700000000001E-3</c:v>
                </c:pt>
                <c:pt idx="10313" formatCode="General">
                  <c:v>2.8122099999999999E-3</c:v>
                </c:pt>
                <c:pt idx="10314" formatCode="General">
                  <c:v>2.8122500000000001E-3</c:v>
                </c:pt>
                <c:pt idx="10315" formatCode="General">
                  <c:v>2.8123000000000002E-3</c:v>
                </c:pt>
                <c:pt idx="10316" formatCode="General">
                  <c:v>2.81234E-3</c:v>
                </c:pt>
                <c:pt idx="10317" formatCode="General">
                  <c:v>2.8123900000000001E-3</c:v>
                </c:pt>
                <c:pt idx="10318" formatCode="General">
                  <c:v>2.8124299999999999E-3</c:v>
                </c:pt>
                <c:pt idx="10319" formatCode="General">
                  <c:v>2.81248E-3</c:v>
                </c:pt>
                <c:pt idx="10320" formatCode="General">
                  <c:v>2.8125400000000001E-3</c:v>
                </c:pt>
                <c:pt idx="10321" formatCode="General">
                  <c:v>2.8126000000000002E-3</c:v>
                </c:pt>
                <c:pt idx="10322" formatCode="General">
                  <c:v>2.8126700000000002E-3</c:v>
                </c:pt>
                <c:pt idx="10323" formatCode="General">
                  <c:v>2.8127299999999998E-3</c:v>
                </c:pt>
                <c:pt idx="10324" formatCode="General">
                  <c:v>2.8127999999999998E-3</c:v>
                </c:pt>
                <c:pt idx="10325" formatCode="General">
                  <c:v>2.8128900000000002E-3</c:v>
                </c:pt>
                <c:pt idx="10326" formatCode="General">
                  <c:v>2.81299E-3</c:v>
                </c:pt>
                <c:pt idx="10327" formatCode="General">
                  <c:v>2.8130999999999998E-3</c:v>
                </c:pt>
                <c:pt idx="10328" formatCode="General">
                  <c:v>2.8134200000000001E-3</c:v>
                </c:pt>
                <c:pt idx="10329" formatCode="General">
                  <c:v>2.8135500000000002E-3</c:v>
                </c:pt>
                <c:pt idx="10330" formatCode="General">
                  <c:v>2.8136599999999999E-3</c:v>
                </c:pt>
                <c:pt idx="10331" formatCode="General">
                  <c:v>2.8137399999999999E-3</c:v>
                </c:pt>
                <c:pt idx="10332" formatCode="General">
                  <c:v>2.8138299999999998E-3</c:v>
                </c:pt>
                <c:pt idx="10333" formatCode="General">
                  <c:v>2.8139300000000001E-3</c:v>
                </c:pt>
                <c:pt idx="10334" formatCode="General">
                  <c:v>2.8139900000000002E-3</c:v>
                </c:pt>
                <c:pt idx="10335" formatCode="General">
                  <c:v>2.8140600000000002E-3</c:v>
                </c:pt>
                <c:pt idx="10336" formatCode="General">
                  <c:v>2.8141400000000001E-3</c:v>
                </c:pt>
                <c:pt idx="10337" formatCode="General">
                  <c:v>2.8142000000000002E-3</c:v>
                </c:pt>
                <c:pt idx="10338" formatCode="General">
                  <c:v>2.8142800000000002E-3</c:v>
                </c:pt>
                <c:pt idx="10339" formatCode="General">
                  <c:v>2.8143700000000001E-3</c:v>
                </c:pt>
                <c:pt idx="10340" formatCode="General">
                  <c:v>2.81446E-3</c:v>
                </c:pt>
                <c:pt idx="10341" formatCode="General">
                  <c:v>2.81453E-3</c:v>
                </c:pt>
                <c:pt idx="10342" formatCode="General">
                  <c:v>2.8146099999999999E-3</c:v>
                </c:pt>
                <c:pt idx="10343" formatCode="General">
                  <c:v>2.8146999999999998E-3</c:v>
                </c:pt>
                <c:pt idx="10344" formatCode="General">
                  <c:v>2.8147900000000002E-3</c:v>
                </c:pt>
                <c:pt idx="10345" formatCode="General">
                  <c:v>2.8149E-3</c:v>
                </c:pt>
                <c:pt idx="10346" formatCode="General">
                  <c:v>2.8150200000000001E-3</c:v>
                </c:pt>
                <c:pt idx="10347" formatCode="General">
                  <c:v>2.81533E-3</c:v>
                </c:pt>
                <c:pt idx="10348" formatCode="General">
                  <c:v>2.8154199999999999E-3</c:v>
                </c:pt>
                <c:pt idx="10349" formatCode="General">
                  <c:v>2.8155200000000002E-3</c:v>
                </c:pt>
                <c:pt idx="10350" formatCode="General">
                  <c:v>2.8155900000000002E-3</c:v>
                </c:pt>
                <c:pt idx="10351" formatCode="General">
                  <c:v>2.8156600000000002E-3</c:v>
                </c:pt>
                <c:pt idx="10352" formatCode="General">
                  <c:v>2.8157400000000002E-3</c:v>
                </c:pt>
                <c:pt idx="10353" formatCode="General">
                  <c:v>2.8157999999999998E-3</c:v>
                </c:pt>
                <c:pt idx="10354" formatCode="General">
                  <c:v>2.81584E-3</c:v>
                </c:pt>
                <c:pt idx="10355" formatCode="General">
                  <c:v>2.8158900000000001E-3</c:v>
                </c:pt>
                <c:pt idx="10356" formatCode="General">
                  <c:v>2.8159399999999998E-3</c:v>
                </c:pt>
                <c:pt idx="10357" formatCode="General">
                  <c:v>2.81598E-3</c:v>
                </c:pt>
                <c:pt idx="10358" formatCode="General">
                  <c:v>2.8160300000000002E-3</c:v>
                </c:pt>
                <c:pt idx="10359" formatCode="General">
                  <c:v>2.8160799999999999E-3</c:v>
                </c:pt>
                <c:pt idx="10360" formatCode="General">
                  <c:v>2.8161200000000001E-3</c:v>
                </c:pt>
                <c:pt idx="10361" formatCode="General">
                  <c:v>2.8161800000000002E-3</c:v>
                </c:pt>
                <c:pt idx="10362" formatCode="General">
                  <c:v>2.8162199999999999E-3</c:v>
                </c:pt>
                <c:pt idx="10363" formatCode="General">
                  <c:v>2.8162600000000001E-3</c:v>
                </c:pt>
                <c:pt idx="10364" formatCode="General">
                  <c:v>2.8162999999999999E-3</c:v>
                </c:pt>
                <c:pt idx="10365" formatCode="General">
                  <c:v>2.81635E-3</c:v>
                </c:pt>
                <c:pt idx="10366" formatCode="General">
                  <c:v>2.8163900000000002E-3</c:v>
                </c:pt>
                <c:pt idx="10367" formatCode="General">
                  <c:v>2.81643E-3</c:v>
                </c:pt>
                <c:pt idx="10368" formatCode="General">
                  <c:v>2.8164800000000001E-3</c:v>
                </c:pt>
                <c:pt idx="10369" formatCode="General">
                  <c:v>2.8165199999999999E-3</c:v>
                </c:pt>
                <c:pt idx="10370" formatCode="General">
                  <c:v>2.8165600000000001E-3</c:v>
                </c:pt>
                <c:pt idx="10371" formatCode="General">
                  <c:v>2.8165999999999998E-3</c:v>
                </c:pt>
                <c:pt idx="10372" formatCode="General">
                  <c:v>2.81664E-3</c:v>
                </c:pt>
                <c:pt idx="10373" formatCode="General">
                  <c:v>2.8166799999999998E-3</c:v>
                </c:pt>
                <c:pt idx="10374" formatCode="General">
                  <c:v>2.81671E-3</c:v>
                </c:pt>
                <c:pt idx="10375" formatCode="General">
                  <c:v>2.8167499999999998E-3</c:v>
                </c:pt>
                <c:pt idx="10376" formatCode="General">
                  <c:v>2.8167800000000001E-3</c:v>
                </c:pt>
                <c:pt idx="10377" formatCode="General">
                  <c:v>2.8168199999999998E-3</c:v>
                </c:pt>
                <c:pt idx="10378" formatCode="General">
                  <c:v>2.8168500000000001E-3</c:v>
                </c:pt>
                <c:pt idx="10379" formatCode="General">
                  <c:v>2.8168899999999998E-3</c:v>
                </c:pt>
                <c:pt idx="10380" formatCode="General">
                  <c:v>2.81693E-3</c:v>
                </c:pt>
                <c:pt idx="10381" formatCode="General">
                  <c:v>2.8169599999999999E-3</c:v>
                </c:pt>
                <c:pt idx="10382" formatCode="General">
                  <c:v>2.8170000000000001E-3</c:v>
                </c:pt>
                <c:pt idx="10383" formatCode="General">
                  <c:v>2.8170299999999999E-3</c:v>
                </c:pt>
                <c:pt idx="10384" formatCode="General">
                  <c:v>2.8170700000000001E-3</c:v>
                </c:pt>
                <c:pt idx="10385" formatCode="General">
                  <c:v>2.8171099999999998E-3</c:v>
                </c:pt>
                <c:pt idx="10386" formatCode="General">
                  <c:v>2.8171400000000001E-3</c:v>
                </c:pt>
                <c:pt idx="10387" formatCode="General">
                  <c:v>2.8171799999999999E-3</c:v>
                </c:pt>
                <c:pt idx="10388" formatCode="General">
                  <c:v>2.8172200000000001E-3</c:v>
                </c:pt>
                <c:pt idx="10389" formatCode="General">
                  <c:v>2.8172599999999998E-3</c:v>
                </c:pt>
                <c:pt idx="10390" formatCode="General">
                  <c:v>2.81731E-3</c:v>
                </c:pt>
                <c:pt idx="10391" formatCode="General">
                  <c:v>2.8173500000000001E-3</c:v>
                </c:pt>
                <c:pt idx="10392" formatCode="General">
                  <c:v>2.8173899999999999E-3</c:v>
                </c:pt>
                <c:pt idx="10393" formatCode="General">
                  <c:v>2.8174300000000001E-3</c:v>
                </c:pt>
                <c:pt idx="10394" formatCode="General">
                  <c:v>2.8174799999999998E-3</c:v>
                </c:pt>
                <c:pt idx="10395" formatCode="General">
                  <c:v>2.81752E-3</c:v>
                </c:pt>
                <c:pt idx="10396" formatCode="General">
                  <c:v>2.8175600000000002E-3</c:v>
                </c:pt>
                <c:pt idx="10397" formatCode="General">
                  <c:v>2.8176099999999999E-3</c:v>
                </c:pt>
                <c:pt idx="10398" formatCode="General">
                  <c:v>2.81767E-3</c:v>
                </c:pt>
                <c:pt idx="10399" formatCode="General">
                  <c:v>2.81774E-3</c:v>
                </c:pt>
                <c:pt idx="10400" formatCode="General">
                  <c:v>2.8178000000000001E-3</c:v>
                </c:pt>
                <c:pt idx="10401" formatCode="General">
                  <c:v>2.8178600000000002E-3</c:v>
                </c:pt>
                <c:pt idx="10402" formatCode="General">
                  <c:v>2.8179199999999998E-3</c:v>
                </c:pt>
                <c:pt idx="10403" formatCode="General">
                  <c:v>2.8179799999999999E-3</c:v>
                </c:pt>
                <c:pt idx="10404" formatCode="General">
                  <c:v>2.8180599999999998E-3</c:v>
                </c:pt>
                <c:pt idx="10405" formatCode="General">
                  <c:v>2.8181500000000002E-3</c:v>
                </c:pt>
                <c:pt idx="10406" formatCode="General">
                  <c:v>2.8182400000000001E-3</c:v>
                </c:pt>
                <c:pt idx="10407" formatCode="General">
                  <c:v>2.81832E-3</c:v>
                </c:pt>
                <c:pt idx="10408" formatCode="General">
                  <c:v>2.8184099999999999E-3</c:v>
                </c:pt>
                <c:pt idx="10409" formatCode="General">
                  <c:v>2.8184899999999999E-3</c:v>
                </c:pt>
                <c:pt idx="10410" formatCode="General">
                  <c:v>2.81861E-3</c:v>
                </c:pt>
                <c:pt idx="10411" formatCode="General">
                  <c:v>2.8187199999999998E-3</c:v>
                </c:pt>
                <c:pt idx="10412" formatCode="General">
                  <c:v>2.8188499999999999E-3</c:v>
                </c:pt>
                <c:pt idx="10413" formatCode="General">
                  <c:v>2.8189199999999999E-3</c:v>
                </c:pt>
                <c:pt idx="10414" formatCode="General">
                  <c:v>2.8190699999999999E-3</c:v>
                </c:pt>
                <c:pt idx="10415" formatCode="General">
                  <c:v>2.8192099999999999E-3</c:v>
                </c:pt>
                <c:pt idx="10416" formatCode="General">
                  <c:v>2.81935E-3</c:v>
                </c:pt>
                <c:pt idx="10417" formatCode="General">
                  <c:v>2.8195E-3</c:v>
                </c:pt>
                <c:pt idx="10418" formatCode="General">
                  <c:v>2.81964E-3</c:v>
                </c:pt>
                <c:pt idx="10419" formatCode="General">
                  <c:v>2.81978E-3</c:v>
                </c:pt>
                <c:pt idx="10420" formatCode="General">
                  <c:v>2.8199800000000001E-3</c:v>
                </c:pt>
                <c:pt idx="10421" formatCode="General">
                  <c:v>2.8201300000000001E-3</c:v>
                </c:pt>
                <c:pt idx="10422" formatCode="General">
                  <c:v>2.8203299999999998E-3</c:v>
                </c:pt>
                <c:pt idx="10423" formatCode="General">
                  <c:v>2.8205299999999999E-3</c:v>
                </c:pt>
                <c:pt idx="10424" formatCode="General">
                  <c:v>2.82073E-3</c:v>
                </c:pt>
                <c:pt idx="10425" formatCode="General">
                  <c:v>2.8209300000000001E-3</c:v>
                </c:pt>
                <c:pt idx="10426" formatCode="General">
                  <c:v>2.8211299999999998E-3</c:v>
                </c:pt>
                <c:pt idx="10427" formatCode="General">
                  <c:v>2.8213299999999999E-3</c:v>
                </c:pt>
                <c:pt idx="10428" formatCode="General">
                  <c:v>2.82153E-3</c:v>
                </c:pt>
                <c:pt idx="10429" formatCode="General">
                  <c:v>2.8217899999999998E-3</c:v>
                </c:pt>
                <c:pt idx="10430" formatCode="General">
                  <c:v>2.8220400000000001E-3</c:v>
                </c:pt>
                <c:pt idx="10431" formatCode="General">
                  <c:v>2.8222999999999998E-3</c:v>
                </c:pt>
                <c:pt idx="10432" formatCode="General">
                  <c:v>2.82256E-3</c:v>
                </c:pt>
                <c:pt idx="10433" formatCode="General">
                  <c:v>2.8228200000000002E-3</c:v>
                </c:pt>
                <c:pt idx="10434" formatCode="General">
                  <c:v>2.82307E-3</c:v>
                </c:pt>
                <c:pt idx="10435" formatCode="General">
                  <c:v>2.8233300000000002E-3</c:v>
                </c:pt>
                <c:pt idx="10436" formatCode="General">
                  <c:v>2.82359E-3</c:v>
                </c:pt>
                <c:pt idx="10437" formatCode="General">
                  <c:v>2.8238999999999998E-3</c:v>
                </c:pt>
                <c:pt idx="10438" formatCode="General">
                  <c:v>2.8242200000000001E-3</c:v>
                </c:pt>
                <c:pt idx="10439" formatCode="General">
                  <c:v>2.82453E-3</c:v>
                </c:pt>
                <c:pt idx="10440" formatCode="General">
                  <c:v>2.8248499999999998E-3</c:v>
                </c:pt>
                <c:pt idx="10441" formatCode="General">
                  <c:v>2.8251600000000002E-3</c:v>
                </c:pt>
                <c:pt idx="10442" formatCode="General">
                  <c:v>2.82548E-3</c:v>
                </c:pt>
                <c:pt idx="10443" formatCode="General">
                  <c:v>2.8259499999999998E-3</c:v>
                </c:pt>
                <c:pt idx="10444" formatCode="General">
                  <c:v>2.8263699999999999E-3</c:v>
                </c:pt>
                <c:pt idx="10445" formatCode="General">
                  <c:v>2.8267499999999998E-3</c:v>
                </c:pt>
                <c:pt idx="10446" formatCode="General">
                  <c:v>2.8271400000000001E-3</c:v>
                </c:pt>
                <c:pt idx="10447" formatCode="General">
                  <c:v>2.8276500000000001E-3</c:v>
                </c:pt>
                <c:pt idx="10448" formatCode="General">
                  <c:v>2.8281700000000001E-3</c:v>
                </c:pt>
                <c:pt idx="10449" formatCode="General">
                  <c:v>2.8286800000000001E-3</c:v>
                </c:pt>
                <c:pt idx="10450" formatCode="General">
                  <c:v>2.8292E-3</c:v>
                </c:pt>
                <c:pt idx="10451" formatCode="General">
                  <c:v>2.82971E-3</c:v>
                </c:pt>
                <c:pt idx="10452" formatCode="General">
                  <c:v>2.83023E-3</c:v>
                </c:pt>
                <c:pt idx="10453" formatCode="General">
                  <c:v>2.8308700000000001E-3</c:v>
                </c:pt>
                <c:pt idx="10454" formatCode="General">
                  <c:v>2.8315200000000001E-3</c:v>
                </c:pt>
                <c:pt idx="10455" formatCode="General">
                  <c:v>2.8321599999999998E-3</c:v>
                </c:pt>
                <c:pt idx="10456" formatCode="General">
                  <c:v>2.8328099999999998E-3</c:v>
                </c:pt>
                <c:pt idx="10457" formatCode="General">
                  <c:v>2.8336699999999999E-3</c:v>
                </c:pt>
                <c:pt idx="10458" formatCode="General">
                  <c:v>2.8345200000000001E-3</c:v>
                </c:pt>
                <c:pt idx="10459" formatCode="General">
                  <c:v>2.8353800000000002E-3</c:v>
                </c:pt>
                <c:pt idx="10460" formatCode="General">
                  <c:v>2.8362399999999999E-3</c:v>
                </c:pt>
                <c:pt idx="10461" formatCode="General">
                  <c:v>2.8371E-3</c:v>
                </c:pt>
                <c:pt idx="10462" formatCode="General">
                  <c:v>2.8379400000000002E-3</c:v>
                </c:pt>
                <c:pt idx="10463" formatCode="General">
                  <c:v>2.8387799999999999E-3</c:v>
                </c:pt>
                <c:pt idx="10464" formatCode="General">
                  <c:v>2.8396200000000002E-3</c:v>
                </c:pt>
                <c:pt idx="10465" formatCode="General">
                  <c:v>2.8408800000000001E-3</c:v>
                </c:pt>
                <c:pt idx="10466" formatCode="General">
                  <c:v>2.8421399999999999E-3</c:v>
                </c:pt>
                <c:pt idx="10467" formatCode="General">
                  <c:v>2.8434100000000002E-3</c:v>
                </c:pt>
                <c:pt idx="10468" formatCode="General">
                  <c:v>2.8446000000000001E-3</c:v>
                </c:pt>
                <c:pt idx="10469" formatCode="General">
                  <c:v>2.8453699999999998E-3</c:v>
                </c:pt>
                <c:pt idx="10470" formatCode="General">
                  <c:v>2.84615E-3</c:v>
                </c:pt>
                <c:pt idx="10471" formatCode="General">
                  <c:v>2.8469200000000002E-3</c:v>
                </c:pt>
                <c:pt idx="10472" formatCode="General">
                  <c:v>2.8476999999999999E-3</c:v>
                </c:pt>
                <c:pt idx="10473" formatCode="General">
                  <c:v>2.8484700000000001E-3</c:v>
                </c:pt>
                <c:pt idx="10474" formatCode="General">
                  <c:v>2.8492499999999998E-3</c:v>
                </c:pt>
                <c:pt idx="10475" formatCode="General">
                  <c:v>2.8498299999999998E-3</c:v>
                </c:pt>
                <c:pt idx="10476" formatCode="General">
                  <c:v>2.8504099999999998E-3</c:v>
                </c:pt>
                <c:pt idx="10477" formatCode="General">
                  <c:v>2.8510200000000001E-3</c:v>
                </c:pt>
                <c:pt idx="10478" formatCode="General">
                  <c:v>2.8514600000000001E-3</c:v>
                </c:pt>
                <c:pt idx="10479" formatCode="General">
                  <c:v>2.85191E-3</c:v>
                </c:pt>
                <c:pt idx="10480" formatCode="General">
                  <c:v>2.85235E-3</c:v>
                </c:pt>
                <c:pt idx="10481" formatCode="General">
                  <c:v>2.85279E-3</c:v>
                </c:pt>
                <c:pt idx="10482" formatCode="General">
                  <c:v>2.85323E-3</c:v>
                </c:pt>
                <c:pt idx="10483" formatCode="General">
                  <c:v>2.8535700000000002E-3</c:v>
                </c:pt>
                <c:pt idx="10484" formatCode="General">
                  <c:v>2.8538999999999999E-3</c:v>
                </c:pt>
                <c:pt idx="10485" formatCode="General">
                  <c:v>2.8542300000000001E-3</c:v>
                </c:pt>
                <c:pt idx="10486" formatCode="General">
                  <c:v>2.85447E-3</c:v>
                </c:pt>
                <c:pt idx="10487" formatCode="General">
                  <c:v>2.8547400000000001E-3</c:v>
                </c:pt>
                <c:pt idx="10488" formatCode="General">
                  <c:v>2.8549999999999999E-3</c:v>
                </c:pt>
                <c:pt idx="10489" formatCode="General">
                  <c:v>2.85527E-3</c:v>
                </c:pt>
                <c:pt idx="10490" formatCode="General">
                  <c:v>2.8555299999999998E-3</c:v>
                </c:pt>
                <c:pt idx="10491" formatCode="General">
                  <c:v>2.8557999999999999E-3</c:v>
                </c:pt>
                <c:pt idx="10492" formatCode="General">
                  <c:v>2.856E-3</c:v>
                </c:pt>
                <c:pt idx="10493" formatCode="General">
                  <c:v>2.8562000000000001E-3</c:v>
                </c:pt>
                <c:pt idx="10494" formatCode="General">
                  <c:v>2.8563999999999998E-3</c:v>
                </c:pt>
                <c:pt idx="10495" formatCode="General">
                  <c:v>2.8565499999999998E-3</c:v>
                </c:pt>
                <c:pt idx="10496" formatCode="General">
                  <c:v>2.85673E-3</c:v>
                </c:pt>
                <c:pt idx="10497" formatCode="General">
                  <c:v>2.8569099999999998E-3</c:v>
                </c:pt>
                <c:pt idx="10498" formatCode="General">
                  <c:v>2.8570800000000001E-3</c:v>
                </c:pt>
                <c:pt idx="10499" formatCode="General">
                  <c:v>2.8572599999999999E-3</c:v>
                </c:pt>
                <c:pt idx="10500" formatCode="General">
                  <c:v>2.8574400000000002E-3</c:v>
                </c:pt>
                <c:pt idx="10501" formatCode="General">
                  <c:v>2.8575699999999998E-3</c:v>
                </c:pt>
                <c:pt idx="10502" formatCode="General">
                  <c:v>2.8576999999999999E-3</c:v>
                </c:pt>
                <c:pt idx="10503" formatCode="General">
                  <c:v>2.8578399999999999E-3</c:v>
                </c:pt>
                <c:pt idx="10504" formatCode="General">
                  <c:v>2.8579500000000002E-3</c:v>
                </c:pt>
                <c:pt idx="10505" formatCode="General">
                  <c:v>2.8580799999999998E-3</c:v>
                </c:pt>
                <c:pt idx="10506" formatCode="General">
                  <c:v>2.8581800000000001E-3</c:v>
                </c:pt>
                <c:pt idx="10507" formatCode="General">
                  <c:v>2.8582799999999999E-3</c:v>
                </c:pt>
                <c:pt idx="10508" formatCode="General">
                  <c:v>2.8583800000000002E-3</c:v>
                </c:pt>
                <c:pt idx="10509" formatCode="General">
                  <c:v>2.85848E-3</c:v>
                </c:pt>
                <c:pt idx="10510" formatCode="General">
                  <c:v>2.8585400000000001E-3</c:v>
                </c:pt>
                <c:pt idx="10511" formatCode="General">
                  <c:v>2.8586100000000001E-3</c:v>
                </c:pt>
                <c:pt idx="10512" formatCode="General">
                  <c:v>2.8586800000000002E-3</c:v>
                </c:pt>
                <c:pt idx="10513" formatCode="General">
                  <c:v>2.8587399999999998E-3</c:v>
                </c:pt>
                <c:pt idx="10514" formatCode="General">
                  <c:v>2.8588099999999998E-3</c:v>
                </c:pt>
                <c:pt idx="10515" formatCode="General">
                  <c:v>2.8588799999999998E-3</c:v>
                </c:pt>
                <c:pt idx="10516" formatCode="General">
                  <c:v>2.85893E-3</c:v>
                </c:pt>
                <c:pt idx="10517" formatCode="General">
                  <c:v>2.8589700000000002E-3</c:v>
                </c:pt>
                <c:pt idx="10518" formatCode="General">
                  <c:v>2.8590099999999999E-3</c:v>
                </c:pt>
                <c:pt idx="10519" formatCode="General">
                  <c:v>2.8590600000000001E-3</c:v>
                </c:pt>
                <c:pt idx="10520" formatCode="General">
                  <c:v>2.8591100000000002E-3</c:v>
                </c:pt>
                <c:pt idx="10521" formatCode="General">
                  <c:v>2.8591599999999999E-3</c:v>
                </c:pt>
                <c:pt idx="10522" formatCode="General">
                  <c:v>2.8592100000000001E-3</c:v>
                </c:pt>
                <c:pt idx="10523" formatCode="General">
                  <c:v>2.8592499999999998E-3</c:v>
                </c:pt>
                <c:pt idx="10524" formatCode="General">
                  <c:v>2.85929E-3</c:v>
                </c:pt>
                <c:pt idx="10525" formatCode="General">
                  <c:v>2.8593300000000002E-3</c:v>
                </c:pt>
                <c:pt idx="10526" formatCode="General">
                  <c:v>2.85936E-3</c:v>
                </c:pt>
                <c:pt idx="10527" formatCode="General">
                  <c:v>2.8593999999999998E-3</c:v>
                </c:pt>
                <c:pt idx="10528" formatCode="General">
                  <c:v>2.85943E-3</c:v>
                </c:pt>
                <c:pt idx="10529" formatCode="General">
                  <c:v>2.8594699999999998E-3</c:v>
                </c:pt>
                <c:pt idx="10530" formatCode="General">
                  <c:v>2.85951E-3</c:v>
                </c:pt>
                <c:pt idx="10531" formatCode="General">
                  <c:v>2.8595399999999998E-3</c:v>
                </c:pt>
                <c:pt idx="10532" formatCode="General">
                  <c:v>2.85958E-3</c:v>
                </c:pt>
                <c:pt idx="10533" formatCode="General">
                  <c:v>2.8596099999999998E-3</c:v>
                </c:pt>
                <c:pt idx="10534" formatCode="General">
                  <c:v>2.85965E-3</c:v>
                </c:pt>
                <c:pt idx="10535" formatCode="General">
                  <c:v>2.8596899999999998E-3</c:v>
                </c:pt>
                <c:pt idx="10536" formatCode="General">
                  <c:v>2.8597100000000001E-3</c:v>
                </c:pt>
                <c:pt idx="10537" formatCode="General">
                  <c:v>2.8597499999999999E-3</c:v>
                </c:pt>
                <c:pt idx="10538" formatCode="General">
                  <c:v>2.8597800000000001E-3</c:v>
                </c:pt>
                <c:pt idx="10539" formatCode="General">
                  <c:v>2.8598199999999999E-3</c:v>
                </c:pt>
                <c:pt idx="10540" formatCode="General">
                  <c:v>2.8598600000000001E-3</c:v>
                </c:pt>
                <c:pt idx="10541" formatCode="General">
                  <c:v>2.8598899999999999E-3</c:v>
                </c:pt>
                <c:pt idx="10542" formatCode="General">
                  <c:v>2.8599300000000001E-3</c:v>
                </c:pt>
                <c:pt idx="10543" formatCode="General">
                  <c:v>2.8599699999999999E-3</c:v>
                </c:pt>
                <c:pt idx="10544" formatCode="General">
                  <c:v>2.8600000000000001E-3</c:v>
                </c:pt>
                <c:pt idx="10545" formatCode="General">
                  <c:v>2.8600399999999999E-3</c:v>
                </c:pt>
                <c:pt idx="10546" formatCode="General">
                  <c:v>2.8600800000000001E-3</c:v>
                </c:pt>
                <c:pt idx="10547" formatCode="General">
                  <c:v>2.8601099999999999E-3</c:v>
                </c:pt>
                <c:pt idx="10548" formatCode="General">
                  <c:v>2.8601500000000001E-3</c:v>
                </c:pt>
                <c:pt idx="10549" formatCode="General">
                  <c:v>2.8601899999999999E-3</c:v>
                </c:pt>
                <c:pt idx="10550" formatCode="General">
                  <c:v>2.8602300000000001E-3</c:v>
                </c:pt>
                <c:pt idx="10551" formatCode="General">
                  <c:v>2.8602599999999999E-3</c:v>
                </c:pt>
                <c:pt idx="10552" formatCode="General">
                  <c:v>2.8603000000000001E-3</c:v>
                </c:pt>
                <c:pt idx="10553" formatCode="General">
                  <c:v>2.8603399999999998E-3</c:v>
                </c:pt>
                <c:pt idx="10554" formatCode="General">
                  <c:v>2.86039E-3</c:v>
                </c:pt>
                <c:pt idx="10555" formatCode="General">
                  <c:v>2.8604300000000002E-3</c:v>
                </c:pt>
                <c:pt idx="10556" formatCode="General">
                  <c:v>2.8604799999999999E-3</c:v>
                </c:pt>
                <c:pt idx="10557" formatCode="General">
                  <c:v>2.8605200000000001E-3</c:v>
                </c:pt>
                <c:pt idx="10558" formatCode="General">
                  <c:v>2.8605599999999998E-3</c:v>
                </c:pt>
                <c:pt idx="10559" formatCode="General">
                  <c:v>2.86061E-3</c:v>
                </c:pt>
                <c:pt idx="10560" formatCode="General">
                  <c:v>2.8606500000000002E-3</c:v>
                </c:pt>
                <c:pt idx="10561" formatCode="General">
                  <c:v>2.8606999999999999E-3</c:v>
                </c:pt>
                <c:pt idx="10562" formatCode="General">
                  <c:v>2.8607400000000001E-3</c:v>
                </c:pt>
                <c:pt idx="10563" formatCode="General">
                  <c:v>2.8607900000000002E-3</c:v>
                </c:pt>
                <c:pt idx="10564" formatCode="General">
                  <c:v>2.8608399999999999E-3</c:v>
                </c:pt>
                <c:pt idx="10565" formatCode="General">
                  <c:v>2.8608800000000001E-3</c:v>
                </c:pt>
                <c:pt idx="10566" formatCode="General">
                  <c:v>2.8609299999999998E-3</c:v>
                </c:pt>
                <c:pt idx="10567" formatCode="General">
                  <c:v>2.86097E-3</c:v>
                </c:pt>
                <c:pt idx="10568" formatCode="General">
                  <c:v>2.86104E-3</c:v>
                </c:pt>
                <c:pt idx="10569" formatCode="General">
                  <c:v>2.8611000000000001E-3</c:v>
                </c:pt>
                <c:pt idx="10570" formatCode="General">
                  <c:v>2.8611600000000002E-3</c:v>
                </c:pt>
                <c:pt idx="10571" formatCode="General">
                  <c:v>2.8612400000000001E-3</c:v>
                </c:pt>
                <c:pt idx="10572" formatCode="General">
                  <c:v>2.8613100000000002E-3</c:v>
                </c:pt>
                <c:pt idx="10573" formatCode="General">
                  <c:v>2.8614000000000001E-3</c:v>
                </c:pt>
                <c:pt idx="10574" formatCode="General">
                  <c:v>2.8615400000000001E-3</c:v>
                </c:pt>
                <c:pt idx="10575" formatCode="General">
                  <c:v>2.8617899999999999E-3</c:v>
                </c:pt>
                <c:pt idx="10576" formatCode="General">
                  <c:v>2.8619100000000001E-3</c:v>
                </c:pt>
                <c:pt idx="10577" formatCode="General">
                  <c:v>2.8620199999999998E-3</c:v>
                </c:pt>
                <c:pt idx="10578" formatCode="General">
                  <c:v>2.8620999999999998E-3</c:v>
                </c:pt>
                <c:pt idx="10579" formatCode="General">
                  <c:v>2.8622000000000001E-3</c:v>
                </c:pt>
                <c:pt idx="10580" formatCode="General">
                  <c:v>2.86228E-3</c:v>
                </c:pt>
                <c:pt idx="10581" formatCode="General">
                  <c:v>2.8623699999999999E-3</c:v>
                </c:pt>
                <c:pt idx="10582" formatCode="General">
                  <c:v>2.8624499999999999E-3</c:v>
                </c:pt>
                <c:pt idx="10583" formatCode="General">
                  <c:v>2.8625299999999998E-3</c:v>
                </c:pt>
                <c:pt idx="10584" formatCode="General">
                  <c:v>2.8625999999999999E-3</c:v>
                </c:pt>
                <c:pt idx="10585" formatCode="General">
                  <c:v>2.8626799999999998E-3</c:v>
                </c:pt>
                <c:pt idx="10586" formatCode="General">
                  <c:v>2.8627599999999998E-3</c:v>
                </c:pt>
                <c:pt idx="10587" formatCode="General">
                  <c:v>2.8628299999999998E-3</c:v>
                </c:pt>
                <c:pt idx="10588" formatCode="General">
                  <c:v>2.8628799999999999E-3</c:v>
                </c:pt>
                <c:pt idx="10589" formatCode="General">
                  <c:v>2.86295E-3</c:v>
                </c:pt>
                <c:pt idx="10590" formatCode="General">
                  <c:v>2.8630399999999999E-3</c:v>
                </c:pt>
                <c:pt idx="10591" formatCode="General">
                  <c:v>2.8631199999999998E-3</c:v>
                </c:pt>
                <c:pt idx="10592" formatCode="General">
                  <c:v>2.8632100000000001E-3</c:v>
                </c:pt>
                <c:pt idx="10593" formatCode="General">
                  <c:v>2.8633299999999999E-3</c:v>
                </c:pt>
                <c:pt idx="10594" formatCode="General">
                  <c:v>2.8634799999999998E-3</c:v>
                </c:pt>
                <c:pt idx="10595" formatCode="General">
                  <c:v>2.8636999999999998E-3</c:v>
                </c:pt>
                <c:pt idx="10596" formatCode="General">
                  <c:v>2.8637900000000002E-3</c:v>
                </c:pt>
                <c:pt idx="10597" formatCode="General">
                  <c:v>2.86389E-3</c:v>
                </c:pt>
                <c:pt idx="10598" formatCode="General">
                  <c:v>2.86397E-3</c:v>
                </c:pt>
                <c:pt idx="10599" formatCode="General">
                  <c:v>2.86403E-3</c:v>
                </c:pt>
                <c:pt idx="10600" formatCode="General">
                  <c:v>2.8640900000000001E-3</c:v>
                </c:pt>
                <c:pt idx="10601" formatCode="General">
                  <c:v>2.8641500000000002E-3</c:v>
                </c:pt>
                <c:pt idx="10602" formatCode="General">
                  <c:v>2.8642099999999998E-3</c:v>
                </c:pt>
                <c:pt idx="10603" formatCode="General">
                  <c:v>2.86425E-3</c:v>
                </c:pt>
                <c:pt idx="10604" formatCode="General">
                  <c:v>2.8643000000000002E-3</c:v>
                </c:pt>
                <c:pt idx="10605" formatCode="General">
                  <c:v>2.8643599999999998E-3</c:v>
                </c:pt>
                <c:pt idx="10606" formatCode="General">
                  <c:v>2.86441E-3</c:v>
                </c:pt>
                <c:pt idx="10607" formatCode="General">
                  <c:v>2.8644600000000001E-3</c:v>
                </c:pt>
                <c:pt idx="10608" formatCode="General">
                  <c:v>2.8645099999999998E-3</c:v>
                </c:pt>
                <c:pt idx="10609" formatCode="General">
                  <c:v>2.86455E-3</c:v>
                </c:pt>
                <c:pt idx="10610" formatCode="General">
                  <c:v>2.8645900000000002E-3</c:v>
                </c:pt>
                <c:pt idx="10611" formatCode="General">
                  <c:v>2.86463E-3</c:v>
                </c:pt>
                <c:pt idx="10612" formatCode="General">
                  <c:v>2.8646700000000002E-3</c:v>
                </c:pt>
                <c:pt idx="10613" formatCode="General">
                  <c:v>2.8647E-3</c:v>
                </c:pt>
                <c:pt idx="10614" formatCode="General">
                  <c:v>2.8647299999999998E-3</c:v>
                </c:pt>
                <c:pt idx="10615" formatCode="General">
                  <c:v>2.86476E-3</c:v>
                </c:pt>
                <c:pt idx="10616" formatCode="General">
                  <c:v>2.8647999999999998E-3</c:v>
                </c:pt>
                <c:pt idx="10617" formatCode="General">
                  <c:v>2.8648300000000001E-3</c:v>
                </c:pt>
                <c:pt idx="10618" formatCode="General">
                  <c:v>2.8648599999999999E-3</c:v>
                </c:pt>
                <c:pt idx="10619" formatCode="General">
                  <c:v>2.8649000000000001E-3</c:v>
                </c:pt>
                <c:pt idx="10620" formatCode="General">
                  <c:v>2.8649299999999999E-3</c:v>
                </c:pt>
                <c:pt idx="10621" formatCode="General">
                  <c:v>2.8649600000000002E-3</c:v>
                </c:pt>
                <c:pt idx="10622" formatCode="General">
                  <c:v>2.8649999999999999E-3</c:v>
                </c:pt>
                <c:pt idx="10623" formatCode="General">
                  <c:v>2.8650300000000002E-3</c:v>
                </c:pt>
                <c:pt idx="10624" formatCode="General">
                  <c:v>2.86506E-3</c:v>
                </c:pt>
                <c:pt idx="10625" formatCode="General">
                  <c:v>2.8651000000000002E-3</c:v>
                </c:pt>
                <c:pt idx="10626" formatCode="General">
                  <c:v>2.86513E-3</c:v>
                </c:pt>
                <c:pt idx="10627" formatCode="General">
                  <c:v>2.8651599999999998E-3</c:v>
                </c:pt>
                <c:pt idx="10628" formatCode="General">
                  <c:v>2.8652E-3</c:v>
                </c:pt>
                <c:pt idx="10629" formatCode="General">
                  <c:v>2.8652299999999999E-3</c:v>
                </c:pt>
                <c:pt idx="10630" formatCode="General">
                  <c:v>2.8652600000000001E-3</c:v>
                </c:pt>
                <c:pt idx="10631" formatCode="General">
                  <c:v>2.8652999999999999E-3</c:v>
                </c:pt>
                <c:pt idx="10632" formatCode="General">
                  <c:v>2.8653300000000001E-3</c:v>
                </c:pt>
                <c:pt idx="10633" formatCode="General">
                  <c:v>2.86536E-3</c:v>
                </c:pt>
                <c:pt idx="10634" formatCode="General">
                  <c:v>2.8654000000000002E-3</c:v>
                </c:pt>
                <c:pt idx="10635" formatCode="General">
                  <c:v>2.86543E-3</c:v>
                </c:pt>
                <c:pt idx="10636" formatCode="General">
                  <c:v>2.8654599999999998E-3</c:v>
                </c:pt>
                <c:pt idx="10637" formatCode="General">
                  <c:v>2.8654900000000001E-3</c:v>
                </c:pt>
                <c:pt idx="10638" formatCode="General">
                  <c:v>2.8655299999999998E-3</c:v>
                </c:pt>
                <c:pt idx="10639" formatCode="General">
                  <c:v>2.8655600000000001E-3</c:v>
                </c:pt>
                <c:pt idx="10640" formatCode="General">
                  <c:v>2.8655899999999999E-3</c:v>
                </c:pt>
                <c:pt idx="10641" formatCode="General">
                  <c:v>2.8656300000000001E-3</c:v>
                </c:pt>
                <c:pt idx="10642" formatCode="General">
                  <c:v>2.8656599999999999E-3</c:v>
                </c:pt>
                <c:pt idx="10643" formatCode="General">
                  <c:v>2.8656900000000002E-3</c:v>
                </c:pt>
                <c:pt idx="10644" formatCode="General">
                  <c:v>2.8657299999999999E-3</c:v>
                </c:pt>
                <c:pt idx="10645" formatCode="General">
                  <c:v>2.8657600000000002E-3</c:v>
                </c:pt>
                <c:pt idx="10646" formatCode="General">
                  <c:v>2.86579E-3</c:v>
                </c:pt>
                <c:pt idx="10647" formatCode="General">
                  <c:v>2.8658199999999998E-3</c:v>
                </c:pt>
                <c:pt idx="10648" formatCode="General">
                  <c:v>2.86586E-3</c:v>
                </c:pt>
                <c:pt idx="10649" formatCode="General">
                  <c:v>2.8658999999999998E-3</c:v>
                </c:pt>
                <c:pt idx="10650" formatCode="General">
                  <c:v>2.8659499999999999E-3</c:v>
                </c:pt>
                <c:pt idx="10651" formatCode="General">
                  <c:v>2.8659900000000001E-3</c:v>
                </c:pt>
                <c:pt idx="10652" formatCode="General">
                  <c:v>2.8660399999999998E-3</c:v>
                </c:pt>
                <c:pt idx="10653" formatCode="General">
                  <c:v>2.86608E-3</c:v>
                </c:pt>
                <c:pt idx="10654" formatCode="General">
                  <c:v>2.8661300000000002E-3</c:v>
                </c:pt>
                <c:pt idx="10655" formatCode="General">
                  <c:v>2.8661699999999999E-3</c:v>
                </c:pt>
                <c:pt idx="10656" formatCode="General">
                  <c:v>2.8662100000000001E-3</c:v>
                </c:pt>
                <c:pt idx="10657" formatCode="General">
                  <c:v>2.8662599999999998E-3</c:v>
                </c:pt>
                <c:pt idx="10658" formatCode="General">
                  <c:v>2.8663199999999999E-3</c:v>
                </c:pt>
                <c:pt idx="10659" formatCode="General">
                  <c:v>2.86638E-3</c:v>
                </c:pt>
                <c:pt idx="10660" formatCode="General">
                  <c:v>2.86644E-3</c:v>
                </c:pt>
                <c:pt idx="10661" formatCode="General">
                  <c:v>2.8664900000000002E-3</c:v>
                </c:pt>
                <c:pt idx="10662" formatCode="General">
                  <c:v>2.8665499999999998E-3</c:v>
                </c:pt>
                <c:pt idx="10663" formatCode="General">
                  <c:v>2.8666400000000002E-3</c:v>
                </c:pt>
                <c:pt idx="10664" formatCode="General">
                  <c:v>2.8667300000000001E-3</c:v>
                </c:pt>
                <c:pt idx="10665" formatCode="General">
                  <c:v>2.86682E-3</c:v>
                </c:pt>
                <c:pt idx="10666" formatCode="General">
                  <c:v>2.8669199999999998E-3</c:v>
                </c:pt>
                <c:pt idx="10667" formatCode="General">
                  <c:v>2.86703E-3</c:v>
                </c:pt>
                <c:pt idx="10668" formatCode="General">
                  <c:v>2.8671399999999998E-3</c:v>
                </c:pt>
                <c:pt idx="10669" formatCode="General">
                  <c:v>2.86725E-3</c:v>
                </c:pt>
                <c:pt idx="10670" formatCode="General">
                  <c:v>2.8673599999999998E-3</c:v>
                </c:pt>
                <c:pt idx="10671" formatCode="General">
                  <c:v>2.8675100000000002E-3</c:v>
                </c:pt>
                <c:pt idx="10672" formatCode="General">
                  <c:v>2.8676600000000002E-3</c:v>
                </c:pt>
                <c:pt idx="10673" formatCode="General">
                  <c:v>2.8678100000000002E-3</c:v>
                </c:pt>
                <c:pt idx="10674" formatCode="General">
                  <c:v>2.8679500000000002E-3</c:v>
                </c:pt>
                <c:pt idx="10675" formatCode="General">
                  <c:v>2.86813E-3</c:v>
                </c:pt>
                <c:pt idx="10676" formatCode="General">
                  <c:v>2.8682999999999998E-3</c:v>
                </c:pt>
                <c:pt idx="10677" formatCode="General">
                  <c:v>2.8684600000000002E-3</c:v>
                </c:pt>
                <c:pt idx="10678" formatCode="General">
                  <c:v>2.8686699999999998E-3</c:v>
                </c:pt>
                <c:pt idx="10679" formatCode="General">
                  <c:v>2.8688799999999999E-3</c:v>
                </c:pt>
                <c:pt idx="10680" formatCode="General">
                  <c:v>2.8690999999999999E-3</c:v>
                </c:pt>
                <c:pt idx="10681" formatCode="General">
                  <c:v>2.8693099999999999E-3</c:v>
                </c:pt>
                <c:pt idx="10682" formatCode="General">
                  <c:v>2.8695299999999999E-3</c:v>
                </c:pt>
                <c:pt idx="10683" formatCode="General">
                  <c:v>2.8698199999999999E-3</c:v>
                </c:pt>
                <c:pt idx="10684" formatCode="General">
                  <c:v>2.8700499999999999E-3</c:v>
                </c:pt>
                <c:pt idx="10685" formatCode="General">
                  <c:v>2.8703600000000002E-3</c:v>
                </c:pt>
                <c:pt idx="10686" formatCode="General">
                  <c:v>2.8706700000000001E-3</c:v>
                </c:pt>
                <c:pt idx="10687" formatCode="General">
                  <c:v>2.87098E-3</c:v>
                </c:pt>
                <c:pt idx="10688" formatCode="General">
                  <c:v>2.8712899999999999E-3</c:v>
                </c:pt>
                <c:pt idx="10689" formatCode="General">
                  <c:v>2.8716000000000002E-3</c:v>
                </c:pt>
                <c:pt idx="10690" formatCode="General">
                  <c:v>2.8719100000000001E-3</c:v>
                </c:pt>
                <c:pt idx="10691" formatCode="General">
                  <c:v>2.87236E-3</c:v>
                </c:pt>
                <c:pt idx="10692" formatCode="General">
                  <c:v>2.8728099999999999E-3</c:v>
                </c:pt>
                <c:pt idx="10693" formatCode="General">
                  <c:v>2.8732499999999999E-3</c:v>
                </c:pt>
                <c:pt idx="10694" formatCode="General">
                  <c:v>2.8736899999999999E-3</c:v>
                </c:pt>
                <c:pt idx="10695" formatCode="General">
                  <c:v>2.8739899999999999E-3</c:v>
                </c:pt>
                <c:pt idx="10696" formatCode="General">
                  <c:v>2.8745799999999998E-3</c:v>
                </c:pt>
                <c:pt idx="10697" formatCode="General">
                  <c:v>2.8751699999999998E-3</c:v>
                </c:pt>
                <c:pt idx="10698" formatCode="General">
                  <c:v>2.8757600000000002E-3</c:v>
                </c:pt>
                <c:pt idx="10699" formatCode="General">
                  <c:v>2.8763500000000002E-3</c:v>
                </c:pt>
                <c:pt idx="10700" formatCode="General">
                  <c:v>2.8769400000000001E-3</c:v>
                </c:pt>
                <c:pt idx="10701" formatCode="General">
                  <c:v>2.8777199999999998E-3</c:v>
                </c:pt>
                <c:pt idx="10702" formatCode="General">
                  <c:v>2.8785E-3</c:v>
                </c:pt>
                <c:pt idx="10703" formatCode="General">
                  <c:v>2.8792900000000001E-3</c:v>
                </c:pt>
                <c:pt idx="10704" formatCode="General">
                  <c:v>2.8800700000000002E-3</c:v>
                </c:pt>
                <c:pt idx="10705" formatCode="General">
                  <c:v>2.8808499999999999E-3</c:v>
                </c:pt>
                <c:pt idx="10706" formatCode="General">
                  <c:v>2.88164E-3</c:v>
                </c:pt>
                <c:pt idx="10707" formatCode="General">
                  <c:v>2.8824200000000001E-3</c:v>
                </c:pt>
                <c:pt idx="10708" formatCode="General">
                  <c:v>2.8831999999999998E-3</c:v>
                </c:pt>
                <c:pt idx="10709" formatCode="General">
                  <c:v>2.8839500000000001E-3</c:v>
                </c:pt>
                <c:pt idx="10710" formatCode="General">
                  <c:v>2.8847E-3</c:v>
                </c:pt>
                <c:pt idx="10711" formatCode="General">
                  <c:v>2.8854599999999998E-3</c:v>
                </c:pt>
                <c:pt idx="10712" formatCode="General">
                  <c:v>2.8862100000000002E-3</c:v>
                </c:pt>
                <c:pt idx="10713" formatCode="General">
                  <c:v>2.88696E-3</c:v>
                </c:pt>
                <c:pt idx="10714" formatCode="General">
                  <c:v>2.8877099999999999E-3</c:v>
                </c:pt>
                <c:pt idx="10715" formatCode="General">
                  <c:v>2.8882700000000001E-3</c:v>
                </c:pt>
                <c:pt idx="10716" formatCode="General">
                  <c:v>2.8888299999999998E-3</c:v>
                </c:pt>
                <c:pt idx="10717" formatCode="General">
                  <c:v>2.8894400000000001E-3</c:v>
                </c:pt>
                <c:pt idx="10718" formatCode="General">
                  <c:v>2.8899199999999998E-3</c:v>
                </c:pt>
                <c:pt idx="10719" formatCode="General">
                  <c:v>2.8903900000000001E-3</c:v>
                </c:pt>
                <c:pt idx="10720" formatCode="General">
                  <c:v>2.8908599999999999E-3</c:v>
                </c:pt>
                <c:pt idx="10721" formatCode="General">
                  <c:v>2.8913300000000001E-3</c:v>
                </c:pt>
                <c:pt idx="10722" formatCode="General">
                  <c:v>2.8916800000000002E-3</c:v>
                </c:pt>
                <c:pt idx="10723" formatCode="General">
                  <c:v>2.8920299999999999E-3</c:v>
                </c:pt>
                <c:pt idx="10724" formatCode="General">
                  <c:v>2.8923899999999999E-3</c:v>
                </c:pt>
                <c:pt idx="10725" formatCode="General">
                  <c:v>2.89274E-3</c:v>
                </c:pt>
                <c:pt idx="10726" formatCode="General">
                  <c:v>2.8930900000000001E-3</c:v>
                </c:pt>
                <c:pt idx="10727" formatCode="General">
                  <c:v>2.89332E-3</c:v>
                </c:pt>
                <c:pt idx="10728" formatCode="General">
                  <c:v>2.8935499999999999E-3</c:v>
                </c:pt>
                <c:pt idx="10729" formatCode="General">
                  <c:v>2.8937799999999999E-3</c:v>
                </c:pt>
                <c:pt idx="10730" formatCode="General">
                  <c:v>2.8939999999999999E-3</c:v>
                </c:pt>
                <c:pt idx="10731" formatCode="General">
                  <c:v>2.8942299999999998E-3</c:v>
                </c:pt>
                <c:pt idx="10732" formatCode="General">
                  <c:v>2.8944600000000002E-3</c:v>
                </c:pt>
                <c:pt idx="10733" formatCode="General">
                  <c:v>2.89463E-3</c:v>
                </c:pt>
                <c:pt idx="10734" formatCode="General">
                  <c:v>2.8948099999999998E-3</c:v>
                </c:pt>
                <c:pt idx="10735" formatCode="General">
                  <c:v>2.8949800000000001E-3</c:v>
                </c:pt>
                <c:pt idx="10736" formatCode="General">
                  <c:v>2.89514E-3</c:v>
                </c:pt>
                <c:pt idx="10737" formatCode="General">
                  <c:v>2.8953099999999999E-3</c:v>
                </c:pt>
                <c:pt idx="10738" formatCode="General">
                  <c:v>2.8954800000000002E-3</c:v>
                </c:pt>
                <c:pt idx="10739" formatCode="General">
                  <c:v>2.8956099999999999E-3</c:v>
                </c:pt>
                <c:pt idx="10740" formatCode="General">
                  <c:v>2.8957399999999999E-3</c:v>
                </c:pt>
                <c:pt idx="10741" formatCode="General">
                  <c:v>2.8958600000000001E-3</c:v>
                </c:pt>
                <c:pt idx="10742" formatCode="General">
                  <c:v>2.8959900000000002E-3</c:v>
                </c:pt>
                <c:pt idx="10743" formatCode="General">
                  <c:v>2.8961199999999999E-3</c:v>
                </c:pt>
                <c:pt idx="10744" formatCode="General">
                  <c:v>2.8962200000000001E-3</c:v>
                </c:pt>
                <c:pt idx="10745" formatCode="General">
                  <c:v>2.89631E-3</c:v>
                </c:pt>
                <c:pt idx="10746" formatCode="General">
                  <c:v>2.8963999999999999E-3</c:v>
                </c:pt>
                <c:pt idx="10747" formatCode="General">
                  <c:v>2.89646E-3</c:v>
                </c:pt>
                <c:pt idx="10748" formatCode="General">
                  <c:v>2.8965200000000001E-3</c:v>
                </c:pt>
                <c:pt idx="10749" formatCode="General">
                  <c:v>2.8965800000000002E-3</c:v>
                </c:pt>
                <c:pt idx="10750" formatCode="General">
                  <c:v>2.8966399999999998E-3</c:v>
                </c:pt>
                <c:pt idx="10751" formatCode="General">
                  <c:v>2.8966999999999999E-3</c:v>
                </c:pt>
                <c:pt idx="10752" formatCode="General">
                  <c:v>2.89676E-3</c:v>
                </c:pt>
                <c:pt idx="10753" formatCode="General">
                  <c:v>2.8968100000000001E-3</c:v>
                </c:pt>
                <c:pt idx="10754" formatCode="General">
                  <c:v>2.8968499999999999E-3</c:v>
                </c:pt>
                <c:pt idx="10755" formatCode="General">
                  <c:v>2.8969E-3</c:v>
                </c:pt>
                <c:pt idx="10756" formatCode="General">
                  <c:v>2.8969400000000002E-3</c:v>
                </c:pt>
                <c:pt idx="10757" formatCode="General">
                  <c:v>2.8969899999999999E-3</c:v>
                </c:pt>
                <c:pt idx="10758" formatCode="General">
                  <c:v>2.8970300000000001E-3</c:v>
                </c:pt>
                <c:pt idx="10759" formatCode="General">
                  <c:v>2.8970799999999998E-3</c:v>
                </c:pt>
                <c:pt idx="10760" formatCode="General">
                  <c:v>2.89712E-3</c:v>
                </c:pt>
                <c:pt idx="10761" formatCode="General">
                  <c:v>2.8971600000000002E-3</c:v>
                </c:pt>
                <c:pt idx="10762" formatCode="General">
                  <c:v>2.89719E-3</c:v>
                </c:pt>
                <c:pt idx="10763" formatCode="General">
                  <c:v>2.8972300000000002E-3</c:v>
                </c:pt>
                <c:pt idx="10764" formatCode="General">
                  <c:v>2.89727E-3</c:v>
                </c:pt>
                <c:pt idx="10765" formatCode="General">
                  <c:v>2.8972999999999998E-3</c:v>
                </c:pt>
                <c:pt idx="10766" formatCode="General">
                  <c:v>2.89734E-3</c:v>
                </c:pt>
                <c:pt idx="10767" formatCode="General">
                  <c:v>2.8973800000000002E-3</c:v>
                </c:pt>
                <c:pt idx="10768" formatCode="General">
                  <c:v>2.89741E-3</c:v>
                </c:pt>
                <c:pt idx="10769" formatCode="General">
                  <c:v>2.8974500000000002E-3</c:v>
                </c:pt>
                <c:pt idx="10770" formatCode="General">
                  <c:v>2.89748E-3</c:v>
                </c:pt>
                <c:pt idx="10771" formatCode="General">
                  <c:v>2.8975199999999998E-3</c:v>
                </c:pt>
                <c:pt idx="10772" formatCode="General">
                  <c:v>2.89756E-3</c:v>
                </c:pt>
                <c:pt idx="10773" formatCode="General">
                  <c:v>2.8975899999999998E-3</c:v>
                </c:pt>
                <c:pt idx="10774" formatCode="General">
                  <c:v>2.89763E-3</c:v>
                </c:pt>
                <c:pt idx="10775" formatCode="General">
                  <c:v>2.8976700000000002E-3</c:v>
                </c:pt>
                <c:pt idx="10776" formatCode="General">
                  <c:v>2.8977E-3</c:v>
                </c:pt>
                <c:pt idx="10777" formatCode="General">
                  <c:v>2.8977400000000002E-3</c:v>
                </c:pt>
                <c:pt idx="10778" formatCode="General">
                  <c:v>2.89777E-3</c:v>
                </c:pt>
                <c:pt idx="10779" formatCode="General">
                  <c:v>2.8978099999999998E-3</c:v>
                </c:pt>
                <c:pt idx="10780" formatCode="General">
                  <c:v>2.89785E-3</c:v>
                </c:pt>
                <c:pt idx="10781" formatCode="General">
                  <c:v>2.8978799999999998E-3</c:v>
                </c:pt>
                <c:pt idx="10782" formatCode="General">
                  <c:v>2.8979100000000001E-3</c:v>
                </c:pt>
                <c:pt idx="10783" formatCode="General">
                  <c:v>2.8979399999999999E-3</c:v>
                </c:pt>
                <c:pt idx="10784" formatCode="General">
                  <c:v>2.8979800000000001E-3</c:v>
                </c:pt>
                <c:pt idx="10785" formatCode="General">
                  <c:v>2.8980099999999999E-3</c:v>
                </c:pt>
                <c:pt idx="10786" formatCode="General">
                  <c:v>2.8980400000000002E-3</c:v>
                </c:pt>
                <c:pt idx="10787" formatCode="General">
                  <c:v>2.8980799999999999E-3</c:v>
                </c:pt>
                <c:pt idx="10788" formatCode="General">
                  <c:v>2.8981100000000002E-3</c:v>
                </c:pt>
                <c:pt idx="10789" formatCode="General">
                  <c:v>2.89814E-3</c:v>
                </c:pt>
                <c:pt idx="10790" formatCode="General">
                  <c:v>2.8981800000000002E-3</c:v>
                </c:pt>
                <c:pt idx="10791" formatCode="General">
                  <c:v>2.89821E-3</c:v>
                </c:pt>
                <c:pt idx="10792" formatCode="General">
                  <c:v>2.8982399999999998E-3</c:v>
                </c:pt>
                <c:pt idx="10793" formatCode="General">
                  <c:v>2.89828E-3</c:v>
                </c:pt>
                <c:pt idx="10794" formatCode="General">
                  <c:v>2.8983099999999999E-3</c:v>
                </c:pt>
                <c:pt idx="10795" formatCode="General">
                  <c:v>2.8983400000000001E-3</c:v>
                </c:pt>
                <c:pt idx="10796" formatCode="General">
                  <c:v>2.8983799999999999E-3</c:v>
                </c:pt>
                <c:pt idx="10797" formatCode="General">
                  <c:v>2.8984100000000001E-3</c:v>
                </c:pt>
                <c:pt idx="10798" formatCode="General">
                  <c:v>2.8984499999999999E-3</c:v>
                </c:pt>
                <c:pt idx="10799" formatCode="General">
                  <c:v>2.8984900000000001E-3</c:v>
                </c:pt>
                <c:pt idx="10800" formatCode="General">
                  <c:v>2.8985299999999999E-3</c:v>
                </c:pt>
                <c:pt idx="10801" formatCode="General">
                  <c:v>2.8985700000000001E-3</c:v>
                </c:pt>
                <c:pt idx="10802" formatCode="General">
                  <c:v>2.8986200000000002E-3</c:v>
                </c:pt>
                <c:pt idx="10803" formatCode="General">
                  <c:v>2.89866E-3</c:v>
                </c:pt>
                <c:pt idx="10804" formatCode="General">
                  <c:v>2.8987100000000001E-3</c:v>
                </c:pt>
                <c:pt idx="10805" formatCode="General">
                  <c:v>2.8987599999999998E-3</c:v>
                </c:pt>
                <c:pt idx="10806" formatCode="General">
                  <c:v>2.8988099999999999E-3</c:v>
                </c:pt>
                <c:pt idx="10807" formatCode="General">
                  <c:v>2.8988600000000001E-3</c:v>
                </c:pt>
                <c:pt idx="10808" formatCode="General">
                  <c:v>2.8989200000000001E-3</c:v>
                </c:pt>
                <c:pt idx="10809" formatCode="General">
                  <c:v>2.8989900000000002E-3</c:v>
                </c:pt>
                <c:pt idx="10810" formatCode="General">
                  <c:v>2.8990499999999998E-3</c:v>
                </c:pt>
                <c:pt idx="10811" formatCode="General">
                  <c:v>2.8991099999999999E-3</c:v>
                </c:pt>
                <c:pt idx="10812" formatCode="General">
                  <c:v>2.8992000000000002E-3</c:v>
                </c:pt>
                <c:pt idx="10813" formatCode="General">
                  <c:v>2.8992900000000001E-3</c:v>
                </c:pt>
                <c:pt idx="10814" formatCode="General">
                  <c:v>2.8994099999999998E-3</c:v>
                </c:pt>
                <c:pt idx="10815" formatCode="General">
                  <c:v>2.8996999999999998E-3</c:v>
                </c:pt>
                <c:pt idx="10816" formatCode="General">
                  <c:v>2.89982E-3</c:v>
                </c:pt>
                <c:pt idx="10817" formatCode="General">
                  <c:v>2.8999199999999998E-3</c:v>
                </c:pt>
                <c:pt idx="10818" formatCode="General">
                  <c:v>2.9000100000000002E-3</c:v>
                </c:pt>
                <c:pt idx="10819" formatCode="General">
                  <c:v>2.90011E-3</c:v>
                </c:pt>
                <c:pt idx="10820" formatCode="General">
                  <c:v>2.90019E-3</c:v>
                </c:pt>
                <c:pt idx="10821" formatCode="General">
                  <c:v>2.9002500000000001E-3</c:v>
                </c:pt>
                <c:pt idx="10822" formatCode="General">
                  <c:v>2.9003200000000001E-3</c:v>
                </c:pt>
                <c:pt idx="10823" formatCode="General">
                  <c:v>2.90041E-3</c:v>
                </c:pt>
                <c:pt idx="10824" formatCode="General">
                  <c:v>2.90048E-3</c:v>
                </c:pt>
                <c:pt idx="10825" formatCode="General">
                  <c:v>2.9004999999999999E-3</c:v>
                </c:pt>
                <c:pt idx="10826" formatCode="General">
                  <c:v>2.9005900000000002E-3</c:v>
                </c:pt>
                <c:pt idx="10827" formatCode="General">
                  <c:v>2.9006599999999998E-3</c:v>
                </c:pt>
                <c:pt idx="10828" formatCode="General">
                  <c:v>2.9007299999999998E-3</c:v>
                </c:pt>
                <c:pt idx="10829" formatCode="General">
                  <c:v>2.9007899999999999E-3</c:v>
                </c:pt>
                <c:pt idx="10830" formatCode="General">
                  <c:v>2.9008599999999999E-3</c:v>
                </c:pt>
                <c:pt idx="10831" formatCode="General">
                  <c:v>2.9009399999999999E-3</c:v>
                </c:pt>
                <c:pt idx="10832" formatCode="General">
                  <c:v>2.9010300000000002E-3</c:v>
                </c:pt>
                <c:pt idx="10833" formatCode="General">
                  <c:v>2.90113E-3</c:v>
                </c:pt>
                <c:pt idx="10834" formatCode="General">
                  <c:v>2.9012399999999998E-3</c:v>
                </c:pt>
                <c:pt idx="10835" formatCode="General">
                  <c:v>2.9014000000000002E-3</c:v>
                </c:pt>
                <c:pt idx="10836" formatCode="General">
                  <c:v>2.9016200000000002E-3</c:v>
                </c:pt>
                <c:pt idx="10837" formatCode="General">
                  <c:v>2.90172E-3</c:v>
                </c:pt>
                <c:pt idx="10838" formatCode="General">
                  <c:v>2.9018199999999998E-3</c:v>
                </c:pt>
                <c:pt idx="10839" formatCode="General">
                  <c:v>2.9018899999999999E-3</c:v>
                </c:pt>
                <c:pt idx="10840" formatCode="General">
                  <c:v>2.9019599999999999E-3</c:v>
                </c:pt>
                <c:pt idx="10841" formatCode="General">
                  <c:v>2.9020199999999999E-3</c:v>
                </c:pt>
                <c:pt idx="10842" formatCode="General">
                  <c:v>2.90208E-3</c:v>
                </c:pt>
                <c:pt idx="10843" formatCode="General">
                  <c:v>2.90215E-3</c:v>
                </c:pt>
                <c:pt idx="10844" formatCode="General">
                  <c:v>2.9022000000000002E-3</c:v>
                </c:pt>
                <c:pt idx="10845" formatCode="General">
                  <c:v>2.9022599999999998E-3</c:v>
                </c:pt>
                <c:pt idx="10846" formatCode="General">
                  <c:v>2.90231E-3</c:v>
                </c:pt>
                <c:pt idx="10847" formatCode="General">
                  <c:v>2.9023500000000002E-3</c:v>
                </c:pt>
                <c:pt idx="10848" formatCode="General">
                  <c:v>2.9023899999999999E-3</c:v>
                </c:pt>
                <c:pt idx="10849" formatCode="General">
                  <c:v>2.9024300000000001E-3</c:v>
                </c:pt>
                <c:pt idx="10850" formatCode="General">
                  <c:v>2.9024699999999999E-3</c:v>
                </c:pt>
                <c:pt idx="10851" formatCode="General">
                  <c:v>2.9025100000000001E-3</c:v>
                </c:pt>
                <c:pt idx="10852" formatCode="General">
                  <c:v>2.9025600000000002E-3</c:v>
                </c:pt>
                <c:pt idx="10853" formatCode="General">
                  <c:v>2.9026E-3</c:v>
                </c:pt>
                <c:pt idx="10854" formatCode="General">
                  <c:v>2.9026400000000002E-3</c:v>
                </c:pt>
                <c:pt idx="10855" formatCode="General">
                  <c:v>2.9026799999999999E-3</c:v>
                </c:pt>
                <c:pt idx="10856" formatCode="General">
                  <c:v>2.9027100000000002E-3</c:v>
                </c:pt>
                <c:pt idx="10857" formatCode="General">
                  <c:v>2.9027499999999999E-3</c:v>
                </c:pt>
                <c:pt idx="10858" formatCode="General">
                  <c:v>2.9027900000000001E-3</c:v>
                </c:pt>
                <c:pt idx="10859" formatCode="General">
                  <c:v>2.90282E-3</c:v>
                </c:pt>
                <c:pt idx="10860" formatCode="General">
                  <c:v>2.9028600000000002E-3</c:v>
                </c:pt>
                <c:pt idx="10861" formatCode="General">
                  <c:v>2.90289E-3</c:v>
                </c:pt>
                <c:pt idx="10862" formatCode="General">
                  <c:v>2.9029300000000002E-3</c:v>
                </c:pt>
                <c:pt idx="10863" formatCode="General">
                  <c:v>2.9029699999999999E-3</c:v>
                </c:pt>
                <c:pt idx="10864" formatCode="General">
                  <c:v>2.9030000000000002E-3</c:v>
                </c:pt>
                <c:pt idx="10865" formatCode="General">
                  <c:v>2.90304E-3</c:v>
                </c:pt>
                <c:pt idx="10866" formatCode="General">
                  <c:v>2.9030800000000002E-3</c:v>
                </c:pt>
                <c:pt idx="10867" formatCode="General">
                  <c:v>2.90311E-3</c:v>
                </c:pt>
                <c:pt idx="10868" formatCode="General">
                  <c:v>2.9031500000000002E-3</c:v>
                </c:pt>
                <c:pt idx="10869" formatCode="General">
                  <c:v>2.90318E-3</c:v>
                </c:pt>
                <c:pt idx="10870" formatCode="General">
                  <c:v>2.9032099999999998E-3</c:v>
                </c:pt>
                <c:pt idx="10871" formatCode="General">
                  <c:v>2.90325E-3</c:v>
                </c:pt>
                <c:pt idx="10872" formatCode="General">
                  <c:v>2.9032900000000002E-3</c:v>
                </c:pt>
                <c:pt idx="10873" formatCode="General">
                  <c:v>2.90332E-3</c:v>
                </c:pt>
                <c:pt idx="10874" formatCode="General">
                  <c:v>2.9033599999999998E-3</c:v>
                </c:pt>
                <c:pt idx="10875" formatCode="General">
                  <c:v>2.9034E-3</c:v>
                </c:pt>
                <c:pt idx="10876" formatCode="General">
                  <c:v>2.9034299999999998E-3</c:v>
                </c:pt>
                <c:pt idx="10877" formatCode="General">
                  <c:v>2.90347E-3</c:v>
                </c:pt>
                <c:pt idx="10878" formatCode="General">
                  <c:v>2.9034999999999998E-3</c:v>
                </c:pt>
                <c:pt idx="10879" formatCode="General">
                  <c:v>2.90354E-3</c:v>
                </c:pt>
                <c:pt idx="10880" formatCode="General">
                  <c:v>2.9035799999999998E-3</c:v>
                </c:pt>
                <c:pt idx="10881" formatCode="General">
                  <c:v>2.90361E-3</c:v>
                </c:pt>
                <c:pt idx="10882" formatCode="General">
                  <c:v>2.9036499999999998E-3</c:v>
                </c:pt>
                <c:pt idx="10883" formatCode="General">
                  <c:v>2.9036800000000001E-3</c:v>
                </c:pt>
                <c:pt idx="10884" formatCode="General">
                  <c:v>2.9037199999999998E-3</c:v>
                </c:pt>
                <c:pt idx="10885" formatCode="General">
                  <c:v>2.90376E-3</c:v>
                </c:pt>
                <c:pt idx="10886" formatCode="General">
                  <c:v>2.9037899999999998E-3</c:v>
                </c:pt>
                <c:pt idx="10887" formatCode="General">
                  <c:v>2.90383E-3</c:v>
                </c:pt>
                <c:pt idx="10888" formatCode="General">
                  <c:v>2.9038699999999998E-3</c:v>
                </c:pt>
                <c:pt idx="10889" formatCode="General">
                  <c:v>2.9039000000000001E-3</c:v>
                </c:pt>
                <c:pt idx="10890" formatCode="General">
                  <c:v>2.9039399999999998E-3</c:v>
                </c:pt>
                <c:pt idx="10891" formatCode="General">
                  <c:v>2.9039700000000001E-3</c:v>
                </c:pt>
                <c:pt idx="10892" formatCode="General">
                  <c:v>2.9040200000000002E-3</c:v>
                </c:pt>
                <c:pt idx="10893" formatCode="General">
                  <c:v>2.90406E-3</c:v>
                </c:pt>
                <c:pt idx="10894" formatCode="General">
                  <c:v>2.9041100000000001E-3</c:v>
                </c:pt>
                <c:pt idx="10895" formatCode="General">
                  <c:v>2.9041599999999998E-3</c:v>
                </c:pt>
                <c:pt idx="10896" formatCode="General">
                  <c:v>2.9042E-3</c:v>
                </c:pt>
                <c:pt idx="10897" formatCode="General">
                  <c:v>2.9042500000000001E-3</c:v>
                </c:pt>
                <c:pt idx="10898" formatCode="General">
                  <c:v>2.9043099999999998E-3</c:v>
                </c:pt>
                <c:pt idx="10899" formatCode="General">
                  <c:v>2.9043699999999999E-3</c:v>
                </c:pt>
                <c:pt idx="10900" formatCode="General">
                  <c:v>2.9044299999999999E-3</c:v>
                </c:pt>
                <c:pt idx="10901" formatCode="General">
                  <c:v>2.90449E-3</c:v>
                </c:pt>
                <c:pt idx="10902" formatCode="General">
                  <c:v>2.9045500000000001E-3</c:v>
                </c:pt>
                <c:pt idx="10903" formatCode="General">
                  <c:v>2.90464E-3</c:v>
                </c:pt>
                <c:pt idx="10904" formatCode="General">
                  <c:v>2.9047299999999999E-3</c:v>
                </c:pt>
                <c:pt idx="10905" formatCode="General">
                  <c:v>2.9048199999999998E-3</c:v>
                </c:pt>
                <c:pt idx="10906" formatCode="General">
                  <c:v>2.9049100000000001E-3</c:v>
                </c:pt>
                <c:pt idx="10907" formatCode="General">
                  <c:v>2.9050299999999999E-3</c:v>
                </c:pt>
                <c:pt idx="10908" formatCode="General">
                  <c:v>2.9051599999999999E-3</c:v>
                </c:pt>
                <c:pt idx="10909" formatCode="General">
                  <c:v>2.90529E-3</c:v>
                </c:pt>
                <c:pt idx="10910" formatCode="General">
                  <c:v>2.9054200000000001E-3</c:v>
                </c:pt>
                <c:pt idx="10911" formatCode="General">
                  <c:v>2.9055499999999998E-3</c:v>
                </c:pt>
                <c:pt idx="10912" formatCode="General">
                  <c:v>2.90573E-3</c:v>
                </c:pt>
                <c:pt idx="10913" formatCode="General">
                  <c:v>2.9058999999999999E-3</c:v>
                </c:pt>
                <c:pt idx="10914" formatCode="General">
                  <c:v>2.9060800000000001E-3</c:v>
                </c:pt>
                <c:pt idx="10915" formatCode="General">
                  <c:v>2.90625E-3</c:v>
                </c:pt>
                <c:pt idx="10916" formatCode="General">
                  <c:v>2.90646E-3</c:v>
                </c:pt>
                <c:pt idx="10917" formatCode="General">
                  <c:v>2.9066500000000002E-3</c:v>
                </c:pt>
                <c:pt idx="10918" formatCode="General">
                  <c:v>2.9068399999999999E-3</c:v>
                </c:pt>
                <c:pt idx="10919" formatCode="General">
                  <c:v>2.9071000000000001E-3</c:v>
                </c:pt>
                <c:pt idx="10920" formatCode="General">
                  <c:v>2.90735E-3</c:v>
                </c:pt>
                <c:pt idx="10921" formatCode="General">
                  <c:v>2.9076000000000002E-3</c:v>
                </c:pt>
                <c:pt idx="10922" formatCode="General">
                  <c:v>2.90786E-3</c:v>
                </c:pt>
                <c:pt idx="10923" formatCode="General">
                  <c:v>2.9081100000000002E-3</c:v>
                </c:pt>
                <c:pt idx="10924" formatCode="General">
                  <c:v>2.90836E-3</c:v>
                </c:pt>
                <c:pt idx="10925" formatCode="General">
                  <c:v>2.90873E-3</c:v>
                </c:pt>
                <c:pt idx="10926" formatCode="General">
                  <c:v>2.90909E-3</c:v>
                </c:pt>
                <c:pt idx="10927" formatCode="General">
                  <c:v>2.9094500000000001E-3</c:v>
                </c:pt>
                <c:pt idx="10928" formatCode="General">
                  <c:v>2.9098100000000001E-3</c:v>
                </c:pt>
                <c:pt idx="10929" formatCode="General">
                  <c:v>2.9101700000000001E-3</c:v>
                </c:pt>
                <c:pt idx="10930" formatCode="General">
                  <c:v>2.9105400000000001E-3</c:v>
                </c:pt>
                <c:pt idx="10931" formatCode="General">
                  <c:v>2.9110199999999998E-3</c:v>
                </c:pt>
                <c:pt idx="10932" formatCode="General">
                  <c:v>2.9115E-3</c:v>
                </c:pt>
                <c:pt idx="10933" formatCode="General">
                  <c:v>2.9119800000000002E-3</c:v>
                </c:pt>
                <c:pt idx="10934" formatCode="General">
                  <c:v>2.9126600000000001E-3</c:v>
                </c:pt>
                <c:pt idx="10935" formatCode="General">
                  <c:v>2.9133200000000001E-3</c:v>
                </c:pt>
                <c:pt idx="10936" formatCode="General">
                  <c:v>2.9139700000000001E-3</c:v>
                </c:pt>
                <c:pt idx="10937" formatCode="General">
                  <c:v>2.9148500000000001E-3</c:v>
                </c:pt>
                <c:pt idx="10938" formatCode="General">
                  <c:v>2.9157200000000001E-3</c:v>
                </c:pt>
                <c:pt idx="10939" formatCode="General">
                  <c:v>2.9165900000000002E-3</c:v>
                </c:pt>
                <c:pt idx="10940" formatCode="General">
                  <c:v>2.9174700000000001E-3</c:v>
                </c:pt>
                <c:pt idx="10941" formatCode="General">
                  <c:v>2.9187800000000002E-3</c:v>
                </c:pt>
                <c:pt idx="10942" formatCode="General">
                  <c:v>2.9197899999999998E-3</c:v>
                </c:pt>
                <c:pt idx="10943" formatCode="General">
                  <c:v>2.9209499999999998E-3</c:v>
                </c:pt>
                <c:pt idx="10944" formatCode="General">
                  <c:v>2.9215299999999999E-3</c:v>
                </c:pt>
                <c:pt idx="10945" formatCode="General">
                  <c:v>2.92289E-3</c:v>
                </c:pt>
                <c:pt idx="10946" formatCode="General">
                  <c:v>2.9242500000000002E-3</c:v>
                </c:pt>
                <c:pt idx="10947" formatCode="General">
                  <c:v>2.9260699999999998E-3</c:v>
                </c:pt>
                <c:pt idx="10948" formatCode="General">
                  <c:v>2.9278799999999999E-3</c:v>
                </c:pt>
                <c:pt idx="10949" formatCode="General">
                  <c:v>2.9292699999999999E-3</c:v>
                </c:pt>
                <c:pt idx="10950" formatCode="General">
                  <c:v>2.9307000000000001E-3</c:v>
                </c:pt>
                <c:pt idx="10951" formatCode="General">
                  <c:v>2.9321299999999998E-3</c:v>
                </c:pt>
                <c:pt idx="10952" formatCode="General">
                  <c:v>2.9335699999999999E-3</c:v>
                </c:pt>
                <c:pt idx="10953" formatCode="General">
                  <c:v>2.9350000000000001E-3</c:v>
                </c:pt>
                <c:pt idx="10954" formatCode="General">
                  <c:v>2.9364299999999999E-3</c:v>
                </c:pt>
                <c:pt idx="10955" formatCode="General">
                  <c:v>2.9377100000000001E-3</c:v>
                </c:pt>
                <c:pt idx="10956" formatCode="General">
                  <c:v>2.9389899999999998E-3</c:v>
                </c:pt>
                <c:pt idx="10957" formatCode="General">
                  <c:v>2.94027E-3</c:v>
                </c:pt>
                <c:pt idx="10958" formatCode="General">
                  <c:v>2.9415600000000002E-3</c:v>
                </c:pt>
                <c:pt idx="10959" formatCode="General">
                  <c:v>2.94284E-3</c:v>
                </c:pt>
                <c:pt idx="10960" formatCode="General">
                  <c:v>2.9436699999999998E-3</c:v>
                </c:pt>
                <c:pt idx="10961" formatCode="General">
                  <c:v>2.9444699999999998E-3</c:v>
                </c:pt>
                <c:pt idx="10962" formatCode="General">
                  <c:v>2.9452699999999998E-3</c:v>
                </c:pt>
                <c:pt idx="10963" formatCode="General">
                  <c:v>2.9460799999999998E-3</c:v>
                </c:pt>
                <c:pt idx="10964" formatCode="General">
                  <c:v>2.9468799999999998E-3</c:v>
                </c:pt>
                <c:pt idx="10965" formatCode="General">
                  <c:v>2.9476900000000002E-3</c:v>
                </c:pt>
                <c:pt idx="10966" formatCode="General">
                  <c:v>2.9484899999999998E-3</c:v>
                </c:pt>
                <c:pt idx="10967" formatCode="General">
                  <c:v>2.9492899999999998E-3</c:v>
                </c:pt>
                <c:pt idx="10968" formatCode="General">
                  <c:v>2.9499700000000001E-3</c:v>
                </c:pt>
                <c:pt idx="10969" formatCode="General">
                  <c:v>2.9508E-3</c:v>
                </c:pt>
                <c:pt idx="10970" formatCode="General">
                  <c:v>2.9513500000000002E-3</c:v>
                </c:pt>
                <c:pt idx="10971" formatCode="General">
                  <c:v>2.9519099999999999E-3</c:v>
                </c:pt>
                <c:pt idx="10972" formatCode="General">
                  <c:v>2.9524600000000001E-3</c:v>
                </c:pt>
                <c:pt idx="10973" formatCode="General">
                  <c:v>2.9530099999999998E-3</c:v>
                </c:pt>
                <c:pt idx="10974" formatCode="General">
                  <c:v>2.95357E-3</c:v>
                </c:pt>
                <c:pt idx="10975" formatCode="General">
                  <c:v>2.9541200000000002E-3</c:v>
                </c:pt>
                <c:pt idx="10976" formatCode="General">
                  <c:v>2.9545700000000001E-3</c:v>
                </c:pt>
                <c:pt idx="10977" formatCode="General">
                  <c:v>2.95502E-3</c:v>
                </c:pt>
                <c:pt idx="10978" formatCode="General">
                  <c:v>2.95547E-3</c:v>
                </c:pt>
                <c:pt idx="10979" formatCode="General">
                  <c:v>2.9559299999999998E-3</c:v>
                </c:pt>
                <c:pt idx="10980" formatCode="General">
                  <c:v>2.9563800000000002E-3</c:v>
                </c:pt>
                <c:pt idx="10981" formatCode="General">
                  <c:v>2.9568300000000001E-3</c:v>
                </c:pt>
                <c:pt idx="10982" formatCode="General">
                  <c:v>2.9572800000000001E-3</c:v>
                </c:pt>
                <c:pt idx="10983" formatCode="General">
                  <c:v>2.9577399999999999E-3</c:v>
                </c:pt>
                <c:pt idx="10984" formatCode="General">
                  <c:v>2.9582300000000001E-3</c:v>
                </c:pt>
                <c:pt idx="10985" formatCode="General">
                  <c:v>2.9585499999999999E-3</c:v>
                </c:pt>
                <c:pt idx="10986" formatCode="General">
                  <c:v>2.9588800000000001E-3</c:v>
                </c:pt>
                <c:pt idx="10987" formatCode="General">
                  <c:v>2.9592099999999999E-3</c:v>
                </c:pt>
                <c:pt idx="10988" formatCode="General">
                  <c:v>2.9595300000000001E-3</c:v>
                </c:pt>
                <c:pt idx="10989" formatCode="General">
                  <c:v>2.9598599999999999E-3</c:v>
                </c:pt>
                <c:pt idx="10990" formatCode="General">
                  <c:v>2.9601900000000001E-3</c:v>
                </c:pt>
                <c:pt idx="10991" formatCode="General">
                  <c:v>2.9604700000000002E-3</c:v>
                </c:pt>
                <c:pt idx="10992" formatCode="General">
                  <c:v>2.9608500000000001E-3</c:v>
                </c:pt>
                <c:pt idx="10993" formatCode="General">
                  <c:v>2.9610999999999999E-3</c:v>
                </c:pt>
                <c:pt idx="10994" formatCode="General">
                  <c:v>2.9613500000000002E-3</c:v>
                </c:pt>
                <c:pt idx="10995" formatCode="General">
                  <c:v>2.9616099999999999E-3</c:v>
                </c:pt>
                <c:pt idx="10996" formatCode="General">
                  <c:v>2.9618600000000002E-3</c:v>
                </c:pt>
                <c:pt idx="10997" formatCode="General">
                  <c:v>2.96211E-3</c:v>
                </c:pt>
                <c:pt idx="10998" formatCode="General">
                  <c:v>2.9623599999999998E-3</c:v>
                </c:pt>
                <c:pt idx="10999" formatCode="General">
                  <c:v>2.9625599999999999E-3</c:v>
                </c:pt>
                <c:pt idx="11000" formatCode="General">
                  <c:v>2.96276E-3</c:v>
                </c:pt>
                <c:pt idx="11001" formatCode="General">
                  <c:v>2.9629600000000002E-3</c:v>
                </c:pt>
                <c:pt idx="11002" formatCode="General">
                  <c:v>2.9631599999999998E-3</c:v>
                </c:pt>
                <c:pt idx="11003" formatCode="General">
                  <c:v>2.96336E-3</c:v>
                </c:pt>
                <c:pt idx="11004" formatCode="General">
                  <c:v>2.96357E-3</c:v>
                </c:pt>
                <c:pt idx="11005" formatCode="General">
                  <c:v>2.9637700000000001E-3</c:v>
                </c:pt>
                <c:pt idx="11006" formatCode="General">
                  <c:v>2.9639699999999998E-3</c:v>
                </c:pt>
                <c:pt idx="11007" formatCode="General">
                  <c:v>2.9641300000000002E-3</c:v>
                </c:pt>
                <c:pt idx="11008" formatCode="General">
                  <c:v>2.9642900000000001E-3</c:v>
                </c:pt>
                <c:pt idx="11009" formatCode="General">
                  <c:v>2.9644599999999999E-3</c:v>
                </c:pt>
                <c:pt idx="11010" formatCode="General">
                  <c:v>2.9646199999999998E-3</c:v>
                </c:pt>
                <c:pt idx="11011" formatCode="General">
                  <c:v>2.9647800000000002E-3</c:v>
                </c:pt>
                <c:pt idx="11012" formatCode="General">
                  <c:v>2.9649500000000001E-3</c:v>
                </c:pt>
                <c:pt idx="11013" formatCode="General">
                  <c:v>2.96511E-3</c:v>
                </c:pt>
                <c:pt idx="11014" formatCode="General">
                  <c:v>2.9652699999999999E-3</c:v>
                </c:pt>
                <c:pt idx="11015" formatCode="General">
                  <c:v>2.9654E-3</c:v>
                </c:pt>
                <c:pt idx="11016" formatCode="General">
                  <c:v>2.9655200000000001E-3</c:v>
                </c:pt>
                <c:pt idx="11017" formatCode="General">
                  <c:v>2.9656499999999998E-3</c:v>
                </c:pt>
                <c:pt idx="11018" formatCode="General">
                  <c:v>2.9657799999999999E-3</c:v>
                </c:pt>
                <c:pt idx="11019" formatCode="General">
                  <c:v>2.9659E-3</c:v>
                </c:pt>
                <c:pt idx="11020" formatCode="General">
                  <c:v>2.9660300000000001E-3</c:v>
                </c:pt>
                <c:pt idx="11021" formatCode="General">
                  <c:v>2.9661499999999999E-3</c:v>
                </c:pt>
                <c:pt idx="11022" formatCode="General">
                  <c:v>2.9662500000000001E-3</c:v>
                </c:pt>
                <c:pt idx="11023" formatCode="General">
                  <c:v>2.9663300000000001E-3</c:v>
                </c:pt>
                <c:pt idx="11024" formatCode="General">
                  <c:v>2.9664299999999999E-3</c:v>
                </c:pt>
                <c:pt idx="11025" formatCode="General">
                  <c:v>2.9665300000000002E-3</c:v>
                </c:pt>
                <c:pt idx="11026" formatCode="General">
                  <c:v>2.9666100000000002E-3</c:v>
                </c:pt>
                <c:pt idx="11027" formatCode="General">
                  <c:v>2.9666800000000002E-3</c:v>
                </c:pt>
                <c:pt idx="11028" formatCode="General">
                  <c:v>2.9667600000000001E-3</c:v>
                </c:pt>
                <c:pt idx="11029" formatCode="General">
                  <c:v>2.9668300000000002E-3</c:v>
                </c:pt>
                <c:pt idx="11030" formatCode="General">
                  <c:v>2.9669100000000001E-3</c:v>
                </c:pt>
                <c:pt idx="11031" formatCode="General">
                  <c:v>2.9669800000000001E-3</c:v>
                </c:pt>
                <c:pt idx="11032" formatCode="General">
                  <c:v>2.9670600000000001E-3</c:v>
                </c:pt>
                <c:pt idx="11033" formatCode="General">
                  <c:v>2.9671300000000001E-3</c:v>
                </c:pt>
                <c:pt idx="11034" formatCode="General">
                  <c:v>2.9671900000000002E-3</c:v>
                </c:pt>
                <c:pt idx="11035" formatCode="General">
                  <c:v>2.9672499999999998E-3</c:v>
                </c:pt>
                <c:pt idx="11036" formatCode="General">
                  <c:v>2.9673199999999999E-3</c:v>
                </c:pt>
                <c:pt idx="11037" formatCode="General">
                  <c:v>2.9673799999999999E-3</c:v>
                </c:pt>
                <c:pt idx="11038" formatCode="General">
                  <c:v>2.96744E-3</c:v>
                </c:pt>
                <c:pt idx="11039" formatCode="General">
                  <c:v>2.9674900000000001E-3</c:v>
                </c:pt>
                <c:pt idx="11040" formatCode="General">
                  <c:v>2.9675299999999999E-3</c:v>
                </c:pt>
                <c:pt idx="11041" formatCode="General">
                  <c:v>2.9675700000000001E-3</c:v>
                </c:pt>
                <c:pt idx="11042" formatCode="General">
                  <c:v>2.9676099999999999E-3</c:v>
                </c:pt>
                <c:pt idx="11043" formatCode="General">
                  <c:v>2.9676500000000001E-3</c:v>
                </c:pt>
                <c:pt idx="11044" formatCode="General">
                  <c:v>2.9677000000000002E-3</c:v>
                </c:pt>
                <c:pt idx="11045" formatCode="General">
                  <c:v>2.96774E-3</c:v>
                </c:pt>
                <c:pt idx="11046" formatCode="General">
                  <c:v>2.9677900000000001E-3</c:v>
                </c:pt>
                <c:pt idx="11047" formatCode="General">
                  <c:v>2.9678399999999998E-3</c:v>
                </c:pt>
                <c:pt idx="11048" formatCode="General">
                  <c:v>2.9678899999999999E-3</c:v>
                </c:pt>
                <c:pt idx="11049" formatCode="General">
                  <c:v>2.9679400000000001E-3</c:v>
                </c:pt>
                <c:pt idx="11050" formatCode="General">
                  <c:v>2.9679900000000002E-3</c:v>
                </c:pt>
                <c:pt idx="11051" formatCode="General">
                  <c:v>2.9680399999999999E-3</c:v>
                </c:pt>
                <c:pt idx="11052" formatCode="General">
                  <c:v>2.9680900000000001E-3</c:v>
                </c:pt>
                <c:pt idx="11053" formatCode="General">
                  <c:v>2.9681400000000002E-3</c:v>
                </c:pt>
                <c:pt idx="11054" formatCode="General">
                  <c:v>2.9681899999999999E-3</c:v>
                </c:pt>
                <c:pt idx="11055" formatCode="General">
                  <c:v>2.96824E-3</c:v>
                </c:pt>
                <c:pt idx="11056" formatCode="General">
                  <c:v>2.9682900000000002E-3</c:v>
                </c:pt>
                <c:pt idx="11057" formatCode="General">
                  <c:v>2.9683299999999999E-3</c:v>
                </c:pt>
                <c:pt idx="11058" formatCode="General">
                  <c:v>2.9683800000000001E-3</c:v>
                </c:pt>
                <c:pt idx="11059" formatCode="General">
                  <c:v>2.9684199999999998E-3</c:v>
                </c:pt>
                <c:pt idx="11060" formatCode="General">
                  <c:v>2.96847E-3</c:v>
                </c:pt>
                <c:pt idx="11061" formatCode="General">
                  <c:v>2.9685100000000002E-3</c:v>
                </c:pt>
                <c:pt idx="11062" formatCode="General">
                  <c:v>2.9685499999999999E-3</c:v>
                </c:pt>
                <c:pt idx="11063" formatCode="General">
                  <c:v>2.9686000000000001E-3</c:v>
                </c:pt>
                <c:pt idx="11064" formatCode="General">
                  <c:v>2.9686600000000001E-3</c:v>
                </c:pt>
                <c:pt idx="11065" formatCode="General">
                  <c:v>2.9686999999999999E-3</c:v>
                </c:pt>
                <c:pt idx="11066" formatCode="General">
                  <c:v>2.9687699999999999E-3</c:v>
                </c:pt>
                <c:pt idx="11067" formatCode="General">
                  <c:v>2.96883E-3</c:v>
                </c:pt>
                <c:pt idx="11068" formatCode="General">
                  <c:v>2.9689E-3</c:v>
                </c:pt>
                <c:pt idx="11069" formatCode="General">
                  <c:v>2.96897E-3</c:v>
                </c:pt>
                <c:pt idx="11070" formatCode="General">
                  <c:v>2.9690300000000001E-3</c:v>
                </c:pt>
                <c:pt idx="11071" formatCode="General">
                  <c:v>2.9691100000000001E-3</c:v>
                </c:pt>
                <c:pt idx="11072" formatCode="General">
                  <c:v>2.9691800000000001E-3</c:v>
                </c:pt>
                <c:pt idx="11073" formatCode="General">
                  <c:v>2.9692799999999999E-3</c:v>
                </c:pt>
                <c:pt idx="11074" formatCode="General">
                  <c:v>2.9694000000000001E-3</c:v>
                </c:pt>
                <c:pt idx="11075" formatCode="General">
                  <c:v>2.96977E-3</c:v>
                </c:pt>
                <c:pt idx="11076" formatCode="General">
                  <c:v>2.9699000000000001E-3</c:v>
                </c:pt>
                <c:pt idx="11077" formatCode="General">
                  <c:v>2.9700099999999999E-3</c:v>
                </c:pt>
                <c:pt idx="11078" formatCode="General">
                  <c:v>2.9701100000000002E-3</c:v>
                </c:pt>
                <c:pt idx="11079" formatCode="General">
                  <c:v>2.9702000000000001E-3</c:v>
                </c:pt>
                <c:pt idx="11080" formatCode="General">
                  <c:v>2.9702800000000001E-3</c:v>
                </c:pt>
                <c:pt idx="11081" formatCode="General">
                  <c:v>2.97036E-3</c:v>
                </c:pt>
                <c:pt idx="11082" formatCode="General">
                  <c:v>2.97044E-3</c:v>
                </c:pt>
                <c:pt idx="11083" formatCode="General">
                  <c:v>2.97051E-3</c:v>
                </c:pt>
                <c:pt idx="11084" formatCode="General">
                  <c:v>2.9705999999999999E-3</c:v>
                </c:pt>
                <c:pt idx="11085" formatCode="General">
                  <c:v>2.9706899999999998E-3</c:v>
                </c:pt>
                <c:pt idx="11086" formatCode="General">
                  <c:v>2.9707700000000002E-3</c:v>
                </c:pt>
                <c:pt idx="11087" formatCode="General">
                  <c:v>2.9708400000000002E-3</c:v>
                </c:pt>
                <c:pt idx="11088" formatCode="General">
                  <c:v>2.97094E-3</c:v>
                </c:pt>
                <c:pt idx="11089" formatCode="General">
                  <c:v>2.9710100000000001E-3</c:v>
                </c:pt>
                <c:pt idx="11090" formatCode="General">
                  <c:v>2.9711E-3</c:v>
                </c:pt>
                <c:pt idx="11091" formatCode="General">
                  <c:v>2.9711999999999998E-3</c:v>
                </c:pt>
                <c:pt idx="11092" formatCode="General">
                  <c:v>2.97131E-3</c:v>
                </c:pt>
                <c:pt idx="11093" formatCode="General">
                  <c:v>2.9714400000000001E-3</c:v>
                </c:pt>
                <c:pt idx="11094" formatCode="General">
                  <c:v>2.9717799999999998E-3</c:v>
                </c:pt>
                <c:pt idx="11095" formatCode="General">
                  <c:v>2.97189E-3</c:v>
                </c:pt>
                <c:pt idx="11096" formatCode="General">
                  <c:v>2.9719899999999999E-3</c:v>
                </c:pt>
                <c:pt idx="11097" formatCode="General">
                  <c:v>2.9720699999999998E-3</c:v>
                </c:pt>
                <c:pt idx="11098" formatCode="General">
                  <c:v>2.9721499999999998E-3</c:v>
                </c:pt>
                <c:pt idx="11099" formatCode="General">
                  <c:v>2.9722099999999999E-3</c:v>
                </c:pt>
                <c:pt idx="11100" formatCode="General">
                  <c:v>2.9722799999999999E-3</c:v>
                </c:pt>
                <c:pt idx="11101" formatCode="General">
                  <c:v>2.9723499999999999E-3</c:v>
                </c:pt>
                <c:pt idx="11102" formatCode="General">
                  <c:v>2.9724199999999999E-3</c:v>
                </c:pt>
                <c:pt idx="11103" formatCode="General">
                  <c:v>2.97248E-3</c:v>
                </c:pt>
                <c:pt idx="11104" formatCode="General">
                  <c:v>2.9725300000000001E-3</c:v>
                </c:pt>
                <c:pt idx="11105" formatCode="General">
                  <c:v>2.9725900000000002E-3</c:v>
                </c:pt>
                <c:pt idx="11106" formatCode="General">
                  <c:v>2.9726499999999999E-3</c:v>
                </c:pt>
                <c:pt idx="11107" formatCode="General">
                  <c:v>2.9727099999999999E-3</c:v>
                </c:pt>
                <c:pt idx="11108" formatCode="General">
                  <c:v>2.9727500000000001E-3</c:v>
                </c:pt>
                <c:pt idx="11109" formatCode="General">
                  <c:v>2.9727999999999998E-3</c:v>
                </c:pt>
                <c:pt idx="11110" formatCode="General">
                  <c:v>2.97284E-3</c:v>
                </c:pt>
                <c:pt idx="11111" formatCode="General">
                  <c:v>2.9728799999999998E-3</c:v>
                </c:pt>
                <c:pt idx="11112" formatCode="General">
                  <c:v>2.9729299999999999E-3</c:v>
                </c:pt>
                <c:pt idx="11113" formatCode="General">
                  <c:v>2.9729700000000001E-3</c:v>
                </c:pt>
                <c:pt idx="11114" formatCode="General">
                  <c:v>2.9730199999999998E-3</c:v>
                </c:pt>
                <c:pt idx="11115" formatCode="General">
                  <c:v>2.9730799999999999E-3</c:v>
                </c:pt>
                <c:pt idx="11116" formatCode="General">
                  <c:v>2.97313E-3</c:v>
                </c:pt>
                <c:pt idx="11117" formatCode="General">
                  <c:v>2.9731900000000001E-3</c:v>
                </c:pt>
                <c:pt idx="11118" formatCode="General">
                  <c:v>2.9732399999999998E-3</c:v>
                </c:pt>
                <c:pt idx="11119" formatCode="General">
                  <c:v>2.9732999999999999E-3</c:v>
                </c:pt>
                <c:pt idx="11120" formatCode="General">
                  <c:v>2.97335E-3</c:v>
                </c:pt>
                <c:pt idx="11121" formatCode="General">
                  <c:v>2.9734100000000001E-3</c:v>
                </c:pt>
                <c:pt idx="11122" formatCode="General">
                  <c:v>2.9734599999999998E-3</c:v>
                </c:pt>
                <c:pt idx="11123" formatCode="General">
                  <c:v>2.9735199999999999E-3</c:v>
                </c:pt>
                <c:pt idx="11124" formatCode="General">
                  <c:v>2.97357E-3</c:v>
                </c:pt>
                <c:pt idx="11125" formatCode="General">
                  <c:v>2.9736099999999998E-3</c:v>
                </c:pt>
                <c:pt idx="11126" formatCode="General">
                  <c:v>2.9736599999999999E-3</c:v>
                </c:pt>
                <c:pt idx="11127" formatCode="General">
                  <c:v>2.9737000000000001E-3</c:v>
                </c:pt>
                <c:pt idx="11128" formatCode="General">
                  <c:v>2.9737499999999998E-3</c:v>
                </c:pt>
                <c:pt idx="11129" formatCode="General">
                  <c:v>2.97379E-3</c:v>
                </c:pt>
                <c:pt idx="11130" formatCode="General">
                  <c:v>2.9738400000000002E-3</c:v>
                </c:pt>
                <c:pt idx="11131" formatCode="General">
                  <c:v>2.9738899999999999E-3</c:v>
                </c:pt>
                <c:pt idx="11132" formatCode="General">
                  <c:v>2.9739300000000001E-3</c:v>
                </c:pt>
                <c:pt idx="11133" formatCode="General">
                  <c:v>2.9740000000000001E-3</c:v>
                </c:pt>
                <c:pt idx="11134" formatCode="General">
                  <c:v>2.9740700000000001E-3</c:v>
                </c:pt>
                <c:pt idx="11135" formatCode="General">
                  <c:v>2.9741400000000001E-3</c:v>
                </c:pt>
                <c:pt idx="11136" formatCode="General">
                  <c:v>2.9742000000000002E-3</c:v>
                </c:pt>
                <c:pt idx="11137" formatCode="General">
                  <c:v>2.9742700000000002E-3</c:v>
                </c:pt>
                <c:pt idx="11138" formatCode="General">
                  <c:v>2.9743500000000002E-3</c:v>
                </c:pt>
                <c:pt idx="11139" formatCode="General">
                  <c:v>2.9744300000000001E-3</c:v>
                </c:pt>
                <c:pt idx="11140" formatCode="General">
                  <c:v>2.97452E-3</c:v>
                </c:pt>
                <c:pt idx="11141" formatCode="General">
                  <c:v>2.9746E-3</c:v>
                </c:pt>
                <c:pt idx="11142" formatCode="General">
                  <c:v>2.9746899999999999E-3</c:v>
                </c:pt>
                <c:pt idx="11143" formatCode="General">
                  <c:v>2.9747699999999998E-3</c:v>
                </c:pt>
                <c:pt idx="11144" formatCode="General">
                  <c:v>2.9748600000000002E-3</c:v>
                </c:pt>
                <c:pt idx="11145" formatCode="General">
                  <c:v>2.9749400000000001E-3</c:v>
                </c:pt>
                <c:pt idx="11146" formatCode="General">
                  <c:v>2.9750499999999999E-3</c:v>
                </c:pt>
                <c:pt idx="11147" formatCode="General">
                  <c:v>2.9751700000000001E-3</c:v>
                </c:pt>
                <c:pt idx="11148" formatCode="General">
                  <c:v>2.9753000000000002E-3</c:v>
                </c:pt>
                <c:pt idx="11149" formatCode="General">
                  <c:v>2.9754099999999999E-3</c:v>
                </c:pt>
                <c:pt idx="11150" formatCode="General">
                  <c:v>2.9755200000000002E-3</c:v>
                </c:pt>
                <c:pt idx="11151" formatCode="General">
                  <c:v>2.9756800000000001E-3</c:v>
                </c:pt>
                <c:pt idx="11152" formatCode="General">
                  <c:v>2.9758300000000001E-3</c:v>
                </c:pt>
                <c:pt idx="11153" formatCode="General">
                  <c:v>2.97598E-3</c:v>
                </c:pt>
                <c:pt idx="11154" formatCode="General">
                  <c:v>2.97613E-3</c:v>
                </c:pt>
                <c:pt idx="11155" formatCode="General">
                  <c:v>2.97628E-3</c:v>
                </c:pt>
                <c:pt idx="11156" formatCode="General">
                  <c:v>2.97643E-3</c:v>
                </c:pt>
                <c:pt idx="11157" formatCode="General">
                  <c:v>2.9765999999999998E-3</c:v>
                </c:pt>
                <c:pt idx="11158" formatCode="General">
                  <c:v>2.9767800000000001E-3</c:v>
                </c:pt>
                <c:pt idx="11159" formatCode="General">
                  <c:v>2.9769599999999998E-3</c:v>
                </c:pt>
                <c:pt idx="11160" formatCode="General">
                  <c:v>2.9771300000000001E-3</c:v>
                </c:pt>
                <c:pt idx="11161" formatCode="General">
                  <c:v>2.9773099999999999E-3</c:v>
                </c:pt>
                <c:pt idx="11162" formatCode="General">
                  <c:v>2.9774799999999998E-3</c:v>
                </c:pt>
                <c:pt idx="11163" formatCode="General">
                  <c:v>2.97766E-3</c:v>
                </c:pt>
                <c:pt idx="11164" formatCode="General">
                  <c:v>2.9778399999999998E-3</c:v>
                </c:pt>
                <c:pt idx="11165" formatCode="General">
                  <c:v>2.9780599999999998E-3</c:v>
                </c:pt>
                <c:pt idx="11166" formatCode="General">
                  <c:v>2.9782900000000002E-3</c:v>
                </c:pt>
                <c:pt idx="11167" formatCode="General">
                  <c:v>2.9785100000000002E-3</c:v>
                </c:pt>
                <c:pt idx="11168" formatCode="General">
                  <c:v>2.9787400000000001E-3</c:v>
                </c:pt>
                <c:pt idx="11169" formatCode="General">
                  <c:v>2.9789700000000001E-3</c:v>
                </c:pt>
                <c:pt idx="11170" formatCode="General">
                  <c:v>2.97919E-3</c:v>
                </c:pt>
                <c:pt idx="11171" formatCode="General">
                  <c:v>2.97942E-3</c:v>
                </c:pt>
                <c:pt idx="11172" formatCode="General">
                  <c:v>2.9796499999999999E-3</c:v>
                </c:pt>
                <c:pt idx="11173" formatCode="General">
                  <c:v>2.9799200000000001E-3</c:v>
                </c:pt>
                <c:pt idx="11174" formatCode="General">
                  <c:v>2.9802000000000001E-3</c:v>
                </c:pt>
                <c:pt idx="11175" formatCode="General">
                  <c:v>2.9804699999999998E-3</c:v>
                </c:pt>
                <c:pt idx="11176" formatCode="General">
                  <c:v>2.9807499999999999E-3</c:v>
                </c:pt>
                <c:pt idx="11177" formatCode="General">
                  <c:v>2.98103E-3</c:v>
                </c:pt>
                <c:pt idx="11178" formatCode="General">
                  <c:v>2.9813000000000001E-3</c:v>
                </c:pt>
                <c:pt idx="11179" formatCode="General">
                  <c:v>2.9817200000000002E-3</c:v>
                </c:pt>
                <c:pt idx="11180" formatCode="General">
                  <c:v>2.9820300000000001E-3</c:v>
                </c:pt>
                <c:pt idx="11181" formatCode="General">
                  <c:v>2.9823800000000002E-3</c:v>
                </c:pt>
                <c:pt idx="11182" formatCode="General">
                  <c:v>2.9827399999999998E-3</c:v>
                </c:pt>
                <c:pt idx="11183" formatCode="General">
                  <c:v>2.9830899999999999E-3</c:v>
                </c:pt>
                <c:pt idx="11184" formatCode="General">
                  <c:v>2.98344E-3</c:v>
                </c:pt>
                <c:pt idx="11185" formatCode="General">
                  <c:v>2.9837900000000001E-3</c:v>
                </c:pt>
                <c:pt idx="11186" formatCode="General">
                  <c:v>2.9843199999999999E-3</c:v>
                </c:pt>
                <c:pt idx="11187" formatCode="General">
                  <c:v>2.98467E-3</c:v>
                </c:pt>
                <c:pt idx="11188" formatCode="General">
                  <c:v>2.9851700000000001E-3</c:v>
                </c:pt>
                <c:pt idx="11189" formatCode="General">
                  <c:v>2.9856800000000001E-3</c:v>
                </c:pt>
                <c:pt idx="11190" formatCode="General">
                  <c:v>2.9861800000000002E-3</c:v>
                </c:pt>
                <c:pt idx="11191" formatCode="General">
                  <c:v>2.9866799999999998E-3</c:v>
                </c:pt>
                <c:pt idx="11192" formatCode="General">
                  <c:v>2.9871799999999999E-3</c:v>
                </c:pt>
                <c:pt idx="11193" formatCode="General">
                  <c:v>2.9876899999999999E-3</c:v>
                </c:pt>
                <c:pt idx="11194" formatCode="General">
                  <c:v>2.9881899999999999E-3</c:v>
                </c:pt>
                <c:pt idx="11195" formatCode="General">
                  <c:v>2.98869E-3</c:v>
                </c:pt>
                <c:pt idx="11196" formatCode="General">
                  <c:v>2.9893900000000002E-3</c:v>
                </c:pt>
                <c:pt idx="11197" formatCode="General">
                  <c:v>2.9900999999999999E-3</c:v>
                </c:pt>
                <c:pt idx="11198" formatCode="General">
                  <c:v>2.9908000000000001E-3</c:v>
                </c:pt>
                <c:pt idx="11199" formatCode="General">
                  <c:v>2.9914999999999998E-3</c:v>
                </c:pt>
                <c:pt idx="11200" formatCode="General">
                  <c:v>2.9922099999999999E-3</c:v>
                </c:pt>
                <c:pt idx="11201" formatCode="General">
                  <c:v>2.9929100000000001E-3</c:v>
                </c:pt>
                <c:pt idx="11202" formatCode="General">
                  <c:v>2.9936099999999998E-3</c:v>
                </c:pt>
                <c:pt idx="11203" formatCode="General">
                  <c:v>2.99432E-3</c:v>
                </c:pt>
                <c:pt idx="11204" formatCode="General">
                  <c:v>2.9951700000000001E-3</c:v>
                </c:pt>
                <c:pt idx="11205" formatCode="General">
                  <c:v>2.9960299999999998E-3</c:v>
                </c:pt>
                <c:pt idx="11206" formatCode="General">
                  <c:v>2.9968799999999999E-3</c:v>
                </c:pt>
                <c:pt idx="11207" formatCode="General">
                  <c:v>2.99774E-3</c:v>
                </c:pt>
                <c:pt idx="11208" formatCode="General">
                  <c:v>2.9985900000000002E-3</c:v>
                </c:pt>
                <c:pt idx="11209" formatCode="General">
                  <c:v>2.99987E-3</c:v>
                </c:pt>
                <c:pt idx="11210" formatCode="General">
                  <c:v>3.0011500000000002E-3</c:v>
                </c:pt>
                <c:pt idx="11211" formatCode="General">
                  <c:v>3.0025099999999999E-3</c:v>
                </c:pt>
                <c:pt idx="11212" formatCode="General">
                  <c:v>3.0038700000000001E-3</c:v>
                </c:pt>
                <c:pt idx="11213" formatCode="General">
                  <c:v>3.0052199999999999E-3</c:v>
                </c:pt>
                <c:pt idx="11214" formatCode="General">
                  <c:v>3.00658E-3</c:v>
                </c:pt>
                <c:pt idx="11215" formatCode="General">
                  <c:v>3.0079400000000002E-3</c:v>
                </c:pt>
                <c:pt idx="11216" formatCode="General">
                  <c:v>3.0091900000000001E-3</c:v>
                </c:pt>
                <c:pt idx="11217" formatCode="General">
                  <c:v>3.0103999999999999E-3</c:v>
                </c:pt>
                <c:pt idx="11218" formatCode="General">
                  <c:v>3.0116000000000001E-3</c:v>
                </c:pt>
                <c:pt idx="11219" formatCode="General">
                  <c:v>3.0128199999999998E-3</c:v>
                </c:pt>
                <c:pt idx="11220" formatCode="General">
                  <c:v>3.0136300000000002E-3</c:v>
                </c:pt>
                <c:pt idx="11221" formatCode="General">
                  <c:v>3.0144500000000001E-3</c:v>
                </c:pt>
                <c:pt idx="11222" formatCode="General">
                  <c:v>3.0152600000000001E-3</c:v>
                </c:pt>
                <c:pt idx="11223" formatCode="General">
                  <c:v>3.01607E-3</c:v>
                </c:pt>
                <c:pt idx="11224" formatCode="General">
                  <c:v>3.0166799999999999E-3</c:v>
                </c:pt>
                <c:pt idx="11225" formatCode="General">
                  <c:v>3.0172900000000002E-3</c:v>
                </c:pt>
                <c:pt idx="11226" formatCode="General">
                  <c:v>3.0179E-3</c:v>
                </c:pt>
                <c:pt idx="11227" formatCode="General">
                  <c:v>3.0184700000000001E-3</c:v>
                </c:pt>
                <c:pt idx="11228" formatCode="General">
                  <c:v>3.0188400000000001E-3</c:v>
                </c:pt>
                <c:pt idx="11229" formatCode="General">
                  <c:v>3.01922E-3</c:v>
                </c:pt>
                <c:pt idx="11230" formatCode="General">
                  <c:v>3.0195899999999999E-3</c:v>
                </c:pt>
                <c:pt idx="11231" formatCode="General">
                  <c:v>3.0199599999999999E-3</c:v>
                </c:pt>
                <c:pt idx="11232" formatCode="General">
                  <c:v>3.02024E-3</c:v>
                </c:pt>
                <c:pt idx="11233" formatCode="General">
                  <c:v>3.0205200000000001E-3</c:v>
                </c:pt>
                <c:pt idx="11234" formatCode="General">
                  <c:v>3.0208000000000001E-3</c:v>
                </c:pt>
                <c:pt idx="11235" formatCode="General">
                  <c:v>3.0210800000000002E-3</c:v>
                </c:pt>
                <c:pt idx="11236" formatCode="General">
                  <c:v>3.0212899999999998E-3</c:v>
                </c:pt>
                <c:pt idx="11237" formatCode="General">
                  <c:v>3.0214899999999999E-3</c:v>
                </c:pt>
                <c:pt idx="11238" formatCode="General">
                  <c:v>3.0217E-3</c:v>
                </c:pt>
                <c:pt idx="11239" formatCode="General">
                  <c:v>3.02191E-3</c:v>
                </c:pt>
                <c:pt idx="11240" formatCode="General">
                  <c:v>3.0221200000000001E-3</c:v>
                </c:pt>
                <c:pt idx="11241" formatCode="General">
                  <c:v>3.02228E-3</c:v>
                </c:pt>
                <c:pt idx="11242" formatCode="General">
                  <c:v>3.0224399999999999E-3</c:v>
                </c:pt>
                <c:pt idx="11243" formatCode="General">
                  <c:v>3.0225899999999999E-3</c:v>
                </c:pt>
                <c:pt idx="11244" formatCode="General">
                  <c:v>3.0227499999999998E-3</c:v>
                </c:pt>
                <c:pt idx="11245" formatCode="General">
                  <c:v>3.0228899999999999E-3</c:v>
                </c:pt>
                <c:pt idx="11246" formatCode="General">
                  <c:v>3.0229900000000001E-3</c:v>
                </c:pt>
                <c:pt idx="11247" formatCode="General">
                  <c:v>3.0230999999999999E-3</c:v>
                </c:pt>
                <c:pt idx="11248" formatCode="General">
                  <c:v>3.0232000000000002E-3</c:v>
                </c:pt>
                <c:pt idx="11249" formatCode="General">
                  <c:v>3.0232700000000002E-3</c:v>
                </c:pt>
                <c:pt idx="11250" formatCode="General">
                  <c:v>3.0233399999999998E-3</c:v>
                </c:pt>
                <c:pt idx="11251" formatCode="General">
                  <c:v>3.0234099999999998E-3</c:v>
                </c:pt>
                <c:pt idx="11252" formatCode="General">
                  <c:v>3.0234799999999998E-3</c:v>
                </c:pt>
                <c:pt idx="11253" formatCode="General">
                  <c:v>3.0235499999999998E-3</c:v>
                </c:pt>
                <c:pt idx="11254" formatCode="General">
                  <c:v>3.0236E-3</c:v>
                </c:pt>
                <c:pt idx="11255" formatCode="General">
                  <c:v>3.0236600000000001E-3</c:v>
                </c:pt>
                <c:pt idx="11256" formatCode="General">
                  <c:v>3.0237100000000002E-3</c:v>
                </c:pt>
                <c:pt idx="11257" formatCode="General">
                  <c:v>3.0237599999999999E-3</c:v>
                </c:pt>
                <c:pt idx="11258" formatCode="General">
                  <c:v>3.02381E-3</c:v>
                </c:pt>
                <c:pt idx="11259" formatCode="General">
                  <c:v>3.0238700000000001E-3</c:v>
                </c:pt>
                <c:pt idx="11260" formatCode="General">
                  <c:v>3.0239099999999999E-3</c:v>
                </c:pt>
                <c:pt idx="11261" formatCode="General">
                  <c:v>3.0239400000000001E-3</c:v>
                </c:pt>
                <c:pt idx="11262" formatCode="General">
                  <c:v>3.0239799999999999E-3</c:v>
                </c:pt>
                <c:pt idx="11263" formatCode="General">
                  <c:v>3.0240200000000001E-3</c:v>
                </c:pt>
                <c:pt idx="11264" formatCode="General">
                  <c:v>3.0240599999999999E-3</c:v>
                </c:pt>
                <c:pt idx="11265" formatCode="General">
                  <c:v>3.0241000000000001E-3</c:v>
                </c:pt>
                <c:pt idx="11266" formatCode="General">
                  <c:v>3.0241399999999998E-3</c:v>
                </c:pt>
                <c:pt idx="11267" formatCode="General">
                  <c:v>3.02418E-3</c:v>
                </c:pt>
                <c:pt idx="11268" formatCode="General">
                  <c:v>3.0242200000000002E-3</c:v>
                </c:pt>
                <c:pt idx="11269" formatCode="General">
                  <c:v>3.02426E-3</c:v>
                </c:pt>
                <c:pt idx="11270" formatCode="General">
                  <c:v>3.0243000000000002E-3</c:v>
                </c:pt>
                <c:pt idx="11271" formatCode="General">
                  <c:v>3.0243399999999999E-3</c:v>
                </c:pt>
                <c:pt idx="11272" formatCode="General">
                  <c:v>3.0243800000000001E-3</c:v>
                </c:pt>
                <c:pt idx="11273" formatCode="General">
                  <c:v>3.0244199999999999E-3</c:v>
                </c:pt>
                <c:pt idx="11274" formatCode="General">
                  <c:v>3.0244500000000001E-3</c:v>
                </c:pt>
                <c:pt idx="11275" formatCode="General">
                  <c:v>3.0244899999999999E-3</c:v>
                </c:pt>
                <c:pt idx="11276" formatCode="General">
                  <c:v>3.0245300000000001E-3</c:v>
                </c:pt>
                <c:pt idx="11277" formatCode="General">
                  <c:v>3.0245699999999999E-3</c:v>
                </c:pt>
                <c:pt idx="11278" formatCode="General">
                  <c:v>3.0246100000000001E-3</c:v>
                </c:pt>
                <c:pt idx="11279" formatCode="General">
                  <c:v>3.0246499999999998E-3</c:v>
                </c:pt>
                <c:pt idx="11280" formatCode="General">
                  <c:v>3.02469E-3</c:v>
                </c:pt>
                <c:pt idx="11281" formatCode="General">
                  <c:v>3.0247199999999998E-3</c:v>
                </c:pt>
                <c:pt idx="11282" formatCode="General">
                  <c:v>3.02476E-3</c:v>
                </c:pt>
                <c:pt idx="11283" formatCode="General">
                  <c:v>3.0247999999999998E-3</c:v>
                </c:pt>
                <c:pt idx="11284" formatCode="General">
                  <c:v>3.02484E-3</c:v>
                </c:pt>
                <c:pt idx="11285" formatCode="General">
                  <c:v>3.0248699999999998E-3</c:v>
                </c:pt>
                <c:pt idx="11286" formatCode="General">
                  <c:v>3.02491E-3</c:v>
                </c:pt>
                <c:pt idx="11287" formatCode="General">
                  <c:v>3.0249500000000002E-3</c:v>
                </c:pt>
                <c:pt idx="11288" formatCode="General">
                  <c:v>3.02499E-3</c:v>
                </c:pt>
                <c:pt idx="11289" formatCode="General">
                  <c:v>3.0250199999999998E-3</c:v>
                </c:pt>
                <c:pt idx="11290" formatCode="General">
                  <c:v>3.02506E-3</c:v>
                </c:pt>
                <c:pt idx="11291" formatCode="General">
                  <c:v>3.0251000000000002E-3</c:v>
                </c:pt>
                <c:pt idx="11292" formatCode="General">
                  <c:v>3.0251399999999999E-3</c:v>
                </c:pt>
                <c:pt idx="11293" formatCode="General">
                  <c:v>3.0251800000000001E-3</c:v>
                </c:pt>
                <c:pt idx="11294" formatCode="General">
                  <c:v>3.02521E-3</c:v>
                </c:pt>
                <c:pt idx="11295" formatCode="General">
                  <c:v>3.0252500000000002E-3</c:v>
                </c:pt>
                <c:pt idx="11296" formatCode="General">
                  <c:v>3.0252899999999999E-3</c:v>
                </c:pt>
                <c:pt idx="11297" formatCode="General">
                  <c:v>3.0253300000000001E-3</c:v>
                </c:pt>
                <c:pt idx="11298" formatCode="General">
                  <c:v>3.0253699999999999E-3</c:v>
                </c:pt>
                <c:pt idx="11299" formatCode="General">
                  <c:v>3.0254100000000001E-3</c:v>
                </c:pt>
                <c:pt idx="11300" formatCode="General">
                  <c:v>3.0254499999999998E-3</c:v>
                </c:pt>
                <c:pt idx="11301" formatCode="General">
                  <c:v>3.0255E-3</c:v>
                </c:pt>
                <c:pt idx="11302" formatCode="General">
                  <c:v>3.0255600000000001E-3</c:v>
                </c:pt>
                <c:pt idx="11303" formatCode="General">
                  <c:v>3.0255999999999998E-3</c:v>
                </c:pt>
                <c:pt idx="11304" formatCode="General">
                  <c:v>3.02565E-3</c:v>
                </c:pt>
                <c:pt idx="11305" formatCode="General">
                  <c:v>3.0257000000000001E-3</c:v>
                </c:pt>
                <c:pt idx="11306" formatCode="General">
                  <c:v>3.0257499999999998E-3</c:v>
                </c:pt>
                <c:pt idx="11307" formatCode="General">
                  <c:v>3.0258099999999999E-3</c:v>
                </c:pt>
                <c:pt idx="11308" formatCode="General">
                  <c:v>3.0258699999999999E-3</c:v>
                </c:pt>
                <c:pt idx="11309" formatCode="General">
                  <c:v>3.02593E-3</c:v>
                </c:pt>
                <c:pt idx="11310" formatCode="General">
                  <c:v>3.02601E-3</c:v>
                </c:pt>
                <c:pt idx="11311" formatCode="General">
                  <c:v>3.0260899999999999E-3</c:v>
                </c:pt>
                <c:pt idx="11312" formatCode="General">
                  <c:v>3.0261900000000002E-3</c:v>
                </c:pt>
                <c:pt idx="11313" formatCode="General">
                  <c:v>3.0263299999999998E-3</c:v>
                </c:pt>
                <c:pt idx="11314" formatCode="General">
                  <c:v>3.0265800000000001E-3</c:v>
                </c:pt>
                <c:pt idx="11315" formatCode="General">
                  <c:v>3.0267100000000002E-3</c:v>
                </c:pt>
                <c:pt idx="11316" formatCode="General">
                  <c:v>3.02681E-3</c:v>
                </c:pt>
                <c:pt idx="11317" formatCode="General">
                  <c:v>3.0268999999999999E-3</c:v>
                </c:pt>
                <c:pt idx="11318" formatCode="General">
                  <c:v>3.0270000000000002E-3</c:v>
                </c:pt>
                <c:pt idx="11319" formatCode="General">
                  <c:v>3.0270700000000002E-3</c:v>
                </c:pt>
                <c:pt idx="11320" formatCode="General">
                  <c:v>3.0271400000000002E-3</c:v>
                </c:pt>
                <c:pt idx="11321" formatCode="General">
                  <c:v>3.0272200000000002E-3</c:v>
                </c:pt>
                <c:pt idx="11322" formatCode="General">
                  <c:v>3.0273000000000001E-3</c:v>
                </c:pt>
                <c:pt idx="11323" formatCode="General">
                  <c:v>3.0273800000000001E-3</c:v>
                </c:pt>
                <c:pt idx="11324" formatCode="General">
                  <c:v>3.0274E-3</c:v>
                </c:pt>
                <c:pt idx="11325" formatCode="General">
                  <c:v>3.0274899999999999E-3</c:v>
                </c:pt>
                <c:pt idx="11326" formatCode="General">
                  <c:v>3.0275599999999999E-3</c:v>
                </c:pt>
                <c:pt idx="11327" formatCode="General">
                  <c:v>3.02762E-3</c:v>
                </c:pt>
                <c:pt idx="11328" formatCode="General">
                  <c:v>3.0277099999999999E-3</c:v>
                </c:pt>
                <c:pt idx="11329" formatCode="General">
                  <c:v>3.0277899999999998E-3</c:v>
                </c:pt>
                <c:pt idx="11330" formatCode="General">
                  <c:v>3.0278800000000002E-3</c:v>
                </c:pt>
                <c:pt idx="11331" formatCode="General">
                  <c:v>3.0279700000000001E-3</c:v>
                </c:pt>
                <c:pt idx="11332" formatCode="General">
                  <c:v>3.0280699999999999E-3</c:v>
                </c:pt>
                <c:pt idx="11333" formatCode="General">
                  <c:v>3.0282E-3</c:v>
                </c:pt>
                <c:pt idx="11334" formatCode="General">
                  <c:v>3.0285400000000001E-3</c:v>
                </c:pt>
                <c:pt idx="11335" formatCode="General">
                  <c:v>3.02864E-3</c:v>
                </c:pt>
                <c:pt idx="11336" formatCode="General">
                  <c:v>3.0287199999999999E-3</c:v>
                </c:pt>
                <c:pt idx="11337" formatCode="General">
                  <c:v>3.0287999999999999E-3</c:v>
                </c:pt>
                <c:pt idx="11338" formatCode="General">
                  <c:v>3.02886E-3</c:v>
                </c:pt>
                <c:pt idx="11339" formatCode="General">
                  <c:v>3.02893E-3</c:v>
                </c:pt>
                <c:pt idx="11340" formatCode="General">
                  <c:v>3.0289900000000001E-3</c:v>
                </c:pt>
                <c:pt idx="11341" formatCode="General">
                  <c:v>3.0290500000000001E-3</c:v>
                </c:pt>
                <c:pt idx="11342" formatCode="General">
                  <c:v>3.0291099999999998E-3</c:v>
                </c:pt>
                <c:pt idx="11343" formatCode="General">
                  <c:v>3.0291599999999999E-3</c:v>
                </c:pt>
                <c:pt idx="11344" formatCode="General">
                  <c:v>3.0292100000000001E-3</c:v>
                </c:pt>
                <c:pt idx="11345" formatCode="General">
                  <c:v>3.0292600000000002E-3</c:v>
                </c:pt>
                <c:pt idx="11346" formatCode="General">
                  <c:v>3.0293199999999998E-3</c:v>
                </c:pt>
                <c:pt idx="11347" formatCode="General">
                  <c:v>3.02937E-3</c:v>
                </c:pt>
                <c:pt idx="11348" formatCode="General">
                  <c:v>3.0294100000000002E-3</c:v>
                </c:pt>
                <c:pt idx="11349" formatCode="General">
                  <c:v>3.0294499999999999E-3</c:v>
                </c:pt>
                <c:pt idx="11350" formatCode="General">
                  <c:v>3.0294800000000002E-3</c:v>
                </c:pt>
                <c:pt idx="11351" formatCode="General">
                  <c:v>3.02952E-3</c:v>
                </c:pt>
                <c:pt idx="11352" formatCode="General">
                  <c:v>3.0295500000000002E-3</c:v>
                </c:pt>
                <c:pt idx="11353" formatCode="General">
                  <c:v>3.02959E-3</c:v>
                </c:pt>
                <c:pt idx="11354" formatCode="General">
                  <c:v>3.0296199999999998E-3</c:v>
                </c:pt>
                <c:pt idx="11355" formatCode="General">
                  <c:v>3.02966E-3</c:v>
                </c:pt>
                <c:pt idx="11356" formatCode="General">
                  <c:v>3.0296899999999998E-3</c:v>
                </c:pt>
                <c:pt idx="11357" formatCode="General">
                  <c:v>3.02973E-3</c:v>
                </c:pt>
                <c:pt idx="11358" formatCode="General">
                  <c:v>3.0297599999999998E-3</c:v>
                </c:pt>
                <c:pt idx="11359" formatCode="General">
                  <c:v>3.0297900000000001E-3</c:v>
                </c:pt>
                <c:pt idx="11360" formatCode="General">
                  <c:v>3.0298299999999998E-3</c:v>
                </c:pt>
                <c:pt idx="11361" formatCode="General">
                  <c:v>3.0298600000000001E-3</c:v>
                </c:pt>
                <c:pt idx="11362" formatCode="General">
                  <c:v>3.0298999999999999E-3</c:v>
                </c:pt>
                <c:pt idx="11363" formatCode="General">
                  <c:v>3.0299300000000001E-3</c:v>
                </c:pt>
                <c:pt idx="11364" formatCode="General">
                  <c:v>3.0299699999999999E-3</c:v>
                </c:pt>
                <c:pt idx="11365" formatCode="General">
                  <c:v>3.0300000000000001E-3</c:v>
                </c:pt>
                <c:pt idx="11366" formatCode="General">
                  <c:v>3.0300399999999999E-3</c:v>
                </c:pt>
                <c:pt idx="11367" formatCode="General">
                  <c:v>3.0300700000000002E-3</c:v>
                </c:pt>
                <c:pt idx="11368" formatCode="General">
                  <c:v>3.0301099999999999E-3</c:v>
                </c:pt>
                <c:pt idx="11369" formatCode="General">
                  <c:v>3.0301400000000002E-3</c:v>
                </c:pt>
                <c:pt idx="11370" formatCode="General">
                  <c:v>3.0301799999999999E-3</c:v>
                </c:pt>
                <c:pt idx="11371" formatCode="General">
                  <c:v>3.0302100000000002E-3</c:v>
                </c:pt>
                <c:pt idx="11372" formatCode="General">
                  <c:v>3.03025E-3</c:v>
                </c:pt>
                <c:pt idx="11373" formatCode="General">
                  <c:v>3.0302800000000002E-3</c:v>
                </c:pt>
                <c:pt idx="11374" formatCode="General">
                  <c:v>3.03032E-3</c:v>
                </c:pt>
                <c:pt idx="11375" formatCode="General">
                  <c:v>3.0303499999999998E-3</c:v>
                </c:pt>
                <c:pt idx="11376" formatCode="General">
                  <c:v>3.03039E-3</c:v>
                </c:pt>
                <c:pt idx="11377" formatCode="General">
                  <c:v>3.0304199999999998E-3</c:v>
                </c:pt>
                <c:pt idx="11378" formatCode="General">
                  <c:v>3.03046E-3</c:v>
                </c:pt>
                <c:pt idx="11379" formatCode="General">
                  <c:v>3.0304899999999998E-3</c:v>
                </c:pt>
                <c:pt idx="11380" formatCode="General">
                  <c:v>3.03053E-3</c:v>
                </c:pt>
                <c:pt idx="11381" formatCode="General">
                  <c:v>3.0305599999999999E-3</c:v>
                </c:pt>
                <c:pt idx="11382" formatCode="General">
                  <c:v>3.0306E-3</c:v>
                </c:pt>
                <c:pt idx="11383" formatCode="General">
                  <c:v>3.0306299999999999E-3</c:v>
                </c:pt>
                <c:pt idx="11384" formatCode="General">
                  <c:v>3.0306700000000001E-3</c:v>
                </c:pt>
                <c:pt idx="11385" formatCode="General">
                  <c:v>3.0306999999999999E-3</c:v>
                </c:pt>
                <c:pt idx="11386" formatCode="General">
                  <c:v>3.0307400000000001E-3</c:v>
                </c:pt>
                <c:pt idx="11387" formatCode="General">
                  <c:v>3.0307799999999998E-3</c:v>
                </c:pt>
                <c:pt idx="11388" formatCode="General">
                  <c:v>3.03082E-3</c:v>
                </c:pt>
                <c:pt idx="11389" formatCode="General">
                  <c:v>3.0308599999999998E-3</c:v>
                </c:pt>
                <c:pt idx="11390" formatCode="General">
                  <c:v>3.0309099999999999E-3</c:v>
                </c:pt>
                <c:pt idx="11391" formatCode="General">
                  <c:v>3.0309500000000001E-3</c:v>
                </c:pt>
                <c:pt idx="11392" formatCode="General">
                  <c:v>3.0309999999999998E-3</c:v>
                </c:pt>
                <c:pt idx="11393" formatCode="General">
                  <c:v>3.03104E-3</c:v>
                </c:pt>
                <c:pt idx="11394" formatCode="General">
                  <c:v>3.0310799999999998E-3</c:v>
                </c:pt>
                <c:pt idx="11395" formatCode="General">
                  <c:v>3.0311299999999999E-3</c:v>
                </c:pt>
                <c:pt idx="11396" formatCode="General">
                  <c:v>3.0311800000000001E-3</c:v>
                </c:pt>
                <c:pt idx="11397" formatCode="General">
                  <c:v>3.0312400000000001E-3</c:v>
                </c:pt>
                <c:pt idx="11398" formatCode="General">
                  <c:v>3.0312999999999998E-3</c:v>
                </c:pt>
                <c:pt idx="11399" formatCode="General">
                  <c:v>3.0313599999999999E-3</c:v>
                </c:pt>
                <c:pt idx="11400" formatCode="General">
                  <c:v>3.0314199999999999E-3</c:v>
                </c:pt>
                <c:pt idx="11401" formatCode="General">
                  <c:v>3.0314999999999999E-3</c:v>
                </c:pt>
                <c:pt idx="11402" formatCode="General">
                  <c:v>3.0315899999999998E-3</c:v>
                </c:pt>
                <c:pt idx="11403" formatCode="General">
                  <c:v>3.0316800000000001E-3</c:v>
                </c:pt>
                <c:pt idx="11404" formatCode="General">
                  <c:v>3.03178E-3</c:v>
                </c:pt>
                <c:pt idx="11405" formatCode="General">
                  <c:v>3.0318900000000002E-3</c:v>
                </c:pt>
                <c:pt idx="11406" formatCode="General">
                  <c:v>3.03199E-3</c:v>
                </c:pt>
                <c:pt idx="11407" formatCode="General">
                  <c:v>3.0321499999999999E-3</c:v>
                </c:pt>
                <c:pt idx="11408" formatCode="General">
                  <c:v>3.0323099999999999E-3</c:v>
                </c:pt>
                <c:pt idx="11409" formatCode="General">
                  <c:v>3.0324599999999998E-3</c:v>
                </c:pt>
                <c:pt idx="11410" formatCode="General">
                  <c:v>3.0326200000000002E-3</c:v>
                </c:pt>
                <c:pt idx="11411" formatCode="General">
                  <c:v>3.0328299999999998E-3</c:v>
                </c:pt>
                <c:pt idx="11412" formatCode="General">
                  <c:v>3.0330399999999999E-3</c:v>
                </c:pt>
                <c:pt idx="11413" formatCode="General">
                  <c:v>3.0332499999999999E-3</c:v>
                </c:pt>
                <c:pt idx="11414" formatCode="General">
                  <c:v>3.0334400000000001E-3</c:v>
                </c:pt>
                <c:pt idx="11415" formatCode="General">
                  <c:v>3.0336899999999999E-3</c:v>
                </c:pt>
                <c:pt idx="11416" formatCode="General">
                  <c:v>3.0339500000000001E-3</c:v>
                </c:pt>
                <c:pt idx="11417" formatCode="General">
                  <c:v>3.0342099999999999E-3</c:v>
                </c:pt>
                <c:pt idx="11418" formatCode="General">
                  <c:v>3.03455E-3</c:v>
                </c:pt>
                <c:pt idx="11419" formatCode="General">
                  <c:v>3.0349000000000001E-3</c:v>
                </c:pt>
                <c:pt idx="11420" formatCode="General">
                  <c:v>3.0352399999999998E-3</c:v>
                </c:pt>
                <c:pt idx="11421" formatCode="General">
                  <c:v>3.03558E-3</c:v>
                </c:pt>
                <c:pt idx="11422" formatCode="General">
                  <c:v>3.0360999999999999E-3</c:v>
                </c:pt>
                <c:pt idx="11423" formatCode="General">
                  <c:v>3.0366099999999999E-3</c:v>
                </c:pt>
                <c:pt idx="11424" formatCode="General">
                  <c:v>3.0371199999999999E-3</c:v>
                </c:pt>
                <c:pt idx="11425" formatCode="General">
                  <c:v>3.0374600000000001E-3</c:v>
                </c:pt>
                <c:pt idx="11426" formatCode="General">
                  <c:v>3.0381499999999999E-3</c:v>
                </c:pt>
                <c:pt idx="11427" formatCode="General">
                  <c:v>3.0388300000000002E-3</c:v>
                </c:pt>
                <c:pt idx="11428" formatCode="General">
                  <c:v>3.03952E-3</c:v>
                </c:pt>
                <c:pt idx="11429" formatCode="General">
                  <c:v>3.0405499999999999E-3</c:v>
                </c:pt>
                <c:pt idx="11430" formatCode="General">
                  <c:v>3.04157E-3</c:v>
                </c:pt>
                <c:pt idx="11431" formatCode="General">
                  <c:v>3.0426799999999999E-3</c:v>
                </c:pt>
                <c:pt idx="11432" formatCode="General">
                  <c:v>3.0430399999999999E-3</c:v>
                </c:pt>
                <c:pt idx="11433" formatCode="General">
                  <c:v>3.04449E-3</c:v>
                </c:pt>
                <c:pt idx="11434" formatCode="General">
                  <c:v>3.04594E-3</c:v>
                </c:pt>
                <c:pt idx="11435" formatCode="General">
                  <c:v>3.0473900000000001E-3</c:v>
                </c:pt>
                <c:pt idx="11436" formatCode="General">
                  <c:v>3.0488400000000001E-3</c:v>
                </c:pt>
                <c:pt idx="11437" formatCode="General">
                  <c:v>3.0502900000000002E-3</c:v>
                </c:pt>
                <c:pt idx="11438" formatCode="General">
                  <c:v>3.0517399999999998E-3</c:v>
                </c:pt>
                <c:pt idx="11439" formatCode="General">
                  <c:v>3.0531899999999999E-3</c:v>
                </c:pt>
                <c:pt idx="11440" formatCode="General">
                  <c:v>3.05464E-3</c:v>
                </c:pt>
                <c:pt idx="11441" formatCode="General">
                  <c:v>3.0560800000000001E-3</c:v>
                </c:pt>
                <c:pt idx="11442" formatCode="General">
                  <c:v>3.0575300000000001E-3</c:v>
                </c:pt>
                <c:pt idx="11443" formatCode="General">
                  <c:v>3.0589599999999999E-3</c:v>
                </c:pt>
                <c:pt idx="11444" formatCode="General">
                  <c:v>3.0603399999999999E-3</c:v>
                </c:pt>
                <c:pt idx="11445" formatCode="General">
                  <c:v>3.06172E-3</c:v>
                </c:pt>
                <c:pt idx="11446" formatCode="General">
                  <c:v>3.0631E-3</c:v>
                </c:pt>
                <c:pt idx="11447" formatCode="General">
                  <c:v>3.0640200000000002E-3</c:v>
                </c:pt>
                <c:pt idx="11448" formatCode="General">
                  <c:v>3.0649399999999999E-3</c:v>
                </c:pt>
                <c:pt idx="11449" formatCode="General">
                  <c:v>3.0658600000000001E-3</c:v>
                </c:pt>
                <c:pt idx="11450" formatCode="General">
                  <c:v>3.06669E-3</c:v>
                </c:pt>
                <c:pt idx="11451" formatCode="General">
                  <c:v>3.0675199999999998E-3</c:v>
                </c:pt>
                <c:pt idx="11452" formatCode="General">
                  <c:v>3.0683400000000001E-3</c:v>
                </c:pt>
                <c:pt idx="11453" formatCode="General">
                  <c:v>3.06917E-3</c:v>
                </c:pt>
                <c:pt idx="11454" formatCode="General">
                  <c:v>3.0699999999999998E-3</c:v>
                </c:pt>
                <c:pt idx="11455" formatCode="General">
                  <c:v>3.0708300000000001E-3</c:v>
                </c:pt>
                <c:pt idx="11456" formatCode="General">
                  <c:v>3.0716599999999999E-3</c:v>
                </c:pt>
                <c:pt idx="11457" formatCode="General">
                  <c:v>3.0724799999999998E-3</c:v>
                </c:pt>
                <c:pt idx="11458" formatCode="General">
                  <c:v>3.0733800000000001E-3</c:v>
                </c:pt>
                <c:pt idx="11459" formatCode="General">
                  <c:v>3.07398E-3</c:v>
                </c:pt>
                <c:pt idx="11460" formatCode="General">
                  <c:v>3.0745799999999999E-3</c:v>
                </c:pt>
                <c:pt idx="11461" formatCode="General">
                  <c:v>3.0751699999999999E-3</c:v>
                </c:pt>
                <c:pt idx="11462" formatCode="General">
                  <c:v>3.0757699999999998E-3</c:v>
                </c:pt>
                <c:pt idx="11463" formatCode="General">
                  <c:v>3.0763700000000001E-3</c:v>
                </c:pt>
                <c:pt idx="11464" formatCode="General">
                  <c:v>3.0769700000000001E-3</c:v>
                </c:pt>
                <c:pt idx="11465" formatCode="General">
                  <c:v>3.0774999999999999E-3</c:v>
                </c:pt>
                <c:pt idx="11466" formatCode="General">
                  <c:v>3.0781900000000002E-3</c:v>
                </c:pt>
                <c:pt idx="11467" formatCode="General">
                  <c:v>3.07865E-3</c:v>
                </c:pt>
                <c:pt idx="11468" formatCode="General">
                  <c:v>3.0791099999999999E-3</c:v>
                </c:pt>
                <c:pt idx="11469" formatCode="General">
                  <c:v>3.0795699999999998E-3</c:v>
                </c:pt>
                <c:pt idx="11470" formatCode="General">
                  <c:v>3.0800300000000001E-3</c:v>
                </c:pt>
                <c:pt idx="11471" formatCode="General">
                  <c:v>3.08049E-3</c:v>
                </c:pt>
                <c:pt idx="11472" formatCode="General">
                  <c:v>3.0809499999999998E-3</c:v>
                </c:pt>
                <c:pt idx="11473" formatCode="General">
                  <c:v>3.0813199999999998E-3</c:v>
                </c:pt>
                <c:pt idx="11474" formatCode="General">
                  <c:v>3.0816799999999998E-3</c:v>
                </c:pt>
                <c:pt idx="11475" formatCode="General">
                  <c:v>3.0820499999999998E-3</c:v>
                </c:pt>
                <c:pt idx="11476" formatCode="General">
                  <c:v>3.0824200000000002E-3</c:v>
                </c:pt>
                <c:pt idx="11477" formatCode="General">
                  <c:v>3.0827900000000002E-3</c:v>
                </c:pt>
                <c:pt idx="11478" formatCode="General">
                  <c:v>3.0831600000000002E-3</c:v>
                </c:pt>
                <c:pt idx="11479" formatCode="General">
                  <c:v>3.0835200000000002E-3</c:v>
                </c:pt>
                <c:pt idx="11480" formatCode="General">
                  <c:v>3.0838900000000002E-3</c:v>
                </c:pt>
                <c:pt idx="11481" formatCode="General">
                  <c:v>3.0843099999999998E-3</c:v>
                </c:pt>
                <c:pt idx="11482" formatCode="General">
                  <c:v>3.08458E-3</c:v>
                </c:pt>
                <c:pt idx="11483" formatCode="General">
                  <c:v>3.08486E-3</c:v>
                </c:pt>
                <c:pt idx="11484" formatCode="General">
                  <c:v>3.0851300000000002E-3</c:v>
                </c:pt>
                <c:pt idx="11485" formatCode="General">
                  <c:v>3.0854099999999998E-3</c:v>
                </c:pt>
                <c:pt idx="11486" formatCode="General">
                  <c:v>3.0856899999999999E-3</c:v>
                </c:pt>
                <c:pt idx="11487" formatCode="General">
                  <c:v>3.08596E-3</c:v>
                </c:pt>
                <c:pt idx="11488" formatCode="General">
                  <c:v>3.0862200000000002E-3</c:v>
                </c:pt>
                <c:pt idx="11489" formatCode="General">
                  <c:v>3.0864500000000001E-3</c:v>
                </c:pt>
                <c:pt idx="11490" formatCode="General">
                  <c:v>3.0866700000000001E-3</c:v>
                </c:pt>
                <c:pt idx="11491" formatCode="General">
                  <c:v>3.0869000000000001E-3</c:v>
                </c:pt>
                <c:pt idx="11492" formatCode="General">
                  <c:v>3.0871399999999999E-3</c:v>
                </c:pt>
                <c:pt idx="11493" formatCode="General">
                  <c:v>3.0873699999999999E-3</c:v>
                </c:pt>
                <c:pt idx="11494" formatCode="General">
                  <c:v>3.0875899999999999E-3</c:v>
                </c:pt>
                <c:pt idx="11495" formatCode="General">
                  <c:v>3.0878199999999998E-3</c:v>
                </c:pt>
                <c:pt idx="11496" formatCode="General">
                  <c:v>3.0880299999999999E-3</c:v>
                </c:pt>
                <c:pt idx="11497" formatCode="General">
                  <c:v>3.08822E-3</c:v>
                </c:pt>
                <c:pt idx="11498" formatCode="General">
                  <c:v>3.0883999999999998E-3</c:v>
                </c:pt>
                <c:pt idx="11499" formatCode="General">
                  <c:v>3.0885800000000001E-3</c:v>
                </c:pt>
                <c:pt idx="11500" formatCode="General">
                  <c:v>3.0887699999999998E-3</c:v>
                </c:pt>
                <c:pt idx="11501" formatCode="General">
                  <c:v>3.08895E-3</c:v>
                </c:pt>
                <c:pt idx="11502" formatCode="General">
                  <c:v>3.0891400000000002E-3</c:v>
                </c:pt>
                <c:pt idx="11503" formatCode="General">
                  <c:v>3.08932E-3</c:v>
                </c:pt>
                <c:pt idx="11504" formatCode="General">
                  <c:v>3.0894799999999999E-3</c:v>
                </c:pt>
                <c:pt idx="11505" formatCode="General">
                  <c:v>3.08962E-3</c:v>
                </c:pt>
                <c:pt idx="11506" formatCode="General">
                  <c:v>3.08976E-3</c:v>
                </c:pt>
                <c:pt idx="11507" formatCode="General">
                  <c:v>3.0899E-3</c:v>
                </c:pt>
                <c:pt idx="11508" formatCode="General">
                  <c:v>3.0900300000000001E-3</c:v>
                </c:pt>
                <c:pt idx="11509" formatCode="General">
                  <c:v>3.0901700000000002E-3</c:v>
                </c:pt>
                <c:pt idx="11510" formatCode="General">
                  <c:v>3.0903100000000002E-3</c:v>
                </c:pt>
                <c:pt idx="11511" formatCode="General">
                  <c:v>3.0904499999999998E-3</c:v>
                </c:pt>
                <c:pt idx="11512" formatCode="General">
                  <c:v>3.0905699999999999E-3</c:v>
                </c:pt>
                <c:pt idx="11513" formatCode="General">
                  <c:v>3.0906900000000001E-3</c:v>
                </c:pt>
                <c:pt idx="11514" formatCode="General">
                  <c:v>3.0907999999999999E-3</c:v>
                </c:pt>
                <c:pt idx="11515" formatCode="General">
                  <c:v>3.0909100000000001E-3</c:v>
                </c:pt>
                <c:pt idx="11516" formatCode="General">
                  <c:v>3.0910199999999999E-3</c:v>
                </c:pt>
                <c:pt idx="11517" formatCode="General">
                  <c:v>3.0911300000000001E-3</c:v>
                </c:pt>
                <c:pt idx="11518" formatCode="General">
                  <c:v>3.0912299999999999E-3</c:v>
                </c:pt>
                <c:pt idx="11519" formatCode="General">
                  <c:v>3.0913300000000002E-3</c:v>
                </c:pt>
                <c:pt idx="11520" formatCode="General">
                  <c:v>3.0914200000000001E-3</c:v>
                </c:pt>
                <c:pt idx="11521" formatCode="General">
                  <c:v>3.09151E-3</c:v>
                </c:pt>
                <c:pt idx="11522" formatCode="General">
                  <c:v>3.09159E-3</c:v>
                </c:pt>
                <c:pt idx="11523" formatCode="General">
                  <c:v>3.09166E-3</c:v>
                </c:pt>
                <c:pt idx="11524" formatCode="General">
                  <c:v>3.09173E-3</c:v>
                </c:pt>
                <c:pt idx="11525" formatCode="General">
                  <c:v>3.0917900000000001E-3</c:v>
                </c:pt>
                <c:pt idx="11526" formatCode="General">
                  <c:v>3.0918600000000001E-3</c:v>
                </c:pt>
                <c:pt idx="11527" formatCode="General">
                  <c:v>3.0919300000000001E-3</c:v>
                </c:pt>
                <c:pt idx="11528" formatCode="General">
                  <c:v>3.0919900000000002E-3</c:v>
                </c:pt>
                <c:pt idx="11529" formatCode="General">
                  <c:v>3.0920600000000002E-3</c:v>
                </c:pt>
                <c:pt idx="11530" formatCode="General">
                  <c:v>3.0921299999999998E-3</c:v>
                </c:pt>
                <c:pt idx="11531" formatCode="General">
                  <c:v>3.0921999999999998E-3</c:v>
                </c:pt>
                <c:pt idx="11532" formatCode="General">
                  <c:v>3.0922699999999998E-3</c:v>
                </c:pt>
                <c:pt idx="11533" formatCode="General">
                  <c:v>3.0923399999999998E-3</c:v>
                </c:pt>
                <c:pt idx="11534" formatCode="General">
                  <c:v>3.0923999999999999E-3</c:v>
                </c:pt>
                <c:pt idx="11535" formatCode="General">
                  <c:v>3.0924500000000001E-3</c:v>
                </c:pt>
                <c:pt idx="11536" formatCode="General">
                  <c:v>3.0925100000000001E-3</c:v>
                </c:pt>
                <c:pt idx="11537" formatCode="General">
                  <c:v>3.0925700000000002E-3</c:v>
                </c:pt>
                <c:pt idx="11538" formatCode="General">
                  <c:v>3.0926299999999999E-3</c:v>
                </c:pt>
                <c:pt idx="11539" formatCode="General">
                  <c:v>3.0926999999999999E-3</c:v>
                </c:pt>
                <c:pt idx="11540" formatCode="General">
                  <c:v>3.0927699999999999E-3</c:v>
                </c:pt>
                <c:pt idx="11541" formatCode="General">
                  <c:v>3.09283E-3</c:v>
                </c:pt>
                <c:pt idx="11542" formatCode="General">
                  <c:v>3.0929E-3</c:v>
                </c:pt>
                <c:pt idx="11543" formatCode="General">
                  <c:v>3.09297E-3</c:v>
                </c:pt>
                <c:pt idx="11544" formatCode="General">
                  <c:v>3.09304E-3</c:v>
                </c:pt>
                <c:pt idx="11545" formatCode="General">
                  <c:v>3.09311E-3</c:v>
                </c:pt>
                <c:pt idx="11546" formatCode="General">
                  <c:v>3.0931800000000001E-3</c:v>
                </c:pt>
                <c:pt idx="11547" formatCode="General">
                  <c:v>3.0932500000000001E-3</c:v>
                </c:pt>
                <c:pt idx="11548" formatCode="General">
                  <c:v>3.0933200000000001E-3</c:v>
                </c:pt>
                <c:pt idx="11549" formatCode="General">
                  <c:v>3.0933900000000001E-3</c:v>
                </c:pt>
                <c:pt idx="11550" formatCode="General">
                  <c:v>3.0934399999999998E-3</c:v>
                </c:pt>
                <c:pt idx="11551" formatCode="General">
                  <c:v>3.0935300000000002E-3</c:v>
                </c:pt>
                <c:pt idx="11552" formatCode="General">
                  <c:v>3.0936200000000001E-3</c:v>
                </c:pt>
                <c:pt idx="11553" formatCode="General">
                  <c:v>3.0936900000000001E-3</c:v>
                </c:pt>
                <c:pt idx="11554" formatCode="General">
                  <c:v>3.0937999999999998E-3</c:v>
                </c:pt>
                <c:pt idx="11555" formatCode="General">
                  <c:v>3.09392E-3</c:v>
                </c:pt>
                <c:pt idx="11556" formatCode="General">
                  <c:v>3.09406E-3</c:v>
                </c:pt>
                <c:pt idx="11557" formatCode="General">
                  <c:v>3.0943899999999998E-3</c:v>
                </c:pt>
                <c:pt idx="11558" formatCode="General">
                  <c:v>3.0945399999999998E-3</c:v>
                </c:pt>
                <c:pt idx="11559" formatCode="General">
                  <c:v>3.0946699999999999E-3</c:v>
                </c:pt>
                <c:pt idx="11560" formatCode="General">
                  <c:v>3.0947800000000001E-3</c:v>
                </c:pt>
                <c:pt idx="11561" formatCode="General">
                  <c:v>3.0948999999999998E-3</c:v>
                </c:pt>
                <c:pt idx="11562" formatCode="General">
                  <c:v>3.0949699999999998E-3</c:v>
                </c:pt>
                <c:pt idx="11563" formatCode="General">
                  <c:v>3.0950499999999998E-3</c:v>
                </c:pt>
                <c:pt idx="11564" formatCode="General">
                  <c:v>3.0951400000000001E-3</c:v>
                </c:pt>
                <c:pt idx="11565" formatCode="General">
                  <c:v>3.09524E-3</c:v>
                </c:pt>
                <c:pt idx="11566" formatCode="General">
                  <c:v>3.0953E-3</c:v>
                </c:pt>
                <c:pt idx="11567" formatCode="General">
                  <c:v>3.09538E-3</c:v>
                </c:pt>
                <c:pt idx="11568" formatCode="General">
                  <c:v>3.09546E-3</c:v>
                </c:pt>
                <c:pt idx="11569" formatCode="General">
                  <c:v>3.0955499999999999E-3</c:v>
                </c:pt>
                <c:pt idx="11570" formatCode="General">
                  <c:v>3.0956400000000002E-3</c:v>
                </c:pt>
                <c:pt idx="11571" formatCode="General">
                  <c:v>3.0957300000000001E-3</c:v>
                </c:pt>
                <c:pt idx="11572" formatCode="General">
                  <c:v>3.09582E-3</c:v>
                </c:pt>
                <c:pt idx="11573" formatCode="General">
                  <c:v>3.0959E-3</c:v>
                </c:pt>
                <c:pt idx="11574" formatCode="General">
                  <c:v>3.0959999999999998E-3</c:v>
                </c:pt>
                <c:pt idx="11575" formatCode="General">
                  <c:v>3.0961500000000002E-3</c:v>
                </c:pt>
                <c:pt idx="11576" formatCode="General">
                  <c:v>3.09633E-3</c:v>
                </c:pt>
                <c:pt idx="11577" formatCode="General">
                  <c:v>3.0965699999999999E-3</c:v>
                </c:pt>
                <c:pt idx="11578" formatCode="General">
                  <c:v>3.0966800000000001E-3</c:v>
                </c:pt>
                <c:pt idx="11579" formatCode="General">
                  <c:v>3.09677E-3</c:v>
                </c:pt>
                <c:pt idx="11580" formatCode="General">
                  <c:v>3.0968800000000002E-3</c:v>
                </c:pt>
                <c:pt idx="11581" formatCode="General">
                  <c:v>3.0969600000000002E-3</c:v>
                </c:pt>
                <c:pt idx="11582" formatCode="General">
                  <c:v>3.0970300000000002E-3</c:v>
                </c:pt>
                <c:pt idx="11583" formatCode="General">
                  <c:v>3.0971200000000001E-3</c:v>
                </c:pt>
                <c:pt idx="11584" formatCode="General">
                  <c:v>3.0971800000000002E-3</c:v>
                </c:pt>
                <c:pt idx="11585" formatCode="General">
                  <c:v>3.0972399999999998E-3</c:v>
                </c:pt>
                <c:pt idx="11586" formatCode="General">
                  <c:v>3.0972999999999999E-3</c:v>
                </c:pt>
                <c:pt idx="11587" formatCode="General">
                  <c:v>3.09736E-3</c:v>
                </c:pt>
                <c:pt idx="11588" formatCode="General">
                  <c:v>3.09742E-3</c:v>
                </c:pt>
                <c:pt idx="11589" formatCode="General">
                  <c:v>3.0974800000000001E-3</c:v>
                </c:pt>
                <c:pt idx="11590" formatCode="General">
                  <c:v>3.0975400000000002E-3</c:v>
                </c:pt>
                <c:pt idx="11591" formatCode="General">
                  <c:v>3.0975999999999998E-3</c:v>
                </c:pt>
                <c:pt idx="11592" formatCode="General">
                  <c:v>3.0976699999999999E-3</c:v>
                </c:pt>
                <c:pt idx="11593" formatCode="General">
                  <c:v>3.0977299999999999E-3</c:v>
                </c:pt>
                <c:pt idx="11594" formatCode="General">
                  <c:v>3.0977999999999999E-3</c:v>
                </c:pt>
                <c:pt idx="11595" formatCode="General">
                  <c:v>3.09786E-3</c:v>
                </c:pt>
                <c:pt idx="11596" formatCode="General">
                  <c:v>3.09793E-3</c:v>
                </c:pt>
                <c:pt idx="11597" formatCode="General">
                  <c:v>3.0979900000000001E-3</c:v>
                </c:pt>
                <c:pt idx="11598" formatCode="General">
                  <c:v>3.0980399999999998E-3</c:v>
                </c:pt>
                <c:pt idx="11599" formatCode="General">
                  <c:v>3.0981099999999998E-3</c:v>
                </c:pt>
                <c:pt idx="11600" formatCode="General">
                  <c:v>3.0981699999999999E-3</c:v>
                </c:pt>
                <c:pt idx="11601" formatCode="General">
                  <c:v>3.09823E-3</c:v>
                </c:pt>
                <c:pt idx="11602" formatCode="General">
                  <c:v>3.0982900000000001E-3</c:v>
                </c:pt>
                <c:pt idx="11603" formatCode="General">
                  <c:v>3.0983500000000001E-3</c:v>
                </c:pt>
                <c:pt idx="11604" formatCode="General">
                  <c:v>3.0984200000000002E-3</c:v>
                </c:pt>
                <c:pt idx="11605" formatCode="General">
                  <c:v>3.0984799999999998E-3</c:v>
                </c:pt>
                <c:pt idx="11606" formatCode="General">
                  <c:v>3.0985399999999999E-3</c:v>
                </c:pt>
                <c:pt idx="11607" formatCode="General">
                  <c:v>3.0986E-3</c:v>
                </c:pt>
                <c:pt idx="11608" formatCode="General">
                  <c:v>3.09867E-3</c:v>
                </c:pt>
                <c:pt idx="11609" formatCode="General">
                  <c:v>3.09874E-3</c:v>
                </c:pt>
                <c:pt idx="11610" formatCode="General">
                  <c:v>3.09882E-3</c:v>
                </c:pt>
                <c:pt idx="11611" formatCode="General">
                  <c:v>3.0989099999999999E-3</c:v>
                </c:pt>
                <c:pt idx="11612" formatCode="General">
                  <c:v>3.0989899999999998E-3</c:v>
                </c:pt>
                <c:pt idx="11613" formatCode="General">
                  <c:v>3.0990700000000002E-3</c:v>
                </c:pt>
                <c:pt idx="11614" formatCode="General">
                  <c:v>3.0991500000000002E-3</c:v>
                </c:pt>
                <c:pt idx="11615" formatCode="General">
                  <c:v>3.0992400000000001E-3</c:v>
                </c:pt>
                <c:pt idx="11616" formatCode="General">
                  <c:v>3.09932E-3</c:v>
                </c:pt>
                <c:pt idx="11617" formatCode="General">
                  <c:v>3.0994E-3</c:v>
                </c:pt>
                <c:pt idx="11618" formatCode="General">
                  <c:v>3.0995100000000002E-3</c:v>
                </c:pt>
                <c:pt idx="11619" formatCode="General">
                  <c:v>3.0996000000000001E-3</c:v>
                </c:pt>
                <c:pt idx="11620" formatCode="General">
                  <c:v>3.0996999999999999E-3</c:v>
                </c:pt>
                <c:pt idx="11621" formatCode="General">
                  <c:v>3.0998000000000002E-3</c:v>
                </c:pt>
                <c:pt idx="11622" formatCode="General">
                  <c:v>3.0999000000000001E-3</c:v>
                </c:pt>
                <c:pt idx="11623" formatCode="General">
                  <c:v>3.1000400000000001E-3</c:v>
                </c:pt>
                <c:pt idx="11624" formatCode="General">
                  <c:v>3.1001700000000002E-3</c:v>
                </c:pt>
                <c:pt idx="11625" formatCode="General">
                  <c:v>3.1002999999999998E-3</c:v>
                </c:pt>
                <c:pt idx="11626" formatCode="General">
                  <c:v>3.1004399999999999E-3</c:v>
                </c:pt>
                <c:pt idx="11627" formatCode="General">
                  <c:v>3.10057E-3</c:v>
                </c:pt>
                <c:pt idx="11628" formatCode="General">
                  <c:v>3.10072E-3</c:v>
                </c:pt>
                <c:pt idx="11629" formatCode="General">
                  <c:v>3.1008799999999999E-3</c:v>
                </c:pt>
                <c:pt idx="11630" formatCode="General">
                  <c:v>3.1010399999999998E-3</c:v>
                </c:pt>
                <c:pt idx="11631" formatCode="General">
                  <c:v>3.1012000000000001E-3</c:v>
                </c:pt>
                <c:pt idx="11632" formatCode="General">
                  <c:v>3.1013600000000001E-3</c:v>
                </c:pt>
                <c:pt idx="11633" formatCode="General">
                  <c:v>3.10152E-3</c:v>
                </c:pt>
                <c:pt idx="11634" formatCode="General">
                  <c:v>3.1016799999999999E-3</c:v>
                </c:pt>
                <c:pt idx="11635" formatCode="General">
                  <c:v>3.1018399999999998E-3</c:v>
                </c:pt>
                <c:pt idx="11636" formatCode="General">
                  <c:v>3.10203E-3</c:v>
                </c:pt>
                <c:pt idx="11637" formatCode="General">
                  <c:v>3.1022300000000001E-3</c:v>
                </c:pt>
                <c:pt idx="11638" formatCode="General">
                  <c:v>3.1024400000000001E-3</c:v>
                </c:pt>
                <c:pt idx="11639" formatCode="General">
                  <c:v>3.1026500000000002E-3</c:v>
                </c:pt>
                <c:pt idx="11640" formatCode="General">
                  <c:v>3.1028599999999998E-3</c:v>
                </c:pt>
                <c:pt idx="11641" formatCode="General">
                  <c:v>3.1030599999999999E-3</c:v>
                </c:pt>
                <c:pt idx="11642" formatCode="General">
                  <c:v>3.10327E-3</c:v>
                </c:pt>
                <c:pt idx="11643" formatCode="General">
                  <c:v>3.10348E-3</c:v>
                </c:pt>
                <c:pt idx="11644" formatCode="General">
                  <c:v>3.10371E-3</c:v>
                </c:pt>
                <c:pt idx="11645" formatCode="General">
                  <c:v>3.1039599999999998E-3</c:v>
                </c:pt>
                <c:pt idx="11646" formatCode="General">
                  <c:v>3.10421E-3</c:v>
                </c:pt>
                <c:pt idx="11647" formatCode="General">
                  <c:v>3.1044699999999998E-3</c:v>
                </c:pt>
                <c:pt idx="11648" formatCode="General">
                  <c:v>3.10472E-3</c:v>
                </c:pt>
                <c:pt idx="11649" formatCode="General">
                  <c:v>3.1049699999999999E-3</c:v>
                </c:pt>
                <c:pt idx="11650" formatCode="General">
                  <c:v>3.1052200000000001E-3</c:v>
                </c:pt>
                <c:pt idx="11651" formatCode="General">
                  <c:v>3.1056E-3</c:v>
                </c:pt>
                <c:pt idx="11652" formatCode="General">
                  <c:v>3.1059299999999998E-3</c:v>
                </c:pt>
                <c:pt idx="11653" formatCode="General">
                  <c:v>3.1062500000000001E-3</c:v>
                </c:pt>
                <c:pt idx="11654" formatCode="General">
                  <c:v>3.1065699999999999E-3</c:v>
                </c:pt>
                <c:pt idx="11655" formatCode="General">
                  <c:v>3.1068900000000002E-3</c:v>
                </c:pt>
                <c:pt idx="11656" formatCode="General">
                  <c:v>3.10721E-3</c:v>
                </c:pt>
                <c:pt idx="11657" formatCode="General">
                  <c:v>3.1075400000000002E-3</c:v>
                </c:pt>
                <c:pt idx="11658" formatCode="General">
                  <c:v>3.10802E-3</c:v>
                </c:pt>
                <c:pt idx="11659" formatCode="General">
                  <c:v>3.1083899999999999E-3</c:v>
                </c:pt>
                <c:pt idx="11660" formatCode="General">
                  <c:v>3.1088000000000001E-3</c:v>
                </c:pt>
                <c:pt idx="11661" formatCode="General">
                  <c:v>3.1092200000000002E-3</c:v>
                </c:pt>
                <c:pt idx="11662" formatCode="General">
                  <c:v>3.1096299999999999E-3</c:v>
                </c:pt>
                <c:pt idx="11663" formatCode="General">
                  <c:v>3.1100400000000001E-3</c:v>
                </c:pt>
                <c:pt idx="11664" formatCode="General">
                  <c:v>3.1104599999999998E-3</c:v>
                </c:pt>
                <c:pt idx="11665" formatCode="General">
                  <c:v>3.11087E-3</c:v>
                </c:pt>
                <c:pt idx="11666" formatCode="General">
                  <c:v>3.1114900000000002E-3</c:v>
                </c:pt>
                <c:pt idx="11667" formatCode="General">
                  <c:v>3.1120399999999999E-3</c:v>
                </c:pt>
                <c:pt idx="11668" formatCode="General">
                  <c:v>3.1126000000000001E-3</c:v>
                </c:pt>
                <c:pt idx="11669" formatCode="General">
                  <c:v>3.1131499999999999E-3</c:v>
                </c:pt>
                <c:pt idx="11670" formatCode="General">
                  <c:v>3.1137000000000001E-3</c:v>
                </c:pt>
                <c:pt idx="11671" formatCode="General">
                  <c:v>3.1142499999999998E-3</c:v>
                </c:pt>
                <c:pt idx="11672" formatCode="General">
                  <c:v>3.1148E-3</c:v>
                </c:pt>
                <c:pt idx="11673" formatCode="General">
                  <c:v>3.1153600000000002E-3</c:v>
                </c:pt>
                <c:pt idx="11674" formatCode="General">
                  <c:v>3.1161100000000001E-3</c:v>
                </c:pt>
                <c:pt idx="11675" formatCode="General">
                  <c:v>3.1167399999999998E-3</c:v>
                </c:pt>
                <c:pt idx="11676" formatCode="General">
                  <c:v>3.1175600000000001E-3</c:v>
                </c:pt>
                <c:pt idx="11677" formatCode="General">
                  <c:v>3.11839E-3</c:v>
                </c:pt>
                <c:pt idx="11678" formatCode="General">
                  <c:v>3.1192199999999998E-3</c:v>
                </c:pt>
                <c:pt idx="11679" formatCode="General">
                  <c:v>3.1200500000000001E-3</c:v>
                </c:pt>
                <c:pt idx="11680" formatCode="General">
                  <c:v>3.1208799999999999E-3</c:v>
                </c:pt>
                <c:pt idx="11681" formatCode="General">
                  <c:v>3.1216999999999998E-3</c:v>
                </c:pt>
                <c:pt idx="11682" formatCode="General">
                  <c:v>3.1225300000000001E-3</c:v>
                </c:pt>
                <c:pt idx="11683" formatCode="General">
                  <c:v>3.1234499999999998E-3</c:v>
                </c:pt>
                <c:pt idx="11684" formatCode="General">
                  <c:v>3.12437E-3</c:v>
                </c:pt>
                <c:pt idx="11685" formatCode="General">
                  <c:v>3.1252900000000002E-3</c:v>
                </c:pt>
                <c:pt idx="11686" formatCode="General">
                  <c:v>3.1262099999999999E-3</c:v>
                </c:pt>
                <c:pt idx="11687" formatCode="General">
                  <c:v>3.1271300000000001E-3</c:v>
                </c:pt>
                <c:pt idx="11688" formatCode="General">
                  <c:v>3.1285100000000001E-3</c:v>
                </c:pt>
                <c:pt idx="11689" formatCode="General">
                  <c:v>3.1298900000000002E-3</c:v>
                </c:pt>
                <c:pt idx="11690" formatCode="General">
                  <c:v>3.1311300000000002E-3</c:v>
                </c:pt>
                <c:pt idx="11691" formatCode="General">
                  <c:v>3.1323800000000001E-3</c:v>
                </c:pt>
                <c:pt idx="11692" formatCode="General">
                  <c:v>3.1336200000000002E-3</c:v>
                </c:pt>
                <c:pt idx="11693" formatCode="General">
                  <c:v>3.1348600000000002E-3</c:v>
                </c:pt>
                <c:pt idx="11694" formatCode="General">
                  <c:v>3.1361000000000002E-3</c:v>
                </c:pt>
                <c:pt idx="11695" formatCode="General">
                  <c:v>3.1365199999999998E-3</c:v>
                </c:pt>
                <c:pt idx="11696" formatCode="General">
                  <c:v>3.1378700000000001E-3</c:v>
                </c:pt>
                <c:pt idx="11697" formatCode="General">
                  <c:v>3.1392199999999999E-3</c:v>
                </c:pt>
                <c:pt idx="11698" formatCode="General">
                  <c:v>3.1405700000000001E-3</c:v>
                </c:pt>
                <c:pt idx="11699" formatCode="General">
                  <c:v>3.1414699999999999E-3</c:v>
                </c:pt>
                <c:pt idx="11700" formatCode="General">
                  <c:v>3.1423699999999998E-3</c:v>
                </c:pt>
                <c:pt idx="11701" formatCode="General">
                  <c:v>3.1432700000000001E-3</c:v>
                </c:pt>
                <c:pt idx="11702" formatCode="General">
                  <c:v>3.1440499999999998E-3</c:v>
                </c:pt>
                <c:pt idx="11703" formatCode="General">
                  <c:v>3.14504E-3</c:v>
                </c:pt>
                <c:pt idx="11704" formatCode="General">
                  <c:v>3.1460300000000002E-3</c:v>
                </c:pt>
                <c:pt idx="11705" formatCode="General">
                  <c:v>3.1466900000000002E-3</c:v>
                </c:pt>
                <c:pt idx="11706" formatCode="General">
                  <c:v>3.1473500000000001E-3</c:v>
                </c:pt>
                <c:pt idx="11707" formatCode="General">
                  <c:v>3.1480100000000001E-3</c:v>
                </c:pt>
                <c:pt idx="11708" formatCode="General">
                  <c:v>3.1486700000000001E-3</c:v>
                </c:pt>
                <c:pt idx="11709" formatCode="General">
                  <c:v>3.14928E-3</c:v>
                </c:pt>
                <c:pt idx="11710" formatCode="General">
                  <c:v>3.1498400000000001E-3</c:v>
                </c:pt>
                <c:pt idx="11711" formatCode="General">
                  <c:v>3.1504100000000002E-3</c:v>
                </c:pt>
                <c:pt idx="11712" formatCode="General">
                  <c:v>3.1509699999999999E-3</c:v>
                </c:pt>
                <c:pt idx="11713" formatCode="General">
                  <c:v>3.15153E-3</c:v>
                </c:pt>
                <c:pt idx="11714" formatCode="General">
                  <c:v>3.1520900000000002E-3</c:v>
                </c:pt>
                <c:pt idx="11715" formatCode="General">
                  <c:v>3.1525199999999998E-3</c:v>
                </c:pt>
                <c:pt idx="11716" formatCode="General">
                  <c:v>3.1529399999999999E-3</c:v>
                </c:pt>
                <c:pt idx="11717" formatCode="General">
                  <c:v>3.15336E-3</c:v>
                </c:pt>
                <c:pt idx="11718" formatCode="General">
                  <c:v>3.1536899999999998E-3</c:v>
                </c:pt>
                <c:pt idx="11719" formatCode="General">
                  <c:v>3.1540600000000002E-3</c:v>
                </c:pt>
                <c:pt idx="11720" formatCode="General">
                  <c:v>3.1544400000000001E-3</c:v>
                </c:pt>
                <c:pt idx="11721" formatCode="General">
                  <c:v>3.1548100000000001E-3</c:v>
                </c:pt>
                <c:pt idx="11722" formatCode="General">
                  <c:v>3.15519E-3</c:v>
                </c:pt>
                <c:pt idx="11723" formatCode="General">
                  <c:v>3.15556E-3</c:v>
                </c:pt>
                <c:pt idx="11724" formatCode="General">
                  <c:v>3.1559399999999999E-3</c:v>
                </c:pt>
                <c:pt idx="11725" formatCode="General">
                  <c:v>3.1562199999999999E-3</c:v>
                </c:pt>
                <c:pt idx="11726" formatCode="General">
                  <c:v>3.1565E-3</c:v>
                </c:pt>
                <c:pt idx="11727" formatCode="General">
                  <c:v>3.1567399999999999E-3</c:v>
                </c:pt>
                <c:pt idx="11728" formatCode="General">
                  <c:v>3.1569900000000001E-3</c:v>
                </c:pt>
                <c:pt idx="11729" formatCode="General">
                  <c:v>3.15723E-3</c:v>
                </c:pt>
                <c:pt idx="11730" formatCode="General">
                  <c:v>3.1574799999999998E-3</c:v>
                </c:pt>
                <c:pt idx="11731" formatCode="General">
                  <c:v>3.1577200000000001E-3</c:v>
                </c:pt>
                <c:pt idx="11732" formatCode="General">
                  <c:v>3.15796E-3</c:v>
                </c:pt>
                <c:pt idx="11733" formatCode="General">
                  <c:v>3.1582099999999998E-3</c:v>
                </c:pt>
                <c:pt idx="11734" formatCode="General">
                  <c:v>3.1584500000000001E-3</c:v>
                </c:pt>
                <c:pt idx="11735" formatCode="General">
                  <c:v>3.1586399999999999E-3</c:v>
                </c:pt>
                <c:pt idx="11736" formatCode="General">
                  <c:v>3.1588200000000001E-3</c:v>
                </c:pt>
                <c:pt idx="11737" formatCode="General">
                  <c:v>3.1590099999999999E-3</c:v>
                </c:pt>
                <c:pt idx="11738" formatCode="General">
                  <c:v>3.1592E-3</c:v>
                </c:pt>
                <c:pt idx="11739" formatCode="General">
                  <c:v>3.1593900000000002E-3</c:v>
                </c:pt>
                <c:pt idx="11740" formatCode="General">
                  <c:v>3.15957E-3</c:v>
                </c:pt>
                <c:pt idx="11741" formatCode="General">
                  <c:v>3.1597600000000002E-3</c:v>
                </c:pt>
                <c:pt idx="11742" formatCode="General">
                  <c:v>3.1599499999999999E-3</c:v>
                </c:pt>
                <c:pt idx="11743" formatCode="General">
                  <c:v>3.1600999999999999E-3</c:v>
                </c:pt>
                <c:pt idx="11744" formatCode="General">
                  <c:v>3.1602499999999999E-3</c:v>
                </c:pt>
                <c:pt idx="11745" formatCode="General">
                  <c:v>3.1603999999999998E-3</c:v>
                </c:pt>
                <c:pt idx="11746" formatCode="General">
                  <c:v>3.1605499999999998E-3</c:v>
                </c:pt>
                <c:pt idx="11747" formatCode="General">
                  <c:v>3.1606999999999998E-3</c:v>
                </c:pt>
                <c:pt idx="11748" formatCode="General">
                  <c:v>3.1608500000000002E-3</c:v>
                </c:pt>
                <c:pt idx="11749" formatCode="General">
                  <c:v>3.16096E-3</c:v>
                </c:pt>
                <c:pt idx="11750" formatCode="General">
                  <c:v>3.1610800000000001E-3</c:v>
                </c:pt>
                <c:pt idx="11751" formatCode="General">
                  <c:v>3.1612099999999998E-3</c:v>
                </c:pt>
                <c:pt idx="11752" formatCode="General">
                  <c:v>3.16132E-3</c:v>
                </c:pt>
                <c:pt idx="11753" formatCode="General">
                  <c:v>3.1614299999999998E-3</c:v>
                </c:pt>
                <c:pt idx="11754" formatCode="General">
                  <c:v>3.1615200000000001E-3</c:v>
                </c:pt>
                <c:pt idx="11755" formatCode="General">
                  <c:v>3.1616000000000001E-3</c:v>
                </c:pt>
                <c:pt idx="11756" formatCode="General">
                  <c:v>3.16168E-3</c:v>
                </c:pt>
                <c:pt idx="11757" formatCode="General">
                  <c:v>3.1617699999999999E-3</c:v>
                </c:pt>
                <c:pt idx="11758" formatCode="General">
                  <c:v>3.1618499999999999E-3</c:v>
                </c:pt>
                <c:pt idx="11759" formatCode="General">
                  <c:v>3.1619399999999998E-3</c:v>
                </c:pt>
                <c:pt idx="11760" formatCode="General">
                  <c:v>3.1619899999999999E-3</c:v>
                </c:pt>
                <c:pt idx="11761" formatCode="General">
                  <c:v>3.16205E-3</c:v>
                </c:pt>
                <c:pt idx="11762" formatCode="General">
                  <c:v>3.16212E-3</c:v>
                </c:pt>
                <c:pt idx="11763" formatCode="General">
                  <c:v>3.1621900000000001E-3</c:v>
                </c:pt>
                <c:pt idx="11764" formatCode="General">
                  <c:v>3.1622400000000002E-3</c:v>
                </c:pt>
                <c:pt idx="11765" formatCode="General">
                  <c:v>3.16228E-3</c:v>
                </c:pt>
                <c:pt idx="11766" formatCode="General">
                  <c:v>3.1623300000000001E-3</c:v>
                </c:pt>
                <c:pt idx="11767" formatCode="General">
                  <c:v>3.1623799999999998E-3</c:v>
                </c:pt>
                <c:pt idx="11768" formatCode="General">
                  <c:v>3.1624299999999999E-3</c:v>
                </c:pt>
                <c:pt idx="11769" formatCode="General">
                  <c:v>3.1624700000000001E-3</c:v>
                </c:pt>
                <c:pt idx="11770" formatCode="General">
                  <c:v>3.1625199999999998E-3</c:v>
                </c:pt>
                <c:pt idx="11771" formatCode="General">
                  <c:v>3.16257E-3</c:v>
                </c:pt>
                <c:pt idx="11772" formatCode="General">
                  <c:v>3.1626100000000002E-3</c:v>
                </c:pt>
                <c:pt idx="11773" formatCode="General">
                  <c:v>3.1626599999999999E-3</c:v>
                </c:pt>
                <c:pt idx="11774" formatCode="General">
                  <c:v>3.16271E-3</c:v>
                </c:pt>
                <c:pt idx="11775" formatCode="General">
                  <c:v>3.1627500000000002E-3</c:v>
                </c:pt>
                <c:pt idx="11776" formatCode="General">
                  <c:v>3.1627999999999999E-3</c:v>
                </c:pt>
                <c:pt idx="11777" formatCode="General">
                  <c:v>3.1628400000000001E-3</c:v>
                </c:pt>
                <c:pt idx="11778" formatCode="General">
                  <c:v>3.1628799999999999E-3</c:v>
                </c:pt>
                <c:pt idx="11779" formatCode="General">
                  <c:v>3.1629100000000001E-3</c:v>
                </c:pt>
                <c:pt idx="11780" formatCode="General">
                  <c:v>3.1629499999999999E-3</c:v>
                </c:pt>
                <c:pt idx="11781" formatCode="General">
                  <c:v>3.1629900000000001E-3</c:v>
                </c:pt>
                <c:pt idx="11782" formatCode="General">
                  <c:v>3.1630299999999998E-3</c:v>
                </c:pt>
                <c:pt idx="11783" formatCode="General">
                  <c:v>3.1630600000000001E-3</c:v>
                </c:pt>
                <c:pt idx="11784" formatCode="General">
                  <c:v>3.1630999999999999E-3</c:v>
                </c:pt>
                <c:pt idx="11785" formatCode="General">
                  <c:v>3.16314E-3</c:v>
                </c:pt>
                <c:pt idx="11786" formatCode="General">
                  <c:v>3.1631699999999999E-3</c:v>
                </c:pt>
                <c:pt idx="11787" formatCode="General">
                  <c:v>3.1632100000000001E-3</c:v>
                </c:pt>
                <c:pt idx="11788" formatCode="General">
                  <c:v>3.1632499999999998E-3</c:v>
                </c:pt>
                <c:pt idx="11789" formatCode="General">
                  <c:v>3.16329E-3</c:v>
                </c:pt>
                <c:pt idx="11790" formatCode="General">
                  <c:v>3.1633199999999998E-3</c:v>
                </c:pt>
                <c:pt idx="11791" formatCode="General">
                  <c:v>3.16336E-3</c:v>
                </c:pt>
                <c:pt idx="11792" formatCode="General">
                  <c:v>3.1634100000000002E-3</c:v>
                </c:pt>
                <c:pt idx="11793" formatCode="General">
                  <c:v>3.1634599999999999E-3</c:v>
                </c:pt>
                <c:pt idx="11794" formatCode="General">
                  <c:v>3.1635000000000001E-3</c:v>
                </c:pt>
                <c:pt idx="11795" formatCode="General">
                  <c:v>3.1635399999999998E-3</c:v>
                </c:pt>
                <c:pt idx="11796" formatCode="General">
                  <c:v>3.16358E-3</c:v>
                </c:pt>
                <c:pt idx="11797" formatCode="General">
                  <c:v>3.1636300000000002E-3</c:v>
                </c:pt>
                <c:pt idx="11798" formatCode="General">
                  <c:v>3.1636799999999999E-3</c:v>
                </c:pt>
                <c:pt idx="11799" formatCode="General">
                  <c:v>3.16374E-3</c:v>
                </c:pt>
                <c:pt idx="11800" formatCode="General">
                  <c:v>3.1637900000000001E-3</c:v>
                </c:pt>
                <c:pt idx="11801" formatCode="General">
                  <c:v>3.1638500000000002E-3</c:v>
                </c:pt>
                <c:pt idx="11802" formatCode="General">
                  <c:v>3.1638999999999999E-3</c:v>
                </c:pt>
                <c:pt idx="11803" formatCode="General">
                  <c:v>3.16395E-3</c:v>
                </c:pt>
                <c:pt idx="11804" formatCode="General">
                  <c:v>3.1640000000000001E-3</c:v>
                </c:pt>
                <c:pt idx="11805" formatCode="General">
                  <c:v>3.1640700000000002E-3</c:v>
                </c:pt>
                <c:pt idx="11806" formatCode="General">
                  <c:v>3.1641400000000002E-3</c:v>
                </c:pt>
                <c:pt idx="11807" formatCode="General">
                  <c:v>3.1642200000000001E-3</c:v>
                </c:pt>
                <c:pt idx="11808" formatCode="General">
                  <c:v>3.1643000000000001E-3</c:v>
                </c:pt>
                <c:pt idx="11809" formatCode="General">
                  <c:v>3.16439E-3</c:v>
                </c:pt>
                <c:pt idx="11810" formatCode="General">
                  <c:v>3.1645000000000002E-3</c:v>
                </c:pt>
                <c:pt idx="11811" formatCode="General">
                  <c:v>3.1646399999999998E-3</c:v>
                </c:pt>
                <c:pt idx="11812" formatCode="General">
                  <c:v>3.1649500000000001E-3</c:v>
                </c:pt>
                <c:pt idx="11813" formatCode="General">
                  <c:v>3.1650799999999998E-3</c:v>
                </c:pt>
                <c:pt idx="11814" formatCode="General">
                  <c:v>3.1651800000000001E-3</c:v>
                </c:pt>
                <c:pt idx="11815" formatCode="General">
                  <c:v>3.1652799999999999E-3</c:v>
                </c:pt>
                <c:pt idx="11816" formatCode="General">
                  <c:v>3.1653599999999999E-3</c:v>
                </c:pt>
                <c:pt idx="11817" formatCode="General">
                  <c:v>3.1654299999999999E-3</c:v>
                </c:pt>
                <c:pt idx="11818" formatCode="General">
                  <c:v>3.1655099999999999E-3</c:v>
                </c:pt>
                <c:pt idx="11819" formatCode="General">
                  <c:v>3.1656000000000002E-3</c:v>
                </c:pt>
                <c:pt idx="11820" formatCode="General">
                  <c:v>3.1656599999999998E-3</c:v>
                </c:pt>
                <c:pt idx="11821" formatCode="General">
                  <c:v>3.1657299999999998E-3</c:v>
                </c:pt>
                <c:pt idx="11822" formatCode="General">
                  <c:v>3.1657999999999999E-3</c:v>
                </c:pt>
                <c:pt idx="11823" formatCode="General">
                  <c:v>3.1658799999999998E-3</c:v>
                </c:pt>
                <c:pt idx="11824" formatCode="General">
                  <c:v>3.1659600000000002E-3</c:v>
                </c:pt>
                <c:pt idx="11825" formatCode="General">
                  <c:v>3.1660299999999998E-3</c:v>
                </c:pt>
                <c:pt idx="11826" formatCode="General">
                  <c:v>3.1661100000000002E-3</c:v>
                </c:pt>
                <c:pt idx="11827" formatCode="General">
                  <c:v>3.1662000000000001E-3</c:v>
                </c:pt>
                <c:pt idx="11828" formatCode="General">
                  <c:v>3.1662700000000001E-3</c:v>
                </c:pt>
                <c:pt idx="11829" formatCode="General">
                  <c:v>3.16636E-3</c:v>
                </c:pt>
                <c:pt idx="11830" formatCode="General">
                  <c:v>3.1664699999999998E-3</c:v>
                </c:pt>
                <c:pt idx="11831" formatCode="General">
                  <c:v>3.1665999999999999E-3</c:v>
                </c:pt>
                <c:pt idx="11832" formatCode="General">
                  <c:v>3.1667499999999999E-3</c:v>
                </c:pt>
                <c:pt idx="11833" formatCode="General">
                  <c:v>3.1670100000000001E-3</c:v>
                </c:pt>
                <c:pt idx="11834" formatCode="General">
                  <c:v>3.1671099999999999E-3</c:v>
                </c:pt>
                <c:pt idx="11835" formatCode="General">
                  <c:v>3.1671999999999998E-3</c:v>
                </c:pt>
                <c:pt idx="11836" formatCode="General">
                  <c:v>3.1672900000000001E-3</c:v>
                </c:pt>
                <c:pt idx="11837" formatCode="General">
                  <c:v>3.1673600000000001E-3</c:v>
                </c:pt>
                <c:pt idx="11838" formatCode="General">
                  <c:v>3.1674300000000002E-3</c:v>
                </c:pt>
                <c:pt idx="11839" formatCode="General">
                  <c:v>3.1675000000000002E-3</c:v>
                </c:pt>
                <c:pt idx="11840" formatCode="General">
                  <c:v>3.1675700000000002E-3</c:v>
                </c:pt>
                <c:pt idx="11841" formatCode="General">
                  <c:v>3.1676199999999999E-3</c:v>
                </c:pt>
                <c:pt idx="11842" formatCode="General">
                  <c:v>3.16768E-3</c:v>
                </c:pt>
                <c:pt idx="11843" formatCode="General">
                  <c:v>3.1677300000000001E-3</c:v>
                </c:pt>
                <c:pt idx="11844" formatCode="General">
                  <c:v>3.1677799999999998E-3</c:v>
                </c:pt>
                <c:pt idx="11845" formatCode="General">
                  <c:v>3.1678399999999999E-3</c:v>
                </c:pt>
                <c:pt idx="11846" formatCode="General">
                  <c:v>3.16789E-3</c:v>
                </c:pt>
                <c:pt idx="11847" formatCode="General">
                  <c:v>3.1679500000000001E-3</c:v>
                </c:pt>
                <c:pt idx="11848" formatCode="General">
                  <c:v>3.1679899999999999E-3</c:v>
                </c:pt>
                <c:pt idx="11849" formatCode="General">
                  <c:v>3.16804E-3</c:v>
                </c:pt>
                <c:pt idx="11850" formatCode="General">
                  <c:v>3.1680900000000001E-3</c:v>
                </c:pt>
                <c:pt idx="11851" formatCode="General">
                  <c:v>3.1681399999999998E-3</c:v>
                </c:pt>
                <c:pt idx="11852" formatCode="General">
                  <c:v>3.16819E-3</c:v>
                </c:pt>
                <c:pt idx="11853" formatCode="General">
                  <c:v>3.1682400000000001E-3</c:v>
                </c:pt>
                <c:pt idx="11854" formatCode="General">
                  <c:v>3.1682899999999998E-3</c:v>
                </c:pt>
                <c:pt idx="11855" formatCode="General">
                  <c:v>3.16834E-3</c:v>
                </c:pt>
                <c:pt idx="11856" formatCode="General">
                  <c:v>3.1683900000000001E-3</c:v>
                </c:pt>
                <c:pt idx="11857" formatCode="General">
                  <c:v>3.1684299999999999E-3</c:v>
                </c:pt>
                <c:pt idx="11858" formatCode="General">
                  <c:v>3.16848E-3</c:v>
                </c:pt>
                <c:pt idx="11859" formatCode="General">
                  <c:v>3.1685200000000002E-3</c:v>
                </c:pt>
                <c:pt idx="11860" formatCode="General">
                  <c:v>3.16856E-3</c:v>
                </c:pt>
                <c:pt idx="11861" formatCode="General">
                  <c:v>3.1686100000000001E-3</c:v>
                </c:pt>
                <c:pt idx="11862" formatCode="General">
                  <c:v>3.1686499999999999E-3</c:v>
                </c:pt>
                <c:pt idx="11863" formatCode="General">
                  <c:v>3.16869E-3</c:v>
                </c:pt>
                <c:pt idx="11864" formatCode="General">
                  <c:v>3.1687299999999998E-3</c:v>
                </c:pt>
                <c:pt idx="11865" formatCode="General">
                  <c:v>3.16877E-3</c:v>
                </c:pt>
                <c:pt idx="11866" formatCode="General">
                  <c:v>3.1688200000000001E-3</c:v>
                </c:pt>
                <c:pt idx="11867" formatCode="General">
                  <c:v>3.1688599999999999E-3</c:v>
                </c:pt>
                <c:pt idx="11868" formatCode="General">
                  <c:v>3.1689000000000001E-3</c:v>
                </c:pt>
                <c:pt idx="11869" formatCode="General">
                  <c:v>3.1689399999999999E-3</c:v>
                </c:pt>
                <c:pt idx="11870" formatCode="General">
                  <c:v>3.16899E-3</c:v>
                </c:pt>
                <c:pt idx="11871" formatCode="General">
                  <c:v>3.1690300000000002E-3</c:v>
                </c:pt>
                <c:pt idx="11872" formatCode="General">
                  <c:v>3.16907E-3</c:v>
                </c:pt>
                <c:pt idx="11873" formatCode="General">
                  <c:v>3.1691100000000002E-3</c:v>
                </c:pt>
                <c:pt idx="11874" formatCode="General">
                  <c:v>3.1691499999999999E-3</c:v>
                </c:pt>
                <c:pt idx="11875" formatCode="General">
                  <c:v>3.1692000000000001E-3</c:v>
                </c:pt>
                <c:pt idx="11876" formatCode="General">
                  <c:v>3.1692500000000002E-3</c:v>
                </c:pt>
                <c:pt idx="11877" formatCode="General">
                  <c:v>3.1692999999999999E-3</c:v>
                </c:pt>
                <c:pt idx="11878" formatCode="General">
                  <c:v>3.16936E-3</c:v>
                </c:pt>
                <c:pt idx="11879" formatCode="General">
                  <c:v>3.1694100000000001E-3</c:v>
                </c:pt>
                <c:pt idx="11880" formatCode="General">
                  <c:v>3.1694599999999998E-3</c:v>
                </c:pt>
                <c:pt idx="11881" formatCode="General">
                  <c:v>3.1695099999999999E-3</c:v>
                </c:pt>
                <c:pt idx="11882" formatCode="General">
                  <c:v>3.1695899999999999E-3</c:v>
                </c:pt>
                <c:pt idx="11883" formatCode="General">
                  <c:v>3.1696599999999999E-3</c:v>
                </c:pt>
                <c:pt idx="11884" formatCode="General">
                  <c:v>3.1697399999999999E-3</c:v>
                </c:pt>
                <c:pt idx="11885" formatCode="General">
                  <c:v>3.1698199999999998E-3</c:v>
                </c:pt>
                <c:pt idx="11886" formatCode="General">
                  <c:v>3.1698999999999998E-3</c:v>
                </c:pt>
                <c:pt idx="11887" formatCode="General">
                  <c:v>3.1699699999999998E-3</c:v>
                </c:pt>
                <c:pt idx="11888" formatCode="General">
                  <c:v>3.1700700000000001E-3</c:v>
                </c:pt>
                <c:pt idx="11889" formatCode="General">
                  <c:v>3.17016E-3</c:v>
                </c:pt>
                <c:pt idx="11890" formatCode="General">
                  <c:v>3.1702599999999998E-3</c:v>
                </c:pt>
                <c:pt idx="11891" formatCode="General">
                  <c:v>3.1703600000000001E-3</c:v>
                </c:pt>
                <c:pt idx="11892" formatCode="General">
                  <c:v>3.1704599999999999E-3</c:v>
                </c:pt>
                <c:pt idx="11893" formatCode="General">
                  <c:v>3.17059E-3</c:v>
                </c:pt>
                <c:pt idx="11894" formatCode="General">
                  <c:v>3.1707200000000001E-3</c:v>
                </c:pt>
                <c:pt idx="11895" formatCode="General">
                  <c:v>3.1708499999999998E-3</c:v>
                </c:pt>
                <c:pt idx="11896" formatCode="General">
                  <c:v>3.1709799999999999E-3</c:v>
                </c:pt>
                <c:pt idx="11897" formatCode="General">
                  <c:v>3.1711299999999999E-3</c:v>
                </c:pt>
                <c:pt idx="11898" formatCode="General">
                  <c:v>3.1713000000000002E-3</c:v>
                </c:pt>
                <c:pt idx="11899" formatCode="General">
                  <c:v>3.17147E-3</c:v>
                </c:pt>
                <c:pt idx="11900" formatCode="General">
                  <c:v>3.1716399999999999E-3</c:v>
                </c:pt>
                <c:pt idx="11901" formatCode="General">
                  <c:v>3.1718100000000002E-3</c:v>
                </c:pt>
                <c:pt idx="11902" formatCode="General">
                  <c:v>3.17198E-3</c:v>
                </c:pt>
                <c:pt idx="11903" formatCode="General">
                  <c:v>3.1721499999999999E-3</c:v>
                </c:pt>
                <c:pt idx="11904" formatCode="General">
                  <c:v>3.1723200000000002E-3</c:v>
                </c:pt>
                <c:pt idx="11905" formatCode="General">
                  <c:v>3.1725099999999999E-3</c:v>
                </c:pt>
                <c:pt idx="11906" formatCode="General">
                  <c:v>3.1727399999999998E-3</c:v>
                </c:pt>
                <c:pt idx="11907" formatCode="General">
                  <c:v>3.1729599999999998E-3</c:v>
                </c:pt>
                <c:pt idx="11908" formatCode="General">
                  <c:v>3.1731900000000002E-3</c:v>
                </c:pt>
                <c:pt idx="11909" formatCode="General">
                  <c:v>3.1734100000000002E-3</c:v>
                </c:pt>
                <c:pt idx="11910" formatCode="General">
                  <c:v>3.1736400000000001E-3</c:v>
                </c:pt>
                <c:pt idx="11911" formatCode="General">
                  <c:v>3.1738600000000001E-3</c:v>
                </c:pt>
                <c:pt idx="11912" formatCode="General">
                  <c:v>3.1740900000000001E-3</c:v>
                </c:pt>
                <c:pt idx="11913" formatCode="General">
                  <c:v>3.1743499999999998E-3</c:v>
                </c:pt>
                <c:pt idx="11914" formatCode="General">
                  <c:v>3.1746500000000002E-3</c:v>
                </c:pt>
                <c:pt idx="11915" formatCode="General">
                  <c:v>3.1749500000000002E-3</c:v>
                </c:pt>
                <c:pt idx="11916" formatCode="General">
                  <c:v>3.1752500000000001E-3</c:v>
                </c:pt>
                <c:pt idx="11917" formatCode="General">
                  <c:v>3.1755500000000001E-3</c:v>
                </c:pt>
                <c:pt idx="11918" formatCode="General">
                  <c:v>3.17585E-3</c:v>
                </c:pt>
                <c:pt idx="11919" formatCode="General">
                  <c:v>3.17615E-3</c:v>
                </c:pt>
                <c:pt idx="11920" formatCode="General">
                  <c:v>3.1764499999999999E-3</c:v>
                </c:pt>
                <c:pt idx="11921" formatCode="General">
                  <c:v>3.1767900000000001E-3</c:v>
                </c:pt>
                <c:pt idx="11922" formatCode="General">
                  <c:v>3.1771600000000001E-3</c:v>
                </c:pt>
                <c:pt idx="11923" formatCode="General">
                  <c:v>3.17754E-3</c:v>
                </c:pt>
                <c:pt idx="11924" formatCode="General">
                  <c:v>3.1779099999999999E-3</c:v>
                </c:pt>
                <c:pt idx="11925" formatCode="General">
                  <c:v>3.1782899999999998E-3</c:v>
                </c:pt>
                <c:pt idx="11926" formatCode="General">
                  <c:v>3.1786599999999998E-3</c:v>
                </c:pt>
                <c:pt idx="11927" formatCode="General">
                  <c:v>3.1792299999999999E-3</c:v>
                </c:pt>
                <c:pt idx="11928" formatCode="General">
                  <c:v>3.1797499999999999E-3</c:v>
                </c:pt>
                <c:pt idx="11929" formatCode="General">
                  <c:v>3.1802000000000002E-3</c:v>
                </c:pt>
                <c:pt idx="11930" formatCode="General">
                  <c:v>3.1808000000000001E-3</c:v>
                </c:pt>
                <c:pt idx="11931" formatCode="General">
                  <c:v>3.1814E-3</c:v>
                </c:pt>
                <c:pt idx="11932" formatCode="General">
                  <c:v>3.1819999999999999E-3</c:v>
                </c:pt>
                <c:pt idx="11933" formatCode="General">
                  <c:v>3.1825999999999998E-3</c:v>
                </c:pt>
                <c:pt idx="11934" formatCode="General">
                  <c:v>3.1832000000000002E-3</c:v>
                </c:pt>
                <c:pt idx="11935" formatCode="General">
                  <c:v>3.1838000000000001E-3</c:v>
                </c:pt>
                <c:pt idx="11936" formatCode="General">
                  <c:v>3.1844E-3</c:v>
                </c:pt>
                <c:pt idx="11937" formatCode="General">
                  <c:v>3.18513E-3</c:v>
                </c:pt>
                <c:pt idx="11938" formatCode="General">
                  <c:v>3.18586E-3</c:v>
                </c:pt>
                <c:pt idx="11939" formatCode="General">
                  <c:v>3.18659E-3</c:v>
                </c:pt>
                <c:pt idx="11940" formatCode="General">
                  <c:v>3.18732E-3</c:v>
                </c:pt>
                <c:pt idx="11941" formatCode="General">
                  <c:v>3.1880599999999999E-3</c:v>
                </c:pt>
                <c:pt idx="11942" formatCode="General">
                  <c:v>3.1887899999999999E-3</c:v>
                </c:pt>
                <c:pt idx="11943" formatCode="General">
                  <c:v>3.1895199999999999E-3</c:v>
                </c:pt>
                <c:pt idx="11944" formatCode="General">
                  <c:v>3.1905800000000002E-3</c:v>
                </c:pt>
                <c:pt idx="11945" formatCode="General">
                  <c:v>3.19156E-3</c:v>
                </c:pt>
                <c:pt idx="11946" formatCode="General">
                  <c:v>3.19222E-3</c:v>
                </c:pt>
                <c:pt idx="11947" formatCode="General">
                  <c:v>3.1928799999999999E-3</c:v>
                </c:pt>
                <c:pt idx="11948" formatCode="General">
                  <c:v>3.1936299999999998E-3</c:v>
                </c:pt>
                <c:pt idx="11949" formatCode="General">
                  <c:v>3.1941399999999998E-3</c:v>
                </c:pt>
                <c:pt idx="11950" formatCode="General">
                  <c:v>3.1946399999999999E-3</c:v>
                </c:pt>
                <c:pt idx="11951" formatCode="General">
                  <c:v>3.19514E-3</c:v>
                </c:pt>
                <c:pt idx="11952" formatCode="General">
                  <c:v>3.19565E-3</c:v>
                </c:pt>
                <c:pt idx="11953" formatCode="General">
                  <c:v>3.1960299999999999E-3</c:v>
                </c:pt>
                <c:pt idx="11954" formatCode="General">
                  <c:v>3.1964099999999998E-3</c:v>
                </c:pt>
                <c:pt idx="11955" formatCode="General">
                  <c:v>3.1967800000000002E-3</c:v>
                </c:pt>
                <c:pt idx="11956" formatCode="General">
                  <c:v>3.19704E-3</c:v>
                </c:pt>
                <c:pt idx="11957" formatCode="General">
                  <c:v>3.1973000000000001E-3</c:v>
                </c:pt>
                <c:pt idx="11958" formatCode="General">
                  <c:v>3.1975599999999999E-3</c:v>
                </c:pt>
                <c:pt idx="11959" formatCode="General">
                  <c:v>3.19776E-3</c:v>
                </c:pt>
                <c:pt idx="11960" formatCode="General">
                  <c:v>3.1979500000000002E-3</c:v>
                </c:pt>
                <c:pt idx="11961" formatCode="General">
                  <c:v>3.1980899999999998E-3</c:v>
                </c:pt>
                <c:pt idx="11962" formatCode="General">
                  <c:v>3.1982199999999999E-3</c:v>
                </c:pt>
                <c:pt idx="11963" formatCode="General">
                  <c:v>3.19835E-3</c:v>
                </c:pt>
                <c:pt idx="11964" formatCode="General">
                  <c:v>3.1984800000000001E-3</c:v>
                </c:pt>
                <c:pt idx="11965" formatCode="General">
                  <c:v>3.1985799999999999E-3</c:v>
                </c:pt>
                <c:pt idx="11966" formatCode="General">
                  <c:v>3.1986699999999998E-3</c:v>
                </c:pt>
                <c:pt idx="11967" formatCode="General">
                  <c:v>3.1987399999999998E-3</c:v>
                </c:pt>
                <c:pt idx="11968" formatCode="General">
                  <c:v>3.1987999999999999E-3</c:v>
                </c:pt>
                <c:pt idx="11969" formatCode="General">
                  <c:v>3.1988699999999999E-3</c:v>
                </c:pt>
                <c:pt idx="11970" formatCode="General">
                  <c:v>3.19893E-3</c:v>
                </c:pt>
                <c:pt idx="11971" formatCode="General">
                  <c:v>3.199E-3</c:v>
                </c:pt>
                <c:pt idx="11972" formatCode="General">
                  <c:v>3.1990600000000001E-3</c:v>
                </c:pt>
                <c:pt idx="11973" formatCode="General">
                  <c:v>3.1991200000000002E-3</c:v>
                </c:pt>
                <c:pt idx="11974" formatCode="General">
                  <c:v>3.1991599999999999E-3</c:v>
                </c:pt>
                <c:pt idx="11975" formatCode="General">
                  <c:v>3.1992100000000001E-3</c:v>
                </c:pt>
                <c:pt idx="11976" formatCode="General">
                  <c:v>3.1992499999999998E-3</c:v>
                </c:pt>
                <c:pt idx="11977" formatCode="General">
                  <c:v>3.1993E-3</c:v>
                </c:pt>
                <c:pt idx="11978" formatCode="General">
                  <c:v>3.1993400000000002E-3</c:v>
                </c:pt>
                <c:pt idx="11979" formatCode="General">
                  <c:v>3.1993899999999999E-3</c:v>
                </c:pt>
                <c:pt idx="11980" formatCode="General">
                  <c:v>3.1994300000000001E-3</c:v>
                </c:pt>
                <c:pt idx="11981" formatCode="General">
                  <c:v>3.1994800000000002E-3</c:v>
                </c:pt>
                <c:pt idx="11982" formatCode="General">
                  <c:v>3.19952E-3</c:v>
                </c:pt>
                <c:pt idx="11983" formatCode="General">
                  <c:v>3.1995600000000002E-3</c:v>
                </c:pt>
                <c:pt idx="11984" formatCode="General">
                  <c:v>3.1996099999999999E-3</c:v>
                </c:pt>
                <c:pt idx="11985" formatCode="General">
                  <c:v>3.1996500000000001E-3</c:v>
                </c:pt>
                <c:pt idx="11986" formatCode="General">
                  <c:v>3.1997000000000002E-3</c:v>
                </c:pt>
                <c:pt idx="11987" formatCode="General">
                  <c:v>3.19974E-3</c:v>
                </c:pt>
                <c:pt idx="11988" formatCode="General">
                  <c:v>3.1997699999999998E-3</c:v>
                </c:pt>
                <c:pt idx="11989" formatCode="General">
                  <c:v>3.1998E-3</c:v>
                </c:pt>
                <c:pt idx="11990" formatCode="General">
                  <c:v>3.1998299999999999E-3</c:v>
                </c:pt>
                <c:pt idx="11991" formatCode="General">
                  <c:v>3.1998600000000001E-3</c:v>
                </c:pt>
                <c:pt idx="11992" formatCode="General">
                  <c:v>3.1998899999999999E-3</c:v>
                </c:pt>
                <c:pt idx="11993" formatCode="General">
                  <c:v>3.1999200000000002E-3</c:v>
                </c:pt>
                <c:pt idx="11994" formatCode="General">
                  <c:v>3.19996E-3</c:v>
                </c:pt>
                <c:pt idx="11995" formatCode="General">
                  <c:v>3.1999900000000002E-3</c:v>
                </c:pt>
                <c:pt idx="11996" formatCode="General">
                  <c:v>3.20003E-3</c:v>
                </c:pt>
                <c:pt idx="11997" formatCode="General">
                  <c:v>3.2000599999999998E-3</c:v>
                </c:pt>
                <c:pt idx="11998" formatCode="General">
                  <c:v>3.2000900000000001E-3</c:v>
                </c:pt>
                <c:pt idx="11999" formatCode="General">
                  <c:v>3.2001299999999998E-3</c:v>
                </c:pt>
                <c:pt idx="12000" formatCode="General">
                  <c:v>3.2001600000000001E-3</c:v>
                </c:pt>
                <c:pt idx="12001" formatCode="General">
                  <c:v>3.2001999999999998E-3</c:v>
                </c:pt>
                <c:pt idx="12002" formatCode="General">
                  <c:v>3.2002300000000001E-3</c:v>
                </c:pt>
                <c:pt idx="12003" formatCode="General">
                  <c:v>3.2002599999999999E-3</c:v>
                </c:pt>
                <c:pt idx="12004" formatCode="General">
                  <c:v>3.2003000000000001E-3</c:v>
                </c:pt>
                <c:pt idx="12005" formatCode="General">
                  <c:v>3.2003299999999999E-3</c:v>
                </c:pt>
                <c:pt idx="12006" formatCode="General">
                  <c:v>3.2003499999999998E-3</c:v>
                </c:pt>
                <c:pt idx="12007" formatCode="General">
                  <c:v>3.2003999999999999E-3</c:v>
                </c:pt>
                <c:pt idx="12008" formatCode="General">
                  <c:v>3.2004400000000001E-3</c:v>
                </c:pt>
                <c:pt idx="12009" formatCode="General">
                  <c:v>3.2004799999999999E-3</c:v>
                </c:pt>
                <c:pt idx="12010" formatCode="General">
                  <c:v>3.20053E-3</c:v>
                </c:pt>
                <c:pt idx="12011" formatCode="General">
                  <c:v>3.2005699999999998E-3</c:v>
                </c:pt>
                <c:pt idx="12012" formatCode="General">
                  <c:v>3.2006199999999999E-3</c:v>
                </c:pt>
                <c:pt idx="12013" formatCode="General">
                  <c:v>3.2006600000000001E-3</c:v>
                </c:pt>
                <c:pt idx="12014" formatCode="General">
                  <c:v>3.2007099999999998E-3</c:v>
                </c:pt>
                <c:pt idx="12015" formatCode="General">
                  <c:v>3.20075E-3</c:v>
                </c:pt>
                <c:pt idx="12016" formatCode="General">
                  <c:v>3.2008000000000002E-3</c:v>
                </c:pt>
                <c:pt idx="12017" formatCode="General">
                  <c:v>3.2008399999999999E-3</c:v>
                </c:pt>
                <c:pt idx="12018" formatCode="General">
                  <c:v>3.2008900000000001E-3</c:v>
                </c:pt>
                <c:pt idx="12019" formatCode="General">
                  <c:v>3.2009299999999998E-3</c:v>
                </c:pt>
                <c:pt idx="12020" formatCode="General">
                  <c:v>3.2009899999999999E-3</c:v>
                </c:pt>
                <c:pt idx="12021" formatCode="General">
                  <c:v>3.20105E-3</c:v>
                </c:pt>
                <c:pt idx="12022" formatCode="General">
                  <c:v>3.2011100000000001E-3</c:v>
                </c:pt>
                <c:pt idx="12023" formatCode="General">
                  <c:v>3.2011600000000002E-3</c:v>
                </c:pt>
                <c:pt idx="12024" formatCode="General">
                  <c:v>3.2012299999999998E-3</c:v>
                </c:pt>
                <c:pt idx="12025" formatCode="General">
                  <c:v>3.2012999999999998E-3</c:v>
                </c:pt>
                <c:pt idx="12026" formatCode="General">
                  <c:v>3.2013800000000002E-3</c:v>
                </c:pt>
                <c:pt idx="12027" formatCode="General">
                  <c:v>3.2014700000000001E-3</c:v>
                </c:pt>
                <c:pt idx="12028" formatCode="General">
                  <c:v>3.2015799999999999E-3</c:v>
                </c:pt>
                <c:pt idx="12029" formatCode="General">
                  <c:v>3.2017500000000002E-3</c:v>
                </c:pt>
                <c:pt idx="12030" formatCode="General">
                  <c:v>3.2019399999999999E-3</c:v>
                </c:pt>
                <c:pt idx="12031" formatCode="General">
                  <c:v>3.20207E-3</c:v>
                </c:pt>
                <c:pt idx="12032" formatCode="General">
                  <c:v>3.2021799999999998E-3</c:v>
                </c:pt>
                <c:pt idx="12033" formatCode="General">
                  <c:v>3.20229E-3</c:v>
                </c:pt>
                <c:pt idx="12034" formatCode="General">
                  <c:v>3.2023799999999999E-3</c:v>
                </c:pt>
                <c:pt idx="12035" formatCode="General">
                  <c:v>3.2024699999999998E-3</c:v>
                </c:pt>
                <c:pt idx="12036" formatCode="General">
                  <c:v>3.2025600000000001E-3</c:v>
                </c:pt>
                <c:pt idx="12037" formatCode="General">
                  <c:v>3.20265E-3</c:v>
                </c:pt>
                <c:pt idx="12038" formatCode="General">
                  <c:v>3.2027399999999999E-3</c:v>
                </c:pt>
                <c:pt idx="12039" formatCode="General">
                  <c:v>3.2028E-3</c:v>
                </c:pt>
                <c:pt idx="12040" formatCode="General">
                  <c:v>3.2028899999999999E-3</c:v>
                </c:pt>
                <c:pt idx="12041" formatCode="General">
                  <c:v>3.2029599999999999E-3</c:v>
                </c:pt>
                <c:pt idx="12042" formatCode="General">
                  <c:v>3.2030299999999999E-3</c:v>
                </c:pt>
                <c:pt idx="12043" formatCode="General">
                  <c:v>3.2031199999999998E-3</c:v>
                </c:pt>
                <c:pt idx="12044" formatCode="General">
                  <c:v>3.2031899999999999E-3</c:v>
                </c:pt>
                <c:pt idx="12045" formatCode="General">
                  <c:v>3.2032900000000001E-3</c:v>
                </c:pt>
                <c:pt idx="12046" formatCode="General">
                  <c:v>3.20339E-3</c:v>
                </c:pt>
                <c:pt idx="12047" formatCode="General">
                  <c:v>3.2034899999999998E-3</c:v>
                </c:pt>
                <c:pt idx="12048" formatCode="General">
                  <c:v>3.20361E-3</c:v>
                </c:pt>
                <c:pt idx="12049" formatCode="General">
                  <c:v>3.2038700000000002E-3</c:v>
                </c:pt>
                <c:pt idx="12050" formatCode="General">
                  <c:v>3.2040200000000001E-3</c:v>
                </c:pt>
                <c:pt idx="12051" formatCode="General">
                  <c:v>3.2041399999999999E-3</c:v>
                </c:pt>
                <c:pt idx="12052" formatCode="General">
                  <c:v>3.2042300000000002E-3</c:v>
                </c:pt>
                <c:pt idx="12053" formatCode="General">
                  <c:v>3.2043000000000002E-3</c:v>
                </c:pt>
                <c:pt idx="12054" formatCode="General">
                  <c:v>3.2043699999999998E-3</c:v>
                </c:pt>
                <c:pt idx="12055" formatCode="General">
                  <c:v>3.2044399999999998E-3</c:v>
                </c:pt>
                <c:pt idx="12056" formatCode="General">
                  <c:v>3.2045099999999998E-3</c:v>
                </c:pt>
                <c:pt idx="12057" formatCode="General">
                  <c:v>3.2045699999999999E-3</c:v>
                </c:pt>
                <c:pt idx="12058" formatCode="General">
                  <c:v>3.20463E-3</c:v>
                </c:pt>
                <c:pt idx="12059" formatCode="General">
                  <c:v>3.2046800000000001E-3</c:v>
                </c:pt>
                <c:pt idx="12060" formatCode="General">
                  <c:v>3.2047199999999999E-3</c:v>
                </c:pt>
                <c:pt idx="12061" formatCode="General">
                  <c:v>3.20477E-3</c:v>
                </c:pt>
                <c:pt idx="12062" formatCode="General">
                  <c:v>3.2048100000000002E-3</c:v>
                </c:pt>
                <c:pt idx="12063" formatCode="General">
                  <c:v>3.20485E-3</c:v>
                </c:pt>
                <c:pt idx="12064" formatCode="General">
                  <c:v>3.2049000000000001E-3</c:v>
                </c:pt>
                <c:pt idx="12065" formatCode="General">
                  <c:v>3.2049399999999999E-3</c:v>
                </c:pt>
                <c:pt idx="12066" formatCode="General">
                  <c:v>3.20499E-3</c:v>
                </c:pt>
                <c:pt idx="12067" formatCode="General">
                  <c:v>3.2050300000000002E-3</c:v>
                </c:pt>
                <c:pt idx="12068" formatCode="General">
                  <c:v>3.20507E-3</c:v>
                </c:pt>
                <c:pt idx="12069" formatCode="General">
                  <c:v>3.2051100000000002E-3</c:v>
                </c:pt>
                <c:pt idx="12070" formatCode="General">
                  <c:v>3.20514E-3</c:v>
                </c:pt>
                <c:pt idx="12071" formatCode="General">
                  <c:v>3.2051800000000002E-3</c:v>
                </c:pt>
                <c:pt idx="12072" formatCode="General">
                  <c:v>3.2052199999999999E-3</c:v>
                </c:pt>
                <c:pt idx="12073" formatCode="General">
                  <c:v>3.2052600000000001E-3</c:v>
                </c:pt>
                <c:pt idx="12074" formatCode="General">
                  <c:v>3.20529E-3</c:v>
                </c:pt>
                <c:pt idx="12075" formatCode="General">
                  <c:v>3.2053300000000002E-3</c:v>
                </c:pt>
                <c:pt idx="12076" formatCode="General">
                  <c:v>3.2053699999999999E-3</c:v>
                </c:pt>
                <c:pt idx="12077" formatCode="General">
                  <c:v>3.2054000000000002E-3</c:v>
                </c:pt>
                <c:pt idx="12078" formatCode="General">
                  <c:v>3.2054399999999999E-3</c:v>
                </c:pt>
                <c:pt idx="12079" formatCode="General">
                  <c:v>3.2054800000000001E-3</c:v>
                </c:pt>
                <c:pt idx="12080" formatCode="General">
                  <c:v>3.2055199999999999E-3</c:v>
                </c:pt>
                <c:pt idx="12081" formatCode="General">
                  <c:v>3.2055500000000002E-3</c:v>
                </c:pt>
                <c:pt idx="12082" formatCode="General">
                  <c:v>3.2055899999999999E-3</c:v>
                </c:pt>
                <c:pt idx="12083" formatCode="General">
                  <c:v>3.2056300000000001E-3</c:v>
                </c:pt>
                <c:pt idx="12084" formatCode="General">
                  <c:v>3.2056599999999999E-3</c:v>
                </c:pt>
                <c:pt idx="12085" formatCode="General">
                  <c:v>3.2057000000000001E-3</c:v>
                </c:pt>
                <c:pt idx="12086" formatCode="General">
                  <c:v>3.2057399999999999E-3</c:v>
                </c:pt>
                <c:pt idx="12087" formatCode="General">
                  <c:v>3.2057800000000001E-3</c:v>
                </c:pt>
                <c:pt idx="12088" formatCode="General">
                  <c:v>3.2058099999999999E-3</c:v>
                </c:pt>
                <c:pt idx="12089" formatCode="General">
                  <c:v>3.2058400000000002E-3</c:v>
                </c:pt>
                <c:pt idx="12090" formatCode="General">
                  <c:v>3.2058799999999999E-3</c:v>
                </c:pt>
                <c:pt idx="12091" formatCode="General">
                  <c:v>3.2059100000000002E-3</c:v>
                </c:pt>
                <c:pt idx="12092" formatCode="General">
                  <c:v>3.2059499999999999E-3</c:v>
                </c:pt>
                <c:pt idx="12093" formatCode="General">
                  <c:v>3.2059800000000002E-3</c:v>
                </c:pt>
                <c:pt idx="12094" formatCode="General">
                  <c:v>3.20602E-3</c:v>
                </c:pt>
                <c:pt idx="12095" formatCode="General">
                  <c:v>3.2060499999999998E-3</c:v>
                </c:pt>
                <c:pt idx="12096" formatCode="General">
                  <c:v>3.20609E-3</c:v>
                </c:pt>
                <c:pt idx="12097" formatCode="General">
                  <c:v>3.2061199999999998E-3</c:v>
                </c:pt>
                <c:pt idx="12098" formatCode="General">
                  <c:v>3.20616E-3</c:v>
                </c:pt>
                <c:pt idx="12099" formatCode="General">
                  <c:v>3.2061899999999998E-3</c:v>
                </c:pt>
                <c:pt idx="12100" formatCode="General">
                  <c:v>3.20623E-3</c:v>
                </c:pt>
                <c:pt idx="12101" formatCode="General">
                  <c:v>3.2062800000000002E-3</c:v>
                </c:pt>
                <c:pt idx="12102" formatCode="General">
                  <c:v>3.2063299999999999E-3</c:v>
                </c:pt>
                <c:pt idx="12103" formatCode="General">
                  <c:v>3.20638E-3</c:v>
                </c:pt>
                <c:pt idx="12104" formatCode="General">
                  <c:v>3.2064300000000001E-3</c:v>
                </c:pt>
                <c:pt idx="12105" formatCode="General">
                  <c:v>3.2064900000000002E-3</c:v>
                </c:pt>
                <c:pt idx="12106" formatCode="General">
                  <c:v>3.2065399999999999E-3</c:v>
                </c:pt>
                <c:pt idx="12107" formatCode="General">
                  <c:v>3.20659E-3</c:v>
                </c:pt>
                <c:pt idx="12108" formatCode="General">
                  <c:v>3.2066400000000002E-3</c:v>
                </c:pt>
                <c:pt idx="12109" formatCode="General">
                  <c:v>3.2066899999999999E-3</c:v>
                </c:pt>
                <c:pt idx="12110" formatCode="General">
                  <c:v>3.2067599999999999E-3</c:v>
                </c:pt>
                <c:pt idx="12111" formatCode="General">
                  <c:v>3.2068299999999999E-3</c:v>
                </c:pt>
                <c:pt idx="12112" formatCode="General">
                  <c:v>3.2068999999999999E-3</c:v>
                </c:pt>
                <c:pt idx="12113" formatCode="General">
                  <c:v>3.2070000000000002E-3</c:v>
                </c:pt>
                <c:pt idx="12114" formatCode="General">
                  <c:v>3.2070499999999999E-3</c:v>
                </c:pt>
                <c:pt idx="12115" formatCode="General">
                  <c:v>3.2071700000000001E-3</c:v>
                </c:pt>
                <c:pt idx="12116" formatCode="General">
                  <c:v>3.2072899999999998E-3</c:v>
                </c:pt>
                <c:pt idx="12117" formatCode="General">
                  <c:v>3.2074E-3</c:v>
                </c:pt>
                <c:pt idx="12118" formatCode="General">
                  <c:v>3.2075799999999998E-3</c:v>
                </c:pt>
                <c:pt idx="12119" formatCode="General">
                  <c:v>3.2077500000000001E-3</c:v>
                </c:pt>
                <c:pt idx="12120" formatCode="General">
                  <c:v>3.2078599999999999E-3</c:v>
                </c:pt>
                <c:pt idx="12121" formatCode="General">
                  <c:v>3.2081000000000002E-3</c:v>
                </c:pt>
                <c:pt idx="12122" formatCode="General">
                  <c:v>3.2083300000000001E-3</c:v>
                </c:pt>
                <c:pt idx="12123" formatCode="General">
                  <c:v>3.2085600000000001E-3</c:v>
                </c:pt>
                <c:pt idx="12124" formatCode="General">
                  <c:v>3.20879E-3</c:v>
                </c:pt>
                <c:pt idx="12125" formatCode="General">
                  <c:v>3.2090700000000001E-3</c:v>
                </c:pt>
                <c:pt idx="12126" formatCode="General">
                  <c:v>3.2093500000000001E-3</c:v>
                </c:pt>
                <c:pt idx="12127" formatCode="General">
                  <c:v>3.2097699999999998E-3</c:v>
                </c:pt>
                <c:pt idx="12128" formatCode="General">
                  <c:v>3.21018E-3</c:v>
                </c:pt>
                <c:pt idx="12129" formatCode="General">
                  <c:v>3.21046E-3</c:v>
                </c:pt>
                <c:pt idx="12130" formatCode="General">
                  <c:v>3.2110200000000002E-3</c:v>
                </c:pt>
                <c:pt idx="12131" formatCode="General">
                  <c:v>3.21157E-3</c:v>
                </c:pt>
                <c:pt idx="12132" formatCode="General">
                  <c:v>3.2121300000000001E-3</c:v>
                </c:pt>
                <c:pt idx="12133" formatCode="General">
                  <c:v>3.2129599999999999E-3</c:v>
                </c:pt>
                <c:pt idx="12134" formatCode="General">
                  <c:v>3.2138000000000002E-3</c:v>
                </c:pt>
                <c:pt idx="12135" formatCode="General">
                  <c:v>3.2149100000000001E-3</c:v>
                </c:pt>
                <c:pt idx="12136" formatCode="General">
                  <c:v>3.21602E-3</c:v>
                </c:pt>
                <c:pt idx="12137" formatCode="General">
                  <c:v>3.21769E-3</c:v>
                </c:pt>
                <c:pt idx="12138" formatCode="General">
                  <c:v>3.2191400000000001E-3</c:v>
                </c:pt>
                <c:pt idx="12139" formatCode="General">
                  <c:v>3.2205900000000002E-3</c:v>
                </c:pt>
                <c:pt idx="12140" formatCode="General">
                  <c:v>3.22251E-3</c:v>
                </c:pt>
                <c:pt idx="12141" formatCode="General">
                  <c:v>3.2244399999999999E-3</c:v>
                </c:pt>
                <c:pt idx="12142" formatCode="General">
                  <c:v>3.2263700000000001E-3</c:v>
                </c:pt>
                <c:pt idx="12143" formatCode="General">
                  <c:v>3.2282999999999999E-3</c:v>
                </c:pt>
                <c:pt idx="12144" formatCode="General">
                  <c:v>3.2302300000000002E-3</c:v>
                </c:pt>
                <c:pt idx="12145" formatCode="General">
                  <c:v>3.23216E-3</c:v>
                </c:pt>
                <c:pt idx="12146" formatCode="General">
                  <c:v>3.2340899999999998E-3</c:v>
                </c:pt>
                <c:pt idx="12147" formatCode="General">
                  <c:v>3.23602E-3</c:v>
                </c:pt>
                <c:pt idx="12148" formatCode="General">
                  <c:v>3.2379399999999999E-3</c:v>
                </c:pt>
                <c:pt idx="12149" formatCode="General">
                  <c:v>3.2398700000000002E-3</c:v>
                </c:pt>
                <c:pt idx="12150" formatCode="General">
                  <c:v>3.2418E-3</c:v>
                </c:pt>
                <c:pt idx="12151" formatCode="General">
                  <c:v>3.2437299999999998E-3</c:v>
                </c:pt>
                <c:pt idx="12152" formatCode="General">
                  <c:v>3.24566E-3</c:v>
                </c:pt>
                <c:pt idx="12153" formatCode="General">
                  <c:v>3.2475899999999999E-3</c:v>
                </c:pt>
                <c:pt idx="12154" formatCode="General">
                  <c:v>3.2495200000000001E-3</c:v>
                </c:pt>
                <c:pt idx="12155" formatCode="General">
                  <c:v>3.2514499999999999E-3</c:v>
                </c:pt>
                <c:pt idx="12156" formatCode="General">
                  <c:v>3.2533699999999998E-3</c:v>
                </c:pt>
                <c:pt idx="12157" formatCode="General">
                  <c:v>3.2548199999999998E-3</c:v>
                </c:pt>
                <c:pt idx="12158" formatCode="General">
                  <c:v>3.2562699999999999E-3</c:v>
                </c:pt>
                <c:pt idx="12159" formatCode="General">
                  <c:v>3.25771E-3</c:v>
                </c:pt>
                <c:pt idx="12160" formatCode="General">
                  <c:v>3.2591600000000001E-3</c:v>
                </c:pt>
                <c:pt idx="12161" formatCode="General">
                  <c:v>3.2606100000000002E-3</c:v>
                </c:pt>
                <c:pt idx="12162" formatCode="General">
                  <c:v>3.2620499999999998E-3</c:v>
                </c:pt>
                <c:pt idx="12163" formatCode="General">
                  <c:v>3.2634999999999999E-3</c:v>
                </c:pt>
                <c:pt idx="12164" formatCode="General">
                  <c:v>3.26495E-3</c:v>
                </c:pt>
                <c:pt idx="12165" formatCode="General">
                  <c:v>3.2663900000000001E-3</c:v>
                </c:pt>
                <c:pt idx="12166" formatCode="General">
                  <c:v>3.2678400000000002E-3</c:v>
                </c:pt>
                <c:pt idx="12167" formatCode="General">
                  <c:v>3.2688000000000001E-3</c:v>
                </c:pt>
                <c:pt idx="12168" formatCode="General">
                  <c:v>3.26977E-3</c:v>
                </c:pt>
                <c:pt idx="12169" formatCode="General">
                  <c:v>3.2707299999999999E-3</c:v>
                </c:pt>
                <c:pt idx="12170" formatCode="General">
                  <c:v>3.2717000000000002E-3</c:v>
                </c:pt>
                <c:pt idx="12171" formatCode="General">
                  <c:v>3.2728499999999999E-3</c:v>
                </c:pt>
                <c:pt idx="12172" formatCode="General">
                  <c:v>3.2740099999999999E-3</c:v>
                </c:pt>
                <c:pt idx="12173" formatCode="General">
                  <c:v>3.27517E-3</c:v>
                </c:pt>
                <c:pt idx="12174" formatCode="General">
                  <c:v>3.2759400000000002E-3</c:v>
                </c:pt>
                <c:pt idx="12175" formatCode="General">
                  <c:v>3.27671E-3</c:v>
                </c:pt>
                <c:pt idx="12176" formatCode="General">
                  <c:v>3.2774800000000002E-3</c:v>
                </c:pt>
                <c:pt idx="12177" formatCode="General">
                  <c:v>3.2781799999999999E-3</c:v>
                </c:pt>
                <c:pt idx="12178" formatCode="General">
                  <c:v>3.27912E-3</c:v>
                </c:pt>
                <c:pt idx="12179" formatCode="General">
                  <c:v>3.28006E-3</c:v>
                </c:pt>
                <c:pt idx="12180" formatCode="General">
                  <c:v>3.2806900000000002E-3</c:v>
                </c:pt>
                <c:pt idx="12181" formatCode="General">
                  <c:v>3.2813199999999999E-3</c:v>
                </c:pt>
                <c:pt idx="12182" formatCode="General">
                  <c:v>3.2819400000000001E-3</c:v>
                </c:pt>
                <c:pt idx="12183" formatCode="General">
                  <c:v>3.2825699999999998E-3</c:v>
                </c:pt>
                <c:pt idx="12184" formatCode="General">
                  <c:v>3.2831800000000001E-3</c:v>
                </c:pt>
                <c:pt idx="12185" formatCode="General">
                  <c:v>3.2837700000000001E-3</c:v>
                </c:pt>
                <c:pt idx="12186" formatCode="General">
                  <c:v>3.28437E-3</c:v>
                </c:pt>
                <c:pt idx="12187" formatCode="General">
                  <c:v>3.28496E-3</c:v>
                </c:pt>
                <c:pt idx="12188" formatCode="General">
                  <c:v>3.28553E-3</c:v>
                </c:pt>
                <c:pt idx="12189" formatCode="General">
                  <c:v>3.2860799999999998E-3</c:v>
                </c:pt>
                <c:pt idx="12190" formatCode="General">
                  <c:v>3.28664E-3</c:v>
                </c:pt>
                <c:pt idx="12191" formatCode="General">
                  <c:v>3.2872600000000002E-3</c:v>
                </c:pt>
                <c:pt idx="12192" formatCode="General">
                  <c:v>3.28787E-3</c:v>
                </c:pt>
                <c:pt idx="12193" formatCode="General">
                  <c:v>3.28832E-3</c:v>
                </c:pt>
                <c:pt idx="12194" formatCode="General">
                  <c:v>3.28882E-3</c:v>
                </c:pt>
                <c:pt idx="12195" formatCode="General">
                  <c:v>3.2893100000000002E-3</c:v>
                </c:pt>
                <c:pt idx="12196" formatCode="General">
                  <c:v>3.2897899999999999E-3</c:v>
                </c:pt>
                <c:pt idx="12197" formatCode="General">
                  <c:v>3.2901699999999998E-3</c:v>
                </c:pt>
                <c:pt idx="12198" formatCode="General">
                  <c:v>3.2905600000000001E-3</c:v>
                </c:pt>
                <c:pt idx="12199" formatCode="General">
                  <c:v>3.29095E-3</c:v>
                </c:pt>
                <c:pt idx="12200" formatCode="General">
                  <c:v>3.2914099999999998E-3</c:v>
                </c:pt>
                <c:pt idx="12201" formatCode="General">
                  <c:v>3.29181E-3</c:v>
                </c:pt>
                <c:pt idx="12202" formatCode="General">
                  <c:v>3.2922200000000002E-3</c:v>
                </c:pt>
                <c:pt idx="12203" formatCode="General">
                  <c:v>3.2926000000000001E-3</c:v>
                </c:pt>
                <c:pt idx="12204" formatCode="General">
                  <c:v>3.29299E-3</c:v>
                </c:pt>
                <c:pt idx="12205" formatCode="General">
                  <c:v>3.2933799999999998E-3</c:v>
                </c:pt>
                <c:pt idx="12206" formatCode="General">
                  <c:v>3.2936699999999998E-3</c:v>
                </c:pt>
                <c:pt idx="12207" formatCode="General">
                  <c:v>3.2939499999999999E-3</c:v>
                </c:pt>
                <c:pt idx="12208" formatCode="General">
                  <c:v>3.2942399999999999E-3</c:v>
                </c:pt>
                <c:pt idx="12209" formatCode="General">
                  <c:v>3.2945299999999999E-3</c:v>
                </c:pt>
                <c:pt idx="12210" formatCode="General">
                  <c:v>3.29482E-3</c:v>
                </c:pt>
                <c:pt idx="12211" formatCode="General">
                  <c:v>3.29511E-3</c:v>
                </c:pt>
                <c:pt idx="12212" formatCode="General">
                  <c:v>3.2953000000000001E-3</c:v>
                </c:pt>
                <c:pt idx="12213" formatCode="General">
                  <c:v>3.29562E-3</c:v>
                </c:pt>
                <c:pt idx="12214" formatCode="General">
                  <c:v>3.2958499999999999E-3</c:v>
                </c:pt>
                <c:pt idx="12215" formatCode="General">
                  <c:v>3.2960899999999998E-3</c:v>
                </c:pt>
                <c:pt idx="12216" formatCode="General">
                  <c:v>3.2963200000000002E-3</c:v>
                </c:pt>
                <c:pt idx="12217" formatCode="General">
                  <c:v>3.29656E-3</c:v>
                </c:pt>
                <c:pt idx="12218" formatCode="General">
                  <c:v>3.2968199999999998E-3</c:v>
                </c:pt>
                <c:pt idx="12219" formatCode="General">
                  <c:v>3.2970199999999999E-3</c:v>
                </c:pt>
                <c:pt idx="12220" formatCode="General">
                  <c:v>3.29722E-3</c:v>
                </c:pt>
                <c:pt idx="12221" formatCode="General">
                  <c:v>3.2974200000000001E-3</c:v>
                </c:pt>
                <c:pt idx="12222" formatCode="General">
                  <c:v>3.2976199999999998E-3</c:v>
                </c:pt>
                <c:pt idx="12223" formatCode="General">
                  <c:v>3.2978600000000001E-3</c:v>
                </c:pt>
                <c:pt idx="12224" formatCode="General">
                  <c:v>3.29802E-3</c:v>
                </c:pt>
                <c:pt idx="12225" formatCode="General">
                  <c:v>3.2981899999999999E-3</c:v>
                </c:pt>
                <c:pt idx="12226" formatCode="General">
                  <c:v>3.2983499999999998E-3</c:v>
                </c:pt>
                <c:pt idx="12227" formatCode="General">
                  <c:v>3.2985100000000002E-3</c:v>
                </c:pt>
                <c:pt idx="12228" formatCode="General">
                  <c:v>3.2986700000000001E-3</c:v>
                </c:pt>
                <c:pt idx="12229" formatCode="General">
                  <c:v>3.29883E-3</c:v>
                </c:pt>
                <c:pt idx="12230" formatCode="General">
                  <c:v>3.29898E-3</c:v>
                </c:pt>
                <c:pt idx="12231" formatCode="General">
                  <c:v>3.29912E-3</c:v>
                </c:pt>
                <c:pt idx="12232" formatCode="General">
                  <c:v>3.29926E-3</c:v>
                </c:pt>
                <c:pt idx="12233" formatCode="General">
                  <c:v>3.2994000000000001E-3</c:v>
                </c:pt>
                <c:pt idx="12234" formatCode="General">
                  <c:v>3.2995400000000001E-3</c:v>
                </c:pt>
                <c:pt idx="12235" formatCode="General">
                  <c:v>3.2996800000000001E-3</c:v>
                </c:pt>
                <c:pt idx="12236" formatCode="General">
                  <c:v>3.2998200000000002E-3</c:v>
                </c:pt>
                <c:pt idx="12237" formatCode="General">
                  <c:v>3.2999599999999998E-3</c:v>
                </c:pt>
                <c:pt idx="12238" formatCode="General">
                  <c:v>3.3000799999999999E-3</c:v>
                </c:pt>
                <c:pt idx="12239" formatCode="General">
                  <c:v>3.3002000000000001E-3</c:v>
                </c:pt>
                <c:pt idx="12240" formatCode="General">
                  <c:v>3.3003199999999998E-3</c:v>
                </c:pt>
                <c:pt idx="12241" formatCode="General">
                  <c:v>3.30043E-3</c:v>
                </c:pt>
                <c:pt idx="12242" formatCode="General">
                  <c:v>3.3005500000000002E-3</c:v>
                </c:pt>
                <c:pt idx="12243" formatCode="General">
                  <c:v>3.30066E-3</c:v>
                </c:pt>
                <c:pt idx="12244" formatCode="General">
                  <c:v>3.3007800000000001E-3</c:v>
                </c:pt>
                <c:pt idx="12245" formatCode="General">
                  <c:v>3.3008899999999999E-3</c:v>
                </c:pt>
                <c:pt idx="12246" formatCode="General">
                  <c:v>3.3010299999999999E-3</c:v>
                </c:pt>
                <c:pt idx="12247" formatCode="General">
                  <c:v>3.3011799999999999E-3</c:v>
                </c:pt>
                <c:pt idx="12248" formatCode="General">
                  <c:v>3.3013399999999998E-3</c:v>
                </c:pt>
                <c:pt idx="12249" formatCode="General">
                  <c:v>3.3014899999999998E-3</c:v>
                </c:pt>
                <c:pt idx="12250" formatCode="General">
                  <c:v>3.3016500000000002E-3</c:v>
                </c:pt>
                <c:pt idx="12251" formatCode="General">
                  <c:v>3.3018000000000001E-3</c:v>
                </c:pt>
                <c:pt idx="12252" formatCode="General">
                  <c:v>3.3019600000000001E-3</c:v>
                </c:pt>
                <c:pt idx="12253" formatCode="General">
                  <c:v>3.30219E-3</c:v>
                </c:pt>
                <c:pt idx="12254" formatCode="General">
                  <c:v>3.3025300000000001E-3</c:v>
                </c:pt>
                <c:pt idx="12255" formatCode="General">
                  <c:v>3.3028699999999999E-3</c:v>
                </c:pt>
                <c:pt idx="12256" formatCode="General">
                  <c:v>3.30306E-3</c:v>
                </c:pt>
                <c:pt idx="12257" formatCode="General">
                  <c:v>3.3032500000000002E-3</c:v>
                </c:pt>
                <c:pt idx="12258" formatCode="General">
                  <c:v>3.3034000000000002E-3</c:v>
                </c:pt>
                <c:pt idx="12259" formatCode="General">
                  <c:v>3.3035400000000002E-3</c:v>
                </c:pt>
                <c:pt idx="12260" formatCode="General">
                  <c:v>3.3037000000000001E-3</c:v>
                </c:pt>
                <c:pt idx="12261" formatCode="General">
                  <c:v>3.3038099999999999E-3</c:v>
                </c:pt>
                <c:pt idx="12262" formatCode="General">
                  <c:v>3.3039300000000001E-3</c:v>
                </c:pt>
                <c:pt idx="12263" formatCode="General">
                  <c:v>3.3040399999999998E-3</c:v>
                </c:pt>
                <c:pt idx="12264" formatCode="General">
                  <c:v>3.3040999999999999E-3</c:v>
                </c:pt>
                <c:pt idx="12265" formatCode="General">
                  <c:v>3.3042499999999999E-3</c:v>
                </c:pt>
                <c:pt idx="12266" formatCode="General">
                  <c:v>3.3043999999999999E-3</c:v>
                </c:pt>
                <c:pt idx="12267" formatCode="General">
                  <c:v>3.3045499999999998E-3</c:v>
                </c:pt>
                <c:pt idx="12268" formatCode="General">
                  <c:v>3.3047100000000002E-3</c:v>
                </c:pt>
                <c:pt idx="12269" formatCode="General">
                  <c:v>3.3048700000000001E-3</c:v>
                </c:pt>
                <c:pt idx="12270" formatCode="General">
                  <c:v>3.3050200000000001E-3</c:v>
                </c:pt>
                <c:pt idx="12271" formatCode="General">
                  <c:v>3.3052300000000001E-3</c:v>
                </c:pt>
                <c:pt idx="12272" formatCode="General">
                  <c:v>3.3055200000000002E-3</c:v>
                </c:pt>
                <c:pt idx="12273" formatCode="General">
                  <c:v>3.30598E-3</c:v>
                </c:pt>
                <c:pt idx="12274" formatCode="General">
                  <c:v>3.30621E-3</c:v>
                </c:pt>
                <c:pt idx="12275" formatCode="General">
                  <c:v>3.3064000000000001E-3</c:v>
                </c:pt>
                <c:pt idx="12276" formatCode="General">
                  <c:v>3.3065400000000002E-3</c:v>
                </c:pt>
                <c:pt idx="12277" formatCode="General">
                  <c:v>3.3066800000000002E-3</c:v>
                </c:pt>
                <c:pt idx="12278" formatCode="General">
                  <c:v>3.3068199999999998E-3</c:v>
                </c:pt>
                <c:pt idx="12279" formatCode="General">
                  <c:v>3.3069800000000002E-3</c:v>
                </c:pt>
                <c:pt idx="12280" formatCode="General">
                  <c:v>3.3071400000000001E-3</c:v>
                </c:pt>
                <c:pt idx="12281" formatCode="General">
                  <c:v>3.3073E-3</c:v>
                </c:pt>
                <c:pt idx="12282" formatCode="General">
                  <c:v>3.3074100000000002E-3</c:v>
                </c:pt>
                <c:pt idx="12283" formatCode="General">
                  <c:v>3.30752E-3</c:v>
                </c:pt>
                <c:pt idx="12284" formatCode="General">
                  <c:v>3.3076300000000002E-3</c:v>
                </c:pt>
                <c:pt idx="12285" formatCode="General">
                  <c:v>3.30774E-3</c:v>
                </c:pt>
                <c:pt idx="12286" formatCode="General">
                  <c:v>3.3078700000000001E-3</c:v>
                </c:pt>
                <c:pt idx="12287" formatCode="General">
                  <c:v>3.3079899999999998E-3</c:v>
                </c:pt>
                <c:pt idx="12288" formatCode="General">
                  <c:v>3.30811E-3</c:v>
                </c:pt>
                <c:pt idx="12289" formatCode="General">
                  <c:v>3.3082400000000001E-3</c:v>
                </c:pt>
                <c:pt idx="12290" formatCode="General">
                  <c:v>3.3083600000000002E-3</c:v>
                </c:pt>
                <c:pt idx="12291" formatCode="General">
                  <c:v>3.3084799999999999E-3</c:v>
                </c:pt>
                <c:pt idx="12292" formatCode="General">
                  <c:v>3.30861E-3</c:v>
                </c:pt>
                <c:pt idx="12293" formatCode="General">
                  <c:v>3.3087400000000001E-3</c:v>
                </c:pt>
                <c:pt idx="12294" formatCode="General">
                  <c:v>3.3089E-3</c:v>
                </c:pt>
                <c:pt idx="12295" formatCode="General">
                  <c:v>3.30905E-3</c:v>
                </c:pt>
                <c:pt idx="12296" formatCode="General">
                  <c:v>3.3092099999999999E-3</c:v>
                </c:pt>
                <c:pt idx="12297" formatCode="General">
                  <c:v>3.3093599999999999E-3</c:v>
                </c:pt>
                <c:pt idx="12298" formatCode="General">
                  <c:v>3.3095199999999998E-3</c:v>
                </c:pt>
                <c:pt idx="12299" formatCode="General">
                  <c:v>3.3096699999999998E-3</c:v>
                </c:pt>
                <c:pt idx="12300" formatCode="General">
                  <c:v>3.3098200000000002E-3</c:v>
                </c:pt>
                <c:pt idx="12301" formatCode="General">
                  <c:v>3.3099900000000001E-3</c:v>
                </c:pt>
                <c:pt idx="12302" formatCode="General">
                  <c:v>3.3101699999999999E-3</c:v>
                </c:pt>
                <c:pt idx="12303" formatCode="General">
                  <c:v>3.3103500000000001E-3</c:v>
                </c:pt>
                <c:pt idx="12304" formatCode="General">
                  <c:v>3.3105399999999998E-3</c:v>
                </c:pt>
                <c:pt idx="12305" formatCode="General">
                  <c:v>3.3107200000000001E-3</c:v>
                </c:pt>
                <c:pt idx="12306" formatCode="General">
                  <c:v>3.3108999999999999E-3</c:v>
                </c:pt>
                <c:pt idx="12307" formatCode="General">
                  <c:v>3.3110800000000001E-3</c:v>
                </c:pt>
                <c:pt idx="12308" formatCode="General">
                  <c:v>3.3113499999999998E-3</c:v>
                </c:pt>
                <c:pt idx="12309" formatCode="General">
                  <c:v>3.3116E-3</c:v>
                </c:pt>
                <c:pt idx="12310" formatCode="General">
                  <c:v>3.3118499999999999E-3</c:v>
                </c:pt>
                <c:pt idx="12311" formatCode="General">
                  <c:v>3.3121000000000001E-3</c:v>
                </c:pt>
                <c:pt idx="12312" formatCode="General">
                  <c:v>3.3123499999999999E-3</c:v>
                </c:pt>
                <c:pt idx="12313" formatCode="General">
                  <c:v>3.3126100000000001E-3</c:v>
                </c:pt>
                <c:pt idx="12314" formatCode="General">
                  <c:v>3.3128599999999999E-3</c:v>
                </c:pt>
                <c:pt idx="12315" formatCode="General">
                  <c:v>3.3131100000000002E-3</c:v>
                </c:pt>
                <c:pt idx="12316" formatCode="General">
                  <c:v>3.31336E-3</c:v>
                </c:pt>
                <c:pt idx="12317" formatCode="General">
                  <c:v>3.3136300000000001E-3</c:v>
                </c:pt>
                <c:pt idx="12318" formatCode="General">
                  <c:v>3.3138999999999998E-3</c:v>
                </c:pt>
                <c:pt idx="12319" formatCode="General">
                  <c:v>3.31417E-3</c:v>
                </c:pt>
                <c:pt idx="12320" formatCode="General">
                  <c:v>3.3144400000000001E-3</c:v>
                </c:pt>
                <c:pt idx="12321" formatCode="General">
                  <c:v>3.3148399999999999E-3</c:v>
                </c:pt>
                <c:pt idx="12322" formatCode="General">
                  <c:v>3.3152500000000001E-3</c:v>
                </c:pt>
                <c:pt idx="12323" formatCode="General">
                  <c:v>3.3155200000000002E-3</c:v>
                </c:pt>
                <c:pt idx="12324" formatCode="General">
                  <c:v>3.3158699999999998E-3</c:v>
                </c:pt>
                <c:pt idx="12325" formatCode="General">
                  <c:v>3.31621E-3</c:v>
                </c:pt>
                <c:pt idx="12326" formatCode="General">
                  <c:v>3.3165600000000001E-3</c:v>
                </c:pt>
                <c:pt idx="12327" formatCode="General">
                  <c:v>3.3169100000000002E-3</c:v>
                </c:pt>
                <c:pt idx="12328" formatCode="General">
                  <c:v>3.3172499999999999E-3</c:v>
                </c:pt>
                <c:pt idx="12329" formatCode="General">
                  <c:v>3.3176E-3</c:v>
                </c:pt>
                <c:pt idx="12330" formatCode="General">
                  <c:v>3.3181199999999999E-3</c:v>
                </c:pt>
                <c:pt idx="12331" formatCode="General">
                  <c:v>3.3185300000000001E-3</c:v>
                </c:pt>
                <c:pt idx="12332" formatCode="General">
                  <c:v>3.31899E-3</c:v>
                </c:pt>
                <c:pt idx="12333" formatCode="General">
                  <c:v>3.3194499999999998E-3</c:v>
                </c:pt>
                <c:pt idx="12334" formatCode="General">
                  <c:v>3.3199200000000001E-3</c:v>
                </c:pt>
                <c:pt idx="12335" formatCode="General">
                  <c:v>3.3203799999999999E-3</c:v>
                </c:pt>
                <c:pt idx="12336" formatCode="General">
                  <c:v>3.3208399999999998E-3</c:v>
                </c:pt>
                <c:pt idx="12337" formatCode="General">
                  <c:v>3.3213000000000001E-3</c:v>
                </c:pt>
                <c:pt idx="12338" formatCode="General">
                  <c:v>3.3217699999999999E-3</c:v>
                </c:pt>
                <c:pt idx="12339" formatCode="General">
                  <c:v>3.3222799999999999E-3</c:v>
                </c:pt>
                <c:pt idx="12340" formatCode="General">
                  <c:v>3.3228400000000001E-3</c:v>
                </c:pt>
                <c:pt idx="12341" formatCode="General">
                  <c:v>3.3233999999999998E-3</c:v>
                </c:pt>
                <c:pt idx="12342" formatCode="General">
                  <c:v>3.3239599999999999E-3</c:v>
                </c:pt>
                <c:pt idx="12343" formatCode="General">
                  <c:v>3.3245200000000001E-3</c:v>
                </c:pt>
                <c:pt idx="12344" formatCode="General">
                  <c:v>3.3250799999999998E-3</c:v>
                </c:pt>
                <c:pt idx="12345" formatCode="General">
                  <c:v>3.32563E-3</c:v>
                </c:pt>
                <c:pt idx="12346" formatCode="General">
                  <c:v>3.3264700000000002E-3</c:v>
                </c:pt>
                <c:pt idx="12347" formatCode="General">
                  <c:v>3.3271500000000001E-3</c:v>
                </c:pt>
                <c:pt idx="12348" formatCode="General">
                  <c:v>3.32782E-3</c:v>
                </c:pt>
                <c:pt idx="12349" formatCode="General">
                  <c:v>3.3284999999999999E-3</c:v>
                </c:pt>
                <c:pt idx="12350" formatCode="General">
                  <c:v>3.3291699999999998E-3</c:v>
                </c:pt>
                <c:pt idx="12351" formatCode="General">
                  <c:v>3.3298500000000001E-3</c:v>
                </c:pt>
                <c:pt idx="12352" formatCode="General">
                  <c:v>3.3308600000000002E-3</c:v>
                </c:pt>
                <c:pt idx="12353" formatCode="General">
                  <c:v>3.3318699999999998E-3</c:v>
                </c:pt>
                <c:pt idx="12354" formatCode="General">
                  <c:v>3.3327399999999998E-3</c:v>
                </c:pt>
                <c:pt idx="12355" formatCode="General">
                  <c:v>3.3336099999999999E-3</c:v>
                </c:pt>
                <c:pt idx="12356" formatCode="General">
                  <c:v>3.3344799999999999E-3</c:v>
                </c:pt>
                <c:pt idx="12357" formatCode="General">
                  <c:v>3.3353499999999999E-3</c:v>
                </c:pt>
                <c:pt idx="12358" formatCode="General">
                  <c:v>3.33621E-3</c:v>
                </c:pt>
                <c:pt idx="12359" formatCode="General">
                  <c:v>3.3370800000000001E-3</c:v>
                </c:pt>
                <c:pt idx="12360" formatCode="General">
                  <c:v>3.3383800000000002E-3</c:v>
                </c:pt>
                <c:pt idx="12361" formatCode="General">
                  <c:v>3.33935E-3</c:v>
                </c:pt>
                <c:pt idx="12362" formatCode="General">
                  <c:v>3.3404099999999998E-3</c:v>
                </c:pt>
                <c:pt idx="12363" formatCode="General">
                  <c:v>3.34147E-3</c:v>
                </c:pt>
                <c:pt idx="12364" formatCode="General">
                  <c:v>3.3425299999999998E-3</c:v>
                </c:pt>
                <c:pt idx="12365" formatCode="General">
                  <c:v>3.34359E-3</c:v>
                </c:pt>
                <c:pt idx="12366" formatCode="General">
                  <c:v>3.3446499999999998E-3</c:v>
                </c:pt>
                <c:pt idx="12367" formatCode="General">
                  <c:v>3.3462399999999999E-3</c:v>
                </c:pt>
                <c:pt idx="12368" formatCode="General">
                  <c:v>3.3477899999999998E-3</c:v>
                </c:pt>
                <c:pt idx="12369" formatCode="General">
                  <c:v>3.3492299999999999E-3</c:v>
                </c:pt>
                <c:pt idx="12370" formatCode="General">
                  <c:v>3.35068E-3</c:v>
                </c:pt>
                <c:pt idx="12371" formatCode="General">
                  <c:v>3.35213E-3</c:v>
                </c:pt>
                <c:pt idx="12372" formatCode="General">
                  <c:v>3.3535700000000002E-3</c:v>
                </c:pt>
                <c:pt idx="12373" formatCode="General">
                  <c:v>3.3550199999999998E-3</c:v>
                </c:pt>
                <c:pt idx="12374" formatCode="General">
                  <c:v>3.35695E-3</c:v>
                </c:pt>
                <c:pt idx="12375" formatCode="General">
                  <c:v>3.3588799999999999E-3</c:v>
                </c:pt>
                <c:pt idx="12376" formatCode="General">
                  <c:v>3.3608100000000001E-3</c:v>
                </c:pt>
                <c:pt idx="12377" formatCode="General">
                  <c:v>3.36273E-3</c:v>
                </c:pt>
                <c:pt idx="12378" formatCode="General">
                  <c:v>3.3646599999999998E-3</c:v>
                </c:pt>
                <c:pt idx="12379" formatCode="General">
                  <c:v>3.36659E-3</c:v>
                </c:pt>
                <c:pt idx="12380" formatCode="General">
                  <c:v>3.3685199999999998E-3</c:v>
                </c:pt>
                <c:pt idx="12381" formatCode="General">
                  <c:v>3.3704500000000001E-3</c:v>
                </c:pt>
                <c:pt idx="12382" formatCode="General">
                  <c:v>3.3723799999999999E-3</c:v>
                </c:pt>
                <c:pt idx="12383" formatCode="General">
                  <c:v>3.3752700000000001E-3</c:v>
                </c:pt>
                <c:pt idx="12384" formatCode="General">
                  <c:v>3.3781599999999998E-3</c:v>
                </c:pt>
                <c:pt idx="12385" formatCode="General">
                  <c:v>3.3804799999999999E-3</c:v>
                </c:pt>
                <c:pt idx="12386" formatCode="General">
                  <c:v>3.3839500000000002E-3</c:v>
                </c:pt>
                <c:pt idx="12387" formatCode="General">
                  <c:v>3.3874199999999999E-3</c:v>
                </c:pt>
                <c:pt idx="12388" formatCode="General">
                  <c:v>3.3908900000000001E-3</c:v>
                </c:pt>
                <c:pt idx="12389" formatCode="General">
                  <c:v>3.3943699999999999E-3</c:v>
                </c:pt>
                <c:pt idx="12390" formatCode="General">
                  <c:v>3.3978400000000001E-3</c:v>
                </c:pt>
                <c:pt idx="12391" formatCode="General">
                  <c:v>3.4013099999999998E-3</c:v>
                </c:pt>
                <c:pt idx="12392" formatCode="General">
                  <c:v>3.40478E-3</c:v>
                </c:pt>
                <c:pt idx="12393" formatCode="General">
                  <c:v>3.4082499999999998E-3</c:v>
                </c:pt>
                <c:pt idx="12394" formatCode="General">
                  <c:v>3.41172E-3</c:v>
                </c:pt>
                <c:pt idx="12395" formatCode="General">
                  <c:v>3.4152000000000002E-3</c:v>
                </c:pt>
                <c:pt idx="12396" formatCode="General">
                  <c:v>3.4182800000000001E-3</c:v>
                </c:pt>
                <c:pt idx="12397" formatCode="General">
                  <c:v>3.4211799999999998E-3</c:v>
                </c:pt>
                <c:pt idx="12398" formatCode="General">
                  <c:v>3.42407E-3</c:v>
                </c:pt>
                <c:pt idx="12399" formatCode="General">
                  <c:v>3.4259999999999998E-3</c:v>
                </c:pt>
                <c:pt idx="12400" formatCode="General">
                  <c:v>3.42793E-3</c:v>
                </c:pt>
                <c:pt idx="12401" formatCode="General">
                  <c:v>3.4298499999999999E-3</c:v>
                </c:pt>
                <c:pt idx="12402" formatCode="General">
                  <c:v>3.4317800000000002E-3</c:v>
                </c:pt>
                <c:pt idx="12403" formatCode="General">
                  <c:v>3.43371E-3</c:v>
                </c:pt>
                <c:pt idx="12404" formatCode="General">
                  <c:v>3.43516E-3</c:v>
                </c:pt>
                <c:pt idx="12405" formatCode="General">
                  <c:v>3.4366100000000001E-3</c:v>
                </c:pt>
                <c:pt idx="12406" formatCode="General">
                  <c:v>3.4380499999999998E-3</c:v>
                </c:pt>
                <c:pt idx="12407" formatCode="General">
                  <c:v>3.4394999999999998E-3</c:v>
                </c:pt>
                <c:pt idx="12408" formatCode="General">
                  <c:v>3.4404599999999998E-3</c:v>
                </c:pt>
                <c:pt idx="12409" formatCode="General">
                  <c:v>3.4414300000000001E-3</c:v>
                </c:pt>
                <c:pt idx="12410" formatCode="General">
                  <c:v>3.44239E-3</c:v>
                </c:pt>
                <c:pt idx="12411" formatCode="General">
                  <c:v>3.4433599999999999E-3</c:v>
                </c:pt>
                <c:pt idx="12412" formatCode="General">
                  <c:v>3.4443199999999998E-3</c:v>
                </c:pt>
                <c:pt idx="12413" formatCode="General">
                  <c:v>3.4452799999999998E-3</c:v>
                </c:pt>
                <c:pt idx="12414" formatCode="General">
                  <c:v>3.4462500000000001E-3</c:v>
                </c:pt>
                <c:pt idx="12415" formatCode="General">
                  <c:v>3.4469700000000002E-3</c:v>
                </c:pt>
                <c:pt idx="12416" formatCode="General">
                  <c:v>3.4477000000000002E-3</c:v>
                </c:pt>
                <c:pt idx="12417" formatCode="General">
                  <c:v>3.4484199999999998E-3</c:v>
                </c:pt>
                <c:pt idx="12418" formatCode="General">
                  <c:v>3.4491399999999998E-3</c:v>
                </c:pt>
                <c:pt idx="12419" formatCode="General">
                  <c:v>3.4497899999999999E-3</c:v>
                </c:pt>
                <c:pt idx="12420" formatCode="General">
                  <c:v>3.4504399999999999E-3</c:v>
                </c:pt>
                <c:pt idx="12421" formatCode="General">
                  <c:v>3.45109E-3</c:v>
                </c:pt>
                <c:pt idx="12422" formatCode="General">
                  <c:v>3.45174E-3</c:v>
                </c:pt>
                <c:pt idx="12423" formatCode="General">
                  <c:v>3.4523900000000001E-3</c:v>
                </c:pt>
                <c:pt idx="12424" formatCode="General">
                  <c:v>3.45299E-3</c:v>
                </c:pt>
                <c:pt idx="12425" formatCode="General">
                  <c:v>3.45356E-3</c:v>
                </c:pt>
                <c:pt idx="12426" formatCode="General">
                  <c:v>3.45394E-3</c:v>
                </c:pt>
                <c:pt idx="12427" formatCode="General">
                  <c:v>3.4543199999999999E-3</c:v>
                </c:pt>
                <c:pt idx="12428" formatCode="General">
                  <c:v>3.4546999999999998E-3</c:v>
                </c:pt>
                <c:pt idx="12429" formatCode="General">
                  <c:v>3.4550800000000001E-3</c:v>
                </c:pt>
                <c:pt idx="12430" formatCode="General">
                  <c:v>3.45546E-3</c:v>
                </c:pt>
                <c:pt idx="12431" formatCode="General">
                  <c:v>3.4558000000000002E-3</c:v>
                </c:pt>
                <c:pt idx="12432" formatCode="General">
                  <c:v>3.4561000000000001E-3</c:v>
                </c:pt>
                <c:pt idx="12433" formatCode="General">
                  <c:v>3.45641E-3</c:v>
                </c:pt>
                <c:pt idx="12434" formatCode="General">
                  <c:v>3.45671E-3</c:v>
                </c:pt>
                <c:pt idx="12435" formatCode="General">
                  <c:v>3.4570199999999999E-3</c:v>
                </c:pt>
                <c:pt idx="12436" formatCode="General">
                  <c:v>3.4573199999999998E-3</c:v>
                </c:pt>
                <c:pt idx="12437" formatCode="General">
                  <c:v>3.4576199999999998E-3</c:v>
                </c:pt>
                <c:pt idx="12438" formatCode="General">
                  <c:v>3.4579300000000001E-3</c:v>
                </c:pt>
                <c:pt idx="12439" formatCode="General">
                  <c:v>3.4581899999999999E-3</c:v>
                </c:pt>
                <c:pt idx="12440" formatCode="General">
                  <c:v>3.4584199999999998E-3</c:v>
                </c:pt>
                <c:pt idx="12441" formatCode="General">
                  <c:v>3.4586500000000002E-3</c:v>
                </c:pt>
                <c:pt idx="12442" formatCode="General">
                  <c:v>3.4588800000000001E-3</c:v>
                </c:pt>
                <c:pt idx="12443" formatCode="General">
                  <c:v>3.45911E-3</c:v>
                </c:pt>
                <c:pt idx="12444" formatCode="General">
                  <c:v>3.45933E-3</c:v>
                </c:pt>
                <c:pt idx="12445" formatCode="General">
                  <c:v>3.45956E-3</c:v>
                </c:pt>
                <c:pt idx="12446" formatCode="General">
                  <c:v>3.4597899999999999E-3</c:v>
                </c:pt>
                <c:pt idx="12447" formatCode="General">
                  <c:v>3.46E-3</c:v>
                </c:pt>
                <c:pt idx="12448" formatCode="General">
                  <c:v>3.4601900000000001E-3</c:v>
                </c:pt>
                <c:pt idx="12449" formatCode="General">
                  <c:v>3.4603799999999999E-3</c:v>
                </c:pt>
                <c:pt idx="12450" formatCode="General">
                  <c:v>3.4605700000000001E-3</c:v>
                </c:pt>
                <c:pt idx="12451" formatCode="General">
                  <c:v>3.4607599999999998E-3</c:v>
                </c:pt>
                <c:pt idx="12452" formatCode="General">
                  <c:v>3.46095E-3</c:v>
                </c:pt>
                <c:pt idx="12453" formatCode="General">
                  <c:v>3.4611400000000001E-3</c:v>
                </c:pt>
                <c:pt idx="12454" formatCode="General">
                  <c:v>3.4613299999999999E-3</c:v>
                </c:pt>
                <c:pt idx="12455" formatCode="General">
                  <c:v>3.4615000000000002E-3</c:v>
                </c:pt>
                <c:pt idx="12456" formatCode="General">
                  <c:v>3.4616500000000001E-3</c:v>
                </c:pt>
                <c:pt idx="12457" formatCode="General">
                  <c:v>3.4618000000000001E-3</c:v>
                </c:pt>
                <c:pt idx="12458" formatCode="General">
                  <c:v>3.46196E-3</c:v>
                </c:pt>
                <c:pt idx="12459" formatCode="General">
                  <c:v>3.46211E-3</c:v>
                </c:pt>
                <c:pt idx="12460" formatCode="General">
                  <c:v>3.4622199999999998E-3</c:v>
                </c:pt>
                <c:pt idx="12461" formatCode="General">
                  <c:v>3.4623399999999999E-3</c:v>
                </c:pt>
                <c:pt idx="12462" formatCode="General">
                  <c:v>3.4624500000000002E-3</c:v>
                </c:pt>
                <c:pt idx="12463" formatCode="General">
                  <c:v>3.4625599999999999E-3</c:v>
                </c:pt>
                <c:pt idx="12464" formatCode="General">
                  <c:v>3.4626700000000002E-3</c:v>
                </c:pt>
                <c:pt idx="12465" formatCode="General">
                  <c:v>3.4627500000000001E-3</c:v>
                </c:pt>
                <c:pt idx="12466" formatCode="General">
                  <c:v>3.46284E-3</c:v>
                </c:pt>
                <c:pt idx="12467" formatCode="General">
                  <c:v>3.4629299999999999E-3</c:v>
                </c:pt>
                <c:pt idx="12468" formatCode="General">
                  <c:v>3.4630099999999999E-3</c:v>
                </c:pt>
                <c:pt idx="12469" formatCode="General">
                  <c:v>3.4631000000000002E-3</c:v>
                </c:pt>
                <c:pt idx="12470" formatCode="General">
                  <c:v>3.4631800000000002E-3</c:v>
                </c:pt>
                <c:pt idx="12471" formatCode="General">
                  <c:v>3.4632399999999998E-3</c:v>
                </c:pt>
                <c:pt idx="12472" formatCode="General">
                  <c:v>3.4632999999999999E-3</c:v>
                </c:pt>
                <c:pt idx="12473" formatCode="General">
                  <c:v>3.46335E-3</c:v>
                </c:pt>
                <c:pt idx="12474" formatCode="General">
                  <c:v>3.4634100000000001E-3</c:v>
                </c:pt>
                <c:pt idx="12475" formatCode="General">
                  <c:v>3.4634700000000002E-3</c:v>
                </c:pt>
                <c:pt idx="12476" formatCode="General">
                  <c:v>3.4635199999999999E-3</c:v>
                </c:pt>
                <c:pt idx="12477" formatCode="General">
                  <c:v>3.46357E-3</c:v>
                </c:pt>
                <c:pt idx="12478" formatCode="General">
                  <c:v>3.46364E-3</c:v>
                </c:pt>
                <c:pt idx="12479" formatCode="General">
                  <c:v>3.4637000000000001E-3</c:v>
                </c:pt>
                <c:pt idx="12480" formatCode="General">
                  <c:v>3.4637399999999999E-3</c:v>
                </c:pt>
                <c:pt idx="12481" formatCode="General">
                  <c:v>3.46379E-3</c:v>
                </c:pt>
                <c:pt idx="12482" formatCode="General">
                  <c:v>3.4638300000000002E-3</c:v>
                </c:pt>
                <c:pt idx="12483" formatCode="General">
                  <c:v>3.46387E-3</c:v>
                </c:pt>
                <c:pt idx="12484" formatCode="General">
                  <c:v>3.4639200000000001E-3</c:v>
                </c:pt>
                <c:pt idx="12485" formatCode="General">
                  <c:v>3.4639599999999999E-3</c:v>
                </c:pt>
                <c:pt idx="12486" formatCode="General">
                  <c:v>3.4640000000000001E-3</c:v>
                </c:pt>
                <c:pt idx="12487" formatCode="General">
                  <c:v>3.4640399999999998E-3</c:v>
                </c:pt>
                <c:pt idx="12488" formatCode="General">
                  <c:v>3.46409E-3</c:v>
                </c:pt>
                <c:pt idx="12489" formatCode="General">
                  <c:v>3.4641300000000002E-3</c:v>
                </c:pt>
                <c:pt idx="12490" formatCode="General">
                  <c:v>3.4641699999999999E-3</c:v>
                </c:pt>
                <c:pt idx="12491" formatCode="General">
                  <c:v>3.4642100000000001E-3</c:v>
                </c:pt>
                <c:pt idx="12492" formatCode="General">
                  <c:v>3.4642499999999999E-3</c:v>
                </c:pt>
                <c:pt idx="12493" formatCode="General">
                  <c:v>3.4642900000000001E-3</c:v>
                </c:pt>
                <c:pt idx="12494" formatCode="General">
                  <c:v>3.4643299999999998E-3</c:v>
                </c:pt>
                <c:pt idx="12495" formatCode="General">
                  <c:v>3.4643600000000001E-3</c:v>
                </c:pt>
                <c:pt idx="12496" formatCode="General">
                  <c:v>3.4643999999999999E-3</c:v>
                </c:pt>
                <c:pt idx="12497" formatCode="General">
                  <c:v>3.4644400000000001E-3</c:v>
                </c:pt>
                <c:pt idx="12498" formatCode="General">
                  <c:v>3.4644900000000002E-3</c:v>
                </c:pt>
                <c:pt idx="12499" formatCode="General">
                  <c:v>3.4645499999999998E-3</c:v>
                </c:pt>
                <c:pt idx="12500" formatCode="General">
                  <c:v>3.4646E-3</c:v>
                </c:pt>
                <c:pt idx="12501" formatCode="General">
                  <c:v>3.46466E-3</c:v>
                </c:pt>
                <c:pt idx="12502" formatCode="General">
                  <c:v>3.4647100000000002E-3</c:v>
                </c:pt>
                <c:pt idx="12503" formatCode="General">
                  <c:v>3.4647699999999998E-3</c:v>
                </c:pt>
                <c:pt idx="12504" formatCode="General">
                  <c:v>3.46482E-3</c:v>
                </c:pt>
                <c:pt idx="12505" formatCode="General">
                  <c:v>3.46488E-3</c:v>
                </c:pt>
                <c:pt idx="12506" formatCode="General">
                  <c:v>3.4649400000000001E-3</c:v>
                </c:pt>
                <c:pt idx="12507" formatCode="General">
                  <c:v>3.4649899999999998E-3</c:v>
                </c:pt>
                <c:pt idx="12508" formatCode="General">
                  <c:v>3.4650499999999999E-3</c:v>
                </c:pt>
                <c:pt idx="12509" formatCode="General">
                  <c:v>3.46511E-3</c:v>
                </c:pt>
                <c:pt idx="12510" formatCode="General">
                  <c:v>3.4651600000000001E-3</c:v>
                </c:pt>
                <c:pt idx="12511" formatCode="General">
                  <c:v>3.4652200000000002E-3</c:v>
                </c:pt>
                <c:pt idx="12512" formatCode="General">
                  <c:v>3.4652799999999998E-3</c:v>
                </c:pt>
                <c:pt idx="12513" formatCode="General">
                  <c:v>3.4653499999999999E-3</c:v>
                </c:pt>
                <c:pt idx="12514" formatCode="General">
                  <c:v>3.4654199999999999E-3</c:v>
                </c:pt>
                <c:pt idx="12515" formatCode="General">
                  <c:v>3.4654899999999999E-3</c:v>
                </c:pt>
                <c:pt idx="12516" formatCode="General">
                  <c:v>3.4655599999999999E-3</c:v>
                </c:pt>
                <c:pt idx="12517" formatCode="General">
                  <c:v>3.4656299999999999E-3</c:v>
                </c:pt>
                <c:pt idx="12518" formatCode="General">
                  <c:v>3.4656999999999999E-3</c:v>
                </c:pt>
                <c:pt idx="12519" formatCode="General">
                  <c:v>3.4658100000000002E-3</c:v>
                </c:pt>
                <c:pt idx="12520" formatCode="General">
                  <c:v>3.4659399999999998E-3</c:v>
                </c:pt>
                <c:pt idx="12521" formatCode="General">
                  <c:v>3.4662999999999999E-3</c:v>
                </c:pt>
                <c:pt idx="12522" formatCode="General">
                  <c:v>3.46642E-3</c:v>
                </c:pt>
                <c:pt idx="12523" formatCode="General">
                  <c:v>3.4665199999999998E-3</c:v>
                </c:pt>
                <c:pt idx="12524" formatCode="General">
                  <c:v>3.4666300000000001E-3</c:v>
                </c:pt>
                <c:pt idx="12525" formatCode="General">
                  <c:v>3.4667299999999999E-3</c:v>
                </c:pt>
                <c:pt idx="12526" formatCode="General">
                  <c:v>3.4668199999999998E-3</c:v>
                </c:pt>
                <c:pt idx="12527" formatCode="General">
                  <c:v>3.4669100000000001E-3</c:v>
                </c:pt>
                <c:pt idx="12528" formatCode="General">
                  <c:v>3.46701E-3</c:v>
                </c:pt>
                <c:pt idx="12529" formatCode="General">
                  <c:v>3.4670999999999999E-3</c:v>
                </c:pt>
                <c:pt idx="12530" formatCode="General">
                  <c:v>3.4672000000000001E-3</c:v>
                </c:pt>
                <c:pt idx="12531" formatCode="General">
                  <c:v>3.4672800000000001E-3</c:v>
                </c:pt>
                <c:pt idx="12532" formatCode="General">
                  <c:v>3.4673600000000001E-3</c:v>
                </c:pt>
                <c:pt idx="12533" formatCode="General">
                  <c:v>3.4674300000000001E-3</c:v>
                </c:pt>
                <c:pt idx="12534" formatCode="General">
                  <c:v>3.46751E-3</c:v>
                </c:pt>
                <c:pt idx="12535" formatCode="General">
                  <c:v>3.4675999999999999E-3</c:v>
                </c:pt>
                <c:pt idx="12536" formatCode="General">
                  <c:v>3.4676799999999999E-3</c:v>
                </c:pt>
                <c:pt idx="12537" formatCode="General">
                  <c:v>3.4677699999999998E-3</c:v>
                </c:pt>
                <c:pt idx="12538" formatCode="General">
                  <c:v>3.46788E-3</c:v>
                </c:pt>
                <c:pt idx="12539" formatCode="General">
                  <c:v>3.4680100000000001E-3</c:v>
                </c:pt>
                <c:pt idx="12540" formatCode="General">
                  <c:v>3.46817E-3</c:v>
                </c:pt>
                <c:pt idx="12541" formatCode="General">
                  <c:v>3.46846E-3</c:v>
                </c:pt>
                <c:pt idx="12542" formatCode="General">
                  <c:v>3.4685599999999999E-3</c:v>
                </c:pt>
                <c:pt idx="12543" formatCode="General">
                  <c:v>3.4686700000000001E-3</c:v>
                </c:pt>
                <c:pt idx="12544" formatCode="General">
                  <c:v>3.46876E-3</c:v>
                </c:pt>
                <c:pt idx="12545" formatCode="General">
                  <c:v>3.4688499999999999E-3</c:v>
                </c:pt>
                <c:pt idx="12546" formatCode="General">
                  <c:v>3.4689199999999999E-3</c:v>
                </c:pt>
                <c:pt idx="12547" formatCode="General">
                  <c:v>3.4689899999999999E-3</c:v>
                </c:pt>
                <c:pt idx="12548" formatCode="General">
                  <c:v>3.46905E-3</c:v>
                </c:pt>
                <c:pt idx="12549" formatCode="General">
                  <c:v>3.4691000000000001E-3</c:v>
                </c:pt>
                <c:pt idx="12550" formatCode="General">
                  <c:v>3.4691600000000002E-3</c:v>
                </c:pt>
                <c:pt idx="12551" formatCode="General">
                  <c:v>3.4692099999999999E-3</c:v>
                </c:pt>
                <c:pt idx="12552" formatCode="General">
                  <c:v>3.46927E-3</c:v>
                </c:pt>
                <c:pt idx="12553" formatCode="General">
                  <c:v>3.4693200000000001E-3</c:v>
                </c:pt>
                <c:pt idx="12554" formatCode="General">
                  <c:v>3.4693800000000002E-3</c:v>
                </c:pt>
                <c:pt idx="12555" formatCode="General">
                  <c:v>3.46942E-3</c:v>
                </c:pt>
                <c:pt idx="12556" formatCode="General">
                  <c:v>3.4694700000000001E-3</c:v>
                </c:pt>
                <c:pt idx="12557" formatCode="General">
                  <c:v>3.4695199999999998E-3</c:v>
                </c:pt>
                <c:pt idx="12558" formatCode="General">
                  <c:v>3.4695699999999999E-3</c:v>
                </c:pt>
                <c:pt idx="12559" formatCode="General">
                  <c:v>3.4696200000000001E-3</c:v>
                </c:pt>
                <c:pt idx="12560" formatCode="General">
                  <c:v>3.4696699999999998E-3</c:v>
                </c:pt>
                <c:pt idx="12561" formatCode="General">
                  <c:v>3.4697199999999999E-3</c:v>
                </c:pt>
                <c:pt idx="12562" formatCode="General">
                  <c:v>3.4697700000000001E-3</c:v>
                </c:pt>
                <c:pt idx="12563" formatCode="General">
                  <c:v>3.4698200000000002E-3</c:v>
                </c:pt>
                <c:pt idx="12564" formatCode="General">
                  <c:v>3.4698699999999999E-3</c:v>
                </c:pt>
                <c:pt idx="12565" formatCode="General">
                  <c:v>3.46992E-3</c:v>
                </c:pt>
                <c:pt idx="12566" formatCode="General">
                  <c:v>3.4699599999999998E-3</c:v>
                </c:pt>
                <c:pt idx="12567" formatCode="General">
                  <c:v>3.47E-3</c:v>
                </c:pt>
                <c:pt idx="12568" formatCode="General">
                  <c:v>3.4700400000000002E-3</c:v>
                </c:pt>
                <c:pt idx="12569" formatCode="General">
                  <c:v>3.4700899999999999E-3</c:v>
                </c:pt>
                <c:pt idx="12570" formatCode="General">
                  <c:v>3.4701300000000001E-3</c:v>
                </c:pt>
                <c:pt idx="12571" formatCode="General">
                  <c:v>3.4701699999999999E-3</c:v>
                </c:pt>
                <c:pt idx="12572" formatCode="General">
                  <c:v>3.47021E-3</c:v>
                </c:pt>
                <c:pt idx="12573" formatCode="General">
                  <c:v>3.4702600000000002E-3</c:v>
                </c:pt>
                <c:pt idx="12574" formatCode="General">
                  <c:v>3.4702999999999999E-3</c:v>
                </c:pt>
                <c:pt idx="12575" formatCode="General">
                  <c:v>3.4703400000000001E-3</c:v>
                </c:pt>
                <c:pt idx="12576" formatCode="General">
                  <c:v>3.4703799999999999E-3</c:v>
                </c:pt>
                <c:pt idx="12577" formatCode="General">
                  <c:v>3.47043E-3</c:v>
                </c:pt>
                <c:pt idx="12578" formatCode="General">
                  <c:v>3.4704699999999998E-3</c:v>
                </c:pt>
                <c:pt idx="12579" formatCode="General">
                  <c:v>3.47051E-3</c:v>
                </c:pt>
                <c:pt idx="12580" formatCode="General">
                  <c:v>3.4705600000000001E-3</c:v>
                </c:pt>
                <c:pt idx="12581" formatCode="General">
                  <c:v>3.4705999999999999E-3</c:v>
                </c:pt>
                <c:pt idx="12582" formatCode="General">
                  <c:v>3.47065E-3</c:v>
                </c:pt>
                <c:pt idx="12583" formatCode="General">
                  <c:v>3.4707000000000002E-3</c:v>
                </c:pt>
                <c:pt idx="12584" formatCode="General">
                  <c:v>3.4707499999999999E-3</c:v>
                </c:pt>
                <c:pt idx="12585" formatCode="General">
                  <c:v>3.4708E-3</c:v>
                </c:pt>
                <c:pt idx="12586" formatCode="General">
                  <c:v>3.4708600000000001E-3</c:v>
                </c:pt>
                <c:pt idx="12587" formatCode="General">
                  <c:v>3.4709099999999998E-3</c:v>
                </c:pt>
                <c:pt idx="12588" formatCode="General">
                  <c:v>3.4709599999999999E-3</c:v>
                </c:pt>
                <c:pt idx="12589" formatCode="General">
                  <c:v>3.4710100000000001E-3</c:v>
                </c:pt>
                <c:pt idx="12590" formatCode="General">
                  <c:v>3.4710600000000002E-3</c:v>
                </c:pt>
                <c:pt idx="12591" formatCode="General">
                  <c:v>3.4711400000000002E-3</c:v>
                </c:pt>
                <c:pt idx="12592" formatCode="General">
                  <c:v>3.4712200000000001E-3</c:v>
                </c:pt>
                <c:pt idx="12593" formatCode="General">
                  <c:v>3.4713000000000001E-3</c:v>
                </c:pt>
                <c:pt idx="12594" formatCode="General">
                  <c:v>3.47138E-3</c:v>
                </c:pt>
                <c:pt idx="12595" formatCode="General">
                  <c:v>3.47146E-3</c:v>
                </c:pt>
                <c:pt idx="12596" formatCode="General">
                  <c:v>3.4715599999999998E-3</c:v>
                </c:pt>
                <c:pt idx="12597" formatCode="General">
                  <c:v>3.4716600000000001E-3</c:v>
                </c:pt>
                <c:pt idx="12598" formatCode="General">
                  <c:v>3.47176E-3</c:v>
                </c:pt>
                <c:pt idx="12599" formatCode="General">
                  <c:v>3.4718599999999998E-3</c:v>
                </c:pt>
                <c:pt idx="12600" formatCode="General">
                  <c:v>3.4719500000000001E-3</c:v>
                </c:pt>
                <c:pt idx="12601" formatCode="General">
                  <c:v>3.47205E-3</c:v>
                </c:pt>
                <c:pt idx="12602" formatCode="General">
                  <c:v>3.47219E-3</c:v>
                </c:pt>
                <c:pt idx="12603" formatCode="General">
                  <c:v>3.4723200000000001E-3</c:v>
                </c:pt>
                <c:pt idx="12604" formatCode="General">
                  <c:v>3.4724500000000002E-3</c:v>
                </c:pt>
                <c:pt idx="12605" formatCode="General">
                  <c:v>3.4726100000000001E-3</c:v>
                </c:pt>
                <c:pt idx="12606" formatCode="General">
                  <c:v>3.4726900000000001E-3</c:v>
                </c:pt>
                <c:pt idx="12607" formatCode="General">
                  <c:v>3.4728599999999999E-3</c:v>
                </c:pt>
                <c:pt idx="12608" formatCode="General">
                  <c:v>3.4730300000000002E-3</c:v>
                </c:pt>
                <c:pt idx="12609" formatCode="General">
                  <c:v>3.4732000000000001E-3</c:v>
                </c:pt>
                <c:pt idx="12610" formatCode="General">
                  <c:v>3.4733699999999999E-3</c:v>
                </c:pt>
                <c:pt idx="12611" formatCode="General">
                  <c:v>3.4735500000000002E-3</c:v>
                </c:pt>
                <c:pt idx="12612" formatCode="General">
                  <c:v>3.47372E-3</c:v>
                </c:pt>
                <c:pt idx="12613" formatCode="General">
                  <c:v>3.4738899999999999E-3</c:v>
                </c:pt>
                <c:pt idx="12614" formatCode="General">
                  <c:v>3.4741199999999998E-3</c:v>
                </c:pt>
                <c:pt idx="12615" formatCode="General">
                  <c:v>3.4743399999999998E-3</c:v>
                </c:pt>
                <c:pt idx="12616" formatCode="General">
                  <c:v>3.4745700000000002E-3</c:v>
                </c:pt>
                <c:pt idx="12617" formatCode="General">
                  <c:v>3.4748000000000001E-3</c:v>
                </c:pt>
                <c:pt idx="12618" formatCode="General">
                  <c:v>3.47503E-3</c:v>
                </c:pt>
                <c:pt idx="12619" formatCode="General">
                  <c:v>3.47526E-3</c:v>
                </c:pt>
                <c:pt idx="12620" formatCode="General">
                  <c:v>3.47548E-3</c:v>
                </c:pt>
                <c:pt idx="12621" formatCode="General">
                  <c:v>3.4757099999999999E-3</c:v>
                </c:pt>
                <c:pt idx="12622" formatCode="General">
                  <c:v>3.4760199999999998E-3</c:v>
                </c:pt>
                <c:pt idx="12623" formatCode="General">
                  <c:v>3.4763200000000002E-3</c:v>
                </c:pt>
                <c:pt idx="12624" formatCode="General">
                  <c:v>3.4766200000000001E-3</c:v>
                </c:pt>
                <c:pt idx="12625" formatCode="General">
                  <c:v>3.47693E-3</c:v>
                </c:pt>
                <c:pt idx="12626" formatCode="General">
                  <c:v>3.47723E-3</c:v>
                </c:pt>
                <c:pt idx="12627" formatCode="General">
                  <c:v>3.4775399999999999E-3</c:v>
                </c:pt>
                <c:pt idx="12628" formatCode="General">
                  <c:v>3.4778399999999998E-3</c:v>
                </c:pt>
                <c:pt idx="12629" formatCode="General">
                  <c:v>3.4781399999999998E-3</c:v>
                </c:pt>
                <c:pt idx="12630" formatCode="General">
                  <c:v>3.4785200000000001E-3</c:v>
                </c:pt>
                <c:pt idx="12631" formatCode="General">
                  <c:v>3.4789E-3</c:v>
                </c:pt>
                <c:pt idx="12632" formatCode="General">
                  <c:v>3.47928E-3</c:v>
                </c:pt>
                <c:pt idx="12633" formatCode="General">
                  <c:v>3.4796599999999999E-3</c:v>
                </c:pt>
                <c:pt idx="12634" formatCode="General">
                  <c:v>3.4800400000000002E-3</c:v>
                </c:pt>
                <c:pt idx="12635" formatCode="General">
                  <c:v>3.4804200000000001E-3</c:v>
                </c:pt>
                <c:pt idx="12636" formatCode="General">
                  <c:v>3.4808E-3</c:v>
                </c:pt>
                <c:pt idx="12637" formatCode="General">
                  <c:v>3.48118E-3</c:v>
                </c:pt>
                <c:pt idx="12638" formatCode="General">
                  <c:v>3.4817400000000001E-3</c:v>
                </c:pt>
                <c:pt idx="12639" formatCode="General">
                  <c:v>3.4822899999999999E-3</c:v>
                </c:pt>
                <c:pt idx="12640" formatCode="General">
                  <c:v>3.4828400000000001E-3</c:v>
                </c:pt>
                <c:pt idx="12641" formatCode="General">
                  <c:v>3.4833899999999998E-3</c:v>
                </c:pt>
                <c:pt idx="12642" formatCode="General">
                  <c:v>3.48394E-3</c:v>
                </c:pt>
                <c:pt idx="12643" formatCode="General">
                  <c:v>3.4844899999999998E-3</c:v>
                </c:pt>
                <c:pt idx="12644" formatCode="General">
                  <c:v>3.48504E-3</c:v>
                </c:pt>
                <c:pt idx="12645" formatCode="General">
                  <c:v>3.4855900000000002E-3</c:v>
                </c:pt>
                <c:pt idx="12646" formatCode="General">
                  <c:v>3.4863899999999998E-3</c:v>
                </c:pt>
                <c:pt idx="12647" formatCode="General">
                  <c:v>3.4871899999999998E-3</c:v>
                </c:pt>
                <c:pt idx="12648" formatCode="General">
                  <c:v>3.4879899999999998E-3</c:v>
                </c:pt>
                <c:pt idx="12649" formatCode="General">
                  <c:v>3.4887799999999999E-3</c:v>
                </c:pt>
                <c:pt idx="12650" formatCode="General">
                  <c:v>3.4895799999999999E-3</c:v>
                </c:pt>
                <c:pt idx="12651" formatCode="General">
                  <c:v>3.49038E-3</c:v>
                </c:pt>
                <c:pt idx="12652" formatCode="General">
                  <c:v>3.49118E-3</c:v>
                </c:pt>
                <c:pt idx="12653" formatCode="General">
                  <c:v>3.49198E-3</c:v>
                </c:pt>
                <c:pt idx="12654" formatCode="General">
                  <c:v>3.4929800000000001E-3</c:v>
                </c:pt>
                <c:pt idx="12655" formatCode="General">
                  <c:v>3.4939900000000002E-3</c:v>
                </c:pt>
                <c:pt idx="12656" formatCode="General">
                  <c:v>3.4949999999999998E-3</c:v>
                </c:pt>
                <c:pt idx="12657" formatCode="General">
                  <c:v>3.49651E-3</c:v>
                </c:pt>
                <c:pt idx="12658" formatCode="General">
                  <c:v>3.4980200000000001E-3</c:v>
                </c:pt>
                <c:pt idx="12659" formatCode="General">
                  <c:v>3.4995299999999998E-3</c:v>
                </c:pt>
                <c:pt idx="12660" formatCode="General">
                  <c:v>3.50104E-3</c:v>
                </c:pt>
                <c:pt idx="12661" formatCode="General">
                  <c:v>3.50205E-3</c:v>
                </c:pt>
                <c:pt idx="12662" formatCode="General">
                  <c:v>3.5040599999999998E-3</c:v>
                </c:pt>
                <c:pt idx="12663" formatCode="General">
                  <c:v>3.50607E-3</c:v>
                </c:pt>
                <c:pt idx="12664" formatCode="General">
                  <c:v>3.5080900000000002E-3</c:v>
                </c:pt>
                <c:pt idx="12665" formatCode="General">
                  <c:v>3.5109999999999998E-3</c:v>
                </c:pt>
                <c:pt idx="12666" formatCode="General">
                  <c:v>3.5138999999999999E-3</c:v>
                </c:pt>
                <c:pt idx="12667" formatCode="General">
                  <c:v>3.5169400000000001E-3</c:v>
                </c:pt>
                <c:pt idx="12668" formatCode="General">
                  <c:v>3.5202499999999999E-3</c:v>
                </c:pt>
                <c:pt idx="12669" formatCode="General">
                  <c:v>3.52301E-3</c:v>
                </c:pt>
                <c:pt idx="12670" formatCode="General">
                  <c:v>3.5257600000000002E-3</c:v>
                </c:pt>
                <c:pt idx="12671" formatCode="General">
                  <c:v>3.52871E-3</c:v>
                </c:pt>
                <c:pt idx="12672" formatCode="General">
                  <c:v>3.5320400000000002E-3</c:v>
                </c:pt>
                <c:pt idx="12673" formatCode="General">
                  <c:v>3.5353699999999999E-3</c:v>
                </c:pt>
                <c:pt idx="12674" formatCode="General">
                  <c:v>3.5385199999999999E-3</c:v>
                </c:pt>
                <c:pt idx="12675" formatCode="General">
                  <c:v>3.5415799999999999E-3</c:v>
                </c:pt>
                <c:pt idx="12676" formatCode="General">
                  <c:v>3.5446399999999999E-3</c:v>
                </c:pt>
                <c:pt idx="12677" formatCode="General">
                  <c:v>3.54763E-3</c:v>
                </c:pt>
                <c:pt idx="12678" formatCode="General">
                  <c:v>3.5496099999999999E-3</c:v>
                </c:pt>
                <c:pt idx="12679" formatCode="General">
                  <c:v>3.5515999999999998E-3</c:v>
                </c:pt>
                <c:pt idx="12680" formatCode="General">
                  <c:v>3.5535499999999999E-3</c:v>
                </c:pt>
                <c:pt idx="12681" formatCode="General">
                  <c:v>3.5554699999999998E-3</c:v>
                </c:pt>
                <c:pt idx="12682" formatCode="General">
                  <c:v>3.5569E-3</c:v>
                </c:pt>
                <c:pt idx="12683" formatCode="General">
                  <c:v>3.5583400000000001E-3</c:v>
                </c:pt>
                <c:pt idx="12684" formatCode="General">
                  <c:v>3.5597699999999999E-3</c:v>
                </c:pt>
                <c:pt idx="12685" formatCode="General">
                  <c:v>3.5612399999999998E-3</c:v>
                </c:pt>
                <c:pt idx="12686" formatCode="General">
                  <c:v>3.5627300000000001E-3</c:v>
                </c:pt>
                <c:pt idx="12687" formatCode="General">
                  <c:v>3.5637300000000002E-3</c:v>
                </c:pt>
                <c:pt idx="12688" formatCode="General">
                  <c:v>3.56472E-3</c:v>
                </c:pt>
                <c:pt idx="12689" formatCode="General">
                  <c:v>3.5657200000000001E-3</c:v>
                </c:pt>
                <c:pt idx="12690" formatCode="General">
                  <c:v>3.5667099999999998E-3</c:v>
                </c:pt>
                <c:pt idx="12691" formatCode="General">
                  <c:v>3.56771E-3</c:v>
                </c:pt>
                <c:pt idx="12692" formatCode="General">
                  <c:v>3.5685500000000002E-3</c:v>
                </c:pt>
                <c:pt idx="12693" formatCode="General">
                  <c:v>3.56924E-3</c:v>
                </c:pt>
                <c:pt idx="12694" formatCode="General">
                  <c:v>3.5699299999999998E-3</c:v>
                </c:pt>
                <c:pt idx="12695" formatCode="General">
                  <c:v>3.5706100000000001E-3</c:v>
                </c:pt>
                <c:pt idx="12696" formatCode="General">
                  <c:v>3.5712999999999999E-3</c:v>
                </c:pt>
                <c:pt idx="12697" formatCode="General">
                  <c:v>3.5719900000000001E-3</c:v>
                </c:pt>
                <c:pt idx="12698" formatCode="General">
                  <c:v>3.57268E-3</c:v>
                </c:pt>
                <c:pt idx="12699" formatCode="General">
                  <c:v>3.5731999999999999E-3</c:v>
                </c:pt>
                <c:pt idx="12700" formatCode="General">
                  <c:v>3.5737099999999999E-3</c:v>
                </c:pt>
                <c:pt idx="12701" formatCode="General">
                  <c:v>3.5743400000000001E-3</c:v>
                </c:pt>
                <c:pt idx="12702" formatCode="General">
                  <c:v>3.5747600000000002E-3</c:v>
                </c:pt>
                <c:pt idx="12703" formatCode="General">
                  <c:v>3.5751799999999999E-3</c:v>
                </c:pt>
                <c:pt idx="12704" formatCode="General">
                  <c:v>3.5756099999999999E-3</c:v>
                </c:pt>
                <c:pt idx="12705" formatCode="General">
                  <c:v>3.57603E-3</c:v>
                </c:pt>
                <c:pt idx="12706" formatCode="General">
                  <c:v>3.5764500000000001E-3</c:v>
                </c:pt>
                <c:pt idx="12707" formatCode="General">
                  <c:v>3.5768699999999998E-3</c:v>
                </c:pt>
                <c:pt idx="12708" formatCode="General">
                  <c:v>3.5772500000000001E-3</c:v>
                </c:pt>
                <c:pt idx="12709" formatCode="General">
                  <c:v>3.5775899999999999E-3</c:v>
                </c:pt>
                <c:pt idx="12710" formatCode="General">
                  <c:v>3.5779399999999999E-3</c:v>
                </c:pt>
                <c:pt idx="12711" formatCode="General">
                  <c:v>3.5782800000000001E-3</c:v>
                </c:pt>
                <c:pt idx="12712" formatCode="General">
                  <c:v>3.5786300000000002E-3</c:v>
                </c:pt>
                <c:pt idx="12713" formatCode="General">
                  <c:v>3.5789699999999999E-3</c:v>
                </c:pt>
                <c:pt idx="12714" formatCode="General">
                  <c:v>3.57932E-3</c:v>
                </c:pt>
                <c:pt idx="12715" formatCode="General">
                  <c:v>3.5795699999999998E-3</c:v>
                </c:pt>
                <c:pt idx="12716" formatCode="General">
                  <c:v>3.57983E-3</c:v>
                </c:pt>
                <c:pt idx="12717" formatCode="General">
                  <c:v>3.5800599999999999E-3</c:v>
                </c:pt>
                <c:pt idx="12718" formatCode="General">
                  <c:v>3.5802899999999999E-3</c:v>
                </c:pt>
                <c:pt idx="12719" formatCode="General">
                  <c:v>3.5805199999999998E-3</c:v>
                </c:pt>
                <c:pt idx="12720" formatCode="General">
                  <c:v>3.5807500000000002E-3</c:v>
                </c:pt>
                <c:pt idx="12721" formatCode="General">
                  <c:v>3.5809800000000001E-3</c:v>
                </c:pt>
                <c:pt idx="12722" formatCode="General">
                  <c:v>3.58121E-3</c:v>
                </c:pt>
                <c:pt idx="12723" formatCode="General">
                  <c:v>3.58144E-3</c:v>
                </c:pt>
                <c:pt idx="12724" formatCode="General">
                  <c:v>3.5816699999999999E-3</c:v>
                </c:pt>
                <c:pt idx="12725" formatCode="General">
                  <c:v>3.5818400000000002E-3</c:v>
                </c:pt>
                <c:pt idx="12726" formatCode="General">
                  <c:v>3.5820100000000001E-3</c:v>
                </c:pt>
                <c:pt idx="12727" formatCode="General">
                  <c:v>3.5821799999999999E-3</c:v>
                </c:pt>
                <c:pt idx="12728" formatCode="General">
                  <c:v>3.5823600000000001E-3</c:v>
                </c:pt>
                <c:pt idx="12729" formatCode="General">
                  <c:v>3.58253E-3</c:v>
                </c:pt>
                <c:pt idx="12730" formatCode="General">
                  <c:v>3.5826999999999999E-3</c:v>
                </c:pt>
                <c:pt idx="12731" formatCode="General">
                  <c:v>3.5828700000000002E-3</c:v>
                </c:pt>
                <c:pt idx="12732" formatCode="General">
                  <c:v>3.5829999999999998E-3</c:v>
                </c:pt>
                <c:pt idx="12733" formatCode="General">
                  <c:v>3.58311E-3</c:v>
                </c:pt>
                <c:pt idx="12734" formatCode="General">
                  <c:v>3.5832500000000001E-3</c:v>
                </c:pt>
                <c:pt idx="12735" formatCode="General">
                  <c:v>3.5833800000000002E-3</c:v>
                </c:pt>
                <c:pt idx="12736" formatCode="General">
                  <c:v>3.5835099999999998E-3</c:v>
                </c:pt>
                <c:pt idx="12737" formatCode="General">
                  <c:v>3.5836100000000001E-3</c:v>
                </c:pt>
                <c:pt idx="12738" formatCode="General">
                  <c:v>3.5837099999999999E-3</c:v>
                </c:pt>
                <c:pt idx="12739" formatCode="General">
                  <c:v>3.5838100000000002E-3</c:v>
                </c:pt>
                <c:pt idx="12740" formatCode="General">
                  <c:v>3.58392E-3</c:v>
                </c:pt>
                <c:pt idx="12741" formatCode="General">
                  <c:v>3.5840199999999998E-3</c:v>
                </c:pt>
                <c:pt idx="12742" formatCode="General">
                  <c:v>3.5841200000000001E-3</c:v>
                </c:pt>
                <c:pt idx="12743" formatCode="General">
                  <c:v>3.5841900000000001E-3</c:v>
                </c:pt>
                <c:pt idx="12744" formatCode="General">
                  <c:v>3.5842700000000001E-3</c:v>
                </c:pt>
                <c:pt idx="12745" formatCode="General">
                  <c:v>3.58435E-3</c:v>
                </c:pt>
                <c:pt idx="12746" formatCode="General">
                  <c:v>3.58443E-3</c:v>
                </c:pt>
                <c:pt idx="12747" formatCode="General">
                  <c:v>3.58451E-3</c:v>
                </c:pt>
                <c:pt idx="12748" formatCode="General">
                  <c:v>3.5845600000000001E-3</c:v>
                </c:pt>
                <c:pt idx="12749" formatCode="General">
                  <c:v>3.5846200000000002E-3</c:v>
                </c:pt>
                <c:pt idx="12750" formatCode="General">
                  <c:v>3.5846699999999999E-3</c:v>
                </c:pt>
                <c:pt idx="12751" formatCode="General">
                  <c:v>3.58472E-3</c:v>
                </c:pt>
                <c:pt idx="12752" formatCode="General">
                  <c:v>3.5847700000000001E-3</c:v>
                </c:pt>
                <c:pt idx="12753" formatCode="General">
                  <c:v>3.5848299999999998E-3</c:v>
                </c:pt>
                <c:pt idx="12754" formatCode="General">
                  <c:v>3.5848799999999999E-3</c:v>
                </c:pt>
                <c:pt idx="12755" formatCode="General">
                  <c:v>3.5849300000000001E-3</c:v>
                </c:pt>
                <c:pt idx="12756" formatCode="General">
                  <c:v>3.5849800000000002E-3</c:v>
                </c:pt>
                <c:pt idx="12757" formatCode="General">
                  <c:v>3.58502E-3</c:v>
                </c:pt>
                <c:pt idx="12758" formatCode="General">
                  <c:v>3.5850700000000001E-3</c:v>
                </c:pt>
                <c:pt idx="12759" formatCode="General">
                  <c:v>3.5851099999999999E-3</c:v>
                </c:pt>
                <c:pt idx="12760" formatCode="General">
                  <c:v>3.5851500000000001E-3</c:v>
                </c:pt>
                <c:pt idx="12761" formatCode="General">
                  <c:v>3.5851899999999998E-3</c:v>
                </c:pt>
                <c:pt idx="12762" formatCode="General">
                  <c:v>3.58524E-3</c:v>
                </c:pt>
                <c:pt idx="12763" formatCode="General">
                  <c:v>3.5852800000000002E-3</c:v>
                </c:pt>
                <c:pt idx="12764" formatCode="General">
                  <c:v>3.5853199999999999E-3</c:v>
                </c:pt>
                <c:pt idx="12765" formatCode="General">
                  <c:v>3.5853700000000001E-3</c:v>
                </c:pt>
                <c:pt idx="12766" formatCode="General">
                  <c:v>3.5854099999999998E-3</c:v>
                </c:pt>
                <c:pt idx="12767" formatCode="General">
                  <c:v>3.58545E-3</c:v>
                </c:pt>
                <c:pt idx="12768" formatCode="General">
                  <c:v>3.5855000000000001E-3</c:v>
                </c:pt>
                <c:pt idx="12769" formatCode="General">
                  <c:v>3.5855399999999999E-3</c:v>
                </c:pt>
                <c:pt idx="12770" formatCode="General">
                  <c:v>3.5855800000000001E-3</c:v>
                </c:pt>
                <c:pt idx="12771" formatCode="General">
                  <c:v>3.5856199999999999E-3</c:v>
                </c:pt>
                <c:pt idx="12772" formatCode="General">
                  <c:v>3.5856600000000001E-3</c:v>
                </c:pt>
                <c:pt idx="12773" formatCode="General">
                  <c:v>3.5857100000000002E-3</c:v>
                </c:pt>
                <c:pt idx="12774" formatCode="General">
                  <c:v>3.5857599999999999E-3</c:v>
                </c:pt>
                <c:pt idx="12775" formatCode="General">
                  <c:v>3.58581E-3</c:v>
                </c:pt>
                <c:pt idx="12776" formatCode="General">
                  <c:v>3.5858600000000002E-3</c:v>
                </c:pt>
                <c:pt idx="12777" formatCode="General">
                  <c:v>3.5859099999999999E-3</c:v>
                </c:pt>
                <c:pt idx="12778" formatCode="General">
                  <c:v>3.58596E-3</c:v>
                </c:pt>
                <c:pt idx="12779" formatCode="General">
                  <c:v>3.5860100000000002E-3</c:v>
                </c:pt>
                <c:pt idx="12780" formatCode="General">
                  <c:v>3.5860599999999999E-3</c:v>
                </c:pt>
                <c:pt idx="12781" formatCode="General">
                  <c:v>3.58611E-3</c:v>
                </c:pt>
                <c:pt idx="12782" formatCode="General">
                  <c:v>3.5861600000000001E-3</c:v>
                </c:pt>
                <c:pt idx="12783" formatCode="General">
                  <c:v>3.5862099999999998E-3</c:v>
                </c:pt>
                <c:pt idx="12784" formatCode="General">
                  <c:v>3.58626E-3</c:v>
                </c:pt>
                <c:pt idx="12785" formatCode="General">
                  <c:v>3.5863100000000001E-3</c:v>
                </c:pt>
                <c:pt idx="12786" formatCode="General">
                  <c:v>3.5863599999999998E-3</c:v>
                </c:pt>
                <c:pt idx="12787" formatCode="General">
                  <c:v>3.5864199999999999E-3</c:v>
                </c:pt>
                <c:pt idx="12788" formatCode="General">
                  <c:v>3.58647E-3</c:v>
                </c:pt>
                <c:pt idx="12789" formatCode="General">
                  <c:v>3.5865200000000002E-3</c:v>
                </c:pt>
                <c:pt idx="12790" formatCode="General">
                  <c:v>3.5866000000000001E-3</c:v>
                </c:pt>
                <c:pt idx="12791" formatCode="General">
                  <c:v>3.5866700000000001E-3</c:v>
                </c:pt>
                <c:pt idx="12792" formatCode="General">
                  <c:v>3.5867400000000002E-3</c:v>
                </c:pt>
                <c:pt idx="12793" formatCode="General">
                  <c:v>3.5868300000000001E-3</c:v>
                </c:pt>
                <c:pt idx="12794" formatCode="General">
                  <c:v>3.5869299999999999E-3</c:v>
                </c:pt>
                <c:pt idx="12795" formatCode="General">
                  <c:v>3.5870400000000001E-3</c:v>
                </c:pt>
                <c:pt idx="12796" formatCode="General">
                  <c:v>3.5871800000000001E-3</c:v>
                </c:pt>
                <c:pt idx="12797" formatCode="General">
                  <c:v>3.58749E-3</c:v>
                </c:pt>
                <c:pt idx="12798" formatCode="General">
                  <c:v>3.5876100000000002E-3</c:v>
                </c:pt>
                <c:pt idx="12799" formatCode="General">
                  <c:v>3.5877299999999999E-3</c:v>
                </c:pt>
                <c:pt idx="12800" formatCode="General">
                  <c:v>3.5878500000000001E-3</c:v>
                </c:pt>
                <c:pt idx="12801" formatCode="General">
                  <c:v>3.58794E-3</c:v>
                </c:pt>
                <c:pt idx="12802" formatCode="General">
                  <c:v>3.5880199999999999E-3</c:v>
                </c:pt>
                <c:pt idx="12803" formatCode="General">
                  <c:v>3.5880999999999999E-3</c:v>
                </c:pt>
                <c:pt idx="12804" formatCode="General">
                  <c:v>3.5881900000000002E-3</c:v>
                </c:pt>
                <c:pt idx="12805" formatCode="General">
                  <c:v>3.5882900000000001E-3</c:v>
                </c:pt>
                <c:pt idx="12806" formatCode="General">
                  <c:v>3.58838E-3</c:v>
                </c:pt>
                <c:pt idx="12807" formatCode="General">
                  <c:v>3.5883999999999998E-3</c:v>
                </c:pt>
                <c:pt idx="12808" formatCode="General">
                  <c:v>3.5884799999999998E-3</c:v>
                </c:pt>
                <c:pt idx="12809" formatCode="General">
                  <c:v>3.5885600000000002E-3</c:v>
                </c:pt>
                <c:pt idx="12810" formatCode="General">
                  <c:v>3.5886300000000002E-3</c:v>
                </c:pt>
                <c:pt idx="12811" formatCode="General">
                  <c:v>3.5887100000000002E-3</c:v>
                </c:pt>
                <c:pt idx="12812" formatCode="General">
                  <c:v>3.5888000000000001E-3</c:v>
                </c:pt>
                <c:pt idx="12813" formatCode="General">
                  <c:v>3.58888E-3</c:v>
                </c:pt>
                <c:pt idx="12814" formatCode="General">
                  <c:v>3.5889799999999999E-3</c:v>
                </c:pt>
                <c:pt idx="12815" formatCode="General">
                  <c:v>3.5890800000000001E-3</c:v>
                </c:pt>
                <c:pt idx="12816" formatCode="General">
                  <c:v>3.5892200000000002E-3</c:v>
                </c:pt>
                <c:pt idx="12817" formatCode="General">
                  <c:v>3.5893700000000001E-3</c:v>
                </c:pt>
                <c:pt idx="12818" formatCode="General">
                  <c:v>3.5896700000000001E-3</c:v>
                </c:pt>
                <c:pt idx="12819" formatCode="General">
                  <c:v>3.5898100000000001E-3</c:v>
                </c:pt>
                <c:pt idx="12820" formatCode="General">
                  <c:v>3.5899199999999999E-3</c:v>
                </c:pt>
                <c:pt idx="12821" formatCode="General">
                  <c:v>3.5900099999999998E-3</c:v>
                </c:pt>
                <c:pt idx="12822" formatCode="General">
                  <c:v>3.5900799999999998E-3</c:v>
                </c:pt>
                <c:pt idx="12823" formatCode="General">
                  <c:v>3.5901499999999999E-3</c:v>
                </c:pt>
                <c:pt idx="12824" formatCode="General">
                  <c:v>3.5902299999999998E-3</c:v>
                </c:pt>
                <c:pt idx="12825" formatCode="General">
                  <c:v>3.5902899999999999E-3</c:v>
                </c:pt>
                <c:pt idx="12826" formatCode="General">
                  <c:v>3.59034E-3</c:v>
                </c:pt>
                <c:pt idx="12827" formatCode="General">
                  <c:v>3.5904000000000001E-3</c:v>
                </c:pt>
                <c:pt idx="12828" formatCode="General">
                  <c:v>3.5904499999999998E-3</c:v>
                </c:pt>
                <c:pt idx="12829" formatCode="General">
                  <c:v>3.5905099999999999E-3</c:v>
                </c:pt>
                <c:pt idx="12830" formatCode="General">
                  <c:v>3.59056E-3</c:v>
                </c:pt>
                <c:pt idx="12831" formatCode="General">
                  <c:v>3.5906200000000001E-3</c:v>
                </c:pt>
                <c:pt idx="12832" formatCode="General">
                  <c:v>3.5906699999999998E-3</c:v>
                </c:pt>
                <c:pt idx="12833" formatCode="General">
                  <c:v>3.5907199999999999E-3</c:v>
                </c:pt>
                <c:pt idx="12834" formatCode="General">
                  <c:v>3.5907700000000001E-3</c:v>
                </c:pt>
                <c:pt idx="12835" formatCode="General">
                  <c:v>3.5908200000000002E-3</c:v>
                </c:pt>
                <c:pt idx="12836" formatCode="General">
                  <c:v>3.5908699999999999E-3</c:v>
                </c:pt>
                <c:pt idx="12837" formatCode="General">
                  <c:v>3.59092E-3</c:v>
                </c:pt>
                <c:pt idx="12838" formatCode="General">
                  <c:v>3.5909700000000002E-3</c:v>
                </c:pt>
                <c:pt idx="12839" formatCode="General">
                  <c:v>3.5910199999999999E-3</c:v>
                </c:pt>
                <c:pt idx="12840" formatCode="General">
                  <c:v>3.59107E-3</c:v>
                </c:pt>
                <c:pt idx="12841" formatCode="General">
                  <c:v>3.5911200000000002E-3</c:v>
                </c:pt>
                <c:pt idx="12842" formatCode="General">
                  <c:v>3.59115E-3</c:v>
                </c:pt>
                <c:pt idx="12843" formatCode="General">
                  <c:v>3.5912000000000001E-3</c:v>
                </c:pt>
                <c:pt idx="12844" formatCode="General">
                  <c:v>3.5912399999999999E-3</c:v>
                </c:pt>
                <c:pt idx="12845" formatCode="General">
                  <c:v>3.5912800000000001E-3</c:v>
                </c:pt>
                <c:pt idx="12846" formatCode="General">
                  <c:v>3.5913300000000002E-3</c:v>
                </c:pt>
                <c:pt idx="12847" formatCode="General">
                  <c:v>3.59137E-3</c:v>
                </c:pt>
                <c:pt idx="12848" formatCode="General">
                  <c:v>3.5914100000000002E-3</c:v>
                </c:pt>
                <c:pt idx="12849" formatCode="General">
                  <c:v>3.5914599999999999E-3</c:v>
                </c:pt>
                <c:pt idx="12850" formatCode="General">
                  <c:v>3.5915000000000001E-3</c:v>
                </c:pt>
                <c:pt idx="12851" formatCode="General">
                  <c:v>3.5915399999999998E-3</c:v>
                </c:pt>
                <c:pt idx="12852" formatCode="General">
                  <c:v>3.59158E-3</c:v>
                </c:pt>
                <c:pt idx="12853" formatCode="General">
                  <c:v>3.5916300000000002E-3</c:v>
                </c:pt>
                <c:pt idx="12854" formatCode="General">
                  <c:v>3.5916699999999999E-3</c:v>
                </c:pt>
                <c:pt idx="12855" formatCode="General">
                  <c:v>3.5917100000000001E-3</c:v>
                </c:pt>
                <c:pt idx="12856" formatCode="General">
                  <c:v>3.5917599999999998E-3</c:v>
                </c:pt>
                <c:pt idx="12857" formatCode="General">
                  <c:v>3.5918E-3</c:v>
                </c:pt>
                <c:pt idx="12858" formatCode="General">
                  <c:v>3.5918399999999998E-3</c:v>
                </c:pt>
                <c:pt idx="12859" formatCode="General">
                  <c:v>3.5918999999999999E-3</c:v>
                </c:pt>
                <c:pt idx="12860" formatCode="General">
                  <c:v>3.59195E-3</c:v>
                </c:pt>
                <c:pt idx="12861" formatCode="General">
                  <c:v>3.5920000000000001E-3</c:v>
                </c:pt>
                <c:pt idx="12862" formatCode="General">
                  <c:v>3.5920499999999998E-3</c:v>
                </c:pt>
                <c:pt idx="12863" formatCode="General">
                  <c:v>3.5921099999999999E-3</c:v>
                </c:pt>
                <c:pt idx="12864" formatCode="General">
                  <c:v>3.5921600000000001E-3</c:v>
                </c:pt>
                <c:pt idx="12865" formatCode="General">
                  <c:v>3.5922100000000002E-3</c:v>
                </c:pt>
                <c:pt idx="12866" formatCode="General">
                  <c:v>3.5922599999999999E-3</c:v>
                </c:pt>
                <c:pt idx="12867" formatCode="General">
                  <c:v>3.59232E-3</c:v>
                </c:pt>
                <c:pt idx="12868" formatCode="General">
                  <c:v>3.59239E-3</c:v>
                </c:pt>
                <c:pt idx="12869" formatCode="General">
                  <c:v>3.59247E-3</c:v>
                </c:pt>
                <c:pt idx="12870" formatCode="General">
                  <c:v>3.5925499999999999E-3</c:v>
                </c:pt>
                <c:pt idx="12871" formatCode="General">
                  <c:v>3.5926299999999999E-3</c:v>
                </c:pt>
                <c:pt idx="12872" formatCode="General">
                  <c:v>3.5927200000000002E-3</c:v>
                </c:pt>
                <c:pt idx="12873" formatCode="General">
                  <c:v>3.59282E-3</c:v>
                </c:pt>
                <c:pt idx="12874" formatCode="General">
                  <c:v>3.5929199999999999E-3</c:v>
                </c:pt>
                <c:pt idx="12875" formatCode="General">
                  <c:v>3.5930200000000002E-3</c:v>
                </c:pt>
                <c:pt idx="12876" formatCode="General">
                  <c:v>3.59312E-3</c:v>
                </c:pt>
                <c:pt idx="12877" formatCode="General">
                  <c:v>3.5932199999999998E-3</c:v>
                </c:pt>
                <c:pt idx="12878" formatCode="General">
                  <c:v>3.5933499999999999E-3</c:v>
                </c:pt>
                <c:pt idx="12879" formatCode="General">
                  <c:v>3.59349E-3</c:v>
                </c:pt>
                <c:pt idx="12880" formatCode="General">
                  <c:v>3.5936200000000001E-3</c:v>
                </c:pt>
                <c:pt idx="12881" formatCode="General">
                  <c:v>3.5937600000000001E-3</c:v>
                </c:pt>
                <c:pt idx="12882" formatCode="General">
                  <c:v>3.5939000000000001E-3</c:v>
                </c:pt>
                <c:pt idx="12883" formatCode="General">
                  <c:v>3.5940400000000002E-3</c:v>
                </c:pt>
                <c:pt idx="12884" formatCode="General">
                  <c:v>3.59414E-3</c:v>
                </c:pt>
                <c:pt idx="12885" formatCode="General">
                  <c:v>3.5943300000000002E-3</c:v>
                </c:pt>
                <c:pt idx="12886" formatCode="General">
                  <c:v>3.5945199999999999E-3</c:v>
                </c:pt>
                <c:pt idx="12887" formatCode="General">
                  <c:v>3.5947100000000001E-3</c:v>
                </c:pt>
                <c:pt idx="12888" formatCode="General">
                  <c:v>3.5948999999999998E-3</c:v>
                </c:pt>
                <c:pt idx="12889" formatCode="General">
                  <c:v>3.59509E-3</c:v>
                </c:pt>
                <c:pt idx="12890" formatCode="General">
                  <c:v>3.5952800000000002E-3</c:v>
                </c:pt>
                <c:pt idx="12891" formatCode="General">
                  <c:v>3.59553E-3</c:v>
                </c:pt>
                <c:pt idx="12892" formatCode="General">
                  <c:v>3.5957799999999998E-3</c:v>
                </c:pt>
                <c:pt idx="12893" formatCode="General">
                  <c:v>3.5960300000000001E-3</c:v>
                </c:pt>
                <c:pt idx="12894" formatCode="General">
                  <c:v>3.5962799999999999E-3</c:v>
                </c:pt>
                <c:pt idx="12895" formatCode="General">
                  <c:v>3.5965300000000001E-3</c:v>
                </c:pt>
                <c:pt idx="12896" formatCode="General">
                  <c:v>3.5967799999999999E-3</c:v>
                </c:pt>
                <c:pt idx="12897" formatCode="General">
                  <c:v>3.5970300000000002E-3</c:v>
                </c:pt>
                <c:pt idx="12898" formatCode="General">
                  <c:v>3.5973699999999999E-3</c:v>
                </c:pt>
                <c:pt idx="12899" formatCode="General">
                  <c:v>3.5976599999999999E-3</c:v>
                </c:pt>
                <c:pt idx="12900" formatCode="General">
                  <c:v>3.59794E-3</c:v>
                </c:pt>
                <c:pt idx="12901" formatCode="General">
                  <c:v>3.59823E-3</c:v>
                </c:pt>
                <c:pt idx="12902" formatCode="General">
                  <c:v>3.5986099999999999E-3</c:v>
                </c:pt>
                <c:pt idx="12903" formatCode="General">
                  <c:v>3.5990000000000002E-3</c:v>
                </c:pt>
                <c:pt idx="12904" formatCode="General">
                  <c:v>3.5993800000000001E-3</c:v>
                </c:pt>
                <c:pt idx="12905" formatCode="General">
                  <c:v>3.59976E-3</c:v>
                </c:pt>
                <c:pt idx="12906" formatCode="General">
                  <c:v>3.6001399999999999E-3</c:v>
                </c:pt>
                <c:pt idx="12907" formatCode="General">
                  <c:v>3.6006599999999999E-3</c:v>
                </c:pt>
                <c:pt idx="12908" formatCode="General">
                  <c:v>3.60115E-3</c:v>
                </c:pt>
                <c:pt idx="12909" formatCode="General">
                  <c:v>3.6016300000000002E-3</c:v>
                </c:pt>
                <c:pt idx="12910" formatCode="General">
                  <c:v>3.6021199999999999E-3</c:v>
                </c:pt>
                <c:pt idx="12911" formatCode="General">
                  <c:v>3.60261E-3</c:v>
                </c:pt>
                <c:pt idx="12912" formatCode="General">
                  <c:v>3.6032600000000001E-3</c:v>
                </c:pt>
                <c:pt idx="12913" formatCode="General">
                  <c:v>3.6039100000000001E-3</c:v>
                </c:pt>
                <c:pt idx="12914" formatCode="General">
                  <c:v>3.6045600000000001E-3</c:v>
                </c:pt>
                <c:pt idx="12915" formatCode="General">
                  <c:v>3.6052100000000002E-3</c:v>
                </c:pt>
                <c:pt idx="12916" formatCode="General">
                  <c:v>3.6059600000000001E-3</c:v>
                </c:pt>
                <c:pt idx="12917" formatCode="General">
                  <c:v>3.6067999999999998E-3</c:v>
                </c:pt>
                <c:pt idx="12918" formatCode="General">
                  <c:v>3.6076400000000001E-3</c:v>
                </c:pt>
                <c:pt idx="12919" formatCode="General">
                  <c:v>3.6084799999999998E-3</c:v>
                </c:pt>
                <c:pt idx="12920" formatCode="General">
                  <c:v>3.6093200000000001E-3</c:v>
                </c:pt>
                <c:pt idx="12921" formatCode="General">
                  <c:v>3.61058E-3</c:v>
                </c:pt>
                <c:pt idx="12922" formatCode="General">
                  <c:v>3.6118500000000002E-3</c:v>
                </c:pt>
                <c:pt idx="12923" formatCode="General">
                  <c:v>3.6122699999999999E-3</c:v>
                </c:pt>
                <c:pt idx="12924" formatCode="General">
                  <c:v>3.6137299999999999E-3</c:v>
                </c:pt>
                <c:pt idx="12925" formatCode="General">
                  <c:v>3.6151899999999999E-3</c:v>
                </c:pt>
                <c:pt idx="12926" formatCode="General">
                  <c:v>3.6166499999999999E-3</c:v>
                </c:pt>
                <c:pt idx="12927" formatCode="General">
                  <c:v>3.6181099999999999E-3</c:v>
                </c:pt>
                <c:pt idx="12928" formatCode="General">
                  <c:v>3.6195799999999998E-3</c:v>
                </c:pt>
                <c:pt idx="12929" formatCode="General">
                  <c:v>3.6210299999999999E-3</c:v>
                </c:pt>
                <c:pt idx="12930" formatCode="General">
                  <c:v>3.6224899999999999E-3</c:v>
                </c:pt>
                <c:pt idx="12931" formatCode="General">
                  <c:v>3.6239499999999999E-3</c:v>
                </c:pt>
                <c:pt idx="12932" formatCode="General">
                  <c:v>3.6254099999999999E-3</c:v>
                </c:pt>
                <c:pt idx="12933" formatCode="General">
                  <c:v>3.62686E-3</c:v>
                </c:pt>
                <c:pt idx="12934" formatCode="General">
                  <c:v>3.6278399999999998E-3</c:v>
                </c:pt>
                <c:pt idx="12935" formatCode="General">
                  <c:v>3.6287799999999999E-3</c:v>
                </c:pt>
                <c:pt idx="12936" formatCode="General">
                  <c:v>3.6297199999999999E-3</c:v>
                </c:pt>
                <c:pt idx="12937" formatCode="General">
                  <c:v>3.6306699999999999E-3</c:v>
                </c:pt>
                <c:pt idx="12938" formatCode="General">
                  <c:v>3.63161E-3</c:v>
                </c:pt>
                <c:pt idx="12939" formatCode="General">
                  <c:v>3.63256E-3</c:v>
                </c:pt>
                <c:pt idx="12940" formatCode="General">
                  <c:v>3.6335E-3</c:v>
                </c:pt>
                <c:pt idx="12941" formatCode="General">
                  <c:v>3.6342100000000001E-3</c:v>
                </c:pt>
                <c:pt idx="12942" formatCode="General">
                  <c:v>3.6349199999999998E-3</c:v>
                </c:pt>
                <c:pt idx="12943" formatCode="General">
                  <c:v>3.6356800000000001E-3</c:v>
                </c:pt>
                <c:pt idx="12944" formatCode="General">
                  <c:v>3.6362500000000002E-3</c:v>
                </c:pt>
                <c:pt idx="12945" formatCode="General">
                  <c:v>3.6368300000000002E-3</c:v>
                </c:pt>
                <c:pt idx="12946" formatCode="General">
                  <c:v>3.6373999999999998E-3</c:v>
                </c:pt>
                <c:pt idx="12947" formatCode="General">
                  <c:v>3.6379799999999999E-3</c:v>
                </c:pt>
                <c:pt idx="12948" formatCode="General">
                  <c:v>3.6384099999999999E-3</c:v>
                </c:pt>
                <c:pt idx="12949" formatCode="General">
                  <c:v>3.63884E-3</c:v>
                </c:pt>
                <c:pt idx="12950" formatCode="General">
                  <c:v>3.6392799999999999E-3</c:v>
                </c:pt>
                <c:pt idx="12951" formatCode="General">
                  <c:v>3.63971E-3</c:v>
                </c:pt>
                <c:pt idx="12952" formatCode="General">
                  <c:v>3.6401599999999999E-3</c:v>
                </c:pt>
                <c:pt idx="12953" formatCode="General">
                  <c:v>3.6404800000000002E-3</c:v>
                </c:pt>
                <c:pt idx="12954" formatCode="General">
                  <c:v>3.6408E-3</c:v>
                </c:pt>
                <c:pt idx="12955" formatCode="General">
                  <c:v>3.6411199999999999E-3</c:v>
                </c:pt>
                <c:pt idx="12956" formatCode="General">
                  <c:v>3.6414400000000001E-3</c:v>
                </c:pt>
                <c:pt idx="12957" formatCode="General">
                  <c:v>3.64168E-3</c:v>
                </c:pt>
                <c:pt idx="12958" formatCode="General">
                  <c:v>3.6419199999999999E-3</c:v>
                </c:pt>
                <c:pt idx="12959" formatCode="General">
                  <c:v>3.6421600000000002E-3</c:v>
                </c:pt>
                <c:pt idx="12960" formatCode="General">
                  <c:v>3.6424000000000001E-3</c:v>
                </c:pt>
                <c:pt idx="12961" formatCode="General">
                  <c:v>3.6426499999999999E-3</c:v>
                </c:pt>
                <c:pt idx="12962" formatCode="General">
                  <c:v>3.6428400000000001E-3</c:v>
                </c:pt>
                <c:pt idx="12963" formatCode="General">
                  <c:v>3.6430400000000002E-3</c:v>
                </c:pt>
                <c:pt idx="12964" formatCode="General">
                  <c:v>3.6432299999999999E-3</c:v>
                </c:pt>
                <c:pt idx="12965" formatCode="General">
                  <c:v>3.6434200000000001E-3</c:v>
                </c:pt>
                <c:pt idx="12966" formatCode="General">
                  <c:v>3.6435600000000001E-3</c:v>
                </c:pt>
                <c:pt idx="12967" formatCode="General">
                  <c:v>3.6437100000000001E-3</c:v>
                </c:pt>
                <c:pt idx="12968" formatCode="General">
                  <c:v>3.6438500000000001E-3</c:v>
                </c:pt>
                <c:pt idx="12969" formatCode="General">
                  <c:v>3.6440000000000001E-3</c:v>
                </c:pt>
                <c:pt idx="12970" formatCode="General">
                  <c:v>3.6441300000000002E-3</c:v>
                </c:pt>
                <c:pt idx="12971" formatCode="General">
                  <c:v>3.64424E-3</c:v>
                </c:pt>
                <c:pt idx="12972" formatCode="General">
                  <c:v>3.6443399999999998E-3</c:v>
                </c:pt>
                <c:pt idx="12973" formatCode="General">
                  <c:v>3.6444200000000002E-3</c:v>
                </c:pt>
                <c:pt idx="12974" formatCode="General">
                  <c:v>3.6444899999999998E-3</c:v>
                </c:pt>
                <c:pt idx="12975" formatCode="General">
                  <c:v>3.6445599999999998E-3</c:v>
                </c:pt>
                <c:pt idx="12976" formatCode="General">
                  <c:v>3.6446299999999998E-3</c:v>
                </c:pt>
                <c:pt idx="12977" formatCode="General">
                  <c:v>3.6446999999999998E-3</c:v>
                </c:pt>
                <c:pt idx="12978" formatCode="General">
                  <c:v>3.6447799999999998E-3</c:v>
                </c:pt>
                <c:pt idx="12979" formatCode="General">
                  <c:v>3.6448499999999998E-3</c:v>
                </c:pt>
                <c:pt idx="12980" formatCode="General">
                  <c:v>3.6449E-3</c:v>
                </c:pt>
                <c:pt idx="12981" formatCode="General">
                  <c:v>3.64496E-3</c:v>
                </c:pt>
                <c:pt idx="12982" formatCode="General">
                  <c:v>3.6450100000000002E-3</c:v>
                </c:pt>
                <c:pt idx="12983" formatCode="General">
                  <c:v>3.6450599999999999E-3</c:v>
                </c:pt>
                <c:pt idx="12984" formatCode="General">
                  <c:v>3.64512E-3</c:v>
                </c:pt>
                <c:pt idx="12985" formatCode="General">
                  <c:v>3.6451700000000001E-3</c:v>
                </c:pt>
                <c:pt idx="12986" formatCode="General">
                  <c:v>3.6452300000000002E-3</c:v>
                </c:pt>
                <c:pt idx="12987" formatCode="General">
                  <c:v>3.6452899999999998E-3</c:v>
                </c:pt>
                <c:pt idx="12988" formatCode="General">
                  <c:v>3.64533E-3</c:v>
                </c:pt>
                <c:pt idx="12989" formatCode="General">
                  <c:v>3.6453700000000002E-3</c:v>
                </c:pt>
                <c:pt idx="12990" formatCode="General">
                  <c:v>3.64541E-3</c:v>
                </c:pt>
                <c:pt idx="12991" formatCode="General">
                  <c:v>3.6454500000000002E-3</c:v>
                </c:pt>
                <c:pt idx="12992" formatCode="General">
                  <c:v>3.6454999999999999E-3</c:v>
                </c:pt>
                <c:pt idx="12993" formatCode="General">
                  <c:v>3.6455400000000001E-3</c:v>
                </c:pt>
                <c:pt idx="12994" formatCode="General">
                  <c:v>3.6455799999999998E-3</c:v>
                </c:pt>
                <c:pt idx="12995" formatCode="General">
                  <c:v>3.64562E-3</c:v>
                </c:pt>
                <c:pt idx="12996" formatCode="General">
                  <c:v>3.6456599999999998E-3</c:v>
                </c:pt>
                <c:pt idx="12997" formatCode="General">
                  <c:v>3.6457099999999999E-3</c:v>
                </c:pt>
                <c:pt idx="12998" formatCode="General">
                  <c:v>3.6457500000000001E-3</c:v>
                </c:pt>
                <c:pt idx="12999" formatCode="General">
                  <c:v>3.6457899999999999E-3</c:v>
                </c:pt>
                <c:pt idx="13000" formatCode="General">
                  <c:v>3.6458300000000001E-3</c:v>
                </c:pt>
                <c:pt idx="13001" formatCode="General">
                  <c:v>3.6458699999999998E-3</c:v>
                </c:pt>
                <c:pt idx="13002" formatCode="General">
                  <c:v>3.64592E-3</c:v>
                </c:pt>
                <c:pt idx="13003" formatCode="General">
                  <c:v>3.6459600000000002E-3</c:v>
                </c:pt>
                <c:pt idx="13004" formatCode="General">
                  <c:v>3.6460099999999999E-3</c:v>
                </c:pt>
                <c:pt idx="13005" formatCode="General">
                  <c:v>3.64606E-3</c:v>
                </c:pt>
                <c:pt idx="13006" formatCode="General">
                  <c:v>3.6461100000000001E-3</c:v>
                </c:pt>
                <c:pt idx="13007" formatCode="General">
                  <c:v>3.6461599999999999E-3</c:v>
                </c:pt>
                <c:pt idx="13008" formatCode="General">
                  <c:v>3.64621E-3</c:v>
                </c:pt>
                <c:pt idx="13009" formatCode="General">
                  <c:v>3.6462500000000002E-3</c:v>
                </c:pt>
                <c:pt idx="13010" formatCode="General">
                  <c:v>3.6462899999999999E-3</c:v>
                </c:pt>
                <c:pt idx="13011" formatCode="General">
                  <c:v>3.6463300000000001E-3</c:v>
                </c:pt>
                <c:pt idx="13012" formatCode="General">
                  <c:v>3.6463799999999998E-3</c:v>
                </c:pt>
                <c:pt idx="13013" formatCode="General">
                  <c:v>3.6464399999999999E-3</c:v>
                </c:pt>
                <c:pt idx="13014" formatCode="General">
                  <c:v>3.6465E-3</c:v>
                </c:pt>
                <c:pt idx="13015" formatCode="General">
                  <c:v>3.6465400000000002E-3</c:v>
                </c:pt>
                <c:pt idx="13016" formatCode="General">
                  <c:v>3.6465899999999999E-3</c:v>
                </c:pt>
                <c:pt idx="13017" formatCode="General">
                  <c:v>3.64665E-3</c:v>
                </c:pt>
                <c:pt idx="13018" formatCode="General">
                  <c:v>3.64672E-3</c:v>
                </c:pt>
                <c:pt idx="13019" formatCode="General">
                  <c:v>3.6467800000000001E-3</c:v>
                </c:pt>
                <c:pt idx="13020" formatCode="General">
                  <c:v>3.6468400000000002E-3</c:v>
                </c:pt>
                <c:pt idx="13021" formatCode="General">
                  <c:v>3.6468999999999998E-3</c:v>
                </c:pt>
                <c:pt idx="13022" formatCode="General">
                  <c:v>3.6469800000000002E-3</c:v>
                </c:pt>
                <c:pt idx="13023" formatCode="General">
                  <c:v>3.6470399999999998E-3</c:v>
                </c:pt>
                <c:pt idx="13024" formatCode="General">
                  <c:v>3.6471300000000002E-3</c:v>
                </c:pt>
                <c:pt idx="13025" formatCode="General">
                  <c:v>3.6472100000000001E-3</c:v>
                </c:pt>
                <c:pt idx="13026" formatCode="General">
                  <c:v>3.6473E-3</c:v>
                </c:pt>
                <c:pt idx="13027" formatCode="General">
                  <c:v>3.6474300000000001E-3</c:v>
                </c:pt>
                <c:pt idx="13028" formatCode="General">
                  <c:v>3.6477900000000001E-3</c:v>
                </c:pt>
                <c:pt idx="13029" formatCode="General">
                  <c:v>3.6479199999999998E-3</c:v>
                </c:pt>
                <c:pt idx="13030" formatCode="General">
                  <c:v>3.6480200000000001E-3</c:v>
                </c:pt>
                <c:pt idx="13031" formatCode="General">
                  <c:v>3.6481299999999999E-3</c:v>
                </c:pt>
                <c:pt idx="13032" formatCode="General">
                  <c:v>3.6482400000000001E-3</c:v>
                </c:pt>
                <c:pt idx="13033" formatCode="General">
                  <c:v>3.6483399999999999E-3</c:v>
                </c:pt>
                <c:pt idx="13034" formatCode="General">
                  <c:v>3.6484199999999999E-3</c:v>
                </c:pt>
                <c:pt idx="13035" formatCode="General">
                  <c:v>3.6485200000000001E-3</c:v>
                </c:pt>
                <c:pt idx="13036" formatCode="General">
                  <c:v>3.64861E-3</c:v>
                </c:pt>
                <c:pt idx="13037" formatCode="General">
                  <c:v>3.6486999999999999E-3</c:v>
                </c:pt>
                <c:pt idx="13038" formatCode="General">
                  <c:v>3.6487899999999998E-3</c:v>
                </c:pt>
                <c:pt idx="13039" formatCode="General">
                  <c:v>3.6488800000000002E-3</c:v>
                </c:pt>
                <c:pt idx="13040" formatCode="General">
                  <c:v>3.64899E-3</c:v>
                </c:pt>
                <c:pt idx="13041" formatCode="General">
                  <c:v>3.6490699999999999E-3</c:v>
                </c:pt>
                <c:pt idx="13042" formatCode="General">
                  <c:v>3.6491700000000002E-3</c:v>
                </c:pt>
                <c:pt idx="13043" formatCode="General">
                  <c:v>3.64927E-3</c:v>
                </c:pt>
                <c:pt idx="13044" formatCode="General">
                  <c:v>3.6493799999999998E-3</c:v>
                </c:pt>
                <c:pt idx="13045" formatCode="General">
                  <c:v>3.6495199999999998E-3</c:v>
                </c:pt>
                <c:pt idx="13046" formatCode="General">
                  <c:v>3.6496699999999998E-3</c:v>
                </c:pt>
                <c:pt idx="13047" formatCode="General">
                  <c:v>3.6499700000000002E-3</c:v>
                </c:pt>
                <c:pt idx="13048" formatCode="General">
                  <c:v>3.65008E-3</c:v>
                </c:pt>
                <c:pt idx="13049" formatCode="General">
                  <c:v>3.6501900000000002E-3</c:v>
                </c:pt>
                <c:pt idx="13050" formatCode="General">
                  <c:v>3.6502800000000001E-3</c:v>
                </c:pt>
                <c:pt idx="13051" formatCode="General">
                  <c:v>3.6503600000000001E-3</c:v>
                </c:pt>
                <c:pt idx="13052" formatCode="General">
                  <c:v>3.65044E-3</c:v>
                </c:pt>
                <c:pt idx="13053" formatCode="General">
                  <c:v>3.65052E-3</c:v>
                </c:pt>
                <c:pt idx="13054" formatCode="General">
                  <c:v>3.6505999999999999E-3</c:v>
                </c:pt>
                <c:pt idx="13055" formatCode="General">
                  <c:v>3.65066E-3</c:v>
                </c:pt>
                <c:pt idx="13056" formatCode="General">
                  <c:v>3.65073E-3</c:v>
                </c:pt>
                <c:pt idx="13057" formatCode="General">
                  <c:v>3.6508000000000001E-3</c:v>
                </c:pt>
                <c:pt idx="13058" formatCode="General">
                  <c:v>3.6508500000000002E-3</c:v>
                </c:pt>
                <c:pt idx="13059" formatCode="General">
                  <c:v>3.65089E-3</c:v>
                </c:pt>
                <c:pt idx="13060" formatCode="General">
                  <c:v>3.6509400000000001E-3</c:v>
                </c:pt>
                <c:pt idx="13061" formatCode="General">
                  <c:v>3.6509899999999998E-3</c:v>
                </c:pt>
                <c:pt idx="13062" formatCode="General">
                  <c:v>3.6510399999999999E-3</c:v>
                </c:pt>
                <c:pt idx="13063" formatCode="General">
                  <c:v>3.6510900000000001E-3</c:v>
                </c:pt>
                <c:pt idx="13064" formatCode="General">
                  <c:v>3.6511400000000002E-3</c:v>
                </c:pt>
                <c:pt idx="13065" formatCode="General">
                  <c:v>3.65117E-3</c:v>
                </c:pt>
                <c:pt idx="13066" formatCode="General">
                  <c:v>3.6512300000000001E-3</c:v>
                </c:pt>
                <c:pt idx="13067" formatCode="General">
                  <c:v>3.6512799999999998E-3</c:v>
                </c:pt>
                <c:pt idx="13068" formatCode="General">
                  <c:v>3.6513299999999999E-3</c:v>
                </c:pt>
                <c:pt idx="13069" formatCode="General">
                  <c:v>3.6513800000000001E-3</c:v>
                </c:pt>
                <c:pt idx="13070" formatCode="General">
                  <c:v>3.6514400000000002E-3</c:v>
                </c:pt>
                <c:pt idx="13071" formatCode="General">
                  <c:v>3.6514899999999999E-3</c:v>
                </c:pt>
                <c:pt idx="13072" formatCode="General">
                  <c:v>3.65154E-3</c:v>
                </c:pt>
                <c:pt idx="13073" formatCode="General">
                  <c:v>3.6515900000000001E-3</c:v>
                </c:pt>
                <c:pt idx="13074" formatCode="General">
                  <c:v>3.6516399999999998E-3</c:v>
                </c:pt>
                <c:pt idx="13075" formatCode="General">
                  <c:v>3.6516999999999999E-3</c:v>
                </c:pt>
                <c:pt idx="13076" formatCode="General">
                  <c:v>3.65175E-3</c:v>
                </c:pt>
                <c:pt idx="13077" formatCode="General">
                  <c:v>3.6518000000000002E-3</c:v>
                </c:pt>
                <c:pt idx="13078" formatCode="General">
                  <c:v>3.6518499999999999E-3</c:v>
                </c:pt>
                <c:pt idx="13079" formatCode="General">
                  <c:v>3.6519E-3</c:v>
                </c:pt>
                <c:pt idx="13080" formatCode="General">
                  <c:v>3.6519600000000001E-3</c:v>
                </c:pt>
                <c:pt idx="13081" formatCode="General">
                  <c:v>3.6520099999999998E-3</c:v>
                </c:pt>
                <c:pt idx="13082" formatCode="General">
                  <c:v>3.6520599999999999E-3</c:v>
                </c:pt>
                <c:pt idx="13083" formatCode="General">
                  <c:v>3.65212E-3</c:v>
                </c:pt>
                <c:pt idx="13084" formatCode="General">
                  <c:v>3.6521700000000002E-3</c:v>
                </c:pt>
                <c:pt idx="13085" formatCode="General">
                  <c:v>3.6522299999999998E-3</c:v>
                </c:pt>
                <c:pt idx="13086" formatCode="General">
                  <c:v>3.6522799999999999E-3</c:v>
                </c:pt>
                <c:pt idx="13087" formatCode="General">
                  <c:v>3.65234E-3</c:v>
                </c:pt>
                <c:pt idx="13088" formatCode="General">
                  <c:v>3.6523900000000002E-3</c:v>
                </c:pt>
                <c:pt idx="13089" formatCode="General">
                  <c:v>3.6524399999999999E-3</c:v>
                </c:pt>
                <c:pt idx="13090" formatCode="General">
                  <c:v>3.6525199999999998E-3</c:v>
                </c:pt>
                <c:pt idx="13091" formatCode="General">
                  <c:v>3.6525899999999998E-3</c:v>
                </c:pt>
                <c:pt idx="13092" formatCode="General">
                  <c:v>3.6526599999999998E-3</c:v>
                </c:pt>
                <c:pt idx="13093" formatCode="General">
                  <c:v>3.6527399999999998E-3</c:v>
                </c:pt>
                <c:pt idx="13094" formatCode="General">
                  <c:v>3.6528099999999998E-3</c:v>
                </c:pt>
                <c:pt idx="13095" formatCode="General">
                  <c:v>3.6528799999999998E-3</c:v>
                </c:pt>
                <c:pt idx="13096" formatCode="General">
                  <c:v>3.6529900000000001E-3</c:v>
                </c:pt>
                <c:pt idx="13097" formatCode="General">
                  <c:v>3.6530999999999998E-3</c:v>
                </c:pt>
                <c:pt idx="13098" formatCode="General">
                  <c:v>3.6531699999999999E-3</c:v>
                </c:pt>
                <c:pt idx="13099" formatCode="General">
                  <c:v>3.65329E-3</c:v>
                </c:pt>
                <c:pt idx="13100" formatCode="General">
                  <c:v>3.6533999999999998E-3</c:v>
                </c:pt>
                <c:pt idx="13101" formatCode="General">
                  <c:v>3.6535199999999999E-3</c:v>
                </c:pt>
                <c:pt idx="13102" formatCode="General">
                  <c:v>3.6536899999999998E-3</c:v>
                </c:pt>
                <c:pt idx="13103" formatCode="General">
                  <c:v>3.6538600000000001E-3</c:v>
                </c:pt>
                <c:pt idx="13104" formatCode="General">
                  <c:v>3.65403E-3</c:v>
                </c:pt>
                <c:pt idx="13105" formatCode="General">
                  <c:v>3.6542100000000002E-3</c:v>
                </c:pt>
                <c:pt idx="13106" formatCode="General">
                  <c:v>3.6544400000000001E-3</c:v>
                </c:pt>
                <c:pt idx="13107" formatCode="General">
                  <c:v>3.6546700000000001E-3</c:v>
                </c:pt>
                <c:pt idx="13108" formatCode="General">
                  <c:v>3.6549E-3</c:v>
                </c:pt>
                <c:pt idx="13109" formatCode="General">
                  <c:v>3.65519E-3</c:v>
                </c:pt>
                <c:pt idx="13110" formatCode="General">
                  <c:v>3.6553699999999998E-3</c:v>
                </c:pt>
                <c:pt idx="13111" formatCode="General">
                  <c:v>3.6557199999999999E-3</c:v>
                </c:pt>
                <c:pt idx="13112" formatCode="General">
                  <c:v>3.6560799999999999E-3</c:v>
                </c:pt>
                <c:pt idx="13113" formatCode="General">
                  <c:v>3.65651E-3</c:v>
                </c:pt>
                <c:pt idx="13114" formatCode="General">
                  <c:v>3.65658E-3</c:v>
                </c:pt>
                <c:pt idx="13115" formatCode="General">
                  <c:v>3.6570000000000001E-3</c:v>
                </c:pt>
                <c:pt idx="13116" formatCode="General">
                  <c:v>3.6574200000000002E-3</c:v>
                </c:pt>
                <c:pt idx="13117" formatCode="General">
                  <c:v>3.6579500000000001E-3</c:v>
                </c:pt>
                <c:pt idx="13118" formatCode="General">
                  <c:v>3.65833E-3</c:v>
                </c:pt>
                <c:pt idx="13119" formatCode="General">
                  <c:v>3.65884E-3</c:v>
                </c:pt>
                <c:pt idx="13120" formatCode="General">
                  <c:v>3.65943E-3</c:v>
                </c:pt>
                <c:pt idx="13121" formatCode="General">
                  <c:v>3.6600199999999999E-3</c:v>
                </c:pt>
                <c:pt idx="13122" formatCode="General">
                  <c:v>3.6606E-3</c:v>
                </c:pt>
                <c:pt idx="13123" formatCode="General">
                  <c:v>3.6610900000000001E-3</c:v>
                </c:pt>
                <c:pt idx="13124" formatCode="General">
                  <c:v>3.6615699999999998E-3</c:v>
                </c:pt>
                <c:pt idx="13125" formatCode="General">
                  <c:v>3.6620300000000001E-3</c:v>
                </c:pt>
                <c:pt idx="13126" formatCode="General">
                  <c:v>3.6625199999999998E-3</c:v>
                </c:pt>
                <c:pt idx="13127" formatCode="General">
                  <c:v>3.6630299999999998E-3</c:v>
                </c:pt>
                <c:pt idx="13128" formatCode="General">
                  <c:v>3.6635399999999999E-3</c:v>
                </c:pt>
                <c:pt idx="13129" formatCode="General">
                  <c:v>3.6640499999999999E-3</c:v>
                </c:pt>
                <c:pt idx="13130" formatCode="General">
                  <c:v>3.66447E-3</c:v>
                </c:pt>
                <c:pt idx="13131" formatCode="General">
                  <c:v>3.66497E-3</c:v>
                </c:pt>
                <c:pt idx="13132" formatCode="General">
                  <c:v>3.6654700000000001E-3</c:v>
                </c:pt>
                <c:pt idx="13133" formatCode="General">
                  <c:v>3.6658900000000002E-3</c:v>
                </c:pt>
                <c:pt idx="13134" formatCode="General">
                  <c:v>3.6662700000000001E-3</c:v>
                </c:pt>
                <c:pt idx="13135" formatCode="General">
                  <c:v>3.66665E-3</c:v>
                </c:pt>
                <c:pt idx="13136" formatCode="General">
                  <c:v>3.6670399999999999E-3</c:v>
                </c:pt>
                <c:pt idx="13137" formatCode="General">
                  <c:v>3.6674199999999998E-3</c:v>
                </c:pt>
                <c:pt idx="13138" formatCode="General">
                  <c:v>3.66768E-3</c:v>
                </c:pt>
                <c:pt idx="13139" formatCode="General">
                  <c:v>3.6679999999999998E-3</c:v>
                </c:pt>
                <c:pt idx="13140" formatCode="General">
                  <c:v>3.6683200000000001E-3</c:v>
                </c:pt>
                <c:pt idx="13141" formatCode="General">
                  <c:v>3.6686399999999999E-3</c:v>
                </c:pt>
                <c:pt idx="13142" formatCode="General">
                  <c:v>3.6689600000000002E-3</c:v>
                </c:pt>
                <c:pt idx="13143" formatCode="General">
                  <c:v>3.6692700000000001E-3</c:v>
                </c:pt>
                <c:pt idx="13144" formatCode="General">
                  <c:v>3.66958E-3</c:v>
                </c:pt>
                <c:pt idx="13145" formatCode="General">
                  <c:v>3.6698899999999999E-3</c:v>
                </c:pt>
                <c:pt idx="13146" formatCode="General">
                  <c:v>3.6702000000000002E-3</c:v>
                </c:pt>
                <c:pt idx="13147" formatCode="General">
                  <c:v>3.6705100000000001E-3</c:v>
                </c:pt>
                <c:pt idx="13148" formatCode="General">
                  <c:v>3.6707200000000001E-3</c:v>
                </c:pt>
                <c:pt idx="13149" formatCode="General">
                  <c:v>3.6709199999999998E-3</c:v>
                </c:pt>
                <c:pt idx="13150" formatCode="General">
                  <c:v>3.6711299999999999E-3</c:v>
                </c:pt>
                <c:pt idx="13151" formatCode="General">
                  <c:v>3.67133E-3</c:v>
                </c:pt>
                <c:pt idx="13152" formatCode="General">
                  <c:v>3.67154E-3</c:v>
                </c:pt>
                <c:pt idx="13153" formatCode="General">
                  <c:v>3.6717400000000002E-3</c:v>
                </c:pt>
                <c:pt idx="13154" formatCode="General">
                  <c:v>3.6719500000000002E-3</c:v>
                </c:pt>
                <c:pt idx="13155" formatCode="General">
                  <c:v>3.6721499999999999E-3</c:v>
                </c:pt>
                <c:pt idx="13156" formatCode="General">
                  <c:v>3.6723300000000001E-3</c:v>
                </c:pt>
                <c:pt idx="13157" formatCode="General">
                  <c:v>3.6725E-3</c:v>
                </c:pt>
                <c:pt idx="13158" formatCode="General">
                  <c:v>3.6726599999999999E-3</c:v>
                </c:pt>
                <c:pt idx="13159" formatCode="General">
                  <c:v>3.6728199999999998E-3</c:v>
                </c:pt>
                <c:pt idx="13160" formatCode="General">
                  <c:v>3.6729900000000001E-3</c:v>
                </c:pt>
                <c:pt idx="13161" formatCode="General">
                  <c:v>3.67315E-3</c:v>
                </c:pt>
                <c:pt idx="13162" formatCode="General">
                  <c:v>3.6733199999999999E-3</c:v>
                </c:pt>
                <c:pt idx="13163" formatCode="General">
                  <c:v>3.6734799999999998E-3</c:v>
                </c:pt>
                <c:pt idx="13164" formatCode="General">
                  <c:v>3.6736799999999999E-3</c:v>
                </c:pt>
                <c:pt idx="13165" formatCode="General">
                  <c:v>3.6738700000000001E-3</c:v>
                </c:pt>
                <c:pt idx="13166" formatCode="General">
                  <c:v>3.6740499999999999E-3</c:v>
                </c:pt>
                <c:pt idx="13167" formatCode="General">
                  <c:v>3.6742300000000001E-3</c:v>
                </c:pt>
                <c:pt idx="13168" formatCode="General">
                  <c:v>3.6744199999999999E-3</c:v>
                </c:pt>
                <c:pt idx="13169" formatCode="General">
                  <c:v>3.6745900000000001E-3</c:v>
                </c:pt>
                <c:pt idx="13170" formatCode="General">
                  <c:v>3.6747500000000001E-3</c:v>
                </c:pt>
                <c:pt idx="13171" formatCode="General">
                  <c:v>3.6749E-3</c:v>
                </c:pt>
                <c:pt idx="13172" formatCode="General">
                  <c:v>3.67505E-3</c:v>
                </c:pt>
                <c:pt idx="13173" formatCode="General">
                  <c:v>3.6752600000000001E-3</c:v>
                </c:pt>
                <c:pt idx="13174" formatCode="General">
                  <c:v>3.6754600000000002E-3</c:v>
                </c:pt>
                <c:pt idx="13175" formatCode="General">
                  <c:v>3.6756599999999999E-3</c:v>
                </c:pt>
                <c:pt idx="13176" formatCode="General">
                  <c:v>3.6758699999999999E-3</c:v>
                </c:pt>
                <c:pt idx="13177" formatCode="General">
                  <c:v>3.6761799999999998E-3</c:v>
                </c:pt>
                <c:pt idx="13178" formatCode="General">
                  <c:v>3.6767900000000001E-3</c:v>
                </c:pt>
                <c:pt idx="13179" formatCode="General">
                  <c:v>3.67703E-3</c:v>
                </c:pt>
                <c:pt idx="13180" formatCode="General">
                  <c:v>3.6772300000000001E-3</c:v>
                </c:pt>
                <c:pt idx="13181" formatCode="General">
                  <c:v>3.6774300000000002E-3</c:v>
                </c:pt>
                <c:pt idx="13182" formatCode="General">
                  <c:v>3.6776399999999998E-3</c:v>
                </c:pt>
                <c:pt idx="13183" formatCode="General">
                  <c:v>3.6777799999999999E-3</c:v>
                </c:pt>
                <c:pt idx="13184" formatCode="General">
                  <c:v>3.6779199999999999E-3</c:v>
                </c:pt>
                <c:pt idx="13185" formatCode="General">
                  <c:v>3.6780599999999999E-3</c:v>
                </c:pt>
                <c:pt idx="13186" formatCode="General">
                  <c:v>3.6782E-3</c:v>
                </c:pt>
                <c:pt idx="13187" formatCode="General">
                  <c:v>3.6782999999999998E-3</c:v>
                </c:pt>
                <c:pt idx="13188" formatCode="General">
                  <c:v>3.6784700000000001E-3</c:v>
                </c:pt>
                <c:pt idx="13189" formatCode="General">
                  <c:v>3.6786499999999999E-3</c:v>
                </c:pt>
                <c:pt idx="13190" formatCode="General">
                  <c:v>3.6788200000000002E-3</c:v>
                </c:pt>
                <c:pt idx="13191" formatCode="General">
                  <c:v>3.67899E-3</c:v>
                </c:pt>
                <c:pt idx="13192" formatCode="General">
                  <c:v>3.6792000000000001E-3</c:v>
                </c:pt>
                <c:pt idx="13193" formatCode="General">
                  <c:v>3.6794100000000001E-3</c:v>
                </c:pt>
                <c:pt idx="13194" formatCode="General">
                  <c:v>3.6795500000000002E-3</c:v>
                </c:pt>
                <c:pt idx="13195" formatCode="General">
                  <c:v>3.6798199999999999E-3</c:v>
                </c:pt>
                <c:pt idx="13196" formatCode="General">
                  <c:v>3.6804699999999999E-3</c:v>
                </c:pt>
                <c:pt idx="13197" formatCode="General">
                  <c:v>3.6807099999999998E-3</c:v>
                </c:pt>
                <c:pt idx="13198" formatCode="General">
                  <c:v>3.68096E-3</c:v>
                </c:pt>
                <c:pt idx="13199" formatCode="General">
                  <c:v>3.6811399999999998E-3</c:v>
                </c:pt>
                <c:pt idx="13200" formatCode="General">
                  <c:v>3.6813200000000001E-3</c:v>
                </c:pt>
                <c:pt idx="13201" formatCode="General">
                  <c:v>3.6815099999999998E-3</c:v>
                </c:pt>
                <c:pt idx="13202" formatCode="General">
                  <c:v>3.68169E-3</c:v>
                </c:pt>
                <c:pt idx="13203" formatCode="General">
                  <c:v>3.6818799999999998E-3</c:v>
                </c:pt>
                <c:pt idx="13204" formatCode="General">
                  <c:v>3.68206E-3</c:v>
                </c:pt>
                <c:pt idx="13205" formatCode="General">
                  <c:v>3.6822000000000001E-3</c:v>
                </c:pt>
                <c:pt idx="13206" formatCode="General">
                  <c:v>3.68235E-3</c:v>
                </c:pt>
                <c:pt idx="13207" formatCode="General">
                  <c:v>3.6824900000000001E-3</c:v>
                </c:pt>
                <c:pt idx="13208" formatCode="General">
                  <c:v>3.6826300000000001E-3</c:v>
                </c:pt>
                <c:pt idx="13209" formatCode="General">
                  <c:v>3.6827700000000001E-3</c:v>
                </c:pt>
                <c:pt idx="13210" formatCode="General">
                  <c:v>3.6829200000000001E-3</c:v>
                </c:pt>
                <c:pt idx="13211" formatCode="General">
                  <c:v>3.6830600000000002E-3</c:v>
                </c:pt>
                <c:pt idx="13212" formatCode="General">
                  <c:v>3.6832000000000002E-3</c:v>
                </c:pt>
                <c:pt idx="13213" formatCode="General">
                  <c:v>3.68337E-3</c:v>
                </c:pt>
                <c:pt idx="13214" formatCode="General">
                  <c:v>3.68353E-3</c:v>
                </c:pt>
                <c:pt idx="13215" formatCode="General">
                  <c:v>3.6836899999999999E-3</c:v>
                </c:pt>
                <c:pt idx="13216" formatCode="General">
                  <c:v>3.6838600000000002E-3</c:v>
                </c:pt>
                <c:pt idx="13217" formatCode="General">
                  <c:v>3.6840200000000001E-3</c:v>
                </c:pt>
                <c:pt idx="13218" formatCode="General">
                  <c:v>3.68418E-3</c:v>
                </c:pt>
                <c:pt idx="13219" formatCode="General">
                  <c:v>3.6844299999999998E-3</c:v>
                </c:pt>
                <c:pt idx="13220" formatCode="General">
                  <c:v>3.6846100000000001E-3</c:v>
                </c:pt>
                <c:pt idx="13221" formatCode="General">
                  <c:v>3.6848200000000001E-3</c:v>
                </c:pt>
                <c:pt idx="13222" formatCode="General">
                  <c:v>3.6850199999999998E-3</c:v>
                </c:pt>
                <c:pt idx="13223" formatCode="General">
                  <c:v>3.6852299999999998E-3</c:v>
                </c:pt>
                <c:pt idx="13224" formatCode="General">
                  <c:v>3.68543E-3</c:v>
                </c:pt>
                <c:pt idx="13225" formatCode="General">
                  <c:v>3.6856300000000001E-3</c:v>
                </c:pt>
                <c:pt idx="13226" formatCode="General">
                  <c:v>3.6858400000000001E-3</c:v>
                </c:pt>
                <c:pt idx="13227" formatCode="General">
                  <c:v>3.6860399999999998E-3</c:v>
                </c:pt>
                <c:pt idx="13228" formatCode="General">
                  <c:v>3.6862700000000002E-3</c:v>
                </c:pt>
                <c:pt idx="13229" formatCode="General">
                  <c:v>3.68652E-3</c:v>
                </c:pt>
                <c:pt idx="13230" formatCode="General">
                  <c:v>3.6867699999999998E-3</c:v>
                </c:pt>
                <c:pt idx="13231" formatCode="General">
                  <c:v>3.68703E-3</c:v>
                </c:pt>
                <c:pt idx="13232" formatCode="General">
                  <c:v>3.6872799999999998E-3</c:v>
                </c:pt>
                <c:pt idx="13233" formatCode="General">
                  <c:v>3.6875300000000001E-3</c:v>
                </c:pt>
                <c:pt idx="13234" formatCode="General">
                  <c:v>3.6877799999999999E-3</c:v>
                </c:pt>
                <c:pt idx="13235" formatCode="General">
                  <c:v>3.6881599999999998E-3</c:v>
                </c:pt>
                <c:pt idx="13236" formatCode="General">
                  <c:v>3.6884600000000002E-3</c:v>
                </c:pt>
                <c:pt idx="13237" formatCode="General">
                  <c:v>3.6887600000000001E-3</c:v>
                </c:pt>
                <c:pt idx="13238" formatCode="General">
                  <c:v>3.6890600000000001E-3</c:v>
                </c:pt>
                <c:pt idx="13239" formatCode="General">
                  <c:v>3.68936E-3</c:v>
                </c:pt>
                <c:pt idx="13240" formatCode="General">
                  <c:v>3.68966E-3</c:v>
                </c:pt>
                <c:pt idx="13241" formatCode="General">
                  <c:v>3.6901099999999999E-3</c:v>
                </c:pt>
                <c:pt idx="13242" formatCode="General">
                  <c:v>3.6905599999999998E-3</c:v>
                </c:pt>
                <c:pt idx="13243" formatCode="General">
                  <c:v>3.6909199999999999E-3</c:v>
                </c:pt>
                <c:pt idx="13244" formatCode="General">
                  <c:v>3.69127E-3</c:v>
                </c:pt>
                <c:pt idx="13245" formatCode="General">
                  <c:v>3.69163E-3</c:v>
                </c:pt>
                <c:pt idx="13246" formatCode="General">
                  <c:v>3.69199E-3</c:v>
                </c:pt>
                <c:pt idx="13247" formatCode="General">
                  <c:v>3.6925199999999999E-3</c:v>
                </c:pt>
                <c:pt idx="13248" formatCode="General">
                  <c:v>3.6930600000000002E-3</c:v>
                </c:pt>
                <c:pt idx="13249" formatCode="General">
                  <c:v>3.6934200000000002E-3</c:v>
                </c:pt>
                <c:pt idx="13250" formatCode="General">
                  <c:v>3.6938800000000001E-3</c:v>
                </c:pt>
                <c:pt idx="13251" formatCode="General">
                  <c:v>3.69434E-3</c:v>
                </c:pt>
                <c:pt idx="13252" formatCode="General">
                  <c:v>3.6947999999999998E-3</c:v>
                </c:pt>
                <c:pt idx="13253" formatCode="General">
                  <c:v>3.6952600000000001E-3</c:v>
                </c:pt>
                <c:pt idx="13254" formatCode="General">
                  <c:v>3.69572E-3</c:v>
                </c:pt>
                <c:pt idx="13255" formatCode="General">
                  <c:v>3.6964099999999998E-3</c:v>
                </c:pt>
                <c:pt idx="13256" formatCode="General">
                  <c:v>3.6971E-3</c:v>
                </c:pt>
                <c:pt idx="13257" formatCode="General">
                  <c:v>3.6977099999999999E-3</c:v>
                </c:pt>
                <c:pt idx="13258" formatCode="General">
                  <c:v>3.6983200000000002E-3</c:v>
                </c:pt>
                <c:pt idx="13259" formatCode="General">
                  <c:v>3.69893E-3</c:v>
                </c:pt>
                <c:pt idx="13260" formatCode="General">
                  <c:v>3.6995499999999998E-3</c:v>
                </c:pt>
                <c:pt idx="13261" formatCode="General">
                  <c:v>3.7001600000000001E-3</c:v>
                </c:pt>
                <c:pt idx="13262" formatCode="General">
                  <c:v>3.7007699999999999E-3</c:v>
                </c:pt>
                <c:pt idx="13263" formatCode="General">
                  <c:v>3.7013900000000001E-3</c:v>
                </c:pt>
                <c:pt idx="13264" formatCode="General">
                  <c:v>3.702E-3</c:v>
                </c:pt>
                <c:pt idx="13265" formatCode="General">
                  <c:v>3.7027399999999999E-3</c:v>
                </c:pt>
                <c:pt idx="13266" formatCode="General">
                  <c:v>3.7034799999999999E-3</c:v>
                </c:pt>
                <c:pt idx="13267" formatCode="General">
                  <c:v>3.7042199999999998E-3</c:v>
                </c:pt>
                <c:pt idx="13268" formatCode="General">
                  <c:v>3.7049600000000002E-3</c:v>
                </c:pt>
                <c:pt idx="13269" formatCode="General">
                  <c:v>3.7057000000000001E-3</c:v>
                </c:pt>
                <c:pt idx="13270" formatCode="General">
                  <c:v>3.7064400000000001E-3</c:v>
                </c:pt>
                <c:pt idx="13271" formatCode="General">
                  <c:v>3.70755E-3</c:v>
                </c:pt>
                <c:pt idx="13272" formatCode="General">
                  <c:v>3.7083699999999999E-3</c:v>
                </c:pt>
                <c:pt idx="13273" formatCode="General">
                  <c:v>3.7092599999999998E-3</c:v>
                </c:pt>
                <c:pt idx="13274" formatCode="General">
                  <c:v>3.7101600000000001E-3</c:v>
                </c:pt>
                <c:pt idx="13275" formatCode="General">
                  <c:v>3.71105E-3</c:v>
                </c:pt>
                <c:pt idx="13276" formatCode="General">
                  <c:v>3.7119499999999999E-3</c:v>
                </c:pt>
                <c:pt idx="13277" formatCode="General">
                  <c:v>3.7132900000000002E-3</c:v>
                </c:pt>
                <c:pt idx="13278" formatCode="General">
                  <c:v>3.71463E-3</c:v>
                </c:pt>
                <c:pt idx="13279" formatCode="General">
                  <c:v>3.71558E-3</c:v>
                </c:pt>
                <c:pt idx="13280" formatCode="General">
                  <c:v>3.71661E-3</c:v>
                </c:pt>
                <c:pt idx="13281" formatCode="General">
                  <c:v>3.71814E-3</c:v>
                </c:pt>
                <c:pt idx="13282" formatCode="General">
                  <c:v>3.71967E-3</c:v>
                </c:pt>
                <c:pt idx="13283" formatCode="General">
                  <c:v>3.7212E-3</c:v>
                </c:pt>
                <c:pt idx="13284" formatCode="General">
                  <c:v>3.72274E-3</c:v>
                </c:pt>
                <c:pt idx="13285" formatCode="General">
                  <c:v>3.72427E-3</c:v>
                </c:pt>
                <c:pt idx="13286" formatCode="General">
                  <c:v>3.7258E-3</c:v>
                </c:pt>
                <c:pt idx="13287" formatCode="General">
                  <c:v>3.7273300000000001E-3</c:v>
                </c:pt>
                <c:pt idx="13288" formatCode="General">
                  <c:v>3.7288600000000001E-3</c:v>
                </c:pt>
                <c:pt idx="13289" formatCode="General">
                  <c:v>3.7304E-3</c:v>
                </c:pt>
                <c:pt idx="13290" formatCode="General">
                  <c:v>3.7319300000000001E-3</c:v>
                </c:pt>
                <c:pt idx="13291" formatCode="General">
                  <c:v>3.7334600000000001E-3</c:v>
                </c:pt>
                <c:pt idx="13292" formatCode="General">
                  <c:v>3.7349900000000001E-3</c:v>
                </c:pt>
                <c:pt idx="13293" formatCode="General">
                  <c:v>3.7365300000000001E-3</c:v>
                </c:pt>
                <c:pt idx="13294" formatCode="General">
                  <c:v>3.7375500000000001E-3</c:v>
                </c:pt>
                <c:pt idx="13295" formatCode="General">
                  <c:v>3.7385700000000001E-3</c:v>
                </c:pt>
                <c:pt idx="13296" formatCode="General">
                  <c:v>3.7395900000000001E-3</c:v>
                </c:pt>
                <c:pt idx="13297" formatCode="General">
                  <c:v>3.74049E-3</c:v>
                </c:pt>
                <c:pt idx="13298" formatCode="General">
                  <c:v>3.7410999999999998E-3</c:v>
                </c:pt>
                <c:pt idx="13299" formatCode="General">
                  <c:v>3.7417000000000001E-3</c:v>
                </c:pt>
                <c:pt idx="13300" formatCode="General">
                  <c:v>3.7423000000000001E-3</c:v>
                </c:pt>
                <c:pt idx="13301" formatCode="General">
                  <c:v>3.7429099999999999E-3</c:v>
                </c:pt>
                <c:pt idx="13302" formatCode="General">
                  <c:v>3.7433599999999998E-3</c:v>
                </c:pt>
                <c:pt idx="13303" formatCode="General">
                  <c:v>3.7438100000000002E-3</c:v>
                </c:pt>
                <c:pt idx="13304" formatCode="General">
                  <c:v>3.7442600000000001E-3</c:v>
                </c:pt>
                <c:pt idx="13305" formatCode="General">
                  <c:v>3.7445500000000001E-3</c:v>
                </c:pt>
                <c:pt idx="13306" formatCode="General">
                  <c:v>3.7448300000000002E-3</c:v>
                </c:pt>
                <c:pt idx="13307" formatCode="General">
                  <c:v>3.7451099999999998E-3</c:v>
                </c:pt>
                <c:pt idx="13308" formatCode="General">
                  <c:v>3.7453899999999999E-3</c:v>
                </c:pt>
                <c:pt idx="13309" formatCode="General">
                  <c:v>3.74566E-3</c:v>
                </c:pt>
                <c:pt idx="13310" formatCode="General">
                  <c:v>3.7458700000000001E-3</c:v>
                </c:pt>
                <c:pt idx="13311" formatCode="General">
                  <c:v>3.7460800000000002E-3</c:v>
                </c:pt>
                <c:pt idx="13312" formatCode="General">
                  <c:v>3.7462900000000002E-3</c:v>
                </c:pt>
                <c:pt idx="13313" formatCode="General">
                  <c:v>3.7464299999999998E-3</c:v>
                </c:pt>
                <c:pt idx="13314" formatCode="General">
                  <c:v>3.7465699999999998E-3</c:v>
                </c:pt>
                <c:pt idx="13315" formatCode="General">
                  <c:v>3.7467199999999998E-3</c:v>
                </c:pt>
                <c:pt idx="13316" formatCode="General">
                  <c:v>3.7468499999999999E-3</c:v>
                </c:pt>
                <c:pt idx="13317" formatCode="General">
                  <c:v>3.74698E-3</c:v>
                </c:pt>
                <c:pt idx="13318" formatCode="General">
                  <c:v>3.7470699999999999E-3</c:v>
                </c:pt>
                <c:pt idx="13319" formatCode="General">
                  <c:v>3.7471499999999999E-3</c:v>
                </c:pt>
                <c:pt idx="13320" formatCode="General">
                  <c:v>3.7472400000000002E-3</c:v>
                </c:pt>
                <c:pt idx="13321" formatCode="General">
                  <c:v>3.7473099999999998E-3</c:v>
                </c:pt>
                <c:pt idx="13322" formatCode="General">
                  <c:v>3.7473699999999999E-3</c:v>
                </c:pt>
                <c:pt idx="13323" formatCode="General">
                  <c:v>3.7474399999999999E-3</c:v>
                </c:pt>
                <c:pt idx="13324" formatCode="General">
                  <c:v>3.7475E-3</c:v>
                </c:pt>
                <c:pt idx="13325" formatCode="General">
                  <c:v>3.74757E-3</c:v>
                </c:pt>
                <c:pt idx="13326" formatCode="General">
                  <c:v>3.7476300000000001E-3</c:v>
                </c:pt>
                <c:pt idx="13327" formatCode="General">
                  <c:v>3.7477000000000001E-3</c:v>
                </c:pt>
                <c:pt idx="13328" formatCode="General">
                  <c:v>3.7477399999999998E-3</c:v>
                </c:pt>
                <c:pt idx="13329" formatCode="General">
                  <c:v>3.74778E-3</c:v>
                </c:pt>
                <c:pt idx="13330" formatCode="General">
                  <c:v>3.7478300000000002E-3</c:v>
                </c:pt>
                <c:pt idx="13331" formatCode="General">
                  <c:v>3.7478699999999999E-3</c:v>
                </c:pt>
                <c:pt idx="13332" formatCode="General">
                  <c:v>3.7479100000000001E-3</c:v>
                </c:pt>
                <c:pt idx="13333" formatCode="General">
                  <c:v>3.7479599999999998E-3</c:v>
                </c:pt>
                <c:pt idx="13334" formatCode="General">
                  <c:v>3.748E-3</c:v>
                </c:pt>
                <c:pt idx="13335" formatCode="General">
                  <c:v>3.7480399999999998E-3</c:v>
                </c:pt>
                <c:pt idx="13336" formatCode="General">
                  <c:v>3.74808E-3</c:v>
                </c:pt>
                <c:pt idx="13337" formatCode="General">
                  <c:v>3.7481200000000002E-3</c:v>
                </c:pt>
                <c:pt idx="13338" formatCode="General">
                  <c:v>3.7481699999999999E-3</c:v>
                </c:pt>
                <c:pt idx="13339" formatCode="General">
                  <c:v>3.7482100000000001E-3</c:v>
                </c:pt>
                <c:pt idx="13340" formatCode="General">
                  <c:v>3.7482499999999998E-3</c:v>
                </c:pt>
                <c:pt idx="13341" formatCode="General">
                  <c:v>3.7483E-3</c:v>
                </c:pt>
                <c:pt idx="13342" formatCode="General">
                  <c:v>3.7483400000000002E-3</c:v>
                </c:pt>
                <c:pt idx="13343" formatCode="General">
                  <c:v>3.7483799999999999E-3</c:v>
                </c:pt>
                <c:pt idx="13344" formatCode="General">
                  <c:v>3.7484300000000001E-3</c:v>
                </c:pt>
                <c:pt idx="13345" formatCode="General">
                  <c:v>3.7484699999999998E-3</c:v>
                </c:pt>
                <c:pt idx="13346" formatCode="General">
                  <c:v>3.74851E-3</c:v>
                </c:pt>
                <c:pt idx="13347" formatCode="General">
                  <c:v>3.7485600000000002E-3</c:v>
                </c:pt>
                <c:pt idx="13348" formatCode="General">
                  <c:v>3.7485999999999999E-3</c:v>
                </c:pt>
                <c:pt idx="13349" formatCode="General">
                  <c:v>3.7486400000000001E-3</c:v>
                </c:pt>
                <c:pt idx="13350" formatCode="General">
                  <c:v>3.7486899999999998E-3</c:v>
                </c:pt>
                <c:pt idx="13351" formatCode="General">
                  <c:v>3.74873E-3</c:v>
                </c:pt>
                <c:pt idx="13352" formatCode="General">
                  <c:v>3.7487699999999998E-3</c:v>
                </c:pt>
                <c:pt idx="13353" formatCode="General">
                  <c:v>3.7488199999999999E-3</c:v>
                </c:pt>
                <c:pt idx="13354" formatCode="General">
                  <c:v>3.7488600000000001E-3</c:v>
                </c:pt>
                <c:pt idx="13355" formatCode="General">
                  <c:v>3.7488999999999999E-3</c:v>
                </c:pt>
                <c:pt idx="13356" formatCode="General">
                  <c:v>3.74895E-3</c:v>
                </c:pt>
                <c:pt idx="13357" formatCode="General">
                  <c:v>3.7489799999999998E-3</c:v>
                </c:pt>
                <c:pt idx="13358" formatCode="General">
                  <c:v>3.74902E-3</c:v>
                </c:pt>
                <c:pt idx="13359" formatCode="General">
                  <c:v>3.7490599999999998E-3</c:v>
                </c:pt>
                <c:pt idx="13360" formatCode="General">
                  <c:v>3.7491E-3</c:v>
                </c:pt>
                <c:pt idx="13361" formatCode="General">
                  <c:v>3.7491299999999998E-3</c:v>
                </c:pt>
                <c:pt idx="13362" formatCode="General">
                  <c:v>3.74917E-3</c:v>
                </c:pt>
                <c:pt idx="13363" formatCode="General">
                  <c:v>3.7492100000000002E-3</c:v>
                </c:pt>
                <c:pt idx="13364" formatCode="General">
                  <c:v>3.74925E-3</c:v>
                </c:pt>
                <c:pt idx="13365" formatCode="General">
                  <c:v>3.7493000000000001E-3</c:v>
                </c:pt>
                <c:pt idx="13366" formatCode="General">
                  <c:v>3.7493600000000002E-3</c:v>
                </c:pt>
                <c:pt idx="13367" formatCode="General">
                  <c:v>3.7494199999999998E-3</c:v>
                </c:pt>
                <c:pt idx="13368" formatCode="General">
                  <c:v>3.74947E-3</c:v>
                </c:pt>
                <c:pt idx="13369" formatCode="General">
                  <c:v>3.7495300000000001E-3</c:v>
                </c:pt>
                <c:pt idx="13370" formatCode="General">
                  <c:v>3.7495800000000002E-3</c:v>
                </c:pt>
                <c:pt idx="13371" formatCode="General">
                  <c:v>3.7496299999999999E-3</c:v>
                </c:pt>
                <c:pt idx="13372" formatCode="General">
                  <c:v>3.74969E-3</c:v>
                </c:pt>
                <c:pt idx="13373" formatCode="General">
                  <c:v>3.7497400000000001E-3</c:v>
                </c:pt>
                <c:pt idx="13374" formatCode="General">
                  <c:v>3.7498000000000002E-3</c:v>
                </c:pt>
                <c:pt idx="13375" formatCode="General">
                  <c:v>3.7498499999999999E-3</c:v>
                </c:pt>
                <c:pt idx="13376" formatCode="General">
                  <c:v>3.7499299999999998E-3</c:v>
                </c:pt>
                <c:pt idx="13377" formatCode="General">
                  <c:v>3.7500099999999998E-3</c:v>
                </c:pt>
                <c:pt idx="13378" formatCode="General">
                  <c:v>3.7501100000000001E-3</c:v>
                </c:pt>
                <c:pt idx="13379" formatCode="General">
                  <c:v>3.7502299999999998E-3</c:v>
                </c:pt>
                <c:pt idx="13380" formatCode="General">
                  <c:v>3.7503699999999998E-3</c:v>
                </c:pt>
                <c:pt idx="13381" formatCode="General">
                  <c:v>3.7507199999999999E-3</c:v>
                </c:pt>
                <c:pt idx="13382" formatCode="General">
                  <c:v>3.75085E-3</c:v>
                </c:pt>
                <c:pt idx="13383" formatCode="General">
                  <c:v>3.7509599999999998E-3</c:v>
                </c:pt>
                <c:pt idx="13384" formatCode="General">
                  <c:v>3.7510600000000001E-3</c:v>
                </c:pt>
                <c:pt idx="13385" formatCode="General">
                  <c:v>3.7511599999999999E-3</c:v>
                </c:pt>
                <c:pt idx="13386" formatCode="General">
                  <c:v>3.7512600000000002E-3</c:v>
                </c:pt>
                <c:pt idx="13387" formatCode="General">
                  <c:v>3.7513500000000001E-3</c:v>
                </c:pt>
                <c:pt idx="13388" formatCode="General">
                  <c:v>3.75144E-3</c:v>
                </c:pt>
                <c:pt idx="13389" formatCode="General">
                  <c:v>3.7515399999999998E-3</c:v>
                </c:pt>
                <c:pt idx="13390" formatCode="General">
                  <c:v>3.7515999999999999E-3</c:v>
                </c:pt>
                <c:pt idx="13391" formatCode="General">
                  <c:v>3.7516899999999998E-3</c:v>
                </c:pt>
                <c:pt idx="13392" formatCode="General">
                  <c:v>3.7517800000000001E-3</c:v>
                </c:pt>
                <c:pt idx="13393" formatCode="General">
                  <c:v>3.7518500000000002E-3</c:v>
                </c:pt>
                <c:pt idx="13394" formatCode="General">
                  <c:v>3.75194E-3</c:v>
                </c:pt>
                <c:pt idx="13395" formatCode="General">
                  <c:v>3.7520299999999999E-3</c:v>
                </c:pt>
                <c:pt idx="13396" formatCode="General">
                  <c:v>3.7521299999999998E-3</c:v>
                </c:pt>
                <c:pt idx="13397" formatCode="General">
                  <c:v>3.7522300000000001E-3</c:v>
                </c:pt>
                <c:pt idx="13398" formatCode="General">
                  <c:v>3.7523500000000002E-3</c:v>
                </c:pt>
                <c:pt idx="13399" formatCode="General">
                  <c:v>3.7524799999999999E-3</c:v>
                </c:pt>
                <c:pt idx="13400" formatCode="General">
                  <c:v>3.75289E-3</c:v>
                </c:pt>
                <c:pt idx="13401" formatCode="General">
                  <c:v>3.7530100000000002E-3</c:v>
                </c:pt>
                <c:pt idx="13402" formatCode="General">
                  <c:v>3.75311E-3</c:v>
                </c:pt>
                <c:pt idx="13403" formatCode="General">
                  <c:v>3.75319E-3</c:v>
                </c:pt>
                <c:pt idx="13404" formatCode="General">
                  <c:v>3.75327E-3</c:v>
                </c:pt>
                <c:pt idx="13405" formatCode="General">
                  <c:v>3.7533200000000001E-3</c:v>
                </c:pt>
                <c:pt idx="13406" formatCode="General">
                  <c:v>3.7533800000000002E-3</c:v>
                </c:pt>
                <c:pt idx="13407" formatCode="General">
                  <c:v>3.7534399999999998E-3</c:v>
                </c:pt>
                <c:pt idx="13408" formatCode="General">
                  <c:v>3.7534999999999999E-3</c:v>
                </c:pt>
                <c:pt idx="13409" formatCode="General">
                  <c:v>3.75356E-3</c:v>
                </c:pt>
                <c:pt idx="13410" formatCode="General">
                  <c:v>3.7536100000000001E-3</c:v>
                </c:pt>
                <c:pt idx="13411" formatCode="General">
                  <c:v>3.7536700000000002E-3</c:v>
                </c:pt>
                <c:pt idx="13412" formatCode="General">
                  <c:v>3.7537199999999999E-3</c:v>
                </c:pt>
                <c:pt idx="13413" formatCode="General">
                  <c:v>3.75378E-3</c:v>
                </c:pt>
                <c:pt idx="13414" formatCode="General">
                  <c:v>3.7538300000000001E-3</c:v>
                </c:pt>
                <c:pt idx="13415" formatCode="General">
                  <c:v>3.7538900000000002E-3</c:v>
                </c:pt>
                <c:pt idx="13416" formatCode="General">
                  <c:v>3.7539399999999999E-3</c:v>
                </c:pt>
                <c:pt idx="13417" formatCode="General">
                  <c:v>3.75399E-3</c:v>
                </c:pt>
                <c:pt idx="13418" formatCode="General">
                  <c:v>3.7540500000000001E-3</c:v>
                </c:pt>
                <c:pt idx="13419" formatCode="General">
                  <c:v>3.7540799999999999E-3</c:v>
                </c:pt>
                <c:pt idx="13420" formatCode="General">
                  <c:v>3.7541200000000001E-3</c:v>
                </c:pt>
                <c:pt idx="13421" formatCode="General">
                  <c:v>3.7541599999999999E-3</c:v>
                </c:pt>
                <c:pt idx="13422" formatCode="General">
                  <c:v>3.7541900000000001E-3</c:v>
                </c:pt>
                <c:pt idx="13423" formatCode="General">
                  <c:v>3.7542299999999999E-3</c:v>
                </c:pt>
                <c:pt idx="13424" formatCode="General">
                  <c:v>3.7542700000000001E-3</c:v>
                </c:pt>
                <c:pt idx="13425" formatCode="General">
                  <c:v>3.7543099999999999E-3</c:v>
                </c:pt>
                <c:pt idx="13426" formatCode="General">
                  <c:v>3.75435E-3</c:v>
                </c:pt>
                <c:pt idx="13427" formatCode="General">
                  <c:v>3.7543799999999999E-3</c:v>
                </c:pt>
                <c:pt idx="13428" formatCode="General">
                  <c:v>3.7544200000000001E-3</c:v>
                </c:pt>
                <c:pt idx="13429" formatCode="General">
                  <c:v>3.7544599999999998E-3</c:v>
                </c:pt>
                <c:pt idx="13430" formatCode="General">
                  <c:v>3.7545E-3</c:v>
                </c:pt>
                <c:pt idx="13431" formatCode="General">
                  <c:v>3.7545299999999998E-3</c:v>
                </c:pt>
                <c:pt idx="13432" formatCode="General">
                  <c:v>3.75457E-3</c:v>
                </c:pt>
                <c:pt idx="13433" formatCode="General">
                  <c:v>3.7546099999999998E-3</c:v>
                </c:pt>
                <c:pt idx="13434" formatCode="General">
                  <c:v>3.75465E-3</c:v>
                </c:pt>
                <c:pt idx="13435" formatCode="General">
                  <c:v>3.7546900000000002E-3</c:v>
                </c:pt>
                <c:pt idx="13436" formatCode="General">
                  <c:v>3.75472E-3</c:v>
                </c:pt>
                <c:pt idx="13437" formatCode="General">
                  <c:v>3.7547600000000002E-3</c:v>
                </c:pt>
                <c:pt idx="13438" formatCode="General">
                  <c:v>3.7548E-3</c:v>
                </c:pt>
                <c:pt idx="13439" formatCode="General">
                  <c:v>3.7548400000000002E-3</c:v>
                </c:pt>
                <c:pt idx="13440" formatCode="General">
                  <c:v>3.75487E-3</c:v>
                </c:pt>
                <c:pt idx="13441" formatCode="General">
                  <c:v>3.7549100000000002E-3</c:v>
                </c:pt>
                <c:pt idx="13442" formatCode="General">
                  <c:v>3.75495E-3</c:v>
                </c:pt>
                <c:pt idx="13443" formatCode="General">
                  <c:v>3.7549900000000002E-3</c:v>
                </c:pt>
                <c:pt idx="13444" formatCode="General">
                  <c:v>3.75502E-3</c:v>
                </c:pt>
                <c:pt idx="13445" formatCode="General">
                  <c:v>3.7550700000000001E-3</c:v>
                </c:pt>
                <c:pt idx="13446" formatCode="General">
                  <c:v>3.7550999999999999E-3</c:v>
                </c:pt>
                <c:pt idx="13447" formatCode="General">
                  <c:v>3.7551400000000001E-3</c:v>
                </c:pt>
                <c:pt idx="13448" formatCode="General">
                  <c:v>3.7551799999999999E-3</c:v>
                </c:pt>
                <c:pt idx="13449" formatCode="General">
                  <c:v>3.7552100000000001E-3</c:v>
                </c:pt>
                <c:pt idx="13450" formatCode="General">
                  <c:v>3.7552499999999999E-3</c:v>
                </c:pt>
                <c:pt idx="13451" formatCode="General">
                  <c:v>3.7553E-3</c:v>
                </c:pt>
                <c:pt idx="13452" formatCode="General">
                  <c:v>3.7553600000000001E-3</c:v>
                </c:pt>
                <c:pt idx="13453" formatCode="General">
                  <c:v>3.7554099999999998E-3</c:v>
                </c:pt>
                <c:pt idx="13454" formatCode="General">
                  <c:v>3.75546E-3</c:v>
                </c:pt>
                <c:pt idx="13455" formatCode="General">
                  <c:v>3.75552E-3</c:v>
                </c:pt>
                <c:pt idx="13456" formatCode="General">
                  <c:v>3.7555700000000002E-3</c:v>
                </c:pt>
                <c:pt idx="13457" formatCode="General">
                  <c:v>3.7556299999999998E-3</c:v>
                </c:pt>
                <c:pt idx="13458" formatCode="General">
                  <c:v>3.75568E-3</c:v>
                </c:pt>
                <c:pt idx="13459" formatCode="General">
                  <c:v>3.7557300000000001E-3</c:v>
                </c:pt>
                <c:pt idx="13460" formatCode="General">
                  <c:v>3.7558000000000001E-3</c:v>
                </c:pt>
                <c:pt idx="13461" formatCode="General">
                  <c:v>3.7558800000000001E-3</c:v>
                </c:pt>
                <c:pt idx="13462" formatCode="General">
                  <c:v>3.7559500000000001E-3</c:v>
                </c:pt>
                <c:pt idx="13463" formatCode="General">
                  <c:v>3.7560200000000001E-3</c:v>
                </c:pt>
                <c:pt idx="13464" formatCode="General">
                  <c:v>3.7560900000000001E-3</c:v>
                </c:pt>
                <c:pt idx="13465" formatCode="General">
                  <c:v>3.7561999999999999E-3</c:v>
                </c:pt>
                <c:pt idx="13466" formatCode="General">
                  <c:v>3.7563000000000002E-3</c:v>
                </c:pt>
                <c:pt idx="13467" formatCode="General">
                  <c:v>3.7564E-3</c:v>
                </c:pt>
                <c:pt idx="13468" formatCode="General">
                  <c:v>3.7565400000000001E-3</c:v>
                </c:pt>
                <c:pt idx="13469" formatCode="General">
                  <c:v>3.7566800000000001E-3</c:v>
                </c:pt>
                <c:pt idx="13470" formatCode="General">
                  <c:v>3.7568100000000002E-3</c:v>
                </c:pt>
                <c:pt idx="13471" formatCode="General">
                  <c:v>3.7570199999999998E-3</c:v>
                </c:pt>
                <c:pt idx="13472" formatCode="General">
                  <c:v>3.7572199999999999E-3</c:v>
                </c:pt>
                <c:pt idx="13473" formatCode="General">
                  <c:v>3.75743E-3</c:v>
                </c:pt>
                <c:pt idx="13474" formatCode="General">
                  <c:v>3.75757E-3</c:v>
                </c:pt>
                <c:pt idx="13475" formatCode="General">
                  <c:v>3.7578400000000001E-3</c:v>
                </c:pt>
                <c:pt idx="13476" formatCode="General">
                  <c:v>3.7581099999999998E-3</c:v>
                </c:pt>
                <c:pt idx="13477" formatCode="General">
                  <c:v>3.7583899999999999E-3</c:v>
                </c:pt>
                <c:pt idx="13478" formatCode="General">
                  <c:v>3.75874E-3</c:v>
                </c:pt>
                <c:pt idx="13479" formatCode="General">
                  <c:v>3.7591E-3</c:v>
                </c:pt>
                <c:pt idx="13480" formatCode="General">
                  <c:v>3.7594500000000001E-3</c:v>
                </c:pt>
                <c:pt idx="13481" formatCode="General">
                  <c:v>3.7598100000000001E-3</c:v>
                </c:pt>
                <c:pt idx="13482" formatCode="General">
                  <c:v>3.76028E-3</c:v>
                </c:pt>
                <c:pt idx="13483" formatCode="General">
                  <c:v>3.7607600000000001E-3</c:v>
                </c:pt>
                <c:pt idx="13484" formatCode="General">
                  <c:v>3.76123E-3</c:v>
                </c:pt>
                <c:pt idx="13485" formatCode="General">
                  <c:v>3.7617100000000001E-3</c:v>
                </c:pt>
                <c:pt idx="13486" formatCode="General">
                  <c:v>3.7624199999999998E-3</c:v>
                </c:pt>
                <c:pt idx="13487" formatCode="General">
                  <c:v>3.7631399999999999E-3</c:v>
                </c:pt>
                <c:pt idx="13488" formatCode="General">
                  <c:v>3.7638599999999999E-3</c:v>
                </c:pt>
                <c:pt idx="13489" formatCode="General">
                  <c:v>3.76458E-3</c:v>
                </c:pt>
                <c:pt idx="13490" formatCode="General">
                  <c:v>3.7655399999999999E-3</c:v>
                </c:pt>
                <c:pt idx="13491" formatCode="General">
                  <c:v>3.7664999999999999E-3</c:v>
                </c:pt>
                <c:pt idx="13492" formatCode="General">
                  <c:v>3.7674700000000002E-3</c:v>
                </c:pt>
                <c:pt idx="13493" formatCode="General">
                  <c:v>3.7689099999999999E-3</c:v>
                </c:pt>
                <c:pt idx="13494" formatCode="General">
                  <c:v>3.77035E-3</c:v>
                </c:pt>
                <c:pt idx="13495" formatCode="General">
                  <c:v>3.7717800000000002E-3</c:v>
                </c:pt>
                <c:pt idx="13496" formatCode="General">
                  <c:v>3.7732099999999999E-3</c:v>
                </c:pt>
                <c:pt idx="13497" formatCode="General">
                  <c:v>3.7736900000000001E-3</c:v>
                </c:pt>
                <c:pt idx="13498" formatCode="General">
                  <c:v>3.7752100000000002E-3</c:v>
                </c:pt>
                <c:pt idx="13499" formatCode="General">
                  <c:v>3.7767299999999998E-3</c:v>
                </c:pt>
                <c:pt idx="13500" formatCode="General">
                  <c:v>3.77824E-3</c:v>
                </c:pt>
                <c:pt idx="13501" formatCode="General">
                  <c:v>3.7797600000000001E-3</c:v>
                </c:pt>
                <c:pt idx="13502" formatCode="General">
                  <c:v>3.7812800000000001E-3</c:v>
                </c:pt>
                <c:pt idx="13503" formatCode="General">
                  <c:v>3.7827400000000001E-3</c:v>
                </c:pt>
                <c:pt idx="13504" formatCode="General">
                  <c:v>3.7837000000000001E-3</c:v>
                </c:pt>
                <c:pt idx="13505" formatCode="General">
                  <c:v>3.78466E-3</c:v>
                </c:pt>
                <c:pt idx="13506" formatCode="General">
                  <c:v>3.78562E-3</c:v>
                </c:pt>
                <c:pt idx="13507" formatCode="General">
                  <c:v>3.7865799999999999E-3</c:v>
                </c:pt>
                <c:pt idx="13508" formatCode="General">
                  <c:v>3.7875399999999998E-3</c:v>
                </c:pt>
                <c:pt idx="13509" formatCode="General">
                  <c:v>3.7884899999999998E-3</c:v>
                </c:pt>
                <c:pt idx="13510" formatCode="General">
                  <c:v>3.7892099999999999E-3</c:v>
                </c:pt>
                <c:pt idx="13511" formatCode="General">
                  <c:v>3.7900400000000002E-3</c:v>
                </c:pt>
                <c:pt idx="13512" formatCode="General">
                  <c:v>3.7909200000000001E-3</c:v>
                </c:pt>
                <c:pt idx="13513" formatCode="General">
                  <c:v>3.7915000000000002E-3</c:v>
                </c:pt>
                <c:pt idx="13514" formatCode="General">
                  <c:v>3.7920900000000001E-3</c:v>
                </c:pt>
                <c:pt idx="13515" formatCode="General">
                  <c:v>3.7926700000000002E-3</c:v>
                </c:pt>
                <c:pt idx="13516" formatCode="General">
                  <c:v>3.7932600000000001E-3</c:v>
                </c:pt>
                <c:pt idx="13517" formatCode="General">
                  <c:v>3.7938500000000001E-3</c:v>
                </c:pt>
                <c:pt idx="13518" formatCode="General">
                  <c:v>3.79438E-3</c:v>
                </c:pt>
                <c:pt idx="13519" formatCode="General">
                  <c:v>3.7948600000000002E-3</c:v>
                </c:pt>
                <c:pt idx="13520" formatCode="General">
                  <c:v>3.7953399999999999E-3</c:v>
                </c:pt>
                <c:pt idx="13521" formatCode="General">
                  <c:v>3.7958200000000001E-3</c:v>
                </c:pt>
                <c:pt idx="13522" formatCode="General">
                  <c:v>3.7962899999999999E-3</c:v>
                </c:pt>
                <c:pt idx="13523" formatCode="General">
                  <c:v>3.7967700000000001E-3</c:v>
                </c:pt>
                <c:pt idx="13524" formatCode="General">
                  <c:v>3.7972499999999998E-3</c:v>
                </c:pt>
                <c:pt idx="13525" formatCode="General">
                  <c:v>3.79773E-3</c:v>
                </c:pt>
                <c:pt idx="13526" formatCode="General">
                  <c:v>3.7981299999999998E-3</c:v>
                </c:pt>
                <c:pt idx="13527" formatCode="General">
                  <c:v>3.7984500000000001E-3</c:v>
                </c:pt>
                <c:pt idx="13528" formatCode="General">
                  <c:v>3.7987699999999999E-3</c:v>
                </c:pt>
                <c:pt idx="13529" formatCode="General">
                  <c:v>3.7990900000000002E-3</c:v>
                </c:pt>
                <c:pt idx="13530" formatCode="General">
                  <c:v>3.79941E-3</c:v>
                </c:pt>
                <c:pt idx="13531" formatCode="General">
                  <c:v>3.7997299999999999E-3</c:v>
                </c:pt>
                <c:pt idx="13532" formatCode="General">
                  <c:v>3.8000500000000001E-3</c:v>
                </c:pt>
                <c:pt idx="13533" formatCode="General">
                  <c:v>3.80037E-3</c:v>
                </c:pt>
                <c:pt idx="13534" formatCode="General">
                  <c:v>3.80065E-3</c:v>
                </c:pt>
                <c:pt idx="13535" formatCode="General">
                  <c:v>3.8008899999999999E-3</c:v>
                </c:pt>
                <c:pt idx="13536" formatCode="General">
                  <c:v>3.8011299999999998E-3</c:v>
                </c:pt>
                <c:pt idx="13537" formatCode="General">
                  <c:v>3.8013700000000001E-3</c:v>
                </c:pt>
                <c:pt idx="13538" formatCode="General">
                  <c:v>3.80161E-3</c:v>
                </c:pt>
                <c:pt idx="13539" formatCode="General">
                  <c:v>3.8018499999999998E-3</c:v>
                </c:pt>
                <c:pt idx="13540" formatCode="General">
                  <c:v>3.8020900000000002E-3</c:v>
                </c:pt>
                <c:pt idx="13541" formatCode="General">
                  <c:v>3.80233E-3</c:v>
                </c:pt>
                <c:pt idx="13542" formatCode="General">
                  <c:v>3.8025400000000001E-3</c:v>
                </c:pt>
                <c:pt idx="13543" formatCode="General">
                  <c:v>3.8027199999999999E-3</c:v>
                </c:pt>
                <c:pt idx="13544" formatCode="General">
                  <c:v>3.8029100000000001E-3</c:v>
                </c:pt>
                <c:pt idx="13545" formatCode="General">
                  <c:v>3.8030999999999998E-3</c:v>
                </c:pt>
                <c:pt idx="13546" formatCode="General">
                  <c:v>3.80328E-3</c:v>
                </c:pt>
                <c:pt idx="13547" formatCode="General">
                  <c:v>3.8034700000000002E-3</c:v>
                </c:pt>
                <c:pt idx="13548" formatCode="General">
                  <c:v>3.8036599999999999E-3</c:v>
                </c:pt>
                <c:pt idx="13549" formatCode="General">
                  <c:v>3.8038400000000002E-3</c:v>
                </c:pt>
                <c:pt idx="13550" formatCode="General">
                  <c:v>3.80401E-3</c:v>
                </c:pt>
                <c:pt idx="13551" formatCode="General">
                  <c:v>3.80416E-3</c:v>
                </c:pt>
                <c:pt idx="13552" formatCode="General">
                  <c:v>3.8043E-3</c:v>
                </c:pt>
                <c:pt idx="13553" formatCode="General">
                  <c:v>3.80445E-3</c:v>
                </c:pt>
                <c:pt idx="13554" formatCode="General">
                  <c:v>3.8045900000000001E-3</c:v>
                </c:pt>
                <c:pt idx="13555" formatCode="General">
                  <c:v>3.80474E-3</c:v>
                </c:pt>
                <c:pt idx="13556" formatCode="General">
                  <c:v>3.8048499999999998E-3</c:v>
                </c:pt>
                <c:pt idx="13557" formatCode="General">
                  <c:v>3.80496E-3</c:v>
                </c:pt>
                <c:pt idx="13558" formatCode="General">
                  <c:v>3.8050699999999998E-3</c:v>
                </c:pt>
                <c:pt idx="13559" formatCode="General">
                  <c:v>3.8051700000000001E-3</c:v>
                </c:pt>
                <c:pt idx="13560" formatCode="General">
                  <c:v>3.80526E-3</c:v>
                </c:pt>
                <c:pt idx="13561" formatCode="General">
                  <c:v>3.8053499999999999E-3</c:v>
                </c:pt>
                <c:pt idx="13562" formatCode="General">
                  <c:v>3.8054400000000002E-3</c:v>
                </c:pt>
                <c:pt idx="13563" formatCode="General">
                  <c:v>3.8055300000000001E-3</c:v>
                </c:pt>
                <c:pt idx="13564" formatCode="General">
                  <c:v>3.80562E-3</c:v>
                </c:pt>
                <c:pt idx="13565" formatCode="General">
                  <c:v>3.8057099999999999E-3</c:v>
                </c:pt>
                <c:pt idx="13566" formatCode="General">
                  <c:v>3.8057999999999998E-3</c:v>
                </c:pt>
                <c:pt idx="13567" formatCode="General">
                  <c:v>3.8058599999999999E-3</c:v>
                </c:pt>
                <c:pt idx="13568" formatCode="General">
                  <c:v>3.80592E-3</c:v>
                </c:pt>
                <c:pt idx="13569" formatCode="General">
                  <c:v>3.80598E-3</c:v>
                </c:pt>
                <c:pt idx="13570" formatCode="General">
                  <c:v>3.8060400000000001E-3</c:v>
                </c:pt>
                <c:pt idx="13571" formatCode="General">
                  <c:v>3.8060899999999998E-3</c:v>
                </c:pt>
                <c:pt idx="13572" formatCode="General">
                  <c:v>3.8061599999999998E-3</c:v>
                </c:pt>
                <c:pt idx="13573" formatCode="General">
                  <c:v>3.8062299999999999E-3</c:v>
                </c:pt>
                <c:pt idx="13574" formatCode="General">
                  <c:v>3.8062999999999999E-3</c:v>
                </c:pt>
                <c:pt idx="13575" formatCode="General">
                  <c:v>3.8063699999999999E-3</c:v>
                </c:pt>
                <c:pt idx="13576" formatCode="General">
                  <c:v>3.80642E-3</c:v>
                </c:pt>
                <c:pt idx="13577" formatCode="General">
                  <c:v>3.8064599999999998E-3</c:v>
                </c:pt>
                <c:pt idx="13578" formatCode="General">
                  <c:v>3.8065099999999999E-3</c:v>
                </c:pt>
                <c:pt idx="13579" formatCode="General">
                  <c:v>3.8065600000000001E-3</c:v>
                </c:pt>
                <c:pt idx="13580" formatCode="General">
                  <c:v>3.8065999999999998E-3</c:v>
                </c:pt>
                <c:pt idx="13581" formatCode="General">
                  <c:v>3.80665E-3</c:v>
                </c:pt>
                <c:pt idx="13582" formatCode="General">
                  <c:v>3.8067000000000001E-3</c:v>
                </c:pt>
                <c:pt idx="13583" formatCode="General">
                  <c:v>3.8067399999999999E-3</c:v>
                </c:pt>
                <c:pt idx="13584" formatCode="General">
                  <c:v>3.80679E-3</c:v>
                </c:pt>
                <c:pt idx="13585" formatCode="General">
                  <c:v>3.8068300000000002E-3</c:v>
                </c:pt>
                <c:pt idx="13586" formatCode="General">
                  <c:v>3.8068899999999998E-3</c:v>
                </c:pt>
                <c:pt idx="13587" formatCode="General">
                  <c:v>3.8069499999999999E-3</c:v>
                </c:pt>
                <c:pt idx="13588" formatCode="General">
                  <c:v>3.8070000000000001E-3</c:v>
                </c:pt>
                <c:pt idx="13589" formatCode="General">
                  <c:v>3.8070600000000001E-3</c:v>
                </c:pt>
                <c:pt idx="13590" formatCode="General">
                  <c:v>3.8071200000000002E-3</c:v>
                </c:pt>
                <c:pt idx="13591" formatCode="General">
                  <c:v>3.8071799999999999E-3</c:v>
                </c:pt>
                <c:pt idx="13592" formatCode="General">
                  <c:v>3.8072399999999999E-3</c:v>
                </c:pt>
                <c:pt idx="13593" formatCode="General">
                  <c:v>3.8072900000000001E-3</c:v>
                </c:pt>
                <c:pt idx="13594" formatCode="General">
                  <c:v>3.8073500000000001E-3</c:v>
                </c:pt>
                <c:pt idx="13595" formatCode="General">
                  <c:v>3.8074099999999998E-3</c:v>
                </c:pt>
                <c:pt idx="13596" formatCode="General">
                  <c:v>3.8074599999999999E-3</c:v>
                </c:pt>
                <c:pt idx="13597" formatCode="General">
                  <c:v>3.80752E-3</c:v>
                </c:pt>
                <c:pt idx="13598" formatCode="General">
                  <c:v>3.8075800000000001E-3</c:v>
                </c:pt>
                <c:pt idx="13599" formatCode="General">
                  <c:v>3.8076300000000002E-3</c:v>
                </c:pt>
                <c:pt idx="13600" formatCode="General">
                  <c:v>3.8076899999999999E-3</c:v>
                </c:pt>
                <c:pt idx="13601" formatCode="General">
                  <c:v>3.8077499999999999E-3</c:v>
                </c:pt>
                <c:pt idx="13602" formatCode="General">
                  <c:v>3.80781E-3</c:v>
                </c:pt>
                <c:pt idx="13603" formatCode="General">
                  <c:v>3.8078700000000001E-3</c:v>
                </c:pt>
                <c:pt idx="13604" formatCode="General">
                  <c:v>3.8079300000000002E-3</c:v>
                </c:pt>
                <c:pt idx="13605" formatCode="General">
                  <c:v>3.8080100000000001E-3</c:v>
                </c:pt>
                <c:pt idx="13606" formatCode="General">
                  <c:v>3.8080900000000001E-3</c:v>
                </c:pt>
                <c:pt idx="13607" formatCode="General">
                  <c:v>3.80817E-3</c:v>
                </c:pt>
                <c:pt idx="13608" formatCode="General">
                  <c:v>3.80825E-3</c:v>
                </c:pt>
                <c:pt idx="13609" formatCode="General">
                  <c:v>3.8083599999999998E-3</c:v>
                </c:pt>
                <c:pt idx="13610" formatCode="General">
                  <c:v>3.8084799999999999E-3</c:v>
                </c:pt>
                <c:pt idx="13611" formatCode="General">
                  <c:v>3.80861E-3</c:v>
                </c:pt>
                <c:pt idx="13612" formatCode="General">
                  <c:v>3.8089700000000001E-3</c:v>
                </c:pt>
                <c:pt idx="13613" formatCode="General">
                  <c:v>3.80912E-3</c:v>
                </c:pt>
                <c:pt idx="13614" formatCode="General">
                  <c:v>3.8092400000000002E-3</c:v>
                </c:pt>
                <c:pt idx="13615" formatCode="General">
                  <c:v>3.8093300000000001E-3</c:v>
                </c:pt>
                <c:pt idx="13616" formatCode="General">
                  <c:v>3.80942E-3</c:v>
                </c:pt>
                <c:pt idx="13617" formatCode="General">
                  <c:v>3.8095099999999999E-3</c:v>
                </c:pt>
                <c:pt idx="13618" formatCode="General">
                  <c:v>3.8095899999999999E-3</c:v>
                </c:pt>
                <c:pt idx="13619" formatCode="General">
                  <c:v>3.8096800000000002E-3</c:v>
                </c:pt>
                <c:pt idx="13620" formatCode="General">
                  <c:v>3.80978E-3</c:v>
                </c:pt>
                <c:pt idx="13621" formatCode="General">
                  <c:v>3.8098699999999999E-3</c:v>
                </c:pt>
                <c:pt idx="13622" formatCode="General">
                  <c:v>3.8099000000000002E-3</c:v>
                </c:pt>
                <c:pt idx="13623" formatCode="General">
                  <c:v>3.81E-3</c:v>
                </c:pt>
                <c:pt idx="13624" formatCode="General">
                  <c:v>3.81007E-3</c:v>
                </c:pt>
                <c:pt idx="13625" formatCode="General">
                  <c:v>3.8101699999999999E-3</c:v>
                </c:pt>
                <c:pt idx="13626" formatCode="General">
                  <c:v>3.8102700000000001E-3</c:v>
                </c:pt>
                <c:pt idx="13627" formatCode="General">
                  <c:v>3.81036E-3</c:v>
                </c:pt>
                <c:pt idx="13628" formatCode="General">
                  <c:v>3.8104599999999999E-3</c:v>
                </c:pt>
                <c:pt idx="13629" formatCode="General">
                  <c:v>3.8105700000000001E-3</c:v>
                </c:pt>
                <c:pt idx="13630" formatCode="General">
                  <c:v>3.8107000000000002E-3</c:v>
                </c:pt>
                <c:pt idx="13631" formatCode="General">
                  <c:v>3.8108500000000002E-3</c:v>
                </c:pt>
                <c:pt idx="13632" formatCode="General">
                  <c:v>3.81125E-3</c:v>
                </c:pt>
                <c:pt idx="13633" formatCode="General">
                  <c:v>3.8113600000000002E-3</c:v>
                </c:pt>
                <c:pt idx="13634" formatCode="General">
                  <c:v>3.8114799999999999E-3</c:v>
                </c:pt>
                <c:pt idx="13635" formatCode="General">
                  <c:v>3.8115699999999998E-3</c:v>
                </c:pt>
                <c:pt idx="13636" formatCode="General">
                  <c:v>3.8116700000000001E-3</c:v>
                </c:pt>
                <c:pt idx="13637" formatCode="General">
                  <c:v>3.8117400000000001E-3</c:v>
                </c:pt>
                <c:pt idx="13638" formatCode="General">
                  <c:v>3.8118100000000001E-3</c:v>
                </c:pt>
                <c:pt idx="13639" formatCode="General">
                  <c:v>3.8118900000000001E-3</c:v>
                </c:pt>
                <c:pt idx="13640" formatCode="General">
                  <c:v>3.8119600000000001E-3</c:v>
                </c:pt>
                <c:pt idx="13641" formatCode="General">
                  <c:v>3.8120200000000002E-3</c:v>
                </c:pt>
                <c:pt idx="13642" formatCode="General">
                  <c:v>3.8120799999999998E-3</c:v>
                </c:pt>
                <c:pt idx="13643" formatCode="General">
                  <c:v>3.8121499999999998E-3</c:v>
                </c:pt>
                <c:pt idx="13644" formatCode="General">
                  <c:v>3.8122099999999999E-3</c:v>
                </c:pt>
                <c:pt idx="13645" formatCode="General">
                  <c:v>3.81227E-3</c:v>
                </c:pt>
                <c:pt idx="13646" formatCode="General">
                  <c:v>3.81234E-3</c:v>
                </c:pt>
                <c:pt idx="13647" formatCode="General">
                  <c:v>3.8123900000000001E-3</c:v>
                </c:pt>
                <c:pt idx="13648" formatCode="General">
                  <c:v>3.8124500000000002E-3</c:v>
                </c:pt>
                <c:pt idx="13649" formatCode="General">
                  <c:v>3.8125099999999999E-3</c:v>
                </c:pt>
                <c:pt idx="13650" formatCode="General">
                  <c:v>3.81256E-3</c:v>
                </c:pt>
                <c:pt idx="13651" formatCode="General">
                  <c:v>3.8126200000000001E-3</c:v>
                </c:pt>
                <c:pt idx="13652" formatCode="General">
                  <c:v>3.8126800000000001E-3</c:v>
                </c:pt>
                <c:pt idx="13653" formatCode="General">
                  <c:v>3.8127399999999998E-3</c:v>
                </c:pt>
                <c:pt idx="13654" formatCode="General">
                  <c:v>3.8127999999999999E-3</c:v>
                </c:pt>
                <c:pt idx="13655" formatCode="General">
                  <c:v>3.81285E-3</c:v>
                </c:pt>
                <c:pt idx="13656" formatCode="General">
                  <c:v>3.8129100000000001E-3</c:v>
                </c:pt>
                <c:pt idx="13657" formatCode="General">
                  <c:v>3.8129700000000002E-3</c:v>
                </c:pt>
                <c:pt idx="13658" formatCode="General">
                  <c:v>3.8130099999999999E-3</c:v>
                </c:pt>
                <c:pt idx="13659" formatCode="General">
                  <c:v>3.8130600000000001E-3</c:v>
                </c:pt>
                <c:pt idx="13660" formatCode="General">
                  <c:v>3.8130999999999998E-3</c:v>
                </c:pt>
                <c:pt idx="13661" formatCode="General">
                  <c:v>3.81315E-3</c:v>
                </c:pt>
                <c:pt idx="13662" formatCode="General">
                  <c:v>3.8132000000000001E-3</c:v>
                </c:pt>
                <c:pt idx="13663" formatCode="General">
                  <c:v>3.8132399999999999E-3</c:v>
                </c:pt>
                <c:pt idx="13664" formatCode="General">
                  <c:v>3.81329E-3</c:v>
                </c:pt>
                <c:pt idx="13665" formatCode="General">
                  <c:v>3.8133400000000001E-3</c:v>
                </c:pt>
                <c:pt idx="13666" formatCode="General">
                  <c:v>3.8133799999999999E-3</c:v>
                </c:pt>
                <c:pt idx="13667" formatCode="General">
                  <c:v>3.81343E-3</c:v>
                </c:pt>
                <c:pt idx="13668" formatCode="General">
                  <c:v>3.8135E-3</c:v>
                </c:pt>
                <c:pt idx="13669" formatCode="General">
                  <c:v>3.8135700000000001E-3</c:v>
                </c:pt>
                <c:pt idx="13670" formatCode="General">
                  <c:v>3.8136400000000001E-3</c:v>
                </c:pt>
                <c:pt idx="13671" formatCode="General">
                  <c:v>3.8137100000000001E-3</c:v>
                </c:pt>
                <c:pt idx="13672" formatCode="General">
                  <c:v>3.8137599999999998E-3</c:v>
                </c:pt>
                <c:pt idx="13673" formatCode="General">
                  <c:v>3.8138199999999999E-3</c:v>
                </c:pt>
                <c:pt idx="13674" formatCode="General">
                  <c:v>3.81388E-3</c:v>
                </c:pt>
                <c:pt idx="13675" formatCode="General">
                  <c:v>3.81394E-3</c:v>
                </c:pt>
                <c:pt idx="13676" formatCode="General">
                  <c:v>3.8140000000000001E-3</c:v>
                </c:pt>
                <c:pt idx="13677" formatCode="General">
                  <c:v>3.81409E-3</c:v>
                </c:pt>
                <c:pt idx="13678" formatCode="General">
                  <c:v>3.8141799999999999E-3</c:v>
                </c:pt>
                <c:pt idx="13679" formatCode="General">
                  <c:v>3.8142699999999998E-3</c:v>
                </c:pt>
                <c:pt idx="13680" formatCode="General">
                  <c:v>3.8143600000000001E-3</c:v>
                </c:pt>
                <c:pt idx="13681" formatCode="General">
                  <c:v>3.81445E-3</c:v>
                </c:pt>
                <c:pt idx="13682" formatCode="General">
                  <c:v>3.8145399999999999E-3</c:v>
                </c:pt>
                <c:pt idx="13683" formatCode="General">
                  <c:v>3.8146299999999998E-3</c:v>
                </c:pt>
                <c:pt idx="13684" formatCode="General">
                  <c:v>3.8147300000000001E-3</c:v>
                </c:pt>
                <c:pt idx="13685" formatCode="General">
                  <c:v>3.8148399999999999E-3</c:v>
                </c:pt>
                <c:pt idx="13686" formatCode="General">
                  <c:v>3.8149500000000001E-3</c:v>
                </c:pt>
                <c:pt idx="13687" formatCode="General">
                  <c:v>3.8150599999999999E-3</c:v>
                </c:pt>
                <c:pt idx="13688" formatCode="General">
                  <c:v>3.8152099999999999E-3</c:v>
                </c:pt>
                <c:pt idx="13689" formatCode="General">
                  <c:v>3.8153499999999999E-3</c:v>
                </c:pt>
                <c:pt idx="13690" formatCode="General">
                  <c:v>3.8154999999999999E-3</c:v>
                </c:pt>
                <c:pt idx="13691" formatCode="General">
                  <c:v>3.8156399999999999E-3</c:v>
                </c:pt>
                <c:pt idx="13692" formatCode="General">
                  <c:v>3.8157899999999999E-3</c:v>
                </c:pt>
                <c:pt idx="13693" formatCode="General">
                  <c:v>3.8159600000000002E-3</c:v>
                </c:pt>
                <c:pt idx="13694" formatCode="General">
                  <c:v>3.81614E-3</c:v>
                </c:pt>
                <c:pt idx="13695" formatCode="General">
                  <c:v>3.8163300000000002E-3</c:v>
                </c:pt>
                <c:pt idx="13696" formatCode="General">
                  <c:v>3.8165199999999999E-3</c:v>
                </c:pt>
                <c:pt idx="13697" formatCode="General">
                  <c:v>3.8167000000000001E-3</c:v>
                </c:pt>
                <c:pt idx="13698" formatCode="General">
                  <c:v>3.8168899999999999E-3</c:v>
                </c:pt>
                <c:pt idx="13699" formatCode="General">
                  <c:v>3.81708E-3</c:v>
                </c:pt>
                <c:pt idx="13700" formatCode="General">
                  <c:v>3.8172599999999998E-3</c:v>
                </c:pt>
                <c:pt idx="13701" formatCode="General">
                  <c:v>3.8174699999999999E-3</c:v>
                </c:pt>
                <c:pt idx="13702" formatCode="General">
                  <c:v>3.8177100000000002E-3</c:v>
                </c:pt>
                <c:pt idx="13703" formatCode="General">
                  <c:v>3.8179500000000001E-3</c:v>
                </c:pt>
                <c:pt idx="13704" formatCode="General">
                  <c:v>3.81819E-3</c:v>
                </c:pt>
                <c:pt idx="13705" formatCode="General">
                  <c:v>3.8184299999999998E-3</c:v>
                </c:pt>
                <c:pt idx="13706" formatCode="General">
                  <c:v>3.8186700000000001E-3</c:v>
                </c:pt>
                <c:pt idx="13707" formatCode="General">
                  <c:v>3.81891E-3</c:v>
                </c:pt>
                <c:pt idx="13708" formatCode="General">
                  <c:v>3.8191499999999999E-3</c:v>
                </c:pt>
                <c:pt idx="13709" formatCode="General">
                  <c:v>3.81943E-3</c:v>
                </c:pt>
                <c:pt idx="13710" formatCode="General">
                  <c:v>3.8197499999999998E-3</c:v>
                </c:pt>
                <c:pt idx="13711" formatCode="General">
                  <c:v>3.8200700000000001E-3</c:v>
                </c:pt>
                <c:pt idx="13712" formatCode="General">
                  <c:v>3.8203899999999999E-3</c:v>
                </c:pt>
                <c:pt idx="13713" formatCode="General">
                  <c:v>3.8207100000000002E-3</c:v>
                </c:pt>
                <c:pt idx="13714" formatCode="General">
                  <c:v>3.82103E-3</c:v>
                </c:pt>
                <c:pt idx="13715" formatCode="General">
                  <c:v>3.8213499999999998E-3</c:v>
                </c:pt>
                <c:pt idx="13716" formatCode="General">
                  <c:v>3.8216700000000001E-3</c:v>
                </c:pt>
                <c:pt idx="13717" formatCode="General">
                  <c:v>3.8220400000000001E-3</c:v>
                </c:pt>
                <c:pt idx="13718" formatCode="General">
                  <c:v>3.8224700000000001E-3</c:v>
                </c:pt>
                <c:pt idx="13719" formatCode="General">
                  <c:v>3.8228899999999998E-3</c:v>
                </c:pt>
                <c:pt idx="13720" formatCode="General">
                  <c:v>3.8233199999999998E-3</c:v>
                </c:pt>
                <c:pt idx="13721" formatCode="General">
                  <c:v>3.8237499999999999E-3</c:v>
                </c:pt>
                <c:pt idx="13722" formatCode="General">
                  <c:v>3.82417E-3</c:v>
                </c:pt>
                <c:pt idx="13723" formatCode="General">
                  <c:v>3.8246E-3</c:v>
                </c:pt>
                <c:pt idx="13724" formatCode="General">
                  <c:v>3.8250200000000002E-3</c:v>
                </c:pt>
                <c:pt idx="13725" formatCode="General">
                  <c:v>3.8254999999999999E-3</c:v>
                </c:pt>
                <c:pt idx="13726" formatCode="General">
                  <c:v>3.8260299999999998E-3</c:v>
                </c:pt>
                <c:pt idx="13727" formatCode="General">
                  <c:v>3.8265700000000001E-3</c:v>
                </c:pt>
                <c:pt idx="13728" formatCode="General">
                  <c:v>3.8270999999999999E-3</c:v>
                </c:pt>
                <c:pt idx="13729" formatCode="General">
                  <c:v>3.8276299999999998E-3</c:v>
                </c:pt>
                <c:pt idx="13730" formatCode="General">
                  <c:v>3.8281600000000002E-3</c:v>
                </c:pt>
                <c:pt idx="13731" formatCode="General">
                  <c:v>3.8289600000000002E-3</c:v>
                </c:pt>
                <c:pt idx="13732" formatCode="General">
                  <c:v>3.8297100000000001E-3</c:v>
                </c:pt>
                <c:pt idx="13733" formatCode="General">
                  <c:v>3.8303500000000002E-3</c:v>
                </c:pt>
                <c:pt idx="13734" formatCode="General">
                  <c:v>3.8311999999999999E-3</c:v>
                </c:pt>
                <c:pt idx="13735" formatCode="General">
                  <c:v>3.83205E-3</c:v>
                </c:pt>
                <c:pt idx="13736" formatCode="General">
                  <c:v>3.8329000000000002E-3</c:v>
                </c:pt>
                <c:pt idx="13737" formatCode="General">
                  <c:v>3.8337599999999999E-3</c:v>
                </c:pt>
                <c:pt idx="13738" formatCode="General">
                  <c:v>3.83461E-3</c:v>
                </c:pt>
                <c:pt idx="13739" formatCode="General">
                  <c:v>3.8354600000000002E-3</c:v>
                </c:pt>
                <c:pt idx="13740" formatCode="General">
                  <c:v>3.8363099999999999E-3</c:v>
                </c:pt>
                <c:pt idx="13741" formatCode="General">
                  <c:v>3.83716E-3</c:v>
                </c:pt>
                <c:pt idx="13742" formatCode="General">
                  <c:v>3.8380200000000001E-3</c:v>
                </c:pt>
                <c:pt idx="13743" formatCode="General">
                  <c:v>3.8388699999999999E-3</c:v>
                </c:pt>
                <c:pt idx="13744" formatCode="General">
                  <c:v>3.83951E-3</c:v>
                </c:pt>
                <c:pt idx="13745" formatCode="General">
                  <c:v>3.83972E-3</c:v>
                </c:pt>
                <c:pt idx="13746" formatCode="General">
                  <c:v>3.8404099999999998E-3</c:v>
                </c:pt>
                <c:pt idx="13747" formatCode="General">
                  <c:v>3.8408700000000001E-3</c:v>
                </c:pt>
                <c:pt idx="13748" formatCode="General">
                  <c:v>3.84133E-3</c:v>
                </c:pt>
                <c:pt idx="13749" formatCode="General">
                  <c:v>3.8417799999999999E-3</c:v>
                </c:pt>
                <c:pt idx="13750" formatCode="General">
                  <c:v>3.8422399999999998E-3</c:v>
                </c:pt>
                <c:pt idx="13751" formatCode="General">
                  <c:v>3.8425899999999999E-3</c:v>
                </c:pt>
                <c:pt idx="13752" formatCode="General">
                  <c:v>3.84293E-3</c:v>
                </c:pt>
                <c:pt idx="13753" formatCode="General">
                  <c:v>3.8432800000000001E-3</c:v>
                </c:pt>
                <c:pt idx="13754" formatCode="General">
                  <c:v>3.8435299999999999E-3</c:v>
                </c:pt>
                <c:pt idx="13755" formatCode="General">
                  <c:v>3.84381E-3</c:v>
                </c:pt>
                <c:pt idx="13756" formatCode="General">
                  <c:v>3.8440200000000001E-3</c:v>
                </c:pt>
                <c:pt idx="13757" formatCode="General">
                  <c:v>3.8442300000000001E-3</c:v>
                </c:pt>
                <c:pt idx="13758" formatCode="General">
                  <c:v>3.8444400000000002E-3</c:v>
                </c:pt>
                <c:pt idx="13759" formatCode="General">
                  <c:v>3.8446499999999998E-3</c:v>
                </c:pt>
                <c:pt idx="13760" formatCode="General">
                  <c:v>3.8447799999999999E-3</c:v>
                </c:pt>
                <c:pt idx="13761" formatCode="General">
                  <c:v>3.8449199999999999E-3</c:v>
                </c:pt>
                <c:pt idx="13762" formatCode="General">
                  <c:v>3.84506E-3</c:v>
                </c:pt>
                <c:pt idx="13763" formatCode="General">
                  <c:v>3.8451700000000002E-3</c:v>
                </c:pt>
                <c:pt idx="13764" formatCode="General">
                  <c:v>3.84527E-3</c:v>
                </c:pt>
                <c:pt idx="13765" formatCode="General">
                  <c:v>3.8453799999999998E-3</c:v>
                </c:pt>
                <c:pt idx="13766" formatCode="General">
                  <c:v>3.8454499999999998E-3</c:v>
                </c:pt>
                <c:pt idx="13767" formatCode="General">
                  <c:v>3.8455199999999998E-3</c:v>
                </c:pt>
                <c:pt idx="13768" formatCode="General">
                  <c:v>3.8455899999999999E-3</c:v>
                </c:pt>
                <c:pt idx="13769" formatCode="General">
                  <c:v>3.8456599999999999E-3</c:v>
                </c:pt>
                <c:pt idx="13770" formatCode="General">
                  <c:v>3.8457299999999999E-3</c:v>
                </c:pt>
                <c:pt idx="13771" formatCode="General">
                  <c:v>3.84578E-3</c:v>
                </c:pt>
                <c:pt idx="13772" formatCode="General">
                  <c:v>3.8458300000000002E-3</c:v>
                </c:pt>
                <c:pt idx="13773" formatCode="General">
                  <c:v>3.8458799999999999E-3</c:v>
                </c:pt>
                <c:pt idx="13774" formatCode="General">
                  <c:v>3.8459399999999999E-3</c:v>
                </c:pt>
                <c:pt idx="13775" formatCode="General">
                  <c:v>3.8459900000000001E-3</c:v>
                </c:pt>
                <c:pt idx="13776" formatCode="General">
                  <c:v>3.8460399999999998E-3</c:v>
                </c:pt>
                <c:pt idx="13777" formatCode="General">
                  <c:v>3.8460899999999999E-3</c:v>
                </c:pt>
                <c:pt idx="13778" formatCode="General">
                  <c:v>3.84615E-3</c:v>
                </c:pt>
                <c:pt idx="13779" formatCode="General">
                  <c:v>3.8462000000000001E-3</c:v>
                </c:pt>
                <c:pt idx="13780" formatCode="General">
                  <c:v>3.84623E-3</c:v>
                </c:pt>
                <c:pt idx="13781" formatCode="General">
                  <c:v>3.8462700000000002E-3</c:v>
                </c:pt>
                <c:pt idx="13782" formatCode="General">
                  <c:v>3.8463E-3</c:v>
                </c:pt>
                <c:pt idx="13783" formatCode="General">
                  <c:v>3.8463400000000002E-3</c:v>
                </c:pt>
                <c:pt idx="13784" formatCode="General">
                  <c:v>3.84637E-3</c:v>
                </c:pt>
                <c:pt idx="13785" formatCode="General">
                  <c:v>3.8464100000000002E-3</c:v>
                </c:pt>
                <c:pt idx="13786" formatCode="General">
                  <c:v>3.84644E-3</c:v>
                </c:pt>
                <c:pt idx="13787" formatCode="General">
                  <c:v>3.8464800000000002E-3</c:v>
                </c:pt>
                <c:pt idx="13788" formatCode="General">
                  <c:v>3.84651E-3</c:v>
                </c:pt>
                <c:pt idx="13789" formatCode="General">
                  <c:v>3.8465499999999998E-3</c:v>
                </c:pt>
                <c:pt idx="13790" formatCode="General">
                  <c:v>3.8465800000000001E-3</c:v>
                </c:pt>
                <c:pt idx="13791" formatCode="General">
                  <c:v>3.8466199999999998E-3</c:v>
                </c:pt>
                <c:pt idx="13792" formatCode="General">
                  <c:v>3.8466500000000001E-3</c:v>
                </c:pt>
                <c:pt idx="13793" formatCode="General">
                  <c:v>3.8466899999999998E-3</c:v>
                </c:pt>
                <c:pt idx="13794" formatCode="General">
                  <c:v>3.8467200000000001E-3</c:v>
                </c:pt>
                <c:pt idx="13795" formatCode="General">
                  <c:v>3.8467599999999998E-3</c:v>
                </c:pt>
                <c:pt idx="13796" formatCode="General">
                  <c:v>3.8468E-3</c:v>
                </c:pt>
                <c:pt idx="13797" formatCode="General">
                  <c:v>3.8468299999999999E-3</c:v>
                </c:pt>
                <c:pt idx="13798" formatCode="General">
                  <c:v>3.8468700000000001E-3</c:v>
                </c:pt>
                <c:pt idx="13799" formatCode="General">
                  <c:v>3.8468999999999999E-3</c:v>
                </c:pt>
                <c:pt idx="13800" formatCode="General">
                  <c:v>3.8469400000000001E-3</c:v>
                </c:pt>
                <c:pt idx="13801" formatCode="General">
                  <c:v>3.8469699999999999E-3</c:v>
                </c:pt>
                <c:pt idx="13802" formatCode="General">
                  <c:v>3.8470100000000001E-3</c:v>
                </c:pt>
                <c:pt idx="13803" formatCode="General">
                  <c:v>3.8470399999999999E-3</c:v>
                </c:pt>
                <c:pt idx="13804" formatCode="General">
                  <c:v>3.8470800000000001E-3</c:v>
                </c:pt>
                <c:pt idx="13805" formatCode="General">
                  <c:v>3.8471099999999999E-3</c:v>
                </c:pt>
                <c:pt idx="13806" formatCode="General">
                  <c:v>3.8471600000000001E-3</c:v>
                </c:pt>
                <c:pt idx="13807" formatCode="General">
                  <c:v>3.8471999999999998E-3</c:v>
                </c:pt>
                <c:pt idx="13808" formatCode="General">
                  <c:v>3.84725E-3</c:v>
                </c:pt>
                <c:pt idx="13809" formatCode="General">
                  <c:v>3.8473000000000001E-3</c:v>
                </c:pt>
                <c:pt idx="13810" formatCode="General">
                  <c:v>3.8473399999999999E-3</c:v>
                </c:pt>
                <c:pt idx="13811" formatCode="General">
                  <c:v>3.84739E-3</c:v>
                </c:pt>
                <c:pt idx="13812" formatCode="General">
                  <c:v>3.8474400000000001E-3</c:v>
                </c:pt>
                <c:pt idx="13813" formatCode="General">
                  <c:v>3.8474799999999999E-3</c:v>
                </c:pt>
                <c:pt idx="13814" formatCode="General">
                  <c:v>3.84753E-3</c:v>
                </c:pt>
                <c:pt idx="13815" formatCode="General">
                  <c:v>3.8475800000000002E-3</c:v>
                </c:pt>
                <c:pt idx="13816" formatCode="General">
                  <c:v>3.8476299999999999E-3</c:v>
                </c:pt>
                <c:pt idx="13817" formatCode="General">
                  <c:v>3.8476700000000001E-3</c:v>
                </c:pt>
                <c:pt idx="13818" formatCode="General">
                  <c:v>3.8477199999999998E-3</c:v>
                </c:pt>
                <c:pt idx="13819" formatCode="General">
                  <c:v>3.8477699999999999E-3</c:v>
                </c:pt>
                <c:pt idx="13820" formatCode="General">
                  <c:v>3.8478200000000001E-3</c:v>
                </c:pt>
                <c:pt idx="13821" formatCode="General">
                  <c:v>3.8478700000000002E-3</c:v>
                </c:pt>
                <c:pt idx="13822" formatCode="General">
                  <c:v>3.8479299999999998E-3</c:v>
                </c:pt>
                <c:pt idx="13823" formatCode="General">
                  <c:v>3.8479899999999999E-3</c:v>
                </c:pt>
                <c:pt idx="13824" formatCode="General">
                  <c:v>3.84805E-3</c:v>
                </c:pt>
                <c:pt idx="13825" formatCode="General">
                  <c:v>3.84812E-3</c:v>
                </c:pt>
                <c:pt idx="13826" formatCode="General">
                  <c:v>3.8482E-3</c:v>
                </c:pt>
                <c:pt idx="13827" formatCode="General">
                  <c:v>3.8482799999999999E-3</c:v>
                </c:pt>
                <c:pt idx="13828" formatCode="General">
                  <c:v>3.8483599999999999E-3</c:v>
                </c:pt>
                <c:pt idx="13829" formatCode="General">
                  <c:v>3.8484499999999998E-3</c:v>
                </c:pt>
                <c:pt idx="13830" formatCode="General">
                  <c:v>3.84856E-3</c:v>
                </c:pt>
                <c:pt idx="13831" formatCode="General">
                  <c:v>3.8487399999999998E-3</c:v>
                </c:pt>
                <c:pt idx="13832" formatCode="General">
                  <c:v>3.8489900000000001E-3</c:v>
                </c:pt>
                <c:pt idx="13833" formatCode="General">
                  <c:v>3.8491300000000001E-3</c:v>
                </c:pt>
                <c:pt idx="13834" formatCode="General">
                  <c:v>3.8492399999999999E-3</c:v>
                </c:pt>
                <c:pt idx="13835" formatCode="General">
                  <c:v>3.8493400000000001E-3</c:v>
                </c:pt>
                <c:pt idx="13836" formatCode="General">
                  <c:v>3.84944E-3</c:v>
                </c:pt>
                <c:pt idx="13837" formatCode="General">
                  <c:v>3.8495299999999999E-3</c:v>
                </c:pt>
                <c:pt idx="13838" formatCode="General">
                  <c:v>3.8496099999999998E-3</c:v>
                </c:pt>
                <c:pt idx="13839" formatCode="General">
                  <c:v>3.8496899999999998E-3</c:v>
                </c:pt>
                <c:pt idx="13840" formatCode="General">
                  <c:v>3.8497800000000001E-3</c:v>
                </c:pt>
                <c:pt idx="13841" formatCode="General">
                  <c:v>3.84987E-3</c:v>
                </c:pt>
                <c:pt idx="13842" formatCode="General">
                  <c:v>3.8498999999999999E-3</c:v>
                </c:pt>
                <c:pt idx="13843" formatCode="General">
                  <c:v>3.8499900000000002E-3</c:v>
                </c:pt>
                <c:pt idx="13844" formatCode="General">
                  <c:v>3.8500800000000001E-3</c:v>
                </c:pt>
                <c:pt idx="13845" formatCode="General">
                  <c:v>3.8501799999999999E-3</c:v>
                </c:pt>
                <c:pt idx="13846" formatCode="General">
                  <c:v>3.85024E-3</c:v>
                </c:pt>
                <c:pt idx="13847" formatCode="General">
                  <c:v>3.8503299999999999E-3</c:v>
                </c:pt>
                <c:pt idx="13848" formatCode="General">
                  <c:v>3.8504099999999999E-3</c:v>
                </c:pt>
                <c:pt idx="13849" formatCode="General">
                  <c:v>3.8505100000000001E-3</c:v>
                </c:pt>
                <c:pt idx="13850" formatCode="General">
                  <c:v>3.85061E-3</c:v>
                </c:pt>
                <c:pt idx="13851" formatCode="General">
                  <c:v>3.8507400000000001E-3</c:v>
                </c:pt>
                <c:pt idx="13852" formatCode="General">
                  <c:v>3.85089E-3</c:v>
                </c:pt>
                <c:pt idx="13853" formatCode="General">
                  <c:v>3.8511700000000001E-3</c:v>
                </c:pt>
                <c:pt idx="13854" formatCode="General">
                  <c:v>3.8512799999999999E-3</c:v>
                </c:pt>
                <c:pt idx="13855" formatCode="General">
                  <c:v>3.8513900000000001E-3</c:v>
                </c:pt>
                <c:pt idx="13856" formatCode="General">
                  <c:v>3.8514899999999999E-3</c:v>
                </c:pt>
                <c:pt idx="13857" formatCode="General">
                  <c:v>3.85155E-3</c:v>
                </c:pt>
                <c:pt idx="13858" formatCode="General">
                  <c:v>3.85163E-3</c:v>
                </c:pt>
                <c:pt idx="13859" formatCode="General">
                  <c:v>3.8517099999999999E-3</c:v>
                </c:pt>
                <c:pt idx="13860" formatCode="General">
                  <c:v>3.8517600000000001E-3</c:v>
                </c:pt>
                <c:pt idx="13861" formatCode="General">
                  <c:v>3.8518200000000002E-3</c:v>
                </c:pt>
                <c:pt idx="13862" formatCode="General">
                  <c:v>3.8518699999999999E-3</c:v>
                </c:pt>
                <c:pt idx="13863" formatCode="General">
                  <c:v>3.85192E-3</c:v>
                </c:pt>
                <c:pt idx="13864" formatCode="General">
                  <c:v>3.8519800000000001E-3</c:v>
                </c:pt>
                <c:pt idx="13865" formatCode="General">
                  <c:v>3.8520300000000002E-3</c:v>
                </c:pt>
                <c:pt idx="13866" formatCode="General">
                  <c:v>3.8520899999999999E-3</c:v>
                </c:pt>
                <c:pt idx="13867" formatCode="General">
                  <c:v>3.85214E-3</c:v>
                </c:pt>
                <c:pt idx="13868" formatCode="General">
                  <c:v>3.8521900000000001E-3</c:v>
                </c:pt>
                <c:pt idx="13869" formatCode="General">
                  <c:v>3.8522399999999998E-3</c:v>
                </c:pt>
                <c:pt idx="13870" formatCode="General">
                  <c:v>3.85229E-3</c:v>
                </c:pt>
                <c:pt idx="13871" formatCode="General">
                  <c:v>3.85235E-3</c:v>
                </c:pt>
                <c:pt idx="13872" formatCode="General">
                  <c:v>3.8524000000000002E-3</c:v>
                </c:pt>
                <c:pt idx="13873" formatCode="General">
                  <c:v>3.8524499999999999E-3</c:v>
                </c:pt>
                <c:pt idx="13874" formatCode="General">
                  <c:v>3.8524900000000001E-3</c:v>
                </c:pt>
                <c:pt idx="13875" formatCode="General">
                  <c:v>3.8525299999999998E-3</c:v>
                </c:pt>
                <c:pt idx="13876" formatCode="General">
                  <c:v>3.85257E-3</c:v>
                </c:pt>
                <c:pt idx="13877" formatCode="General">
                  <c:v>3.8526099999999998E-3</c:v>
                </c:pt>
                <c:pt idx="13878" formatCode="General">
                  <c:v>3.85265E-3</c:v>
                </c:pt>
                <c:pt idx="13879" formatCode="General">
                  <c:v>3.8526900000000002E-3</c:v>
                </c:pt>
                <c:pt idx="13880" formatCode="General">
                  <c:v>3.85273E-3</c:v>
                </c:pt>
                <c:pt idx="13881" formatCode="General">
                  <c:v>3.8527700000000002E-3</c:v>
                </c:pt>
                <c:pt idx="13882" formatCode="General">
                  <c:v>3.8528E-3</c:v>
                </c:pt>
                <c:pt idx="13883" formatCode="General">
                  <c:v>3.8528400000000002E-3</c:v>
                </c:pt>
                <c:pt idx="13884" formatCode="General">
                  <c:v>3.8528799999999999E-3</c:v>
                </c:pt>
                <c:pt idx="13885" formatCode="General">
                  <c:v>3.8529200000000001E-3</c:v>
                </c:pt>
                <c:pt idx="13886" formatCode="General">
                  <c:v>3.8529599999999999E-3</c:v>
                </c:pt>
                <c:pt idx="13887" formatCode="General">
                  <c:v>3.8530000000000001E-3</c:v>
                </c:pt>
                <c:pt idx="13888" formatCode="General">
                  <c:v>3.8530399999999999E-3</c:v>
                </c:pt>
                <c:pt idx="13889" formatCode="General">
                  <c:v>3.85308E-3</c:v>
                </c:pt>
                <c:pt idx="13890" formatCode="General">
                  <c:v>3.8531199999999998E-3</c:v>
                </c:pt>
                <c:pt idx="13891" formatCode="General">
                  <c:v>3.85316E-3</c:v>
                </c:pt>
                <c:pt idx="13892" formatCode="General">
                  <c:v>3.8532000000000002E-3</c:v>
                </c:pt>
                <c:pt idx="13893" formatCode="General">
                  <c:v>3.85324E-3</c:v>
                </c:pt>
                <c:pt idx="13894" formatCode="General">
                  <c:v>3.8532800000000002E-3</c:v>
                </c:pt>
                <c:pt idx="13895" formatCode="General">
                  <c:v>3.8533199999999999E-3</c:v>
                </c:pt>
                <c:pt idx="13896" formatCode="General">
                  <c:v>3.8533399999999998E-3</c:v>
                </c:pt>
                <c:pt idx="13897" formatCode="General">
                  <c:v>3.85338E-3</c:v>
                </c:pt>
                <c:pt idx="13898" formatCode="General">
                  <c:v>3.8534200000000002E-3</c:v>
                </c:pt>
                <c:pt idx="13899" formatCode="General">
                  <c:v>3.85345E-3</c:v>
                </c:pt>
                <c:pt idx="13900" formatCode="General">
                  <c:v>3.8534900000000002E-3</c:v>
                </c:pt>
                <c:pt idx="13901" formatCode="General">
                  <c:v>3.85353E-3</c:v>
                </c:pt>
                <c:pt idx="13902" formatCode="General">
                  <c:v>3.8535700000000002E-3</c:v>
                </c:pt>
                <c:pt idx="13903" formatCode="General">
                  <c:v>3.8536099999999999E-3</c:v>
                </c:pt>
                <c:pt idx="13904" formatCode="General">
                  <c:v>3.8536400000000002E-3</c:v>
                </c:pt>
                <c:pt idx="13905" formatCode="General">
                  <c:v>3.85368E-3</c:v>
                </c:pt>
                <c:pt idx="13906" formatCode="General">
                  <c:v>3.8537200000000001E-3</c:v>
                </c:pt>
                <c:pt idx="13907" formatCode="General">
                  <c:v>3.8537599999999999E-3</c:v>
                </c:pt>
                <c:pt idx="13908" formatCode="General">
                  <c:v>3.8537900000000002E-3</c:v>
                </c:pt>
                <c:pt idx="13909" formatCode="General">
                  <c:v>3.8538499999999998E-3</c:v>
                </c:pt>
                <c:pt idx="13910" formatCode="General">
                  <c:v>3.8539099999999999E-3</c:v>
                </c:pt>
                <c:pt idx="13911" formatCode="General">
                  <c:v>3.85396E-3</c:v>
                </c:pt>
                <c:pt idx="13912" formatCode="General">
                  <c:v>3.8540200000000001E-3</c:v>
                </c:pt>
                <c:pt idx="13913" formatCode="General">
                  <c:v>3.8540800000000002E-3</c:v>
                </c:pt>
                <c:pt idx="13914" formatCode="General">
                  <c:v>3.8541299999999999E-3</c:v>
                </c:pt>
                <c:pt idx="13915" formatCode="General">
                  <c:v>3.85419E-3</c:v>
                </c:pt>
                <c:pt idx="13916" formatCode="General">
                  <c:v>3.85425E-3</c:v>
                </c:pt>
                <c:pt idx="13917" formatCode="General">
                  <c:v>3.8543200000000001E-3</c:v>
                </c:pt>
                <c:pt idx="13918" formatCode="General">
                  <c:v>3.8544E-3</c:v>
                </c:pt>
                <c:pt idx="13919" formatCode="General">
                  <c:v>3.85447E-3</c:v>
                </c:pt>
                <c:pt idx="13920" formatCode="General">
                  <c:v>3.8545799999999998E-3</c:v>
                </c:pt>
                <c:pt idx="13921" formatCode="General">
                  <c:v>3.8546700000000001E-3</c:v>
                </c:pt>
                <c:pt idx="13922" formatCode="General">
                  <c:v>3.8547799999999999E-3</c:v>
                </c:pt>
                <c:pt idx="13923" formatCode="General">
                  <c:v>3.8549000000000001E-3</c:v>
                </c:pt>
                <c:pt idx="13924" formatCode="General">
                  <c:v>3.8550199999999998E-3</c:v>
                </c:pt>
                <c:pt idx="13925" formatCode="General">
                  <c:v>3.8551900000000001E-3</c:v>
                </c:pt>
                <c:pt idx="13926" formatCode="General">
                  <c:v>3.85536E-3</c:v>
                </c:pt>
                <c:pt idx="13927" formatCode="General">
                  <c:v>3.8555400000000002E-3</c:v>
                </c:pt>
                <c:pt idx="13928" formatCode="General">
                  <c:v>3.85571E-3</c:v>
                </c:pt>
                <c:pt idx="13929" formatCode="General">
                  <c:v>3.8559499999999999E-3</c:v>
                </c:pt>
                <c:pt idx="13930" formatCode="General">
                  <c:v>3.8561799999999999E-3</c:v>
                </c:pt>
                <c:pt idx="13931" formatCode="General">
                  <c:v>3.8564099999999998E-3</c:v>
                </c:pt>
                <c:pt idx="13932" formatCode="General">
                  <c:v>3.85674E-3</c:v>
                </c:pt>
                <c:pt idx="13933" formatCode="General">
                  <c:v>3.8570700000000002E-3</c:v>
                </c:pt>
                <c:pt idx="13934" formatCode="General">
                  <c:v>3.8574E-3</c:v>
                </c:pt>
                <c:pt idx="13935" formatCode="General">
                  <c:v>3.8577400000000001E-3</c:v>
                </c:pt>
                <c:pt idx="13936" formatCode="General">
                  <c:v>3.8581800000000001E-3</c:v>
                </c:pt>
                <c:pt idx="13937" formatCode="General">
                  <c:v>3.8586200000000001E-3</c:v>
                </c:pt>
                <c:pt idx="13938" formatCode="General">
                  <c:v>3.8590600000000001E-3</c:v>
                </c:pt>
                <c:pt idx="13939" formatCode="General">
                  <c:v>3.8595000000000001E-3</c:v>
                </c:pt>
                <c:pt idx="13940" formatCode="General">
                  <c:v>3.8601799999999999E-3</c:v>
                </c:pt>
                <c:pt idx="13941" formatCode="General">
                  <c:v>3.8609E-3</c:v>
                </c:pt>
                <c:pt idx="13942" formatCode="General">
                  <c:v>3.8616100000000001E-3</c:v>
                </c:pt>
                <c:pt idx="13943" formatCode="General">
                  <c:v>3.8623300000000002E-3</c:v>
                </c:pt>
                <c:pt idx="13944" formatCode="General">
                  <c:v>3.8632800000000002E-3</c:v>
                </c:pt>
                <c:pt idx="13945" formatCode="General">
                  <c:v>3.8642300000000002E-3</c:v>
                </c:pt>
                <c:pt idx="13946" formatCode="General">
                  <c:v>3.8651900000000001E-3</c:v>
                </c:pt>
                <c:pt idx="13947" formatCode="General">
                  <c:v>3.8666199999999999E-3</c:v>
                </c:pt>
                <c:pt idx="13948" formatCode="General">
                  <c:v>3.8680799999999999E-3</c:v>
                </c:pt>
                <c:pt idx="13949" formatCode="General">
                  <c:v>3.8695999999999999E-3</c:v>
                </c:pt>
                <c:pt idx="13950" formatCode="General">
                  <c:v>3.87163E-3</c:v>
                </c:pt>
                <c:pt idx="13951" formatCode="General">
                  <c:v>3.8736700000000001E-3</c:v>
                </c:pt>
                <c:pt idx="13952" formatCode="General">
                  <c:v>3.8757000000000002E-3</c:v>
                </c:pt>
                <c:pt idx="13953" formatCode="General">
                  <c:v>3.8782999999999999E-3</c:v>
                </c:pt>
                <c:pt idx="13954" formatCode="General">
                  <c:v>3.8809000000000001E-3</c:v>
                </c:pt>
                <c:pt idx="13955" formatCode="General">
                  <c:v>3.8847999999999999E-3</c:v>
                </c:pt>
                <c:pt idx="13956" formatCode="General">
                  <c:v>3.88894E-3</c:v>
                </c:pt>
                <c:pt idx="13957" formatCode="General">
                  <c:v>3.8917800000000001E-3</c:v>
                </c:pt>
                <c:pt idx="13958" formatCode="General">
                  <c:v>3.8974600000000002E-3</c:v>
                </c:pt>
                <c:pt idx="13959" formatCode="General">
                  <c:v>3.9025000000000002E-3</c:v>
                </c:pt>
                <c:pt idx="13960" formatCode="General">
                  <c:v>3.9075400000000001E-3</c:v>
                </c:pt>
                <c:pt idx="13961" formatCode="General">
                  <c:v>3.9127399999999996E-3</c:v>
                </c:pt>
                <c:pt idx="13962" formatCode="General">
                  <c:v>3.9179499999999999E-3</c:v>
                </c:pt>
                <c:pt idx="13963" formatCode="General">
                  <c:v>3.9236000000000002E-3</c:v>
                </c:pt>
                <c:pt idx="13964" formatCode="General">
                  <c:v>3.9292600000000004E-3</c:v>
                </c:pt>
                <c:pt idx="13965" formatCode="General">
                  <c:v>3.9331799999999997E-3</c:v>
                </c:pt>
                <c:pt idx="13966" formatCode="General">
                  <c:v>3.9370999999999998E-3</c:v>
                </c:pt>
                <c:pt idx="13967" formatCode="General">
                  <c:v>3.9417699999999998E-3</c:v>
                </c:pt>
                <c:pt idx="13968" formatCode="General">
                  <c:v>3.9464499999999998E-3</c:v>
                </c:pt>
                <c:pt idx="13969" formatCode="General">
                  <c:v>3.9501299999999996E-3</c:v>
                </c:pt>
                <c:pt idx="13970" formatCode="General">
                  <c:v>3.9538100000000003E-3</c:v>
                </c:pt>
                <c:pt idx="13971" formatCode="General">
                  <c:v>3.9572799999999997E-3</c:v>
                </c:pt>
                <c:pt idx="13972" formatCode="General">
                  <c:v>3.9603199999999998E-3</c:v>
                </c:pt>
                <c:pt idx="13973" formatCode="General">
                  <c:v>3.9623499999999999E-3</c:v>
                </c:pt>
                <c:pt idx="13974" formatCode="General">
                  <c:v>3.96438E-3</c:v>
                </c:pt>
                <c:pt idx="13975" formatCode="General">
                  <c:v>3.9665400000000002E-3</c:v>
                </c:pt>
                <c:pt idx="13976" formatCode="General">
                  <c:v>3.9681500000000001E-3</c:v>
                </c:pt>
                <c:pt idx="13977" formatCode="General">
                  <c:v>3.9697700000000001E-3</c:v>
                </c:pt>
                <c:pt idx="13978" formatCode="General">
                  <c:v>3.97139E-3</c:v>
                </c:pt>
                <c:pt idx="13979" formatCode="General">
                  <c:v>3.973E-3</c:v>
                </c:pt>
                <c:pt idx="13980" formatCode="General">
                  <c:v>3.9745099999999997E-3</c:v>
                </c:pt>
                <c:pt idx="13981" formatCode="General">
                  <c:v>3.9755199999999997E-3</c:v>
                </c:pt>
                <c:pt idx="13982" formatCode="General">
                  <c:v>3.9765199999999999E-3</c:v>
                </c:pt>
                <c:pt idx="13983" formatCode="General">
                  <c:v>3.97752E-3</c:v>
                </c:pt>
                <c:pt idx="13984" formatCode="General">
                  <c:v>3.9785300000000001E-3</c:v>
                </c:pt>
                <c:pt idx="13985" formatCode="General">
                  <c:v>3.9795300000000002E-3</c:v>
                </c:pt>
                <c:pt idx="13986" formatCode="General">
                  <c:v>3.98029E-3</c:v>
                </c:pt>
                <c:pt idx="13987" formatCode="General">
                  <c:v>3.9810399999999999E-3</c:v>
                </c:pt>
                <c:pt idx="13988" formatCode="General">
                  <c:v>3.9818900000000001E-3</c:v>
                </c:pt>
                <c:pt idx="13989" formatCode="General">
                  <c:v>3.9824500000000002E-3</c:v>
                </c:pt>
                <c:pt idx="13990" formatCode="General">
                  <c:v>3.9830100000000004E-3</c:v>
                </c:pt>
                <c:pt idx="13991" formatCode="General">
                  <c:v>3.9835799999999996E-3</c:v>
                </c:pt>
                <c:pt idx="13992" formatCode="General">
                  <c:v>3.9841399999999997E-3</c:v>
                </c:pt>
                <c:pt idx="13993" formatCode="General">
                  <c:v>3.9846999999999999E-3</c:v>
                </c:pt>
                <c:pt idx="13994" formatCode="General">
                  <c:v>3.98527E-3</c:v>
                </c:pt>
                <c:pt idx="13995" formatCode="General">
                  <c:v>3.9857399999999998E-3</c:v>
                </c:pt>
                <c:pt idx="13996" formatCode="General">
                  <c:v>3.98614E-3</c:v>
                </c:pt>
                <c:pt idx="13997" formatCode="General">
                  <c:v>3.9865300000000003E-3</c:v>
                </c:pt>
                <c:pt idx="13998" formatCode="General">
                  <c:v>3.9869199999999997E-3</c:v>
                </c:pt>
                <c:pt idx="13999" formatCode="General">
                  <c:v>3.98731E-3</c:v>
                </c:pt>
                <c:pt idx="14000" formatCode="General">
                  <c:v>3.9877000000000003E-3</c:v>
                </c:pt>
                <c:pt idx="14001" formatCode="General">
                  <c:v>3.9880999999999996E-3</c:v>
                </c:pt>
                <c:pt idx="14002" formatCode="General">
                  <c:v>3.9883899999999996E-3</c:v>
                </c:pt>
                <c:pt idx="14003" formatCode="General">
                  <c:v>3.9886799999999997E-3</c:v>
                </c:pt>
                <c:pt idx="14004" formatCode="General">
                  <c:v>3.9890500000000001E-3</c:v>
                </c:pt>
                <c:pt idx="14005" formatCode="General">
                  <c:v>3.9893000000000003E-3</c:v>
                </c:pt>
                <c:pt idx="14006" formatCode="General">
                  <c:v>3.9895399999999998E-3</c:v>
                </c:pt>
                <c:pt idx="14007" formatCode="General">
                  <c:v>3.98979E-3</c:v>
                </c:pt>
                <c:pt idx="14008" formatCode="General">
                  <c:v>3.9900300000000003E-3</c:v>
                </c:pt>
                <c:pt idx="14009" formatCode="General">
                  <c:v>3.9902799999999997E-3</c:v>
                </c:pt>
                <c:pt idx="14010" formatCode="General">
                  <c:v>3.99052E-3</c:v>
                </c:pt>
                <c:pt idx="14011" formatCode="General">
                  <c:v>3.9907400000000004E-3</c:v>
                </c:pt>
                <c:pt idx="14012" formatCode="General">
                  <c:v>3.9909400000000001E-3</c:v>
                </c:pt>
                <c:pt idx="14013" formatCode="General">
                  <c:v>3.9911299999999999E-3</c:v>
                </c:pt>
                <c:pt idx="14014" formatCode="General">
                  <c:v>3.9913300000000004E-3</c:v>
                </c:pt>
                <c:pt idx="14015" formatCode="General">
                  <c:v>3.9915300000000001E-3</c:v>
                </c:pt>
                <c:pt idx="14016" formatCode="General">
                  <c:v>3.9917199999999998E-3</c:v>
                </c:pt>
                <c:pt idx="14017" formatCode="General">
                  <c:v>3.9918699999999998E-3</c:v>
                </c:pt>
                <c:pt idx="14018" formatCode="General">
                  <c:v>3.9920199999999998E-3</c:v>
                </c:pt>
                <c:pt idx="14019" formatCode="General">
                  <c:v>3.9921599999999998E-3</c:v>
                </c:pt>
                <c:pt idx="14020" formatCode="General">
                  <c:v>3.9922899999999999E-3</c:v>
                </c:pt>
                <c:pt idx="14021" formatCode="General">
                  <c:v>3.9924299999999999E-3</c:v>
                </c:pt>
                <c:pt idx="14022" formatCode="General">
                  <c:v>3.9925400000000002E-3</c:v>
                </c:pt>
                <c:pt idx="14023" formatCode="General">
                  <c:v>3.9926500000000004E-3</c:v>
                </c:pt>
                <c:pt idx="14024" formatCode="General">
                  <c:v>3.9927599999999997E-3</c:v>
                </c:pt>
                <c:pt idx="14025" formatCode="General">
                  <c:v>3.9928699999999999E-3</c:v>
                </c:pt>
                <c:pt idx="14026" formatCode="General">
                  <c:v>3.9929800000000001E-3</c:v>
                </c:pt>
                <c:pt idx="14027" formatCode="General">
                  <c:v>3.9930599999999997E-3</c:v>
                </c:pt>
                <c:pt idx="14028" formatCode="General">
                  <c:v>3.9931300000000001E-3</c:v>
                </c:pt>
                <c:pt idx="14029" formatCode="General">
                  <c:v>3.9931999999999997E-3</c:v>
                </c:pt>
                <c:pt idx="14030" formatCode="General">
                  <c:v>3.9932800000000001E-3</c:v>
                </c:pt>
                <c:pt idx="14031" formatCode="General">
                  <c:v>3.9933499999999997E-3</c:v>
                </c:pt>
                <c:pt idx="14032" formatCode="General">
                  <c:v>3.9934200000000001E-3</c:v>
                </c:pt>
                <c:pt idx="14033" formatCode="General">
                  <c:v>3.9934699999999998E-3</c:v>
                </c:pt>
                <c:pt idx="14034" formatCode="General">
                  <c:v>3.9935300000000003E-3</c:v>
                </c:pt>
                <c:pt idx="14035" formatCode="General">
                  <c:v>3.99358E-3</c:v>
                </c:pt>
                <c:pt idx="14036" formatCode="General">
                  <c:v>3.9936399999999997E-3</c:v>
                </c:pt>
                <c:pt idx="14037" formatCode="General">
                  <c:v>3.9936900000000003E-3</c:v>
                </c:pt>
                <c:pt idx="14038" formatCode="General">
                  <c:v>3.9937499999999999E-3</c:v>
                </c:pt>
                <c:pt idx="14039" formatCode="General">
                  <c:v>3.9937999999999996E-3</c:v>
                </c:pt>
                <c:pt idx="14040" formatCode="General">
                  <c:v>3.9938600000000001E-3</c:v>
                </c:pt>
                <c:pt idx="14041" formatCode="General">
                  <c:v>3.9939099999999998E-3</c:v>
                </c:pt>
                <c:pt idx="14042" formatCode="General">
                  <c:v>3.9939700000000003E-3</c:v>
                </c:pt>
                <c:pt idx="14043" formatCode="General">
                  <c:v>3.9940100000000001E-3</c:v>
                </c:pt>
                <c:pt idx="14044" formatCode="General">
                  <c:v>3.9940499999999999E-3</c:v>
                </c:pt>
                <c:pt idx="14045" formatCode="General">
                  <c:v>3.9940899999999996E-3</c:v>
                </c:pt>
                <c:pt idx="14046" formatCode="General">
                  <c:v>3.9941300000000002E-3</c:v>
                </c:pt>
                <c:pt idx="14047" formatCode="General">
                  <c:v>3.99417E-3</c:v>
                </c:pt>
                <c:pt idx="14048" formatCode="General">
                  <c:v>3.9942099999999998E-3</c:v>
                </c:pt>
                <c:pt idx="14049" formatCode="General">
                  <c:v>3.9942600000000003E-3</c:v>
                </c:pt>
                <c:pt idx="14050" formatCode="General">
                  <c:v>3.9942900000000002E-3</c:v>
                </c:pt>
                <c:pt idx="14051" formatCode="General">
                  <c:v>3.9943299999999999E-3</c:v>
                </c:pt>
                <c:pt idx="14052" formatCode="General">
                  <c:v>3.9943799999999996E-3</c:v>
                </c:pt>
                <c:pt idx="14053" formatCode="General">
                  <c:v>3.9944200000000003E-3</c:v>
                </c:pt>
                <c:pt idx="14054" formatCode="General">
                  <c:v>3.99446E-3</c:v>
                </c:pt>
                <c:pt idx="14055" formatCode="General">
                  <c:v>3.9945099999999997E-3</c:v>
                </c:pt>
                <c:pt idx="14056" formatCode="General">
                  <c:v>3.9945500000000004E-3</c:v>
                </c:pt>
                <c:pt idx="14057" formatCode="General">
                  <c:v>3.9945900000000001E-3</c:v>
                </c:pt>
                <c:pt idx="14058" formatCode="General">
                  <c:v>3.9946299999999999E-3</c:v>
                </c:pt>
                <c:pt idx="14059" formatCode="General">
                  <c:v>3.9946799999999996E-3</c:v>
                </c:pt>
                <c:pt idx="14060" formatCode="General">
                  <c:v>3.9947200000000002E-3</c:v>
                </c:pt>
                <c:pt idx="14061" formatCode="General">
                  <c:v>3.99476E-3</c:v>
                </c:pt>
                <c:pt idx="14062" formatCode="General">
                  <c:v>3.9948099999999997E-3</c:v>
                </c:pt>
                <c:pt idx="14063" formatCode="General">
                  <c:v>3.9948500000000003E-3</c:v>
                </c:pt>
                <c:pt idx="14064" formatCode="General">
                  <c:v>3.9948900000000001E-3</c:v>
                </c:pt>
                <c:pt idx="14065" formatCode="General">
                  <c:v>3.9949299999999998E-3</c:v>
                </c:pt>
                <c:pt idx="14066" formatCode="General">
                  <c:v>3.9949699999999996E-3</c:v>
                </c:pt>
                <c:pt idx="14067" formatCode="General">
                  <c:v>3.9950200000000002E-3</c:v>
                </c:pt>
                <c:pt idx="14068" formatCode="General">
                  <c:v>3.9950699999999999E-3</c:v>
                </c:pt>
                <c:pt idx="14069" formatCode="General">
                  <c:v>3.9951199999999996E-3</c:v>
                </c:pt>
                <c:pt idx="14070" formatCode="General">
                  <c:v>3.9951800000000001E-3</c:v>
                </c:pt>
                <c:pt idx="14071" formatCode="General">
                  <c:v>3.9952299999999998E-3</c:v>
                </c:pt>
                <c:pt idx="14072" formatCode="General">
                  <c:v>3.9952800000000004E-3</c:v>
                </c:pt>
                <c:pt idx="14073" formatCode="General">
                  <c:v>3.9953300000000001E-3</c:v>
                </c:pt>
                <c:pt idx="14074" formatCode="General">
                  <c:v>3.9953799999999998E-3</c:v>
                </c:pt>
                <c:pt idx="14075" formatCode="General">
                  <c:v>3.9954300000000003E-3</c:v>
                </c:pt>
                <c:pt idx="14076" formatCode="General">
                  <c:v>3.99548E-3</c:v>
                </c:pt>
                <c:pt idx="14077" formatCode="General">
                  <c:v>3.9955199999999998E-3</c:v>
                </c:pt>
                <c:pt idx="14078" formatCode="General">
                  <c:v>3.9955800000000003E-3</c:v>
                </c:pt>
                <c:pt idx="14079" formatCode="General">
                  <c:v>3.99563E-3</c:v>
                </c:pt>
                <c:pt idx="14080" formatCode="General">
                  <c:v>3.9956899999999997E-3</c:v>
                </c:pt>
                <c:pt idx="14081" formatCode="General">
                  <c:v>3.9957400000000002E-3</c:v>
                </c:pt>
                <c:pt idx="14082" formatCode="General">
                  <c:v>3.9957999999999999E-3</c:v>
                </c:pt>
                <c:pt idx="14083" formatCode="General">
                  <c:v>3.9958800000000003E-3</c:v>
                </c:pt>
                <c:pt idx="14084" formatCode="General">
                  <c:v>3.9959599999999998E-3</c:v>
                </c:pt>
                <c:pt idx="14085" formatCode="General">
                  <c:v>3.9960400000000002E-3</c:v>
                </c:pt>
                <c:pt idx="14086" formatCode="General">
                  <c:v>3.9961299999999996E-3</c:v>
                </c:pt>
                <c:pt idx="14087" formatCode="General">
                  <c:v>3.9962399999999999E-3</c:v>
                </c:pt>
                <c:pt idx="14088" formatCode="General">
                  <c:v>3.9963500000000001E-3</c:v>
                </c:pt>
                <c:pt idx="14089" formatCode="General">
                  <c:v>3.9965599999999997E-3</c:v>
                </c:pt>
                <c:pt idx="14090" formatCode="General">
                  <c:v>3.9967800000000001E-3</c:v>
                </c:pt>
                <c:pt idx="14091" formatCode="General">
                  <c:v>3.9969300000000001E-3</c:v>
                </c:pt>
                <c:pt idx="14092" formatCode="General">
                  <c:v>3.9970500000000003E-3</c:v>
                </c:pt>
                <c:pt idx="14093" formatCode="General">
                  <c:v>3.9971700000000004E-3</c:v>
                </c:pt>
                <c:pt idx="14094" formatCode="General">
                  <c:v>3.9972699999999998E-3</c:v>
                </c:pt>
                <c:pt idx="14095" formatCode="General">
                  <c:v>3.9973700000000001E-3</c:v>
                </c:pt>
                <c:pt idx="14096" formatCode="General">
                  <c:v>3.9974700000000004E-3</c:v>
                </c:pt>
                <c:pt idx="14097" formatCode="General">
                  <c:v>3.9975699999999998E-3</c:v>
                </c:pt>
                <c:pt idx="14098" formatCode="General">
                  <c:v>3.9976600000000001E-3</c:v>
                </c:pt>
                <c:pt idx="14099" formatCode="General">
                  <c:v>3.9976999999999999E-3</c:v>
                </c:pt>
                <c:pt idx="14100" formatCode="General">
                  <c:v>3.9978000000000001E-3</c:v>
                </c:pt>
                <c:pt idx="14101" formatCode="General">
                  <c:v>3.9979000000000004E-3</c:v>
                </c:pt>
                <c:pt idx="14102" formatCode="General">
                  <c:v>3.9979899999999999E-3</c:v>
                </c:pt>
                <c:pt idx="14103" formatCode="General">
                  <c:v>3.9980700000000003E-3</c:v>
                </c:pt>
                <c:pt idx="14104" formatCode="General">
                  <c:v>3.9981599999999997E-3</c:v>
                </c:pt>
                <c:pt idx="14105" formatCode="General">
                  <c:v>3.99826E-3</c:v>
                </c:pt>
                <c:pt idx="14106" formatCode="General">
                  <c:v>3.9983600000000003E-3</c:v>
                </c:pt>
                <c:pt idx="14107" formatCode="General">
                  <c:v>3.9984699999999996E-3</c:v>
                </c:pt>
                <c:pt idx="14108" formatCode="General">
                  <c:v>3.9985999999999997E-3</c:v>
                </c:pt>
                <c:pt idx="14109" formatCode="General">
                  <c:v>3.99884E-3</c:v>
                </c:pt>
                <c:pt idx="14110" formatCode="General">
                  <c:v>3.9990499999999997E-3</c:v>
                </c:pt>
                <c:pt idx="14111" formatCode="General">
                  <c:v>3.9991599999999999E-3</c:v>
                </c:pt>
                <c:pt idx="14112" formatCode="General">
                  <c:v>3.9992700000000001E-3</c:v>
                </c:pt>
                <c:pt idx="14113" formatCode="General">
                  <c:v>3.9993600000000004E-3</c:v>
                </c:pt>
                <c:pt idx="14114" formatCode="General">
                  <c:v>3.9994399999999999E-3</c:v>
                </c:pt>
                <c:pt idx="14115" formatCode="General">
                  <c:v>3.9995200000000003E-3</c:v>
                </c:pt>
                <c:pt idx="14116" formatCode="General">
                  <c:v>3.9995999999999999E-3</c:v>
                </c:pt>
                <c:pt idx="14117" formatCode="General">
                  <c:v>3.9996600000000004E-3</c:v>
                </c:pt>
                <c:pt idx="14118" formatCode="General">
                  <c:v>3.9997100000000001E-3</c:v>
                </c:pt>
                <c:pt idx="14119" formatCode="General">
                  <c:v>3.9997699999999997E-3</c:v>
                </c:pt>
                <c:pt idx="14120" formatCode="General">
                  <c:v>3.9998200000000003E-3</c:v>
                </c:pt>
                <c:pt idx="14121" formatCode="General">
                  <c:v>3.9998799999999999E-3</c:v>
                </c:pt>
                <c:pt idx="14122" formatCode="General">
                  <c:v>3.9999399999999996E-3</c:v>
                </c:pt>
                <c:pt idx="14123" formatCode="General">
                  <c:v>3.9999900000000001E-3</c:v>
                </c:pt>
                <c:pt idx="14124" formatCode="General">
                  <c:v>4.0000399999999998E-3</c:v>
                </c:pt>
                <c:pt idx="14125" formatCode="General">
                  <c:v>4.0000900000000004E-3</c:v>
                </c:pt>
                <c:pt idx="14126" formatCode="General">
                  <c:v>4.0001400000000001E-3</c:v>
                </c:pt>
                <c:pt idx="14127" formatCode="General">
                  <c:v>4.0001899999999998E-3</c:v>
                </c:pt>
                <c:pt idx="14128" formatCode="General">
                  <c:v>4.0002400000000004E-3</c:v>
                </c:pt>
                <c:pt idx="14129" formatCode="General">
                  <c:v>4.0002900000000001E-3</c:v>
                </c:pt>
                <c:pt idx="14130" formatCode="General">
                  <c:v>4.0003399999999998E-3</c:v>
                </c:pt>
                <c:pt idx="14131" formatCode="General">
                  <c:v>4.0003900000000004E-3</c:v>
                </c:pt>
                <c:pt idx="14132" formatCode="General">
                  <c:v>4.0004400000000001E-3</c:v>
                </c:pt>
                <c:pt idx="14133" formatCode="General">
                  <c:v>4.0004899999999998E-3</c:v>
                </c:pt>
                <c:pt idx="14134" formatCode="General">
                  <c:v>4.0005300000000004E-3</c:v>
                </c:pt>
                <c:pt idx="14135" formatCode="General">
                  <c:v>4.0005700000000002E-3</c:v>
                </c:pt>
                <c:pt idx="14136" formatCode="General">
                  <c:v>4.0006199999999999E-3</c:v>
                </c:pt>
                <c:pt idx="14137" formatCode="General">
                  <c:v>4.0006599999999996E-3</c:v>
                </c:pt>
                <c:pt idx="14138" formatCode="General">
                  <c:v>4.0007000000000003E-3</c:v>
                </c:pt>
                <c:pt idx="14139" formatCode="General">
                  <c:v>4.00074E-3</c:v>
                </c:pt>
                <c:pt idx="14140" formatCode="General">
                  <c:v>4.0007899999999997E-3</c:v>
                </c:pt>
                <c:pt idx="14141" formatCode="General">
                  <c:v>4.0008300000000004E-3</c:v>
                </c:pt>
                <c:pt idx="14142" formatCode="General">
                  <c:v>4.0008700000000001E-3</c:v>
                </c:pt>
                <c:pt idx="14143" formatCode="General">
                  <c:v>4.0009199999999998E-3</c:v>
                </c:pt>
                <c:pt idx="14144" formatCode="General">
                  <c:v>4.0009599999999996E-3</c:v>
                </c:pt>
                <c:pt idx="14145" formatCode="General">
                  <c:v>4.0010000000000002E-3</c:v>
                </c:pt>
                <c:pt idx="14146" formatCode="General">
                  <c:v>4.00104E-3</c:v>
                </c:pt>
                <c:pt idx="14147" formatCode="General">
                  <c:v>4.0010899999999997E-3</c:v>
                </c:pt>
                <c:pt idx="14148" formatCode="General">
                  <c:v>4.0011300000000003E-3</c:v>
                </c:pt>
                <c:pt idx="14149" formatCode="General">
                  <c:v>4.0011700000000001E-3</c:v>
                </c:pt>
                <c:pt idx="14150" formatCode="General">
                  <c:v>4.0012099999999998E-3</c:v>
                </c:pt>
                <c:pt idx="14151" formatCode="General">
                  <c:v>4.0012499999999996E-3</c:v>
                </c:pt>
                <c:pt idx="14152" formatCode="General">
                  <c:v>4.0013000000000002E-3</c:v>
                </c:pt>
                <c:pt idx="14153" formatCode="General">
                  <c:v>4.0013399999999999E-3</c:v>
                </c:pt>
                <c:pt idx="14154" formatCode="General">
                  <c:v>4.0013799999999997E-3</c:v>
                </c:pt>
                <c:pt idx="14155" formatCode="General">
                  <c:v>4.0014100000000004E-3</c:v>
                </c:pt>
                <c:pt idx="14156" formatCode="General">
                  <c:v>4.0014600000000001E-3</c:v>
                </c:pt>
                <c:pt idx="14157" formatCode="General">
                  <c:v>4.0015199999999997E-3</c:v>
                </c:pt>
                <c:pt idx="14158" formatCode="General">
                  <c:v>4.0015700000000003E-3</c:v>
                </c:pt>
                <c:pt idx="14159" formatCode="General">
                  <c:v>4.0016299999999999E-3</c:v>
                </c:pt>
                <c:pt idx="14160" formatCode="General">
                  <c:v>4.0016799999999996E-3</c:v>
                </c:pt>
                <c:pt idx="14161" formatCode="General">
                  <c:v>4.0017400000000002E-3</c:v>
                </c:pt>
                <c:pt idx="14162" formatCode="General">
                  <c:v>4.0017899999999999E-3</c:v>
                </c:pt>
                <c:pt idx="14163" formatCode="General">
                  <c:v>4.0018500000000004E-3</c:v>
                </c:pt>
                <c:pt idx="14164" formatCode="General">
                  <c:v>4.0019000000000001E-3</c:v>
                </c:pt>
                <c:pt idx="14165" formatCode="General">
                  <c:v>4.0019599999999997E-3</c:v>
                </c:pt>
                <c:pt idx="14166" formatCode="General">
                  <c:v>4.0020100000000003E-3</c:v>
                </c:pt>
                <c:pt idx="14167" formatCode="General">
                  <c:v>4.0020899999999998E-3</c:v>
                </c:pt>
                <c:pt idx="14168" formatCode="General">
                  <c:v>4.0021600000000003E-3</c:v>
                </c:pt>
                <c:pt idx="14169" formatCode="General">
                  <c:v>4.0022299999999999E-3</c:v>
                </c:pt>
                <c:pt idx="14170" formatCode="General">
                  <c:v>4.0023100000000002E-3</c:v>
                </c:pt>
                <c:pt idx="14171" formatCode="General">
                  <c:v>4.0023799999999998E-3</c:v>
                </c:pt>
                <c:pt idx="14172" formatCode="General">
                  <c:v>4.00249E-3</c:v>
                </c:pt>
                <c:pt idx="14173" formatCode="General">
                  <c:v>4.0026000000000003E-3</c:v>
                </c:pt>
                <c:pt idx="14174" formatCode="General">
                  <c:v>4.0027099999999996E-3</c:v>
                </c:pt>
                <c:pt idx="14175" formatCode="General">
                  <c:v>4.0028199999999998E-3</c:v>
                </c:pt>
                <c:pt idx="14176" formatCode="General">
                  <c:v>4.0028900000000003E-3</c:v>
                </c:pt>
                <c:pt idx="14177" formatCode="General">
                  <c:v>4.0030400000000002E-3</c:v>
                </c:pt>
                <c:pt idx="14178" formatCode="General">
                  <c:v>4.0031900000000002E-3</c:v>
                </c:pt>
                <c:pt idx="14179" formatCode="General">
                  <c:v>4.0033500000000001E-3</c:v>
                </c:pt>
                <c:pt idx="14180" formatCode="General">
                  <c:v>4.0035100000000001E-3</c:v>
                </c:pt>
                <c:pt idx="14181" formatCode="General">
                  <c:v>4.00367E-3</c:v>
                </c:pt>
                <c:pt idx="14182" formatCode="General">
                  <c:v>4.0038299999999999E-3</c:v>
                </c:pt>
                <c:pt idx="14183" formatCode="General">
                  <c:v>4.0039899999999998E-3</c:v>
                </c:pt>
                <c:pt idx="14184" formatCode="General">
                  <c:v>4.0041499999999997E-3</c:v>
                </c:pt>
                <c:pt idx="14185" formatCode="General">
                  <c:v>4.0043700000000002E-3</c:v>
                </c:pt>
                <c:pt idx="14186" formatCode="General">
                  <c:v>4.0045799999999998E-3</c:v>
                </c:pt>
                <c:pt idx="14187" formatCode="General">
                  <c:v>4.0048000000000002E-3</c:v>
                </c:pt>
                <c:pt idx="14188" formatCode="General">
                  <c:v>4.0050600000000004E-3</c:v>
                </c:pt>
                <c:pt idx="14189" formatCode="General">
                  <c:v>4.0052899999999999E-3</c:v>
                </c:pt>
                <c:pt idx="14190" formatCode="General">
                  <c:v>4.0055300000000002E-3</c:v>
                </c:pt>
                <c:pt idx="14191" formatCode="General">
                  <c:v>4.0057699999999996E-3</c:v>
                </c:pt>
                <c:pt idx="14192" formatCode="General">
                  <c:v>4.006E-3</c:v>
                </c:pt>
                <c:pt idx="14193" formatCode="General">
                  <c:v>4.0063099999999999E-3</c:v>
                </c:pt>
                <c:pt idx="14194" formatCode="General">
                  <c:v>4.0066299999999997E-3</c:v>
                </c:pt>
                <c:pt idx="14195" formatCode="General">
                  <c:v>4.0069399999999996E-3</c:v>
                </c:pt>
                <c:pt idx="14196" formatCode="General">
                  <c:v>4.0072600000000003E-3</c:v>
                </c:pt>
                <c:pt idx="14197" formatCode="General">
                  <c:v>4.0076399999999998E-3</c:v>
                </c:pt>
                <c:pt idx="14198" formatCode="General">
                  <c:v>4.0079900000000003E-3</c:v>
                </c:pt>
                <c:pt idx="14199" formatCode="General">
                  <c:v>4.00834E-3</c:v>
                </c:pt>
                <c:pt idx="14200" formatCode="General">
                  <c:v>4.0087999999999999E-3</c:v>
                </c:pt>
                <c:pt idx="14201" formatCode="General">
                  <c:v>4.0092699999999997E-3</c:v>
                </c:pt>
                <c:pt idx="14202" formatCode="General">
                  <c:v>4.0097300000000004E-3</c:v>
                </c:pt>
                <c:pt idx="14203" formatCode="General">
                  <c:v>4.0101900000000003E-3</c:v>
                </c:pt>
                <c:pt idx="14204" formatCode="General">
                  <c:v>4.0106600000000001E-3</c:v>
                </c:pt>
                <c:pt idx="14205" formatCode="General">
                  <c:v>4.0113299999999996E-3</c:v>
                </c:pt>
                <c:pt idx="14206" formatCode="General">
                  <c:v>4.0119500000000002E-3</c:v>
                </c:pt>
                <c:pt idx="14207" formatCode="General">
                  <c:v>4.01258E-3</c:v>
                </c:pt>
                <c:pt idx="14208" formatCode="General">
                  <c:v>4.0132099999999997E-3</c:v>
                </c:pt>
                <c:pt idx="14209" formatCode="General">
                  <c:v>4.01404E-3</c:v>
                </c:pt>
                <c:pt idx="14210" formatCode="General">
                  <c:v>4.0148700000000002E-3</c:v>
                </c:pt>
                <c:pt idx="14211" formatCode="General">
                  <c:v>4.0157099999999996E-3</c:v>
                </c:pt>
                <c:pt idx="14212" formatCode="General">
                  <c:v>4.0165399999999999E-3</c:v>
                </c:pt>
                <c:pt idx="14213" formatCode="General">
                  <c:v>4.0177900000000003E-3</c:v>
                </c:pt>
                <c:pt idx="14214" formatCode="General">
                  <c:v>4.0189099999999997E-3</c:v>
                </c:pt>
                <c:pt idx="14215" formatCode="General">
                  <c:v>4.02002E-3</c:v>
                </c:pt>
                <c:pt idx="14216" formatCode="General">
                  <c:v>4.0216899999999996E-3</c:v>
                </c:pt>
                <c:pt idx="14217" formatCode="General">
                  <c:v>4.0222399999999998E-3</c:v>
                </c:pt>
                <c:pt idx="14218" formatCode="General">
                  <c:v>4.0237700000000003E-3</c:v>
                </c:pt>
                <c:pt idx="14219" formatCode="General">
                  <c:v>4.0252999999999999E-3</c:v>
                </c:pt>
                <c:pt idx="14220" formatCode="General">
                  <c:v>4.0273399999999999E-3</c:v>
                </c:pt>
                <c:pt idx="14221" formatCode="General">
                  <c:v>4.0293799999999999E-3</c:v>
                </c:pt>
                <c:pt idx="14222" formatCode="General">
                  <c:v>4.0315100000000003E-3</c:v>
                </c:pt>
                <c:pt idx="14223" formatCode="General">
                  <c:v>4.0337400000000001E-3</c:v>
                </c:pt>
                <c:pt idx="14224" formatCode="General">
                  <c:v>4.0359599999999999E-3</c:v>
                </c:pt>
                <c:pt idx="14225" formatCode="General">
                  <c:v>4.0381799999999997E-3</c:v>
                </c:pt>
                <c:pt idx="14226" formatCode="General">
                  <c:v>4.0404100000000004E-3</c:v>
                </c:pt>
                <c:pt idx="14227" formatCode="General">
                  <c:v>4.0426300000000002E-3</c:v>
                </c:pt>
                <c:pt idx="14228" formatCode="General">
                  <c:v>4.0448599999999999E-3</c:v>
                </c:pt>
                <c:pt idx="14229" formatCode="General">
                  <c:v>4.0470799999999998E-3</c:v>
                </c:pt>
                <c:pt idx="14230" formatCode="General">
                  <c:v>4.0487500000000003E-3</c:v>
                </c:pt>
                <c:pt idx="14231" formatCode="General">
                  <c:v>4.0504199999999999E-3</c:v>
                </c:pt>
                <c:pt idx="14232" formatCode="General">
                  <c:v>4.0520900000000004E-3</c:v>
                </c:pt>
                <c:pt idx="14233" formatCode="General">
                  <c:v>4.05376E-3</c:v>
                </c:pt>
                <c:pt idx="14234" formatCode="General">
                  <c:v>4.0554199999999997E-3</c:v>
                </c:pt>
                <c:pt idx="14235" formatCode="General">
                  <c:v>4.0570900000000002E-3</c:v>
                </c:pt>
                <c:pt idx="14236" formatCode="General">
                  <c:v>4.0586199999999998E-3</c:v>
                </c:pt>
                <c:pt idx="14237" formatCode="General">
                  <c:v>4.0601500000000002E-3</c:v>
                </c:pt>
                <c:pt idx="14238" formatCode="General">
                  <c:v>4.0616799999999998E-3</c:v>
                </c:pt>
                <c:pt idx="14239" formatCode="General">
                  <c:v>4.0632100000000003E-3</c:v>
                </c:pt>
                <c:pt idx="14240" formatCode="General">
                  <c:v>4.0647399999999998E-3</c:v>
                </c:pt>
                <c:pt idx="14241" formatCode="General">
                  <c:v>4.06618E-3</c:v>
                </c:pt>
                <c:pt idx="14242" formatCode="General">
                  <c:v>4.0675700000000004E-3</c:v>
                </c:pt>
                <c:pt idx="14243" formatCode="General">
                  <c:v>4.0684900000000001E-3</c:v>
                </c:pt>
                <c:pt idx="14244" formatCode="General">
                  <c:v>4.0694199999999998E-3</c:v>
                </c:pt>
                <c:pt idx="14245" formatCode="General">
                  <c:v>4.0703500000000004E-3</c:v>
                </c:pt>
                <c:pt idx="14246" formatCode="General">
                  <c:v>4.0712700000000001E-3</c:v>
                </c:pt>
                <c:pt idx="14247" formatCode="General">
                  <c:v>4.0721999999999998E-3</c:v>
                </c:pt>
                <c:pt idx="14248" formatCode="General">
                  <c:v>4.0730200000000001E-3</c:v>
                </c:pt>
                <c:pt idx="14249" formatCode="General">
                  <c:v>4.0740799999999999E-3</c:v>
                </c:pt>
                <c:pt idx="14250" formatCode="General">
                  <c:v>4.0747800000000001E-3</c:v>
                </c:pt>
                <c:pt idx="14251" formatCode="General">
                  <c:v>4.0754900000000002E-3</c:v>
                </c:pt>
                <c:pt idx="14252" formatCode="General">
                  <c:v>4.0762000000000003E-3</c:v>
                </c:pt>
                <c:pt idx="14253" formatCode="General">
                  <c:v>4.0769100000000004E-3</c:v>
                </c:pt>
                <c:pt idx="14254" formatCode="General">
                  <c:v>4.0776099999999997E-3</c:v>
                </c:pt>
                <c:pt idx="14255" formatCode="General">
                  <c:v>4.0783199999999999E-3</c:v>
                </c:pt>
                <c:pt idx="14256" formatCode="General">
                  <c:v>4.0790000000000002E-3</c:v>
                </c:pt>
                <c:pt idx="14257" formatCode="General">
                  <c:v>4.0796699999999997E-3</c:v>
                </c:pt>
                <c:pt idx="14258" formatCode="General">
                  <c:v>4.0803599999999999E-3</c:v>
                </c:pt>
                <c:pt idx="14259" formatCode="General">
                  <c:v>4.08108E-3</c:v>
                </c:pt>
                <c:pt idx="14260" formatCode="General">
                  <c:v>4.0817300000000004E-3</c:v>
                </c:pt>
                <c:pt idx="14261" formatCode="General">
                  <c:v>4.0823099999999996E-3</c:v>
                </c:pt>
                <c:pt idx="14262" formatCode="General">
                  <c:v>4.0828000000000001E-3</c:v>
                </c:pt>
                <c:pt idx="14263" formatCode="General">
                  <c:v>4.0833299999999996E-3</c:v>
                </c:pt>
                <c:pt idx="14264" formatCode="General">
                  <c:v>4.0838599999999999E-3</c:v>
                </c:pt>
                <c:pt idx="14265" formatCode="General">
                  <c:v>4.0844200000000001E-3</c:v>
                </c:pt>
                <c:pt idx="14266" formatCode="General">
                  <c:v>4.0849700000000003E-3</c:v>
                </c:pt>
                <c:pt idx="14267" formatCode="General">
                  <c:v>4.0855199999999996E-3</c:v>
                </c:pt>
                <c:pt idx="14268" formatCode="General">
                  <c:v>4.0860499999999999E-3</c:v>
                </c:pt>
                <c:pt idx="14269" formatCode="General">
                  <c:v>4.0865800000000002E-3</c:v>
                </c:pt>
                <c:pt idx="14270" formatCode="General">
                  <c:v>4.0869399999999998E-3</c:v>
                </c:pt>
                <c:pt idx="14271" formatCode="General">
                  <c:v>4.0873100000000002E-3</c:v>
                </c:pt>
                <c:pt idx="14272" formatCode="General">
                  <c:v>4.0876799999999998E-3</c:v>
                </c:pt>
                <c:pt idx="14273" formatCode="General">
                  <c:v>4.0880500000000002E-3</c:v>
                </c:pt>
                <c:pt idx="14274" formatCode="General">
                  <c:v>4.0884199999999997E-3</c:v>
                </c:pt>
                <c:pt idx="14275" formatCode="General">
                  <c:v>4.0887900000000001E-3</c:v>
                </c:pt>
                <c:pt idx="14276" formatCode="General">
                  <c:v>4.0891599999999997E-3</c:v>
                </c:pt>
                <c:pt idx="14277" formatCode="General">
                  <c:v>4.0895300000000001E-3</c:v>
                </c:pt>
                <c:pt idx="14278" formatCode="General">
                  <c:v>4.0898999999999996E-3</c:v>
                </c:pt>
                <c:pt idx="14279" formatCode="General">
                  <c:v>4.0901799999999997E-3</c:v>
                </c:pt>
                <c:pt idx="14280" formatCode="General">
                  <c:v>4.0904599999999998E-3</c:v>
                </c:pt>
                <c:pt idx="14281" formatCode="General">
                  <c:v>4.0907399999999998E-3</c:v>
                </c:pt>
                <c:pt idx="14282" formatCode="General">
                  <c:v>4.0910199999999999E-3</c:v>
                </c:pt>
                <c:pt idx="14283" formatCode="General">
                  <c:v>4.0913E-3</c:v>
                </c:pt>
                <c:pt idx="14284" formatCode="General">
                  <c:v>4.09159E-3</c:v>
                </c:pt>
                <c:pt idx="14285" formatCode="General">
                  <c:v>4.09188E-3</c:v>
                </c:pt>
                <c:pt idx="14286" formatCode="General">
                  <c:v>4.0921799999999999E-3</c:v>
                </c:pt>
                <c:pt idx="14287" formatCode="General">
                  <c:v>4.09247E-3</c:v>
                </c:pt>
                <c:pt idx="14288" formatCode="General">
                  <c:v>4.0926599999999997E-3</c:v>
                </c:pt>
                <c:pt idx="14289" formatCode="General">
                  <c:v>4.09291E-3</c:v>
                </c:pt>
                <c:pt idx="14290" formatCode="General">
                  <c:v>4.0931400000000003E-3</c:v>
                </c:pt>
                <c:pt idx="14291" formatCode="General">
                  <c:v>4.0933699999999998E-3</c:v>
                </c:pt>
                <c:pt idx="14292" formatCode="General">
                  <c:v>4.0936100000000001E-3</c:v>
                </c:pt>
                <c:pt idx="14293" formatCode="General">
                  <c:v>4.0938399999999996E-3</c:v>
                </c:pt>
                <c:pt idx="14294" formatCode="General">
                  <c:v>4.0939899999999996E-3</c:v>
                </c:pt>
                <c:pt idx="14295" formatCode="General">
                  <c:v>4.0941500000000004E-3</c:v>
                </c:pt>
                <c:pt idx="14296" formatCode="General">
                  <c:v>4.0943000000000004E-3</c:v>
                </c:pt>
                <c:pt idx="14297" formatCode="General">
                  <c:v>4.0944600000000003E-3</c:v>
                </c:pt>
                <c:pt idx="14298" formatCode="General">
                  <c:v>4.0946100000000003E-3</c:v>
                </c:pt>
                <c:pt idx="14299" formatCode="General">
                  <c:v>4.0947700000000002E-3</c:v>
                </c:pt>
                <c:pt idx="14300" formatCode="General">
                  <c:v>4.0949200000000002E-3</c:v>
                </c:pt>
                <c:pt idx="14301" formatCode="General">
                  <c:v>4.0950800000000001E-3</c:v>
                </c:pt>
                <c:pt idx="14302" formatCode="General">
                  <c:v>4.09524E-3</c:v>
                </c:pt>
                <c:pt idx="14303" formatCode="General">
                  <c:v>4.0953700000000001E-3</c:v>
                </c:pt>
                <c:pt idx="14304" formatCode="General">
                  <c:v>4.0955000000000002E-3</c:v>
                </c:pt>
                <c:pt idx="14305" formatCode="General">
                  <c:v>4.0956400000000002E-3</c:v>
                </c:pt>
                <c:pt idx="14306" formatCode="General">
                  <c:v>4.0957700000000003E-3</c:v>
                </c:pt>
                <c:pt idx="14307" formatCode="General">
                  <c:v>4.0959000000000004E-3</c:v>
                </c:pt>
                <c:pt idx="14308" formatCode="General">
                  <c:v>4.0960399999999996E-3</c:v>
                </c:pt>
                <c:pt idx="14309" formatCode="General">
                  <c:v>4.0961699999999997E-3</c:v>
                </c:pt>
                <c:pt idx="14310" formatCode="General">
                  <c:v>4.0962999999999998E-3</c:v>
                </c:pt>
                <c:pt idx="14311" formatCode="General">
                  <c:v>4.0964599999999997E-3</c:v>
                </c:pt>
                <c:pt idx="14312" formatCode="General">
                  <c:v>4.0966099999999997E-3</c:v>
                </c:pt>
                <c:pt idx="14313" formatCode="General">
                  <c:v>4.0967699999999996E-3</c:v>
                </c:pt>
                <c:pt idx="14314" formatCode="General">
                  <c:v>4.0969300000000004E-3</c:v>
                </c:pt>
                <c:pt idx="14315" formatCode="General">
                  <c:v>4.0970800000000003E-3</c:v>
                </c:pt>
                <c:pt idx="14316" formatCode="General">
                  <c:v>4.0972200000000004E-3</c:v>
                </c:pt>
                <c:pt idx="14317" formatCode="General">
                  <c:v>4.0973600000000004E-3</c:v>
                </c:pt>
                <c:pt idx="14318" formatCode="General">
                  <c:v>4.0974899999999996E-3</c:v>
                </c:pt>
                <c:pt idx="14319" formatCode="General">
                  <c:v>4.0976700000000003E-3</c:v>
                </c:pt>
                <c:pt idx="14320" formatCode="General">
                  <c:v>4.0978500000000001E-3</c:v>
                </c:pt>
                <c:pt idx="14321" formatCode="General">
                  <c:v>4.0980699999999997E-3</c:v>
                </c:pt>
                <c:pt idx="14322" formatCode="General">
                  <c:v>4.0983599999999997E-3</c:v>
                </c:pt>
                <c:pt idx="14323" formatCode="General">
                  <c:v>4.0987899999999997E-3</c:v>
                </c:pt>
                <c:pt idx="14324" formatCode="General">
                  <c:v>4.0989700000000004E-3</c:v>
                </c:pt>
                <c:pt idx="14325" formatCode="General">
                  <c:v>4.0991500000000002E-3</c:v>
                </c:pt>
                <c:pt idx="14326" formatCode="General">
                  <c:v>4.0993100000000001E-3</c:v>
                </c:pt>
                <c:pt idx="14327" formatCode="General">
                  <c:v>4.09947E-3</c:v>
                </c:pt>
                <c:pt idx="14328" formatCode="General">
                  <c:v>4.0996299999999999E-3</c:v>
                </c:pt>
                <c:pt idx="14329" formatCode="General">
                  <c:v>4.0997999999999998E-3</c:v>
                </c:pt>
                <c:pt idx="14330" formatCode="General">
                  <c:v>4.0999599999999997E-3</c:v>
                </c:pt>
                <c:pt idx="14331" formatCode="General">
                  <c:v>4.1000999999999998E-3</c:v>
                </c:pt>
                <c:pt idx="14332" formatCode="General">
                  <c:v>4.1002199999999999E-3</c:v>
                </c:pt>
                <c:pt idx="14333" formatCode="General">
                  <c:v>4.1003400000000001E-3</c:v>
                </c:pt>
                <c:pt idx="14334" formatCode="General">
                  <c:v>4.1004800000000001E-3</c:v>
                </c:pt>
                <c:pt idx="14335" formatCode="General">
                  <c:v>4.10064E-3</c:v>
                </c:pt>
                <c:pt idx="14336" formatCode="General">
                  <c:v>4.1007999999999999E-3</c:v>
                </c:pt>
                <c:pt idx="14337" formatCode="General">
                  <c:v>4.1009599999999998E-3</c:v>
                </c:pt>
                <c:pt idx="14338" formatCode="General">
                  <c:v>4.1010700000000001E-3</c:v>
                </c:pt>
                <c:pt idx="14339" formatCode="General">
                  <c:v>4.1012899999999996E-3</c:v>
                </c:pt>
                <c:pt idx="14340" formatCode="General">
                  <c:v>4.1015499999999998E-3</c:v>
                </c:pt>
                <c:pt idx="14341" formatCode="General">
                  <c:v>4.1019999999999997E-3</c:v>
                </c:pt>
                <c:pt idx="14342" formatCode="General">
                  <c:v>4.1022599999999999E-3</c:v>
                </c:pt>
                <c:pt idx="14343" formatCode="General">
                  <c:v>4.1024399999999997E-3</c:v>
                </c:pt>
                <c:pt idx="14344" formatCode="General">
                  <c:v>4.1026200000000004E-3</c:v>
                </c:pt>
                <c:pt idx="14345" formatCode="General">
                  <c:v>4.1027599999999996E-3</c:v>
                </c:pt>
                <c:pt idx="14346" formatCode="General">
                  <c:v>4.1029200000000004E-3</c:v>
                </c:pt>
                <c:pt idx="14347" formatCode="General">
                  <c:v>4.1030700000000003E-3</c:v>
                </c:pt>
                <c:pt idx="14348" formatCode="General">
                  <c:v>4.1032300000000002E-3</c:v>
                </c:pt>
                <c:pt idx="14349" formatCode="General">
                  <c:v>4.1033800000000002E-3</c:v>
                </c:pt>
                <c:pt idx="14350" formatCode="General">
                  <c:v>4.1035400000000001E-3</c:v>
                </c:pt>
                <c:pt idx="14351" formatCode="General">
                  <c:v>4.1036600000000003E-3</c:v>
                </c:pt>
                <c:pt idx="14352" formatCode="General">
                  <c:v>4.1037799999999996E-3</c:v>
                </c:pt>
                <c:pt idx="14353" formatCode="General">
                  <c:v>4.1038999999999997E-3</c:v>
                </c:pt>
                <c:pt idx="14354" formatCode="General">
                  <c:v>4.1040099999999999E-3</c:v>
                </c:pt>
                <c:pt idx="14355" formatCode="General">
                  <c:v>4.1041300000000001E-3</c:v>
                </c:pt>
                <c:pt idx="14356" formatCode="General">
                  <c:v>4.1042500000000003E-3</c:v>
                </c:pt>
                <c:pt idx="14357" formatCode="General">
                  <c:v>4.1043700000000004E-3</c:v>
                </c:pt>
                <c:pt idx="14358" formatCode="General">
                  <c:v>4.1044899999999997E-3</c:v>
                </c:pt>
                <c:pt idx="14359" formatCode="General">
                  <c:v>4.1046399999999997E-3</c:v>
                </c:pt>
                <c:pt idx="14360" formatCode="General">
                  <c:v>4.1047899999999997E-3</c:v>
                </c:pt>
                <c:pt idx="14361" formatCode="General">
                  <c:v>4.1049299999999997E-3</c:v>
                </c:pt>
                <c:pt idx="14362" formatCode="General">
                  <c:v>4.1050799999999997E-3</c:v>
                </c:pt>
                <c:pt idx="14363" formatCode="General">
                  <c:v>4.1052299999999996E-3</c:v>
                </c:pt>
                <c:pt idx="14364" formatCode="General">
                  <c:v>4.1053799999999996E-3</c:v>
                </c:pt>
                <c:pt idx="14365" formatCode="General">
                  <c:v>4.1055299999999996E-3</c:v>
                </c:pt>
                <c:pt idx="14366" formatCode="General">
                  <c:v>4.1056799999999996E-3</c:v>
                </c:pt>
                <c:pt idx="14367" formatCode="General">
                  <c:v>4.1058500000000003E-3</c:v>
                </c:pt>
                <c:pt idx="14368" formatCode="General">
                  <c:v>4.1060200000000002E-3</c:v>
                </c:pt>
                <c:pt idx="14369" formatCode="General">
                  <c:v>4.1062E-3</c:v>
                </c:pt>
                <c:pt idx="14370" formatCode="General">
                  <c:v>4.1063699999999998E-3</c:v>
                </c:pt>
                <c:pt idx="14371" formatCode="General">
                  <c:v>4.1065499999999996E-3</c:v>
                </c:pt>
                <c:pt idx="14372" formatCode="General">
                  <c:v>4.1067200000000003E-3</c:v>
                </c:pt>
                <c:pt idx="14373" formatCode="General">
                  <c:v>4.1069000000000001E-3</c:v>
                </c:pt>
                <c:pt idx="14374" formatCode="General">
                  <c:v>4.10707E-3</c:v>
                </c:pt>
                <c:pt idx="14375" formatCode="General">
                  <c:v>4.1073100000000003E-3</c:v>
                </c:pt>
                <c:pt idx="14376" formatCode="General">
                  <c:v>4.1075499999999997E-3</c:v>
                </c:pt>
                <c:pt idx="14377" formatCode="General">
                  <c:v>4.1077900000000001E-3</c:v>
                </c:pt>
                <c:pt idx="14378" formatCode="General">
                  <c:v>4.1080300000000004E-3</c:v>
                </c:pt>
                <c:pt idx="14379" formatCode="General">
                  <c:v>4.1082699999999998E-3</c:v>
                </c:pt>
                <c:pt idx="14380" formatCode="General">
                  <c:v>4.1085200000000001E-3</c:v>
                </c:pt>
                <c:pt idx="14381" formatCode="General">
                  <c:v>4.1087600000000004E-3</c:v>
                </c:pt>
                <c:pt idx="14382" formatCode="General">
                  <c:v>4.1089999999999998E-3</c:v>
                </c:pt>
                <c:pt idx="14383" formatCode="General">
                  <c:v>4.1092899999999998E-3</c:v>
                </c:pt>
                <c:pt idx="14384" formatCode="General">
                  <c:v>4.1095899999999998E-3</c:v>
                </c:pt>
                <c:pt idx="14385" formatCode="General">
                  <c:v>4.1098899999999997E-3</c:v>
                </c:pt>
                <c:pt idx="14386" formatCode="General">
                  <c:v>4.1101799999999997E-3</c:v>
                </c:pt>
                <c:pt idx="14387" formatCode="General">
                  <c:v>4.1104799999999997E-3</c:v>
                </c:pt>
                <c:pt idx="14388" formatCode="General">
                  <c:v>4.1107799999999996E-3</c:v>
                </c:pt>
                <c:pt idx="14389" formatCode="General">
                  <c:v>4.1110699999999997E-3</c:v>
                </c:pt>
                <c:pt idx="14390" formatCode="General">
                  <c:v>4.1113699999999996E-3</c:v>
                </c:pt>
                <c:pt idx="14391" formatCode="General">
                  <c:v>4.11174E-3</c:v>
                </c:pt>
                <c:pt idx="14392" formatCode="General">
                  <c:v>4.1121100000000004E-3</c:v>
                </c:pt>
                <c:pt idx="14393" formatCode="General">
                  <c:v>4.11248E-3</c:v>
                </c:pt>
                <c:pt idx="14394" formatCode="General">
                  <c:v>4.1128500000000004E-3</c:v>
                </c:pt>
                <c:pt idx="14395" formatCode="General">
                  <c:v>4.1132199999999999E-3</c:v>
                </c:pt>
                <c:pt idx="14396" formatCode="General">
                  <c:v>4.1136000000000002E-3</c:v>
                </c:pt>
                <c:pt idx="14397" formatCode="General">
                  <c:v>4.1141499999999996E-3</c:v>
                </c:pt>
                <c:pt idx="14398" formatCode="General">
                  <c:v>4.1146500000000001E-3</c:v>
                </c:pt>
                <c:pt idx="14399" formatCode="General">
                  <c:v>4.1151199999999999E-3</c:v>
                </c:pt>
                <c:pt idx="14400" formatCode="General">
                  <c:v>4.1155999999999996E-3</c:v>
                </c:pt>
                <c:pt idx="14401" formatCode="General">
                  <c:v>4.1160700000000003E-3</c:v>
                </c:pt>
                <c:pt idx="14402" formatCode="General">
                  <c:v>4.1165400000000001E-3</c:v>
                </c:pt>
                <c:pt idx="14403" formatCode="General">
                  <c:v>4.1171699999999999E-3</c:v>
                </c:pt>
                <c:pt idx="14404" formatCode="General">
                  <c:v>4.1177999999999996E-3</c:v>
                </c:pt>
                <c:pt idx="14405" formatCode="General">
                  <c:v>4.1184300000000002E-3</c:v>
                </c:pt>
                <c:pt idx="14406" formatCode="General">
                  <c:v>4.1190599999999999E-3</c:v>
                </c:pt>
                <c:pt idx="14407" formatCode="General">
                  <c:v>4.1197600000000001E-3</c:v>
                </c:pt>
                <c:pt idx="14408" formatCode="General">
                  <c:v>4.1203300000000002E-3</c:v>
                </c:pt>
                <c:pt idx="14409" formatCode="General">
                  <c:v>4.1209100000000002E-3</c:v>
                </c:pt>
                <c:pt idx="14410" formatCode="General">
                  <c:v>4.1214800000000003E-3</c:v>
                </c:pt>
                <c:pt idx="14411" formatCode="General">
                  <c:v>4.1219100000000003E-3</c:v>
                </c:pt>
                <c:pt idx="14412" formatCode="General">
                  <c:v>4.12225E-3</c:v>
                </c:pt>
                <c:pt idx="14413" formatCode="General">
                  <c:v>4.1225000000000003E-3</c:v>
                </c:pt>
                <c:pt idx="14414" formatCode="General">
                  <c:v>4.1227E-3</c:v>
                </c:pt>
                <c:pt idx="14415" formatCode="General">
                  <c:v>4.12284E-3</c:v>
                </c:pt>
                <c:pt idx="14416" formatCode="General">
                  <c:v>4.1229700000000001E-3</c:v>
                </c:pt>
                <c:pt idx="14417" formatCode="General">
                  <c:v>4.1230700000000004E-3</c:v>
                </c:pt>
                <c:pt idx="14418" formatCode="General">
                  <c:v>4.1231699999999998E-3</c:v>
                </c:pt>
                <c:pt idx="14419" formatCode="General">
                  <c:v>4.1232700000000001E-3</c:v>
                </c:pt>
                <c:pt idx="14420" formatCode="General">
                  <c:v>4.1233299999999997E-3</c:v>
                </c:pt>
                <c:pt idx="14421" formatCode="General">
                  <c:v>4.1234000000000002E-3</c:v>
                </c:pt>
                <c:pt idx="14422" formatCode="General">
                  <c:v>4.1234699999999997E-3</c:v>
                </c:pt>
                <c:pt idx="14423" formatCode="General">
                  <c:v>4.1235300000000003E-3</c:v>
                </c:pt>
                <c:pt idx="14424" formatCode="General">
                  <c:v>4.1235999999999998E-3</c:v>
                </c:pt>
                <c:pt idx="14425" formatCode="General">
                  <c:v>4.1236700000000003E-3</c:v>
                </c:pt>
                <c:pt idx="14426" formatCode="General">
                  <c:v>4.1237299999999999E-3</c:v>
                </c:pt>
                <c:pt idx="14427" formatCode="General">
                  <c:v>4.1238000000000004E-3</c:v>
                </c:pt>
                <c:pt idx="14428" formatCode="General">
                  <c:v>4.1238500000000001E-3</c:v>
                </c:pt>
                <c:pt idx="14429" formatCode="General">
                  <c:v>4.1238999999999998E-3</c:v>
                </c:pt>
                <c:pt idx="14430" formatCode="General">
                  <c:v>4.1239500000000004E-3</c:v>
                </c:pt>
                <c:pt idx="14431" formatCode="General">
                  <c:v>4.1240000000000001E-3</c:v>
                </c:pt>
                <c:pt idx="14432" formatCode="General">
                  <c:v>4.1240499999999998E-3</c:v>
                </c:pt>
                <c:pt idx="14433" formatCode="General">
                  <c:v>4.1241000000000003E-3</c:v>
                </c:pt>
                <c:pt idx="14434" formatCode="General">
                  <c:v>4.12415E-3</c:v>
                </c:pt>
                <c:pt idx="14435" formatCode="General">
                  <c:v>4.1241999999999997E-3</c:v>
                </c:pt>
                <c:pt idx="14436" formatCode="General">
                  <c:v>4.1242500000000003E-3</c:v>
                </c:pt>
                <c:pt idx="14437" formatCode="General">
                  <c:v>4.1243E-3</c:v>
                </c:pt>
                <c:pt idx="14438" formatCode="General">
                  <c:v>4.1243499999999997E-3</c:v>
                </c:pt>
                <c:pt idx="14439" formatCode="General">
                  <c:v>4.1244000000000003E-3</c:v>
                </c:pt>
                <c:pt idx="14440" formatCode="General">
                  <c:v>4.12445E-3</c:v>
                </c:pt>
                <c:pt idx="14441" formatCode="General">
                  <c:v>4.1244999999999997E-3</c:v>
                </c:pt>
                <c:pt idx="14442" formatCode="General">
                  <c:v>4.1245500000000003E-3</c:v>
                </c:pt>
                <c:pt idx="14443" formatCode="General">
                  <c:v>4.1246E-3</c:v>
                </c:pt>
                <c:pt idx="14444" formatCode="General">
                  <c:v>4.1246499999999997E-3</c:v>
                </c:pt>
                <c:pt idx="14445" formatCode="General">
                  <c:v>4.1247100000000002E-3</c:v>
                </c:pt>
                <c:pt idx="14446" formatCode="General">
                  <c:v>4.1247699999999998E-3</c:v>
                </c:pt>
                <c:pt idx="14447" formatCode="General">
                  <c:v>4.1248300000000003E-3</c:v>
                </c:pt>
                <c:pt idx="14448" formatCode="General">
                  <c:v>4.12489E-3</c:v>
                </c:pt>
                <c:pt idx="14449" formatCode="General">
                  <c:v>4.1249499999999996E-3</c:v>
                </c:pt>
                <c:pt idx="14450" formatCode="General">
                  <c:v>4.1250100000000001E-3</c:v>
                </c:pt>
                <c:pt idx="14451" formatCode="General">
                  <c:v>4.1250699999999998E-3</c:v>
                </c:pt>
                <c:pt idx="14452" formatCode="General">
                  <c:v>4.1251300000000003E-3</c:v>
                </c:pt>
                <c:pt idx="14453" formatCode="General">
                  <c:v>4.1252199999999998E-3</c:v>
                </c:pt>
                <c:pt idx="14454" formatCode="General">
                  <c:v>4.1253100000000001E-3</c:v>
                </c:pt>
                <c:pt idx="14455" formatCode="General">
                  <c:v>4.1254000000000004E-3</c:v>
                </c:pt>
                <c:pt idx="14456" formatCode="General">
                  <c:v>4.1254899999999999E-3</c:v>
                </c:pt>
                <c:pt idx="14457" formatCode="General">
                  <c:v>4.12561E-3</c:v>
                </c:pt>
                <c:pt idx="14458" formatCode="General">
                  <c:v>4.12577E-3</c:v>
                </c:pt>
                <c:pt idx="14459" formatCode="General">
                  <c:v>4.1260799999999999E-3</c:v>
                </c:pt>
                <c:pt idx="14460" formatCode="General">
                  <c:v>4.1261900000000001E-3</c:v>
                </c:pt>
                <c:pt idx="14461" formatCode="General">
                  <c:v>4.1263000000000003E-3</c:v>
                </c:pt>
                <c:pt idx="14462" formatCode="General">
                  <c:v>4.1264300000000004E-3</c:v>
                </c:pt>
                <c:pt idx="14463" formatCode="General">
                  <c:v>4.1265299999999998E-3</c:v>
                </c:pt>
                <c:pt idx="14464" formatCode="General">
                  <c:v>4.1266000000000002E-3</c:v>
                </c:pt>
                <c:pt idx="14465" formatCode="General">
                  <c:v>4.1266899999999997E-3</c:v>
                </c:pt>
                <c:pt idx="14466" formatCode="General">
                  <c:v>4.12678E-3</c:v>
                </c:pt>
                <c:pt idx="14467" formatCode="General">
                  <c:v>4.1268800000000003E-3</c:v>
                </c:pt>
                <c:pt idx="14468" formatCode="General">
                  <c:v>4.1269699999999998E-3</c:v>
                </c:pt>
                <c:pt idx="14469" formatCode="General">
                  <c:v>4.1269999999999996E-3</c:v>
                </c:pt>
                <c:pt idx="14470" formatCode="General">
                  <c:v>4.1270899999999999E-3</c:v>
                </c:pt>
                <c:pt idx="14471" formatCode="General">
                  <c:v>4.1272000000000001E-3</c:v>
                </c:pt>
                <c:pt idx="14472" formatCode="General">
                  <c:v>4.1272799999999997E-3</c:v>
                </c:pt>
                <c:pt idx="14473" formatCode="General">
                  <c:v>4.1273500000000001E-3</c:v>
                </c:pt>
                <c:pt idx="14474" formatCode="General">
                  <c:v>4.1274399999999996E-3</c:v>
                </c:pt>
                <c:pt idx="14475" formatCode="General">
                  <c:v>4.1275399999999999E-3</c:v>
                </c:pt>
                <c:pt idx="14476" formatCode="General">
                  <c:v>4.12766E-3</c:v>
                </c:pt>
                <c:pt idx="14477" formatCode="General">
                  <c:v>4.1277400000000004E-3</c:v>
                </c:pt>
                <c:pt idx="14478" formatCode="General">
                  <c:v>4.1278799999999996E-3</c:v>
                </c:pt>
                <c:pt idx="14479" formatCode="General">
                  <c:v>4.1280800000000001E-3</c:v>
                </c:pt>
                <c:pt idx="14480" formatCode="General">
                  <c:v>4.1283500000000002E-3</c:v>
                </c:pt>
                <c:pt idx="14481" formatCode="General">
                  <c:v>4.1284599999999996E-3</c:v>
                </c:pt>
                <c:pt idx="14482" formatCode="General">
                  <c:v>4.1285799999999998E-3</c:v>
                </c:pt>
                <c:pt idx="14483" formatCode="General">
                  <c:v>4.1286600000000001E-3</c:v>
                </c:pt>
                <c:pt idx="14484" formatCode="General">
                  <c:v>4.1287399999999997E-3</c:v>
                </c:pt>
                <c:pt idx="14485" formatCode="General">
                  <c:v>4.12883E-3</c:v>
                </c:pt>
                <c:pt idx="14486" formatCode="General">
                  <c:v>4.1289100000000004E-3</c:v>
                </c:pt>
                <c:pt idx="14487" formatCode="General">
                  <c:v>4.12897E-3</c:v>
                </c:pt>
                <c:pt idx="14488" formatCode="General">
                  <c:v>4.1290199999999997E-3</c:v>
                </c:pt>
                <c:pt idx="14489" formatCode="General">
                  <c:v>4.1290800000000003E-3</c:v>
                </c:pt>
                <c:pt idx="14490" formatCode="General">
                  <c:v>4.1291399999999999E-3</c:v>
                </c:pt>
                <c:pt idx="14491" formatCode="General">
                  <c:v>4.1291899999999996E-3</c:v>
                </c:pt>
                <c:pt idx="14492" formatCode="General">
                  <c:v>4.1292500000000001E-3</c:v>
                </c:pt>
                <c:pt idx="14493" formatCode="General">
                  <c:v>4.1292999999999998E-3</c:v>
                </c:pt>
                <c:pt idx="14494" formatCode="General">
                  <c:v>4.1293600000000003E-3</c:v>
                </c:pt>
                <c:pt idx="14495" formatCode="General">
                  <c:v>4.12942E-3</c:v>
                </c:pt>
                <c:pt idx="14496" formatCode="General">
                  <c:v>4.1294699999999997E-3</c:v>
                </c:pt>
                <c:pt idx="14497" formatCode="General">
                  <c:v>4.1295200000000002E-3</c:v>
                </c:pt>
                <c:pt idx="14498" formatCode="General">
                  <c:v>4.1295799999999999E-3</c:v>
                </c:pt>
                <c:pt idx="14499" formatCode="General">
                  <c:v>4.1296299999999996E-3</c:v>
                </c:pt>
                <c:pt idx="14500" formatCode="General">
                  <c:v>4.1296900000000001E-3</c:v>
                </c:pt>
                <c:pt idx="14501" formatCode="General">
                  <c:v>4.1297399999999998E-3</c:v>
                </c:pt>
                <c:pt idx="14502" formatCode="General">
                  <c:v>4.1298000000000003E-3</c:v>
                </c:pt>
                <c:pt idx="14503" formatCode="General">
                  <c:v>4.12985E-3</c:v>
                </c:pt>
                <c:pt idx="14504" formatCode="General">
                  <c:v>4.1299099999999997E-3</c:v>
                </c:pt>
                <c:pt idx="14505" formatCode="General">
                  <c:v>4.1299600000000002E-3</c:v>
                </c:pt>
                <c:pt idx="14506" formatCode="General">
                  <c:v>4.1300199999999999E-3</c:v>
                </c:pt>
                <c:pt idx="14507" formatCode="General">
                  <c:v>4.1300699999999996E-3</c:v>
                </c:pt>
                <c:pt idx="14508" formatCode="General">
                  <c:v>4.1301200000000001E-3</c:v>
                </c:pt>
                <c:pt idx="14509" formatCode="General">
                  <c:v>4.1301799999999998E-3</c:v>
                </c:pt>
                <c:pt idx="14510" formatCode="General">
                  <c:v>4.1302300000000004E-3</c:v>
                </c:pt>
                <c:pt idx="14511" formatCode="General">
                  <c:v>4.13029E-3</c:v>
                </c:pt>
                <c:pt idx="14512" formatCode="General">
                  <c:v>4.1303399999999997E-3</c:v>
                </c:pt>
                <c:pt idx="14513" formatCode="General">
                  <c:v>4.1304000000000002E-3</c:v>
                </c:pt>
                <c:pt idx="14514" formatCode="General">
                  <c:v>4.1304499999999999E-3</c:v>
                </c:pt>
                <c:pt idx="14515" formatCode="General">
                  <c:v>4.1305300000000003E-3</c:v>
                </c:pt>
                <c:pt idx="14516" formatCode="General">
                  <c:v>4.1306099999999998E-3</c:v>
                </c:pt>
                <c:pt idx="14517" formatCode="General">
                  <c:v>4.1307000000000002E-3</c:v>
                </c:pt>
                <c:pt idx="14518" formatCode="General">
                  <c:v>4.1307799999999997E-3</c:v>
                </c:pt>
                <c:pt idx="14519" formatCode="General">
                  <c:v>4.1308600000000001E-3</c:v>
                </c:pt>
                <c:pt idx="14520" formatCode="General">
                  <c:v>4.1309700000000003E-3</c:v>
                </c:pt>
                <c:pt idx="14521" formatCode="General">
                  <c:v>4.1310799999999996E-3</c:v>
                </c:pt>
                <c:pt idx="14522" formatCode="General">
                  <c:v>4.1311899999999999E-3</c:v>
                </c:pt>
                <c:pt idx="14523" formatCode="General">
                  <c:v>4.1313799999999996E-3</c:v>
                </c:pt>
                <c:pt idx="14524" formatCode="General">
                  <c:v>4.1315600000000003E-3</c:v>
                </c:pt>
                <c:pt idx="14525" formatCode="General">
                  <c:v>4.13175E-3</c:v>
                </c:pt>
                <c:pt idx="14526" formatCode="General">
                  <c:v>4.1318700000000002E-3</c:v>
                </c:pt>
                <c:pt idx="14527" formatCode="General">
                  <c:v>4.1321200000000004E-3</c:v>
                </c:pt>
                <c:pt idx="14528" formatCode="General">
                  <c:v>4.1326100000000001E-3</c:v>
                </c:pt>
                <c:pt idx="14529" formatCode="General">
                  <c:v>4.1330999999999998E-3</c:v>
                </c:pt>
                <c:pt idx="14530" formatCode="General">
                  <c:v>4.1335900000000004E-3</c:v>
                </c:pt>
                <c:pt idx="14531" formatCode="General">
                  <c:v>4.1343300000000003E-3</c:v>
                </c:pt>
                <c:pt idx="14532" formatCode="General">
                  <c:v>4.1350700000000002E-3</c:v>
                </c:pt>
                <c:pt idx="14533" formatCode="General">
                  <c:v>4.1357700000000004E-3</c:v>
                </c:pt>
                <c:pt idx="14534" formatCode="General">
                  <c:v>4.1364599999999998E-3</c:v>
                </c:pt>
                <c:pt idx="14535" formatCode="General">
                  <c:v>4.1369900000000001E-3</c:v>
                </c:pt>
                <c:pt idx="14536" formatCode="General">
                  <c:v>4.1375099999999996E-3</c:v>
                </c:pt>
                <c:pt idx="14537" formatCode="General">
                  <c:v>4.1380200000000001E-3</c:v>
                </c:pt>
                <c:pt idx="14538" formatCode="General">
                  <c:v>4.1385099999999998E-3</c:v>
                </c:pt>
                <c:pt idx="14539" formatCode="General">
                  <c:v>4.1389900000000004E-3</c:v>
                </c:pt>
                <c:pt idx="14540" formatCode="General">
                  <c:v>4.1395E-3</c:v>
                </c:pt>
                <c:pt idx="14541" formatCode="General">
                  <c:v>4.1398499999999996E-3</c:v>
                </c:pt>
                <c:pt idx="14542" formatCode="General">
                  <c:v>4.1403500000000001E-3</c:v>
                </c:pt>
                <c:pt idx="14543" formatCode="General">
                  <c:v>4.1407500000000003E-3</c:v>
                </c:pt>
                <c:pt idx="14544" formatCode="General">
                  <c:v>4.14125E-3</c:v>
                </c:pt>
                <c:pt idx="14545" formatCode="General">
                  <c:v>4.1416200000000004E-3</c:v>
                </c:pt>
                <c:pt idx="14546" formatCode="General">
                  <c:v>4.1419899999999999E-3</c:v>
                </c:pt>
                <c:pt idx="14547" formatCode="General">
                  <c:v>4.1424399999999998E-3</c:v>
                </c:pt>
                <c:pt idx="14548" formatCode="General">
                  <c:v>4.1428400000000001E-3</c:v>
                </c:pt>
                <c:pt idx="14549" formatCode="General">
                  <c:v>4.1431599999999999E-3</c:v>
                </c:pt>
                <c:pt idx="14550" formatCode="General">
                  <c:v>4.1435400000000002E-3</c:v>
                </c:pt>
                <c:pt idx="14551" formatCode="General">
                  <c:v>4.1439099999999998E-3</c:v>
                </c:pt>
                <c:pt idx="14552" formatCode="General">
                  <c:v>4.1441899999999999E-3</c:v>
                </c:pt>
                <c:pt idx="14553" formatCode="General">
                  <c:v>4.1444899999999998E-3</c:v>
                </c:pt>
                <c:pt idx="14554" formatCode="General">
                  <c:v>4.1447799999999998E-3</c:v>
                </c:pt>
                <c:pt idx="14555" formatCode="General">
                  <c:v>4.1450799999999998E-3</c:v>
                </c:pt>
                <c:pt idx="14556" formatCode="General">
                  <c:v>4.1453999999999996E-3</c:v>
                </c:pt>
                <c:pt idx="14557" formatCode="General">
                  <c:v>4.1456599999999998E-3</c:v>
                </c:pt>
                <c:pt idx="14558" formatCode="General">
                  <c:v>4.14591E-3</c:v>
                </c:pt>
                <c:pt idx="14559" formatCode="General">
                  <c:v>4.1461600000000003E-3</c:v>
                </c:pt>
                <c:pt idx="14560" formatCode="General">
                  <c:v>4.1464199999999996E-3</c:v>
                </c:pt>
                <c:pt idx="14561" formatCode="General">
                  <c:v>4.1466799999999998E-3</c:v>
                </c:pt>
                <c:pt idx="14562" formatCode="General">
                  <c:v>4.1469599999999999E-3</c:v>
                </c:pt>
                <c:pt idx="14563" formatCode="General">
                  <c:v>4.14723E-3</c:v>
                </c:pt>
                <c:pt idx="14564" formatCode="General">
                  <c:v>4.1475100000000001E-3</c:v>
                </c:pt>
                <c:pt idx="14565" formatCode="General">
                  <c:v>4.1477900000000002E-3</c:v>
                </c:pt>
                <c:pt idx="14566" formatCode="General">
                  <c:v>4.14797E-3</c:v>
                </c:pt>
                <c:pt idx="14567" formatCode="General">
                  <c:v>4.1481499999999998E-3</c:v>
                </c:pt>
                <c:pt idx="14568" formatCode="General">
                  <c:v>4.1484E-3</c:v>
                </c:pt>
                <c:pt idx="14569" formatCode="General">
                  <c:v>4.1485699999999999E-3</c:v>
                </c:pt>
                <c:pt idx="14570" formatCode="General">
                  <c:v>4.1487399999999997E-3</c:v>
                </c:pt>
                <c:pt idx="14571" formatCode="General">
                  <c:v>4.1489099999999996E-3</c:v>
                </c:pt>
                <c:pt idx="14572" formatCode="General">
                  <c:v>4.1490800000000003E-3</c:v>
                </c:pt>
                <c:pt idx="14573" formatCode="General">
                  <c:v>4.1492500000000002E-3</c:v>
                </c:pt>
                <c:pt idx="14574" formatCode="General">
                  <c:v>4.14942E-3</c:v>
                </c:pt>
                <c:pt idx="14575" formatCode="General">
                  <c:v>4.1496199999999997E-3</c:v>
                </c:pt>
                <c:pt idx="14576" formatCode="General">
                  <c:v>4.1498200000000002E-3</c:v>
                </c:pt>
                <c:pt idx="14577" formatCode="General">
                  <c:v>4.1499700000000002E-3</c:v>
                </c:pt>
                <c:pt idx="14578" formatCode="General">
                  <c:v>4.1501200000000002E-3</c:v>
                </c:pt>
                <c:pt idx="14579" formatCode="General">
                  <c:v>4.1502700000000002E-3</c:v>
                </c:pt>
                <c:pt idx="14580" formatCode="General">
                  <c:v>4.1504100000000002E-3</c:v>
                </c:pt>
                <c:pt idx="14581" formatCode="General">
                  <c:v>4.1505600000000002E-3</c:v>
                </c:pt>
                <c:pt idx="14582" formatCode="General">
                  <c:v>4.1507100000000002E-3</c:v>
                </c:pt>
                <c:pt idx="14583" formatCode="General">
                  <c:v>4.1508600000000001E-3</c:v>
                </c:pt>
                <c:pt idx="14584" formatCode="General">
                  <c:v>4.1510100000000001E-3</c:v>
                </c:pt>
                <c:pt idx="14585" formatCode="General">
                  <c:v>4.1511600000000001E-3</c:v>
                </c:pt>
                <c:pt idx="14586" formatCode="General">
                  <c:v>4.1513100000000001E-3</c:v>
                </c:pt>
                <c:pt idx="14587" formatCode="General">
                  <c:v>4.1515099999999997E-3</c:v>
                </c:pt>
                <c:pt idx="14588" formatCode="General">
                  <c:v>4.1517100000000003E-3</c:v>
                </c:pt>
                <c:pt idx="14589" formatCode="General">
                  <c:v>4.15191E-3</c:v>
                </c:pt>
                <c:pt idx="14590" formatCode="General">
                  <c:v>4.1521099999999997E-3</c:v>
                </c:pt>
                <c:pt idx="14591" formatCode="General">
                  <c:v>4.1524099999999996E-3</c:v>
                </c:pt>
                <c:pt idx="14592" formatCode="General">
                  <c:v>4.1531600000000004E-3</c:v>
                </c:pt>
                <c:pt idx="14593" formatCode="General">
                  <c:v>4.15337E-3</c:v>
                </c:pt>
                <c:pt idx="14594" formatCode="General">
                  <c:v>4.1536200000000002E-3</c:v>
                </c:pt>
                <c:pt idx="14595" formatCode="General">
                  <c:v>4.1538199999999999E-3</c:v>
                </c:pt>
                <c:pt idx="14596" formatCode="General">
                  <c:v>4.1540300000000004E-3</c:v>
                </c:pt>
                <c:pt idx="14597" formatCode="General">
                  <c:v>4.1542300000000001E-3</c:v>
                </c:pt>
                <c:pt idx="14598" formatCode="General">
                  <c:v>4.1543600000000002E-3</c:v>
                </c:pt>
                <c:pt idx="14599" formatCode="General">
                  <c:v>4.1545000000000002E-3</c:v>
                </c:pt>
                <c:pt idx="14600" formatCode="General">
                  <c:v>4.1545999999999996E-3</c:v>
                </c:pt>
                <c:pt idx="14601" formatCode="General">
                  <c:v>4.1547900000000002E-3</c:v>
                </c:pt>
                <c:pt idx="14602" formatCode="General">
                  <c:v>4.1549899999999999E-3</c:v>
                </c:pt>
                <c:pt idx="14603" formatCode="General">
                  <c:v>4.1551899999999996E-3</c:v>
                </c:pt>
                <c:pt idx="14604" formatCode="General">
                  <c:v>4.1553900000000001E-3</c:v>
                </c:pt>
                <c:pt idx="14605" formatCode="General">
                  <c:v>4.1555899999999998E-3</c:v>
                </c:pt>
                <c:pt idx="14606" formatCode="General">
                  <c:v>4.1557900000000004E-3</c:v>
                </c:pt>
                <c:pt idx="14607" formatCode="General">
                  <c:v>4.1560599999999996E-3</c:v>
                </c:pt>
                <c:pt idx="14608" formatCode="General">
                  <c:v>4.1567899999999996E-3</c:v>
                </c:pt>
                <c:pt idx="14609" formatCode="General">
                  <c:v>4.1570899999999996E-3</c:v>
                </c:pt>
                <c:pt idx="14610" formatCode="General">
                  <c:v>4.1573299999999999E-3</c:v>
                </c:pt>
                <c:pt idx="14611" formatCode="General">
                  <c:v>4.1575099999999997E-3</c:v>
                </c:pt>
                <c:pt idx="14612" formatCode="General">
                  <c:v>4.1576900000000003E-3</c:v>
                </c:pt>
                <c:pt idx="14613" formatCode="General">
                  <c:v>4.1578700000000001E-3</c:v>
                </c:pt>
                <c:pt idx="14614" formatCode="General">
                  <c:v>4.1580499999999999E-3</c:v>
                </c:pt>
                <c:pt idx="14615" formatCode="General">
                  <c:v>4.1582499999999996E-3</c:v>
                </c:pt>
                <c:pt idx="14616" formatCode="General">
                  <c:v>4.1583899999999997E-3</c:v>
                </c:pt>
                <c:pt idx="14617" formatCode="General">
                  <c:v>4.1585299999999997E-3</c:v>
                </c:pt>
                <c:pt idx="14618" formatCode="General">
                  <c:v>4.1586699999999997E-3</c:v>
                </c:pt>
                <c:pt idx="14619" formatCode="General">
                  <c:v>4.1588099999999998E-3</c:v>
                </c:pt>
                <c:pt idx="14620" formatCode="General">
                  <c:v>4.1589399999999999E-3</c:v>
                </c:pt>
                <c:pt idx="14621" formatCode="General">
                  <c:v>4.1590799999999999E-3</c:v>
                </c:pt>
                <c:pt idx="14622" formatCode="General">
                  <c:v>4.1592199999999999E-3</c:v>
                </c:pt>
                <c:pt idx="14623" formatCode="General">
                  <c:v>4.1593799999999998E-3</c:v>
                </c:pt>
                <c:pt idx="14624" formatCode="General">
                  <c:v>4.1595399999999998E-3</c:v>
                </c:pt>
                <c:pt idx="14625" formatCode="General">
                  <c:v>4.1596999999999997E-3</c:v>
                </c:pt>
                <c:pt idx="14626" formatCode="General">
                  <c:v>4.1598599999999996E-3</c:v>
                </c:pt>
                <c:pt idx="14627" formatCode="General">
                  <c:v>4.1600200000000004E-3</c:v>
                </c:pt>
                <c:pt idx="14628" formatCode="General">
                  <c:v>4.1601800000000003E-3</c:v>
                </c:pt>
                <c:pt idx="14629" formatCode="General">
                  <c:v>4.1603400000000002E-3</c:v>
                </c:pt>
                <c:pt idx="14630" formatCode="General">
                  <c:v>4.1605000000000001E-3</c:v>
                </c:pt>
                <c:pt idx="14631" formatCode="General">
                  <c:v>4.1606999999999998E-3</c:v>
                </c:pt>
                <c:pt idx="14632" formatCode="General">
                  <c:v>4.1609000000000004E-3</c:v>
                </c:pt>
                <c:pt idx="14633" formatCode="General">
                  <c:v>4.1611E-3</c:v>
                </c:pt>
                <c:pt idx="14634" formatCode="General">
                  <c:v>4.1612999999999997E-3</c:v>
                </c:pt>
                <c:pt idx="14635" formatCode="General">
                  <c:v>4.1615000000000003E-3</c:v>
                </c:pt>
                <c:pt idx="14636" formatCode="General">
                  <c:v>4.1616999999999999E-3</c:v>
                </c:pt>
                <c:pt idx="14637" formatCode="General">
                  <c:v>4.1618899999999997E-3</c:v>
                </c:pt>
                <c:pt idx="14638" formatCode="General">
                  <c:v>4.1620900000000002E-3</c:v>
                </c:pt>
                <c:pt idx="14639" formatCode="General">
                  <c:v>4.1623299999999997E-3</c:v>
                </c:pt>
                <c:pt idx="14640" formatCode="General">
                  <c:v>4.16256E-3</c:v>
                </c:pt>
                <c:pt idx="14641" formatCode="General">
                  <c:v>4.1628000000000004E-3</c:v>
                </c:pt>
                <c:pt idx="14642" formatCode="General">
                  <c:v>4.1630299999999999E-3</c:v>
                </c:pt>
                <c:pt idx="14643" formatCode="General">
                  <c:v>4.1632600000000002E-3</c:v>
                </c:pt>
                <c:pt idx="14644" formatCode="General">
                  <c:v>4.1634999999999997E-3</c:v>
                </c:pt>
                <c:pt idx="14645" formatCode="General">
                  <c:v>4.1638500000000002E-3</c:v>
                </c:pt>
                <c:pt idx="14646" formatCode="General">
                  <c:v>4.1641300000000003E-3</c:v>
                </c:pt>
                <c:pt idx="14647" formatCode="General">
                  <c:v>4.1644500000000001E-3</c:v>
                </c:pt>
                <c:pt idx="14648" formatCode="General">
                  <c:v>4.1647799999999999E-3</c:v>
                </c:pt>
                <c:pt idx="14649" formatCode="General">
                  <c:v>4.1650999999999997E-3</c:v>
                </c:pt>
                <c:pt idx="14650" formatCode="General">
                  <c:v>4.1654200000000004E-3</c:v>
                </c:pt>
                <c:pt idx="14651" formatCode="General">
                  <c:v>4.1657500000000002E-3</c:v>
                </c:pt>
                <c:pt idx="14652" formatCode="General">
                  <c:v>4.16607E-3</c:v>
                </c:pt>
                <c:pt idx="14653" formatCode="General">
                  <c:v>4.1663999999999998E-3</c:v>
                </c:pt>
                <c:pt idx="14654" formatCode="General">
                  <c:v>4.1667600000000003E-3</c:v>
                </c:pt>
                <c:pt idx="14655" formatCode="General">
                  <c:v>4.1671599999999996E-3</c:v>
                </c:pt>
                <c:pt idx="14656" formatCode="General">
                  <c:v>4.1675499999999999E-3</c:v>
                </c:pt>
                <c:pt idx="14657" formatCode="General">
                  <c:v>4.1679500000000001E-3</c:v>
                </c:pt>
                <c:pt idx="14658" formatCode="General">
                  <c:v>4.1683500000000004E-3</c:v>
                </c:pt>
                <c:pt idx="14659" formatCode="General">
                  <c:v>4.1687499999999997E-3</c:v>
                </c:pt>
                <c:pt idx="14660" formatCode="General">
                  <c:v>4.1691499999999999E-3</c:v>
                </c:pt>
                <c:pt idx="14661" formatCode="General">
                  <c:v>4.1695500000000002E-3</c:v>
                </c:pt>
                <c:pt idx="14662" formatCode="General">
                  <c:v>4.1700000000000001E-3</c:v>
                </c:pt>
                <c:pt idx="14663" formatCode="General">
                  <c:v>4.1704899999999998E-3</c:v>
                </c:pt>
                <c:pt idx="14664" formatCode="General">
                  <c:v>4.1709900000000003E-3</c:v>
                </c:pt>
                <c:pt idx="14665" formatCode="General">
                  <c:v>4.1714899999999999E-3</c:v>
                </c:pt>
                <c:pt idx="14666" formatCode="General">
                  <c:v>4.1719900000000004E-3</c:v>
                </c:pt>
                <c:pt idx="14667" formatCode="General">
                  <c:v>4.1724900000000001E-3</c:v>
                </c:pt>
                <c:pt idx="14668" formatCode="General">
                  <c:v>4.1729899999999997E-3</c:v>
                </c:pt>
                <c:pt idx="14669" formatCode="General">
                  <c:v>4.1734800000000002E-3</c:v>
                </c:pt>
                <c:pt idx="14670" formatCode="General">
                  <c:v>4.1740299999999996E-3</c:v>
                </c:pt>
                <c:pt idx="14671" formatCode="General">
                  <c:v>4.1746099999999996E-3</c:v>
                </c:pt>
                <c:pt idx="14672" formatCode="General">
                  <c:v>4.1751999999999996E-3</c:v>
                </c:pt>
                <c:pt idx="14673" formatCode="General">
                  <c:v>4.1757799999999996E-3</c:v>
                </c:pt>
                <c:pt idx="14674" formatCode="General">
                  <c:v>4.1763700000000004E-3</c:v>
                </c:pt>
                <c:pt idx="14675" formatCode="General">
                  <c:v>4.1772500000000004E-3</c:v>
                </c:pt>
                <c:pt idx="14676" formatCode="General">
                  <c:v>4.1781199999999996E-3</c:v>
                </c:pt>
                <c:pt idx="14677" formatCode="General">
                  <c:v>4.1788299999999997E-3</c:v>
                </c:pt>
                <c:pt idx="14678" formatCode="General">
                  <c:v>4.17965E-3</c:v>
                </c:pt>
                <c:pt idx="14679" formatCode="General">
                  <c:v>4.1804700000000004E-3</c:v>
                </c:pt>
                <c:pt idx="14680" formatCode="General">
                  <c:v>4.1812899999999998E-3</c:v>
                </c:pt>
                <c:pt idx="14681" formatCode="General">
                  <c:v>4.1821200000000001E-3</c:v>
                </c:pt>
                <c:pt idx="14682" formatCode="General">
                  <c:v>4.1829399999999996E-3</c:v>
                </c:pt>
                <c:pt idx="14683" formatCode="General">
                  <c:v>4.1837599999999999E-3</c:v>
                </c:pt>
                <c:pt idx="14684" formatCode="General">
                  <c:v>4.1845800000000002E-3</c:v>
                </c:pt>
                <c:pt idx="14685" formatCode="General">
                  <c:v>4.1855199999999999E-3</c:v>
                </c:pt>
                <c:pt idx="14686" formatCode="General">
                  <c:v>4.1865799999999996E-3</c:v>
                </c:pt>
                <c:pt idx="14687" formatCode="General">
                  <c:v>4.1876400000000003E-3</c:v>
                </c:pt>
                <c:pt idx="14688" formatCode="General">
                  <c:v>4.1887000000000001E-3</c:v>
                </c:pt>
                <c:pt idx="14689" formatCode="General">
                  <c:v>4.1897599999999998E-3</c:v>
                </c:pt>
                <c:pt idx="14690" formatCode="General">
                  <c:v>4.1908199999999996E-3</c:v>
                </c:pt>
                <c:pt idx="14691" formatCode="General">
                  <c:v>4.1918800000000003E-3</c:v>
                </c:pt>
                <c:pt idx="14692" formatCode="General">
                  <c:v>4.1929300000000001E-3</c:v>
                </c:pt>
                <c:pt idx="14693" formatCode="General">
                  <c:v>4.1940199999999997E-3</c:v>
                </c:pt>
                <c:pt idx="14694" formatCode="General">
                  <c:v>4.1957100000000001E-3</c:v>
                </c:pt>
                <c:pt idx="14695" formatCode="General">
                  <c:v>4.1973899999999996E-3</c:v>
                </c:pt>
                <c:pt idx="14696" formatCode="General">
                  <c:v>4.1990700000000001E-3</c:v>
                </c:pt>
                <c:pt idx="14697" formatCode="General">
                  <c:v>4.2007499999999996E-3</c:v>
                </c:pt>
                <c:pt idx="14698" formatCode="General">
                  <c:v>4.2024300000000001E-3</c:v>
                </c:pt>
                <c:pt idx="14699" formatCode="General">
                  <c:v>4.2043000000000002E-3</c:v>
                </c:pt>
                <c:pt idx="14700" formatCode="General">
                  <c:v>4.2061700000000004E-3</c:v>
                </c:pt>
                <c:pt idx="14701" formatCode="General">
                  <c:v>4.2080399999999997E-3</c:v>
                </c:pt>
                <c:pt idx="14702" formatCode="General">
                  <c:v>4.2099099999999999E-3</c:v>
                </c:pt>
                <c:pt idx="14703" formatCode="General">
                  <c:v>4.2117700000000001E-3</c:v>
                </c:pt>
                <c:pt idx="14704" formatCode="General">
                  <c:v>4.2136400000000003E-3</c:v>
                </c:pt>
                <c:pt idx="14705" formatCode="General">
                  <c:v>4.2161300000000002E-3</c:v>
                </c:pt>
                <c:pt idx="14706" formatCode="General">
                  <c:v>4.2186200000000002E-3</c:v>
                </c:pt>
                <c:pt idx="14707" formatCode="General">
                  <c:v>4.2211200000000001E-3</c:v>
                </c:pt>
                <c:pt idx="14708" formatCode="General">
                  <c:v>4.22361E-3</c:v>
                </c:pt>
                <c:pt idx="14709" formatCode="General">
                  <c:v>4.2261E-3</c:v>
                </c:pt>
                <c:pt idx="14710" formatCode="General">
                  <c:v>4.22859E-3</c:v>
                </c:pt>
                <c:pt idx="14711" formatCode="General">
                  <c:v>4.2310799999999999E-3</c:v>
                </c:pt>
                <c:pt idx="14712" formatCode="General">
                  <c:v>4.2335699999999999E-3</c:v>
                </c:pt>
                <c:pt idx="14713" formatCode="General">
                  <c:v>4.2360599999999998E-3</c:v>
                </c:pt>
                <c:pt idx="14714" formatCode="General">
                  <c:v>4.2385599999999997E-3</c:v>
                </c:pt>
                <c:pt idx="14715" formatCode="General">
                  <c:v>4.2410499999999997E-3</c:v>
                </c:pt>
                <c:pt idx="14716" formatCode="General">
                  <c:v>4.2441600000000003E-3</c:v>
                </c:pt>
                <c:pt idx="14717" formatCode="General">
                  <c:v>4.2469600000000001E-3</c:v>
                </c:pt>
                <c:pt idx="14718" formatCode="General">
                  <c:v>4.2497699999999999E-3</c:v>
                </c:pt>
                <c:pt idx="14719" formatCode="General">
                  <c:v>4.2518800000000004E-3</c:v>
                </c:pt>
                <c:pt idx="14720" formatCode="General">
                  <c:v>4.254E-3</c:v>
                </c:pt>
                <c:pt idx="14721" formatCode="General">
                  <c:v>4.2561200000000004E-3</c:v>
                </c:pt>
                <c:pt idx="14722" formatCode="General">
                  <c:v>4.2582399999999999E-3</c:v>
                </c:pt>
                <c:pt idx="14723" formatCode="General">
                  <c:v>4.2604399999999999E-3</c:v>
                </c:pt>
                <c:pt idx="14724" formatCode="General">
                  <c:v>4.2620899999999996E-3</c:v>
                </c:pt>
                <c:pt idx="14725" formatCode="General">
                  <c:v>4.2637500000000002E-3</c:v>
                </c:pt>
                <c:pt idx="14726" formatCode="General">
                  <c:v>4.2653999999999999E-3</c:v>
                </c:pt>
                <c:pt idx="14727" formatCode="General">
                  <c:v>4.2665000000000003E-3</c:v>
                </c:pt>
                <c:pt idx="14728" formatCode="General">
                  <c:v>4.2674699999999998E-3</c:v>
                </c:pt>
                <c:pt idx="14729" formatCode="General">
                  <c:v>4.26874E-3</c:v>
                </c:pt>
                <c:pt idx="14730" formatCode="General">
                  <c:v>4.2695800000000002E-3</c:v>
                </c:pt>
                <c:pt idx="14731" formatCode="General">
                  <c:v>4.2704199999999996E-3</c:v>
                </c:pt>
                <c:pt idx="14732" formatCode="General">
                  <c:v>4.2712599999999998E-3</c:v>
                </c:pt>
                <c:pt idx="14733" formatCode="General">
                  <c:v>4.2718900000000004E-3</c:v>
                </c:pt>
                <c:pt idx="14734" formatCode="General">
                  <c:v>4.2725300000000001E-3</c:v>
                </c:pt>
                <c:pt idx="14735" formatCode="General">
                  <c:v>4.2731599999999998E-3</c:v>
                </c:pt>
                <c:pt idx="14736" formatCode="General">
                  <c:v>4.2737900000000004E-3</c:v>
                </c:pt>
                <c:pt idx="14737" formatCode="General">
                  <c:v>4.2742099999999996E-3</c:v>
                </c:pt>
                <c:pt idx="14738" formatCode="General">
                  <c:v>4.2746299999999997E-3</c:v>
                </c:pt>
                <c:pt idx="14739" formatCode="General">
                  <c:v>4.2750499999999999E-3</c:v>
                </c:pt>
                <c:pt idx="14740" formatCode="General">
                  <c:v>4.27547E-3</c:v>
                </c:pt>
                <c:pt idx="14741" formatCode="General">
                  <c:v>4.2759E-3</c:v>
                </c:pt>
                <c:pt idx="14742" formatCode="General">
                  <c:v>4.2762099999999999E-3</c:v>
                </c:pt>
                <c:pt idx="14743" formatCode="General">
                  <c:v>4.2765299999999997E-3</c:v>
                </c:pt>
                <c:pt idx="14744" formatCode="General">
                  <c:v>4.2768399999999996E-3</c:v>
                </c:pt>
                <c:pt idx="14745" formatCode="General">
                  <c:v>4.2771600000000003E-3</c:v>
                </c:pt>
                <c:pt idx="14746" formatCode="General">
                  <c:v>4.2774199999999997E-3</c:v>
                </c:pt>
                <c:pt idx="14747" formatCode="General">
                  <c:v>4.2776899999999998E-3</c:v>
                </c:pt>
                <c:pt idx="14748" formatCode="General">
                  <c:v>4.27795E-3</c:v>
                </c:pt>
                <c:pt idx="14749" formatCode="General">
                  <c:v>4.2781499999999997E-3</c:v>
                </c:pt>
                <c:pt idx="14750" formatCode="General">
                  <c:v>4.2783400000000003E-3</c:v>
                </c:pt>
                <c:pt idx="14751" formatCode="General">
                  <c:v>4.2785399999999999E-3</c:v>
                </c:pt>
                <c:pt idx="14752" formatCode="General">
                  <c:v>4.2787399999999996E-3</c:v>
                </c:pt>
                <c:pt idx="14753" formatCode="General">
                  <c:v>4.2788699999999997E-3</c:v>
                </c:pt>
                <c:pt idx="14754" formatCode="General">
                  <c:v>4.2789999999999998E-3</c:v>
                </c:pt>
                <c:pt idx="14755" formatCode="General">
                  <c:v>4.2791299999999999E-3</c:v>
                </c:pt>
                <c:pt idx="14756" formatCode="General">
                  <c:v>4.2792699999999999E-3</c:v>
                </c:pt>
                <c:pt idx="14757" formatCode="General">
                  <c:v>4.2793900000000001E-3</c:v>
                </c:pt>
                <c:pt idx="14758" formatCode="General">
                  <c:v>4.2794799999999996E-3</c:v>
                </c:pt>
                <c:pt idx="14759" formatCode="General">
                  <c:v>4.27956E-3</c:v>
                </c:pt>
                <c:pt idx="14760" formatCode="General">
                  <c:v>4.2796500000000003E-3</c:v>
                </c:pt>
                <c:pt idx="14761" formatCode="General">
                  <c:v>4.2797299999999998E-3</c:v>
                </c:pt>
                <c:pt idx="14762" formatCode="General">
                  <c:v>4.2798000000000003E-3</c:v>
                </c:pt>
                <c:pt idx="14763" formatCode="General">
                  <c:v>4.2798599999999999E-3</c:v>
                </c:pt>
                <c:pt idx="14764" formatCode="General">
                  <c:v>4.2799200000000004E-3</c:v>
                </c:pt>
                <c:pt idx="14765" formatCode="General">
                  <c:v>4.27999E-3</c:v>
                </c:pt>
                <c:pt idx="14766" formatCode="General">
                  <c:v>4.2800499999999997E-3</c:v>
                </c:pt>
                <c:pt idx="14767" formatCode="General">
                  <c:v>4.2801200000000001E-3</c:v>
                </c:pt>
                <c:pt idx="14768" formatCode="General">
                  <c:v>4.2801799999999997E-3</c:v>
                </c:pt>
                <c:pt idx="14769" formatCode="General">
                  <c:v>4.2802400000000003E-3</c:v>
                </c:pt>
                <c:pt idx="14770" formatCode="General">
                  <c:v>4.28028E-3</c:v>
                </c:pt>
                <c:pt idx="14771" formatCode="General">
                  <c:v>4.2803299999999997E-3</c:v>
                </c:pt>
                <c:pt idx="14772" formatCode="General">
                  <c:v>4.2803700000000004E-3</c:v>
                </c:pt>
                <c:pt idx="14773" formatCode="General">
                  <c:v>4.2804100000000001E-3</c:v>
                </c:pt>
                <c:pt idx="14774" formatCode="General">
                  <c:v>4.2804499999999999E-3</c:v>
                </c:pt>
                <c:pt idx="14775" formatCode="General">
                  <c:v>4.2804999999999996E-3</c:v>
                </c:pt>
                <c:pt idx="14776" formatCode="General">
                  <c:v>4.2805400000000002E-3</c:v>
                </c:pt>
                <c:pt idx="14777" formatCode="General">
                  <c:v>4.28058E-3</c:v>
                </c:pt>
                <c:pt idx="14778" formatCode="General">
                  <c:v>4.2806199999999997E-3</c:v>
                </c:pt>
                <c:pt idx="14779" formatCode="General">
                  <c:v>4.2806800000000002E-3</c:v>
                </c:pt>
                <c:pt idx="14780" formatCode="General">
                  <c:v>4.28073E-3</c:v>
                </c:pt>
                <c:pt idx="14781" formatCode="General">
                  <c:v>4.2807599999999998E-3</c:v>
                </c:pt>
                <c:pt idx="14782" formatCode="General">
                  <c:v>4.2808000000000004E-3</c:v>
                </c:pt>
                <c:pt idx="14783" formatCode="General">
                  <c:v>4.2808400000000002E-3</c:v>
                </c:pt>
                <c:pt idx="14784" formatCode="General">
                  <c:v>4.2808799999999999E-3</c:v>
                </c:pt>
                <c:pt idx="14785" formatCode="General">
                  <c:v>4.2809199999999997E-3</c:v>
                </c:pt>
                <c:pt idx="14786" formatCode="General">
                  <c:v>4.2809500000000004E-3</c:v>
                </c:pt>
                <c:pt idx="14787" formatCode="General">
                  <c:v>4.2809900000000001E-3</c:v>
                </c:pt>
                <c:pt idx="14788" formatCode="General">
                  <c:v>4.2810299999999999E-3</c:v>
                </c:pt>
                <c:pt idx="14789" formatCode="General">
                  <c:v>4.2810699999999997E-3</c:v>
                </c:pt>
                <c:pt idx="14790" formatCode="General">
                  <c:v>4.2811100000000003E-3</c:v>
                </c:pt>
                <c:pt idx="14791" formatCode="General">
                  <c:v>4.2811400000000001E-3</c:v>
                </c:pt>
                <c:pt idx="14792" formatCode="General">
                  <c:v>4.2811799999999999E-3</c:v>
                </c:pt>
                <c:pt idx="14793" formatCode="General">
                  <c:v>4.2812199999999996E-3</c:v>
                </c:pt>
                <c:pt idx="14794" formatCode="General">
                  <c:v>4.2812600000000003E-3</c:v>
                </c:pt>
                <c:pt idx="14795" formatCode="General">
                  <c:v>4.2812800000000002E-3</c:v>
                </c:pt>
                <c:pt idx="14796" formatCode="General">
                  <c:v>4.2813299999999999E-3</c:v>
                </c:pt>
                <c:pt idx="14797" formatCode="General">
                  <c:v>4.2813800000000004E-3</c:v>
                </c:pt>
                <c:pt idx="14798" formatCode="General">
                  <c:v>4.2814300000000001E-3</c:v>
                </c:pt>
                <c:pt idx="14799" formatCode="General">
                  <c:v>4.2814799999999998E-3</c:v>
                </c:pt>
                <c:pt idx="14800" formatCode="General">
                  <c:v>4.2815199999999996E-3</c:v>
                </c:pt>
                <c:pt idx="14801" formatCode="General">
                  <c:v>4.2815600000000002E-3</c:v>
                </c:pt>
                <c:pt idx="14802" formatCode="General">
                  <c:v>4.2816E-3</c:v>
                </c:pt>
                <c:pt idx="14803" formatCode="General">
                  <c:v>4.2816399999999998E-3</c:v>
                </c:pt>
                <c:pt idx="14804" formatCode="General">
                  <c:v>4.2816800000000004E-3</c:v>
                </c:pt>
                <c:pt idx="14805" formatCode="General">
                  <c:v>4.2817200000000001E-3</c:v>
                </c:pt>
                <c:pt idx="14806" formatCode="General">
                  <c:v>4.2817599999999999E-3</c:v>
                </c:pt>
                <c:pt idx="14807" formatCode="General">
                  <c:v>4.2818099999999996E-3</c:v>
                </c:pt>
                <c:pt idx="14808" formatCode="General">
                  <c:v>4.2818700000000001E-3</c:v>
                </c:pt>
                <c:pt idx="14809" formatCode="General">
                  <c:v>4.2819299999999998E-3</c:v>
                </c:pt>
                <c:pt idx="14810" formatCode="General">
                  <c:v>4.2819900000000003E-3</c:v>
                </c:pt>
                <c:pt idx="14811" formatCode="General">
                  <c:v>4.2820499999999999E-3</c:v>
                </c:pt>
                <c:pt idx="14812" formatCode="General">
                  <c:v>4.2821200000000004E-3</c:v>
                </c:pt>
                <c:pt idx="14813" formatCode="General">
                  <c:v>4.28218E-3</c:v>
                </c:pt>
                <c:pt idx="14814" formatCode="General">
                  <c:v>4.2822299999999997E-3</c:v>
                </c:pt>
                <c:pt idx="14815" formatCode="General">
                  <c:v>4.2822900000000002E-3</c:v>
                </c:pt>
                <c:pt idx="14816" formatCode="General">
                  <c:v>4.2823699999999998E-3</c:v>
                </c:pt>
                <c:pt idx="14817" formatCode="General">
                  <c:v>4.2824500000000001E-3</c:v>
                </c:pt>
                <c:pt idx="14818" formatCode="General">
                  <c:v>4.2825399999999996E-3</c:v>
                </c:pt>
                <c:pt idx="14819" formatCode="General">
                  <c:v>4.2826299999999999E-3</c:v>
                </c:pt>
                <c:pt idx="14820" formatCode="General">
                  <c:v>4.2827200000000003E-3</c:v>
                </c:pt>
                <c:pt idx="14821" formatCode="General">
                  <c:v>4.2828099999999997E-3</c:v>
                </c:pt>
                <c:pt idx="14822" formatCode="General">
                  <c:v>4.2829399999999998E-3</c:v>
                </c:pt>
                <c:pt idx="14823" formatCode="General">
                  <c:v>4.2833400000000001E-3</c:v>
                </c:pt>
                <c:pt idx="14824" formatCode="General">
                  <c:v>4.28349E-3</c:v>
                </c:pt>
                <c:pt idx="14825" formatCode="General">
                  <c:v>4.2835800000000004E-3</c:v>
                </c:pt>
                <c:pt idx="14826" formatCode="General">
                  <c:v>4.2836999999999997E-3</c:v>
                </c:pt>
                <c:pt idx="14827" formatCode="General">
                  <c:v>4.2838199999999998E-3</c:v>
                </c:pt>
                <c:pt idx="14828" formatCode="General">
                  <c:v>4.2839200000000001E-3</c:v>
                </c:pt>
                <c:pt idx="14829" formatCode="General">
                  <c:v>4.2840200000000004E-3</c:v>
                </c:pt>
                <c:pt idx="14830" formatCode="General">
                  <c:v>4.2841199999999998E-3</c:v>
                </c:pt>
                <c:pt idx="14831" formatCode="General">
                  <c:v>4.28422E-3</c:v>
                </c:pt>
                <c:pt idx="14832" formatCode="General">
                  <c:v>4.2842999999999996E-3</c:v>
                </c:pt>
                <c:pt idx="14833" formatCode="General">
                  <c:v>4.2843999999999998E-3</c:v>
                </c:pt>
                <c:pt idx="14834" formatCode="General">
                  <c:v>4.2845000000000001E-3</c:v>
                </c:pt>
                <c:pt idx="14835" formatCode="General">
                  <c:v>4.2845799999999996E-3</c:v>
                </c:pt>
                <c:pt idx="14836" formatCode="General">
                  <c:v>4.2846500000000001E-3</c:v>
                </c:pt>
                <c:pt idx="14837" formatCode="General">
                  <c:v>4.2847400000000004E-3</c:v>
                </c:pt>
                <c:pt idx="14838" formatCode="General">
                  <c:v>4.2848399999999998E-3</c:v>
                </c:pt>
                <c:pt idx="14839" formatCode="General">
                  <c:v>4.2849400000000001E-3</c:v>
                </c:pt>
                <c:pt idx="14840" formatCode="General">
                  <c:v>4.2850600000000003E-3</c:v>
                </c:pt>
                <c:pt idx="14841" formatCode="General">
                  <c:v>4.2852100000000002E-3</c:v>
                </c:pt>
                <c:pt idx="14842" formatCode="General">
                  <c:v>4.2854E-3</c:v>
                </c:pt>
                <c:pt idx="14843" formatCode="General">
                  <c:v>4.2856600000000002E-3</c:v>
                </c:pt>
                <c:pt idx="14844" formatCode="General">
                  <c:v>4.2857900000000003E-3</c:v>
                </c:pt>
                <c:pt idx="14845" formatCode="General">
                  <c:v>4.2859100000000004E-3</c:v>
                </c:pt>
                <c:pt idx="14846" formatCode="General">
                  <c:v>4.2860099999999998E-3</c:v>
                </c:pt>
                <c:pt idx="14847" formatCode="General">
                  <c:v>4.2861000000000002E-3</c:v>
                </c:pt>
                <c:pt idx="14848" formatCode="General">
                  <c:v>4.2861899999999996E-3</c:v>
                </c:pt>
                <c:pt idx="14849" formatCode="General">
                  <c:v>4.2862500000000001E-3</c:v>
                </c:pt>
                <c:pt idx="14850" formatCode="General">
                  <c:v>4.2863099999999998E-3</c:v>
                </c:pt>
                <c:pt idx="14851" formatCode="General">
                  <c:v>4.2863700000000003E-3</c:v>
                </c:pt>
                <c:pt idx="14852" formatCode="General">
                  <c:v>4.2864299999999999E-3</c:v>
                </c:pt>
                <c:pt idx="14853" formatCode="General">
                  <c:v>4.2864899999999996E-3</c:v>
                </c:pt>
                <c:pt idx="14854" formatCode="General">
                  <c:v>4.2865400000000001E-3</c:v>
                </c:pt>
                <c:pt idx="14855" formatCode="General">
                  <c:v>4.2865999999999998E-3</c:v>
                </c:pt>
                <c:pt idx="14856" formatCode="General">
                  <c:v>4.2866500000000004E-3</c:v>
                </c:pt>
                <c:pt idx="14857" formatCode="General">
                  <c:v>4.28671E-3</c:v>
                </c:pt>
                <c:pt idx="14858" formatCode="General">
                  <c:v>4.2867599999999997E-3</c:v>
                </c:pt>
                <c:pt idx="14859" formatCode="General">
                  <c:v>4.2868200000000002E-3</c:v>
                </c:pt>
                <c:pt idx="14860" formatCode="General">
                  <c:v>4.2868699999999999E-3</c:v>
                </c:pt>
                <c:pt idx="14861" formatCode="General">
                  <c:v>4.2869300000000004E-3</c:v>
                </c:pt>
                <c:pt idx="14862" formatCode="General">
                  <c:v>4.2869800000000001E-3</c:v>
                </c:pt>
                <c:pt idx="14863" formatCode="General">
                  <c:v>4.2870299999999998E-3</c:v>
                </c:pt>
                <c:pt idx="14864" formatCode="General">
                  <c:v>4.2870699999999996E-3</c:v>
                </c:pt>
                <c:pt idx="14865" formatCode="General">
                  <c:v>4.2871100000000002E-3</c:v>
                </c:pt>
                <c:pt idx="14866" formatCode="General">
                  <c:v>4.2871599999999999E-3</c:v>
                </c:pt>
                <c:pt idx="14867" formatCode="General">
                  <c:v>4.2871999999999997E-3</c:v>
                </c:pt>
                <c:pt idx="14868" formatCode="General">
                  <c:v>4.2872400000000003E-3</c:v>
                </c:pt>
                <c:pt idx="14869" formatCode="General">
                  <c:v>4.2872800000000001E-3</c:v>
                </c:pt>
                <c:pt idx="14870" formatCode="General">
                  <c:v>4.2873199999999998E-3</c:v>
                </c:pt>
                <c:pt idx="14871" formatCode="General">
                  <c:v>4.2873599999999996E-3</c:v>
                </c:pt>
                <c:pt idx="14872" formatCode="General">
                  <c:v>4.2874000000000002E-3</c:v>
                </c:pt>
                <c:pt idx="14873" formatCode="General">
                  <c:v>4.28744E-3</c:v>
                </c:pt>
                <c:pt idx="14874" formatCode="General">
                  <c:v>4.2874799999999998E-3</c:v>
                </c:pt>
                <c:pt idx="14875" formatCode="General">
                  <c:v>4.2875200000000004E-3</c:v>
                </c:pt>
                <c:pt idx="14876" formatCode="General">
                  <c:v>4.2875700000000001E-3</c:v>
                </c:pt>
                <c:pt idx="14877" formatCode="General">
                  <c:v>4.2876099999999999E-3</c:v>
                </c:pt>
                <c:pt idx="14878" formatCode="General">
                  <c:v>4.2876499999999996E-3</c:v>
                </c:pt>
                <c:pt idx="14879" formatCode="General">
                  <c:v>4.2876900000000003E-3</c:v>
                </c:pt>
                <c:pt idx="14880" formatCode="General">
                  <c:v>4.28773E-3</c:v>
                </c:pt>
                <c:pt idx="14881" formatCode="General">
                  <c:v>4.2877699999999998E-3</c:v>
                </c:pt>
                <c:pt idx="14882" formatCode="General">
                  <c:v>4.2878100000000004E-3</c:v>
                </c:pt>
                <c:pt idx="14883" formatCode="General">
                  <c:v>4.2878500000000002E-3</c:v>
                </c:pt>
                <c:pt idx="14884" formatCode="General">
                  <c:v>4.2878899999999999E-3</c:v>
                </c:pt>
                <c:pt idx="14885" formatCode="General">
                  <c:v>4.2879299999999997E-3</c:v>
                </c:pt>
                <c:pt idx="14886" formatCode="General">
                  <c:v>4.2879800000000003E-3</c:v>
                </c:pt>
                <c:pt idx="14887" formatCode="General">
                  <c:v>4.28802E-3</c:v>
                </c:pt>
                <c:pt idx="14888" formatCode="General">
                  <c:v>4.2880599999999998E-3</c:v>
                </c:pt>
                <c:pt idx="14889" formatCode="General">
                  <c:v>4.2881100000000004E-3</c:v>
                </c:pt>
                <c:pt idx="14890" formatCode="General">
                  <c:v>4.2881500000000001E-3</c:v>
                </c:pt>
                <c:pt idx="14891" formatCode="General">
                  <c:v>4.2881899999999999E-3</c:v>
                </c:pt>
                <c:pt idx="14892" formatCode="General">
                  <c:v>4.2882299999999996E-3</c:v>
                </c:pt>
                <c:pt idx="14893" formatCode="General">
                  <c:v>4.2882800000000002E-3</c:v>
                </c:pt>
                <c:pt idx="14894" formatCode="General">
                  <c:v>4.28832E-3</c:v>
                </c:pt>
                <c:pt idx="14895" formatCode="General">
                  <c:v>4.2883799999999996E-3</c:v>
                </c:pt>
                <c:pt idx="14896" formatCode="General">
                  <c:v>4.2884500000000001E-3</c:v>
                </c:pt>
                <c:pt idx="14897" formatCode="General">
                  <c:v>4.2885099999999997E-3</c:v>
                </c:pt>
                <c:pt idx="14898" formatCode="General">
                  <c:v>4.2885700000000002E-3</c:v>
                </c:pt>
                <c:pt idx="14899" formatCode="General">
                  <c:v>4.2886399999999998E-3</c:v>
                </c:pt>
                <c:pt idx="14900" formatCode="General">
                  <c:v>4.2887000000000003E-3</c:v>
                </c:pt>
                <c:pt idx="14901" formatCode="General">
                  <c:v>4.2887699999999999E-3</c:v>
                </c:pt>
                <c:pt idx="14902" formatCode="General">
                  <c:v>4.2888300000000004E-3</c:v>
                </c:pt>
                <c:pt idx="14903" formatCode="General">
                  <c:v>4.2889199999999999E-3</c:v>
                </c:pt>
                <c:pt idx="14904" formatCode="General">
                  <c:v>4.2890000000000003E-3</c:v>
                </c:pt>
                <c:pt idx="14905" formatCode="General">
                  <c:v>4.2890899999999997E-3</c:v>
                </c:pt>
                <c:pt idx="14906" formatCode="General">
                  <c:v>4.2891700000000001E-3</c:v>
                </c:pt>
                <c:pt idx="14907" formatCode="General">
                  <c:v>4.2892599999999996E-3</c:v>
                </c:pt>
                <c:pt idx="14908" formatCode="General">
                  <c:v>4.2893699999999998E-3</c:v>
                </c:pt>
                <c:pt idx="14909" formatCode="General">
                  <c:v>4.28949E-3</c:v>
                </c:pt>
                <c:pt idx="14910" formatCode="General">
                  <c:v>4.2896100000000001E-3</c:v>
                </c:pt>
                <c:pt idx="14911" formatCode="General">
                  <c:v>4.28978E-3</c:v>
                </c:pt>
                <c:pt idx="14912" formatCode="General">
                  <c:v>4.2899599999999998E-3</c:v>
                </c:pt>
                <c:pt idx="14913" formatCode="General">
                  <c:v>4.2901399999999996E-3</c:v>
                </c:pt>
                <c:pt idx="14914" formatCode="General">
                  <c:v>4.2903100000000003E-3</c:v>
                </c:pt>
                <c:pt idx="14915" formatCode="General">
                  <c:v>4.2905499999999997E-3</c:v>
                </c:pt>
                <c:pt idx="14916" formatCode="General">
                  <c:v>4.2907800000000001E-3</c:v>
                </c:pt>
                <c:pt idx="14917" formatCode="General">
                  <c:v>4.2910200000000004E-3</c:v>
                </c:pt>
                <c:pt idx="14918" formatCode="General">
                  <c:v>4.2912499999999999E-3</c:v>
                </c:pt>
                <c:pt idx="14919" formatCode="General">
                  <c:v>4.2915999999999996E-3</c:v>
                </c:pt>
                <c:pt idx="14920" formatCode="General">
                  <c:v>4.2919500000000001E-3</c:v>
                </c:pt>
                <c:pt idx="14921" formatCode="General">
                  <c:v>4.2922899999999998E-3</c:v>
                </c:pt>
                <c:pt idx="14922" formatCode="General">
                  <c:v>4.2925300000000001E-3</c:v>
                </c:pt>
                <c:pt idx="14923" formatCode="General">
                  <c:v>4.29299E-3</c:v>
                </c:pt>
                <c:pt idx="14924" formatCode="General">
                  <c:v>4.2934499999999999E-3</c:v>
                </c:pt>
                <c:pt idx="14925" formatCode="General">
                  <c:v>4.2939199999999997E-3</c:v>
                </c:pt>
                <c:pt idx="14926" formatCode="General">
                  <c:v>4.2943800000000004E-3</c:v>
                </c:pt>
                <c:pt idx="14927" formatCode="General">
                  <c:v>4.2950699999999998E-3</c:v>
                </c:pt>
                <c:pt idx="14928" formatCode="General">
                  <c:v>4.29518E-3</c:v>
                </c:pt>
                <c:pt idx="14929" formatCode="General">
                  <c:v>4.2958700000000002E-3</c:v>
                </c:pt>
                <c:pt idx="14930" formatCode="General">
                  <c:v>4.2965700000000004E-3</c:v>
                </c:pt>
                <c:pt idx="14931" formatCode="General">
                  <c:v>4.2972599999999998E-3</c:v>
                </c:pt>
                <c:pt idx="14932" formatCode="General">
                  <c:v>4.2977199999999997E-3</c:v>
                </c:pt>
                <c:pt idx="14933" formatCode="General">
                  <c:v>4.2986500000000002E-3</c:v>
                </c:pt>
                <c:pt idx="14934" formatCode="General">
                  <c:v>4.29957E-3</c:v>
                </c:pt>
                <c:pt idx="14935" formatCode="General">
                  <c:v>4.3004899999999997E-3</c:v>
                </c:pt>
                <c:pt idx="14936" formatCode="General">
                  <c:v>4.3014200000000002E-3</c:v>
                </c:pt>
                <c:pt idx="14937" formatCode="General">
                  <c:v>4.30234E-3</c:v>
                </c:pt>
                <c:pt idx="14938" formatCode="General">
                  <c:v>4.3030200000000003E-3</c:v>
                </c:pt>
                <c:pt idx="14939" formatCode="General">
                  <c:v>4.3036999999999997E-3</c:v>
                </c:pt>
                <c:pt idx="14940" formatCode="General">
                  <c:v>4.3043700000000001E-3</c:v>
                </c:pt>
                <c:pt idx="14941" formatCode="General">
                  <c:v>4.3050500000000004E-3</c:v>
                </c:pt>
                <c:pt idx="14942" formatCode="General">
                  <c:v>4.3057299999999998E-3</c:v>
                </c:pt>
                <c:pt idx="14943" formatCode="General">
                  <c:v>4.3064000000000002E-3</c:v>
                </c:pt>
                <c:pt idx="14944" formatCode="General">
                  <c:v>4.3070799999999996E-3</c:v>
                </c:pt>
                <c:pt idx="14945" formatCode="General">
                  <c:v>4.3077599999999999E-3</c:v>
                </c:pt>
                <c:pt idx="14946" formatCode="General">
                  <c:v>4.3082800000000003E-3</c:v>
                </c:pt>
                <c:pt idx="14947" formatCode="General">
                  <c:v>4.3087999999999998E-3</c:v>
                </c:pt>
                <c:pt idx="14948" formatCode="General">
                  <c:v>4.3093200000000002E-3</c:v>
                </c:pt>
                <c:pt idx="14949" formatCode="General">
                  <c:v>4.3098399999999997E-3</c:v>
                </c:pt>
                <c:pt idx="14950" formatCode="General">
                  <c:v>4.3103600000000001E-3</c:v>
                </c:pt>
                <c:pt idx="14951" formatCode="General">
                  <c:v>4.3108799999999996E-3</c:v>
                </c:pt>
                <c:pt idx="14952" formatCode="General">
                  <c:v>4.3114E-3</c:v>
                </c:pt>
                <c:pt idx="14953" formatCode="General">
                  <c:v>4.3119200000000003E-3</c:v>
                </c:pt>
                <c:pt idx="14954" formatCode="General">
                  <c:v>4.3123099999999998E-3</c:v>
                </c:pt>
                <c:pt idx="14955" formatCode="General">
                  <c:v>4.3127E-3</c:v>
                </c:pt>
                <c:pt idx="14956" formatCode="General">
                  <c:v>4.3130900000000003E-3</c:v>
                </c:pt>
                <c:pt idx="14957" formatCode="General">
                  <c:v>4.3134799999999997E-3</c:v>
                </c:pt>
                <c:pt idx="14958" formatCode="General">
                  <c:v>4.31387E-3</c:v>
                </c:pt>
                <c:pt idx="14959" formatCode="General">
                  <c:v>4.3142700000000003E-3</c:v>
                </c:pt>
                <c:pt idx="14960" formatCode="General">
                  <c:v>4.3146599999999997E-3</c:v>
                </c:pt>
                <c:pt idx="14961" formatCode="General">
                  <c:v>4.31505E-3</c:v>
                </c:pt>
                <c:pt idx="14962" formatCode="General">
                  <c:v>4.3153499999999999E-3</c:v>
                </c:pt>
                <c:pt idx="14963" formatCode="General">
                  <c:v>4.3156599999999998E-3</c:v>
                </c:pt>
                <c:pt idx="14964" formatCode="General">
                  <c:v>4.3159699999999997E-3</c:v>
                </c:pt>
                <c:pt idx="14965" formatCode="General">
                  <c:v>4.3162799999999996E-3</c:v>
                </c:pt>
                <c:pt idx="14966" formatCode="General">
                  <c:v>4.3165800000000004E-3</c:v>
                </c:pt>
                <c:pt idx="14967" formatCode="General">
                  <c:v>4.3168900000000003E-3</c:v>
                </c:pt>
                <c:pt idx="14968" formatCode="General">
                  <c:v>4.3172000000000002E-3</c:v>
                </c:pt>
                <c:pt idx="14969" formatCode="General">
                  <c:v>4.3175000000000002E-3</c:v>
                </c:pt>
                <c:pt idx="14970" formatCode="General">
                  <c:v>4.3178000000000001E-3</c:v>
                </c:pt>
                <c:pt idx="14971" formatCode="General">
                  <c:v>4.3180900000000001E-3</c:v>
                </c:pt>
                <c:pt idx="14972" formatCode="General">
                  <c:v>4.3183099999999997E-3</c:v>
                </c:pt>
                <c:pt idx="14973" formatCode="General">
                  <c:v>4.3185200000000002E-3</c:v>
                </c:pt>
                <c:pt idx="14974" formatCode="General">
                  <c:v>4.3187900000000003E-3</c:v>
                </c:pt>
                <c:pt idx="14975" formatCode="General">
                  <c:v>4.3190399999999997E-3</c:v>
                </c:pt>
                <c:pt idx="14976" formatCode="General">
                  <c:v>4.31928E-3</c:v>
                </c:pt>
                <c:pt idx="14977" formatCode="General">
                  <c:v>4.3194799999999997E-3</c:v>
                </c:pt>
                <c:pt idx="14978" formatCode="General">
                  <c:v>4.3196900000000002E-3</c:v>
                </c:pt>
                <c:pt idx="14979" formatCode="General">
                  <c:v>4.3198999999999998E-3</c:v>
                </c:pt>
                <c:pt idx="14980" formatCode="General">
                  <c:v>4.3201100000000003E-3</c:v>
                </c:pt>
                <c:pt idx="14981" formatCode="General">
                  <c:v>4.3202600000000002E-3</c:v>
                </c:pt>
                <c:pt idx="14982" formatCode="General">
                  <c:v>4.3204200000000002E-3</c:v>
                </c:pt>
                <c:pt idx="14983" formatCode="General">
                  <c:v>4.3206099999999999E-3</c:v>
                </c:pt>
                <c:pt idx="14984" formatCode="General">
                  <c:v>4.3207899999999997E-3</c:v>
                </c:pt>
                <c:pt idx="14985" formatCode="General">
                  <c:v>4.3209299999999997E-3</c:v>
                </c:pt>
                <c:pt idx="14986" formatCode="General">
                  <c:v>4.3210899999999997E-3</c:v>
                </c:pt>
                <c:pt idx="14987" formatCode="General">
                  <c:v>4.3212399999999996E-3</c:v>
                </c:pt>
                <c:pt idx="14988" formatCode="General">
                  <c:v>4.3214000000000004E-3</c:v>
                </c:pt>
                <c:pt idx="14989" formatCode="General">
                  <c:v>4.3215500000000004E-3</c:v>
                </c:pt>
                <c:pt idx="14990" formatCode="General">
                  <c:v>4.3216599999999997E-3</c:v>
                </c:pt>
                <c:pt idx="14991" formatCode="General">
                  <c:v>4.32176E-3</c:v>
                </c:pt>
                <c:pt idx="14992" formatCode="General">
                  <c:v>4.3218700000000002E-3</c:v>
                </c:pt>
                <c:pt idx="14993" formatCode="General">
                  <c:v>4.3219699999999996E-3</c:v>
                </c:pt>
                <c:pt idx="14994" formatCode="General">
                  <c:v>4.3220699999999999E-3</c:v>
                </c:pt>
                <c:pt idx="14995" formatCode="General">
                  <c:v>4.3221900000000001E-3</c:v>
                </c:pt>
                <c:pt idx="14996" formatCode="General">
                  <c:v>4.3222900000000003E-3</c:v>
                </c:pt>
                <c:pt idx="14997" formatCode="General">
                  <c:v>4.3223799999999998E-3</c:v>
                </c:pt>
                <c:pt idx="14998" formatCode="General">
                  <c:v>4.3224800000000001E-3</c:v>
                </c:pt>
                <c:pt idx="14999" formatCode="General">
                  <c:v>4.3225800000000003E-3</c:v>
                </c:pt>
                <c:pt idx="15000" formatCode="General">
                  <c:v>4.3226699999999998E-3</c:v>
                </c:pt>
                <c:pt idx="15001" formatCode="General">
                  <c:v>4.32278E-3</c:v>
                </c:pt>
                <c:pt idx="15002" formatCode="General">
                  <c:v>4.3228800000000003E-3</c:v>
                </c:pt>
                <c:pt idx="15003" formatCode="General">
                  <c:v>4.3229899999999996E-3</c:v>
                </c:pt>
                <c:pt idx="15004" formatCode="General">
                  <c:v>4.3230899999999999E-3</c:v>
                </c:pt>
                <c:pt idx="15005" formatCode="General">
                  <c:v>4.3231900000000002E-3</c:v>
                </c:pt>
                <c:pt idx="15006" formatCode="General">
                  <c:v>4.3232699999999997E-3</c:v>
                </c:pt>
                <c:pt idx="15007" formatCode="General">
                  <c:v>4.3233500000000001E-3</c:v>
                </c:pt>
                <c:pt idx="15008" formatCode="General">
                  <c:v>4.3234299999999996E-3</c:v>
                </c:pt>
                <c:pt idx="15009" formatCode="General">
                  <c:v>4.32351E-3</c:v>
                </c:pt>
                <c:pt idx="15010" formatCode="General">
                  <c:v>4.3235900000000004E-3</c:v>
                </c:pt>
                <c:pt idx="15011" formatCode="General">
                  <c:v>4.3236699999999999E-3</c:v>
                </c:pt>
                <c:pt idx="15012" formatCode="General">
                  <c:v>4.3237500000000003E-3</c:v>
                </c:pt>
                <c:pt idx="15013" formatCode="General">
                  <c:v>4.3238699999999996E-3</c:v>
                </c:pt>
                <c:pt idx="15014" formatCode="General">
                  <c:v>4.3239799999999998E-3</c:v>
                </c:pt>
                <c:pt idx="15015" formatCode="General">
                  <c:v>4.3241E-3</c:v>
                </c:pt>
                <c:pt idx="15016" formatCode="General">
                  <c:v>4.3242100000000002E-3</c:v>
                </c:pt>
                <c:pt idx="15017" formatCode="General">
                  <c:v>4.3243200000000004E-3</c:v>
                </c:pt>
                <c:pt idx="15018" formatCode="General">
                  <c:v>4.3244299999999998E-3</c:v>
                </c:pt>
                <c:pt idx="15019" formatCode="General">
                  <c:v>4.3245699999999998E-3</c:v>
                </c:pt>
                <c:pt idx="15020" formatCode="General">
                  <c:v>4.3247499999999996E-3</c:v>
                </c:pt>
                <c:pt idx="15021" formatCode="General">
                  <c:v>4.3250099999999998E-3</c:v>
                </c:pt>
                <c:pt idx="15022" formatCode="General">
                  <c:v>4.3252999999999998E-3</c:v>
                </c:pt>
                <c:pt idx="15023" formatCode="General">
                  <c:v>4.3254699999999997E-3</c:v>
                </c:pt>
                <c:pt idx="15024" formatCode="General">
                  <c:v>4.3256299999999996E-3</c:v>
                </c:pt>
                <c:pt idx="15025" formatCode="General">
                  <c:v>4.3257599999999997E-3</c:v>
                </c:pt>
                <c:pt idx="15026" formatCode="General">
                  <c:v>4.3259099999999997E-3</c:v>
                </c:pt>
                <c:pt idx="15027" formatCode="General">
                  <c:v>4.3260299999999998E-3</c:v>
                </c:pt>
                <c:pt idx="15028" formatCode="General">
                  <c:v>4.32614E-3</c:v>
                </c:pt>
                <c:pt idx="15029" formatCode="General">
                  <c:v>4.3262500000000002E-3</c:v>
                </c:pt>
                <c:pt idx="15030" formatCode="General">
                  <c:v>4.3263800000000003E-3</c:v>
                </c:pt>
                <c:pt idx="15031" formatCode="General">
                  <c:v>4.3264999999999996E-3</c:v>
                </c:pt>
                <c:pt idx="15032" formatCode="General">
                  <c:v>4.3265999999999999E-3</c:v>
                </c:pt>
                <c:pt idx="15033" formatCode="General">
                  <c:v>4.32672E-3</c:v>
                </c:pt>
                <c:pt idx="15034" formatCode="General">
                  <c:v>4.3268500000000001E-3</c:v>
                </c:pt>
                <c:pt idx="15035" formatCode="General">
                  <c:v>4.3269700000000003E-3</c:v>
                </c:pt>
                <c:pt idx="15036" formatCode="General">
                  <c:v>4.3271000000000004E-3</c:v>
                </c:pt>
                <c:pt idx="15037" formatCode="General">
                  <c:v>4.3272500000000004E-3</c:v>
                </c:pt>
                <c:pt idx="15038" formatCode="General">
                  <c:v>4.3274000000000003E-3</c:v>
                </c:pt>
                <c:pt idx="15039" formatCode="General">
                  <c:v>4.3274999999999997E-3</c:v>
                </c:pt>
                <c:pt idx="15040" formatCode="General">
                  <c:v>4.3277000000000003E-3</c:v>
                </c:pt>
                <c:pt idx="15041" formatCode="General">
                  <c:v>4.32819E-3</c:v>
                </c:pt>
                <c:pt idx="15042" formatCode="General">
                  <c:v>4.3283699999999998E-3</c:v>
                </c:pt>
                <c:pt idx="15043" formatCode="General">
                  <c:v>4.3285299999999997E-3</c:v>
                </c:pt>
                <c:pt idx="15044" formatCode="General">
                  <c:v>4.3286699999999997E-3</c:v>
                </c:pt>
                <c:pt idx="15045" formatCode="General">
                  <c:v>4.3287999999999998E-3</c:v>
                </c:pt>
                <c:pt idx="15046" formatCode="General">
                  <c:v>4.3289000000000001E-3</c:v>
                </c:pt>
                <c:pt idx="15047" formatCode="General">
                  <c:v>4.3290200000000003E-3</c:v>
                </c:pt>
                <c:pt idx="15048" formatCode="General">
                  <c:v>4.3291099999999997E-3</c:v>
                </c:pt>
                <c:pt idx="15049" formatCode="General">
                  <c:v>4.3291900000000001E-3</c:v>
                </c:pt>
                <c:pt idx="15050" formatCode="General">
                  <c:v>4.3292699999999996E-3</c:v>
                </c:pt>
                <c:pt idx="15051" formatCode="General">
                  <c:v>4.32936E-3</c:v>
                </c:pt>
                <c:pt idx="15052" formatCode="General">
                  <c:v>4.3294400000000004E-3</c:v>
                </c:pt>
                <c:pt idx="15053" formatCode="General">
                  <c:v>4.3295199999999999E-3</c:v>
                </c:pt>
                <c:pt idx="15054" formatCode="General">
                  <c:v>4.3296100000000002E-3</c:v>
                </c:pt>
                <c:pt idx="15055" formatCode="General">
                  <c:v>4.3296999999999997E-3</c:v>
                </c:pt>
                <c:pt idx="15056" formatCode="General">
                  <c:v>4.3298E-3</c:v>
                </c:pt>
                <c:pt idx="15057" formatCode="General">
                  <c:v>4.3298900000000003E-3</c:v>
                </c:pt>
                <c:pt idx="15058" formatCode="General">
                  <c:v>4.3299799999999998E-3</c:v>
                </c:pt>
                <c:pt idx="15059" formatCode="General">
                  <c:v>4.33008E-3</c:v>
                </c:pt>
                <c:pt idx="15060" formatCode="General">
                  <c:v>4.3301700000000004E-3</c:v>
                </c:pt>
                <c:pt idx="15061" formatCode="General">
                  <c:v>4.3302599999999998E-3</c:v>
                </c:pt>
                <c:pt idx="15062" formatCode="General">
                  <c:v>4.3303700000000001E-3</c:v>
                </c:pt>
                <c:pt idx="15063" formatCode="General">
                  <c:v>4.3304700000000003E-3</c:v>
                </c:pt>
                <c:pt idx="15064" formatCode="General">
                  <c:v>4.3305599999999998E-3</c:v>
                </c:pt>
                <c:pt idx="15065" formatCode="General">
                  <c:v>4.3306600000000001E-3</c:v>
                </c:pt>
                <c:pt idx="15066" formatCode="General">
                  <c:v>4.3307500000000004E-3</c:v>
                </c:pt>
                <c:pt idx="15067" formatCode="General">
                  <c:v>4.3308499999999998E-3</c:v>
                </c:pt>
                <c:pt idx="15068" formatCode="General">
                  <c:v>4.3309500000000001E-3</c:v>
                </c:pt>
                <c:pt idx="15069" formatCode="General">
                  <c:v>4.3310800000000002E-3</c:v>
                </c:pt>
                <c:pt idx="15070" formatCode="General">
                  <c:v>4.3312000000000003E-3</c:v>
                </c:pt>
                <c:pt idx="15071" formatCode="General">
                  <c:v>4.3313300000000004E-3</c:v>
                </c:pt>
                <c:pt idx="15072" formatCode="General">
                  <c:v>4.3314800000000004E-3</c:v>
                </c:pt>
                <c:pt idx="15073" formatCode="General">
                  <c:v>4.3316199999999996E-3</c:v>
                </c:pt>
                <c:pt idx="15074" formatCode="General">
                  <c:v>4.3317700000000004E-3</c:v>
                </c:pt>
                <c:pt idx="15075" formatCode="General">
                  <c:v>4.3319099999999996E-3</c:v>
                </c:pt>
                <c:pt idx="15076" formatCode="General">
                  <c:v>4.3320600000000004E-3</c:v>
                </c:pt>
                <c:pt idx="15077" formatCode="General">
                  <c:v>4.3322100000000004E-3</c:v>
                </c:pt>
                <c:pt idx="15078" formatCode="General">
                  <c:v>4.3323499999999996E-3</c:v>
                </c:pt>
                <c:pt idx="15079" formatCode="General">
                  <c:v>4.3325000000000004E-3</c:v>
                </c:pt>
                <c:pt idx="15080" formatCode="General">
                  <c:v>4.3326800000000002E-3</c:v>
                </c:pt>
                <c:pt idx="15081" formatCode="General">
                  <c:v>4.33287E-3</c:v>
                </c:pt>
                <c:pt idx="15082" formatCode="General">
                  <c:v>4.3330599999999997E-3</c:v>
                </c:pt>
                <c:pt idx="15083" formatCode="General">
                  <c:v>4.3332500000000003E-3</c:v>
                </c:pt>
                <c:pt idx="15084" formatCode="General">
                  <c:v>4.3334300000000001E-3</c:v>
                </c:pt>
                <c:pt idx="15085" formatCode="General">
                  <c:v>4.3336199999999998E-3</c:v>
                </c:pt>
                <c:pt idx="15086" formatCode="General">
                  <c:v>4.3338099999999996E-3</c:v>
                </c:pt>
                <c:pt idx="15087" formatCode="General">
                  <c:v>4.3340000000000002E-3</c:v>
                </c:pt>
                <c:pt idx="15088" formatCode="General">
                  <c:v>4.3342299999999997E-3</c:v>
                </c:pt>
                <c:pt idx="15089" formatCode="General">
                  <c:v>4.3344500000000001E-3</c:v>
                </c:pt>
                <c:pt idx="15090" formatCode="General">
                  <c:v>4.3346799999999996E-3</c:v>
                </c:pt>
                <c:pt idx="15091" formatCode="General">
                  <c:v>4.33491E-3</c:v>
                </c:pt>
                <c:pt idx="15092" formatCode="General">
                  <c:v>4.3351400000000003E-3</c:v>
                </c:pt>
                <c:pt idx="15093" formatCode="General">
                  <c:v>4.3353699999999998E-3</c:v>
                </c:pt>
                <c:pt idx="15094" formatCode="General">
                  <c:v>4.3356000000000002E-3</c:v>
                </c:pt>
                <c:pt idx="15095" formatCode="General">
                  <c:v>4.3358299999999997E-3</c:v>
                </c:pt>
                <c:pt idx="15096" formatCode="General">
                  <c:v>4.3361299999999997E-3</c:v>
                </c:pt>
                <c:pt idx="15097" formatCode="General">
                  <c:v>4.3364400000000004E-3</c:v>
                </c:pt>
                <c:pt idx="15098" formatCode="General">
                  <c:v>4.3367400000000004E-3</c:v>
                </c:pt>
                <c:pt idx="15099" formatCode="General">
                  <c:v>4.3370500000000003E-3</c:v>
                </c:pt>
                <c:pt idx="15100" formatCode="General">
                  <c:v>4.3373500000000002E-3</c:v>
                </c:pt>
                <c:pt idx="15101" formatCode="General">
                  <c:v>4.3376600000000001E-3</c:v>
                </c:pt>
                <c:pt idx="15102" formatCode="General">
                  <c:v>4.3379600000000001E-3</c:v>
                </c:pt>
                <c:pt idx="15103" formatCode="General">
                  <c:v>4.33827E-3</c:v>
                </c:pt>
                <c:pt idx="15104" formatCode="General">
                  <c:v>4.3386700000000002E-3</c:v>
                </c:pt>
                <c:pt idx="15105" formatCode="General">
                  <c:v>4.3390700000000004E-3</c:v>
                </c:pt>
                <c:pt idx="15106" formatCode="General">
                  <c:v>4.3394799999999997E-3</c:v>
                </c:pt>
                <c:pt idx="15107" formatCode="General">
                  <c:v>4.33988E-3</c:v>
                </c:pt>
                <c:pt idx="15108" formatCode="General">
                  <c:v>4.3402800000000002E-3</c:v>
                </c:pt>
                <c:pt idx="15109" formatCode="General">
                  <c:v>4.3406900000000003E-3</c:v>
                </c:pt>
                <c:pt idx="15110" formatCode="General">
                  <c:v>4.3410899999999997E-3</c:v>
                </c:pt>
                <c:pt idx="15111" formatCode="General">
                  <c:v>4.3414899999999999E-3</c:v>
                </c:pt>
                <c:pt idx="15112" formatCode="General">
                  <c:v>4.3420100000000003E-3</c:v>
                </c:pt>
                <c:pt idx="15113" formatCode="General">
                  <c:v>4.3425399999999998E-3</c:v>
                </c:pt>
                <c:pt idx="15114" formatCode="General">
                  <c:v>4.3430600000000001E-3</c:v>
                </c:pt>
                <c:pt idx="15115" formatCode="General">
                  <c:v>4.3435799999999997E-3</c:v>
                </c:pt>
                <c:pt idx="15116" formatCode="General">
                  <c:v>4.3441E-3</c:v>
                </c:pt>
                <c:pt idx="15117" formatCode="General">
                  <c:v>4.3446200000000004E-3</c:v>
                </c:pt>
                <c:pt idx="15118" formatCode="General">
                  <c:v>4.3451399999999999E-3</c:v>
                </c:pt>
                <c:pt idx="15119" formatCode="General">
                  <c:v>4.3458699999999999E-3</c:v>
                </c:pt>
                <c:pt idx="15120" formatCode="General">
                  <c:v>4.3464899999999997E-3</c:v>
                </c:pt>
                <c:pt idx="15121" formatCode="General">
                  <c:v>4.3471200000000003E-3</c:v>
                </c:pt>
                <c:pt idx="15122" formatCode="General">
                  <c:v>4.3477400000000001E-3</c:v>
                </c:pt>
                <c:pt idx="15123" formatCode="General">
                  <c:v>4.3485700000000004E-3</c:v>
                </c:pt>
                <c:pt idx="15124" formatCode="General">
                  <c:v>4.3494099999999997E-3</c:v>
                </c:pt>
                <c:pt idx="15125" formatCode="General">
                  <c:v>4.35024E-3</c:v>
                </c:pt>
                <c:pt idx="15126" formatCode="General">
                  <c:v>4.3510700000000003E-3</c:v>
                </c:pt>
                <c:pt idx="15127" formatCode="General">
                  <c:v>4.3519099999999996E-3</c:v>
                </c:pt>
                <c:pt idx="15128" formatCode="General">
                  <c:v>4.3526700000000003E-3</c:v>
                </c:pt>
                <c:pt idx="15129" formatCode="General">
                  <c:v>4.3536900000000003E-3</c:v>
                </c:pt>
                <c:pt idx="15130" formatCode="General">
                  <c:v>4.3547200000000003E-3</c:v>
                </c:pt>
                <c:pt idx="15131" formatCode="General">
                  <c:v>4.3557500000000002E-3</c:v>
                </c:pt>
                <c:pt idx="15132" formatCode="General">
                  <c:v>4.3567700000000003E-3</c:v>
                </c:pt>
                <c:pt idx="15133" formatCode="General">
                  <c:v>4.3578000000000002E-3</c:v>
                </c:pt>
                <c:pt idx="15134" formatCode="General">
                  <c:v>4.3589199999999996E-3</c:v>
                </c:pt>
                <c:pt idx="15135" formatCode="General">
                  <c:v>4.3600499999999999E-3</c:v>
                </c:pt>
                <c:pt idx="15136" formatCode="General">
                  <c:v>4.3611800000000001E-3</c:v>
                </c:pt>
                <c:pt idx="15137" formatCode="General">
                  <c:v>4.3620200000000003E-3</c:v>
                </c:pt>
                <c:pt idx="15138" formatCode="General">
                  <c:v>4.3628599999999997E-3</c:v>
                </c:pt>
                <c:pt idx="15139" formatCode="General">
                  <c:v>4.3637099999999998E-3</c:v>
                </c:pt>
                <c:pt idx="15140" formatCode="General">
                  <c:v>4.36455E-3</c:v>
                </c:pt>
                <c:pt idx="15141" formatCode="General">
                  <c:v>4.3654000000000002E-3</c:v>
                </c:pt>
                <c:pt idx="15142" formatCode="General">
                  <c:v>4.3662400000000004E-3</c:v>
                </c:pt>
                <c:pt idx="15143" formatCode="General">
                  <c:v>4.3670999999999996E-3</c:v>
                </c:pt>
                <c:pt idx="15144" formatCode="General">
                  <c:v>4.3680000000000004E-3</c:v>
                </c:pt>
                <c:pt idx="15145" formatCode="General">
                  <c:v>4.3686000000000003E-3</c:v>
                </c:pt>
                <c:pt idx="15146" formatCode="General">
                  <c:v>4.3692000000000002E-3</c:v>
                </c:pt>
                <c:pt idx="15147" formatCode="General">
                  <c:v>4.3698000000000001E-3</c:v>
                </c:pt>
                <c:pt idx="15148" formatCode="General">
                  <c:v>4.3704E-3</c:v>
                </c:pt>
                <c:pt idx="15149" formatCode="General">
                  <c:v>4.3709999999999999E-3</c:v>
                </c:pt>
                <c:pt idx="15150" formatCode="General">
                  <c:v>4.3715999999999998E-3</c:v>
                </c:pt>
                <c:pt idx="15151" formatCode="General">
                  <c:v>4.3720900000000004E-3</c:v>
                </c:pt>
                <c:pt idx="15152" formatCode="General">
                  <c:v>4.37259E-3</c:v>
                </c:pt>
                <c:pt idx="15153" formatCode="General">
                  <c:v>4.3730799999999997E-3</c:v>
                </c:pt>
                <c:pt idx="15154" formatCode="General">
                  <c:v>4.3735700000000002E-3</c:v>
                </c:pt>
                <c:pt idx="15155" formatCode="General">
                  <c:v>4.3740599999999999E-3</c:v>
                </c:pt>
                <c:pt idx="15156" formatCode="General">
                  <c:v>4.3745499999999996E-3</c:v>
                </c:pt>
                <c:pt idx="15157" formatCode="General">
                  <c:v>4.3750400000000002E-3</c:v>
                </c:pt>
                <c:pt idx="15158" formatCode="General">
                  <c:v>4.3755299999999999E-3</c:v>
                </c:pt>
                <c:pt idx="15159" formatCode="General">
                  <c:v>4.3759000000000003E-3</c:v>
                </c:pt>
                <c:pt idx="15160" formatCode="General">
                  <c:v>4.3762599999999999E-3</c:v>
                </c:pt>
                <c:pt idx="15161" formatCode="General">
                  <c:v>4.3766300000000003E-3</c:v>
                </c:pt>
                <c:pt idx="15162" formatCode="General">
                  <c:v>4.3769899999999999E-3</c:v>
                </c:pt>
                <c:pt idx="15163" formatCode="General">
                  <c:v>4.3773600000000003E-3</c:v>
                </c:pt>
                <c:pt idx="15164" formatCode="General">
                  <c:v>4.3777299999999998E-3</c:v>
                </c:pt>
                <c:pt idx="15165" formatCode="General">
                  <c:v>4.3780900000000003E-3</c:v>
                </c:pt>
                <c:pt idx="15166" formatCode="General">
                  <c:v>4.3784599999999998E-3</c:v>
                </c:pt>
                <c:pt idx="15167" formatCode="General">
                  <c:v>4.37886E-3</c:v>
                </c:pt>
                <c:pt idx="15168" formatCode="General">
                  <c:v>4.3791200000000002E-3</c:v>
                </c:pt>
                <c:pt idx="15169" formatCode="General">
                  <c:v>4.3793900000000004E-3</c:v>
                </c:pt>
                <c:pt idx="15170" formatCode="General">
                  <c:v>4.3796599999999996E-3</c:v>
                </c:pt>
                <c:pt idx="15171" formatCode="General">
                  <c:v>4.3799299999999998E-3</c:v>
                </c:pt>
                <c:pt idx="15172" formatCode="General">
                  <c:v>4.38019E-3</c:v>
                </c:pt>
                <c:pt idx="15173" formatCode="General">
                  <c:v>4.3804600000000001E-3</c:v>
                </c:pt>
                <c:pt idx="15174" formatCode="General">
                  <c:v>4.3806899999999996E-3</c:v>
                </c:pt>
                <c:pt idx="15175" formatCode="General">
                  <c:v>4.3809699999999997E-3</c:v>
                </c:pt>
                <c:pt idx="15176" formatCode="General">
                  <c:v>4.3812399999999998E-3</c:v>
                </c:pt>
                <c:pt idx="15177" formatCode="General">
                  <c:v>4.3815199999999999E-3</c:v>
                </c:pt>
                <c:pt idx="15178" formatCode="General">
                  <c:v>4.3817999999999999E-3</c:v>
                </c:pt>
                <c:pt idx="15179" formatCode="General">
                  <c:v>4.3819899999999997E-3</c:v>
                </c:pt>
                <c:pt idx="15180" formatCode="General">
                  <c:v>4.38223E-3</c:v>
                </c:pt>
                <c:pt idx="15181" formatCode="General">
                  <c:v>4.3824600000000003E-3</c:v>
                </c:pt>
                <c:pt idx="15182" formatCode="General">
                  <c:v>4.3826899999999998E-3</c:v>
                </c:pt>
                <c:pt idx="15183" formatCode="General">
                  <c:v>4.3828499999999998E-3</c:v>
                </c:pt>
                <c:pt idx="15184" formatCode="General">
                  <c:v>4.3830700000000002E-3</c:v>
                </c:pt>
                <c:pt idx="15185" formatCode="General">
                  <c:v>4.3832400000000001E-3</c:v>
                </c:pt>
                <c:pt idx="15186" formatCode="General">
                  <c:v>4.3834299999999998E-3</c:v>
                </c:pt>
                <c:pt idx="15187" formatCode="General">
                  <c:v>4.3835899999999997E-3</c:v>
                </c:pt>
                <c:pt idx="15188" formatCode="General">
                  <c:v>4.3837299999999997E-3</c:v>
                </c:pt>
                <c:pt idx="15189" formatCode="General">
                  <c:v>4.3838899999999997E-3</c:v>
                </c:pt>
                <c:pt idx="15190" formatCode="General">
                  <c:v>4.3840499999999996E-3</c:v>
                </c:pt>
                <c:pt idx="15191" formatCode="General">
                  <c:v>4.3842200000000003E-3</c:v>
                </c:pt>
                <c:pt idx="15192" formatCode="General">
                  <c:v>4.3843700000000003E-3</c:v>
                </c:pt>
                <c:pt idx="15193" formatCode="General">
                  <c:v>4.3845100000000003E-3</c:v>
                </c:pt>
                <c:pt idx="15194" formatCode="General">
                  <c:v>4.3846099999999997E-3</c:v>
                </c:pt>
                <c:pt idx="15195" formatCode="General">
                  <c:v>4.3847299999999999E-3</c:v>
                </c:pt>
                <c:pt idx="15196" formatCode="General">
                  <c:v>4.3848400000000001E-3</c:v>
                </c:pt>
                <c:pt idx="15197" formatCode="General">
                  <c:v>4.3849500000000003E-3</c:v>
                </c:pt>
                <c:pt idx="15198" formatCode="General">
                  <c:v>4.3850699999999996E-3</c:v>
                </c:pt>
                <c:pt idx="15199" formatCode="General">
                  <c:v>4.3851699999999999E-3</c:v>
                </c:pt>
                <c:pt idx="15200" formatCode="General">
                  <c:v>4.3852800000000001E-3</c:v>
                </c:pt>
                <c:pt idx="15201" formatCode="General">
                  <c:v>4.3853800000000004E-3</c:v>
                </c:pt>
                <c:pt idx="15202" formatCode="General">
                  <c:v>4.3854899999999997E-3</c:v>
                </c:pt>
                <c:pt idx="15203" formatCode="General">
                  <c:v>4.38559E-3</c:v>
                </c:pt>
                <c:pt idx="15204" formatCode="General">
                  <c:v>4.3857000000000002E-3</c:v>
                </c:pt>
                <c:pt idx="15205" formatCode="General">
                  <c:v>4.3858100000000004E-3</c:v>
                </c:pt>
                <c:pt idx="15206" formatCode="General">
                  <c:v>4.3859199999999997E-3</c:v>
                </c:pt>
                <c:pt idx="15207" formatCode="General">
                  <c:v>4.38603E-3</c:v>
                </c:pt>
                <c:pt idx="15208" formatCode="General">
                  <c:v>4.3861400000000002E-3</c:v>
                </c:pt>
                <c:pt idx="15209" formatCode="General">
                  <c:v>4.3862199999999997E-3</c:v>
                </c:pt>
                <c:pt idx="15210" formatCode="General">
                  <c:v>4.3863000000000001E-3</c:v>
                </c:pt>
                <c:pt idx="15211" formatCode="General">
                  <c:v>4.3863900000000004E-3</c:v>
                </c:pt>
                <c:pt idx="15212" formatCode="General">
                  <c:v>4.3864799999999999E-3</c:v>
                </c:pt>
                <c:pt idx="15213" formatCode="General">
                  <c:v>4.3865700000000002E-3</c:v>
                </c:pt>
                <c:pt idx="15214" formatCode="General">
                  <c:v>4.3866499999999998E-3</c:v>
                </c:pt>
                <c:pt idx="15215" formatCode="General">
                  <c:v>4.3867400000000001E-3</c:v>
                </c:pt>
                <c:pt idx="15216" formatCode="General">
                  <c:v>4.3868300000000004E-3</c:v>
                </c:pt>
                <c:pt idx="15217" formatCode="General">
                  <c:v>4.3869199999999999E-3</c:v>
                </c:pt>
                <c:pt idx="15218" formatCode="General">
                  <c:v>4.3870000000000003E-3</c:v>
                </c:pt>
                <c:pt idx="15219" formatCode="General">
                  <c:v>4.3871300000000004E-3</c:v>
                </c:pt>
                <c:pt idx="15220" formatCode="General">
                  <c:v>4.3872700000000004E-3</c:v>
                </c:pt>
                <c:pt idx="15221" formatCode="General">
                  <c:v>4.3873999999999996E-3</c:v>
                </c:pt>
                <c:pt idx="15222" formatCode="General">
                  <c:v>4.3875299999999997E-3</c:v>
                </c:pt>
                <c:pt idx="15223" formatCode="General">
                  <c:v>4.3876999999999996E-3</c:v>
                </c:pt>
                <c:pt idx="15224" formatCode="General">
                  <c:v>4.38792E-3</c:v>
                </c:pt>
                <c:pt idx="15225" formatCode="General">
                  <c:v>4.3883100000000003E-3</c:v>
                </c:pt>
                <c:pt idx="15226" formatCode="General">
                  <c:v>4.3884900000000001E-3</c:v>
                </c:pt>
                <c:pt idx="15227" formatCode="General">
                  <c:v>4.38866E-3</c:v>
                </c:pt>
                <c:pt idx="15228" formatCode="General">
                  <c:v>4.3888299999999998E-3</c:v>
                </c:pt>
                <c:pt idx="15229" formatCode="General">
                  <c:v>4.3889300000000001E-3</c:v>
                </c:pt>
                <c:pt idx="15230" formatCode="General">
                  <c:v>4.3890400000000003E-3</c:v>
                </c:pt>
                <c:pt idx="15231" formatCode="General">
                  <c:v>4.3891499999999996E-3</c:v>
                </c:pt>
                <c:pt idx="15232" formatCode="General">
                  <c:v>4.3892999999999996E-3</c:v>
                </c:pt>
                <c:pt idx="15233" formatCode="General">
                  <c:v>4.38939E-3</c:v>
                </c:pt>
                <c:pt idx="15234" formatCode="General">
                  <c:v>4.3895000000000002E-3</c:v>
                </c:pt>
                <c:pt idx="15235" formatCode="General">
                  <c:v>4.3896100000000004E-3</c:v>
                </c:pt>
                <c:pt idx="15236" formatCode="General">
                  <c:v>4.3897199999999997E-3</c:v>
                </c:pt>
                <c:pt idx="15237" formatCode="General">
                  <c:v>4.3898599999999998E-3</c:v>
                </c:pt>
                <c:pt idx="15238" formatCode="General">
                  <c:v>4.38997E-3</c:v>
                </c:pt>
                <c:pt idx="15239" formatCode="General">
                  <c:v>4.3900900000000001E-3</c:v>
                </c:pt>
                <c:pt idx="15240" formatCode="General">
                  <c:v>4.3902100000000003E-3</c:v>
                </c:pt>
                <c:pt idx="15241" formatCode="General">
                  <c:v>4.3903700000000002E-3</c:v>
                </c:pt>
                <c:pt idx="15242" formatCode="General">
                  <c:v>4.3904800000000004E-3</c:v>
                </c:pt>
                <c:pt idx="15243" formatCode="General">
                  <c:v>4.39069E-3</c:v>
                </c:pt>
                <c:pt idx="15244" formatCode="General">
                  <c:v>4.3912300000000003E-3</c:v>
                </c:pt>
                <c:pt idx="15245" formatCode="General">
                  <c:v>4.3914100000000001E-3</c:v>
                </c:pt>
                <c:pt idx="15246" formatCode="General">
                  <c:v>4.3915300000000003E-3</c:v>
                </c:pt>
                <c:pt idx="15247" formatCode="General">
                  <c:v>4.3916700000000003E-3</c:v>
                </c:pt>
                <c:pt idx="15248" formatCode="General">
                  <c:v>4.3918000000000004E-3</c:v>
                </c:pt>
                <c:pt idx="15249" formatCode="General">
                  <c:v>4.3919099999999997E-3</c:v>
                </c:pt>
                <c:pt idx="15250" formatCode="General">
                  <c:v>4.39201E-3</c:v>
                </c:pt>
                <c:pt idx="15251" formatCode="General">
                  <c:v>4.3921200000000002E-3</c:v>
                </c:pt>
                <c:pt idx="15252" formatCode="General">
                  <c:v>4.3922400000000004E-3</c:v>
                </c:pt>
                <c:pt idx="15253" formatCode="General">
                  <c:v>4.3923299999999998E-3</c:v>
                </c:pt>
                <c:pt idx="15254" formatCode="General">
                  <c:v>4.3924200000000002E-3</c:v>
                </c:pt>
                <c:pt idx="15255" formatCode="General">
                  <c:v>4.3924999999999997E-3</c:v>
                </c:pt>
                <c:pt idx="15256" formatCode="General">
                  <c:v>4.39259E-3</c:v>
                </c:pt>
                <c:pt idx="15257" formatCode="General">
                  <c:v>4.3926800000000004E-3</c:v>
                </c:pt>
                <c:pt idx="15258" formatCode="General">
                  <c:v>4.3927599999999999E-3</c:v>
                </c:pt>
                <c:pt idx="15259" formatCode="General">
                  <c:v>4.3928500000000002E-3</c:v>
                </c:pt>
                <c:pt idx="15260" formatCode="General">
                  <c:v>4.3929599999999996E-3</c:v>
                </c:pt>
                <c:pt idx="15261" formatCode="General">
                  <c:v>4.3930699999999998E-3</c:v>
                </c:pt>
                <c:pt idx="15262" formatCode="General">
                  <c:v>4.3931700000000001E-3</c:v>
                </c:pt>
                <c:pt idx="15263" formatCode="General">
                  <c:v>4.3932800000000003E-3</c:v>
                </c:pt>
                <c:pt idx="15264" formatCode="General">
                  <c:v>4.3933899999999996E-3</c:v>
                </c:pt>
                <c:pt idx="15265" formatCode="General">
                  <c:v>4.3934999999999998E-3</c:v>
                </c:pt>
                <c:pt idx="15266" formatCode="General">
                  <c:v>4.3936100000000001E-3</c:v>
                </c:pt>
                <c:pt idx="15267" formatCode="General">
                  <c:v>4.3937100000000003E-3</c:v>
                </c:pt>
                <c:pt idx="15268" formatCode="General">
                  <c:v>4.3938099999999997E-3</c:v>
                </c:pt>
                <c:pt idx="15269" formatCode="General">
                  <c:v>4.3939000000000001E-3</c:v>
                </c:pt>
                <c:pt idx="15270" formatCode="General">
                  <c:v>4.3940300000000002E-3</c:v>
                </c:pt>
                <c:pt idx="15271" formatCode="General">
                  <c:v>4.3941600000000003E-3</c:v>
                </c:pt>
                <c:pt idx="15272" formatCode="General">
                  <c:v>4.3942900000000003E-3</c:v>
                </c:pt>
                <c:pt idx="15273" formatCode="General">
                  <c:v>4.3944199999999996E-3</c:v>
                </c:pt>
                <c:pt idx="15274" formatCode="General">
                  <c:v>4.3945499999999997E-3</c:v>
                </c:pt>
                <c:pt idx="15275" formatCode="General">
                  <c:v>4.3946699999999998E-3</c:v>
                </c:pt>
                <c:pt idx="15276" formatCode="General">
                  <c:v>4.3948099999999999E-3</c:v>
                </c:pt>
                <c:pt idx="15277" formatCode="General">
                  <c:v>4.3949699999999998E-3</c:v>
                </c:pt>
                <c:pt idx="15278" formatCode="General">
                  <c:v>4.3951199999999998E-3</c:v>
                </c:pt>
                <c:pt idx="15279" formatCode="General">
                  <c:v>4.3952699999999997E-3</c:v>
                </c:pt>
                <c:pt idx="15280" formatCode="General">
                  <c:v>4.3954299999999996E-3</c:v>
                </c:pt>
                <c:pt idx="15281" formatCode="General">
                  <c:v>4.3955799999999996E-3</c:v>
                </c:pt>
                <c:pt idx="15282" formatCode="General">
                  <c:v>4.3957299999999996E-3</c:v>
                </c:pt>
                <c:pt idx="15283" formatCode="General">
                  <c:v>4.3958799999999996E-3</c:v>
                </c:pt>
                <c:pt idx="15284" formatCode="General">
                  <c:v>4.3960600000000002E-3</c:v>
                </c:pt>
                <c:pt idx="15285" formatCode="General">
                  <c:v>4.39625E-3</c:v>
                </c:pt>
                <c:pt idx="15286" formatCode="General">
                  <c:v>4.3964499999999997E-3</c:v>
                </c:pt>
                <c:pt idx="15287" formatCode="General">
                  <c:v>4.3966500000000002E-3</c:v>
                </c:pt>
                <c:pt idx="15288" formatCode="General">
                  <c:v>4.3968399999999999E-3</c:v>
                </c:pt>
                <c:pt idx="15289" formatCode="General">
                  <c:v>4.3970399999999996E-3</c:v>
                </c:pt>
                <c:pt idx="15290" formatCode="General">
                  <c:v>4.3972400000000002E-3</c:v>
                </c:pt>
                <c:pt idx="15291" formatCode="General">
                  <c:v>4.3974299999999999E-3</c:v>
                </c:pt>
                <c:pt idx="15292" formatCode="General">
                  <c:v>4.3976600000000003E-3</c:v>
                </c:pt>
                <c:pt idx="15293" formatCode="General">
                  <c:v>4.3979199999999996E-3</c:v>
                </c:pt>
                <c:pt idx="15294" formatCode="General">
                  <c:v>4.3981899999999997E-3</c:v>
                </c:pt>
                <c:pt idx="15295" formatCode="General">
                  <c:v>4.3984499999999999E-3</c:v>
                </c:pt>
                <c:pt idx="15296" formatCode="General">
                  <c:v>4.3987100000000001E-3</c:v>
                </c:pt>
                <c:pt idx="15297" formatCode="General">
                  <c:v>4.3989700000000003E-3</c:v>
                </c:pt>
                <c:pt idx="15298" formatCode="General">
                  <c:v>4.3992299999999996E-3</c:v>
                </c:pt>
                <c:pt idx="15299" formatCode="General">
                  <c:v>4.3994999999999998E-3</c:v>
                </c:pt>
                <c:pt idx="15300" formatCode="General">
                  <c:v>4.3997899999999998E-3</c:v>
                </c:pt>
                <c:pt idx="15301" formatCode="General">
                  <c:v>4.4000999999999997E-3</c:v>
                </c:pt>
                <c:pt idx="15302" formatCode="General">
                  <c:v>4.4004200000000004E-3</c:v>
                </c:pt>
                <c:pt idx="15303" formatCode="General">
                  <c:v>4.4007300000000003E-3</c:v>
                </c:pt>
                <c:pt idx="15304" formatCode="General">
                  <c:v>4.4010500000000001E-3</c:v>
                </c:pt>
                <c:pt idx="15305" formatCode="General">
                  <c:v>4.4013699999999999E-3</c:v>
                </c:pt>
                <c:pt idx="15306" formatCode="General">
                  <c:v>4.4016799999999998E-3</c:v>
                </c:pt>
                <c:pt idx="15307" formatCode="General">
                  <c:v>4.4021599999999996E-3</c:v>
                </c:pt>
                <c:pt idx="15308" formatCode="General">
                  <c:v>4.4025399999999999E-3</c:v>
                </c:pt>
                <c:pt idx="15309" formatCode="General">
                  <c:v>4.4029200000000003E-3</c:v>
                </c:pt>
                <c:pt idx="15310" formatCode="General">
                  <c:v>4.4032999999999997E-3</c:v>
                </c:pt>
                <c:pt idx="15311" formatCode="General">
                  <c:v>4.40369E-3</c:v>
                </c:pt>
                <c:pt idx="15312" formatCode="General">
                  <c:v>4.4040700000000004E-3</c:v>
                </c:pt>
                <c:pt idx="15313" formatCode="General">
                  <c:v>4.4046399999999996E-3</c:v>
                </c:pt>
                <c:pt idx="15314" formatCode="General">
                  <c:v>4.4052099999999997E-3</c:v>
                </c:pt>
                <c:pt idx="15315" formatCode="General">
                  <c:v>4.4057100000000002E-3</c:v>
                </c:pt>
                <c:pt idx="15316" formatCode="General">
                  <c:v>4.4061999999999999E-3</c:v>
                </c:pt>
                <c:pt idx="15317" formatCode="General">
                  <c:v>4.4066900000000004E-3</c:v>
                </c:pt>
                <c:pt idx="15318" formatCode="General">
                  <c:v>4.4071800000000001E-3</c:v>
                </c:pt>
                <c:pt idx="15319" formatCode="General">
                  <c:v>4.4076699999999998E-3</c:v>
                </c:pt>
                <c:pt idx="15320" formatCode="General">
                  <c:v>4.4084099999999998E-3</c:v>
                </c:pt>
                <c:pt idx="15321" formatCode="General">
                  <c:v>4.4091399999999998E-3</c:v>
                </c:pt>
                <c:pt idx="15322" formatCode="General">
                  <c:v>4.4098499999999999E-3</c:v>
                </c:pt>
                <c:pt idx="15323" formatCode="General">
                  <c:v>4.41056E-3</c:v>
                </c:pt>
                <c:pt idx="15324" formatCode="General">
                  <c:v>4.4112700000000001E-3</c:v>
                </c:pt>
                <c:pt idx="15325" formatCode="General">
                  <c:v>4.4119800000000002E-3</c:v>
                </c:pt>
                <c:pt idx="15326" formatCode="General">
                  <c:v>4.4126900000000004E-3</c:v>
                </c:pt>
                <c:pt idx="15327" formatCode="General">
                  <c:v>4.4133999999999996E-3</c:v>
                </c:pt>
                <c:pt idx="15328" formatCode="General">
                  <c:v>4.4141099999999997E-3</c:v>
                </c:pt>
                <c:pt idx="15329" formatCode="General">
                  <c:v>4.4148199999999999E-3</c:v>
                </c:pt>
                <c:pt idx="15330" formatCode="General">
                  <c:v>4.4156899999999999E-3</c:v>
                </c:pt>
                <c:pt idx="15331" formatCode="General">
                  <c:v>4.4165599999999999E-3</c:v>
                </c:pt>
                <c:pt idx="15332" formatCode="General">
                  <c:v>4.4174399999999999E-3</c:v>
                </c:pt>
                <c:pt idx="15333" formatCode="General">
                  <c:v>4.4183099999999999E-3</c:v>
                </c:pt>
                <c:pt idx="15334" formatCode="General">
                  <c:v>4.41918E-3</c:v>
                </c:pt>
                <c:pt idx="15335" formatCode="General">
                  <c:v>4.42006E-3</c:v>
                </c:pt>
                <c:pt idx="15336" formatCode="General">
                  <c:v>4.42136E-3</c:v>
                </c:pt>
                <c:pt idx="15337" formatCode="General">
                  <c:v>4.4223500000000002E-3</c:v>
                </c:pt>
                <c:pt idx="15338" formatCode="General">
                  <c:v>4.4234399999999998E-3</c:v>
                </c:pt>
                <c:pt idx="15339" formatCode="General">
                  <c:v>4.4245300000000003E-3</c:v>
                </c:pt>
                <c:pt idx="15340" formatCode="General">
                  <c:v>4.4256199999999999E-3</c:v>
                </c:pt>
                <c:pt idx="15341" formatCode="General">
                  <c:v>4.4267100000000004E-3</c:v>
                </c:pt>
                <c:pt idx="15342" formatCode="General">
                  <c:v>4.4283500000000002E-3</c:v>
                </c:pt>
                <c:pt idx="15343" formatCode="General">
                  <c:v>4.42999E-3</c:v>
                </c:pt>
                <c:pt idx="15344" formatCode="General">
                  <c:v>4.43173E-3</c:v>
                </c:pt>
                <c:pt idx="15345" formatCode="General">
                  <c:v>4.4335299999999998E-3</c:v>
                </c:pt>
                <c:pt idx="15346" formatCode="General">
                  <c:v>4.4353300000000003E-3</c:v>
                </c:pt>
                <c:pt idx="15347" formatCode="General">
                  <c:v>4.4371300000000001E-3</c:v>
                </c:pt>
                <c:pt idx="15348" formatCode="General">
                  <c:v>4.4389299999999998E-3</c:v>
                </c:pt>
                <c:pt idx="15349" formatCode="General">
                  <c:v>4.4401299999999996E-3</c:v>
                </c:pt>
                <c:pt idx="15350" formatCode="General">
                  <c:v>4.4423199999999996E-3</c:v>
                </c:pt>
                <c:pt idx="15351" formatCode="General">
                  <c:v>4.4444999999999997E-3</c:v>
                </c:pt>
                <c:pt idx="15352" formatCode="General">
                  <c:v>4.4466799999999997E-3</c:v>
                </c:pt>
                <c:pt idx="15353" formatCode="General">
                  <c:v>4.4488599999999998E-3</c:v>
                </c:pt>
                <c:pt idx="15354" formatCode="General">
                  <c:v>4.4510499999999998E-3</c:v>
                </c:pt>
                <c:pt idx="15355" formatCode="General">
                  <c:v>4.4532299999999999E-3</c:v>
                </c:pt>
                <c:pt idx="15356" formatCode="General">
                  <c:v>4.4554099999999999E-3</c:v>
                </c:pt>
                <c:pt idx="15357" formatCode="General">
                  <c:v>4.45759E-3</c:v>
                </c:pt>
                <c:pt idx="15358" formatCode="General">
                  <c:v>4.4595600000000004E-3</c:v>
                </c:pt>
                <c:pt idx="15359" formatCode="General">
                  <c:v>4.46021E-3</c:v>
                </c:pt>
                <c:pt idx="15360" formatCode="General">
                  <c:v>4.4616400000000002E-3</c:v>
                </c:pt>
                <c:pt idx="15361" formatCode="General">
                  <c:v>4.4630700000000004E-3</c:v>
                </c:pt>
                <c:pt idx="15362" formatCode="General">
                  <c:v>4.4640299999999999E-3</c:v>
                </c:pt>
                <c:pt idx="15363" formatCode="General">
                  <c:v>4.4649800000000003E-3</c:v>
                </c:pt>
                <c:pt idx="15364" formatCode="General">
                  <c:v>4.4659299999999999E-3</c:v>
                </c:pt>
                <c:pt idx="15365" formatCode="General">
                  <c:v>4.46665E-3</c:v>
                </c:pt>
                <c:pt idx="15366" formatCode="General">
                  <c:v>4.4673600000000001E-3</c:v>
                </c:pt>
                <c:pt idx="15367" formatCode="General">
                  <c:v>4.4680400000000004E-3</c:v>
                </c:pt>
                <c:pt idx="15368" formatCode="General">
                  <c:v>4.4686400000000003E-3</c:v>
                </c:pt>
                <c:pt idx="15369" formatCode="General">
                  <c:v>4.4690499999999996E-3</c:v>
                </c:pt>
                <c:pt idx="15370" formatCode="General">
                  <c:v>4.4694499999999998E-3</c:v>
                </c:pt>
                <c:pt idx="15371" formatCode="General">
                  <c:v>4.46985E-3</c:v>
                </c:pt>
                <c:pt idx="15372" formatCode="General">
                  <c:v>4.47015E-3</c:v>
                </c:pt>
                <c:pt idx="15373" formatCode="General">
                  <c:v>4.4704599999999999E-3</c:v>
                </c:pt>
                <c:pt idx="15374" formatCode="General">
                  <c:v>4.4707599999999998E-3</c:v>
                </c:pt>
                <c:pt idx="15375" formatCode="General">
                  <c:v>4.4709600000000004E-3</c:v>
                </c:pt>
                <c:pt idx="15376" formatCode="General">
                  <c:v>4.47117E-3</c:v>
                </c:pt>
                <c:pt idx="15377" formatCode="General">
                  <c:v>4.4713499999999998E-3</c:v>
                </c:pt>
                <c:pt idx="15378" formatCode="General">
                  <c:v>4.4715199999999997E-3</c:v>
                </c:pt>
                <c:pt idx="15379" formatCode="General">
                  <c:v>4.4716299999999999E-3</c:v>
                </c:pt>
                <c:pt idx="15380" formatCode="General">
                  <c:v>4.47175E-3</c:v>
                </c:pt>
                <c:pt idx="15381" formatCode="General">
                  <c:v>4.4718600000000002E-3</c:v>
                </c:pt>
                <c:pt idx="15382" formatCode="General">
                  <c:v>4.4719499999999997E-3</c:v>
                </c:pt>
                <c:pt idx="15383" formatCode="General">
                  <c:v>4.4720300000000001E-3</c:v>
                </c:pt>
                <c:pt idx="15384" formatCode="General">
                  <c:v>4.4721199999999996E-3</c:v>
                </c:pt>
                <c:pt idx="15385" formatCode="General">
                  <c:v>4.4722099999999999E-3</c:v>
                </c:pt>
                <c:pt idx="15386" formatCode="General">
                  <c:v>4.4722599999999996E-3</c:v>
                </c:pt>
                <c:pt idx="15387" formatCode="General">
                  <c:v>4.4723200000000001E-3</c:v>
                </c:pt>
                <c:pt idx="15388" formatCode="General">
                  <c:v>4.4723799999999998E-3</c:v>
                </c:pt>
                <c:pt idx="15389" formatCode="General">
                  <c:v>4.4724400000000003E-3</c:v>
                </c:pt>
                <c:pt idx="15390" formatCode="General">
                  <c:v>4.47249E-3</c:v>
                </c:pt>
                <c:pt idx="15391" formatCode="General">
                  <c:v>4.4725499999999996E-3</c:v>
                </c:pt>
                <c:pt idx="15392" formatCode="General">
                  <c:v>4.4726100000000001E-3</c:v>
                </c:pt>
                <c:pt idx="15393" formatCode="General">
                  <c:v>4.4726599999999998E-3</c:v>
                </c:pt>
                <c:pt idx="15394" formatCode="General">
                  <c:v>4.4727100000000004E-3</c:v>
                </c:pt>
                <c:pt idx="15395" formatCode="General">
                  <c:v>4.4727500000000002E-3</c:v>
                </c:pt>
                <c:pt idx="15396" formatCode="General">
                  <c:v>4.4727899999999999E-3</c:v>
                </c:pt>
                <c:pt idx="15397" formatCode="General">
                  <c:v>4.4728399999999996E-3</c:v>
                </c:pt>
                <c:pt idx="15398" formatCode="General">
                  <c:v>4.4728800000000003E-3</c:v>
                </c:pt>
                <c:pt idx="15399" formatCode="General">
                  <c:v>4.47292E-3</c:v>
                </c:pt>
                <c:pt idx="15400" formatCode="General">
                  <c:v>4.4729699999999997E-3</c:v>
                </c:pt>
                <c:pt idx="15401" formatCode="General">
                  <c:v>4.4730100000000004E-3</c:v>
                </c:pt>
                <c:pt idx="15402" formatCode="General">
                  <c:v>4.4730500000000001E-3</c:v>
                </c:pt>
                <c:pt idx="15403" formatCode="General">
                  <c:v>4.4730999999999998E-3</c:v>
                </c:pt>
                <c:pt idx="15404" formatCode="General">
                  <c:v>4.4731399999999996E-3</c:v>
                </c:pt>
                <c:pt idx="15405" formatCode="General">
                  <c:v>4.4731800000000002E-3</c:v>
                </c:pt>
                <c:pt idx="15406" formatCode="General">
                  <c:v>4.4732299999999999E-3</c:v>
                </c:pt>
                <c:pt idx="15407" formatCode="General">
                  <c:v>4.4732699999999997E-3</c:v>
                </c:pt>
                <c:pt idx="15408" formatCode="General">
                  <c:v>4.4733200000000002E-3</c:v>
                </c:pt>
                <c:pt idx="15409" formatCode="General">
                  <c:v>4.47336E-3</c:v>
                </c:pt>
                <c:pt idx="15410" formatCode="General">
                  <c:v>4.4733999999999998E-3</c:v>
                </c:pt>
                <c:pt idx="15411" formatCode="General">
                  <c:v>4.4734500000000003E-3</c:v>
                </c:pt>
                <c:pt idx="15412" formatCode="General">
                  <c:v>4.4734900000000001E-3</c:v>
                </c:pt>
                <c:pt idx="15413" formatCode="General">
                  <c:v>4.4735299999999999E-3</c:v>
                </c:pt>
                <c:pt idx="15414" formatCode="General">
                  <c:v>4.4735799999999996E-3</c:v>
                </c:pt>
                <c:pt idx="15415" formatCode="General">
                  <c:v>4.4736200000000002E-3</c:v>
                </c:pt>
                <c:pt idx="15416" formatCode="General">
                  <c:v>4.47366E-3</c:v>
                </c:pt>
                <c:pt idx="15417" formatCode="General">
                  <c:v>4.4737099999999997E-3</c:v>
                </c:pt>
                <c:pt idx="15418" formatCode="General">
                  <c:v>4.4737500000000003E-3</c:v>
                </c:pt>
                <c:pt idx="15419" formatCode="General">
                  <c:v>4.4737900000000001E-3</c:v>
                </c:pt>
                <c:pt idx="15420" formatCode="General">
                  <c:v>4.4738199999999999E-3</c:v>
                </c:pt>
                <c:pt idx="15421" formatCode="General">
                  <c:v>4.4738699999999996E-3</c:v>
                </c:pt>
                <c:pt idx="15422" formatCode="General">
                  <c:v>4.4739200000000002E-3</c:v>
                </c:pt>
                <c:pt idx="15423" formatCode="General">
                  <c:v>4.4739599999999999E-3</c:v>
                </c:pt>
                <c:pt idx="15424" formatCode="General">
                  <c:v>4.4740099999999996E-3</c:v>
                </c:pt>
                <c:pt idx="15425" formatCode="General">
                  <c:v>4.4740600000000002E-3</c:v>
                </c:pt>
                <c:pt idx="15426" formatCode="General">
                  <c:v>4.4741E-3</c:v>
                </c:pt>
                <c:pt idx="15427" formatCode="General">
                  <c:v>4.4741499999999997E-3</c:v>
                </c:pt>
                <c:pt idx="15428" formatCode="General">
                  <c:v>4.4742000000000002E-3</c:v>
                </c:pt>
                <c:pt idx="15429" formatCode="General">
                  <c:v>4.47424E-3</c:v>
                </c:pt>
                <c:pt idx="15430" formatCode="General">
                  <c:v>4.4742899999999997E-3</c:v>
                </c:pt>
                <c:pt idx="15431" formatCode="General">
                  <c:v>4.4743400000000003E-3</c:v>
                </c:pt>
                <c:pt idx="15432" formatCode="General">
                  <c:v>4.47438E-3</c:v>
                </c:pt>
                <c:pt idx="15433" formatCode="General">
                  <c:v>4.4744299999999997E-3</c:v>
                </c:pt>
                <c:pt idx="15434" formatCode="General">
                  <c:v>4.4744800000000003E-3</c:v>
                </c:pt>
                <c:pt idx="15435" formatCode="General">
                  <c:v>4.4745200000000001E-3</c:v>
                </c:pt>
                <c:pt idx="15436" formatCode="General">
                  <c:v>4.4745699999999998E-3</c:v>
                </c:pt>
                <c:pt idx="15437" formatCode="General">
                  <c:v>4.4746300000000003E-3</c:v>
                </c:pt>
                <c:pt idx="15438" formatCode="General">
                  <c:v>4.47468E-3</c:v>
                </c:pt>
                <c:pt idx="15439" formatCode="General">
                  <c:v>4.4747399999999996E-3</c:v>
                </c:pt>
                <c:pt idx="15440" formatCode="General">
                  <c:v>4.4748000000000001E-3</c:v>
                </c:pt>
                <c:pt idx="15441" formatCode="General">
                  <c:v>4.4748599999999998E-3</c:v>
                </c:pt>
                <c:pt idx="15442" formatCode="General">
                  <c:v>4.4749500000000001E-3</c:v>
                </c:pt>
                <c:pt idx="15443" formatCode="General">
                  <c:v>4.4750299999999996E-3</c:v>
                </c:pt>
                <c:pt idx="15444" formatCode="General">
                  <c:v>4.4751299999999999E-3</c:v>
                </c:pt>
                <c:pt idx="15445" formatCode="General">
                  <c:v>4.4752200000000002E-3</c:v>
                </c:pt>
                <c:pt idx="15446" formatCode="General">
                  <c:v>4.4753099999999997E-3</c:v>
                </c:pt>
                <c:pt idx="15447" formatCode="General">
                  <c:v>4.4754699999999996E-3</c:v>
                </c:pt>
                <c:pt idx="15448" formatCode="General">
                  <c:v>4.4758000000000003E-3</c:v>
                </c:pt>
                <c:pt idx="15449" formatCode="General">
                  <c:v>4.4759600000000002E-3</c:v>
                </c:pt>
                <c:pt idx="15450" formatCode="General">
                  <c:v>4.4760900000000003E-3</c:v>
                </c:pt>
                <c:pt idx="15451" formatCode="General">
                  <c:v>4.4761899999999997E-3</c:v>
                </c:pt>
                <c:pt idx="15452" formatCode="General">
                  <c:v>4.47629E-3</c:v>
                </c:pt>
                <c:pt idx="15453" formatCode="General">
                  <c:v>4.4763900000000002E-3</c:v>
                </c:pt>
                <c:pt idx="15454" formatCode="General">
                  <c:v>4.4764699999999998E-3</c:v>
                </c:pt>
                <c:pt idx="15455" formatCode="General">
                  <c:v>4.47657E-3</c:v>
                </c:pt>
                <c:pt idx="15456" formatCode="General">
                  <c:v>4.4766700000000003E-3</c:v>
                </c:pt>
                <c:pt idx="15457" formatCode="General">
                  <c:v>4.4767699999999997E-3</c:v>
                </c:pt>
                <c:pt idx="15458" formatCode="General">
                  <c:v>4.4768000000000004E-3</c:v>
                </c:pt>
                <c:pt idx="15459" formatCode="General">
                  <c:v>4.4768999999999998E-3</c:v>
                </c:pt>
                <c:pt idx="15460" formatCode="General">
                  <c:v>4.4770000000000001E-3</c:v>
                </c:pt>
                <c:pt idx="15461" formatCode="General">
                  <c:v>4.4770799999999996E-3</c:v>
                </c:pt>
                <c:pt idx="15462" formatCode="General">
                  <c:v>4.4771899999999998E-3</c:v>
                </c:pt>
                <c:pt idx="15463" formatCode="General">
                  <c:v>4.4772800000000001E-3</c:v>
                </c:pt>
                <c:pt idx="15464" formatCode="General">
                  <c:v>4.4773699999999996E-3</c:v>
                </c:pt>
                <c:pt idx="15465" formatCode="General">
                  <c:v>4.4774699999999999E-3</c:v>
                </c:pt>
                <c:pt idx="15466" formatCode="General">
                  <c:v>4.4776E-3</c:v>
                </c:pt>
                <c:pt idx="15467" formatCode="General">
                  <c:v>4.47774E-3</c:v>
                </c:pt>
                <c:pt idx="15468" formatCode="General">
                  <c:v>4.4779700000000004E-3</c:v>
                </c:pt>
                <c:pt idx="15469" formatCode="General">
                  <c:v>4.4781899999999999E-3</c:v>
                </c:pt>
                <c:pt idx="15470" formatCode="General">
                  <c:v>4.47833E-3</c:v>
                </c:pt>
                <c:pt idx="15471" formatCode="General">
                  <c:v>4.4784500000000001E-3</c:v>
                </c:pt>
                <c:pt idx="15472" formatCode="General">
                  <c:v>4.4785299999999997E-3</c:v>
                </c:pt>
                <c:pt idx="15473" formatCode="General">
                  <c:v>4.47862E-3</c:v>
                </c:pt>
                <c:pt idx="15474" formatCode="General">
                  <c:v>4.4787100000000003E-3</c:v>
                </c:pt>
                <c:pt idx="15475" formatCode="General">
                  <c:v>4.47876E-3</c:v>
                </c:pt>
                <c:pt idx="15476" formatCode="General">
                  <c:v>4.4788199999999997E-3</c:v>
                </c:pt>
                <c:pt idx="15477" formatCode="General">
                  <c:v>4.4788800000000002E-3</c:v>
                </c:pt>
                <c:pt idx="15478" formatCode="General">
                  <c:v>4.4789399999999998E-3</c:v>
                </c:pt>
                <c:pt idx="15479" formatCode="General">
                  <c:v>4.4790100000000003E-3</c:v>
                </c:pt>
                <c:pt idx="15480" formatCode="General">
                  <c:v>4.4790799999999999E-3</c:v>
                </c:pt>
                <c:pt idx="15481" formatCode="General">
                  <c:v>4.4791299999999996E-3</c:v>
                </c:pt>
                <c:pt idx="15482" formatCode="General">
                  <c:v>4.4791700000000002E-3</c:v>
                </c:pt>
                <c:pt idx="15483" formatCode="General">
                  <c:v>4.4792199999999999E-3</c:v>
                </c:pt>
                <c:pt idx="15484" formatCode="General">
                  <c:v>4.4792599999999997E-3</c:v>
                </c:pt>
                <c:pt idx="15485" formatCode="General">
                  <c:v>4.4793100000000002E-3</c:v>
                </c:pt>
                <c:pt idx="15486" formatCode="General">
                  <c:v>4.4793599999999999E-3</c:v>
                </c:pt>
                <c:pt idx="15487" formatCode="General">
                  <c:v>4.4793999999999997E-3</c:v>
                </c:pt>
                <c:pt idx="15488" formatCode="General">
                  <c:v>4.4794500000000003E-3</c:v>
                </c:pt>
                <c:pt idx="15489" formatCode="General">
                  <c:v>4.4795E-3</c:v>
                </c:pt>
                <c:pt idx="15490" formatCode="General">
                  <c:v>4.4795399999999997E-3</c:v>
                </c:pt>
                <c:pt idx="15491" formatCode="General">
                  <c:v>4.4795900000000003E-3</c:v>
                </c:pt>
                <c:pt idx="15492" formatCode="General">
                  <c:v>4.47964E-3</c:v>
                </c:pt>
                <c:pt idx="15493" formatCode="General">
                  <c:v>4.4796799999999998E-3</c:v>
                </c:pt>
                <c:pt idx="15494" formatCode="General">
                  <c:v>4.4797300000000003E-3</c:v>
                </c:pt>
                <c:pt idx="15495" formatCode="General">
                  <c:v>4.4797700000000001E-3</c:v>
                </c:pt>
                <c:pt idx="15496" formatCode="General">
                  <c:v>4.4798099999999999E-3</c:v>
                </c:pt>
                <c:pt idx="15497" formatCode="General">
                  <c:v>4.4798599999999996E-3</c:v>
                </c:pt>
                <c:pt idx="15498" formatCode="General">
                  <c:v>4.4799000000000002E-3</c:v>
                </c:pt>
                <c:pt idx="15499" formatCode="General">
                  <c:v>4.47994E-3</c:v>
                </c:pt>
                <c:pt idx="15500" formatCode="General">
                  <c:v>4.4799899999999997E-3</c:v>
                </c:pt>
                <c:pt idx="15501" formatCode="General">
                  <c:v>4.4800300000000003E-3</c:v>
                </c:pt>
                <c:pt idx="15502" formatCode="General">
                  <c:v>4.48008E-3</c:v>
                </c:pt>
                <c:pt idx="15503" formatCode="General">
                  <c:v>4.4801199999999998E-3</c:v>
                </c:pt>
                <c:pt idx="15504" formatCode="General">
                  <c:v>4.4801600000000004E-3</c:v>
                </c:pt>
                <c:pt idx="15505" formatCode="General">
                  <c:v>4.4802100000000001E-3</c:v>
                </c:pt>
                <c:pt idx="15506" formatCode="General">
                  <c:v>4.4802499999999999E-3</c:v>
                </c:pt>
                <c:pt idx="15507" formatCode="General">
                  <c:v>4.4802899999999996E-3</c:v>
                </c:pt>
                <c:pt idx="15508" formatCode="General">
                  <c:v>4.4803400000000002E-3</c:v>
                </c:pt>
                <c:pt idx="15509" formatCode="General">
                  <c:v>4.48038E-3</c:v>
                </c:pt>
                <c:pt idx="15510" formatCode="General">
                  <c:v>4.4804199999999997E-3</c:v>
                </c:pt>
                <c:pt idx="15511" formatCode="General">
                  <c:v>4.4804700000000003E-3</c:v>
                </c:pt>
                <c:pt idx="15512" formatCode="General">
                  <c:v>4.48051E-3</c:v>
                </c:pt>
                <c:pt idx="15513" formatCode="General">
                  <c:v>4.4805499999999998E-3</c:v>
                </c:pt>
                <c:pt idx="15514" formatCode="General">
                  <c:v>4.4806000000000004E-3</c:v>
                </c:pt>
                <c:pt idx="15515" formatCode="General">
                  <c:v>4.4806400000000001E-3</c:v>
                </c:pt>
                <c:pt idx="15516" formatCode="General">
                  <c:v>4.4806899999999998E-3</c:v>
                </c:pt>
                <c:pt idx="15517" formatCode="General">
                  <c:v>4.4807299999999996E-3</c:v>
                </c:pt>
                <c:pt idx="15518" formatCode="General">
                  <c:v>4.4807800000000002E-3</c:v>
                </c:pt>
                <c:pt idx="15519" formatCode="General">
                  <c:v>4.4808299999999999E-3</c:v>
                </c:pt>
                <c:pt idx="15520" formatCode="General">
                  <c:v>4.4808699999999996E-3</c:v>
                </c:pt>
                <c:pt idx="15521" formatCode="General">
                  <c:v>4.4809200000000002E-3</c:v>
                </c:pt>
                <c:pt idx="15522" formatCode="General">
                  <c:v>4.48096E-3</c:v>
                </c:pt>
                <c:pt idx="15523" formatCode="General">
                  <c:v>4.4810099999999997E-3</c:v>
                </c:pt>
                <c:pt idx="15524" formatCode="General">
                  <c:v>4.4810700000000002E-3</c:v>
                </c:pt>
                <c:pt idx="15525" formatCode="General">
                  <c:v>4.4811299999999998E-3</c:v>
                </c:pt>
                <c:pt idx="15526" formatCode="General">
                  <c:v>4.4811900000000003E-3</c:v>
                </c:pt>
                <c:pt idx="15527" formatCode="General">
                  <c:v>4.48125E-3</c:v>
                </c:pt>
                <c:pt idx="15528" formatCode="General">
                  <c:v>4.4813199999999996E-3</c:v>
                </c:pt>
                <c:pt idx="15529" formatCode="General">
                  <c:v>4.4813800000000001E-3</c:v>
                </c:pt>
                <c:pt idx="15530" formatCode="General">
                  <c:v>4.4814700000000004E-3</c:v>
                </c:pt>
                <c:pt idx="15531" formatCode="General">
                  <c:v>4.4815599999999999E-3</c:v>
                </c:pt>
                <c:pt idx="15532" formatCode="General">
                  <c:v>4.4816500000000002E-3</c:v>
                </c:pt>
                <c:pt idx="15533" formatCode="General">
                  <c:v>4.4817099999999999E-3</c:v>
                </c:pt>
                <c:pt idx="15534" formatCode="General">
                  <c:v>4.48183E-3</c:v>
                </c:pt>
                <c:pt idx="15535" formatCode="General">
                  <c:v>4.4819600000000001E-3</c:v>
                </c:pt>
                <c:pt idx="15536" formatCode="General">
                  <c:v>4.4820800000000003E-3</c:v>
                </c:pt>
                <c:pt idx="15537" formatCode="General">
                  <c:v>4.4822600000000001E-3</c:v>
                </c:pt>
                <c:pt idx="15538" formatCode="General">
                  <c:v>4.4824399999999999E-3</c:v>
                </c:pt>
                <c:pt idx="15539" formatCode="General">
                  <c:v>4.4826700000000002E-3</c:v>
                </c:pt>
                <c:pt idx="15540" formatCode="General">
                  <c:v>4.4828799999999999E-3</c:v>
                </c:pt>
                <c:pt idx="15541" formatCode="General">
                  <c:v>4.4831999999999997E-3</c:v>
                </c:pt>
                <c:pt idx="15542" formatCode="General">
                  <c:v>4.4835099999999996E-3</c:v>
                </c:pt>
                <c:pt idx="15543" formatCode="General">
                  <c:v>4.4838200000000003E-3</c:v>
                </c:pt>
                <c:pt idx="15544" formatCode="General">
                  <c:v>4.4842399999999996E-3</c:v>
                </c:pt>
                <c:pt idx="15545" formatCode="General">
                  <c:v>4.4846599999999997E-3</c:v>
                </c:pt>
                <c:pt idx="15546" formatCode="General">
                  <c:v>4.4850799999999998E-3</c:v>
                </c:pt>
                <c:pt idx="15547" formatCode="General">
                  <c:v>4.4857100000000004E-3</c:v>
                </c:pt>
                <c:pt idx="15548" formatCode="General">
                  <c:v>4.4861800000000002E-3</c:v>
                </c:pt>
                <c:pt idx="15549" formatCode="General">
                  <c:v>4.4867300000000004E-3</c:v>
                </c:pt>
                <c:pt idx="15550" formatCode="General">
                  <c:v>4.4872999999999996E-3</c:v>
                </c:pt>
                <c:pt idx="15551" formatCode="General">
                  <c:v>4.4881599999999997E-3</c:v>
                </c:pt>
                <c:pt idx="15552" formatCode="General">
                  <c:v>4.4890199999999998E-3</c:v>
                </c:pt>
                <c:pt idx="15553" formatCode="General">
                  <c:v>4.48987E-3</c:v>
                </c:pt>
                <c:pt idx="15554" formatCode="General">
                  <c:v>4.4907300000000001E-3</c:v>
                </c:pt>
                <c:pt idx="15555" formatCode="General">
                  <c:v>4.4916699999999997E-3</c:v>
                </c:pt>
                <c:pt idx="15556" formatCode="General">
                  <c:v>4.4926499999999999E-3</c:v>
                </c:pt>
                <c:pt idx="15557" formatCode="General">
                  <c:v>4.4933100000000004E-3</c:v>
                </c:pt>
                <c:pt idx="15558" formatCode="General">
                  <c:v>4.49396E-3</c:v>
                </c:pt>
                <c:pt idx="15559" formatCode="General">
                  <c:v>4.4946099999999996E-3</c:v>
                </c:pt>
                <c:pt idx="15560" formatCode="General">
                  <c:v>4.49527E-3</c:v>
                </c:pt>
                <c:pt idx="15561" formatCode="General">
                  <c:v>4.4959199999999996E-3</c:v>
                </c:pt>
                <c:pt idx="15562" formatCode="General">
                  <c:v>4.4965400000000003E-3</c:v>
                </c:pt>
                <c:pt idx="15563" formatCode="General">
                  <c:v>4.4971300000000002E-3</c:v>
                </c:pt>
                <c:pt idx="15564" formatCode="General">
                  <c:v>4.4977200000000002E-3</c:v>
                </c:pt>
                <c:pt idx="15565" formatCode="General">
                  <c:v>4.4983100000000002E-3</c:v>
                </c:pt>
                <c:pt idx="15566" formatCode="General">
                  <c:v>4.4989000000000001E-3</c:v>
                </c:pt>
                <c:pt idx="15567" formatCode="General">
                  <c:v>4.4994800000000001E-3</c:v>
                </c:pt>
                <c:pt idx="15568" formatCode="General">
                  <c:v>4.5000700000000001E-3</c:v>
                </c:pt>
                <c:pt idx="15569" formatCode="General">
                  <c:v>4.5006600000000001E-3</c:v>
                </c:pt>
                <c:pt idx="15570" formatCode="General">
                  <c:v>4.5011499999999998E-3</c:v>
                </c:pt>
                <c:pt idx="15571" formatCode="General">
                  <c:v>4.5015400000000001E-3</c:v>
                </c:pt>
                <c:pt idx="15572" formatCode="General">
                  <c:v>4.5019400000000003E-3</c:v>
                </c:pt>
                <c:pt idx="15573" formatCode="General">
                  <c:v>4.5023299999999997E-3</c:v>
                </c:pt>
                <c:pt idx="15574" formatCode="General">
                  <c:v>4.50272E-3</c:v>
                </c:pt>
                <c:pt idx="15575" formatCode="General">
                  <c:v>4.5031100000000003E-3</c:v>
                </c:pt>
                <c:pt idx="15576" formatCode="General">
                  <c:v>4.5035099999999996E-3</c:v>
                </c:pt>
                <c:pt idx="15577" formatCode="General">
                  <c:v>4.5038999999999999E-3</c:v>
                </c:pt>
                <c:pt idx="15578" formatCode="General">
                  <c:v>4.5042399999999996E-3</c:v>
                </c:pt>
                <c:pt idx="15579" formatCode="General">
                  <c:v>4.5045399999999996E-3</c:v>
                </c:pt>
                <c:pt idx="15580" formatCode="General">
                  <c:v>4.5048299999999996E-3</c:v>
                </c:pt>
                <c:pt idx="15581" formatCode="General">
                  <c:v>4.5051199999999996E-3</c:v>
                </c:pt>
                <c:pt idx="15582" formatCode="General">
                  <c:v>4.5054200000000004E-3</c:v>
                </c:pt>
                <c:pt idx="15583" formatCode="General">
                  <c:v>4.5057099999999996E-3</c:v>
                </c:pt>
                <c:pt idx="15584" formatCode="General">
                  <c:v>4.5060100000000004E-3</c:v>
                </c:pt>
                <c:pt idx="15585" formatCode="General">
                  <c:v>4.5063000000000004E-3</c:v>
                </c:pt>
                <c:pt idx="15586" formatCode="General">
                  <c:v>4.5065599999999997E-3</c:v>
                </c:pt>
                <c:pt idx="15587" formatCode="General">
                  <c:v>4.5067900000000001E-3</c:v>
                </c:pt>
                <c:pt idx="15588" formatCode="General">
                  <c:v>4.5070199999999996E-3</c:v>
                </c:pt>
                <c:pt idx="15589" formatCode="General">
                  <c:v>4.50725E-3</c:v>
                </c:pt>
                <c:pt idx="15590" formatCode="General">
                  <c:v>4.5074800000000003E-3</c:v>
                </c:pt>
                <c:pt idx="15591" formatCode="General">
                  <c:v>4.5077099999999998E-3</c:v>
                </c:pt>
                <c:pt idx="15592" formatCode="General">
                  <c:v>4.5079300000000003E-3</c:v>
                </c:pt>
                <c:pt idx="15593" formatCode="General">
                  <c:v>4.5081599999999998E-3</c:v>
                </c:pt>
                <c:pt idx="15594" formatCode="General">
                  <c:v>4.5083700000000003E-3</c:v>
                </c:pt>
                <c:pt idx="15595" formatCode="General">
                  <c:v>4.5085500000000001E-3</c:v>
                </c:pt>
                <c:pt idx="15596" formatCode="General">
                  <c:v>4.5087299999999999E-3</c:v>
                </c:pt>
                <c:pt idx="15597" formatCode="General">
                  <c:v>4.5089099999999997E-3</c:v>
                </c:pt>
                <c:pt idx="15598" formatCode="General">
                  <c:v>4.5090900000000003E-3</c:v>
                </c:pt>
                <c:pt idx="15599" formatCode="General">
                  <c:v>4.5092700000000001E-3</c:v>
                </c:pt>
                <c:pt idx="15600" formatCode="General">
                  <c:v>4.5094499999999999E-3</c:v>
                </c:pt>
                <c:pt idx="15601" formatCode="General">
                  <c:v>4.5096299999999997E-3</c:v>
                </c:pt>
                <c:pt idx="15602" formatCode="General">
                  <c:v>4.5097899999999996E-3</c:v>
                </c:pt>
                <c:pt idx="15603" formatCode="General">
                  <c:v>4.5099399999999996E-3</c:v>
                </c:pt>
                <c:pt idx="15604" formatCode="General">
                  <c:v>4.5100799999999996E-3</c:v>
                </c:pt>
                <c:pt idx="15605" formatCode="General">
                  <c:v>4.5102299999999996E-3</c:v>
                </c:pt>
                <c:pt idx="15606" formatCode="General">
                  <c:v>4.5103399999999998E-3</c:v>
                </c:pt>
                <c:pt idx="15607" formatCode="General">
                  <c:v>4.51045E-3</c:v>
                </c:pt>
                <c:pt idx="15608" formatCode="General">
                  <c:v>4.5105600000000003E-3</c:v>
                </c:pt>
                <c:pt idx="15609" formatCode="General">
                  <c:v>4.5106699999999996E-3</c:v>
                </c:pt>
                <c:pt idx="15610" formatCode="General">
                  <c:v>4.5107799999999998E-3</c:v>
                </c:pt>
                <c:pt idx="15611" formatCode="General">
                  <c:v>4.51089E-3</c:v>
                </c:pt>
                <c:pt idx="15612" formatCode="General">
                  <c:v>4.5109800000000004E-3</c:v>
                </c:pt>
                <c:pt idx="15613" formatCode="General">
                  <c:v>4.5110599999999999E-3</c:v>
                </c:pt>
                <c:pt idx="15614" formatCode="General">
                  <c:v>4.5111500000000002E-3</c:v>
                </c:pt>
                <c:pt idx="15615" formatCode="General">
                  <c:v>4.5112399999999997E-3</c:v>
                </c:pt>
                <c:pt idx="15616" formatCode="General">
                  <c:v>4.5113200000000001E-3</c:v>
                </c:pt>
                <c:pt idx="15617" formatCode="General">
                  <c:v>4.5114100000000004E-3</c:v>
                </c:pt>
                <c:pt idx="15618" formatCode="General">
                  <c:v>4.5114899999999999E-3</c:v>
                </c:pt>
                <c:pt idx="15619" formatCode="General">
                  <c:v>4.5115499999999996E-3</c:v>
                </c:pt>
                <c:pt idx="15620" formatCode="General">
                  <c:v>4.5116100000000001E-3</c:v>
                </c:pt>
                <c:pt idx="15621" formatCode="General">
                  <c:v>4.5116699999999997E-3</c:v>
                </c:pt>
                <c:pt idx="15622" formatCode="General">
                  <c:v>4.5117200000000003E-3</c:v>
                </c:pt>
                <c:pt idx="15623" formatCode="General">
                  <c:v>4.51178E-3</c:v>
                </c:pt>
                <c:pt idx="15624" formatCode="General">
                  <c:v>4.5118299999999997E-3</c:v>
                </c:pt>
                <c:pt idx="15625" formatCode="General">
                  <c:v>4.5119000000000001E-3</c:v>
                </c:pt>
                <c:pt idx="15626" formatCode="General">
                  <c:v>4.5119699999999997E-3</c:v>
                </c:pt>
                <c:pt idx="15627" formatCode="General">
                  <c:v>4.5120500000000001E-3</c:v>
                </c:pt>
                <c:pt idx="15628" formatCode="General">
                  <c:v>4.5121199999999997E-3</c:v>
                </c:pt>
                <c:pt idx="15629" formatCode="General">
                  <c:v>4.5121900000000001E-3</c:v>
                </c:pt>
                <c:pt idx="15630" formatCode="General">
                  <c:v>4.5122599999999997E-3</c:v>
                </c:pt>
                <c:pt idx="15631" formatCode="General">
                  <c:v>4.5123100000000003E-3</c:v>
                </c:pt>
                <c:pt idx="15632" formatCode="General">
                  <c:v>4.51235E-3</c:v>
                </c:pt>
                <c:pt idx="15633" formatCode="General">
                  <c:v>4.5123999999999997E-3</c:v>
                </c:pt>
                <c:pt idx="15634" formatCode="General">
                  <c:v>4.5124500000000003E-3</c:v>
                </c:pt>
                <c:pt idx="15635" formatCode="General">
                  <c:v>4.5125E-3</c:v>
                </c:pt>
                <c:pt idx="15636" formatCode="General">
                  <c:v>4.5125699999999996E-3</c:v>
                </c:pt>
                <c:pt idx="15637" formatCode="General">
                  <c:v>4.5126200000000002E-3</c:v>
                </c:pt>
                <c:pt idx="15638" formatCode="General">
                  <c:v>4.5126699999999999E-3</c:v>
                </c:pt>
                <c:pt idx="15639" formatCode="General">
                  <c:v>4.5127300000000004E-3</c:v>
                </c:pt>
                <c:pt idx="15640" formatCode="General">
                  <c:v>4.5127800000000001E-3</c:v>
                </c:pt>
                <c:pt idx="15641" formatCode="General">
                  <c:v>4.5128399999999997E-3</c:v>
                </c:pt>
                <c:pt idx="15642" formatCode="General">
                  <c:v>4.5128900000000003E-3</c:v>
                </c:pt>
                <c:pt idx="15643" formatCode="General">
                  <c:v>4.5129599999999999E-3</c:v>
                </c:pt>
                <c:pt idx="15644" formatCode="General">
                  <c:v>4.5130300000000003E-3</c:v>
                </c:pt>
                <c:pt idx="15645" formatCode="General">
                  <c:v>4.5131099999999999E-3</c:v>
                </c:pt>
                <c:pt idx="15646" formatCode="General">
                  <c:v>4.5131700000000004E-3</c:v>
                </c:pt>
                <c:pt idx="15647" formatCode="General">
                  <c:v>4.5132499999999999E-3</c:v>
                </c:pt>
                <c:pt idx="15648" formatCode="General">
                  <c:v>4.5133300000000003E-3</c:v>
                </c:pt>
                <c:pt idx="15649" formatCode="General">
                  <c:v>4.5133999999999999E-3</c:v>
                </c:pt>
                <c:pt idx="15650" formatCode="General">
                  <c:v>4.5134800000000003E-3</c:v>
                </c:pt>
                <c:pt idx="15651" formatCode="General">
                  <c:v>4.5135599999999998E-3</c:v>
                </c:pt>
                <c:pt idx="15652" formatCode="General">
                  <c:v>4.5136400000000002E-3</c:v>
                </c:pt>
                <c:pt idx="15653" formatCode="General">
                  <c:v>4.5137199999999997E-3</c:v>
                </c:pt>
                <c:pt idx="15654" formatCode="General">
                  <c:v>4.5138299999999999E-3</c:v>
                </c:pt>
                <c:pt idx="15655" formatCode="General">
                  <c:v>4.5139400000000001E-3</c:v>
                </c:pt>
                <c:pt idx="15656" formatCode="General">
                  <c:v>4.5140800000000002E-3</c:v>
                </c:pt>
                <c:pt idx="15657" formatCode="General">
                  <c:v>4.51425E-3</c:v>
                </c:pt>
                <c:pt idx="15658" formatCode="General">
                  <c:v>4.5145599999999999E-3</c:v>
                </c:pt>
                <c:pt idx="15659" formatCode="General">
                  <c:v>4.5147199999999998E-3</c:v>
                </c:pt>
                <c:pt idx="15660" formatCode="General">
                  <c:v>4.5148799999999998E-3</c:v>
                </c:pt>
                <c:pt idx="15661" formatCode="General">
                  <c:v>4.51498E-3</c:v>
                </c:pt>
                <c:pt idx="15662" formatCode="General">
                  <c:v>4.5150900000000002E-3</c:v>
                </c:pt>
                <c:pt idx="15663" formatCode="General">
                  <c:v>4.5151899999999997E-3</c:v>
                </c:pt>
                <c:pt idx="15664" formatCode="General">
                  <c:v>4.5152999999999999E-3</c:v>
                </c:pt>
                <c:pt idx="15665" formatCode="General">
                  <c:v>4.5153800000000003E-3</c:v>
                </c:pt>
                <c:pt idx="15666" formatCode="General">
                  <c:v>4.5154799999999997E-3</c:v>
                </c:pt>
                <c:pt idx="15667" formatCode="General">
                  <c:v>4.51557E-3</c:v>
                </c:pt>
                <c:pt idx="15668" formatCode="General">
                  <c:v>4.5155999999999998E-3</c:v>
                </c:pt>
                <c:pt idx="15669" formatCode="General">
                  <c:v>4.5157000000000001E-3</c:v>
                </c:pt>
                <c:pt idx="15670" formatCode="General">
                  <c:v>4.5158100000000003E-3</c:v>
                </c:pt>
                <c:pt idx="15671" formatCode="General">
                  <c:v>4.5158999999999998E-3</c:v>
                </c:pt>
                <c:pt idx="15672" formatCode="General">
                  <c:v>4.516E-3</c:v>
                </c:pt>
                <c:pt idx="15673" formatCode="General">
                  <c:v>4.5161000000000003E-3</c:v>
                </c:pt>
                <c:pt idx="15674" formatCode="General">
                  <c:v>4.5162099999999997E-3</c:v>
                </c:pt>
                <c:pt idx="15675" formatCode="General">
                  <c:v>4.5163299999999998E-3</c:v>
                </c:pt>
                <c:pt idx="15676" formatCode="General">
                  <c:v>4.5164799999999998E-3</c:v>
                </c:pt>
                <c:pt idx="15677" formatCode="General">
                  <c:v>4.5166399999999997E-3</c:v>
                </c:pt>
                <c:pt idx="15678" formatCode="General">
                  <c:v>4.5170799999999997E-3</c:v>
                </c:pt>
                <c:pt idx="15679" formatCode="General">
                  <c:v>4.5172099999999998E-3</c:v>
                </c:pt>
                <c:pt idx="15680" formatCode="General">
                  <c:v>4.5173499999999998E-3</c:v>
                </c:pt>
                <c:pt idx="15681" formatCode="General">
                  <c:v>4.51747E-3</c:v>
                </c:pt>
                <c:pt idx="15682" formatCode="General">
                  <c:v>4.5175600000000003E-3</c:v>
                </c:pt>
                <c:pt idx="15683" formatCode="General">
                  <c:v>4.5176499999999998E-3</c:v>
                </c:pt>
                <c:pt idx="15684" formatCode="General">
                  <c:v>4.5177400000000001E-3</c:v>
                </c:pt>
                <c:pt idx="15685" formatCode="General">
                  <c:v>4.5178299999999996E-3</c:v>
                </c:pt>
                <c:pt idx="15686" formatCode="General">
                  <c:v>4.5178900000000001E-3</c:v>
                </c:pt>
                <c:pt idx="15687" formatCode="General">
                  <c:v>4.5179499999999997E-3</c:v>
                </c:pt>
                <c:pt idx="15688" formatCode="General">
                  <c:v>4.5180300000000001E-3</c:v>
                </c:pt>
                <c:pt idx="15689" formatCode="General">
                  <c:v>4.5180799999999998E-3</c:v>
                </c:pt>
                <c:pt idx="15690" formatCode="General">
                  <c:v>4.5181400000000004E-3</c:v>
                </c:pt>
                <c:pt idx="15691" formatCode="General">
                  <c:v>4.5182E-3</c:v>
                </c:pt>
                <c:pt idx="15692" formatCode="General">
                  <c:v>4.5182599999999996E-3</c:v>
                </c:pt>
                <c:pt idx="15693" formatCode="General">
                  <c:v>4.5183200000000001E-3</c:v>
                </c:pt>
                <c:pt idx="15694" formatCode="General">
                  <c:v>4.5183799999999998E-3</c:v>
                </c:pt>
                <c:pt idx="15695" formatCode="General">
                  <c:v>4.5184400000000003E-3</c:v>
                </c:pt>
                <c:pt idx="15696" formatCode="General">
                  <c:v>4.5184999999999999E-3</c:v>
                </c:pt>
                <c:pt idx="15697" formatCode="General">
                  <c:v>4.5185599999999996E-3</c:v>
                </c:pt>
                <c:pt idx="15698" formatCode="General">
                  <c:v>4.5186100000000002E-3</c:v>
                </c:pt>
                <c:pt idx="15699" formatCode="General">
                  <c:v>4.5186799999999997E-3</c:v>
                </c:pt>
                <c:pt idx="15700" formatCode="General">
                  <c:v>4.5187300000000003E-3</c:v>
                </c:pt>
                <c:pt idx="15701" formatCode="General">
                  <c:v>4.51878E-3</c:v>
                </c:pt>
                <c:pt idx="15702" formatCode="General">
                  <c:v>4.5188199999999998E-3</c:v>
                </c:pt>
                <c:pt idx="15703" formatCode="General">
                  <c:v>4.5188700000000004E-3</c:v>
                </c:pt>
                <c:pt idx="15704" formatCode="General">
                  <c:v>4.5189200000000001E-3</c:v>
                </c:pt>
                <c:pt idx="15705" formatCode="General">
                  <c:v>4.5189899999999996E-3</c:v>
                </c:pt>
                <c:pt idx="15706" formatCode="General">
                  <c:v>4.5190600000000001E-3</c:v>
                </c:pt>
                <c:pt idx="15707" formatCode="General">
                  <c:v>4.5191299999999997E-3</c:v>
                </c:pt>
                <c:pt idx="15708" formatCode="General">
                  <c:v>4.5192000000000001E-3</c:v>
                </c:pt>
                <c:pt idx="15709" formatCode="General">
                  <c:v>4.5192699999999997E-3</c:v>
                </c:pt>
                <c:pt idx="15710" formatCode="General">
                  <c:v>4.5193400000000002E-3</c:v>
                </c:pt>
                <c:pt idx="15711" formatCode="General">
                  <c:v>4.5193899999999999E-3</c:v>
                </c:pt>
                <c:pt idx="15712" formatCode="General">
                  <c:v>4.5194500000000004E-3</c:v>
                </c:pt>
                <c:pt idx="15713" formatCode="General">
                  <c:v>4.51951E-3</c:v>
                </c:pt>
                <c:pt idx="15714" formatCode="General">
                  <c:v>4.5195599999999997E-3</c:v>
                </c:pt>
                <c:pt idx="15715" formatCode="General">
                  <c:v>4.5196200000000002E-3</c:v>
                </c:pt>
                <c:pt idx="15716" formatCode="General">
                  <c:v>4.5196799999999999E-3</c:v>
                </c:pt>
                <c:pt idx="15717" formatCode="General">
                  <c:v>4.5197600000000003E-3</c:v>
                </c:pt>
                <c:pt idx="15718" formatCode="General">
                  <c:v>4.5198499999999997E-3</c:v>
                </c:pt>
                <c:pt idx="15719" formatCode="General">
                  <c:v>4.5199400000000001E-3</c:v>
                </c:pt>
                <c:pt idx="15720" formatCode="General">
                  <c:v>4.5200199999999996E-3</c:v>
                </c:pt>
                <c:pt idx="15721" formatCode="General">
                  <c:v>4.5201099999999999E-3</c:v>
                </c:pt>
                <c:pt idx="15722" formatCode="General">
                  <c:v>4.5201900000000003E-3</c:v>
                </c:pt>
                <c:pt idx="15723" formatCode="General">
                  <c:v>4.5202799999999998E-3</c:v>
                </c:pt>
                <c:pt idx="15724" formatCode="General">
                  <c:v>4.5203800000000001E-3</c:v>
                </c:pt>
                <c:pt idx="15725" formatCode="General">
                  <c:v>4.5204900000000003E-3</c:v>
                </c:pt>
                <c:pt idx="15726" formatCode="General">
                  <c:v>4.5205999999999996E-3</c:v>
                </c:pt>
                <c:pt idx="15727" formatCode="General">
                  <c:v>4.5207099999999998E-3</c:v>
                </c:pt>
                <c:pt idx="15728" formatCode="General">
                  <c:v>4.52082E-3</c:v>
                </c:pt>
                <c:pt idx="15729" formatCode="General">
                  <c:v>4.5209300000000003E-3</c:v>
                </c:pt>
                <c:pt idx="15730" formatCode="General">
                  <c:v>4.5210399999999996E-3</c:v>
                </c:pt>
                <c:pt idx="15731" formatCode="General">
                  <c:v>4.5211899999999996E-3</c:v>
                </c:pt>
                <c:pt idx="15732" formatCode="General">
                  <c:v>4.5213400000000004E-3</c:v>
                </c:pt>
                <c:pt idx="15733" formatCode="General">
                  <c:v>4.5214799999999996E-3</c:v>
                </c:pt>
                <c:pt idx="15734" formatCode="General">
                  <c:v>4.5216600000000003E-3</c:v>
                </c:pt>
                <c:pt idx="15735" formatCode="General">
                  <c:v>4.5218400000000001E-3</c:v>
                </c:pt>
                <c:pt idx="15736" formatCode="General">
                  <c:v>4.5220199999999999E-3</c:v>
                </c:pt>
                <c:pt idx="15737" formatCode="General">
                  <c:v>4.5221999999999997E-3</c:v>
                </c:pt>
                <c:pt idx="15738" formatCode="General">
                  <c:v>4.5223800000000003E-3</c:v>
                </c:pt>
                <c:pt idx="15739" formatCode="General">
                  <c:v>4.5225600000000001E-3</c:v>
                </c:pt>
                <c:pt idx="15740" formatCode="General">
                  <c:v>4.5227399999999999E-3</c:v>
                </c:pt>
                <c:pt idx="15741" formatCode="General">
                  <c:v>4.5229199999999997E-3</c:v>
                </c:pt>
                <c:pt idx="15742" formatCode="General">
                  <c:v>4.5231500000000001E-3</c:v>
                </c:pt>
                <c:pt idx="15743" formatCode="General">
                  <c:v>4.5233799999999996E-3</c:v>
                </c:pt>
                <c:pt idx="15744" formatCode="General">
                  <c:v>4.52361E-3</c:v>
                </c:pt>
                <c:pt idx="15745" formatCode="General">
                  <c:v>4.5238400000000003E-3</c:v>
                </c:pt>
                <c:pt idx="15746" formatCode="General">
                  <c:v>4.5240699999999998E-3</c:v>
                </c:pt>
                <c:pt idx="15747" formatCode="General">
                  <c:v>4.5242900000000003E-3</c:v>
                </c:pt>
                <c:pt idx="15748" formatCode="General">
                  <c:v>4.5245199999999998E-3</c:v>
                </c:pt>
                <c:pt idx="15749" formatCode="General">
                  <c:v>4.5247500000000001E-3</c:v>
                </c:pt>
                <c:pt idx="15750" formatCode="General">
                  <c:v>4.5250500000000001E-3</c:v>
                </c:pt>
                <c:pt idx="15751" formatCode="General">
                  <c:v>4.5253400000000001E-3</c:v>
                </c:pt>
                <c:pt idx="15752" formatCode="General">
                  <c:v>4.52564E-3</c:v>
                </c:pt>
                <c:pt idx="15753" formatCode="General">
                  <c:v>4.5259300000000001E-3</c:v>
                </c:pt>
                <c:pt idx="15754" formatCode="General">
                  <c:v>4.5262200000000001E-3</c:v>
                </c:pt>
                <c:pt idx="15755" formatCode="General">
                  <c:v>4.52652E-3</c:v>
                </c:pt>
                <c:pt idx="15756" formatCode="General">
                  <c:v>4.52681E-3</c:v>
                </c:pt>
                <c:pt idx="15757" formatCode="General">
                  <c:v>4.52711E-3</c:v>
                </c:pt>
                <c:pt idx="15758" formatCode="General">
                  <c:v>4.5275000000000003E-3</c:v>
                </c:pt>
                <c:pt idx="15759" formatCode="General">
                  <c:v>4.5278899999999997E-3</c:v>
                </c:pt>
                <c:pt idx="15760" formatCode="General">
                  <c:v>4.52828E-3</c:v>
                </c:pt>
                <c:pt idx="15761" formatCode="General">
                  <c:v>4.5286700000000003E-3</c:v>
                </c:pt>
                <c:pt idx="15762" formatCode="General">
                  <c:v>4.5290699999999996E-3</c:v>
                </c:pt>
                <c:pt idx="15763" formatCode="General">
                  <c:v>4.5294599999999999E-3</c:v>
                </c:pt>
                <c:pt idx="15764" formatCode="General">
                  <c:v>4.5298500000000002E-3</c:v>
                </c:pt>
                <c:pt idx="15765" formatCode="General">
                  <c:v>4.5302399999999996E-3</c:v>
                </c:pt>
                <c:pt idx="15766" formatCode="General">
                  <c:v>4.5307699999999999E-3</c:v>
                </c:pt>
                <c:pt idx="15767" formatCode="General">
                  <c:v>4.5312900000000003E-3</c:v>
                </c:pt>
                <c:pt idx="15768" formatCode="General">
                  <c:v>4.5318099999999998E-3</c:v>
                </c:pt>
                <c:pt idx="15769" formatCode="General">
                  <c:v>4.5323400000000002E-3</c:v>
                </c:pt>
                <c:pt idx="15770" formatCode="General">
                  <c:v>4.5328599999999997E-3</c:v>
                </c:pt>
                <c:pt idx="15771" formatCode="General">
                  <c:v>4.53338E-3</c:v>
                </c:pt>
                <c:pt idx="15772" formatCode="General">
                  <c:v>4.5339000000000004E-3</c:v>
                </c:pt>
                <c:pt idx="15773" formatCode="General">
                  <c:v>4.5344299999999999E-3</c:v>
                </c:pt>
                <c:pt idx="15774" formatCode="General">
                  <c:v>4.5350800000000004E-3</c:v>
                </c:pt>
                <c:pt idx="15775" formatCode="General">
                  <c:v>4.5357399999999999E-3</c:v>
                </c:pt>
                <c:pt idx="15776" formatCode="General">
                  <c:v>4.5363900000000004E-3</c:v>
                </c:pt>
                <c:pt idx="15777" formatCode="General">
                  <c:v>4.53704E-3</c:v>
                </c:pt>
                <c:pt idx="15778" formatCode="General">
                  <c:v>4.5377000000000004E-3</c:v>
                </c:pt>
                <c:pt idx="15779" formatCode="General">
                  <c:v>4.53835E-3</c:v>
                </c:pt>
                <c:pt idx="15780" formatCode="General">
                  <c:v>4.5393300000000003E-3</c:v>
                </c:pt>
                <c:pt idx="15781" formatCode="General">
                  <c:v>4.5401800000000004E-3</c:v>
                </c:pt>
                <c:pt idx="15782" formatCode="General">
                  <c:v>4.5412300000000003E-3</c:v>
                </c:pt>
                <c:pt idx="15783" formatCode="General">
                  <c:v>4.5422700000000002E-3</c:v>
                </c:pt>
                <c:pt idx="15784" formatCode="General">
                  <c:v>4.54332E-3</c:v>
                </c:pt>
                <c:pt idx="15785" formatCode="General">
                  <c:v>4.5443699999999998E-3</c:v>
                </c:pt>
                <c:pt idx="15786" formatCode="General">
                  <c:v>4.5454099999999997E-3</c:v>
                </c:pt>
                <c:pt idx="15787" formatCode="General">
                  <c:v>4.5464600000000004E-3</c:v>
                </c:pt>
                <c:pt idx="15788" formatCode="General">
                  <c:v>4.5475000000000003E-3</c:v>
                </c:pt>
                <c:pt idx="15789" formatCode="General">
                  <c:v>4.5490699999999997E-3</c:v>
                </c:pt>
                <c:pt idx="15790" formatCode="General">
                  <c:v>4.5506399999999999E-3</c:v>
                </c:pt>
                <c:pt idx="15791" formatCode="General">
                  <c:v>4.5522100000000001E-3</c:v>
                </c:pt>
                <c:pt idx="15792" formatCode="General">
                  <c:v>4.5537800000000003E-3</c:v>
                </c:pt>
                <c:pt idx="15793" formatCode="General">
                  <c:v>4.5553499999999997E-3</c:v>
                </c:pt>
                <c:pt idx="15794" formatCode="General">
                  <c:v>4.5569800000000004E-3</c:v>
                </c:pt>
                <c:pt idx="15795" formatCode="General">
                  <c:v>4.5587500000000003E-3</c:v>
                </c:pt>
                <c:pt idx="15796" formatCode="General">
                  <c:v>4.5605100000000003E-3</c:v>
                </c:pt>
                <c:pt idx="15797" formatCode="General">
                  <c:v>4.5622800000000002E-3</c:v>
                </c:pt>
                <c:pt idx="15798" formatCode="General">
                  <c:v>4.5646300000000001E-3</c:v>
                </c:pt>
                <c:pt idx="15799" formatCode="General">
                  <c:v>4.5668899999999997E-3</c:v>
                </c:pt>
                <c:pt idx="15800" formatCode="General">
                  <c:v>4.5690399999999999E-3</c:v>
                </c:pt>
                <c:pt idx="15801" formatCode="General">
                  <c:v>4.5712000000000001E-3</c:v>
                </c:pt>
                <c:pt idx="15802" formatCode="General">
                  <c:v>4.5744399999999999E-3</c:v>
                </c:pt>
                <c:pt idx="15803" formatCode="General">
                  <c:v>4.57676E-3</c:v>
                </c:pt>
                <c:pt idx="15804" formatCode="General">
                  <c:v>4.5802400000000002E-3</c:v>
                </c:pt>
                <c:pt idx="15805" formatCode="General">
                  <c:v>4.5837200000000003E-3</c:v>
                </c:pt>
                <c:pt idx="15806" formatCode="General">
                  <c:v>4.5870499999999996E-3</c:v>
                </c:pt>
                <c:pt idx="15807" formatCode="General">
                  <c:v>4.5881699999999999E-3</c:v>
                </c:pt>
                <c:pt idx="15808" formatCode="General">
                  <c:v>4.5915000000000001E-3</c:v>
                </c:pt>
                <c:pt idx="15809" formatCode="General">
                  <c:v>4.5948300000000003E-3</c:v>
                </c:pt>
                <c:pt idx="15810" formatCode="General">
                  <c:v>4.5981800000000003E-3</c:v>
                </c:pt>
                <c:pt idx="15811" formatCode="General">
                  <c:v>4.60043E-3</c:v>
                </c:pt>
                <c:pt idx="15812" formatCode="General">
                  <c:v>4.6026799999999996E-3</c:v>
                </c:pt>
                <c:pt idx="15813" formatCode="General">
                  <c:v>4.6049300000000001E-3</c:v>
                </c:pt>
                <c:pt idx="15814" formatCode="General">
                  <c:v>4.6071799999999998E-3</c:v>
                </c:pt>
                <c:pt idx="15815" formatCode="General">
                  <c:v>4.6094400000000002E-3</c:v>
                </c:pt>
                <c:pt idx="15816" formatCode="General">
                  <c:v>4.6116999999999998E-3</c:v>
                </c:pt>
                <c:pt idx="15817" formatCode="General">
                  <c:v>4.6133900000000002E-3</c:v>
                </c:pt>
                <c:pt idx="15818" formatCode="General">
                  <c:v>4.6150799999999997E-3</c:v>
                </c:pt>
                <c:pt idx="15819" formatCode="General">
                  <c:v>4.6168099999999998E-3</c:v>
                </c:pt>
                <c:pt idx="15820" formatCode="General">
                  <c:v>4.61854E-3</c:v>
                </c:pt>
                <c:pt idx="15821" formatCode="General">
                  <c:v>4.6202600000000002E-3</c:v>
                </c:pt>
                <c:pt idx="15822" formatCode="General">
                  <c:v>4.6214200000000002E-3</c:v>
                </c:pt>
                <c:pt idx="15823" formatCode="General">
                  <c:v>4.6225700000000003E-3</c:v>
                </c:pt>
                <c:pt idx="15824" formatCode="General">
                  <c:v>4.6237199999999996E-3</c:v>
                </c:pt>
                <c:pt idx="15825" formatCode="General">
                  <c:v>4.6247299999999996E-3</c:v>
                </c:pt>
                <c:pt idx="15826" formatCode="General">
                  <c:v>4.6255899999999997E-3</c:v>
                </c:pt>
                <c:pt idx="15827" formatCode="General">
                  <c:v>4.6264499999999998E-3</c:v>
                </c:pt>
                <c:pt idx="15828" formatCode="General">
                  <c:v>4.6273099999999999E-3</c:v>
                </c:pt>
                <c:pt idx="15829" formatCode="General">
                  <c:v>4.62817E-3</c:v>
                </c:pt>
                <c:pt idx="15830" formatCode="General">
                  <c:v>4.6290300000000001E-3</c:v>
                </c:pt>
                <c:pt idx="15831" formatCode="General">
                  <c:v>4.6296699999999998E-3</c:v>
                </c:pt>
                <c:pt idx="15832" formatCode="General">
                  <c:v>4.6303200000000003E-3</c:v>
                </c:pt>
                <c:pt idx="15833" formatCode="General">
                  <c:v>4.6309599999999999E-3</c:v>
                </c:pt>
                <c:pt idx="15834" formatCode="General">
                  <c:v>4.6316500000000002E-3</c:v>
                </c:pt>
                <c:pt idx="15835" formatCode="General">
                  <c:v>4.6321299999999999E-3</c:v>
                </c:pt>
                <c:pt idx="15836" formatCode="General">
                  <c:v>4.6325999999999997E-3</c:v>
                </c:pt>
                <c:pt idx="15837" formatCode="General">
                  <c:v>4.6330700000000004E-3</c:v>
                </c:pt>
                <c:pt idx="15838" formatCode="General">
                  <c:v>4.6335400000000002E-3</c:v>
                </c:pt>
                <c:pt idx="15839" formatCode="General">
                  <c:v>4.63402E-3</c:v>
                </c:pt>
                <c:pt idx="15840" formatCode="General">
                  <c:v>4.6343699999999996E-3</c:v>
                </c:pt>
                <c:pt idx="15841" formatCode="General">
                  <c:v>4.6347200000000002E-3</c:v>
                </c:pt>
                <c:pt idx="15842" formatCode="General">
                  <c:v>4.6351099999999996E-3</c:v>
                </c:pt>
                <c:pt idx="15843" formatCode="General">
                  <c:v>4.6354200000000003E-3</c:v>
                </c:pt>
                <c:pt idx="15844" formatCode="General">
                  <c:v>4.6357200000000003E-3</c:v>
                </c:pt>
                <c:pt idx="15845" formatCode="General">
                  <c:v>4.6360200000000002E-3</c:v>
                </c:pt>
                <c:pt idx="15846" formatCode="General">
                  <c:v>4.6363300000000001E-3</c:v>
                </c:pt>
                <c:pt idx="15847" formatCode="General">
                  <c:v>4.6365499999999997E-3</c:v>
                </c:pt>
                <c:pt idx="15848" formatCode="General">
                  <c:v>4.6367800000000001E-3</c:v>
                </c:pt>
                <c:pt idx="15849" formatCode="General">
                  <c:v>4.6370099999999996E-3</c:v>
                </c:pt>
                <c:pt idx="15850" formatCode="General">
                  <c:v>4.6372399999999999E-3</c:v>
                </c:pt>
                <c:pt idx="15851" formatCode="General">
                  <c:v>4.6373899999999999E-3</c:v>
                </c:pt>
                <c:pt idx="15852" formatCode="General">
                  <c:v>4.6375799999999997E-3</c:v>
                </c:pt>
                <c:pt idx="15853" formatCode="General">
                  <c:v>4.6377600000000003E-3</c:v>
                </c:pt>
                <c:pt idx="15854" formatCode="General">
                  <c:v>4.6379000000000004E-3</c:v>
                </c:pt>
                <c:pt idx="15855" formatCode="General">
                  <c:v>4.6380400000000004E-3</c:v>
                </c:pt>
                <c:pt idx="15856" formatCode="General">
                  <c:v>4.6381800000000004E-3</c:v>
                </c:pt>
                <c:pt idx="15857" formatCode="General">
                  <c:v>4.6383199999999996E-3</c:v>
                </c:pt>
                <c:pt idx="15858" formatCode="General">
                  <c:v>4.6384099999999999E-3</c:v>
                </c:pt>
                <c:pt idx="15859" formatCode="General">
                  <c:v>4.6385000000000003E-3</c:v>
                </c:pt>
                <c:pt idx="15860" formatCode="General">
                  <c:v>4.6385999999999997E-3</c:v>
                </c:pt>
                <c:pt idx="15861" formatCode="General">
                  <c:v>4.63869E-3</c:v>
                </c:pt>
                <c:pt idx="15862" formatCode="General">
                  <c:v>4.6387800000000003E-3</c:v>
                </c:pt>
                <c:pt idx="15863" formatCode="General">
                  <c:v>4.6388499999999999E-3</c:v>
                </c:pt>
                <c:pt idx="15864" formatCode="General">
                  <c:v>4.6389100000000004E-3</c:v>
                </c:pt>
                <c:pt idx="15865" formatCode="General">
                  <c:v>4.63898E-3</c:v>
                </c:pt>
                <c:pt idx="15866" formatCode="General">
                  <c:v>4.6390399999999997E-3</c:v>
                </c:pt>
                <c:pt idx="15867" formatCode="General">
                  <c:v>4.6391100000000001E-3</c:v>
                </c:pt>
                <c:pt idx="15868" formatCode="General">
                  <c:v>4.6391799999999997E-3</c:v>
                </c:pt>
                <c:pt idx="15869" formatCode="General">
                  <c:v>4.6392300000000003E-3</c:v>
                </c:pt>
                <c:pt idx="15870" formatCode="General">
                  <c:v>4.63928E-3</c:v>
                </c:pt>
                <c:pt idx="15871" formatCode="General">
                  <c:v>4.6393299999999997E-3</c:v>
                </c:pt>
                <c:pt idx="15872" formatCode="General">
                  <c:v>4.6393800000000002E-3</c:v>
                </c:pt>
                <c:pt idx="15873" formatCode="General">
                  <c:v>4.6394299999999999E-3</c:v>
                </c:pt>
                <c:pt idx="15874" formatCode="General">
                  <c:v>4.6394799999999996E-3</c:v>
                </c:pt>
                <c:pt idx="15875" formatCode="General">
                  <c:v>4.6395300000000002E-3</c:v>
                </c:pt>
                <c:pt idx="15876" formatCode="General">
                  <c:v>4.6395799999999999E-3</c:v>
                </c:pt>
                <c:pt idx="15877" formatCode="General">
                  <c:v>4.6396299999999996E-3</c:v>
                </c:pt>
                <c:pt idx="15878" formatCode="General">
                  <c:v>4.6396900000000001E-3</c:v>
                </c:pt>
                <c:pt idx="15879" formatCode="General">
                  <c:v>4.6397399999999998E-3</c:v>
                </c:pt>
                <c:pt idx="15880" formatCode="General">
                  <c:v>4.6397900000000004E-3</c:v>
                </c:pt>
                <c:pt idx="15881" formatCode="General">
                  <c:v>4.6398400000000001E-3</c:v>
                </c:pt>
                <c:pt idx="15882" formatCode="General">
                  <c:v>4.6398899999999998E-3</c:v>
                </c:pt>
                <c:pt idx="15883" formatCode="General">
                  <c:v>4.6399400000000004E-3</c:v>
                </c:pt>
                <c:pt idx="15884" formatCode="General">
                  <c:v>4.6399800000000001E-3</c:v>
                </c:pt>
                <c:pt idx="15885" formatCode="General">
                  <c:v>4.6400199999999999E-3</c:v>
                </c:pt>
                <c:pt idx="15886" formatCode="General">
                  <c:v>4.6400599999999997E-3</c:v>
                </c:pt>
                <c:pt idx="15887" formatCode="General">
                  <c:v>4.6400900000000004E-3</c:v>
                </c:pt>
                <c:pt idx="15888" formatCode="General">
                  <c:v>4.6401300000000001E-3</c:v>
                </c:pt>
                <c:pt idx="15889" formatCode="General">
                  <c:v>4.6401699999999999E-3</c:v>
                </c:pt>
                <c:pt idx="15890" formatCode="General">
                  <c:v>4.6402099999999996E-3</c:v>
                </c:pt>
                <c:pt idx="15891" formatCode="General">
                  <c:v>4.6402500000000003E-3</c:v>
                </c:pt>
                <c:pt idx="15892" formatCode="General">
                  <c:v>4.6402800000000001E-3</c:v>
                </c:pt>
                <c:pt idx="15893" formatCode="General">
                  <c:v>4.6403199999999999E-3</c:v>
                </c:pt>
                <c:pt idx="15894" formatCode="General">
                  <c:v>4.6403599999999996E-3</c:v>
                </c:pt>
                <c:pt idx="15895" formatCode="General">
                  <c:v>4.6404100000000002E-3</c:v>
                </c:pt>
                <c:pt idx="15896" formatCode="General">
                  <c:v>4.6404599999999999E-3</c:v>
                </c:pt>
                <c:pt idx="15897" formatCode="General">
                  <c:v>4.6405099999999996E-3</c:v>
                </c:pt>
                <c:pt idx="15898" formatCode="General">
                  <c:v>4.6405600000000002E-3</c:v>
                </c:pt>
                <c:pt idx="15899" formatCode="General">
                  <c:v>4.6406099999999999E-3</c:v>
                </c:pt>
                <c:pt idx="15900" formatCode="General">
                  <c:v>4.6406599999999996E-3</c:v>
                </c:pt>
                <c:pt idx="15901" formatCode="General">
                  <c:v>4.6407100000000001E-3</c:v>
                </c:pt>
                <c:pt idx="15902" formatCode="General">
                  <c:v>4.6407699999999998E-3</c:v>
                </c:pt>
                <c:pt idx="15903" formatCode="General">
                  <c:v>4.6408200000000004E-3</c:v>
                </c:pt>
                <c:pt idx="15904" formatCode="General">
                  <c:v>4.64088E-3</c:v>
                </c:pt>
                <c:pt idx="15905" formatCode="General">
                  <c:v>4.6409399999999996E-3</c:v>
                </c:pt>
                <c:pt idx="15906" formatCode="General">
                  <c:v>4.6409900000000002E-3</c:v>
                </c:pt>
                <c:pt idx="15907" formatCode="General">
                  <c:v>4.6410499999999999E-3</c:v>
                </c:pt>
                <c:pt idx="15908" formatCode="General">
                  <c:v>4.6411100000000004E-3</c:v>
                </c:pt>
                <c:pt idx="15909" formatCode="General">
                  <c:v>4.6411600000000001E-3</c:v>
                </c:pt>
                <c:pt idx="15910" formatCode="General">
                  <c:v>4.6412199999999997E-3</c:v>
                </c:pt>
                <c:pt idx="15911" formatCode="General">
                  <c:v>4.6412800000000002E-3</c:v>
                </c:pt>
                <c:pt idx="15912" formatCode="General">
                  <c:v>4.6413299999999999E-3</c:v>
                </c:pt>
                <c:pt idx="15913" formatCode="General">
                  <c:v>4.6414000000000004E-3</c:v>
                </c:pt>
                <c:pt idx="15914" formatCode="General">
                  <c:v>4.64146E-3</c:v>
                </c:pt>
                <c:pt idx="15915" formatCode="General">
                  <c:v>4.6415199999999997E-3</c:v>
                </c:pt>
                <c:pt idx="15916" formatCode="General">
                  <c:v>4.6415800000000002E-3</c:v>
                </c:pt>
                <c:pt idx="15917" formatCode="General">
                  <c:v>4.6416699999999997E-3</c:v>
                </c:pt>
                <c:pt idx="15918" formatCode="General">
                  <c:v>4.64176E-3</c:v>
                </c:pt>
                <c:pt idx="15919" formatCode="General">
                  <c:v>4.6418500000000003E-3</c:v>
                </c:pt>
                <c:pt idx="15920" formatCode="General">
                  <c:v>4.6419299999999998E-3</c:v>
                </c:pt>
                <c:pt idx="15921" formatCode="General">
                  <c:v>4.6420599999999999E-3</c:v>
                </c:pt>
                <c:pt idx="15922" formatCode="General">
                  <c:v>4.6422199999999999E-3</c:v>
                </c:pt>
                <c:pt idx="15923" formatCode="General">
                  <c:v>4.6426200000000001E-3</c:v>
                </c:pt>
                <c:pt idx="15924" formatCode="General">
                  <c:v>4.6427700000000001E-3</c:v>
                </c:pt>
                <c:pt idx="15925" formatCode="General">
                  <c:v>4.6429000000000002E-3</c:v>
                </c:pt>
                <c:pt idx="15926" formatCode="General">
                  <c:v>4.6430100000000004E-3</c:v>
                </c:pt>
                <c:pt idx="15927" formatCode="General">
                  <c:v>4.6430999999999998E-3</c:v>
                </c:pt>
                <c:pt idx="15928" formatCode="General">
                  <c:v>4.6431700000000003E-3</c:v>
                </c:pt>
                <c:pt idx="15929" formatCode="General">
                  <c:v>4.6432599999999997E-3</c:v>
                </c:pt>
                <c:pt idx="15930" formatCode="General">
                  <c:v>4.64336E-3</c:v>
                </c:pt>
                <c:pt idx="15931" formatCode="General">
                  <c:v>4.6434700000000002E-3</c:v>
                </c:pt>
                <c:pt idx="15932" formatCode="General">
                  <c:v>4.6435799999999996E-3</c:v>
                </c:pt>
                <c:pt idx="15933" formatCode="General">
                  <c:v>4.6436000000000003E-3</c:v>
                </c:pt>
                <c:pt idx="15934" formatCode="General">
                  <c:v>4.6437099999999997E-3</c:v>
                </c:pt>
                <c:pt idx="15935" formatCode="General">
                  <c:v>4.64381E-3</c:v>
                </c:pt>
                <c:pt idx="15936" formatCode="General">
                  <c:v>4.6438900000000003E-3</c:v>
                </c:pt>
                <c:pt idx="15937" formatCode="General">
                  <c:v>4.6440099999999996E-3</c:v>
                </c:pt>
                <c:pt idx="15938" formatCode="General">
                  <c:v>4.6441E-3</c:v>
                </c:pt>
                <c:pt idx="15939" formatCode="General">
                  <c:v>4.6442200000000001E-3</c:v>
                </c:pt>
                <c:pt idx="15940" formatCode="General">
                  <c:v>4.6443400000000003E-3</c:v>
                </c:pt>
                <c:pt idx="15941" formatCode="General">
                  <c:v>4.6444800000000003E-3</c:v>
                </c:pt>
                <c:pt idx="15942" formatCode="General">
                  <c:v>4.6446400000000002E-3</c:v>
                </c:pt>
                <c:pt idx="15943" formatCode="General">
                  <c:v>4.6449999999999998E-3</c:v>
                </c:pt>
                <c:pt idx="15944" formatCode="General">
                  <c:v>4.6451499999999998E-3</c:v>
                </c:pt>
                <c:pt idx="15945" formatCode="General">
                  <c:v>4.64526E-3</c:v>
                </c:pt>
                <c:pt idx="15946" formatCode="General">
                  <c:v>4.6453700000000002E-3</c:v>
                </c:pt>
                <c:pt idx="15947" formatCode="General">
                  <c:v>4.6454499999999998E-3</c:v>
                </c:pt>
                <c:pt idx="15948" formatCode="General">
                  <c:v>4.6455300000000001E-3</c:v>
                </c:pt>
                <c:pt idx="15949" formatCode="General">
                  <c:v>4.6455899999999998E-3</c:v>
                </c:pt>
                <c:pt idx="15950" formatCode="General">
                  <c:v>4.6456600000000002E-3</c:v>
                </c:pt>
                <c:pt idx="15951" formatCode="General">
                  <c:v>4.6457299999999998E-3</c:v>
                </c:pt>
                <c:pt idx="15952" formatCode="General">
                  <c:v>4.6457900000000003E-3</c:v>
                </c:pt>
                <c:pt idx="15953" formatCode="General">
                  <c:v>4.6458599999999999E-3</c:v>
                </c:pt>
                <c:pt idx="15954" formatCode="General">
                  <c:v>4.6459300000000004E-3</c:v>
                </c:pt>
                <c:pt idx="15955" formatCode="General">
                  <c:v>4.6459800000000001E-3</c:v>
                </c:pt>
                <c:pt idx="15956" formatCode="General">
                  <c:v>4.6460299999999998E-3</c:v>
                </c:pt>
                <c:pt idx="15957" formatCode="General">
                  <c:v>4.6460800000000003E-3</c:v>
                </c:pt>
                <c:pt idx="15958" formatCode="General">
                  <c:v>4.64614E-3</c:v>
                </c:pt>
                <c:pt idx="15959" formatCode="General">
                  <c:v>4.6461999999999996E-3</c:v>
                </c:pt>
                <c:pt idx="15960" formatCode="General">
                  <c:v>4.6462400000000003E-3</c:v>
                </c:pt>
                <c:pt idx="15961" formatCode="General">
                  <c:v>4.64629E-3</c:v>
                </c:pt>
                <c:pt idx="15962" formatCode="General">
                  <c:v>4.6463299999999997E-3</c:v>
                </c:pt>
                <c:pt idx="15963" formatCode="General">
                  <c:v>4.6463700000000004E-3</c:v>
                </c:pt>
                <c:pt idx="15964" formatCode="General">
                  <c:v>4.6464100000000001E-3</c:v>
                </c:pt>
                <c:pt idx="15965" formatCode="General">
                  <c:v>4.6464599999999998E-3</c:v>
                </c:pt>
                <c:pt idx="15966" formatCode="General">
                  <c:v>4.6464999999999996E-3</c:v>
                </c:pt>
                <c:pt idx="15967" formatCode="General">
                  <c:v>4.6465400000000002E-3</c:v>
                </c:pt>
                <c:pt idx="15968" formatCode="General">
                  <c:v>4.64658E-3</c:v>
                </c:pt>
                <c:pt idx="15969" formatCode="General">
                  <c:v>4.6466199999999997E-3</c:v>
                </c:pt>
                <c:pt idx="15970" formatCode="General">
                  <c:v>4.6466700000000003E-3</c:v>
                </c:pt>
                <c:pt idx="15971" formatCode="General">
                  <c:v>4.6467100000000001E-3</c:v>
                </c:pt>
                <c:pt idx="15972" formatCode="General">
                  <c:v>4.6467499999999998E-3</c:v>
                </c:pt>
                <c:pt idx="15973" formatCode="General">
                  <c:v>4.6467899999999996E-3</c:v>
                </c:pt>
                <c:pt idx="15974" formatCode="General">
                  <c:v>4.6468300000000002E-3</c:v>
                </c:pt>
                <c:pt idx="15975" formatCode="General">
                  <c:v>4.64687E-3</c:v>
                </c:pt>
                <c:pt idx="15976" formatCode="General">
                  <c:v>4.6468999999999998E-3</c:v>
                </c:pt>
                <c:pt idx="15977" formatCode="General">
                  <c:v>4.6469399999999996E-3</c:v>
                </c:pt>
                <c:pt idx="15978" formatCode="General">
                  <c:v>4.6469800000000002E-3</c:v>
                </c:pt>
                <c:pt idx="15979" formatCode="General">
                  <c:v>4.64702E-3</c:v>
                </c:pt>
                <c:pt idx="15980" formatCode="General">
                  <c:v>4.6470499999999998E-3</c:v>
                </c:pt>
                <c:pt idx="15981" formatCode="General">
                  <c:v>4.6470900000000004E-3</c:v>
                </c:pt>
                <c:pt idx="15982" formatCode="General">
                  <c:v>4.6471300000000002E-3</c:v>
                </c:pt>
                <c:pt idx="15983" formatCode="General">
                  <c:v>4.6471699999999999E-3</c:v>
                </c:pt>
                <c:pt idx="15984" formatCode="General">
                  <c:v>4.6471999999999998E-3</c:v>
                </c:pt>
                <c:pt idx="15985" formatCode="General">
                  <c:v>4.6472400000000004E-3</c:v>
                </c:pt>
                <c:pt idx="15986" formatCode="General">
                  <c:v>4.6472800000000002E-3</c:v>
                </c:pt>
                <c:pt idx="15987" formatCode="General">
                  <c:v>4.6473199999999999E-3</c:v>
                </c:pt>
                <c:pt idx="15988" formatCode="General">
                  <c:v>4.6473499999999997E-3</c:v>
                </c:pt>
                <c:pt idx="15989" formatCode="General">
                  <c:v>4.6473900000000004E-3</c:v>
                </c:pt>
                <c:pt idx="15990" formatCode="General">
                  <c:v>4.6474300000000001E-3</c:v>
                </c:pt>
                <c:pt idx="15991" formatCode="General">
                  <c:v>4.6474799999999998E-3</c:v>
                </c:pt>
                <c:pt idx="15992" formatCode="General">
                  <c:v>4.6475400000000004E-3</c:v>
                </c:pt>
                <c:pt idx="15993" formatCode="General">
                  <c:v>4.6476E-3</c:v>
                </c:pt>
                <c:pt idx="15994" formatCode="General">
                  <c:v>4.6476499999999997E-3</c:v>
                </c:pt>
                <c:pt idx="15995" formatCode="General">
                  <c:v>4.6477100000000002E-3</c:v>
                </c:pt>
                <c:pt idx="15996" formatCode="General">
                  <c:v>4.6477699999999999E-3</c:v>
                </c:pt>
                <c:pt idx="15997" formatCode="General">
                  <c:v>4.6478200000000004E-3</c:v>
                </c:pt>
                <c:pt idx="15998" formatCode="General">
                  <c:v>4.6478800000000001E-3</c:v>
                </c:pt>
                <c:pt idx="15999" formatCode="General">
                  <c:v>4.6479299999999998E-3</c:v>
                </c:pt>
                <c:pt idx="16000" formatCode="General">
                  <c:v>4.6480000000000002E-3</c:v>
                </c:pt>
                <c:pt idx="16001" formatCode="General">
                  <c:v>4.6480699999999998E-3</c:v>
                </c:pt>
                <c:pt idx="16002" formatCode="General">
                  <c:v>4.6481300000000003E-3</c:v>
                </c:pt>
                <c:pt idx="16003" formatCode="General">
                  <c:v>4.6481999999999999E-3</c:v>
                </c:pt>
                <c:pt idx="16004" formatCode="General">
                  <c:v>4.6482600000000004E-3</c:v>
                </c:pt>
                <c:pt idx="16005" formatCode="General">
                  <c:v>4.64833E-3</c:v>
                </c:pt>
                <c:pt idx="16006" formatCode="General">
                  <c:v>4.6484200000000003E-3</c:v>
                </c:pt>
                <c:pt idx="16007" formatCode="General">
                  <c:v>4.6485199999999997E-3</c:v>
                </c:pt>
                <c:pt idx="16008" formatCode="General">
                  <c:v>4.64862E-3</c:v>
                </c:pt>
                <c:pt idx="16009" formatCode="General">
                  <c:v>4.6487100000000003E-3</c:v>
                </c:pt>
                <c:pt idx="16010" formatCode="General">
                  <c:v>4.6488099999999997E-3</c:v>
                </c:pt>
                <c:pt idx="16011" formatCode="General">
                  <c:v>4.6489399999999998E-3</c:v>
                </c:pt>
                <c:pt idx="16012" formatCode="General">
                  <c:v>4.6490699999999999E-3</c:v>
                </c:pt>
                <c:pt idx="16013" formatCode="General">
                  <c:v>4.6492599999999997E-3</c:v>
                </c:pt>
                <c:pt idx="16014" formatCode="General">
                  <c:v>4.6494600000000002E-3</c:v>
                </c:pt>
                <c:pt idx="16015" formatCode="General">
                  <c:v>4.64965E-3</c:v>
                </c:pt>
                <c:pt idx="16016" formatCode="General">
                  <c:v>4.6499100000000002E-3</c:v>
                </c:pt>
                <c:pt idx="16017" formatCode="General">
                  <c:v>4.6501299999999997E-3</c:v>
                </c:pt>
                <c:pt idx="16018" formatCode="General">
                  <c:v>4.6504099999999998E-3</c:v>
                </c:pt>
                <c:pt idx="16019" formatCode="General">
                  <c:v>4.6506899999999999E-3</c:v>
                </c:pt>
                <c:pt idx="16020" formatCode="General">
                  <c:v>4.6509699999999999E-3</c:v>
                </c:pt>
                <c:pt idx="16021" formatCode="General">
                  <c:v>4.6513500000000003E-3</c:v>
                </c:pt>
                <c:pt idx="16022" formatCode="General">
                  <c:v>4.6517499999999996E-3</c:v>
                </c:pt>
                <c:pt idx="16023" formatCode="General">
                  <c:v>4.6521799999999997E-3</c:v>
                </c:pt>
                <c:pt idx="16024" formatCode="General">
                  <c:v>4.6526199999999997E-3</c:v>
                </c:pt>
                <c:pt idx="16025" formatCode="General">
                  <c:v>4.6530499999999997E-3</c:v>
                </c:pt>
                <c:pt idx="16026" formatCode="General">
                  <c:v>4.6534799999999998E-3</c:v>
                </c:pt>
                <c:pt idx="16027" formatCode="General">
                  <c:v>4.6539099999999998E-3</c:v>
                </c:pt>
                <c:pt idx="16028" formatCode="General">
                  <c:v>4.6543399999999999E-3</c:v>
                </c:pt>
                <c:pt idx="16029" formatCode="General">
                  <c:v>4.6547799999999999E-3</c:v>
                </c:pt>
                <c:pt idx="16030" formatCode="General">
                  <c:v>4.6552299999999998E-3</c:v>
                </c:pt>
                <c:pt idx="16031" formatCode="General">
                  <c:v>4.6556899999999997E-3</c:v>
                </c:pt>
                <c:pt idx="16032" formatCode="General">
                  <c:v>4.6561500000000004E-3</c:v>
                </c:pt>
                <c:pt idx="16033" formatCode="General">
                  <c:v>4.6566200000000002E-3</c:v>
                </c:pt>
                <c:pt idx="16034" formatCode="General">
                  <c:v>4.6570800000000001E-3</c:v>
                </c:pt>
                <c:pt idx="16035" formatCode="General">
                  <c:v>4.6575499999999999E-3</c:v>
                </c:pt>
                <c:pt idx="16036" formatCode="General">
                  <c:v>4.6580099999999998E-3</c:v>
                </c:pt>
                <c:pt idx="16037" formatCode="General">
                  <c:v>4.6584800000000004E-3</c:v>
                </c:pt>
                <c:pt idx="16038" formatCode="General">
                  <c:v>4.6588599999999999E-3</c:v>
                </c:pt>
                <c:pt idx="16039" formatCode="General">
                  <c:v>4.6591699999999998E-3</c:v>
                </c:pt>
                <c:pt idx="16040" formatCode="General">
                  <c:v>4.6594799999999997E-3</c:v>
                </c:pt>
                <c:pt idx="16041" formatCode="General">
                  <c:v>4.6597899999999996E-3</c:v>
                </c:pt>
                <c:pt idx="16042" formatCode="General">
                  <c:v>4.6601000000000004E-3</c:v>
                </c:pt>
                <c:pt idx="16043" formatCode="General">
                  <c:v>4.6604100000000002E-3</c:v>
                </c:pt>
                <c:pt idx="16044" formatCode="General">
                  <c:v>4.6607200000000001E-3</c:v>
                </c:pt>
                <c:pt idx="16045" formatCode="General">
                  <c:v>4.66103E-3</c:v>
                </c:pt>
                <c:pt idx="16046" formatCode="General">
                  <c:v>4.66132E-3</c:v>
                </c:pt>
                <c:pt idx="16047" formatCode="General">
                  <c:v>4.6615800000000002E-3</c:v>
                </c:pt>
                <c:pt idx="16048" formatCode="General">
                  <c:v>4.6618299999999996E-3</c:v>
                </c:pt>
                <c:pt idx="16049" formatCode="General">
                  <c:v>4.6620899999999998E-3</c:v>
                </c:pt>
                <c:pt idx="16050" formatCode="General">
                  <c:v>4.66235E-3</c:v>
                </c:pt>
                <c:pt idx="16051" formatCode="General">
                  <c:v>4.6626100000000002E-3</c:v>
                </c:pt>
                <c:pt idx="16052" formatCode="General">
                  <c:v>4.6628700000000004E-3</c:v>
                </c:pt>
                <c:pt idx="16053" formatCode="General">
                  <c:v>4.6631199999999998E-3</c:v>
                </c:pt>
                <c:pt idx="16054" formatCode="General">
                  <c:v>4.6633500000000001E-3</c:v>
                </c:pt>
                <c:pt idx="16055" formatCode="General">
                  <c:v>4.6635399999999999E-3</c:v>
                </c:pt>
                <c:pt idx="16056" formatCode="General">
                  <c:v>4.6637400000000004E-3</c:v>
                </c:pt>
                <c:pt idx="16057" formatCode="General">
                  <c:v>4.6639300000000002E-3</c:v>
                </c:pt>
                <c:pt idx="16058" formatCode="General">
                  <c:v>4.6641199999999999E-3</c:v>
                </c:pt>
                <c:pt idx="16059" formatCode="General">
                  <c:v>4.6643199999999996E-3</c:v>
                </c:pt>
                <c:pt idx="16060" formatCode="General">
                  <c:v>4.6645100000000002E-3</c:v>
                </c:pt>
                <c:pt idx="16061" formatCode="General">
                  <c:v>4.6647099999999999E-3</c:v>
                </c:pt>
                <c:pt idx="16062" formatCode="General">
                  <c:v>4.6648799999999997E-3</c:v>
                </c:pt>
                <c:pt idx="16063" formatCode="General">
                  <c:v>4.6650299999999997E-3</c:v>
                </c:pt>
                <c:pt idx="16064" formatCode="General">
                  <c:v>4.6651799999999997E-3</c:v>
                </c:pt>
                <c:pt idx="16065" formatCode="General">
                  <c:v>4.6653399999999996E-3</c:v>
                </c:pt>
                <c:pt idx="16066" formatCode="General">
                  <c:v>4.6654899999999996E-3</c:v>
                </c:pt>
                <c:pt idx="16067" formatCode="General">
                  <c:v>4.6656400000000004E-3</c:v>
                </c:pt>
                <c:pt idx="16068" formatCode="General">
                  <c:v>4.6657499999999998E-3</c:v>
                </c:pt>
                <c:pt idx="16069" formatCode="General">
                  <c:v>4.6658699999999999E-3</c:v>
                </c:pt>
                <c:pt idx="16070" formatCode="General">
                  <c:v>4.6659800000000001E-3</c:v>
                </c:pt>
                <c:pt idx="16071" formatCode="General">
                  <c:v>4.6660800000000004E-3</c:v>
                </c:pt>
                <c:pt idx="16072" formatCode="General">
                  <c:v>4.6661999999999997E-3</c:v>
                </c:pt>
                <c:pt idx="16073" formatCode="General">
                  <c:v>4.6663199999999998E-3</c:v>
                </c:pt>
                <c:pt idx="16074" formatCode="General">
                  <c:v>4.6664100000000002E-3</c:v>
                </c:pt>
                <c:pt idx="16075" formatCode="General">
                  <c:v>4.6664999999999996E-3</c:v>
                </c:pt>
                <c:pt idx="16076" formatCode="General">
                  <c:v>4.66658E-3</c:v>
                </c:pt>
                <c:pt idx="16077" formatCode="General">
                  <c:v>4.6666700000000004E-3</c:v>
                </c:pt>
                <c:pt idx="16078" formatCode="General">
                  <c:v>4.6667599999999998E-3</c:v>
                </c:pt>
                <c:pt idx="16079" formatCode="General">
                  <c:v>4.6668500000000002E-3</c:v>
                </c:pt>
                <c:pt idx="16080" formatCode="General">
                  <c:v>4.6669399999999996E-3</c:v>
                </c:pt>
                <c:pt idx="16081" formatCode="General">
                  <c:v>4.6670100000000001E-3</c:v>
                </c:pt>
                <c:pt idx="16082" formatCode="General">
                  <c:v>4.6670799999999997E-3</c:v>
                </c:pt>
                <c:pt idx="16083" formatCode="General">
                  <c:v>4.6671500000000001E-3</c:v>
                </c:pt>
                <c:pt idx="16084" formatCode="General">
                  <c:v>4.6672199999999997E-3</c:v>
                </c:pt>
                <c:pt idx="16085" formatCode="General">
                  <c:v>4.6673000000000001E-3</c:v>
                </c:pt>
                <c:pt idx="16086" formatCode="General">
                  <c:v>4.6673699999999997E-3</c:v>
                </c:pt>
                <c:pt idx="16087" formatCode="General">
                  <c:v>4.6674400000000001E-3</c:v>
                </c:pt>
                <c:pt idx="16088" formatCode="General">
                  <c:v>4.6675099999999997E-3</c:v>
                </c:pt>
                <c:pt idx="16089" formatCode="General">
                  <c:v>4.6675700000000002E-3</c:v>
                </c:pt>
                <c:pt idx="16090" formatCode="General">
                  <c:v>4.6676499999999998E-3</c:v>
                </c:pt>
                <c:pt idx="16091" formatCode="General">
                  <c:v>4.6677300000000001E-3</c:v>
                </c:pt>
                <c:pt idx="16092" formatCode="General">
                  <c:v>4.6677899999999998E-3</c:v>
                </c:pt>
                <c:pt idx="16093" formatCode="General">
                  <c:v>4.6678600000000002E-3</c:v>
                </c:pt>
                <c:pt idx="16094" formatCode="General">
                  <c:v>4.6679299999999998E-3</c:v>
                </c:pt>
                <c:pt idx="16095" formatCode="General">
                  <c:v>4.6680000000000003E-3</c:v>
                </c:pt>
                <c:pt idx="16096" formatCode="General">
                  <c:v>4.6680699999999999E-3</c:v>
                </c:pt>
                <c:pt idx="16097" formatCode="General">
                  <c:v>4.6681500000000003E-3</c:v>
                </c:pt>
                <c:pt idx="16098" formatCode="General">
                  <c:v>4.6682299999999998E-3</c:v>
                </c:pt>
                <c:pt idx="16099" formatCode="General">
                  <c:v>4.6683100000000002E-3</c:v>
                </c:pt>
                <c:pt idx="16100" formatCode="General">
                  <c:v>4.6683799999999998E-3</c:v>
                </c:pt>
                <c:pt idx="16101" formatCode="General">
                  <c:v>4.6684400000000003E-3</c:v>
                </c:pt>
                <c:pt idx="16102" formatCode="General">
                  <c:v>4.6685199999999998E-3</c:v>
                </c:pt>
                <c:pt idx="16103" formatCode="General">
                  <c:v>4.6686000000000002E-3</c:v>
                </c:pt>
                <c:pt idx="16104" formatCode="General">
                  <c:v>4.6686799999999997E-3</c:v>
                </c:pt>
                <c:pt idx="16105" formatCode="General">
                  <c:v>4.6687600000000001E-3</c:v>
                </c:pt>
                <c:pt idx="16106" formatCode="General">
                  <c:v>4.6688399999999996E-3</c:v>
                </c:pt>
                <c:pt idx="16107" formatCode="General">
                  <c:v>4.66892E-3</c:v>
                </c:pt>
                <c:pt idx="16108" formatCode="General">
                  <c:v>4.6690000000000004E-3</c:v>
                </c:pt>
                <c:pt idx="16109" formatCode="General">
                  <c:v>4.6690999999999998E-3</c:v>
                </c:pt>
                <c:pt idx="16110" formatCode="General">
                  <c:v>4.6692000000000001E-3</c:v>
                </c:pt>
                <c:pt idx="16111" formatCode="General">
                  <c:v>4.6693300000000002E-3</c:v>
                </c:pt>
                <c:pt idx="16112" formatCode="General">
                  <c:v>4.6694700000000002E-3</c:v>
                </c:pt>
                <c:pt idx="16113" formatCode="General">
                  <c:v>4.66966E-3</c:v>
                </c:pt>
                <c:pt idx="16114" formatCode="General">
                  <c:v>4.6700099999999996E-3</c:v>
                </c:pt>
                <c:pt idx="16115" formatCode="General">
                  <c:v>4.6701900000000003E-3</c:v>
                </c:pt>
                <c:pt idx="16116" formatCode="General">
                  <c:v>4.6703200000000004E-3</c:v>
                </c:pt>
                <c:pt idx="16117" formatCode="General">
                  <c:v>4.6704399999999997E-3</c:v>
                </c:pt>
                <c:pt idx="16118" formatCode="General">
                  <c:v>4.6705599999999998E-3</c:v>
                </c:pt>
                <c:pt idx="16119" formatCode="General">
                  <c:v>4.6706899999999999E-3</c:v>
                </c:pt>
                <c:pt idx="16120" formatCode="General">
                  <c:v>4.6707700000000003E-3</c:v>
                </c:pt>
                <c:pt idx="16121" formatCode="General">
                  <c:v>4.6708699999999997E-3</c:v>
                </c:pt>
                <c:pt idx="16122" formatCode="General">
                  <c:v>4.6709799999999999E-3</c:v>
                </c:pt>
                <c:pt idx="16123" formatCode="General">
                  <c:v>4.6710700000000003E-3</c:v>
                </c:pt>
                <c:pt idx="16124" formatCode="General">
                  <c:v>4.6711000000000001E-3</c:v>
                </c:pt>
                <c:pt idx="16125" formatCode="General">
                  <c:v>4.6712100000000003E-3</c:v>
                </c:pt>
                <c:pt idx="16126" formatCode="General">
                  <c:v>4.6712999999999998E-3</c:v>
                </c:pt>
                <c:pt idx="16127" formatCode="General">
                  <c:v>4.6714E-3</c:v>
                </c:pt>
                <c:pt idx="16128" formatCode="General">
                  <c:v>4.6715300000000001E-3</c:v>
                </c:pt>
                <c:pt idx="16129" formatCode="General">
                  <c:v>4.6716300000000004E-3</c:v>
                </c:pt>
                <c:pt idx="16130" formatCode="General">
                  <c:v>4.6717299999999998E-3</c:v>
                </c:pt>
                <c:pt idx="16131" formatCode="General">
                  <c:v>4.6718300000000001E-3</c:v>
                </c:pt>
                <c:pt idx="16132" formatCode="General">
                  <c:v>4.6719400000000003E-3</c:v>
                </c:pt>
                <c:pt idx="16133" formatCode="General">
                  <c:v>4.6721200000000001E-3</c:v>
                </c:pt>
                <c:pt idx="16134" formatCode="General">
                  <c:v>4.6723600000000004E-3</c:v>
                </c:pt>
                <c:pt idx="16135" formatCode="General">
                  <c:v>4.6726500000000004E-3</c:v>
                </c:pt>
                <c:pt idx="16136" formatCode="General">
                  <c:v>4.6728000000000004E-3</c:v>
                </c:pt>
                <c:pt idx="16137" formatCode="General">
                  <c:v>4.6729400000000004E-3</c:v>
                </c:pt>
                <c:pt idx="16138" formatCode="General">
                  <c:v>4.6730699999999997E-3</c:v>
                </c:pt>
                <c:pt idx="16139" formatCode="General">
                  <c:v>4.6731799999999999E-3</c:v>
                </c:pt>
                <c:pt idx="16140" formatCode="General">
                  <c:v>4.6732800000000001E-3</c:v>
                </c:pt>
                <c:pt idx="16141" formatCode="General">
                  <c:v>4.6733800000000004E-3</c:v>
                </c:pt>
                <c:pt idx="16142" formatCode="General">
                  <c:v>4.6734799999999998E-3</c:v>
                </c:pt>
                <c:pt idx="16143" formatCode="General">
                  <c:v>4.6735400000000003E-3</c:v>
                </c:pt>
                <c:pt idx="16144" formatCode="General">
                  <c:v>4.6736099999999999E-3</c:v>
                </c:pt>
                <c:pt idx="16145" formatCode="General">
                  <c:v>4.6736900000000003E-3</c:v>
                </c:pt>
                <c:pt idx="16146" formatCode="General">
                  <c:v>4.6737599999999999E-3</c:v>
                </c:pt>
                <c:pt idx="16147" formatCode="General">
                  <c:v>4.6738300000000003E-3</c:v>
                </c:pt>
                <c:pt idx="16148" formatCode="General">
                  <c:v>4.6738999999999999E-3</c:v>
                </c:pt>
                <c:pt idx="16149" formatCode="General">
                  <c:v>4.6739800000000003E-3</c:v>
                </c:pt>
                <c:pt idx="16150" formatCode="General">
                  <c:v>4.6740499999999999E-3</c:v>
                </c:pt>
                <c:pt idx="16151" formatCode="General">
                  <c:v>4.6741200000000004E-3</c:v>
                </c:pt>
                <c:pt idx="16152" formatCode="General">
                  <c:v>4.67418E-3</c:v>
                </c:pt>
                <c:pt idx="16153" formatCode="General">
                  <c:v>4.6742499999999996E-3</c:v>
                </c:pt>
                <c:pt idx="16154" formatCode="General">
                  <c:v>4.67432E-3</c:v>
                </c:pt>
                <c:pt idx="16155" formatCode="General">
                  <c:v>4.6743899999999996E-3</c:v>
                </c:pt>
                <c:pt idx="16156" formatCode="General">
                  <c:v>4.6744600000000001E-3</c:v>
                </c:pt>
                <c:pt idx="16157" formatCode="General">
                  <c:v>4.6745299999999997E-3</c:v>
                </c:pt>
                <c:pt idx="16158" formatCode="General">
                  <c:v>4.6746000000000001E-3</c:v>
                </c:pt>
                <c:pt idx="16159" formatCode="General">
                  <c:v>4.6746699999999997E-3</c:v>
                </c:pt>
                <c:pt idx="16160" formatCode="General">
                  <c:v>4.6747400000000001E-3</c:v>
                </c:pt>
                <c:pt idx="16161" formatCode="General">
                  <c:v>4.6748099999999997E-3</c:v>
                </c:pt>
                <c:pt idx="16162" formatCode="General">
                  <c:v>4.6748800000000002E-3</c:v>
                </c:pt>
                <c:pt idx="16163" formatCode="General">
                  <c:v>4.6749599999999997E-3</c:v>
                </c:pt>
                <c:pt idx="16164" formatCode="General">
                  <c:v>4.6750200000000002E-3</c:v>
                </c:pt>
                <c:pt idx="16165" formatCode="General">
                  <c:v>4.6751199999999996E-3</c:v>
                </c:pt>
                <c:pt idx="16166" formatCode="General">
                  <c:v>4.67521E-3</c:v>
                </c:pt>
                <c:pt idx="16167" formatCode="General">
                  <c:v>4.6753000000000003E-3</c:v>
                </c:pt>
                <c:pt idx="16168" formatCode="General">
                  <c:v>4.6753899999999998E-3</c:v>
                </c:pt>
                <c:pt idx="16169" formatCode="General">
                  <c:v>4.67549E-3</c:v>
                </c:pt>
                <c:pt idx="16170" formatCode="General">
                  <c:v>4.6755800000000004E-3</c:v>
                </c:pt>
                <c:pt idx="16171" formatCode="General">
                  <c:v>4.6756699999999998E-3</c:v>
                </c:pt>
                <c:pt idx="16172" formatCode="General">
                  <c:v>4.6757700000000001E-3</c:v>
                </c:pt>
                <c:pt idx="16173" formatCode="General">
                  <c:v>4.6758600000000004E-3</c:v>
                </c:pt>
                <c:pt idx="16174" formatCode="General">
                  <c:v>4.6759699999999998E-3</c:v>
                </c:pt>
                <c:pt idx="16175" formatCode="General">
                  <c:v>4.67608E-3</c:v>
                </c:pt>
                <c:pt idx="16176" formatCode="General">
                  <c:v>4.6761900000000002E-3</c:v>
                </c:pt>
                <c:pt idx="16177" formatCode="General">
                  <c:v>4.6763000000000004E-3</c:v>
                </c:pt>
                <c:pt idx="16178" formatCode="General">
                  <c:v>4.6764199999999997E-3</c:v>
                </c:pt>
                <c:pt idx="16179" formatCode="General">
                  <c:v>4.6764900000000002E-3</c:v>
                </c:pt>
                <c:pt idx="16180" formatCode="General">
                  <c:v>4.6766400000000001E-3</c:v>
                </c:pt>
                <c:pt idx="16181" formatCode="General">
                  <c:v>4.6767900000000001E-3</c:v>
                </c:pt>
                <c:pt idx="16182" formatCode="General">
                  <c:v>4.6769400000000001E-3</c:v>
                </c:pt>
                <c:pt idx="16183" formatCode="General">
                  <c:v>4.6770900000000001E-3</c:v>
                </c:pt>
                <c:pt idx="16184" formatCode="General">
                  <c:v>4.6772699999999999E-3</c:v>
                </c:pt>
                <c:pt idx="16185" formatCode="General">
                  <c:v>4.6774499999999997E-3</c:v>
                </c:pt>
                <c:pt idx="16186" formatCode="General">
                  <c:v>4.6776300000000003E-3</c:v>
                </c:pt>
                <c:pt idx="16187" formatCode="General">
                  <c:v>4.6778100000000001E-3</c:v>
                </c:pt>
                <c:pt idx="16188" formatCode="General">
                  <c:v>4.6779899999999999E-3</c:v>
                </c:pt>
                <c:pt idx="16189" formatCode="General">
                  <c:v>4.6781699999999997E-3</c:v>
                </c:pt>
                <c:pt idx="16190" formatCode="General">
                  <c:v>4.6783500000000004E-3</c:v>
                </c:pt>
                <c:pt idx="16191" formatCode="General">
                  <c:v>4.6785300000000002E-3</c:v>
                </c:pt>
                <c:pt idx="16192" formatCode="General">
                  <c:v>4.6787699999999996E-3</c:v>
                </c:pt>
                <c:pt idx="16193" formatCode="General">
                  <c:v>4.679E-3</c:v>
                </c:pt>
                <c:pt idx="16194" formatCode="General">
                  <c:v>4.6792300000000004E-3</c:v>
                </c:pt>
                <c:pt idx="16195" formatCode="General">
                  <c:v>4.6794599999999999E-3</c:v>
                </c:pt>
                <c:pt idx="16196" formatCode="General">
                  <c:v>4.6797000000000002E-3</c:v>
                </c:pt>
                <c:pt idx="16197" formatCode="General">
                  <c:v>4.6799299999999997E-3</c:v>
                </c:pt>
                <c:pt idx="16198" formatCode="General">
                  <c:v>4.68016E-3</c:v>
                </c:pt>
                <c:pt idx="16199" formatCode="General">
                  <c:v>4.6803900000000004E-3</c:v>
                </c:pt>
                <c:pt idx="16200" formatCode="General">
                  <c:v>4.6806800000000004E-3</c:v>
                </c:pt>
                <c:pt idx="16201" formatCode="General">
                  <c:v>4.6809599999999996E-3</c:v>
                </c:pt>
                <c:pt idx="16202" formatCode="General">
                  <c:v>4.6812399999999997E-3</c:v>
                </c:pt>
                <c:pt idx="16203" formatCode="General">
                  <c:v>4.6815299999999997E-3</c:v>
                </c:pt>
                <c:pt idx="16204" formatCode="General">
                  <c:v>4.6818099999999998E-3</c:v>
                </c:pt>
                <c:pt idx="16205" formatCode="General">
                  <c:v>4.6820999999999998E-3</c:v>
                </c:pt>
                <c:pt idx="16206" formatCode="General">
                  <c:v>4.6823799999999999E-3</c:v>
                </c:pt>
                <c:pt idx="16207" formatCode="General">
                  <c:v>4.6826599999999999E-3</c:v>
                </c:pt>
                <c:pt idx="16208" formatCode="General">
                  <c:v>4.6830300000000004E-3</c:v>
                </c:pt>
                <c:pt idx="16209" formatCode="General">
                  <c:v>4.6833899999999999E-3</c:v>
                </c:pt>
                <c:pt idx="16210" formatCode="General">
                  <c:v>4.6837500000000004E-3</c:v>
                </c:pt>
                <c:pt idx="16211" formatCode="General">
                  <c:v>4.68411E-3</c:v>
                </c:pt>
                <c:pt idx="16212" formatCode="General">
                  <c:v>4.6844699999999996E-3</c:v>
                </c:pt>
                <c:pt idx="16213" formatCode="General">
                  <c:v>4.6848300000000001E-3</c:v>
                </c:pt>
                <c:pt idx="16214" formatCode="General">
                  <c:v>4.6851899999999997E-3</c:v>
                </c:pt>
                <c:pt idx="16215" formatCode="General">
                  <c:v>4.6855600000000001E-3</c:v>
                </c:pt>
                <c:pt idx="16216" formatCode="General">
                  <c:v>4.6860199999999999E-3</c:v>
                </c:pt>
                <c:pt idx="16217" formatCode="General">
                  <c:v>4.6864799999999998E-3</c:v>
                </c:pt>
                <c:pt idx="16218" formatCode="General">
                  <c:v>4.6869499999999996E-3</c:v>
                </c:pt>
                <c:pt idx="16219" formatCode="General">
                  <c:v>4.6874100000000004E-3</c:v>
                </c:pt>
                <c:pt idx="16220" formatCode="General">
                  <c:v>4.6878800000000002E-3</c:v>
                </c:pt>
                <c:pt idx="16221" formatCode="General">
                  <c:v>4.68834E-3</c:v>
                </c:pt>
                <c:pt idx="16222" formatCode="General">
                  <c:v>4.6888099999999999E-3</c:v>
                </c:pt>
                <c:pt idx="16223" formatCode="General">
                  <c:v>4.6892699999999997E-3</c:v>
                </c:pt>
                <c:pt idx="16224" formatCode="General">
                  <c:v>4.6898900000000004E-3</c:v>
                </c:pt>
                <c:pt idx="16225" formatCode="General">
                  <c:v>4.6905100000000002E-3</c:v>
                </c:pt>
                <c:pt idx="16226" formatCode="General">
                  <c:v>4.69113E-3</c:v>
                </c:pt>
                <c:pt idx="16227" formatCode="General">
                  <c:v>4.6917499999999997E-3</c:v>
                </c:pt>
                <c:pt idx="16228" formatCode="General">
                  <c:v>4.6923700000000004E-3</c:v>
                </c:pt>
                <c:pt idx="16229" formatCode="General">
                  <c:v>4.6929900000000002E-3</c:v>
                </c:pt>
                <c:pt idx="16230" formatCode="General">
                  <c:v>4.69361E-3</c:v>
                </c:pt>
                <c:pt idx="16231" formatCode="General">
                  <c:v>4.6942299999999998E-3</c:v>
                </c:pt>
                <c:pt idx="16232" formatCode="General">
                  <c:v>4.6950500000000001E-3</c:v>
                </c:pt>
                <c:pt idx="16233" formatCode="General">
                  <c:v>4.6958800000000004E-3</c:v>
                </c:pt>
                <c:pt idx="16234" formatCode="General">
                  <c:v>4.6967099999999998E-3</c:v>
                </c:pt>
                <c:pt idx="16235" formatCode="General">
                  <c:v>4.6975300000000001E-3</c:v>
                </c:pt>
                <c:pt idx="16236" formatCode="General">
                  <c:v>4.6983600000000004E-3</c:v>
                </c:pt>
                <c:pt idx="16237" formatCode="General">
                  <c:v>4.6991799999999999E-3</c:v>
                </c:pt>
                <c:pt idx="16238" formatCode="General">
                  <c:v>4.7000100000000001E-3</c:v>
                </c:pt>
                <c:pt idx="16239" formatCode="General">
                  <c:v>4.7008400000000004E-3</c:v>
                </c:pt>
                <c:pt idx="16240" formatCode="General">
                  <c:v>4.7018700000000004E-3</c:v>
                </c:pt>
                <c:pt idx="16241" formatCode="General">
                  <c:v>4.7029000000000003E-3</c:v>
                </c:pt>
                <c:pt idx="16242" formatCode="General">
                  <c:v>4.7039300000000003E-3</c:v>
                </c:pt>
                <c:pt idx="16243" formatCode="General">
                  <c:v>4.7049700000000002E-3</c:v>
                </c:pt>
                <c:pt idx="16244" formatCode="General">
                  <c:v>4.7060000000000001E-3</c:v>
                </c:pt>
                <c:pt idx="16245" formatCode="General">
                  <c:v>4.7070300000000001E-3</c:v>
                </c:pt>
                <c:pt idx="16246" formatCode="General">
                  <c:v>4.7085800000000004E-3</c:v>
                </c:pt>
                <c:pt idx="16247" formatCode="General">
                  <c:v>4.7096899999999999E-3</c:v>
                </c:pt>
                <c:pt idx="16248" formatCode="General">
                  <c:v>4.7108799999999998E-3</c:v>
                </c:pt>
                <c:pt idx="16249" formatCode="General">
                  <c:v>4.7126599999999996E-3</c:v>
                </c:pt>
                <c:pt idx="16250" formatCode="General">
                  <c:v>4.7144400000000003E-3</c:v>
                </c:pt>
                <c:pt idx="16251" formatCode="General">
                  <c:v>4.7162200000000001E-3</c:v>
                </c:pt>
                <c:pt idx="16252" formatCode="General">
                  <c:v>4.718E-3</c:v>
                </c:pt>
                <c:pt idx="16253" formatCode="General">
                  <c:v>4.7196800000000004E-3</c:v>
                </c:pt>
                <c:pt idx="16254" formatCode="General">
                  <c:v>4.7218499999999997E-3</c:v>
                </c:pt>
                <c:pt idx="16255" formatCode="General">
                  <c:v>4.7240199999999998E-3</c:v>
                </c:pt>
                <c:pt idx="16256" formatCode="General">
                  <c:v>4.72618E-3</c:v>
                </c:pt>
                <c:pt idx="16257" formatCode="General">
                  <c:v>4.72866E-3</c:v>
                </c:pt>
                <c:pt idx="16258" formatCode="General">
                  <c:v>4.7300600000000003E-3</c:v>
                </c:pt>
                <c:pt idx="16259" formatCode="General">
                  <c:v>4.7328400000000003E-3</c:v>
                </c:pt>
                <c:pt idx="16260" formatCode="General">
                  <c:v>4.7356300000000002E-3</c:v>
                </c:pt>
                <c:pt idx="16261" formatCode="General">
                  <c:v>4.7384200000000001E-3</c:v>
                </c:pt>
                <c:pt idx="16262" formatCode="General">
                  <c:v>4.7416699999999999E-3</c:v>
                </c:pt>
                <c:pt idx="16263" formatCode="General">
                  <c:v>4.7449199999999997E-3</c:v>
                </c:pt>
                <c:pt idx="16264" formatCode="General">
                  <c:v>4.7483300000000003E-3</c:v>
                </c:pt>
                <c:pt idx="16265" formatCode="General">
                  <c:v>4.7520499999999999E-3</c:v>
                </c:pt>
                <c:pt idx="16266" formatCode="General">
                  <c:v>4.7557700000000003E-3</c:v>
                </c:pt>
                <c:pt idx="16267" formatCode="General">
                  <c:v>4.7592199999999998E-3</c:v>
                </c:pt>
                <c:pt idx="16268" formatCode="General">
                  <c:v>4.7636600000000003E-3</c:v>
                </c:pt>
                <c:pt idx="16269" formatCode="General">
                  <c:v>4.7658800000000001E-3</c:v>
                </c:pt>
                <c:pt idx="16270" formatCode="General">
                  <c:v>4.7693700000000002E-3</c:v>
                </c:pt>
                <c:pt idx="16271" formatCode="General">
                  <c:v>4.7728500000000004E-3</c:v>
                </c:pt>
                <c:pt idx="16272" formatCode="General">
                  <c:v>4.7764900000000004E-3</c:v>
                </c:pt>
                <c:pt idx="16273" formatCode="General">
                  <c:v>4.7804400000000004E-3</c:v>
                </c:pt>
                <c:pt idx="16274" formatCode="General">
                  <c:v>4.7830700000000004E-3</c:v>
                </c:pt>
                <c:pt idx="16275" formatCode="General">
                  <c:v>4.7867999999999999E-3</c:v>
                </c:pt>
                <c:pt idx="16276" formatCode="General">
                  <c:v>4.7889999999999999E-3</c:v>
                </c:pt>
                <c:pt idx="16277" formatCode="General">
                  <c:v>4.7911899999999999E-3</c:v>
                </c:pt>
                <c:pt idx="16278" formatCode="General">
                  <c:v>4.7933899999999998E-3</c:v>
                </c:pt>
                <c:pt idx="16279" formatCode="General">
                  <c:v>4.7955799999999998E-3</c:v>
                </c:pt>
                <c:pt idx="16280" formatCode="General">
                  <c:v>4.7972300000000004E-3</c:v>
                </c:pt>
                <c:pt idx="16281" formatCode="General">
                  <c:v>4.7988700000000002E-3</c:v>
                </c:pt>
                <c:pt idx="16282" formatCode="General">
                  <c:v>4.80052E-3</c:v>
                </c:pt>
                <c:pt idx="16283" formatCode="General">
                  <c:v>4.8016100000000004E-3</c:v>
                </c:pt>
                <c:pt idx="16284" formatCode="General">
                  <c:v>4.80271E-3</c:v>
                </c:pt>
                <c:pt idx="16285" formatCode="General">
                  <c:v>4.8036499999999996E-3</c:v>
                </c:pt>
                <c:pt idx="16286" formatCode="General">
                  <c:v>4.8047999999999997E-3</c:v>
                </c:pt>
                <c:pt idx="16287" formatCode="General">
                  <c:v>4.8055700000000003E-3</c:v>
                </c:pt>
                <c:pt idx="16288" formatCode="General">
                  <c:v>4.8063400000000001E-3</c:v>
                </c:pt>
                <c:pt idx="16289" formatCode="General">
                  <c:v>4.8071099999999999E-3</c:v>
                </c:pt>
                <c:pt idx="16290" formatCode="General">
                  <c:v>4.8078799999999996E-3</c:v>
                </c:pt>
                <c:pt idx="16291" formatCode="General">
                  <c:v>4.8084599999999996E-3</c:v>
                </c:pt>
                <c:pt idx="16292" formatCode="General">
                  <c:v>4.8090399999999997E-3</c:v>
                </c:pt>
                <c:pt idx="16293" formatCode="General">
                  <c:v>4.8096299999999996E-3</c:v>
                </c:pt>
                <c:pt idx="16294" formatCode="General">
                  <c:v>4.8100399999999998E-3</c:v>
                </c:pt>
                <c:pt idx="16295" formatCode="General">
                  <c:v>4.81045E-3</c:v>
                </c:pt>
                <c:pt idx="16296" formatCode="General">
                  <c:v>4.8108700000000001E-3</c:v>
                </c:pt>
                <c:pt idx="16297" formatCode="General">
                  <c:v>4.8112800000000002E-3</c:v>
                </c:pt>
                <c:pt idx="16298" formatCode="General">
                  <c:v>4.8116900000000004E-3</c:v>
                </c:pt>
                <c:pt idx="16299" formatCode="General">
                  <c:v>4.8120000000000003E-3</c:v>
                </c:pt>
                <c:pt idx="16300" formatCode="General">
                  <c:v>4.8123100000000002E-3</c:v>
                </c:pt>
                <c:pt idx="16301" formatCode="General">
                  <c:v>4.8126200000000001E-3</c:v>
                </c:pt>
                <c:pt idx="16302" formatCode="General">
                  <c:v>4.8129399999999999E-3</c:v>
                </c:pt>
                <c:pt idx="16303" formatCode="General">
                  <c:v>4.8131600000000004E-3</c:v>
                </c:pt>
                <c:pt idx="16304" formatCode="General">
                  <c:v>4.8133799999999999E-3</c:v>
                </c:pt>
                <c:pt idx="16305" formatCode="General">
                  <c:v>4.8136000000000003E-3</c:v>
                </c:pt>
                <c:pt idx="16306" formatCode="General">
                  <c:v>4.81381E-3</c:v>
                </c:pt>
                <c:pt idx="16307" formatCode="General">
                  <c:v>4.8139799999999998E-3</c:v>
                </c:pt>
                <c:pt idx="16308" formatCode="General">
                  <c:v>4.8141399999999997E-3</c:v>
                </c:pt>
                <c:pt idx="16309" formatCode="General">
                  <c:v>4.8142999999999997E-3</c:v>
                </c:pt>
                <c:pt idx="16310" formatCode="General">
                  <c:v>4.8144099999999999E-3</c:v>
                </c:pt>
                <c:pt idx="16311" formatCode="General">
                  <c:v>4.8145100000000001E-3</c:v>
                </c:pt>
                <c:pt idx="16312" formatCode="General">
                  <c:v>4.8146400000000002E-3</c:v>
                </c:pt>
                <c:pt idx="16313" formatCode="General">
                  <c:v>4.8147199999999998E-3</c:v>
                </c:pt>
                <c:pt idx="16314" formatCode="General">
                  <c:v>4.8148100000000001E-3</c:v>
                </c:pt>
                <c:pt idx="16315" formatCode="General">
                  <c:v>4.8148899999999996E-3</c:v>
                </c:pt>
                <c:pt idx="16316" formatCode="General">
                  <c:v>4.81498E-3</c:v>
                </c:pt>
                <c:pt idx="16317" formatCode="General">
                  <c:v>4.8150399999999996E-3</c:v>
                </c:pt>
                <c:pt idx="16318" formatCode="General">
                  <c:v>4.8151000000000001E-3</c:v>
                </c:pt>
                <c:pt idx="16319" formatCode="General">
                  <c:v>4.8151699999999997E-3</c:v>
                </c:pt>
                <c:pt idx="16320" formatCode="General">
                  <c:v>4.8152300000000002E-3</c:v>
                </c:pt>
                <c:pt idx="16321" formatCode="General">
                  <c:v>4.8152999999999998E-3</c:v>
                </c:pt>
                <c:pt idx="16322" formatCode="General">
                  <c:v>4.8153600000000003E-3</c:v>
                </c:pt>
                <c:pt idx="16323" formatCode="General">
                  <c:v>4.8154199999999999E-3</c:v>
                </c:pt>
                <c:pt idx="16324" formatCode="General">
                  <c:v>4.8154900000000004E-3</c:v>
                </c:pt>
                <c:pt idx="16325" formatCode="General">
                  <c:v>4.8155300000000002E-3</c:v>
                </c:pt>
                <c:pt idx="16326" formatCode="General">
                  <c:v>4.8155699999999999E-3</c:v>
                </c:pt>
                <c:pt idx="16327" formatCode="General">
                  <c:v>4.8156099999999997E-3</c:v>
                </c:pt>
                <c:pt idx="16328" formatCode="General">
                  <c:v>4.8156600000000003E-3</c:v>
                </c:pt>
                <c:pt idx="16329" formatCode="General">
                  <c:v>4.8157E-3</c:v>
                </c:pt>
                <c:pt idx="16330" formatCode="General">
                  <c:v>4.8157399999999998E-3</c:v>
                </c:pt>
                <c:pt idx="16331" formatCode="General">
                  <c:v>4.8157800000000004E-3</c:v>
                </c:pt>
                <c:pt idx="16332" formatCode="General">
                  <c:v>4.8158300000000001E-3</c:v>
                </c:pt>
                <c:pt idx="16333" formatCode="General">
                  <c:v>4.8158699999999999E-3</c:v>
                </c:pt>
                <c:pt idx="16334" formatCode="General">
                  <c:v>4.8159199999999996E-3</c:v>
                </c:pt>
                <c:pt idx="16335" formatCode="General">
                  <c:v>4.8159600000000002E-3</c:v>
                </c:pt>
                <c:pt idx="16336" formatCode="General">
                  <c:v>4.8160099999999999E-3</c:v>
                </c:pt>
                <c:pt idx="16337" formatCode="General">
                  <c:v>4.8160499999999997E-3</c:v>
                </c:pt>
                <c:pt idx="16338" formatCode="General">
                  <c:v>4.8161000000000002E-3</c:v>
                </c:pt>
                <c:pt idx="16339" formatCode="General">
                  <c:v>4.81614E-3</c:v>
                </c:pt>
                <c:pt idx="16340" formatCode="General">
                  <c:v>4.8161899999999997E-3</c:v>
                </c:pt>
                <c:pt idx="16341" formatCode="General">
                  <c:v>4.8162400000000003E-3</c:v>
                </c:pt>
                <c:pt idx="16342" formatCode="General">
                  <c:v>4.81628E-3</c:v>
                </c:pt>
                <c:pt idx="16343" formatCode="General">
                  <c:v>4.8163299999999997E-3</c:v>
                </c:pt>
                <c:pt idx="16344" formatCode="General">
                  <c:v>4.8163700000000004E-3</c:v>
                </c:pt>
                <c:pt idx="16345" formatCode="General">
                  <c:v>4.8164200000000001E-3</c:v>
                </c:pt>
                <c:pt idx="16346" formatCode="General">
                  <c:v>4.8164599999999998E-3</c:v>
                </c:pt>
                <c:pt idx="16347" formatCode="General">
                  <c:v>4.8165100000000004E-3</c:v>
                </c:pt>
                <c:pt idx="16348" formatCode="General">
                  <c:v>4.8165500000000002E-3</c:v>
                </c:pt>
                <c:pt idx="16349" formatCode="General">
                  <c:v>4.8165999999999999E-3</c:v>
                </c:pt>
                <c:pt idx="16350" formatCode="General">
                  <c:v>4.8166399999999996E-3</c:v>
                </c:pt>
                <c:pt idx="16351" formatCode="General">
                  <c:v>4.8166900000000002E-3</c:v>
                </c:pt>
                <c:pt idx="16352" formatCode="General">
                  <c:v>4.8167399999999999E-3</c:v>
                </c:pt>
                <c:pt idx="16353" formatCode="General">
                  <c:v>4.8167799999999997E-3</c:v>
                </c:pt>
                <c:pt idx="16354" formatCode="General">
                  <c:v>4.8168200000000003E-3</c:v>
                </c:pt>
                <c:pt idx="16355" formatCode="General">
                  <c:v>4.8168600000000001E-3</c:v>
                </c:pt>
                <c:pt idx="16356" formatCode="General">
                  <c:v>4.8168999999999998E-3</c:v>
                </c:pt>
                <c:pt idx="16357" formatCode="General">
                  <c:v>4.8169399999999996E-3</c:v>
                </c:pt>
                <c:pt idx="16358" formatCode="General">
                  <c:v>4.8169900000000002E-3</c:v>
                </c:pt>
                <c:pt idx="16359" formatCode="General">
                  <c:v>4.8170299999999999E-3</c:v>
                </c:pt>
                <c:pt idx="16360" formatCode="General">
                  <c:v>4.8170699999999997E-3</c:v>
                </c:pt>
                <c:pt idx="16361" formatCode="General">
                  <c:v>4.8171100000000003E-3</c:v>
                </c:pt>
                <c:pt idx="16362" formatCode="General">
                  <c:v>4.81716E-3</c:v>
                </c:pt>
                <c:pt idx="16363" formatCode="General">
                  <c:v>4.8171999999999998E-3</c:v>
                </c:pt>
                <c:pt idx="16364" formatCode="General">
                  <c:v>4.8172400000000004E-3</c:v>
                </c:pt>
                <c:pt idx="16365" formatCode="General">
                  <c:v>4.8172800000000002E-3</c:v>
                </c:pt>
                <c:pt idx="16366" formatCode="General">
                  <c:v>4.8173499999999998E-3</c:v>
                </c:pt>
                <c:pt idx="16367" formatCode="General">
                  <c:v>4.8174100000000003E-3</c:v>
                </c:pt>
                <c:pt idx="16368" formatCode="General">
                  <c:v>4.8174799999999999E-3</c:v>
                </c:pt>
                <c:pt idx="16369" formatCode="General">
                  <c:v>4.8175400000000004E-3</c:v>
                </c:pt>
                <c:pt idx="16370" formatCode="General">
                  <c:v>4.8176E-3</c:v>
                </c:pt>
                <c:pt idx="16371" formatCode="General">
                  <c:v>4.8176599999999997E-3</c:v>
                </c:pt>
                <c:pt idx="16372" formatCode="General">
                  <c:v>4.8177200000000002E-3</c:v>
                </c:pt>
                <c:pt idx="16373" formatCode="General">
                  <c:v>4.8177799999999998E-3</c:v>
                </c:pt>
                <c:pt idx="16374" formatCode="General">
                  <c:v>4.8178400000000003E-3</c:v>
                </c:pt>
                <c:pt idx="16375" formatCode="General">
                  <c:v>4.8179E-3</c:v>
                </c:pt>
                <c:pt idx="16376" formatCode="General">
                  <c:v>4.8179800000000004E-3</c:v>
                </c:pt>
                <c:pt idx="16377" formatCode="General">
                  <c:v>4.8180599999999999E-3</c:v>
                </c:pt>
                <c:pt idx="16378" formatCode="General">
                  <c:v>4.8181500000000002E-3</c:v>
                </c:pt>
                <c:pt idx="16379" formatCode="General">
                  <c:v>4.8182499999999996E-3</c:v>
                </c:pt>
                <c:pt idx="16380" formatCode="General">
                  <c:v>4.8183899999999997E-3</c:v>
                </c:pt>
                <c:pt idx="16381" formatCode="General">
                  <c:v>4.8185399999999996E-3</c:v>
                </c:pt>
                <c:pt idx="16382" formatCode="General">
                  <c:v>4.8188500000000004E-3</c:v>
                </c:pt>
                <c:pt idx="16383" formatCode="General">
                  <c:v>4.8190000000000004E-3</c:v>
                </c:pt>
                <c:pt idx="16384" formatCode="General">
                  <c:v>4.8191400000000004E-3</c:v>
                </c:pt>
                <c:pt idx="16385" formatCode="General">
                  <c:v>4.8192499999999997E-3</c:v>
                </c:pt>
                <c:pt idx="16386" formatCode="General">
                  <c:v>4.8193799999999998E-3</c:v>
                </c:pt>
                <c:pt idx="16387" formatCode="General">
                  <c:v>4.8194700000000002E-3</c:v>
                </c:pt>
                <c:pt idx="16388" formatCode="General">
                  <c:v>4.8195599999999996E-3</c:v>
                </c:pt>
                <c:pt idx="16389" formatCode="General">
                  <c:v>4.8196599999999999E-3</c:v>
                </c:pt>
                <c:pt idx="16390" formatCode="General">
                  <c:v>4.8197600000000002E-3</c:v>
                </c:pt>
                <c:pt idx="16391" formatCode="General">
                  <c:v>4.8198700000000004E-3</c:v>
                </c:pt>
                <c:pt idx="16392" formatCode="General">
                  <c:v>4.8199000000000002E-3</c:v>
                </c:pt>
                <c:pt idx="16393" formatCode="General">
                  <c:v>4.8199999999999996E-3</c:v>
                </c:pt>
                <c:pt idx="16394" formatCode="General">
                  <c:v>4.8201099999999998E-3</c:v>
                </c:pt>
                <c:pt idx="16395" formatCode="General">
                  <c:v>4.8201900000000002E-3</c:v>
                </c:pt>
                <c:pt idx="16396" formatCode="General">
                  <c:v>4.8202999999999996E-3</c:v>
                </c:pt>
                <c:pt idx="16397" formatCode="General">
                  <c:v>4.8203999999999999E-3</c:v>
                </c:pt>
                <c:pt idx="16398" formatCode="General">
                  <c:v>4.8205000000000001E-3</c:v>
                </c:pt>
                <c:pt idx="16399" formatCode="General">
                  <c:v>4.8206000000000004E-3</c:v>
                </c:pt>
                <c:pt idx="16400" formatCode="General">
                  <c:v>4.8207299999999996E-3</c:v>
                </c:pt>
                <c:pt idx="16401" formatCode="General">
                  <c:v>4.8208799999999996E-3</c:v>
                </c:pt>
                <c:pt idx="16402" formatCode="General">
                  <c:v>4.8211199999999999E-3</c:v>
                </c:pt>
                <c:pt idx="16403" formatCode="General">
                  <c:v>4.8213400000000003E-3</c:v>
                </c:pt>
                <c:pt idx="16404" formatCode="General">
                  <c:v>4.8214699999999996E-3</c:v>
                </c:pt>
                <c:pt idx="16405" formatCode="General">
                  <c:v>4.8215999999999997E-3</c:v>
                </c:pt>
                <c:pt idx="16406" formatCode="General">
                  <c:v>4.8216800000000001E-3</c:v>
                </c:pt>
                <c:pt idx="16407" formatCode="General">
                  <c:v>4.8217599999999996E-3</c:v>
                </c:pt>
                <c:pt idx="16408" formatCode="General">
                  <c:v>4.82184E-3</c:v>
                </c:pt>
                <c:pt idx="16409" formatCode="General">
                  <c:v>4.8219200000000004E-3</c:v>
                </c:pt>
                <c:pt idx="16410" formatCode="General">
                  <c:v>4.8220099999999998E-3</c:v>
                </c:pt>
                <c:pt idx="16411" formatCode="General">
                  <c:v>4.8220700000000003E-3</c:v>
                </c:pt>
                <c:pt idx="16412" formatCode="General">
                  <c:v>4.8221399999999999E-3</c:v>
                </c:pt>
                <c:pt idx="16413" formatCode="General">
                  <c:v>4.8221999999999996E-3</c:v>
                </c:pt>
                <c:pt idx="16414" formatCode="General">
                  <c:v>4.8222500000000001E-3</c:v>
                </c:pt>
                <c:pt idx="16415" formatCode="General">
                  <c:v>4.8223099999999998E-3</c:v>
                </c:pt>
                <c:pt idx="16416" formatCode="General">
                  <c:v>4.8223600000000004E-3</c:v>
                </c:pt>
                <c:pt idx="16417" formatCode="General">
                  <c:v>4.82242E-3</c:v>
                </c:pt>
                <c:pt idx="16418" formatCode="General">
                  <c:v>4.8224699999999997E-3</c:v>
                </c:pt>
                <c:pt idx="16419" formatCode="General">
                  <c:v>4.8225200000000003E-3</c:v>
                </c:pt>
                <c:pt idx="16420" formatCode="General">
                  <c:v>4.8225799999999999E-3</c:v>
                </c:pt>
                <c:pt idx="16421" formatCode="General">
                  <c:v>4.8226199999999997E-3</c:v>
                </c:pt>
                <c:pt idx="16422" formatCode="General">
                  <c:v>4.8226600000000003E-3</c:v>
                </c:pt>
                <c:pt idx="16423" formatCode="General">
                  <c:v>4.82271E-3</c:v>
                </c:pt>
                <c:pt idx="16424" formatCode="General">
                  <c:v>4.8227599999999997E-3</c:v>
                </c:pt>
                <c:pt idx="16425" formatCode="General">
                  <c:v>4.8228100000000003E-3</c:v>
                </c:pt>
                <c:pt idx="16426" formatCode="General">
                  <c:v>4.82286E-3</c:v>
                </c:pt>
                <c:pt idx="16427" formatCode="General">
                  <c:v>4.8229099999999997E-3</c:v>
                </c:pt>
                <c:pt idx="16428" formatCode="General">
                  <c:v>4.8229600000000003E-3</c:v>
                </c:pt>
                <c:pt idx="16429" formatCode="General">
                  <c:v>4.823E-3</c:v>
                </c:pt>
                <c:pt idx="16430" formatCode="General">
                  <c:v>4.8230499999999997E-3</c:v>
                </c:pt>
                <c:pt idx="16431" formatCode="General">
                  <c:v>4.8231000000000003E-3</c:v>
                </c:pt>
                <c:pt idx="16432" formatCode="General">
                  <c:v>4.82315E-3</c:v>
                </c:pt>
                <c:pt idx="16433" formatCode="General">
                  <c:v>4.8231999999999997E-3</c:v>
                </c:pt>
                <c:pt idx="16434" formatCode="General">
                  <c:v>4.8232500000000003E-3</c:v>
                </c:pt>
                <c:pt idx="16435" formatCode="General">
                  <c:v>4.82329E-3</c:v>
                </c:pt>
                <c:pt idx="16436" formatCode="General">
                  <c:v>4.8233299999999998E-3</c:v>
                </c:pt>
                <c:pt idx="16437" formatCode="General">
                  <c:v>4.8233699999999996E-3</c:v>
                </c:pt>
                <c:pt idx="16438" formatCode="General">
                  <c:v>4.8234100000000002E-3</c:v>
                </c:pt>
                <c:pt idx="16439" formatCode="General">
                  <c:v>4.82344E-3</c:v>
                </c:pt>
                <c:pt idx="16440" formatCode="General">
                  <c:v>4.8234799999999998E-3</c:v>
                </c:pt>
                <c:pt idx="16441" formatCode="General">
                  <c:v>4.8235200000000004E-3</c:v>
                </c:pt>
                <c:pt idx="16442" formatCode="General">
                  <c:v>4.8235500000000002E-3</c:v>
                </c:pt>
                <c:pt idx="16443" formatCode="General">
                  <c:v>4.82359E-3</c:v>
                </c:pt>
                <c:pt idx="16444" formatCode="General">
                  <c:v>4.8236199999999998E-3</c:v>
                </c:pt>
                <c:pt idx="16445" formatCode="General">
                  <c:v>4.8236599999999996E-3</c:v>
                </c:pt>
                <c:pt idx="16446" formatCode="General">
                  <c:v>4.8236900000000003E-3</c:v>
                </c:pt>
                <c:pt idx="16447" formatCode="General">
                  <c:v>4.82373E-3</c:v>
                </c:pt>
                <c:pt idx="16448" formatCode="General">
                  <c:v>4.8237599999999999E-3</c:v>
                </c:pt>
                <c:pt idx="16449" formatCode="General">
                  <c:v>4.8237999999999996E-3</c:v>
                </c:pt>
                <c:pt idx="16450" formatCode="General">
                  <c:v>4.8238300000000003E-3</c:v>
                </c:pt>
                <c:pt idx="16451" formatCode="General">
                  <c:v>4.8238700000000001E-3</c:v>
                </c:pt>
                <c:pt idx="16452" formatCode="General">
                  <c:v>4.8239199999999998E-3</c:v>
                </c:pt>
                <c:pt idx="16453" formatCode="General">
                  <c:v>4.8239800000000003E-3</c:v>
                </c:pt>
                <c:pt idx="16454" formatCode="General">
                  <c:v>4.82403E-3</c:v>
                </c:pt>
                <c:pt idx="16455" formatCode="General">
                  <c:v>4.8240799999999997E-3</c:v>
                </c:pt>
                <c:pt idx="16456" formatCode="General">
                  <c:v>4.8241300000000003E-3</c:v>
                </c:pt>
                <c:pt idx="16457" formatCode="General">
                  <c:v>4.8241899999999999E-3</c:v>
                </c:pt>
                <c:pt idx="16458" formatCode="General">
                  <c:v>4.8242399999999996E-3</c:v>
                </c:pt>
                <c:pt idx="16459" formatCode="General">
                  <c:v>4.8242900000000002E-3</c:v>
                </c:pt>
                <c:pt idx="16460" formatCode="General">
                  <c:v>4.8243499999999998E-3</c:v>
                </c:pt>
                <c:pt idx="16461" formatCode="General">
                  <c:v>4.8244000000000004E-3</c:v>
                </c:pt>
                <c:pt idx="16462" formatCode="General">
                  <c:v>4.8244500000000001E-3</c:v>
                </c:pt>
                <c:pt idx="16463" formatCode="General">
                  <c:v>4.8245099999999997E-3</c:v>
                </c:pt>
                <c:pt idx="16464" formatCode="General">
                  <c:v>4.8245500000000004E-3</c:v>
                </c:pt>
                <c:pt idx="16465" formatCode="General">
                  <c:v>4.82461E-3</c:v>
                </c:pt>
                <c:pt idx="16466" formatCode="General">
                  <c:v>4.8246699999999997E-3</c:v>
                </c:pt>
                <c:pt idx="16467" formatCode="General">
                  <c:v>4.8247200000000002E-3</c:v>
                </c:pt>
                <c:pt idx="16468" formatCode="General">
                  <c:v>4.8248099999999997E-3</c:v>
                </c:pt>
                <c:pt idx="16469" formatCode="General">
                  <c:v>4.8248900000000001E-3</c:v>
                </c:pt>
                <c:pt idx="16470" formatCode="General">
                  <c:v>4.8249800000000004E-3</c:v>
                </c:pt>
                <c:pt idx="16471" formatCode="General">
                  <c:v>4.8250699999999999E-3</c:v>
                </c:pt>
                <c:pt idx="16472" formatCode="General">
                  <c:v>4.8251500000000003E-3</c:v>
                </c:pt>
                <c:pt idx="16473" formatCode="General">
                  <c:v>4.8252700000000004E-3</c:v>
                </c:pt>
                <c:pt idx="16474" formatCode="General">
                  <c:v>4.8253799999999998E-3</c:v>
                </c:pt>
                <c:pt idx="16475" formatCode="General">
                  <c:v>4.82549E-3</c:v>
                </c:pt>
                <c:pt idx="16476" formatCode="General">
                  <c:v>4.8256699999999998E-3</c:v>
                </c:pt>
                <c:pt idx="16477" formatCode="General">
                  <c:v>4.8258399999999996E-3</c:v>
                </c:pt>
                <c:pt idx="16478" formatCode="General">
                  <c:v>4.8260100000000004E-3</c:v>
                </c:pt>
                <c:pt idx="16479" formatCode="General">
                  <c:v>4.8262399999999999E-3</c:v>
                </c:pt>
                <c:pt idx="16480" formatCode="General">
                  <c:v>4.8264500000000004E-3</c:v>
                </c:pt>
                <c:pt idx="16481" formatCode="General">
                  <c:v>4.82666E-3</c:v>
                </c:pt>
                <c:pt idx="16482" formatCode="General">
                  <c:v>4.8269799999999998E-3</c:v>
                </c:pt>
                <c:pt idx="16483" formatCode="General">
                  <c:v>4.8272899999999997E-3</c:v>
                </c:pt>
                <c:pt idx="16484" formatCode="General">
                  <c:v>4.8276100000000004E-3</c:v>
                </c:pt>
                <c:pt idx="16485" formatCode="General">
                  <c:v>4.8279200000000003E-3</c:v>
                </c:pt>
                <c:pt idx="16486" formatCode="General">
                  <c:v>4.8282400000000001E-3</c:v>
                </c:pt>
                <c:pt idx="16487" formatCode="General">
                  <c:v>4.8286600000000002E-3</c:v>
                </c:pt>
                <c:pt idx="16488" formatCode="General">
                  <c:v>4.8290700000000004E-3</c:v>
                </c:pt>
                <c:pt idx="16489" formatCode="General">
                  <c:v>4.8294899999999997E-3</c:v>
                </c:pt>
                <c:pt idx="16490" formatCode="General">
                  <c:v>4.8301100000000003E-3</c:v>
                </c:pt>
                <c:pt idx="16491" formatCode="General">
                  <c:v>4.8307200000000002E-3</c:v>
                </c:pt>
                <c:pt idx="16492" formatCode="General">
                  <c:v>4.83133E-3</c:v>
                </c:pt>
                <c:pt idx="16493" formatCode="General">
                  <c:v>4.8321400000000004E-3</c:v>
                </c:pt>
                <c:pt idx="16494" formatCode="General">
                  <c:v>4.8329599999999999E-3</c:v>
                </c:pt>
                <c:pt idx="16495" formatCode="General">
                  <c:v>4.8339699999999999E-3</c:v>
                </c:pt>
                <c:pt idx="16496" formatCode="General">
                  <c:v>4.8349899999999999E-3</c:v>
                </c:pt>
                <c:pt idx="16497" formatCode="General">
                  <c:v>4.836E-3</c:v>
                </c:pt>
                <c:pt idx="16498" formatCode="General">
                  <c:v>4.83702E-3</c:v>
                </c:pt>
                <c:pt idx="16499" formatCode="General">
                  <c:v>4.8385399999999997E-3</c:v>
                </c:pt>
                <c:pt idx="16500" formatCode="General">
                  <c:v>4.8400700000000001E-3</c:v>
                </c:pt>
                <c:pt idx="16501" formatCode="General">
                  <c:v>4.8415899999999998E-3</c:v>
                </c:pt>
                <c:pt idx="16502" formatCode="General">
                  <c:v>4.8431200000000002E-3</c:v>
                </c:pt>
                <c:pt idx="16503" formatCode="General">
                  <c:v>4.8446399999999999E-3</c:v>
                </c:pt>
                <c:pt idx="16504" formatCode="General">
                  <c:v>4.8461700000000003E-3</c:v>
                </c:pt>
                <c:pt idx="16505" formatCode="General">
                  <c:v>4.84769E-3</c:v>
                </c:pt>
                <c:pt idx="16506" formatCode="General">
                  <c:v>4.84871E-3</c:v>
                </c:pt>
                <c:pt idx="16507" formatCode="General">
                  <c:v>4.8497200000000001E-3</c:v>
                </c:pt>
                <c:pt idx="16508" formatCode="General">
                  <c:v>4.8507400000000001E-3</c:v>
                </c:pt>
                <c:pt idx="16509" formatCode="General">
                  <c:v>4.8517600000000001E-3</c:v>
                </c:pt>
                <c:pt idx="16510" formatCode="General">
                  <c:v>4.8527700000000002E-3</c:v>
                </c:pt>
                <c:pt idx="16511" formatCode="General">
                  <c:v>4.8537900000000002E-3</c:v>
                </c:pt>
                <c:pt idx="16512" formatCode="General">
                  <c:v>4.8548000000000003E-3</c:v>
                </c:pt>
                <c:pt idx="16513" formatCode="General">
                  <c:v>4.8558200000000003E-3</c:v>
                </c:pt>
                <c:pt idx="16514" formatCode="General">
                  <c:v>4.8568400000000003E-3</c:v>
                </c:pt>
                <c:pt idx="16515" formatCode="General">
                  <c:v>4.8577000000000004E-3</c:v>
                </c:pt>
                <c:pt idx="16516" formatCode="General">
                  <c:v>4.8587700000000001E-3</c:v>
                </c:pt>
                <c:pt idx="16517" formatCode="General">
                  <c:v>4.8594800000000002E-3</c:v>
                </c:pt>
                <c:pt idx="16518" formatCode="General">
                  <c:v>4.8601900000000003E-3</c:v>
                </c:pt>
                <c:pt idx="16519" formatCode="General">
                  <c:v>4.8608999999999996E-3</c:v>
                </c:pt>
                <c:pt idx="16520" formatCode="General">
                  <c:v>4.8616099999999997E-3</c:v>
                </c:pt>
                <c:pt idx="16521" formatCode="General">
                  <c:v>4.8623199999999998E-3</c:v>
                </c:pt>
                <c:pt idx="16522" formatCode="General">
                  <c:v>4.8630399999999999E-3</c:v>
                </c:pt>
                <c:pt idx="16523" formatCode="General">
                  <c:v>4.8638700000000002E-3</c:v>
                </c:pt>
                <c:pt idx="16524" formatCode="General">
                  <c:v>4.8644300000000003E-3</c:v>
                </c:pt>
                <c:pt idx="16525" formatCode="General">
                  <c:v>4.8649899999999996E-3</c:v>
                </c:pt>
                <c:pt idx="16526" formatCode="General">
                  <c:v>4.8655499999999997E-3</c:v>
                </c:pt>
                <c:pt idx="16527" formatCode="General">
                  <c:v>4.8661099999999999E-3</c:v>
                </c:pt>
                <c:pt idx="16528" formatCode="General">
                  <c:v>4.86667E-3</c:v>
                </c:pt>
                <c:pt idx="16529" formatCode="General">
                  <c:v>4.8672300000000002E-3</c:v>
                </c:pt>
                <c:pt idx="16530" formatCode="General">
                  <c:v>4.8677399999999997E-3</c:v>
                </c:pt>
                <c:pt idx="16531" formatCode="General">
                  <c:v>4.8681899999999997E-3</c:v>
                </c:pt>
                <c:pt idx="16532" formatCode="General">
                  <c:v>4.8686500000000004E-3</c:v>
                </c:pt>
                <c:pt idx="16533" formatCode="General">
                  <c:v>4.8691100000000003E-3</c:v>
                </c:pt>
                <c:pt idx="16534" formatCode="General">
                  <c:v>4.8695700000000001E-3</c:v>
                </c:pt>
                <c:pt idx="16535" formatCode="General">
                  <c:v>4.8700200000000001E-3</c:v>
                </c:pt>
                <c:pt idx="16536" formatCode="General">
                  <c:v>4.8704799999999999E-3</c:v>
                </c:pt>
                <c:pt idx="16537" formatCode="General">
                  <c:v>4.8709399999999998E-3</c:v>
                </c:pt>
                <c:pt idx="16538" formatCode="General">
                  <c:v>4.87134E-3</c:v>
                </c:pt>
                <c:pt idx="16539" formatCode="General">
                  <c:v>4.8718800000000003E-3</c:v>
                </c:pt>
                <c:pt idx="16540" formatCode="General">
                  <c:v>4.87223E-3</c:v>
                </c:pt>
                <c:pt idx="16541" formatCode="General">
                  <c:v>4.8725900000000004E-3</c:v>
                </c:pt>
                <c:pt idx="16542" formatCode="General">
                  <c:v>4.8729400000000001E-3</c:v>
                </c:pt>
                <c:pt idx="16543" formatCode="General">
                  <c:v>4.8732999999999997E-3</c:v>
                </c:pt>
                <c:pt idx="16544" formatCode="General">
                  <c:v>4.8736600000000001E-3</c:v>
                </c:pt>
                <c:pt idx="16545" formatCode="General">
                  <c:v>4.8740099999999998E-3</c:v>
                </c:pt>
                <c:pt idx="16546" formatCode="General">
                  <c:v>4.8743099999999998E-3</c:v>
                </c:pt>
                <c:pt idx="16547" formatCode="General">
                  <c:v>4.8745999999999998E-3</c:v>
                </c:pt>
                <c:pt idx="16548" formatCode="General">
                  <c:v>4.8748999999999997E-3</c:v>
                </c:pt>
                <c:pt idx="16549" formatCode="General">
                  <c:v>4.8751899999999997E-3</c:v>
                </c:pt>
                <c:pt idx="16550" formatCode="General">
                  <c:v>4.8754799999999997E-3</c:v>
                </c:pt>
                <c:pt idx="16551" formatCode="General">
                  <c:v>4.8757799999999997E-3</c:v>
                </c:pt>
                <c:pt idx="16552" formatCode="General">
                  <c:v>4.8760699999999997E-3</c:v>
                </c:pt>
                <c:pt idx="16553" formatCode="General">
                  <c:v>4.8763699999999997E-3</c:v>
                </c:pt>
                <c:pt idx="16554" formatCode="General">
                  <c:v>4.8767000000000003E-3</c:v>
                </c:pt>
                <c:pt idx="16555" formatCode="General">
                  <c:v>4.8769299999999998E-3</c:v>
                </c:pt>
                <c:pt idx="16556" formatCode="General">
                  <c:v>4.8771500000000002E-3</c:v>
                </c:pt>
                <c:pt idx="16557" formatCode="General">
                  <c:v>4.8773799999999997E-3</c:v>
                </c:pt>
                <c:pt idx="16558" formatCode="General">
                  <c:v>4.8776000000000002E-3</c:v>
                </c:pt>
                <c:pt idx="16559" formatCode="General">
                  <c:v>4.8778199999999997E-3</c:v>
                </c:pt>
                <c:pt idx="16560" formatCode="General">
                  <c:v>4.8780500000000001E-3</c:v>
                </c:pt>
                <c:pt idx="16561" formatCode="General">
                  <c:v>4.8783000000000003E-3</c:v>
                </c:pt>
                <c:pt idx="16562" formatCode="General">
                  <c:v>4.87851E-3</c:v>
                </c:pt>
                <c:pt idx="16563" formatCode="General">
                  <c:v>4.8787300000000004E-3</c:v>
                </c:pt>
                <c:pt idx="16564" formatCode="General">
                  <c:v>4.87894E-3</c:v>
                </c:pt>
                <c:pt idx="16565" formatCode="General">
                  <c:v>4.8790999999999999E-3</c:v>
                </c:pt>
                <c:pt idx="16566" formatCode="General">
                  <c:v>4.8792999999999996E-3</c:v>
                </c:pt>
                <c:pt idx="16567" formatCode="General">
                  <c:v>4.8794800000000003E-3</c:v>
                </c:pt>
                <c:pt idx="16568" formatCode="General">
                  <c:v>4.8796400000000002E-3</c:v>
                </c:pt>
                <c:pt idx="16569" formatCode="General">
                  <c:v>4.87982E-3</c:v>
                </c:pt>
                <c:pt idx="16570" formatCode="General">
                  <c:v>4.87996E-3</c:v>
                </c:pt>
                <c:pt idx="16571" formatCode="General">
                  <c:v>4.88011E-3</c:v>
                </c:pt>
                <c:pt idx="16572" formatCode="General">
                  <c:v>4.8802300000000002E-3</c:v>
                </c:pt>
                <c:pt idx="16573" formatCode="General">
                  <c:v>4.8803500000000003E-3</c:v>
                </c:pt>
                <c:pt idx="16574" formatCode="General">
                  <c:v>4.8805100000000002E-3</c:v>
                </c:pt>
                <c:pt idx="16575" formatCode="General">
                  <c:v>4.8806600000000002E-3</c:v>
                </c:pt>
                <c:pt idx="16576" formatCode="General">
                  <c:v>4.8808100000000002E-3</c:v>
                </c:pt>
                <c:pt idx="16577" formatCode="General">
                  <c:v>4.8809099999999996E-3</c:v>
                </c:pt>
                <c:pt idx="16578" formatCode="General">
                  <c:v>4.8810099999999999E-3</c:v>
                </c:pt>
                <c:pt idx="16579" formatCode="General">
                  <c:v>4.8811200000000001E-3</c:v>
                </c:pt>
                <c:pt idx="16580" formatCode="General">
                  <c:v>4.8812200000000004E-3</c:v>
                </c:pt>
                <c:pt idx="16581" formatCode="General">
                  <c:v>4.8813199999999998E-3</c:v>
                </c:pt>
                <c:pt idx="16582" formatCode="General">
                  <c:v>4.88142E-3</c:v>
                </c:pt>
                <c:pt idx="16583" formatCode="General">
                  <c:v>4.8815200000000003E-3</c:v>
                </c:pt>
                <c:pt idx="16584" formatCode="General">
                  <c:v>4.8816399999999996E-3</c:v>
                </c:pt>
                <c:pt idx="16585" formatCode="General">
                  <c:v>4.8817299999999999E-3</c:v>
                </c:pt>
                <c:pt idx="16586" formatCode="General">
                  <c:v>4.8818300000000002E-3</c:v>
                </c:pt>
                <c:pt idx="16587" formatCode="General">
                  <c:v>4.8819199999999997E-3</c:v>
                </c:pt>
                <c:pt idx="16588" formatCode="General">
                  <c:v>4.8820199999999999E-3</c:v>
                </c:pt>
                <c:pt idx="16589" formatCode="General">
                  <c:v>4.8821200000000002E-3</c:v>
                </c:pt>
                <c:pt idx="16590" formatCode="General">
                  <c:v>4.8822199999999996E-3</c:v>
                </c:pt>
                <c:pt idx="16591" formatCode="General">
                  <c:v>4.8823199999999999E-3</c:v>
                </c:pt>
                <c:pt idx="16592" formatCode="General">
                  <c:v>4.8824100000000002E-3</c:v>
                </c:pt>
                <c:pt idx="16593" formatCode="General">
                  <c:v>4.8825099999999996E-3</c:v>
                </c:pt>
                <c:pt idx="16594" formatCode="General">
                  <c:v>4.8826099999999999E-3</c:v>
                </c:pt>
                <c:pt idx="16595" formatCode="General">
                  <c:v>4.8826900000000003E-3</c:v>
                </c:pt>
                <c:pt idx="16596" formatCode="General">
                  <c:v>4.8827799999999998E-3</c:v>
                </c:pt>
                <c:pt idx="16597" formatCode="General">
                  <c:v>4.8828600000000002E-3</c:v>
                </c:pt>
                <c:pt idx="16598" formatCode="General">
                  <c:v>4.8829399999999997E-3</c:v>
                </c:pt>
                <c:pt idx="16599" formatCode="General">
                  <c:v>4.8830599999999998E-3</c:v>
                </c:pt>
                <c:pt idx="16600" formatCode="General">
                  <c:v>4.88318E-3</c:v>
                </c:pt>
                <c:pt idx="16601" formatCode="General">
                  <c:v>4.8833000000000001E-3</c:v>
                </c:pt>
                <c:pt idx="16602" formatCode="General">
                  <c:v>4.8834300000000002E-3</c:v>
                </c:pt>
                <c:pt idx="16603" formatCode="General">
                  <c:v>4.8835199999999997E-3</c:v>
                </c:pt>
                <c:pt idx="16604" formatCode="General">
                  <c:v>4.8836499999999998E-3</c:v>
                </c:pt>
                <c:pt idx="16605" formatCode="General">
                  <c:v>4.8837799999999999E-3</c:v>
                </c:pt>
                <c:pt idx="16606" formatCode="General">
                  <c:v>4.8839499999999997E-3</c:v>
                </c:pt>
                <c:pt idx="16607" formatCode="General">
                  <c:v>4.8841900000000001E-3</c:v>
                </c:pt>
                <c:pt idx="16608" formatCode="General">
                  <c:v>4.8846000000000002E-3</c:v>
                </c:pt>
                <c:pt idx="16609" formatCode="General">
                  <c:v>4.8847600000000001E-3</c:v>
                </c:pt>
                <c:pt idx="16610" formatCode="General">
                  <c:v>4.8849200000000001E-3</c:v>
                </c:pt>
                <c:pt idx="16611" formatCode="General">
                  <c:v>4.88508E-3</c:v>
                </c:pt>
                <c:pt idx="16612" formatCode="General">
                  <c:v>4.8852399999999999E-3</c:v>
                </c:pt>
                <c:pt idx="16613" formatCode="General">
                  <c:v>4.8853899999999999E-3</c:v>
                </c:pt>
                <c:pt idx="16614" formatCode="General">
                  <c:v>4.8855299999999999E-3</c:v>
                </c:pt>
                <c:pt idx="16615" formatCode="General">
                  <c:v>4.8856500000000001E-3</c:v>
                </c:pt>
                <c:pt idx="16616" formatCode="General">
                  <c:v>4.8857600000000003E-3</c:v>
                </c:pt>
                <c:pt idx="16617" formatCode="General">
                  <c:v>4.8858E-3</c:v>
                </c:pt>
                <c:pt idx="16618" formatCode="General">
                  <c:v>4.8859100000000003E-3</c:v>
                </c:pt>
                <c:pt idx="16619" formatCode="General">
                  <c:v>4.8860099999999997E-3</c:v>
                </c:pt>
                <c:pt idx="16620" formatCode="General">
                  <c:v>4.8861199999999999E-3</c:v>
                </c:pt>
                <c:pt idx="16621" formatCode="General">
                  <c:v>4.8862300000000001E-3</c:v>
                </c:pt>
                <c:pt idx="16622" formatCode="General">
                  <c:v>4.8863400000000003E-3</c:v>
                </c:pt>
                <c:pt idx="16623" formatCode="General">
                  <c:v>4.8865000000000002E-3</c:v>
                </c:pt>
                <c:pt idx="16624" formatCode="General">
                  <c:v>4.8866500000000002E-3</c:v>
                </c:pt>
                <c:pt idx="16625" formatCode="General">
                  <c:v>4.8867900000000002E-3</c:v>
                </c:pt>
                <c:pt idx="16626" formatCode="General">
                  <c:v>4.8869400000000002E-3</c:v>
                </c:pt>
                <c:pt idx="16627" formatCode="General">
                  <c:v>4.8872300000000002E-3</c:v>
                </c:pt>
                <c:pt idx="16628" formatCode="General">
                  <c:v>4.8875699999999999E-3</c:v>
                </c:pt>
                <c:pt idx="16629" formatCode="General">
                  <c:v>4.8877499999999997E-3</c:v>
                </c:pt>
                <c:pt idx="16630" formatCode="General">
                  <c:v>4.8878799999999998E-3</c:v>
                </c:pt>
                <c:pt idx="16631" formatCode="General">
                  <c:v>4.8880099999999999E-3</c:v>
                </c:pt>
                <c:pt idx="16632" formatCode="General">
                  <c:v>4.88814E-3</c:v>
                </c:pt>
                <c:pt idx="16633" formatCode="General">
                  <c:v>4.8882500000000002E-3</c:v>
                </c:pt>
                <c:pt idx="16634" formatCode="General">
                  <c:v>4.8883700000000004E-3</c:v>
                </c:pt>
                <c:pt idx="16635" formatCode="General">
                  <c:v>4.8884899999999997E-3</c:v>
                </c:pt>
                <c:pt idx="16636" formatCode="General">
                  <c:v>4.8886099999999998E-3</c:v>
                </c:pt>
                <c:pt idx="16637" formatCode="General">
                  <c:v>4.8886900000000002E-3</c:v>
                </c:pt>
                <c:pt idx="16638" formatCode="General">
                  <c:v>4.8887799999999997E-3</c:v>
                </c:pt>
                <c:pt idx="16639" formatCode="General">
                  <c:v>4.8888600000000001E-3</c:v>
                </c:pt>
                <c:pt idx="16640" formatCode="General">
                  <c:v>4.8889500000000004E-3</c:v>
                </c:pt>
                <c:pt idx="16641" formatCode="General">
                  <c:v>4.8890499999999998E-3</c:v>
                </c:pt>
                <c:pt idx="16642" formatCode="General">
                  <c:v>4.8891400000000002E-3</c:v>
                </c:pt>
                <c:pt idx="16643" formatCode="General">
                  <c:v>4.8892400000000004E-3</c:v>
                </c:pt>
                <c:pt idx="16644" formatCode="General">
                  <c:v>4.8893299999999999E-3</c:v>
                </c:pt>
                <c:pt idx="16645" formatCode="General">
                  <c:v>4.8894300000000002E-3</c:v>
                </c:pt>
                <c:pt idx="16646" formatCode="General">
                  <c:v>4.8895299999999996E-3</c:v>
                </c:pt>
                <c:pt idx="16647" formatCode="General">
                  <c:v>4.8896199999999999E-3</c:v>
                </c:pt>
                <c:pt idx="16648" formatCode="General">
                  <c:v>4.8897200000000002E-3</c:v>
                </c:pt>
                <c:pt idx="16649" formatCode="General">
                  <c:v>4.8898199999999996E-3</c:v>
                </c:pt>
                <c:pt idx="16650" formatCode="General">
                  <c:v>4.8899199999999999E-3</c:v>
                </c:pt>
                <c:pt idx="16651" formatCode="General">
                  <c:v>4.8900200000000001E-3</c:v>
                </c:pt>
                <c:pt idx="16652" formatCode="General">
                  <c:v>4.8901200000000004E-3</c:v>
                </c:pt>
                <c:pt idx="16653" formatCode="General">
                  <c:v>4.8902199999999998E-3</c:v>
                </c:pt>
                <c:pt idx="16654" formatCode="General">
                  <c:v>4.8903100000000001E-3</c:v>
                </c:pt>
                <c:pt idx="16655" formatCode="General">
                  <c:v>4.8904100000000004E-3</c:v>
                </c:pt>
                <c:pt idx="16656" formatCode="General">
                  <c:v>4.8905499999999996E-3</c:v>
                </c:pt>
                <c:pt idx="16657" formatCode="General">
                  <c:v>4.8906799999999997E-3</c:v>
                </c:pt>
                <c:pt idx="16658" formatCode="General">
                  <c:v>4.8908199999999997E-3</c:v>
                </c:pt>
                <c:pt idx="16659" formatCode="General">
                  <c:v>4.8909599999999998E-3</c:v>
                </c:pt>
                <c:pt idx="16660" formatCode="General">
                  <c:v>4.8910999999999998E-3</c:v>
                </c:pt>
                <c:pt idx="16661" formatCode="General">
                  <c:v>4.8912499999999998E-3</c:v>
                </c:pt>
                <c:pt idx="16662" formatCode="General">
                  <c:v>4.8913899999999998E-3</c:v>
                </c:pt>
                <c:pt idx="16663" formatCode="General">
                  <c:v>4.8915299999999998E-3</c:v>
                </c:pt>
                <c:pt idx="16664" formatCode="General">
                  <c:v>4.8916699999999999E-3</c:v>
                </c:pt>
                <c:pt idx="16665" formatCode="General">
                  <c:v>4.8918199999999998E-3</c:v>
                </c:pt>
                <c:pt idx="16666" formatCode="General">
                  <c:v>4.8919999999999996E-3</c:v>
                </c:pt>
                <c:pt idx="16667" formatCode="General">
                  <c:v>4.8921800000000003E-3</c:v>
                </c:pt>
                <c:pt idx="16668" formatCode="General">
                  <c:v>4.8923700000000001E-3</c:v>
                </c:pt>
                <c:pt idx="16669" formatCode="General">
                  <c:v>4.8925499999999999E-3</c:v>
                </c:pt>
                <c:pt idx="16670" formatCode="General">
                  <c:v>4.8927299999999996E-3</c:v>
                </c:pt>
                <c:pt idx="16671" formatCode="General">
                  <c:v>4.8929100000000003E-3</c:v>
                </c:pt>
                <c:pt idx="16672" formatCode="General">
                  <c:v>4.8931000000000001E-3</c:v>
                </c:pt>
                <c:pt idx="16673" formatCode="General">
                  <c:v>4.8932799999999999E-3</c:v>
                </c:pt>
                <c:pt idx="16674" formatCode="General">
                  <c:v>4.8935200000000002E-3</c:v>
                </c:pt>
                <c:pt idx="16675" formatCode="General">
                  <c:v>4.8937700000000004E-3</c:v>
                </c:pt>
                <c:pt idx="16676" formatCode="General">
                  <c:v>4.8940099999999999E-3</c:v>
                </c:pt>
                <c:pt idx="16677" formatCode="General">
                  <c:v>4.8942600000000001E-3</c:v>
                </c:pt>
                <c:pt idx="16678" formatCode="General">
                  <c:v>4.8945000000000004E-3</c:v>
                </c:pt>
                <c:pt idx="16679" formatCode="General">
                  <c:v>4.8947399999999999E-3</c:v>
                </c:pt>
                <c:pt idx="16680" formatCode="General">
                  <c:v>4.8949900000000001E-3</c:v>
                </c:pt>
                <c:pt idx="16681" formatCode="General">
                  <c:v>4.8952300000000004E-3</c:v>
                </c:pt>
                <c:pt idx="16682" formatCode="General">
                  <c:v>4.8955300000000004E-3</c:v>
                </c:pt>
                <c:pt idx="16683" formatCode="General">
                  <c:v>4.8958200000000004E-3</c:v>
                </c:pt>
                <c:pt idx="16684" formatCode="General">
                  <c:v>4.8961100000000004E-3</c:v>
                </c:pt>
                <c:pt idx="16685" formatCode="General">
                  <c:v>4.8964100000000003E-3</c:v>
                </c:pt>
                <c:pt idx="16686" formatCode="General">
                  <c:v>4.8967000000000004E-3</c:v>
                </c:pt>
                <c:pt idx="16687" formatCode="General">
                  <c:v>4.8970000000000003E-3</c:v>
                </c:pt>
                <c:pt idx="16688" formatCode="General">
                  <c:v>4.8972900000000003E-3</c:v>
                </c:pt>
                <c:pt idx="16689" formatCode="General">
                  <c:v>4.8975900000000003E-3</c:v>
                </c:pt>
                <c:pt idx="16690" formatCode="General">
                  <c:v>4.8979399999999999E-3</c:v>
                </c:pt>
                <c:pt idx="16691" formatCode="General">
                  <c:v>4.8983000000000004E-3</c:v>
                </c:pt>
                <c:pt idx="16692" formatCode="General">
                  <c:v>4.89866E-3</c:v>
                </c:pt>
                <c:pt idx="16693" formatCode="General">
                  <c:v>4.8990099999999996E-3</c:v>
                </c:pt>
                <c:pt idx="16694" formatCode="General">
                  <c:v>4.8993700000000001E-3</c:v>
                </c:pt>
                <c:pt idx="16695" formatCode="General">
                  <c:v>4.8997199999999998E-3</c:v>
                </c:pt>
                <c:pt idx="16696" formatCode="General">
                  <c:v>4.90026E-3</c:v>
                </c:pt>
                <c:pt idx="16697" formatCode="General">
                  <c:v>4.9006600000000003E-3</c:v>
                </c:pt>
                <c:pt idx="16698" formatCode="General">
                  <c:v>4.9011200000000001E-3</c:v>
                </c:pt>
                <c:pt idx="16699" formatCode="General">
                  <c:v>4.90158E-3</c:v>
                </c:pt>
                <c:pt idx="16700" formatCode="General">
                  <c:v>4.9020299999999999E-3</c:v>
                </c:pt>
                <c:pt idx="16701" formatCode="General">
                  <c:v>4.9024899999999998E-3</c:v>
                </c:pt>
                <c:pt idx="16702" formatCode="General">
                  <c:v>4.9029499999999997E-3</c:v>
                </c:pt>
                <c:pt idx="16703" formatCode="General">
                  <c:v>4.9034100000000004E-3</c:v>
                </c:pt>
                <c:pt idx="16704" formatCode="General">
                  <c:v>4.9040899999999998E-3</c:v>
                </c:pt>
                <c:pt idx="16705" formatCode="General">
                  <c:v>4.90465E-3</c:v>
                </c:pt>
                <c:pt idx="16706" formatCode="General">
                  <c:v>4.9052100000000001E-3</c:v>
                </c:pt>
                <c:pt idx="16707" formatCode="General">
                  <c:v>4.9057700000000003E-3</c:v>
                </c:pt>
                <c:pt idx="16708" formatCode="General">
                  <c:v>4.9063300000000004E-3</c:v>
                </c:pt>
                <c:pt idx="16709" formatCode="General">
                  <c:v>4.9068899999999997E-3</c:v>
                </c:pt>
                <c:pt idx="16710" formatCode="General">
                  <c:v>4.9074499999999998E-3</c:v>
                </c:pt>
                <c:pt idx="16711" formatCode="General">
                  <c:v>4.9082800000000001E-3</c:v>
                </c:pt>
                <c:pt idx="16712" formatCode="General">
                  <c:v>4.9089199999999998E-3</c:v>
                </c:pt>
                <c:pt idx="16713" formatCode="General">
                  <c:v>4.9096299999999999E-3</c:v>
                </c:pt>
                <c:pt idx="16714" formatCode="General">
                  <c:v>4.91034E-3</c:v>
                </c:pt>
                <c:pt idx="16715" formatCode="General">
                  <c:v>4.9110500000000001E-3</c:v>
                </c:pt>
                <c:pt idx="16716" formatCode="General">
                  <c:v>4.9117600000000003E-3</c:v>
                </c:pt>
                <c:pt idx="16717" formatCode="General">
                  <c:v>4.9124800000000003E-3</c:v>
                </c:pt>
                <c:pt idx="16718" formatCode="General">
                  <c:v>4.9135400000000001E-3</c:v>
                </c:pt>
                <c:pt idx="16719" formatCode="General">
                  <c:v>4.9142500000000002E-3</c:v>
                </c:pt>
                <c:pt idx="16720" formatCode="General">
                  <c:v>4.91517E-3</c:v>
                </c:pt>
                <c:pt idx="16721" formatCode="General">
                  <c:v>4.9160799999999998E-3</c:v>
                </c:pt>
                <c:pt idx="16722" formatCode="General">
                  <c:v>4.9170000000000004E-3</c:v>
                </c:pt>
                <c:pt idx="16723" formatCode="General">
                  <c:v>4.9179100000000002E-3</c:v>
                </c:pt>
                <c:pt idx="16724" formatCode="General">
                  <c:v>4.9188299999999999E-3</c:v>
                </c:pt>
                <c:pt idx="16725" formatCode="General">
                  <c:v>4.9197399999999997E-3</c:v>
                </c:pt>
                <c:pt idx="16726" formatCode="General">
                  <c:v>4.9211100000000002E-3</c:v>
                </c:pt>
                <c:pt idx="16727" formatCode="General">
                  <c:v>4.92218E-3</c:v>
                </c:pt>
                <c:pt idx="16728" formatCode="General">
                  <c:v>4.9233999999999997E-3</c:v>
                </c:pt>
                <c:pt idx="16729" formatCode="General">
                  <c:v>4.9246200000000002E-3</c:v>
                </c:pt>
                <c:pt idx="16730" formatCode="General">
                  <c:v>4.9258399999999999E-3</c:v>
                </c:pt>
                <c:pt idx="16731" formatCode="General">
                  <c:v>4.9270599999999996E-3</c:v>
                </c:pt>
                <c:pt idx="16732" formatCode="General">
                  <c:v>4.9282800000000002E-3</c:v>
                </c:pt>
                <c:pt idx="16733" formatCode="General">
                  <c:v>4.9294999999999999E-3</c:v>
                </c:pt>
                <c:pt idx="16734" formatCode="General">
                  <c:v>4.9313300000000003E-3</c:v>
                </c:pt>
                <c:pt idx="16735" formatCode="General">
                  <c:v>4.9331599999999998E-3</c:v>
                </c:pt>
                <c:pt idx="16736" formatCode="General">
                  <c:v>4.9349900000000002E-3</c:v>
                </c:pt>
                <c:pt idx="16737" formatCode="General">
                  <c:v>4.9368199999999998E-3</c:v>
                </c:pt>
                <c:pt idx="16738" formatCode="General">
                  <c:v>4.9386400000000002E-3</c:v>
                </c:pt>
                <c:pt idx="16739" formatCode="General">
                  <c:v>4.9404699999999998E-3</c:v>
                </c:pt>
                <c:pt idx="16740" formatCode="General">
                  <c:v>4.9423000000000002E-3</c:v>
                </c:pt>
                <c:pt idx="16741" formatCode="General">
                  <c:v>4.9441299999999997E-3</c:v>
                </c:pt>
                <c:pt idx="16742" formatCode="General">
                  <c:v>4.9459600000000001E-3</c:v>
                </c:pt>
                <c:pt idx="16743" formatCode="General">
                  <c:v>4.9484000000000004E-3</c:v>
                </c:pt>
                <c:pt idx="16744" formatCode="General">
                  <c:v>4.9508399999999998E-3</c:v>
                </c:pt>
                <c:pt idx="16745" formatCode="General">
                  <c:v>4.95328E-3</c:v>
                </c:pt>
                <c:pt idx="16746" formatCode="General">
                  <c:v>4.9557200000000003E-3</c:v>
                </c:pt>
                <c:pt idx="16747" formatCode="General">
                  <c:v>4.9581599999999997E-3</c:v>
                </c:pt>
                <c:pt idx="16748" formatCode="General">
                  <c:v>4.9605999999999999E-3</c:v>
                </c:pt>
                <c:pt idx="16749" formatCode="General">
                  <c:v>4.9630400000000002E-3</c:v>
                </c:pt>
                <c:pt idx="16750" formatCode="General">
                  <c:v>4.9666900000000002E-3</c:v>
                </c:pt>
                <c:pt idx="16751" formatCode="General">
                  <c:v>4.9703500000000001E-3</c:v>
                </c:pt>
                <c:pt idx="16752" formatCode="General">
                  <c:v>4.9737100000000001E-3</c:v>
                </c:pt>
                <c:pt idx="16753" formatCode="General">
                  <c:v>4.9770600000000002E-3</c:v>
                </c:pt>
                <c:pt idx="16754" formatCode="General">
                  <c:v>4.9806199999999998E-3</c:v>
                </c:pt>
                <c:pt idx="16755" formatCode="General">
                  <c:v>4.9845799999999997E-3</c:v>
                </c:pt>
                <c:pt idx="16756" formatCode="General">
                  <c:v>4.9885399999999996E-3</c:v>
                </c:pt>
                <c:pt idx="16757" formatCode="General">
                  <c:v>4.9922999999999999E-3</c:v>
                </c:pt>
                <c:pt idx="16758" formatCode="General">
                  <c:v>4.9971800000000004E-3</c:v>
                </c:pt>
                <c:pt idx="16759" formatCode="General">
                  <c:v>5.00206E-3</c:v>
                </c:pt>
                <c:pt idx="16760" formatCode="General">
                  <c:v>5.0069399999999997E-3</c:v>
                </c:pt>
                <c:pt idx="16761" formatCode="General">
                  <c:v>5.0116099999999997E-3</c:v>
                </c:pt>
                <c:pt idx="16762" formatCode="General">
                  <c:v>5.01608E-3</c:v>
                </c:pt>
                <c:pt idx="16763" formatCode="General">
                  <c:v>5.0204500000000001E-3</c:v>
                </c:pt>
                <c:pt idx="16764" formatCode="General">
                  <c:v>5.0247199999999999E-3</c:v>
                </c:pt>
                <c:pt idx="16765" formatCode="General">
                  <c:v>5.0268600000000002E-3</c:v>
                </c:pt>
                <c:pt idx="16766" formatCode="General">
                  <c:v>5.0316400000000004E-3</c:v>
                </c:pt>
                <c:pt idx="16767" formatCode="General">
                  <c:v>5.0364299999999997E-3</c:v>
                </c:pt>
                <c:pt idx="16768" formatCode="General">
                  <c:v>5.0412E-3</c:v>
                </c:pt>
                <c:pt idx="16769" formatCode="General">
                  <c:v>5.0459499999999996E-3</c:v>
                </c:pt>
                <c:pt idx="16770" formatCode="General">
                  <c:v>5.0491199999999998E-3</c:v>
                </c:pt>
                <c:pt idx="16771" formatCode="General">
                  <c:v>5.0537500000000001E-3</c:v>
                </c:pt>
                <c:pt idx="16772" formatCode="General">
                  <c:v>5.0581200000000002E-3</c:v>
                </c:pt>
                <c:pt idx="16773" formatCode="General">
                  <c:v>5.0610300000000002E-3</c:v>
                </c:pt>
                <c:pt idx="16774" formatCode="General">
                  <c:v>5.0639500000000002E-3</c:v>
                </c:pt>
                <c:pt idx="16775" formatCode="General">
                  <c:v>5.0672499999999997E-3</c:v>
                </c:pt>
                <c:pt idx="16776" formatCode="General">
                  <c:v>5.07056E-3</c:v>
                </c:pt>
                <c:pt idx="16777" formatCode="General">
                  <c:v>5.0727599999999999E-3</c:v>
                </c:pt>
                <c:pt idx="16778" formatCode="General">
                  <c:v>5.0752699999999998E-3</c:v>
                </c:pt>
                <c:pt idx="16779" formatCode="General">
                  <c:v>5.0777900000000004E-3</c:v>
                </c:pt>
                <c:pt idx="16780" formatCode="General">
                  <c:v>5.0803100000000002E-3</c:v>
                </c:pt>
                <c:pt idx="16781" formatCode="General">
                  <c:v>5.08283E-3</c:v>
                </c:pt>
                <c:pt idx="16782" formatCode="General">
                  <c:v>5.0847100000000001E-3</c:v>
                </c:pt>
                <c:pt idx="16783" formatCode="General">
                  <c:v>5.0866000000000001E-3</c:v>
                </c:pt>
                <c:pt idx="16784" formatCode="General">
                  <c:v>5.0884900000000002E-3</c:v>
                </c:pt>
                <c:pt idx="16785" formatCode="General">
                  <c:v>5.0903800000000003E-3</c:v>
                </c:pt>
                <c:pt idx="16786" formatCode="General">
                  <c:v>5.0922600000000004E-3</c:v>
                </c:pt>
                <c:pt idx="16787" formatCode="General">
                  <c:v>5.0940500000000001E-3</c:v>
                </c:pt>
                <c:pt idx="16788" formatCode="General">
                  <c:v>5.0957800000000003E-3</c:v>
                </c:pt>
                <c:pt idx="16789" formatCode="General">
                  <c:v>5.0975100000000004E-3</c:v>
                </c:pt>
                <c:pt idx="16790" formatCode="General">
                  <c:v>5.0986599999999997E-3</c:v>
                </c:pt>
                <c:pt idx="16791" formatCode="General">
                  <c:v>5.0998199999999997E-3</c:v>
                </c:pt>
                <c:pt idx="16792" formatCode="General">
                  <c:v>5.1009699999999998E-3</c:v>
                </c:pt>
                <c:pt idx="16793" formatCode="General">
                  <c:v>5.1021199999999999E-3</c:v>
                </c:pt>
                <c:pt idx="16794" formatCode="General">
                  <c:v>5.1031699999999998E-3</c:v>
                </c:pt>
                <c:pt idx="16795" formatCode="General">
                  <c:v>5.1042199999999996E-3</c:v>
                </c:pt>
                <c:pt idx="16796" formatCode="General">
                  <c:v>5.1052700000000003E-3</c:v>
                </c:pt>
                <c:pt idx="16797" formatCode="General">
                  <c:v>5.1063200000000001E-3</c:v>
                </c:pt>
                <c:pt idx="16798" formatCode="General">
                  <c:v>5.10737E-3</c:v>
                </c:pt>
                <c:pt idx="16799" formatCode="General">
                  <c:v>5.1084199999999998E-3</c:v>
                </c:pt>
                <c:pt idx="16800" formatCode="General">
                  <c:v>5.1094599999999997E-3</c:v>
                </c:pt>
                <c:pt idx="16801" formatCode="General">
                  <c:v>5.1105100000000004E-3</c:v>
                </c:pt>
                <c:pt idx="16802" formatCode="General">
                  <c:v>5.1112500000000003E-3</c:v>
                </c:pt>
                <c:pt idx="16803" formatCode="General">
                  <c:v>5.1119800000000003E-3</c:v>
                </c:pt>
                <c:pt idx="16804" formatCode="General">
                  <c:v>5.1127200000000003E-3</c:v>
                </c:pt>
                <c:pt idx="16805" formatCode="General">
                  <c:v>5.1134500000000003E-3</c:v>
                </c:pt>
                <c:pt idx="16806" formatCode="General">
                  <c:v>5.1141800000000003E-3</c:v>
                </c:pt>
                <c:pt idx="16807" formatCode="General">
                  <c:v>5.1149200000000002E-3</c:v>
                </c:pt>
                <c:pt idx="16808" formatCode="General">
                  <c:v>5.1156500000000002E-3</c:v>
                </c:pt>
                <c:pt idx="16809" formatCode="General">
                  <c:v>5.1163900000000002E-3</c:v>
                </c:pt>
                <c:pt idx="16810" formatCode="General">
                  <c:v>5.1171699999999999E-3</c:v>
                </c:pt>
                <c:pt idx="16811" formatCode="General">
                  <c:v>5.1179600000000004E-3</c:v>
                </c:pt>
                <c:pt idx="16812" formatCode="General">
                  <c:v>5.1184799999999999E-3</c:v>
                </c:pt>
                <c:pt idx="16813" formatCode="General">
                  <c:v>5.1190100000000002E-3</c:v>
                </c:pt>
                <c:pt idx="16814" formatCode="General">
                  <c:v>5.1195299999999997E-3</c:v>
                </c:pt>
                <c:pt idx="16815" formatCode="General">
                  <c:v>5.1200600000000001E-3</c:v>
                </c:pt>
                <c:pt idx="16816" formatCode="General">
                  <c:v>5.1205799999999996E-3</c:v>
                </c:pt>
                <c:pt idx="16817" formatCode="General">
                  <c:v>5.1212100000000002E-3</c:v>
                </c:pt>
                <c:pt idx="16818" formatCode="General">
                  <c:v>5.1218399999999999E-3</c:v>
                </c:pt>
                <c:pt idx="16819" formatCode="General">
                  <c:v>5.12226E-3</c:v>
                </c:pt>
                <c:pt idx="16820" formatCode="General">
                  <c:v>5.1226800000000001E-3</c:v>
                </c:pt>
                <c:pt idx="16821" formatCode="General">
                  <c:v>5.1231000000000002E-3</c:v>
                </c:pt>
                <c:pt idx="16822" formatCode="General">
                  <c:v>5.1235200000000003E-3</c:v>
                </c:pt>
                <c:pt idx="16823" formatCode="General">
                  <c:v>5.1239399999999996E-3</c:v>
                </c:pt>
                <c:pt idx="16824" formatCode="General">
                  <c:v>5.1243E-3</c:v>
                </c:pt>
                <c:pt idx="16825" formatCode="General">
                  <c:v>5.1246699999999996E-3</c:v>
                </c:pt>
                <c:pt idx="16826" formatCode="General">
                  <c:v>5.12504E-3</c:v>
                </c:pt>
                <c:pt idx="16827" formatCode="General">
                  <c:v>5.1254100000000004E-3</c:v>
                </c:pt>
                <c:pt idx="16828" formatCode="General">
                  <c:v>5.12577E-3</c:v>
                </c:pt>
                <c:pt idx="16829" formatCode="General">
                  <c:v>5.1261400000000004E-3</c:v>
                </c:pt>
                <c:pt idx="16830" formatCode="General">
                  <c:v>5.1265099999999999E-3</c:v>
                </c:pt>
                <c:pt idx="16831" formatCode="General">
                  <c:v>5.1268700000000004E-3</c:v>
                </c:pt>
                <c:pt idx="16832" formatCode="General">
                  <c:v>5.1272699999999997E-3</c:v>
                </c:pt>
                <c:pt idx="16833" formatCode="General">
                  <c:v>5.12766E-3</c:v>
                </c:pt>
                <c:pt idx="16834" formatCode="General">
                  <c:v>5.1279200000000002E-3</c:v>
                </c:pt>
                <c:pt idx="16835" formatCode="General">
                  <c:v>5.1281800000000004E-3</c:v>
                </c:pt>
                <c:pt idx="16836" formatCode="General">
                  <c:v>5.1284499999999997E-3</c:v>
                </c:pt>
                <c:pt idx="16837" formatCode="General">
                  <c:v>5.1287099999999999E-3</c:v>
                </c:pt>
                <c:pt idx="16838" formatCode="General">
                  <c:v>5.1289700000000001E-3</c:v>
                </c:pt>
                <c:pt idx="16839" formatCode="General">
                  <c:v>5.1292100000000004E-3</c:v>
                </c:pt>
                <c:pt idx="16840" formatCode="General">
                  <c:v>5.1294399999999999E-3</c:v>
                </c:pt>
                <c:pt idx="16841" formatCode="General">
                  <c:v>5.1296800000000002E-3</c:v>
                </c:pt>
                <c:pt idx="16842" formatCode="General">
                  <c:v>5.1299199999999996E-3</c:v>
                </c:pt>
                <c:pt idx="16843" formatCode="General">
                  <c:v>5.13015E-3</c:v>
                </c:pt>
                <c:pt idx="16844" formatCode="General">
                  <c:v>5.1303900000000003E-3</c:v>
                </c:pt>
                <c:pt idx="16845" formatCode="General">
                  <c:v>5.1306199999999998E-3</c:v>
                </c:pt>
                <c:pt idx="16846" formatCode="General">
                  <c:v>5.1308600000000001E-3</c:v>
                </c:pt>
                <c:pt idx="16847" formatCode="General">
                  <c:v>5.1310399999999999E-3</c:v>
                </c:pt>
                <c:pt idx="16848" formatCode="General">
                  <c:v>5.1312099999999998E-3</c:v>
                </c:pt>
                <c:pt idx="16849" formatCode="General">
                  <c:v>5.1313900000000004E-3</c:v>
                </c:pt>
                <c:pt idx="16850" formatCode="General">
                  <c:v>5.1315700000000002E-3</c:v>
                </c:pt>
                <c:pt idx="16851" formatCode="General">
                  <c:v>5.1317400000000001E-3</c:v>
                </c:pt>
                <c:pt idx="16852" formatCode="General">
                  <c:v>5.1319199999999999E-3</c:v>
                </c:pt>
                <c:pt idx="16853" formatCode="General">
                  <c:v>5.1320999999999997E-3</c:v>
                </c:pt>
                <c:pt idx="16854" formatCode="General">
                  <c:v>5.1322299999999998E-3</c:v>
                </c:pt>
                <c:pt idx="16855" formatCode="General">
                  <c:v>5.1323499999999999E-3</c:v>
                </c:pt>
                <c:pt idx="16856" formatCode="General">
                  <c:v>5.1324999999999999E-3</c:v>
                </c:pt>
                <c:pt idx="16857" formatCode="General">
                  <c:v>5.1326599999999998E-3</c:v>
                </c:pt>
                <c:pt idx="16858" formatCode="General">
                  <c:v>5.13277E-3</c:v>
                </c:pt>
                <c:pt idx="16859" formatCode="General">
                  <c:v>5.1328900000000002E-3</c:v>
                </c:pt>
                <c:pt idx="16860" formatCode="General">
                  <c:v>5.1330000000000004E-3</c:v>
                </c:pt>
                <c:pt idx="16861" formatCode="General">
                  <c:v>5.1331199999999997E-3</c:v>
                </c:pt>
                <c:pt idx="16862" formatCode="General">
                  <c:v>5.1332299999999999E-3</c:v>
                </c:pt>
                <c:pt idx="16863" formatCode="General">
                  <c:v>5.1333500000000001E-3</c:v>
                </c:pt>
                <c:pt idx="16864" formatCode="General">
                  <c:v>5.1334600000000003E-3</c:v>
                </c:pt>
                <c:pt idx="16865" formatCode="General">
                  <c:v>5.1335499999999997E-3</c:v>
                </c:pt>
                <c:pt idx="16866" formatCode="General">
                  <c:v>5.13366E-3</c:v>
                </c:pt>
                <c:pt idx="16867" formatCode="General">
                  <c:v>5.1337400000000004E-3</c:v>
                </c:pt>
                <c:pt idx="16868" formatCode="General">
                  <c:v>5.1338199999999999E-3</c:v>
                </c:pt>
                <c:pt idx="16869" formatCode="General">
                  <c:v>5.1339000000000003E-3</c:v>
                </c:pt>
                <c:pt idx="16870" formatCode="General">
                  <c:v>5.1339699999999999E-3</c:v>
                </c:pt>
                <c:pt idx="16871" formatCode="General">
                  <c:v>5.1340500000000002E-3</c:v>
                </c:pt>
                <c:pt idx="16872" formatCode="General">
                  <c:v>5.1341299999999998E-3</c:v>
                </c:pt>
                <c:pt idx="16873" formatCode="General">
                  <c:v>5.1342100000000002E-3</c:v>
                </c:pt>
                <c:pt idx="16874" formatCode="General">
                  <c:v>5.1342899999999997E-3</c:v>
                </c:pt>
                <c:pt idx="16875" formatCode="General">
                  <c:v>5.1343400000000003E-3</c:v>
                </c:pt>
                <c:pt idx="16876" formatCode="General">
                  <c:v>5.1344199999999998E-3</c:v>
                </c:pt>
                <c:pt idx="16877" formatCode="General">
                  <c:v>5.1345000000000002E-3</c:v>
                </c:pt>
                <c:pt idx="16878" formatCode="General">
                  <c:v>5.1345799999999997E-3</c:v>
                </c:pt>
                <c:pt idx="16879" formatCode="General">
                  <c:v>5.1346600000000001E-3</c:v>
                </c:pt>
                <c:pt idx="16880" formatCode="General">
                  <c:v>5.1347299999999997E-3</c:v>
                </c:pt>
                <c:pt idx="16881" formatCode="General">
                  <c:v>5.1348000000000001E-3</c:v>
                </c:pt>
                <c:pt idx="16882" formatCode="General">
                  <c:v>5.1348699999999997E-3</c:v>
                </c:pt>
                <c:pt idx="16883" formatCode="General">
                  <c:v>5.1349500000000001E-3</c:v>
                </c:pt>
                <c:pt idx="16884" formatCode="General">
                  <c:v>5.1350299999999996E-3</c:v>
                </c:pt>
                <c:pt idx="16885" formatCode="General">
                  <c:v>5.1351000000000001E-3</c:v>
                </c:pt>
                <c:pt idx="16886" formatCode="General">
                  <c:v>5.1351699999999997E-3</c:v>
                </c:pt>
                <c:pt idx="16887" formatCode="General">
                  <c:v>5.1352500000000001E-3</c:v>
                </c:pt>
                <c:pt idx="16888" formatCode="General">
                  <c:v>5.1353199999999996E-3</c:v>
                </c:pt>
                <c:pt idx="16889" formatCode="General">
                  <c:v>5.1354E-3</c:v>
                </c:pt>
                <c:pt idx="16890" formatCode="General">
                  <c:v>5.1354800000000004E-3</c:v>
                </c:pt>
                <c:pt idx="16891" formatCode="General">
                  <c:v>5.13556E-3</c:v>
                </c:pt>
                <c:pt idx="16892" formatCode="General">
                  <c:v>5.1356400000000003E-3</c:v>
                </c:pt>
                <c:pt idx="16893" formatCode="General">
                  <c:v>5.1357099999999999E-3</c:v>
                </c:pt>
                <c:pt idx="16894" formatCode="General">
                  <c:v>5.1357900000000003E-3</c:v>
                </c:pt>
                <c:pt idx="16895" formatCode="General">
                  <c:v>5.1358699999999998E-3</c:v>
                </c:pt>
                <c:pt idx="16896" formatCode="General">
                  <c:v>5.1359800000000001E-3</c:v>
                </c:pt>
                <c:pt idx="16897" formatCode="General">
                  <c:v>5.1360700000000004E-3</c:v>
                </c:pt>
                <c:pt idx="16898" formatCode="General">
                  <c:v>5.1361699999999998E-3</c:v>
                </c:pt>
                <c:pt idx="16899" formatCode="General">
                  <c:v>5.1362999999999999E-3</c:v>
                </c:pt>
                <c:pt idx="16900" formatCode="General">
                  <c:v>5.1364399999999999E-3</c:v>
                </c:pt>
                <c:pt idx="16901" formatCode="General">
                  <c:v>5.1366299999999997E-3</c:v>
                </c:pt>
                <c:pt idx="16902" formatCode="General">
                  <c:v>5.1370399999999998E-3</c:v>
                </c:pt>
                <c:pt idx="16903" formatCode="General">
                  <c:v>5.1371899999999998E-3</c:v>
                </c:pt>
                <c:pt idx="16904" formatCode="General">
                  <c:v>5.1373599999999997E-3</c:v>
                </c:pt>
                <c:pt idx="16905" formatCode="General">
                  <c:v>5.1374899999999998E-3</c:v>
                </c:pt>
                <c:pt idx="16906" formatCode="General">
                  <c:v>5.1376099999999999E-3</c:v>
                </c:pt>
                <c:pt idx="16907" formatCode="General">
                  <c:v>5.13774E-3</c:v>
                </c:pt>
                <c:pt idx="16908" formatCode="General">
                  <c:v>5.1378700000000001E-3</c:v>
                </c:pt>
                <c:pt idx="16909" formatCode="General">
                  <c:v>5.1379599999999996E-3</c:v>
                </c:pt>
                <c:pt idx="16910" formatCode="General">
                  <c:v>5.1380799999999997E-3</c:v>
                </c:pt>
                <c:pt idx="16911" formatCode="General">
                  <c:v>5.1381999999999999E-3</c:v>
                </c:pt>
                <c:pt idx="16912" formatCode="General">
                  <c:v>5.1383100000000001E-3</c:v>
                </c:pt>
                <c:pt idx="16913" formatCode="General">
                  <c:v>5.1384200000000003E-3</c:v>
                </c:pt>
                <c:pt idx="16914" formatCode="General">
                  <c:v>5.1385399999999996E-3</c:v>
                </c:pt>
                <c:pt idx="16915" formatCode="General">
                  <c:v>5.1386399999999999E-3</c:v>
                </c:pt>
                <c:pt idx="16916" formatCode="General">
                  <c:v>5.1387400000000001E-3</c:v>
                </c:pt>
                <c:pt idx="16917" formatCode="General">
                  <c:v>5.1388900000000001E-3</c:v>
                </c:pt>
                <c:pt idx="16918" formatCode="General">
                  <c:v>5.1390000000000003E-3</c:v>
                </c:pt>
                <c:pt idx="16919" formatCode="General">
                  <c:v>5.1391700000000002E-3</c:v>
                </c:pt>
                <c:pt idx="16920" formatCode="General">
                  <c:v>5.1393699999999999E-3</c:v>
                </c:pt>
                <c:pt idx="16921" formatCode="General">
                  <c:v>5.1398299999999997E-3</c:v>
                </c:pt>
                <c:pt idx="16922" formatCode="General">
                  <c:v>5.1399699999999998E-3</c:v>
                </c:pt>
                <c:pt idx="16923" formatCode="General">
                  <c:v>5.1401199999999998E-3</c:v>
                </c:pt>
                <c:pt idx="16924" formatCode="General">
                  <c:v>5.1402399999999999E-3</c:v>
                </c:pt>
                <c:pt idx="16925" formatCode="General">
                  <c:v>5.1403400000000002E-3</c:v>
                </c:pt>
                <c:pt idx="16926" formatCode="General">
                  <c:v>5.1404399999999996E-3</c:v>
                </c:pt>
                <c:pt idx="16927" formatCode="General">
                  <c:v>5.1405499999999998E-3</c:v>
                </c:pt>
                <c:pt idx="16928" formatCode="General">
                  <c:v>5.1406500000000001E-3</c:v>
                </c:pt>
                <c:pt idx="16929" formatCode="General">
                  <c:v>5.1407199999999997E-3</c:v>
                </c:pt>
                <c:pt idx="16930" formatCode="General">
                  <c:v>5.1407900000000001E-3</c:v>
                </c:pt>
                <c:pt idx="16931" formatCode="General">
                  <c:v>5.1408599999999997E-3</c:v>
                </c:pt>
                <c:pt idx="16932" formatCode="General">
                  <c:v>5.1409400000000001E-3</c:v>
                </c:pt>
                <c:pt idx="16933" formatCode="General">
                  <c:v>5.1410099999999997E-3</c:v>
                </c:pt>
                <c:pt idx="16934" formatCode="General">
                  <c:v>5.1410800000000001E-3</c:v>
                </c:pt>
                <c:pt idx="16935" formatCode="General">
                  <c:v>5.1411599999999997E-3</c:v>
                </c:pt>
                <c:pt idx="16936" formatCode="General">
                  <c:v>5.1412300000000001E-3</c:v>
                </c:pt>
                <c:pt idx="16937" formatCode="General">
                  <c:v>5.1412999999999997E-3</c:v>
                </c:pt>
                <c:pt idx="16938" formatCode="General">
                  <c:v>5.1413800000000001E-3</c:v>
                </c:pt>
                <c:pt idx="16939" formatCode="General">
                  <c:v>5.1414499999999997E-3</c:v>
                </c:pt>
                <c:pt idx="16940" formatCode="General">
                  <c:v>5.1415200000000001E-3</c:v>
                </c:pt>
                <c:pt idx="16941" formatCode="General">
                  <c:v>5.1415899999999997E-3</c:v>
                </c:pt>
                <c:pt idx="16942" formatCode="General">
                  <c:v>5.1416600000000002E-3</c:v>
                </c:pt>
                <c:pt idx="16943" formatCode="General">
                  <c:v>5.1417299999999997E-3</c:v>
                </c:pt>
                <c:pt idx="16944" formatCode="General">
                  <c:v>5.1418000000000002E-3</c:v>
                </c:pt>
                <c:pt idx="16945" formatCode="General">
                  <c:v>5.1418699999999998E-3</c:v>
                </c:pt>
                <c:pt idx="16946" formatCode="General">
                  <c:v>5.1419400000000002E-3</c:v>
                </c:pt>
                <c:pt idx="16947" formatCode="General">
                  <c:v>5.1420099999999998E-3</c:v>
                </c:pt>
                <c:pt idx="16948" formatCode="General">
                  <c:v>5.1420900000000002E-3</c:v>
                </c:pt>
                <c:pt idx="16949" formatCode="General">
                  <c:v>5.1421499999999998E-3</c:v>
                </c:pt>
                <c:pt idx="16950" formatCode="General">
                  <c:v>5.1422200000000003E-3</c:v>
                </c:pt>
                <c:pt idx="16951" formatCode="General">
                  <c:v>5.1423099999999998E-3</c:v>
                </c:pt>
                <c:pt idx="16952" formatCode="General">
                  <c:v>5.14241E-3</c:v>
                </c:pt>
                <c:pt idx="16953" formatCode="General">
                  <c:v>5.1425000000000004E-3</c:v>
                </c:pt>
                <c:pt idx="16954" formatCode="General">
                  <c:v>5.1425899999999998E-3</c:v>
                </c:pt>
                <c:pt idx="16955" formatCode="General">
                  <c:v>5.1426900000000001E-3</c:v>
                </c:pt>
                <c:pt idx="16956" formatCode="General">
                  <c:v>5.1427799999999996E-3</c:v>
                </c:pt>
                <c:pt idx="16957" formatCode="General">
                  <c:v>5.1428799999999998E-3</c:v>
                </c:pt>
                <c:pt idx="16958" formatCode="General">
                  <c:v>5.1429700000000002E-3</c:v>
                </c:pt>
                <c:pt idx="16959" formatCode="General">
                  <c:v>5.1430699999999996E-3</c:v>
                </c:pt>
                <c:pt idx="16960" formatCode="General">
                  <c:v>5.1431799999999998E-3</c:v>
                </c:pt>
                <c:pt idx="16961" formatCode="General">
                  <c:v>5.14329E-3</c:v>
                </c:pt>
                <c:pt idx="16962" formatCode="General">
                  <c:v>5.1434100000000002E-3</c:v>
                </c:pt>
                <c:pt idx="16963" formatCode="General">
                  <c:v>5.1435200000000004E-3</c:v>
                </c:pt>
                <c:pt idx="16964" formatCode="General">
                  <c:v>5.1436399999999997E-3</c:v>
                </c:pt>
                <c:pt idx="16965" formatCode="General">
                  <c:v>5.1437499999999999E-3</c:v>
                </c:pt>
                <c:pt idx="16966" formatCode="General">
                  <c:v>5.1438999999999999E-3</c:v>
                </c:pt>
                <c:pt idx="16967" formatCode="General">
                  <c:v>5.1440499999999998E-3</c:v>
                </c:pt>
                <c:pt idx="16968" formatCode="General">
                  <c:v>5.1442099999999998E-3</c:v>
                </c:pt>
                <c:pt idx="16969" formatCode="General">
                  <c:v>5.1443699999999997E-3</c:v>
                </c:pt>
                <c:pt idx="16970" formatCode="General">
                  <c:v>5.1445600000000003E-3</c:v>
                </c:pt>
                <c:pt idx="16971" formatCode="General">
                  <c:v>5.1447400000000001E-3</c:v>
                </c:pt>
                <c:pt idx="16972" formatCode="General">
                  <c:v>5.1449299999999998E-3</c:v>
                </c:pt>
                <c:pt idx="16973" formatCode="General">
                  <c:v>5.1451099999999996E-3</c:v>
                </c:pt>
                <c:pt idx="16974" formatCode="General">
                  <c:v>5.1452900000000003E-3</c:v>
                </c:pt>
                <c:pt idx="16975" formatCode="General">
                  <c:v>5.14548E-3</c:v>
                </c:pt>
                <c:pt idx="16976" formatCode="General">
                  <c:v>5.1456599999999998E-3</c:v>
                </c:pt>
                <c:pt idx="16977" formatCode="General">
                  <c:v>5.1458700000000003E-3</c:v>
                </c:pt>
                <c:pt idx="16978" formatCode="General">
                  <c:v>5.1460999999999998E-3</c:v>
                </c:pt>
                <c:pt idx="16979" formatCode="General">
                  <c:v>5.1463400000000001E-3</c:v>
                </c:pt>
                <c:pt idx="16980" formatCode="General">
                  <c:v>5.1465800000000004E-3</c:v>
                </c:pt>
                <c:pt idx="16981" formatCode="General">
                  <c:v>5.1468099999999999E-3</c:v>
                </c:pt>
                <c:pt idx="16982" formatCode="General">
                  <c:v>5.1470500000000002E-3</c:v>
                </c:pt>
                <c:pt idx="16983" formatCode="General">
                  <c:v>5.1472799999999997E-3</c:v>
                </c:pt>
                <c:pt idx="16984" formatCode="General">
                  <c:v>5.14752E-3</c:v>
                </c:pt>
                <c:pt idx="16985" formatCode="General">
                  <c:v>5.1477800000000002E-3</c:v>
                </c:pt>
                <c:pt idx="16986" formatCode="General">
                  <c:v>5.1480700000000003E-3</c:v>
                </c:pt>
                <c:pt idx="16987" formatCode="General">
                  <c:v>5.1483600000000003E-3</c:v>
                </c:pt>
                <c:pt idx="16988" formatCode="General">
                  <c:v>5.1486500000000003E-3</c:v>
                </c:pt>
                <c:pt idx="16989" formatCode="General">
                  <c:v>5.1489400000000003E-3</c:v>
                </c:pt>
                <c:pt idx="16990" formatCode="General">
                  <c:v>5.1492300000000003E-3</c:v>
                </c:pt>
                <c:pt idx="16991" formatCode="General">
                  <c:v>5.1495100000000004E-3</c:v>
                </c:pt>
                <c:pt idx="16992" formatCode="General">
                  <c:v>5.1498000000000004E-3</c:v>
                </c:pt>
                <c:pt idx="16993" formatCode="General">
                  <c:v>5.1501300000000002E-3</c:v>
                </c:pt>
                <c:pt idx="16994" formatCode="General">
                  <c:v>5.1504999999999997E-3</c:v>
                </c:pt>
                <c:pt idx="16995" formatCode="General">
                  <c:v>5.1508600000000002E-3</c:v>
                </c:pt>
                <c:pt idx="16996" formatCode="General">
                  <c:v>5.1512299999999997E-3</c:v>
                </c:pt>
                <c:pt idx="16997" formatCode="General">
                  <c:v>5.1516000000000001E-3</c:v>
                </c:pt>
                <c:pt idx="16998" formatCode="General">
                  <c:v>5.1519599999999997E-3</c:v>
                </c:pt>
                <c:pt idx="16999" formatCode="General">
                  <c:v>5.1523300000000001E-3</c:v>
                </c:pt>
                <c:pt idx="17000" formatCode="General">
                  <c:v>5.1528800000000003E-3</c:v>
                </c:pt>
                <c:pt idx="17001" formatCode="General">
                  <c:v>5.1533500000000001E-3</c:v>
                </c:pt>
                <c:pt idx="17002" formatCode="General">
                  <c:v>5.1538299999999999E-3</c:v>
                </c:pt>
                <c:pt idx="17003" formatCode="General">
                  <c:v>5.1542999999999997E-3</c:v>
                </c:pt>
                <c:pt idx="17004" formatCode="General">
                  <c:v>5.1547700000000004E-3</c:v>
                </c:pt>
                <c:pt idx="17005" formatCode="General">
                  <c:v>5.1552400000000002E-3</c:v>
                </c:pt>
                <c:pt idx="17006" formatCode="General">
                  <c:v>5.15571E-3</c:v>
                </c:pt>
                <c:pt idx="17007" formatCode="General">
                  <c:v>5.1561899999999997E-3</c:v>
                </c:pt>
                <c:pt idx="17008" formatCode="General">
                  <c:v>5.1566600000000004E-3</c:v>
                </c:pt>
                <c:pt idx="17009" formatCode="General">
                  <c:v>5.1572900000000001E-3</c:v>
                </c:pt>
                <c:pt idx="17010" formatCode="General">
                  <c:v>5.1579199999999999E-3</c:v>
                </c:pt>
                <c:pt idx="17011" formatCode="General">
                  <c:v>5.1585499999999996E-3</c:v>
                </c:pt>
                <c:pt idx="17012" formatCode="General">
                  <c:v>5.1591800000000002E-3</c:v>
                </c:pt>
                <c:pt idx="17013" formatCode="General">
                  <c:v>5.1598E-3</c:v>
                </c:pt>
                <c:pt idx="17014" formatCode="General">
                  <c:v>5.1604299999999997E-3</c:v>
                </c:pt>
                <c:pt idx="17015" formatCode="General">
                  <c:v>5.1610600000000003E-3</c:v>
                </c:pt>
                <c:pt idx="17016" formatCode="General">
                  <c:v>5.16169E-3</c:v>
                </c:pt>
                <c:pt idx="17017" formatCode="General">
                  <c:v>5.1625300000000002E-3</c:v>
                </c:pt>
                <c:pt idx="17018" formatCode="General">
                  <c:v>5.1633699999999996E-3</c:v>
                </c:pt>
                <c:pt idx="17019" formatCode="General">
                  <c:v>5.1642099999999998E-3</c:v>
                </c:pt>
                <c:pt idx="17020" formatCode="General">
                  <c:v>5.16505E-3</c:v>
                </c:pt>
                <c:pt idx="17021" formatCode="General">
                  <c:v>5.1658900000000002E-3</c:v>
                </c:pt>
                <c:pt idx="17022" formatCode="General">
                  <c:v>5.1667299999999996E-3</c:v>
                </c:pt>
                <c:pt idx="17023" formatCode="General">
                  <c:v>5.1675599999999999E-3</c:v>
                </c:pt>
                <c:pt idx="17024" formatCode="General">
                  <c:v>5.1684000000000001E-3</c:v>
                </c:pt>
                <c:pt idx="17025" formatCode="General">
                  <c:v>5.1694499999999999E-3</c:v>
                </c:pt>
                <c:pt idx="17026" formatCode="General">
                  <c:v>5.1704999999999997E-3</c:v>
                </c:pt>
                <c:pt idx="17027" formatCode="General">
                  <c:v>5.1715499999999996E-3</c:v>
                </c:pt>
                <c:pt idx="17028" formatCode="General">
                  <c:v>5.1726000000000003E-3</c:v>
                </c:pt>
                <c:pt idx="17029" formatCode="General">
                  <c:v>5.1736500000000001E-3</c:v>
                </c:pt>
                <c:pt idx="17030" formatCode="General">
                  <c:v>5.1747E-3</c:v>
                </c:pt>
                <c:pt idx="17031" formatCode="General">
                  <c:v>5.1762700000000002E-3</c:v>
                </c:pt>
                <c:pt idx="17032" formatCode="General">
                  <c:v>5.1774000000000004E-3</c:v>
                </c:pt>
                <c:pt idx="17033" formatCode="General">
                  <c:v>5.1786000000000002E-3</c:v>
                </c:pt>
                <c:pt idx="17034" formatCode="General">
                  <c:v>5.1804099999999999E-3</c:v>
                </c:pt>
                <c:pt idx="17035" formatCode="General">
                  <c:v>5.1822200000000004E-3</c:v>
                </c:pt>
                <c:pt idx="17036" formatCode="General">
                  <c:v>5.1840300000000001E-3</c:v>
                </c:pt>
                <c:pt idx="17037" formatCode="General">
                  <c:v>5.1858399999999997E-3</c:v>
                </c:pt>
                <c:pt idx="17038" formatCode="General">
                  <c:v>5.1877499999999997E-3</c:v>
                </c:pt>
                <c:pt idx="17039" formatCode="General">
                  <c:v>5.1897200000000001E-3</c:v>
                </c:pt>
                <c:pt idx="17040" formatCode="General">
                  <c:v>5.1916899999999997E-3</c:v>
                </c:pt>
                <c:pt idx="17041" formatCode="General">
                  <c:v>5.1936500000000002E-3</c:v>
                </c:pt>
                <c:pt idx="17042" formatCode="General">
                  <c:v>5.1956199999999998E-3</c:v>
                </c:pt>
                <c:pt idx="17043" formatCode="General">
                  <c:v>5.1981400000000004E-3</c:v>
                </c:pt>
                <c:pt idx="17044" formatCode="General">
                  <c:v>5.20055E-3</c:v>
                </c:pt>
                <c:pt idx="17045" formatCode="General">
                  <c:v>5.2029600000000004E-3</c:v>
                </c:pt>
                <c:pt idx="17046" formatCode="General">
                  <c:v>5.20537E-3</c:v>
                </c:pt>
                <c:pt idx="17047" formatCode="General">
                  <c:v>5.2081000000000002E-3</c:v>
                </c:pt>
                <c:pt idx="17048" formatCode="General">
                  <c:v>5.2111400000000004E-3</c:v>
                </c:pt>
                <c:pt idx="17049" formatCode="General">
                  <c:v>5.2141799999999997E-3</c:v>
                </c:pt>
                <c:pt idx="17050" formatCode="General">
                  <c:v>5.2172199999999998E-3</c:v>
                </c:pt>
                <c:pt idx="17051" formatCode="General">
                  <c:v>5.2212600000000001E-3</c:v>
                </c:pt>
                <c:pt idx="17052" formatCode="General">
                  <c:v>5.2250400000000002E-3</c:v>
                </c:pt>
                <c:pt idx="17053" formatCode="General">
                  <c:v>5.2288100000000004E-3</c:v>
                </c:pt>
                <c:pt idx="17054" formatCode="General">
                  <c:v>5.2318099999999999E-3</c:v>
                </c:pt>
                <c:pt idx="17055" formatCode="General">
                  <c:v>5.2363000000000002E-3</c:v>
                </c:pt>
                <c:pt idx="17056" formatCode="General">
                  <c:v>5.2408000000000003E-3</c:v>
                </c:pt>
                <c:pt idx="17057" formatCode="General">
                  <c:v>5.2444900000000001E-3</c:v>
                </c:pt>
                <c:pt idx="17058" formatCode="General">
                  <c:v>5.2481799999999999E-3</c:v>
                </c:pt>
                <c:pt idx="17059" formatCode="General">
                  <c:v>5.2517700000000002E-3</c:v>
                </c:pt>
                <c:pt idx="17060" formatCode="General">
                  <c:v>5.2551400000000002E-3</c:v>
                </c:pt>
                <c:pt idx="17061" formatCode="General">
                  <c:v>5.2585100000000001E-3</c:v>
                </c:pt>
                <c:pt idx="17062" formatCode="General">
                  <c:v>5.2609199999999997E-3</c:v>
                </c:pt>
                <c:pt idx="17063" formatCode="General">
                  <c:v>5.2634800000000001E-3</c:v>
                </c:pt>
                <c:pt idx="17064" formatCode="General">
                  <c:v>5.2660500000000004E-3</c:v>
                </c:pt>
                <c:pt idx="17065" formatCode="General">
                  <c:v>5.2686199999999999E-3</c:v>
                </c:pt>
                <c:pt idx="17066" formatCode="General">
                  <c:v>5.2711900000000003E-3</c:v>
                </c:pt>
                <c:pt idx="17067" formatCode="General">
                  <c:v>5.2731100000000001E-3</c:v>
                </c:pt>
                <c:pt idx="17068" formatCode="General">
                  <c:v>5.2750399999999999E-3</c:v>
                </c:pt>
                <c:pt idx="17069" formatCode="General">
                  <c:v>5.2769699999999998E-3</c:v>
                </c:pt>
                <c:pt idx="17070" formatCode="General">
                  <c:v>5.2788899999999996E-3</c:v>
                </c:pt>
                <c:pt idx="17071" formatCode="General">
                  <c:v>5.2807599999999998E-3</c:v>
                </c:pt>
                <c:pt idx="17072" formatCode="General">
                  <c:v>5.2825299999999997E-3</c:v>
                </c:pt>
                <c:pt idx="17073" formatCode="General">
                  <c:v>5.2842999999999996E-3</c:v>
                </c:pt>
                <c:pt idx="17074" formatCode="General">
                  <c:v>5.2860600000000004E-3</c:v>
                </c:pt>
                <c:pt idx="17075" formatCode="General">
                  <c:v>5.2878300000000003E-3</c:v>
                </c:pt>
                <c:pt idx="17076" formatCode="General">
                  <c:v>5.2890000000000003E-3</c:v>
                </c:pt>
                <c:pt idx="17077" formatCode="General">
                  <c:v>5.2901299999999997E-3</c:v>
                </c:pt>
                <c:pt idx="17078" formatCode="General">
                  <c:v>5.2912000000000002E-3</c:v>
                </c:pt>
                <c:pt idx="17079" formatCode="General">
                  <c:v>5.29227E-3</c:v>
                </c:pt>
                <c:pt idx="17080" formatCode="General">
                  <c:v>5.2933399999999997E-3</c:v>
                </c:pt>
                <c:pt idx="17081" formatCode="General">
                  <c:v>5.2944100000000003E-3</c:v>
                </c:pt>
                <c:pt idx="17082" formatCode="General">
                  <c:v>5.29548E-3</c:v>
                </c:pt>
                <c:pt idx="17083" formatCode="General">
                  <c:v>5.2965499999999997E-3</c:v>
                </c:pt>
                <c:pt idx="17084" formatCode="General">
                  <c:v>5.2976200000000003E-3</c:v>
                </c:pt>
                <c:pt idx="17085" formatCode="General">
                  <c:v>5.2985300000000001E-3</c:v>
                </c:pt>
                <c:pt idx="17086" formatCode="General">
                  <c:v>5.2996500000000004E-3</c:v>
                </c:pt>
                <c:pt idx="17087" formatCode="General">
                  <c:v>5.3004000000000003E-3</c:v>
                </c:pt>
                <c:pt idx="17088" formatCode="General">
                  <c:v>5.3011500000000001E-3</c:v>
                </c:pt>
                <c:pt idx="17089" formatCode="General">
                  <c:v>5.3019E-3</c:v>
                </c:pt>
                <c:pt idx="17090" formatCode="General">
                  <c:v>5.3026499999999999E-3</c:v>
                </c:pt>
                <c:pt idx="17091" formatCode="General">
                  <c:v>5.3033899999999998E-3</c:v>
                </c:pt>
                <c:pt idx="17092" formatCode="General">
                  <c:v>5.3041399999999997E-3</c:v>
                </c:pt>
                <c:pt idx="17093" formatCode="General">
                  <c:v>5.3049500000000001E-3</c:v>
                </c:pt>
                <c:pt idx="17094" formatCode="General">
                  <c:v>5.3057499999999997E-3</c:v>
                </c:pt>
                <c:pt idx="17095" formatCode="General">
                  <c:v>5.3065500000000002E-3</c:v>
                </c:pt>
                <c:pt idx="17096" formatCode="General">
                  <c:v>5.3070900000000004E-3</c:v>
                </c:pt>
                <c:pt idx="17097" formatCode="General">
                  <c:v>5.3076199999999999E-3</c:v>
                </c:pt>
                <c:pt idx="17098" formatCode="General">
                  <c:v>5.3081600000000001E-3</c:v>
                </c:pt>
                <c:pt idx="17099" formatCode="General">
                  <c:v>5.3086599999999998E-3</c:v>
                </c:pt>
                <c:pt idx="17100" formatCode="General">
                  <c:v>5.3091500000000003E-3</c:v>
                </c:pt>
                <c:pt idx="17101" formatCode="General">
                  <c:v>5.3096300000000001E-3</c:v>
                </c:pt>
                <c:pt idx="17102" formatCode="General">
                  <c:v>5.3101099999999998E-3</c:v>
                </c:pt>
                <c:pt idx="17103" formatCode="General">
                  <c:v>5.3105899999999996E-3</c:v>
                </c:pt>
                <c:pt idx="17104" formatCode="General">
                  <c:v>5.3110700000000002E-3</c:v>
                </c:pt>
                <c:pt idx="17105" formatCode="General">
                  <c:v>5.31155E-3</c:v>
                </c:pt>
                <c:pt idx="17106" formatCode="General">
                  <c:v>5.3120399999999996E-3</c:v>
                </c:pt>
                <c:pt idx="17107" formatCode="General">
                  <c:v>5.3124499999999998E-3</c:v>
                </c:pt>
                <c:pt idx="17108" formatCode="General">
                  <c:v>5.3129700000000002E-3</c:v>
                </c:pt>
                <c:pt idx="17109" formatCode="General">
                  <c:v>5.3133199999999998E-3</c:v>
                </c:pt>
                <c:pt idx="17110" formatCode="General">
                  <c:v>5.3136700000000004E-3</c:v>
                </c:pt>
                <c:pt idx="17111" formatCode="General">
                  <c:v>5.3140100000000001E-3</c:v>
                </c:pt>
                <c:pt idx="17112" formatCode="General">
                  <c:v>5.3143599999999997E-3</c:v>
                </c:pt>
                <c:pt idx="17113" formatCode="General">
                  <c:v>5.3147100000000003E-3</c:v>
                </c:pt>
                <c:pt idx="17114" formatCode="General">
                  <c:v>5.3150599999999999E-3</c:v>
                </c:pt>
                <c:pt idx="17115" formatCode="General">
                  <c:v>5.3154600000000002E-3</c:v>
                </c:pt>
                <c:pt idx="17116" formatCode="General">
                  <c:v>5.3157300000000003E-3</c:v>
                </c:pt>
                <c:pt idx="17117" formatCode="General">
                  <c:v>5.3159899999999996E-3</c:v>
                </c:pt>
                <c:pt idx="17118" formatCode="General">
                  <c:v>5.3162599999999997E-3</c:v>
                </c:pt>
                <c:pt idx="17119" formatCode="General">
                  <c:v>5.3165299999999999E-3</c:v>
                </c:pt>
                <c:pt idx="17120" formatCode="General">
                  <c:v>5.3168E-3</c:v>
                </c:pt>
                <c:pt idx="17121" formatCode="General">
                  <c:v>5.3170600000000002E-3</c:v>
                </c:pt>
                <c:pt idx="17122" formatCode="General">
                  <c:v>5.3173200000000004E-3</c:v>
                </c:pt>
                <c:pt idx="17123" formatCode="General">
                  <c:v>5.3175599999999998E-3</c:v>
                </c:pt>
                <c:pt idx="17124" formatCode="General">
                  <c:v>5.3178000000000001E-3</c:v>
                </c:pt>
                <c:pt idx="17125" formatCode="General">
                  <c:v>5.3180399999999996E-3</c:v>
                </c:pt>
                <c:pt idx="17126" formatCode="General">
                  <c:v>5.3182799999999999E-3</c:v>
                </c:pt>
                <c:pt idx="17127" formatCode="General">
                  <c:v>5.3185200000000002E-3</c:v>
                </c:pt>
                <c:pt idx="17128" formatCode="General">
                  <c:v>5.3187599999999996E-3</c:v>
                </c:pt>
                <c:pt idx="17129" formatCode="General">
                  <c:v>5.3189999999999999E-3</c:v>
                </c:pt>
                <c:pt idx="17130" formatCode="General">
                  <c:v>5.3192100000000004E-3</c:v>
                </c:pt>
                <c:pt idx="17131" formatCode="General">
                  <c:v>5.3193800000000003E-3</c:v>
                </c:pt>
                <c:pt idx="17132" formatCode="General">
                  <c:v>5.3195600000000001E-3</c:v>
                </c:pt>
                <c:pt idx="17133" formatCode="General">
                  <c:v>5.3197299999999999E-3</c:v>
                </c:pt>
                <c:pt idx="17134" formatCode="General">
                  <c:v>5.3199099999999997E-3</c:v>
                </c:pt>
                <c:pt idx="17135" formatCode="General">
                  <c:v>5.3200799999999996E-3</c:v>
                </c:pt>
                <c:pt idx="17136" formatCode="General">
                  <c:v>5.3202500000000003E-3</c:v>
                </c:pt>
                <c:pt idx="17137" formatCode="General">
                  <c:v>5.3204300000000001E-3</c:v>
                </c:pt>
                <c:pt idx="17138" formatCode="General">
                  <c:v>5.32059E-3</c:v>
                </c:pt>
                <c:pt idx="17139" formatCode="General">
                  <c:v>5.32075E-3</c:v>
                </c:pt>
                <c:pt idx="17140" formatCode="General">
                  <c:v>5.3208700000000001E-3</c:v>
                </c:pt>
                <c:pt idx="17141" formatCode="General">
                  <c:v>5.3209900000000003E-3</c:v>
                </c:pt>
                <c:pt idx="17142" formatCode="General">
                  <c:v>5.3211100000000004E-3</c:v>
                </c:pt>
                <c:pt idx="17143" formatCode="General">
                  <c:v>5.3212299999999997E-3</c:v>
                </c:pt>
                <c:pt idx="17144" formatCode="General">
                  <c:v>5.3213399999999999E-3</c:v>
                </c:pt>
                <c:pt idx="17145" formatCode="General">
                  <c:v>5.3214600000000001E-3</c:v>
                </c:pt>
                <c:pt idx="17146" formatCode="General">
                  <c:v>5.3215800000000002E-3</c:v>
                </c:pt>
                <c:pt idx="17147" formatCode="General">
                  <c:v>5.3216599999999998E-3</c:v>
                </c:pt>
                <c:pt idx="17148" formatCode="General">
                  <c:v>5.3217400000000002E-3</c:v>
                </c:pt>
                <c:pt idx="17149" formatCode="General">
                  <c:v>5.3218199999999997E-3</c:v>
                </c:pt>
                <c:pt idx="17150" formatCode="General">
                  <c:v>5.3219000000000001E-3</c:v>
                </c:pt>
                <c:pt idx="17151" formatCode="General">
                  <c:v>5.3219799999999996E-3</c:v>
                </c:pt>
                <c:pt idx="17152" formatCode="General">
                  <c:v>5.32206E-3</c:v>
                </c:pt>
                <c:pt idx="17153" formatCode="General">
                  <c:v>5.3221400000000004E-3</c:v>
                </c:pt>
                <c:pt idx="17154" formatCode="General">
                  <c:v>5.3222199999999999E-3</c:v>
                </c:pt>
                <c:pt idx="17155" formatCode="General">
                  <c:v>5.3223000000000003E-3</c:v>
                </c:pt>
                <c:pt idx="17156" formatCode="General">
                  <c:v>5.3223799999999998E-3</c:v>
                </c:pt>
                <c:pt idx="17157" formatCode="General">
                  <c:v>5.3224500000000003E-3</c:v>
                </c:pt>
                <c:pt idx="17158" formatCode="General">
                  <c:v>5.3225199999999999E-3</c:v>
                </c:pt>
                <c:pt idx="17159" formatCode="General">
                  <c:v>5.3225800000000004E-3</c:v>
                </c:pt>
                <c:pt idx="17160" formatCode="General">
                  <c:v>5.32264E-3</c:v>
                </c:pt>
                <c:pt idx="17161" formatCode="General">
                  <c:v>5.3227099999999996E-3</c:v>
                </c:pt>
                <c:pt idx="17162" formatCode="General">
                  <c:v>5.3227700000000001E-3</c:v>
                </c:pt>
                <c:pt idx="17163" formatCode="General">
                  <c:v>5.3228399999999997E-3</c:v>
                </c:pt>
                <c:pt idx="17164" formatCode="General">
                  <c:v>5.3229100000000001E-3</c:v>
                </c:pt>
                <c:pt idx="17165" formatCode="General">
                  <c:v>5.3229899999999997E-3</c:v>
                </c:pt>
                <c:pt idx="17166" formatCode="General">
                  <c:v>5.3230700000000001E-3</c:v>
                </c:pt>
                <c:pt idx="17167" formatCode="General">
                  <c:v>5.3231499999999996E-3</c:v>
                </c:pt>
                <c:pt idx="17168" formatCode="General">
                  <c:v>5.32323E-3</c:v>
                </c:pt>
                <c:pt idx="17169" formatCode="General">
                  <c:v>5.3233100000000004E-3</c:v>
                </c:pt>
                <c:pt idx="17170" formatCode="General">
                  <c:v>5.3233899999999999E-3</c:v>
                </c:pt>
                <c:pt idx="17171" formatCode="General">
                  <c:v>5.3234600000000003E-3</c:v>
                </c:pt>
                <c:pt idx="17172" formatCode="General">
                  <c:v>5.3235299999999999E-3</c:v>
                </c:pt>
                <c:pt idx="17173" formatCode="General">
                  <c:v>5.3236000000000004E-3</c:v>
                </c:pt>
                <c:pt idx="17174" formatCode="General">
                  <c:v>5.3236799999999999E-3</c:v>
                </c:pt>
                <c:pt idx="17175" formatCode="General">
                  <c:v>5.3237600000000003E-3</c:v>
                </c:pt>
                <c:pt idx="17176" formatCode="General">
                  <c:v>5.3238399999999998E-3</c:v>
                </c:pt>
                <c:pt idx="17177" formatCode="General">
                  <c:v>5.3239200000000002E-3</c:v>
                </c:pt>
                <c:pt idx="17178" formatCode="General">
                  <c:v>5.3239999999999997E-3</c:v>
                </c:pt>
                <c:pt idx="17179" formatCode="General">
                  <c:v>5.3240900000000001E-3</c:v>
                </c:pt>
                <c:pt idx="17180" formatCode="General">
                  <c:v>5.3242000000000003E-3</c:v>
                </c:pt>
                <c:pt idx="17181" formatCode="General">
                  <c:v>5.3242999999999997E-3</c:v>
                </c:pt>
                <c:pt idx="17182" formatCode="General">
                  <c:v>5.3244E-3</c:v>
                </c:pt>
                <c:pt idx="17183" formatCode="General">
                  <c:v>5.32454E-3</c:v>
                </c:pt>
                <c:pt idx="17184" formatCode="General">
                  <c:v>5.32468E-3</c:v>
                </c:pt>
                <c:pt idx="17185" formatCode="General">
                  <c:v>5.3249200000000003E-3</c:v>
                </c:pt>
                <c:pt idx="17186" formatCode="General">
                  <c:v>5.3252000000000004E-3</c:v>
                </c:pt>
                <c:pt idx="17187" formatCode="General">
                  <c:v>5.32541E-3</c:v>
                </c:pt>
                <c:pt idx="17188" formatCode="General">
                  <c:v>5.3255799999999999E-3</c:v>
                </c:pt>
                <c:pt idx="17189" formatCode="General">
                  <c:v>5.32571E-3</c:v>
                </c:pt>
                <c:pt idx="17190" formatCode="General">
                  <c:v>5.3258300000000001E-3</c:v>
                </c:pt>
                <c:pt idx="17191" formatCode="General">
                  <c:v>5.3259700000000002E-3</c:v>
                </c:pt>
                <c:pt idx="17192" formatCode="General">
                  <c:v>5.3260699999999996E-3</c:v>
                </c:pt>
                <c:pt idx="17193" formatCode="General">
                  <c:v>5.3261899999999997E-3</c:v>
                </c:pt>
                <c:pt idx="17194" formatCode="General">
                  <c:v>5.3263099999999999E-3</c:v>
                </c:pt>
                <c:pt idx="17195" formatCode="General">
                  <c:v>5.3264000000000002E-3</c:v>
                </c:pt>
                <c:pt idx="17196" formatCode="General">
                  <c:v>5.3264999999999996E-3</c:v>
                </c:pt>
                <c:pt idx="17197" formatCode="General">
                  <c:v>5.3265999999999999E-3</c:v>
                </c:pt>
                <c:pt idx="17198" formatCode="General">
                  <c:v>5.3267100000000001E-3</c:v>
                </c:pt>
                <c:pt idx="17199" formatCode="General">
                  <c:v>5.3268500000000002E-3</c:v>
                </c:pt>
                <c:pt idx="17200" formatCode="General">
                  <c:v>5.3269499999999996E-3</c:v>
                </c:pt>
                <c:pt idx="17201" formatCode="General">
                  <c:v>5.3271000000000004E-3</c:v>
                </c:pt>
                <c:pt idx="17202" formatCode="General">
                  <c:v>5.3272099999999998E-3</c:v>
                </c:pt>
                <c:pt idx="17203" formatCode="General">
                  <c:v>5.3273900000000004E-3</c:v>
                </c:pt>
                <c:pt idx="17204" formatCode="General">
                  <c:v>5.3276E-3</c:v>
                </c:pt>
                <c:pt idx="17205" formatCode="General">
                  <c:v>5.3280599999999999E-3</c:v>
                </c:pt>
                <c:pt idx="17206" formatCode="General">
                  <c:v>5.3282099999999999E-3</c:v>
                </c:pt>
                <c:pt idx="17207" formatCode="General">
                  <c:v>5.3283599999999999E-3</c:v>
                </c:pt>
                <c:pt idx="17208" formatCode="General">
                  <c:v>5.32848E-3</c:v>
                </c:pt>
                <c:pt idx="17209" formatCode="General">
                  <c:v>5.3285900000000002E-3</c:v>
                </c:pt>
                <c:pt idx="17210" formatCode="General">
                  <c:v>5.3286899999999996E-3</c:v>
                </c:pt>
                <c:pt idx="17211" formatCode="General">
                  <c:v>5.3287899999999999E-3</c:v>
                </c:pt>
                <c:pt idx="17212" formatCode="General">
                  <c:v>5.3289000000000001E-3</c:v>
                </c:pt>
                <c:pt idx="17213" formatCode="General">
                  <c:v>5.3289699999999997E-3</c:v>
                </c:pt>
                <c:pt idx="17214" formatCode="General">
                  <c:v>5.3290400000000002E-3</c:v>
                </c:pt>
                <c:pt idx="17215" formatCode="General">
                  <c:v>5.3291199999999997E-3</c:v>
                </c:pt>
                <c:pt idx="17216" formatCode="General">
                  <c:v>5.3291900000000001E-3</c:v>
                </c:pt>
                <c:pt idx="17217" formatCode="General">
                  <c:v>5.3292699999999997E-3</c:v>
                </c:pt>
                <c:pt idx="17218" formatCode="General">
                  <c:v>5.3293400000000001E-3</c:v>
                </c:pt>
                <c:pt idx="17219" formatCode="General">
                  <c:v>5.3294199999999996E-3</c:v>
                </c:pt>
                <c:pt idx="17220" formatCode="General">
                  <c:v>5.3294900000000001E-3</c:v>
                </c:pt>
                <c:pt idx="17221" formatCode="General">
                  <c:v>5.3295699999999996E-3</c:v>
                </c:pt>
                <c:pt idx="17222" formatCode="General">
                  <c:v>5.3296400000000001E-3</c:v>
                </c:pt>
                <c:pt idx="17223" formatCode="General">
                  <c:v>5.3297099999999997E-3</c:v>
                </c:pt>
                <c:pt idx="17224" formatCode="General">
                  <c:v>5.3297800000000001E-3</c:v>
                </c:pt>
                <c:pt idx="17225" formatCode="General">
                  <c:v>5.3298599999999996E-3</c:v>
                </c:pt>
                <c:pt idx="17226" formatCode="General">
                  <c:v>5.3299300000000001E-3</c:v>
                </c:pt>
                <c:pt idx="17227" formatCode="General">
                  <c:v>5.3299999999999997E-3</c:v>
                </c:pt>
                <c:pt idx="17228" formatCode="General">
                  <c:v>5.3300700000000001E-3</c:v>
                </c:pt>
                <c:pt idx="17229" formatCode="General">
                  <c:v>5.3301399999999997E-3</c:v>
                </c:pt>
                <c:pt idx="17230" formatCode="General">
                  <c:v>5.3302200000000001E-3</c:v>
                </c:pt>
                <c:pt idx="17231" formatCode="General">
                  <c:v>5.3302899999999997E-3</c:v>
                </c:pt>
                <c:pt idx="17232" formatCode="General">
                  <c:v>5.3303700000000001E-3</c:v>
                </c:pt>
                <c:pt idx="17233" formatCode="General">
                  <c:v>5.3304299999999997E-3</c:v>
                </c:pt>
                <c:pt idx="17234" formatCode="General">
                  <c:v>5.3305000000000002E-3</c:v>
                </c:pt>
                <c:pt idx="17235" formatCode="General">
                  <c:v>5.3305899999999996E-3</c:v>
                </c:pt>
                <c:pt idx="17236" formatCode="General">
                  <c:v>5.3306899999999999E-3</c:v>
                </c:pt>
                <c:pt idx="17237" formatCode="General">
                  <c:v>5.3307900000000002E-3</c:v>
                </c:pt>
                <c:pt idx="17238" formatCode="General">
                  <c:v>5.3308799999999996E-3</c:v>
                </c:pt>
                <c:pt idx="17239" formatCode="General">
                  <c:v>5.3309799999999999E-3</c:v>
                </c:pt>
                <c:pt idx="17240" formatCode="General">
                  <c:v>5.3310800000000002E-3</c:v>
                </c:pt>
                <c:pt idx="17241" formatCode="General">
                  <c:v>5.3311699999999997E-3</c:v>
                </c:pt>
                <c:pt idx="17242" formatCode="General">
                  <c:v>5.3312699999999999E-3</c:v>
                </c:pt>
                <c:pt idx="17243" formatCode="General">
                  <c:v>5.3313600000000003E-3</c:v>
                </c:pt>
                <c:pt idx="17244" formatCode="General">
                  <c:v>5.3314800000000004E-3</c:v>
                </c:pt>
                <c:pt idx="17245" formatCode="General">
                  <c:v>5.3315999999999997E-3</c:v>
                </c:pt>
                <c:pt idx="17246" formatCode="General">
                  <c:v>5.3317099999999999E-3</c:v>
                </c:pt>
                <c:pt idx="17247" formatCode="General">
                  <c:v>5.3318300000000001E-3</c:v>
                </c:pt>
                <c:pt idx="17248" formatCode="General">
                  <c:v>5.3319500000000002E-3</c:v>
                </c:pt>
                <c:pt idx="17249" formatCode="General">
                  <c:v>5.3320599999999996E-3</c:v>
                </c:pt>
                <c:pt idx="17250" formatCode="General">
                  <c:v>5.3322200000000004E-3</c:v>
                </c:pt>
                <c:pt idx="17251" formatCode="General">
                  <c:v>5.3323700000000003E-3</c:v>
                </c:pt>
                <c:pt idx="17252" formatCode="General">
                  <c:v>5.3325300000000003E-3</c:v>
                </c:pt>
                <c:pt idx="17253" formatCode="General">
                  <c:v>5.3327000000000001E-3</c:v>
                </c:pt>
                <c:pt idx="17254" formatCode="General">
                  <c:v>5.3328899999999999E-3</c:v>
                </c:pt>
                <c:pt idx="17255" formatCode="General">
                  <c:v>5.3330699999999997E-3</c:v>
                </c:pt>
                <c:pt idx="17256" formatCode="General">
                  <c:v>5.3332600000000003E-3</c:v>
                </c:pt>
                <c:pt idx="17257" formatCode="General">
                  <c:v>5.33345E-3</c:v>
                </c:pt>
                <c:pt idx="17258" formatCode="General">
                  <c:v>5.3336399999999997E-3</c:v>
                </c:pt>
                <c:pt idx="17259" formatCode="General">
                  <c:v>5.3338200000000004E-3</c:v>
                </c:pt>
                <c:pt idx="17260" formatCode="General">
                  <c:v>5.3340100000000001E-3</c:v>
                </c:pt>
                <c:pt idx="17261" formatCode="General">
                  <c:v>5.3342199999999998E-3</c:v>
                </c:pt>
                <c:pt idx="17262" formatCode="General">
                  <c:v>5.33447E-3</c:v>
                </c:pt>
                <c:pt idx="17263" formatCode="General">
                  <c:v>5.3347100000000003E-3</c:v>
                </c:pt>
                <c:pt idx="17264" formatCode="General">
                  <c:v>5.3349499999999998E-3</c:v>
                </c:pt>
                <c:pt idx="17265" formatCode="General">
                  <c:v>5.3351900000000001E-3</c:v>
                </c:pt>
                <c:pt idx="17266" formatCode="General">
                  <c:v>5.3354300000000004E-3</c:v>
                </c:pt>
                <c:pt idx="17267" formatCode="General">
                  <c:v>5.3356699999999998E-3</c:v>
                </c:pt>
                <c:pt idx="17268" formatCode="General">
                  <c:v>5.3359100000000001E-3</c:v>
                </c:pt>
                <c:pt idx="17269" formatCode="General">
                  <c:v>5.3361800000000003E-3</c:v>
                </c:pt>
                <c:pt idx="17270" formatCode="General">
                  <c:v>5.3364700000000003E-3</c:v>
                </c:pt>
                <c:pt idx="17271" formatCode="General">
                  <c:v>5.3367700000000002E-3</c:v>
                </c:pt>
                <c:pt idx="17272" formatCode="General">
                  <c:v>5.3370600000000002E-3</c:v>
                </c:pt>
                <c:pt idx="17273" formatCode="General">
                  <c:v>5.3373500000000003E-3</c:v>
                </c:pt>
                <c:pt idx="17274" formatCode="General">
                  <c:v>5.3376500000000002E-3</c:v>
                </c:pt>
                <c:pt idx="17275" formatCode="General">
                  <c:v>5.3379400000000002E-3</c:v>
                </c:pt>
                <c:pt idx="17276" formatCode="General">
                  <c:v>5.3383800000000002E-3</c:v>
                </c:pt>
                <c:pt idx="17277" formatCode="General">
                  <c:v>5.3387599999999997E-3</c:v>
                </c:pt>
                <c:pt idx="17278" formatCode="General">
                  <c:v>5.3391300000000001E-3</c:v>
                </c:pt>
                <c:pt idx="17279" formatCode="General">
                  <c:v>5.3395099999999996E-3</c:v>
                </c:pt>
                <c:pt idx="17280" formatCode="General">
                  <c:v>5.33988E-3</c:v>
                </c:pt>
                <c:pt idx="17281" formatCode="General">
                  <c:v>5.3402600000000003E-3</c:v>
                </c:pt>
                <c:pt idx="17282" formatCode="General">
                  <c:v>5.3406299999999999E-3</c:v>
                </c:pt>
                <c:pt idx="17283" formatCode="General">
                  <c:v>5.34119E-3</c:v>
                </c:pt>
                <c:pt idx="17284" formatCode="General">
                  <c:v>5.34162E-3</c:v>
                </c:pt>
                <c:pt idx="17285" formatCode="General">
                  <c:v>5.3420999999999998E-3</c:v>
                </c:pt>
                <c:pt idx="17286" formatCode="General">
                  <c:v>5.3425800000000004E-3</c:v>
                </c:pt>
                <c:pt idx="17287" formatCode="General">
                  <c:v>5.3430700000000001E-3</c:v>
                </c:pt>
                <c:pt idx="17288" formatCode="General">
                  <c:v>5.3435499999999999E-3</c:v>
                </c:pt>
                <c:pt idx="17289" formatCode="General">
                  <c:v>5.3440299999999996E-3</c:v>
                </c:pt>
                <c:pt idx="17290" formatCode="General">
                  <c:v>5.3447499999999997E-3</c:v>
                </c:pt>
                <c:pt idx="17291" formatCode="General">
                  <c:v>5.34542E-3</c:v>
                </c:pt>
                <c:pt idx="17292" formatCode="General">
                  <c:v>5.3459800000000002E-3</c:v>
                </c:pt>
                <c:pt idx="17293" formatCode="General">
                  <c:v>5.3467300000000001E-3</c:v>
                </c:pt>
                <c:pt idx="17294" formatCode="General">
                  <c:v>5.3474799999999999E-3</c:v>
                </c:pt>
                <c:pt idx="17295" formatCode="General">
                  <c:v>5.3482299999999998E-3</c:v>
                </c:pt>
                <c:pt idx="17296" formatCode="General">
                  <c:v>5.3489799999999997E-3</c:v>
                </c:pt>
                <c:pt idx="17297" formatCode="General">
                  <c:v>5.3497299999999996E-3</c:v>
                </c:pt>
                <c:pt idx="17298" formatCode="General">
                  <c:v>5.3504800000000003E-3</c:v>
                </c:pt>
                <c:pt idx="17299" formatCode="General">
                  <c:v>5.3514900000000004E-3</c:v>
                </c:pt>
                <c:pt idx="17300" formatCode="General">
                  <c:v>5.35229E-3</c:v>
                </c:pt>
                <c:pt idx="17301" formatCode="General">
                  <c:v>5.3533599999999997E-3</c:v>
                </c:pt>
                <c:pt idx="17302" formatCode="General">
                  <c:v>5.3544300000000003E-3</c:v>
                </c:pt>
                <c:pt idx="17303" formatCode="General">
                  <c:v>5.3555E-3</c:v>
                </c:pt>
                <c:pt idx="17304" formatCode="General">
                  <c:v>5.3565699999999997E-3</c:v>
                </c:pt>
                <c:pt idx="17305" formatCode="General">
                  <c:v>5.3576400000000003E-3</c:v>
                </c:pt>
                <c:pt idx="17306" formatCode="General">
                  <c:v>5.35871E-3</c:v>
                </c:pt>
                <c:pt idx="17307" formatCode="General">
                  <c:v>5.3597799999999998E-3</c:v>
                </c:pt>
                <c:pt idx="17308" formatCode="General">
                  <c:v>5.3609599999999997E-3</c:v>
                </c:pt>
                <c:pt idx="17309" formatCode="General">
                  <c:v>5.3621399999999996E-3</c:v>
                </c:pt>
                <c:pt idx="17310" formatCode="General">
                  <c:v>5.3633099999999996E-3</c:v>
                </c:pt>
                <c:pt idx="17311" formatCode="General">
                  <c:v>5.3650700000000004E-3</c:v>
                </c:pt>
                <c:pt idx="17312" formatCode="General">
                  <c:v>5.3668400000000003E-3</c:v>
                </c:pt>
                <c:pt idx="17313" formatCode="General">
                  <c:v>5.3686000000000003E-3</c:v>
                </c:pt>
                <c:pt idx="17314" formatCode="General">
                  <c:v>5.3702300000000001E-3</c:v>
                </c:pt>
                <c:pt idx="17315" formatCode="General">
                  <c:v>5.3723199999999999E-3</c:v>
                </c:pt>
                <c:pt idx="17316" formatCode="General">
                  <c:v>5.3743999999999997E-3</c:v>
                </c:pt>
                <c:pt idx="17317" formatCode="General">
                  <c:v>5.3764900000000003E-3</c:v>
                </c:pt>
                <c:pt idx="17318" formatCode="General">
                  <c:v>5.3775300000000002E-3</c:v>
                </c:pt>
                <c:pt idx="17319" formatCode="General">
                  <c:v>5.3798800000000001E-3</c:v>
                </c:pt>
                <c:pt idx="17320" formatCode="General">
                  <c:v>5.38223E-3</c:v>
                </c:pt>
                <c:pt idx="17321" formatCode="General">
                  <c:v>5.38457E-3</c:v>
                </c:pt>
                <c:pt idx="17322" formatCode="General">
                  <c:v>5.3869199999999999E-3</c:v>
                </c:pt>
                <c:pt idx="17323" formatCode="General">
                  <c:v>5.3888800000000004E-3</c:v>
                </c:pt>
                <c:pt idx="17324" formatCode="General">
                  <c:v>5.3908300000000001E-3</c:v>
                </c:pt>
                <c:pt idx="17325" formatCode="General">
                  <c:v>5.3927899999999997E-3</c:v>
                </c:pt>
                <c:pt idx="17326" formatCode="General">
                  <c:v>5.3947400000000003E-3</c:v>
                </c:pt>
                <c:pt idx="17327" formatCode="General">
                  <c:v>5.3966999999999999E-3</c:v>
                </c:pt>
                <c:pt idx="17328" formatCode="General">
                  <c:v>5.3985200000000004E-3</c:v>
                </c:pt>
                <c:pt idx="17329" formatCode="General">
                  <c:v>5.4002800000000004E-3</c:v>
                </c:pt>
                <c:pt idx="17330" formatCode="General">
                  <c:v>5.4020400000000003E-3</c:v>
                </c:pt>
                <c:pt idx="17331" formatCode="General">
                  <c:v>5.4038000000000003E-3</c:v>
                </c:pt>
                <c:pt idx="17332" formatCode="General">
                  <c:v>5.4055600000000002E-3</c:v>
                </c:pt>
                <c:pt idx="17333" formatCode="General">
                  <c:v>5.4073200000000002E-3</c:v>
                </c:pt>
                <c:pt idx="17334" formatCode="General">
                  <c:v>5.4085000000000001E-3</c:v>
                </c:pt>
                <c:pt idx="17335" formatCode="General">
                  <c:v>5.4096700000000001E-3</c:v>
                </c:pt>
                <c:pt idx="17336" formatCode="General">
                  <c:v>5.4108400000000001E-3</c:v>
                </c:pt>
                <c:pt idx="17337" formatCode="General">
                  <c:v>5.41202E-3</c:v>
                </c:pt>
                <c:pt idx="17338" formatCode="General">
                  <c:v>5.41319E-3</c:v>
                </c:pt>
                <c:pt idx="17339" formatCode="General">
                  <c:v>5.41436E-3</c:v>
                </c:pt>
                <c:pt idx="17340" formatCode="General">
                  <c:v>5.4155399999999999E-3</c:v>
                </c:pt>
                <c:pt idx="17341" formatCode="General">
                  <c:v>5.4165799999999998E-3</c:v>
                </c:pt>
                <c:pt idx="17342" formatCode="General">
                  <c:v>5.4174899999999996E-3</c:v>
                </c:pt>
                <c:pt idx="17343" formatCode="General">
                  <c:v>5.4184100000000002E-3</c:v>
                </c:pt>
                <c:pt idx="17344" formatCode="General">
                  <c:v>5.41932E-3</c:v>
                </c:pt>
                <c:pt idx="17345" formatCode="General">
                  <c:v>5.4202299999999998E-3</c:v>
                </c:pt>
                <c:pt idx="17346" formatCode="General">
                  <c:v>5.4211399999999996E-3</c:v>
                </c:pt>
                <c:pt idx="17347" formatCode="General">
                  <c:v>5.4220600000000002E-3</c:v>
                </c:pt>
                <c:pt idx="17348" formatCode="General">
                  <c:v>5.42297E-3</c:v>
                </c:pt>
                <c:pt idx="17349" formatCode="General">
                  <c:v>5.4237499999999998E-3</c:v>
                </c:pt>
                <c:pt idx="17350" formatCode="General">
                  <c:v>5.42473E-3</c:v>
                </c:pt>
                <c:pt idx="17351" formatCode="General">
                  <c:v>5.4253799999999996E-3</c:v>
                </c:pt>
                <c:pt idx="17352" formatCode="General">
                  <c:v>5.4260300000000001E-3</c:v>
                </c:pt>
                <c:pt idx="17353" formatCode="General">
                  <c:v>5.4266799999999997E-3</c:v>
                </c:pt>
                <c:pt idx="17354" formatCode="General">
                  <c:v>5.4273400000000001E-3</c:v>
                </c:pt>
                <c:pt idx="17355" formatCode="General">
                  <c:v>5.4279899999999997E-3</c:v>
                </c:pt>
                <c:pt idx="17356" formatCode="General">
                  <c:v>5.4286400000000002E-3</c:v>
                </c:pt>
                <c:pt idx="17357" formatCode="General">
                  <c:v>5.4294199999999999E-3</c:v>
                </c:pt>
                <c:pt idx="17358" formatCode="General">
                  <c:v>5.4299400000000003E-3</c:v>
                </c:pt>
                <c:pt idx="17359" formatCode="General">
                  <c:v>5.4304699999999997E-3</c:v>
                </c:pt>
                <c:pt idx="17360" formatCode="General">
                  <c:v>5.4309900000000001E-3</c:v>
                </c:pt>
                <c:pt idx="17361" formatCode="General">
                  <c:v>5.4315099999999996E-3</c:v>
                </c:pt>
                <c:pt idx="17362" formatCode="General">
                  <c:v>5.43203E-3</c:v>
                </c:pt>
                <c:pt idx="17363" formatCode="General">
                  <c:v>5.4325500000000004E-3</c:v>
                </c:pt>
                <c:pt idx="17364" formatCode="General">
                  <c:v>5.4330300000000002E-3</c:v>
                </c:pt>
                <c:pt idx="17365" formatCode="General">
                  <c:v>5.4334700000000001E-3</c:v>
                </c:pt>
                <c:pt idx="17366" formatCode="General">
                  <c:v>5.4339000000000002E-3</c:v>
                </c:pt>
                <c:pt idx="17367" formatCode="General">
                  <c:v>5.4343400000000002E-3</c:v>
                </c:pt>
                <c:pt idx="17368" formatCode="General">
                  <c:v>5.4347800000000002E-3</c:v>
                </c:pt>
                <c:pt idx="17369" formatCode="General">
                  <c:v>5.4352100000000002E-3</c:v>
                </c:pt>
                <c:pt idx="17370" formatCode="General">
                  <c:v>5.4356500000000002E-3</c:v>
                </c:pt>
                <c:pt idx="17371" formatCode="General">
                  <c:v>5.4360900000000002E-3</c:v>
                </c:pt>
                <c:pt idx="17372" formatCode="General">
                  <c:v>5.4364699999999997E-3</c:v>
                </c:pt>
                <c:pt idx="17373" formatCode="General">
                  <c:v>5.4369400000000003E-3</c:v>
                </c:pt>
                <c:pt idx="17374" formatCode="General">
                  <c:v>5.4372600000000002E-3</c:v>
                </c:pt>
                <c:pt idx="17375" formatCode="General">
                  <c:v>5.43758E-3</c:v>
                </c:pt>
                <c:pt idx="17376" formatCode="General">
                  <c:v>5.4378999999999999E-3</c:v>
                </c:pt>
                <c:pt idx="17377" formatCode="General">
                  <c:v>5.4382199999999997E-3</c:v>
                </c:pt>
                <c:pt idx="17378" formatCode="General">
                  <c:v>5.4385400000000004E-3</c:v>
                </c:pt>
                <c:pt idx="17379" formatCode="General">
                  <c:v>5.4388600000000002E-3</c:v>
                </c:pt>
                <c:pt idx="17380" formatCode="General">
                  <c:v>5.4391500000000002E-3</c:v>
                </c:pt>
                <c:pt idx="17381" formatCode="General">
                  <c:v>5.4394500000000002E-3</c:v>
                </c:pt>
                <c:pt idx="17382" formatCode="General">
                  <c:v>5.4397500000000001E-3</c:v>
                </c:pt>
                <c:pt idx="17383" formatCode="General">
                  <c:v>5.44006E-3</c:v>
                </c:pt>
                <c:pt idx="17384" formatCode="General">
                  <c:v>5.4403699999999999E-3</c:v>
                </c:pt>
                <c:pt idx="17385" formatCode="General">
                  <c:v>5.4406300000000001E-3</c:v>
                </c:pt>
                <c:pt idx="17386" formatCode="General">
                  <c:v>5.4408800000000004E-3</c:v>
                </c:pt>
                <c:pt idx="17387" formatCode="General">
                  <c:v>5.4411299999999998E-3</c:v>
                </c:pt>
                <c:pt idx="17388" formatCode="General">
                  <c:v>5.4413899999999999E-3</c:v>
                </c:pt>
                <c:pt idx="17389" formatCode="General">
                  <c:v>5.4416100000000004E-3</c:v>
                </c:pt>
                <c:pt idx="17390" formatCode="General">
                  <c:v>5.44181E-3</c:v>
                </c:pt>
                <c:pt idx="17391" formatCode="General">
                  <c:v>5.4419999999999998E-3</c:v>
                </c:pt>
                <c:pt idx="17392" formatCode="General">
                  <c:v>5.4422000000000003E-3</c:v>
                </c:pt>
                <c:pt idx="17393" formatCode="General">
                  <c:v>5.4423900000000001E-3</c:v>
                </c:pt>
                <c:pt idx="17394" formatCode="General">
                  <c:v>5.4425899999999998E-3</c:v>
                </c:pt>
                <c:pt idx="17395" formatCode="General">
                  <c:v>5.4427900000000003E-3</c:v>
                </c:pt>
                <c:pt idx="17396" formatCode="General">
                  <c:v>5.44298E-3</c:v>
                </c:pt>
                <c:pt idx="17397" formatCode="General">
                  <c:v>5.4431799999999997E-3</c:v>
                </c:pt>
                <c:pt idx="17398" formatCode="General">
                  <c:v>5.4433700000000003E-3</c:v>
                </c:pt>
                <c:pt idx="17399" formatCode="General">
                  <c:v>5.44357E-3</c:v>
                </c:pt>
                <c:pt idx="17400" formatCode="General">
                  <c:v>5.4437000000000001E-3</c:v>
                </c:pt>
                <c:pt idx="17401" formatCode="General">
                  <c:v>5.4438400000000001E-3</c:v>
                </c:pt>
                <c:pt idx="17402" formatCode="General">
                  <c:v>5.4439800000000002E-3</c:v>
                </c:pt>
                <c:pt idx="17403" formatCode="General">
                  <c:v>5.4441200000000002E-3</c:v>
                </c:pt>
                <c:pt idx="17404" formatCode="General">
                  <c:v>5.4442700000000002E-3</c:v>
                </c:pt>
                <c:pt idx="17405" formatCode="General">
                  <c:v>5.4443800000000004E-3</c:v>
                </c:pt>
                <c:pt idx="17406" formatCode="General">
                  <c:v>5.4445099999999996E-3</c:v>
                </c:pt>
                <c:pt idx="17407" formatCode="General">
                  <c:v>5.4446399999999997E-3</c:v>
                </c:pt>
                <c:pt idx="17408" formatCode="General">
                  <c:v>5.4447699999999998E-3</c:v>
                </c:pt>
                <c:pt idx="17409" formatCode="General">
                  <c:v>5.4448999999999999E-3</c:v>
                </c:pt>
                <c:pt idx="17410" formatCode="General">
                  <c:v>5.4450399999999999E-3</c:v>
                </c:pt>
                <c:pt idx="17411" formatCode="General">
                  <c:v>5.44517E-3</c:v>
                </c:pt>
                <c:pt idx="17412" formatCode="General">
                  <c:v>5.4453000000000001E-3</c:v>
                </c:pt>
                <c:pt idx="17413" formatCode="General">
                  <c:v>5.4454400000000002E-3</c:v>
                </c:pt>
                <c:pt idx="17414" formatCode="General">
                  <c:v>5.4455700000000003E-3</c:v>
                </c:pt>
                <c:pt idx="17415" formatCode="General">
                  <c:v>5.4457000000000004E-3</c:v>
                </c:pt>
                <c:pt idx="17416" formatCode="General">
                  <c:v>5.4457999999999998E-3</c:v>
                </c:pt>
                <c:pt idx="17417" formatCode="General">
                  <c:v>5.4459E-3</c:v>
                </c:pt>
                <c:pt idx="17418" formatCode="General">
                  <c:v>5.4460100000000003E-3</c:v>
                </c:pt>
                <c:pt idx="17419" formatCode="General">
                  <c:v>5.4461099999999997E-3</c:v>
                </c:pt>
                <c:pt idx="17420" formatCode="General">
                  <c:v>5.4462099999999999E-3</c:v>
                </c:pt>
                <c:pt idx="17421" formatCode="General">
                  <c:v>5.4463200000000002E-3</c:v>
                </c:pt>
                <c:pt idx="17422" formatCode="General">
                  <c:v>5.4464200000000004E-3</c:v>
                </c:pt>
                <c:pt idx="17423" formatCode="General">
                  <c:v>5.4465299999999998E-3</c:v>
                </c:pt>
                <c:pt idx="17424" formatCode="General">
                  <c:v>5.4466599999999999E-3</c:v>
                </c:pt>
                <c:pt idx="17425" formatCode="General">
                  <c:v>5.44678E-3</c:v>
                </c:pt>
                <c:pt idx="17426" formatCode="General">
                  <c:v>5.4468900000000002E-3</c:v>
                </c:pt>
                <c:pt idx="17427" formatCode="General">
                  <c:v>5.4470500000000002E-3</c:v>
                </c:pt>
                <c:pt idx="17428" formatCode="General">
                  <c:v>5.4472100000000001E-3</c:v>
                </c:pt>
                <c:pt idx="17429" formatCode="General">
                  <c:v>5.44736E-3</c:v>
                </c:pt>
                <c:pt idx="17430" formatCode="General">
                  <c:v>5.4475699999999997E-3</c:v>
                </c:pt>
                <c:pt idx="17431" formatCode="General">
                  <c:v>5.4481399999999998E-3</c:v>
                </c:pt>
                <c:pt idx="17432" formatCode="General">
                  <c:v>5.4483500000000002E-3</c:v>
                </c:pt>
                <c:pt idx="17433" formatCode="General">
                  <c:v>5.4485100000000002E-3</c:v>
                </c:pt>
                <c:pt idx="17434" formatCode="General">
                  <c:v>5.44869E-3</c:v>
                </c:pt>
                <c:pt idx="17435" formatCode="General">
                  <c:v>5.4488599999999998E-3</c:v>
                </c:pt>
                <c:pt idx="17436" formatCode="General">
                  <c:v>5.4489899999999999E-3</c:v>
                </c:pt>
                <c:pt idx="17437" formatCode="General">
                  <c:v>5.4491299999999999E-3</c:v>
                </c:pt>
                <c:pt idx="17438" formatCode="General">
                  <c:v>5.44927E-3</c:v>
                </c:pt>
                <c:pt idx="17439" formatCode="General">
                  <c:v>5.44941E-3</c:v>
                </c:pt>
                <c:pt idx="17440" formatCode="General">
                  <c:v>5.4495000000000004E-3</c:v>
                </c:pt>
                <c:pt idx="17441" formatCode="General">
                  <c:v>5.4496400000000004E-3</c:v>
                </c:pt>
                <c:pt idx="17442" formatCode="General">
                  <c:v>5.4497699999999996E-3</c:v>
                </c:pt>
                <c:pt idx="17443" formatCode="General">
                  <c:v>5.4499099999999997E-3</c:v>
                </c:pt>
                <c:pt idx="17444" formatCode="General">
                  <c:v>5.4500499999999997E-3</c:v>
                </c:pt>
                <c:pt idx="17445" formatCode="General">
                  <c:v>5.4501899999999997E-3</c:v>
                </c:pt>
                <c:pt idx="17446" formatCode="General">
                  <c:v>5.4503299999999998E-3</c:v>
                </c:pt>
                <c:pt idx="17447" formatCode="General">
                  <c:v>5.4505200000000004E-3</c:v>
                </c:pt>
                <c:pt idx="17448" formatCode="General">
                  <c:v>5.4507100000000001E-3</c:v>
                </c:pt>
                <c:pt idx="17449" formatCode="General">
                  <c:v>5.4509600000000004E-3</c:v>
                </c:pt>
                <c:pt idx="17450" formatCode="General">
                  <c:v>5.4514100000000003E-3</c:v>
                </c:pt>
                <c:pt idx="17451" formatCode="General">
                  <c:v>5.4516299999999998E-3</c:v>
                </c:pt>
                <c:pt idx="17452" formatCode="General">
                  <c:v>5.4517699999999999E-3</c:v>
                </c:pt>
                <c:pt idx="17453" formatCode="General">
                  <c:v>5.4519199999999999E-3</c:v>
                </c:pt>
                <c:pt idx="17454" formatCode="General">
                  <c:v>5.45204E-3</c:v>
                </c:pt>
                <c:pt idx="17455" formatCode="General">
                  <c:v>5.4521700000000001E-3</c:v>
                </c:pt>
                <c:pt idx="17456" formatCode="General">
                  <c:v>5.4523000000000002E-3</c:v>
                </c:pt>
                <c:pt idx="17457" formatCode="General">
                  <c:v>5.4524200000000004E-3</c:v>
                </c:pt>
                <c:pt idx="17458" formatCode="General">
                  <c:v>5.4525499999999996E-3</c:v>
                </c:pt>
                <c:pt idx="17459" formatCode="General">
                  <c:v>5.4526399999999999E-3</c:v>
                </c:pt>
                <c:pt idx="17460" formatCode="General">
                  <c:v>5.4527400000000002E-3</c:v>
                </c:pt>
                <c:pt idx="17461" formatCode="General">
                  <c:v>5.4528500000000004E-3</c:v>
                </c:pt>
                <c:pt idx="17462" formatCode="General">
                  <c:v>5.4529499999999998E-3</c:v>
                </c:pt>
                <c:pt idx="17463" formatCode="General">
                  <c:v>5.45306E-3</c:v>
                </c:pt>
                <c:pt idx="17464" formatCode="General">
                  <c:v>5.4531600000000003E-3</c:v>
                </c:pt>
                <c:pt idx="17465" formatCode="General">
                  <c:v>5.4532699999999996E-3</c:v>
                </c:pt>
                <c:pt idx="17466" formatCode="General">
                  <c:v>5.4533699999999999E-3</c:v>
                </c:pt>
                <c:pt idx="17467" formatCode="General">
                  <c:v>5.4534900000000001E-3</c:v>
                </c:pt>
                <c:pt idx="17468" formatCode="General">
                  <c:v>5.4536000000000003E-3</c:v>
                </c:pt>
                <c:pt idx="17469" formatCode="General">
                  <c:v>5.4536999999999997E-3</c:v>
                </c:pt>
                <c:pt idx="17470" formatCode="General">
                  <c:v>5.4538E-3</c:v>
                </c:pt>
                <c:pt idx="17471" formatCode="General">
                  <c:v>5.4539100000000002E-3</c:v>
                </c:pt>
                <c:pt idx="17472" formatCode="General">
                  <c:v>5.4540500000000002E-3</c:v>
                </c:pt>
                <c:pt idx="17473" formatCode="General">
                  <c:v>5.4541900000000003E-3</c:v>
                </c:pt>
                <c:pt idx="17474" formatCode="General">
                  <c:v>5.4543200000000003E-3</c:v>
                </c:pt>
                <c:pt idx="17475" formatCode="General">
                  <c:v>5.4544600000000004E-3</c:v>
                </c:pt>
                <c:pt idx="17476" formatCode="General">
                  <c:v>5.4545799999999997E-3</c:v>
                </c:pt>
                <c:pt idx="17477" formatCode="General">
                  <c:v>5.4547099999999998E-3</c:v>
                </c:pt>
                <c:pt idx="17478" formatCode="General">
                  <c:v>5.4548499999999998E-3</c:v>
                </c:pt>
                <c:pt idx="17479" formatCode="General">
                  <c:v>5.4549799999999999E-3</c:v>
                </c:pt>
                <c:pt idx="17480" formatCode="General">
                  <c:v>5.4551199999999999E-3</c:v>
                </c:pt>
                <c:pt idx="17481" formatCode="General">
                  <c:v>5.45525E-3</c:v>
                </c:pt>
                <c:pt idx="17482" formatCode="General">
                  <c:v>5.4554299999999998E-3</c:v>
                </c:pt>
                <c:pt idx="17483" formatCode="General">
                  <c:v>5.4556099999999996E-3</c:v>
                </c:pt>
                <c:pt idx="17484" formatCode="General">
                  <c:v>5.4557900000000003E-3</c:v>
                </c:pt>
                <c:pt idx="17485" formatCode="General">
                  <c:v>5.4559700000000001E-3</c:v>
                </c:pt>
                <c:pt idx="17486" formatCode="General">
                  <c:v>5.4561599999999998E-3</c:v>
                </c:pt>
                <c:pt idx="17487" formatCode="General">
                  <c:v>5.4563600000000004E-3</c:v>
                </c:pt>
                <c:pt idx="17488" formatCode="General">
                  <c:v>5.4565500000000001E-3</c:v>
                </c:pt>
                <c:pt idx="17489" formatCode="General">
                  <c:v>5.4567499999999998E-3</c:v>
                </c:pt>
                <c:pt idx="17490" formatCode="General">
                  <c:v>5.4569400000000004E-3</c:v>
                </c:pt>
                <c:pt idx="17491" formatCode="General">
                  <c:v>5.4571400000000001E-3</c:v>
                </c:pt>
                <c:pt idx="17492" formatCode="General">
                  <c:v>5.4573399999999998E-3</c:v>
                </c:pt>
                <c:pt idx="17493" formatCode="General">
                  <c:v>5.4575300000000004E-3</c:v>
                </c:pt>
                <c:pt idx="17494" formatCode="General">
                  <c:v>5.45773E-3</c:v>
                </c:pt>
                <c:pt idx="17495" formatCode="General">
                  <c:v>5.4578200000000004E-3</c:v>
                </c:pt>
                <c:pt idx="17496" formatCode="General">
                  <c:v>5.4579900000000002E-3</c:v>
                </c:pt>
                <c:pt idx="17497" formatCode="General">
                  <c:v>5.4581600000000001E-3</c:v>
                </c:pt>
                <c:pt idx="17498" formatCode="General">
                  <c:v>5.4583000000000001E-3</c:v>
                </c:pt>
                <c:pt idx="17499" formatCode="General">
                  <c:v>5.4584300000000002E-3</c:v>
                </c:pt>
                <c:pt idx="17500" formatCode="General">
                  <c:v>5.4585600000000003E-3</c:v>
                </c:pt>
                <c:pt idx="17501" formatCode="General">
                  <c:v>5.4586900000000004E-3</c:v>
                </c:pt>
                <c:pt idx="17502" formatCode="General">
                  <c:v>5.4587699999999999E-3</c:v>
                </c:pt>
                <c:pt idx="17503" formatCode="General">
                  <c:v>5.4588500000000003E-3</c:v>
                </c:pt>
                <c:pt idx="17504" formatCode="General">
                  <c:v>5.4589399999999998E-3</c:v>
                </c:pt>
                <c:pt idx="17505" formatCode="General">
                  <c:v>5.4590200000000002E-3</c:v>
                </c:pt>
                <c:pt idx="17506" formatCode="General">
                  <c:v>5.4591099999999997E-3</c:v>
                </c:pt>
                <c:pt idx="17507" formatCode="General">
                  <c:v>5.45919E-3</c:v>
                </c:pt>
                <c:pt idx="17508" formatCode="General">
                  <c:v>5.4592800000000004E-3</c:v>
                </c:pt>
                <c:pt idx="17509" formatCode="General">
                  <c:v>5.4593599999999999E-3</c:v>
                </c:pt>
                <c:pt idx="17510" formatCode="General">
                  <c:v>5.4594300000000004E-3</c:v>
                </c:pt>
                <c:pt idx="17511" formatCode="General">
                  <c:v>5.45949E-3</c:v>
                </c:pt>
                <c:pt idx="17512" formatCode="General">
                  <c:v>5.4595499999999996E-3</c:v>
                </c:pt>
                <c:pt idx="17513" formatCode="General">
                  <c:v>5.4596200000000001E-3</c:v>
                </c:pt>
                <c:pt idx="17514" formatCode="General">
                  <c:v>5.4596799999999997E-3</c:v>
                </c:pt>
                <c:pt idx="17515" formatCode="General">
                  <c:v>5.4597500000000002E-3</c:v>
                </c:pt>
                <c:pt idx="17516" formatCode="General">
                  <c:v>5.4598099999999998E-3</c:v>
                </c:pt>
                <c:pt idx="17517" formatCode="General">
                  <c:v>5.4598800000000003E-3</c:v>
                </c:pt>
                <c:pt idx="17518" formatCode="General">
                  <c:v>5.4599399999999999E-3</c:v>
                </c:pt>
                <c:pt idx="17519" formatCode="General">
                  <c:v>5.4600100000000004E-3</c:v>
                </c:pt>
                <c:pt idx="17520" formatCode="General">
                  <c:v>5.46007E-3</c:v>
                </c:pt>
                <c:pt idx="17521" formatCode="General">
                  <c:v>5.4601399999999996E-3</c:v>
                </c:pt>
                <c:pt idx="17522" formatCode="General">
                  <c:v>5.4602000000000001E-3</c:v>
                </c:pt>
                <c:pt idx="17523" formatCode="General">
                  <c:v>5.4602699999999997E-3</c:v>
                </c:pt>
                <c:pt idx="17524" formatCode="General">
                  <c:v>5.4603300000000002E-3</c:v>
                </c:pt>
                <c:pt idx="17525" formatCode="General">
                  <c:v>5.4603999999999998E-3</c:v>
                </c:pt>
                <c:pt idx="17526" formatCode="General">
                  <c:v>5.4604600000000003E-3</c:v>
                </c:pt>
                <c:pt idx="17527" formatCode="General">
                  <c:v>5.4605299999999999E-3</c:v>
                </c:pt>
                <c:pt idx="17528" formatCode="General">
                  <c:v>5.4605900000000004E-3</c:v>
                </c:pt>
                <c:pt idx="17529" formatCode="General">
                  <c:v>5.46066E-3</c:v>
                </c:pt>
                <c:pt idx="17530" formatCode="General">
                  <c:v>5.4607299999999996E-3</c:v>
                </c:pt>
                <c:pt idx="17531" formatCode="General">
                  <c:v>5.4607900000000001E-3</c:v>
                </c:pt>
                <c:pt idx="17532" formatCode="General">
                  <c:v>5.4608599999999997E-3</c:v>
                </c:pt>
                <c:pt idx="17533" formatCode="General">
                  <c:v>5.4609300000000001E-3</c:v>
                </c:pt>
                <c:pt idx="17534" formatCode="General">
                  <c:v>5.4610300000000004E-3</c:v>
                </c:pt>
                <c:pt idx="17535" formatCode="General">
                  <c:v>5.4611299999999998E-3</c:v>
                </c:pt>
                <c:pt idx="17536" formatCode="General">
                  <c:v>5.4612300000000001E-3</c:v>
                </c:pt>
                <c:pt idx="17537" formatCode="General">
                  <c:v>5.4613400000000003E-3</c:v>
                </c:pt>
                <c:pt idx="17538" formatCode="General">
                  <c:v>5.4614599999999996E-3</c:v>
                </c:pt>
                <c:pt idx="17539" formatCode="General">
                  <c:v>5.4615999999999996E-3</c:v>
                </c:pt>
                <c:pt idx="17540" formatCode="General">
                  <c:v>5.4618000000000002E-3</c:v>
                </c:pt>
                <c:pt idx="17541" formatCode="General">
                  <c:v>5.4622000000000004E-3</c:v>
                </c:pt>
                <c:pt idx="17542" formatCode="General">
                  <c:v>5.4623800000000002E-3</c:v>
                </c:pt>
                <c:pt idx="17543" formatCode="General">
                  <c:v>5.4625100000000003E-3</c:v>
                </c:pt>
                <c:pt idx="17544" formatCode="General">
                  <c:v>5.4626400000000004E-3</c:v>
                </c:pt>
                <c:pt idx="17545" formatCode="General">
                  <c:v>5.4627800000000004E-3</c:v>
                </c:pt>
                <c:pt idx="17546" formatCode="General">
                  <c:v>5.4629199999999996E-3</c:v>
                </c:pt>
                <c:pt idx="17547" formatCode="General">
                  <c:v>5.4630099999999999E-3</c:v>
                </c:pt>
                <c:pt idx="17548" formatCode="General">
                  <c:v>5.4631000000000002E-3</c:v>
                </c:pt>
                <c:pt idx="17549" formatCode="General">
                  <c:v>5.4632099999999996E-3</c:v>
                </c:pt>
                <c:pt idx="17550" formatCode="General">
                  <c:v>5.4632999999999999E-3</c:v>
                </c:pt>
                <c:pt idx="17551" formatCode="General">
                  <c:v>5.4633800000000003E-3</c:v>
                </c:pt>
                <c:pt idx="17552" formatCode="General">
                  <c:v>5.4634999999999996E-3</c:v>
                </c:pt>
                <c:pt idx="17553" formatCode="General">
                  <c:v>5.4636099999999998E-3</c:v>
                </c:pt>
                <c:pt idx="17554" formatCode="General">
                  <c:v>5.46372E-3</c:v>
                </c:pt>
                <c:pt idx="17555" formatCode="General">
                  <c:v>5.4638500000000001E-3</c:v>
                </c:pt>
                <c:pt idx="17556" formatCode="General">
                  <c:v>5.4639600000000003E-3</c:v>
                </c:pt>
                <c:pt idx="17557" formatCode="General">
                  <c:v>5.4640799999999996E-3</c:v>
                </c:pt>
                <c:pt idx="17558" formatCode="General">
                  <c:v>5.4642299999999996E-3</c:v>
                </c:pt>
                <c:pt idx="17559" formatCode="General">
                  <c:v>5.4644000000000003E-3</c:v>
                </c:pt>
                <c:pt idx="17560" formatCode="General">
                  <c:v>5.4649E-3</c:v>
                </c:pt>
                <c:pt idx="17561" formatCode="General">
                  <c:v>5.4650599999999999E-3</c:v>
                </c:pt>
                <c:pt idx="17562" formatCode="General">
                  <c:v>5.4651999999999999E-3</c:v>
                </c:pt>
                <c:pt idx="17563" formatCode="General">
                  <c:v>5.4653200000000001E-3</c:v>
                </c:pt>
                <c:pt idx="17564" formatCode="General">
                  <c:v>5.4653999999999996E-3</c:v>
                </c:pt>
                <c:pt idx="17565" formatCode="General">
                  <c:v>5.4654899999999999E-3</c:v>
                </c:pt>
                <c:pt idx="17566" formatCode="General">
                  <c:v>5.4655700000000003E-3</c:v>
                </c:pt>
                <c:pt idx="17567" formatCode="General">
                  <c:v>5.4656399999999999E-3</c:v>
                </c:pt>
                <c:pt idx="17568" formatCode="General">
                  <c:v>5.4657200000000003E-3</c:v>
                </c:pt>
                <c:pt idx="17569" formatCode="General">
                  <c:v>5.4657999999999998E-3</c:v>
                </c:pt>
                <c:pt idx="17570" formatCode="General">
                  <c:v>5.4658700000000003E-3</c:v>
                </c:pt>
                <c:pt idx="17571" formatCode="General">
                  <c:v>5.4659499999999998E-3</c:v>
                </c:pt>
                <c:pt idx="17572" formatCode="General">
                  <c:v>5.4660300000000002E-3</c:v>
                </c:pt>
                <c:pt idx="17573" formatCode="General">
                  <c:v>5.4660999999999998E-3</c:v>
                </c:pt>
                <c:pt idx="17574" formatCode="General">
                  <c:v>5.4661800000000002E-3</c:v>
                </c:pt>
                <c:pt idx="17575" formatCode="General">
                  <c:v>5.4662499999999998E-3</c:v>
                </c:pt>
                <c:pt idx="17576" formatCode="General">
                  <c:v>5.4663200000000002E-3</c:v>
                </c:pt>
                <c:pt idx="17577" formatCode="General">
                  <c:v>5.4663899999999998E-3</c:v>
                </c:pt>
                <c:pt idx="17578" formatCode="General">
                  <c:v>5.4664600000000002E-3</c:v>
                </c:pt>
                <c:pt idx="17579" formatCode="General">
                  <c:v>5.4665299999999998E-3</c:v>
                </c:pt>
                <c:pt idx="17580" formatCode="General">
                  <c:v>5.4666000000000003E-3</c:v>
                </c:pt>
                <c:pt idx="17581" formatCode="General">
                  <c:v>5.4666699999999999E-3</c:v>
                </c:pt>
                <c:pt idx="17582" formatCode="General">
                  <c:v>5.4667400000000003E-3</c:v>
                </c:pt>
                <c:pt idx="17583" formatCode="General">
                  <c:v>5.4668199999999998E-3</c:v>
                </c:pt>
                <c:pt idx="17584" formatCode="General">
                  <c:v>5.4668599999999996E-3</c:v>
                </c:pt>
                <c:pt idx="17585" formatCode="General">
                  <c:v>5.4669200000000001E-3</c:v>
                </c:pt>
                <c:pt idx="17586" formatCode="General">
                  <c:v>5.4669899999999997E-3</c:v>
                </c:pt>
                <c:pt idx="17587" formatCode="General">
                  <c:v>5.4670500000000002E-3</c:v>
                </c:pt>
                <c:pt idx="17588" formatCode="General">
                  <c:v>5.4671099999999999E-3</c:v>
                </c:pt>
                <c:pt idx="17589" formatCode="General">
                  <c:v>5.4671700000000004E-3</c:v>
                </c:pt>
                <c:pt idx="17590" formatCode="General">
                  <c:v>5.4672399999999999E-3</c:v>
                </c:pt>
                <c:pt idx="17591" formatCode="General">
                  <c:v>5.4672999999999996E-3</c:v>
                </c:pt>
                <c:pt idx="17592" formatCode="General">
                  <c:v>5.4673600000000001E-3</c:v>
                </c:pt>
                <c:pt idx="17593" formatCode="General">
                  <c:v>5.4674199999999997E-3</c:v>
                </c:pt>
                <c:pt idx="17594" formatCode="General">
                  <c:v>5.4674900000000002E-3</c:v>
                </c:pt>
                <c:pt idx="17595" formatCode="General">
                  <c:v>5.4675499999999998E-3</c:v>
                </c:pt>
                <c:pt idx="17596" formatCode="General">
                  <c:v>5.4676100000000004E-3</c:v>
                </c:pt>
                <c:pt idx="17597" formatCode="General">
                  <c:v>5.46767E-3</c:v>
                </c:pt>
                <c:pt idx="17598" formatCode="General">
                  <c:v>5.4677399999999996E-3</c:v>
                </c:pt>
                <c:pt idx="17599" formatCode="General">
                  <c:v>5.4678299999999999E-3</c:v>
                </c:pt>
                <c:pt idx="17600" formatCode="General">
                  <c:v>5.4679000000000004E-3</c:v>
                </c:pt>
                <c:pt idx="17601" formatCode="General">
                  <c:v>5.4679899999999998E-3</c:v>
                </c:pt>
                <c:pt idx="17602" formatCode="General">
                  <c:v>5.4680700000000002E-3</c:v>
                </c:pt>
                <c:pt idx="17603" formatCode="General">
                  <c:v>5.4681599999999997E-3</c:v>
                </c:pt>
                <c:pt idx="17604" formatCode="General">
                  <c:v>5.4682400000000001E-3</c:v>
                </c:pt>
                <c:pt idx="17605" formatCode="General">
                  <c:v>5.4683300000000004E-3</c:v>
                </c:pt>
                <c:pt idx="17606" formatCode="General">
                  <c:v>5.4684599999999996E-3</c:v>
                </c:pt>
                <c:pt idx="17607" formatCode="General">
                  <c:v>5.4685899999999997E-3</c:v>
                </c:pt>
                <c:pt idx="17608" formatCode="General">
                  <c:v>5.4687099999999999E-3</c:v>
                </c:pt>
                <c:pt idx="17609" formatCode="General">
                  <c:v>5.46884E-3</c:v>
                </c:pt>
                <c:pt idx="17610" formatCode="General">
                  <c:v>5.4689700000000001E-3</c:v>
                </c:pt>
                <c:pt idx="17611" formatCode="General">
                  <c:v>5.4691399999999999E-3</c:v>
                </c:pt>
                <c:pt idx="17612" formatCode="General">
                  <c:v>5.4692899999999999E-3</c:v>
                </c:pt>
                <c:pt idx="17613" formatCode="General">
                  <c:v>5.4694799999999997E-3</c:v>
                </c:pt>
                <c:pt idx="17614" formatCode="General">
                  <c:v>5.4696800000000002E-3</c:v>
                </c:pt>
                <c:pt idx="17615" formatCode="General">
                  <c:v>5.4698699999999999E-3</c:v>
                </c:pt>
                <c:pt idx="17616" formatCode="General">
                  <c:v>5.4700599999999997E-3</c:v>
                </c:pt>
                <c:pt idx="17617" formatCode="General">
                  <c:v>5.4702500000000003E-3</c:v>
                </c:pt>
                <c:pt idx="17618" formatCode="General">
                  <c:v>5.4705099999999996E-3</c:v>
                </c:pt>
                <c:pt idx="17619" formatCode="General">
                  <c:v>5.4707699999999998E-3</c:v>
                </c:pt>
                <c:pt idx="17620" formatCode="General">
                  <c:v>5.47102E-3</c:v>
                </c:pt>
                <c:pt idx="17621" formatCode="General">
                  <c:v>5.4712800000000002E-3</c:v>
                </c:pt>
                <c:pt idx="17622" formatCode="General">
                  <c:v>5.4715600000000003E-3</c:v>
                </c:pt>
                <c:pt idx="17623" formatCode="General">
                  <c:v>5.4718400000000004E-3</c:v>
                </c:pt>
                <c:pt idx="17624" formatCode="General">
                  <c:v>5.4722099999999999E-3</c:v>
                </c:pt>
                <c:pt idx="17625" formatCode="General">
                  <c:v>5.4725800000000003E-3</c:v>
                </c:pt>
                <c:pt idx="17626" formatCode="General">
                  <c:v>5.4729499999999999E-3</c:v>
                </c:pt>
                <c:pt idx="17627" formatCode="General">
                  <c:v>5.4733200000000003E-3</c:v>
                </c:pt>
                <c:pt idx="17628" formatCode="General">
                  <c:v>5.4736899999999998E-3</c:v>
                </c:pt>
                <c:pt idx="17629" formatCode="General">
                  <c:v>5.4740600000000002E-3</c:v>
                </c:pt>
                <c:pt idx="17630" formatCode="General">
                  <c:v>5.4745000000000002E-3</c:v>
                </c:pt>
                <c:pt idx="17631" formatCode="General">
                  <c:v>5.4750099999999998E-3</c:v>
                </c:pt>
                <c:pt idx="17632" formatCode="General">
                  <c:v>5.4755300000000002E-3</c:v>
                </c:pt>
                <c:pt idx="17633" formatCode="General">
                  <c:v>5.4760399999999997E-3</c:v>
                </c:pt>
                <c:pt idx="17634" formatCode="General">
                  <c:v>5.4765500000000002E-3</c:v>
                </c:pt>
                <c:pt idx="17635" formatCode="General">
                  <c:v>5.4770699999999997E-3</c:v>
                </c:pt>
                <c:pt idx="17636" formatCode="General">
                  <c:v>5.4775800000000001E-3</c:v>
                </c:pt>
                <c:pt idx="17637" formatCode="General">
                  <c:v>5.4780899999999997E-3</c:v>
                </c:pt>
                <c:pt idx="17638" formatCode="General">
                  <c:v>5.4787200000000003E-3</c:v>
                </c:pt>
                <c:pt idx="17639" formatCode="General">
                  <c:v>5.4794600000000002E-3</c:v>
                </c:pt>
                <c:pt idx="17640" formatCode="General">
                  <c:v>5.4802000000000002E-3</c:v>
                </c:pt>
                <c:pt idx="17641" formatCode="General">
                  <c:v>5.4809400000000001E-3</c:v>
                </c:pt>
                <c:pt idx="17642" formatCode="General">
                  <c:v>5.4816800000000001E-3</c:v>
                </c:pt>
                <c:pt idx="17643" formatCode="General">
                  <c:v>5.48242E-3</c:v>
                </c:pt>
                <c:pt idx="17644" formatCode="General">
                  <c:v>5.4831599999999999E-3</c:v>
                </c:pt>
                <c:pt idx="17645" formatCode="General">
                  <c:v>5.4839099999999998E-3</c:v>
                </c:pt>
                <c:pt idx="17646" formatCode="General">
                  <c:v>5.4847300000000002E-3</c:v>
                </c:pt>
                <c:pt idx="17647" formatCode="General">
                  <c:v>5.48564E-3</c:v>
                </c:pt>
                <c:pt idx="17648" formatCode="General">
                  <c:v>5.4865599999999997E-3</c:v>
                </c:pt>
                <c:pt idx="17649" formatCode="General">
                  <c:v>5.4874700000000004E-3</c:v>
                </c:pt>
                <c:pt idx="17650" formatCode="General">
                  <c:v>5.4883800000000002E-3</c:v>
                </c:pt>
                <c:pt idx="17651" formatCode="General">
                  <c:v>5.48929E-3</c:v>
                </c:pt>
                <c:pt idx="17652" formatCode="General">
                  <c:v>5.4906599999999996E-3</c:v>
                </c:pt>
                <c:pt idx="17653" formatCode="General">
                  <c:v>5.4915700000000003E-3</c:v>
                </c:pt>
                <c:pt idx="17654" formatCode="General">
                  <c:v>5.4928800000000003E-3</c:v>
                </c:pt>
                <c:pt idx="17655" formatCode="General">
                  <c:v>5.4941900000000004E-3</c:v>
                </c:pt>
                <c:pt idx="17656" formatCode="General">
                  <c:v>5.4955000000000004E-3</c:v>
                </c:pt>
                <c:pt idx="17657" formatCode="General">
                  <c:v>5.4968200000000004E-3</c:v>
                </c:pt>
                <c:pt idx="17658" formatCode="General">
                  <c:v>5.4981300000000004E-3</c:v>
                </c:pt>
                <c:pt idx="17659" formatCode="General">
                  <c:v>5.4994400000000004E-3</c:v>
                </c:pt>
                <c:pt idx="17660" formatCode="General">
                  <c:v>5.5007500000000004E-3</c:v>
                </c:pt>
                <c:pt idx="17661" formatCode="General">
                  <c:v>5.5026800000000002E-3</c:v>
                </c:pt>
                <c:pt idx="17662" formatCode="General">
                  <c:v>5.5045600000000004E-3</c:v>
                </c:pt>
                <c:pt idx="17663" formatCode="General">
                  <c:v>5.5064299999999997E-3</c:v>
                </c:pt>
                <c:pt idx="17664" formatCode="General">
                  <c:v>5.5083099999999998E-3</c:v>
                </c:pt>
                <c:pt idx="17665" formatCode="General">
                  <c:v>5.5101799999999999E-3</c:v>
                </c:pt>
                <c:pt idx="17666" formatCode="General">
                  <c:v>5.5120500000000001E-3</c:v>
                </c:pt>
                <c:pt idx="17667" formatCode="General">
                  <c:v>5.5139300000000002E-3</c:v>
                </c:pt>
                <c:pt idx="17668" formatCode="General">
                  <c:v>5.5158000000000004E-3</c:v>
                </c:pt>
                <c:pt idx="17669" formatCode="General">
                  <c:v>5.5183000000000003E-3</c:v>
                </c:pt>
                <c:pt idx="17670" formatCode="General">
                  <c:v>5.5207900000000002E-3</c:v>
                </c:pt>
                <c:pt idx="17671" formatCode="General">
                  <c:v>5.5232900000000001E-3</c:v>
                </c:pt>
                <c:pt idx="17672" formatCode="General">
                  <c:v>5.52579E-3</c:v>
                </c:pt>
                <c:pt idx="17673" formatCode="General">
                  <c:v>5.52828E-3</c:v>
                </c:pt>
                <c:pt idx="17674" formatCode="General">
                  <c:v>5.5320300000000003E-3</c:v>
                </c:pt>
                <c:pt idx="17675" formatCode="General">
                  <c:v>5.5357000000000002E-3</c:v>
                </c:pt>
                <c:pt idx="17676" formatCode="General">
                  <c:v>5.5393700000000001E-3</c:v>
                </c:pt>
                <c:pt idx="17677" formatCode="General">
                  <c:v>5.5429900000000002E-3</c:v>
                </c:pt>
                <c:pt idx="17678" formatCode="General">
                  <c:v>5.5465000000000002E-3</c:v>
                </c:pt>
                <c:pt idx="17679" formatCode="General">
                  <c:v>5.5500200000000001E-3</c:v>
                </c:pt>
                <c:pt idx="17680" formatCode="General">
                  <c:v>5.5535300000000001E-3</c:v>
                </c:pt>
                <c:pt idx="17681" formatCode="General">
                  <c:v>5.55822E-3</c:v>
                </c:pt>
                <c:pt idx="17682" formatCode="General">
                  <c:v>5.5618500000000001E-3</c:v>
                </c:pt>
                <c:pt idx="17683" formatCode="General">
                  <c:v>5.5656999999999998E-3</c:v>
                </c:pt>
                <c:pt idx="17684" formatCode="General">
                  <c:v>5.5708399999999996E-3</c:v>
                </c:pt>
                <c:pt idx="17685" formatCode="General">
                  <c:v>5.5744100000000001E-3</c:v>
                </c:pt>
                <c:pt idx="17686" formatCode="General">
                  <c:v>5.5784299999999997E-3</c:v>
                </c:pt>
                <c:pt idx="17687" formatCode="General">
                  <c:v>5.5824400000000001E-3</c:v>
                </c:pt>
                <c:pt idx="17688" formatCode="General">
                  <c:v>5.58758E-3</c:v>
                </c:pt>
                <c:pt idx="17689" formatCode="General">
                  <c:v>5.5924900000000003E-3</c:v>
                </c:pt>
                <c:pt idx="17690" formatCode="General">
                  <c:v>5.5963999999999996E-3</c:v>
                </c:pt>
                <c:pt idx="17691" formatCode="General">
                  <c:v>5.6007499999999998E-3</c:v>
                </c:pt>
                <c:pt idx="17692" formatCode="General">
                  <c:v>5.6051E-3</c:v>
                </c:pt>
                <c:pt idx="17693" formatCode="General">
                  <c:v>5.6092299999999998E-3</c:v>
                </c:pt>
                <c:pt idx="17694" formatCode="General">
                  <c:v>5.6132500000000002E-3</c:v>
                </c:pt>
                <c:pt idx="17695" formatCode="General">
                  <c:v>5.6172699999999997E-3</c:v>
                </c:pt>
                <c:pt idx="17696" formatCode="General">
                  <c:v>5.6212900000000001E-3</c:v>
                </c:pt>
                <c:pt idx="17697" formatCode="General">
                  <c:v>5.6239699999999998E-3</c:v>
                </c:pt>
                <c:pt idx="17698" formatCode="General">
                  <c:v>5.6279900000000002E-3</c:v>
                </c:pt>
                <c:pt idx="17699" formatCode="General">
                  <c:v>5.6306699999999999E-3</c:v>
                </c:pt>
                <c:pt idx="17700" formatCode="General">
                  <c:v>5.6333499999999996E-3</c:v>
                </c:pt>
                <c:pt idx="17701" formatCode="General">
                  <c:v>5.6360200000000003E-3</c:v>
                </c:pt>
                <c:pt idx="17702" formatCode="General">
                  <c:v>5.6387E-3</c:v>
                </c:pt>
                <c:pt idx="17703" formatCode="General">
                  <c:v>5.6413799999999997E-3</c:v>
                </c:pt>
                <c:pt idx="17704" formatCode="General">
                  <c:v>5.6440600000000002E-3</c:v>
                </c:pt>
                <c:pt idx="17705" formatCode="General">
                  <c:v>5.6460700000000004E-3</c:v>
                </c:pt>
                <c:pt idx="17706" formatCode="General">
                  <c:v>5.6480799999999998E-3</c:v>
                </c:pt>
                <c:pt idx="17707" formatCode="General">
                  <c:v>5.65009E-3</c:v>
                </c:pt>
                <c:pt idx="17708" formatCode="General">
                  <c:v>5.6521000000000002E-3</c:v>
                </c:pt>
                <c:pt idx="17709" formatCode="General">
                  <c:v>5.6541100000000004E-3</c:v>
                </c:pt>
                <c:pt idx="17710" formatCode="General">
                  <c:v>5.6561199999999997E-3</c:v>
                </c:pt>
                <c:pt idx="17711" formatCode="General">
                  <c:v>5.6581299999999999E-3</c:v>
                </c:pt>
                <c:pt idx="17712" formatCode="General">
                  <c:v>5.6601400000000001E-3</c:v>
                </c:pt>
                <c:pt idx="17713" formatCode="General">
                  <c:v>5.6619799999999996E-3</c:v>
                </c:pt>
                <c:pt idx="17714" formatCode="General">
                  <c:v>5.6632100000000001E-3</c:v>
                </c:pt>
                <c:pt idx="17715" formatCode="General">
                  <c:v>5.6644299999999998E-3</c:v>
                </c:pt>
                <c:pt idx="17716" formatCode="General">
                  <c:v>5.6656600000000003E-3</c:v>
                </c:pt>
                <c:pt idx="17717" formatCode="General">
                  <c:v>5.6668899999999999E-3</c:v>
                </c:pt>
                <c:pt idx="17718" formatCode="General">
                  <c:v>5.6681199999999996E-3</c:v>
                </c:pt>
                <c:pt idx="17719" formatCode="General">
                  <c:v>5.6693500000000001E-3</c:v>
                </c:pt>
                <c:pt idx="17720" formatCode="General">
                  <c:v>5.6704600000000004E-3</c:v>
                </c:pt>
                <c:pt idx="17721" formatCode="General">
                  <c:v>5.6714699999999996E-3</c:v>
                </c:pt>
                <c:pt idx="17722" formatCode="General">
                  <c:v>5.6724699999999998E-3</c:v>
                </c:pt>
                <c:pt idx="17723" formatCode="General">
                  <c:v>5.6734799999999998E-3</c:v>
                </c:pt>
                <c:pt idx="17724" formatCode="General">
                  <c:v>5.67448E-3</c:v>
                </c:pt>
                <c:pt idx="17725" formatCode="General">
                  <c:v>5.6754800000000001E-3</c:v>
                </c:pt>
                <c:pt idx="17726" formatCode="General">
                  <c:v>5.6764900000000002E-3</c:v>
                </c:pt>
                <c:pt idx="17727" formatCode="General">
                  <c:v>5.6774900000000003E-3</c:v>
                </c:pt>
                <c:pt idx="17728" formatCode="General">
                  <c:v>5.6783299999999997E-3</c:v>
                </c:pt>
                <c:pt idx="17729" formatCode="General">
                  <c:v>5.6793399999999997E-3</c:v>
                </c:pt>
                <c:pt idx="17730" formatCode="General">
                  <c:v>5.6800100000000001E-3</c:v>
                </c:pt>
                <c:pt idx="17731" formatCode="General">
                  <c:v>5.6806699999999996E-3</c:v>
                </c:pt>
                <c:pt idx="17732" formatCode="General">
                  <c:v>5.68134E-3</c:v>
                </c:pt>
                <c:pt idx="17733" formatCode="General">
                  <c:v>5.6820100000000004E-3</c:v>
                </c:pt>
                <c:pt idx="17734" formatCode="General">
                  <c:v>5.6826799999999998E-3</c:v>
                </c:pt>
                <c:pt idx="17735" formatCode="General">
                  <c:v>5.6833500000000002E-3</c:v>
                </c:pt>
                <c:pt idx="17736" formatCode="General">
                  <c:v>5.68411E-3</c:v>
                </c:pt>
                <c:pt idx="17737" formatCode="General">
                  <c:v>5.6846099999999997E-3</c:v>
                </c:pt>
                <c:pt idx="17738" formatCode="General">
                  <c:v>5.6851100000000002E-3</c:v>
                </c:pt>
                <c:pt idx="17739" formatCode="General">
                  <c:v>5.6856099999999998E-3</c:v>
                </c:pt>
                <c:pt idx="17740" formatCode="General">
                  <c:v>5.6861200000000002E-3</c:v>
                </c:pt>
                <c:pt idx="17741" formatCode="General">
                  <c:v>5.6866199999999999E-3</c:v>
                </c:pt>
                <c:pt idx="17742" formatCode="General">
                  <c:v>5.6871200000000004E-3</c:v>
                </c:pt>
                <c:pt idx="17743" formatCode="General">
                  <c:v>5.6875800000000002E-3</c:v>
                </c:pt>
                <c:pt idx="17744" formatCode="General">
                  <c:v>5.6880000000000003E-3</c:v>
                </c:pt>
                <c:pt idx="17745" formatCode="General">
                  <c:v>5.6884199999999996E-3</c:v>
                </c:pt>
                <c:pt idx="17746" formatCode="General">
                  <c:v>5.6888399999999997E-3</c:v>
                </c:pt>
                <c:pt idx="17747" formatCode="General">
                  <c:v>5.6892599999999998E-3</c:v>
                </c:pt>
                <c:pt idx="17748" formatCode="General">
                  <c:v>5.68967E-3</c:v>
                </c:pt>
                <c:pt idx="17749" formatCode="General">
                  <c:v>5.6900900000000001E-3</c:v>
                </c:pt>
                <c:pt idx="17750" formatCode="General">
                  <c:v>5.6905100000000002E-3</c:v>
                </c:pt>
                <c:pt idx="17751" formatCode="General">
                  <c:v>5.6908599999999998E-3</c:v>
                </c:pt>
                <c:pt idx="17752" formatCode="General">
                  <c:v>5.69127E-3</c:v>
                </c:pt>
                <c:pt idx="17753" formatCode="General">
                  <c:v>5.6916800000000002E-3</c:v>
                </c:pt>
                <c:pt idx="17754" formatCode="General">
                  <c:v>5.6920900000000003E-3</c:v>
                </c:pt>
                <c:pt idx="17755" formatCode="General">
                  <c:v>5.6923599999999996E-3</c:v>
                </c:pt>
                <c:pt idx="17756" formatCode="General">
                  <c:v>5.6926399999999997E-3</c:v>
                </c:pt>
                <c:pt idx="17757" formatCode="General">
                  <c:v>5.6930100000000001E-3</c:v>
                </c:pt>
                <c:pt idx="17758" formatCode="General">
                  <c:v>5.69331E-3</c:v>
                </c:pt>
                <c:pt idx="17759" formatCode="General">
                  <c:v>5.69361E-3</c:v>
                </c:pt>
                <c:pt idx="17760" formatCode="General">
                  <c:v>5.6939399999999998E-3</c:v>
                </c:pt>
                <c:pt idx="17761" formatCode="General">
                  <c:v>5.6941600000000002E-3</c:v>
                </c:pt>
                <c:pt idx="17762" formatCode="General">
                  <c:v>5.6943799999999998E-3</c:v>
                </c:pt>
                <c:pt idx="17763" formatCode="General">
                  <c:v>5.6946100000000001E-3</c:v>
                </c:pt>
                <c:pt idx="17764" formatCode="General">
                  <c:v>5.69478E-3</c:v>
                </c:pt>
                <c:pt idx="17765" formatCode="General">
                  <c:v>5.6950100000000003E-3</c:v>
                </c:pt>
                <c:pt idx="17766" formatCode="General">
                  <c:v>5.6952299999999999E-3</c:v>
                </c:pt>
                <c:pt idx="17767" formatCode="General">
                  <c:v>5.6954700000000002E-3</c:v>
                </c:pt>
                <c:pt idx="17768" formatCode="General">
                  <c:v>5.69566E-3</c:v>
                </c:pt>
                <c:pt idx="17769" formatCode="General">
                  <c:v>5.6958800000000004E-3</c:v>
                </c:pt>
                <c:pt idx="17770" formatCode="General">
                  <c:v>5.6960999999999999E-3</c:v>
                </c:pt>
                <c:pt idx="17771" formatCode="General">
                  <c:v>5.6962699999999998E-3</c:v>
                </c:pt>
                <c:pt idx="17772" formatCode="General">
                  <c:v>5.6964399999999997E-3</c:v>
                </c:pt>
                <c:pt idx="17773" formatCode="General">
                  <c:v>5.6965999999999996E-3</c:v>
                </c:pt>
                <c:pt idx="17774" formatCode="General">
                  <c:v>5.6967700000000003E-3</c:v>
                </c:pt>
                <c:pt idx="17775" formatCode="General">
                  <c:v>5.6969300000000002E-3</c:v>
                </c:pt>
                <c:pt idx="17776" formatCode="General">
                  <c:v>5.6970700000000003E-3</c:v>
                </c:pt>
                <c:pt idx="17777" formatCode="General">
                  <c:v>5.6972100000000003E-3</c:v>
                </c:pt>
                <c:pt idx="17778" formatCode="General">
                  <c:v>5.6973600000000003E-3</c:v>
                </c:pt>
                <c:pt idx="17779" formatCode="General">
                  <c:v>5.6975000000000003E-3</c:v>
                </c:pt>
                <c:pt idx="17780" formatCode="General">
                  <c:v>5.6976400000000003E-3</c:v>
                </c:pt>
                <c:pt idx="17781" formatCode="General">
                  <c:v>5.6978000000000003E-3</c:v>
                </c:pt>
                <c:pt idx="17782" formatCode="General">
                  <c:v>5.6979500000000002E-3</c:v>
                </c:pt>
                <c:pt idx="17783" formatCode="General">
                  <c:v>5.6980599999999996E-3</c:v>
                </c:pt>
                <c:pt idx="17784" formatCode="General">
                  <c:v>5.6981599999999999E-3</c:v>
                </c:pt>
                <c:pt idx="17785" formatCode="General">
                  <c:v>5.6982600000000001E-3</c:v>
                </c:pt>
                <c:pt idx="17786" formatCode="General">
                  <c:v>5.6983600000000004E-3</c:v>
                </c:pt>
                <c:pt idx="17787" formatCode="General">
                  <c:v>5.6984699999999998E-3</c:v>
                </c:pt>
                <c:pt idx="17788" formatCode="General">
                  <c:v>5.69857E-3</c:v>
                </c:pt>
                <c:pt idx="17789" formatCode="General">
                  <c:v>5.6986800000000002E-3</c:v>
                </c:pt>
                <c:pt idx="17790" formatCode="General">
                  <c:v>5.6987899999999996E-3</c:v>
                </c:pt>
                <c:pt idx="17791" formatCode="General">
                  <c:v>5.6988899999999999E-3</c:v>
                </c:pt>
                <c:pt idx="17792" formatCode="General">
                  <c:v>5.6990000000000001E-3</c:v>
                </c:pt>
                <c:pt idx="17793" formatCode="General">
                  <c:v>5.6990799999999996E-3</c:v>
                </c:pt>
                <c:pt idx="17794" formatCode="General">
                  <c:v>5.6991799999999999E-3</c:v>
                </c:pt>
                <c:pt idx="17795" formatCode="General">
                  <c:v>5.6992700000000002E-3</c:v>
                </c:pt>
                <c:pt idx="17796" formatCode="General">
                  <c:v>5.6993599999999997E-3</c:v>
                </c:pt>
                <c:pt idx="17797" formatCode="General">
                  <c:v>5.6994599999999999E-3</c:v>
                </c:pt>
                <c:pt idx="17798" formatCode="General">
                  <c:v>5.6995500000000003E-3</c:v>
                </c:pt>
                <c:pt idx="17799" formatCode="General">
                  <c:v>5.6996399999999997E-3</c:v>
                </c:pt>
                <c:pt idx="17800" formatCode="General">
                  <c:v>5.69974E-3</c:v>
                </c:pt>
                <c:pt idx="17801" formatCode="General">
                  <c:v>5.6998300000000003E-3</c:v>
                </c:pt>
                <c:pt idx="17802" formatCode="General">
                  <c:v>5.6999199999999998E-3</c:v>
                </c:pt>
                <c:pt idx="17803" formatCode="General">
                  <c:v>5.7000499999999999E-3</c:v>
                </c:pt>
                <c:pt idx="17804" formatCode="General">
                  <c:v>5.7001899999999999E-3</c:v>
                </c:pt>
                <c:pt idx="17805" formatCode="General">
                  <c:v>5.70032E-3</c:v>
                </c:pt>
                <c:pt idx="17806" formatCode="General">
                  <c:v>5.7004600000000001E-3</c:v>
                </c:pt>
                <c:pt idx="17807" formatCode="General">
                  <c:v>5.7006100000000001E-3</c:v>
                </c:pt>
                <c:pt idx="17808" formatCode="General">
                  <c:v>5.7007100000000003E-3</c:v>
                </c:pt>
                <c:pt idx="17809" formatCode="General">
                  <c:v>5.7008600000000003E-3</c:v>
                </c:pt>
                <c:pt idx="17810" formatCode="General">
                  <c:v>5.7010699999999999E-3</c:v>
                </c:pt>
                <c:pt idx="17811" formatCode="General">
                  <c:v>5.7014300000000004E-3</c:v>
                </c:pt>
                <c:pt idx="17812" formatCode="General">
                  <c:v>5.7016999999999997E-3</c:v>
                </c:pt>
                <c:pt idx="17813" formatCode="General">
                  <c:v>5.7018700000000004E-3</c:v>
                </c:pt>
                <c:pt idx="17814" formatCode="General">
                  <c:v>5.7020500000000002E-3</c:v>
                </c:pt>
                <c:pt idx="17815" formatCode="General">
                  <c:v>5.7022000000000002E-3</c:v>
                </c:pt>
                <c:pt idx="17816" formatCode="General">
                  <c:v>5.70237E-3</c:v>
                </c:pt>
                <c:pt idx="17817" formatCode="General">
                  <c:v>5.7025299999999999E-3</c:v>
                </c:pt>
                <c:pt idx="17818" formatCode="General">
                  <c:v>5.7026899999999998E-3</c:v>
                </c:pt>
                <c:pt idx="17819" formatCode="General">
                  <c:v>5.7028399999999998E-3</c:v>
                </c:pt>
                <c:pt idx="17820" formatCode="General">
                  <c:v>5.7029999999999997E-3</c:v>
                </c:pt>
                <c:pt idx="17821" formatCode="General">
                  <c:v>5.7031499999999997E-3</c:v>
                </c:pt>
                <c:pt idx="17822" formatCode="General">
                  <c:v>5.7032999999999997E-3</c:v>
                </c:pt>
                <c:pt idx="17823" formatCode="General">
                  <c:v>5.7034199999999998E-3</c:v>
                </c:pt>
                <c:pt idx="17824" formatCode="General">
                  <c:v>5.70354E-3</c:v>
                </c:pt>
                <c:pt idx="17825" formatCode="General">
                  <c:v>5.7036700000000001E-3</c:v>
                </c:pt>
                <c:pt idx="17826" formatCode="General">
                  <c:v>5.70384E-3</c:v>
                </c:pt>
                <c:pt idx="17827" formatCode="General">
                  <c:v>5.7039999999999999E-3</c:v>
                </c:pt>
                <c:pt idx="17828" formatCode="General">
                  <c:v>5.7042100000000004E-3</c:v>
                </c:pt>
                <c:pt idx="17829" formatCode="General">
                  <c:v>5.7044799999999996E-3</c:v>
                </c:pt>
                <c:pt idx="17830" formatCode="General">
                  <c:v>5.7048899999999998E-3</c:v>
                </c:pt>
                <c:pt idx="17831" formatCode="General">
                  <c:v>5.7050800000000004E-3</c:v>
                </c:pt>
                <c:pt idx="17832" formatCode="General">
                  <c:v>5.7052200000000004E-3</c:v>
                </c:pt>
                <c:pt idx="17833" formatCode="General">
                  <c:v>5.7053599999999996E-3</c:v>
                </c:pt>
                <c:pt idx="17834" formatCode="General">
                  <c:v>5.7054999999999996E-3</c:v>
                </c:pt>
                <c:pt idx="17835" formatCode="General">
                  <c:v>5.7056399999999997E-3</c:v>
                </c:pt>
                <c:pt idx="17836" formatCode="General">
                  <c:v>5.7057599999999998E-3</c:v>
                </c:pt>
                <c:pt idx="17837" formatCode="General">
                  <c:v>5.7058899999999999E-3</c:v>
                </c:pt>
                <c:pt idx="17838" formatCode="General">
                  <c:v>5.70603E-3</c:v>
                </c:pt>
                <c:pt idx="17839" formatCode="General">
                  <c:v>5.7061200000000003E-3</c:v>
                </c:pt>
                <c:pt idx="17840" formatCode="General">
                  <c:v>5.7062099999999998E-3</c:v>
                </c:pt>
                <c:pt idx="17841" formatCode="General">
                  <c:v>5.7063000000000001E-3</c:v>
                </c:pt>
                <c:pt idx="17842" formatCode="General">
                  <c:v>5.7063799999999996E-3</c:v>
                </c:pt>
                <c:pt idx="17843" formatCode="General">
                  <c:v>5.7064799999999999E-3</c:v>
                </c:pt>
                <c:pt idx="17844" formatCode="General">
                  <c:v>5.7065900000000001E-3</c:v>
                </c:pt>
                <c:pt idx="17845" formatCode="General">
                  <c:v>5.7067000000000003E-3</c:v>
                </c:pt>
                <c:pt idx="17846" formatCode="General">
                  <c:v>5.7068099999999997E-3</c:v>
                </c:pt>
                <c:pt idx="17847" formatCode="General">
                  <c:v>5.7069199999999999E-3</c:v>
                </c:pt>
                <c:pt idx="17848" formatCode="General">
                  <c:v>5.7070300000000001E-3</c:v>
                </c:pt>
                <c:pt idx="17849" formatCode="General">
                  <c:v>5.7071400000000003E-3</c:v>
                </c:pt>
                <c:pt idx="17850" formatCode="General">
                  <c:v>5.7072499999999996E-3</c:v>
                </c:pt>
                <c:pt idx="17851" formatCode="General">
                  <c:v>5.7073699999999998E-3</c:v>
                </c:pt>
                <c:pt idx="17852" formatCode="General">
                  <c:v>5.7074700000000001E-3</c:v>
                </c:pt>
                <c:pt idx="17853" formatCode="General">
                  <c:v>5.7075700000000004E-3</c:v>
                </c:pt>
                <c:pt idx="17854" formatCode="General">
                  <c:v>5.7076999999999996E-3</c:v>
                </c:pt>
                <c:pt idx="17855" formatCode="General">
                  <c:v>5.7078299999999997E-3</c:v>
                </c:pt>
                <c:pt idx="17856" formatCode="General">
                  <c:v>5.7079599999999998E-3</c:v>
                </c:pt>
                <c:pt idx="17857" formatCode="General">
                  <c:v>5.7080999999999998E-3</c:v>
                </c:pt>
                <c:pt idx="17858" formatCode="General">
                  <c:v>5.7082299999999999E-3</c:v>
                </c:pt>
                <c:pt idx="17859" formatCode="General">
                  <c:v>5.70836E-3</c:v>
                </c:pt>
                <c:pt idx="17860" formatCode="General">
                  <c:v>5.7084900000000001E-3</c:v>
                </c:pt>
                <c:pt idx="17861" formatCode="General">
                  <c:v>5.7086300000000001E-3</c:v>
                </c:pt>
                <c:pt idx="17862" formatCode="General">
                  <c:v>5.7087600000000002E-3</c:v>
                </c:pt>
                <c:pt idx="17863" formatCode="General">
                  <c:v>5.7088900000000003E-3</c:v>
                </c:pt>
                <c:pt idx="17864" formatCode="General">
                  <c:v>5.7090700000000001E-3</c:v>
                </c:pt>
                <c:pt idx="17865" formatCode="General">
                  <c:v>5.7092499999999999E-3</c:v>
                </c:pt>
                <c:pt idx="17866" formatCode="General">
                  <c:v>5.7094299999999997E-3</c:v>
                </c:pt>
                <c:pt idx="17867" formatCode="General">
                  <c:v>5.7096100000000004E-3</c:v>
                </c:pt>
                <c:pt idx="17868" formatCode="General">
                  <c:v>5.7097900000000002E-3</c:v>
                </c:pt>
                <c:pt idx="17869" formatCode="General">
                  <c:v>5.7100099999999997E-3</c:v>
                </c:pt>
                <c:pt idx="17870" formatCode="General">
                  <c:v>5.7102300000000002E-3</c:v>
                </c:pt>
                <c:pt idx="17871" formatCode="General">
                  <c:v>5.7104599999999997E-3</c:v>
                </c:pt>
                <c:pt idx="17872" formatCode="General">
                  <c:v>5.7106800000000001E-3</c:v>
                </c:pt>
                <c:pt idx="17873" formatCode="General">
                  <c:v>5.7108999999999997E-3</c:v>
                </c:pt>
                <c:pt idx="17874" formatCode="General">
                  <c:v>5.71113E-3</c:v>
                </c:pt>
                <c:pt idx="17875" formatCode="General">
                  <c:v>5.7113499999999996E-3</c:v>
                </c:pt>
                <c:pt idx="17876" formatCode="General">
                  <c:v>5.71157E-3</c:v>
                </c:pt>
                <c:pt idx="17877" formatCode="General">
                  <c:v>5.71187E-3</c:v>
                </c:pt>
                <c:pt idx="17878" formatCode="General">
                  <c:v>5.7121799999999999E-3</c:v>
                </c:pt>
                <c:pt idx="17879" formatCode="General">
                  <c:v>5.7124799999999998E-3</c:v>
                </c:pt>
                <c:pt idx="17880" formatCode="General">
                  <c:v>5.7127799999999998E-3</c:v>
                </c:pt>
                <c:pt idx="17881" formatCode="General">
                  <c:v>5.7130799999999997E-3</c:v>
                </c:pt>
                <c:pt idx="17882" formatCode="General">
                  <c:v>5.7133799999999997E-3</c:v>
                </c:pt>
                <c:pt idx="17883" formatCode="General">
                  <c:v>5.7136799999999996E-3</c:v>
                </c:pt>
                <c:pt idx="17884" formatCode="General">
                  <c:v>5.7139799999999996E-3</c:v>
                </c:pt>
                <c:pt idx="17885" formatCode="General">
                  <c:v>5.7143999999999997E-3</c:v>
                </c:pt>
                <c:pt idx="17886" formatCode="General">
                  <c:v>5.7148099999999999E-3</c:v>
                </c:pt>
                <c:pt idx="17887" formatCode="General">
                  <c:v>5.71522E-3</c:v>
                </c:pt>
                <c:pt idx="17888" formatCode="General">
                  <c:v>5.7156400000000001E-3</c:v>
                </c:pt>
                <c:pt idx="17889" formatCode="General">
                  <c:v>5.7160500000000003E-3</c:v>
                </c:pt>
                <c:pt idx="17890" formatCode="General">
                  <c:v>5.7164599999999996E-3</c:v>
                </c:pt>
                <c:pt idx="17891" formatCode="General">
                  <c:v>5.7168799999999997E-3</c:v>
                </c:pt>
                <c:pt idx="17892" formatCode="General">
                  <c:v>5.7172899999999999E-3</c:v>
                </c:pt>
                <c:pt idx="17893" formatCode="General">
                  <c:v>5.71786E-3</c:v>
                </c:pt>
                <c:pt idx="17894" formatCode="General">
                  <c:v>5.71843E-3</c:v>
                </c:pt>
                <c:pt idx="17895" formatCode="General">
                  <c:v>5.7189900000000002E-3</c:v>
                </c:pt>
                <c:pt idx="17896" formatCode="General">
                  <c:v>5.7195600000000003E-3</c:v>
                </c:pt>
                <c:pt idx="17897" formatCode="General">
                  <c:v>5.7201300000000004E-3</c:v>
                </c:pt>
                <c:pt idx="17898" formatCode="General">
                  <c:v>5.7206999999999996E-3</c:v>
                </c:pt>
                <c:pt idx="17899" formatCode="General">
                  <c:v>5.7212699999999997E-3</c:v>
                </c:pt>
                <c:pt idx="17900" formatCode="General">
                  <c:v>5.7218399999999997E-3</c:v>
                </c:pt>
                <c:pt idx="17901" formatCode="General">
                  <c:v>5.7224700000000003E-3</c:v>
                </c:pt>
                <c:pt idx="17902" formatCode="General">
                  <c:v>5.72311E-3</c:v>
                </c:pt>
                <c:pt idx="17903" formatCode="General">
                  <c:v>5.7237499999999997E-3</c:v>
                </c:pt>
                <c:pt idx="17904" formatCode="General">
                  <c:v>5.7243800000000003E-3</c:v>
                </c:pt>
                <c:pt idx="17905" formatCode="General">
                  <c:v>5.7253399999999998E-3</c:v>
                </c:pt>
                <c:pt idx="17906" formatCode="General">
                  <c:v>5.7262900000000002E-3</c:v>
                </c:pt>
                <c:pt idx="17907" formatCode="General">
                  <c:v>5.7269299999999999E-3</c:v>
                </c:pt>
                <c:pt idx="17908" formatCode="General">
                  <c:v>5.7277999999999999E-3</c:v>
                </c:pt>
                <c:pt idx="17909" formatCode="General">
                  <c:v>5.7286699999999999E-3</c:v>
                </c:pt>
                <c:pt idx="17910" formatCode="General">
                  <c:v>5.72954E-3</c:v>
                </c:pt>
                <c:pt idx="17911" formatCode="General">
                  <c:v>5.73042E-3</c:v>
                </c:pt>
                <c:pt idx="17912" formatCode="General">
                  <c:v>5.73129E-3</c:v>
                </c:pt>
                <c:pt idx="17913" formatCode="General">
                  <c:v>5.73216E-3</c:v>
                </c:pt>
                <c:pt idx="17914" formatCode="General">
                  <c:v>5.73304E-3</c:v>
                </c:pt>
                <c:pt idx="17915" formatCode="General">
                  <c:v>5.73391E-3</c:v>
                </c:pt>
                <c:pt idx="17916" formatCode="General">
                  <c:v>5.7346000000000003E-3</c:v>
                </c:pt>
                <c:pt idx="17917" formatCode="General">
                  <c:v>5.7352799999999997E-3</c:v>
                </c:pt>
                <c:pt idx="17918" formatCode="General">
                  <c:v>5.73597E-3</c:v>
                </c:pt>
                <c:pt idx="17919" formatCode="General">
                  <c:v>5.7366600000000002E-3</c:v>
                </c:pt>
                <c:pt idx="17920" formatCode="General">
                  <c:v>5.7373499999999996E-3</c:v>
                </c:pt>
                <c:pt idx="17921" formatCode="General">
                  <c:v>5.7380399999999998E-3</c:v>
                </c:pt>
                <c:pt idx="17922" formatCode="General">
                  <c:v>5.7387200000000001E-3</c:v>
                </c:pt>
                <c:pt idx="17923" formatCode="General">
                  <c:v>5.7392399999999996E-3</c:v>
                </c:pt>
                <c:pt idx="17924" formatCode="General">
                  <c:v>5.7397999999999998E-3</c:v>
                </c:pt>
                <c:pt idx="17925" formatCode="General">
                  <c:v>5.7403899999999997E-3</c:v>
                </c:pt>
                <c:pt idx="17926" formatCode="General">
                  <c:v>5.7409699999999998E-3</c:v>
                </c:pt>
                <c:pt idx="17927" formatCode="General">
                  <c:v>5.7415599999999997E-3</c:v>
                </c:pt>
                <c:pt idx="17928" formatCode="General">
                  <c:v>5.74195E-3</c:v>
                </c:pt>
                <c:pt idx="17929" formatCode="General">
                  <c:v>5.7423400000000003E-3</c:v>
                </c:pt>
                <c:pt idx="17930" formatCode="General">
                  <c:v>5.7428599999999998E-3</c:v>
                </c:pt>
                <c:pt idx="17931" formatCode="General">
                  <c:v>5.7433600000000003E-3</c:v>
                </c:pt>
                <c:pt idx="17932" formatCode="General">
                  <c:v>5.74385E-3</c:v>
                </c:pt>
                <c:pt idx="17933" formatCode="General">
                  <c:v>5.7441999999999997E-3</c:v>
                </c:pt>
                <c:pt idx="17934" formatCode="General">
                  <c:v>5.7445500000000002E-3</c:v>
                </c:pt>
                <c:pt idx="17935" formatCode="General">
                  <c:v>5.7449600000000003E-3</c:v>
                </c:pt>
                <c:pt idx="17936" formatCode="General">
                  <c:v>5.7453699999999996E-3</c:v>
                </c:pt>
                <c:pt idx="17937" formatCode="General">
                  <c:v>5.7457599999999999E-3</c:v>
                </c:pt>
                <c:pt idx="17938" formatCode="General">
                  <c:v>5.7461400000000003E-3</c:v>
                </c:pt>
                <c:pt idx="17939" formatCode="General">
                  <c:v>5.7464200000000003E-3</c:v>
                </c:pt>
                <c:pt idx="17940" formatCode="General">
                  <c:v>5.7467200000000003E-3</c:v>
                </c:pt>
                <c:pt idx="17941" formatCode="General">
                  <c:v>5.7470300000000002E-3</c:v>
                </c:pt>
                <c:pt idx="17942" formatCode="General">
                  <c:v>5.7473400000000001E-3</c:v>
                </c:pt>
                <c:pt idx="17943" formatCode="General">
                  <c:v>5.74765E-3</c:v>
                </c:pt>
                <c:pt idx="17944" formatCode="General">
                  <c:v>5.7479599999999999E-3</c:v>
                </c:pt>
                <c:pt idx="17945" formatCode="General">
                  <c:v>5.7482200000000001E-3</c:v>
                </c:pt>
                <c:pt idx="17946" formatCode="General">
                  <c:v>5.7484700000000003E-3</c:v>
                </c:pt>
                <c:pt idx="17947" formatCode="General">
                  <c:v>5.7487299999999996E-3</c:v>
                </c:pt>
                <c:pt idx="17948" formatCode="General">
                  <c:v>5.7489899999999998E-3</c:v>
                </c:pt>
                <c:pt idx="17949" formatCode="General">
                  <c:v>5.7491799999999996E-3</c:v>
                </c:pt>
                <c:pt idx="17950" formatCode="General">
                  <c:v>5.7493600000000002E-3</c:v>
                </c:pt>
                <c:pt idx="17951" formatCode="General">
                  <c:v>5.74955E-3</c:v>
                </c:pt>
                <c:pt idx="17952" formatCode="General">
                  <c:v>5.7497299999999998E-3</c:v>
                </c:pt>
                <c:pt idx="17953" formatCode="General">
                  <c:v>5.7499400000000003E-3</c:v>
                </c:pt>
                <c:pt idx="17954" formatCode="General">
                  <c:v>5.7501499999999999E-3</c:v>
                </c:pt>
                <c:pt idx="17955" formatCode="General">
                  <c:v>5.7503600000000004E-3</c:v>
                </c:pt>
                <c:pt idx="17956" formatCode="General">
                  <c:v>5.75057E-3</c:v>
                </c:pt>
                <c:pt idx="17957" formatCode="General">
                  <c:v>5.7507799999999996E-3</c:v>
                </c:pt>
                <c:pt idx="17958" formatCode="General">
                  <c:v>5.7509600000000003E-3</c:v>
                </c:pt>
                <c:pt idx="17959" formatCode="General">
                  <c:v>5.7511200000000002E-3</c:v>
                </c:pt>
                <c:pt idx="17960" formatCode="General">
                  <c:v>5.7512800000000001E-3</c:v>
                </c:pt>
                <c:pt idx="17961" formatCode="General">
                  <c:v>5.75144E-3</c:v>
                </c:pt>
                <c:pt idx="17962" formatCode="General">
                  <c:v>5.7515999999999999E-3</c:v>
                </c:pt>
                <c:pt idx="17963" formatCode="General">
                  <c:v>5.7517000000000002E-3</c:v>
                </c:pt>
                <c:pt idx="17964" formatCode="General">
                  <c:v>5.7518700000000001E-3</c:v>
                </c:pt>
                <c:pt idx="17965" formatCode="General">
                  <c:v>5.75203E-3</c:v>
                </c:pt>
                <c:pt idx="17966" formatCode="General">
                  <c:v>5.7521999999999998E-3</c:v>
                </c:pt>
                <c:pt idx="17967" formatCode="General">
                  <c:v>5.7523599999999998E-3</c:v>
                </c:pt>
                <c:pt idx="17968" formatCode="General">
                  <c:v>5.7525199999999997E-3</c:v>
                </c:pt>
                <c:pt idx="17969" formatCode="General">
                  <c:v>5.7526900000000004E-3</c:v>
                </c:pt>
                <c:pt idx="17970" formatCode="General">
                  <c:v>5.7528500000000003E-3</c:v>
                </c:pt>
                <c:pt idx="17971" formatCode="General">
                  <c:v>5.7530200000000002E-3</c:v>
                </c:pt>
                <c:pt idx="17972" formatCode="General">
                  <c:v>5.7531800000000001E-3</c:v>
                </c:pt>
                <c:pt idx="17973" formatCode="General">
                  <c:v>5.75335E-3</c:v>
                </c:pt>
                <c:pt idx="17974" formatCode="General">
                  <c:v>5.7535099999999999E-3</c:v>
                </c:pt>
                <c:pt idx="17975" formatCode="General">
                  <c:v>5.7536699999999998E-3</c:v>
                </c:pt>
                <c:pt idx="17976" formatCode="General">
                  <c:v>5.7538399999999996E-3</c:v>
                </c:pt>
                <c:pt idx="17977" formatCode="General">
                  <c:v>5.75408E-3</c:v>
                </c:pt>
                <c:pt idx="17978" formatCode="General">
                  <c:v>5.7544099999999997E-3</c:v>
                </c:pt>
                <c:pt idx="17979" formatCode="General">
                  <c:v>5.7549899999999998E-3</c:v>
                </c:pt>
                <c:pt idx="17980" formatCode="General">
                  <c:v>5.7552699999999998E-3</c:v>
                </c:pt>
                <c:pt idx="17981" formatCode="General">
                  <c:v>5.7554599999999996E-3</c:v>
                </c:pt>
                <c:pt idx="17982" formatCode="General">
                  <c:v>5.7556500000000002E-3</c:v>
                </c:pt>
                <c:pt idx="17983" formatCode="General">
                  <c:v>5.7558399999999999E-3</c:v>
                </c:pt>
                <c:pt idx="17984" formatCode="General">
                  <c:v>5.7560199999999997E-3</c:v>
                </c:pt>
                <c:pt idx="17985" formatCode="General">
                  <c:v>5.7562100000000003E-3</c:v>
                </c:pt>
                <c:pt idx="17986" formatCode="General">
                  <c:v>5.7563900000000001E-3</c:v>
                </c:pt>
                <c:pt idx="17987" formatCode="General">
                  <c:v>5.7565000000000003E-3</c:v>
                </c:pt>
                <c:pt idx="17988" formatCode="General">
                  <c:v>5.7566400000000004E-3</c:v>
                </c:pt>
                <c:pt idx="17989" formatCode="General">
                  <c:v>5.7567800000000004E-3</c:v>
                </c:pt>
                <c:pt idx="17990" formatCode="General">
                  <c:v>5.7569199999999996E-3</c:v>
                </c:pt>
                <c:pt idx="17991" formatCode="General">
                  <c:v>5.7571100000000002E-3</c:v>
                </c:pt>
                <c:pt idx="17992" formatCode="General">
                  <c:v>5.75728E-3</c:v>
                </c:pt>
                <c:pt idx="17993" formatCode="General">
                  <c:v>5.7574499999999999E-3</c:v>
                </c:pt>
                <c:pt idx="17994" formatCode="General">
                  <c:v>5.7576099999999998E-3</c:v>
                </c:pt>
                <c:pt idx="17995" formatCode="General">
                  <c:v>5.7578300000000002E-3</c:v>
                </c:pt>
                <c:pt idx="17996" formatCode="General">
                  <c:v>5.7581400000000001E-3</c:v>
                </c:pt>
                <c:pt idx="17997" formatCode="General">
                  <c:v>5.7587300000000001E-3</c:v>
                </c:pt>
                <c:pt idx="17998" formatCode="General">
                  <c:v>5.7590300000000001E-3</c:v>
                </c:pt>
                <c:pt idx="17999" formatCode="General">
                  <c:v>5.7592299999999997E-3</c:v>
                </c:pt>
                <c:pt idx="18000" formatCode="General">
                  <c:v>5.7594200000000003E-3</c:v>
                </c:pt>
                <c:pt idx="18001" formatCode="General">
                  <c:v>5.7595800000000003E-3</c:v>
                </c:pt>
                <c:pt idx="18002" formatCode="General">
                  <c:v>5.7597500000000001E-3</c:v>
                </c:pt>
                <c:pt idx="18003" formatCode="General">
                  <c:v>5.7599299999999999E-3</c:v>
                </c:pt>
                <c:pt idx="18004" formatCode="General">
                  <c:v>5.7600999999999998E-3</c:v>
                </c:pt>
                <c:pt idx="18005" formatCode="General">
                  <c:v>5.7602699999999996E-3</c:v>
                </c:pt>
                <c:pt idx="18006" formatCode="General">
                  <c:v>5.7604400000000004E-3</c:v>
                </c:pt>
                <c:pt idx="18007" formatCode="General">
                  <c:v>5.7605699999999996E-3</c:v>
                </c:pt>
                <c:pt idx="18008" formatCode="General">
                  <c:v>5.7607099999999996E-3</c:v>
                </c:pt>
                <c:pt idx="18009" formatCode="General">
                  <c:v>5.7608399999999997E-3</c:v>
                </c:pt>
                <c:pt idx="18010" formatCode="General">
                  <c:v>5.7609699999999998E-3</c:v>
                </c:pt>
                <c:pt idx="18011" formatCode="General">
                  <c:v>5.7610999999999999E-3</c:v>
                </c:pt>
                <c:pt idx="18012" formatCode="General">
                  <c:v>5.76123E-3</c:v>
                </c:pt>
                <c:pt idx="18013" formatCode="General">
                  <c:v>5.7613600000000001E-3</c:v>
                </c:pt>
                <c:pt idx="18014" formatCode="General">
                  <c:v>5.7614900000000002E-3</c:v>
                </c:pt>
                <c:pt idx="18015" formatCode="General">
                  <c:v>5.76166E-3</c:v>
                </c:pt>
                <c:pt idx="18016" formatCode="General">
                  <c:v>5.76182E-3</c:v>
                </c:pt>
                <c:pt idx="18017" formatCode="General">
                  <c:v>5.7619899999999998E-3</c:v>
                </c:pt>
                <c:pt idx="18018" formatCode="General">
                  <c:v>5.7621499999999997E-3</c:v>
                </c:pt>
                <c:pt idx="18019" formatCode="General">
                  <c:v>5.7623199999999996E-3</c:v>
                </c:pt>
                <c:pt idx="18020" formatCode="General">
                  <c:v>5.7624800000000004E-3</c:v>
                </c:pt>
                <c:pt idx="18021" formatCode="General">
                  <c:v>5.7626500000000002E-3</c:v>
                </c:pt>
                <c:pt idx="18022" formatCode="General">
                  <c:v>5.7628100000000002E-3</c:v>
                </c:pt>
                <c:pt idx="18023" formatCode="General">
                  <c:v>5.7630099999999998E-3</c:v>
                </c:pt>
                <c:pt idx="18024" formatCode="General">
                  <c:v>5.7632100000000004E-3</c:v>
                </c:pt>
                <c:pt idx="18025" formatCode="General">
                  <c:v>5.76342E-3</c:v>
                </c:pt>
                <c:pt idx="18026" formatCode="General">
                  <c:v>5.7636199999999997E-3</c:v>
                </c:pt>
                <c:pt idx="18027" formatCode="General">
                  <c:v>5.7638200000000002E-3</c:v>
                </c:pt>
                <c:pt idx="18028" formatCode="General">
                  <c:v>5.7640199999999999E-3</c:v>
                </c:pt>
                <c:pt idx="18029" formatCode="General">
                  <c:v>5.7642300000000004E-3</c:v>
                </c:pt>
                <c:pt idx="18030" formatCode="General">
                  <c:v>5.7644300000000001E-3</c:v>
                </c:pt>
                <c:pt idx="18031" formatCode="General">
                  <c:v>5.7646700000000004E-3</c:v>
                </c:pt>
                <c:pt idx="18032" formatCode="General">
                  <c:v>5.7649099999999998E-3</c:v>
                </c:pt>
                <c:pt idx="18033" formatCode="General">
                  <c:v>5.7651500000000001E-3</c:v>
                </c:pt>
                <c:pt idx="18034" formatCode="General">
                  <c:v>5.7653899999999996E-3</c:v>
                </c:pt>
                <c:pt idx="18035" formatCode="General">
                  <c:v>5.7656299999999999E-3</c:v>
                </c:pt>
                <c:pt idx="18036" formatCode="General">
                  <c:v>5.7658800000000001E-3</c:v>
                </c:pt>
                <c:pt idx="18037" formatCode="General">
                  <c:v>5.7661199999999996E-3</c:v>
                </c:pt>
                <c:pt idx="18038" formatCode="General">
                  <c:v>5.7663599999999999E-3</c:v>
                </c:pt>
                <c:pt idx="18039" formatCode="General">
                  <c:v>5.7666899999999997E-3</c:v>
                </c:pt>
                <c:pt idx="18040" formatCode="General">
                  <c:v>5.7670200000000003E-3</c:v>
                </c:pt>
                <c:pt idx="18041" formatCode="General">
                  <c:v>5.7673400000000001E-3</c:v>
                </c:pt>
                <c:pt idx="18042" formatCode="General">
                  <c:v>5.7676699999999999E-3</c:v>
                </c:pt>
                <c:pt idx="18043" formatCode="General">
                  <c:v>5.7679999999999997E-3</c:v>
                </c:pt>
                <c:pt idx="18044" formatCode="General">
                  <c:v>5.7683300000000003E-3</c:v>
                </c:pt>
                <c:pt idx="18045" formatCode="General">
                  <c:v>5.7686600000000001E-3</c:v>
                </c:pt>
                <c:pt idx="18046" formatCode="General">
                  <c:v>5.7689899999999999E-3</c:v>
                </c:pt>
                <c:pt idx="18047" formatCode="General">
                  <c:v>5.7693600000000003E-3</c:v>
                </c:pt>
                <c:pt idx="18048" formatCode="General">
                  <c:v>5.7697299999999998E-3</c:v>
                </c:pt>
                <c:pt idx="18049" formatCode="General">
                  <c:v>5.7701000000000002E-3</c:v>
                </c:pt>
                <c:pt idx="18050" formatCode="General">
                  <c:v>5.7704699999999998E-3</c:v>
                </c:pt>
                <c:pt idx="18051" formatCode="General">
                  <c:v>5.7708400000000002E-3</c:v>
                </c:pt>
                <c:pt idx="18052" formatCode="General">
                  <c:v>5.7713900000000004E-3</c:v>
                </c:pt>
                <c:pt idx="18053" formatCode="General">
                  <c:v>5.7719399999999997E-3</c:v>
                </c:pt>
                <c:pt idx="18054" formatCode="General">
                  <c:v>5.77247E-3</c:v>
                </c:pt>
                <c:pt idx="18055" formatCode="General">
                  <c:v>5.7729900000000004E-3</c:v>
                </c:pt>
                <c:pt idx="18056" formatCode="General">
                  <c:v>5.7735099999999999E-3</c:v>
                </c:pt>
                <c:pt idx="18057" formatCode="General">
                  <c:v>5.7740400000000002E-3</c:v>
                </c:pt>
                <c:pt idx="18058" formatCode="General">
                  <c:v>5.7745599999999998E-3</c:v>
                </c:pt>
                <c:pt idx="18059" formatCode="General">
                  <c:v>5.7750900000000001E-3</c:v>
                </c:pt>
                <c:pt idx="18060" formatCode="General">
                  <c:v>5.7756099999999996E-3</c:v>
                </c:pt>
                <c:pt idx="18061" formatCode="General">
                  <c:v>5.77613E-3</c:v>
                </c:pt>
                <c:pt idx="18062" formatCode="General">
                  <c:v>5.7767299999999999E-3</c:v>
                </c:pt>
                <c:pt idx="18063" formatCode="General">
                  <c:v>5.7773399999999997E-3</c:v>
                </c:pt>
                <c:pt idx="18064" formatCode="General">
                  <c:v>5.7779399999999996E-3</c:v>
                </c:pt>
                <c:pt idx="18065" formatCode="General">
                  <c:v>5.7785400000000004E-3</c:v>
                </c:pt>
                <c:pt idx="18066" formatCode="General">
                  <c:v>5.7791400000000003E-3</c:v>
                </c:pt>
                <c:pt idx="18067" formatCode="General">
                  <c:v>5.7800400000000002E-3</c:v>
                </c:pt>
                <c:pt idx="18068" formatCode="General">
                  <c:v>5.78094E-3</c:v>
                </c:pt>
                <c:pt idx="18069" formatCode="General">
                  <c:v>5.78168E-3</c:v>
                </c:pt>
                <c:pt idx="18070" formatCode="General">
                  <c:v>5.7824299999999999E-3</c:v>
                </c:pt>
                <c:pt idx="18071" formatCode="General">
                  <c:v>5.7831699999999998E-3</c:v>
                </c:pt>
                <c:pt idx="18072" formatCode="General">
                  <c:v>5.7839199999999997E-3</c:v>
                </c:pt>
                <c:pt idx="18073" formatCode="General">
                  <c:v>5.78503E-3</c:v>
                </c:pt>
                <c:pt idx="18074" formatCode="General">
                  <c:v>5.7861500000000003E-3</c:v>
                </c:pt>
                <c:pt idx="18075" formatCode="General">
                  <c:v>5.7869000000000002E-3</c:v>
                </c:pt>
                <c:pt idx="18076" formatCode="General">
                  <c:v>5.7879200000000002E-3</c:v>
                </c:pt>
                <c:pt idx="18077" formatCode="General">
                  <c:v>5.7889500000000002E-3</c:v>
                </c:pt>
                <c:pt idx="18078" formatCode="General">
                  <c:v>5.7899800000000001E-3</c:v>
                </c:pt>
                <c:pt idx="18079" formatCode="General">
                  <c:v>5.7910000000000001E-3</c:v>
                </c:pt>
                <c:pt idx="18080" formatCode="General">
                  <c:v>5.7920300000000001E-3</c:v>
                </c:pt>
                <c:pt idx="18081" formatCode="General">
                  <c:v>5.79306E-3</c:v>
                </c:pt>
                <c:pt idx="18082" formatCode="General">
                  <c:v>5.7940800000000001E-3</c:v>
                </c:pt>
                <c:pt idx="18083" formatCode="General">
                  <c:v>5.79511E-3</c:v>
                </c:pt>
                <c:pt idx="18084" formatCode="General">
                  <c:v>5.7964499999999999E-3</c:v>
                </c:pt>
                <c:pt idx="18085" formatCode="General">
                  <c:v>5.7977799999999998E-3</c:v>
                </c:pt>
                <c:pt idx="18086" formatCode="General">
                  <c:v>5.7991199999999996E-3</c:v>
                </c:pt>
                <c:pt idx="18087" formatCode="General">
                  <c:v>5.8004500000000004E-3</c:v>
                </c:pt>
                <c:pt idx="18088" formatCode="General">
                  <c:v>5.8017900000000002E-3</c:v>
                </c:pt>
                <c:pt idx="18089" formatCode="General">
                  <c:v>5.8031200000000002E-3</c:v>
                </c:pt>
                <c:pt idx="18090" formatCode="General">
                  <c:v>5.8044500000000001E-3</c:v>
                </c:pt>
                <c:pt idx="18091" formatCode="General">
                  <c:v>5.8064099999999997E-3</c:v>
                </c:pt>
                <c:pt idx="18092" formatCode="General">
                  <c:v>5.80825E-3</c:v>
                </c:pt>
                <c:pt idx="18093" formatCode="General">
                  <c:v>5.8101000000000003E-3</c:v>
                </c:pt>
                <c:pt idx="18094" formatCode="General">
                  <c:v>5.8119499999999998E-3</c:v>
                </c:pt>
                <c:pt idx="18095" formatCode="General">
                  <c:v>5.8138E-3</c:v>
                </c:pt>
                <c:pt idx="18096" formatCode="General">
                  <c:v>5.8156500000000003E-3</c:v>
                </c:pt>
                <c:pt idx="18097" formatCode="General">
                  <c:v>5.8181099999999996E-3</c:v>
                </c:pt>
                <c:pt idx="18098" formatCode="General">
                  <c:v>5.8205799999999997E-3</c:v>
                </c:pt>
                <c:pt idx="18099" formatCode="General">
                  <c:v>5.8230399999999998E-3</c:v>
                </c:pt>
                <c:pt idx="18100" formatCode="General">
                  <c:v>5.8255099999999999E-3</c:v>
                </c:pt>
                <c:pt idx="18101" formatCode="General">
                  <c:v>5.82797E-3</c:v>
                </c:pt>
                <c:pt idx="18102" formatCode="General">
                  <c:v>5.8304400000000001E-3</c:v>
                </c:pt>
                <c:pt idx="18103" formatCode="General">
                  <c:v>5.8329000000000002E-3</c:v>
                </c:pt>
                <c:pt idx="18104" formatCode="General">
                  <c:v>5.8353600000000004E-3</c:v>
                </c:pt>
                <c:pt idx="18105" formatCode="General">
                  <c:v>5.8390600000000001E-3</c:v>
                </c:pt>
                <c:pt idx="18106" formatCode="General">
                  <c:v>5.8427599999999998E-3</c:v>
                </c:pt>
                <c:pt idx="18107" formatCode="General">
                  <c:v>5.8464500000000004E-3</c:v>
                </c:pt>
                <c:pt idx="18108" formatCode="General">
                  <c:v>5.8501500000000001E-3</c:v>
                </c:pt>
                <c:pt idx="18109" formatCode="General">
                  <c:v>5.8538499999999999E-3</c:v>
                </c:pt>
                <c:pt idx="18110" formatCode="General">
                  <c:v>5.8575399999999996E-3</c:v>
                </c:pt>
                <c:pt idx="18111" formatCode="General">
                  <c:v>5.8612400000000002E-3</c:v>
                </c:pt>
                <c:pt idx="18112" formatCode="General">
                  <c:v>5.8649399999999999E-3</c:v>
                </c:pt>
                <c:pt idx="18113" formatCode="General">
                  <c:v>5.8686299999999997E-3</c:v>
                </c:pt>
                <c:pt idx="18114" formatCode="General">
                  <c:v>5.8723300000000003E-3</c:v>
                </c:pt>
                <c:pt idx="18115" formatCode="General">
                  <c:v>5.87603E-3</c:v>
                </c:pt>
                <c:pt idx="18116" formatCode="General">
                  <c:v>5.8772599999999996E-3</c:v>
                </c:pt>
                <c:pt idx="18117" formatCode="General">
                  <c:v>5.8812700000000001E-3</c:v>
                </c:pt>
                <c:pt idx="18118" formatCode="General">
                  <c:v>5.8852699999999997E-3</c:v>
                </c:pt>
                <c:pt idx="18119" formatCode="General">
                  <c:v>5.8891899999999999E-3</c:v>
                </c:pt>
                <c:pt idx="18120" formatCode="General">
                  <c:v>5.8929500000000001E-3</c:v>
                </c:pt>
                <c:pt idx="18121" formatCode="General">
                  <c:v>5.8967100000000003E-3</c:v>
                </c:pt>
                <c:pt idx="18122" formatCode="General">
                  <c:v>5.8992000000000003E-3</c:v>
                </c:pt>
                <c:pt idx="18123" formatCode="General">
                  <c:v>5.9016800000000003E-3</c:v>
                </c:pt>
                <c:pt idx="18124" formatCode="General">
                  <c:v>5.9041600000000003E-3</c:v>
                </c:pt>
                <c:pt idx="18125" formatCode="General">
                  <c:v>5.9066300000000004E-3</c:v>
                </c:pt>
                <c:pt idx="18126" formatCode="General">
                  <c:v>5.9090999999999996E-3</c:v>
                </c:pt>
                <c:pt idx="18127" formatCode="General">
                  <c:v>5.9115499999999998E-3</c:v>
                </c:pt>
                <c:pt idx="18128" formatCode="General">
                  <c:v>5.914E-3</c:v>
                </c:pt>
                <c:pt idx="18129" formatCode="General">
                  <c:v>5.9158400000000003E-3</c:v>
                </c:pt>
                <c:pt idx="18130" formatCode="General">
                  <c:v>5.9176799999999998E-3</c:v>
                </c:pt>
                <c:pt idx="18131" formatCode="General">
                  <c:v>5.9195200000000002E-3</c:v>
                </c:pt>
                <c:pt idx="18132" formatCode="General">
                  <c:v>5.9213699999999996E-3</c:v>
                </c:pt>
                <c:pt idx="18133" formatCode="General">
                  <c:v>5.9232099999999999E-3</c:v>
                </c:pt>
                <c:pt idx="18134" formatCode="General">
                  <c:v>5.9250500000000003E-3</c:v>
                </c:pt>
                <c:pt idx="18135" formatCode="General">
                  <c:v>5.9268899999999998E-3</c:v>
                </c:pt>
                <c:pt idx="18136" formatCode="General">
                  <c:v>5.9286199999999999E-3</c:v>
                </c:pt>
                <c:pt idx="18137" formatCode="General">
                  <c:v>5.9297500000000001E-3</c:v>
                </c:pt>
                <c:pt idx="18138" formatCode="General">
                  <c:v>5.9308700000000004E-3</c:v>
                </c:pt>
                <c:pt idx="18139" formatCode="General">
                  <c:v>5.9319999999999998E-3</c:v>
                </c:pt>
                <c:pt idx="18140" formatCode="General">
                  <c:v>5.9331200000000001E-3</c:v>
                </c:pt>
                <c:pt idx="18141" formatCode="General">
                  <c:v>5.9342500000000003E-3</c:v>
                </c:pt>
                <c:pt idx="18142" formatCode="General">
                  <c:v>5.9353699999999997E-3</c:v>
                </c:pt>
                <c:pt idx="18143" formatCode="General">
                  <c:v>5.9364999999999999E-3</c:v>
                </c:pt>
                <c:pt idx="18144" formatCode="General">
                  <c:v>5.9374199999999997E-3</c:v>
                </c:pt>
                <c:pt idx="18145" formatCode="General">
                  <c:v>5.9383400000000003E-3</c:v>
                </c:pt>
                <c:pt idx="18146" formatCode="General">
                  <c:v>5.93926E-3</c:v>
                </c:pt>
                <c:pt idx="18147" formatCode="General">
                  <c:v>5.9401799999999998E-3</c:v>
                </c:pt>
                <c:pt idx="18148" formatCode="General">
                  <c:v>5.9411000000000004E-3</c:v>
                </c:pt>
                <c:pt idx="18149" formatCode="General">
                  <c:v>5.9420200000000001E-3</c:v>
                </c:pt>
                <c:pt idx="18150" formatCode="General">
                  <c:v>5.9429399999999999E-3</c:v>
                </c:pt>
                <c:pt idx="18151" formatCode="General">
                  <c:v>5.9438599999999996E-3</c:v>
                </c:pt>
                <c:pt idx="18152" formatCode="General">
                  <c:v>5.9447800000000002E-3</c:v>
                </c:pt>
                <c:pt idx="18153" formatCode="General">
                  <c:v>5.9456999999999999E-3</c:v>
                </c:pt>
                <c:pt idx="18154" formatCode="General">
                  <c:v>5.9463099999999998E-3</c:v>
                </c:pt>
                <c:pt idx="18155" formatCode="General">
                  <c:v>5.9469299999999996E-3</c:v>
                </c:pt>
                <c:pt idx="18156" formatCode="General">
                  <c:v>5.9475400000000003E-3</c:v>
                </c:pt>
                <c:pt idx="18157" formatCode="General">
                  <c:v>5.9481500000000001E-3</c:v>
                </c:pt>
                <c:pt idx="18158" formatCode="General">
                  <c:v>5.9487699999999999E-3</c:v>
                </c:pt>
                <c:pt idx="18159" formatCode="General">
                  <c:v>5.9492800000000004E-3</c:v>
                </c:pt>
                <c:pt idx="18160" formatCode="General">
                  <c:v>5.9497899999999999E-3</c:v>
                </c:pt>
                <c:pt idx="18161" formatCode="General">
                  <c:v>5.9503000000000004E-3</c:v>
                </c:pt>
                <c:pt idx="18162" formatCode="General">
                  <c:v>5.95081E-3</c:v>
                </c:pt>
                <c:pt idx="18163" formatCode="General">
                  <c:v>5.9513200000000004E-3</c:v>
                </c:pt>
                <c:pt idx="18164" formatCode="General">
                  <c:v>5.9518399999999999E-3</c:v>
                </c:pt>
                <c:pt idx="18165" formatCode="General">
                  <c:v>5.9523500000000003E-3</c:v>
                </c:pt>
                <c:pt idx="18166" formatCode="General">
                  <c:v>5.9528599999999999E-3</c:v>
                </c:pt>
                <c:pt idx="18167" formatCode="General">
                  <c:v>5.95343E-3</c:v>
                </c:pt>
                <c:pt idx="18168" formatCode="General">
                  <c:v>5.9538200000000003E-3</c:v>
                </c:pt>
                <c:pt idx="18169" formatCode="General">
                  <c:v>5.9541999999999998E-3</c:v>
                </c:pt>
                <c:pt idx="18170" formatCode="General">
                  <c:v>5.9545800000000001E-3</c:v>
                </c:pt>
                <c:pt idx="18171" formatCode="General">
                  <c:v>5.9549700000000004E-3</c:v>
                </c:pt>
                <c:pt idx="18172" formatCode="General">
                  <c:v>5.9553499999999999E-3</c:v>
                </c:pt>
                <c:pt idx="18173" formatCode="General">
                  <c:v>5.9557300000000002E-3</c:v>
                </c:pt>
                <c:pt idx="18174" formatCode="General">
                  <c:v>5.9560799999999999E-3</c:v>
                </c:pt>
                <c:pt idx="18175" formatCode="General">
                  <c:v>5.9565299999999998E-3</c:v>
                </c:pt>
                <c:pt idx="18176" formatCode="General">
                  <c:v>5.9568299999999998E-3</c:v>
                </c:pt>
                <c:pt idx="18177" formatCode="General">
                  <c:v>5.9571299999999997E-3</c:v>
                </c:pt>
                <c:pt idx="18178" formatCode="General">
                  <c:v>5.9574299999999997E-3</c:v>
                </c:pt>
                <c:pt idx="18179" formatCode="General">
                  <c:v>5.9577400000000004E-3</c:v>
                </c:pt>
                <c:pt idx="18180" formatCode="General">
                  <c:v>5.9580400000000004E-3</c:v>
                </c:pt>
                <c:pt idx="18181" formatCode="General">
                  <c:v>5.9583400000000003E-3</c:v>
                </c:pt>
                <c:pt idx="18182" formatCode="General">
                  <c:v>5.9585899999999997E-3</c:v>
                </c:pt>
                <c:pt idx="18183" formatCode="General">
                  <c:v>5.9588499999999999E-3</c:v>
                </c:pt>
                <c:pt idx="18184" formatCode="General">
                  <c:v>5.9591100000000001E-3</c:v>
                </c:pt>
                <c:pt idx="18185" formatCode="General">
                  <c:v>5.9593600000000004E-3</c:v>
                </c:pt>
                <c:pt idx="18186" formatCode="General">
                  <c:v>5.9596199999999997E-3</c:v>
                </c:pt>
                <c:pt idx="18187" formatCode="General">
                  <c:v>5.9598699999999999E-3</c:v>
                </c:pt>
                <c:pt idx="18188" formatCode="General">
                  <c:v>5.9601300000000001E-3</c:v>
                </c:pt>
                <c:pt idx="18189" formatCode="General">
                  <c:v>5.9603800000000004E-3</c:v>
                </c:pt>
                <c:pt idx="18190" formatCode="General">
                  <c:v>5.96058E-3</c:v>
                </c:pt>
                <c:pt idx="18191" formatCode="General">
                  <c:v>5.9607799999999997E-3</c:v>
                </c:pt>
                <c:pt idx="18192" formatCode="General">
                  <c:v>5.9609800000000003E-3</c:v>
                </c:pt>
                <c:pt idx="18193" formatCode="General">
                  <c:v>5.96118E-3</c:v>
                </c:pt>
                <c:pt idx="18194" formatCode="General">
                  <c:v>5.9613799999999996E-3</c:v>
                </c:pt>
                <c:pt idx="18195" formatCode="General">
                  <c:v>5.9615600000000003E-3</c:v>
                </c:pt>
                <c:pt idx="18196" formatCode="General">
                  <c:v>5.9617300000000002E-3</c:v>
                </c:pt>
                <c:pt idx="18197" formatCode="General">
                  <c:v>5.9619E-3</c:v>
                </c:pt>
                <c:pt idx="18198" formatCode="General">
                  <c:v>5.96205E-3</c:v>
                </c:pt>
                <c:pt idx="18199" formatCode="General">
                  <c:v>5.9622299999999998E-3</c:v>
                </c:pt>
                <c:pt idx="18200" formatCode="General">
                  <c:v>5.9624099999999996E-3</c:v>
                </c:pt>
                <c:pt idx="18201" formatCode="General">
                  <c:v>5.9625700000000004E-3</c:v>
                </c:pt>
                <c:pt idx="18202" formatCode="General">
                  <c:v>5.9626799999999997E-3</c:v>
                </c:pt>
                <c:pt idx="18203" formatCode="General">
                  <c:v>5.9628399999999996E-3</c:v>
                </c:pt>
                <c:pt idx="18204" formatCode="General">
                  <c:v>5.9629799999999997E-3</c:v>
                </c:pt>
                <c:pt idx="18205" formatCode="General">
                  <c:v>5.9631299999999996E-3</c:v>
                </c:pt>
                <c:pt idx="18206" formatCode="General">
                  <c:v>5.9632599999999997E-3</c:v>
                </c:pt>
                <c:pt idx="18207" formatCode="General">
                  <c:v>5.9633799999999999E-3</c:v>
                </c:pt>
                <c:pt idx="18208" formatCode="General">
                  <c:v>5.9634900000000001E-3</c:v>
                </c:pt>
                <c:pt idx="18209" formatCode="General">
                  <c:v>5.9635900000000004E-3</c:v>
                </c:pt>
                <c:pt idx="18210" formatCode="General">
                  <c:v>5.9636999999999997E-3</c:v>
                </c:pt>
                <c:pt idx="18211" formatCode="General">
                  <c:v>5.9638E-3</c:v>
                </c:pt>
                <c:pt idx="18212" formatCode="General">
                  <c:v>5.9639000000000003E-3</c:v>
                </c:pt>
                <c:pt idx="18213" formatCode="General">
                  <c:v>5.9640099999999996E-3</c:v>
                </c:pt>
                <c:pt idx="18214" formatCode="General">
                  <c:v>5.9641299999999998E-3</c:v>
                </c:pt>
                <c:pt idx="18215" formatCode="General">
                  <c:v>5.96424E-3</c:v>
                </c:pt>
                <c:pt idx="18216" formatCode="General">
                  <c:v>5.9643500000000002E-3</c:v>
                </c:pt>
                <c:pt idx="18217" formatCode="General">
                  <c:v>5.9644499999999996E-3</c:v>
                </c:pt>
                <c:pt idx="18218" formatCode="General">
                  <c:v>5.9645599999999998E-3</c:v>
                </c:pt>
                <c:pt idx="18219" formatCode="General">
                  <c:v>5.9646600000000001E-3</c:v>
                </c:pt>
                <c:pt idx="18220" formatCode="General">
                  <c:v>5.9647600000000004E-3</c:v>
                </c:pt>
                <c:pt idx="18221" formatCode="General">
                  <c:v>5.9648599999999998E-3</c:v>
                </c:pt>
                <c:pt idx="18222" formatCode="General">
                  <c:v>5.96497E-3</c:v>
                </c:pt>
                <c:pt idx="18223" formatCode="General">
                  <c:v>5.9650700000000003E-3</c:v>
                </c:pt>
                <c:pt idx="18224" formatCode="General">
                  <c:v>5.9651799999999996E-3</c:v>
                </c:pt>
                <c:pt idx="18225" formatCode="General">
                  <c:v>5.9652799999999999E-3</c:v>
                </c:pt>
                <c:pt idx="18226" formatCode="General">
                  <c:v>5.9653900000000001E-3</c:v>
                </c:pt>
                <c:pt idx="18227" formatCode="General">
                  <c:v>5.9654900000000004E-3</c:v>
                </c:pt>
                <c:pt idx="18228" formatCode="General">
                  <c:v>5.9655999999999997E-3</c:v>
                </c:pt>
                <c:pt idx="18229" formatCode="General">
                  <c:v>5.9657099999999999E-3</c:v>
                </c:pt>
                <c:pt idx="18230" formatCode="General">
                  <c:v>5.9658200000000002E-3</c:v>
                </c:pt>
                <c:pt idx="18231" formatCode="General">
                  <c:v>5.9659700000000001E-3</c:v>
                </c:pt>
                <c:pt idx="18232" formatCode="General">
                  <c:v>5.9660900000000003E-3</c:v>
                </c:pt>
                <c:pt idx="18233" formatCode="General">
                  <c:v>5.9662400000000003E-3</c:v>
                </c:pt>
                <c:pt idx="18234" formatCode="General">
                  <c:v>5.9664399999999999E-3</c:v>
                </c:pt>
                <c:pt idx="18235" formatCode="General">
                  <c:v>5.9667599999999998E-3</c:v>
                </c:pt>
                <c:pt idx="18236" formatCode="General">
                  <c:v>5.9670900000000004E-3</c:v>
                </c:pt>
                <c:pt idx="18237" formatCode="General">
                  <c:v>5.9672500000000003E-3</c:v>
                </c:pt>
                <c:pt idx="18238" formatCode="General">
                  <c:v>5.9674200000000002E-3</c:v>
                </c:pt>
                <c:pt idx="18239" formatCode="General">
                  <c:v>5.9675800000000001E-3</c:v>
                </c:pt>
                <c:pt idx="18240" formatCode="General">
                  <c:v>5.96775E-3</c:v>
                </c:pt>
                <c:pt idx="18241" formatCode="General">
                  <c:v>5.9678999999999999E-3</c:v>
                </c:pt>
                <c:pt idx="18242" formatCode="General">
                  <c:v>5.9680499999999999E-3</c:v>
                </c:pt>
                <c:pt idx="18243" formatCode="General">
                  <c:v>5.9681500000000002E-3</c:v>
                </c:pt>
                <c:pt idx="18244" formatCode="General">
                  <c:v>5.9682800000000003E-3</c:v>
                </c:pt>
                <c:pt idx="18245" formatCode="General">
                  <c:v>5.9683999999999996E-3</c:v>
                </c:pt>
                <c:pt idx="18246" formatCode="General">
                  <c:v>5.9685099999999998E-3</c:v>
                </c:pt>
                <c:pt idx="18247" formatCode="General">
                  <c:v>5.9686299999999999E-3</c:v>
                </c:pt>
                <c:pt idx="18248" formatCode="General">
                  <c:v>5.9687500000000001E-3</c:v>
                </c:pt>
                <c:pt idx="18249" formatCode="General">
                  <c:v>5.9688700000000003E-3</c:v>
                </c:pt>
                <c:pt idx="18250" formatCode="General">
                  <c:v>5.9690400000000001E-3</c:v>
                </c:pt>
                <c:pt idx="18251" formatCode="General">
                  <c:v>5.9691800000000001E-3</c:v>
                </c:pt>
                <c:pt idx="18252" formatCode="General">
                  <c:v>5.9693300000000001E-3</c:v>
                </c:pt>
                <c:pt idx="18253" formatCode="General">
                  <c:v>5.9694800000000001E-3</c:v>
                </c:pt>
                <c:pt idx="18254" formatCode="General">
                  <c:v>5.9696799999999998E-3</c:v>
                </c:pt>
                <c:pt idx="18255" formatCode="General">
                  <c:v>5.9699999999999996E-3</c:v>
                </c:pt>
                <c:pt idx="18256" formatCode="General">
                  <c:v>5.9703000000000004E-3</c:v>
                </c:pt>
                <c:pt idx="18257" formatCode="General">
                  <c:v>5.9704900000000002E-3</c:v>
                </c:pt>
                <c:pt idx="18258" formatCode="General">
                  <c:v>5.9706300000000002E-3</c:v>
                </c:pt>
                <c:pt idx="18259" formatCode="General">
                  <c:v>5.9707900000000001E-3</c:v>
                </c:pt>
                <c:pt idx="18260" formatCode="General">
                  <c:v>5.9709400000000001E-3</c:v>
                </c:pt>
                <c:pt idx="18261" formatCode="General">
                  <c:v>5.9710500000000003E-3</c:v>
                </c:pt>
                <c:pt idx="18262" formatCode="General">
                  <c:v>5.9711599999999997E-3</c:v>
                </c:pt>
                <c:pt idx="18263" formatCode="General">
                  <c:v>5.9712699999999999E-3</c:v>
                </c:pt>
                <c:pt idx="18264" formatCode="General">
                  <c:v>5.97139E-3</c:v>
                </c:pt>
                <c:pt idx="18265" formatCode="General">
                  <c:v>5.9714900000000003E-3</c:v>
                </c:pt>
                <c:pt idx="18266" formatCode="General">
                  <c:v>5.9715899999999997E-3</c:v>
                </c:pt>
                <c:pt idx="18267" formatCode="General">
                  <c:v>5.97169E-3</c:v>
                </c:pt>
                <c:pt idx="18268" formatCode="General">
                  <c:v>5.9717900000000003E-3</c:v>
                </c:pt>
                <c:pt idx="18269" formatCode="General">
                  <c:v>5.9718899999999997E-3</c:v>
                </c:pt>
                <c:pt idx="18270" formatCode="General">
                  <c:v>5.9719899999999999E-3</c:v>
                </c:pt>
                <c:pt idx="18271" formatCode="General">
                  <c:v>5.9720900000000002E-3</c:v>
                </c:pt>
                <c:pt idx="18272" formatCode="General">
                  <c:v>5.9722000000000004E-3</c:v>
                </c:pt>
                <c:pt idx="18273" formatCode="General">
                  <c:v>5.9722999999999998E-3</c:v>
                </c:pt>
                <c:pt idx="18274" formatCode="General">
                  <c:v>5.9723900000000002E-3</c:v>
                </c:pt>
                <c:pt idx="18275" formatCode="General">
                  <c:v>5.9724799999999996E-3</c:v>
                </c:pt>
                <c:pt idx="18276" formatCode="General">
                  <c:v>5.9725799999999999E-3</c:v>
                </c:pt>
                <c:pt idx="18277" formatCode="General">
                  <c:v>5.9726700000000002E-3</c:v>
                </c:pt>
                <c:pt idx="18278" formatCode="General">
                  <c:v>5.9727699999999996E-3</c:v>
                </c:pt>
                <c:pt idx="18279" formatCode="General">
                  <c:v>5.97286E-3</c:v>
                </c:pt>
                <c:pt idx="18280" formatCode="General">
                  <c:v>5.9729600000000002E-3</c:v>
                </c:pt>
                <c:pt idx="18281" formatCode="General">
                  <c:v>5.9730800000000004E-3</c:v>
                </c:pt>
                <c:pt idx="18282" formatCode="General">
                  <c:v>5.9731799999999998E-3</c:v>
                </c:pt>
                <c:pt idx="18283" formatCode="General">
                  <c:v>5.97329E-3</c:v>
                </c:pt>
                <c:pt idx="18284" formatCode="General">
                  <c:v>5.9733900000000003E-3</c:v>
                </c:pt>
                <c:pt idx="18285" formatCode="General">
                  <c:v>5.9734999999999996E-3</c:v>
                </c:pt>
                <c:pt idx="18286" formatCode="General">
                  <c:v>5.9735700000000001E-3</c:v>
                </c:pt>
                <c:pt idx="18287" formatCode="General">
                  <c:v>5.9737200000000001E-3</c:v>
                </c:pt>
                <c:pt idx="18288" formatCode="General">
                  <c:v>5.9738600000000001E-3</c:v>
                </c:pt>
                <c:pt idx="18289" formatCode="General">
                  <c:v>5.9740000000000001E-3</c:v>
                </c:pt>
                <c:pt idx="18290" formatCode="General">
                  <c:v>5.9741500000000001E-3</c:v>
                </c:pt>
                <c:pt idx="18291" formatCode="General">
                  <c:v>5.9742900000000002E-3</c:v>
                </c:pt>
                <c:pt idx="18292" formatCode="General">
                  <c:v>5.9744300000000002E-3</c:v>
                </c:pt>
                <c:pt idx="18293" formatCode="General">
                  <c:v>5.9745700000000002E-3</c:v>
                </c:pt>
                <c:pt idx="18294" formatCode="General">
                  <c:v>5.97475E-3</c:v>
                </c:pt>
                <c:pt idx="18295" formatCode="General">
                  <c:v>5.9749299999999998E-3</c:v>
                </c:pt>
                <c:pt idx="18296" formatCode="General">
                  <c:v>5.9751200000000004E-3</c:v>
                </c:pt>
                <c:pt idx="18297" formatCode="General">
                  <c:v>5.9753000000000002E-3</c:v>
                </c:pt>
                <c:pt idx="18298" formatCode="General">
                  <c:v>5.97549E-3</c:v>
                </c:pt>
                <c:pt idx="18299" formatCode="General">
                  <c:v>5.9756699999999998E-3</c:v>
                </c:pt>
                <c:pt idx="18300" formatCode="General">
                  <c:v>5.9758700000000003E-3</c:v>
                </c:pt>
                <c:pt idx="18301" formatCode="General">
                  <c:v>5.9760999999999998E-3</c:v>
                </c:pt>
                <c:pt idx="18302" formatCode="General">
                  <c:v>5.9763200000000002E-3</c:v>
                </c:pt>
                <c:pt idx="18303" formatCode="General">
                  <c:v>5.9765499999999997E-3</c:v>
                </c:pt>
                <c:pt idx="18304" formatCode="General">
                  <c:v>5.9767700000000002E-3</c:v>
                </c:pt>
                <c:pt idx="18305" formatCode="General">
                  <c:v>5.9769999999999997E-3</c:v>
                </c:pt>
                <c:pt idx="18306" formatCode="General">
                  <c:v>5.9772200000000001E-3</c:v>
                </c:pt>
                <c:pt idx="18307" formatCode="General">
                  <c:v>5.9774499999999996E-3</c:v>
                </c:pt>
                <c:pt idx="18308" formatCode="General">
                  <c:v>5.9777099999999998E-3</c:v>
                </c:pt>
                <c:pt idx="18309" formatCode="General">
                  <c:v>5.9780099999999997E-3</c:v>
                </c:pt>
                <c:pt idx="18310" formatCode="General">
                  <c:v>5.9783099999999997E-3</c:v>
                </c:pt>
                <c:pt idx="18311" formatCode="General">
                  <c:v>5.9786099999999997E-3</c:v>
                </c:pt>
                <c:pt idx="18312" formatCode="General">
                  <c:v>5.9789099999999996E-3</c:v>
                </c:pt>
                <c:pt idx="18313" formatCode="General">
                  <c:v>5.9792100000000004E-3</c:v>
                </c:pt>
                <c:pt idx="18314" formatCode="General">
                  <c:v>5.9795100000000004E-3</c:v>
                </c:pt>
                <c:pt idx="18315" formatCode="General">
                  <c:v>5.9798000000000004E-3</c:v>
                </c:pt>
                <c:pt idx="18316" formatCode="General">
                  <c:v>5.9801300000000002E-3</c:v>
                </c:pt>
                <c:pt idx="18317" formatCode="General">
                  <c:v>5.9804699999999999E-3</c:v>
                </c:pt>
                <c:pt idx="18318" formatCode="General">
                  <c:v>5.9808200000000004E-3</c:v>
                </c:pt>
                <c:pt idx="18319" formatCode="General">
                  <c:v>5.9811600000000001E-3</c:v>
                </c:pt>
                <c:pt idx="18320" formatCode="General">
                  <c:v>5.9815099999999998E-3</c:v>
                </c:pt>
                <c:pt idx="18321" formatCode="General">
                  <c:v>5.9818500000000004E-3</c:v>
                </c:pt>
                <c:pt idx="18322" formatCode="General">
                  <c:v>5.9823699999999999E-3</c:v>
                </c:pt>
                <c:pt idx="18323" formatCode="General">
                  <c:v>5.9827099999999996E-3</c:v>
                </c:pt>
                <c:pt idx="18324" formatCode="General">
                  <c:v>5.9831800000000003E-3</c:v>
                </c:pt>
                <c:pt idx="18325" formatCode="General">
                  <c:v>5.9836400000000001E-3</c:v>
                </c:pt>
                <c:pt idx="18326" formatCode="General">
                  <c:v>5.9841E-3</c:v>
                </c:pt>
                <c:pt idx="18327" formatCode="General">
                  <c:v>5.9845599999999999E-3</c:v>
                </c:pt>
                <c:pt idx="18328" formatCode="General">
                  <c:v>5.9850199999999997E-3</c:v>
                </c:pt>
                <c:pt idx="18329" formatCode="General">
                  <c:v>5.9854799999999996E-3</c:v>
                </c:pt>
                <c:pt idx="18330" formatCode="General">
                  <c:v>5.9859400000000004E-3</c:v>
                </c:pt>
                <c:pt idx="18331" formatCode="General">
                  <c:v>5.9864000000000002E-3</c:v>
                </c:pt>
                <c:pt idx="18332" formatCode="General">
                  <c:v>5.9870100000000001E-3</c:v>
                </c:pt>
                <c:pt idx="18333" formatCode="General">
                  <c:v>5.9876199999999999E-3</c:v>
                </c:pt>
                <c:pt idx="18334" formatCode="General">
                  <c:v>5.9882399999999997E-3</c:v>
                </c:pt>
                <c:pt idx="18335" formatCode="General">
                  <c:v>5.9888500000000004E-3</c:v>
                </c:pt>
                <c:pt idx="18336" formatCode="General">
                  <c:v>5.9894600000000003E-3</c:v>
                </c:pt>
                <c:pt idx="18337" formatCode="General">
                  <c:v>5.9900800000000001E-3</c:v>
                </c:pt>
                <c:pt idx="18338" formatCode="General">
                  <c:v>5.9906899999999999E-3</c:v>
                </c:pt>
                <c:pt idx="18339" formatCode="General">
                  <c:v>5.9912999999999998E-3</c:v>
                </c:pt>
                <c:pt idx="18340" formatCode="General">
                  <c:v>5.9921200000000001E-3</c:v>
                </c:pt>
                <c:pt idx="18341" formatCode="General">
                  <c:v>5.9929400000000004E-3</c:v>
                </c:pt>
                <c:pt idx="18342" formatCode="General">
                  <c:v>5.9937599999999999E-3</c:v>
                </c:pt>
                <c:pt idx="18343" formatCode="General">
                  <c:v>5.9945800000000002E-3</c:v>
                </c:pt>
                <c:pt idx="18344" formatCode="General">
                  <c:v>5.9953899999999997E-3</c:v>
                </c:pt>
                <c:pt idx="18345" formatCode="General">
                  <c:v>5.9962100000000001E-3</c:v>
                </c:pt>
                <c:pt idx="18346" formatCode="General">
                  <c:v>5.9970300000000004E-3</c:v>
                </c:pt>
                <c:pt idx="18347" formatCode="General">
                  <c:v>5.9978499999999999E-3</c:v>
                </c:pt>
                <c:pt idx="18348" formatCode="General">
                  <c:v>5.9988699999999999E-3</c:v>
                </c:pt>
                <c:pt idx="18349" formatCode="General">
                  <c:v>5.9998899999999999E-3</c:v>
                </c:pt>
                <c:pt idx="18350" formatCode="General">
                  <c:v>6.0009199999999999E-3</c:v>
                </c:pt>
                <c:pt idx="18351" formatCode="General">
                  <c:v>6.0019399999999999E-3</c:v>
                </c:pt>
                <c:pt idx="18352" formatCode="General">
                  <c:v>6.0029599999999999E-3</c:v>
                </c:pt>
                <c:pt idx="18353" formatCode="General">
                  <c:v>6.0039799999999999E-3</c:v>
                </c:pt>
                <c:pt idx="18354" formatCode="General">
                  <c:v>6.0055200000000003E-3</c:v>
                </c:pt>
                <c:pt idx="18355" formatCode="General">
                  <c:v>6.0066399999999997E-3</c:v>
                </c:pt>
                <c:pt idx="18356" formatCode="General">
                  <c:v>6.0078700000000002E-3</c:v>
                </c:pt>
                <c:pt idx="18357" formatCode="General">
                  <c:v>6.0090999999999999E-3</c:v>
                </c:pt>
                <c:pt idx="18358" formatCode="General">
                  <c:v>6.0109400000000002E-3</c:v>
                </c:pt>
                <c:pt idx="18359" formatCode="General">
                  <c:v>6.0127799999999997E-3</c:v>
                </c:pt>
                <c:pt idx="18360" formatCode="General">
                  <c:v>6.01462E-3</c:v>
                </c:pt>
                <c:pt idx="18361" formatCode="General">
                  <c:v>6.0164600000000004E-3</c:v>
                </c:pt>
                <c:pt idx="18362" formatCode="General">
                  <c:v>6.0182999999999999E-3</c:v>
                </c:pt>
                <c:pt idx="18363" formatCode="General">
                  <c:v>6.0201400000000002E-3</c:v>
                </c:pt>
                <c:pt idx="18364" formatCode="General">
                  <c:v>6.0219799999999997E-3</c:v>
                </c:pt>
                <c:pt idx="18365" formatCode="General">
                  <c:v>6.02382E-3</c:v>
                </c:pt>
                <c:pt idx="18366" formatCode="General">
                  <c:v>6.0256600000000004E-3</c:v>
                </c:pt>
                <c:pt idx="18367" formatCode="General">
                  <c:v>6.0274999999999999E-3</c:v>
                </c:pt>
                <c:pt idx="18368" formatCode="General">
                  <c:v>6.0293400000000002E-3</c:v>
                </c:pt>
                <c:pt idx="18369" formatCode="General">
                  <c:v>6.0311799999999997E-3</c:v>
                </c:pt>
                <c:pt idx="18370" formatCode="General">
                  <c:v>6.03302E-3</c:v>
                </c:pt>
                <c:pt idx="18371" formatCode="General">
                  <c:v>6.0350200000000003E-3</c:v>
                </c:pt>
                <c:pt idx="18372" formatCode="General">
                  <c:v>6.0370099999999998E-3</c:v>
                </c:pt>
                <c:pt idx="18373" formatCode="General">
                  <c:v>6.0390000000000001E-3</c:v>
                </c:pt>
                <c:pt idx="18374" formatCode="General">
                  <c:v>6.0410000000000004E-3</c:v>
                </c:pt>
                <c:pt idx="18375" formatCode="General">
                  <c:v>6.0429899999999998E-3</c:v>
                </c:pt>
                <c:pt idx="18376" formatCode="General">
                  <c:v>6.0442899999999999E-3</c:v>
                </c:pt>
                <c:pt idx="18377" formatCode="General">
                  <c:v>6.0455500000000002E-3</c:v>
                </c:pt>
                <c:pt idx="18378" formatCode="General">
                  <c:v>6.0468099999999997E-3</c:v>
                </c:pt>
                <c:pt idx="18379" formatCode="General">
                  <c:v>6.0480799999999999E-3</c:v>
                </c:pt>
                <c:pt idx="18380" formatCode="General">
                  <c:v>6.0493400000000003E-3</c:v>
                </c:pt>
                <c:pt idx="18381" formatCode="General">
                  <c:v>6.0505999999999997E-3</c:v>
                </c:pt>
                <c:pt idx="18382" formatCode="General">
                  <c:v>6.05187E-3</c:v>
                </c:pt>
                <c:pt idx="18383" formatCode="General">
                  <c:v>6.0528099999999996E-3</c:v>
                </c:pt>
                <c:pt idx="18384" formatCode="General">
                  <c:v>6.05376E-3</c:v>
                </c:pt>
                <c:pt idx="18385" formatCode="General">
                  <c:v>6.0545900000000003E-3</c:v>
                </c:pt>
                <c:pt idx="18386" formatCode="General">
                  <c:v>6.0554199999999997E-3</c:v>
                </c:pt>
                <c:pt idx="18387" formatCode="General">
                  <c:v>6.0562599999999999E-3</c:v>
                </c:pt>
                <c:pt idx="18388" formatCode="General">
                  <c:v>6.0570900000000002E-3</c:v>
                </c:pt>
                <c:pt idx="18389" formatCode="General">
                  <c:v>6.0579199999999996E-3</c:v>
                </c:pt>
                <c:pt idx="18390" formatCode="General">
                  <c:v>6.0587499999999999E-3</c:v>
                </c:pt>
                <c:pt idx="18391" formatCode="General">
                  <c:v>6.0595900000000001E-3</c:v>
                </c:pt>
                <c:pt idx="18392" formatCode="General">
                  <c:v>6.0604200000000004E-3</c:v>
                </c:pt>
                <c:pt idx="18393" formatCode="General">
                  <c:v>6.0610000000000004E-3</c:v>
                </c:pt>
                <c:pt idx="18394" formatCode="General">
                  <c:v>6.0615900000000004E-3</c:v>
                </c:pt>
                <c:pt idx="18395" formatCode="General">
                  <c:v>6.0621700000000004E-3</c:v>
                </c:pt>
                <c:pt idx="18396" formatCode="General">
                  <c:v>6.0627500000000004E-3</c:v>
                </c:pt>
                <c:pt idx="18397" formatCode="General">
                  <c:v>6.0633299999999996E-3</c:v>
                </c:pt>
                <c:pt idx="18398" formatCode="General">
                  <c:v>6.0639200000000004E-3</c:v>
                </c:pt>
                <c:pt idx="18399" formatCode="General">
                  <c:v>6.0644999999999996E-3</c:v>
                </c:pt>
                <c:pt idx="18400" formatCode="General">
                  <c:v>6.0650799999999996E-3</c:v>
                </c:pt>
                <c:pt idx="18401" formatCode="General">
                  <c:v>6.0654999999999997E-3</c:v>
                </c:pt>
                <c:pt idx="18402" formatCode="General">
                  <c:v>6.0659099999999999E-3</c:v>
                </c:pt>
                <c:pt idx="18403" formatCode="General">
                  <c:v>6.06633E-3</c:v>
                </c:pt>
                <c:pt idx="18404" formatCode="General">
                  <c:v>6.0667500000000001E-3</c:v>
                </c:pt>
                <c:pt idx="18405" formatCode="General">
                  <c:v>6.0671600000000003E-3</c:v>
                </c:pt>
                <c:pt idx="18406" formatCode="General">
                  <c:v>6.0675800000000004E-3</c:v>
                </c:pt>
                <c:pt idx="18407" formatCode="General">
                  <c:v>6.0679999999999996E-3</c:v>
                </c:pt>
                <c:pt idx="18408" formatCode="General">
                  <c:v>6.0684099999999998E-3</c:v>
                </c:pt>
                <c:pt idx="18409" formatCode="General">
                  <c:v>6.0687500000000004E-3</c:v>
                </c:pt>
                <c:pt idx="18410" formatCode="General">
                  <c:v>6.0690800000000001E-3</c:v>
                </c:pt>
                <c:pt idx="18411" formatCode="General">
                  <c:v>6.0694099999999999E-3</c:v>
                </c:pt>
                <c:pt idx="18412" formatCode="General">
                  <c:v>6.0697399999999997E-3</c:v>
                </c:pt>
                <c:pt idx="18413" formatCode="General">
                  <c:v>6.0700800000000003E-3</c:v>
                </c:pt>
                <c:pt idx="18414" formatCode="General">
                  <c:v>6.07041E-3</c:v>
                </c:pt>
                <c:pt idx="18415" formatCode="General">
                  <c:v>6.0707399999999998E-3</c:v>
                </c:pt>
                <c:pt idx="18416" formatCode="General">
                  <c:v>6.0709900000000001E-3</c:v>
                </c:pt>
                <c:pt idx="18417" formatCode="General">
                  <c:v>6.0713099999999999E-3</c:v>
                </c:pt>
                <c:pt idx="18418" formatCode="General">
                  <c:v>6.0715300000000003E-3</c:v>
                </c:pt>
                <c:pt idx="18419" formatCode="General">
                  <c:v>6.0717599999999998E-3</c:v>
                </c:pt>
                <c:pt idx="18420" formatCode="General">
                  <c:v>6.0719900000000002E-3</c:v>
                </c:pt>
                <c:pt idx="18421" formatCode="General">
                  <c:v>6.0722199999999997E-3</c:v>
                </c:pt>
                <c:pt idx="18422" formatCode="General">
                  <c:v>6.0724500000000001E-3</c:v>
                </c:pt>
                <c:pt idx="18423" formatCode="General">
                  <c:v>6.0726799999999996E-3</c:v>
                </c:pt>
                <c:pt idx="18424" formatCode="General">
                  <c:v>6.0729099999999999E-3</c:v>
                </c:pt>
                <c:pt idx="18425" formatCode="General">
                  <c:v>6.0730899999999997E-3</c:v>
                </c:pt>
                <c:pt idx="18426" formatCode="General">
                  <c:v>6.0732800000000003E-3</c:v>
                </c:pt>
                <c:pt idx="18427" formatCode="General">
                  <c:v>6.0734700000000001E-3</c:v>
                </c:pt>
                <c:pt idx="18428" formatCode="General">
                  <c:v>6.0736599999999998E-3</c:v>
                </c:pt>
                <c:pt idx="18429" formatCode="General">
                  <c:v>6.0738399999999996E-3</c:v>
                </c:pt>
                <c:pt idx="18430" formatCode="General">
                  <c:v>6.0739799999999997E-3</c:v>
                </c:pt>
                <c:pt idx="18431" formatCode="General">
                  <c:v>6.0741199999999997E-3</c:v>
                </c:pt>
                <c:pt idx="18432" formatCode="General">
                  <c:v>6.0742699999999997E-3</c:v>
                </c:pt>
                <c:pt idx="18433" formatCode="General">
                  <c:v>6.0744099999999997E-3</c:v>
                </c:pt>
                <c:pt idx="18434" formatCode="General">
                  <c:v>6.0745499999999997E-3</c:v>
                </c:pt>
                <c:pt idx="18435" formatCode="General">
                  <c:v>6.07466E-3</c:v>
                </c:pt>
                <c:pt idx="18436" formatCode="General">
                  <c:v>6.0747700000000002E-3</c:v>
                </c:pt>
                <c:pt idx="18437" formatCode="General">
                  <c:v>6.0748800000000004E-3</c:v>
                </c:pt>
                <c:pt idx="18438" formatCode="General">
                  <c:v>6.0749899999999997E-3</c:v>
                </c:pt>
                <c:pt idx="18439" formatCode="General">
                  <c:v>6.0750999999999999E-3</c:v>
                </c:pt>
                <c:pt idx="18440" formatCode="General">
                  <c:v>6.0752100000000002E-3</c:v>
                </c:pt>
                <c:pt idx="18441" formatCode="General">
                  <c:v>6.0753200000000004E-3</c:v>
                </c:pt>
                <c:pt idx="18442" formatCode="General">
                  <c:v>6.0754299999999997E-3</c:v>
                </c:pt>
                <c:pt idx="18443" formatCode="General">
                  <c:v>6.0755000000000002E-3</c:v>
                </c:pt>
                <c:pt idx="18444" formatCode="General">
                  <c:v>6.0755999999999996E-3</c:v>
                </c:pt>
                <c:pt idx="18445" formatCode="General">
                  <c:v>6.0756899999999999E-3</c:v>
                </c:pt>
                <c:pt idx="18446" formatCode="General">
                  <c:v>6.0757800000000002E-3</c:v>
                </c:pt>
                <c:pt idx="18447" formatCode="General">
                  <c:v>6.0758699999999997E-3</c:v>
                </c:pt>
                <c:pt idx="18448" formatCode="General">
                  <c:v>6.07596E-3</c:v>
                </c:pt>
                <c:pt idx="18449" formatCode="General">
                  <c:v>6.0760500000000004E-3</c:v>
                </c:pt>
                <c:pt idx="18450" formatCode="General">
                  <c:v>6.07611E-3</c:v>
                </c:pt>
                <c:pt idx="18451" formatCode="General">
                  <c:v>6.0761799999999996E-3</c:v>
                </c:pt>
                <c:pt idx="18452" formatCode="General">
                  <c:v>6.0762400000000001E-3</c:v>
                </c:pt>
                <c:pt idx="18453" formatCode="General">
                  <c:v>6.0762999999999998E-3</c:v>
                </c:pt>
                <c:pt idx="18454" formatCode="General">
                  <c:v>6.0763600000000003E-3</c:v>
                </c:pt>
                <c:pt idx="18455" formatCode="General">
                  <c:v>6.0764199999999999E-3</c:v>
                </c:pt>
                <c:pt idx="18456" formatCode="General">
                  <c:v>6.0764800000000004E-3</c:v>
                </c:pt>
                <c:pt idx="18457" formatCode="General">
                  <c:v>6.0765599999999999E-3</c:v>
                </c:pt>
                <c:pt idx="18458" formatCode="General">
                  <c:v>6.0766300000000004E-3</c:v>
                </c:pt>
                <c:pt idx="18459" formatCode="General">
                  <c:v>6.0767E-3</c:v>
                </c:pt>
                <c:pt idx="18460" formatCode="General">
                  <c:v>6.0767699999999996E-3</c:v>
                </c:pt>
                <c:pt idx="18461" formatCode="General">
                  <c:v>6.07684E-3</c:v>
                </c:pt>
                <c:pt idx="18462" formatCode="General">
                  <c:v>6.0768999999999997E-3</c:v>
                </c:pt>
                <c:pt idx="18463" formatCode="General">
                  <c:v>6.0769700000000001E-3</c:v>
                </c:pt>
                <c:pt idx="18464" formatCode="General">
                  <c:v>6.0770399999999997E-3</c:v>
                </c:pt>
                <c:pt idx="18465" formatCode="General">
                  <c:v>6.0771100000000002E-3</c:v>
                </c:pt>
                <c:pt idx="18466" formatCode="General">
                  <c:v>6.0771799999999997E-3</c:v>
                </c:pt>
                <c:pt idx="18467" formatCode="General">
                  <c:v>6.0772500000000002E-3</c:v>
                </c:pt>
                <c:pt idx="18468" formatCode="General">
                  <c:v>6.0773299999999997E-3</c:v>
                </c:pt>
                <c:pt idx="18469" formatCode="General">
                  <c:v>6.07742E-3</c:v>
                </c:pt>
                <c:pt idx="18470" formatCode="General">
                  <c:v>6.0774999999999996E-3</c:v>
                </c:pt>
                <c:pt idx="18471" formatCode="General">
                  <c:v>6.0775899999999999E-3</c:v>
                </c:pt>
                <c:pt idx="18472" formatCode="General">
                  <c:v>6.0776800000000002E-3</c:v>
                </c:pt>
                <c:pt idx="18473" formatCode="General">
                  <c:v>6.0777799999999996E-3</c:v>
                </c:pt>
                <c:pt idx="18474" formatCode="General">
                  <c:v>6.07786E-3</c:v>
                </c:pt>
                <c:pt idx="18475" formatCode="General">
                  <c:v>6.0779400000000004E-3</c:v>
                </c:pt>
                <c:pt idx="18476" formatCode="General">
                  <c:v>6.0780599999999997E-3</c:v>
                </c:pt>
                <c:pt idx="18477" formatCode="General">
                  <c:v>6.0781699999999999E-3</c:v>
                </c:pt>
                <c:pt idx="18478" formatCode="General">
                  <c:v>6.0783E-3</c:v>
                </c:pt>
                <c:pt idx="18479" formatCode="General">
                  <c:v>6.0784200000000002E-3</c:v>
                </c:pt>
                <c:pt idx="18480" formatCode="General">
                  <c:v>6.0785800000000001E-3</c:v>
                </c:pt>
                <c:pt idx="18481" formatCode="General">
                  <c:v>6.0787599999999999E-3</c:v>
                </c:pt>
                <c:pt idx="18482" formatCode="General">
                  <c:v>6.07918E-3</c:v>
                </c:pt>
                <c:pt idx="18483" formatCode="General">
                  <c:v>6.0793899999999996E-3</c:v>
                </c:pt>
                <c:pt idx="18484" formatCode="General">
                  <c:v>6.0795299999999997E-3</c:v>
                </c:pt>
                <c:pt idx="18485" formatCode="General">
                  <c:v>6.0796699999999997E-3</c:v>
                </c:pt>
                <c:pt idx="18486" formatCode="General">
                  <c:v>6.0797999999999998E-3</c:v>
                </c:pt>
                <c:pt idx="18487" formatCode="General">
                  <c:v>6.0799299999999999E-3</c:v>
                </c:pt>
                <c:pt idx="18488" formatCode="General">
                  <c:v>6.0800699999999999E-3</c:v>
                </c:pt>
                <c:pt idx="18489" formatCode="General">
                  <c:v>6.0801800000000001E-3</c:v>
                </c:pt>
                <c:pt idx="18490" formatCode="General">
                  <c:v>6.0803000000000003E-3</c:v>
                </c:pt>
                <c:pt idx="18491" formatCode="General">
                  <c:v>6.0803999999999997E-3</c:v>
                </c:pt>
                <c:pt idx="18492" formatCode="General">
                  <c:v>6.0805099999999999E-3</c:v>
                </c:pt>
                <c:pt idx="18493" formatCode="General">
                  <c:v>6.0806300000000001E-3</c:v>
                </c:pt>
                <c:pt idx="18494" formatCode="General">
                  <c:v>6.0807500000000002E-3</c:v>
                </c:pt>
                <c:pt idx="18495" formatCode="General">
                  <c:v>6.0808700000000004E-3</c:v>
                </c:pt>
                <c:pt idx="18496" formatCode="General">
                  <c:v>6.0809899999999997E-3</c:v>
                </c:pt>
                <c:pt idx="18497" formatCode="General">
                  <c:v>6.0811099999999998E-3</c:v>
                </c:pt>
                <c:pt idx="18498" formatCode="General">
                  <c:v>6.0812499999999999E-3</c:v>
                </c:pt>
                <c:pt idx="18499" formatCode="General">
                  <c:v>6.0814299999999996E-3</c:v>
                </c:pt>
                <c:pt idx="18500" formatCode="General">
                  <c:v>6.0816300000000002E-3</c:v>
                </c:pt>
                <c:pt idx="18501" formatCode="General">
                  <c:v>6.0821299999999998E-3</c:v>
                </c:pt>
                <c:pt idx="18502" formatCode="General">
                  <c:v>6.0823099999999996E-3</c:v>
                </c:pt>
                <c:pt idx="18503" formatCode="General">
                  <c:v>6.0824499999999997E-3</c:v>
                </c:pt>
                <c:pt idx="18504" formatCode="General">
                  <c:v>6.0825699999999998E-3</c:v>
                </c:pt>
                <c:pt idx="18505" formatCode="General">
                  <c:v>6.0826600000000002E-3</c:v>
                </c:pt>
                <c:pt idx="18506" formatCode="General">
                  <c:v>6.0827600000000004E-3</c:v>
                </c:pt>
                <c:pt idx="18507" formatCode="General">
                  <c:v>6.0828599999999998E-3</c:v>
                </c:pt>
                <c:pt idx="18508" formatCode="General">
                  <c:v>6.0829600000000001E-3</c:v>
                </c:pt>
                <c:pt idx="18509" formatCode="General">
                  <c:v>6.0830600000000004E-3</c:v>
                </c:pt>
                <c:pt idx="18510" formatCode="General">
                  <c:v>6.08313E-3</c:v>
                </c:pt>
                <c:pt idx="18511" formatCode="General">
                  <c:v>6.0832100000000004E-3</c:v>
                </c:pt>
                <c:pt idx="18512" formatCode="General">
                  <c:v>6.0832999999999998E-3</c:v>
                </c:pt>
                <c:pt idx="18513" formatCode="General">
                  <c:v>6.0833800000000002E-3</c:v>
                </c:pt>
                <c:pt idx="18514" formatCode="General">
                  <c:v>6.0834599999999997E-3</c:v>
                </c:pt>
                <c:pt idx="18515" formatCode="General">
                  <c:v>6.0835500000000001E-3</c:v>
                </c:pt>
                <c:pt idx="18516" formatCode="General">
                  <c:v>6.0836299999999996E-3</c:v>
                </c:pt>
                <c:pt idx="18517" formatCode="General">
                  <c:v>6.0836900000000001E-3</c:v>
                </c:pt>
                <c:pt idx="18518" formatCode="General">
                  <c:v>6.0837499999999997E-3</c:v>
                </c:pt>
                <c:pt idx="18519" formatCode="General">
                  <c:v>6.0838200000000002E-3</c:v>
                </c:pt>
                <c:pt idx="18520" formatCode="General">
                  <c:v>6.0838999999999997E-3</c:v>
                </c:pt>
                <c:pt idx="18521" formatCode="General">
                  <c:v>6.0839800000000001E-3</c:v>
                </c:pt>
                <c:pt idx="18522" formatCode="General">
                  <c:v>6.0840499999999997E-3</c:v>
                </c:pt>
                <c:pt idx="18523" formatCode="General">
                  <c:v>6.0841300000000001E-3</c:v>
                </c:pt>
                <c:pt idx="18524" formatCode="General">
                  <c:v>6.0841999999999997E-3</c:v>
                </c:pt>
                <c:pt idx="18525" formatCode="General">
                  <c:v>6.0842800000000001E-3</c:v>
                </c:pt>
                <c:pt idx="18526" formatCode="General">
                  <c:v>6.0843599999999996E-3</c:v>
                </c:pt>
                <c:pt idx="18527" formatCode="General">
                  <c:v>6.08443E-3</c:v>
                </c:pt>
                <c:pt idx="18528" formatCode="General">
                  <c:v>6.0845099999999996E-3</c:v>
                </c:pt>
                <c:pt idx="18529" formatCode="General">
                  <c:v>6.08459E-3</c:v>
                </c:pt>
                <c:pt idx="18530" formatCode="General">
                  <c:v>6.0846700000000004E-3</c:v>
                </c:pt>
                <c:pt idx="18531" formatCode="General">
                  <c:v>6.0847399999999999E-3</c:v>
                </c:pt>
                <c:pt idx="18532" formatCode="General">
                  <c:v>6.0847999999999996E-3</c:v>
                </c:pt>
                <c:pt idx="18533" formatCode="General">
                  <c:v>6.0848899999999999E-3</c:v>
                </c:pt>
                <c:pt idx="18534" formatCode="General">
                  <c:v>6.0849800000000002E-3</c:v>
                </c:pt>
                <c:pt idx="18535" formatCode="General">
                  <c:v>6.0850799999999997E-3</c:v>
                </c:pt>
                <c:pt idx="18536" formatCode="General">
                  <c:v>6.08517E-3</c:v>
                </c:pt>
                <c:pt idx="18537" formatCode="General">
                  <c:v>6.0852600000000003E-3</c:v>
                </c:pt>
                <c:pt idx="18538" formatCode="General">
                  <c:v>6.0853599999999997E-3</c:v>
                </c:pt>
                <c:pt idx="18539" formatCode="General">
                  <c:v>6.0854500000000001E-3</c:v>
                </c:pt>
                <c:pt idx="18540" formatCode="General">
                  <c:v>6.0855400000000004E-3</c:v>
                </c:pt>
                <c:pt idx="18541" formatCode="General">
                  <c:v>6.0856399999999998E-3</c:v>
                </c:pt>
                <c:pt idx="18542" formatCode="General">
                  <c:v>6.08576E-3</c:v>
                </c:pt>
                <c:pt idx="18543" formatCode="General">
                  <c:v>6.08589E-3</c:v>
                </c:pt>
                <c:pt idx="18544" formatCode="General">
                  <c:v>6.0860100000000002E-3</c:v>
                </c:pt>
                <c:pt idx="18545" formatCode="General">
                  <c:v>6.0861300000000004E-3</c:v>
                </c:pt>
                <c:pt idx="18546" formatCode="General">
                  <c:v>6.0862499999999996E-3</c:v>
                </c:pt>
                <c:pt idx="18547" formatCode="General">
                  <c:v>6.0863699999999998E-3</c:v>
                </c:pt>
                <c:pt idx="18548" formatCode="General">
                  <c:v>6.08649E-3</c:v>
                </c:pt>
                <c:pt idx="18549" formatCode="General">
                  <c:v>6.0866499999999999E-3</c:v>
                </c:pt>
                <c:pt idx="18550" formatCode="General">
                  <c:v>6.0868099999999998E-3</c:v>
                </c:pt>
                <c:pt idx="18551" formatCode="General">
                  <c:v>6.0870000000000004E-3</c:v>
                </c:pt>
                <c:pt idx="18552" formatCode="General">
                  <c:v>6.0871500000000004E-3</c:v>
                </c:pt>
                <c:pt idx="18553" formatCode="General">
                  <c:v>6.0873100000000003E-3</c:v>
                </c:pt>
                <c:pt idx="18554" formatCode="General">
                  <c:v>6.0875199999999999E-3</c:v>
                </c:pt>
                <c:pt idx="18555" formatCode="General">
                  <c:v>6.0877300000000004E-3</c:v>
                </c:pt>
                <c:pt idx="18556" formatCode="General">
                  <c:v>6.0879300000000001E-3</c:v>
                </c:pt>
                <c:pt idx="18557" formatCode="General">
                  <c:v>6.0881399999999997E-3</c:v>
                </c:pt>
                <c:pt idx="18558" formatCode="General">
                  <c:v>6.0883500000000002E-3</c:v>
                </c:pt>
                <c:pt idx="18559" formatCode="General">
                  <c:v>6.0885599999999998E-3</c:v>
                </c:pt>
                <c:pt idx="18560" formatCode="General">
                  <c:v>6.0888299999999999E-3</c:v>
                </c:pt>
                <c:pt idx="18561" formatCode="General">
                  <c:v>6.0891000000000001E-3</c:v>
                </c:pt>
                <c:pt idx="18562" formatCode="General">
                  <c:v>6.0893700000000002E-3</c:v>
                </c:pt>
                <c:pt idx="18563" formatCode="General">
                  <c:v>6.0896400000000003E-3</c:v>
                </c:pt>
                <c:pt idx="18564" formatCode="General">
                  <c:v>6.0899099999999996E-3</c:v>
                </c:pt>
                <c:pt idx="18565" formatCode="General">
                  <c:v>6.0901799999999997E-3</c:v>
                </c:pt>
                <c:pt idx="18566" formatCode="General">
                  <c:v>6.0904499999999999E-3</c:v>
                </c:pt>
                <c:pt idx="18567" formatCode="General">
                  <c:v>6.09072E-3</c:v>
                </c:pt>
                <c:pt idx="18568" formatCode="General">
                  <c:v>6.0910599999999997E-3</c:v>
                </c:pt>
                <c:pt idx="18569" formatCode="General">
                  <c:v>6.0913900000000003E-3</c:v>
                </c:pt>
                <c:pt idx="18570" formatCode="General">
                  <c:v>6.0917200000000001E-3</c:v>
                </c:pt>
                <c:pt idx="18571" formatCode="General">
                  <c:v>6.0920599999999998E-3</c:v>
                </c:pt>
                <c:pt idx="18572" formatCode="General">
                  <c:v>6.0923899999999996E-3</c:v>
                </c:pt>
                <c:pt idx="18573" formatCode="General">
                  <c:v>6.0927200000000003E-3</c:v>
                </c:pt>
                <c:pt idx="18574" formatCode="General">
                  <c:v>6.09305E-3</c:v>
                </c:pt>
                <c:pt idx="18575" formatCode="General">
                  <c:v>6.0933899999999997E-3</c:v>
                </c:pt>
                <c:pt idx="18576" formatCode="General">
                  <c:v>6.0938199999999998E-3</c:v>
                </c:pt>
                <c:pt idx="18577" formatCode="General">
                  <c:v>6.0942399999999999E-3</c:v>
                </c:pt>
                <c:pt idx="18578" formatCode="General">
                  <c:v>6.0946699999999999E-3</c:v>
                </c:pt>
                <c:pt idx="18579" formatCode="General">
                  <c:v>6.0951E-3</c:v>
                </c:pt>
                <c:pt idx="18580" formatCode="General">
                  <c:v>6.09553E-3</c:v>
                </c:pt>
                <c:pt idx="18581" formatCode="General">
                  <c:v>6.0959600000000001E-3</c:v>
                </c:pt>
                <c:pt idx="18582" formatCode="General">
                  <c:v>6.0965999999999998E-3</c:v>
                </c:pt>
                <c:pt idx="18583" formatCode="General">
                  <c:v>6.0971599999999999E-3</c:v>
                </c:pt>
                <c:pt idx="18584" formatCode="General">
                  <c:v>6.0976900000000002E-3</c:v>
                </c:pt>
                <c:pt idx="18585" formatCode="General">
                  <c:v>6.0982099999999997E-3</c:v>
                </c:pt>
                <c:pt idx="18586" formatCode="General">
                  <c:v>6.0989E-3</c:v>
                </c:pt>
                <c:pt idx="18587" formatCode="General">
                  <c:v>6.0996000000000002E-3</c:v>
                </c:pt>
                <c:pt idx="18588" formatCode="General">
                  <c:v>6.1003000000000003E-3</c:v>
                </c:pt>
                <c:pt idx="18589" formatCode="General">
                  <c:v>6.1009899999999997E-3</c:v>
                </c:pt>
                <c:pt idx="18590" formatCode="General">
                  <c:v>6.1016899999999999E-3</c:v>
                </c:pt>
                <c:pt idx="18591" formatCode="General">
                  <c:v>6.1026199999999996E-3</c:v>
                </c:pt>
                <c:pt idx="18592" formatCode="General">
                  <c:v>6.1033499999999996E-3</c:v>
                </c:pt>
                <c:pt idx="18593" formatCode="General">
                  <c:v>6.1043199999999999E-3</c:v>
                </c:pt>
                <c:pt idx="18594" formatCode="General">
                  <c:v>6.1052800000000003E-3</c:v>
                </c:pt>
                <c:pt idx="18595" formatCode="General">
                  <c:v>6.1062499999999997E-3</c:v>
                </c:pt>
                <c:pt idx="18596" formatCode="General">
                  <c:v>6.10722E-3</c:v>
                </c:pt>
                <c:pt idx="18597" formatCode="General">
                  <c:v>6.1081800000000004E-3</c:v>
                </c:pt>
                <c:pt idx="18598" formatCode="General">
                  <c:v>6.1091499999999998E-3</c:v>
                </c:pt>
                <c:pt idx="18599" formatCode="General">
                  <c:v>6.1101200000000001E-3</c:v>
                </c:pt>
                <c:pt idx="18600" formatCode="General">
                  <c:v>6.1114699999999999E-3</c:v>
                </c:pt>
                <c:pt idx="18601" formatCode="General">
                  <c:v>6.1128199999999997E-3</c:v>
                </c:pt>
                <c:pt idx="18602" formatCode="General">
                  <c:v>6.1141700000000004E-3</c:v>
                </c:pt>
                <c:pt idx="18603" formatCode="General">
                  <c:v>6.1155300000000001E-3</c:v>
                </c:pt>
                <c:pt idx="18604" formatCode="General">
                  <c:v>6.1168799999999999E-3</c:v>
                </c:pt>
                <c:pt idx="18605" formatCode="General">
                  <c:v>6.11891E-3</c:v>
                </c:pt>
                <c:pt idx="18606" formatCode="General">
                  <c:v>6.1209400000000001E-3</c:v>
                </c:pt>
                <c:pt idx="18607" formatCode="General">
                  <c:v>6.1229700000000001E-3</c:v>
                </c:pt>
                <c:pt idx="18608" formatCode="General">
                  <c:v>6.1250000000000002E-3</c:v>
                </c:pt>
                <c:pt idx="18609" formatCode="General">
                  <c:v>6.12635E-3</c:v>
                </c:pt>
                <c:pt idx="18610" formatCode="General">
                  <c:v>6.1290600000000004E-3</c:v>
                </c:pt>
                <c:pt idx="18611" formatCode="General">
                  <c:v>6.1317699999999999E-3</c:v>
                </c:pt>
                <c:pt idx="18612" formatCode="General">
                  <c:v>6.1348599999999998E-3</c:v>
                </c:pt>
                <c:pt idx="18613" formatCode="General">
                  <c:v>6.1379499999999997E-3</c:v>
                </c:pt>
                <c:pt idx="18614" formatCode="General">
                  <c:v>6.1410500000000003E-3</c:v>
                </c:pt>
                <c:pt idx="18615" formatCode="General">
                  <c:v>6.1441400000000002E-3</c:v>
                </c:pt>
                <c:pt idx="18616" formatCode="General">
                  <c:v>6.1472300000000001E-3</c:v>
                </c:pt>
                <c:pt idx="18617" formatCode="General">
                  <c:v>6.1503199999999999E-3</c:v>
                </c:pt>
                <c:pt idx="18618" formatCode="General">
                  <c:v>6.1534199999999997E-3</c:v>
                </c:pt>
                <c:pt idx="18619" formatCode="General">
                  <c:v>6.1565099999999996E-3</c:v>
                </c:pt>
                <c:pt idx="18620" formatCode="General">
                  <c:v>6.1596000000000003E-3</c:v>
                </c:pt>
                <c:pt idx="18621" formatCode="General">
                  <c:v>6.1623099999999998E-3</c:v>
                </c:pt>
                <c:pt idx="18622" formatCode="General">
                  <c:v>6.1650200000000002E-3</c:v>
                </c:pt>
                <c:pt idx="18623" formatCode="General">
                  <c:v>6.1677199999999998E-3</c:v>
                </c:pt>
                <c:pt idx="18624" formatCode="General">
                  <c:v>6.1704300000000002E-3</c:v>
                </c:pt>
                <c:pt idx="18625" formatCode="General">
                  <c:v>6.1731299999999998E-3</c:v>
                </c:pt>
                <c:pt idx="18626" formatCode="General">
                  <c:v>6.1758400000000001E-3</c:v>
                </c:pt>
                <c:pt idx="18627" formatCode="General">
                  <c:v>6.1785499999999997E-3</c:v>
                </c:pt>
                <c:pt idx="18628" formatCode="General">
                  <c:v>6.1805799999999998E-3</c:v>
                </c:pt>
                <c:pt idx="18629" formatCode="General">
                  <c:v>6.1826099999999998E-3</c:v>
                </c:pt>
                <c:pt idx="18630" formatCode="General">
                  <c:v>6.1846399999999999E-3</c:v>
                </c:pt>
                <c:pt idx="18631" formatCode="General">
                  <c:v>6.18667E-3</c:v>
                </c:pt>
                <c:pt idx="18632" formatCode="General">
                  <c:v>6.1887000000000001E-3</c:v>
                </c:pt>
                <c:pt idx="18633" formatCode="General">
                  <c:v>6.1907300000000002E-3</c:v>
                </c:pt>
                <c:pt idx="18634" formatCode="General">
                  <c:v>6.1927099999999997E-3</c:v>
                </c:pt>
                <c:pt idx="18635" formatCode="General">
                  <c:v>6.1945899999999998E-3</c:v>
                </c:pt>
                <c:pt idx="18636" formatCode="General">
                  <c:v>6.1964799999999999E-3</c:v>
                </c:pt>
                <c:pt idx="18637" formatCode="General">
                  <c:v>6.19836E-3</c:v>
                </c:pt>
                <c:pt idx="18638" formatCode="General">
                  <c:v>6.20025E-3</c:v>
                </c:pt>
                <c:pt idx="18639" formatCode="General">
                  <c:v>6.2021300000000001E-3</c:v>
                </c:pt>
                <c:pt idx="18640" formatCode="General">
                  <c:v>6.2038400000000004E-3</c:v>
                </c:pt>
                <c:pt idx="18641" formatCode="General">
                  <c:v>6.2055499999999998E-3</c:v>
                </c:pt>
                <c:pt idx="18642" formatCode="General">
                  <c:v>6.20669E-3</c:v>
                </c:pt>
                <c:pt idx="18643" formatCode="General">
                  <c:v>6.2078300000000001E-3</c:v>
                </c:pt>
                <c:pt idx="18644" formatCode="General">
                  <c:v>6.2089700000000003E-3</c:v>
                </c:pt>
                <c:pt idx="18645" formatCode="General">
                  <c:v>6.2101200000000004E-3</c:v>
                </c:pt>
                <c:pt idx="18646" formatCode="General">
                  <c:v>6.2112599999999997E-3</c:v>
                </c:pt>
                <c:pt idx="18647" formatCode="General">
                  <c:v>6.2127099999999998E-3</c:v>
                </c:pt>
                <c:pt idx="18648" formatCode="General">
                  <c:v>6.2136700000000001E-3</c:v>
                </c:pt>
                <c:pt idx="18649" formatCode="General">
                  <c:v>6.2146399999999996E-3</c:v>
                </c:pt>
                <c:pt idx="18650" formatCode="General">
                  <c:v>6.2156099999999999E-3</c:v>
                </c:pt>
                <c:pt idx="18651" formatCode="General">
                  <c:v>6.2165700000000003E-3</c:v>
                </c:pt>
                <c:pt idx="18652" formatCode="General">
                  <c:v>6.2175399999999997E-3</c:v>
                </c:pt>
                <c:pt idx="18653" formatCode="General">
                  <c:v>6.21851E-3</c:v>
                </c:pt>
                <c:pt idx="18654" formatCode="General">
                  <c:v>6.21953E-3</c:v>
                </c:pt>
                <c:pt idx="18655" formatCode="General">
                  <c:v>6.2206099999999997E-3</c:v>
                </c:pt>
                <c:pt idx="18656" formatCode="General">
                  <c:v>6.2214200000000001E-3</c:v>
                </c:pt>
                <c:pt idx="18657" formatCode="General">
                  <c:v>6.2222400000000004E-3</c:v>
                </c:pt>
                <c:pt idx="18658" formatCode="General">
                  <c:v>6.2230499999999999E-3</c:v>
                </c:pt>
                <c:pt idx="18659" formatCode="General">
                  <c:v>6.2237400000000002E-3</c:v>
                </c:pt>
                <c:pt idx="18660" formatCode="General">
                  <c:v>6.2245900000000003E-3</c:v>
                </c:pt>
                <c:pt idx="18661" formatCode="General">
                  <c:v>6.2254500000000004E-3</c:v>
                </c:pt>
                <c:pt idx="18662" formatCode="General">
                  <c:v>6.2261199999999999E-3</c:v>
                </c:pt>
                <c:pt idx="18663" formatCode="General">
                  <c:v>6.2269300000000003E-3</c:v>
                </c:pt>
                <c:pt idx="18664" formatCode="General">
                  <c:v>6.22771E-3</c:v>
                </c:pt>
                <c:pt idx="18665" formatCode="General">
                  <c:v>6.2283800000000004E-3</c:v>
                </c:pt>
                <c:pt idx="18666" formatCode="General">
                  <c:v>6.2291600000000001E-3</c:v>
                </c:pt>
                <c:pt idx="18667" formatCode="General">
                  <c:v>6.2297400000000001E-3</c:v>
                </c:pt>
                <c:pt idx="18668" formatCode="General">
                  <c:v>6.2303699999999998E-3</c:v>
                </c:pt>
                <c:pt idx="18669" formatCode="General">
                  <c:v>6.2309699999999997E-3</c:v>
                </c:pt>
                <c:pt idx="18670" formatCode="General">
                  <c:v>6.2315499999999998E-3</c:v>
                </c:pt>
                <c:pt idx="18671" formatCode="General">
                  <c:v>6.2321299999999998E-3</c:v>
                </c:pt>
                <c:pt idx="18672" formatCode="General">
                  <c:v>6.2327600000000004E-3</c:v>
                </c:pt>
                <c:pt idx="18673" formatCode="General">
                  <c:v>6.2333800000000002E-3</c:v>
                </c:pt>
                <c:pt idx="18674" formatCode="General">
                  <c:v>6.2338000000000003E-3</c:v>
                </c:pt>
                <c:pt idx="18675" formatCode="General">
                  <c:v>6.2342999999999999E-3</c:v>
                </c:pt>
                <c:pt idx="18676" formatCode="General">
                  <c:v>6.2348100000000004E-3</c:v>
                </c:pt>
                <c:pt idx="18677" formatCode="General">
                  <c:v>6.23531E-3</c:v>
                </c:pt>
                <c:pt idx="18678" formatCode="General">
                  <c:v>6.2358099999999996E-3</c:v>
                </c:pt>
                <c:pt idx="18679" formatCode="General">
                  <c:v>6.2362099999999998E-3</c:v>
                </c:pt>
                <c:pt idx="18680" formatCode="General">
                  <c:v>6.2366000000000001E-3</c:v>
                </c:pt>
                <c:pt idx="18681" formatCode="General">
                  <c:v>6.2370000000000004E-3</c:v>
                </c:pt>
                <c:pt idx="18682" formatCode="General">
                  <c:v>6.2373899999999998E-3</c:v>
                </c:pt>
                <c:pt idx="18683" formatCode="General">
                  <c:v>6.23779E-3</c:v>
                </c:pt>
                <c:pt idx="18684" formatCode="General">
                  <c:v>6.23823E-3</c:v>
                </c:pt>
                <c:pt idx="18685" formatCode="General">
                  <c:v>6.2385399999999999E-3</c:v>
                </c:pt>
                <c:pt idx="18686" formatCode="General">
                  <c:v>6.2388499999999998E-3</c:v>
                </c:pt>
                <c:pt idx="18687" formatCode="General">
                  <c:v>6.2391499999999997E-3</c:v>
                </c:pt>
                <c:pt idx="18688" formatCode="General">
                  <c:v>6.2394599999999996E-3</c:v>
                </c:pt>
                <c:pt idx="18689" formatCode="General">
                  <c:v>6.2397700000000004E-3</c:v>
                </c:pt>
                <c:pt idx="18690" formatCode="General">
                  <c:v>6.2400800000000003E-3</c:v>
                </c:pt>
                <c:pt idx="18691" formatCode="General">
                  <c:v>6.2403900000000002E-3</c:v>
                </c:pt>
                <c:pt idx="18692" formatCode="General">
                  <c:v>6.2407299999999999E-3</c:v>
                </c:pt>
                <c:pt idx="18693" formatCode="General">
                  <c:v>6.2409900000000001E-3</c:v>
                </c:pt>
                <c:pt idx="18694" formatCode="General">
                  <c:v>6.2412400000000003E-3</c:v>
                </c:pt>
                <c:pt idx="18695" formatCode="General">
                  <c:v>6.2414999999999997E-3</c:v>
                </c:pt>
                <c:pt idx="18696" formatCode="General">
                  <c:v>6.2417499999999999E-3</c:v>
                </c:pt>
                <c:pt idx="18697" formatCode="General">
                  <c:v>6.2420599999999998E-3</c:v>
                </c:pt>
                <c:pt idx="18698" formatCode="General">
                  <c:v>6.2422900000000002E-3</c:v>
                </c:pt>
                <c:pt idx="18699" formatCode="General">
                  <c:v>6.2425299999999996E-3</c:v>
                </c:pt>
                <c:pt idx="18700" formatCode="General">
                  <c:v>6.24276E-3</c:v>
                </c:pt>
                <c:pt idx="18701" formatCode="General">
                  <c:v>6.2429900000000003E-3</c:v>
                </c:pt>
                <c:pt idx="18702" formatCode="General">
                  <c:v>6.2432199999999998E-3</c:v>
                </c:pt>
                <c:pt idx="18703" formatCode="General">
                  <c:v>6.2434500000000002E-3</c:v>
                </c:pt>
                <c:pt idx="18704" formatCode="General">
                  <c:v>6.2436899999999997E-3</c:v>
                </c:pt>
                <c:pt idx="18705" formatCode="General">
                  <c:v>6.24392E-3</c:v>
                </c:pt>
                <c:pt idx="18706" formatCode="General">
                  <c:v>6.2441500000000004E-3</c:v>
                </c:pt>
                <c:pt idx="18707" formatCode="General">
                  <c:v>6.2443799999999999E-3</c:v>
                </c:pt>
                <c:pt idx="18708" formatCode="General">
                  <c:v>6.2446100000000003E-3</c:v>
                </c:pt>
                <c:pt idx="18709" formatCode="General">
                  <c:v>6.2448499999999997E-3</c:v>
                </c:pt>
                <c:pt idx="18710" formatCode="General">
                  <c:v>6.2450800000000001E-3</c:v>
                </c:pt>
                <c:pt idx="18711" formatCode="General">
                  <c:v>6.2453099999999996E-3</c:v>
                </c:pt>
                <c:pt idx="18712" formatCode="General">
                  <c:v>6.2456200000000003E-3</c:v>
                </c:pt>
                <c:pt idx="18713" formatCode="General">
                  <c:v>6.2459300000000002E-3</c:v>
                </c:pt>
                <c:pt idx="18714" formatCode="General">
                  <c:v>6.2463900000000001E-3</c:v>
                </c:pt>
                <c:pt idx="18715" formatCode="General">
                  <c:v>6.2471200000000001E-3</c:v>
                </c:pt>
                <c:pt idx="18716" formatCode="General">
                  <c:v>6.2475400000000002E-3</c:v>
                </c:pt>
                <c:pt idx="18717" formatCode="General">
                  <c:v>6.2478500000000001E-3</c:v>
                </c:pt>
                <c:pt idx="18718" formatCode="General">
                  <c:v>6.24816E-3</c:v>
                </c:pt>
                <c:pt idx="18719" formatCode="General">
                  <c:v>6.2483699999999996E-3</c:v>
                </c:pt>
                <c:pt idx="18720" formatCode="General">
                  <c:v>6.2486E-3</c:v>
                </c:pt>
                <c:pt idx="18721" formatCode="General">
                  <c:v>6.2488400000000003E-3</c:v>
                </c:pt>
                <c:pt idx="18722" formatCode="General">
                  <c:v>6.2490699999999998E-3</c:v>
                </c:pt>
                <c:pt idx="18723" formatCode="General">
                  <c:v>6.2493000000000002E-3</c:v>
                </c:pt>
                <c:pt idx="18724" formatCode="General">
                  <c:v>6.2494999999999998E-3</c:v>
                </c:pt>
                <c:pt idx="18725" formatCode="General">
                  <c:v>6.2497000000000004E-3</c:v>
                </c:pt>
                <c:pt idx="18726" formatCode="General">
                  <c:v>6.2499000000000001E-3</c:v>
                </c:pt>
                <c:pt idx="18727" formatCode="General">
                  <c:v>6.2500999999999998E-3</c:v>
                </c:pt>
                <c:pt idx="18728" formatCode="General">
                  <c:v>6.2503100000000002E-3</c:v>
                </c:pt>
                <c:pt idx="18729" formatCode="General">
                  <c:v>6.2506300000000001E-3</c:v>
                </c:pt>
                <c:pt idx="18730" formatCode="General">
                  <c:v>6.25094E-3</c:v>
                </c:pt>
                <c:pt idx="18731" formatCode="General">
                  <c:v>6.2512499999999999E-3</c:v>
                </c:pt>
                <c:pt idx="18732" formatCode="General">
                  <c:v>6.2517700000000002E-3</c:v>
                </c:pt>
                <c:pt idx="18733" formatCode="General">
                  <c:v>6.2524199999999999E-3</c:v>
                </c:pt>
                <c:pt idx="18734" formatCode="General">
                  <c:v>6.2527900000000003E-3</c:v>
                </c:pt>
                <c:pt idx="18735" formatCode="General">
                  <c:v>6.2530700000000003E-3</c:v>
                </c:pt>
                <c:pt idx="18736" formatCode="General">
                  <c:v>6.2533500000000004E-3</c:v>
                </c:pt>
                <c:pt idx="18737" formatCode="General">
                  <c:v>6.2536299999999996E-3</c:v>
                </c:pt>
                <c:pt idx="18738" formatCode="General">
                  <c:v>6.2539099999999997E-3</c:v>
                </c:pt>
                <c:pt idx="18739" formatCode="General">
                  <c:v>6.2541899999999997E-3</c:v>
                </c:pt>
                <c:pt idx="18740" formatCode="General">
                  <c:v>6.2544699999999998E-3</c:v>
                </c:pt>
                <c:pt idx="18741" formatCode="General">
                  <c:v>6.25474E-3</c:v>
                </c:pt>
                <c:pt idx="18742" formatCode="General">
                  <c:v>6.2549600000000004E-3</c:v>
                </c:pt>
                <c:pt idx="18743" formatCode="General">
                  <c:v>6.2551799999999999E-3</c:v>
                </c:pt>
                <c:pt idx="18744" formatCode="General">
                  <c:v>6.2553900000000004E-3</c:v>
                </c:pt>
                <c:pt idx="18745" formatCode="General">
                  <c:v>6.25561E-3</c:v>
                </c:pt>
                <c:pt idx="18746" formatCode="General">
                  <c:v>6.2558300000000004E-3</c:v>
                </c:pt>
                <c:pt idx="18747" formatCode="General">
                  <c:v>6.25604E-3</c:v>
                </c:pt>
                <c:pt idx="18748" formatCode="General">
                  <c:v>6.2562599999999996E-3</c:v>
                </c:pt>
                <c:pt idx="18749" formatCode="General">
                  <c:v>6.25648E-3</c:v>
                </c:pt>
                <c:pt idx="18750" formatCode="General">
                  <c:v>6.2567200000000003E-3</c:v>
                </c:pt>
                <c:pt idx="18751" formatCode="General">
                  <c:v>6.2569699999999997E-3</c:v>
                </c:pt>
                <c:pt idx="18752" formatCode="General">
                  <c:v>6.25722E-3</c:v>
                </c:pt>
                <c:pt idx="18753" formatCode="General">
                  <c:v>6.2574700000000002E-3</c:v>
                </c:pt>
                <c:pt idx="18754" formatCode="General">
                  <c:v>6.2577099999999997E-3</c:v>
                </c:pt>
                <c:pt idx="18755" formatCode="General">
                  <c:v>6.2579599999999999E-3</c:v>
                </c:pt>
                <c:pt idx="18756" formatCode="General">
                  <c:v>6.2583300000000003E-3</c:v>
                </c:pt>
                <c:pt idx="18757" formatCode="General">
                  <c:v>6.2586100000000004E-3</c:v>
                </c:pt>
                <c:pt idx="18758" formatCode="General">
                  <c:v>6.2589200000000003E-3</c:v>
                </c:pt>
                <c:pt idx="18759" formatCode="General">
                  <c:v>6.2592300000000002E-3</c:v>
                </c:pt>
                <c:pt idx="18760" formatCode="General">
                  <c:v>6.2595400000000001E-3</c:v>
                </c:pt>
                <c:pt idx="18761" formatCode="General">
                  <c:v>6.25985E-3</c:v>
                </c:pt>
                <c:pt idx="18762" formatCode="General">
                  <c:v>6.2601599999999999E-3</c:v>
                </c:pt>
                <c:pt idx="18763" formatCode="General">
                  <c:v>6.2604699999999998E-3</c:v>
                </c:pt>
                <c:pt idx="18764" formatCode="General">
                  <c:v>6.2607799999999996E-3</c:v>
                </c:pt>
                <c:pt idx="18765" formatCode="General">
                  <c:v>6.2611100000000003E-3</c:v>
                </c:pt>
                <c:pt idx="18766" formatCode="General">
                  <c:v>6.2614699999999999E-3</c:v>
                </c:pt>
                <c:pt idx="18767" formatCode="General">
                  <c:v>6.2618400000000003E-3</c:v>
                </c:pt>
                <c:pt idx="18768" formatCode="General">
                  <c:v>6.2621999999999999E-3</c:v>
                </c:pt>
                <c:pt idx="18769" formatCode="General">
                  <c:v>6.2625700000000003E-3</c:v>
                </c:pt>
                <c:pt idx="18770" formatCode="General">
                  <c:v>6.2629299999999999E-3</c:v>
                </c:pt>
                <c:pt idx="18771" formatCode="General">
                  <c:v>6.2634700000000001E-3</c:v>
                </c:pt>
                <c:pt idx="18772" formatCode="General">
                  <c:v>6.2638399999999997E-3</c:v>
                </c:pt>
                <c:pt idx="18773" formatCode="General">
                  <c:v>6.2643400000000002E-3</c:v>
                </c:pt>
                <c:pt idx="18774" formatCode="General">
                  <c:v>6.2648399999999998E-3</c:v>
                </c:pt>
                <c:pt idx="18775" formatCode="General">
                  <c:v>6.2653400000000003E-3</c:v>
                </c:pt>
                <c:pt idx="18776" formatCode="General">
                  <c:v>6.2658499999999999E-3</c:v>
                </c:pt>
                <c:pt idx="18777" formatCode="General">
                  <c:v>6.2663500000000004E-3</c:v>
                </c:pt>
                <c:pt idx="18778" formatCode="General">
                  <c:v>6.26685E-3</c:v>
                </c:pt>
                <c:pt idx="18779" formatCode="General">
                  <c:v>6.2673599999999996E-3</c:v>
                </c:pt>
                <c:pt idx="18780" formatCode="General">
                  <c:v>6.2678600000000001E-3</c:v>
                </c:pt>
                <c:pt idx="18781" formatCode="General">
                  <c:v>6.2684000000000004E-3</c:v>
                </c:pt>
                <c:pt idx="18782" formatCode="General">
                  <c:v>6.2689399999999998E-3</c:v>
                </c:pt>
                <c:pt idx="18783" formatCode="General">
                  <c:v>6.26948E-3</c:v>
                </c:pt>
                <c:pt idx="18784" formatCode="General">
                  <c:v>6.2700200000000003E-3</c:v>
                </c:pt>
                <c:pt idx="18785" formatCode="General">
                  <c:v>6.2708399999999997E-3</c:v>
                </c:pt>
                <c:pt idx="18786" formatCode="General">
                  <c:v>6.2716500000000001E-3</c:v>
                </c:pt>
                <c:pt idx="18787" formatCode="General">
                  <c:v>6.2721900000000004E-3</c:v>
                </c:pt>
                <c:pt idx="18788" formatCode="General">
                  <c:v>6.2728799999999998E-3</c:v>
                </c:pt>
                <c:pt idx="18789" formatCode="General">
                  <c:v>6.27358E-3</c:v>
                </c:pt>
                <c:pt idx="18790" formatCode="General">
                  <c:v>6.2742800000000001E-3</c:v>
                </c:pt>
                <c:pt idx="18791" formatCode="General">
                  <c:v>6.2749700000000004E-3</c:v>
                </c:pt>
                <c:pt idx="18792" formatCode="General">
                  <c:v>6.2756699999999997E-3</c:v>
                </c:pt>
                <c:pt idx="18793" formatCode="General">
                  <c:v>6.2767099999999996E-3</c:v>
                </c:pt>
                <c:pt idx="18794" formatCode="General">
                  <c:v>6.2777600000000003E-3</c:v>
                </c:pt>
                <c:pt idx="18795" formatCode="General">
                  <c:v>6.27868E-3</c:v>
                </c:pt>
                <c:pt idx="18796" formatCode="General">
                  <c:v>6.2796099999999997E-3</c:v>
                </c:pt>
                <c:pt idx="18797" formatCode="General">
                  <c:v>6.2805400000000003E-3</c:v>
                </c:pt>
                <c:pt idx="18798" formatCode="General">
                  <c:v>6.2814699999999999E-3</c:v>
                </c:pt>
                <c:pt idx="18799" formatCode="General">
                  <c:v>6.2823999999999996E-3</c:v>
                </c:pt>
                <c:pt idx="18800" formatCode="General">
                  <c:v>6.2833200000000002E-3</c:v>
                </c:pt>
                <c:pt idx="18801" formatCode="General">
                  <c:v>6.2842499999999999E-3</c:v>
                </c:pt>
                <c:pt idx="18802" formatCode="General">
                  <c:v>6.2851799999999996E-3</c:v>
                </c:pt>
                <c:pt idx="18803" formatCode="General">
                  <c:v>6.2862999999999999E-3</c:v>
                </c:pt>
                <c:pt idx="18804" formatCode="General">
                  <c:v>6.2874200000000002E-3</c:v>
                </c:pt>
                <c:pt idx="18805" formatCode="General">
                  <c:v>6.2885399999999996E-3</c:v>
                </c:pt>
                <c:pt idx="18806" formatCode="General">
                  <c:v>6.2896599999999999E-3</c:v>
                </c:pt>
                <c:pt idx="18807" formatCode="General">
                  <c:v>6.2907800000000002E-3</c:v>
                </c:pt>
                <c:pt idx="18808" formatCode="General">
                  <c:v>6.2919100000000004E-3</c:v>
                </c:pt>
                <c:pt idx="18809" formatCode="General">
                  <c:v>6.2935899999999999E-3</c:v>
                </c:pt>
                <c:pt idx="18810" formatCode="General">
                  <c:v>6.2948300000000004E-3</c:v>
                </c:pt>
                <c:pt idx="18811" formatCode="General">
                  <c:v>6.2961800000000002E-3</c:v>
                </c:pt>
                <c:pt idx="18812" formatCode="General">
                  <c:v>6.29753E-3</c:v>
                </c:pt>
                <c:pt idx="18813" formatCode="General">
                  <c:v>6.2988799999999998E-3</c:v>
                </c:pt>
                <c:pt idx="18814" formatCode="General">
                  <c:v>6.3002400000000004E-3</c:v>
                </c:pt>
                <c:pt idx="18815" formatCode="General">
                  <c:v>6.3022699999999996E-3</c:v>
                </c:pt>
                <c:pt idx="18816" formatCode="General">
                  <c:v>6.3042999999999997E-3</c:v>
                </c:pt>
                <c:pt idx="18817" formatCode="General">
                  <c:v>6.3063299999999997E-3</c:v>
                </c:pt>
                <c:pt idx="18818" formatCode="General">
                  <c:v>6.3083599999999998E-3</c:v>
                </c:pt>
                <c:pt idx="18819" formatCode="General">
                  <c:v>6.3103899999999999E-3</c:v>
                </c:pt>
                <c:pt idx="18820" formatCode="General">
                  <c:v>6.31242E-3</c:v>
                </c:pt>
                <c:pt idx="18821" formatCode="General">
                  <c:v>6.3144500000000001E-3</c:v>
                </c:pt>
                <c:pt idx="18822" formatCode="General">
                  <c:v>6.3164800000000002E-3</c:v>
                </c:pt>
                <c:pt idx="18823" formatCode="General">
                  <c:v>6.3185100000000003E-3</c:v>
                </c:pt>
                <c:pt idx="18824" formatCode="General">
                  <c:v>6.3212099999999998E-3</c:v>
                </c:pt>
                <c:pt idx="18825" formatCode="General">
                  <c:v>6.3239200000000002E-3</c:v>
                </c:pt>
                <c:pt idx="18826" formatCode="General">
                  <c:v>6.3266299999999998E-3</c:v>
                </c:pt>
                <c:pt idx="18827" formatCode="General">
                  <c:v>6.3289499999999999E-3</c:v>
                </c:pt>
                <c:pt idx="18828" formatCode="General">
                  <c:v>6.33126E-3</c:v>
                </c:pt>
                <c:pt idx="18829" formatCode="General">
                  <c:v>6.3343599999999998E-3</c:v>
                </c:pt>
                <c:pt idx="18830" formatCode="General">
                  <c:v>6.3374499999999997E-3</c:v>
                </c:pt>
                <c:pt idx="18831" formatCode="General">
                  <c:v>6.3405400000000004E-3</c:v>
                </c:pt>
                <c:pt idx="18832" formatCode="General">
                  <c:v>6.3436400000000002E-3</c:v>
                </c:pt>
                <c:pt idx="18833" formatCode="General">
                  <c:v>6.3467300000000001E-3</c:v>
                </c:pt>
                <c:pt idx="18834" formatCode="General">
                  <c:v>6.3498199999999999E-3</c:v>
                </c:pt>
                <c:pt idx="18835" formatCode="General">
                  <c:v>6.3529199999999997E-3</c:v>
                </c:pt>
                <c:pt idx="18836" formatCode="General">
                  <c:v>6.3560099999999996E-3</c:v>
                </c:pt>
                <c:pt idx="18837" formatCode="General">
                  <c:v>6.3591000000000003E-3</c:v>
                </c:pt>
                <c:pt idx="18838" formatCode="General">
                  <c:v>6.3621900000000002E-3</c:v>
                </c:pt>
                <c:pt idx="18839" formatCode="General">
                  <c:v>6.3656700000000004E-3</c:v>
                </c:pt>
                <c:pt idx="18840" formatCode="General">
                  <c:v>6.3685699999999996E-3</c:v>
                </c:pt>
                <c:pt idx="18841" formatCode="General">
                  <c:v>6.3714699999999997E-3</c:v>
                </c:pt>
                <c:pt idx="18842" formatCode="General">
                  <c:v>6.3741800000000001E-3</c:v>
                </c:pt>
                <c:pt idx="18843" formatCode="General">
                  <c:v>6.3768899999999996E-3</c:v>
                </c:pt>
                <c:pt idx="18844" formatCode="General">
                  <c:v>6.3795900000000001E-3</c:v>
                </c:pt>
                <c:pt idx="18845" formatCode="General">
                  <c:v>6.3822999999999996E-3</c:v>
                </c:pt>
                <c:pt idx="18846" formatCode="General">
                  <c:v>6.3843299999999997E-3</c:v>
                </c:pt>
                <c:pt idx="18847" formatCode="General">
                  <c:v>6.3863599999999998E-3</c:v>
                </c:pt>
                <c:pt idx="18848" formatCode="General">
                  <c:v>6.3883899999999999E-3</c:v>
                </c:pt>
                <c:pt idx="18849" formatCode="General">
                  <c:v>6.39042E-3</c:v>
                </c:pt>
                <c:pt idx="18850" formatCode="General">
                  <c:v>6.3917699999999997E-3</c:v>
                </c:pt>
                <c:pt idx="18851" formatCode="General">
                  <c:v>6.3931200000000004E-3</c:v>
                </c:pt>
                <c:pt idx="18852" formatCode="General">
                  <c:v>6.3949599999999999E-3</c:v>
                </c:pt>
                <c:pt idx="18853" formatCode="General">
                  <c:v>6.3961799999999996E-3</c:v>
                </c:pt>
                <c:pt idx="18854" formatCode="General">
                  <c:v>6.3974000000000001E-3</c:v>
                </c:pt>
                <c:pt idx="18855" formatCode="General">
                  <c:v>6.3986199999999998E-3</c:v>
                </c:pt>
                <c:pt idx="18856" formatCode="General">
                  <c:v>6.3998400000000004E-3</c:v>
                </c:pt>
                <c:pt idx="18857" formatCode="General">
                  <c:v>6.4010600000000001E-3</c:v>
                </c:pt>
                <c:pt idx="18858" formatCode="General">
                  <c:v>6.4019799999999998E-3</c:v>
                </c:pt>
                <c:pt idx="18859" formatCode="General">
                  <c:v>6.4028899999999996E-3</c:v>
                </c:pt>
                <c:pt idx="18860" formatCode="General">
                  <c:v>6.4037499999999997E-3</c:v>
                </c:pt>
                <c:pt idx="18861" formatCode="General">
                  <c:v>6.4045999999999999E-3</c:v>
                </c:pt>
                <c:pt idx="18862" formatCode="General">
                  <c:v>6.40546E-3</c:v>
                </c:pt>
                <c:pt idx="18863" formatCode="General">
                  <c:v>6.4063100000000001E-3</c:v>
                </c:pt>
                <c:pt idx="18864" formatCode="General">
                  <c:v>6.4071700000000002E-3</c:v>
                </c:pt>
                <c:pt idx="18865" formatCode="General">
                  <c:v>6.4080200000000004E-3</c:v>
                </c:pt>
                <c:pt idx="18866" formatCode="General">
                  <c:v>6.4086600000000001E-3</c:v>
                </c:pt>
                <c:pt idx="18867" formatCode="General">
                  <c:v>6.4093099999999997E-3</c:v>
                </c:pt>
                <c:pt idx="18868" formatCode="General">
                  <c:v>6.4099700000000001E-3</c:v>
                </c:pt>
                <c:pt idx="18869" formatCode="General">
                  <c:v>6.4107000000000001E-3</c:v>
                </c:pt>
                <c:pt idx="18870" formatCode="General">
                  <c:v>6.4114200000000001E-3</c:v>
                </c:pt>
                <c:pt idx="18871" formatCode="General">
                  <c:v>6.4118999999999999E-3</c:v>
                </c:pt>
                <c:pt idx="18872" formatCode="General">
                  <c:v>6.4123799999999996E-3</c:v>
                </c:pt>
                <c:pt idx="18873" formatCode="General">
                  <c:v>6.4128600000000003E-3</c:v>
                </c:pt>
                <c:pt idx="18874" formatCode="General">
                  <c:v>6.41334E-3</c:v>
                </c:pt>
                <c:pt idx="18875" formatCode="General">
                  <c:v>6.4137899999999999E-3</c:v>
                </c:pt>
                <c:pt idx="18876" formatCode="General">
                  <c:v>6.4142100000000001E-3</c:v>
                </c:pt>
                <c:pt idx="18877" formatCode="General">
                  <c:v>6.4146200000000002E-3</c:v>
                </c:pt>
                <c:pt idx="18878" formatCode="General">
                  <c:v>6.4150400000000003E-3</c:v>
                </c:pt>
                <c:pt idx="18879" formatCode="General">
                  <c:v>6.4154600000000004E-3</c:v>
                </c:pt>
                <c:pt idx="18880" formatCode="General">
                  <c:v>6.4158699999999997E-3</c:v>
                </c:pt>
                <c:pt idx="18881" formatCode="General">
                  <c:v>6.4162899999999998E-3</c:v>
                </c:pt>
                <c:pt idx="18882" formatCode="General">
                  <c:v>6.4167E-3</c:v>
                </c:pt>
                <c:pt idx="18883" formatCode="General">
                  <c:v>6.4170800000000004E-3</c:v>
                </c:pt>
                <c:pt idx="18884" formatCode="General">
                  <c:v>6.4174100000000001E-3</c:v>
                </c:pt>
                <c:pt idx="18885" formatCode="General">
                  <c:v>6.4177399999999999E-3</c:v>
                </c:pt>
                <c:pt idx="18886" formatCode="General">
                  <c:v>6.4180799999999996E-3</c:v>
                </c:pt>
                <c:pt idx="18887" formatCode="General">
                  <c:v>6.4184100000000003E-3</c:v>
                </c:pt>
                <c:pt idx="18888" formatCode="General">
                  <c:v>6.41874E-3</c:v>
                </c:pt>
                <c:pt idx="18889" formatCode="General">
                  <c:v>6.4190799999999998E-3</c:v>
                </c:pt>
                <c:pt idx="18890" formatCode="General">
                  <c:v>6.4194100000000004E-3</c:v>
                </c:pt>
                <c:pt idx="18891" formatCode="General">
                  <c:v>6.4196899999999996E-3</c:v>
                </c:pt>
                <c:pt idx="18892" formatCode="General">
                  <c:v>6.41992E-3</c:v>
                </c:pt>
                <c:pt idx="18893" formatCode="General">
                  <c:v>6.4201500000000003E-3</c:v>
                </c:pt>
                <c:pt idx="18894" formatCode="General">
                  <c:v>6.4203799999999998E-3</c:v>
                </c:pt>
                <c:pt idx="18895" formatCode="General">
                  <c:v>6.4206100000000002E-3</c:v>
                </c:pt>
                <c:pt idx="18896" formatCode="General">
                  <c:v>6.4208299999999998E-3</c:v>
                </c:pt>
                <c:pt idx="18897" formatCode="General">
                  <c:v>6.4210600000000001E-3</c:v>
                </c:pt>
                <c:pt idx="18898" formatCode="General">
                  <c:v>6.4212899999999996E-3</c:v>
                </c:pt>
                <c:pt idx="18899" formatCode="General">
                  <c:v>6.4215000000000001E-3</c:v>
                </c:pt>
                <c:pt idx="18900" formatCode="General">
                  <c:v>6.4216899999999999E-3</c:v>
                </c:pt>
                <c:pt idx="18901" formatCode="General">
                  <c:v>6.4218799999999996E-3</c:v>
                </c:pt>
                <c:pt idx="18902" formatCode="General">
                  <c:v>6.4220600000000003E-3</c:v>
                </c:pt>
                <c:pt idx="18903" formatCode="General">
                  <c:v>6.42225E-3</c:v>
                </c:pt>
                <c:pt idx="18904" formatCode="General">
                  <c:v>6.42239E-3</c:v>
                </c:pt>
                <c:pt idx="18905" formatCode="General">
                  <c:v>6.4225300000000001E-3</c:v>
                </c:pt>
                <c:pt idx="18906" formatCode="General">
                  <c:v>6.4226700000000001E-3</c:v>
                </c:pt>
                <c:pt idx="18907" formatCode="General">
                  <c:v>6.4228100000000002E-3</c:v>
                </c:pt>
                <c:pt idx="18908" formatCode="General">
                  <c:v>6.4229100000000004E-3</c:v>
                </c:pt>
                <c:pt idx="18909" formatCode="General">
                  <c:v>6.4230499999999996E-3</c:v>
                </c:pt>
                <c:pt idx="18910" formatCode="General">
                  <c:v>6.4231599999999998E-3</c:v>
                </c:pt>
                <c:pt idx="18911" formatCode="General">
                  <c:v>6.42327E-3</c:v>
                </c:pt>
                <c:pt idx="18912" formatCode="General">
                  <c:v>6.4233800000000002E-3</c:v>
                </c:pt>
                <c:pt idx="18913" formatCode="General">
                  <c:v>6.4234899999999996E-3</c:v>
                </c:pt>
                <c:pt idx="18914" formatCode="General">
                  <c:v>6.4235999999999998E-3</c:v>
                </c:pt>
                <c:pt idx="18915" formatCode="General">
                  <c:v>6.42371E-3</c:v>
                </c:pt>
                <c:pt idx="18916" formatCode="General">
                  <c:v>6.4238200000000002E-3</c:v>
                </c:pt>
                <c:pt idx="18917" formatCode="General">
                  <c:v>6.4239299999999996E-3</c:v>
                </c:pt>
                <c:pt idx="18918" formatCode="General">
                  <c:v>6.424E-3</c:v>
                </c:pt>
                <c:pt idx="18919" formatCode="General">
                  <c:v>6.4240699999999996E-3</c:v>
                </c:pt>
                <c:pt idx="18920" formatCode="General">
                  <c:v>6.4241599999999999E-3</c:v>
                </c:pt>
                <c:pt idx="18921" formatCode="General">
                  <c:v>6.4242500000000003E-3</c:v>
                </c:pt>
                <c:pt idx="18922" formatCode="General">
                  <c:v>6.4243399999999997E-3</c:v>
                </c:pt>
                <c:pt idx="18923" formatCode="General">
                  <c:v>6.4244300000000001E-3</c:v>
                </c:pt>
                <c:pt idx="18924" formatCode="General">
                  <c:v>6.4245200000000004E-3</c:v>
                </c:pt>
                <c:pt idx="18925" formatCode="General">
                  <c:v>6.42458E-3</c:v>
                </c:pt>
                <c:pt idx="18926" formatCode="General">
                  <c:v>6.4246399999999997E-3</c:v>
                </c:pt>
                <c:pt idx="18927" formatCode="General">
                  <c:v>6.4247100000000001E-3</c:v>
                </c:pt>
                <c:pt idx="18928" formatCode="General">
                  <c:v>6.4247699999999998E-3</c:v>
                </c:pt>
                <c:pt idx="18929" formatCode="General">
                  <c:v>6.4248300000000003E-3</c:v>
                </c:pt>
                <c:pt idx="18930" formatCode="General">
                  <c:v>6.4248899999999999E-3</c:v>
                </c:pt>
                <c:pt idx="18931" formatCode="General">
                  <c:v>6.4249499999999996E-3</c:v>
                </c:pt>
                <c:pt idx="18932" formatCode="General">
                  <c:v>6.4250100000000001E-3</c:v>
                </c:pt>
                <c:pt idx="18933" formatCode="General">
                  <c:v>6.4250799999999997E-3</c:v>
                </c:pt>
                <c:pt idx="18934" formatCode="General">
                  <c:v>6.4251500000000001E-3</c:v>
                </c:pt>
                <c:pt idx="18935" formatCode="General">
                  <c:v>6.4252199999999997E-3</c:v>
                </c:pt>
                <c:pt idx="18936" formatCode="General">
                  <c:v>6.4252900000000002E-3</c:v>
                </c:pt>
                <c:pt idx="18937" formatCode="General">
                  <c:v>6.4253599999999998E-3</c:v>
                </c:pt>
                <c:pt idx="18938" formatCode="General">
                  <c:v>6.4254300000000002E-3</c:v>
                </c:pt>
                <c:pt idx="18939" formatCode="General">
                  <c:v>6.4254999999999998E-3</c:v>
                </c:pt>
                <c:pt idx="18940" formatCode="General">
                  <c:v>6.4255600000000003E-3</c:v>
                </c:pt>
                <c:pt idx="18941" formatCode="General">
                  <c:v>6.4256299999999999E-3</c:v>
                </c:pt>
                <c:pt idx="18942" formatCode="General">
                  <c:v>6.4257000000000003E-3</c:v>
                </c:pt>
                <c:pt idx="18943" formatCode="General">
                  <c:v>6.4257699999999999E-3</c:v>
                </c:pt>
                <c:pt idx="18944" formatCode="General">
                  <c:v>6.4258400000000004E-3</c:v>
                </c:pt>
                <c:pt idx="18945" formatCode="General">
                  <c:v>6.4259199999999999E-3</c:v>
                </c:pt>
                <c:pt idx="18946" formatCode="General">
                  <c:v>6.4259900000000003E-3</c:v>
                </c:pt>
                <c:pt idx="18947" formatCode="General">
                  <c:v>6.4260699999999999E-3</c:v>
                </c:pt>
                <c:pt idx="18948" formatCode="General">
                  <c:v>6.4261400000000003E-3</c:v>
                </c:pt>
                <c:pt idx="18949" formatCode="General">
                  <c:v>6.4262199999999998E-3</c:v>
                </c:pt>
                <c:pt idx="18950" formatCode="General">
                  <c:v>6.4262900000000003E-3</c:v>
                </c:pt>
                <c:pt idx="18951" formatCode="General">
                  <c:v>6.4263999999999996E-3</c:v>
                </c:pt>
                <c:pt idx="18952" formatCode="General">
                  <c:v>6.4264999999999999E-3</c:v>
                </c:pt>
                <c:pt idx="18953" formatCode="General">
                  <c:v>6.4266000000000002E-3</c:v>
                </c:pt>
                <c:pt idx="18954" formatCode="General">
                  <c:v>6.4267200000000003E-3</c:v>
                </c:pt>
                <c:pt idx="18955" formatCode="General">
                  <c:v>6.4268700000000003E-3</c:v>
                </c:pt>
                <c:pt idx="18956" formatCode="General">
                  <c:v>6.4270400000000002E-3</c:v>
                </c:pt>
                <c:pt idx="18957" formatCode="General">
                  <c:v>6.4272599999999997E-3</c:v>
                </c:pt>
                <c:pt idx="18958" formatCode="General">
                  <c:v>6.4276300000000001E-3</c:v>
                </c:pt>
                <c:pt idx="18959" formatCode="General">
                  <c:v>6.4278299999999998E-3</c:v>
                </c:pt>
                <c:pt idx="18960" formatCode="General">
                  <c:v>6.4279699999999999E-3</c:v>
                </c:pt>
                <c:pt idx="18961" formatCode="General">
                  <c:v>6.4281E-3</c:v>
                </c:pt>
                <c:pt idx="18962" formatCode="General">
                  <c:v>6.4282300000000001E-3</c:v>
                </c:pt>
                <c:pt idx="18963" formatCode="General">
                  <c:v>6.4283700000000001E-3</c:v>
                </c:pt>
                <c:pt idx="18964" formatCode="General">
                  <c:v>6.4285000000000002E-3</c:v>
                </c:pt>
                <c:pt idx="18965" formatCode="General">
                  <c:v>6.4286300000000003E-3</c:v>
                </c:pt>
                <c:pt idx="18966" formatCode="General">
                  <c:v>6.4287600000000004E-3</c:v>
                </c:pt>
                <c:pt idx="18967" formatCode="General">
                  <c:v>6.4289000000000004E-3</c:v>
                </c:pt>
                <c:pt idx="18968" formatCode="General">
                  <c:v>6.4290399999999996E-3</c:v>
                </c:pt>
                <c:pt idx="18969" formatCode="General">
                  <c:v>6.4291799999999996E-3</c:v>
                </c:pt>
                <c:pt idx="18970" formatCode="General">
                  <c:v>6.4292999999999998E-3</c:v>
                </c:pt>
                <c:pt idx="18971" formatCode="General">
                  <c:v>6.4294199999999999E-3</c:v>
                </c:pt>
                <c:pt idx="18972" formatCode="General">
                  <c:v>6.42955E-3</c:v>
                </c:pt>
                <c:pt idx="18973" formatCode="General">
                  <c:v>6.4297E-3</c:v>
                </c:pt>
                <c:pt idx="18974" formatCode="General">
                  <c:v>6.4298599999999999E-3</c:v>
                </c:pt>
                <c:pt idx="18975" formatCode="General">
                  <c:v>6.4300399999999997E-3</c:v>
                </c:pt>
                <c:pt idx="18976" formatCode="General">
                  <c:v>6.4302999999999999E-3</c:v>
                </c:pt>
                <c:pt idx="18977" formatCode="General">
                  <c:v>6.4306800000000003E-3</c:v>
                </c:pt>
                <c:pt idx="18978" formatCode="General">
                  <c:v>6.4308300000000002E-3</c:v>
                </c:pt>
                <c:pt idx="18979" formatCode="General">
                  <c:v>6.4309800000000002E-3</c:v>
                </c:pt>
                <c:pt idx="18980" formatCode="General">
                  <c:v>6.4310900000000004E-3</c:v>
                </c:pt>
                <c:pt idx="18981" formatCode="General">
                  <c:v>6.4312099999999997E-3</c:v>
                </c:pt>
                <c:pt idx="18982" formatCode="General">
                  <c:v>6.4313E-3</c:v>
                </c:pt>
                <c:pt idx="18983" formatCode="General">
                  <c:v>6.4314100000000003E-3</c:v>
                </c:pt>
                <c:pt idx="18984" formatCode="General">
                  <c:v>6.4315199999999996E-3</c:v>
                </c:pt>
                <c:pt idx="18985" formatCode="General">
                  <c:v>6.4316E-3</c:v>
                </c:pt>
                <c:pt idx="18986" formatCode="General">
                  <c:v>6.4316699999999996E-3</c:v>
                </c:pt>
                <c:pt idx="18987" formatCode="General">
                  <c:v>6.43175E-3</c:v>
                </c:pt>
                <c:pt idx="18988" formatCode="General">
                  <c:v>6.4318200000000004E-3</c:v>
                </c:pt>
                <c:pt idx="18989" formatCode="General">
                  <c:v>6.4318999999999999E-3</c:v>
                </c:pt>
                <c:pt idx="18990" formatCode="General">
                  <c:v>6.4319700000000004E-3</c:v>
                </c:pt>
                <c:pt idx="18991" formatCode="General">
                  <c:v>6.43203E-3</c:v>
                </c:pt>
                <c:pt idx="18992" formatCode="General">
                  <c:v>6.4320999999999996E-3</c:v>
                </c:pt>
                <c:pt idx="18993" formatCode="General">
                  <c:v>6.4321700000000001E-3</c:v>
                </c:pt>
                <c:pt idx="18994" formatCode="General">
                  <c:v>6.4322399999999997E-3</c:v>
                </c:pt>
                <c:pt idx="18995" formatCode="General">
                  <c:v>6.4323100000000001E-3</c:v>
                </c:pt>
                <c:pt idx="18996" formatCode="General">
                  <c:v>6.4323799999999997E-3</c:v>
                </c:pt>
                <c:pt idx="18997" formatCode="General">
                  <c:v>6.4324500000000001E-3</c:v>
                </c:pt>
                <c:pt idx="18998" formatCode="General">
                  <c:v>6.4325199999999997E-3</c:v>
                </c:pt>
                <c:pt idx="18999" formatCode="General">
                  <c:v>6.4325800000000002E-3</c:v>
                </c:pt>
                <c:pt idx="19000" formatCode="General">
                  <c:v>6.4326599999999998E-3</c:v>
                </c:pt>
                <c:pt idx="19001" formatCode="General">
                  <c:v>6.4327200000000003E-3</c:v>
                </c:pt>
                <c:pt idx="19002" formatCode="General">
                  <c:v>6.4327799999999999E-3</c:v>
                </c:pt>
                <c:pt idx="19003" formatCode="General">
                  <c:v>6.4328400000000004E-3</c:v>
                </c:pt>
                <c:pt idx="19004" formatCode="General">
                  <c:v>6.4329000000000001E-3</c:v>
                </c:pt>
                <c:pt idx="19005" formatCode="General">
                  <c:v>6.4329599999999997E-3</c:v>
                </c:pt>
                <c:pt idx="19006" formatCode="General">
                  <c:v>6.4330300000000002E-3</c:v>
                </c:pt>
                <c:pt idx="19007" formatCode="General">
                  <c:v>6.4330899999999998E-3</c:v>
                </c:pt>
                <c:pt idx="19008" formatCode="General">
                  <c:v>6.4331500000000003E-3</c:v>
                </c:pt>
                <c:pt idx="19009" formatCode="General">
                  <c:v>6.43321E-3</c:v>
                </c:pt>
                <c:pt idx="19010" formatCode="General">
                  <c:v>6.4332699999999996E-3</c:v>
                </c:pt>
                <c:pt idx="19011" formatCode="General">
                  <c:v>6.4333599999999999E-3</c:v>
                </c:pt>
                <c:pt idx="19012" formatCode="General">
                  <c:v>6.4334500000000003E-3</c:v>
                </c:pt>
                <c:pt idx="19013" formatCode="General">
                  <c:v>6.4335399999999997E-3</c:v>
                </c:pt>
                <c:pt idx="19014" formatCode="General">
                  <c:v>6.43364E-3</c:v>
                </c:pt>
                <c:pt idx="19015" formatCode="General">
                  <c:v>6.4337099999999996E-3</c:v>
                </c:pt>
                <c:pt idx="19016" formatCode="General">
                  <c:v>6.4337800000000001E-3</c:v>
                </c:pt>
                <c:pt idx="19017" formatCode="General">
                  <c:v>6.4338800000000003E-3</c:v>
                </c:pt>
                <c:pt idx="19018" formatCode="General">
                  <c:v>6.4339899999999997E-3</c:v>
                </c:pt>
                <c:pt idx="19019" formatCode="General">
                  <c:v>6.4340999999999999E-3</c:v>
                </c:pt>
                <c:pt idx="19020" formatCode="General">
                  <c:v>6.4342000000000002E-3</c:v>
                </c:pt>
                <c:pt idx="19021" formatCode="General">
                  <c:v>6.4343100000000004E-3</c:v>
                </c:pt>
                <c:pt idx="19022" formatCode="General">
                  <c:v>6.4344099999999998E-3</c:v>
                </c:pt>
                <c:pt idx="19023" formatCode="General">
                  <c:v>6.43452E-3</c:v>
                </c:pt>
                <c:pt idx="19024" formatCode="General">
                  <c:v>6.4346200000000003E-3</c:v>
                </c:pt>
                <c:pt idx="19025" formatCode="General">
                  <c:v>6.4347299999999996E-3</c:v>
                </c:pt>
                <c:pt idx="19026" formatCode="General">
                  <c:v>6.4348699999999997E-3</c:v>
                </c:pt>
                <c:pt idx="19027" formatCode="General">
                  <c:v>6.4350099999999997E-3</c:v>
                </c:pt>
                <c:pt idx="19028" formatCode="General">
                  <c:v>6.4351499999999997E-3</c:v>
                </c:pt>
                <c:pt idx="19029" formatCode="General">
                  <c:v>6.4352899999999998E-3</c:v>
                </c:pt>
                <c:pt idx="19030" formatCode="General">
                  <c:v>6.4354299999999998E-3</c:v>
                </c:pt>
                <c:pt idx="19031" formatCode="General">
                  <c:v>6.4355699999999998E-3</c:v>
                </c:pt>
                <c:pt idx="19032" formatCode="General">
                  <c:v>6.4357599999999996E-3</c:v>
                </c:pt>
                <c:pt idx="19033" formatCode="General">
                  <c:v>6.4359400000000002E-3</c:v>
                </c:pt>
                <c:pt idx="19034" formatCode="General">
                  <c:v>6.43613E-3</c:v>
                </c:pt>
                <c:pt idx="19035" formatCode="General">
                  <c:v>6.4363299999999997E-3</c:v>
                </c:pt>
                <c:pt idx="19036" formatCode="General">
                  <c:v>6.4365400000000001E-3</c:v>
                </c:pt>
                <c:pt idx="19037" formatCode="General">
                  <c:v>6.4367499999999998E-3</c:v>
                </c:pt>
                <c:pt idx="19038" formatCode="General">
                  <c:v>6.4369500000000003E-3</c:v>
                </c:pt>
                <c:pt idx="19039" formatCode="General">
                  <c:v>6.4371599999999999E-3</c:v>
                </c:pt>
                <c:pt idx="19040" formatCode="General">
                  <c:v>6.4373700000000004E-3</c:v>
                </c:pt>
                <c:pt idx="19041" formatCode="General">
                  <c:v>6.43758E-3</c:v>
                </c:pt>
                <c:pt idx="19042" formatCode="General">
                  <c:v>6.4378899999999999E-3</c:v>
                </c:pt>
                <c:pt idx="19043" formatCode="General">
                  <c:v>6.4381799999999999E-3</c:v>
                </c:pt>
                <c:pt idx="19044" formatCode="General">
                  <c:v>6.43847E-3</c:v>
                </c:pt>
                <c:pt idx="19045" formatCode="General">
                  <c:v>6.4387699999999999E-3</c:v>
                </c:pt>
                <c:pt idx="19046" formatCode="General">
                  <c:v>6.4390599999999999E-3</c:v>
                </c:pt>
                <c:pt idx="19047" formatCode="General">
                  <c:v>6.4393499999999999E-3</c:v>
                </c:pt>
                <c:pt idx="19048" formatCode="General">
                  <c:v>6.4396399999999999E-3</c:v>
                </c:pt>
                <c:pt idx="19049" formatCode="General">
                  <c:v>6.43993E-3</c:v>
                </c:pt>
                <c:pt idx="19050" formatCode="General">
                  <c:v>6.44022E-3</c:v>
                </c:pt>
                <c:pt idx="19051" formatCode="General">
                  <c:v>6.4406000000000003E-3</c:v>
                </c:pt>
                <c:pt idx="19052" formatCode="General">
                  <c:v>6.4409699999999999E-3</c:v>
                </c:pt>
                <c:pt idx="19053" formatCode="General">
                  <c:v>6.4413500000000002E-3</c:v>
                </c:pt>
                <c:pt idx="19054" formatCode="General">
                  <c:v>6.4417199999999997E-3</c:v>
                </c:pt>
                <c:pt idx="19055" formatCode="General">
                  <c:v>6.4421000000000001E-3</c:v>
                </c:pt>
                <c:pt idx="19056" formatCode="General">
                  <c:v>6.4424699999999996E-3</c:v>
                </c:pt>
                <c:pt idx="19057" formatCode="General">
                  <c:v>6.44284E-3</c:v>
                </c:pt>
                <c:pt idx="19058" formatCode="General">
                  <c:v>6.4432200000000004E-3</c:v>
                </c:pt>
                <c:pt idx="19059" formatCode="General">
                  <c:v>6.4437599999999998E-3</c:v>
                </c:pt>
                <c:pt idx="19060" formatCode="General">
                  <c:v>6.4443E-3</c:v>
                </c:pt>
                <c:pt idx="19061" formatCode="General">
                  <c:v>6.4448400000000003E-3</c:v>
                </c:pt>
                <c:pt idx="19062" formatCode="General">
                  <c:v>6.4453799999999997E-3</c:v>
                </c:pt>
                <c:pt idx="19063" formatCode="General">
                  <c:v>6.4459199999999999E-3</c:v>
                </c:pt>
                <c:pt idx="19064" formatCode="General">
                  <c:v>6.4464700000000002E-3</c:v>
                </c:pt>
                <c:pt idx="19065" formatCode="General">
                  <c:v>6.4470100000000004E-3</c:v>
                </c:pt>
                <c:pt idx="19066" formatCode="General">
                  <c:v>6.4475499999999998E-3</c:v>
                </c:pt>
                <c:pt idx="19067" formatCode="General">
                  <c:v>6.4482999999999997E-3</c:v>
                </c:pt>
                <c:pt idx="19068" formatCode="General">
                  <c:v>6.4490499999999996E-3</c:v>
                </c:pt>
                <c:pt idx="19069" formatCode="General">
                  <c:v>6.4498000000000003E-3</c:v>
                </c:pt>
                <c:pt idx="19070" formatCode="General">
                  <c:v>6.4505500000000002E-3</c:v>
                </c:pt>
                <c:pt idx="19071" formatCode="General">
                  <c:v>6.4512900000000001E-3</c:v>
                </c:pt>
                <c:pt idx="19072" formatCode="General">
                  <c:v>6.45204E-3</c:v>
                </c:pt>
                <c:pt idx="19073" formatCode="General">
                  <c:v>6.4527899999999999E-3</c:v>
                </c:pt>
                <c:pt idx="19074" formatCode="General">
                  <c:v>6.4535399999999998E-3</c:v>
                </c:pt>
                <c:pt idx="19075" formatCode="General">
                  <c:v>6.4546200000000003E-3</c:v>
                </c:pt>
                <c:pt idx="19076" formatCode="General">
                  <c:v>6.4557099999999999E-3</c:v>
                </c:pt>
                <c:pt idx="19077" formatCode="General">
                  <c:v>6.4567899999999996E-3</c:v>
                </c:pt>
                <c:pt idx="19078" formatCode="General">
                  <c:v>6.4578700000000001E-3</c:v>
                </c:pt>
                <c:pt idx="19079" formatCode="General">
                  <c:v>6.4589499999999998E-3</c:v>
                </c:pt>
                <c:pt idx="19080" formatCode="General">
                  <c:v>6.4600400000000002E-3</c:v>
                </c:pt>
                <c:pt idx="19081" formatCode="General">
                  <c:v>6.4611199999999999E-3</c:v>
                </c:pt>
                <c:pt idx="19082" formatCode="General">
                  <c:v>6.4622000000000004E-3</c:v>
                </c:pt>
                <c:pt idx="19083" formatCode="General">
                  <c:v>6.4635300000000003E-3</c:v>
                </c:pt>
                <c:pt idx="19084" formatCode="General">
                  <c:v>6.4648600000000002E-3</c:v>
                </c:pt>
                <c:pt idx="19085" formatCode="General">
                  <c:v>6.4662000000000001E-3</c:v>
                </c:pt>
                <c:pt idx="19086" formatCode="General">
                  <c:v>6.46753E-3</c:v>
                </c:pt>
                <c:pt idx="19087" formatCode="General">
                  <c:v>6.4695300000000002E-3</c:v>
                </c:pt>
                <c:pt idx="19088" formatCode="General">
                  <c:v>6.4715199999999997E-3</c:v>
                </c:pt>
                <c:pt idx="19089" formatCode="General">
                  <c:v>6.4728600000000004E-3</c:v>
                </c:pt>
                <c:pt idx="19090" formatCode="General">
                  <c:v>6.4748899999999996E-3</c:v>
                </c:pt>
                <c:pt idx="19091" formatCode="General">
                  <c:v>6.4769299999999997E-3</c:v>
                </c:pt>
                <c:pt idx="19092" formatCode="General">
                  <c:v>6.4788399999999996E-3</c:v>
                </c:pt>
                <c:pt idx="19093" formatCode="General">
                  <c:v>6.4807600000000003E-3</c:v>
                </c:pt>
                <c:pt idx="19094" formatCode="General">
                  <c:v>6.4826700000000003E-3</c:v>
                </c:pt>
                <c:pt idx="19095" formatCode="General">
                  <c:v>6.4845900000000001E-3</c:v>
                </c:pt>
                <c:pt idx="19096" formatCode="General">
                  <c:v>6.48651E-3</c:v>
                </c:pt>
                <c:pt idx="19097" formatCode="General">
                  <c:v>6.4884699999999997E-3</c:v>
                </c:pt>
                <c:pt idx="19098" formatCode="General">
                  <c:v>6.49046E-3</c:v>
                </c:pt>
                <c:pt idx="19099" formatCode="General">
                  <c:v>6.4917799999999999E-3</c:v>
                </c:pt>
                <c:pt idx="19100" formatCode="General">
                  <c:v>6.4930999999999999E-3</c:v>
                </c:pt>
                <c:pt idx="19101" formatCode="General">
                  <c:v>6.4944299999999998E-3</c:v>
                </c:pt>
                <c:pt idx="19102" formatCode="General">
                  <c:v>6.4957499999999998E-3</c:v>
                </c:pt>
                <c:pt idx="19103" formatCode="General">
                  <c:v>6.4970699999999998E-3</c:v>
                </c:pt>
                <c:pt idx="19104" formatCode="General">
                  <c:v>6.4982199999999999E-3</c:v>
                </c:pt>
                <c:pt idx="19105" formatCode="General">
                  <c:v>6.4996799999999999E-3</c:v>
                </c:pt>
                <c:pt idx="19106" formatCode="General">
                  <c:v>6.5006500000000002E-3</c:v>
                </c:pt>
                <c:pt idx="19107" formatCode="General">
                  <c:v>6.5016199999999996E-3</c:v>
                </c:pt>
                <c:pt idx="19108" formatCode="General">
                  <c:v>6.5025899999999999E-3</c:v>
                </c:pt>
                <c:pt idx="19109" formatCode="General">
                  <c:v>6.5035600000000002E-3</c:v>
                </c:pt>
                <c:pt idx="19110" formatCode="General">
                  <c:v>6.5045299999999997E-3</c:v>
                </c:pt>
                <c:pt idx="19111" formatCode="General">
                  <c:v>6.5055E-3</c:v>
                </c:pt>
                <c:pt idx="19112" formatCode="General">
                  <c:v>6.5062100000000001E-3</c:v>
                </c:pt>
                <c:pt idx="19113" formatCode="General">
                  <c:v>6.5069100000000003E-3</c:v>
                </c:pt>
                <c:pt idx="19114" formatCode="General">
                  <c:v>6.5076200000000004E-3</c:v>
                </c:pt>
                <c:pt idx="19115" formatCode="General">
                  <c:v>6.5083299999999997E-3</c:v>
                </c:pt>
                <c:pt idx="19116" formatCode="General">
                  <c:v>6.5090299999999999E-3</c:v>
                </c:pt>
                <c:pt idx="19117" formatCode="General">
                  <c:v>6.50974E-3</c:v>
                </c:pt>
                <c:pt idx="19118" formatCode="General">
                  <c:v>6.5104400000000002E-3</c:v>
                </c:pt>
                <c:pt idx="19119" formatCode="General">
                  <c:v>6.5111500000000003E-3</c:v>
                </c:pt>
                <c:pt idx="19120" formatCode="General">
                  <c:v>6.5118800000000003E-3</c:v>
                </c:pt>
                <c:pt idx="19121" formatCode="General">
                  <c:v>6.51236E-3</c:v>
                </c:pt>
                <c:pt idx="19122" formatCode="General">
                  <c:v>6.5128499999999997E-3</c:v>
                </c:pt>
                <c:pt idx="19123" formatCode="General">
                  <c:v>6.5133300000000003E-3</c:v>
                </c:pt>
                <c:pt idx="19124" formatCode="General">
                  <c:v>6.51382E-3</c:v>
                </c:pt>
                <c:pt idx="19125" formatCode="General">
                  <c:v>6.5143099999999997E-3</c:v>
                </c:pt>
                <c:pt idx="19126" formatCode="General">
                  <c:v>6.5147900000000003E-3</c:v>
                </c:pt>
                <c:pt idx="19127" formatCode="General">
                  <c:v>6.5152300000000003E-3</c:v>
                </c:pt>
                <c:pt idx="19128" formatCode="General">
                  <c:v>6.5156299999999997E-3</c:v>
                </c:pt>
                <c:pt idx="19129" formatCode="General">
                  <c:v>6.5160299999999999E-3</c:v>
                </c:pt>
                <c:pt idx="19130" formatCode="General">
                  <c:v>6.5164200000000002E-3</c:v>
                </c:pt>
                <c:pt idx="19131" formatCode="General">
                  <c:v>6.5168200000000004E-3</c:v>
                </c:pt>
                <c:pt idx="19132" formatCode="General">
                  <c:v>6.5172199999999998E-3</c:v>
                </c:pt>
                <c:pt idx="19133" formatCode="General">
                  <c:v>6.5176100000000001E-3</c:v>
                </c:pt>
                <c:pt idx="19134" formatCode="General">
                  <c:v>6.5180100000000003E-3</c:v>
                </c:pt>
                <c:pt idx="19135" formatCode="General">
                  <c:v>6.5183400000000001E-3</c:v>
                </c:pt>
                <c:pt idx="19136" formatCode="General">
                  <c:v>6.5186100000000002E-3</c:v>
                </c:pt>
                <c:pt idx="19137" formatCode="General">
                  <c:v>6.5188700000000004E-3</c:v>
                </c:pt>
                <c:pt idx="19138" formatCode="General">
                  <c:v>6.5191399999999997E-3</c:v>
                </c:pt>
                <c:pt idx="19139" formatCode="General">
                  <c:v>6.5193999999999998E-3</c:v>
                </c:pt>
                <c:pt idx="19140" formatCode="General">
                  <c:v>6.51967E-3</c:v>
                </c:pt>
                <c:pt idx="19141" formatCode="General">
                  <c:v>6.5199300000000002E-3</c:v>
                </c:pt>
                <c:pt idx="19142" formatCode="General">
                  <c:v>6.5202000000000003E-3</c:v>
                </c:pt>
                <c:pt idx="19143" formatCode="General">
                  <c:v>6.5204399999999997E-3</c:v>
                </c:pt>
                <c:pt idx="19144" formatCode="General">
                  <c:v>6.5206600000000002E-3</c:v>
                </c:pt>
                <c:pt idx="19145" formatCode="General">
                  <c:v>6.5208799999999997E-3</c:v>
                </c:pt>
                <c:pt idx="19146" formatCode="General">
                  <c:v>6.5211000000000002E-3</c:v>
                </c:pt>
                <c:pt idx="19147" formatCode="General">
                  <c:v>6.5213199999999997E-3</c:v>
                </c:pt>
                <c:pt idx="19148" formatCode="General">
                  <c:v>6.5215400000000001E-3</c:v>
                </c:pt>
                <c:pt idx="19149" formatCode="General">
                  <c:v>6.52171E-3</c:v>
                </c:pt>
                <c:pt idx="19150" formatCode="General">
                  <c:v>6.5218699999999999E-3</c:v>
                </c:pt>
                <c:pt idx="19151" formatCode="General">
                  <c:v>6.5220399999999998E-3</c:v>
                </c:pt>
                <c:pt idx="19152" formatCode="General">
                  <c:v>6.5221799999999998E-3</c:v>
                </c:pt>
                <c:pt idx="19153" formatCode="General">
                  <c:v>6.5223399999999997E-3</c:v>
                </c:pt>
                <c:pt idx="19154" formatCode="General">
                  <c:v>6.5225099999999996E-3</c:v>
                </c:pt>
                <c:pt idx="19155" formatCode="General">
                  <c:v>6.5226299999999997E-3</c:v>
                </c:pt>
                <c:pt idx="19156" formatCode="General">
                  <c:v>6.5227499999999999E-3</c:v>
                </c:pt>
                <c:pt idx="19157" formatCode="General">
                  <c:v>6.52288E-3</c:v>
                </c:pt>
                <c:pt idx="19158" formatCode="General">
                  <c:v>6.5230000000000002E-3</c:v>
                </c:pt>
                <c:pt idx="19159" formatCode="General">
                  <c:v>6.5231300000000002E-3</c:v>
                </c:pt>
                <c:pt idx="19160" formatCode="General">
                  <c:v>6.5232500000000004E-3</c:v>
                </c:pt>
                <c:pt idx="19161" formatCode="General">
                  <c:v>6.5233799999999996E-3</c:v>
                </c:pt>
                <c:pt idx="19162" formatCode="General">
                  <c:v>6.5234799999999999E-3</c:v>
                </c:pt>
                <c:pt idx="19163" formatCode="General">
                  <c:v>6.5235800000000002E-3</c:v>
                </c:pt>
                <c:pt idx="19164" formatCode="General">
                  <c:v>6.5236799999999996E-3</c:v>
                </c:pt>
                <c:pt idx="19165" formatCode="General">
                  <c:v>6.5237699999999999E-3</c:v>
                </c:pt>
                <c:pt idx="19166" formatCode="General">
                  <c:v>6.5238700000000002E-3</c:v>
                </c:pt>
                <c:pt idx="19167" formatCode="General">
                  <c:v>6.5239699999999996E-3</c:v>
                </c:pt>
                <c:pt idx="19168" formatCode="General">
                  <c:v>6.5240699999999999E-3</c:v>
                </c:pt>
                <c:pt idx="19169" formatCode="General">
                  <c:v>6.5241700000000001E-3</c:v>
                </c:pt>
                <c:pt idx="19170" formatCode="General">
                  <c:v>6.5242299999999998E-3</c:v>
                </c:pt>
                <c:pt idx="19171" formatCode="General">
                  <c:v>6.5243000000000002E-3</c:v>
                </c:pt>
                <c:pt idx="19172" formatCode="General">
                  <c:v>6.5243599999999999E-3</c:v>
                </c:pt>
                <c:pt idx="19173" formatCode="General">
                  <c:v>6.5244300000000003E-3</c:v>
                </c:pt>
                <c:pt idx="19174" formatCode="General">
                  <c:v>6.5245099999999999E-3</c:v>
                </c:pt>
                <c:pt idx="19175" formatCode="General">
                  <c:v>6.5246000000000002E-3</c:v>
                </c:pt>
                <c:pt idx="19176" formatCode="General">
                  <c:v>6.5246799999999997E-3</c:v>
                </c:pt>
                <c:pt idx="19177" formatCode="General">
                  <c:v>6.5247600000000001E-3</c:v>
                </c:pt>
                <c:pt idx="19178" formatCode="General">
                  <c:v>6.5248399999999996E-3</c:v>
                </c:pt>
                <c:pt idx="19179" formatCode="General">
                  <c:v>6.52493E-3</c:v>
                </c:pt>
                <c:pt idx="19180" formatCode="General">
                  <c:v>6.5250100000000004E-3</c:v>
                </c:pt>
                <c:pt idx="19181" formatCode="General">
                  <c:v>6.5250899999999999E-3</c:v>
                </c:pt>
                <c:pt idx="19182" formatCode="General">
                  <c:v>6.5251800000000002E-3</c:v>
                </c:pt>
                <c:pt idx="19183" formatCode="General">
                  <c:v>6.5252599999999997E-3</c:v>
                </c:pt>
                <c:pt idx="19184" formatCode="General">
                  <c:v>6.5253400000000001E-3</c:v>
                </c:pt>
                <c:pt idx="19185" formatCode="General">
                  <c:v>6.5254199999999997E-3</c:v>
                </c:pt>
                <c:pt idx="19186" formatCode="General">
                  <c:v>6.5254900000000001E-3</c:v>
                </c:pt>
                <c:pt idx="19187" formatCode="General">
                  <c:v>6.5255699999999996E-3</c:v>
                </c:pt>
                <c:pt idx="19188" formatCode="General">
                  <c:v>6.5256400000000001E-3</c:v>
                </c:pt>
                <c:pt idx="19189" formatCode="General">
                  <c:v>6.5257199999999996E-3</c:v>
                </c:pt>
                <c:pt idx="19190" formatCode="General">
                  <c:v>6.5257900000000001E-3</c:v>
                </c:pt>
                <c:pt idx="19191" formatCode="General">
                  <c:v>6.5258699999999996E-3</c:v>
                </c:pt>
                <c:pt idx="19192" formatCode="General">
                  <c:v>6.52594E-3</c:v>
                </c:pt>
                <c:pt idx="19193" formatCode="General">
                  <c:v>6.5260300000000004E-3</c:v>
                </c:pt>
                <c:pt idx="19194" formatCode="General">
                  <c:v>6.5261299999999998E-3</c:v>
                </c:pt>
                <c:pt idx="19195" formatCode="General">
                  <c:v>6.5262200000000001E-3</c:v>
                </c:pt>
                <c:pt idx="19196" formatCode="General">
                  <c:v>6.5263099999999996E-3</c:v>
                </c:pt>
                <c:pt idx="19197" formatCode="General">
                  <c:v>6.5264299999999997E-3</c:v>
                </c:pt>
                <c:pt idx="19198" formatCode="General">
                  <c:v>6.5265599999999998E-3</c:v>
                </c:pt>
                <c:pt idx="19199" formatCode="General">
                  <c:v>6.52667E-3</c:v>
                </c:pt>
                <c:pt idx="19200" formatCode="General">
                  <c:v>6.5268100000000001E-3</c:v>
                </c:pt>
                <c:pt idx="19201" formatCode="General">
                  <c:v>6.5269999999999998E-3</c:v>
                </c:pt>
                <c:pt idx="19202" formatCode="General">
                  <c:v>6.5273600000000003E-3</c:v>
                </c:pt>
                <c:pt idx="19203" formatCode="General">
                  <c:v>6.5275899999999998E-3</c:v>
                </c:pt>
                <c:pt idx="19204" formatCode="General">
                  <c:v>6.5278000000000003E-3</c:v>
                </c:pt>
                <c:pt idx="19205" formatCode="General">
                  <c:v>6.5279400000000003E-3</c:v>
                </c:pt>
                <c:pt idx="19206" formatCode="General">
                  <c:v>6.5280800000000003E-3</c:v>
                </c:pt>
                <c:pt idx="19207" formatCode="General">
                  <c:v>6.5282200000000004E-3</c:v>
                </c:pt>
                <c:pt idx="19208" formatCode="General">
                  <c:v>6.5283600000000004E-3</c:v>
                </c:pt>
                <c:pt idx="19209" formatCode="General">
                  <c:v>6.5284999999999996E-3</c:v>
                </c:pt>
                <c:pt idx="19210" formatCode="General">
                  <c:v>6.5286500000000004E-3</c:v>
                </c:pt>
                <c:pt idx="19211" formatCode="General">
                  <c:v>6.5287499999999998E-3</c:v>
                </c:pt>
                <c:pt idx="19212" formatCode="General">
                  <c:v>6.5288000000000004E-3</c:v>
                </c:pt>
                <c:pt idx="19213" formatCode="General">
                  <c:v>6.5288999999999998E-3</c:v>
                </c:pt>
                <c:pt idx="19214" formatCode="General">
                  <c:v>6.5290000000000001E-3</c:v>
                </c:pt>
                <c:pt idx="19215" formatCode="General">
                  <c:v>6.5291400000000001E-3</c:v>
                </c:pt>
                <c:pt idx="19216" formatCode="General">
                  <c:v>6.5292700000000002E-3</c:v>
                </c:pt>
                <c:pt idx="19217" formatCode="General">
                  <c:v>6.5293900000000004E-3</c:v>
                </c:pt>
                <c:pt idx="19218" formatCode="General">
                  <c:v>6.5295400000000003E-3</c:v>
                </c:pt>
                <c:pt idx="19219" formatCode="General">
                  <c:v>6.5297000000000003E-3</c:v>
                </c:pt>
                <c:pt idx="19220" formatCode="General">
                  <c:v>6.5298800000000001E-3</c:v>
                </c:pt>
                <c:pt idx="19221" formatCode="General">
                  <c:v>6.5300699999999998E-3</c:v>
                </c:pt>
                <c:pt idx="19222" formatCode="General">
                  <c:v>6.5305800000000002E-3</c:v>
                </c:pt>
                <c:pt idx="19223" formatCode="General">
                  <c:v>6.5307400000000002E-3</c:v>
                </c:pt>
                <c:pt idx="19224" formatCode="General">
                  <c:v>6.5308800000000002E-3</c:v>
                </c:pt>
                <c:pt idx="19225" formatCode="General">
                  <c:v>6.5310000000000003E-3</c:v>
                </c:pt>
                <c:pt idx="19226" formatCode="General">
                  <c:v>6.5311299999999996E-3</c:v>
                </c:pt>
                <c:pt idx="19227" formatCode="General">
                  <c:v>6.5312499999999997E-3</c:v>
                </c:pt>
                <c:pt idx="19228" formatCode="General">
                  <c:v>6.5313400000000001E-3</c:v>
                </c:pt>
                <c:pt idx="19229" formatCode="General">
                  <c:v>6.5314199999999996E-3</c:v>
                </c:pt>
                <c:pt idx="19230" formatCode="General">
                  <c:v>6.5315E-3</c:v>
                </c:pt>
                <c:pt idx="19231" formatCode="General">
                  <c:v>6.5315800000000004E-3</c:v>
                </c:pt>
                <c:pt idx="19232" formatCode="General">
                  <c:v>6.5316599999999999E-3</c:v>
                </c:pt>
                <c:pt idx="19233" formatCode="General">
                  <c:v>6.5317400000000003E-3</c:v>
                </c:pt>
                <c:pt idx="19234" formatCode="General">
                  <c:v>6.5318199999999998E-3</c:v>
                </c:pt>
                <c:pt idx="19235" formatCode="General">
                  <c:v>6.5319000000000002E-3</c:v>
                </c:pt>
                <c:pt idx="19236" formatCode="General">
                  <c:v>6.5319799999999997E-3</c:v>
                </c:pt>
                <c:pt idx="19237" formatCode="General">
                  <c:v>6.5320500000000002E-3</c:v>
                </c:pt>
                <c:pt idx="19238" formatCode="General">
                  <c:v>6.5321199999999998E-3</c:v>
                </c:pt>
                <c:pt idx="19239" formatCode="General">
                  <c:v>6.5322000000000002E-3</c:v>
                </c:pt>
                <c:pt idx="19240" formatCode="General">
                  <c:v>6.5322699999999997E-3</c:v>
                </c:pt>
                <c:pt idx="19241" formatCode="General">
                  <c:v>6.5323400000000002E-3</c:v>
                </c:pt>
                <c:pt idx="19242" formatCode="General">
                  <c:v>6.5324099999999998E-3</c:v>
                </c:pt>
                <c:pt idx="19243" formatCode="General">
                  <c:v>6.5324900000000002E-3</c:v>
                </c:pt>
                <c:pt idx="19244" formatCode="General">
                  <c:v>6.5325599999999998E-3</c:v>
                </c:pt>
                <c:pt idx="19245" formatCode="General">
                  <c:v>6.5326300000000002E-3</c:v>
                </c:pt>
                <c:pt idx="19246" formatCode="General">
                  <c:v>6.5326999999999998E-3</c:v>
                </c:pt>
                <c:pt idx="19247" formatCode="General">
                  <c:v>6.5327900000000001E-3</c:v>
                </c:pt>
                <c:pt idx="19248" formatCode="General">
                  <c:v>6.5328499999999998E-3</c:v>
                </c:pt>
                <c:pt idx="19249" formatCode="General">
                  <c:v>6.5329100000000003E-3</c:v>
                </c:pt>
                <c:pt idx="19250" formatCode="General">
                  <c:v>6.5329799999999999E-3</c:v>
                </c:pt>
                <c:pt idx="19251" formatCode="General">
                  <c:v>6.5330400000000004E-3</c:v>
                </c:pt>
                <c:pt idx="19252" formatCode="General">
                  <c:v>6.53311E-3</c:v>
                </c:pt>
                <c:pt idx="19253" formatCode="General">
                  <c:v>6.5331699999999996E-3</c:v>
                </c:pt>
                <c:pt idx="19254" formatCode="General">
                  <c:v>6.5332400000000001E-3</c:v>
                </c:pt>
                <c:pt idx="19255" formatCode="General">
                  <c:v>6.5332999999999997E-3</c:v>
                </c:pt>
                <c:pt idx="19256" formatCode="General">
                  <c:v>6.5333700000000001E-3</c:v>
                </c:pt>
                <c:pt idx="19257" formatCode="General">
                  <c:v>6.5334599999999996E-3</c:v>
                </c:pt>
                <c:pt idx="19258" formatCode="General">
                  <c:v>6.5335599999999999E-3</c:v>
                </c:pt>
                <c:pt idx="19259" formatCode="General">
                  <c:v>6.5336600000000002E-3</c:v>
                </c:pt>
                <c:pt idx="19260" formatCode="General">
                  <c:v>6.5337499999999996E-3</c:v>
                </c:pt>
                <c:pt idx="19261" formatCode="General">
                  <c:v>6.53383E-3</c:v>
                </c:pt>
                <c:pt idx="19262" formatCode="General">
                  <c:v>6.5339100000000004E-3</c:v>
                </c:pt>
                <c:pt idx="19263" formatCode="General">
                  <c:v>6.5339999999999999E-3</c:v>
                </c:pt>
                <c:pt idx="19264" formatCode="General">
                  <c:v>6.5340900000000002E-3</c:v>
                </c:pt>
                <c:pt idx="19265" formatCode="General">
                  <c:v>6.5341699999999997E-3</c:v>
                </c:pt>
                <c:pt idx="19266" formatCode="General">
                  <c:v>6.5342999999999998E-3</c:v>
                </c:pt>
                <c:pt idx="19267" formatCode="General">
                  <c:v>6.5344299999999999E-3</c:v>
                </c:pt>
                <c:pt idx="19268" formatCode="General">
                  <c:v>6.53456E-3</c:v>
                </c:pt>
                <c:pt idx="19269" formatCode="General">
                  <c:v>6.5346800000000002E-3</c:v>
                </c:pt>
                <c:pt idx="19270" formatCode="General">
                  <c:v>6.5348100000000003E-3</c:v>
                </c:pt>
                <c:pt idx="19271" formatCode="General">
                  <c:v>6.5349400000000004E-3</c:v>
                </c:pt>
                <c:pt idx="19272" formatCode="General">
                  <c:v>6.5350699999999996E-3</c:v>
                </c:pt>
                <c:pt idx="19273" formatCode="General">
                  <c:v>6.5352099999999996E-3</c:v>
                </c:pt>
                <c:pt idx="19274" formatCode="General">
                  <c:v>6.5353700000000004E-3</c:v>
                </c:pt>
                <c:pt idx="19275" formatCode="General">
                  <c:v>6.5355400000000003E-3</c:v>
                </c:pt>
                <c:pt idx="19276" formatCode="General">
                  <c:v>6.5357100000000001E-3</c:v>
                </c:pt>
                <c:pt idx="19277" formatCode="General">
                  <c:v>6.5358200000000003E-3</c:v>
                </c:pt>
                <c:pt idx="19278" formatCode="General">
                  <c:v>6.5360399999999999E-3</c:v>
                </c:pt>
                <c:pt idx="19279" formatCode="General">
                  <c:v>6.5362600000000003E-3</c:v>
                </c:pt>
                <c:pt idx="19280" formatCode="General">
                  <c:v>6.5364799999999999E-3</c:v>
                </c:pt>
                <c:pt idx="19281" formatCode="General">
                  <c:v>6.5367000000000003E-3</c:v>
                </c:pt>
                <c:pt idx="19282" formatCode="General">
                  <c:v>6.5369199999999999E-3</c:v>
                </c:pt>
                <c:pt idx="19283" formatCode="General">
                  <c:v>6.5371500000000003E-3</c:v>
                </c:pt>
                <c:pt idx="19284" formatCode="General">
                  <c:v>6.5373799999999998E-3</c:v>
                </c:pt>
                <c:pt idx="19285" formatCode="General">
                  <c:v>6.5375399999999997E-3</c:v>
                </c:pt>
                <c:pt idx="19286" formatCode="General">
                  <c:v>6.5378500000000004E-3</c:v>
                </c:pt>
                <c:pt idx="19287" formatCode="General">
                  <c:v>6.5381500000000004E-3</c:v>
                </c:pt>
                <c:pt idx="19288" formatCode="General">
                  <c:v>6.5384600000000003E-3</c:v>
                </c:pt>
                <c:pt idx="19289" formatCode="General">
                  <c:v>6.5387700000000002E-3</c:v>
                </c:pt>
                <c:pt idx="19290" formatCode="General">
                  <c:v>6.5390800000000001E-3</c:v>
                </c:pt>
                <c:pt idx="19291" formatCode="General">
                  <c:v>6.53939E-3</c:v>
                </c:pt>
                <c:pt idx="19292" formatCode="General">
                  <c:v>6.5397199999999997E-3</c:v>
                </c:pt>
                <c:pt idx="19293" formatCode="General">
                  <c:v>6.5400500000000004E-3</c:v>
                </c:pt>
                <c:pt idx="19294" formatCode="General">
                  <c:v>6.5404900000000004E-3</c:v>
                </c:pt>
                <c:pt idx="19295" formatCode="General">
                  <c:v>6.5409300000000004E-3</c:v>
                </c:pt>
                <c:pt idx="19296" formatCode="General">
                  <c:v>6.5413800000000003E-3</c:v>
                </c:pt>
                <c:pt idx="19297" formatCode="General">
                  <c:v>6.5418200000000003E-3</c:v>
                </c:pt>
                <c:pt idx="19298" formatCode="General">
                  <c:v>6.5422600000000003E-3</c:v>
                </c:pt>
                <c:pt idx="19299" formatCode="General">
                  <c:v>6.5427000000000003E-3</c:v>
                </c:pt>
                <c:pt idx="19300" formatCode="General">
                  <c:v>6.5431400000000002E-3</c:v>
                </c:pt>
                <c:pt idx="19301" formatCode="General">
                  <c:v>6.5435800000000002E-3</c:v>
                </c:pt>
                <c:pt idx="19302" formatCode="General">
                  <c:v>6.5440100000000003E-3</c:v>
                </c:pt>
                <c:pt idx="19303" formatCode="General">
                  <c:v>6.5446699999999998E-3</c:v>
                </c:pt>
                <c:pt idx="19304" formatCode="General">
                  <c:v>6.5453300000000002E-3</c:v>
                </c:pt>
                <c:pt idx="19305" formatCode="General">
                  <c:v>6.5459899999999998E-3</c:v>
                </c:pt>
                <c:pt idx="19306" formatCode="General">
                  <c:v>6.5464199999999998E-3</c:v>
                </c:pt>
                <c:pt idx="19307" formatCode="General">
                  <c:v>6.5469200000000003E-3</c:v>
                </c:pt>
                <c:pt idx="19308" formatCode="General">
                  <c:v>6.54742E-3</c:v>
                </c:pt>
                <c:pt idx="19309" formatCode="General">
                  <c:v>6.5479199999999996E-3</c:v>
                </c:pt>
                <c:pt idx="19310" formatCode="General">
                  <c:v>6.5484200000000001E-3</c:v>
                </c:pt>
                <c:pt idx="19311" formatCode="General">
                  <c:v>6.5489199999999997E-3</c:v>
                </c:pt>
                <c:pt idx="19312" formatCode="General">
                  <c:v>6.5494200000000002E-3</c:v>
                </c:pt>
                <c:pt idx="19313" formatCode="General">
                  <c:v>6.5499099999999999E-3</c:v>
                </c:pt>
                <c:pt idx="19314" formatCode="General">
                  <c:v>6.5504099999999996E-3</c:v>
                </c:pt>
                <c:pt idx="19315" formatCode="General">
                  <c:v>6.55092E-3</c:v>
                </c:pt>
                <c:pt idx="19316" formatCode="General">
                  <c:v>6.5514299999999996E-3</c:v>
                </c:pt>
                <c:pt idx="19317" formatCode="General">
                  <c:v>6.55194E-3</c:v>
                </c:pt>
                <c:pt idx="19318" formatCode="General">
                  <c:v>6.5523200000000004E-3</c:v>
                </c:pt>
                <c:pt idx="19319" formatCode="General">
                  <c:v>6.5527099999999998E-3</c:v>
                </c:pt>
                <c:pt idx="19320" formatCode="General">
                  <c:v>6.5530900000000001E-3</c:v>
                </c:pt>
                <c:pt idx="19321" formatCode="General">
                  <c:v>6.5534699999999996E-3</c:v>
                </c:pt>
                <c:pt idx="19322" formatCode="General">
                  <c:v>6.55385E-3</c:v>
                </c:pt>
                <c:pt idx="19323" formatCode="General">
                  <c:v>6.5542400000000002E-3</c:v>
                </c:pt>
                <c:pt idx="19324" formatCode="General">
                  <c:v>6.5546299999999997E-3</c:v>
                </c:pt>
                <c:pt idx="19325" formatCode="General">
                  <c:v>6.5549099999999997E-3</c:v>
                </c:pt>
                <c:pt idx="19326" formatCode="General">
                  <c:v>6.5551899999999998E-3</c:v>
                </c:pt>
                <c:pt idx="19327" formatCode="General">
                  <c:v>6.5554699999999999E-3</c:v>
                </c:pt>
                <c:pt idx="19328" formatCode="General">
                  <c:v>6.5557499999999999E-3</c:v>
                </c:pt>
                <c:pt idx="19329" formatCode="General">
                  <c:v>6.55603E-3</c:v>
                </c:pt>
                <c:pt idx="19330" formatCode="General">
                  <c:v>6.55632E-3</c:v>
                </c:pt>
                <c:pt idx="19331" formatCode="General">
                  <c:v>6.5566000000000001E-3</c:v>
                </c:pt>
                <c:pt idx="19332" formatCode="General">
                  <c:v>6.5568500000000004E-3</c:v>
                </c:pt>
                <c:pt idx="19333" formatCode="General">
                  <c:v>6.5570799999999999E-3</c:v>
                </c:pt>
                <c:pt idx="19334" formatCode="General">
                  <c:v>6.5573100000000002E-3</c:v>
                </c:pt>
                <c:pt idx="19335" formatCode="General">
                  <c:v>6.5575399999999997E-3</c:v>
                </c:pt>
                <c:pt idx="19336" formatCode="General">
                  <c:v>6.5577700000000001E-3</c:v>
                </c:pt>
                <c:pt idx="19337" formatCode="General">
                  <c:v>6.5579399999999999E-3</c:v>
                </c:pt>
                <c:pt idx="19338" formatCode="General">
                  <c:v>6.5581099999999998E-3</c:v>
                </c:pt>
                <c:pt idx="19339" formatCode="General">
                  <c:v>6.5582899999999996E-3</c:v>
                </c:pt>
                <c:pt idx="19340" formatCode="General">
                  <c:v>6.5584600000000003E-3</c:v>
                </c:pt>
                <c:pt idx="19341" formatCode="General">
                  <c:v>6.5585699999999997E-3</c:v>
                </c:pt>
                <c:pt idx="19342" formatCode="General">
                  <c:v>6.5587400000000004E-3</c:v>
                </c:pt>
                <c:pt idx="19343" formatCode="General">
                  <c:v>6.5589100000000003E-3</c:v>
                </c:pt>
                <c:pt idx="19344" formatCode="General">
                  <c:v>6.5590400000000004E-3</c:v>
                </c:pt>
                <c:pt idx="19345" formatCode="General">
                  <c:v>6.5591699999999996E-3</c:v>
                </c:pt>
                <c:pt idx="19346" formatCode="General">
                  <c:v>6.5592999999999997E-3</c:v>
                </c:pt>
                <c:pt idx="19347" formatCode="General">
                  <c:v>6.5594299999999998E-3</c:v>
                </c:pt>
                <c:pt idx="19348" formatCode="General">
                  <c:v>6.5595499999999999E-3</c:v>
                </c:pt>
                <c:pt idx="19349" formatCode="General">
                  <c:v>6.55968E-3</c:v>
                </c:pt>
                <c:pt idx="19350" formatCode="General">
                  <c:v>6.5598100000000001E-3</c:v>
                </c:pt>
                <c:pt idx="19351" formatCode="General">
                  <c:v>6.5598999999999996E-3</c:v>
                </c:pt>
                <c:pt idx="19352" formatCode="General">
                  <c:v>6.5599999999999999E-3</c:v>
                </c:pt>
                <c:pt idx="19353" formatCode="General">
                  <c:v>6.5601000000000001E-3</c:v>
                </c:pt>
                <c:pt idx="19354" formatCode="General">
                  <c:v>6.5601899999999996E-3</c:v>
                </c:pt>
                <c:pt idx="19355" formatCode="General">
                  <c:v>6.5602799999999999E-3</c:v>
                </c:pt>
                <c:pt idx="19356" formatCode="General">
                  <c:v>6.5603800000000002E-3</c:v>
                </c:pt>
                <c:pt idx="19357" formatCode="General">
                  <c:v>6.5604699999999997E-3</c:v>
                </c:pt>
                <c:pt idx="19358" formatCode="General">
                  <c:v>6.56056E-3</c:v>
                </c:pt>
                <c:pt idx="19359" formatCode="General">
                  <c:v>6.5606600000000003E-3</c:v>
                </c:pt>
                <c:pt idx="19360" formatCode="General">
                  <c:v>6.5607499999999997E-3</c:v>
                </c:pt>
                <c:pt idx="19361" formatCode="General">
                  <c:v>6.5608400000000001E-3</c:v>
                </c:pt>
                <c:pt idx="19362" formatCode="General">
                  <c:v>6.5609400000000003E-3</c:v>
                </c:pt>
                <c:pt idx="19363" formatCode="General">
                  <c:v>6.5610199999999999E-3</c:v>
                </c:pt>
                <c:pt idx="19364" formatCode="General">
                  <c:v>6.5610900000000003E-3</c:v>
                </c:pt>
                <c:pt idx="19365" formatCode="General">
                  <c:v>6.5611699999999998E-3</c:v>
                </c:pt>
                <c:pt idx="19366" formatCode="General">
                  <c:v>6.5612400000000003E-3</c:v>
                </c:pt>
                <c:pt idx="19367" formatCode="General">
                  <c:v>6.5613199999999998E-3</c:v>
                </c:pt>
                <c:pt idx="19368" formatCode="General">
                  <c:v>6.5614000000000002E-3</c:v>
                </c:pt>
                <c:pt idx="19369" formatCode="General">
                  <c:v>6.5614699999999998E-3</c:v>
                </c:pt>
                <c:pt idx="19370" formatCode="General">
                  <c:v>6.5615500000000002E-3</c:v>
                </c:pt>
                <c:pt idx="19371" formatCode="General">
                  <c:v>6.5616299999999997E-3</c:v>
                </c:pt>
                <c:pt idx="19372" formatCode="General">
                  <c:v>6.5617000000000002E-3</c:v>
                </c:pt>
                <c:pt idx="19373" formatCode="General">
                  <c:v>6.5617799999999997E-3</c:v>
                </c:pt>
                <c:pt idx="19374" formatCode="General">
                  <c:v>6.56187E-3</c:v>
                </c:pt>
                <c:pt idx="19375" formatCode="General">
                  <c:v>6.5619500000000004E-3</c:v>
                </c:pt>
                <c:pt idx="19376" formatCode="General">
                  <c:v>6.5620399999999999E-3</c:v>
                </c:pt>
                <c:pt idx="19377" formatCode="General">
                  <c:v>6.5621200000000003E-3</c:v>
                </c:pt>
                <c:pt idx="19378" formatCode="General">
                  <c:v>6.5621999999999998E-3</c:v>
                </c:pt>
                <c:pt idx="19379" formatCode="General">
                  <c:v>6.5622900000000001E-3</c:v>
                </c:pt>
                <c:pt idx="19380" formatCode="General">
                  <c:v>6.5623799999999996E-3</c:v>
                </c:pt>
                <c:pt idx="19381" formatCode="General">
                  <c:v>6.5624799999999999E-3</c:v>
                </c:pt>
                <c:pt idx="19382" formatCode="General">
                  <c:v>6.5625800000000001E-3</c:v>
                </c:pt>
                <c:pt idx="19383" formatCode="General">
                  <c:v>6.5627000000000003E-3</c:v>
                </c:pt>
                <c:pt idx="19384" formatCode="General">
                  <c:v>6.5628099999999997E-3</c:v>
                </c:pt>
                <c:pt idx="19385" formatCode="General">
                  <c:v>6.5629099999999999E-3</c:v>
                </c:pt>
                <c:pt idx="19386" formatCode="General">
                  <c:v>6.5630200000000001E-3</c:v>
                </c:pt>
                <c:pt idx="19387" formatCode="General">
                  <c:v>6.5631400000000003E-3</c:v>
                </c:pt>
                <c:pt idx="19388" formatCode="General">
                  <c:v>6.5633599999999999E-3</c:v>
                </c:pt>
                <c:pt idx="19389" formatCode="General">
                  <c:v>6.56378E-3</c:v>
                </c:pt>
                <c:pt idx="19390" formatCode="General">
                  <c:v>6.5639399999999999E-3</c:v>
                </c:pt>
                <c:pt idx="19391" formatCode="General">
                  <c:v>6.5640999999999998E-3</c:v>
                </c:pt>
                <c:pt idx="19392" formatCode="General">
                  <c:v>6.5642699999999997E-3</c:v>
                </c:pt>
                <c:pt idx="19393" formatCode="General">
                  <c:v>6.5643899999999998E-3</c:v>
                </c:pt>
                <c:pt idx="19394" formatCode="General">
                  <c:v>6.56451E-3</c:v>
                </c:pt>
                <c:pt idx="19395" formatCode="General">
                  <c:v>6.5646300000000001E-3</c:v>
                </c:pt>
                <c:pt idx="19396" formatCode="General">
                  <c:v>6.5647600000000002E-3</c:v>
                </c:pt>
                <c:pt idx="19397" formatCode="General">
                  <c:v>6.5648700000000004E-3</c:v>
                </c:pt>
                <c:pt idx="19398" formatCode="General">
                  <c:v>6.5649799999999998E-3</c:v>
                </c:pt>
                <c:pt idx="19399" formatCode="General">
                  <c:v>6.5650999999999999E-3</c:v>
                </c:pt>
                <c:pt idx="19400" formatCode="General">
                  <c:v>6.5652200000000001E-3</c:v>
                </c:pt>
                <c:pt idx="19401" formatCode="General">
                  <c:v>6.5653600000000001E-3</c:v>
                </c:pt>
                <c:pt idx="19402" formatCode="General">
                  <c:v>6.5654800000000003E-3</c:v>
                </c:pt>
                <c:pt idx="19403" formatCode="General">
                  <c:v>6.5656200000000003E-3</c:v>
                </c:pt>
                <c:pt idx="19404" formatCode="General">
                  <c:v>6.5657700000000003E-3</c:v>
                </c:pt>
                <c:pt idx="19405" formatCode="General">
                  <c:v>6.5659300000000002E-3</c:v>
                </c:pt>
                <c:pt idx="19406" formatCode="General">
                  <c:v>6.56611E-3</c:v>
                </c:pt>
                <c:pt idx="19407" formatCode="General">
                  <c:v>6.5663099999999997E-3</c:v>
                </c:pt>
                <c:pt idx="19408" formatCode="General">
                  <c:v>6.56655E-3</c:v>
                </c:pt>
                <c:pt idx="19409" formatCode="General">
                  <c:v>6.5669200000000004E-3</c:v>
                </c:pt>
                <c:pt idx="19410" formatCode="General">
                  <c:v>6.5671200000000001E-3</c:v>
                </c:pt>
                <c:pt idx="19411" formatCode="General">
                  <c:v>6.5672500000000002E-3</c:v>
                </c:pt>
                <c:pt idx="19412" formatCode="General">
                  <c:v>6.5673800000000003E-3</c:v>
                </c:pt>
                <c:pt idx="19413" formatCode="General">
                  <c:v>6.5675100000000004E-3</c:v>
                </c:pt>
                <c:pt idx="19414" formatCode="General">
                  <c:v>6.5676199999999997E-3</c:v>
                </c:pt>
                <c:pt idx="19415" formatCode="General">
                  <c:v>6.5677299999999999E-3</c:v>
                </c:pt>
                <c:pt idx="19416" formatCode="General">
                  <c:v>6.5678300000000002E-3</c:v>
                </c:pt>
                <c:pt idx="19417" formatCode="General">
                  <c:v>6.5679400000000004E-3</c:v>
                </c:pt>
                <c:pt idx="19418" formatCode="General">
                  <c:v>6.5680499999999998E-3</c:v>
                </c:pt>
                <c:pt idx="19419" formatCode="General">
                  <c:v>6.5681200000000002E-3</c:v>
                </c:pt>
                <c:pt idx="19420" formatCode="General">
                  <c:v>6.5682099999999997E-3</c:v>
                </c:pt>
                <c:pt idx="19421" formatCode="General">
                  <c:v>6.5683E-3</c:v>
                </c:pt>
                <c:pt idx="19422" formatCode="General">
                  <c:v>6.5683900000000003E-3</c:v>
                </c:pt>
                <c:pt idx="19423" formatCode="General">
                  <c:v>6.5684899999999997E-3</c:v>
                </c:pt>
                <c:pt idx="19424" formatCode="General">
                  <c:v>6.5685600000000002E-3</c:v>
                </c:pt>
                <c:pt idx="19425" formatCode="General">
                  <c:v>6.5686199999999998E-3</c:v>
                </c:pt>
                <c:pt idx="19426" formatCode="General">
                  <c:v>6.5686900000000003E-3</c:v>
                </c:pt>
                <c:pt idx="19427" formatCode="General">
                  <c:v>6.5687599999999999E-3</c:v>
                </c:pt>
                <c:pt idx="19428" formatCode="General">
                  <c:v>6.5688300000000003E-3</c:v>
                </c:pt>
                <c:pt idx="19429" formatCode="General">
                  <c:v>6.5689199999999998E-3</c:v>
                </c:pt>
                <c:pt idx="19430" formatCode="General">
                  <c:v>6.5690100000000001E-3</c:v>
                </c:pt>
                <c:pt idx="19431" formatCode="General">
                  <c:v>6.5690999999999996E-3</c:v>
                </c:pt>
                <c:pt idx="19432" formatCode="General">
                  <c:v>6.5691899999999999E-3</c:v>
                </c:pt>
                <c:pt idx="19433" formatCode="General">
                  <c:v>6.5692800000000003E-3</c:v>
                </c:pt>
                <c:pt idx="19434" formatCode="General">
                  <c:v>6.5693699999999997E-3</c:v>
                </c:pt>
                <c:pt idx="19435" formatCode="General">
                  <c:v>6.56947E-3</c:v>
                </c:pt>
                <c:pt idx="19436" formatCode="General">
                  <c:v>6.5695600000000003E-3</c:v>
                </c:pt>
                <c:pt idx="19437" formatCode="General">
                  <c:v>6.5696499999999998E-3</c:v>
                </c:pt>
                <c:pt idx="19438" formatCode="General">
                  <c:v>6.5697400000000001E-3</c:v>
                </c:pt>
                <c:pt idx="19439" formatCode="General">
                  <c:v>6.5698299999999996E-3</c:v>
                </c:pt>
                <c:pt idx="19440" formatCode="General">
                  <c:v>6.56991E-3</c:v>
                </c:pt>
                <c:pt idx="19441" formatCode="General">
                  <c:v>6.5699799999999996E-3</c:v>
                </c:pt>
                <c:pt idx="19442" formatCode="General">
                  <c:v>6.5700899999999998E-3</c:v>
                </c:pt>
                <c:pt idx="19443" formatCode="General">
                  <c:v>6.5702E-3</c:v>
                </c:pt>
                <c:pt idx="19444" formatCode="General">
                  <c:v>6.5703100000000002E-3</c:v>
                </c:pt>
                <c:pt idx="19445" formatCode="General">
                  <c:v>6.5704200000000004E-3</c:v>
                </c:pt>
                <c:pt idx="19446" formatCode="General">
                  <c:v>6.5705399999999997E-3</c:v>
                </c:pt>
                <c:pt idx="19447" formatCode="General">
                  <c:v>6.5706499999999999E-3</c:v>
                </c:pt>
                <c:pt idx="19448" formatCode="General">
                  <c:v>6.5707600000000001E-3</c:v>
                </c:pt>
                <c:pt idx="19449" formatCode="General">
                  <c:v>6.5708700000000004E-3</c:v>
                </c:pt>
                <c:pt idx="19450" formatCode="General">
                  <c:v>6.5709799999999997E-3</c:v>
                </c:pt>
                <c:pt idx="19451" formatCode="General">
                  <c:v>6.5711099999999998E-3</c:v>
                </c:pt>
                <c:pt idx="19452" formatCode="General">
                  <c:v>6.5712399999999999E-3</c:v>
                </c:pt>
                <c:pt idx="19453" formatCode="General">
                  <c:v>6.57137E-3</c:v>
                </c:pt>
                <c:pt idx="19454" formatCode="General">
                  <c:v>6.57151E-3</c:v>
                </c:pt>
                <c:pt idx="19455" formatCode="General">
                  <c:v>6.5716400000000001E-3</c:v>
                </c:pt>
                <c:pt idx="19456" formatCode="General">
                  <c:v>6.5718199999999999E-3</c:v>
                </c:pt>
                <c:pt idx="19457" formatCode="General">
                  <c:v>6.5719999999999997E-3</c:v>
                </c:pt>
                <c:pt idx="19458" formatCode="General">
                  <c:v>6.5721800000000004E-3</c:v>
                </c:pt>
                <c:pt idx="19459" formatCode="General">
                  <c:v>6.5723600000000002E-3</c:v>
                </c:pt>
                <c:pt idx="19460" formatCode="General">
                  <c:v>6.5725599999999999E-3</c:v>
                </c:pt>
                <c:pt idx="19461" formatCode="General">
                  <c:v>6.5727900000000002E-3</c:v>
                </c:pt>
                <c:pt idx="19462" formatCode="General">
                  <c:v>6.5730199999999997E-3</c:v>
                </c:pt>
                <c:pt idx="19463" formatCode="General">
                  <c:v>6.5732500000000001E-3</c:v>
                </c:pt>
                <c:pt idx="19464" formatCode="General">
                  <c:v>6.5734799999999996E-3</c:v>
                </c:pt>
                <c:pt idx="19465" formatCode="General">
                  <c:v>6.57371E-3</c:v>
                </c:pt>
                <c:pt idx="19466" formatCode="General">
                  <c:v>6.5739400000000003E-3</c:v>
                </c:pt>
                <c:pt idx="19467" formatCode="General">
                  <c:v>6.5741699999999998E-3</c:v>
                </c:pt>
                <c:pt idx="19468" formatCode="General">
                  <c:v>6.5744499999999999E-3</c:v>
                </c:pt>
                <c:pt idx="19469" formatCode="General">
                  <c:v>6.5747799999999997E-3</c:v>
                </c:pt>
                <c:pt idx="19470" formatCode="General">
                  <c:v>6.5751100000000003E-3</c:v>
                </c:pt>
                <c:pt idx="19471" formatCode="General">
                  <c:v>6.5754400000000001E-3</c:v>
                </c:pt>
                <c:pt idx="19472" formatCode="General">
                  <c:v>6.5757699999999999E-3</c:v>
                </c:pt>
                <c:pt idx="19473" formatCode="General">
                  <c:v>6.5760999999999997E-3</c:v>
                </c:pt>
                <c:pt idx="19474" formatCode="General">
                  <c:v>6.5764300000000003E-3</c:v>
                </c:pt>
                <c:pt idx="19475" formatCode="General">
                  <c:v>6.57677E-3</c:v>
                </c:pt>
                <c:pt idx="19476" formatCode="General">
                  <c:v>6.5771600000000003E-3</c:v>
                </c:pt>
                <c:pt idx="19477" formatCode="General">
                  <c:v>6.5776200000000002E-3</c:v>
                </c:pt>
                <c:pt idx="19478" formatCode="General">
                  <c:v>6.57808E-3</c:v>
                </c:pt>
                <c:pt idx="19479" formatCode="General">
                  <c:v>6.5785399999999999E-3</c:v>
                </c:pt>
                <c:pt idx="19480" formatCode="General">
                  <c:v>6.5789999999999998E-3</c:v>
                </c:pt>
                <c:pt idx="19481" formatCode="General">
                  <c:v>6.5794599999999996E-3</c:v>
                </c:pt>
                <c:pt idx="19482" formatCode="General">
                  <c:v>6.5799200000000004E-3</c:v>
                </c:pt>
                <c:pt idx="19483" formatCode="General">
                  <c:v>6.5803700000000003E-3</c:v>
                </c:pt>
                <c:pt idx="19484" formatCode="General">
                  <c:v>6.5809099999999997E-3</c:v>
                </c:pt>
                <c:pt idx="19485" formatCode="General">
                  <c:v>6.5815200000000004E-3</c:v>
                </c:pt>
                <c:pt idx="19486" formatCode="General">
                  <c:v>6.5821300000000003E-3</c:v>
                </c:pt>
                <c:pt idx="19487" formatCode="General">
                  <c:v>6.5827500000000001E-3</c:v>
                </c:pt>
                <c:pt idx="19488" formatCode="General">
                  <c:v>6.5833599999999999E-3</c:v>
                </c:pt>
                <c:pt idx="19489" formatCode="General">
                  <c:v>6.5839699999999998E-3</c:v>
                </c:pt>
                <c:pt idx="19490" formatCode="General">
                  <c:v>6.5845799999999996E-3</c:v>
                </c:pt>
                <c:pt idx="19491" formatCode="General">
                  <c:v>6.5851900000000003E-3</c:v>
                </c:pt>
                <c:pt idx="19492" formatCode="General">
                  <c:v>6.5860399999999996E-3</c:v>
                </c:pt>
                <c:pt idx="19493" formatCode="General">
                  <c:v>6.5868400000000001E-3</c:v>
                </c:pt>
                <c:pt idx="19494" formatCode="General">
                  <c:v>6.5876499999999996E-3</c:v>
                </c:pt>
                <c:pt idx="19495" formatCode="General">
                  <c:v>6.58846E-3</c:v>
                </c:pt>
                <c:pt idx="19496" formatCode="General">
                  <c:v>6.5892600000000004E-3</c:v>
                </c:pt>
                <c:pt idx="19497" formatCode="General">
                  <c:v>6.5903400000000001E-3</c:v>
                </c:pt>
                <c:pt idx="19498" formatCode="General">
                  <c:v>6.5914199999999997E-3</c:v>
                </c:pt>
                <c:pt idx="19499" formatCode="General">
                  <c:v>6.5924900000000003E-3</c:v>
                </c:pt>
                <c:pt idx="19500" formatCode="General">
                  <c:v>6.59357E-3</c:v>
                </c:pt>
                <c:pt idx="19501" formatCode="General">
                  <c:v>6.5946599999999996E-3</c:v>
                </c:pt>
                <c:pt idx="19502" formatCode="General">
                  <c:v>6.5952099999999998E-3</c:v>
                </c:pt>
                <c:pt idx="19503" formatCode="General">
                  <c:v>6.59634E-3</c:v>
                </c:pt>
                <c:pt idx="19504" formatCode="General">
                  <c:v>6.5974700000000002E-3</c:v>
                </c:pt>
                <c:pt idx="19505" formatCode="General">
                  <c:v>6.5985999999999996E-3</c:v>
                </c:pt>
                <c:pt idx="19506" formatCode="General">
                  <c:v>6.5997399999999998E-3</c:v>
                </c:pt>
                <c:pt idx="19507" formatCode="General">
                  <c:v>6.60087E-3</c:v>
                </c:pt>
                <c:pt idx="19508" formatCode="General">
                  <c:v>6.6017200000000002E-3</c:v>
                </c:pt>
                <c:pt idx="19509" formatCode="General">
                  <c:v>6.6025600000000004E-3</c:v>
                </c:pt>
                <c:pt idx="19510" formatCode="General">
                  <c:v>6.6034099999999997E-3</c:v>
                </c:pt>
                <c:pt idx="19511" formatCode="General">
                  <c:v>6.6042599999999998E-3</c:v>
                </c:pt>
                <c:pt idx="19512" formatCode="General">
                  <c:v>6.6052100000000002E-3</c:v>
                </c:pt>
                <c:pt idx="19513" formatCode="General">
                  <c:v>6.6061499999999999E-3</c:v>
                </c:pt>
                <c:pt idx="19514" formatCode="General">
                  <c:v>6.6067799999999996E-3</c:v>
                </c:pt>
                <c:pt idx="19515" formatCode="General">
                  <c:v>6.6074100000000002E-3</c:v>
                </c:pt>
                <c:pt idx="19516" formatCode="General">
                  <c:v>6.60803E-3</c:v>
                </c:pt>
                <c:pt idx="19517" formatCode="General">
                  <c:v>6.6086599999999997E-3</c:v>
                </c:pt>
                <c:pt idx="19518" formatCode="General">
                  <c:v>6.6092900000000003E-3</c:v>
                </c:pt>
                <c:pt idx="19519" formatCode="General">
                  <c:v>6.6097999999999999E-3</c:v>
                </c:pt>
                <c:pt idx="19520" formatCode="General">
                  <c:v>6.6103000000000004E-3</c:v>
                </c:pt>
                <c:pt idx="19521" formatCode="General">
                  <c:v>6.6108E-3</c:v>
                </c:pt>
                <c:pt idx="19522" formatCode="General">
                  <c:v>6.6112999999999996E-3</c:v>
                </c:pt>
                <c:pt idx="19523" formatCode="General">
                  <c:v>6.6118100000000001E-3</c:v>
                </c:pt>
                <c:pt idx="19524" formatCode="General">
                  <c:v>6.6123099999999997E-3</c:v>
                </c:pt>
                <c:pt idx="19525" formatCode="General">
                  <c:v>6.6128100000000002E-3</c:v>
                </c:pt>
                <c:pt idx="19526" formatCode="General">
                  <c:v>6.6133199999999998E-3</c:v>
                </c:pt>
                <c:pt idx="19527" formatCode="General">
                  <c:v>6.6136900000000002E-3</c:v>
                </c:pt>
                <c:pt idx="19528" formatCode="General">
                  <c:v>6.6140699999999997E-3</c:v>
                </c:pt>
                <c:pt idx="19529" formatCode="General">
                  <c:v>6.61445E-3</c:v>
                </c:pt>
                <c:pt idx="19530" formatCode="General">
                  <c:v>6.6148300000000004E-3</c:v>
                </c:pt>
                <c:pt idx="19531" formatCode="General">
                  <c:v>6.6151999999999999E-3</c:v>
                </c:pt>
                <c:pt idx="19532" formatCode="General">
                  <c:v>6.6155800000000002E-3</c:v>
                </c:pt>
                <c:pt idx="19533" formatCode="General">
                  <c:v>6.6159599999999997E-3</c:v>
                </c:pt>
                <c:pt idx="19534" formatCode="General">
                  <c:v>6.6163300000000001E-3</c:v>
                </c:pt>
                <c:pt idx="19535" formatCode="General">
                  <c:v>6.6166200000000001E-3</c:v>
                </c:pt>
                <c:pt idx="19536" formatCode="General">
                  <c:v>6.6169000000000002E-3</c:v>
                </c:pt>
                <c:pt idx="19537" formatCode="General">
                  <c:v>6.6171800000000003E-3</c:v>
                </c:pt>
                <c:pt idx="19538" formatCode="General">
                  <c:v>6.6174700000000003E-3</c:v>
                </c:pt>
                <c:pt idx="19539" formatCode="General">
                  <c:v>6.6177500000000004E-3</c:v>
                </c:pt>
                <c:pt idx="19540" formatCode="General">
                  <c:v>6.6180299999999996E-3</c:v>
                </c:pt>
                <c:pt idx="19541" formatCode="General">
                  <c:v>6.6183099999999996E-3</c:v>
                </c:pt>
                <c:pt idx="19542" formatCode="General">
                  <c:v>6.6185999999999997E-3</c:v>
                </c:pt>
                <c:pt idx="19543" formatCode="General">
                  <c:v>6.6188100000000001E-3</c:v>
                </c:pt>
                <c:pt idx="19544" formatCode="General">
                  <c:v>6.6190199999999998E-3</c:v>
                </c:pt>
                <c:pt idx="19545" formatCode="General">
                  <c:v>6.6192300000000003E-3</c:v>
                </c:pt>
                <c:pt idx="19546" formatCode="General">
                  <c:v>6.6194499999999998E-3</c:v>
                </c:pt>
                <c:pt idx="19547" formatCode="General">
                  <c:v>6.6196600000000003E-3</c:v>
                </c:pt>
                <c:pt idx="19548" formatCode="General">
                  <c:v>6.6198699999999999E-3</c:v>
                </c:pt>
                <c:pt idx="19549" formatCode="General">
                  <c:v>6.6200800000000004E-3</c:v>
                </c:pt>
                <c:pt idx="19550" formatCode="General">
                  <c:v>6.62029E-3</c:v>
                </c:pt>
                <c:pt idx="19551" formatCode="General">
                  <c:v>6.6204799999999998E-3</c:v>
                </c:pt>
                <c:pt idx="19552" formatCode="General">
                  <c:v>6.6206600000000004E-3</c:v>
                </c:pt>
                <c:pt idx="19553" formatCode="General">
                  <c:v>6.6208500000000002E-3</c:v>
                </c:pt>
                <c:pt idx="19554" formatCode="General">
                  <c:v>6.6209800000000003E-3</c:v>
                </c:pt>
                <c:pt idx="19555" formatCode="General">
                  <c:v>6.6211200000000003E-3</c:v>
                </c:pt>
                <c:pt idx="19556" formatCode="General">
                  <c:v>6.6212600000000003E-3</c:v>
                </c:pt>
                <c:pt idx="19557" formatCode="General">
                  <c:v>6.6214000000000004E-3</c:v>
                </c:pt>
                <c:pt idx="19558" formatCode="General">
                  <c:v>6.6215400000000004E-3</c:v>
                </c:pt>
                <c:pt idx="19559" formatCode="General">
                  <c:v>6.6216699999999996E-3</c:v>
                </c:pt>
                <c:pt idx="19560" formatCode="General">
                  <c:v>6.6217999999999997E-3</c:v>
                </c:pt>
                <c:pt idx="19561" formatCode="General">
                  <c:v>6.6219E-3</c:v>
                </c:pt>
                <c:pt idx="19562" formatCode="General">
                  <c:v>6.6220100000000002E-3</c:v>
                </c:pt>
                <c:pt idx="19563" formatCode="General">
                  <c:v>6.6221099999999996E-3</c:v>
                </c:pt>
                <c:pt idx="19564" formatCode="General">
                  <c:v>6.6222199999999998E-3</c:v>
                </c:pt>
                <c:pt idx="19565" formatCode="General">
                  <c:v>6.6223200000000001E-3</c:v>
                </c:pt>
                <c:pt idx="19566" formatCode="General">
                  <c:v>6.6224200000000004E-3</c:v>
                </c:pt>
                <c:pt idx="19567" formatCode="General">
                  <c:v>6.6225299999999997E-3</c:v>
                </c:pt>
                <c:pt idx="19568" formatCode="General">
                  <c:v>6.62263E-3</c:v>
                </c:pt>
                <c:pt idx="19569" formatCode="General">
                  <c:v>6.6227300000000003E-3</c:v>
                </c:pt>
                <c:pt idx="19570" formatCode="General">
                  <c:v>6.6228399999999996E-3</c:v>
                </c:pt>
                <c:pt idx="19571" formatCode="General">
                  <c:v>6.62292E-3</c:v>
                </c:pt>
                <c:pt idx="19572" formatCode="General">
                  <c:v>6.6230100000000004E-3</c:v>
                </c:pt>
                <c:pt idx="19573" formatCode="General">
                  <c:v>6.6231099999999998E-3</c:v>
                </c:pt>
                <c:pt idx="19574" formatCode="General">
                  <c:v>6.6232000000000001E-3</c:v>
                </c:pt>
                <c:pt idx="19575" formatCode="General">
                  <c:v>6.6233000000000004E-3</c:v>
                </c:pt>
                <c:pt idx="19576" formatCode="General">
                  <c:v>6.6233899999999998E-3</c:v>
                </c:pt>
                <c:pt idx="19577" formatCode="General">
                  <c:v>6.6234900000000001E-3</c:v>
                </c:pt>
                <c:pt idx="19578" formatCode="General">
                  <c:v>6.6235799999999996E-3</c:v>
                </c:pt>
                <c:pt idx="19579" formatCode="General">
                  <c:v>6.62366E-3</c:v>
                </c:pt>
                <c:pt idx="19580" formatCode="General">
                  <c:v>6.6237400000000004E-3</c:v>
                </c:pt>
                <c:pt idx="19581" formatCode="General">
                  <c:v>6.6238199999999999E-3</c:v>
                </c:pt>
                <c:pt idx="19582" formatCode="General">
                  <c:v>6.6238900000000003E-3</c:v>
                </c:pt>
                <c:pt idx="19583" formatCode="General">
                  <c:v>6.6239599999999999E-3</c:v>
                </c:pt>
                <c:pt idx="19584" formatCode="General">
                  <c:v>6.6240700000000001E-3</c:v>
                </c:pt>
                <c:pt idx="19585" formatCode="General">
                  <c:v>6.6241599999999996E-3</c:v>
                </c:pt>
                <c:pt idx="19586" formatCode="General">
                  <c:v>6.6242499999999999E-3</c:v>
                </c:pt>
                <c:pt idx="19587" formatCode="General">
                  <c:v>6.6243400000000003E-3</c:v>
                </c:pt>
                <c:pt idx="19588" formatCode="General">
                  <c:v>6.6244299999999997E-3</c:v>
                </c:pt>
                <c:pt idx="19589" formatCode="General">
                  <c:v>6.6245200000000001E-3</c:v>
                </c:pt>
                <c:pt idx="19590" formatCode="General">
                  <c:v>6.6246100000000004E-3</c:v>
                </c:pt>
                <c:pt idx="19591" formatCode="General">
                  <c:v>6.6247099999999998E-3</c:v>
                </c:pt>
                <c:pt idx="19592" formatCode="General">
                  <c:v>6.6248100000000001E-3</c:v>
                </c:pt>
                <c:pt idx="19593" formatCode="General">
                  <c:v>6.6249300000000002E-3</c:v>
                </c:pt>
                <c:pt idx="19594" formatCode="General">
                  <c:v>6.6250500000000004E-3</c:v>
                </c:pt>
                <c:pt idx="19595" formatCode="General">
                  <c:v>6.6251900000000004E-3</c:v>
                </c:pt>
                <c:pt idx="19596" formatCode="General">
                  <c:v>6.6253500000000003E-3</c:v>
                </c:pt>
                <c:pt idx="19597" formatCode="General">
                  <c:v>6.62556E-3</c:v>
                </c:pt>
                <c:pt idx="19598" formatCode="General">
                  <c:v>6.6261100000000002E-3</c:v>
                </c:pt>
                <c:pt idx="19599" formatCode="General">
                  <c:v>6.6263099999999998E-3</c:v>
                </c:pt>
                <c:pt idx="19600" formatCode="General">
                  <c:v>6.6264599999999998E-3</c:v>
                </c:pt>
                <c:pt idx="19601" formatCode="General">
                  <c:v>6.6266199999999997E-3</c:v>
                </c:pt>
                <c:pt idx="19602" formatCode="General">
                  <c:v>6.6267699999999997E-3</c:v>
                </c:pt>
                <c:pt idx="19603" formatCode="General">
                  <c:v>6.6269199999999997E-3</c:v>
                </c:pt>
                <c:pt idx="19604" formatCode="General">
                  <c:v>6.62702E-3</c:v>
                </c:pt>
                <c:pt idx="19605" formatCode="General">
                  <c:v>6.6271500000000001E-3</c:v>
                </c:pt>
                <c:pt idx="19606" formatCode="General">
                  <c:v>6.6272900000000001E-3</c:v>
                </c:pt>
                <c:pt idx="19607" formatCode="General">
                  <c:v>6.6274000000000003E-3</c:v>
                </c:pt>
                <c:pt idx="19608" formatCode="General">
                  <c:v>6.6275099999999997E-3</c:v>
                </c:pt>
                <c:pt idx="19609" formatCode="General">
                  <c:v>6.6276399999999997E-3</c:v>
                </c:pt>
                <c:pt idx="19610" formatCode="General">
                  <c:v>6.6277599999999999E-3</c:v>
                </c:pt>
                <c:pt idx="19611" formatCode="General">
                  <c:v>6.6278600000000002E-3</c:v>
                </c:pt>
                <c:pt idx="19612" formatCode="General">
                  <c:v>6.6279800000000003E-3</c:v>
                </c:pt>
                <c:pt idx="19613" formatCode="General">
                  <c:v>6.6280999999999996E-3</c:v>
                </c:pt>
                <c:pt idx="19614" formatCode="General">
                  <c:v>6.6282299999999997E-3</c:v>
                </c:pt>
                <c:pt idx="19615" formatCode="General">
                  <c:v>6.6283599999999998E-3</c:v>
                </c:pt>
                <c:pt idx="19616" formatCode="General">
                  <c:v>6.6285700000000003E-3</c:v>
                </c:pt>
                <c:pt idx="19617" formatCode="General">
                  <c:v>6.6288099999999997E-3</c:v>
                </c:pt>
                <c:pt idx="19618" formatCode="General">
                  <c:v>6.6292399999999998E-3</c:v>
                </c:pt>
                <c:pt idx="19619" formatCode="General">
                  <c:v>6.6294099999999996E-3</c:v>
                </c:pt>
                <c:pt idx="19620" formatCode="General">
                  <c:v>6.6295900000000003E-3</c:v>
                </c:pt>
                <c:pt idx="19621" formatCode="General">
                  <c:v>6.6296999999999997E-3</c:v>
                </c:pt>
                <c:pt idx="19622" formatCode="General">
                  <c:v>6.6298499999999996E-3</c:v>
                </c:pt>
                <c:pt idx="19623" formatCode="General">
                  <c:v>6.6299699999999998E-3</c:v>
                </c:pt>
                <c:pt idx="19624" formatCode="General">
                  <c:v>6.6300899999999999E-3</c:v>
                </c:pt>
                <c:pt idx="19625" formatCode="General">
                  <c:v>6.6302100000000001E-3</c:v>
                </c:pt>
                <c:pt idx="19626" formatCode="General">
                  <c:v>6.6303000000000004E-3</c:v>
                </c:pt>
                <c:pt idx="19627" formatCode="General">
                  <c:v>6.63038E-3</c:v>
                </c:pt>
                <c:pt idx="19628" formatCode="General">
                  <c:v>6.6304600000000003E-3</c:v>
                </c:pt>
                <c:pt idx="19629" formatCode="General">
                  <c:v>6.6305499999999998E-3</c:v>
                </c:pt>
                <c:pt idx="19630" formatCode="General">
                  <c:v>6.6306400000000001E-3</c:v>
                </c:pt>
                <c:pt idx="19631" formatCode="General">
                  <c:v>6.6307299999999996E-3</c:v>
                </c:pt>
                <c:pt idx="19632" formatCode="General">
                  <c:v>6.63081E-3</c:v>
                </c:pt>
                <c:pt idx="19633" formatCode="General">
                  <c:v>6.6309000000000003E-3</c:v>
                </c:pt>
                <c:pt idx="19634" formatCode="General">
                  <c:v>6.6309899999999998E-3</c:v>
                </c:pt>
                <c:pt idx="19635" formatCode="General">
                  <c:v>6.6310800000000001E-3</c:v>
                </c:pt>
                <c:pt idx="19636" formatCode="General">
                  <c:v>6.6311499999999997E-3</c:v>
                </c:pt>
                <c:pt idx="19637" formatCode="General">
                  <c:v>6.6312400000000001E-3</c:v>
                </c:pt>
                <c:pt idx="19638" formatCode="General">
                  <c:v>6.6313199999999996E-3</c:v>
                </c:pt>
                <c:pt idx="19639" formatCode="General">
                  <c:v>6.6314099999999999E-3</c:v>
                </c:pt>
                <c:pt idx="19640" formatCode="General">
                  <c:v>6.6314900000000003E-3</c:v>
                </c:pt>
                <c:pt idx="19641" formatCode="General">
                  <c:v>6.6315699999999998E-3</c:v>
                </c:pt>
                <c:pt idx="19642" formatCode="General">
                  <c:v>6.6316600000000002E-3</c:v>
                </c:pt>
                <c:pt idx="19643" formatCode="General">
                  <c:v>6.6317399999999997E-3</c:v>
                </c:pt>
                <c:pt idx="19644" formatCode="General">
                  <c:v>6.63183E-3</c:v>
                </c:pt>
                <c:pt idx="19645" formatCode="General">
                  <c:v>6.6319100000000004E-3</c:v>
                </c:pt>
                <c:pt idx="19646" formatCode="General">
                  <c:v>6.6319999999999999E-3</c:v>
                </c:pt>
                <c:pt idx="19647" formatCode="General">
                  <c:v>6.6321000000000001E-3</c:v>
                </c:pt>
                <c:pt idx="19648" formatCode="General">
                  <c:v>6.6322200000000003E-3</c:v>
                </c:pt>
                <c:pt idx="19649" formatCode="General">
                  <c:v>6.6323299999999996E-3</c:v>
                </c:pt>
                <c:pt idx="19650" formatCode="General">
                  <c:v>6.6324399999999999E-3</c:v>
                </c:pt>
                <c:pt idx="19651" formatCode="General">
                  <c:v>6.63256E-3</c:v>
                </c:pt>
                <c:pt idx="19652" formatCode="General">
                  <c:v>6.6326700000000002E-3</c:v>
                </c:pt>
                <c:pt idx="19653" formatCode="General">
                  <c:v>6.6327799999999996E-3</c:v>
                </c:pt>
                <c:pt idx="19654" formatCode="General">
                  <c:v>6.6328999999999997E-3</c:v>
                </c:pt>
                <c:pt idx="19655" formatCode="General">
                  <c:v>6.6330099999999999E-3</c:v>
                </c:pt>
                <c:pt idx="19656" formatCode="General">
                  <c:v>6.6331200000000002E-3</c:v>
                </c:pt>
                <c:pt idx="19657" formatCode="General">
                  <c:v>6.6332300000000004E-3</c:v>
                </c:pt>
                <c:pt idx="19658" formatCode="General">
                  <c:v>6.6333700000000004E-3</c:v>
                </c:pt>
                <c:pt idx="19659" formatCode="General">
                  <c:v>6.6335099999999996E-3</c:v>
                </c:pt>
                <c:pt idx="19660" formatCode="General">
                  <c:v>6.6336399999999997E-3</c:v>
                </c:pt>
                <c:pt idx="19661" formatCode="General">
                  <c:v>6.6337799999999997E-3</c:v>
                </c:pt>
                <c:pt idx="19662" formatCode="General">
                  <c:v>6.6339199999999997E-3</c:v>
                </c:pt>
                <c:pt idx="19663" formatCode="General">
                  <c:v>6.6340599999999998E-3</c:v>
                </c:pt>
                <c:pt idx="19664" formatCode="General">
                  <c:v>6.6342399999999996E-3</c:v>
                </c:pt>
                <c:pt idx="19665" formatCode="General">
                  <c:v>6.6344200000000002E-3</c:v>
                </c:pt>
                <c:pt idx="19666" formatCode="General">
                  <c:v>6.6346E-3</c:v>
                </c:pt>
                <c:pt idx="19667" formatCode="General">
                  <c:v>6.6347999999999997E-3</c:v>
                </c:pt>
                <c:pt idx="19668" formatCode="General">
                  <c:v>6.6350200000000002E-3</c:v>
                </c:pt>
                <c:pt idx="19669" formatCode="General">
                  <c:v>6.6352399999999997E-3</c:v>
                </c:pt>
                <c:pt idx="19670" formatCode="General">
                  <c:v>6.6354600000000001E-3</c:v>
                </c:pt>
                <c:pt idx="19671" formatCode="General">
                  <c:v>6.6356799999999997E-3</c:v>
                </c:pt>
                <c:pt idx="19672" formatCode="General">
                  <c:v>6.6359000000000001E-3</c:v>
                </c:pt>
                <c:pt idx="19673" formatCode="General">
                  <c:v>6.6361199999999997E-3</c:v>
                </c:pt>
                <c:pt idx="19674" formatCode="General">
                  <c:v>6.6363400000000001E-3</c:v>
                </c:pt>
                <c:pt idx="19675" formatCode="General">
                  <c:v>6.6366000000000003E-3</c:v>
                </c:pt>
                <c:pt idx="19676" formatCode="General">
                  <c:v>6.6368800000000004E-3</c:v>
                </c:pt>
                <c:pt idx="19677" formatCode="General">
                  <c:v>6.6371599999999996E-3</c:v>
                </c:pt>
                <c:pt idx="19678" formatCode="General">
                  <c:v>6.6374399999999997E-3</c:v>
                </c:pt>
                <c:pt idx="19679" formatCode="General">
                  <c:v>6.6377299999999997E-3</c:v>
                </c:pt>
                <c:pt idx="19680" formatCode="General">
                  <c:v>6.6380099999999997E-3</c:v>
                </c:pt>
                <c:pt idx="19681" formatCode="General">
                  <c:v>6.6382899999999998E-3</c:v>
                </c:pt>
                <c:pt idx="19682" formatCode="General">
                  <c:v>6.6385799999999998E-3</c:v>
                </c:pt>
                <c:pt idx="19683" formatCode="General">
                  <c:v>6.6388899999999997E-3</c:v>
                </c:pt>
                <c:pt idx="19684" formatCode="General">
                  <c:v>6.6392400000000002E-3</c:v>
                </c:pt>
                <c:pt idx="19685" formatCode="General">
                  <c:v>6.63958E-3</c:v>
                </c:pt>
                <c:pt idx="19686" formatCode="General">
                  <c:v>6.6399299999999996E-3</c:v>
                </c:pt>
                <c:pt idx="19687" formatCode="General">
                  <c:v>6.6402700000000002E-3</c:v>
                </c:pt>
                <c:pt idx="19688" formatCode="General">
                  <c:v>6.6406199999999999E-3</c:v>
                </c:pt>
                <c:pt idx="19689" formatCode="General">
                  <c:v>6.6411400000000002E-3</c:v>
                </c:pt>
                <c:pt idx="19690" formatCode="General">
                  <c:v>6.64148E-3</c:v>
                </c:pt>
                <c:pt idx="19691" formatCode="General">
                  <c:v>6.6419900000000004E-3</c:v>
                </c:pt>
                <c:pt idx="19692" formatCode="General">
                  <c:v>6.64249E-3</c:v>
                </c:pt>
                <c:pt idx="19693" formatCode="General">
                  <c:v>6.6429899999999997E-3</c:v>
                </c:pt>
                <c:pt idx="19694" formatCode="General">
                  <c:v>6.6435000000000001E-3</c:v>
                </c:pt>
                <c:pt idx="19695" formatCode="General">
                  <c:v>6.6439999999999997E-3</c:v>
                </c:pt>
                <c:pt idx="19696" formatCode="General">
                  <c:v>6.6445000000000002E-3</c:v>
                </c:pt>
                <c:pt idx="19697" formatCode="General">
                  <c:v>6.6449999999999999E-3</c:v>
                </c:pt>
                <c:pt idx="19698" formatCode="General">
                  <c:v>6.6455100000000003E-3</c:v>
                </c:pt>
                <c:pt idx="19699" formatCode="General">
                  <c:v>6.64614E-3</c:v>
                </c:pt>
                <c:pt idx="19700" formatCode="General">
                  <c:v>6.6467699999999998E-3</c:v>
                </c:pt>
                <c:pt idx="19701" formatCode="General">
                  <c:v>6.6473900000000004E-3</c:v>
                </c:pt>
                <c:pt idx="19702" formatCode="General">
                  <c:v>6.6480200000000001E-3</c:v>
                </c:pt>
                <c:pt idx="19703" formatCode="General">
                  <c:v>6.6486499999999999E-3</c:v>
                </c:pt>
                <c:pt idx="19704" formatCode="General">
                  <c:v>6.6492799999999996E-3</c:v>
                </c:pt>
                <c:pt idx="19705" formatCode="General">
                  <c:v>6.6499100000000002E-3</c:v>
                </c:pt>
                <c:pt idx="19706" formatCode="General">
                  <c:v>6.6507900000000002E-3</c:v>
                </c:pt>
                <c:pt idx="19707" formatCode="General">
                  <c:v>6.6515400000000001E-3</c:v>
                </c:pt>
                <c:pt idx="19708" formatCode="General">
                  <c:v>6.6522999999999999E-3</c:v>
                </c:pt>
                <c:pt idx="19709" formatCode="General">
                  <c:v>6.6530499999999998E-3</c:v>
                </c:pt>
                <c:pt idx="19710" formatCode="General">
                  <c:v>6.6540599999999998E-3</c:v>
                </c:pt>
                <c:pt idx="19711" formatCode="General">
                  <c:v>6.65506E-3</c:v>
                </c:pt>
                <c:pt idx="19712" formatCode="General">
                  <c:v>6.65607E-3</c:v>
                </c:pt>
                <c:pt idx="19713" formatCode="General">
                  <c:v>6.6570800000000001E-3</c:v>
                </c:pt>
                <c:pt idx="19714" formatCode="General">
                  <c:v>6.6580800000000002E-3</c:v>
                </c:pt>
                <c:pt idx="19715" formatCode="General">
                  <c:v>6.6592700000000001E-3</c:v>
                </c:pt>
                <c:pt idx="19716" formatCode="General">
                  <c:v>6.6606299999999998E-3</c:v>
                </c:pt>
                <c:pt idx="19717" formatCode="General">
                  <c:v>6.6620000000000004E-3</c:v>
                </c:pt>
                <c:pt idx="19718" formatCode="General">
                  <c:v>6.6633700000000001E-3</c:v>
                </c:pt>
                <c:pt idx="19719" formatCode="General">
                  <c:v>6.6647299999999998E-3</c:v>
                </c:pt>
                <c:pt idx="19720" formatCode="General">
                  <c:v>6.6661000000000003E-3</c:v>
                </c:pt>
                <c:pt idx="19721" formatCode="General">
                  <c:v>6.6674600000000001E-3</c:v>
                </c:pt>
                <c:pt idx="19722" formatCode="General">
                  <c:v>6.66951E-3</c:v>
                </c:pt>
                <c:pt idx="19723" formatCode="General">
                  <c:v>6.6716400000000004E-3</c:v>
                </c:pt>
                <c:pt idx="19724" formatCode="General">
                  <c:v>6.6737699999999999E-3</c:v>
                </c:pt>
                <c:pt idx="19725" formatCode="General">
                  <c:v>6.6759000000000002E-3</c:v>
                </c:pt>
                <c:pt idx="19726" formatCode="General">
                  <c:v>6.6780299999999997E-3</c:v>
                </c:pt>
                <c:pt idx="19727" formatCode="General">
                  <c:v>6.6801600000000001E-3</c:v>
                </c:pt>
                <c:pt idx="19728" formatCode="General">
                  <c:v>6.6822499999999998E-3</c:v>
                </c:pt>
                <c:pt idx="19729" formatCode="General">
                  <c:v>6.6843099999999997E-3</c:v>
                </c:pt>
                <c:pt idx="19730" formatCode="General">
                  <c:v>6.6863799999999996E-3</c:v>
                </c:pt>
                <c:pt idx="19731" formatCode="General">
                  <c:v>6.6890200000000004E-3</c:v>
                </c:pt>
                <c:pt idx="19732" formatCode="General">
                  <c:v>6.6916500000000004E-3</c:v>
                </c:pt>
                <c:pt idx="19733" formatCode="General">
                  <c:v>6.6942800000000004E-3</c:v>
                </c:pt>
                <c:pt idx="19734" formatCode="General">
                  <c:v>6.6969100000000004E-3</c:v>
                </c:pt>
                <c:pt idx="19735" formatCode="General">
                  <c:v>6.69917E-3</c:v>
                </c:pt>
                <c:pt idx="19736" formatCode="General">
                  <c:v>6.7014300000000004E-3</c:v>
                </c:pt>
                <c:pt idx="19737" formatCode="General">
                  <c:v>6.7036800000000001E-3</c:v>
                </c:pt>
                <c:pt idx="19738" formatCode="General">
                  <c:v>6.7059399999999996E-3</c:v>
                </c:pt>
                <c:pt idx="19739" formatCode="General">
                  <c:v>6.7082000000000001E-3</c:v>
                </c:pt>
                <c:pt idx="19740" formatCode="General">
                  <c:v>6.7103299999999996E-3</c:v>
                </c:pt>
                <c:pt idx="19741" formatCode="General">
                  <c:v>6.7124000000000003E-3</c:v>
                </c:pt>
                <c:pt idx="19742" formatCode="General">
                  <c:v>6.7137799999999999E-3</c:v>
                </c:pt>
                <c:pt idx="19743" formatCode="General">
                  <c:v>6.7151600000000004E-3</c:v>
                </c:pt>
                <c:pt idx="19744" formatCode="General">
                  <c:v>6.7165300000000001E-3</c:v>
                </c:pt>
                <c:pt idx="19745" formatCode="General">
                  <c:v>6.7179099999999997E-3</c:v>
                </c:pt>
                <c:pt idx="19746" formatCode="General">
                  <c:v>6.7192900000000002E-3</c:v>
                </c:pt>
                <c:pt idx="19747" formatCode="General">
                  <c:v>6.7205499999999996E-3</c:v>
                </c:pt>
                <c:pt idx="19748" formatCode="General">
                  <c:v>6.7216799999999998E-3</c:v>
                </c:pt>
                <c:pt idx="19749" formatCode="General">
                  <c:v>6.7228000000000001E-3</c:v>
                </c:pt>
                <c:pt idx="19750" formatCode="General">
                  <c:v>6.7239300000000004E-3</c:v>
                </c:pt>
                <c:pt idx="19751" formatCode="General">
                  <c:v>6.7250599999999997E-3</c:v>
                </c:pt>
                <c:pt idx="19752" formatCode="General">
                  <c:v>6.7261899999999999E-3</c:v>
                </c:pt>
                <c:pt idx="19753" formatCode="General">
                  <c:v>6.7273200000000002E-3</c:v>
                </c:pt>
                <c:pt idx="19754" formatCode="General">
                  <c:v>6.7284500000000004E-3</c:v>
                </c:pt>
                <c:pt idx="19755" formatCode="General">
                  <c:v>6.7294199999999998E-3</c:v>
                </c:pt>
                <c:pt idx="19756" formatCode="General">
                  <c:v>6.7302300000000002E-3</c:v>
                </c:pt>
                <c:pt idx="19757" formatCode="General">
                  <c:v>6.7310499999999997E-3</c:v>
                </c:pt>
                <c:pt idx="19758" formatCode="General">
                  <c:v>6.7318600000000001E-3</c:v>
                </c:pt>
                <c:pt idx="19759" formatCode="General">
                  <c:v>6.7326799999999996E-3</c:v>
                </c:pt>
                <c:pt idx="19760" formatCode="General">
                  <c:v>6.73349E-3</c:v>
                </c:pt>
                <c:pt idx="19761" formatCode="General">
                  <c:v>6.7343100000000003E-3</c:v>
                </c:pt>
                <c:pt idx="19762" formatCode="General">
                  <c:v>6.7351199999999998E-3</c:v>
                </c:pt>
                <c:pt idx="19763" formatCode="General">
                  <c:v>6.7358399999999999E-3</c:v>
                </c:pt>
                <c:pt idx="19764" formatCode="General">
                  <c:v>6.7364699999999996E-3</c:v>
                </c:pt>
                <c:pt idx="19765" formatCode="General">
                  <c:v>6.7371000000000002E-3</c:v>
                </c:pt>
                <c:pt idx="19766" formatCode="General">
                  <c:v>6.73772E-3</c:v>
                </c:pt>
                <c:pt idx="19767" formatCode="General">
                  <c:v>6.7383499999999997E-3</c:v>
                </c:pt>
                <c:pt idx="19768" formatCode="General">
                  <c:v>6.7389800000000003E-3</c:v>
                </c:pt>
                <c:pt idx="19769" formatCode="General">
                  <c:v>6.7396000000000001E-3</c:v>
                </c:pt>
                <c:pt idx="19770" formatCode="General">
                  <c:v>6.7402299999999998E-3</c:v>
                </c:pt>
                <c:pt idx="19771" formatCode="General">
                  <c:v>6.7407700000000001E-3</c:v>
                </c:pt>
                <c:pt idx="19772" formatCode="General">
                  <c:v>6.7414500000000004E-3</c:v>
                </c:pt>
                <c:pt idx="19773" formatCode="General">
                  <c:v>6.7419100000000003E-3</c:v>
                </c:pt>
                <c:pt idx="19774" formatCode="General">
                  <c:v>6.7423600000000002E-3</c:v>
                </c:pt>
                <c:pt idx="19775" formatCode="General">
                  <c:v>6.7428200000000001E-3</c:v>
                </c:pt>
                <c:pt idx="19776" formatCode="General">
                  <c:v>6.74327E-3</c:v>
                </c:pt>
                <c:pt idx="19777" formatCode="General">
                  <c:v>6.7437299999999999E-3</c:v>
                </c:pt>
                <c:pt idx="19778" formatCode="General">
                  <c:v>6.7441799999999998E-3</c:v>
                </c:pt>
                <c:pt idx="19779" formatCode="General">
                  <c:v>6.74473E-3</c:v>
                </c:pt>
                <c:pt idx="19780" formatCode="General">
                  <c:v>6.7451000000000004E-3</c:v>
                </c:pt>
                <c:pt idx="19781" formatCode="General">
                  <c:v>6.74546E-3</c:v>
                </c:pt>
                <c:pt idx="19782" formatCode="General">
                  <c:v>6.7458300000000004E-3</c:v>
                </c:pt>
                <c:pt idx="19783" formatCode="General">
                  <c:v>6.7461999999999999E-3</c:v>
                </c:pt>
                <c:pt idx="19784" formatCode="General">
                  <c:v>6.7465600000000004E-3</c:v>
                </c:pt>
                <c:pt idx="19785" formatCode="General">
                  <c:v>6.7469299999999999E-3</c:v>
                </c:pt>
                <c:pt idx="19786" formatCode="General">
                  <c:v>6.7472599999999997E-3</c:v>
                </c:pt>
                <c:pt idx="19787" formatCode="General">
                  <c:v>6.7475599999999997E-3</c:v>
                </c:pt>
                <c:pt idx="19788" formatCode="General">
                  <c:v>6.7478499999999997E-3</c:v>
                </c:pt>
                <c:pt idx="19789" formatCode="General">
                  <c:v>6.7481499999999996E-3</c:v>
                </c:pt>
                <c:pt idx="19790" formatCode="General">
                  <c:v>6.7484399999999996E-3</c:v>
                </c:pt>
                <c:pt idx="19791" formatCode="General">
                  <c:v>6.7487299999999997E-3</c:v>
                </c:pt>
                <c:pt idx="19792" formatCode="General">
                  <c:v>6.7490299999999996E-3</c:v>
                </c:pt>
                <c:pt idx="19793" formatCode="General">
                  <c:v>6.7493199999999996E-3</c:v>
                </c:pt>
                <c:pt idx="19794" formatCode="General">
                  <c:v>6.7495699999999999E-3</c:v>
                </c:pt>
                <c:pt idx="19795" formatCode="General">
                  <c:v>6.7498699999999998E-3</c:v>
                </c:pt>
                <c:pt idx="19796" formatCode="General">
                  <c:v>6.7501699999999998E-3</c:v>
                </c:pt>
                <c:pt idx="19797" formatCode="General">
                  <c:v>6.7504699999999997E-3</c:v>
                </c:pt>
                <c:pt idx="19798" formatCode="General">
                  <c:v>6.7506700000000003E-3</c:v>
                </c:pt>
                <c:pt idx="19799" formatCode="General">
                  <c:v>6.7508799999999999E-3</c:v>
                </c:pt>
                <c:pt idx="19800" formatCode="General">
                  <c:v>6.7510799999999996E-3</c:v>
                </c:pt>
                <c:pt idx="19801" formatCode="General">
                  <c:v>6.7513E-3</c:v>
                </c:pt>
                <c:pt idx="19802" formatCode="General">
                  <c:v>6.7515300000000004E-3</c:v>
                </c:pt>
                <c:pt idx="19803" formatCode="General">
                  <c:v>6.7517499999999999E-3</c:v>
                </c:pt>
                <c:pt idx="19804" formatCode="General">
                  <c:v>6.7519800000000003E-3</c:v>
                </c:pt>
                <c:pt idx="19805" formatCode="General">
                  <c:v>6.7521500000000002E-3</c:v>
                </c:pt>
                <c:pt idx="19806" formatCode="General">
                  <c:v>6.7523699999999997E-3</c:v>
                </c:pt>
                <c:pt idx="19807" formatCode="General">
                  <c:v>6.7525500000000004E-3</c:v>
                </c:pt>
                <c:pt idx="19808" formatCode="General">
                  <c:v>6.7526900000000004E-3</c:v>
                </c:pt>
                <c:pt idx="19809" formatCode="General">
                  <c:v>6.7528700000000002E-3</c:v>
                </c:pt>
                <c:pt idx="19810" formatCode="General">
                  <c:v>6.7530300000000001E-3</c:v>
                </c:pt>
                <c:pt idx="19811" formatCode="General">
                  <c:v>6.7531600000000002E-3</c:v>
                </c:pt>
                <c:pt idx="19812" formatCode="General">
                  <c:v>6.7532800000000004E-3</c:v>
                </c:pt>
                <c:pt idx="19813" formatCode="General">
                  <c:v>6.7534300000000004E-3</c:v>
                </c:pt>
                <c:pt idx="19814" formatCode="General">
                  <c:v>6.7535800000000003E-3</c:v>
                </c:pt>
                <c:pt idx="19815" formatCode="General">
                  <c:v>6.7537099999999996E-3</c:v>
                </c:pt>
                <c:pt idx="19816" formatCode="General">
                  <c:v>6.7538299999999997E-3</c:v>
                </c:pt>
                <c:pt idx="19817" formatCode="General">
                  <c:v>6.7539499999999999E-3</c:v>
                </c:pt>
                <c:pt idx="19818" formatCode="General">
                  <c:v>6.75407E-3</c:v>
                </c:pt>
                <c:pt idx="19819" formatCode="General">
                  <c:v>6.7541900000000002E-3</c:v>
                </c:pt>
                <c:pt idx="19820" formatCode="General">
                  <c:v>6.7543000000000004E-3</c:v>
                </c:pt>
                <c:pt idx="19821" formatCode="General">
                  <c:v>6.7544199999999997E-3</c:v>
                </c:pt>
                <c:pt idx="19822" formatCode="General">
                  <c:v>6.7545299999999999E-3</c:v>
                </c:pt>
                <c:pt idx="19823" formatCode="General">
                  <c:v>6.7546500000000001E-3</c:v>
                </c:pt>
                <c:pt idx="19824" formatCode="General">
                  <c:v>6.7547400000000004E-3</c:v>
                </c:pt>
                <c:pt idx="19825" formatCode="General">
                  <c:v>6.7548499999999997E-3</c:v>
                </c:pt>
                <c:pt idx="19826" formatCode="General">
                  <c:v>6.75496E-3</c:v>
                </c:pt>
                <c:pt idx="19827" formatCode="General">
                  <c:v>6.7550600000000002E-3</c:v>
                </c:pt>
                <c:pt idx="19828" formatCode="General">
                  <c:v>6.7551699999999996E-3</c:v>
                </c:pt>
                <c:pt idx="19829" formatCode="General">
                  <c:v>6.7552699999999999E-3</c:v>
                </c:pt>
                <c:pt idx="19830" formatCode="General">
                  <c:v>6.7553700000000001E-3</c:v>
                </c:pt>
                <c:pt idx="19831" formatCode="General">
                  <c:v>6.7554800000000003E-3</c:v>
                </c:pt>
                <c:pt idx="19832" formatCode="General">
                  <c:v>6.7555799999999997E-3</c:v>
                </c:pt>
                <c:pt idx="19833" formatCode="General">
                  <c:v>6.75568E-3</c:v>
                </c:pt>
                <c:pt idx="19834" formatCode="General">
                  <c:v>6.7557800000000003E-3</c:v>
                </c:pt>
                <c:pt idx="19835" formatCode="General">
                  <c:v>6.7558799999999997E-3</c:v>
                </c:pt>
                <c:pt idx="19836" formatCode="General">
                  <c:v>6.7560299999999997E-3</c:v>
                </c:pt>
                <c:pt idx="19837" formatCode="General">
                  <c:v>6.7561799999999997E-3</c:v>
                </c:pt>
                <c:pt idx="19838" formatCode="General">
                  <c:v>6.7563299999999996E-3</c:v>
                </c:pt>
                <c:pt idx="19839" formatCode="General">
                  <c:v>6.7564799999999996E-3</c:v>
                </c:pt>
                <c:pt idx="19840" formatCode="General">
                  <c:v>6.7566299999999996E-3</c:v>
                </c:pt>
                <c:pt idx="19841" formatCode="General">
                  <c:v>6.7568300000000001E-3</c:v>
                </c:pt>
                <c:pt idx="19842" formatCode="General">
                  <c:v>6.7570800000000004E-3</c:v>
                </c:pt>
                <c:pt idx="19843" formatCode="General">
                  <c:v>6.7576399999999997E-3</c:v>
                </c:pt>
                <c:pt idx="19844" formatCode="General">
                  <c:v>6.7578400000000002E-3</c:v>
                </c:pt>
                <c:pt idx="19845" formatCode="General">
                  <c:v>6.7580399999999999E-3</c:v>
                </c:pt>
                <c:pt idx="19846" formatCode="General">
                  <c:v>6.7582400000000004E-3</c:v>
                </c:pt>
                <c:pt idx="19847" formatCode="General">
                  <c:v>6.7584100000000003E-3</c:v>
                </c:pt>
                <c:pt idx="19848" formatCode="General">
                  <c:v>6.7585400000000004E-3</c:v>
                </c:pt>
                <c:pt idx="19849" formatCode="General">
                  <c:v>6.7586800000000004E-3</c:v>
                </c:pt>
                <c:pt idx="19850" formatCode="General">
                  <c:v>6.7588099999999996E-3</c:v>
                </c:pt>
                <c:pt idx="19851" formatCode="General">
                  <c:v>6.7589299999999998E-3</c:v>
                </c:pt>
                <c:pt idx="19852" formatCode="General">
                  <c:v>6.7590999999999997E-3</c:v>
                </c:pt>
                <c:pt idx="19853" formatCode="General">
                  <c:v>6.7592299999999998E-3</c:v>
                </c:pt>
                <c:pt idx="19854" formatCode="General">
                  <c:v>6.7593599999999998E-3</c:v>
                </c:pt>
                <c:pt idx="19855" formatCode="General">
                  <c:v>6.7594999999999999E-3</c:v>
                </c:pt>
                <c:pt idx="19856" formatCode="General">
                  <c:v>6.75963E-3</c:v>
                </c:pt>
                <c:pt idx="19857" formatCode="General">
                  <c:v>6.75977E-3</c:v>
                </c:pt>
                <c:pt idx="19858" formatCode="General">
                  <c:v>6.7599599999999998E-3</c:v>
                </c:pt>
                <c:pt idx="19859" formatCode="General">
                  <c:v>6.7601400000000004E-3</c:v>
                </c:pt>
                <c:pt idx="19860" formatCode="General">
                  <c:v>6.7603200000000002E-3</c:v>
                </c:pt>
                <c:pt idx="19861" formatCode="General">
                  <c:v>6.7605E-3</c:v>
                </c:pt>
                <c:pt idx="19862" formatCode="General">
                  <c:v>6.76094E-3</c:v>
                </c:pt>
                <c:pt idx="19863" formatCode="General">
                  <c:v>6.7612200000000001E-3</c:v>
                </c:pt>
                <c:pt idx="19864" formatCode="General">
                  <c:v>6.7614299999999997E-3</c:v>
                </c:pt>
                <c:pt idx="19865" formatCode="General">
                  <c:v>6.7616300000000002E-3</c:v>
                </c:pt>
                <c:pt idx="19866" formatCode="General">
                  <c:v>6.7617900000000002E-3</c:v>
                </c:pt>
                <c:pt idx="19867" formatCode="General">
                  <c:v>6.7619500000000001E-3</c:v>
                </c:pt>
                <c:pt idx="19868" formatCode="General">
                  <c:v>6.7620700000000002E-3</c:v>
                </c:pt>
                <c:pt idx="19869" formatCode="General">
                  <c:v>6.7622200000000002E-3</c:v>
                </c:pt>
                <c:pt idx="19870" formatCode="General">
                  <c:v>6.7623700000000002E-3</c:v>
                </c:pt>
                <c:pt idx="19871" formatCode="General">
                  <c:v>6.7624699999999996E-3</c:v>
                </c:pt>
                <c:pt idx="19872" formatCode="General">
                  <c:v>6.7625699999999999E-3</c:v>
                </c:pt>
                <c:pt idx="19873" formatCode="General">
                  <c:v>6.7626700000000001E-3</c:v>
                </c:pt>
                <c:pt idx="19874" formatCode="General">
                  <c:v>6.7627700000000004E-3</c:v>
                </c:pt>
                <c:pt idx="19875" formatCode="General">
                  <c:v>6.7628699999999998E-3</c:v>
                </c:pt>
                <c:pt idx="19876" formatCode="General">
                  <c:v>6.76299E-3</c:v>
                </c:pt>
                <c:pt idx="19877" formatCode="General">
                  <c:v>6.7631100000000001E-3</c:v>
                </c:pt>
                <c:pt idx="19878" formatCode="General">
                  <c:v>6.7632200000000003E-3</c:v>
                </c:pt>
                <c:pt idx="19879" formatCode="General">
                  <c:v>6.7633399999999996E-3</c:v>
                </c:pt>
                <c:pt idx="19880" formatCode="General">
                  <c:v>6.7634599999999998E-3</c:v>
                </c:pt>
                <c:pt idx="19881" formatCode="General">
                  <c:v>6.7635799999999999E-3</c:v>
                </c:pt>
                <c:pt idx="19882" formatCode="General">
                  <c:v>6.7637000000000001E-3</c:v>
                </c:pt>
                <c:pt idx="19883" formatCode="General">
                  <c:v>6.7638100000000003E-3</c:v>
                </c:pt>
                <c:pt idx="19884" formatCode="General">
                  <c:v>6.7639400000000004E-3</c:v>
                </c:pt>
                <c:pt idx="19885" formatCode="General">
                  <c:v>6.7640599999999997E-3</c:v>
                </c:pt>
                <c:pt idx="19886" formatCode="General">
                  <c:v>6.7641799999999998E-3</c:v>
                </c:pt>
                <c:pt idx="19887" formatCode="General">
                  <c:v>6.7643E-3</c:v>
                </c:pt>
                <c:pt idx="19888" formatCode="General">
                  <c:v>6.7644300000000001E-3</c:v>
                </c:pt>
                <c:pt idx="19889" formatCode="General">
                  <c:v>6.7645500000000003E-3</c:v>
                </c:pt>
                <c:pt idx="19890" formatCode="General">
                  <c:v>6.7646700000000004E-3</c:v>
                </c:pt>
                <c:pt idx="19891" formatCode="General">
                  <c:v>6.7647899999999997E-3</c:v>
                </c:pt>
                <c:pt idx="19892" formatCode="General">
                  <c:v>6.7649499999999996E-3</c:v>
                </c:pt>
                <c:pt idx="19893" formatCode="General">
                  <c:v>6.7651200000000003E-3</c:v>
                </c:pt>
                <c:pt idx="19894" formatCode="General">
                  <c:v>6.7652900000000002E-3</c:v>
                </c:pt>
                <c:pt idx="19895" formatCode="General">
                  <c:v>6.76547E-3</c:v>
                </c:pt>
                <c:pt idx="19896" formatCode="General">
                  <c:v>6.7656399999999998E-3</c:v>
                </c:pt>
                <c:pt idx="19897" formatCode="General">
                  <c:v>6.7658199999999996E-3</c:v>
                </c:pt>
                <c:pt idx="19898" formatCode="General">
                  <c:v>6.7660000000000003E-3</c:v>
                </c:pt>
                <c:pt idx="19899" formatCode="General">
                  <c:v>6.7661700000000002E-3</c:v>
                </c:pt>
                <c:pt idx="19900" formatCode="General">
                  <c:v>6.76635E-3</c:v>
                </c:pt>
                <c:pt idx="19901" formatCode="General">
                  <c:v>6.7665199999999998E-3</c:v>
                </c:pt>
                <c:pt idx="19902" formatCode="General">
                  <c:v>6.7667500000000002E-3</c:v>
                </c:pt>
                <c:pt idx="19903" formatCode="General">
                  <c:v>6.7669699999999998E-3</c:v>
                </c:pt>
                <c:pt idx="19904" formatCode="General">
                  <c:v>6.7672000000000001E-3</c:v>
                </c:pt>
                <c:pt idx="19905" formatCode="General">
                  <c:v>6.7674199999999997E-3</c:v>
                </c:pt>
                <c:pt idx="19906" formatCode="General">
                  <c:v>6.7676500000000001E-3</c:v>
                </c:pt>
                <c:pt idx="19907" formatCode="General">
                  <c:v>6.7678800000000004E-3</c:v>
                </c:pt>
                <c:pt idx="19908" formatCode="General">
                  <c:v>6.7681E-3</c:v>
                </c:pt>
                <c:pt idx="19909" formatCode="General">
                  <c:v>6.7683300000000004E-3</c:v>
                </c:pt>
                <c:pt idx="19910" formatCode="General">
                  <c:v>6.7686300000000003E-3</c:v>
                </c:pt>
                <c:pt idx="19911" formatCode="General">
                  <c:v>6.7689300000000003E-3</c:v>
                </c:pt>
                <c:pt idx="19912" formatCode="General">
                  <c:v>6.7692300000000002E-3</c:v>
                </c:pt>
                <c:pt idx="19913" formatCode="General">
                  <c:v>6.7695300000000002E-3</c:v>
                </c:pt>
                <c:pt idx="19914" formatCode="General">
                  <c:v>6.7698300000000001E-3</c:v>
                </c:pt>
                <c:pt idx="19915" formatCode="General">
                  <c:v>6.7701300000000001E-3</c:v>
                </c:pt>
                <c:pt idx="19916" formatCode="General">
                  <c:v>6.77043E-3</c:v>
                </c:pt>
                <c:pt idx="19917" formatCode="General">
                  <c:v>6.77073E-3</c:v>
                </c:pt>
                <c:pt idx="19918" formatCode="General">
                  <c:v>6.7711000000000004E-3</c:v>
                </c:pt>
                <c:pt idx="19919" formatCode="General">
                  <c:v>6.77146E-3</c:v>
                </c:pt>
                <c:pt idx="19920" formatCode="General">
                  <c:v>6.7718300000000004E-3</c:v>
                </c:pt>
                <c:pt idx="19921" formatCode="General">
                  <c:v>6.77219E-3</c:v>
                </c:pt>
                <c:pt idx="19922" formatCode="General">
                  <c:v>6.7725499999999996E-3</c:v>
                </c:pt>
                <c:pt idx="19923" formatCode="General">
                  <c:v>6.77292E-3</c:v>
                </c:pt>
                <c:pt idx="19924" formatCode="General">
                  <c:v>6.7732799999999996E-3</c:v>
                </c:pt>
                <c:pt idx="19925" formatCode="General">
                  <c:v>6.77364E-3</c:v>
                </c:pt>
                <c:pt idx="19926" formatCode="General">
                  <c:v>6.77408E-3</c:v>
                </c:pt>
                <c:pt idx="19927" formatCode="General">
                  <c:v>6.77452E-3</c:v>
                </c:pt>
                <c:pt idx="19928" formatCode="General">
                  <c:v>6.77496E-3</c:v>
                </c:pt>
                <c:pt idx="19929" formatCode="General">
                  <c:v>6.7754E-3</c:v>
                </c:pt>
                <c:pt idx="19930" formatCode="General">
                  <c:v>6.77584E-3</c:v>
                </c:pt>
                <c:pt idx="19931" formatCode="General">
                  <c:v>6.7765000000000004E-3</c:v>
                </c:pt>
                <c:pt idx="19932" formatCode="General">
                  <c:v>6.77715E-3</c:v>
                </c:pt>
                <c:pt idx="19933" formatCode="General">
                  <c:v>6.7777200000000001E-3</c:v>
                </c:pt>
                <c:pt idx="19934" formatCode="General">
                  <c:v>6.7782800000000002E-3</c:v>
                </c:pt>
                <c:pt idx="19935" formatCode="General">
                  <c:v>6.7788500000000003E-3</c:v>
                </c:pt>
                <c:pt idx="19936" formatCode="General">
                  <c:v>6.7794099999999996E-3</c:v>
                </c:pt>
                <c:pt idx="19937" formatCode="General">
                  <c:v>6.7799799999999997E-3</c:v>
                </c:pt>
                <c:pt idx="19938" formatCode="General">
                  <c:v>6.7805399999999998E-3</c:v>
                </c:pt>
                <c:pt idx="19939" formatCode="General">
                  <c:v>6.78139E-3</c:v>
                </c:pt>
                <c:pt idx="19940" formatCode="General">
                  <c:v>6.7820800000000002E-3</c:v>
                </c:pt>
                <c:pt idx="19941" formatCode="General">
                  <c:v>6.7828899999999998E-3</c:v>
                </c:pt>
                <c:pt idx="19942" formatCode="General">
                  <c:v>6.7837100000000001E-3</c:v>
                </c:pt>
                <c:pt idx="19943" formatCode="General">
                  <c:v>6.7845199999999996E-3</c:v>
                </c:pt>
                <c:pt idx="19944" formatCode="General">
                  <c:v>6.7853399999999999E-3</c:v>
                </c:pt>
                <c:pt idx="19945" formatCode="General">
                  <c:v>6.7861500000000003E-3</c:v>
                </c:pt>
                <c:pt idx="19946" formatCode="General">
                  <c:v>6.7869599999999999E-3</c:v>
                </c:pt>
                <c:pt idx="19947" formatCode="General">
                  <c:v>6.7877800000000002E-3</c:v>
                </c:pt>
                <c:pt idx="19948" formatCode="General">
                  <c:v>6.7888100000000002E-3</c:v>
                </c:pt>
                <c:pt idx="19949" formatCode="General">
                  <c:v>6.7897499999999998E-3</c:v>
                </c:pt>
                <c:pt idx="19950" formatCode="General">
                  <c:v>6.7906900000000003E-3</c:v>
                </c:pt>
                <c:pt idx="19951" formatCode="General">
                  <c:v>6.7919499999999997E-3</c:v>
                </c:pt>
                <c:pt idx="19952" formatCode="General">
                  <c:v>6.7932000000000001E-3</c:v>
                </c:pt>
                <c:pt idx="19953" formatCode="General">
                  <c:v>6.7944600000000004E-3</c:v>
                </c:pt>
                <c:pt idx="19954" formatCode="General">
                  <c:v>6.7957099999999999E-3</c:v>
                </c:pt>
                <c:pt idx="19955" formatCode="General">
                  <c:v>6.7969600000000003E-3</c:v>
                </c:pt>
                <c:pt idx="19956" formatCode="General">
                  <c:v>6.7982199999999998E-3</c:v>
                </c:pt>
                <c:pt idx="19957" formatCode="General">
                  <c:v>6.7994700000000002E-3</c:v>
                </c:pt>
                <c:pt idx="19958" formatCode="General">
                  <c:v>6.8007199999999997E-3</c:v>
                </c:pt>
                <c:pt idx="19959" formatCode="General">
                  <c:v>6.80198E-3</c:v>
                </c:pt>
                <c:pt idx="19960" formatCode="General">
                  <c:v>6.8038600000000001E-3</c:v>
                </c:pt>
                <c:pt idx="19961" formatCode="General">
                  <c:v>6.8057400000000002E-3</c:v>
                </c:pt>
                <c:pt idx="19962" formatCode="General">
                  <c:v>6.8076200000000003E-3</c:v>
                </c:pt>
                <c:pt idx="19963" formatCode="General">
                  <c:v>6.8093800000000003E-3</c:v>
                </c:pt>
                <c:pt idx="19964" formatCode="General">
                  <c:v>6.8110699999999998E-3</c:v>
                </c:pt>
                <c:pt idx="19965" formatCode="General">
                  <c:v>6.8127600000000002E-3</c:v>
                </c:pt>
                <c:pt idx="19966" formatCode="General">
                  <c:v>6.8144199999999999E-3</c:v>
                </c:pt>
                <c:pt idx="19967" formatCode="General">
                  <c:v>6.8160699999999996E-3</c:v>
                </c:pt>
                <c:pt idx="19968" formatCode="General">
                  <c:v>6.8177300000000001E-3</c:v>
                </c:pt>
                <c:pt idx="19969" formatCode="General">
                  <c:v>6.8193799999999999E-3</c:v>
                </c:pt>
                <c:pt idx="19970" formatCode="General">
                  <c:v>6.8210399999999996E-3</c:v>
                </c:pt>
                <c:pt idx="19971" formatCode="General">
                  <c:v>6.8221799999999997E-3</c:v>
                </c:pt>
                <c:pt idx="19972" formatCode="General">
                  <c:v>6.8233499999999997E-3</c:v>
                </c:pt>
                <c:pt idx="19973" formatCode="General">
                  <c:v>6.8245099999999998E-3</c:v>
                </c:pt>
                <c:pt idx="19974" formatCode="General">
                  <c:v>6.8256799999999998E-3</c:v>
                </c:pt>
                <c:pt idx="19975" formatCode="General">
                  <c:v>6.8268499999999998E-3</c:v>
                </c:pt>
                <c:pt idx="19976" formatCode="General">
                  <c:v>6.8280199999999997E-3</c:v>
                </c:pt>
                <c:pt idx="19977" formatCode="General">
                  <c:v>6.8291899999999997E-3</c:v>
                </c:pt>
                <c:pt idx="19978" formatCode="General">
                  <c:v>6.8303599999999997E-3</c:v>
                </c:pt>
                <c:pt idx="19979" formatCode="General">
                  <c:v>6.8313599999999999E-3</c:v>
                </c:pt>
                <c:pt idx="19980" formatCode="General">
                  <c:v>6.8322000000000001E-3</c:v>
                </c:pt>
                <c:pt idx="19981" formatCode="General">
                  <c:v>6.8330300000000004E-3</c:v>
                </c:pt>
                <c:pt idx="19982" formatCode="General">
                  <c:v>6.8338699999999997E-3</c:v>
                </c:pt>
                <c:pt idx="19983" formatCode="General">
                  <c:v>6.8347E-3</c:v>
                </c:pt>
                <c:pt idx="19984" formatCode="General">
                  <c:v>6.8355400000000002E-3</c:v>
                </c:pt>
                <c:pt idx="19985" formatCode="General">
                  <c:v>6.8363699999999996E-3</c:v>
                </c:pt>
                <c:pt idx="19986" formatCode="General">
                  <c:v>6.8372099999999998E-3</c:v>
                </c:pt>
                <c:pt idx="19987" formatCode="General">
                  <c:v>6.8379199999999999E-3</c:v>
                </c:pt>
                <c:pt idx="19988" formatCode="General">
                  <c:v>6.8385E-3</c:v>
                </c:pt>
                <c:pt idx="19989" formatCode="General">
                  <c:v>6.8390899999999999E-3</c:v>
                </c:pt>
                <c:pt idx="19990" formatCode="General">
                  <c:v>6.83967E-3</c:v>
                </c:pt>
                <c:pt idx="19991" formatCode="General">
                  <c:v>6.84025E-3</c:v>
                </c:pt>
                <c:pt idx="19992" formatCode="General">
                  <c:v>6.8408399999999999E-3</c:v>
                </c:pt>
                <c:pt idx="19993" formatCode="General">
                  <c:v>6.84142E-3</c:v>
                </c:pt>
                <c:pt idx="19994" formatCode="General">
                  <c:v>6.8420099999999999E-3</c:v>
                </c:pt>
                <c:pt idx="19995" formatCode="General">
                  <c:v>6.8425100000000004E-3</c:v>
                </c:pt>
                <c:pt idx="19996" formatCode="General">
                  <c:v>6.8431400000000002E-3</c:v>
                </c:pt>
                <c:pt idx="19997" formatCode="General">
                  <c:v>6.8435500000000003E-3</c:v>
                </c:pt>
                <c:pt idx="19998" formatCode="General">
                  <c:v>6.8439699999999996E-3</c:v>
                </c:pt>
                <c:pt idx="19999" formatCode="General">
                  <c:v>6.8443899999999997E-3</c:v>
                </c:pt>
                <c:pt idx="20000" formatCode="General">
                  <c:v>6.8448099999999998E-3</c:v>
                </c:pt>
                <c:pt idx="20001" formatCode="General">
                  <c:v>6.84522E-3</c:v>
                </c:pt>
                <c:pt idx="20002" formatCode="General">
                  <c:v>6.8456400000000001E-3</c:v>
                </c:pt>
                <c:pt idx="20003" formatCode="General">
                  <c:v>6.8459699999999998E-3</c:v>
                </c:pt>
                <c:pt idx="20004" formatCode="General">
                  <c:v>6.8463100000000004E-3</c:v>
                </c:pt>
                <c:pt idx="20005" formatCode="General">
                  <c:v>6.8466400000000002E-3</c:v>
                </c:pt>
                <c:pt idx="20006" formatCode="General">
                  <c:v>6.8469799999999999E-3</c:v>
                </c:pt>
                <c:pt idx="20007" formatCode="General">
                  <c:v>6.8473099999999997E-3</c:v>
                </c:pt>
                <c:pt idx="20008" formatCode="General">
                  <c:v>6.8476400000000003E-3</c:v>
                </c:pt>
                <c:pt idx="20009" formatCode="General">
                  <c:v>6.84798E-3</c:v>
                </c:pt>
                <c:pt idx="20010" formatCode="General">
                  <c:v>6.8483099999999998E-3</c:v>
                </c:pt>
                <c:pt idx="20011" formatCode="General">
                  <c:v>6.8485899999999999E-3</c:v>
                </c:pt>
                <c:pt idx="20012" formatCode="General">
                  <c:v>6.84887E-3</c:v>
                </c:pt>
                <c:pt idx="20013" formatCode="General">
                  <c:v>6.84915E-3</c:v>
                </c:pt>
                <c:pt idx="20014" formatCode="General">
                  <c:v>6.8494300000000001E-3</c:v>
                </c:pt>
                <c:pt idx="20015" formatCode="General">
                  <c:v>6.8497100000000002E-3</c:v>
                </c:pt>
                <c:pt idx="20016" formatCode="General">
                  <c:v>6.8499900000000002E-3</c:v>
                </c:pt>
                <c:pt idx="20017" formatCode="General">
                  <c:v>6.8502700000000003E-3</c:v>
                </c:pt>
                <c:pt idx="20018" formatCode="General">
                  <c:v>6.8505500000000004E-3</c:v>
                </c:pt>
                <c:pt idx="20019" formatCode="General">
                  <c:v>6.8507500000000001E-3</c:v>
                </c:pt>
                <c:pt idx="20020" formatCode="General">
                  <c:v>6.8509599999999997E-3</c:v>
                </c:pt>
                <c:pt idx="20021" formatCode="General">
                  <c:v>6.8511600000000002E-3</c:v>
                </c:pt>
                <c:pt idx="20022" formatCode="General">
                  <c:v>6.8513699999999999E-3</c:v>
                </c:pt>
                <c:pt idx="20023" formatCode="General">
                  <c:v>6.8515700000000004E-3</c:v>
                </c:pt>
                <c:pt idx="20024" formatCode="General">
                  <c:v>6.85178E-3</c:v>
                </c:pt>
                <c:pt idx="20025" formatCode="General">
                  <c:v>6.8519799999999997E-3</c:v>
                </c:pt>
                <c:pt idx="20026" formatCode="General">
                  <c:v>6.8521900000000002E-3</c:v>
                </c:pt>
                <c:pt idx="20027" formatCode="General">
                  <c:v>6.8523500000000001E-3</c:v>
                </c:pt>
                <c:pt idx="20028" formatCode="General">
                  <c:v>6.85252E-3</c:v>
                </c:pt>
                <c:pt idx="20029" formatCode="General">
                  <c:v>6.8526899999999998E-3</c:v>
                </c:pt>
                <c:pt idx="20030" formatCode="General">
                  <c:v>6.8528499999999997E-3</c:v>
                </c:pt>
                <c:pt idx="20031" formatCode="General">
                  <c:v>6.8529799999999998E-3</c:v>
                </c:pt>
                <c:pt idx="20032" formatCode="General">
                  <c:v>6.8531099999999999E-3</c:v>
                </c:pt>
                <c:pt idx="20033" formatCode="General">
                  <c:v>6.8532300000000001E-3</c:v>
                </c:pt>
                <c:pt idx="20034" formatCode="General">
                  <c:v>6.8533600000000002E-3</c:v>
                </c:pt>
                <c:pt idx="20035" formatCode="General">
                  <c:v>6.8534800000000003E-3</c:v>
                </c:pt>
                <c:pt idx="20036" formatCode="General">
                  <c:v>6.8536100000000004E-3</c:v>
                </c:pt>
                <c:pt idx="20037" formatCode="General">
                  <c:v>6.8537499999999996E-3</c:v>
                </c:pt>
                <c:pt idx="20038" formatCode="General">
                  <c:v>6.8538399999999999E-3</c:v>
                </c:pt>
                <c:pt idx="20039" formatCode="General">
                  <c:v>6.8539400000000002E-3</c:v>
                </c:pt>
                <c:pt idx="20040" formatCode="General">
                  <c:v>6.8540299999999997E-3</c:v>
                </c:pt>
                <c:pt idx="20041" formatCode="General">
                  <c:v>6.85412E-3</c:v>
                </c:pt>
                <c:pt idx="20042" formatCode="General">
                  <c:v>6.8542100000000003E-3</c:v>
                </c:pt>
                <c:pt idx="20043" formatCode="General">
                  <c:v>6.8543299999999996E-3</c:v>
                </c:pt>
                <c:pt idx="20044" formatCode="General">
                  <c:v>6.8544299999999999E-3</c:v>
                </c:pt>
                <c:pt idx="20045" formatCode="General">
                  <c:v>6.8545400000000001E-3</c:v>
                </c:pt>
                <c:pt idx="20046" formatCode="General">
                  <c:v>6.8546199999999996E-3</c:v>
                </c:pt>
                <c:pt idx="20047" formatCode="General">
                  <c:v>6.8547E-3</c:v>
                </c:pt>
                <c:pt idx="20048" formatCode="General">
                  <c:v>6.8547800000000004E-3</c:v>
                </c:pt>
                <c:pt idx="20049" formatCode="General">
                  <c:v>6.8548699999999999E-3</c:v>
                </c:pt>
                <c:pt idx="20050" formatCode="General">
                  <c:v>6.8549500000000003E-3</c:v>
                </c:pt>
                <c:pt idx="20051" formatCode="General">
                  <c:v>6.8550299999999998E-3</c:v>
                </c:pt>
                <c:pt idx="20052" formatCode="General">
                  <c:v>6.8551200000000001E-3</c:v>
                </c:pt>
                <c:pt idx="20053" formatCode="General">
                  <c:v>6.8552099999999996E-3</c:v>
                </c:pt>
                <c:pt idx="20054" formatCode="General">
                  <c:v>6.8552800000000001E-3</c:v>
                </c:pt>
                <c:pt idx="20055" formatCode="General">
                  <c:v>6.8553700000000004E-3</c:v>
                </c:pt>
                <c:pt idx="20056" formatCode="General">
                  <c:v>6.8554499999999999E-3</c:v>
                </c:pt>
                <c:pt idx="20057" formatCode="General">
                  <c:v>6.8555400000000002E-3</c:v>
                </c:pt>
                <c:pt idx="20058" formatCode="General">
                  <c:v>6.8556399999999997E-3</c:v>
                </c:pt>
                <c:pt idx="20059" formatCode="General">
                  <c:v>6.8557499999999999E-3</c:v>
                </c:pt>
                <c:pt idx="20060" formatCode="General">
                  <c:v>6.8558500000000001E-3</c:v>
                </c:pt>
                <c:pt idx="20061" formatCode="General">
                  <c:v>6.8559600000000004E-3</c:v>
                </c:pt>
                <c:pt idx="20062" formatCode="General">
                  <c:v>6.8560799999999996E-3</c:v>
                </c:pt>
                <c:pt idx="20063" formatCode="General">
                  <c:v>6.8561799999999999E-3</c:v>
                </c:pt>
                <c:pt idx="20064" formatCode="General">
                  <c:v>6.8562800000000002E-3</c:v>
                </c:pt>
                <c:pt idx="20065" formatCode="General">
                  <c:v>6.8563900000000004E-3</c:v>
                </c:pt>
                <c:pt idx="20066" formatCode="General">
                  <c:v>6.8565299999999996E-3</c:v>
                </c:pt>
                <c:pt idx="20067" formatCode="General">
                  <c:v>6.8567000000000003E-3</c:v>
                </c:pt>
                <c:pt idx="20068" formatCode="General">
                  <c:v>6.8569E-3</c:v>
                </c:pt>
                <c:pt idx="20069" formatCode="General">
                  <c:v>6.8570999999999997E-3</c:v>
                </c:pt>
                <c:pt idx="20070" formatCode="General">
                  <c:v>6.8576399999999999E-3</c:v>
                </c:pt>
                <c:pt idx="20071" formatCode="General">
                  <c:v>6.8578399999999996E-3</c:v>
                </c:pt>
                <c:pt idx="20072" formatCode="General">
                  <c:v>6.8580400000000001E-3</c:v>
                </c:pt>
                <c:pt idx="20073" formatCode="General">
                  <c:v>6.8581700000000002E-3</c:v>
                </c:pt>
                <c:pt idx="20074" formatCode="General">
                  <c:v>6.8583100000000003E-3</c:v>
                </c:pt>
                <c:pt idx="20075" formatCode="General">
                  <c:v>6.8584400000000004E-3</c:v>
                </c:pt>
                <c:pt idx="20076" formatCode="General">
                  <c:v>6.8585699999999996E-3</c:v>
                </c:pt>
                <c:pt idx="20077" formatCode="General">
                  <c:v>6.8587099999999996E-3</c:v>
                </c:pt>
                <c:pt idx="20078" formatCode="General">
                  <c:v>6.8588499999999997E-3</c:v>
                </c:pt>
                <c:pt idx="20079" formatCode="General">
                  <c:v>6.8589999999999996E-3</c:v>
                </c:pt>
                <c:pt idx="20080" formatCode="General">
                  <c:v>6.8591600000000004E-3</c:v>
                </c:pt>
                <c:pt idx="20081" formatCode="General">
                  <c:v>6.8593200000000003E-3</c:v>
                </c:pt>
                <c:pt idx="20082" formatCode="General">
                  <c:v>6.8594800000000003E-3</c:v>
                </c:pt>
                <c:pt idx="20083" formatCode="General">
                  <c:v>6.8596100000000004E-3</c:v>
                </c:pt>
                <c:pt idx="20084" formatCode="General">
                  <c:v>6.8597700000000003E-3</c:v>
                </c:pt>
                <c:pt idx="20085" formatCode="General">
                  <c:v>6.8599300000000002E-3</c:v>
                </c:pt>
                <c:pt idx="20086" formatCode="General">
                  <c:v>6.8601000000000001E-3</c:v>
                </c:pt>
                <c:pt idx="20087" formatCode="General">
                  <c:v>6.8602699999999999E-3</c:v>
                </c:pt>
                <c:pt idx="20088" formatCode="General">
                  <c:v>6.86055E-3</c:v>
                </c:pt>
                <c:pt idx="20089" formatCode="General">
                  <c:v>6.8609200000000004E-3</c:v>
                </c:pt>
                <c:pt idx="20090" formatCode="General">
                  <c:v>6.8611100000000001E-3</c:v>
                </c:pt>
                <c:pt idx="20091" formatCode="General">
                  <c:v>6.8612400000000002E-3</c:v>
                </c:pt>
                <c:pt idx="20092" formatCode="General">
                  <c:v>6.8613800000000003E-3</c:v>
                </c:pt>
                <c:pt idx="20093" formatCode="General">
                  <c:v>6.8615100000000004E-3</c:v>
                </c:pt>
                <c:pt idx="20094" formatCode="General">
                  <c:v>6.8616299999999996E-3</c:v>
                </c:pt>
                <c:pt idx="20095" formatCode="General">
                  <c:v>6.8617499999999998E-3</c:v>
                </c:pt>
                <c:pt idx="20096" formatCode="General">
                  <c:v>6.86186E-3</c:v>
                </c:pt>
                <c:pt idx="20097" formatCode="General">
                  <c:v>6.8619800000000002E-3</c:v>
                </c:pt>
                <c:pt idx="20098" formatCode="General">
                  <c:v>6.8621000000000003E-3</c:v>
                </c:pt>
                <c:pt idx="20099" formatCode="General">
                  <c:v>6.8621899999999998E-3</c:v>
                </c:pt>
                <c:pt idx="20100" formatCode="General">
                  <c:v>6.8623E-3</c:v>
                </c:pt>
                <c:pt idx="20101" formatCode="General">
                  <c:v>6.8624100000000002E-3</c:v>
                </c:pt>
                <c:pt idx="20102" formatCode="General">
                  <c:v>6.8625200000000004E-3</c:v>
                </c:pt>
                <c:pt idx="20103" formatCode="General">
                  <c:v>6.8626299999999998E-3</c:v>
                </c:pt>
                <c:pt idx="20104" formatCode="General">
                  <c:v>6.86274E-3</c:v>
                </c:pt>
                <c:pt idx="20105" formatCode="General">
                  <c:v>6.8628500000000002E-3</c:v>
                </c:pt>
                <c:pt idx="20106" formatCode="General">
                  <c:v>6.8629499999999996E-3</c:v>
                </c:pt>
                <c:pt idx="20107" formatCode="General">
                  <c:v>6.8630399999999999E-3</c:v>
                </c:pt>
                <c:pt idx="20108" formatCode="General">
                  <c:v>6.8631300000000003E-3</c:v>
                </c:pt>
                <c:pt idx="20109" formatCode="General">
                  <c:v>6.8632099999999998E-3</c:v>
                </c:pt>
                <c:pt idx="20110" formatCode="General">
                  <c:v>6.8633000000000001E-3</c:v>
                </c:pt>
                <c:pt idx="20111" formatCode="General">
                  <c:v>6.8633899999999996E-3</c:v>
                </c:pt>
                <c:pt idx="20112" formatCode="General">
                  <c:v>6.8634799999999999E-3</c:v>
                </c:pt>
                <c:pt idx="20113" formatCode="General">
                  <c:v>6.8635600000000003E-3</c:v>
                </c:pt>
                <c:pt idx="20114" formatCode="General">
                  <c:v>6.8636499999999998E-3</c:v>
                </c:pt>
                <c:pt idx="20115" formatCode="General">
                  <c:v>6.8637100000000003E-3</c:v>
                </c:pt>
                <c:pt idx="20116" formatCode="General">
                  <c:v>6.8638299999999996E-3</c:v>
                </c:pt>
                <c:pt idx="20117" formatCode="General">
                  <c:v>6.8639399999999998E-3</c:v>
                </c:pt>
                <c:pt idx="20118" formatCode="General">
                  <c:v>6.86406E-3</c:v>
                </c:pt>
                <c:pt idx="20119" formatCode="General">
                  <c:v>6.8641700000000002E-3</c:v>
                </c:pt>
                <c:pt idx="20120" formatCode="General">
                  <c:v>6.8642800000000004E-3</c:v>
                </c:pt>
                <c:pt idx="20121" formatCode="General">
                  <c:v>6.8643899999999997E-3</c:v>
                </c:pt>
                <c:pt idx="20122" formatCode="General">
                  <c:v>6.8645099999999999E-3</c:v>
                </c:pt>
                <c:pt idx="20123" formatCode="General">
                  <c:v>6.8646200000000001E-3</c:v>
                </c:pt>
                <c:pt idx="20124" formatCode="General">
                  <c:v>6.8646899999999997E-3</c:v>
                </c:pt>
                <c:pt idx="20125" formatCode="General">
                  <c:v>6.8648499999999996E-3</c:v>
                </c:pt>
                <c:pt idx="20126" formatCode="General">
                  <c:v>6.8649999999999996E-3</c:v>
                </c:pt>
                <c:pt idx="20127" formatCode="General">
                  <c:v>6.8651500000000004E-3</c:v>
                </c:pt>
                <c:pt idx="20128" formatCode="General">
                  <c:v>6.8653000000000004E-3</c:v>
                </c:pt>
                <c:pt idx="20129" formatCode="General">
                  <c:v>6.8654500000000004E-3</c:v>
                </c:pt>
                <c:pt idx="20130" formatCode="General">
                  <c:v>6.8656000000000003E-3</c:v>
                </c:pt>
                <c:pt idx="20131" formatCode="General">
                  <c:v>6.8657500000000003E-3</c:v>
                </c:pt>
                <c:pt idx="20132" formatCode="General">
                  <c:v>6.86595E-3</c:v>
                </c:pt>
                <c:pt idx="20133" formatCode="General">
                  <c:v>6.8661499999999997E-3</c:v>
                </c:pt>
                <c:pt idx="20134" formatCode="General">
                  <c:v>6.8663500000000002E-3</c:v>
                </c:pt>
                <c:pt idx="20135" formatCode="General">
                  <c:v>6.8665499999999999E-3</c:v>
                </c:pt>
                <c:pt idx="20136" formatCode="General">
                  <c:v>6.8667499999999996E-3</c:v>
                </c:pt>
                <c:pt idx="20137" formatCode="General">
                  <c:v>6.8669899999999999E-3</c:v>
                </c:pt>
                <c:pt idx="20138" formatCode="General">
                  <c:v>6.8672300000000002E-3</c:v>
                </c:pt>
                <c:pt idx="20139" formatCode="General">
                  <c:v>6.8674699999999997E-3</c:v>
                </c:pt>
                <c:pt idx="20140" formatCode="General">
                  <c:v>6.8677199999999999E-3</c:v>
                </c:pt>
                <c:pt idx="20141" formatCode="General">
                  <c:v>6.8679600000000002E-3</c:v>
                </c:pt>
                <c:pt idx="20142" formatCode="General">
                  <c:v>6.8681999999999997E-3</c:v>
                </c:pt>
                <c:pt idx="20143" formatCode="General">
                  <c:v>6.86844E-3</c:v>
                </c:pt>
                <c:pt idx="20144" formatCode="General">
                  <c:v>6.8686900000000002E-3</c:v>
                </c:pt>
                <c:pt idx="20145" formatCode="General">
                  <c:v>6.8689800000000002E-3</c:v>
                </c:pt>
                <c:pt idx="20146" formatCode="General">
                  <c:v>6.8692700000000002E-3</c:v>
                </c:pt>
                <c:pt idx="20147" formatCode="General">
                  <c:v>6.8695600000000002E-3</c:v>
                </c:pt>
                <c:pt idx="20148" formatCode="General">
                  <c:v>6.8698500000000003E-3</c:v>
                </c:pt>
                <c:pt idx="20149" formatCode="General">
                  <c:v>6.8701500000000002E-3</c:v>
                </c:pt>
                <c:pt idx="20150" formatCode="General">
                  <c:v>6.8704400000000002E-3</c:v>
                </c:pt>
                <c:pt idx="20151" formatCode="General">
                  <c:v>6.8707300000000002E-3</c:v>
                </c:pt>
                <c:pt idx="20152" formatCode="General">
                  <c:v>6.8710200000000003E-3</c:v>
                </c:pt>
                <c:pt idx="20153" formatCode="General">
                  <c:v>6.8713999999999997E-3</c:v>
                </c:pt>
                <c:pt idx="20154" formatCode="General">
                  <c:v>6.8717800000000001E-3</c:v>
                </c:pt>
                <c:pt idx="20155" formatCode="General">
                  <c:v>6.8721499999999996E-3</c:v>
                </c:pt>
                <c:pt idx="20156" formatCode="General">
                  <c:v>6.87253E-3</c:v>
                </c:pt>
                <c:pt idx="20157" formatCode="General">
                  <c:v>6.8729000000000004E-3</c:v>
                </c:pt>
                <c:pt idx="20158" formatCode="General">
                  <c:v>6.8732799999999998E-3</c:v>
                </c:pt>
                <c:pt idx="20159" formatCode="General">
                  <c:v>6.8736500000000002E-3</c:v>
                </c:pt>
                <c:pt idx="20160" formatCode="General">
                  <c:v>6.8740299999999997E-3</c:v>
                </c:pt>
                <c:pt idx="20161" formatCode="General">
                  <c:v>6.8744899999999996E-3</c:v>
                </c:pt>
                <c:pt idx="20162" formatCode="General">
                  <c:v>6.8749500000000003E-3</c:v>
                </c:pt>
                <c:pt idx="20163" formatCode="General">
                  <c:v>6.8754100000000002E-3</c:v>
                </c:pt>
                <c:pt idx="20164" formatCode="General">
                  <c:v>6.8758700000000001E-3</c:v>
                </c:pt>
                <c:pt idx="20165" formatCode="General">
                  <c:v>6.8763299999999999E-3</c:v>
                </c:pt>
                <c:pt idx="20166" formatCode="General">
                  <c:v>6.8770200000000002E-3</c:v>
                </c:pt>
                <c:pt idx="20167" formatCode="General">
                  <c:v>6.8776999999999996E-3</c:v>
                </c:pt>
                <c:pt idx="20168" formatCode="General">
                  <c:v>6.87837E-3</c:v>
                </c:pt>
                <c:pt idx="20169" formatCode="General">
                  <c:v>6.8790400000000003E-3</c:v>
                </c:pt>
                <c:pt idx="20170" formatCode="General">
                  <c:v>6.8797099999999998E-3</c:v>
                </c:pt>
                <c:pt idx="20171" formatCode="General">
                  <c:v>6.8803800000000002E-3</c:v>
                </c:pt>
                <c:pt idx="20172" formatCode="General">
                  <c:v>6.8810399999999997E-3</c:v>
                </c:pt>
                <c:pt idx="20173" formatCode="General">
                  <c:v>6.8817100000000001E-3</c:v>
                </c:pt>
                <c:pt idx="20174" formatCode="General">
                  <c:v>6.8823799999999996E-3</c:v>
                </c:pt>
                <c:pt idx="20175" formatCode="General">
                  <c:v>6.8830499999999999E-3</c:v>
                </c:pt>
                <c:pt idx="20176" formatCode="General">
                  <c:v>6.8838800000000002E-3</c:v>
                </c:pt>
                <c:pt idx="20177" formatCode="General">
                  <c:v>6.8847200000000004E-3</c:v>
                </c:pt>
                <c:pt idx="20178" formatCode="General">
                  <c:v>6.8855499999999998E-3</c:v>
                </c:pt>
                <c:pt idx="20179" formatCode="General">
                  <c:v>6.88639E-3</c:v>
                </c:pt>
                <c:pt idx="20180" formatCode="General">
                  <c:v>6.8872200000000003E-3</c:v>
                </c:pt>
                <c:pt idx="20181" formatCode="General">
                  <c:v>6.8880599999999997E-3</c:v>
                </c:pt>
                <c:pt idx="20182" formatCode="General">
                  <c:v>6.8888899999999999E-3</c:v>
                </c:pt>
                <c:pt idx="20183" formatCode="General">
                  <c:v>6.8897300000000002E-3</c:v>
                </c:pt>
                <c:pt idx="20184" formatCode="General">
                  <c:v>6.8909000000000002E-3</c:v>
                </c:pt>
                <c:pt idx="20185" formatCode="General">
                  <c:v>6.8920700000000001E-3</c:v>
                </c:pt>
                <c:pt idx="20186" formatCode="General">
                  <c:v>6.8932300000000002E-3</c:v>
                </c:pt>
                <c:pt idx="20187" formatCode="General">
                  <c:v>6.8944000000000002E-3</c:v>
                </c:pt>
                <c:pt idx="20188" formatCode="General">
                  <c:v>6.8955700000000002E-3</c:v>
                </c:pt>
                <c:pt idx="20189" formatCode="General">
                  <c:v>6.8967400000000002E-3</c:v>
                </c:pt>
                <c:pt idx="20190" formatCode="General">
                  <c:v>6.8979100000000002E-3</c:v>
                </c:pt>
                <c:pt idx="20191" formatCode="General">
                  <c:v>6.8990800000000001E-3</c:v>
                </c:pt>
                <c:pt idx="20192" formatCode="General">
                  <c:v>6.90042E-3</c:v>
                </c:pt>
                <c:pt idx="20193" formatCode="General">
                  <c:v>6.9017499999999999E-3</c:v>
                </c:pt>
                <c:pt idx="20194" formatCode="General">
                  <c:v>6.9037600000000001E-3</c:v>
                </c:pt>
                <c:pt idx="20195" formatCode="General">
                  <c:v>6.9057600000000004E-3</c:v>
                </c:pt>
                <c:pt idx="20196" formatCode="General">
                  <c:v>6.9077599999999998E-3</c:v>
                </c:pt>
                <c:pt idx="20197" formatCode="General">
                  <c:v>6.90977E-3</c:v>
                </c:pt>
                <c:pt idx="20198" formatCode="General">
                  <c:v>6.9117700000000002E-3</c:v>
                </c:pt>
                <c:pt idx="20199" formatCode="General">
                  <c:v>6.9137799999999996E-3</c:v>
                </c:pt>
                <c:pt idx="20200" formatCode="General">
                  <c:v>6.9157799999999998E-3</c:v>
                </c:pt>
                <c:pt idx="20201" formatCode="General">
                  <c:v>6.9177800000000001E-3</c:v>
                </c:pt>
                <c:pt idx="20202" formatCode="General">
                  <c:v>6.9204599999999998E-3</c:v>
                </c:pt>
                <c:pt idx="20203" formatCode="General">
                  <c:v>6.9227300000000002E-3</c:v>
                </c:pt>
                <c:pt idx="20204" formatCode="General">
                  <c:v>6.9250099999999997E-3</c:v>
                </c:pt>
                <c:pt idx="20205" formatCode="General">
                  <c:v>6.9280399999999999E-3</c:v>
                </c:pt>
                <c:pt idx="20206" formatCode="General">
                  <c:v>6.9310700000000001E-3</c:v>
                </c:pt>
                <c:pt idx="20207" formatCode="General">
                  <c:v>6.9337799999999996E-3</c:v>
                </c:pt>
                <c:pt idx="20208" formatCode="General">
                  <c:v>6.9361400000000004E-3</c:v>
                </c:pt>
                <c:pt idx="20209" formatCode="General">
                  <c:v>6.9373300000000002E-3</c:v>
                </c:pt>
                <c:pt idx="20210" formatCode="General">
                  <c:v>6.9404000000000002E-3</c:v>
                </c:pt>
                <c:pt idx="20211" formatCode="General">
                  <c:v>6.9434700000000002E-3</c:v>
                </c:pt>
                <c:pt idx="20212" formatCode="General">
                  <c:v>6.9465400000000002E-3</c:v>
                </c:pt>
                <c:pt idx="20213" formatCode="General">
                  <c:v>6.9496200000000001E-3</c:v>
                </c:pt>
                <c:pt idx="20214" formatCode="General">
                  <c:v>6.9522999999999998E-3</c:v>
                </c:pt>
                <c:pt idx="20215" formatCode="General">
                  <c:v>6.9549900000000003E-3</c:v>
                </c:pt>
                <c:pt idx="20216" formatCode="General">
                  <c:v>6.9576799999999999E-3</c:v>
                </c:pt>
                <c:pt idx="20217" formatCode="General">
                  <c:v>6.9597000000000001E-3</c:v>
                </c:pt>
                <c:pt idx="20218" formatCode="General">
                  <c:v>6.9617100000000003E-3</c:v>
                </c:pt>
                <c:pt idx="20219" formatCode="General">
                  <c:v>6.9637299999999996E-3</c:v>
                </c:pt>
                <c:pt idx="20220" formatCode="General">
                  <c:v>6.9657399999999998E-3</c:v>
                </c:pt>
                <c:pt idx="20221" formatCode="General">
                  <c:v>6.9677599999999999E-3</c:v>
                </c:pt>
                <c:pt idx="20222" formatCode="General">
                  <c:v>6.9697800000000001E-3</c:v>
                </c:pt>
                <c:pt idx="20223" formatCode="General">
                  <c:v>6.9717900000000003E-3</c:v>
                </c:pt>
                <c:pt idx="20224" formatCode="General">
                  <c:v>6.9731400000000001E-3</c:v>
                </c:pt>
                <c:pt idx="20225" formatCode="General">
                  <c:v>6.9744799999999999E-3</c:v>
                </c:pt>
                <c:pt idx="20226" formatCode="General">
                  <c:v>6.9758199999999998E-3</c:v>
                </c:pt>
                <c:pt idx="20227" formatCode="General">
                  <c:v>6.9771700000000004E-3</c:v>
                </c:pt>
                <c:pt idx="20228" formatCode="General">
                  <c:v>6.9785100000000003E-3</c:v>
                </c:pt>
                <c:pt idx="20229" formatCode="General">
                  <c:v>6.9798600000000001E-3</c:v>
                </c:pt>
                <c:pt idx="20230" formatCode="General">
                  <c:v>6.9811999999999999E-3</c:v>
                </c:pt>
                <c:pt idx="20231" formatCode="General">
                  <c:v>6.98235E-3</c:v>
                </c:pt>
                <c:pt idx="20232" formatCode="General">
                  <c:v>6.9833100000000004E-3</c:v>
                </c:pt>
                <c:pt idx="20233" formatCode="General">
                  <c:v>6.9842699999999999E-3</c:v>
                </c:pt>
                <c:pt idx="20234" formatCode="General">
                  <c:v>6.9852300000000003E-3</c:v>
                </c:pt>
                <c:pt idx="20235" formatCode="General">
                  <c:v>6.9861899999999998E-3</c:v>
                </c:pt>
                <c:pt idx="20236" formatCode="General">
                  <c:v>6.9871500000000001E-3</c:v>
                </c:pt>
                <c:pt idx="20237" formatCode="General">
                  <c:v>6.9881099999999996E-3</c:v>
                </c:pt>
                <c:pt idx="20238" formatCode="General">
                  <c:v>6.98907E-3</c:v>
                </c:pt>
                <c:pt idx="20239" formatCode="General">
                  <c:v>6.98994E-3</c:v>
                </c:pt>
                <c:pt idx="20240" formatCode="General">
                  <c:v>6.9906999999999999E-3</c:v>
                </c:pt>
                <c:pt idx="20241" formatCode="General">
                  <c:v>6.9914699999999996E-3</c:v>
                </c:pt>
                <c:pt idx="20242" formatCode="General">
                  <c:v>6.9922400000000003E-3</c:v>
                </c:pt>
                <c:pt idx="20243" formatCode="General">
                  <c:v>6.99301E-3</c:v>
                </c:pt>
                <c:pt idx="20244" formatCode="General">
                  <c:v>6.9937799999999998E-3</c:v>
                </c:pt>
                <c:pt idx="20245" formatCode="General">
                  <c:v>6.9945399999999996E-3</c:v>
                </c:pt>
                <c:pt idx="20246" formatCode="General">
                  <c:v>6.9953100000000002E-3</c:v>
                </c:pt>
                <c:pt idx="20247" formatCode="General">
                  <c:v>6.9959599999999999E-3</c:v>
                </c:pt>
                <c:pt idx="20248" formatCode="General">
                  <c:v>6.9967500000000004E-3</c:v>
                </c:pt>
                <c:pt idx="20249" formatCode="General">
                  <c:v>6.9972799999999998E-3</c:v>
                </c:pt>
                <c:pt idx="20250" formatCode="General">
                  <c:v>6.9978100000000001E-3</c:v>
                </c:pt>
                <c:pt idx="20251" formatCode="General">
                  <c:v>6.9983399999999996E-3</c:v>
                </c:pt>
                <c:pt idx="20252" formatCode="General">
                  <c:v>6.99886E-3</c:v>
                </c:pt>
                <c:pt idx="20253" formatCode="General">
                  <c:v>6.9993900000000003E-3</c:v>
                </c:pt>
                <c:pt idx="20254" formatCode="General">
                  <c:v>6.9999199999999998E-3</c:v>
                </c:pt>
                <c:pt idx="20255" formatCode="General">
                  <c:v>7.0005700000000002E-3</c:v>
                </c:pt>
                <c:pt idx="20256" formatCode="General">
                  <c:v>7.0010000000000003E-3</c:v>
                </c:pt>
                <c:pt idx="20257" formatCode="General">
                  <c:v>7.0014300000000003E-3</c:v>
                </c:pt>
                <c:pt idx="20258" formatCode="General">
                  <c:v>7.0018600000000004E-3</c:v>
                </c:pt>
                <c:pt idx="20259" formatCode="General">
                  <c:v>7.0023000000000004E-3</c:v>
                </c:pt>
                <c:pt idx="20260" formatCode="General">
                  <c:v>7.0027300000000004E-3</c:v>
                </c:pt>
                <c:pt idx="20261" formatCode="General">
                  <c:v>7.0031599999999996E-3</c:v>
                </c:pt>
                <c:pt idx="20262" formatCode="General">
                  <c:v>7.0035399999999999E-3</c:v>
                </c:pt>
                <c:pt idx="20263" formatCode="General">
                  <c:v>7.0040500000000004E-3</c:v>
                </c:pt>
                <c:pt idx="20264" formatCode="General">
                  <c:v>7.0043800000000002E-3</c:v>
                </c:pt>
                <c:pt idx="20265" formatCode="General">
                  <c:v>7.0047199999999999E-3</c:v>
                </c:pt>
                <c:pt idx="20266" formatCode="General">
                  <c:v>7.0050599999999996E-3</c:v>
                </c:pt>
                <c:pt idx="20267" formatCode="General">
                  <c:v>7.0053900000000002E-3</c:v>
                </c:pt>
                <c:pt idx="20268" formatCode="General">
                  <c:v>7.0057299999999999E-3</c:v>
                </c:pt>
                <c:pt idx="20269" formatCode="General">
                  <c:v>7.0060599999999997E-3</c:v>
                </c:pt>
                <c:pt idx="20270" formatCode="General">
                  <c:v>7.0063399999999998E-3</c:v>
                </c:pt>
                <c:pt idx="20271" formatCode="General">
                  <c:v>7.0066199999999999E-3</c:v>
                </c:pt>
                <c:pt idx="20272" formatCode="General">
                  <c:v>7.0068999999999999E-3</c:v>
                </c:pt>
                <c:pt idx="20273" formatCode="General">
                  <c:v>7.00718E-3</c:v>
                </c:pt>
                <c:pt idx="20274" formatCode="General">
                  <c:v>7.0074600000000001E-3</c:v>
                </c:pt>
                <c:pt idx="20275" formatCode="General">
                  <c:v>7.0077300000000002E-3</c:v>
                </c:pt>
                <c:pt idx="20276" formatCode="General">
                  <c:v>7.0080100000000003E-3</c:v>
                </c:pt>
                <c:pt idx="20277" formatCode="General">
                  <c:v>7.0082900000000004E-3</c:v>
                </c:pt>
                <c:pt idx="20278" formatCode="General">
                  <c:v>7.0085E-3</c:v>
                </c:pt>
                <c:pt idx="20279" formatCode="General">
                  <c:v>7.0087099999999996E-3</c:v>
                </c:pt>
                <c:pt idx="20280" formatCode="General">
                  <c:v>7.0089200000000001E-3</c:v>
                </c:pt>
                <c:pt idx="20281" formatCode="General">
                  <c:v>7.0091399999999996E-3</c:v>
                </c:pt>
                <c:pt idx="20282" formatCode="General">
                  <c:v>7.0093500000000001E-3</c:v>
                </c:pt>
                <c:pt idx="20283" formatCode="General">
                  <c:v>7.0095599999999997E-3</c:v>
                </c:pt>
                <c:pt idx="20284" formatCode="General">
                  <c:v>7.0097700000000002E-3</c:v>
                </c:pt>
                <c:pt idx="20285" formatCode="General">
                  <c:v>7.0099799999999999E-3</c:v>
                </c:pt>
                <c:pt idx="20286" formatCode="General">
                  <c:v>7.0101299999999998E-3</c:v>
                </c:pt>
                <c:pt idx="20287" formatCode="General">
                  <c:v>7.0102899999999998E-3</c:v>
                </c:pt>
                <c:pt idx="20288" formatCode="General">
                  <c:v>7.0104399999999997E-3</c:v>
                </c:pt>
                <c:pt idx="20289" formatCode="General">
                  <c:v>7.0105999999999996E-3</c:v>
                </c:pt>
                <c:pt idx="20290" formatCode="General">
                  <c:v>7.0107499999999996E-3</c:v>
                </c:pt>
                <c:pt idx="20291" formatCode="General">
                  <c:v>7.0108999999999996E-3</c:v>
                </c:pt>
                <c:pt idx="20292" formatCode="General">
                  <c:v>7.0110600000000004E-3</c:v>
                </c:pt>
                <c:pt idx="20293" formatCode="General">
                  <c:v>7.0112100000000004E-3</c:v>
                </c:pt>
                <c:pt idx="20294" formatCode="General">
                  <c:v>7.0113299999999996E-3</c:v>
                </c:pt>
                <c:pt idx="20295" formatCode="General">
                  <c:v>7.0114599999999997E-3</c:v>
                </c:pt>
                <c:pt idx="20296" formatCode="General">
                  <c:v>7.0115799999999999E-3</c:v>
                </c:pt>
                <c:pt idx="20297" formatCode="General">
                  <c:v>7.01171E-3</c:v>
                </c:pt>
                <c:pt idx="20298" formatCode="General">
                  <c:v>7.0118200000000002E-3</c:v>
                </c:pt>
                <c:pt idx="20299" formatCode="General">
                  <c:v>7.0119400000000004E-3</c:v>
                </c:pt>
                <c:pt idx="20300" formatCode="General">
                  <c:v>7.0120699999999996E-3</c:v>
                </c:pt>
                <c:pt idx="20301" formatCode="General">
                  <c:v>7.0121899999999997E-3</c:v>
                </c:pt>
                <c:pt idx="20302" formatCode="General">
                  <c:v>7.0123099999999999E-3</c:v>
                </c:pt>
                <c:pt idx="20303" formatCode="General">
                  <c:v>7.0124200000000001E-3</c:v>
                </c:pt>
                <c:pt idx="20304" formatCode="General">
                  <c:v>7.0125200000000004E-3</c:v>
                </c:pt>
                <c:pt idx="20305" formatCode="General">
                  <c:v>7.0126099999999999E-3</c:v>
                </c:pt>
                <c:pt idx="20306" formatCode="General">
                  <c:v>7.0127100000000001E-3</c:v>
                </c:pt>
                <c:pt idx="20307" formatCode="General">
                  <c:v>7.0127999999999996E-3</c:v>
                </c:pt>
                <c:pt idx="20308" formatCode="General">
                  <c:v>7.0128999999999999E-3</c:v>
                </c:pt>
                <c:pt idx="20309" formatCode="General">
                  <c:v>7.0129900000000002E-3</c:v>
                </c:pt>
                <c:pt idx="20310" formatCode="General">
                  <c:v>7.0130899999999996E-3</c:v>
                </c:pt>
                <c:pt idx="20311" formatCode="General">
                  <c:v>7.0131899999999999E-3</c:v>
                </c:pt>
                <c:pt idx="20312" formatCode="General">
                  <c:v>7.0132800000000002E-3</c:v>
                </c:pt>
                <c:pt idx="20313" formatCode="General">
                  <c:v>7.0133699999999997E-3</c:v>
                </c:pt>
                <c:pt idx="20314" formatCode="General">
                  <c:v>7.01346E-3</c:v>
                </c:pt>
                <c:pt idx="20315" formatCode="General">
                  <c:v>7.0135500000000003E-3</c:v>
                </c:pt>
                <c:pt idx="20316" formatCode="General">
                  <c:v>7.0136499999999997E-3</c:v>
                </c:pt>
                <c:pt idx="20317" formatCode="General">
                  <c:v>7.01376E-3</c:v>
                </c:pt>
                <c:pt idx="20318" formatCode="General">
                  <c:v>7.0138600000000002E-3</c:v>
                </c:pt>
                <c:pt idx="20319" formatCode="General">
                  <c:v>7.0139599999999996E-3</c:v>
                </c:pt>
                <c:pt idx="20320" formatCode="General">
                  <c:v>7.0140799999999998E-3</c:v>
                </c:pt>
                <c:pt idx="20321" formatCode="General">
                  <c:v>7.0142099999999999E-3</c:v>
                </c:pt>
                <c:pt idx="20322" formatCode="General">
                  <c:v>7.01433E-3</c:v>
                </c:pt>
                <c:pt idx="20323" formatCode="General">
                  <c:v>7.0144400000000003E-3</c:v>
                </c:pt>
                <c:pt idx="20324" formatCode="General">
                  <c:v>7.0145600000000004E-3</c:v>
                </c:pt>
                <c:pt idx="20325" formatCode="General">
                  <c:v>7.0147100000000004E-3</c:v>
                </c:pt>
                <c:pt idx="20326" formatCode="General">
                  <c:v>7.0148700000000003E-3</c:v>
                </c:pt>
                <c:pt idx="20327" formatCode="General">
                  <c:v>7.0150200000000003E-3</c:v>
                </c:pt>
                <c:pt idx="20328" formatCode="General">
                  <c:v>7.0152499999999998E-3</c:v>
                </c:pt>
                <c:pt idx="20329" formatCode="General">
                  <c:v>7.01579E-3</c:v>
                </c:pt>
                <c:pt idx="20330" formatCode="General">
                  <c:v>7.0160200000000004E-3</c:v>
                </c:pt>
                <c:pt idx="20331" formatCode="General">
                  <c:v>7.0161700000000004E-3</c:v>
                </c:pt>
                <c:pt idx="20332" formatCode="General">
                  <c:v>7.0163200000000004E-3</c:v>
                </c:pt>
                <c:pt idx="20333" formatCode="General">
                  <c:v>7.0164900000000002E-3</c:v>
                </c:pt>
                <c:pt idx="20334" formatCode="General">
                  <c:v>7.0166300000000003E-3</c:v>
                </c:pt>
                <c:pt idx="20335" formatCode="General">
                  <c:v>7.0167700000000003E-3</c:v>
                </c:pt>
                <c:pt idx="20336" formatCode="General">
                  <c:v>7.0169300000000002E-3</c:v>
                </c:pt>
                <c:pt idx="20337" formatCode="General">
                  <c:v>7.0170800000000002E-3</c:v>
                </c:pt>
                <c:pt idx="20338" formatCode="General">
                  <c:v>7.0172000000000003E-3</c:v>
                </c:pt>
                <c:pt idx="20339" formatCode="General">
                  <c:v>7.0173199999999996E-3</c:v>
                </c:pt>
                <c:pt idx="20340" formatCode="General">
                  <c:v>7.0174800000000004E-3</c:v>
                </c:pt>
                <c:pt idx="20341" formatCode="General">
                  <c:v>7.0176199999999996E-3</c:v>
                </c:pt>
                <c:pt idx="20342" formatCode="General">
                  <c:v>7.0177700000000004E-3</c:v>
                </c:pt>
                <c:pt idx="20343" formatCode="General">
                  <c:v>7.0179099999999996E-3</c:v>
                </c:pt>
                <c:pt idx="20344" formatCode="General">
                  <c:v>7.0179999999999999E-3</c:v>
                </c:pt>
                <c:pt idx="20345" formatCode="General">
                  <c:v>7.0181799999999997E-3</c:v>
                </c:pt>
                <c:pt idx="20346" formatCode="General">
                  <c:v>7.0183700000000003E-3</c:v>
                </c:pt>
                <c:pt idx="20347" formatCode="General">
                  <c:v>7.0185500000000001E-3</c:v>
                </c:pt>
                <c:pt idx="20348" formatCode="General">
                  <c:v>7.0189299999999996E-3</c:v>
                </c:pt>
                <c:pt idx="20349" formatCode="General">
                  <c:v>7.0192299999999996E-3</c:v>
                </c:pt>
                <c:pt idx="20350" formatCode="General">
                  <c:v>7.0194100000000002E-3</c:v>
                </c:pt>
                <c:pt idx="20351" formatCode="General">
                  <c:v>7.01959E-3</c:v>
                </c:pt>
                <c:pt idx="20352" formatCode="General">
                  <c:v>7.01974E-3</c:v>
                </c:pt>
                <c:pt idx="20353" formatCode="General">
                  <c:v>7.0198999999999999E-3</c:v>
                </c:pt>
                <c:pt idx="20354" formatCode="General">
                  <c:v>7.0200100000000001E-3</c:v>
                </c:pt>
                <c:pt idx="20355" formatCode="General">
                  <c:v>7.0201300000000003E-3</c:v>
                </c:pt>
                <c:pt idx="20356" formatCode="General">
                  <c:v>7.0202700000000003E-3</c:v>
                </c:pt>
                <c:pt idx="20357" formatCode="General">
                  <c:v>7.0204000000000004E-3</c:v>
                </c:pt>
                <c:pt idx="20358" formatCode="General">
                  <c:v>7.0204899999999999E-3</c:v>
                </c:pt>
                <c:pt idx="20359" formatCode="General">
                  <c:v>7.0205800000000002E-3</c:v>
                </c:pt>
                <c:pt idx="20360" formatCode="General">
                  <c:v>7.0206699999999997E-3</c:v>
                </c:pt>
                <c:pt idx="20361" formatCode="General">
                  <c:v>7.02076E-3</c:v>
                </c:pt>
                <c:pt idx="20362" formatCode="General">
                  <c:v>7.0208700000000002E-3</c:v>
                </c:pt>
                <c:pt idx="20363" formatCode="General">
                  <c:v>7.0209699999999996E-3</c:v>
                </c:pt>
                <c:pt idx="20364" formatCode="General">
                  <c:v>7.02106E-3</c:v>
                </c:pt>
                <c:pt idx="20365" formatCode="General">
                  <c:v>7.0211500000000003E-3</c:v>
                </c:pt>
                <c:pt idx="20366" formatCode="General">
                  <c:v>7.0212499999999997E-3</c:v>
                </c:pt>
                <c:pt idx="20367" formatCode="General">
                  <c:v>7.02134E-3</c:v>
                </c:pt>
                <c:pt idx="20368" formatCode="General">
                  <c:v>7.0214300000000004E-3</c:v>
                </c:pt>
                <c:pt idx="20369" formatCode="General">
                  <c:v>7.0215299999999998E-3</c:v>
                </c:pt>
                <c:pt idx="20370" formatCode="General">
                  <c:v>7.0216200000000001E-3</c:v>
                </c:pt>
                <c:pt idx="20371" formatCode="General">
                  <c:v>7.0217099999999996E-3</c:v>
                </c:pt>
                <c:pt idx="20372" formatCode="General">
                  <c:v>7.0218099999999999E-3</c:v>
                </c:pt>
                <c:pt idx="20373" formatCode="General">
                  <c:v>7.0219100000000001E-3</c:v>
                </c:pt>
                <c:pt idx="20374" formatCode="General">
                  <c:v>7.0220100000000004E-3</c:v>
                </c:pt>
                <c:pt idx="20375" formatCode="General">
                  <c:v>7.0221099999999998E-3</c:v>
                </c:pt>
                <c:pt idx="20376" formatCode="General">
                  <c:v>7.0222100000000001E-3</c:v>
                </c:pt>
                <c:pt idx="20377" formatCode="General">
                  <c:v>7.0223100000000004E-3</c:v>
                </c:pt>
                <c:pt idx="20378" formatCode="General">
                  <c:v>7.0224099999999998E-3</c:v>
                </c:pt>
                <c:pt idx="20379" formatCode="General">
                  <c:v>7.0225499999999998E-3</c:v>
                </c:pt>
                <c:pt idx="20380" formatCode="General">
                  <c:v>7.0226799999999999E-3</c:v>
                </c:pt>
                <c:pt idx="20381" formatCode="General">
                  <c:v>7.0228199999999999E-3</c:v>
                </c:pt>
                <c:pt idx="20382" formatCode="General">
                  <c:v>7.0229300000000001E-3</c:v>
                </c:pt>
                <c:pt idx="20383" formatCode="General">
                  <c:v>7.0230600000000002E-3</c:v>
                </c:pt>
                <c:pt idx="20384" formatCode="General">
                  <c:v>7.0231900000000003E-3</c:v>
                </c:pt>
                <c:pt idx="20385" formatCode="General">
                  <c:v>7.0233200000000004E-3</c:v>
                </c:pt>
                <c:pt idx="20386" formatCode="General">
                  <c:v>7.0234900000000003E-3</c:v>
                </c:pt>
                <c:pt idx="20387" formatCode="General">
                  <c:v>7.0236600000000001E-3</c:v>
                </c:pt>
                <c:pt idx="20388" formatCode="General">
                  <c:v>7.02383E-3</c:v>
                </c:pt>
                <c:pt idx="20389" formatCode="General">
                  <c:v>7.0240099999999998E-3</c:v>
                </c:pt>
                <c:pt idx="20390" formatCode="General">
                  <c:v>7.0241799999999997E-3</c:v>
                </c:pt>
                <c:pt idx="20391" formatCode="General">
                  <c:v>7.0243800000000002E-3</c:v>
                </c:pt>
                <c:pt idx="20392" formatCode="General">
                  <c:v>7.0245500000000001E-3</c:v>
                </c:pt>
                <c:pt idx="20393" formatCode="General">
                  <c:v>7.0247299999999999E-3</c:v>
                </c:pt>
                <c:pt idx="20394" formatCode="General">
                  <c:v>7.0249600000000002E-3</c:v>
                </c:pt>
                <c:pt idx="20395" formatCode="General">
                  <c:v>7.0251899999999997E-3</c:v>
                </c:pt>
                <c:pt idx="20396" formatCode="General">
                  <c:v>7.0254200000000001E-3</c:v>
                </c:pt>
                <c:pt idx="20397" formatCode="General">
                  <c:v>7.0256499999999996E-3</c:v>
                </c:pt>
                <c:pt idx="20398" formatCode="General">
                  <c:v>7.02588E-3</c:v>
                </c:pt>
                <c:pt idx="20399" formatCode="General">
                  <c:v>7.0261100000000003E-3</c:v>
                </c:pt>
                <c:pt idx="20400" formatCode="General">
                  <c:v>7.0263900000000004E-3</c:v>
                </c:pt>
                <c:pt idx="20401" formatCode="General">
                  <c:v>7.0266699999999996E-3</c:v>
                </c:pt>
                <c:pt idx="20402" formatCode="General">
                  <c:v>7.0269399999999997E-3</c:v>
                </c:pt>
                <c:pt idx="20403" formatCode="General">
                  <c:v>7.0272199999999998E-3</c:v>
                </c:pt>
                <c:pt idx="20404" formatCode="General">
                  <c:v>7.0274999999999999E-3</c:v>
                </c:pt>
                <c:pt idx="20405" formatCode="General">
                  <c:v>7.02778E-3</c:v>
                </c:pt>
                <c:pt idx="20406" formatCode="General">
                  <c:v>7.02806E-3</c:v>
                </c:pt>
                <c:pt idx="20407" formatCode="General">
                  <c:v>7.0283400000000001E-3</c:v>
                </c:pt>
                <c:pt idx="20408" formatCode="General">
                  <c:v>7.0286699999999999E-3</c:v>
                </c:pt>
                <c:pt idx="20409" formatCode="General">
                  <c:v>7.0290099999999996E-3</c:v>
                </c:pt>
                <c:pt idx="20410" formatCode="General">
                  <c:v>7.0293400000000002E-3</c:v>
                </c:pt>
                <c:pt idx="20411" formatCode="General">
                  <c:v>7.02968E-3</c:v>
                </c:pt>
                <c:pt idx="20412" formatCode="General">
                  <c:v>7.0300199999999997E-3</c:v>
                </c:pt>
                <c:pt idx="20413" formatCode="General">
                  <c:v>7.0303500000000003E-3</c:v>
                </c:pt>
                <c:pt idx="20414" formatCode="General">
                  <c:v>7.03069E-3</c:v>
                </c:pt>
                <c:pt idx="20415" formatCode="General">
                  <c:v>7.0310199999999998E-3</c:v>
                </c:pt>
                <c:pt idx="20416" formatCode="General">
                  <c:v>7.0314599999999998E-3</c:v>
                </c:pt>
                <c:pt idx="20417" formatCode="General">
                  <c:v>7.0318899999999998E-3</c:v>
                </c:pt>
                <c:pt idx="20418" formatCode="General">
                  <c:v>7.0323199999999999E-3</c:v>
                </c:pt>
                <c:pt idx="20419" formatCode="General">
                  <c:v>7.0327499999999999E-3</c:v>
                </c:pt>
                <c:pt idx="20420" formatCode="General">
                  <c:v>7.03318E-3</c:v>
                </c:pt>
                <c:pt idx="20421" formatCode="General">
                  <c:v>7.03362E-3</c:v>
                </c:pt>
                <c:pt idx="20422" formatCode="General">
                  <c:v>7.03405E-3</c:v>
                </c:pt>
                <c:pt idx="20423" formatCode="General">
                  <c:v>7.0344800000000001E-3</c:v>
                </c:pt>
                <c:pt idx="20424" formatCode="General">
                  <c:v>7.0350100000000004E-3</c:v>
                </c:pt>
                <c:pt idx="20425" formatCode="General">
                  <c:v>7.0355399999999998E-3</c:v>
                </c:pt>
                <c:pt idx="20426" formatCode="General">
                  <c:v>7.0360600000000002E-3</c:v>
                </c:pt>
                <c:pt idx="20427" formatCode="General">
                  <c:v>7.0365899999999997E-3</c:v>
                </c:pt>
                <c:pt idx="20428" formatCode="General">
                  <c:v>7.03712E-3</c:v>
                </c:pt>
                <c:pt idx="20429" formatCode="General">
                  <c:v>7.0379099999999997E-3</c:v>
                </c:pt>
                <c:pt idx="20430" formatCode="General">
                  <c:v>7.0387000000000002E-3</c:v>
                </c:pt>
                <c:pt idx="20431" formatCode="General">
                  <c:v>7.0393799999999996E-3</c:v>
                </c:pt>
                <c:pt idx="20432" formatCode="General">
                  <c:v>7.04005E-3</c:v>
                </c:pt>
                <c:pt idx="20433" formatCode="General">
                  <c:v>7.0407200000000003E-3</c:v>
                </c:pt>
                <c:pt idx="20434" formatCode="General">
                  <c:v>7.0413899999999998E-3</c:v>
                </c:pt>
                <c:pt idx="20435" formatCode="General">
                  <c:v>7.0420600000000002E-3</c:v>
                </c:pt>
                <c:pt idx="20436" formatCode="General">
                  <c:v>7.0430700000000002E-3</c:v>
                </c:pt>
                <c:pt idx="20437" formatCode="General">
                  <c:v>7.0440800000000003E-3</c:v>
                </c:pt>
                <c:pt idx="20438" formatCode="General">
                  <c:v>7.0450399999999998E-3</c:v>
                </c:pt>
                <c:pt idx="20439" formatCode="General">
                  <c:v>7.0460000000000002E-3</c:v>
                </c:pt>
                <c:pt idx="20440" formatCode="General">
                  <c:v>7.0469599999999997E-3</c:v>
                </c:pt>
                <c:pt idx="20441" formatCode="General">
                  <c:v>7.0479200000000001E-3</c:v>
                </c:pt>
                <c:pt idx="20442" formatCode="General">
                  <c:v>7.0488800000000004E-3</c:v>
                </c:pt>
                <c:pt idx="20443" formatCode="General">
                  <c:v>7.0498399999999999E-3</c:v>
                </c:pt>
                <c:pt idx="20444" formatCode="General">
                  <c:v>7.0508000000000003E-3</c:v>
                </c:pt>
                <c:pt idx="20445" formatCode="General">
                  <c:v>7.0521200000000003E-3</c:v>
                </c:pt>
                <c:pt idx="20446" formatCode="General">
                  <c:v>7.0531999999999999E-3</c:v>
                </c:pt>
                <c:pt idx="20447" formatCode="General">
                  <c:v>7.05464E-3</c:v>
                </c:pt>
                <c:pt idx="20448" formatCode="General">
                  <c:v>7.0560800000000002E-3</c:v>
                </c:pt>
                <c:pt idx="20449" formatCode="General">
                  <c:v>7.0575200000000003E-3</c:v>
                </c:pt>
                <c:pt idx="20450" formatCode="General">
                  <c:v>7.0589600000000004E-3</c:v>
                </c:pt>
                <c:pt idx="20451" formatCode="General">
                  <c:v>7.0603999999999997E-3</c:v>
                </c:pt>
                <c:pt idx="20452" formatCode="General">
                  <c:v>7.0618399999999998E-3</c:v>
                </c:pt>
                <c:pt idx="20453" formatCode="General">
                  <c:v>7.0632799999999999E-3</c:v>
                </c:pt>
                <c:pt idx="20454" formatCode="General">
                  <c:v>7.0653000000000001E-3</c:v>
                </c:pt>
                <c:pt idx="20455" formatCode="General">
                  <c:v>7.0673100000000003E-3</c:v>
                </c:pt>
                <c:pt idx="20456" formatCode="General">
                  <c:v>7.0693300000000004E-3</c:v>
                </c:pt>
                <c:pt idx="20457" formatCode="General">
                  <c:v>7.0713399999999997E-3</c:v>
                </c:pt>
                <c:pt idx="20458" formatCode="General">
                  <c:v>7.0733599999999999E-3</c:v>
                </c:pt>
                <c:pt idx="20459" formatCode="General">
                  <c:v>7.07538E-3</c:v>
                </c:pt>
                <c:pt idx="20460" formatCode="General">
                  <c:v>7.0767199999999999E-3</c:v>
                </c:pt>
                <c:pt idx="20461" formatCode="General">
                  <c:v>7.0794100000000004E-3</c:v>
                </c:pt>
                <c:pt idx="20462" formatCode="General">
                  <c:v>7.0821E-3</c:v>
                </c:pt>
                <c:pt idx="20463" formatCode="General">
                  <c:v>7.0847799999999997E-3</c:v>
                </c:pt>
                <c:pt idx="20464" formatCode="General">
                  <c:v>7.0879200000000002E-3</c:v>
                </c:pt>
                <c:pt idx="20465" formatCode="General">
                  <c:v>7.0910599999999997E-3</c:v>
                </c:pt>
                <c:pt idx="20466" formatCode="General">
                  <c:v>7.0942000000000002E-3</c:v>
                </c:pt>
                <c:pt idx="20467" formatCode="General">
                  <c:v>7.0973299999999998E-3</c:v>
                </c:pt>
                <c:pt idx="20468" formatCode="General">
                  <c:v>7.1001900000000001E-3</c:v>
                </c:pt>
                <c:pt idx="20469" formatCode="General">
                  <c:v>7.1044799999999998E-3</c:v>
                </c:pt>
                <c:pt idx="20470" formatCode="General">
                  <c:v>7.1087700000000004E-3</c:v>
                </c:pt>
                <c:pt idx="20471" formatCode="General">
                  <c:v>7.1125099999999998E-3</c:v>
                </c:pt>
                <c:pt idx="20472" formatCode="General">
                  <c:v>7.11671E-3</c:v>
                </c:pt>
                <c:pt idx="20473" formatCode="General">
                  <c:v>7.1209000000000003E-3</c:v>
                </c:pt>
                <c:pt idx="20474" formatCode="General">
                  <c:v>7.1251999999999999E-3</c:v>
                </c:pt>
                <c:pt idx="20475" formatCode="General">
                  <c:v>7.1296800000000002E-3</c:v>
                </c:pt>
                <c:pt idx="20476" formatCode="General">
                  <c:v>7.1341499999999997E-3</c:v>
                </c:pt>
                <c:pt idx="20477" formatCode="General">
                  <c:v>7.1371400000000002E-3</c:v>
                </c:pt>
                <c:pt idx="20478" formatCode="General">
                  <c:v>7.1401299999999997E-3</c:v>
                </c:pt>
                <c:pt idx="20479" formatCode="General">
                  <c:v>7.1431100000000003E-3</c:v>
                </c:pt>
                <c:pt idx="20480" formatCode="General">
                  <c:v>7.1460999999999998E-3</c:v>
                </c:pt>
                <c:pt idx="20481" formatCode="General">
                  <c:v>7.1490800000000004E-3</c:v>
                </c:pt>
                <c:pt idx="20482" formatCode="General">
                  <c:v>7.15207E-3</c:v>
                </c:pt>
                <c:pt idx="20483" formatCode="General">
                  <c:v>7.1550600000000004E-3</c:v>
                </c:pt>
                <c:pt idx="20484" formatCode="General">
                  <c:v>7.1580400000000001E-3</c:v>
                </c:pt>
                <c:pt idx="20485" formatCode="General">
                  <c:v>7.1608399999999999E-3</c:v>
                </c:pt>
                <c:pt idx="20486" formatCode="General">
                  <c:v>7.16346E-3</c:v>
                </c:pt>
                <c:pt idx="20487" formatCode="General">
                  <c:v>7.1660700000000001E-3</c:v>
                </c:pt>
                <c:pt idx="20488" formatCode="General">
                  <c:v>7.1680299999999997E-3</c:v>
                </c:pt>
                <c:pt idx="20489" formatCode="General">
                  <c:v>7.1699900000000002E-3</c:v>
                </c:pt>
                <c:pt idx="20490" formatCode="General">
                  <c:v>7.1719499999999999E-3</c:v>
                </c:pt>
                <c:pt idx="20491" formatCode="General">
                  <c:v>7.1739100000000004E-3</c:v>
                </c:pt>
                <c:pt idx="20492" formatCode="General">
                  <c:v>7.17587E-3</c:v>
                </c:pt>
                <c:pt idx="20493" formatCode="General">
                  <c:v>7.1778299999999996E-3</c:v>
                </c:pt>
                <c:pt idx="20494" formatCode="General">
                  <c:v>7.1797800000000002E-3</c:v>
                </c:pt>
                <c:pt idx="20495" formatCode="General">
                  <c:v>7.1817399999999998E-3</c:v>
                </c:pt>
                <c:pt idx="20496" formatCode="General">
                  <c:v>7.1837000000000003E-3</c:v>
                </c:pt>
                <c:pt idx="20497" formatCode="General">
                  <c:v>7.1850100000000004E-3</c:v>
                </c:pt>
                <c:pt idx="20498" formatCode="General">
                  <c:v>7.1863200000000004E-3</c:v>
                </c:pt>
                <c:pt idx="20499" formatCode="General">
                  <c:v>7.1876199999999996E-3</c:v>
                </c:pt>
                <c:pt idx="20500" formatCode="General">
                  <c:v>7.1889299999999996E-3</c:v>
                </c:pt>
                <c:pt idx="20501" formatCode="General">
                  <c:v>7.1902399999999997E-3</c:v>
                </c:pt>
                <c:pt idx="20502" formatCode="General">
                  <c:v>7.1913999999999997E-3</c:v>
                </c:pt>
                <c:pt idx="20503" formatCode="General">
                  <c:v>7.1929400000000001E-3</c:v>
                </c:pt>
                <c:pt idx="20504" formatCode="General">
                  <c:v>7.1939700000000001E-3</c:v>
                </c:pt>
                <c:pt idx="20505" formatCode="General">
                  <c:v>7.1949900000000001E-3</c:v>
                </c:pt>
                <c:pt idx="20506" formatCode="General">
                  <c:v>7.19602E-3</c:v>
                </c:pt>
                <c:pt idx="20507" formatCode="General">
                  <c:v>7.19705E-3</c:v>
                </c:pt>
                <c:pt idx="20508" formatCode="General">
                  <c:v>7.19807E-3</c:v>
                </c:pt>
                <c:pt idx="20509" formatCode="General">
                  <c:v>7.1990999999999999E-3</c:v>
                </c:pt>
                <c:pt idx="20510" formatCode="General">
                  <c:v>7.1999400000000002E-3</c:v>
                </c:pt>
                <c:pt idx="20511" formatCode="General">
                  <c:v>7.2007800000000004E-3</c:v>
                </c:pt>
                <c:pt idx="20512" formatCode="General">
                  <c:v>7.2016199999999997E-3</c:v>
                </c:pt>
                <c:pt idx="20513" formatCode="General">
                  <c:v>7.2024599999999999E-3</c:v>
                </c:pt>
                <c:pt idx="20514" formatCode="General">
                  <c:v>7.2033000000000002E-3</c:v>
                </c:pt>
                <c:pt idx="20515" formatCode="General">
                  <c:v>7.2041400000000004E-3</c:v>
                </c:pt>
                <c:pt idx="20516" formatCode="General">
                  <c:v>7.2049799999999997E-3</c:v>
                </c:pt>
                <c:pt idx="20517" formatCode="General">
                  <c:v>7.2058199999999999E-3</c:v>
                </c:pt>
                <c:pt idx="20518" formatCode="General">
                  <c:v>7.2067299999999997E-3</c:v>
                </c:pt>
                <c:pt idx="20519" formatCode="General">
                  <c:v>7.2076400000000004E-3</c:v>
                </c:pt>
                <c:pt idx="20520" formatCode="General">
                  <c:v>7.2082500000000002E-3</c:v>
                </c:pt>
                <c:pt idx="20521" formatCode="General">
                  <c:v>7.2088500000000002E-3</c:v>
                </c:pt>
                <c:pt idx="20522" formatCode="General">
                  <c:v>7.20946E-3</c:v>
                </c:pt>
                <c:pt idx="20523" formatCode="General">
                  <c:v>7.2100699999999998E-3</c:v>
                </c:pt>
                <c:pt idx="20524" formatCode="General">
                  <c:v>7.2106699999999998E-3</c:v>
                </c:pt>
                <c:pt idx="20525" formatCode="General">
                  <c:v>7.21122E-3</c:v>
                </c:pt>
                <c:pt idx="20526" formatCode="General">
                  <c:v>7.2117700000000002E-3</c:v>
                </c:pt>
                <c:pt idx="20527" formatCode="General">
                  <c:v>7.2123200000000004E-3</c:v>
                </c:pt>
                <c:pt idx="20528" formatCode="General">
                  <c:v>7.2128699999999997E-3</c:v>
                </c:pt>
                <c:pt idx="20529" formatCode="General">
                  <c:v>7.2134199999999999E-3</c:v>
                </c:pt>
                <c:pt idx="20530" formatCode="General">
                  <c:v>7.2139700000000001E-3</c:v>
                </c:pt>
                <c:pt idx="20531" formatCode="General">
                  <c:v>7.2145200000000003E-3</c:v>
                </c:pt>
                <c:pt idx="20532" formatCode="General">
                  <c:v>7.2150799999999996E-3</c:v>
                </c:pt>
                <c:pt idx="20533" formatCode="General">
                  <c:v>7.2156399999999997E-3</c:v>
                </c:pt>
                <c:pt idx="20534" formatCode="General">
                  <c:v>7.2161999999999999E-3</c:v>
                </c:pt>
                <c:pt idx="20535" formatCode="General">
                  <c:v>7.2165700000000003E-3</c:v>
                </c:pt>
                <c:pt idx="20536" formatCode="General">
                  <c:v>7.2169399999999998E-3</c:v>
                </c:pt>
                <c:pt idx="20537" formatCode="General">
                  <c:v>7.2173200000000002E-3</c:v>
                </c:pt>
                <c:pt idx="20538" formatCode="General">
                  <c:v>7.2176899999999997E-3</c:v>
                </c:pt>
                <c:pt idx="20539" formatCode="General">
                  <c:v>7.2180600000000001E-3</c:v>
                </c:pt>
                <c:pt idx="20540" formatCode="General">
                  <c:v>7.2184700000000003E-3</c:v>
                </c:pt>
                <c:pt idx="20541" formatCode="General">
                  <c:v>7.2188799999999996E-3</c:v>
                </c:pt>
                <c:pt idx="20542" formatCode="General">
                  <c:v>7.2192899999999997E-3</c:v>
                </c:pt>
                <c:pt idx="20543" formatCode="General">
                  <c:v>7.2196999999999999E-3</c:v>
                </c:pt>
                <c:pt idx="20544" formatCode="General">
                  <c:v>7.2200399999999996E-3</c:v>
                </c:pt>
                <c:pt idx="20545" formatCode="General">
                  <c:v>7.2203800000000002E-3</c:v>
                </c:pt>
                <c:pt idx="20546" formatCode="General">
                  <c:v>7.2206600000000003E-3</c:v>
                </c:pt>
                <c:pt idx="20547" formatCode="General">
                  <c:v>7.221E-3</c:v>
                </c:pt>
                <c:pt idx="20548" formatCode="General">
                  <c:v>7.2213199999999998E-3</c:v>
                </c:pt>
                <c:pt idx="20549" formatCode="General">
                  <c:v>7.2216499999999996E-3</c:v>
                </c:pt>
                <c:pt idx="20550" formatCode="General">
                  <c:v>7.2219600000000004E-3</c:v>
                </c:pt>
                <c:pt idx="20551" formatCode="General">
                  <c:v>7.2221899999999999E-3</c:v>
                </c:pt>
                <c:pt idx="20552" formatCode="General">
                  <c:v>7.2224699999999999E-3</c:v>
                </c:pt>
                <c:pt idx="20553" formatCode="General">
                  <c:v>7.22275E-3</c:v>
                </c:pt>
                <c:pt idx="20554" formatCode="General">
                  <c:v>7.2230100000000002E-3</c:v>
                </c:pt>
                <c:pt idx="20555" formatCode="General">
                  <c:v>7.2232700000000004E-3</c:v>
                </c:pt>
                <c:pt idx="20556" formatCode="General">
                  <c:v>7.2235299999999997E-3</c:v>
                </c:pt>
                <c:pt idx="20557" formatCode="General">
                  <c:v>7.22377E-3</c:v>
                </c:pt>
                <c:pt idx="20558" formatCode="General">
                  <c:v>7.2240000000000004E-3</c:v>
                </c:pt>
                <c:pt idx="20559" formatCode="General">
                  <c:v>7.2241800000000002E-3</c:v>
                </c:pt>
                <c:pt idx="20560" formatCode="General">
                  <c:v>7.22436E-3</c:v>
                </c:pt>
                <c:pt idx="20561" formatCode="General">
                  <c:v>7.2245599999999997E-3</c:v>
                </c:pt>
                <c:pt idx="20562" formatCode="General">
                  <c:v>7.2247199999999996E-3</c:v>
                </c:pt>
                <c:pt idx="20563" formatCode="General">
                  <c:v>7.2248800000000004E-3</c:v>
                </c:pt>
                <c:pt idx="20564" formatCode="General">
                  <c:v>7.2250400000000003E-3</c:v>
                </c:pt>
                <c:pt idx="20565" formatCode="General">
                  <c:v>7.2252000000000002E-3</c:v>
                </c:pt>
                <c:pt idx="20566" formatCode="General">
                  <c:v>7.2253600000000001E-3</c:v>
                </c:pt>
                <c:pt idx="20567" formatCode="General">
                  <c:v>7.22553E-3</c:v>
                </c:pt>
                <c:pt idx="20568" formatCode="General">
                  <c:v>7.2256899999999999E-3</c:v>
                </c:pt>
                <c:pt idx="20569" formatCode="General">
                  <c:v>7.2258399999999999E-3</c:v>
                </c:pt>
                <c:pt idx="20570" formatCode="General">
                  <c:v>7.2259899999999998E-3</c:v>
                </c:pt>
                <c:pt idx="20571" formatCode="General">
                  <c:v>7.2261399999999998E-3</c:v>
                </c:pt>
                <c:pt idx="20572" formatCode="General">
                  <c:v>7.2262899999999998E-3</c:v>
                </c:pt>
                <c:pt idx="20573" formatCode="General">
                  <c:v>7.2264399999999998E-3</c:v>
                </c:pt>
                <c:pt idx="20574" formatCode="General">
                  <c:v>7.2265899999999997E-3</c:v>
                </c:pt>
                <c:pt idx="20575" formatCode="General">
                  <c:v>7.2267399999999997E-3</c:v>
                </c:pt>
                <c:pt idx="20576" formatCode="General">
                  <c:v>7.2268899999999997E-3</c:v>
                </c:pt>
                <c:pt idx="20577" formatCode="General">
                  <c:v>7.2270299999999997E-3</c:v>
                </c:pt>
                <c:pt idx="20578" formatCode="General">
                  <c:v>7.2271799999999997E-3</c:v>
                </c:pt>
                <c:pt idx="20579" formatCode="General">
                  <c:v>7.2273299999999997E-3</c:v>
                </c:pt>
                <c:pt idx="20580" formatCode="General">
                  <c:v>7.2274799999999997E-3</c:v>
                </c:pt>
                <c:pt idx="20581" formatCode="General">
                  <c:v>7.2276299999999996E-3</c:v>
                </c:pt>
                <c:pt idx="20582" formatCode="General">
                  <c:v>7.2277799999999996E-3</c:v>
                </c:pt>
                <c:pt idx="20583" formatCode="General">
                  <c:v>7.2279299999999996E-3</c:v>
                </c:pt>
                <c:pt idx="20584" formatCode="General">
                  <c:v>7.2280799999999996E-3</c:v>
                </c:pt>
                <c:pt idx="20585" formatCode="General">
                  <c:v>7.2282300000000004E-3</c:v>
                </c:pt>
                <c:pt idx="20586" formatCode="General">
                  <c:v>7.22845E-3</c:v>
                </c:pt>
                <c:pt idx="20587" formatCode="General">
                  <c:v>7.2286800000000003E-3</c:v>
                </c:pt>
                <c:pt idx="20588" formatCode="General">
                  <c:v>7.2289800000000003E-3</c:v>
                </c:pt>
                <c:pt idx="20589" formatCode="General">
                  <c:v>7.2295700000000003E-3</c:v>
                </c:pt>
                <c:pt idx="20590" formatCode="General">
                  <c:v>7.2298700000000002E-3</c:v>
                </c:pt>
                <c:pt idx="20591" formatCode="General">
                  <c:v>7.23005E-3</c:v>
                </c:pt>
                <c:pt idx="20592" formatCode="General">
                  <c:v>7.2302499999999997E-3</c:v>
                </c:pt>
                <c:pt idx="20593" formatCode="General">
                  <c:v>7.2304500000000002E-3</c:v>
                </c:pt>
                <c:pt idx="20594" formatCode="General">
                  <c:v>7.2306499999999999E-3</c:v>
                </c:pt>
                <c:pt idx="20595" formatCode="General">
                  <c:v>7.2308099999999998E-3</c:v>
                </c:pt>
                <c:pt idx="20596" formatCode="General">
                  <c:v>7.2309799999999997E-3</c:v>
                </c:pt>
                <c:pt idx="20597" formatCode="General">
                  <c:v>7.2311399999999996E-3</c:v>
                </c:pt>
                <c:pt idx="20598" formatCode="General">
                  <c:v>7.2312000000000001E-3</c:v>
                </c:pt>
                <c:pt idx="20599" formatCode="General">
                  <c:v>7.2313500000000001E-3</c:v>
                </c:pt>
                <c:pt idx="20600" formatCode="General">
                  <c:v>7.2314900000000001E-3</c:v>
                </c:pt>
                <c:pt idx="20601" formatCode="General">
                  <c:v>7.2316400000000001E-3</c:v>
                </c:pt>
                <c:pt idx="20602" formatCode="General">
                  <c:v>7.2317900000000001E-3</c:v>
                </c:pt>
                <c:pt idx="20603" formatCode="General">
                  <c:v>7.2319899999999998E-3</c:v>
                </c:pt>
                <c:pt idx="20604" formatCode="General">
                  <c:v>7.2321900000000003E-3</c:v>
                </c:pt>
                <c:pt idx="20605" formatCode="General">
                  <c:v>7.23239E-3</c:v>
                </c:pt>
                <c:pt idx="20606" formatCode="General">
                  <c:v>7.2326600000000001E-3</c:v>
                </c:pt>
                <c:pt idx="20607" formatCode="General">
                  <c:v>7.2330199999999997E-3</c:v>
                </c:pt>
                <c:pt idx="20608" formatCode="General">
                  <c:v>7.23356E-3</c:v>
                </c:pt>
                <c:pt idx="20609" formatCode="General">
                  <c:v>7.2338300000000001E-3</c:v>
                </c:pt>
                <c:pt idx="20610" formatCode="General">
                  <c:v>7.2340399999999997E-3</c:v>
                </c:pt>
                <c:pt idx="20611" formatCode="General">
                  <c:v>7.2342500000000002E-3</c:v>
                </c:pt>
                <c:pt idx="20612" formatCode="General">
                  <c:v>7.2344000000000002E-3</c:v>
                </c:pt>
                <c:pt idx="20613" formatCode="General">
                  <c:v>7.2345600000000001E-3</c:v>
                </c:pt>
                <c:pt idx="20614" formatCode="General">
                  <c:v>7.23472E-3</c:v>
                </c:pt>
                <c:pt idx="20615" formatCode="General">
                  <c:v>7.2348999999999998E-3</c:v>
                </c:pt>
                <c:pt idx="20616" formatCode="General">
                  <c:v>7.2350799999999996E-3</c:v>
                </c:pt>
                <c:pt idx="20617" formatCode="General">
                  <c:v>7.2352600000000003E-3</c:v>
                </c:pt>
                <c:pt idx="20618" formatCode="General">
                  <c:v>7.2353799999999996E-3</c:v>
                </c:pt>
                <c:pt idx="20619" formatCode="General">
                  <c:v>7.2354999999999997E-3</c:v>
                </c:pt>
                <c:pt idx="20620" formatCode="General">
                  <c:v>7.2356199999999999E-3</c:v>
                </c:pt>
                <c:pt idx="20621" formatCode="General">
                  <c:v>7.2357699999999999E-3</c:v>
                </c:pt>
                <c:pt idx="20622" formatCode="General">
                  <c:v>7.2359199999999999E-3</c:v>
                </c:pt>
                <c:pt idx="20623" formatCode="General">
                  <c:v>7.2360699999999998E-3</c:v>
                </c:pt>
                <c:pt idx="20624" formatCode="General">
                  <c:v>7.2362199999999998E-3</c:v>
                </c:pt>
                <c:pt idx="20625" formatCode="General">
                  <c:v>7.2363699999999998E-3</c:v>
                </c:pt>
                <c:pt idx="20626" formatCode="General">
                  <c:v>7.2365199999999998E-3</c:v>
                </c:pt>
                <c:pt idx="20627" formatCode="General">
                  <c:v>7.2366599999999998E-3</c:v>
                </c:pt>
                <c:pt idx="20628" formatCode="General">
                  <c:v>7.2368099999999998E-3</c:v>
                </c:pt>
                <c:pt idx="20629" formatCode="General">
                  <c:v>7.2369899999999996E-3</c:v>
                </c:pt>
                <c:pt idx="20630" formatCode="General">
                  <c:v>7.2371600000000003E-3</c:v>
                </c:pt>
                <c:pt idx="20631" formatCode="General">
                  <c:v>7.2373400000000001E-3</c:v>
                </c:pt>
                <c:pt idx="20632" formatCode="General">
                  <c:v>7.2375199999999999E-3</c:v>
                </c:pt>
                <c:pt idx="20633" formatCode="General">
                  <c:v>7.2376899999999997E-3</c:v>
                </c:pt>
                <c:pt idx="20634" formatCode="General">
                  <c:v>7.2378700000000004E-3</c:v>
                </c:pt>
                <c:pt idx="20635" formatCode="General">
                  <c:v>7.2380400000000003E-3</c:v>
                </c:pt>
                <c:pt idx="20636" formatCode="General">
                  <c:v>7.2382799999999997E-3</c:v>
                </c:pt>
                <c:pt idx="20637" formatCode="General">
                  <c:v>7.2384600000000004E-3</c:v>
                </c:pt>
                <c:pt idx="20638" formatCode="General">
                  <c:v>7.2386999999999998E-3</c:v>
                </c:pt>
                <c:pt idx="20639" formatCode="General">
                  <c:v>7.2389400000000001E-3</c:v>
                </c:pt>
                <c:pt idx="20640" formatCode="General">
                  <c:v>7.2391900000000004E-3</c:v>
                </c:pt>
                <c:pt idx="20641" formatCode="General">
                  <c:v>7.2394299999999998E-3</c:v>
                </c:pt>
                <c:pt idx="20642" formatCode="General">
                  <c:v>7.2396700000000001E-3</c:v>
                </c:pt>
                <c:pt idx="20643" formatCode="General">
                  <c:v>7.2399200000000004E-3</c:v>
                </c:pt>
                <c:pt idx="20644" formatCode="General">
                  <c:v>7.2401599999999998E-3</c:v>
                </c:pt>
                <c:pt idx="20645" formatCode="General">
                  <c:v>7.24042E-3</c:v>
                </c:pt>
                <c:pt idx="20646" formatCode="General">
                  <c:v>7.2406800000000002E-3</c:v>
                </c:pt>
                <c:pt idx="20647" formatCode="General">
                  <c:v>7.2409400000000004E-3</c:v>
                </c:pt>
                <c:pt idx="20648" formatCode="General">
                  <c:v>7.2411999999999997E-3</c:v>
                </c:pt>
                <c:pt idx="20649" formatCode="General">
                  <c:v>7.2414599999999999E-3</c:v>
                </c:pt>
                <c:pt idx="20650" formatCode="General">
                  <c:v>7.24173E-3</c:v>
                </c:pt>
                <c:pt idx="20651" formatCode="General">
                  <c:v>7.2421200000000003E-3</c:v>
                </c:pt>
                <c:pt idx="20652" formatCode="General">
                  <c:v>7.2424200000000003E-3</c:v>
                </c:pt>
                <c:pt idx="20653" formatCode="General">
                  <c:v>7.2427500000000001E-3</c:v>
                </c:pt>
                <c:pt idx="20654" formatCode="General">
                  <c:v>7.2430899999999998E-3</c:v>
                </c:pt>
                <c:pt idx="20655" formatCode="General">
                  <c:v>7.2434200000000004E-3</c:v>
                </c:pt>
                <c:pt idx="20656" formatCode="General">
                  <c:v>7.2437600000000001E-3</c:v>
                </c:pt>
                <c:pt idx="20657" formatCode="General">
                  <c:v>7.2440999999999998E-3</c:v>
                </c:pt>
                <c:pt idx="20658" formatCode="General">
                  <c:v>7.2444299999999996E-3</c:v>
                </c:pt>
                <c:pt idx="20659" formatCode="General">
                  <c:v>7.2449400000000001E-3</c:v>
                </c:pt>
                <c:pt idx="20660" formatCode="General">
                  <c:v>7.24538E-3</c:v>
                </c:pt>
                <c:pt idx="20661" formatCode="General">
                  <c:v>7.24583E-3</c:v>
                </c:pt>
                <c:pt idx="20662" formatCode="General">
                  <c:v>7.2462799999999999E-3</c:v>
                </c:pt>
                <c:pt idx="20663" formatCode="General">
                  <c:v>7.2467299999999998E-3</c:v>
                </c:pt>
                <c:pt idx="20664" formatCode="General">
                  <c:v>7.2471799999999998E-3</c:v>
                </c:pt>
                <c:pt idx="20665" formatCode="General">
                  <c:v>7.2476199999999998E-3</c:v>
                </c:pt>
                <c:pt idx="20666" formatCode="General">
                  <c:v>7.2480699999999997E-3</c:v>
                </c:pt>
                <c:pt idx="20667" formatCode="General">
                  <c:v>7.2485199999999996E-3</c:v>
                </c:pt>
                <c:pt idx="20668" formatCode="General">
                  <c:v>7.2490599999999999E-3</c:v>
                </c:pt>
                <c:pt idx="20669" formatCode="General">
                  <c:v>7.2496000000000001E-3</c:v>
                </c:pt>
                <c:pt idx="20670" formatCode="General">
                  <c:v>7.2501400000000004E-3</c:v>
                </c:pt>
                <c:pt idx="20671" formatCode="General">
                  <c:v>7.2506799999999998E-3</c:v>
                </c:pt>
                <c:pt idx="20672" formatCode="General">
                  <c:v>7.2512200000000001E-3</c:v>
                </c:pt>
                <c:pt idx="20673" formatCode="General">
                  <c:v>7.2517700000000003E-3</c:v>
                </c:pt>
                <c:pt idx="20674" formatCode="General">
                  <c:v>7.2525799999999998E-3</c:v>
                </c:pt>
                <c:pt idx="20675" formatCode="General">
                  <c:v>7.2531799999999997E-3</c:v>
                </c:pt>
                <c:pt idx="20676" formatCode="General">
                  <c:v>7.2538300000000002E-3</c:v>
                </c:pt>
                <c:pt idx="20677" formatCode="General">
                  <c:v>7.2544799999999998E-3</c:v>
                </c:pt>
                <c:pt idx="20678" formatCode="General">
                  <c:v>7.2551300000000003E-3</c:v>
                </c:pt>
                <c:pt idx="20679" formatCode="General">
                  <c:v>7.2557899999999998E-3</c:v>
                </c:pt>
                <c:pt idx="20680" formatCode="General">
                  <c:v>7.2567700000000001E-3</c:v>
                </c:pt>
                <c:pt idx="20681" formatCode="General">
                  <c:v>7.2577500000000003E-3</c:v>
                </c:pt>
                <c:pt idx="20682" formatCode="General">
                  <c:v>7.2584900000000003E-3</c:v>
                </c:pt>
                <c:pt idx="20683" formatCode="General">
                  <c:v>7.2593299999999996E-3</c:v>
                </c:pt>
                <c:pt idx="20684" formatCode="General">
                  <c:v>7.2601699999999998E-3</c:v>
                </c:pt>
                <c:pt idx="20685" formatCode="General">
                  <c:v>7.26101E-3</c:v>
                </c:pt>
                <c:pt idx="20686" formatCode="General">
                  <c:v>7.2618500000000002E-3</c:v>
                </c:pt>
                <c:pt idx="20687" formatCode="General">
                  <c:v>7.2626899999999996E-3</c:v>
                </c:pt>
                <c:pt idx="20688" formatCode="General">
                  <c:v>7.2639499999999999E-3</c:v>
                </c:pt>
                <c:pt idx="20689" formatCode="General">
                  <c:v>7.2647900000000001E-3</c:v>
                </c:pt>
                <c:pt idx="20690" formatCode="General">
                  <c:v>7.2660099999999998E-3</c:v>
                </c:pt>
                <c:pt idx="20691" formatCode="General">
                  <c:v>7.2672199999999996E-3</c:v>
                </c:pt>
                <c:pt idx="20692" formatCode="General">
                  <c:v>7.2684300000000002E-3</c:v>
                </c:pt>
                <c:pt idx="20693" formatCode="General">
                  <c:v>7.26964E-3</c:v>
                </c:pt>
                <c:pt idx="20694" formatCode="General">
                  <c:v>7.2708599999999996E-3</c:v>
                </c:pt>
                <c:pt idx="20695" formatCode="General">
                  <c:v>7.2720700000000003E-3</c:v>
                </c:pt>
                <c:pt idx="20696" formatCode="General">
                  <c:v>7.27328E-3</c:v>
                </c:pt>
                <c:pt idx="20697" formatCode="General">
                  <c:v>7.2744999999999997E-3</c:v>
                </c:pt>
                <c:pt idx="20698" formatCode="General">
                  <c:v>7.2759900000000004E-3</c:v>
                </c:pt>
                <c:pt idx="20699" formatCode="General">
                  <c:v>7.2774800000000002E-3</c:v>
                </c:pt>
                <c:pt idx="20700" formatCode="General">
                  <c:v>7.27898E-3</c:v>
                </c:pt>
                <c:pt idx="20701" formatCode="General">
                  <c:v>7.2804699999999998E-3</c:v>
                </c:pt>
                <c:pt idx="20702" formatCode="General">
                  <c:v>7.2819599999999996E-3</c:v>
                </c:pt>
                <c:pt idx="20703" formatCode="General">
                  <c:v>7.2834600000000003E-3</c:v>
                </c:pt>
                <c:pt idx="20704" formatCode="General">
                  <c:v>7.28569E-3</c:v>
                </c:pt>
                <c:pt idx="20705" formatCode="General">
                  <c:v>7.2879299999999998E-3</c:v>
                </c:pt>
                <c:pt idx="20706" formatCode="General">
                  <c:v>7.2901700000000003E-3</c:v>
                </c:pt>
                <c:pt idx="20707" formatCode="General">
                  <c:v>7.29241E-3</c:v>
                </c:pt>
                <c:pt idx="20708" formatCode="General">
                  <c:v>7.2946499999999997E-3</c:v>
                </c:pt>
                <c:pt idx="20709" formatCode="General">
                  <c:v>7.2968900000000003E-3</c:v>
                </c:pt>
                <c:pt idx="20710" formatCode="General">
                  <c:v>7.2992200000000004E-3</c:v>
                </c:pt>
                <c:pt idx="20711" formatCode="General">
                  <c:v>7.3017400000000001E-3</c:v>
                </c:pt>
                <c:pt idx="20712" formatCode="General">
                  <c:v>7.3042599999999999E-3</c:v>
                </c:pt>
                <c:pt idx="20713" formatCode="General">
                  <c:v>7.3067799999999997E-3</c:v>
                </c:pt>
                <c:pt idx="20714" formatCode="General">
                  <c:v>7.3084600000000001E-3</c:v>
                </c:pt>
                <c:pt idx="20715" formatCode="General">
                  <c:v>7.3118200000000001E-3</c:v>
                </c:pt>
                <c:pt idx="20716" formatCode="General">
                  <c:v>7.3148600000000003E-3</c:v>
                </c:pt>
                <c:pt idx="20717" formatCode="General">
                  <c:v>7.3178999999999996E-3</c:v>
                </c:pt>
                <c:pt idx="20718" formatCode="General">
                  <c:v>7.3209499999999997E-3</c:v>
                </c:pt>
                <c:pt idx="20719" formatCode="General">
                  <c:v>7.3239899999999998E-3</c:v>
                </c:pt>
                <c:pt idx="20720" formatCode="General">
                  <c:v>7.3274200000000003E-3</c:v>
                </c:pt>
                <c:pt idx="20721" formatCode="General">
                  <c:v>7.3308499999999999E-3</c:v>
                </c:pt>
                <c:pt idx="20722" formatCode="General">
                  <c:v>7.3353100000000003E-3</c:v>
                </c:pt>
                <c:pt idx="20723" formatCode="General">
                  <c:v>7.3382899999999999E-3</c:v>
                </c:pt>
                <c:pt idx="20724" formatCode="General">
                  <c:v>7.3427500000000003E-3</c:v>
                </c:pt>
                <c:pt idx="20725" formatCode="General">
                  <c:v>7.34572E-3</c:v>
                </c:pt>
                <c:pt idx="20726" formatCode="General">
                  <c:v>7.3486999999999997E-3</c:v>
                </c:pt>
                <c:pt idx="20727" formatCode="General">
                  <c:v>7.3516700000000003E-3</c:v>
                </c:pt>
                <c:pt idx="20728" formatCode="General">
                  <c:v>7.3546499999999999E-3</c:v>
                </c:pt>
                <c:pt idx="20729" formatCode="General">
                  <c:v>7.3576199999999996E-3</c:v>
                </c:pt>
                <c:pt idx="20730" formatCode="General">
                  <c:v>7.3606000000000001E-3</c:v>
                </c:pt>
                <c:pt idx="20731" formatCode="General">
                  <c:v>7.3635699999999998E-3</c:v>
                </c:pt>
                <c:pt idx="20732" formatCode="General">
                  <c:v>7.3665500000000004E-3</c:v>
                </c:pt>
                <c:pt idx="20733" formatCode="General">
                  <c:v>7.3695200000000001E-3</c:v>
                </c:pt>
                <c:pt idx="20734" formatCode="General">
                  <c:v>7.3717499999999998E-3</c:v>
                </c:pt>
                <c:pt idx="20735" formatCode="General">
                  <c:v>7.3739799999999996E-3</c:v>
                </c:pt>
                <c:pt idx="20736" formatCode="General">
                  <c:v>7.3762100000000002E-3</c:v>
                </c:pt>
                <c:pt idx="20737" formatCode="General">
                  <c:v>7.37844E-3</c:v>
                </c:pt>
                <c:pt idx="20738" formatCode="General">
                  <c:v>7.3806699999999998E-3</c:v>
                </c:pt>
                <c:pt idx="20739" formatCode="General">
                  <c:v>7.3829100000000003E-3</c:v>
                </c:pt>
                <c:pt idx="20740" formatCode="General">
                  <c:v>7.3851400000000001E-3</c:v>
                </c:pt>
                <c:pt idx="20741" formatCode="General">
                  <c:v>7.3873699999999999E-3</c:v>
                </c:pt>
                <c:pt idx="20742" formatCode="General">
                  <c:v>7.3895999999999996E-3</c:v>
                </c:pt>
                <c:pt idx="20743" formatCode="General">
                  <c:v>7.39158E-3</c:v>
                </c:pt>
                <c:pt idx="20744" formatCode="General">
                  <c:v>7.3934400000000003E-3</c:v>
                </c:pt>
                <c:pt idx="20745" formatCode="General">
                  <c:v>7.3952999999999996E-3</c:v>
                </c:pt>
                <c:pt idx="20746" formatCode="General">
                  <c:v>7.3965400000000001E-3</c:v>
                </c:pt>
                <c:pt idx="20747" formatCode="General">
                  <c:v>7.3977799999999996E-3</c:v>
                </c:pt>
                <c:pt idx="20748" formatCode="General">
                  <c:v>7.3990200000000001E-3</c:v>
                </c:pt>
                <c:pt idx="20749" formatCode="General">
                  <c:v>7.4002599999999997E-3</c:v>
                </c:pt>
                <c:pt idx="20750" formatCode="General">
                  <c:v>7.40137E-3</c:v>
                </c:pt>
                <c:pt idx="20751" formatCode="General">
                  <c:v>7.4024900000000003E-3</c:v>
                </c:pt>
                <c:pt idx="20752" formatCode="General">
                  <c:v>7.4035999999999998E-3</c:v>
                </c:pt>
                <c:pt idx="20753" formatCode="General">
                  <c:v>7.4047200000000001E-3</c:v>
                </c:pt>
                <c:pt idx="20754" formatCode="General">
                  <c:v>7.4058300000000004E-3</c:v>
                </c:pt>
                <c:pt idx="20755" formatCode="General">
                  <c:v>7.4069499999999998E-3</c:v>
                </c:pt>
                <c:pt idx="20756" formatCode="General">
                  <c:v>7.4080600000000002E-3</c:v>
                </c:pt>
                <c:pt idx="20757" formatCode="General">
                  <c:v>7.4091799999999996E-3</c:v>
                </c:pt>
                <c:pt idx="20758" formatCode="General">
                  <c:v>7.4100499999999996E-3</c:v>
                </c:pt>
                <c:pt idx="20759" formatCode="General">
                  <c:v>7.4109199999999997E-3</c:v>
                </c:pt>
                <c:pt idx="20760" formatCode="General">
                  <c:v>7.4117799999999998E-3</c:v>
                </c:pt>
                <c:pt idx="20761" formatCode="General">
                  <c:v>7.4126499999999998E-3</c:v>
                </c:pt>
                <c:pt idx="20762" formatCode="General">
                  <c:v>7.4135199999999998E-3</c:v>
                </c:pt>
                <c:pt idx="20763" formatCode="General">
                  <c:v>7.4143899999999999E-3</c:v>
                </c:pt>
                <c:pt idx="20764" formatCode="General">
                  <c:v>7.41525E-3</c:v>
                </c:pt>
                <c:pt idx="20765" formatCode="General">
                  <c:v>7.41612E-3</c:v>
                </c:pt>
                <c:pt idx="20766" formatCode="General">
                  <c:v>7.4170900000000003E-3</c:v>
                </c:pt>
                <c:pt idx="20767" formatCode="General">
                  <c:v>7.41773E-3</c:v>
                </c:pt>
                <c:pt idx="20768" formatCode="General">
                  <c:v>7.4183799999999996E-3</c:v>
                </c:pt>
                <c:pt idx="20769" formatCode="General">
                  <c:v>7.4190200000000001E-3</c:v>
                </c:pt>
                <c:pt idx="20770" formatCode="General">
                  <c:v>7.4196699999999997E-3</c:v>
                </c:pt>
                <c:pt idx="20771" formatCode="General">
                  <c:v>7.4203100000000003E-3</c:v>
                </c:pt>
                <c:pt idx="20772" formatCode="General">
                  <c:v>7.4209499999999999E-3</c:v>
                </c:pt>
                <c:pt idx="20773" formatCode="General">
                  <c:v>7.42152E-3</c:v>
                </c:pt>
                <c:pt idx="20774" formatCode="General">
                  <c:v>7.4222699999999999E-3</c:v>
                </c:pt>
                <c:pt idx="20775" formatCode="General">
                  <c:v>7.4230099999999999E-3</c:v>
                </c:pt>
                <c:pt idx="20776" formatCode="General">
                  <c:v>7.4235100000000004E-3</c:v>
                </c:pt>
                <c:pt idx="20777" formatCode="General">
                  <c:v>7.424E-3</c:v>
                </c:pt>
                <c:pt idx="20778" formatCode="General">
                  <c:v>7.4244999999999997E-3</c:v>
                </c:pt>
                <c:pt idx="20779" formatCode="General">
                  <c:v>7.4250000000000002E-3</c:v>
                </c:pt>
                <c:pt idx="20780" formatCode="General">
                  <c:v>7.4255199999999997E-3</c:v>
                </c:pt>
                <c:pt idx="20781" formatCode="General">
                  <c:v>7.42606E-3</c:v>
                </c:pt>
                <c:pt idx="20782" formatCode="General">
                  <c:v>7.4266100000000002E-3</c:v>
                </c:pt>
                <c:pt idx="20783" formatCode="General">
                  <c:v>7.4270200000000003E-3</c:v>
                </c:pt>
                <c:pt idx="20784" formatCode="General">
                  <c:v>7.4274199999999997E-3</c:v>
                </c:pt>
                <c:pt idx="20785" formatCode="General">
                  <c:v>7.4278499999999997E-3</c:v>
                </c:pt>
                <c:pt idx="20786" formatCode="General">
                  <c:v>7.4282699999999998E-3</c:v>
                </c:pt>
                <c:pt idx="20787" formatCode="General">
                  <c:v>7.4287399999999996E-3</c:v>
                </c:pt>
                <c:pt idx="20788" formatCode="General">
                  <c:v>7.4291699999999997E-3</c:v>
                </c:pt>
                <c:pt idx="20789" formatCode="General">
                  <c:v>7.4296099999999997E-3</c:v>
                </c:pt>
                <c:pt idx="20790" formatCode="General">
                  <c:v>7.4300299999999998E-3</c:v>
                </c:pt>
                <c:pt idx="20791" formatCode="General">
                  <c:v>7.4303700000000004E-3</c:v>
                </c:pt>
                <c:pt idx="20792" formatCode="General">
                  <c:v>7.43072E-3</c:v>
                </c:pt>
                <c:pt idx="20793" formatCode="General">
                  <c:v>7.4310899999999996E-3</c:v>
                </c:pt>
                <c:pt idx="20794" formatCode="General">
                  <c:v>7.4313699999999996E-3</c:v>
                </c:pt>
                <c:pt idx="20795" formatCode="General">
                  <c:v>7.4316499999999997E-3</c:v>
                </c:pt>
                <c:pt idx="20796" formatCode="General">
                  <c:v>7.4319599999999996E-3</c:v>
                </c:pt>
                <c:pt idx="20797" formatCode="General">
                  <c:v>7.4322700000000004E-3</c:v>
                </c:pt>
                <c:pt idx="20798" formatCode="General">
                  <c:v>7.4326100000000001E-3</c:v>
                </c:pt>
                <c:pt idx="20799" formatCode="General">
                  <c:v>7.4329499999999998E-3</c:v>
                </c:pt>
                <c:pt idx="20800" formatCode="General">
                  <c:v>7.4331700000000002E-3</c:v>
                </c:pt>
                <c:pt idx="20801" formatCode="General">
                  <c:v>7.4333899999999998E-3</c:v>
                </c:pt>
                <c:pt idx="20802" formatCode="General">
                  <c:v>7.4336000000000003E-3</c:v>
                </c:pt>
                <c:pt idx="20803" formatCode="General">
                  <c:v>7.4338099999999999E-3</c:v>
                </c:pt>
                <c:pt idx="20804" formatCode="General">
                  <c:v>7.4340300000000003E-3</c:v>
                </c:pt>
                <c:pt idx="20805" formatCode="General">
                  <c:v>7.43423E-3</c:v>
                </c:pt>
                <c:pt idx="20806" formatCode="General">
                  <c:v>7.4344299999999997E-3</c:v>
                </c:pt>
                <c:pt idx="20807" formatCode="General">
                  <c:v>7.4346400000000002E-3</c:v>
                </c:pt>
                <c:pt idx="20808" formatCode="General">
                  <c:v>7.4348399999999999E-3</c:v>
                </c:pt>
                <c:pt idx="20809" formatCode="General">
                  <c:v>7.4350400000000004E-3</c:v>
                </c:pt>
                <c:pt idx="20810" formatCode="General">
                  <c:v>7.4352400000000001E-3</c:v>
                </c:pt>
                <c:pt idx="20811" formatCode="General">
                  <c:v>7.4354399999999998E-3</c:v>
                </c:pt>
                <c:pt idx="20812" formatCode="General">
                  <c:v>7.4356300000000004E-3</c:v>
                </c:pt>
                <c:pt idx="20813" formatCode="General">
                  <c:v>7.43583E-3</c:v>
                </c:pt>
                <c:pt idx="20814" formatCode="General">
                  <c:v>7.4360299999999997E-3</c:v>
                </c:pt>
                <c:pt idx="20815" formatCode="General">
                  <c:v>7.4362300000000003E-3</c:v>
                </c:pt>
                <c:pt idx="20816" formatCode="General">
                  <c:v>7.4364299999999999E-3</c:v>
                </c:pt>
                <c:pt idx="20817" formatCode="General">
                  <c:v>7.4366299999999996E-3</c:v>
                </c:pt>
                <c:pt idx="20818" formatCode="General">
                  <c:v>7.4368200000000002E-3</c:v>
                </c:pt>
                <c:pt idx="20819" formatCode="General">
                  <c:v>7.4370199999999999E-3</c:v>
                </c:pt>
                <c:pt idx="20820" formatCode="General">
                  <c:v>7.4372199999999996E-3</c:v>
                </c:pt>
                <c:pt idx="20821" formatCode="General">
                  <c:v>7.4374200000000001E-3</c:v>
                </c:pt>
                <c:pt idx="20822" formatCode="General">
                  <c:v>7.4376199999999998E-3</c:v>
                </c:pt>
                <c:pt idx="20823" formatCode="General">
                  <c:v>7.4378100000000004E-3</c:v>
                </c:pt>
                <c:pt idx="20824" formatCode="General">
                  <c:v>7.4380100000000001E-3</c:v>
                </c:pt>
                <c:pt idx="20825" formatCode="General">
                  <c:v>7.4382099999999998E-3</c:v>
                </c:pt>
                <c:pt idx="20826" formatCode="General">
                  <c:v>7.4384100000000003E-3</c:v>
                </c:pt>
                <c:pt idx="20827" formatCode="General">
                  <c:v>7.43861E-3</c:v>
                </c:pt>
                <c:pt idx="20828" formatCode="General">
                  <c:v>7.4388099999999997E-3</c:v>
                </c:pt>
                <c:pt idx="20829" formatCode="General">
                  <c:v>7.4390999999999997E-3</c:v>
                </c:pt>
                <c:pt idx="20830" formatCode="General">
                  <c:v>7.4394999999999999E-3</c:v>
                </c:pt>
                <c:pt idx="20831" formatCode="General">
                  <c:v>7.4400999999999998E-3</c:v>
                </c:pt>
                <c:pt idx="20832" formatCode="General">
                  <c:v>7.4403899999999999E-3</c:v>
                </c:pt>
                <c:pt idx="20833" formatCode="General">
                  <c:v>7.44066E-3</c:v>
                </c:pt>
                <c:pt idx="20834" formatCode="General">
                  <c:v>7.4408599999999997E-3</c:v>
                </c:pt>
                <c:pt idx="20835" formatCode="General">
                  <c:v>7.4410600000000002E-3</c:v>
                </c:pt>
                <c:pt idx="20836" formatCode="General">
                  <c:v>7.4412599999999999E-3</c:v>
                </c:pt>
                <c:pt idx="20837" formatCode="General">
                  <c:v>7.4414599999999996E-3</c:v>
                </c:pt>
                <c:pt idx="20838" formatCode="General">
                  <c:v>7.44168E-3</c:v>
                </c:pt>
                <c:pt idx="20839" formatCode="General">
                  <c:v>7.4418499999999999E-3</c:v>
                </c:pt>
                <c:pt idx="20840" formatCode="General">
                  <c:v>7.4419000000000004E-3</c:v>
                </c:pt>
                <c:pt idx="20841" formatCode="General">
                  <c:v>7.4420800000000002E-3</c:v>
                </c:pt>
                <c:pt idx="20842" formatCode="General">
                  <c:v>7.44226E-3</c:v>
                </c:pt>
                <c:pt idx="20843" formatCode="General">
                  <c:v>7.4424900000000004E-3</c:v>
                </c:pt>
                <c:pt idx="20844" formatCode="General">
                  <c:v>7.4427199999999999E-3</c:v>
                </c:pt>
                <c:pt idx="20845" formatCode="General">
                  <c:v>7.4429500000000003E-3</c:v>
                </c:pt>
                <c:pt idx="20846" formatCode="General">
                  <c:v>7.4431799999999998E-3</c:v>
                </c:pt>
                <c:pt idx="20847" formatCode="General">
                  <c:v>7.4434100000000001E-3</c:v>
                </c:pt>
                <c:pt idx="20848" formatCode="General">
                  <c:v>7.44372E-3</c:v>
                </c:pt>
                <c:pt idx="20849" formatCode="General">
                  <c:v>7.4445600000000002E-3</c:v>
                </c:pt>
                <c:pt idx="20850" formatCode="General">
                  <c:v>7.4447999999999997E-3</c:v>
                </c:pt>
                <c:pt idx="20851" formatCode="General">
                  <c:v>7.4450300000000001E-3</c:v>
                </c:pt>
                <c:pt idx="20852" formatCode="General">
                  <c:v>7.4452700000000004E-3</c:v>
                </c:pt>
                <c:pt idx="20853" formatCode="General">
                  <c:v>7.4454600000000001E-3</c:v>
                </c:pt>
                <c:pt idx="20854" formatCode="General">
                  <c:v>7.4456699999999997E-3</c:v>
                </c:pt>
                <c:pt idx="20855" formatCode="General">
                  <c:v>7.4458800000000002E-3</c:v>
                </c:pt>
                <c:pt idx="20856" formatCode="General">
                  <c:v>7.4460799999999999E-3</c:v>
                </c:pt>
                <c:pt idx="20857" formatCode="General">
                  <c:v>7.4462900000000004E-3</c:v>
                </c:pt>
                <c:pt idx="20858" formatCode="General">
                  <c:v>7.4465E-3</c:v>
                </c:pt>
                <c:pt idx="20859" formatCode="General">
                  <c:v>7.4466599999999999E-3</c:v>
                </c:pt>
                <c:pt idx="20860" formatCode="General">
                  <c:v>7.4468199999999998E-3</c:v>
                </c:pt>
                <c:pt idx="20861" formatCode="General">
                  <c:v>7.4469799999999997E-3</c:v>
                </c:pt>
                <c:pt idx="20862" formatCode="General">
                  <c:v>7.4471399999999997E-3</c:v>
                </c:pt>
                <c:pt idx="20863" formatCode="General">
                  <c:v>7.4472899999999996E-3</c:v>
                </c:pt>
                <c:pt idx="20864" formatCode="General">
                  <c:v>7.4474500000000004E-3</c:v>
                </c:pt>
                <c:pt idx="20865" formatCode="General">
                  <c:v>7.4476100000000003E-3</c:v>
                </c:pt>
                <c:pt idx="20866" formatCode="General">
                  <c:v>7.4477700000000003E-3</c:v>
                </c:pt>
                <c:pt idx="20867" formatCode="General">
                  <c:v>7.4479699999999999E-3</c:v>
                </c:pt>
                <c:pt idx="20868" formatCode="General">
                  <c:v>7.4481699999999996E-3</c:v>
                </c:pt>
                <c:pt idx="20869" formatCode="General">
                  <c:v>7.4483600000000002E-3</c:v>
                </c:pt>
                <c:pt idx="20870" formatCode="General">
                  <c:v>7.4485599999999999E-3</c:v>
                </c:pt>
                <c:pt idx="20871" formatCode="General">
                  <c:v>7.4487599999999996E-3</c:v>
                </c:pt>
                <c:pt idx="20872" formatCode="General">
                  <c:v>7.4489600000000001E-3</c:v>
                </c:pt>
                <c:pt idx="20873" formatCode="General">
                  <c:v>7.4491599999999998E-3</c:v>
                </c:pt>
                <c:pt idx="20874" formatCode="General">
                  <c:v>7.4493600000000004E-3</c:v>
                </c:pt>
                <c:pt idx="20875" formatCode="General">
                  <c:v>7.4495899999999999E-3</c:v>
                </c:pt>
                <c:pt idx="20876" formatCode="General">
                  <c:v>7.4498200000000002E-3</c:v>
                </c:pt>
                <c:pt idx="20877" formatCode="General">
                  <c:v>7.4500599999999997E-3</c:v>
                </c:pt>
                <c:pt idx="20878" formatCode="General">
                  <c:v>7.45029E-3</c:v>
                </c:pt>
                <c:pt idx="20879" formatCode="General">
                  <c:v>7.4505200000000004E-3</c:v>
                </c:pt>
                <c:pt idx="20880" formatCode="General">
                  <c:v>7.4507499999999999E-3</c:v>
                </c:pt>
                <c:pt idx="20881" formatCode="General">
                  <c:v>7.4509900000000002E-3</c:v>
                </c:pt>
                <c:pt idx="20882" formatCode="General">
                  <c:v>7.4512199999999997E-3</c:v>
                </c:pt>
                <c:pt idx="20883" formatCode="General">
                  <c:v>7.4515400000000004E-3</c:v>
                </c:pt>
                <c:pt idx="20884" formatCode="General">
                  <c:v>7.4518600000000003E-3</c:v>
                </c:pt>
                <c:pt idx="20885" formatCode="General">
                  <c:v>7.45219E-3</c:v>
                </c:pt>
                <c:pt idx="20886" formatCode="General">
                  <c:v>7.4525099999999999E-3</c:v>
                </c:pt>
                <c:pt idx="20887" formatCode="General">
                  <c:v>7.4528299999999997E-3</c:v>
                </c:pt>
                <c:pt idx="20888" formatCode="General">
                  <c:v>7.4531500000000004E-3</c:v>
                </c:pt>
                <c:pt idx="20889" formatCode="General">
                  <c:v>7.4534800000000002E-3</c:v>
                </c:pt>
                <c:pt idx="20890" formatCode="General">
                  <c:v>7.4538E-3</c:v>
                </c:pt>
                <c:pt idx="20891" formatCode="General">
                  <c:v>7.4541499999999997E-3</c:v>
                </c:pt>
                <c:pt idx="20892" formatCode="General">
                  <c:v>7.4544900000000002E-3</c:v>
                </c:pt>
                <c:pt idx="20893" formatCode="General">
                  <c:v>7.4548399999999999E-3</c:v>
                </c:pt>
                <c:pt idx="20894" formatCode="General">
                  <c:v>7.4551900000000004E-3</c:v>
                </c:pt>
                <c:pt idx="20895" formatCode="General">
                  <c:v>7.4555300000000001E-3</c:v>
                </c:pt>
                <c:pt idx="20896" formatCode="General">
                  <c:v>7.4560499999999997E-3</c:v>
                </c:pt>
                <c:pt idx="20897" formatCode="General">
                  <c:v>7.45657E-3</c:v>
                </c:pt>
                <c:pt idx="20898" formatCode="General">
                  <c:v>7.45702E-3</c:v>
                </c:pt>
                <c:pt idx="20899" formatCode="General">
                  <c:v>7.4574699999999999E-3</c:v>
                </c:pt>
                <c:pt idx="20900" formatCode="General">
                  <c:v>7.4579099999999999E-3</c:v>
                </c:pt>
                <c:pt idx="20901" formatCode="General">
                  <c:v>7.4583599999999998E-3</c:v>
                </c:pt>
                <c:pt idx="20902" formatCode="General">
                  <c:v>7.4588099999999997E-3</c:v>
                </c:pt>
                <c:pt idx="20903" formatCode="General">
                  <c:v>7.4592499999999997E-3</c:v>
                </c:pt>
                <c:pt idx="20904" formatCode="General">
                  <c:v>7.4599200000000001E-3</c:v>
                </c:pt>
                <c:pt idx="20905" formatCode="General">
                  <c:v>7.4604399999999996E-3</c:v>
                </c:pt>
                <c:pt idx="20906" formatCode="General">
                  <c:v>7.4610400000000004E-3</c:v>
                </c:pt>
                <c:pt idx="20907" formatCode="General">
                  <c:v>7.4616300000000003E-3</c:v>
                </c:pt>
                <c:pt idx="20908" formatCode="General">
                  <c:v>7.4622300000000003E-3</c:v>
                </c:pt>
                <c:pt idx="20909" formatCode="General">
                  <c:v>7.4628200000000002E-3</c:v>
                </c:pt>
                <c:pt idx="20910" formatCode="General">
                  <c:v>7.4634200000000001E-3</c:v>
                </c:pt>
                <c:pt idx="20911" formatCode="General">
                  <c:v>7.4640100000000001E-3</c:v>
                </c:pt>
                <c:pt idx="20912" formatCode="General">
                  <c:v>7.46461E-3</c:v>
                </c:pt>
                <c:pt idx="20913" formatCode="General">
                  <c:v>7.4652599999999996E-3</c:v>
                </c:pt>
                <c:pt idx="20914" formatCode="General">
                  <c:v>7.4659799999999997E-3</c:v>
                </c:pt>
                <c:pt idx="20915" formatCode="General">
                  <c:v>7.4666999999999997E-3</c:v>
                </c:pt>
                <c:pt idx="20916" formatCode="General">
                  <c:v>7.4674199999999998E-3</c:v>
                </c:pt>
                <c:pt idx="20917" formatCode="General">
                  <c:v>7.4681399999999998E-3</c:v>
                </c:pt>
                <c:pt idx="20918" formatCode="General">
                  <c:v>7.4688599999999999E-3</c:v>
                </c:pt>
                <c:pt idx="20919" formatCode="General">
                  <c:v>7.46958E-3</c:v>
                </c:pt>
                <c:pt idx="20920" formatCode="General">
                  <c:v>7.4706499999999997E-3</c:v>
                </c:pt>
                <c:pt idx="20921" formatCode="General">
                  <c:v>7.4715199999999997E-3</c:v>
                </c:pt>
                <c:pt idx="20922" formatCode="General">
                  <c:v>7.4723899999999998E-3</c:v>
                </c:pt>
                <c:pt idx="20923" formatCode="General">
                  <c:v>7.4732599999999998E-3</c:v>
                </c:pt>
                <c:pt idx="20924" formatCode="General">
                  <c:v>7.4741199999999999E-3</c:v>
                </c:pt>
                <c:pt idx="20925" formatCode="General">
                  <c:v>7.4749899999999999E-3</c:v>
                </c:pt>
                <c:pt idx="20926" formatCode="General">
                  <c:v>7.47629E-3</c:v>
                </c:pt>
                <c:pt idx="20927" formatCode="General">
                  <c:v>7.4775900000000001E-3</c:v>
                </c:pt>
                <c:pt idx="20928" formatCode="General">
                  <c:v>7.4787100000000004E-3</c:v>
                </c:pt>
                <c:pt idx="20929" formatCode="General">
                  <c:v>7.4798199999999999E-3</c:v>
                </c:pt>
                <c:pt idx="20930" formatCode="General">
                  <c:v>7.4809400000000002E-3</c:v>
                </c:pt>
                <c:pt idx="20931" formatCode="General">
                  <c:v>7.4820599999999996E-3</c:v>
                </c:pt>
                <c:pt idx="20932" formatCode="General">
                  <c:v>7.4831699999999999E-3</c:v>
                </c:pt>
                <c:pt idx="20933" formatCode="General">
                  <c:v>7.4848400000000004E-3</c:v>
                </c:pt>
                <c:pt idx="20934" formatCode="General">
                  <c:v>7.48652E-3</c:v>
                </c:pt>
                <c:pt idx="20935" formatCode="General">
                  <c:v>7.4878799999999997E-3</c:v>
                </c:pt>
                <c:pt idx="20936" formatCode="General">
                  <c:v>7.4892400000000003E-3</c:v>
                </c:pt>
                <c:pt idx="20937" formatCode="General">
                  <c:v>7.49061E-3</c:v>
                </c:pt>
                <c:pt idx="20938" formatCode="General">
                  <c:v>7.4919699999999997E-3</c:v>
                </c:pt>
                <c:pt idx="20939" formatCode="General">
                  <c:v>7.4940199999999997E-3</c:v>
                </c:pt>
                <c:pt idx="20940" formatCode="General">
                  <c:v>7.4960599999999997E-3</c:v>
                </c:pt>
                <c:pt idx="20941" formatCode="General">
                  <c:v>7.4981700000000002E-3</c:v>
                </c:pt>
                <c:pt idx="20942" formatCode="General">
                  <c:v>7.5003999999999999E-3</c:v>
                </c:pt>
                <c:pt idx="20943" formatCode="General">
                  <c:v>7.5026299999999997E-3</c:v>
                </c:pt>
                <c:pt idx="20944" formatCode="General">
                  <c:v>7.5048600000000004E-3</c:v>
                </c:pt>
                <c:pt idx="20945" formatCode="General">
                  <c:v>7.5070900000000001E-3</c:v>
                </c:pt>
                <c:pt idx="20946" formatCode="General">
                  <c:v>7.5093199999999999E-3</c:v>
                </c:pt>
                <c:pt idx="20947" formatCode="General">
                  <c:v>7.5115499999999997E-3</c:v>
                </c:pt>
                <c:pt idx="20948" formatCode="General">
                  <c:v>7.5137800000000003E-3</c:v>
                </c:pt>
                <c:pt idx="20949" formatCode="General">
                  <c:v>7.5160100000000001E-3</c:v>
                </c:pt>
                <c:pt idx="20950" formatCode="General">
                  <c:v>7.5182499999999998E-3</c:v>
                </c:pt>
                <c:pt idx="20951" formatCode="General">
                  <c:v>7.5212200000000003E-3</c:v>
                </c:pt>
                <c:pt idx="20952" formatCode="General">
                  <c:v>7.52419E-3</c:v>
                </c:pt>
                <c:pt idx="20953" formatCode="General">
                  <c:v>7.5271699999999997E-3</c:v>
                </c:pt>
                <c:pt idx="20954" formatCode="General">
                  <c:v>7.5301400000000003E-3</c:v>
                </c:pt>
                <c:pt idx="20955" formatCode="General">
                  <c:v>7.5331199999999999E-3</c:v>
                </c:pt>
                <c:pt idx="20956" formatCode="General">
                  <c:v>7.5354699999999998E-3</c:v>
                </c:pt>
                <c:pt idx="20957" formatCode="General">
                  <c:v>7.53808E-3</c:v>
                </c:pt>
                <c:pt idx="20958" formatCode="General">
                  <c:v>7.5403099999999997E-3</c:v>
                </c:pt>
                <c:pt idx="20959" formatCode="General">
                  <c:v>7.5425400000000004E-3</c:v>
                </c:pt>
                <c:pt idx="20960" formatCode="General">
                  <c:v>7.5447700000000001E-3</c:v>
                </c:pt>
                <c:pt idx="20961" formatCode="General">
                  <c:v>7.5469999999999999E-3</c:v>
                </c:pt>
                <c:pt idx="20962" formatCode="General">
                  <c:v>7.5491000000000004E-3</c:v>
                </c:pt>
                <c:pt idx="20963" formatCode="General">
                  <c:v>7.5512000000000001E-3</c:v>
                </c:pt>
                <c:pt idx="20964" formatCode="General">
                  <c:v>7.5532899999999998E-3</c:v>
                </c:pt>
                <c:pt idx="20965" formatCode="General">
                  <c:v>7.5546900000000002E-3</c:v>
                </c:pt>
                <c:pt idx="20966" formatCode="General">
                  <c:v>7.5560899999999997E-3</c:v>
                </c:pt>
                <c:pt idx="20967" formatCode="General">
                  <c:v>7.55749E-3</c:v>
                </c:pt>
                <c:pt idx="20968" formatCode="General">
                  <c:v>7.5587400000000004E-3</c:v>
                </c:pt>
                <c:pt idx="20969" formatCode="General">
                  <c:v>7.5603800000000002E-3</c:v>
                </c:pt>
                <c:pt idx="20970" formatCode="General">
                  <c:v>7.5614699999999998E-3</c:v>
                </c:pt>
                <c:pt idx="20971" formatCode="General">
                  <c:v>7.5625600000000003E-3</c:v>
                </c:pt>
                <c:pt idx="20972" formatCode="General">
                  <c:v>7.5636499999999999E-3</c:v>
                </c:pt>
                <c:pt idx="20973" formatCode="General">
                  <c:v>7.5647400000000004E-3</c:v>
                </c:pt>
                <c:pt idx="20974" formatCode="General">
                  <c:v>7.5658399999999999E-3</c:v>
                </c:pt>
                <c:pt idx="20975" formatCode="General">
                  <c:v>7.5669300000000004E-3</c:v>
                </c:pt>
                <c:pt idx="20976" formatCode="General">
                  <c:v>7.5677799999999996E-3</c:v>
                </c:pt>
                <c:pt idx="20977" formatCode="General">
                  <c:v>7.5686299999999998E-3</c:v>
                </c:pt>
                <c:pt idx="20978" formatCode="General">
                  <c:v>7.56948E-3</c:v>
                </c:pt>
                <c:pt idx="20979" formatCode="General">
                  <c:v>7.5703200000000002E-3</c:v>
                </c:pt>
                <c:pt idx="20980" formatCode="General">
                  <c:v>7.5711700000000003E-3</c:v>
                </c:pt>
                <c:pt idx="20981" formatCode="General">
                  <c:v>7.5720199999999996E-3</c:v>
                </c:pt>
                <c:pt idx="20982" formatCode="General">
                  <c:v>7.5728699999999998E-3</c:v>
                </c:pt>
                <c:pt idx="20983" formatCode="General">
                  <c:v>7.5735100000000003E-3</c:v>
                </c:pt>
                <c:pt idx="20984" formatCode="General">
                  <c:v>7.5742500000000003E-3</c:v>
                </c:pt>
                <c:pt idx="20985" formatCode="General">
                  <c:v>7.5750399999999999E-3</c:v>
                </c:pt>
                <c:pt idx="20986" formatCode="General">
                  <c:v>7.5755700000000002E-3</c:v>
                </c:pt>
                <c:pt idx="20987" formatCode="General">
                  <c:v>7.5760999999999997E-3</c:v>
                </c:pt>
                <c:pt idx="20988" formatCode="General">
                  <c:v>7.57663E-3</c:v>
                </c:pt>
                <c:pt idx="20989" formatCode="General">
                  <c:v>7.5771600000000003E-3</c:v>
                </c:pt>
                <c:pt idx="20990" formatCode="General">
                  <c:v>7.5776799999999998E-3</c:v>
                </c:pt>
                <c:pt idx="20991" formatCode="General">
                  <c:v>7.5781599999999996E-3</c:v>
                </c:pt>
                <c:pt idx="20992" formatCode="General">
                  <c:v>7.5785799999999997E-3</c:v>
                </c:pt>
                <c:pt idx="20993" formatCode="General">
                  <c:v>7.5790099999999997E-3</c:v>
                </c:pt>
                <c:pt idx="20994" formatCode="General">
                  <c:v>7.5794299999999998E-3</c:v>
                </c:pt>
                <c:pt idx="20995" formatCode="General">
                  <c:v>7.57985E-3</c:v>
                </c:pt>
                <c:pt idx="20996" formatCode="General">
                  <c:v>7.58028E-3</c:v>
                </c:pt>
                <c:pt idx="20997" formatCode="General">
                  <c:v>7.5807000000000001E-3</c:v>
                </c:pt>
                <c:pt idx="20998" formatCode="General">
                  <c:v>7.5811200000000002E-3</c:v>
                </c:pt>
                <c:pt idx="20999" formatCode="General">
                  <c:v>7.5814899999999998E-3</c:v>
                </c:pt>
                <c:pt idx="21000" formatCode="General">
                  <c:v>7.5818099999999996E-3</c:v>
                </c:pt>
                <c:pt idx="21001" formatCode="General">
                  <c:v>7.5821300000000003E-3</c:v>
                </c:pt>
                <c:pt idx="21002" formatCode="General">
                  <c:v>7.5824400000000002E-3</c:v>
                </c:pt>
                <c:pt idx="21003" formatCode="General">
                  <c:v>7.58276E-3</c:v>
                </c:pt>
                <c:pt idx="21004" formatCode="General">
                  <c:v>7.5830799999999999E-3</c:v>
                </c:pt>
                <c:pt idx="21005" formatCode="General">
                  <c:v>7.5833999999999997E-3</c:v>
                </c:pt>
                <c:pt idx="21006" formatCode="General">
                  <c:v>7.5837099999999996E-3</c:v>
                </c:pt>
                <c:pt idx="21007" formatCode="General">
                  <c:v>7.5839899999999997E-3</c:v>
                </c:pt>
                <c:pt idx="21008" formatCode="General">
                  <c:v>7.58423E-3</c:v>
                </c:pt>
                <c:pt idx="21009" formatCode="General">
                  <c:v>7.5844700000000003E-3</c:v>
                </c:pt>
                <c:pt idx="21010" formatCode="General">
                  <c:v>7.5846999999999998E-3</c:v>
                </c:pt>
                <c:pt idx="21011" formatCode="General">
                  <c:v>7.5849400000000001E-3</c:v>
                </c:pt>
                <c:pt idx="21012" formatCode="General">
                  <c:v>7.5851800000000004E-3</c:v>
                </c:pt>
                <c:pt idx="21013" formatCode="General">
                  <c:v>7.5854199999999998E-3</c:v>
                </c:pt>
                <c:pt idx="21014" formatCode="General">
                  <c:v>7.5856600000000001E-3</c:v>
                </c:pt>
                <c:pt idx="21015" formatCode="General">
                  <c:v>7.5858699999999998E-3</c:v>
                </c:pt>
                <c:pt idx="21016" formatCode="General">
                  <c:v>7.5860600000000004E-3</c:v>
                </c:pt>
                <c:pt idx="21017" formatCode="General">
                  <c:v>7.5862500000000001E-3</c:v>
                </c:pt>
                <c:pt idx="21018" formatCode="General">
                  <c:v>7.5864499999999998E-3</c:v>
                </c:pt>
                <c:pt idx="21019" formatCode="General">
                  <c:v>7.5866400000000004E-3</c:v>
                </c:pt>
                <c:pt idx="21020" formatCode="General">
                  <c:v>7.5867800000000004E-3</c:v>
                </c:pt>
                <c:pt idx="21021" formatCode="General">
                  <c:v>7.5869199999999996E-3</c:v>
                </c:pt>
                <c:pt idx="21022" formatCode="General">
                  <c:v>7.5870699999999996E-3</c:v>
                </c:pt>
                <c:pt idx="21023" formatCode="General">
                  <c:v>7.5872099999999996E-3</c:v>
                </c:pt>
                <c:pt idx="21024" formatCode="General">
                  <c:v>7.5873499999999997E-3</c:v>
                </c:pt>
                <c:pt idx="21025" formatCode="General">
                  <c:v>7.5874599999999999E-3</c:v>
                </c:pt>
                <c:pt idx="21026" formatCode="General">
                  <c:v>7.58758E-3</c:v>
                </c:pt>
                <c:pt idx="21027" formatCode="General">
                  <c:v>7.5876900000000002E-3</c:v>
                </c:pt>
                <c:pt idx="21028" formatCode="General">
                  <c:v>7.5878100000000004E-3</c:v>
                </c:pt>
                <c:pt idx="21029" formatCode="General">
                  <c:v>7.5879299999999997E-3</c:v>
                </c:pt>
                <c:pt idx="21030" formatCode="General">
                  <c:v>7.5880399999999999E-3</c:v>
                </c:pt>
                <c:pt idx="21031" formatCode="General">
                  <c:v>7.58816E-3</c:v>
                </c:pt>
                <c:pt idx="21032" formatCode="General">
                  <c:v>7.5882700000000003E-3</c:v>
                </c:pt>
                <c:pt idx="21033" formatCode="General">
                  <c:v>7.5883900000000004E-3</c:v>
                </c:pt>
                <c:pt idx="21034" formatCode="General">
                  <c:v>7.5884699999999999E-3</c:v>
                </c:pt>
                <c:pt idx="21035" formatCode="General">
                  <c:v>7.5885800000000002E-3</c:v>
                </c:pt>
                <c:pt idx="21036" formatCode="General">
                  <c:v>7.5886699999999996E-3</c:v>
                </c:pt>
                <c:pt idx="21037" formatCode="General">
                  <c:v>7.58876E-3</c:v>
                </c:pt>
                <c:pt idx="21038" formatCode="General">
                  <c:v>7.5888600000000002E-3</c:v>
                </c:pt>
                <c:pt idx="21039" formatCode="General">
                  <c:v>7.5889499999999997E-3</c:v>
                </c:pt>
                <c:pt idx="21040" formatCode="General">
                  <c:v>7.58904E-3</c:v>
                </c:pt>
                <c:pt idx="21041" formatCode="General">
                  <c:v>7.5891400000000003E-3</c:v>
                </c:pt>
                <c:pt idx="21042" formatCode="General">
                  <c:v>7.5892299999999998E-3</c:v>
                </c:pt>
                <c:pt idx="21043" formatCode="General">
                  <c:v>7.5893200000000001E-3</c:v>
                </c:pt>
                <c:pt idx="21044" formatCode="General">
                  <c:v>7.5894200000000004E-3</c:v>
                </c:pt>
                <c:pt idx="21045" formatCode="General">
                  <c:v>7.5895099999999998E-3</c:v>
                </c:pt>
                <c:pt idx="21046" formatCode="General">
                  <c:v>7.5895900000000002E-3</c:v>
                </c:pt>
                <c:pt idx="21047" formatCode="General">
                  <c:v>7.5896699999999997E-3</c:v>
                </c:pt>
                <c:pt idx="21048" formatCode="General">
                  <c:v>7.5897500000000001E-3</c:v>
                </c:pt>
                <c:pt idx="21049" formatCode="General">
                  <c:v>7.5898299999999997E-3</c:v>
                </c:pt>
                <c:pt idx="21050" formatCode="General">
                  <c:v>7.5899100000000001E-3</c:v>
                </c:pt>
                <c:pt idx="21051" formatCode="General">
                  <c:v>7.5899899999999996E-3</c:v>
                </c:pt>
                <c:pt idx="21052" formatCode="General">
                  <c:v>7.59007E-3</c:v>
                </c:pt>
                <c:pt idx="21053" formatCode="General">
                  <c:v>7.5901500000000004E-3</c:v>
                </c:pt>
                <c:pt idx="21054" formatCode="General">
                  <c:v>7.5902299999999999E-3</c:v>
                </c:pt>
                <c:pt idx="21055" formatCode="General">
                  <c:v>7.5903100000000003E-3</c:v>
                </c:pt>
                <c:pt idx="21056" formatCode="General">
                  <c:v>7.5903899999999998E-3</c:v>
                </c:pt>
                <c:pt idx="21057" formatCode="General">
                  <c:v>7.5904800000000001E-3</c:v>
                </c:pt>
                <c:pt idx="21058" formatCode="General">
                  <c:v>7.5905800000000004E-3</c:v>
                </c:pt>
                <c:pt idx="21059" formatCode="General">
                  <c:v>7.5906699999999999E-3</c:v>
                </c:pt>
                <c:pt idx="21060" formatCode="General">
                  <c:v>7.5907700000000002E-3</c:v>
                </c:pt>
                <c:pt idx="21061" formatCode="General">
                  <c:v>7.5908900000000003E-3</c:v>
                </c:pt>
                <c:pt idx="21062" formatCode="General">
                  <c:v>7.5910300000000003E-3</c:v>
                </c:pt>
                <c:pt idx="21063" formatCode="General">
                  <c:v>7.5911599999999996E-3</c:v>
                </c:pt>
                <c:pt idx="21064" formatCode="General">
                  <c:v>7.5912999999999996E-3</c:v>
                </c:pt>
                <c:pt idx="21065" formatCode="General">
                  <c:v>7.5914499999999996E-3</c:v>
                </c:pt>
                <c:pt idx="21066" formatCode="General">
                  <c:v>7.5916500000000001E-3</c:v>
                </c:pt>
                <c:pt idx="21067" formatCode="General">
                  <c:v>7.59225E-3</c:v>
                </c:pt>
                <c:pt idx="21068" formatCode="General">
                  <c:v>7.5924199999999999E-3</c:v>
                </c:pt>
                <c:pt idx="21069" formatCode="General">
                  <c:v>7.5925799999999998E-3</c:v>
                </c:pt>
                <c:pt idx="21070" formatCode="General">
                  <c:v>7.5927499999999997E-3</c:v>
                </c:pt>
                <c:pt idx="21071" formatCode="General">
                  <c:v>7.5929200000000004E-3</c:v>
                </c:pt>
                <c:pt idx="21072" formatCode="General">
                  <c:v>7.5930499999999996E-3</c:v>
                </c:pt>
                <c:pt idx="21073" formatCode="General">
                  <c:v>7.5931799999999997E-3</c:v>
                </c:pt>
                <c:pt idx="21074" formatCode="General">
                  <c:v>7.5933199999999998E-3</c:v>
                </c:pt>
                <c:pt idx="21075" formatCode="General">
                  <c:v>7.59342E-3</c:v>
                </c:pt>
                <c:pt idx="21076" formatCode="General">
                  <c:v>7.5935400000000002E-3</c:v>
                </c:pt>
                <c:pt idx="21077" formatCode="General">
                  <c:v>7.5935999999999998E-3</c:v>
                </c:pt>
                <c:pt idx="21078" formatCode="General">
                  <c:v>7.5937299999999999E-3</c:v>
                </c:pt>
                <c:pt idx="21079" formatCode="General">
                  <c:v>7.5938899999999998E-3</c:v>
                </c:pt>
                <c:pt idx="21080" formatCode="General">
                  <c:v>7.5940399999999998E-3</c:v>
                </c:pt>
                <c:pt idx="21081" formatCode="General">
                  <c:v>7.5941899999999998E-3</c:v>
                </c:pt>
                <c:pt idx="21082" formatCode="General">
                  <c:v>7.5943399999999998E-3</c:v>
                </c:pt>
                <c:pt idx="21083" formatCode="General">
                  <c:v>7.5945199999999996E-3</c:v>
                </c:pt>
                <c:pt idx="21084" formatCode="General">
                  <c:v>7.5947200000000001E-3</c:v>
                </c:pt>
                <c:pt idx="21085" formatCode="General">
                  <c:v>7.5949399999999997E-3</c:v>
                </c:pt>
                <c:pt idx="21086" formatCode="General">
                  <c:v>7.5955399999999996E-3</c:v>
                </c:pt>
                <c:pt idx="21087" formatCode="General">
                  <c:v>7.5957300000000002E-3</c:v>
                </c:pt>
                <c:pt idx="21088" formatCode="General">
                  <c:v>7.5959E-3</c:v>
                </c:pt>
                <c:pt idx="21089" formatCode="General">
                  <c:v>7.5960300000000001E-3</c:v>
                </c:pt>
                <c:pt idx="21090" formatCode="General">
                  <c:v>7.5961400000000004E-3</c:v>
                </c:pt>
                <c:pt idx="21091" formatCode="General">
                  <c:v>7.5962699999999996E-3</c:v>
                </c:pt>
                <c:pt idx="21092" formatCode="General">
                  <c:v>7.5963899999999997E-3</c:v>
                </c:pt>
                <c:pt idx="21093" formatCode="General">
                  <c:v>7.5964800000000001E-3</c:v>
                </c:pt>
                <c:pt idx="21094" formatCode="General">
                  <c:v>7.5965599999999996E-3</c:v>
                </c:pt>
                <c:pt idx="21095" formatCode="General">
                  <c:v>7.5966499999999999E-3</c:v>
                </c:pt>
                <c:pt idx="21096" formatCode="General">
                  <c:v>7.5967300000000003E-3</c:v>
                </c:pt>
                <c:pt idx="21097" formatCode="General">
                  <c:v>7.5968199999999998E-3</c:v>
                </c:pt>
                <c:pt idx="21098" formatCode="General">
                  <c:v>7.5969100000000001E-3</c:v>
                </c:pt>
                <c:pt idx="21099" formatCode="General">
                  <c:v>7.5970100000000004E-3</c:v>
                </c:pt>
                <c:pt idx="21100" formatCode="General">
                  <c:v>7.5970999999999999E-3</c:v>
                </c:pt>
                <c:pt idx="21101" formatCode="General">
                  <c:v>7.5972000000000001E-3</c:v>
                </c:pt>
                <c:pt idx="21102" formatCode="General">
                  <c:v>7.5972899999999996E-3</c:v>
                </c:pt>
                <c:pt idx="21103" formatCode="General">
                  <c:v>7.5973899999999999E-3</c:v>
                </c:pt>
                <c:pt idx="21104" formatCode="General">
                  <c:v>7.5974800000000002E-3</c:v>
                </c:pt>
                <c:pt idx="21105" formatCode="General">
                  <c:v>7.5975499999999998E-3</c:v>
                </c:pt>
                <c:pt idx="21106" formatCode="General">
                  <c:v>7.5976400000000001E-3</c:v>
                </c:pt>
                <c:pt idx="21107" formatCode="General">
                  <c:v>7.5977099999999997E-3</c:v>
                </c:pt>
                <c:pt idx="21108" formatCode="General">
                  <c:v>7.5977800000000002E-3</c:v>
                </c:pt>
                <c:pt idx="21109" formatCode="General">
                  <c:v>7.5978499999999997E-3</c:v>
                </c:pt>
                <c:pt idx="21110" formatCode="General">
                  <c:v>7.5979100000000003E-3</c:v>
                </c:pt>
                <c:pt idx="21111" formatCode="General">
                  <c:v>7.5979799999999998E-3</c:v>
                </c:pt>
                <c:pt idx="21112" formatCode="General">
                  <c:v>7.5980500000000003E-3</c:v>
                </c:pt>
                <c:pt idx="21113" formatCode="General">
                  <c:v>7.5981499999999997E-3</c:v>
                </c:pt>
                <c:pt idx="21114" formatCode="General">
                  <c:v>7.59825E-3</c:v>
                </c:pt>
                <c:pt idx="21115" formatCode="General">
                  <c:v>7.5983500000000002E-3</c:v>
                </c:pt>
                <c:pt idx="21116" formatCode="General">
                  <c:v>7.5984499999999996E-3</c:v>
                </c:pt>
                <c:pt idx="21117" formatCode="General">
                  <c:v>7.5985499999999999E-3</c:v>
                </c:pt>
                <c:pt idx="21118" formatCode="General">
                  <c:v>7.5986500000000002E-3</c:v>
                </c:pt>
                <c:pt idx="21119" formatCode="General">
                  <c:v>7.5987299999999997E-3</c:v>
                </c:pt>
                <c:pt idx="21120" formatCode="General">
                  <c:v>7.5988499999999999E-3</c:v>
                </c:pt>
                <c:pt idx="21121" formatCode="General">
                  <c:v>7.5989600000000001E-3</c:v>
                </c:pt>
                <c:pt idx="21122" formatCode="General">
                  <c:v>7.5990800000000002E-3</c:v>
                </c:pt>
                <c:pt idx="21123" formatCode="General">
                  <c:v>7.5992000000000004E-3</c:v>
                </c:pt>
                <c:pt idx="21124" formatCode="General">
                  <c:v>7.5993099999999997E-3</c:v>
                </c:pt>
                <c:pt idx="21125" formatCode="General">
                  <c:v>7.5994299999999999E-3</c:v>
                </c:pt>
                <c:pt idx="21126" formatCode="General">
                  <c:v>7.5995400000000001E-3</c:v>
                </c:pt>
                <c:pt idx="21127" formatCode="General">
                  <c:v>7.5996600000000003E-3</c:v>
                </c:pt>
                <c:pt idx="21128" formatCode="General">
                  <c:v>7.5997800000000004E-3</c:v>
                </c:pt>
                <c:pt idx="21129" formatCode="General">
                  <c:v>7.5998899999999998E-3</c:v>
                </c:pt>
                <c:pt idx="21130" formatCode="General">
                  <c:v>7.6000599999999996E-3</c:v>
                </c:pt>
                <c:pt idx="21131" formatCode="General">
                  <c:v>7.6002200000000004E-3</c:v>
                </c:pt>
                <c:pt idx="21132" formatCode="General">
                  <c:v>7.6003800000000003E-3</c:v>
                </c:pt>
                <c:pt idx="21133" formatCode="General">
                  <c:v>7.6005500000000002E-3</c:v>
                </c:pt>
                <c:pt idx="21134" formatCode="General">
                  <c:v>7.6007100000000001E-3</c:v>
                </c:pt>
                <c:pt idx="21135" formatCode="General">
                  <c:v>7.60087E-3</c:v>
                </c:pt>
                <c:pt idx="21136" formatCode="General">
                  <c:v>7.6010899999999996E-3</c:v>
                </c:pt>
                <c:pt idx="21137" formatCode="General">
                  <c:v>7.60131E-3</c:v>
                </c:pt>
                <c:pt idx="21138" formatCode="General">
                  <c:v>7.6015299999999996E-3</c:v>
                </c:pt>
                <c:pt idx="21139" formatCode="General">
                  <c:v>7.6017699999999999E-3</c:v>
                </c:pt>
                <c:pt idx="21140" formatCode="General">
                  <c:v>7.6020300000000001E-3</c:v>
                </c:pt>
                <c:pt idx="21141" formatCode="General">
                  <c:v>7.6023000000000002E-3</c:v>
                </c:pt>
                <c:pt idx="21142" formatCode="General">
                  <c:v>7.6025600000000004E-3</c:v>
                </c:pt>
                <c:pt idx="21143" formatCode="General">
                  <c:v>7.6028299999999997E-3</c:v>
                </c:pt>
                <c:pt idx="21144" formatCode="General">
                  <c:v>7.6030899999999998E-3</c:v>
                </c:pt>
                <c:pt idx="21145" formatCode="General">
                  <c:v>7.60336E-3</c:v>
                </c:pt>
                <c:pt idx="21146" formatCode="General">
                  <c:v>7.6036200000000002E-3</c:v>
                </c:pt>
                <c:pt idx="21147" formatCode="General">
                  <c:v>7.6039799999999998E-3</c:v>
                </c:pt>
                <c:pt idx="21148" formatCode="General">
                  <c:v>7.6043300000000003E-3</c:v>
                </c:pt>
                <c:pt idx="21149" formatCode="General">
                  <c:v>7.6046799999999999E-3</c:v>
                </c:pt>
                <c:pt idx="21150" formatCode="General">
                  <c:v>7.6050299999999996E-3</c:v>
                </c:pt>
                <c:pt idx="21151" formatCode="General">
                  <c:v>7.6053800000000001E-3</c:v>
                </c:pt>
                <c:pt idx="21152" formatCode="General">
                  <c:v>7.6056099999999996E-3</c:v>
                </c:pt>
                <c:pt idx="21153" formatCode="General">
                  <c:v>7.6060800000000003E-3</c:v>
                </c:pt>
                <c:pt idx="21154" formatCode="General">
                  <c:v>7.6065400000000002E-3</c:v>
                </c:pt>
                <c:pt idx="21155" formatCode="General">
                  <c:v>7.60701E-3</c:v>
                </c:pt>
                <c:pt idx="21156" formatCode="General">
                  <c:v>7.6074699999999999E-3</c:v>
                </c:pt>
                <c:pt idx="21157" formatCode="General">
                  <c:v>7.60788E-3</c:v>
                </c:pt>
                <c:pt idx="21158" formatCode="General">
                  <c:v>7.6083000000000001E-3</c:v>
                </c:pt>
                <c:pt idx="21159" formatCode="General">
                  <c:v>7.6088400000000004E-3</c:v>
                </c:pt>
                <c:pt idx="21160" formatCode="General">
                  <c:v>7.6093899999999997E-3</c:v>
                </c:pt>
                <c:pt idx="21161" formatCode="General">
                  <c:v>7.6096699999999998E-3</c:v>
                </c:pt>
                <c:pt idx="21162" formatCode="General">
                  <c:v>7.6101800000000002E-3</c:v>
                </c:pt>
                <c:pt idx="21163" formatCode="General">
                  <c:v>7.6106999999999998E-3</c:v>
                </c:pt>
                <c:pt idx="21164" formatCode="General">
                  <c:v>7.6112200000000001E-3</c:v>
                </c:pt>
                <c:pt idx="21165" formatCode="General">
                  <c:v>7.6117299999999997E-3</c:v>
                </c:pt>
                <c:pt idx="21166" formatCode="General">
                  <c:v>7.6122500000000001E-3</c:v>
                </c:pt>
                <c:pt idx="21167" formatCode="General">
                  <c:v>7.6126400000000004E-3</c:v>
                </c:pt>
                <c:pt idx="21168" formatCode="General">
                  <c:v>7.6130700000000004E-3</c:v>
                </c:pt>
                <c:pt idx="21169" formatCode="General">
                  <c:v>7.6134999999999996E-3</c:v>
                </c:pt>
                <c:pt idx="21170" formatCode="General">
                  <c:v>7.6139299999999997E-3</c:v>
                </c:pt>
                <c:pt idx="21171" formatCode="General">
                  <c:v>7.6142500000000004E-3</c:v>
                </c:pt>
                <c:pt idx="21172" formatCode="General">
                  <c:v>7.6145800000000001E-3</c:v>
                </c:pt>
                <c:pt idx="21173" formatCode="General">
                  <c:v>7.6149E-3</c:v>
                </c:pt>
                <c:pt idx="21174" formatCode="General">
                  <c:v>7.6152199999999998E-3</c:v>
                </c:pt>
                <c:pt idx="21175" formatCode="General">
                  <c:v>7.6155499999999996E-3</c:v>
                </c:pt>
                <c:pt idx="21176" formatCode="General">
                  <c:v>7.6158700000000003E-3</c:v>
                </c:pt>
                <c:pt idx="21177" formatCode="General">
                  <c:v>7.6161199999999997E-3</c:v>
                </c:pt>
                <c:pt idx="21178" formatCode="General">
                  <c:v>7.6163799999999999E-3</c:v>
                </c:pt>
                <c:pt idx="21179" formatCode="General">
                  <c:v>7.6166300000000001E-3</c:v>
                </c:pt>
                <c:pt idx="21180" formatCode="General">
                  <c:v>7.6168800000000004E-3</c:v>
                </c:pt>
                <c:pt idx="21181" formatCode="General">
                  <c:v>7.6171399999999997E-3</c:v>
                </c:pt>
                <c:pt idx="21182" formatCode="General">
                  <c:v>7.6173899999999999E-3</c:v>
                </c:pt>
                <c:pt idx="21183" formatCode="General">
                  <c:v>7.6175799999999997E-3</c:v>
                </c:pt>
                <c:pt idx="21184" formatCode="General">
                  <c:v>7.6177700000000003E-3</c:v>
                </c:pt>
                <c:pt idx="21185" formatCode="General">
                  <c:v>7.6179999999999998E-3</c:v>
                </c:pt>
                <c:pt idx="21186" formatCode="General">
                  <c:v>7.6182000000000003E-3</c:v>
                </c:pt>
                <c:pt idx="21187" formatCode="General">
                  <c:v>7.6184099999999999E-3</c:v>
                </c:pt>
                <c:pt idx="21188" formatCode="General">
                  <c:v>7.6185599999999999E-3</c:v>
                </c:pt>
                <c:pt idx="21189" formatCode="General">
                  <c:v>7.6187099999999999E-3</c:v>
                </c:pt>
                <c:pt idx="21190" formatCode="General">
                  <c:v>7.6188599999999999E-3</c:v>
                </c:pt>
                <c:pt idx="21191" formatCode="General">
                  <c:v>7.6190099999999998E-3</c:v>
                </c:pt>
                <c:pt idx="21192" formatCode="General">
                  <c:v>7.6191699999999998E-3</c:v>
                </c:pt>
                <c:pt idx="21193" formatCode="General">
                  <c:v>7.6193199999999997E-3</c:v>
                </c:pt>
                <c:pt idx="21194" formatCode="General">
                  <c:v>7.61942E-3</c:v>
                </c:pt>
                <c:pt idx="21195" formatCode="General">
                  <c:v>7.61956E-3</c:v>
                </c:pt>
                <c:pt idx="21196" formatCode="General">
                  <c:v>7.6196700000000003E-3</c:v>
                </c:pt>
                <c:pt idx="21197" formatCode="General">
                  <c:v>7.6197799999999996E-3</c:v>
                </c:pt>
                <c:pt idx="21198" formatCode="General">
                  <c:v>7.6198899999999998E-3</c:v>
                </c:pt>
                <c:pt idx="21199" formatCode="General">
                  <c:v>7.62E-3</c:v>
                </c:pt>
                <c:pt idx="21200" formatCode="General">
                  <c:v>7.6201100000000003E-3</c:v>
                </c:pt>
                <c:pt idx="21201" formatCode="General">
                  <c:v>7.6202199999999996E-3</c:v>
                </c:pt>
                <c:pt idx="21202" formatCode="General">
                  <c:v>7.6203299999999998E-3</c:v>
                </c:pt>
                <c:pt idx="21203" formatCode="General">
                  <c:v>7.6204000000000003E-3</c:v>
                </c:pt>
                <c:pt idx="21204" formatCode="General">
                  <c:v>7.6204799999999998E-3</c:v>
                </c:pt>
                <c:pt idx="21205" formatCode="General">
                  <c:v>7.6205500000000002E-3</c:v>
                </c:pt>
                <c:pt idx="21206" formatCode="General">
                  <c:v>7.6206199999999998E-3</c:v>
                </c:pt>
                <c:pt idx="21207" formatCode="General">
                  <c:v>7.6207000000000002E-3</c:v>
                </c:pt>
                <c:pt idx="21208" formatCode="General">
                  <c:v>7.6207899999999997E-3</c:v>
                </c:pt>
                <c:pt idx="21209" formatCode="General">
                  <c:v>7.62088E-3</c:v>
                </c:pt>
                <c:pt idx="21210" formatCode="General">
                  <c:v>7.6209700000000003E-3</c:v>
                </c:pt>
                <c:pt idx="21211" formatCode="General">
                  <c:v>7.6210599999999998E-3</c:v>
                </c:pt>
                <c:pt idx="21212" formatCode="General">
                  <c:v>7.6211500000000001E-3</c:v>
                </c:pt>
                <c:pt idx="21213" formatCode="General">
                  <c:v>7.6212399999999996E-3</c:v>
                </c:pt>
                <c:pt idx="21214" formatCode="General">
                  <c:v>7.6213299999999999E-3</c:v>
                </c:pt>
                <c:pt idx="21215" formatCode="General">
                  <c:v>7.6214300000000002E-3</c:v>
                </c:pt>
                <c:pt idx="21216" formatCode="General">
                  <c:v>7.6215199999999997E-3</c:v>
                </c:pt>
                <c:pt idx="21217" formatCode="General">
                  <c:v>7.62161E-3</c:v>
                </c:pt>
                <c:pt idx="21218" formatCode="General">
                  <c:v>7.6216699999999997E-3</c:v>
                </c:pt>
                <c:pt idx="21219" formatCode="General">
                  <c:v>7.62176E-3</c:v>
                </c:pt>
                <c:pt idx="21220" formatCode="General">
                  <c:v>7.6218500000000003E-3</c:v>
                </c:pt>
                <c:pt idx="21221" formatCode="General">
                  <c:v>7.6219399999999998E-3</c:v>
                </c:pt>
                <c:pt idx="21222" formatCode="General">
                  <c:v>7.6220300000000001E-3</c:v>
                </c:pt>
                <c:pt idx="21223" formatCode="General">
                  <c:v>7.6221300000000004E-3</c:v>
                </c:pt>
                <c:pt idx="21224" formatCode="General">
                  <c:v>7.6222199999999999E-3</c:v>
                </c:pt>
                <c:pt idx="21225" formatCode="General">
                  <c:v>7.6223100000000002E-3</c:v>
                </c:pt>
                <c:pt idx="21226" formatCode="General">
                  <c:v>7.6223999999999997E-3</c:v>
                </c:pt>
                <c:pt idx="21227" formatCode="General">
                  <c:v>7.6224999999999999E-3</c:v>
                </c:pt>
                <c:pt idx="21228" formatCode="General">
                  <c:v>7.6226000000000002E-3</c:v>
                </c:pt>
                <c:pt idx="21229" formatCode="General">
                  <c:v>7.6227100000000004E-3</c:v>
                </c:pt>
                <c:pt idx="21230" formatCode="General">
                  <c:v>7.6228099999999998E-3</c:v>
                </c:pt>
                <c:pt idx="21231" formatCode="General">
                  <c:v>7.6229499999999999E-3</c:v>
                </c:pt>
                <c:pt idx="21232" formatCode="General">
                  <c:v>7.62308E-3</c:v>
                </c:pt>
                <c:pt idx="21233" formatCode="General">
                  <c:v>7.6232299999999999E-3</c:v>
                </c:pt>
                <c:pt idx="21234" formatCode="General">
                  <c:v>7.6234299999999996E-3</c:v>
                </c:pt>
                <c:pt idx="21235" formatCode="General">
                  <c:v>7.6237800000000001E-3</c:v>
                </c:pt>
                <c:pt idx="21236" formatCode="General">
                  <c:v>7.62409E-3</c:v>
                </c:pt>
                <c:pt idx="21237" formatCode="General">
                  <c:v>7.62425E-3</c:v>
                </c:pt>
                <c:pt idx="21238" formatCode="General">
                  <c:v>7.6244099999999999E-3</c:v>
                </c:pt>
                <c:pt idx="21239" formatCode="General">
                  <c:v>7.6245699999999998E-3</c:v>
                </c:pt>
                <c:pt idx="21240" formatCode="General">
                  <c:v>7.6247299999999997E-3</c:v>
                </c:pt>
                <c:pt idx="21241" formatCode="General">
                  <c:v>7.6249000000000004E-3</c:v>
                </c:pt>
                <c:pt idx="21242" formatCode="General">
                  <c:v>7.6250199999999997E-3</c:v>
                </c:pt>
                <c:pt idx="21243" formatCode="General">
                  <c:v>7.6251399999999999E-3</c:v>
                </c:pt>
                <c:pt idx="21244" formatCode="General">
                  <c:v>7.62526E-3</c:v>
                </c:pt>
                <c:pt idx="21245" formatCode="General">
                  <c:v>7.6254000000000001E-3</c:v>
                </c:pt>
                <c:pt idx="21246" formatCode="General">
                  <c:v>7.62555E-3</c:v>
                </c:pt>
                <c:pt idx="21247" formatCode="General">
                  <c:v>7.6256700000000002E-3</c:v>
                </c:pt>
                <c:pt idx="21248" formatCode="General">
                  <c:v>7.6258200000000002E-3</c:v>
                </c:pt>
                <c:pt idx="21249" formatCode="General">
                  <c:v>7.6259700000000001E-3</c:v>
                </c:pt>
                <c:pt idx="21250" formatCode="General">
                  <c:v>7.6261100000000002E-3</c:v>
                </c:pt>
                <c:pt idx="21251" formatCode="General">
                  <c:v>7.62628E-3</c:v>
                </c:pt>
                <c:pt idx="21252" formatCode="General">
                  <c:v>7.6264699999999998E-3</c:v>
                </c:pt>
                <c:pt idx="21253" formatCode="General">
                  <c:v>7.6266800000000003E-3</c:v>
                </c:pt>
                <c:pt idx="21254" formatCode="General">
                  <c:v>7.6269700000000003E-3</c:v>
                </c:pt>
                <c:pt idx="21255" formatCode="General">
                  <c:v>7.62731E-3</c:v>
                </c:pt>
                <c:pt idx="21256" formatCode="General">
                  <c:v>7.6274999999999997E-3</c:v>
                </c:pt>
                <c:pt idx="21257" formatCode="General">
                  <c:v>7.6276399999999998E-3</c:v>
                </c:pt>
                <c:pt idx="21258" formatCode="General">
                  <c:v>7.6277699999999999E-3</c:v>
                </c:pt>
                <c:pt idx="21259" formatCode="General">
                  <c:v>7.6279E-3</c:v>
                </c:pt>
                <c:pt idx="21260" formatCode="General">
                  <c:v>7.6280100000000002E-3</c:v>
                </c:pt>
                <c:pt idx="21261" formatCode="General">
                  <c:v>7.6281200000000004E-3</c:v>
                </c:pt>
                <c:pt idx="21262" formatCode="General">
                  <c:v>7.6282199999999998E-3</c:v>
                </c:pt>
                <c:pt idx="21263" formatCode="General">
                  <c:v>7.62833E-3</c:v>
                </c:pt>
                <c:pt idx="21264" formatCode="General">
                  <c:v>7.6283999999999996E-3</c:v>
                </c:pt>
                <c:pt idx="21265" formatCode="General">
                  <c:v>7.6284899999999999E-3</c:v>
                </c:pt>
                <c:pt idx="21266" formatCode="General">
                  <c:v>7.6285800000000003E-3</c:v>
                </c:pt>
                <c:pt idx="21267" formatCode="General">
                  <c:v>7.6286699999999997E-3</c:v>
                </c:pt>
                <c:pt idx="21268" formatCode="General">
                  <c:v>7.62877E-3</c:v>
                </c:pt>
                <c:pt idx="21269" formatCode="General">
                  <c:v>7.6288600000000003E-3</c:v>
                </c:pt>
                <c:pt idx="21270" formatCode="General">
                  <c:v>7.6289499999999998E-3</c:v>
                </c:pt>
                <c:pt idx="21271" formatCode="General">
                  <c:v>7.6290400000000001E-3</c:v>
                </c:pt>
                <c:pt idx="21272" formatCode="General">
                  <c:v>7.6291299999999996E-3</c:v>
                </c:pt>
                <c:pt idx="21273" formatCode="General">
                  <c:v>7.6292199999999999E-3</c:v>
                </c:pt>
                <c:pt idx="21274" formatCode="General">
                  <c:v>7.6293100000000003E-3</c:v>
                </c:pt>
                <c:pt idx="21275" formatCode="General">
                  <c:v>7.6293999999999997E-3</c:v>
                </c:pt>
                <c:pt idx="21276" formatCode="General">
                  <c:v>7.6295E-3</c:v>
                </c:pt>
                <c:pt idx="21277" formatCode="General">
                  <c:v>7.6295900000000003E-3</c:v>
                </c:pt>
                <c:pt idx="21278" formatCode="General">
                  <c:v>7.6296799999999998E-3</c:v>
                </c:pt>
                <c:pt idx="21279" formatCode="General">
                  <c:v>7.6297700000000001E-3</c:v>
                </c:pt>
                <c:pt idx="21280" formatCode="General">
                  <c:v>7.6298599999999996E-3</c:v>
                </c:pt>
                <c:pt idx="21281" formatCode="General">
                  <c:v>7.6299499999999999E-3</c:v>
                </c:pt>
                <c:pt idx="21282" formatCode="General">
                  <c:v>7.6300400000000003E-3</c:v>
                </c:pt>
                <c:pt idx="21283" formatCode="General">
                  <c:v>7.6301399999999997E-3</c:v>
                </c:pt>
                <c:pt idx="21284" formatCode="General">
                  <c:v>7.6302100000000001E-3</c:v>
                </c:pt>
                <c:pt idx="21285" formatCode="General">
                  <c:v>7.6302899999999996E-3</c:v>
                </c:pt>
                <c:pt idx="21286" formatCode="General">
                  <c:v>7.6303600000000001E-3</c:v>
                </c:pt>
                <c:pt idx="21287" formatCode="General">
                  <c:v>7.6304299999999997E-3</c:v>
                </c:pt>
                <c:pt idx="21288" formatCode="General">
                  <c:v>7.6305399999999999E-3</c:v>
                </c:pt>
                <c:pt idx="21289" formatCode="General">
                  <c:v>7.63066E-3</c:v>
                </c:pt>
                <c:pt idx="21290" formatCode="General">
                  <c:v>7.6307600000000003E-3</c:v>
                </c:pt>
                <c:pt idx="21291" formatCode="General">
                  <c:v>7.6308799999999996E-3</c:v>
                </c:pt>
                <c:pt idx="21292" formatCode="General">
                  <c:v>7.6309899999999998E-3</c:v>
                </c:pt>
                <c:pt idx="21293" formatCode="General">
                  <c:v>7.6311E-3</c:v>
                </c:pt>
                <c:pt idx="21294" formatCode="General">
                  <c:v>7.6312100000000003E-3</c:v>
                </c:pt>
                <c:pt idx="21295" formatCode="General">
                  <c:v>7.6313199999999996E-3</c:v>
                </c:pt>
                <c:pt idx="21296" formatCode="General">
                  <c:v>7.6314599999999996E-3</c:v>
                </c:pt>
                <c:pt idx="21297" formatCode="General">
                  <c:v>7.6315899999999997E-3</c:v>
                </c:pt>
                <c:pt idx="21298" formatCode="General">
                  <c:v>7.6317199999999998E-3</c:v>
                </c:pt>
                <c:pt idx="21299" formatCode="General">
                  <c:v>7.6318599999999999E-3</c:v>
                </c:pt>
                <c:pt idx="21300" formatCode="General">
                  <c:v>7.63199E-3</c:v>
                </c:pt>
                <c:pt idx="21301" formatCode="General">
                  <c:v>7.63212E-3</c:v>
                </c:pt>
                <c:pt idx="21302" formatCode="General">
                  <c:v>7.6322600000000001E-3</c:v>
                </c:pt>
                <c:pt idx="21303" formatCode="General">
                  <c:v>7.6324299999999999E-3</c:v>
                </c:pt>
                <c:pt idx="21304" formatCode="General">
                  <c:v>7.6326099999999997E-3</c:v>
                </c:pt>
                <c:pt idx="21305" formatCode="General">
                  <c:v>7.6328100000000003E-3</c:v>
                </c:pt>
                <c:pt idx="21306" formatCode="General">
                  <c:v>7.6329299999999996E-3</c:v>
                </c:pt>
                <c:pt idx="21307" formatCode="General">
                  <c:v>7.6331599999999999E-3</c:v>
                </c:pt>
                <c:pt idx="21308" formatCode="General">
                  <c:v>7.6333800000000004E-3</c:v>
                </c:pt>
                <c:pt idx="21309" formatCode="General">
                  <c:v>7.6336099999999999E-3</c:v>
                </c:pt>
                <c:pt idx="21310" formatCode="General">
                  <c:v>7.6338400000000002E-3</c:v>
                </c:pt>
                <c:pt idx="21311" formatCode="General">
                  <c:v>7.6340699999999997E-3</c:v>
                </c:pt>
                <c:pt idx="21312" formatCode="General">
                  <c:v>7.6343000000000001E-3</c:v>
                </c:pt>
                <c:pt idx="21313" formatCode="General">
                  <c:v>7.6345199999999997E-3</c:v>
                </c:pt>
                <c:pt idx="21314" formatCode="General">
                  <c:v>7.6347999999999997E-3</c:v>
                </c:pt>
                <c:pt idx="21315" formatCode="General">
                  <c:v>7.6350799999999998E-3</c:v>
                </c:pt>
                <c:pt idx="21316" formatCode="General">
                  <c:v>7.6353599999999999E-3</c:v>
                </c:pt>
                <c:pt idx="21317" formatCode="General">
                  <c:v>7.63564E-3</c:v>
                </c:pt>
                <c:pt idx="21318" formatCode="General">
                  <c:v>7.63592E-3</c:v>
                </c:pt>
                <c:pt idx="21319" formatCode="General">
                  <c:v>7.6362000000000001E-3</c:v>
                </c:pt>
                <c:pt idx="21320" formatCode="General">
                  <c:v>7.6364700000000002E-3</c:v>
                </c:pt>
                <c:pt idx="21321" formatCode="General">
                  <c:v>7.6367500000000003E-3</c:v>
                </c:pt>
                <c:pt idx="21322" formatCode="General">
                  <c:v>7.6371599999999996E-3</c:v>
                </c:pt>
                <c:pt idx="21323" formatCode="General">
                  <c:v>7.6375699999999998E-3</c:v>
                </c:pt>
                <c:pt idx="21324" formatCode="General">
                  <c:v>7.63797E-3</c:v>
                </c:pt>
                <c:pt idx="21325" formatCode="General">
                  <c:v>7.6383800000000002E-3</c:v>
                </c:pt>
                <c:pt idx="21326" formatCode="General">
                  <c:v>7.6387800000000004E-3</c:v>
                </c:pt>
                <c:pt idx="21327" formatCode="General">
                  <c:v>7.6391899999999997E-3</c:v>
                </c:pt>
                <c:pt idx="21328" formatCode="General">
                  <c:v>7.6395899999999999E-3</c:v>
                </c:pt>
                <c:pt idx="21329" formatCode="General">
                  <c:v>7.6400000000000001E-3</c:v>
                </c:pt>
                <c:pt idx="21330" formatCode="General">
                  <c:v>7.6404999999999997E-3</c:v>
                </c:pt>
                <c:pt idx="21331" formatCode="General">
                  <c:v>7.6410100000000002E-3</c:v>
                </c:pt>
                <c:pt idx="21332" formatCode="General">
                  <c:v>7.6415199999999997E-3</c:v>
                </c:pt>
                <c:pt idx="21333" formatCode="General">
                  <c:v>7.6420300000000002E-3</c:v>
                </c:pt>
                <c:pt idx="21334" formatCode="General">
                  <c:v>7.6425299999999998E-3</c:v>
                </c:pt>
                <c:pt idx="21335" formatCode="General">
                  <c:v>7.6430400000000003E-3</c:v>
                </c:pt>
                <c:pt idx="21336" formatCode="General">
                  <c:v>7.6435499999999998E-3</c:v>
                </c:pt>
                <c:pt idx="21337" formatCode="General">
                  <c:v>7.6440500000000003E-3</c:v>
                </c:pt>
                <c:pt idx="21338" formatCode="General">
                  <c:v>7.6447599999999996E-3</c:v>
                </c:pt>
                <c:pt idx="21339" formatCode="General">
                  <c:v>7.6454699999999997E-3</c:v>
                </c:pt>
                <c:pt idx="21340" formatCode="General">
                  <c:v>7.6461799999999998E-3</c:v>
                </c:pt>
                <c:pt idx="21341" formatCode="General">
                  <c:v>7.6468899999999999E-3</c:v>
                </c:pt>
                <c:pt idx="21342" formatCode="General">
                  <c:v>7.6476000000000001E-3</c:v>
                </c:pt>
                <c:pt idx="21343" formatCode="General">
                  <c:v>7.6483100000000002E-3</c:v>
                </c:pt>
                <c:pt idx="21344" formatCode="General">
                  <c:v>7.6490200000000003E-3</c:v>
                </c:pt>
                <c:pt idx="21345" formatCode="General">
                  <c:v>7.6497300000000004E-3</c:v>
                </c:pt>
                <c:pt idx="21346" formatCode="General">
                  <c:v>7.6506400000000002E-3</c:v>
                </c:pt>
                <c:pt idx="21347" formatCode="General">
                  <c:v>7.65155E-3</c:v>
                </c:pt>
                <c:pt idx="21348" formatCode="General">
                  <c:v>7.6524699999999998E-3</c:v>
                </c:pt>
                <c:pt idx="21349" formatCode="General">
                  <c:v>7.6533800000000004E-3</c:v>
                </c:pt>
                <c:pt idx="21350" formatCode="General">
                  <c:v>7.6542900000000002E-3</c:v>
                </c:pt>
                <c:pt idx="21351" formatCode="General">
                  <c:v>7.6552E-3</c:v>
                </c:pt>
                <c:pt idx="21352" formatCode="General">
                  <c:v>7.6565699999999997E-3</c:v>
                </c:pt>
                <c:pt idx="21353" formatCode="General">
                  <c:v>7.6577900000000003E-3</c:v>
                </c:pt>
                <c:pt idx="21354" formatCode="General">
                  <c:v>7.6589300000000004E-3</c:v>
                </c:pt>
                <c:pt idx="21355" formatCode="General">
                  <c:v>7.6600699999999997E-3</c:v>
                </c:pt>
                <c:pt idx="21356" formatCode="General">
                  <c:v>7.6615900000000002E-3</c:v>
                </c:pt>
                <c:pt idx="21357" formatCode="General">
                  <c:v>7.6631099999999999E-3</c:v>
                </c:pt>
                <c:pt idx="21358" formatCode="General">
                  <c:v>7.6646300000000004E-3</c:v>
                </c:pt>
                <c:pt idx="21359" formatCode="General">
                  <c:v>7.66615E-3</c:v>
                </c:pt>
                <c:pt idx="21360" formatCode="General">
                  <c:v>7.6676699999999997E-3</c:v>
                </c:pt>
                <c:pt idx="21361" formatCode="General">
                  <c:v>7.6691900000000002E-3</c:v>
                </c:pt>
                <c:pt idx="21362" formatCode="General">
                  <c:v>7.6713199999999997E-3</c:v>
                </c:pt>
                <c:pt idx="21363" formatCode="General">
                  <c:v>7.6734500000000001E-3</c:v>
                </c:pt>
                <c:pt idx="21364" formatCode="General">
                  <c:v>7.6755800000000004E-3</c:v>
                </c:pt>
                <c:pt idx="21365" formatCode="General">
                  <c:v>7.6777099999999999E-3</c:v>
                </c:pt>
                <c:pt idx="21366" formatCode="General">
                  <c:v>7.6798400000000003E-3</c:v>
                </c:pt>
                <c:pt idx="21367" formatCode="General">
                  <c:v>7.6819200000000001E-3</c:v>
                </c:pt>
                <c:pt idx="21368" formatCode="General">
                  <c:v>7.6846500000000003E-3</c:v>
                </c:pt>
                <c:pt idx="21369" formatCode="General">
                  <c:v>7.6873899999999997E-3</c:v>
                </c:pt>
                <c:pt idx="21370" formatCode="General">
                  <c:v>7.6901299999999999E-3</c:v>
                </c:pt>
                <c:pt idx="21371" formatCode="General">
                  <c:v>7.6928500000000002E-3</c:v>
                </c:pt>
                <c:pt idx="21372" formatCode="General">
                  <c:v>7.6955699999999997E-3</c:v>
                </c:pt>
                <c:pt idx="21373" formatCode="General">
                  <c:v>7.6982800000000001E-3</c:v>
                </c:pt>
                <c:pt idx="21374" formatCode="General">
                  <c:v>7.7010000000000004E-3</c:v>
                </c:pt>
                <c:pt idx="21375" formatCode="General">
                  <c:v>7.7045999999999998E-3</c:v>
                </c:pt>
                <c:pt idx="21376" formatCode="General">
                  <c:v>7.7079799999999997E-3</c:v>
                </c:pt>
                <c:pt idx="21377" formatCode="General">
                  <c:v>7.7113499999999996E-3</c:v>
                </c:pt>
                <c:pt idx="21378" formatCode="General">
                  <c:v>7.71464E-3</c:v>
                </c:pt>
                <c:pt idx="21379" formatCode="General">
                  <c:v>7.7171000000000002E-3</c:v>
                </c:pt>
                <c:pt idx="21380" formatCode="General">
                  <c:v>7.7195600000000003E-3</c:v>
                </c:pt>
                <c:pt idx="21381" formatCode="General">
                  <c:v>7.7220300000000004E-3</c:v>
                </c:pt>
                <c:pt idx="21382" formatCode="General">
                  <c:v>7.7244899999999997E-3</c:v>
                </c:pt>
                <c:pt idx="21383" formatCode="General">
                  <c:v>7.7267400000000002E-3</c:v>
                </c:pt>
                <c:pt idx="21384" formatCode="General">
                  <c:v>7.7289899999999998E-3</c:v>
                </c:pt>
                <c:pt idx="21385" formatCode="General">
                  <c:v>7.7312400000000003E-3</c:v>
                </c:pt>
                <c:pt idx="21386" formatCode="General">
                  <c:v>7.73349E-3</c:v>
                </c:pt>
                <c:pt idx="21387" formatCode="General">
                  <c:v>7.7357499999999996E-3</c:v>
                </c:pt>
                <c:pt idx="21388" formatCode="General">
                  <c:v>7.7371799999999998E-3</c:v>
                </c:pt>
                <c:pt idx="21389" formatCode="General">
                  <c:v>7.7385500000000003E-3</c:v>
                </c:pt>
                <c:pt idx="21390" formatCode="General">
                  <c:v>7.7399299999999999E-3</c:v>
                </c:pt>
                <c:pt idx="21391" formatCode="General">
                  <c:v>7.7412999999999996E-3</c:v>
                </c:pt>
                <c:pt idx="21392" formatCode="General">
                  <c:v>7.7426700000000001E-3</c:v>
                </c:pt>
                <c:pt idx="21393" formatCode="General">
                  <c:v>7.7440399999999998E-3</c:v>
                </c:pt>
                <c:pt idx="21394" formatCode="General">
                  <c:v>7.7454100000000003E-3</c:v>
                </c:pt>
                <c:pt idx="21395" formatCode="General">
                  <c:v>7.7467899999999999E-3</c:v>
                </c:pt>
                <c:pt idx="21396" formatCode="General">
                  <c:v>7.7479000000000003E-3</c:v>
                </c:pt>
                <c:pt idx="21397" formatCode="General">
                  <c:v>7.7491900000000004E-3</c:v>
                </c:pt>
                <c:pt idx="21398" formatCode="General">
                  <c:v>7.7504699999999998E-3</c:v>
                </c:pt>
                <c:pt idx="21399" formatCode="General">
                  <c:v>7.7513299999999999E-3</c:v>
                </c:pt>
                <c:pt idx="21400" formatCode="General">
                  <c:v>7.7521899999999999E-3</c:v>
                </c:pt>
                <c:pt idx="21401" formatCode="General">
                  <c:v>7.75305E-3</c:v>
                </c:pt>
                <c:pt idx="21402" formatCode="General">
                  <c:v>7.7539000000000002E-3</c:v>
                </c:pt>
                <c:pt idx="21403" formatCode="General">
                  <c:v>7.7547199999999997E-3</c:v>
                </c:pt>
                <c:pt idx="21404" formatCode="General">
                  <c:v>7.7554900000000003E-3</c:v>
                </c:pt>
                <c:pt idx="21405" formatCode="General">
                  <c:v>7.7562600000000001E-3</c:v>
                </c:pt>
                <c:pt idx="21406" formatCode="General">
                  <c:v>7.7570299999999998E-3</c:v>
                </c:pt>
                <c:pt idx="21407" formatCode="General">
                  <c:v>7.7577999999999996E-3</c:v>
                </c:pt>
                <c:pt idx="21408" formatCode="General">
                  <c:v>7.7585800000000002E-3</c:v>
                </c:pt>
                <c:pt idx="21409" formatCode="General">
                  <c:v>7.7593499999999999E-3</c:v>
                </c:pt>
                <c:pt idx="21410" formatCode="General">
                  <c:v>7.7601199999999997E-3</c:v>
                </c:pt>
                <c:pt idx="21411" formatCode="General">
                  <c:v>7.7607600000000002E-3</c:v>
                </c:pt>
                <c:pt idx="21412" formatCode="General">
                  <c:v>7.7612799999999997E-3</c:v>
                </c:pt>
                <c:pt idx="21413" formatCode="General">
                  <c:v>7.7617900000000002E-3</c:v>
                </c:pt>
                <c:pt idx="21414" formatCode="General">
                  <c:v>7.7623099999999997E-3</c:v>
                </c:pt>
                <c:pt idx="21415" formatCode="General">
                  <c:v>7.7628200000000001E-3</c:v>
                </c:pt>
                <c:pt idx="21416" formatCode="General">
                  <c:v>7.7633399999999997E-3</c:v>
                </c:pt>
                <c:pt idx="21417" formatCode="General">
                  <c:v>7.7638500000000001E-3</c:v>
                </c:pt>
                <c:pt idx="21418" formatCode="General">
                  <c:v>7.7643599999999997E-3</c:v>
                </c:pt>
                <c:pt idx="21419" formatCode="General">
                  <c:v>7.7648099999999996E-3</c:v>
                </c:pt>
                <c:pt idx="21420" formatCode="General">
                  <c:v>7.7653899999999996E-3</c:v>
                </c:pt>
                <c:pt idx="21421" formatCode="General">
                  <c:v>7.7657799999999999E-3</c:v>
                </c:pt>
                <c:pt idx="21422" formatCode="General">
                  <c:v>7.7661700000000002E-3</c:v>
                </c:pt>
                <c:pt idx="21423" formatCode="General">
                  <c:v>7.7665499999999997E-3</c:v>
                </c:pt>
                <c:pt idx="21424" formatCode="General">
                  <c:v>7.76694E-3</c:v>
                </c:pt>
                <c:pt idx="21425" formatCode="General">
                  <c:v>7.7673200000000003E-3</c:v>
                </c:pt>
                <c:pt idx="21426" formatCode="General">
                  <c:v>7.7677099999999997E-3</c:v>
                </c:pt>
                <c:pt idx="21427" formatCode="General">
                  <c:v>7.7680500000000003E-3</c:v>
                </c:pt>
                <c:pt idx="21428" formatCode="General">
                  <c:v>7.76839E-3</c:v>
                </c:pt>
                <c:pt idx="21429" formatCode="General">
                  <c:v>7.7687399999999997E-3</c:v>
                </c:pt>
                <c:pt idx="21430" formatCode="General">
                  <c:v>7.7690800000000003E-3</c:v>
                </c:pt>
                <c:pt idx="21431" formatCode="General">
                  <c:v>7.76942E-3</c:v>
                </c:pt>
                <c:pt idx="21432" formatCode="General">
                  <c:v>7.7697699999999996E-3</c:v>
                </c:pt>
                <c:pt idx="21433" formatCode="General">
                  <c:v>7.7701100000000002E-3</c:v>
                </c:pt>
                <c:pt idx="21434" formatCode="General">
                  <c:v>7.7703700000000004E-3</c:v>
                </c:pt>
                <c:pt idx="21435" formatCode="General">
                  <c:v>7.7706900000000002E-3</c:v>
                </c:pt>
                <c:pt idx="21436" formatCode="General">
                  <c:v>7.7709199999999997E-3</c:v>
                </c:pt>
                <c:pt idx="21437" formatCode="General">
                  <c:v>7.77116E-3</c:v>
                </c:pt>
                <c:pt idx="21438" formatCode="General">
                  <c:v>7.7714000000000004E-3</c:v>
                </c:pt>
                <c:pt idx="21439" formatCode="General">
                  <c:v>7.7716299999999999E-3</c:v>
                </c:pt>
                <c:pt idx="21440" formatCode="General">
                  <c:v>7.7718700000000002E-3</c:v>
                </c:pt>
                <c:pt idx="21441" formatCode="General">
                  <c:v>7.7720999999999997E-3</c:v>
                </c:pt>
                <c:pt idx="21442" formatCode="General">
                  <c:v>7.77234E-3</c:v>
                </c:pt>
                <c:pt idx="21443" formatCode="General">
                  <c:v>7.7725299999999997E-3</c:v>
                </c:pt>
                <c:pt idx="21444" formatCode="General">
                  <c:v>7.7727300000000003E-3</c:v>
                </c:pt>
                <c:pt idx="21445" formatCode="General">
                  <c:v>7.77292E-3</c:v>
                </c:pt>
                <c:pt idx="21446" formatCode="General">
                  <c:v>7.7731099999999997E-3</c:v>
                </c:pt>
                <c:pt idx="21447" formatCode="General">
                  <c:v>7.7733000000000003E-3</c:v>
                </c:pt>
                <c:pt idx="21448" formatCode="General">
                  <c:v>7.7734500000000003E-3</c:v>
                </c:pt>
                <c:pt idx="21449" formatCode="General">
                  <c:v>7.7735900000000004E-3</c:v>
                </c:pt>
                <c:pt idx="21450" formatCode="General">
                  <c:v>7.7737400000000003E-3</c:v>
                </c:pt>
                <c:pt idx="21451" formatCode="General">
                  <c:v>7.7738800000000004E-3</c:v>
                </c:pt>
                <c:pt idx="21452" formatCode="General">
                  <c:v>7.7739999999999997E-3</c:v>
                </c:pt>
                <c:pt idx="21453" formatCode="General">
                  <c:v>7.7741199999999998E-3</c:v>
                </c:pt>
                <c:pt idx="21454" formatCode="General">
                  <c:v>7.77424E-3</c:v>
                </c:pt>
                <c:pt idx="21455" formatCode="General">
                  <c:v>7.7743700000000001E-3</c:v>
                </c:pt>
                <c:pt idx="21456" formatCode="General">
                  <c:v>7.7744900000000002E-3</c:v>
                </c:pt>
                <c:pt idx="21457" formatCode="General">
                  <c:v>7.7746100000000004E-3</c:v>
                </c:pt>
                <c:pt idx="21458" formatCode="General">
                  <c:v>7.7747299999999997E-3</c:v>
                </c:pt>
                <c:pt idx="21459" formatCode="General">
                  <c:v>7.7748499999999998E-3</c:v>
                </c:pt>
                <c:pt idx="21460" formatCode="General">
                  <c:v>7.7749300000000002E-3</c:v>
                </c:pt>
                <c:pt idx="21461" formatCode="General">
                  <c:v>7.7750099999999997E-3</c:v>
                </c:pt>
                <c:pt idx="21462" formatCode="General">
                  <c:v>7.7750900000000001E-3</c:v>
                </c:pt>
                <c:pt idx="21463" formatCode="General">
                  <c:v>7.7751699999999997E-3</c:v>
                </c:pt>
                <c:pt idx="21464" formatCode="General">
                  <c:v>7.77526E-3</c:v>
                </c:pt>
                <c:pt idx="21465" formatCode="General">
                  <c:v>7.7753600000000003E-3</c:v>
                </c:pt>
                <c:pt idx="21466" formatCode="General">
                  <c:v>7.7754499999999997E-3</c:v>
                </c:pt>
                <c:pt idx="21467" formatCode="General">
                  <c:v>7.77555E-3</c:v>
                </c:pt>
                <c:pt idx="21468" formatCode="General">
                  <c:v>7.7756400000000003E-3</c:v>
                </c:pt>
                <c:pt idx="21469" formatCode="General">
                  <c:v>7.7757399999999997E-3</c:v>
                </c:pt>
                <c:pt idx="21470" formatCode="General">
                  <c:v>7.7758300000000001E-3</c:v>
                </c:pt>
                <c:pt idx="21471" formatCode="General">
                  <c:v>7.7758999999999997E-3</c:v>
                </c:pt>
                <c:pt idx="21472" formatCode="General">
                  <c:v>7.7759600000000002E-3</c:v>
                </c:pt>
                <c:pt idx="21473" formatCode="General">
                  <c:v>7.7760199999999998E-3</c:v>
                </c:pt>
                <c:pt idx="21474" formatCode="General">
                  <c:v>7.7760900000000003E-3</c:v>
                </c:pt>
                <c:pt idx="21475" formatCode="General">
                  <c:v>7.7761499999999999E-3</c:v>
                </c:pt>
                <c:pt idx="21476" formatCode="General">
                  <c:v>7.7762300000000003E-3</c:v>
                </c:pt>
                <c:pt idx="21477" formatCode="General">
                  <c:v>7.7762999999999999E-3</c:v>
                </c:pt>
                <c:pt idx="21478" formatCode="General">
                  <c:v>7.7763800000000003E-3</c:v>
                </c:pt>
                <c:pt idx="21479" formatCode="General">
                  <c:v>7.7764499999999999E-3</c:v>
                </c:pt>
                <c:pt idx="21480" formatCode="General">
                  <c:v>7.7765300000000002E-3</c:v>
                </c:pt>
                <c:pt idx="21481" formatCode="General">
                  <c:v>7.7765999999999998E-3</c:v>
                </c:pt>
                <c:pt idx="21482" formatCode="General">
                  <c:v>7.7766700000000003E-3</c:v>
                </c:pt>
                <c:pt idx="21483" formatCode="General">
                  <c:v>7.7767499999999998E-3</c:v>
                </c:pt>
                <c:pt idx="21484" formatCode="General">
                  <c:v>7.7768200000000003E-3</c:v>
                </c:pt>
                <c:pt idx="21485" formatCode="General">
                  <c:v>7.7768999999999998E-3</c:v>
                </c:pt>
                <c:pt idx="21486" formatCode="General">
                  <c:v>7.7769700000000002E-3</c:v>
                </c:pt>
                <c:pt idx="21487" formatCode="General">
                  <c:v>7.7770599999999997E-3</c:v>
                </c:pt>
                <c:pt idx="21488" formatCode="General">
                  <c:v>7.7771400000000001E-3</c:v>
                </c:pt>
                <c:pt idx="21489" formatCode="General">
                  <c:v>7.7772300000000004E-3</c:v>
                </c:pt>
                <c:pt idx="21490" formatCode="General">
                  <c:v>7.77731E-3</c:v>
                </c:pt>
                <c:pt idx="21491" formatCode="General">
                  <c:v>7.7774000000000003E-3</c:v>
                </c:pt>
                <c:pt idx="21492" formatCode="General">
                  <c:v>7.7774799999999998E-3</c:v>
                </c:pt>
                <c:pt idx="21493" formatCode="General">
                  <c:v>7.7775700000000001E-3</c:v>
                </c:pt>
                <c:pt idx="21494" formatCode="General">
                  <c:v>7.7776900000000003E-3</c:v>
                </c:pt>
                <c:pt idx="21495" formatCode="General">
                  <c:v>7.7777799999999998E-3</c:v>
                </c:pt>
                <c:pt idx="21496" formatCode="General">
                  <c:v>7.7779099999999999E-3</c:v>
                </c:pt>
                <c:pt idx="21497" formatCode="General">
                  <c:v>7.77804E-3</c:v>
                </c:pt>
                <c:pt idx="21498" formatCode="General">
                  <c:v>7.7782099999999998E-3</c:v>
                </c:pt>
                <c:pt idx="21499" formatCode="General">
                  <c:v>7.7783699999999997E-3</c:v>
                </c:pt>
                <c:pt idx="21500" formatCode="General">
                  <c:v>7.77861E-3</c:v>
                </c:pt>
                <c:pt idx="21501" formatCode="General">
                  <c:v>7.7790400000000001E-3</c:v>
                </c:pt>
                <c:pt idx="21502" formatCode="General">
                  <c:v>7.7792499999999997E-3</c:v>
                </c:pt>
                <c:pt idx="21503" formatCode="General">
                  <c:v>7.7794500000000003E-3</c:v>
                </c:pt>
                <c:pt idx="21504" formatCode="General">
                  <c:v>7.7795900000000003E-3</c:v>
                </c:pt>
                <c:pt idx="21505" formatCode="General">
                  <c:v>7.7797300000000003E-3</c:v>
                </c:pt>
                <c:pt idx="21506" formatCode="General">
                  <c:v>7.7798600000000004E-3</c:v>
                </c:pt>
                <c:pt idx="21507" formatCode="General">
                  <c:v>7.7799999999999996E-3</c:v>
                </c:pt>
                <c:pt idx="21508" formatCode="General">
                  <c:v>7.7801399999999996E-3</c:v>
                </c:pt>
                <c:pt idx="21509" formatCode="General">
                  <c:v>7.7802799999999997E-3</c:v>
                </c:pt>
                <c:pt idx="21510" formatCode="General">
                  <c:v>7.7803999999999998E-3</c:v>
                </c:pt>
                <c:pt idx="21511" formatCode="General">
                  <c:v>7.7805499999999998E-3</c:v>
                </c:pt>
                <c:pt idx="21512" formatCode="General">
                  <c:v>7.7806899999999998E-3</c:v>
                </c:pt>
                <c:pt idx="21513" formatCode="General">
                  <c:v>7.78081E-3</c:v>
                </c:pt>
                <c:pt idx="21514" formatCode="General">
                  <c:v>7.7809400000000001E-3</c:v>
                </c:pt>
                <c:pt idx="21515" formatCode="General">
                  <c:v>7.7810700000000002E-3</c:v>
                </c:pt>
                <c:pt idx="21516" formatCode="General">
                  <c:v>7.7812200000000002E-3</c:v>
                </c:pt>
                <c:pt idx="21517" formatCode="General">
                  <c:v>7.78139E-3</c:v>
                </c:pt>
                <c:pt idx="21518" formatCode="General">
                  <c:v>7.7815699999999998E-3</c:v>
                </c:pt>
                <c:pt idx="21519" formatCode="General">
                  <c:v>7.7818000000000002E-3</c:v>
                </c:pt>
                <c:pt idx="21520" formatCode="General">
                  <c:v>7.7823399999999996E-3</c:v>
                </c:pt>
                <c:pt idx="21521" formatCode="General">
                  <c:v>7.7825100000000003E-3</c:v>
                </c:pt>
                <c:pt idx="21522" formatCode="General">
                  <c:v>7.7826900000000001E-3</c:v>
                </c:pt>
                <c:pt idx="21523" formatCode="General">
                  <c:v>7.7828100000000002E-3</c:v>
                </c:pt>
                <c:pt idx="21524" formatCode="General">
                  <c:v>7.7829500000000003E-3</c:v>
                </c:pt>
                <c:pt idx="21525" formatCode="General">
                  <c:v>7.7830599999999996E-3</c:v>
                </c:pt>
                <c:pt idx="21526" formatCode="General">
                  <c:v>7.7831799999999998E-3</c:v>
                </c:pt>
                <c:pt idx="21527" formatCode="General">
                  <c:v>7.78329E-3</c:v>
                </c:pt>
                <c:pt idx="21528" formatCode="General">
                  <c:v>7.7834100000000002E-3</c:v>
                </c:pt>
                <c:pt idx="21529" formatCode="General">
                  <c:v>7.7834899999999997E-3</c:v>
                </c:pt>
                <c:pt idx="21530" formatCode="General">
                  <c:v>7.78358E-3</c:v>
                </c:pt>
                <c:pt idx="21531" formatCode="General">
                  <c:v>7.7836800000000003E-3</c:v>
                </c:pt>
                <c:pt idx="21532" formatCode="General">
                  <c:v>7.7837699999999998E-3</c:v>
                </c:pt>
                <c:pt idx="21533" formatCode="General">
                  <c:v>7.7838600000000001E-3</c:v>
                </c:pt>
                <c:pt idx="21534" formatCode="General">
                  <c:v>7.7839600000000004E-3</c:v>
                </c:pt>
                <c:pt idx="21535" formatCode="General">
                  <c:v>7.7840299999999999E-3</c:v>
                </c:pt>
                <c:pt idx="21536" formatCode="General">
                  <c:v>7.7841000000000004E-3</c:v>
                </c:pt>
                <c:pt idx="21537" formatCode="General">
                  <c:v>7.78417E-3</c:v>
                </c:pt>
                <c:pt idx="21538" formatCode="General">
                  <c:v>7.7842400000000004E-3</c:v>
                </c:pt>
                <c:pt idx="21539" formatCode="General">
                  <c:v>7.78432E-3</c:v>
                </c:pt>
                <c:pt idx="21540" formatCode="General">
                  <c:v>7.7844100000000003E-3</c:v>
                </c:pt>
                <c:pt idx="21541" formatCode="General">
                  <c:v>7.7844899999999998E-3</c:v>
                </c:pt>
                <c:pt idx="21542" formatCode="General">
                  <c:v>7.7845700000000002E-3</c:v>
                </c:pt>
                <c:pt idx="21543" formatCode="General">
                  <c:v>7.7846499999999997E-3</c:v>
                </c:pt>
                <c:pt idx="21544" formatCode="General">
                  <c:v>7.7847300000000001E-3</c:v>
                </c:pt>
                <c:pt idx="21545" formatCode="General">
                  <c:v>7.7848199999999996E-3</c:v>
                </c:pt>
                <c:pt idx="21546" formatCode="General">
                  <c:v>7.7849E-3</c:v>
                </c:pt>
                <c:pt idx="21547" formatCode="General">
                  <c:v>7.7849800000000004E-3</c:v>
                </c:pt>
                <c:pt idx="21548" formatCode="General">
                  <c:v>7.7850599999999999E-3</c:v>
                </c:pt>
                <c:pt idx="21549" formatCode="General">
                  <c:v>7.7851500000000002E-3</c:v>
                </c:pt>
                <c:pt idx="21550" formatCode="General">
                  <c:v>7.7852199999999998E-3</c:v>
                </c:pt>
                <c:pt idx="21551" formatCode="General">
                  <c:v>7.7852900000000003E-3</c:v>
                </c:pt>
                <c:pt idx="21552" formatCode="General">
                  <c:v>7.7853599999999998E-3</c:v>
                </c:pt>
                <c:pt idx="21553" formatCode="General">
                  <c:v>7.7854300000000003E-3</c:v>
                </c:pt>
                <c:pt idx="21554" formatCode="General">
                  <c:v>7.7854999999999999E-3</c:v>
                </c:pt>
                <c:pt idx="21555" formatCode="General">
                  <c:v>7.7856000000000002E-3</c:v>
                </c:pt>
                <c:pt idx="21556" formatCode="General">
                  <c:v>7.7857100000000004E-3</c:v>
                </c:pt>
                <c:pt idx="21557" formatCode="General">
                  <c:v>7.7858099999999998E-3</c:v>
                </c:pt>
                <c:pt idx="21558" formatCode="General">
                  <c:v>7.78592E-3</c:v>
                </c:pt>
                <c:pt idx="21559" formatCode="General">
                  <c:v>7.7860200000000003E-3</c:v>
                </c:pt>
                <c:pt idx="21560" formatCode="General">
                  <c:v>7.7861299999999996E-3</c:v>
                </c:pt>
                <c:pt idx="21561" formatCode="General">
                  <c:v>7.7862299999999999E-3</c:v>
                </c:pt>
                <c:pt idx="21562" formatCode="General">
                  <c:v>7.78636E-3</c:v>
                </c:pt>
                <c:pt idx="21563" formatCode="General">
                  <c:v>7.7864900000000001E-3</c:v>
                </c:pt>
                <c:pt idx="21564" formatCode="General">
                  <c:v>7.7866200000000002E-3</c:v>
                </c:pt>
                <c:pt idx="21565" formatCode="General">
                  <c:v>7.7867500000000003E-3</c:v>
                </c:pt>
                <c:pt idx="21566" formatCode="General">
                  <c:v>7.7868700000000004E-3</c:v>
                </c:pt>
                <c:pt idx="21567" formatCode="General">
                  <c:v>7.7869999999999997E-3</c:v>
                </c:pt>
                <c:pt idx="21568" formatCode="General">
                  <c:v>7.78709E-3</c:v>
                </c:pt>
                <c:pt idx="21569" formatCode="General">
                  <c:v>7.7872599999999998E-3</c:v>
                </c:pt>
                <c:pt idx="21570" formatCode="General">
                  <c:v>7.7874299999999997E-3</c:v>
                </c:pt>
                <c:pt idx="21571" formatCode="General">
                  <c:v>7.7876000000000004E-3</c:v>
                </c:pt>
                <c:pt idx="21572" formatCode="General">
                  <c:v>7.7877600000000003E-3</c:v>
                </c:pt>
                <c:pt idx="21573" formatCode="General">
                  <c:v>7.7879200000000003E-3</c:v>
                </c:pt>
                <c:pt idx="21574" formatCode="General">
                  <c:v>7.7881399999999998E-3</c:v>
                </c:pt>
                <c:pt idx="21575" formatCode="General">
                  <c:v>7.7883500000000003E-3</c:v>
                </c:pt>
                <c:pt idx="21576" formatCode="General">
                  <c:v>7.7885699999999999E-3</c:v>
                </c:pt>
                <c:pt idx="21577" formatCode="General">
                  <c:v>7.7887800000000004E-3</c:v>
                </c:pt>
                <c:pt idx="21578" formatCode="General">
                  <c:v>7.7889999999999999E-3</c:v>
                </c:pt>
                <c:pt idx="21579" formatCode="General">
                  <c:v>7.7892100000000004E-3</c:v>
                </c:pt>
                <c:pt idx="21580" formatCode="General">
                  <c:v>7.7894699999999997E-3</c:v>
                </c:pt>
                <c:pt idx="21581" formatCode="General">
                  <c:v>7.7897699999999997E-3</c:v>
                </c:pt>
                <c:pt idx="21582" formatCode="General">
                  <c:v>7.7900699999999996E-3</c:v>
                </c:pt>
                <c:pt idx="21583" formatCode="General">
                  <c:v>7.7903699999999996E-3</c:v>
                </c:pt>
                <c:pt idx="21584" formatCode="General">
                  <c:v>7.7906700000000004E-3</c:v>
                </c:pt>
                <c:pt idx="21585" formatCode="General">
                  <c:v>7.7909700000000004E-3</c:v>
                </c:pt>
                <c:pt idx="21586" formatCode="General">
                  <c:v>7.7912700000000003E-3</c:v>
                </c:pt>
                <c:pt idx="21587" formatCode="General">
                  <c:v>7.7915700000000003E-3</c:v>
                </c:pt>
                <c:pt idx="21588" formatCode="General">
                  <c:v>7.7918900000000001E-3</c:v>
                </c:pt>
                <c:pt idx="21589" formatCode="General">
                  <c:v>7.7922299999999998E-3</c:v>
                </c:pt>
                <c:pt idx="21590" formatCode="General">
                  <c:v>7.7925800000000003E-3</c:v>
                </c:pt>
                <c:pt idx="21591" formatCode="General">
                  <c:v>7.7929200000000001E-3</c:v>
                </c:pt>
                <c:pt idx="21592" formatCode="General">
                  <c:v>7.7932599999999998E-3</c:v>
                </c:pt>
                <c:pt idx="21593" formatCode="General">
                  <c:v>7.7936100000000003E-3</c:v>
                </c:pt>
                <c:pt idx="21594" formatCode="General">
                  <c:v>7.79395E-3</c:v>
                </c:pt>
                <c:pt idx="21595" formatCode="General">
                  <c:v>7.7944599999999996E-3</c:v>
                </c:pt>
                <c:pt idx="21596" formatCode="General">
                  <c:v>7.7948899999999996E-3</c:v>
                </c:pt>
                <c:pt idx="21597" formatCode="General">
                  <c:v>7.7953199999999997E-3</c:v>
                </c:pt>
                <c:pt idx="21598" formatCode="General">
                  <c:v>7.7957499999999997E-3</c:v>
                </c:pt>
                <c:pt idx="21599" formatCode="General">
                  <c:v>7.7961799999999998E-3</c:v>
                </c:pt>
                <c:pt idx="21600" formatCode="General">
                  <c:v>7.7966099999999998E-3</c:v>
                </c:pt>
                <c:pt idx="21601" formatCode="General">
                  <c:v>7.7970399999999999E-3</c:v>
                </c:pt>
                <c:pt idx="21602" formatCode="General">
                  <c:v>7.7976800000000004E-3</c:v>
                </c:pt>
                <c:pt idx="21603" formatCode="General">
                  <c:v>7.7981700000000001E-3</c:v>
                </c:pt>
                <c:pt idx="21604" formatCode="General">
                  <c:v>7.7987300000000002E-3</c:v>
                </c:pt>
                <c:pt idx="21605" formatCode="General">
                  <c:v>7.7992900000000004E-3</c:v>
                </c:pt>
                <c:pt idx="21606" formatCode="General">
                  <c:v>7.7998399999999997E-3</c:v>
                </c:pt>
                <c:pt idx="21607" formatCode="General">
                  <c:v>7.8003999999999999E-3</c:v>
                </c:pt>
                <c:pt idx="21608" formatCode="General">
                  <c:v>7.80096E-3</c:v>
                </c:pt>
                <c:pt idx="21609" formatCode="General">
                  <c:v>7.8015200000000002E-3</c:v>
                </c:pt>
                <c:pt idx="21610" formatCode="General">
                  <c:v>7.8023500000000004E-3</c:v>
                </c:pt>
                <c:pt idx="21611" formatCode="General">
                  <c:v>7.8031200000000002E-3</c:v>
                </c:pt>
                <c:pt idx="21612" formatCode="General">
                  <c:v>7.8038999999999999E-3</c:v>
                </c:pt>
                <c:pt idx="21613" formatCode="General">
                  <c:v>7.8046699999999997E-3</c:v>
                </c:pt>
                <c:pt idx="21614" formatCode="General">
                  <c:v>7.8054400000000003E-3</c:v>
                </c:pt>
                <c:pt idx="21615" formatCode="General">
                  <c:v>7.8062100000000001E-3</c:v>
                </c:pt>
                <c:pt idx="21616" formatCode="General">
                  <c:v>7.8069799999999998E-3</c:v>
                </c:pt>
                <c:pt idx="21617" formatCode="General">
                  <c:v>7.8077499999999996E-3</c:v>
                </c:pt>
                <c:pt idx="21618" formatCode="General">
                  <c:v>7.8085300000000002E-3</c:v>
                </c:pt>
                <c:pt idx="21619" formatCode="General">
                  <c:v>7.8096399999999996E-3</c:v>
                </c:pt>
                <c:pt idx="21620" formatCode="General">
                  <c:v>7.8107599999999999E-3</c:v>
                </c:pt>
                <c:pt idx="21621" formatCode="General">
                  <c:v>7.8118700000000003E-3</c:v>
                </c:pt>
                <c:pt idx="21622" formatCode="General">
                  <c:v>7.8129900000000006E-3</c:v>
                </c:pt>
                <c:pt idx="21623" formatCode="General">
                  <c:v>7.8140999999999992E-3</c:v>
                </c:pt>
                <c:pt idx="21624" formatCode="General">
                  <c:v>7.8152099999999995E-3</c:v>
                </c:pt>
                <c:pt idx="21625" formatCode="General">
                  <c:v>7.8163299999999998E-3</c:v>
                </c:pt>
                <c:pt idx="21626" formatCode="General">
                  <c:v>7.8174400000000002E-3</c:v>
                </c:pt>
                <c:pt idx="21627" formatCode="General">
                  <c:v>7.8188200000000006E-3</c:v>
                </c:pt>
                <c:pt idx="21628" formatCode="General">
                  <c:v>7.8201899999999994E-3</c:v>
                </c:pt>
                <c:pt idx="21629" formatCode="General">
                  <c:v>7.82156E-3</c:v>
                </c:pt>
                <c:pt idx="21630" formatCode="General">
                  <c:v>7.8229300000000005E-3</c:v>
                </c:pt>
                <c:pt idx="21631" formatCode="General">
                  <c:v>7.8242999999999993E-3</c:v>
                </c:pt>
                <c:pt idx="21632" formatCode="General">
                  <c:v>7.8263599999999992E-3</c:v>
                </c:pt>
                <c:pt idx="21633" formatCode="General">
                  <c:v>7.8284200000000009E-3</c:v>
                </c:pt>
                <c:pt idx="21634" formatCode="General">
                  <c:v>7.8300100000000001E-3</c:v>
                </c:pt>
                <c:pt idx="21635" formatCode="General">
                  <c:v>7.8323899999999998E-3</c:v>
                </c:pt>
                <c:pt idx="21636" formatCode="General">
                  <c:v>7.8347699999999996E-3</c:v>
                </c:pt>
                <c:pt idx="21637" formatCode="General">
                  <c:v>7.8371399999999994E-3</c:v>
                </c:pt>
                <c:pt idx="21638" formatCode="General">
                  <c:v>7.8395200000000009E-3</c:v>
                </c:pt>
                <c:pt idx="21639" formatCode="General">
                  <c:v>7.8419500000000003E-3</c:v>
                </c:pt>
                <c:pt idx="21640" formatCode="General">
                  <c:v>7.8444599999999993E-3</c:v>
                </c:pt>
                <c:pt idx="21641" formatCode="General">
                  <c:v>7.84696E-3</c:v>
                </c:pt>
                <c:pt idx="21642" formatCode="General">
                  <c:v>7.8494700000000008E-3</c:v>
                </c:pt>
                <c:pt idx="21643" formatCode="General">
                  <c:v>7.8528199999999999E-3</c:v>
                </c:pt>
                <c:pt idx="21644" formatCode="General">
                  <c:v>7.85603E-3</c:v>
                </c:pt>
                <c:pt idx="21645" formatCode="General">
                  <c:v>7.8591200000000007E-3</c:v>
                </c:pt>
                <c:pt idx="21646" formatCode="General">
                  <c:v>7.8637499999999992E-3</c:v>
                </c:pt>
                <c:pt idx="21647" formatCode="General">
                  <c:v>7.86829E-3</c:v>
                </c:pt>
                <c:pt idx="21648" formatCode="General">
                  <c:v>7.87267E-3</c:v>
                </c:pt>
                <c:pt idx="21649" formatCode="General">
                  <c:v>7.8770400000000001E-3</c:v>
                </c:pt>
                <c:pt idx="21650" formatCode="General">
                  <c:v>7.8814100000000002E-3</c:v>
                </c:pt>
                <c:pt idx="21651" formatCode="General">
                  <c:v>7.8843300000000002E-3</c:v>
                </c:pt>
                <c:pt idx="21652" formatCode="General">
                  <c:v>7.8901600000000002E-3</c:v>
                </c:pt>
                <c:pt idx="21653" formatCode="General">
                  <c:v>7.8969999999999995E-3</c:v>
                </c:pt>
                <c:pt idx="21654" formatCode="General">
                  <c:v>7.9038400000000005E-3</c:v>
                </c:pt>
                <c:pt idx="21655" formatCode="General">
                  <c:v>7.9105800000000004E-3</c:v>
                </c:pt>
                <c:pt idx="21656" formatCode="General">
                  <c:v>7.9173200000000003E-3</c:v>
                </c:pt>
                <c:pt idx="21657" formatCode="General">
                  <c:v>7.9240600000000001E-3</c:v>
                </c:pt>
                <c:pt idx="21658" formatCode="General">
                  <c:v>7.9308E-3</c:v>
                </c:pt>
                <c:pt idx="21659" formatCode="General">
                  <c:v>7.9409100000000007E-3</c:v>
                </c:pt>
                <c:pt idx="21660" formatCode="General">
                  <c:v>7.9442799999999997E-3</c:v>
                </c:pt>
                <c:pt idx="21661" formatCode="General">
                  <c:v>7.9543900000000004E-3</c:v>
                </c:pt>
                <c:pt idx="21662" formatCode="General">
                  <c:v>7.9649000000000005E-3</c:v>
                </c:pt>
                <c:pt idx="21663" formatCode="General">
                  <c:v>7.9720399999999997E-3</c:v>
                </c:pt>
                <c:pt idx="21664" formatCode="General">
                  <c:v>7.9791800000000006E-3</c:v>
                </c:pt>
                <c:pt idx="21665" formatCode="General">
                  <c:v>7.9863099999999999E-3</c:v>
                </c:pt>
                <c:pt idx="21666" formatCode="General">
                  <c:v>7.9926600000000004E-3</c:v>
                </c:pt>
                <c:pt idx="21667" formatCode="General">
                  <c:v>7.9989999999999992E-3</c:v>
                </c:pt>
                <c:pt idx="21668" formatCode="General">
                  <c:v>8.0053399999999997E-3</c:v>
                </c:pt>
                <c:pt idx="21669" formatCode="General">
                  <c:v>8.0116900000000001E-3</c:v>
                </c:pt>
                <c:pt idx="21670" formatCode="General">
                  <c:v>8.0172400000000001E-3</c:v>
                </c:pt>
                <c:pt idx="21671" formatCode="General">
                  <c:v>8.0227900000000001E-3</c:v>
                </c:pt>
                <c:pt idx="21672" formatCode="General">
                  <c:v>8.0283400000000001E-3</c:v>
                </c:pt>
                <c:pt idx="21673" formatCode="General">
                  <c:v>8.0354799999999994E-3</c:v>
                </c:pt>
                <c:pt idx="21674" formatCode="General">
                  <c:v>8.0402400000000006E-3</c:v>
                </c:pt>
                <c:pt idx="21675" formatCode="General">
                  <c:v>8.0449900000000001E-3</c:v>
                </c:pt>
                <c:pt idx="21676" formatCode="General">
                  <c:v>8.0497499999999996E-3</c:v>
                </c:pt>
                <c:pt idx="21677" formatCode="General">
                  <c:v>8.0545100000000008E-3</c:v>
                </c:pt>
                <c:pt idx="21678" formatCode="General">
                  <c:v>8.0592700000000003E-3</c:v>
                </c:pt>
                <c:pt idx="21679" formatCode="General">
                  <c:v>8.0624400000000006E-3</c:v>
                </c:pt>
                <c:pt idx="21680" formatCode="General">
                  <c:v>8.0656100000000008E-3</c:v>
                </c:pt>
                <c:pt idx="21681" formatCode="General">
                  <c:v>8.0687799999999994E-3</c:v>
                </c:pt>
                <c:pt idx="21682" formatCode="General">
                  <c:v>8.0719599999999996E-3</c:v>
                </c:pt>
                <c:pt idx="21683" formatCode="General">
                  <c:v>8.0751299999999998E-3</c:v>
                </c:pt>
                <c:pt idx="21684" formatCode="General">
                  <c:v>8.0783000000000001E-3</c:v>
                </c:pt>
                <c:pt idx="21685" formatCode="General">
                  <c:v>8.0814700000000003E-3</c:v>
                </c:pt>
                <c:pt idx="21686" formatCode="General">
                  <c:v>8.0846400000000006E-3</c:v>
                </c:pt>
                <c:pt idx="21687" formatCode="General">
                  <c:v>8.0874199999999997E-3</c:v>
                </c:pt>
                <c:pt idx="21688" formatCode="General">
                  <c:v>8.0902000000000005E-3</c:v>
                </c:pt>
                <c:pt idx="21689" formatCode="General">
                  <c:v>8.0929699999999997E-3</c:v>
                </c:pt>
                <c:pt idx="21690" formatCode="General">
                  <c:v>8.0950499999999995E-3</c:v>
                </c:pt>
                <c:pt idx="21691" formatCode="General">
                  <c:v>8.0971299999999993E-3</c:v>
                </c:pt>
                <c:pt idx="21692" formatCode="General">
                  <c:v>8.0992200000000007E-3</c:v>
                </c:pt>
                <c:pt idx="21693" formatCode="General">
                  <c:v>8.1013000000000005E-3</c:v>
                </c:pt>
                <c:pt idx="21694" formatCode="General">
                  <c:v>8.1033800000000003E-3</c:v>
                </c:pt>
                <c:pt idx="21695" formatCode="General">
                  <c:v>8.1054600000000001E-3</c:v>
                </c:pt>
                <c:pt idx="21696" formatCode="General">
                  <c:v>8.1075399999999999E-3</c:v>
                </c:pt>
                <c:pt idx="21697" formatCode="General">
                  <c:v>8.1089300000000003E-3</c:v>
                </c:pt>
                <c:pt idx="21698" formatCode="General">
                  <c:v>8.1103200000000007E-3</c:v>
                </c:pt>
                <c:pt idx="21699" formatCode="General">
                  <c:v>8.1117099999999994E-3</c:v>
                </c:pt>
                <c:pt idx="21700" formatCode="General">
                  <c:v>8.1130899999999999E-3</c:v>
                </c:pt>
                <c:pt idx="21701" formatCode="General">
                  <c:v>8.1144800000000003E-3</c:v>
                </c:pt>
                <c:pt idx="21702" formatCode="General">
                  <c:v>8.1158700000000007E-3</c:v>
                </c:pt>
                <c:pt idx="21703" formatCode="General">
                  <c:v>8.1172599999999994E-3</c:v>
                </c:pt>
                <c:pt idx="21704" formatCode="General">
                  <c:v>8.1184499999999993E-3</c:v>
                </c:pt>
                <c:pt idx="21705" formatCode="General">
                  <c:v>8.1199299999999992E-3</c:v>
                </c:pt>
                <c:pt idx="21706" formatCode="General">
                  <c:v>8.1214200000000007E-3</c:v>
                </c:pt>
                <c:pt idx="21707" formatCode="General">
                  <c:v>8.12241E-3</c:v>
                </c:pt>
                <c:pt idx="21708" formatCode="General">
                  <c:v>8.1233999999999994E-3</c:v>
                </c:pt>
                <c:pt idx="21709" formatCode="General">
                  <c:v>8.1243900000000004E-3</c:v>
                </c:pt>
                <c:pt idx="21710" formatCode="General">
                  <c:v>8.1253799999999998E-3</c:v>
                </c:pt>
                <c:pt idx="21711" formatCode="General">
                  <c:v>8.1262799999999996E-3</c:v>
                </c:pt>
                <c:pt idx="21712" formatCode="General">
                  <c:v>8.1274699999999995E-3</c:v>
                </c:pt>
                <c:pt idx="21713" formatCode="General">
                  <c:v>8.12826E-3</c:v>
                </c:pt>
                <c:pt idx="21714" formatCode="General">
                  <c:v>8.1290500000000005E-3</c:v>
                </c:pt>
                <c:pt idx="21715" formatCode="General">
                  <c:v>8.1298499999999992E-3</c:v>
                </c:pt>
                <c:pt idx="21716" formatCode="General">
                  <c:v>8.1306399999999997E-3</c:v>
                </c:pt>
                <c:pt idx="21717" formatCode="General">
                  <c:v>8.1314300000000003E-3</c:v>
                </c:pt>
                <c:pt idx="21718" formatCode="General">
                  <c:v>8.1322200000000008E-3</c:v>
                </c:pt>
                <c:pt idx="21719" formatCode="General">
                  <c:v>8.1331900000000002E-3</c:v>
                </c:pt>
                <c:pt idx="21720" formatCode="General">
                  <c:v>8.1338399999999998E-3</c:v>
                </c:pt>
                <c:pt idx="21721" formatCode="General">
                  <c:v>8.1344799999999995E-3</c:v>
                </c:pt>
                <c:pt idx="21722" formatCode="General">
                  <c:v>8.1351199999999992E-3</c:v>
                </c:pt>
                <c:pt idx="21723" formatCode="General">
                  <c:v>8.1357700000000005E-3</c:v>
                </c:pt>
                <c:pt idx="21724" formatCode="General">
                  <c:v>8.1364100000000002E-3</c:v>
                </c:pt>
                <c:pt idx="21725" formatCode="General">
                  <c:v>8.1370599999999998E-3</c:v>
                </c:pt>
                <c:pt idx="21726" formatCode="General">
                  <c:v>8.1376299999999999E-3</c:v>
                </c:pt>
                <c:pt idx="21727" formatCode="General">
                  <c:v>8.1383700000000007E-3</c:v>
                </c:pt>
                <c:pt idx="21728" formatCode="General">
                  <c:v>8.1388699999999994E-3</c:v>
                </c:pt>
                <c:pt idx="21729" formatCode="General">
                  <c:v>8.13936E-3</c:v>
                </c:pt>
                <c:pt idx="21730" formatCode="General">
                  <c:v>8.1398600000000005E-3</c:v>
                </c:pt>
                <c:pt idx="21731" formatCode="General">
                  <c:v>8.1403499999999993E-3</c:v>
                </c:pt>
                <c:pt idx="21732" formatCode="General">
                  <c:v>8.1408499999999998E-3</c:v>
                </c:pt>
                <c:pt idx="21733" formatCode="General">
                  <c:v>8.1413400000000004E-3</c:v>
                </c:pt>
                <c:pt idx="21734" formatCode="General">
                  <c:v>8.1419400000000003E-3</c:v>
                </c:pt>
                <c:pt idx="21735" formatCode="General">
                  <c:v>8.1423399999999996E-3</c:v>
                </c:pt>
                <c:pt idx="21736" formatCode="General">
                  <c:v>8.1427300000000008E-3</c:v>
                </c:pt>
                <c:pt idx="21737" formatCode="General">
                  <c:v>8.1431300000000002E-3</c:v>
                </c:pt>
                <c:pt idx="21738" formatCode="General">
                  <c:v>8.1435199999999996E-3</c:v>
                </c:pt>
                <c:pt idx="21739" formatCode="General">
                  <c:v>8.1439200000000007E-3</c:v>
                </c:pt>
                <c:pt idx="21740" formatCode="General">
                  <c:v>8.14432E-3</c:v>
                </c:pt>
                <c:pt idx="21741" formatCode="General">
                  <c:v>8.1446699999999997E-3</c:v>
                </c:pt>
                <c:pt idx="21742" formatCode="General">
                  <c:v>8.1451300000000004E-3</c:v>
                </c:pt>
                <c:pt idx="21743" formatCode="General">
                  <c:v>8.1454500000000003E-3</c:v>
                </c:pt>
                <c:pt idx="21744" formatCode="General">
                  <c:v>8.1457500000000002E-3</c:v>
                </c:pt>
                <c:pt idx="21745" formatCode="General">
                  <c:v>8.1460600000000001E-3</c:v>
                </c:pt>
                <c:pt idx="21746" formatCode="General">
                  <c:v>8.14637E-3</c:v>
                </c:pt>
                <c:pt idx="21747" formatCode="General">
                  <c:v>8.1466799999999999E-3</c:v>
                </c:pt>
                <c:pt idx="21748" formatCode="General">
                  <c:v>8.1469899999999998E-3</c:v>
                </c:pt>
                <c:pt idx="21749" formatCode="General">
                  <c:v>8.14725E-3</c:v>
                </c:pt>
                <c:pt idx="21750" formatCode="General">
                  <c:v>8.1475000000000002E-3</c:v>
                </c:pt>
                <c:pt idx="21751" formatCode="General">
                  <c:v>8.1477600000000004E-3</c:v>
                </c:pt>
                <c:pt idx="21752" formatCode="General">
                  <c:v>8.1480100000000007E-3</c:v>
                </c:pt>
                <c:pt idx="21753" formatCode="General">
                  <c:v>8.1482700000000009E-3</c:v>
                </c:pt>
                <c:pt idx="21754" formatCode="General">
                  <c:v>8.1485199999999994E-3</c:v>
                </c:pt>
                <c:pt idx="21755" formatCode="General">
                  <c:v>8.1487799999999996E-3</c:v>
                </c:pt>
                <c:pt idx="21756" formatCode="General">
                  <c:v>8.1490399999999998E-3</c:v>
                </c:pt>
                <c:pt idx="21757" formatCode="General">
                  <c:v>8.1492300000000004E-3</c:v>
                </c:pt>
                <c:pt idx="21758" formatCode="General">
                  <c:v>8.1494299999999992E-3</c:v>
                </c:pt>
                <c:pt idx="21759" formatCode="General">
                  <c:v>8.1496299999999997E-3</c:v>
                </c:pt>
                <c:pt idx="21760" formatCode="General">
                  <c:v>8.1498300000000003E-3</c:v>
                </c:pt>
                <c:pt idx="21761" formatCode="General">
                  <c:v>8.1500300000000008E-3</c:v>
                </c:pt>
                <c:pt idx="21762" formatCode="General">
                  <c:v>8.1502299999999996E-3</c:v>
                </c:pt>
                <c:pt idx="21763" formatCode="General">
                  <c:v>8.1504200000000002E-3</c:v>
                </c:pt>
                <c:pt idx="21764" formatCode="General">
                  <c:v>8.1506200000000008E-3</c:v>
                </c:pt>
                <c:pt idx="21765" formatCode="General">
                  <c:v>8.1508099999999997E-3</c:v>
                </c:pt>
                <c:pt idx="21766" formatCode="General">
                  <c:v>8.1509900000000003E-3</c:v>
                </c:pt>
                <c:pt idx="21767" formatCode="General">
                  <c:v>8.1511799999999992E-3</c:v>
                </c:pt>
                <c:pt idx="21768" formatCode="General">
                  <c:v>8.1513000000000002E-3</c:v>
                </c:pt>
                <c:pt idx="21769" formatCode="General">
                  <c:v>8.1514299999999994E-3</c:v>
                </c:pt>
                <c:pt idx="21770" formatCode="General">
                  <c:v>8.1515500000000005E-3</c:v>
                </c:pt>
                <c:pt idx="21771" formatCode="General">
                  <c:v>8.1516999999999996E-3</c:v>
                </c:pt>
                <c:pt idx="21772" formatCode="General">
                  <c:v>8.1518400000000005E-3</c:v>
                </c:pt>
                <c:pt idx="21773" formatCode="General">
                  <c:v>8.1519699999999997E-3</c:v>
                </c:pt>
                <c:pt idx="21774" formatCode="General">
                  <c:v>8.1521000000000007E-3</c:v>
                </c:pt>
                <c:pt idx="21775" formatCode="General">
                  <c:v>8.1522000000000001E-3</c:v>
                </c:pt>
                <c:pt idx="21776" formatCode="General">
                  <c:v>8.1523399999999992E-3</c:v>
                </c:pt>
                <c:pt idx="21777" formatCode="General">
                  <c:v>8.1524600000000003E-3</c:v>
                </c:pt>
                <c:pt idx="21778" formatCode="General">
                  <c:v>8.1525599999999997E-3</c:v>
                </c:pt>
                <c:pt idx="21779" formatCode="General">
                  <c:v>8.1526900000000006E-3</c:v>
                </c:pt>
                <c:pt idx="21780" formatCode="General">
                  <c:v>8.1528E-3</c:v>
                </c:pt>
                <c:pt idx="21781" formatCode="General">
                  <c:v>8.1528999999999994E-3</c:v>
                </c:pt>
                <c:pt idx="21782" formatCode="General">
                  <c:v>8.1530000000000005E-3</c:v>
                </c:pt>
                <c:pt idx="21783" formatCode="General">
                  <c:v>8.1530999999999999E-3</c:v>
                </c:pt>
                <c:pt idx="21784" formatCode="General">
                  <c:v>8.1531999999999993E-3</c:v>
                </c:pt>
                <c:pt idx="21785" formatCode="General">
                  <c:v>8.1533100000000004E-3</c:v>
                </c:pt>
                <c:pt idx="21786" formatCode="General">
                  <c:v>8.1534299999999997E-3</c:v>
                </c:pt>
                <c:pt idx="21787" formatCode="General">
                  <c:v>8.1535400000000008E-3</c:v>
                </c:pt>
                <c:pt idx="21788" formatCode="General">
                  <c:v>8.1536600000000001E-3</c:v>
                </c:pt>
                <c:pt idx="21789" formatCode="General">
                  <c:v>8.1537799999999994E-3</c:v>
                </c:pt>
                <c:pt idx="21790" formatCode="General">
                  <c:v>8.1538800000000005E-3</c:v>
                </c:pt>
                <c:pt idx="21791" formatCode="General">
                  <c:v>8.1539799999999999E-3</c:v>
                </c:pt>
                <c:pt idx="21792" formatCode="General">
                  <c:v>8.1540799999999993E-3</c:v>
                </c:pt>
                <c:pt idx="21793" formatCode="General">
                  <c:v>8.1541900000000004E-3</c:v>
                </c:pt>
                <c:pt idx="21794" formatCode="General">
                  <c:v>8.1543199999999996E-3</c:v>
                </c:pt>
                <c:pt idx="21795" formatCode="General">
                  <c:v>8.1544600000000005E-3</c:v>
                </c:pt>
                <c:pt idx="21796" formatCode="General">
                  <c:v>8.1545899999999998E-3</c:v>
                </c:pt>
                <c:pt idx="21797" formatCode="General">
                  <c:v>8.1547100000000008E-3</c:v>
                </c:pt>
                <c:pt idx="21798" formatCode="General">
                  <c:v>8.1548599999999999E-3</c:v>
                </c:pt>
                <c:pt idx="21799" formatCode="General">
                  <c:v>8.1550200000000007E-3</c:v>
                </c:pt>
                <c:pt idx="21800" formatCode="General">
                  <c:v>8.1552199999999995E-3</c:v>
                </c:pt>
                <c:pt idx="21801" formatCode="General">
                  <c:v>8.1554599999999998E-3</c:v>
                </c:pt>
                <c:pt idx="21802" formatCode="General">
                  <c:v>8.1560899999999995E-3</c:v>
                </c:pt>
                <c:pt idx="21803" formatCode="General">
                  <c:v>8.1563299999999998E-3</c:v>
                </c:pt>
                <c:pt idx="21804" formatCode="General">
                  <c:v>8.1564900000000006E-3</c:v>
                </c:pt>
                <c:pt idx="21805" formatCode="General">
                  <c:v>8.1566499999999997E-3</c:v>
                </c:pt>
                <c:pt idx="21806" formatCode="General">
                  <c:v>8.1568100000000004E-3</c:v>
                </c:pt>
                <c:pt idx="21807" formatCode="General">
                  <c:v>8.1569799999999994E-3</c:v>
                </c:pt>
                <c:pt idx="21808" formatCode="General">
                  <c:v>8.1571600000000001E-3</c:v>
                </c:pt>
                <c:pt idx="21809" formatCode="General">
                  <c:v>8.1573199999999992E-3</c:v>
                </c:pt>
                <c:pt idx="21810" formatCode="General">
                  <c:v>8.1574799999999999E-3</c:v>
                </c:pt>
                <c:pt idx="21811" formatCode="General">
                  <c:v>8.1575999999999992E-3</c:v>
                </c:pt>
                <c:pt idx="21812" formatCode="General">
                  <c:v>8.15776E-3</c:v>
                </c:pt>
                <c:pt idx="21813" formatCode="General">
                  <c:v>8.1579100000000009E-3</c:v>
                </c:pt>
                <c:pt idx="21814" formatCode="General">
                  <c:v>8.1580699999999999E-3</c:v>
                </c:pt>
                <c:pt idx="21815" formatCode="General">
                  <c:v>8.1582300000000007E-3</c:v>
                </c:pt>
                <c:pt idx="21816" formatCode="General">
                  <c:v>8.1583799999999998E-3</c:v>
                </c:pt>
                <c:pt idx="21817" formatCode="General">
                  <c:v>8.1585200000000007E-3</c:v>
                </c:pt>
                <c:pt idx="21818" formatCode="General">
                  <c:v>8.1587099999999996E-3</c:v>
                </c:pt>
                <c:pt idx="21819" formatCode="General">
                  <c:v>8.1589000000000002E-3</c:v>
                </c:pt>
                <c:pt idx="21820" formatCode="General">
                  <c:v>8.1591100000000007E-3</c:v>
                </c:pt>
                <c:pt idx="21821" formatCode="General">
                  <c:v>8.1597600000000003E-3</c:v>
                </c:pt>
                <c:pt idx="21822" formatCode="General">
                  <c:v>8.1599499999999991E-3</c:v>
                </c:pt>
                <c:pt idx="21823" formatCode="General">
                  <c:v>8.1601499999999997E-3</c:v>
                </c:pt>
                <c:pt idx="21824" formatCode="General">
                  <c:v>8.1603000000000005E-3</c:v>
                </c:pt>
                <c:pt idx="21825" formatCode="General">
                  <c:v>8.1604599999999996E-3</c:v>
                </c:pt>
                <c:pt idx="21826" formatCode="General">
                  <c:v>8.1605800000000006E-3</c:v>
                </c:pt>
                <c:pt idx="21827" formatCode="General">
                  <c:v>8.1607199999999998E-3</c:v>
                </c:pt>
                <c:pt idx="21828" formatCode="General">
                  <c:v>8.1608600000000007E-3</c:v>
                </c:pt>
                <c:pt idx="21829" formatCode="General">
                  <c:v>8.1609999999999999E-3</c:v>
                </c:pt>
                <c:pt idx="21830" formatCode="General">
                  <c:v>8.1611400000000008E-3</c:v>
                </c:pt>
                <c:pt idx="21831" formatCode="General">
                  <c:v>8.1612300000000002E-3</c:v>
                </c:pt>
                <c:pt idx="21832" formatCode="General">
                  <c:v>8.1613599999999994E-3</c:v>
                </c:pt>
                <c:pt idx="21833" formatCode="General">
                  <c:v>8.1614600000000006E-3</c:v>
                </c:pt>
                <c:pt idx="21834" formatCode="General">
                  <c:v>8.1615500000000001E-3</c:v>
                </c:pt>
                <c:pt idx="21835" formatCode="General">
                  <c:v>8.1616499999999995E-3</c:v>
                </c:pt>
                <c:pt idx="21836" formatCode="General">
                  <c:v>8.1617500000000006E-3</c:v>
                </c:pt>
                <c:pt idx="21837" formatCode="General">
                  <c:v>8.1618400000000001E-3</c:v>
                </c:pt>
                <c:pt idx="21838" formatCode="General">
                  <c:v>8.1619399999999995E-3</c:v>
                </c:pt>
                <c:pt idx="21839" formatCode="General">
                  <c:v>8.1620400000000006E-3</c:v>
                </c:pt>
                <c:pt idx="21840" formatCode="General">
                  <c:v>8.1621300000000001E-3</c:v>
                </c:pt>
                <c:pt idx="21841" formatCode="General">
                  <c:v>8.1622299999999995E-3</c:v>
                </c:pt>
                <c:pt idx="21842" formatCode="General">
                  <c:v>8.1623300000000006E-3</c:v>
                </c:pt>
                <c:pt idx="21843" formatCode="General">
                  <c:v>8.16243E-3</c:v>
                </c:pt>
                <c:pt idx="21844" formatCode="General">
                  <c:v>8.1625299999999994E-3</c:v>
                </c:pt>
                <c:pt idx="21845" formatCode="General">
                  <c:v>8.1626400000000005E-3</c:v>
                </c:pt>
                <c:pt idx="21846" formatCode="General">
                  <c:v>8.1627399999999999E-3</c:v>
                </c:pt>
                <c:pt idx="21847" formatCode="General">
                  <c:v>8.1628399999999993E-3</c:v>
                </c:pt>
                <c:pt idx="21848" formatCode="General">
                  <c:v>8.1629500000000004E-3</c:v>
                </c:pt>
                <c:pt idx="21849" formatCode="General">
                  <c:v>8.1630499999999998E-3</c:v>
                </c:pt>
                <c:pt idx="21850" formatCode="General">
                  <c:v>8.1631900000000007E-3</c:v>
                </c:pt>
                <c:pt idx="21851" formatCode="General">
                  <c:v>8.1633299999999999E-3</c:v>
                </c:pt>
                <c:pt idx="21852" formatCode="General">
                  <c:v>8.1634700000000008E-3</c:v>
                </c:pt>
                <c:pt idx="21853" formatCode="General">
                  <c:v>8.1636E-3</c:v>
                </c:pt>
                <c:pt idx="21854" formatCode="General">
                  <c:v>8.1637399999999992E-3</c:v>
                </c:pt>
                <c:pt idx="21855" formatCode="General">
                  <c:v>8.1638700000000002E-3</c:v>
                </c:pt>
                <c:pt idx="21856" formatCode="General">
                  <c:v>8.1639999999999994E-3</c:v>
                </c:pt>
                <c:pt idx="21857" formatCode="General">
                  <c:v>8.1641400000000003E-3</c:v>
                </c:pt>
                <c:pt idx="21858" formatCode="General">
                  <c:v>8.1642699999999995E-3</c:v>
                </c:pt>
                <c:pt idx="21859" formatCode="General">
                  <c:v>8.1644500000000002E-3</c:v>
                </c:pt>
                <c:pt idx="21860" formatCode="General">
                  <c:v>8.1646300000000008E-3</c:v>
                </c:pt>
                <c:pt idx="21861" formatCode="General">
                  <c:v>8.1648099999999998E-3</c:v>
                </c:pt>
                <c:pt idx="21862" formatCode="General">
                  <c:v>8.1650100000000003E-3</c:v>
                </c:pt>
                <c:pt idx="21863" formatCode="General">
                  <c:v>8.1651899999999993E-3</c:v>
                </c:pt>
                <c:pt idx="21864" formatCode="General">
                  <c:v>8.1653699999999999E-3</c:v>
                </c:pt>
                <c:pt idx="21865" formatCode="General">
                  <c:v>8.1656100000000002E-3</c:v>
                </c:pt>
                <c:pt idx="21866" formatCode="General">
                  <c:v>8.1658500000000005E-3</c:v>
                </c:pt>
                <c:pt idx="21867" formatCode="General">
                  <c:v>8.1660799999999992E-3</c:v>
                </c:pt>
                <c:pt idx="21868" formatCode="General">
                  <c:v>8.1663199999999995E-3</c:v>
                </c:pt>
                <c:pt idx="21869" formatCode="General">
                  <c:v>8.1665599999999998E-3</c:v>
                </c:pt>
                <c:pt idx="21870" formatCode="General">
                  <c:v>8.1668000000000001E-3</c:v>
                </c:pt>
                <c:pt idx="21871" formatCode="General">
                  <c:v>8.1670900000000001E-3</c:v>
                </c:pt>
                <c:pt idx="21872" formatCode="General">
                  <c:v>8.1673700000000002E-3</c:v>
                </c:pt>
                <c:pt idx="21873" formatCode="General">
                  <c:v>8.1676600000000002E-3</c:v>
                </c:pt>
                <c:pt idx="21874" formatCode="General">
                  <c:v>8.1679500000000002E-3</c:v>
                </c:pt>
                <c:pt idx="21875" formatCode="General">
                  <c:v>8.1682400000000002E-3</c:v>
                </c:pt>
                <c:pt idx="21876" formatCode="General">
                  <c:v>8.1685200000000003E-3</c:v>
                </c:pt>
                <c:pt idx="21877" formatCode="General">
                  <c:v>8.1688100000000003E-3</c:v>
                </c:pt>
                <c:pt idx="21878" formatCode="General">
                  <c:v>8.1691000000000003E-3</c:v>
                </c:pt>
                <c:pt idx="21879" formatCode="General">
                  <c:v>8.16945E-3</c:v>
                </c:pt>
                <c:pt idx="21880" formatCode="General">
                  <c:v>8.1697899999999997E-3</c:v>
                </c:pt>
                <c:pt idx="21881" formatCode="General">
                  <c:v>8.1701399999999993E-3</c:v>
                </c:pt>
                <c:pt idx="21882" formatCode="General">
                  <c:v>8.1704900000000007E-3</c:v>
                </c:pt>
                <c:pt idx="21883" formatCode="General">
                  <c:v>8.1708300000000005E-3</c:v>
                </c:pt>
                <c:pt idx="21884" formatCode="General">
                  <c:v>8.1711800000000001E-3</c:v>
                </c:pt>
                <c:pt idx="21885" formatCode="General">
                  <c:v>8.1715299999999998E-3</c:v>
                </c:pt>
                <c:pt idx="21886" formatCode="General">
                  <c:v>8.1718699999999995E-3</c:v>
                </c:pt>
                <c:pt idx="21887" formatCode="General">
                  <c:v>8.1723200000000003E-3</c:v>
                </c:pt>
                <c:pt idx="21888" formatCode="General">
                  <c:v>8.1727699999999993E-3</c:v>
                </c:pt>
                <c:pt idx="21889" formatCode="General">
                  <c:v>8.1732100000000002E-3</c:v>
                </c:pt>
                <c:pt idx="21890" formatCode="General">
                  <c:v>8.1736599999999993E-3</c:v>
                </c:pt>
                <c:pt idx="21891" formatCode="General">
                  <c:v>8.1741000000000001E-3</c:v>
                </c:pt>
                <c:pt idx="21892" formatCode="General">
                  <c:v>8.1745499999999992E-3</c:v>
                </c:pt>
                <c:pt idx="21893" formatCode="General">
                  <c:v>8.175E-3</c:v>
                </c:pt>
                <c:pt idx="21894" formatCode="General">
                  <c:v>8.1754400000000008E-3</c:v>
                </c:pt>
                <c:pt idx="21895" formatCode="General">
                  <c:v>8.1759899999999993E-3</c:v>
                </c:pt>
                <c:pt idx="21896" formatCode="General">
                  <c:v>8.1765299999999996E-3</c:v>
                </c:pt>
                <c:pt idx="21897" formatCode="General">
                  <c:v>8.1770799999999998E-3</c:v>
                </c:pt>
                <c:pt idx="21898" formatCode="General">
                  <c:v>8.17762E-3</c:v>
                </c:pt>
                <c:pt idx="21899" formatCode="General">
                  <c:v>8.1781700000000002E-3</c:v>
                </c:pt>
                <c:pt idx="21900" formatCode="General">
                  <c:v>8.1787100000000005E-3</c:v>
                </c:pt>
                <c:pt idx="21901" formatCode="General">
                  <c:v>8.1795300000000008E-3</c:v>
                </c:pt>
                <c:pt idx="21902" formatCode="General">
                  <c:v>8.1801500000000006E-3</c:v>
                </c:pt>
                <c:pt idx="21903" formatCode="General">
                  <c:v>8.18084E-3</c:v>
                </c:pt>
                <c:pt idx="21904" formatCode="General">
                  <c:v>8.1815399999999993E-3</c:v>
                </c:pt>
                <c:pt idx="21905" formatCode="General">
                  <c:v>8.1822300000000004E-3</c:v>
                </c:pt>
                <c:pt idx="21906" formatCode="General">
                  <c:v>8.1829299999999997E-3</c:v>
                </c:pt>
                <c:pt idx="21907" formatCode="General">
                  <c:v>8.1836200000000008E-3</c:v>
                </c:pt>
                <c:pt idx="21908" formatCode="General">
                  <c:v>8.1846599999999999E-3</c:v>
                </c:pt>
                <c:pt idx="21909" formatCode="General">
                  <c:v>8.1853499999999992E-3</c:v>
                </c:pt>
                <c:pt idx="21910" formatCode="General">
                  <c:v>8.1863500000000002E-3</c:v>
                </c:pt>
                <c:pt idx="21911" formatCode="General">
                  <c:v>8.1873399999999995E-3</c:v>
                </c:pt>
                <c:pt idx="21912" formatCode="General">
                  <c:v>8.1883300000000006E-3</c:v>
                </c:pt>
                <c:pt idx="21913" formatCode="General">
                  <c:v>8.1893199999999999E-3</c:v>
                </c:pt>
                <c:pt idx="21914" formatCode="General">
                  <c:v>8.1903099999999993E-3</c:v>
                </c:pt>
                <c:pt idx="21915" formatCode="General">
                  <c:v>8.1913000000000003E-3</c:v>
                </c:pt>
                <c:pt idx="21916" formatCode="General">
                  <c:v>8.1922899999999996E-3</c:v>
                </c:pt>
                <c:pt idx="21917" formatCode="General">
                  <c:v>8.1936600000000002E-3</c:v>
                </c:pt>
                <c:pt idx="21918" formatCode="General">
                  <c:v>8.1947700000000005E-3</c:v>
                </c:pt>
                <c:pt idx="21919" formatCode="General">
                  <c:v>8.1962600000000004E-3</c:v>
                </c:pt>
                <c:pt idx="21920" formatCode="General">
                  <c:v>8.1977500000000002E-3</c:v>
                </c:pt>
                <c:pt idx="21921" formatCode="General">
                  <c:v>8.1992300000000001E-3</c:v>
                </c:pt>
                <c:pt idx="21922" formatCode="General">
                  <c:v>8.2007199999999999E-3</c:v>
                </c:pt>
                <c:pt idx="21923" formatCode="General">
                  <c:v>8.2022099999999997E-3</c:v>
                </c:pt>
                <c:pt idx="21924" formatCode="General">
                  <c:v>8.2036899999999996E-3</c:v>
                </c:pt>
                <c:pt idx="21925" formatCode="General">
                  <c:v>8.2051799999999994E-3</c:v>
                </c:pt>
                <c:pt idx="21926" formatCode="General">
                  <c:v>8.2067200000000007E-3</c:v>
                </c:pt>
                <c:pt idx="21927" formatCode="General">
                  <c:v>8.2082700000000001E-3</c:v>
                </c:pt>
                <c:pt idx="21928" formatCode="General">
                  <c:v>8.2105800000000003E-3</c:v>
                </c:pt>
                <c:pt idx="21929" formatCode="General">
                  <c:v>8.2129000000000004E-3</c:v>
                </c:pt>
                <c:pt idx="21930" formatCode="General">
                  <c:v>8.2152100000000006E-3</c:v>
                </c:pt>
                <c:pt idx="21931" formatCode="General">
                  <c:v>8.2175300000000007E-3</c:v>
                </c:pt>
                <c:pt idx="21932" formatCode="General">
                  <c:v>8.2199500000000002E-3</c:v>
                </c:pt>
                <c:pt idx="21933" formatCode="General">
                  <c:v>8.2223699999999997E-3</c:v>
                </c:pt>
                <c:pt idx="21934" formatCode="General">
                  <c:v>8.2247899999999992E-3</c:v>
                </c:pt>
                <c:pt idx="21935" formatCode="General">
                  <c:v>8.2272100000000004E-3</c:v>
                </c:pt>
                <c:pt idx="21936" formatCode="General">
                  <c:v>8.2304300000000004E-3</c:v>
                </c:pt>
                <c:pt idx="21937" formatCode="General">
                  <c:v>8.2334299999999999E-3</c:v>
                </c:pt>
                <c:pt idx="21938" formatCode="General">
                  <c:v>8.2364199999999995E-3</c:v>
                </c:pt>
                <c:pt idx="21939" formatCode="General">
                  <c:v>8.2394100000000008E-3</c:v>
                </c:pt>
                <c:pt idx="21940" formatCode="General">
                  <c:v>8.2436000000000002E-3</c:v>
                </c:pt>
                <c:pt idx="21941" formatCode="General">
                  <c:v>8.2471799999999998E-3</c:v>
                </c:pt>
                <c:pt idx="21942" formatCode="General">
                  <c:v>8.2516699999999991E-3</c:v>
                </c:pt>
                <c:pt idx="21943" formatCode="General">
                  <c:v>8.2561600000000002E-3</c:v>
                </c:pt>
                <c:pt idx="21944" formatCode="General">
                  <c:v>8.2606499999999996E-3</c:v>
                </c:pt>
                <c:pt idx="21945" formatCode="General">
                  <c:v>8.2651300000000007E-3</c:v>
                </c:pt>
                <c:pt idx="21946" formatCode="General">
                  <c:v>8.2696200000000001E-3</c:v>
                </c:pt>
                <c:pt idx="21947" formatCode="General">
                  <c:v>8.2741099999999995E-3</c:v>
                </c:pt>
                <c:pt idx="21948" formatCode="General">
                  <c:v>8.2771000000000008E-3</c:v>
                </c:pt>
                <c:pt idx="21949" formatCode="General">
                  <c:v>8.2800900000000004E-3</c:v>
                </c:pt>
                <c:pt idx="21950" formatCode="General">
                  <c:v>8.28308E-3</c:v>
                </c:pt>
                <c:pt idx="21951" formatCode="General">
                  <c:v>8.2860699999999995E-3</c:v>
                </c:pt>
                <c:pt idx="21952" formatCode="General">
                  <c:v>8.2890599999999991E-3</c:v>
                </c:pt>
                <c:pt idx="21953" formatCode="General">
                  <c:v>8.2920500000000005E-3</c:v>
                </c:pt>
                <c:pt idx="21954" formatCode="General">
                  <c:v>8.29505E-3</c:v>
                </c:pt>
                <c:pt idx="21955" formatCode="General">
                  <c:v>8.2980399999999996E-3</c:v>
                </c:pt>
                <c:pt idx="21956" formatCode="General">
                  <c:v>8.3010299999999992E-3</c:v>
                </c:pt>
                <c:pt idx="21957" formatCode="General">
                  <c:v>8.3040200000000005E-3</c:v>
                </c:pt>
                <c:pt idx="21958" formatCode="General">
                  <c:v>8.3062599999999993E-3</c:v>
                </c:pt>
                <c:pt idx="21959" formatCode="General">
                  <c:v>8.3085099999999999E-3</c:v>
                </c:pt>
                <c:pt idx="21960" formatCode="General">
                  <c:v>8.3107500000000004E-3</c:v>
                </c:pt>
                <c:pt idx="21961" formatCode="General">
                  <c:v>8.3129899999999993E-3</c:v>
                </c:pt>
                <c:pt idx="21962" formatCode="General">
                  <c:v>8.3152399999999998E-3</c:v>
                </c:pt>
                <c:pt idx="21963" formatCode="General">
                  <c:v>8.3174800000000004E-3</c:v>
                </c:pt>
                <c:pt idx="21964" formatCode="General">
                  <c:v>8.3197199999999992E-3</c:v>
                </c:pt>
                <c:pt idx="21965" formatCode="General">
                  <c:v>8.3219699999999997E-3</c:v>
                </c:pt>
                <c:pt idx="21966" formatCode="General">
                  <c:v>8.3242100000000003E-3</c:v>
                </c:pt>
                <c:pt idx="21967" formatCode="General">
                  <c:v>8.3257100000000001E-3</c:v>
                </c:pt>
                <c:pt idx="21968" formatCode="General">
                  <c:v>8.3271999999999999E-3</c:v>
                </c:pt>
                <c:pt idx="21969" formatCode="General">
                  <c:v>8.3286999999999996E-3</c:v>
                </c:pt>
                <c:pt idx="21970" formatCode="General">
                  <c:v>8.3301899999999995E-3</c:v>
                </c:pt>
                <c:pt idx="21971" formatCode="General">
                  <c:v>8.3315400000000001E-3</c:v>
                </c:pt>
                <c:pt idx="21972" formatCode="General">
                  <c:v>8.3333299999999999E-3</c:v>
                </c:pt>
                <c:pt idx="21973" formatCode="General">
                  <c:v>8.3345299999999997E-3</c:v>
                </c:pt>
                <c:pt idx="21974" formatCode="General">
                  <c:v>8.3357299999999995E-3</c:v>
                </c:pt>
                <c:pt idx="21975" formatCode="General">
                  <c:v>8.3369199999999994E-3</c:v>
                </c:pt>
                <c:pt idx="21976" formatCode="General">
                  <c:v>8.3381199999999992E-3</c:v>
                </c:pt>
                <c:pt idx="21977" formatCode="General">
                  <c:v>8.3393200000000008E-3</c:v>
                </c:pt>
                <c:pt idx="21978" formatCode="General">
                  <c:v>8.3405100000000006E-3</c:v>
                </c:pt>
                <c:pt idx="21979" formatCode="General">
                  <c:v>8.3415099999999999E-3</c:v>
                </c:pt>
                <c:pt idx="21980" formatCode="General">
                  <c:v>8.3425200000000008E-3</c:v>
                </c:pt>
                <c:pt idx="21981" formatCode="General">
                  <c:v>8.3435200000000001E-3</c:v>
                </c:pt>
                <c:pt idx="21982" formatCode="General">
                  <c:v>8.3445199999999994E-3</c:v>
                </c:pt>
                <c:pt idx="21983" formatCode="General">
                  <c:v>8.3455200000000004E-3</c:v>
                </c:pt>
                <c:pt idx="21984" formatCode="General">
                  <c:v>8.3465199999999996E-3</c:v>
                </c:pt>
                <c:pt idx="21985" formatCode="General">
                  <c:v>8.3475300000000006E-3</c:v>
                </c:pt>
                <c:pt idx="21986" formatCode="General">
                  <c:v>8.3485299999999998E-3</c:v>
                </c:pt>
                <c:pt idx="21987" formatCode="General">
                  <c:v>8.3496300000000002E-3</c:v>
                </c:pt>
                <c:pt idx="21988" formatCode="General">
                  <c:v>8.3507300000000007E-3</c:v>
                </c:pt>
                <c:pt idx="21989" formatCode="General">
                  <c:v>8.3514599999999998E-3</c:v>
                </c:pt>
                <c:pt idx="21990" formatCode="General">
                  <c:v>8.3521900000000007E-3</c:v>
                </c:pt>
                <c:pt idx="21991" formatCode="General">
                  <c:v>8.3529299999999997E-3</c:v>
                </c:pt>
                <c:pt idx="21992" formatCode="General">
                  <c:v>8.3536600000000006E-3</c:v>
                </c:pt>
                <c:pt idx="21993" formatCode="General">
                  <c:v>8.3543899999999997E-3</c:v>
                </c:pt>
                <c:pt idx="21994" formatCode="General">
                  <c:v>8.3552899999999996E-3</c:v>
                </c:pt>
                <c:pt idx="21995" formatCode="General">
                  <c:v>8.3558899999999995E-3</c:v>
                </c:pt>
                <c:pt idx="21996" formatCode="General">
                  <c:v>8.3564899999999994E-3</c:v>
                </c:pt>
                <c:pt idx="21997" formatCode="General">
                  <c:v>8.3570799999999994E-3</c:v>
                </c:pt>
                <c:pt idx="21998" formatCode="General">
                  <c:v>8.3576799999999993E-3</c:v>
                </c:pt>
                <c:pt idx="21999" formatCode="General">
                  <c:v>8.3582799999999992E-3</c:v>
                </c:pt>
                <c:pt idx="22000" formatCode="General">
                  <c:v>8.3588800000000008E-3</c:v>
                </c:pt>
                <c:pt idx="22001" formatCode="General">
                  <c:v>8.3594199999999994E-3</c:v>
                </c:pt>
                <c:pt idx="22002" formatCode="General">
                  <c:v>8.3601300000000003E-3</c:v>
                </c:pt>
                <c:pt idx="22003" formatCode="General">
                  <c:v>8.3606099999999992E-3</c:v>
                </c:pt>
                <c:pt idx="22004" formatCode="General">
                  <c:v>8.3610899999999998E-3</c:v>
                </c:pt>
                <c:pt idx="22005" formatCode="General">
                  <c:v>8.3615700000000005E-3</c:v>
                </c:pt>
                <c:pt idx="22006" formatCode="General">
                  <c:v>8.3620499999999993E-3</c:v>
                </c:pt>
                <c:pt idx="22007" formatCode="General">
                  <c:v>8.3625899999999996E-3</c:v>
                </c:pt>
                <c:pt idx="22008" formatCode="General">
                  <c:v>8.3631E-3</c:v>
                </c:pt>
                <c:pt idx="22009" formatCode="General">
                  <c:v>8.3636200000000004E-3</c:v>
                </c:pt>
                <c:pt idx="22010" formatCode="General">
                  <c:v>8.3640199999999998E-3</c:v>
                </c:pt>
                <c:pt idx="22011" formatCode="General">
                  <c:v>8.3645000000000004E-3</c:v>
                </c:pt>
                <c:pt idx="22012" formatCode="General">
                  <c:v>8.3649499999999995E-3</c:v>
                </c:pt>
                <c:pt idx="22013" formatCode="General">
                  <c:v>8.3654000000000003E-3</c:v>
                </c:pt>
                <c:pt idx="22014" formatCode="General">
                  <c:v>8.3657000000000002E-3</c:v>
                </c:pt>
                <c:pt idx="22015" formatCode="General">
                  <c:v>8.3660999999999996E-3</c:v>
                </c:pt>
                <c:pt idx="22016" formatCode="General">
                  <c:v>8.3665100000000006E-3</c:v>
                </c:pt>
                <c:pt idx="22017" formatCode="General">
                  <c:v>8.3668400000000004E-3</c:v>
                </c:pt>
                <c:pt idx="22018" formatCode="General">
                  <c:v>8.3671800000000001E-3</c:v>
                </c:pt>
                <c:pt idx="22019" formatCode="General">
                  <c:v>8.3675599999999996E-3</c:v>
                </c:pt>
                <c:pt idx="22020" formatCode="General">
                  <c:v>8.3678699999999995E-3</c:v>
                </c:pt>
                <c:pt idx="22021" formatCode="General">
                  <c:v>8.3681799999999994E-3</c:v>
                </c:pt>
                <c:pt idx="22022" formatCode="General">
                  <c:v>8.3684999999999992E-3</c:v>
                </c:pt>
                <c:pt idx="22023" formatCode="General">
                  <c:v>8.3687899999999992E-3</c:v>
                </c:pt>
                <c:pt idx="22024" formatCode="General">
                  <c:v>8.3690499999999994E-3</c:v>
                </c:pt>
                <c:pt idx="22025" formatCode="General">
                  <c:v>8.3693099999999996E-3</c:v>
                </c:pt>
                <c:pt idx="22026" formatCode="General">
                  <c:v>8.3695799999999997E-3</c:v>
                </c:pt>
                <c:pt idx="22027" formatCode="General">
                  <c:v>8.36983E-3</c:v>
                </c:pt>
                <c:pt idx="22028" formatCode="General">
                  <c:v>8.3700700000000003E-3</c:v>
                </c:pt>
                <c:pt idx="22029" formatCode="General">
                  <c:v>8.3703000000000007E-3</c:v>
                </c:pt>
                <c:pt idx="22030" formatCode="General">
                  <c:v>8.3705399999999992E-3</c:v>
                </c:pt>
                <c:pt idx="22031" formatCode="General">
                  <c:v>8.3707799999999995E-3</c:v>
                </c:pt>
                <c:pt idx="22032" formatCode="General">
                  <c:v>8.3710199999999998E-3</c:v>
                </c:pt>
                <c:pt idx="22033" formatCode="General">
                  <c:v>8.3712600000000002E-3</c:v>
                </c:pt>
                <c:pt idx="22034" formatCode="General">
                  <c:v>8.3715000000000005E-3</c:v>
                </c:pt>
                <c:pt idx="22035" formatCode="General">
                  <c:v>8.3717400000000008E-3</c:v>
                </c:pt>
                <c:pt idx="22036" formatCode="General">
                  <c:v>8.3719799999999994E-3</c:v>
                </c:pt>
                <c:pt idx="22037" formatCode="General">
                  <c:v>8.3722199999999997E-3</c:v>
                </c:pt>
                <c:pt idx="22038" formatCode="General">
                  <c:v>8.37246E-3</c:v>
                </c:pt>
                <c:pt idx="22039" formatCode="General">
                  <c:v>8.3727000000000003E-3</c:v>
                </c:pt>
                <c:pt idx="22040" formatCode="General">
                  <c:v>8.3729400000000006E-3</c:v>
                </c:pt>
                <c:pt idx="22041" formatCode="General">
                  <c:v>8.3731799999999992E-3</c:v>
                </c:pt>
                <c:pt idx="22042" formatCode="General">
                  <c:v>8.3733599999999998E-3</c:v>
                </c:pt>
                <c:pt idx="22043" formatCode="General">
                  <c:v>8.3735400000000005E-3</c:v>
                </c:pt>
                <c:pt idx="22044" formatCode="General">
                  <c:v>8.3737099999999995E-3</c:v>
                </c:pt>
                <c:pt idx="22045" formatCode="General">
                  <c:v>8.3738900000000002E-3</c:v>
                </c:pt>
                <c:pt idx="22046" formatCode="General">
                  <c:v>8.3741300000000005E-3</c:v>
                </c:pt>
                <c:pt idx="22047" formatCode="General">
                  <c:v>8.3743700000000008E-3</c:v>
                </c:pt>
                <c:pt idx="22048" formatCode="General">
                  <c:v>8.3746099999999993E-3</c:v>
                </c:pt>
                <c:pt idx="22049" formatCode="General">
                  <c:v>8.3748499999999997E-3</c:v>
                </c:pt>
                <c:pt idx="22050" formatCode="General">
                  <c:v>8.37509E-3</c:v>
                </c:pt>
                <c:pt idx="22051" formatCode="General">
                  <c:v>8.3753300000000003E-3</c:v>
                </c:pt>
                <c:pt idx="22052" formatCode="General">
                  <c:v>8.3755700000000006E-3</c:v>
                </c:pt>
                <c:pt idx="22053" formatCode="General">
                  <c:v>8.3759300000000002E-3</c:v>
                </c:pt>
                <c:pt idx="22054" formatCode="General">
                  <c:v>8.3768000000000002E-3</c:v>
                </c:pt>
                <c:pt idx="22055" formatCode="General">
                  <c:v>8.3771999999999996E-3</c:v>
                </c:pt>
                <c:pt idx="22056" formatCode="General">
                  <c:v>8.3774599999999998E-3</c:v>
                </c:pt>
                <c:pt idx="22057" formatCode="General">
                  <c:v>8.3777000000000001E-3</c:v>
                </c:pt>
                <c:pt idx="22058" formatCode="General">
                  <c:v>8.3779500000000003E-3</c:v>
                </c:pt>
                <c:pt idx="22059" formatCode="General">
                  <c:v>8.3781900000000006E-3</c:v>
                </c:pt>
                <c:pt idx="22060" formatCode="General">
                  <c:v>8.3784399999999992E-3</c:v>
                </c:pt>
                <c:pt idx="22061" formatCode="General">
                  <c:v>8.3786799999999995E-3</c:v>
                </c:pt>
                <c:pt idx="22062" formatCode="General">
                  <c:v>8.3788000000000005E-3</c:v>
                </c:pt>
                <c:pt idx="22063" formatCode="General">
                  <c:v>8.3789799999999994E-3</c:v>
                </c:pt>
                <c:pt idx="22064" formatCode="General">
                  <c:v>8.3791600000000001E-3</c:v>
                </c:pt>
                <c:pt idx="22065" formatCode="General">
                  <c:v>8.3793400000000007E-3</c:v>
                </c:pt>
                <c:pt idx="22066" formatCode="General">
                  <c:v>8.3795899999999993E-3</c:v>
                </c:pt>
                <c:pt idx="22067" formatCode="General">
                  <c:v>8.3798199999999996E-3</c:v>
                </c:pt>
                <c:pt idx="22068" formatCode="General">
                  <c:v>8.3800400000000001E-3</c:v>
                </c:pt>
                <c:pt idx="22069" formatCode="General">
                  <c:v>8.3802700000000004E-3</c:v>
                </c:pt>
                <c:pt idx="22070" formatCode="General">
                  <c:v>8.3805600000000004E-3</c:v>
                </c:pt>
                <c:pt idx="22071" formatCode="General">
                  <c:v>8.3809999999999996E-3</c:v>
                </c:pt>
                <c:pt idx="22072" formatCode="General">
                  <c:v>8.3817200000000005E-3</c:v>
                </c:pt>
                <c:pt idx="22073" formatCode="General">
                  <c:v>8.3820100000000005E-3</c:v>
                </c:pt>
                <c:pt idx="22074" formatCode="General">
                  <c:v>8.3822900000000006E-3</c:v>
                </c:pt>
                <c:pt idx="22075" formatCode="General">
                  <c:v>8.3825800000000006E-3</c:v>
                </c:pt>
                <c:pt idx="22076" formatCode="General">
                  <c:v>8.3827999999999993E-3</c:v>
                </c:pt>
                <c:pt idx="22077" formatCode="General">
                  <c:v>8.3830099999999998E-3</c:v>
                </c:pt>
                <c:pt idx="22078" formatCode="General">
                  <c:v>8.38326E-3</c:v>
                </c:pt>
                <c:pt idx="22079" formatCode="General">
                  <c:v>8.3835100000000003E-3</c:v>
                </c:pt>
                <c:pt idx="22080" formatCode="General">
                  <c:v>8.3837700000000005E-3</c:v>
                </c:pt>
                <c:pt idx="22081" formatCode="General">
                  <c:v>8.3840200000000007E-3</c:v>
                </c:pt>
                <c:pt idx="22082" formatCode="General">
                  <c:v>8.3842699999999992E-3</c:v>
                </c:pt>
                <c:pt idx="22083" formatCode="General">
                  <c:v>8.3844499999999999E-3</c:v>
                </c:pt>
                <c:pt idx="22084" formatCode="General">
                  <c:v>8.3846400000000005E-3</c:v>
                </c:pt>
                <c:pt idx="22085" formatCode="General">
                  <c:v>8.3848299999999994E-3</c:v>
                </c:pt>
                <c:pt idx="22086" formatCode="General">
                  <c:v>8.38502E-3</c:v>
                </c:pt>
                <c:pt idx="22087" formatCode="General">
                  <c:v>8.3852100000000006E-3</c:v>
                </c:pt>
                <c:pt idx="22088" formatCode="General">
                  <c:v>8.3853999999999995E-3</c:v>
                </c:pt>
                <c:pt idx="22089" formatCode="General">
                  <c:v>8.3856E-3</c:v>
                </c:pt>
                <c:pt idx="22090" formatCode="General">
                  <c:v>8.3857900000000006E-3</c:v>
                </c:pt>
                <c:pt idx="22091" formatCode="General">
                  <c:v>8.3859999999999994E-3</c:v>
                </c:pt>
                <c:pt idx="22092" formatCode="General">
                  <c:v>8.3862399999999997E-3</c:v>
                </c:pt>
                <c:pt idx="22093" formatCode="General">
                  <c:v>8.38648E-3</c:v>
                </c:pt>
                <c:pt idx="22094" formatCode="General">
                  <c:v>8.3867200000000003E-3</c:v>
                </c:pt>
                <c:pt idx="22095" formatCode="General">
                  <c:v>8.3869600000000006E-3</c:v>
                </c:pt>
                <c:pt idx="22096" formatCode="General">
                  <c:v>8.3871999999999992E-3</c:v>
                </c:pt>
                <c:pt idx="22097" formatCode="General">
                  <c:v>8.3874399999999995E-3</c:v>
                </c:pt>
                <c:pt idx="22098" formatCode="General">
                  <c:v>8.3876799999999998E-3</c:v>
                </c:pt>
                <c:pt idx="22099" formatCode="General">
                  <c:v>8.38794E-3</c:v>
                </c:pt>
                <c:pt idx="22100" formatCode="General">
                  <c:v>8.3882200000000001E-3</c:v>
                </c:pt>
                <c:pt idx="22101" formatCode="General">
                  <c:v>8.3885000000000001E-3</c:v>
                </c:pt>
                <c:pt idx="22102" formatCode="General">
                  <c:v>8.3887800000000002E-3</c:v>
                </c:pt>
                <c:pt idx="22103" formatCode="General">
                  <c:v>8.3890600000000003E-3</c:v>
                </c:pt>
                <c:pt idx="22104" formatCode="General">
                  <c:v>8.3893400000000003E-3</c:v>
                </c:pt>
                <c:pt idx="22105" formatCode="General">
                  <c:v>8.3896200000000004E-3</c:v>
                </c:pt>
                <c:pt idx="22106" formatCode="General">
                  <c:v>8.3900499999999996E-3</c:v>
                </c:pt>
                <c:pt idx="22107" formatCode="General">
                  <c:v>8.3904400000000007E-3</c:v>
                </c:pt>
                <c:pt idx="22108" formatCode="General">
                  <c:v>8.3908300000000002E-3</c:v>
                </c:pt>
                <c:pt idx="22109" formatCode="General">
                  <c:v>8.3912099999999996E-3</c:v>
                </c:pt>
                <c:pt idx="22110" formatCode="General">
                  <c:v>8.3916000000000008E-3</c:v>
                </c:pt>
                <c:pt idx="22111" formatCode="General">
                  <c:v>8.3919900000000002E-3</c:v>
                </c:pt>
                <c:pt idx="22112" formatCode="General">
                  <c:v>8.3923799999999996E-3</c:v>
                </c:pt>
                <c:pt idx="22113" formatCode="General">
                  <c:v>8.3927700000000008E-3</c:v>
                </c:pt>
                <c:pt idx="22114" formatCode="General">
                  <c:v>8.3931600000000002E-3</c:v>
                </c:pt>
                <c:pt idx="22115" formatCode="General">
                  <c:v>8.3935799999999994E-3</c:v>
                </c:pt>
                <c:pt idx="22116" formatCode="General">
                  <c:v>8.3940000000000004E-3</c:v>
                </c:pt>
                <c:pt idx="22117" formatCode="General">
                  <c:v>8.3944099999999997E-3</c:v>
                </c:pt>
                <c:pt idx="22118" formatCode="General">
                  <c:v>8.3948300000000007E-3</c:v>
                </c:pt>
                <c:pt idx="22119" formatCode="General">
                  <c:v>8.3954600000000004E-3</c:v>
                </c:pt>
                <c:pt idx="22120" formatCode="General">
                  <c:v>8.3960900000000002E-3</c:v>
                </c:pt>
                <c:pt idx="22121" formatCode="General">
                  <c:v>8.3965099999999994E-3</c:v>
                </c:pt>
                <c:pt idx="22122" formatCode="General">
                  <c:v>8.3970499999999997E-3</c:v>
                </c:pt>
                <c:pt idx="22123" formatCode="General">
                  <c:v>8.39758E-3</c:v>
                </c:pt>
                <c:pt idx="22124" formatCode="General">
                  <c:v>8.3981200000000002E-3</c:v>
                </c:pt>
                <c:pt idx="22125" formatCode="General">
                  <c:v>8.3986600000000005E-3</c:v>
                </c:pt>
                <c:pt idx="22126" formatCode="General">
                  <c:v>8.3992000000000008E-3</c:v>
                </c:pt>
                <c:pt idx="22127" formatCode="General">
                  <c:v>8.3997399999999993E-3</c:v>
                </c:pt>
                <c:pt idx="22128" formatCode="General">
                  <c:v>8.4005499999999997E-3</c:v>
                </c:pt>
                <c:pt idx="22129" formatCode="General">
                  <c:v>8.4011799999999994E-3</c:v>
                </c:pt>
                <c:pt idx="22130" formatCode="General">
                  <c:v>8.4018900000000004E-3</c:v>
                </c:pt>
                <c:pt idx="22131" formatCode="General">
                  <c:v>8.4026099999999996E-3</c:v>
                </c:pt>
                <c:pt idx="22132" formatCode="General">
                  <c:v>8.4033300000000005E-3</c:v>
                </c:pt>
                <c:pt idx="22133" formatCode="General">
                  <c:v>8.4040499999999997E-3</c:v>
                </c:pt>
                <c:pt idx="22134" formatCode="General">
                  <c:v>8.4047600000000007E-3</c:v>
                </c:pt>
                <c:pt idx="22135" formatCode="General">
                  <c:v>8.4054799999999999E-3</c:v>
                </c:pt>
                <c:pt idx="22136" formatCode="General">
                  <c:v>8.4062000000000008E-3</c:v>
                </c:pt>
                <c:pt idx="22137" formatCode="General">
                  <c:v>8.4069899999999996E-3</c:v>
                </c:pt>
                <c:pt idx="22138" formatCode="General">
                  <c:v>8.4078599999999996E-3</c:v>
                </c:pt>
                <c:pt idx="22139" formatCode="General">
                  <c:v>8.4087299999999997E-3</c:v>
                </c:pt>
                <c:pt idx="22140" formatCode="General">
                  <c:v>8.4095999999999997E-3</c:v>
                </c:pt>
                <c:pt idx="22141" formatCode="General">
                  <c:v>8.4104599999999998E-3</c:v>
                </c:pt>
                <c:pt idx="22142" formatCode="General">
                  <c:v>8.4113299999999998E-3</c:v>
                </c:pt>
                <c:pt idx="22143" formatCode="General">
                  <c:v>8.4121999999999999E-3</c:v>
                </c:pt>
                <c:pt idx="22144" formatCode="General">
                  <c:v>8.4135000000000008E-3</c:v>
                </c:pt>
                <c:pt idx="22145" formatCode="General">
                  <c:v>8.4145499999999998E-3</c:v>
                </c:pt>
                <c:pt idx="22146" formatCode="General">
                  <c:v>8.4155900000000006E-3</c:v>
                </c:pt>
                <c:pt idx="22147" formatCode="General">
                  <c:v>8.4166399999999995E-3</c:v>
                </c:pt>
                <c:pt idx="22148" formatCode="General">
                  <c:v>8.4176900000000002E-3</c:v>
                </c:pt>
                <c:pt idx="22149" formatCode="General">
                  <c:v>8.4192599999999996E-3</c:v>
                </c:pt>
                <c:pt idx="22150" formatCode="General">
                  <c:v>8.4208300000000007E-3</c:v>
                </c:pt>
                <c:pt idx="22151" formatCode="General">
                  <c:v>8.4218699999999997E-3</c:v>
                </c:pt>
                <c:pt idx="22152" formatCode="General">
                  <c:v>8.4232200000000004E-3</c:v>
                </c:pt>
                <c:pt idx="22153" formatCode="General">
                  <c:v>8.4245699999999993E-3</c:v>
                </c:pt>
                <c:pt idx="22154" formatCode="General">
                  <c:v>8.42591E-3</c:v>
                </c:pt>
                <c:pt idx="22155" formatCode="General">
                  <c:v>8.4272600000000007E-3</c:v>
                </c:pt>
                <c:pt idx="22156" formatCode="General">
                  <c:v>8.4285999999999996E-3</c:v>
                </c:pt>
                <c:pt idx="22157" formatCode="General">
                  <c:v>8.4306199999999998E-3</c:v>
                </c:pt>
                <c:pt idx="22158" formatCode="General">
                  <c:v>8.4326399999999999E-3</c:v>
                </c:pt>
                <c:pt idx="22159" formatCode="General">
                  <c:v>8.4342900000000005E-3</c:v>
                </c:pt>
                <c:pt idx="22160" formatCode="General">
                  <c:v>8.4359299999999995E-3</c:v>
                </c:pt>
                <c:pt idx="22161" formatCode="General">
                  <c:v>8.4375800000000001E-3</c:v>
                </c:pt>
                <c:pt idx="22162" formatCode="General">
                  <c:v>8.4392200000000007E-3</c:v>
                </c:pt>
                <c:pt idx="22163" formatCode="General">
                  <c:v>8.44169E-3</c:v>
                </c:pt>
                <c:pt idx="22164" formatCode="General">
                  <c:v>8.4441599999999992E-3</c:v>
                </c:pt>
                <c:pt idx="22165" formatCode="General">
                  <c:v>8.4465500000000006E-3</c:v>
                </c:pt>
                <c:pt idx="22166" formatCode="General">
                  <c:v>8.4487899999999994E-3</c:v>
                </c:pt>
                <c:pt idx="22167" formatCode="General">
                  <c:v>8.4510399999999999E-3</c:v>
                </c:pt>
                <c:pt idx="22168" formatCode="General">
                  <c:v>8.4532800000000005E-3</c:v>
                </c:pt>
                <c:pt idx="22169" formatCode="General">
                  <c:v>8.4562700000000001E-3</c:v>
                </c:pt>
                <c:pt idx="22170" formatCode="General">
                  <c:v>8.4592599999999997E-3</c:v>
                </c:pt>
                <c:pt idx="22171" formatCode="General">
                  <c:v>8.4622599999999992E-3</c:v>
                </c:pt>
                <c:pt idx="22172" formatCode="General">
                  <c:v>8.4652500000000006E-3</c:v>
                </c:pt>
                <c:pt idx="22173" formatCode="General">
                  <c:v>8.4682400000000001E-3</c:v>
                </c:pt>
                <c:pt idx="22174" formatCode="General">
                  <c:v>8.4712299999999997E-3</c:v>
                </c:pt>
                <c:pt idx="22175" formatCode="General">
                  <c:v>8.4742199999999993E-3</c:v>
                </c:pt>
                <c:pt idx="22176" formatCode="General">
                  <c:v>8.4772100000000006E-3</c:v>
                </c:pt>
                <c:pt idx="22177" formatCode="General">
                  <c:v>8.4817E-3</c:v>
                </c:pt>
                <c:pt idx="22178" formatCode="General">
                  <c:v>8.4861899999999994E-3</c:v>
                </c:pt>
                <c:pt idx="22179" formatCode="General">
                  <c:v>8.4906700000000005E-3</c:v>
                </c:pt>
                <c:pt idx="22180" formatCode="General">
                  <c:v>8.4954599999999998E-3</c:v>
                </c:pt>
                <c:pt idx="22181" formatCode="General">
                  <c:v>8.4990499999999993E-3</c:v>
                </c:pt>
                <c:pt idx="22182" formatCode="General">
                  <c:v>8.5044300000000003E-3</c:v>
                </c:pt>
                <c:pt idx="22183" formatCode="General">
                  <c:v>8.50975E-3</c:v>
                </c:pt>
                <c:pt idx="22184" formatCode="General">
                  <c:v>8.5149500000000003E-3</c:v>
                </c:pt>
                <c:pt idx="22185" formatCode="General">
                  <c:v>8.5201400000000007E-3</c:v>
                </c:pt>
                <c:pt idx="22186" formatCode="General">
                  <c:v>8.5247299999999995E-3</c:v>
                </c:pt>
                <c:pt idx="22187" formatCode="General">
                  <c:v>8.5304700000000001E-3</c:v>
                </c:pt>
                <c:pt idx="22188" formatCode="General">
                  <c:v>8.5333300000000004E-3</c:v>
                </c:pt>
                <c:pt idx="22189" formatCode="General">
                  <c:v>8.5393899999999991E-3</c:v>
                </c:pt>
                <c:pt idx="22190" formatCode="General">
                  <c:v>8.5454399999999996E-3</c:v>
                </c:pt>
                <c:pt idx="22191" formatCode="General">
                  <c:v>8.5515000000000001E-3</c:v>
                </c:pt>
                <c:pt idx="22192" formatCode="General">
                  <c:v>8.5575600000000005E-3</c:v>
                </c:pt>
                <c:pt idx="22193" formatCode="General">
                  <c:v>8.5620999999999996E-3</c:v>
                </c:pt>
                <c:pt idx="22194" formatCode="General">
                  <c:v>8.5666400000000004E-3</c:v>
                </c:pt>
                <c:pt idx="22195" formatCode="General">
                  <c:v>8.5711799999999994E-3</c:v>
                </c:pt>
                <c:pt idx="22196" formatCode="General">
                  <c:v>8.5757200000000002E-3</c:v>
                </c:pt>
                <c:pt idx="22197" formatCode="General">
                  <c:v>8.5802699999999992E-3</c:v>
                </c:pt>
                <c:pt idx="22198" formatCode="General">
                  <c:v>8.58481E-3</c:v>
                </c:pt>
                <c:pt idx="22199" formatCode="General">
                  <c:v>8.5893500000000008E-3</c:v>
                </c:pt>
                <c:pt idx="22200" formatCode="General">
                  <c:v>8.5938899999999999E-3</c:v>
                </c:pt>
                <c:pt idx="22201" formatCode="General">
                  <c:v>8.5984300000000007E-3</c:v>
                </c:pt>
                <c:pt idx="22202" formatCode="General">
                  <c:v>8.60146E-3</c:v>
                </c:pt>
                <c:pt idx="22203" formatCode="General">
                  <c:v>8.6044899999999994E-3</c:v>
                </c:pt>
                <c:pt idx="22204" formatCode="General">
                  <c:v>8.6075200000000004E-3</c:v>
                </c:pt>
                <c:pt idx="22205" formatCode="General">
                  <c:v>8.6105499999999998E-3</c:v>
                </c:pt>
                <c:pt idx="22206" formatCode="General">
                  <c:v>8.6135699999999992E-3</c:v>
                </c:pt>
                <c:pt idx="22207" formatCode="General">
                  <c:v>8.6166000000000003E-3</c:v>
                </c:pt>
                <c:pt idx="22208" formatCode="General">
                  <c:v>8.6196299999999997E-3</c:v>
                </c:pt>
                <c:pt idx="22209" formatCode="General">
                  <c:v>8.6226600000000007E-3</c:v>
                </c:pt>
                <c:pt idx="22210" formatCode="General">
                  <c:v>8.6256900000000001E-3</c:v>
                </c:pt>
                <c:pt idx="22211" formatCode="General">
                  <c:v>8.6279600000000005E-3</c:v>
                </c:pt>
                <c:pt idx="22212" formatCode="General">
                  <c:v>8.6302299999999992E-3</c:v>
                </c:pt>
                <c:pt idx="22213" formatCode="General">
                  <c:v>8.6324999999999995E-3</c:v>
                </c:pt>
                <c:pt idx="22214" formatCode="General">
                  <c:v>8.6347699999999999E-3</c:v>
                </c:pt>
                <c:pt idx="22215" formatCode="General">
                  <c:v>8.6370400000000003E-3</c:v>
                </c:pt>
                <c:pt idx="22216" formatCode="General">
                  <c:v>8.6393100000000007E-3</c:v>
                </c:pt>
                <c:pt idx="22217" formatCode="General">
                  <c:v>8.6415799999999994E-3</c:v>
                </c:pt>
                <c:pt idx="22218" formatCode="General">
                  <c:v>8.6438499999999998E-3</c:v>
                </c:pt>
                <c:pt idx="22219" formatCode="General">
                  <c:v>8.6461200000000002E-3</c:v>
                </c:pt>
                <c:pt idx="22220" formatCode="General">
                  <c:v>8.6476399999999998E-3</c:v>
                </c:pt>
                <c:pt idx="22221" formatCode="General">
                  <c:v>8.6491499999999995E-3</c:v>
                </c:pt>
                <c:pt idx="22222" formatCode="General">
                  <c:v>8.6506699999999992E-3</c:v>
                </c:pt>
                <c:pt idx="22223" formatCode="General">
                  <c:v>8.6521800000000006E-3</c:v>
                </c:pt>
                <c:pt idx="22224" formatCode="General">
                  <c:v>8.6537000000000003E-3</c:v>
                </c:pt>
                <c:pt idx="22225" formatCode="General">
                  <c:v>8.6550900000000007E-3</c:v>
                </c:pt>
                <c:pt idx="22226" formatCode="General">
                  <c:v>8.6563500000000002E-3</c:v>
                </c:pt>
                <c:pt idx="22227" formatCode="General">
                  <c:v>8.6576199999999996E-3</c:v>
                </c:pt>
                <c:pt idx="22228" formatCode="General">
                  <c:v>8.6588900000000007E-3</c:v>
                </c:pt>
                <c:pt idx="22229" formatCode="General">
                  <c:v>8.6601600000000001E-3</c:v>
                </c:pt>
                <c:pt idx="22230" formatCode="General">
                  <c:v>8.6614299999999995E-3</c:v>
                </c:pt>
                <c:pt idx="22231" formatCode="General">
                  <c:v>8.6626900000000007E-3</c:v>
                </c:pt>
                <c:pt idx="22232" formatCode="General">
                  <c:v>8.6639600000000001E-3</c:v>
                </c:pt>
                <c:pt idx="22233" formatCode="General">
                  <c:v>8.6650600000000005E-3</c:v>
                </c:pt>
                <c:pt idx="22234" formatCode="General">
                  <c:v>8.6664499999999992E-3</c:v>
                </c:pt>
                <c:pt idx="22235" formatCode="General">
                  <c:v>8.6678399999999996E-3</c:v>
                </c:pt>
                <c:pt idx="22236" formatCode="General">
                  <c:v>8.6687699999999993E-3</c:v>
                </c:pt>
                <c:pt idx="22237" formatCode="General">
                  <c:v>8.6697000000000007E-3</c:v>
                </c:pt>
                <c:pt idx="22238" formatCode="General">
                  <c:v>8.6706200000000004E-3</c:v>
                </c:pt>
                <c:pt idx="22239" formatCode="General">
                  <c:v>8.6715500000000001E-3</c:v>
                </c:pt>
                <c:pt idx="22240" formatCode="General">
                  <c:v>8.6723900000000003E-3</c:v>
                </c:pt>
                <c:pt idx="22241" formatCode="General">
                  <c:v>8.6735300000000005E-3</c:v>
                </c:pt>
                <c:pt idx="22242" formatCode="General">
                  <c:v>8.6742899999999994E-3</c:v>
                </c:pt>
                <c:pt idx="22243" formatCode="General">
                  <c:v>8.6750400000000002E-3</c:v>
                </c:pt>
                <c:pt idx="22244" formatCode="General">
                  <c:v>8.6757999999999991E-3</c:v>
                </c:pt>
                <c:pt idx="22245" formatCode="General">
                  <c:v>8.6765599999999998E-3</c:v>
                </c:pt>
                <c:pt idx="22246" formatCode="General">
                  <c:v>8.6773100000000006E-3</c:v>
                </c:pt>
                <c:pt idx="22247" formatCode="General">
                  <c:v>8.6780699999999995E-3</c:v>
                </c:pt>
                <c:pt idx="22248" formatCode="General">
                  <c:v>8.6787900000000005E-3</c:v>
                </c:pt>
                <c:pt idx="22249" formatCode="General">
                  <c:v>8.6795099999999997E-3</c:v>
                </c:pt>
                <c:pt idx="22250" formatCode="General">
                  <c:v>8.6802300000000006E-3</c:v>
                </c:pt>
                <c:pt idx="22251" formatCode="General">
                  <c:v>8.6809499999999998E-3</c:v>
                </c:pt>
                <c:pt idx="22252" formatCode="General">
                  <c:v>8.6815899999999994E-3</c:v>
                </c:pt>
                <c:pt idx="22253" formatCode="General">
                  <c:v>8.6822300000000008E-3</c:v>
                </c:pt>
                <c:pt idx="22254" formatCode="General">
                  <c:v>8.6829200000000002E-3</c:v>
                </c:pt>
                <c:pt idx="22255" formatCode="General">
                  <c:v>8.6836299999999995E-3</c:v>
                </c:pt>
                <c:pt idx="22256" formatCode="General">
                  <c:v>8.6842800000000008E-3</c:v>
                </c:pt>
                <c:pt idx="22257" formatCode="General">
                  <c:v>8.6848499999999992E-3</c:v>
                </c:pt>
                <c:pt idx="22258" formatCode="General">
                  <c:v>8.6853E-3</c:v>
                </c:pt>
                <c:pt idx="22259" formatCode="General">
                  <c:v>8.6859399999999996E-3</c:v>
                </c:pt>
                <c:pt idx="22260" formatCode="General">
                  <c:v>8.6865099999999997E-3</c:v>
                </c:pt>
                <c:pt idx="22261" formatCode="General">
                  <c:v>8.6870799999999998E-3</c:v>
                </c:pt>
                <c:pt idx="22262" formatCode="General">
                  <c:v>8.6875400000000005E-3</c:v>
                </c:pt>
                <c:pt idx="22263" formatCode="General">
                  <c:v>8.6880099999999995E-3</c:v>
                </c:pt>
                <c:pt idx="22264" formatCode="General">
                  <c:v>8.6884800000000002E-3</c:v>
                </c:pt>
                <c:pt idx="22265" formatCode="General">
                  <c:v>8.6889600000000008E-3</c:v>
                </c:pt>
                <c:pt idx="22266" formatCode="General">
                  <c:v>8.6894699999999995E-3</c:v>
                </c:pt>
                <c:pt idx="22267" formatCode="General">
                  <c:v>8.68997E-3</c:v>
                </c:pt>
                <c:pt idx="22268" formatCode="General">
                  <c:v>8.6902999999999998E-3</c:v>
                </c:pt>
                <c:pt idx="22269" formatCode="General">
                  <c:v>8.6906399999999995E-3</c:v>
                </c:pt>
                <c:pt idx="22270" formatCode="General">
                  <c:v>8.6909699999999993E-3</c:v>
                </c:pt>
                <c:pt idx="22271" formatCode="General">
                  <c:v>8.6913000000000008E-3</c:v>
                </c:pt>
                <c:pt idx="22272" formatCode="General">
                  <c:v>8.6916400000000005E-3</c:v>
                </c:pt>
                <c:pt idx="22273" formatCode="General">
                  <c:v>8.6919400000000004E-3</c:v>
                </c:pt>
                <c:pt idx="22274" formatCode="General">
                  <c:v>8.6922400000000004E-3</c:v>
                </c:pt>
                <c:pt idx="22275" formatCode="General">
                  <c:v>8.6925400000000003E-3</c:v>
                </c:pt>
                <c:pt idx="22276" formatCode="General">
                  <c:v>8.6928500000000002E-3</c:v>
                </c:pt>
                <c:pt idx="22277" formatCode="General">
                  <c:v>8.6931500000000002E-3</c:v>
                </c:pt>
                <c:pt idx="22278" formatCode="General">
                  <c:v>8.6934500000000001E-3</c:v>
                </c:pt>
                <c:pt idx="22279" formatCode="General">
                  <c:v>8.69376E-3</c:v>
                </c:pt>
                <c:pt idx="22280" formatCode="General">
                  <c:v>8.69406E-3</c:v>
                </c:pt>
                <c:pt idx="22281" formatCode="General">
                  <c:v>8.6943599999999999E-3</c:v>
                </c:pt>
                <c:pt idx="22282" formatCode="General">
                  <c:v>8.6946599999999999E-3</c:v>
                </c:pt>
                <c:pt idx="22283" formatCode="General">
                  <c:v>8.6949699999999998E-3</c:v>
                </c:pt>
                <c:pt idx="22284" formatCode="General">
                  <c:v>8.6952699999999997E-3</c:v>
                </c:pt>
                <c:pt idx="22285" formatCode="General">
                  <c:v>8.6955699999999997E-3</c:v>
                </c:pt>
                <c:pt idx="22286" formatCode="General">
                  <c:v>8.6958000000000001E-3</c:v>
                </c:pt>
                <c:pt idx="22287" formatCode="General">
                  <c:v>8.6960300000000004E-3</c:v>
                </c:pt>
                <c:pt idx="22288" formatCode="General">
                  <c:v>8.6962500000000009E-3</c:v>
                </c:pt>
                <c:pt idx="22289" formatCode="General">
                  <c:v>8.6964799999999995E-3</c:v>
                </c:pt>
                <c:pt idx="22290" formatCode="General">
                  <c:v>8.6967099999999999E-3</c:v>
                </c:pt>
                <c:pt idx="22291" formatCode="General">
                  <c:v>8.6969300000000003E-3</c:v>
                </c:pt>
                <c:pt idx="22292" formatCode="General">
                  <c:v>8.6971600000000007E-3</c:v>
                </c:pt>
                <c:pt idx="22293" formatCode="General">
                  <c:v>8.6973899999999993E-3</c:v>
                </c:pt>
                <c:pt idx="22294" formatCode="General">
                  <c:v>8.6976199999999997E-3</c:v>
                </c:pt>
                <c:pt idx="22295" formatCode="General">
                  <c:v>8.6978400000000001E-3</c:v>
                </c:pt>
                <c:pt idx="22296" formatCode="General">
                  <c:v>8.6979899999999992E-3</c:v>
                </c:pt>
                <c:pt idx="22297" formatCode="General">
                  <c:v>8.6983000000000008E-3</c:v>
                </c:pt>
                <c:pt idx="22298" formatCode="General">
                  <c:v>8.6986000000000008E-3</c:v>
                </c:pt>
                <c:pt idx="22299" formatCode="General">
                  <c:v>8.6989000000000007E-3</c:v>
                </c:pt>
                <c:pt idx="22300" formatCode="General">
                  <c:v>8.6992100000000006E-3</c:v>
                </c:pt>
                <c:pt idx="22301" formatCode="General">
                  <c:v>8.6996599999999997E-3</c:v>
                </c:pt>
                <c:pt idx="22302" formatCode="General">
                  <c:v>8.7006400000000008E-3</c:v>
                </c:pt>
                <c:pt idx="22303" formatCode="General">
                  <c:v>8.7009800000000005E-3</c:v>
                </c:pt>
                <c:pt idx="22304" formatCode="General">
                  <c:v>8.7013300000000002E-3</c:v>
                </c:pt>
                <c:pt idx="22305" formatCode="General">
                  <c:v>8.7015900000000004E-3</c:v>
                </c:pt>
                <c:pt idx="22306" formatCode="General">
                  <c:v>8.7018500000000006E-3</c:v>
                </c:pt>
                <c:pt idx="22307" formatCode="General">
                  <c:v>8.7021100000000007E-3</c:v>
                </c:pt>
                <c:pt idx="22308" formatCode="General">
                  <c:v>8.7023599999999993E-3</c:v>
                </c:pt>
                <c:pt idx="22309" formatCode="General">
                  <c:v>8.7026199999999995E-3</c:v>
                </c:pt>
                <c:pt idx="22310" formatCode="General">
                  <c:v>8.7028999999999995E-3</c:v>
                </c:pt>
                <c:pt idx="22311" formatCode="General">
                  <c:v>8.7031000000000001E-3</c:v>
                </c:pt>
                <c:pt idx="22312" formatCode="General">
                  <c:v>8.7033900000000001E-3</c:v>
                </c:pt>
                <c:pt idx="22313" formatCode="General">
                  <c:v>8.70369E-3</c:v>
                </c:pt>
                <c:pt idx="22314" formatCode="General">
                  <c:v>8.70399E-3</c:v>
                </c:pt>
                <c:pt idx="22315" formatCode="General">
                  <c:v>8.7042999999999999E-3</c:v>
                </c:pt>
                <c:pt idx="22316" formatCode="General">
                  <c:v>8.7046099999999998E-3</c:v>
                </c:pt>
                <c:pt idx="22317" formatCode="General">
                  <c:v>8.7049099999999997E-3</c:v>
                </c:pt>
                <c:pt idx="22318" formatCode="General">
                  <c:v>8.7053200000000008E-3</c:v>
                </c:pt>
                <c:pt idx="22319" formatCode="General">
                  <c:v>8.7062300000000006E-3</c:v>
                </c:pt>
                <c:pt idx="22320" formatCode="General">
                  <c:v>8.7065900000000002E-3</c:v>
                </c:pt>
                <c:pt idx="22321" formatCode="General">
                  <c:v>8.7069599999999997E-3</c:v>
                </c:pt>
                <c:pt idx="22322" formatCode="General">
                  <c:v>8.7072299999999998E-3</c:v>
                </c:pt>
                <c:pt idx="22323" formatCode="General">
                  <c:v>8.7075E-3</c:v>
                </c:pt>
                <c:pt idx="22324" formatCode="General">
                  <c:v>8.70778E-3</c:v>
                </c:pt>
                <c:pt idx="22325" formatCode="General">
                  <c:v>8.7080500000000002E-3</c:v>
                </c:pt>
                <c:pt idx="22326" formatCode="General">
                  <c:v>8.7083300000000002E-3</c:v>
                </c:pt>
                <c:pt idx="22327" formatCode="General">
                  <c:v>8.7085500000000007E-3</c:v>
                </c:pt>
                <c:pt idx="22328" formatCode="General">
                  <c:v>8.7087599999999994E-3</c:v>
                </c:pt>
                <c:pt idx="22329" formatCode="General">
                  <c:v>8.7089699999999999E-3</c:v>
                </c:pt>
                <c:pt idx="22330" formatCode="General">
                  <c:v>8.7091800000000004E-3</c:v>
                </c:pt>
                <c:pt idx="22331" formatCode="General">
                  <c:v>8.7094000000000008E-3</c:v>
                </c:pt>
                <c:pt idx="22332" formatCode="General">
                  <c:v>8.7096099999999996E-3</c:v>
                </c:pt>
                <c:pt idx="22333" formatCode="General">
                  <c:v>8.7098200000000001E-3</c:v>
                </c:pt>
                <c:pt idx="22334" formatCode="General">
                  <c:v>8.7100500000000004E-3</c:v>
                </c:pt>
                <c:pt idx="22335" formatCode="General">
                  <c:v>8.7102900000000007E-3</c:v>
                </c:pt>
                <c:pt idx="22336" formatCode="General">
                  <c:v>8.7105299999999993E-3</c:v>
                </c:pt>
                <c:pt idx="22337" formatCode="General">
                  <c:v>8.7107699999999996E-3</c:v>
                </c:pt>
                <c:pt idx="22338" formatCode="General">
                  <c:v>8.7110099999999999E-3</c:v>
                </c:pt>
                <c:pt idx="22339" formatCode="General">
                  <c:v>8.7112600000000002E-3</c:v>
                </c:pt>
                <c:pt idx="22340" formatCode="General">
                  <c:v>8.7115000000000005E-3</c:v>
                </c:pt>
                <c:pt idx="22341" formatCode="General">
                  <c:v>8.7117400000000008E-3</c:v>
                </c:pt>
                <c:pt idx="22342" formatCode="General">
                  <c:v>8.7120099999999992E-3</c:v>
                </c:pt>
                <c:pt idx="22343" formatCode="General">
                  <c:v>8.7123200000000008E-3</c:v>
                </c:pt>
                <c:pt idx="22344" formatCode="General">
                  <c:v>8.7126200000000008E-3</c:v>
                </c:pt>
                <c:pt idx="22345" formatCode="General">
                  <c:v>8.7129200000000007E-3</c:v>
                </c:pt>
                <c:pt idx="22346" formatCode="General">
                  <c:v>8.7132300000000006E-3</c:v>
                </c:pt>
                <c:pt idx="22347" formatCode="General">
                  <c:v>8.7135300000000006E-3</c:v>
                </c:pt>
                <c:pt idx="22348" formatCode="General">
                  <c:v>8.7138300000000005E-3</c:v>
                </c:pt>
                <c:pt idx="22349" formatCode="General">
                  <c:v>8.7141300000000005E-3</c:v>
                </c:pt>
                <c:pt idx="22350" formatCode="General">
                  <c:v>8.7144600000000003E-3</c:v>
                </c:pt>
                <c:pt idx="22351" formatCode="General">
                  <c:v>8.7148199999999999E-3</c:v>
                </c:pt>
                <c:pt idx="22352" formatCode="General">
                  <c:v>8.7151799999999995E-3</c:v>
                </c:pt>
                <c:pt idx="22353" formatCode="General">
                  <c:v>8.7155300000000008E-3</c:v>
                </c:pt>
                <c:pt idx="22354" formatCode="General">
                  <c:v>8.7158900000000004E-3</c:v>
                </c:pt>
                <c:pt idx="22355" formatCode="General">
                  <c:v>8.7162400000000001E-3</c:v>
                </c:pt>
                <c:pt idx="22356" formatCode="General">
                  <c:v>8.7167800000000004E-3</c:v>
                </c:pt>
                <c:pt idx="22357" formatCode="General">
                  <c:v>8.71713E-3</c:v>
                </c:pt>
                <c:pt idx="22358" formatCode="General">
                  <c:v>8.7176200000000006E-3</c:v>
                </c:pt>
                <c:pt idx="22359" formatCode="General">
                  <c:v>8.7181199999999993E-3</c:v>
                </c:pt>
                <c:pt idx="22360" formatCode="General">
                  <c:v>8.7186099999999999E-3</c:v>
                </c:pt>
                <c:pt idx="22361" formatCode="General">
                  <c:v>8.7191000000000005E-3</c:v>
                </c:pt>
                <c:pt idx="22362" formatCode="General">
                  <c:v>8.7195899999999993E-3</c:v>
                </c:pt>
                <c:pt idx="22363" formatCode="General">
                  <c:v>8.7200799999999998E-3</c:v>
                </c:pt>
                <c:pt idx="22364" formatCode="General">
                  <c:v>8.7205800000000003E-3</c:v>
                </c:pt>
                <c:pt idx="22365" formatCode="General">
                  <c:v>8.7210699999999992E-3</c:v>
                </c:pt>
                <c:pt idx="22366" formatCode="General">
                  <c:v>8.7216700000000008E-3</c:v>
                </c:pt>
                <c:pt idx="22367" formatCode="General">
                  <c:v>8.7222800000000007E-3</c:v>
                </c:pt>
                <c:pt idx="22368" formatCode="General">
                  <c:v>8.7228800000000006E-3</c:v>
                </c:pt>
                <c:pt idx="22369" formatCode="General">
                  <c:v>8.7234900000000004E-3</c:v>
                </c:pt>
                <c:pt idx="22370" formatCode="General">
                  <c:v>8.7241000000000003E-3</c:v>
                </c:pt>
                <c:pt idx="22371" formatCode="General">
                  <c:v>8.7247000000000002E-3</c:v>
                </c:pt>
                <c:pt idx="22372" formatCode="General">
                  <c:v>8.72531E-3</c:v>
                </c:pt>
                <c:pt idx="22373" formatCode="General">
                  <c:v>8.7259099999999999E-3</c:v>
                </c:pt>
                <c:pt idx="22374" formatCode="General">
                  <c:v>8.7265899999999993E-3</c:v>
                </c:pt>
                <c:pt idx="22375" formatCode="General">
                  <c:v>8.7272800000000005E-3</c:v>
                </c:pt>
                <c:pt idx="22376" formatCode="General">
                  <c:v>8.7279599999999999E-3</c:v>
                </c:pt>
                <c:pt idx="22377" formatCode="General">
                  <c:v>8.7286399999999993E-3</c:v>
                </c:pt>
                <c:pt idx="22378" formatCode="General">
                  <c:v>8.7296600000000002E-3</c:v>
                </c:pt>
                <c:pt idx="22379" formatCode="General">
                  <c:v>8.7306799999999993E-3</c:v>
                </c:pt>
                <c:pt idx="22380" formatCode="General">
                  <c:v>8.7313600000000005E-3</c:v>
                </c:pt>
                <c:pt idx="22381" formatCode="General">
                  <c:v>8.73233E-3</c:v>
                </c:pt>
                <c:pt idx="22382" formatCode="General">
                  <c:v>8.7332899999999995E-3</c:v>
                </c:pt>
                <c:pt idx="22383" formatCode="General">
                  <c:v>8.7342600000000006E-3</c:v>
                </c:pt>
                <c:pt idx="22384" formatCode="General">
                  <c:v>8.7352200000000001E-3</c:v>
                </c:pt>
                <c:pt idx="22385" formatCode="General">
                  <c:v>8.7361899999999996E-3</c:v>
                </c:pt>
                <c:pt idx="22386" formatCode="General">
                  <c:v>8.7371500000000008E-3</c:v>
                </c:pt>
                <c:pt idx="22387" formatCode="General">
                  <c:v>8.7381200000000003E-3</c:v>
                </c:pt>
                <c:pt idx="22388" formatCode="General">
                  <c:v>8.7390799999999998E-3</c:v>
                </c:pt>
                <c:pt idx="22389" formatCode="General">
                  <c:v>8.7403299999999993E-3</c:v>
                </c:pt>
                <c:pt idx="22390" formatCode="General">
                  <c:v>8.7415800000000005E-3</c:v>
                </c:pt>
                <c:pt idx="22391" formatCode="General">
                  <c:v>8.74283E-3</c:v>
                </c:pt>
                <c:pt idx="22392" formatCode="General">
                  <c:v>8.7440799999999996E-3</c:v>
                </c:pt>
                <c:pt idx="22393" formatCode="General">
                  <c:v>8.7453300000000008E-3</c:v>
                </c:pt>
                <c:pt idx="22394" formatCode="General">
                  <c:v>8.7465800000000003E-3</c:v>
                </c:pt>
                <c:pt idx="22395" formatCode="General">
                  <c:v>8.7478299999999998E-3</c:v>
                </c:pt>
                <c:pt idx="22396" formatCode="General">
                  <c:v>8.7490799999999994E-3</c:v>
                </c:pt>
                <c:pt idx="22397" formatCode="General">
                  <c:v>8.7506900000000002E-3</c:v>
                </c:pt>
                <c:pt idx="22398" formatCode="General">
                  <c:v>8.7522899999999994E-3</c:v>
                </c:pt>
                <c:pt idx="22399" formatCode="General">
                  <c:v>8.7539000000000002E-3</c:v>
                </c:pt>
                <c:pt idx="22400" formatCode="General">
                  <c:v>8.7555099999999993E-3</c:v>
                </c:pt>
                <c:pt idx="22401" formatCode="General">
                  <c:v>8.7571200000000002E-3</c:v>
                </c:pt>
                <c:pt idx="22402" formatCode="General">
                  <c:v>8.7587299999999993E-3</c:v>
                </c:pt>
                <c:pt idx="22403" formatCode="General">
                  <c:v>8.7603400000000001E-3</c:v>
                </c:pt>
                <c:pt idx="22404" formatCode="General">
                  <c:v>8.7627E-3</c:v>
                </c:pt>
                <c:pt idx="22405" formatCode="General">
                  <c:v>8.7649700000000004E-3</c:v>
                </c:pt>
                <c:pt idx="22406" formatCode="General">
                  <c:v>8.7672500000000007E-3</c:v>
                </c:pt>
                <c:pt idx="22407" formatCode="General">
                  <c:v>8.7695199999999994E-3</c:v>
                </c:pt>
                <c:pt idx="22408" formatCode="General">
                  <c:v>8.7717899999999998E-3</c:v>
                </c:pt>
                <c:pt idx="22409" formatCode="General">
                  <c:v>8.7740600000000002E-3</c:v>
                </c:pt>
                <c:pt idx="22410" formatCode="General">
                  <c:v>8.7766100000000007E-3</c:v>
                </c:pt>
                <c:pt idx="22411" formatCode="General">
                  <c:v>8.7791699999999993E-3</c:v>
                </c:pt>
                <c:pt idx="22412" formatCode="General">
                  <c:v>8.7817199999999998E-3</c:v>
                </c:pt>
                <c:pt idx="22413" formatCode="General">
                  <c:v>8.7842800000000002E-3</c:v>
                </c:pt>
                <c:pt idx="22414" formatCode="General">
                  <c:v>8.7868300000000007E-3</c:v>
                </c:pt>
                <c:pt idx="22415" formatCode="General">
                  <c:v>8.7892000000000005E-3</c:v>
                </c:pt>
                <c:pt idx="22416" formatCode="General">
                  <c:v>8.7922299999999998E-3</c:v>
                </c:pt>
                <c:pt idx="22417" formatCode="General">
                  <c:v>8.7952499999999992E-3</c:v>
                </c:pt>
                <c:pt idx="22418" formatCode="General">
                  <c:v>8.7982800000000003E-3</c:v>
                </c:pt>
                <c:pt idx="22419" formatCode="General">
                  <c:v>8.8013099999999997E-3</c:v>
                </c:pt>
                <c:pt idx="22420" formatCode="General">
                  <c:v>8.8028199999999994E-3</c:v>
                </c:pt>
                <c:pt idx="22421" formatCode="General">
                  <c:v>8.8058500000000005E-3</c:v>
                </c:pt>
                <c:pt idx="22422" formatCode="General">
                  <c:v>8.8088799999999998E-3</c:v>
                </c:pt>
                <c:pt idx="22423" formatCode="General">
                  <c:v>8.8119099999999992E-3</c:v>
                </c:pt>
                <c:pt idx="22424" formatCode="General">
                  <c:v>8.8141799999999996E-3</c:v>
                </c:pt>
                <c:pt idx="22425" formatCode="General">
                  <c:v>8.8164599999999999E-3</c:v>
                </c:pt>
                <c:pt idx="22426" formatCode="General">
                  <c:v>8.8187500000000002E-3</c:v>
                </c:pt>
                <c:pt idx="22427" formatCode="General">
                  <c:v>8.8210400000000005E-3</c:v>
                </c:pt>
                <c:pt idx="22428" formatCode="General">
                  <c:v>8.8233200000000008E-3</c:v>
                </c:pt>
                <c:pt idx="22429" formatCode="General">
                  <c:v>8.8256099999999994E-3</c:v>
                </c:pt>
                <c:pt idx="22430" formatCode="General">
                  <c:v>8.8278999999999996E-3</c:v>
                </c:pt>
                <c:pt idx="22431" formatCode="General">
                  <c:v>8.8301899999999999E-3</c:v>
                </c:pt>
                <c:pt idx="22432" formatCode="General">
                  <c:v>8.8317199999999995E-3</c:v>
                </c:pt>
                <c:pt idx="22433" formatCode="General">
                  <c:v>8.8332399999999991E-3</c:v>
                </c:pt>
                <c:pt idx="22434" formatCode="General">
                  <c:v>8.8347700000000005E-3</c:v>
                </c:pt>
                <c:pt idx="22435" formatCode="General">
                  <c:v>8.8363000000000001E-3</c:v>
                </c:pt>
                <c:pt idx="22436" formatCode="General">
                  <c:v>8.8378199999999997E-3</c:v>
                </c:pt>
                <c:pt idx="22437" formatCode="General">
                  <c:v>8.8393499999999993E-3</c:v>
                </c:pt>
                <c:pt idx="22438" formatCode="General">
                  <c:v>8.8404799999999995E-3</c:v>
                </c:pt>
                <c:pt idx="22439" formatCode="General">
                  <c:v>8.8415999999999998E-3</c:v>
                </c:pt>
                <c:pt idx="22440" formatCode="General">
                  <c:v>8.84273E-3</c:v>
                </c:pt>
                <c:pt idx="22441" formatCode="General">
                  <c:v>8.8438600000000003E-3</c:v>
                </c:pt>
                <c:pt idx="22442" formatCode="General">
                  <c:v>8.8449900000000005E-3</c:v>
                </c:pt>
                <c:pt idx="22443" formatCode="General">
                  <c:v>8.8461200000000007E-3</c:v>
                </c:pt>
                <c:pt idx="22444" formatCode="General">
                  <c:v>8.8472399999999993E-3</c:v>
                </c:pt>
                <c:pt idx="22445" formatCode="General">
                  <c:v>8.8483699999999995E-3</c:v>
                </c:pt>
                <c:pt idx="22446" formatCode="General">
                  <c:v>8.8495399999999995E-3</c:v>
                </c:pt>
                <c:pt idx="22447" formatCode="General">
                  <c:v>8.8503100000000001E-3</c:v>
                </c:pt>
                <c:pt idx="22448" formatCode="General">
                  <c:v>8.8510900000000007E-3</c:v>
                </c:pt>
                <c:pt idx="22449" formatCode="General">
                  <c:v>8.8518599999999996E-3</c:v>
                </c:pt>
                <c:pt idx="22450" formatCode="General">
                  <c:v>8.8526400000000002E-3</c:v>
                </c:pt>
                <c:pt idx="22451" formatCode="General">
                  <c:v>8.8534100000000008E-3</c:v>
                </c:pt>
                <c:pt idx="22452" formatCode="General">
                  <c:v>8.8541899999999996E-3</c:v>
                </c:pt>
                <c:pt idx="22453" formatCode="General">
                  <c:v>8.8548900000000007E-3</c:v>
                </c:pt>
                <c:pt idx="22454" formatCode="General">
                  <c:v>8.8555300000000003E-3</c:v>
                </c:pt>
                <c:pt idx="22455" formatCode="General">
                  <c:v>8.8561600000000001E-3</c:v>
                </c:pt>
                <c:pt idx="22456" formatCode="General">
                  <c:v>8.8567999999999997E-3</c:v>
                </c:pt>
                <c:pt idx="22457" formatCode="General">
                  <c:v>8.8574299999999995E-3</c:v>
                </c:pt>
                <c:pt idx="22458" formatCode="General">
                  <c:v>8.8580699999999991E-3</c:v>
                </c:pt>
                <c:pt idx="22459" formatCode="General">
                  <c:v>8.8587000000000006E-3</c:v>
                </c:pt>
                <c:pt idx="22460" formatCode="General">
                  <c:v>8.8593300000000003E-3</c:v>
                </c:pt>
                <c:pt idx="22461" formatCode="General">
                  <c:v>8.8598900000000005E-3</c:v>
                </c:pt>
                <c:pt idx="22462" formatCode="General">
                  <c:v>8.8603599999999994E-3</c:v>
                </c:pt>
                <c:pt idx="22463" formatCode="General">
                  <c:v>8.8608300000000001E-3</c:v>
                </c:pt>
                <c:pt idx="22464" formatCode="General">
                  <c:v>8.8613100000000007E-3</c:v>
                </c:pt>
                <c:pt idx="22465" formatCode="General">
                  <c:v>8.8617799999999997E-3</c:v>
                </c:pt>
                <c:pt idx="22466" formatCode="General">
                  <c:v>8.8622500000000003E-3</c:v>
                </c:pt>
                <c:pt idx="22467" formatCode="General">
                  <c:v>8.8627199999999993E-3</c:v>
                </c:pt>
                <c:pt idx="22468" formatCode="General">
                  <c:v>8.86319E-3</c:v>
                </c:pt>
                <c:pt idx="22469" formatCode="General">
                  <c:v>8.8636199999999991E-3</c:v>
                </c:pt>
                <c:pt idx="22470" formatCode="General">
                  <c:v>8.8639900000000004E-3</c:v>
                </c:pt>
                <c:pt idx="22471" formatCode="General">
                  <c:v>8.8643699999999999E-3</c:v>
                </c:pt>
                <c:pt idx="22472" formatCode="General">
                  <c:v>8.8647399999999994E-3</c:v>
                </c:pt>
                <c:pt idx="22473" formatCode="General">
                  <c:v>8.8651100000000007E-3</c:v>
                </c:pt>
                <c:pt idx="22474" formatCode="General">
                  <c:v>8.8654900000000002E-3</c:v>
                </c:pt>
                <c:pt idx="22475" formatCode="General">
                  <c:v>8.8658599999999997E-3</c:v>
                </c:pt>
                <c:pt idx="22476" formatCode="General">
                  <c:v>8.8662299999999993E-3</c:v>
                </c:pt>
                <c:pt idx="22477" formatCode="General">
                  <c:v>8.8665600000000008E-3</c:v>
                </c:pt>
                <c:pt idx="22478" formatCode="General">
                  <c:v>8.8668400000000008E-3</c:v>
                </c:pt>
                <c:pt idx="22479" formatCode="General">
                  <c:v>8.8671300000000008E-3</c:v>
                </c:pt>
                <c:pt idx="22480" formatCode="General">
                  <c:v>8.8674099999999992E-3</c:v>
                </c:pt>
                <c:pt idx="22481" formatCode="General">
                  <c:v>8.8676899999999993E-3</c:v>
                </c:pt>
                <c:pt idx="22482" formatCode="General">
                  <c:v>8.8679699999999993E-3</c:v>
                </c:pt>
                <c:pt idx="22483" formatCode="General">
                  <c:v>8.8682499999999994E-3</c:v>
                </c:pt>
                <c:pt idx="22484" formatCode="General">
                  <c:v>8.8685399999999994E-3</c:v>
                </c:pt>
                <c:pt idx="22485" formatCode="General">
                  <c:v>8.8688199999999995E-3</c:v>
                </c:pt>
                <c:pt idx="22486" formatCode="General">
                  <c:v>8.8690499999999999E-3</c:v>
                </c:pt>
                <c:pt idx="22487" formatCode="General">
                  <c:v>8.8692700000000003E-3</c:v>
                </c:pt>
                <c:pt idx="22488" formatCode="General">
                  <c:v>8.8694900000000007E-3</c:v>
                </c:pt>
                <c:pt idx="22489" formatCode="General">
                  <c:v>8.8697099999999994E-3</c:v>
                </c:pt>
                <c:pt idx="22490" formatCode="General">
                  <c:v>8.8699199999999999E-3</c:v>
                </c:pt>
                <c:pt idx="22491" formatCode="General">
                  <c:v>8.8701000000000006E-3</c:v>
                </c:pt>
                <c:pt idx="22492" formatCode="General">
                  <c:v>8.8702799999999995E-3</c:v>
                </c:pt>
                <c:pt idx="22493" formatCode="General">
                  <c:v>8.8704700000000001E-3</c:v>
                </c:pt>
                <c:pt idx="22494" formatCode="General">
                  <c:v>8.8706600000000007E-3</c:v>
                </c:pt>
                <c:pt idx="22495" formatCode="General">
                  <c:v>8.8708499999999996E-3</c:v>
                </c:pt>
                <c:pt idx="22496" formatCode="General">
                  <c:v>8.8710200000000003E-3</c:v>
                </c:pt>
                <c:pt idx="22497" formatCode="General">
                  <c:v>8.8711699999999994E-3</c:v>
                </c:pt>
                <c:pt idx="22498" formatCode="General">
                  <c:v>8.8713100000000003E-3</c:v>
                </c:pt>
                <c:pt idx="22499" formatCode="General">
                  <c:v>8.8714499999999995E-3</c:v>
                </c:pt>
                <c:pt idx="22500" formatCode="General">
                  <c:v>8.8715900000000004E-3</c:v>
                </c:pt>
                <c:pt idx="22501" formatCode="General">
                  <c:v>8.8717199999999996E-3</c:v>
                </c:pt>
                <c:pt idx="22502" formatCode="General">
                  <c:v>8.8718800000000004E-3</c:v>
                </c:pt>
                <c:pt idx="22503" formatCode="General">
                  <c:v>8.8720499999999994E-3</c:v>
                </c:pt>
                <c:pt idx="22504" formatCode="General">
                  <c:v>8.8721800000000003E-3</c:v>
                </c:pt>
                <c:pt idx="22505" formatCode="General">
                  <c:v>8.8723099999999996E-3</c:v>
                </c:pt>
                <c:pt idx="22506" formatCode="General">
                  <c:v>8.8724500000000005E-3</c:v>
                </c:pt>
                <c:pt idx="22507" formatCode="General">
                  <c:v>8.8725899999999996E-3</c:v>
                </c:pt>
                <c:pt idx="22508" formatCode="General">
                  <c:v>8.8727300000000005E-3</c:v>
                </c:pt>
                <c:pt idx="22509" formatCode="General">
                  <c:v>8.8728399999999999E-3</c:v>
                </c:pt>
                <c:pt idx="22510" formatCode="General">
                  <c:v>8.8729700000000009E-3</c:v>
                </c:pt>
                <c:pt idx="22511" formatCode="General">
                  <c:v>8.8730900000000001E-3</c:v>
                </c:pt>
                <c:pt idx="22512" formatCode="General">
                  <c:v>8.8732199999999994E-3</c:v>
                </c:pt>
                <c:pt idx="22513" formatCode="General">
                  <c:v>8.8733400000000004E-3</c:v>
                </c:pt>
                <c:pt idx="22514" formatCode="General">
                  <c:v>8.8734499999999997E-3</c:v>
                </c:pt>
                <c:pt idx="22515" formatCode="General">
                  <c:v>8.8735600000000008E-3</c:v>
                </c:pt>
                <c:pt idx="22516" formatCode="General">
                  <c:v>8.8736700000000002E-3</c:v>
                </c:pt>
                <c:pt idx="22517" formatCode="General">
                  <c:v>8.8737899999999995E-3</c:v>
                </c:pt>
                <c:pt idx="22518" formatCode="General">
                  <c:v>8.8739000000000005E-3</c:v>
                </c:pt>
                <c:pt idx="22519" formatCode="General">
                  <c:v>8.8740699999999995E-3</c:v>
                </c:pt>
                <c:pt idx="22520" formatCode="General">
                  <c:v>8.8742400000000003E-3</c:v>
                </c:pt>
                <c:pt idx="22521" formatCode="General">
                  <c:v>8.8744099999999992E-3</c:v>
                </c:pt>
                <c:pt idx="22522" formatCode="General">
                  <c:v>8.87458E-3</c:v>
                </c:pt>
                <c:pt idx="22523" formatCode="General">
                  <c:v>8.8747500000000007E-3</c:v>
                </c:pt>
                <c:pt idx="22524" formatCode="General">
                  <c:v>8.8749099999999997E-3</c:v>
                </c:pt>
                <c:pt idx="22525" formatCode="General">
                  <c:v>8.8751400000000001E-3</c:v>
                </c:pt>
                <c:pt idx="22526" formatCode="General">
                  <c:v>8.8754200000000002E-3</c:v>
                </c:pt>
                <c:pt idx="22527" formatCode="General">
                  <c:v>8.8759900000000003E-3</c:v>
                </c:pt>
                <c:pt idx="22528" formatCode="General">
                  <c:v>8.8762100000000007E-3</c:v>
                </c:pt>
                <c:pt idx="22529" formatCode="General">
                  <c:v>8.8764399999999993E-3</c:v>
                </c:pt>
                <c:pt idx="22530" formatCode="General">
                  <c:v>8.8766599999999998E-3</c:v>
                </c:pt>
                <c:pt idx="22531" formatCode="General">
                  <c:v>8.8768300000000005E-3</c:v>
                </c:pt>
                <c:pt idx="22532" formatCode="General">
                  <c:v>8.8769799999999996E-3</c:v>
                </c:pt>
                <c:pt idx="22533" formatCode="General">
                  <c:v>8.8771500000000003E-3</c:v>
                </c:pt>
                <c:pt idx="22534" formatCode="General">
                  <c:v>8.8773199999999993E-3</c:v>
                </c:pt>
                <c:pt idx="22535" formatCode="General">
                  <c:v>8.8775E-3</c:v>
                </c:pt>
                <c:pt idx="22536" formatCode="General">
                  <c:v>8.8776399999999991E-3</c:v>
                </c:pt>
                <c:pt idx="22537" formatCode="General">
                  <c:v>8.8777000000000005E-3</c:v>
                </c:pt>
                <c:pt idx="22538" formatCode="General">
                  <c:v>8.8778499999999996E-3</c:v>
                </c:pt>
                <c:pt idx="22539" formatCode="General">
                  <c:v>8.8779900000000005E-3</c:v>
                </c:pt>
                <c:pt idx="22540" formatCode="General">
                  <c:v>8.8781499999999996E-3</c:v>
                </c:pt>
                <c:pt idx="22541" formatCode="General">
                  <c:v>8.8783000000000004E-3</c:v>
                </c:pt>
                <c:pt idx="22542" formatCode="General">
                  <c:v>8.8784499999999995E-3</c:v>
                </c:pt>
                <c:pt idx="22543" formatCode="General">
                  <c:v>8.87867E-3</c:v>
                </c:pt>
                <c:pt idx="22544" formatCode="General">
                  <c:v>8.8788700000000005E-3</c:v>
                </c:pt>
                <c:pt idx="22545" formatCode="General">
                  <c:v>8.8790799999999993E-3</c:v>
                </c:pt>
                <c:pt idx="22546" formatCode="General">
                  <c:v>8.8792799999999998E-3</c:v>
                </c:pt>
                <c:pt idx="22547" formatCode="General">
                  <c:v>8.8796900000000008E-3</c:v>
                </c:pt>
                <c:pt idx="22548" formatCode="General">
                  <c:v>8.8800800000000003E-3</c:v>
                </c:pt>
                <c:pt idx="22549" formatCode="General">
                  <c:v>8.8803200000000006E-3</c:v>
                </c:pt>
                <c:pt idx="22550" formatCode="General">
                  <c:v>8.8804999999999995E-3</c:v>
                </c:pt>
                <c:pt idx="22551" formatCode="General">
                  <c:v>8.8806800000000002E-3</c:v>
                </c:pt>
                <c:pt idx="22552" formatCode="General">
                  <c:v>8.8808600000000008E-3</c:v>
                </c:pt>
                <c:pt idx="22553" formatCode="General">
                  <c:v>8.8810399999999998E-3</c:v>
                </c:pt>
                <c:pt idx="22554" formatCode="General">
                  <c:v>8.8812100000000005E-3</c:v>
                </c:pt>
                <c:pt idx="22555" formatCode="General">
                  <c:v>8.8813799999999995E-3</c:v>
                </c:pt>
                <c:pt idx="22556" formatCode="General">
                  <c:v>8.8815500000000002E-3</c:v>
                </c:pt>
                <c:pt idx="22557" formatCode="General">
                  <c:v>8.8816599999999996E-3</c:v>
                </c:pt>
                <c:pt idx="22558" formatCode="General">
                  <c:v>8.8817700000000006E-3</c:v>
                </c:pt>
                <c:pt idx="22559" formatCode="General">
                  <c:v>8.88188E-3</c:v>
                </c:pt>
                <c:pt idx="22560" formatCode="General">
                  <c:v>8.8820099999999992E-3</c:v>
                </c:pt>
                <c:pt idx="22561" formatCode="General">
                  <c:v>8.8821400000000002E-3</c:v>
                </c:pt>
                <c:pt idx="22562" formatCode="General">
                  <c:v>8.8822699999999994E-3</c:v>
                </c:pt>
                <c:pt idx="22563" formatCode="General">
                  <c:v>8.8824100000000003E-3</c:v>
                </c:pt>
                <c:pt idx="22564" formatCode="General">
                  <c:v>8.8825399999999995E-3</c:v>
                </c:pt>
                <c:pt idx="22565" formatCode="General">
                  <c:v>8.8826700000000005E-3</c:v>
                </c:pt>
                <c:pt idx="22566" formatCode="General">
                  <c:v>8.8827999999999997E-3</c:v>
                </c:pt>
                <c:pt idx="22567" formatCode="General">
                  <c:v>8.8829400000000006E-3</c:v>
                </c:pt>
                <c:pt idx="22568" formatCode="General">
                  <c:v>8.8830899999999997E-3</c:v>
                </c:pt>
                <c:pt idx="22569" formatCode="General">
                  <c:v>8.8832300000000006E-3</c:v>
                </c:pt>
                <c:pt idx="22570" formatCode="General">
                  <c:v>8.8833699999999998E-3</c:v>
                </c:pt>
                <c:pt idx="22571" formatCode="General">
                  <c:v>8.8835100000000007E-3</c:v>
                </c:pt>
                <c:pt idx="22572" formatCode="General">
                  <c:v>8.8836399999999999E-3</c:v>
                </c:pt>
                <c:pt idx="22573" formatCode="General">
                  <c:v>8.8837800000000008E-3</c:v>
                </c:pt>
                <c:pt idx="22574" formatCode="General">
                  <c:v>8.88392E-3</c:v>
                </c:pt>
                <c:pt idx="22575" formatCode="General">
                  <c:v>8.8841000000000007E-3</c:v>
                </c:pt>
                <c:pt idx="22576" formatCode="General">
                  <c:v>8.8842899999999995E-3</c:v>
                </c:pt>
                <c:pt idx="22577" formatCode="General">
                  <c:v>8.8844700000000002E-3</c:v>
                </c:pt>
                <c:pt idx="22578" formatCode="General">
                  <c:v>8.8846399999999992E-3</c:v>
                </c:pt>
                <c:pt idx="22579" formatCode="General">
                  <c:v>8.8848099999999999E-3</c:v>
                </c:pt>
                <c:pt idx="22580" formatCode="General">
                  <c:v>8.8849800000000007E-3</c:v>
                </c:pt>
                <c:pt idx="22581" formatCode="General">
                  <c:v>8.8851399999999997E-3</c:v>
                </c:pt>
                <c:pt idx="22582" formatCode="General">
                  <c:v>8.8853700000000001E-3</c:v>
                </c:pt>
                <c:pt idx="22583" formatCode="General">
                  <c:v>8.8856000000000004E-3</c:v>
                </c:pt>
                <c:pt idx="22584" formatCode="General">
                  <c:v>8.8858199999999991E-3</c:v>
                </c:pt>
                <c:pt idx="22585" formatCode="General">
                  <c:v>8.8860499999999995E-3</c:v>
                </c:pt>
                <c:pt idx="22586" formatCode="General">
                  <c:v>8.8862699999999999E-3</c:v>
                </c:pt>
                <c:pt idx="22587" formatCode="General">
                  <c:v>8.88655E-3</c:v>
                </c:pt>
                <c:pt idx="22588" formatCode="General">
                  <c:v>8.88684E-3</c:v>
                </c:pt>
                <c:pt idx="22589" formatCode="General">
                  <c:v>8.8871200000000001E-3</c:v>
                </c:pt>
                <c:pt idx="22590" formatCode="General">
                  <c:v>8.8874000000000002E-3</c:v>
                </c:pt>
                <c:pt idx="22591" formatCode="General">
                  <c:v>8.8876800000000002E-3</c:v>
                </c:pt>
                <c:pt idx="22592" formatCode="General">
                  <c:v>8.8879700000000002E-3</c:v>
                </c:pt>
                <c:pt idx="22593" formatCode="General">
                  <c:v>8.8882500000000003E-3</c:v>
                </c:pt>
                <c:pt idx="22594" formatCode="General">
                  <c:v>8.8885300000000004E-3</c:v>
                </c:pt>
                <c:pt idx="22595" formatCode="General">
                  <c:v>8.8888100000000005E-3</c:v>
                </c:pt>
                <c:pt idx="22596" formatCode="General">
                  <c:v>8.8890900000000005E-3</c:v>
                </c:pt>
                <c:pt idx="22597" formatCode="General">
                  <c:v>8.8893800000000005E-3</c:v>
                </c:pt>
                <c:pt idx="22598" formatCode="General">
                  <c:v>8.8897999999999998E-3</c:v>
                </c:pt>
                <c:pt idx="22599" formatCode="General">
                  <c:v>8.8902200000000008E-3</c:v>
                </c:pt>
                <c:pt idx="22600" formatCode="General">
                  <c:v>8.89064E-3</c:v>
                </c:pt>
                <c:pt idx="22601" formatCode="General">
                  <c:v>8.8909599999999998E-3</c:v>
                </c:pt>
                <c:pt idx="22602" formatCode="General">
                  <c:v>8.8912599999999998E-3</c:v>
                </c:pt>
                <c:pt idx="22603" formatCode="General">
                  <c:v>8.8916299999999993E-3</c:v>
                </c:pt>
                <c:pt idx="22604" formatCode="General">
                  <c:v>8.8919299999999993E-3</c:v>
                </c:pt>
                <c:pt idx="22605" formatCode="General">
                  <c:v>8.8922199999999993E-3</c:v>
                </c:pt>
                <c:pt idx="22606" formatCode="General">
                  <c:v>8.8925199999999992E-3</c:v>
                </c:pt>
                <c:pt idx="22607" formatCode="General">
                  <c:v>8.8927499999999996E-3</c:v>
                </c:pt>
                <c:pt idx="22608" formatCode="General">
                  <c:v>8.89297E-3</c:v>
                </c:pt>
                <c:pt idx="22609" formatCode="General">
                  <c:v>8.8932000000000004E-3</c:v>
                </c:pt>
                <c:pt idx="22610" formatCode="General">
                  <c:v>8.8934200000000008E-3</c:v>
                </c:pt>
                <c:pt idx="22611" formatCode="General">
                  <c:v>8.8936499999999995E-3</c:v>
                </c:pt>
                <c:pt idx="22612" formatCode="General">
                  <c:v>8.8938000000000003E-3</c:v>
                </c:pt>
                <c:pt idx="22613" formatCode="General">
                  <c:v>8.8939799999999992E-3</c:v>
                </c:pt>
                <c:pt idx="22614" formatCode="General">
                  <c:v>8.89414E-3</c:v>
                </c:pt>
                <c:pt idx="22615" formatCode="General">
                  <c:v>8.8943000000000008E-3</c:v>
                </c:pt>
                <c:pt idx="22616" formatCode="General">
                  <c:v>8.8944599999999999E-3</c:v>
                </c:pt>
                <c:pt idx="22617" formatCode="General">
                  <c:v>8.8945699999999992E-3</c:v>
                </c:pt>
                <c:pt idx="22618" formatCode="General">
                  <c:v>8.8946800000000003E-3</c:v>
                </c:pt>
                <c:pt idx="22619" formatCode="General">
                  <c:v>8.8947799999999997E-3</c:v>
                </c:pt>
                <c:pt idx="22620" formatCode="General">
                  <c:v>8.8948900000000008E-3</c:v>
                </c:pt>
                <c:pt idx="22621" formatCode="General">
                  <c:v>8.8950000000000001E-3</c:v>
                </c:pt>
                <c:pt idx="22622" formatCode="General">
                  <c:v>8.8951099999999995E-3</c:v>
                </c:pt>
                <c:pt idx="22623" formatCode="General">
                  <c:v>8.8952100000000006E-3</c:v>
                </c:pt>
                <c:pt idx="22624" formatCode="General">
                  <c:v>8.89532E-3</c:v>
                </c:pt>
                <c:pt idx="22625" formatCode="General">
                  <c:v>8.8954299999999993E-3</c:v>
                </c:pt>
                <c:pt idx="22626" formatCode="General">
                  <c:v>8.8955400000000004E-3</c:v>
                </c:pt>
                <c:pt idx="22627" formatCode="General">
                  <c:v>8.8956299999999999E-3</c:v>
                </c:pt>
                <c:pt idx="22628" formatCode="General">
                  <c:v>8.8957099999999994E-3</c:v>
                </c:pt>
                <c:pt idx="22629" formatCode="General">
                  <c:v>8.8957900000000006E-3</c:v>
                </c:pt>
                <c:pt idx="22630" formatCode="General">
                  <c:v>8.8958700000000002E-3</c:v>
                </c:pt>
                <c:pt idx="22631" formatCode="General">
                  <c:v>8.8959499999999997E-3</c:v>
                </c:pt>
                <c:pt idx="22632" formatCode="General">
                  <c:v>8.8960299999999992E-3</c:v>
                </c:pt>
                <c:pt idx="22633" formatCode="General">
                  <c:v>8.8961100000000005E-3</c:v>
                </c:pt>
                <c:pt idx="22634" formatCode="General">
                  <c:v>8.89619E-3</c:v>
                </c:pt>
                <c:pt idx="22635" formatCode="General">
                  <c:v>8.8962699999999995E-3</c:v>
                </c:pt>
                <c:pt idx="22636" formatCode="General">
                  <c:v>8.8963500000000008E-3</c:v>
                </c:pt>
                <c:pt idx="22637" formatCode="General">
                  <c:v>8.8964300000000003E-3</c:v>
                </c:pt>
                <c:pt idx="22638" formatCode="General">
                  <c:v>8.8965099999999998E-3</c:v>
                </c:pt>
                <c:pt idx="22639" formatCode="General">
                  <c:v>8.8965899999999994E-3</c:v>
                </c:pt>
                <c:pt idx="22640" formatCode="General">
                  <c:v>8.8966700000000006E-3</c:v>
                </c:pt>
                <c:pt idx="22641" formatCode="General">
                  <c:v>8.8967500000000001E-3</c:v>
                </c:pt>
                <c:pt idx="22642" formatCode="General">
                  <c:v>8.8968299999999997E-3</c:v>
                </c:pt>
                <c:pt idx="22643" formatCode="General">
                  <c:v>8.8969199999999991E-3</c:v>
                </c:pt>
                <c:pt idx="22644" formatCode="General">
                  <c:v>8.8970200000000003E-3</c:v>
                </c:pt>
                <c:pt idx="22645" formatCode="General">
                  <c:v>8.8971299999999996E-3</c:v>
                </c:pt>
                <c:pt idx="22646" formatCode="General">
                  <c:v>8.8972300000000008E-3</c:v>
                </c:pt>
                <c:pt idx="22647" formatCode="General">
                  <c:v>8.8973300000000002E-3</c:v>
                </c:pt>
                <c:pt idx="22648" formatCode="General">
                  <c:v>8.8974299999999996E-3</c:v>
                </c:pt>
                <c:pt idx="22649" formatCode="General">
                  <c:v>8.8975300000000007E-3</c:v>
                </c:pt>
                <c:pt idx="22650" formatCode="General">
                  <c:v>8.8976300000000001E-3</c:v>
                </c:pt>
                <c:pt idx="22651" formatCode="General">
                  <c:v>8.8977199999999996E-3</c:v>
                </c:pt>
                <c:pt idx="22652" formatCode="General">
                  <c:v>8.8978500000000006E-3</c:v>
                </c:pt>
                <c:pt idx="22653" formatCode="General">
                  <c:v>8.8979699999999998E-3</c:v>
                </c:pt>
                <c:pt idx="22654" formatCode="General">
                  <c:v>8.8981000000000008E-3</c:v>
                </c:pt>
                <c:pt idx="22655" formatCode="General">
                  <c:v>8.8982599999999999E-3</c:v>
                </c:pt>
                <c:pt idx="22656" formatCode="General">
                  <c:v>8.8984000000000008E-3</c:v>
                </c:pt>
                <c:pt idx="22657" formatCode="General">
                  <c:v>8.8985799999999997E-3</c:v>
                </c:pt>
                <c:pt idx="22658" formatCode="General">
                  <c:v>8.8988999999999995E-3</c:v>
                </c:pt>
                <c:pt idx="22659" formatCode="General">
                  <c:v>8.8992900000000007E-3</c:v>
                </c:pt>
                <c:pt idx="22660" formatCode="General">
                  <c:v>8.8995099999999994E-3</c:v>
                </c:pt>
                <c:pt idx="22661" formatCode="General">
                  <c:v>8.8996600000000002E-3</c:v>
                </c:pt>
                <c:pt idx="22662" formatCode="General">
                  <c:v>8.8997999999999994E-3</c:v>
                </c:pt>
                <c:pt idx="22663" formatCode="General">
                  <c:v>8.8999500000000002E-3</c:v>
                </c:pt>
                <c:pt idx="22664" formatCode="General">
                  <c:v>8.9000999999999993E-3</c:v>
                </c:pt>
                <c:pt idx="22665" formatCode="General">
                  <c:v>8.9002400000000002E-3</c:v>
                </c:pt>
                <c:pt idx="22666" formatCode="General">
                  <c:v>8.9003899999999993E-3</c:v>
                </c:pt>
                <c:pt idx="22667" formatCode="General">
                  <c:v>8.9005200000000003E-3</c:v>
                </c:pt>
                <c:pt idx="22668" formatCode="General">
                  <c:v>8.9006799999999994E-3</c:v>
                </c:pt>
                <c:pt idx="22669" formatCode="General">
                  <c:v>8.9006999999999992E-3</c:v>
                </c:pt>
                <c:pt idx="22670" formatCode="General">
                  <c:v>8.9008200000000003E-3</c:v>
                </c:pt>
                <c:pt idx="22671" formatCode="General">
                  <c:v>8.9009599999999994E-3</c:v>
                </c:pt>
                <c:pt idx="22672" formatCode="General">
                  <c:v>8.9011000000000003E-3</c:v>
                </c:pt>
                <c:pt idx="22673" formatCode="General">
                  <c:v>8.9012299999999996E-3</c:v>
                </c:pt>
                <c:pt idx="22674" formatCode="General">
                  <c:v>8.9013700000000005E-3</c:v>
                </c:pt>
                <c:pt idx="22675" formatCode="General">
                  <c:v>8.9015199999999996E-3</c:v>
                </c:pt>
                <c:pt idx="22676" formatCode="General">
                  <c:v>8.9017000000000002E-3</c:v>
                </c:pt>
                <c:pt idx="22677" formatCode="General">
                  <c:v>8.9019100000000007E-3</c:v>
                </c:pt>
                <c:pt idx="22678" formatCode="General">
                  <c:v>8.9021499999999993E-3</c:v>
                </c:pt>
                <c:pt idx="22679" formatCode="General">
                  <c:v>8.9027900000000007E-3</c:v>
                </c:pt>
                <c:pt idx="22680" formatCode="General">
                  <c:v>8.9029799999999996E-3</c:v>
                </c:pt>
                <c:pt idx="22681" formatCode="General">
                  <c:v>8.9031700000000002E-3</c:v>
                </c:pt>
                <c:pt idx="22682" formatCode="General">
                  <c:v>8.9033099999999993E-3</c:v>
                </c:pt>
                <c:pt idx="22683" formatCode="General">
                  <c:v>8.9034600000000002E-3</c:v>
                </c:pt>
                <c:pt idx="22684" formatCode="General">
                  <c:v>8.9035899999999994E-3</c:v>
                </c:pt>
                <c:pt idx="22685" formatCode="General">
                  <c:v>8.9036800000000006E-3</c:v>
                </c:pt>
                <c:pt idx="22686" formatCode="General">
                  <c:v>8.9037700000000001E-3</c:v>
                </c:pt>
                <c:pt idx="22687" formatCode="General">
                  <c:v>8.9038599999999996E-3</c:v>
                </c:pt>
                <c:pt idx="22688" formatCode="General">
                  <c:v>8.9039600000000007E-3</c:v>
                </c:pt>
                <c:pt idx="22689" formatCode="General">
                  <c:v>8.9040500000000002E-3</c:v>
                </c:pt>
                <c:pt idx="22690" formatCode="General">
                  <c:v>8.9041399999999996E-3</c:v>
                </c:pt>
                <c:pt idx="22691" formatCode="General">
                  <c:v>8.9042300000000008E-3</c:v>
                </c:pt>
                <c:pt idx="22692" formatCode="General">
                  <c:v>8.9043100000000003E-3</c:v>
                </c:pt>
                <c:pt idx="22693" formatCode="General">
                  <c:v>8.9043899999999999E-3</c:v>
                </c:pt>
                <c:pt idx="22694" formatCode="General">
                  <c:v>8.9044799999999993E-3</c:v>
                </c:pt>
                <c:pt idx="22695" formatCode="General">
                  <c:v>8.9045600000000006E-3</c:v>
                </c:pt>
                <c:pt idx="22696" formatCode="General">
                  <c:v>8.9046400000000001E-3</c:v>
                </c:pt>
                <c:pt idx="22697" formatCode="General">
                  <c:v>8.9047199999999996E-3</c:v>
                </c:pt>
                <c:pt idx="22698" formatCode="General">
                  <c:v>8.9047999999999992E-3</c:v>
                </c:pt>
                <c:pt idx="22699" formatCode="General">
                  <c:v>8.9048800000000004E-3</c:v>
                </c:pt>
                <c:pt idx="22700" formatCode="General">
                  <c:v>8.90496E-3</c:v>
                </c:pt>
                <c:pt idx="22701" formatCode="General">
                  <c:v>8.9050399999999995E-3</c:v>
                </c:pt>
                <c:pt idx="22702" formatCode="General">
                  <c:v>8.9051400000000006E-3</c:v>
                </c:pt>
                <c:pt idx="22703" formatCode="General">
                  <c:v>8.9052100000000002E-3</c:v>
                </c:pt>
                <c:pt idx="22704" formatCode="General">
                  <c:v>8.9052899999999997E-3</c:v>
                </c:pt>
                <c:pt idx="22705" formatCode="General">
                  <c:v>8.9053599999999993E-3</c:v>
                </c:pt>
                <c:pt idx="22706" formatCode="General">
                  <c:v>8.9054400000000006E-3</c:v>
                </c:pt>
                <c:pt idx="22707" formatCode="General">
                  <c:v>8.9055200000000001E-3</c:v>
                </c:pt>
                <c:pt idx="22708" formatCode="General">
                  <c:v>8.9055899999999997E-3</c:v>
                </c:pt>
                <c:pt idx="22709" formatCode="General">
                  <c:v>8.9056699999999992E-3</c:v>
                </c:pt>
                <c:pt idx="22710" formatCode="General">
                  <c:v>8.9057400000000005E-3</c:v>
                </c:pt>
                <c:pt idx="22711" formatCode="General">
                  <c:v>8.9058200000000001E-3</c:v>
                </c:pt>
                <c:pt idx="22712" formatCode="General">
                  <c:v>8.9058899999999996E-3</c:v>
                </c:pt>
                <c:pt idx="22713" formatCode="General">
                  <c:v>8.9059699999999992E-3</c:v>
                </c:pt>
                <c:pt idx="22714" formatCode="General">
                  <c:v>8.9060500000000004E-3</c:v>
                </c:pt>
                <c:pt idx="22715" formatCode="General">
                  <c:v>8.9061599999999998E-3</c:v>
                </c:pt>
                <c:pt idx="22716" formatCode="General">
                  <c:v>8.9062700000000009E-3</c:v>
                </c:pt>
                <c:pt idx="22717" formatCode="General">
                  <c:v>8.9063600000000003E-3</c:v>
                </c:pt>
                <c:pt idx="22718" formatCode="General">
                  <c:v>8.9064599999999997E-3</c:v>
                </c:pt>
                <c:pt idx="22719" formatCode="General">
                  <c:v>8.9065600000000009E-3</c:v>
                </c:pt>
                <c:pt idx="22720" formatCode="General">
                  <c:v>8.9066500000000003E-3</c:v>
                </c:pt>
                <c:pt idx="22721" formatCode="General">
                  <c:v>8.9067499999999997E-3</c:v>
                </c:pt>
                <c:pt idx="22722" formatCode="General">
                  <c:v>8.9068499999999991E-3</c:v>
                </c:pt>
                <c:pt idx="22723" formatCode="General">
                  <c:v>8.907E-3</c:v>
                </c:pt>
                <c:pt idx="22724" formatCode="General">
                  <c:v>8.9071399999999992E-3</c:v>
                </c:pt>
                <c:pt idx="22725" formatCode="General">
                  <c:v>8.90729E-3</c:v>
                </c:pt>
                <c:pt idx="22726" formatCode="General">
                  <c:v>8.9074400000000008E-3</c:v>
                </c:pt>
                <c:pt idx="22727" formatCode="General">
                  <c:v>8.90758E-3</c:v>
                </c:pt>
                <c:pt idx="22728" formatCode="General">
                  <c:v>8.9077300000000009E-3</c:v>
                </c:pt>
                <c:pt idx="22729" formatCode="General">
                  <c:v>8.90788E-3</c:v>
                </c:pt>
                <c:pt idx="22730" formatCode="General">
                  <c:v>8.9080700000000006E-3</c:v>
                </c:pt>
                <c:pt idx="22731" formatCode="General">
                  <c:v>8.9082599999999994E-3</c:v>
                </c:pt>
                <c:pt idx="22732" formatCode="General">
                  <c:v>8.90845E-3</c:v>
                </c:pt>
                <c:pt idx="22733" formatCode="General">
                  <c:v>8.9086400000000007E-3</c:v>
                </c:pt>
                <c:pt idx="22734" formatCode="General">
                  <c:v>8.9088899999999992E-3</c:v>
                </c:pt>
                <c:pt idx="22735" formatCode="General">
                  <c:v>8.9091399999999994E-3</c:v>
                </c:pt>
                <c:pt idx="22736" formatCode="General">
                  <c:v>8.9093899999999997E-3</c:v>
                </c:pt>
                <c:pt idx="22737" formatCode="General">
                  <c:v>8.9096499999999999E-3</c:v>
                </c:pt>
                <c:pt idx="22738" formatCode="General">
                  <c:v>8.9099000000000001E-3</c:v>
                </c:pt>
                <c:pt idx="22739" formatCode="General">
                  <c:v>8.9101800000000002E-3</c:v>
                </c:pt>
                <c:pt idx="22740" formatCode="General">
                  <c:v>8.9104500000000003E-3</c:v>
                </c:pt>
                <c:pt idx="22741" formatCode="General">
                  <c:v>8.9106399999999992E-3</c:v>
                </c:pt>
                <c:pt idx="22742" formatCode="General">
                  <c:v>8.9110000000000005E-3</c:v>
                </c:pt>
                <c:pt idx="22743" formatCode="General">
                  <c:v>8.9113700000000001E-3</c:v>
                </c:pt>
                <c:pt idx="22744" formatCode="General">
                  <c:v>8.9117399999999996E-3</c:v>
                </c:pt>
                <c:pt idx="22745" formatCode="General">
                  <c:v>8.9121100000000009E-3</c:v>
                </c:pt>
                <c:pt idx="22746" formatCode="General">
                  <c:v>8.9124800000000004E-3</c:v>
                </c:pt>
                <c:pt idx="22747" formatCode="General">
                  <c:v>8.91284E-3</c:v>
                </c:pt>
                <c:pt idx="22748" formatCode="General">
                  <c:v>8.9133000000000007E-3</c:v>
                </c:pt>
                <c:pt idx="22749" formatCode="General">
                  <c:v>8.9137599999999997E-3</c:v>
                </c:pt>
                <c:pt idx="22750" formatCode="General">
                  <c:v>8.9142200000000005E-3</c:v>
                </c:pt>
                <c:pt idx="22751" formatCode="General">
                  <c:v>8.9146799999999995E-3</c:v>
                </c:pt>
                <c:pt idx="22752" formatCode="General">
                  <c:v>8.9151400000000002E-3</c:v>
                </c:pt>
                <c:pt idx="22753" formatCode="General">
                  <c:v>8.9155999999999992E-3</c:v>
                </c:pt>
                <c:pt idx="22754" formatCode="General">
                  <c:v>8.9162900000000003E-3</c:v>
                </c:pt>
                <c:pt idx="22755" formatCode="General">
                  <c:v>8.9168700000000004E-3</c:v>
                </c:pt>
                <c:pt idx="22756" formatCode="General">
                  <c:v>8.9175599999999997E-3</c:v>
                </c:pt>
                <c:pt idx="22757" formatCode="General">
                  <c:v>8.9182500000000008E-3</c:v>
                </c:pt>
                <c:pt idx="22758" formatCode="General">
                  <c:v>8.9189400000000002E-3</c:v>
                </c:pt>
                <c:pt idx="22759" formatCode="General">
                  <c:v>8.9196299999999996E-3</c:v>
                </c:pt>
                <c:pt idx="22760" formatCode="General">
                  <c:v>8.9203200000000007E-3</c:v>
                </c:pt>
                <c:pt idx="22761" formatCode="General">
                  <c:v>8.9210100000000001E-3</c:v>
                </c:pt>
                <c:pt idx="22762" formatCode="General">
                  <c:v>8.9216999999999994E-3</c:v>
                </c:pt>
                <c:pt idx="22763" formatCode="General">
                  <c:v>8.9225399999999996E-3</c:v>
                </c:pt>
                <c:pt idx="22764" formatCode="General">
                  <c:v>8.9235400000000006E-3</c:v>
                </c:pt>
                <c:pt idx="22765" formatCode="General">
                  <c:v>8.9245399999999999E-3</c:v>
                </c:pt>
                <c:pt idx="22766" formatCode="General">
                  <c:v>8.9255299999999992E-3</c:v>
                </c:pt>
                <c:pt idx="22767" formatCode="General">
                  <c:v>8.9265300000000002E-3</c:v>
                </c:pt>
                <c:pt idx="22768" formatCode="General">
                  <c:v>8.9275299999999995E-3</c:v>
                </c:pt>
                <c:pt idx="22769" formatCode="General">
                  <c:v>8.9285200000000006E-3</c:v>
                </c:pt>
                <c:pt idx="22770" formatCode="General">
                  <c:v>8.9295199999999998E-3</c:v>
                </c:pt>
                <c:pt idx="22771" formatCode="General">
                  <c:v>8.9307899999999992E-3</c:v>
                </c:pt>
                <c:pt idx="22772" formatCode="General">
                  <c:v>8.9315599999999998E-3</c:v>
                </c:pt>
                <c:pt idx="22773" formatCode="General">
                  <c:v>8.9331099999999993E-3</c:v>
                </c:pt>
                <c:pt idx="22774" formatCode="General">
                  <c:v>8.9346600000000005E-3</c:v>
                </c:pt>
                <c:pt idx="22775" formatCode="General">
                  <c:v>8.9362E-3</c:v>
                </c:pt>
                <c:pt idx="22776" formatCode="General">
                  <c:v>8.9377499999999995E-3</c:v>
                </c:pt>
                <c:pt idx="22777" formatCode="General">
                  <c:v>8.9392900000000008E-3</c:v>
                </c:pt>
                <c:pt idx="22778" formatCode="General">
                  <c:v>8.9408400000000002E-3</c:v>
                </c:pt>
                <c:pt idx="22779" formatCode="General">
                  <c:v>8.9423799999999998E-3</c:v>
                </c:pt>
                <c:pt idx="22780" formatCode="General">
                  <c:v>8.9446600000000001E-3</c:v>
                </c:pt>
                <c:pt idx="22781" formatCode="General">
                  <c:v>8.9469400000000004E-3</c:v>
                </c:pt>
                <c:pt idx="22782" formatCode="General">
                  <c:v>8.9492100000000008E-3</c:v>
                </c:pt>
                <c:pt idx="22783" formatCode="General">
                  <c:v>8.9514899999999994E-3</c:v>
                </c:pt>
                <c:pt idx="22784" formatCode="General">
                  <c:v>8.9537699999999998E-3</c:v>
                </c:pt>
                <c:pt idx="22785" formatCode="General">
                  <c:v>8.9560400000000002E-3</c:v>
                </c:pt>
                <c:pt idx="22786" formatCode="General">
                  <c:v>8.9590799999999995E-3</c:v>
                </c:pt>
                <c:pt idx="22787" formatCode="General">
                  <c:v>8.9621100000000006E-3</c:v>
                </c:pt>
                <c:pt idx="22788" formatCode="General">
                  <c:v>8.9651499999999999E-3</c:v>
                </c:pt>
                <c:pt idx="22789" formatCode="General">
                  <c:v>8.9681799999999992E-3</c:v>
                </c:pt>
                <c:pt idx="22790" formatCode="General">
                  <c:v>8.9712200000000002E-3</c:v>
                </c:pt>
                <c:pt idx="22791" formatCode="General">
                  <c:v>8.9742499999999996E-3</c:v>
                </c:pt>
                <c:pt idx="22792" formatCode="General">
                  <c:v>8.9772900000000006E-3</c:v>
                </c:pt>
                <c:pt idx="22793" formatCode="General">
                  <c:v>8.9818399999999996E-3</c:v>
                </c:pt>
                <c:pt idx="22794" formatCode="General">
                  <c:v>8.9863900000000003E-3</c:v>
                </c:pt>
                <c:pt idx="22795" formatCode="General">
                  <c:v>8.9909399999999993E-3</c:v>
                </c:pt>
                <c:pt idx="22796" formatCode="General">
                  <c:v>8.9955E-3</c:v>
                </c:pt>
                <c:pt idx="22797" formatCode="General">
                  <c:v>9.0000500000000008E-3</c:v>
                </c:pt>
                <c:pt idx="22798" formatCode="General">
                  <c:v>9.0045999999999998E-3</c:v>
                </c:pt>
                <c:pt idx="22799" formatCode="General">
                  <c:v>9.0091500000000005E-3</c:v>
                </c:pt>
                <c:pt idx="22800" formatCode="General">
                  <c:v>9.0137099999999994E-3</c:v>
                </c:pt>
                <c:pt idx="22801" formatCode="General">
                  <c:v>9.0182600000000002E-3</c:v>
                </c:pt>
                <c:pt idx="22802" formatCode="General">
                  <c:v>9.0212899999999995E-3</c:v>
                </c:pt>
                <c:pt idx="22803" formatCode="General">
                  <c:v>9.0243300000000005E-3</c:v>
                </c:pt>
                <c:pt idx="22804" formatCode="General">
                  <c:v>9.0273599999999999E-3</c:v>
                </c:pt>
                <c:pt idx="22805" formatCode="General">
                  <c:v>9.0303999999999992E-3</c:v>
                </c:pt>
                <c:pt idx="22806" formatCode="General">
                  <c:v>9.0334300000000003E-3</c:v>
                </c:pt>
                <c:pt idx="22807" formatCode="General">
                  <c:v>9.0364699999999996E-3</c:v>
                </c:pt>
                <c:pt idx="22808" formatCode="General">
                  <c:v>9.0395000000000007E-3</c:v>
                </c:pt>
                <c:pt idx="22809" formatCode="General">
                  <c:v>9.04254E-3</c:v>
                </c:pt>
                <c:pt idx="22810" formatCode="General">
                  <c:v>9.0448200000000003E-3</c:v>
                </c:pt>
                <c:pt idx="22811" formatCode="General">
                  <c:v>9.0470900000000007E-3</c:v>
                </c:pt>
                <c:pt idx="22812" formatCode="General">
                  <c:v>9.0493699999999993E-3</c:v>
                </c:pt>
                <c:pt idx="22813" formatCode="General">
                  <c:v>9.0516399999999997E-3</c:v>
                </c:pt>
                <c:pt idx="22814" formatCode="General">
                  <c:v>9.05392E-3</c:v>
                </c:pt>
                <c:pt idx="22815" formatCode="General">
                  <c:v>9.0562000000000004E-3</c:v>
                </c:pt>
                <c:pt idx="22816" formatCode="General">
                  <c:v>9.0584700000000008E-3</c:v>
                </c:pt>
                <c:pt idx="22817" formatCode="General">
                  <c:v>9.0607499999999994E-3</c:v>
                </c:pt>
                <c:pt idx="22818" formatCode="General">
                  <c:v>9.0630299999999997E-3</c:v>
                </c:pt>
                <c:pt idx="22819" formatCode="General">
                  <c:v>9.0645399999999994E-3</c:v>
                </c:pt>
                <c:pt idx="22820" formatCode="General">
                  <c:v>9.0660600000000008E-3</c:v>
                </c:pt>
                <c:pt idx="22821" formatCode="General">
                  <c:v>9.0675800000000004E-3</c:v>
                </c:pt>
                <c:pt idx="22822" formatCode="General">
                  <c:v>9.0691000000000001E-3</c:v>
                </c:pt>
                <c:pt idx="22823" formatCode="General">
                  <c:v>9.0706099999999998E-3</c:v>
                </c:pt>
                <c:pt idx="22824" formatCode="General">
                  <c:v>9.0721299999999994E-3</c:v>
                </c:pt>
                <c:pt idx="22825" formatCode="General">
                  <c:v>9.0736500000000008E-3</c:v>
                </c:pt>
                <c:pt idx="22826" formatCode="General">
                  <c:v>9.0751600000000005E-3</c:v>
                </c:pt>
                <c:pt idx="22827" formatCode="General">
                  <c:v>9.0764699999999997E-3</c:v>
                </c:pt>
                <c:pt idx="22828" formatCode="General">
                  <c:v>9.0775700000000001E-3</c:v>
                </c:pt>
                <c:pt idx="22829" formatCode="General">
                  <c:v>9.0786700000000005E-3</c:v>
                </c:pt>
                <c:pt idx="22830" formatCode="General">
                  <c:v>9.0797699999999992E-3</c:v>
                </c:pt>
                <c:pt idx="22831" formatCode="General">
                  <c:v>9.0808699999999996E-3</c:v>
                </c:pt>
                <c:pt idx="22832" formatCode="General">
                  <c:v>9.08197E-3</c:v>
                </c:pt>
                <c:pt idx="22833" formatCode="General">
                  <c:v>9.0830800000000003E-3</c:v>
                </c:pt>
                <c:pt idx="22834" formatCode="General">
                  <c:v>9.0841800000000007E-3</c:v>
                </c:pt>
                <c:pt idx="22835" formatCode="General">
                  <c:v>9.08518E-3</c:v>
                </c:pt>
                <c:pt idx="22836" formatCode="General">
                  <c:v>9.0860799999999999E-3</c:v>
                </c:pt>
                <c:pt idx="22837" formatCode="General">
                  <c:v>9.0869799999999997E-3</c:v>
                </c:pt>
                <c:pt idx="22838" formatCode="General">
                  <c:v>9.0878899999999995E-3</c:v>
                </c:pt>
                <c:pt idx="22839" formatCode="General">
                  <c:v>9.0887899999999994E-3</c:v>
                </c:pt>
                <c:pt idx="22840" formatCode="General">
                  <c:v>9.0896899999999992E-3</c:v>
                </c:pt>
                <c:pt idx="22841" formatCode="General">
                  <c:v>9.0905900000000008E-3</c:v>
                </c:pt>
                <c:pt idx="22842" formatCode="General">
                  <c:v>9.0915000000000006E-3</c:v>
                </c:pt>
                <c:pt idx="22843" formatCode="General">
                  <c:v>9.0922499999999996E-3</c:v>
                </c:pt>
                <c:pt idx="22844" formatCode="General">
                  <c:v>9.0931599999999994E-3</c:v>
                </c:pt>
                <c:pt idx="22845" formatCode="General">
                  <c:v>9.0940699999999992E-3</c:v>
                </c:pt>
                <c:pt idx="22846" formatCode="General">
                  <c:v>9.0946800000000008E-3</c:v>
                </c:pt>
                <c:pt idx="22847" formatCode="General">
                  <c:v>9.0952900000000007E-3</c:v>
                </c:pt>
                <c:pt idx="22848" formatCode="General">
                  <c:v>9.0958900000000006E-3</c:v>
                </c:pt>
                <c:pt idx="22849" formatCode="General">
                  <c:v>9.0965000000000004E-3</c:v>
                </c:pt>
                <c:pt idx="22850" formatCode="General">
                  <c:v>9.0971799999999998E-3</c:v>
                </c:pt>
                <c:pt idx="22851" formatCode="General">
                  <c:v>9.0977499999999999E-3</c:v>
                </c:pt>
                <c:pt idx="22852" formatCode="General">
                  <c:v>9.09832E-3</c:v>
                </c:pt>
                <c:pt idx="22853" formatCode="General">
                  <c:v>9.0988900000000001E-3</c:v>
                </c:pt>
                <c:pt idx="22854" formatCode="General">
                  <c:v>9.0994600000000002E-3</c:v>
                </c:pt>
                <c:pt idx="22855" formatCode="General">
                  <c:v>9.0998399999999997E-3</c:v>
                </c:pt>
                <c:pt idx="22856" formatCode="General">
                  <c:v>9.1004199999999997E-3</c:v>
                </c:pt>
                <c:pt idx="22857" formatCode="General">
                  <c:v>9.1009899999999998E-3</c:v>
                </c:pt>
                <c:pt idx="22858" formatCode="General">
                  <c:v>9.1014500000000005E-3</c:v>
                </c:pt>
                <c:pt idx="22859" formatCode="General">
                  <c:v>9.1018999999999996E-3</c:v>
                </c:pt>
                <c:pt idx="22860" formatCode="General">
                  <c:v>9.1024399999999998E-3</c:v>
                </c:pt>
                <c:pt idx="22861" formatCode="General">
                  <c:v>9.1028800000000007E-3</c:v>
                </c:pt>
                <c:pt idx="22862" formatCode="General">
                  <c:v>9.1032999999999999E-3</c:v>
                </c:pt>
                <c:pt idx="22863" formatCode="General">
                  <c:v>9.1037099999999992E-3</c:v>
                </c:pt>
                <c:pt idx="22864" formatCode="General">
                  <c:v>9.1041200000000003E-3</c:v>
                </c:pt>
                <c:pt idx="22865" formatCode="General">
                  <c:v>9.1045699999999993E-3</c:v>
                </c:pt>
                <c:pt idx="22866" formatCode="General">
                  <c:v>9.1049500000000005E-3</c:v>
                </c:pt>
                <c:pt idx="22867" formatCode="General">
                  <c:v>9.10533E-3</c:v>
                </c:pt>
                <c:pt idx="22868" formatCode="General">
                  <c:v>9.1057199999999994E-3</c:v>
                </c:pt>
                <c:pt idx="22869" formatCode="General">
                  <c:v>9.1061000000000007E-3</c:v>
                </c:pt>
                <c:pt idx="22870" formatCode="General">
                  <c:v>9.1064400000000004E-3</c:v>
                </c:pt>
                <c:pt idx="22871" formatCode="General">
                  <c:v>9.1067800000000001E-3</c:v>
                </c:pt>
                <c:pt idx="22872" formatCode="General">
                  <c:v>9.1071399999999997E-3</c:v>
                </c:pt>
                <c:pt idx="22873" formatCode="General">
                  <c:v>9.1073999999999999E-3</c:v>
                </c:pt>
                <c:pt idx="22874" formatCode="General">
                  <c:v>9.10767E-3</c:v>
                </c:pt>
                <c:pt idx="22875" formatCode="General">
                  <c:v>9.1079400000000001E-3</c:v>
                </c:pt>
                <c:pt idx="22876" formatCode="General">
                  <c:v>9.1081900000000004E-3</c:v>
                </c:pt>
                <c:pt idx="22877" formatCode="General">
                  <c:v>9.1084300000000007E-3</c:v>
                </c:pt>
                <c:pt idx="22878" formatCode="General">
                  <c:v>9.1086799999999992E-3</c:v>
                </c:pt>
                <c:pt idx="22879" formatCode="General">
                  <c:v>9.1089199999999995E-3</c:v>
                </c:pt>
                <c:pt idx="22880" formatCode="General">
                  <c:v>9.1091599999999998E-3</c:v>
                </c:pt>
                <c:pt idx="22881" formatCode="General">
                  <c:v>9.1094100000000001E-3</c:v>
                </c:pt>
                <c:pt idx="22882" formatCode="General">
                  <c:v>9.1096500000000004E-3</c:v>
                </c:pt>
                <c:pt idx="22883" formatCode="General">
                  <c:v>9.1098900000000007E-3</c:v>
                </c:pt>
                <c:pt idx="22884" formatCode="General">
                  <c:v>9.1101399999999992E-3</c:v>
                </c:pt>
                <c:pt idx="22885" formatCode="General">
                  <c:v>9.1103799999999995E-3</c:v>
                </c:pt>
                <c:pt idx="22886" formatCode="General">
                  <c:v>9.1106199999999998E-3</c:v>
                </c:pt>
                <c:pt idx="22887" formatCode="General">
                  <c:v>9.1108600000000001E-3</c:v>
                </c:pt>
                <c:pt idx="22888" formatCode="General">
                  <c:v>9.1111100000000004E-3</c:v>
                </c:pt>
                <c:pt idx="22889" formatCode="General">
                  <c:v>9.1113500000000007E-3</c:v>
                </c:pt>
                <c:pt idx="22890" formatCode="General">
                  <c:v>9.1115899999999993E-3</c:v>
                </c:pt>
                <c:pt idx="22891" formatCode="General">
                  <c:v>9.1118299999999996E-3</c:v>
                </c:pt>
                <c:pt idx="22892" formatCode="General">
                  <c:v>9.1120799999999998E-3</c:v>
                </c:pt>
                <c:pt idx="22893" formatCode="General">
                  <c:v>9.1123200000000001E-3</c:v>
                </c:pt>
                <c:pt idx="22894" formatCode="General">
                  <c:v>9.1125600000000005E-3</c:v>
                </c:pt>
                <c:pt idx="22895" formatCode="General">
                  <c:v>9.1128100000000007E-3</c:v>
                </c:pt>
                <c:pt idx="22896" formatCode="General">
                  <c:v>9.1130499999999993E-3</c:v>
                </c:pt>
                <c:pt idx="22897" formatCode="General">
                  <c:v>9.1132899999999996E-3</c:v>
                </c:pt>
                <c:pt idx="22898" formatCode="General">
                  <c:v>9.1135299999999999E-3</c:v>
                </c:pt>
                <c:pt idx="22899" formatCode="General">
                  <c:v>9.1137800000000001E-3</c:v>
                </c:pt>
                <c:pt idx="22900" formatCode="General">
                  <c:v>9.1141399999999997E-3</c:v>
                </c:pt>
                <c:pt idx="22901" formatCode="General">
                  <c:v>9.1147499999999996E-3</c:v>
                </c:pt>
                <c:pt idx="22902" formatCode="General">
                  <c:v>9.1151700000000006E-3</c:v>
                </c:pt>
                <c:pt idx="22903" formatCode="General">
                  <c:v>9.1154800000000005E-3</c:v>
                </c:pt>
                <c:pt idx="22904" formatCode="General">
                  <c:v>9.1157800000000004E-3</c:v>
                </c:pt>
                <c:pt idx="22905" formatCode="General">
                  <c:v>9.1160100000000008E-3</c:v>
                </c:pt>
                <c:pt idx="22906" formatCode="General">
                  <c:v>9.1162199999999995E-3</c:v>
                </c:pt>
                <c:pt idx="22907" formatCode="General">
                  <c:v>9.11643E-3</c:v>
                </c:pt>
                <c:pt idx="22908" formatCode="General">
                  <c:v>9.1166300000000006E-3</c:v>
                </c:pt>
                <c:pt idx="22909" formatCode="General">
                  <c:v>9.1168399999999993E-3</c:v>
                </c:pt>
                <c:pt idx="22910" formatCode="General">
                  <c:v>9.1170399999999999E-3</c:v>
                </c:pt>
                <c:pt idx="22911" formatCode="General">
                  <c:v>9.1172000000000007E-3</c:v>
                </c:pt>
                <c:pt idx="22912" formatCode="General">
                  <c:v>9.1174399999999992E-3</c:v>
                </c:pt>
                <c:pt idx="22913" formatCode="General">
                  <c:v>9.1176699999999996E-3</c:v>
                </c:pt>
                <c:pt idx="22914" formatCode="General">
                  <c:v>9.1179099999999999E-3</c:v>
                </c:pt>
                <c:pt idx="22915" formatCode="General">
                  <c:v>9.1181600000000002E-3</c:v>
                </c:pt>
                <c:pt idx="22916" formatCode="General">
                  <c:v>9.1184100000000004E-3</c:v>
                </c:pt>
                <c:pt idx="22917" formatCode="General">
                  <c:v>9.1186500000000007E-3</c:v>
                </c:pt>
                <c:pt idx="22918" formatCode="General">
                  <c:v>9.1189800000000005E-3</c:v>
                </c:pt>
                <c:pt idx="22919" formatCode="General">
                  <c:v>9.1194299999999996E-3</c:v>
                </c:pt>
                <c:pt idx="22920" formatCode="General">
                  <c:v>9.1201600000000004E-3</c:v>
                </c:pt>
                <c:pt idx="22921" formatCode="General">
                  <c:v>9.1204500000000004E-3</c:v>
                </c:pt>
                <c:pt idx="22922" formatCode="General">
                  <c:v>9.1207400000000004E-3</c:v>
                </c:pt>
                <c:pt idx="22923" formatCode="General">
                  <c:v>9.1210400000000004E-3</c:v>
                </c:pt>
                <c:pt idx="22924" formatCode="General">
                  <c:v>9.1212600000000008E-3</c:v>
                </c:pt>
                <c:pt idx="22925" formatCode="General">
                  <c:v>9.1214699999999996E-3</c:v>
                </c:pt>
                <c:pt idx="22926" formatCode="General">
                  <c:v>9.1217299999999998E-3</c:v>
                </c:pt>
                <c:pt idx="22927" formatCode="General">
                  <c:v>9.12198E-3</c:v>
                </c:pt>
                <c:pt idx="22928" formatCode="General">
                  <c:v>9.1222400000000002E-3</c:v>
                </c:pt>
                <c:pt idx="22929" formatCode="General">
                  <c:v>9.1224900000000005E-3</c:v>
                </c:pt>
                <c:pt idx="22930" formatCode="General">
                  <c:v>9.1227500000000007E-3</c:v>
                </c:pt>
                <c:pt idx="22931" formatCode="General">
                  <c:v>9.1229299999999996E-3</c:v>
                </c:pt>
                <c:pt idx="22932" formatCode="General">
                  <c:v>9.1231200000000002E-3</c:v>
                </c:pt>
                <c:pt idx="22933" formatCode="General">
                  <c:v>9.1233200000000007E-3</c:v>
                </c:pt>
                <c:pt idx="22934" formatCode="General">
                  <c:v>9.1235099999999996E-3</c:v>
                </c:pt>
                <c:pt idx="22935" formatCode="General">
                  <c:v>9.1237100000000002E-3</c:v>
                </c:pt>
                <c:pt idx="22936" formatCode="General">
                  <c:v>9.1239000000000008E-3</c:v>
                </c:pt>
                <c:pt idx="22937" formatCode="General">
                  <c:v>9.1240999999999996E-3</c:v>
                </c:pt>
                <c:pt idx="22938" formatCode="General">
                  <c:v>9.1242900000000002E-3</c:v>
                </c:pt>
                <c:pt idx="22939" formatCode="General">
                  <c:v>9.1245100000000006E-3</c:v>
                </c:pt>
                <c:pt idx="22940" formatCode="General">
                  <c:v>9.1247499999999992E-3</c:v>
                </c:pt>
                <c:pt idx="22941" formatCode="General">
                  <c:v>9.1249899999999995E-3</c:v>
                </c:pt>
                <c:pt idx="22942" formatCode="General">
                  <c:v>9.1252399999999997E-3</c:v>
                </c:pt>
                <c:pt idx="22943" formatCode="General">
                  <c:v>9.12548E-3</c:v>
                </c:pt>
                <c:pt idx="22944" formatCode="General">
                  <c:v>9.1257200000000004E-3</c:v>
                </c:pt>
                <c:pt idx="22945" formatCode="General">
                  <c:v>9.1259600000000007E-3</c:v>
                </c:pt>
                <c:pt idx="22946" formatCode="General">
                  <c:v>9.1262099999999992E-3</c:v>
                </c:pt>
                <c:pt idx="22947" formatCode="General">
                  <c:v>9.1264899999999993E-3</c:v>
                </c:pt>
                <c:pt idx="22948" formatCode="General">
                  <c:v>9.1268100000000008E-3</c:v>
                </c:pt>
                <c:pt idx="22949" formatCode="General">
                  <c:v>9.1271400000000006E-3</c:v>
                </c:pt>
                <c:pt idx="22950" formatCode="General">
                  <c:v>9.1274600000000004E-3</c:v>
                </c:pt>
                <c:pt idx="22951" formatCode="General">
                  <c:v>9.1277800000000003E-3</c:v>
                </c:pt>
                <c:pt idx="22952" formatCode="General">
                  <c:v>9.12811E-3</c:v>
                </c:pt>
                <c:pt idx="22953" formatCode="General">
                  <c:v>9.1284299999999999E-3</c:v>
                </c:pt>
                <c:pt idx="22954" formatCode="General">
                  <c:v>9.1287499999999997E-3</c:v>
                </c:pt>
                <c:pt idx="22955" formatCode="General">
                  <c:v>9.1291199999999992E-3</c:v>
                </c:pt>
                <c:pt idx="22956" formatCode="General">
                  <c:v>9.1295400000000002E-3</c:v>
                </c:pt>
                <c:pt idx="22957" formatCode="General">
                  <c:v>9.1299599999999995E-3</c:v>
                </c:pt>
                <c:pt idx="22958" formatCode="General">
                  <c:v>9.1303800000000004E-3</c:v>
                </c:pt>
                <c:pt idx="22959" formatCode="General">
                  <c:v>9.1307899999999997E-3</c:v>
                </c:pt>
                <c:pt idx="22960" formatCode="General">
                  <c:v>9.1312100000000007E-3</c:v>
                </c:pt>
                <c:pt idx="22961" formatCode="General">
                  <c:v>9.13163E-3</c:v>
                </c:pt>
                <c:pt idx="22962" formatCode="General">
                  <c:v>9.1320499999999992E-3</c:v>
                </c:pt>
                <c:pt idx="22963" formatCode="General">
                  <c:v>9.1325599999999996E-3</c:v>
                </c:pt>
                <c:pt idx="22964" formatCode="General">
                  <c:v>9.1330100000000004E-3</c:v>
                </c:pt>
                <c:pt idx="22965" formatCode="General">
                  <c:v>9.1334699999999994E-3</c:v>
                </c:pt>
                <c:pt idx="22966" formatCode="General">
                  <c:v>9.1340699999999993E-3</c:v>
                </c:pt>
                <c:pt idx="22967" formatCode="General">
                  <c:v>9.1346799999999992E-3</c:v>
                </c:pt>
                <c:pt idx="22968" formatCode="General">
                  <c:v>9.1352900000000008E-3</c:v>
                </c:pt>
                <c:pt idx="22969" formatCode="General">
                  <c:v>9.1359000000000006E-3</c:v>
                </c:pt>
                <c:pt idx="22970" formatCode="General">
                  <c:v>9.1365000000000005E-3</c:v>
                </c:pt>
                <c:pt idx="22971" formatCode="General">
                  <c:v>9.1371100000000004E-3</c:v>
                </c:pt>
                <c:pt idx="22972" formatCode="General">
                  <c:v>9.1377000000000003E-3</c:v>
                </c:pt>
                <c:pt idx="22973" formatCode="General">
                  <c:v>9.1382900000000003E-3</c:v>
                </c:pt>
                <c:pt idx="22974" formatCode="General">
                  <c:v>9.1388800000000003E-3</c:v>
                </c:pt>
                <c:pt idx="22975" formatCode="General">
                  <c:v>9.1394800000000002E-3</c:v>
                </c:pt>
                <c:pt idx="22976" formatCode="General">
                  <c:v>9.1401699999999995E-3</c:v>
                </c:pt>
                <c:pt idx="22977" formatCode="General">
                  <c:v>9.1408400000000008E-3</c:v>
                </c:pt>
                <c:pt idx="22978" formatCode="General">
                  <c:v>9.1414200000000008E-3</c:v>
                </c:pt>
                <c:pt idx="22979" formatCode="General">
                  <c:v>9.1420000000000008E-3</c:v>
                </c:pt>
                <c:pt idx="22980" formatCode="General">
                  <c:v>9.1425699999999992E-3</c:v>
                </c:pt>
                <c:pt idx="22981" formatCode="General">
                  <c:v>9.14301E-3</c:v>
                </c:pt>
                <c:pt idx="22982" formatCode="General">
                  <c:v>9.1434399999999992E-3</c:v>
                </c:pt>
                <c:pt idx="22983" formatCode="General">
                  <c:v>9.1438700000000001E-3</c:v>
                </c:pt>
                <c:pt idx="22984" formatCode="General">
                  <c:v>9.1442999999999993E-3</c:v>
                </c:pt>
                <c:pt idx="22985" formatCode="General">
                  <c:v>9.1447400000000002E-3</c:v>
                </c:pt>
                <c:pt idx="22986" formatCode="General">
                  <c:v>9.14506E-3</c:v>
                </c:pt>
                <c:pt idx="22987" formatCode="General">
                  <c:v>9.1454199999999996E-3</c:v>
                </c:pt>
                <c:pt idx="22988" formatCode="General">
                  <c:v>9.1457799999999992E-3</c:v>
                </c:pt>
                <c:pt idx="22989" formatCode="General">
                  <c:v>9.1461400000000005E-3</c:v>
                </c:pt>
                <c:pt idx="22990" formatCode="General">
                  <c:v>9.1464100000000007E-3</c:v>
                </c:pt>
                <c:pt idx="22991" formatCode="General">
                  <c:v>9.1466700000000008E-3</c:v>
                </c:pt>
                <c:pt idx="22992" formatCode="General">
                  <c:v>9.1469399999999992E-3</c:v>
                </c:pt>
                <c:pt idx="22993" formatCode="General">
                  <c:v>9.1472099999999994E-3</c:v>
                </c:pt>
                <c:pt idx="22994" formatCode="General">
                  <c:v>9.1474799999999995E-3</c:v>
                </c:pt>
                <c:pt idx="22995" formatCode="General">
                  <c:v>9.1477499999999996E-3</c:v>
                </c:pt>
                <c:pt idx="22996" formatCode="General">
                  <c:v>9.1479700000000001E-3</c:v>
                </c:pt>
                <c:pt idx="22997" formatCode="General">
                  <c:v>9.1481900000000005E-3</c:v>
                </c:pt>
                <c:pt idx="22998" formatCode="General">
                  <c:v>9.1484099999999992E-3</c:v>
                </c:pt>
                <c:pt idx="22999" formatCode="General">
                  <c:v>9.1486199999999997E-3</c:v>
                </c:pt>
                <c:pt idx="23000" formatCode="General">
                  <c:v>9.1487900000000004E-3</c:v>
                </c:pt>
                <c:pt idx="23001" formatCode="General">
                  <c:v>9.1489499999999994E-3</c:v>
                </c:pt>
                <c:pt idx="23002" formatCode="General">
                  <c:v>9.1491200000000002E-3</c:v>
                </c:pt>
                <c:pt idx="23003" formatCode="General">
                  <c:v>9.1492799999999992E-3</c:v>
                </c:pt>
                <c:pt idx="23004" formatCode="General">
                  <c:v>9.14944E-3</c:v>
                </c:pt>
                <c:pt idx="23005" formatCode="General">
                  <c:v>9.1495900000000008E-3</c:v>
                </c:pt>
                <c:pt idx="23006" formatCode="General">
                  <c:v>9.1497200000000001E-3</c:v>
                </c:pt>
                <c:pt idx="23007" formatCode="General">
                  <c:v>9.1498499999999993E-3</c:v>
                </c:pt>
                <c:pt idx="23008" formatCode="General">
                  <c:v>9.1499900000000002E-3</c:v>
                </c:pt>
                <c:pt idx="23009" formatCode="General">
                  <c:v>9.1501199999999994E-3</c:v>
                </c:pt>
                <c:pt idx="23010" formatCode="General">
                  <c:v>9.1502600000000003E-3</c:v>
                </c:pt>
                <c:pt idx="23011" formatCode="General">
                  <c:v>9.1503899999999996E-3</c:v>
                </c:pt>
                <c:pt idx="23012" formatCode="General">
                  <c:v>9.1505200000000005E-3</c:v>
                </c:pt>
                <c:pt idx="23013" formatCode="General">
                  <c:v>9.1506599999999997E-3</c:v>
                </c:pt>
                <c:pt idx="23014" formatCode="General">
                  <c:v>9.1507900000000007E-3</c:v>
                </c:pt>
                <c:pt idx="23015" formatCode="General">
                  <c:v>9.1509299999999998E-3</c:v>
                </c:pt>
                <c:pt idx="23016" formatCode="General">
                  <c:v>9.1510600000000008E-3</c:v>
                </c:pt>
                <c:pt idx="23017" formatCode="General">
                  <c:v>9.1511500000000003E-3</c:v>
                </c:pt>
                <c:pt idx="23018" formatCode="General">
                  <c:v>9.1512499999999997E-3</c:v>
                </c:pt>
                <c:pt idx="23019" formatCode="General">
                  <c:v>9.1513500000000008E-3</c:v>
                </c:pt>
                <c:pt idx="23020" formatCode="General">
                  <c:v>9.1514500000000002E-3</c:v>
                </c:pt>
                <c:pt idx="23021" formatCode="General">
                  <c:v>9.1515499999999996E-3</c:v>
                </c:pt>
                <c:pt idx="23022" formatCode="General">
                  <c:v>9.1516500000000008E-3</c:v>
                </c:pt>
                <c:pt idx="23023" formatCode="General">
                  <c:v>9.1517500000000002E-3</c:v>
                </c:pt>
                <c:pt idx="23024" formatCode="General">
                  <c:v>9.1518399999999996E-3</c:v>
                </c:pt>
                <c:pt idx="23025" formatCode="General">
                  <c:v>9.1519400000000008E-3</c:v>
                </c:pt>
                <c:pt idx="23026" formatCode="General">
                  <c:v>9.1520300000000002E-3</c:v>
                </c:pt>
                <c:pt idx="23027" formatCode="General">
                  <c:v>9.1521499999999995E-3</c:v>
                </c:pt>
                <c:pt idx="23028" formatCode="General">
                  <c:v>9.1522600000000006E-3</c:v>
                </c:pt>
                <c:pt idx="23029" formatCode="General">
                  <c:v>9.1523699999999999E-3</c:v>
                </c:pt>
                <c:pt idx="23030" formatCode="General">
                  <c:v>9.1524999999999992E-3</c:v>
                </c:pt>
                <c:pt idx="23031" formatCode="General">
                  <c:v>9.1526200000000002E-3</c:v>
                </c:pt>
                <c:pt idx="23032" formatCode="General">
                  <c:v>9.1527299999999995E-3</c:v>
                </c:pt>
                <c:pt idx="23033" formatCode="General">
                  <c:v>9.1528600000000005E-3</c:v>
                </c:pt>
                <c:pt idx="23034" formatCode="General">
                  <c:v>9.1530299999999995E-3</c:v>
                </c:pt>
                <c:pt idx="23035" formatCode="General">
                  <c:v>9.1531500000000005E-3</c:v>
                </c:pt>
                <c:pt idx="23036" formatCode="General">
                  <c:v>9.1532899999999997E-3</c:v>
                </c:pt>
                <c:pt idx="23037" formatCode="General">
                  <c:v>9.1534900000000002E-3</c:v>
                </c:pt>
                <c:pt idx="23038" formatCode="General">
                  <c:v>9.1537300000000005E-3</c:v>
                </c:pt>
                <c:pt idx="23039" formatCode="General">
                  <c:v>9.1544499999999997E-3</c:v>
                </c:pt>
                <c:pt idx="23040" formatCode="General">
                  <c:v>9.1546800000000001E-3</c:v>
                </c:pt>
                <c:pt idx="23041" formatCode="General">
                  <c:v>9.1549200000000004E-3</c:v>
                </c:pt>
                <c:pt idx="23042" formatCode="General">
                  <c:v>9.1550799999999995E-3</c:v>
                </c:pt>
                <c:pt idx="23043" formatCode="General">
                  <c:v>9.1552400000000003E-3</c:v>
                </c:pt>
                <c:pt idx="23044" formatCode="General">
                  <c:v>9.1553999999999993E-3</c:v>
                </c:pt>
                <c:pt idx="23045" formatCode="General">
                  <c:v>9.1555600000000001E-3</c:v>
                </c:pt>
                <c:pt idx="23046" formatCode="General">
                  <c:v>9.1557199999999991E-3</c:v>
                </c:pt>
                <c:pt idx="23047" formatCode="General">
                  <c:v>9.1558200000000003E-3</c:v>
                </c:pt>
                <c:pt idx="23048" formatCode="General">
                  <c:v>9.1559999999999992E-3</c:v>
                </c:pt>
                <c:pt idx="23049" formatCode="General">
                  <c:v>9.1561400000000001E-3</c:v>
                </c:pt>
                <c:pt idx="23050" formatCode="General">
                  <c:v>9.1562799999999993E-3</c:v>
                </c:pt>
                <c:pt idx="23051" formatCode="General">
                  <c:v>9.1564200000000002E-3</c:v>
                </c:pt>
                <c:pt idx="23052" formatCode="General">
                  <c:v>9.1566000000000008E-3</c:v>
                </c:pt>
                <c:pt idx="23053" formatCode="General">
                  <c:v>9.1567899999999997E-3</c:v>
                </c:pt>
                <c:pt idx="23054" formatCode="General">
                  <c:v>9.1569800000000003E-3</c:v>
                </c:pt>
                <c:pt idx="23055" formatCode="General">
                  <c:v>9.1571699999999992E-3</c:v>
                </c:pt>
                <c:pt idx="23056" formatCode="General">
                  <c:v>9.1573799999999997E-3</c:v>
                </c:pt>
                <c:pt idx="23057" formatCode="General">
                  <c:v>9.1576000000000001E-3</c:v>
                </c:pt>
                <c:pt idx="23058" formatCode="General">
                  <c:v>9.1582899999999995E-3</c:v>
                </c:pt>
                <c:pt idx="23059" formatCode="General">
                  <c:v>9.1585099999999999E-3</c:v>
                </c:pt>
                <c:pt idx="23060" formatCode="General">
                  <c:v>9.1587200000000004E-3</c:v>
                </c:pt>
                <c:pt idx="23061" formatCode="General">
                  <c:v>9.1588799999999995E-3</c:v>
                </c:pt>
                <c:pt idx="23062" formatCode="General">
                  <c:v>9.1590200000000004E-3</c:v>
                </c:pt>
                <c:pt idx="23063" formatCode="General">
                  <c:v>9.1591599999999995E-3</c:v>
                </c:pt>
                <c:pt idx="23064" formatCode="General">
                  <c:v>9.1592900000000005E-3</c:v>
                </c:pt>
                <c:pt idx="23065" formatCode="General">
                  <c:v>9.1594299999999997E-3</c:v>
                </c:pt>
                <c:pt idx="23066" formatCode="General">
                  <c:v>9.1595200000000009E-3</c:v>
                </c:pt>
                <c:pt idx="23067" formatCode="General">
                  <c:v>9.1596400000000001E-3</c:v>
                </c:pt>
                <c:pt idx="23068" formatCode="General">
                  <c:v>9.1597499999999995E-3</c:v>
                </c:pt>
                <c:pt idx="23069" formatCode="General">
                  <c:v>9.1598700000000005E-3</c:v>
                </c:pt>
                <c:pt idx="23070" formatCode="General">
                  <c:v>9.1599799999999999E-3</c:v>
                </c:pt>
                <c:pt idx="23071" formatCode="General">
                  <c:v>9.1600999999999991E-3</c:v>
                </c:pt>
                <c:pt idx="23072" formatCode="General">
                  <c:v>9.1602100000000002E-3</c:v>
                </c:pt>
                <c:pt idx="23073" formatCode="General">
                  <c:v>9.1603299999999995E-3</c:v>
                </c:pt>
                <c:pt idx="23074" formatCode="General">
                  <c:v>9.1604400000000006E-3</c:v>
                </c:pt>
                <c:pt idx="23075" formatCode="General">
                  <c:v>9.16054E-3</c:v>
                </c:pt>
                <c:pt idx="23076" formatCode="General">
                  <c:v>9.1606499999999993E-3</c:v>
                </c:pt>
                <c:pt idx="23077" formatCode="General">
                  <c:v>9.1607500000000005E-3</c:v>
                </c:pt>
                <c:pt idx="23078" formatCode="General">
                  <c:v>9.1608599999999998E-3</c:v>
                </c:pt>
                <c:pt idx="23079" formatCode="General">
                  <c:v>9.1609599999999992E-3</c:v>
                </c:pt>
                <c:pt idx="23080" formatCode="General">
                  <c:v>9.1610700000000003E-3</c:v>
                </c:pt>
                <c:pt idx="23081" formatCode="General">
                  <c:v>9.1611699999999997E-3</c:v>
                </c:pt>
                <c:pt idx="23082" formatCode="General">
                  <c:v>9.1612699999999991E-3</c:v>
                </c:pt>
                <c:pt idx="23083" formatCode="General">
                  <c:v>9.1613800000000002E-3</c:v>
                </c:pt>
                <c:pt idx="23084" formatCode="General">
                  <c:v>9.1614799999999996E-3</c:v>
                </c:pt>
                <c:pt idx="23085" formatCode="General">
                  <c:v>9.1616000000000006E-3</c:v>
                </c:pt>
                <c:pt idx="23086" formatCode="General">
                  <c:v>9.1617299999999999E-3</c:v>
                </c:pt>
                <c:pt idx="23087" formatCode="General">
                  <c:v>9.1618600000000008E-3</c:v>
                </c:pt>
                <c:pt idx="23088" formatCode="General">
                  <c:v>9.162E-3</c:v>
                </c:pt>
                <c:pt idx="23089" formatCode="General">
                  <c:v>9.1621299999999992E-3</c:v>
                </c:pt>
                <c:pt idx="23090" formatCode="General">
                  <c:v>9.1622600000000002E-3</c:v>
                </c:pt>
                <c:pt idx="23091" formatCode="General">
                  <c:v>9.1623999999999994E-3</c:v>
                </c:pt>
                <c:pt idx="23092" formatCode="General">
                  <c:v>9.1625300000000003E-3</c:v>
                </c:pt>
                <c:pt idx="23093" formatCode="General">
                  <c:v>9.1627099999999993E-3</c:v>
                </c:pt>
                <c:pt idx="23094" formatCode="General">
                  <c:v>9.1628899999999999E-3</c:v>
                </c:pt>
                <c:pt idx="23095" formatCode="General">
                  <c:v>9.1630400000000008E-3</c:v>
                </c:pt>
                <c:pt idx="23096" formatCode="General">
                  <c:v>9.1632199999999997E-3</c:v>
                </c:pt>
                <c:pt idx="23097" formatCode="General">
                  <c:v>9.1633900000000004E-3</c:v>
                </c:pt>
                <c:pt idx="23098" formatCode="General">
                  <c:v>9.1635699999999994E-3</c:v>
                </c:pt>
                <c:pt idx="23099" formatCode="General">
                  <c:v>9.16375E-3</c:v>
                </c:pt>
                <c:pt idx="23100" formatCode="General">
                  <c:v>9.1639300000000007E-3</c:v>
                </c:pt>
                <c:pt idx="23101" formatCode="General">
                  <c:v>9.1641699999999993E-3</c:v>
                </c:pt>
                <c:pt idx="23102" formatCode="General">
                  <c:v>9.1644099999999996E-3</c:v>
                </c:pt>
                <c:pt idx="23103" formatCode="General">
                  <c:v>9.1646399999999999E-3</c:v>
                </c:pt>
                <c:pt idx="23104" formatCode="General">
                  <c:v>9.1648800000000002E-3</c:v>
                </c:pt>
                <c:pt idx="23105" formatCode="General">
                  <c:v>9.1651700000000003E-3</c:v>
                </c:pt>
                <c:pt idx="23106" formatCode="General">
                  <c:v>9.1654600000000003E-3</c:v>
                </c:pt>
                <c:pt idx="23107" formatCode="General">
                  <c:v>9.1657500000000003E-3</c:v>
                </c:pt>
                <c:pt idx="23108" formatCode="General">
                  <c:v>9.1660400000000003E-3</c:v>
                </c:pt>
                <c:pt idx="23109" formatCode="General">
                  <c:v>9.1663300000000003E-3</c:v>
                </c:pt>
                <c:pt idx="23110" formatCode="General">
                  <c:v>9.1666200000000003E-3</c:v>
                </c:pt>
                <c:pt idx="23111" formatCode="General">
                  <c:v>9.1669100000000003E-3</c:v>
                </c:pt>
                <c:pt idx="23112" formatCode="General">
                  <c:v>9.1672000000000003E-3</c:v>
                </c:pt>
                <c:pt idx="23113" formatCode="General">
                  <c:v>9.1675799999999998E-3</c:v>
                </c:pt>
                <c:pt idx="23114" formatCode="General">
                  <c:v>9.1679699999999992E-3</c:v>
                </c:pt>
                <c:pt idx="23115" formatCode="General">
                  <c:v>9.1683500000000005E-3</c:v>
                </c:pt>
                <c:pt idx="23116" formatCode="General">
                  <c:v>9.1687399999999999E-3</c:v>
                </c:pt>
                <c:pt idx="23117" formatCode="General">
                  <c:v>9.1691199999999994E-3</c:v>
                </c:pt>
                <c:pt idx="23118" formatCode="General">
                  <c:v>9.1695100000000005E-3</c:v>
                </c:pt>
                <c:pt idx="23119" formatCode="General">
                  <c:v>9.16989E-3</c:v>
                </c:pt>
                <c:pt idx="23120" formatCode="General">
                  <c:v>9.1702699999999995E-3</c:v>
                </c:pt>
                <c:pt idx="23121" formatCode="General">
                  <c:v>9.17077E-3</c:v>
                </c:pt>
                <c:pt idx="23122" formatCode="General">
                  <c:v>9.1712700000000005E-3</c:v>
                </c:pt>
                <c:pt idx="23123" formatCode="General">
                  <c:v>9.1717599999999993E-3</c:v>
                </c:pt>
                <c:pt idx="23124" formatCode="General">
                  <c:v>9.1722599999999998E-3</c:v>
                </c:pt>
                <c:pt idx="23125" formatCode="General">
                  <c:v>9.1727500000000003E-3</c:v>
                </c:pt>
                <c:pt idx="23126" formatCode="General">
                  <c:v>9.1732500000000008E-3</c:v>
                </c:pt>
                <c:pt idx="23127" formatCode="General">
                  <c:v>9.1739899999999999E-3</c:v>
                </c:pt>
                <c:pt idx="23128" formatCode="General">
                  <c:v>9.1745899999999998E-3</c:v>
                </c:pt>
                <c:pt idx="23129" formatCode="General">
                  <c:v>9.1752799999999992E-3</c:v>
                </c:pt>
                <c:pt idx="23130" formatCode="General">
                  <c:v>9.1759700000000003E-3</c:v>
                </c:pt>
                <c:pt idx="23131" formatCode="General">
                  <c:v>9.1766699999999996E-3</c:v>
                </c:pt>
                <c:pt idx="23132" formatCode="General">
                  <c:v>9.1773600000000007E-3</c:v>
                </c:pt>
                <c:pt idx="23133" formatCode="General">
                  <c:v>9.17806E-3</c:v>
                </c:pt>
                <c:pt idx="23134" formatCode="General">
                  <c:v>9.1787499999999994E-3</c:v>
                </c:pt>
                <c:pt idx="23135" formatCode="General">
                  <c:v>9.1797900000000002E-3</c:v>
                </c:pt>
                <c:pt idx="23136" formatCode="General">
                  <c:v>9.1807799999999995E-3</c:v>
                </c:pt>
                <c:pt idx="23137" formatCode="General">
                  <c:v>9.1817700000000006E-3</c:v>
                </c:pt>
                <c:pt idx="23138" formatCode="General">
                  <c:v>9.1827599999999999E-3</c:v>
                </c:pt>
                <c:pt idx="23139" formatCode="General">
                  <c:v>9.1837599999999991E-3</c:v>
                </c:pt>
                <c:pt idx="23140" formatCode="General">
                  <c:v>9.1847500000000002E-3</c:v>
                </c:pt>
                <c:pt idx="23141" formatCode="General">
                  <c:v>9.1857399999999995E-3</c:v>
                </c:pt>
                <c:pt idx="23142" formatCode="General">
                  <c:v>9.1867300000000006E-3</c:v>
                </c:pt>
                <c:pt idx="23143" formatCode="General">
                  <c:v>9.1877199999999999E-3</c:v>
                </c:pt>
                <c:pt idx="23144" formatCode="General">
                  <c:v>9.1891100000000003E-3</c:v>
                </c:pt>
                <c:pt idx="23145" formatCode="General">
                  <c:v>9.1905000000000008E-3</c:v>
                </c:pt>
                <c:pt idx="23146" formatCode="General">
                  <c:v>9.1918799999999995E-3</c:v>
                </c:pt>
                <c:pt idx="23147" formatCode="General">
                  <c:v>9.1932699999999999E-3</c:v>
                </c:pt>
                <c:pt idx="23148" formatCode="General">
                  <c:v>9.1946600000000003E-3</c:v>
                </c:pt>
                <c:pt idx="23149" formatCode="General">
                  <c:v>9.1960500000000008E-3</c:v>
                </c:pt>
                <c:pt idx="23150" formatCode="General">
                  <c:v>9.1974299999999995E-3</c:v>
                </c:pt>
                <c:pt idx="23151" formatCode="General">
                  <c:v>9.1988199999999999E-3</c:v>
                </c:pt>
                <c:pt idx="23152" formatCode="General">
                  <c:v>9.2004099999999991E-3</c:v>
                </c:pt>
                <c:pt idx="23153" formatCode="General">
                  <c:v>9.2019900000000002E-3</c:v>
                </c:pt>
                <c:pt idx="23154" formatCode="General">
                  <c:v>9.2035799999999994E-3</c:v>
                </c:pt>
                <c:pt idx="23155" formatCode="General">
                  <c:v>9.2059599999999991E-3</c:v>
                </c:pt>
                <c:pt idx="23156" formatCode="General">
                  <c:v>9.2083400000000006E-3</c:v>
                </c:pt>
                <c:pt idx="23157" formatCode="General">
                  <c:v>9.2107200000000004E-3</c:v>
                </c:pt>
                <c:pt idx="23158" formatCode="General">
                  <c:v>9.2132900000000007E-3</c:v>
                </c:pt>
                <c:pt idx="23159" formatCode="General">
                  <c:v>9.2159700000000004E-3</c:v>
                </c:pt>
                <c:pt idx="23160" formatCode="General">
                  <c:v>9.2186500000000001E-3</c:v>
                </c:pt>
                <c:pt idx="23161" formatCode="General">
                  <c:v>9.2213199999999999E-3</c:v>
                </c:pt>
                <c:pt idx="23162" formatCode="General">
                  <c:v>9.2239999999999996E-3</c:v>
                </c:pt>
                <c:pt idx="23163" formatCode="General">
                  <c:v>9.2273700000000004E-3</c:v>
                </c:pt>
                <c:pt idx="23164" formatCode="General">
                  <c:v>9.2305400000000006E-3</c:v>
                </c:pt>
                <c:pt idx="23165" formatCode="General">
                  <c:v>9.2337099999999991E-3</c:v>
                </c:pt>
                <c:pt idx="23166" formatCode="General">
                  <c:v>9.2368899999999993E-3</c:v>
                </c:pt>
                <c:pt idx="23167" formatCode="General">
                  <c:v>9.2401600000000007E-3</c:v>
                </c:pt>
                <c:pt idx="23168" formatCode="General">
                  <c:v>9.2435299999999998E-3</c:v>
                </c:pt>
                <c:pt idx="23169" formatCode="General">
                  <c:v>9.2469000000000006E-3</c:v>
                </c:pt>
                <c:pt idx="23170" formatCode="General">
                  <c:v>9.2502699999999997E-3</c:v>
                </c:pt>
                <c:pt idx="23171" formatCode="General">
                  <c:v>9.2549299999999998E-3</c:v>
                </c:pt>
                <c:pt idx="23172" formatCode="General">
                  <c:v>9.2593899999999993E-3</c:v>
                </c:pt>
                <c:pt idx="23173" formatCode="General">
                  <c:v>9.2638500000000006E-3</c:v>
                </c:pt>
                <c:pt idx="23174" formatCode="General">
                  <c:v>9.26861E-3</c:v>
                </c:pt>
                <c:pt idx="23175" formatCode="General">
                  <c:v>9.2733599999999996E-3</c:v>
                </c:pt>
                <c:pt idx="23176" formatCode="General">
                  <c:v>9.2783199999999996E-3</c:v>
                </c:pt>
                <c:pt idx="23177" formatCode="General">
                  <c:v>9.2836700000000008E-3</c:v>
                </c:pt>
                <c:pt idx="23178" formatCode="General">
                  <c:v>9.2890300000000002E-3</c:v>
                </c:pt>
                <c:pt idx="23179" formatCode="General">
                  <c:v>9.2935899999999991E-3</c:v>
                </c:pt>
                <c:pt idx="23180" formatCode="General">
                  <c:v>9.2977500000000005E-3</c:v>
                </c:pt>
                <c:pt idx="23181" formatCode="General">
                  <c:v>9.30191E-3</c:v>
                </c:pt>
                <c:pt idx="23182" formatCode="General">
                  <c:v>9.30718E-3</c:v>
                </c:pt>
                <c:pt idx="23183" formatCode="General">
                  <c:v>9.3106999999999999E-3</c:v>
                </c:pt>
                <c:pt idx="23184" formatCode="General">
                  <c:v>9.3142099999999999E-3</c:v>
                </c:pt>
                <c:pt idx="23185" formatCode="General">
                  <c:v>9.3176800000000001E-3</c:v>
                </c:pt>
                <c:pt idx="23186" formatCode="General">
                  <c:v>9.3211000000000006E-3</c:v>
                </c:pt>
                <c:pt idx="23187" formatCode="General">
                  <c:v>9.3245099999999994E-3</c:v>
                </c:pt>
                <c:pt idx="23188" formatCode="General">
                  <c:v>9.3279299999999999E-3</c:v>
                </c:pt>
                <c:pt idx="23189" formatCode="General">
                  <c:v>9.3304900000000003E-3</c:v>
                </c:pt>
                <c:pt idx="23190" formatCode="General">
                  <c:v>9.3330500000000007E-3</c:v>
                </c:pt>
                <c:pt idx="23191" formatCode="General">
                  <c:v>9.3356099999999994E-3</c:v>
                </c:pt>
                <c:pt idx="23192" formatCode="General">
                  <c:v>9.3381799999999997E-3</c:v>
                </c:pt>
                <c:pt idx="23193" formatCode="General">
                  <c:v>9.3407400000000002E-3</c:v>
                </c:pt>
                <c:pt idx="23194" formatCode="General">
                  <c:v>9.3424500000000004E-3</c:v>
                </c:pt>
                <c:pt idx="23195" formatCode="General">
                  <c:v>9.3440899999999993E-3</c:v>
                </c:pt>
                <c:pt idx="23196" formatCode="General">
                  <c:v>9.3456800000000003E-3</c:v>
                </c:pt>
                <c:pt idx="23197" formatCode="General">
                  <c:v>9.3472599999999996E-3</c:v>
                </c:pt>
                <c:pt idx="23198" formatCode="General">
                  <c:v>9.3488500000000006E-3</c:v>
                </c:pt>
                <c:pt idx="23199" formatCode="General">
                  <c:v>9.3504399999999998E-3</c:v>
                </c:pt>
                <c:pt idx="23200" formatCode="General">
                  <c:v>9.3520200000000008E-3</c:v>
                </c:pt>
                <c:pt idx="23201" formatCode="General">
                  <c:v>9.35361E-3</c:v>
                </c:pt>
                <c:pt idx="23202" formatCode="General">
                  <c:v>9.3551899999999993E-3</c:v>
                </c:pt>
                <c:pt idx="23203" formatCode="General">
                  <c:v>9.35654E-3</c:v>
                </c:pt>
                <c:pt idx="23204" formatCode="General">
                  <c:v>9.3576300000000005E-3</c:v>
                </c:pt>
                <c:pt idx="23205" formatCode="General">
                  <c:v>9.3587299999999991E-3</c:v>
                </c:pt>
                <c:pt idx="23206" formatCode="General">
                  <c:v>9.3598299999999995E-3</c:v>
                </c:pt>
                <c:pt idx="23207" formatCode="General">
                  <c:v>9.3609299999999999E-3</c:v>
                </c:pt>
                <c:pt idx="23208" formatCode="General">
                  <c:v>9.3620300000000004E-3</c:v>
                </c:pt>
                <c:pt idx="23209" formatCode="General">
                  <c:v>9.3631300000000008E-3</c:v>
                </c:pt>
                <c:pt idx="23210" formatCode="General">
                  <c:v>9.3642199999999995E-3</c:v>
                </c:pt>
                <c:pt idx="23211" formatCode="General">
                  <c:v>9.3651399999999992E-3</c:v>
                </c:pt>
                <c:pt idx="23212" formatCode="General">
                  <c:v>9.3662399999999996E-3</c:v>
                </c:pt>
                <c:pt idx="23213" formatCode="General">
                  <c:v>9.3669700000000005E-3</c:v>
                </c:pt>
                <c:pt idx="23214" formatCode="General">
                  <c:v>9.3676999999999996E-3</c:v>
                </c:pt>
                <c:pt idx="23215" formatCode="General">
                  <c:v>9.3684300000000005E-3</c:v>
                </c:pt>
                <c:pt idx="23216" formatCode="General">
                  <c:v>9.3691599999999996E-3</c:v>
                </c:pt>
                <c:pt idx="23217" formatCode="General">
                  <c:v>9.3699000000000005E-3</c:v>
                </c:pt>
                <c:pt idx="23218" formatCode="General">
                  <c:v>9.3706299999999996E-3</c:v>
                </c:pt>
                <c:pt idx="23219" formatCode="General">
                  <c:v>9.3714499999999999E-3</c:v>
                </c:pt>
                <c:pt idx="23220" formatCode="General">
                  <c:v>9.3720000000000001E-3</c:v>
                </c:pt>
                <c:pt idx="23221" formatCode="General">
                  <c:v>9.3725500000000003E-3</c:v>
                </c:pt>
                <c:pt idx="23222" formatCode="General">
                  <c:v>9.3731000000000005E-3</c:v>
                </c:pt>
                <c:pt idx="23223" formatCode="General">
                  <c:v>9.3736500000000007E-3</c:v>
                </c:pt>
                <c:pt idx="23224" formatCode="General">
                  <c:v>9.3741999999999992E-3</c:v>
                </c:pt>
                <c:pt idx="23225" formatCode="General">
                  <c:v>9.3747499999999994E-3</c:v>
                </c:pt>
                <c:pt idx="23226" formatCode="General">
                  <c:v>9.37523E-3</c:v>
                </c:pt>
                <c:pt idx="23227" formatCode="General">
                  <c:v>9.3756599999999992E-3</c:v>
                </c:pt>
                <c:pt idx="23228" formatCode="General">
                  <c:v>9.3760900000000001E-3</c:v>
                </c:pt>
                <c:pt idx="23229" formatCode="General">
                  <c:v>9.3765099999999994E-3</c:v>
                </c:pt>
                <c:pt idx="23230" formatCode="General">
                  <c:v>9.3769400000000003E-3</c:v>
                </c:pt>
                <c:pt idx="23231" formatCode="General">
                  <c:v>9.3773699999999995E-3</c:v>
                </c:pt>
                <c:pt idx="23232" formatCode="General">
                  <c:v>9.3778000000000004E-3</c:v>
                </c:pt>
                <c:pt idx="23233" formatCode="General">
                  <c:v>9.3782199999999996E-3</c:v>
                </c:pt>
                <c:pt idx="23234" formatCode="General">
                  <c:v>9.3786000000000008E-3</c:v>
                </c:pt>
                <c:pt idx="23235" formatCode="General">
                  <c:v>9.3789400000000005E-3</c:v>
                </c:pt>
                <c:pt idx="23236" formatCode="General">
                  <c:v>9.3792700000000003E-3</c:v>
                </c:pt>
                <c:pt idx="23237" formatCode="General">
                  <c:v>9.37961E-3</c:v>
                </c:pt>
                <c:pt idx="23238" formatCode="General">
                  <c:v>9.3799499999999997E-3</c:v>
                </c:pt>
                <c:pt idx="23239" formatCode="General">
                  <c:v>9.3802799999999995E-3</c:v>
                </c:pt>
                <c:pt idx="23240" formatCode="General">
                  <c:v>9.3806199999999992E-3</c:v>
                </c:pt>
                <c:pt idx="23241" formatCode="General">
                  <c:v>9.3809500000000007E-3</c:v>
                </c:pt>
                <c:pt idx="23242" formatCode="General">
                  <c:v>9.3812600000000006E-3</c:v>
                </c:pt>
                <c:pt idx="23243" formatCode="General">
                  <c:v>9.3815300000000008E-3</c:v>
                </c:pt>
                <c:pt idx="23244" formatCode="General">
                  <c:v>9.3818100000000008E-3</c:v>
                </c:pt>
                <c:pt idx="23245" formatCode="General">
                  <c:v>9.3820799999999992E-3</c:v>
                </c:pt>
                <c:pt idx="23246" formatCode="General">
                  <c:v>9.3823599999999993E-3</c:v>
                </c:pt>
                <c:pt idx="23247" formatCode="General">
                  <c:v>9.3826299999999994E-3</c:v>
                </c:pt>
                <c:pt idx="23248" formatCode="General">
                  <c:v>9.3828999999999996E-3</c:v>
                </c:pt>
                <c:pt idx="23249" formatCode="General">
                  <c:v>9.3831799999999996E-3</c:v>
                </c:pt>
                <c:pt idx="23250" formatCode="General">
                  <c:v>9.38342E-3</c:v>
                </c:pt>
                <c:pt idx="23251" formatCode="General">
                  <c:v>9.3836400000000004E-3</c:v>
                </c:pt>
                <c:pt idx="23252" formatCode="General">
                  <c:v>9.3838499999999991E-3</c:v>
                </c:pt>
                <c:pt idx="23253" formatCode="General">
                  <c:v>9.3840599999999996E-3</c:v>
                </c:pt>
                <c:pt idx="23254" formatCode="General">
                  <c:v>9.3842800000000001E-3</c:v>
                </c:pt>
                <c:pt idx="23255" formatCode="General">
                  <c:v>9.3844400000000008E-3</c:v>
                </c:pt>
                <c:pt idx="23256" formatCode="General">
                  <c:v>9.3845999999999999E-3</c:v>
                </c:pt>
                <c:pt idx="23257" formatCode="General">
                  <c:v>9.3847600000000007E-3</c:v>
                </c:pt>
                <c:pt idx="23258" formatCode="General">
                  <c:v>9.3849199999999997E-3</c:v>
                </c:pt>
                <c:pt idx="23259" formatCode="General">
                  <c:v>9.3850700000000006E-3</c:v>
                </c:pt>
                <c:pt idx="23260" formatCode="General">
                  <c:v>9.3851999999999998E-3</c:v>
                </c:pt>
                <c:pt idx="23261" formatCode="General">
                  <c:v>9.3853300000000008E-3</c:v>
                </c:pt>
                <c:pt idx="23262" formatCode="General">
                  <c:v>9.3854699999999999E-3</c:v>
                </c:pt>
                <c:pt idx="23263" formatCode="General">
                  <c:v>9.3855999999999992E-3</c:v>
                </c:pt>
                <c:pt idx="23264" formatCode="General">
                  <c:v>9.3857300000000001E-3</c:v>
                </c:pt>
                <c:pt idx="23265" formatCode="General">
                  <c:v>9.3858599999999993E-3</c:v>
                </c:pt>
                <c:pt idx="23266" formatCode="General">
                  <c:v>9.3860000000000002E-3</c:v>
                </c:pt>
                <c:pt idx="23267" formatCode="General">
                  <c:v>9.3861299999999995E-3</c:v>
                </c:pt>
                <c:pt idx="23268" formatCode="General">
                  <c:v>9.3862600000000004E-3</c:v>
                </c:pt>
                <c:pt idx="23269" formatCode="General">
                  <c:v>9.3863499999999999E-3</c:v>
                </c:pt>
                <c:pt idx="23270" formatCode="General">
                  <c:v>9.3864699999999992E-3</c:v>
                </c:pt>
                <c:pt idx="23271" formatCode="General">
                  <c:v>9.3865700000000003E-3</c:v>
                </c:pt>
                <c:pt idx="23272" formatCode="General">
                  <c:v>9.3866699999999997E-3</c:v>
                </c:pt>
                <c:pt idx="23273" formatCode="General">
                  <c:v>9.3867699999999991E-3</c:v>
                </c:pt>
                <c:pt idx="23274" formatCode="General">
                  <c:v>9.3868700000000003E-3</c:v>
                </c:pt>
                <c:pt idx="23275" formatCode="General">
                  <c:v>9.3869799999999996E-3</c:v>
                </c:pt>
                <c:pt idx="23276" formatCode="General">
                  <c:v>9.3870800000000008E-3</c:v>
                </c:pt>
                <c:pt idx="23277" formatCode="General">
                  <c:v>9.3871800000000002E-3</c:v>
                </c:pt>
                <c:pt idx="23278" formatCode="General">
                  <c:v>9.3872799999999996E-3</c:v>
                </c:pt>
                <c:pt idx="23279" formatCode="General">
                  <c:v>9.3873800000000007E-3</c:v>
                </c:pt>
                <c:pt idx="23280" formatCode="General">
                  <c:v>9.3874800000000001E-3</c:v>
                </c:pt>
                <c:pt idx="23281" formatCode="General">
                  <c:v>9.3875699999999996E-3</c:v>
                </c:pt>
                <c:pt idx="23282" formatCode="General">
                  <c:v>9.3876500000000009E-3</c:v>
                </c:pt>
                <c:pt idx="23283" formatCode="General">
                  <c:v>9.3877300000000004E-3</c:v>
                </c:pt>
                <c:pt idx="23284" formatCode="General">
                  <c:v>9.3878099999999999E-3</c:v>
                </c:pt>
                <c:pt idx="23285" formatCode="General">
                  <c:v>9.3878999999999994E-3</c:v>
                </c:pt>
                <c:pt idx="23286" formatCode="General">
                  <c:v>9.3879800000000006E-3</c:v>
                </c:pt>
                <c:pt idx="23287" formatCode="General">
                  <c:v>9.3880600000000002E-3</c:v>
                </c:pt>
                <c:pt idx="23288" formatCode="General">
                  <c:v>9.3881699999999995E-3</c:v>
                </c:pt>
                <c:pt idx="23289" formatCode="General">
                  <c:v>9.3882800000000006E-3</c:v>
                </c:pt>
                <c:pt idx="23290" formatCode="General">
                  <c:v>9.3883899999999999E-3</c:v>
                </c:pt>
                <c:pt idx="23291" formatCode="General">
                  <c:v>9.3884699999999995E-3</c:v>
                </c:pt>
                <c:pt idx="23292" formatCode="General">
                  <c:v>9.3886000000000004E-3</c:v>
                </c:pt>
                <c:pt idx="23293" formatCode="General">
                  <c:v>9.3887199999999997E-3</c:v>
                </c:pt>
                <c:pt idx="23294" formatCode="General">
                  <c:v>9.3888400000000007E-3</c:v>
                </c:pt>
                <c:pt idx="23295" formatCode="General">
                  <c:v>9.38897E-3</c:v>
                </c:pt>
                <c:pt idx="23296" formatCode="General">
                  <c:v>9.3890999999999992E-3</c:v>
                </c:pt>
                <c:pt idx="23297" formatCode="General">
                  <c:v>9.3892200000000002E-3</c:v>
                </c:pt>
                <c:pt idx="23298" formatCode="General">
                  <c:v>9.3893799999999993E-3</c:v>
                </c:pt>
                <c:pt idx="23299" formatCode="General">
                  <c:v>9.3895599999999999E-3</c:v>
                </c:pt>
                <c:pt idx="23300" formatCode="General">
                  <c:v>9.3897500000000005E-3</c:v>
                </c:pt>
                <c:pt idx="23301" formatCode="General">
                  <c:v>9.3900000000000008E-3</c:v>
                </c:pt>
                <c:pt idx="23302" formatCode="General">
                  <c:v>9.3905399999999993E-3</c:v>
                </c:pt>
                <c:pt idx="23303" formatCode="General">
                  <c:v>9.3907299999999999E-3</c:v>
                </c:pt>
                <c:pt idx="23304" formatCode="General">
                  <c:v>9.3909300000000005E-3</c:v>
                </c:pt>
                <c:pt idx="23305" formatCode="General">
                  <c:v>9.3911199999999993E-3</c:v>
                </c:pt>
                <c:pt idx="23306" formatCode="General">
                  <c:v>9.3912700000000002E-3</c:v>
                </c:pt>
                <c:pt idx="23307" formatCode="General">
                  <c:v>9.3914199999999993E-3</c:v>
                </c:pt>
                <c:pt idx="23308" formatCode="General">
                  <c:v>9.3915600000000002E-3</c:v>
                </c:pt>
                <c:pt idx="23309" formatCode="General">
                  <c:v>9.3917099999999993E-3</c:v>
                </c:pt>
                <c:pt idx="23310" formatCode="General">
                  <c:v>9.3918300000000003E-3</c:v>
                </c:pt>
                <c:pt idx="23311" formatCode="General">
                  <c:v>9.3919499999999996E-3</c:v>
                </c:pt>
                <c:pt idx="23312" formatCode="General">
                  <c:v>9.3921000000000004E-3</c:v>
                </c:pt>
                <c:pt idx="23313" formatCode="General">
                  <c:v>9.3922399999999996E-3</c:v>
                </c:pt>
                <c:pt idx="23314" formatCode="General">
                  <c:v>9.3923800000000005E-3</c:v>
                </c:pt>
                <c:pt idx="23315" formatCode="General">
                  <c:v>9.3925099999999997E-3</c:v>
                </c:pt>
                <c:pt idx="23316" formatCode="General">
                  <c:v>9.3926900000000004E-3</c:v>
                </c:pt>
                <c:pt idx="23317" formatCode="General">
                  <c:v>9.3928599999999994E-3</c:v>
                </c:pt>
                <c:pt idx="23318" formatCode="General">
                  <c:v>9.39306E-3</c:v>
                </c:pt>
                <c:pt idx="23319" formatCode="General">
                  <c:v>9.3932700000000004E-3</c:v>
                </c:pt>
                <c:pt idx="23320" formatCode="General">
                  <c:v>9.3935100000000007E-3</c:v>
                </c:pt>
                <c:pt idx="23321" formatCode="General">
                  <c:v>9.3937699999999992E-3</c:v>
                </c:pt>
                <c:pt idx="23322" formatCode="General">
                  <c:v>9.3942699999999997E-3</c:v>
                </c:pt>
                <c:pt idx="23323" formatCode="General">
                  <c:v>9.3944800000000002E-3</c:v>
                </c:pt>
                <c:pt idx="23324" formatCode="General">
                  <c:v>9.3946700000000008E-3</c:v>
                </c:pt>
                <c:pt idx="23325" formatCode="General">
                  <c:v>9.3948199999999999E-3</c:v>
                </c:pt>
                <c:pt idx="23326" formatCode="General">
                  <c:v>9.3949700000000008E-3</c:v>
                </c:pt>
                <c:pt idx="23327" formatCode="General">
                  <c:v>9.3951E-3</c:v>
                </c:pt>
                <c:pt idx="23328" formatCode="General">
                  <c:v>9.3952299999999992E-3</c:v>
                </c:pt>
                <c:pt idx="23329" formatCode="General">
                  <c:v>9.3953600000000002E-3</c:v>
                </c:pt>
                <c:pt idx="23330" formatCode="General">
                  <c:v>9.3954899999999994E-3</c:v>
                </c:pt>
                <c:pt idx="23331" formatCode="General">
                  <c:v>9.3956100000000004E-3</c:v>
                </c:pt>
                <c:pt idx="23332" formatCode="General">
                  <c:v>9.3957199999999998E-3</c:v>
                </c:pt>
                <c:pt idx="23333" formatCode="General">
                  <c:v>9.3958300000000008E-3</c:v>
                </c:pt>
                <c:pt idx="23334" formatCode="General">
                  <c:v>9.3959400000000002E-3</c:v>
                </c:pt>
                <c:pt idx="23335" formatCode="General">
                  <c:v>9.3960499999999995E-3</c:v>
                </c:pt>
                <c:pt idx="23336" formatCode="General">
                  <c:v>9.3961300000000008E-3</c:v>
                </c:pt>
                <c:pt idx="23337" formatCode="General">
                  <c:v>9.3962200000000003E-3</c:v>
                </c:pt>
                <c:pt idx="23338" formatCode="General">
                  <c:v>9.3962999999999998E-3</c:v>
                </c:pt>
                <c:pt idx="23339" formatCode="General">
                  <c:v>9.3963799999999993E-3</c:v>
                </c:pt>
                <c:pt idx="23340" formatCode="General">
                  <c:v>9.3964600000000006E-3</c:v>
                </c:pt>
                <c:pt idx="23341" formatCode="General">
                  <c:v>9.39656E-3</c:v>
                </c:pt>
                <c:pt idx="23342" formatCode="General">
                  <c:v>9.3966599999999994E-3</c:v>
                </c:pt>
                <c:pt idx="23343" formatCode="General">
                  <c:v>9.3967600000000005E-3</c:v>
                </c:pt>
                <c:pt idx="23344" formatCode="General">
                  <c:v>9.3968599999999999E-3</c:v>
                </c:pt>
                <c:pt idx="23345" formatCode="General">
                  <c:v>9.3969599999999993E-3</c:v>
                </c:pt>
                <c:pt idx="23346" formatCode="General">
                  <c:v>9.3970600000000005E-3</c:v>
                </c:pt>
                <c:pt idx="23347" formatCode="General">
                  <c:v>9.3971599999999999E-3</c:v>
                </c:pt>
                <c:pt idx="23348" formatCode="General">
                  <c:v>9.3972599999999993E-3</c:v>
                </c:pt>
                <c:pt idx="23349" formatCode="General">
                  <c:v>9.3973600000000004E-3</c:v>
                </c:pt>
                <c:pt idx="23350" formatCode="General">
                  <c:v>9.3974599999999998E-3</c:v>
                </c:pt>
                <c:pt idx="23351" formatCode="General">
                  <c:v>9.3975699999999992E-3</c:v>
                </c:pt>
                <c:pt idx="23352" formatCode="General">
                  <c:v>9.3976600000000004E-3</c:v>
                </c:pt>
                <c:pt idx="23353" formatCode="General">
                  <c:v>9.3977399999999999E-3</c:v>
                </c:pt>
                <c:pt idx="23354" formatCode="General">
                  <c:v>9.3978299999999994E-3</c:v>
                </c:pt>
                <c:pt idx="23355" formatCode="General">
                  <c:v>9.3979200000000006E-3</c:v>
                </c:pt>
                <c:pt idx="23356" formatCode="General">
                  <c:v>9.39801E-3</c:v>
                </c:pt>
                <c:pt idx="23357" formatCode="General">
                  <c:v>9.3981499999999992E-3</c:v>
                </c:pt>
                <c:pt idx="23358" formatCode="General">
                  <c:v>9.3982800000000002E-3</c:v>
                </c:pt>
                <c:pt idx="23359" formatCode="General">
                  <c:v>9.3984099999999994E-3</c:v>
                </c:pt>
                <c:pt idx="23360" formatCode="General">
                  <c:v>9.3985500000000003E-3</c:v>
                </c:pt>
                <c:pt idx="23361" formatCode="General">
                  <c:v>9.3986799999999995E-3</c:v>
                </c:pt>
                <c:pt idx="23362" formatCode="General">
                  <c:v>9.3988100000000005E-3</c:v>
                </c:pt>
                <c:pt idx="23363" formatCode="General">
                  <c:v>9.3989499999999997E-3</c:v>
                </c:pt>
                <c:pt idx="23364" formatCode="General">
                  <c:v>9.3991000000000005E-3</c:v>
                </c:pt>
                <c:pt idx="23365" formatCode="General">
                  <c:v>9.3992499999999996E-3</c:v>
                </c:pt>
                <c:pt idx="23366" formatCode="General">
                  <c:v>9.3994000000000005E-3</c:v>
                </c:pt>
                <c:pt idx="23367" formatCode="General">
                  <c:v>9.3995599999999995E-3</c:v>
                </c:pt>
                <c:pt idx="23368" formatCode="General">
                  <c:v>9.3997100000000004E-3</c:v>
                </c:pt>
                <c:pt idx="23369" formatCode="General">
                  <c:v>9.3999200000000008E-3</c:v>
                </c:pt>
                <c:pt idx="23370" formatCode="General">
                  <c:v>9.4001199999999997E-3</c:v>
                </c:pt>
                <c:pt idx="23371" formatCode="General">
                  <c:v>9.4003300000000001E-3</c:v>
                </c:pt>
                <c:pt idx="23372" formatCode="General">
                  <c:v>9.4005400000000006E-3</c:v>
                </c:pt>
                <c:pt idx="23373" formatCode="General">
                  <c:v>9.4007799999999992E-3</c:v>
                </c:pt>
                <c:pt idx="23374" formatCode="General">
                  <c:v>9.4009100000000002E-3</c:v>
                </c:pt>
                <c:pt idx="23375" formatCode="General">
                  <c:v>9.4011900000000002E-3</c:v>
                </c:pt>
                <c:pt idx="23376" formatCode="General">
                  <c:v>9.4014600000000004E-3</c:v>
                </c:pt>
                <c:pt idx="23377" formatCode="General">
                  <c:v>9.4017400000000004E-3</c:v>
                </c:pt>
                <c:pt idx="23378" formatCode="General">
                  <c:v>9.4020100000000006E-3</c:v>
                </c:pt>
                <c:pt idx="23379" formatCode="General">
                  <c:v>9.4022900000000006E-3</c:v>
                </c:pt>
                <c:pt idx="23380" formatCode="General">
                  <c:v>9.4025600000000008E-3</c:v>
                </c:pt>
                <c:pt idx="23381" formatCode="General">
                  <c:v>9.4028400000000009E-3</c:v>
                </c:pt>
                <c:pt idx="23382" formatCode="General">
                  <c:v>9.4031400000000008E-3</c:v>
                </c:pt>
                <c:pt idx="23383" formatCode="General">
                  <c:v>9.4034500000000007E-3</c:v>
                </c:pt>
                <c:pt idx="23384" formatCode="General">
                  <c:v>9.4037500000000007E-3</c:v>
                </c:pt>
                <c:pt idx="23385" formatCode="General">
                  <c:v>9.4040600000000005E-3</c:v>
                </c:pt>
                <c:pt idx="23386" formatCode="General">
                  <c:v>9.4043600000000005E-3</c:v>
                </c:pt>
                <c:pt idx="23387" formatCode="General">
                  <c:v>9.4048199999999995E-3</c:v>
                </c:pt>
                <c:pt idx="23388" formatCode="General">
                  <c:v>9.4052800000000002E-3</c:v>
                </c:pt>
                <c:pt idx="23389" formatCode="General">
                  <c:v>9.4056999999999995E-3</c:v>
                </c:pt>
                <c:pt idx="23390" formatCode="General">
                  <c:v>9.4061300000000004E-3</c:v>
                </c:pt>
                <c:pt idx="23391" formatCode="General">
                  <c:v>9.4065599999999996E-3</c:v>
                </c:pt>
                <c:pt idx="23392" formatCode="General">
                  <c:v>9.4069800000000005E-3</c:v>
                </c:pt>
                <c:pt idx="23393" formatCode="General">
                  <c:v>9.4074099999999997E-3</c:v>
                </c:pt>
                <c:pt idx="23394" formatCode="General">
                  <c:v>9.4078400000000006E-3</c:v>
                </c:pt>
                <c:pt idx="23395" formatCode="General">
                  <c:v>9.4082599999999999E-3</c:v>
                </c:pt>
                <c:pt idx="23396" formatCode="General">
                  <c:v>9.4086900000000008E-3</c:v>
                </c:pt>
                <c:pt idx="23397" formatCode="General">
                  <c:v>9.4092399999999993E-3</c:v>
                </c:pt>
                <c:pt idx="23398" formatCode="General">
                  <c:v>9.4097899999999995E-3</c:v>
                </c:pt>
                <c:pt idx="23399" formatCode="General">
                  <c:v>9.4103399999999997E-3</c:v>
                </c:pt>
                <c:pt idx="23400" formatCode="General">
                  <c:v>9.4108899999999999E-3</c:v>
                </c:pt>
                <c:pt idx="23401" formatCode="General">
                  <c:v>9.4114400000000001E-3</c:v>
                </c:pt>
                <c:pt idx="23402" formatCode="General">
                  <c:v>9.4119900000000003E-3</c:v>
                </c:pt>
                <c:pt idx="23403" formatCode="General">
                  <c:v>9.4125400000000005E-3</c:v>
                </c:pt>
                <c:pt idx="23404" formatCode="General">
                  <c:v>9.4130800000000008E-3</c:v>
                </c:pt>
                <c:pt idx="23405" formatCode="General">
                  <c:v>9.4138799999999995E-3</c:v>
                </c:pt>
                <c:pt idx="23406" formatCode="General">
                  <c:v>9.41467E-3</c:v>
                </c:pt>
                <c:pt idx="23407" formatCode="General">
                  <c:v>9.4154600000000005E-3</c:v>
                </c:pt>
                <c:pt idx="23408" formatCode="General">
                  <c:v>9.4162599999999992E-3</c:v>
                </c:pt>
                <c:pt idx="23409" formatCode="General">
                  <c:v>9.4170499999999997E-3</c:v>
                </c:pt>
                <c:pt idx="23410" formatCode="General">
                  <c:v>9.4178400000000002E-3</c:v>
                </c:pt>
                <c:pt idx="23411" formatCode="General">
                  <c:v>9.4186300000000008E-3</c:v>
                </c:pt>
                <c:pt idx="23412" formatCode="General">
                  <c:v>9.4194299999999995E-3</c:v>
                </c:pt>
                <c:pt idx="23413" formatCode="General">
                  <c:v>9.4205299999999999E-3</c:v>
                </c:pt>
                <c:pt idx="23414" formatCode="General">
                  <c:v>9.4216200000000003E-3</c:v>
                </c:pt>
                <c:pt idx="23415" formatCode="General">
                  <c:v>9.4227200000000007E-3</c:v>
                </c:pt>
                <c:pt idx="23416" formatCode="General">
                  <c:v>9.4238199999999994E-3</c:v>
                </c:pt>
                <c:pt idx="23417" formatCode="General">
                  <c:v>9.4249199999999998E-3</c:v>
                </c:pt>
                <c:pt idx="23418" formatCode="General">
                  <c:v>9.4260200000000002E-3</c:v>
                </c:pt>
                <c:pt idx="23419" formatCode="General">
                  <c:v>9.4271100000000007E-3</c:v>
                </c:pt>
                <c:pt idx="23420" formatCode="General">
                  <c:v>9.4286100000000005E-3</c:v>
                </c:pt>
                <c:pt idx="23421" formatCode="General">
                  <c:v>9.4298000000000003E-3</c:v>
                </c:pt>
                <c:pt idx="23422" formatCode="General">
                  <c:v>9.4313799999999996E-3</c:v>
                </c:pt>
                <c:pt idx="23423" formatCode="General">
                  <c:v>9.4329700000000006E-3</c:v>
                </c:pt>
                <c:pt idx="23424" formatCode="General">
                  <c:v>9.4345599999999998E-3</c:v>
                </c:pt>
                <c:pt idx="23425" formatCode="General">
                  <c:v>9.4361400000000008E-3</c:v>
                </c:pt>
                <c:pt idx="23426" formatCode="General">
                  <c:v>9.4377300000000001E-3</c:v>
                </c:pt>
                <c:pt idx="23427" formatCode="General">
                  <c:v>9.4393099999999994E-3</c:v>
                </c:pt>
                <c:pt idx="23428" formatCode="General">
                  <c:v>9.4409000000000003E-3</c:v>
                </c:pt>
                <c:pt idx="23429" formatCode="General">
                  <c:v>9.4426100000000006E-3</c:v>
                </c:pt>
                <c:pt idx="23430" formatCode="General">
                  <c:v>9.4451699999999993E-3</c:v>
                </c:pt>
                <c:pt idx="23431" formatCode="General">
                  <c:v>9.4477299999999997E-3</c:v>
                </c:pt>
                <c:pt idx="23432" formatCode="General">
                  <c:v>9.4502900000000001E-3</c:v>
                </c:pt>
                <c:pt idx="23433" formatCode="General">
                  <c:v>9.4528600000000004E-3</c:v>
                </c:pt>
                <c:pt idx="23434" formatCode="General">
                  <c:v>9.4554200000000008E-3</c:v>
                </c:pt>
                <c:pt idx="23435" formatCode="General">
                  <c:v>9.4579799999999995E-3</c:v>
                </c:pt>
                <c:pt idx="23436" formatCode="General">
                  <c:v>9.4614E-3</c:v>
                </c:pt>
                <c:pt idx="23437" formatCode="General">
                  <c:v>9.4648100000000006E-3</c:v>
                </c:pt>
                <c:pt idx="23438" formatCode="General">
                  <c:v>9.4682299999999994E-3</c:v>
                </c:pt>
                <c:pt idx="23439" formatCode="General">
                  <c:v>9.4716399999999999E-3</c:v>
                </c:pt>
                <c:pt idx="23440" formatCode="General">
                  <c:v>9.4750600000000004E-3</c:v>
                </c:pt>
                <c:pt idx="23441" formatCode="General">
                  <c:v>9.4801799999999995E-3</c:v>
                </c:pt>
                <c:pt idx="23442" formatCode="General">
                  <c:v>9.4845599999999995E-3</c:v>
                </c:pt>
                <c:pt idx="23443" formatCode="General">
                  <c:v>9.4899100000000007E-3</c:v>
                </c:pt>
                <c:pt idx="23444" formatCode="General">
                  <c:v>9.4925800000000005E-3</c:v>
                </c:pt>
                <c:pt idx="23445" formatCode="General">
                  <c:v>9.4970899999999997E-3</c:v>
                </c:pt>
                <c:pt idx="23446" formatCode="General">
                  <c:v>9.5016100000000006E-3</c:v>
                </c:pt>
                <c:pt idx="23447" formatCode="General">
                  <c:v>9.5062399999999991E-3</c:v>
                </c:pt>
                <c:pt idx="23448" formatCode="General">
                  <c:v>9.5110999999999998E-3</c:v>
                </c:pt>
                <c:pt idx="23449" formatCode="General">
                  <c:v>9.5159700000000003E-3</c:v>
                </c:pt>
                <c:pt idx="23450" formatCode="General">
                  <c:v>9.5206800000000001E-3</c:v>
                </c:pt>
                <c:pt idx="23451" formatCode="General">
                  <c:v>9.5253200000000003E-3</c:v>
                </c:pt>
                <c:pt idx="23452" formatCode="General">
                  <c:v>9.5299500000000006E-3</c:v>
                </c:pt>
                <c:pt idx="23453" formatCode="General">
                  <c:v>9.5336599999999994E-3</c:v>
                </c:pt>
                <c:pt idx="23454" formatCode="General">
                  <c:v>9.5373699999999999E-3</c:v>
                </c:pt>
                <c:pt idx="23455" formatCode="General">
                  <c:v>9.5410800000000004E-3</c:v>
                </c:pt>
                <c:pt idx="23456" formatCode="General">
                  <c:v>9.5447799999999992E-3</c:v>
                </c:pt>
                <c:pt idx="23457" formatCode="General">
                  <c:v>9.54787E-3</c:v>
                </c:pt>
                <c:pt idx="23458" formatCode="General">
                  <c:v>9.5509600000000007E-3</c:v>
                </c:pt>
                <c:pt idx="23459" formatCode="General">
                  <c:v>9.5532800000000008E-3</c:v>
                </c:pt>
                <c:pt idx="23460" formatCode="General">
                  <c:v>9.5555999999999992E-3</c:v>
                </c:pt>
                <c:pt idx="23461" formatCode="General">
                  <c:v>9.5579199999999993E-3</c:v>
                </c:pt>
                <c:pt idx="23462" formatCode="General">
                  <c:v>9.5602299999999994E-3</c:v>
                </c:pt>
                <c:pt idx="23463" formatCode="General">
                  <c:v>9.5625499999999995E-3</c:v>
                </c:pt>
                <c:pt idx="23464" formatCode="General">
                  <c:v>9.5648699999999996E-3</c:v>
                </c:pt>
                <c:pt idx="23465" formatCode="General">
                  <c:v>9.5671899999999997E-3</c:v>
                </c:pt>
                <c:pt idx="23466" formatCode="General">
                  <c:v>9.5687299999999993E-3</c:v>
                </c:pt>
                <c:pt idx="23467" formatCode="General">
                  <c:v>9.5701999999999992E-3</c:v>
                </c:pt>
                <c:pt idx="23468" formatCode="General">
                  <c:v>9.5715899999999996E-3</c:v>
                </c:pt>
                <c:pt idx="23469" formatCode="General">
                  <c:v>9.57298E-3</c:v>
                </c:pt>
                <c:pt idx="23470" formatCode="General">
                  <c:v>9.5743700000000004E-3</c:v>
                </c:pt>
                <c:pt idx="23471" formatCode="General">
                  <c:v>9.5757599999999991E-3</c:v>
                </c:pt>
                <c:pt idx="23472" formatCode="General">
                  <c:v>9.5771499999999996E-3</c:v>
                </c:pt>
                <c:pt idx="23473" formatCode="General">
                  <c:v>9.57854E-3</c:v>
                </c:pt>
                <c:pt idx="23474" formatCode="General">
                  <c:v>9.5799300000000004E-3</c:v>
                </c:pt>
                <c:pt idx="23475" formatCode="General">
                  <c:v>9.5810900000000004E-3</c:v>
                </c:pt>
                <c:pt idx="23476" formatCode="General">
                  <c:v>9.5824800000000009E-3</c:v>
                </c:pt>
                <c:pt idx="23477" formatCode="General">
                  <c:v>9.5834100000000005E-3</c:v>
                </c:pt>
                <c:pt idx="23478" formatCode="General">
                  <c:v>9.5843400000000002E-3</c:v>
                </c:pt>
                <c:pt idx="23479" formatCode="General">
                  <c:v>9.58526E-3</c:v>
                </c:pt>
                <c:pt idx="23480" formatCode="General">
                  <c:v>9.5861899999999996E-3</c:v>
                </c:pt>
                <c:pt idx="23481" formatCode="General">
                  <c:v>9.5871199999999993E-3</c:v>
                </c:pt>
                <c:pt idx="23482" formatCode="General">
                  <c:v>9.5880400000000008E-3</c:v>
                </c:pt>
                <c:pt idx="23483" formatCode="General">
                  <c:v>9.5890899999999998E-3</c:v>
                </c:pt>
                <c:pt idx="23484" formatCode="General">
                  <c:v>9.5897799999999991E-3</c:v>
                </c:pt>
                <c:pt idx="23485" formatCode="General">
                  <c:v>9.5904800000000002E-3</c:v>
                </c:pt>
                <c:pt idx="23486" formatCode="General">
                  <c:v>9.5911699999999996E-3</c:v>
                </c:pt>
                <c:pt idx="23487" formatCode="General">
                  <c:v>9.5918700000000006E-3</c:v>
                </c:pt>
                <c:pt idx="23488" formatCode="General">
                  <c:v>9.59256E-3</c:v>
                </c:pt>
                <c:pt idx="23489" formatCode="General">
                  <c:v>9.5932599999999993E-3</c:v>
                </c:pt>
                <c:pt idx="23490" formatCode="General">
                  <c:v>9.5938800000000008E-3</c:v>
                </c:pt>
                <c:pt idx="23491" formatCode="General">
                  <c:v>9.5944199999999993E-3</c:v>
                </c:pt>
                <c:pt idx="23492" formatCode="General">
                  <c:v>9.5949599999999996E-3</c:v>
                </c:pt>
                <c:pt idx="23493" formatCode="General">
                  <c:v>9.5954999999999999E-3</c:v>
                </c:pt>
                <c:pt idx="23494" formatCode="General">
                  <c:v>9.5960400000000001E-3</c:v>
                </c:pt>
                <c:pt idx="23495" formatCode="General">
                  <c:v>9.5965800000000004E-3</c:v>
                </c:pt>
                <c:pt idx="23496" formatCode="General">
                  <c:v>9.5971200000000007E-3</c:v>
                </c:pt>
                <c:pt idx="23497" formatCode="General">
                  <c:v>9.5976599999999992E-3</c:v>
                </c:pt>
                <c:pt idx="23498" formatCode="General">
                  <c:v>9.5981199999999999E-3</c:v>
                </c:pt>
                <c:pt idx="23499" formatCode="General">
                  <c:v>9.5986999999999999E-3</c:v>
                </c:pt>
                <c:pt idx="23500" formatCode="General">
                  <c:v>9.5990899999999994E-3</c:v>
                </c:pt>
                <c:pt idx="23501" formatCode="General">
                  <c:v>9.5994800000000005E-3</c:v>
                </c:pt>
                <c:pt idx="23502" formatCode="General">
                  <c:v>9.59986E-3</c:v>
                </c:pt>
                <c:pt idx="23503" formatCode="General">
                  <c:v>9.6002499999999994E-3</c:v>
                </c:pt>
                <c:pt idx="23504" formatCode="General">
                  <c:v>9.6006400000000006E-3</c:v>
                </c:pt>
                <c:pt idx="23505" formatCode="General">
                  <c:v>9.60102E-3</c:v>
                </c:pt>
                <c:pt idx="23506" formatCode="General">
                  <c:v>9.6013699999999997E-3</c:v>
                </c:pt>
                <c:pt idx="23507" formatCode="General">
                  <c:v>9.6017199999999994E-3</c:v>
                </c:pt>
                <c:pt idx="23508" formatCode="General">
                  <c:v>9.6020600000000008E-3</c:v>
                </c:pt>
                <c:pt idx="23509" formatCode="General">
                  <c:v>9.6024100000000005E-3</c:v>
                </c:pt>
                <c:pt idx="23510" formatCode="General">
                  <c:v>9.6027600000000001E-3</c:v>
                </c:pt>
                <c:pt idx="23511" formatCode="General">
                  <c:v>9.6031099999999998E-3</c:v>
                </c:pt>
                <c:pt idx="23512" formatCode="General">
                  <c:v>9.6034499999999995E-3</c:v>
                </c:pt>
                <c:pt idx="23513" formatCode="General">
                  <c:v>9.6037199999999996E-3</c:v>
                </c:pt>
                <c:pt idx="23514" formatCode="General">
                  <c:v>9.6040399999999995E-3</c:v>
                </c:pt>
                <c:pt idx="23515" formatCode="General">
                  <c:v>9.6042899999999997E-3</c:v>
                </c:pt>
                <c:pt idx="23516" formatCode="General">
                  <c:v>9.60453E-3</c:v>
                </c:pt>
                <c:pt idx="23517" formatCode="General">
                  <c:v>9.6047700000000003E-3</c:v>
                </c:pt>
                <c:pt idx="23518" formatCode="General">
                  <c:v>9.6050100000000006E-3</c:v>
                </c:pt>
                <c:pt idx="23519" formatCode="General">
                  <c:v>9.6052499999999992E-3</c:v>
                </c:pt>
                <c:pt idx="23520" formatCode="General">
                  <c:v>9.6054899999999995E-3</c:v>
                </c:pt>
                <c:pt idx="23521" formatCode="General">
                  <c:v>9.6057299999999998E-3</c:v>
                </c:pt>
                <c:pt idx="23522" formatCode="General">
                  <c:v>9.6059300000000004E-3</c:v>
                </c:pt>
                <c:pt idx="23523" formatCode="General">
                  <c:v>9.6061299999999992E-3</c:v>
                </c:pt>
                <c:pt idx="23524" formatCode="General">
                  <c:v>9.6063299999999997E-3</c:v>
                </c:pt>
                <c:pt idx="23525" formatCode="General">
                  <c:v>9.6065300000000003E-3</c:v>
                </c:pt>
                <c:pt idx="23526" formatCode="General">
                  <c:v>9.6066799999999994E-3</c:v>
                </c:pt>
                <c:pt idx="23527" formatCode="General">
                  <c:v>9.6068300000000002E-3</c:v>
                </c:pt>
                <c:pt idx="23528" formatCode="General">
                  <c:v>9.6069799999999993E-3</c:v>
                </c:pt>
                <c:pt idx="23529" formatCode="General">
                  <c:v>9.6071300000000002E-3</c:v>
                </c:pt>
                <c:pt idx="23530" formatCode="General">
                  <c:v>9.6072799999999993E-3</c:v>
                </c:pt>
                <c:pt idx="23531" formatCode="General">
                  <c:v>9.6074000000000003E-3</c:v>
                </c:pt>
                <c:pt idx="23532" formatCode="General">
                  <c:v>9.6075599999999994E-3</c:v>
                </c:pt>
                <c:pt idx="23533" formatCode="General">
                  <c:v>9.6076700000000004E-3</c:v>
                </c:pt>
                <c:pt idx="23534" formatCode="General">
                  <c:v>9.6077899999999997E-3</c:v>
                </c:pt>
                <c:pt idx="23535" formatCode="General">
                  <c:v>9.6079100000000008E-3</c:v>
                </c:pt>
                <c:pt idx="23536" formatCode="General">
                  <c:v>9.6080200000000001E-3</c:v>
                </c:pt>
                <c:pt idx="23537" formatCode="General">
                  <c:v>9.6081399999999994E-3</c:v>
                </c:pt>
                <c:pt idx="23538" formatCode="General">
                  <c:v>9.6082500000000005E-3</c:v>
                </c:pt>
                <c:pt idx="23539" formatCode="General">
                  <c:v>9.6083699999999998E-3</c:v>
                </c:pt>
                <c:pt idx="23540" formatCode="General">
                  <c:v>9.6084800000000008E-3</c:v>
                </c:pt>
                <c:pt idx="23541" formatCode="General">
                  <c:v>9.6085600000000004E-3</c:v>
                </c:pt>
                <c:pt idx="23542" formatCode="General">
                  <c:v>9.6086799999999997E-3</c:v>
                </c:pt>
                <c:pt idx="23543" formatCode="General">
                  <c:v>9.6087900000000007E-3</c:v>
                </c:pt>
                <c:pt idx="23544" formatCode="General">
                  <c:v>9.60891E-3</c:v>
                </c:pt>
                <c:pt idx="23545" formatCode="General">
                  <c:v>9.6090199999999994E-3</c:v>
                </c:pt>
                <c:pt idx="23546" formatCode="General">
                  <c:v>9.6091400000000004E-3</c:v>
                </c:pt>
                <c:pt idx="23547" formatCode="General">
                  <c:v>9.6092599999999997E-3</c:v>
                </c:pt>
                <c:pt idx="23548" formatCode="General">
                  <c:v>9.6093700000000008E-3</c:v>
                </c:pt>
                <c:pt idx="23549" formatCode="General">
                  <c:v>9.60949E-3</c:v>
                </c:pt>
                <c:pt idx="23550" formatCode="General">
                  <c:v>9.6095799999999995E-3</c:v>
                </c:pt>
                <c:pt idx="23551" formatCode="General">
                  <c:v>9.6096700000000007E-3</c:v>
                </c:pt>
                <c:pt idx="23552" formatCode="General">
                  <c:v>9.6097700000000001E-3</c:v>
                </c:pt>
                <c:pt idx="23553" formatCode="General">
                  <c:v>9.6098599999999996E-3</c:v>
                </c:pt>
                <c:pt idx="23554" formatCode="General">
                  <c:v>9.6099800000000006E-3</c:v>
                </c:pt>
                <c:pt idx="23555" formatCode="General">
                  <c:v>9.6100700000000001E-3</c:v>
                </c:pt>
                <c:pt idx="23556" formatCode="General">
                  <c:v>9.6101599999999995E-3</c:v>
                </c:pt>
                <c:pt idx="23557" formatCode="General">
                  <c:v>9.6102700000000006E-3</c:v>
                </c:pt>
                <c:pt idx="23558" formatCode="General">
                  <c:v>9.61038E-3</c:v>
                </c:pt>
                <c:pt idx="23559" formatCode="General">
                  <c:v>9.6104899999999993E-3</c:v>
                </c:pt>
                <c:pt idx="23560" formatCode="General">
                  <c:v>9.6106200000000003E-3</c:v>
                </c:pt>
                <c:pt idx="23561" formatCode="General">
                  <c:v>9.6107399999999996E-3</c:v>
                </c:pt>
                <c:pt idx="23562" formatCode="General">
                  <c:v>9.6108800000000005E-3</c:v>
                </c:pt>
                <c:pt idx="23563" formatCode="General">
                  <c:v>9.6110199999999996E-3</c:v>
                </c:pt>
                <c:pt idx="23564" formatCode="General">
                  <c:v>9.6111700000000005E-3</c:v>
                </c:pt>
                <c:pt idx="23565" formatCode="General">
                  <c:v>9.6113299999999995E-3</c:v>
                </c:pt>
                <c:pt idx="23566" formatCode="General">
                  <c:v>9.6115300000000001E-3</c:v>
                </c:pt>
                <c:pt idx="23567" formatCode="General">
                  <c:v>9.6117900000000003E-3</c:v>
                </c:pt>
                <c:pt idx="23568" formatCode="General">
                  <c:v>9.6124699999999997E-3</c:v>
                </c:pt>
                <c:pt idx="23569" formatCode="General">
                  <c:v>9.61271E-3</c:v>
                </c:pt>
                <c:pt idx="23570" formatCode="General">
                  <c:v>9.6129000000000006E-3</c:v>
                </c:pt>
                <c:pt idx="23571" formatCode="General">
                  <c:v>9.6130799999999995E-3</c:v>
                </c:pt>
                <c:pt idx="23572" formatCode="General">
                  <c:v>9.6132700000000001E-3</c:v>
                </c:pt>
                <c:pt idx="23573" formatCode="General">
                  <c:v>9.6133999999999994E-3</c:v>
                </c:pt>
                <c:pt idx="23574" formatCode="General">
                  <c:v>9.6135400000000003E-3</c:v>
                </c:pt>
                <c:pt idx="23575" formatCode="General">
                  <c:v>9.6136899999999994E-3</c:v>
                </c:pt>
                <c:pt idx="23576" formatCode="General">
                  <c:v>9.6138300000000003E-3</c:v>
                </c:pt>
                <c:pt idx="23577" formatCode="General">
                  <c:v>9.6139999999999993E-3</c:v>
                </c:pt>
                <c:pt idx="23578" formatCode="General">
                  <c:v>9.6141500000000001E-3</c:v>
                </c:pt>
                <c:pt idx="23579" formatCode="General">
                  <c:v>9.6142999999999992E-3</c:v>
                </c:pt>
                <c:pt idx="23580" formatCode="General">
                  <c:v>9.6144500000000001E-3</c:v>
                </c:pt>
                <c:pt idx="23581" formatCode="General">
                  <c:v>9.6145699999999994E-3</c:v>
                </c:pt>
                <c:pt idx="23582" formatCode="General">
                  <c:v>9.6147200000000002E-3</c:v>
                </c:pt>
                <c:pt idx="23583" formatCode="General">
                  <c:v>9.6148699999999993E-3</c:v>
                </c:pt>
                <c:pt idx="23584" formatCode="General">
                  <c:v>9.6150100000000002E-3</c:v>
                </c:pt>
                <c:pt idx="23585" formatCode="General">
                  <c:v>9.6151699999999993E-3</c:v>
                </c:pt>
                <c:pt idx="23586" formatCode="General">
                  <c:v>9.6154299999999995E-3</c:v>
                </c:pt>
                <c:pt idx="23587" formatCode="General">
                  <c:v>9.6157299999999994E-3</c:v>
                </c:pt>
                <c:pt idx="23588" formatCode="General">
                  <c:v>9.6162000000000001E-3</c:v>
                </c:pt>
                <c:pt idx="23589" formatCode="General">
                  <c:v>9.6164000000000006E-3</c:v>
                </c:pt>
                <c:pt idx="23590" formatCode="General">
                  <c:v>9.6166099999999994E-3</c:v>
                </c:pt>
                <c:pt idx="23591" formatCode="General">
                  <c:v>9.6167600000000002E-3</c:v>
                </c:pt>
                <c:pt idx="23592" formatCode="General">
                  <c:v>9.6168999999999994E-3</c:v>
                </c:pt>
                <c:pt idx="23593" formatCode="General">
                  <c:v>9.6170600000000002E-3</c:v>
                </c:pt>
                <c:pt idx="23594" formatCode="General">
                  <c:v>9.6172099999999993E-3</c:v>
                </c:pt>
                <c:pt idx="23595" formatCode="General">
                  <c:v>9.6173600000000001E-3</c:v>
                </c:pt>
                <c:pt idx="23596" formatCode="General">
                  <c:v>9.6174599999999996E-3</c:v>
                </c:pt>
                <c:pt idx="23597" formatCode="General">
                  <c:v>9.6175600000000007E-3</c:v>
                </c:pt>
                <c:pt idx="23598" formatCode="General">
                  <c:v>9.6176600000000001E-3</c:v>
                </c:pt>
                <c:pt idx="23599" formatCode="General">
                  <c:v>9.6177599999999995E-3</c:v>
                </c:pt>
                <c:pt idx="23600" formatCode="General">
                  <c:v>9.6178700000000006E-3</c:v>
                </c:pt>
                <c:pt idx="23601" formatCode="General">
                  <c:v>9.6179799999999999E-3</c:v>
                </c:pt>
                <c:pt idx="23602" formatCode="General">
                  <c:v>9.6180899999999993E-3</c:v>
                </c:pt>
                <c:pt idx="23603" formatCode="General">
                  <c:v>9.6181900000000004E-3</c:v>
                </c:pt>
                <c:pt idx="23604" formatCode="General">
                  <c:v>9.6182999999999998E-3</c:v>
                </c:pt>
                <c:pt idx="23605" formatCode="General">
                  <c:v>9.6184100000000008E-3</c:v>
                </c:pt>
                <c:pt idx="23606" formatCode="General">
                  <c:v>9.6185200000000002E-3</c:v>
                </c:pt>
                <c:pt idx="23607" formatCode="General">
                  <c:v>9.6186099999999997E-3</c:v>
                </c:pt>
                <c:pt idx="23608" formatCode="General">
                  <c:v>9.6187100000000008E-3</c:v>
                </c:pt>
                <c:pt idx="23609" formatCode="General">
                  <c:v>9.6188200000000001E-3</c:v>
                </c:pt>
                <c:pt idx="23610" formatCode="General">
                  <c:v>9.6189199999999996E-3</c:v>
                </c:pt>
                <c:pt idx="23611" formatCode="General">
                  <c:v>9.6190300000000006E-3</c:v>
                </c:pt>
                <c:pt idx="23612" formatCode="General">
                  <c:v>9.61913E-3</c:v>
                </c:pt>
                <c:pt idx="23613" formatCode="General">
                  <c:v>9.6192299999999994E-3</c:v>
                </c:pt>
                <c:pt idx="23614" formatCode="General">
                  <c:v>9.6193400000000005E-3</c:v>
                </c:pt>
                <c:pt idx="23615" formatCode="General">
                  <c:v>9.6194399999999999E-3</c:v>
                </c:pt>
                <c:pt idx="23616" formatCode="General">
                  <c:v>9.6195499999999993E-3</c:v>
                </c:pt>
                <c:pt idx="23617" formatCode="General">
                  <c:v>9.6196500000000004E-3</c:v>
                </c:pt>
                <c:pt idx="23618" formatCode="General">
                  <c:v>9.6197799999999997E-3</c:v>
                </c:pt>
                <c:pt idx="23619" formatCode="General">
                  <c:v>9.6199200000000006E-3</c:v>
                </c:pt>
                <c:pt idx="23620" formatCode="General">
                  <c:v>9.6200599999999997E-3</c:v>
                </c:pt>
                <c:pt idx="23621" formatCode="General">
                  <c:v>9.6202000000000006E-3</c:v>
                </c:pt>
                <c:pt idx="23622" formatCode="General">
                  <c:v>9.6203299999999999E-3</c:v>
                </c:pt>
                <c:pt idx="23623" formatCode="General">
                  <c:v>9.6204700000000008E-3</c:v>
                </c:pt>
                <c:pt idx="23624" formatCode="General">
                  <c:v>9.6206099999999999E-3</c:v>
                </c:pt>
                <c:pt idx="23625" formatCode="General">
                  <c:v>9.6207500000000008E-3</c:v>
                </c:pt>
                <c:pt idx="23626" formatCode="General">
                  <c:v>9.62089E-3</c:v>
                </c:pt>
                <c:pt idx="23627" formatCode="General">
                  <c:v>9.6210299999999992E-3</c:v>
                </c:pt>
                <c:pt idx="23628" formatCode="General">
                  <c:v>9.6211700000000001E-3</c:v>
                </c:pt>
                <c:pt idx="23629" formatCode="General">
                  <c:v>9.6213400000000008E-3</c:v>
                </c:pt>
                <c:pt idx="23630" formatCode="General">
                  <c:v>9.6214999999999998E-3</c:v>
                </c:pt>
                <c:pt idx="23631" formatCode="General">
                  <c:v>9.6216700000000006E-3</c:v>
                </c:pt>
                <c:pt idx="23632" formatCode="General">
                  <c:v>9.6218399999999996E-3</c:v>
                </c:pt>
                <c:pt idx="23633" formatCode="General">
                  <c:v>9.62206E-3</c:v>
                </c:pt>
                <c:pt idx="23634" formatCode="General">
                  <c:v>9.6222900000000004E-3</c:v>
                </c:pt>
                <c:pt idx="23635" formatCode="General">
                  <c:v>9.6225100000000008E-3</c:v>
                </c:pt>
                <c:pt idx="23636" formatCode="General">
                  <c:v>9.6227399999999994E-3</c:v>
                </c:pt>
                <c:pt idx="23637" formatCode="General">
                  <c:v>9.6229599999999998E-3</c:v>
                </c:pt>
                <c:pt idx="23638" formatCode="General">
                  <c:v>9.62323E-3</c:v>
                </c:pt>
                <c:pt idx="23639" formatCode="General">
                  <c:v>9.6235000000000001E-3</c:v>
                </c:pt>
                <c:pt idx="23640" formatCode="General">
                  <c:v>9.6237700000000002E-3</c:v>
                </c:pt>
                <c:pt idx="23641" formatCode="General">
                  <c:v>9.6240400000000004E-3</c:v>
                </c:pt>
                <c:pt idx="23642" formatCode="General">
                  <c:v>9.6243100000000005E-3</c:v>
                </c:pt>
                <c:pt idx="23643" formatCode="General">
                  <c:v>9.6245800000000006E-3</c:v>
                </c:pt>
                <c:pt idx="23644" formatCode="General">
                  <c:v>9.6248500000000008E-3</c:v>
                </c:pt>
                <c:pt idx="23645" formatCode="General">
                  <c:v>9.6251199999999992E-3</c:v>
                </c:pt>
                <c:pt idx="23646" formatCode="General">
                  <c:v>9.6254700000000006E-3</c:v>
                </c:pt>
                <c:pt idx="23647" formatCode="General">
                  <c:v>9.6258200000000002E-3</c:v>
                </c:pt>
                <c:pt idx="23648" formatCode="General">
                  <c:v>9.6261699999999999E-3</c:v>
                </c:pt>
                <c:pt idx="23649" formatCode="General">
                  <c:v>9.6265099999999996E-3</c:v>
                </c:pt>
                <c:pt idx="23650" formatCode="General">
                  <c:v>9.6268599999999992E-3</c:v>
                </c:pt>
                <c:pt idx="23651" formatCode="General">
                  <c:v>9.6272100000000006E-3</c:v>
                </c:pt>
                <c:pt idx="23652" formatCode="General">
                  <c:v>9.6275600000000003E-3</c:v>
                </c:pt>
                <c:pt idx="23653" formatCode="General">
                  <c:v>9.6279099999999999E-3</c:v>
                </c:pt>
                <c:pt idx="23654" formatCode="General">
                  <c:v>9.6284100000000004E-3</c:v>
                </c:pt>
                <c:pt idx="23655" formatCode="General">
                  <c:v>9.6289099999999992E-3</c:v>
                </c:pt>
                <c:pt idx="23656" formatCode="General">
                  <c:v>9.6294099999999997E-3</c:v>
                </c:pt>
                <c:pt idx="23657" formatCode="General">
                  <c:v>9.6299100000000002E-3</c:v>
                </c:pt>
                <c:pt idx="23658" formatCode="General">
                  <c:v>9.6304200000000006E-3</c:v>
                </c:pt>
                <c:pt idx="23659" formatCode="General">
                  <c:v>9.6309199999999994E-3</c:v>
                </c:pt>
                <c:pt idx="23660" formatCode="General">
                  <c:v>9.6314199999999999E-3</c:v>
                </c:pt>
                <c:pt idx="23661" formatCode="General">
                  <c:v>9.6320999999999993E-3</c:v>
                </c:pt>
                <c:pt idx="23662" formatCode="General">
                  <c:v>9.6326199999999997E-3</c:v>
                </c:pt>
                <c:pt idx="23663" formatCode="General">
                  <c:v>9.6333100000000008E-3</c:v>
                </c:pt>
                <c:pt idx="23664" formatCode="General">
                  <c:v>9.6340100000000001E-3</c:v>
                </c:pt>
                <c:pt idx="23665" formatCode="General">
                  <c:v>9.6346999999999995E-3</c:v>
                </c:pt>
                <c:pt idx="23666" formatCode="General">
                  <c:v>9.6354000000000006E-3</c:v>
                </c:pt>
                <c:pt idx="23667" formatCode="General">
                  <c:v>9.6360899999999999E-3</c:v>
                </c:pt>
                <c:pt idx="23668" formatCode="General">
                  <c:v>9.6367899999999992E-3</c:v>
                </c:pt>
                <c:pt idx="23669" formatCode="General">
                  <c:v>9.6374800000000004E-3</c:v>
                </c:pt>
                <c:pt idx="23670" formatCode="General">
                  <c:v>9.63841E-3</c:v>
                </c:pt>
                <c:pt idx="23671" formatCode="General">
                  <c:v>9.6393399999999997E-3</c:v>
                </c:pt>
                <c:pt idx="23672" formatCode="General">
                  <c:v>9.6402599999999995E-3</c:v>
                </c:pt>
                <c:pt idx="23673" formatCode="General">
                  <c:v>9.6411899999999991E-3</c:v>
                </c:pt>
                <c:pt idx="23674" formatCode="General">
                  <c:v>9.6421200000000006E-3</c:v>
                </c:pt>
                <c:pt idx="23675" formatCode="General">
                  <c:v>9.6430500000000002E-3</c:v>
                </c:pt>
                <c:pt idx="23676" formatCode="General">
                  <c:v>9.64397E-3</c:v>
                </c:pt>
                <c:pt idx="23677" formatCode="General">
                  <c:v>9.6452499999999993E-3</c:v>
                </c:pt>
                <c:pt idx="23678" formatCode="General">
                  <c:v>9.64631E-3</c:v>
                </c:pt>
                <c:pt idx="23679" formatCode="General">
                  <c:v>9.6477200000000003E-3</c:v>
                </c:pt>
                <c:pt idx="23680" formatCode="General">
                  <c:v>9.6491300000000006E-3</c:v>
                </c:pt>
                <c:pt idx="23681" formatCode="General">
                  <c:v>9.6505400000000009E-3</c:v>
                </c:pt>
                <c:pt idx="23682" formatCode="General">
                  <c:v>9.6519399999999995E-3</c:v>
                </c:pt>
                <c:pt idx="23683" formatCode="General">
                  <c:v>9.6533499999999998E-3</c:v>
                </c:pt>
                <c:pt idx="23684" formatCode="General">
                  <c:v>9.6547600000000001E-3</c:v>
                </c:pt>
                <c:pt idx="23685" formatCode="General">
                  <c:v>9.6561700000000004E-3</c:v>
                </c:pt>
                <c:pt idx="23686" formatCode="General">
                  <c:v>9.65799E-3</c:v>
                </c:pt>
                <c:pt idx="23687" formatCode="General">
                  <c:v>9.6598099999999996E-3</c:v>
                </c:pt>
                <c:pt idx="23688" formatCode="General">
                  <c:v>9.6616400000000009E-3</c:v>
                </c:pt>
                <c:pt idx="23689" formatCode="General">
                  <c:v>9.6634600000000005E-3</c:v>
                </c:pt>
                <c:pt idx="23690" formatCode="General">
                  <c:v>9.6658999999999998E-3</c:v>
                </c:pt>
                <c:pt idx="23691" formatCode="General">
                  <c:v>9.6683499999999992E-3</c:v>
                </c:pt>
                <c:pt idx="23692" formatCode="General">
                  <c:v>9.6708000000000002E-3</c:v>
                </c:pt>
                <c:pt idx="23693" formatCode="General">
                  <c:v>9.6732499999999996E-3</c:v>
                </c:pt>
                <c:pt idx="23694" formatCode="General">
                  <c:v>9.6756900000000007E-3</c:v>
                </c:pt>
                <c:pt idx="23695" formatCode="General">
                  <c:v>9.6780600000000005E-3</c:v>
                </c:pt>
                <c:pt idx="23696" formatCode="General">
                  <c:v>9.6803900000000005E-3</c:v>
                </c:pt>
                <c:pt idx="23697" formatCode="General">
                  <c:v>9.6819499999999999E-3</c:v>
                </c:pt>
                <c:pt idx="23698" formatCode="General">
                  <c:v>9.6834999999999994E-3</c:v>
                </c:pt>
                <c:pt idx="23699" formatCode="General">
                  <c:v>9.6850500000000006E-3</c:v>
                </c:pt>
                <c:pt idx="23700" formatCode="General">
                  <c:v>9.68661E-3</c:v>
                </c:pt>
                <c:pt idx="23701" formatCode="General">
                  <c:v>9.6881599999999995E-3</c:v>
                </c:pt>
                <c:pt idx="23702" formatCode="General">
                  <c:v>9.6896399999999994E-3</c:v>
                </c:pt>
                <c:pt idx="23703" formatCode="General">
                  <c:v>9.6910399999999997E-3</c:v>
                </c:pt>
                <c:pt idx="23704" formatCode="General">
                  <c:v>9.6924300000000001E-3</c:v>
                </c:pt>
                <c:pt idx="23705" formatCode="General">
                  <c:v>9.6938300000000005E-3</c:v>
                </c:pt>
                <c:pt idx="23706" formatCode="General">
                  <c:v>9.6952300000000009E-3</c:v>
                </c:pt>
                <c:pt idx="23707" formatCode="General">
                  <c:v>9.6966299999999995E-3</c:v>
                </c:pt>
                <c:pt idx="23708" formatCode="General">
                  <c:v>9.6980299999999998E-3</c:v>
                </c:pt>
                <c:pt idx="23709" formatCode="General">
                  <c:v>9.6990800000000005E-3</c:v>
                </c:pt>
                <c:pt idx="23710" formatCode="General">
                  <c:v>9.7001299999999995E-3</c:v>
                </c:pt>
                <c:pt idx="23711" formatCode="General">
                  <c:v>9.7014100000000006E-3</c:v>
                </c:pt>
                <c:pt idx="23712" formatCode="General">
                  <c:v>9.7022600000000007E-3</c:v>
                </c:pt>
                <c:pt idx="23713" formatCode="General">
                  <c:v>9.7031200000000008E-3</c:v>
                </c:pt>
                <c:pt idx="23714" formatCode="General">
                  <c:v>9.7039699999999993E-3</c:v>
                </c:pt>
                <c:pt idx="23715" formatCode="General">
                  <c:v>9.7048299999999994E-3</c:v>
                </c:pt>
                <c:pt idx="23716" formatCode="General">
                  <c:v>9.7056799999999995E-3</c:v>
                </c:pt>
                <c:pt idx="23717" formatCode="General">
                  <c:v>9.7065299999999997E-3</c:v>
                </c:pt>
                <c:pt idx="23718" formatCode="General">
                  <c:v>9.7072900000000004E-3</c:v>
                </c:pt>
                <c:pt idx="23719" formatCode="General">
                  <c:v>9.7079499999999999E-3</c:v>
                </c:pt>
                <c:pt idx="23720" formatCode="General">
                  <c:v>9.7086099999999995E-3</c:v>
                </c:pt>
                <c:pt idx="23721" formatCode="General">
                  <c:v>9.7092700000000007E-3</c:v>
                </c:pt>
                <c:pt idx="23722" formatCode="General">
                  <c:v>9.7099300000000003E-3</c:v>
                </c:pt>
                <c:pt idx="23723" formatCode="General">
                  <c:v>9.7105899999999998E-3</c:v>
                </c:pt>
                <c:pt idx="23724" formatCode="General">
                  <c:v>9.7112499999999994E-3</c:v>
                </c:pt>
                <c:pt idx="23725" formatCode="General">
                  <c:v>9.7119100000000007E-3</c:v>
                </c:pt>
                <c:pt idx="23726" formatCode="General">
                  <c:v>9.7125000000000006E-3</c:v>
                </c:pt>
                <c:pt idx="23727" formatCode="General">
                  <c:v>9.7130099999999994E-3</c:v>
                </c:pt>
                <c:pt idx="23728" formatCode="General">
                  <c:v>9.7135299999999997E-3</c:v>
                </c:pt>
                <c:pt idx="23729" formatCode="General">
                  <c:v>9.7140400000000002E-3</c:v>
                </c:pt>
                <c:pt idx="23730" formatCode="General">
                  <c:v>9.7145500000000006E-3</c:v>
                </c:pt>
                <c:pt idx="23731" formatCode="General">
                  <c:v>9.7150599999999993E-3</c:v>
                </c:pt>
                <c:pt idx="23732" formatCode="General">
                  <c:v>9.7155799999999997E-3</c:v>
                </c:pt>
                <c:pt idx="23733" formatCode="General">
                  <c:v>9.7160900000000001E-3</c:v>
                </c:pt>
                <c:pt idx="23734" formatCode="General">
                  <c:v>9.7165299999999993E-3</c:v>
                </c:pt>
                <c:pt idx="23735" formatCode="General">
                  <c:v>9.7170799999999995E-3</c:v>
                </c:pt>
                <c:pt idx="23736" formatCode="General">
                  <c:v>9.7174400000000008E-3</c:v>
                </c:pt>
                <c:pt idx="23737" formatCode="General">
                  <c:v>9.7178100000000003E-3</c:v>
                </c:pt>
                <c:pt idx="23738" formatCode="General">
                  <c:v>9.7181699999999999E-3</c:v>
                </c:pt>
                <c:pt idx="23739" formatCode="General">
                  <c:v>9.7185399999999995E-3</c:v>
                </c:pt>
                <c:pt idx="23740" formatCode="General">
                  <c:v>9.7189000000000008E-3</c:v>
                </c:pt>
                <c:pt idx="23741" formatCode="General">
                  <c:v>9.7192700000000003E-3</c:v>
                </c:pt>
                <c:pt idx="23742" formatCode="General">
                  <c:v>9.7196399999999999E-3</c:v>
                </c:pt>
                <c:pt idx="23743" formatCode="General">
                  <c:v>9.7200099999999994E-3</c:v>
                </c:pt>
                <c:pt idx="23744" formatCode="General">
                  <c:v>9.7203900000000006E-3</c:v>
                </c:pt>
                <c:pt idx="23745" formatCode="General">
                  <c:v>9.7207600000000002E-3</c:v>
                </c:pt>
                <c:pt idx="23746" formatCode="General">
                  <c:v>9.7210100000000004E-3</c:v>
                </c:pt>
                <c:pt idx="23747" formatCode="General">
                  <c:v>9.7213500000000001E-3</c:v>
                </c:pt>
                <c:pt idx="23748" formatCode="General">
                  <c:v>9.7216300000000002E-3</c:v>
                </c:pt>
                <c:pt idx="23749" formatCode="General">
                  <c:v>9.7219100000000003E-3</c:v>
                </c:pt>
                <c:pt idx="23750" formatCode="General">
                  <c:v>9.7222000000000003E-3</c:v>
                </c:pt>
                <c:pt idx="23751" formatCode="General">
                  <c:v>9.7224100000000008E-3</c:v>
                </c:pt>
                <c:pt idx="23752" formatCode="General">
                  <c:v>9.7226699999999992E-3</c:v>
                </c:pt>
                <c:pt idx="23753" formatCode="General">
                  <c:v>9.7228999999999996E-3</c:v>
                </c:pt>
                <c:pt idx="23754" formatCode="General">
                  <c:v>9.7231399999999999E-3</c:v>
                </c:pt>
                <c:pt idx="23755" formatCode="General">
                  <c:v>9.7233600000000003E-3</c:v>
                </c:pt>
                <c:pt idx="23756" formatCode="General">
                  <c:v>9.7235599999999991E-3</c:v>
                </c:pt>
                <c:pt idx="23757" formatCode="General">
                  <c:v>9.7237899999999995E-3</c:v>
                </c:pt>
                <c:pt idx="23758" formatCode="General">
                  <c:v>9.7239400000000004E-3</c:v>
                </c:pt>
                <c:pt idx="23759" formatCode="General">
                  <c:v>9.7240999999999994E-3</c:v>
                </c:pt>
                <c:pt idx="23760" formatCode="General">
                  <c:v>9.7242600000000002E-3</c:v>
                </c:pt>
                <c:pt idx="23761" formatCode="General">
                  <c:v>9.7244199999999992E-3</c:v>
                </c:pt>
                <c:pt idx="23762" formatCode="General">
                  <c:v>9.72458E-3</c:v>
                </c:pt>
                <c:pt idx="23763" formatCode="General">
                  <c:v>9.7247299999999991E-3</c:v>
                </c:pt>
                <c:pt idx="23764" formatCode="General">
                  <c:v>9.7249099999999998E-3</c:v>
                </c:pt>
                <c:pt idx="23765" formatCode="General">
                  <c:v>9.7250600000000006E-3</c:v>
                </c:pt>
                <c:pt idx="23766" formatCode="General">
                  <c:v>9.7252099999999998E-3</c:v>
                </c:pt>
                <c:pt idx="23767" formatCode="General">
                  <c:v>9.7253500000000007E-3</c:v>
                </c:pt>
                <c:pt idx="23768" formatCode="General">
                  <c:v>9.7254999999999998E-3</c:v>
                </c:pt>
                <c:pt idx="23769" formatCode="General">
                  <c:v>9.7256700000000005E-3</c:v>
                </c:pt>
                <c:pt idx="23770" formatCode="General">
                  <c:v>9.7257999999999997E-3</c:v>
                </c:pt>
                <c:pt idx="23771" formatCode="General">
                  <c:v>9.7259400000000006E-3</c:v>
                </c:pt>
                <c:pt idx="23772" formatCode="General">
                  <c:v>9.7260699999999999E-3</c:v>
                </c:pt>
                <c:pt idx="23773" formatCode="General">
                  <c:v>9.7262100000000008E-3</c:v>
                </c:pt>
                <c:pt idx="23774" formatCode="General">
                  <c:v>9.72634E-3</c:v>
                </c:pt>
                <c:pt idx="23775" formatCode="General">
                  <c:v>9.7264699999999992E-3</c:v>
                </c:pt>
                <c:pt idx="23776" formatCode="General">
                  <c:v>9.7266100000000001E-3</c:v>
                </c:pt>
                <c:pt idx="23777" formatCode="General">
                  <c:v>9.7267399999999993E-3</c:v>
                </c:pt>
                <c:pt idx="23778" formatCode="General">
                  <c:v>9.7268600000000004E-3</c:v>
                </c:pt>
                <c:pt idx="23779" formatCode="General">
                  <c:v>9.7269899999999996E-3</c:v>
                </c:pt>
                <c:pt idx="23780" formatCode="General">
                  <c:v>9.7271100000000006E-3</c:v>
                </c:pt>
                <c:pt idx="23781" formatCode="General">
                  <c:v>9.7272299999999999E-3</c:v>
                </c:pt>
                <c:pt idx="23782" formatCode="General">
                  <c:v>9.7273600000000009E-3</c:v>
                </c:pt>
                <c:pt idx="23783" formatCode="General">
                  <c:v>9.7275499999999997E-3</c:v>
                </c:pt>
                <c:pt idx="23784" formatCode="General">
                  <c:v>9.7277300000000004E-3</c:v>
                </c:pt>
                <c:pt idx="23785" formatCode="General">
                  <c:v>9.7279199999999993E-3</c:v>
                </c:pt>
                <c:pt idx="23786" formatCode="General">
                  <c:v>9.7280999999999999E-3</c:v>
                </c:pt>
                <c:pt idx="23787" formatCode="General">
                  <c:v>9.7282900000000005E-3</c:v>
                </c:pt>
                <c:pt idx="23788" formatCode="General">
                  <c:v>9.7285400000000008E-3</c:v>
                </c:pt>
                <c:pt idx="23789" formatCode="General">
                  <c:v>9.7289100000000003E-3</c:v>
                </c:pt>
                <c:pt idx="23790" formatCode="General">
                  <c:v>9.7294100000000008E-3</c:v>
                </c:pt>
                <c:pt idx="23791" formatCode="General">
                  <c:v>9.7296599999999994E-3</c:v>
                </c:pt>
                <c:pt idx="23792" formatCode="General">
                  <c:v>9.7299099999999996E-3</c:v>
                </c:pt>
                <c:pt idx="23793" formatCode="General">
                  <c:v>9.7300900000000003E-3</c:v>
                </c:pt>
                <c:pt idx="23794" formatCode="General">
                  <c:v>9.7303200000000006E-3</c:v>
                </c:pt>
                <c:pt idx="23795" formatCode="General">
                  <c:v>9.7304899999999996E-3</c:v>
                </c:pt>
                <c:pt idx="23796" formatCode="General">
                  <c:v>9.7306600000000004E-3</c:v>
                </c:pt>
                <c:pt idx="23797" formatCode="General">
                  <c:v>9.7308299999999993E-3</c:v>
                </c:pt>
                <c:pt idx="23798" formatCode="General">
                  <c:v>9.73101E-3</c:v>
                </c:pt>
                <c:pt idx="23799" formatCode="General">
                  <c:v>9.7312000000000006E-3</c:v>
                </c:pt>
                <c:pt idx="23800" formatCode="General">
                  <c:v>9.7314099999999994E-3</c:v>
                </c:pt>
                <c:pt idx="23801" formatCode="General">
                  <c:v>9.7315600000000002E-3</c:v>
                </c:pt>
                <c:pt idx="23802" formatCode="General">
                  <c:v>9.7317399999999991E-3</c:v>
                </c:pt>
                <c:pt idx="23803" formatCode="General">
                  <c:v>9.7319199999999998E-3</c:v>
                </c:pt>
                <c:pt idx="23804" formatCode="General">
                  <c:v>9.7321000000000005E-3</c:v>
                </c:pt>
                <c:pt idx="23805" formatCode="General">
                  <c:v>9.7323400000000008E-3</c:v>
                </c:pt>
                <c:pt idx="23806" formatCode="General">
                  <c:v>9.7325699999999994E-3</c:v>
                </c:pt>
                <c:pt idx="23807" formatCode="General">
                  <c:v>9.7328599999999994E-3</c:v>
                </c:pt>
                <c:pt idx="23808" formatCode="General">
                  <c:v>9.7333100000000002E-3</c:v>
                </c:pt>
                <c:pt idx="23809" formatCode="General">
                  <c:v>9.7337399999999994E-3</c:v>
                </c:pt>
                <c:pt idx="23810" formatCode="General">
                  <c:v>9.7339999999999996E-3</c:v>
                </c:pt>
                <c:pt idx="23811" formatCode="General">
                  <c:v>9.7341800000000003E-3</c:v>
                </c:pt>
                <c:pt idx="23812" formatCode="General">
                  <c:v>9.7343800000000008E-3</c:v>
                </c:pt>
                <c:pt idx="23813" formatCode="General">
                  <c:v>9.7345799999999996E-3</c:v>
                </c:pt>
                <c:pt idx="23814" formatCode="General">
                  <c:v>9.7347300000000005E-3</c:v>
                </c:pt>
                <c:pt idx="23815" formatCode="General">
                  <c:v>9.7348799999999996E-3</c:v>
                </c:pt>
                <c:pt idx="23816" formatCode="General">
                  <c:v>9.7350700000000002E-3</c:v>
                </c:pt>
                <c:pt idx="23817" formatCode="General">
                  <c:v>9.7351899999999995E-3</c:v>
                </c:pt>
                <c:pt idx="23818" formatCode="General">
                  <c:v>9.7353100000000005E-3</c:v>
                </c:pt>
                <c:pt idx="23819" formatCode="General">
                  <c:v>9.7354399999999997E-3</c:v>
                </c:pt>
                <c:pt idx="23820" formatCode="General">
                  <c:v>9.7355600000000007E-3</c:v>
                </c:pt>
                <c:pt idx="23821" formatCode="General">
                  <c:v>9.73569E-3</c:v>
                </c:pt>
                <c:pt idx="23822" formatCode="General">
                  <c:v>9.7358099999999993E-3</c:v>
                </c:pt>
                <c:pt idx="23823" formatCode="General">
                  <c:v>9.7359500000000002E-3</c:v>
                </c:pt>
                <c:pt idx="23824" formatCode="General">
                  <c:v>9.7360899999999993E-3</c:v>
                </c:pt>
                <c:pt idx="23825" formatCode="General">
                  <c:v>9.7362400000000002E-3</c:v>
                </c:pt>
                <c:pt idx="23826" formatCode="General">
                  <c:v>9.7363899999999993E-3</c:v>
                </c:pt>
                <c:pt idx="23827" formatCode="General">
                  <c:v>9.7365300000000002E-3</c:v>
                </c:pt>
                <c:pt idx="23828" formatCode="General">
                  <c:v>9.7366799999999993E-3</c:v>
                </c:pt>
                <c:pt idx="23829" formatCode="General">
                  <c:v>9.7368200000000002E-3</c:v>
                </c:pt>
                <c:pt idx="23830" formatCode="General">
                  <c:v>9.7369699999999993E-3</c:v>
                </c:pt>
                <c:pt idx="23831" formatCode="General">
                  <c:v>9.73714E-3</c:v>
                </c:pt>
                <c:pt idx="23832" formatCode="General">
                  <c:v>9.7373000000000008E-3</c:v>
                </c:pt>
                <c:pt idx="23833" formatCode="General">
                  <c:v>9.7374499999999999E-3</c:v>
                </c:pt>
                <c:pt idx="23834" formatCode="General">
                  <c:v>9.7376000000000008E-3</c:v>
                </c:pt>
                <c:pt idx="23835" formatCode="General">
                  <c:v>9.7377499999999999E-3</c:v>
                </c:pt>
                <c:pt idx="23836" formatCode="General">
                  <c:v>9.7379000000000007E-3</c:v>
                </c:pt>
                <c:pt idx="23837" formatCode="General">
                  <c:v>9.7380499999999998E-3</c:v>
                </c:pt>
                <c:pt idx="23838" formatCode="General">
                  <c:v>9.7382500000000004E-3</c:v>
                </c:pt>
                <c:pt idx="23839" formatCode="General">
                  <c:v>9.7384600000000009E-3</c:v>
                </c:pt>
                <c:pt idx="23840" formatCode="General">
                  <c:v>9.7386599999999997E-3</c:v>
                </c:pt>
                <c:pt idx="23841" formatCode="General">
                  <c:v>9.7388400000000003E-3</c:v>
                </c:pt>
                <c:pt idx="23842" formatCode="General">
                  <c:v>9.7390299999999992E-3</c:v>
                </c:pt>
                <c:pt idx="23843" formatCode="General">
                  <c:v>9.7391500000000002E-3</c:v>
                </c:pt>
                <c:pt idx="23844" formatCode="General">
                  <c:v>9.7394000000000005E-3</c:v>
                </c:pt>
                <c:pt idx="23845" formatCode="General">
                  <c:v>9.7396500000000007E-3</c:v>
                </c:pt>
                <c:pt idx="23846" formatCode="General">
                  <c:v>9.7398999999999993E-3</c:v>
                </c:pt>
                <c:pt idx="23847" formatCode="General">
                  <c:v>9.7401499999999995E-3</c:v>
                </c:pt>
                <c:pt idx="23848" formatCode="General">
                  <c:v>9.7403999999999998E-3</c:v>
                </c:pt>
                <c:pt idx="23849" formatCode="General">
                  <c:v>9.74065E-3</c:v>
                </c:pt>
                <c:pt idx="23850" formatCode="General">
                  <c:v>9.7409599999999999E-3</c:v>
                </c:pt>
                <c:pt idx="23851" formatCode="General">
                  <c:v>9.7412699999999998E-3</c:v>
                </c:pt>
                <c:pt idx="23852" formatCode="General">
                  <c:v>9.7415799999999997E-3</c:v>
                </c:pt>
                <c:pt idx="23853" formatCode="General">
                  <c:v>9.7418899999999996E-3</c:v>
                </c:pt>
                <c:pt idx="23854" formatCode="General">
                  <c:v>9.7421999999999995E-3</c:v>
                </c:pt>
                <c:pt idx="23855" formatCode="General">
                  <c:v>9.7425099999999994E-3</c:v>
                </c:pt>
                <c:pt idx="23856" formatCode="General">
                  <c:v>9.7428199999999993E-3</c:v>
                </c:pt>
                <c:pt idx="23857" formatCode="General">
                  <c:v>9.7431299999999992E-3</c:v>
                </c:pt>
                <c:pt idx="23858" formatCode="General">
                  <c:v>9.7435500000000001E-3</c:v>
                </c:pt>
                <c:pt idx="23859" formatCode="General">
                  <c:v>9.7439699999999994E-3</c:v>
                </c:pt>
                <c:pt idx="23860" formatCode="General">
                  <c:v>9.7443900000000003E-3</c:v>
                </c:pt>
                <c:pt idx="23861" formatCode="General">
                  <c:v>9.7448099999999996E-3</c:v>
                </c:pt>
                <c:pt idx="23862" formatCode="General">
                  <c:v>9.7452300000000006E-3</c:v>
                </c:pt>
                <c:pt idx="23863" formatCode="General">
                  <c:v>9.7456499999999998E-3</c:v>
                </c:pt>
                <c:pt idx="23864" formatCode="General">
                  <c:v>9.7460700000000008E-3</c:v>
                </c:pt>
                <c:pt idx="23865" formatCode="General">
                  <c:v>9.74649E-3</c:v>
                </c:pt>
                <c:pt idx="23866" formatCode="General">
                  <c:v>9.7470600000000001E-3</c:v>
                </c:pt>
                <c:pt idx="23867" formatCode="General">
                  <c:v>9.7476400000000001E-3</c:v>
                </c:pt>
                <c:pt idx="23868" formatCode="General">
                  <c:v>9.7482100000000002E-3</c:v>
                </c:pt>
                <c:pt idx="23869" formatCode="General">
                  <c:v>9.7487900000000002E-3</c:v>
                </c:pt>
                <c:pt idx="23870" formatCode="General">
                  <c:v>9.7493600000000003E-3</c:v>
                </c:pt>
                <c:pt idx="23871" formatCode="General">
                  <c:v>9.7499400000000003E-3</c:v>
                </c:pt>
                <c:pt idx="23872" formatCode="General">
                  <c:v>9.7505100000000004E-3</c:v>
                </c:pt>
                <c:pt idx="23873" formatCode="General">
                  <c:v>9.7513200000000008E-3</c:v>
                </c:pt>
                <c:pt idx="23874" formatCode="General">
                  <c:v>9.7520200000000001E-3</c:v>
                </c:pt>
                <c:pt idx="23875" formatCode="General">
                  <c:v>9.7527199999999994E-3</c:v>
                </c:pt>
                <c:pt idx="23876" formatCode="General">
                  <c:v>9.7534200000000005E-3</c:v>
                </c:pt>
                <c:pt idx="23877" formatCode="General">
                  <c:v>9.7543500000000002E-3</c:v>
                </c:pt>
                <c:pt idx="23878" formatCode="General">
                  <c:v>9.7552899999999998E-3</c:v>
                </c:pt>
                <c:pt idx="23879" formatCode="General">
                  <c:v>9.7562199999999995E-3</c:v>
                </c:pt>
                <c:pt idx="23880" formatCode="General">
                  <c:v>9.7571499999999992E-3</c:v>
                </c:pt>
                <c:pt idx="23881" formatCode="General">
                  <c:v>9.7580800000000006E-3</c:v>
                </c:pt>
                <c:pt idx="23882" formatCode="General">
                  <c:v>9.7591899999999992E-3</c:v>
                </c:pt>
                <c:pt idx="23883" formatCode="General">
                  <c:v>9.7598300000000006E-3</c:v>
                </c:pt>
                <c:pt idx="23884" formatCode="General">
                  <c:v>9.7611099999999999E-3</c:v>
                </c:pt>
                <c:pt idx="23885" formatCode="General">
                  <c:v>9.7623999999999992E-3</c:v>
                </c:pt>
                <c:pt idx="23886" formatCode="General">
                  <c:v>9.7636800000000003E-3</c:v>
                </c:pt>
                <c:pt idx="23887" formatCode="General">
                  <c:v>9.7649599999999996E-3</c:v>
                </c:pt>
                <c:pt idx="23888" formatCode="General">
                  <c:v>9.7662500000000006E-3</c:v>
                </c:pt>
                <c:pt idx="23889" formatCode="General">
                  <c:v>9.76753E-3</c:v>
                </c:pt>
                <c:pt idx="23890" formatCode="General">
                  <c:v>9.7688099999999993E-3</c:v>
                </c:pt>
                <c:pt idx="23891" formatCode="General">
                  <c:v>9.7704300000000001E-3</c:v>
                </c:pt>
                <c:pt idx="23892" formatCode="General">
                  <c:v>9.7720499999999991E-3</c:v>
                </c:pt>
                <c:pt idx="23893" formatCode="General">
                  <c:v>9.7736699999999999E-3</c:v>
                </c:pt>
                <c:pt idx="23894" formatCode="General">
                  <c:v>9.7752800000000008E-3</c:v>
                </c:pt>
                <c:pt idx="23895" formatCode="General">
                  <c:v>9.7768999999999998E-3</c:v>
                </c:pt>
                <c:pt idx="23896" formatCode="General">
                  <c:v>9.7785200000000006E-3</c:v>
                </c:pt>
                <c:pt idx="23897" formatCode="General">
                  <c:v>9.7801399999999997E-3</c:v>
                </c:pt>
                <c:pt idx="23898" formatCode="General">
                  <c:v>9.7817600000000005E-3</c:v>
                </c:pt>
                <c:pt idx="23899" formatCode="General">
                  <c:v>9.7833599999999996E-3</c:v>
                </c:pt>
                <c:pt idx="23900" formatCode="General">
                  <c:v>9.7844300000000002E-3</c:v>
                </c:pt>
                <c:pt idx="23901" formatCode="General">
                  <c:v>9.7855000000000008E-3</c:v>
                </c:pt>
                <c:pt idx="23902" formatCode="General">
                  <c:v>9.7865699999999996E-3</c:v>
                </c:pt>
                <c:pt idx="23903" formatCode="General">
                  <c:v>9.7876400000000002E-3</c:v>
                </c:pt>
                <c:pt idx="23904" formatCode="General">
                  <c:v>9.7887200000000008E-3</c:v>
                </c:pt>
                <c:pt idx="23905" formatCode="General">
                  <c:v>9.7897899999999996E-3</c:v>
                </c:pt>
                <c:pt idx="23906" formatCode="General">
                  <c:v>9.7907600000000008E-3</c:v>
                </c:pt>
                <c:pt idx="23907" formatCode="General">
                  <c:v>9.7916300000000008E-3</c:v>
                </c:pt>
                <c:pt idx="23908" formatCode="General">
                  <c:v>9.7925100000000008E-3</c:v>
                </c:pt>
                <c:pt idx="23909" formatCode="General">
                  <c:v>9.7933900000000008E-3</c:v>
                </c:pt>
                <c:pt idx="23910" formatCode="General">
                  <c:v>9.7942600000000008E-3</c:v>
                </c:pt>
                <c:pt idx="23911" formatCode="General">
                  <c:v>9.7951400000000008E-3</c:v>
                </c:pt>
                <c:pt idx="23912" formatCode="General">
                  <c:v>9.7960100000000008E-3</c:v>
                </c:pt>
                <c:pt idx="23913" formatCode="General">
                  <c:v>9.7968900000000008E-3</c:v>
                </c:pt>
                <c:pt idx="23914" formatCode="General">
                  <c:v>9.7977399999999992E-3</c:v>
                </c:pt>
                <c:pt idx="23915" formatCode="General">
                  <c:v>9.7985699999999995E-3</c:v>
                </c:pt>
                <c:pt idx="23916" formatCode="General">
                  <c:v>9.7993999999999998E-3</c:v>
                </c:pt>
                <c:pt idx="23917" formatCode="General">
                  <c:v>9.8002200000000001E-3</c:v>
                </c:pt>
                <c:pt idx="23918" formatCode="General">
                  <c:v>9.8010000000000007E-3</c:v>
                </c:pt>
                <c:pt idx="23919" formatCode="General">
                  <c:v>9.8017299999999998E-3</c:v>
                </c:pt>
                <c:pt idx="23920" formatCode="General">
                  <c:v>9.8023299999999997E-3</c:v>
                </c:pt>
                <c:pt idx="23921" formatCode="General">
                  <c:v>9.8030200000000008E-3</c:v>
                </c:pt>
                <c:pt idx="23922" formatCode="General">
                  <c:v>9.8037200000000001E-3</c:v>
                </c:pt>
                <c:pt idx="23923" formatCode="General">
                  <c:v>9.8042300000000006E-3</c:v>
                </c:pt>
                <c:pt idx="23924" formatCode="General">
                  <c:v>9.8048300000000005E-3</c:v>
                </c:pt>
                <c:pt idx="23925" formatCode="General">
                  <c:v>9.8054500000000003E-3</c:v>
                </c:pt>
                <c:pt idx="23926" formatCode="General">
                  <c:v>9.8059500000000008E-3</c:v>
                </c:pt>
                <c:pt idx="23927" formatCode="General">
                  <c:v>9.8065099999999992E-3</c:v>
                </c:pt>
                <c:pt idx="23928" formatCode="General">
                  <c:v>9.8069799999999999E-3</c:v>
                </c:pt>
                <c:pt idx="23929" formatCode="General">
                  <c:v>9.8074500000000005E-3</c:v>
                </c:pt>
                <c:pt idx="23930" formatCode="General">
                  <c:v>9.8079900000000008E-3</c:v>
                </c:pt>
                <c:pt idx="23931" formatCode="General">
                  <c:v>9.8085399999999993E-3</c:v>
                </c:pt>
                <c:pt idx="23932" formatCode="General">
                  <c:v>9.8091199999999993E-3</c:v>
                </c:pt>
                <c:pt idx="23933" formatCode="General">
                  <c:v>9.8097099999999993E-3</c:v>
                </c:pt>
                <c:pt idx="23934" formatCode="General">
                  <c:v>9.8101000000000004E-3</c:v>
                </c:pt>
                <c:pt idx="23935" formatCode="General">
                  <c:v>9.8104899999999998E-3</c:v>
                </c:pt>
                <c:pt idx="23936" formatCode="General">
                  <c:v>9.8108799999999993E-3</c:v>
                </c:pt>
                <c:pt idx="23937" formatCode="General">
                  <c:v>9.8112600000000005E-3</c:v>
                </c:pt>
                <c:pt idx="23938" formatCode="General">
                  <c:v>9.8116499999999999E-3</c:v>
                </c:pt>
                <c:pt idx="23939" formatCode="General">
                  <c:v>9.8120399999999993E-3</c:v>
                </c:pt>
                <c:pt idx="23940" formatCode="General">
                  <c:v>9.8124300000000005E-3</c:v>
                </c:pt>
                <c:pt idx="23941" formatCode="General">
                  <c:v>9.8128199999999999E-3</c:v>
                </c:pt>
                <c:pt idx="23942" formatCode="General">
                  <c:v>9.8132099999999993E-3</c:v>
                </c:pt>
                <c:pt idx="23943" formatCode="General">
                  <c:v>9.8136000000000004E-3</c:v>
                </c:pt>
                <c:pt idx="23944" formatCode="General">
                  <c:v>9.8139899999999999E-3</c:v>
                </c:pt>
                <c:pt idx="23945" formatCode="General">
                  <c:v>9.8143799999999993E-3</c:v>
                </c:pt>
                <c:pt idx="23946" formatCode="General">
                  <c:v>9.8147700000000004E-3</c:v>
                </c:pt>
                <c:pt idx="23947" formatCode="General">
                  <c:v>9.8150600000000005E-3</c:v>
                </c:pt>
                <c:pt idx="23948" formatCode="General">
                  <c:v>9.8153500000000005E-3</c:v>
                </c:pt>
                <c:pt idx="23949" formatCode="General">
                  <c:v>9.8156400000000005E-3</c:v>
                </c:pt>
                <c:pt idx="23950" formatCode="General">
                  <c:v>9.8159400000000004E-3</c:v>
                </c:pt>
                <c:pt idx="23951" formatCode="General">
                  <c:v>9.8162300000000004E-3</c:v>
                </c:pt>
                <c:pt idx="23952" formatCode="General">
                  <c:v>9.8165200000000005E-3</c:v>
                </c:pt>
                <c:pt idx="23953" formatCode="General">
                  <c:v>9.8168100000000005E-3</c:v>
                </c:pt>
                <c:pt idx="23954" formatCode="General">
                  <c:v>9.8171000000000005E-3</c:v>
                </c:pt>
                <c:pt idx="23955" formatCode="General">
                  <c:v>9.8174000000000004E-3</c:v>
                </c:pt>
                <c:pt idx="23956" formatCode="General">
                  <c:v>9.8176900000000004E-3</c:v>
                </c:pt>
                <c:pt idx="23957" formatCode="General">
                  <c:v>9.8179800000000005E-3</c:v>
                </c:pt>
                <c:pt idx="23958" formatCode="General">
                  <c:v>9.8182700000000005E-3</c:v>
                </c:pt>
                <c:pt idx="23959" formatCode="General">
                  <c:v>9.8185600000000005E-3</c:v>
                </c:pt>
                <c:pt idx="23960" formatCode="General">
                  <c:v>9.8188600000000004E-3</c:v>
                </c:pt>
                <c:pt idx="23961" formatCode="General">
                  <c:v>9.8192399999999999E-3</c:v>
                </c:pt>
                <c:pt idx="23962" formatCode="General">
                  <c:v>9.8196399999999993E-3</c:v>
                </c:pt>
                <c:pt idx="23963" formatCode="General">
                  <c:v>9.8202199999999993E-3</c:v>
                </c:pt>
                <c:pt idx="23964" formatCode="General">
                  <c:v>9.8212799999999999E-3</c:v>
                </c:pt>
                <c:pt idx="23965" formatCode="General">
                  <c:v>9.8216999999999992E-3</c:v>
                </c:pt>
                <c:pt idx="23966" formatCode="General">
                  <c:v>9.8221300000000001E-3</c:v>
                </c:pt>
                <c:pt idx="23967" formatCode="General">
                  <c:v>9.8224100000000002E-3</c:v>
                </c:pt>
                <c:pt idx="23968" formatCode="General">
                  <c:v>9.8226900000000002E-3</c:v>
                </c:pt>
                <c:pt idx="23969" formatCode="General">
                  <c:v>9.8229700000000003E-3</c:v>
                </c:pt>
                <c:pt idx="23970" formatCode="General">
                  <c:v>9.8232600000000003E-3</c:v>
                </c:pt>
                <c:pt idx="23971" formatCode="General">
                  <c:v>9.8235300000000005E-3</c:v>
                </c:pt>
                <c:pt idx="23972" formatCode="General">
                  <c:v>9.8238000000000006E-3</c:v>
                </c:pt>
                <c:pt idx="23973" formatCode="General">
                  <c:v>9.8241200000000004E-3</c:v>
                </c:pt>
                <c:pt idx="23974" formatCode="General">
                  <c:v>9.8244400000000003E-3</c:v>
                </c:pt>
                <c:pt idx="23975" formatCode="General">
                  <c:v>9.8246600000000007E-3</c:v>
                </c:pt>
                <c:pt idx="23976" formatCode="General">
                  <c:v>9.8249400000000008E-3</c:v>
                </c:pt>
                <c:pt idx="23977" formatCode="General">
                  <c:v>9.8252200000000008E-3</c:v>
                </c:pt>
                <c:pt idx="23978" formatCode="General">
                  <c:v>9.8254999999999992E-3</c:v>
                </c:pt>
                <c:pt idx="23979" formatCode="General">
                  <c:v>9.8259300000000001E-3</c:v>
                </c:pt>
                <c:pt idx="23980" formatCode="General">
                  <c:v>9.8263499999999993E-3</c:v>
                </c:pt>
                <c:pt idx="23981" formatCode="General">
                  <c:v>9.8277299999999998E-3</c:v>
                </c:pt>
                <c:pt idx="23982" formatCode="General">
                  <c:v>9.8282000000000005E-3</c:v>
                </c:pt>
                <c:pt idx="23983" formatCode="General">
                  <c:v>9.8285500000000001E-3</c:v>
                </c:pt>
                <c:pt idx="23984" formatCode="General">
                  <c:v>9.8288999999999998E-3</c:v>
                </c:pt>
                <c:pt idx="23985" formatCode="General">
                  <c:v>9.8292499999999994E-3</c:v>
                </c:pt>
                <c:pt idx="23986" formatCode="General">
                  <c:v>9.8296000000000008E-3</c:v>
                </c:pt>
                <c:pt idx="23987" formatCode="General">
                  <c:v>9.8299500000000005E-3</c:v>
                </c:pt>
                <c:pt idx="23988" formatCode="General">
                  <c:v>9.8303000000000001E-3</c:v>
                </c:pt>
                <c:pt idx="23989" formatCode="General">
                  <c:v>9.8306499999999998E-3</c:v>
                </c:pt>
                <c:pt idx="23990" formatCode="General">
                  <c:v>9.8309199999999999E-3</c:v>
                </c:pt>
                <c:pt idx="23991" formatCode="General">
                  <c:v>9.8312E-3</c:v>
                </c:pt>
                <c:pt idx="23992" formatCode="General">
                  <c:v>9.8314700000000001E-3</c:v>
                </c:pt>
                <c:pt idx="23993" formatCode="General">
                  <c:v>9.8317400000000003E-3</c:v>
                </c:pt>
                <c:pt idx="23994" formatCode="General">
                  <c:v>9.8320100000000004E-3</c:v>
                </c:pt>
                <c:pt idx="23995" formatCode="General">
                  <c:v>9.8322900000000005E-3</c:v>
                </c:pt>
                <c:pt idx="23996" formatCode="General">
                  <c:v>9.8325600000000006E-3</c:v>
                </c:pt>
                <c:pt idx="23997" formatCode="General">
                  <c:v>9.8328300000000007E-3</c:v>
                </c:pt>
                <c:pt idx="23998" formatCode="General">
                  <c:v>9.8331400000000006E-3</c:v>
                </c:pt>
                <c:pt idx="23999" formatCode="General">
                  <c:v>9.8334600000000005E-3</c:v>
                </c:pt>
                <c:pt idx="24000" formatCode="General">
                  <c:v>9.8337700000000004E-3</c:v>
                </c:pt>
                <c:pt idx="24001" formatCode="General">
                  <c:v>9.8340800000000003E-3</c:v>
                </c:pt>
                <c:pt idx="24002" formatCode="General">
                  <c:v>9.8343900000000001E-3</c:v>
                </c:pt>
                <c:pt idx="24003" formatCode="General">
                  <c:v>9.8347E-3</c:v>
                </c:pt>
                <c:pt idx="24004" formatCode="General">
                  <c:v>9.8351700000000007E-3</c:v>
                </c:pt>
                <c:pt idx="24005" formatCode="General">
                  <c:v>9.8355200000000004E-3</c:v>
                </c:pt>
                <c:pt idx="24006" formatCode="General">
                  <c:v>9.8359099999999998E-3</c:v>
                </c:pt>
                <c:pt idx="24007" formatCode="General">
                  <c:v>9.8362999999999992E-3</c:v>
                </c:pt>
                <c:pt idx="24008" formatCode="General">
                  <c:v>9.8366900000000004E-3</c:v>
                </c:pt>
                <c:pt idx="24009" formatCode="General">
                  <c:v>9.8370799999999998E-3</c:v>
                </c:pt>
                <c:pt idx="24010" formatCode="General">
                  <c:v>9.8374599999999993E-3</c:v>
                </c:pt>
                <c:pt idx="24011" formatCode="General">
                  <c:v>9.8378500000000004E-3</c:v>
                </c:pt>
                <c:pt idx="24012" formatCode="General">
                  <c:v>9.8382399999999998E-3</c:v>
                </c:pt>
                <c:pt idx="24013" formatCode="General">
                  <c:v>9.8386700000000007E-3</c:v>
                </c:pt>
                <c:pt idx="24014" formatCode="General">
                  <c:v>9.8391199999999998E-3</c:v>
                </c:pt>
                <c:pt idx="24015" formatCode="General">
                  <c:v>9.8395800000000005E-3</c:v>
                </c:pt>
                <c:pt idx="24016" formatCode="General">
                  <c:v>9.8400399999999996E-3</c:v>
                </c:pt>
                <c:pt idx="24017" formatCode="General">
                  <c:v>9.8405000000000003E-3</c:v>
                </c:pt>
                <c:pt idx="24018" formatCode="General">
                  <c:v>9.8409499999999994E-3</c:v>
                </c:pt>
                <c:pt idx="24019" formatCode="General">
                  <c:v>9.8416400000000005E-3</c:v>
                </c:pt>
                <c:pt idx="24020" formatCode="General">
                  <c:v>9.8420999999999995E-3</c:v>
                </c:pt>
                <c:pt idx="24021" formatCode="General">
                  <c:v>9.8427299999999992E-3</c:v>
                </c:pt>
                <c:pt idx="24022" formatCode="General">
                  <c:v>9.8433600000000007E-3</c:v>
                </c:pt>
                <c:pt idx="24023" formatCode="General">
                  <c:v>9.8439900000000004E-3</c:v>
                </c:pt>
                <c:pt idx="24024" formatCode="General">
                  <c:v>9.84463E-3</c:v>
                </c:pt>
                <c:pt idx="24025" formatCode="General">
                  <c:v>9.8452599999999998E-3</c:v>
                </c:pt>
                <c:pt idx="24026" formatCode="General">
                  <c:v>9.8458899999999995E-3</c:v>
                </c:pt>
                <c:pt idx="24027" formatCode="General">
                  <c:v>9.8465299999999992E-3</c:v>
                </c:pt>
                <c:pt idx="24028" formatCode="General">
                  <c:v>9.8471600000000006E-3</c:v>
                </c:pt>
                <c:pt idx="24029" formatCode="General">
                  <c:v>9.8479399999999995E-3</c:v>
                </c:pt>
                <c:pt idx="24030" formatCode="General">
                  <c:v>9.8487100000000001E-3</c:v>
                </c:pt>
                <c:pt idx="24031" formatCode="General">
                  <c:v>9.8494900000000007E-3</c:v>
                </c:pt>
                <c:pt idx="24032" formatCode="General">
                  <c:v>9.8502699999999995E-3</c:v>
                </c:pt>
                <c:pt idx="24033" formatCode="General">
                  <c:v>9.8510500000000001E-3</c:v>
                </c:pt>
                <c:pt idx="24034" formatCode="General">
                  <c:v>9.8518300000000007E-3</c:v>
                </c:pt>
                <c:pt idx="24035" formatCode="General">
                  <c:v>9.8526099999999995E-3</c:v>
                </c:pt>
                <c:pt idx="24036" formatCode="General">
                  <c:v>9.8533900000000001E-3</c:v>
                </c:pt>
                <c:pt idx="24037" formatCode="General">
                  <c:v>9.8542600000000001E-3</c:v>
                </c:pt>
                <c:pt idx="24038" formatCode="General">
                  <c:v>9.8551400000000001E-3</c:v>
                </c:pt>
                <c:pt idx="24039" formatCode="General">
                  <c:v>9.8560100000000001E-3</c:v>
                </c:pt>
                <c:pt idx="24040" formatCode="General">
                  <c:v>9.8568900000000001E-3</c:v>
                </c:pt>
                <c:pt idx="24041" formatCode="General">
                  <c:v>9.8581999999999993E-3</c:v>
                </c:pt>
                <c:pt idx="24042" formatCode="General">
                  <c:v>9.8595200000000001E-3</c:v>
                </c:pt>
                <c:pt idx="24043" formatCode="General">
                  <c:v>9.8603900000000001E-3</c:v>
                </c:pt>
                <c:pt idx="24044" formatCode="General">
                  <c:v>9.8616399999999996E-3</c:v>
                </c:pt>
                <c:pt idx="24045" formatCode="General">
                  <c:v>9.8628799999999992E-3</c:v>
                </c:pt>
                <c:pt idx="24046" formatCode="General">
                  <c:v>9.8641200000000005E-3</c:v>
                </c:pt>
                <c:pt idx="24047" formatCode="General">
                  <c:v>9.8653600000000001E-3</c:v>
                </c:pt>
                <c:pt idx="24048" formatCode="General">
                  <c:v>9.8665999999999997E-3</c:v>
                </c:pt>
                <c:pt idx="24049" formatCode="General">
                  <c:v>9.8678399999999993E-3</c:v>
                </c:pt>
                <c:pt idx="24050" formatCode="General">
                  <c:v>9.8690800000000006E-3</c:v>
                </c:pt>
                <c:pt idx="24051" formatCode="General">
                  <c:v>9.8703200000000001E-3</c:v>
                </c:pt>
                <c:pt idx="24052" formatCode="General">
                  <c:v>9.8717500000000003E-3</c:v>
                </c:pt>
                <c:pt idx="24053" formatCode="General">
                  <c:v>9.8731700000000006E-3</c:v>
                </c:pt>
                <c:pt idx="24054" formatCode="General">
                  <c:v>9.8745900000000008E-3</c:v>
                </c:pt>
                <c:pt idx="24055" formatCode="General">
                  <c:v>9.8760099999999993E-3</c:v>
                </c:pt>
                <c:pt idx="24056" formatCode="General">
                  <c:v>9.8781500000000005E-3</c:v>
                </c:pt>
                <c:pt idx="24057" formatCode="General">
                  <c:v>9.88028E-3</c:v>
                </c:pt>
                <c:pt idx="24058" formatCode="General">
                  <c:v>9.8817100000000001E-3</c:v>
                </c:pt>
                <c:pt idx="24059" formatCode="General">
                  <c:v>9.8834700000000001E-3</c:v>
                </c:pt>
                <c:pt idx="24060" formatCode="General">
                  <c:v>9.88524E-3</c:v>
                </c:pt>
                <c:pt idx="24061" formatCode="General">
                  <c:v>9.887E-3</c:v>
                </c:pt>
                <c:pt idx="24062" formatCode="General">
                  <c:v>9.8887599999999999E-3</c:v>
                </c:pt>
                <c:pt idx="24063" formatCode="General">
                  <c:v>9.8914099999999998E-3</c:v>
                </c:pt>
                <c:pt idx="24064" formatCode="General">
                  <c:v>9.8940599999999997E-3</c:v>
                </c:pt>
                <c:pt idx="24065" formatCode="General">
                  <c:v>9.8966699999999998E-3</c:v>
                </c:pt>
                <c:pt idx="24066" formatCode="General">
                  <c:v>9.8992300000000002E-3</c:v>
                </c:pt>
                <c:pt idx="24067" formatCode="General">
                  <c:v>9.9017800000000007E-3</c:v>
                </c:pt>
                <c:pt idx="24068" formatCode="General">
                  <c:v>9.9043399999999993E-3</c:v>
                </c:pt>
                <c:pt idx="24069" formatCode="General">
                  <c:v>9.9068899999999998E-3</c:v>
                </c:pt>
                <c:pt idx="24070" formatCode="General">
                  <c:v>9.9094500000000002E-3</c:v>
                </c:pt>
                <c:pt idx="24071" formatCode="General">
                  <c:v>9.9123700000000002E-3</c:v>
                </c:pt>
                <c:pt idx="24072" formatCode="General">
                  <c:v>9.9152800000000003E-3</c:v>
                </c:pt>
                <c:pt idx="24073" formatCode="General">
                  <c:v>9.9182100000000002E-3</c:v>
                </c:pt>
                <c:pt idx="24074" formatCode="General">
                  <c:v>9.9211300000000002E-3</c:v>
                </c:pt>
                <c:pt idx="24075" formatCode="General">
                  <c:v>9.9250199999999997E-3</c:v>
                </c:pt>
                <c:pt idx="24076" formatCode="General">
                  <c:v>9.9289100000000009E-3</c:v>
                </c:pt>
                <c:pt idx="24077" formatCode="General">
                  <c:v>9.9328000000000003E-3</c:v>
                </c:pt>
                <c:pt idx="24078" formatCode="General">
                  <c:v>9.9366999999999997E-3</c:v>
                </c:pt>
                <c:pt idx="24079" formatCode="General">
                  <c:v>9.9405899999999991E-3</c:v>
                </c:pt>
                <c:pt idx="24080" formatCode="General">
                  <c:v>9.9444800000000003E-3</c:v>
                </c:pt>
                <c:pt idx="24081" formatCode="General">
                  <c:v>9.9483799999999997E-3</c:v>
                </c:pt>
                <c:pt idx="24082" formatCode="General">
                  <c:v>9.9522699999999992E-3</c:v>
                </c:pt>
                <c:pt idx="24083" formatCode="General">
                  <c:v>9.9561600000000004E-3</c:v>
                </c:pt>
                <c:pt idx="24084" formatCode="General">
                  <c:v>9.9600499999999998E-3</c:v>
                </c:pt>
                <c:pt idx="24085" formatCode="General">
                  <c:v>9.9658899999999998E-3</c:v>
                </c:pt>
                <c:pt idx="24086" formatCode="General">
                  <c:v>9.9717299999999998E-3</c:v>
                </c:pt>
                <c:pt idx="24087" formatCode="General">
                  <c:v>9.9775699999999998E-3</c:v>
                </c:pt>
                <c:pt idx="24088" formatCode="General">
                  <c:v>9.9834099999999999E-3</c:v>
                </c:pt>
                <c:pt idx="24089" formatCode="General">
                  <c:v>9.9887699999999992E-3</c:v>
                </c:pt>
                <c:pt idx="24090" formatCode="General">
                  <c:v>9.9931499999999993E-3</c:v>
                </c:pt>
                <c:pt idx="24091" formatCode="General">
                  <c:v>9.9975299999999993E-3</c:v>
                </c:pt>
                <c:pt idx="24092" formatCode="General">
                  <c:v>9.9989899999999993E-3</c:v>
                </c:pt>
                <c:pt idx="24093" formatCode="General">
                  <c:v>1.00029E-2</c:v>
                </c:pt>
                <c:pt idx="24094" formatCode="General">
                  <c:v>1.00068E-2</c:v>
                </c:pt>
                <c:pt idx="24095" formatCode="General">
                  <c:v>1.0010700000000001E-2</c:v>
                </c:pt>
                <c:pt idx="24096" formatCode="General">
                  <c:v>1.00146E-2</c:v>
                </c:pt>
                <c:pt idx="24097" formatCode="General">
                  <c:v>1.0018000000000001E-2</c:v>
                </c:pt>
                <c:pt idx="24098" formatCode="General">
                  <c:v>1.00214E-2</c:v>
                </c:pt>
                <c:pt idx="24099" formatCode="General">
                  <c:v>1.00248E-2</c:v>
                </c:pt>
                <c:pt idx="24100" formatCode="General">
                  <c:v>1.0028199999999999E-2</c:v>
                </c:pt>
                <c:pt idx="24101" formatCode="General">
                  <c:v>1.00307E-2</c:v>
                </c:pt>
                <c:pt idx="24102" formatCode="General">
                  <c:v>1.00333E-2</c:v>
                </c:pt>
                <c:pt idx="24103" formatCode="General">
                  <c:v>1.0035799999999999E-2</c:v>
                </c:pt>
                <c:pt idx="24104" formatCode="General">
                  <c:v>1.0038399999999999E-2</c:v>
                </c:pt>
                <c:pt idx="24105" formatCode="General">
                  <c:v>1.0041E-2</c:v>
                </c:pt>
                <c:pt idx="24106" formatCode="General">
                  <c:v>1.0043399999999999E-2</c:v>
                </c:pt>
                <c:pt idx="24107" formatCode="General">
                  <c:v>1.0045699999999999E-2</c:v>
                </c:pt>
                <c:pt idx="24108" formatCode="General">
                  <c:v>1.00473E-2</c:v>
                </c:pt>
                <c:pt idx="24109" formatCode="General">
                  <c:v>1.0048899999999999E-2</c:v>
                </c:pt>
                <c:pt idx="24110" formatCode="General">
                  <c:v>1.0050399999999999E-2</c:v>
                </c:pt>
                <c:pt idx="24111" formatCode="General">
                  <c:v>1.0052E-2</c:v>
                </c:pt>
                <c:pt idx="24112" formatCode="General">
                  <c:v>1.0053599999999999E-2</c:v>
                </c:pt>
                <c:pt idx="24113" formatCode="General">
                  <c:v>1.0055E-2</c:v>
                </c:pt>
                <c:pt idx="24114" formatCode="General">
                  <c:v>1.0056300000000001E-2</c:v>
                </c:pt>
                <c:pt idx="24115" formatCode="General">
                  <c:v>1.00576E-2</c:v>
                </c:pt>
                <c:pt idx="24116" formatCode="General">
                  <c:v>1.0058900000000001E-2</c:v>
                </c:pt>
                <c:pt idx="24117" formatCode="General">
                  <c:v>1.00602E-2</c:v>
                </c:pt>
                <c:pt idx="24118" formatCode="General">
                  <c:v>1.0061499999999999E-2</c:v>
                </c:pt>
                <c:pt idx="24119" formatCode="General">
                  <c:v>1.00625E-2</c:v>
                </c:pt>
                <c:pt idx="24120" formatCode="General">
                  <c:v>1.00635E-2</c:v>
                </c:pt>
                <c:pt idx="24121" formatCode="General">
                  <c:v>1.0064399999999999E-2</c:v>
                </c:pt>
                <c:pt idx="24122" formatCode="General">
                  <c:v>1.0065599999999999E-2</c:v>
                </c:pt>
                <c:pt idx="24123" formatCode="General">
                  <c:v>1.00664E-2</c:v>
                </c:pt>
                <c:pt idx="24124" formatCode="General">
                  <c:v>1.00672E-2</c:v>
                </c:pt>
                <c:pt idx="24125" formatCode="General">
                  <c:v>1.0068000000000001E-2</c:v>
                </c:pt>
                <c:pt idx="24126" formatCode="General">
                  <c:v>1.0068799999999999E-2</c:v>
                </c:pt>
                <c:pt idx="24127" formatCode="General">
                  <c:v>1.0069699999999999E-2</c:v>
                </c:pt>
                <c:pt idx="24128" formatCode="General">
                  <c:v>1.00705E-2</c:v>
                </c:pt>
                <c:pt idx="24129" formatCode="General">
                  <c:v>1.00713E-2</c:v>
                </c:pt>
                <c:pt idx="24130" formatCode="General">
                  <c:v>1.00719E-2</c:v>
                </c:pt>
                <c:pt idx="24131" formatCode="General">
                  <c:v>1.00725E-2</c:v>
                </c:pt>
                <c:pt idx="24132" formatCode="General">
                  <c:v>1.00731E-2</c:v>
                </c:pt>
                <c:pt idx="24133" formatCode="General">
                  <c:v>1.00737E-2</c:v>
                </c:pt>
                <c:pt idx="24134" formatCode="General">
                  <c:v>1.00743E-2</c:v>
                </c:pt>
                <c:pt idx="24135" formatCode="General">
                  <c:v>1.0074899999999999E-2</c:v>
                </c:pt>
                <c:pt idx="24136" formatCode="General">
                  <c:v>1.0075600000000001E-2</c:v>
                </c:pt>
                <c:pt idx="24137" formatCode="General">
                  <c:v>1.00762E-2</c:v>
                </c:pt>
                <c:pt idx="24138" formatCode="General">
                  <c:v>1.00766E-2</c:v>
                </c:pt>
                <c:pt idx="24139" formatCode="General">
                  <c:v>1.0076999999999999E-2</c:v>
                </c:pt>
                <c:pt idx="24140" formatCode="General">
                  <c:v>1.00775E-2</c:v>
                </c:pt>
                <c:pt idx="24141" formatCode="General">
                  <c:v>1.0077900000000001E-2</c:v>
                </c:pt>
                <c:pt idx="24142" formatCode="General">
                  <c:v>1.00784E-2</c:v>
                </c:pt>
                <c:pt idx="24143" formatCode="General">
                  <c:v>1.0078800000000001E-2</c:v>
                </c:pt>
                <c:pt idx="24144" formatCode="General">
                  <c:v>1.0079299999999999E-2</c:v>
                </c:pt>
                <c:pt idx="24145" formatCode="General">
                  <c:v>1.00797E-2</c:v>
                </c:pt>
                <c:pt idx="24146" formatCode="General">
                  <c:v>1.008E-2</c:v>
                </c:pt>
                <c:pt idx="24147" formatCode="General">
                  <c:v>1.00804E-2</c:v>
                </c:pt>
                <c:pt idx="24148" formatCode="General">
                  <c:v>1.00807E-2</c:v>
                </c:pt>
                <c:pt idx="24149" formatCode="General">
                  <c:v>1.0081100000000001E-2</c:v>
                </c:pt>
                <c:pt idx="24150" formatCode="General">
                  <c:v>1.0081400000000001E-2</c:v>
                </c:pt>
                <c:pt idx="24151" formatCode="General">
                  <c:v>1.0081700000000001E-2</c:v>
                </c:pt>
                <c:pt idx="24152" formatCode="General">
                  <c:v>1.00821E-2</c:v>
                </c:pt>
                <c:pt idx="24153" formatCode="General">
                  <c:v>1.00824E-2</c:v>
                </c:pt>
                <c:pt idx="24154" formatCode="General">
                  <c:v>1.00827E-2</c:v>
                </c:pt>
                <c:pt idx="24155" formatCode="General">
                  <c:v>1.0082900000000001E-2</c:v>
                </c:pt>
                <c:pt idx="24156" formatCode="General">
                  <c:v>1.00832E-2</c:v>
                </c:pt>
                <c:pt idx="24157" formatCode="General">
                  <c:v>1.00835E-2</c:v>
                </c:pt>
                <c:pt idx="24158" formatCode="General">
                  <c:v>1.0083699999999999E-2</c:v>
                </c:pt>
                <c:pt idx="24159" formatCode="General">
                  <c:v>1.0083999999999999E-2</c:v>
                </c:pt>
                <c:pt idx="24160" formatCode="General">
                  <c:v>1.0084299999999999E-2</c:v>
                </c:pt>
                <c:pt idx="24161" formatCode="General">
                  <c:v>1.00845E-2</c:v>
                </c:pt>
                <c:pt idx="24162" formatCode="General">
                  <c:v>1.0084600000000001E-2</c:v>
                </c:pt>
                <c:pt idx="24163" formatCode="General">
                  <c:v>1.00848E-2</c:v>
                </c:pt>
                <c:pt idx="24164" formatCode="General">
                  <c:v>1.0085E-2</c:v>
                </c:pt>
                <c:pt idx="24165" formatCode="General">
                  <c:v>1.0085200000000001E-2</c:v>
                </c:pt>
                <c:pt idx="24166" formatCode="General">
                  <c:v>1.00854E-2</c:v>
                </c:pt>
                <c:pt idx="24167" formatCode="General">
                  <c:v>1.00856E-2</c:v>
                </c:pt>
                <c:pt idx="24168" formatCode="General">
                  <c:v>1.00857E-2</c:v>
                </c:pt>
                <c:pt idx="24169" formatCode="General">
                  <c:v>1.00859E-2</c:v>
                </c:pt>
                <c:pt idx="24170" formatCode="General">
                  <c:v>1.0085999999999999E-2</c:v>
                </c:pt>
                <c:pt idx="24171" formatCode="General">
                  <c:v>1.00862E-2</c:v>
                </c:pt>
                <c:pt idx="24172" formatCode="General">
                  <c:v>1.0086299999999999E-2</c:v>
                </c:pt>
                <c:pt idx="24173" formatCode="General">
                  <c:v>1.0086400000000001E-2</c:v>
                </c:pt>
                <c:pt idx="24174" formatCode="General">
                  <c:v>1.00865E-2</c:v>
                </c:pt>
                <c:pt idx="24175" formatCode="General">
                  <c:v>1.0086700000000001E-2</c:v>
                </c:pt>
                <c:pt idx="24176" formatCode="General">
                  <c:v>1.00868E-2</c:v>
                </c:pt>
                <c:pt idx="24177" formatCode="General">
                  <c:v>1.0086899999999999E-2</c:v>
                </c:pt>
                <c:pt idx="24178" formatCode="General">
                  <c:v>1.0087E-2</c:v>
                </c:pt>
                <c:pt idx="24179" formatCode="General">
                  <c:v>1.0087199999999999E-2</c:v>
                </c:pt>
                <c:pt idx="24180" formatCode="General">
                  <c:v>1.00873E-2</c:v>
                </c:pt>
                <c:pt idx="24181" formatCode="General">
                  <c:v>1.00874E-2</c:v>
                </c:pt>
                <c:pt idx="24182" formatCode="General">
                  <c:v>1.0087499999999999E-2</c:v>
                </c:pt>
                <c:pt idx="24183" formatCode="General">
                  <c:v>1.00876E-2</c:v>
                </c:pt>
                <c:pt idx="24184" formatCode="General">
                  <c:v>1.00877E-2</c:v>
                </c:pt>
                <c:pt idx="24185" formatCode="General">
                  <c:v>1.0087799999999999E-2</c:v>
                </c:pt>
                <c:pt idx="24186" formatCode="General">
                  <c:v>1.00879E-2</c:v>
                </c:pt>
                <c:pt idx="24187" formatCode="General">
                  <c:v>1.0088E-2</c:v>
                </c:pt>
                <c:pt idx="24188" formatCode="General">
                  <c:v>1.0088099999999999E-2</c:v>
                </c:pt>
                <c:pt idx="24189" formatCode="General">
                  <c:v>1.00882E-2</c:v>
                </c:pt>
                <c:pt idx="24190" formatCode="General">
                  <c:v>1.00883E-2</c:v>
                </c:pt>
                <c:pt idx="24191" formatCode="General">
                  <c:v>1.0088400000000001E-2</c:v>
                </c:pt>
                <c:pt idx="24192" formatCode="General">
                  <c:v>1.00885E-2</c:v>
                </c:pt>
                <c:pt idx="24193" formatCode="General">
                  <c:v>1.0088700000000001E-2</c:v>
                </c:pt>
                <c:pt idx="24194" formatCode="General">
                  <c:v>1.00888E-2</c:v>
                </c:pt>
                <c:pt idx="24195" formatCode="General">
                  <c:v>1.00889E-2</c:v>
                </c:pt>
                <c:pt idx="24196" formatCode="General">
                  <c:v>1.0089000000000001E-2</c:v>
                </c:pt>
                <c:pt idx="24197" formatCode="General">
                  <c:v>1.00891E-2</c:v>
                </c:pt>
                <c:pt idx="24198" formatCode="General">
                  <c:v>1.00892E-2</c:v>
                </c:pt>
                <c:pt idx="24199" formatCode="General">
                  <c:v>1.0089300000000001E-2</c:v>
                </c:pt>
                <c:pt idx="24200" formatCode="General">
                  <c:v>1.00894E-2</c:v>
                </c:pt>
                <c:pt idx="24201" formatCode="General">
                  <c:v>1.00895E-2</c:v>
                </c:pt>
                <c:pt idx="24202" formatCode="General">
                  <c:v>1.00897E-2</c:v>
                </c:pt>
                <c:pt idx="24203" formatCode="General">
                  <c:v>1.0089799999999999E-2</c:v>
                </c:pt>
                <c:pt idx="24204" formatCode="General">
                  <c:v>1.0089900000000001E-2</c:v>
                </c:pt>
                <c:pt idx="24205" formatCode="General">
                  <c:v>1.0090099999999999E-2</c:v>
                </c:pt>
                <c:pt idx="24206" formatCode="General">
                  <c:v>1.0090200000000001E-2</c:v>
                </c:pt>
                <c:pt idx="24207" formatCode="General">
                  <c:v>1.0090399999999999E-2</c:v>
                </c:pt>
                <c:pt idx="24208" formatCode="General">
                  <c:v>1.00906E-2</c:v>
                </c:pt>
                <c:pt idx="24209" formatCode="General">
                  <c:v>1.00909E-2</c:v>
                </c:pt>
                <c:pt idx="24210" formatCode="General">
                  <c:v>1.00914E-2</c:v>
                </c:pt>
                <c:pt idx="24211" formatCode="General">
                  <c:v>1.0091599999999999E-2</c:v>
                </c:pt>
                <c:pt idx="24212" formatCode="General">
                  <c:v>1.00918E-2</c:v>
                </c:pt>
                <c:pt idx="24213" formatCode="General">
                  <c:v>1.0092E-2</c:v>
                </c:pt>
                <c:pt idx="24214" formatCode="General">
                  <c:v>1.00921E-2</c:v>
                </c:pt>
                <c:pt idx="24215" formatCode="General">
                  <c:v>1.00923E-2</c:v>
                </c:pt>
                <c:pt idx="24216" formatCode="General">
                  <c:v>1.0092500000000001E-2</c:v>
                </c:pt>
                <c:pt idx="24217" formatCode="General">
                  <c:v>1.00926E-2</c:v>
                </c:pt>
                <c:pt idx="24218" formatCode="General">
                  <c:v>1.0092800000000001E-2</c:v>
                </c:pt>
                <c:pt idx="24219" formatCode="General">
                  <c:v>1.00929E-2</c:v>
                </c:pt>
                <c:pt idx="24220" formatCode="General">
                  <c:v>1.0093E-2</c:v>
                </c:pt>
                <c:pt idx="24221" formatCode="General">
                  <c:v>1.00932E-2</c:v>
                </c:pt>
                <c:pt idx="24222" formatCode="General">
                  <c:v>1.0093299999999999E-2</c:v>
                </c:pt>
                <c:pt idx="24223" formatCode="General">
                  <c:v>1.0093400000000001E-2</c:v>
                </c:pt>
                <c:pt idx="24224" formatCode="General">
                  <c:v>1.0093599999999999E-2</c:v>
                </c:pt>
                <c:pt idx="24225" formatCode="General">
                  <c:v>1.00938E-2</c:v>
                </c:pt>
                <c:pt idx="24226" formatCode="General">
                  <c:v>1.0094000000000001E-2</c:v>
                </c:pt>
                <c:pt idx="24227" formatCode="General">
                  <c:v>1.00943E-2</c:v>
                </c:pt>
                <c:pt idx="24228" formatCode="General">
                  <c:v>1.0094499999999999E-2</c:v>
                </c:pt>
                <c:pt idx="24229" formatCode="General">
                  <c:v>1.00949E-2</c:v>
                </c:pt>
                <c:pt idx="24230" formatCode="General">
                  <c:v>1.00953E-2</c:v>
                </c:pt>
                <c:pt idx="24231" formatCode="General">
                  <c:v>1.00955E-2</c:v>
                </c:pt>
                <c:pt idx="24232" formatCode="General">
                  <c:v>1.0095700000000001E-2</c:v>
                </c:pt>
                <c:pt idx="24233" formatCode="General">
                  <c:v>1.00959E-2</c:v>
                </c:pt>
                <c:pt idx="24234" formatCode="General">
                  <c:v>1.0096000000000001E-2</c:v>
                </c:pt>
                <c:pt idx="24235" formatCode="General">
                  <c:v>1.00961E-2</c:v>
                </c:pt>
                <c:pt idx="24236" formatCode="General">
                  <c:v>1.0096300000000001E-2</c:v>
                </c:pt>
                <c:pt idx="24237" formatCode="General">
                  <c:v>1.00964E-2</c:v>
                </c:pt>
                <c:pt idx="24238" formatCode="General">
                  <c:v>1.00965E-2</c:v>
                </c:pt>
                <c:pt idx="24239" formatCode="General">
                  <c:v>1.0096600000000001E-2</c:v>
                </c:pt>
                <c:pt idx="24240" formatCode="General">
                  <c:v>1.00967E-2</c:v>
                </c:pt>
                <c:pt idx="24241" formatCode="General">
                  <c:v>1.00968E-2</c:v>
                </c:pt>
                <c:pt idx="24242" formatCode="General">
                  <c:v>1.0096900000000001E-2</c:v>
                </c:pt>
                <c:pt idx="24243" formatCode="General">
                  <c:v>1.0097E-2</c:v>
                </c:pt>
                <c:pt idx="24244" formatCode="General">
                  <c:v>1.0097099999999999E-2</c:v>
                </c:pt>
                <c:pt idx="24245" formatCode="General">
                  <c:v>1.0097200000000001E-2</c:v>
                </c:pt>
                <c:pt idx="24246" formatCode="General">
                  <c:v>1.00973E-2</c:v>
                </c:pt>
                <c:pt idx="24247" formatCode="General">
                  <c:v>1.0097399999999999E-2</c:v>
                </c:pt>
                <c:pt idx="24248" formatCode="General">
                  <c:v>1.0097399999999999E-2</c:v>
                </c:pt>
                <c:pt idx="24249" formatCode="General">
                  <c:v>1.0097500000000001E-2</c:v>
                </c:pt>
                <c:pt idx="24250" formatCode="General">
                  <c:v>1.00976E-2</c:v>
                </c:pt>
                <c:pt idx="24251" formatCode="General">
                  <c:v>1.0097699999999999E-2</c:v>
                </c:pt>
                <c:pt idx="24252" formatCode="General">
                  <c:v>1.0097800000000001E-2</c:v>
                </c:pt>
                <c:pt idx="24253" formatCode="General">
                  <c:v>1.00979E-2</c:v>
                </c:pt>
                <c:pt idx="24254" formatCode="General">
                  <c:v>1.0097999999999999E-2</c:v>
                </c:pt>
                <c:pt idx="24255" formatCode="General">
                  <c:v>1.00981E-2</c:v>
                </c:pt>
                <c:pt idx="24256" formatCode="General">
                  <c:v>1.00982E-2</c:v>
                </c:pt>
                <c:pt idx="24257" formatCode="General">
                  <c:v>1.00982E-2</c:v>
                </c:pt>
                <c:pt idx="24258" formatCode="General">
                  <c:v>1.00984E-2</c:v>
                </c:pt>
                <c:pt idx="24259" formatCode="General">
                  <c:v>1.00985E-2</c:v>
                </c:pt>
                <c:pt idx="24260" formatCode="General">
                  <c:v>1.0098599999999999E-2</c:v>
                </c:pt>
                <c:pt idx="24261" formatCode="General">
                  <c:v>1.00987E-2</c:v>
                </c:pt>
                <c:pt idx="24262" formatCode="General">
                  <c:v>1.0098899999999999E-2</c:v>
                </c:pt>
                <c:pt idx="24263" formatCode="General">
                  <c:v>1.0099E-2</c:v>
                </c:pt>
                <c:pt idx="24264" formatCode="General">
                  <c:v>1.00991E-2</c:v>
                </c:pt>
                <c:pt idx="24265" formatCode="General">
                  <c:v>1.0099199999999999E-2</c:v>
                </c:pt>
                <c:pt idx="24266" formatCode="General">
                  <c:v>1.00993E-2</c:v>
                </c:pt>
                <c:pt idx="24267" formatCode="General">
                  <c:v>1.0099500000000001E-2</c:v>
                </c:pt>
                <c:pt idx="24268" formatCode="General">
                  <c:v>1.00996E-2</c:v>
                </c:pt>
                <c:pt idx="24269" formatCode="General">
                  <c:v>1.0099800000000001E-2</c:v>
                </c:pt>
                <c:pt idx="24270" formatCode="General">
                  <c:v>1.00999E-2</c:v>
                </c:pt>
                <c:pt idx="24271" formatCode="General">
                  <c:v>1.0100100000000001E-2</c:v>
                </c:pt>
                <c:pt idx="24272" formatCode="General">
                  <c:v>1.01002E-2</c:v>
                </c:pt>
                <c:pt idx="24273" formatCode="General">
                  <c:v>1.0100400000000001E-2</c:v>
                </c:pt>
                <c:pt idx="24274" formatCode="General">
                  <c:v>1.01005E-2</c:v>
                </c:pt>
                <c:pt idx="24275" formatCode="General">
                  <c:v>1.0100700000000001E-2</c:v>
                </c:pt>
                <c:pt idx="24276" formatCode="General">
                  <c:v>1.0100899999999999E-2</c:v>
                </c:pt>
                <c:pt idx="24277" formatCode="General">
                  <c:v>1.01011E-2</c:v>
                </c:pt>
                <c:pt idx="24278" formatCode="General">
                  <c:v>1.0101199999999999E-2</c:v>
                </c:pt>
                <c:pt idx="24279" formatCode="General">
                  <c:v>1.0101499999999999E-2</c:v>
                </c:pt>
                <c:pt idx="24280" formatCode="General">
                  <c:v>1.01017E-2</c:v>
                </c:pt>
                <c:pt idx="24281" formatCode="General">
                  <c:v>1.01019E-2</c:v>
                </c:pt>
                <c:pt idx="24282" formatCode="General">
                  <c:v>1.01022E-2</c:v>
                </c:pt>
                <c:pt idx="24283" formatCode="General">
                  <c:v>1.0102399999999999E-2</c:v>
                </c:pt>
                <c:pt idx="24284" formatCode="General">
                  <c:v>1.0102699999999999E-2</c:v>
                </c:pt>
                <c:pt idx="24285" formatCode="General">
                  <c:v>1.01029E-2</c:v>
                </c:pt>
                <c:pt idx="24286" formatCode="General">
                  <c:v>1.01032E-2</c:v>
                </c:pt>
                <c:pt idx="24287" formatCode="General">
                  <c:v>1.01035E-2</c:v>
                </c:pt>
                <c:pt idx="24288" formatCode="General">
                  <c:v>1.01038E-2</c:v>
                </c:pt>
                <c:pt idx="24289" formatCode="General">
                  <c:v>1.01041E-2</c:v>
                </c:pt>
                <c:pt idx="24290" formatCode="General">
                  <c:v>1.0104500000000001E-2</c:v>
                </c:pt>
                <c:pt idx="24291" formatCode="General">
                  <c:v>1.0104800000000001E-2</c:v>
                </c:pt>
                <c:pt idx="24292" formatCode="General">
                  <c:v>1.0105100000000001E-2</c:v>
                </c:pt>
                <c:pt idx="24293" formatCode="General">
                  <c:v>1.01054E-2</c:v>
                </c:pt>
                <c:pt idx="24294" formatCode="General">
                  <c:v>1.0105899999999999E-2</c:v>
                </c:pt>
                <c:pt idx="24295" formatCode="General">
                  <c:v>1.01063E-2</c:v>
                </c:pt>
                <c:pt idx="24296" formatCode="General">
                  <c:v>1.0106800000000001E-2</c:v>
                </c:pt>
                <c:pt idx="24297" formatCode="General">
                  <c:v>1.01072E-2</c:v>
                </c:pt>
                <c:pt idx="24298" formatCode="General">
                  <c:v>1.01076E-2</c:v>
                </c:pt>
                <c:pt idx="24299" formatCode="General">
                  <c:v>1.01081E-2</c:v>
                </c:pt>
                <c:pt idx="24300" formatCode="General">
                  <c:v>1.0108499999999999E-2</c:v>
                </c:pt>
                <c:pt idx="24301" formatCode="General">
                  <c:v>1.0109099999999999E-2</c:v>
                </c:pt>
                <c:pt idx="24302" formatCode="General">
                  <c:v>1.01096E-2</c:v>
                </c:pt>
                <c:pt idx="24303" formatCode="General">
                  <c:v>1.01101E-2</c:v>
                </c:pt>
                <c:pt idx="24304" formatCode="General">
                  <c:v>1.0110600000000001E-2</c:v>
                </c:pt>
                <c:pt idx="24305" formatCode="General">
                  <c:v>1.01111E-2</c:v>
                </c:pt>
                <c:pt idx="24306" formatCode="General">
                  <c:v>1.0111800000000001E-2</c:v>
                </c:pt>
                <c:pt idx="24307" formatCode="General">
                  <c:v>1.01125E-2</c:v>
                </c:pt>
                <c:pt idx="24308" formatCode="General">
                  <c:v>1.0113199999999999E-2</c:v>
                </c:pt>
                <c:pt idx="24309" formatCode="General">
                  <c:v>1.0113799999999999E-2</c:v>
                </c:pt>
                <c:pt idx="24310" formatCode="General">
                  <c:v>1.01146E-2</c:v>
                </c:pt>
                <c:pt idx="24311" formatCode="General">
                  <c:v>1.0115499999999999E-2</c:v>
                </c:pt>
                <c:pt idx="24312" formatCode="General">
                  <c:v>1.0116399999999999E-2</c:v>
                </c:pt>
                <c:pt idx="24313" formatCode="General">
                  <c:v>1.0117299999999999E-2</c:v>
                </c:pt>
                <c:pt idx="24314" formatCode="General">
                  <c:v>1.01181E-2</c:v>
                </c:pt>
                <c:pt idx="24315" formatCode="General">
                  <c:v>1.0119E-2</c:v>
                </c:pt>
                <c:pt idx="24316" formatCode="General">
                  <c:v>1.0119899999999999E-2</c:v>
                </c:pt>
                <c:pt idx="24317" formatCode="General">
                  <c:v>1.0120799999999999E-2</c:v>
                </c:pt>
                <c:pt idx="24318" formatCode="General">
                  <c:v>1.0121700000000001E-2</c:v>
                </c:pt>
                <c:pt idx="24319" formatCode="General">
                  <c:v>1.01227E-2</c:v>
                </c:pt>
                <c:pt idx="24320" formatCode="General">
                  <c:v>1.0123699999999999E-2</c:v>
                </c:pt>
                <c:pt idx="24321" formatCode="General">
                  <c:v>1.01247E-2</c:v>
                </c:pt>
                <c:pt idx="24322" formatCode="General">
                  <c:v>1.0125200000000001E-2</c:v>
                </c:pt>
                <c:pt idx="24323" formatCode="General">
                  <c:v>1.0126100000000001E-2</c:v>
                </c:pt>
                <c:pt idx="24324" formatCode="General">
                  <c:v>1.0127000000000001E-2</c:v>
                </c:pt>
                <c:pt idx="24325" formatCode="General">
                  <c:v>1.01279E-2</c:v>
                </c:pt>
                <c:pt idx="24326" formatCode="General">
                  <c:v>1.01288E-2</c:v>
                </c:pt>
                <c:pt idx="24327" formatCode="General">
                  <c:v>1.01297E-2</c:v>
                </c:pt>
                <c:pt idx="24328" formatCode="General">
                  <c:v>1.01306E-2</c:v>
                </c:pt>
                <c:pt idx="24329" formatCode="General">
                  <c:v>1.01315E-2</c:v>
                </c:pt>
                <c:pt idx="24330" formatCode="General">
                  <c:v>1.01324E-2</c:v>
                </c:pt>
                <c:pt idx="24331" formatCode="General">
                  <c:v>1.01332E-2</c:v>
                </c:pt>
                <c:pt idx="24332" formatCode="General">
                  <c:v>1.0134000000000001E-2</c:v>
                </c:pt>
                <c:pt idx="24333" formatCode="General">
                  <c:v>1.01347E-2</c:v>
                </c:pt>
                <c:pt idx="24334" formatCode="General">
                  <c:v>1.01355E-2</c:v>
                </c:pt>
                <c:pt idx="24335" formatCode="General">
                  <c:v>1.0136300000000001E-2</c:v>
                </c:pt>
                <c:pt idx="24336" formatCode="General">
                  <c:v>1.01371E-2</c:v>
                </c:pt>
                <c:pt idx="24337" formatCode="General">
                  <c:v>1.0137800000000001E-2</c:v>
                </c:pt>
                <c:pt idx="24338" formatCode="General">
                  <c:v>1.0138599999999999E-2</c:v>
                </c:pt>
                <c:pt idx="24339" formatCode="General">
                  <c:v>1.0139199999999999E-2</c:v>
                </c:pt>
                <c:pt idx="24340" formatCode="General">
                  <c:v>1.0139799999999999E-2</c:v>
                </c:pt>
                <c:pt idx="24341" formatCode="General">
                  <c:v>1.01403E-2</c:v>
                </c:pt>
                <c:pt idx="24342" formatCode="General">
                  <c:v>1.01409E-2</c:v>
                </c:pt>
                <c:pt idx="24343" formatCode="General">
                  <c:v>1.0141499999999999E-2</c:v>
                </c:pt>
                <c:pt idx="24344" formatCode="General">
                  <c:v>1.0142099999999999E-2</c:v>
                </c:pt>
                <c:pt idx="24345" formatCode="General">
                  <c:v>1.0142699999999999E-2</c:v>
                </c:pt>
                <c:pt idx="24346" formatCode="General">
                  <c:v>1.01432E-2</c:v>
                </c:pt>
                <c:pt idx="24347" formatCode="General">
                  <c:v>1.01438E-2</c:v>
                </c:pt>
                <c:pt idx="24348" formatCode="General">
                  <c:v>1.0144200000000001E-2</c:v>
                </c:pt>
                <c:pt idx="24349" formatCode="General">
                  <c:v>1.01446E-2</c:v>
                </c:pt>
                <c:pt idx="24350" formatCode="General">
                  <c:v>1.0145E-2</c:v>
                </c:pt>
                <c:pt idx="24351" formatCode="General">
                  <c:v>1.0145400000000001E-2</c:v>
                </c:pt>
                <c:pt idx="24352" formatCode="General">
                  <c:v>1.01458E-2</c:v>
                </c:pt>
                <c:pt idx="24353" formatCode="General">
                  <c:v>1.01461E-2</c:v>
                </c:pt>
                <c:pt idx="24354" formatCode="General">
                  <c:v>1.0146499999999999E-2</c:v>
                </c:pt>
                <c:pt idx="24355" formatCode="General">
                  <c:v>1.01469E-2</c:v>
                </c:pt>
                <c:pt idx="24356" formatCode="General">
                  <c:v>1.01472E-2</c:v>
                </c:pt>
                <c:pt idx="24357" formatCode="General">
                  <c:v>1.01475E-2</c:v>
                </c:pt>
                <c:pt idx="24358" formatCode="General">
                  <c:v>1.01479E-2</c:v>
                </c:pt>
                <c:pt idx="24359" formatCode="General">
                  <c:v>1.01482E-2</c:v>
                </c:pt>
                <c:pt idx="24360" formatCode="General">
                  <c:v>1.0148600000000001E-2</c:v>
                </c:pt>
                <c:pt idx="24361" formatCode="General">
                  <c:v>1.0148900000000001E-2</c:v>
                </c:pt>
                <c:pt idx="24362" formatCode="General">
                  <c:v>1.0149099999999999E-2</c:v>
                </c:pt>
                <c:pt idx="24363" formatCode="General">
                  <c:v>1.0149399999999999E-2</c:v>
                </c:pt>
                <c:pt idx="24364" formatCode="General">
                  <c:v>1.01496E-2</c:v>
                </c:pt>
                <c:pt idx="24365" formatCode="General">
                  <c:v>1.01499E-2</c:v>
                </c:pt>
                <c:pt idx="24366" formatCode="General">
                  <c:v>1.01501E-2</c:v>
                </c:pt>
                <c:pt idx="24367" formatCode="General">
                  <c:v>1.01504E-2</c:v>
                </c:pt>
                <c:pt idx="24368" formatCode="General">
                  <c:v>1.0150599999999999E-2</c:v>
                </c:pt>
                <c:pt idx="24369" formatCode="General">
                  <c:v>1.01508E-2</c:v>
                </c:pt>
                <c:pt idx="24370" formatCode="General">
                  <c:v>1.0151E-2</c:v>
                </c:pt>
                <c:pt idx="24371" formatCode="General">
                  <c:v>1.0151200000000001E-2</c:v>
                </c:pt>
                <c:pt idx="24372" formatCode="General">
                  <c:v>1.01514E-2</c:v>
                </c:pt>
                <c:pt idx="24373" formatCode="General">
                  <c:v>1.01516E-2</c:v>
                </c:pt>
                <c:pt idx="24374" formatCode="General">
                  <c:v>1.0151800000000001E-2</c:v>
                </c:pt>
                <c:pt idx="24375" formatCode="General">
                  <c:v>1.01519E-2</c:v>
                </c:pt>
                <c:pt idx="24376" formatCode="General">
                  <c:v>1.0152E-2</c:v>
                </c:pt>
                <c:pt idx="24377" formatCode="General">
                  <c:v>1.01522E-2</c:v>
                </c:pt>
                <c:pt idx="24378" formatCode="General">
                  <c:v>1.01523E-2</c:v>
                </c:pt>
                <c:pt idx="24379" formatCode="General">
                  <c:v>1.01525E-2</c:v>
                </c:pt>
                <c:pt idx="24380" formatCode="General">
                  <c:v>1.0152599999999999E-2</c:v>
                </c:pt>
                <c:pt idx="24381" formatCode="General">
                  <c:v>1.0152700000000001E-2</c:v>
                </c:pt>
                <c:pt idx="24382" formatCode="General">
                  <c:v>1.0152899999999999E-2</c:v>
                </c:pt>
                <c:pt idx="24383" formatCode="General">
                  <c:v>1.0153000000000001E-2</c:v>
                </c:pt>
                <c:pt idx="24384" formatCode="General">
                  <c:v>1.01531E-2</c:v>
                </c:pt>
                <c:pt idx="24385" formatCode="General">
                  <c:v>1.0153199999999999E-2</c:v>
                </c:pt>
                <c:pt idx="24386" formatCode="General">
                  <c:v>1.0153300000000001E-2</c:v>
                </c:pt>
                <c:pt idx="24387" formatCode="General">
                  <c:v>1.01534E-2</c:v>
                </c:pt>
                <c:pt idx="24388" formatCode="General">
                  <c:v>1.0153499999999999E-2</c:v>
                </c:pt>
                <c:pt idx="24389" formatCode="General">
                  <c:v>1.01537E-2</c:v>
                </c:pt>
                <c:pt idx="24390" formatCode="General">
                  <c:v>1.0153799999999999E-2</c:v>
                </c:pt>
                <c:pt idx="24391" formatCode="General">
                  <c:v>1.01539E-2</c:v>
                </c:pt>
                <c:pt idx="24392" formatCode="General">
                  <c:v>1.0154E-2</c:v>
                </c:pt>
                <c:pt idx="24393" formatCode="General">
                  <c:v>1.0154099999999999E-2</c:v>
                </c:pt>
                <c:pt idx="24394" formatCode="General">
                  <c:v>1.01542E-2</c:v>
                </c:pt>
                <c:pt idx="24395" formatCode="General">
                  <c:v>1.01543E-2</c:v>
                </c:pt>
                <c:pt idx="24396" formatCode="General">
                  <c:v>1.0154399999999999E-2</c:v>
                </c:pt>
                <c:pt idx="24397" formatCode="General">
                  <c:v>1.01545E-2</c:v>
                </c:pt>
                <c:pt idx="24398" formatCode="General">
                  <c:v>1.01546E-2</c:v>
                </c:pt>
                <c:pt idx="24399" formatCode="General">
                  <c:v>1.01546E-2</c:v>
                </c:pt>
                <c:pt idx="24400" formatCode="General">
                  <c:v>1.0154699999999999E-2</c:v>
                </c:pt>
                <c:pt idx="24401" formatCode="General">
                  <c:v>1.01548E-2</c:v>
                </c:pt>
                <c:pt idx="24402" formatCode="General">
                  <c:v>1.01549E-2</c:v>
                </c:pt>
                <c:pt idx="24403" formatCode="General">
                  <c:v>1.0155000000000001E-2</c:v>
                </c:pt>
                <c:pt idx="24404" formatCode="General">
                  <c:v>1.01551E-2</c:v>
                </c:pt>
                <c:pt idx="24405" formatCode="General">
                  <c:v>1.01552E-2</c:v>
                </c:pt>
                <c:pt idx="24406" formatCode="General">
                  <c:v>1.0155300000000001E-2</c:v>
                </c:pt>
                <c:pt idx="24407" formatCode="General">
                  <c:v>1.01554E-2</c:v>
                </c:pt>
                <c:pt idx="24408" formatCode="General">
                  <c:v>1.0155600000000001E-2</c:v>
                </c:pt>
                <c:pt idx="24409" formatCode="General">
                  <c:v>1.01557E-2</c:v>
                </c:pt>
                <c:pt idx="24410" formatCode="General">
                  <c:v>1.01558E-2</c:v>
                </c:pt>
                <c:pt idx="24411" formatCode="General">
                  <c:v>1.0155900000000001E-2</c:v>
                </c:pt>
                <c:pt idx="24412" formatCode="General">
                  <c:v>1.01561E-2</c:v>
                </c:pt>
                <c:pt idx="24413" formatCode="General">
                  <c:v>1.0156200000000001E-2</c:v>
                </c:pt>
                <c:pt idx="24414" formatCode="General">
                  <c:v>1.0156399999999999E-2</c:v>
                </c:pt>
                <c:pt idx="24415" formatCode="General">
                  <c:v>1.01566E-2</c:v>
                </c:pt>
                <c:pt idx="24416" formatCode="General">
                  <c:v>1.01569E-2</c:v>
                </c:pt>
                <c:pt idx="24417" formatCode="General">
                  <c:v>1.01574E-2</c:v>
                </c:pt>
                <c:pt idx="24418" formatCode="General">
                  <c:v>1.0157599999999999E-2</c:v>
                </c:pt>
                <c:pt idx="24419" formatCode="General">
                  <c:v>1.01578E-2</c:v>
                </c:pt>
                <c:pt idx="24420" formatCode="General">
                  <c:v>1.0158E-2</c:v>
                </c:pt>
                <c:pt idx="24421" formatCode="General">
                  <c:v>1.0158199999999999E-2</c:v>
                </c:pt>
                <c:pt idx="24422" formatCode="General">
                  <c:v>1.01584E-2</c:v>
                </c:pt>
                <c:pt idx="24423" formatCode="General">
                  <c:v>1.0158500000000001E-2</c:v>
                </c:pt>
                <c:pt idx="24424" formatCode="General">
                  <c:v>1.01587E-2</c:v>
                </c:pt>
                <c:pt idx="24425" formatCode="General">
                  <c:v>1.0158800000000001E-2</c:v>
                </c:pt>
                <c:pt idx="24426" formatCode="General">
                  <c:v>1.0159E-2</c:v>
                </c:pt>
                <c:pt idx="24427" formatCode="General">
                  <c:v>1.0159E-2</c:v>
                </c:pt>
                <c:pt idx="24428" formatCode="General">
                  <c:v>1.01592E-2</c:v>
                </c:pt>
                <c:pt idx="24429" formatCode="General">
                  <c:v>1.01593E-2</c:v>
                </c:pt>
                <c:pt idx="24430" formatCode="General">
                  <c:v>1.01595E-2</c:v>
                </c:pt>
                <c:pt idx="24431" formatCode="General">
                  <c:v>1.01596E-2</c:v>
                </c:pt>
                <c:pt idx="24432" formatCode="General">
                  <c:v>1.01598E-2</c:v>
                </c:pt>
                <c:pt idx="24433" formatCode="General">
                  <c:v>1.0159899999999999E-2</c:v>
                </c:pt>
                <c:pt idx="24434" formatCode="General">
                  <c:v>1.01601E-2</c:v>
                </c:pt>
                <c:pt idx="24435" formatCode="General">
                  <c:v>1.0160199999999999E-2</c:v>
                </c:pt>
                <c:pt idx="24436" formatCode="General">
                  <c:v>1.01604E-2</c:v>
                </c:pt>
                <c:pt idx="24437" formatCode="General">
                  <c:v>1.01607E-2</c:v>
                </c:pt>
                <c:pt idx="24438" formatCode="General">
                  <c:v>1.01613E-2</c:v>
                </c:pt>
                <c:pt idx="24439" formatCode="General">
                  <c:v>1.01615E-2</c:v>
                </c:pt>
                <c:pt idx="24440" formatCode="General">
                  <c:v>1.0161699999999999E-2</c:v>
                </c:pt>
                <c:pt idx="24441" formatCode="General">
                  <c:v>1.01619E-2</c:v>
                </c:pt>
                <c:pt idx="24442" formatCode="General">
                  <c:v>1.01621E-2</c:v>
                </c:pt>
                <c:pt idx="24443" formatCode="General">
                  <c:v>1.01622E-2</c:v>
                </c:pt>
                <c:pt idx="24444" formatCode="General">
                  <c:v>1.0162300000000001E-2</c:v>
                </c:pt>
                <c:pt idx="24445" formatCode="General">
                  <c:v>1.01625E-2</c:v>
                </c:pt>
                <c:pt idx="24446" formatCode="General">
                  <c:v>1.0162600000000001E-2</c:v>
                </c:pt>
                <c:pt idx="24447" formatCode="General">
                  <c:v>1.01627E-2</c:v>
                </c:pt>
                <c:pt idx="24448" formatCode="General">
                  <c:v>1.01628E-2</c:v>
                </c:pt>
                <c:pt idx="24449" formatCode="General">
                  <c:v>1.0162900000000001E-2</c:v>
                </c:pt>
                <c:pt idx="24450" formatCode="General">
                  <c:v>1.0163E-2</c:v>
                </c:pt>
                <c:pt idx="24451" formatCode="General">
                  <c:v>1.01631E-2</c:v>
                </c:pt>
                <c:pt idx="24452" formatCode="General">
                  <c:v>1.0163200000000001E-2</c:v>
                </c:pt>
                <c:pt idx="24453" formatCode="General">
                  <c:v>1.01633E-2</c:v>
                </c:pt>
                <c:pt idx="24454" formatCode="General">
                  <c:v>1.01634E-2</c:v>
                </c:pt>
                <c:pt idx="24455" formatCode="General">
                  <c:v>1.0163500000000001E-2</c:v>
                </c:pt>
                <c:pt idx="24456" formatCode="General">
                  <c:v>1.01636E-2</c:v>
                </c:pt>
                <c:pt idx="24457" formatCode="General">
                  <c:v>1.0163699999999999E-2</c:v>
                </c:pt>
                <c:pt idx="24458" formatCode="General">
                  <c:v>1.0163800000000001E-2</c:v>
                </c:pt>
                <c:pt idx="24459" formatCode="General">
                  <c:v>1.0163999999999999E-2</c:v>
                </c:pt>
                <c:pt idx="24460" formatCode="General">
                  <c:v>1.0164100000000001E-2</c:v>
                </c:pt>
                <c:pt idx="24461" formatCode="General">
                  <c:v>1.01642E-2</c:v>
                </c:pt>
                <c:pt idx="24462" formatCode="General">
                  <c:v>1.0164299999999999E-2</c:v>
                </c:pt>
                <c:pt idx="24463" formatCode="General">
                  <c:v>1.0164400000000001E-2</c:v>
                </c:pt>
                <c:pt idx="24464" formatCode="General">
                  <c:v>1.01645E-2</c:v>
                </c:pt>
                <c:pt idx="24465" formatCode="General">
                  <c:v>1.0164599999999999E-2</c:v>
                </c:pt>
                <c:pt idx="24466" formatCode="General">
                  <c:v>1.01647E-2</c:v>
                </c:pt>
                <c:pt idx="24467" formatCode="General">
                  <c:v>1.01648E-2</c:v>
                </c:pt>
                <c:pt idx="24468" formatCode="General">
                  <c:v>1.0164899999999999E-2</c:v>
                </c:pt>
                <c:pt idx="24469" formatCode="General">
                  <c:v>1.01651E-2</c:v>
                </c:pt>
                <c:pt idx="24470" formatCode="General">
                  <c:v>1.0165199999999999E-2</c:v>
                </c:pt>
                <c:pt idx="24471" formatCode="General">
                  <c:v>1.01653E-2</c:v>
                </c:pt>
                <c:pt idx="24472" formatCode="General">
                  <c:v>1.01654E-2</c:v>
                </c:pt>
                <c:pt idx="24473" formatCode="General">
                  <c:v>1.0165499999999999E-2</c:v>
                </c:pt>
                <c:pt idx="24474" formatCode="General">
                  <c:v>1.01657E-2</c:v>
                </c:pt>
                <c:pt idx="24475" formatCode="General">
                  <c:v>1.0165799999999999E-2</c:v>
                </c:pt>
                <c:pt idx="24476" formatCode="General">
                  <c:v>1.0166E-2</c:v>
                </c:pt>
                <c:pt idx="24477" formatCode="General">
                  <c:v>1.0166100000000001E-2</c:v>
                </c:pt>
                <c:pt idx="24478" formatCode="General">
                  <c:v>1.01663E-2</c:v>
                </c:pt>
                <c:pt idx="24479" formatCode="General">
                  <c:v>1.0166400000000001E-2</c:v>
                </c:pt>
                <c:pt idx="24480" formatCode="General">
                  <c:v>1.01666E-2</c:v>
                </c:pt>
                <c:pt idx="24481" formatCode="General">
                  <c:v>1.01668E-2</c:v>
                </c:pt>
                <c:pt idx="24482" formatCode="General">
                  <c:v>1.0167000000000001E-2</c:v>
                </c:pt>
                <c:pt idx="24483" formatCode="General">
                  <c:v>1.01672E-2</c:v>
                </c:pt>
                <c:pt idx="24484" formatCode="General">
                  <c:v>1.01674E-2</c:v>
                </c:pt>
                <c:pt idx="24485" formatCode="General">
                  <c:v>1.0167600000000001E-2</c:v>
                </c:pt>
                <c:pt idx="24486" formatCode="General">
                  <c:v>1.0167799999999999E-2</c:v>
                </c:pt>
                <c:pt idx="24487" formatCode="General">
                  <c:v>1.0168E-2</c:v>
                </c:pt>
                <c:pt idx="24488" formatCode="General">
                  <c:v>1.0168200000000001E-2</c:v>
                </c:pt>
                <c:pt idx="24489" formatCode="General">
                  <c:v>1.01685E-2</c:v>
                </c:pt>
                <c:pt idx="24490" formatCode="General">
                  <c:v>1.01688E-2</c:v>
                </c:pt>
                <c:pt idx="24491" formatCode="General">
                  <c:v>1.01691E-2</c:v>
                </c:pt>
                <c:pt idx="24492" formatCode="General">
                  <c:v>1.01694E-2</c:v>
                </c:pt>
                <c:pt idx="24493" formatCode="General">
                  <c:v>1.01697E-2</c:v>
                </c:pt>
                <c:pt idx="24494" formatCode="General">
                  <c:v>1.017E-2</c:v>
                </c:pt>
                <c:pt idx="24495" formatCode="General">
                  <c:v>1.01704E-2</c:v>
                </c:pt>
                <c:pt idx="24496" formatCode="General">
                  <c:v>1.01707E-2</c:v>
                </c:pt>
                <c:pt idx="24497" formatCode="General">
                  <c:v>1.0171100000000001E-2</c:v>
                </c:pt>
                <c:pt idx="24498" formatCode="General">
                  <c:v>1.0171400000000001E-2</c:v>
                </c:pt>
                <c:pt idx="24499" formatCode="General">
                  <c:v>1.01718E-2</c:v>
                </c:pt>
                <c:pt idx="24500" formatCode="General">
                  <c:v>1.01721E-2</c:v>
                </c:pt>
                <c:pt idx="24501" formatCode="General">
                  <c:v>1.0172499999999999E-2</c:v>
                </c:pt>
                <c:pt idx="24502" formatCode="General">
                  <c:v>1.01729E-2</c:v>
                </c:pt>
                <c:pt idx="24503" formatCode="General">
                  <c:v>1.01733E-2</c:v>
                </c:pt>
                <c:pt idx="24504" formatCode="General">
                  <c:v>1.01738E-2</c:v>
                </c:pt>
                <c:pt idx="24505" formatCode="General">
                  <c:v>1.01742E-2</c:v>
                </c:pt>
                <c:pt idx="24506" formatCode="General">
                  <c:v>1.0174600000000001E-2</c:v>
                </c:pt>
                <c:pt idx="24507" formatCode="General">
                  <c:v>1.0175E-2</c:v>
                </c:pt>
                <c:pt idx="24508" formatCode="General">
                  <c:v>1.0175699999999999E-2</c:v>
                </c:pt>
                <c:pt idx="24509" formatCode="General">
                  <c:v>1.0176299999999999E-2</c:v>
                </c:pt>
                <c:pt idx="24510" formatCode="General">
                  <c:v>1.0176899999999999E-2</c:v>
                </c:pt>
                <c:pt idx="24511" formatCode="General">
                  <c:v>1.0177500000000001E-2</c:v>
                </c:pt>
                <c:pt idx="24512" formatCode="General">
                  <c:v>1.01782E-2</c:v>
                </c:pt>
                <c:pt idx="24513" formatCode="General">
                  <c:v>1.01788E-2</c:v>
                </c:pt>
                <c:pt idx="24514" formatCode="General">
                  <c:v>1.01794E-2</c:v>
                </c:pt>
                <c:pt idx="24515" formatCode="General">
                  <c:v>1.018E-2</c:v>
                </c:pt>
                <c:pt idx="24516" formatCode="General">
                  <c:v>1.01806E-2</c:v>
                </c:pt>
                <c:pt idx="24517" formatCode="General">
                  <c:v>1.01814E-2</c:v>
                </c:pt>
                <c:pt idx="24518" formatCode="General">
                  <c:v>1.0182200000000001E-2</c:v>
                </c:pt>
                <c:pt idx="24519" formatCode="General">
                  <c:v>1.01829E-2</c:v>
                </c:pt>
                <c:pt idx="24520" formatCode="General">
                  <c:v>1.01837E-2</c:v>
                </c:pt>
                <c:pt idx="24521" formatCode="General">
                  <c:v>1.0184500000000001E-2</c:v>
                </c:pt>
                <c:pt idx="24522" formatCode="General">
                  <c:v>1.01853E-2</c:v>
                </c:pt>
                <c:pt idx="24523" formatCode="General">
                  <c:v>1.01864E-2</c:v>
                </c:pt>
                <c:pt idx="24524" formatCode="General">
                  <c:v>1.01875E-2</c:v>
                </c:pt>
                <c:pt idx="24525" formatCode="General">
                  <c:v>1.01885E-2</c:v>
                </c:pt>
                <c:pt idx="24526" formatCode="General">
                  <c:v>1.0189399999999999E-2</c:v>
                </c:pt>
                <c:pt idx="24527" formatCode="General">
                  <c:v>1.01907E-2</c:v>
                </c:pt>
                <c:pt idx="24528" formatCode="General">
                  <c:v>1.0192100000000001E-2</c:v>
                </c:pt>
                <c:pt idx="24529" formatCode="General">
                  <c:v>1.01934E-2</c:v>
                </c:pt>
                <c:pt idx="24530" formatCode="General">
                  <c:v>1.0194699999999999E-2</c:v>
                </c:pt>
                <c:pt idx="24531" formatCode="General">
                  <c:v>1.0196E-2</c:v>
                </c:pt>
                <c:pt idx="24532" formatCode="General">
                  <c:v>1.0197299999999999E-2</c:v>
                </c:pt>
                <c:pt idx="24533" formatCode="General">
                  <c:v>1.0199099999999999E-2</c:v>
                </c:pt>
                <c:pt idx="24534" formatCode="General">
                  <c:v>1.0200799999999999E-2</c:v>
                </c:pt>
                <c:pt idx="24535" formatCode="General">
                  <c:v>1.0202599999999999E-2</c:v>
                </c:pt>
                <c:pt idx="24536" formatCode="General">
                  <c:v>1.0204400000000001E-2</c:v>
                </c:pt>
                <c:pt idx="24537" formatCode="General">
                  <c:v>1.0206099999999999E-2</c:v>
                </c:pt>
                <c:pt idx="24538" formatCode="General">
                  <c:v>1.0207900000000001E-2</c:v>
                </c:pt>
                <c:pt idx="24539" formatCode="General">
                  <c:v>1.02097E-2</c:v>
                </c:pt>
                <c:pt idx="24540" formatCode="General">
                  <c:v>1.0211899999999999E-2</c:v>
                </c:pt>
                <c:pt idx="24541" formatCode="General">
                  <c:v>1.0212300000000001E-2</c:v>
                </c:pt>
                <c:pt idx="24542" formatCode="General">
                  <c:v>1.02141E-2</c:v>
                </c:pt>
                <c:pt idx="24543" formatCode="General">
                  <c:v>1.0215800000000001E-2</c:v>
                </c:pt>
                <c:pt idx="24544" formatCode="General">
                  <c:v>1.0217499999999999E-2</c:v>
                </c:pt>
                <c:pt idx="24545" formatCode="General">
                  <c:v>1.0219199999999999E-2</c:v>
                </c:pt>
                <c:pt idx="24546" formatCode="General">
                  <c:v>1.02209E-2</c:v>
                </c:pt>
                <c:pt idx="24547" formatCode="General">
                  <c:v>1.0222699999999999E-2</c:v>
                </c:pt>
                <c:pt idx="24548" formatCode="General">
                  <c:v>1.02244E-2</c:v>
                </c:pt>
                <c:pt idx="24549" formatCode="General">
                  <c:v>1.02261E-2</c:v>
                </c:pt>
                <c:pt idx="24550" formatCode="General">
                  <c:v>1.0227999999999999E-2</c:v>
                </c:pt>
                <c:pt idx="24551" formatCode="General">
                  <c:v>1.02299E-2</c:v>
                </c:pt>
                <c:pt idx="24552" formatCode="General">
                  <c:v>1.02311E-2</c:v>
                </c:pt>
                <c:pt idx="24553" formatCode="General">
                  <c:v>1.0232399999999999E-2</c:v>
                </c:pt>
                <c:pt idx="24554" formatCode="General">
                  <c:v>1.02337E-2</c:v>
                </c:pt>
                <c:pt idx="24555" formatCode="General">
                  <c:v>1.02349E-2</c:v>
                </c:pt>
                <c:pt idx="24556" formatCode="General">
                  <c:v>1.0236200000000001E-2</c:v>
                </c:pt>
                <c:pt idx="24557" formatCode="General">
                  <c:v>1.02372E-2</c:v>
                </c:pt>
                <c:pt idx="24558" formatCode="General">
                  <c:v>1.0238300000000001E-2</c:v>
                </c:pt>
                <c:pt idx="24559" formatCode="General">
                  <c:v>1.02393E-2</c:v>
                </c:pt>
                <c:pt idx="24560" formatCode="General">
                  <c:v>1.0240300000000001E-2</c:v>
                </c:pt>
                <c:pt idx="24561" formatCode="General">
                  <c:v>1.0241399999999999E-2</c:v>
                </c:pt>
                <c:pt idx="24562" formatCode="General">
                  <c:v>1.02424E-2</c:v>
                </c:pt>
                <c:pt idx="24563" formatCode="General">
                  <c:v>1.02434E-2</c:v>
                </c:pt>
                <c:pt idx="24564" formatCode="General">
                  <c:v>1.02445E-2</c:v>
                </c:pt>
                <c:pt idx="24565" formatCode="General">
                  <c:v>1.0245199999999999E-2</c:v>
                </c:pt>
                <c:pt idx="24566" formatCode="General">
                  <c:v>1.0246E-2</c:v>
                </c:pt>
                <c:pt idx="24567" formatCode="General">
                  <c:v>1.0246699999999999E-2</c:v>
                </c:pt>
                <c:pt idx="24568" formatCode="General">
                  <c:v>1.02474E-2</c:v>
                </c:pt>
                <c:pt idx="24569" formatCode="General">
                  <c:v>1.0248200000000001E-2</c:v>
                </c:pt>
                <c:pt idx="24570" formatCode="General">
                  <c:v>1.02489E-2</c:v>
                </c:pt>
                <c:pt idx="24571" formatCode="General">
                  <c:v>1.02497E-2</c:v>
                </c:pt>
                <c:pt idx="24572" formatCode="General">
                  <c:v>1.02504E-2</c:v>
                </c:pt>
                <c:pt idx="24573" formatCode="General">
                  <c:v>1.0251E-2</c:v>
                </c:pt>
                <c:pt idx="24574" formatCode="General">
                  <c:v>1.02516E-2</c:v>
                </c:pt>
                <c:pt idx="24575" formatCode="General">
                  <c:v>1.02521E-2</c:v>
                </c:pt>
                <c:pt idx="24576" formatCode="General">
                  <c:v>1.02527E-2</c:v>
                </c:pt>
                <c:pt idx="24577" formatCode="General">
                  <c:v>1.02533E-2</c:v>
                </c:pt>
                <c:pt idx="24578" formatCode="General">
                  <c:v>1.02539E-2</c:v>
                </c:pt>
                <c:pt idx="24579" formatCode="General">
                  <c:v>1.02544E-2</c:v>
                </c:pt>
                <c:pt idx="24580" formatCode="General">
                  <c:v>1.0255E-2</c:v>
                </c:pt>
                <c:pt idx="24581" formatCode="General">
                  <c:v>1.02556E-2</c:v>
                </c:pt>
                <c:pt idx="24582" formatCode="General">
                  <c:v>1.0256100000000001E-2</c:v>
                </c:pt>
                <c:pt idx="24583" formatCode="General">
                  <c:v>1.02565E-2</c:v>
                </c:pt>
                <c:pt idx="24584" formatCode="General">
                  <c:v>1.0256899999999999E-2</c:v>
                </c:pt>
                <c:pt idx="24585" formatCode="General">
                  <c:v>1.02573E-2</c:v>
                </c:pt>
                <c:pt idx="24586" formatCode="General">
                  <c:v>1.02577E-2</c:v>
                </c:pt>
                <c:pt idx="24587" formatCode="General">
                  <c:v>1.0258099999999999E-2</c:v>
                </c:pt>
                <c:pt idx="24588" formatCode="General">
                  <c:v>1.02585E-2</c:v>
                </c:pt>
                <c:pt idx="24589" formatCode="General">
                  <c:v>1.02588E-2</c:v>
                </c:pt>
                <c:pt idx="24590" formatCode="General">
                  <c:v>1.02592E-2</c:v>
                </c:pt>
                <c:pt idx="24591" formatCode="General">
                  <c:v>1.02595E-2</c:v>
                </c:pt>
                <c:pt idx="24592" formatCode="General">
                  <c:v>1.0259900000000001E-2</c:v>
                </c:pt>
                <c:pt idx="24593" formatCode="General">
                  <c:v>1.0260200000000001E-2</c:v>
                </c:pt>
                <c:pt idx="24594" formatCode="General">
                  <c:v>1.0260500000000001E-2</c:v>
                </c:pt>
                <c:pt idx="24595" formatCode="General">
                  <c:v>1.02609E-2</c:v>
                </c:pt>
                <c:pt idx="24596" formatCode="General">
                  <c:v>1.02612E-2</c:v>
                </c:pt>
                <c:pt idx="24597" formatCode="General">
                  <c:v>1.02614E-2</c:v>
                </c:pt>
                <c:pt idx="24598" formatCode="General">
                  <c:v>1.02617E-2</c:v>
                </c:pt>
                <c:pt idx="24599" formatCode="General">
                  <c:v>1.0262E-2</c:v>
                </c:pt>
                <c:pt idx="24600" formatCode="General">
                  <c:v>1.0262200000000001E-2</c:v>
                </c:pt>
                <c:pt idx="24601" formatCode="General">
                  <c:v>1.0262500000000001E-2</c:v>
                </c:pt>
                <c:pt idx="24602" formatCode="General">
                  <c:v>1.0262800000000001E-2</c:v>
                </c:pt>
                <c:pt idx="24603" formatCode="General">
                  <c:v>1.0263100000000001E-2</c:v>
                </c:pt>
                <c:pt idx="24604" formatCode="General">
                  <c:v>1.02633E-2</c:v>
                </c:pt>
                <c:pt idx="24605" formatCode="General">
                  <c:v>1.02635E-2</c:v>
                </c:pt>
                <c:pt idx="24606" formatCode="General">
                  <c:v>1.02638E-2</c:v>
                </c:pt>
                <c:pt idx="24607" formatCode="General">
                  <c:v>1.0264000000000001E-2</c:v>
                </c:pt>
                <c:pt idx="24608" formatCode="General">
                  <c:v>1.0264199999999999E-2</c:v>
                </c:pt>
                <c:pt idx="24609" formatCode="General">
                  <c:v>1.0264300000000001E-2</c:v>
                </c:pt>
                <c:pt idx="24610" formatCode="General">
                  <c:v>1.0264499999999999E-2</c:v>
                </c:pt>
                <c:pt idx="24611" formatCode="General">
                  <c:v>1.02647E-2</c:v>
                </c:pt>
                <c:pt idx="24612" formatCode="General">
                  <c:v>1.02649E-2</c:v>
                </c:pt>
                <c:pt idx="24613" formatCode="General">
                  <c:v>1.0265E-2</c:v>
                </c:pt>
                <c:pt idx="24614" formatCode="General">
                  <c:v>1.02652E-2</c:v>
                </c:pt>
                <c:pt idx="24615" formatCode="General">
                  <c:v>1.0265399999999999E-2</c:v>
                </c:pt>
                <c:pt idx="24616" formatCode="General">
                  <c:v>1.02655E-2</c:v>
                </c:pt>
                <c:pt idx="24617" formatCode="General">
                  <c:v>1.02656E-2</c:v>
                </c:pt>
                <c:pt idx="24618" formatCode="General">
                  <c:v>1.02658E-2</c:v>
                </c:pt>
                <c:pt idx="24619" formatCode="General">
                  <c:v>1.02659E-2</c:v>
                </c:pt>
                <c:pt idx="24620" formatCode="General">
                  <c:v>1.0266000000000001E-2</c:v>
                </c:pt>
                <c:pt idx="24621" formatCode="General">
                  <c:v>1.02661E-2</c:v>
                </c:pt>
                <c:pt idx="24622" formatCode="General">
                  <c:v>1.0266300000000001E-2</c:v>
                </c:pt>
                <c:pt idx="24623" formatCode="General">
                  <c:v>1.02664E-2</c:v>
                </c:pt>
                <c:pt idx="24624" formatCode="General">
                  <c:v>1.02665E-2</c:v>
                </c:pt>
                <c:pt idx="24625" formatCode="General">
                  <c:v>1.0266600000000001E-2</c:v>
                </c:pt>
                <c:pt idx="24626" formatCode="General">
                  <c:v>1.02667E-2</c:v>
                </c:pt>
                <c:pt idx="24627" formatCode="General">
                  <c:v>1.02668E-2</c:v>
                </c:pt>
                <c:pt idx="24628" formatCode="General">
                  <c:v>1.0266900000000001E-2</c:v>
                </c:pt>
                <c:pt idx="24629" formatCode="General">
                  <c:v>1.0267E-2</c:v>
                </c:pt>
                <c:pt idx="24630" formatCode="General">
                  <c:v>1.0267200000000001E-2</c:v>
                </c:pt>
                <c:pt idx="24631" formatCode="General">
                  <c:v>1.02673E-2</c:v>
                </c:pt>
                <c:pt idx="24632" formatCode="General">
                  <c:v>1.0267399999999999E-2</c:v>
                </c:pt>
                <c:pt idx="24633" formatCode="General">
                  <c:v>1.0267500000000001E-2</c:v>
                </c:pt>
                <c:pt idx="24634" formatCode="General">
                  <c:v>1.0267699999999999E-2</c:v>
                </c:pt>
                <c:pt idx="24635" formatCode="General">
                  <c:v>1.0267800000000001E-2</c:v>
                </c:pt>
                <c:pt idx="24636" formatCode="General">
                  <c:v>1.02679E-2</c:v>
                </c:pt>
                <c:pt idx="24637" formatCode="General">
                  <c:v>1.0267999999999999E-2</c:v>
                </c:pt>
                <c:pt idx="24638" formatCode="General">
                  <c:v>1.02682E-2</c:v>
                </c:pt>
                <c:pt idx="24639" formatCode="General">
                  <c:v>1.0268299999999999E-2</c:v>
                </c:pt>
                <c:pt idx="24640" formatCode="General">
                  <c:v>1.02684E-2</c:v>
                </c:pt>
                <c:pt idx="24641" formatCode="General">
                  <c:v>1.0268599999999999E-2</c:v>
                </c:pt>
                <c:pt idx="24642" formatCode="General">
                  <c:v>1.02687E-2</c:v>
                </c:pt>
                <c:pt idx="24643" formatCode="General">
                  <c:v>1.0268899999999999E-2</c:v>
                </c:pt>
                <c:pt idx="24644" formatCode="General">
                  <c:v>1.02691E-2</c:v>
                </c:pt>
                <c:pt idx="24645" formatCode="General">
                  <c:v>1.02693E-2</c:v>
                </c:pt>
                <c:pt idx="24646" formatCode="General">
                  <c:v>1.02696E-2</c:v>
                </c:pt>
                <c:pt idx="24647" formatCode="General">
                  <c:v>1.02703E-2</c:v>
                </c:pt>
                <c:pt idx="24648" formatCode="General">
                  <c:v>1.02706E-2</c:v>
                </c:pt>
                <c:pt idx="24649" formatCode="General">
                  <c:v>1.02708E-2</c:v>
                </c:pt>
                <c:pt idx="24650" formatCode="General">
                  <c:v>1.0271000000000001E-2</c:v>
                </c:pt>
                <c:pt idx="24651" formatCode="General">
                  <c:v>1.0271199999999999E-2</c:v>
                </c:pt>
                <c:pt idx="24652" formatCode="General">
                  <c:v>1.02714E-2</c:v>
                </c:pt>
                <c:pt idx="24653" formatCode="General">
                  <c:v>1.0271600000000001E-2</c:v>
                </c:pt>
                <c:pt idx="24654" formatCode="General">
                  <c:v>1.02717E-2</c:v>
                </c:pt>
                <c:pt idx="24655" formatCode="General">
                  <c:v>1.02719E-2</c:v>
                </c:pt>
                <c:pt idx="24656" formatCode="General">
                  <c:v>1.0272E-2</c:v>
                </c:pt>
                <c:pt idx="24657" formatCode="General">
                  <c:v>1.02722E-2</c:v>
                </c:pt>
                <c:pt idx="24658" formatCode="General">
                  <c:v>1.0272399999999999E-2</c:v>
                </c:pt>
                <c:pt idx="24659" formatCode="General">
                  <c:v>1.02725E-2</c:v>
                </c:pt>
                <c:pt idx="24660" formatCode="General">
                  <c:v>1.0272699999999999E-2</c:v>
                </c:pt>
                <c:pt idx="24661" formatCode="General">
                  <c:v>1.02729E-2</c:v>
                </c:pt>
                <c:pt idx="24662" formatCode="General">
                  <c:v>1.02731E-2</c:v>
                </c:pt>
                <c:pt idx="24663" formatCode="General">
                  <c:v>1.0273300000000001E-2</c:v>
                </c:pt>
                <c:pt idx="24664" formatCode="General">
                  <c:v>1.02735E-2</c:v>
                </c:pt>
                <c:pt idx="24665" formatCode="General">
                  <c:v>1.0273900000000001E-2</c:v>
                </c:pt>
                <c:pt idx="24666" formatCode="General">
                  <c:v>1.02744E-2</c:v>
                </c:pt>
                <c:pt idx="24667" formatCode="General">
                  <c:v>1.02746E-2</c:v>
                </c:pt>
                <c:pt idx="24668" formatCode="General">
                  <c:v>1.0274800000000001E-2</c:v>
                </c:pt>
                <c:pt idx="24669" formatCode="General">
                  <c:v>1.0274999999999999E-2</c:v>
                </c:pt>
                <c:pt idx="24670" formatCode="General">
                  <c:v>1.0275100000000001E-2</c:v>
                </c:pt>
                <c:pt idx="24671" formatCode="General">
                  <c:v>1.0275299999999999E-2</c:v>
                </c:pt>
                <c:pt idx="24672" formatCode="General">
                  <c:v>1.02755E-2</c:v>
                </c:pt>
                <c:pt idx="24673" formatCode="General">
                  <c:v>1.0275599999999999E-2</c:v>
                </c:pt>
                <c:pt idx="24674" formatCode="General">
                  <c:v>1.02758E-2</c:v>
                </c:pt>
                <c:pt idx="24675" formatCode="General">
                  <c:v>1.0275899999999999E-2</c:v>
                </c:pt>
                <c:pt idx="24676" formatCode="General">
                  <c:v>1.0276E-2</c:v>
                </c:pt>
                <c:pt idx="24677" formatCode="General">
                  <c:v>1.02761E-2</c:v>
                </c:pt>
                <c:pt idx="24678" formatCode="General">
                  <c:v>1.0276199999999999E-2</c:v>
                </c:pt>
                <c:pt idx="24679" formatCode="General">
                  <c:v>1.02763E-2</c:v>
                </c:pt>
                <c:pt idx="24680" formatCode="General">
                  <c:v>1.0276499999999999E-2</c:v>
                </c:pt>
                <c:pt idx="24681" formatCode="General">
                  <c:v>1.02766E-2</c:v>
                </c:pt>
                <c:pt idx="24682" formatCode="General">
                  <c:v>1.02767E-2</c:v>
                </c:pt>
                <c:pt idx="24683" formatCode="General">
                  <c:v>1.0276800000000001E-2</c:v>
                </c:pt>
                <c:pt idx="24684" formatCode="General">
                  <c:v>1.02769E-2</c:v>
                </c:pt>
                <c:pt idx="24685" formatCode="General">
                  <c:v>1.0277E-2</c:v>
                </c:pt>
                <c:pt idx="24686" formatCode="General">
                  <c:v>1.0277100000000001E-2</c:v>
                </c:pt>
                <c:pt idx="24687" formatCode="General">
                  <c:v>1.02773E-2</c:v>
                </c:pt>
                <c:pt idx="24688" formatCode="General">
                  <c:v>1.0277400000000001E-2</c:v>
                </c:pt>
                <c:pt idx="24689" formatCode="General">
                  <c:v>1.02775E-2</c:v>
                </c:pt>
                <c:pt idx="24690" formatCode="General">
                  <c:v>1.02776E-2</c:v>
                </c:pt>
                <c:pt idx="24691" formatCode="General">
                  <c:v>1.0277700000000001E-2</c:v>
                </c:pt>
                <c:pt idx="24692" formatCode="General">
                  <c:v>1.02778E-2</c:v>
                </c:pt>
                <c:pt idx="24693" formatCode="General">
                  <c:v>1.0278000000000001E-2</c:v>
                </c:pt>
                <c:pt idx="24694" formatCode="General">
                  <c:v>1.02781E-2</c:v>
                </c:pt>
                <c:pt idx="24695" formatCode="General">
                  <c:v>1.0278199999999999E-2</c:v>
                </c:pt>
                <c:pt idx="24696" formatCode="General">
                  <c:v>1.02784E-2</c:v>
                </c:pt>
                <c:pt idx="24697" formatCode="General">
                  <c:v>1.0278499999999999E-2</c:v>
                </c:pt>
                <c:pt idx="24698" formatCode="General">
                  <c:v>1.02787E-2</c:v>
                </c:pt>
                <c:pt idx="24699" formatCode="General">
                  <c:v>1.0278799999999999E-2</c:v>
                </c:pt>
                <c:pt idx="24700" formatCode="General">
                  <c:v>1.0279E-2</c:v>
                </c:pt>
                <c:pt idx="24701" formatCode="General">
                  <c:v>1.0279099999999999E-2</c:v>
                </c:pt>
                <c:pt idx="24702" formatCode="General">
                  <c:v>1.02793E-2</c:v>
                </c:pt>
                <c:pt idx="24703" formatCode="General">
                  <c:v>1.0279399999999999E-2</c:v>
                </c:pt>
                <c:pt idx="24704" formatCode="General">
                  <c:v>1.02796E-2</c:v>
                </c:pt>
                <c:pt idx="24705" formatCode="General">
                  <c:v>1.02798E-2</c:v>
                </c:pt>
                <c:pt idx="24706" formatCode="General">
                  <c:v>1.02801E-2</c:v>
                </c:pt>
                <c:pt idx="24707" formatCode="General">
                  <c:v>1.0280299999999999E-2</c:v>
                </c:pt>
                <c:pt idx="24708" formatCode="General">
                  <c:v>1.02805E-2</c:v>
                </c:pt>
                <c:pt idx="24709" formatCode="General">
                  <c:v>1.0280600000000001E-2</c:v>
                </c:pt>
                <c:pt idx="24710" formatCode="General">
                  <c:v>1.0280900000000001E-2</c:v>
                </c:pt>
                <c:pt idx="24711" formatCode="General">
                  <c:v>1.02811E-2</c:v>
                </c:pt>
                <c:pt idx="24712" formatCode="General">
                  <c:v>1.02814E-2</c:v>
                </c:pt>
                <c:pt idx="24713" formatCode="General">
                  <c:v>1.02817E-2</c:v>
                </c:pt>
                <c:pt idx="24714" formatCode="General">
                  <c:v>1.02819E-2</c:v>
                </c:pt>
                <c:pt idx="24715" formatCode="General">
                  <c:v>1.02822E-2</c:v>
                </c:pt>
                <c:pt idx="24716" formatCode="General">
                  <c:v>1.0282400000000001E-2</c:v>
                </c:pt>
                <c:pt idx="24717" formatCode="General">
                  <c:v>1.02828E-2</c:v>
                </c:pt>
                <c:pt idx="24718" formatCode="General">
                  <c:v>1.02831E-2</c:v>
                </c:pt>
                <c:pt idx="24719" formatCode="General">
                  <c:v>1.0283499999999999E-2</c:v>
                </c:pt>
                <c:pt idx="24720" formatCode="General">
                  <c:v>1.0283799999999999E-2</c:v>
                </c:pt>
                <c:pt idx="24721" formatCode="General">
                  <c:v>1.0284099999999999E-2</c:v>
                </c:pt>
                <c:pt idx="24722" formatCode="General">
                  <c:v>1.02845E-2</c:v>
                </c:pt>
                <c:pt idx="24723" formatCode="General">
                  <c:v>1.02848E-2</c:v>
                </c:pt>
                <c:pt idx="24724" formatCode="General">
                  <c:v>1.02852E-2</c:v>
                </c:pt>
                <c:pt idx="24725" formatCode="General">
                  <c:v>1.02855E-2</c:v>
                </c:pt>
                <c:pt idx="24726" formatCode="General">
                  <c:v>1.0285900000000001E-2</c:v>
                </c:pt>
                <c:pt idx="24727" formatCode="General">
                  <c:v>1.02863E-2</c:v>
                </c:pt>
                <c:pt idx="24728" formatCode="General">
                  <c:v>1.0286699999999999E-2</c:v>
                </c:pt>
                <c:pt idx="24729" formatCode="General">
                  <c:v>1.02871E-2</c:v>
                </c:pt>
                <c:pt idx="24730" formatCode="General">
                  <c:v>1.02875E-2</c:v>
                </c:pt>
                <c:pt idx="24731" formatCode="General">
                  <c:v>1.02881E-2</c:v>
                </c:pt>
                <c:pt idx="24732" formatCode="General">
                  <c:v>1.02886E-2</c:v>
                </c:pt>
                <c:pt idx="24733" formatCode="General">
                  <c:v>1.0289100000000001E-2</c:v>
                </c:pt>
                <c:pt idx="24734" formatCode="General">
                  <c:v>1.0289599999999999E-2</c:v>
                </c:pt>
                <c:pt idx="24735" formatCode="General">
                  <c:v>1.02901E-2</c:v>
                </c:pt>
                <c:pt idx="24736" formatCode="General">
                  <c:v>1.02906E-2</c:v>
                </c:pt>
                <c:pt idx="24737" formatCode="General">
                  <c:v>1.02912E-2</c:v>
                </c:pt>
                <c:pt idx="24738" formatCode="General">
                  <c:v>1.0291700000000001E-2</c:v>
                </c:pt>
                <c:pt idx="24739" formatCode="General">
                  <c:v>1.02922E-2</c:v>
                </c:pt>
                <c:pt idx="24740" formatCode="General">
                  <c:v>1.0292900000000001E-2</c:v>
                </c:pt>
                <c:pt idx="24741" formatCode="General">
                  <c:v>1.02936E-2</c:v>
                </c:pt>
                <c:pt idx="24742" formatCode="General">
                  <c:v>1.0294299999999999E-2</c:v>
                </c:pt>
                <c:pt idx="24743" formatCode="General">
                  <c:v>1.0295E-2</c:v>
                </c:pt>
                <c:pt idx="24744" formatCode="General">
                  <c:v>1.02956E-2</c:v>
                </c:pt>
                <c:pt idx="24745" formatCode="General">
                  <c:v>1.02963E-2</c:v>
                </c:pt>
                <c:pt idx="24746" formatCode="General">
                  <c:v>1.0297000000000001E-2</c:v>
                </c:pt>
                <c:pt idx="24747" formatCode="General">
                  <c:v>1.02977E-2</c:v>
                </c:pt>
                <c:pt idx="24748" formatCode="General">
                  <c:v>1.02986E-2</c:v>
                </c:pt>
                <c:pt idx="24749" formatCode="General">
                  <c:v>1.02995E-2</c:v>
                </c:pt>
                <c:pt idx="24750" formatCode="General">
                  <c:v>1.0300500000000001E-2</c:v>
                </c:pt>
                <c:pt idx="24751" formatCode="General">
                  <c:v>1.03014E-2</c:v>
                </c:pt>
                <c:pt idx="24752" formatCode="General">
                  <c:v>1.03023E-2</c:v>
                </c:pt>
                <c:pt idx="24753" formatCode="General">
                  <c:v>1.03032E-2</c:v>
                </c:pt>
                <c:pt idx="24754" formatCode="General">
                  <c:v>1.03041E-2</c:v>
                </c:pt>
                <c:pt idx="24755" formatCode="General">
                  <c:v>1.0305E-2</c:v>
                </c:pt>
                <c:pt idx="24756" formatCode="General">
                  <c:v>1.03062E-2</c:v>
                </c:pt>
                <c:pt idx="24757" formatCode="General">
                  <c:v>1.03073E-2</c:v>
                </c:pt>
                <c:pt idx="24758" formatCode="General">
                  <c:v>1.03085E-2</c:v>
                </c:pt>
                <c:pt idx="24759" formatCode="General">
                  <c:v>1.03096E-2</c:v>
                </c:pt>
                <c:pt idx="24760" formatCode="General">
                  <c:v>1.03108E-2</c:v>
                </c:pt>
                <c:pt idx="24761" formatCode="General">
                  <c:v>1.0311900000000001E-2</c:v>
                </c:pt>
                <c:pt idx="24762" formatCode="General">
                  <c:v>1.03137E-2</c:v>
                </c:pt>
                <c:pt idx="24763" formatCode="General">
                  <c:v>1.0315E-2</c:v>
                </c:pt>
                <c:pt idx="24764" formatCode="General">
                  <c:v>1.03166E-2</c:v>
                </c:pt>
                <c:pt idx="24765" formatCode="General">
                  <c:v>1.03182E-2</c:v>
                </c:pt>
                <c:pt idx="24766" formatCode="General">
                  <c:v>1.03199E-2</c:v>
                </c:pt>
                <c:pt idx="24767" formatCode="General">
                  <c:v>1.0321500000000001E-2</c:v>
                </c:pt>
                <c:pt idx="24768" formatCode="General">
                  <c:v>1.03231E-2</c:v>
                </c:pt>
                <c:pt idx="24769" formatCode="General">
                  <c:v>1.0324699999999999E-2</c:v>
                </c:pt>
                <c:pt idx="24770" formatCode="General">
                  <c:v>1.0327100000000001E-2</c:v>
                </c:pt>
                <c:pt idx="24771" formatCode="General">
                  <c:v>1.03295E-2</c:v>
                </c:pt>
                <c:pt idx="24772" formatCode="General">
                  <c:v>1.03319E-2</c:v>
                </c:pt>
                <c:pt idx="24773" formatCode="General">
                  <c:v>1.0334299999999999E-2</c:v>
                </c:pt>
                <c:pt idx="24774" formatCode="General">
                  <c:v>1.0336700000000001E-2</c:v>
                </c:pt>
                <c:pt idx="24775" formatCode="General">
                  <c:v>1.03391E-2</c:v>
                </c:pt>
                <c:pt idx="24776" formatCode="General">
                  <c:v>1.0342199999999999E-2</c:v>
                </c:pt>
                <c:pt idx="24777" formatCode="General">
                  <c:v>1.03444E-2</c:v>
                </c:pt>
                <c:pt idx="24778" formatCode="General">
                  <c:v>1.0346599999999999E-2</c:v>
                </c:pt>
                <c:pt idx="24779" formatCode="General">
                  <c:v>1.03488E-2</c:v>
                </c:pt>
                <c:pt idx="24780" formatCode="General">
                  <c:v>1.0351300000000001E-2</c:v>
                </c:pt>
                <c:pt idx="24781" formatCode="General">
                  <c:v>1.0353899999999999E-2</c:v>
                </c:pt>
                <c:pt idx="24782" formatCode="General">
                  <c:v>1.03564E-2</c:v>
                </c:pt>
                <c:pt idx="24783" formatCode="General">
                  <c:v>1.0358900000000001E-2</c:v>
                </c:pt>
                <c:pt idx="24784" formatCode="General">
                  <c:v>1.03614E-2</c:v>
                </c:pt>
                <c:pt idx="24785" formatCode="General">
                  <c:v>1.0364E-2</c:v>
                </c:pt>
                <c:pt idx="24786" formatCode="General">
                  <c:v>1.03666E-2</c:v>
                </c:pt>
                <c:pt idx="24787" formatCode="General">
                  <c:v>1.03683E-2</c:v>
                </c:pt>
                <c:pt idx="24788" formatCode="General">
                  <c:v>1.03701E-2</c:v>
                </c:pt>
                <c:pt idx="24789" formatCode="General">
                  <c:v>1.03718E-2</c:v>
                </c:pt>
                <c:pt idx="24790" formatCode="General">
                  <c:v>1.0373500000000001E-2</c:v>
                </c:pt>
                <c:pt idx="24791" formatCode="General">
                  <c:v>1.03753E-2</c:v>
                </c:pt>
                <c:pt idx="24792" formatCode="General">
                  <c:v>1.03768E-2</c:v>
                </c:pt>
                <c:pt idx="24793" formatCode="General">
                  <c:v>1.0378200000000001E-2</c:v>
                </c:pt>
                <c:pt idx="24794" formatCode="General">
                  <c:v>1.03797E-2</c:v>
                </c:pt>
                <c:pt idx="24795" formatCode="General">
                  <c:v>1.0381100000000001E-2</c:v>
                </c:pt>
                <c:pt idx="24796" formatCode="General">
                  <c:v>1.0382499999999999E-2</c:v>
                </c:pt>
                <c:pt idx="24797" formatCode="General">
                  <c:v>1.03839E-2</c:v>
                </c:pt>
                <c:pt idx="24798" formatCode="General">
                  <c:v>1.03853E-2</c:v>
                </c:pt>
                <c:pt idx="24799" formatCode="General">
                  <c:v>1.03867E-2</c:v>
                </c:pt>
                <c:pt idx="24800" formatCode="General">
                  <c:v>1.03879E-2</c:v>
                </c:pt>
                <c:pt idx="24801" formatCode="General">
                  <c:v>1.03889E-2</c:v>
                </c:pt>
                <c:pt idx="24802" formatCode="General">
                  <c:v>1.0389900000000001E-2</c:v>
                </c:pt>
                <c:pt idx="24803" formatCode="General">
                  <c:v>1.03908E-2</c:v>
                </c:pt>
                <c:pt idx="24804" formatCode="General">
                  <c:v>1.03918E-2</c:v>
                </c:pt>
                <c:pt idx="24805" formatCode="General">
                  <c:v>1.0392800000000001E-2</c:v>
                </c:pt>
                <c:pt idx="24806" formatCode="General">
                  <c:v>1.03938E-2</c:v>
                </c:pt>
                <c:pt idx="24807" formatCode="General">
                  <c:v>1.03947E-2</c:v>
                </c:pt>
                <c:pt idx="24808" formatCode="General">
                  <c:v>1.03956E-2</c:v>
                </c:pt>
                <c:pt idx="24809" formatCode="General">
                  <c:v>1.0396600000000001E-2</c:v>
                </c:pt>
                <c:pt idx="24810" formatCode="General">
                  <c:v>1.03973E-2</c:v>
                </c:pt>
                <c:pt idx="24811" formatCode="General">
                  <c:v>1.0397999999999999E-2</c:v>
                </c:pt>
                <c:pt idx="24812" formatCode="General">
                  <c:v>1.03988E-2</c:v>
                </c:pt>
                <c:pt idx="24813" formatCode="General">
                  <c:v>1.0399500000000001E-2</c:v>
                </c:pt>
                <c:pt idx="24814" formatCode="General">
                  <c:v>1.04002E-2</c:v>
                </c:pt>
                <c:pt idx="24815" formatCode="General">
                  <c:v>1.0400899999999999E-2</c:v>
                </c:pt>
                <c:pt idx="24816" formatCode="General">
                  <c:v>1.04017E-2</c:v>
                </c:pt>
                <c:pt idx="24817" formatCode="General">
                  <c:v>1.04025E-2</c:v>
                </c:pt>
                <c:pt idx="24818" formatCode="General">
                  <c:v>1.0403000000000001E-2</c:v>
                </c:pt>
                <c:pt idx="24819" formatCode="General">
                  <c:v>1.0403600000000001E-2</c:v>
                </c:pt>
                <c:pt idx="24820" formatCode="General">
                  <c:v>1.0404099999999999E-2</c:v>
                </c:pt>
                <c:pt idx="24821" formatCode="General">
                  <c:v>1.0404699999999999E-2</c:v>
                </c:pt>
                <c:pt idx="24822" formatCode="General">
                  <c:v>1.04052E-2</c:v>
                </c:pt>
                <c:pt idx="24823" formatCode="General">
                  <c:v>1.0405899999999999E-2</c:v>
                </c:pt>
                <c:pt idx="24824" formatCode="General">
                  <c:v>1.04063E-2</c:v>
                </c:pt>
                <c:pt idx="24825" formatCode="General">
                  <c:v>1.04067E-2</c:v>
                </c:pt>
                <c:pt idx="24826" formatCode="General">
                  <c:v>1.04072E-2</c:v>
                </c:pt>
                <c:pt idx="24827" formatCode="General">
                  <c:v>1.0407599999999999E-2</c:v>
                </c:pt>
                <c:pt idx="24828" formatCode="General">
                  <c:v>1.0408000000000001E-2</c:v>
                </c:pt>
                <c:pt idx="24829" formatCode="General">
                  <c:v>1.0408499999999999E-2</c:v>
                </c:pt>
                <c:pt idx="24830" formatCode="General">
                  <c:v>1.0408799999999999E-2</c:v>
                </c:pt>
                <c:pt idx="24831" formatCode="General">
                  <c:v>1.0409399999999999E-2</c:v>
                </c:pt>
                <c:pt idx="24832" formatCode="General">
                  <c:v>1.0409699999999999E-2</c:v>
                </c:pt>
                <c:pt idx="24833" formatCode="General">
                  <c:v>1.0410000000000001E-2</c:v>
                </c:pt>
                <c:pt idx="24834" formatCode="General">
                  <c:v>1.04104E-2</c:v>
                </c:pt>
                <c:pt idx="24835" formatCode="General">
                  <c:v>1.04107E-2</c:v>
                </c:pt>
                <c:pt idx="24836" formatCode="General">
                  <c:v>1.04111E-2</c:v>
                </c:pt>
                <c:pt idx="24837" formatCode="General">
                  <c:v>1.0411399999999999E-2</c:v>
                </c:pt>
                <c:pt idx="24838" formatCode="General">
                  <c:v>1.0411699999999999E-2</c:v>
                </c:pt>
                <c:pt idx="24839" formatCode="General">
                  <c:v>1.04119E-2</c:v>
                </c:pt>
                <c:pt idx="24840" formatCode="General">
                  <c:v>1.04122E-2</c:v>
                </c:pt>
                <c:pt idx="24841" formatCode="General">
                  <c:v>1.04125E-2</c:v>
                </c:pt>
                <c:pt idx="24842" formatCode="General">
                  <c:v>1.04128E-2</c:v>
                </c:pt>
                <c:pt idx="24843" formatCode="General">
                  <c:v>1.04131E-2</c:v>
                </c:pt>
                <c:pt idx="24844" formatCode="General">
                  <c:v>1.04133E-2</c:v>
                </c:pt>
                <c:pt idx="24845" formatCode="General">
                  <c:v>1.04136E-2</c:v>
                </c:pt>
                <c:pt idx="24846" formatCode="General">
                  <c:v>1.0413800000000001E-2</c:v>
                </c:pt>
                <c:pt idx="24847" formatCode="General">
                  <c:v>1.0414100000000001E-2</c:v>
                </c:pt>
                <c:pt idx="24848" formatCode="General">
                  <c:v>1.04143E-2</c:v>
                </c:pt>
                <c:pt idx="24849" formatCode="General">
                  <c:v>1.04145E-2</c:v>
                </c:pt>
                <c:pt idx="24850" formatCode="General">
                  <c:v>1.0414700000000001E-2</c:v>
                </c:pt>
                <c:pt idx="24851" formatCode="General">
                  <c:v>1.04149E-2</c:v>
                </c:pt>
                <c:pt idx="24852" formatCode="General">
                  <c:v>1.04151E-2</c:v>
                </c:pt>
                <c:pt idx="24853" formatCode="General">
                  <c:v>1.04154E-2</c:v>
                </c:pt>
                <c:pt idx="24854" formatCode="General">
                  <c:v>1.0415600000000001E-2</c:v>
                </c:pt>
                <c:pt idx="24855" formatCode="General">
                  <c:v>1.0415799999999999E-2</c:v>
                </c:pt>
                <c:pt idx="24856" formatCode="General">
                  <c:v>1.0415900000000001E-2</c:v>
                </c:pt>
                <c:pt idx="24857" formatCode="General">
                  <c:v>1.0416E-2</c:v>
                </c:pt>
                <c:pt idx="24858" formatCode="General">
                  <c:v>1.04162E-2</c:v>
                </c:pt>
                <c:pt idx="24859" formatCode="General">
                  <c:v>1.04163E-2</c:v>
                </c:pt>
                <c:pt idx="24860" formatCode="General">
                  <c:v>1.04165E-2</c:v>
                </c:pt>
                <c:pt idx="24861" formatCode="General">
                  <c:v>1.04166E-2</c:v>
                </c:pt>
                <c:pt idx="24862" formatCode="General">
                  <c:v>1.04168E-2</c:v>
                </c:pt>
                <c:pt idx="24863" formatCode="General">
                  <c:v>1.04169E-2</c:v>
                </c:pt>
                <c:pt idx="24864" formatCode="General">
                  <c:v>1.0416999999999999E-2</c:v>
                </c:pt>
                <c:pt idx="24865" formatCode="General">
                  <c:v>1.04172E-2</c:v>
                </c:pt>
                <c:pt idx="24866" formatCode="General">
                  <c:v>1.0417300000000001E-2</c:v>
                </c:pt>
                <c:pt idx="24867" formatCode="General">
                  <c:v>1.04174E-2</c:v>
                </c:pt>
                <c:pt idx="24868" formatCode="General">
                  <c:v>1.04175E-2</c:v>
                </c:pt>
                <c:pt idx="24869" formatCode="General">
                  <c:v>1.0417600000000001E-2</c:v>
                </c:pt>
                <c:pt idx="24870" formatCode="General">
                  <c:v>1.04177E-2</c:v>
                </c:pt>
                <c:pt idx="24871" formatCode="General">
                  <c:v>1.04178E-2</c:v>
                </c:pt>
                <c:pt idx="24872" formatCode="General">
                  <c:v>1.0418E-2</c:v>
                </c:pt>
                <c:pt idx="24873" formatCode="General">
                  <c:v>1.04181E-2</c:v>
                </c:pt>
                <c:pt idx="24874" formatCode="General">
                  <c:v>1.0418200000000001E-2</c:v>
                </c:pt>
                <c:pt idx="24875" formatCode="General">
                  <c:v>1.04183E-2</c:v>
                </c:pt>
                <c:pt idx="24876" formatCode="General">
                  <c:v>1.04184E-2</c:v>
                </c:pt>
                <c:pt idx="24877" formatCode="General">
                  <c:v>1.04186E-2</c:v>
                </c:pt>
                <c:pt idx="24878" formatCode="General">
                  <c:v>1.0418699999999999E-2</c:v>
                </c:pt>
                <c:pt idx="24879" formatCode="General">
                  <c:v>1.0418800000000001E-2</c:v>
                </c:pt>
                <c:pt idx="24880" formatCode="General">
                  <c:v>1.04189E-2</c:v>
                </c:pt>
                <c:pt idx="24881" formatCode="General">
                  <c:v>1.0418999999999999E-2</c:v>
                </c:pt>
                <c:pt idx="24882" formatCode="General">
                  <c:v>1.0419100000000001E-2</c:v>
                </c:pt>
                <c:pt idx="24883" formatCode="General">
                  <c:v>1.0419299999999999E-2</c:v>
                </c:pt>
                <c:pt idx="24884" formatCode="General">
                  <c:v>1.0419400000000001E-2</c:v>
                </c:pt>
                <c:pt idx="24885" formatCode="General">
                  <c:v>1.04195E-2</c:v>
                </c:pt>
                <c:pt idx="24886" formatCode="General">
                  <c:v>1.04197E-2</c:v>
                </c:pt>
                <c:pt idx="24887" formatCode="General">
                  <c:v>1.0419899999999999E-2</c:v>
                </c:pt>
                <c:pt idx="24888" formatCode="General">
                  <c:v>1.042E-2</c:v>
                </c:pt>
                <c:pt idx="24889" formatCode="General">
                  <c:v>1.0420199999999999E-2</c:v>
                </c:pt>
                <c:pt idx="24890" formatCode="General">
                  <c:v>1.0420499999999999E-2</c:v>
                </c:pt>
                <c:pt idx="24891" formatCode="General">
                  <c:v>1.0420799999999999E-2</c:v>
                </c:pt>
                <c:pt idx="24892" formatCode="General">
                  <c:v>1.04213E-2</c:v>
                </c:pt>
                <c:pt idx="24893" formatCode="General">
                  <c:v>1.04216E-2</c:v>
                </c:pt>
                <c:pt idx="24894" formatCode="General">
                  <c:v>1.04219E-2</c:v>
                </c:pt>
                <c:pt idx="24895" formatCode="General">
                  <c:v>1.0422000000000001E-2</c:v>
                </c:pt>
                <c:pt idx="24896" formatCode="General">
                  <c:v>1.04222E-2</c:v>
                </c:pt>
                <c:pt idx="24897" formatCode="General">
                  <c:v>1.04224E-2</c:v>
                </c:pt>
                <c:pt idx="24898" formatCode="General">
                  <c:v>1.0422600000000001E-2</c:v>
                </c:pt>
                <c:pt idx="24899" formatCode="General">
                  <c:v>1.0422799999999999E-2</c:v>
                </c:pt>
                <c:pt idx="24900" formatCode="General">
                  <c:v>1.0422900000000001E-2</c:v>
                </c:pt>
                <c:pt idx="24901" formatCode="General">
                  <c:v>1.0423E-2</c:v>
                </c:pt>
                <c:pt idx="24902" formatCode="General">
                  <c:v>1.0423200000000001E-2</c:v>
                </c:pt>
                <c:pt idx="24903" formatCode="General">
                  <c:v>1.04233E-2</c:v>
                </c:pt>
                <c:pt idx="24904" formatCode="General">
                  <c:v>1.04235E-2</c:v>
                </c:pt>
                <c:pt idx="24905" formatCode="General">
                  <c:v>1.0423699999999999E-2</c:v>
                </c:pt>
                <c:pt idx="24906" formatCode="General">
                  <c:v>1.04238E-2</c:v>
                </c:pt>
                <c:pt idx="24907" formatCode="General">
                  <c:v>1.0423999999999999E-2</c:v>
                </c:pt>
                <c:pt idx="24908" formatCode="General">
                  <c:v>1.04242E-2</c:v>
                </c:pt>
                <c:pt idx="24909" formatCode="General">
                  <c:v>1.04245E-2</c:v>
                </c:pt>
                <c:pt idx="24910" formatCode="General">
                  <c:v>1.04247E-2</c:v>
                </c:pt>
                <c:pt idx="24911" formatCode="General">
                  <c:v>1.04254E-2</c:v>
                </c:pt>
                <c:pt idx="24912" formatCode="General">
                  <c:v>1.04257E-2</c:v>
                </c:pt>
                <c:pt idx="24913" formatCode="General">
                  <c:v>1.04259E-2</c:v>
                </c:pt>
                <c:pt idx="24914" formatCode="General">
                  <c:v>1.0426E-2</c:v>
                </c:pt>
                <c:pt idx="24915" formatCode="General">
                  <c:v>1.04262E-2</c:v>
                </c:pt>
                <c:pt idx="24916" formatCode="General">
                  <c:v>1.0426400000000001E-2</c:v>
                </c:pt>
                <c:pt idx="24917" formatCode="General">
                  <c:v>1.04265E-2</c:v>
                </c:pt>
                <c:pt idx="24918" formatCode="General">
                  <c:v>1.0426700000000001E-2</c:v>
                </c:pt>
                <c:pt idx="24919" formatCode="General">
                  <c:v>1.0426899999999999E-2</c:v>
                </c:pt>
                <c:pt idx="24920" formatCode="General">
                  <c:v>1.0427000000000001E-2</c:v>
                </c:pt>
                <c:pt idx="24921" formatCode="General">
                  <c:v>1.04271E-2</c:v>
                </c:pt>
                <c:pt idx="24922" formatCode="General">
                  <c:v>1.0427199999999999E-2</c:v>
                </c:pt>
                <c:pt idx="24923" formatCode="General">
                  <c:v>1.04274E-2</c:v>
                </c:pt>
                <c:pt idx="24924" formatCode="General">
                  <c:v>1.0427499999999999E-2</c:v>
                </c:pt>
                <c:pt idx="24925" formatCode="General">
                  <c:v>1.04276E-2</c:v>
                </c:pt>
                <c:pt idx="24926" formatCode="General">
                  <c:v>1.0427799999999999E-2</c:v>
                </c:pt>
                <c:pt idx="24927" formatCode="General">
                  <c:v>1.04279E-2</c:v>
                </c:pt>
                <c:pt idx="24928" formatCode="General">
                  <c:v>1.0428E-2</c:v>
                </c:pt>
                <c:pt idx="24929" formatCode="General">
                  <c:v>1.0428099999999999E-2</c:v>
                </c:pt>
                <c:pt idx="24930" formatCode="General">
                  <c:v>1.04283E-2</c:v>
                </c:pt>
                <c:pt idx="24931" formatCode="General">
                  <c:v>1.0428400000000001E-2</c:v>
                </c:pt>
                <c:pt idx="24932" formatCode="General">
                  <c:v>1.04285E-2</c:v>
                </c:pt>
                <c:pt idx="24933" formatCode="General">
                  <c:v>1.04286E-2</c:v>
                </c:pt>
                <c:pt idx="24934" formatCode="General">
                  <c:v>1.0428700000000001E-2</c:v>
                </c:pt>
                <c:pt idx="24935" formatCode="General">
                  <c:v>1.04288E-2</c:v>
                </c:pt>
                <c:pt idx="24936" formatCode="General">
                  <c:v>1.04289E-2</c:v>
                </c:pt>
                <c:pt idx="24937" formatCode="General">
                  <c:v>1.04291E-2</c:v>
                </c:pt>
                <c:pt idx="24938" formatCode="General">
                  <c:v>1.04292E-2</c:v>
                </c:pt>
                <c:pt idx="24939" formatCode="General">
                  <c:v>1.0429300000000001E-2</c:v>
                </c:pt>
                <c:pt idx="24940" formatCode="General">
                  <c:v>1.04294E-2</c:v>
                </c:pt>
                <c:pt idx="24941" formatCode="General">
                  <c:v>1.0429600000000001E-2</c:v>
                </c:pt>
                <c:pt idx="24942" formatCode="General">
                  <c:v>1.04297E-2</c:v>
                </c:pt>
                <c:pt idx="24943" formatCode="General">
                  <c:v>1.0429900000000001E-2</c:v>
                </c:pt>
                <c:pt idx="24944" formatCode="General">
                  <c:v>1.043E-2</c:v>
                </c:pt>
                <c:pt idx="24945" formatCode="General">
                  <c:v>1.0430200000000001E-2</c:v>
                </c:pt>
                <c:pt idx="24946" formatCode="General">
                  <c:v>1.04303E-2</c:v>
                </c:pt>
                <c:pt idx="24947" formatCode="General">
                  <c:v>1.0430500000000001E-2</c:v>
                </c:pt>
                <c:pt idx="24948" formatCode="General">
                  <c:v>1.0430699999999999E-2</c:v>
                </c:pt>
                <c:pt idx="24949" formatCode="General">
                  <c:v>1.04309E-2</c:v>
                </c:pt>
                <c:pt idx="24950" formatCode="General">
                  <c:v>1.04311E-2</c:v>
                </c:pt>
                <c:pt idx="24951" formatCode="General">
                  <c:v>1.0431299999999999E-2</c:v>
                </c:pt>
                <c:pt idx="24952" formatCode="General">
                  <c:v>1.04315E-2</c:v>
                </c:pt>
                <c:pt idx="24953" formatCode="General">
                  <c:v>1.04318E-2</c:v>
                </c:pt>
                <c:pt idx="24954" formatCode="General">
                  <c:v>1.0432E-2</c:v>
                </c:pt>
                <c:pt idx="24955" formatCode="General">
                  <c:v>1.0432200000000001E-2</c:v>
                </c:pt>
                <c:pt idx="24956" formatCode="General">
                  <c:v>1.0432500000000001E-2</c:v>
                </c:pt>
                <c:pt idx="24957" formatCode="General">
                  <c:v>1.04327E-2</c:v>
                </c:pt>
                <c:pt idx="24958" formatCode="General">
                  <c:v>1.0433E-2</c:v>
                </c:pt>
                <c:pt idx="24959" formatCode="General">
                  <c:v>1.04332E-2</c:v>
                </c:pt>
                <c:pt idx="24960" formatCode="General">
                  <c:v>1.04335E-2</c:v>
                </c:pt>
                <c:pt idx="24961" formatCode="General">
                  <c:v>1.04338E-2</c:v>
                </c:pt>
                <c:pt idx="24962" formatCode="General">
                  <c:v>1.0434199999999999E-2</c:v>
                </c:pt>
                <c:pt idx="24963" formatCode="General">
                  <c:v>1.0434499999999999E-2</c:v>
                </c:pt>
                <c:pt idx="24964" formatCode="General">
                  <c:v>1.0434799999999999E-2</c:v>
                </c:pt>
                <c:pt idx="24965" formatCode="General">
                  <c:v>1.0435099999999999E-2</c:v>
                </c:pt>
                <c:pt idx="24966" formatCode="General">
                  <c:v>1.0435399999999999E-2</c:v>
                </c:pt>
                <c:pt idx="24967" formatCode="General">
                  <c:v>1.04358E-2</c:v>
                </c:pt>
                <c:pt idx="24968" formatCode="General">
                  <c:v>1.04362E-2</c:v>
                </c:pt>
                <c:pt idx="24969" formatCode="General">
                  <c:v>1.04365E-2</c:v>
                </c:pt>
                <c:pt idx="24970" formatCode="General">
                  <c:v>1.0436900000000001E-2</c:v>
                </c:pt>
                <c:pt idx="24971" formatCode="General">
                  <c:v>1.04373E-2</c:v>
                </c:pt>
                <c:pt idx="24972" formatCode="General">
                  <c:v>1.04376E-2</c:v>
                </c:pt>
                <c:pt idx="24973" formatCode="General">
                  <c:v>1.04382E-2</c:v>
                </c:pt>
                <c:pt idx="24974" formatCode="General">
                  <c:v>1.04387E-2</c:v>
                </c:pt>
                <c:pt idx="24975" formatCode="General">
                  <c:v>1.0439199999999999E-2</c:v>
                </c:pt>
                <c:pt idx="24976" formatCode="General">
                  <c:v>1.04397E-2</c:v>
                </c:pt>
                <c:pt idx="24977" formatCode="General">
                  <c:v>1.0440100000000001E-2</c:v>
                </c:pt>
                <c:pt idx="24978" formatCode="General">
                  <c:v>1.04406E-2</c:v>
                </c:pt>
                <c:pt idx="24979" formatCode="General">
                  <c:v>1.04411E-2</c:v>
                </c:pt>
                <c:pt idx="24980" formatCode="General">
                  <c:v>1.0441600000000001E-2</c:v>
                </c:pt>
                <c:pt idx="24981" formatCode="General">
                  <c:v>1.0442099999999999E-2</c:v>
                </c:pt>
                <c:pt idx="24982" formatCode="General">
                  <c:v>1.0442699999999999E-2</c:v>
                </c:pt>
                <c:pt idx="24983" formatCode="General">
                  <c:v>1.04434E-2</c:v>
                </c:pt>
                <c:pt idx="24984" formatCode="General">
                  <c:v>1.0444E-2</c:v>
                </c:pt>
                <c:pt idx="24985" formatCode="General">
                  <c:v>1.0444699999999999E-2</c:v>
                </c:pt>
                <c:pt idx="24986" formatCode="General">
                  <c:v>1.0445400000000001E-2</c:v>
                </c:pt>
                <c:pt idx="24987" formatCode="General">
                  <c:v>1.0446E-2</c:v>
                </c:pt>
                <c:pt idx="24988" formatCode="General">
                  <c:v>1.04467E-2</c:v>
                </c:pt>
                <c:pt idx="24989" formatCode="General">
                  <c:v>1.04473E-2</c:v>
                </c:pt>
                <c:pt idx="24990" formatCode="General">
                  <c:v>1.04482E-2</c:v>
                </c:pt>
                <c:pt idx="24991" formatCode="General">
                  <c:v>1.0449E-2</c:v>
                </c:pt>
                <c:pt idx="24992" formatCode="General">
                  <c:v>1.04499E-2</c:v>
                </c:pt>
                <c:pt idx="24993" formatCode="General">
                  <c:v>1.04508E-2</c:v>
                </c:pt>
                <c:pt idx="24994" formatCode="General">
                  <c:v>1.04516E-2</c:v>
                </c:pt>
                <c:pt idx="24995" formatCode="General">
                  <c:v>1.04525E-2</c:v>
                </c:pt>
                <c:pt idx="24996" formatCode="General">
                  <c:v>1.04534E-2</c:v>
                </c:pt>
                <c:pt idx="24997" formatCode="General">
                  <c:v>1.04542E-2</c:v>
                </c:pt>
                <c:pt idx="24998" formatCode="General">
                  <c:v>1.0455300000000001E-2</c:v>
                </c:pt>
                <c:pt idx="24999" formatCode="General">
                  <c:v>1.0456399999999999E-2</c:v>
                </c:pt>
                <c:pt idx="25000" formatCode="General">
                  <c:v>1.04575E-2</c:v>
                </c:pt>
                <c:pt idx="25001" formatCode="General">
                  <c:v>1.04586E-2</c:v>
                </c:pt>
                <c:pt idx="25002" formatCode="General">
                  <c:v>1.0459700000000001E-2</c:v>
                </c:pt>
                <c:pt idx="25003" formatCode="General">
                  <c:v>1.0460799999999999E-2</c:v>
                </c:pt>
                <c:pt idx="25004" formatCode="General">
                  <c:v>1.04618E-2</c:v>
                </c:pt>
                <c:pt idx="25005" formatCode="General">
                  <c:v>1.0462900000000001E-2</c:v>
                </c:pt>
                <c:pt idx="25006" formatCode="General">
                  <c:v>1.04645E-2</c:v>
                </c:pt>
                <c:pt idx="25007" formatCode="General">
                  <c:v>1.0466100000000001E-2</c:v>
                </c:pt>
                <c:pt idx="25008" formatCode="General">
                  <c:v>1.0467600000000001E-2</c:v>
                </c:pt>
                <c:pt idx="25009" formatCode="General">
                  <c:v>1.04692E-2</c:v>
                </c:pt>
                <c:pt idx="25010" formatCode="General">
                  <c:v>1.0470800000000001E-2</c:v>
                </c:pt>
                <c:pt idx="25011" formatCode="General">
                  <c:v>1.04723E-2</c:v>
                </c:pt>
                <c:pt idx="25012" formatCode="General">
                  <c:v>1.04739E-2</c:v>
                </c:pt>
                <c:pt idx="25013" formatCode="General">
                  <c:v>1.04755E-2</c:v>
                </c:pt>
                <c:pt idx="25014" formatCode="General">
                  <c:v>1.04773E-2</c:v>
                </c:pt>
                <c:pt idx="25015" formatCode="General">
                  <c:v>1.0479E-2</c:v>
                </c:pt>
                <c:pt idx="25016" formatCode="General">
                  <c:v>1.04808E-2</c:v>
                </c:pt>
                <c:pt idx="25017" formatCode="General">
                  <c:v>1.04835E-2</c:v>
                </c:pt>
                <c:pt idx="25018" formatCode="General">
                  <c:v>1.0486199999999999E-2</c:v>
                </c:pt>
                <c:pt idx="25019" formatCode="General">
                  <c:v>1.0488900000000001E-2</c:v>
                </c:pt>
                <c:pt idx="25020" formatCode="General">
                  <c:v>1.04914E-2</c:v>
                </c:pt>
                <c:pt idx="25021" formatCode="General">
                  <c:v>1.04931E-2</c:v>
                </c:pt>
                <c:pt idx="25022" formatCode="General">
                  <c:v>1.04963E-2</c:v>
                </c:pt>
                <c:pt idx="25023" formatCode="General">
                  <c:v>1.04996E-2</c:v>
                </c:pt>
                <c:pt idx="25024" formatCode="General">
                  <c:v>1.0502900000000001E-2</c:v>
                </c:pt>
                <c:pt idx="25025" formatCode="General">
                  <c:v>1.05063E-2</c:v>
                </c:pt>
                <c:pt idx="25026" formatCode="General">
                  <c:v>1.05098E-2</c:v>
                </c:pt>
                <c:pt idx="25027" formatCode="General">
                  <c:v>1.05132E-2</c:v>
                </c:pt>
                <c:pt idx="25028" formatCode="General">
                  <c:v>1.05167E-2</c:v>
                </c:pt>
                <c:pt idx="25029" formatCode="General">
                  <c:v>1.0522399999999999E-2</c:v>
                </c:pt>
                <c:pt idx="25030" formatCode="General">
                  <c:v>1.0527999999999999E-2</c:v>
                </c:pt>
                <c:pt idx="25031" formatCode="General">
                  <c:v>1.05337E-2</c:v>
                </c:pt>
                <c:pt idx="25032" formatCode="General">
                  <c:v>1.0539400000000001E-2</c:v>
                </c:pt>
                <c:pt idx="25033" formatCode="General">
                  <c:v>1.0545000000000001E-2</c:v>
                </c:pt>
                <c:pt idx="25034" formatCode="General">
                  <c:v>1.0552000000000001E-2</c:v>
                </c:pt>
                <c:pt idx="25035" formatCode="General">
                  <c:v>1.0557E-2</c:v>
                </c:pt>
                <c:pt idx="25036" formatCode="General">
                  <c:v>1.05646E-2</c:v>
                </c:pt>
                <c:pt idx="25037" formatCode="General">
                  <c:v>1.05722E-2</c:v>
                </c:pt>
                <c:pt idx="25038" formatCode="General">
                  <c:v>1.0579699999999999E-2</c:v>
                </c:pt>
                <c:pt idx="25039" formatCode="General">
                  <c:v>1.0587299999999999E-2</c:v>
                </c:pt>
                <c:pt idx="25040" formatCode="General">
                  <c:v>1.05948E-2</c:v>
                </c:pt>
                <c:pt idx="25041" formatCode="General">
                  <c:v>1.06024E-2</c:v>
                </c:pt>
                <c:pt idx="25042" formatCode="General">
                  <c:v>1.0608100000000001E-2</c:v>
                </c:pt>
                <c:pt idx="25043" formatCode="General">
                  <c:v>1.06138E-2</c:v>
                </c:pt>
                <c:pt idx="25044" formatCode="General">
                  <c:v>1.0619399999999999E-2</c:v>
                </c:pt>
                <c:pt idx="25045" formatCode="General">
                  <c:v>1.06251E-2</c:v>
                </c:pt>
                <c:pt idx="25046" formatCode="General">
                  <c:v>1.0630799999999999E-2</c:v>
                </c:pt>
                <c:pt idx="25047" formatCode="General">
                  <c:v>1.0636400000000001E-2</c:v>
                </c:pt>
                <c:pt idx="25048" formatCode="General">
                  <c:v>1.06421E-2</c:v>
                </c:pt>
                <c:pt idx="25049" formatCode="General">
                  <c:v>1.0647800000000001E-2</c:v>
                </c:pt>
                <c:pt idx="25050" formatCode="General">
                  <c:v>1.06535E-2</c:v>
                </c:pt>
                <c:pt idx="25051" formatCode="General">
                  <c:v>1.06573E-2</c:v>
                </c:pt>
                <c:pt idx="25052" formatCode="General">
                  <c:v>1.0662899999999999E-2</c:v>
                </c:pt>
                <c:pt idx="25053" formatCode="General">
                  <c:v>1.0666699999999999E-2</c:v>
                </c:pt>
                <c:pt idx="25054" formatCode="General">
                  <c:v>1.0670499999999999E-2</c:v>
                </c:pt>
                <c:pt idx="25055" formatCode="General">
                  <c:v>1.0674299999999999E-2</c:v>
                </c:pt>
                <c:pt idx="25056" formatCode="General">
                  <c:v>1.0678099999999999E-2</c:v>
                </c:pt>
                <c:pt idx="25057" formatCode="General">
                  <c:v>1.06818E-2</c:v>
                </c:pt>
                <c:pt idx="25058" formatCode="General">
                  <c:v>1.06856E-2</c:v>
                </c:pt>
                <c:pt idx="25059" formatCode="General">
                  <c:v>1.06894E-2</c:v>
                </c:pt>
                <c:pt idx="25060" formatCode="General">
                  <c:v>1.0692200000000001E-2</c:v>
                </c:pt>
                <c:pt idx="25061" formatCode="General">
                  <c:v>1.0695100000000001E-2</c:v>
                </c:pt>
                <c:pt idx="25062" formatCode="General">
                  <c:v>1.06979E-2</c:v>
                </c:pt>
                <c:pt idx="25063" formatCode="General">
                  <c:v>1.07007E-2</c:v>
                </c:pt>
                <c:pt idx="25064" formatCode="General">
                  <c:v>1.0703600000000001E-2</c:v>
                </c:pt>
                <c:pt idx="25065" formatCode="General">
                  <c:v>1.07064E-2</c:v>
                </c:pt>
                <c:pt idx="25066" formatCode="General">
                  <c:v>1.0709099999999999E-2</c:v>
                </c:pt>
                <c:pt idx="25067" formatCode="General">
                  <c:v>1.07116E-2</c:v>
                </c:pt>
                <c:pt idx="25068" formatCode="General">
                  <c:v>1.0714100000000001E-2</c:v>
                </c:pt>
                <c:pt idx="25069" formatCode="General">
                  <c:v>1.07166E-2</c:v>
                </c:pt>
                <c:pt idx="25070" formatCode="General">
                  <c:v>1.0719100000000001E-2</c:v>
                </c:pt>
                <c:pt idx="25071" formatCode="General">
                  <c:v>1.07215E-2</c:v>
                </c:pt>
                <c:pt idx="25072" formatCode="General">
                  <c:v>1.0723999999999999E-2</c:v>
                </c:pt>
                <c:pt idx="25073" formatCode="General">
                  <c:v>1.0726400000000001E-2</c:v>
                </c:pt>
                <c:pt idx="25074" formatCode="General">
                  <c:v>1.0728E-2</c:v>
                </c:pt>
                <c:pt idx="25075" formatCode="General">
                  <c:v>1.07297E-2</c:v>
                </c:pt>
                <c:pt idx="25076" formatCode="General">
                  <c:v>1.0731299999999999E-2</c:v>
                </c:pt>
                <c:pt idx="25077" formatCode="General">
                  <c:v>1.07329E-2</c:v>
                </c:pt>
                <c:pt idx="25078" formatCode="General">
                  <c:v>1.0734499999999999E-2</c:v>
                </c:pt>
                <c:pt idx="25079" formatCode="General">
                  <c:v>1.07364E-2</c:v>
                </c:pt>
                <c:pt idx="25080" formatCode="General">
                  <c:v>1.0738299999999999E-2</c:v>
                </c:pt>
                <c:pt idx="25081" formatCode="General">
                  <c:v>1.07402E-2</c:v>
                </c:pt>
                <c:pt idx="25082" formatCode="General">
                  <c:v>1.0741499999999999E-2</c:v>
                </c:pt>
                <c:pt idx="25083" formatCode="General">
                  <c:v>1.0742700000000001E-2</c:v>
                </c:pt>
                <c:pt idx="25084" formatCode="General">
                  <c:v>1.0744E-2</c:v>
                </c:pt>
                <c:pt idx="25085" formatCode="General">
                  <c:v>1.07452E-2</c:v>
                </c:pt>
                <c:pt idx="25086" formatCode="General">
                  <c:v>1.07463E-2</c:v>
                </c:pt>
                <c:pt idx="25087" formatCode="General">
                  <c:v>1.07475E-2</c:v>
                </c:pt>
                <c:pt idx="25088" formatCode="General">
                  <c:v>1.0748600000000001E-2</c:v>
                </c:pt>
                <c:pt idx="25089" formatCode="General">
                  <c:v>1.0749699999999999E-2</c:v>
                </c:pt>
                <c:pt idx="25090" formatCode="General">
                  <c:v>1.0750900000000001E-2</c:v>
                </c:pt>
                <c:pt idx="25091" formatCode="General">
                  <c:v>1.0751999999999999E-2</c:v>
                </c:pt>
                <c:pt idx="25092" formatCode="General">
                  <c:v>1.07531E-2</c:v>
                </c:pt>
                <c:pt idx="25093" formatCode="General">
                  <c:v>1.07543E-2</c:v>
                </c:pt>
                <c:pt idx="25094" formatCode="General">
                  <c:v>1.07554E-2</c:v>
                </c:pt>
                <c:pt idx="25095" formatCode="General">
                  <c:v>1.07565E-2</c:v>
                </c:pt>
                <c:pt idx="25096" formatCode="General">
                  <c:v>1.07577E-2</c:v>
                </c:pt>
                <c:pt idx="25097" formatCode="General">
                  <c:v>1.07587E-2</c:v>
                </c:pt>
                <c:pt idx="25098" formatCode="General">
                  <c:v>1.0759599999999999E-2</c:v>
                </c:pt>
                <c:pt idx="25099" formatCode="General">
                  <c:v>1.0760499999999999E-2</c:v>
                </c:pt>
                <c:pt idx="25100" formatCode="General">
                  <c:v>1.07613E-2</c:v>
                </c:pt>
                <c:pt idx="25101" formatCode="General">
                  <c:v>1.07622E-2</c:v>
                </c:pt>
                <c:pt idx="25102" formatCode="General">
                  <c:v>1.0763099999999999E-2</c:v>
                </c:pt>
                <c:pt idx="25103" formatCode="General">
                  <c:v>1.07638E-2</c:v>
                </c:pt>
                <c:pt idx="25104" formatCode="General">
                  <c:v>1.0764599999999999E-2</c:v>
                </c:pt>
                <c:pt idx="25105" formatCode="General">
                  <c:v>1.07654E-2</c:v>
                </c:pt>
                <c:pt idx="25106" formatCode="General">
                  <c:v>1.07662E-2</c:v>
                </c:pt>
                <c:pt idx="25107" formatCode="General">
                  <c:v>1.0767000000000001E-2</c:v>
                </c:pt>
                <c:pt idx="25108" formatCode="General">
                  <c:v>1.0767799999999999E-2</c:v>
                </c:pt>
                <c:pt idx="25109" formatCode="General">
                  <c:v>1.0768700000000001E-2</c:v>
                </c:pt>
                <c:pt idx="25110" formatCode="General">
                  <c:v>1.07692E-2</c:v>
                </c:pt>
                <c:pt idx="25111" formatCode="General">
                  <c:v>1.077E-2</c:v>
                </c:pt>
                <c:pt idx="25112" formatCode="General">
                  <c:v>1.0770699999999999E-2</c:v>
                </c:pt>
                <c:pt idx="25113" formatCode="General">
                  <c:v>1.07712E-2</c:v>
                </c:pt>
                <c:pt idx="25114" formatCode="General">
                  <c:v>1.07718E-2</c:v>
                </c:pt>
                <c:pt idx="25115" formatCode="General">
                  <c:v>1.07723E-2</c:v>
                </c:pt>
                <c:pt idx="25116" formatCode="General">
                  <c:v>1.0772800000000001E-2</c:v>
                </c:pt>
                <c:pt idx="25117" formatCode="General">
                  <c:v>1.07733E-2</c:v>
                </c:pt>
                <c:pt idx="25118" formatCode="General">
                  <c:v>1.07738E-2</c:v>
                </c:pt>
                <c:pt idx="25119" formatCode="General">
                  <c:v>1.0774300000000001E-2</c:v>
                </c:pt>
                <c:pt idx="25120" formatCode="General">
                  <c:v>1.0774799999999999E-2</c:v>
                </c:pt>
                <c:pt idx="25121" formatCode="General">
                  <c:v>1.07753E-2</c:v>
                </c:pt>
                <c:pt idx="25122" formatCode="General">
                  <c:v>1.07758E-2</c:v>
                </c:pt>
                <c:pt idx="25123" formatCode="General">
                  <c:v>1.0776300000000001E-2</c:v>
                </c:pt>
                <c:pt idx="25124" formatCode="General">
                  <c:v>1.07768E-2</c:v>
                </c:pt>
                <c:pt idx="25125" formatCode="General">
                  <c:v>1.07773E-2</c:v>
                </c:pt>
                <c:pt idx="25126" formatCode="General">
                  <c:v>1.0777699999999999E-2</c:v>
                </c:pt>
                <c:pt idx="25127" formatCode="General">
                  <c:v>1.0778100000000001E-2</c:v>
                </c:pt>
                <c:pt idx="25128" formatCode="General">
                  <c:v>1.07784E-2</c:v>
                </c:pt>
                <c:pt idx="25129" formatCode="General">
                  <c:v>1.07788E-2</c:v>
                </c:pt>
                <c:pt idx="25130" formatCode="General">
                  <c:v>1.0779199999999999E-2</c:v>
                </c:pt>
                <c:pt idx="25131" formatCode="General">
                  <c:v>1.07796E-2</c:v>
                </c:pt>
                <c:pt idx="25132" formatCode="General">
                  <c:v>1.07799E-2</c:v>
                </c:pt>
                <c:pt idx="25133" formatCode="General">
                  <c:v>1.07803E-2</c:v>
                </c:pt>
                <c:pt idx="25134" formatCode="General">
                  <c:v>1.0780700000000001E-2</c:v>
                </c:pt>
                <c:pt idx="25135" formatCode="General">
                  <c:v>1.07811E-2</c:v>
                </c:pt>
                <c:pt idx="25136" formatCode="General">
                  <c:v>1.0781499999999999E-2</c:v>
                </c:pt>
                <c:pt idx="25137" formatCode="General">
                  <c:v>1.0781799999999999E-2</c:v>
                </c:pt>
                <c:pt idx="25138" formatCode="General">
                  <c:v>1.07822E-2</c:v>
                </c:pt>
                <c:pt idx="25139" formatCode="General">
                  <c:v>1.07826E-2</c:v>
                </c:pt>
                <c:pt idx="25140" formatCode="General">
                  <c:v>1.07828E-2</c:v>
                </c:pt>
                <c:pt idx="25141" formatCode="General">
                  <c:v>1.07834E-2</c:v>
                </c:pt>
                <c:pt idx="25142" formatCode="General">
                  <c:v>1.0783900000000001E-2</c:v>
                </c:pt>
                <c:pt idx="25143" formatCode="General">
                  <c:v>1.07844E-2</c:v>
                </c:pt>
                <c:pt idx="25144" formatCode="General">
                  <c:v>1.07861E-2</c:v>
                </c:pt>
                <c:pt idx="25145" formatCode="General">
                  <c:v>1.07866E-2</c:v>
                </c:pt>
                <c:pt idx="25146" formatCode="General">
                  <c:v>1.0787E-2</c:v>
                </c:pt>
                <c:pt idx="25147" formatCode="General">
                  <c:v>1.0787400000000001E-2</c:v>
                </c:pt>
                <c:pt idx="25148" formatCode="General">
                  <c:v>1.0787700000000001E-2</c:v>
                </c:pt>
                <c:pt idx="25149" formatCode="General">
                  <c:v>1.07881E-2</c:v>
                </c:pt>
                <c:pt idx="25150" formatCode="General">
                  <c:v>1.0788499999999999E-2</c:v>
                </c:pt>
                <c:pt idx="25151" formatCode="General">
                  <c:v>1.0788799999999999E-2</c:v>
                </c:pt>
                <c:pt idx="25152" formatCode="General">
                  <c:v>1.0789E-2</c:v>
                </c:pt>
                <c:pt idx="25153" formatCode="General">
                  <c:v>1.07893E-2</c:v>
                </c:pt>
                <c:pt idx="25154" formatCode="General">
                  <c:v>1.0789699999999999E-2</c:v>
                </c:pt>
                <c:pt idx="25155" formatCode="General">
                  <c:v>1.0789999999999999E-2</c:v>
                </c:pt>
                <c:pt idx="25156" formatCode="General">
                  <c:v>1.0790299999999999E-2</c:v>
                </c:pt>
                <c:pt idx="25157" formatCode="General">
                  <c:v>1.07907E-2</c:v>
                </c:pt>
                <c:pt idx="25158" formatCode="General">
                  <c:v>1.0791E-2</c:v>
                </c:pt>
                <c:pt idx="25159" formatCode="General">
                  <c:v>1.0791500000000001E-2</c:v>
                </c:pt>
                <c:pt idx="25160" formatCode="General">
                  <c:v>1.0792E-2</c:v>
                </c:pt>
                <c:pt idx="25161" formatCode="General">
                  <c:v>1.07936E-2</c:v>
                </c:pt>
                <c:pt idx="25162" formatCode="General">
                  <c:v>1.07942E-2</c:v>
                </c:pt>
                <c:pt idx="25163" formatCode="General">
                  <c:v>1.0794700000000001E-2</c:v>
                </c:pt>
                <c:pt idx="25164" formatCode="General">
                  <c:v>1.07952E-2</c:v>
                </c:pt>
                <c:pt idx="25165" formatCode="General">
                  <c:v>1.0795600000000001E-2</c:v>
                </c:pt>
                <c:pt idx="25166" formatCode="General">
                  <c:v>1.0796099999999999E-2</c:v>
                </c:pt>
                <c:pt idx="25167" formatCode="General">
                  <c:v>1.0796500000000001E-2</c:v>
                </c:pt>
                <c:pt idx="25168" formatCode="General">
                  <c:v>1.0796999999999999E-2</c:v>
                </c:pt>
                <c:pt idx="25169" formatCode="General">
                  <c:v>1.07974E-2</c:v>
                </c:pt>
                <c:pt idx="25170" formatCode="General">
                  <c:v>1.0797899999999999E-2</c:v>
                </c:pt>
                <c:pt idx="25171" formatCode="General">
                  <c:v>1.0798200000000001E-2</c:v>
                </c:pt>
                <c:pt idx="25172" formatCode="General">
                  <c:v>1.07986E-2</c:v>
                </c:pt>
                <c:pt idx="25173" formatCode="General">
                  <c:v>1.07989E-2</c:v>
                </c:pt>
                <c:pt idx="25174" formatCode="General">
                  <c:v>1.07993E-2</c:v>
                </c:pt>
                <c:pt idx="25175" formatCode="General">
                  <c:v>1.0799599999999999E-2</c:v>
                </c:pt>
                <c:pt idx="25176" formatCode="General">
                  <c:v>1.0800000000000001E-2</c:v>
                </c:pt>
                <c:pt idx="25177" formatCode="General">
                  <c:v>1.0800300000000001E-2</c:v>
                </c:pt>
                <c:pt idx="25178" formatCode="General">
                  <c:v>1.08007E-2</c:v>
                </c:pt>
                <c:pt idx="25179" formatCode="General">
                  <c:v>1.0801099999999999E-2</c:v>
                </c:pt>
                <c:pt idx="25180" formatCode="General">
                  <c:v>1.08015E-2</c:v>
                </c:pt>
                <c:pt idx="25181" formatCode="General">
                  <c:v>1.08019E-2</c:v>
                </c:pt>
                <c:pt idx="25182" formatCode="General">
                  <c:v>1.0802300000000001E-2</c:v>
                </c:pt>
                <c:pt idx="25183" formatCode="General">
                  <c:v>1.08027E-2</c:v>
                </c:pt>
                <c:pt idx="25184" formatCode="General">
                  <c:v>1.08033E-2</c:v>
                </c:pt>
                <c:pt idx="25185" formatCode="General">
                  <c:v>1.08039E-2</c:v>
                </c:pt>
                <c:pt idx="25186" formatCode="General">
                  <c:v>1.08044E-2</c:v>
                </c:pt>
                <c:pt idx="25187" formatCode="General">
                  <c:v>1.0804899999999999E-2</c:v>
                </c:pt>
                <c:pt idx="25188" formatCode="General">
                  <c:v>1.08054E-2</c:v>
                </c:pt>
                <c:pt idx="25189" formatCode="General">
                  <c:v>1.08059E-2</c:v>
                </c:pt>
                <c:pt idx="25190" formatCode="General">
                  <c:v>1.0806400000000001E-2</c:v>
                </c:pt>
                <c:pt idx="25191" formatCode="General">
                  <c:v>1.0807000000000001E-2</c:v>
                </c:pt>
                <c:pt idx="25192" formatCode="General">
                  <c:v>1.0807499999999999E-2</c:v>
                </c:pt>
                <c:pt idx="25193" formatCode="General">
                  <c:v>1.0808E-2</c:v>
                </c:pt>
                <c:pt idx="25194" formatCode="General">
                  <c:v>1.08086E-2</c:v>
                </c:pt>
                <c:pt idx="25195" formatCode="General">
                  <c:v>1.08091E-2</c:v>
                </c:pt>
                <c:pt idx="25196" formatCode="General">
                  <c:v>1.08097E-2</c:v>
                </c:pt>
                <c:pt idx="25197" formatCode="General">
                  <c:v>1.08103E-2</c:v>
                </c:pt>
                <c:pt idx="25198" formatCode="General">
                  <c:v>1.08109E-2</c:v>
                </c:pt>
                <c:pt idx="25199" formatCode="General">
                  <c:v>1.08118E-2</c:v>
                </c:pt>
                <c:pt idx="25200" formatCode="General">
                  <c:v>1.08127E-2</c:v>
                </c:pt>
                <c:pt idx="25201" formatCode="General">
                  <c:v>1.08135E-2</c:v>
                </c:pt>
                <c:pt idx="25202" formatCode="General">
                  <c:v>1.0814300000000001E-2</c:v>
                </c:pt>
                <c:pt idx="25203" formatCode="General">
                  <c:v>1.0815200000000001E-2</c:v>
                </c:pt>
                <c:pt idx="25204" formatCode="General">
                  <c:v>1.0815999999999999E-2</c:v>
                </c:pt>
                <c:pt idx="25205" formatCode="General">
                  <c:v>1.08168E-2</c:v>
                </c:pt>
                <c:pt idx="25206" formatCode="General">
                  <c:v>1.08176E-2</c:v>
                </c:pt>
                <c:pt idx="25207" formatCode="General">
                  <c:v>1.0818400000000001E-2</c:v>
                </c:pt>
                <c:pt idx="25208" formatCode="General">
                  <c:v>1.08193E-2</c:v>
                </c:pt>
                <c:pt idx="25209" formatCode="General">
                  <c:v>1.08203E-2</c:v>
                </c:pt>
                <c:pt idx="25210" formatCode="General">
                  <c:v>1.0821300000000001E-2</c:v>
                </c:pt>
                <c:pt idx="25211" formatCode="General">
                  <c:v>1.08223E-2</c:v>
                </c:pt>
                <c:pt idx="25212" formatCode="General">
                  <c:v>1.0823299999999999E-2</c:v>
                </c:pt>
                <c:pt idx="25213" formatCode="General">
                  <c:v>1.08243E-2</c:v>
                </c:pt>
                <c:pt idx="25214" formatCode="General">
                  <c:v>1.08253E-2</c:v>
                </c:pt>
                <c:pt idx="25215" formatCode="General">
                  <c:v>1.0826300000000001E-2</c:v>
                </c:pt>
                <c:pt idx="25216" formatCode="General">
                  <c:v>1.08273E-2</c:v>
                </c:pt>
                <c:pt idx="25217" formatCode="General">
                  <c:v>1.08285E-2</c:v>
                </c:pt>
                <c:pt idx="25218" formatCode="General">
                  <c:v>1.08296E-2</c:v>
                </c:pt>
                <c:pt idx="25219" formatCode="General">
                  <c:v>1.08307E-2</c:v>
                </c:pt>
                <c:pt idx="25220" formatCode="General">
                  <c:v>1.08319E-2</c:v>
                </c:pt>
                <c:pt idx="25221" formatCode="General">
                  <c:v>1.0833600000000001E-2</c:v>
                </c:pt>
                <c:pt idx="25222" formatCode="General">
                  <c:v>1.0835300000000001E-2</c:v>
                </c:pt>
                <c:pt idx="25223" formatCode="General">
                  <c:v>1.08364E-2</c:v>
                </c:pt>
                <c:pt idx="25224" formatCode="General">
                  <c:v>1.0838E-2</c:v>
                </c:pt>
                <c:pt idx="25225" formatCode="General">
                  <c:v>1.08396E-2</c:v>
                </c:pt>
                <c:pt idx="25226" formatCode="General">
                  <c:v>1.08412E-2</c:v>
                </c:pt>
                <c:pt idx="25227" formatCode="General">
                  <c:v>1.08428E-2</c:v>
                </c:pt>
                <c:pt idx="25228" formatCode="General">
                  <c:v>1.0844400000000001E-2</c:v>
                </c:pt>
                <c:pt idx="25229" formatCode="General">
                  <c:v>1.0846E-2</c:v>
                </c:pt>
                <c:pt idx="25230" formatCode="General">
                  <c:v>1.08477E-2</c:v>
                </c:pt>
                <c:pt idx="25231" formatCode="General">
                  <c:v>1.0849299999999999E-2</c:v>
                </c:pt>
                <c:pt idx="25232" formatCode="General">
                  <c:v>1.0851700000000001E-2</c:v>
                </c:pt>
                <c:pt idx="25233" formatCode="General">
                  <c:v>1.08541E-2</c:v>
                </c:pt>
                <c:pt idx="25234" formatCode="General">
                  <c:v>1.08565E-2</c:v>
                </c:pt>
                <c:pt idx="25235" formatCode="General">
                  <c:v>1.0858899999999999E-2</c:v>
                </c:pt>
                <c:pt idx="25236" formatCode="General">
                  <c:v>1.0861300000000001E-2</c:v>
                </c:pt>
                <c:pt idx="25237" formatCode="General">
                  <c:v>1.0864E-2</c:v>
                </c:pt>
                <c:pt idx="25238" formatCode="General">
                  <c:v>1.0866900000000001E-2</c:v>
                </c:pt>
                <c:pt idx="25239" formatCode="General">
                  <c:v>1.08697E-2</c:v>
                </c:pt>
                <c:pt idx="25240" formatCode="General">
                  <c:v>1.08725E-2</c:v>
                </c:pt>
                <c:pt idx="25241" formatCode="General">
                  <c:v>1.08754E-2</c:v>
                </c:pt>
                <c:pt idx="25242" formatCode="General">
                  <c:v>1.0878199999999999E-2</c:v>
                </c:pt>
                <c:pt idx="25243" formatCode="General">
                  <c:v>1.0881E-2</c:v>
                </c:pt>
                <c:pt idx="25244" formatCode="General">
                  <c:v>1.08839E-2</c:v>
                </c:pt>
                <c:pt idx="25245" formatCode="General">
                  <c:v>1.0886699999999999E-2</c:v>
                </c:pt>
                <c:pt idx="25246" formatCode="General">
                  <c:v>1.0890499999999999E-2</c:v>
                </c:pt>
                <c:pt idx="25247" formatCode="General">
                  <c:v>1.0894300000000001E-2</c:v>
                </c:pt>
                <c:pt idx="25248" formatCode="General">
                  <c:v>1.0898100000000001E-2</c:v>
                </c:pt>
                <c:pt idx="25249" formatCode="General">
                  <c:v>1.09018E-2</c:v>
                </c:pt>
                <c:pt idx="25250" formatCode="General">
                  <c:v>1.09056E-2</c:v>
                </c:pt>
                <c:pt idx="25251" formatCode="General">
                  <c:v>1.09097E-2</c:v>
                </c:pt>
                <c:pt idx="25252" formatCode="General">
                  <c:v>1.0914099999999999E-2</c:v>
                </c:pt>
                <c:pt idx="25253" formatCode="General">
                  <c:v>1.0918499999999999E-2</c:v>
                </c:pt>
                <c:pt idx="25254" formatCode="General">
                  <c:v>1.0923E-2</c:v>
                </c:pt>
                <c:pt idx="25255" formatCode="General">
                  <c:v>1.09271E-2</c:v>
                </c:pt>
                <c:pt idx="25256" formatCode="General">
                  <c:v>1.09327E-2</c:v>
                </c:pt>
                <c:pt idx="25257" formatCode="General">
                  <c:v>1.0938399999999999E-2</c:v>
                </c:pt>
                <c:pt idx="25258" formatCode="General">
                  <c:v>1.09441E-2</c:v>
                </c:pt>
                <c:pt idx="25259" formatCode="General">
                  <c:v>1.09497E-2</c:v>
                </c:pt>
                <c:pt idx="25260" formatCode="General">
                  <c:v>1.0955400000000001E-2</c:v>
                </c:pt>
                <c:pt idx="25261" formatCode="General">
                  <c:v>1.09611E-2</c:v>
                </c:pt>
                <c:pt idx="25262" formatCode="General">
                  <c:v>1.0966800000000001E-2</c:v>
                </c:pt>
                <c:pt idx="25263" formatCode="General">
                  <c:v>1.09724E-2</c:v>
                </c:pt>
                <c:pt idx="25264" formatCode="General">
                  <c:v>1.0978099999999999E-2</c:v>
                </c:pt>
                <c:pt idx="25265" formatCode="General">
                  <c:v>1.0985699999999999E-2</c:v>
                </c:pt>
                <c:pt idx="25266" formatCode="General">
                  <c:v>1.0992E-2</c:v>
                </c:pt>
                <c:pt idx="25267" formatCode="General">
                  <c:v>1.0998300000000001E-2</c:v>
                </c:pt>
                <c:pt idx="25268" formatCode="General">
                  <c:v>1.10049E-2</c:v>
                </c:pt>
                <c:pt idx="25269" formatCode="General">
                  <c:v>1.10115E-2</c:v>
                </c:pt>
                <c:pt idx="25270" formatCode="General">
                  <c:v>1.1017799999999999E-2</c:v>
                </c:pt>
                <c:pt idx="25271" formatCode="General">
                  <c:v>1.10235E-2</c:v>
                </c:pt>
                <c:pt idx="25272" formatCode="General">
                  <c:v>1.1029199999999999E-2</c:v>
                </c:pt>
                <c:pt idx="25273" formatCode="General">
                  <c:v>1.10343E-2</c:v>
                </c:pt>
                <c:pt idx="25274" formatCode="General">
                  <c:v>1.1039200000000001E-2</c:v>
                </c:pt>
                <c:pt idx="25275" formatCode="General">
                  <c:v>1.1044099999999999E-2</c:v>
                </c:pt>
                <c:pt idx="25276" formatCode="General">
                  <c:v>1.1049E-2</c:v>
                </c:pt>
                <c:pt idx="25277" formatCode="General">
                  <c:v>1.10539E-2</c:v>
                </c:pt>
                <c:pt idx="25278" formatCode="General">
                  <c:v>1.1058999999999999E-2</c:v>
                </c:pt>
                <c:pt idx="25279" formatCode="General">
                  <c:v>1.1062799999999999E-2</c:v>
                </c:pt>
                <c:pt idx="25280" formatCode="General">
                  <c:v>1.10665E-2</c:v>
                </c:pt>
                <c:pt idx="25281" formatCode="General">
                  <c:v>1.10703E-2</c:v>
                </c:pt>
                <c:pt idx="25282" formatCode="General">
                  <c:v>1.1073899999999999E-2</c:v>
                </c:pt>
                <c:pt idx="25283" formatCode="General">
                  <c:v>1.10773E-2</c:v>
                </c:pt>
                <c:pt idx="25284" formatCode="General">
                  <c:v>1.10808E-2</c:v>
                </c:pt>
                <c:pt idx="25285" formatCode="General">
                  <c:v>1.1084200000000001E-2</c:v>
                </c:pt>
                <c:pt idx="25286" formatCode="General">
                  <c:v>1.10878E-2</c:v>
                </c:pt>
                <c:pt idx="25287" formatCode="General">
                  <c:v>1.10905E-2</c:v>
                </c:pt>
                <c:pt idx="25288" formatCode="General">
                  <c:v>1.10933E-2</c:v>
                </c:pt>
                <c:pt idx="25289" formatCode="General">
                  <c:v>1.1096E-2</c:v>
                </c:pt>
                <c:pt idx="25290" formatCode="General">
                  <c:v>1.1098800000000001E-2</c:v>
                </c:pt>
                <c:pt idx="25291" formatCode="General">
                  <c:v>1.11016E-2</c:v>
                </c:pt>
                <c:pt idx="25292" formatCode="General">
                  <c:v>1.1104299999999999E-2</c:v>
                </c:pt>
                <c:pt idx="25293" formatCode="General">
                  <c:v>1.11071E-2</c:v>
                </c:pt>
                <c:pt idx="25294" formatCode="General">
                  <c:v>1.11089E-2</c:v>
                </c:pt>
                <c:pt idx="25295" formatCode="General">
                  <c:v>1.1110800000000001E-2</c:v>
                </c:pt>
                <c:pt idx="25296" formatCode="General">
                  <c:v>1.11126E-2</c:v>
                </c:pt>
                <c:pt idx="25297" formatCode="General">
                  <c:v>1.1114499999999999E-2</c:v>
                </c:pt>
                <c:pt idx="25298" formatCode="General">
                  <c:v>1.11161E-2</c:v>
                </c:pt>
                <c:pt idx="25299" formatCode="General">
                  <c:v>1.11176E-2</c:v>
                </c:pt>
                <c:pt idx="25300" formatCode="General">
                  <c:v>1.11191E-2</c:v>
                </c:pt>
                <c:pt idx="25301" formatCode="General">
                  <c:v>1.11206E-2</c:v>
                </c:pt>
                <c:pt idx="25302" formatCode="General">
                  <c:v>1.1122099999999999E-2</c:v>
                </c:pt>
                <c:pt idx="25303" formatCode="General">
                  <c:v>1.1123600000000001E-2</c:v>
                </c:pt>
                <c:pt idx="25304" formatCode="General">
                  <c:v>1.1125100000000001E-2</c:v>
                </c:pt>
                <c:pt idx="25305" formatCode="General">
                  <c:v>1.11266E-2</c:v>
                </c:pt>
                <c:pt idx="25306" formatCode="General">
                  <c:v>1.11279E-2</c:v>
                </c:pt>
                <c:pt idx="25307" formatCode="General">
                  <c:v>1.1129399999999999E-2</c:v>
                </c:pt>
                <c:pt idx="25308" formatCode="General">
                  <c:v>1.11305E-2</c:v>
                </c:pt>
                <c:pt idx="25309" formatCode="General">
                  <c:v>1.1131500000000001E-2</c:v>
                </c:pt>
                <c:pt idx="25310" formatCode="General">
                  <c:v>1.1132599999999999E-2</c:v>
                </c:pt>
                <c:pt idx="25311" formatCode="General">
                  <c:v>1.11336E-2</c:v>
                </c:pt>
                <c:pt idx="25312" formatCode="General">
                  <c:v>1.11346E-2</c:v>
                </c:pt>
                <c:pt idx="25313" formatCode="General">
                  <c:v>1.11357E-2</c:v>
                </c:pt>
                <c:pt idx="25314" formatCode="General">
                  <c:v>1.11369E-2</c:v>
                </c:pt>
                <c:pt idx="25315" formatCode="General">
                  <c:v>1.11378E-2</c:v>
                </c:pt>
                <c:pt idx="25316" formatCode="General">
                  <c:v>1.11386E-2</c:v>
                </c:pt>
                <c:pt idx="25317" formatCode="General">
                  <c:v>1.1139400000000001E-2</c:v>
                </c:pt>
                <c:pt idx="25318" formatCode="General">
                  <c:v>1.1140300000000001E-2</c:v>
                </c:pt>
                <c:pt idx="25319" formatCode="General">
                  <c:v>1.1141099999999999E-2</c:v>
                </c:pt>
                <c:pt idx="25320" formatCode="General">
                  <c:v>1.11419E-2</c:v>
                </c:pt>
                <c:pt idx="25321" formatCode="General">
                  <c:v>1.11427E-2</c:v>
                </c:pt>
                <c:pt idx="25322" formatCode="General">
                  <c:v>1.1143399999999999E-2</c:v>
                </c:pt>
                <c:pt idx="25323" formatCode="General">
                  <c:v>1.1144100000000001E-2</c:v>
                </c:pt>
                <c:pt idx="25324" formatCode="General">
                  <c:v>1.11447E-2</c:v>
                </c:pt>
                <c:pt idx="25325" formatCode="General">
                  <c:v>1.11454E-2</c:v>
                </c:pt>
                <c:pt idx="25326" formatCode="General">
                  <c:v>1.1146100000000001E-2</c:v>
                </c:pt>
                <c:pt idx="25327" formatCode="General">
                  <c:v>1.11468E-2</c:v>
                </c:pt>
                <c:pt idx="25328" formatCode="General">
                  <c:v>1.1147499999999999E-2</c:v>
                </c:pt>
                <c:pt idx="25329" formatCode="General">
                  <c:v>1.1148099999999999E-2</c:v>
                </c:pt>
                <c:pt idx="25330" formatCode="General">
                  <c:v>1.11488E-2</c:v>
                </c:pt>
                <c:pt idx="25331" formatCode="General">
                  <c:v>1.11494E-2</c:v>
                </c:pt>
                <c:pt idx="25332" formatCode="General">
                  <c:v>1.1149900000000001E-2</c:v>
                </c:pt>
                <c:pt idx="25333" formatCode="General">
                  <c:v>1.11504E-2</c:v>
                </c:pt>
                <c:pt idx="25334" formatCode="General">
                  <c:v>1.1150800000000001E-2</c:v>
                </c:pt>
                <c:pt idx="25335" formatCode="General">
                  <c:v>1.1151299999999999E-2</c:v>
                </c:pt>
                <c:pt idx="25336" formatCode="General">
                  <c:v>1.1151700000000001E-2</c:v>
                </c:pt>
                <c:pt idx="25337" formatCode="General">
                  <c:v>1.1152199999999999E-2</c:v>
                </c:pt>
                <c:pt idx="25338" formatCode="General">
                  <c:v>1.11527E-2</c:v>
                </c:pt>
                <c:pt idx="25339" formatCode="General">
                  <c:v>1.11532E-2</c:v>
                </c:pt>
                <c:pt idx="25340" formatCode="General">
                  <c:v>1.11536E-2</c:v>
                </c:pt>
                <c:pt idx="25341" formatCode="General">
                  <c:v>1.11539E-2</c:v>
                </c:pt>
                <c:pt idx="25342" formatCode="General">
                  <c:v>1.1154300000000001E-2</c:v>
                </c:pt>
                <c:pt idx="25343" formatCode="General">
                  <c:v>1.11547E-2</c:v>
                </c:pt>
                <c:pt idx="25344" formatCode="General">
                  <c:v>1.1155E-2</c:v>
                </c:pt>
                <c:pt idx="25345" formatCode="General">
                  <c:v>1.1155399999999999E-2</c:v>
                </c:pt>
                <c:pt idx="25346" formatCode="General">
                  <c:v>1.11558E-2</c:v>
                </c:pt>
                <c:pt idx="25347" formatCode="General">
                  <c:v>1.11561E-2</c:v>
                </c:pt>
                <c:pt idx="25348" formatCode="General">
                  <c:v>1.11565E-2</c:v>
                </c:pt>
                <c:pt idx="25349" formatCode="General">
                  <c:v>1.11568E-2</c:v>
                </c:pt>
                <c:pt idx="25350" formatCode="General">
                  <c:v>1.11571E-2</c:v>
                </c:pt>
                <c:pt idx="25351" formatCode="General">
                  <c:v>1.11574E-2</c:v>
                </c:pt>
                <c:pt idx="25352" formatCode="General">
                  <c:v>1.11576E-2</c:v>
                </c:pt>
                <c:pt idx="25353" formatCode="General">
                  <c:v>1.1157800000000001E-2</c:v>
                </c:pt>
                <c:pt idx="25354" formatCode="General">
                  <c:v>1.1158100000000001E-2</c:v>
                </c:pt>
                <c:pt idx="25355" formatCode="General">
                  <c:v>1.1158400000000001E-2</c:v>
                </c:pt>
                <c:pt idx="25356" formatCode="General">
                  <c:v>1.1158599999999999E-2</c:v>
                </c:pt>
                <c:pt idx="25357" formatCode="General">
                  <c:v>1.1158899999999999E-2</c:v>
                </c:pt>
                <c:pt idx="25358" formatCode="General">
                  <c:v>1.11591E-2</c:v>
                </c:pt>
                <c:pt idx="25359" formatCode="General">
                  <c:v>1.11593E-2</c:v>
                </c:pt>
                <c:pt idx="25360" formatCode="General">
                  <c:v>1.1159499999999999E-2</c:v>
                </c:pt>
                <c:pt idx="25361" formatCode="General">
                  <c:v>1.11597E-2</c:v>
                </c:pt>
                <c:pt idx="25362" formatCode="General">
                  <c:v>1.11599E-2</c:v>
                </c:pt>
                <c:pt idx="25363" formatCode="General">
                  <c:v>1.1160099999999999E-2</c:v>
                </c:pt>
                <c:pt idx="25364" formatCode="General">
                  <c:v>1.11603E-2</c:v>
                </c:pt>
                <c:pt idx="25365" formatCode="General">
                  <c:v>1.11605E-2</c:v>
                </c:pt>
                <c:pt idx="25366" formatCode="General">
                  <c:v>1.1160700000000001E-2</c:v>
                </c:pt>
                <c:pt idx="25367" formatCode="General">
                  <c:v>1.11609E-2</c:v>
                </c:pt>
                <c:pt idx="25368" formatCode="General">
                  <c:v>1.1161000000000001E-2</c:v>
                </c:pt>
                <c:pt idx="25369" formatCode="General">
                  <c:v>1.11612E-2</c:v>
                </c:pt>
                <c:pt idx="25370" formatCode="General">
                  <c:v>1.11614E-2</c:v>
                </c:pt>
                <c:pt idx="25371" formatCode="General">
                  <c:v>1.1161600000000001E-2</c:v>
                </c:pt>
                <c:pt idx="25372" formatCode="General">
                  <c:v>1.1161799999999999E-2</c:v>
                </c:pt>
                <c:pt idx="25373" formatCode="General">
                  <c:v>1.1162E-2</c:v>
                </c:pt>
                <c:pt idx="25374" formatCode="General">
                  <c:v>1.1162200000000001E-2</c:v>
                </c:pt>
                <c:pt idx="25375" formatCode="General">
                  <c:v>1.11623E-2</c:v>
                </c:pt>
                <c:pt idx="25376" formatCode="General">
                  <c:v>1.1162500000000001E-2</c:v>
                </c:pt>
                <c:pt idx="25377" formatCode="General">
                  <c:v>1.1162699999999999E-2</c:v>
                </c:pt>
                <c:pt idx="25378" formatCode="General">
                  <c:v>1.11629E-2</c:v>
                </c:pt>
                <c:pt idx="25379" formatCode="General">
                  <c:v>1.11631E-2</c:v>
                </c:pt>
                <c:pt idx="25380" formatCode="General">
                  <c:v>1.1163299999999999E-2</c:v>
                </c:pt>
                <c:pt idx="25381" formatCode="General">
                  <c:v>1.11635E-2</c:v>
                </c:pt>
                <c:pt idx="25382" formatCode="General">
                  <c:v>1.11638E-2</c:v>
                </c:pt>
                <c:pt idx="25383" formatCode="General">
                  <c:v>1.1164200000000001E-2</c:v>
                </c:pt>
                <c:pt idx="25384" formatCode="General">
                  <c:v>1.1165E-2</c:v>
                </c:pt>
                <c:pt idx="25385" formatCode="General">
                  <c:v>1.11653E-2</c:v>
                </c:pt>
                <c:pt idx="25386" formatCode="General">
                  <c:v>1.1165599999999999E-2</c:v>
                </c:pt>
                <c:pt idx="25387" formatCode="General">
                  <c:v>1.11658E-2</c:v>
                </c:pt>
                <c:pt idx="25388" formatCode="General">
                  <c:v>1.11661E-2</c:v>
                </c:pt>
                <c:pt idx="25389" formatCode="General">
                  <c:v>1.1166300000000001E-2</c:v>
                </c:pt>
                <c:pt idx="25390" formatCode="General">
                  <c:v>1.1166499999999999E-2</c:v>
                </c:pt>
                <c:pt idx="25391" formatCode="General">
                  <c:v>1.11667E-2</c:v>
                </c:pt>
                <c:pt idx="25392" formatCode="General">
                  <c:v>1.11669E-2</c:v>
                </c:pt>
                <c:pt idx="25393" formatCode="General">
                  <c:v>1.1167E-2</c:v>
                </c:pt>
                <c:pt idx="25394" formatCode="General">
                  <c:v>1.11672E-2</c:v>
                </c:pt>
                <c:pt idx="25395" formatCode="General">
                  <c:v>1.11675E-2</c:v>
                </c:pt>
                <c:pt idx="25396" formatCode="General">
                  <c:v>1.1167699999999999E-2</c:v>
                </c:pt>
                <c:pt idx="25397" formatCode="General">
                  <c:v>1.11679E-2</c:v>
                </c:pt>
                <c:pt idx="25398" formatCode="General">
                  <c:v>1.11681E-2</c:v>
                </c:pt>
                <c:pt idx="25399" formatCode="General">
                  <c:v>1.11684E-2</c:v>
                </c:pt>
                <c:pt idx="25400" formatCode="General">
                  <c:v>1.1168600000000001E-2</c:v>
                </c:pt>
                <c:pt idx="25401" formatCode="General">
                  <c:v>1.1168900000000001E-2</c:v>
                </c:pt>
                <c:pt idx="25402" formatCode="General">
                  <c:v>1.1169500000000001E-2</c:v>
                </c:pt>
                <c:pt idx="25403" formatCode="General">
                  <c:v>1.11699E-2</c:v>
                </c:pt>
                <c:pt idx="25404" formatCode="General">
                  <c:v>1.11702E-2</c:v>
                </c:pt>
                <c:pt idx="25405" formatCode="General">
                  <c:v>1.11705E-2</c:v>
                </c:pt>
                <c:pt idx="25406" formatCode="General">
                  <c:v>1.11708E-2</c:v>
                </c:pt>
                <c:pt idx="25407" formatCode="General">
                  <c:v>1.1171E-2</c:v>
                </c:pt>
                <c:pt idx="25408" formatCode="General">
                  <c:v>1.11711E-2</c:v>
                </c:pt>
                <c:pt idx="25409" formatCode="General">
                  <c:v>1.11713E-2</c:v>
                </c:pt>
                <c:pt idx="25410" formatCode="General">
                  <c:v>1.11716E-2</c:v>
                </c:pt>
                <c:pt idx="25411" formatCode="General">
                  <c:v>1.1171800000000001E-2</c:v>
                </c:pt>
                <c:pt idx="25412" formatCode="General">
                  <c:v>1.1172E-2</c:v>
                </c:pt>
                <c:pt idx="25413" formatCode="General">
                  <c:v>1.11722E-2</c:v>
                </c:pt>
                <c:pt idx="25414" formatCode="General">
                  <c:v>1.11725E-2</c:v>
                </c:pt>
                <c:pt idx="25415" formatCode="General">
                  <c:v>1.11726E-2</c:v>
                </c:pt>
                <c:pt idx="25416" formatCode="General">
                  <c:v>1.11728E-2</c:v>
                </c:pt>
                <c:pt idx="25417" formatCode="General">
                  <c:v>1.1173000000000001E-2</c:v>
                </c:pt>
                <c:pt idx="25418" formatCode="General">
                  <c:v>1.1173199999999999E-2</c:v>
                </c:pt>
                <c:pt idx="25419" formatCode="General">
                  <c:v>1.11734E-2</c:v>
                </c:pt>
                <c:pt idx="25420" formatCode="General">
                  <c:v>1.1173600000000001E-2</c:v>
                </c:pt>
                <c:pt idx="25421" formatCode="General">
                  <c:v>1.11737E-2</c:v>
                </c:pt>
                <c:pt idx="25422" formatCode="General">
                  <c:v>1.11739E-2</c:v>
                </c:pt>
                <c:pt idx="25423" formatCode="General">
                  <c:v>1.1174099999999999E-2</c:v>
                </c:pt>
                <c:pt idx="25424" formatCode="General">
                  <c:v>1.1174399999999999E-2</c:v>
                </c:pt>
                <c:pt idx="25425" formatCode="General">
                  <c:v>1.11746E-2</c:v>
                </c:pt>
                <c:pt idx="25426" formatCode="General">
                  <c:v>1.11748E-2</c:v>
                </c:pt>
                <c:pt idx="25427" formatCode="General">
                  <c:v>1.1174999999999999E-2</c:v>
                </c:pt>
                <c:pt idx="25428" formatCode="General">
                  <c:v>1.11752E-2</c:v>
                </c:pt>
                <c:pt idx="25429" formatCode="General">
                  <c:v>1.11754E-2</c:v>
                </c:pt>
                <c:pt idx="25430" formatCode="General">
                  <c:v>1.11757E-2</c:v>
                </c:pt>
                <c:pt idx="25431" formatCode="General">
                  <c:v>1.1176E-2</c:v>
                </c:pt>
                <c:pt idx="25432" formatCode="General">
                  <c:v>1.11763E-2</c:v>
                </c:pt>
                <c:pt idx="25433" formatCode="General">
                  <c:v>1.11766E-2</c:v>
                </c:pt>
                <c:pt idx="25434" formatCode="General">
                  <c:v>1.11769E-2</c:v>
                </c:pt>
                <c:pt idx="25435" formatCode="General">
                  <c:v>1.11772E-2</c:v>
                </c:pt>
                <c:pt idx="25436" formatCode="General">
                  <c:v>1.11775E-2</c:v>
                </c:pt>
                <c:pt idx="25437" formatCode="General">
                  <c:v>1.11778E-2</c:v>
                </c:pt>
                <c:pt idx="25438" formatCode="General">
                  <c:v>1.11781E-2</c:v>
                </c:pt>
                <c:pt idx="25439" formatCode="General">
                  <c:v>1.11784E-2</c:v>
                </c:pt>
                <c:pt idx="25440" formatCode="General">
                  <c:v>1.1178799999999999E-2</c:v>
                </c:pt>
                <c:pt idx="25441" formatCode="General">
                  <c:v>1.11792E-2</c:v>
                </c:pt>
                <c:pt idx="25442" formatCode="General">
                  <c:v>1.11795E-2</c:v>
                </c:pt>
                <c:pt idx="25443" formatCode="General">
                  <c:v>1.11799E-2</c:v>
                </c:pt>
                <c:pt idx="25444" formatCode="General">
                  <c:v>1.1180300000000001E-2</c:v>
                </c:pt>
                <c:pt idx="25445" formatCode="General">
                  <c:v>1.1180600000000001E-2</c:v>
                </c:pt>
                <c:pt idx="25446" formatCode="General">
                  <c:v>1.1181E-2</c:v>
                </c:pt>
                <c:pt idx="25447" formatCode="General">
                  <c:v>1.11815E-2</c:v>
                </c:pt>
                <c:pt idx="25448" formatCode="General">
                  <c:v>1.11819E-2</c:v>
                </c:pt>
                <c:pt idx="25449" formatCode="General">
                  <c:v>1.11824E-2</c:v>
                </c:pt>
                <c:pt idx="25450" formatCode="General">
                  <c:v>1.11828E-2</c:v>
                </c:pt>
                <c:pt idx="25451" formatCode="General">
                  <c:v>1.11833E-2</c:v>
                </c:pt>
                <c:pt idx="25452" formatCode="General">
                  <c:v>1.1183800000000001E-2</c:v>
                </c:pt>
                <c:pt idx="25453" formatCode="General">
                  <c:v>1.11842E-2</c:v>
                </c:pt>
                <c:pt idx="25454" formatCode="General">
                  <c:v>1.1184899999999999E-2</c:v>
                </c:pt>
                <c:pt idx="25455" formatCode="General">
                  <c:v>1.1185499999999999E-2</c:v>
                </c:pt>
                <c:pt idx="25456" formatCode="General">
                  <c:v>1.1186099999999999E-2</c:v>
                </c:pt>
                <c:pt idx="25457" formatCode="General">
                  <c:v>1.1186700000000001E-2</c:v>
                </c:pt>
                <c:pt idx="25458" formatCode="General">
                  <c:v>1.11874E-2</c:v>
                </c:pt>
                <c:pt idx="25459" formatCode="General">
                  <c:v>1.1188200000000001E-2</c:v>
                </c:pt>
                <c:pt idx="25460" formatCode="General">
                  <c:v>1.1188999999999999E-2</c:v>
                </c:pt>
                <c:pt idx="25461" formatCode="General">
                  <c:v>1.11898E-2</c:v>
                </c:pt>
                <c:pt idx="25462" formatCode="General">
                  <c:v>1.11906E-2</c:v>
                </c:pt>
                <c:pt idx="25463" formatCode="General">
                  <c:v>1.1191400000000001E-2</c:v>
                </c:pt>
                <c:pt idx="25464" formatCode="General">
                  <c:v>1.1192300000000001E-2</c:v>
                </c:pt>
                <c:pt idx="25465" formatCode="General">
                  <c:v>1.11932E-2</c:v>
                </c:pt>
                <c:pt idx="25466" formatCode="General">
                  <c:v>1.11941E-2</c:v>
                </c:pt>
                <c:pt idx="25467" formatCode="General">
                  <c:v>1.1195E-2</c:v>
                </c:pt>
                <c:pt idx="25468" formatCode="General">
                  <c:v>1.11959E-2</c:v>
                </c:pt>
                <c:pt idx="25469" formatCode="General">
                  <c:v>1.11968E-2</c:v>
                </c:pt>
                <c:pt idx="25470" formatCode="General">
                  <c:v>1.11976E-2</c:v>
                </c:pt>
                <c:pt idx="25471" formatCode="General">
                  <c:v>1.1198100000000001E-2</c:v>
                </c:pt>
                <c:pt idx="25472" formatCode="General">
                  <c:v>1.11991E-2</c:v>
                </c:pt>
                <c:pt idx="25473" formatCode="General">
                  <c:v>1.1200099999999999E-2</c:v>
                </c:pt>
                <c:pt idx="25474" formatCode="General">
                  <c:v>1.12011E-2</c:v>
                </c:pt>
                <c:pt idx="25475" formatCode="General">
                  <c:v>1.12021E-2</c:v>
                </c:pt>
                <c:pt idx="25476" formatCode="General">
                  <c:v>1.1203100000000001E-2</c:v>
                </c:pt>
                <c:pt idx="25477" formatCode="General">
                  <c:v>1.12041E-2</c:v>
                </c:pt>
                <c:pt idx="25478" formatCode="General">
                  <c:v>1.1205100000000001E-2</c:v>
                </c:pt>
                <c:pt idx="25479" formatCode="General">
                  <c:v>1.1206199999999999E-2</c:v>
                </c:pt>
                <c:pt idx="25480" formatCode="General">
                  <c:v>1.1206900000000001E-2</c:v>
                </c:pt>
                <c:pt idx="25481" formatCode="General">
                  <c:v>1.12076E-2</c:v>
                </c:pt>
                <c:pt idx="25482" formatCode="General">
                  <c:v>1.1208299999999999E-2</c:v>
                </c:pt>
                <c:pt idx="25483" formatCode="General">
                  <c:v>1.1209E-2</c:v>
                </c:pt>
                <c:pt idx="25484" formatCode="General">
                  <c:v>1.12097E-2</c:v>
                </c:pt>
                <c:pt idx="25485" formatCode="General">
                  <c:v>1.12105E-2</c:v>
                </c:pt>
                <c:pt idx="25486" formatCode="General">
                  <c:v>1.1211199999999999E-2</c:v>
                </c:pt>
                <c:pt idx="25487" formatCode="General">
                  <c:v>1.12119E-2</c:v>
                </c:pt>
                <c:pt idx="25488" formatCode="General">
                  <c:v>1.12125E-2</c:v>
                </c:pt>
                <c:pt idx="25489" formatCode="General">
                  <c:v>1.12131E-2</c:v>
                </c:pt>
                <c:pt idx="25490" formatCode="General">
                  <c:v>1.12137E-2</c:v>
                </c:pt>
                <c:pt idx="25491" formatCode="General">
                  <c:v>1.12143E-2</c:v>
                </c:pt>
                <c:pt idx="25492" formatCode="General">
                  <c:v>1.12149E-2</c:v>
                </c:pt>
                <c:pt idx="25493" formatCode="General">
                  <c:v>1.12155E-2</c:v>
                </c:pt>
                <c:pt idx="25494" formatCode="General">
                  <c:v>1.12161E-2</c:v>
                </c:pt>
                <c:pt idx="25495" formatCode="General">
                  <c:v>1.1216500000000001E-2</c:v>
                </c:pt>
                <c:pt idx="25496" formatCode="General">
                  <c:v>1.1217100000000001E-2</c:v>
                </c:pt>
                <c:pt idx="25497" formatCode="General">
                  <c:v>1.1217599999999999E-2</c:v>
                </c:pt>
                <c:pt idx="25498" formatCode="General">
                  <c:v>1.1218000000000001E-2</c:v>
                </c:pt>
                <c:pt idx="25499" formatCode="General">
                  <c:v>1.12184E-2</c:v>
                </c:pt>
                <c:pt idx="25500" formatCode="General">
                  <c:v>1.1218799999999999E-2</c:v>
                </c:pt>
                <c:pt idx="25501" formatCode="General">
                  <c:v>1.1219099999999999E-2</c:v>
                </c:pt>
                <c:pt idx="25502" formatCode="General">
                  <c:v>1.12195E-2</c:v>
                </c:pt>
                <c:pt idx="25503" formatCode="General">
                  <c:v>1.12198E-2</c:v>
                </c:pt>
                <c:pt idx="25504" formatCode="General">
                  <c:v>1.12202E-2</c:v>
                </c:pt>
                <c:pt idx="25505" formatCode="General">
                  <c:v>1.1220600000000001E-2</c:v>
                </c:pt>
                <c:pt idx="25506" formatCode="General">
                  <c:v>1.1220900000000001E-2</c:v>
                </c:pt>
                <c:pt idx="25507" formatCode="General">
                  <c:v>1.1221200000000001E-2</c:v>
                </c:pt>
                <c:pt idx="25508" formatCode="General">
                  <c:v>1.12216E-2</c:v>
                </c:pt>
                <c:pt idx="25509" formatCode="General">
                  <c:v>1.12219E-2</c:v>
                </c:pt>
                <c:pt idx="25510" formatCode="General">
                  <c:v>1.12222E-2</c:v>
                </c:pt>
                <c:pt idx="25511" formatCode="General">
                  <c:v>1.12225E-2</c:v>
                </c:pt>
                <c:pt idx="25512" formatCode="General">
                  <c:v>1.12227E-2</c:v>
                </c:pt>
                <c:pt idx="25513" formatCode="General">
                  <c:v>1.1223E-2</c:v>
                </c:pt>
                <c:pt idx="25514" formatCode="General">
                  <c:v>1.1223199999999999E-2</c:v>
                </c:pt>
                <c:pt idx="25515" formatCode="General">
                  <c:v>1.1223500000000001E-2</c:v>
                </c:pt>
                <c:pt idx="25516" formatCode="General">
                  <c:v>1.12237E-2</c:v>
                </c:pt>
                <c:pt idx="25517" formatCode="General">
                  <c:v>1.1224E-2</c:v>
                </c:pt>
                <c:pt idx="25518" formatCode="General">
                  <c:v>1.12242E-2</c:v>
                </c:pt>
                <c:pt idx="25519" formatCode="General">
                  <c:v>1.1224400000000001E-2</c:v>
                </c:pt>
                <c:pt idx="25520" formatCode="General">
                  <c:v>1.1224700000000001E-2</c:v>
                </c:pt>
                <c:pt idx="25521" formatCode="General">
                  <c:v>1.1224899999999999E-2</c:v>
                </c:pt>
                <c:pt idx="25522" formatCode="General">
                  <c:v>1.1225199999999999E-2</c:v>
                </c:pt>
                <c:pt idx="25523" formatCode="General">
                  <c:v>1.12254E-2</c:v>
                </c:pt>
                <c:pt idx="25524" formatCode="General">
                  <c:v>1.1225600000000001E-2</c:v>
                </c:pt>
                <c:pt idx="25525" formatCode="General">
                  <c:v>1.12259E-2</c:v>
                </c:pt>
                <c:pt idx="25526" formatCode="General">
                  <c:v>1.1226099999999999E-2</c:v>
                </c:pt>
                <c:pt idx="25527" formatCode="General">
                  <c:v>1.1226399999999999E-2</c:v>
                </c:pt>
                <c:pt idx="25528" formatCode="General">
                  <c:v>1.12266E-2</c:v>
                </c:pt>
                <c:pt idx="25529" formatCode="General">
                  <c:v>1.12268E-2</c:v>
                </c:pt>
                <c:pt idx="25530" formatCode="General">
                  <c:v>1.12271E-2</c:v>
                </c:pt>
                <c:pt idx="25531" formatCode="General">
                  <c:v>1.1227300000000001E-2</c:v>
                </c:pt>
                <c:pt idx="25532" formatCode="General">
                  <c:v>1.12275E-2</c:v>
                </c:pt>
                <c:pt idx="25533" formatCode="General">
                  <c:v>1.12278E-2</c:v>
                </c:pt>
                <c:pt idx="25534" formatCode="General">
                  <c:v>1.1228E-2</c:v>
                </c:pt>
                <c:pt idx="25535" formatCode="General">
                  <c:v>1.12283E-2</c:v>
                </c:pt>
                <c:pt idx="25536" formatCode="General">
                  <c:v>1.12286E-2</c:v>
                </c:pt>
                <c:pt idx="25537" formatCode="General">
                  <c:v>1.1229100000000001E-2</c:v>
                </c:pt>
                <c:pt idx="25538" formatCode="General">
                  <c:v>1.1229899999999999E-2</c:v>
                </c:pt>
                <c:pt idx="25539" formatCode="General">
                  <c:v>1.1230199999999999E-2</c:v>
                </c:pt>
                <c:pt idx="25540" formatCode="General">
                  <c:v>1.1230499999999999E-2</c:v>
                </c:pt>
                <c:pt idx="25541" formatCode="General">
                  <c:v>1.1230800000000001E-2</c:v>
                </c:pt>
                <c:pt idx="25542" formatCode="General">
                  <c:v>1.1231E-2</c:v>
                </c:pt>
                <c:pt idx="25543" formatCode="General">
                  <c:v>1.12313E-2</c:v>
                </c:pt>
                <c:pt idx="25544" formatCode="General">
                  <c:v>1.12316E-2</c:v>
                </c:pt>
                <c:pt idx="25545" formatCode="General">
                  <c:v>1.12318E-2</c:v>
                </c:pt>
                <c:pt idx="25546" formatCode="General">
                  <c:v>1.1232000000000001E-2</c:v>
                </c:pt>
                <c:pt idx="25547" formatCode="General">
                  <c:v>1.1232199999999999E-2</c:v>
                </c:pt>
                <c:pt idx="25548" formatCode="General">
                  <c:v>1.12324E-2</c:v>
                </c:pt>
                <c:pt idx="25549" formatCode="General">
                  <c:v>1.1232600000000001E-2</c:v>
                </c:pt>
                <c:pt idx="25550" formatCode="General">
                  <c:v>1.1232900000000001E-2</c:v>
                </c:pt>
                <c:pt idx="25551" formatCode="General">
                  <c:v>1.1233099999999999E-2</c:v>
                </c:pt>
                <c:pt idx="25552" formatCode="General">
                  <c:v>1.1233399999999999E-2</c:v>
                </c:pt>
                <c:pt idx="25553" formatCode="General">
                  <c:v>1.12336E-2</c:v>
                </c:pt>
                <c:pt idx="25554" formatCode="General">
                  <c:v>1.12339E-2</c:v>
                </c:pt>
                <c:pt idx="25555" formatCode="General">
                  <c:v>1.12344E-2</c:v>
                </c:pt>
                <c:pt idx="25556" formatCode="General">
                  <c:v>1.12351E-2</c:v>
                </c:pt>
                <c:pt idx="25557" formatCode="General">
                  <c:v>1.1235500000000001E-2</c:v>
                </c:pt>
                <c:pt idx="25558" formatCode="General">
                  <c:v>1.1235800000000001E-2</c:v>
                </c:pt>
                <c:pt idx="25559" formatCode="General">
                  <c:v>1.1236100000000001E-2</c:v>
                </c:pt>
                <c:pt idx="25560" formatCode="General">
                  <c:v>1.1236400000000001E-2</c:v>
                </c:pt>
                <c:pt idx="25561" formatCode="General">
                  <c:v>1.1236700000000001E-2</c:v>
                </c:pt>
                <c:pt idx="25562" formatCode="General">
                  <c:v>1.1236899999999999E-2</c:v>
                </c:pt>
                <c:pt idx="25563" formatCode="General">
                  <c:v>1.1237199999999999E-2</c:v>
                </c:pt>
                <c:pt idx="25564" formatCode="General">
                  <c:v>1.12374E-2</c:v>
                </c:pt>
                <c:pt idx="25565" formatCode="General">
                  <c:v>1.12377E-2</c:v>
                </c:pt>
                <c:pt idx="25566" formatCode="General">
                  <c:v>1.1237799999999999E-2</c:v>
                </c:pt>
                <c:pt idx="25567" formatCode="General">
                  <c:v>1.1238E-2</c:v>
                </c:pt>
                <c:pt idx="25568" formatCode="General">
                  <c:v>1.12382E-2</c:v>
                </c:pt>
                <c:pt idx="25569" formatCode="General">
                  <c:v>1.1238400000000001E-2</c:v>
                </c:pt>
                <c:pt idx="25570" formatCode="General">
                  <c:v>1.12386E-2</c:v>
                </c:pt>
                <c:pt idx="25571" formatCode="General">
                  <c:v>1.12388E-2</c:v>
                </c:pt>
                <c:pt idx="25572" formatCode="General">
                  <c:v>1.1239000000000001E-2</c:v>
                </c:pt>
                <c:pt idx="25573" formatCode="General">
                  <c:v>1.12392E-2</c:v>
                </c:pt>
                <c:pt idx="25574" formatCode="General">
                  <c:v>1.12394E-2</c:v>
                </c:pt>
                <c:pt idx="25575" formatCode="General">
                  <c:v>1.1239600000000001E-2</c:v>
                </c:pt>
                <c:pt idx="25576" formatCode="General">
                  <c:v>1.1239900000000001E-2</c:v>
                </c:pt>
                <c:pt idx="25577" formatCode="General">
                  <c:v>1.1240099999999999E-2</c:v>
                </c:pt>
                <c:pt idx="25578" formatCode="General">
                  <c:v>1.1240399999999999E-2</c:v>
                </c:pt>
                <c:pt idx="25579" formatCode="General">
                  <c:v>1.12406E-2</c:v>
                </c:pt>
                <c:pt idx="25580" formatCode="General">
                  <c:v>1.12408E-2</c:v>
                </c:pt>
                <c:pt idx="25581" formatCode="General">
                  <c:v>1.12411E-2</c:v>
                </c:pt>
                <c:pt idx="25582" formatCode="General">
                  <c:v>1.1241299999999999E-2</c:v>
                </c:pt>
                <c:pt idx="25583" formatCode="General">
                  <c:v>1.1241599999999999E-2</c:v>
                </c:pt>
                <c:pt idx="25584" formatCode="General">
                  <c:v>1.1241900000000001E-2</c:v>
                </c:pt>
                <c:pt idx="25585" formatCode="General">
                  <c:v>1.1242200000000001E-2</c:v>
                </c:pt>
                <c:pt idx="25586" formatCode="General">
                  <c:v>1.1242500000000001E-2</c:v>
                </c:pt>
                <c:pt idx="25587" formatCode="General">
                  <c:v>1.1242800000000001E-2</c:v>
                </c:pt>
                <c:pt idx="25588" formatCode="General">
                  <c:v>1.1243100000000001E-2</c:v>
                </c:pt>
                <c:pt idx="25589" formatCode="General">
                  <c:v>1.1243400000000001E-2</c:v>
                </c:pt>
                <c:pt idx="25590" formatCode="General">
                  <c:v>1.1243700000000001E-2</c:v>
                </c:pt>
                <c:pt idx="25591" formatCode="General">
                  <c:v>1.12441E-2</c:v>
                </c:pt>
                <c:pt idx="25592" formatCode="General">
                  <c:v>1.12444E-2</c:v>
                </c:pt>
                <c:pt idx="25593" formatCode="General">
                  <c:v>1.1244799999999999E-2</c:v>
                </c:pt>
                <c:pt idx="25594" formatCode="General">
                  <c:v>1.1245099999999999E-2</c:v>
                </c:pt>
                <c:pt idx="25595" formatCode="General">
                  <c:v>1.12455E-2</c:v>
                </c:pt>
                <c:pt idx="25596" formatCode="General">
                  <c:v>1.12458E-2</c:v>
                </c:pt>
                <c:pt idx="25597" formatCode="General">
                  <c:v>1.12464E-2</c:v>
                </c:pt>
                <c:pt idx="25598" formatCode="General">
                  <c:v>1.12468E-2</c:v>
                </c:pt>
                <c:pt idx="25599" formatCode="General">
                  <c:v>1.12473E-2</c:v>
                </c:pt>
                <c:pt idx="25600" formatCode="General">
                  <c:v>1.1247800000000001E-2</c:v>
                </c:pt>
                <c:pt idx="25601" formatCode="General">
                  <c:v>1.1248299999999999E-2</c:v>
                </c:pt>
                <c:pt idx="25602" formatCode="General">
                  <c:v>1.12488E-2</c:v>
                </c:pt>
                <c:pt idx="25603" formatCode="General">
                  <c:v>1.1249200000000001E-2</c:v>
                </c:pt>
                <c:pt idx="25604" formatCode="General">
                  <c:v>1.12497E-2</c:v>
                </c:pt>
                <c:pt idx="25605" formatCode="General">
                  <c:v>1.12502E-2</c:v>
                </c:pt>
                <c:pt idx="25606" formatCode="General">
                  <c:v>1.12508E-2</c:v>
                </c:pt>
                <c:pt idx="25607" formatCode="General">
                  <c:v>1.12514E-2</c:v>
                </c:pt>
                <c:pt idx="25608" formatCode="General">
                  <c:v>1.1252E-2</c:v>
                </c:pt>
                <c:pt idx="25609" formatCode="General">
                  <c:v>1.12526E-2</c:v>
                </c:pt>
                <c:pt idx="25610" formatCode="General">
                  <c:v>1.12532E-2</c:v>
                </c:pt>
                <c:pt idx="25611" formatCode="General">
                  <c:v>1.12538E-2</c:v>
                </c:pt>
                <c:pt idx="25612" formatCode="General">
                  <c:v>1.1254399999999999E-2</c:v>
                </c:pt>
                <c:pt idx="25613" formatCode="General">
                  <c:v>1.1254999999999999E-2</c:v>
                </c:pt>
                <c:pt idx="25614" formatCode="General">
                  <c:v>1.12557E-2</c:v>
                </c:pt>
                <c:pt idx="25615" formatCode="General">
                  <c:v>1.12564E-2</c:v>
                </c:pt>
                <c:pt idx="25616" formatCode="General">
                  <c:v>1.1257100000000001E-2</c:v>
                </c:pt>
                <c:pt idx="25617" formatCode="General">
                  <c:v>1.12578E-2</c:v>
                </c:pt>
                <c:pt idx="25618" formatCode="General">
                  <c:v>1.1258499999999999E-2</c:v>
                </c:pt>
                <c:pt idx="25619" formatCode="General">
                  <c:v>1.12595E-2</c:v>
                </c:pt>
                <c:pt idx="25620" formatCode="General">
                  <c:v>1.1260600000000001E-2</c:v>
                </c:pt>
                <c:pt idx="25621" formatCode="General">
                  <c:v>1.12616E-2</c:v>
                </c:pt>
                <c:pt idx="25622" formatCode="General">
                  <c:v>1.1262599999999999E-2</c:v>
                </c:pt>
                <c:pt idx="25623" formatCode="General">
                  <c:v>1.12636E-2</c:v>
                </c:pt>
                <c:pt idx="25624" formatCode="General">
                  <c:v>1.12645E-2</c:v>
                </c:pt>
                <c:pt idx="25625" formatCode="General">
                  <c:v>1.1265499999999999E-2</c:v>
                </c:pt>
                <c:pt idx="25626" formatCode="General">
                  <c:v>1.12665E-2</c:v>
                </c:pt>
                <c:pt idx="25627" formatCode="General">
                  <c:v>1.12675E-2</c:v>
                </c:pt>
                <c:pt idx="25628" formatCode="General">
                  <c:v>1.1268500000000001E-2</c:v>
                </c:pt>
                <c:pt idx="25629" formatCode="General">
                  <c:v>1.12698E-2</c:v>
                </c:pt>
                <c:pt idx="25630" formatCode="General">
                  <c:v>1.1271E-2</c:v>
                </c:pt>
                <c:pt idx="25631" formatCode="General">
                  <c:v>1.1272300000000001E-2</c:v>
                </c:pt>
                <c:pt idx="25632" formatCode="General">
                  <c:v>1.12736E-2</c:v>
                </c:pt>
                <c:pt idx="25633" formatCode="General">
                  <c:v>1.12748E-2</c:v>
                </c:pt>
                <c:pt idx="25634" formatCode="General">
                  <c:v>1.1276100000000001E-2</c:v>
                </c:pt>
                <c:pt idx="25635" formatCode="General">
                  <c:v>1.12774E-2</c:v>
                </c:pt>
                <c:pt idx="25636" formatCode="General">
                  <c:v>1.1278699999999999E-2</c:v>
                </c:pt>
                <c:pt idx="25637" formatCode="General">
                  <c:v>1.12803E-2</c:v>
                </c:pt>
                <c:pt idx="25638" formatCode="General">
                  <c:v>1.1282E-2</c:v>
                </c:pt>
                <c:pt idx="25639" formatCode="General">
                  <c:v>1.12836E-2</c:v>
                </c:pt>
                <c:pt idx="25640" formatCode="General">
                  <c:v>1.12852E-2</c:v>
                </c:pt>
                <c:pt idx="25641" formatCode="General">
                  <c:v>1.1286900000000001E-2</c:v>
                </c:pt>
                <c:pt idx="25642" formatCode="General">
                  <c:v>1.12885E-2</c:v>
                </c:pt>
                <c:pt idx="25643" formatCode="General">
                  <c:v>1.1291000000000001E-2</c:v>
                </c:pt>
                <c:pt idx="25644" formatCode="General">
                  <c:v>1.1293600000000001E-2</c:v>
                </c:pt>
                <c:pt idx="25645" formatCode="General">
                  <c:v>1.12963E-2</c:v>
                </c:pt>
                <c:pt idx="25646" formatCode="General">
                  <c:v>1.1299E-2</c:v>
                </c:pt>
                <c:pt idx="25647" formatCode="General">
                  <c:v>1.13017E-2</c:v>
                </c:pt>
                <c:pt idx="25648" formatCode="General">
                  <c:v>1.1304399999999999E-2</c:v>
                </c:pt>
                <c:pt idx="25649" formatCode="General">
                  <c:v>1.13071E-2</c:v>
                </c:pt>
                <c:pt idx="25650" formatCode="General">
                  <c:v>1.13098E-2</c:v>
                </c:pt>
                <c:pt idx="25651" formatCode="General">
                  <c:v>1.13125E-2</c:v>
                </c:pt>
                <c:pt idx="25652" formatCode="General">
                  <c:v>1.1315199999999999E-2</c:v>
                </c:pt>
                <c:pt idx="25653" formatCode="General">
                  <c:v>1.1318699999999999E-2</c:v>
                </c:pt>
                <c:pt idx="25654" formatCode="General">
                  <c:v>1.13223E-2</c:v>
                </c:pt>
                <c:pt idx="25655" formatCode="General">
                  <c:v>1.13259E-2</c:v>
                </c:pt>
                <c:pt idx="25656" formatCode="General">
                  <c:v>1.1329499999999999E-2</c:v>
                </c:pt>
                <c:pt idx="25657" formatCode="General">
                  <c:v>1.13331E-2</c:v>
                </c:pt>
                <c:pt idx="25658" formatCode="General">
                  <c:v>1.1337E-2</c:v>
                </c:pt>
                <c:pt idx="25659" formatCode="General">
                  <c:v>1.1341199999999999E-2</c:v>
                </c:pt>
                <c:pt idx="25660" formatCode="General">
                  <c:v>1.1345299999999999E-2</c:v>
                </c:pt>
                <c:pt idx="25661" formatCode="General">
                  <c:v>1.13495E-2</c:v>
                </c:pt>
                <c:pt idx="25662" formatCode="General">
                  <c:v>1.13534E-2</c:v>
                </c:pt>
                <c:pt idx="25663" formatCode="General">
                  <c:v>1.1358699999999999E-2</c:v>
                </c:pt>
                <c:pt idx="25664" formatCode="General">
                  <c:v>1.1364000000000001E-2</c:v>
                </c:pt>
                <c:pt idx="25665" formatCode="General">
                  <c:v>1.1368100000000001E-2</c:v>
                </c:pt>
                <c:pt idx="25666" formatCode="General">
                  <c:v>1.1370399999999999E-2</c:v>
                </c:pt>
                <c:pt idx="25667" formatCode="General">
                  <c:v>1.13756E-2</c:v>
                </c:pt>
                <c:pt idx="25668" formatCode="General">
                  <c:v>1.13808E-2</c:v>
                </c:pt>
                <c:pt idx="25669" formatCode="General">
                  <c:v>1.13843E-2</c:v>
                </c:pt>
                <c:pt idx="25670" formatCode="General">
                  <c:v>1.13896E-2</c:v>
                </c:pt>
                <c:pt idx="25671" formatCode="General">
                  <c:v>1.13931E-2</c:v>
                </c:pt>
                <c:pt idx="25672" formatCode="General">
                  <c:v>1.13966E-2</c:v>
                </c:pt>
                <c:pt idx="25673" formatCode="General">
                  <c:v>1.14001E-2</c:v>
                </c:pt>
                <c:pt idx="25674" formatCode="General">
                  <c:v>1.1403699999999999E-2</c:v>
                </c:pt>
                <c:pt idx="25675" formatCode="General">
                  <c:v>1.1407199999999999E-2</c:v>
                </c:pt>
                <c:pt idx="25676" formatCode="General">
                  <c:v>1.1410699999999999E-2</c:v>
                </c:pt>
                <c:pt idx="25677" formatCode="General">
                  <c:v>1.1414199999999999E-2</c:v>
                </c:pt>
                <c:pt idx="25678" formatCode="General">
                  <c:v>1.1416900000000001E-2</c:v>
                </c:pt>
                <c:pt idx="25679" formatCode="General">
                  <c:v>1.1419500000000001E-2</c:v>
                </c:pt>
                <c:pt idx="25680" formatCode="General">
                  <c:v>1.14222E-2</c:v>
                </c:pt>
                <c:pt idx="25681" formatCode="General">
                  <c:v>1.1424800000000001E-2</c:v>
                </c:pt>
                <c:pt idx="25682" formatCode="General">
                  <c:v>1.1427400000000001E-2</c:v>
                </c:pt>
                <c:pt idx="25683" formatCode="General">
                  <c:v>1.14301E-2</c:v>
                </c:pt>
                <c:pt idx="25684" formatCode="General">
                  <c:v>1.1432700000000001E-2</c:v>
                </c:pt>
                <c:pt idx="25685" formatCode="General">
                  <c:v>1.14354E-2</c:v>
                </c:pt>
                <c:pt idx="25686" formatCode="General">
                  <c:v>1.14371E-2</c:v>
                </c:pt>
                <c:pt idx="25687" formatCode="General">
                  <c:v>1.14389E-2</c:v>
                </c:pt>
                <c:pt idx="25688" formatCode="General">
                  <c:v>1.14406E-2</c:v>
                </c:pt>
                <c:pt idx="25689" formatCode="General">
                  <c:v>1.1442799999999999E-2</c:v>
                </c:pt>
                <c:pt idx="25690" formatCode="General">
                  <c:v>1.1444299999999999E-2</c:v>
                </c:pt>
                <c:pt idx="25691" formatCode="General">
                  <c:v>1.1445800000000001E-2</c:v>
                </c:pt>
                <c:pt idx="25692" formatCode="General">
                  <c:v>1.1447300000000001E-2</c:v>
                </c:pt>
                <c:pt idx="25693" formatCode="General">
                  <c:v>1.1448699999999999E-2</c:v>
                </c:pt>
                <c:pt idx="25694" formatCode="General">
                  <c:v>1.1450200000000001E-2</c:v>
                </c:pt>
                <c:pt idx="25695" formatCode="General">
                  <c:v>1.14517E-2</c:v>
                </c:pt>
                <c:pt idx="25696" formatCode="General">
                  <c:v>1.1453E-2</c:v>
                </c:pt>
                <c:pt idx="25697" formatCode="General">
                  <c:v>1.1454199999999999E-2</c:v>
                </c:pt>
                <c:pt idx="25698" formatCode="General">
                  <c:v>1.1455399999999999E-2</c:v>
                </c:pt>
                <c:pt idx="25699" formatCode="General">
                  <c:v>1.1456600000000001E-2</c:v>
                </c:pt>
                <c:pt idx="25700" formatCode="General">
                  <c:v>1.1457800000000001E-2</c:v>
                </c:pt>
                <c:pt idx="25701" formatCode="General">
                  <c:v>1.1459E-2</c:v>
                </c:pt>
                <c:pt idx="25702" formatCode="General">
                  <c:v>1.14603E-2</c:v>
                </c:pt>
                <c:pt idx="25703" formatCode="General">
                  <c:v>1.1461499999999999E-2</c:v>
                </c:pt>
                <c:pt idx="25704" formatCode="General">
                  <c:v>1.14625E-2</c:v>
                </c:pt>
                <c:pt idx="25705" formatCode="General">
                  <c:v>1.14638E-2</c:v>
                </c:pt>
                <c:pt idx="25706" formatCode="General">
                  <c:v>1.14646E-2</c:v>
                </c:pt>
                <c:pt idx="25707" formatCode="General">
                  <c:v>1.14655E-2</c:v>
                </c:pt>
                <c:pt idx="25708" formatCode="General">
                  <c:v>1.14664E-2</c:v>
                </c:pt>
                <c:pt idx="25709" formatCode="General">
                  <c:v>1.14672E-2</c:v>
                </c:pt>
                <c:pt idx="25710" formatCode="General">
                  <c:v>1.14681E-2</c:v>
                </c:pt>
                <c:pt idx="25711" formatCode="General">
                  <c:v>1.1468900000000001E-2</c:v>
                </c:pt>
                <c:pt idx="25712" formatCode="General">
                  <c:v>1.1469999999999999E-2</c:v>
                </c:pt>
                <c:pt idx="25713" formatCode="General">
                  <c:v>1.14707E-2</c:v>
                </c:pt>
                <c:pt idx="25714" formatCode="General">
                  <c:v>1.14714E-2</c:v>
                </c:pt>
                <c:pt idx="25715" formatCode="General">
                  <c:v>1.1472E-2</c:v>
                </c:pt>
                <c:pt idx="25716" formatCode="General">
                  <c:v>1.1472700000000001E-2</c:v>
                </c:pt>
                <c:pt idx="25717" formatCode="General">
                  <c:v>1.14734E-2</c:v>
                </c:pt>
                <c:pt idx="25718" formatCode="General">
                  <c:v>1.1474099999999999E-2</c:v>
                </c:pt>
                <c:pt idx="25719" formatCode="General">
                  <c:v>1.14748E-2</c:v>
                </c:pt>
                <c:pt idx="25720" formatCode="General">
                  <c:v>1.1475300000000001E-2</c:v>
                </c:pt>
                <c:pt idx="25721" formatCode="General">
                  <c:v>1.1475900000000001E-2</c:v>
                </c:pt>
                <c:pt idx="25722" formatCode="General">
                  <c:v>1.1476500000000001E-2</c:v>
                </c:pt>
                <c:pt idx="25723" formatCode="General">
                  <c:v>1.14771E-2</c:v>
                </c:pt>
                <c:pt idx="25724" formatCode="General">
                  <c:v>1.14777E-2</c:v>
                </c:pt>
                <c:pt idx="25725" formatCode="General">
                  <c:v>1.14783E-2</c:v>
                </c:pt>
                <c:pt idx="25726" formatCode="General">
                  <c:v>1.14789E-2</c:v>
                </c:pt>
                <c:pt idx="25727" formatCode="General">
                  <c:v>1.1479400000000001E-2</c:v>
                </c:pt>
                <c:pt idx="25728" formatCode="General">
                  <c:v>1.1479899999999999E-2</c:v>
                </c:pt>
                <c:pt idx="25729" formatCode="General">
                  <c:v>1.1480300000000001E-2</c:v>
                </c:pt>
                <c:pt idx="25730" formatCode="General">
                  <c:v>1.1480799999999999E-2</c:v>
                </c:pt>
                <c:pt idx="25731" formatCode="General">
                  <c:v>1.14813E-2</c:v>
                </c:pt>
                <c:pt idx="25732" formatCode="General">
                  <c:v>1.1481699999999999E-2</c:v>
                </c:pt>
                <c:pt idx="25733" formatCode="General">
                  <c:v>1.14822E-2</c:v>
                </c:pt>
                <c:pt idx="25734" formatCode="General">
                  <c:v>1.14827E-2</c:v>
                </c:pt>
                <c:pt idx="25735" formatCode="General">
                  <c:v>1.14831E-2</c:v>
                </c:pt>
                <c:pt idx="25736" formatCode="General">
                  <c:v>1.1483500000000001E-2</c:v>
                </c:pt>
                <c:pt idx="25737" formatCode="General">
                  <c:v>1.14839E-2</c:v>
                </c:pt>
                <c:pt idx="25738" formatCode="General">
                  <c:v>1.1484400000000001E-2</c:v>
                </c:pt>
                <c:pt idx="25739" formatCode="General">
                  <c:v>1.14848E-2</c:v>
                </c:pt>
                <c:pt idx="25740" formatCode="General">
                  <c:v>1.1485199999999999E-2</c:v>
                </c:pt>
                <c:pt idx="25741" formatCode="General">
                  <c:v>1.14856E-2</c:v>
                </c:pt>
                <c:pt idx="25742" formatCode="General">
                  <c:v>1.1486E-2</c:v>
                </c:pt>
                <c:pt idx="25743" formatCode="General">
                  <c:v>1.14863E-2</c:v>
                </c:pt>
                <c:pt idx="25744" formatCode="General">
                  <c:v>1.14866E-2</c:v>
                </c:pt>
                <c:pt idx="25745" formatCode="General">
                  <c:v>1.14869E-2</c:v>
                </c:pt>
                <c:pt idx="25746" formatCode="General">
                  <c:v>1.1487300000000001E-2</c:v>
                </c:pt>
                <c:pt idx="25747" formatCode="General">
                  <c:v>1.1487499999999999E-2</c:v>
                </c:pt>
                <c:pt idx="25748" formatCode="General">
                  <c:v>1.1487799999999999E-2</c:v>
                </c:pt>
                <c:pt idx="25749" formatCode="General">
                  <c:v>1.1488099999999999E-2</c:v>
                </c:pt>
                <c:pt idx="25750" formatCode="General">
                  <c:v>1.1488399999999999E-2</c:v>
                </c:pt>
                <c:pt idx="25751" formatCode="General">
                  <c:v>1.14886E-2</c:v>
                </c:pt>
                <c:pt idx="25752" formatCode="General">
                  <c:v>1.14889E-2</c:v>
                </c:pt>
                <c:pt idx="25753" formatCode="General">
                  <c:v>1.14891E-2</c:v>
                </c:pt>
                <c:pt idx="25754" formatCode="General">
                  <c:v>1.1489299999999999E-2</c:v>
                </c:pt>
                <c:pt idx="25755" formatCode="General">
                  <c:v>1.1489600000000001E-2</c:v>
                </c:pt>
                <c:pt idx="25756" formatCode="General">
                  <c:v>1.14898E-2</c:v>
                </c:pt>
                <c:pt idx="25757" formatCode="General">
                  <c:v>1.149E-2</c:v>
                </c:pt>
                <c:pt idx="25758" formatCode="General">
                  <c:v>1.14903E-2</c:v>
                </c:pt>
                <c:pt idx="25759" formatCode="General">
                  <c:v>1.1490500000000001E-2</c:v>
                </c:pt>
                <c:pt idx="25760" formatCode="General">
                  <c:v>1.1490800000000001E-2</c:v>
                </c:pt>
                <c:pt idx="25761" formatCode="General">
                  <c:v>1.1490999999999999E-2</c:v>
                </c:pt>
                <c:pt idx="25762" formatCode="General">
                  <c:v>1.14912E-2</c:v>
                </c:pt>
                <c:pt idx="25763" formatCode="General">
                  <c:v>1.14915E-2</c:v>
                </c:pt>
                <c:pt idx="25764" formatCode="General">
                  <c:v>1.1491700000000001E-2</c:v>
                </c:pt>
                <c:pt idx="25765" formatCode="General">
                  <c:v>1.1491899999999999E-2</c:v>
                </c:pt>
                <c:pt idx="25766" formatCode="General">
                  <c:v>1.1492199999999999E-2</c:v>
                </c:pt>
                <c:pt idx="25767" formatCode="General">
                  <c:v>1.14924E-2</c:v>
                </c:pt>
                <c:pt idx="25768" formatCode="General">
                  <c:v>1.14926E-2</c:v>
                </c:pt>
                <c:pt idx="25769" formatCode="General">
                  <c:v>1.14929E-2</c:v>
                </c:pt>
                <c:pt idx="25770" formatCode="General">
                  <c:v>1.1493099999999999E-2</c:v>
                </c:pt>
                <c:pt idx="25771" formatCode="General">
                  <c:v>1.14935E-2</c:v>
                </c:pt>
                <c:pt idx="25772" formatCode="General">
                  <c:v>1.14938E-2</c:v>
                </c:pt>
                <c:pt idx="25773" formatCode="General">
                  <c:v>1.1494900000000001E-2</c:v>
                </c:pt>
                <c:pt idx="25774" formatCode="General">
                  <c:v>1.1495200000000001E-2</c:v>
                </c:pt>
                <c:pt idx="25775" formatCode="General">
                  <c:v>1.1495500000000001E-2</c:v>
                </c:pt>
                <c:pt idx="25776" formatCode="General">
                  <c:v>1.14958E-2</c:v>
                </c:pt>
                <c:pt idx="25777" formatCode="General">
                  <c:v>1.1495999999999999E-2</c:v>
                </c:pt>
                <c:pt idx="25778" formatCode="General">
                  <c:v>1.14962E-2</c:v>
                </c:pt>
                <c:pt idx="25779" formatCode="General">
                  <c:v>1.14965E-2</c:v>
                </c:pt>
                <c:pt idx="25780" formatCode="General">
                  <c:v>1.14967E-2</c:v>
                </c:pt>
                <c:pt idx="25781" formatCode="General">
                  <c:v>1.1497E-2</c:v>
                </c:pt>
                <c:pt idx="25782" formatCode="General">
                  <c:v>1.1497200000000001E-2</c:v>
                </c:pt>
                <c:pt idx="25783" formatCode="General">
                  <c:v>1.1497500000000001E-2</c:v>
                </c:pt>
                <c:pt idx="25784" formatCode="General">
                  <c:v>1.14977E-2</c:v>
                </c:pt>
                <c:pt idx="25785" formatCode="General">
                  <c:v>1.14979E-2</c:v>
                </c:pt>
                <c:pt idx="25786" formatCode="General">
                  <c:v>1.14982E-2</c:v>
                </c:pt>
                <c:pt idx="25787" formatCode="General">
                  <c:v>1.1498400000000001E-2</c:v>
                </c:pt>
                <c:pt idx="25788" formatCode="General">
                  <c:v>1.1498700000000001E-2</c:v>
                </c:pt>
                <c:pt idx="25789" formatCode="General">
                  <c:v>1.1499000000000001E-2</c:v>
                </c:pt>
                <c:pt idx="25790" formatCode="General">
                  <c:v>1.14994E-2</c:v>
                </c:pt>
                <c:pt idx="25791" formatCode="General">
                  <c:v>1.1500099999999999E-2</c:v>
                </c:pt>
                <c:pt idx="25792" formatCode="General">
                  <c:v>1.15006E-2</c:v>
                </c:pt>
                <c:pt idx="25793" formatCode="General">
                  <c:v>1.15009E-2</c:v>
                </c:pt>
                <c:pt idx="25794" formatCode="General">
                  <c:v>1.15011E-2</c:v>
                </c:pt>
                <c:pt idx="25795" formatCode="General">
                  <c:v>1.15014E-2</c:v>
                </c:pt>
                <c:pt idx="25796" formatCode="General">
                  <c:v>1.1501600000000001E-2</c:v>
                </c:pt>
                <c:pt idx="25797" formatCode="General">
                  <c:v>1.1501900000000001E-2</c:v>
                </c:pt>
                <c:pt idx="25798" formatCode="General">
                  <c:v>1.1502099999999999E-2</c:v>
                </c:pt>
                <c:pt idx="25799" formatCode="General">
                  <c:v>1.1502399999999999E-2</c:v>
                </c:pt>
                <c:pt idx="25800" formatCode="General">
                  <c:v>1.1502500000000001E-2</c:v>
                </c:pt>
                <c:pt idx="25801" formatCode="General">
                  <c:v>1.1502699999999999E-2</c:v>
                </c:pt>
                <c:pt idx="25802" formatCode="General">
                  <c:v>1.15029E-2</c:v>
                </c:pt>
                <c:pt idx="25803" formatCode="General">
                  <c:v>1.15031E-2</c:v>
                </c:pt>
                <c:pt idx="25804" formatCode="General">
                  <c:v>1.1503299999999999E-2</c:v>
                </c:pt>
                <c:pt idx="25805" formatCode="General">
                  <c:v>1.15035E-2</c:v>
                </c:pt>
                <c:pt idx="25806" formatCode="General">
                  <c:v>1.15037E-2</c:v>
                </c:pt>
                <c:pt idx="25807" formatCode="General">
                  <c:v>1.1503899999999999E-2</c:v>
                </c:pt>
                <c:pt idx="25808" formatCode="General">
                  <c:v>1.15041E-2</c:v>
                </c:pt>
                <c:pt idx="25809" formatCode="General">
                  <c:v>1.15043E-2</c:v>
                </c:pt>
                <c:pt idx="25810" formatCode="General">
                  <c:v>1.1504500000000001E-2</c:v>
                </c:pt>
                <c:pt idx="25811" formatCode="General">
                  <c:v>1.1504800000000001E-2</c:v>
                </c:pt>
                <c:pt idx="25812" formatCode="General">
                  <c:v>1.1505E-2</c:v>
                </c:pt>
                <c:pt idx="25813" formatCode="General">
                  <c:v>1.15052E-2</c:v>
                </c:pt>
                <c:pt idx="25814" formatCode="General">
                  <c:v>1.15055E-2</c:v>
                </c:pt>
                <c:pt idx="25815" formatCode="General">
                  <c:v>1.1505700000000001E-2</c:v>
                </c:pt>
                <c:pt idx="25816" formatCode="General">
                  <c:v>1.1506000000000001E-2</c:v>
                </c:pt>
                <c:pt idx="25817" formatCode="General">
                  <c:v>1.1506199999999999E-2</c:v>
                </c:pt>
                <c:pt idx="25818" formatCode="General">
                  <c:v>1.1506499999999999E-2</c:v>
                </c:pt>
                <c:pt idx="25819" formatCode="General">
                  <c:v>1.1506799999999999E-2</c:v>
                </c:pt>
                <c:pt idx="25820" formatCode="General">
                  <c:v>1.1507099999999999E-2</c:v>
                </c:pt>
                <c:pt idx="25821" formatCode="General">
                  <c:v>1.15073E-2</c:v>
                </c:pt>
                <c:pt idx="25822" formatCode="General">
                  <c:v>1.15076E-2</c:v>
                </c:pt>
                <c:pt idx="25823" formatCode="General">
                  <c:v>1.15079E-2</c:v>
                </c:pt>
                <c:pt idx="25824" formatCode="General">
                  <c:v>1.15082E-2</c:v>
                </c:pt>
                <c:pt idx="25825" formatCode="General">
                  <c:v>1.1508600000000001E-2</c:v>
                </c:pt>
                <c:pt idx="25826" formatCode="General">
                  <c:v>1.1509E-2</c:v>
                </c:pt>
                <c:pt idx="25827" formatCode="General">
                  <c:v>1.1509399999999999E-2</c:v>
                </c:pt>
                <c:pt idx="25828" formatCode="General">
                  <c:v>1.1509800000000001E-2</c:v>
                </c:pt>
                <c:pt idx="25829" formatCode="General">
                  <c:v>1.1510100000000001E-2</c:v>
                </c:pt>
                <c:pt idx="25830" formatCode="General">
                  <c:v>1.15105E-2</c:v>
                </c:pt>
                <c:pt idx="25831" formatCode="General">
                  <c:v>1.1510899999999999E-2</c:v>
                </c:pt>
                <c:pt idx="25832" formatCode="General">
                  <c:v>1.15113E-2</c:v>
                </c:pt>
                <c:pt idx="25833" formatCode="General">
                  <c:v>1.15117E-2</c:v>
                </c:pt>
                <c:pt idx="25834" formatCode="General">
                  <c:v>1.1512100000000001E-2</c:v>
                </c:pt>
                <c:pt idx="25835" formatCode="General">
                  <c:v>1.15125E-2</c:v>
                </c:pt>
                <c:pt idx="25836" formatCode="General">
                  <c:v>1.15129E-2</c:v>
                </c:pt>
                <c:pt idx="25837" formatCode="General">
                  <c:v>1.1513600000000001E-2</c:v>
                </c:pt>
                <c:pt idx="25838" formatCode="General">
                  <c:v>1.15142E-2</c:v>
                </c:pt>
                <c:pt idx="25839" formatCode="General">
                  <c:v>1.15146E-2</c:v>
                </c:pt>
                <c:pt idx="25840" formatCode="General">
                  <c:v>1.15152E-2</c:v>
                </c:pt>
                <c:pt idx="25841" formatCode="General">
                  <c:v>1.15157E-2</c:v>
                </c:pt>
                <c:pt idx="25842" formatCode="General">
                  <c:v>1.1516200000000001E-2</c:v>
                </c:pt>
                <c:pt idx="25843" formatCode="General">
                  <c:v>1.1516800000000001E-2</c:v>
                </c:pt>
                <c:pt idx="25844" formatCode="General">
                  <c:v>1.1517299999999999E-2</c:v>
                </c:pt>
                <c:pt idx="25845" formatCode="General">
                  <c:v>1.15181E-2</c:v>
                </c:pt>
                <c:pt idx="25846" formatCode="General">
                  <c:v>1.15186E-2</c:v>
                </c:pt>
                <c:pt idx="25847" formatCode="General">
                  <c:v>1.15193E-2</c:v>
                </c:pt>
                <c:pt idx="25848" formatCode="General">
                  <c:v>1.1520000000000001E-2</c:v>
                </c:pt>
                <c:pt idx="25849" formatCode="General">
                  <c:v>1.15207E-2</c:v>
                </c:pt>
                <c:pt idx="25850" formatCode="General">
                  <c:v>1.1521399999999999E-2</c:v>
                </c:pt>
                <c:pt idx="25851" formatCode="General">
                  <c:v>1.15221E-2</c:v>
                </c:pt>
                <c:pt idx="25852" formatCode="General">
                  <c:v>1.15228E-2</c:v>
                </c:pt>
                <c:pt idx="25853" formatCode="General">
                  <c:v>1.1523500000000001E-2</c:v>
                </c:pt>
                <c:pt idx="25854" formatCode="General">
                  <c:v>1.15242E-2</c:v>
                </c:pt>
                <c:pt idx="25855" formatCode="General">
                  <c:v>1.15251E-2</c:v>
                </c:pt>
                <c:pt idx="25856" formatCode="General">
                  <c:v>1.15259E-2</c:v>
                </c:pt>
                <c:pt idx="25857" formatCode="General">
                  <c:v>1.15268E-2</c:v>
                </c:pt>
                <c:pt idx="25858" formatCode="General">
                  <c:v>1.1527600000000001E-2</c:v>
                </c:pt>
                <c:pt idx="25859" formatCode="General">
                  <c:v>1.1528500000000001E-2</c:v>
                </c:pt>
                <c:pt idx="25860" formatCode="General">
                  <c:v>1.1529299999999999E-2</c:v>
                </c:pt>
                <c:pt idx="25861" formatCode="General">
                  <c:v>1.15306E-2</c:v>
                </c:pt>
                <c:pt idx="25862" formatCode="General">
                  <c:v>1.1531599999999999E-2</c:v>
                </c:pt>
                <c:pt idx="25863" formatCode="General">
                  <c:v>1.15326E-2</c:v>
                </c:pt>
                <c:pt idx="25864" formatCode="General">
                  <c:v>1.15336E-2</c:v>
                </c:pt>
                <c:pt idx="25865" formatCode="General">
                  <c:v>1.1534600000000001E-2</c:v>
                </c:pt>
                <c:pt idx="25866" formatCode="General">
                  <c:v>1.1535699999999999E-2</c:v>
                </c:pt>
                <c:pt idx="25867" formatCode="General">
                  <c:v>1.1537199999999999E-2</c:v>
                </c:pt>
                <c:pt idx="25868" formatCode="General">
                  <c:v>1.15388E-2</c:v>
                </c:pt>
                <c:pt idx="25869" formatCode="General">
                  <c:v>1.1539900000000001E-2</c:v>
                </c:pt>
                <c:pt idx="25870" formatCode="General">
                  <c:v>1.15412E-2</c:v>
                </c:pt>
                <c:pt idx="25871" formatCode="General">
                  <c:v>1.15426E-2</c:v>
                </c:pt>
                <c:pt idx="25872" formatCode="General">
                  <c:v>1.1543899999999999E-2</c:v>
                </c:pt>
                <c:pt idx="25873" formatCode="General">
                  <c:v>1.15452E-2</c:v>
                </c:pt>
                <c:pt idx="25874" formatCode="General">
                  <c:v>1.1546499999999999E-2</c:v>
                </c:pt>
                <c:pt idx="25875" formatCode="General">
                  <c:v>1.15485E-2</c:v>
                </c:pt>
                <c:pt idx="25876" formatCode="General">
                  <c:v>1.1549800000000001E-2</c:v>
                </c:pt>
                <c:pt idx="25877" formatCode="General">
                  <c:v>1.15517E-2</c:v>
                </c:pt>
                <c:pt idx="25878" formatCode="General">
                  <c:v>1.1553600000000001E-2</c:v>
                </c:pt>
                <c:pt idx="25879" formatCode="General">
                  <c:v>1.1555599999999999E-2</c:v>
                </c:pt>
                <c:pt idx="25880" formatCode="General">
                  <c:v>1.15575E-2</c:v>
                </c:pt>
                <c:pt idx="25881" formatCode="General">
                  <c:v>1.1559399999999999E-2</c:v>
                </c:pt>
                <c:pt idx="25882" formatCode="General">
                  <c:v>1.15613E-2</c:v>
                </c:pt>
                <c:pt idx="25883" formatCode="General">
                  <c:v>1.1563199999999999E-2</c:v>
                </c:pt>
                <c:pt idx="25884" formatCode="General">
                  <c:v>1.15651E-2</c:v>
                </c:pt>
                <c:pt idx="25885" formatCode="General">
                  <c:v>1.15677E-2</c:v>
                </c:pt>
                <c:pt idx="25886" formatCode="General">
                  <c:v>1.15704E-2</c:v>
                </c:pt>
                <c:pt idx="25887" formatCode="General">
                  <c:v>1.1573E-2</c:v>
                </c:pt>
                <c:pt idx="25888" formatCode="General">
                  <c:v>1.15757E-2</c:v>
                </c:pt>
                <c:pt idx="25889" formatCode="General">
                  <c:v>1.15783E-2</c:v>
                </c:pt>
                <c:pt idx="25890" formatCode="General">
                  <c:v>1.15809E-2</c:v>
                </c:pt>
                <c:pt idx="25891" formatCode="General">
                  <c:v>1.1583599999999999E-2</c:v>
                </c:pt>
                <c:pt idx="25892" formatCode="General">
                  <c:v>1.15862E-2</c:v>
                </c:pt>
                <c:pt idx="25893" formatCode="General">
                  <c:v>1.15897E-2</c:v>
                </c:pt>
                <c:pt idx="25894" formatCode="General">
                  <c:v>1.1593300000000001E-2</c:v>
                </c:pt>
                <c:pt idx="25895" formatCode="General">
                  <c:v>1.1596800000000001E-2</c:v>
                </c:pt>
                <c:pt idx="25896" formatCode="General">
                  <c:v>1.1600299999999999E-2</c:v>
                </c:pt>
                <c:pt idx="25897" formatCode="General">
                  <c:v>1.1603799999999999E-2</c:v>
                </c:pt>
                <c:pt idx="25898" formatCode="General">
                  <c:v>1.16074E-2</c:v>
                </c:pt>
                <c:pt idx="25899" formatCode="General">
                  <c:v>1.16115E-2</c:v>
                </c:pt>
                <c:pt idx="25900" formatCode="General">
                  <c:v>1.16156E-2</c:v>
                </c:pt>
                <c:pt idx="25901" formatCode="General">
                  <c:v>1.16197E-2</c:v>
                </c:pt>
                <c:pt idx="25902" formatCode="General">
                  <c:v>1.16238E-2</c:v>
                </c:pt>
                <c:pt idx="25903" formatCode="General">
                  <c:v>1.16291E-2</c:v>
                </c:pt>
                <c:pt idx="25904" formatCode="General">
                  <c:v>1.16344E-2</c:v>
                </c:pt>
                <c:pt idx="25905" formatCode="General">
                  <c:v>1.16396E-2</c:v>
                </c:pt>
                <c:pt idx="25906" formatCode="General">
                  <c:v>1.16449E-2</c:v>
                </c:pt>
                <c:pt idx="25907" formatCode="General">
                  <c:v>1.1650199999999999E-2</c:v>
                </c:pt>
                <c:pt idx="25908" formatCode="General">
                  <c:v>1.1655499999999999E-2</c:v>
                </c:pt>
                <c:pt idx="25909" formatCode="General">
                  <c:v>1.1660800000000001E-2</c:v>
                </c:pt>
                <c:pt idx="25910" formatCode="General">
                  <c:v>1.16661E-2</c:v>
                </c:pt>
                <c:pt idx="25911" formatCode="General">
                  <c:v>1.1671300000000001E-2</c:v>
                </c:pt>
                <c:pt idx="25912" formatCode="General">
                  <c:v>1.1676600000000001E-2</c:v>
                </c:pt>
                <c:pt idx="25913" formatCode="General">
                  <c:v>1.16825E-2</c:v>
                </c:pt>
                <c:pt idx="25914" formatCode="General">
                  <c:v>1.16887E-2</c:v>
                </c:pt>
                <c:pt idx="25915" formatCode="General">
                  <c:v>1.16948E-2</c:v>
                </c:pt>
                <c:pt idx="25916" formatCode="General">
                  <c:v>1.17007E-2</c:v>
                </c:pt>
                <c:pt idx="25917" formatCode="General">
                  <c:v>1.1705999999999999E-2</c:v>
                </c:pt>
                <c:pt idx="25918" formatCode="General">
                  <c:v>1.1711299999999999E-2</c:v>
                </c:pt>
                <c:pt idx="25919" formatCode="General">
                  <c:v>1.1715E-2</c:v>
                </c:pt>
                <c:pt idx="25920" formatCode="General">
                  <c:v>1.1718900000000001E-2</c:v>
                </c:pt>
                <c:pt idx="25921" formatCode="General">
                  <c:v>1.17228E-2</c:v>
                </c:pt>
                <c:pt idx="25922" formatCode="General">
                  <c:v>1.1726800000000001E-2</c:v>
                </c:pt>
                <c:pt idx="25923" formatCode="General">
                  <c:v>1.1729699999999999E-2</c:v>
                </c:pt>
                <c:pt idx="25924" formatCode="General">
                  <c:v>1.17324E-2</c:v>
                </c:pt>
                <c:pt idx="25925" formatCode="General">
                  <c:v>1.1735199999999999E-2</c:v>
                </c:pt>
                <c:pt idx="25926" formatCode="General">
                  <c:v>1.1738E-2</c:v>
                </c:pt>
                <c:pt idx="25927" formatCode="General">
                  <c:v>1.1740799999999999E-2</c:v>
                </c:pt>
                <c:pt idx="25928" formatCode="General">
                  <c:v>1.17436E-2</c:v>
                </c:pt>
                <c:pt idx="25929" formatCode="General">
                  <c:v>1.17462E-2</c:v>
                </c:pt>
                <c:pt idx="25930" formatCode="General">
                  <c:v>1.17489E-2</c:v>
                </c:pt>
                <c:pt idx="25931" formatCode="General">
                  <c:v>1.1750699999999999E-2</c:v>
                </c:pt>
                <c:pt idx="25932" formatCode="General">
                  <c:v>1.1752500000000001E-2</c:v>
                </c:pt>
                <c:pt idx="25933" formatCode="General">
                  <c:v>1.1754300000000001E-2</c:v>
                </c:pt>
                <c:pt idx="25934" formatCode="General">
                  <c:v>1.1756000000000001E-2</c:v>
                </c:pt>
                <c:pt idx="25935" formatCode="General">
                  <c:v>1.1757800000000001E-2</c:v>
                </c:pt>
                <c:pt idx="25936" formatCode="General">
                  <c:v>1.1759199999999999E-2</c:v>
                </c:pt>
                <c:pt idx="25937" formatCode="General">
                  <c:v>1.17606E-2</c:v>
                </c:pt>
                <c:pt idx="25938" formatCode="General">
                  <c:v>1.1762E-2</c:v>
                </c:pt>
                <c:pt idx="25939" formatCode="General">
                  <c:v>1.17634E-2</c:v>
                </c:pt>
                <c:pt idx="25940" formatCode="General">
                  <c:v>1.1764800000000001E-2</c:v>
                </c:pt>
                <c:pt idx="25941" formatCode="General">
                  <c:v>1.1766199999999999E-2</c:v>
                </c:pt>
                <c:pt idx="25942" formatCode="General">
                  <c:v>1.17675E-2</c:v>
                </c:pt>
                <c:pt idx="25943" formatCode="General">
                  <c:v>1.1768900000000001E-2</c:v>
                </c:pt>
                <c:pt idx="25944" formatCode="General">
                  <c:v>1.17704E-2</c:v>
                </c:pt>
                <c:pt idx="25945" formatCode="General">
                  <c:v>1.17714E-2</c:v>
                </c:pt>
                <c:pt idx="25946" formatCode="General">
                  <c:v>1.1772400000000001E-2</c:v>
                </c:pt>
                <c:pt idx="25947" formatCode="General">
                  <c:v>1.17734E-2</c:v>
                </c:pt>
                <c:pt idx="25948" formatCode="General">
                  <c:v>1.1774400000000001E-2</c:v>
                </c:pt>
                <c:pt idx="25949" formatCode="General">
                  <c:v>1.17754E-2</c:v>
                </c:pt>
                <c:pt idx="25950" formatCode="General">
                  <c:v>1.1776399999999999E-2</c:v>
                </c:pt>
                <c:pt idx="25951" formatCode="General">
                  <c:v>1.1777299999999999E-2</c:v>
                </c:pt>
                <c:pt idx="25952" formatCode="General">
                  <c:v>1.17781E-2</c:v>
                </c:pt>
                <c:pt idx="25953" formatCode="General">
                  <c:v>1.1778800000000001E-2</c:v>
                </c:pt>
                <c:pt idx="25954" formatCode="General">
                  <c:v>1.1779599999999999E-2</c:v>
                </c:pt>
                <c:pt idx="25955" formatCode="General">
                  <c:v>1.17804E-2</c:v>
                </c:pt>
                <c:pt idx="25956" formatCode="General">
                  <c:v>1.17812E-2</c:v>
                </c:pt>
                <c:pt idx="25957" formatCode="General">
                  <c:v>1.1782000000000001E-2</c:v>
                </c:pt>
                <c:pt idx="25958" formatCode="General">
                  <c:v>1.17828E-2</c:v>
                </c:pt>
                <c:pt idx="25959" formatCode="General">
                  <c:v>1.1783500000000001E-2</c:v>
                </c:pt>
                <c:pt idx="25960" formatCode="General">
                  <c:v>1.17844E-2</c:v>
                </c:pt>
                <c:pt idx="25961" formatCode="General">
                  <c:v>1.1785E-2</c:v>
                </c:pt>
                <c:pt idx="25962" formatCode="General">
                  <c:v>1.17856E-2</c:v>
                </c:pt>
                <c:pt idx="25963" formatCode="General">
                  <c:v>1.17862E-2</c:v>
                </c:pt>
                <c:pt idx="25964" formatCode="General">
                  <c:v>1.17868E-2</c:v>
                </c:pt>
                <c:pt idx="25965" formatCode="General">
                  <c:v>1.17874E-2</c:v>
                </c:pt>
                <c:pt idx="25966" formatCode="General">
                  <c:v>1.1788E-2</c:v>
                </c:pt>
                <c:pt idx="25967" formatCode="General">
                  <c:v>1.17885E-2</c:v>
                </c:pt>
                <c:pt idx="25968" formatCode="General">
                  <c:v>1.1789000000000001E-2</c:v>
                </c:pt>
                <c:pt idx="25969" formatCode="General">
                  <c:v>1.17895E-2</c:v>
                </c:pt>
                <c:pt idx="25970" formatCode="General">
                  <c:v>1.179E-2</c:v>
                </c:pt>
                <c:pt idx="25971" formatCode="General">
                  <c:v>1.1790399999999999E-2</c:v>
                </c:pt>
                <c:pt idx="25972" formatCode="General">
                  <c:v>1.17909E-2</c:v>
                </c:pt>
                <c:pt idx="25973" formatCode="General">
                  <c:v>1.17914E-2</c:v>
                </c:pt>
                <c:pt idx="25974" formatCode="General">
                  <c:v>1.1791899999999999E-2</c:v>
                </c:pt>
                <c:pt idx="25975" formatCode="General">
                  <c:v>1.17923E-2</c:v>
                </c:pt>
                <c:pt idx="25976" formatCode="General">
                  <c:v>1.17927E-2</c:v>
                </c:pt>
                <c:pt idx="25977" formatCode="General">
                  <c:v>1.1793E-2</c:v>
                </c:pt>
                <c:pt idx="25978" formatCode="General">
                  <c:v>1.1793400000000001E-2</c:v>
                </c:pt>
                <c:pt idx="25979" formatCode="General">
                  <c:v>1.17938E-2</c:v>
                </c:pt>
                <c:pt idx="25980" formatCode="General">
                  <c:v>1.1794199999999999E-2</c:v>
                </c:pt>
                <c:pt idx="25981" formatCode="General">
                  <c:v>1.1794499999999999E-2</c:v>
                </c:pt>
                <c:pt idx="25982" formatCode="General">
                  <c:v>1.1794900000000001E-2</c:v>
                </c:pt>
                <c:pt idx="25983" formatCode="General">
                  <c:v>1.17952E-2</c:v>
                </c:pt>
                <c:pt idx="25984" formatCode="General">
                  <c:v>1.17955E-2</c:v>
                </c:pt>
                <c:pt idx="25985" formatCode="General">
                  <c:v>1.17958E-2</c:v>
                </c:pt>
                <c:pt idx="25986" formatCode="General">
                  <c:v>1.17961E-2</c:v>
                </c:pt>
                <c:pt idx="25987" formatCode="General">
                  <c:v>1.17964E-2</c:v>
                </c:pt>
                <c:pt idx="25988" formatCode="General">
                  <c:v>1.17967E-2</c:v>
                </c:pt>
                <c:pt idx="25989" formatCode="General">
                  <c:v>1.1797E-2</c:v>
                </c:pt>
                <c:pt idx="25990" formatCode="General">
                  <c:v>1.1797200000000001E-2</c:v>
                </c:pt>
                <c:pt idx="25991" formatCode="General">
                  <c:v>1.1797500000000001E-2</c:v>
                </c:pt>
                <c:pt idx="25992" formatCode="General">
                  <c:v>1.17977E-2</c:v>
                </c:pt>
                <c:pt idx="25993" formatCode="General">
                  <c:v>1.17979E-2</c:v>
                </c:pt>
                <c:pt idx="25994" formatCode="General">
                  <c:v>1.17982E-2</c:v>
                </c:pt>
                <c:pt idx="25995" formatCode="General">
                  <c:v>1.1798400000000001E-2</c:v>
                </c:pt>
                <c:pt idx="25996" formatCode="General">
                  <c:v>1.1798599999999999E-2</c:v>
                </c:pt>
                <c:pt idx="25997" formatCode="General">
                  <c:v>1.17988E-2</c:v>
                </c:pt>
                <c:pt idx="25998" formatCode="General">
                  <c:v>1.1799E-2</c:v>
                </c:pt>
                <c:pt idx="25999" formatCode="General">
                  <c:v>1.17991E-2</c:v>
                </c:pt>
                <c:pt idx="26000" formatCode="General">
                  <c:v>1.17993E-2</c:v>
                </c:pt>
                <c:pt idx="26001" formatCode="General">
                  <c:v>1.17994E-2</c:v>
                </c:pt>
                <c:pt idx="26002" formatCode="General">
                  <c:v>1.17996E-2</c:v>
                </c:pt>
                <c:pt idx="26003" formatCode="General">
                  <c:v>1.17997E-2</c:v>
                </c:pt>
                <c:pt idx="26004" formatCode="General">
                  <c:v>1.17999E-2</c:v>
                </c:pt>
                <c:pt idx="26005" formatCode="General">
                  <c:v>1.18E-2</c:v>
                </c:pt>
                <c:pt idx="26006" formatCode="General">
                  <c:v>1.18002E-2</c:v>
                </c:pt>
                <c:pt idx="26007" formatCode="General">
                  <c:v>1.18003E-2</c:v>
                </c:pt>
                <c:pt idx="26008" formatCode="General">
                  <c:v>1.18005E-2</c:v>
                </c:pt>
                <c:pt idx="26009" formatCode="General">
                  <c:v>1.18006E-2</c:v>
                </c:pt>
                <c:pt idx="26010" formatCode="General">
                  <c:v>1.1800700000000001E-2</c:v>
                </c:pt>
                <c:pt idx="26011" formatCode="General">
                  <c:v>1.18009E-2</c:v>
                </c:pt>
                <c:pt idx="26012" formatCode="General">
                  <c:v>1.1801000000000001E-2</c:v>
                </c:pt>
                <c:pt idx="26013" formatCode="General">
                  <c:v>1.18011E-2</c:v>
                </c:pt>
                <c:pt idx="26014" formatCode="General">
                  <c:v>1.18012E-2</c:v>
                </c:pt>
                <c:pt idx="26015" formatCode="General">
                  <c:v>1.1801300000000001E-2</c:v>
                </c:pt>
                <c:pt idx="26016" formatCode="General">
                  <c:v>1.18014E-2</c:v>
                </c:pt>
                <c:pt idx="26017" formatCode="General">
                  <c:v>1.1801600000000001E-2</c:v>
                </c:pt>
                <c:pt idx="26018" formatCode="General">
                  <c:v>1.18017E-2</c:v>
                </c:pt>
                <c:pt idx="26019" formatCode="General">
                  <c:v>1.1801799999999999E-2</c:v>
                </c:pt>
                <c:pt idx="26020" formatCode="General">
                  <c:v>1.1801900000000001E-2</c:v>
                </c:pt>
                <c:pt idx="26021" formatCode="General">
                  <c:v>1.1802E-2</c:v>
                </c:pt>
                <c:pt idx="26022" formatCode="General">
                  <c:v>1.1802099999999999E-2</c:v>
                </c:pt>
                <c:pt idx="26023" formatCode="General">
                  <c:v>1.1802200000000001E-2</c:v>
                </c:pt>
                <c:pt idx="26024" formatCode="General">
                  <c:v>1.18023E-2</c:v>
                </c:pt>
                <c:pt idx="26025" formatCode="General">
                  <c:v>1.1802399999999999E-2</c:v>
                </c:pt>
                <c:pt idx="26026" formatCode="General">
                  <c:v>1.18025E-2</c:v>
                </c:pt>
                <c:pt idx="26027" formatCode="General">
                  <c:v>1.1802699999999999E-2</c:v>
                </c:pt>
                <c:pt idx="26028" formatCode="General">
                  <c:v>1.18028E-2</c:v>
                </c:pt>
                <c:pt idx="26029" formatCode="General">
                  <c:v>1.18029E-2</c:v>
                </c:pt>
                <c:pt idx="26030" formatCode="General">
                  <c:v>1.1802999999999999E-2</c:v>
                </c:pt>
                <c:pt idx="26031" formatCode="General">
                  <c:v>1.18032E-2</c:v>
                </c:pt>
                <c:pt idx="26032" formatCode="General">
                  <c:v>1.18034E-2</c:v>
                </c:pt>
                <c:pt idx="26033" formatCode="General">
                  <c:v>1.18035E-2</c:v>
                </c:pt>
                <c:pt idx="26034" formatCode="General">
                  <c:v>1.18037E-2</c:v>
                </c:pt>
                <c:pt idx="26035" formatCode="General">
                  <c:v>1.1803900000000001E-2</c:v>
                </c:pt>
                <c:pt idx="26036" formatCode="General">
                  <c:v>1.18041E-2</c:v>
                </c:pt>
                <c:pt idx="26037" formatCode="General">
                  <c:v>1.18043E-2</c:v>
                </c:pt>
                <c:pt idx="26038" formatCode="General">
                  <c:v>1.18046E-2</c:v>
                </c:pt>
                <c:pt idx="26039" formatCode="General">
                  <c:v>1.1805299999999999E-2</c:v>
                </c:pt>
                <c:pt idx="26040" formatCode="General">
                  <c:v>1.18055E-2</c:v>
                </c:pt>
                <c:pt idx="26041" formatCode="General">
                  <c:v>1.1805700000000001E-2</c:v>
                </c:pt>
                <c:pt idx="26042" formatCode="General">
                  <c:v>1.1806000000000001E-2</c:v>
                </c:pt>
                <c:pt idx="26043" formatCode="General">
                  <c:v>1.18061E-2</c:v>
                </c:pt>
                <c:pt idx="26044" formatCode="General">
                  <c:v>1.18063E-2</c:v>
                </c:pt>
                <c:pt idx="26045" formatCode="General">
                  <c:v>1.1806499999999999E-2</c:v>
                </c:pt>
                <c:pt idx="26046" formatCode="General">
                  <c:v>1.18066E-2</c:v>
                </c:pt>
                <c:pt idx="26047" formatCode="General">
                  <c:v>1.1806799999999999E-2</c:v>
                </c:pt>
                <c:pt idx="26048" formatCode="General">
                  <c:v>1.1807E-2</c:v>
                </c:pt>
                <c:pt idx="26049" formatCode="General">
                  <c:v>1.18072E-2</c:v>
                </c:pt>
                <c:pt idx="26050" formatCode="General">
                  <c:v>1.18073E-2</c:v>
                </c:pt>
                <c:pt idx="26051" formatCode="General">
                  <c:v>1.18075E-2</c:v>
                </c:pt>
                <c:pt idx="26052" formatCode="General">
                  <c:v>1.1807700000000001E-2</c:v>
                </c:pt>
                <c:pt idx="26053" formatCode="General">
                  <c:v>1.18079E-2</c:v>
                </c:pt>
                <c:pt idx="26054" formatCode="General">
                  <c:v>1.1808000000000001E-2</c:v>
                </c:pt>
                <c:pt idx="26055" formatCode="General">
                  <c:v>1.18082E-2</c:v>
                </c:pt>
                <c:pt idx="26056" formatCode="General">
                  <c:v>1.18084E-2</c:v>
                </c:pt>
                <c:pt idx="26057" formatCode="General">
                  <c:v>1.18087E-2</c:v>
                </c:pt>
                <c:pt idx="26058" formatCode="General">
                  <c:v>1.1809099999999999E-2</c:v>
                </c:pt>
                <c:pt idx="26059" formatCode="General">
                  <c:v>1.18096E-2</c:v>
                </c:pt>
                <c:pt idx="26060" formatCode="General">
                  <c:v>1.1809800000000001E-2</c:v>
                </c:pt>
                <c:pt idx="26061" formatCode="General">
                  <c:v>1.1809999999999999E-2</c:v>
                </c:pt>
                <c:pt idx="26062" formatCode="General">
                  <c:v>1.18102E-2</c:v>
                </c:pt>
                <c:pt idx="26063" formatCode="General">
                  <c:v>1.1810299999999999E-2</c:v>
                </c:pt>
                <c:pt idx="26064" formatCode="General">
                  <c:v>1.18105E-2</c:v>
                </c:pt>
                <c:pt idx="26065" formatCode="General">
                  <c:v>1.1810599999999999E-2</c:v>
                </c:pt>
                <c:pt idx="26066" formatCode="General">
                  <c:v>1.18107E-2</c:v>
                </c:pt>
                <c:pt idx="26067" formatCode="General">
                  <c:v>1.1810899999999999E-2</c:v>
                </c:pt>
                <c:pt idx="26068" formatCode="General">
                  <c:v>1.1811E-2</c:v>
                </c:pt>
                <c:pt idx="26069" formatCode="General">
                  <c:v>1.18111E-2</c:v>
                </c:pt>
                <c:pt idx="26070" formatCode="General">
                  <c:v>1.1811200000000001E-2</c:v>
                </c:pt>
                <c:pt idx="26071" formatCode="General">
                  <c:v>1.18114E-2</c:v>
                </c:pt>
                <c:pt idx="26072" formatCode="General">
                  <c:v>1.1811500000000001E-2</c:v>
                </c:pt>
                <c:pt idx="26073" formatCode="General">
                  <c:v>1.18116E-2</c:v>
                </c:pt>
                <c:pt idx="26074" formatCode="General">
                  <c:v>1.18117E-2</c:v>
                </c:pt>
                <c:pt idx="26075" formatCode="General">
                  <c:v>1.1811800000000001E-2</c:v>
                </c:pt>
                <c:pt idx="26076" formatCode="General">
                  <c:v>1.18119E-2</c:v>
                </c:pt>
                <c:pt idx="26077" formatCode="General">
                  <c:v>1.1812100000000001E-2</c:v>
                </c:pt>
                <c:pt idx="26078" formatCode="General">
                  <c:v>1.18122E-2</c:v>
                </c:pt>
                <c:pt idx="26079" formatCode="General">
                  <c:v>1.18123E-2</c:v>
                </c:pt>
                <c:pt idx="26080" formatCode="General">
                  <c:v>1.1812400000000001E-2</c:v>
                </c:pt>
                <c:pt idx="26081" formatCode="General">
                  <c:v>1.18125E-2</c:v>
                </c:pt>
                <c:pt idx="26082" formatCode="General">
                  <c:v>1.1812599999999999E-2</c:v>
                </c:pt>
                <c:pt idx="26083" formatCode="General">
                  <c:v>1.1812700000000001E-2</c:v>
                </c:pt>
                <c:pt idx="26084" formatCode="General">
                  <c:v>1.18128E-2</c:v>
                </c:pt>
                <c:pt idx="26085" formatCode="General">
                  <c:v>1.1813000000000001E-2</c:v>
                </c:pt>
                <c:pt idx="26086" formatCode="General">
                  <c:v>1.18131E-2</c:v>
                </c:pt>
                <c:pt idx="26087" formatCode="General">
                  <c:v>1.1813199999999999E-2</c:v>
                </c:pt>
                <c:pt idx="26088" formatCode="General">
                  <c:v>1.18134E-2</c:v>
                </c:pt>
                <c:pt idx="26089" formatCode="General">
                  <c:v>1.1813499999999999E-2</c:v>
                </c:pt>
                <c:pt idx="26090" formatCode="General">
                  <c:v>1.18136E-2</c:v>
                </c:pt>
                <c:pt idx="26091" formatCode="General">
                  <c:v>1.1813799999999999E-2</c:v>
                </c:pt>
                <c:pt idx="26092" formatCode="General">
                  <c:v>1.18139E-2</c:v>
                </c:pt>
                <c:pt idx="26093" formatCode="General">
                  <c:v>1.1814E-2</c:v>
                </c:pt>
                <c:pt idx="26094" formatCode="General">
                  <c:v>1.18142E-2</c:v>
                </c:pt>
                <c:pt idx="26095" formatCode="General">
                  <c:v>1.1814399999999999E-2</c:v>
                </c:pt>
                <c:pt idx="26096" formatCode="General">
                  <c:v>1.18145E-2</c:v>
                </c:pt>
                <c:pt idx="26097" formatCode="General">
                  <c:v>1.1814699999999999E-2</c:v>
                </c:pt>
                <c:pt idx="26098" formatCode="General">
                  <c:v>1.18148E-2</c:v>
                </c:pt>
                <c:pt idx="26099" formatCode="General">
                  <c:v>1.1815000000000001E-2</c:v>
                </c:pt>
                <c:pt idx="26100" formatCode="General">
                  <c:v>1.18152E-2</c:v>
                </c:pt>
                <c:pt idx="26101" formatCode="General">
                  <c:v>1.18154E-2</c:v>
                </c:pt>
                <c:pt idx="26102" formatCode="General">
                  <c:v>1.18157E-2</c:v>
                </c:pt>
                <c:pt idx="26103" formatCode="General">
                  <c:v>1.1815900000000001E-2</c:v>
                </c:pt>
                <c:pt idx="26104" formatCode="General">
                  <c:v>1.18161E-2</c:v>
                </c:pt>
                <c:pt idx="26105" formatCode="General">
                  <c:v>1.18163E-2</c:v>
                </c:pt>
                <c:pt idx="26106" formatCode="General">
                  <c:v>1.1816500000000001E-2</c:v>
                </c:pt>
                <c:pt idx="26107" formatCode="General">
                  <c:v>1.1816800000000001E-2</c:v>
                </c:pt>
                <c:pt idx="26108" formatCode="General">
                  <c:v>1.1816999999999999E-2</c:v>
                </c:pt>
                <c:pt idx="26109" formatCode="General">
                  <c:v>1.1817299999999999E-2</c:v>
                </c:pt>
                <c:pt idx="26110" formatCode="General">
                  <c:v>1.1817599999999999E-2</c:v>
                </c:pt>
                <c:pt idx="26111" formatCode="General">
                  <c:v>1.1817899999999999E-2</c:v>
                </c:pt>
                <c:pt idx="26112" formatCode="General">
                  <c:v>1.1818199999999999E-2</c:v>
                </c:pt>
                <c:pt idx="26113" formatCode="General">
                  <c:v>1.1818499999999999E-2</c:v>
                </c:pt>
                <c:pt idx="26114" formatCode="General">
                  <c:v>1.18189E-2</c:v>
                </c:pt>
                <c:pt idx="26115" formatCode="General">
                  <c:v>1.18192E-2</c:v>
                </c:pt>
                <c:pt idx="26116" formatCode="General">
                  <c:v>1.18195E-2</c:v>
                </c:pt>
                <c:pt idx="26117" formatCode="General">
                  <c:v>1.18199E-2</c:v>
                </c:pt>
                <c:pt idx="26118" formatCode="General">
                  <c:v>1.1820199999999999E-2</c:v>
                </c:pt>
                <c:pt idx="26119" formatCode="General">
                  <c:v>1.1820499999999999E-2</c:v>
                </c:pt>
                <c:pt idx="26120" formatCode="General">
                  <c:v>1.1820900000000001E-2</c:v>
                </c:pt>
                <c:pt idx="26121" formatCode="General">
                  <c:v>1.18213E-2</c:v>
                </c:pt>
                <c:pt idx="26122" formatCode="General">
                  <c:v>1.18218E-2</c:v>
                </c:pt>
                <c:pt idx="26123" formatCode="General">
                  <c:v>1.18222E-2</c:v>
                </c:pt>
                <c:pt idx="26124" formatCode="General">
                  <c:v>1.18227E-2</c:v>
                </c:pt>
                <c:pt idx="26125" formatCode="General">
                  <c:v>1.18231E-2</c:v>
                </c:pt>
                <c:pt idx="26126" formatCode="General">
                  <c:v>1.18236E-2</c:v>
                </c:pt>
                <c:pt idx="26127" formatCode="General">
                  <c:v>1.1823999999999999E-2</c:v>
                </c:pt>
                <c:pt idx="26128" formatCode="General">
                  <c:v>1.1824400000000001E-2</c:v>
                </c:pt>
                <c:pt idx="26129" formatCode="General">
                  <c:v>1.1824899999999999E-2</c:v>
                </c:pt>
                <c:pt idx="26130" formatCode="General">
                  <c:v>1.18254E-2</c:v>
                </c:pt>
                <c:pt idx="26131" formatCode="General">
                  <c:v>1.18259E-2</c:v>
                </c:pt>
                <c:pt idx="26132" formatCode="General">
                  <c:v>1.1826400000000001E-2</c:v>
                </c:pt>
                <c:pt idx="26133" formatCode="General">
                  <c:v>1.18272E-2</c:v>
                </c:pt>
                <c:pt idx="26134" formatCode="General">
                  <c:v>1.1827900000000001E-2</c:v>
                </c:pt>
                <c:pt idx="26135" formatCode="General">
                  <c:v>1.1828399999999999E-2</c:v>
                </c:pt>
                <c:pt idx="26136" formatCode="General">
                  <c:v>1.18291E-2</c:v>
                </c:pt>
                <c:pt idx="26137" formatCode="General">
                  <c:v>1.18298E-2</c:v>
                </c:pt>
                <c:pt idx="26138" formatCode="General">
                  <c:v>1.1830500000000001E-2</c:v>
                </c:pt>
                <c:pt idx="26139" formatCode="General">
                  <c:v>1.18312E-2</c:v>
                </c:pt>
                <c:pt idx="26140" formatCode="General">
                  <c:v>1.1831899999999999E-2</c:v>
                </c:pt>
                <c:pt idx="26141" formatCode="General">
                  <c:v>1.18326E-2</c:v>
                </c:pt>
                <c:pt idx="26142" formatCode="General">
                  <c:v>1.18333E-2</c:v>
                </c:pt>
                <c:pt idx="26143" formatCode="General">
                  <c:v>1.1834000000000001E-2</c:v>
                </c:pt>
                <c:pt idx="26144" formatCode="General">
                  <c:v>1.1834900000000001E-2</c:v>
                </c:pt>
                <c:pt idx="26145" formatCode="General">
                  <c:v>1.1835699999999999E-2</c:v>
                </c:pt>
                <c:pt idx="26146" formatCode="General">
                  <c:v>1.1836599999999999E-2</c:v>
                </c:pt>
                <c:pt idx="26147" formatCode="General">
                  <c:v>1.1837500000000001E-2</c:v>
                </c:pt>
                <c:pt idx="26148" formatCode="General">
                  <c:v>1.1838400000000001E-2</c:v>
                </c:pt>
                <c:pt idx="26149" formatCode="General">
                  <c:v>1.1839300000000001E-2</c:v>
                </c:pt>
                <c:pt idx="26150" formatCode="General">
                  <c:v>1.18402E-2</c:v>
                </c:pt>
                <c:pt idx="26151" formatCode="General">
                  <c:v>1.18411E-2</c:v>
                </c:pt>
                <c:pt idx="26152" formatCode="General">
                  <c:v>1.1842399999999999E-2</c:v>
                </c:pt>
                <c:pt idx="26153" formatCode="General">
                  <c:v>1.18437E-2</c:v>
                </c:pt>
                <c:pt idx="26154" formatCode="General">
                  <c:v>1.1845E-2</c:v>
                </c:pt>
                <c:pt idx="26155" formatCode="General">
                  <c:v>1.1846300000000001E-2</c:v>
                </c:pt>
                <c:pt idx="26156" formatCode="General">
                  <c:v>1.18475E-2</c:v>
                </c:pt>
                <c:pt idx="26157" formatCode="General">
                  <c:v>1.18488E-2</c:v>
                </c:pt>
                <c:pt idx="26158" formatCode="General">
                  <c:v>1.1850100000000001E-2</c:v>
                </c:pt>
                <c:pt idx="26159" formatCode="General">
                  <c:v>1.18514E-2</c:v>
                </c:pt>
                <c:pt idx="26160" formatCode="General">
                  <c:v>1.18532E-2</c:v>
                </c:pt>
                <c:pt idx="26161" formatCode="General">
                  <c:v>1.1854999999999999E-2</c:v>
                </c:pt>
                <c:pt idx="26162" formatCode="General">
                  <c:v>1.1856800000000001E-2</c:v>
                </c:pt>
                <c:pt idx="26163" formatCode="General">
                  <c:v>1.1858499999999999E-2</c:v>
                </c:pt>
                <c:pt idx="26164" formatCode="General">
                  <c:v>1.1860300000000001E-2</c:v>
                </c:pt>
                <c:pt idx="26165" formatCode="General">
                  <c:v>1.18621E-2</c:v>
                </c:pt>
                <c:pt idx="26166" formatCode="General">
                  <c:v>1.18639E-2</c:v>
                </c:pt>
                <c:pt idx="26167" formatCode="General">
                  <c:v>1.18657E-2</c:v>
                </c:pt>
                <c:pt idx="26168" formatCode="General">
                  <c:v>1.18675E-2</c:v>
                </c:pt>
                <c:pt idx="26169" formatCode="General">
                  <c:v>1.18701E-2</c:v>
                </c:pt>
                <c:pt idx="26170" formatCode="General">
                  <c:v>1.1872799999999999E-2</c:v>
                </c:pt>
                <c:pt idx="26171" formatCode="General">
                  <c:v>1.1875500000000001E-2</c:v>
                </c:pt>
                <c:pt idx="26172" formatCode="General">
                  <c:v>1.18782E-2</c:v>
                </c:pt>
                <c:pt idx="26173" formatCode="General">
                  <c:v>1.18809E-2</c:v>
                </c:pt>
                <c:pt idx="26174" formatCode="General">
                  <c:v>1.1883899999999999E-2</c:v>
                </c:pt>
                <c:pt idx="26175" formatCode="General">
                  <c:v>1.1886900000000001E-2</c:v>
                </c:pt>
                <c:pt idx="26176" formatCode="General">
                  <c:v>1.18899E-2</c:v>
                </c:pt>
                <c:pt idx="26177" formatCode="General">
                  <c:v>1.18919E-2</c:v>
                </c:pt>
                <c:pt idx="26178" formatCode="General">
                  <c:v>1.18958E-2</c:v>
                </c:pt>
                <c:pt idx="26179" formatCode="General">
                  <c:v>1.18996E-2</c:v>
                </c:pt>
                <c:pt idx="26180" formatCode="General">
                  <c:v>1.1903499999999999E-2</c:v>
                </c:pt>
                <c:pt idx="26181" formatCode="General">
                  <c:v>1.1907299999999999E-2</c:v>
                </c:pt>
                <c:pt idx="26182" formatCode="General">
                  <c:v>1.1911100000000001E-2</c:v>
                </c:pt>
                <c:pt idx="26183" formatCode="General">
                  <c:v>1.19157E-2</c:v>
                </c:pt>
                <c:pt idx="26184" formatCode="General">
                  <c:v>1.19203E-2</c:v>
                </c:pt>
                <c:pt idx="26185" formatCode="General">
                  <c:v>1.1923400000000001E-2</c:v>
                </c:pt>
                <c:pt idx="26186" formatCode="General">
                  <c:v>1.1927399999999999E-2</c:v>
                </c:pt>
                <c:pt idx="26187" formatCode="General">
                  <c:v>1.19314E-2</c:v>
                </c:pt>
                <c:pt idx="26188" formatCode="General">
                  <c:v>1.19355E-2</c:v>
                </c:pt>
                <c:pt idx="26189" formatCode="General">
                  <c:v>1.19395E-2</c:v>
                </c:pt>
                <c:pt idx="26190" formatCode="General">
                  <c:v>1.1943199999999999E-2</c:v>
                </c:pt>
                <c:pt idx="26191" formatCode="General">
                  <c:v>1.19468E-2</c:v>
                </c:pt>
                <c:pt idx="26192" formatCode="General">
                  <c:v>1.1950499999999999E-2</c:v>
                </c:pt>
                <c:pt idx="26193" formatCode="General">
                  <c:v>1.19541E-2</c:v>
                </c:pt>
                <c:pt idx="26194" formatCode="General">
                  <c:v>1.1957799999999999E-2</c:v>
                </c:pt>
                <c:pt idx="26195" formatCode="General">
                  <c:v>1.1961400000000001E-2</c:v>
                </c:pt>
                <c:pt idx="26196" formatCode="General">
                  <c:v>1.1965099999999999E-2</c:v>
                </c:pt>
                <c:pt idx="26197" formatCode="General">
                  <c:v>1.1967800000000001E-2</c:v>
                </c:pt>
                <c:pt idx="26198" formatCode="General">
                  <c:v>1.19706E-2</c:v>
                </c:pt>
                <c:pt idx="26199" formatCode="General">
                  <c:v>1.1973299999999999E-2</c:v>
                </c:pt>
                <c:pt idx="26200" formatCode="General">
                  <c:v>1.1976000000000001E-2</c:v>
                </c:pt>
                <c:pt idx="26201" formatCode="General">
                  <c:v>1.19788E-2</c:v>
                </c:pt>
                <c:pt idx="26202" formatCode="General">
                  <c:v>1.1981500000000001E-2</c:v>
                </c:pt>
                <c:pt idx="26203" formatCode="General">
                  <c:v>1.19842E-2</c:v>
                </c:pt>
                <c:pt idx="26204" formatCode="General">
                  <c:v>1.1986699999999999E-2</c:v>
                </c:pt>
                <c:pt idx="26205" formatCode="General">
                  <c:v>1.19884E-2</c:v>
                </c:pt>
                <c:pt idx="26206" formatCode="General">
                  <c:v>1.19901E-2</c:v>
                </c:pt>
                <c:pt idx="26207" formatCode="General">
                  <c:v>1.19918E-2</c:v>
                </c:pt>
                <c:pt idx="26208" formatCode="General">
                  <c:v>1.1993500000000001E-2</c:v>
                </c:pt>
                <c:pt idx="26209" formatCode="General">
                  <c:v>1.1995199999999999E-2</c:v>
                </c:pt>
                <c:pt idx="26210" formatCode="General">
                  <c:v>1.19969E-2</c:v>
                </c:pt>
                <c:pt idx="26211" formatCode="General">
                  <c:v>1.19988E-2</c:v>
                </c:pt>
                <c:pt idx="26212" formatCode="General">
                  <c:v>1.2000800000000001E-2</c:v>
                </c:pt>
                <c:pt idx="26213" formatCode="General">
                  <c:v>1.20021E-2</c:v>
                </c:pt>
                <c:pt idx="26214" formatCode="General">
                  <c:v>1.2003399999999999E-2</c:v>
                </c:pt>
                <c:pt idx="26215" formatCode="General">
                  <c:v>1.20047E-2</c:v>
                </c:pt>
                <c:pt idx="26216" formatCode="General">
                  <c:v>1.2005999999999999E-2</c:v>
                </c:pt>
                <c:pt idx="26217" formatCode="General">
                  <c:v>1.20073E-2</c:v>
                </c:pt>
                <c:pt idx="26218" formatCode="General">
                  <c:v>1.2008899999999999E-2</c:v>
                </c:pt>
                <c:pt idx="26219" formatCode="General">
                  <c:v>1.20099E-2</c:v>
                </c:pt>
                <c:pt idx="26220" formatCode="General">
                  <c:v>1.2011000000000001E-2</c:v>
                </c:pt>
                <c:pt idx="26221" formatCode="General">
                  <c:v>1.2012E-2</c:v>
                </c:pt>
                <c:pt idx="26222" formatCode="General">
                  <c:v>1.2013100000000001E-2</c:v>
                </c:pt>
                <c:pt idx="26223" formatCode="General">
                  <c:v>1.20141E-2</c:v>
                </c:pt>
                <c:pt idx="26224" formatCode="General">
                  <c:v>1.2015100000000001E-2</c:v>
                </c:pt>
                <c:pt idx="26225" formatCode="General">
                  <c:v>1.20161E-2</c:v>
                </c:pt>
                <c:pt idx="26226" formatCode="General">
                  <c:v>1.20172E-2</c:v>
                </c:pt>
                <c:pt idx="26227" formatCode="General">
                  <c:v>1.20184E-2</c:v>
                </c:pt>
                <c:pt idx="26228" formatCode="General">
                  <c:v>1.2019200000000001E-2</c:v>
                </c:pt>
                <c:pt idx="26229" formatCode="General">
                  <c:v>1.2019999999999999E-2</c:v>
                </c:pt>
                <c:pt idx="26230" formatCode="General">
                  <c:v>1.20208E-2</c:v>
                </c:pt>
                <c:pt idx="26231" formatCode="General">
                  <c:v>1.2021499999999999E-2</c:v>
                </c:pt>
                <c:pt idx="26232" formatCode="General">
                  <c:v>1.20223E-2</c:v>
                </c:pt>
                <c:pt idx="26233" formatCode="General">
                  <c:v>1.20229E-2</c:v>
                </c:pt>
                <c:pt idx="26234" formatCode="General">
                  <c:v>1.2023600000000001E-2</c:v>
                </c:pt>
                <c:pt idx="26235" formatCode="General">
                  <c:v>1.2024200000000001E-2</c:v>
                </c:pt>
                <c:pt idx="26236" formatCode="General">
                  <c:v>1.20249E-2</c:v>
                </c:pt>
                <c:pt idx="26237" formatCode="General">
                  <c:v>1.20255E-2</c:v>
                </c:pt>
                <c:pt idx="26238" formatCode="General">
                  <c:v>1.2026200000000001E-2</c:v>
                </c:pt>
                <c:pt idx="26239" formatCode="General">
                  <c:v>1.2026800000000001E-2</c:v>
                </c:pt>
                <c:pt idx="26240" formatCode="General">
                  <c:v>1.2027400000000001E-2</c:v>
                </c:pt>
                <c:pt idx="26241" formatCode="General">
                  <c:v>1.2027899999999999E-2</c:v>
                </c:pt>
                <c:pt idx="26242" formatCode="General">
                  <c:v>1.20284E-2</c:v>
                </c:pt>
                <c:pt idx="26243" formatCode="General">
                  <c:v>1.2029E-2</c:v>
                </c:pt>
                <c:pt idx="26244" formatCode="General">
                  <c:v>1.20295E-2</c:v>
                </c:pt>
                <c:pt idx="26245" formatCode="General">
                  <c:v>1.2030000000000001E-2</c:v>
                </c:pt>
                <c:pt idx="26246" formatCode="General">
                  <c:v>1.20305E-2</c:v>
                </c:pt>
                <c:pt idx="26247" formatCode="General">
                  <c:v>1.2031099999999999E-2</c:v>
                </c:pt>
                <c:pt idx="26248" formatCode="General">
                  <c:v>1.2031500000000001E-2</c:v>
                </c:pt>
                <c:pt idx="26249" formatCode="General">
                  <c:v>1.20321E-2</c:v>
                </c:pt>
                <c:pt idx="26250" formatCode="General">
                  <c:v>1.20325E-2</c:v>
                </c:pt>
                <c:pt idx="26251" formatCode="General">
                  <c:v>1.2032899999999999E-2</c:v>
                </c:pt>
                <c:pt idx="26252" formatCode="General">
                  <c:v>1.20333E-2</c:v>
                </c:pt>
                <c:pt idx="26253" formatCode="General">
                  <c:v>1.20337E-2</c:v>
                </c:pt>
                <c:pt idx="26254" formatCode="General">
                  <c:v>1.2034100000000001E-2</c:v>
                </c:pt>
                <c:pt idx="26255" formatCode="General">
                  <c:v>1.2034400000000001E-2</c:v>
                </c:pt>
                <c:pt idx="26256" formatCode="General">
                  <c:v>1.20348E-2</c:v>
                </c:pt>
                <c:pt idx="26257" formatCode="General">
                  <c:v>1.20351E-2</c:v>
                </c:pt>
                <c:pt idx="26258" formatCode="General">
                  <c:v>1.2035499999999999E-2</c:v>
                </c:pt>
                <c:pt idx="26259" formatCode="General">
                  <c:v>1.2035799999999999E-2</c:v>
                </c:pt>
                <c:pt idx="26260" formatCode="General">
                  <c:v>1.2036099999999999E-2</c:v>
                </c:pt>
                <c:pt idx="26261" formatCode="General">
                  <c:v>1.20365E-2</c:v>
                </c:pt>
                <c:pt idx="26262" formatCode="General">
                  <c:v>1.20368E-2</c:v>
                </c:pt>
                <c:pt idx="26263" formatCode="General">
                  <c:v>1.20372E-2</c:v>
                </c:pt>
                <c:pt idx="26264" formatCode="General">
                  <c:v>1.20374E-2</c:v>
                </c:pt>
                <c:pt idx="26265" formatCode="General">
                  <c:v>1.20377E-2</c:v>
                </c:pt>
                <c:pt idx="26266" formatCode="General">
                  <c:v>1.2037900000000001E-2</c:v>
                </c:pt>
                <c:pt idx="26267" formatCode="General">
                  <c:v>1.2038200000000001E-2</c:v>
                </c:pt>
                <c:pt idx="26268" formatCode="General">
                  <c:v>1.2038500000000001E-2</c:v>
                </c:pt>
                <c:pt idx="26269" formatCode="General">
                  <c:v>1.2038699999999999E-2</c:v>
                </c:pt>
                <c:pt idx="26270" formatCode="General">
                  <c:v>1.2038999999999999E-2</c:v>
                </c:pt>
                <c:pt idx="26271" formatCode="General">
                  <c:v>1.20392E-2</c:v>
                </c:pt>
                <c:pt idx="26272" formatCode="General">
                  <c:v>1.20394E-2</c:v>
                </c:pt>
                <c:pt idx="26273" formatCode="General">
                  <c:v>1.20397E-2</c:v>
                </c:pt>
                <c:pt idx="26274" formatCode="General">
                  <c:v>1.2039899999999999E-2</c:v>
                </c:pt>
                <c:pt idx="26275" formatCode="General">
                  <c:v>1.20401E-2</c:v>
                </c:pt>
                <c:pt idx="26276" formatCode="General">
                  <c:v>1.20403E-2</c:v>
                </c:pt>
                <c:pt idx="26277" formatCode="General">
                  <c:v>1.20404E-2</c:v>
                </c:pt>
                <c:pt idx="26278" formatCode="General">
                  <c:v>1.20406E-2</c:v>
                </c:pt>
                <c:pt idx="26279" formatCode="General">
                  <c:v>1.2040800000000001E-2</c:v>
                </c:pt>
                <c:pt idx="26280" formatCode="General">
                  <c:v>1.20409E-2</c:v>
                </c:pt>
                <c:pt idx="26281" formatCode="General">
                  <c:v>1.2041100000000001E-2</c:v>
                </c:pt>
                <c:pt idx="26282" formatCode="General">
                  <c:v>1.20412E-2</c:v>
                </c:pt>
                <c:pt idx="26283" formatCode="General">
                  <c:v>1.2041400000000001E-2</c:v>
                </c:pt>
                <c:pt idx="26284" formatCode="General">
                  <c:v>1.20416E-2</c:v>
                </c:pt>
                <c:pt idx="26285" formatCode="General">
                  <c:v>1.2041700000000001E-2</c:v>
                </c:pt>
                <c:pt idx="26286" formatCode="General">
                  <c:v>1.20418E-2</c:v>
                </c:pt>
                <c:pt idx="26287" formatCode="General">
                  <c:v>1.2042000000000001E-2</c:v>
                </c:pt>
                <c:pt idx="26288" formatCode="General">
                  <c:v>1.20421E-2</c:v>
                </c:pt>
                <c:pt idx="26289" formatCode="General">
                  <c:v>1.2042199999999999E-2</c:v>
                </c:pt>
                <c:pt idx="26290" formatCode="General">
                  <c:v>1.20424E-2</c:v>
                </c:pt>
                <c:pt idx="26291" formatCode="General">
                  <c:v>1.2042499999999999E-2</c:v>
                </c:pt>
                <c:pt idx="26292" formatCode="General">
                  <c:v>1.2042600000000001E-2</c:v>
                </c:pt>
                <c:pt idx="26293" formatCode="General">
                  <c:v>1.20427E-2</c:v>
                </c:pt>
                <c:pt idx="26294" formatCode="General">
                  <c:v>1.2042799999999999E-2</c:v>
                </c:pt>
                <c:pt idx="26295" formatCode="General">
                  <c:v>1.2043E-2</c:v>
                </c:pt>
                <c:pt idx="26296" formatCode="General">
                  <c:v>1.2043099999999999E-2</c:v>
                </c:pt>
                <c:pt idx="26297" formatCode="General">
                  <c:v>1.20432E-2</c:v>
                </c:pt>
                <c:pt idx="26298" formatCode="General">
                  <c:v>1.2043399999999999E-2</c:v>
                </c:pt>
                <c:pt idx="26299" formatCode="General">
                  <c:v>1.20435E-2</c:v>
                </c:pt>
                <c:pt idx="26300" formatCode="General">
                  <c:v>1.2043699999999999E-2</c:v>
                </c:pt>
                <c:pt idx="26301" formatCode="General">
                  <c:v>1.20438E-2</c:v>
                </c:pt>
                <c:pt idx="26302" formatCode="General">
                  <c:v>1.20439E-2</c:v>
                </c:pt>
                <c:pt idx="26303" formatCode="General">
                  <c:v>1.20441E-2</c:v>
                </c:pt>
                <c:pt idx="26304" formatCode="General">
                  <c:v>1.2044300000000001E-2</c:v>
                </c:pt>
                <c:pt idx="26305" formatCode="General">
                  <c:v>1.20444E-2</c:v>
                </c:pt>
                <c:pt idx="26306" formatCode="General">
                  <c:v>1.2044600000000001E-2</c:v>
                </c:pt>
                <c:pt idx="26307" formatCode="General">
                  <c:v>1.20448E-2</c:v>
                </c:pt>
                <c:pt idx="26308" formatCode="General">
                  <c:v>1.2045E-2</c:v>
                </c:pt>
                <c:pt idx="26309" formatCode="General">
                  <c:v>1.2045200000000001E-2</c:v>
                </c:pt>
                <c:pt idx="26310" formatCode="General">
                  <c:v>1.2045500000000001E-2</c:v>
                </c:pt>
                <c:pt idx="26311" formatCode="General">
                  <c:v>1.2046100000000001E-2</c:v>
                </c:pt>
                <c:pt idx="26312" formatCode="General">
                  <c:v>1.20465E-2</c:v>
                </c:pt>
                <c:pt idx="26313" formatCode="General">
                  <c:v>1.20467E-2</c:v>
                </c:pt>
                <c:pt idx="26314" formatCode="General">
                  <c:v>1.2046899999999999E-2</c:v>
                </c:pt>
                <c:pt idx="26315" formatCode="General">
                  <c:v>1.20471E-2</c:v>
                </c:pt>
                <c:pt idx="26316" formatCode="General">
                  <c:v>1.20473E-2</c:v>
                </c:pt>
                <c:pt idx="26317" formatCode="General">
                  <c:v>1.2047499999999999E-2</c:v>
                </c:pt>
                <c:pt idx="26318" formatCode="General">
                  <c:v>1.20476E-2</c:v>
                </c:pt>
                <c:pt idx="26319" formatCode="General">
                  <c:v>1.2047799999999999E-2</c:v>
                </c:pt>
                <c:pt idx="26320" formatCode="General">
                  <c:v>1.2048E-2</c:v>
                </c:pt>
                <c:pt idx="26321" formatCode="General">
                  <c:v>1.20482E-2</c:v>
                </c:pt>
                <c:pt idx="26322" formatCode="General">
                  <c:v>1.2048400000000001E-2</c:v>
                </c:pt>
                <c:pt idx="26323" formatCode="General">
                  <c:v>1.20486E-2</c:v>
                </c:pt>
                <c:pt idx="26324" formatCode="General">
                  <c:v>1.20488E-2</c:v>
                </c:pt>
                <c:pt idx="26325" formatCode="General">
                  <c:v>1.2049000000000001E-2</c:v>
                </c:pt>
                <c:pt idx="26326" formatCode="General">
                  <c:v>1.2049199999999999E-2</c:v>
                </c:pt>
                <c:pt idx="26327" formatCode="General">
                  <c:v>1.2049499999999999E-2</c:v>
                </c:pt>
                <c:pt idx="26328" formatCode="General">
                  <c:v>1.20497E-2</c:v>
                </c:pt>
                <c:pt idx="26329" formatCode="General">
                  <c:v>1.2050099999999999E-2</c:v>
                </c:pt>
                <c:pt idx="26330" formatCode="General">
                  <c:v>1.2050699999999999E-2</c:v>
                </c:pt>
                <c:pt idx="26331" formatCode="General">
                  <c:v>1.20509E-2</c:v>
                </c:pt>
                <c:pt idx="26332" formatCode="General">
                  <c:v>1.20511E-2</c:v>
                </c:pt>
                <c:pt idx="26333" formatCode="General">
                  <c:v>1.2051299999999999E-2</c:v>
                </c:pt>
                <c:pt idx="26334" formatCode="General">
                  <c:v>1.2051600000000001E-2</c:v>
                </c:pt>
                <c:pt idx="26335" formatCode="General">
                  <c:v>1.20517E-2</c:v>
                </c:pt>
                <c:pt idx="26336" formatCode="General">
                  <c:v>1.2051900000000001E-2</c:v>
                </c:pt>
                <c:pt idx="26337" formatCode="General">
                  <c:v>1.2052E-2</c:v>
                </c:pt>
                <c:pt idx="26338" formatCode="General">
                  <c:v>1.2052200000000001E-2</c:v>
                </c:pt>
                <c:pt idx="26339" formatCode="General">
                  <c:v>1.20523E-2</c:v>
                </c:pt>
                <c:pt idx="26340" formatCode="General">
                  <c:v>1.20524E-2</c:v>
                </c:pt>
                <c:pt idx="26341" formatCode="General">
                  <c:v>1.2052500000000001E-2</c:v>
                </c:pt>
                <c:pt idx="26342" formatCode="General">
                  <c:v>1.20527E-2</c:v>
                </c:pt>
                <c:pt idx="26343" formatCode="General">
                  <c:v>1.2052800000000001E-2</c:v>
                </c:pt>
                <c:pt idx="26344" formatCode="General">
                  <c:v>1.20529E-2</c:v>
                </c:pt>
                <c:pt idx="26345" formatCode="General">
                  <c:v>1.2052999999999999E-2</c:v>
                </c:pt>
                <c:pt idx="26346" formatCode="General">
                  <c:v>1.20532E-2</c:v>
                </c:pt>
                <c:pt idx="26347" formatCode="General">
                  <c:v>1.2053299999999999E-2</c:v>
                </c:pt>
                <c:pt idx="26348" formatCode="General">
                  <c:v>1.2053400000000001E-2</c:v>
                </c:pt>
                <c:pt idx="26349" formatCode="General">
                  <c:v>1.20535E-2</c:v>
                </c:pt>
                <c:pt idx="26350" formatCode="General">
                  <c:v>1.2053700000000001E-2</c:v>
                </c:pt>
                <c:pt idx="26351" formatCode="General">
                  <c:v>1.20538E-2</c:v>
                </c:pt>
                <c:pt idx="26352" formatCode="General">
                  <c:v>1.2053899999999999E-2</c:v>
                </c:pt>
                <c:pt idx="26353" formatCode="General">
                  <c:v>1.2054E-2</c:v>
                </c:pt>
                <c:pt idx="26354" formatCode="General">
                  <c:v>1.2054199999999999E-2</c:v>
                </c:pt>
                <c:pt idx="26355" formatCode="General">
                  <c:v>1.20543E-2</c:v>
                </c:pt>
                <c:pt idx="26356" formatCode="General">
                  <c:v>1.20544E-2</c:v>
                </c:pt>
                <c:pt idx="26357" formatCode="General">
                  <c:v>1.20546E-2</c:v>
                </c:pt>
                <c:pt idx="26358" formatCode="General">
                  <c:v>1.20547E-2</c:v>
                </c:pt>
                <c:pt idx="26359" formatCode="General">
                  <c:v>1.20549E-2</c:v>
                </c:pt>
                <c:pt idx="26360" formatCode="General">
                  <c:v>1.2055E-2</c:v>
                </c:pt>
                <c:pt idx="26361" formatCode="General">
                  <c:v>1.20552E-2</c:v>
                </c:pt>
                <c:pt idx="26362" formatCode="General">
                  <c:v>1.2055400000000001E-2</c:v>
                </c:pt>
                <c:pt idx="26363" formatCode="General">
                  <c:v>1.20555E-2</c:v>
                </c:pt>
                <c:pt idx="26364" formatCode="General">
                  <c:v>1.2055700000000001E-2</c:v>
                </c:pt>
                <c:pt idx="26365" formatCode="General">
                  <c:v>1.20559E-2</c:v>
                </c:pt>
                <c:pt idx="26366" formatCode="General">
                  <c:v>1.20561E-2</c:v>
                </c:pt>
                <c:pt idx="26367" formatCode="General">
                  <c:v>1.20562E-2</c:v>
                </c:pt>
                <c:pt idx="26368" formatCode="General">
                  <c:v>1.20564E-2</c:v>
                </c:pt>
                <c:pt idx="26369" formatCode="General">
                  <c:v>1.20567E-2</c:v>
                </c:pt>
                <c:pt idx="26370" formatCode="General">
                  <c:v>1.2056900000000001E-2</c:v>
                </c:pt>
                <c:pt idx="26371" formatCode="General">
                  <c:v>1.2057099999999999E-2</c:v>
                </c:pt>
                <c:pt idx="26372" formatCode="General">
                  <c:v>1.2057399999999999E-2</c:v>
                </c:pt>
                <c:pt idx="26373" formatCode="General">
                  <c:v>1.20576E-2</c:v>
                </c:pt>
                <c:pt idx="26374" formatCode="General">
                  <c:v>1.20578E-2</c:v>
                </c:pt>
                <c:pt idx="26375" formatCode="General">
                  <c:v>1.20581E-2</c:v>
                </c:pt>
                <c:pt idx="26376" formatCode="General">
                  <c:v>1.20584E-2</c:v>
                </c:pt>
                <c:pt idx="26377" formatCode="General">
                  <c:v>1.20587E-2</c:v>
                </c:pt>
                <c:pt idx="26378" formatCode="General">
                  <c:v>1.2059E-2</c:v>
                </c:pt>
                <c:pt idx="26379" formatCode="General">
                  <c:v>1.20593E-2</c:v>
                </c:pt>
                <c:pt idx="26380" formatCode="General">
                  <c:v>1.20596E-2</c:v>
                </c:pt>
                <c:pt idx="26381" formatCode="General">
                  <c:v>1.20599E-2</c:v>
                </c:pt>
                <c:pt idx="26382" formatCode="General">
                  <c:v>1.2060299999999999E-2</c:v>
                </c:pt>
                <c:pt idx="26383" formatCode="General">
                  <c:v>1.2060700000000001E-2</c:v>
                </c:pt>
                <c:pt idx="26384" formatCode="General">
                  <c:v>1.2061000000000001E-2</c:v>
                </c:pt>
                <c:pt idx="26385" formatCode="General">
                  <c:v>1.20614E-2</c:v>
                </c:pt>
                <c:pt idx="26386" formatCode="General">
                  <c:v>1.2061799999999999E-2</c:v>
                </c:pt>
                <c:pt idx="26387" formatCode="General">
                  <c:v>1.20622E-2</c:v>
                </c:pt>
                <c:pt idx="26388" formatCode="General">
                  <c:v>1.20626E-2</c:v>
                </c:pt>
                <c:pt idx="26389" formatCode="General">
                  <c:v>1.20629E-2</c:v>
                </c:pt>
                <c:pt idx="26390" formatCode="General">
                  <c:v>1.20634E-2</c:v>
                </c:pt>
                <c:pt idx="26391" formatCode="General">
                  <c:v>1.20638E-2</c:v>
                </c:pt>
                <c:pt idx="26392" formatCode="General">
                  <c:v>1.20643E-2</c:v>
                </c:pt>
                <c:pt idx="26393" formatCode="General">
                  <c:v>1.2064699999999999E-2</c:v>
                </c:pt>
                <c:pt idx="26394" formatCode="General">
                  <c:v>1.20652E-2</c:v>
                </c:pt>
                <c:pt idx="26395" formatCode="General">
                  <c:v>1.2065599999999999E-2</c:v>
                </c:pt>
                <c:pt idx="26396" formatCode="General">
                  <c:v>1.20661E-2</c:v>
                </c:pt>
                <c:pt idx="26397" formatCode="General">
                  <c:v>1.2066800000000001E-2</c:v>
                </c:pt>
                <c:pt idx="26398" formatCode="General">
                  <c:v>1.2067400000000001E-2</c:v>
                </c:pt>
                <c:pt idx="26399" formatCode="General">
                  <c:v>1.2067899999999999E-2</c:v>
                </c:pt>
                <c:pt idx="26400" formatCode="General">
                  <c:v>1.2068499999999999E-2</c:v>
                </c:pt>
                <c:pt idx="26401" formatCode="General">
                  <c:v>1.2069099999999999E-2</c:v>
                </c:pt>
                <c:pt idx="26402" formatCode="General">
                  <c:v>1.2069699999999999E-2</c:v>
                </c:pt>
                <c:pt idx="26403" formatCode="General">
                  <c:v>1.2070300000000001E-2</c:v>
                </c:pt>
                <c:pt idx="26404" formatCode="General">
                  <c:v>1.2070900000000001E-2</c:v>
                </c:pt>
                <c:pt idx="26405" formatCode="General">
                  <c:v>1.2071500000000001E-2</c:v>
                </c:pt>
                <c:pt idx="26406" formatCode="General">
                  <c:v>1.20722E-2</c:v>
                </c:pt>
                <c:pt idx="26407" formatCode="General">
                  <c:v>1.2072899999999999E-2</c:v>
                </c:pt>
                <c:pt idx="26408" formatCode="General">
                  <c:v>1.20736E-2</c:v>
                </c:pt>
                <c:pt idx="26409" formatCode="General">
                  <c:v>1.20743E-2</c:v>
                </c:pt>
                <c:pt idx="26410" formatCode="General">
                  <c:v>1.20751E-2</c:v>
                </c:pt>
                <c:pt idx="26411" formatCode="General">
                  <c:v>1.2075799999999999E-2</c:v>
                </c:pt>
                <c:pt idx="26412" formatCode="General">
                  <c:v>1.20768E-2</c:v>
                </c:pt>
                <c:pt idx="26413" formatCode="General">
                  <c:v>1.20777E-2</c:v>
                </c:pt>
                <c:pt idx="26414" formatCode="General">
                  <c:v>1.20786E-2</c:v>
                </c:pt>
                <c:pt idx="26415" formatCode="General">
                  <c:v>1.20795E-2</c:v>
                </c:pt>
                <c:pt idx="26416" formatCode="General">
                  <c:v>1.20804E-2</c:v>
                </c:pt>
                <c:pt idx="26417" formatCode="General">
                  <c:v>1.20813E-2</c:v>
                </c:pt>
                <c:pt idx="26418" formatCode="General">
                  <c:v>1.20822E-2</c:v>
                </c:pt>
                <c:pt idx="26419" formatCode="General">
                  <c:v>1.20836E-2</c:v>
                </c:pt>
                <c:pt idx="26420" formatCode="General">
                  <c:v>1.20845E-2</c:v>
                </c:pt>
                <c:pt idx="26421" formatCode="General">
                  <c:v>1.20857E-2</c:v>
                </c:pt>
                <c:pt idx="26422" formatCode="General">
                  <c:v>1.2086899999999999E-2</c:v>
                </c:pt>
                <c:pt idx="26423" formatCode="General">
                  <c:v>1.2088E-2</c:v>
                </c:pt>
                <c:pt idx="26424" formatCode="General">
                  <c:v>1.20892E-2</c:v>
                </c:pt>
                <c:pt idx="26425" formatCode="General">
                  <c:v>1.2090399999999999E-2</c:v>
                </c:pt>
                <c:pt idx="26426" formatCode="General">
                  <c:v>1.20915E-2</c:v>
                </c:pt>
                <c:pt idx="26427" formatCode="General">
                  <c:v>1.20933E-2</c:v>
                </c:pt>
                <c:pt idx="26428" formatCode="General">
                  <c:v>1.20947E-2</c:v>
                </c:pt>
                <c:pt idx="26429" formatCode="General">
                  <c:v>1.20962E-2</c:v>
                </c:pt>
                <c:pt idx="26430" formatCode="General">
                  <c:v>1.2097800000000001E-2</c:v>
                </c:pt>
                <c:pt idx="26431" formatCode="General">
                  <c:v>1.20994E-2</c:v>
                </c:pt>
                <c:pt idx="26432" formatCode="General">
                  <c:v>1.21009E-2</c:v>
                </c:pt>
                <c:pt idx="26433" formatCode="General">
                  <c:v>1.21025E-2</c:v>
                </c:pt>
                <c:pt idx="26434" formatCode="General">
                  <c:v>1.21041E-2</c:v>
                </c:pt>
                <c:pt idx="26435" formatCode="General">
                  <c:v>1.21064E-2</c:v>
                </c:pt>
                <c:pt idx="26436" formatCode="General">
                  <c:v>1.21082E-2</c:v>
                </c:pt>
                <c:pt idx="26437" formatCode="General">
                  <c:v>1.21101E-2</c:v>
                </c:pt>
                <c:pt idx="26438" formatCode="General">
                  <c:v>1.21119E-2</c:v>
                </c:pt>
                <c:pt idx="26439" formatCode="General">
                  <c:v>1.21137E-2</c:v>
                </c:pt>
                <c:pt idx="26440" formatCode="General">
                  <c:v>1.2116399999999999E-2</c:v>
                </c:pt>
                <c:pt idx="26441" formatCode="General">
                  <c:v>1.21192E-2</c:v>
                </c:pt>
                <c:pt idx="26442" formatCode="General">
                  <c:v>1.21219E-2</c:v>
                </c:pt>
                <c:pt idx="26443" formatCode="General">
                  <c:v>1.21247E-2</c:v>
                </c:pt>
                <c:pt idx="26444" formatCode="General">
                  <c:v>1.21274E-2</c:v>
                </c:pt>
                <c:pt idx="26445" formatCode="General">
                  <c:v>1.21301E-2</c:v>
                </c:pt>
                <c:pt idx="26446" formatCode="General">
                  <c:v>1.21329E-2</c:v>
                </c:pt>
                <c:pt idx="26447" formatCode="General">
                  <c:v>1.21356E-2</c:v>
                </c:pt>
                <c:pt idx="26448" formatCode="General">
                  <c:v>1.2138700000000001E-2</c:v>
                </c:pt>
                <c:pt idx="26449" formatCode="General">
                  <c:v>1.2141900000000001E-2</c:v>
                </c:pt>
                <c:pt idx="26450" formatCode="General">
                  <c:v>1.2144E-2</c:v>
                </c:pt>
                <c:pt idx="26451" formatCode="General">
                  <c:v>1.21481E-2</c:v>
                </c:pt>
                <c:pt idx="26452" formatCode="General">
                  <c:v>1.21523E-2</c:v>
                </c:pt>
                <c:pt idx="26453" formatCode="General">
                  <c:v>1.2156200000000001E-2</c:v>
                </c:pt>
                <c:pt idx="26454" formatCode="General">
                  <c:v>1.21601E-2</c:v>
                </c:pt>
                <c:pt idx="26455" formatCode="General">
                  <c:v>1.2163999999999999E-2</c:v>
                </c:pt>
                <c:pt idx="26456" formatCode="General">
                  <c:v>1.2167900000000001E-2</c:v>
                </c:pt>
                <c:pt idx="26457" formatCode="General">
                  <c:v>1.21724E-2</c:v>
                </c:pt>
                <c:pt idx="26458" formatCode="General">
                  <c:v>1.21768E-2</c:v>
                </c:pt>
                <c:pt idx="26459" formatCode="General">
                  <c:v>1.21812E-2</c:v>
                </c:pt>
                <c:pt idx="26460" formatCode="General">
                  <c:v>1.21878E-2</c:v>
                </c:pt>
                <c:pt idx="26461" formatCode="General">
                  <c:v>1.2194E-2</c:v>
                </c:pt>
                <c:pt idx="26462" formatCode="General">
                  <c:v>1.2200300000000001E-2</c:v>
                </c:pt>
                <c:pt idx="26463" formatCode="General">
                  <c:v>1.22063E-2</c:v>
                </c:pt>
                <c:pt idx="26464" formatCode="General">
                  <c:v>1.2210199999999999E-2</c:v>
                </c:pt>
                <c:pt idx="26465" formatCode="General">
                  <c:v>1.2218E-2</c:v>
                </c:pt>
                <c:pt idx="26466" formatCode="General">
                  <c:v>1.22253E-2</c:v>
                </c:pt>
                <c:pt idx="26467" formatCode="General">
                  <c:v>1.22326E-2</c:v>
                </c:pt>
                <c:pt idx="26468" formatCode="General">
                  <c:v>1.22402E-2</c:v>
                </c:pt>
                <c:pt idx="26469" formatCode="General">
                  <c:v>1.2247900000000001E-2</c:v>
                </c:pt>
                <c:pt idx="26470" formatCode="General">
                  <c:v>1.2255800000000001E-2</c:v>
                </c:pt>
                <c:pt idx="26471" formatCode="General">
                  <c:v>1.22638E-2</c:v>
                </c:pt>
                <c:pt idx="26472" formatCode="General">
                  <c:v>1.2272399999999999E-2</c:v>
                </c:pt>
                <c:pt idx="26473" formatCode="General">
                  <c:v>1.22839E-2</c:v>
                </c:pt>
                <c:pt idx="26474" formatCode="General">
                  <c:v>1.22868E-2</c:v>
                </c:pt>
                <c:pt idx="26475" formatCode="General">
                  <c:v>1.22979E-2</c:v>
                </c:pt>
                <c:pt idx="26476" formatCode="General">
                  <c:v>1.2308899999999999E-2</c:v>
                </c:pt>
                <c:pt idx="26477" formatCode="General">
                  <c:v>1.2317399999999999E-2</c:v>
                </c:pt>
                <c:pt idx="26478" formatCode="General">
                  <c:v>1.2325900000000001E-2</c:v>
                </c:pt>
                <c:pt idx="26479" formatCode="General">
                  <c:v>1.23345E-2</c:v>
                </c:pt>
                <c:pt idx="26480" formatCode="General">
                  <c:v>1.2343E-2</c:v>
                </c:pt>
                <c:pt idx="26481" formatCode="General">
                  <c:v>1.23503E-2</c:v>
                </c:pt>
                <c:pt idx="26482" formatCode="General">
                  <c:v>1.23576E-2</c:v>
                </c:pt>
                <c:pt idx="26483" formatCode="General">
                  <c:v>1.23649E-2</c:v>
                </c:pt>
                <c:pt idx="26484" formatCode="General">
                  <c:v>1.23722E-2</c:v>
                </c:pt>
                <c:pt idx="26485" formatCode="General">
                  <c:v>1.23786E-2</c:v>
                </c:pt>
                <c:pt idx="26486" formatCode="General">
                  <c:v>1.2385E-2</c:v>
                </c:pt>
                <c:pt idx="26487" formatCode="General">
                  <c:v>1.23914E-2</c:v>
                </c:pt>
                <c:pt idx="26488" formatCode="General">
                  <c:v>1.23978E-2</c:v>
                </c:pt>
                <c:pt idx="26489" formatCode="General">
                  <c:v>1.2402099999999999E-2</c:v>
                </c:pt>
                <c:pt idx="26490" formatCode="General">
                  <c:v>1.24063E-2</c:v>
                </c:pt>
                <c:pt idx="26491" formatCode="General">
                  <c:v>1.2411800000000001E-2</c:v>
                </c:pt>
                <c:pt idx="26492" formatCode="General">
                  <c:v>1.2417299999999999E-2</c:v>
                </c:pt>
                <c:pt idx="26493" formatCode="General">
                  <c:v>1.24209E-2</c:v>
                </c:pt>
                <c:pt idx="26494" formatCode="General">
                  <c:v>1.2424599999999999E-2</c:v>
                </c:pt>
                <c:pt idx="26495" formatCode="General">
                  <c:v>1.24283E-2</c:v>
                </c:pt>
                <c:pt idx="26496" formatCode="General">
                  <c:v>1.2431899999999999E-2</c:v>
                </c:pt>
                <c:pt idx="26497" formatCode="General">
                  <c:v>1.24356E-2</c:v>
                </c:pt>
                <c:pt idx="26498" formatCode="General">
                  <c:v>1.2439199999999999E-2</c:v>
                </c:pt>
                <c:pt idx="26499" formatCode="General">
                  <c:v>1.24429E-2</c:v>
                </c:pt>
                <c:pt idx="26500" formatCode="General">
                  <c:v>1.2445599999999999E-2</c:v>
                </c:pt>
                <c:pt idx="26501" formatCode="General">
                  <c:v>1.2448300000000001E-2</c:v>
                </c:pt>
                <c:pt idx="26502" formatCode="General">
                  <c:v>1.24511E-2</c:v>
                </c:pt>
                <c:pt idx="26503" formatCode="General">
                  <c:v>1.2453799999999999E-2</c:v>
                </c:pt>
                <c:pt idx="26504" formatCode="General">
                  <c:v>1.24566E-2</c:v>
                </c:pt>
                <c:pt idx="26505" formatCode="General">
                  <c:v>1.24593E-2</c:v>
                </c:pt>
                <c:pt idx="26506" formatCode="General">
                  <c:v>1.24621E-2</c:v>
                </c:pt>
                <c:pt idx="26507" formatCode="General">
                  <c:v>1.24648E-2</c:v>
                </c:pt>
                <c:pt idx="26508" formatCode="General">
                  <c:v>1.2467499999999999E-2</c:v>
                </c:pt>
                <c:pt idx="26509" formatCode="General">
                  <c:v>1.24694E-2</c:v>
                </c:pt>
                <c:pt idx="26510" formatCode="General">
                  <c:v>1.24712E-2</c:v>
                </c:pt>
                <c:pt idx="26511" formatCode="General">
                  <c:v>1.2473E-2</c:v>
                </c:pt>
                <c:pt idx="26512" formatCode="General">
                  <c:v>1.2474799999999999E-2</c:v>
                </c:pt>
                <c:pt idx="26513" formatCode="General">
                  <c:v>1.24767E-2</c:v>
                </c:pt>
                <c:pt idx="26514" formatCode="General">
                  <c:v>1.24785E-2</c:v>
                </c:pt>
                <c:pt idx="26515" formatCode="General">
                  <c:v>1.2480099999999999E-2</c:v>
                </c:pt>
                <c:pt idx="26516" formatCode="General">
                  <c:v>1.2482099999999999E-2</c:v>
                </c:pt>
                <c:pt idx="26517" formatCode="General">
                  <c:v>1.24835E-2</c:v>
                </c:pt>
                <c:pt idx="26518" formatCode="General">
                  <c:v>1.24849E-2</c:v>
                </c:pt>
                <c:pt idx="26519" formatCode="General">
                  <c:v>1.2486300000000001E-2</c:v>
                </c:pt>
                <c:pt idx="26520" formatCode="General">
                  <c:v>1.24876E-2</c:v>
                </c:pt>
                <c:pt idx="26521" formatCode="General">
                  <c:v>1.2489E-2</c:v>
                </c:pt>
                <c:pt idx="26522" formatCode="General">
                  <c:v>1.24904E-2</c:v>
                </c:pt>
                <c:pt idx="26523" formatCode="General">
                  <c:v>1.2492E-2</c:v>
                </c:pt>
                <c:pt idx="26524" formatCode="General">
                  <c:v>1.2493000000000001E-2</c:v>
                </c:pt>
                <c:pt idx="26525" formatCode="General">
                  <c:v>1.2494099999999999E-2</c:v>
                </c:pt>
                <c:pt idx="26526" formatCode="General">
                  <c:v>1.24952E-2</c:v>
                </c:pt>
                <c:pt idx="26527" formatCode="General">
                  <c:v>1.2496200000000001E-2</c:v>
                </c:pt>
                <c:pt idx="26528" formatCode="General">
                  <c:v>1.2497299999999999E-2</c:v>
                </c:pt>
                <c:pt idx="26529" formatCode="General">
                  <c:v>1.24984E-2</c:v>
                </c:pt>
                <c:pt idx="26530" formatCode="General">
                  <c:v>1.24993E-2</c:v>
                </c:pt>
                <c:pt idx="26531" formatCode="General">
                  <c:v>1.2500600000000001E-2</c:v>
                </c:pt>
                <c:pt idx="26532" formatCode="General">
                  <c:v>1.2501399999999999E-2</c:v>
                </c:pt>
                <c:pt idx="26533" formatCode="General">
                  <c:v>1.25022E-2</c:v>
                </c:pt>
                <c:pt idx="26534" formatCode="General">
                  <c:v>1.25031E-2</c:v>
                </c:pt>
                <c:pt idx="26535" formatCode="General">
                  <c:v>1.25039E-2</c:v>
                </c:pt>
                <c:pt idx="26536" formatCode="General">
                  <c:v>1.25048E-2</c:v>
                </c:pt>
                <c:pt idx="26537" formatCode="General">
                  <c:v>1.25056E-2</c:v>
                </c:pt>
                <c:pt idx="26538" formatCode="General">
                  <c:v>1.25066E-2</c:v>
                </c:pt>
                <c:pt idx="26539" formatCode="General">
                  <c:v>1.2507300000000001E-2</c:v>
                </c:pt>
                <c:pt idx="26540" formatCode="General">
                  <c:v>1.2508E-2</c:v>
                </c:pt>
                <c:pt idx="26541" formatCode="General">
                  <c:v>1.2508699999999999E-2</c:v>
                </c:pt>
                <c:pt idx="26542" formatCode="General">
                  <c:v>1.25094E-2</c:v>
                </c:pt>
                <c:pt idx="26543" formatCode="General">
                  <c:v>1.251E-2</c:v>
                </c:pt>
                <c:pt idx="26544" formatCode="General">
                  <c:v>1.25107E-2</c:v>
                </c:pt>
                <c:pt idx="26545" formatCode="General">
                  <c:v>1.25113E-2</c:v>
                </c:pt>
                <c:pt idx="26546" formatCode="General">
                  <c:v>1.25121E-2</c:v>
                </c:pt>
                <c:pt idx="26547" formatCode="General">
                  <c:v>1.25127E-2</c:v>
                </c:pt>
                <c:pt idx="26548" formatCode="General">
                  <c:v>1.25132E-2</c:v>
                </c:pt>
                <c:pt idx="26549" formatCode="General">
                  <c:v>1.2513700000000001E-2</c:v>
                </c:pt>
                <c:pt idx="26550" formatCode="General">
                  <c:v>1.2514300000000001E-2</c:v>
                </c:pt>
                <c:pt idx="26551" formatCode="General">
                  <c:v>1.25148E-2</c:v>
                </c:pt>
                <c:pt idx="26552" formatCode="General">
                  <c:v>1.25153E-2</c:v>
                </c:pt>
                <c:pt idx="26553" formatCode="General">
                  <c:v>1.2515800000000001E-2</c:v>
                </c:pt>
                <c:pt idx="26554" formatCode="General">
                  <c:v>1.25162E-2</c:v>
                </c:pt>
                <c:pt idx="26555" formatCode="General">
                  <c:v>1.25167E-2</c:v>
                </c:pt>
                <c:pt idx="26556" formatCode="General">
                  <c:v>1.25171E-2</c:v>
                </c:pt>
                <c:pt idx="26557" formatCode="General">
                  <c:v>1.2517500000000001E-2</c:v>
                </c:pt>
                <c:pt idx="26558" formatCode="General">
                  <c:v>1.2518E-2</c:v>
                </c:pt>
                <c:pt idx="26559" formatCode="General">
                  <c:v>1.2518400000000001E-2</c:v>
                </c:pt>
                <c:pt idx="26560" formatCode="General">
                  <c:v>1.2518899999999999E-2</c:v>
                </c:pt>
                <c:pt idx="26561" formatCode="General">
                  <c:v>1.25194E-2</c:v>
                </c:pt>
                <c:pt idx="26562" formatCode="General">
                  <c:v>1.25197E-2</c:v>
                </c:pt>
                <c:pt idx="26563" formatCode="General">
                  <c:v>1.252E-2</c:v>
                </c:pt>
                <c:pt idx="26564" formatCode="General">
                  <c:v>1.2520399999999999E-2</c:v>
                </c:pt>
                <c:pt idx="26565" formatCode="General">
                  <c:v>1.2520699999999999E-2</c:v>
                </c:pt>
                <c:pt idx="26566" formatCode="General">
                  <c:v>1.2520999999999999E-2</c:v>
                </c:pt>
                <c:pt idx="26567" formatCode="General">
                  <c:v>1.25214E-2</c:v>
                </c:pt>
                <c:pt idx="26568" formatCode="General">
                  <c:v>1.25217E-2</c:v>
                </c:pt>
                <c:pt idx="26569" formatCode="General">
                  <c:v>1.2522E-2</c:v>
                </c:pt>
                <c:pt idx="26570" formatCode="General">
                  <c:v>1.2522200000000001E-2</c:v>
                </c:pt>
                <c:pt idx="26571" formatCode="General">
                  <c:v>1.2522500000000001E-2</c:v>
                </c:pt>
                <c:pt idx="26572" formatCode="General">
                  <c:v>1.2522800000000001E-2</c:v>
                </c:pt>
                <c:pt idx="26573" formatCode="General">
                  <c:v>1.2523100000000001E-2</c:v>
                </c:pt>
                <c:pt idx="26574" formatCode="General">
                  <c:v>1.2523299999999999E-2</c:v>
                </c:pt>
                <c:pt idx="26575" formatCode="General">
                  <c:v>1.2523599999999999E-2</c:v>
                </c:pt>
                <c:pt idx="26576" formatCode="General">
                  <c:v>1.2523899999999999E-2</c:v>
                </c:pt>
                <c:pt idx="26577" formatCode="General">
                  <c:v>1.25241E-2</c:v>
                </c:pt>
                <c:pt idx="26578" formatCode="General">
                  <c:v>1.25243E-2</c:v>
                </c:pt>
                <c:pt idx="26579" formatCode="General">
                  <c:v>1.2524499999999999E-2</c:v>
                </c:pt>
                <c:pt idx="26580" formatCode="General">
                  <c:v>1.2524800000000001E-2</c:v>
                </c:pt>
                <c:pt idx="26581" formatCode="General">
                  <c:v>1.2525E-2</c:v>
                </c:pt>
                <c:pt idx="26582" formatCode="General">
                  <c:v>1.25252E-2</c:v>
                </c:pt>
                <c:pt idx="26583" formatCode="General">
                  <c:v>1.25253E-2</c:v>
                </c:pt>
                <c:pt idx="26584" formatCode="General">
                  <c:v>1.25255E-2</c:v>
                </c:pt>
                <c:pt idx="26585" formatCode="General">
                  <c:v>1.2525700000000001E-2</c:v>
                </c:pt>
                <c:pt idx="26586" formatCode="General">
                  <c:v>1.25259E-2</c:v>
                </c:pt>
                <c:pt idx="26587" formatCode="General">
                  <c:v>1.2526000000000001E-2</c:v>
                </c:pt>
                <c:pt idx="26588" formatCode="General">
                  <c:v>1.2526199999999999E-2</c:v>
                </c:pt>
                <c:pt idx="26589" formatCode="General">
                  <c:v>1.2526300000000001E-2</c:v>
                </c:pt>
                <c:pt idx="26590" formatCode="General">
                  <c:v>1.2526499999999999E-2</c:v>
                </c:pt>
                <c:pt idx="26591" formatCode="General">
                  <c:v>1.2526600000000001E-2</c:v>
                </c:pt>
                <c:pt idx="26592" formatCode="General">
                  <c:v>1.25267E-2</c:v>
                </c:pt>
                <c:pt idx="26593" formatCode="General">
                  <c:v>1.2526900000000001E-2</c:v>
                </c:pt>
                <c:pt idx="26594" formatCode="General">
                  <c:v>1.2527E-2</c:v>
                </c:pt>
                <c:pt idx="26595" formatCode="General">
                  <c:v>1.25272E-2</c:v>
                </c:pt>
                <c:pt idx="26596" formatCode="General">
                  <c:v>1.25273E-2</c:v>
                </c:pt>
                <c:pt idx="26597" formatCode="General">
                  <c:v>1.25275E-2</c:v>
                </c:pt>
                <c:pt idx="26598" formatCode="General">
                  <c:v>1.25276E-2</c:v>
                </c:pt>
                <c:pt idx="26599" formatCode="General">
                  <c:v>1.25278E-2</c:v>
                </c:pt>
                <c:pt idx="26600" formatCode="General">
                  <c:v>1.25279E-2</c:v>
                </c:pt>
                <c:pt idx="26601" formatCode="General">
                  <c:v>1.25281E-2</c:v>
                </c:pt>
                <c:pt idx="26602" formatCode="General">
                  <c:v>1.25282E-2</c:v>
                </c:pt>
                <c:pt idx="26603" formatCode="General">
                  <c:v>1.2528299999999999E-2</c:v>
                </c:pt>
                <c:pt idx="26604" formatCode="General">
                  <c:v>1.25285E-2</c:v>
                </c:pt>
                <c:pt idx="26605" formatCode="General">
                  <c:v>1.25287E-2</c:v>
                </c:pt>
                <c:pt idx="26606" formatCode="General">
                  <c:v>1.2528900000000001E-2</c:v>
                </c:pt>
                <c:pt idx="26607" formatCode="General">
                  <c:v>1.2529E-2</c:v>
                </c:pt>
                <c:pt idx="26608" formatCode="General">
                  <c:v>1.2529200000000001E-2</c:v>
                </c:pt>
                <c:pt idx="26609" formatCode="General">
                  <c:v>1.25294E-2</c:v>
                </c:pt>
                <c:pt idx="26610" formatCode="General">
                  <c:v>1.25296E-2</c:v>
                </c:pt>
                <c:pt idx="26611" formatCode="General">
                  <c:v>1.2529800000000001E-2</c:v>
                </c:pt>
                <c:pt idx="26612" formatCode="General">
                  <c:v>1.2530100000000001E-2</c:v>
                </c:pt>
                <c:pt idx="26613" formatCode="General">
                  <c:v>1.2530599999999999E-2</c:v>
                </c:pt>
                <c:pt idx="26614" formatCode="General">
                  <c:v>1.25311E-2</c:v>
                </c:pt>
                <c:pt idx="26615" formatCode="General">
                  <c:v>1.25314E-2</c:v>
                </c:pt>
                <c:pt idx="26616" formatCode="General">
                  <c:v>1.25317E-2</c:v>
                </c:pt>
                <c:pt idx="26617" formatCode="General">
                  <c:v>1.25319E-2</c:v>
                </c:pt>
                <c:pt idx="26618" formatCode="General">
                  <c:v>1.2532099999999999E-2</c:v>
                </c:pt>
                <c:pt idx="26619" formatCode="General">
                  <c:v>1.25323E-2</c:v>
                </c:pt>
                <c:pt idx="26620" formatCode="General">
                  <c:v>1.25325E-2</c:v>
                </c:pt>
                <c:pt idx="26621" formatCode="General">
                  <c:v>1.25326E-2</c:v>
                </c:pt>
                <c:pt idx="26622" formatCode="General">
                  <c:v>1.25328E-2</c:v>
                </c:pt>
                <c:pt idx="26623" formatCode="General">
                  <c:v>1.2533000000000001E-2</c:v>
                </c:pt>
                <c:pt idx="26624" formatCode="General">
                  <c:v>1.25332E-2</c:v>
                </c:pt>
                <c:pt idx="26625" formatCode="General">
                  <c:v>1.2533300000000001E-2</c:v>
                </c:pt>
                <c:pt idx="26626" formatCode="General">
                  <c:v>1.25335E-2</c:v>
                </c:pt>
                <c:pt idx="26627" formatCode="General">
                  <c:v>1.2533600000000001E-2</c:v>
                </c:pt>
                <c:pt idx="26628" formatCode="General">
                  <c:v>1.2533900000000001E-2</c:v>
                </c:pt>
                <c:pt idx="26629" formatCode="General">
                  <c:v>1.2534099999999999E-2</c:v>
                </c:pt>
                <c:pt idx="26630" formatCode="General">
                  <c:v>1.25343E-2</c:v>
                </c:pt>
                <c:pt idx="26631" formatCode="General">
                  <c:v>1.25346E-2</c:v>
                </c:pt>
                <c:pt idx="26632" formatCode="General">
                  <c:v>1.25349E-2</c:v>
                </c:pt>
                <c:pt idx="26633" formatCode="General">
                  <c:v>1.25354E-2</c:v>
                </c:pt>
                <c:pt idx="26634" formatCode="General">
                  <c:v>1.25358E-2</c:v>
                </c:pt>
                <c:pt idx="26635" formatCode="General">
                  <c:v>1.25361E-2</c:v>
                </c:pt>
                <c:pt idx="26636" formatCode="General">
                  <c:v>1.25363E-2</c:v>
                </c:pt>
                <c:pt idx="26637" formatCode="General">
                  <c:v>1.2536500000000001E-2</c:v>
                </c:pt>
                <c:pt idx="26638" formatCode="General">
                  <c:v>1.25367E-2</c:v>
                </c:pt>
                <c:pt idx="26639" formatCode="General">
                  <c:v>1.25369E-2</c:v>
                </c:pt>
                <c:pt idx="26640" formatCode="General">
                  <c:v>1.2537100000000001E-2</c:v>
                </c:pt>
                <c:pt idx="26641" formatCode="General">
                  <c:v>1.2537299999999999E-2</c:v>
                </c:pt>
                <c:pt idx="26642" formatCode="General">
                  <c:v>1.25375E-2</c:v>
                </c:pt>
                <c:pt idx="26643" formatCode="General">
                  <c:v>1.2537599999999999E-2</c:v>
                </c:pt>
                <c:pt idx="26644" formatCode="General">
                  <c:v>1.2537700000000001E-2</c:v>
                </c:pt>
                <c:pt idx="26645" formatCode="General">
                  <c:v>1.2537899999999999E-2</c:v>
                </c:pt>
                <c:pt idx="26646" formatCode="General">
                  <c:v>1.2538000000000001E-2</c:v>
                </c:pt>
                <c:pt idx="26647" formatCode="General">
                  <c:v>1.2538199999999999E-2</c:v>
                </c:pt>
                <c:pt idx="26648" formatCode="General">
                  <c:v>1.25383E-2</c:v>
                </c:pt>
                <c:pt idx="26649" formatCode="General">
                  <c:v>1.25384E-2</c:v>
                </c:pt>
                <c:pt idx="26650" formatCode="General">
                  <c:v>1.25386E-2</c:v>
                </c:pt>
                <c:pt idx="26651" formatCode="General">
                  <c:v>1.25387E-2</c:v>
                </c:pt>
                <c:pt idx="26652" formatCode="General">
                  <c:v>1.25389E-2</c:v>
                </c:pt>
                <c:pt idx="26653" formatCode="General">
                  <c:v>1.2539E-2</c:v>
                </c:pt>
                <c:pt idx="26654" formatCode="General">
                  <c:v>1.25392E-2</c:v>
                </c:pt>
                <c:pt idx="26655" formatCode="General">
                  <c:v>1.25393E-2</c:v>
                </c:pt>
                <c:pt idx="26656" formatCode="General">
                  <c:v>1.25395E-2</c:v>
                </c:pt>
                <c:pt idx="26657" formatCode="General">
                  <c:v>1.25396E-2</c:v>
                </c:pt>
                <c:pt idx="26658" formatCode="General">
                  <c:v>1.25398E-2</c:v>
                </c:pt>
                <c:pt idx="26659" formatCode="General">
                  <c:v>1.25399E-2</c:v>
                </c:pt>
                <c:pt idx="26660" formatCode="General">
                  <c:v>1.25401E-2</c:v>
                </c:pt>
                <c:pt idx="26661" formatCode="General">
                  <c:v>1.25402E-2</c:v>
                </c:pt>
                <c:pt idx="26662" formatCode="General">
                  <c:v>1.25404E-2</c:v>
                </c:pt>
                <c:pt idx="26663" formatCode="General">
                  <c:v>1.25405E-2</c:v>
                </c:pt>
                <c:pt idx="26664" formatCode="General">
                  <c:v>1.25407E-2</c:v>
                </c:pt>
                <c:pt idx="26665" formatCode="General">
                  <c:v>1.25408E-2</c:v>
                </c:pt>
                <c:pt idx="26666" formatCode="General">
                  <c:v>1.2541099999999999E-2</c:v>
                </c:pt>
                <c:pt idx="26667" formatCode="General">
                  <c:v>1.25413E-2</c:v>
                </c:pt>
                <c:pt idx="26668" formatCode="General">
                  <c:v>1.2541500000000001E-2</c:v>
                </c:pt>
                <c:pt idx="26669" formatCode="General">
                  <c:v>1.2541699999999999E-2</c:v>
                </c:pt>
                <c:pt idx="26670" formatCode="General">
                  <c:v>1.25419E-2</c:v>
                </c:pt>
                <c:pt idx="26671" formatCode="General">
                  <c:v>1.25421E-2</c:v>
                </c:pt>
                <c:pt idx="26672" formatCode="General">
                  <c:v>1.25424E-2</c:v>
                </c:pt>
                <c:pt idx="26673" formatCode="General">
                  <c:v>1.25427E-2</c:v>
                </c:pt>
                <c:pt idx="26674" formatCode="General">
                  <c:v>1.2543E-2</c:v>
                </c:pt>
                <c:pt idx="26675" formatCode="General">
                  <c:v>1.2543199999999999E-2</c:v>
                </c:pt>
                <c:pt idx="26676" formatCode="General">
                  <c:v>1.2543500000000001E-2</c:v>
                </c:pt>
                <c:pt idx="26677" formatCode="General">
                  <c:v>1.2543800000000001E-2</c:v>
                </c:pt>
                <c:pt idx="26678" formatCode="General">
                  <c:v>1.2544100000000001E-2</c:v>
                </c:pt>
                <c:pt idx="26679" formatCode="General">
                  <c:v>1.2544400000000001E-2</c:v>
                </c:pt>
                <c:pt idx="26680" formatCode="General">
                  <c:v>1.25448E-2</c:v>
                </c:pt>
                <c:pt idx="26681" formatCode="General">
                  <c:v>1.25451E-2</c:v>
                </c:pt>
                <c:pt idx="26682" formatCode="General">
                  <c:v>1.2545499999999999E-2</c:v>
                </c:pt>
                <c:pt idx="26683" formatCode="General">
                  <c:v>1.25459E-2</c:v>
                </c:pt>
                <c:pt idx="26684" formatCode="General">
                  <c:v>1.25462E-2</c:v>
                </c:pt>
                <c:pt idx="26685" formatCode="General">
                  <c:v>1.25466E-2</c:v>
                </c:pt>
                <c:pt idx="26686" formatCode="General">
                  <c:v>1.25469E-2</c:v>
                </c:pt>
                <c:pt idx="26687" formatCode="General">
                  <c:v>1.2547300000000001E-2</c:v>
                </c:pt>
                <c:pt idx="26688" formatCode="General">
                  <c:v>1.25478E-2</c:v>
                </c:pt>
                <c:pt idx="26689" formatCode="General">
                  <c:v>1.2548200000000001E-2</c:v>
                </c:pt>
                <c:pt idx="26690" formatCode="General">
                  <c:v>1.2548699999999999E-2</c:v>
                </c:pt>
                <c:pt idx="26691" formatCode="General">
                  <c:v>1.2549100000000001E-2</c:v>
                </c:pt>
                <c:pt idx="26692" formatCode="General">
                  <c:v>1.2549599999999999E-2</c:v>
                </c:pt>
                <c:pt idx="26693" formatCode="General">
                  <c:v>1.255E-2</c:v>
                </c:pt>
                <c:pt idx="26694" formatCode="General">
                  <c:v>1.25504E-2</c:v>
                </c:pt>
                <c:pt idx="26695" formatCode="General">
                  <c:v>1.25509E-2</c:v>
                </c:pt>
                <c:pt idx="26696" formatCode="General">
                  <c:v>1.25515E-2</c:v>
                </c:pt>
                <c:pt idx="26697" formatCode="General">
                  <c:v>1.2552000000000001E-2</c:v>
                </c:pt>
                <c:pt idx="26698" formatCode="General">
                  <c:v>1.2552499999999999E-2</c:v>
                </c:pt>
                <c:pt idx="26699" formatCode="General">
                  <c:v>1.2553099999999999E-2</c:v>
                </c:pt>
                <c:pt idx="26700" formatCode="General">
                  <c:v>1.25536E-2</c:v>
                </c:pt>
                <c:pt idx="26701" formatCode="General">
                  <c:v>1.25541E-2</c:v>
                </c:pt>
                <c:pt idx="26702" formatCode="General">
                  <c:v>1.2554900000000001E-2</c:v>
                </c:pt>
                <c:pt idx="26703" formatCode="General">
                  <c:v>1.25556E-2</c:v>
                </c:pt>
                <c:pt idx="26704" formatCode="General">
                  <c:v>1.2556299999999999E-2</c:v>
                </c:pt>
                <c:pt idx="26705" formatCode="General">
                  <c:v>1.2557E-2</c:v>
                </c:pt>
                <c:pt idx="26706" formatCode="General">
                  <c:v>1.25577E-2</c:v>
                </c:pt>
                <c:pt idx="26707" formatCode="General">
                  <c:v>1.25583E-2</c:v>
                </c:pt>
                <c:pt idx="26708" formatCode="General">
                  <c:v>1.2559000000000001E-2</c:v>
                </c:pt>
                <c:pt idx="26709" formatCode="General">
                  <c:v>1.25597E-2</c:v>
                </c:pt>
                <c:pt idx="26710" formatCode="General">
                  <c:v>1.2560399999999999E-2</c:v>
                </c:pt>
                <c:pt idx="26711" formatCode="General">
                  <c:v>1.25612E-2</c:v>
                </c:pt>
                <c:pt idx="26712" formatCode="General">
                  <c:v>1.25621E-2</c:v>
                </c:pt>
                <c:pt idx="26713" formatCode="General">
                  <c:v>1.25629E-2</c:v>
                </c:pt>
                <c:pt idx="26714" formatCode="General">
                  <c:v>1.25638E-2</c:v>
                </c:pt>
                <c:pt idx="26715" formatCode="General">
                  <c:v>1.25646E-2</c:v>
                </c:pt>
                <c:pt idx="26716" formatCode="General">
                  <c:v>1.2565399999999999E-2</c:v>
                </c:pt>
                <c:pt idx="26717" formatCode="General">
                  <c:v>1.25667E-2</c:v>
                </c:pt>
                <c:pt idx="26718" formatCode="General">
                  <c:v>1.25676E-2</c:v>
                </c:pt>
                <c:pt idx="26719" formatCode="General">
                  <c:v>1.25687E-2</c:v>
                </c:pt>
                <c:pt idx="26720" formatCode="General">
                  <c:v>1.2569800000000001E-2</c:v>
                </c:pt>
                <c:pt idx="26721" formatCode="General">
                  <c:v>1.25708E-2</c:v>
                </c:pt>
                <c:pt idx="26722" formatCode="General">
                  <c:v>1.25719E-2</c:v>
                </c:pt>
                <c:pt idx="26723" formatCode="General">
                  <c:v>1.2573000000000001E-2</c:v>
                </c:pt>
                <c:pt idx="26724" formatCode="General">
                  <c:v>1.25746E-2</c:v>
                </c:pt>
                <c:pt idx="26725" formatCode="General">
                  <c:v>1.2575599999999999E-2</c:v>
                </c:pt>
                <c:pt idx="26726" formatCode="General">
                  <c:v>1.2577E-2</c:v>
                </c:pt>
                <c:pt idx="26727" formatCode="General">
                  <c:v>1.25784E-2</c:v>
                </c:pt>
                <c:pt idx="26728" formatCode="General">
                  <c:v>1.2579699999999999E-2</c:v>
                </c:pt>
                <c:pt idx="26729" formatCode="General">
                  <c:v>1.25811E-2</c:v>
                </c:pt>
                <c:pt idx="26730" formatCode="General">
                  <c:v>1.25825E-2</c:v>
                </c:pt>
                <c:pt idx="26731" formatCode="General">
                  <c:v>1.25839E-2</c:v>
                </c:pt>
                <c:pt idx="26732" formatCode="General">
                  <c:v>1.2585900000000001E-2</c:v>
                </c:pt>
                <c:pt idx="26733" formatCode="General">
                  <c:v>1.25875E-2</c:v>
                </c:pt>
                <c:pt idx="26734" formatCode="General">
                  <c:v>1.2589299999999999E-2</c:v>
                </c:pt>
                <c:pt idx="26735" formatCode="General">
                  <c:v>1.25912E-2</c:v>
                </c:pt>
                <c:pt idx="26736" formatCode="General">
                  <c:v>1.2593E-2</c:v>
                </c:pt>
                <c:pt idx="26737" formatCode="General">
                  <c:v>1.25948E-2</c:v>
                </c:pt>
                <c:pt idx="26738" formatCode="General">
                  <c:v>1.2596599999999999E-2</c:v>
                </c:pt>
                <c:pt idx="26739" formatCode="General">
                  <c:v>1.25985E-2</c:v>
                </c:pt>
                <c:pt idx="26740" formatCode="General">
                  <c:v>1.26012E-2</c:v>
                </c:pt>
                <c:pt idx="26741" formatCode="General">
                  <c:v>1.2603899999999999E-2</c:v>
                </c:pt>
                <c:pt idx="26742" formatCode="General">
                  <c:v>1.26067E-2</c:v>
                </c:pt>
                <c:pt idx="26743" formatCode="General">
                  <c:v>1.26094E-2</c:v>
                </c:pt>
                <c:pt idx="26744" formatCode="General">
                  <c:v>1.26122E-2</c:v>
                </c:pt>
                <c:pt idx="26745" formatCode="General">
                  <c:v>1.26149E-2</c:v>
                </c:pt>
                <c:pt idx="26746" formatCode="General">
                  <c:v>1.2617700000000001E-2</c:v>
                </c:pt>
                <c:pt idx="26747" formatCode="General">
                  <c:v>1.2619500000000001E-2</c:v>
                </c:pt>
                <c:pt idx="26748" formatCode="General">
                  <c:v>1.26231E-2</c:v>
                </c:pt>
                <c:pt idx="26749" formatCode="General">
                  <c:v>1.2626800000000001E-2</c:v>
                </c:pt>
                <c:pt idx="26750" formatCode="General">
                  <c:v>1.26304E-2</c:v>
                </c:pt>
                <c:pt idx="26751" formatCode="General">
                  <c:v>1.2634100000000001E-2</c:v>
                </c:pt>
                <c:pt idx="26752" formatCode="General">
                  <c:v>1.26377E-2</c:v>
                </c:pt>
                <c:pt idx="26753" formatCode="General">
                  <c:v>1.2641400000000001E-2</c:v>
                </c:pt>
                <c:pt idx="26754" formatCode="General">
                  <c:v>1.2645099999999999E-2</c:v>
                </c:pt>
                <c:pt idx="26755" formatCode="General">
                  <c:v>1.2650399999999999E-2</c:v>
                </c:pt>
                <c:pt idx="26756" formatCode="General">
                  <c:v>1.26558E-2</c:v>
                </c:pt>
                <c:pt idx="26757" formatCode="General">
                  <c:v>1.2661199999999999E-2</c:v>
                </c:pt>
                <c:pt idx="26758" formatCode="General">
                  <c:v>1.26664E-2</c:v>
                </c:pt>
                <c:pt idx="26759" formatCode="General">
                  <c:v>1.26716E-2</c:v>
                </c:pt>
                <c:pt idx="26760" formatCode="General">
                  <c:v>1.2676099999999999E-2</c:v>
                </c:pt>
                <c:pt idx="26761" formatCode="General">
                  <c:v>1.26788E-2</c:v>
                </c:pt>
                <c:pt idx="26762" formatCode="General">
                  <c:v>1.2684900000000001E-2</c:v>
                </c:pt>
                <c:pt idx="26763" formatCode="General">
                  <c:v>1.26909E-2</c:v>
                </c:pt>
                <c:pt idx="26764" formatCode="General">
                  <c:v>1.2696799999999999E-2</c:v>
                </c:pt>
                <c:pt idx="26765" formatCode="General">
                  <c:v>1.27022E-2</c:v>
                </c:pt>
                <c:pt idx="26766" formatCode="General">
                  <c:v>1.2707599999999999E-2</c:v>
                </c:pt>
                <c:pt idx="26767" formatCode="General">
                  <c:v>1.2712899999999999E-2</c:v>
                </c:pt>
                <c:pt idx="26768" formatCode="General">
                  <c:v>1.27183E-2</c:v>
                </c:pt>
                <c:pt idx="26769" formatCode="General">
                  <c:v>1.2723699999999999E-2</c:v>
                </c:pt>
                <c:pt idx="26770" formatCode="General">
                  <c:v>1.27273E-2</c:v>
                </c:pt>
                <c:pt idx="26771" formatCode="General">
                  <c:v>1.27309E-2</c:v>
                </c:pt>
                <c:pt idx="26772" formatCode="General">
                  <c:v>1.2734499999999999E-2</c:v>
                </c:pt>
                <c:pt idx="26773" formatCode="General">
                  <c:v>1.27381E-2</c:v>
                </c:pt>
                <c:pt idx="26774" formatCode="General">
                  <c:v>1.27417E-2</c:v>
                </c:pt>
                <c:pt idx="26775" formatCode="General">
                  <c:v>1.2745299999999999E-2</c:v>
                </c:pt>
                <c:pt idx="26776" formatCode="General">
                  <c:v>1.2748900000000001E-2</c:v>
                </c:pt>
                <c:pt idx="26777" formatCode="General">
                  <c:v>1.27525E-2</c:v>
                </c:pt>
                <c:pt idx="26778" formatCode="General">
                  <c:v>1.2756099999999999E-2</c:v>
                </c:pt>
                <c:pt idx="26779" formatCode="General">
                  <c:v>1.2758800000000001E-2</c:v>
                </c:pt>
                <c:pt idx="26780" formatCode="General">
                  <c:v>1.27615E-2</c:v>
                </c:pt>
                <c:pt idx="26781" formatCode="General">
                  <c:v>1.27642E-2</c:v>
                </c:pt>
                <c:pt idx="26782" formatCode="General">
                  <c:v>1.2766899999999999E-2</c:v>
                </c:pt>
                <c:pt idx="26783" formatCode="General">
                  <c:v>1.2769600000000001E-2</c:v>
                </c:pt>
                <c:pt idx="26784" formatCode="General">
                  <c:v>1.27723E-2</c:v>
                </c:pt>
                <c:pt idx="26785" formatCode="General">
                  <c:v>1.2775E-2</c:v>
                </c:pt>
                <c:pt idx="26786" formatCode="General">
                  <c:v>1.2777699999999999E-2</c:v>
                </c:pt>
                <c:pt idx="26787" formatCode="General">
                  <c:v>1.2780400000000001E-2</c:v>
                </c:pt>
                <c:pt idx="26788" formatCode="General">
                  <c:v>1.2782200000000001E-2</c:v>
                </c:pt>
                <c:pt idx="26789" formatCode="General">
                  <c:v>1.2784E-2</c:v>
                </c:pt>
                <c:pt idx="26790" formatCode="General">
                  <c:v>1.27858E-2</c:v>
                </c:pt>
                <c:pt idx="26791" formatCode="General">
                  <c:v>1.27876E-2</c:v>
                </c:pt>
                <c:pt idx="26792" formatCode="General">
                  <c:v>1.2789399999999999E-2</c:v>
                </c:pt>
                <c:pt idx="26793" formatCode="General">
                  <c:v>1.2791200000000001E-2</c:v>
                </c:pt>
                <c:pt idx="26794" formatCode="General">
                  <c:v>1.2793000000000001E-2</c:v>
                </c:pt>
                <c:pt idx="26795" formatCode="General">
                  <c:v>1.27948E-2</c:v>
                </c:pt>
                <c:pt idx="26796" formatCode="General">
                  <c:v>1.27963E-2</c:v>
                </c:pt>
                <c:pt idx="26797" formatCode="General">
                  <c:v>1.27981E-2</c:v>
                </c:pt>
                <c:pt idx="26798" formatCode="General">
                  <c:v>1.2799400000000001E-2</c:v>
                </c:pt>
                <c:pt idx="26799" formatCode="General">
                  <c:v>1.2800600000000001E-2</c:v>
                </c:pt>
                <c:pt idx="26800" formatCode="General">
                  <c:v>1.28018E-2</c:v>
                </c:pt>
                <c:pt idx="26801" formatCode="General">
                  <c:v>1.28031E-2</c:v>
                </c:pt>
                <c:pt idx="26802" formatCode="General">
                  <c:v>1.2804299999999999E-2</c:v>
                </c:pt>
                <c:pt idx="26803" formatCode="General">
                  <c:v>1.2805499999999999E-2</c:v>
                </c:pt>
                <c:pt idx="26804" formatCode="General">
                  <c:v>1.28071E-2</c:v>
                </c:pt>
                <c:pt idx="26805" formatCode="General">
                  <c:v>1.2808099999999999E-2</c:v>
                </c:pt>
                <c:pt idx="26806" formatCode="General">
                  <c:v>1.28091E-2</c:v>
                </c:pt>
                <c:pt idx="26807" formatCode="General">
                  <c:v>1.28101E-2</c:v>
                </c:pt>
                <c:pt idx="26808" formatCode="General">
                  <c:v>1.2811100000000001E-2</c:v>
                </c:pt>
                <c:pt idx="26809" formatCode="General">
                  <c:v>1.28121E-2</c:v>
                </c:pt>
                <c:pt idx="26810" formatCode="General">
                  <c:v>1.2813099999999999E-2</c:v>
                </c:pt>
                <c:pt idx="26811" formatCode="General">
                  <c:v>1.2814000000000001E-2</c:v>
                </c:pt>
                <c:pt idx="26812" formatCode="General">
                  <c:v>1.2815200000000001E-2</c:v>
                </c:pt>
                <c:pt idx="26813" formatCode="General">
                  <c:v>1.2815999999999999E-2</c:v>
                </c:pt>
                <c:pt idx="26814" formatCode="General">
                  <c:v>1.28168E-2</c:v>
                </c:pt>
                <c:pt idx="26815" formatCode="General">
                  <c:v>1.28176E-2</c:v>
                </c:pt>
                <c:pt idx="26816" formatCode="General">
                  <c:v>1.2818400000000001E-2</c:v>
                </c:pt>
                <c:pt idx="26817" formatCode="General">
                  <c:v>1.28191E-2</c:v>
                </c:pt>
                <c:pt idx="26818" formatCode="General">
                  <c:v>1.28199E-2</c:v>
                </c:pt>
                <c:pt idx="26819" formatCode="General">
                  <c:v>1.28209E-2</c:v>
                </c:pt>
                <c:pt idx="26820" formatCode="General">
                  <c:v>1.2821600000000001E-2</c:v>
                </c:pt>
                <c:pt idx="26821" formatCode="General">
                  <c:v>1.2822200000000001E-2</c:v>
                </c:pt>
                <c:pt idx="26822" formatCode="General">
                  <c:v>1.28229E-2</c:v>
                </c:pt>
                <c:pt idx="26823" formatCode="General">
                  <c:v>1.28235E-2</c:v>
                </c:pt>
                <c:pt idx="26824" formatCode="General">
                  <c:v>1.2824199999999999E-2</c:v>
                </c:pt>
                <c:pt idx="26825" formatCode="General">
                  <c:v>1.2824800000000001E-2</c:v>
                </c:pt>
                <c:pt idx="26826" formatCode="General">
                  <c:v>1.2825400000000001E-2</c:v>
                </c:pt>
                <c:pt idx="26827" formatCode="General">
                  <c:v>1.28261E-2</c:v>
                </c:pt>
                <c:pt idx="26828" formatCode="General">
                  <c:v>1.2826600000000001E-2</c:v>
                </c:pt>
                <c:pt idx="26829" formatCode="General">
                  <c:v>1.2827099999999999E-2</c:v>
                </c:pt>
                <c:pt idx="26830" formatCode="General">
                  <c:v>1.28276E-2</c:v>
                </c:pt>
                <c:pt idx="26831" formatCode="General">
                  <c:v>1.28281E-2</c:v>
                </c:pt>
                <c:pt idx="26832" formatCode="General">
                  <c:v>1.2828600000000001E-2</c:v>
                </c:pt>
                <c:pt idx="26833" formatCode="General">
                  <c:v>1.28291E-2</c:v>
                </c:pt>
                <c:pt idx="26834" formatCode="General">
                  <c:v>1.2829699999999999E-2</c:v>
                </c:pt>
                <c:pt idx="26835" formatCode="General">
                  <c:v>1.2830100000000001E-2</c:v>
                </c:pt>
                <c:pt idx="26836" formatCode="General">
                  <c:v>1.28305E-2</c:v>
                </c:pt>
                <c:pt idx="26837" formatCode="General">
                  <c:v>1.2830899999999999E-2</c:v>
                </c:pt>
                <c:pt idx="26838" formatCode="General">
                  <c:v>1.28313E-2</c:v>
                </c:pt>
                <c:pt idx="26839" formatCode="General">
                  <c:v>1.28317E-2</c:v>
                </c:pt>
                <c:pt idx="26840" formatCode="General">
                  <c:v>1.2832100000000001E-2</c:v>
                </c:pt>
                <c:pt idx="26841" formatCode="General">
                  <c:v>1.28325E-2</c:v>
                </c:pt>
                <c:pt idx="26842" formatCode="General">
                  <c:v>1.28328E-2</c:v>
                </c:pt>
                <c:pt idx="26843" formatCode="General">
                  <c:v>1.2833199999999999E-2</c:v>
                </c:pt>
                <c:pt idx="26844" formatCode="General">
                  <c:v>1.2833499999999999E-2</c:v>
                </c:pt>
                <c:pt idx="26845" formatCode="General">
                  <c:v>1.2833900000000001E-2</c:v>
                </c:pt>
                <c:pt idx="26846" formatCode="General">
                  <c:v>1.28342E-2</c:v>
                </c:pt>
                <c:pt idx="26847" formatCode="General">
                  <c:v>1.28345E-2</c:v>
                </c:pt>
                <c:pt idx="26848" formatCode="General">
                  <c:v>1.28349E-2</c:v>
                </c:pt>
                <c:pt idx="26849" formatCode="General">
                  <c:v>1.28352E-2</c:v>
                </c:pt>
                <c:pt idx="26850" formatCode="General">
                  <c:v>1.28355E-2</c:v>
                </c:pt>
                <c:pt idx="26851" formatCode="General">
                  <c:v>1.28358E-2</c:v>
                </c:pt>
                <c:pt idx="26852" formatCode="General">
                  <c:v>1.28361E-2</c:v>
                </c:pt>
                <c:pt idx="26853" formatCode="General">
                  <c:v>1.28363E-2</c:v>
                </c:pt>
                <c:pt idx="26854" formatCode="General">
                  <c:v>1.28366E-2</c:v>
                </c:pt>
                <c:pt idx="26855" formatCode="General">
                  <c:v>1.28369E-2</c:v>
                </c:pt>
                <c:pt idx="26856" formatCode="General">
                  <c:v>1.2837100000000001E-2</c:v>
                </c:pt>
                <c:pt idx="26857" formatCode="General">
                  <c:v>1.2837400000000001E-2</c:v>
                </c:pt>
                <c:pt idx="26858" formatCode="General">
                  <c:v>1.2837599999999999E-2</c:v>
                </c:pt>
                <c:pt idx="26859" formatCode="General">
                  <c:v>1.28378E-2</c:v>
                </c:pt>
                <c:pt idx="26860" formatCode="General">
                  <c:v>1.2838E-2</c:v>
                </c:pt>
                <c:pt idx="26861" formatCode="General">
                  <c:v>1.2838199999999999E-2</c:v>
                </c:pt>
                <c:pt idx="26862" formatCode="General">
                  <c:v>1.28384E-2</c:v>
                </c:pt>
                <c:pt idx="26863" formatCode="General">
                  <c:v>1.28386E-2</c:v>
                </c:pt>
                <c:pt idx="26864" formatCode="General">
                  <c:v>1.2838799999999999E-2</c:v>
                </c:pt>
                <c:pt idx="26865" formatCode="General">
                  <c:v>1.2839E-2</c:v>
                </c:pt>
                <c:pt idx="26866" formatCode="General">
                  <c:v>1.28392E-2</c:v>
                </c:pt>
                <c:pt idx="26867" formatCode="General">
                  <c:v>1.28393E-2</c:v>
                </c:pt>
                <c:pt idx="26868" formatCode="General">
                  <c:v>1.28395E-2</c:v>
                </c:pt>
                <c:pt idx="26869" formatCode="General">
                  <c:v>1.2839700000000001E-2</c:v>
                </c:pt>
                <c:pt idx="26870" formatCode="General">
                  <c:v>1.28399E-2</c:v>
                </c:pt>
                <c:pt idx="26871" formatCode="General">
                  <c:v>1.28401E-2</c:v>
                </c:pt>
                <c:pt idx="26872" formatCode="General">
                  <c:v>1.28402E-2</c:v>
                </c:pt>
                <c:pt idx="26873" formatCode="General">
                  <c:v>1.28404E-2</c:v>
                </c:pt>
                <c:pt idx="26874" formatCode="General">
                  <c:v>1.2840600000000001E-2</c:v>
                </c:pt>
                <c:pt idx="26875" formatCode="General">
                  <c:v>1.2840799999999999E-2</c:v>
                </c:pt>
                <c:pt idx="26876" formatCode="General">
                  <c:v>1.2841E-2</c:v>
                </c:pt>
                <c:pt idx="26877" formatCode="General">
                  <c:v>1.2841099999999999E-2</c:v>
                </c:pt>
                <c:pt idx="26878" formatCode="General">
                  <c:v>1.28413E-2</c:v>
                </c:pt>
                <c:pt idx="26879" formatCode="General">
                  <c:v>1.28415E-2</c:v>
                </c:pt>
                <c:pt idx="26880" formatCode="General">
                  <c:v>1.2841699999999999E-2</c:v>
                </c:pt>
                <c:pt idx="26881" formatCode="General">
                  <c:v>1.28419E-2</c:v>
                </c:pt>
                <c:pt idx="26882" formatCode="General">
                  <c:v>1.28421E-2</c:v>
                </c:pt>
                <c:pt idx="26883" formatCode="General">
                  <c:v>1.28424E-2</c:v>
                </c:pt>
                <c:pt idx="26884" formatCode="General">
                  <c:v>1.28427E-2</c:v>
                </c:pt>
                <c:pt idx="26885" formatCode="General">
                  <c:v>1.2843E-2</c:v>
                </c:pt>
                <c:pt idx="26886" formatCode="General">
                  <c:v>1.2843800000000001E-2</c:v>
                </c:pt>
                <c:pt idx="26887" formatCode="General">
                  <c:v>1.28442E-2</c:v>
                </c:pt>
                <c:pt idx="26888" formatCode="General">
                  <c:v>1.28445E-2</c:v>
                </c:pt>
                <c:pt idx="26889" formatCode="General">
                  <c:v>1.28448E-2</c:v>
                </c:pt>
                <c:pt idx="26890" formatCode="General">
                  <c:v>1.2845000000000001E-2</c:v>
                </c:pt>
                <c:pt idx="26891" formatCode="General">
                  <c:v>1.2845199999999999E-2</c:v>
                </c:pt>
                <c:pt idx="26892" formatCode="General">
                  <c:v>1.2845499999999999E-2</c:v>
                </c:pt>
                <c:pt idx="26893" formatCode="General">
                  <c:v>1.28457E-2</c:v>
                </c:pt>
                <c:pt idx="26894" formatCode="General">
                  <c:v>1.2846E-2</c:v>
                </c:pt>
                <c:pt idx="26895" formatCode="General">
                  <c:v>1.2846E-2</c:v>
                </c:pt>
                <c:pt idx="26896" formatCode="General">
                  <c:v>1.28462E-2</c:v>
                </c:pt>
                <c:pt idx="26897" formatCode="General">
                  <c:v>1.2846399999999999E-2</c:v>
                </c:pt>
                <c:pt idx="26898" formatCode="General">
                  <c:v>1.28466E-2</c:v>
                </c:pt>
                <c:pt idx="26899" formatCode="General">
                  <c:v>1.28468E-2</c:v>
                </c:pt>
                <c:pt idx="26900" formatCode="General">
                  <c:v>1.2847000000000001E-2</c:v>
                </c:pt>
                <c:pt idx="26901" formatCode="General">
                  <c:v>1.2847300000000001E-2</c:v>
                </c:pt>
                <c:pt idx="26902" formatCode="General">
                  <c:v>1.28475E-2</c:v>
                </c:pt>
                <c:pt idx="26903" formatCode="General">
                  <c:v>1.2847900000000001E-2</c:v>
                </c:pt>
                <c:pt idx="26904" formatCode="General">
                  <c:v>1.28483E-2</c:v>
                </c:pt>
                <c:pt idx="26905" formatCode="General">
                  <c:v>1.28491E-2</c:v>
                </c:pt>
                <c:pt idx="26906" formatCode="General">
                  <c:v>1.28494E-2</c:v>
                </c:pt>
                <c:pt idx="26907" formatCode="General">
                  <c:v>1.28497E-2</c:v>
                </c:pt>
                <c:pt idx="26908" formatCode="General">
                  <c:v>1.285E-2</c:v>
                </c:pt>
                <c:pt idx="26909" formatCode="General">
                  <c:v>1.2850200000000001E-2</c:v>
                </c:pt>
                <c:pt idx="26910" formatCode="General">
                  <c:v>1.28504E-2</c:v>
                </c:pt>
                <c:pt idx="26911" formatCode="General">
                  <c:v>1.28506E-2</c:v>
                </c:pt>
                <c:pt idx="26912" formatCode="General">
                  <c:v>1.2850800000000001E-2</c:v>
                </c:pt>
                <c:pt idx="26913" formatCode="General">
                  <c:v>1.2851E-2</c:v>
                </c:pt>
                <c:pt idx="26914" formatCode="General">
                  <c:v>1.28513E-2</c:v>
                </c:pt>
                <c:pt idx="26915" formatCode="General">
                  <c:v>1.2851400000000001E-2</c:v>
                </c:pt>
                <c:pt idx="26916" formatCode="General">
                  <c:v>1.2851599999999999E-2</c:v>
                </c:pt>
                <c:pt idx="26917" formatCode="General">
                  <c:v>1.28518E-2</c:v>
                </c:pt>
                <c:pt idx="26918" formatCode="General">
                  <c:v>1.2852000000000001E-2</c:v>
                </c:pt>
                <c:pt idx="26919" formatCode="General">
                  <c:v>1.28521E-2</c:v>
                </c:pt>
                <c:pt idx="26920" formatCode="General">
                  <c:v>1.2852300000000001E-2</c:v>
                </c:pt>
                <c:pt idx="26921" formatCode="General">
                  <c:v>1.2852499999999999E-2</c:v>
                </c:pt>
                <c:pt idx="26922" formatCode="General">
                  <c:v>1.28527E-2</c:v>
                </c:pt>
                <c:pt idx="26923" formatCode="General">
                  <c:v>1.28529E-2</c:v>
                </c:pt>
                <c:pt idx="26924" formatCode="General">
                  <c:v>1.2853099999999999E-2</c:v>
                </c:pt>
                <c:pt idx="26925" formatCode="General">
                  <c:v>1.28533E-2</c:v>
                </c:pt>
                <c:pt idx="26926" formatCode="General">
                  <c:v>1.28535E-2</c:v>
                </c:pt>
                <c:pt idx="26927" formatCode="General">
                  <c:v>1.2853699999999999E-2</c:v>
                </c:pt>
                <c:pt idx="26928" formatCode="General">
                  <c:v>1.28539E-2</c:v>
                </c:pt>
                <c:pt idx="26929" formatCode="General">
                  <c:v>1.28541E-2</c:v>
                </c:pt>
                <c:pt idx="26930" formatCode="General">
                  <c:v>1.2854300000000001E-2</c:v>
                </c:pt>
                <c:pt idx="26931" formatCode="General">
                  <c:v>1.2854600000000001E-2</c:v>
                </c:pt>
                <c:pt idx="26932" formatCode="General">
                  <c:v>1.28548E-2</c:v>
                </c:pt>
                <c:pt idx="26933" formatCode="General">
                  <c:v>1.2855E-2</c:v>
                </c:pt>
                <c:pt idx="26934" formatCode="General">
                  <c:v>1.28553E-2</c:v>
                </c:pt>
                <c:pt idx="26935" formatCode="General">
                  <c:v>1.28556E-2</c:v>
                </c:pt>
                <c:pt idx="26936" formatCode="General">
                  <c:v>1.28559E-2</c:v>
                </c:pt>
                <c:pt idx="26937" formatCode="General">
                  <c:v>1.28562E-2</c:v>
                </c:pt>
                <c:pt idx="26938" formatCode="General">
                  <c:v>1.28565E-2</c:v>
                </c:pt>
                <c:pt idx="26939" formatCode="General">
                  <c:v>1.28568E-2</c:v>
                </c:pt>
                <c:pt idx="26940" formatCode="General">
                  <c:v>1.28571E-2</c:v>
                </c:pt>
                <c:pt idx="26941" formatCode="General">
                  <c:v>1.28574E-2</c:v>
                </c:pt>
                <c:pt idx="26942" formatCode="General">
                  <c:v>1.28577E-2</c:v>
                </c:pt>
                <c:pt idx="26943" formatCode="General">
                  <c:v>1.2858E-2</c:v>
                </c:pt>
                <c:pt idx="26944" formatCode="General">
                  <c:v>1.2858400000000001E-2</c:v>
                </c:pt>
                <c:pt idx="26945" formatCode="General">
                  <c:v>1.2858700000000001E-2</c:v>
                </c:pt>
                <c:pt idx="26946" formatCode="General">
                  <c:v>1.2859000000000001E-2</c:v>
                </c:pt>
                <c:pt idx="26947" formatCode="General">
                  <c:v>1.2859300000000001E-2</c:v>
                </c:pt>
                <c:pt idx="26948" formatCode="General">
                  <c:v>1.28597E-2</c:v>
                </c:pt>
                <c:pt idx="26949" formatCode="General">
                  <c:v>1.2860099999999999E-2</c:v>
                </c:pt>
                <c:pt idx="26950" formatCode="General">
                  <c:v>1.28605E-2</c:v>
                </c:pt>
                <c:pt idx="26951" formatCode="General">
                  <c:v>1.28609E-2</c:v>
                </c:pt>
                <c:pt idx="26952" formatCode="General">
                  <c:v>1.2861300000000001E-2</c:v>
                </c:pt>
                <c:pt idx="26953" formatCode="General">
                  <c:v>1.28617E-2</c:v>
                </c:pt>
                <c:pt idx="26954" formatCode="General">
                  <c:v>1.28621E-2</c:v>
                </c:pt>
                <c:pt idx="26955" formatCode="General">
                  <c:v>1.2862500000000001E-2</c:v>
                </c:pt>
                <c:pt idx="26956" formatCode="General">
                  <c:v>1.2863100000000001E-2</c:v>
                </c:pt>
                <c:pt idx="26957" formatCode="General">
                  <c:v>1.2863599999999999E-2</c:v>
                </c:pt>
                <c:pt idx="26958" formatCode="General">
                  <c:v>1.2864199999999999E-2</c:v>
                </c:pt>
                <c:pt idx="26959" formatCode="General">
                  <c:v>1.28647E-2</c:v>
                </c:pt>
                <c:pt idx="26960" formatCode="General">
                  <c:v>1.28652E-2</c:v>
                </c:pt>
                <c:pt idx="26961" formatCode="General">
                  <c:v>1.28658E-2</c:v>
                </c:pt>
                <c:pt idx="26962" formatCode="General">
                  <c:v>1.2866300000000001E-2</c:v>
                </c:pt>
                <c:pt idx="26963" formatCode="General">
                  <c:v>1.2866900000000001E-2</c:v>
                </c:pt>
                <c:pt idx="26964" formatCode="General">
                  <c:v>1.28675E-2</c:v>
                </c:pt>
                <c:pt idx="26965" formatCode="General">
                  <c:v>1.28682E-2</c:v>
                </c:pt>
                <c:pt idx="26966" formatCode="General">
                  <c:v>1.28688E-2</c:v>
                </c:pt>
                <c:pt idx="26967" formatCode="General">
                  <c:v>1.2869500000000001E-2</c:v>
                </c:pt>
                <c:pt idx="26968" formatCode="General">
                  <c:v>1.2870100000000001E-2</c:v>
                </c:pt>
                <c:pt idx="26969" formatCode="General">
                  <c:v>1.28708E-2</c:v>
                </c:pt>
                <c:pt idx="26970" formatCode="General">
                  <c:v>1.28714E-2</c:v>
                </c:pt>
                <c:pt idx="26971" formatCode="General">
                  <c:v>1.2872099999999999E-2</c:v>
                </c:pt>
                <c:pt idx="26972" formatCode="General">
                  <c:v>1.28729E-2</c:v>
                </c:pt>
                <c:pt idx="26973" formatCode="General">
                  <c:v>1.2873600000000001E-2</c:v>
                </c:pt>
                <c:pt idx="26974" formatCode="General">
                  <c:v>1.2874399999999999E-2</c:v>
                </c:pt>
                <c:pt idx="26975" formatCode="General">
                  <c:v>1.28752E-2</c:v>
                </c:pt>
                <c:pt idx="26976" formatCode="General">
                  <c:v>1.2876E-2</c:v>
                </c:pt>
                <c:pt idx="26977" formatCode="General">
                  <c:v>1.28772E-2</c:v>
                </c:pt>
                <c:pt idx="26978" formatCode="General">
                  <c:v>1.28784E-2</c:v>
                </c:pt>
                <c:pt idx="26979" formatCode="General">
                  <c:v>1.2879399999999999E-2</c:v>
                </c:pt>
                <c:pt idx="26980" formatCode="General">
                  <c:v>1.28804E-2</c:v>
                </c:pt>
                <c:pt idx="26981" formatCode="General">
                  <c:v>1.2881399999999999E-2</c:v>
                </c:pt>
                <c:pt idx="26982" formatCode="General">
                  <c:v>1.28824E-2</c:v>
                </c:pt>
                <c:pt idx="26983" formatCode="General">
                  <c:v>1.28834E-2</c:v>
                </c:pt>
                <c:pt idx="26984" formatCode="General">
                  <c:v>1.2884400000000001E-2</c:v>
                </c:pt>
                <c:pt idx="26985" formatCode="General">
                  <c:v>1.28859E-2</c:v>
                </c:pt>
                <c:pt idx="26986" formatCode="General">
                  <c:v>1.28871E-2</c:v>
                </c:pt>
                <c:pt idx="26987" formatCode="General">
                  <c:v>1.28883E-2</c:v>
                </c:pt>
                <c:pt idx="26988" formatCode="General">
                  <c:v>1.28895E-2</c:v>
                </c:pt>
                <c:pt idx="26989" formatCode="General">
                  <c:v>1.2890799999999999E-2</c:v>
                </c:pt>
                <c:pt idx="26990" formatCode="General">
                  <c:v>1.2892000000000001E-2</c:v>
                </c:pt>
                <c:pt idx="26991" formatCode="General">
                  <c:v>1.28933E-2</c:v>
                </c:pt>
                <c:pt idx="26992" formatCode="General">
                  <c:v>1.28951E-2</c:v>
                </c:pt>
                <c:pt idx="26993" formatCode="General">
                  <c:v>1.2896299999999999E-2</c:v>
                </c:pt>
                <c:pt idx="26994" formatCode="General">
                  <c:v>1.28979E-2</c:v>
                </c:pt>
                <c:pt idx="26995" formatCode="General">
                  <c:v>1.28995E-2</c:v>
                </c:pt>
                <c:pt idx="26996" formatCode="General">
                  <c:v>1.29011E-2</c:v>
                </c:pt>
                <c:pt idx="26997" formatCode="General">
                  <c:v>1.29026E-2</c:v>
                </c:pt>
                <c:pt idx="26998" formatCode="General">
                  <c:v>1.2904199999999999E-2</c:v>
                </c:pt>
                <c:pt idx="26999" formatCode="General">
                  <c:v>1.2906600000000001E-2</c:v>
                </c:pt>
                <c:pt idx="27000" formatCode="General">
                  <c:v>1.2908899999999999E-2</c:v>
                </c:pt>
                <c:pt idx="27001" formatCode="General">
                  <c:v>1.2910700000000001E-2</c:v>
                </c:pt>
                <c:pt idx="27002" formatCode="General">
                  <c:v>1.29125E-2</c:v>
                </c:pt>
                <c:pt idx="27003" formatCode="General">
                  <c:v>1.29152E-2</c:v>
                </c:pt>
                <c:pt idx="27004" formatCode="General">
                  <c:v>1.29179E-2</c:v>
                </c:pt>
                <c:pt idx="27005" formatCode="General">
                  <c:v>1.2920600000000001E-2</c:v>
                </c:pt>
                <c:pt idx="27006" formatCode="General">
                  <c:v>1.29233E-2</c:v>
                </c:pt>
                <c:pt idx="27007" formatCode="General">
                  <c:v>1.29263E-2</c:v>
                </c:pt>
                <c:pt idx="27008" formatCode="General">
                  <c:v>1.2929400000000001E-2</c:v>
                </c:pt>
                <c:pt idx="27009" formatCode="General">
                  <c:v>1.29324E-2</c:v>
                </c:pt>
                <c:pt idx="27010" formatCode="General">
                  <c:v>1.2935500000000001E-2</c:v>
                </c:pt>
                <c:pt idx="27011" formatCode="General">
                  <c:v>1.29385E-2</c:v>
                </c:pt>
                <c:pt idx="27012" formatCode="General">
                  <c:v>1.2941299999999999E-2</c:v>
                </c:pt>
                <c:pt idx="27013" formatCode="General">
                  <c:v>1.2944900000000001E-2</c:v>
                </c:pt>
                <c:pt idx="27014" formatCode="General">
                  <c:v>1.29485E-2</c:v>
                </c:pt>
                <c:pt idx="27015" formatCode="General">
                  <c:v>1.2952099999999999E-2</c:v>
                </c:pt>
                <c:pt idx="27016" formatCode="General">
                  <c:v>1.2955700000000001E-2</c:v>
                </c:pt>
                <c:pt idx="27017" formatCode="General">
                  <c:v>1.29593E-2</c:v>
                </c:pt>
                <c:pt idx="27018" formatCode="General">
                  <c:v>1.2962899999999999E-2</c:v>
                </c:pt>
                <c:pt idx="27019" formatCode="General">
                  <c:v>1.2966500000000001E-2</c:v>
                </c:pt>
                <c:pt idx="27020" formatCode="General">
                  <c:v>1.29719E-2</c:v>
                </c:pt>
                <c:pt idx="27021" formatCode="General">
                  <c:v>1.2977300000000001E-2</c:v>
                </c:pt>
                <c:pt idx="27022" formatCode="General">
                  <c:v>1.29826E-2</c:v>
                </c:pt>
                <c:pt idx="27023" formatCode="General">
                  <c:v>1.2988E-2</c:v>
                </c:pt>
                <c:pt idx="27024" formatCode="General">
                  <c:v>1.29934E-2</c:v>
                </c:pt>
                <c:pt idx="27025" formatCode="General">
                  <c:v>1.29988E-2</c:v>
                </c:pt>
                <c:pt idx="27026" formatCode="General">
                  <c:v>1.30042E-2</c:v>
                </c:pt>
                <c:pt idx="27027" formatCode="General">
                  <c:v>1.30096E-2</c:v>
                </c:pt>
                <c:pt idx="27028" formatCode="General">
                  <c:v>1.3015000000000001E-2</c:v>
                </c:pt>
                <c:pt idx="27029" formatCode="General">
                  <c:v>1.30204E-2</c:v>
                </c:pt>
                <c:pt idx="27030" formatCode="General">
                  <c:v>1.3025800000000001E-2</c:v>
                </c:pt>
                <c:pt idx="27031" formatCode="General">
                  <c:v>1.30314E-2</c:v>
                </c:pt>
                <c:pt idx="27032" formatCode="General">
                  <c:v>1.3035400000000001E-2</c:v>
                </c:pt>
                <c:pt idx="27033" formatCode="General">
                  <c:v>1.30394E-2</c:v>
                </c:pt>
                <c:pt idx="27034" formatCode="General">
                  <c:v>1.30434E-2</c:v>
                </c:pt>
                <c:pt idx="27035" formatCode="General">
                  <c:v>1.3047599999999999E-2</c:v>
                </c:pt>
                <c:pt idx="27036" formatCode="General">
                  <c:v>1.3052100000000001E-2</c:v>
                </c:pt>
                <c:pt idx="27037" formatCode="General">
                  <c:v>1.30566E-2</c:v>
                </c:pt>
                <c:pt idx="27038" formatCode="General">
                  <c:v>1.3059899999999999E-2</c:v>
                </c:pt>
                <c:pt idx="27039" formatCode="General">
                  <c:v>1.3063200000000001E-2</c:v>
                </c:pt>
                <c:pt idx="27040" formatCode="General">
                  <c:v>1.3067E-2</c:v>
                </c:pt>
                <c:pt idx="27041" formatCode="General">
                  <c:v>1.3069799999999999E-2</c:v>
                </c:pt>
                <c:pt idx="27042" formatCode="General">
                  <c:v>1.30727E-2</c:v>
                </c:pt>
                <c:pt idx="27043" formatCode="General">
                  <c:v>1.30755E-2</c:v>
                </c:pt>
                <c:pt idx="27044" formatCode="General">
                  <c:v>1.3078299999999999E-2</c:v>
                </c:pt>
                <c:pt idx="27045" formatCode="General">
                  <c:v>1.3081199999999999E-2</c:v>
                </c:pt>
                <c:pt idx="27046" formatCode="General">
                  <c:v>1.3084E-2</c:v>
                </c:pt>
                <c:pt idx="27047" formatCode="General">
                  <c:v>1.3086800000000001E-2</c:v>
                </c:pt>
                <c:pt idx="27048" formatCode="General">
                  <c:v>1.30887E-2</c:v>
                </c:pt>
                <c:pt idx="27049" formatCode="General">
                  <c:v>1.3090600000000001E-2</c:v>
                </c:pt>
                <c:pt idx="27050" formatCode="General">
                  <c:v>1.30925E-2</c:v>
                </c:pt>
                <c:pt idx="27051" formatCode="General">
                  <c:v>1.30942E-2</c:v>
                </c:pt>
                <c:pt idx="27052" formatCode="General">
                  <c:v>1.3096500000000001E-2</c:v>
                </c:pt>
                <c:pt idx="27053" formatCode="General">
                  <c:v>1.3098E-2</c:v>
                </c:pt>
                <c:pt idx="27054" formatCode="General">
                  <c:v>1.3099599999999999E-2</c:v>
                </c:pt>
                <c:pt idx="27055" formatCode="General">
                  <c:v>1.3101099999999999E-2</c:v>
                </c:pt>
                <c:pt idx="27056" formatCode="General">
                  <c:v>1.3102600000000001E-2</c:v>
                </c:pt>
                <c:pt idx="27057" formatCode="General">
                  <c:v>1.31041E-2</c:v>
                </c:pt>
                <c:pt idx="27058" formatCode="General">
                  <c:v>1.31057E-2</c:v>
                </c:pt>
                <c:pt idx="27059" formatCode="General">
                  <c:v>1.31074E-2</c:v>
                </c:pt>
                <c:pt idx="27060" formatCode="General">
                  <c:v>1.31086E-2</c:v>
                </c:pt>
                <c:pt idx="27061" formatCode="General">
                  <c:v>1.31098E-2</c:v>
                </c:pt>
                <c:pt idx="27062" formatCode="General">
                  <c:v>1.3110999999999999E-2</c:v>
                </c:pt>
                <c:pt idx="27063" formatCode="General">
                  <c:v>1.3112199999999999E-2</c:v>
                </c:pt>
                <c:pt idx="27064" formatCode="General">
                  <c:v>1.31133E-2</c:v>
                </c:pt>
                <c:pt idx="27065" formatCode="General">
                  <c:v>1.3114499999999999E-2</c:v>
                </c:pt>
                <c:pt idx="27066" formatCode="General">
                  <c:v>1.31156E-2</c:v>
                </c:pt>
                <c:pt idx="27067" formatCode="General">
                  <c:v>1.31165E-2</c:v>
                </c:pt>
                <c:pt idx="27068" formatCode="General">
                  <c:v>1.3117500000000001E-2</c:v>
                </c:pt>
                <c:pt idx="27069" formatCode="General">
                  <c:v>1.3118400000000001E-2</c:v>
                </c:pt>
                <c:pt idx="27070" formatCode="General">
                  <c:v>1.31194E-2</c:v>
                </c:pt>
                <c:pt idx="27071" formatCode="General">
                  <c:v>1.31203E-2</c:v>
                </c:pt>
                <c:pt idx="27072" formatCode="General">
                  <c:v>1.31212E-2</c:v>
                </c:pt>
                <c:pt idx="27073" formatCode="General">
                  <c:v>1.3122200000000001E-2</c:v>
                </c:pt>
                <c:pt idx="27074" formatCode="General">
                  <c:v>1.3122999999999999E-2</c:v>
                </c:pt>
                <c:pt idx="27075" formatCode="General">
                  <c:v>1.31237E-2</c:v>
                </c:pt>
                <c:pt idx="27076" formatCode="General">
                  <c:v>1.31244E-2</c:v>
                </c:pt>
                <c:pt idx="27077" formatCode="General">
                  <c:v>1.3125100000000001E-2</c:v>
                </c:pt>
                <c:pt idx="27078" formatCode="General">
                  <c:v>1.31258E-2</c:v>
                </c:pt>
                <c:pt idx="27079" formatCode="General">
                  <c:v>1.3126499999999999E-2</c:v>
                </c:pt>
                <c:pt idx="27080" formatCode="General">
                  <c:v>1.31272E-2</c:v>
                </c:pt>
                <c:pt idx="27081" formatCode="General">
                  <c:v>1.3128000000000001E-2</c:v>
                </c:pt>
                <c:pt idx="27082" formatCode="General">
                  <c:v>1.3128600000000001E-2</c:v>
                </c:pt>
                <c:pt idx="27083" formatCode="General">
                  <c:v>1.3129399999999999E-2</c:v>
                </c:pt>
                <c:pt idx="27084" formatCode="General">
                  <c:v>1.31299E-2</c:v>
                </c:pt>
                <c:pt idx="27085" formatCode="General">
                  <c:v>1.31304E-2</c:v>
                </c:pt>
                <c:pt idx="27086" formatCode="General">
                  <c:v>1.3131E-2</c:v>
                </c:pt>
                <c:pt idx="27087" formatCode="General">
                  <c:v>1.3131500000000001E-2</c:v>
                </c:pt>
                <c:pt idx="27088" formatCode="General">
                  <c:v>1.3132E-2</c:v>
                </c:pt>
                <c:pt idx="27089" formatCode="General">
                  <c:v>1.3132599999999999E-2</c:v>
                </c:pt>
                <c:pt idx="27090" formatCode="General">
                  <c:v>1.3133000000000001E-2</c:v>
                </c:pt>
                <c:pt idx="27091" formatCode="General">
                  <c:v>1.31334E-2</c:v>
                </c:pt>
                <c:pt idx="27092" formatCode="General">
                  <c:v>1.3133799999999999E-2</c:v>
                </c:pt>
                <c:pt idx="27093" formatCode="General">
                  <c:v>1.31343E-2</c:v>
                </c:pt>
                <c:pt idx="27094" formatCode="General">
                  <c:v>1.3134699999999999E-2</c:v>
                </c:pt>
                <c:pt idx="27095" formatCode="General">
                  <c:v>1.31351E-2</c:v>
                </c:pt>
                <c:pt idx="27096" formatCode="General">
                  <c:v>1.31355E-2</c:v>
                </c:pt>
                <c:pt idx="27097" formatCode="General">
                  <c:v>1.3136E-2</c:v>
                </c:pt>
                <c:pt idx="27098" formatCode="General">
                  <c:v>1.31363E-2</c:v>
                </c:pt>
                <c:pt idx="27099" formatCode="General">
                  <c:v>1.3136699999999999E-2</c:v>
                </c:pt>
                <c:pt idx="27100" formatCode="General">
                  <c:v>1.3136999999999999E-2</c:v>
                </c:pt>
                <c:pt idx="27101" formatCode="General">
                  <c:v>1.31374E-2</c:v>
                </c:pt>
                <c:pt idx="27102" formatCode="General">
                  <c:v>1.31377E-2</c:v>
                </c:pt>
                <c:pt idx="27103" formatCode="General">
                  <c:v>1.3138E-2</c:v>
                </c:pt>
                <c:pt idx="27104" formatCode="General">
                  <c:v>1.31384E-2</c:v>
                </c:pt>
                <c:pt idx="27105" formatCode="General">
                  <c:v>1.31387E-2</c:v>
                </c:pt>
                <c:pt idx="27106" formatCode="General">
                  <c:v>1.3139E-2</c:v>
                </c:pt>
                <c:pt idx="27107" formatCode="General">
                  <c:v>1.31393E-2</c:v>
                </c:pt>
                <c:pt idx="27108" formatCode="General">
                  <c:v>1.31396E-2</c:v>
                </c:pt>
                <c:pt idx="27109" formatCode="General">
                  <c:v>1.31398E-2</c:v>
                </c:pt>
                <c:pt idx="27110" formatCode="General">
                  <c:v>1.31401E-2</c:v>
                </c:pt>
                <c:pt idx="27111" formatCode="General">
                  <c:v>1.31404E-2</c:v>
                </c:pt>
                <c:pt idx="27112" formatCode="General">
                  <c:v>1.31407E-2</c:v>
                </c:pt>
                <c:pt idx="27113" formatCode="General">
                  <c:v>1.31409E-2</c:v>
                </c:pt>
                <c:pt idx="27114" formatCode="General">
                  <c:v>1.3141099999999999E-2</c:v>
                </c:pt>
                <c:pt idx="27115" formatCode="General">
                  <c:v>1.31413E-2</c:v>
                </c:pt>
                <c:pt idx="27116" formatCode="General">
                  <c:v>1.31415E-2</c:v>
                </c:pt>
                <c:pt idx="27117" formatCode="General">
                  <c:v>1.3141699999999999E-2</c:v>
                </c:pt>
                <c:pt idx="27118" formatCode="General">
                  <c:v>1.31419E-2</c:v>
                </c:pt>
                <c:pt idx="27119" formatCode="General">
                  <c:v>1.31421E-2</c:v>
                </c:pt>
                <c:pt idx="27120" formatCode="General">
                  <c:v>1.31422E-2</c:v>
                </c:pt>
                <c:pt idx="27121" formatCode="General">
                  <c:v>1.31424E-2</c:v>
                </c:pt>
                <c:pt idx="27122" formatCode="General">
                  <c:v>1.31425E-2</c:v>
                </c:pt>
                <c:pt idx="27123" formatCode="General">
                  <c:v>1.31427E-2</c:v>
                </c:pt>
                <c:pt idx="27124" formatCode="General">
                  <c:v>1.31428E-2</c:v>
                </c:pt>
                <c:pt idx="27125" formatCode="General">
                  <c:v>1.3143E-2</c:v>
                </c:pt>
                <c:pt idx="27126" formatCode="General">
                  <c:v>1.31431E-2</c:v>
                </c:pt>
                <c:pt idx="27127" formatCode="General">
                  <c:v>1.31433E-2</c:v>
                </c:pt>
                <c:pt idx="27128" formatCode="General">
                  <c:v>1.31434E-2</c:v>
                </c:pt>
                <c:pt idx="27129" formatCode="General">
                  <c:v>1.3143500000000001E-2</c:v>
                </c:pt>
                <c:pt idx="27130" formatCode="General">
                  <c:v>1.3143699999999999E-2</c:v>
                </c:pt>
                <c:pt idx="27131" formatCode="General">
                  <c:v>1.3143800000000001E-2</c:v>
                </c:pt>
                <c:pt idx="27132" formatCode="General">
                  <c:v>1.3143999999999999E-2</c:v>
                </c:pt>
                <c:pt idx="27133" formatCode="General">
                  <c:v>1.3144100000000001E-2</c:v>
                </c:pt>
                <c:pt idx="27134" formatCode="General">
                  <c:v>1.31442E-2</c:v>
                </c:pt>
                <c:pt idx="27135" formatCode="General">
                  <c:v>1.3144400000000001E-2</c:v>
                </c:pt>
                <c:pt idx="27136" formatCode="General">
                  <c:v>1.31445E-2</c:v>
                </c:pt>
                <c:pt idx="27137" formatCode="General">
                  <c:v>1.31447E-2</c:v>
                </c:pt>
                <c:pt idx="27138" formatCode="General">
                  <c:v>1.31448E-2</c:v>
                </c:pt>
                <c:pt idx="27139" formatCode="General">
                  <c:v>1.3145E-2</c:v>
                </c:pt>
                <c:pt idx="27140" formatCode="General">
                  <c:v>1.31451E-2</c:v>
                </c:pt>
                <c:pt idx="27141" formatCode="General">
                  <c:v>1.3145199999999999E-2</c:v>
                </c:pt>
                <c:pt idx="27142" formatCode="General">
                  <c:v>1.31453E-2</c:v>
                </c:pt>
                <c:pt idx="27143" formatCode="General">
                  <c:v>1.3145499999999999E-2</c:v>
                </c:pt>
                <c:pt idx="27144" formatCode="General">
                  <c:v>1.31456E-2</c:v>
                </c:pt>
                <c:pt idx="27145" formatCode="General">
                  <c:v>1.3145799999999999E-2</c:v>
                </c:pt>
                <c:pt idx="27146" formatCode="General">
                  <c:v>1.31459E-2</c:v>
                </c:pt>
                <c:pt idx="27147" formatCode="General">
                  <c:v>1.3146100000000001E-2</c:v>
                </c:pt>
                <c:pt idx="27148" formatCode="General">
                  <c:v>1.31462E-2</c:v>
                </c:pt>
                <c:pt idx="27149" formatCode="General">
                  <c:v>1.3146400000000001E-2</c:v>
                </c:pt>
                <c:pt idx="27150" formatCode="General">
                  <c:v>1.31466E-2</c:v>
                </c:pt>
                <c:pt idx="27151" formatCode="General">
                  <c:v>1.31468E-2</c:v>
                </c:pt>
                <c:pt idx="27152" formatCode="General">
                  <c:v>1.3147000000000001E-2</c:v>
                </c:pt>
                <c:pt idx="27153" formatCode="General">
                  <c:v>1.31472E-2</c:v>
                </c:pt>
                <c:pt idx="27154" formatCode="General">
                  <c:v>1.31477E-2</c:v>
                </c:pt>
                <c:pt idx="27155" formatCode="General">
                  <c:v>1.3148200000000001E-2</c:v>
                </c:pt>
                <c:pt idx="27156" formatCode="General">
                  <c:v>1.31485E-2</c:v>
                </c:pt>
                <c:pt idx="27157" formatCode="General">
                  <c:v>1.31488E-2</c:v>
                </c:pt>
                <c:pt idx="27158" formatCode="General">
                  <c:v>1.31489E-2</c:v>
                </c:pt>
                <c:pt idx="27159" formatCode="General">
                  <c:v>1.31491E-2</c:v>
                </c:pt>
                <c:pt idx="27160" formatCode="General">
                  <c:v>1.3149299999999999E-2</c:v>
                </c:pt>
                <c:pt idx="27161" formatCode="General">
                  <c:v>1.3149599999999999E-2</c:v>
                </c:pt>
                <c:pt idx="27162" formatCode="General">
                  <c:v>1.31498E-2</c:v>
                </c:pt>
                <c:pt idx="27163" formatCode="General">
                  <c:v>1.315E-2</c:v>
                </c:pt>
                <c:pt idx="27164" formatCode="General">
                  <c:v>1.315E-2</c:v>
                </c:pt>
                <c:pt idx="27165" formatCode="General">
                  <c:v>1.3150200000000001E-2</c:v>
                </c:pt>
                <c:pt idx="27166" formatCode="General">
                  <c:v>1.31504E-2</c:v>
                </c:pt>
                <c:pt idx="27167" formatCode="General">
                  <c:v>1.31506E-2</c:v>
                </c:pt>
                <c:pt idx="27168" formatCode="General">
                  <c:v>1.31507E-2</c:v>
                </c:pt>
                <c:pt idx="27169" formatCode="General">
                  <c:v>1.31509E-2</c:v>
                </c:pt>
                <c:pt idx="27170" formatCode="General">
                  <c:v>1.3151100000000001E-2</c:v>
                </c:pt>
                <c:pt idx="27171" formatCode="General">
                  <c:v>1.3151400000000001E-2</c:v>
                </c:pt>
                <c:pt idx="27172" formatCode="General">
                  <c:v>1.3151599999999999E-2</c:v>
                </c:pt>
                <c:pt idx="27173" formatCode="General">
                  <c:v>1.31518E-2</c:v>
                </c:pt>
                <c:pt idx="27174" formatCode="General">
                  <c:v>1.31527E-2</c:v>
                </c:pt>
                <c:pt idx="27175" formatCode="General">
                  <c:v>1.3153E-2</c:v>
                </c:pt>
                <c:pt idx="27176" formatCode="General">
                  <c:v>1.31532E-2</c:v>
                </c:pt>
                <c:pt idx="27177" formatCode="General">
                  <c:v>1.31535E-2</c:v>
                </c:pt>
                <c:pt idx="27178" formatCode="General">
                  <c:v>1.31536E-2</c:v>
                </c:pt>
                <c:pt idx="27179" formatCode="General">
                  <c:v>1.31538E-2</c:v>
                </c:pt>
                <c:pt idx="27180" formatCode="General">
                  <c:v>1.3154000000000001E-2</c:v>
                </c:pt>
                <c:pt idx="27181" formatCode="General">
                  <c:v>1.31541E-2</c:v>
                </c:pt>
                <c:pt idx="27182" formatCode="General">
                  <c:v>1.3154300000000001E-2</c:v>
                </c:pt>
                <c:pt idx="27183" formatCode="General">
                  <c:v>1.31545E-2</c:v>
                </c:pt>
                <c:pt idx="27184" formatCode="General">
                  <c:v>1.3154600000000001E-2</c:v>
                </c:pt>
                <c:pt idx="27185" formatCode="General">
                  <c:v>1.31547E-2</c:v>
                </c:pt>
                <c:pt idx="27186" formatCode="General">
                  <c:v>1.3154900000000001E-2</c:v>
                </c:pt>
                <c:pt idx="27187" formatCode="General">
                  <c:v>1.3155E-2</c:v>
                </c:pt>
                <c:pt idx="27188" formatCode="General">
                  <c:v>1.3155200000000001E-2</c:v>
                </c:pt>
                <c:pt idx="27189" formatCode="General">
                  <c:v>1.31553E-2</c:v>
                </c:pt>
                <c:pt idx="27190" formatCode="General">
                  <c:v>1.3155500000000001E-2</c:v>
                </c:pt>
                <c:pt idx="27191" formatCode="General">
                  <c:v>1.31556E-2</c:v>
                </c:pt>
                <c:pt idx="27192" formatCode="General">
                  <c:v>1.3155699999999999E-2</c:v>
                </c:pt>
                <c:pt idx="27193" formatCode="General">
                  <c:v>1.31558E-2</c:v>
                </c:pt>
                <c:pt idx="27194" formatCode="General">
                  <c:v>1.3155999999999999E-2</c:v>
                </c:pt>
                <c:pt idx="27195" formatCode="General">
                  <c:v>1.31561E-2</c:v>
                </c:pt>
                <c:pt idx="27196" formatCode="General">
                  <c:v>1.31562E-2</c:v>
                </c:pt>
                <c:pt idx="27197" formatCode="General">
                  <c:v>1.3156299999999999E-2</c:v>
                </c:pt>
                <c:pt idx="27198" formatCode="General">
                  <c:v>1.31565E-2</c:v>
                </c:pt>
                <c:pt idx="27199" formatCode="General">
                  <c:v>1.3156599999999999E-2</c:v>
                </c:pt>
                <c:pt idx="27200" formatCode="General">
                  <c:v>1.31567E-2</c:v>
                </c:pt>
                <c:pt idx="27201" formatCode="General">
                  <c:v>1.31568E-2</c:v>
                </c:pt>
                <c:pt idx="27202" formatCode="General">
                  <c:v>1.3157E-2</c:v>
                </c:pt>
                <c:pt idx="27203" formatCode="General">
                  <c:v>1.3157200000000001E-2</c:v>
                </c:pt>
                <c:pt idx="27204" formatCode="General">
                  <c:v>1.31573E-2</c:v>
                </c:pt>
                <c:pt idx="27205" formatCode="General">
                  <c:v>1.3157500000000001E-2</c:v>
                </c:pt>
                <c:pt idx="27206" formatCode="General">
                  <c:v>1.31576E-2</c:v>
                </c:pt>
                <c:pt idx="27207" formatCode="General">
                  <c:v>1.3157800000000001E-2</c:v>
                </c:pt>
                <c:pt idx="27208" formatCode="General">
                  <c:v>1.3158E-2</c:v>
                </c:pt>
                <c:pt idx="27209" formatCode="General">
                  <c:v>1.31582E-2</c:v>
                </c:pt>
                <c:pt idx="27210" formatCode="General">
                  <c:v>1.3158400000000001E-2</c:v>
                </c:pt>
                <c:pt idx="27211" formatCode="General">
                  <c:v>1.3158599999999999E-2</c:v>
                </c:pt>
                <c:pt idx="27212" formatCode="General">
                  <c:v>1.3158700000000001E-2</c:v>
                </c:pt>
                <c:pt idx="27213" formatCode="General">
                  <c:v>1.3158899999999999E-2</c:v>
                </c:pt>
                <c:pt idx="27214" formatCode="General">
                  <c:v>1.31591E-2</c:v>
                </c:pt>
                <c:pt idx="27215" formatCode="General">
                  <c:v>1.31594E-2</c:v>
                </c:pt>
                <c:pt idx="27216" formatCode="General">
                  <c:v>1.31597E-2</c:v>
                </c:pt>
                <c:pt idx="27217" formatCode="General">
                  <c:v>1.31599E-2</c:v>
                </c:pt>
                <c:pt idx="27218" formatCode="General">
                  <c:v>1.31602E-2</c:v>
                </c:pt>
                <c:pt idx="27219" formatCode="General">
                  <c:v>1.3160399999999999E-2</c:v>
                </c:pt>
                <c:pt idx="27220" formatCode="General">
                  <c:v>1.3160699999999999E-2</c:v>
                </c:pt>
                <c:pt idx="27221" formatCode="General">
                  <c:v>1.31611E-2</c:v>
                </c:pt>
                <c:pt idx="27222" formatCode="General">
                  <c:v>1.31614E-2</c:v>
                </c:pt>
                <c:pt idx="27223" formatCode="General">
                  <c:v>1.31618E-2</c:v>
                </c:pt>
                <c:pt idx="27224" formatCode="General">
                  <c:v>1.3162099999999999E-2</c:v>
                </c:pt>
                <c:pt idx="27225" formatCode="General">
                  <c:v>1.3162500000000001E-2</c:v>
                </c:pt>
                <c:pt idx="27226" formatCode="General">
                  <c:v>1.3162800000000001E-2</c:v>
                </c:pt>
                <c:pt idx="27227" formatCode="General">
                  <c:v>1.31631E-2</c:v>
                </c:pt>
                <c:pt idx="27228" formatCode="General">
                  <c:v>1.31635E-2</c:v>
                </c:pt>
                <c:pt idx="27229" formatCode="General">
                  <c:v>1.3163899999999999E-2</c:v>
                </c:pt>
                <c:pt idx="27230" formatCode="General">
                  <c:v>1.31643E-2</c:v>
                </c:pt>
                <c:pt idx="27231" formatCode="General">
                  <c:v>1.31647E-2</c:v>
                </c:pt>
                <c:pt idx="27232" formatCode="General">
                  <c:v>1.3165100000000001E-2</c:v>
                </c:pt>
                <c:pt idx="27233" formatCode="General">
                  <c:v>1.31655E-2</c:v>
                </c:pt>
                <c:pt idx="27234" formatCode="General">
                  <c:v>1.3165899999999999E-2</c:v>
                </c:pt>
                <c:pt idx="27235" formatCode="General">
                  <c:v>1.3166499999999999E-2</c:v>
                </c:pt>
                <c:pt idx="27236" formatCode="General">
                  <c:v>1.3167E-2</c:v>
                </c:pt>
                <c:pt idx="27237" formatCode="General">
                  <c:v>1.31676E-2</c:v>
                </c:pt>
                <c:pt idx="27238" formatCode="General">
                  <c:v>1.31681E-2</c:v>
                </c:pt>
                <c:pt idx="27239" formatCode="General">
                  <c:v>1.3168600000000001E-2</c:v>
                </c:pt>
                <c:pt idx="27240" formatCode="General">
                  <c:v>1.3169200000000001E-2</c:v>
                </c:pt>
                <c:pt idx="27241" formatCode="General">
                  <c:v>1.3169699999999999E-2</c:v>
                </c:pt>
                <c:pt idx="27242" formatCode="General">
                  <c:v>1.31702E-2</c:v>
                </c:pt>
                <c:pt idx="27243" formatCode="General">
                  <c:v>1.31707E-2</c:v>
                </c:pt>
                <c:pt idx="27244" formatCode="General">
                  <c:v>1.31713E-2</c:v>
                </c:pt>
                <c:pt idx="27245" formatCode="General">
                  <c:v>1.31719E-2</c:v>
                </c:pt>
                <c:pt idx="27246" formatCode="General">
                  <c:v>1.31725E-2</c:v>
                </c:pt>
                <c:pt idx="27247" formatCode="General">
                  <c:v>1.31731E-2</c:v>
                </c:pt>
                <c:pt idx="27248" formatCode="General">
                  <c:v>1.3174E-2</c:v>
                </c:pt>
                <c:pt idx="27249" formatCode="General">
                  <c:v>1.31749E-2</c:v>
                </c:pt>
                <c:pt idx="27250" formatCode="General">
                  <c:v>1.31755E-2</c:v>
                </c:pt>
                <c:pt idx="27251" formatCode="General">
                  <c:v>1.31763E-2</c:v>
                </c:pt>
                <c:pt idx="27252" formatCode="General">
                  <c:v>1.3177100000000001E-2</c:v>
                </c:pt>
                <c:pt idx="27253" formatCode="General">
                  <c:v>1.3177899999999999E-2</c:v>
                </c:pt>
                <c:pt idx="27254" formatCode="General">
                  <c:v>1.3178799999999999E-2</c:v>
                </c:pt>
                <c:pt idx="27255" formatCode="General">
                  <c:v>1.31796E-2</c:v>
                </c:pt>
                <c:pt idx="27256" formatCode="General">
                  <c:v>1.31804E-2</c:v>
                </c:pt>
                <c:pt idx="27257" formatCode="General">
                  <c:v>1.3181200000000001E-2</c:v>
                </c:pt>
                <c:pt idx="27258" formatCode="General">
                  <c:v>1.31821E-2</c:v>
                </c:pt>
                <c:pt idx="27259" formatCode="General">
                  <c:v>1.31831E-2</c:v>
                </c:pt>
                <c:pt idx="27260" formatCode="General">
                  <c:v>1.31842E-2</c:v>
                </c:pt>
                <c:pt idx="27261" formatCode="General">
                  <c:v>1.3185199999999999E-2</c:v>
                </c:pt>
                <c:pt idx="27262" formatCode="General">
                  <c:v>1.31863E-2</c:v>
                </c:pt>
                <c:pt idx="27263" formatCode="General">
                  <c:v>1.31874E-2</c:v>
                </c:pt>
                <c:pt idx="27264" formatCode="General">
                  <c:v>1.3188399999999999E-2</c:v>
                </c:pt>
                <c:pt idx="27265" formatCode="General">
                  <c:v>1.31895E-2</c:v>
                </c:pt>
                <c:pt idx="27266" formatCode="General">
                  <c:v>1.3190500000000001E-2</c:v>
                </c:pt>
                <c:pt idx="27267" formatCode="General">
                  <c:v>1.31921E-2</c:v>
                </c:pt>
                <c:pt idx="27268" formatCode="General">
                  <c:v>1.31936E-2</c:v>
                </c:pt>
                <c:pt idx="27269" formatCode="General">
                  <c:v>1.31951E-2</c:v>
                </c:pt>
                <c:pt idx="27270" formatCode="General">
                  <c:v>1.31967E-2</c:v>
                </c:pt>
                <c:pt idx="27271" formatCode="General">
                  <c:v>1.31982E-2</c:v>
                </c:pt>
                <c:pt idx="27272" formatCode="General">
                  <c:v>1.31997E-2</c:v>
                </c:pt>
                <c:pt idx="27273" formatCode="General">
                  <c:v>1.3201299999999999E-2</c:v>
                </c:pt>
                <c:pt idx="27274" formatCode="General">
                  <c:v>1.3202800000000001E-2</c:v>
                </c:pt>
                <c:pt idx="27275" formatCode="General">
                  <c:v>1.32047E-2</c:v>
                </c:pt>
                <c:pt idx="27276" formatCode="General">
                  <c:v>1.3206600000000001E-2</c:v>
                </c:pt>
                <c:pt idx="27277" formatCode="General">
                  <c:v>1.32085E-2</c:v>
                </c:pt>
                <c:pt idx="27278" formatCode="General">
                  <c:v>1.3210400000000001E-2</c:v>
                </c:pt>
                <c:pt idx="27279" formatCode="General">
                  <c:v>1.32122E-2</c:v>
                </c:pt>
                <c:pt idx="27280" formatCode="General">
                  <c:v>1.3214099999999999E-2</c:v>
                </c:pt>
                <c:pt idx="27281" formatCode="General">
                  <c:v>1.3217E-2</c:v>
                </c:pt>
                <c:pt idx="27282" formatCode="General">
                  <c:v>1.32198E-2</c:v>
                </c:pt>
                <c:pt idx="27283" formatCode="General">
                  <c:v>1.3222599999999999E-2</c:v>
                </c:pt>
                <c:pt idx="27284" formatCode="General">
                  <c:v>1.32254E-2</c:v>
                </c:pt>
                <c:pt idx="27285" formatCode="General">
                  <c:v>1.32283E-2</c:v>
                </c:pt>
                <c:pt idx="27286" formatCode="General">
                  <c:v>1.3231100000000001E-2</c:v>
                </c:pt>
                <c:pt idx="27287" formatCode="General">
                  <c:v>1.32339E-2</c:v>
                </c:pt>
                <c:pt idx="27288" formatCode="General">
                  <c:v>1.32368E-2</c:v>
                </c:pt>
                <c:pt idx="27289" formatCode="General">
                  <c:v>1.3240500000000001E-2</c:v>
                </c:pt>
                <c:pt idx="27290" formatCode="General">
                  <c:v>1.3244300000000001E-2</c:v>
                </c:pt>
                <c:pt idx="27291" formatCode="General">
                  <c:v>1.3248100000000001E-2</c:v>
                </c:pt>
                <c:pt idx="27292" formatCode="General">
                  <c:v>1.32514E-2</c:v>
                </c:pt>
                <c:pt idx="27293" formatCode="General">
                  <c:v>1.3254699999999999E-2</c:v>
                </c:pt>
                <c:pt idx="27294" formatCode="General">
                  <c:v>1.3258000000000001E-2</c:v>
                </c:pt>
                <c:pt idx="27295" formatCode="General">
                  <c:v>1.32613E-2</c:v>
                </c:pt>
                <c:pt idx="27296" formatCode="General">
                  <c:v>1.3265300000000001E-2</c:v>
                </c:pt>
                <c:pt idx="27297" formatCode="General">
                  <c:v>1.32692E-2</c:v>
                </c:pt>
                <c:pt idx="27298" formatCode="General">
                  <c:v>1.32722E-2</c:v>
                </c:pt>
                <c:pt idx="27299" formatCode="General">
                  <c:v>1.3275199999999999E-2</c:v>
                </c:pt>
                <c:pt idx="27300" formatCode="General">
                  <c:v>1.32782E-2</c:v>
                </c:pt>
                <c:pt idx="27301" formatCode="General">
                  <c:v>1.3280999999999999E-2</c:v>
                </c:pt>
                <c:pt idx="27302" formatCode="General">
                  <c:v>1.32839E-2</c:v>
                </c:pt>
                <c:pt idx="27303" formatCode="General">
                  <c:v>1.32868E-2</c:v>
                </c:pt>
                <c:pt idx="27304" formatCode="General">
                  <c:v>1.32897E-2</c:v>
                </c:pt>
                <c:pt idx="27305" formatCode="General">
                  <c:v>1.32926E-2</c:v>
                </c:pt>
                <c:pt idx="27306" formatCode="General">
                  <c:v>1.32944E-2</c:v>
                </c:pt>
                <c:pt idx="27307" formatCode="General">
                  <c:v>1.32963E-2</c:v>
                </c:pt>
                <c:pt idx="27308" formatCode="General">
                  <c:v>1.32981E-2</c:v>
                </c:pt>
                <c:pt idx="27309" formatCode="General">
                  <c:v>1.32999E-2</c:v>
                </c:pt>
                <c:pt idx="27310" formatCode="General">
                  <c:v>1.3301800000000001E-2</c:v>
                </c:pt>
                <c:pt idx="27311" formatCode="General">
                  <c:v>1.33036E-2</c:v>
                </c:pt>
                <c:pt idx="27312" formatCode="General">
                  <c:v>1.33055E-2</c:v>
                </c:pt>
                <c:pt idx="27313" formatCode="General">
                  <c:v>1.3307299999999999E-2</c:v>
                </c:pt>
                <c:pt idx="27314" formatCode="General">
                  <c:v>1.33086E-2</c:v>
                </c:pt>
                <c:pt idx="27315" formatCode="General">
                  <c:v>1.33099E-2</c:v>
                </c:pt>
                <c:pt idx="27316" formatCode="General">
                  <c:v>1.3311099999999999E-2</c:v>
                </c:pt>
                <c:pt idx="27317" formatCode="General">
                  <c:v>1.33124E-2</c:v>
                </c:pt>
                <c:pt idx="27318" formatCode="General">
                  <c:v>1.3313699999999999E-2</c:v>
                </c:pt>
                <c:pt idx="27319" formatCode="General">
                  <c:v>1.3314899999999999E-2</c:v>
                </c:pt>
                <c:pt idx="27320" formatCode="General">
                  <c:v>1.33162E-2</c:v>
                </c:pt>
                <c:pt idx="27321" formatCode="General">
                  <c:v>1.3317499999999999E-2</c:v>
                </c:pt>
                <c:pt idx="27322" formatCode="General">
                  <c:v>1.33188E-2</c:v>
                </c:pt>
                <c:pt idx="27323" formatCode="General">
                  <c:v>1.33197E-2</c:v>
                </c:pt>
                <c:pt idx="27324" formatCode="General">
                  <c:v>1.33206E-2</c:v>
                </c:pt>
                <c:pt idx="27325" formatCode="General">
                  <c:v>1.33215E-2</c:v>
                </c:pt>
                <c:pt idx="27326" formatCode="General">
                  <c:v>1.33224E-2</c:v>
                </c:pt>
                <c:pt idx="27327" formatCode="General">
                  <c:v>1.33233E-2</c:v>
                </c:pt>
                <c:pt idx="27328" formatCode="General">
                  <c:v>1.33241E-2</c:v>
                </c:pt>
                <c:pt idx="27329" formatCode="General">
                  <c:v>1.3324900000000001E-2</c:v>
                </c:pt>
                <c:pt idx="27330" formatCode="General">
                  <c:v>1.33259E-2</c:v>
                </c:pt>
                <c:pt idx="27331" formatCode="General">
                  <c:v>1.33268E-2</c:v>
                </c:pt>
                <c:pt idx="27332" formatCode="General">
                  <c:v>1.33274E-2</c:v>
                </c:pt>
                <c:pt idx="27333" formatCode="General">
                  <c:v>1.3328100000000001E-2</c:v>
                </c:pt>
                <c:pt idx="27334" formatCode="General">
                  <c:v>1.3328700000000001E-2</c:v>
                </c:pt>
                <c:pt idx="27335" formatCode="General">
                  <c:v>1.3329300000000001E-2</c:v>
                </c:pt>
                <c:pt idx="27336" formatCode="General">
                  <c:v>1.333E-2</c:v>
                </c:pt>
                <c:pt idx="27337" formatCode="General">
                  <c:v>1.33305E-2</c:v>
                </c:pt>
                <c:pt idx="27338" formatCode="General">
                  <c:v>1.33311E-2</c:v>
                </c:pt>
                <c:pt idx="27339" formatCode="General">
                  <c:v>1.33317E-2</c:v>
                </c:pt>
                <c:pt idx="27340" formatCode="General">
                  <c:v>1.3332200000000001E-2</c:v>
                </c:pt>
                <c:pt idx="27341" formatCode="General">
                  <c:v>1.3332800000000001E-2</c:v>
                </c:pt>
                <c:pt idx="27342" formatCode="General">
                  <c:v>1.33334E-2</c:v>
                </c:pt>
                <c:pt idx="27343" formatCode="General">
                  <c:v>1.3334E-2</c:v>
                </c:pt>
                <c:pt idx="27344" formatCode="General">
                  <c:v>1.33344E-2</c:v>
                </c:pt>
                <c:pt idx="27345" formatCode="General">
                  <c:v>1.33349E-2</c:v>
                </c:pt>
                <c:pt idx="27346" formatCode="General">
                  <c:v>1.33353E-2</c:v>
                </c:pt>
                <c:pt idx="27347" formatCode="General">
                  <c:v>1.3335700000000001E-2</c:v>
                </c:pt>
                <c:pt idx="27348" formatCode="General">
                  <c:v>1.33361E-2</c:v>
                </c:pt>
                <c:pt idx="27349" formatCode="General">
                  <c:v>1.3336499999999999E-2</c:v>
                </c:pt>
                <c:pt idx="27350" formatCode="General">
                  <c:v>1.33369E-2</c:v>
                </c:pt>
                <c:pt idx="27351" formatCode="General">
                  <c:v>1.33373E-2</c:v>
                </c:pt>
                <c:pt idx="27352" formatCode="General">
                  <c:v>1.3337699999999999E-2</c:v>
                </c:pt>
                <c:pt idx="27353" formatCode="General">
                  <c:v>1.3337999999999999E-2</c:v>
                </c:pt>
                <c:pt idx="27354" formatCode="General">
                  <c:v>1.3338300000000001E-2</c:v>
                </c:pt>
                <c:pt idx="27355" formatCode="General">
                  <c:v>1.3338600000000001E-2</c:v>
                </c:pt>
                <c:pt idx="27356" formatCode="General">
                  <c:v>1.3339E-2</c:v>
                </c:pt>
                <c:pt idx="27357" formatCode="General">
                  <c:v>1.33393E-2</c:v>
                </c:pt>
                <c:pt idx="27358" formatCode="General">
                  <c:v>1.33396E-2</c:v>
                </c:pt>
                <c:pt idx="27359" formatCode="General">
                  <c:v>1.33399E-2</c:v>
                </c:pt>
                <c:pt idx="27360" formatCode="General">
                  <c:v>1.33402E-2</c:v>
                </c:pt>
                <c:pt idx="27361" formatCode="General">
                  <c:v>1.33405E-2</c:v>
                </c:pt>
                <c:pt idx="27362" formatCode="General">
                  <c:v>1.33408E-2</c:v>
                </c:pt>
                <c:pt idx="27363" formatCode="General">
                  <c:v>1.33411E-2</c:v>
                </c:pt>
                <c:pt idx="27364" formatCode="General">
                  <c:v>1.33413E-2</c:v>
                </c:pt>
                <c:pt idx="27365" formatCode="General">
                  <c:v>1.3341499999999999E-2</c:v>
                </c:pt>
                <c:pt idx="27366" formatCode="General">
                  <c:v>1.33417E-2</c:v>
                </c:pt>
                <c:pt idx="27367" formatCode="General">
                  <c:v>1.33419E-2</c:v>
                </c:pt>
                <c:pt idx="27368" formatCode="General">
                  <c:v>1.33422E-2</c:v>
                </c:pt>
                <c:pt idx="27369" formatCode="General">
                  <c:v>1.3342400000000001E-2</c:v>
                </c:pt>
                <c:pt idx="27370" formatCode="General">
                  <c:v>1.33426E-2</c:v>
                </c:pt>
                <c:pt idx="27371" formatCode="General">
                  <c:v>1.3342700000000001E-2</c:v>
                </c:pt>
                <c:pt idx="27372" formatCode="General">
                  <c:v>1.33429E-2</c:v>
                </c:pt>
                <c:pt idx="27373" formatCode="General">
                  <c:v>1.3343000000000001E-2</c:v>
                </c:pt>
                <c:pt idx="27374" formatCode="General">
                  <c:v>1.33432E-2</c:v>
                </c:pt>
                <c:pt idx="27375" formatCode="General">
                  <c:v>1.3343300000000001E-2</c:v>
                </c:pt>
                <c:pt idx="27376" formatCode="General">
                  <c:v>1.3343499999999999E-2</c:v>
                </c:pt>
                <c:pt idx="27377" formatCode="General">
                  <c:v>1.33437E-2</c:v>
                </c:pt>
                <c:pt idx="27378" formatCode="General">
                  <c:v>1.3343799999999999E-2</c:v>
                </c:pt>
                <c:pt idx="27379" formatCode="General">
                  <c:v>1.3344E-2</c:v>
                </c:pt>
                <c:pt idx="27380" formatCode="General">
                  <c:v>1.3344099999999999E-2</c:v>
                </c:pt>
                <c:pt idx="27381" formatCode="General">
                  <c:v>1.3344200000000001E-2</c:v>
                </c:pt>
                <c:pt idx="27382" formatCode="General">
                  <c:v>1.3344399999999999E-2</c:v>
                </c:pt>
                <c:pt idx="27383" formatCode="General">
                  <c:v>1.33445E-2</c:v>
                </c:pt>
                <c:pt idx="27384" formatCode="General">
                  <c:v>1.33446E-2</c:v>
                </c:pt>
                <c:pt idx="27385" formatCode="General">
                  <c:v>1.3344699999999999E-2</c:v>
                </c:pt>
                <c:pt idx="27386" formatCode="General">
                  <c:v>1.33448E-2</c:v>
                </c:pt>
                <c:pt idx="27387" formatCode="General">
                  <c:v>1.33449E-2</c:v>
                </c:pt>
                <c:pt idx="27388" formatCode="General">
                  <c:v>1.3344999999999999E-2</c:v>
                </c:pt>
                <c:pt idx="27389" formatCode="General">
                  <c:v>1.3344999999999999E-2</c:v>
                </c:pt>
                <c:pt idx="27390" formatCode="General">
                  <c:v>1.33451E-2</c:v>
                </c:pt>
                <c:pt idx="27391" formatCode="General">
                  <c:v>1.33452E-2</c:v>
                </c:pt>
                <c:pt idx="27392" formatCode="General">
                  <c:v>1.3345299999999999E-2</c:v>
                </c:pt>
                <c:pt idx="27393" formatCode="General">
                  <c:v>1.33454E-2</c:v>
                </c:pt>
                <c:pt idx="27394" formatCode="General">
                  <c:v>1.33455E-2</c:v>
                </c:pt>
                <c:pt idx="27395" formatCode="General">
                  <c:v>1.3345600000000001E-2</c:v>
                </c:pt>
                <c:pt idx="27396" formatCode="General">
                  <c:v>1.33457E-2</c:v>
                </c:pt>
                <c:pt idx="27397" formatCode="General">
                  <c:v>1.33458E-2</c:v>
                </c:pt>
                <c:pt idx="27398" formatCode="General">
                  <c:v>1.3345900000000001E-2</c:v>
                </c:pt>
                <c:pt idx="27399" formatCode="General">
                  <c:v>1.3346E-2</c:v>
                </c:pt>
                <c:pt idx="27400" formatCode="General">
                  <c:v>1.33461E-2</c:v>
                </c:pt>
                <c:pt idx="27401" formatCode="General">
                  <c:v>1.3346200000000001E-2</c:v>
                </c:pt>
                <c:pt idx="27402" formatCode="General">
                  <c:v>1.33463E-2</c:v>
                </c:pt>
                <c:pt idx="27403" formatCode="General">
                  <c:v>1.33464E-2</c:v>
                </c:pt>
                <c:pt idx="27404" formatCode="General">
                  <c:v>1.3346500000000001E-2</c:v>
                </c:pt>
                <c:pt idx="27405" formatCode="General">
                  <c:v>1.33466E-2</c:v>
                </c:pt>
                <c:pt idx="27406" formatCode="General">
                  <c:v>1.3346800000000001E-2</c:v>
                </c:pt>
                <c:pt idx="27407" formatCode="General">
                  <c:v>1.33469E-2</c:v>
                </c:pt>
                <c:pt idx="27408" formatCode="General">
                  <c:v>1.3346999999999999E-2</c:v>
                </c:pt>
                <c:pt idx="27409" formatCode="General">
                  <c:v>1.3347100000000001E-2</c:v>
                </c:pt>
                <c:pt idx="27410" formatCode="General">
                  <c:v>1.33472E-2</c:v>
                </c:pt>
                <c:pt idx="27411" formatCode="General">
                  <c:v>1.3347299999999999E-2</c:v>
                </c:pt>
                <c:pt idx="27412" formatCode="General">
                  <c:v>1.33475E-2</c:v>
                </c:pt>
                <c:pt idx="27413" formatCode="General">
                  <c:v>1.3347599999999999E-2</c:v>
                </c:pt>
                <c:pt idx="27414" formatCode="General">
                  <c:v>1.33478E-2</c:v>
                </c:pt>
                <c:pt idx="27415" formatCode="General">
                  <c:v>1.3348E-2</c:v>
                </c:pt>
                <c:pt idx="27416" formatCode="General">
                  <c:v>1.3348199999999999E-2</c:v>
                </c:pt>
                <c:pt idx="27417" formatCode="General">
                  <c:v>1.33484E-2</c:v>
                </c:pt>
                <c:pt idx="27418" formatCode="General">
                  <c:v>1.33489E-2</c:v>
                </c:pt>
                <c:pt idx="27419" formatCode="General">
                  <c:v>1.33492E-2</c:v>
                </c:pt>
                <c:pt idx="27420" formatCode="General">
                  <c:v>1.33495E-2</c:v>
                </c:pt>
                <c:pt idx="27421" formatCode="General">
                  <c:v>1.3349700000000001E-2</c:v>
                </c:pt>
                <c:pt idx="27422" formatCode="General">
                  <c:v>1.33499E-2</c:v>
                </c:pt>
                <c:pt idx="27423" formatCode="General">
                  <c:v>1.33501E-2</c:v>
                </c:pt>
                <c:pt idx="27424" formatCode="General">
                  <c:v>1.3350300000000001E-2</c:v>
                </c:pt>
                <c:pt idx="27425" formatCode="General">
                  <c:v>1.3350600000000001E-2</c:v>
                </c:pt>
                <c:pt idx="27426" formatCode="General">
                  <c:v>1.33507E-2</c:v>
                </c:pt>
                <c:pt idx="27427" formatCode="General">
                  <c:v>1.3350900000000001E-2</c:v>
                </c:pt>
                <c:pt idx="27428" formatCode="General">
                  <c:v>1.3351E-2</c:v>
                </c:pt>
                <c:pt idx="27429" formatCode="General">
                  <c:v>1.3351200000000001E-2</c:v>
                </c:pt>
                <c:pt idx="27430" formatCode="General">
                  <c:v>1.33513E-2</c:v>
                </c:pt>
                <c:pt idx="27431" formatCode="General">
                  <c:v>1.3351500000000001E-2</c:v>
                </c:pt>
                <c:pt idx="27432" formatCode="General">
                  <c:v>1.3351699999999999E-2</c:v>
                </c:pt>
                <c:pt idx="27433" formatCode="General">
                  <c:v>1.33519E-2</c:v>
                </c:pt>
                <c:pt idx="27434" formatCode="General">
                  <c:v>1.33521E-2</c:v>
                </c:pt>
                <c:pt idx="27435" formatCode="General">
                  <c:v>1.3352299999999999E-2</c:v>
                </c:pt>
                <c:pt idx="27436" formatCode="General">
                  <c:v>1.3352599999999999E-2</c:v>
                </c:pt>
                <c:pt idx="27437" formatCode="General">
                  <c:v>1.3352899999999999E-2</c:v>
                </c:pt>
                <c:pt idx="27438" formatCode="General">
                  <c:v>1.33536E-2</c:v>
                </c:pt>
                <c:pt idx="27439" formatCode="General">
                  <c:v>1.3353800000000001E-2</c:v>
                </c:pt>
                <c:pt idx="27440" formatCode="General">
                  <c:v>1.3354E-2</c:v>
                </c:pt>
                <c:pt idx="27441" formatCode="General">
                  <c:v>1.3354100000000001E-2</c:v>
                </c:pt>
                <c:pt idx="27442" formatCode="General">
                  <c:v>1.33543E-2</c:v>
                </c:pt>
                <c:pt idx="27443" formatCode="General">
                  <c:v>1.33545E-2</c:v>
                </c:pt>
                <c:pt idx="27444" formatCode="General">
                  <c:v>1.3354599999999999E-2</c:v>
                </c:pt>
                <c:pt idx="27445" formatCode="General">
                  <c:v>1.33548E-2</c:v>
                </c:pt>
                <c:pt idx="27446" formatCode="General">
                  <c:v>1.3354899999999999E-2</c:v>
                </c:pt>
                <c:pt idx="27447" formatCode="General">
                  <c:v>1.3355000000000001E-2</c:v>
                </c:pt>
                <c:pt idx="27448" formatCode="General">
                  <c:v>1.33551E-2</c:v>
                </c:pt>
                <c:pt idx="27449" formatCode="General">
                  <c:v>1.3355199999999999E-2</c:v>
                </c:pt>
                <c:pt idx="27450" formatCode="General">
                  <c:v>1.3355300000000001E-2</c:v>
                </c:pt>
                <c:pt idx="27451" formatCode="General">
                  <c:v>1.33554E-2</c:v>
                </c:pt>
                <c:pt idx="27452" formatCode="General">
                  <c:v>1.33556E-2</c:v>
                </c:pt>
                <c:pt idx="27453" formatCode="General">
                  <c:v>1.33557E-2</c:v>
                </c:pt>
                <c:pt idx="27454" formatCode="General">
                  <c:v>1.3355799999999999E-2</c:v>
                </c:pt>
                <c:pt idx="27455" formatCode="General">
                  <c:v>1.33559E-2</c:v>
                </c:pt>
                <c:pt idx="27456" formatCode="General">
                  <c:v>1.3356E-2</c:v>
                </c:pt>
                <c:pt idx="27457" formatCode="General">
                  <c:v>1.3356099999999999E-2</c:v>
                </c:pt>
                <c:pt idx="27458" formatCode="General">
                  <c:v>1.33562E-2</c:v>
                </c:pt>
                <c:pt idx="27459" formatCode="General">
                  <c:v>1.3356399999999999E-2</c:v>
                </c:pt>
                <c:pt idx="27460" formatCode="General">
                  <c:v>1.33565E-2</c:v>
                </c:pt>
                <c:pt idx="27461" formatCode="General">
                  <c:v>1.33566E-2</c:v>
                </c:pt>
                <c:pt idx="27462" formatCode="General">
                  <c:v>1.3356700000000001E-2</c:v>
                </c:pt>
                <c:pt idx="27463" formatCode="General">
                  <c:v>1.33568E-2</c:v>
                </c:pt>
                <c:pt idx="27464" formatCode="General">
                  <c:v>1.33569E-2</c:v>
                </c:pt>
                <c:pt idx="27465" formatCode="General">
                  <c:v>1.3357000000000001E-2</c:v>
                </c:pt>
                <c:pt idx="27466" formatCode="General">
                  <c:v>1.33571E-2</c:v>
                </c:pt>
                <c:pt idx="27467" formatCode="General">
                  <c:v>1.33572E-2</c:v>
                </c:pt>
                <c:pt idx="27468" formatCode="General">
                  <c:v>1.3357300000000001E-2</c:v>
                </c:pt>
                <c:pt idx="27469" formatCode="General">
                  <c:v>1.33574E-2</c:v>
                </c:pt>
                <c:pt idx="27470" formatCode="General">
                  <c:v>1.33575E-2</c:v>
                </c:pt>
                <c:pt idx="27471" formatCode="General">
                  <c:v>1.3357600000000001E-2</c:v>
                </c:pt>
                <c:pt idx="27472" formatCode="General">
                  <c:v>1.33578E-2</c:v>
                </c:pt>
                <c:pt idx="27473" formatCode="General">
                  <c:v>1.3357900000000001E-2</c:v>
                </c:pt>
                <c:pt idx="27474" formatCode="General">
                  <c:v>1.3358E-2</c:v>
                </c:pt>
                <c:pt idx="27475" formatCode="General">
                  <c:v>1.3358200000000001E-2</c:v>
                </c:pt>
                <c:pt idx="27476" formatCode="General">
                  <c:v>1.33583E-2</c:v>
                </c:pt>
                <c:pt idx="27477" formatCode="General">
                  <c:v>1.3358500000000001E-2</c:v>
                </c:pt>
                <c:pt idx="27478" formatCode="General">
                  <c:v>1.33586E-2</c:v>
                </c:pt>
                <c:pt idx="27479" formatCode="General">
                  <c:v>1.3358800000000001E-2</c:v>
                </c:pt>
                <c:pt idx="27480" formatCode="General">
                  <c:v>1.3358999999999999E-2</c:v>
                </c:pt>
                <c:pt idx="27481" formatCode="General">
                  <c:v>1.33591E-2</c:v>
                </c:pt>
                <c:pt idx="27482" formatCode="General">
                  <c:v>1.3359299999999999E-2</c:v>
                </c:pt>
                <c:pt idx="27483" formatCode="General">
                  <c:v>1.33595E-2</c:v>
                </c:pt>
                <c:pt idx="27484" formatCode="General">
                  <c:v>1.3359599999999999E-2</c:v>
                </c:pt>
                <c:pt idx="27485" formatCode="General">
                  <c:v>1.33598E-2</c:v>
                </c:pt>
                <c:pt idx="27486" formatCode="General">
                  <c:v>1.336E-2</c:v>
                </c:pt>
                <c:pt idx="27487" formatCode="General">
                  <c:v>1.3360199999999999E-2</c:v>
                </c:pt>
                <c:pt idx="27488" formatCode="General">
                  <c:v>1.33604E-2</c:v>
                </c:pt>
                <c:pt idx="27489" formatCode="General">
                  <c:v>1.33606E-2</c:v>
                </c:pt>
                <c:pt idx="27490" formatCode="General">
                  <c:v>1.33609E-2</c:v>
                </c:pt>
                <c:pt idx="27491" formatCode="General">
                  <c:v>1.3361100000000001E-2</c:v>
                </c:pt>
                <c:pt idx="27492" formatCode="General">
                  <c:v>1.3361400000000001E-2</c:v>
                </c:pt>
                <c:pt idx="27493" formatCode="General">
                  <c:v>1.3361700000000001E-2</c:v>
                </c:pt>
                <c:pt idx="27494" formatCode="General">
                  <c:v>1.3362000000000001E-2</c:v>
                </c:pt>
                <c:pt idx="27495" formatCode="General">
                  <c:v>1.3362300000000001E-2</c:v>
                </c:pt>
                <c:pt idx="27496" formatCode="General">
                  <c:v>1.3362600000000001E-2</c:v>
                </c:pt>
                <c:pt idx="27497" formatCode="General">
                  <c:v>1.3363E-2</c:v>
                </c:pt>
                <c:pt idx="27498" formatCode="General">
                  <c:v>1.33633E-2</c:v>
                </c:pt>
                <c:pt idx="27499" formatCode="General">
                  <c:v>1.3363699999999999E-2</c:v>
                </c:pt>
                <c:pt idx="27500" formatCode="General">
                  <c:v>1.3363999999999999E-2</c:v>
                </c:pt>
                <c:pt idx="27501" formatCode="General">
                  <c:v>1.33644E-2</c:v>
                </c:pt>
                <c:pt idx="27502" formatCode="General">
                  <c:v>1.33647E-2</c:v>
                </c:pt>
                <c:pt idx="27503" formatCode="General">
                  <c:v>1.3365E-2</c:v>
                </c:pt>
                <c:pt idx="27504" formatCode="General">
                  <c:v>1.33654E-2</c:v>
                </c:pt>
                <c:pt idx="27505" formatCode="General">
                  <c:v>1.33659E-2</c:v>
                </c:pt>
                <c:pt idx="27506" formatCode="General">
                  <c:v>1.3366299999999999E-2</c:v>
                </c:pt>
                <c:pt idx="27507" formatCode="General">
                  <c:v>1.33668E-2</c:v>
                </c:pt>
                <c:pt idx="27508" formatCode="General">
                  <c:v>1.3367199999999999E-2</c:v>
                </c:pt>
                <c:pt idx="27509" formatCode="General">
                  <c:v>1.33677E-2</c:v>
                </c:pt>
                <c:pt idx="27510" formatCode="General">
                  <c:v>1.3368100000000001E-2</c:v>
                </c:pt>
                <c:pt idx="27511" formatCode="General">
                  <c:v>1.33686E-2</c:v>
                </c:pt>
                <c:pt idx="27512" formatCode="General">
                  <c:v>1.33691E-2</c:v>
                </c:pt>
                <c:pt idx="27513" formatCode="General">
                  <c:v>1.3369600000000001E-2</c:v>
                </c:pt>
                <c:pt idx="27514" formatCode="General">
                  <c:v>1.33702E-2</c:v>
                </c:pt>
                <c:pt idx="27515" formatCode="General">
                  <c:v>1.33708E-2</c:v>
                </c:pt>
                <c:pt idx="27516" formatCode="General">
                  <c:v>1.33714E-2</c:v>
                </c:pt>
                <c:pt idx="27517" formatCode="General">
                  <c:v>1.3371900000000001E-2</c:v>
                </c:pt>
                <c:pt idx="27518" formatCode="General">
                  <c:v>1.3372500000000001E-2</c:v>
                </c:pt>
                <c:pt idx="27519" formatCode="General">
                  <c:v>1.3373100000000001E-2</c:v>
                </c:pt>
                <c:pt idx="27520" formatCode="General">
                  <c:v>1.3373700000000001E-2</c:v>
                </c:pt>
                <c:pt idx="27521" formatCode="General">
                  <c:v>1.3374499999999999E-2</c:v>
                </c:pt>
                <c:pt idx="27522" formatCode="General">
                  <c:v>1.33753E-2</c:v>
                </c:pt>
                <c:pt idx="27523" formatCode="General">
                  <c:v>1.3376000000000001E-2</c:v>
                </c:pt>
                <c:pt idx="27524" formatCode="General">
                  <c:v>1.3376799999999999E-2</c:v>
                </c:pt>
                <c:pt idx="27525" formatCode="General">
                  <c:v>1.3377500000000001E-2</c:v>
                </c:pt>
                <c:pt idx="27526" formatCode="General">
                  <c:v>1.3378299999999999E-2</c:v>
                </c:pt>
                <c:pt idx="27527" formatCode="General">
                  <c:v>1.33791E-2</c:v>
                </c:pt>
                <c:pt idx="27528" formatCode="General">
                  <c:v>1.338E-2</c:v>
                </c:pt>
                <c:pt idx="27529" formatCode="General">
                  <c:v>1.3381000000000001E-2</c:v>
                </c:pt>
                <c:pt idx="27530" formatCode="General">
                  <c:v>1.3382E-2</c:v>
                </c:pt>
                <c:pt idx="27531" formatCode="General">
                  <c:v>1.3383000000000001E-2</c:v>
                </c:pt>
                <c:pt idx="27532" formatCode="General">
                  <c:v>1.3384E-2</c:v>
                </c:pt>
                <c:pt idx="27533" formatCode="General">
                  <c:v>1.3384999999999999E-2</c:v>
                </c:pt>
                <c:pt idx="27534" formatCode="General">
                  <c:v>1.33861E-2</c:v>
                </c:pt>
                <c:pt idx="27535" formatCode="General">
                  <c:v>1.3387100000000001E-2</c:v>
                </c:pt>
                <c:pt idx="27536" formatCode="General">
                  <c:v>1.3388199999999999E-2</c:v>
                </c:pt>
                <c:pt idx="27537" formatCode="General">
                  <c:v>1.33895E-2</c:v>
                </c:pt>
                <c:pt idx="27538" formatCode="General">
                  <c:v>1.33908E-2</c:v>
                </c:pt>
                <c:pt idx="27539" formatCode="General">
                  <c:v>1.3391999999999999E-2</c:v>
                </c:pt>
                <c:pt idx="27540" formatCode="General">
                  <c:v>1.33933E-2</c:v>
                </c:pt>
                <c:pt idx="27541" formatCode="General">
                  <c:v>1.33946E-2</c:v>
                </c:pt>
                <c:pt idx="27542" formatCode="General">
                  <c:v>1.33965E-2</c:v>
                </c:pt>
                <c:pt idx="27543" formatCode="General">
                  <c:v>1.33977E-2</c:v>
                </c:pt>
                <c:pt idx="27544" formatCode="General">
                  <c:v>1.3399599999999999E-2</c:v>
                </c:pt>
                <c:pt idx="27545" formatCode="General">
                  <c:v>1.3401400000000001E-2</c:v>
                </c:pt>
                <c:pt idx="27546" formatCode="General">
                  <c:v>1.34033E-2</c:v>
                </c:pt>
                <c:pt idx="27547" formatCode="General">
                  <c:v>1.34051E-2</c:v>
                </c:pt>
                <c:pt idx="27548" formatCode="General">
                  <c:v>1.3406899999999999E-2</c:v>
                </c:pt>
                <c:pt idx="27549" formatCode="General">
                  <c:v>1.34088E-2</c:v>
                </c:pt>
                <c:pt idx="27550" formatCode="General">
                  <c:v>1.34115E-2</c:v>
                </c:pt>
                <c:pt idx="27551" formatCode="General">
                  <c:v>1.34144E-2</c:v>
                </c:pt>
                <c:pt idx="27552" formatCode="General">
                  <c:v>1.3417399999999999E-2</c:v>
                </c:pt>
                <c:pt idx="27553" formatCode="General">
                  <c:v>1.34203E-2</c:v>
                </c:pt>
                <c:pt idx="27554" formatCode="General">
                  <c:v>1.3423300000000001E-2</c:v>
                </c:pt>
                <c:pt idx="27555" formatCode="General">
                  <c:v>1.3426199999999999E-2</c:v>
                </c:pt>
                <c:pt idx="27556" formatCode="General">
                  <c:v>1.34282E-2</c:v>
                </c:pt>
                <c:pt idx="27557" formatCode="General">
                  <c:v>1.3432299999999999E-2</c:v>
                </c:pt>
                <c:pt idx="27558" formatCode="General">
                  <c:v>1.34363E-2</c:v>
                </c:pt>
                <c:pt idx="27559" formatCode="General">
                  <c:v>1.34404E-2</c:v>
                </c:pt>
                <c:pt idx="27560" formatCode="General">
                  <c:v>1.34445E-2</c:v>
                </c:pt>
                <c:pt idx="27561" formatCode="General">
                  <c:v>1.34485E-2</c:v>
                </c:pt>
                <c:pt idx="27562" formatCode="General">
                  <c:v>1.34526E-2</c:v>
                </c:pt>
                <c:pt idx="27563" formatCode="General">
                  <c:v>1.3458700000000001E-2</c:v>
                </c:pt>
                <c:pt idx="27564" formatCode="General">
                  <c:v>1.3463599999999999E-2</c:v>
                </c:pt>
                <c:pt idx="27565" formatCode="General">
                  <c:v>1.34693E-2</c:v>
                </c:pt>
                <c:pt idx="27566" formatCode="General">
                  <c:v>1.3472100000000001E-2</c:v>
                </c:pt>
                <c:pt idx="27567" formatCode="General">
                  <c:v>1.3479E-2</c:v>
                </c:pt>
                <c:pt idx="27568" formatCode="General">
                  <c:v>1.34859E-2</c:v>
                </c:pt>
                <c:pt idx="27569" formatCode="General">
                  <c:v>1.34929E-2</c:v>
                </c:pt>
                <c:pt idx="27570" formatCode="General">
                  <c:v>1.3497500000000001E-2</c:v>
                </c:pt>
                <c:pt idx="27571" formatCode="General">
                  <c:v>1.3502200000000001E-2</c:v>
                </c:pt>
                <c:pt idx="27572" formatCode="General">
                  <c:v>1.3506900000000001E-2</c:v>
                </c:pt>
                <c:pt idx="27573" formatCode="General">
                  <c:v>1.3511E-2</c:v>
                </c:pt>
                <c:pt idx="27574" formatCode="General">
                  <c:v>1.35166E-2</c:v>
                </c:pt>
                <c:pt idx="27575" formatCode="General">
                  <c:v>1.3520300000000001E-2</c:v>
                </c:pt>
                <c:pt idx="27576" formatCode="General">
                  <c:v>1.3524E-2</c:v>
                </c:pt>
                <c:pt idx="27577" formatCode="General">
                  <c:v>1.3528E-2</c:v>
                </c:pt>
                <c:pt idx="27578" formatCode="General">
                  <c:v>1.3532000000000001E-2</c:v>
                </c:pt>
                <c:pt idx="27579" formatCode="General">
                  <c:v>1.3535999999999999E-2</c:v>
                </c:pt>
                <c:pt idx="27580" formatCode="General">
                  <c:v>1.35391E-2</c:v>
                </c:pt>
                <c:pt idx="27581" formatCode="General">
                  <c:v>1.3541900000000001E-2</c:v>
                </c:pt>
                <c:pt idx="27582" formatCode="General">
                  <c:v>1.35447E-2</c:v>
                </c:pt>
                <c:pt idx="27583" formatCode="General">
                  <c:v>1.3547399999999999E-2</c:v>
                </c:pt>
                <c:pt idx="27584" formatCode="General">
                  <c:v>1.35502E-2</c:v>
                </c:pt>
                <c:pt idx="27585" formatCode="General">
                  <c:v>1.3553000000000001E-2</c:v>
                </c:pt>
                <c:pt idx="27586" formatCode="General">
                  <c:v>1.35557E-2</c:v>
                </c:pt>
                <c:pt idx="27587" formatCode="General">
                  <c:v>1.35584E-2</c:v>
                </c:pt>
                <c:pt idx="27588" formatCode="General">
                  <c:v>1.35601E-2</c:v>
                </c:pt>
                <c:pt idx="27589" formatCode="General">
                  <c:v>1.35619E-2</c:v>
                </c:pt>
                <c:pt idx="27590" formatCode="General">
                  <c:v>1.35637E-2</c:v>
                </c:pt>
                <c:pt idx="27591" formatCode="General">
                  <c:v>1.3565499999999999E-2</c:v>
                </c:pt>
                <c:pt idx="27592" formatCode="General">
                  <c:v>1.35672E-2</c:v>
                </c:pt>
                <c:pt idx="27593" formatCode="General">
                  <c:v>1.3568999999999999E-2</c:v>
                </c:pt>
                <c:pt idx="27594" formatCode="General">
                  <c:v>1.35709E-2</c:v>
                </c:pt>
                <c:pt idx="27595" formatCode="General">
                  <c:v>1.35722E-2</c:v>
                </c:pt>
                <c:pt idx="27596" formatCode="General">
                  <c:v>1.35735E-2</c:v>
                </c:pt>
                <c:pt idx="27597" formatCode="General">
                  <c:v>1.35748E-2</c:v>
                </c:pt>
                <c:pt idx="27598" formatCode="General">
                  <c:v>1.3576100000000001E-2</c:v>
                </c:pt>
                <c:pt idx="27599" formatCode="General">
                  <c:v>1.35773E-2</c:v>
                </c:pt>
                <c:pt idx="27600" formatCode="General">
                  <c:v>1.35786E-2</c:v>
                </c:pt>
                <c:pt idx="27601" formatCode="General">
                  <c:v>1.35798E-2</c:v>
                </c:pt>
                <c:pt idx="27602" formatCode="General">
                  <c:v>1.3580699999999999E-2</c:v>
                </c:pt>
                <c:pt idx="27603" formatCode="General">
                  <c:v>1.35817E-2</c:v>
                </c:pt>
                <c:pt idx="27604" formatCode="General">
                  <c:v>1.35827E-2</c:v>
                </c:pt>
                <c:pt idx="27605" formatCode="General">
                  <c:v>1.3583599999999999E-2</c:v>
                </c:pt>
                <c:pt idx="27606" formatCode="General">
                  <c:v>1.35846E-2</c:v>
                </c:pt>
                <c:pt idx="27607" formatCode="General">
                  <c:v>1.35855E-2</c:v>
                </c:pt>
                <c:pt idx="27608" formatCode="General">
                  <c:v>1.35865E-2</c:v>
                </c:pt>
                <c:pt idx="27609" formatCode="General">
                  <c:v>1.3587399999999999E-2</c:v>
                </c:pt>
                <c:pt idx="27610" formatCode="General">
                  <c:v>1.3588100000000001E-2</c:v>
                </c:pt>
                <c:pt idx="27611" formatCode="General">
                  <c:v>1.35888E-2</c:v>
                </c:pt>
                <c:pt idx="27612" formatCode="General">
                  <c:v>1.3589499999999999E-2</c:v>
                </c:pt>
                <c:pt idx="27613" formatCode="General">
                  <c:v>1.35902E-2</c:v>
                </c:pt>
                <c:pt idx="27614" formatCode="General">
                  <c:v>1.3591000000000001E-2</c:v>
                </c:pt>
                <c:pt idx="27615" formatCode="General">
                  <c:v>1.35917E-2</c:v>
                </c:pt>
                <c:pt idx="27616" formatCode="General">
                  <c:v>1.3592399999999999E-2</c:v>
                </c:pt>
                <c:pt idx="27617" formatCode="General">
                  <c:v>1.3592999999999999E-2</c:v>
                </c:pt>
                <c:pt idx="27618" formatCode="General">
                  <c:v>1.35938E-2</c:v>
                </c:pt>
                <c:pt idx="27619" formatCode="General">
                  <c:v>1.35943E-2</c:v>
                </c:pt>
                <c:pt idx="27620" formatCode="General">
                  <c:v>1.35949E-2</c:v>
                </c:pt>
                <c:pt idx="27621" formatCode="General">
                  <c:v>1.3595400000000001E-2</c:v>
                </c:pt>
                <c:pt idx="27622" formatCode="General">
                  <c:v>1.3595899999999999E-2</c:v>
                </c:pt>
                <c:pt idx="27623" formatCode="General">
                  <c:v>1.35964E-2</c:v>
                </c:pt>
                <c:pt idx="27624" formatCode="General">
                  <c:v>1.3597E-2</c:v>
                </c:pt>
                <c:pt idx="27625" formatCode="General">
                  <c:v>1.35976E-2</c:v>
                </c:pt>
                <c:pt idx="27626" formatCode="General">
                  <c:v>1.3598000000000001E-2</c:v>
                </c:pt>
                <c:pt idx="27627" formatCode="General">
                  <c:v>1.35984E-2</c:v>
                </c:pt>
                <c:pt idx="27628" formatCode="General">
                  <c:v>1.3598799999999999E-2</c:v>
                </c:pt>
                <c:pt idx="27629" formatCode="General">
                  <c:v>1.3599200000000001E-2</c:v>
                </c:pt>
                <c:pt idx="27630" formatCode="General">
                  <c:v>1.35996E-2</c:v>
                </c:pt>
                <c:pt idx="27631" formatCode="General">
                  <c:v>1.3599999999999999E-2</c:v>
                </c:pt>
                <c:pt idx="27632" formatCode="General">
                  <c:v>1.36004E-2</c:v>
                </c:pt>
                <c:pt idx="27633" formatCode="General">
                  <c:v>1.36007E-2</c:v>
                </c:pt>
                <c:pt idx="27634" formatCode="General">
                  <c:v>1.36011E-2</c:v>
                </c:pt>
                <c:pt idx="27635" formatCode="General">
                  <c:v>1.36014E-2</c:v>
                </c:pt>
                <c:pt idx="27636" formatCode="General">
                  <c:v>1.3601800000000001E-2</c:v>
                </c:pt>
                <c:pt idx="27637" formatCode="General">
                  <c:v>1.36022E-2</c:v>
                </c:pt>
                <c:pt idx="27638" formatCode="General">
                  <c:v>1.36025E-2</c:v>
                </c:pt>
                <c:pt idx="27639" formatCode="General">
                  <c:v>1.36028E-2</c:v>
                </c:pt>
                <c:pt idx="27640" formatCode="General">
                  <c:v>1.36031E-2</c:v>
                </c:pt>
                <c:pt idx="27641" formatCode="General">
                  <c:v>1.36033E-2</c:v>
                </c:pt>
                <c:pt idx="27642" formatCode="General">
                  <c:v>1.36036E-2</c:v>
                </c:pt>
                <c:pt idx="27643" formatCode="General">
                  <c:v>1.36039E-2</c:v>
                </c:pt>
                <c:pt idx="27644" formatCode="General">
                  <c:v>1.3604099999999999E-2</c:v>
                </c:pt>
                <c:pt idx="27645" formatCode="General">
                  <c:v>1.3604399999999999E-2</c:v>
                </c:pt>
                <c:pt idx="27646" formatCode="General">
                  <c:v>1.36046E-2</c:v>
                </c:pt>
                <c:pt idx="27647" formatCode="General">
                  <c:v>1.36048E-2</c:v>
                </c:pt>
                <c:pt idx="27648" formatCode="General">
                  <c:v>1.3605000000000001E-2</c:v>
                </c:pt>
                <c:pt idx="27649" formatCode="General">
                  <c:v>1.36052E-2</c:v>
                </c:pt>
                <c:pt idx="27650" formatCode="General">
                  <c:v>1.36054E-2</c:v>
                </c:pt>
                <c:pt idx="27651" formatCode="General">
                  <c:v>1.3605600000000001E-2</c:v>
                </c:pt>
                <c:pt idx="27652" formatCode="General">
                  <c:v>1.3605799999999999E-2</c:v>
                </c:pt>
                <c:pt idx="27653" formatCode="General">
                  <c:v>1.3605900000000001E-2</c:v>
                </c:pt>
                <c:pt idx="27654" formatCode="General">
                  <c:v>1.3606099999999999E-2</c:v>
                </c:pt>
                <c:pt idx="27655" formatCode="General">
                  <c:v>1.36063E-2</c:v>
                </c:pt>
                <c:pt idx="27656" formatCode="General">
                  <c:v>1.3606500000000001E-2</c:v>
                </c:pt>
                <c:pt idx="27657" formatCode="General">
                  <c:v>1.36066E-2</c:v>
                </c:pt>
                <c:pt idx="27658" formatCode="General">
                  <c:v>1.3606699999999999E-2</c:v>
                </c:pt>
                <c:pt idx="27659" formatCode="General">
                  <c:v>1.36068E-2</c:v>
                </c:pt>
                <c:pt idx="27660" formatCode="General">
                  <c:v>1.36069E-2</c:v>
                </c:pt>
                <c:pt idx="27661" formatCode="General">
                  <c:v>1.36071E-2</c:v>
                </c:pt>
                <c:pt idx="27662" formatCode="General">
                  <c:v>1.36072E-2</c:v>
                </c:pt>
                <c:pt idx="27663" formatCode="General">
                  <c:v>1.3607299999999999E-2</c:v>
                </c:pt>
                <c:pt idx="27664" formatCode="General">
                  <c:v>1.36074E-2</c:v>
                </c:pt>
                <c:pt idx="27665" formatCode="General">
                  <c:v>1.36075E-2</c:v>
                </c:pt>
                <c:pt idx="27666" formatCode="General">
                  <c:v>1.36077E-2</c:v>
                </c:pt>
                <c:pt idx="27667" formatCode="General">
                  <c:v>1.36078E-2</c:v>
                </c:pt>
                <c:pt idx="27668" formatCode="General">
                  <c:v>1.3607899999999999E-2</c:v>
                </c:pt>
                <c:pt idx="27669" formatCode="General">
                  <c:v>1.3608E-2</c:v>
                </c:pt>
                <c:pt idx="27670" formatCode="General">
                  <c:v>1.36081E-2</c:v>
                </c:pt>
                <c:pt idx="27671" formatCode="General">
                  <c:v>1.36083E-2</c:v>
                </c:pt>
                <c:pt idx="27672" formatCode="General">
                  <c:v>1.36084E-2</c:v>
                </c:pt>
                <c:pt idx="27673" formatCode="General">
                  <c:v>1.3608500000000001E-2</c:v>
                </c:pt>
                <c:pt idx="27674" formatCode="General">
                  <c:v>1.36086E-2</c:v>
                </c:pt>
                <c:pt idx="27675" formatCode="General">
                  <c:v>1.36087E-2</c:v>
                </c:pt>
                <c:pt idx="27676" formatCode="General">
                  <c:v>1.3608800000000001E-2</c:v>
                </c:pt>
                <c:pt idx="27677" formatCode="General">
                  <c:v>1.36089E-2</c:v>
                </c:pt>
                <c:pt idx="27678" formatCode="General">
                  <c:v>1.3609E-2</c:v>
                </c:pt>
                <c:pt idx="27679" formatCode="General">
                  <c:v>1.3609100000000001E-2</c:v>
                </c:pt>
                <c:pt idx="27680" formatCode="General">
                  <c:v>1.36092E-2</c:v>
                </c:pt>
                <c:pt idx="27681" formatCode="General">
                  <c:v>1.3609400000000001E-2</c:v>
                </c:pt>
                <c:pt idx="27682" formatCode="General">
                  <c:v>1.36095E-2</c:v>
                </c:pt>
                <c:pt idx="27683" formatCode="General">
                  <c:v>1.3609599999999999E-2</c:v>
                </c:pt>
                <c:pt idx="27684" formatCode="General">
                  <c:v>1.3609700000000001E-2</c:v>
                </c:pt>
                <c:pt idx="27685" formatCode="General">
                  <c:v>1.3609899999999999E-2</c:v>
                </c:pt>
                <c:pt idx="27686" formatCode="General">
                  <c:v>1.3610000000000001E-2</c:v>
                </c:pt>
                <c:pt idx="27687" formatCode="General">
                  <c:v>1.3610199999999999E-2</c:v>
                </c:pt>
                <c:pt idx="27688" formatCode="General">
                  <c:v>1.3610300000000001E-2</c:v>
                </c:pt>
                <c:pt idx="27689" formatCode="General">
                  <c:v>1.3610499999999999E-2</c:v>
                </c:pt>
                <c:pt idx="27690" formatCode="General">
                  <c:v>1.36107E-2</c:v>
                </c:pt>
                <c:pt idx="27691" formatCode="General">
                  <c:v>1.36109E-2</c:v>
                </c:pt>
                <c:pt idx="27692" formatCode="General">
                  <c:v>1.3611099999999999E-2</c:v>
                </c:pt>
                <c:pt idx="27693" formatCode="General">
                  <c:v>1.36113E-2</c:v>
                </c:pt>
                <c:pt idx="27694" formatCode="General">
                  <c:v>1.3611699999999999E-2</c:v>
                </c:pt>
                <c:pt idx="27695" formatCode="General">
                  <c:v>1.36121E-2</c:v>
                </c:pt>
                <c:pt idx="27696" formatCode="General">
                  <c:v>1.36124E-2</c:v>
                </c:pt>
                <c:pt idx="27697" formatCode="General">
                  <c:v>1.3612600000000001E-2</c:v>
                </c:pt>
                <c:pt idx="27698" formatCode="General">
                  <c:v>1.36128E-2</c:v>
                </c:pt>
                <c:pt idx="27699" formatCode="General">
                  <c:v>1.3613E-2</c:v>
                </c:pt>
                <c:pt idx="27700" formatCode="General">
                  <c:v>1.3613200000000001E-2</c:v>
                </c:pt>
                <c:pt idx="27701" formatCode="General">
                  <c:v>1.3613399999999999E-2</c:v>
                </c:pt>
                <c:pt idx="27702" formatCode="General">
                  <c:v>1.36136E-2</c:v>
                </c:pt>
                <c:pt idx="27703" formatCode="General">
                  <c:v>1.3613800000000001E-2</c:v>
                </c:pt>
                <c:pt idx="27704" formatCode="General">
                  <c:v>1.36139E-2</c:v>
                </c:pt>
                <c:pt idx="27705" formatCode="General">
                  <c:v>1.3613999999999999E-2</c:v>
                </c:pt>
                <c:pt idx="27706" formatCode="General">
                  <c:v>1.36142E-2</c:v>
                </c:pt>
                <c:pt idx="27707" formatCode="General">
                  <c:v>1.36144E-2</c:v>
                </c:pt>
                <c:pt idx="27708" formatCode="General">
                  <c:v>1.36145E-2</c:v>
                </c:pt>
                <c:pt idx="27709" formatCode="General">
                  <c:v>1.36147E-2</c:v>
                </c:pt>
                <c:pt idx="27710" formatCode="General">
                  <c:v>1.3614899999999999E-2</c:v>
                </c:pt>
                <c:pt idx="27711" formatCode="General">
                  <c:v>1.36151E-2</c:v>
                </c:pt>
                <c:pt idx="27712" formatCode="General">
                  <c:v>1.36154E-2</c:v>
                </c:pt>
                <c:pt idx="27713" formatCode="General">
                  <c:v>1.36156E-2</c:v>
                </c:pt>
                <c:pt idx="27714" formatCode="General">
                  <c:v>1.3616E-2</c:v>
                </c:pt>
                <c:pt idx="27715" formatCode="General">
                  <c:v>1.36166E-2</c:v>
                </c:pt>
                <c:pt idx="27716" formatCode="General">
                  <c:v>1.3616899999999999E-2</c:v>
                </c:pt>
                <c:pt idx="27717" formatCode="General">
                  <c:v>1.36171E-2</c:v>
                </c:pt>
                <c:pt idx="27718" formatCode="General">
                  <c:v>1.3617300000000001E-2</c:v>
                </c:pt>
                <c:pt idx="27719" formatCode="General">
                  <c:v>1.3617499999999999E-2</c:v>
                </c:pt>
                <c:pt idx="27720" formatCode="General">
                  <c:v>1.3617600000000001E-2</c:v>
                </c:pt>
                <c:pt idx="27721" formatCode="General">
                  <c:v>1.3617799999999999E-2</c:v>
                </c:pt>
                <c:pt idx="27722" formatCode="General">
                  <c:v>1.3618E-2</c:v>
                </c:pt>
                <c:pt idx="27723" formatCode="General">
                  <c:v>1.3618099999999999E-2</c:v>
                </c:pt>
                <c:pt idx="27724" formatCode="General">
                  <c:v>1.36182E-2</c:v>
                </c:pt>
                <c:pt idx="27725" formatCode="General">
                  <c:v>1.36183E-2</c:v>
                </c:pt>
                <c:pt idx="27726" formatCode="General">
                  <c:v>1.3618399999999999E-2</c:v>
                </c:pt>
                <c:pt idx="27727" formatCode="General">
                  <c:v>1.36186E-2</c:v>
                </c:pt>
                <c:pt idx="27728" formatCode="General">
                  <c:v>1.3618699999999999E-2</c:v>
                </c:pt>
                <c:pt idx="27729" formatCode="General">
                  <c:v>1.36188E-2</c:v>
                </c:pt>
                <c:pt idx="27730" formatCode="General">
                  <c:v>1.3618999999999999E-2</c:v>
                </c:pt>
                <c:pt idx="27731" formatCode="General">
                  <c:v>1.36191E-2</c:v>
                </c:pt>
                <c:pt idx="27732" formatCode="General">
                  <c:v>1.36192E-2</c:v>
                </c:pt>
                <c:pt idx="27733" formatCode="General">
                  <c:v>1.3619300000000001E-2</c:v>
                </c:pt>
                <c:pt idx="27734" formatCode="General">
                  <c:v>1.36194E-2</c:v>
                </c:pt>
                <c:pt idx="27735" formatCode="General">
                  <c:v>1.3619600000000001E-2</c:v>
                </c:pt>
                <c:pt idx="27736" formatCode="General">
                  <c:v>1.36197E-2</c:v>
                </c:pt>
                <c:pt idx="27737" formatCode="General">
                  <c:v>1.36198E-2</c:v>
                </c:pt>
                <c:pt idx="27738" formatCode="General">
                  <c:v>1.3619900000000001E-2</c:v>
                </c:pt>
                <c:pt idx="27739" formatCode="General">
                  <c:v>1.362E-2</c:v>
                </c:pt>
                <c:pt idx="27740" formatCode="General">
                  <c:v>1.3620200000000001E-2</c:v>
                </c:pt>
                <c:pt idx="27741" formatCode="General">
                  <c:v>1.36203E-2</c:v>
                </c:pt>
                <c:pt idx="27742" formatCode="General">
                  <c:v>1.36204E-2</c:v>
                </c:pt>
                <c:pt idx="27743" formatCode="General">
                  <c:v>1.3620500000000001E-2</c:v>
                </c:pt>
                <c:pt idx="27744" formatCode="General">
                  <c:v>1.3620699999999999E-2</c:v>
                </c:pt>
                <c:pt idx="27745" formatCode="General">
                  <c:v>1.3620800000000001E-2</c:v>
                </c:pt>
                <c:pt idx="27746" formatCode="General">
                  <c:v>1.3620999999999999E-2</c:v>
                </c:pt>
                <c:pt idx="27747" formatCode="General">
                  <c:v>1.3621100000000001E-2</c:v>
                </c:pt>
                <c:pt idx="27748" formatCode="General">
                  <c:v>1.36212E-2</c:v>
                </c:pt>
                <c:pt idx="27749" formatCode="General">
                  <c:v>1.3621400000000001E-2</c:v>
                </c:pt>
                <c:pt idx="27750" formatCode="General">
                  <c:v>1.36215E-2</c:v>
                </c:pt>
                <c:pt idx="27751" formatCode="General">
                  <c:v>1.36217E-2</c:v>
                </c:pt>
                <c:pt idx="27752" formatCode="General">
                  <c:v>1.36218E-2</c:v>
                </c:pt>
                <c:pt idx="27753" formatCode="General">
                  <c:v>1.3622E-2</c:v>
                </c:pt>
                <c:pt idx="27754" formatCode="General">
                  <c:v>1.36221E-2</c:v>
                </c:pt>
                <c:pt idx="27755" formatCode="General">
                  <c:v>1.36223E-2</c:v>
                </c:pt>
                <c:pt idx="27756" formatCode="General">
                  <c:v>1.3622499999999999E-2</c:v>
                </c:pt>
                <c:pt idx="27757" formatCode="General">
                  <c:v>1.36227E-2</c:v>
                </c:pt>
                <c:pt idx="27758" formatCode="General">
                  <c:v>1.36229E-2</c:v>
                </c:pt>
                <c:pt idx="27759" formatCode="General">
                  <c:v>1.3623100000000001E-2</c:v>
                </c:pt>
                <c:pt idx="27760" formatCode="General">
                  <c:v>1.36233E-2</c:v>
                </c:pt>
                <c:pt idx="27761" formatCode="General">
                  <c:v>1.36236E-2</c:v>
                </c:pt>
                <c:pt idx="27762" formatCode="General">
                  <c:v>1.36238E-2</c:v>
                </c:pt>
                <c:pt idx="27763" formatCode="General">
                  <c:v>1.3624000000000001E-2</c:v>
                </c:pt>
                <c:pt idx="27764" formatCode="General">
                  <c:v>1.3624300000000001E-2</c:v>
                </c:pt>
                <c:pt idx="27765" formatCode="General">
                  <c:v>1.3624499999999999E-2</c:v>
                </c:pt>
                <c:pt idx="27766" formatCode="General">
                  <c:v>1.3624799999999999E-2</c:v>
                </c:pt>
                <c:pt idx="27767" formatCode="General">
                  <c:v>1.3625099999999999E-2</c:v>
                </c:pt>
                <c:pt idx="27768" formatCode="General">
                  <c:v>1.3625399999999999E-2</c:v>
                </c:pt>
                <c:pt idx="27769" formatCode="General">
                  <c:v>1.36258E-2</c:v>
                </c:pt>
                <c:pt idx="27770" formatCode="General">
                  <c:v>1.36261E-2</c:v>
                </c:pt>
                <c:pt idx="27771" formatCode="General">
                  <c:v>1.36264E-2</c:v>
                </c:pt>
                <c:pt idx="27772" formatCode="General">
                  <c:v>1.36267E-2</c:v>
                </c:pt>
                <c:pt idx="27773" formatCode="General">
                  <c:v>1.36271E-2</c:v>
                </c:pt>
                <c:pt idx="27774" formatCode="General">
                  <c:v>1.3627500000000001E-2</c:v>
                </c:pt>
                <c:pt idx="27775" formatCode="General">
                  <c:v>1.36279E-2</c:v>
                </c:pt>
                <c:pt idx="27776" formatCode="General">
                  <c:v>1.3628299999999999E-2</c:v>
                </c:pt>
                <c:pt idx="27777" formatCode="General">
                  <c:v>1.3628700000000001E-2</c:v>
                </c:pt>
                <c:pt idx="27778" formatCode="General">
                  <c:v>1.3629199999999999E-2</c:v>
                </c:pt>
                <c:pt idx="27779" formatCode="General">
                  <c:v>1.36296E-2</c:v>
                </c:pt>
                <c:pt idx="27780" formatCode="General">
                  <c:v>1.363E-2</c:v>
                </c:pt>
                <c:pt idx="27781" formatCode="General">
                  <c:v>1.36305E-2</c:v>
                </c:pt>
                <c:pt idx="27782" formatCode="General">
                  <c:v>1.36311E-2</c:v>
                </c:pt>
                <c:pt idx="27783" formatCode="General">
                  <c:v>1.3631600000000001E-2</c:v>
                </c:pt>
                <c:pt idx="27784" formatCode="General">
                  <c:v>1.3632099999999999E-2</c:v>
                </c:pt>
                <c:pt idx="27785" formatCode="General">
                  <c:v>1.36326E-2</c:v>
                </c:pt>
                <c:pt idx="27786" formatCode="General">
                  <c:v>1.36331E-2</c:v>
                </c:pt>
                <c:pt idx="27787" formatCode="General">
                  <c:v>1.36337E-2</c:v>
                </c:pt>
                <c:pt idx="27788" formatCode="General">
                  <c:v>1.36343E-2</c:v>
                </c:pt>
                <c:pt idx="27789" formatCode="General">
                  <c:v>1.36349E-2</c:v>
                </c:pt>
                <c:pt idx="27790" formatCode="General">
                  <c:v>1.36355E-2</c:v>
                </c:pt>
                <c:pt idx="27791" formatCode="General">
                  <c:v>1.3636199999999999E-2</c:v>
                </c:pt>
                <c:pt idx="27792" formatCode="General">
                  <c:v>1.3636799999999999E-2</c:v>
                </c:pt>
                <c:pt idx="27793" formatCode="General">
                  <c:v>1.36375E-2</c:v>
                </c:pt>
                <c:pt idx="27794" formatCode="General">
                  <c:v>1.36381E-2</c:v>
                </c:pt>
                <c:pt idx="27795" formatCode="General">
                  <c:v>1.3639099999999999E-2</c:v>
                </c:pt>
                <c:pt idx="27796" formatCode="General">
                  <c:v>1.36399E-2</c:v>
                </c:pt>
                <c:pt idx="27797" formatCode="General">
                  <c:v>1.36407E-2</c:v>
                </c:pt>
                <c:pt idx="27798" formatCode="General">
                  <c:v>1.3641500000000001E-2</c:v>
                </c:pt>
                <c:pt idx="27799" formatCode="General">
                  <c:v>1.36423E-2</c:v>
                </c:pt>
                <c:pt idx="27800" formatCode="General">
                  <c:v>1.36431E-2</c:v>
                </c:pt>
                <c:pt idx="27801" formatCode="General">
                  <c:v>1.36443E-2</c:v>
                </c:pt>
                <c:pt idx="27802" formatCode="General">
                  <c:v>1.36455E-2</c:v>
                </c:pt>
                <c:pt idx="27803" formatCode="General">
                  <c:v>1.3646500000000001E-2</c:v>
                </c:pt>
                <c:pt idx="27804" formatCode="General">
                  <c:v>1.3647599999999999E-2</c:v>
                </c:pt>
                <c:pt idx="27805" formatCode="General">
                  <c:v>1.36489E-2</c:v>
                </c:pt>
                <c:pt idx="27806" formatCode="General">
                  <c:v>1.3650300000000001E-2</c:v>
                </c:pt>
                <c:pt idx="27807" formatCode="General">
                  <c:v>1.3651699999999999E-2</c:v>
                </c:pt>
                <c:pt idx="27808" formatCode="General">
                  <c:v>1.3653E-2</c:v>
                </c:pt>
                <c:pt idx="27809" formatCode="General">
                  <c:v>1.3654400000000001E-2</c:v>
                </c:pt>
                <c:pt idx="27810" formatCode="General">
                  <c:v>1.3655799999999999E-2</c:v>
                </c:pt>
                <c:pt idx="27811" formatCode="General">
                  <c:v>1.3657300000000001E-2</c:v>
                </c:pt>
                <c:pt idx="27812" formatCode="General">
                  <c:v>1.36591E-2</c:v>
                </c:pt>
                <c:pt idx="27813" formatCode="General">
                  <c:v>1.36609E-2</c:v>
                </c:pt>
                <c:pt idx="27814" formatCode="General">
                  <c:v>1.36626E-2</c:v>
                </c:pt>
                <c:pt idx="27815" formatCode="General">
                  <c:v>1.36644E-2</c:v>
                </c:pt>
                <c:pt idx="27816" formatCode="General">
                  <c:v>1.36662E-2</c:v>
                </c:pt>
                <c:pt idx="27817" formatCode="General">
                  <c:v>1.36679E-2</c:v>
                </c:pt>
                <c:pt idx="27818" formatCode="General">
                  <c:v>1.36706E-2</c:v>
                </c:pt>
                <c:pt idx="27819" formatCode="General">
                  <c:v>1.36735E-2</c:v>
                </c:pt>
                <c:pt idx="27820" formatCode="General">
                  <c:v>1.36764E-2</c:v>
                </c:pt>
                <c:pt idx="27821" formatCode="General">
                  <c:v>1.36793E-2</c:v>
                </c:pt>
                <c:pt idx="27822" formatCode="General">
                  <c:v>1.36822E-2</c:v>
                </c:pt>
                <c:pt idx="27823" formatCode="General">
                  <c:v>1.36851E-2</c:v>
                </c:pt>
                <c:pt idx="27824" formatCode="General">
                  <c:v>1.3687899999999999E-2</c:v>
                </c:pt>
                <c:pt idx="27825" formatCode="General">
                  <c:v>1.36918E-2</c:v>
                </c:pt>
                <c:pt idx="27826" formatCode="General">
                  <c:v>1.36957E-2</c:v>
                </c:pt>
                <c:pt idx="27827" formatCode="General">
                  <c:v>1.36995E-2</c:v>
                </c:pt>
                <c:pt idx="27828" formatCode="General">
                  <c:v>1.3703399999999999E-2</c:v>
                </c:pt>
                <c:pt idx="27829" formatCode="General">
                  <c:v>1.37092E-2</c:v>
                </c:pt>
                <c:pt idx="27830" formatCode="General">
                  <c:v>1.3713599999999999E-2</c:v>
                </c:pt>
                <c:pt idx="27831" formatCode="General">
                  <c:v>1.37181E-2</c:v>
                </c:pt>
                <c:pt idx="27832" formatCode="General">
                  <c:v>1.3724699999999999E-2</c:v>
                </c:pt>
                <c:pt idx="27833" formatCode="General">
                  <c:v>1.3731500000000001E-2</c:v>
                </c:pt>
                <c:pt idx="27834" formatCode="General">
                  <c:v>1.37384E-2</c:v>
                </c:pt>
                <c:pt idx="27835" formatCode="General">
                  <c:v>1.37453E-2</c:v>
                </c:pt>
                <c:pt idx="27836" formatCode="General">
                  <c:v>1.37514E-2</c:v>
                </c:pt>
                <c:pt idx="27837" formatCode="General">
                  <c:v>1.3757399999999999E-2</c:v>
                </c:pt>
                <c:pt idx="27838" formatCode="General">
                  <c:v>1.37635E-2</c:v>
                </c:pt>
                <c:pt idx="27839" formatCode="General">
                  <c:v>1.3769399999999999E-2</c:v>
                </c:pt>
                <c:pt idx="27840" formatCode="General">
                  <c:v>1.37733E-2</c:v>
                </c:pt>
                <c:pt idx="27841" formatCode="General">
                  <c:v>1.3777299999999999E-2</c:v>
                </c:pt>
                <c:pt idx="27842" formatCode="General">
                  <c:v>1.37812E-2</c:v>
                </c:pt>
                <c:pt idx="27843" formatCode="General">
                  <c:v>1.3785199999999999E-2</c:v>
                </c:pt>
                <c:pt idx="27844" formatCode="General">
                  <c:v>1.37891E-2</c:v>
                </c:pt>
                <c:pt idx="27845" formatCode="General">
                  <c:v>1.3793100000000001E-2</c:v>
                </c:pt>
                <c:pt idx="27846" formatCode="General">
                  <c:v>1.3796299999999999E-2</c:v>
                </c:pt>
                <c:pt idx="27847" formatCode="General">
                  <c:v>1.3799499999999999E-2</c:v>
                </c:pt>
                <c:pt idx="27848" formatCode="General">
                  <c:v>1.38028E-2</c:v>
                </c:pt>
                <c:pt idx="27849" formatCode="General">
                  <c:v>1.3806000000000001E-2</c:v>
                </c:pt>
                <c:pt idx="27850" formatCode="General">
                  <c:v>1.38082E-2</c:v>
                </c:pt>
                <c:pt idx="27851" formatCode="General">
                  <c:v>1.3810299999999999E-2</c:v>
                </c:pt>
                <c:pt idx="27852" formatCode="General">
                  <c:v>1.3813000000000001E-2</c:v>
                </c:pt>
                <c:pt idx="27853" formatCode="General">
                  <c:v>1.38148E-2</c:v>
                </c:pt>
                <c:pt idx="27854" formatCode="General">
                  <c:v>1.38166E-2</c:v>
                </c:pt>
                <c:pt idx="27855" formatCode="General">
                  <c:v>1.38184E-2</c:v>
                </c:pt>
                <c:pt idx="27856" formatCode="General">
                  <c:v>1.3820199999999999E-2</c:v>
                </c:pt>
                <c:pt idx="27857" formatCode="General">
                  <c:v>1.3821999999999999E-2</c:v>
                </c:pt>
                <c:pt idx="27858" formatCode="General">
                  <c:v>1.3823800000000001E-2</c:v>
                </c:pt>
                <c:pt idx="27859" formatCode="General">
                  <c:v>1.38253E-2</c:v>
                </c:pt>
                <c:pt idx="27860" formatCode="General">
                  <c:v>1.38265E-2</c:v>
                </c:pt>
                <c:pt idx="27861" formatCode="General">
                  <c:v>1.3827799999999999E-2</c:v>
                </c:pt>
                <c:pt idx="27862" formatCode="General">
                  <c:v>1.38291E-2</c:v>
                </c:pt>
                <c:pt idx="27863" formatCode="General">
                  <c:v>1.38303E-2</c:v>
                </c:pt>
                <c:pt idx="27864" formatCode="General">
                  <c:v>1.3831599999999999E-2</c:v>
                </c:pt>
                <c:pt idx="27865" formatCode="General">
                  <c:v>1.3832799999999999E-2</c:v>
                </c:pt>
                <c:pt idx="27866" formatCode="General">
                  <c:v>1.38341E-2</c:v>
                </c:pt>
                <c:pt idx="27867" formatCode="General">
                  <c:v>1.3835200000000001E-2</c:v>
                </c:pt>
                <c:pt idx="27868" formatCode="General">
                  <c:v>1.38361E-2</c:v>
                </c:pt>
                <c:pt idx="27869" formatCode="General">
                  <c:v>1.3837E-2</c:v>
                </c:pt>
                <c:pt idx="27870" formatCode="General">
                  <c:v>1.38379E-2</c:v>
                </c:pt>
                <c:pt idx="27871" formatCode="General">
                  <c:v>1.38388E-2</c:v>
                </c:pt>
                <c:pt idx="27872" formatCode="General">
                  <c:v>1.38397E-2</c:v>
                </c:pt>
                <c:pt idx="27873" formatCode="General">
                  <c:v>1.38405E-2</c:v>
                </c:pt>
                <c:pt idx="27874" formatCode="General">
                  <c:v>1.38412E-2</c:v>
                </c:pt>
                <c:pt idx="27875" formatCode="General">
                  <c:v>1.3841900000000001E-2</c:v>
                </c:pt>
                <c:pt idx="27876" formatCode="General">
                  <c:v>1.3842500000000001E-2</c:v>
                </c:pt>
                <c:pt idx="27877" formatCode="General">
                  <c:v>1.3843100000000001E-2</c:v>
                </c:pt>
                <c:pt idx="27878" formatCode="General">
                  <c:v>1.3843599999999999E-2</c:v>
                </c:pt>
                <c:pt idx="27879" formatCode="General">
                  <c:v>1.3844199999999999E-2</c:v>
                </c:pt>
                <c:pt idx="27880" formatCode="General">
                  <c:v>1.3844800000000001E-2</c:v>
                </c:pt>
                <c:pt idx="27881" formatCode="General">
                  <c:v>1.3845400000000001E-2</c:v>
                </c:pt>
                <c:pt idx="27882" formatCode="General">
                  <c:v>1.3846000000000001E-2</c:v>
                </c:pt>
                <c:pt idx="27883" formatCode="General">
                  <c:v>1.3846600000000001E-2</c:v>
                </c:pt>
                <c:pt idx="27884" formatCode="General">
                  <c:v>1.3847E-2</c:v>
                </c:pt>
                <c:pt idx="27885" formatCode="General">
                  <c:v>1.38475E-2</c:v>
                </c:pt>
                <c:pt idx="27886" formatCode="General">
                  <c:v>1.38479E-2</c:v>
                </c:pt>
                <c:pt idx="27887" formatCode="General">
                  <c:v>1.38484E-2</c:v>
                </c:pt>
                <c:pt idx="27888" formatCode="General">
                  <c:v>1.38488E-2</c:v>
                </c:pt>
                <c:pt idx="27889" formatCode="General">
                  <c:v>1.38493E-2</c:v>
                </c:pt>
                <c:pt idx="27890" formatCode="General">
                  <c:v>1.38496E-2</c:v>
                </c:pt>
                <c:pt idx="27891" formatCode="General">
                  <c:v>1.38499E-2</c:v>
                </c:pt>
                <c:pt idx="27892" formatCode="General">
                  <c:v>1.3850299999999999E-2</c:v>
                </c:pt>
                <c:pt idx="27893" formatCode="General">
                  <c:v>1.3850599999999999E-2</c:v>
                </c:pt>
                <c:pt idx="27894" formatCode="General">
                  <c:v>1.3850899999999999E-2</c:v>
                </c:pt>
                <c:pt idx="27895" formatCode="General">
                  <c:v>1.38513E-2</c:v>
                </c:pt>
                <c:pt idx="27896" formatCode="General">
                  <c:v>1.38516E-2</c:v>
                </c:pt>
                <c:pt idx="27897" formatCode="General">
                  <c:v>1.38519E-2</c:v>
                </c:pt>
                <c:pt idx="27898" formatCode="General">
                  <c:v>1.3852099999999999E-2</c:v>
                </c:pt>
                <c:pt idx="27899" formatCode="General">
                  <c:v>1.3852400000000001E-2</c:v>
                </c:pt>
                <c:pt idx="27900" formatCode="General">
                  <c:v>1.38526E-2</c:v>
                </c:pt>
                <c:pt idx="27901" formatCode="General">
                  <c:v>1.38528E-2</c:v>
                </c:pt>
                <c:pt idx="27902" formatCode="General">
                  <c:v>1.3853000000000001E-2</c:v>
                </c:pt>
                <c:pt idx="27903" formatCode="General">
                  <c:v>1.3853300000000001E-2</c:v>
                </c:pt>
                <c:pt idx="27904" formatCode="General">
                  <c:v>1.38534E-2</c:v>
                </c:pt>
                <c:pt idx="27905" formatCode="General">
                  <c:v>1.3853600000000001E-2</c:v>
                </c:pt>
                <c:pt idx="27906" formatCode="General">
                  <c:v>1.3853799999999999E-2</c:v>
                </c:pt>
                <c:pt idx="27907" formatCode="General">
                  <c:v>1.3853900000000001E-2</c:v>
                </c:pt>
                <c:pt idx="27908" formatCode="General">
                  <c:v>1.3854099999999999E-2</c:v>
                </c:pt>
                <c:pt idx="27909" formatCode="General">
                  <c:v>1.38543E-2</c:v>
                </c:pt>
                <c:pt idx="27910" formatCode="General">
                  <c:v>1.38545E-2</c:v>
                </c:pt>
                <c:pt idx="27911" formatCode="General">
                  <c:v>1.38546E-2</c:v>
                </c:pt>
                <c:pt idx="27912" formatCode="General">
                  <c:v>1.3854699999999999E-2</c:v>
                </c:pt>
                <c:pt idx="27913" formatCode="General">
                  <c:v>1.38549E-2</c:v>
                </c:pt>
                <c:pt idx="27914" formatCode="General">
                  <c:v>1.3854999999999999E-2</c:v>
                </c:pt>
                <c:pt idx="27915" formatCode="General">
                  <c:v>1.38551E-2</c:v>
                </c:pt>
                <c:pt idx="27916" formatCode="General">
                  <c:v>1.3855299999999999E-2</c:v>
                </c:pt>
                <c:pt idx="27917" formatCode="General">
                  <c:v>1.38554E-2</c:v>
                </c:pt>
                <c:pt idx="27918" formatCode="General">
                  <c:v>1.38555E-2</c:v>
                </c:pt>
                <c:pt idx="27919" formatCode="General">
                  <c:v>1.3855599999999999E-2</c:v>
                </c:pt>
                <c:pt idx="27920" formatCode="General">
                  <c:v>1.38558E-2</c:v>
                </c:pt>
                <c:pt idx="27921" formatCode="General">
                  <c:v>1.3855900000000001E-2</c:v>
                </c:pt>
                <c:pt idx="27922" formatCode="General">
                  <c:v>1.3856E-2</c:v>
                </c:pt>
                <c:pt idx="27923" formatCode="General">
                  <c:v>1.38561E-2</c:v>
                </c:pt>
                <c:pt idx="27924" formatCode="General">
                  <c:v>1.3856200000000001E-2</c:v>
                </c:pt>
                <c:pt idx="27925" formatCode="General">
                  <c:v>1.38564E-2</c:v>
                </c:pt>
                <c:pt idx="27926" formatCode="General">
                  <c:v>1.3856500000000001E-2</c:v>
                </c:pt>
                <c:pt idx="27927" formatCode="General">
                  <c:v>1.38566E-2</c:v>
                </c:pt>
                <c:pt idx="27928" formatCode="General">
                  <c:v>1.38567E-2</c:v>
                </c:pt>
                <c:pt idx="27929" formatCode="General">
                  <c:v>1.38569E-2</c:v>
                </c:pt>
                <c:pt idx="27930" formatCode="General">
                  <c:v>1.3857E-2</c:v>
                </c:pt>
                <c:pt idx="27931" formatCode="General">
                  <c:v>1.3857100000000001E-2</c:v>
                </c:pt>
                <c:pt idx="27932" formatCode="General">
                  <c:v>1.38572E-2</c:v>
                </c:pt>
                <c:pt idx="27933" formatCode="General">
                  <c:v>1.3857400000000001E-2</c:v>
                </c:pt>
                <c:pt idx="27934" formatCode="General">
                  <c:v>1.38575E-2</c:v>
                </c:pt>
                <c:pt idx="27935" formatCode="General">
                  <c:v>1.3857599999999999E-2</c:v>
                </c:pt>
                <c:pt idx="27936" formatCode="General">
                  <c:v>1.38578E-2</c:v>
                </c:pt>
                <c:pt idx="27937" formatCode="General">
                  <c:v>1.3857899999999999E-2</c:v>
                </c:pt>
                <c:pt idx="27938" formatCode="General">
                  <c:v>1.3858000000000001E-2</c:v>
                </c:pt>
                <c:pt idx="27939" formatCode="General">
                  <c:v>1.3858199999999999E-2</c:v>
                </c:pt>
                <c:pt idx="27940" formatCode="General">
                  <c:v>1.38583E-2</c:v>
                </c:pt>
                <c:pt idx="27941" formatCode="General">
                  <c:v>1.3858499999999999E-2</c:v>
                </c:pt>
                <c:pt idx="27942" formatCode="General">
                  <c:v>1.38587E-2</c:v>
                </c:pt>
                <c:pt idx="27943" formatCode="General">
                  <c:v>1.3858799999999999E-2</c:v>
                </c:pt>
                <c:pt idx="27944" formatCode="General">
                  <c:v>1.3859099999999999E-2</c:v>
                </c:pt>
                <c:pt idx="27945" formatCode="General">
                  <c:v>1.38593E-2</c:v>
                </c:pt>
                <c:pt idx="27946" formatCode="General">
                  <c:v>1.38601E-2</c:v>
                </c:pt>
                <c:pt idx="27947" formatCode="General">
                  <c:v>1.38604E-2</c:v>
                </c:pt>
                <c:pt idx="27948" formatCode="General">
                  <c:v>1.3860600000000001E-2</c:v>
                </c:pt>
                <c:pt idx="27949" formatCode="General">
                  <c:v>1.3860900000000001E-2</c:v>
                </c:pt>
                <c:pt idx="27950" formatCode="General">
                  <c:v>1.3861099999999999E-2</c:v>
                </c:pt>
                <c:pt idx="27951" formatCode="General">
                  <c:v>1.38613E-2</c:v>
                </c:pt>
                <c:pt idx="27952" formatCode="General">
                  <c:v>1.3861399999999999E-2</c:v>
                </c:pt>
                <c:pt idx="27953" formatCode="General">
                  <c:v>1.38616E-2</c:v>
                </c:pt>
                <c:pt idx="27954" formatCode="General">
                  <c:v>1.3861800000000001E-2</c:v>
                </c:pt>
                <c:pt idx="27955" formatCode="General">
                  <c:v>1.3861999999999999E-2</c:v>
                </c:pt>
                <c:pt idx="27956" formatCode="General">
                  <c:v>1.38622E-2</c:v>
                </c:pt>
                <c:pt idx="27957" formatCode="General">
                  <c:v>1.3862299999999999E-2</c:v>
                </c:pt>
                <c:pt idx="27958" formatCode="General">
                  <c:v>1.38625E-2</c:v>
                </c:pt>
                <c:pt idx="27959" formatCode="General">
                  <c:v>1.38627E-2</c:v>
                </c:pt>
                <c:pt idx="27960" formatCode="General">
                  <c:v>1.3862899999999999E-2</c:v>
                </c:pt>
                <c:pt idx="27961" formatCode="General">
                  <c:v>1.38631E-2</c:v>
                </c:pt>
                <c:pt idx="27962" formatCode="General">
                  <c:v>1.38633E-2</c:v>
                </c:pt>
                <c:pt idx="27963" formatCode="General">
                  <c:v>1.3863500000000001E-2</c:v>
                </c:pt>
                <c:pt idx="27964" formatCode="General">
                  <c:v>1.3863800000000001E-2</c:v>
                </c:pt>
                <c:pt idx="27965" formatCode="General">
                  <c:v>1.3864700000000001E-2</c:v>
                </c:pt>
                <c:pt idx="27966" formatCode="General">
                  <c:v>1.3864899999999999E-2</c:v>
                </c:pt>
                <c:pt idx="27967" formatCode="General">
                  <c:v>1.38651E-2</c:v>
                </c:pt>
                <c:pt idx="27968" formatCode="General">
                  <c:v>1.3865300000000001E-2</c:v>
                </c:pt>
                <c:pt idx="27969" formatCode="General">
                  <c:v>1.3865499999999999E-2</c:v>
                </c:pt>
                <c:pt idx="27970" formatCode="General">
                  <c:v>1.38656E-2</c:v>
                </c:pt>
                <c:pt idx="27971" formatCode="General">
                  <c:v>1.3865799999999999E-2</c:v>
                </c:pt>
                <c:pt idx="27972" formatCode="General">
                  <c:v>1.38659E-2</c:v>
                </c:pt>
                <c:pt idx="27973" formatCode="General">
                  <c:v>1.3866099999999999E-2</c:v>
                </c:pt>
                <c:pt idx="27974" formatCode="General">
                  <c:v>1.38663E-2</c:v>
                </c:pt>
                <c:pt idx="27975" formatCode="General">
                  <c:v>1.3866399999999999E-2</c:v>
                </c:pt>
                <c:pt idx="27976" formatCode="General">
                  <c:v>1.38665E-2</c:v>
                </c:pt>
                <c:pt idx="27977" formatCode="General">
                  <c:v>1.3866699999999999E-2</c:v>
                </c:pt>
                <c:pt idx="27978" formatCode="General">
                  <c:v>1.38668E-2</c:v>
                </c:pt>
                <c:pt idx="27979" formatCode="General">
                  <c:v>1.38669E-2</c:v>
                </c:pt>
                <c:pt idx="27980" formatCode="General">
                  <c:v>1.3867000000000001E-2</c:v>
                </c:pt>
                <c:pt idx="27981" formatCode="General">
                  <c:v>1.38671E-2</c:v>
                </c:pt>
                <c:pt idx="27982" formatCode="General">
                  <c:v>1.38672E-2</c:v>
                </c:pt>
                <c:pt idx="27983" formatCode="General">
                  <c:v>1.3867300000000001E-2</c:v>
                </c:pt>
                <c:pt idx="27984" formatCode="General">
                  <c:v>1.38675E-2</c:v>
                </c:pt>
                <c:pt idx="27985" formatCode="General">
                  <c:v>1.3867600000000001E-2</c:v>
                </c:pt>
                <c:pt idx="27986" formatCode="General">
                  <c:v>1.38677E-2</c:v>
                </c:pt>
                <c:pt idx="27987" formatCode="General">
                  <c:v>1.3867900000000001E-2</c:v>
                </c:pt>
                <c:pt idx="27988" formatCode="General">
                  <c:v>1.3868E-2</c:v>
                </c:pt>
                <c:pt idx="27989" formatCode="General">
                  <c:v>1.38681E-2</c:v>
                </c:pt>
                <c:pt idx="27990" formatCode="General">
                  <c:v>1.38683E-2</c:v>
                </c:pt>
                <c:pt idx="27991" formatCode="General">
                  <c:v>1.3868399999999999E-2</c:v>
                </c:pt>
                <c:pt idx="27992" formatCode="General">
                  <c:v>1.3868500000000001E-2</c:v>
                </c:pt>
                <c:pt idx="27993" formatCode="General">
                  <c:v>1.3868699999999999E-2</c:v>
                </c:pt>
                <c:pt idx="27994" formatCode="General">
                  <c:v>1.3868800000000001E-2</c:v>
                </c:pt>
                <c:pt idx="27995" formatCode="General">
                  <c:v>1.3868999999999999E-2</c:v>
                </c:pt>
                <c:pt idx="27996" formatCode="General">
                  <c:v>1.3869100000000001E-2</c:v>
                </c:pt>
                <c:pt idx="27997" formatCode="General">
                  <c:v>1.38692E-2</c:v>
                </c:pt>
                <c:pt idx="27998" formatCode="General">
                  <c:v>1.38694E-2</c:v>
                </c:pt>
                <c:pt idx="27999" formatCode="General">
                  <c:v>1.38695E-2</c:v>
                </c:pt>
                <c:pt idx="28000" formatCode="General">
                  <c:v>1.38697E-2</c:v>
                </c:pt>
                <c:pt idx="28001" formatCode="General">
                  <c:v>1.3869899999999999E-2</c:v>
                </c:pt>
                <c:pt idx="28002" formatCode="General">
                  <c:v>1.38701E-2</c:v>
                </c:pt>
                <c:pt idx="28003" formatCode="General">
                  <c:v>1.3870199999999999E-2</c:v>
                </c:pt>
                <c:pt idx="28004" formatCode="General">
                  <c:v>1.38704E-2</c:v>
                </c:pt>
                <c:pt idx="28005" formatCode="General">
                  <c:v>1.38706E-2</c:v>
                </c:pt>
                <c:pt idx="28006" formatCode="General">
                  <c:v>1.3870800000000001E-2</c:v>
                </c:pt>
                <c:pt idx="28007" formatCode="General">
                  <c:v>1.3871E-2</c:v>
                </c:pt>
                <c:pt idx="28008" formatCode="General">
                  <c:v>1.38712E-2</c:v>
                </c:pt>
                <c:pt idx="28009" formatCode="General">
                  <c:v>1.3871400000000001E-2</c:v>
                </c:pt>
                <c:pt idx="28010" formatCode="General">
                  <c:v>1.3871700000000001E-2</c:v>
                </c:pt>
                <c:pt idx="28011" formatCode="General">
                  <c:v>1.3872000000000001E-2</c:v>
                </c:pt>
                <c:pt idx="28012" formatCode="General">
                  <c:v>1.3872300000000001E-2</c:v>
                </c:pt>
                <c:pt idx="28013" formatCode="General">
                  <c:v>1.3872499999999999E-2</c:v>
                </c:pt>
                <c:pt idx="28014" formatCode="General">
                  <c:v>1.3872799999999999E-2</c:v>
                </c:pt>
                <c:pt idx="28015" formatCode="General">
                  <c:v>1.3873099999999999E-2</c:v>
                </c:pt>
                <c:pt idx="28016" formatCode="General">
                  <c:v>1.3873399999999999E-2</c:v>
                </c:pt>
                <c:pt idx="28017" formatCode="General">
                  <c:v>1.3873699999999999E-2</c:v>
                </c:pt>
                <c:pt idx="28018" formatCode="General">
                  <c:v>1.38741E-2</c:v>
                </c:pt>
                <c:pt idx="28019" formatCode="General">
                  <c:v>1.38745E-2</c:v>
                </c:pt>
                <c:pt idx="28020" formatCode="General">
                  <c:v>1.3874900000000001E-2</c:v>
                </c:pt>
                <c:pt idx="28021" formatCode="General">
                  <c:v>1.38753E-2</c:v>
                </c:pt>
                <c:pt idx="28022" formatCode="General">
                  <c:v>1.3875699999999999E-2</c:v>
                </c:pt>
                <c:pt idx="28023" formatCode="General">
                  <c:v>1.3876100000000001E-2</c:v>
                </c:pt>
                <c:pt idx="28024" formatCode="General">
                  <c:v>1.38765E-2</c:v>
                </c:pt>
                <c:pt idx="28025" formatCode="General">
                  <c:v>1.38771E-2</c:v>
                </c:pt>
                <c:pt idx="28026" formatCode="General">
                  <c:v>1.38777E-2</c:v>
                </c:pt>
                <c:pt idx="28027" formatCode="General">
                  <c:v>1.38782E-2</c:v>
                </c:pt>
                <c:pt idx="28028" formatCode="General">
                  <c:v>1.38788E-2</c:v>
                </c:pt>
                <c:pt idx="28029" formatCode="General">
                  <c:v>1.38794E-2</c:v>
                </c:pt>
                <c:pt idx="28030" formatCode="General">
                  <c:v>1.3879900000000001E-2</c:v>
                </c:pt>
                <c:pt idx="28031" formatCode="General">
                  <c:v>1.38805E-2</c:v>
                </c:pt>
                <c:pt idx="28032" formatCode="General">
                  <c:v>1.3881299999999999E-2</c:v>
                </c:pt>
                <c:pt idx="28033" formatCode="General">
                  <c:v>1.3882E-2</c:v>
                </c:pt>
                <c:pt idx="28034" formatCode="General">
                  <c:v>1.38827E-2</c:v>
                </c:pt>
                <c:pt idx="28035" formatCode="General">
                  <c:v>1.3883599999999999E-2</c:v>
                </c:pt>
                <c:pt idx="28036" formatCode="General">
                  <c:v>1.38846E-2</c:v>
                </c:pt>
                <c:pt idx="28037" formatCode="General">
                  <c:v>1.38855E-2</c:v>
                </c:pt>
                <c:pt idx="28038" formatCode="General">
                  <c:v>1.38864E-2</c:v>
                </c:pt>
                <c:pt idx="28039" formatCode="General">
                  <c:v>1.3887399999999999E-2</c:v>
                </c:pt>
                <c:pt idx="28040" formatCode="General">
                  <c:v>1.3888299999999999E-2</c:v>
                </c:pt>
                <c:pt idx="28041" formatCode="General">
                  <c:v>1.38896E-2</c:v>
                </c:pt>
                <c:pt idx="28042" formatCode="General">
                  <c:v>1.3891000000000001E-2</c:v>
                </c:pt>
                <c:pt idx="28043" formatCode="General">
                  <c:v>1.38923E-2</c:v>
                </c:pt>
                <c:pt idx="28044" formatCode="General">
                  <c:v>1.3893600000000001E-2</c:v>
                </c:pt>
                <c:pt idx="28045" formatCode="General">
                  <c:v>1.3894999999999999E-2</c:v>
                </c:pt>
                <c:pt idx="28046" formatCode="General">
                  <c:v>1.38964E-2</c:v>
                </c:pt>
                <c:pt idx="28047" formatCode="General">
                  <c:v>1.3898300000000001E-2</c:v>
                </c:pt>
                <c:pt idx="28048" formatCode="General">
                  <c:v>1.39002E-2</c:v>
                </c:pt>
                <c:pt idx="28049" formatCode="General">
                  <c:v>1.3902100000000001E-2</c:v>
                </c:pt>
                <c:pt idx="28050" formatCode="General">
                  <c:v>1.3904E-2</c:v>
                </c:pt>
                <c:pt idx="28051" formatCode="General">
                  <c:v>1.3905900000000001E-2</c:v>
                </c:pt>
                <c:pt idx="28052" formatCode="General">
                  <c:v>1.39077E-2</c:v>
                </c:pt>
                <c:pt idx="28053" formatCode="General">
                  <c:v>1.3909400000000001E-2</c:v>
                </c:pt>
                <c:pt idx="28054" formatCode="General">
                  <c:v>1.39113E-2</c:v>
                </c:pt>
                <c:pt idx="28055" formatCode="General">
                  <c:v>1.39133E-2</c:v>
                </c:pt>
                <c:pt idx="28056" formatCode="General">
                  <c:v>1.3914599999999999E-2</c:v>
                </c:pt>
                <c:pt idx="28057" formatCode="General">
                  <c:v>1.3916E-2</c:v>
                </c:pt>
                <c:pt idx="28058" formatCode="General">
                  <c:v>1.3917300000000001E-2</c:v>
                </c:pt>
                <c:pt idx="28059" formatCode="General">
                  <c:v>1.39186E-2</c:v>
                </c:pt>
                <c:pt idx="28060" formatCode="General">
                  <c:v>1.3920099999999999E-2</c:v>
                </c:pt>
                <c:pt idx="28061" formatCode="General">
                  <c:v>1.39215E-2</c:v>
                </c:pt>
                <c:pt idx="28062" formatCode="General">
                  <c:v>1.3922800000000001E-2</c:v>
                </c:pt>
                <c:pt idx="28063" formatCode="General">
                  <c:v>1.39241E-2</c:v>
                </c:pt>
                <c:pt idx="28064" formatCode="General">
                  <c:v>1.3925099999999999E-2</c:v>
                </c:pt>
                <c:pt idx="28065" formatCode="General">
                  <c:v>1.3926300000000001E-2</c:v>
                </c:pt>
                <c:pt idx="28066" formatCode="General">
                  <c:v>1.39274E-2</c:v>
                </c:pt>
                <c:pt idx="28067" formatCode="General">
                  <c:v>1.3928599999999999E-2</c:v>
                </c:pt>
                <c:pt idx="28068" formatCode="General">
                  <c:v>1.3929800000000001E-2</c:v>
                </c:pt>
                <c:pt idx="28069" formatCode="General">
                  <c:v>1.39309E-2</c:v>
                </c:pt>
                <c:pt idx="28070" formatCode="General">
                  <c:v>1.39322E-2</c:v>
                </c:pt>
                <c:pt idx="28071" formatCode="General">
                  <c:v>1.39334E-2</c:v>
                </c:pt>
                <c:pt idx="28072" formatCode="General">
                  <c:v>1.39343E-2</c:v>
                </c:pt>
                <c:pt idx="28073" formatCode="General">
                  <c:v>1.39352E-2</c:v>
                </c:pt>
                <c:pt idx="28074" formatCode="General">
                  <c:v>1.39363E-2</c:v>
                </c:pt>
                <c:pt idx="28075" formatCode="General">
                  <c:v>1.3937099999999999E-2</c:v>
                </c:pt>
                <c:pt idx="28076" formatCode="General">
                  <c:v>1.39378E-2</c:v>
                </c:pt>
                <c:pt idx="28077" formatCode="General">
                  <c:v>1.3938600000000001E-2</c:v>
                </c:pt>
                <c:pt idx="28078" formatCode="General">
                  <c:v>1.39393E-2</c:v>
                </c:pt>
                <c:pt idx="28079" formatCode="General">
                  <c:v>1.39401E-2</c:v>
                </c:pt>
                <c:pt idx="28080" formatCode="General">
                  <c:v>1.39408E-2</c:v>
                </c:pt>
                <c:pt idx="28081" formatCode="General">
                  <c:v>1.39416E-2</c:v>
                </c:pt>
                <c:pt idx="28082" formatCode="General">
                  <c:v>1.3942299999999999E-2</c:v>
                </c:pt>
                <c:pt idx="28083" formatCode="General">
                  <c:v>1.39431E-2</c:v>
                </c:pt>
                <c:pt idx="28084" formatCode="General">
                  <c:v>1.3943799999999999E-2</c:v>
                </c:pt>
                <c:pt idx="28085" formatCode="General">
                  <c:v>1.39446E-2</c:v>
                </c:pt>
                <c:pt idx="28086" formatCode="General">
                  <c:v>1.3945300000000001E-2</c:v>
                </c:pt>
                <c:pt idx="28087" formatCode="General">
                  <c:v>1.3946099999999999E-2</c:v>
                </c:pt>
                <c:pt idx="28088" formatCode="General">
                  <c:v>1.3946699999999999E-2</c:v>
                </c:pt>
                <c:pt idx="28089" formatCode="General">
                  <c:v>1.39472E-2</c:v>
                </c:pt>
                <c:pt idx="28090" formatCode="General">
                  <c:v>1.39478E-2</c:v>
                </c:pt>
                <c:pt idx="28091" formatCode="General">
                  <c:v>1.39484E-2</c:v>
                </c:pt>
                <c:pt idx="28092" formatCode="General">
                  <c:v>1.39489E-2</c:v>
                </c:pt>
                <c:pt idx="28093" formatCode="General">
                  <c:v>1.39495E-2</c:v>
                </c:pt>
                <c:pt idx="28094" formatCode="General">
                  <c:v>1.39501E-2</c:v>
                </c:pt>
                <c:pt idx="28095" formatCode="General">
                  <c:v>1.3950600000000001E-2</c:v>
                </c:pt>
                <c:pt idx="28096" formatCode="General">
                  <c:v>1.39512E-2</c:v>
                </c:pt>
                <c:pt idx="28097" formatCode="General">
                  <c:v>1.39518E-2</c:v>
                </c:pt>
                <c:pt idx="28098" formatCode="General">
                  <c:v>1.3952300000000001E-2</c:v>
                </c:pt>
                <c:pt idx="28099" formatCode="General">
                  <c:v>1.3952900000000001E-2</c:v>
                </c:pt>
                <c:pt idx="28100" formatCode="General">
                  <c:v>1.3953500000000001E-2</c:v>
                </c:pt>
                <c:pt idx="28101" formatCode="General">
                  <c:v>1.3953999999999999E-2</c:v>
                </c:pt>
                <c:pt idx="28102" formatCode="General">
                  <c:v>1.3954599999999999E-2</c:v>
                </c:pt>
                <c:pt idx="28103" formatCode="General">
                  <c:v>1.3955199999999999E-2</c:v>
                </c:pt>
                <c:pt idx="28104" formatCode="General">
                  <c:v>1.39559E-2</c:v>
                </c:pt>
                <c:pt idx="28105" formatCode="General">
                  <c:v>1.3956700000000001E-2</c:v>
                </c:pt>
                <c:pt idx="28106" formatCode="General">
                  <c:v>1.3958999999999999E-2</c:v>
                </c:pt>
                <c:pt idx="28107" formatCode="General">
                  <c:v>1.39597E-2</c:v>
                </c:pt>
                <c:pt idx="28108" formatCode="General">
                  <c:v>1.3960200000000001E-2</c:v>
                </c:pt>
                <c:pt idx="28109" formatCode="General">
                  <c:v>1.3960699999999999E-2</c:v>
                </c:pt>
                <c:pt idx="28110" formatCode="General">
                  <c:v>1.3961299999999999E-2</c:v>
                </c:pt>
                <c:pt idx="28111" formatCode="General">
                  <c:v>1.3961899999999999E-2</c:v>
                </c:pt>
                <c:pt idx="28112" formatCode="General">
                  <c:v>1.39623E-2</c:v>
                </c:pt>
                <c:pt idx="28113" formatCode="General">
                  <c:v>1.39627E-2</c:v>
                </c:pt>
                <c:pt idx="28114" formatCode="General">
                  <c:v>1.3963E-2</c:v>
                </c:pt>
                <c:pt idx="28115" formatCode="General">
                  <c:v>1.3963400000000001E-2</c:v>
                </c:pt>
                <c:pt idx="28116" formatCode="General">
                  <c:v>1.39638E-2</c:v>
                </c:pt>
                <c:pt idx="28117" formatCode="General">
                  <c:v>1.39642E-2</c:v>
                </c:pt>
                <c:pt idx="28118" formatCode="General">
                  <c:v>1.39647E-2</c:v>
                </c:pt>
                <c:pt idx="28119" formatCode="General">
                  <c:v>1.3965200000000001E-2</c:v>
                </c:pt>
                <c:pt idx="28120" formatCode="General">
                  <c:v>1.39658E-2</c:v>
                </c:pt>
                <c:pt idx="28121" formatCode="General">
                  <c:v>1.3966299999999999E-2</c:v>
                </c:pt>
                <c:pt idx="28122" formatCode="General">
                  <c:v>1.39671E-2</c:v>
                </c:pt>
                <c:pt idx="28123" formatCode="General">
                  <c:v>1.3969499999999999E-2</c:v>
                </c:pt>
                <c:pt idx="28124" formatCode="General">
                  <c:v>1.39702E-2</c:v>
                </c:pt>
                <c:pt idx="28125" formatCode="General">
                  <c:v>1.39708E-2</c:v>
                </c:pt>
                <c:pt idx="28126" formatCode="General">
                  <c:v>1.39715E-2</c:v>
                </c:pt>
                <c:pt idx="28127" formatCode="General">
                  <c:v>1.3972200000000001E-2</c:v>
                </c:pt>
                <c:pt idx="28128" formatCode="General">
                  <c:v>1.39729E-2</c:v>
                </c:pt>
                <c:pt idx="28129" formatCode="General">
                  <c:v>1.3973599999999999E-2</c:v>
                </c:pt>
                <c:pt idx="28130" formatCode="General">
                  <c:v>1.3974200000000001E-2</c:v>
                </c:pt>
                <c:pt idx="28131" formatCode="General">
                  <c:v>1.39749E-2</c:v>
                </c:pt>
                <c:pt idx="28132" formatCode="General">
                  <c:v>1.3975599999999999E-2</c:v>
                </c:pt>
                <c:pt idx="28133" formatCode="General">
                  <c:v>1.3976300000000001E-2</c:v>
                </c:pt>
                <c:pt idx="28134" formatCode="General">
                  <c:v>1.3976799999999999E-2</c:v>
                </c:pt>
                <c:pt idx="28135" formatCode="General">
                  <c:v>1.39773E-2</c:v>
                </c:pt>
                <c:pt idx="28136" formatCode="General">
                  <c:v>1.39779E-2</c:v>
                </c:pt>
                <c:pt idx="28137" formatCode="General">
                  <c:v>1.39784E-2</c:v>
                </c:pt>
                <c:pt idx="28138" formatCode="General">
                  <c:v>1.3978900000000001E-2</c:v>
                </c:pt>
                <c:pt idx="28139" formatCode="General">
                  <c:v>1.3979399999999999E-2</c:v>
                </c:pt>
                <c:pt idx="28140" formatCode="General">
                  <c:v>1.39802E-2</c:v>
                </c:pt>
                <c:pt idx="28141" formatCode="General">
                  <c:v>1.39808E-2</c:v>
                </c:pt>
                <c:pt idx="28142" formatCode="General">
                  <c:v>1.39814E-2</c:v>
                </c:pt>
                <c:pt idx="28143" formatCode="General">
                  <c:v>1.3982E-2</c:v>
                </c:pt>
                <c:pt idx="28144" formatCode="General">
                  <c:v>1.39826E-2</c:v>
                </c:pt>
                <c:pt idx="28145" formatCode="General">
                  <c:v>1.3983199999999999E-2</c:v>
                </c:pt>
                <c:pt idx="28146" formatCode="General">
                  <c:v>1.3984099999999999E-2</c:v>
                </c:pt>
                <c:pt idx="28147" formatCode="General">
                  <c:v>1.3984999999999999E-2</c:v>
                </c:pt>
                <c:pt idx="28148" formatCode="General">
                  <c:v>1.39857E-2</c:v>
                </c:pt>
                <c:pt idx="28149" formatCode="General">
                  <c:v>1.3986500000000001E-2</c:v>
                </c:pt>
                <c:pt idx="28150" formatCode="General">
                  <c:v>1.39872E-2</c:v>
                </c:pt>
                <c:pt idx="28151" formatCode="General">
                  <c:v>1.3988E-2</c:v>
                </c:pt>
                <c:pt idx="28152" formatCode="General">
                  <c:v>1.39887E-2</c:v>
                </c:pt>
                <c:pt idx="28153" formatCode="General">
                  <c:v>1.39895E-2</c:v>
                </c:pt>
                <c:pt idx="28154" formatCode="General">
                  <c:v>1.3990600000000001E-2</c:v>
                </c:pt>
                <c:pt idx="28155" formatCode="General">
                  <c:v>1.3991399999999999E-2</c:v>
                </c:pt>
                <c:pt idx="28156" formatCode="General">
                  <c:v>1.39924E-2</c:v>
                </c:pt>
                <c:pt idx="28157" formatCode="General">
                  <c:v>1.39934E-2</c:v>
                </c:pt>
                <c:pt idx="28158" formatCode="General">
                  <c:v>1.3994400000000001E-2</c:v>
                </c:pt>
                <c:pt idx="28159" formatCode="General">
                  <c:v>1.39954E-2</c:v>
                </c:pt>
                <c:pt idx="28160" formatCode="General">
                  <c:v>1.3996400000000001E-2</c:v>
                </c:pt>
                <c:pt idx="28161" formatCode="General">
                  <c:v>1.39974E-2</c:v>
                </c:pt>
                <c:pt idx="28162" formatCode="General">
                  <c:v>1.3998399999999999E-2</c:v>
                </c:pt>
                <c:pt idx="28163" formatCode="General">
                  <c:v>1.39994E-2</c:v>
                </c:pt>
                <c:pt idx="28164" formatCode="General">
                  <c:v>1.40007E-2</c:v>
                </c:pt>
                <c:pt idx="28165" formatCode="General">
                  <c:v>1.4002000000000001E-2</c:v>
                </c:pt>
                <c:pt idx="28166" formatCode="General">
                  <c:v>1.40033E-2</c:v>
                </c:pt>
                <c:pt idx="28167" formatCode="General">
                  <c:v>1.4004600000000001E-2</c:v>
                </c:pt>
                <c:pt idx="28168" formatCode="General">
                  <c:v>1.40059E-2</c:v>
                </c:pt>
                <c:pt idx="28169" formatCode="General">
                  <c:v>1.4007199999999999E-2</c:v>
                </c:pt>
                <c:pt idx="28170" formatCode="General">
                  <c:v>1.40085E-2</c:v>
                </c:pt>
                <c:pt idx="28171" formatCode="General">
                  <c:v>1.40102E-2</c:v>
                </c:pt>
                <c:pt idx="28172" formatCode="General">
                  <c:v>1.40117E-2</c:v>
                </c:pt>
                <c:pt idx="28173" formatCode="General">
                  <c:v>1.40135E-2</c:v>
                </c:pt>
                <c:pt idx="28174" formatCode="General">
                  <c:v>1.4015400000000001E-2</c:v>
                </c:pt>
                <c:pt idx="28175" formatCode="General">
                  <c:v>1.40173E-2</c:v>
                </c:pt>
                <c:pt idx="28176" formatCode="General">
                  <c:v>1.4019200000000001E-2</c:v>
                </c:pt>
                <c:pt idx="28177" formatCode="General">
                  <c:v>1.40211E-2</c:v>
                </c:pt>
                <c:pt idx="28178" formatCode="General">
                  <c:v>1.4023000000000001E-2</c:v>
                </c:pt>
                <c:pt idx="28179" formatCode="General">
                  <c:v>1.40249E-2</c:v>
                </c:pt>
                <c:pt idx="28180" formatCode="General">
                  <c:v>1.4027100000000001E-2</c:v>
                </c:pt>
                <c:pt idx="28181" formatCode="General">
                  <c:v>1.4029399999999999E-2</c:v>
                </c:pt>
                <c:pt idx="28182" formatCode="General">
                  <c:v>1.40316E-2</c:v>
                </c:pt>
                <c:pt idx="28183" formatCode="General">
                  <c:v>1.40339E-2</c:v>
                </c:pt>
                <c:pt idx="28184" formatCode="General">
                  <c:v>1.40362E-2</c:v>
                </c:pt>
                <c:pt idx="28185" formatCode="General">
                  <c:v>1.40369E-2</c:v>
                </c:pt>
                <c:pt idx="28186" formatCode="General">
                  <c:v>1.4038800000000001E-2</c:v>
                </c:pt>
                <c:pt idx="28187" formatCode="General">
                  <c:v>1.40406E-2</c:v>
                </c:pt>
                <c:pt idx="28188" formatCode="General">
                  <c:v>1.4042499999999999E-2</c:v>
                </c:pt>
                <c:pt idx="28189" formatCode="General">
                  <c:v>1.40444E-2</c:v>
                </c:pt>
                <c:pt idx="28190" formatCode="General">
                  <c:v>1.4045800000000001E-2</c:v>
                </c:pt>
                <c:pt idx="28191" formatCode="General">
                  <c:v>1.4047199999999999E-2</c:v>
                </c:pt>
                <c:pt idx="28192" formatCode="General">
                  <c:v>1.40486E-2</c:v>
                </c:pt>
                <c:pt idx="28193" formatCode="General">
                  <c:v>1.405E-2</c:v>
                </c:pt>
                <c:pt idx="28194" formatCode="General">
                  <c:v>1.40514E-2</c:v>
                </c:pt>
                <c:pt idx="28195" formatCode="General">
                  <c:v>1.40527E-2</c:v>
                </c:pt>
                <c:pt idx="28196" formatCode="General">
                  <c:v>1.4053599999999999E-2</c:v>
                </c:pt>
                <c:pt idx="28197" formatCode="General">
                  <c:v>1.4054499999999999E-2</c:v>
                </c:pt>
                <c:pt idx="28198" formatCode="General">
                  <c:v>1.4055399999999999E-2</c:v>
                </c:pt>
                <c:pt idx="28199" formatCode="General">
                  <c:v>1.40564E-2</c:v>
                </c:pt>
                <c:pt idx="28200" formatCode="General">
                  <c:v>1.40573E-2</c:v>
                </c:pt>
                <c:pt idx="28201" formatCode="General">
                  <c:v>1.40582E-2</c:v>
                </c:pt>
                <c:pt idx="28202" formatCode="General">
                  <c:v>1.40591E-2</c:v>
                </c:pt>
                <c:pt idx="28203" formatCode="General">
                  <c:v>1.406E-2</c:v>
                </c:pt>
                <c:pt idx="28204" formatCode="General">
                  <c:v>1.4060700000000001E-2</c:v>
                </c:pt>
                <c:pt idx="28205" formatCode="General">
                  <c:v>1.4061300000000001E-2</c:v>
                </c:pt>
                <c:pt idx="28206" formatCode="General">
                  <c:v>1.40619E-2</c:v>
                </c:pt>
                <c:pt idx="28207" formatCode="General">
                  <c:v>1.40626E-2</c:v>
                </c:pt>
                <c:pt idx="28208" formatCode="General">
                  <c:v>1.40632E-2</c:v>
                </c:pt>
                <c:pt idx="28209" formatCode="General">
                  <c:v>1.40638E-2</c:v>
                </c:pt>
                <c:pt idx="28210" formatCode="General">
                  <c:v>1.4064399999999999E-2</c:v>
                </c:pt>
                <c:pt idx="28211" formatCode="General">
                  <c:v>1.40649E-2</c:v>
                </c:pt>
                <c:pt idx="28212" formatCode="General">
                  <c:v>1.40654E-2</c:v>
                </c:pt>
                <c:pt idx="28213" formatCode="General">
                  <c:v>1.40658E-2</c:v>
                </c:pt>
                <c:pt idx="28214" formatCode="General">
                  <c:v>1.40663E-2</c:v>
                </c:pt>
                <c:pt idx="28215" formatCode="General">
                  <c:v>1.4066800000000001E-2</c:v>
                </c:pt>
                <c:pt idx="28216" formatCode="General">
                  <c:v>1.40673E-2</c:v>
                </c:pt>
                <c:pt idx="28217" formatCode="General">
                  <c:v>1.4067700000000001E-2</c:v>
                </c:pt>
                <c:pt idx="28218" formatCode="General">
                  <c:v>1.4068199999999999E-2</c:v>
                </c:pt>
                <c:pt idx="28219" formatCode="General">
                  <c:v>1.4068499999999999E-2</c:v>
                </c:pt>
                <c:pt idx="28220" formatCode="General">
                  <c:v>1.4068900000000001E-2</c:v>
                </c:pt>
                <c:pt idx="28221" formatCode="General">
                  <c:v>1.40692E-2</c:v>
                </c:pt>
                <c:pt idx="28222" formatCode="General">
                  <c:v>1.40696E-2</c:v>
                </c:pt>
                <c:pt idx="28223" formatCode="General">
                  <c:v>1.4069999999999999E-2</c:v>
                </c:pt>
                <c:pt idx="28224" formatCode="General">
                  <c:v>1.4070300000000001E-2</c:v>
                </c:pt>
                <c:pt idx="28225" formatCode="General">
                  <c:v>1.40707E-2</c:v>
                </c:pt>
                <c:pt idx="28226" formatCode="General">
                  <c:v>1.4071E-2</c:v>
                </c:pt>
                <c:pt idx="28227" formatCode="General">
                  <c:v>1.40713E-2</c:v>
                </c:pt>
                <c:pt idx="28228" formatCode="General">
                  <c:v>1.4071500000000001E-2</c:v>
                </c:pt>
                <c:pt idx="28229" formatCode="General">
                  <c:v>1.4071800000000001E-2</c:v>
                </c:pt>
                <c:pt idx="28230" formatCode="General">
                  <c:v>1.4072100000000001E-2</c:v>
                </c:pt>
                <c:pt idx="28231" formatCode="General">
                  <c:v>1.4072400000000001E-2</c:v>
                </c:pt>
                <c:pt idx="28232" formatCode="General">
                  <c:v>1.40727E-2</c:v>
                </c:pt>
                <c:pt idx="28233" formatCode="General">
                  <c:v>1.4072899999999999E-2</c:v>
                </c:pt>
                <c:pt idx="28234" formatCode="General">
                  <c:v>1.4073199999999999E-2</c:v>
                </c:pt>
                <c:pt idx="28235" formatCode="General">
                  <c:v>1.40734E-2</c:v>
                </c:pt>
                <c:pt idx="28236" formatCode="General">
                  <c:v>1.40736E-2</c:v>
                </c:pt>
                <c:pt idx="28237" formatCode="General">
                  <c:v>1.4073799999999999E-2</c:v>
                </c:pt>
                <c:pt idx="28238" formatCode="General">
                  <c:v>1.4074100000000001E-2</c:v>
                </c:pt>
                <c:pt idx="28239" formatCode="General">
                  <c:v>1.40743E-2</c:v>
                </c:pt>
                <c:pt idx="28240" formatCode="General">
                  <c:v>1.40745E-2</c:v>
                </c:pt>
                <c:pt idx="28241" formatCode="General">
                  <c:v>1.4074700000000001E-2</c:v>
                </c:pt>
                <c:pt idx="28242" formatCode="General">
                  <c:v>1.40749E-2</c:v>
                </c:pt>
                <c:pt idx="28243" formatCode="General">
                  <c:v>1.40751E-2</c:v>
                </c:pt>
                <c:pt idx="28244" formatCode="General">
                  <c:v>1.40752E-2</c:v>
                </c:pt>
                <c:pt idx="28245" formatCode="General">
                  <c:v>1.40754E-2</c:v>
                </c:pt>
                <c:pt idx="28246" formatCode="General">
                  <c:v>1.4075600000000001E-2</c:v>
                </c:pt>
                <c:pt idx="28247" formatCode="General">
                  <c:v>1.40757E-2</c:v>
                </c:pt>
                <c:pt idx="28248" formatCode="General">
                  <c:v>1.4075900000000001E-2</c:v>
                </c:pt>
                <c:pt idx="28249" formatCode="General">
                  <c:v>1.4076099999999999E-2</c:v>
                </c:pt>
                <c:pt idx="28250" formatCode="General">
                  <c:v>1.4076200000000001E-2</c:v>
                </c:pt>
                <c:pt idx="28251" formatCode="General">
                  <c:v>1.4076399999999999E-2</c:v>
                </c:pt>
                <c:pt idx="28252" formatCode="General">
                  <c:v>1.40765E-2</c:v>
                </c:pt>
                <c:pt idx="28253" formatCode="General">
                  <c:v>1.4076699999999999E-2</c:v>
                </c:pt>
                <c:pt idx="28254" formatCode="General">
                  <c:v>1.40769E-2</c:v>
                </c:pt>
                <c:pt idx="28255" formatCode="General">
                  <c:v>1.4076999999999999E-2</c:v>
                </c:pt>
                <c:pt idx="28256" formatCode="General">
                  <c:v>1.40772E-2</c:v>
                </c:pt>
                <c:pt idx="28257" formatCode="General">
                  <c:v>1.4077299999999999E-2</c:v>
                </c:pt>
                <c:pt idx="28258" formatCode="General">
                  <c:v>1.40775E-2</c:v>
                </c:pt>
                <c:pt idx="28259" formatCode="General">
                  <c:v>1.40778E-2</c:v>
                </c:pt>
                <c:pt idx="28260" formatCode="General">
                  <c:v>1.4078E-2</c:v>
                </c:pt>
                <c:pt idx="28261" formatCode="General">
                  <c:v>1.40783E-2</c:v>
                </c:pt>
                <c:pt idx="28262" formatCode="General">
                  <c:v>1.4078500000000001E-2</c:v>
                </c:pt>
                <c:pt idx="28263" formatCode="General">
                  <c:v>1.4078800000000001E-2</c:v>
                </c:pt>
                <c:pt idx="28264" formatCode="General">
                  <c:v>1.4079299999999999E-2</c:v>
                </c:pt>
                <c:pt idx="28265" formatCode="General">
                  <c:v>1.4079899999999999E-2</c:v>
                </c:pt>
                <c:pt idx="28266" formatCode="General">
                  <c:v>1.4080199999999999E-2</c:v>
                </c:pt>
                <c:pt idx="28267" formatCode="General">
                  <c:v>1.40806E-2</c:v>
                </c:pt>
                <c:pt idx="28268" formatCode="General">
                  <c:v>1.4080799999999999E-2</c:v>
                </c:pt>
                <c:pt idx="28269" formatCode="General">
                  <c:v>1.4081E-2</c:v>
                </c:pt>
                <c:pt idx="28270" formatCode="General">
                  <c:v>1.40812E-2</c:v>
                </c:pt>
                <c:pt idx="28271" formatCode="General">
                  <c:v>1.4081400000000001E-2</c:v>
                </c:pt>
                <c:pt idx="28272" formatCode="General">
                  <c:v>1.40816E-2</c:v>
                </c:pt>
                <c:pt idx="28273" formatCode="General">
                  <c:v>1.40819E-2</c:v>
                </c:pt>
                <c:pt idx="28274" formatCode="General">
                  <c:v>1.4082000000000001E-2</c:v>
                </c:pt>
                <c:pt idx="28275" formatCode="General">
                  <c:v>1.4082300000000001E-2</c:v>
                </c:pt>
                <c:pt idx="28276" formatCode="General">
                  <c:v>1.40825E-2</c:v>
                </c:pt>
                <c:pt idx="28277" formatCode="General">
                  <c:v>1.4082799999999999E-2</c:v>
                </c:pt>
                <c:pt idx="28278" formatCode="General">
                  <c:v>1.4083E-2</c:v>
                </c:pt>
                <c:pt idx="28279" formatCode="General">
                  <c:v>1.40833E-2</c:v>
                </c:pt>
                <c:pt idx="28280" formatCode="General">
                  <c:v>1.40836E-2</c:v>
                </c:pt>
                <c:pt idx="28281" formatCode="General">
                  <c:v>1.40838E-2</c:v>
                </c:pt>
                <c:pt idx="28282" formatCode="General">
                  <c:v>1.40842E-2</c:v>
                </c:pt>
                <c:pt idx="28283" formatCode="General">
                  <c:v>1.40851E-2</c:v>
                </c:pt>
                <c:pt idx="28284" formatCode="General">
                  <c:v>1.40854E-2</c:v>
                </c:pt>
                <c:pt idx="28285" formatCode="General">
                  <c:v>1.40857E-2</c:v>
                </c:pt>
                <c:pt idx="28286" formatCode="General">
                  <c:v>1.4086E-2</c:v>
                </c:pt>
                <c:pt idx="28287" formatCode="General">
                  <c:v>1.4086100000000001E-2</c:v>
                </c:pt>
                <c:pt idx="28288" formatCode="General">
                  <c:v>1.40863E-2</c:v>
                </c:pt>
                <c:pt idx="28289" formatCode="General">
                  <c:v>1.40865E-2</c:v>
                </c:pt>
                <c:pt idx="28290" formatCode="General">
                  <c:v>1.4086700000000001E-2</c:v>
                </c:pt>
                <c:pt idx="28291" formatCode="General">
                  <c:v>1.4087000000000001E-2</c:v>
                </c:pt>
                <c:pt idx="28292" formatCode="General">
                  <c:v>1.4087199999999999E-2</c:v>
                </c:pt>
                <c:pt idx="28293" formatCode="General">
                  <c:v>1.40874E-2</c:v>
                </c:pt>
                <c:pt idx="28294" formatCode="General">
                  <c:v>1.4087499999999999E-2</c:v>
                </c:pt>
                <c:pt idx="28295" formatCode="General">
                  <c:v>1.40877E-2</c:v>
                </c:pt>
                <c:pt idx="28296" formatCode="General">
                  <c:v>1.40879E-2</c:v>
                </c:pt>
                <c:pt idx="28297" formatCode="General">
                  <c:v>1.4088099999999999E-2</c:v>
                </c:pt>
                <c:pt idx="28298" formatCode="General">
                  <c:v>1.40882E-2</c:v>
                </c:pt>
                <c:pt idx="28299" formatCode="General">
                  <c:v>1.4088399999999999E-2</c:v>
                </c:pt>
                <c:pt idx="28300" formatCode="General">
                  <c:v>1.40886E-2</c:v>
                </c:pt>
                <c:pt idx="28301" formatCode="General">
                  <c:v>1.40888E-2</c:v>
                </c:pt>
                <c:pt idx="28302" formatCode="General">
                  <c:v>1.4089000000000001E-2</c:v>
                </c:pt>
                <c:pt idx="28303" formatCode="General">
                  <c:v>1.40892E-2</c:v>
                </c:pt>
                <c:pt idx="28304" formatCode="General">
                  <c:v>1.40894E-2</c:v>
                </c:pt>
                <c:pt idx="28305" formatCode="General">
                  <c:v>1.40895E-2</c:v>
                </c:pt>
                <c:pt idx="28306" formatCode="General">
                  <c:v>1.40897E-2</c:v>
                </c:pt>
                <c:pt idx="28307" formatCode="General">
                  <c:v>1.4089900000000001E-2</c:v>
                </c:pt>
                <c:pt idx="28308" formatCode="General">
                  <c:v>1.4090099999999999E-2</c:v>
                </c:pt>
                <c:pt idx="28309" formatCode="General">
                  <c:v>1.40903E-2</c:v>
                </c:pt>
                <c:pt idx="28310" formatCode="General">
                  <c:v>1.40906E-2</c:v>
                </c:pt>
                <c:pt idx="28311" formatCode="General">
                  <c:v>1.4090800000000001E-2</c:v>
                </c:pt>
                <c:pt idx="28312" formatCode="General">
                  <c:v>1.4091100000000001E-2</c:v>
                </c:pt>
                <c:pt idx="28313" formatCode="General">
                  <c:v>1.4091299999999999E-2</c:v>
                </c:pt>
                <c:pt idx="28314" formatCode="General">
                  <c:v>1.4091599999999999E-2</c:v>
                </c:pt>
                <c:pt idx="28315" formatCode="General">
                  <c:v>1.4091899999999999E-2</c:v>
                </c:pt>
                <c:pt idx="28316" formatCode="General">
                  <c:v>1.4092199999999999E-2</c:v>
                </c:pt>
                <c:pt idx="28317" formatCode="General">
                  <c:v>1.4092500000000001E-2</c:v>
                </c:pt>
                <c:pt idx="28318" formatCode="General">
                  <c:v>1.40927E-2</c:v>
                </c:pt>
                <c:pt idx="28319" formatCode="General">
                  <c:v>1.4093E-2</c:v>
                </c:pt>
                <c:pt idx="28320" formatCode="General">
                  <c:v>1.40933E-2</c:v>
                </c:pt>
                <c:pt idx="28321" formatCode="General">
                  <c:v>1.4093700000000001E-2</c:v>
                </c:pt>
                <c:pt idx="28322" formatCode="General">
                  <c:v>1.4094000000000001E-2</c:v>
                </c:pt>
                <c:pt idx="28323" formatCode="General">
                  <c:v>1.40944E-2</c:v>
                </c:pt>
                <c:pt idx="28324" formatCode="General">
                  <c:v>1.4094799999999999E-2</c:v>
                </c:pt>
                <c:pt idx="28325" formatCode="General">
                  <c:v>1.4095099999999999E-2</c:v>
                </c:pt>
                <c:pt idx="28326" formatCode="General">
                  <c:v>1.40955E-2</c:v>
                </c:pt>
                <c:pt idx="28327" formatCode="General">
                  <c:v>1.40958E-2</c:v>
                </c:pt>
                <c:pt idx="28328" formatCode="General">
                  <c:v>1.4096300000000001E-2</c:v>
                </c:pt>
                <c:pt idx="28329" formatCode="General">
                  <c:v>1.40967E-2</c:v>
                </c:pt>
                <c:pt idx="28330" formatCode="General">
                  <c:v>1.4097200000000001E-2</c:v>
                </c:pt>
                <c:pt idx="28331" formatCode="General">
                  <c:v>1.4097699999999999E-2</c:v>
                </c:pt>
                <c:pt idx="28332" formatCode="General">
                  <c:v>1.40982E-2</c:v>
                </c:pt>
                <c:pt idx="28333" formatCode="General">
                  <c:v>1.4098599999999999E-2</c:v>
                </c:pt>
                <c:pt idx="28334" formatCode="General">
                  <c:v>1.40991E-2</c:v>
                </c:pt>
                <c:pt idx="28335" formatCode="General">
                  <c:v>1.40996E-2</c:v>
                </c:pt>
                <c:pt idx="28336" formatCode="General">
                  <c:v>1.41002E-2</c:v>
                </c:pt>
                <c:pt idx="28337" formatCode="General">
                  <c:v>1.41008E-2</c:v>
                </c:pt>
                <c:pt idx="28338" formatCode="General">
                  <c:v>1.4101300000000001E-2</c:v>
                </c:pt>
                <c:pt idx="28339" formatCode="General">
                  <c:v>1.4102E-2</c:v>
                </c:pt>
                <c:pt idx="28340" formatCode="General">
                  <c:v>1.41028E-2</c:v>
                </c:pt>
                <c:pt idx="28341" formatCode="General">
                  <c:v>1.41035E-2</c:v>
                </c:pt>
                <c:pt idx="28342" formatCode="General">
                  <c:v>1.4104200000000001E-2</c:v>
                </c:pt>
                <c:pt idx="28343" formatCode="General">
                  <c:v>1.4104999999999999E-2</c:v>
                </c:pt>
                <c:pt idx="28344" formatCode="General">
                  <c:v>1.4105700000000001E-2</c:v>
                </c:pt>
                <c:pt idx="28345" formatCode="General">
                  <c:v>1.41066E-2</c:v>
                </c:pt>
                <c:pt idx="28346" formatCode="General">
                  <c:v>1.41075E-2</c:v>
                </c:pt>
                <c:pt idx="28347" formatCode="General">
                  <c:v>1.41085E-2</c:v>
                </c:pt>
                <c:pt idx="28348" formatCode="General">
                  <c:v>1.4109399999999999E-2</c:v>
                </c:pt>
                <c:pt idx="28349" formatCode="General">
                  <c:v>1.4110299999999999E-2</c:v>
                </c:pt>
                <c:pt idx="28350" formatCode="General">
                  <c:v>1.4111200000000001E-2</c:v>
                </c:pt>
                <c:pt idx="28351" formatCode="General">
                  <c:v>1.4112100000000001E-2</c:v>
                </c:pt>
                <c:pt idx="28352" formatCode="General">
                  <c:v>1.41131E-2</c:v>
                </c:pt>
                <c:pt idx="28353" formatCode="General">
                  <c:v>1.4114099999999999E-2</c:v>
                </c:pt>
                <c:pt idx="28354" formatCode="General">
                  <c:v>1.4115600000000001E-2</c:v>
                </c:pt>
                <c:pt idx="28355" formatCode="General">
                  <c:v>1.41171E-2</c:v>
                </c:pt>
                <c:pt idx="28356" formatCode="General">
                  <c:v>1.41186E-2</c:v>
                </c:pt>
                <c:pt idx="28357" formatCode="General">
                  <c:v>1.41201E-2</c:v>
                </c:pt>
                <c:pt idx="28358" formatCode="General">
                  <c:v>1.41215E-2</c:v>
                </c:pt>
                <c:pt idx="28359" formatCode="General">
                  <c:v>1.41227E-2</c:v>
                </c:pt>
                <c:pt idx="28360" formatCode="General">
                  <c:v>1.4124299999999999E-2</c:v>
                </c:pt>
                <c:pt idx="28361" formatCode="General">
                  <c:v>1.4125800000000001E-2</c:v>
                </c:pt>
                <c:pt idx="28362" formatCode="General">
                  <c:v>1.41274E-2</c:v>
                </c:pt>
                <c:pt idx="28363" formatCode="General">
                  <c:v>1.41289E-2</c:v>
                </c:pt>
                <c:pt idx="28364" formatCode="General">
                  <c:v>1.4129900000000001E-2</c:v>
                </c:pt>
                <c:pt idx="28365" formatCode="General">
                  <c:v>1.4130999999999999E-2</c:v>
                </c:pt>
                <c:pt idx="28366" formatCode="General">
                  <c:v>1.4131899999999999E-2</c:v>
                </c:pt>
                <c:pt idx="28367" formatCode="General">
                  <c:v>1.41329E-2</c:v>
                </c:pt>
                <c:pt idx="28368" formatCode="General">
                  <c:v>1.41338E-2</c:v>
                </c:pt>
                <c:pt idx="28369" formatCode="General">
                  <c:v>1.4134799999999999E-2</c:v>
                </c:pt>
                <c:pt idx="28370" formatCode="General">
                  <c:v>1.4135699999999999E-2</c:v>
                </c:pt>
                <c:pt idx="28371" formatCode="General">
                  <c:v>1.41367E-2</c:v>
                </c:pt>
                <c:pt idx="28372" formatCode="General">
                  <c:v>1.41376E-2</c:v>
                </c:pt>
                <c:pt idx="28373" formatCode="General">
                  <c:v>1.4138599999999999E-2</c:v>
                </c:pt>
                <c:pt idx="28374" formatCode="General">
                  <c:v>1.41393E-2</c:v>
                </c:pt>
                <c:pt idx="28375" formatCode="General">
                  <c:v>1.4140099999999999E-2</c:v>
                </c:pt>
                <c:pt idx="28376" formatCode="General">
                  <c:v>1.41408E-2</c:v>
                </c:pt>
                <c:pt idx="28377" formatCode="General">
                  <c:v>1.4141600000000001E-2</c:v>
                </c:pt>
                <c:pt idx="28378" formatCode="General">
                  <c:v>1.41423E-2</c:v>
                </c:pt>
                <c:pt idx="28379" formatCode="General">
                  <c:v>1.41431E-2</c:v>
                </c:pt>
                <c:pt idx="28380" formatCode="General">
                  <c:v>1.41437E-2</c:v>
                </c:pt>
                <c:pt idx="28381" formatCode="General">
                  <c:v>1.4144199999999999E-2</c:v>
                </c:pt>
                <c:pt idx="28382" formatCode="General">
                  <c:v>1.4144800000000001E-2</c:v>
                </c:pt>
                <c:pt idx="28383" formatCode="General">
                  <c:v>1.41453E-2</c:v>
                </c:pt>
                <c:pt idx="28384" formatCode="General">
                  <c:v>1.41458E-2</c:v>
                </c:pt>
                <c:pt idx="28385" formatCode="General">
                  <c:v>1.4146300000000001E-2</c:v>
                </c:pt>
                <c:pt idx="28386" formatCode="General">
                  <c:v>1.4146799999999999E-2</c:v>
                </c:pt>
                <c:pt idx="28387" formatCode="General">
                  <c:v>1.41473E-2</c:v>
                </c:pt>
                <c:pt idx="28388" formatCode="General">
                  <c:v>1.41478E-2</c:v>
                </c:pt>
                <c:pt idx="28389" formatCode="General">
                  <c:v>1.4148300000000001E-2</c:v>
                </c:pt>
                <c:pt idx="28390" formatCode="General">
                  <c:v>1.41487E-2</c:v>
                </c:pt>
                <c:pt idx="28391" formatCode="General">
                  <c:v>1.41491E-2</c:v>
                </c:pt>
                <c:pt idx="28392" formatCode="General">
                  <c:v>1.4149500000000001E-2</c:v>
                </c:pt>
                <c:pt idx="28393" formatCode="General">
                  <c:v>1.4149800000000001E-2</c:v>
                </c:pt>
                <c:pt idx="28394" formatCode="General">
                  <c:v>1.41502E-2</c:v>
                </c:pt>
                <c:pt idx="28395" formatCode="General">
                  <c:v>1.4150599999999999E-2</c:v>
                </c:pt>
                <c:pt idx="28396" formatCode="General">
                  <c:v>1.4150899999999999E-2</c:v>
                </c:pt>
                <c:pt idx="28397" formatCode="General">
                  <c:v>1.41513E-2</c:v>
                </c:pt>
                <c:pt idx="28398" formatCode="General">
                  <c:v>1.41516E-2</c:v>
                </c:pt>
                <c:pt idx="28399" formatCode="General">
                  <c:v>1.41519E-2</c:v>
                </c:pt>
                <c:pt idx="28400" formatCode="General">
                  <c:v>1.41522E-2</c:v>
                </c:pt>
                <c:pt idx="28401" formatCode="General">
                  <c:v>1.41525E-2</c:v>
                </c:pt>
                <c:pt idx="28402" formatCode="General">
                  <c:v>1.41528E-2</c:v>
                </c:pt>
                <c:pt idx="28403" formatCode="General">
                  <c:v>1.41531E-2</c:v>
                </c:pt>
                <c:pt idx="28404" formatCode="General">
                  <c:v>1.41534E-2</c:v>
                </c:pt>
                <c:pt idx="28405" formatCode="General">
                  <c:v>1.41537E-2</c:v>
                </c:pt>
                <c:pt idx="28406" formatCode="General">
                  <c:v>1.4153900000000001E-2</c:v>
                </c:pt>
                <c:pt idx="28407" formatCode="General">
                  <c:v>1.4154099999999999E-2</c:v>
                </c:pt>
                <c:pt idx="28408" formatCode="General">
                  <c:v>1.4154399999999999E-2</c:v>
                </c:pt>
                <c:pt idx="28409" formatCode="General">
                  <c:v>1.41546E-2</c:v>
                </c:pt>
                <c:pt idx="28410" formatCode="General">
                  <c:v>1.41548E-2</c:v>
                </c:pt>
                <c:pt idx="28411" formatCode="General">
                  <c:v>1.4154999999999999E-2</c:v>
                </c:pt>
                <c:pt idx="28412" formatCode="General">
                  <c:v>1.4155299999999999E-2</c:v>
                </c:pt>
                <c:pt idx="28413" formatCode="General">
                  <c:v>1.41555E-2</c:v>
                </c:pt>
                <c:pt idx="28414" formatCode="General">
                  <c:v>1.41557E-2</c:v>
                </c:pt>
                <c:pt idx="28415" formatCode="General">
                  <c:v>1.4155900000000001E-2</c:v>
                </c:pt>
                <c:pt idx="28416" formatCode="General">
                  <c:v>1.4156E-2</c:v>
                </c:pt>
                <c:pt idx="28417" formatCode="General">
                  <c:v>1.4156200000000001E-2</c:v>
                </c:pt>
                <c:pt idx="28418" formatCode="General">
                  <c:v>1.41564E-2</c:v>
                </c:pt>
                <c:pt idx="28419" formatCode="General">
                  <c:v>1.41566E-2</c:v>
                </c:pt>
                <c:pt idx="28420" formatCode="General">
                  <c:v>1.4156699999999999E-2</c:v>
                </c:pt>
                <c:pt idx="28421" formatCode="General">
                  <c:v>1.41569E-2</c:v>
                </c:pt>
                <c:pt idx="28422" formatCode="General">
                  <c:v>1.4157100000000001E-2</c:v>
                </c:pt>
                <c:pt idx="28423" formatCode="General">
                  <c:v>1.41572E-2</c:v>
                </c:pt>
                <c:pt idx="28424" formatCode="General">
                  <c:v>1.4157400000000001E-2</c:v>
                </c:pt>
                <c:pt idx="28425" formatCode="General">
                  <c:v>1.4157599999999999E-2</c:v>
                </c:pt>
                <c:pt idx="28426" formatCode="General">
                  <c:v>1.41577E-2</c:v>
                </c:pt>
                <c:pt idx="28427" formatCode="General">
                  <c:v>1.4157899999999999E-2</c:v>
                </c:pt>
                <c:pt idx="28428" formatCode="General">
                  <c:v>1.41581E-2</c:v>
                </c:pt>
                <c:pt idx="28429" formatCode="General">
                  <c:v>1.4158199999999999E-2</c:v>
                </c:pt>
                <c:pt idx="28430" formatCode="General">
                  <c:v>1.41584E-2</c:v>
                </c:pt>
                <c:pt idx="28431" formatCode="General">
                  <c:v>1.41586E-2</c:v>
                </c:pt>
                <c:pt idx="28432" formatCode="General">
                  <c:v>1.4158799999999999E-2</c:v>
                </c:pt>
                <c:pt idx="28433" formatCode="General">
                  <c:v>1.4159100000000001E-2</c:v>
                </c:pt>
                <c:pt idx="28434" formatCode="General">
                  <c:v>1.41593E-2</c:v>
                </c:pt>
                <c:pt idx="28435" formatCode="General">
                  <c:v>1.41596E-2</c:v>
                </c:pt>
                <c:pt idx="28436" formatCode="General">
                  <c:v>1.41599E-2</c:v>
                </c:pt>
                <c:pt idx="28437" formatCode="General">
                  <c:v>1.4160900000000001E-2</c:v>
                </c:pt>
                <c:pt idx="28438" formatCode="General">
                  <c:v>1.4161200000000001E-2</c:v>
                </c:pt>
                <c:pt idx="28439" formatCode="General">
                  <c:v>1.41615E-2</c:v>
                </c:pt>
                <c:pt idx="28440" formatCode="General">
                  <c:v>1.4161699999999999E-2</c:v>
                </c:pt>
                <c:pt idx="28441" formatCode="General">
                  <c:v>1.4161999999999999E-2</c:v>
                </c:pt>
                <c:pt idx="28442" formatCode="General">
                  <c:v>1.41622E-2</c:v>
                </c:pt>
                <c:pt idx="28443" formatCode="General">
                  <c:v>1.41624E-2</c:v>
                </c:pt>
                <c:pt idx="28444" formatCode="General">
                  <c:v>1.4162599999999999E-2</c:v>
                </c:pt>
                <c:pt idx="28445" formatCode="General">
                  <c:v>1.41628E-2</c:v>
                </c:pt>
                <c:pt idx="28446" formatCode="General">
                  <c:v>1.4163E-2</c:v>
                </c:pt>
                <c:pt idx="28447" formatCode="General">
                  <c:v>1.4163200000000001E-2</c:v>
                </c:pt>
                <c:pt idx="28448" formatCode="General">
                  <c:v>1.41634E-2</c:v>
                </c:pt>
                <c:pt idx="28449" formatCode="General">
                  <c:v>1.41637E-2</c:v>
                </c:pt>
                <c:pt idx="28450" formatCode="General">
                  <c:v>1.41639E-2</c:v>
                </c:pt>
                <c:pt idx="28451" formatCode="General">
                  <c:v>1.4164100000000001E-2</c:v>
                </c:pt>
                <c:pt idx="28452" formatCode="General">
                  <c:v>1.4164299999999999E-2</c:v>
                </c:pt>
                <c:pt idx="28453" formatCode="General">
                  <c:v>1.4164599999999999E-2</c:v>
                </c:pt>
                <c:pt idx="28454" formatCode="General">
                  <c:v>1.4164899999999999E-2</c:v>
                </c:pt>
                <c:pt idx="28455" formatCode="General">
                  <c:v>1.41653E-2</c:v>
                </c:pt>
                <c:pt idx="28456" formatCode="General">
                  <c:v>1.4166E-2</c:v>
                </c:pt>
                <c:pt idx="28457" formatCode="General">
                  <c:v>1.4166400000000001E-2</c:v>
                </c:pt>
                <c:pt idx="28458" formatCode="General">
                  <c:v>1.41666E-2</c:v>
                </c:pt>
                <c:pt idx="28459" formatCode="General">
                  <c:v>1.41668E-2</c:v>
                </c:pt>
                <c:pt idx="28460" formatCode="General">
                  <c:v>1.41671E-2</c:v>
                </c:pt>
                <c:pt idx="28461" formatCode="General">
                  <c:v>1.4167300000000001E-2</c:v>
                </c:pt>
                <c:pt idx="28462" formatCode="General">
                  <c:v>1.41675E-2</c:v>
                </c:pt>
                <c:pt idx="28463" formatCode="General">
                  <c:v>1.41677E-2</c:v>
                </c:pt>
                <c:pt idx="28464" formatCode="General">
                  <c:v>1.4167900000000001E-2</c:v>
                </c:pt>
                <c:pt idx="28465" formatCode="General">
                  <c:v>1.4168099999999999E-2</c:v>
                </c:pt>
                <c:pt idx="28466" formatCode="General">
                  <c:v>1.4168200000000001E-2</c:v>
                </c:pt>
                <c:pt idx="28467" formatCode="General">
                  <c:v>1.4168399999999999E-2</c:v>
                </c:pt>
                <c:pt idx="28468" formatCode="General">
                  <c:v>1.41686E-2</c:v>
                </c:pt>
                <c:pt idx="28469" formatCode="General">
                  <c:v>1.4168699999999999E-2</c:v>
                </c:pt>
                <c:pt idx="28470" formatCode="General">
                  <c:v>1.41689E-2</c:v>
                </c:pt>
                <c:pt idx="28471" formatCode="General">
                  <c:v>1.41691E-2</c:v>
                </c:pt>
                <c:pt idx="28472" formatCode="General">
                  <c:v>1.41692E-2</c:v>
                </c:pt>
                <c:pt idx="28473" formatCode="General">
                  <c:v>1.41694E-2</c:v>
                </c:pt>
                <c:pt idx="28474" formatCode="General">
                  <c:v>1.4169599999999999E-2</c:v>
                </c:pt>
                <c:pt idx="28475" formatCode="General">
                  <c:v>1.41698E-2</c:v>
                </c:pt>
                <c:pt idx="28476" formatCode="General">
                  <c:v>1.417E-2</c:v>
                </c:pt>
                <c:pt idx="28477" formatCode="General">
                  <c:v>1.4170200000000001E-2</c:v>
                </c:pt>
                <c:pt idx="28478" formatCode="General">
                  <c:v>1.41704E-2</c:v>
                </c:pt>
                <c:pt idx="28479" formatCode="General">
                  <c:v>1.41706E-2</c:v>
                </c:pt>
                <c:pt idx="28480" formatCode="General">
                  <c:v>1.4170800000000001E-2</c:v>
                </c:pt>
                <c:pt idx="28481" formatCode="General">
                  <c:v>1.4171E-2</c:v>
                </c:pt>
                <c:pt idx="28482" formatCode="General">
                  <c:v>1.41713E-2</c:v>
                </c:pt>
                <c:pt idx="28483" formatCode="General">
                  <c:v>1.41715E-2</c:v>
                </c:pt>
                <c:pt idx="28484" formatCode="General">
                  <c:v>1.41718E-2</c:v>
                </c:pt>
                <c:pt idx="28485" formatCode="General">
                  <c:v>1.4172000000000001E-2</c:v>
                </c:pt>
                <c:pt idx="28486" formatCode="General">
                  <c:v>1.4172300000000001E-2</c:v>
                </c:pt>
                <c:pt idx="28487" formatCode="General">
                  <c:v>1.4172499999999999E-2</c:v>
                </c:pt>
                <c:pt idx="28488" formatCode="General">
                  <c:v>1.41727E-2</c:v>
                </c:pt>
                <c:pt idx="28489" formatCode="General">
                  <c:v>1.4173E-2</c:v>
                </c:pt>
                <c:pt idx="28490" formatCode="General">
                  <c:v>1.41732E-2</c:v>
                </c:pt>
                <c:pt idx="28491" formatCode="General">
                  <c:v>1.41735E-2</c:v>
                </c:pt>
                <c:pt idx="28492" formatCode="General">
                  <c:v>1.41738E-2</c:v>
                </c:pt>
                <c:pt idx="28493" formatCode="General">
                  <c:v>1.41742E-2</c:v>
                </c:pt>
                <c:pt idx="28494" formatCode="General">
                  <c:v>1.41745E-2</c:v>
                </c:pt>
                <c:pt idx="28495" formatCode="General">
                  <c:v>1.41748E-2</c:v>
                </c:pt>
                <c:pt idx="28496" formatCode="General">
                  <c:v>1.4175200000000001E-2</c:v>
                </c:pt>
                <c:pt idx="28497" formatCode="General">
                  <c:v>1.4175500000000001E-2</c:v>
                </c:pt>
                <c:pt idx="28498" formatCode="General">
                  <c:v>1.41759E-2</c:v>
                </c:pt>
                <c:pt idx="28499" formatCode="General">
                  <c:v>1.4176299999999999E-2</c:v>
                </c:pt>
                <c:pt idx="28500" formatCode="General">
                  <c:v>1.41767E-2</c:v>
                </c:pt>
                <c:pt idx="28501" formatCode="General">
                  <c:v>1.41771E-2</c:v>
                </c:pt>
                <c:pt idx="28502" formatCode="General">
                  <c:v>1.4177500000000001E-2</c:v>
                </c:pt>
                <c:pt idx="28503" formatCode="General">
                  <c:v>1.4178E-2</c:v>
                </c:pt>
                <c:pt idx="28504" formatCode="General">
                  <c:v>1.4178400000000001E-2</c:v>
                </c:pt>
                <c:pt idx="28505" formatCode="General">
                  <c:v>1.41788E-2</c:v>
                </c:pt>
                <c:pt idx="28506" formatCode="General">
                  <c:v>1.4179300000000001E-2</c:v>
                </c:pt>
                <c:pt idx="28507" formatCode="General">
                  <c:v>1.41799E-2</c:v>
                </c:pt>
                <c:pt idx="28508" formatCode="General">
                  <c:v>1.4180399999999999E-2</c:v>
                </c:pt>
                <c:pt idx="28509" formatCode="General">
                  <c:v>1.4180999999999999E-2</c:v>
                </c:pt>
                <c:pt idx="28510" formatCode="General">
                  <c:v>1.41815E-2</c:v>
                </c:pt>
                <c:pt idx="28511" formatCode="General">
                  <c:v>1.41821E-2</c:v>
                </c:pt>
                <c:pt idx="28512" formatCode="General">
                  <c:v>1.4182699999999999E-2</c:v>
                </c:pt>
                <c:pt idx="28513" formatCode="General">
                  <c:v>1.41832E-2</c:v>
                </c:pt>
                <c:pt idx="28514" formatCode="General">
                  <c:v>1.4183899999999999E-2</c:v>
                </c:pt>
                <c:pt idx="28515" formatCode="General">
                  <c:v>1.41846E-2</c:v>
                </c:pt>
                <c:pt idx="28516" formatCode="General">
                  <c:v>1.41853E-2</c:v>
                </c:pt>
                <c:pt idx="28517" formatCode="General">
                  <c:v>1.41859E-2</c:v>
                </c:pt>
                <c:pt idx="28518" formatCode="General">
                  <c:v>1.4186600000000001E-2</c:v>
                </c:pt>
                <c:pt idx="28519" formatCode="General">
                  <c:v>1.41873E-2</c:v>
                </c:pt>
                <c:pt idx="28520" formatCode="General">
                  <c:v>1.4187999999999999E-2</c:v>
                </c:pt>
                <c:pt idx="28521" formatCode="General">
                  <c:v>1.41887E-2</c:v>
                </c:pt>
                <c:pt idx="28522" formatCode="General">
                  <c:v>1.41896E-2</c:v>
                </c:pt>
                <c:pt idx="28523" formatCode="General">
                  <c:v>1.41905E-2</c:v>
                </c:pt>
                <c:pt idx="28524" formatCode="General">
                  <c:v>1.41914E-2</c:v>
                </c:pt>
                <c:pt idx="28525" formatCode="General">
                  <c:v>1.41923E-2</c:v>
                </c:pt>
                <c:pt idx="28526" formatCode="General">
                  <c:v>1.41932E-2</c:v>
                </c:pt>
                <c:pt idx="28527" formatCode="General">
                  <c:v>1.4194099999999999E-2</c:v>
                </c:pt>
                <c:pt idx="28528" formatCode="General">
                  <c:v>1.4194999999999999E-2</c:v>
                </c:pt>
                <c:pt idx="28529" formatCode="General">
                  <c:v>1.4195899999999999E-2</c:v>
                </c:pt>
                <c:pt idx="28530" formatCode="General">
                  <c:v>1.4197100000000001E-2</c:v>
                </c:pt>
                <c:pt idx="28531" formatCode="General">
                  <c:v>1.4198300000000001E-2</c:v>
                </c:pt>
                <c:pt idx="28532" formatCode="General">
                  <c:v>1.41996E-2</c:v>
                </c:pt>
                <c:pt idx="28533" formatCode="General">
                  <c:v>1.42008E-2</c:v>
                </c:pt>
                <c:pt idx="28534" formatCode="General">
                  <c:v>1.4201999999999999E-2</c:v>
                </c:pt>
                <c:pt idx="28535" formatCode="General">
                  <c:v>1.42033E-2</c:v>
                </c:pt>
                <c:pt idx="28536" formatCode="General">
                  <c:v>1.42051E-2</c:v>
                </c:pt>
                <c:pt idx="28537" formatCode="General">
                  <c:v>1.42066E-2</c:v>
                </c:pt>
                <c:pt idx="28538" formatCode="General">
                  <c:v>1.4208500000000001E-2</c:v>
                </c:pt>
                <c:pt idx="28539" formatCode="General">
                  <c:v>1.42103E-2</c:v>
                </c:pt>
                <c:pt idx="28540" formatCode="General">
                  <c:v>1.4212199999999999E-2</c:v>
                </c:pt>
                <c:pt idx="28541" formatCode="General">
                  <c:v>1.4213999999999999E-2</c:v>
                </c:pt>
                <c:pt idx="28542" formatCode="General">
                  <c:v>1.42159E-2</c:v>
                </c:pt>
                <c:pt idx="28543" formatCode="General">
                  <c:v>1.42177E-2</c:v>
                </c:pt>
                <c:pt idx="28544" formatCode="General">
                  <c:v>1.4219600000000001E-2</c:v>
                </c:pt>
                <c:pt idx="28545" formatCode="General">
                  <c:v>1.42224E-2</c:v>
                </c:pt>
                <c:pt idx="28546" formatCode="General">
                  <c:v>1.4225099999999999E-2</c:v>
                </c:pt>
                <c:pt idx="28547" formatCode="General">
                  <c:v>1.42279E-2</c:v>
                </c:pt>
                <c:pt idx="28548" formatCode="General">
                  <c:v>1.4230700000000001E-2</c:v>
                </c:pt>
                <c:pt idx="28549" formatCode="General">
                  <c:v>1.42334E-2</c:v>
                </c:pt>
                <c:pt idx="28550" formatCode="General">
                  <c:v>1.42363E-2</c:v>
                </c:pt>
                <c:pt idx="28551" formatCode="General">
                  <c:v>1.4239399999999999E-2</c:v>
                </c:pt>
                <c:pt idx="28552" formatCode="General">
                  <c:v>1.42425E-2</c:v>
                </c:pt>
                <c:pt idx="28553" formatCode="General">
                  <c:v>1.4245600000000001E-2</c:v>
                </c:pt>
                <c:pt idx="28554" formatCode="General">
                  <c:v>1.42486E-2</c:v>
                </c:pt>
                <c:pt idx="28555" formatCode="General">
                  <c:v>1.4251700000000001E-2</c:v>
                </c:pt>
                <c:pt idx="28556" formatCode="General">
                  <c:v>1.4255500000000001E-2</c:v>
                </c:pt>
                <c:pt idx="28557" formatCode="General">
                  <c:v>1.4256100000000001E-2</c:v>
                </c:pt>
                <c:pt idx="28558" formatCode="General">
                  <c:v>1.42592E-2</c:v>
                </c:pt>
                <c:pt idx="28559" formatCode="General">
                  <c:v>1.42624E-2</c:v>
                </c:pt>
                <c:pt idx="28560" formatCode="General">
                  <c:v>1.42655E-2</c:v>
                </c:pt>
                <c:pt idx="28561" formatCode="General">
                  <c:v>1.42687E-2</c:v>
                </c:pt>
                <c:pt idx="28562" formatCode="General">
                  <c:v>1.4271799999999999E-2</c:v>
                </c:pt>
                <c:pt idx="28563" formatCode="General">
                  <c:v>1.42746E-2</c:v>
                </c:pt>
                <c:pt idx="28564" formatCode="General">
                  <c:v>1.4277400000000001E-2</c:v>
                </c:pt>
                <c:pt idx="28565" formatCode="General">
                  <c:v>1.42802E-2</c:v>
                </c:pt>
                <c:pt idx="28566" formatCode="General">
                  <c:v>1.4282100000000001E-2</c:v>
                </c:pt>
                <c:pt idx="28567" formatCode="General">
                  <c:v>1.4284E-2</c:v>
                </c:pt>
                <c:pt idx="28568" formatCode="General">
                  <c:v>1.42858E-2</c:v>
                </c:pt>
                <c:pt idx="28569" formatCode="General">
                  <c:v>1.4287599999999999E-2</c:v>
                </c:pt>
                <c:pt idx="28570" formatCode="General">
                  <c:v>1.42893E-2</c:v>
                </c:pt>
                <c:pt idx="28571" formatCode="General">
                  <c:v>1.4291E-2</c:v>
                </c:pt>
                <c:pt idx="28572" formatCode="General">
                  <c:v>1.42927E-2</c:v>
                </c:pt>
                <c:pt idx="28573" formatCode="General">
                  <c:v>1.4294400000000001E-2</c:v>
                </c:pt>
                <c:pt idx="28574" formatCode="General">
                  <c:v>1.4296100000000001E-2</c:v>
                </c:pt>
                <c:pt idx="28575" formatCode="General">
                  <c:v>1.42974E-2</c:v>
                </c:pt>
                <c:pt idx="28576" formatCode="General">
                  <c:v>1.42986E-2</c:v>
                </c:pt>
                <c:pt idx="28577" formatCode="General">
                  <c:v>1.4299900000000001E-2</c:v>
                </c:pt>
                <c:pt idx="28578" formatCode="General">
                  <c:v>1.4301400000000001E-2</c:v>
                </c:pt>
                <c:pt idx="28579" formatCode="General">
                  <c:v>1.43024E-2</c:v>
                </c:pt>
                <c:pt idx="28580" formatCode="General">
                  <c:v>1.4303400000000001E-2</c:v>
                </c:pt>
                <c:pt idx="28581" formatCode="General">
                  <c:v>1.43044E-2</c:v>
                </c:pt>
                <c:pt idx="28582" formatCode="General">
                  <c:v>1.4305399999999999E-2</c:v>
                </c:pt>
                <c:pt idx="28583" formatCode="General">
                  <c:v>1.43064E-2</c:v>
                </c:pt>
                <c:pt idx="28584" formatCode="General">
                  <c:v>1.4307500000000001E-2</c:v>
                </c:pt>
                <c:pt idx="28585" formatCode="General">
                  <c:v>1.43085E-2</c:v>
                </c:pt>
                <c:pt idx="28586" formatCode="General">
                  <c:v>1.4309199999999999E-2</c:v>
                </c:pt>
                <c:pt idx="28587" formatCode="General">
                  <c:v>1.431E-2</c:v>
                </c:pt>
                <c:pt idx="28588" formatCode="General">
                  <c:v>1.43108E-2</c:v>
                </c:pt>
                <c:pt idx="28589" formatCode="General">
                  <c:v>1.43115E-2</c:v>
                </c:pt>
                <c:pt idx="28590" formatCode="General">
                  <c:v>1.43123E-2</c:v>
                </c:pt>
                <c:pt idx="28591" formatCode="General">
                  <c:v>1.43131E-2</c:v>
                </c:pt>
                <c:pt idx="28592" formatCode="General">
                  <c:v>1.43138E-2</c:v>
                </c:pt>
                <c:pt idx="28593" formatCode="General">
                  <c:v>1.43146E-2</c:v>
                </c:pt>
                <c:pt idx="28594" formatCode="General">
                  <c:v>1.43152E-2</c:v>
                </c:pt>
                <c:pt idx="28595" formatCode="General">
                  <c:v>1.43158E-2</c:v>
                </c:pt>
                <c:pt idx="28596" formatCode="General">
                  <c:v>1.43164E-2</c:v>
                </c:pt>
                <c:pt idx="28597" formatCode="General">
                  <c:v>1.4317E-2</c:v>
                </c:pt>
                <c:pt idx="28598" formatCode="General">
                  <c:v>1.43176E-2</c:v>
                </c:pt>
                <c:pt idx="28599" formatCode="General">
                  <c:v>1.43182E-2</c:v>
                </c:pt>
                <c:pt idx="28600" formatCode="General">
                  <c:v>1.43188E-2</c:v>
                </c:pt>
                <c:pt idx="28601" formatCode="General">
                  <c:v>1.43193E-2</c:v>
                </c:pt>
                <c:pt idx="28602" formatCode="General">
                  <c:v>1.4319800000000001E-2</c:v>
                </c:pt>
                <c:pt idx="28603" formatCode="General">
                  <c:v>1.43202E-2</c:v>
                </c:pt>
                <c:pt idx="28604" formatCode="General">
                  <c:v>1.43207E-2</c:v>
                </c:pt>
                <c:pt idx="28605" formatCode="General">
                  <c:v>1.43211E-2</c:v>
                </c:pt>
                <c:pt idx="28606" formatCode="General">
                  <c:v>1.43216E-2</c:v>
                </c:pt>
                <c:pt idx="28607" formatCode="General">
                  <c:v>1.4322E-2</c:v>
                </c:pt>
                <c:pt idx="28608" formatCode="General">
                  <c:v>1.4322400000000001E-2</c:v>
                </c:pt>
                <c:pt idx="28609" formatCode="General">
                  <c:v>1.43229E-2</c:v>
                </c:pt>
                <c:pt idx="28610" formatCode="General">
                  <c:v>1.4323199999999999E-2</c:v>
                </c:pt>
                <c:pt idx="28611" formatCode="General">
                  <c:v>1.4323600000000001E-2</c:v>
                </c:pt>
                <c:pt idx="28612" formatCode="General">
                  <c:v>1.4323900000000001E-2</c:v>
                </c:pt>
                <c:pt idx="28613" formatCode="General">
                  <c:v>1.43242E-2</c:v>
                </c:pt>
                <c:pt idx="28614" formatCode="General">
                  <c:v>1.43246E-2</c:v>
                </c:pt>
                <c:pt idx="28615" formatCode="General">
                  <c:v>1.43249E-2</c:v>
                </c:pt>
                <c:pt idx="28616" formatCode="General">
                  <c:v>1.4325299999999999E-2</c:v>
                </c:pt>
                <c:pt idx="28617" formatCode="General">
                  <c:v>1.4325600000000001E-2</c:v>
                </c:pt>
                <c:pt idx="28618" formatCode="General">
                  <c:v>1.4325900000000001E-2</c:v>
                </c:pt>
                <c:pt idx="28619" formatCode="General">
                  <c:v>1.43261E-2</c:v>
                </c:pt>
                <c:pt idx="28620" formatCode="General">
                  <c:v>1.43264E-2</c:v>
                </c:pt>
                <c:pt idx="28621" formatCode="General">
                  <c:v>1.43267E-2</c:v>
                </c:pt>
                <c:pt idx="28622" formatCode="General">
                  <c:v>1.4326999999999999E-2</c:v>
                </c:pt>
                <c:pt idx="28623" formatCode="General">
                  <c:v>1.43272E-2</c:v>
                </c:pt>
                <c:pt idx="28624" formatCode="General">
                  <c:v>1.43275E-2</c:v>
                </c:pt>
                <c:pt idx="28625" formatCode="General">
                  <c:v>1.43278E-2</c:v>
                </c:pt>
                <c:pt idx="28626" formatCode="General">
                  <c:v>1.4328E-2</c:v>
                </c:pt>
                <c:pt idx="28627" formatCode="General">
                  <c:v>1.4328199999999999E-2</c:v>
                </c:pt>
                <c:pt idx="28628" formatCode="General">
                  <c:v>1.4328499999999999E-2</c:v>
                </c:pt>
                <c:pt idx="28629" formatCode="General">
                  <c:v>1.43287E-2</c:v>
                </c:pt>
                <c:pt idx="28630" formatCode="General">
                  <c:v>1.43289E-2</c:v>
                </c:pt>
                <c:pt idx="28631" formatCode="General">
                  <c:v>1.4329100000000001E-2</c:v>
                </c:pt>
                <c:pt idx="28632" formatCode="General">
                  <c:v>1.43293E-2</c:v>
                </c:pt>
                <c:pt idx="28633" formatCode="General">
                  <c:v>1.4329400000000001E-2</c:v>
                </c:pt>
                <c:pt idx="28634" formatCode="General">
                  <c:v>1.43296E-2</c:v>
                </c:pt>
                <c:pt idx="28635" formatCode="General">
                  <c:v>1.43298E-2</c:v>
                </c:pt>
                <c:pt idx="28636" formatCode="General">
                  <c:v>1.4330000000000001E-2</c:v>
                </c:pt>
                <c:pt idx="28637" formatCode="General">
                  <c:v>1.43302E-2</c:v>
                </c:pt>
                <c:pt idx="28638" formatCode="General">
                  <c:v>1.43304E-2</c:v>
                </c:pt>
                <c:pt idx="28639" formatCode="General">
                  <c:v>1.4330499999999999E-2</c:v>
                </c:pt>
                <c:pt idx="28640" formatCode="General">
                  <c:v>1.43307E-2</c:v>
                </c:pt>
                <c:pt idx="28641" formatCode="General">
                  <c:v>1.4330900000000001E-2</c:v>
                </c:pt>
                <c:pt idx="28642" formatCode="General">
                  <c:v>1.4331E-2</c:v>
                </c:pt>
                <c:pt idx="28643" formatCode="General">
                  <c:v>1.4331200000000001E-2</c:v>
                </c:pt>
                <c:pt idx="28644" formatCode="General">
                  <c:v>1.43313E-2</c:v>
                </c:pt>
                <c:pt idx="28645" formatCode="General">
                  <c:v>1.43315E-2</c:v>
                </c:pt>
                <c:pt idx="28646" formatCode="General">
                  <c:v>1.4331699999999999E-2</c:v>
                </c:pt>
                <c:pt idx="28647" formatCode="General">
                  <c:v>1.43319E-2</c:v>
                </c:pt>
                <c:pt idx="28648" formatCode="General">
                  <c:v>1.43321E-2</c:v>
                </c:pt>
                <c:pt idx="28649" formatCode="General">
                  <c:v>1.4332299999999999E-2</c:v>
                </c:pt>
                <c:pt idx="28650" formatCode="General">
                  <c:v>1.43325E-2</c:v>
                </c:pt>
                <c:pt idx="28651" formatCode="General">
                  <c:v>1.4332599999999999E-2</c:v>
                </c:pt>
                <c:pt idx="28652" formatCode="General">
                  <c:v>1.43328E-2</c:v>
                </c:pt>
                <c:pt idx="28653" formatCode="General">
                  <c:v>1.4333E-2</c:v>
                </c:pt>
                <c:pt idx="28654" formatCode="General">
                  <c:v>1.4333200000000001E-2</c:v>
                </c:pt>
                <c:pt idx="28655" formatCode="General">
                  <c:v>1.43334E-2</c:v>
                </c:pt>
                <c:pt idx="28656" formatCode="General">
                  <c:v>1.43337E-2</c:v>
                </c:pt>
                <c:pt idx="28657" formatCode="General">
                  <c:v>1.4334100000000001E-2</c:v>
                </c:pt>
                <c:pt idx="28658" formatCode="General">
                  <c:v>1.4334899999999999E-2</c:v>
                </c:pt>
                <c:pt idx="28659" formatCode="General">
                  <c:v>1.4335199999999999E-2</c:v>
                </c:pt>
                <c:pt idx="28660" formatCode="General">
                  <c:v>1.4335499999999999E-2</c:v>
                </c:pt>
                <c:pt idx="28661" formatCode="General">
                  <c:v>1.4335799999999999E-2</c:v>
                </c:pt>
                <c:pt idx="28662" formatCode="General">
                  <c:v>1.4336E-2</c:v>
                </c:pt>
                <c:pt idx="28663" formatCode="General">
                  <c:v>1.43362E-2</c:v>
                </c:pt>
                <c:pt idx="28664" formatCode="General">
                  <c:v>1.4336399999999999E-2</c:v>
                </c:pt>
                <c:pt idx="28665" formatCode="General">
                  <c:v>1.43366E-2</c:v>
                </c:pt>
                <c:pt idx="28666" formatCode="General">
                  <c:v>1.43368E-2</c:v>
                </c:pt>
                <c:pt idx="28667" formatCode="General">
                  <c:v>1.4337000000000001E-2</c:v>
                </c:pt>
                <c:pt idx="28668" formatCode="General">
                  <c:v>1.43372E-2</c:v>
                </c:pt>
                <c:pt idx="28669" formatCode="General">
                  <c:v>1.43374E-2</c:v>
                </c:pt>
                <c:pt idx="28670" formatCode="General">
                  <c:v>1.4337600000000001E-2</c:v>
                </c:pt>
                <c:pt idx="28671" formatCode="General">
                  <c:v>1.43378E-2</c:v>
                </c:pt>
                <c:pt idx="28672" formatCode="General">
                  <c:v>1.4338E-2</c:v>
                </c:pt>
                <c:pt idx="28673" formatCode="General">
                  <c:v>1.43383E-2</c:v>
                </c:pt>
                <c:pt idx="28674" formatCode="General">
                  <c:v>1.4338500000000001E-2</c:v>
                </c:pt>
                <c:pt idx="28675" formatCode="General">
                  <c:v>1.4338699999999999E-2</c:v>
                </c:pt>
                <c:pt idx="28676" formatCode="General">
                  <c:v>1.43391E-2</c:v>
                </c:pt>
                <c:pt idx="28677" formatCode="General">
                  <c:v>1.434E-2</c:v>
                </c:pt>
                <c:pt idx="28678" formatCode="General">
                  <c:v>1.43403E-2</c:v>
                </c:pt>
                <c:pt idx="28679" formatCode="General">
                  <c:v>1.4340500000000001E-2</c:v>
                </c:pt>
                <c:pt idx="28680" formatCode="General">
                  <c:v>1.43407E-2</c:v>
                </c:pt>
                <c:pt idx="28681" formatCode="General">
                  <c:v>1.43409E-2</c:v>
                </c:pt>
                <c:pt idx="28682" formatCode="General">
                  <c:v>1.4341100000000001E-2</c:v>
                </c:pt>
                <c:pt idx="28683" formatCode="General">
                  <c:v>1.43413E-2</c:v>
                </c:pt>
                <c:pt idx="28684" formatCode="General">
                  <c:v>1.43415E-2</c:v>
                </c:pt>
                <c:pt idx="28685" formatCode="General">
                  <c:v>1.4341700000000001E-2</c:v>
                </c:pt>
                <c:pt idx="28686" formatCode="General">
                  <c:v>1.4341899999999999E-2</c:v>
                </c:pt>
                <c:pt idx="28687" formatCode="General">
                  <c:v>1.4342000000000001E-2</c:v>
                </c:pt>
                <c:pt idx="28688" formatCode="General">
                  <c:v>1.4342199999999999E-2</c:v>
                </c:pt>
                <c:pt idx="28689" formatCode="General">
                  <c:v>1.4342300000000001E-2</c:v>
                </c:pt>
                <c:pt idx="28690" formatCode="General">
                  <c:v>1.4342499999999999E-2</c:v>
                </c:pt>
                <c:pt idx="28691" formatCode="General">
                  <c:v>1.43427E-2</c:v>
                </c:pt>
                <c:pt idx="28692" formatCode="General">
                  <c:v>1.4342799999999999E-2</c:v>
                </c:pt>
                <c:pt idx="28693" formatCode="General">
                  <c:v>1.4343E-2</c:v>
                </c:pt>
                <c:pt idx="28694" formatCode="General">
                  <c:v>1.4343099999999999E-2</c:v>
                </c:pt>
                <c:pt idx="28695" formatCode="General">
                  <c:v>1.43433E-2</c:v>
                </c:pt>
                <c:pt idx="28696" formatCode="General">
                  <c:v>1.43435E-2</c:v>
                </c:pt>
                <c:pt idx="28697" formatCode="General">
                  <c:v>1.4343699999999999E-2</c:v>
                </c:pt>
                <c:pt idx="28698" formatCode="General">
                  <c:v>1.43438E-2</c:v>
                </c:pt>
                <c:pt idx="28699" formatCode="General">
                  <c:v>1.4344000000000001E-2</c:v>
                </c:pt>
                <c:pt idx="28700" formatCode="General">
                  <c:v>1.43442E-2</c:v>
                </c:pt>
                <c:pt idx="28701" formatCode="General">
                  <c:v>1.4344300000000001E-2</c:v>
                </c:pt>
                <c:pt idx="28702" formatCode="General">
                  <c:v>1.43445E-2</c:v>
                </c:pt>
                <c:pt idx="28703" formatCode="General">
                  <c:v>1.43447E-2</c:v>
                </c:pt>
                <c:pt idx="28704" formatCode="General">
                  <c:v>1.43448E-2</c:v>
                </c:pt>
                <c:pt idx="28705" formatCode="General">
                  <c:v>1.4345E-2</c:v>
                </c:pt>
                <c:pt idx="28706" formatCode="General">
                  <c:v>1.4345200000000001E-2</c:v>
                </c:pt>
                <c:pt idx="28707" formatCode="General">
                  <c:v>1.4345399999999999E-2</c:v>
                </c:pt>
                <c:pt idx="28708" formatCode="General">
                  <c:v>1.43456E-2</c:v>
                </c:pt>
                <c:pt idx="28709" formatCode="General">
                  <c:v>1.4345800000000001E-2</c:v>
                </c:pt>
                <c:pt idx="28710" formatCode="General">
                  <c:v>1.4345999999999999E-2</c:v>
                </c:pt>
                <c:pt idx="28711" formatCode="General">
                  <c:v>1.43462E-2</c:v>
                </c:pt>
                <c:pt idx="28712" formatCode="General">
                  <c:v>1.43465E-2</c:v>
                </c:pt>
                <c:pt idx="28713" formatCode="General">
                  <c:v>1.43468E-2</c:v>
                </c:pt>
                <c:pt idx="28714" formatCode="General">
                  <c:v>1.4347E-2</c:v>
                </c:pt>
                <c:pt idx="28715" formatCode="General">
                  <c:v>1.43473E-2</c:v>
                </c:pt>
                <c:pt idx="28716" formatCode="General">
                  <c:v>1.43476E-2</c:v>
                </c:pt>
                <c:pt idx="28717" formatCode="General">
                  <c:v>1.43479E-2</c:v>
                </c:pt>
                <c:pt idx="28718" formatCode="General">
                  <c:v>1.43482E-2</c:v>
                </c:pt>
                <c:pt idx="28719" formatCode="General">
                  <c:v>1.43485E-2</c:v>
                </c:pt>
                <c:pt idx="28720" formatCode="General">
                  <c:v>1.43488E-2</c:v>
                </c:pt>
                <c:pt idx="28721" formatCode="General">
                  <c:v>1.4349199999999999E-2</c:v>
                </c:pt>
                <c:pt idx="28722" formatCode="General">
                  <c:v>1.4349499999999999E-2</c:v>
                </c:pt>
                <c:pt idx="28723" formatCode="General">
                  <c:v>1.4349799999999999E-2</c:v>
                </c:pt>
                <c:pt idx="28724" formatCode="General">
                  <c:v>1.43502E-2</c:v>
                </c:pt>
                <c:pt idx="28725" formatCode="General">
                  <c:v>1.43506E-2</c:v>
                </c:pt>
                <c:pt idx="28726" formatCode="General">
                  <c:v>1.43511E-2</c:v>
                </c:pt>
                <c:pt idx="28727" formatCode="General">
                  <c:v>1.43515E-2</c:v>
                </c:pt>
                <c:pt idx="28728" formatCode="General">
                  <c:v>1.4351900000000001E-2</c:v>
                </c:pt>
                <c:pt idx="28729" formatCode="General">
                  <c:v>1.43524E-2</c:v>
                </c:pt>
                <c:pt idx="28730" formatCode="General">
                  <c:v>1.4352800000000001E-2</c:v>
                </c:pt>
                <c:pt idx="28731" formatCode="General">
                  <c:v>1.43532E-2</c:v>
                </c:pt>
                <c:pt idx="28732" formatCode="General">
                  <c:v>1.43537E-2</c:v>
                </c:pt>
                <c:pt idx="28733" formatCode="General">
                  <c:v>1.4354199999999999E-2</c:v>
                </c:pt>
                <c:pt idx="28734" formatCode="General">
                  <c:v>1.43547E-2</c:v>
                </c:pt>
                <c:pt idx="28735" formatCode="General">
                  <c:v>1.43552E-2</c:v>
                </c:pt>
                <c:pt idx="28736" formatCode="General">
                  <c:v>1.4355700000000001E-2</c:v>
                </c:pt>
                <c:pt idx="28737" formatCode="General">
                  <c:v>1.43562E-2</c:v>
                </c:pt>
                <c:pt idx="28738" formatCode="General">
                  <c:v>1.4357E-2</c:v>
                </c:pt>
                <c:pt idx="28739" formatCode="General">
                  <c:v>1.43576E-2</c:v>
                </c:pt>
                <c:pt idx="28740" formatCode="General">
                  <c:v>1.4358299999999999E-2</c:v>
                </c:pt>
                <c:pt idx="28741" formatCode="General">
                  <c:v>1.4359E-2</c:v>
                </c:pt>
                <c:pt idx="28742" formatCode="General">
                  <c:v>1.43597E-2</c:v>
                </c:pt>
                <c:pt idx="28743" formatCode="General">
                  <c:v>1.4360400000000001E-2</c:v>
                </c:pt>
                <c:pt idx="28744" formatCode="General">
                  <c:v>1.43611E-2</c:v>
                </c:pt>
                <c:pt idx="28745" formatCode="General">
                  <c:v>1.4361799999999999E-2</c:v>
                </c:pt>
                <c:pt idx="28746" formatCode="General">
                  <c:v>1.43625E-2</c:v>
                </c:pt>
                <c:pt idx="28747" formatCode="General">
                  <c:v>1.43632E-2</c:v>
                </c:pt>
                <c:pt idx="28748" formatCode="General">
                  <c:v>1.4364099999999999E-2</c:v>
                </c:pt>
                <c:pt idx="28749" formatCode="General">
                  <c:v>1.43649E-2</c:v>
                </c:pt>
                <c:pt idx="28750" formatCode="General">
                  <c:v>1.43658E-2</c:v>
                </c:pt>
                <c:pt idx="28751" formatCode="General">
                  <c:v>1.43666E-2</c:v>
                </c:pt>
                <c:pt idx="28752" formatCode="General">
                  <c:v>1.43675E-2</c:v>
                </c:pt>
                <c:pt idx="28753" formatCode="General">
                  <c:v>1.43687E-2</c:v>
                </c:pt>
                <c:pt idx="28754" formatCode="General">
                  <c:v>1.43699E-2</c:v>
                </c:pt>
                <c:pt idx="28755" formatCode="General">
                  <c:v>1.4370900000000001E-2</c:v>
                </c:pt>
                <c:pt idx="28756" formatCode="General">
                  <c:v>1.4372299999999999E-2</c:v>
                </c:pt>
                <c:pt idx="28757" formatCode="General">
                  <c:v>1.43737E-2</c:v>
                </c:pt>
                <c:pt idx="28758" formatCode="General">
                  <c:v>1.4375000000000001E-2</c:v>
                </c:pt>
                <c:pt idx="28759" formatCode="General">
                  <c:v>1.4376399999999999E-2</c:v>
                </c:pt>
                <c:pt idx="28760" formatCode="General">
                  <c:v>1.43777E-2</c:v>
                </c:pt>
                <c:pt idx="28761" formatCode="General">
                  <c:v>1.4379100000000001E-2</c:v>
                </c:pt>
                <c:pt idx="28762" formatCode="General">
                  <c:v>1.4380499999999999E-2</c:v>
                </c:pt>
                <c:pt idx="28763" formatCode="General">
                  <c:v>1.4382199999999999E-2</c:v>
                </c:pt>
                <c:pt idx="28764" formatCode="General">
                  <c:v>1.43839E-2</c:v>
                </c:pt>
                <c:pt idx="28765" formatCode="General">
                  <c:v>1.4385500000000001E-2</c:v>
                </c:pt>
                <c:pt idx="28766" formatCode="General">
                  <c:v>1.4387199999999999E-2</c:v>
                </c:pt>
                <c:pt idx="28767" formatCode="General">
                  <c:v>1.43889E-2</c:v>
                </c:pt>
                <c:pt idx="28768" formatCode="General">
                  <c:v>1.43906E-2</c:v>
                </c:pt>
                <c:pt idx="28769" formatCode="General">
                  <c:v>1.43932E-2</c:v>
                </c:pt>
                <c:pt idx="28770" formatCode="General">
                  <c:v>1.4395099999999999E-2</c:v>
                </c:pt>
                <c:pt idx="28771" formatCode="General">
                  <c:v>1.4397099999999999E-2</c:v>
                </c:pt>
                <c:pt idx="28772" formatCode="General">
                  <c:v>1.4400100000000001E-2</c:v>
                </c:pt>
                <c:pt idx="28773" formatCode="General">
                  <c:v>1.44032E-2</c:v>
                </c:pt>
                <c:pt idx="28774" formatCode="General">
                  <c:v>1.44063E-2</c:v>
                </c:pt>
                <c:pt idx="28775" formatCode="General">
                  <c:v>1.44093E-2</c:v>
                </c:pt>
                <c:pt idx="28776" formatCode="General">
                  <c:v>1.4412400000000001E-2</c:v>
                </c:pt>
                <c:pt idx="28777" formatCode="General">
                  <c:v>1.44154E-2</c:v>
                </c:pt>
                <c:pt idx="28778" formatCode="General">
                  <c:v>1.4418500000000001E-2</c:v>
                </c:pt>
                <c:pt idx="28779" formatCode="General">
                  <c:v>1.44215E-2</c:v>
                </c:pt>
                <c:pt idx="28780" formatCode="General">
                  <c:v>1.44245E-2</c:v>
                </c:pt>
                <c:pt idx="28781" formatCode="General">
                  <c:v>1.44274E-2</c:v>
                </c:pt>
                <c:pt idx="28782" formatCode="General">
                  <c:v>1.4430399999999999E-2</c:v>
                </c:pt>
                <c:pt idx="28783" formatCode="General">
                  <c:v>1.4433400000000001E-2</c:v>
                </c:pt>
                <c:pt idx="28784" formatCode="General">
                  <c:v>1.44365E-2</c:v>
                </c:pt>
                <c:pt idx="28785" formatCode="General">
                  <c:v>1.4438599999999999E-2</c:v>
                </c:pt>
                <c:pt idx="28786" formatCode="General">
                  <c:v>1.4440700000000001E-2</c:v>
                </c:pt>
                <c:pt idx="28787" formatCode="General">
                  <c:v>1.44428E-2</c:v>
                </c:pt>
                <c:pt idx="28788" formatCode="General">
                  <c:v>1.44449E-2</c:v>
                </c:pt>
                <c:pt idx="28789" formatCode="General">
                  <c:v>1.44469E-2</c:v>
                </c:pt>
                <c:pt idx="28790" formatCode="General">
                  <c:v>1.4449E-2</c:v>
                </c:pt>
                <c:pt idx="28791" formatCode="General">
                  <c:v>1.44511E-2</c:v>
                </c:pt>
                <c:pt idx="28792" formatCode="General">
                  <c:v>1.4453300000000001E-2</c:v>
                </c:pt>
                <c:pt idx="28793" formatCode="General">
                  <c:v>1.4454699999999999E-2</c:v>
                </c:pt>
                <c:pt idx="28794" formatCode="General">
                  <c:v>1.44561E-2</c:v>
                </c:pt>
                <c:pt idx="28795" formatCode="General">
                  <c:v>1.4457599999999999E-2</c:v>
                </c:pt>
                <c:pt idx="28796" formatCode="General">
                  <c:v>1.4459E-2</c:v>
                </c:pt>
                <c:pt idx="28797" formatCode="General">
                  <c:v>1.44604E-2</c:v>
                </c:pt>
                <c:pt idx="28798" formatCode="General">
                  <c:v>1.44619E-2</c:v>
                </c:pt>
                <c:pt idx="28799" formatCode="General">
                  <c:v>1.44631E-2</c:v>
                </c:pt>
                <c:pt idx="28800" formatCode="General">
                  <c:v>1.4464100000000001E-2</c:v>
                </c:pt>
                <c:pt idx="28801" formatCode="General">
                  <c:v>1.4465199999999999E-2</c:v>
                </c:pt>
                <c:pt idx="28802" formatCode="General">
                  <c:v>1.44662E-2</c:v>
                </c:pt>
                <c:pt idx="28803" formatCode="General">
                  <c:v>1.4467300000000001E-2</c:v>
                </c:pt>
                <c:pt idx="28804" formatCode="General">
                  <c:v>1.44683E-2</c:v>
                </c:pt>
                <c:pt idx="28805" formatCode="General">
                  <c:v>1.44694E-2</c:v>
                </c:pt>
                <c:pt idx="28806" formatCode="General">
                  <c:v>1.44704E-2</c:v>
                </c:pt>
                <c:pt idx="28807" formatCode="General">
                  <c:v>1.4471299999999999E-2</c:v>
                </c:pt>
                <c:pt idx="28808" formatCode="General">
                  <c:v>1.4472E-2</c:v>
                </c:pt>
                <c:pt idx="28809" formatCode="General">
                  <c:v>1.44727E-2</c:v>
                </c:pt>
                <c:pt idx="28810" formatCode="General">
                  <c:v>1.4473400000000001E-2</c:v>
                </c:pt>
                <c:pt idx="28811" formatCode="General">
                  <c:v>1.44742E-2</c:v>
                </c:pt>
                <c:pt idx="28812" formatCode="General">
                  <c:v>1.4474900000000001E-2</c:v>
                </c:pt>
                <c:pt idx="28813" formatCode="General">
                  <c:v>1.44756E-2</c:v>
                </c:pt>
                <c:pt idx="28814" formatCode="General">
                  <c:v>1.4476299999999999E-2</c:v>
                </c:pt>
                <c:pt idx="28815" formatCode="General">
                  <c:v>1.4476899999999999E-2</c:v>
                </c:pt>
                <c:pt idx="28816" formatCode="General">
                  <c:v>1.4477500000000001E-2</c:v>
                </c:pt>
                <c:pt idx="28817" formatCode="General">
                  <c:v>1.4478E-2</c:v>
                </c:pt>
                <c:pt idx="28818" formatCode="General">
                  <c:v>1.4478599999999999E-2</c:v>
                </c:pt>
                <c:pt idx="28819" formatCode="General">
                  <c:v>1.4479199999999999E-2</c:v>
                </c:pt>
                <c:pt idx="28820" formatCode="General">
                  <c:v>1.44797E-2</c:v>
                </c:pt>
                <c:pt idx="28821" formatCode="General">
                  <c:v>1.44803E-2</c:v>
                </c:pt>
                <c:pt idx="28822" formatCode="General">
                  <c:v>1.44808E-2</c:v>
                </c:pt>
                <c:pt idx="28823" formatCode="General">
                  <c:v>1.4481300000000001E-2</c:v>
                </c:pt>
                <c:pt idx="28824" formatCode="General">
                  <c:v>1.44817E-2</c:v>
                </c:pt>
                <c:pt idx="28825" formatCode="General">
                  <c:v>1.4482200000000001E-2</c:v>
                </c:pt>
                <c:pt idx="28826" formatCode="General">
                  <c:v>1.44826E-2</c:v>
                </c:pt>
                <c:pt idx="28827" formatCode="General">
                  <c:v>1.4482999999999999E-2</c:v>
                </c:pt>
                <c:pt idx="28828" formatCode="General">
                  <c:v>1.44835E-2</c:v>
                </c:pt>
                <c:pt idx="28829" formatCode="General">
                  <c:v>1.4483899999999999E-2</c:v>
                </c:pt>
                <c:pt idx="28830" formatCode="General">
                  <c:v>1.44843E-2</c:v>
                </c:pt>
                <c:pt idx="28831" formatCode="General">
                  <c:v>1.44847E-2</c:v>
                </c:pt>
                <c:pt idx="28832" formatCode="General">
                  <c:v>1.4485E-2</c:v>
                </c:pt>
                <c:pt idx="28833" formatCode="General">
                  <c:v>1.44853E-2</c:v>
                </c:pt>
                <c:pt idx="28834" formatCode="General">
                  <c:v>1.44856E-2</c:v>
                </c:pt>
                <c:pt idx="28835" formatCode="General">
                  <c:v>1.4485899999999999E-2</c:v>
                </c:pt>
                <c:pt idx="28836" formatCode="General">
                  <c:v>1.4486199999999999E-2</c:v>
                </c:pt>
                <c:pt idx="28837" formatCode="General">
                  <c:v>1.4486499999999999E-2</c:v>
                </c:pt>
                <c:pt idx="28838" formatCode="General">
                  <c:v>1.4486799999999999E-2</c:v>
                </c:pt>
                <c:pt idx="28839" formatCode="General">
                  <c:v>1.4487099999999999E-2</c:v>
                </c:pt>
                <c:pt idx="28840" formatCode="General">
                  <c:v>1.4487399999999999E-2</c:v>
                </c:pt>
                <c:pt idx="28841" formatCode="General">
                  <c:v>1.44876E-2</c:v>
                </c:pt>
                <c:pt idx="28842" formatCode="General">
                  <c:v>1.44879E-2</c:v>
                </c:pt>
                <c:pt idx="28843" formatCode="General">
                  <c:v>1.44881E-2</c:v>
                </c:pt>
                <c:pt idx="28844" formatCode="General">
                  <c:v>1.4488300000000001E-2</c:v>
                </c:pt>
                <c:pt idx="28845" formatCode="General">
                  <c:v>1.44885E-2</c:v>
                </c:pt>
                <c:pt idx="28846" formatCode="General">
                  <c:v>1.44887E-2</c:v>
                </c:pt>
                <c:pt idx="28847" formatCode="General">
                  <c:v>1.4488900000000001E-2</c:v>
                </c:pt>
                <c:pt idx="28848" formatCode="General">
                  <c:v>1.44891E-2</c:v>
                </c:pt>
                <c:pt idx="28849" formatCode="General">
                  <c:v>1.4489200000000001E-2</c:v>
                </c:pt>
                <c:pt idx="28850" formatCode="General">
                  <c:v>1.44894E-2</c:v>
                </c:pt>
                <c:pt idx="28851" formatCode="General">
                  <c:v>1.4489500000000001E-2</c:v>
                </c:pt>
                <c:pt idx="28852" formatCode="General">
                  <c:v>1.4489699999999999E-2</c:v>
                </c:pt>
                <c:pt idx="28853" formatCode="General">
                  <c:v>1.44899E-2</c:v>
                </c:pt>
                <c:pt idx="28854" formatCode="General">
                  <c:v>1.4489999999999999E-2</c:v>
                </c:pt>
                <c:pt idx="28855" formatCode="General">
                  <c:v>1.44902E-2</c:v>
                </c:pt>
                <c:pt idx="28856" formatCode="General">
                  <c:v>1.4490299999999999E-2</c:v>
                </c:pt>
                <c:pt idx="28857" formatCode="General">
                  <c:v>1.44905E-2</c:v>
                </c:pt>
                <c:pt idx="28858" formatCode="General">
                  <c:v>1.4490599999999999E-2</c:v>
                </c:pt>
                <c:pt idx="28859" formatCode="General">
                  <c:v>1.44908E-2</c:v>
                </c:pt>
                <c:pt idx="28860" formatCode="General">
                  <c:v>1.4491E-2</c:v>
                </c:pt>
                <c:pt idx="28861" formatCode="General">
                  <c:v>1.44911E-2</c:v>
                </c:pt>
                <c:pt idx="28862" formatCode="General">
                  <c:v>1.44913E-2</c:v>
                </c:pt>
                <c:pt idx="28863" formatCode="General">
                  <c:v>1.44914E-2</c:v>
                </c:pt>
                <c:pt idx="28864" formatCode="General">
                  <c:v>1.44916E-2</c:v>
                </c:pt>
                <c:pt idx="28865" formatCode="General">
                  <c:v>1.44917E-2</c:v>
                </c:pt>
                <c:pt idx="28866" formatCode="General">
                  <c:v>1.4491800000000001E-2</c:v>
                </c:pt>
                <c:pt idx="28867" formatCode="General">
                  <c:v>1.4492E-2</c:v>
                </c:pt>
                <c:pt idx="28868" formatCode="General">
                  <c:v>1.4492100000000001E-2</c:v>
                </c:pt>
                <c:pt idx="28869" formatCode="General">
                  <c:v>1.44923E-2</c:v>
                </c:pt>
                <c:pt idx="28870" formatCode="General">
                  <c:v>1.4492400000000001E-2</c:v>
                </c:pt>
                <c:pt idx="28871" formatCode="General">
                  <c:v>1.44926E-2</c:v>
                </c:pt>
                <c:pt idx="28872" formatCode="General">
                  <c:v>1.44928E-2</c:v>
                </c:pt>
                <c:pt idx="28873" formatCode="General">
                  <c:v>1.44929E-2</c:v>
                </c:pt>
                <c:pt idx="28874" formatCode="General">
                  <c:v>1.44931E-2</c:v>
                </c:pt>
                <c:pt idx="28875" formatCode="General">
                  <c:v>1.4493300000000001E-2</c:v>
                </c:pt>
                <c:pt idx="28876" formatCode="General">
                  <c:v>1.4493499999999999E-2</c:v>
                </c:pt>
                <c:pt idx="28877" formatCode="General">
                  <c:v>1.44937E-2</c:v>
                </c:pt>
                <c:pt idx="28878" formatCode="General">
                  <c:v>1.4494E-2</c:v>
                </c:pt>
                <c:pt idx="28879" formatCode="General">
                  <c:v>1.44945E-2</c:v>
                </c:pt>
                <c:pt idx="28880" formatCode="General">
                  <c:v>1.4494999999999999E-2</c:v>
                </c:pt>
                <c:pt idx="28881" formatCode="General">
                  <c:v>1.4495299999999999E-2</c:v>
                </c:pt>
                <c:pt idx="28882" formatCode="General">
                  <c:v>1.4495600000000001E-2</c:v>
                </c:pt>
                <c:pt idx="28883" formatCode="General">
                  <c:v>1.44958E-2</c:v>
                </c:pt>
                <c:pt idx="28884" formatCode="General">
                  <c:v>1.4496E-2</c:v>
                </c:pt>
                <c:pt idx="28885" formatCode="General">
                  <c:v>1.4496200000000001E-2</c:v>
                </c:pt>
                <c:pt idx="28886" formatCode="General">
                  <c:v>1.44964E-2</c:v>
                </c:pt>
                <c:pt idx="28887" formatCode="General">
                  <c:v>1.44966E-2</c:v>
                </c:pt>
                <c:pt idx="28888" formatCode="General">
                  <c:v>1.44969E-2</c:v>
                </c:pt>
                <c:pt idx="28889" formatCode="General">
                  <c:v>1.4496999999999999E-2</c:v>
                </c:pt>
                <c:pt idx="28890" formatCode="General">
                  <c:v>1.44972E-2</c:v>
                </c:pt>
                <c:pt idx="28891" formatCode="General">
                  <c:v>1.4497400000000001E-2</c:v>
                </c:pt>
                <c:pt idx="28892" formatCode="General">
                  <c:v>1.4497599999999999E-2</c:v>
                </c:pt>
                <c:pt idx="28893" formatCode="General">
                  <c:v>1.44978E-2</c:v>
                </c:pt>
                <c:pt idx="28894" formatCode="General">
                  <c:v>1.4498E-2</c:v>
                </c:pt>
                <c:pt idx="28895" formatCode="General">
                  <c:v>1.4498199999999999E-2</c:v>
                </c:pt>
                <c:pt idx="28896" formatCode="General">
                  <c:v>1.4498499999999999E-2</c:v>
                </c:pt>
                <c:pt idx="28897" formatCode="General">
                  <c:v>1.44987E-2</c:v>
                </c:pt>
                <c:pt idx="28898" formatCode="General">
                  <c:v>1.4499E-2</c:v>
                </c:pt>
                <c:pt idx="28899" formatCode="General">
                  <c:v>1.44999E-2</c:v>
                </c:pt>
                <c:pt idx="28900" formatCode="General">
                  <c:v>1.45002E-2</c:v>
                </c:pt>
                <c:pt idx="28901" formatCode="General">
                  <c:v>1.45004E-2</c:v>
                </c:pt>
                <c:pt idx="28902" formatCode="General">
                  <c:v>1.4500600000000001E-2</c:v>
                </c:pt>
                <c:pt idx="28903" formatCode="General">
                  <c:v>1.4500799999999999E-2</c:v>
                </c:pt>
                <c:pt idx="28904" formatCode="General">
                  <c:v>1.4501E-2</c:v>
                </c:pt>
                <c:pt idx="28905" formatCode="General">
                  <c:v>1.4501200000000001E-2</c:v>
                </c:pt>
                <c:pt idx="28906" formatCode="General">
                  <c:v>1.4501399999999999E-2</c:v>
                </c:pt>
                <c:pt idx="28907" formatCode="General">
                  <c:v>1.4501500000000001E-2</c:v>
                </c:pt>
                <c:pt idx="28908" formatCode="General">
                  <c:v>1.4501699999999999E-2</c:v>
                </c:pt>
                <c:pt idx="28909" formatCode="General">
                  <c:v>1.45018E-2</c:v>
                </c:pt>
                <c:pt idx="28910" formatCode="General">
                  <c:v>1.4501999999999999E-2</c:v>
                </c:pt>
                <c:pt idx="28911" formatCode="General">
                  <c:v>1.45021E-2</c:v>
                </c:pt>
                <c:pt idx="28912" formatCode="General">
                  <c:v>1.45022E-2</c:v>
                </c:pt>
                <c:pt idx="28913" formatCode="General">
                  <c:v>1.45024E-2</c:v>
                </c:pt>
                <c:pt idx="28914" formatCode="General">
                  <c:v>1.45025E-2</c:v>
                </c:pt>
                <c:pt idx="28915" formatCode="General">
                  <c:v>1.4502599999999999E-2</c:v>
                </c:pt>
                <c:pt idx="28916" formatCode="General">
                  <c:v>1.45027E-2</c:v>
                </c:pt>
                <c:pt idx="28917" formatCode="General">
                  <c:v>1.4502900000000001E-2</c:v>
                </c:pt>
                <c:pt idx="28918" formatCode="General">
                  <c:v>1.4503E-2</c:v>
                </c:pt>
                <c:pt idx="28919" formatCode="General">
                  <c:v>1.45031E-2</c:v>
                </c:pt>
                <c:pt idx="28920" formatCode="General">
                  <c:v>1.45033E-2</c:v>
                </c:pt>
                <c:pt idx="28921" formatCode="General">
                  <c:v>1.45034E-2</c:v>
                </c:pt>
                <c:pt idx="28922" formatCode="General">
                  <c:v>1.45036E-2</c:v>
                </c:pt>
                <c:pt idx="28923" formatCode="General">
                  <c:v>1.45037E-2</c:v>
                </c:pt>
                <c:pt idx="28924" formatCode="General">
                  <c:v>1.45039E-2</c:v>
                </c:pt>
                <c:pt idx="28925" formatCode="General">
                  <c:v>1.4504E-2</c:v>
                </c:pt>
                <c:pt idx="28926" formatCode="General">
                  <c:v>1.45042E-2</c:v>
                </c:pt>
                <c:pt idx="28927" formatCode="General">
                  <c:v>1.4504400000000001E-2</c:v>
                </c:pt>
                <c:pt idx="28928" formatCode="General">
                  <c:v>1.45045E-2</c:v>
                </c:pt>
                <c:pt idx="28929" formatCode="General">
                  <c:v>1.4504700000000001E-2</c:v>
                </c:pt>
                <c:pt idx="28930" formatCode="General">
                  <c:v>1.45048E-2</c:v>
                </c:pt>
                <c:pt idx="28931" formatCode="General">
                  <c:v>1.4505000000000001E-2</c:v>
                </c:pt>
                <c:pt idx="28932" formatCode="General">
                  <c:v>1.4505199999999999E-2</c:v>
                </c:pt>
                <c:pt idx="28933" formatCode="General">
                  <c:v>1.45054E-2</c:v>
                </c:pt>
                <c:pt idx="28934" formatCode="General">
                  <c:v>1.45056E-2</c:v>
                </c:pt>
                <c:pt idx="28935" formatCode="General">
                  <c:v>1.4505799999999999E-2</c:v>
                </c:pt>
                <c:pt idx="28936" formatCode="General">
                  <c:v>1.4506E-2</c:v>
                </c:pt>
                <c:pt idx="28937" formatCode="General">
                  <c:v>1.45062E-2</c:v>
                </c:pt>
                <c:pt idx="28938" formatCode="General">
                  <c:v>1.4506399999999999E-2</c:v>
                </c:pt>
                <c:pt idx="28939" formatCode="General">
                  <c:v>1.45066E-2</c:v>
                </c:pt>
                <c:pt idx="28940" formatCode="General">
                  <c:v>1.45069E-2</c:v>
                </c:pt>
                <c:pt idx="28941" formatCode="General">
                  <c:v>1.45072E-2</c:v>
                </c:pt>
                <c:pt idx="28942" formatCode="General">
                  <c:v>1.45075E-2</c:v>
                </c:pt>
                <c:pt idx="28943" formatCode="General">
                  <c:v>1.45077E-2</c:v>
                </c:pt>
                <c:pt idx="28944" formatCode="General">
                  <c:v>1.4508E-2</c:v>
                </c:pt>
                <c:pt idx="28945" formatCode="General">
                  <c:v>1.4508200000000001E-2</c:v>
                </c:pt>
                <c:pt idx="28946" formatCode="General">
                  <c:v>1.45086E-2</c:v>
                </c:pt>
                <c:pt idx="28947" formatCode="General">
                  <c:v>1.45089E-2</c:v>
                </c:pt>
                <c:pt idx="28948" formatCode="General">
                  <c:v>1.4509299999999999E-2</c:v>
                </c:pt>
                <c:pt idx="28949" formatCode="General">
                  <c:v>1.45097E-2</c:v>
                </c:pt>
                <c:pt idx="28950" formatCode="General">
                  <c:v>1.451E-2</c:v>
                </c:pt>
                <c:pt idx="28951" formatCode="General">
                  <c:v>1.4510500000000001E-2</c:v>
                </c:pt>
                <c:pt idx="28952" formatCode="General">
                  <c:v>1.45109E-2</c:v>
                </c:pt>
                <c:pt idx="28953" formatCode="General">
                  <c:v>1.45113E-2</c:v>
                </c:pt>
                <c:pt idx="28954" formatCode="General">
                  <c:v>1.45118E-2</c:v>
                </c:pt>
                <c:pt idx="28955" formatCode="General">
                  <c:v>1.4512199999999999E-2</c:v>
                </c:pt>
                <c:pt idx="28956" formatCode="General">
                  <c:v>1.45126E-2</c:v>
                </c:pt>
                <c:pt idx="28957" formatCode="General">
                  <c:v>1.4513099999999999E-2</c:v>
                </c:pt>
                <c:pt idx="28958" formatCode="General">
                  <c:v>1.45136E-2</c:v>
                </c:pt>
                <c:pt idx="28959" formatCode="General">
                  <c:v>1.45142E-2</c:v>
                </c:pt>
                <c:pt idx="28960" formatCode="General">
                  <c:v>1.45148E-2</c:v>
                </c:pt>
                <c:pt idx="28961" formatCode="General">
                  <c:v>1.4515500000000001E-2</c:v>
                </c:pt>
                <c:pt idx="28962" formatCode="General">
                  <c:v>1.4516100000000001E-2</c:v>
                </c:pt>
                <c:pt idx="28963" formatCode="General">
                  <c:v>1.45167E-2</c:v>
                </c:pt>
                <c:pt idx="28964" formatCode="General">
                  <c:v>1.45173E-2</c:v>
                </c:pt>
                <c:pt idx="28965" formatCode="General">
                  <c:v>1.45179E-2</c:v>
                </c:pt>
                <c:pt idx="28966" formatCode="General">
                  <c:v>1.4518700000000001E-2</c:v>
                </c:pt>
                <c:pt idx="28967" formatCode="General">
                  <c:v>1.4519499999999999E-2</c:v>
                </c:pt>
                <c:pt idx="28968" formatCode="General">
                  <c:v>1.4520399999999999E-2</c:v>
                </c:pt>
                <c:pt idx="28969" formatCode="General">
                  <c:v>1.4521299999999999E-2</c:v>
                </c:pt>
                <c:pt idx="28970" formatCode="General">
                  <c:v>1.45221E-2</c:v>
                </c:pt>
                <c:pt idx="28971" formatCode="General">
                  <c:v>1.4522999999999999E-2</c:v>
                </c:pt>
                <c:pt idx="28972" formatCode="General">
                  <c:v>1.4523899999999999E-2</c:v>
                </c:pt>
                <c:pt idx="28973" formatCode="General">
                  <c:v>1.45247E-2</c:v>
                </c:pt>
                <c:pt idx="28974" formatCode="General">
                  <c:v>1.45259E-2</c:v>
                </c:pt>
                <c:pt idx="28975" formatCode="General">
                  <c:v>1.4526900000000001E-2</c:v>
                </c:pt>
                <c:pt idx="28976" formatCode="General">
                  <c:v>1.4527999999999999E-2</c:v>
                </c:pt>
                <c:pt idx="28977" formatCode="General">
                  <c:v>1.45294E-2</c:v>
                </c:pt>
                <c:pt idx="28978" formatCode="General">
                  <c:v>1.45308E-2</c:v>
                </c:pt>
                <c:pt idx="28979" formatCode="General">
                  <c:v>1.45322E-2</c:v>
                </c:pt>
                <c:pt idx="28980" formatCode="General">
                  <c:v>1.4533600000000001E-2</c:v>
                </c:pt>
                <c:pt idx="28981" formatCode="General">
                  <c:v>1.4534999999999999E-2</c:v>
                </c:pt>
                <c:pt idx="28982" formatCode="General">
                  <c:v>1.45364E-2</c:v>
                </c:pt>
                <c:pt idx="28983" formatCode="General">
                  <c:v>1.4538300000000001E-2</c:v>
                </c:pt>
                <c:pt idx="28984" formatCode="General">
                  <c:v>1.4540000000000001E-2</c:v>
                </c:pt>
                <c:pt idx="28985" formatCode="General">
                  <c:v>1.4541999999999999E-2</c:v>
                </c:pt>
                <c:pt idx="28986" formatCode="General">
                  <c:v>1.4544E-2</c:v>
                </c:pt>
                <c:pt idx="28987" formatCode="General">
                  <c:v>1.4546E-2</c:v>
                </c:pt>
                <c:pt idx="28988" formatCode="General">
                  <c:v>1.4548E-2</c:v>
                </c:pt>
                <c:pt idx="28989" formatCode="General">
                  <c:v>1.455E-2</c:v>
                </c:pt>
                <c:pt idx="28990" formatCode="General">
                  <c:v>1.4552000000000001E-2</c:v>
                </c:pt>
                <c:pt idx="28991" formatCode="General">
                  <c:v>1.45535E-2</c:v>
                </c:pt>
                <c:pt idx="28992" formatCode="General">
                  <c:v>1.4555500000000001E-2</c:v>
                </c:pt>
                <c:pt idx="28993" formatCode="General">
                  <c:v>1.4556899999999999E-2</c:v>
                </c:pt>
                <c:pt idx="28994" formatCode="General">
                  <c:v>1.45583E-2</c:v>
                </c:pt>
                <c:pt idx="28995" formatCode="General">
                  <c:v>1.4559799999999999E-2</c:v>
                </c:pt>
                <c:pt idx="28996" formatCode="General">
                  <c:v>1.45612E-2</c:v>
                </c:pt>
                <c:pt idx="28997" formatCode="General">
                  <c:v>1.45626E-2</c:v>
                </c:pt>
                <c:pt idx="28998" formatCode="General">
                  <c:v>1.4564000000000001E-2</c:v>
                </c:pt>
                <c:pt idx="28999" formatCode="General">
                  <c:v>1.45655E-2</c:v>
                </c:pt>
                <c:pt idx="29000" formatCode="General">
                  <c:v>1.4566600000000001E-2</c:v>
                </c:pt>
                <c:pt idx="29001" formatCode="General">
                  <c:v>1.4567699999999999E-2</c:v>
                </c:pt>
                <c:pt idx="29002" formatCode="General">
                  <c:v>1.45688E-2</c:v>
                </c:pt>
                <c:pt idx="29003" formatCode="General">
                  <c:v>1.45699E-2</c:v>
                </c:pt>
                <c:pt idx="29004" formatCode="General">
                  <c:v>1.4571000000000001E-2</c:v>
                </c:pt>
                <c:pt idx="29005" formatCode="General">
                  <c:v>1.4572099999999999E-2</c:v>
                </c:pt>
                <c:pt idx="29006" formatCode="General">
                  <c:v>1.45732E-2</c:v>
                </c:pt>
                <c:pt idx="29007" formatCode="General">
                  <c:v>1.4574200000000001E-2</c:v>
                </c:pt>
                <c:pt idx="29008" formatCode="General">
                  <c:v>1.4575400000000001E-2</c:v>
                </c:pt>
                <c:pt idx="29009" formatCode="General">
                  <c:v>1.45766E-2</c:v>
                </c:pt>
                <c:pt idx="29010" formatCode="General">
                  <c:v>1.45773E-2</c:v>
                </c:pt>
                <c:pt idx="29011" formatCode="General">
                  <c:v>1.45781E-2</c:v>
                </c:pt>
                <c:pt idx="29012" formatCode="General">
                  <c:v>1.4578900000000001E-2</c:v>
                </c:pt>
                <c:pt idx="29013" formatCode="General">
                  <c:v>1.45796E-2</c:v>
                </c:pt>
                <c:pt idx="29014" formatCode="General">
                  <c:v>1.45804E-2</c:v>
                </c:pt>
                <c:pt idx="29015" formatCode="General">
                  <c:v>1.4581200000000001E-2</c:v>
                </c:pt>
                <c:pt idx="29016" formatCode="General">
                  <c:v>1.4582100000000001E-2</c:v>
                </c:pt>
                <c:pt idx="29017" formatCode="General">
                  <c:v>1.4582899999999999E-2</c:v>
                </c:pt>
                <c:pt idx="29018" formatCode="General">
                  <c:v>1.4583799999999999E-2</c:v>
                </c:pt>
                <c:pt idx="29019" formatCode="General">
                  <c:v>1.4584400000000001E-2</c:v>
                </c:pt>
                <c:pt idx="29020" formatCode="General">
                  <c:v>1.45851E-2</c:v>
                </c:pt>
                <c:pt idx="29021" formatCode="General">
                  <c:v>1.45857E-2</c:v>
                </c:pt>
                <c:pt idx="29022" formatCode="General">
                  <c:v>1.45863E-2</c:v>
                </c:pt>
                <c:pt idx="29023" formatCode="General">
                  <c:v>1.4586999999999999E-2</c:v>
                </c:pt>
                <c:pt idx="29024" formatCode="General">
                  <c:v>1.45874E-2</c:v>
                </c:pt>
                <c:pt idx="29025" formatCode="General">
                  <c:v>1.4588E-2</c:v>
                </c:pt>
                <c:pt idx="29026" formatCode="General">
                  <c:v>1.45886E-2</c:v>
                </c:pt>
                <c:pt idx="29027" formatCode="General">
                  <c:v>1.4589100000000001E-2</c:v>
                </c:pt>
                <c:pt idx="29028" formatCode="General">
                  <c:v>1.45895E-2</c:v>
                </c:pt>
                <c:pt idx="29029" formatCode="General">
                  <c:v>1.4589899999999999E-2</c:v>
                </c:pt>
                <c:pt idx="29030" formatCode="General">
                  <c:v>1.45904E-2</c:v>
                </c:pt>
                <c:pt idx="29031" formatCode="General">
                  <c:v>1.4590799999999999E-2</c:v>
                </c:pt>
                <c:pt idx="29032" formatCode="General">
                  <c:v>1.45912E-2</c:v>
                </c:pt>
                <c:pt idx="29033" formatCode="General">
                  <c:v>1.45916E-2</c:v>
                </c:pt>
                <c:pt idx="29034" formatCode="General">
                  <c:v>1.45922E-2</c:v>
                </c:pt>
                <c:pt idx="29035" formatCode="General">
                  <c:v>1.45927E-2</c:v>
                </c:pt>
                <c:pt idx="29036" formatCode="General">
                  <c:v>1.4593099999999999E-2</c:v>
                </c:pt>
                <c:pt idx="29037" formatCode="General">
                  <c:v>1.4593500000000001E-2</c:v>
                </c:pt>
                <c:pt idx="29038" formatCode="General">
                  <c:v>1.4593999999999999E-2</c:v>
                </c:pt>
                <c:pt idx="29039" formatCode="General">
                  <c:v>1.45944E-2</c:v>
                </c:pt>
                <c:pt idx="29040" formatCode="General">
                  <c:v>1.4594899999999999E-2</c:v>
                </c:pt>
                <c:pt idx="29041" formatCode="General">
                  <c:v>1.4595199999999999E-2</c:v>
                </c:pt>
                <c:pt idx="29042" formatCode="General">
                  <c:v>1.4595500000000001E-2</c:v>
                </c:pt>
                <c:pt idx="29043" formatCode="General">
                  <c:v>1.4595800000000001E-2</c:v>
                </c:pt>
                <c:pt idx="29044" formatCode="General">
                  <c:v>1.45962E-2</c:v>
                </c:pt>
                <c:pt idx="29045" formatCode="General">
                  <c:v>1.45965E-2</c:v>
                </c:pt>
                <c:pt idx="29046" formatCode="General">
                  <c:v>1.45968E-2</c:v>
                </c:pt>
                <c:pt idx="29047" formatCode="General">
                  <c:v>1.4597199999999999E-2</c:v>
                </c:pt>
                <c:pt idx="29048" formatCode="General">
                  <c:v>1.4597499999999999E-2</c:v>
                </c:pt>
                <c:pt idx="29049" formatCode="General">
                  <c:v>1.4597799999999999E-2</c:v>
                </c:pt>
                <c:pt idx="29050" formatCode="General">
                  <c:v>1.4598099999999999E-2</c:v>
                </c:pt>
                <c:pt idx="29051" formatCode="General">
                  <c:v>1.45985E-2</c:v>
                </c:pt>
                <c:pt idx="29052" formatCode="General">
                  <c:v>1.45988E-2</c:v>
                </c:pt>
                <c:pt idx="29053" formatCode="General">
                  <c:v>1.45992E-2</c:v>
                </c:pt>
                <c:pt idx="29054" formatCode="General">
                  <c:v>1.45997E-2</c:v>
                </c:pt>
                <c:pt idx="29055" formatCode="General">
                  <c:v>1.46001E-2</c:v>
                </c:pt>
                <c:pt idx="29056" formatCode="General">
                  <c:v>1.4600800000000001E-2</c:v>
                </c:pt>
                <c:pt idx="29057" formatCode="General">
                  <c:v>1.4601899999999999E-2</c:v>
                </c:pt>
                <c:pt idx="29058" formatCode="General">
                  <c:v>1.4602499999999999E-2</c:v>
                </c:pt>
                <c:pt idx="29059" formatCode="General">
                  <c:v>1.46029E-2</c:v>
                </c:pt>
                <c:pt idx="29060" formatCode="General">
                  <c:v>1.46033E-2</c:v>
                </c:pt>
                <c:pt idx="29061" formatCode="General">
                  <c:v>1.4603700000000001E-2</c:v>
                </c:pt>
                <c:pt idx="29062" formatCode="General">
                  <c:v>1.46041E-2</c:v>
                </c:pt>
                <c:pt idx="29063" formatCode="General">
                  <c:v>1.46044E-2</c:v>
                </c:pt>
                <c:pt idx="29064" formatCode="General">
                  <c:v>1.46047E-2</c:v>
                </c:pt>
                <c:pt idx="29065" formatCode="General">
                  <c:v>1.4605E-2</c:v>
                </c:pt>
                <c:pt idx="29066" formatCode="General">
                  <c:v>1.4605399999999999E-2</c:v>
                </c:pt>
                <c:pt idx="29067" formatCode="General">
                  <c:v>1.46058E-2</c:v>
                </c:pt>
                <c:pt idx="29068" formatCode="General">
                  <c:v>1.46062E-2</c:v>
                </c:pt>
                <c:pt idx="29069" formatCode="General">
                  <c:v>1.46065E-2</c:v>
                </c:pt>
                <c:pt idx="29070" formatCode="General">
                  <c:v>1.4607E-2</c:v>
                </c:pt>
                <c:pt idx="29071" formatCode="General">
                  <c:v>1.46074E-2</c:v>
                </c:pt>
                <c:pt idx="29072" formatCode="General">
                  <c:v>1.46079E-2</c:v>
                </c:pt>
                <c:pt idx="29073" formatCode="General">
                  <c:v>1.46096E-2</c:v>
                </c:pt>
                <c:pt idx="29074" formatCode="General">
                  <c:v>1.4610100000000001E-2</c:v>
                </c:pt>
                <c:pt idx="29075" formatCode="General">
                  <c:v>1.46105E-2</c:v>
                </c:pt>
                <c:pt idx="29076" formatCode="General">
                  <c:v>1.46109E-2</c:v>
                </c:pt>
                <c:pt idx="29077" formatCode="General">
                  <c:v>1.4611300000000001E-2</c:v>
                </c:pt>
                <c:pt idx="29078" formatCode="General">
                  <c:v>1.46117E-2</c:v>
                </c:pt>
                <c:pt idx="29079" formatCode="General">
                  <c:v>1.4612099999999999E-2</c:v>
                </c:pt>
                <c:pt idx="29080" formatCode="General">
                  <c:v>1.46125E-2</c:v>
                </c:pt>
                <c:pt idx="29081" formatCode="General">
                  <c:v>1.46129E-2</c:v>
                </c:pt>
                <c:pt idx="29082" formatCode="General">
                  <c:v>1.46132E-2</c:v>
                </c:pt>
                <c:pt idx="29083" formatCode="General">
                  <c:v>1.46135E-2</c:v>
                </c:pt>
                <c:pt idx="29084" formatCode="General">
                  <c:v>1.46138E-2</c:v>
                </c:pt>
                <c:pt idx="29085" formatCode="General">
                  <c:v>1.46141E-2</c:v>
                </c:pt>
                <c:pt idx="29086" formatCode="General">
                  <c:v>1.46144E-2</c:v>
                </c:pt>
                <c:pt idx="29087" formatCode="General">
                  <c:v>1.46147E-2</c:v>
                </c:pt>
                <c:pt idx="29088" formatCode="General">
                  <c:v>1.4615E-2</c:v>
                </c:pt>
                <c:pt idx="29089" formatCode="General">
                  <c:v>1.4615400000000001E-2</c:v>
                </c:pt>
                <c:pt idx="29090" formatCode="General">
                  <c:v>1.4615700000000001E-2</c:v>
                </c:pt>
                <c:pt idx="29091" formatCode="General">
                  <c:v>1.46161E-2</c:v>
                </c:pt>
                <c:pt idx="29092" formatCode="General">
                  <c:v>1.46164E-2</c:v>
                </c:pt>
                <c:pt idx="29093" formatCode="General">
                  <c:v>1.4616799999999999E-2</c:v>
                </c:pt>
                <c:pt idx="29094" formatCode="General">
                  <c:v>1.4617099999999999E-2</c:v>
                </c:pt>
                <c:pt idx="29095" formatCode="General">
                  <c:v>1.46175E-2</c:v>
                </c:pt>
                <c:pt idx="29096" formatCode="General">
                  <c:v>1.4618000000000001E-2</c:v>
                </c:pt>
                <c:pt idx="29097" formatCode="General">
                  <c:v>1.46184E-2</c:v>
                </c:pt>
                <c:pt idx="29098" formatCode="General">
                  <c:v>1.4618900000000001E-2</c:v>
                </c:pt>
                <c:pt idx="29099" formatCode="General">
                  <c:v>1.46193E-2</c:v>
                </c:pt>
                <c:pt idx="29100" formatCode="General">
                  <c:v>1.4619800000000001E-2</c:v>
                </c:pt>
                <c:pt idx="29101" formatCode="General">
                  <c:v>1.46202E-2</c:v>
                </c:pt>
                <c:pt idx="29102" formatCode="General">
                  <c:v>1.4620599999999999E-2</c:v>
                </c:pt>
                <c:pt idx="29103" formatCode="General">
                  <c:v>1.46211E-2</c:v>
                </c:pt>
                <c:pt idx="29104" formatCode="General">
                  <c:v>1.4621500000000001E-2</c:v>
                </c:pt>
                <c:pt idx="29105" formatCode="General">
                  <c:v>1.4622E-2</c:v>
                </c:pt>
                <c:pt idx="29106" formatCode="General">
                  <c:v>1.46225E-2</c:v>
                </c:pt>
                <c:pt idx="29107" formatCode="General">
                  <c:v>1.46231E-2</c:v>
                </c:pt>
                <c:pt idx="29108" formatCode="General">
                  <c:v>1.46236E-2</c:v>
                </c:pt>
                <c:pt idx="29109" formatCode="General">
                  <c:v>1.4624099999999999E-2</c:v>
                </c:pt>
                <c:pt idx="29110" formatCode="General">
                  <c:v>1.46249E-2</c:v>
                </c:pt>
                <c:pt idx="29111" formatCode="General">
                  <c:v>1.4625600000000001E-2</c:v>
                </c:pt>
                <c:pt idx="29112" formatCode="General">
                  <c:v>1.4626399999999999E-2</c:v>
                </c:pt>
                <c:pt idx="29113" formatCode="General">
                  <c:v>1.4627100000000001E-2</c:v>
                </c:pt>
                <c:pt idx="29114" formatCode="General">
                  <c:v>1.46278E-2</c:v>
                </c:pt>
                <c:pt idx="29115" formatCode="General">
                  <c:v>1.4628499999999999E-2</c:v>
                </c:pt>
                <c:pt idx="29116" formatCode="General">
                  <c:v>1.46292E-2</c:v>
                </c:pt>
                <c:pt idx="29117" formatCode="General">
                  <c:v>1.46299E-2</c:v>
                </c:pt>
                <c:pt idx="29118" formatCode="General">
                  <c:v>1.4630600000000001E-2</c:v>
                </c:pt>
                <c:pt idx="29119" formatCode="General">
                  <c:v>1.4631399999999999E-2</c:v>
                </c:pt>
                <c:pt idx="29120" formatCode="General">
                  <c:v>1.46322E-2</c:v>
                </c:pt>
                <c:pt idx="29121" formatCode="General">
                  <c:v>1.46331E-2</c:v>
                </c:pt>
                <c:pt idx="29122" formatCode="General">
                  <c:v>1.4633999999999999E-2</c:v>
                </c:pt>
                <c:pt idx="29123" formatCode="General">
                  <c:v>1.4634899999999999E-2</c:v>
                </c:pt>
                <c:pt idx="29124" formatCode="General">
                  <c:v>1.4635799999999999E-2</c:v>
                </c:pt>
                <c:pt idx="29125" formatCode="General">
                  <c:v>1.46366E-2</c:v>
                </c:pt>
                <c:pt idx="29126" formatCode="General">
                  <c:v>1.4637499999999999E-2</c:v>
                </c:pt>
                <c:pt idx="29127" formatCode="General">
                  <c:v>1.4638399999999999E-2</c:v>
                </c:pt>
                <c:pt idx="29128" formatCode="General">
                  <c:v>1.46395E-2</c:v>
                </c:pt>
                <c:pt idx="29129" formatCode="General">
                  <c:v>1.46406E-2</c:v>
                </c:pt>
                <c:pt idx="29130" formatCode="General">
                  <c:v>1.4641700000000001E-2</c:v>
                </c:pt>
                <c:pt idx="29131" formatCode="General">
                  <c:v>1.4642799999999999E-2</c:v>
                </c:pt>
                <c:pt idx="29132" formatCode="General">
                  <c:v>1.46439E-2</c:v>
                </c:pt>
                <c:pt idx="29133" formatCode="General">
                  <c:v>1.4645E-2</c:v>
                </c:pt>
                <c:pt idx="29134" formatCode="General">
                  <c:v>1.46461E-2</c:v>
                </c:pt>
                <c:pt idx="29135" formatCode="General">
                  <c:v>1.4647200000000001E-2</c:v>
                </c:pt>
                <c:pt idx="29136" formatCode="General">
                  <c:v>1.46485E-2</c:v>
                </c:pt>
                <c:pt idx="29137" formatCode="General">
                  <c:v>1.4649799999999999E-2</c:v>
                </c:pt>
                <c:pt idx="29138" formatCode="General">
                  <c:v>1.4651000000000001E-2</c:v>
                </c:pt>
                <c:pt idx="29139" formatCode="General">
                  <c:v>1.46523E-2</c:v>
                </c:pt>
                <c:pt idx="29140" formatCode="General">
                  <c:v>1.46543E-2</c:v>
                </c:pt>
                <c:pt idx="29141" formatCode="General">
                  <c:v>1.4656199999999999E-2</c:v>
                </c:pt>
                <c:pt idx="29142" formatCode="General">
                  <c:v>1.46575E-2</c:v>
                </c:pt>
                <c:pt idx="29143" formatCode="General">
                  <c:v>1.46593E-2</c:v>
                </c:pt>
                <c:pt idx="29144" formatCode="General">
                  <c:v>1.46611E-2</c:v>
                </c:pt>
                <c:pt idx="29145" formatCode="General">
                  <c:v>1.46629E-2</c:v>
                </c:pt>
                <c:pt idx="29146" formatCode="General">
                  <c:v>1.4664699999999999E-2</c:v>
                </c:pt>
                <c:pt idx="29147" formatCode="General">
                  <c:v>1.46666E-2</c:v>
                </c:pt>
                <c:pt idx="29148" formatCode="General">
                  <c:v>1.46684E-2</c:v>
                </c:pt>
                <c:pt idx="29149" formatCode="General">
                  <c:v>1.46702E-2</c:v>
                </c:pt>
                <c:pt idx="29150" formatCode="General">
                  <c:v>1.4671999999999999E-2</c:v>
                </c:pt>
                <c:pt idx="29151" formatCode="General">
                  <c:v>1.4674100000000001E-2</c:v>
                </c:pt>
                <c:pt idx="29152" formatCode="General">
                  <c:v>1.4676099999999999E-2</c:v>
                </c:pt>
                <c:pt idx="29153" formatCode="General">
                  <c:v>1.4678200000000001E-2</c:v>
                </c:pt>
                <c:pt idx="29154" formatCode="General">
                  <c:v>1.46813E-2</c:v>
                </c:pt>
                <c:pt idx="29155" formatCode="General">
                  <c:v>1.4684300000000001E-2</c:v>
                </c:pt>
                <c:pt idx="29156" formatCode="General">
                  <c:v>1.46874E-2</c:v>
                </c:pt>
                <c:pt idx="29157" formatCode="General">
                  <c:v>1.4690399999999999E-2</c:v>
                </c:pt>
                <c:pt idx="29158" formatCode="General">
                  <c:v>1.4693299999999999E-2</c:v>
                </c:pt>
                <c:pt idx="29159" formatCode="General">
                  <c:v>1.46962E-2</c:v>
                </c:pt>
                <c:pt idx="29160" formatCode="General">
                  <c:v>1.4699E-2</c:v>
                </c:pt>
                <c:pt idx="29161" formatCode="General">
                  <c:v>1.47019E-2</c:v>
                </c:pt>
                <c:pt idx="29162" formatCode="General">
                  <c:v>1.47058E-2</c:v>
                </c:pt>
                <c:pt idx="29163" formatCode="General">
                  <c:v>1.47096E-2</c:v>
                </c:pt>
                <c:pt idx="29164" formatCode="General">
                  <c:v>1.4713499999999999E-2</c:v>
                </c:pt>
                <c:pt idx="29165" formatCode="General">
                  <c:v>1.4717299999999999E-2</c:v>
                </c:pt>
                <c:pt idx="29166" formatCode="General">
                  <c:v>1.4721400000000001E-2</c:v>
                </c:pt>
                <c:pt idx="29167" formatCode="General">
                  <c:v>1.4725800000000001E-2</c:v>
                </c:pt>
                <c:pt idx="29168" formatCode="General">
                  <c:v>1.4730200000000001E-2</c:v>
                </c:pt>
                <c:pt idx="29169" formatCode="General">
                  <c:v>1.47346E-2</c:v>
                </c:pt>
                <c:pt idx="29170" formatCode="General">
                  <c:v>1.4738299999999999E-2</c:v>
                </c:pt>
                <c:pt idx="29171" formatCode="General">
                  <c:v>1.4742699999999999E-2</c:v>
                </c:pt>
                <c:pt idx="29172" formatCode="General">
                  <c:v>1.47472E-2</c:v>
                </c:pt>
                <c:pt idx="29173" formatCode="General">
                  <c:v>1.4748600000000001E-2</c:v>
                </c:pt>
                <c:pt idx="29174" formatCode="General">
                  <c:v>1.47525E-2</c:v>
                </c:pt>
                <c:pt idx="29175" formatCode="General">
                  <c:v>1.47563E-2</c:v>
                </c:pt>
                <c:pt idx="29176" formatCode="General">
                  <c:v>1.4760199999999999E-2</c:v>
                </c:pt>
                <c:pt idx="29177" formatCode="General">
                  <c:v>1.4763999999999999E-2</c:v>
                </c:pt>
                <c:pt idx="29178" formatCode="General">
                  <c:v>1.4768099999999999E-2</c:v>
                </c:pt>
                <c:pt idx="29179" formatCode="General">
                  <c:v>1.47712E-2</c:v>
                </c:pt>
                <c:pt idx="29180" formatCode="General">
                  <c:v>1.4774300000000001E-2</c:v>
                </c:pt>
                <c:pt idx="29181" formatCode="General">
                  <c:v>1.47773E-2</c:v>
                </c:pt>
                <c:pt idx="29182" formatCode="General">
                  <c:v>1.4780400000000001E-2</c:v>
                </c:pt>
                <c:pt idx="29183" formatCode="General">
                  <c:v>1.4783299999999999E-2</c:v>
                </c:pt>
                <c:pt idx="29184" formatCode="General">
                  <c:v>1.47863E-2</c:v>
                </c:pt>
                <c:pt idx="29185" formatCode="General">
                  <c:v>1.4789200000000001E-2</c:v>
                </c:pt>
                <c:pt idx="29186" formatCode="General">
                  <c:v>1.4792100000000001E-2</c:v>
                </c:pt>
                <c:pt idx="29187" formatCode="General">
                  <c:v>1.47951E-2</c:v>
                </c:pt>
                <c:pt idx="29188" formatCode="General">
                  <c:v>1.4797899999999999E-2</c:v>
                </c:pt>
                <c:pt idx="29189" formatCode="General">
                  <c:v>1.4799700000000001E-2</c:v>
                </c:pt>
                <c:pt idx="29190" formatCode="General">
                  <c:v>1.48015E-2</c:v>
                </c:pt>
                <c:pt idx="29191" formatCode="General">
                  <c:v>1.48034E-2</c:v>
                </c:pt>
                <c:pt idx="29192" formatCode="General">
                  <c:v>1.4805199999999999E-2</c:v>
                </c:pt>
                <c:pt idx="29193" formatCode="General">
                  <c:v>1.4807000000000001E-2</c:v>
                </c:pt>
                <c:pt idx="29194" formatCode="General">
                  <c:v>1.48089E-2</c:v>
                </c:pt>
                <c:pt idx="29195" formatCode="General">
                  <c:v>1.48107E-2</c:v>
                </c:pt>
                <c:pt idx="29196" formatCode="General">
                  <c:v>1.4812799999999999E-2</c:v>
                </c:pt>
                <c:pt idx="29197" formatCode="General">
                  <c:v>1.48141E-2</c:v>
                </c:pt>
                <c:pt idx="29198" formatCode="General">
                  <c:v>1.4815500000000001E-2</c:v>
                </c:pt>
                <c:pt idx="29199" formatCode="General">
                  <c:v>1.4816899999999999E-2</c:v>
                </c:pt>
                <c:pt idx="29200" formatCode="General">
                  <c:v>1.48183E-2</c:v>
                </c:pt>
                <c:pt idx="29201" formatCode="General">
                  <c:v>1.48196E-2</c:v>
                </c:pt>
                <c:pt idx="29202" formatCode="General">
                  <c:v>1.4821000000000001E-2</c:v>
                </c:pt>
                <c:pt idx="29203" formatCode="General">
                  <c:v>1.4822200000000001E-2</c:v>
                </c:pt>
                <c:pt idx="29204" formatCode="General">
                  <c:v>1.4823299999999999E-2</c:v>
                </c:pt>
                <c:pt idx="29205" formatCode="General">
                  <c:v>1.48244E-2</c:v>
                </c:pt>
                <c:pt idx="29206" formatCode="General">
                  <c:v>1.4825400000000001E-2</c:v>
                </c:pt>
                <c:pt idx="29207" formatCode="General">
                  <c:v>1.4826499999999999E-2</c:v>
                </c:pt>
                <c:pt idx="29208" formatCode="General">
                  <c:v>1.48276E-2</c:v>
                </c:pt>
                <c:pt idx="29209" formatCode="General">
                  <c:v>1.4828600000000001E-2</c:v>
                </c:pt>
                <c:pt idx="29210" formatCode="General">
                  <c:v>1.4829699999999999E-2</c:v>
                </c:pt>
                <c:pt idx="29211" formatCode="General">
                  <c:v>1.4830599999999999E-2</c:v>
                </c:pt>
                <c:pt idx="29212" formatCode="General">
                  <c:v>1.4831799999999999E-2</c:v>
                </c:pt>
                <c:pt idx="29213" formatCode="General">
                  <c:v>1.48326E-2</c:v>
                </c:pt>
                <c:pt idx="29214" formatCode="General">
                  <c:v>1.48334E-2</c:v>
                </c:pt>
                <c:pt idx="29215" formatCode="General">
                  <c:v>1.4834200000000001E-2</c:v>
                </c:pt>
                <c:pt idx="29216" formatCode="General">
                  <c:v>1.4834999999999999E-2</c:v>
                </c:pt>
                <c:pt idx="29217" formatCode="General">
                  <c:v>1.48358E-2</c:v>
                </c:pt>
                <c:pt idx="29218" formatCode="General">
                  <c:v>1.48366E-2</c:v>
                </c:pt>
                <c:pt idx="29219" formatCode="General">
                  <c:v>1.48375E-2</c:v>
                </c:pt>
                <c:pt idx="29220" formatCode="General">
                  <c:v>1.48384E-2</c:v>
                </c:pt>
                <c:pt idx="29221" formatCode="General">
                  <c:v>1.4839E-2</c:v>
                </c:pt>
                <c:pt idx="29222" formatCode="General">
                  <c:v>1.48396E-2</c:v>
                </c:pt>
                <c:pt idx="29223" formatCode="General">
                  <c:v>1.4840300000000001E-2</c:v>
                </c:pt>
                <c:pt idx="29224" formatCode="General">
                  <c:v>1.4840900000000001E-2</c:v>
                </c:pt>
                <c:pt idx="29225" formatCode="General">
                  <c:v>1.4841500000000001E-2</c:v>
                </c:pt>
                <c:pt idx="29226" formatCode="General">
                  <c:v>1.48422E-2</c:v>
                </c:pt>
                <c:pt idx="29227" formatCode="General">
                  <c:v>1.4842899999999999E-2</c:v>
                </c:pt>
                <c:pt idx="29228" formatCode="General">
                  <c:v>1.48434E-2</c:v>
                </c:pt>
                <c:pt idx="29229" formatCode="General">
                  <c:v>1.48439E-2</c:v>
                </c:pt>
                <c:pt idx="29230" formatCode="General">
                  <c:v>1.4844400000000001E-2</c:v>
                </c:pt>
                <c:pt idx="29231" formatCode="General">
                  <c:v>1.4844899999999999E-2</c:v>
                </c:pt>
                <c:pt idx="29232" formatCode="General">
                  <c:v>1.48454E-2</c:v>
                </c:pt>
                <c:pt idx="29233" formatCode="General">
                  <c:v>1.4845799999999999E-2</c:v>
                </c:pt>
                <c:pt idx="29234" formatCode="General">
                  <c:v>1.48462E-2</c:v>
                </c:pt>
                <c:pt idx="29235" formatCode="General">
                  <c:v>1.4846699999999999E-2</c:v>
                </c:pt>
                <c:pt idx="29236" formatCode="General">
                  <c:v>1.48471E-2</c:v>
                </c:pt>
                <c:pt idx="29237" formatCode="General">
                  <c:v>1.48475E-2</c:v>
                </c:pt>
                <c:pt idx="29238" formatCode="General">
                  <c:v>1.4848E-2</c:v>
                </c:pt>
                <c:pt idx="29239" formatCode="General">
                  <c:v>1.4848399999999999E-2</c:v>
                </c:pt>
                <c:pt idx="29240" formatCode="General">
                  <c:v>1.4848800000000001E-2</c:v>
                </c:pt>
                <c:pt idx="29241" formatCode="General">
                  <c:v>1.4849299999999999E-2</c:v>
                </c:pt>
                <c:pt idx="29242" formatCode="General">
                  <c:v>1.48497E-2</c:v>
                </c:pt>
                <c:pt idx="29243" formatCode="General">
                  <c:v>1.485E-2</c:v>
                </c:pt>
                <c:pt idx="29244" formatCode="General">
                  <c:v>1.48503E-2</c:v>
                </c:pt>
                <c:pt idx="29245" formatCode="General">
                  <c:v>1.48506E-2</c:v>
                </c:pt>
                <c:pt idx="29246" formatCode="General">
                  <c:v>1.48509E-2</c:v>
                </c:pt>
                <c:pt idx="29247" formatCode="General">
                  <c:v>1.48513E-2</c:v>
                </c:pt>
                <c:pt idx="29248" formatCode="General">
                  <c:v>1.48516E-2</c:v>
                </c:pt>
                <c:pt idx="29249" formatCode="General">
                  <c:v>1.4851899999999999E-2</c:v>
                </c:pt>
                <c:pt idx="29250" formatCode="General">
                  <c:v>1.48521E-2</c:v>
                </c:pt>
                <c:pt idx="29251" formatCode="General">
                  <c:v>1.48524E-2</c:v>
                </c:pt>
                <c:pt idx="29252" formatCode="General">
                  <c:v>1.48527E-2</c:v>
                </c:pt>
                <c:pt idx="29253" formatCode="General">
                  <c:v>1.48529E-2</c:v>
                </c:pt>
                <c:pt idx="29254" formatCode="General">
                  <c:v>1.4853099999999999E-2</c:v>
                </c:pt>
                <c:pt idx="29255" formatCode="General">
                  <c:v>1.4853399999999999E-2</c:v>
                </c:pt>
                <c:pt idx="29256" formatCode="General">
                  <c:v>1.48536E-2</c:v>
                </c:pt>
                <c:pt idx="29257" formatCode="General">
                  <c:v>1.48539E-2</c:v>
                </c:pt>
                <c:pt idx="29258" formatCode="General">
                  <c:v>1.48541E-2</c:v>
                </c:pt>
                <c:pt idx="29259" formatCode="General">
                  <c:v>1.48544E-2</c:v>
                </c:pt>
                <c:pt idx="29260" formatCode="General">
                  <c:v>1.4854600000000001E-2</c:v>
                </c:pt>
                <c:pt idx="29261" formatCode="General">
                  <c:v>1.48548E-2</c:v>
                </c:pt>
                <c:pt idx="29262" formatCode="General">
                  <c:v>1.48551E-2</c:v>
                </c:pt>
                <c:pt idx="29263" formatCode="General">
                  <c:v>1.48553E-2</c:v>
                </c:pt>
                <c:pt idx="29264" formatCode="General">
                  <c:v>1.4855500000000001E-2</c:v>
                </c:pt>
                <c:pt idx="29265" formatCode="General">
                  <c:v>1.48556E-2</c:v>
                </c:pt>
                <c:pt idx="29266" formatCode="General">
                  <c:v>1.48559E-2</c:v>
                </c:pt>
                <c:pt idx="29267" formatCode="General">
                  <c:v>1.4856100000000001E-2</c:v>
                </c:pt>
                <c:pt idx="29268" formatCode="General">
                  <c:v>1.4856400000000001E-2</c:v>
                </c:pt>
                <c:pt idx="29269" formatCode="General">
                  <c:v>1.4856599999999999E-2</c:v>
                </c:pt>
                <c:pt idx="29270" formatCode="General">
                  <c:v>1.48568E-2</c:v>
                </c:pt>
                <c:pt idx="29271" formatCode="General">
                  <c:v>1.48571E-2</c:v>
                </c:pt>
                <c:pt idx="29272" formatCode="General">
                  <c:v>1.48573E-2</c:v>
                </c:pt>
                <c:pt idx="29273" formatCode="General">
                  <c:v>1.48576E-2</c:v>
                </c:pt>
                <c:pt idx="29274" formatCode="General">
                  <c:v>1.48579E-2</c:v>
                </c:pt>
                <c:pt idx="29275" formatCode="General">
                  <c:v>1.48583E-2</c:v>
                </c:pt>
                <c:pt idx="29276" formatCode="General">
                  <c:v>1.48588E-2</c:v>
                </c:pt>
                <c:pt idx="29277" formatCode="General">
                  <c:v>1.48597E-2</c:v>
                </c:pt>
                <c:pt idx="29278" formatCode="General">
                  <c:v>1.486E-2</c:v>
                </c:pt>
                <c:pt idx="29279" formatCode="General">
                  <c:v>1.4860399999999999E-2</c:v>
                </c:pt>
                <c:pt idx="29280" formatCode="General">
                  <c:v>1.48606E-2</c:v>
                </c:pt>
                <c:pt idx="29281" formatCode="General">
                  <c:v>1.48609E-2</c:v>
                </c:pt>
                <c:pt idx="29282" formatCode="General">
                  <c:v>1.48612E-2</c:v>
                </c:pt>
                <c:pt idx="29283" formatCode="General">
                  <c:v>1.48615E-2</c:v>
                </c:pt>
                <c:pt idx="29284" formatCode="General">
                  <c:v>1.48617E-2</c:v>
                </c:pt>
                <c:pt idx="29285" formatCode="General">
                  <c:v>1.4861900000000001E-2</c:v>
                </c:pt>
                <c:pt idx="29286" formatCode="General">
                  <c:v>1.4862E-2</c:v>
                </c:pt>
                <c:pt idx="29287" formatCode="General">
                  <c:v>1.4862200000000001E-2</c:v>
                </c:pt>
                <c:pt idx="29288" formatCode="General">
                  <c:v>1.4862500000000001E-2</c:v>
                </c:pt>
                <c:pt idx="29289" formatCode="General">
                  <c:v>1.48627E-2</c:v>
                </c:pt>
                <c:pt idx="29290" formatCode="General">
                  <c:v>1.4862999999999999E-2</c:v>
                </c:pt>
                <c:pt idx="29291" formatCode="General">
                  <c:v>1.48632E-2</c:v>
                </c:pt>
                <c:pt idx="29292" formatCode="General">
                  <c:v>1.48635E-2</c:v>
                </c:pt>
                <c:pt idx="29293" formatCode="General">
                  <c:v>1.48638E-2</c:v>
                </c:pt>
                <c:pt idx="29294" formatCode="General">
                  <c:v>1.48641E-2</c:v>
                </c:pt>
                <c:pt idx="29295" formatCode="General">
                  <c:v>1.4864499999999999E-2</c:v>
                </c:pt>
                <c:pt idx="29296" formatCode="General">
                  <c:v>1.48656E-2</c:v>
                </c:pt>
                <c:pt idx="29297" formatCode="General">
                  <c:v>1.4866000000000001E-2</c:v>
                </c:pt>
                <c:pt idx="29298" formatCode="General">
                  <c:v>1.4866300000000001E-2</c:v>
                </c:pt>
                <c:pt idx="29299" formatCode="General">
                  <c:v>1.4866600000000001E-2</c:v>
                </c:pt>
                <c:pt idx="29300" formatCode="General">
                  <c:v>1.4866799999999999E-2</c:v>
                </c:pt>
                <c:pt idx="29301" formatCode="General">
                  <c:v>1.4867099999999999E-2</c:v>
                </c:pt>
                <c:pt idx="29302" formatCode="General">
                  <c:v>1.48673E-2</c:v>
                </c:pt>
                <c:pt idx="29303" formatCode="General">
                  <c:v>1.48676E-2</c:v>
                </c:pt>
                <c:pt idx="29304" formatCode="General">
                  <c:v>1.48679E-2</c:v>
                </c:pt>
                <c:pt idx="29305" formatCode="General">
                  <c:v>1.48681E-2</c:v>
                </c:pt>
                <c:pt idx="29306" formatCode="General">
                  <c:v>1.4868299999999999E-2</c:v>
                </c:pt>
                <c:pt idx="29307" formatCode="General">
                  <c:v>1.48684E-2</c:v>
                </c:pt>
                <c:pt idx="29308" formatCode="General">
                  <c:v>1.4868599999999999E-2</c:v>
                </c:pt>
                <c:pt idx="29309" formatCode="General">
                  <c:v>1.48688E-2</c:v>
                </c:pt>
                <c:pt idx="29310" formatCode="General">
                  <c:v>1.4869E-2</c:v>
                </c:pt>
                <c:pt idx="29311" formatCode="General">
                  <c:v>1.4869200000000001E-2</c:v>
                </c:pt>
                <c:pt idx="29312" formatCode="General">
                  <c:v>1.4869500000000001E-2</c:v>
                </c:pt>
                <c:pt idx="29313" formatCode="General">
                  <c:v>1.48697E-2</c:v>
                </c:pt>
                <c:pt idx="29314" formatCode="General">
                  <c:v>1.487E-2</c:v>
                </c:pt>
                <c:pt idx="29315" formatCode="General">
                  <c:v>1.48702E-2</c:v>
                </c:pt>
                <c:pt idx="29316" formatCode="General">
                  <c:v>1.48705E-2</c:v>
                </c:pt>
                <c:pt idx="29317" formatCode="General">
                  <c:v>1.4870700000000001E-2</c:v>
                </c:pt>
                <c:pt idx="29318" formatCode="General">
                  <c:v>1.4870899999999999E-2</c:v>
                </c:pt>
                <c:pt idx="29319" formatCode="General">
                  <c:v>1.4871199999999999E-2</c:v>
                </c:pt>
                <c:pt idx="29320" formatCode="General">
                  <c:v>1.4871499999999999E-2</c:v>
                </c:pt>
                <c:pt idx="29321" formatCode="General">
                  <c:v>1.4871799999999999E-2</c:v>
                </c:pt>
                <c:pt idx="29322" formatCode="General">
                  <c:v>1.4872E-2</c:v>
                </c:pt>
                <c:pt idx="29323" formatCode="General">
                  <c:v>1.48723E-2</c:v>
                </c:pt>
                <c:pt idx="29324" formatCode="General">
                  <c:v>1.48726E-2</c:v>
                </c:pt>
                <c:pt idx="29325" formatCode="General">
                  <c:v>1.48729E-2</c:v>
                </c:pt>
                <c:pt idx="29326" formatCode="General">
                  <c:v>1.48732E-2</c:v>
                </c:pt>
                <c:pt idx="29327" formatCode="General">
                  <c:v>1.48735E-2</c:v>
                </c:pt>
                <c:pt idx="29328" formatCode="General">
                  <c:v>1.4873900000000001E-2</c:v>
                </c:pt>
                <c:pt idx="29329" formatCode="General">
                  <c:v>1.48743E-2</c:v>
                </c:pt>
                <c:pt idx="29330" formatCode="General">
                  <c:v>1.4874699999999999E-2</c:v>
                </c:pt>
                <c:pt idx="29331" formatCode="General">
                  <c:v>1.48751E-2</c:v>
                </c:pt>
                <c:pt idx="29332" formatCode="General">
                  <c:v>1.48755E-2</c:v>
                </c:pt>
                <c:pt idx="29333" formatCode="General">
                  <c:v>1.4875899999999999E-2</c:v>
                </c:pt>
                <c:pt idx="29334" formatCode="General">
                  <c:v>1.48763E-2</c:v>
                </c:pt>
                <c:pt idx="29335" formatCode="General">
                  <c:v>1.48767E-2</c:v>
                </c:pt>
                <c:pt idx="29336" formatCode="General">
                  <c:v>1.4877100000000001E-2</c:v>
                </c:pt>
                <c:pt idx="29337" formatCode="General">
                  <c:v>1.48775E-2</c:v>
                </c:pt>
                <c:pt idx="29338" formatCode="General">
                  <c:v>1.4877899999999999E-2</c:v>
                </c:pt>
                <c:pt idx="29339" formatCode="General">
                  <c:v>1.48784E-2</c:v>
                </c:pt>
                <c:pt idx="29340" formatCode="General">
                  <c:v>1.4878799999999999E-2</c:v>
                </c:pt>
                <c:pt idx="29341" formatCode="General">
                  <c:v>1.4879399999999999E-2</c:v>
                </c:pt>
                <c:pt idx="29342" formatCode="General">
                  <c:v>1.48801E-2</c:v>
                </c:pt>
                <c:pt idx="29343" formatCode="General">
                  <c:v>1.4880600000000001E-2</c:v>
                </c:pt>
                <c:pt idx="29344" formatCode="General">
                  <c:v>1.4881200000000001E-2</c:v>
                </c:pt>
                <c:pt idx="29345" formatCode="General">
                  <c:v>1.4881699999999999E-2</c:v>
                </c:pt>
                <c:pt idx="29346" formatCode="General">
                  <c:v>1.4882299999999999E-2</c:v>
                </c:pt>
                <c:pt idx="29347" formatCode="General">
                  <c:v>1.48828E-2</c:v>
                </c:pt>
                <c:pt idx="29348" formatCode="General">
                  <c:v>1.48834E-2</c:v>
                </c:pt>
                <c:pt idx="29349" formatCode="General">
                  <c:v>1.48842E-2</c:v>
                </c:pt>
                <c:pt idx="29350" formatCode="General">
                  <c:v>1.48848E-2</c:v>
                </c:pt>
                <c:pt idx="29351" formatCode="General">
                  <c:v>1.4885600000000001E-2</c:v>
                </c:pt>
                <c:pt idx="29352" formatCode="General">
                  <c:v>1.48863E-2</c:v>
                </c:pt>
                <c:pt idx="29353" formatCode="General">
                  <c:v>1.4886999999999999E-2</c:v>
                </c:pt>
                <c:pt idx="29354" formatCode="General">
                  <c:v>1.48878E-2</c:v>
                </c:pt>
                <c:pt idx="29355" formatCode="General">
                  <c:v>1.4888500000000001E-2</c:v>
                </c:pt>
                <c:pt idx="29356" formatCode="General">
                  <c:v>1.48892E-2</c:v>
                </c:pt>
                <c:pt idx="29357" formatCode="General">
                  <c:v>1.489E-2</c:v>
                </c:pt>
                <c:pt idx="29358" formatCode="General">
                  <c:v>1.4890799999999999E-2</c:v>
                </c:pt>
                <c:pt idx="29359" formatCode="General">
                  <c:v>1.4891700000000001E-2</c:v>
                </c:pt>
                <c:pt idx="29360" formatCode="General">
                  <c:v>1.4892600000000001E-2</c:v>
                </c:pt>
                <c:pt idx="29361" formatCode="General">
                  <c:v>1.4893399999999999E-2</c:v>
                </c:pt>
                <c:pt idx="29362" formatCode="General">
                  <c:v>1.4894299999999999E-2</c:v>
                </c:pt>
                <c:pt idx="29363" formatCode="General">
                  <c:v>1.4895200000000001E-2</c:v>
                </c:pt>
                <c:pt idx="29364" formatCode="General">
                  <c:v>1.4896100000000001E-2</c:v>
                </c:pt>
                <c:pt idx="29365" formatCode="General">
                  <c:v>1.48974E-2</c:v>
                </c:pt>
                <c:pt idx="29366" formatCode="General">
                  <c:v>1.48985E-2</c:v>
                </c:pt>
                <c:pt idx="29367" formatCode="General">
                  <c:v>1.4899600000000001E-2</c:v>
                </c:pt>
                <c:pt idx="29368" formatCode="General">
                  <c:v>1.49006E-2</c:v>
                </c:pt>
                <c:pt idx="29369" formatCode="General">
                  <c:v>1.49017E-2</c:v>
                </c:pt>
                <c:pt idx="29370" formatCode="General">
                  <c:v>1.4902800000000001E-2</c:v>
                </c:pt>
                <c:pt idx="29371" formatCode="General">
                  <c:v>1.49044E-2</c:v>
                </c:pt>
                <c:pt idx="29372" formatCode="General">
                  <c:v>1.4906000000000001E-2</c:v>
                </c:pt>
                <c:pt idx="29373" formatCode="General">
                  <c:v>1.49073E-2</c:v>
                </c:pt>
                <c:pt idx="29374" formatCode="General">
                  <c:v>1.49087E-2</c:v>
                </c:pt>
                <c:pt idx="29375" formatCode="General">
                  <c:v>1.4910100000000001E-2</c:v>
                </c:pt>
                <c:pt idx="29376" formatCode="General">
                  <c:v>1.4911499999999999E-2</c:v>
                </c:pt>
                <c:pt idx="29377" formatCode="General">
                  <c:v>1.49128E-2</c:v>
                </c:pt>
                <c:pt idx="29378" formatCode="General">
                  <c:v>1.49149E-2</c:v>
                </c:pt>
                <c:pt idx="29379" formatCode="General">
                  <c:v>1.4917E-2</c:v>
                </c:pt>
                <c:pt idx="29380" formatCode="General">
                  <c:v>1.4919E-2</c:v>
                </c:pt>
                <c:pt idx="29381" formatCode="General">
                  <c:v>1.4920900000000001E-2</c:v>
                </c:pt>
                <c:pt idx="29382" formatCode="General">
                  <c:v>1.4922899999999999E-2</c:v>
                </c:pt>
                <c:pt idx="29383" formatCode="General">
                  <c:v>1.49249E-2</c:v>
                </c:pt>
                <c:pt idx="29384" formatCode="General">
                  <c:v>1.49269E-2</c:v>
                </c:pt>
                <c:pt idx="29385" formatCode="General">
                  <c:v>1.49289E-2</c:v>
                </c:pt>
                <c:pt idx="29386" formatCode="General">
                  <c:v>1.49309E-2</c:v>
                </c:pt>
                <c:pt idx="29387" formatCode="General">
                  <c:v>1.49328E-2</c:v>
                </c:pt>
                <c:pt idx="29388" formatCode="General">
                  <c:v>1.4935E-2</c:v>
                </c:pt>
                <c:pt idx="29389" formatCode="General">
                  <c:v>1.49371E-2</c:v>
                </c:pt>
                <c:pt idx="29390" formatCode="General">
                  <c:v>1.4939300000000001E-2</c:v>
                </c:pt>
                <c:pt idx="29391" formatCode="General">
                  <c:v>1.4942499999999999E-2</c:v>
                </c:pt>
                <c:pt idx="29392" formatCode="General">
                  <c:v>1.4945699999999999E-2</c:v>
                </c:pt>
                <c:pt idx="29393" formatCode="General">
                  <c:v>1.4948899999999999E-2</c:v>
                </c:pt>
                <c:pt idx="29394" formatCode="General">
                  <c:v>1.4952099999999999E-2</c:v>
                </c:pt>
                <c:pt idx="29395" formatCode="General">
                  <c:v>1.4955299999999999E-2</c:v>
                </c:pt>
                <c:pt idx="29396" formatCode="General">
                  <c:v>1.49585E-2</c:v>
                </c:pt>
                <c:pt idx="29397" formatCode="General">
                  <c:v>1.49617E-2</c:v>
                </c:pt>
                <c:pt idx="29398" formatCode="General">
                  <c:v>1.49649E-2</c:v>
                </c:pt>
                <c:pt idx="29399" formatCode="General">
                  <c:v>1.49692E-2</c:v>
                </c:pt>
                <c:pt idx="29400" formatCode="General">
                  <c:v>1.4973500000000001E-2</c:v>
                </c:pt>
                <c:pt idx="29401" formatCode="General">
                  <c:v>1.49777E-2</c:v>
                </c:pt>
                <c:pt idx="29402" formatCode="General">
                  <c:v>1.4982000000000001E-2</c:v>
                </c:pt>
                <c:pt idx="29403" formatCode="General">
                  <c:v>1.49861E-2</c:v>
                </c:pt>
                <c:pt idx="29404" formatCode="General">
                  <c:v>1.4990099999999999E-2</c:v>
                </c:pt>
                <c:pt idx="29405" formatCode="General">
                  <c:v>1.49911E-2</c:v>
                </c:pt>
                <c:pt idx="29406" formatCode="General">
                  <c:v>1.49912E-2</c:v>
                </c:pt>
                <c:pt idx="29407" formatCode="General">
                  <c:v>1.4991600000000001E-2</c:v>
                </c:pt>
                <c:pt idx="29408" formatCode="General">
                  <c:v>1.4992E-2</c:v>
                </c:pt>
                <c:pt idx="29409" formatCode="General">
                  <c:v>1.4992200000000001E-2</c:v>
                </c:pt>
                <c:pt idx="29410" formatCode="General">
                  <c:v>1.4992399999999999E-2</c:v>
                </c:pt>
                <c:pt idx="29411" formatCode="General">
                  <c:v>1.49926E-2</c:v>
                </c:pt>
                <c:pt idx="29412" formatCode="General">
                  <c:v>1.4992800000000001E-2</c:v>
                </c:pt>
                <c:pt idx="29413" formatCode="General">
                  <c:v>1.49929E-2</c:v>
                </c:pt>
                <c:pt idx="29414" formatCode="General">
                  <c:v>1.4992999999999999E-2</c:v>
                </c:pt>
                <c:pt idx="29415" formatCode="General">
                  <c:v>1.4993100000000001E-2</c:v>
                </c:pt>
                <c:pt idx="29416" formatCode="General">
                  <c:v>1.4993299999999999E-2</c:v>
                </c:pt>
                <c:pt idx="29417" formatCode="General">
                  <c:v>1.49934E-2</c:v>
                </c:pt>
                <c:pt idx="29418" formatCode="General">
                  <c:v>1.49935E-2</c:v>
                </c:pt>
                <c:pt idx="29419" formatCode="General">
                  <c:v>1.4993599999999999E-2</c:v>
                </c:pt>
                <c:pt idx="29420" formatCode="General">
                  <c:v>1.49937E-2</c:v>
                </c:pt>
                <c:pt idx="29421" formatCode="General">
                  <c:v>1.49937E-2</c:v>
                </c:pt>
                <c:pt idx="29422" formatCode="General">
                  <c:v>1.49938E-2</c:v>
                </c:pt>
                <c:pt idx="29423" formatCode="General">
                  <c:v>1.4993899999999999E-2</c:v>
                </c:pt>
                <c:pt idx="29424" formatCode="General">
                  <c:v>1.4994E-2</c:v>
                </c:pt>
                <c:pt idx="29425" formatCode="General">
                  <c:v>1.49941E-2</c:v>
                </c:pt>
                <c:pt idx="29426" formatCode="General">
                  <c:v>1.4994199999999999E-2</c:v>
                </c:pt>
                <c:pt idx="29427" formatCode="General">
                  <c:v>1.49943E-2</c:v>
                </c:pt>
                <c:pt idx="29428" formatCode="General">
                  <c:v>1.49944E-2</c:v>
                </c:pt>
                <c:pt idx="29429" formatCode="General">
                  <c:v>1.4994499999999999E-2</c:v>
                </c:pt>
                <c:pt idx="29430" formatCode="General">
                  <c:v>1.49946E-2</c:v>
                </c:pt>
                <c:pt idx="29431" formatCode="General">
                  <c:v>1.49946E-2</c:v>
                </c:pt>
                <c:pt idx="29432" formatCode="General">
                  <c:v>1.49947E-2</c:v>
                </c:pt>
                <c:pt idx="29433" formatCode="General">
                  <c:v>1.4994800000000001E-2</c:v>
                </c:pt>
                <c:pt idx="29434" formatCode="General">
                  <c:v>1.4994800000000001E-2</c:v>
                </c:pt>
                <c:pt idx="29435" formatCode="General">
                  <c:v>1.49949E-2</c:v>
                </c:pt>
                <c:pt idx="29436" formatCode="General">
                  <c:v>1.4995E-2</c:v>
                </c:pt>
                <c:pt idx="29437" formatCode="General">
                  <c:v>1.4995E-2</c:v>
                </c:pt>
                <c:pt idx="29438" formatCode="General">
                  <c:v>1.4995100000000001E-2</c:v>
                </c:pt>
                <c:pt idx="29439" formatCode="General">
                  <c:v>1.4995100000000001E-2</c:v>
                </c:pt>
                <c:pt idx="29440" formatCode="General">
                  <c:v>1.49952E-2</c:v>
                </c:pt>
                <c:pt idx="29441" formatCode="General">
                  <c:v>1.49953E-2</c:v>
                </c:pt>
                <c:pt idx="29442" formatCode="General">
                  <c:v>1.4995400000000001E-2</c:v>
                </c:pt>
                <c:pt idx="29443" formatCode="General">
                  <c:v>1.49955E-2</c:v>
                </c:pt>
                <c:pt idx="29444" formatCode="General">
                  <c:v>1.49956E-2</c:v>
                </c:pt>
                <c:pt idx="29445" formatCode="General">
                  <c:v>1.4995700000000001E-2</c:v>
                </c:pt>
                <c:pt idx="29446" formatCode="General">
                  <c:v>1.49958E-2</c:v>
                </c:pt>
                <c:pt idx="29447" formatCode="General">
                  <c:v>1.49959E-2</c:v>
                </c:pt>
                <c:pt idx="29448" formatCode="General">
                  <c:v>1.4996000000000001E-2</c:v>
                </c:pt>
                <c:pt idx="29449" formatCode="General">
                  <c:v>1.49961E-2</c:v>
                </c:pt>
                <c:pt idx="29450" formatCode="General">
                  <c:v>1.4996199999999999E-2</c:v>
                </c:pt>
                <c:pt idx="29451" formatCode="General">
                  <c:v>1.4996300000000001E-2</c:v>
                </c:pt>
                <c:pt idx="29452" formatCode="General">
                  <c:v>1.4996300000000001E-2</c:v>
                </c:pt>
                <c:pt idx="29453" formatCode="General">
                  <c:v>1.49964E-2</c:v>
                </c:pt>
                <c:pt idx="29454" formatCode="General">
                  <c:v>1.4996499999999999E-2</c:v>
                </c:pt>
                <c:pt idx="29455" formatCode="General">
                  <c:v>1.4996600000000001E-2</c:v>
                </c:pt>
                <c:pt idx="29456" formatCode="General">
                  <c:v>1.49967E-2</c:v>
                </c:pt>
                <c:pt idx="29457" formatCode="General">
                  <c:v>1.4996799999999999E-2</c:v>
                </c:pt>
                <c:pt idx="29458" formatCode="General">
                  <c:v>1.4996900000000001E-2</c:v>
                </c:pt>
                <c:pt idx="29459" formatCode="General">
                  <c:v>1.4997E-2</c:v>
                </c:pt>
                <c:pt idx="29460" formatCode="General">
                  <c:v>1.4997099999999999E-2</c:v>
                </c:pt>
                <c:pt idx="29461" formatCode="General">
                  <c:v>1.49972E-2</c:v>
                </c:pt>
                <c:pt idx="29462" formatCode="General">
                  <c:v>1.49973E-2</c:v>
                </c:pt>
                <c:pt idx="29463" formatCode="General">
                  <c:v>1.49975E-2</c:v>
                </c:pt>
                <c:pt idx="29464" formatCode="General">
                  <c:v>1.49976E-2</c:v>
                </c:pt>
                <c:pt idx="29465" formatCode="General">
                  <c:v>1.4997699999999999E-2</c:v>
                </c:pt>
                <c:pt idx="29466" formatCode="General">
                  <c:v>1.49978E-2</c:v>
                </c:pt>
                <c:pt idx="29467" formatCode="General">
                  <c:v>1.4997999999999999E-2</c:v>
                </c:pt>
                <c:pt idx="29468" formatCode="General">
                  <c:v>1.49981E-2</c:v>
                </c:pt>
                <c:pt idx="29469" formatCode="General">
                  <c:v>1.49982E-2</c:v>
                </c:pt>
                <c:pt idx="29470" formatCode="General">
                  <c:v>1.49984E-2</c:v>
                </c:pt>
                <c:pt idx="29471" formatCode="General">
                  <c:v>1.4998600000000001E-2</c:v>
                </c:pt>
                <c:pt idx="29472" formatCode="General">
                  <c:v>1.49988E-2</c:v>
                </c:pt>
                <c:pt idx="29473" formatCode="General">
                  <c:v>1.4998900000000001E-2</c:v>
                </c:pt>
                <c:pt idx="29474" formatCode="General">
                  <c:v>1.4999200000000001E-2</c:v>
                </c:pt>
                <c:pt idx="29475" formatCode="General">
                  <c:v>1.4999500000000001E-2</c:v>
                </c:pt>
                <c:pt idx="29476" formatCode="General">
                  <c:v>1.50005E-2</c:v>
                </c:pt>
                <c:pt idx="29477" formatCode="General">
                  <c:v>1.5000899999999999E-2</c:v>
                </c:pt>
                <c:pt idx="29478" formatCode="General">
                  <c:v>1.5001199999999999E-2</c:v>
                </c:pt>
                <c:pt idx="29479" formatCode="General">
                  <c:v>1.5001499999999999E-2</c:v>
                </c:pt>
                <c:pt idx="29480" formatCode="General">
                  <c:v>1.50019E-2</c:v>
                </c:pt>
                <c:pt idx="29481" formatCode="General">
                  <c:v>1.50022E-2</c:v>
                </c:pt>
                <c:pt idx="29482" formatCode="General">
                  <c:v>1.50025E-2</c:v>
                </c:pt>
                <c:pt idx="29483" formatCode="General">
                  <c:v>1.50028E-2</c:v>
                </c:pt>
                <c:pt idx="29484" formatCode="General">
                  <c:v>1.50031E-2</c:v>
                </c:pt>
                <c:pt idx="29485" formatCode="General">
                  <c:v>1.5003499999999999E-2</c:v>
                </c:pt>
                <c:pt idx="29486" formatCode="General">
                  <c:v>1.5003900000000001E-2</c:v>
                </c:pt>
                <c:pt idx="29487" formatCode="General">
                  <c:v>1.50043E-2</c:v>
                </c:pt>
                <c:pt idx="29488" formatCode="General">
                  <c:v>1.5004999999999999E-2</c:v>
                </c:pt>
                <c:pt idx="29489" formatCode="General">
                  <c:v>1.50058E-2</c:v>
                </c:pt>
                <c:pt idx="29490" formatCode="General">
                  <c:v>1.50066E-2</c:v>
                </c:pt>
                <c:pt idx="29491" formatCode="General">
                  <c:v>1.50099E-2</c:v>
                </c:pt>
                <c:pt idx="29492" formatCode="General">
                  <c:v>1.7622700000000002E-2</c:v>
                </c:pt>
                <c:pt idx="29493" formatCode="General">
                  <c:v>2.0141099999999999E-2</c:v>
                </c:pt>
                <c:pt idx="29494" formatCode="General">
                  <c:v>2.2817400000000002E-2</c:v>
                </c:pt>
                <c:pt idx="29495" formatCode="General">
                  <c:v>2.5352699999999999E-2</c:v>
                </c:pt>
                <c:pt idx="29496" formatCode="General">
                  <c:v>2.8395E-2</c:v>
                </c:pt>
                <c:pt idx="29497" formatCode="General">
                  <c:v>3.1659100000000003E-2</c:v>
                </c:pt>
                <c:pt idx="29498" formatCode="General">
                  <c:v>3.5000000000000003E-2</c:v>
                </c:pt>
                <c:pt idx="29499" formatCode="General">
                  <c:v>3.8297299999999999E-2</c:v>
                </c:pt>
                <c:pt idx="29500" formatCode="General">
                  <c:v>4.14268E-2</c:v>
                </c:pt>
                <c:pt idx="29501" formatCode="General">
                  <c:v>4.5317400000000001E-2</c:v>
                </c:pt>
                <c:pt idx="29502" formatCode="General">
                  <c:v>4.8509900000000002E-2</c:v>
                </c:pt>
                <c:pt idx="29503" formatCode="General">
                  <c:v>5.3616200000000003E-2</c:v>
                </c:pt>
                <c:pt idx="29504" formatCode="General">
                  <c:v>0.06</c:v>
                </c:pt>
                <c:pt idx="29505" formatCode="General">
                  <c:v>6.5458500000000003E-2</c:v>
                </c:pt>
                <c:pt idx="29506" formatCode="General">
                  <c:v>7.6058100000000003E-2</c:v>
                </c:pt>
                <c:pt idx="29507" formatCode="General">
                  <c:v>0.08</c:v>
                </c:pt>
                <c:pt idx="29508" formatCode="General">
                  <c:v>8.5000000000000006E-2</c:v>
                </c:pt>
                <c:pt idx="29509" formatCode="General">
                  <c:v>0.09</c:v>
                </c:pt>
                <c:pt idx="29510" formatCode="General">
                  <c:v>0.1</c:v>
                </c:pt>
                <c:pt idx="29511" formatCode="General">
                  <c:v>0.11</c:v>
                </c:pt>
                <c:pt idx="29512" formatCode="General">
                  <c:v>0.12</c:v>
                </c:pt>
                <c:pt idx="29513" formatCode="General">
                  <c:v>0.13</c:v>
                </c:pt>
                <c:pt idx="29514" formatCode="General">
                  <c:v>0.140988</c:v>
                </c:pt>
                <c:pt idx="29515" formatCode="General">
                  <c:v>0.151058</c:v>
                </c:pt>
                <c:pt idx="29516" formatCode="General">
                  <c:v>0.16112899999999999</c:v>
                </c:pt>
                <c:pt idx="29517" formatCode="General">
                  <c:v>0.17119899999999999</c:v>
                </c:pt>
                <c:pt idx="29518" formatCode="General">
                  <c:v>0.18253900000000001</c:v>
                </c:pt>
                <c:pt idx="29519" formatCode="General">
                  <c:v>0.19268099999999999</c:v>
                </c:pt>
                <c:pt idx="29520" formatCode="General">
                  <c:v>0.20141100000000001</c:v>
                </c:pt>
                <c:pt idx="29521" formatCode="General">
                  <c:v>0.221552</c:v>
                </c:pt>
                <c:pt idx="29522" formatCode="General">
                  <c:v>0.24169299999999999</c:v>
                </c:pt>
                <c:pt idx="29523" formatCode="General">
                  <c:v>0.26183400000000001</c:v>
                </c:pt>
                <c:pt idx="29524" formatCode="General">
                  <c:v>0.28394999999999998</c:v>
                </c:pt>
                <c:pt idx="29525" formatCode="General">
                  <c:v>0.304232</c:v>
                </c:pt>
                <c:pt idx="29526" formatCode="General">
                  <c:v>0.32958500000000002</c:v>
                </c:pt>
                <c:pt idx="29527" formatCode="General">
                  <c:v>0.35493799999999998</c:v>
                </c:pt>
                <c:pt idx="29528" formatCode="General">
                  <c:v>0.38029099999999999</c:v>
                </c:pt>
                <c:pt idx="29529" formatCode="General">
                  <c:v>0.40282200000000001</c:v>
                </c:pt>
                <c:pt idx="29530" formatCode="General">
                  <c:v>0.45317400000000002</c:v>
                </c:pt>
                <c:pt idx="29531" formatCode="General">
                  <c:v>0.50352699999999995</c:v>
                </c:pt>
                <c:pt idx="29532" formatCode="General">
                  <c:v>0.55388000000000004</c:v>
                </c:pt>
                <c:pt idx="29533" formatCode="General">
                  <c:v>0.6</c:v>
                </c:pt>
                <c:pt idx="29534" formatCode="General">
                  <c:v>0.65917000000000003</c:v>
                </c:pt>
                <c:pt idx="29535" formatCode="General">
                  <c:v>0.7</c:v>
                </c:pt>
                <c:pt idx="29536" formatCode="General">
                  <c:v>0.8</c:v>
                </c:pt>
                <c:pt idx="29537" formatCode="General">
                  <c:v>0.92557400000000001</c:v>
                </c:pt>
                <c:pt idx="29538" formatCode="General">
                  <c:v>1</c:v>
                </c:pt>
                <c:pt idx="29539" formatCode="General">
                  <c:v>1.2084600000000001</c:v>
                </c:pt>
                <c:pt idx="29540" formatCode="General">
                  <c:v>1.3</c:v>
                </c:pt>
                <c:pt idx="29541" formatCode="General">
                  <c:v>1.4</c:v>
                </c:pt>
                <c:pt idx="29542" formatCode="General">
                  <c:v>1.6</c:v>
                </c:pt>
                <c:pt idx="29543" formatCode="General">
                  <c:v>1.7</c:v>
                </c:pt>
                <c:pt idx="29544" formatCode="General">
                  <c:v>1.8</c:v>
                </c:pt>
                <c:pt idx="29545" formatCode="General">
                  <c:v>1.9</c:v>
                </c:pt>
                <c:pt idx="29546" formatCode="General">
                  <c:v>2</c:v>
                </c:pt>
                <c:pt idx="29547" formatCode="General">
                  <c:v>2.1</c:v>
                </c:pt>
                <c:pt idx="29548" formatCode="General">
                  <c:v>2.2000000000000002</c:v>
                </c:pt>
                <c:pt idx="29549" formatCode="General">
                  <c:v>2.2999999999999998</c:v>
                </c:pt>
                <c:pt idx="29550" formatCode="General">
                  <c:v>2.4</c:v>
                </c:pt>
                <c:pt idx="29551" formatCode="General">
                  <c:v>2.5</c:v>
                </c:pt>
                <c:pt idx="29552" formatCode="General">
                  <c:v>2.6</c:v>
                </c:pt>
                <c:pt idx="29553" formatCode="General">
                  <c:v>2.7</c:v>
                </c:pt>
                <c:pt idx="29554" formatCode="General">
                  <c:v>2.8</c:v>
                </c:pt>
                <c:pt idx="29555" formatCode="General">
                  <c:v>3</c:v>
                </c:pt>
                <c:pt idx="29556" formatCode="General">
                  <c:v>3.25</c:v>
                </c:pt>
                <c:pt idx="29557" formatCode="General">
                  <c:v>3.5</c:v>
                </c:pt>
                <c:pt idx="29558" formatCode="General">
                  <c:v>3.75</c:v>
                </c:pt>
                <c:pt idx="29559" formatCode="General">
                  <c:v>4</c:v>
                </c:pt>
                <c:pt idx="29560" formatCode="General">
                  <c:v>4.25</c:v>
                </c:pt>
                <c:pt idx="29561" formatCode="General">
                  <c:v>4.5</c:v>
                </c:pt>
                <c:pt idx="29562" formatCode="General">
                  <c:v>4.75</c:v>
                </c:pt>
                <c:pt idx="29563" formatCode="General">
                  <c:v>5</c:v>
                </c:pt>
                <c:pt idx="29564" formatCode="General">
                  <c:v>5.25</c:v>
                </c:pt>
                <c:pt idx="29565" formatCode="General">
                  <c:v>5.5</c:v>
                </c:pt>
                <c:pt idx="29566" formatCode="General">
                  <c:v>5.75</c:v>
                </c:pt>
                <c:pt idx="29567" formatCode="General">
                  <c:v>6</c:v>
                </c:pt>
                <c:pt idx="29568" formatCode="General">
                  <c:v>6.25</c:v>
                </c:pt>
                <c:pt idx="29569" formatCode="General">
                  <c:v>6.5458499999999997</c:v>
                </c:pt>
                <c:pt idx="29570" formatCode="General">
                  <c:v>6.8452299999999999</c:v>
                </c:pt>
                <c:pt idx="29571" formatCode="General">
                  <c:v>7.8046699999999998</c:v>
                </c:pt>
                <c:pt idx="29572" formatCode="General">
                  <c:v>8.0564300000000006</c:v>
                </c:pt>
                <c:pt idx="29573" formatCode="General">
                  <c:v>8.5599600000000002</c:v>
                </c:pt>
                <c:pt idx="29574" formatCode="General">
                  <c:v>9.0634899999999998</c:v>
                </c:pt>
                <c:pt idx="29575" formatCode="General">
                  <c:v>9.5670099999999998</c:v>
                </c:pt>
                <c:pt idx="29576" formatCode="General">
                  <c:v>10</c:v>
                </c:pt>
                <c:pt idx="29577" formatCode="General">
                  <c:v>10.1411</c:v>
                </c:pt>
                <c:pt idx="29578" formatCode="General">
                  <c:v>10.2842</c:v>
                </c:pt>
                <c:pt idx="29579" formatCode="General">
                  <c:v>10.4292</c:v>
                </c:pt>
                <c:pt idx="29580" formatCode="General">
                  <c:v>10.5</c:v>
                </c:pt>
                <c:pt idx="29581" formatCode="General">
                  <c:v>10.648099999999999</c:v>
                </c:pt>
                <c:pt idx="29582" formatCode="General">
                  <c:v>10.798400000000001</c:v>
                </c:pt>
                <c:pt idx="29583" formatCode="General">
                  <c:v>10.950699999999999</c:v>
                </c:pt>
                <c:pt idx="29584" formatCode="General">
                  <c:v>11</c:v>
                </c:pt>
                <c:pt idx="29585" formatCode="General">
                  <c:v>11.155200000000001</c:v>
                </c:pt>
                <c:pt idx="29586" formatCode="General">
                  <c:v>11.3126</c:v>
                </c:pt>
                <c:pt idx="29587" formatCode="General">
                  <c:v>11.472200000000001</c:v>
                </c:pt>
                <c:pt idx="29588" formatCode="General">
                  <c:v>11.634</c:v>
                </c:pt>
                <c:pt idx="29589" formatCode="General">
                  <c:v>11.75</c:v>
                </c:pt>
                <c:pt idx="29590" formatCode="General">
                  <c:v>11.915800000000001</c:v>
                </c:pt>
                <c:pt idx="29591" formatCode="General">
                  <c:v>12.0839</c:v>
                </c:pt>
                <c:pt idx="29592" formatCode="General">
                  <c:v>12.2544</c:v>
                </c:pt>
                <c:pt idx="29593" formatCode="General">
                  <c:v>12.427199999999999</c:v>
                </c:pt>
                <c:pt idx="29594" formatCode="General">
                  <c:v>12.5</c:v>
                </c:pt>
                <c:pt idx="29595" formatCode="General">
                  <c:v>12.676399999999999</c:v>
                </c:pt>
                <c:pt idx="29596" formatCode="General">
                  <c:v>12.8552</c:v>
                </c:pt>
                <c:pt idx="29597" formatCode="General">
                  <c:v>13.0366</c:v>
                </c:pt>
                <c:pt idx="29598" formatCode="General">
                  <c:v>13.220499999999999</c:v>
                </c:pt>
                <c:pt idx="29599" formatCode="General">
                  <c:v>13.25</c:v>
                </c:pt>
                <c:pt idx="29600" formatCode="General">
                  <c:v>13.4369</c:v>
                </c:pt>
                <c:pt idx="29601" formatCode="General">
                  <c:v>13.6265</c:v>
                </c:pt>
                <c:pt idx="29602" formatCode="General">
                  <c:v>13.8188</c:v>
                </c:pt>
                <c:pt idx="29603" formatCode="General">
                  <c:v>14.0137</c:v>
                </c:pt>
                <c:pt idx="29604" formatCode="General">
                  <c:v>14.211399999999999</c:v>
                </c:pt>
                <c:pt idx="29605" formatCode="General">
                  <c:v>14.25</c:v>
                </c:pt>
                <c:pt idx="29606" formatCode="General">
                  <c:v>14.451000000000001</c:v>
                </c:pt>
                <c:pt idx="29607" formatCode="General">
                  <c:v>14.6549</c:v>
                </c:pt>
                <c:pt idx="29608" formatCode="General">
                  <c:v>14.861700000000001</c:v>
                </c:pt>
                <c:pt idx="29609" formatCode="General">
                  <c:v>15.071300000000001</c:v>
                </c:pt>
                <c:pt idx="29610" formatCode="General">
                  <c:v>15.284000000000001</c:v>
                </c:pt>
                <c:pt idx="29611" formatCode="General">
                  <c:v>15.499599999999999</c:v>
                </c:pt>
                <c:pt idx="29612" formatCode="General">
                  <c:v>15.718299999999999</c:v>
                </c:pt>
                <c:pt idx="29613" formatCode="General">
                  <c:v>15.75</c:v>
                </c:pt>
                <c:pt idx="29614" formatCode="General">
                  <c:v>15.972200000000001</c:v>
                </c:pt>
                <c:pt idx="29615" formatCode="General">
                  <c:v>16.197500000000002</c:v>
                </c:pt>
                <c:pt idx="29616" formatCode="General">
                  <c:v>16.426100000000002</c:v>
                </c:pt>
                <c:pt idx="29617" formatCode="General">
                  <c:v>16.657800000000002</c:v>
                </c:pt>
                <c:pt idx="29618" formatCode="General">
                  <c:v>16.892800000000001</c:v>
                </c:pt>
                <c:pt idx="29619" formatCode="General">
                  <c:v>17.1311</c:v>
                </c:pt>
                <c:pt idx="29620" formatCode="General">
                  <c:v>17.372800000000002</c:v>
                </c:pt>
                <c:pt idx="29621" formatCode="General">
                  <c:v>17.617899999999999</c:v>
                </c:pt>
                <c:pt idx="29622" formatCode="General">
                  <c:v>17.866499999999998</c:v>
                </c:pt>
                <c:pt idx="29623" formatCode="General">
                  <c:v>18.118600000000001</c:v>
                </c:pt>
                <c:pt idx="29624" formatCode="General">
                  <c:v>18.374199999999998</c:v>
                </c:pt>
                <c:pt idx="29625" formatCode="General">
                  <c:v>18.633400000000002</c:v>
                </c:pt>
                <c:pt idx="29626" formatCode="General">
                  <c:v>18.8963</c:v>
                </c:pt>
                <c:pt idx="29627" formatCode="General">
                  <c:v>19.1629</c:v>
                </c:pt>
                <c:pt idx="29628" formatCode="General">
                  <c:v>19.433199999999999</c:v>
                </c:pt>
                <c:pt idx="29629" formatCode="General">
                  <c:v>19.7074</c:v>
                </c:pt>
                <c:pt idx="29630" formatCode="General">
                  <c:v>19.985399999999998</c:v>
                </c:pt>
                <c:pt idx="29631" formatCode="General">
                  <c:v>20</c:v>
                </c:pt>
              </c:numCache>
            </c:numRef>
          </c:xVal>
          <c:yVal>
            <c:numRef>
              <c:f>'[Results.xlsx]Erbio - Xs'!$N$7:$N$29638</c:f>
              <c:numCache>
                <c:formatCode>General</c:formatCode>
                <c:ptCount val="29632"/>
                <c:pt idx="0">
                  <c:v>137.89699999999999</c:v>
                </c:pt>
                <c:pt idx="1">
                  <c:v>131.298</c:v>
                </c:pt>
                <c:pt idx="2">
                  <c:v>125.01600000000001</c:v>
                </c:pt>
                <c:pt idx="3">
                  <c:v>119.03400000000001</c:v>
                </c:pt>
                <c:pt idx="4">
                  <c:v>113.33799999999999</c:v>
                </c:pt>
                <c:pt idx="5">
                  <c:v>107.914</c:v>
                </c:pt>
                <c:pt idx="6">
                  <c:v>102.751</c:v>
                </c:pt>
                <c:pt idx="7">
                  <c:v>97.8339</c:v>
                </c:pt>
                <c:pt idx="8">
                  <c:v>93.1524</c:v>
                </c:pt>
                <c:pt idx="9">
                  <c:v>88.694999999999993</c:v>
                </c:pt>
                <c:pt idx="10">
                  <c:v>84.450900000000004</c:v>
                </c:pt>
                <c:pt idx="11">
                  <c:v>80.409800000000004</c:v>
                </c:pt>
                <c:pt idx="12">
                  <c:v>76.562100000000001</c:v>
                </c:pt>
                <c:pt idx="13">
                  <c:v>72.898600000000002</c:v>
                </c:pt>
                <c:pt idx="14">
                  <c:v>69.410300000000007</c:v>
                </c:pt>
                <c:pt idx="15">
                  <c:v>66.088999999999999</c:v>
                </c:pt>
                <c:pt idx="16">
                  <c:v>62.926499999999997</c:v>
                </c:pt>
                <c:pt idx="17">
                  <c:v>59.915500000000002</c:v>
                </c:pt>
                <c:pt idx="18">
                  <c:v>57.048400000000001</c:v>
                </c:pt>
                <c:pt idx="19">
                  <c:v>54.318600000000004</c:v>
                </c:pt>
                <c:pt idx="20">
                  <c:v>51.7194</c:v>
                </c:pt>
                <c:pt idx="21">
                  <c:v>49.244599999999998</c:v>
                </c:pt>
                <c:pt idx="22">
                  <c:v>46.888199999999998</c:v>
                </c:pt>
                <c:pt idx="23">
                  <c:v>44.644599999999997</c:v>
                </c:pt>
                <c:pt idx="24">
                  <c:v>42.508299999999998</c:v>
                </c:pt>
                <c:pt idx="25">
                  <c:v>40.474200000000003</c:v>
                </c:pt>
                <c:pt idx="26">
                  <c:v>38.537500000000001</c:v>
                </c:pt>
                <c:pt idx="27">
                  <c:v>36.693399999999997</c:v>
                </c:pt>
                <c:pt idx="28">
                  <c:v>34.937600000000003</c:v>
                </c:pt>
                <c:pt idx="29">
                  <c:v>33.265799999999999</c:v>
                </c:pt>
                <c:pt idx="30">
                  <c:v>31.673999999999999</c:v>
                </c:pt>
                <c:pt idx="31">
                  <c:v>30.1584</c:v>
                </c:pt>
                <c:pt idx="32">
                  <c:v>28.715299999999999</c:v>
                </c:pt>
                <c:pt idx="33">
                  <c:v>27.341200000000001</c:v>
                </c:pt>
                <c:pt idx="34">
                  <c:v>26.032900000000001</c:v>
                </c:pt>
                <c:pt idx="35">
                  <c:v>24.787199999999999</c:v>
                </c:pt>
                <c:pt idx="36">
                  <c:v>23.601099999999999</c:v>
                </c:pt>
                <c:pt idx="37">
                  <c:v>22.471800000000002</c:v>
                </c:pt>
                <c:pt idx="38">
                  <c:v>21.3965</c:v>
                </c:pt>
                <c:pt idx="39">
                  <c:v>20.372699999999998</c:v>
                </c:pt>
                <c:pt idx="40">
                  <c:v>19.3978</c:v>
                </c:pt>
                <c:pt idx="41">
                  <c:v>18.4696</c:v>
                </c:pt>
                <c:pt idx="42">
                  <c:v>17.585799999999999</c:v>
                </c:pt>
                <c:pt idx="43">
                  <c:v>16.744299999999999</c:v>
                </c:pt>
                <c:pt idx="44">
                  <c:v>15.943099999999999</c:v>
                </c:pt>
                <c:pt idx="45">
                  <c:v>15.180199999999999</c:v>
                </c:pt>
                <c:pt idx="46">
                  <c:v>14.453799999999999</c:v>
                </c:pt>
                <c:pt idx="47">
                  <c:v>13.7622</c:v>
                </c:pt>
                <c:pt idx="48">
                  <c:v>13.1036</c:v>
                </c:pt>
                <c:pt idx="49">
                  <c:v>12.476599999999999</c:v>
                </c:pt>
                <c:pt idx="50">
                  <c:v>11.8796</c:v>
                </c:pt>
                <c:pt idx="51">
                  <c:v>11.3111</c:v>
                </c:pt>
                <c:pt idx="52">
                  <c:v>10.7699</c:v>
                </c:pt>
                <c:pt idx="53">
                  <c:v>10.2545</c:v>
                </c:pt>
                <c:pt idx="54">
                  <c:v>9.7638099999999994</c:v>
                </c:pt>
                <c:pt idx="55">
                  <c:v>9.2965999999999998</c:v>
                </c:pt>
                <c:pt idx="56">
                  <c:v>8.8517399999999995</c:v>
                </c:pt>
                <c:pt idx="57">
                  <c:v>8.4281699999999997</c:v>
                </c:pt>
                <c:pt idx="58">
                  <c:v>8.0248699999999999</c:v>
                </c:pt>
                <c:pt idx="59">
                  <c:v>7.6408800000000001</c:v>
                </c:pt>
                <c:pt idx="60">
                  <c:v>7.2752800000000004</c:v>
                </c:pt>
                <c:pt idx="61">
                  <c:v>6.9272</c:v>
                </c:pt>
                <c:pt idx="62">
                  <c:v>6.5958100000000002</c:v>
                </c:pt>
                <c:pt idx="63">
                  <c:v>6.2803300000000002</c:v>
                </c:pt>
                <c:pt idx="64">
                  <c:v>5.98</c:v>
                </c:pt>
                <c:pt idx="65">
                  <c:v>5.6941199999999998</c:v>
                </c:pt>
                <c:pt idx="66">
                  <c:v>5.4219499999999998</c:v>
                </c:pt>
                <c:pt idx="67">
                  <c:v>5.16282</c:v>
                </c:pt>
                <c:pt idx="68">
                  <c:v>4.9160500000000003</c:v>
                </c:pt>
                <c:pt idx="69">
                  <c:v>4.6809700000000003</c:v>
                </c:pt>
                <c:pt idx="70">
                  <c:v>4.4569799999999997</c:v>
                </c:pt>
                <c:pt idx="71">
                  <c:v>4.2435900000000002</c:v>
                </c:pt>
                <c:pt idx="72">
                  <c:v>4.0403599999999997</c:v>
                </c:pt>
                <c:pt idx="73">
                  <c:v>3.8469199999999999</c:v>
                </c:pt>
                <c:pt idx="74">
                  <c:v>3.6628799999999999</c:v>
                </c:pt>
                <c:pt idx="75">
                  <c:v>3.4877799999999999</c:v>
                </c:pt>
                <c:pt idx="76">
                  <c:v>3.32104</c:v>
                </c:pt>
                <c:pt idx="77">
                  <c:v>3.1621000000000001</c:v>
                </c:pt>
                <c:pt idx="78">
                  <c:v>3.0106299999999999</c:v>
                </c:pt>
                <c:pt idx="79">
                  <c:v>2.8664000000000001</c:v>
                </c:pt>
                <c:pt idx="80">
                  <c:v>2.7451400000000001</c:v>
                </c:pt>
                <c:pt idx="81">
                  <c:v>2.7419899999999999</c:v>
                </c:pt>
                <c:pt idx="82">
                  <c:v>2.6107499999999999</c:v>
                </c:pt>
                <c:pt idx="83">
                  <c:v>2.4860000000000002</c:v>
                </c:pt>
                <c:pt idx="84">
                  <c:v>2.3673299999999999</c:v>
                </c:pt>
                <c:pt idx="85">
                  <c:v>2.25407</c:v>
                </c:pt>
                <c:pt idx="86">
                  <c:v>2.1460300000000001</c:v>
                </c:pt>
                <c:pt idx="87">
                  <c:v>2.0431400000000002</c:v>
                </c:pt>
                <c:pt idx="88">
                  <c:v>1.9452100000000001</c:v>
                </c:pt>
                <c:pt idx="89">
                  <c:v>1.8520000000000001</c:v>
                </c:pt>
                <c:pt idx="90">
                  <c:v>1.7633300000000001</c:v>
                </c:pt>
                <c:pt idx="91">
                  <c:v>1.6792100000000001</c:v>
                </c:pt>
                <c:pt idx="92">
                  <c:v>1.5933600000000001</c:v>
                </c:pt>
                <c:pt idx="93">
                  <c:v>1.51695</c:v>
                </c:pt>
                <c:pt idx="94">
                  <c:v>1.4441999999999999</c:v>
                </c:pt>
                <c:pt idx="95">
                  <c:v>1.3749499999999999</c:v>
                </c:pt>
                <c:pt idx="96">
                  <c:v>1.3090299999999999</c:v>
                </c:pt>
                <c:pt idx="97">
                  <c:v>1.2462899999999999</c:v>
                </c:pt>
                <c:pt idx="98">
                  <c:v>1.1867700000000001</c:v>
                </c:pt>
                <c:pt idx="99">
                  <c:v>1.1261699999999999</c:v>
                </c:pt>
                <c:pt idx="100">
                  <c:v>1.07212</c:v>
                </c:pt>
                <c:pt idx="101">
                  <c:v>1.02067</c:v>
                </c:pt>
                <c:pt idx="102">
                  <c:v>0.97169399999999995</c:v>
                </c:pt>
                <c:pt idx="103">
                  <c:v>0.92507200000000001</c:v>
                </c:pt>
                <c:pt idx="104">
                  <c:v>0.880687</c:v>
                </c:pt>
                <c:pt idx="105">
                  <c:v>0.83852700000000002</c:v>
                </c:pt>
                <c:pt idx="106">
                  <c:v>0.79290099999999997</c:v>
                </c:pt>
                <c:pt idx="107">
                  <c:v>0.75480599999999998</c:v>
                </c:pt>
                <c:pt idx="108">
                  <c:v>0.71855000000000002</c:v>
                </c:pt>
                <c:pt idx="109">
                  <c:v>0.68401699999999999</c:v>
                </c:pt>
                <c:pt idx="110">
                  <c:v>0.65114300000000003</c:v>
                </c:pt>
                <c:pt idx="111">
                  <c:v>0.61984499999999998</c:v>
                </c:pt>
                <c:pt idx="112">
                  <c:v>0.59242300000000003</c:v>
                </c:pt>
                <c:pt idx="113">
                  <c:v>0.56389299999999998</c:v>
                </c:pt>
                <c:pt idx="114">
                  <c:v>0.53863399999999995</c:v>
                </c:pt>
                <c:pt idx="115">
                  <c:v>0.51449800000000001</c:v>
                </c:pt>
                <c:pt idx="116">
                  <c:v>0.48967300000000002</c:v>
                </c:pt>
                <c:pt idx="117">
                  <c:v>0.46607399999999999</c:v>
                </c:pt>
                <c:pt idx="118">
                  <c:v>0.44359100000000001</c:v>
                </c:pt>
                <c:pt idx="119">
                  <c:v>0.425373</c:v>
                </c:pt>
                <c:pt idx="120">
                  <c:v>0.40480100000000002</c:v>
                </c:pt>
                <c:pt idx="121">
                  <c:v>0.38525199999999998</c:v>
                </c:pt>
                <c:pt idx="122">
                  <c:v>0.36793500000000001</c:v>
                </c:pt>
                <c:pt idx="123">
                  <c:v>0.35136299999999998</c:v>
                </c:pt>
                <c:pt idx="124">
                  <c:v>0.33428000000000002</c:v>
                </c:pt>
                <c:pt idx="125">
                  <c:v>0.318104</c:v>
                </c:pt>
                <c:pt idx="126">
                  <c:v>0.30264200000000002</c:v>
                </c:pt>
                <c:pt idx="127">
                  <c:v>0.28897699999999998</c:v>
                </c:pt>
                <c:pt idx="128">
                  <c:v>0.273032</c:v>
                </c:pt>
                <c:pt idx="129">
                  <c:v>0.26065899999999997</c:v>
                </c:pt>
                <c:pt idx="130">
                  <c:v>0.24971699999999999</c:v>
                </c:pt>
                <c:pt idx="131">
                  <c:v>0.23921200000000001</c:v>
                </c:pt>
                <c:pt idx="132">
                  <c:v>0.22745099999999999</c:v>
                </c:pt>
                <c:pt idx="133">
                  <c:v>0.21631500000000001</c:v>
                </c:pt>
                <c:pt idx="134">
                  <c:v>0.20569399999999999</c:v>
                </c:pt>
                <c:pt idx="135">
                  <c:v>0.19347</c:v>
                </c:pt>
                <c:pt idx="136">
                  <c:v>0.18395800000000001</c:v>
                </c:pt>
                <c:pt idx="137">
                  <c:v>0.17552300000000001</c:v>
                </c:pt>
                <c:pt idx="138">
                  <c:v>0.16805</c:v>
                </c:pt>
                <c:pt idx="139">
                  <c:v>0.16026000000000001</c:v>
                </c:pt>
                <c:pt idx="140">
                  <c:v>0.15231</c:v>
                </c:pt>
                <c:pt idx="141">
                  <c:v>0.14372699999999999</c:v>
                </c:pt>
                <c:pt idx="142">
                  <c:v>0.137099</c:v>
                </c:pt>
                <c:pt idx="143">
                  <c:v>0.13125000000000001</c:v>
                </c:pt>
                <c:pt idx="144">
                  <c:v>0.126109</c:v>
                </c:pt>
                <c:pt idx="145">
                  <c:v>0.120727</c:v>
                </c:pt>
                <c:pt idx="146">
                  <c:v>0.11478099999999999</c:v>
                </c:pt>
                <c:pt idx="147">
                  <c:v>0.109545</c:v>
                </c:pt>
                <c:pt idx="148">
                  <c:v>0.103893</c:v>
                </c:pt>
                <c:pt idx="149">
                  <c:v>9.9286799999999995E-2</c:v>
                </c:pt>
                <c:pt idx="150">
                  <c:v>9.4975400000000001E-2</c:v>
                </c:pt>
                <c:pt idx="151">
                  <c:v>9.1256000000000004E-2</c:v>
                </c:pt>
                <c:pt idx="152">
                  <c:v>8.7829000000000004E-2</c:v>
                </c:pt>
                <c:pt idx="153">
                  <c:v>8.4690000000000001E-2</c:v>
                </c:pt>
                <c:pt idx="154">
                  <c:v>8.2137299999999996E-2</c:v>
                </c:pt>
                <c:pt idx="155">
                  <c:v>8.0072400000000002E-2</c:v>
                </c:pt>
                <c:pt idx="156">
                  <c:v>7.7975100000000006E-2</c:v>
                </c:pt>
                <c:pt idx="157">
                  <c:v>7.6530399999999998E-2</c:v>
                </c:pt>
                <c:pt idx="158">
                  <c:v>7.5797799999999999E-2</c:v>
                </c:pt>
                <c:pt idx="159">
                  <c:v>7.5547699999999995E-2</c:v>
                </c:pt>
                <c:pt idx="160">
                  <c:v>7.5518100000000005E-2</c:v>
                </c:pt>
                <c:pt idx="161">
                  <c:v>7.5905200000000006E-2</c:v>
                </c:pt>
                <c:pt idx="162">
                  <c:v>7.6657500000000003E-2</c:v>
                </c:pt>
                <c:pt idx="163">
                  <c:v>7.7561000000000005E-2</c:v>
                </c:pt>
                <c:pt idx="164">
                  <c:v>7.9250500000000001E-2</c:v>
                </c:pt>
                <c:pt idx="165">
                  <c:v>8.1246100000000002E-2</c:v>
                </c:pt>
                <c:pt idx="166">
                  <c:v>8.3296899999999993E-2</c:v>
                </c:pt>
                <c:pt idx="167">
                  <c:v>8.5934800000000006E-2</c:v>
                </c:pt>
                <c:pt idx="168">
                  <c:v>8.8377999999999998E-2</c:v>
                </c:pt>
                <c:pt idx="169">
                  <c:v>9.1207700000000003E-2</c:v>
                </c:pt>
                <c:pt idx="170">
                  <c:v>9.3391100000000005E-2</c:v>
                </c:pt>
                <c:pt idx="171">
                  <c:v>9.7248600000000004E-2</c:v>
                </c:pt>
                <c:pt idx="172">
                  <c:v>0.100259</c:v>
                </c:pt>
                <c:pt idx="173">
                  <c:v>0.103656</c:v>
                </c:pt>
                <c:pt idx="174">
                  <c:v>0.107539</c:v>
                </c:pt>
                <c:pt idx="175">
                  <c:v>0.111979</c:v>
                </c:pt>
                <c:pt idx="176">
                  <c:v>0.117092</c:v>
                </c:pt>
                <c:pt idx="177">
                  <c:v>0.12299400000000001</c:v>
                </c:pt>
                <c:pt idx="178">
                  <c:v>0.12986</c:v>
                </c:pt>
                <c:pt idx="179">
                  <c:v>0.135764</c:v>
                </c:pt>
                <c:pt idx="180">
                  <c:v>0.142431</c:v>
                </c:pt>
                <c:pt idx="181">
                  <c:v>0.15004799999999999</c:v>
                </c:pt>
                <c:pt idx="182">
                  <c:v>0.15873200000000001</c:v>
                </c:pt>
                <c:pt idx="183">
                  <c:v>0.16867399999999999</c:v>
                </c:pt>
                <c:pt idx="184">
                  <c:v>0.17615800000000001</c:v>
                </c:pt>
                <c:pt idx="185">
                  <c:v>0.184448</c:v>
                </c:pt>
                <c:pt idx="186">
                  <c:v>0.19364999999999999</c:v>
                </c:pt>
                <c:pt idx="187">
                  <c:v>0.20394000000000001</c:v>
                </c:pt>
                <c:pt idx="188">
                  <c:v>0.215395</c:v>
                </c:pt>
                <c:pt idx="189">
                  <c:v>0.22825699999999999</c:v>
                </c:pt>
                <c:pt idx="190">
                  <c:v>0.24266099999999999</c:v>
                </c:pt>
                <c:pt idx="191">
                  <c:v>0.25476100000000002</c:v>
                </c:pt>
                <c:pt idx="192">
                  <c:v>0.26817099999999999</c:v>
                </c:pt>
                <c:pt idx="193">
                  <c:v>0.28292600000000001</c:v>
                </c:pt>
                <c:pt idx="194">
                  <c:v>0.29937599999999998</c:v>
                </c:pt>
                <c:pt idx="195">
                  <c:v>0.31774799999999997</c:v>
                </c:pt>
                <c:pt idx="196">
                  <c:v>0.33820600000000001</c:v>
                </c:pt>
                <c:pt idx="197">
                  <c:v>0.36130000000000001</c:v>
                </c:pt>
                <c:pt idx="198">
                  <c:v>0.387264</c:v>
                </c:pt>
                <c:pt idx="199">
                  <c:v>0.40645100000000001</c:v>
                </c:pt>
                <c:pt idx="200">
                  <c:v>0.42761700000000002</c:v>
                </c:pt>
                <c:pt idx="201">
                  <c:v>0.450712</c:v>
                </c:pt>
                <c:pt idx="202">
                  <c:v>0.47597800000000001</c:v>
                </c:pt>
                <c:pt idx="203">
                  <c:v>0.50369600000000003</c:v>
                </c:pt>
                <c:pt idx="204">
                  <c:v>0.53464599999999995</c:v>
                </c:pt>
                <c:pt idx="205">
                  <c:v>0.568855</c:v>
                </c:pt>
                <c:pt idx="206">
                  <c:v>0.60670999999999997</c:v>
                </c:pt>
                <c:pt idx="207">
                  <c:v>0.64880199999999999</c:v>
                </c:pt>
                <c:pt idx="208">
                  <c:v>0.68418900000000005</c:v>
                </c:pt>
                <c:pt idx="209">
                  <c:v>0.72281700000000004</c:v>
                </c:pt>
                <c:pt idx="210">
                  <c:v>0.76507599999999998</c:v>
                </c:pt>
                <c:pt idx="211">
                  <c:v>0.81143900000000002</c:v>
                </c:pt>
                <c:pt idx="212">
                  <c:v>0.86245499999999997</c:v>
                </c:pt>
                <c:pt idx="213">
                  <c:v>0.91932800000000003</c:v>
                </c:pt>
                <c:pt idx="214">
                  <c:v>0.98269499999999999</c:v>
                </c:pt>
                <c:pt idx="215">
                  <c:v>1.05325</c:v>
                </c:pt>
                <c:pt idx="216">
                  <c:v>1.1321300000000001</c:v>
                </c:pt>
                <c:pt idx="217">
                  <c:v>1.22071</c:v>
                </c:pt>
                <c:pt idx="218">
                  <c:v>1.2859400000000001</c:v>
                </c:pt>
                <c:pt idx="219">
                  <c:v>1.3527400000000001</c:v>
                </c:pt>
                <c:pt idx="220">
                  <c:v>1.4251</c:v>
                </c:pt>
                <c:pt idx="221">
                  <c:v>1.5036799999999999</c:v>
                </c:pt>
                <c:pt idx="222">
                  <c:v>1.5891999999999999</c:v>
                </c:pt>
                <c:pt idx="223">
                  <c:v>1.6824600000000001</c:v>
                </c:pt>
                <c:pt idx="224">
                  <c:v>1.7844800000000001</c:v>
                </c:pt>
                <c:pt idx="225">
                  <c:v>1.8965099999999999</c:v>
                </c:pt>
                <c:pt idx="226">
                  <c:v>2.0198800000000001</c:v>
                </c:pt>
                <c:pt idx="227">
                  <c:v>2.17117</c:v>
                </c:pt>
                <c:pt idx="228">
                  <c:v>2.3405</c:v>
                </c:pt>
                <c:pt idx="229">
                  <c:v>2.4648300000000001</c:v>
                </c:pt>
                <c:pt idx="230">
                  <c:v>2.5994999999999999</c:v>
                </c:pt>
                <c:pt idx="231">
                  <c:v>2.7458</c:v>
                </c:pt>
                <c:pt idx="232">
                  <c:v>2.9052099999999998</c:v>
                </c:pt>
                <c:pt idx="233">
                  <c:v>3.0794000000000001</c:v>
                </c:pt>
                <c:pt idx="234">
                  <c:v>3.3207499999999999</c:v>
                </c:pt>
                <c:pt idx="235">
                  <c:v>3.49817</c:v>
                </c:pt>
                <c:pt idx="236">
                  <c:v>3.6905100000000002</c:v>
                </c:pt>
                <c:pt idx="237">
                  <c:v>3.8995099999999998</c:v>
                </c:pt>
                <c:pt idx="238">
                  <c:v>4.1271500000000003</c:v>
                </c:pt>
                <c:pt idx="239">
                  <c:v>4.3757299999999999</c:v>
                </c:pt>
                <c:pt idx="240">
                  <c:v>4.6479200000000001</c:v>
                </c:pt>
                <c:pt idx="241">
                  <c:v>4.9156199999999997</c:v>
                </c:pt>
                <c:pt idx="242">
                  <c:v>5.1738499999999998</c:v>
                </c:pt>
                <c:pt idx="243">
                  <c:v>5.4533500000000004</c:v>
                </c:pt>
                <c:pt idx="244">
                  <c:v>5.7565400000000002</c:v>
                </c:pt>
                <c:pt idx="245">
                  <c:v>6.0861799999999997</c:v>
                </c:pt>
                <c:pt idx="246">
                  <c:v>6.4454599999999997</c:v>
                </c:pt>
                <c:pt idx="247">
                  <c:v>6.8380299999999998</c:v>
                </c:pt>
                <c:pt idx="248">
                  <c:v>7.2681300000000002</c:v>
                </c:pt>
                <c:pt idx="249">
                  <c:v>7.6714700000000002</c:v>
                </c:pt>
                <c:pt idx="250">
                  <c:v>8.2274700000000003</c:v>
                </c:pt>
                <c:pt idx="251">
                  <c:v>8.8471299999999999</c:v>
                </c:pt>
                <c:pt idx="252">
                  <c:v>9.5407399999999996</c:v>
                </c:pt>
                <c:pt idx="253">
                  <c:v>10.0503</c:v>
                </c:pt>
                <c:pt idx="254">
                  <c:v>10.6027</c:v>
                </c:pt>
                <c:pt idx="255">
                  <c:v>11.409700000000001</c:v>
                </c:pt>
                <c:pt idx="256">
                  <c:v>12.0669</c:v>
                </c:pt>
                <c:pt idx="257">
                  <c:v>12.783799999999999</c:v>
                </c:pt>
                <c:pt idx="258">
                  <c:v>13.568</c:v>
                </c:pt>
                <c:pt idx="259">
                  <c:v>14.5288</c:v>
                </c:pt>
                <c:pt idx="260">
                  <c:v>15.597799999999999</c:v>
                </c:pt>
                <c:pt idx="261">
                  <c:v>16.542200000000001</c:v>
                </c:pt>
                <c:pt idx="262">
                  <c:v>17.523099999999999</c:v>
                </c:pt>
                <c:pt idx="263">
                  <c:v>18.6553</c:v>
                </c:pt>
                <c:pt idx="264">
                  <c:v>19.9038</c:v>
                </c:pt>
                <c:pt idx="265">
                  <c:v>21.285499999999999</c:v>
                </c:pt>
                <c:pt idx="266">
                  <c:v>22.820399999999999</c:v>
                </c:pt>
                <c:pt idx="267">
                  <c:v>24.086600000000001</c:v>
                </c:pt>
                <c:pt idx="268">
                  <c:v>25.464700000000001</c:v>
                </c:pt>
                <c:pt idx="269">
                  <c:v>26.968599999999999</c:v>
                </c:pt>
                <c:pt idx="270">
                  <c:v>28.614699999999999</c:v>
                </c:pt>
                <c:pt idx="271">
                  <c:v>30.4223</c:v>
                </c:pt>
                <c:pt idx="272">
                  <c:v>32.414200000000001</c:v>
                </c:pt>
                <c:pt idx="273">
                  <c:v>34.617400000000004</c:v>
                </c:pt>
                <c:pt idx="274">
                  <c:v>37.064900000000002</c:v>
                </c:pt>
                <c:pt idx="275">
                  <c:v>39.112400000000001</c:v>
                </c:pt>
                <c:pt idx="276">
                  <c:v>41.344700000000003</c:v>
                </c:pt>
                <c:pt idx="277">
                  <c:v>43.786299999999997</c:v>
                </c:pt>
                <c:pt idx="278">
                  <c:v>46.4666</c:v>
                </c:pt>
                <c:pt idx="279">
                  <c:v>49.339100000000002</c:v>
                </c:pt>
                <c:pt idx="280">
                  <c:v>52.5105</c:v>
                </c:pt>
                <c:pt idx="281">
                  <c:v>56.028599999999997</c:v>
                </c:pt>
                <c:pt idx="282">
                  <c:v>59.952100000000002</c:v>
                </c:pt>
                <c:pt idx="283">
                  <c:v>64.353999999999999</c:v>
                </c:pt>
                <c:pt idx="284">
                  <c:v>67.735900000000001</c:v>
                </c:pt>
                <c:pt idx="285">
                  <c:v>71.5792</c:v>
                </c:pt>
                <c:pt idx="286">
                  <c:v>75.806799999999996</c:v>
                </c:pt>
                <c:pt idx="287">
                  <c:v>80.476900000000001</c:v>
                </c:pt>
                <c:pt idx="288">
                  <c:v>85.658600000000007</c:v>
                </c:pt>
                <c:pt idx="289">
                  <c:v>91.434399999999997</c:v>
                </c:pt>
                <c:pt idx="290">
                  <c:v>97.901899999999998</c:v>
                </c:pt>
                <c:pt idx="291">
                  <c:v>103.276</c:v>
                </c:pt>
                <c:pt idx="292">
                  <c:v>109.16</c:v>
                </c:pt>
                <c:pt idx="293">
                  <c:v>116.986</c:v>
                </c:pt>
                <c:pt idx="294">
                  <c:v>123.47499999999999</c:v>
                </c:pt>
                <c:pt idx="295">
                  <c:v>130.56100000000001</c:v>
                </c:pt>
                <c:pt idx="296">
                  <c:v>138.31200000000001</c:v>
                </c:pt>
                <c:pt idx="297">
                  <c:v>146.80099999999999</c:v>
                </c:pt>
                <c:pt idx="298">
                  <c:v>156.11000000000001</c:v>
                </c:pt>
                <c:pt idx="299">
                  <c:v>166.32900000000001</c:v>
                </c:pt>
                <c:pt idx="300">
                  <c:v>177.55500000000001</c:v>
                </c:pt>
                <c:pt idx="301">
                  <c:v>189.89400000000001</c:v>
                </c:pt>
                <c:pt idx="302">
                  <c:v>203.46100000000001</c:v>
                </c:pt>
                <c:pt idx="303">
                  <c:v>216.08</c:v>
                </c:pt>
                <c:pt idx="304">
                  <c:v>232.88300000000001</c:v>
                </c:pt>
                <c:pt idx="305">
                  <c:v>251.41399999999999</c:v>
                </c:pt>
                <c:pt idx="306">
                  <c:v>271.83800000000002</c:v>
                </c:pt>
                <c:pt idx="307">
                  <c:v>294.32499999999999</c:v>
                </c:pt>
                <c:pt idx="308">
                  <c:v>319.05399999999997</c:v>
                </c:pt>
                <c:pt idx="309">
                  <c:v>346.20800000000003</c:v>
                </c:pt>
                <c:pt idx="310">
                  <c:v>375.971</c:v>
                </c:pt>
                <c:pt idx="311">
                  <c:v>403.70100000000002</c:v>
                </c:pt>
                <c:pt idx="312">
                  <c:v>441.42700000000002</c:v>
                </c:pt>
                <c:pt idx="313">
                  <c:v>482.762</c:v>
                </c:pt>
                <c:pt idx="314">
                  <c:v>527.91099999999994</c:v>
                </c:pt>
                <c:pt idx="315">
                  <c:v>577.06100000000004</c:v>
                </c:pt>
                <c:pt idx="316">
                  <c:v>630.37400000000002</c:v>
                </c:pt>
                <c:pt idx="317">
                  <c:v>683.21400000000006</c:v>
                </c:pt>
                <c:pt idx="318">
                  <c:v>739.76</c:v>
                </c:pt>
                <c:pt idx="319">
                  <c:v>800.053</c:v>
                </c:pt>
                <c:pt idx="320">
                  <c:v>886.27200000000005</c:v>
                </c:pt>
                <c:pt idx="321">
                  <c:v>986.35699999999997</c:v>
                </c:pt>
                <c:pt idx="322">
                  <c:v>1083.6400000000001</c:v>
                </c:pt>
                <c:pt idx="323">
                  <c:v>1186.5</c:v>
                </c:pt>
                <c:pt idx="324">
                  <c:v>1318.92</c:v>
                </c:pt>
                <c:pt idx="325">
                  <c:v>1521.88</c:v>
                </c:pt>
                <c:pt idx="326">
                  <c:v>1992.93</c:v>
                </c:pt>
                <c:pt idx="327">
                  <c:v>2190.3200000000002</c:v>
                </c:pt>
                <c:pt idx="328">
                  <c:v>2325.6799999999998</c:v>
                </c:pt>
                <c:pt idx="329">
                  <c:v>2445.91</c:v>
                </c:pt>
                <c:pt idx="330">
                  <c:v>2547.4499999999998</c:v>
                </c:pt>
                <c:pt idx="331">
                  <c:v>2627.17</c:v>
                </c:pt>
                <c:pt idx="332">
                  <c:v>2673.51</c:v>
                </c:pt>
                <c:pt idx="333">
                  <c:v>2703.29</c:v>
                </c:pt>
                <c:pt idx="334">
                  <c:v>2714.72</c:v>
                </c:pt>
                <c:pt idx="335">
                  <c:v>2716.31</c:v>
                </c:pt>
                <c:pt idx="336">
                  <c:v>2707.09</c:v>
                </c:pt>
                <c:pt idx="337">
                  <c:v>2684.85</c:v>
                </c:pt>
                <c:pt idx="338">
                  <c:v>2649.76</c:v>
                </c:pt>
                <c:pt idx="339">
                  <c:v>2604.9</c:v>
                </c:pt>
                <c:pt idx="340">
                  <c:v>2518.16</c:v>
                </c:pt>
                <c:pt idx="341">
                  <c:v>2410.5500000000002</c:v>
                </c:pt>
                <c:pt idx="342">
                  <c:v>2285.37</c:v>
                </c:pt>
                <c:pt idx="343">
                  <c:v>2146.2800000000002</c:v>
                </c:pt>
                <c:pt idx="344">
                  <c:v>1945.83</c:v>
                </c:pt>
                <c:pt idx="345">
                  <c:v>1475.26</c:v>
                </c:pt>
                <c:pt idx="346">
                  <c:v>1324.03</c:v>
                </c:pt>
                <c:pt idx="347">
                  <c:v>1182.24</c:v>
                </c:pt>
                <c:pt idx="348">
                  <c:v>1064.3399999999999</c:v>
                </c:pt>
                <c:pt idx="349">
                  <c:v>992.34500000000003</c:v>
                </c:pt>
                <c:pt idx="350">
                  <c:v>908.72500000000002</c:v>
                </c:pt>
                <c:pt idx="351">
                  <c:v>830.24699999999996</c:v>
                </c:pt>
                <c:pt idx="352">
                  <c:v>757.02</c:v>
                </c:pt>
                <c:pt idx="353">
                  <c:v>695.86699999999996</c:v>
                </c:pt>
                <c:pt idx="354">
                  <c:v>645.28800000000001</c:v>
                </c:pt>
                <c:pt idx="355">
                  <c:v>597.94000000000005</c:v>
                </c:pt>
                <c:pt idx="356">
                  <c:v>553.74900000000002</c:v>
                </c:pt>
                <c:pt idx="357">
                  <c:v>512.61599999999999</c:v>
                </c:pt>
                <c:pt idx="358">
                  <c:v>474.43</c:v>
                </c:pt>
                <c:pt idx="359">
                  <c:v>439.06599999999997</c:v>
                </c:pt>
                <c:pt idx="360">
                  <c:v>406.39100000000002</c:v>
                </c:pt>
                <c:pt idx="361">
                  <c:v>372.94299999999998</c:v>
                </c:pt>
                <c:pt idx="362">
                  <c:v>347.51400000000001</c:v>
                </c:pt>
                <c:pt idx="363">
                  <c:v>324.00099999999998</c:v>
                </c:pt>
                <c:pt idx="364">
                  <c:v>302.28699999999998</c:v>
                </c:pt>
                <c:pt idx="365">
                  <c:v>282.25799999999998</c:v>
                </c:pt>
                <c:pt idx="366">
                  <c:v>263.80200000000002</c:v>
                </c:pt>
                <c:pt idx="367">
                  <c:v>246.80799999999999</c:v>
                </c:pt>
                <c:pt idx="368">
                  <c:v>231.17099999999999</c:v>
                </c:pt>
                <c:pt idx="369">
                  <c:v>216.78899999999999</c:v>
                </c:pt>
                <c:pt idx="370">
                  <c:v>203.56700000000001</c:v>
                </c:pt>
                <c:pt idx="371">
                  <c:v>191.41200000000001</c:v>
                </c:pt>
                <c:pt idx="372">
                  <c:v>177.58699999999999</c:v>
                </c:pt>
                <c:pt idx="373">
                  <c:v>165.13800000000001</c:v>
                </c:pt>
                <c:pt idx="374">
                  <c:v>153.92099999999999</c:v>
                </c:pt>
                <c:pt idx="375">
                  <c:v>143.803</c:v>
                </c:pt>
                <c:pt idx="376">
                  <c:v>134.66499999999999</c:v>
                </c:pt>
                <c:pt idx="377">
                  <c:v>126.4</c:v>
                </c:pt>
                <c:pt idx="378">
                  <c:v>118.911</c:v>
                </c:pt>
                <c:pt idx="379">
                  <c:v>112.11199999999999</c:v>
                </c:pt>
                <c:pt idx="380">
                  <c:v>105.925</c:v>
                </c:pt>
                <c:pt idx="381">
                  <c:v>100.283</c:v>
                </c:pt>
                <c:pt idx="382">
                  <c:v>94.796499999999995</c:v>
                </c:pt>
                <c:pt idx="383">
                  <c:v>89.202799999999996</c:v>
                </c:pt>
                <c:pt idx="384">
                  <c:v>84.144999999999996</c:v>
                </c:pt>
                <c:pt idx="385">
                  <c:v>79.555000000000007</c:v>
                </c:pt>
                <c:pt idx="386">
                  <c:v>75.374200000000002</c:v>
                </c:pt>
                <c:pt idx="387">
                  <c:v>71.552700000000002</c:v>
                </c:pt>
                <c:pt idx="388">
                  <c:v>66.942800000000005</c:v>
                </c:pt>
                <c:pt idx="389">
                  <c:v>62.811</c:v>
                </c:pt>
                <c:pt idx="390">
                  <c:v>59.087899999999998</c:v>
                </c:pt>
                <c:pt idx="391">
                  <c:v>55.716500000000003</c:v>
                </c:pt>
                <c:pt idx="392">
                  <c:v>52.741599999999998</c:v>
                </c:pt>
                <c:pt idx="393">
                  <c:v>50.017200000000003</c:v>
                </c:pt>
                <c:pt idx="394">
                  <c:v>46.723799999999997</c:v>
                </c:pt>
                <c:pt idx="395">
                  <c:v>43.765300000000003</c:v>
                </c:pt>
                <c:pt idx="396">
                  <c:v>41.094499999999996</c:v>
                </c:pt>
                <c:pt idx="397">
                  <c:v>38.673000000000002</c:v>
                </c:pt>
                <c:pt idx="398">
                  <c:v>36.468800000000002</c:v>
                </c:pt>
                <c:pt idx="399">
                  <c:v>34.455500000000001</c:v>
                </c:pt>
                <c:pt idx="400">
                  <c:v>32.496899999999997</c:v>
                </c:pt>
                <c:pt idx="401">
                  <c:v>30.602699999999999</c:v>
                </c:pt>
                <c:pt idx="402">
                  <c:v>28.874400000000001</c:v>
                </c:pt>
                <c:pt idx="403">
                  <c:v>27.2926</c:v>
                </c:pt>
                <c:pt idx="404">
                  <c:v>25.840699999999998</c:v>
                </c:pt>
                <c:pt idx="405">
                  <c:v>24.5044</c:v>
                </c:pt>
                <c:pt idx="406">
                  <c:v>23.2715</c:v>
                </c:pt>
                <c:pt idx="407">
                  <c:v>21.5931</c:v>
                </c:pt>
                <c:pt idx="408">
                  <c:v>20.297599999999999</c:v>
                </c:pt>
                <c:pt idx="409">
                  <c:v>19.1173</c:v>
                </c:pt>
                <c:pt idx="410">
                  <c:v>18.038799999999998</c:v>
                </c:pt>
                <c:pt idx="411">
                  <c:v>17.0504</c:v>
                </c:pt>
                <c:pt idx="412">
                  <c:v>16.142299999999999</c:v>
                </c:pt>
                <c:pt idx="413">
                  <c:v>15.305899999999999</c:v>
                </c:pt>
                <c:pt idx="414">
                  <c:v>14.5337</c:v>
                </c:pt>
                <c:pt idx="415">
                  <c:v>13.8194</c:v>
                </c:pt>
                <c:pt idx="416">
                  <c:v>13.016400000000001</c:v>
                </c:pt>
                <c:pt idx="417">
                  <c:v>12.282299999999999</c:v>
                </c:pt>
                <c:pt idx="418">
                  <c:v>11.609400000000001</c:v>
                </c:pt>
                <c:pt idx="419">
                  <c:v>10.9909</c:v>
                </c:pt>
                <c:pt idx="420">
                  <c:v>10.421099999999999</c:v>
                </c:pt>
                <c:pt idx="421">
                  <c:v>9.8948900000000002</c:v>
                </c:pt>
                <c:pt idx="422">
                  <c:v>9.1778600000000008</c:v>
                </c:pt>
                <c:pt idx="423">
                  <c:v>8.6856399999999994</c:v>
                </c:pt>
                <c:pt idx="424">
                  <c:v>8.1801999999999992</c:v>
                </c:pt>
                <c:pt idx="425">
                  <c:v>7.7178300000000002</c:v>
                </c:pt>
                <c:pt idx="426">
                  <c:v>7.2937799999999999</c:v>
                </c:pt>
                <c:pt idx="427">
                  <c:v>6.9039200000000003</c:v>
                </c:pt>
                <c:pt idx="428">
                  <c:v>6.54467</c:v>
                </c:pt>
                <c:pt idx="429">
                  <c:v>6.2129200000000004</c:v>
                </c:pt>
                <c:pt idx="430">
                  <c:v>5.7609300000000001</c:v>
                </c:pt>
                <c:pt idx="431">
                  <c:v>5.41188</c:v>
                </c:pt>
                <c:pt idx="432">
                  <c:v>5.0938100000000004</c:v>
                </c:pt>
                <c:pt idx="433">
                  <c:v>4.8031499999999996</c:v>
                </c:pt>
                <c:pt idx="434">
                  <c:v>4.5368199999999996</c:v>
                </c:pt>
                <c:pt idx="435">
                  <c:v>4.2921800000000001</c:v>
                </c:pt>
                <c:pt idx="436">
                  <c:v>4.0669300000000002</c:v>
                </c:pt>
                <c:pt idx="437">
                  <c:v>3.85907</c:v>
                </c:pt>
                <c:pt idx="438">
                  <c:v>3.6668500000000002</c:v>
                </c:pt>
                <c:pt idx="439">
                  <c:v>3.4509300000000001</c:v>
                </c:pt>
                <c:pt idx="440">
                  <c:v>3.2536700000000001</c:v>
                </c:pt>
                <c:pt idx="441">
                  <c:v>3.0729899999999999</c:v>
                </c:pt>
                <c:pt idx="442">
                  <c:v>2.9071099999999999</c:v>
                </c:pt>
                <c:pt idx="443">
                  <c:v>2.75448</c:v>
                </c:pt>
                <c:pt idx="444">
                  <c:v>2.61374</c:v>
                </c:pt>
                <c:pt idx="445">
                  <c:v>2.4222600000000001</c:v>
                </c:pt>
                <c:pt idx="446">
                  <c:v>2.2909299999999999</c:v>
                </c:pt>
                <c:pt idx="447">
                  <c:v>2.1561499999999998</c:v>
                </c:pt>
                <c:pt idx="448">
                  <c:v>2.0329600000000001</c:v>
                </c:pt>
                <c:pt idx="449">
                  <c:v>1.92011</c:v>
                </c:pt>
                <c:pt idx="450">
                  <c:v>1.8165100000000001</c:v>
                </c:pt>
                <c:pt idx="451">
                  <c:v>1.7211700000000001</c:v>
                </c:pt>
                <c:pt idx="452">
                  <c:v>1.63323</c:v>
                </c:pt>
                <c:pt idx="453">
                  <c:v>1.5136099999999999</c:v>
                </c:pt>
                <c:pt idx="454">
                  <c:v>1.43119</c:v>
                </c:pt>
                <c:pt idx="455">
                  <c:v>1.3554299999999999</c:v>
                </c:pt>
                <c:pt idx="456">
                  <c:v>1.2856300000000001</c:v>
                </c:pt>
                <c:pt idx="457">
                  <c:v>1.2211799999999999</c:v>
                </c:pt>
                <c:pt idx="458">
                  <c:v>1.1333800000000001</c:v>
                </c:pt>
                <c:pt idx="459">
                  <c:v>1.0548999999999999</c:v>
                </c:pt>
                <c:pt idx="460">
                  <c:v>1.00712</c:v>
                </c:pt>
                <c:pt idx="461">
                  <c:v>0.95245599999999997</c:v>
                </c:pt>
                <c:pt idx="462">
                  <c:v>0.90223500000000001</c:v>
                </c:pt>
                <c:pt idx="463">
                  <c:v>0.85598600000000002</c:v>
                </c:pt>
                <c:pt idx="464">
                  <c:v>0.81330000000000002</c:v>
                </c:pt>
                <c:pt idx="465">
                  <c:v>0.75518700000000005</c:v>
                </c:pt>
                <c:pt idx="466">
                  <c:v>0.70327600000000001</c:v>
                </c:pt>
                <c:pt idx="467">
                  <c:v>0.65650799999999998</c:v>
                </c:pt>
                <c:pt idx="468">
                  <c:v>0.61405299999999996</c:v>
                </c:pt>
                <c:pt idx="469">
                  <c:v>0.57580399999999998</c:v>
                </c:pt>
                <c:pt idx="470">
                  <c:v>0.54123600000000005</c:v>
                </c:pt>
                <c:pt idx="471">
                  <c:v>0.50975700000000002</c:v>
                </c:pt>
                <c:pt idx="472">
                  <c:v>0.481047</c:v>
                </c:pt>
                <c:pt idx="473">
                  <c:v>0.45482</c:v>
                </c:pt>
                <c:pt idx="474">
                  <c:v>0.43078499999999997</c:v>
                </c:pt>
                <c:pt idx="475">
                  <c:v>0.401785</c:v>
                </c:pt>
                <c:pt idx="476">
                  <c:v>0.37581500000000001</c:v>
                </c:pt>
                <c:pt idx="477">
                  <c:v>0.35214400000000001</c:v>
                </c:pt>
                <c:pt idx="478">
                  <c:v>0.33052399999999998</c:v>
                </c:pt>
                <c:pt idx="479">
                  <c:v>0.31099700000000002</c:v>
                </c:pt>
                <c:pt idx="480">
                  <c:v>0.29330200000000001</c:v>
                </c:pt>
                <c:pt idx="481">
                  <c:v>0.27711000000000002</c:v>
                </c:pt>
                <c:pt idx="482">
                  <c:v>0.26225999999999999</c:v>
                </c:pt>
                <c:pt idx="483">
                  <c:v>0.24873400000000001</c:v>
                </c:pt>
                <c:pt idx="484">
                  <c:v>0.230576</c:v>
                </c:pt>
                <c:pt idx="485">
                  <c:v>0.21951799999999999</c:v>
                </c:pt>
                <c:pt idx="486">
                  <c:v>0.20455200000000001</c:v>
                </c:pt>
                <c:pt idx="487">
                  <c:v>0.19128400000000001</c:v>
                </c:pt>
                <c:pt idx="488">
                  <c:v>0.17961299999999999</c:v>
                </c:pt>
                <c:pt idx="489">
                  <c:v>0.16916200000000001</c:v>
                </c:pt>
                <c:pt idx="490">
                  <c:v>0.15976499999999999</c:v>
                </c:pt>
                <c:pt idx="491">
                  <c:v>0.151286</c:v>
                </c:pt>
                <c:pt idx="492">
                  <c:v>0.14360999999999999</c:v>
                </c:pt>
                <c:pt idx="493">
                  <c:v>0.13664000000000001</c:v>
                </c:pt>
                <c:pt idx="494">
                  <c:v>0.128303</c:v>
                </c:pt>
                <c:pt idx="495">
                  <c:v>0.120909</c:v>
                </c:pt>
                <c:pt idx="496">
                  <c:v>0.11432299999999999</c:v>
                </c:pt>
                <c:pt idx="497">
                  <c:v>0.108431</c:v>
                </c:pt>
                <c:pt idx="498">
                  <c:v>0.103142</c:v>
                </c:pt>
                <c:pt idx="499">
                  <c:v>9.8151799999999997E-2</c:v>
                </c:pt>
                <c:pt idx="500">
                  <c:v>9.3501200000000007E-2</c:v>
                </c:pt>
                <c:pt idx="501">
                  <c:v>8.9247300000000002E-2</c:v>
                </c:pt>
                <c:pt idx="502">
                  <c:v>8.5402199999999998E-2</c:v>
                </c:pt>
                <c:pt idx="503">
                  <c:v>8.0307900000000002E-2</c:v>
                </c:pt>
                <c:pt idx="504">
                  <c:v>7.7299499999999993E-2</c:v>
                </c:pt>
                <c:pt idx="505">
                  <c:v>7.3214699999999994E-2</c:v>
                </c:pt>
                <c:pt idx="506">
                  <c:v>6.9634100000000004E-2</c:v>
                </c:pt>
                <c:pt idx="507">
                  <c:v>6.6607700000000006E-2</c:v>
                </c:pt>
                <c:pt idx="508">
                  <c:v>6.3291399999999998E-2</c:v>
                </c:pt>
                <c:pt idx="509">
                  <c:v>6.08806E-2</c:v>
                </c:pt>
                <c:pt idx="510">
                  <c:v>5.87395E-2</c:v>
                </c:pt>
                <c:pt idx="511">
                  <c:v>5.6265599999999999E-2</c:v>
                </c:pt>
                <c:pt idx="512">
                  <c:v>5.3999499999999999E-2</c:v>
                </c:pt>
                <c:pt idx="513">
                  <c:v>5.2223899999999997E-2</c:v>
                </c:pt>
                <c:pt idx="514">
                  <c:v>5.0718600000000003E-2</c:v>
                </c:pt>
                <c:pt idx="515">
                  <c:v>4.9452500000000003E-2</c:v>
                </c:pt>
                <c:pt idx="516">
                  <c:v>4.8402800000000003E-2</c:v>
                </c:pt>
                <c:pt idx="517">
                  <c:v>4.7545299999999999E-2</c:v>
                </c:pt>
                <c:pt idx="518">
                  <c:v>4.6893799999999999E-2</c:v>
                </c:pt>
                <c:pt idx="519">
                  <c:v>4.64339E-2</c:v>
                </c:pt>
                <c:pt idx="520">
                  <c:v>4.5944600000000002E-2</c:v>
                </c:pt>
                <c:pt idx="521">
                  <c:v>4.5833699999999998E-2</c:v>
                </c:pt>
                <c:pt idx="522">
                  <c:v>4.59981E-2</c:v>
                </c:pt>
                <c:pt idx="523">
                  <c:v>4.6455999999999997E-2</c:v>
                </c:pt>
                <c:pt idx="524">
                  <c:v>4.7024900000000001E-2</c:v>
                </c:pt>
                <c:pt idx="525">
                  <c:v>4.7734800000000001E-2</c:v>
                </c:pt>
                <c:pt idx="526">
                  <c:v>4.8649600000000001E-2</c:v>
                </c:pt>
                <c:pt idx="527">
                  <c:v>4.9430399999999999E-2</c:v>
                </c:pt>
                <c:pt idx="528">
                  <c:v>5.05134E-2</c:v>
                </c:pt>
                <c:pt idx="529">
                  <c:v>5.1637599999999999E-2</c:v>
                </c:pt>
                <c:pt idx="530">
                  <c:v>5.2611100000000001E-2</c:v>
                </c:pt>
                <c:pt idx="531">
                  <c:v>5.38415E-2</c:v>
                </c:pt>
                <c:pt idx="532">
                  <c:v>5.5434299999999999E-2</c:v>
                </c:pt>
                <c:pt idx="533">
                  <c:v>5.69642E-2</c:v>
                </c:pt>
                <c:pt idx="534">
                  <c:v>5.8898300000000001E-2</c:v>
                </c:pt>
                <c:pt idx="535">
                  <c:v>6.0489599999999998E-2</c:v>
                </c:pt>
                <c:pt idx="536">
                  <c:v>6.2400200000000003E-2</c:v>
                </c:pt>
                <c:pt idx="537">
                  <c:v>6.4854300000000004E-2</c:v>
                </c:pt>
                <c:pt idx="538">
                  <c:v>6.6819400000000001E-2</c:v>
                </c:pt>
                <c:pt idx="539">
                  <c:v>6.9120500000000001E-2</c:v>
                </c:pt>
                <c:pt idx="540">
                  <c:v>7.1843400000000002E-2</c:v>
                </c:pt>
                <c:pt idx="541">
                  <c:v>7.4231000000000005E-2</c:v>
                </c:pt>
                <c:pt idx="542">
                  <c:v>7.6985100000000001E-2</c:v>
                </c:pt>
                <c:pt idx="543">
                  <c:v>8.01901E-2</c:v>
                </c:pt>
                <c:pt idx="544">
                  <c:v>8.3957799999999999E-2</c:v>
                </c:pt>
                <c:pt idx="545">
                  <c:v>8.6855500000000002E-2</c:v>
                </c:pt>
                <c:pt idx="546">
                  <c:v>9.0633099999999994E-2</c:v>
                </c:pt>
                <c:pt idx="547">
                  <c:v>9.5021599999999998E-2</c:v>
                </c:pt>
                <c:pt idx="548">
                  <c:v>9.8810400000000007E-2</c:v>
                </c:pt>
                <c:pt idx="549">
                  <c:v>0.103127</c:v>
                </c:pt>
                <c:pt idx="550">
                  <c:v>0.108099</c:v>
                </c:pt>
                <c:pt idx="551">
                  <c:v>0.113896</c:v>
                </c:pt>
                <c:pt idx="552">
                  <c:v>0.11833399999999999</c:v>
                </c:pt>
                <c:pt idx="553">
                  <c:v>0.123336</c:v>
                </c:pt>
                <c:pt idx="554">
                  <c:v>0.12901799999999999</c:v>
                </c:pt>
                <c:pt idx="555">
                  <c:v>0.13552600000000001</c:v>
                </c:pt>
                <c:pt idx="556">
                  <c:v>0.14105899999999999</c:v>
                </c:pt>
                <c:pt idx="557">
                  <c:v>0.14725199999999999</c:v>
                </c:pt>
                <c:pt idx="558">
                  <c:v>0.15465200000000001</c:v>
                </c:pt>
                <c:pt idx="559">
                  <c:v>0.164073</c:v>
                </c:pt>
                <c:pt idx="560">
                  <c:v>0.171178</c:v>
                </c:pt>
                <c:pt idx="561">
                  <c:v>0.17904400000000001</c:v>
                </c:pt>
                <c:pt idx="562">
                  <c:v>0.18777099999999999</c:v>
                </c:pt>
                <c:pt idx="563">
                  <c:v>0.19747000000000001</c:v>
                </c:pt>
                <c:pt idx="564">
                  <c:v>0.20826500000000001</c:v>
                </c:pt>
                <c:pt idx="565">
                  <c:v>0.22029499999999999</c:v>
                </c:pt>
                <c:pt idx="566">
                  <c:v>0.23371500000000001</c:v>
                </c:pt>
                <c:pt idx="567">
                  <c:v>0.248693</c:v>
                </c:pt>
                <c:pt idx="568">
                  <c:v>0.26541799999999999</c:v>
                </c:pt>
                <c:pt idx="569">
                  <c:v>0.28409200000000001</c:v>
                </c:pt>
                <c:pt idx="570">
                  <c:v>0.30494100000000002</c:v>
                </c:pt>
                <c:pt idx="571">
                  <c:v>0.32214700000000002</c:v>
                </c:pt>
                <c:pt idx="572">
                  <c:v>0.34081800000000001</c:v>
                </c:pt>
                <c:pt idx="573">
                  <c:v>0.361068</c:v>
                </c:pt>
                <c:pt idx="574">
                  <c:v>0.38301400000000002</c:v>
                </c:pt>
                <c:pt idx="575">
                  <c:v>0.40521400000000002</c:v>
                </c:pt>
                <c:pt idx="576">
                  <c:v>0.429116</c:v>
                </c:pt>
                <c:pt idx="577">
                  <c:v>0.45483299999999999</c:v>
                </c:pt>
                <c:pt idx="578">
                  <c:v>0.48247299999999999</c:v>
                </c:pt>
                <c:pt idx="579">
                  <c:v>0.51215999999999995</c:v>
                </c:pt>
                <c:pt idx="580">
                  <c:v>0.54400300000000001</c:v>
                </c:pt>
                <c:pt idx="581">
                  <c:v>0.57812799999999998</c:v>
                </c:pt>
                <c:pt idx="582">
                  <c:v>0.61464799999999997</c:v>
                </c:pt>
                <c:pt idx="583">
                  <c:v>0.65369600000000005</c:v>
                </c:pt>
                <c:pt idx="584">
                  <c:v>0.69538</c:v>
                </c:pt>
                <c:pt idx="585">
                  <c:v>0.76311899999999999</c:v>
                </c:pt>
                <c:pt idx="586">
                  <c:v>0.83745199999999997</c:v>
                </c:pt>
                <c:pt idx="587">
                  <c:v>0.91875300000000004</c:v>
                </c:pt>
                <c:pt idx="588">
                  <c:v>1.00735</c:v>
                </c:pt>
                <c:pt idx="589">
                  <c:v>1.0845</c:v>
                </c:pt>
                <c:pt idx="590">
                  <c:v>1.16675</c:v>
                </c:pt>
                <c:pt idx="591">
                  <c:v>1.25421</c:v>
                </c:pt>
                <c:pt idx="592">
                  <c:v>1.3469599999999999</c:v>
                </c:pt>
                <c:pt idx="593">
                  <c:v>1.49614</c:v>
                </c:pt>
                <c:pt idx="594">
                  <c:v>1.6573500000000001</c:v>
                </c:pt>
                <c:pt idx="595">
                  <c:v>1.82446</c:v>
                </c:pt>
                <c:pt idx="596">
                  <c:v>1.9896799999999999</c:v>
                </c:pt>
                <c:pt idx="597">
                  <c:v>2.2235499999999999</c:v>
                </c:pt>
                <c:pt idx="598">
                  <c:v>2.4714499999999999</c:v>
                </c:pt>
                <c:pt idx="599">
                  <c:v>2.8273700000000002</c:v>
                </c:pt>
                <c:pt idx="600">
                  <c:v>3.9923099999999998</c:v>
                </c:pt>
                <c:pt idx="601">
                  <c:v>4.3582900000000002</c:v>
                </c:pt>
                <c:pt idx="602">
                  <c:v>4.6704999999999997</c:v>
                </c:pt>
                <c:pt idx="603">
                  <c:v>4.8562799999999999</c:v>
                </c:pt>
                <c:pt idx="604">
                  <c:v>5.0204599999999999</c:v>
                </c:pt>
                <c:pt idx="605">
                  <c:v>5.1601999999999997</c:v>
                </c:pt>
                <c:pt idx="606">
                  <c:v>5.2730100000000002</c:v>
                </c:pt>
                <c:pt idx="607">
                  <c:v>5.3568300000000004</c:v>
                </c:pt>
                <c:pt idx="608">
                  <c:v>5.4170400000000001</c:v>
                </c:pt>
                <c:pt idx="609">
                  <c:v>5.4324700000000004</c:v>
                </c:pt>
                <c:pt idx="610">
                  <c:v>5.4151499999999997</c:v>
                </c:pt>
                <c:pt idx="611">
                  <c:v>5.3545400000000001</c:v>
                </c:pt>
                <c:pt idx="612">
                  <c:v>5.3072400000000002</c:v>
                </c:pt>
                <c:pt idx="613">
                  <c:v>5.1810400000000003</c:v>
                </c:pt>
                <c:pt idx="614">
                  <c:v>5.0382899999999999</c:v>
                </c:pt>
                <c:pt idx="615">
                  <c:v>4.8508199999999997</c:v>
                </c:pt>
                <c:pt idx="616">
                  <c:v>4.6150500000000001</c:v>
                </c:pt>
                <c:pt idx="617">
                  <c:v>4.3299799999999999</c:v>
                </c:pt>
                <c:pt idx="618">
                  <c:v>3.9326099999999999</c:v>
                </c:pt>
                <c:pt idx="619">
                  <c:v>2.84517</c:v>
                </c:pt>
                <c:pt idx="620">
                  <c:v>2.4961500000000001</c:v>
                </c:pt>
                <c:pt idx="621">
                  <c:v>2.2745299999999999</c:v>
                </c:pt>
                <c:pt idx="622">
                  <c:v>2.0381100000000001</c:v>
                </c:pt>
                <c:pt idx="623">
                  <c:v>1.8527199999999999</c:v>
                </c:pt>
                <c:pt idx="624">
                  <c:v>1.6786700000000001</c:v>
                </c:pt>
                <c:pt idx="625">
                  <c:v>1.5163800000000001</c:v>
                </c:pt>
                <c:pt idx="626">
                  <c:v>1.36609</c:v>
                </c:pt>
                <c:pt idx="627">
                  <c:v>1.24108</c:v>
                </c:pt>
                <c:pt idx="628">
                  <c:v>1.15049</c:v>
                </c:pt>
                <c:pt idx="629">
                  <c:v>1.06559</c:v>
                </c:pt>
                <c:pt idx="630">
                  <c:v>0.986259</c:v>
                </c:pt>
                <c:pt idx="631">
                  <c:v>0.91232899999999995</c:v>
                </c:pt>
                <c:pt idx="632">
                  <c:v>0.84362199999999998</c:v>
                </c:pt>
                <c:pt idx="633">
                  <c:v>0.77990700000000002</c:v>
                </c:pt>
                <c:pt idx="634">
                  <c:v>0.72098499999999999</c:v>
                </c:pt>
                <c:pt idx="635">
                  <c:v>0.66661199999999998</c:v>
                </c:pt>
                <c:pt idx="636">
                  <c:v>0.61655199999999999</c:v>
                </c:pt>
                <c:pt idx="637">
                  <c:v>0.57055299999999998</c:v>
                </c:pt>
                <c:pt idx="638">
                  <c:v>0.53612300000000002</c:v>
                </c:pt>
                <c:pt idx="639">
                  <c:v>0.49864199999999997</c:v>
                </c:pt>
                <c:pt idx="640">
                  <c:v>0.46423399999999998</c:v>
                </c:pt>
                <c:pt idx="641">
                  <c:v>0.43269299999999999</c:v>
                </c:pt>
                <c:pt idx="642">
                  <c:v>0.40381600000000001</c:v>
                </c:pt>
                <c:pt idx="643">
                  <c:v>0.377411</c:v>
                </c:pt>
                <c:pt idx="644">
                  <c:v>0.35329300000000002</c:v>
                </c:pt>
                <c:pt idx="645">
                  <c:v>0.33128299999999999</c:v>
                </c:pt>
                <c:pt idx="646">
                  <c:v>0.31121100000000002</c:v>
                </c:pt>
                <c:pt idx="647">
                  <c:v>0.29291800000000001</c:v>
                </c:pt>
                <c:pt idx="648">
                  <c:v>0.276254</c:v>
                </c:pt>
                <c:pt idx="649">
                  <c:v>0.26107799999999998</c:v>
                </c:pt>
                <c:pt idx="650">
                  <c:v>0.24725900000000001</c:v>
                </c:pt>
                <c:pt idx="651">
                  <c:v>0.23467399999999999</c:v>
                </c:pt>
                <c:pt idx="652">
                  <c:v>0.22320999999999999</c:v>
                </c:pt>
                <c:pt idx="653">
                  <c:v>0.21276200000000001</c:v>
                </c:pt>
                <c:pt idx="654">
                  <c:v>0.200987</c:v>
                </c:pt>
                <c:pt idx="655">
                  <c:v>0.19147700000000001</c:v>
                </c:pt>
                <c:pt idx="656">
                  <c:v>0.18288499999999999</c:v>
                </c:pt>
                <c:pt idx="657">
                  <c:v>0.172681</c:v>
                </c:pt>
                <c:pt idx="658">
                  <c:v>0.16372</c:v>
                </c:pt>
                <c:pt idx="659">
                  <c:v>0.15582099999999999</c:v>
                </c:pt>
                <c:pt idx="660">
                  <c:v>0.14883099999999999</c:v>
                </c:pt>
                <c:pt idx="661">
                  <c:v>0.14261799999999999</c:v>
                </c:pt>
                <c:pt idx="662">
                  <c:v>0.137071</c:v>
                </c:pt>
                <c:pt idx="663">
                  <c:v>0.12979399999999999</c:v>
                </c:pt>
                <c:pt idx="664">
                  <c:v>0.123547</c:v>
                </c:pt>
                <c:pt idx="665">
                  <c:v>0.11812599999999999</c:v>
                </c:pt>
                <c:pt idx="666">
                  <c:v>0.11337800000000001</c:v>
                </c:pt>
                <c:pt idx="667">
                  <c:v>0.107888</c:v>
                </c:pt>
                <c:pt idx="668">
                  <c:v>0.103907</c:v>
                </c:pt>
                <c:pt idx="669">
                  <c:v>9.8737800000000001E-2</c:v>
                </c:pt>
                <c:pt idx="670">
                  <c:v>9.4335100000000005E-2</c:v>
                </c:pt>
                <c:pt idx="671">
                  <c:v>9.0538400000000005E-2</c:v>
                </c:pt>
                <c:pt idx="672">
                  <c:v>8.7231799999999998E-2</c:v>
                </c:pt>
                <c:pt idx="673">
                  <c:v>8.3438600000000002E-2</c:v>
                </c:pt>
                <c:pt idx="674">
                  <c:v>8.0212400000000003E-2</c:v>
                </c:pt>
                <c:pt idx="675">
                  <c:v>7.7441999999999997E-2</c:v>
                </c:pt>
                <c:pt idx="676">
                  <c:v>7.5043499999999999E-2</c:v>
                </c:pt>
                <c:pt idx="677">
                  <c:v>7.2758000000000003E-2</c:v>
                </c:pt>
                <c:pt idx="678">
                  <c:v>7.0611099999999996E-2</c:v>
                </c:pt>
                <c:pt idx="679">
                  <c:v>6.7930500000000005E-2</c:v>
                </c:pt>
                <c:pt idx="680">
                  <c:v>6.5755400000000006E-2</c:v>
                </c:pt>
                <c:pt idx="681">
                  <c:v>6.3970200000000005E-2</c:v>
                </c:pt>
                <c:pt idx="682">
                  <c:v>6.2056600000000003E-2</c:v>
                </c:pt>
                <c:pt idx="683">
                  <c:v>6.0551500000000001E-2</c:v>
                </c:pt>
                <c:pt idx="684">
                  <c:v>5.9356800000000001E-2</c:v>
                </c:pt>
                <c:pt idx="685">
                  <c:v>5.79994E-2</c:v>
                </c:pt>
                <c:pt idx="686">
                  <c:v>5.7130399999999998E-2</c:v>
                </c:pt>
                <c:pt idx="687">
                  <c:v>5.6375700000000001E-2</c:v>
                </c:pt>
                <c:pt idx="688">
                  <c:v>5.5908699999999999E-2</c:v>
                </c:pt>
                <c:pt idx="689">
                  <c:v>5.5685199999999997E-2</c:v>
                </c:pt>
                <c:pt idx="690">
                  <c:v>5.5658399999999997E-2</c:v>
                </c:pt>
                <c:pt idx="691">
                  <c:v>5.5806300000000003E-2</c:v>
                </c:pt>
                <c:pt idx="692">
                  <c:v>5.6265599999999999E-2</c:v>
                </c:pt>
                <c:pt idx="693">
                  <c:v>5.7111099999999998E-2</c:v>
                </c:pt>
                <c:pt idx="694">
                  <c:v>5.7959900000000002E-2</c:v>
                </c:pt>
                <c:pt idx="695">
                  <c:v>5.9122899999999999E-2</c:v>
                </c:pt>
                <c:pt idx="696">
                  <c:v>6.0276299999999998E-2</c:v>
                </c:pt>
                <c:pt idx="697">
                  <c:v>6.1762600000000001E-2</c:v>
                </c:pt>
                <c:pt idx="698">
                  <c:v>6.3561800000000002E-2</c:v>
                </c:pt>
                <c:pt idx="699">
                  <c:v>6.5059099999999995E-2</c:v>
                </c:pt>
                <c:pt idx="700">
                  <c:v>6.6871899999999998E-2</c:v>
                </c:pt>
                <c:pt idx="701">
                  <c:v>6.9097400000000003E-2</c:v>
                </c:pt>
                <c:pt idx="702">
                  <c:v>7.1120600000000006E-2</c:v>
                </c:pt>
                <c:pt idx="703">
                  <c:v>7.3541499999999996E-2</c:v>
                </c:pt>
                <c:pt idx="704">
                  <c:v>7.6485800000000007E-2</c:v>
                </c:pt>
                <c:pt idx="705">
                  <c:v>7.8830300000000006E-2</c:v>
                </c:pt>
                <c:pt idx="706">
                  <c:v>8.1573999999999994E-2</c:v>
                </c:pt>
                <c:pt idx="707">
                  <c:v>8.4834900000000005E-2</c:v>
                </c:pt>
                <c:pt idx="708">
                  <c:v>8.7720699999999999E-2</c:v>
                </c:pt>
                <c:pt idx="709">
                  <c:v>9.1092400000000004E-2</c:v>
                </c:pt>
                <c:pt idx="710">
                  <c:v>9.5085500000000003E-2</c:v>
                </c:pt>
                <c:pt idx="711">
                  <c:v>9.8179600000000006E-2</c:v>
                </c:pt>
                <c:pt idx="712">
                  <c:v>0.101697</c:v>
                </c:pt>
                <c:pt idx="713">
                  <c:v>0.105721</c:v>
                </c:pt>
                <c:pt idx="714">
                  <c:v>0.11035</c:v>
                </c:pt>
                <c:pt idx="715">
                  <c:v>0.115706</c:v>
                </c:pt>
                <c:pt idx="716">
                  <c:v>0.12193</c:v>
                </c:pt>
                <c:pt idx="717">
                  <c:v>0.12726999999999999</c:v>
                </c:pt>
                <c:pt idx="718">
                  <c:v>0.13327700000000001</c:v>
                </c:pt>
                <c:pt idx="719">
                  <c:v>0.140045</c:v>
                </c:pt>
                <c:pt idx="720">
                  <c:v>0.147678</c:v>
                </c:pt>
                <c:pt idx="721">
                  <c:v>0.15629399999999999</c:v>
                </c:pt>
                <c:pt idx="722">
                  <c:v>0.166019</c:v>
                </c:pt>
                <c:pt idx="723">
                  <c:v>0.17469699999999999</c:v>
                </c:pt>
                <c:pt idx="724">
                  <c:v>0.184257</c:v>
                </c:pt>
                <c:pt idx="725">
                  <c:v>0.19478300000000001</c:v>
                </c:pt>
                <c:pt idx="726">
                  <c:v>0.20636599999999999</c:v>
                </c:pt>
                <c:pt idx="727">
                  <c:v>0.21910299999999999</c:v>
                </c:pt>
                <c:pt idx="728">
                  <c:v>0.233094</c:v>
                </c:pt>
                <c:pt idx="729">
                  <c:v>0.248446</c:v>
                </c:pt>
                <c:pt idx="730">
                  <c:v>0.26526899999999998</c:v>
                </c:pt>
                <c:pt idx="731">
                  <c:v>0.28367999999999999</c:v>
                </c:pt>
                <c:pt idx="732">
                  <c:v>0.30379299999999998</c:v>
                </c:pt>
                <c:pt idx="733">
                  <c:v>0.32573299999999999</c:v>
                </c:pt>
                <c:pt idx="734">
                  <c:v>0.34961700000000001</c:v>
                </c:pt>
                <c:pt idx="735">
                  <c:v>0.37557299999999999</c:v>
                </c:pt>
                <c:pt idx="736">
                  <c:v>0.40371600000000002</c:v>
                </c:pt>
                <c:pt idx="737">
                  <c:v>0.43417099999999997</c:v>
                </c:pt>
                <c:pt idx="738">
                  <c:v>0.46704699999999999</c:v>
                </c:pt>
                <c:pt idx="739">
                  <c:v>0.50246400000000002</c:v>
                </c:pt>
                <c:pt idx="740">
                  <c:v>0.54051099999999996</c:v>
                </c:pt>
                <c:pt idx="741">
                  <c:v>0.58128800000000003</c:v>
                </c:pt>
                <c:pt idx="742">
                  <c:v>0.62486900000000001</c:v>
                </c:pt>
                <c:pt idx="743">
                  <c:v>0.68745699999999998</c:v>
                </c:pt>
                <c:pt idx="744">
                  <c:v>0.75527</c:v>
                </c:pt>
                <c:pt idx="745">
                  <c:v>0.828349</c:v>
                </c:pt>
                <c:pt idx="746">
                  <c:v>0.90668300000000002</c:v>
                </c:pt>
                <c:pt idx="747">
                  <c:v>0.99016800000000005</c:v>
                </c:pt>
                <c:pt idx="748">
                  <c:v>1.1047899999999999</c:v>
                </c:pt>
                <c:pt idx="749">
                  <c:v>1.2270099999999999</c:v>
                </c:pt>
                <c:pt idx="750">
                  <c:v>1.3559399999999999</c:v>
                </c:pt>
                <c:pt idx="751">
                  <c:v>1.54392</c:v>
                </c:pt>
                <c:pt idx="752">
                  <c:v>2.0878999999999999</c:v>
                </c:pt>
                <c:pt idx="753">
                  <c:v>2.2995800000000002</c:v>
                </c:pt>
                <c:pt idx="754">
                  <c:v>2.4598300000000002</c:v>
                </c:pt>
                <c:pt idx="755">
                  <c:v>2.5734400000000002</c:v>
                </c:pt>
                <c:pt idx="756">
                  <c:v>2.6637200000000001</c:v>
                </c:pt>
                <c:pt idx="757">
                  <c:v>2.7133799999999999</c:v>
                </c:pt>
                <c:pt idx="758">
                  <c:v>2.7830400000000002</c:v>
                </c:pt>
                <c:pt idx="759">
                  <c:v>2.8317000000000001</c:v>
                </c:pt>
                <c:pt idx="760">
                  <c:v>2.8542900000000002</c:v>
                </c:pt>
                <c:pt idx="761">
                  <c:v>2.8630399999999998</c:v>
                </c:pt>
                <c:pt idx="762">
                  <c:v>2.8516699999999999</c:v>
                </c:pt>
                <c:pt idx="763">
                  <c:v>2.8367</c:v>
                </c:pt>
                <c:pt idx="764">
                  <c:v>2.7910699999999999</c:v>
                </c:pt>
                <c:pt idx="765">
                  <c:v>2.7242500000000001</c:v>
                </c:pt>
                <c:pt idx="766">
                  <c:v>2.6497299999999999</c:v>
                </c:pt>
                <c:pt idx="767">
                  <c:v>2.5526399999999998</c:v>
                </c:pt>
                <c:pt idx="768">
                  <c:v>2.4260700000000002</c:v>
                </c:pt>
                <c:pt idx="769">
                  <c:v>2.2621899999999999</c:v>
                </c:pt>
                <c:pt idx="770">
                  <c:v>2.0340699999999998</c:v>
                </c:pt>
                <c:pt idx="771">
                  <c:v>1.54908</c:v>
                </c:pt>
                <c:pt idx="772">
                  <c:v>1.3466</c:v>
                </c:pt>
                <c:pt idx="773">
                  <c:v>1.1873499999999999</c:v>
                </c:pt>
                <c:pt idx="774">
                  <c:v>1.0677399999999999</c:v>
                </c:pt>
                <c:pt idx="775">
                  <c:v>0.95893700000000004</c:v>
                </c:pt>
                <c:pt idx="776">
                  <c:v>0.88318099999999999</c:v>
                </c:pt>
                <c:pt idx="777">
                  <c:v>0.81188700000000003</c:v>
                </c:pt>
                <c:pt idx="778">
                  <c:v>0.74512100000000003</c:v>
                </c:pt>
                <c:pt idx="779">
                  <c:v>0.68287200000000003</c:v>
                </c:pt>
                <c:pt idx="780">
                  <c:v>0.62510399999999999</c:v>
                </c:pt>
                <c:pt idx="781">
                  <c:v>0.57171899999999998</c:v>
                </c:pt>
                <c:pt idx="782">
                  <c:v>0.52259199999999995</c:v>
                </c:pt>
                <c:pt idx="783">
                  <c:v>0.48674800000000001</c:v>
                </c:pt>
                <c:pt idx="784">
                  <c:v>0.45336399999999999</c:v>
                </c:pt>
                <c:pt idx="785">
                  <c:v>0.42233799999999999</c:v>
                </c:pt>
                <c:pt idx="786">
                  <c:v>0.393571</c:v>
                </c:pt>
                <c:pt idx="787">
                  <c:v>0.366948</c:v>
                </c:pt>
                <c:pt idx="788">
                  <c:v>0.342364</c:v>
                </c:pt>
                <c:pt idx="789">
                  <c:v>0.31970300000000001</c:v>
                </c:pt>
                <c:pt idx="790">
                  <c:v>0.29885499999999998</c:v>
                </c:pt>
                <c:pt idx="791">
                  <c:v>0.27970299999999998</c:v>
                </c:pt>
                <c:pt idx="792">
                  <c:v>0.26214100000000001</c:v>
                </c:pt>
                <c:pt idx="793">
                  <c:v>0.246057</c:v>
                </c:pt>
                <c:pt idx="794">
                  <c:v>0.23135</c:v>
                </c:pt>
                <c:pt idx="795">
                  <c:v>0.217913</c:v>
                </c:pt>
                <c:pt idx="796">
                  <c:v>0.205654</c:v>
                </c:pt>
                <c:pt idx="797">
                  <c:v>0.19447700000000001</c:v>
                </c:pt>
                <c:pt idx="798">
                  <c:v>0.18429499999999999</c:v>
                </c:pt>
                <c:pt idx="799">
                  <c:v>0.17336699999999999</c:v>
                </c:pt>
                <c:pt idx="800">
                  <c:v>0.16359799999999999</c:v>
                </c:pt>
                <c:pt idx="801">
                  <c:v>0.15486800000000001</c:v>
                </c:pt>
                <c:pt idx="802">
                  <c:v>0.147065</c:v>
                </c:pt>
                <c:pt idx="803">
                  <c:v>0.14008899999999999</c:v>
                </c:pt>
                <c:pt idx="804">
                  <c:v>0.13384799999999999</c:v>
                </c:pt>
                <c:pt idx="805">
                  <c:v>0.130055</c:v>
                </c:pt>
                <c:pt idx="806">
                  <c:v>0.123249</c:v>
                </c:pt>
                <c:pt idx="807">
                  <c:v>0.117353</c:v>
                </c:pt>
                <c:pt idx="808">
                  <c:v>0.11222799999999999</c:v>
                </c:pt>
                <c:pt idx="809">
                  <c:v>0.107755</c:v>
                </c:pt>
                <c:pt idx="810">
                  <c:v>0.103834</c:v>
                </c:pt>
                <c:pt idx="811">
                  <c:v>0.100381</c:v>
                </c:pt>
                <c:pt idx="812">
                  <c:v>9.5924999999999996E-2</c:v>
                </c:pt>
                <c:pt idx="813">
                  <c:v>9.21685E-2</c:v>
                </c:pt>
                <c:pt idx="814">
                  <c:v>8.8963600000000004E-2</c:v>
                </c:pt>
                <c:pt idx="815">
                  <c:v>8.6197599999999999E-2</c:v>
                </c:pt>
                <c:pt idx="816">
                  <c:v>8.3047099999999999E-2</c:v>
                </c:pt>
                <c:pt idx="817">
                  <c:v>8.0377100000000007E-2</c:v>
                </c:pt>
                <c:pt idx="818">
                  <c:v>7.8081899999999996E-2</c:v>
                </c:pt>
                <c:pt idx="819">
                  <c:v>7.5181600000000001E-2</c:v>
                </c:pt>
                <c:pt idx="820">
                  <c:v>7.2780800000000007E-2</c:v>
                </c:pt>
                <c:pt idx="821">
                  <c:v>7.0762199999999997E-2</c:v>
                </c:pt>
                <c:pt idx="822">
                  <c:v>6.8527400000000002E-2</c:v>
                </c:pt>
                <c:pt idx="823">
                  <c:v>6.6694199999999995E-2</c:v>
                </c:pt>
                <c:pt idx="824">
                  <c:v>6.4502100000000007E-2</c:v>
                </c:pt>
                <c:pt idx="825">
                  <c:v>6.3157699999999997E-2</c:v>
                </c:pt>
                <c:pt idx="826">
                  <c:v>6.1364099999999998E-2</c:v>
                </c:pt>
                <c:pt idx="827">
                  <c:v>6.0017099999999997E-2</c:v>
                </c:pt>
                <c:pt idx="828">
                  <c:v>5.89832E-2</c:v>
                </c:pt>
                <c:pt idx="829">
                  <c:v>5.7946900000000003E-2</c:v>
                </c:pt>
                <c:pt idx="830">
                  <c:v>5.6887100000000003E-2</c:v>
                </c:pt>
                <c:pt idx="831">
                  <c:v>5.6404700000000002E-2</c:v>
                </c:pt>
                <c:pt idx="832">
                  <c:v>5.5785000000000001E-2</c:v>
                </c:pt>
                <c:pt idx="833">
                  <c:v>5.543E-2</c:v>
                </c:pt>
                <c:pt idx="834">
                  <c:v>5.5319699999999999E-2</c:v>
                </c:pt>
                <c:pt idx="835">
                  <c:v>5.54809E-2</c:v>
                </c:pt>
                <c:pt idx="836">
                  <c:v>5.6277000000000001E-2</c:v>
                </c:pt>
                <c:pt idx="837">
                  <c:v>5.7640200000000003E-2</c:v>
                </c:pt>
                <c:pt idx="838">
                  <c:v>5.9518000000000001E-2</c:v>
                </c:pt>
                <c:pt idx="839">
                  <c:v>6.1366299999999999E-2</c:v>
                </c:pt>
                <c:pt idx="840">
                  <c:v>6.3457E-2</c:v>
                </c:pt>
                <c:pt idx="841">
                  <c:v>6.6246899999999997E-2</c:v>
                </c:pt>
                <c:pt idx="842">
                  <c:v>6.9480200000000006E-2</c:v>
                </c:pt>
                <c:pt idx="843">
                  <c:v>7.3116399999999998E-2</c:v>
                </c:pt>
                <c:pt idx="844">
                  <c:v>7.5806799999999994E-2</c:v>
                </c:pt>
                <c:pt idx="845">
                  <c:v>8.0028600000000005E-2</c:v>
                </c:pt>
                <c:pt idx="846">
                  <c:v>8.3717100000000003E-2</c:v>
                </c:pt>
                <c:pt idx="847">
                  <c:v>8.7173E-2</c:v>
                </c:pt>
                <c:pt idx="848">
                  <c:v>9.1032699999999994E-2</c:v>
                </c:pt>
                <c:pt idx="849">
                  <c:v>9.5937999999999996E-2</c:v>
                </c:pt>
                <c:pt idx="850">
                  <c:v>0.100082</c:v>
                </c:pt>
                <c:pt idx="851">
                  <c:v>0.10443</c:v>
                </c:pt>
                <c:pt idx="852">
                  <c:v>0.109136</c:v>
                </c:pt>
                <c:pt idx="853">
                  <c:v>0.11447400000000001</c:v>
                </c:pt>
                <c:pt idx="854">
                  <c:v>0.12067</c:v>
                </c:pt>
                <c:pt idx="855">
                  <c:v>0.125476</c:v>
                </c:pt>
                <c:pt idx="856">
                  <c:v>0.13109000000000001</c:v>
                </c:pt>
                <c:pt idx="857">
                  <c:v>0.13564899999999999</c:v>
                </c:pt>
                <c:pt idx="858">
                  <c:v>0.140017</c:v>
                </c:pt>
                <c:pt idx="859">
                  <c:v>0.14523800000000001</c:v>
                </c:pt>
                <c:pt idx="860">
                  <c:v>0.14940800000000001</c:v>
                </c:pt>
                <c:pt idx="861">
                  <c:v>0.154393</c:v>
                </c:pt>
                <c:pt idx="862">
                  <c:v>0.15889300000000001</c:v>
                </c:pt>
                <c:pt idx="863">
                  <c:v>0.164327</c:v>
                </c:pt>
                <c:pt idx="864">
                  <c:v>0.16866100000000001</c:v>
                </c:pt>
                <c:pt idx="865">
                  <c:v>0.17377000000000001</c:v>
                </c:pt>
                <c:pt idx="866">
                  <c:v>0.178595</c:v>
                </c:pt>
                <c:pt idx="867">
                  <c:v>0.18429599999999999</c:v>
                </c:pt>
                <c:pt idx="868">
                  <c:v>0.191193</c:v>
                </c:pt>
                <c:pt idx="869">
                  <c:v>0.19745199999999999</c:v>
                </c:pt>
                <c:pt idx="870">
                  <c:v>0.20502300000000001</c:v>
                </c:pt>
                <c:pt idx="871">
                  <c:v>0.211059</c:v>
                </c:pt>
                <c:pt idx="872">
                  <c:v>0.21815599999999999</c:v>
                </c:pt>
                <c:pt idx="873">
                  <c:v>0.22663900000000001</c:v>
                </c:pt>
                <c:pt idx="874">
                  <c:v>0.23417499999999999</c:v>
                </c:pt>
                <c:pt idx="875">
                  <c:v>0.24298600000000001</c:v>
                </c:pt>
                <c:pt idx="876">
                  <c:v>0.253382</c:v>
                </c:pt>
                <c:pt idx="877">
                  <c:v>0.26574799999999998</c:v>
                </c:pt>
                <c:pt idx="878">
                  <c:v>0.27531699999999998</c:v>
                </c:pt>
                <c:pt idx="879">
                  <c:v>0.28613699999999997</c:v>
                </c:pt>
                <c:pt idx="880">
                  <c:v>0.29753299999999999</c:v>
                </c:pt>
                <c:pt idx="881">
                  <c:v>0.31035800000000002</c:v>
                </c:pt>
                <c:pt idx="882">
                  <c:v>0.32480799999999999</c:v>
                </c:pt>
                <c:pt idx="883">
                  <c:v>0.34109699999999998</c:v>
                </c:pt>
                <c:pt idx="884">
                  <c:v>0.35946699999999998</c:v>
                </c:pt>
                <c:pt idx="885">
                  <c:v>0.38018000000000002</c:v>
                </c:pt>
                <c:pt idx="886">
                  <c:v>0.40352300000000002</c:v>
                </c:pt>
                <c:pt idx="887">
                  <c:v>0.42980600000000002</c:v>
                </c:pt>
                <c:pt idx="888">
                  <c:v>0.45936900000000003</c:v>
                </c:pt>
                <c:pt idx="889">
                  <c:v>0.48390699999999998</c:v>
                </c:pt>
                <c:pt idx="890">
                  <c:v>0.51064799999999999</c:v>
                </c:pt>
                <c:pt idx="891">
                  <c:v>0.53975899999999999</c:v>
                </c:pt>
                <c:pt idx="892">
                  <c:v>0.571407</c:v>
                </c:pt>
                <c:pt idx="893">
                  <c:v>0.60577700000000001</c:v>
                </c:pt>
                <c:pt idx="894">
                  <c:v>0.643038</c:v>
                </c:pt>
                <c:pt idx="895">
                  <c:v>0.68337700000000001</c:v>
                </c:pt>
                <c:pt idx="896">
                  <c:v>0.72697199999999995</c:v>
                </c:pt>
                <c:pt idx="897">
                  <c:v>0.77401200000000003</c:v>
                </c:pt>
                <c:pt idx="898">
                  <c:v>0.83474899999999996</c:v>
                </c:pt>
                <c:pt idx="899">
                  <c:v>0.90645399999999998</c:v>
                </c:pt>
                <c:pt idx="900">
                  <c:v>0.98483699999999996</c:v>
                </c:pt>
                <c:pt idx="901">
                  <c:v>1.0702499999999999</c:v>
                </c:pt>
                <c:pt idx="902">
                  <c:v>1.1629499999999999</c:v>
                </c:pt>
                <c:pt idx="903">
                  <c:v>1.26322</c:v>
                </c:pt>
                <c:pt idx="904">
                  <c:v>1.37124</c:v>
                </c:pt>
                <c:pt idx="905">
                  <c:v>1.4871399999999999</c:v>
                </c:pt>
                <c:pt idx="906">
                  <c:v>1.6109800000000001</c:v>
                </c:pt>
                <c:pt idx="907">
                  <c:v>1.74274</c:v>
                </c:pt>
                <c:pt idx="908">
                  <c:v>1.93591</c:v>
                </c:pt>
                <c:pt idx="909">
                  <c:v>2.1604899999999998</c:v>
                </c:pt>
                <c:pt idx="910">
                  <c:v>2.40015</c:v>
                </c:pt>
                <c:pt idx="911">
                  <c:v>2.7180599999999999</c:v>
                </c:pt>
                <c:pt idx="912">
                  <c:v>3.17449</c:v>
                </c:pt>
                <c:pt idx="913">
                  <c:v>4.0514900000000003</c:v>
                </c:pt>
                <c:pt idx="914">
                  <c:v>4.4621700000000004</c:v>
                </c:pt>
                <c:pt idx="915">
                  <c:v>4.7417699999999998</c:v>
                </c:pt>
                <c:pt idx="916">
                  <c:v>4.9649799999999997</c:v>
                </c:pt>
                <c:pt idx="917">
                  <c:v>5.12948</c:v>
                </c:pt>
                <c:pt idx="918">
                  <c:v>5.2829499999999996</c:v>
                </c:pt>
                <c:pt idx="919">
                  <c:v>5.3909000000000002</c:v>
                </c:pt>
                <c:pt idx="920">
                  <c:v>5.4629500000000002</c:v>
                </c:pt>
                <c:pt idx="921">
                  <c:v>5.4984099999999998</c:v>
                </c:pt>
                <c:pt idx="922">
                  <c:v>5.5055500000000004</c:v>
                </c:pt>
                <c:pt idx="923">
                  <c:v>5.4911199999999996</c:v>
                </c:pt>
                <c:pt idx="924">
                  <c:v>5.4429299999999996</c:v>
                </c:pt>
                <c:pt idx="925">
                  <c:v>5.3575999999999997</c:v>
                </c:pt>
                <c:pt idx="926">
                  <c:v>5.2383199999999999</c:v>
                </c:pt>
                <c:pt idx="927">
                  <c:v>5.0596699999999997</c:v>
                </c:pt>
                <c:pt idx="928">
                  <c:v>4.8516599999999999</c:v>
                </c:pt>
                <c:pt idx="929">
                  <c:v>4.5952999999999999</c:v>
                </c:pt>
                <c:pt idx="930">
                  <c:v>4.2595900000000002</c:v>
                </c:pt>
                <c:pt idx="931">
                  <c:v>3.8092600000000001</c:v>
                </c:pt>
                <c:pt idx="932">
                  <c:v>2.9614500000000001</c:v>
                </c:pt>
                <c:pt idx="933">
                  <c:v>2.5695000000000001</c:v>
                </c:pt>
                <c:pt idx="934">
                  <c:v>2.32233</c:v>
                </c:pt>
                <c:pt idx="935">
                  <c:v>2.0891000000000002</c:v>
                </c:pt>
                <c:pt idx="936">
                  <c:v>1.8766799999999999</c:v>
                </c:pt>
                <c:pt idx="937">
                  <c:v>1.73142</c:v>
                </c:pt>
                <c:pt idx="938">
                  <c:v>1.5948599999999999</c:v>
                </c:pt>
                <c:pt idx="939">
                  <c:v>1.4670799999999999</c:v>
                </c:pt>
                <c:pt idx="940">
                  <c:v>1.3481300000000001</c:v>
                </c:pt>
                <c:pt idx="941">
                  <c:v>1.23787</c:v>
                </c:pt>
                <c:pt idx="942">
                  <c:v>1.13615</c:v>
                </c:pt>
                <c:pt idx="943">
                  <c:v>1.0426800000000001</c:v>
                </c:pt>
                <c:pt idx="944">
                  <c:v>0.95717200000000002</c:v>
                </c:pt>
                <c:pt idx="945">
                  <c:v>0.87924100000000005</c:v>
                </c:pt>
                <c:pt idx="946">
                  <c:v>0.80849700000000002</c:v>
                </c:pt>
                <c:pt idx="947">
                  <c:v>0.75253999999999999</c:v>
                </c:pt>
                <c:pt idx="948">
                  <c:v>0.70138999999999996</c:v>
                </c:pt>
                <c:pt idx="949">
                  <c:v>0.65474100000000002</c:v>
                </c:pt>
                <c:pt idx="950">
                  <c:v>0.61230099999999998</c:v>
                </c:pt>
                <c:pt idx="951">
                  <c:v>0.57377100000000003</c:v>
                </c:pt>
                <c:pt idx="952">
                  <c:v>0.53886400000000001</c:v>
                </c:pt>
                <c:pt idx="953">
                  <c:v>0.50729800000000003</c:v>
                </c:pt>
                <c:pt idx="954">
                  <c:v>0.47880600000000001</c:v>
                </c:pt>
                <c:pt idx="955">
                  <c:v>0.453123</c:v>
                </c:pt>
                <c:pt idx="956">
                  <c:v>0.43000899999999997</c:v>
                </c:pt>
                <c:pt idx="957">
                  <c:v>0.40922900000000001</c:v>
                </c:pt>
                <c:pt idx="958">
                  <c:v>0.390565</c:v>
                </c:pt>
                <c:pt idx="959">
                  <c:v>0.37381399999999998</c:v>
                </c:pt>
                <c:pt idx="960">
                  <c:v>0.35879100000000003</c:v>
                </c:pt>
                <c:pt idx="961">
                  <c:v>0.34114499999999998</c:v>
                </c:pt>
                <c:pt idx="962">
                  <c:v>0.32588699999999998</c:v>
                </c:pt>
                <c:pt idx="963">
                  <c:v>0.31268800000000002</c:v>
                </c:pt>
                <c:pt idx="964">
                  <c:v>0.30125600000000002</c:v>
                </c:pt>
                <c:pt idx="965">
                  <c:v>0.29133999999999999</c:v>
                </c:pt>
                <c:pt idx="966">
                  <c:v>0.28217399999999998</c:v>
                </c:pt>
                <c:pt idx="967">
                  <c:v>0.27378799999999998</c:v>
                </c:pt>
                <c:pt idx="968">
                  <c:v>0.26335999999999998</c:v>
                </c:pt>
                <c:pt idx="969">
                  <c:v>0.254965</c:v>
                </c:pt>
                <c:pt idx="970">
                  <c:v>0.24812600000000001</c:v>
                </c:pt>
                <c:pt idx="971">
                  <c:v>0.24082500000000001</c:v>
                </c:pt>
                <c:pt idx="972">
                  <c:v>0.23506099999999999</c:v>
                </c:pt>
                <c:pt idx="973">
                  <c:v>0.22844300000000001</c:v>
                </c:pt>
                <c:pt idx="974">
                  <c:v>0.223522</c:v>
                </c:pt>
                <c:pt idx="975">
                  <c:v>0.218753</c:v>
                </c:pt>
                <c:pt idx="976">
                  <c:v>0.215416</c:v>
                </c:pt>
                <c:pt idx="977">
                  <c:v>0.21224499999999999</c:v>
                </c:pt>
                <c:pt idx="978">
                  <c:v>0.21055299999999999</c:v>
                </c:pt>
                <c:pt idx="979">
                  <c:v>0.21</c:v>
                </c:pt>
                <c:pt idx="980">
                  <c:v>0.21049000000000001</c:v>
                </c:pt>
                <c:pt idx="981">
                  <c:v>0.212419</c:v>
                </c:pt>
                <c:pt idx="982">
                  <c:v>0.21539800000000001</c:v>
                </c:pt>
                <c:pt idx="983">
                  <c:v>0.22131500000000001</c:v>
                </c:pt>
                <c:pt idx="984">
                  <c:v>0.22859299999999999</c:v>
                </c:pt>
                <c:pt idx="985">
                  <c:v>0.23702799999999999</c:v>
                </c:pt>
                <c:pt idx="986">
                  <c:v>0.246893</c:v>
                </c:pt>
                <c:pt idx="987">
                  <c:v>0.25810699999999998</c:v>
                </c:pt>
                <c:pt idx="988">
                  <c:v>0.27056599999999997</c:v>
                </c:pt>
                <c:pt idx="989">
                  <c:v>0.28436800000000001</c:v>
                </c:pt>
                <c:pt idx="990">
                  <c:v>0.299651</c:v>
                </c:pt>
                <c:pt idx="991">
                  <c:v>0.31681999999999999</c:v>
                </c:pt>
                <c:pt idx="992">
                  <c:v>0.33635999999999999</c:v>
                </c:pt>
                <c:pt idx="993">
                  <c:v>0.35813800000000001</c:v>
                </c:pt>
                <c:pt idx="994">
                  <c:v>0.38252599999999998</c:v>
                </c:pt>
                <c:pt idx="995">
                  <c:v>0.40989100000000001</c:v>
                </c:pt>
                <c:pt idx="996">
                  <c:v>0.43006699999999998</c:v>
                </c:pt>
                <c:pt idx="997">
                  <c:v>0.45109399999999999</c:v>
                </c:pt>
                <c:pt idx="998">
                  <c:v>0.48450599999999999</c:v>
                </c:pt>
                <c:pt idx="999">
                  <c:v>0.50917699999999999</c:v>
                </c:pt>
                <c:pt idx="1000">
                  <c:v>0.536026</c:v>
                </c:pt>
                <c:pt idx="1001">
                  <c:v>0.56531799999999999</c:v>
                </c:pt>
                <c:pt idx="1002">
                  <c:v>0.59735799999999994</c:v>
                </c:pt>
                <c:pt idx="1003">
                  <c:v>0.63250499999999998</c:v>
                </c:pt>
                <c:pt idx="1004">
                  <c:v>0.67117300000000002</c:v>
                </c:pt>
                <c:pt idx="1005">
                  <c:v>0.70496999999999999</c:v>
                </c:pt>
                <c:pt idx="1006">
                  <c:v>0.74162399999999995</c:v>
                </c:pt>
                <c:pt idx="1007">
                  <c:v>0.78146800000000005</c:v>
                </c:pt>
                <c:pt idx="1008">
                  <c:v>0.82488499999999998</c:v>
                </c:pt>
                <c:pt idx="1009">
                  <c:v>0.87231899999999996</c:v>
                </c:pt>
                <c:pt idx="1010">
                  <c:v>0.92428200000000005</c:v>
                </c:pt>
                <c:pt idx="1011">
                  <c:v>0.981375</c:v>
                </c:pt>
                <c:pt idx="1012">
                  <c:v>1.0442899999999999</c:v>
                </c:pt>
                <c:pt idx="1013">
                  <c:v>1.12304</c:v>
                </c:pt>
                <c:pt idx="1014">
                  <c:v>1.18086</c:v>
                </c:pt>
                <c:pt idx="1015">
                  <c:v>1.2434799999999999</c:v>
                </c:pt>
                <c:pt idx="1016">
                  <c:v>1.3115000000000001</c:v>
                </c:pt>
                <c:pt idx="1017">
                  <c:v>1.3855900000000001</c:v>
                </c:pt>
                <c:pt idx="1018">
                  <c:v>1.46651</c:v>
                </c:pt>
                <c:pt idx="1019">
                  <c:v>1.55515</c:v>
                </c:pt>
                <c:pt idx="1020">
                  <c:v>1.64402</c:v>
                </c:pt>
                <c:pt idx="1021">
                  <c:v>1.7319</c:v>
                </c:pt>
                <c:pt idx="1022">
                  <c:v>1.82734</c:v>
                </c:pt>
                <c:pt idx="1023">
                  <c:v>1.9312199999999999</c:v>
                </c:pt>
                <c:pt idx="1024">
                  <c:v>2.0445899999999999</c:v>
                </c:pt>
                <c:pt idx="1025">
                  <c:v>2.1686299999999998</c:v>
                </c:pt>
                <c:pt idx="1026">
                  <c:v>2.3047499999999999</c:v>
                </c:pt>
                <c:pt idx="1027">
                  <c:v>2.4545599999999999</c:v>
                </c:pt>
                <c:pt idx="1028">
                  <c:v>2.5983700000000001</c:v>
                </c:pt>
                <c:pt idx="1029">
                  <c:v>2.8032300000000001</c:v>
                </c:pt>
                <c:pt idx="1030">
                  <c:v>2.9539800000000001</c:v>
                </c:pt>
                <c:pt idx="1031">
                  <c:v>3.1175999999999999</c:v>
                </c:pt>
                <c:pt idx="1032">
                  <c:v>3.2956099999999999</c:v>
                </c:pt>
                <c:pt idx="1033">
                  <c:v>3.4897800000000001</c:v>
                </c:pt>
                <c:pt idx="1034">
                  <c:v>3.7021899999999999</c:v>
                </c:pt>
                <c:pt idx="1035">
                  <c:v>3.9352100000000001</c:v>
                </c:pt>
                <c:pt idx="1036">
                  <c:v>4.1782300000000001</c:v>
                </c:pt>
                <c:pt idx="1037">
                  <c:v>4.4451999999999998</c:v>
                </c:pt>
                <c:pt idx="1038">
                  <c:v>4.7448399999999999</c:v>
                </c:pt>
                <c:pt idx="1039">
                  <c:v>5.08887</c:v>
                </c:pt>
                <c:pt idx="1040">
                  <c:v>5.4258600000000001</c:v>
                </c:pt>
                <c:pt idx="1041">
                  <c:v>5.8245100000000001</c:v>
                </c:pt>
                <c:pt idx="1042">
                  <c:v>6.2039499999999999</c:v>
                </c:pt>
                <c:pt idx="1043">
                  <c:v>6.6002599999999996</c:v>
                </c:pt>
                <c:pt idx="1044">
                  <c:v>7.0171700000000001</c:v>
                </c:pt>
                <c:pt idx="1045">
                  <c:v>7.4762000000000004</c:v>
                </c:pt>
                <c:pt idx="1046">
                  <c:v>7.9351099999999999</c:v>
                </c:pt>
                <c:pt idx="1047">
                  <c:v>8.4391400000000001</c:v>
                </c:pt>
                <c:pt idx="1048">
                  <c:v>8.9945799999999991</c:v>
                </c:pt>
                <c:pt idx="1049">
                  <c:v>9.6089300000000009</c:v>
                </c:pt>
                <c:pt idx="1050">
                  <c:v>10.2911</c:v>
                </c:pt>
                <c:pt idx="1051">
                  <c:v>11.0318</c:v>
                </c:pt>
                <c:pt idx="1052">
                  <c:v>11.837</c:v>
                </c:pt>
                <c:pt idx="1053">
                  <c:v>12.5032</c:v>
                </c:pt>
                <c:pt idx="1054">
                  <c:v>13.2302</c:v>
                </c:pt>
                <c:pt idx="1055">
                  <c:v>14.026400000000001</c:v>
                </c:pt>
                <c:pt idx="1056">
                  <c:v>14.9337</c:v>
                </c:pt>
                <c:pt idx="1057">
                  <c:v>15.956300000000001</c:v>
                </c:pt>
                <c:pt idx="1058">
                  <c:v>17.0962</c:v>
                </c:pt>
                <c:pt idx="1059">
                  <c:v>18.374199999999998</c:v>
                </c:pt>
                <c:pt idx="1060">
                  <c:v>19.3154</c:v>
                </c:pt>
                <c:pt idx="1061">
                  <c:v>20.338899999999999</c:v>
                </c:pt>
                <c:pt idx="1062">
                  <c:v>21.8109</c:v>
                </c:pt>
                <c:pt idx="1063">
                  <c:v>23.335999999999999</c:v>
                </c:pt>
                <c:pt idx="1064">
                  <c:v>25.051200000000001</c:v>
                </c:pt>
                <c:pt idx="1065">
                  <c:v>26.3186</c:v>
                </c:pt>
                <c:pt idx="1066">
                  <c:v>27.700500000000002</c:v>
                </c:pt>
                <c:pt idx="1067">
                  <c:v>29.212800000000001</c:v>
                </c:pt>
                <c:pt idx="1068">
                  <c:v>30.873899999999999</c:v>
                </c:pt>
                <c:pt idx="1069">
                  <c:v>32.705800000000004</c:v>
                </c:pt>
                <c:pt idx="1070">
                  <c:v>34.733800000000002</c:v>
                </c:pt>
                <c:pt idx="1071">
                  <c:v>36.987699999999997</c:v>
                </c:pt>
                <c:pt idx="1072">
                  <c:v>39.502499999999998</c:v>
                </c:pt>
                <c:pt idx="1073">
                  <c:v>42.318899999999999</c:v>
                </c:pt>
                <c:pt idx="1074">
                  <c:v>44.657200000000003</c:v>
                </c:pt>
                <c:pt idx="1075">
                  <c:v>47.214100000000002</c:v>
                </c:pt>
                <c:pt idx="1076">
                  <c:v>50.014800000000001</c:v>
                </c:pt>
                <c:pt idx="1077">
                  <c:v>53.0869</c:v>
                </c:pt>
                <c:pt idx="1078">
                  <c:v>56.462000000000003</c:v>
                </c:pt>
                <c:pt idx="1079">
                  <c:v>60.173299999999998</c:v>
                </c:pt>
                <c:pt idx="1080">
                  <c:v>64.258300000000006</c:v>
                </c:pt>
                <c:pt idx="1081">
                  <c:v>68.757199999999997</c:v>
                </c:pt>
                <c:pt idx="1082">
                  <c:v>73.714699999999993</c:v>
                </c:pt>
                <c:pt idx="1083">
                  <c:v>79.178100000000001</c:v>
                </c:pt>
                <c:pt idx="1084">
                  <c:v>85.198899999999995</c:v>
                </c:pt>
                <c:pt idx="1085">
                  <c:v>91.831000000000003</c:v>
                </c:pt>
                <c:pt idx="1086">
                  <c:v>99.134100000000004</c:v>
                </c:pt>
                <c:pt idx="1087">
                  <c:v>107.16800000000001</c:v>
                </c:pt>
                <c:pt idx="1088">
                  <c:v>112.961</c:v>
                </c:pt>
                <c:pt idx="1089">
                  <c:v>122.358</c:v>
                </c:pt>
                <c:pt idx="1090">
                  <c:v>132.661</c:v>
                </c:pt>
                <c:pt idx="1091">
                  <c:v>143.941</c:v>
                </c:pt>
                <c:pt idx="1092">
                  <c:v>156.26599999999999</c:v>
                </c:pt>
                <c:pt idx="1093">
                  <c:v>169.70699999999999</c:v>
                </c:pt>
                <c:pt idx="1094">
                  <c:v>184.33</c:v>
                </c:pt>
                <c:pt idx="1095">
                  <c:v>200.202</c:v>
                </c:pt>
                <c:pt idx="1096">
                  <c:v>217.38399999999999</c:v>
                </c:pt>
                <c:pt idx="1097">
                  <c:v>235.93299999999999</c:v>
                </c:pt>
                <c:pt idx="1098">
                  <c:v>255.89699999999999</c:v>
                </c:pt>
                <c:pt idx="1099">
                  <c:v>277.31799999999998</c:v>
                </c:pt>
                <c:pt idx="1100">
                  <c:v>300.22500000000002</c:v>
                </c:pt>
                <c:pt idx="1101">
                  <c:v>324.63799999999998</c:v>
                </c:pt>
                <c:pt idx="1102">
                  <c:v>351.63099999999997</c:v>
                </c:pt>
                <c:pt idx="1103">
                  <c:v>390.90899999999999</c:v>
                </c:pt>
                <c:pt idx="1104">
                  <c:v>433.09100000000001</c:v>
                </c:pt>
                <c:pt idx="1105">
                  <c:v>478.01299999999998</c:v>
                </c:pt>
                <c:pt idx="1106">
                  <c:v>539.721</c:v>
                </c:pt>
                <c:pt idx="1107">
                  <c:v>619.952</c:v>
                </c:pt>
                <c:pt idx="1108">
                  <c:v>837.20399999999995</c:v>
                </c:pt>
                <c:pt idx="1109">
                  <c:v>927.83900000000006</c:v>
                </c:pt>
                <c:pt idx="1110">
                  <c:v>976.54499999999996</c:v>
                </c:pt>
                <c:pt idx="1111">
                  <c:v>1021.02</c:v>
                </c:pt>
                <c:pt idx="1112">
                  <c:v>1066.79</c:v>
                </c:pt>
                <c:pt idx="1113">
                  <c:v>1104.1199999999999</c:v>
                </c:pt>
                <c:pt idx="1114">
                  <c:v>1123.75</c:v>
                </c:pt>
                <c:pt idx="1115">
                  <c:v>1140.57</c:v>
                </c:pt>
                <c:pt idx="1116">
                  <c:v>1151.25</c:v>
                </c:pt>
                <c:pt idx="1117">
                  <c:v>1155.71</c:v>
                </c:pt>
                <c:pt idx="1118">
                  <c:v>1151.1099999999999</c:v>
                </c:pt>
                <c:pt idx="1119">
                  <c:v>1141.4100000000001</c:v>
                </c:pt>
                <c:pt idx="1120">
                  <c:v>1126.1199999999999</c:v>
                </c:pt>
                <c:pt idx="1121">
                  <c:v>1105.1600000000001</c:v>
                </c:pt>
                <c:pt idx="1122">
                  <c:v>1079.1199999999999</c:v>
                </c:pt>
                <c:pt idx="1123">
                  <c:v>1048.43</c:v>
                </c:pt>
                <c:pt idx="1124">
                  <c:v>1010.49</c:v>
                </c:pt>
                <c:pt idx="1125">
                  <c:v>964.91700000000003</c:v>
                </c:pt>
                <c:pt idx="1126">
                  <c:v>911.68200000000002</c:v>
                </c:pt>
                <c:pt idx="1127">
                  <c:v>819.86400000000003</c:v>
                </c:pt>
                <c:pt idx="1128">
                  <c:v>607.83299999999997</c:v>
                </c:pt>
                <c:pt idx="1129">
                  <c:v>542.19799999999998</c:v>
                </c:pt>
                <c:pt idx="1130">
                  <c:v>487.435</c:v>
                </c:pt>
                <c:pt idx="1131">
                  <c:v>437.89600000000002</c:v>
                </c:pt>
                <c:pt idx="1132">
                  <c:v>402.86099999999999</c:v>
                </c:pt>
                <c:pt idx="1133">
                  <c:v>369.74799999999999</c:v>
                </c:pt>
                <c:pt idx="1134">
                  <c:v>338.62900000000002</c:v>
                </c:pt>
                <c:pt idx="1135">
                  <c:v>307.59800000000001</c:v>
                </c:pt>
                <c:pt idx="1136">
                  <c:v>285.76799999999997</c:v>
                </c:pt>
                <c:pt idx="1137">
                  <c:v>265.23599999999999</c:v>
                </c:pt>
                <c:pt idx="1138">
                  <c:v>245.98400000000001</c:v>
                </c:pt>
                <c:pt idx="1139">
                  <c:v>227.97900000000001</c:v>
                </c:pt>
                <c:pt idx="1140">
                  <c:v>211.18600000000001</c:v>
                </c:pt>
                <c:pt idx="1141">
                  <c:v>195.56299999999999</c:v>
                </c:pt>
                <c:pt idx="1142">
                  <c:v>181.06299999999999</c:v>
                </c:pt>
                <c:pt idx="1143">
                  <c:v>165.80099999999999</c:v>
                </c:pt>
                <c:pt idx="1144">
                  <c:v>153.95400000000001</c:v>
                </c:pt>
                <c:pt idx="1145">
                  <c:v>142.99799999999999</c:v>
                </c:pt>
                <c:pt idx="1146">
                  <c:v>132.88</c:v>
                </c:pt>
                <c:pt idx="1147">
                  <c:v>123.553</c:v>
                </c:pt>
                <c:pt idx="1148">
                  <c:v>114.965</c:v>
                </c:pt>
                <c:pt idx="1149">
                  <c:v>107.06699999999999</c:v>
                </c:pt>
                <c:pt idx="1150">
                  <c:v>99.811000000000007</c:v>
                </c:pt>
                <c:pt idx="1151">
                  <c:v>93.150499999999994</c:v>
                </c:pt>
                <c:pt idx="1152">
                  <c:v>87.040700000000001</c:v>
                </c:pt>
                <c:pt idx="1153">
                  <c:v>81.439400000000006</c:v>
                </c:pt>
                <c:pt idx="1154">
                  <c:v>75.761300000000006</c:v>
                </c:pt>
                <c:pt idx="1155">
                  <c:v>70.608500000000006</c:v>
                </c:pt>
                <c:pt idx="1156">
                  <c:v>65.931600000000003</c:v>
                </c:pt>
                <c:pt idx="1157">
                  <c:v>61.685600000000001</c:v>
                </c:pt>
                <c:pt idx="1158">
                  <c:v>57.828299999999999</c:v>
                </c:pt>
                <c:pt idx="1159">
                  <c:v>54.321599999999997</c:v>
                </c:pt>
                <c:pt idx="1160">
                  <c:v>51.130299999999998</c:v>
                </c:pt>
                <c:pt idx="1161">
                  <c:v>48.222700000000003</c:v>
                </c:pt>
                <c:pt idx="1162">
                  <c:v>45.569400000000002</c:v>
                </c:pt>
                <c:pt idx="1163">
                  <c:v>43.1447</c:v>
                </c:pt>
                <c:pt idx="1164">
                  <c:v>40.678199999999997</c:v>
                </c:pt>
                <c:pt idx="1165">
                  <c:v>37.996000000000002</c:v>
                </c:pt>
                <c:pt idx="1166">
                  <c:v>35.599400000000003</c:v>
                </c:pt>
                <c:pt idx="1167">
                  <c:v>33.450000000000003</c:v>
                </c:pt>
                <c:pt idx="1168">
                  <c:v>31.514399999999998</c:v>
                </c:pt>
                <c:pt idx="1169">
                  <c:v>29.764500000000002</c:v>
                </c:pt>
                <c:pt idx="1170">
                  <c:v>28.175899999999999</c:v>
                </c:pt>
                <c:pt idx="1171">
                  <c:v>26.728300000000001</c:v>
                </c:pt>
                <c:pt idx="1172">
                  <c:v>24.9877</c:v>
                </c:pt>
                <c:pt idx="1173">
                  <c:v>23.432300000000001</c:v>
                </c:pt>
                <c:pt idx="1174">
                  <c:v>22.27</c:v>
                </c:pt>
                <c:pt idx="1175">
                  <c:v>21.018699999999999</c:v>
                </c:pt>
                <c:pt idx="1176">
                  <c:v>19.880500000000001</c:v>
                </c:pt>
                <c:pt idx="1177">
                  <c:v>18.840800000000002</c:v>
                </c:pt>
                <c:pt idx="1178">
                  <c:v>17.5871</c:v>
                </c:pt>
                <c:pt idx="1179">
                  <c:v>16.4635</c:v>
                </c:pt>
                <c:pt idx="1180">
                  <c:v>15.4513</c:v>
                </c:pt>
                <c:pt idx="1181">
                  <c:v>14.535</c:v>
                </c:pt>
                <c:pt idx="1182">
                  <c:v>13.702199999999999</c:v>
                </c:pt>
                <c:pt idx="1183">
                  <c:v>12.890599999999999</c:v>
                </c:pt>
                <c:pt idx="1184">
                  <c:v>12.105499999999999</c:v>
                </c:pt>
                <c:pt idx="1185">
                  <c:v>11.392799999999999</c:v>
                </c:pt>
                <c:pt idx="1186">
                  <c:v>10.743600000000001</c:v>
                </c:pt>
                <c:pt idx="1187">
                  <c:v>10.1503</c:v>
                </c:pt>
                <c:pt idx="1188">
                  <c:v>9.6064100000000003</c:v>
                </c:pt>
                <c:pt idx="1189">
                  <c:v>9.1065199999999997</c:v>
                </c:pt>
                <c:pt idx="1190">
                  <c:v>8.6458399999999997</c:v>
                </c:pt>
                <c:pt idx="1191">
                  <c:v>8.1693599999999993</c:v>
                </c:pt>
                <c:pt idx="1192">
                  <c:v>7.6859999999999999</c:v>
                </c:pt>
                <c:pt idx="1193">
                  <c:v>7.2454499999999999</c:v>
                </c:pt>
                <c:pt idx="1194">
                  <c:v>6.8427300000000004</c:v>
                </c:pt>
                <c:pt idx="1195">
                  <c:v>6.4735399999999998</c:v>
                </c:pt>
                <c:pt idx="1196">
                  <c:v>6.1341999999999999</c:v>
                </c:pt>
                <c:pt idx="1197">
                  <c:v>5.8215399999999997</c:v>
                </c:pt>
                <c:pt idx="1198">
                  <c:v>5.39663</c:v>
                </c:pt>
                <c:pt idx="1199">
                  <c:v>5.0901199999999998</c:v>
                </c:pt>
                <c:pt idx="1200">
                  <c:v>4.8096300000000003</c:v>
                </c:pt>
                <c:pt idx="1201">
                  <c:v>4.5522400000000003</c:v>
                </c:pt>
                <c:pt idx="1202">
                  <c:v>4.3154500000000002</c:v>
                </c:pt>
                <c:pt idx="1203">
                  <c:v>4.0970700000000004</c:v>
                </c:pt>
                <c:pt idx="1204">
                  <c:v>3.7999900000000002</c:v>
                </c:pt>
                <c:pt idx="1205">
                  <c:v>3.53478</c:v>
                </c:pt>
                <c:pt idx="1206">
                  <c:v>3.3222100000000001</c:v>
                </c:pt>
                <c:pt idx="1207">
                  <c:v>3.1287099999999999</c:v>
                </c:pt>
                <c:pt idx="1208">
                  <c:v>2.9520599999999999</c:v>
                </c:pt>
                <c:pt idx="1209">
                  <c:v>2.7903699999999998</c:v>
                </c:pt>
                <c:pt idx="1210">
                  <c:v>2.6419800000000002</c:v>
                </c:pt>
                <c:pt idx="1211">
                  <c:v>2.5054599999999998</c:v>
                </c:pt>
                <c:pt idx="1212">
                  <c:v>2.3795899999999999</c:v>
                </c:pt>
                <c:pt idx="1213">
                  <c:v>2.26328</c:v>
                </c:pt>
                <c:pt idx="1214">
                  <c:v>2.1298900000000001</c:v>
                </c:pt>
                <c:pt idx="1215">
                  <c:v>2.0083700000000002</c:v>
                </c:pt>
                <c:pt idx="1216">
                  <c:v>1.89734</c:v>
                </c:pt>
                <c:pt idx="1217">
                  <c:v>1.79562</c:v>
                </c:pt>
                <c:pt idx="1218">
                  <c:v>1.70221</c:v>
                </c:pt>
                <c:pt idx="1219">
                  <c:v>1.6162300000000001</c:v>
                </c:pt>
                <c:pt idx="1220">
                  <c:v>1.49953</c:v>
                </c:pt>
                <c:pt idx="1221">
                  <c:v>1.41551</c:v>
                </c:pt>
                <c:pt idx="1222">
                  <c:v>1.3266199999999999</c:v>
                </c:pt>
                <c:pt idx="1223">
                  <c:v>1.2463599999999999</c:v>
                </c:pt>
                <c:pt idx="1224">
                  <c:v>1.1736</c:v>
                </c:pt>
                <c:pt idx="1225">
                  <c:v>1.1073999999999999</c:v>
                </c:pt>
                <c:pt idx="1226">
                  <c:v>1.04701</c:v>
                </c:pt>
                <c:pt idx="1227">
                  <c:v>0.99176399999999998</c:v>
                </c:pt>
                <c:pt idx="1228">
                  <c:v>0.94112099999999999</c:v>
                </c:pt>
                <c:pt idx="1229">
                  <c:v>0.88825299999999996</c:v>
                </c:pt>
                <c:pt idx="1230">
                  <c:v>0.83441200000000004</c:v>
                </c:pt>
                <c:pt idx="1231">
                  <c:v>0.78580099999999997</c:v>
                </c:pt>
                <c:pt idx="1232">
                  <c:v>0.74176900000000001</c:v>
                </c:pt>
                <c:pt idx="1233">
                  <c:v>0.70176300000000003</c:v>
                </c:pt>
                <c:pt idx="1234">
                  <c:v>0.66531300000000004</c:v>
                </c:pt>
                <c:pt idx="1235">
                  <c:v>0.63201499999999999</c:v>
                </c:pt>
                <c:pt idx="1236">
                  <c:v>0.60152000000000005</c:v>
                </c:pt>
                <c:pt idx="1237">
                  <c:v>0.57055999999999996</c:v>
                </c:pt>
                <c:pt idx="1238">
                  <c:v>0.53964800000000002</c:v>
                </c:pt>
                <c:pt idx="1239">
                  <c:v>0.51164100000000001</c:v>
                </c:pt>
                <c:pt idx="1240">
                  <c:v>0.48619299999999999</c:v>
                </c:pt>
                <c:pt idx="1241">
                  <c:v>0.46301300000000001</c:v>
                </c:pt>
                <c:pt idx="1242">
                  <c:v>0.44186500000000001</c:v>
                </c:pt>
                <c:pt idx="1243">
                  <c:v>0.41349799999999998</c:v>
                </c:pt>
                <c:pt idx="1244">
                  <c:v>0.38778499999999999</c:v>
                </c:pt>
                <c:pt idx="1245">
                  <c:v>0.363844</c:v>
                </c:pt>
                <c:pt idx="1246">
                  <c:v>0.34282400000000002</c:v>
                </c:pt>
                <c:pt idx="1247">
                  <c:v>0.324299</c:v>
                </c:pt>
                <c:pt idx="1248">
                  <c:v>0.30791400000000002</c:v>
                </c:pt>
                <c:pt idx="1249">
                  <c:v>0.29337400000000002</c:v>
                </c:pt>
                <c:pt idx="1250">
                  <c:v>0.28121099999999999</c:v>
                </c:pt>
                <c:pt idx="1251">
                  <c:v>0.270314</c:v>
                </c:pt>
                <c:pt idx="1252">
                  <c:v>0.25752399999999998</c:v>
                </c:pt>
                <c:pt idx="1253">
                  <c:v>0.24631500000000001</c:v>
                </c:pt>
                <c:pt idx="1254">
                  <c:v>0.235425</c:v>
                </c:pt>
                <c:pt idx="1255">
                  <c:v>0.22512699999999999</c:v>
                </c:pt>
                <c:pt idx="1256">
                  <c:v>0.21642</c:v>
                </c:pt>
                <c:pt idx="1257">
                  <c:v>0.20918400000000001</c:v>
                </c:pt>
                <c:pt idx="1258">
                  <c:v>0.203483</c:v>
                </c:pt>
                <c:pt idx="1259">
                  <c:v>0.19706799999999999</c:v>
                </c:pt>
                <c:pt idx="1260">
                  <c:v>0.19205900000000001</c:v>
                </c:pt>
                <c:pt idx="1261">
                  <c:v>0.18826399999999999</c:v>
                </c:pt>
                <c:pt idx="1262">
                  <c:v>0.185532</c:v>
                </c:pt>
                <c:pt idx="1263">
                  <c:v>0.18374299999999999</c:v>
                </c:pt>
                <c:pt idx="1264">
                  <c:v>0.182672</c:v>
                </c:pt>
                <c:pt idx="1265">
                  <c:v>0.182618</c:v>
                </c:pt>
                <c:pt idx="1266">
                  <c:v>0.18332200000000001</c:v>
                </c:pt>
                <c:pt idx="1267">
                  <c:v>0.18523500000000001</c:v>
                </c:pt>
                <c:pt idx="1268">
                  <c:v>0.188309</c:v>
                </c:pt>
                <c:pt idx="1269">
                  <c:v>0.19251099999999999</c:v>
                </c:pt>
                <c:pt idx="1270">
                  <c:v>0.197855</c:v>
                </c:pt>
                <c:pt idx="1271">
                  <c:v>0.20436199999999999</c:v>
                </c:pt>
                <c:pt idx="1272">
                  <c:v>0.21210000000000001</c:v>
                </c:pt>
                <c:pt idx="1273">
                  <c:v>0.22114500000000001</c:v>
                </c:pt>
                <c:pt idx="1274">
                  <c:v>0.23162199999999999</c:v>
                </c:pt>
                <c:pt idx="1275">
                  <c:v>0.24367</c:v>
                </c:pt>
                <c:pt idx="1276">
                  <c:v>0.25748900000000002</c:v>
                </c:pt>
                <c:pt idx="1277">
                  <c:v>0.269146</c:v>
                </c:pt>
                <c:pt idx="1278">
                  <c:v>0.28204499999999999</c:v>
                </c:pt>
                <c:pt idx="1279">
                  <c:v>0.29632500000000001</c:v>
                </c:pt>
                <c:pt idx="1280">
                  <c:v>0.31215300000000001</c:v>
                </c:pt>
                <c:pt idx="1281">
                  <c:v>0.32972299999999999</c:v>
                </c:pt>
                <c:pt idx="1282">
                  <c:v>0.34926400000000002</c:v>
                </c:pt>
                <c:pt idx="1283">
                  <c:v>0.37104700000000002</c:v>
                </c:pt>
                <c:pt idx="1284">
                  <c:v>0.39539600000000003</c:v>
                </c:pt>
                <c:pt idx="1285">
                  <c:v>0.42269800000000002</c:v>
                </c:pt>
                <c:pt idx="1286">
                  <c:v>0.45342100000000002</c:v>
                </c:pt>
                <c:pt idx="1287">
                  <c:v>0.47609200000000002</c:v>
                </c:pt>
                <c:pt idx="1288">
                  <c:v>0.50071500000000002</c:v>
                </c:pt>
                <c:pt idx="1289">
                  <c:v>0.52740200000000004</c:v>
                </c:pt>
                <c:pt idx="1290">
                  <c:v>0.55654499999999996</c:v>
                </c:pt>
                <c:pt idx="1291">
                  <c:v>0.58855800000000003</c:v>
                </c:pt>
                <c:pt idx="1292">
                  <c:v>0.62368599999999996</c:v>
                </c:pt>
                <c:pt idx="1293">
                  <c:v>0.66233299999999995</c:v>
                </c:pt>
                <c:pt idx="1294">
                  <c:v>0.70497900000000002</c:v>
                </c:pt>
                <c:pt idx="1295">
                  <c:v>0.75218600000000002</c:v>
                </c:pt>
                <c:pt idx="1296">
                  <c:v>0.80457699999999999</c:v>
                </c:pt>
                <c:pt idx="1297">
                  <c:v>0.86291700000000005</c:v>
                </c:pt>
                <c:pt idx="1298">
                  <c:v>0.91546099999999997</c:v>
                </c:pt>
                <c:pt idx="1299">
                  <c:v>0.97320300000000004</c:v>
                </c:pt>
                <c:pt idx="1300">
                  <c:v>1.0385899999999999</c:v>
                </c:pt>
                <c:pt idx="1301">
                  <c:v>1.11493</c:v>
                </c:pt>
                <c:pt idx="1302">
                  <c:v>1.1993100000000001</c:v>
                </c:pt>
                <c:pt idx="1303">
                  <c:v>1.28799</c:v>
                </c:pt>
                <c:pt idx="1304">
                  <c:v>1.36991</c:v>
                </c:pt>
                <c:pt idx="1305">
                  <c:v>1.44425</c:v>
                </c:pt>
                <c:pt idx="1306">
                  <c:v>1.5281199999999999</c:v>
                </c:pt>
                <c:pt idx="1307">
                  <c:v>1.6266</c:v>
                </c:pt>
                <c:pt idx="1308">
                  <c:v>1.73519</c:v>
                </c:pt>
                <c:pt idx="1309">
                  <c:v>1.8511200000000001</c:v>
                </c:pt>
                <c:pt idx="1310">
                  <c:v>1.9700800000000001</c:v>
                </c:pt>
                <c:pt idx="1311">
                  <c:v>2.10114</c:v>
                </c:pt>
                <c:pt idx="1312">
                  <c:v>2.2573400000000001</c:v>
                </c:pt>
                <c:pt idx="1313">
                  <c:v>2.3756499999999998</c:v>
                </c:pt>
                <c:pt idx="1314">
                  <c:v>2.5036900000000002</c:v>
                </c:pt>
                <c:pt idx="1315">
                  <c:v>2.64256</c:v>
                </c:pt>
                <c:pt idx="1316">
                  <c:v>2.79352</c:v>
                </c:pt>
                <c:pt idx="1317">
                  <c:v>2.9580099999999998</c:v>
                </c:pt>
                <c:pt idx="1318">
                  <c:v>3.1377100000000002</c:v>
                </c:pt>
                <c:pt idx="1319">
                  <c:v>3.3345400000000001</c:v>
                </c:pt>
                <c:pt idx="1320">
                  <c:v>3.55078</c:v>
                </c:pt>
                <c:pt idx="1321">
                  <c:v>3.7890600000000001</c:v>
                </c:pt>
                <c:pt idx="1322">
                  <c:v>4.0524800000000001</c:v>
                </c:pt>
                <c:pt idx="1323">
                  <c:v>4.3447199999999997</c:v>
                </c:pt>
                <c:pt idx="1324">
                  <c:v>4.6701600000000001</c:v>
                </c:pt>
                <c:pt idx="1325">
                  <c:v>4.9391299999999996</c:v>
                </c:pt>
                <c:pt idx="1326">
                  <c:v>5.2322899999999999</c:v>
                </c:pt>
                <c:pt idx="1327">
                  <c:v>5.5526400000000002</c:v>
                </c:pt>
                <c:pt idx="1328">
                  <c:v>5.9036600000000004</c:v>
                </c:pt>
                <c:pt idx="1329">
                  <c:v>6.3056200000000002</c:v>
                </c:pt>
                <c:pt idx="1330">
                  <c:v>6.7505100000000002</c:v>
                </c:pt>
                <c:pt idx="1331">
                  <c:v>7.2446700000000002</c:v>
                </c:pt>
                <c:pt idx="1332">
                  <c:v>7.7956200000000004</c:v>
                </c:pt>
                <c:pt idx="1333">
                  <c:v>8.4124099999999995</c:v>
                </c:pt>
                <c:pt idx="1334">
                  <c:v>8.9938199999999995</c:v>
                </c:pt>
                <c:pt idx="1335">
                  <c:v>9.57681</c:v>
                </c:pt>
                <c:pt idx="1336">
                  <c:v>10.2189</c:v>
                </c:pt>
                <c:pt idx="1337">
                  <c:v>10.9285</c:v>
                </c:pt>
                <c:pt idx="1338">
                  <c:v>11.715400000000001</c:v>
                </c:pt>
                <c:pt idx="1339">
                  <c:v>12.5913</c:v>
                </c:pt>
                <c:pt idx="1340">
                  <c:v>13.57</c:v>
                </c:pt>
                <c:pt idx="1341">
                  <c:v>14.2879</c:v>
                </c:pt>
                <c:pt idx="1342">
                  <c:v>15.0649</c:v>
                </c:pt>
                <c:pt idx="1343">
                  <c:v>15.907500000000001</c:v>
                </c:pt>
                <c:pt idx="1344">
                  <c:v>16.823499999999999</c:v>
                </c:pt>
                <c:pt idx="1345">
                  <c:v>17.8217</c:v>
                </c:pt>
                <c:pt idx="1346">
                  <c:v>18.912299999999998</c:v>
                </c:pt>
                <c:pt idx="1347">
                  <c:v>20.3598</c:v>
                </c:pt>
                <c:pt idx="1348">
                  <c:v>21.9817</c:v>
                </c:pt>
                <c:pt idx="1349">
                  <c:v>23.173999999999999</c:v>
                </c:pt>
                <c:pt idx="1350">
                  <c:v>24.467099999999999</c:v>
                </c:pt>
                <c:pt idx="1351">
                  <c:v>25.872499999999999</c:v>
                </c:pt>
                <c:pt idx="1352">
                  <c:v>27.4038</c:v>
                </c:pt>
                <c:pt idx="1353">
                  <c:v>29.076599999999999</c:v>
                </c:pt>
                <c:pt idx="1354">
                  <c:v>31.333500000000001</c:v>
                </c:pt>
                <c:pt idx="1355">
                  <c:v>32.989100000000001</c:v>
                </c:pt>
                <c:pt idx="1356">
                  <c:v>34.781100000000002</c:v>
                </c:pt>
                <c:pt idx="1357">
                  <c:v>36.725200000000001</c:v>
                </c:pt>
                <c:pt idx="1358">
                  <c:v>38.839199999999998</c:v>
                </c:pt>
                <c:pt idx="1359">
                  <c:v>41.143900000000002</c:v>
                </c:pt>
                <c:pt idx="1360">
                  <c:v>43.6631</c:v>
                </c:pt>
                <c:pt idx="1361">
                  <c:v>46.158799999999999</c:v>
                </c:pt>
                <c:pt idx="1362">
                  <c:v>48.590499999999999</c:v>
                </c:pt>
                <c:pt idx="1363">
                  <c:v>51.222700000000003</c:v>
                </c:pt>
                <c:pt idx="1364">
                  <c:v>54.078200000000002</c:v>
                </c:pt>
                <c:pt idx="1365">
                  <c:v>57.183199999999999</c:v>
                </c:pt>
                <c:pt idx="1366">
                  <c:v>60.567999999999998</c:v>
                </c:pt>
                <c:pt idx="1367">
                  <c:v>64.267399999999995</c:v>
                </c:pt>
                <c:pt idx="1368">
                  <c:v>68.321600000000004</c:v>
                </c:pt>
                <c:pt idx="1369">
                  <c:v>72.295100000000005</c:v>
                </c:pt>
                <c:pt idx="1370">
                  <c:v>76.108400000000003</c:v>
                </c:pt>
                <c:pt idx="1371">
                  <c:v>80.234999999999999</c:v>
                </c:pt>
                <c:pt idx="1372">
                  <c:v>84.709599999999995</c:v>
                </c:pt>
                <c:pt idx="1373">
                  <c:v>89.5715</c:v>
                </c:pt>
                <c:pt idx="1374">
                  <c:v>94.864999999999995</c:v>
                </c:pt>
                <c:pt idx="1375">
                  <c:v>100.64</c:v>
                </c:pt>
                <c:pt idx="1376">
                  <c:v>106.95399999999999</c:v>
                </c:pt>
                <c:pt idx="1377">
                  <c:v>113.355</c:v>
                </c:pt>
                <c:pt idx="1378">
                  <c:v>119.773</c:v>
                </c:pt>
                <c:pt idx="1379">
                  <c:v>126.732</c:v>
                </c:pt>
                <c:pt idx="1380">
                  <c:v>134.286</c:v>
                </c:pt>
                <c:pt idx="1381">
                  <c:v>142.495</c:v>
                </c:pt>
                <c:pt idx="1382">
                  <c:v>151.422</c:v>
                </c:pt>
                <c:pt idx="1383">
                  <c:v>161.136</c:v>
                </c:pt>
                <c:pt idx="1384">
                  <c:v>171.71199999999999</c:v>
                </c:pt>
                <c:pt idx="1385">
                  <c:v>182.56100000000001</c:v>
                </c:pt>
                <c:pt idx="1386">
                  <c:v>193.59800000000001</c:v>
                </c:pt>
                <c:pt idx="1387">
                  <c:v>205.495</c:v>
                </c:pt>
                <c:pt idx="1388">
                  <c:v>218.31100000000001</c:v>
                </c:pt>
                <c:pt idx="1389">
                  <c:v>232.10599999999999</c:v>
                </c:pt>
                <c:pt idx="1390">
                  <c:v>246.935</c:v>
                </c:pt>
                <c:pt idx="1391">
                  <c:v>262.85300000000001</c:v>
                </c:pt>
                <c:pt idx="1392">
                  <c:v>279.90899999999999</c:v>
                </c:pt>
                <c:pt idx="1393">
                  <c:v>305.29399999999998</c:v>
                </c:pt>
                <c:pt idx="1394">
                  <c:v>331.68299999999999</c:v>
                </c:pt>
                <c:pt idx="1395">
                  <c:v>360.21300000000002</c:v>
                </c:pt>
                <c:pt idx="1396">
                  <c:v>390.87900000000002</c:v>
                </c:pt>
                <c:pt idx="1397">
                  <c:v>423.613</c:v>
                </c:pt>
                <c:pt idx="1398">
                  <c:v>466.81299999999999</c:v>
                </c:pt>
                <c:pt idx="1399">
                  <c:v>530.77200000000005</c:v>
                </c:pt>
                <c:pt idx="1400">
                  <c:v>710.78800000000001</c:v>
                </c:pt>
                <c:pt idx="1401">
                  <c:v>773.83199999999999</c:v>
                </c:pt>
                <c:pt idx="1402">
                  <c:v>812.54700000000003</c:v>
                </c:pt>
                <c:pt idx="1403">
                  <c:v>847.23800000000006</c:v>
                </c:pt>
                <c:pt idx="1404">
                  <c:v>875.99199999999996</c:v>
                </c:pt>
                <c:pt idx="1405">
                  <c:v>893.08900000000006</c:v>
                </c:pt>
                <c:pt idx="1406">
                  <c:v>905.98900000000003</c:v>
                </c:pt>
                <c:pt idx="1407">
                  <c:v>915.44299999999998</c:v>
                </c:pt>
                <c:pt idx="1408">
                  <c:v>918.52599999999995</c:v>
                </c:pt>
                <c:pt idx="1409">
                  <c:v>915.15300000000002</c:v>
                </c:pt>
                <c:pt idx="1410">
                  <c:v>905.41600000000005</c:v>
                </c:pt>
                <c:pt idx="1411">
                  <c:v>892.28800000000001</c:v>
                </c:pt>
                <c:pt idx="1412">
                  <c:v>874.98199999999997</c:v>
                </c:pt>
                <c:pt idx="1413">
                  <c:v>845.98299999999995</c:v>
                </c:pt>
                <c:pt idx="1414">
                  <c:v>811.09100000000001</c:v>
                </c:pt>
                <c:pt idx="1415">
                  <c:v>772.22699999999998</c:v>
                </c:pt>
                <c:pt idx="1416">
                  <c:v>709.05</c:v>
                </c:pt>
                <c:pt idx="1417">
                  <c:v>529.096</c:v>
                </c:pt>
                <c:pt idx="1418">
                  <c:v>465.26100000000002</c:v>
                </c:pt>
                <c:pt idx="1419">
                  <c:v>422.16500000000002</c:v>
                </c:pt>
                <c:pt idx="1420">
                  <c:v>389.51799999999997</c:v>
                </c:pt>
                <c:pt idx="1421">
                  <c:v>358.94200000000001</c:v>
                </c:pt>
                <c:pt idx="1422">
                  <c:v>330.49599999999998</c:v>
                </c:pt>
                <c:pt idx="1423">
                  <c:v>304.19</c:v>
                </c:pt>
                <c:pt idx="1424">
                  <c:v>278.88499999999999</c:v>
                </c:pt>
                <c:pt idx="1425">
                  <c:v>261.88299999999998</c:v>
                </c:pt>
                <c:pt idx="1426">
                  <c:v>246.01599999999999</c:v>
                </c:pt>
                <c:pt idx="1427">
                  <c:v>231.23400000000001</c:v>
                </c:pt>
                <c:pt idx="1428">
                  <c:v>217.483</c:v>
                </c:pt>
                <c:pt idx="1429">
                  <c:v>204.70699999999999</c:v>
                </c:pt>
                <c:pt idx="1430">
                  <c:v>192.846</c:v>
                </c:pt>
                <c:pt idx="1431">
                  <c:v>181.84399999999999</c:v>
                </c:pt>
                <c:pt idx="1432">
                  <c:v>171.02799999999999</c:v>
                </c:pt>
                <c:pt idx="1433">
                  <c:v>160.483</c:v>
                </c:pt>
                <c:pt idx="1434">
                  <c:v>150.797</c:v>
                </c:pt>
                <c:pt idx="1435">
                  <c:v>141.89599999999999</c:v>
                </c:pt>
                <c:pt idx="1436">
                  <c:v>133.71100000000001</c:v>
                </c:pt>
                <c:pt idx="1437">
                  <c:v>126.179</c:v>
                </c:pt>
                <c:pt idx="1438">
                  <c:v>119.239</c:v>
                </c:pt>
                <c:pt idx="1439">
                  <c:v>112.839</c:v>
                </c:pt>
                <c:pt idx="1440">
                  <c:v>106.143</c:v>
                </c:pt>
                <c:pt idx="1441">
                  <c:v>99.305800000000005</c:v>
                </c:pt>
                <c:pt idx="1442">
                  <c:v>93.102699999999999</c:v>
                </c:pt>
                <c:pt idx="1443">
                  <c:v>87.461200000000005</c:v>
                </c:pt>
                <c:pt idx="1444">
                  <c:v>82.317800000000005</c:v>
                </c:pt>
                <c:pt idx="1445">
                  <c:v>77.617099999999994</c:v>
                </c:pt>
                <c:pt idx="1446">
                  <c:v>73.310599999999994</c:v>
                </c:pt>
                <c:pt idx="1447">
                  <c:v>69.355900000000005</c:v>
                </c:pt>
                <c:pt idx="1448">
                  <c:v>65.4131</c:v>
                </c:pt>
                <c:pt idx="1449">
                  <c:v>61.524799999999999</c:v>
                </c:pt>
                <c:pt idx="1450">
                  <c:v>57.9771</c:v>
                </c:pt>
                <c:pt idx="1451">
                  <c:v>54.731000000000002</c:v>
                </c:pt>
                <c:pt idx="1452">
                  <c:v>51.7532</c:v>
                </c:pt>
                <c:pt idx="1453">
                  <c:v>49.014499999999998</c:v>
                </c:pt>
                <c:pt idx="1454">
                  <c:v>46.49</c:v>
                </c:pt>
                <c:pt idx="1455">
                  <c:v>43.057400000000001</c:v>
                </c:pt>
                <c:pt idx="1456">
                  <c:v>40.390999999999998</c:v>
                </c:pt>
                <c:pt idx="1457">
                  <c:v>37.966999999999999</c:v>
                </c:pt>
                <c:pt idx="1458">
                  <c:v>35.756500000000003</c:v>
                </c:pt>
                <c:pt idx="1459">
                  <c:v>33.735199999999999</c:v>
                </c:pt>
                <c:pt idx="1460">
                  <c:v>31.881699999999999</c:v>
                </c:pt>
                <c:pt idx="1461">
                  <c:v>30.178000000000001</c:v>
                </c:pt>
                <c:pt idx="1462">
                  <c:v>28.6082</c:v>
                </c:pt>
                <c:pt idx="1463">
                  <c:v>27.1585</c:v>
                </c:pt>
                <c:pt idx="1464">
                  <c:v>25.633500000000002</c:v>
                </c:pt>
                <c:pt idx="1465">
                  <c:v>24.234200000000001</c:v>
                </c:pt>
                <c:pt idx="1466">
                  <c:v>22.946999999999999</c:v>
                </c:pt>
                <c:pt idx="1467">
                  <c:v>21.760300000000001</c:v>
                </c:pt>
                <c:pt idx="1468">
                  <c:v>20.146599999999999</c:v>
                </c:pt>
                <c:pt idx="1469">
                  <c:v>18.706800000000001</c:v>
                </c:pt>
                <c:pt idx="1470">
                  <c:v>17.831399999999999</c:v>
                </c:pt>
                <c:pt idx="1471">
                  <c:v>16.821300000000001</c:v>
                </c:pt>
                <c:pt idx="1472">
                  <c:v>15.895099999999999</c:v>
                </c:pt>
                <c:pt idx="1473">
                  <c:v>15.043699999999999</c:v>
                </c:pt>
                <c:pt idx="1474">
                  <c:v>14.2592</c:v>
                </c:pt>
                <c:pt idx="1475">
                  <c:v>13.534800000000001</c:v>
                </c:pt>
                <c:pt idx="1476">
                  <c:v>12.5481</c:v>
                </c:pt>
                <c:pt idx="1477">
                  <c:v>11.6661</c:v>
                </c:pt>
                <c:pt idx="1478">
                  <c:v>11.026</c:v>
                </c:pt>
                <c:pt idx="1479">
                  <c:v>10.4373</c:v>
                </c:pt>
                <c:pt idx="1480">
                  <c:v>9.8945900000000009</c:v>
                </c:pt>
                <c:pt idx="1481">
                  <c:v>9.3930600000000002</c:v>
                </c:pt>
                <c:pt idx="1482">
                  <c:v>8.7092500000000008</c:v>
                </c:pt>
                <c:pt idx="1483">
                  <c:v>8.0975599999999996</c:v>
                </c:pt>
                <c:pt idx="1484">
                  <c:v>7.7250500000000004</c:v>
                </c:pt>
                <c:pt idx="1485">
                  <c:v>7.2947100000000002</c:v>
                </c:pt>
                <c:pt idx="1486">
                  <c:v>6.8995699999999998</c:v>
                </c:pt>
                <c:pt idx="1487">
                  <c:v>6.5358099999999997</c:v>
                </c:pt>
                <c:pt idx="1488">
                  <c:v>6.2000799999999998</c:v>
                </c:pt>
                <c:pt idx="1489">
                  <c:v>5.7429100000000002</c:v>
                </c:pt>
                <c:pt idx="1490">
                  <c:v>5.33446</c:v>
                </c:pt>
                <c:pt idx="1491">
                  <c:v>5.0859199999999998</c:v>
                </c:pt>
                <c:pt idx="1492">
                  <c:v>4.7807300000000001</c:v>
                </c:pt>
                <c:pt idx="1493">
                  <c:v>4.5022700000000002</c:v>
                </c:pt>
                <c:pt idx="1494">
                  <c:v>4.2475199999999997</c:v>
                </c:pt>
                <c:pt idx="1495">
                  <c:v>4.0138499999999997</c:v>
                </c:pt>
                <c:pt idx="1496">
                  <c:v>3.79901</c:v>
                </c:pt>
                <c:pt idx="1497">
                  <c:v>3.6010200000000001</c:v>
                </c:pt>
                <c:pt idx="1498">
                  <c:v>3.4181599999999999</c:v>
                </c:pt>
                <c:pt idx="1499">
                  <c:v>3.2489400000000002</c:v>
                </c:pt>
                <c:pt idx="1500">
                  <c:v>3.05457</c:v>
                </c:pt>
                <c:pt idx="1501">
                  <c:v>2.8772199999999999</c:v>
                </c:pt>
                <c:pt idx="1502">
                  <c:v>2.7149299999999998</c:v>
                </c:pt>
                <c:pt idx="1503">
                  <c:v>2.5660599999999998</c:v>
                </c:pt>
                <c:pt idx="1504">
                  <c:v>2.4291700000000001</c:v>
                </c:pt>
                <c:pt idx="1505">
                  <c:v>2.3029999999999999</c:v>
                </c:pt>
                <c:pt idx="1506">
                  <c:v>2.1864699999999999</c:v>
                </c:pt>
                <c:pt idx="1507">
                  <c:v>2.0786199999999999</c:v>
                </c:pt>
                <c:pt idx="1508">
                  <c:v>1.95953</c:v>
                </c:pt>
                <c:pt idx="1509">
                  <c:v>1.85059</c:v>
                </c:pt>
                <c:pt idx="1510">
                  <c:v>1.75068</c:v>
                </c:pt>
                <c:pt idx="1511">
                  <c:v>1.6586700000000001</c:v>
                </c:pt>
                <c:pt idx="1512">
                  <c:v>1.57365</c:v>
                </c:pt>
                <c:pt idx="1513">
                  <c:v>1.4578899999999999</c:v>
                </c:pt>
                <c:pt idx="1514">
                  <c:v>1.3545700000000001</c:v>
                </c:pt>
                <c:pt idx="1515">
                  <c:v>1.2817000000000001</c:v>
                </c:pt>
                <c:pt idx="1516">
                  <c:v>1.2146300000000001</c:v>
                </c:pt>
                <c:pt idx="1517">
                  <c:v>1.15276</c:v>
                </c:pt>
                <c:pt idx="1518">
                  <c:v>1.0685899999999999</c:v>
                </c:pt>
                <c:pt idx="1519">
                  <c:v>0.993452</c:v>
                </c:pt>
                <c:pt idx="1520">
                  <c:v>0.92610899999999996</c:v>
                </c:pt>
                <c:pt idx="1521">
                  <c:v>0.86552099999999998</c:v>
                </c:pt>
                <c:pt idx="1522">
                  <c:v>0.81081800000000004</c:v>
                </c:pt>
                <c:pt idx="1523">
                  <c:v>0.76126499999999997</c:v>
                </c:pt>
                <c:pt idx="1524">
                  <c:v>0.71623899999999996</c:v>
                </c:pt>
                <c:pt idx="1525">
                  <c:v>0.67520800000000003</c:v>
                </c:pt>
                <c:pt idx="1526">
                  <c:v>0.63771599999999995</c:v>
                </c:pt>
                <c:pt idx="1527">
                  <c:v>0.60337099999999999</c:v>
                </c:pt>
                <c:pt idx="1528">
                  <c:v>0.56189199999999995</c:v>
                </c:pt>
                <c:pt idx="1529">
                  <c:v>0.52472399999999997</c:v>
                </c:pt>
                <c:pt idx="1530">
                  <c:v>0.49129800000000001</c:v>
                </c:pt>
                <c:pt idx="1531">
                  <c:v>0.46530899999999997</c:v>
                </c:pt>
                <c:pt idx="1532">
                  <c:v>0.44154399999999999</c:v>
                </c:pt>
                <c:pt idx="1533">
                  <c:v>0.41260999999999998</c:v>
                </c:pt>
                <c:pt idx="1534">
                  <c:v>0.38660800000000001</c:v>
                </c:pt>
                <c:pt idx="1535">
                  <c:v>0.36318299999999998</c:v>
                </c:pt>
                <c:pt idx="1536">
                  <c:v>0.34201300000000001</c:v>
                </c:pt>
                <c:pt idx="1537">
                  <c:v>0.32282699999999998</c:v>
                </c:pt>
                <c:pt idx="1538">
                  <c:v>0.30539300000000003</c:v>
                </c:pt>
                <c:pt idx="1539">
                  <c:v>0.28951300000000002</c:v>
                </c:pt>
                <c:pt idx="1540">
                  <c:v>0.27501700000000001</c:v>
                </c:pt>
                <c:pt idx="1541">
                  <c:v>0.26175700000000002</c:v>
                </c:pt>
                <c:pt idx="1542">
                  <c:v>0.24960599999999999</c:v>
                </c:pt>
                <c:pt idx="1543">
                  <c:v>0.23321900000000001</c:v>
                </c:pt>
                <c:pt idx="1544">
                  <c:v>0.21876799999999999</c:v>
                </c:pt>
                <c:pt idx="1545">
                  <c:v>0.205987</c:v>
                </c:pt>
                <c:pt idx="1546">
                  <c:v>0.19466600000000001</c:v>
                </c:pt>
                <c:pt idx="1547">
                  <c:v>0.18462500000000001</c:v>
                </c:pt>
                <c:pt idx="1548">
                  <c:v>0.17571899999999999</c:v>
                </c:pt>
                <c:pt idx="1549">
                  <c:v>0.167823</c:v>
                </c:pt>
                <c:pt idx="1550">
                  <c:v>0.16083800000000001</c:v>
                </c:pt>
                <c:pt idx="1551">
                  <c:v>0.15467600000000001</c:v>
                </c:pt>
                <c:pt idx="1552">
                  <c:v>0.14926900000000001</c:v>
                </c:pt>
                <c:pt idx="1553">
                  <c:v>0.14458499999999999</c:v>
                </c:pt>
                <c:pt idx="1554">
                  <c:v>0.13933899999999999</c:v>
                </c:pt>
                <c:pt idx="1555">
                  <c:v>0.13515099999999999</c:v>
                </c:pt>
                <c:pt idx="1556">
                  <c:v>0.131997</c:v>
                </c:pt>
                <c:pt idx="1557">
                  <c:v>0.12983700000000001</c:v>
                </c:pt>
                <c:pt idx="1558">
                  <c:v>0.128884</c:v>
                </c:pt>
                <c:pt idx="1559">
                  <c:v>0.128548</c:v>
                </c:pt>
                <c:pt idx="1560">
                  <c:v>0.12883900000000001</c:v>
                </c:pt>
                <c:pt idx="1561">
                  <c:v>0.129801</c:v>
                </c:pt>
                <c:pt idx="1562">
                  <c:v>0.13084999999999999</c:v>
                </c:pt>
                <c:pt idx="1563">
                  <c:v>0.133358</c:v>
                </c:pt>
                <c:pt idx="1564">
                  <c:v>0.13595599999999999</c:v>
                </c:pt>
                <c:pt idx="1565">
                  <c:v>0.13946500000000001</c:v>
                </c:pt>
                <c:pt idx="1566">
                  <c:v>0.14410400000000001</c:v>
                </c:pt>
                <c:pt idx="1567">
                  <c:v>0.14796699999999999</c:v>
                </c:pt>
                <c:pt idx="1568">
                  <c:v>0.15207899999999999</c:v>
                </c:pt>
                <c:pt idx="1569">
                  <c:v>0.156391</c:v>
                </c:pt>
                <c:pt idx="1570">
                  <c:v>0.161722</c:v>
                </c:pt>
                <c:pt idx="1571">
                  <c:v>0.166768</c:v>
                </c:pt>
                <c:pt idx="1572">
                  <c:v>0.17091400000000001</c:v>
                </c:pt>
                <c:pt idx="1573">
                  <c:v>0.1749</c:v>
                </c:pt>
                <c:pt idx="1574">
                  <c:v>0.18043400000000001</c:v>
                </c:pt>
                <c:pt idx="1575">
                  <c:v>0.18503</c:v>
                </c:pt>
                <c:pt idx="1576">
                  <c:v>0.190722</c:v>
                </c:pt>
                <c:pt idx="1577">
                  <c:v>0.19605900000000001</c:v>
                </c:pt>
                <c:pt idx="1578">
                  <c:v>0.20036699999999999</c:v>
                </c:pt>
                <c:pt idx="1579">
                  <c:v>0.205536</c:v>
                </c:pt>
                <c:pt idx="1580">
                  <c:v>0.211954</c:v>
                </c:pt>
                <c:pt idx="1581">
                  <c:v>0.21795800000000001</c:v>
                </c:pt>
                <c:pt idx="1582">
                  <c:v>0.225436</c:v>
                </c:pt>
                <c:pt idx="1583">
                  <c:v>0.23153499999999999</c:v>
                </c:pt>
                <c:pt idx="1584">
                  <c:v>0.23880499999999999</c:v>
                </c:pt>
                <c:pt idx="1585">
                  <c:v>0.247561</c:v>
                </c:pt>
                <c:pt idx="1586">
                  <c:v>0.25534000000000001</c:v>
                </c:pt>
                <c:pt idx="1587">
                  <c:v>0.26251400000000003</c:v>
                </c:pt>
                <c:pt idx="1588">
                  <c:v>0.27213300000000001</c:v>
                </c:pt>
                <c:pt idx="1589">
                  <c:v>0.283275</c:v>
                </c:pt>
                <c:pt idx="1590">
                  <c:v>0.29620099999999999</c:v>
                </c:pt>
                <c:pt idx="1591">
                  <c:v>0.31120999999999999</c:v>
                </c:pt>
                <c:pt idx="1592">
                  <c:v>0.32403500000000002</c:v>
                </c:pt>
                <c:pt idx="1593">
                  <c:v>0.33837899999999999</c:v>
                </c:pt>
                <c:pt idx="1594">
                  <c:v>0.35441499999999998</c:v>
                </c:pt>
                <c:pt idx="1595">
                  <c:v>0.37232700000000002</c:v>
                </c:pt>
                <c:pt idx="1596">
                  <c:v>0.392314</c:v>
                </c:pt>
                <c:pt idx="1597">
                  <c:v>0.41459099999999999</c:v>
                </c:pt>
                <c:pt idx="1598">
                  <c:v>0.43938199999999999</c:v>
                </c:pt>
                <c:pt idx="1599">
                  <c:v>0.46692600000000001</c:v>
                </c:pt>
                <c:pt idx="1600">
                  <c:v>0.497473</c:v>
                </c:pt>
                <c:pt idx="1601">
                  <c:v>0.53127800000000003</c:v>
                </c:pt>
                <c:pt idx="1602">
                  <c:v>0.56861600000000001</c:v>
                </c:pt>
                <c:pt idx="1603">
                  <c:v>0.60975299999999999</c:v>
                </c:pt>
                <c:pt idx="1604">
                  <c:v>0.65496699999999997</c:v>
                </c:pt>
                <c:pt idx="1605">
                  <c:v>0.70452999999999999</c:v>
                </c:pt>
                <c:pt idx="1606">
                  <c:v>0.758718</c:v>
                </c:pt>
                <c:pt idx="1607">
                  <c:v>0.82215300000000002</c:v>
                </c:pt>
                <c:pt idx="1608">
                  <c:v>0.89388800000000002</c:v>
                </c:pt>
                <c:pt idx="1609">
                  <c:v>0.97223199999999999</c:v>
                </c:pt>
                <c:pt idx="1610">
                  <c:v>1.05748</c:v>
                </c:pt>
                <c:pt idx="1611">
                  <c:v>1.14984</c:v>
                </c:pt>
                <c:pt idx="1612">
                  <c:v>1.24952</c:v>
                </c:pt>
                <c:pt idx="1613">
                  <c:v>1.3566100000000001</c:v>
                </c:pt>
                <c:pt idx="1614">
                  <c:v>1.4711799999999999</c:v>
                </c:pt>
                <c:pt idx="1615">
                  <c:v>1.59317</c:v>
                </c:pt>
                <c:pt idx="1616">
                  <c:v>1.7671399999999999</c:v>
                </c:pt>
                <c:pt idx="1617">
                  <c:v>1.91892</c:v>
                </c:pt>
                <c:pt idx="1618">
                  <c:v>2.1061999999999999</c:v>
                </c:pt>
                <c:pt idx="1619">
                  <c:v>2.3706700000000001</c:v>
                </c:pt>
                <c:pt idx="1620">
                  <c:v>2.7200899999999999</c:v>
                </c:pt>
                <c:pt idx="1621">
                  <c:v>3.6133099999999998</c:v>
                </c:pt>
                <c:pt idx="1622">
                  <c:v>3.9404400000000002</c:v>
                </c:pt>
                <c:pt idx="1623">
                  <c:v>4.2407300000000001</c:v>
                </c:pt>
                <c:pt idx="1624">
                  <c:v>4.4643800000000002</c:v>
                </c:pt>
                <c:pt idx="1625">
                  <c:v>4.6192900000000003</c:v>
                </c:pt>
                <c:pt idx="1626">
                  <c:v>4.7337400000000001</c:v>
                </c:pt>
                <c:pt idx="1627">
                  <c:v>4.8406399999999996</c:v>
                </c:pt>
                <c:pt idx="1628">
                  <c:v>4.9099300000000001</c:v>
                </c:pt>
                <c:pt idx="1629">
                  <c:v>4.9536600000000002</c:v>
                </c:pt>
                <c:pt idx="1630">
                  <c:v>4.9810400000000001</c:v>
                </c:pt>
                <c:pt idx="1631">
                  <c:v>4.9819000000000004</c:v>
                </c:pt>
                <c:pt idx="1632">
                  <c:v>4.9643699999999997</c:v>
                </c:pt>
                <c:pt idx="1633">
                  <c:v>4.9267200000000004</c:v>
                </c:pt>
                <c:pt idx="1634">
                  <c:v>4.8345099999999999</c:v>
                </c:pt>
                <c:pt idx="1635">
                  <c:v>4.7339799999999999</c:v>
                </c:pt>
                <c:pt idx="1636">
                  <c:v>4.5707700000000004</c:v>
                </c:pt>
                <c:pt idx="1637">
                  <c:v>4.4086400000000001</c:v>
                </c:pt>
                <c:pt idx="1638">
                  <c:v>4.17272</c:v>
                </c:pt>
                <c:pt idx="1639">
                  <c:v>3.9812500000000002</c:v>
                </c:pt>
                <c:pt idx="1640">
                  <c:v>3.7008100000000002</c:v>
                </c:pt>
                <c:pt idx="1641">
                  <c:v>3.11659</c:v>
                </c:pt>
                <c:pt idx="1642">
                  <c:v>2.6374</c:v>
                </c:pt>
                <c:pt idx="1643">
                  <c:v>2.3749099999999999</c:v>
                </c:pt>
                <c:pt idx="1644">
                  <c:v>2.1249099999999999</c:v>
                </c:pt>
                <c:pt idx="1645">
                  <c:v>1.8902600000000001</c:v>
                </c:pt>
                <c:pt idx="1646">
                  <c:v>1.7434099999999999</c:v>
                </c:pt>
                <c:pt idx="1647">
                  <c:v>1.6047499999999999</c:v>
                </c:pt>
                <c:pt idx="1648">
                  <c:v>1.47455</c:v>
                </c:pt>
                <c:pt idx="1649">
                  <c:v>1.3607100000000001</c:v>
                </c:pt>
                <c:pt idx="1650">
                  <c:v>1.2616499999999999</c:v>
                </c:pt>
                <c:pt idx="1651">
                  <c:v>1.1690799999999999</c:v>
                </c:pt>
                <c:pt idx="1652">
                  <c:v>1.0829</c:v>
                </c:pt>
                <c:pt idx="1653">
                  <c:v>1.0029600000000001</c:v>
                </c:pt>
                <c:pt idx="1654">
                  <c:v>0.92907600000000001</c:v>
                </c:pt>
                <c:pt idx="1655">
                  <c:v>0.86102900000000004</c:v>
                </c:pt>
                <c:pt idx="1656">
                  <c:v>0.79856899999999997</c:v>
                </c:pt>
                <c:pt idx="1657">
                  <c:v>0.74142300000000005</c:v>
                </c:pt>
                <c:pt idx="1658">
                  <c:v>0.68930400000000003</c:v>
                </c:pt>
                <c:pt idx="1659">
                  <c:v>0.64191600000000004</c:v>
                </c:pt>
                <c:pt idx="1660">
                  <c:v>0.59895600000000004</c:v>
                </c:pt>
                <c:pt idx="1661">
                  <c:v>0.560118</c:v>
                </c:pt>
                <c:pt idx="1662">
                  <c:v>0.52510199999999996</c:v>
                </c:pt>
                <c:pt idx="1663">
                  <c:v>0.49361100000000002</c:v>
                </c:pt>
                <c:pt idx="1664">
                  <c:v>0.46535799999999999</c:v>
                </c:pt>
                <c:pt idx="1665">
                  <c:v>0.43844300000000003</c:v>
                </c:pt>
                <c:pt idx="1666">
                  <c:v>0.41316000000000003</c:v>
                </c:pt>
                <c:pt idx="1667">
                  <c:v>0.39097500000000002</c:v>
                </c:pt>
                <c:pt idx="1668">
                  <c:v>0.37154999999999999</c:v>
                </c:pt>
                <c:pt idx="1669">
                  <c:v>0.35457300000000003</c:v>
                </c:pt>
                <c:pt idx="1670">
                  <c:v>0.339756</c:v>
                </c:pt>
                <c:pt idx="1671">
                  <c:v>0.32684099999999999</c:v>
                </c:pt>
                <c:pt idx="1672">
                  <c:v>0.31559199999999998</c:v>
                </c:pt>
                <c:pt idx="1673">
                  <c:v>0.30579699999999999</c:v>
                </c:pt>
                <c:pt idx="1674">
                  <c:v>0.293429</c:v>
                </c:pt>
                <c:pt idx="1675">
                  <c:v>0.28337099999999998</c:v>
                </c:pt>
                <c:pt idx="1676">
                  <c:v>0.275173</c:v>
                </c:pt>
                <c:pt idx="1677">
                  <c:v>0.27055499999999999</c:v>
                </c:pt>
                <c:pt idx="1678">
                  <c:v>0.26295400000000002</c:v>
                </c:pt>
                <c:pt idx="1679">
                  <c:v>0.25705699999999998</c:v>
                </c:pt>
                <c:pt idx="1680">
                  <c:v>0.25243199999999999</c:v>
                </c:pt>
                <c:pt idx="1681">
                  <c:v>0.24720900000000001</c:v>
                </c:pt>
                <c:pt idx="1682">
                  <c:v>0.243426</c:v>
                </c:pt>
                <c:pt idx="1683">
                  <c:v>0.239874</c:v>
                </c:pt>
                <c:pt idx="1684">
                  <c:v>0.236926</c:v>
                </c:pt>
                <c:pt idx="1685">
                  <c:v>0.23496500000000001</c:v>
                </c:pt>
                <c:pt idx="1686">
                  <c:v>0.234184</c:v>
                </c:pt>
                <c:pt idx="1687">
                  <c:v>0.23510300000000001</c:v>
                </c:pt>
                <c:pt idx="1688">
                  <c:v>0.23742099999999999</c:v>
                </c:pt>
                <c:pt idx="1689">
                  <c:v>0.242696</c:v>
                </c:pt>
                <c:pt idx="1690">
                  <c:v>0.24956200000000001</c:v>
                </c:pt>
                <c:pt idx="1691">
                  <c:v>0.257712</c:v>
                </c:pt>
                <c:pt idx="1692">
                  <c:v>0.26753199999999999</c:v>
                </c:pt>
                <c:pt idx="1693">
                  <c:v>0.27976099999999998</c:v>
                </c:pt>
                <c:pt idx="1694">
                  <c:v>0.29355700000000001</c:v>
                </c:pt>
                <c:pt idx="1695">
                  <c:v>0.30901800000000001</c:v>
                </c:pt>
                <c:pt idx="1696">
                  <c:v>0.32631500000000002</c:v>
                </c:pt>
                <c:pt idx="1697">
                  <c:v>0.34567900000000001</c:v>
                </c:pt>
                <c:pt idx="1698">
                  <c:v>0.36211900000000002</c:v>
                </c:pt>
                <c:pt idx="1699">
                  <c:v>0.38009500000000002</c:v>
                </c:pt>
                <c:pt idx="1700">
                  <c:v>0.399787</c:v>
                </c:pt>
                <c:pt idx="1701">
                  <c:v>0.42140100000000003</c:v>
                </c:pt>
                <c:pt idx="1702">
                  <c:v>0.44518200000000002</c:v>
                </c:pt>
                <c:pt idx="1703">
                  <c:v>0.471416</c:v>
                </c:pt>
                <c:pt idx="1704">
                  <c:v>0.50043800000000005</c:v>
                </c:pt>
                <c:pt idx="1705">
                  <c:v>0.53264599999999995</c:v>
                </c:pt>
                <c:pt idx="1706">
                  <c:v>0.57168300000000005</c:v>
                </c:pt>
                <c:pt idx="1707">
                  <c:v>0.60044399999999998</c:v>
                </c:pt>
                <c:pt idx="1708">
                  <c:v>0.63167600000000002</c:v>
                </c:pt>
                <c:pt idx="1709">
                  <c:v>0.66565200000000002</c:v>
                </c:pt>
                <c:pt idx="1710">
                  <c:v>0.70268699999999995</c:v>
                </c:pt>
                <c:pt idx="1711">
                  <c:v>0.74317599999999995</c:v>
                </c:pt>
                <c:pt idx="1712">
                  <c:v>0.78760200000000002</c:v>
                </c:pt>
                <c:pt idx="1713">
                  <c:v>0.83062000000000002</c:v>
                </c:pt>
                <c:pt idx="1714">
                  <c:v>0.89269799999999999</c:v>
                </c:pt>
                <c:pt idx="1715">
                  <c:v>0.93832000000000004</c:v>
                </c:pt>
                <c:pt idx="1716">
                  <c:v>0.98776399999999998</c:v>
                </c:pt>
                <c:pt idx="1717">
                  <c:v>1.0414699999999999</c:v>
                </c:pt>
                <c:pt idx="1718">
                  <c:v>1.0999399999999999</c:v>
                </c:pt>
                <c:pt idx="1719">
                  <c:v>1.1637500000000001</c:v>
                </c:pt>
                <c:pt idx="1720">
                  <c:v>1.2335799999999999</c:v>
                </c:pt>
                <c:pt idx="1721">
                  <c:v>1.32643</c:v>
                </c:pt>
                <c:pt idx="1722">
                  <c:v>1.43068</c:v>
                </c:pt>
                <c:pt idx="1723">
                  <c:v>1.50746</c:v>
                </c:pt>
                <c:pt idx="1724">
                  <c:v>1.59084</c:v>
                </c:pt>
                <c:pt idx="1725">
                  <c:v>1.68161</c:v>
                </c:pt>
                <c:pt idx="1726">
                  <c:v>1.7806599999999999</c:v>
                </c:pt>
                <c:pt idx="1727">
                  <c:v>1.8890400000000001</c:v>
                </c:pt>
                <c:pt idx="1728">
                  <c:v>2.0355099999999999</c:v>
                </c:pt>
                <c:pt idx="1729">
                  <c:v>2.1431300000000002</c:v>
                </c:pt>
                <c:pt idx="1730">
                  <c:v>2.2597700000000001</c:v>
                </c:pt>
                <c:pt idx="1731">
                  <c:v>2.3864800000000002</c:v>
                </c:pt>
                <c:pt idx="1732">
                  <c:v>2.5244599999999999</c:v>
                </c:pt>
                <c:pt idx="1733">
                  <c:v>2.6750799999999999</c:v>
                </c:pt>
                <c:pt idx="1734">
                  <c:v>2.8399800000000002</c:v>
                </c:pt>
                <c:pt idx="1735">
                  <c:v>3.04305</c:v>
                </c:pt>
                <c:pt idx="1736">
                  <c:v>3.22851</c:v>
                </c:pt>
                <c:pt idx="1737">
                  <c:v>3.43194</c:v>
                </c:pt>
                <c:pt idx="1738">
                  <c:v>3.65578</c:v>
                </c:pt>
                <c:pt idx="1739">
                  <c:v>3.9028700000000001</c:v>
                </c:pt>
                <c:pt idx="1740">
                  <c:v>4.1646200000000002</c:v>
                </c:pt>
                <c:pt idx="1741">
                  <c:v>4.4279700000000002</c:v>
                </c:pt>
                <c:pt idx="1742">
                  <c:v>4.7178199999999997</c:v>
                </c:pt>
                <c:pt idx="1743">
                  <c:v>5.0219399999999998</c:v>
                </c:pt>
                <c:pt idx="1744">
                  <c:v>5.3838499999999998</c:v>
                </c:pt>
                <c:pt idx="1745">
                  <c:v>5.7284600000000001</c:v>
                </c:pt>
                <c:pt idx="1746">
                  <c:v>6.1407699999999998</c:v>
                </c:pt>
                <c:pt idx="1747">
                  <c:v>6.4808599999999998</c:v>
                </c:pt>
                <c:pt idx="1748">
                  <c:v>6.8124700000000002</c:v>
                </c:pt>
                <c:pt idx="1749">
                  <c:v>7.3113200000000003</c:v>
                </c:pt>
                <c:pt idx="1750">
                  <c:v>7.8056599999999996</c:v>
                </c:pt>
                <c:pt idx="1751">
                  <c:v>8.2326499999999996</c:v>
                </c:pt>
                <c:pt idx="1752">
                  <c:v>8.8290600000000001</c:v>
                </c:pt>
                <c:pt idx="1753">
                  <c:v>9.4318100000000005</c:v>
                </c:pt>
                <c:pt idx="1754">
                  <c:v>10.1013</c:v>
                </c:pt>
                <c:pt idx="1755">
                  <c:v>10.8485</c:v>
                </c:pt>
                <c:pt idx="1756">
                  <c:v>11.686299999999999</c:v>
                </c:pt>
                <c:pt idx="1757">
                  <c:v>12.3032</c:v>
                </c:pt>
                <c:pt idx="1758">
                  <c:v>13.157299999999999</c:v>
                </c:pt>
                <c:pt idx="1759">
                  <c:v>14.110200000000001</c:v>
                </c:pt>
                <c:pt idx="1760">
                  <c:v>14.899900000000001</c:v>
                </c:pt>
                <c:pt idx="1761">
                  <c:v>15.7637</c:v>
                </c:pt>
                <c:pt idx="1762">
                  <c:v>16.802</c:v>
                </c:pt>
                <c:pt idx="1763">
                  <c:v>17.688300000000002</c:v>
                </c:pt>
                <c:pt idx="1764">
                  <c:v>18.654599999999999</c:v>
                </c:pt>
                <c:pt idx="1765">
                  <c:v>19.7119</c:v>
                </c:pt>
                <c:pt idx="1766">
                  <c:v>20.8734</c:v>
                </c:pt>
                <c:pt idx="1767">
                  <c:v>22.154599999999999</c:v>
                </c:pt>
                <c:pt idx="1768">
                  <c:v>23.574300000000001</c:v>
                </c:pt>
                <c:pt idx="1769">
                  <c:v>25.154800000000002</c:v>
                </c:pt>
                <c:pt idx="1770">
                  <c:v>26.876100000000001</c:v>
                </c:pt>
                <c:pt idx="1771">
                  <c:v>28.7529</c:v>
                </c:pt>
                <c:pt idx="1772">
                  <c:v>30.3093</c:v>
                </c:pt>
                <c:pt idx="1773">
                  <c:v>32.0107</c:v>
                </c:pt>
                <c:pt idx="1774">
                  <c:v>33.875100000000003</c:v>
                </c:pt>
                <c:pt idx="1775">
                  <c:v>35.922600000000003</c:v>
                </c:pt>
                <c:pt idx="1776">
                  <c:v>38.175899999999999</c:v>
                </c:pt>
                <c:pt idx="1777">
                  <c:v>40.660499999999999</c:v>
                </c:pt>
                <c:pt idx="1778">
                  <c:v>43.405000000000001</c:v>
                </c:pt>
                <c:pt idx="1779">
                  <c:v>46.4407</c:v>
                </c:pt>
                <c:pt idx="1780">
                  <c:v>49.865000000000002</c:v>
                </c:pt>
                <c:pt idx="1781">
                  <c:v>53.806199999999997</c:v>
                </c:pt>
                <c:pt idx="1782">
                  <c:v>58.201799999999999</c:v>
                </c:pt>
                <c:pt idx="1783">
                  <c:v>63.105400000000003</c:v>
                </c:pt>
                <c:pt idx="1784">
                  <c:v>66.685199999999995</c:v>
                </c:pt>
                <c:pt idx="1785">
                  <c:v>70.534899999999993</c:v>
                </c:pt>
                <c:pt idx="1786">
                  <c:v>74.673299999999998</c:v>
                </c:pt>
                <c:pt idx="1787">
                  <c:v>79.120800000000003</c:v>
                </c:pt>
                <c:pt idx="1788">
                  <c:v>83.897199999999998</c:v>
                </c:pt>
                <c:pt idx="1789">
                  <c:v>89.023899999999998</c:v>
                </c:pt>
                <c:pt idx="1790">
                  <c:v>94.521699999999996</c:v>
                </c:pt>
                <c:pt idx="1791">
                  <c:v>100.413</c:v>
                </c:pt>
                <c:pt idx="1792">
                  <c:v>106.72</c:v>
                </c:pt>
                <c:pt idx="1793">
                  <c:v>113.464</c:v>
                </c:pt>
                <c:pt idx="1794">
                  <c:v>120.666</c:v>
                </c:pt>
                <c:pt idx="1795">
                  <c:v>129.14500000000001</c:v>
                </c:pt>
                <c:pt idx="1796">
                  <c:v>138.23099999999999</c:v>
                </c:pt>
                <c:pt idx="1797">
                  <c:v>147.952</c:v>
                </c:pt>
                <c:pt idx="1798">
                  <c:v>158.33099999999999</c:v>
                </c:pt>
                <c:pt idx="1799">
                  <c:v>169.39</c:v>
                </c:pt>
                <c:pt idx="1800">
                  <c:v>181.14699999999999</c:v>
                </c:pt>
                <c:pt idx="1801">
                  <c:v>200.126</c:v>
                </c:pt>
                <c:pt idx="1802">
                  <c:v>217.899</c:v>
                </c:pt>
                <c:pt idx="1803">
                  <c:v>235.40700000000001</c:v>
                </c:pt>
                <c:pt idx="1804">
                  <c:v>260.38</c:v>
                </c:pt>
                <c:pt idx="1805">
                  <c:v>287.17</c:v>
                </c:pt>
                <c:pt idx="1806">
                  <c:v>321.70999999999998</c:v>
                </c:pt>
                <c:pt idx="1807">
                  <c:v>363.48599999999999</c:v>
                </c:pt>
                <c:pt idx="1808">
                  <c:v>407.56299999999999</c:v>
                </c:pt>
                <c:pt idx="1809">
                  <c:v>563.31200000000001</c:v>
                </c:pt>
                <c:pt idx="1810">
                  <c:v>620.30799999999999</c:v>
                </c:pt>
                <c:pt idx="1811">
                  <c:v>651.46100000000001</c:v>
                </c:pt>
                <c:pt idx="1812">
                  <c:v>677.34299999999996</c:v>
                </c:pt>
                <c:pt idx="1813">
                  <c:v>707.66099999999994</c:v>
                </c:pt>
                <c:pt idx="1814">
                  <c:v>727.15200000000004</c:v>
                </c:pt>
                <c:pt idx="1815">
                  <c:v>741.92100000000005</c:v>
                </c:pt>
                <c:pt idx="1816">
                  <c:v>750.702</c:v>
                </c:pt>
                <c:pt idx="1817">
                  <c:v>755.44799999999998</c:v>
                </c:pt>
                <c:pt idx="1818">
                  <c:v>756.32500000000005</c:v>
                </c:pt>
                <c:pt idx="1819">
                  <c:v>753.10400000000004</c:v>
                </c:pt>
                <c:pt idx="1820">
                  <c:v>745.67</c:v>
                </c:pt>
                <c:pt idx="1821">
                  <c:v>734.90899999999999</c:v>
                </c:pt>
                <c:pt idx="1822">
                  <c:v>720.66099999999994</c:v>
                </c:pt>
                <c:pt idx="1823">
                  <c:v>699.58299999999997</c:v>
                </c:pt>
                <c:pt idx="1824">
                  <c:v>674.41200000000003</c:v>
                </c:pt>
                <c:pt idx="1825">
                  <c:v>645.69799999999998</c:v>
                </c:pt>
                <c:pt idx="1826">
                  <c:v>614.04700000000003</c:v>
                </c:pt>
                <c:pt idx="1827">
                  <c:v>574.25900000000001</c:v>
                </c:pt>
                <c:pt idx="1828">
                  <c:v>495.565</c:v>
                </c:pt>
                <c:pt idx="1829">
                  <c:v>403.83100000000002</c:v>
                </c:pt>
                <c:pt idx="1830">
                  <c:v>359.959</c:v>
                </c:pt>
                <c:pt idx="1831">
                  <c:v>318.43900000000002</c:v>
                </c:pt>
                <c:pt idx="1832">
                  <c:v>287.27999999999997</c:v>
                </c:pt>
                <c:pt idx="1833">
                  <c:v>258.16500000000002</c:v>
                </c:pt>
                <c:pt idx="1834">
                  <c:v>237.74199999999999</c:v>
                </c:pt>
                <c:pt idx="1835">
                  <c:v>218.56700000000001</c:v>
                </c:pt>
                <c:pt idx="1836">
                  <c:v>199.20699999999999</c:v>
                </c:pt>
                <c:pt idx="1837">
                  <c:v>185.31100000000001</c:v>
                </c:pt>
                <c:pt idx="1838">
                  <c:v>172.268</c:v>
                </c:pt>
                <c:pt idx="1839">
                  <c:v>160.06</c:v>
                </c:pt>
                <c:pt idx="1840">
                  <c:v>148.66200000000001</c:v>
                </c:pt>
                <c:pt idx="1841">
                  <c:v>138.047</c:v>
                </c:pt>
                <c:pt idx="1842">
                  <c:v>128.185</c:v>
                </c:pt>
                <c:pt idx="1843">
                  <c:v>119.041</c:v>
                </c:pt>
                <c:pt idx="1844">
                  <c:v>109.90600000000001</c:v>
                </c:pt>
                <c:pt idx="1845">
                  <c:v>103.07899999999999</c:v>
                </c:pt>
                <c:pt idx="1846">
                  <c:v>96.721199999999996</c:v>
                </c:pt>
                <c:pt idx="1847">
                  <c:v>90.804299999999998</c:v>
                </c:pt>
                <c:pt idx="1848">
                  <c:v>85.304599999999994</c:v>
                </c:pt>
                <c:pt idx="1849">
                  <c:v>80.196700000000007</c:v>
                </c:pt>
                <c:pt idx="1850">
                  <c:v>75.456500000000005</c:v>
                </c:pt>
                <c:pt idx="1851">
                  <c:v>71.059899999999999</c:v>
                </c:pt>
                <c:pt idx="1852">
                  <c:v>66.984499999999997</c:v>
                </c:pt>
                <c:pt idx="1853">
                  <c:v>62.011699999999998</c:v>
                </c:pt>
                <c:pt idx="1854">
                  <c:v>58.289299999999997</c:v>
                </c:pt>
                <c:pt idx="1855">
                  <c:v>54.299300000000002</c:v>
                </c:pt>
                <c:pt idx="1856">
                  <c:v>50.682099999999998</c:v>
                </c:pt>
                <c:pt idx="1857">
                  <c:v>47.401600000000002</c:v>
                </c:pt>
                <c:pt idx="1858">
                  <c:v>44.423999999999999</c:v>
                </c:pt>
                <c:pt idx="1859">
                  <c:v>41.719099999999997</c:v>
                </c:pt>
                <c:pt idx="1860">
                  <c:v>39.258299999999998</c:v>
                </c:pt>
                <c:pt idx="1861">
                  <c:v>37.017000000000003</c:v>
                </c:pt>
                <c:pt idx="1862">
                  <c:v>34.972000000000001</c:v>
                </c:pt>
                <c:pt idx="1863">
                  <c:v>33.102899999999998</c:v>
                </c:pt>
                <c:pt idx="1864">
                  <c:v>31.391100000000002</c:v>
                </c:pt>
                <c:pt idx="1865">
                  <c:v>29.488900000000001</c:v>
                </c:pt>
                <c:pt idx="1866">
                  <c:v>27.622900000000001</c:v>
                </c:pt>
                <c:pt idx="1867">
                  <c:v>25.9467</c:v>
                </c:pt>
                <c:pt idx="1868">
                  <c:v>24.434699999999999</c:v>
                </c:pt>
                <c:pt idx="1869">
                  <c:v>23.0657</c:v>
                </c:pt>
                <c:pt idx="1870">
                  <c:v>21.821200000000001</c:v>
                </c:pt>
                <c:pt idx="1871">
                  <c:v>20.6858</c:v>
                </c:pt>
                <c:pt idx="1872">
                  <c:v>19.3187</c:v>
                </c:pt>
                <c:pt idx="1873">
                  <c:v>18.095800000000001</c:v>
                </c:pt>
                <c:pt idx="1874">
                  <c:v>16.996099999999998</c:v>
                </c:pt>
                <c:pt idx="1875">
                  <c:v>16.091000000000001</c:v>
                </c:pt>
                <c:pt idx="1876">
                  <c:v>15.262</c:v>
                </c:pt>
                <c:pt idx="1877">
                  <c:v>14.2598</c:v>
                </c:pt>
                <c:pt idx="1878">
                  <c:v>13.359299999999999</c:v>
                </c:pt>
                <c:pt idx="1879">
                  <c:v>12.5464</c:v>
                </c:pt>
                <c:pt idx="1880">
                  <c:v>11.8093</c:v>
                </c:pt>
                <c:pt idx="1881">
                  <c:v>11.138400000000001</c:v>
                </c:pt>
                <c:pt idx="1882">
                  <c:v>10.525499999999999</c:v>
                </c:pt>
                <c:pt idx="1883">
                  <c:v>9.9084099999999999</c:v>
                </c:pt>
                <c:pt idx="1884">
                  <c:v>9.2958599999999993</c:v>
                </c:pt>
                <c:pt idx="1885">
                  <c:v>8.7402700000000006</c:v>
                </c:pt>
                <c:pt idx="1886">
                  <c:v>8.2345699999999997</c:v>
                </c:pt>
                <c:pt idx="1887">
                  <c:v>7.7727700000000004</c:v>
                </c:pt>
                <c:pt idx="1888">
                  <c:v>7.3497899999999996</c:v>
                </c:pt>
                <c:pt idx="1889">
                  <c:v>6.9612999999999996</c:v>
                </c:pt>
                <c:pt idx="1890">
                  <c:v>6.6035599999999999</c:v>
                </c:pt>
                <c:pt idx="1891">
                  <c:v>6.2282400000000004</c:v>
                </c:pt>
                <c:pt idx="1892">
                  <c:v>5.8438299999999996</c:v>
                </c:pt>
                <c:pt idx="1893">
                  <c:v>5.4946799999999998</c:v>
                </c:pt>
                <c:pt idx="1894">
                  <c:v>5.17652</c:v>
                </c:pt>
                <c:pt idx="1895">
                  <c:v>4.8857400000000002</c:v>
                </c:pt>
                <c:pt idx="1896">
                  <c:v>4.6192399999999996</c:v>
                </c:pt>
                <c:pt idx="1897">
                  <c:v>4.3743600000000002</c:v>
                </c:pt>
                <c:pt idx="1898">
                  <c:v>4.1487999999999996</c:v>
                </c:pt>
                <c:pt idx="1899">
                  <c:v>3.9184100000000002</c:v>
                </c:pt>
                <c:pt idx="1900">
                  <c:v>3.6868400000000001</c:v>
                </c:pt>
                <c:pt idx="1901">
                  <c:v>3.4755699999999998</c:v>
                </c:pt>
                <c:pt idx="1902">
                  <c:v>3.28227</c:v>
                </c:pt>
                <c:pt idx="1903">
                  <c:v>3.1049500000000001</c:v>
                </c:pt>
                <c:pt idx="1904">
                  <c:v>2.9418700000000002</c:v>
                </c:pt>
                <c:pt idx="1905">
                  <c:v>2.7915299999999998</c:v>
                </c:pt>
                <c:pt idx="1906">
                  <c:v>2.5870799999999998</c:v>
                </c:pt>
                <c:pt idx="1907">
                  <c:v>2.4309799999999999</c:v>
                </c:pt>
                <c:pt idx="1908">
                  <c:v>2.2887900000000001</c:v>
                </c:pt>
                <c:pt idx="1909">
                  <c:v>2.1588799999999999</c:v>
                </c:pt>
                <c:pt idx="1910">
                  <c:v>2.0398700000000001</c:v>
                </c:pt>
                <c:pt idx="1911">
                  <c:v>1.93059</c:v>
                </c:pt>
                <c:pt idx="1912">
                  <c:v>1.82999</c:v>
                </c:pt>
                <c:pt idx="1913">
                  <c:v>1.73719</c:v>
                </c:pt>
                <c:pt idx="1914">
                  <c:v>1.6513899999999999</c:v>
                </c:pt>
                <c:pt idx="1915">
                  <c:v>1.5502800000000001</c:v>
                </c:pt>
                <c:pt idx="1916">
                  <c:v>1.45835</c:v>
                </c:pt>
                <c:pt idx="1917">
                  <c:v>1.3745099999999999</c:v>
                </c:pt>
                <c:pt idx="1918">
                  <c:v>1.2978499999999999</c:v>
                </c:pt>
                <c:pt idx="1919">
                  <c:v>1.22756</c:v>
                </c:pt>
                <c:pt idx="1920">
                  <c:v>1.1629499999999999</c:v>
                </c:pt>
                <c:pt idx="1921">
                  <c:v>1.1034299999999999</c:v>
                </c:pt>
                <c:pt idx="1922">
                  <c:v>1.04847</c:v>
                </c:pt>
                <c:pt idx="1923">
                  <c:v>0.99220200000000003</c:v>
                </c:pt>
                <c:pt idx="1924">
                  <c:v>0.94045999999999996</c:v>
                </c:pt>
                <c:pt idx="1925">
                  <c:v>0.89276999999999995</c:v>
                </c:pt>
                <c:pt idx="1926">
                  <c:v>0.82794900000000005</c:v>
                </c:pt>
                <c:pt idx="1927">
                  <c:v>0.77016700000000005</c:v>
                </c:pt>
                <c:pt idx="1928">
                  <c:v>0.71845800000000004</c:v>
                </c:pt>
                <c:pt idx="1929">
                  <c:v>0.68089100000000002</c:v>
                </c:pt>
                <c:pt idx="1930">
                  <c:v>0.64078400000000002</c:v>
                </c:pt>
                <c:pt idx="1931">
                  <c:v>0.604213</c:v>
                </c:pt>
                <c:pt idx="1932">
                  <c:v>0.57078300000000004</c:v>
                </c:pt>
                <c:pt idx="1933">
                  <c:v>0.54015800000000003</c:v>
                </c:pt>
                <c:pt idx="1934">
                  <c:v>0.51203699999999996</c:v>
                </c:pt>
                <c:pt idx="1935">
                  <c:v>0.48615599999999998</c:v>
                </c:pt>
                <c:pt idx="1936">
                  <c:v>0.45103199999999999</c:v>
                </c:pt>
                <c:pt idx="1937">
                  <c:v>0.42402000000000001</c:v>
                </c:pt>
                <c:pt idx="1938">
                  <c:v>0.39949299999999999</c:v>
                </c:pt>
                <c:pt idx="1939">
                  <c:v>0.37715399999999999</c:v>
                </c:pt>
                <c:pt idx="1940">
                  <c:v>0.35675200000000001</c:v>
                </c:pt>
                <c:pt idx="1941">
                  <c:v>0.33806799999999998</c:v>
                </c:pt>
                <c:pt idx="1942">
                  <c:v>0.32091500000000001</c:v>
                </c:pt>
                <c:pt idx="1943">
                  <c:v>0.30513099999999999</c:v>
                </c:pt>
                <c:pt idx="1944">
                  <c:v>0.28371499999999999</c:v>
                </c:pt>
                <c:pt idx="1945">
                  <c:v>0.26466099999999998</c:v>
                </c:pt>
                <c:pt idx="1946">
                  <c:v>0.24763499999999999</c:v>
                </c:pt>
                <c:pt idx="1947">
                  <c:v>0.23236299999999999</c:v>
                </c:pt>
                <c:pt idx="1948">
                  <c:v>0.21862300000000001</c:v>
                </c:pt>
                <c:pt idx="1949">
                  <c:v>0.20625099999999999</c:v>
                </c:pt>
                <c:pt idx="1950">
                  <c:v>0.19386800000000001</c:v>
                </c:pt>
                <c:pt idx="1951">
                  <c:v>0.18270800000000001</c:v>
                </c:pt>
                <c:pt idx="1952">
                  <c:v>0.17265900000000001</c:v>
                </c:pt>
                <c:pt idx="1953">
                  <c:v>0.163601</c:v>
                </c:pt>
                <c:pt idx="1954">
                  <c:v>0.15543199999999999</c:v>
                </c:pt>
                <c:pt idx="1955">
                  <c:v>0.148621</c:v>
                </c:pt>
                <c:pt idx="1956">
                  <c:v>0.14083799999999999</c:v>
                </c:pt>
                <c:pt idx="1957">
                  <c:v>0.134023</c:v>
                </c:pt>
                <c:pt idx="1958">
                  <c:v>0.12819800000000001</c:v>
                </c:pt>
                <c:pt idx="1959">
                  <c:v>0.12398000000000001</c:v>
                </c:pt>
                <c:pt idx="1960">
                  <c:v>0.12110700000000001</c:v>
                </c:pt>
                <c:pt idx="1961">
                  <c:v>0.118996</c:v>
                </c:pt>
                <c:pt idx="1962">
                  <c:v>0.118047</c:v>
                </c:pt>
                <c:pt idx="1963">
                  <c:v>0.117801</c:v>
                </c:pt>
                <c:pt idx="1964">
                  <c:v>0.118094</c:v>
                </c:pt>
                <c:pt idx="1965">
                  <c:v>0.119143</c:v>
                </c:pt>
                <c:pt idx="1966">
                  <c:v>0.12039800000000001</c:v>
                </c:pt>
                <c:pt idx="1967">
                  <c:v>0.122238</c:v>
                </c:pt>
                <c:pt idx="1968">
                  <c:v>0.124843</c:v>
                </c:pt>
                <c:pt idx="1969">
                  <c:v>0.12745100000000001</c:v>
                </c:pt>
                <c:pt idx="1970">
                  <c:v>0.13079199999999999</c:v>
                </c:pt>
                <c:pt idx="1971">
                  <c:v>0.13508500000000001</c:v>
                </c:pt>
                <c:pt idx="1972">
                  <c:v>0.13849700000000001</c:v>
                </c:pt>
                <c:pt idx="1973">
                  <c:v>0.14239599999999999</c:v>
                </c:pt>
                <c:pt idx="1974">
                  <c:v>0.147031</c:v>
                </c:pt>
                <c:pt idx="1975">
                  <c:v>0.15259400000000001</c:v>
                </c:pt>
                <c:pt idx="1976">
                  <c:v>0.15753800000000001</c:v>
                </c:pt>
                <c:pt idx="1977">
                  <c:v>0.163324</c:v>
                </c:pt>
                <c:pt idx="1978">
                  <c:v>0.17019300000000001</c:v>
                </c:pt>
                <c:pt idx="1979">
                  <c:v>0.17554</c:v>
                </c:pt>
                <c:pt idx="1980">
                  <c:v>0.18166499999999999</c:v>
                </c:pt>
                <c:pt idx="1981">
                  <c:v>0.18875900000000001</c:v>
                </c:pt>
                <c:pt idx="1982">
                  <c:v>0.197077</c:v>
                </c:pt>
                <c:pt idx="1983">
                  <c:v>0.20506199999999999</c:v>
                </c:pt>
                <c:pt idx="1984">
                  <c:v>0.212203</c:v>
                </c:pt>
                <c:pt idx="1985">
                  <c:v>0.22028300000000001</c:v>
                </c:pt>
                <c:pt idx="1986">
                  <c:v>0.22947500000000001</c:v>
                </c:pt>
                <c:pt idx="1987">
                  <c:v>0.239986</c:v>
                </c:pt>
                <c:pt idx="1988">
                  <c:v>0.25206299999999998</c:v>
                </c:pt>
                <c:pt idx="1989">
                  <c:v>0.26599699999999998</c:v>
                </c:pt>
                <c:pt idx="1990">
                  <c:v>0.27787099999999998</c:v>
                </c:pt>
                <c:pt idx="1991">
                  <c:v>0.29114899999999999</c:v>
                </c:pt>
                <c:pt idx="1992">
                  <c:v>0.30602200000000002</c:v>
                </c:pt>
                <c:pt idx="1993">
                  <c:v>0.32269700000000001</c:v>
                </c:pt>
                <c:pt idx="1994">
                  <c:v>0.34140900000000002</c:v>
                </c:pt>
                <c:pt idx="1995">
                  <c:v>0.36242000000000002</c:v>
                </c:pt>
                <c:pt idx="1996">
                  <c:v>0.38601999999999997</c:v>
                </c:pt>
                <c:pt idx="1997">
                  <c:v>0.41252699999999998</c:v>
                </c:pt>
                <c:pt idx="1998">
                  <c:v>0.44229200000000002</c:v>
                </c:pt>
                <c:pt idx="1999">
                  <c:v>0.47569299999999998</c:v>
                </c:pt>
                <c:pt idx="2000">
                  <c:v>0.51315299999999997</c:v>
                </c:pt>
                <c:pt idx="2001">
                  <c:v>0.55511500000000003</c:v>
                </c:pt>
                <c:pt idx="2002">
                  <c:v>0.58582800000000002</c:v>
                </c:pt>
                <c:pt idx="2003">
                  <c:v>0.62274300000000005</c:v>
                </c:pt>
                <c:pt idx="2004">
                  <c:v>0.66279500000000002</c:v>
                </c:pt>
                <c:pt idx="2005">
                  <c:v>0.70621699999999998</c:v>
                </c:pt>
                <c:pt idx="2006">
                  <c:v>0.75324000000000002</c:v>
                </c:pt>
                <c:pt idx="2007">
                  <c:v>0.80411600000000005</c:v>
                </c:pt>
                <c:pt idx="2008">
                  <c:v>0.85908899999999999</c:v>
                </c:pt>
                <c:pt idx="2009">
                  <c:v>0.91842400000000002</c:v>
                </c:pt>
                <c:pt idx="2010">
                  <c:v>0.98238000000000003</c:v>
                </c:pt>
                <c:pt idx="2011">
                  <c:v>1.05124</c:v>
                </c:pt>
                <c:pt idx="2012">
                  <c:v>1.12527</c:v>
                </c:pt>
                <c:pt idx="2013">
                  <c:v>1.2047399999999999</c:v>
                </c:pt>
                <c:pt idx="2014">
                  <c:v>1.28993</c:v>
                </c:pt>
                <c:pt idx="2015">
                  <c:v>1.3811100000000001</c:v>
                </c:pt>
                <c:pt idx="2016">
                  <c:v>1.4785600000000001</c:v>
                </c:pt>
                <c:pt idx="2017">
                  <c:v>1.58253</c:v>
                </c:pt>
                <c:pt idx="2018">
                  <c:v>1.7348699999999999</c:v>
                </c:pt>
                <c:pt idx="2019">
                  <c:v>1.8651800000000001</c:v>
                </c:pt>
                <c:pt idx="2020">
                  <c:v>2.0523199999999999</c:v>
                </c:pt>
                <c:pt idx="2021">
                  <c:v>2.25529</c:v>
                </c:pt>
                <c:pt idx="2022">
                  <c:v>2.47458</c:v>
                </c:pt>
                <c:pt idx="2023">
                  <c:v>2.71061</c:v>
                </c:pt>
                <c:pt idx="2024">
                  <c:v>2.9636</c:v>
                </c:pt>
                <c:pt idx="2025">
                  <c:v>3.2336399999999998</c:v>
                </c:pt>
                <c:pt idx="2026">
                  <c:v>3.5206499999999998</c:v>
                </c:pt>
                <c:pt idx="2027">
                  <c:v>3.8504399999999999</c:v>
                </c:pt>
                <c:pt idx="2028">
                  <c:v>4.1991699999999996</c:v>
                </c:pt>
                <c:pt idx="2029">
                  <c:v>4.6920000000000002</c:v>
                </c:pt>
                <c:pt idx="2030">
                  <c:v>5.2137200000000004</c:v>
                </c:pt>
                <c:pt idx="2031">
                  <c:v>5.9108400000000003</c:v>
                </c:pt>
                <c:pt idx="2032">
                  <c:v>7.01736</c:v>
                </c:pt>
                <c:pt idx="2033">
                  <c:v>8.3164800000000003</c:v>
                </c:pt>
                <c:pt idx="2034">
                  <c:v>9.2165599999999994</c:v>
                </c:pt>
                <c:pt idx="2035">
                  <c:v>9.92333</c:v>
                </c:pt>
                <c:pt idx="2036">
                  <c:v>10.4438</c:v>
                </c:pt>
                <c:pt idx="2037">
                  <c:v>10.819100000000001</c:v>
                </c:pt>
                <c:pt idx="2038">
                  <c:v>11.1228</c:v>
                </c:pt>
                <c:pt idx="2039">
                  <c:v>11.4091</c:v>
                </c:pt>
                <c:pt idx="2040">
                  <c:v>11.5901</c:v>
                </c:pt>
                <c:pt idx="2041">
                  <c:v>11.759399999999999</c:v>
                </c:pt>
                <c:pt idx="2042">
                  <c:v>11.8284</c:v>
                </c:pt>
                <c:pt idx="2043">
                  <c:v>11.832700000000001</c:v>
                </c:pt>
                <c:pt idx="2044">
                  <c:v>11.801500000000001</c:v>
                </c:pt>
                <c:pt idx="2045">
                  <c:v>11.6732</c:v>
                </c:pt>
                <c:pt idx="2046">
                  <c:v>11.449</c:v>
                </c:pt>
                <c:pt idx="2047">
                  <c:v>11.2119</c:v>
                </c:pt>
                <c:pt idx="2048">
                  <c:v>10.833</c:v>
                </c:pt>
                <c:pt idx="2049">
                  <c:v>10.4399</c:v>
                </c:pt>
                <c:pt idx="2050">
                  <c:v>9.9078700000000008</c:v>
                </c:pt>
                <c:pt idx="2051">
                  <c:v>9.2039200000000001</c:v>
                </c:pt>
                <c:pt idx="2052">
                  <c:v>8.3033900000000003</c:v>
                </c:pt>
                <c:pt idx="2053">
                  <c:v>6.2477900000000002</c:v>
                </c:pt>
                <c:pt idx="2054">
                  <c:v>5.3890799999999999</c:v>
                </c:pt>
                <c:pt idx="2055">
                  <c:v>4.8242099999999999</c:v>
                </c:pt>
                <c:pt idx="2056">
                  <c:v>4.3751699999999998</c:v>
                </c:pt>
                <c:pt idx="2057">
                  <c:v>3.95086</c:v>
                </c:pt>
                <c:pt idx="2058">
                  <c:v>3.5531000000000001</c:v>
                </c:pt>
                <c:pt idx="2059">
                  <c:v>3.18303</c:v>
                </c:pt>
                <c:pt idx="2060">
                  <c:v>2.9520200000000001</c:v>
                </c:pt>
                <c:pt idx="2061">
                  <c:v>2.7029700000000001</c:v>
                </c:pt>
                <c:pt idx="2062">
                  <c:v>2.5053299999999998</c:v>
                </c:pt>
                <c:pt idx="2063">
                  <c:v>2.3193199999999998</c:v>
                </c:pt>
                <c:pt idx="2064">
                  <c:v>2.1446999999999998</c:v>
                </c:pt>
                <c:pt idx="2065">
                  <c:v>1.98125</c:v>
                </c:pt>
                <c:pt idx="2066">
                  <c:v>1.8286199999999999</c:v>
                </c:pt>
                <c:pt idx="2067">
                  <c:v>1.6864699999999999</c:v>
                </c:pt>
                <c:pt idx="2068">
                  <c:v>1.5544</c:v>
                </c:pt>
                <c:pt idx="2069">
                  <c:v>1.4319999999999999</c:v>
                </c:pt>
                <c:pt idx="2070">
                  <c:v>1.31881</c:v>
                </c:pt>
                <c:pt idx="2071">
                  <c:v>1.2143999999999999</c:v>
                </c:pt>
                <c:pt idx="2072">
                  <c:v>1.1259600000000001</c:v>
                </c:pt>
                <c:pt idx="2073">
                  <c:v>1.04413</c:v>
                </c:pt>
                <c:pt idx="2074">
                  <c:v>0.96854099999999999</c:v>
                </c:pt>
                <c:pt idx="2075">
                  <c:v>0.89882799999999996</c:v>
                </c:pt>
                <c:pt idx="2076">
                  <c:v>0.83462700000000001</c:v>
                </c:pt>
                <c:pt idx="2077">
                  <c:v>0.77559900000000004</c:v>
                </c:pt>
                <c:pt idx="2078">
                  <c:v>0.72139600000000004</c:v>
                </c:pt>
                <c:pt idx="2079">
                  <c:v>0.67169400000000001</c:v>
                </c:pt>
                <c:pt idx="2080">
                  <c:v>0.626166</c:v>
                </c:pt>
                <c:pt idx="2081">
                  <c:v>0.58451699999999995</c:v>
                </c:pt>
                <c:pt idx="2082">
                  <c:v>0.54644899999999996</c:v>
                </c:pt>
                <c:pt idx="2083">
                  <c:v>0.51168999999999998</c:v>
                </c:pt>
                <c:pt idx="2084">
                  <c:v>0.47997200000000001</c:v>
                </c:pt>
                <c:pt idx="2085">
                  <c:v>0.45105400000000001</c:v>
                </c:pt>
                <c:pt idx="2086">
                  <c:v>0.42469899999999999</c:v>
                </c:pt>
                <c:pt idx="2087">
                  <c:v>0.40069199999999999</c:v>
                </c:pt>
                <c:pt idx="2088">
                  <c:v>0.38073000000000001</c:v>
                </c:pt>
                <c:pt idx="2089">
                  <c:v>0.36239900000000003</c:v>
                </c:pt>
                <c:pt idx="2090">
                  <c:v>0.34556199999999998</c:v>
                </c:pt>
                <c:pt idx="2091">
                  <c:v>0.32284400000000002</c:v>
                </c:pt>
                <c:pt idx="2092">
                  <c:v>0.30283300000000002</c:v>
                </c:pt>
                <c:pt idx="2093">
                  <c:v>0.28518700000000002</c:v>
                </c:pt>
                <c:pt idx="2094">
                  <c:v>0.26960499999999998</c:v>
                </c:pt>
                <c:pt idx="2095">
                  <c:v>0.25581900000000002</c:v>
                </c:pt>
                <c:pt idx="2096">
                  <c:v>0.24359500000000001</c:v>
                </c:pt>
                <c:pt idx="2097">
                  <c:v>0.23272599999999999</c:v>
                </c:pt>
                <c:pt idx="2098">
                  <c:v>0.22303400000000001</c:v>
                </c:pt>
                <c:pt idx="2099">
                  <c:v>0.211675</c:v>
                </c:pt>
                <c:pt idx="2100">
                  <c:v>0.201818</c:v>
                </c:pt>
                <c:pt idx="2101">
                  <c:v>0.19320499999999999</c:v>
                </c:pt>
                <c:pt idx="2102">
                  <c:v>0.18562600000000001</c:v>
                </c:pt>
                <c:pt idx="2103">
                  <c:v>0.17890800000000001</c:v>
                </c:pt>
                <c:pt idx="2104">
                  <c:v>0.17014299999999999</c:v>
                </c:pt>
                <c:pt idx="2105">
                  <c:v>0.162635</c:v>
                </c:pt>
                <c:pt idx="2106">
                  <c:v>0.156726</c:v>
                </c:pt>
                <c:pt idx="2107">
                  <c:v>0.150195</c:v>
                </c:pt>
                <c:pt idx="2108">
                  <c:v>0.14447699999999999</c:v>
                </c:pt>
                <c:pt idx="2109">
                  <c:v>0.13941500000000001</c:v>
                </c:pt>
                <c:pt idx="2110">
                  <c:v>0.1328</c:v>
                </c:pt>
                <c:pt idx="2111">
                  <c:v>0.12711900000000001</c:v>
                </c:pt>
                <c:pt idx="2112">
                  <c:v>0.12217799999999999</c:v>
                </c:pt>
                <c:pt idx="2113">
                  <c:v>0.116503</c:v>
                </c:pt>
                <c:pt idx="2114">
                  <c:v>0.11165799999999999</c:v>
                </c:pt>
                <c:pt idx="2115">
                  <c:v>0.107471</c:v>
                </c:pt>
                <c:pt idx="2116">
                  <c:v>0.10381600000000001</c:v>
                </c:pt>
                <c:pt idx="2117">
                  <c:v>9.9125099999999994E-2</c:v>
                </c:pt>
                <c:pt idx="2118">
                  <c:v>9.5179100000000003E-2</c:v>
                </c:pt>
                <c:pt idx="2119">
                  <c:v>9.1807600000000003E-2</c:v>
                </c:pt>
                <c:pt idx="2120">
                  <c:v>8.8887499999999994E-2</c:v>
                </c:pt>
                <c:pt idx="2121">
                  <c:v>8.5542499999999994E-2</c:v>
                </c:pt>
                <c:pt idx="2122">
                  <c:v>8.2685999999999996E-2</c:v>
                </c:pt>
                <c:pt idx="2123">
                  <c:v>7.9087500000000005E-2</c:v>
                </c:pt>
                <c:pt idx="2124">
                  <c:v>7.6097899999999996E-2</c:v>
                </c:pt>
                <c:pt idx="2125">
                  <c:v>7.3692400000000005E-2</c:v>
                </c:pt>
                <c:pt idx="2126">
                  <c:v>7.0626300000000003E-2</c:v>
                </c:pt>
                <c:pt idx="2127">
                  <c:v>6.8035600000000002E-2</c:v>
                </c:pt>
                <c:pt idx="2128">
                  <c:v>6.5105099999999999E-2</c:v>
                </c:pt>
                <c:pt idx="2129">
                  <c:v>6.25946E-2</c:v>
                </c:pt>
                <c:pt idx="2130">
                  <c:v>6.0261200000000001E-2</c:v>
                </c:pt>
                <c:pt idx="2131">
                  <c:v>5.8193300000000003E-2</c:v>
                </c:pt>
                <c:pt idx="2132">
                  <c:v>5.5748399999999997E-2</c:v>
                </c:pt>
                <c:pt idx="2133">
                  <c:v>5.3567200000000002E-2</c:v>
                </c:pt>
                <c:pt idx="2134">
                  <c:v>5.1486400000000002E-2</c:v>
                </c:pt>
                <c:pt idx="2135">
                  <c:v>4.8573699999999997E-2</c:v>
                </c:pt>
                <c:pt idx="2136">
                  <c:v>4.6044300000000003E-2</c:v>
                </c:pt>
                <c:pt idx="2137">
                  <c:v>4.4033799999999998E-2</c:v>
                </c:pt>
                <c:pt idx="2138">
                  <c:v>4.17965E-2</c:v>
                </c:pt>
                <c:pt idx="2139">
                  <c:v>3.9866100000000002E-2</c:v>
                </c:pt>
                <c:pt idx="2140">
                  <c:v>3.7406399999999999E-2</c:v>
                </c:pt>
                <c:pt idx="2141">
                  <c:v>3.5123500000000002E-2</c:v>
                </c:pt>
                <c:pt idx="2142">
                  <c:v>3.3328200000000002E-2</c:v>
                </c:pt>
                <c:pt idx="2143">
                  <c:v>3.2309999999999998E-2</c:v>
                </c:pt>
                <c:pt idx="2144">
                  <c:v>3.06863E-2</c:v>
                </c:pt>
                <c:pt idx="2145">
                  <c:v>2.9261599999999999E-2</c:v>
                </c:pt>
                <c:pt idx="2146">
                  <c:v>2.7839200000000001E-2</c:v>
                </c:pt>
                <c:pt idx="2147">
                  <c:v>2.6509100000000001E-2</c:v>
                </c:pt>
                <c:pt idx="2148">
                  <c:v>2.57036E-2</c:v>
                </c:pt>
                <c:pt idx="2149">
                  <c:v>2.4668699999999998E-2</c:v>
                </c:pt>
                <c:pt idx="2150">
                  <c:v>2.3870200000000001E-2</c:v>
                </c:pt>
                <c:pt idx="2151">
                  <c:v>2.2926999999999999E-2</c:v>
                </c:pt>
                <c:pt idx="2152">
                  <c:v>2.2270000000000002E-2</c:v>
                </c:pt>
                <c:pt idx="2153">
                  <c:v>2.1641899999999999E-2</c:v>
                </c:pt>
                <c:pt idx="2154">
                  <c:v>2.1183799999999999E-2</c:v>
                </c:pt>
                <c:pt idx="2155">
                  <c:v>2.0907599999999998E-2</c:v>
                </c:pt>
                <c:pt idx="2156">
                  <c:v>2.0783300000000001E-2</c:v>
                </c:pt>
                <c:pt idx="2157">
                  <c:v>2.0773699999999999E-2</c:v>
                </c:pt>
                <c:pt idx="2158">
                  <c:v>2.08215E-2</c:v>
                </c:pt>
                <c:pt idx="2159">
                  <c:v>2.0976100000000001E-2</c:v>
                </c:pt>
                <c:pt idx="2160">
                  <c:v>2.12304E-2</c:v>
                </c:pt>
                <c:pt idx="2161">
                  <c:v>2.1531999999999999E-2</c:v>
                </c:pt>
                <c:pt idx="2162">
                  <c:v>2.19629E-2</c:v>
                </c:pt>
                <c:pt idx="2163">
                  <c:v>2.2357700000000001E-2</c:v>
                </c:pt>
                <c:pt idx="2164">
                  <c:v>2.28674E-2</c:v>
                </c:pt>
                <c:pt idx="2165">
                  <c:v>2.3534699999999999E-2</c:v>
                </c:pt>
                <c:pt idx="2166">
                  <c:v>2.4095999999999999E-2</c:v>
                </c:pt>
                <c:pt idx="2167">
                  <c:v>2.4789700000000001E-2</c:v>
                </c:pt>
                <c:pt idx="2168">
                  <c:v>2.5645399999999999E-2</c:v>
                </c:pt>
                <c:pt idx="2169">
                  <c:v>2.6336499999999999E-2</c:v>
                </c:pt>
                <c:pt idx="2170">
                  <c:v>2.7149599999999999E-2</c:v>
                </c:pt>
                <c:pt idx="2171">
                  <c:v>2.8111500000000001E-2</c:v>
                </c:pt>
                <c:pt idx="2172">
                  <c:v>2.9054699999999999E-2</c:v>
                </c:pt>
                <c:pt idx="2173">
                  <c:v>2.99244E-2</c:v>
                </c:pt>
                <c:pt idx="2174">
                  <c:v>3.0918299999999999E-2</c:v>
                </c:pt>
                <c:pt idx="2175">
                  <c:v>3.2060199999999997E-2</c:v>
                </c:pt>
                <c:pt idx="2176">
                  <c:v>3.33805E-2</c:v>
                </c:pt>
                <c:pt idx="2177">
                  <c:v>3.4917499999999997E-2</c:v>
                </c:pt>
                <c:pt idx="2178">
                  <c:v>3.6242000000000003E-2</c:v>
                </c:pt>
                <c:pt idx="2179">
                  <c:v>3.7742600000000001E-2</c:v>
                </c:pt>
                <c:pt idx="2180">
                  <c:v>3.9452000000000001E-2</c:v>
                </c:pt>
                <c:pt idx="2181">
                  <c:v>4.1552499999999999E-2</c:v>
                </c:pt>
                <c:pt idx="2182">
                  <c:v>4.3194799999999998E-2</c:v>
                </c:pt>
                <c:pt idx="2183">
                  <c:v>4.50283E-2</c:v>
                </c:pt>
                <c:pt idx="2184">
                  <c:v>4.7084399999999998E-2</c:v>
                </c:pt>
                <c:pt idx="2185">
                  <c:v>4.9401399999999998E-2</c:v>
                </c:pt>
                <c:pt idx="2186">
                  <c:v>5.2026000000000003E-2</c:v>
                </c:pt>
                <c:pt idx="2187">
                  <c:v>5.5016000000000002E-2</c:v>
                </c:pt>
                <c:pt idx="2188">
                  <c:v>5.7541000000000002E-2</c:v>
                </c:pt>
                <c:pt idx="2189">
                  <c:v>5.9815699999999999E-2</c:v>
                </c:pt>
                <c:pt idx="2190">
                  <c:v>6.2790299999999993E-2</c:v>
                </c:pt>
                <c:pt idx="2191">
                  <c:v>6.6113199999999997E-2</c:v>
                </c:pt>
                <c:pt idx="2192">
                  <c:v>6.9842799999999997E-2</c:v>
                </c:pt>
                <c:pt idx="2193">
                  <c:v>7.40508E-2</c:v>
                </c:pt>
                <c:pt idx="2194">
                  <c:v>7.7573699999999995E-2</c:v>
                </c:pt>
                <c:pt idx="2195">
                  <c:v>8.14613E-2</c:v>
                </c:pt>
                <c:pt idx="2196">
                  <c:v>8.5768899999999995E-2</c:v>
                </c:pt>
                <c:pt idx="2197">
                  <c:v>9.0562799999999999E-2</c:v>
                </c:pt>
                <c:pt idx="2198">
                  <c:v>9.64005E-2</c:v>
                </c:pt>
                <c:pt idx="2199">
                  <c:v>0.101426</c:v>
                </c:pt>
                <c:pt idx="2200">
                  <c:v>0.106999</c:v>
                </c:pt>
                <c:pt idx="2201">
                  <c:v>0.11321199999999999</c:v>
                </c:pt>
                <c:pt idx="2202">
                  <c:v>0.120185</c:v>
                </c:pt>
                <c:pt idx="2203">
                  <c:v>0.12600800000000001</c:v>
                </c:pt>
                <c:pt idx="2204">
                  <c:v>0.13243099999999999</c:v>
                </c:pt>
                <c:pt idx="2205">
                  <c:v>0.13956499999999999</c:v>
                </c:pt>
                <c:pt idx="2206">
                  <c:v>0.14754900000000001</c:v>
                </c:pt>
                <c:pt idx="2207">
                  <c:v>0.15593199999999999</c:v>
                </c:pt>
                <c:pt idx="2208">
                  <c:v>0.16398099999999999</c:v>
                </c:pt>
                <c:pt idx="2209">
                  <c:v>0.17299300000000001</c:v>
                </c:pt>
                <c:pt idx="2210">
                  <c:v>0.183167</c:v>
                </c:pt>
                <c:pt idx="2211">
                  <c:v>0.19475300000000001</c:v>
                </c:pt>
                <c:pt idx="2212">
                  <c:v>0.20341500000000001</c:v>
                </c:pt>
                <c:pt idx="2213">
                  <c:v>0.21295600000000001</c:v>
                </c:pt>
                <c:pt idx="2214">
                  <c:v>0.22350900000000001</c:v>
                </c:pt>
                <c:pt idx="2215">
                  <c:v>0.23522799999999999</c:v>
                </c:pt>
                <c:pt idx="2216">
                  <c:v>0.24828900000000001</c:v>
                </c:pt>
                <c:pt idx="2217">
                  <c:v>0.26290000000000002</c:v>
                </c:pt>
                <c:pt idx="2218">
                  <c:v>0.27929799999999999</c:v>
                </c:pt>
                <c:pt idx="2219">
                  <c:v>0.29775800000000002</c:v>
                </c:pt>
                <c:pt idx="2220">
                  <c:v>0.313143</c:v>
                </c:pt>
                <c:pt idx="2221">
                  <c:v>0.330011</c:v>
                </c:pt>
                <c:pt idx="2222">
                  <c:v>0.34853000000000001</c:v>
                </c:pt>
                <c:pt idx="2223">
                  <c:v>0.36887799999999998</c:v>
                </c:pt>
                <c:pt idx="2224">
                  <c:v>0.39125500000000002</c:v>
                </c:pt>
                <c:pt idx="2225">
                  <c:v>0.415877</c:v>
                </c:pt>
                <c:pt idx="2226">
                  <c:v>0.44298599999999999</c:v>
                </c:pt>
                <c:pt idx="2227">
                  <c:v>0.47283500000000001</c:v>
                </c:pt>
                <c:pt idx="2228">
                  <c:v>0.50570999999999999</c:v>
                </c:pt>
                <c:pt idx="2229">
                  <c:v>0.54191199999999995</c:v>
                </c:pt>
                <c:pt idx="2230">
                  <c:v>0.58177699999999999</c:v>
                </c:pt>
                <c:pt idx="2231">
                  <c:v>0.62565199999999999</c:v>
                </c:pt>
                <c:pt idx="2232">
                  <c:v>0.67392300000000005</c:v>
                </c:pt>
                <c:pt idx="2233">
                  <c:v>0.72699199999999997</c:v>
                </c:pt>
                <c:pt idx="2234">
                  <c:v>0.78529800000000005</c:v>
                </c:pt>
                <c:pt idx="2235">
                  <c:v>0.84929500000000002</c:v>
                </c:pt>
                <c:pt idx="2236">
                  <c:v>0.91947500000000004</c:v>
                </c:pt>
                <c:pt idx="2237">
                  <c:v>0.99634299999999998</c:v>
                </c:pt>
                <c:pt idx="2238">
                  <c:v>1.0587200000000001</c:v>
                </c:pt>
                <c:pt idx="2239">
                  <c:v>1.1253899999999999</c:v>
                </c:pt>
                <c:pt idx="2240">
                  <c:v>1.1966000000000001</c:v>
                </c:pt>
                <c:pt idx="2241">
                  <c:v>1.27261</c:v>
                </c:pt>
                <c:pt idx="2242">
                  <c:v>1.39618</c:v>
                </c:pt>
                <c:pt idx="2243">
                  <c:v>1.5319700000000001</c:v>
                </c:pt>
                <c:pt idx="2244">
                  <c:v>1.68092</c:v>
                </c:pt>
                <c:pt idx="2245">
                  <c:v>1.84392</c:v>
                </c:pt>
                <c:pt idx="2246">
                  <c:v>2.0219100000000001</c:v>
                </c:pt>
                <c:pt idx="2247">
                  <c:v>2.2158000000000002</c:v>
                </c:pt>
                <c:pt idx="2248">
                  <c:v>2.4264899999999998</c:v>
                </c:pt>
                <c:pt idx="2249">
                  <c:v>2.6548400000000001</c:v>
                </c:pt>
                <c:pt idx="2250">
                  <c:v>2.9112499999999999</c:v>
                </c:pt>
                <c:pt idx="2251">
                  <c:v>3.1884299999999999</c:v>
                </c:pt>
                <c:pt idx="2252">
                  <c:v>3.4872000000000001</c:v>
                </c:pt>
                <c:pt idx="2253">
                  <c:v>3.8082400000000001</c:v>
                </c:pt>
                <c:pt idx="2254">
                  <c:v>4.1521600000000003</c:v>
                </c:pt>
                <c:pt idx="2255">
                  <c:v>4.51938</c:v>
                </c:pt>
                <c:pt idx="2256">
                  <c:v>4.9102100000000002</c:v>
                </c:pt>
                <c:pt idx="2257">
                  <c:v>5.3247299999999997</c:v>
                </c:pt>
                <c:pt idx="2258">
                  <c:v>5.8533999999999997</c:v>
                </c:pt>
                <c:pt idx="2259">
                  <c:v>6.4155199999999999</c:v>
                </c:pt>
                <c:pt idx="2260">
                  <c:v>7.0101100000000001</c:v>
                </c:pt>
                <c:pt idx="2261">
                  <c:v>7.8506400000000003</c:v>
                </c:pt>
                <c:pt idx="2262">
                  <c:v>8.8717500000000005</c:v>
                </c:pt>
                <c:pt idx="2263">
                  <c:v>9.9815199999999997</c:v>
                </c:pt>
                <c:pt idx="2264">
                  <c:v>11.845700000000001</c:v>
                </c:pt>
                <c:pt idx="2265">
                  <c:v>14.5808</c:v>
                </c:pt>
                <c:pt idx="2266">
                  <c:v>15.9907</c:v>
                </c:pt>
                <c:pt idx="2267">
                  <c:v>17.091899999999999</c:v>
                </c:pt>
                <c:pt idx="2268">
                  <c:v>17.9358</c:v>
                </c:pt>
                <c:pt idx="2269">
                  <c:v>18.3978</c:v>
                </c:pt>
                <c:pt idx="2270">
                  <c:v>19.085699999999999</c:v>
                </c:pt>
                <c:pt idx="2271">
                  <c:v>19.528300000000002</c:v>
                </c:pt>
                <c:pt idx="2272">
                  <c:v>19.9345</c:v>
                </c:pt>
                <c:pt idx="2273">
                  <c:v>20.143699999999999</c:v>
                </c:pt>
                <c:pt idx="2274">
                  <c:v>20.224</c:v>
                </c:pt>
                <c:pt idx="2275">
                  <c:v>20.1783</c:v>
                </c:pt>
                <c:pt idx="2276">
                  <c:v>19.989799999999999</c:v>
                </c:pt>
                <c:pt idx="2277">
                  <c:v>19.659600000000001</c:v>
                </c:pt>
                <c:pt idx="2278">
                  <c:v>19.3093</c:v>
                </c:pt>
                <c:pt idx="2279">
                  <c:v>18.7469</c:v>
                </c:pt>
                <c:pt idx="2280">
                  <c:v>17.946899999999999</c:v>
                </c:pt>
                <c:pt idx="2281">
                  <c:v>17.049099999999999</c:v>
                </c:pt>
                <c:pt idx="2282">
                  <c:v>15.843500000000001</c:v>
                </c:pt>
                <c:pt idx="2283">
                  <c:v>14.3544</c:v>
                </c:pt>
                <c:pt idx="2284">
                  <c:v>10.5213</c:v>
                </c:pt>
                <c:pt idx="2285">
                  <c:v>9.4071300000000004</c:v>
                </c:pt>
                <c:pt idx="2286">
                  <c:v>8.1836900000000004</c:v>
                </c:pt>
                <c:pt idx="2287">
                  <c:v>7.4140699999999997</c:v>
                </c:pt>
                <c:pt idx="2288">
                  <c:v>6.6863799999999998</c:v>
                </c:pt>
                <c:pt idx="2289">
                  <c:v>6.0102200000000003</c:v>
                </c:pt>
                <c:pt idx="2290">
                  <c:v>5.3801699999999997</c:v>
                </c:pt>
                <c:pt idx="2291">
                  <c:v>4.9862799999999998</c:v>
                </c:pt>
                <c:pt idx="2292">
                  <c:v>4.61341</c:v>
                </c:pt>
                <c:pt idx="2293">
                  <c:v>4.2615400000000001</c:v>
                </c:pt>
                <c:pt idx="2294">
                  <c:v>3.9304199999999998</c:v>
                </c:pt>
                <c:pt idx="2295">
                  <c:v>3.6197599999999999</c:v>
                </c:pt>
                <c:pt idx="2296">
                  <c:v>3.35466</c:v>
                </c:pt>
                <c:pt idx="2297">
                  <c:v>3.1057100000000002</c:v>
                </c:pt>
                <c:pt idx="2298">
                  <c:v>2.8724099999999999</c:v>
                </c:pt>
                <c:pt idx="2299">
                  <c:v>2.6542599999999998</c:v>
                </c:pt>
                <c:pt idx="2300">
                  <c:v>2.4506800000000002</c:v>
                </c:pt>
                <c:pt idx="2301">
                  <c:v>2.26112</c:v>
                </c:pt>
                <c:pt idx="2302">
                  <c:v>2.0849500000000001</c:v>
                </c:pt>
                <c:pt idx="2303">
                  <c:v>1.9215599999999999</c:v>
                </c:pt>
                <c:pt idx="2304">
                  <c:v>1.77027</c:v>
                </c:pt>
                <c:pt idx="2305">
                  <c:v>1.6304799999999999</c:v>
                </c:pt>
                <c:pt idx="2306">
                  <c:v>1.49125</c:v>
                </c:pt>
                <c:pt idx="2307">
                  <c:v>1.39229</c:v>
                </c:pt>
                <c:pt idx="2308">
                  <c:v>1.3000100000000001</c:v>
                </c:pt>
                <c:pt idx="2309">
                  <c:v>1.2140599999999999</c:v>
                </c:pt>
                <c:pt idx="2310">
                  <c:v>1.13408</c:v>
                </c:pt>
                <c:pt idx="2311">
                  <c:v>1.0597300000000001</c:v>
                </c:pt>
                <c:pt idx="2312">
                  <c:v>0.99068500000000004</c:v>
                </c:pt>
                <c:pt idx="2313">
                  <c:v>0.92661899999999997</c:v>
                </c:pt>
                <c:pt idx="2314">
                  <c:v>0.86722200000000005</c:v>
                </c:pt>
                <c:pt idx="2315">
                  <c:v>0.81219399999999997</c:v>
                </c:pt>
                <c:pt idx="2316">
                  <c:v>0.76125399999999999</c:v>
                </c:pt>
                <c:pt idx="2317">
                  <c:v>0.71412900000000001</c:v>
                </c:pt>
                <c:pt idx="2318">
                  <c:v>0.67055600000000004</c:v>
                </c:pt>
                <c:pt idx="2319">
                  <c:v>0.63028899999999999</c:v>
                </c:pt>
                <c:pt idx="2320">
                  <c:v>0.59309299999999998</c:v>
                </c:pt>
                <c:pt idx="2321">
                  <c:v>0.55874699999999999</c:v>
                </c:pt>
                <c:pt idx="2322">
                  <c:v>0.52099799999999996</c:v>
                </c:pt>
                <c:pt idx="2323">
                  <c:v>0.49081799999999998</c:v>
                </c:pt>
                <c:pt idx="2324">
                  <c:v>0.46308100000000002</c:v>
                </c:pt>
                <c:pt idx="2325">
                  <c:v>0.43758200000000003</c:v>
                </c:pt>
                <c:pt idx="2326">
                  <c:v>0.41414400000000001</c:v>
                </c:pt>
                <c:pt idx="2327">
                  <c:v>0.38580100000000001</c:v>
                </c:pt>
                <c:pt idx="2328">
                  <c:v>0.36044199999999998</c:v>
                </c:pt>
                <c:pt idx="2329">
                  <c:v>0.33773300000000001</c:v>
                </c:pt>
                <c:pt idx="2330">
                  <c:v>0.31737399999999999</c:v>
                </c:pt>
                <c:pt idx="2331">
                  <c:v>0.299093</c:v>
                </c:pt>
                <c:pt idx="2332">
                  <c:v>0.28265099999999999</c:v>
                </c:pt>
                <c:pt idx="2333">
                  <c:v>0.26783400000000002</c:v>
                </c:pt>
                <c:pt idx="2334">
                  <c:v>0.25445099999999998</c:v>
                </c:pt>
                <c:pt idx="2335">
                  <c:v>0.24233499999999999</c:v>
                </c:pt>
                <c:pt idx="2336">
                  <c:v>0.23133699999999999</c:v>
                </c:pt>
                <c:pt idx="2337">
                  <c:v>0.22132599999999999</c:v>
                </c:pt>
                <c:pt idx="2338">
                  <c:v>0.20791200000000001</c:v>
                </c:pt>
                <c:pt idx="2339">
                  <c:v>0.19772500000000001</c:v>
                </c:pt>
                <c:pt idx="2340">
                  <c:v>0.18856500000000001</c:v>
                </c:pt>
                <c:pt idx="2341">
                  <c:v>0.180286</c:v>
                </c:pt>
                <c:pt idx="2342">
                  <c:v>0.16925499999999999</c:v>
                </c:pt>
                <c:pt idx="2343">
                  <c:v>0.15960199999999999</c:v>
                </c:pt>
                <c:pt idx="2344">
                  <c:v>0.15106700000000001</c:v>
                </c:pt>
                <c:pt idx="2345">
                  <c:v>0.143453</c:v>
                </c:pt>
                <c:pt idx="2346">
                  <c:v>0.13660600000000001</c:v>
                </c:pt>
                <c:pt idx="2347">
                  <c:v>0.13040399999999999</c:v>
                </c:pt>
                <c:pt idx="2348">
                  <c:v>0.122978</c:v>
                </c:pt>
                <c:pt idx="2349">
                  <c:v>0.116359</c:v>
                </c:pt>
                <c:pt idx="2350">
                  <c:v>0.109948</c:v>
                </c:pt>
                <c:pt idx="2351">
                  <c:v>0.104202</c:v>
                </c:pt>
                <c:pt idx="2352">
                  <c:v>9.9023299999999995E-2</c:v>
                </c:pt>
                <c:pt idx="2353">
                  <c:v>9.4331899999999996E-2</c:v>
                </c:pt>
                <c:pt idx="2354">
                  <c:v>8.8726299999999994E-2</c:v>
                </c:pt>
                <c:pt idx="2355">
                  <c:v>8.37532E-2</c:v>
                </c:pt>
                <c:pt idx="2356">
                  <c:v>7.9316499999999998E-2</c:v>
                </c:pt>
                <c:pt idx="2357">
                  <c:v>7.53384E-2</c:v>
                </c:pt>
                <c:pt idx="2358">
                  <c:v>7.1755700000000006E-2</c:v>
                </c:pt>
                <c:pt idx="2359">
                  <c:v>6.8044999999999994E-2</c:v>
                </c:pt>
                <c:pt idx="2360">
                  <c:v>6.4724900000000002E-2</c:v>
                </c:pt>
                <c:pt idx="2361">
                  <c:v>6.1741200000000003E-2</c:v>
                </c:pt>
                <c:pt idx="2362">
                  <c:v>5.9048999999999997E-2</c:v>
                </c:pt>
                <c:pt idx="2363">
                  <c:v>5.5849000000000003E-2</c:v>
                </c:pt>
                <c:pt idx="2364">
                  <c:v>5.3028600000000002E-2</c:v>
                </c:pt>
                <c:pt idx="2365">
                  <c:v>5.0529499999999998E-2</c:v>
                </c:pt>
                <c:pt idx="2366">
                  <c:v>4.8304399999999997E-2</c:v>
                </c:pt>
                <c:pt idx="2367">
                  <c:v>4.6314399999999999E-2</c:v>
                </c:pt>
                <c:pt idx="2368">
                  <c:v>4.4067599999999998E-2</c:v>
                </c:pt>
                <c:pt idx="2369">
                  <c:v>4.2096300000000003E-2</c:v>
                </c:pt>
                <c:pt idx="2370">
                  <c:v>4.0356799999999998E-2</c:v>
                </c:pt>
                <c:pt idx="2371">
                  <c:v>3.8813500000000001E-2</c:v>
                </c:pt>
                <c:pt idx="2372">
                  <c:v>3.70119E-2</c:v>
                </c:pt>
                <c:pt idx="2373">
                  <c:v>3.5454600000000003E-2</c:v>
                </c:pt>
                <c:pt idx="2374">
                  <c:v>3.4099600000000001E-2</c:v>
                </c:pt>
                <c:pt idx="2375">
                  <c:v>3.2913699999999997E-2</c:v>
                </c:pt>
                <c:pt idx="2376">
                  <c:v>3.1449999999999999E-2</c:v>
                </c:pt>
                <c:pt idx="2377">
                  <c:v>3.0314299999999999E-2</c:v>
                </c:pt>
                <c:pt idx="2378">
                  <c:v>2.93409E-2</c:v>
                </c:pt>
                <c:pt idx="2379">
                  <c:v>2.8500399999999999E-2</c:v>
                </c:pt>
                <c:pt idx="2380">
                  <c:v>2.75456E-2</c:v>
                </c:pt>
                <c:pt idx="2381">
                  <c:v>2.6743699999999999E-2</c:v>
                </c:pt>
                <c:pt idx="2382">
                  <c:v>2.60664E-2</c:v>
                </c:pt>
                <c:pt idx="2383">
                  <c:v>2.52362E-2</c:v>
                </c:pt>
                <c:pt idx="2384">
                  <c:v>2.4545999999999998E-2</c:v>
                </c:pt>
                <c:pt idx="2385">
                  <c:v>2.3960200000000001E-2</c:v>
                </c:pt>
                <c:pt idx="2386">
                  <c:v>2.3367700000000002E-2</c:v>
                </c:pt>
                <c:pt idx="2387">
                  <c:v>2.2931199999999999E-2</c:v>
                </c:pt>
                <c:pt idx="2388">
                  <c:v>2.2490699999999999E-2</c:v>
                </c:pt>
                <c:pt idx="2389">
                  <c:v>2.22369E-2</c:v>
                </c:pt>
                <c:pt idx="2390">
                  <c:v>2.20512E-2</c:v>
                </c:pt>
                <c:pt idx="2391">
                  <c:v>2.20092E-2</c:v>
                </c:pt>
                <c:pt idx="2392">
                  <c:v>2.2065100000000001E-2</c:v>
                </c:pt>
                <c:pt idx="2393">
                  <c:v>2.2263600000000001E-2</c:v>
                </c:pt>
                <c:pt idx="2394">
                  <c:v>2.2601300000000001E-2</c:v>
                </c:pt>
                <c:pt idx="2395">
                  <c:v>2.3087099999999999E-2</c:v>
                </c:pt>
                <c:pt idx="2396">
                  <c:v>2.36577E-2</c:v>
                </c:pt>
                <c:pt idx="2397">
                  <c:v>2.4215199999999999E-2</c:v>
                </c:pt>
                <c:pt idx="2398">
                  <c:v>2.4918300000000001E-2</c:v>
                </c:pt>
                <c:pt idx="2399">
                  <c:v>2.5505400000000001E-2</c:v>
                </c:pt>
                <c:pt idx="2400">
                  <c:v>2.6217500000000001E-2</c:v>
                </c:pt>
                <c:pt idx="2401">
                  <c:v>2.70993E-2</c:v>
                </c:pt>
                <c:pt idx="2402">
                  <c:v>2.7811300000000001E-2</c:v>
                </c:pt>
                <c:pt idx="2403">
                  <c:v>2.8663999999999999E-2</c:v>
                </c:pt>
                <c:pt idx="2404">
                  <c:v>2.9689900000000002E-2</c:v>
                </c:pt>
                <c:pt idx="2405">
                  <c:v>3.05016E-2</c:v>
                </c:pt>
                <c:pt idx="2406">
                  <c:v>3.1442699999999997E-2</c:v>
                </c:pt>
                <c:pt idx="2407">
                  <c:v>3.25417E-2</c:v>
                </c:pt>
                <c:pt idx="2408">
                  <c:v>3.3607699999999997E-2</c:v>
                </c:pt>
                <c:pt idx="2409">
                  <c:v>3.5117599999999999E-2</c:v>
                </c:pt>
                <c:pt idx="2410">
                  <c:v>3.62986E-2</c:v>
                </c:pt>
                <c:pt idx="2411">
                  <c:v>3.7651400000000002E-2</c:v>
                </c:pt>
                <c:pt idx="2412">
                  <c:v>3.92121E-2</c:v>
                </c:pt>
                <c:pt idx="2413">
                  <c:v>4.1027099999999997E-2</c:v>
                </c:pt>
                <c:pt idx="2414">
                  <c:v>4.2590900000000001E-2</c:v>
                </c:pt>
                <c:pt idx="2415">
                  <c:v>4.4363699999999999E-2</c:v>
                </c:pt>
                <c:pt idx="2416">
                  <c:v>4.6458600000000003E-2</c:v>
                </c:pt>
                <c:pt idx="2417">
                  <c:v>4.9046600000000003E-2</c:v>
                </c:pt>
                <c:pt idx="2418">
                  <c:v>5.10199E-2</c:v>
                </c:pt>
                <c:pt idx="2419">
                  <c:v>5.3229800000000001E-2</c:v>
                </c:pt>
                <c:pt idx="2420">
                  <c:v>5.5717299999999997E-2</c:v>
                </c:pt>
                <c:pt idx="2421">
                  <c:v>5.8532399999999998E-2</c:v>
                </c:pt>
                <c:pt idx="2422">
                  <c:v>6.1737100000000003E-2</c:v>
                </c:pt>
                <c:pt idx="2423">
                  <c:v>6.4442399999999997E-2</c:v>
                </c:pt>
                <c:pt idx="2424">
                  <c:v>6.8428900000000001E-2</c:v>
                </c:pt>
                <c:pt idx="2425">
                  <c:v>7.1794800000000006E-2</c:v>
                </c:pt>
                <c:pt idx="2426">
                  <c:v>7.5564199999999998E-2</c:v>
                </c:pt>
                <c:pt idx="2427">
                  <c:v>7.9807500000000003E-2</c:v>
                </c:pt>
                <c:pt idx="2428">
                  <c:v>8.4612300000000001E-2</c:v>
                </c:pt>
                <c:pt idx="2429">
                  <c:v>8.8649500000000006E-2</c:v>
                </c:pt>
                <c:pt idx="2430">
                  <c:v>9.3120900000000006E-2</c:v>
                </c:pt>
                <c:pt idx="2431">
                  <c:v>9.80964E-2</c:v>
                </c:pt>
                <c:pt idx="2432">
                  <c:v>0.103662</c:v>
                </c:pt>
                <c:pt idx="2433">
                  <c:v>0.10882799999999999</c:v>
                </c:pt>
                <c:pt idx="2434">
                  <c:v>0.11455799999999999</c:v>
                </c:pt>
                <c:pt idx="2435">
                  <c:v>0.120951</c:v>
                </c:pt>
                <c:pt idx="2436">
                  <c:v>0.128136</c:v>
                </c:pt>
                <c:pt idx="2437">
                  <c:v>0.13414699999999999</c:v>
                </c:pt>
                <c:pt idx="2438">
                  <c:v>0.140794</c:v>
                </c:pt>
                <c:pt idx="2439">
                  <c:v>0.148197</c:v>
                </c:pt>
                <c:pt idx="2440">
                  <c:v>0.15651399999999999</c:v>
                </c:pt>
                <c:pt idx="2441">
                  <c:v>0.16594999999999999</c:v>
                </c:pt>
                <c:pt idx="2442">
                  <c:v>0.17524100000000001</c:v>
                </c:pt>
                <c:pt idx="2443">
                  <c:v>0.18493899999999999</c:v>
                </c:pt>
                <c:pt idx="2444">
                  <c:v>0.19594700000000001</c:v>
                </c:pt>
                <c:pt idx="2445">
                  <c:v>0.20855099999999999</c:v>
                </c:pt>
                <c:pt idx="2446">
                  <c:v>0.21801200000000001</c:v>
                </c:pt>
                <c:pt idx="2447">
                  <c:v>0.228465</c:v>
                </c:pt>
                <c:pt idx="2448">
                  <c:v>0.24005699999999999</c:v>
                </c:pt>
                <c:pt idx="2449">
                  <c:v>0.25295699999999999</c:v>
                </c:pt>
                <c:pt idx="2450">
                  <c:v>0.26735999999999999</c:v>
                </c:pt>
                <c:pt idx="2451">
                  <c:v>0.28348800000000002</c:v>
                </c:pt>
                <c:pt idx="2452">
                  <c:v>0.30159900000000001</c:v>
                </c:pt>
                <c:pt idx="2453">
                  <c:v>0.32198500000000002</c:v>
                </c:pt>
                <c:pt idx="2454">
                  <c:v>0.33896500000000002</c:v>
                </c:pt>
                <c:pt idx="2455">
                  <c:v>0.35756700000000002</c:v>
                </c:pt>
                <c:pt idx="2456">
                  <c:v>0.37796400000000002</c:v>
                </c:pt>
                <c:pt idx="2457">
                  <c:v>0.39646599999999999</c:v>
                </c:pt>
                <c:pt idx="2458">
                  <c:v>0.42065200000000003</c:v>
                </c:pt>
                <c:pt idx="2459">
                  <c:v>0.44720799999999999</c:v>
                </c:pt>
                <c:pt idx="2460">
                  <c:v>0.47637200000000002</c:v>
                </c:pt>
                <c:pt idx="2461">
                  <c:v>0.50840399999999997</c:v>
                </c:pt>
                <c:pt idx="2462">
                  <c:v>0.54358300000000004</c:v>
                </c:pt>
                <c:pt idx="2463">
                  <c:v>0.58220899999999998</c:v>
                </c:pt>
                <c:pt idx="2464">
                  <c:v>0.62460499999999997</c:v>
                </c:pt>
                <c:pt idx="2465">
                  <c:v>0.67111799999999999</c:v>
                </c:pt>
                <c:pt idx="2466">
                  <c:v>0.72211599999999998</c:v>
                </c:pt>
                <c:pt idx="2467">
                  <c:v>0.77799099999999999</c:v>
                </c:pt>
                <c:pt idx="2468">
                  <c:v>0.83915899999999999</c:v>
                </c:pt>
                <c:pt idx="2469">
                  <c:v>0.90605999999999998</c:v>
                </c:pt>
                <c:pt idx="2470">
                  <c:v>0.97915600000000003</c:v>
                </c:pt>
                <c:pt idx="2471">
                  <c:v>1.0589299999999999</c:v>
                </c:pt>
                <c:pt idx="2472">
                  <c:v>1.1458900000000001</c:v>
                </c:pt>
                <c:pt idx="2473">
                  <c:v>1.22828</c:v>
                </c:pt>
                <c:pt idx="2474">
                  <c:v>1.34348</c:v>
                </c:pt>
                <c:pt idx="2475">
                  <c:v>1.46984</c:v>
                </c:pt>
                <c:pt idx="2476">
                  <c:v>1.60816</c:v>
                </c:pt>
                <c:pt idx="2477">
                  <c:v>1.75928</c:v>
                </c:pt>
                <c:pt idx="2478">
                  <c:v>1.9240299999999999</c:v>
                </c:pt>
                <c:pt idx="2479">
                  <c:v>2.1032899999999999</c:v>
                </c:pt>
                <c:pt idx="2480">
                  <c:v>2.2978499999999999</c:v>
                </c:pt>
                <c:pt idx="2481">
                  <c:v>2.5085500000000001</c:v>
                </c:pt>
                <c:pt idx="2482">
                  <c:v>2.7361800000000001</c:v>
                </c:pt>
                <c:pt idx="2483">
                  <c:v>2.9815</c:v>
                </c:pt>
                <c:pt idx="2484">
                  <c:v>3.2049599999999998</c:v>
                </c:pt>
                <c:pt idx="2485">
                  <c:v>3.4956100000000001</c:v>
                </c:pt>
                <c:pt idx="2486">
                  <c:v>3.8072699999999999</c:v>
                </c:pt>
                <c:pt idx="2487">
                  <c:v>4.1405099999999999</c:v>
                </c:pt>
                <c:pt idx="2488">
                  <c:v>4.4957599999999998</c:v>
                </c:pt>
                <c:pt idx="2489">
                  <c:v>4.8733199999999997</c:v>
                </c:pt>
                <c:pt idx="2490">
                  <c:v>5.2733299999999996</c:v>
                </c:pt>
                <c:pt idx="2491">
                  <c:v>5.6957599999999999</c:v>
                </c:pt>
                <c:pt idx="2492">
                  <c:v>6.2781099999999999</c:v>
                </c:pt>
                <c:pt idx="2493">
                  <c:v>6.8482099999999999</c:v>
                </c:pt>
                <c:pt idx="2494">
                  <c:v>7.6546900000000004</c:v>
                </c:pt>
                <c:pt idx="2495">
                  <c:v>8.5102700000000002</c:v>
                </c:pt>
                <c:pt idx="2496">
                  <c:v>9.5407799999999998</c:v>
                </c:pt>
                <c:pt idx="2497">
                  <c:v>11.029299999999999</c:v>
                </c:pt>
                <c:pt idx="2498">
                  <c:v>14.6921</c:v>
                </c:pt>
                <c:pt idx="2499">
                  <c:v>16.086099999999998</c:v>
                </c:pt>
                <c:pt idx="2500">
                  <c:v>17.2453</c:v>
                </c:pt>
                <c:pt idx="2501">
                  <c:v>18.1571</c:v>
                </c:pt>
                <c:pt idx="2502">
                  <c:v>18.833200000000001</c:v>
                </c:pt>
                <c:pt idx="2503">
                  <c:v>19.4877</c:v>
                </c:pt>
                <c:pt idx="2504">
                  <c:v>19.908100000000001</c:v>
                </c:pt>
                <c:pt idx="2505">
                  <c:v>20.285599999999999</c:v>
                </c:pt>
                <c:pt idx="2506">
                  <c:v>20.474299999999999</c:v>
                </c:pt>
                <c:pt idx="2507">
                  <c:v>20.567</c:v>
                </c:pt>
                <c:pt idx="2508">
                  <c:v>20.567299999999999</c:v>
                </c:pt>
                <c:pt idx="2509">
                  <c:v>20.512799999999999</c:v>
                </c:pt>
                <c:pt idx="2510">
                  <c:v>20.317399999999999</c:v>
                </c:pt>
                <c:pt idx="2511">
                  <c:v>19.9679</c:v>
                </c:pt>
                <c:pt idx="2512">
                  <c:v>19.5916</c:v>
                </c:pt>
                <c:pt idx="2513">
                  <c:v>19.031500000000001</c:v>
                </c:pt>
                <c:pt idx="2514">
                  <c:v>18.201799999999999</c:v>
                </c:pt>
                <c:pt idx="2515">
                  <c:v>17.351099999999999</c:v>
                </c:pt>
                <c:pt idx="2516">
                  <c:v>16.260400000000001</c:v>
                </c:pt>
                <c:pt idx="2517">
                  <c:v>14.879200000000001</c:v>
                </c:pt>
                <c:pt idx="2518">
                  <c:v>10.6371</c:v>
                </c:pt>
                <c:pt idx="2519">
                  <c:v>9.4298000000000002</c:v>
                </c:pt>
                <c:pt idx="2520">
                  <c:v>8.4291900000000002</c:v>
                </c:pt>
                <c:pt idx="2521">
                  <c:v>7.5493499999999996</c:v>
                </c:pt>
                <c:pt idx="2522">
                  <c:v>6.7227800000000002</c:v>
                </c:pt>
                <c:pt idx="2523">
                  <c:v>6.1404899999999998</c:v>
                </c:pt>
                <c:pt idx="2524">
                  <c:v>5.5918299999999999</c:v>
                </c:pt>
                <c:pt idx="2525">
                  <c:v>5.0093300000000003</c:v>
                </c:pt>
                <c:pt idx="2526">
                  <c:v>4.6245099999999999</c:v>
                </c:pt>
                <c:pt idx="2527">
                  <c:v>4.2620100000000001</c:v>
                </c:pt>
                <c:pt idx="2528">
                  <c:v>3.9216099999999998</c:v>
                </c:pt>
                <c:pt idx="2529">
                  <c:v>3.6028699999999998</c:v>
                </c:pt>
                <c:pt idx="2530">
                  <c:v>3.3053300000000001</c:v>
                </c:pt>
                <c:pt idx="2531">
                  <c:v>3.0283500000000001</c:v>
                </c:pt>
                <c:pt idx="2532">
                  <c:v>2.7712500000000002</c:v>
                </c:pt>
                <c:pt idx="2533">
                  <c:v>2.5413800000000002</c:v>
                </c:pt>
                <c:pt idx="2534">
                  <c:v>2.3285300000000002</c:v>
                </c:pt>
                <c:pt idx="2535">
                  <c:v>2.1318899999999998</c:v>
                </c:pt>
                <c:pt idx="2536">
                  <c:v>1.9506600000000001</c:v>
                </c:pt>
                <c:pt idx="2537">
                  <c:v>1.78399</c:v>
                </c:pt>
                <c:pt idx="2538">
                  <c:v>1.6310500000000001</c:v>
                </c:pt>
                <c:pt idx="2539">
                  <c:v>1.4910000000000001</c:v>
                </c:pt>
                <c:pt idx="2540">
                  <c:v>1.3630199999999999</c:v>
                </c:pt>
                <c:pt idx="2541">
                  <c:v>1.24627</c:v>
                </c:pt>
                <c:pt idx="2542">
                  <c:v>1.1399900000000001</c:v>
                </c:pt>
                <c:pt idx="2543">
                  <c:v>1.07456</c:v>
                </c:pt>
                <c:pt idx="2544">
                  <c:v>0.98719100000000004</c:v>
                </c:pt>
                <c:pt idx="2545">
                  <c:v>0.90769999999999995</c:v>
                </c:pt>
                <c:pt idx="2546">
                  <c:v>0.83546699999999996</c:v>
                </c:pt>
                <c:pt idx="2547">
                  <c:v>0.76991100000000001</c:v>
                </c:pt>
                <c:pt idx="2548">
                  <c:v>0.71047300000000002</c:v>
                </c:pt>
                <c:pt idx="2549">
                  <c:v>0.65663899999999997</c:v>
                </c:pt>
                <c:pt idx="2550">
                  <c:v>0.60791600000000001</c:v>
                </c:pt>
                <c:pt idx="2551">
                  <c:v>0.56385099999999999</c:v>
                </c:pt>
                <c:pt idx="2552">
                  <c:v>0.52401299999999995</c:v>
                </c:pt>
                <c:pt idx="2553">
                  <c:v>0.488014</c:v>
                </c:pt>
                <c:pt idx="2554">
                  <c:v>0.45548699999999998</c:v>
                </c:pt>
                <c:pt idx="2555">
                  <c:v>0.42609900000000001</c:v>
                </c:pt>
                <c:pt idx="2556">
                  <c:v>0.399538</c:v>
                </c:pt>
                <c:pt idx="2557">
                  <c:v>0.37552600000000003</c:v>
                </c:pt>
                <c:pt idx="2558">
                  <c:v>0.35380400000000001</c:v>
                </c:pt>
                <c:pt idx="2559">
                  <c:v>0.33413999999999999</c:v>
                </c:pt>
                <c:pt idx="2560">
                  <c:v>0.31762699999999999</c:v>
                </c:pt>
                <c:pt idx="2561">
                  <c:v>0.30253600000000003</c:v>
                </c:pt>
                <c:pt idx="2562">
                  <c:v>0.284385</c:v>
                </c:pt>
                <c:pt idx="2563">
                  <c:v>0.26822299999999999</c:v>
                </c:pt>
                <c:pt idx="2564">
                  <c:v>0.25379200000000002</c:v>
                </c:pt>
                <c:pt idx="2565">
                  <c:v>0.240868</c:v>
                </c:pt>
                <c:pt idx="2566">
                  <c:v>0.22925699999999999</c:v>
                </c:pt>
                <c:pt idx="2567">
                  <c:v>0.21878900000000001</c:v>
                </c:pt>
                <c:pt idx="2568">
                  <c:v>0.209317</c:v>
                </c:pt>
                <c:pt idx="2569">
                  <c:v>0.19670399999999999</c:v>
                </c:pt>
                <c:pt idx="2570">
                  <c:v>0.185693</c:v>
                </c:pt>
                <c:pt idx="2571">
                  <c:v>0.17599899999999999</c:v>
                </c:pt>
                <c:pt idx="2572">
                  <c:v>0.16739200000000001</c:v>
                </c:pt>
                <c:pt idx="2573">
                  <c:v>0.159691</c:v>
                </c:pt>
                <c:pt idx="2574">
                  <c:v>0.15031700000000001</c:v>
                </c:pt>
                <c:pt idx="2575">
                  <c:v>0.142092</c:v>
                </c:pt>
                <c:pt idx="2576">
                  <c:v>0.134798</c:v>
                </c:pt>
                <c:pt idx="2577">
                  <c:v>0.128271</c:v>
                </c:pt>
                <c:pt idx="2578">
                  <c:v>0.122389</c:v>
                </c:pt>
                <c:pt idx="2579">
                  <c:v>0.117053</c:v>
                </c:pt>
                <c:pt idx="2580">
                  <c:v>0.110661</c:v>
                </c:pt>
                <c:pt idx="2581">
                  <c:v>0.10496900000000001</c:v>
                </c:pt>
                <c:pt idx="2582">
                  <c:v>9.9866899999999995E-2</c:v>
                </c:pt>
                <c:pt idx="2583">
                  <c:v>9.3902899999999997E-2</c:v>
                </c:pt>
                <c:pt idx="2584">
                  <c:v>8.9006299999999997E-2</c:v>
                </c:pt>
                <c:pt idx="2585">
                  <c:v>8.4643200000000002E-2</c:v>
                </c:pt>
                <c:pt idx="2586">
                  <c:v>8.0735699999999994E-2</c:v>
                </c:pt>
                <c:pt idx="2587">
                  <c:v>7.7220700000000003E-2</c:v>
                </c:pt>
                <c:pt idx="2588">
                  <c:v>7.3055800000000004E-2</c:v>
                </c:pt>
                <c:pt idx="2589">
                  <c:v>6.9396600000000003E-2</c:v>
                </c:pt>
                <c:pt idx="2590">
                  <c:v>6.6163399999999997E-2</c:v>
                </c:pt>
                <c:pt idx="2591">
                  <c:v>6.3292100000000004E-2</c:v>
                </c:pt>
                <c:pt idx="2592">
                  <c:v>5.9937699999999997E-2</c:v>
                </c:pt>
                <c:pt idx="2593">
                  <c:v>5.7205300000000001E-2</c:v>
                </c:pt>
                <c:pt idx="2594">
                  <c:v>5.4806100000000003E-2</c:v>
                </c:pt>
                <c:pt idx="2595">
                  <c:v>5.2687900000000003E-2</c:v>
                </c:pt>
                <c:pt idx="2596">
                  <c:v>5.0808699999999998E-2</c:v>
                </c:pt>
                <c:pt idx="2597">
                  <c:v>4.8615999999999999E-2</c:v>
                </c:pt>
                <c:pt idx="2598">
                  <c:v>4.6722E-2</c:v>
                </c:pt>
                <c:pt idx="2599">
                  <c:v>4.5075700000000003E-2</c:v>
                </c:pt>
                <c:pt idx="2600">
                  <c:v>4.3637299999999997E-2</c:v>
                </c:pt>
                <c:pt idx="2601">
                  <c:v>4.1800900000000002E-2</c:v>
                </c:pt>
                <c:pt idx="2602">
                  <c:v>4.0277399999999998E-2</c:v>
                </c:pt>
                <c:pt idx="2603">
                  <c:v>3.9004499999999998E-2</c:v>
                </c:pt>
                <c:pt idx="2604">
                  <c:v>3.7933599999999998E-2</c:v>
                </c:pt>
                <c:pt idx="2605">
                  <c:v>3.7026000000000003E-2</c:v>
                </c:pt>
                <c:pt idx="2606">
                  <c:v>3.60189E-2</c:v>
                </c:pt>
                <c:pt idx="2607">
                  <c:v>3.5198899999999998E-2</c:v>
                </c:pt>
                <c:pt idx="2608">
                  <c:v>3.4242300000000003E-2</c:v>
                </c:pt>
                <c:pt idx="2609">
                  <c:v>3.3532899999999997E-2</c:v>
                </c:pt>
                <c:pt idx="2610">
                  <c:v>3.3008999999999997E-2</c:v>
                </c:pt>
                <c:pt idx="2611">
                  <c:v>3.25347E-2</c:v>
                </c:pt>
                <c:pt idx="2612">
                  <c:v>3.2256699999999999E-2</c:v>
                </c:pt>
                <c:pt idx="2613">
                  <c:v>3.2069100000000003E-2</c:v>
                </c:pt>
                <c:pt idx="2614">
                  <c:v>3.2056899999999999E-2</c:v>
                </c:pt>
                <c:pt idx="2615">
                  <c:v>3.2176999999999997E-2</c:v>
                </c:pt>
                <c:pt idx="2616">
                  <c:v>3.2483600000000001E-2</c:v>
                </c:pt>
                <c:pt idx="2617">
                  <c:v>3.3183799999999999E-2</c:v>
                </c:pt>
                <c:pt idx="2618">
                  <c:v>3.3667999999999997E-2</c:v>
                </c:pt>
                <c:pt idx="2619">
                  <c:v>3.4808499999999999E-2</c:v>
                </c:pt>
                <c:pt idx="2620">
                  <c:v>3.6158000000000003E-2</c:v>
                </c:pt>
                <c:pt idx="2621">
                  <c:v>3.7712599999999999E-2</c:v>
                </c:pt>
                <c:pt idx="2622">
                  <c:v>3.9476499999999998E-2</c:v>
                </c:pt>
                <c:pt idx="2623">
                  <c:v>4.1462800000000001E-2</c:v>
                </c:pt>
                <c:pt idx="2624">
                  <c:v>4.3692500000000002E-2</c:v>
                </c:pt>
                <c:pt idx="2625">
                  <c:v>4.6193400000000003E-2</c:v>
                </c:pt>
                <c:pt idx="2626">
                  <c:v>4.9000799999999997E-2</c:v>
                </c:pt>
                <c:pt idx="2627">
                  <c:v>5.21497E-2</c:v>
                </c:pt>
                <c:pt idx="2628">
                  <c:v>5.4770699999999999E-2</c:v>
                </c:pt>
                <c:pt idx="2629">
                  <c:v>5.7651800000000003E-2</c:v>
                </c:pt>
                <c:pt idx="2630">
                  <c:v>6.0818999999999998E-2</c:v>
                </c:pt>
                <c:pt idx="2631">
                  <c:v>6.4307000000000003E-2</c:v>
                </c:pt>
                <c:pt idx="2632">
                  <c:v>6.8161399999999997E-2</c:v>
                </c:pt>
                <c:pt idx="2633">
                  <c:v>7.2430700000000001E-2</c:v>
                </c:pt>
                <c:pt idx="2634">
                  <c:v>7.7178300000000005E-2</c:v>
                </c:pt>
                <c:pt idx="2635">
                  <c:v>8.2472799999999999E-2</c:v>
                </c:pt>
                <c:pt idx="2636">
                  <c:v>8.6856100000000006E-2</c:v>
                </c:pt>
                <c:pt idx="2637">
                  <c:v>9.1639600000000002E-2</c:v>
                </c:pt>
                <c:pt idx="2638">
                  <c:v>9.68725E-2</c:v>
                </c:pt>
                <c:pt idx="2639">
                  <c:v>0.10261199999999999</c:v>
                </c:pt>
                <c:pt idx="2640">
                  <c:v>0.108926</c:v>
                </c:pt>
                <c:pt idx="2641">
                  <c:v>0.115892</c:v>
                </c:pt>
                <c:pt idx="2642">
                  <c:v>0.123603</c:v>
                </c:pt>
                <c:pt idx="2643">
                  <c:v>0.13217000000000001</c:v>
                </c:pt>
                <c:pt idx="2644">
                  <c:v>0.14172499999999999</c:v>
                </c:pt>
                <c:pt idx="2645">
                  <c:v>0.152424</c:v>
                </c:pt>
                <c:pt idx="2646">
                  <c:v>0.16028100000000001</c:v>
                </c:pt>
                <c:pt idx="2647">
                  <c:v>0.17327000000000001</c:v>
                </c:pt>
                <c:pt idx="2648">
                  <c:v>0.18288199999999999</c:v>
                </c:pt>
                <c:pt idx="2649">
                  <c:v>0.193386</c:v>
                </c:pt>
                <c:pt idx="2650">
                  <c:v>0.20486399999999999</c:v>
                </c:pt>
                <c:pt idx="2651">
                  <c:v>0.21743899999999999</c:v>
                </c:pt>
                <c:pt idx="2652">
                  <c:v>0.23125599999999999</c:v>
                </c:pt>
                <c:pt idx="2653">
                  <c:v>0.24648400000000001</c:v>
                </c:pt>
                <c:pt idx="2654">
                  <c:v>0.263322</c:v>
                </c:pt>
                <c:pt idx="2655">
                  <c:v>0.28200599999999998</c:v>
                </c:pt>
                <c:pt idx="2656">
                  <c:v>0.302815</c:v>
                </c:pt>
                <c:pt idx="2657">
                  <c:v>0.32001499999999999</c:v>
                </c:pt>
                <c:pt idx="2658">
                  <c:v>0.33876499999999998</c:v>
                </c:pt>
                <c:pt idx="2659">
                  <c:v>0.35925600000000002</c:v>
                </c:pt>
                <c:pt idx="2660">
                  <c:v>0.38170999999999999</c:v>
                </c:pt>
                <c:pt idx="2661">
                  <c:v>0.406387</c:v>
                </c:pt>
                <c:pt idx="2662">
                  <c:v>0.43359199999999998</c:v>
                </c:pt>
                <c:pt idx="2663">
                  <c:v>0.46367199999999997</c:v>
                </c:pt>
                <c:pt idx="2664">
                  <c:v>0.49120000000000003</c:v>
                </c:pt>
                <c:pt idx="2665">
                  <c:v>0.52761899999999995</c:v>
                </c:pt>
                <c:pt idx="2666">
                  <c:v>0.55774800000000002</c:v>
                </c:pt>
                <c:pt idx="2667">
                  <c:v>0.59059200000000001</c:v>
                </c:pt>
                <c:pt idx="2668">
                  <c:v>0.62647399999999998</c:v>
                </c:pt>
                <c:pt idx="2669">
                  <c:v>0.65973300000000001</c:v>
                </c:pt>
                <c:pt idx="2670">
                  <c:v>0.70398300000000003</c:v>
                </c:pt>
                <c:pt idx="2671">
                  <c:v>0.75474799999999997</c:v>
                </c:pt>
                <c:pt idx="2672">
                  <c:v>0.80108999999999997</c:v>
                </c:pt>
                <c:pt idx="2673">
                  <c:v>0.85774399999999995</c:v>
                </c:pt>
                <c:pt idx="2674">
                  <c:v>0.91635299999999997</c:v>
                </c:pt>
                <c:pt idx="2675">
                  <c:v>0.97204699999999999</c:v>
                </c:pt>
                <c:pt idx="2676">
                  <c:v>1.0285899999999999</c:v>
                </c:pt>
                <c:pt idx="2677">
                  <c:v>1.0902700000000001</c:v>
                </c:pt>
                <c:pt idx="2678">
                  <c:v>1.1577299999999999</c:v>
                </c:pt>
                <c:pt idx="2679">
                  <c:v>1.2317</c:v>
                </c:pt>
                <c:pt idx="2680">
                  <c:v>1.31307</c:v>
                </c:pt>
                <c:pt idx="2681">
                  <c:v>1.4028400000000001</c:v>
                </c:pt>
                <c:pt idx="2682">
                  <c:v>1.50223</c:v>
                </c:pt>
                <c:pt idx="2683">
                  <c:v>1.61267</c:v>
                </c:pt>
                <c:pt idx="2684">
                  <c:v>1.7229300000000001</c:v>
                </c:pt>
                <c:pt idx="2685">
                  <c:v>1.8449899999999999</c:v>
                </c:pt>
                <c:pt idx="2686">
                  <c:v>1.9726699999999999</c:v>
                </c:pt>
                <c:pt idx="2687">
                  <c:v>2.09673</c:v>
                </c:pt>
                <c:pt idx="2688">
                  <c:v>2.2329400000000001</c:v>
                </c:pt>
                <c:pt idx="2689">
                  <c:v>2.3829600000000002</c:v>
                </c:pt>
                <c:pt idx="2690">
                  <c:v>2.5487000000000002</c:v>
                </c:pt>
                <c:pt idx="2691">
                  <c:v>2.7324600000000001</c:v>
                </c:pt>
                <c:pt idx="2692">
                  <c:v>2.9341200000000001</c:v>
                </c:pt>
                <c:pt idx="2693">
                  <c:v>3.1004900000000002</c:v>
                </c:pt>
                <c:pt idx="2694">
                  <c:v>3.2815300000000001</c:v>
                </c:pt>
                <c:pt idx="2695">
                  <c:v>3.4790299999999998</c:v>
                </c:pt>
                <c:pt idx="2696">
                  <c:v>3.69503</c:v>
                </c:pt>
                <c:pt idx="2697">
                  <c:v>3.9521500000000001</c:v>
                </c:pt>
                <c:pt idx="2698">
                  <c:v>4.2372500000000004</c:v>
                </c:pt>
                <c:pt idx="2699">
                  <c:v>4.55457</c:v>
                </c:pt>
                <c:pt idx="2700">
                  <c:v>4.9091800000000001</c:v>
                </c:pt>
                <c:pt idx="2701">
                  <c:v>5.16927</c:v>
                </c:pt>
                <c:pt idx="2702">
                  <c:v>5.4507500000000002</c:v>
                </c:pt>
                <c:pt idx="2703">
                  <c:v>5.8690100000000003</c:v>
                </c:pt>
                <c:pt idx="2704">
                  <c:v>6.3376900000000003</c:v>
                </c:pt>
                <c:pt idx="2705">
                  <c:v>6.6822800000000004</c:v>
                </c:pt>
                <c:pt idx="2706">
                  <c:v>7.0559700000000003</c:v>
                </c:pt>
                <c:pt idx="2707">
                  <c:v>7.4621399999999998</c:v>
                </c:pt>
                <c:pt idx="2708">
                  <c:v>7.9046900000000004</c:v>
                </c:pt>
                <c:pt idx="2709">
                  <c:v>8.3881300000000003</c:v>
                </c:pt>
                <c:pt idx="2710">
                  <c:v>9.0108599999999992</c:v>
                </c:pt>
                <c:pt idx="2711">
                  <c:v>9.7062600000000003</c:v>
                </c:pt>
                <c:pt idx="2712">
                  <c:v>10.215999999999999</c:v>
                </c:pt>
                <c:pt idx="2713">
                  <c:v>10.7675</c:v>
                </c:pt>
                <c:pt idx="2714">
                  <c:v>11.3653</c:v>
                </c:pt>
                <c:pt idx="2715">
                  <c:v>12.015000000000001</c:v>
                </c:pt>
                <c:pt idx="2716">
                  <c:v>12.7227</c:v>
                </c:pt>
                <c:pt idx="2717">
                  <c:v>13.553599999999999</c:v>
                </c:pt>
                <c:pt idx="2718">
                  <c:v>14.4697</c:v>
                </c:pt>
                <c:pt idx="2719">
                  <c:v>15.4832</c:v>
                </c:pt>
                <c:pt idx="2720">
                  <c:v>16.608699999999999</c:v>
                </c:pt>
                <c:pt idx="2721">
                  <c:v>17.863199999999999</c:v>
                </c:pt>
                <c:pt idx="2722">
                  <c:v>19.267700000000001</c:v>
                </c:pt>
                <c:pt idx="2723">
                  <c:v>20.299499999999998</c:v>
                </c:pt>
                <c:pt idx="2724">
                  <c:v>21.4178</c:v>
                </c:pt>
                <c:pt idx="2725">
                  <c:v>22.632400000000001</c:v>
                </c:pt>
                <c:pt idx="2726">
                  <c:v>23.954899999999999</c:v>
                </c:pt>
                <c:pt idx="2727">
                  <c:v>25.398499999999999</c:v>
                </c:pt>
                <c:pt idx="2728">
                  <c:v>26.978400000000001</c:v>
                </c:pt>
                <c:pt idx="2729">
                  <c:v>28.7121</c:v>
                </c:pt>
                <c:pt idx="2730">
                  <c:v>30.302099999999999</c:v>
                </c:pt>
                <c:pt idx="2731">
                  <c:v>32.028799999999997</c:v>
                </c:pt>
                <c:pt idx="2732">
                  <c:v>33.907600000000002</c:v>
                </c:pt>
                <c:pt idx="2733">
                  <c:v>35.956299999999999</c:v>
                </c:pt>
                <c:pt idx="2734">
                  <c:v>38.194899999999997</c:v>
                </c:pt>
                <c:pt idx="2735">
                  <c:v>40.645800000000001</c:v>
                </c:pt>
                <c:pt idx="2736">
                  <c:v>43.334200000000003</c:v>
                </c:pt>
                <c:pt idx="2737">
                  <c:v>46.2883</c:v>
                </c:pt>
                <c:pt idx="2738">
                  <c:v>49.055900000000001</c:v>
                </c:pt>
                <c:pt idx="2739">
                  <c:v>52.063699999999997</c:v>
                </c:pt>
                <c:pt idx="2740">
                  <c:v>55.335099999999997</c:v>
                </c:pt>
                <c:pt idx="2741">
                  <c:v>58.895699999999998</c:v>
                </c:pt>
                <c:pt idx="2742">
                  <c:v>62.772500000000001</c:v>
                </c:pt>
                <c:pt idx="2743">
                  <c:v>66.993899999999996</c:v>
                </c:pt>
                <c:pt idx="2744">
                  <c:v>71.589699999999993</c:v>
                </c:pt>
                <c:pt idx="2745">
                  <c:v>76.590400000000002</c:v>
                </c:pt>
                <c:pt idx="2746">
                  <c:v>81.400300000000001</c:v>
                </c:pt>
                <c:pt idx="2747">
                  <c:v>86.575599999999994</c:v>
                </c:pt>
                <c:pt idx="2748">
                  <c:v>92.136899999999997</c:v>
                </c:pt>
                <c:pt idx="2749">
                  <c:v>98.103099999999998</c:v>
                </c:pt>
                <c:pt idx="2750">
                  <c:v>104.492</c:v>
                </c:pt>
                <c:pt idx="2751">
                  <c:v>111.31699999999999</c:v>
                </c:pt>
                <c:pt idx="2752">
                  <c:v>122.396</c:v>
                </c:pt>
                <c:pt idx="2753">
                  <c:v>132.41</c:v>
                </c:pt>
                <c:pt idx="2754">
                  <c:v>145.358</c:v>
                </c:pt>
                <c:pt idx="2755">
                  <c:v>159.28</c:v>
                </c:pt>
                <c:pt idx="2756">
                  <c:v>174.09399999999999</c:v>
                </c:pt>
                <c:pt idx="2757">
                  <c:v>195.00399999999999</c:v>
                </c:pt>
                <c:pt idx="2758">
                  <c:v>260.613</c:v>
                </c:pt>
                <c:pt idx="2759">
                  <c:v>283.39699999999999</c:v>
                </c:pt>
                <c:pt idx="2760">
                  <c:v>297.036</c:v>
                </c:pt>
                <c:pt idx="2761">
                  <c:v>308.53399999999999</c:v>
                </c:pt>
                <c:pt idx="2762">
                  <c:v>318.18</c:v>
                </c:pt>
                <c:pt idx="2763">
                  <c:v>325.70699999999999</c:v>
                </c:pt>
                <c:pt idx="2764">
                  <c:v>330.89600000000002</c:v>
                </c:pt>
                <c:pt idx="2765">
                  <c:v>333.22699999999998</c:v>
                </c:pt>
                <c:pt idx="2766">
                  <c:v>333.98899999999998</c:v>
                </c:pt>
                <c:pt idx="2767">
                  <c:v>332.77199999999999</c:v>
                </c:pt>
                <c:pt idx="2768">
                  <c:v>330.041</c:v>
                </c:pt>
                <c:pt idx="2769">
                  <c:v>325.8</c:v>
                </c:pt>
                <c:pt idx="2770">
                  <c:v>320.125</c:v>
                </c:pt>
                <c:pt idx="2771">
                  <c:v>310.05799999999999</c:v>
                </c:pt>
                <c:pt idx="2772">
                  <c:v>297.75599999999997</c:v>
                </c:pt>
                <c:pt idx="2773">
                  <c:v>283.60899999999998</c:v>
                </c:pt>
                <c:pt idx="2774">
                  <c:v>268.04199999999997</c:v>
                </c:pt>
                <c:pt idx="2775">
                  <c:v>244.001</c:v>
                </c:pt>
                <c:pt idx="2776">
                  <c:v>194.595</c:v>
                </c:pt>
                <c:pt idx="2777">
                  <c:v>171.18899999999999</c:v>
                </c:pt>
                <c:pt idx="2778">
                  <c:v>156.53899999999999</c:v>
                </c:pt>
                <c:pt idx="2779">
                  <c:v>142.79900000000001</c:v>
                </c:pt>
                <c:pt idx="2780">
                  <c:v>131.58199999999999</c:v>
                </c:pt>
                <c:pt idx="2781">
                  <c:v>121.14400000000001</c:v>
                </c:pt>
                <c:pt idx="2782">
                  <c:v>111.488</c:v>
                </c:pt>
                <c:pt idx="2783">
                  <c:v>102.60299999999999</c:v>
                </c:pt>
                <c:pt idx="2784">
                  <c:v>94.461500000000001</c:v>
                </c:pt>
                <c:pt idx="2785">
                  <c:v>89.083200000000005</c:v>
                </c:pt>
                <c:pt idx="2786">
                  <c:v>83.728499999999997</c:v>
                </c:pt>
                <c:pt idx="2787">
                  <c:v>78.748800000000003</c:v>
                </c:pt>
                <c:pt idx="2788">
                  <c:v>74.123199999999997</c:v>
                </c:pt>
                <c:pt idx="2789">
                  <c:v>69.830200000000005</c:v>
                </c:pt>
                <c:pt idx="2790">
                  <c:v>65.848299999999995</c:v>
                </c:pt>
                <c:pt idx="2791">
                  <c:v>62.156399999999998</c:v>
                </c:pt>
                <c:pt idx="2792">
                  <c:v>58.733600000000003</c:v>
                </c:pt>
                <c:pt idx="2793">
                  <c:v>55.179900000000004</c:v>
                </c:pt>
                <c:pt idx="2794">
                  <c:v>51.568600000000004</c:v>
                </c:pt>
                <c:pt idx="2795">
                  <c:v>48.2789</c:v>
                </c:pt>
                <c:pt idx="2796">
                  <c:v>45.2791</c:v>
                </c:pt>
                <c:pt idx="2797">
                  <c:v>42.54</c:v>
                </c:pt>
                <c:pt idx="2798">
                  <c:v>40.0351</c:v>
                </c:pt>
                <c:pt idx="2799">
                  <c:v>37.7408</c:v>
                </c:pt>
                <c:pt idx="2800">
                  <c:v>35.6357</c:v>
                </c:pt>
                <c:pt idx="2801">
                  <c:v>33.515700000000002</c:v>
                </c:pt>
                <c:pt idx="2802">
                  <c:v>31.411200000000001</c:v>
                </c:pt>
                <c:pt idx="2803">
                  <c:v>29.499300000000002</c:v>
                </c:pt>
                <c:pt idx="2804">
                  <c:v>27.7577</c:v>
                </c:pt>
                <c:pt idx="2805">
                  <c:v>26.166899999999998</c:v>
                </c:pt>
                <c:pt idx="2806">
                  <c:v>24.7103</c:v>
                </c:pt>
                <c:pt idx="2807">
                  <c:v>23.373200000000001</c:v>
                </c:pt>
                <c:pt idx="2808">
                  <c:v>22.143000000000001</c:v>
                </c:pt>
                <c:pt idx="2809">
                  <c:v>20.872900000000001</c:v>
                </c:pt>
                <c:pt idx="2810">
                  <c:v>19.5871</c:v>
                </c:pt>
                <c:pt idx="2811">
                  <c:v>18.4178</c:v>
                </c:pt>
                <c:pt idx="2812">
                  <c:v>17.351299999999998</c:v>
                </c:pt>
                <c:pt idx="2813">
                  <c:v>16.375800000000002</c:v>
                </c:pt>
                <c:pt idx="2814">
                  <c:v>15.4811</c:v>
                </c:pt>
                <c:pt idx="2815">
                  <c:v>14.6585</c:v>
                </c:pt>
                <c:pt idx="2816">
                  <c:v>13.9003</c:v>
                </c:pt>
                <c:pt idx="2817">
                  <c:v>13.144</c:v>
                </c:pt>
                <c:pt idx="2818">
                  <c:v>12.397</c:v>
                </c:pt>
                <c:pt idx="2819">
                  <c:v>11.712400000000001</c:v>
                </c:pt>
                <c:pt idx="2820">
                  <c:v>11.083399999999999</c:v>
                </c:pt>
                <c:pt idx="2821">
                  <c:v>10.504099999999999</c:v>
                </c:pt>
                <c:pt idx="2822">
                  <c:v>9.9692799999999995</c:v>
                </c:pt>
                <c:pt idx="2823">
                  <c:v>9.2409999999999997</c:v>
                </c:pt>
                <c:pt idx="2824">
                  <c:v>8.7992000000000008</c:v>
                </c:pt>
                <c:pt idx="2825">
                  <c:v>8.2764799999999994</c:v>
                </c:pt>
                <c:pt idx="2826">
                  <c:v>7.7992400000000002</c:v>
                </c:pt>
                <c:pt idx="2827">
                  <c:v>7.36233</c:v>
                </c:pt>
                <c:pt idx="2828">
                  <c:v>6.9613199999999997</c:v>
                </c:pt>
                <c:pt idx="2829">
                  <c:v>6.5923400000000001</c:v>
                </c:pt>
                <c:pt idx="2830">
                  <c:v>6.2520800000000003</c:v>
                </c:pt>
                <c:pt idx="2831">
                  <c:v>5.78925</c:v>
                </c:pt>
                <c:pt idx="2832">
                  <c:v>5.4640599999999999</c:v>
                </c:pt>
                <c:pt idx="2833">
                  <c:v>5.1250299999999998</c:v>
                </c:pt>
                <c:pt idx="2834">
                  <c:v>4.8167600000000004</c:v>
                </c:pt>
                <c:pt idx="2835">
                  <c:v>4.5356399999999999</c:v>
                </c:pt>
                <c:pt idx="2836">
                  <c:v>4.2785700000000002</c:v>
                </c:pt>
                <c:pt idx="2837">
                  <c:v>4.04284</c:v>
                </c:pt>
                <c:pt idx="2838">
                  <c:v>3.82612</c:v>
                </c:pt>
                <c:pt idx="2839">
                  <c:v>3.6263800000000002</c:v>
                </c:pt>
                <c:pt idx="2840">
                  <c:v>3.4234499999999999</c:v>
                </c:pt>
                <c:pt idx="2841">
                  <c:v>3.2202700000000002</c:v>
                </c:pt>
                <c:pt idx="2842">
                  <c:v>3.0346500000000001</c:v>
                </c:pt>
                <c:pt idx="2843">
                  <c:v>2.8646699999999998</c:v>
                </c:pt>
                <c:pt idx="2844">
                  <c:v>2.7086700000000001</c:v>
                </c:pt>
                <c:pt idx="2845">
                  <c:v>2.56515</c:v>
                </c:pt>
                <c:pt idx="2846">
                  <c:v>2.4327999999999999</c:v>
                </c:pt>
                <c:pt idx="2847">
                  <c:v>2.2526899999999999</c:v>
                </c:pt>
                <c:pt idx="2848">
                  <c:v>2.1218699999999999</c:v>
                </c:pt>
                <c:pt idx="2849">
                  <c:v>2.0021100000000001</c:v>
                </c:pt>
                <c:pt idx="2850">
                  <c:v>1.8922099999999999</c:v>
                </c:pt>
                <c:pt idx="2851">
                  <c:v>1.79112</c:v>
                </c:pt>
                <c:pt idx="2852">
                  <c:v>1.6979299999999999</c:v>
                </c:pt>
                <c:pt idx="2853">
                  <c:v>1.6118399999999999</c:v>
                </c:pt>
                <c:pt idx="2854">
                  <c:v>1.4944999999999999</c:v>
                </c:pt>
                <c:pt idx="2855">
                  <c:v>1.41351</c:v>
                </c:pt>
                <c:pt idx="2856">
                  <c:v>1.33003</c:v>
                </c:pt>
                <c:pt idx="2857">
                  <c:v>1.2537499999999999</c:v>
                </c:pt>
                <c:pt idx="2858">
                  <c:v>1.1838599999999999</c:v>
                </c:pt>
                <c:pt idx="2859">
                  <c:v>1.1196699999999999</c:v>
                </c:pt>
                <c:pt idx="2860">
                  <c:v>1.06057</c:v>
                </c:pt>
                <c:pt idx="2861">
                  <c:v>1.00604</c:v>
                </c:pt>
                <c:pt idx="2862">
                  <c:v>0.93182600000000004</c:v>
                </c:pt>
                <c:pt idx="2863">
                  <c:v>0.87727500000000003</c:v>
                </c:pt>
                <c:pt idx="2864">
                  <c:v>0.82738900000000004</c:v>
                </c:pt>
                <c:pt idx="2865">
                  <c:v>0.78165300000000004</c:v>
                </c:pt>
                <c:pt idx="2866">
                  <c:v>0.73962300000000003</c:v>
                </c:pt>
                <c:pt idx="2867">
                  <c:v>0.70092500000000002</c:v>
                </c:pt>
                <c:pt idx="2868">
                  <c:v>0.665242</c:v>
                </c:pt>
                <c:pt idx="2869">
                  <c:v>0.61668100000000003</c:v>
                </c:pt>
                <c:pt idx="2870">
                  <c:v>0.58331299999999997</c:v>
                </c:pt>
                <c:pt idx="2871">
                  <c:v>0.54902600000000001</c:v>
                </c:pt>
                <c:pt idx="2872">
                  <c:v>0.517679</c:v>
                </c:pt>
                <c:pt idx="2873">
                  <c:v>0.48895300000000003</c:v>
                </c:pt>
                <c:pt idx="2874">
                  <c:v>0.46256700000000001</c:v>
                </c:pt>
                <c:pt idx="2875">
                  <c:v>0.43827100000000002</c:v>
                </c:pt>
                <c:pt idx="2876">
                  <c:v>0.41585299999999997</c:v>
                </c:pt>
                <c:pt idx="2877">
                  <c:v>0.38533699999999999</c:v>
                </c:pt>
                <c:pt idx="2878">
                  <c:v>0.35808400000000001</c:v>
                </c:pt>
                <c:pt idx="2879">
                  <c:v>0.333644</c:v>
                </c:pt>
                <c:pt idx="2880">
                  <c:v>0.311643</c:v>
                </c:pt>
                <c:pt idx="2881">
                  <c:v>0.29176800000000003</c:v>
                </c:pt>
                <c:pt idx="2882">
                  <c:v>0.27375300000000002</c:v>
                </c:pt>
                <c:pt idx="2883">
                  <c:v>0.25737399999999999</c:v>
                </c:pt>
                <c:pt idx="2884">
                  <c:v>0.24243899999999999</c:v>
                </c:pt>
                <c:pt idx="2885">
                  <c:v>0.22878200000000001</c:v>
                </c:pt>
                <c:pt idx="2886">
                  <c:v>0.21626300000000001</c:v>
                </c:pt>
                <c:pt idx="2887">
                  <c:v>0.204758</c:v>
                </c:pt>
                <c:pt idx="2888">
                  <c:v>0.19081500000000001</c:v>
                </c:pt>
                <c:pt idx="2889">
                  <c:v>0.17827100000000001</c:v>
                </c:pt>
                <c:pt idx="2890">
                  <c:v>0.166962</c:v>
                </c:pt>
                <c:pt idx="2891">
                  <c:v>0.15675900000000001</c:v>
                </c:pt>
                <c:pt idx="2892">
                  <c:v>0.14680099999999999</c:v>
                </c:pt>
                <c:pt idx="2893">
                  <c:v>0.137207</c:v>
                </c:pt>
                <c:pt idx="2894">
                  <c:v>0.12854599999999999</c:v>
                </c:pt>
                <c:pt idx="2895">
                  <c:v>0.120702</c:v>
                </c:pt>
                <c:pt idx="2896">
                  <c:v>0.113575</c:v>
                </c:pt>
                <c:pt idx="2897">
                  <c:v>0.107081</c:v>
                </c:pt>
                <c:pt idx="2898">
                  <c:v>0.101147</c:v>
                </c:pt>
                <c:pt idx="2899">
                  <c:v>9.5710699999999996E-2</c:v>
                </c:pt>
                <c:pt idx="2900">
                  <c:v>9.0718699999999999E-2</c:v>
                </c:pt>
                <c:pt idx="2901">
                  <c:v>8.6124000000000006E-2</c:v>
                </c:pt>
                <c:pt idx="2902">
                  <c:v>7.9888799999999996E-2</c:v>
                </c:pt>
                <c:pt idx="2903">
                  <c:v>7.4342000000000005E-2</c:v>
                </c:pt>
                <c:pt idx="2904">
                  <c:v>6.93854E-2</c:v>
                </c:pt>
                <c:pt idx="2905">
                  <c:v>6.4942E-2</c:v>
                </c:pt>
                <c:pt idx="2906">
                  <c:v>6.0944100000000001E-2</c:v>
                </c:pt>
                <c:pt idx="2907">
                  <c:v>5.7338800000000002E-2</c:v>
                </c:pt>
                <c:pt idx="2908">
                  <c:v>5.4079700000000001E-2</c:v>
                </c:pt>
                <c:pt idx="2909">
                  <c:v>5.1131599999999999E-2</c:v>
                </c:pt>
                <c:pt idx="2910">
                  <c:v>4.8465399999999999E-2</c:v>
                </c:pt>
                <c:pt idx="2911">
                  <c:v>4.6063699999999999E-2</c:v>
                </c:pt>
                <c:pt idx="2912">
                  <c:v>4.3921300000000003E-2</c:v>
                </c:pt>
                <c:pt idx="2913">
                  <c:v>4.2060699999999999E-2</c:v>
                </c:pt>
                <c:pt idx="2914">
                  <c:v>4.0799200000000001E-2</c:v>
                </c:pt>
                <c:pt idx="2915">
                  <c:v>3.9962999999999999E-2</c:v>
                </c:pt>
                <c:pt idx="2916">
                  <c:v>3.9642200000000002E-2</c:v>
                </c:pt>
                <c:pt idx="2917">
                  <c:v>3.9606200000000001E-2</c:v>
                </c:pt>
                <c:pt idx="2918">
                  <c:v>3.9731599999999999E-2</c:v>
                </c:pt>
                <c:pt idx="2919">
                  <c:v>4.0002500000000003E-2</c:v>
                </c:pt>
                <c:pt idx="2920">
                  <c:v>4.0498300000000001E-2</c:v>
                </c:pt>
                <c:pt idx="2921">
                  <c:v>4.1007299999999997E-2</c:v>
                </c:pt>
                <c:pt idx="2922">
                  <c:v>4.1717900000000002E-2</c:v>
                </c:pt>
                <c:pt idx="2923">
                  <c:v>4.2710499999999998E-2</c:v>
                </c:pt>
                <c:pt idx="2924">
                  <c:v>4.3492200000000002E-2</c:v>
                </c:pt>
                <c:pt idx="2925">
                  <c:v>4.4462599999999998E-2</c:v>
                </c:pt>
                <c:pt idx="2926">
                  <c:v>4.56832E-2</c:v>
                </c:pt>
                <c:pt idx="2927">
                  <c:v>4.6819E-2</c:v>
                </c:pt>
                <c:pt idx="2928">
                  <c:v>4.8213300000000001E-2</c:v>
                </c:pt>
                <c:pt idx="2929">
                  <c:v>4.93356E-2</c:v>
                </c:pt>
                <c:pt idx="2930">
                  <c:v>5.0665200000000001E-2</c:v>
                </c:pt>
                <c:pt idx="2931">
                  <c:v>5.2271199999999997E-2</c:v>
                </c:pt>
                <c:pt idx="2932">
                  <c:v>5.3717300000000003E-2</c:v>
                </c:pt>
                <c:pt idx="2933">
                  <c:v>5.5436399999999997E-2</c:v>
                </c:pt>
                <c:pt idx="2934">
                  <c:v>5.7510600000000002E-2</c:v>
                </c:pt>
                <c:pt idx="2935">
                  <c:v>5.9143599999999998E-2</c:v>
                </c:pt>
                <c:pt idx="2936">
                  <c:v>6.1023899999999999E-2</c:v>
                </c:pt>
                <c:pt idx="2937">
                  <c:v>6.3201499999999994E-2</c:v>
                </c:pt>
                <c:pt idx="2938">
                  <c:v>6.5622700000000006E-2</c:v>
                </c:pt>
                <c:pt idx="2939">
                  <c:v>6.8303699999999995E-2</c:v>
                </c:pt>
                <c:pt idx="2940">
                  <c:v>7.1407600000000002E-2</c:v>
                </c:pt>
                <c:pt idx="2941">
                  <c:v>7.5010099999999996E-2</c:v>
                </c:pt>
                <c:pt idx="2942">
                  <c:v>7.8091900000000006E-2</c:v>
                </c:pt>
                <c:pt idx="2943">
                  <c:v>8.1545900000000004E-2</c:v>
                </c:pt>
                <c:pt idx="2944">
                  <c:v>8.5419099999999998E-2</c:v>
                </c:pt>
                <c:pt idx="2945">
                  <c:v>8.9763200000000001E-2</c:v>
                </c:pt>
                <c:pt idx="2946">
                  <c:v>9.4635999999999998E-2</c:v>
                </c:pt>
                <c:pt idx="2947">
                  <c:v>0.10009999999999999</c:v>
                </c:pt>
                <c:pt idx="2948">
                  <c:v>0.106225</c:v>
                </c:pt>
                <c:pt idx="2949">
                  <c:v>0.11308600000000001</c:v>
                </c:pt>
                <c:pt idx="2950">
                  <c:v>0.120764</c:v>
                </c:pt>
                <c:pt idx="2951">
                  <c:v>0.12934799999999999</c:v>
                </c:pt>
                <c:pt idx="2952">
                  <c:v>0.138933</c:v>
                </c:pt>
                <c:pt idx="2953">
                  <c:v>0.149621</c:v>
                </c:pt>
                <c:pt idx="2954">
                  <c:v>0.16152</c:v>
                </c:pt>
                <c:pt idx="2955">
                  <c:v>0.17474400000000001</c:v>
                </c:pt>
                <c:pt idx="2956">
                  <c:v>0.189416</c:v>
                </c:pt>
                <c:pt idx="2957">
                  <c:v>0.20566000000000001</c:v>
                </c:pt>
                <c:pt idx="2958">
                  <c:v>0.21742800000000001</c:v>
                </c:pt>
                <c:pt idx="2959">
                  <c:v>0.23236999999999999</c:v>
                </c:pt>
                <c:pt idx="2960">
                  <c:v>0.24849299999999999</c:v>
                </c:pt>
                <c:pt idx="2961">
                  <c:v>0.26586700000000002</c:v>
                </c:pt>
                <c:pt idx="2962">
                  <c:v>0.28456100000000001</c:v>
                </c:pt>
                <c:pt idx="2963">
                  <c:v>0.30464599999999997</c:v>
                </c:pt>
                <c:pt idx="2964">
                  <c:v>0.32618999999999998</c:v>
                </c:pt>
                <c:pt idx="2965">
                  <c:v>0.34926499999999999</c:v>
                </c:pt>
                <c:pt idx="2966">
                  <c:v>0.37393599999999999</c:v>
                </c:pt>
                <c:pt idx="2967">
                  <c:v>0.40027299999999999</c:v>
                </c:pt>
                <c:pt idx="2968">
                  <c:v>0.428338</c:v>
                </c:pt>
                <c:pt idx="2969">
                  <c:v>0.45819500000000002</c:v>
                </c:pt>
                <c:pt idx="2970">
                  <c:v>0.50646100000000005</c:v>
                </c:pt>
                <c:pt idx="2971">
                  <c:v>0.55906100000000003</c:v>
                </c:pt>
                <c:pt idx="2972">
                  <c:v>0.61614599999999997</c:v>
                </c:pt>
                <c:pt idx="2973">
                  <c:v>0.664798</c:v>
                </c:pt>
                <c:pt idx="2974">
                  <c:v>0.72499999999999998</c:v>
                </c:pt>
                <c:pt idx="2975">
                  <c:v>0.78920999999999997</c:v>
                </c:pt>
                <c:pt idx="2976">
                  <c:v>0.85742600000000002</c:v>
                </c:pt>
                <c:pt idx="2977">
                  <c:v>0.92960900000000002</c:v>
                </c:pt>
                <c:pt idx="2978">
                  <c:v>1.04512</c:v>
                </c:pt>
                <c:pt idx="2979">
                  <c:v>1.1688700000000001</c:v>
                </c:pt>
                <c:pt idx="2980">
                  <c:v>1.3061199999999999</c:v>
                </c:pt>
                <c:pt idx="2981">
                  <c:v>1.4703200000000001</c:v>
                </c:pt>
                <c:pt idx="2982">
                  <c:v>1.7462800000000001</c:v>
                </c:pt>
                <c:pt idx="2983">
                  <c:v>2.1671200000000002</c:v>
                </c:pt>
                <c:pt idx="2984">
                  <c:v>2.3914300000000002</c:v>
                </c:pt>
                <c:pt idx="2985">
                  <c:v>2.5663200000000002</c:v>
                </c:pt>
                <c:pt idx="2986">
                  <c:v>2.6976399999999998</c:v>
                </c:pt>
                <c:pt idx="2987">
                  <c:v>2.7933699999999999</c:v>
                </c:pt>
                <c:pt idx="2988">
                  <c:v>2.8772899999999999</c:v>
                </c:pt>
                <c:pt idx="2989">
                  <c:v>2.9355000000000002</c:v>
                </c:pt>
                <c:pt idx="2990">
                  <c:v>2.98421</c:v>
                </c:pt>
                <c:pt idx="2991">
                  <c:v>3.01294</c:v>
                </c:pt>
                <c:pt idx="2992">
                  <c:v>3.02807</c:v>
                </c:pt>
                <c:pt idx="2993">
                  <c:v>3.0283199999999999</c:v>
                </c:pt>
                <c:pt idx="2994">
                  <c:v>3.0169100000000002</c:v>
                </c:pt>
                <c:pt idx="2995">
                  <c:v>2.9910800000000002</c:v>
                </c:pt>
                <c:pt idx="2996">
                  <c:v>2.9454799999999999</c:v>
                </c:pt>
                <c:pt idx="2997">
                  <c:v>2.8967499999999999</c:v>
                </c:pt>
                <c:pt idx="2998">
                  <c:v>2.8214600000000001</c:v>
                </c:pt>
                <c:pt idx="2999">
                  <c:v>2.7118799999999998</c:v>
                </c:pt>
                <c:pt idx="3000">
                  <c:v>2.59246</c:v>
                </c:pt>
                <c:pt idx="3001">
                  <c:v>2.4284599999999998</c:v>
                </c:pt>
                <c:pt idx="3002">
                  <c:v>2.2156500000000001</c:v>
                </c:pt>
                <c:pt idx="3003">
                  <c:v>1.8317399999999999</c:v>
                </c:pt>
                <c:pt idx="3004">
                  <c:v>1.5270699999999999</c:v>
                </c:pt>
                <c:pt idx="3005">
                  <c:v>1.35625</c:v>
                </c:pt>
                <c:pt idx="3006">
                  <c:v>1.2134799999999999</c:v>
                </c:pt>
                <c:pt idx="3007">
                  <c:v>1.0788800000000001</c:v>
                </c:pt>
                <c:pt idx="3008">
                  <c:v>0.98388900000000001</c:v>
                </c:pt>
                <c:pt idx="3009">
                  <c:v>0.88314599999999999</c:v>
                </c:pt>
                <c:pt idx="3010">
                  <c:v>0.80594600000000005</c:v>
                </c:pt>
                <c:pt idx="3011">
                  <c:v>0.73367599999999999</c:v>
                </c:pt>
                <c:pt idx="3012">
                  <c:v>0.66634800000000005</c:v>
                </c:pt>
                <c:pt idx="3013">
                  <c:v>0.60392000000000001</c:v>
                </c:pt>
                <c:pt idx="3014">
                  <c:v>0.56025999999999998</c:v>
                </c:pt>
                <c:pt idx="3015">
                  <c:v>0.51925500000000002</c:v>
                </c:pt>
                <c:pt idx="3016">
                  <c:v>0.48083199999999998</c:v>
                </c:pt>
                <c:pt idx="3017">
                  <c:v>0.44492300000000001</c:v>
                </c:pt>
                <c:pt idx="3018">
                  <c:v>0.41251599999999999</c:v>
                </c:pt>
                <c:pt idx="3019">
                  <c:v>0.38430900000000001</c:v>
                </c:pt>
                <c:pt idx="3020">
                  <c:v>0.35792499999999999</c:v>
                </c:pt>
                <c:pt idx="3021">
                  <c:v>0.333291</c:v>
                </c:pt>
                <c:pt idx="3022">
                  <c:v>0.31032999999999999</c:v>
                </c:pt>
                <c:pt idx="3023">
                  <c:v>0.288968</c:v>
                </c:pt>
                <c:pt idx="3024">
                  <c:v>0.26912199999999997</c:v>
                </c:pt>
                <c:pt idx="3025">
                  <c:v>0.25071900000000003</c:v>
                </c:pt>
                <c:pt idx="3026">
                  <c:v>0.233679</c:v>
                </c:pt>
                <c:pt idx="3027">
                  <c:v>0.21792500000000001</c:v>
                </c:pt>
                <c:pt idx="3028">
                  <c:v>0.20338200000000001</c:v>
                </c:pt>
                <c:pt idx="3029">
                  <c:v>0.189975</c:v>
                </c:pt>
                <c:pt idx="3030">
                  <c:v>0.17763300000000001</c:v>
                </c:pt>
                <c:pt idx="3031">
                  <c:v>0.16628599999999999</c:v>
                </c:pt>
                <c:pt idx="3032">
                  <c:v>0.155865</c:v>
                </c:pt>
                <c:pt idx="3033">
                  <c:v>0.14630699999999999</c:v>
                </c:pt>
                <c:pt idx="3034">
                  <c:v>0.13755000000000001</c:v>
                </c:pt>
                <c:pt idx="3035">
                  <c:v>0.12953400000000001</c:v>
                </c:pt>
                <c:pt idx="3036">
                  <c:v>0.12220399999999999</c:v>
                </c:pt>
                <c:pt idx="3037">
                  <c:v>0.115506</c:v>
                </c:pt>
                <c:pt idx="3038">
                  <c:v>0.10939</c:v>
                </c:pt>
                <c:pt idx="3039">
                  <c:v>0.10381</c:v>
                </c:pt>
                <c:pt idx="3040">
                  <c:v>9.7827200000000003E-2</c:v>
                </c:pt>
                <c:pt idx="3041">
                  <c:v>9.2466199999999998E-2</c:v>
                </c:pt>
                <c:pt idx="3042">
                  <c:v>8.76633E-2</c:v>
                </c:pt>
                <c:pt idx="3043">
                  <c:v>8.3361299999999999E-2</c:v>
                </c:pt>
                <c:pt idx="3044">
                  <c:v>7.95072E-2</c:v>
                </c:pt>
                <c:pt idx="3045">
                  <c:v>7.6053399999999993E-2</c:v>
                </c:pt>
                <c:pt idx="3046">
                  <c:v>7.2956400000000005E-2</c:v>
                </c:pt>
                <c:pt idx="3047">
                  <c:v>7.0177299999999998E-2</c:v>
                </c:pt>
                <c:pt idx="3048">
                  <c:v>6.6527699999999995E-2</c:v>
                </c:pt>
                <c:pt idx="3049">
                  <c:v>6.34102E-2</c:v>
                </c:pt>
                <c:pt idx="3050">
                  <c:v>6.0736499999999999E-2</c:v>
                </c:pt>
                <c:pt idx="3051">
                  <c:v>5.8432499999999998E-2</c:v>
                </c:pt>
                <c:pt idx="3052">
                  <c:v>5.6436199999999999E-2</c:v>
                </c:pt>
                <c:pt idx="3053">
                  <c:v>5.4695899999999999E-2</c:v>
                </c:pt>
                <c:pt idx="3054">
                  <c:v>5.2700999999999998E-2</c:v>
                </c:pt>
                <c:pt idx="3055">
                  <c:v>5.1005000000000002E-2</c:v>
                </c:pt>
                <c:pt idx="3056">
                  <c:v>4.9545100000000002E-2</c:v>
                </c:pt>
                <c:pt idx="3057">
                  <c:v>4.7695899999999999E-2</c:v>
                </c:pt>
                <c:pt idx="3058">
                  <c:v>4.6154599999999997E-2</c:v>
                </c:pt>
                <c:pt idx="3059">
                  <c:v>4.4841899999999997E-2</c:v>
                </c:pt>
                <c:pt idx="3060">
                  <c:v>4.3271700000000003E-2</c:v>
                </c:pt>
                <c:pt idx="3061">
                  <c:v>4.1953999999999998E-2</c:v>
                </c:pt>
                <c:pt idx="3062">
                  <c:v>4.03197E-2</c:v>
                </c:pt>
                <c:pt idx="3063">
                  <c:v>3.8985499999999999E-2</c:v>
                </c:pt>
                <c:pt idx="3064">
                  <c:v>3.8222199999999998E-2</c:v>
                </c:pt>
                <c:pt idx="3065">
                  <c:v>3.6926300000000002E-2</c:v>
                </c:pt>
                <c:pt idx="3066">
                  <c:v>3.5864899999999998E-2</c:v>
                </c:pt>
                <c:pt idx="3067">
                  <c:v>3.4977000000000001E-2</c:v>
                </c:pt>
                <c:pt idx="3068">
                  <c:v>3.3882799999999998E-2</c:v>
                </c:pt>
                <c:pt idx="3069">
                  <c:v>3.2838699999999998E-2</c:v>
                </c:pt>
                <c:pt idx="3070">
                  <c:v>3.2212400000000002E-2</c:v>
                </c:pt>
                <c:pt idx="3071">
                  <c:v>3.1179100000000001E-2</c:v>
                </c:pt>
                <c:pt idx="3072">
                  <c:v>3.03463E-2</c:v>
                </c:pt>
                <c:pt idx="3073">
                  <c:v>2.9645700000000001E-2</c:v>
                </c:pt>
                <c:pt idx="3074">
                  <c:v>2.8635600000000001E-2</c:v>
                </c:pt>
                <c:pt idx="3075">
                  <c:v>2.77909E-2</c:v>
                </c:pt>
                <c:pt idx="3076">
                  <c:v>2.6710399999999999E-2</c:v>
                </c:pt>
                <c:pt idx="3077">
                  <c:v>2.5770000000000001E-2</c:v>
                </c:pt>
                <c:pt idx="3078">
                  <c:v>2.46625E-2</c:v>
                </c:pt>
                <c:pt idx="3079">
                  <c:v>2.3639400000000001E-2</c:v>
                </c:pt>
                <c:pt idx="3080">
                  <c:v>2.2663200000000001E-2</c:v>
                </c:pt>
                <c:pt idx="3081">
                  <c:v>2.1416399999999999E-2</c:v>
                </c:pt>
                <c:pt idx="3082">
                  <c:v>2.03254E-2</c:v>
                </c:pt>
                <c:pt idx="3083">
                  <c:v>1.9303899999999999E-2</c:v>
                </c:pt>
                <c:pt idx="3084">
                  <c:v>1.8229499999999999E-2</c:v>
                </c:pt>
                <c:pt idx="3085">
                  <c:v>1.7427399999999999E-2</c:v>
                </c:pt>
                <c:pt idx="3086">
                  <c:v>1.6968299999999999E-2</c:v>
                </c:pt>
                <c:pt idx="3087">
                  <c:v>1.60508E-2</c:v>
                </c:pt>
                <c:pt idx="3088">
                  <c:v>1.5374499999999999E-2</c:v>
                </c:pt>
                <c:pt idx="3089">
                  <c:v>1.4767499999999999E-2</c:v>
                </c:pt>
                <c:pt idx="3090">
                  <c:v>1.41593E-2</c:v>
                </c:pt>
                <c:pt idx="3091">
                  <c:v>1.3498700000000001E-2</c:v>
                </c:pt>
                <c:pt idx="3092">
                  <c:v>1.29348E-2</c:v>
                </c:pt>
                <c:pt idx="3093">
                  <c:v>1.24531E-2</c:v>
                </c:pt>
                <c:pt idx="3094">
                  <c:v>1.20488E-2</c:v>
                </c:pt>
                <c:pt idx="3095">
                  <c:v>1.1776099999999999E-2</c:v>
                </c:pt>
                <c:pt idx="3096">
                  <c:v>1.1455399999999999E-2</c:v>
                </c:pt>
                <c:pt idx="3097">
                  <c:v>1.1230499999999999E-2</c:v>
                </c:pt>
                <c:pt idx="3098">
                  <c:v>1.1121600000000001E-2</c:v>
                </c:pt>
                <c:pt idx="3099">
                  <c:v>1.1030099999999999E-2</c:v>
                </c:pt>
                <c:pt idx="3100">
                  <c:v>1.10267E-2</c:v>
                </c:pt>
                <c:pt idx="3101">
                  <c:v>1.10568E-2</c:v>
                </c:pt>
                <c:pt idx="3102">
                  <c:v>1.11436E-2</c:v>
                </c:pt>
                <c:pt idx="3103">
                  <c:v>1.1254E-2</c:v>
                </c:pt>
                <c:pt idx="3104">
                  <c:v>1.13749E-2</c:v>
                </c:pt>
                <c:pt idx="3105">
                  <c:v>1.1556500000000001E-2</c:v>
                </c:pt>
                <c:pt idx="3106">
                  <c:v>1.1717399999999999E-2</c:v>
                </c:pt>
                <c:pt idx="3107">
                  <c:v>1.19299E-2</c:v>
                </c:pt>
                <c:pt idx="3108">
                  <c:v>1.22188E-2</c:v>
                </c:pt>
                <c:pt idx="3109">
                  <c:v>1.2507000000000001E-2</c:v>
                </c:pt>
                <c:pt idx="3110">
                  <c:v>1.2816900000000001E-2</c:v>
                </c:pt>
                <c:pt idx="3111">
                  <c:v>1.31726E-2</c:v>
                </c:pt>
                <c:pt idx="3112">
                  <c:v>1.3628700000000001E-2</c:v>
                </c:pt>
                <c:pt idx="3113">
                  <c:v>1.40079E-2</c:v>
                </c:pt>
                <c:pt idx="3114">
                  <c:v>1.4468099999999999E-2</c:v>
                </c:pt>
                <c:pt idx="3115">
                  <c:v>1.48819E-2</c:v>
                </c:pt>
                <c:pt idx="3116">
                  <c:v>1.53708E-2</c:v>
                </c:pt>
                <c:pt idx="3117">
                  <c:v>1.5968400000000001E-2</c:v>
                </c:pt>
                <c:pt idx="3118">
                  <c:v>1.6457099999999999E-2</c:v>
                </c:pt>
                <c:pt idx="3119">
                  <c:v>1.70195E-2</c:v>
                </c:pt>
                <c:pt idx="3120">
                  <c:v>1.7671699999999999E-2</c:v>
                </c:pt>
                <c:pt idx="3121">
                  <c:v>1.8434499999999999E-2</c:v>
                </c:pt>
                <c:pt idx="3122">
                  <c:v>1.90957E-2</c:v>
                </c:pt>
                <c:pt idx="3123">
                  <c:v>1.98494E-2</c:v>
                </c:pt>
                <c:pt idx="3124">
                  <c:v>2.0714900000000001E-2</c:v>
                </c:pt>
                <c:pt idx="3125">
                  <c:v>2.17165E-2</c:v>
                </c:pt>
                <c:pt idx="3126">
                  <c:v>2.2475200000000001E-2</c:v>
                </c:pt>
                <c:pt idx="3127">
                  <c:v>2.3546600000000001E-2</c:v>
                </c:pt>
                <c:pt idx="3128">
                  <c:v>2.4782599999999998E-2</c:v>
                </c:pt>
                <c:pt idx="3129">
                  <c:v>2.5840800000000001E-2</c:v>
                </c:pt>
                <c:pt idx="3130">
                  <c:v>2.7035400000000001E-2</c:v>
                </c:pt>
                <c:pt idx="3131">
                  <c:v>2.8395500000000001E-2</c:v>
                </c:pt>
                <c:pt idx="3132">
                  <c:v>2.99612E-2</c:v>
                </c:pt>
                <c:pt idx="3133">
                  <c:v>3.1146299999999998E-2</c:v>
                </c:pt>
                <c:pt idx="3134">
                  <c:v>3.2471E-2</c:v>
                </c:pt>
                <c:pt idx="3135">
                  <c:v>3.3966099999999999E-2</c:v>
                </c:pt>
                <c:pt idx="3136">
                  <c:v>3.5673000000000003E-2</c:v>
                </c:pt>
                <c:pt idx="3137">
                  <c:v>3.7125400000000003E-2</c:v>
                </c:pt>
                <c:pt idx="3138">
                  <c:v>3.8759200000000001E-2</c:v>
                </c:pt>
                <c:pt idx="3139">
                  <c:v>4.0613700000000003E-2</c:v>
                </c:pt>
                <c:pt idx="3140">
                  <c:v>4.2738499999999999E-2</c:v>
                </c:pt>
                <c:pt idx="3141">
                  <c:v>4.5196100000000003E-2</c:v>
                </c:pt>
                <c:pt idx="3142">
                  <c:v>4.7057700000000001E-2</c:v>
                </c:pt>
                <c:pt idx="3143">
                  <c:v>4.913E-2</c:v>
                </c:pt>
                <c:pt idx="3144">
                  <c:v>5.14458E-2</c:v>
                </c:pt>
                <c:pt idx="3145">
                  <c:v>5.4042899999999998E-2</c:v>
                </c:pt>
                <c:pt idx="3146">
                  <c:v>5.6965099999999998E-2</c:v>
                </c:pt>
                <c:pt idx="3147">
                  <c:v>6.0262700000000002E-2</c:v>
                </c:pt>
                <c:pt idx="3148">
                  <c:v>6.3993499999999995E-2</c:v>
                </c:pt>
                <c:pt idx="3149">
                  <c:v>6.7115499999999995E-2</c:v>
                </c:pt>
                <c:pt idx="3150">
                  <c:v>7.0549100000000003E-2</c:v>
                </c:pt>
                <c:pt idx="3151">
                  <c:v>7.4329599999999996E-2</c:v>
                </c:pt>
                <c:pt idx="3152">
                  <c:v>7.8494099999999997E-2</c:v>
                </c:pt>
                <c:pt idx="3153">
                  <c:v>8.30843E-2</c:v>
                </c:pt>
                <c:pt idx="3154">
                  <c:v>8.8145299999999996E-2</c:v>
                </c:pt>
                <c:pt idx="3155">
                  <c:v>9.3726799999999999E-2</c:v>
                </c:pt>
                <c:pt idx="3156">
                  <c:v>9.9026500000000003E-2</c:v>
                </c:pt>
                <c:pt idx="3157">
                  <c:v>0.106197</c:v>
                </c:pt>
                <c:pt idx="3158">
                  <c:v>0.11415400000000001</c:v>
                </c:pt>
                <c:pt idx="3159">
                  <c:v>0.12298000000000001</c:v>
                </c:pt>
                <c:pt idx="3160">
                  <c:v>0.13276299999999999</c:v>
                </c:pt>
                <c:pt idx="3161">
                  <c:v>0.143599</c:v>
                </c:pt>
                <c:pt idx="3162">
                  <c:v>0.15248</c:v>
                </c:pt>
                <c:pt idx="3163">
                  <c:v>0.16205600000000001</c:v>
                </c:pt>
                <c:pt idx="3164">
                  <c:v>0.172377</c:v>
                </c:pt>
                <c:pt idx="3165">
                  <c:v>0.18349299999999999</c:v>
                </c:pt>
                <c:pt idx="3166">
                  <c:v>0.19545699999999999</c:v>
                </c:pt>
                <c:pt idx="3167">
                  <c:v>0.20832300000000001</c:v>
                </c:pt>
                <c:pt idx="3168">
                  <c:v>0.22214900000000001</c:v>
                </c:pt>
                <c:pt idx="3169">
                  <c:v>0.23699300000000001</c:v>
                </c:pt>
                <c:pt idx="3170">
                  <c:v>0.25291799999999998</c:v>
                </c:pt>
                <c:pt idx="3171">
                  <c:v>0.269984</c:v>
                </c:pt>
                <c:pt idx="3172">
                  <c:v>0.29462899999999997</c:v>
                </c:pt>
                <c:pt idx="3173">
                  <c:v>0.321579</c:v>
                </c:pt>
                <c:pt idx="3174">
                  <c:v>0.350993</c:v>
                </c:pt>
                <c:pt idx="3175">
                  <c:v>0.38408700000000001</c:v>
                </c:pt>
                <c:pt idx="3176">
                  <c:v>0.42015999999999998</c:v>
                </c:pt>
                <c:pt idx="3177">
                  <c:v>0.45939799999999997</c:v>
                </c:pt>
                <c:pt idx="3178">
                  <c:v>0.50198299999999996</c:v>
                </c:pt>
                <c:pt idx="3179">
                  <c:v>0.54809699999999995</c:v>
                </c:pt>
                <c:pt idx="3180">
                  <c:v>0.59791499999999997</c:v>
                </c:pt>
                <c:pt idx="3181">
                  <c:v>0.65160700000000005</c:v>
                </c:pt>
                <c:pt idx="3182">
                  <c:v>0.70932799999999996</c:v>
                </c:pt>
                <c:pt idx="3183">
                  <c:v>0.771235</c:v>
                </c:pt>
                <c:pt idx="3184">
                  <c:v>0.83745000000000003</c:v>
                </c:pt>
                <c:pt idx="3185">
                  <c:v>0.92366199999999998</c:v>
                </c:pt>
                <c:pt idx="3186">
                  <c:v>1.0069600000000001</c:v>
                </c:pt>
                <c:pt idx="3187">
                  <c:v>1.0957399999999999</c:v>
                </c:pt>
                <c:pt idx="3188">
                  <c:v>1.19007</c:v>
                </c:pt>
                <c:pt idx="3189">
                  <c:v>1.2899400000000001</c:v>
                </c:pt>
                <c:pt idx="3190">
                  <c:v>1.3953199999999999</c:v>
                </c:pt>
                <c:pt idx="3191">
                  <c:v>1.56351</c:v>
                </c:pt>
                <c:pt idx="3192">
                  <c:v>1.7269000000000001</c:v>
                </c:pt>
                <c:pt idx="3193">
                  <c:v>1.9123000000000001</c:v>
                </c:pt>
                <c:pt idx="3194">
                  <c:v>2.1570999999999998</c:v>
                </c:pt>
                <c:pt idx="3195">
                  <c:v>2.46638</c:v>
                </c:pt>
                <c:pt idx="3196">
                  <c:v>3.37758</c:v>
                </c:pt>
                <c:pt idx="3197">
                  <c:v>3.7265799999999998</c:v>
                </c:pt>
                <c:pt idx="3198">
                  <c:v>4.0030999999999999</c:v>
                </c:pt>
                <c:pt idx="3199">
                  <c:v>4.2207100000000004</c:v>
                </c:pt>
                <c:pt idx="3200">
                  <c:v>4.38307</c:v>
                </c:pt>
                <c:pt idx="3201">
                  <c:v>4.5317600000000002</c:v>
                </c:pt>
                <c:pt idx="3202">
                  <c:v>4.6301199999999998</c:v>
                </c:pt>
                <c:pt idx="3203">
                  <c:v>4.71807</c:v>
                </c:pt>
                <c:pt idx="3204">
                  <c:v>4.7755799999999997</c:v>
                </c:pt>
                <c:pt idx="3205">
                  <c:v>4.7968099999999998</c:v>
                </c:pt>
                <c:pt idx="3206">
                  <c:v>4.7968900000000003</c:v>
                </c:pt>
                <c:pt idx="3207">
                  <c:v>4.7811700000000004</c:v>
                </c:pt>
                <c:pt idx="3208">
                  <c:v>4.7291299999999996</c:v>
                </c:pt>
                <c:pt idx="3209">
                  <c:v>4.6504399999999997</c:v>
                </c:pt>
                <c:pt idx="3210">
                  <c:v>4.5651099999999998</c:v>
                </c:pt>
                <c:pt idx="3211">
                  <c:v>4.4369199999999998</c:v>
                </c:pt>
                <c:pt idx="3212">
                  <c:v>4.2471199999999998</c:v>
                </c:pt>
                <c:pt idx="3213">
                  <c:v>4.0437900000000004</c:v>
                </c:pt>
                <c:pt idx="3214">
                  <c:v>3.7715299999999998</c:v>
                </c:pt>
                <c:pt idx="3215">
                  <c:v>3.43852</c:v>
                </c:pt>
                <c:pt idx="3216">
                  <c:v>2.4514</c:v>
                </c:pt>
                <c:pt idx="3217">
                  <c:v>2.1704500000000002</c:v>
                </c:pt>
                <c:pt idx="3218">
                  <c:v>1.9035599999999999</c:v>
                </c:pt>
                <c:pt idx="3219">
                  <c:v>1.7351700000000001</c:v>
                </c:pt>
                <c:pt idx="3220">
                  <c:v>1.5753600000000001</c:v>
                </c:pt>
                <c:pt idx="3221">
                  <c:v>1.4247099999999999</c:v>
                </c:pt>
                <c:pt idx="3222">
                  <c:v>1.2836099999999999</c:v>
                </c:pt>
                <c:pt idx="3223">
                  <c:v>1.15229</c:v>
                </c:pt>
                <c:pt idx="3224">
                  <c:v>1.06026</c:v>
                </c:pt>
                <c:pt idx="3225">
                  <c:v>0.96446699999999996</c:v>
                </c:pt>
                <c:pt idx="3226">
                  <c:v>0.87539699999999998</c:v>
                </c:pt>
                <c:pt idx="3227">
                  <c:v>0.79290300000000002</c:v>
                </c:pt>
                <c:pt idx="3228">
                  <c:v>0.73523099999999997</c:v>
                </c:pt>
                <c:pt idx="3229">
                  <c:v>0.68105700000000002</c:v>
                </c:pt>
                <c:pt idx="3230">
                  <c:v>0.63027</c:v>
                </c:pt>
                <c:pt idx="3231">
                  <c:v>0.58275999999999994</c:v>
                </c:pt>
                <c:pt idx="3232">
                  <c:v>0.53839999999999999</c:v>
                </c:pt>
                <c:pt idx="3233">
                  <c:v>0.49706800000000001</c:v>
                </c:pt>
                <c:pt idx="3234">
                  <c:v>0.46109899999999998</c:v>
                </c:pt>
                <c:pt idx="3235">
                  <c:v>0.427541</c:v>
                </c:pt>
                <c:pt idx="3236">
                  <c:v>0.39627899999999999</c:v>
                </c:pt>
                <c:pt idx="3237">
                  <c:v>0.36720399999999997</c:v>
                </c:pt>
                <c:pt idx="3238">
                  <c:v>0.34020099999999998</c:v>
                </c:pt>
                <c:pt idx="3239">
                  <c:v>0.315162</c:v>
                </c:pt>
                <c:pt idx="3240">
                  <c:v>0.29197600000000001</c:v>
                </c:pt>
                <c:pt idx="3241">
                  <c:v>0.27053700000000003</c:v>
                </c:pt>
                <c:pt idx="3242">
                  <c:v>0.25073600000000001</c:v>
                </c:pt>
                <c:pt idx="3243">
                  <c:v>0.23247499999999999</c:v>
                </c:pt>
                <c:pt idx="3244">
                  <c:v>0.21565400000000001</c:v>
                </c:pt>
                <c:pt idx="3245">
                  <c:v>0.20017699999999999</c:v>
                </c:pt>
                <c:pt idx="3246">
                  <c:v>0.18595200000000001</c:v>
                </c:pt>
                <c:pt idx="3247">
                  <c:v>0.17289299999999999</c:v>
                </c:pt>
                <c:pt idx="3248">
                  <c:v>0.160914</c:v>
                </c:pt>
                <c:pt idx="3249">
                  <c:v>0.14993699999999999</c:v>
                </c:pt>
                <c:pt idx="3250">
                  <c:v>0.13919999999999999</c:v>
                </c:pt>
                <c:pt idx="3251">
                  <c:v>0.12944</c:v>
                </c:pt>
                <c:pt idx="3252">
                  <c:v>0.120573</c:v>
                </c:pt>
                <c:pt idx="3253">
                  <c:v>0.112522</c:v>
                </c:pt>
                <c:pt idx="3254">
                  <c:v>0.105217</c:v>
                </c:pt>
                <c:pt idx="3255">
                  <c:v>9.8589200000000002E-2</c:v>
                </c:pt>
                <c:pt idx="3256">
                  <c:v>9.2578400000000005E-2</c:v>
                </c:pt>
                <c:pt idx="3257">
                  <c:v>8.7127700000000002E-2</c:v>
                </c:pt>
                <c:pt idx="3258">
                  <c:v>8.2183900000000004E-2</c:v>
                </c:pt>
                <c:pt idx="3259">
                  <c:v>7.7699500000000005E-2</c:v>
                </c:pt>
                <c:pt idx="3260">
                  <c:v>7.3629799999999995E-2</c:v>
                </c:pt>
                <c:pt idx="3261">
                  <c:v>6.99346E-2</c:v>
                </c:pt>
                <c:pt idx="3262">
                  <c:v>6.6576800000000005E-2</c:v>
                </c:pt>
                <c:pt idx="3263">
                  <c:v>6.3523200000000002E-2</c:v>
                </c:pt>
                <c:pt idx="3264">
                  <c:v>5.9872300000000003E-2</c:v>
                </c:pt>
                <c:pt idx="3265">
                  <c:v>5.6643699999999998E-2</c:v>
                </c:pt>
                <c:pt idx="3266">
                  <c:v>5.37809E-2</c:v>
                </c:pt>
                <c:pt idx="3267">
                  <c:v>5.1235099999999999E-2</c:v>
                </c:pt>
                <c:pt idx="3268">
                  <c:v>4.8963600000000003E-2</c:v>
                </c:pt>
                <c:pt idx="3269">
                  <c:v>4.6267700000000002E-2</c:v>
                </c:pt>
                <c:pt idx="3270">
                  <c:v>4.4050499999999999E-2</c:v>
                </c:pt>
                <c:pt idx="3271">
                  <c:v>4.2098799999999999E-2</c:v>
                </c:pt>
                <c:pt idx="3272">
                  <c:v>4.0369000000000002E-2</c:v>
                </c:pt>
                <c:pt idx="3273">
                  <c:v>3.8825600000000002E-2</c:v>
                </c:pt>
                <c:pt idx="3274">
                  <c:v>3.7007400000000003E-2</c:v>
                </c:pt>
                <c:pt idx="3275">
                  <c:v>3.5413600000000003E-2</c:v>
                </c:pt>
                <c:pt idx="3276">
                  <c:v>3.4001700000000003E-2</c:v>
                </c:pt>
                <c:pt idx="3277">
                  <c:v>3.2155700000000002E-2</c:v>
                </c:pt>
                <c:pt idx="3278">
                  <c:v>3.0566800000000002E-2</c:v>
                </c:pt>
                <c:pt idx="3279">
                  <c:v>2.9179299999999998E-2</c:v>
                </c:pt>
                <c:pt idx="3280">
                  <c:v>2.7954E-2</c:v>
                </c:pt>
                <c:pt idx="3281">
                  <c:v>2.68621E-2</c:v>
                </c:pt>
                <c:pt idx="3282">
                  <c:v>2.55775E-2</c:v>
                </c:pt>
                <c:pt idx="3283">
                  <c:v>2.4301300000000001E-2</c:v>
                </c:pt>
                <c:pt idx="3284">
                  <c:v>2.3196399999999999E-2</c:v>
                </c:pt>
                <c:pt idx="3285">
                  <c:v>2.2231899999999999E-2</c:v>
                </c:pt>
                <c:pt idx="3286">
                  <c:v>2.1383900000000001E-2</c:v>
                </c:pt>
                <c:pt idx="3287">
                  <c:v>2.0403000000000001E-2</c:v>
                </c:pt>
                <c:pt idx="3288">
                  <c:v>1.9562300000000001E-2</c:v>
                </c:pt>
                <c:pt idx="3289">
                  <c:v>1.88357E-2</c:v>
                </c:pt>
                <c:pt idx="3290">
                  <c:v>1.82031E-2</c:v>
                </c:pt>
                <c:pt idx="3291">
                  <c:v>1.7415799999999999E-2</c:v>
                </c:pt>
                <c:pt idx="3292">
                  <c:v>1.6790599999999999E-2</c:v>
                </c:pt>
                <c:pt idx="3293">
                  <c:v>1.6259200000000001E-2</c:v>
                </c:pt>
                <c:pt idx="3294">
                  <c:v>1.58038E-2</c:v>
                </c:pt>
                <c:pt idx="3295">
                  <c:v>1.5292E-2</c:v>
                </c:pt>
                <c:pt idx="3296">
                  <c:v>1.4867099999999999E-2</c:v>
                </c:pt>
                <c:pt idx="3297">
                  <c:v>1.45109E-2</c:v>
                </c:pt>
                <c:pt idx="3298">
                  <c:v>1.4076099999999999E-2</c:v>
                </c:pt>
                <c:pt idx="3299">
                  <c:v>1.3838E-2</c:v>
                </c:pt>
                <c:pt idx="3300">
                  <c:v>1.34979E-2</c:v>
                </c:pt>
                <c:pt idx="3301">
                  <c:v>1.32335E-2</c:v>
                </c:pt>
                <c:pt idx="3302">
                  <c:v>1.29395E-2</c:v>
                </c:pt>
                <c:pt idx="3303">
                  <c:v>1.273E-2</c:v>
                </c:pt>
                <c:pt idx="3304">
                  <c:v>1.25402E-2</c:v>
                </c:pt>
                <c:pt idx="3305">
                  <c:v>1.24035E-2</c:v>
                </c:pt>
                <c:pt idx="3306">
                  <c:v>1.23283E-2</c:v>
                </c:pt>
                <c:pt idx="3307">
                  <c:v>1.2316199999999999E-2</c:v>
                </c:pt>
                <c:pt idx="3308">
                  <c:v>1.2338699999999999E-2</c:v>
                </c:pt>
                <c:pt idx="3309">
                  <c:v>1.24796E-2</c:v>
                </c:pt>
                <c:pt idx="3310">
                  <c:v>1.2698900000000001E-2</c:v>
                </c:pt>
                <c:pt idx="3311">
                  <c:v>1.3003900000000001E-2</c:v>
                </c:pt>
                <c:pt idx="3312">
                  <c:v>1.3558499999999999E-2</c:v>
                </c:pt>
                <c:pt idx="3313">
                  <c:v>1.4082000000000001E-2</c:v>
                </c:pt>
                <c:pt idx="3314">
                  <c:v>1.46383E-2</c:v>
                </c:pt>
                <c:pt idx="3315">
                  <c:v>1.52906E-2</c:v>
                </c:pt>
                <c:pt idx="3316">
                  <c:v>1.5937799999999998E-2</c:v>
                </c:pt>
                <c:pt idx="3317">
                  <c:v>1.6685800000000001E-2</c:v>
                </c:pt>
                <c:pt idx="3318">
                  <c:v>1.73835E-2</c:v>
                </c:pt>
                <c:pt idx="3319">
                  <c:v>1.8181900000000001E-2</c:v>
                </c:pt>
                <c:pt idx="3320">
                  <c:v>1.9054100000000001E-2</c:v>
                </c:pt>
                <c:pt idx="3321">
                  <c:v>1.99563E-2</c:v>
                </c:pt>
                <c:pt idx="3322">
                  <c:v>2.0979399999999999E-2</c:v>
                </c:pt>
                <c:pt idx="3323">
                  <c:v>2.20442E-2</c:v>
                </c:pt>
                <c:pt idx="3324">
                  <c:v>2.3197300000000001E-2</c:v>
                </c:pt>
                <c:pt idx="3325">
                  <c:v>2.4520699999999999E-2</c:v>
                </c:pt>
                <c:pt idx="3326">
                  <c:v>2.5532599999999999E-2</c:v>
                </c:pt>
                <c:pt idx="3327">
                  <c:v>2.6655600000000002E-2</c:v>
                </c:pt>
                <c:pt idx="3328">
                  <c:v>2.7904200000000001E-2</c:v>
                </c:pt>
                <c:pt idx="3329">
                  <c:v>2.9300900000000001E-2</c:v>
                </c:pt>
                <c:pt idx="3330">
                  <c:v>3.0913E-2</c:v>
                </c:pt>
                <c:pt idx="3331">
                  <c:v>3.27456E-2</c:v>
                </c:pt>
                <c:pt idx="3332">
                  <c:v>3.4288899999999997E-2</c:v>
                </c:pt>
                <c:pt idx="3333">
                  <c:v>3.6008699999999998E-2</c:v>
                </c:pt>
                <c:pt idx="3334">
                  <c:v>3.7934900000000001E-2</c:v>
                </c:pt>
                <c:pt idx="3335">
                  <c:v>4.0101600000000001E-2</c:v>
                </c:pt>
                <c:pt idx="3336">
                  <c:v>4.2549200000000002E-2</c:v>
                </c:pt>
                <c:pt idx="3337">
                  <c:v>4.5330000000000002E-2</c:v>
                </c:pt>
                <c:pt idx="3338">
                  <c:v>4.7411000000000002E-2</c:v>
                </c:pt>
                <c:pt idx="3339">
                  <c:v>4.9699800000000002E-2</c:v>
                </c:pt>
                <c:pt idx="3340">
                  <c:v>5.22204E-2</c:v>
                </c:pt>
                <c:pt idx="3341">
                  <c:v>5.47447E-2</c:v>
                </c:pt>
                <c:pt idx="3342">
                  <c:v>5.7525899999999998E-2</c:v>
                </c:pt>
                <c:pt idx="3343">
                  <c:v>6.0600500000000002E-2</c:v>
                </c:pt>
                <c:pt idx="3344">
                  <c:v>6.4011299999999993E-2</c:v>
                </c:pt>
                <c:pt idx="3345">
                  <c:v>6.7810400000000007E-2</c:v>
                </c:pt>
                <c:pt idx="3346">
                  <c:v>7.2060899999999997E-2</c:v>
                </c:pt>
                <c:pt idx="3347">
                  <c:v>7.6839500000000005E-2</c:v>
                </c:pt>
                <c:pt idx="3348">
                  <c:v>8.0825599999999997E-2</c:v>
                </c:pt>
                <c:pt idx="3349">
                  <c:v>8.6136900000000002E-2</c:v>
                </c:pt>
                <c:pt idx="3350">
                  <c:v>9.0381500000000004E-2</c:v>
                </c:pt>
                <c:pt idx="3351">
                  <c:v>9.5015799999999997E-2</c:v>
                </c:pt>
                <c:pt idx="3352">
                  <c:v>0.100089</c:v>
                </c:pt>
                <c:pt idx="3353">
                  <c:v>0.10566200000000001</c:v>
                </c:pt>
                <c:pt idx="3354">
                  <c:v>0.111807</c:v>
                </c:pt>
                <c:pt idx="3355">
                  <c:v>0.11860999999999999</c:v>
                </c:pt>
                <c:pt idx="3356">
                  <c:v>0.12617</c:v>
                </c:pt>
                <c:pt idx="3357">
                  <c:v>0.132573</c:v>
                </c:pt>
                <c:pt idx="3358">
                  <c:v>0.13955400000000001</c:v>
                </c:pt>
                <c:pt idx="3359">
                  <c:v>0.14718700000000001</c:v>
                </c:pt>
                <c:pt idx="3360">
                  <c:v>0.155556</c:v>
                </c:pt>
                <c:pt idx="3361">
                  <c:v>0.16475899999999999</c:v>
                </c:pt>
                <c:pt idx="3362">
                  <c:v>0.17491499999999999</c:v>
                </c:pt>
                <c:pt idx="3363">
                  <c:v>0.18615999999999999</c:v>
                </c:pt>
                <c:pt idx="3364">
                  <c:v>0.198658</c:v>
                </c:pt>
                <c:pt idx="3365">
                  <c:v>0.21334500000000001</c:v>
                </c:pt>
                <c:pt idx="3366">
                  <c:v>0.224158</c:v>
                </c:pt>
                <c:pt idx="3367">
                  <c:v>0.235898</c:v>
                </c:pt>
                <c:pt idx="3368">
                  <c:v>0.24867400000000001</c:v>
                </c:pt>
                <c:pt idx="3369">
                  <c:v>0.26261499999999999</c:v>
                </c:pt>
                <c:pt idx="3370">
                  <c:v>0.27786899999999998</c:v>
                </c:pt>
                <c:pt idx="3371">
                  <c:v>0.29460900000000001</c:v>
                </c:pt>
                <c:pt idx="3372">
                  <c:v>0.310977</c:v>
                </c:pt>
                <c:pt idx="3373">
                  <c:v>0.33493800000000001</c:v>
                </c:pt>
                <c:pt idx="3374">
                  <c:v>0.35261199999999998</c:v>
                </c:pt>
                <c:pt idx="3375">
                  <c:v>0.37183300000000002</c:v>
                </c:pt>
                <c:pt idx="3376">
                  <c:v>0.39279399999999998</c:v>
                </c:pt>
                <c:pt idx="3377">
                  <c:v>0.41571399999999997</c:v>
                </c:pt>
                <c:pt idx="3378">
                  <c:v>0.44085299999999999</c:v>
                </c:pt>
                <c:pt idx="3379">
                  <c:v>0.46851300000000001</c:v>
                </c:pt>
                <c:pt idx="3380">
                  <c:v>0.49326700000000001</c:v>
                </c:pt>
                <c:pt idx="3381">
                  <c:v>0.52017500000000005</c:v>
                </c:pt>
                <c:pt idx="3382">
                  <c:v>0.54950299999999996</c:v>
                </c:pt>
                <c:pt idx="3383">
                  <c:v>0.58155900000000005</c:v>
                </c:pt>
                <c:pt idx="3384">
                  <c:v>0.61670400000000003</c:v>
                </c:pt>
                <c:pt idx="3385">
                  <c:v>0.65536300000000003</c:v>
                </c:pt>
                <c:pt idx="3386">
                  <c:v>0.698044</c:v>
                </c:pt>
                <c:pt idx="3387">
                  <c:v>0.74534999999999996</c:v>
                </c:pt>
                <c:pt idx="3388">
                  <c:v>0.78580700000000003</c:v>
                </c:pt>
                <c:pt idx="3389">
                  <c:v>0.82991300000000001</c:v>
                </c:pt>
                <c:pt idx="3390">
                  <c:v>0.87815399999999999</c:v>
                </c:pt>
                <c:pt idx="3391">
                  <c:v>0.93110800000000005</c:v>
                </c:pt>
                <c:pt idx="3392">
                  <c:v>0.98947499999999999</c:v>
                </c:pt>
                <c:pt idx="3393">
                  <c:v>1.0541100000000001</c:v>
                </c:pt>
                <c:pt idx="3394">
                  <c:v>1.1260699999999999</c:v>
                </c:pt>
                <c:pt idx="3395">
                  <c:v>1.1856500000000001</c:v>
                </c:pt>
                <c:pt idx="3396">
                  <c:v>1.2411399999999999</c:v>
                </c:pt>
                <c:pt idx="3397">
                  <c:v>1.31534</c:v>
                </c:pt>
                <c:pt idx="3398">
                  <c:v>1.3976999999999999</c:v>
                </c:pt>
                <c:pt idx="3399">
                  <c:v>1.48977</c:v>
                </c:pt>
                <c:pt idx="3400">
                  <c:v>1.5663899999999999</c:v>
                </c:pt>
                <c:pt idx="3401">
                  <c:v>1.6506400000000001</c:v>
                </c:pt>
                <c:pt idx="3402">
                  <c:v>1.7438</c:v>
                </c:pt>
                <c:pt idx="3403">
                  <c:v>1.8474299999999999</c:v>
                </c:pt>
                <c:pt idx="3404">
                  <c:v>1.96347</c:v>
                </c:pt>
                <c:pt idx="3405">
                  <c:v>2.0942400000000001</c:v>
                </c:pt>
                <c:pt idx="3406">
                  <c:v>2.21421</c:v>
                </c:pt>
                <c:pt idx="3407">
                  <c:v>2.3478500000000002</c:v>
                </c:pt>
                <c:pt idx="3408">
                  <c:v>2.4973800000000002</c:v>
                </c:pt>
                <c:pt idx="3409">
                  <c:v>2.6654</c:v>
                </c:pt>
                <c:pt idx="3410">
                  <c:v>2.8549600000000002</c:v>
                </c:pt>
                <c:pt idx="3411">
                  <c:v>2.9950199999999998</c:v>
                </c:pt>
                <c:pt idx="3412">
                  <c:v>3.1474099999999998</c:v>
                </c:pt>
                <c:pt idx="3413">
                  <c:v>3.3134100000000002</c:v>
                </c:pt>
                <c:pt idx="3414">
                  <c:v>3.4944899999999999</c:v>
                </c:pt>
                <c:pt idx="3415">
                  <c:v>3.6922100000000002</c:v>
                </c:pt>
                <c:pt idx="3416">
                  <c:v>3.9083000000000001</c:v>
                </c:pt>
                <c:pt idx="3417">
                  <c:v>4.1446500000000004</c:v>
                </c:pt>
                <c:pt idx="3418">
                  <c:v>4.4033300000000004</c:v>
                </c:pt>
                <c:pt idx="3419">
                  <c:v>4.6619599999999997</c:v>
                </c:pt>
                <c:pt idx="3420">
                  <c:v>4.9165599999999996</c:v>
                </c:pt>
                <c:pt idx="3421">
                  <c:v>5.19123</c:v>
                </c:pt>
                <c:pt idx="3422">
                  <c:v>5.4875699999999998</c:v>
                </c:pt>
                <c:pt idx="3423">
                  <c:v>5.8072800000000004</c:v>
                </c:pt>
                <c:pt idx="3424">
                  <c:v>6.1521400000000002</c:v>
                </c:pt>
                <c:pt idx="3425">
                  <c:v>6.5240499999999999</c:v>
                </c:pt>
                <c:pt idx="3426">
                  <c:v>6.9249999999999998</c:v>
                </c:pt>
                <c:pt idx="3427">
                  <c:v>7.3571</c:v>
                </c:pt>
                <c:pt idx="3428">
                  <c:v>7.8225600000000002</c:v>
                </c:pt>
                <c:pt idx="3429">
                  <c:v>8.3236600000000003</c:v>
                </c:pt>
                <c:pt idx="3430">
                  <c:v>8.8628199999999993</c:v>
                </c:pt>
                <c:pt idx="3431">
                  <c:v>9.4425299999999996</c:v>
                </c:pt>
                <c:pt idx="3432">
                  <c:v>10.0654</c:v>
                </c:pt>
                <c:pt idx="3433">
                  <c:v>10.7341</c:v>
                </c:pt>
                <c:pt idx="3434">
                  <c:v>11.4513</c:v>
                </c:pt>
                <c:pt idx="3435">
                  <c:v>12.3802</c:v>
                </c:pt>
                <c:pt idx="3436">
                  <c:v>13.2576</c:v>
                </c:pt>
                <c:pt idx="3437">
                  <c:v>14.1988</c:v>
                </c:pt>
                <c:pt idx="3438">
                  <c:v>15.2075</c:v>
                </c:pt>
                <c:pt idx="3439">
                  <c:v>16.286899999999999</c:v>
                </c:pt>
                <c:pt idx="3440">
                  <c:v>17.803799999999999</c:v>
                </c:pt>
                <c:pt idx="3441">
                  <c:v>19.412199999999999</c:v>
                </c:pt>
                <c:pt idx="3442">
                  <c:v>21.263400000000001</c:v>
                </c:pt>
                <c:pt idx="3443">
                  <c:v>22.939800000000002</c:v>
                </c:pt>
                <c:pt idx="3444">
                  <c:v>24.8157</c:v>
                </c:pt>
                <c:pt idx="3445">
                  <c:v>26.845400000000001</c:v>
                </c:pt>
                <c:pt idx="3446">
                  <c:v>28.871300000000002</c:v>
                </c:pt>
                <c:pt idx="3447">
                  <c:v>31.835799999999999</c:v>
                </c:pt>
                <c:pt idx="3448">
                  <c:v>34.873600000000003</c:v>
                </c:pt>
                <c:pt idx="3449">
                  <c:v>38.2498</c:v>
                </c:pt>
                <c:pt idx="3450">
                  <c:v>42.054699999999997</c:v>
                </c:pt>
                <c:pt idx="3451">
                  <c:v>46.394500000000001</c:v>
                </c:pt>
                <c:pt idx="3452">
                  <c:v>50.596200000000003</c:v>
                </c:pt>
                <c:pt idx="3453">
                  <c:v>56.566499999999998</c:v>
                </c:pt>
                <c:pt idx="3454">
                  <c:v>62.935000000000002</c:v>
                </c:pt>
                <c:pt idx="3455">
                  <c:v>71.400300000000001</c:v>
                </c:pt>
                <c:pt idx="3456">
                  <c:v>82.168599999999998</c:v>
                </c:pt>
                <c:pt idx="3457">
                  <c:v>100.98699999999999</c:v>
                </c:pt>
                <c:pt idx="3458">
                  <c:v>118.75</c:v>
                </c:pt>
                <c:pt idx="3459">
                  <c:v>130.274</c:v>
                </c:pt>
                <c:pt idx="3460">
                  <c:v>137.55199999999999</c:v>
                </c:pt>
                <c:pt idx="3461">
                  <c:v>143.75200000000001</c:v>
                </c:pt>
                <c:pt idx="3462">
                  <c:v>148.77500000000001</c:v>
                </c:pt>
                <c:pt idx="3463">
                  <c:v>153.613</c:v>
                </c:pt>
                <c:pt idx="3464">
                  <c:v>156.61600000000001</c:v>
                </c:pt>
                <c:pt idx="3465">
                  <c:v>158.66900000000001</c:v>
                </c:pt>
                <c:pt idx="3466">
                  <c:v>160.149</c:v>
                </c:pt>
                <c:pt idx="3467">
                  <c:v>160.75399999999999</c:v>
                </c:pt>
                <c:pt idx="3468">
                  <c:v>160.108</c:v>
                </c:pt>
                <c:pt idx="3469">
                  <c:v>158.553</c:v>
                </c:pt>
                <c:pt idx="3470">
                  <c:v>156.101</c:v>
                </c:pt>
                <c:pt idx="3471">
                  <c:v>152.798</c:v>
                </c:pt>
                <c:pt idx="3472">
                  <c:v>147.947</c:v>
                </c:pt>
                <c:pt idx="3473">
                  <c:v>142.35400000000001</c:v>
                </c:pt>
                <c:pt idx="3474">
                  <c:v>135.23400000000001</c:v>
                </c:pt>
                <c:pt idx="3475">
                  <c:v>126.09399999999999</c:v>
                </c:pt>
                <c:pt idx="3476">
                  <c:v>114.447</c:v>
                </c:pt>
                <c:pt idx="3477">
                  <c:v>84.300600000000003</c:v>
                </c:pt>
                <c:pt idx="3478">
                  <c:v>72.729699999999994</c:v>
                </c:pt>
                <c:pt idx="3479">
                  <c:v>64.856099999999998</c:v>
                </c:pt>
                <c:pt idx="3480">
                  <c:v>58.383200000000002</c:v>
                </c:pt>
                <c:pt idx="3481">
                  <c:v>52.2988</c:v>
                </c:pt>
                <c:pt idx="3482">
                  <c:v>48.0075</c:v>
                </c:pt>
                <c:pt idx="3483">
                  <c:v>43.631100000000004</c:v>
                </c:pt>
                <c:pt idx="3484">
                  <c:v>40.460700000000003</c:v>
                </c:pt>
                <c:pt idx="3485">
                  <c:v>37.461799999999997</c:v>
                </c:pt>
                <c:pt idx="3486">
                  <c:v>34.633600000000001</c:v>
                </c:pt>
                <c:pt idx="3487">
                  <c:v>31.974399999999999</c:v>
                </c:pt>
                <c:pt idx="3488">
                  <c:v>29.481100000000001</c:v>
                </c:pt>
                <c:pt idx="3489">
                  <c:v>27.15</c:v>
                </c:pt>
                <c:pt idx="3490">
                  <c:v>24.976400000000002</c:v>
                </c:pt>
                <c:pt idx="3491">
                  <c:v>23.2882</c:v>
                </c:pt>
                <c:pt idx="3492">
                  <c:v>21.407</c:v>
                </c:pt>
                <c:pt idx="3493">
                  <c:v>19.664100000000001</c:v>
                </c:pt>
                <c:pt idx="3494">
                  <c:v>18.0533</c:v>
                </c:pt>
                <c:pt idx="3495">
                  <c:v>16.567799999999998</c:v>
                </c:pt>
                <c:pt idx="3496">
                  <c:v>15.200900000000001</c:v>
                </c:pt>
                <c:pt idx="3497">
                  <c:v>13.945499999999999</c:v>
                </c:pt>
                <c:pt idx="3498">
                  <c:v>12.795</c:v>
                </c:pt>
                <c:pt idx="3499">
                  <c:v>11.7425</c:v>
                </c:pt>
                <c:pt idx="3500">
                  <c:v>10.7814</c:v>
                </c:pt>
                <c:pt idx="3501">
                  <c:v>9.9049700000000005</c:v>
                </c:pt>
                <c:pt idx="3502">
                  <c:v>9.3093699999999995</c:v>
                </c:pt>
                <c:pt idx="3503">
                  <c:v>8.7027699999999992</c:v>
                </c:pt>
                <c:pt idx="3504">
                  <c:v>8.1414000000000009</c:v>
                </c:pt>
                <c:pt idx="3505">
                  <c:v>7.6222700000000003</c:v>
                </c:pt>
                <c:pt idx="3506">
                  <c:v>7.1425099999999997</c:v>
                </c:pt>
                <c:pt idx="3507">
                  <c:v>6.6993799999999997</c:v>
                </c:pt>
                <c:pt idx="3508">
                  <c:v>6.2903000000000002</c:v>
                </c:pt>
                <c:pt idx="3509">
                  <c:v>5.9127999999999998</c:v>
                </c:pt>
                <c:pt idx="3510">
                  <c:v>5.5645199999999999</c:v>
                </c:pt>
                <c:pt idx="3511">
                  <c:v>5.2432800000000004</c:v>
                </c:pt>
                <c:pt idx="3512">
                  <c:v>4.9470099999999997</c:v>
                </c:pt>
                <c:pt idx="3513">
                  <c:v>4.6737599999999997</c:v>
                </c:pt>
                <c:pt idx="3514">
                  <c:v>4.42171</c:v>
                </c:pt>
                <c:pt idx="3515">
                  <c:v>4.1891699999999998</c:v>
                </c:pt>
                <c:pt idx="3516">
                  <c:v>3.9745499999999998</c:v>
                </c:pt>
                <c:pt idx="3517">
                  <c:v>3.7763900000000001</c:v>
                </c:pt>
                <c:pt idx="3518">
                  <c:v>3.5714299999999999</c:v>
                </c:pt>
                <c:pt idx="3519">
                  <c:v>3.3639199999999998</c:v>
                </c:pt>
                <c:pt idx="3520">
                  <c:v>3.17557</c:v>
                </c:pt>
                <c:pt idx="3521">
                  <c:v>3.0043500000000001</c:v>
                </c:pt>
                <c:pt idx="3522">
                  <c:v>2.8484500000000001</c:v>
                </c:pt>
                <c:pt idx="3523">
                  <c:v>2.7062499999999998</c:v>
                </c:pt>
                <c:pt idx="3524">
                  <c:v>2.5762700000000001</c:v>
                </c:pt>
                <c:pt idx="3525">
                  <c:v>2.45723</c:v>
                </c:pt>
                <c:pt idx="3526">
                  <c:v>2.2966600000000001</c:v>
                </c:pt>
                <c:pt idx="3527">
                  <c:v>2.15469</c:v>
                </c:pt>
                <c:pt idx="3528">
                  <c:v>2.0284900000000001</c:v>
                </c:pt>
                <c:pt idx="3529">
                  <c:v>1.91567</c:v>
                </c:pt>
                <c:pt idx="3530">
                  <c:v>1.8142499999999999</c:v>
                </c:pt>
                <c:pt idx="3531">
                  <c:v>1.71679</c:v>
                </c:pt>
                <c:pt idx="3532">
                  <c:v>1.6183700000000001</c:v>
                </c:pt>
                <c:pt idx="3533">
                  <c:v>1.53</c:v>
                </c:pt>
                <c:pt idx="3534">
                  <c:v>1.4501299999999999</c:v>
                </c:pt>
                <c:pt idx="3535">
                  <c:v>1.40099</c:v>
                </c:pt>
                <c:pt idx="3536">
                  <c:v>1.3111900000000001</c:v>
                </c:pt>
                <c:pt idx="3537">
                  <c:v>1.23105</c:v>
                </c:pt>
                <c:pt idx="3538">
                  <c:v>1.15903</c:v>
                </c:pt>
                <c:pt idx="3539">
                  <c:v>1.0939099999999999</c:v>
                </c:pt>
                <c:pt idx="3540">
                  <c:v>1.0347</c:v>
                </c:pt>
                <c:pt idx="3541">
                  <c:v>0.98064300000000004</c:v>
                </c:pt>
                <c:pt idx="3542">
                  <c:v>0.93108800000000003</c:v>
                </c:pt>
                <c:pt idx="3543">
                  <c:v>0.87111899999999998</c:v>
                </c:pt>
                <c:pt idx="3544">
                  <c:v>0.81719299999999995</c:v>
                </c:pt>
                <c:pt idx="3545">
                  <c:v>0.76847799999999999</c:v>
                </c:pt>
                <c:pt idx="3546">
                  <c:v>0.72428999999999999</c:v>
                </c:pt>
                <c:pt idx="3547">
                  <c:v>0.68406</c:v>
                </c:pt>
                <c:pt idx="3548">
                  <c:v>0.64731300000000003</c:v>
                </c:pt>
                <c:pt idx="3549">
                  <c:v>0.60963400000000001</c:v>
                </c:pt>
                <c:pt idx="3550">
                  <c:v>0.57175200000000004</c:v>
                </c:pt>
                <c:pt idx="3551">
                  <c:v>0.53752500000000003</c:v>
                </c:pt>
                <c:pt idx="3552">
                  <c:v>0.50648700000000002</c:v>
                </c:pt>
                <c:pt idx="3553">
                  <c:v>0.47824800000000001</c:v>
                </c:pt>
                <c:pt idx="3554">
                  <c:v>0.45247399999999999</c:v>
                </c:pt>
                <c:pt idx="3555">
                  <c:v>0.42888199999999999</c:v>
                </c:pt>
                <c:pt idx="3556">
                  <c:v>0.40722900000000001</c:v>
                </c:pt>
                <c:pt idx="3557">
                  <c:v>0.38445499999999999</c:v>
                </c:pt>
                <c:pt idx="3558">
                  <c:v>0.36112100000000003</c:v>
                </c:pt>
                <c:pt idx="3559">
                  <c:v>0.340028</c:v>
                </c:pt>
                <c:pt idx="3560">
                  <c:v>0.32089200000000001</c:v>
                </c:pt>
                <c:pt idx="3561">
                  <c:v>0.303477</c:v>
                </c:pt>
                <c:pt idx="3562">
                  <c:v>0.287578</c:v>
                </c:pt>
                <c:pt idx="3563">
                  <c:v>0.27302500000000002</c:v>
                </c:pt>
                <c:pt idx="3564">
                  <c:v>0.25966699999999998</c:v>
                </c:pt>
                <c:pt idx="3565">
                  <c:v>0.24512800000000001</c:v>
                </c:pt>
                <c:pt idx="3566">
                  <c:v>0.229908</c:v>
                </c:pt>
                <c:pt idx="3567">
                  <c:v>0.21624399999999999</c:v>
                </c:pt>
                <c:pt idx="3568">
                  <c:v>0.203932</c:v>
                </c:pt>
                <c:pt idx="3569">
                  <c:v>0.192801</c:v>
                </c:pt>
                <c:pt idx="3570">
                  <c:v>0.18270500000000001</c:v>
                </c:pt>
                <c:pt idx="3571">
                  <c:v>0.17352100000000001</c:v>
                </c:pt>
                <c:pt idx="3572">
                  <c:v>0.16514300000000001</c:v>
                </c:pt>
                <c:pt idx="3573">
                  <c:v>0.156726</c:v>
                </c:pt>
                <c:pt idx="3574">
                  <c:v>0.148397</c:v>
                </c:pt>
                <c:pt idx="3575">
                  <c:v>0.140871</c:v>
                </c:pt>
                <c:pt idx="3576">
                  <c:v>0.13405</c:v>
                </c:pt>
                <c:pt idx="3577">
                  <c:v>0.12785099999999999</c:v>
                </c:pt>
                <c:pt idx="3578">
                  <c:v>0.12220300000000001</c:v>
                </c:pt>
                <c:pt idx="3579">
                  <c:v>0.11462600000000001</c:v>
                </c:pt>
                <c:pt idx="3580">
                  <c:v>0.110097</c:v>
                </c:pt>
                <c:pt idx="3581">
                  <c:v>0.104064</c:v>
                </c:pt>
                <c:pt idx="3582">
                  <c:v>9.8721000000000003E-2</c:v>
                </c:pt>
                <c:pt idx="3583">
                  <c:v>9.3974100000000005E-2</c:v>
                </c:pt>
                <c:pt idx="3584">
                  <c:v>8.9741699999999994E-2</c:v>
                </c:pt>
                <c:pt idx="3585">
                  <c:v>8.5956299999999999E-2</c:v>
                </c:pt>
                <c:pt idx="3586">
                  <c:v>8.2561700000000002E-2</c:v>
                </c:pt>
                <c:pt idx="3587">
                  <c:v>7.8101799999999999E-2</c:v>
                </c:pt>
                <c:pt idx="3588">
                  <c:v>7.4902999999999997E-2</c:v>
                </c:pt>
                <c:pt idx="3589">
                  <c:v>7.1580699999999997E-2</c:v>
                </c:pt>
                <c:pt idx="3590">
                  <c:v>6.8724400000000005E-2</c:v>
                </c:pt>
                <c:pt idx="3591">
                  <c:v>6.6257399999999994E-2</c:v>
                </c:pt>
                <c:pt idx="3592">
                  <c:v>6.41206E-2</c:v>
                </c:pt>
                <c:pt idx="3593">
                  <c:v>6.2273599999999998E-2</c:v>
                </c:pt>
                <c:pt idx="3594">
                  <c:v>5.9971400000000001E-2</c:v>
                </c:pt>
                <c:pt idx="3595">
                  <c:v>5.81437E-2</c:v>
                </c:pt>
                <c:pt idx="3596">
                  <c:v>5.6712699999999998E-2</c:v>
                </c:pt>
                <c:pt idx="3597">
                  <c:v>5.5618099999999997E-2</c:v>
                </c:pt>
                <c:pt idx="3598">
                  <c:v>5.4812699999999999E-2</c:v>
                </c:pt>
                <c:pt idx="3599">
                  <c:v>5.4126100000000003E-2</c:v>
                </c:pt>
                <c:pt idx="3600">
                  <c:v>5.3832699999999997E-2</c:v>
                </c:pt>
                <c:pt idx="3601">
                  <c:v>5.3800300000000002E-2</c:v>
                </c:pt>
                <c:pt idx="3602">
                  <c:v>5.39759E-2</c:v>
                </c:pt>
                <c:pt idx="3603">
                  <c:v>5.4468599999999999E-2</c:v>
                </c:pt>
                <c:pt idx="3604">
                  <c:v>5.5260900000000002E-2</c:v>
                </c:pt>
                <c:pt idx="3605">
                  <c:v>5.6341200000000001E-2</c:v>
                </c:pt>
                <c:pt idx="3606">
                  <c:v>5.7801600000000002E-2</c:v>
                </c:pt>
                <c:pt idx="3607">
                  <c:v>5.9578600000000002E-2</c:v>
                </c:pt>
                <c:pt idx="3608">
                  <c:v>6.1678299999999998E-2</c:v>
                </c:pt>
                <c:pt idx="3609">
                  <c:v>6.4114299999999999E-2</c:v>
                </c:pt>
                <c:pt idx="3610">
                  <c:v>6.6906999999999994E-2</c:v>
                </c:pt>
                <c:pt idx="3611">
                  <c:v>7.0084599999999997E-2</c:v>
                </c:pt>
                <c:pt idx="3612">
                  <c:v>7.3683200000000004E-2</c:v>
                </c:pt>
                <c:pt idx="3613">
                  <c:v>7.7748200000000003E-2</c:v>
                </c:pt>
                <c:pt idx="3614">
                  <c:v>8.1731399999999996E-2</c:v>
                </c:pt>
                <c:pt idx="3615">
                  <c:v>8.6159700000000006E-2</c:v>
                </c:pt>
                <c:pt idx="3616">
                  <c:v>9.1078400000000004E-2</c:v>
                </c:pt>
                <c:pt idx="3617">
                  <c:v>9.6528199999999995E-2</c:v>
                </c:pt>
                <c:pt idx="3618">
                  <c:v>0.102645</c:v>
                </c:pt>
                <c:pt idx="3619">
                  <c:v>0.10949399999999999</c:v>
                </c:pt>
                <c:pt idx="3620">
                  <c:v>0.11718199999999999</c:v>
                </c:pt>
                <c:pt idx="3621">
                  <c:v>0.12357700000000001</c:v>
                </c:pt>
                <c:pt idx="3622">
                  <c:v>0.130583</c:v>
                </c:pt>
                <c:pt idx="3623">
                  <c:v>0.13827600000000001</c:v>
                </c:pt>
                <c:pt idx="3624">
                  <c:v>0.14674699999999999</c:v>
                </c:pt>
                <c:pt idx="3625">
                  <c:v>0.15609999999999999</c:v>
                </c:pt>
                <c:pt idx="3626">
                  <c:v>0.16645699999999999</c:v>
                </c:pt>
                <c:pt idx="3627">
                  <c:v>0.17796600000000001</c:v>
                </c:pt>
                <c:pt idx="3628">
                  <c:v>0.190799</c:v>
                </c:pt>
                <c:pt idx="3629">
                  <c:v>0.20516499999999999</c:v>
                </c:pt>
                <c:pt idx="3630">
                  <c:v>0.21571599999999999</c:v>
                </c:pt>
                <c:pt idx="3631">
                  <c:v>0.22714599999999999</c:v>
                </c:pt>
                <c:pt idx="3632">
                  <c:v>0.23955399999999999</c:v>
                </c:pt>
                <c:pt idx="3633">
                  <c:v>0.25305499999999997</c:v>
                </c:pt>
                <c:pt idx="3634">
                  <c:v>0.26641199999999998</c:v>
                </c:pt>
                <c:pt idx="3635">
                  <c:v>0.28629599999999999</c:v>
                </c:pt>
                <c:pt idx="3636">
                  <c:v>0.30854199999999998</c:v>
                </c:pt>
                <c:pt idx="3637">
                  <c:v>0.32486999999999999</c:v>
                </c:pt>
                <c:pt idx="3638">
                  <c:v>0.342582</c:v>
                </c:pt>
                <c:pt idx="3639">
                  <c:v>0.36184699999999997</c:v>
                </c:pt>
                <c:pt idx="3640">
                  <c:v>0.38283600000000001</c:v>
                </c:pt>
                <c:pt idx="3641">
                  <c:v>0.41048699999999999</c:v>
                </c:pt>
                <c:pt idx="3642">
                  <c:v>0.43720900000000001</c:v>
                </c:pt>
                <c:pt idx="3643">
                  <c:v>0.466696</c:v>
                </c:pt>
                <c:pt idx="3644">
                  <c:v>0.50149200000000005</c:v>
                </c:pt>
                <c:pt idx="3645">
                  <c:v>0.52849999999999997</c:v>
                </c:pt>
                <c:pt idx="3646">
                  <c:v>0.56593599999999999</c:v>
                </c:pt>
                <c:pt idx="3647">
                  <c:v>0.60805100000000001</c:v>
                </c:pt>
                <c:pt idx="3648">
                  <c:v>0.64814799999999995</c:v>
                </c:pt>
                <c:pt idx="3649">
                  <c:v>0.67906100000000003</c:v>
                </c:pt>
                <c:pt idx="3650">
                  <c:v>0.72473399999999999</c:v>
                </c:pt>
                <c:pt idx="3651">
                  <c:v>0.76967799999999997</c:v>
                </c:pt>
                <c:pt idx="3652">
                  <c:v>0.809948</c:v>
                </c:pt>
                <c:pt idx="3653">
                  <c:v>0.86329900000000004</c:v>
                </c:pt>
                <c:pt idx="3654">
                  <c:v>0.91492899999999999</c:v>
                </c:pt>
                <c:pt idx="3655">
                  <c:v>0.97138800000000003</c:v>
                </c:pt>
                <c:pt idx="3656">
                  <c:v>1.0333000000000001</c:v>
                </c:pt>
                <c:pt idx="3657">
                  <c:v>1.1013900000000001</c:v>
                </c:pt>
                <c:pt idx="3658">
                  <c:v>1.1770499999999999</c:v>
                </c:pt>
                <c:pt idx="3659">
                  <c:v>1.2620400000000001</c:v>
                </c:pt>
                <c:pt idx="3660">
                  <c:v>1.3566800000000001</c:v>
                </c:pt>
                <c:pt idx="3661">
                  <c:v>1.44221</c:v>
                </c:pt>
                <c:pt idx="3662">
                  <c:v>1.5251999999999999</c:v>
                </c:pt>
                <c:pt idx="3663">
                  <c:v>1.6156299999999999</c:v>
                </c:pt>
                <c:pt idx="3664">
                  <c:v>1.7144200000000001</c:v>
                </c:pt>
                <c:pt idx="3665">
                  <c:v>1.82264</c:v>
                </c:pt>
                <c:pt idx="3666">
                  <c:v>1.9449099999999999</c:v>
                </c:pt>
                <c:pt idx="3667">
                  <c:v>2.08752</c:v>
                </c:pt>
                <c:pt idx="3668">
                  <c:v>2.2465700000000002</c:v>
                </c:pt>
                <c:pt idx="3669">
                  <c:v>2.42469</c:v>
                </c:pt>
                <c:pt idx="3670">
                  <c:v>2.55558</c:v>
                </c:pt>
                <c:pt idx="3671">
                  <c:v>2.69746</c:v>
                </c:pt>
                <c:pt idx="3672">
                  <c:v>2.8515899999999998</c:v>
                </c:pt>
                <c:pt idx="3673">
                  <c:v>3.0682399999999999</c:v>
                </c:pt>
                <c:pt idx="3674">
                  <c:v>3.3108</c:v>
                </c:pt>
                <c:pt idx="3675">
                  <c:v>3.4889999999999999</c:v>
                </c:pt>
                <c:pt idx="3676">
                  <c:v>3.68214</c:v>
                </c:pt>
                <c:pt idx="3677">
                  <c:v>3.89195</c:v>
                </c:pt>
                <c:pt idx="3678">
                  <c:v>4.1204499999999999</c:v>
                </c:pt>
                <c:pt idx="3679">
                  <c:v>4.3699300000000001</c:v>
                </c:pt>
                <c:pt idx="3680">
                  <c:v>4.6939700000000002</c:v>
                </c:pt>
                <c:pt idx="3681">
                  <c:v>4.9615900000000002</c:v>
                </c:pt>
                <c:pt idx="3682">
                  <c:v>5.2530999999999999</c:v>
                </c:pt>
                <c:pt idx="3683">
                  <c:v>5.5714699999999997</c:v>
                </c:pt>
                <c:pt idx="3684">
                  <c:v>5.9201300000000003</c:v>
                </c:pt>
                <c:pt idx="3685">
                  <c:v>6.3031100000000002</c:v>
                </c:pt>
                <c:pt idx="3686">
                  <c:v>6.7251200000000004</c:v>
                </c:pt>
                <c:pt idx="3687">
                  <c:v>7.1917099999999996</c:v>
                </c:pt>
                <c:pt idx="3688">
                  <c:v>7.7094899999999997</c:v>
                </c:pt>
                <c:pt idx="3689">
                  <c:v>8.2863299999999995</c:v>
                </c:pt>
                <c:pt idx="3690">
                  <c:v>8.9408300000000001</c:v>
                </c:pt>
                <c:pt idx="3691">
                  <c:v>9.4253499999999999</c:v>
                </c:pt>
                <c:pt idx="3692">
                  <c:v>9.9511299999999991</c:v>
                </c:pt>
                <c:pt idx="3693">
                  <c:v>10.523</c:v>
                </c:pt>
                <c:pt idx="3694">
                  <c:v>11.146699999999999</c:v>
                </c:pt>
                <c:pt idx="3695">
                  <c:v>11.8285</c:v>
                </c:pt>
                <c:pt idx="3696">
                  <c:v>12.576000000000001</c:v>
                </c:pt>
                <c:pt idx="3697">
                  <c:v>13.3977</c:v>
                </c:pt>
                <c:pt idx="3698">
                  <c:v>14.1373</c:v>
                </c:pt>
                <c:pt idx="3699">
                  <c:v>14.940300000000001</c:v>
                </c:pt>
                <c:pt idx="3700">
                  <c:v>15.814</c:v>
                </c:pt>
                <c:pt idx="3701">
                  <c:v>16.766500000000001</c:v>
                </c:pt>
                <c:pt idx="3702">
                  <c:v>17.806899999999999</c:v>
                </c:pt>
                <c:pt idx="3703">
                  <c:v>18.945599999999999</c:v>
                </c:pt>
                <c:pt idx="3704">
                  <c:v>20.1938</c:v>
                </c:pt>
                <c:pt idx="3705">
                  <c:v>21.564499999999999</c:v>
                </c:pt>
                <c:pt idx="3706">
                  <c:v>22.8474</c:v>
                </c:pt>
                <c:pt idx="3707">
                  <c:v>24.240100000000002</c:v>
                </c:pt>
                <c:pt idx="3708">
                  <c:v>25.753299999999999</c:v>
                </c:pt>
                <c:pt idx="3709">
                  <c:v>27.3979</c:v>
                </c:pt>
                <c:pt idx="3710">
                  <c:v>29.185700000000001</c:v>
                </c:pt>
                <c:pt idx="3711">
                  <c:v>31.129000000000001</c:v>
                </c:pt>
                <c:pt idx="3712">
                  <c:v>33.240699999999997</c:v>
                </c:pt>
                <c:pt idx="3713">
                  <c:v>35.533499999999997</c:v>
                </c:pt>
                <c:pt idx="3714">
                  <c:v>37.734200000000001</c:v>
                </c:pt>
                <c:pt idx="3715">
                  <c:v>40.097200000000001</c:v>
                </c:pt>
                <c:pt idx="3716">
                  <c:v>42.631</c:v>
                </c:pt>
                <c:pt idx="3717">
                  <c:v>45.343400000000003</c:v>
                </c:pt>
                <c:pt idx="3718">
                  <c:v>48.241500000000002</c:v>
                </c:pt>
                <c:pt idx="3719">
                  <c:v>52.948799999999999</c:v>
                </c:pt>
                <c:pt idx="3720">
                  <c:v>58.099299999999999</c:v>
                </c:pt>
                <c:pt idx="3721">
                  <c:v>62.6128</c:v>
                </c:pt>
                <c:pt idx="3722">
                  <c:v>69.080299999999994</c:v>
                </c:pt>
                <c:pt idx="3723">
                  <c:v>74.252099999999999</c:v>
                </c:pt>
                <c:pt idx="3724">
                  <c:v>81.536100000000005</c:v>
                </c:pt>
                <c:pt idx="3725">
                  <c:v>91.309799999999996</c:v>
                </c:pt>
                <c:pt idx="3726">
                  <c:v>119.98099999999999</c:v>
                </c:pt>
                <c:pt idx="3727">
                  <c:v>129.52000000000001</c:v>
                </c:pt>
                <c:pt idx="3728">
                  <c:v>135.36500000000001</c:v>
                </c:pt>
                <c:pt idx="3729">
                  <c:v>141.328</c:v>
                </c:pt>
                <c:pt idx="3730">
                  <c:v>146.40700000000001</c:v>
                </c:pt>
                <c:pt idx="3731">
                  <c:v>150.452</c:v>
                </c:pt>
                <c:pt idx="3732">
                  <c:v>153.33600000000001</c:v>
                </c:pt>
                <c:pt idx="3733">
                  <c:v>154.84</c:v>
                </c:pt>
                <c:pt idx="3734">
                  <c:v>155.33799999999999</c:v>
                </c:pt>
                <c:pt idx="3735">
                  <c:v>154.90600000000001</c:v>
                </c:pt>
                <c:pt idx="3736">
                  <c:v>153.63900000000001</c:v>
                </c:pt>
                <c:pt idx="3737">
                  <c:v>151.565</c:v>
                </c:pt>
                <c:pt idx="3738">
                  <c:v>148.72499999999999</c:v>
                </c:pt>
                <c:pt idx="3739">
                  <c:v>145.17699999999999</c:v>
                </c:pt>
                <c:pt idx="3740">
                  <c:v>140.31200000000001</c:v>
                </c:pt>
                <c:pt idx="3741">
                  <c:v>134.72300000000001</c:v>
                </c:pt>
                <c:pt idx="3742">
                  <c:v>125.27800000000001</c:v>
                </c:pt>
                <c:pt idx="3743">
                  <c:v>114.67100000000001</c:v>
                </c:pt>
                <c:pt idx="3744">
                  <c:v>92.380700000000004</c:v>
                </c:pt>
                <c:pt idx="3745">
                  <c:v>81.688800000000001</c:v>
                </c:pt>
                <c:pt idx="3746">
                  <c:v>74.943200000000004</c:v>
                </c:pt>
                <c:pt idx="3747">
                  <c:v>68.574299999999994</c:v>
                </c:pt>
                <c:pt idx="3748">
                  <c:v>62.145099999999999</c:v>
                </c:pt>
                <c:pt idx="3749">
                  <c:v>57.328099999999999</c:v>
                </c:pt>
                <c:pt idx="3750">
                  <c:v>52.852800000000002</c:v>
                </c:pt>
                <c:pt idx="3751">
                  <c:v>48.7164</c:v>
                </c:pt>
                <c:pt idx="3752">
                  <c:v>44.910800000000002</c:v>
                </c:pt>
                <c:pt idx="3753">
                  <c:v>41.264499999999998</c:v>
                </c:pt>
                <c:pt idx="3754">
                  <c:v>38.820900000000002</c:v>
                </c:pt>
                <c:pt idx="3755">
                  <c:v>36.543700000000001</c:v>
                </c:pt>
                <c:pt idx="3756">
                  <c:v>34.424100000000003</c:v>
                </c:pt>
                <c:pt idx="3757">
                  <c:v>32.453099999999999</c:v>
                </c:pt>
                <c:pt idx="3758">
                  <c:v>30.621700000000001</c:v>
                </c:pt>
                <c:pt idx="3759">
                  <c:v>28.9207</c:v>
                </c:pt>
                <c:pt idx="3760">
                  <c:v>27.3413</c:v>
                </c:pt>
                <c:pt idx="3761">
                  <c:v>25.699100000000001</c:v>
                </c:pt>
                <c:pt idx="3762">
                  <c:v>24.027899999999999</c:v>
                </c:pt>
                <c:pt idx="3763">
                  <c:v>22.503599999999999</c:v>
                </c:pt>
                <c:pt idx="3764">
                  <c:v>21.111999999999998</c:v>
                </c:pt>
                <c:pt idx="3765">
                  <c:v>19.840299999999999</c:v>
                </c:pt>
                <c:pt idx="3766">
                  <c:v>18.676500000000001</c:v>
                </c:pt>
                <c:pt idx="3767">
                  <c:v>17.61</c:v>
                </c:pt>
                <c:pt idx="3768">
                  <c:v>16.631</c:v>
                </c:pt>
                <c:pt idx="3769">
                  <c:v>15.6342</c:v>
                </c:pt>
                <c:pt idx="3770">
                  <c:v>14.636699999999999</c:v>
                </c:pt>
                <c:pt idx="3771">
                  <c:v>13.731999999999999</c:v>
                </c:pt>
                <c:pt idx="3772">
                  <c:v>12.9094</c:v>
                </c:pt>
                <c:pt idx="3773">
                  <c:v>12.1593</c:v>
                </c:pt>
                <c:pt idx="3774">
                  <c:v>11.4735</c:v>
                </c:pt>
                <c:pt idx="3775">
                  <c:v>10.845000000000001</c:v>
                </c:pt>
                <c:pt idx="3776">
                  <c:v>10.2675</c:v>
                </c:pt>
                <c:pt idx="3777">
                  <c:v>9.6527600000000007</c:v>
                </c:pt>
                <c:pt idx="3778">
                  <c:v>9.0178100000000008</c:v>
                </c:pt>
                <c:pt idx="3779">
                  <c:v>8.4444199999999991</c:v>
                </c:pt>
                <c:pt idx="3780">
                  <c:v>7.9248099999999999</c:v>
                </c:pt>
                <c:pt idx="3781">
                  <c:v>7.4523700000000002</c:v>
                </c:pt>
                <c:pt idx="3782">
                  <c:v>7.0215100000000001</c:v>
                </c:pt>
                <c:pt idx="3783">
                  <c:v>6.6274199999999999</c:v>
                </c:pt>
                <c:pt idx="3784">
                  <c:v>6.2659900000000004</c:v>
                </c:pt>
                <c:pt idx="3785">
                  <c:v>5.8970599999999997</c:v>
                </c:pt>
                <c:pt idx="3786">
                  <c:v>5.5269300000000001</c:v>
                </c:pt>
                <c:pt idx="3787">
                  <c:v>5.1909200000000002</c:v>
                </c:pt>
                <c:pt idx="3788">
                  <c:v>4.8849400000000003</c:v>
                </c:pt>
                <c:pt idx="3789">
                  <c:v>4.6054700000000004</c:v>
                </c:pt>
                <c:pt idx="3790">
                  <c:v>4.3495299999999997</c:v>
                </c:pt>
                <c:pt idx="3791">
                  <c:v>4.1145199999999997</c:v>
                </c:pt>
                <c:pt idx="3792">
                  <c:v>3.8982100000000002</c:v>
                </c:pt>
                <c:pt idx="3793">
                  <c:v>3.68669</c:v>
                </c:pt>
                <c:pt idx="3794">
                  <c:v>3.4811100000000001</c:v>
                </c:pt>
                <c:pt idx="3795">
                  <c:v>3.2923800000000001</c:v>
                </c:pt>
                <c:pt idx="3796">
                  <c:v>3.1187</c:v>
                </c:pt>
                <c:pt idx="3797">
                  <c:v>2.9584999999999999</c:v>
                </c:pt>
                <c:pt idx="3798">
                  <c:v>2.7405499999999998</c:v>
                </c:pt>
                <c:pt idx="3799">
                  <c:v>2.5459800000000001</c:v>
                </c:pt>
                <c:pt idx="3800">
                  <c:v>2.4087299999999998</c:v>
                </c:pt>
                <c:pt idx="3801">
                  <c:v>2.2651400000000002</c:v>
                </c:pt>
                <c:pt idx="3802">
                  <c:v>2.1341100000000002</c:v>
                </c:pt>
                <c:pt idx="3803">
                  <c:v>2.0142099999999998</c:v>
                </c:pt>
                <c:pt idx="3804">
                  <c:v>1.9041999999999999</c:v>
                </c:pt>
                <c:pt idx="3805">
                  <c:v>1.80301</c:v>
                </c:pt>
                <c:pt idx="3806">
                  <c:v>1.7096899999999999</c:v>
                </c:pt>
                <c:pt idx="3807">
                  <c:v>1.5827500000000001</c:v>
                </c:pt>
                <c:pt idx="3808">
                  <c:v>1.48749</c:v>
                </c:pt>
                <c:pt idx="3809">
                  <c:v>1.4006099999999999</c:v>
                </c:pt>
                <c:pt idx="3810">
                  <c:v>1.32118</c:v>
                </c:pt>
                <c:pt idx="3811">
                  <c:v>1.24837</c:v>
                </c:pt>
                <c:pt idx="3812">
                  <c:v>1.18147</c:v>
                </c:pt>
                <c:pt idx="3813">
                  <c:v>1.1198300000000001</c:v>
                </c:pt>
                <c:pt idx="3814">
                  <c:v>1.0629</c:v>
                </c:pt>
                <c:pt idx="3815">
                  <c:v>1.0102199999999999</c:v>
                </c:pt>
                <c:pt idx="3816">
                  <c:v>0.95356399999999997</c:v>
                </c:pt>
                <c:pt idx="3817">
                  <c:v>0.90156000000000003</c:v>
                </c:pt>
                <c:pt idx="3818">
                  <c:v>0.853715</c:v>
                </c:pt>
                <c:pt idx="3819">
                  <c:v>0.80959999999999999</c:v>
                </c:pt>
                <c:pt idx="3820">
                  <c:v>0.74960700000000002</c:v>
                </c:pt>
                <c:pt idx="3821">
                  <c:v>0.69608099999999995</c:v>
                </c:pt>
                <c:pt idx="3822">
                  <c:v>0.66353899999999999</c:v>
                </c:pt>
                <c:pt idx="3823">
                  <c:v>0.624969</c:v>
                </c:pt>
                <c:pt idx="3824">
                  <c:v>0.58968900000000002</c:v>
                </c:pt>
                <c:pt idx="3825">
                  <c:v>0.55733500000000002</c:v>
                </c:pt>
                <c:pt idx="3826">
                  <c:v>0.52759199999999995</c:v>
                </c:pt>
                <c:pt idx="3827">
                  <c:v>0.50018499999999999</c:v>
                </c:pt>
                <c:pt idx="3828">
                  <c:v>0.47487699999999999</c:v>
                </c:pt>
                <c:pt idx="3829">
                  <c:v>0.44039899999999998</c:v>
                </c:pt>
                <c:pt idx="3830">
                  <c:v>0.41613699999999998</c:v>
                </c:pt>
                <c:pt idx="3831">
                  <c:v>0.39080799999999999</c:v>
                </c:pt>
                <c:pt idx="3832">
                  <c:v>0.36774699999999999</c:v>
                </c:pt>
                <c:pt idx="3833">
                  <c:v>0.34669699999999998</c:v>
                </c:pt>
                <c:pt idx="3834">
                  <c:v>0.32744400000000001</c:v>
                </c:pt>
                <c:pt idx="3835">
                  <c:v>0.30979200000000001</c:v>
                </c:pt>
                <c:pt idx="3836">
                  <c:v>0.293545</c:v>
                </c:pt>
                <c:pt idx="3837">
                  <c:v>0.27854099999999998</c:v>
                </c:pt>
                <c:pt idx="3838">
                  <c:v>0.26355099999999998</c:v>
                </c:pt>
                <c:pt idx="3839">
                  <c:v>0.24873799999999999</c:v>
                </c:pt>
                <c:pt idx="3840">
                  <c:v>0.23515900000000001</c:v>
                </c:pt>
                <c:pt idx="3841">
                  <c:v>0.22268199999999999</c:v>
                </c:pt>
                <c:pt idx="3842">
                  <c:v>0.21118999999999999</c:v>
                </c:pt>
                <c:pt idx="3843">
                  <c:v>0.20058200000000001</c:v>
                </c:pt>
                <c:pt idx="3844">
                  <c:v>0.186137</c:v>
                </c:pt>
                <c:pt idx="3845">
                  <c:v>0.173231</c:v>
                </c:pt>
                <c:pt idx="3846">
                  <c:v>0.16165399999999999</c:v>
                </c:pt>
                <c:pt idx="3847">
                  <c:v>0.151228</c:v>
                </c:pt>
                <c:pt idx="3848">
                  <c:v>0.14180599999999999</c:v>
                </c:pt>
                <c:pt idx="3849">
                  <c:v>0.13326399999999999</c:v>
                </c:pt>
                <c:pt idx="3850">
                  <c:v>0.125496</c:v>
                </c:pt>
                <c:pt idx="3851">
                  <c:v>0.11841</c:v>
                </c:pt>
                <c:pt idx="3852">
                  <c:v>0.11193</c:v>
                </c:pt>
                <c:pt idx="3853">
                  <c:v>0.107913</c:v>
                </c:pt>
                <c:pt idx="3854">
                  <c:v>0.10052800000000001</c:v>
                </c:pt>
                <c:pt idx="3855">
                  <c:v>9.3908800000000001E-2</c:v>
                </c:pt>
                <c:pt idx="3856">
                  <c:v>8.8766899999999996E-2</c:v>
                </c:pt>
                <c:pt idx="3857">
                  <c:v>8.4061800000000006E-2</c:v>
                </c:pt>
                <c:pt idx="3858">
                  <c:v>7.84049E-2</c:v>
                </c:pt>
                <c:pt idx="3859">
                  <c:v>7.3311100000000004E-2</c:v>
                </c:pt>
                <c:pt idx="3860">
                  <c:v>6.8726499999999996E-2</c:v>
                </c:pt>
                <c:pt idx="3861">
                  <c:v>6.4589400000000005E-2</c:v>
                </c:pt>
                <c:pt idx="3862">
                  <c:v>6.0844000000000002E-2</c:v>
                </c:pt>
                <c:pt idx="3863">
                  <c:v>5.7442699999999999E-2</c:v>
                </c:pt>
                <c:pt idx="3864">
                  <c:v>5.43451E-2</c:v>
                </c:pt>
                <c:pt idx="3865">
                  <c:v>5.15165E-2</c:v>
                </c:pt>
                <c:pt idx="3866">
                  <c:v>4.8927100000000001E-2</c:v>
                </c:pt>
                <c:pt idx="3867">
                  <c:v>4.6551000000000002E-2</c:v>
                </c:pt>
                <c:pt idx="3868">
                  <c:v>4.3338700000000001E-2</c:v>
                </c:pt>
                <c:pt idx="3869">
                  <c:v>4.0493300000000003E-2</c:v>
                </c:pt>
                <c:pt idx="3870">
                  <c:v>3.7961599999999998E-2</c:v>
                </c:pt>
                <c:pt idx="3871">
                  <c:v>3.57011E-2</c:v>
                </c:pt>
                <c:pt idx="3872">
                  <c:v>3.3675099999999999E-2</c:v>
                </c:pt>
                <c:pt idx="3873">
                  <c:v>3.1854199999999999E-2</c:v>
                </c:pt>
                <c:pt idx="3874">
                  <c:v>3.02124E-2</c:v>
                </c:pt>
                <c:pt idx="3875">
                  <c:v>2.87286E-2</c:v>
                </c:pt>
                <c:pt idx="3876">
                  <c:v>2.7180800000000001E-2</c:v>
                </c:pt>
                <c:pt idx="3877">
                  <c:v>2.5697600000000001E-2</c:v>
                </c:pt>
                <c:pt idx="3878">
                  <c:v>2.4377699999999999E-2</c:v>
                </c:pt>
                <c:pt idx="3879">
                  <c:v>2.31285E-2</c:v>
                </c:pt>
                <c:pt idx="3880">
                  <c:v>2.2022300000000002E-2</c:v>
                </c:pt>
                <c:pt idx="3881">
                  <c:v>2.1041500000000001E-2</c:v>
                </c:pt>
                <c:pt idx="3882">
                  <c:v>2.0171600000000001E-2</c:v>
                </c:pt>
                <c:pt idx="3883">
                  <c:v>1.9400000000000001E-2</c:v>
                </c:pt>
                <c:pt idx="3884">
                  <c:v>1.87166E-2</c:v>
                </c:pt>
                <c:pt idx="3885">
                  <c:v>1.81126E-2</c:v>
                </c:pt>
                <c:pt idx="3886">
                  <c:v>1.7580700000000001E-2</c:v>
                </c:pt>
                <c:pt idx="3887">
                  <c:v>1.6906999999999998E-2</c:v>
                </c:pt>
                <c:pt idx="3888">
                  <c:v>1.6361500000000001E-2</c:v>
                </c:pt>
                <c:pt idx="3889">
                  <c:v>1.6067499999999998E-2</c:v>
                </c:pt>
                <c:pt idx="3890">
                  <c:v>1.5719799999999999E-2</c:v>
                </c:pt>
                <c:pt idx="3891">
                  <c:v>1.5476800000000001E-2</c:v>
                </c:pt>
                <c:pt idx="3892">
                  <c:v>1.5339E-2</c:v>
                </c:pt>
                <c:pt idx="3893">
                  <c:v>1.53019E-2</c:v>
                </c:pt>
                <c:pt idx="3894">
                  <c:v>1.53729E-2</c:v>
                </c:pt>
                <c:pt idx="3895">
                  <c:v>1.5551300000000001E-2</c:v>
                </c:pt>
                <c:pt idx="3896">
                  <c:v>1.5852999999999999E-2</c:v>
                </c:pt>
                <c:pt idx="3897">
                  <c:v>1.61262E-2</c:v>
                </c:pt>
                <c:pt idx="3898">
                  <c:v>1.6464300000000001E-2</c:v>
                </c:pt>
                <c:pt idx="3899">
                  <c:v>1.6874299999999998E-2</c:v>
                </c:pt>
                <c:pt idx="3900">
                  <c:v>1.7398E-2</c:v>
                </c:pt>
                <c:pt idx="3901">
                  <c:v>1.7710799999999999E-2</c:v>
                </c:pt>
                <c:pt idx="3902">
                  <c:v>1.8442500000000001E-2</c:v>
                </c:pt>
                <c:pt idx="3903">
                  <c:v>1.9165000000000001E-2</c:v>
                </c:pt>
                <c:pt idx="3904">
                  <c:v>2.0006099999999999E-2</c:v>
                </c:pt>
                <c:pt idx="3905">
                  <c:v>2.0987599999999999E-2</c:v>
                </c:pt>
                <c:pt idx="3906">
                  <c:v>2.1830200000000001E-2</c:v>
                </c:pt>
                <c:pt idx="3907">
                  <c:v>2.28224E-2</c:v>
                </c:pt>
                <c:pt idx="3908">
                  <c:v>2.3978300000000001E-2</c:v>
                </c:pt>
                <c:pt idx="3909">
                  <c:v>2.5301000000000001E-2</c:v>
                </c:pt>
                <c:pt idx="3910">
                  <c:v>2.6823E-2</c:v>
                </c:pt>
                <c:pt idx="3911">
                  <c:v>2.7968099999999999E-2</c:v>
                </c:pt>
                <c:pt idx="3912">
                  <c:v>2.9234699999999999E-2</c:v>
                </c:pt>
                <c:pt idx="3913">
                  <c:v>3.0630899999999999E-2</c:v>
                </c:pt>
                <c:pt idx="3914">
                  <c:v>3.2183700000000003E-2</c:v>
                </c:pt>
                <c:pt idx="3915">
                  <c:v>3.3925400000000001E-2</c:v>
                </c:pt>
                <c:pt idx="3916">
                  <c:v>3.5891100000000002E-2</c:v>
                </c:pt>
                <c:pt idx="3917">
                  <c:v>3.80741E-2</c:v>
                </c:pt>
                <c:pt idx="3918">
                  <c:v>3.9862000000000002E-2</c:v>
                </c:pt>
                <c:pt idx="3919">
                  <c:v>4.1860000000000001E-2</c:v>
                </c:pt>
                <c:pt idx="3920">
                  <c:v>4.4113600000000003E-2</c:v>
                </c:pt>
                <c:pt idx="3921">
                  <c:v>4.6694699999999999E-2</c:v>
                </c:pt>
                <c:pt idx="3922">
                  <c:v>4.86568E-2</c:v>
                </c:pt>
                <c:pt idx="3923">
                  <c:v>5.10689E-2</c:v>
                </c:pt>
                <c:pt idx="3924">
                  <c:v>5.3130799999999999E-2</c:v>
                </c:pt>
                <c:pt idx="3925">
                  <c:v>5.5482799999999999E-2</c:v>
                </c:pt>
                <c:pt idx="3926">
                  <c:v>5.82301E-2</c:v>
                </c:pt>
                <c:pt idx="3927">
                  <c:v>6.0360499999999997E-2</c:v>
                </c:pt>
                <c:pt idx="3928">
                  <c:v>6.2413099999999999E-2</c:v>
                </c:pt>
                <c:pt idx="3929">
                  <c:v>6.5350000000000005E-2</c:v>
                </c:pt>
                <c:pt idx="3930">
                  <c:v>6.7649500000000001E-2</c:v>
                </c:pt>
                <c:pt idx="3931">
                  <c:v>7.0319800000000002E-2</c:v>
                </c:pt>
                <c:pt idx="3932">
                  <c:v>7.26435E-2</c:v>
                </c:pt>
                <c:pt idx="3933">
                  <c:v>7.5336600000000004E-2</c:v>
                </c:pt>
                <c:pt idx="3934">
                  <c:v>7.8541E-2</c:v>
                </c:pt>
                <c:pt idx="3935">
                  <c:v>8.1079499999999999E-2</c:v>
                </c:pt>
                <c:pt idx="3936">
                  <c:v>8.40809E-2</c:v>
                </c:pt>
                <c:pt idx="3937">
                  <c:v>8.6754200000000004E-2</c:v>
                </c:pt>
                <c:pt idx="3938">
                  <c:v>8.9929800000000004E-2</c:v>
                </c:pt>
                <c:pt idx="3939">
                  <c:v>9.3795199999999995E-2</c:v>
                </c:pt>
                <c:pt idx="3940">
                  <c:v>9.68836E-2</c:v>
                </c:pt>
                <c:pt idx="3941">
                  <c:v>0.10050199999999999</c:v>
                </c:pt>
                <c:pt idx="3942">
                  <c:v>0.104783</c:v>
                </c:pt>
                <c:pt idx="3943">
                  <c:v>0.108529</c:v>
                </c:pt>
                <c:pt idx="3944">
                  <c:v>0.112826</c:v>
                </c:pt>
                <c:pt idx="3945">
                  <c:v>0.117775</c:v>
                </c:pt>
                <c:pt idx="3946">
                  <c:v>0.123491</c:v>
                </c:pt>
                <c:pt idx="3947">
                  <c:v>0.130111</c:v>
                </c:pt>
                <c:pt idx="3948">
                  <c:v>0.13779</c:v>
                </c:pt>
                <c:pt idx="3949">
                  <c:v>0.14358699999999999</c:v>
                </c:pt>
                <c:pt idx="3950">
                  <c:v>0.14999199999999999</c:v>
                </c:pt>
                <c:pt idx="3951">
                  <c:v>0.15707199999999999</c:v>
                </c:pt>
                <c:pt idx="3952">
                  <c:v>0.16489699999999999</c:v>
                </c:pt>
                <c:pt idx="3953">
                  <c:v>0.173542</c:v>
                </c:pt>
                <c:pt idx="3954">
                  <c:v>0.183091</c:v>
                </c:pt>
                <c:pt idx="3955">
                  <c:v>0.193632</c:v>
                </c:pt>
                <c:pt idx="3956">
                  <c:v>0.20526</c:v>
                </c:pt>
                <c:pt idx="3957">
                  <c:v>0.21807799999999999</c:v>
                </c:pt>
                <c:pt idx="3958">
                  <c:v>0.23219300000000001</c:v>
                </c:pt>
                <c:pt idx="3959">
                  <c:v>0.247723</c:v>
                </c:pt>
                <c:pt idx="3960">
                  <c:v>0.264789</c:v>
                </c:pt>
                <c:pt idx="3961">
                  <c:v>0.28352100000000002</c:v>
                </c:pt>
                <c:pt idx="3962">
                  <c:v>0.30405300000000002</c:v>
                </c:pt>
                <c:pt idx="3963">
                  <c:v>0.32915499999999998</c:v>
                </c:pt>
                <c:pt idx="3964">
                  <c:v>0.35685899999999998</c:v>
                </c:pt>
                <c:pt idx="3965">
                  <c:v>0.38737899999999997</c:v>
                </c:pt>
                <c:pt idx="3966">
                  <c:v>0.420933</c:v>
                </c:pt>
                <c:pt idx="3967">
                  <c:v>0.45774799999999999</c:v>
                </c:pt>
                <c:pt idx="3968">
                  <c:v>0.49805300000000002</c:v>
                </c:pt>
                <c:pt idx="3969">
                  <c:v>0.54208100000000004</c:v>
                </c:pt>
                <c:pt idx="3970">
                  <c:v>0.59006499999999995</c:v>
                </c:pt>
                <c:pt idx="3971">
                  <c:v>0.64224199999999998</c:v>
                </c:pt>
                <c:pt idx="3972">
                  <c:v>0.69883499999999998</c:v>
                </c:pt>
                <c:pt idx="3973">
                  <c:v>0.76007000000000002</c:v>
                </c:pt>
                <c:pt idx="3974">
                  <c:v>0.82615700000000003</c:v>
                </c:pt>
                <c:pt idx="3975">
                  <c:v>0.89730200000000004</c:v>
                </c:pt>
                <c:pt idx="3976">
                  <c:v>0.97368200000000005</c:v>
                </c:pt>
                <c:pt idx="3977">
                  <c:v>1.0554699999999999</c:v>
                </c:pt>
                <c:pt idx="3978">
                  <c:v>1.14279</c:v>
                </c:pt>
                <c:pt idx="3979">
                  <c:v>1.2550699999999999</c:v>
                </c:pt>
                <c:pt idx="3980">
                  <c:v>1.3756299999999999</c:v>
                </c:pt>
                <c:pt idx="3981">
                  <c:v>1.50454</c:v>
                </c:pt>
                <c:pt idx="3982">
                  <c:v>1.64178</c:v>
                </c:pt>
                <c:pt idx="3983">
                  <c:v>1.7872600000000001</c:v>
                </c:pt>
                <c:pt idx="3984">
                  <c:v>1.94076</c:v>
                </c:pt>
                <c:pt idx="3985">
                  <c:v>2.18533</c:v>
                </c:pt>
                <c:pt idx="3986">
                  <c:v>2.4680399999999998</c:v>
                </c:pt>
                <c:pt idx="3987">
                  <c:v>2.81365</c:v>
                </c:pt>
                <c:pt idx="3988">
                  <c:v>3.2481900000000001</c:v>
                </c:pt>
                <c:pt idx="3989">
                  <c:v>4.1067</c:v>
                </c:pt>
                <c:pt idx="3990">
                  <c:v>4.4544300000000003</c:v>
                </c:pt>
                <c:pt idx="3991">
                  <c:v>4.7928600000000001</c:v>
                </c:pt>
                <c:pt idx="3992">
                  <c:v>5.07559</c:v>
                </c:pt>
                <c:pt idx="3993">
                  <c:v>5.2684300000000004</c:v>
                </c:pt>
                <c:pt idx="3994">
                  <c:v>5.4104099999999997</c:v>
                </c:pt>
                <c:pt idx="3995">
                  <c:v>5.53911</c:v>
                </c:pt>
                <c:pt idx="3996">
                  <c:v>5.6562299999999999</c:v>
                </c:pt>
                <c:pt idx="3997">
                  <c:v>5.7271200000000002</c:v>
                </c:pt>
                <c:pt idx="3998">
                  <c:v>5.7641200000000001</c:v>
                </c:pt>
                <c:pt idx="3999">
                  <c:v>5.7662300000000002</c:v>
                </c:pt>
                <c:pt idx="4000">
                  <c:v>5.7452399999999999</c:v>
                </c:pt>
                <c:pt idx="4001">
                  <c:v>5.6911100000000001</c:v>
                </c:pt>
                <c:pt idx="4002">
                  <c:v>5.6127000000000002</c:v>
                </c:pt>
                <c:pt idx="4003">
                  <c:v>5.5231700000000004</c:v>
                </c:pt>
                <c:pt idx="4004">
                  <c:v>5.3910099999999996</c:v>
                </c:pt>
                <c:pt idx="4005">
                  <c:v>5.1910499999999997</c:v>
                </c:pt>
                <c:pt idx="4006">
                  <c:v>4.9570600000000002</c:v>
                </c:pt>
                <c:pt idx="4007">
                  <c:v>4.6485500000000002</c:v>
                </c:pt>
                <c:pt idx="4008">
                  <c:v>4.23569</c:v>
                </c:pt>
                <c:pt idx="4009">
                  <c:v>3.5578400000000001</c:v>
                </c:pt>
                <c:pt idx="4010">
                  <c:v>3.02332</c:v>
                </c:pt>
                <c:pt idx="4011">
                  <c:v>2.6375500000000001</c:v>
                </c:pt>
                <c:pt idx="4012">
                  <c:v>2.3908299999999998</c:v>
                </c:pt>
                <c:pt idx="4013">
                  <c:v>2.15612</c:v>
                </c:pt>
                <c:pt idx="4014">
                  <c:v>1.93493</c:v>
                </c:pt>
                <c:pt idx="4015">
                  <c:v>1.72838</c:v>
                </c:pt>
                <c:pt idx="4016">
                  <c:v>1.5991899999999999</c:v>
                </c:pt>
                <c:pt idx="4017">
                  <c:v>1.4769600000000001</c:v>
                </c:pt>
                <c:pt idx="4018">
                  <c:v>1.37191</c:v>
                </c:pt>
                <c:pt idx="4019">
                  <c:v>1.2726599999999999</c:v>
                </c:pt>
                <c:pt idx="4020">
                  <c:v>1.17916</c:v>
                </c:pt>
                <c:pt idx="4021">
                  <c:v>1.09134</c:v>
                </c:pt>
                <c:pt idx="4022">
                  <c:v>1.0090699999999999</c:v>
                </c:pt>
                <c:pt idx="4023">
                  <c:v>0.93223500000000004</c:v>
                </c:pt>
                <c:pt idx="4024">
                  <c:v>0.86066500000000001</c:v>
                </c:pt>
                <c:pt idx="4025">
                  <c:v>0.794184</c:v>
                </c:pt>
                <c:pt idx="4026">
                  <c:v>0.73258900000000005</c:v>
                </c:pt>
                <c:pt idx="4027">
                  <c:v>0.67567600000000005</c:v>
                </c:pt>
                <c:pt idx="4028">
                  <c:v>0.62322200000000005</c:v>
                </c:pt>
                <c:pt idx="4029">
                  <c:v>0.57500200000000001</c:v>
                </c:pt>
                <c:pt idx="4030">
                  <c:v>0.53078199999999998</c:v>
                </c:pt>
                <c:pt idx="4031">
                  <c:v>0.49033100000000002</c:v>
                </c:pt>
                <c:pt idx="4032">
                  <c:v>0.45341599999999999</c:v>
                </c:pt>
                <c:pt idx="4033">
                  <c:v>0.41980699999999999</c:v>
                </c:pt>
                <c:pt idx="4034">
                  <c:v>0.39219700000000002</c:v>
                </c:pt>
                <c:pt idx="4035">
                  <c:v>0.36692200000000003</c:v>
                </c:pt>
                <c:pt idx="4036">
                  <c:v>0.34382600000000002</c:v>
                </c:pt>
                <c:pt idx="4037">
                  <c:v>0.32275799999999999</c:v>
                </c:pt>
                <c:pt idx="4038">
                  <c:v>0.30357099999999998</c:v>
                </c:pt>
                <c:pt idx="4039">
                  <c:v>0.28613</c:v>
                </c:pt>
                <c:pt idx="4040">
                  <c:v>0.27029900000000001</c:v>
                </c:pt>
                <c:pt idx="4041">
                  <c:v>0.25595400000000001</c:v>
                </c:pt>
                <c:pt idx="4042">
                  <c:v>0.242976</c:v>
                </c:pt>
                <c:pt idx="4043">
                  <c:v>0.23125200000000001</c:v>
                </c:pt>
                <c:pt idx="4044">
                  <c:v>0.22067700000000001</c:v>
                </c:pt>
                <c:pt idx="4045">
                  <c:v>0.21115300000000001</c:v>
                </c:pt>
                <c:pt idx="4046">
                  <c:v>0.20258799999999999</c:v>
                </c:pt>
                <c:pt idx="4047">
                  <c:v>0.19489600000000001</c:v>
                </c:pt>
                <c:pt idx="4048">
                  <c:v>0.18482399999999999</c:v>
                </c:pt>
                <c:pt idx="4049">
                  <c:v>0.17629800000000001</c:v>
                </c:pt>
                <c:pt idx="4050">
                  <c:v>0.169103</c:v>
                </c:pt>
                <c:pt idx="4051">
                  <c:v>0.163054</c:v>
                </c:pt>
                <c:pt idx="4052">
                  <c:v>0.15798699999999999</c:v>
                </c:pt>
                <c:pt idx="4053">
                  <c:v>0.15376000000000001</c:v>
                </c:pt>
                <c:pt idx="4054">
                  <c:v>0.14922299999999999</c:v>
                </c:pt>
                <c:pt idx="4055">
                  <c:v>0.145727</c:v>
                </c:pt>
                <c:pt idx="4056">
                  <c:v>0.14307700000000001</c:v>
                </c:pt>
                <c:pt idx="4057">
                  <c:v>0.14112</c:v>
                </c:pt>
                <c:pt idx="4058">
                  <c:v>0.139294</c:v>
                </c:pt>
                <c:pt idx="4059">
                  <c:v>0.138403</c:v>
                </c:pt>
                <c:pt idx="4060">
                  <c:v>0.13821800000000001</c:v>
                </c:pt>
                <c:pt idx="4061">
                  <c:v>0.13848299999999999</c:v>
                </c:pt>
                <c:pt idx="4062">
                  <c:v>0.13978399999999999</c:v>
                </c:pt>
                <c:pt idx="4063">
                  <c:v>0.141488</c:v>
                </c:pt>
                <c:pt idx="4064">
                  <c:v>0.143895</c:v>
                </c:pt>
                <c:pt idx="4065">
                  <c:v>0.147148</c:v>
                </c:pt>
                <c:pt idx="4066">
                  <c:v>0.15146599999999999</c:v>
                </c:pt>
                <c:pt idx="4067">
                  <c:v>0.15509000000000001</c:v>
                </c:pt>
                <c:pt idx="4068">
                  <c:v>0.15945699999999999</c:v>
                </c:pt>
                <c:pt idx="4069">
                  <c:v>0.16472300000000001</c:v>
                </c:pt>
                <c:pt idx="4070">
                  <c:v>0.170796</c:v>
                </c:pt>
                <c:pt idx="4071">
                  <c:v>0.17808399999999999</c:v>
                </c:pt>
                <c:pt idx="4072">
                  <c:v>0.184499</c:v>
                </c:pt>
                <c:pt idx="4073">
                  <c:v>0.191861</c:v>
                </c:pt>
                <c:pt idx="4074">
                  <c:v>0.20031299999999999</c:v>
                </c:pt>
                <c:pt idx="4075">
                  <c:v>0.21001500000000001</c:v>
                </c:pt>
                <c:pt idx="4076">
                  <c:v>0.22114400000000001</c:v>
                </c:pt>
                <c:pt idx="4077">
                  <c:v>0.233903</c:v>
                </c:pt>
                <c:pt idx="4078">
                  <c:v>0.24851400000000001</c:v>
                </c:pt>
                <c:pt idx="4079">
                  <c:v>0.26522600000000002</c:v>
                </c:pt>
                <c:pt idx="4080">
                  <c:v>0.27766999999999997</c:v>
                </c:pt>
                <c:pt idx="4081">
                  <c:v>0.29125499999999999</c:v>
                </c:pt>
                <c:pt idx="4082">
                  <c:v>0.30607499999999999</c:v>
                </c:pt>
                <c:pt idx="4083">
                  <c:v>0.32222800000000001</c:v>
                </c:pt>
                <c:pt idx="4084">
                  <c:v>0.33981800000000001</c:v>
                </c:pt>
                <c:pt idx="4085">
                  <c:v>0.35895199999999999</c:v>
                </c:pt>
                <c:pt idx="4086">
                  <c:v>0.37974599999999997</c:v>
                </c:pt>
                <c:pt idx="4087">
                  <c:v>0.40231600000000001</c:v>
                </c:pt>
                <c:pt idx="4088">
                  <c:v>0.42678899999999997</c:v>
                </c:pt>
                <c:pt idx="4089">
                  <c:v>0.453291</c:v>
                </c:pt>
                <c:pt idx="4090">
                  <c:v>0.481956</c:v>
                </c:pt>
                <c:pt idx="4091">
                  <c:v>0.51291900000000001</c:v>
                </c:pt>
                <c:pt idx="4092">
                  <c:v>0.54632400000000003</c:v>
                </c:pt>
                <c:pt idx="4093">
                  <c:v>0.58230899999999997</c:v>
                </c:pt>
                <c:pt idx="4094">
                  <c:v>0.62102299999999999</c:v>
                </c:pt>
                <c:pt idx="4095">
                  <c:v>0.66261099999999995</c:v>
                </c:pt>
                <c:pt idx="4096">
                  <c:v>0.71594000000000002</c:v>
                </c:pt>
                <c:pt idx="4097">
                  <c:v>0.77377899999999999</c:v>
                </c:pt>
                <c:pt idx="4098">
                  <c:v>0.83637700000000004</c:v>
                </c:pt>
                <c:pt idx="4099">
                  <c:v>0.903972</c:v>
                </c:pt>
                <c:pt idx="4100">
                  <c:v>0.97680400000000001</c:v>
                </c:pt>
                <c:pt idx="4101">
                  <c:v>1.0550900000000001</c:v>
                </c:pt>
                <c:pt idx="4102">
                  <c:v>1.1390499999999999</c:v>
                </c:pt>
                <c:pt idx="4103">
                  <c:v>1.2288600000000001</c:v>
                </c:pt>
                <c:pt idx="4104">
                  <c:v>1.3247199999999999</c:v>
                </c:pt>
                <c:pt idx="4105">
                  <c:v>1.4267700000000001</c:v>
                </c:pt>
                <c:pt idx="4106">
                  <c:v>1.5351300000000001</c:v>
                </c:pt>
                <c:pt idx="4107">
                  <c:v>1.6498900000000001</c:v>
                </c:pt>
                <c:pt idx="4108">
                  <c:v>1.8341799999999999</c:v>
                </c:pt>
                <c:pt idx="4109">
                  <c:v>2.0330400000000002</c:v>
                </c:pt>
                <c:pt idx="4110">
                  <c:v>2.2501699999999998</c:v>
                </c:pt>
                <c:pt idx="4111">
                  <c:v>2.4899900000000001</c:v>
                </c:pt>
                <c:pt idx="4112">
                  <c:v>2.7444899999999999</c:v>
                </c:pt>
                <c:pt idx="4113">
                  <c:v>3.10459</c:v>
                </c:pt>
                <c:pt idx="4114">
                  <c:v>3.4849700000000001</c:v>
                </c:pt>
                <c:pt idx="4115">
                  <c:v>4.0502399999999996</c:v>
                </c:pt>
                <c:pt idx="4116">
                  <c:v>5.0529299999999999</c:v>
                </c:pt>
                <c:pt idx="4117">
                  <c:v>5.6543999999999999</c:v>
                </c:pt>
                <c:pt idx="4118">
                  <c:v>6.07559</c:v>
                </c:pt>
                <c:pt idx="4119">
                  <c:v>6.3755499999999996</c:v>
                </c:pt>
                <c:pt idx="4120">
                  <c:v>6.6506699999999999</c:v>
                </c:pt>
                <c:pt idx="4121">
                  <c:v>6.8349399999999996</c:v>
                </c:pt>
                <c:pt idx="4122">
                  <c:v>6.9966900000000001</c:v>
                </c:pt>
                <c:pt idx="4123">
                  <c:v>7.0854299999999997</c:v>
                </c:pt>
                <c:pt idx="4124">
                  <c:v>7.1430100000000003</c:v>
                </c:pt>
                <c:pt idx="4125">
                  <c:v>7.1593799999999996</c:v>
                </c:pt>
                <c:pt idx="4126">
                  <c:v>7.1334299999999997</c:v>
                </c:pt>
                <c:pt idx="4127">
                  <c:v>7.0664699999999998</c:v>
                </c:pt>
                <c:pt idx="4128">
                  <c:v>6.9694500000000001</c:v>
                </c:pt>
                <c:pt idx="4129">
                  <c:v>6.8586400000000003</c:v>
                </c:pt>
                <c:pt idx="4130">
                  <c:v>6.6950900000000004</c:v>
                </c:pt>
                <c:pt idx="4131">
                  <c:v>6.4476000000000004</c:v>
                </c:pt>
                <c:pt idx="4132">
                  <c:v>6.1580000000000004</c:v>
                </c:pt>
                <c:pt idx="4133">
                  <c:v>5.7761800000000001</c:v>
                </c:pt>
                <c:pt idx="4134">
                  <c:v>5.2652299999999999</c:v>
                </c:pt>
                <c:pt idx="4135">
                  <c:v>4.4264099999999997</c:v>
                </c:pt>
                <c:pt idx="4136">
                  <c:v>3.7650299999999999</c:v>
                </c:pt>
                <c:pt idx="4137">
                  <c:v>3.2877700000000001</c:v>
                </c:pt>
                <c:pt idx="4138">
                  <c:v>2.9825599999999999</c:v>
                </c:pt>
                <c:pt idx="4139">
                  <c:v>2.6922199999999998</c:v>
                </c:pt>
                <c:pt idx="4140">
                  <c:v>2.4186399999999999</c:v>
                </c:pt>
                <c:pt idx="4141">
                  <c:v>2.1631900000000002</c:v>
                </c:pt>
                <c:pt idx="4142">
                  <c:v>2.0034200000000002</c:v>
                </c:pt>
                <c:pt idx="4143">
                  <c:v>1.85226</c:v>
                </c:pt>
                <c:pt idx="4144">
                  <c:v>1.72237</c:v>
                </c:pt>
                <c:pt idx="4145">
                  <c:v>1.59965</c:v>
                </c:pt>
                <c:pt idx="4146">
                  <c:v>1.48404</c:v>
                </c:pt>
                <c:pt idx="4147">
                  <c:v>1.3754599999999999</c:v>
                </c:pt>
                <c:pt idx="4148">
                  <c:v>1.2737499999999999</c:v>
                </c:pt>
                <c:pt idx="4149">
                  <c:v>1.1787700000000001</c:v>
                </c:pt>
                <c:pt idx="4150">
                  <c:v>1.09029</c:v>
                </c:pt>
                <c:pt idx="4151">
                  <c:v>1.0081100000000001</c:v>
                </c:pt>
                <c:pt idx="4152">
                  <c:v>0.93197300000000005</c:v>
                </c:pt>
                <c:pt idx="4153">
                  <c:v>0.86162300000000003</c:v>
                </c:pt>
                <c:pt idx="4154">
                  <c:v>0.79678599999999999</c:v>
                </c:pt>
                <c:pt idx="4155">
                  <c:v>0.737182</c:v>
                </c:pt>
                <c:pt idx="4156">
                  <c:v>0.68252100000000004</c:v>
                </c:pt>
                <c:pt idx="4157">
                  <c:v>0.63251800000000002</c:v>
                </c:pt>
                <c:pt idx="4158">
                  <c:v>0.58688200000000001</c:v>
                </c:pt>
                <c:pt idx="4159">
                  <c:v>0.54533100000000001</c:v>
                </c:pt>
                <c:pt idx="4160">
                  <c:v>0.51456000000000002</c:v>
                </c:pt>
                <c:pt idx="4161">
                  <c:v>0.48612699999999998</c:v>
                </c:pt>
                <c:pt idx="4162">
                  <c:v>0.45161000000000001</c:v>
                </c:pt>
                <c:pt idx="4163">
                  <c:v>0.420678</c:v>
                </c:pt>
                <c:pt idx="4164">
                  <c:v>0.39302300000000001</c:v>
                </c:pt>
                <c:pt idx="4165">
                  <c:v>0.36835499999999999</c:v>
                </c:pt>
                <c:pt idx="4166">
                  <c:v>0.34640100000000001</c:v>
                </c:pt>
                <c:pt idx="4167">
                  <c:v>0.32690200000000003</c:v>
                </c:pt>
                <c:pt idx="4168">
                  <c:v>0.30961899999999998</c:v>
                </c:pt>
                <c:pt idx="4169">
                  <c:v>0.29432900000000001</c:v>
                </c:pt>
                <c:pt idx="4170">
                  <c:v>0.28082800000000002</c:v>
                </c:pt>
                <c:pt idx="4171">
                  <c:v>0.26892700000000003</c:v>
                </c:pt>
                <c:pt idx="4172">
                  <c:v>0.25845200000000002</c:v>
                </c:pt>
                <c:pt idx="4173">
                  <c:v>0.249246</c:v>
                </c:pt>
                <c:pt idx="4174">
                  <c:v>0.24116699999999999</c:v>
                </c:pt>
                <c:pt idx="4175">
                  <c:v>0.230883</c:v>
                </c:pt>
                <c:pt idx="4176">
                  <c:v>0.222465</c:v>
                </c:pt>
                <c:pt idx="4177">
                  <c:v>0.215589</c:v>
                </c:pt>
                <c:pt idx="4178">
                  <c:v>0.209985</c:v>
                </c:pt>
                <c:pt idx="4179">
                  <c:v>0.205426</c:v>
                </c:pt>
                <c:pt idx="4180">
                  <c:v>0.200651</c:v>
                </c:pt>
                <c:pt idx="4181">
                  <c:v>0.197047</c:v>
                </c:pt>
                <c:pt idx="4182">
                  <c:v>0.19325999999999999</c:v>
                </c:pt>
                <c:pt idx="4183">
                  <c:v>0.190854</c:v>
                </c:pt>
                <c:pt idx="4184">
                  <c:v>0.18921499999999999</c:v>
                </c:pt>
                <c:pt idx="4185">
                  <c:v>0.18848200000000001</c:v>
                </c:pt>
                <c:pt idx="4186">
                  <c:v>0.188359</c:v>
                </c:pt>
                <c:pt idx="4187">
                  <c:v>0.189244</c:v>
                </c:pt>
                <c:pt idx="4188">
                  <c:v>0.19148200000000001</c:v>
                </c:pt>
                <c:pt idx="4189">
                  <c:v>0.19597899999999999</c:v>
                </c:pt>
                <c:pt idx="4190">
                  <c:v>0.201845</c:v>
                </c:pt>
                <c:pt idx="4191">
                  <c:v>0.20888000000000001</c:v>
                </c:pt>
                <c:pt idx="4192">
                  <c:v>0.21699099999999999</c:v>
                </c:pt>
                <c:pt idx="4193">
                  <c:v>0.22614999999999999</c:v>
                </c:pt>
                <c:pt idx="4194">
                  <c:v>0.236485</c:v>
                </c:pt>
                <c:pt idx="4195">
                  <c:v>0.248081</c:v>
                </c:pt>
                <c:pt idx="4196">
                  <c:v>0.26090999999999998</c:v>
                </c:pt>
                <c:pt idx="4197">
                  <c:v>0.27507599999999999</c:v>
                </c:pt>
                <c:pt idx="4198">
                  <c:v>0.290715</c:v>
                </c:pt>
                <c:pt idx="4199">
                  <c:v>0.30798999999999999</c:v>
                </c:pt>
                <c:pt idx="4200">
                  <c:v>0.327098</c:v>
                </c:pt>
                <c:pt idx="4201">
                  <c:v>0.34827799999999998</c:v>
                </c:pt>
                <c:pt idx="4202">
                  <c:v>0.36839</c:v>
                </c:pt>
                <c:pt idx="4203">
                  <c:v>0.39650299999999999</c:v>
                </c:pt>
                <c:pt idx="4204">
                  <c:v>0.417211</c:v>
                </c:pt>
                <c:pt idx="4205">
                  <c:v>0.43969599999999998</c:v>
                </c:pt>
                <c:pt idx="4206">
                  <c:v>0.46415899999999999</c:v>
                </c:pt>
                <c:pt idx="4207">
                  <c:v>0.49083599999999999</c:v>
                </c:pt>
                <c:pt idx="4208">
                  <c:v>0.52000100000000005</c:v>
                </c:pt>
                <c:pt idx="4209">
                  <c:v>0.55197700000000005</c:v>
                </c:pt>
                <c:pt idx="4210">
                  <c:v>0.59286099999999997</c:v>
                </c:pt>
                <c:pt idx="4211">
                  <c:v>0.63867499999999999</c:v>
                </c:pt>
                <c:pt idx="4212">
                  <c:v>0.67235599999999995</c:v>
                </c:pt>
                <c:pt idx="4213">
                  <c:v>0.70887900000000004</c:v>
                </c:pt>
                <c:pt idx="4214">
                  <c:v>0.74857099999999999</c:v>
                </c:pt>
                <c:pt idx="4215">
                  <c:v>0.79181100000000004</c:v>
                </c:pt>
                <c:pt idx="4216">
                  <c:v>0.83903700000000003</c:v>
                </c:pt>
                <c:pt idx="4217">
                  <c:v>0.90170399999999995</c:v>
                </c:pt>
                <c:pt idx="4218">
                  <c:v>0.97190200000000004</c:v>
                </c:pt>
                <c:pt idx="4219">
                  <c:v>1.0235000000000001</c:v>
                </c:pt>
                <c:pt idx="4220">
                  <c:v>1.0831299999999999</c:v>
                </c:pt>
                <c:pt idx="4221">
                  <c:v>1.14828</c:v>
                </c:pt>
                <c:pt idx="4222">
                  <c:v>1.22854</c:v>
                </c:pt>
                <c:pt idx="4223">
                  <c:v>1.31596</c:v>
                </c:pt>
                <c:pt idx="4224">
                  <c:v>1.4133599999999999</c:v>
                </c:pt>
                <c:pt idx="4225">
                  <c:v>1.5169699999999999</c:v>
                </c:pt>
                <c:pt idx="4226">
                  <c:v>1.6276600000000001</c:v>
                </c:pt>
                <c:pt idx="4227">
                  <c:v>1.7360899999999999</c:v>
                </c:pt>
                <c:pt idx="4228">
                  <c:v>1.85615</c:v>
                </c:pt>
                <c:pt idx="4229">
                  <c:v>1.97098</c:v>
                </c:pt>
                <c:pt idx="4230">
                  <c:v>2.0871200000000001</c:v>
                </c:pt>
                <c:pt idx="4231">
                  <c:v>2.21428</c:v>
                </c:pt>
                <c:pt idx="4232">
                  <c:v>2.3346</c:v>
                </c:pt>
                <c:pt idx="4233">
                  <c:v>2.4654799999999999</c:v>
                </c:pt>
                <c:pt idx="4234">
                  <c:v>2.6082800000000002</c:v>
                </c:pt>
                <c:pt idx="4235">
                  <c:v>2.76458</c:v>
                </c:pt>
                <c:pt idx="4236">
                  <c:v>2.9641999999999999</c:v>
                </c:pt>
                <c:pt idx="4237">
                  <c:v>3.1877599999999999</c:v>
                </c:pt>
                <c:pt idx="4238">
                  <c:v>3.3522099999999999</c:v>
                </c:pt>
                <c:pt idx="4239">
                  <c:v>3.5308199999999998</c:v>
                </c:pt>
                <c:pt idx="4240">
                  <c:v>3.7253400000000001</c:v>
                </c:pt>
                <c:pt idx="4241">
                  <c:v>3.9379599999999999</c:v>
                </c:pt>
                <c:pt idx="4242">
                  <c:v>4.1711600000000004</c:v>
                </c:pt>
                <c:pt idx="4243">
                  <c:v>4.4280799999999996</c:v>
                </c:pt>
                <c:pt idx="4244">
                  <c:v>4.7122599999999997</c:v>
                </c:pt>
                <c:pt idx="4245">
                  <c:v>5.0281500000000001</c:v>
                </c:pt>
                <c:pt idx="4246">
                  <c:v>5.3809800000000001</c:v>
                </c:pt>
                <c:pt idx="4247">
                  <c:v>5.6738200000000001</c:v>
                </c:pt>
                <c:pt idx="4248">
                  <c:v>5.9941399999999998</c:v>
                </c:pt>
                <c:pt idx="4249">
                  <c:v>6.3457600000000003</c:v>
                </c:pt>
                <c:pt idx="4250">
                  <c:v>6.7328099999999997</c:v>
                </c:pt>
                <c:pt idx="4251">
                  <c:v>7.16031</c:v>
                </c:pt>
                <c:pt idx="4252">
                  <c:v>7.6337599999999997</c:v>
                </c:pt>
                <c:pt idx="4253">
                  <c:v>8.1596799999999998</c:v>
                </c:pt>
                <c:pt idx="4254">
                  <c:v>8.7451299999999996</c:v>
                </c:pt>
                <c:pt idx="4255">
                  <c:v>9.3988300000000002</c:v>
                </c:pt>
                <c:pt idx="4256">
                  <c:v>10.1297</c:v>
                </c:pt>
                <c:pt idx="4257">
                  <c:v>10.948499999999999</c:v>
                </c:pt>
                <c:pt idx="4258">
                  <c:v>11.548999999999999</c:v>
                </c:pt>
                <c:pt idx="4259">
                  <c:v>12.1974</c:v>
                </c:pt>
                <c:pt idx="4260">
                  <c:v>12.8978</c:v>
                </c:pt>
                <c:pt idx="4261">
                  <c:v>13.654500000000001</c:v>
                </c:pt>
                <c:pt idx="4262">
                  <c:v>14.472099999999999</c:v>
                </c:pt>
                <c:pt idx="4263">
                  <c:v>15.355</c:v>
                </c:pt>
                <c:pt idx="4264">
                  <c:v>16.308399999999999</c:v>
                </c:pt>
                <c:pt idx="4265">
                  <c:v>17.337399999999999</c:v>
                </c:pt>
                <c:pt idx="4266">
                  <c:v>18.447399999999998</c:v>
                </c:pt>
                <c:pt idx="4267">
                  <c:v>19.643799999999999</c:v>
                </c:pt>
                <c:pt idx="4268">
                  <c:v>20.931999999999999</c:v>
                </c:pt>
                <c:pt idx="4269">
                  <c:v>22.317699999999999</c:v>
                </c:pt>
                <c:pt idx="4270">
                  <c:v>23.806699999999999</c:v>
                </c:pt>
                <c:pt idx="4271">
                  <c:v>25.404399999999999</c:v>
                </c:pt>
                <c:pt idx="4272">
                  <c:v>27.116</c:v>
                </c:pt>
                <c:pt idx="4273">
                  <c:v>28.871700000000001</c:v>
                </c:pt>
                <c:pt idx="4274">
                  <c:v>31.597100000000001</c:v>
                </c:pt>
                <c:pt idx="4275">
                  <c:v>34.5715</c:v>
                </c:pt>
                <c:pt idx="4276">
                  <c:v>37.804000000000002</c:v>
                </c:pt>
                <c:pt idx="4277">
                  <c:v>41.303199999999997</c:v>
                </c:pt>
                <c:pt idx="4278">
                  <c:v>45.072699999999998</c:v>
                </c:pt>
                <c:pt idx="4279">
                  <c:v>48.755200000000002</c:v>
                </c:pt>
                <c:pt idx="4280">
                  <c:v>54.014699999999998</c:v>
                </c:pt>
                <c:pt idx="4281">
                  <c:v>59.663800000000002</c:v>
                </c:pt>
                <c:pt idx="4282">
                  <c:v>64.141999999999996</c:v>
                </c:pt>
                <c:pt idx="4283">
                  <c:v>69.951800000000006</c:v>
                </c:pt>
                <c:pt idx="4284">
                  <c:v>78.414900000000003</c:v>
                </c:pt>
                <c:pt idx="4285">
                  <c:v>92.938800000000001</c:v>
                </c:pt>
                <c:pt idx="4286">
                  <c:v>111.681</c:v>
                </c:pt>
                <c:pt idx="4287">
                  <c:v>120</c:v>
                </c:pt>
                <c:pt idx="4288">
                  <c:v>127.782</c:v>
                </c:pt>
                <c:pt idx="4289">
                  <c:v>135.81800000000001</c:v>
                </c:pt>
                <c:pt idx="4290">
                  <c:v>140.68100000000001</c:v>
                </c:pt>
                <c:pt idx="4291">
                  <c:v>144.98099999999999</c:v>
                </c:pt>
                <c:pt idx="4292">
                  <c:v>148.56800000000001</c:v>
                </c:pt>
                <c:pt idx="4293">
                  <c:v>150.624</c:v>
                </c:pt>
                <c:pt idx="4294">
                  <c:v>151.923</c:v>
                </c:pt>
                <c:pt idx="4295">
                  <c:v>152.45599999999999</c:v>
                </c:pt>
                <c:pt idx="4296">
                  <c:v>152.023</c:v>
                </c:pt>
                <c:pt idx="4297">
                  <c:v>150.70400000000001</c:v>
                </c:pt>
                <c:pt idx="4298">
                  <c:v>148.49100000000001</c:v>
                </c:pt>
                <c:pt idx="4299">
                  <c:v>145.441</c:v>
                </c:pt>
                <c:pt idx="4300">
                  <c:v>140.82300000000001</c:v>
                </c:pt>
                <c:pt idx="4301">
                  <c:v>135.238</c:v>
                </c:pt>
                <c:pt idx="4302">
                  <c:v>128.827</c:v>
                </c:pt>
                <c:pt idx="4303">
                  <c:v>121.755</c:v>
                </c:pt>
                <c:pt idx="4304">
                  <c:v>112.889</c:v>
                </c:pt>
                <c:pt idx="4305">
                  <c:v>82.219700000000003</c:v>
                </c:pt>
                <c:pt idx="4306">
                  <c:v>72.644999999999996</c:v>
                </c:pt>
                <c:pt idx="4307">
                  <c:v>66.5685</c:v>
                </c:pt>
                <c:pt idx="4308">
                  <c:v>60.787399999999998</c:v>
                </c:pt>
                <c:pt idx="4309">
                  <c:v>54.871899999999997</c:v>
                </c:pt>
                <c:pt idx="4310">
                  <c:v>50.380800000000001</c:v>
                </c:pt>
                <c:pt idx="4311">
                  <c:v>46.171900000000001</c:v>
                </c:pt>
                <c:pt idx="4312">
                  <c:v>42.245899999999999</c:v>
                </c:pt>
                <c:pt idx="4313">
                  <c:v>38.604999999999997</c:v>
                </c:pt>
                <c:pt idx="4314">
                  <c:v>36.3337</c:v>
                </c:pt>
                <c:pt idx="4315">
                  <c:v>33.391599999999997</c:v>
                </c:pt>
                <c:pt idx="4316">
                  <c:v>30.676200000000001</c:v>
                </c:pt>
                <c:pt idx="4317">
                  <c:v>28.177299999999999</c:v>
                </c:pt>
                <c:pt idx="4318">
                  <c:v>25.8857</c:v>
                </c:pt>
                <c:pt idx="4319">
                  <c:v>23.788599999999999</c:v>
                </c:pt>
                <c:pt idx="4320">
                  <c:v>21.875599999999999</c:v>
                </c:pt>
                <c:pt idx="4321">
                  <c:v>20.133400000000002</c:v>
                </c:pt>
                <c:pt idx="4322">
                  <c:v>18.550599999999999</c:v>
                </c:pt>
                <c:pt idx="4323">
                  <c:v>17.378900000000002</c:v>
                </c:pt>
                <c:pt idx="4324">
                  <c:v>16.2972</c:v>
                </c:pt>
                <c:pt idx="4325">
                  <c:v>15.2986</c:v>
                </c:pt>
                <c:pt idx="4326">
                  <c:v>14.3775</c:v>
                </c:pt>
                <c:pt idx="4327">
                  <c:v>13.527699999999999</c:v>
                </c:pt>
                <c:pt idx="4328">
                  <c:v>12.744199999999999</c:v>
                </c:pt>
                <c:pt idx="4329">
                  <c:v>12.021699999999999</c:v>
                </c:pt>
                <c:pt idx="4330">
                  <c:v>11.355499999999999</c:v>
                </c:pt>
                <c:pt idx="4331">
                  <c:v>10.5465</c:v>
                </c:pt>
                <c:pt idx="4332">
                  <c:v>9.8194800000000004</c:v>
                </c:pt>
                <c:pt idx="4333">
                  <c:v>9.1870100000000008</c:v>
                </c:pt>
                <c:pt idx="4334">
                  <c:v>8.6150199999999995</c:v>
                </c:pt>
                <c:pt idx="4335">
                  <c:v>8.0966100000000001</c:v>
                </c:pt>
                <c:pt idx="4336">
                  <c:v>7.6259800000000002</c:v>
                </c:pt>
                <c:pt idx="4337">
                  <c:v>7.1977000000000002</c:v>
                </c:pt>
                <c:pt idx="4338">
                  <c:v>6.8071799999999998</c:v>
                </c:pt>
                <c:pt idx="4339">
                  <c:v>6.4501600000000003</c:v>
                </c:pt>
                <c:pt idx="4340">
                  <c:v>6.1231499999999999</c:v>
                </c:pt>
                <c:pt idx="4341">
                  <c:v>5.7279299999999997</c:v>
                </c:pt>
                <c:pt idx="4342">
                  <c:v>5.3735200000000001</c:v>
                </c:pt>
                <c:pt idx="4343">
                  <c:v>5.0541299999999998</c:v>
                </c:pt>
                <c:pt idx="4344">
                  <c:v>4.7652599999999996</c:v>
                </c:pt>
                <c:pt idx="4345">
                  <c:v>4.5028499999999996</c:v>
                </c:pt>
                <c:pt idx="4346">
                  <c:v>4.2635800000000001</c:v>
                </c:pt>
                <c:pt idx="4347">
                  <c:v>4.0445599999999997</c:v>
                </c:pt>
                <c:pt idx="4348">
                  <c:v>3.8434499999999998</c:v>
                </c:pt>
                <c:pt idx="4349">
                  <c:v>3.5996100000000002</c:v>
                </c:pt>
                <c:pt idx="4350">
                  <c:v>3.3799299999999999</c:v>
                </c:pt>
                <c:pt idx="4351">
                  <c:v>3.1810800000000001</c:v>
                </c:pt>
                <c:pt idx="4352">
                  <c:v>2.98245</c:v>
                </c:pt>
                <c:pt idx="4353">
                  <c:v>2.78681</c:v>
                </c:pt>
                <c:pt idx="4354">
                  <c:v>2.6107499999999999</c:v>
                </c:pt>
                <c:pt idx="4355">
                  <c:v>2.4516300000000002</c:v>
                </c:pt>
                <c:pt idx="4356">
                  <c:v>2.30722</c:v>
                </c:pt>
                <c:pt idx="4357">
                  <c:v>2.1757</c:v>
                </c:pt>
                <c:pt idx="4358">
                  <c:v>2.0555300000000001</c:v>
                </c:pt>
                <c:pt idx="4359">
                  <c:v>1.9454</c:v>
                </c:pt>
                <c:pt idx="4360">
                  <c:v>1.8341700000000001</c:v>
                </c:pt>
                <c:pt idx="4361">
                  <c:v>1.72343</c:v>
                </c:pt>
                <c:pt idx="4362">
                  <c:v>1.6227199999999999</c:v>
                </c:pt>
                <c:pt idx="4363">
                  <c:v>1.53084</c:v>
                </c:pt>
                <c:pt idx="4364">
                  <c:v>1.44676</c:v>
                </c:pt>
                <c:pt idx="4365">
                  <c:v>1.36961</c:v>
                </c:pt>
                <c:pt idx="4366">
                  <c:v>1.29863</c:v>
                </c:pt>
                <c:pt idx="4367">
                  <c:v>1.2331799999999999</c:v>
                </c:pt>
                <c:pt idx="4368">
                  <c:v>1.1644000000000001</c:v>
                </c:pt>
                <c:pt idx="4369">
                  <c:v>1.09385</c:v>
                </c:pt>
                <c:pt idx="4370">
                  <c:v>1.0296700000000001</c:v>
                </c:pt>
                <c:pt idx="4371">
                  <c:v>0.97112399999999999</c:v>
                </c:pt>
                <c:pt idx="4372">
                  <c:v>0.91755100000000001</c:v>
                </c:pt>
                <c:pt idx="4373">
                  <c:v>0.86839999999999995</c:v>
                </c:pt>
                <c:pt idx="4374">
                  <c:v>0.82319600000000004</c:v>
                </c:pt>
                <c:pt idx="4375">
                  <c:v>0.78152500000000003</c:v>
                </c:pt>
                <c:pt idx="4376">
                  <c:v>0.738927</c:v>
                </c:pt>
                <c:pt idx="4377">
                  <c:v>0.69608199999999998</c:v>
                </c:pt>
                <c:pt idx="4378">
                  <c:v>0.65696600000000005</c:v>
                </c:pt>
                <c:pt idx="4379">
                  <c:v>0.62115900000000002</c:v>
                </c:pt>
                <c:pt idx="4380">
                  <c:v>0.58829600000000004</c:v>
                </c:pt>
                <c:pt idx="4381">
                  <c:v>0.55806199999999995</c:v>
                </c:pt>
                <c:pt idx="4382">
                  <c:v>0.53018200000000004</c:v>
                </c:pt>
                <c:pt idx="4383">
                  <c:v>0.49225799999999997</c:v>
                </c:pt>
                <c:pt idx="4384">
                  <c:v>0.46329199999999998</c:v>
                </c:pt>
                <c:pt idx="4385">
                  <c:v>0.43690299999999999</c:v>
                </c:pt>
                <c:pt idx="4386">
                  <c:v>0.41279399999999999</c:v>
                </c:pt>
                <c:pt idx="4387">
                  <c:v>0.39071299999999998</c:v>
                </c:pt>
                <c:pt idx="4388">
                  <c:v>0.37044100000000002</c:v>
                </c:pt>
                <c:pt idx="4389">
                  <c:v>0.35178999999999999</c:v>
                </c:pt>
                <c:pt idx="4390">
                  <c:v>0.32649699999999998</c:v>
                </c:pt>
                <c:pt idx="4391">
                  <c:v>0.30913200000000002</c:v>
                </c:pt>
                <c:pt idx="4392">
                  <c:v>0.29132200000000003</c:v>
                </c:pt>
                <c:pt idx="4393">
                  <c:v>0.27513599999999999</c:v>
                </c:pt>
                <c:pt idx="4394">
                  <c:v>0.26038899999999998</c:v>
                </c:pt>
                <c:pt idx="4395">
                  <c:v>0.24692600000000001</c:v>
                </c:pt>
                <c:pt idx="4396">
                  <c:v>0.23461399999999999</c:v>
                </c:pt>
                <c:pt idx="4397">
                  <c:v>0.22333900000000001</c:v>
                </c:pt>
                <c:pt idx="4398">
                  <c:v>0.213006</c:v>
                </c:pt>
                <c:pt idx="4399">
                  <c:v>0.20303099999999999</c:v>
                </c:pt>
                <c:pt idx="4400">
                  <c:v>0.19348099999999999</c:v>
                </c:pt>
                <c:pt idx="4401">
                  <c:v>0.184836</c:v>
                </c:pt>
                <c:pt idx="4402">
                  <c:v>0.17705000000000001</c:v>
                </c:pt>
                <c:pt idx="4403">
                  <c:v>0.170101</c:v>
                </c:pt>
                <c:pt idx="4404">
                  <c:v>0.16400000000000001</c:v>
                </c:pt>
                <c:pt idx="4405">
                  <c:v>0.15881500000000001</c:v>
                </c:pt>
                <c:pt idx="4406">
                  <c:v>0.154697</c:v>
                </c:pt>
                <c:pt idx="4407">
                  <c:v>0.15246199999999999</c:v>
                </c:pt>
                <c:pt idx="4408">
                  <c:v>0.151562</c:v>
                </c:pt>
                <c:pt idx="4409">
                  <c:v>0.151394</c:v>
                </c:pt>
                <c:pt idx="4410">
                  <c:v>0.15163499999999999</c:v>
                </c:pt>
                <c:pt idx="4411">
                  <c:v>0.15274399999999999</c:v>
                </c:pt>
                <c:pt idx="4412">
                  <c:v>0.154222</c:v>
                </c:pt>
                <c:pt idx="4413">
                  <c:v>0.15689700000000001</c:v>
                </c:pt>
                <c:pt idx="4414">
                  <c:v>0.15954599999999999</c:v>
                </c:pt>
                <c:pt idx="4415">
                  <c:v>0.16315099999999999</c:v>
                </c:pt>
                <c:pt idx="4416">
                  <c:v>0.166662</c:v>
                </c:pt>
                <c:pt idx="4417">
                  <c:v>0.171044</c:v>
                </c:pt>
                <c:pt idx="4418">
                  <c:v>0.17649599999999999</c:v>
                </c:pt>
                <c:pt idx="4419">
                  <c:v>0.183251</c:v>
                </c:pt>
                <c:pt idx="4420">
                  <c:v>0.18861800000000001</c:v>
                </c:pt>
                <c:pt idx="4421">
                  <c:v>0.19478599999999999</c:v>
                </c:pt>
                <c:pt idx="4422">
                  <c:v>0.20185900000000001</c:v>
                </c:pt>
                <c:pt idx="4423">
                  <c:v>0.20996300000000001</c:v>
                </c:pt>
                <c:pt idx="4424">
                  <c:v>0.219221</c:v>
                </c:pt>
                <c:pt idx="4425">
                  <c:v>0.22978100000000001</c:v>
                </c:pt>
                <c:pt idx="4426">
                  <c:v>0.24179400000000001</c:v>
                </c:pt>
                <c:pt idx="4427">
                  <c:v>0.255438</c:v>
                </c:pt>
                <c:pt idx="4428">
                  <c:v>0.27088699999999999</c:v>
                </c:pt>
                <c:pt idx="4429">
                  <c:v>0.28834700000000002</c:v>
                </c:pt>
                <c:pt idx="4430">
                  <c:v>0.30801699999999999</c:v>
                </c:pt>
                <c:pt idx="4431">
                  <c:v>0.32437300000000002</c:v>
                </c:pt>
                <c:pt idx="4432">
                  <c:v>0.34218900000000002</c:v>
                </c:pt>
                <c:pt idx="4433">
                  <c:v>0.36158299999999999</c:v>
                </c:pt>
                <c:pt idx="4434">
                  <c:v>0.38264900000000002</c:v>
                </c:pt>
                <c:pt idx="4435">
                  <c:v>0.40550900000000001</c:v>
                </c:pt>
                <c:pt idx="4436">
                  <c:v>0.43026300000000001</c:v>
                </c:pt>
                <c:pt idx="4437">
                  <c:v>0.457034</c:v>
                </c:pt>
                <c:pt idx="4438">
                  <c:v>0.48591099999999998</c:v>
                </c:pt>
                <c:pt idx="4439">
                  <c:v>0.51705100000000004</c:v>
                </c:pt>
                <c:pt idx="4440">
                  <c:v>0.55052299999999998</c:v>
                </c:pt>
                <c:pt idx="4441">
                  <c:v>0.59462199999999998</c:v>
                </c:pt>
                <c:pt idx="4442">
                  <c:v>0.637845</c:v>
                </c:pt>
                <c:pt idx="4443">
                  <c:v>0.68436300000000005</c:v>
                </c:pt>
                <c:pt idx="4444">
                  <c:v>0.73431199999999996</c:v>
                </c:pt>
                <c:pt idx="4445">
                  <c:v>0.787829</c:v>
                </c:pt>
                <c:pt idx="4446">
                  <c:v>0.84503200000000001</c:v>
                </c:pt>
                <c:pt idx="4447">
                  <c:v>0.90602000000000005</c:v>
                </c:pt>
                <c:pt idx="4448">
                  <c:v>0.97088399999999997</c:v>
                </c:pt>
                <c:pt idx="4449">
                  <c:v>1.0756300000000001</c:v>
                </c:pt>
                <c:pt idx="4450">
                  <c:v>1.1894800000000001</c:v>
                </c:pt>
                <c:pt idx="4451">
                  <c:v>1.31243</c:v>
                </c:pt>
                <c:pt idx="4452">
                  <c:v>1.4445300000000001</c:v>
                </c:pt>
                <c:pt idx="4453">
                  <c:v>1.5854699999999999</c:v>
                </c:pt>
                <c:pt idx="4454">
                  <c:v>1.73363</c:v>
                </c:pt>
                <c:pt idx="4455">
                  <c:v>1.93956</c:v>
                </c:pt>
                <c:pt idx="4456">
                  <c:v>2.2135400000000001</c:v>
                </c:pt>
                <c:pt idx="4457">
                  <c:v>2.5610300000000001</c:v>
                </c:pt>
                <c:pt idx="4458">
                  <c:v>3.3210999999999999</c:v>
                </c:pt>
                <c:pt idx="4459">
                  <c:v>3.7051799999999999</c:v>
                </c:pt>
                <c:pt idx="4460">
                  <c:v>3.9835199999999999</c:v>
                </c:pt>
                <c:pt idx="4461">
                  <c:v>4.1831699999999996</c:v>
                </c:pt>
                <c:pt idx="4462">
                  <c:v>4.3297999999999996</c:v>
                </c:pt>
                <c:pt idx="4463">
                  <c:v>4.4618500000000001</c:v>
                </c:pt>
                <c:pt idx="4464">
                  <c:v>4.5785499999999999</c:v>
                </c:pt>
                <c:pt idx="4465">
                  <c:v>4.6422800000000004</c:v>
                </c:pt>
                <c:pt idx="4466">
                  <c:v>4.6853100000000003</c:v>
                </c:pt>
                <c:pt idx="4467">
                  <c:v>4.6932</c:v>
                </c:pt>
                <c:pt idx="4468">
                  <c:v>4.6760700000000002</c:v>
                </c:pt>
                <c:pt idx="4469">
                  <c:v>4.6333000000000002</c:v>
                </c:pt>
                <c:pt idx="4470">
                  <c:v>4.5717100000000004</c:v>
                </c:pt>
                <c:pt idx="4471">
                  <c:v>4.5015200000000002</c:v>
                </c:pt>
                <c:pt idx="4472">
                  <c:v>4.3950199999999997</c:v>
                </c:pt>
                <c:pt idx="4473">
                  <c:v>4.2615600000000002</c:v>
                </c:pt>
                <c:pt idx="4474">
                  <c:v>4.0900999999999996</c:v>
                </c:pt>
                <c:pt idx="4475">
                  <c:v>3.8696799999999998</c:v>
                </c:pt>
                <c:pt idx="4476">
                  <c:v>3.5888599999999999</c:v>
                </c:pt>
                <c:pt idx="4477">
                  <c:v>3.1569400000000001</c:v>
                </c:pt>
                <c:pt idx="4478">
                  <c:v>2.41073</c:v>
                </c:pt>
                <c:pt idx="4479">
                  <c:v>2.0851199999999999</c:v>
                </c:pt>
                <c:pt idx="4480">
                  <c:v>1.89202</c:v>
                </c:pt>
                <c:pt idx="4481">
                  <c:v>1.70872</c:v>
                </c:pt>
                <c:pt idx="4482">
                  <c:v>1.5361499999999999</c:v>
                </c:pt>
                <c:pt idx="4483">
                  <c:v>1.3751899999999999</c:v>
                </c:pt>
                <c:pt idx="4484">
                  <c:v>1.2305600000000001</c:v>
                </c:pt>
                <c:pt idx="4485">
                  <c:v>1.1054200000000001</c:v>
                </c:pt>
                <c:pt idx="4486">
                  <c:v>1.0276000000000001</c:v>
                </c:pt>
                <c:pt idx="4487">
                  <c:v>0.95424699999999996</c:v>
                </c:pt>
                <c:pt idx="4488">
                  <c:v>0.88524999999999998</c:v>
                </c:pt>
                <c:pt idx="4489">
                  <c:v>0.82057400000000003</c:v>
                </c:pt>
                <c:pt idx="4490">
                  <c:v>0.76007499999999995</c:v>
                </c:pt>
                <c:pt idx="4491">
                  <c:v>0.70365900000000003</c:v>
                </c:pt>
                <c:pt idx="4492">
                  <c:v>0.65113299999999996</c:v>
                </c:pt>
                <c:pt idx="4493">
                  <c:v>0.60239900000000002</c:v>
                </c:pt>
                <c:pt idx="4494">
                  <c:v>0.55726600000000004</c:v>
                </c:pt>
                <c:pt idx="4495">
                  <c:v>0.51558999999999999</c:v>
                </c:pt>
                <c:pt idx="4496">
                  <c:v>0.47716399999999998</c:v>
                </c:pt>
                <c:pt idx="4497">
                  <c:v>0.44184299999999999</c:v>
                </c:pt>
                <c:pt idx="4498">
                  <c:v>0.40943000000000002</c:v>
                </c:pt>
                <c:pt idx="4499">
                  <c:v>0.37976300000000002</c:v>
                </c:pt>
                <c:pt idx="4500">
                  <c:v>0.35523500000000002</c:v>
                </c:pt>
                <c:pt idx="4501">
                  <c:v>0.33267099999999999</c:v>
                </c:pt>
                <c:pt idx="4502">
                  <c:v>0.31192999999999999</c:v>
                </c:pt>
                <c:pt idx="4503">
                  <c:v>0.292902</c:v>
                </c:pt>
                <c:pt idx="4504">
                  <c:v>0.27545999999999998</c:v>
                </c:pt>
                <c:pt idx="4505">
                  <c:v>0.25950000000000001</c:v>
                </c:pt>
                <c:pt idx="4506">
                  <c:v>0.24490999999999999</c:v>
                </c:pt>
                <c:pt idx="4507">
                  <c:v>0.231599</c:v>
                </c:pt>
                <c:pt idx="4508">
                  <c:v>0.21945200000000001</c:v>
                </c:pt>
                <c:pt idx="4509">
                  <c:v>0.20839299999999999</c:v>
                </c:pt>
                <c:pt idx="4510">
                  <c:v>0.198326</c:v>
                </c:pt>
                <c:pt idx="4511">
                  <c:v>0.18917100000000001</c:v>
                </c:pt>
                <c:pt idx="4512">
                  <c:v>0.17825199999999999</c:v>
                </c:pt>
                <c:pt idx="4513">
                  <c:v>0.16864799999999999</c:v>
                </c:pt>
                <c:pt idx="4514">
                  <c:v>0.16020999999999999</c:v>
                </c:pt>
                <c:pt idx="4515">
                  <c:v>0.15279499999999999</c:v>
                </c:pt>
                <c:pt idx="4516">
                  <c:v>0.14628099999999999</c:v>
                </c:pt>
                <c:pt idx="4517">
                  <c:v>0.14055400000000001</c:v>
                </c:pt>
                <c:pt idx="4518">
                  <c:v>0.135517</c:v>
                </c:pt>
                <c:pt idx="4519">
                  <c:v>0.131077</c:v>
                </c:pt>
                <c:pt idx="4520">
                  <c:v>0.12537300000000001</c:v>
                </c:pt>
                <c:pt idx="4521">
                  <c:v>0.12062</c:v>
                </c:pt>
                <c:pt idx="4522">
                  <c:v>0.116628</c:v>
                </c:pt>
                <c:pt idx="4523">
                  <c:v>0.113251</c:v>
                </c:pt>
                <c:pt idx="4524">
                  <c:v>0.109496</c:v>
                </c:pt>
                <c:pt idx="4525">
                  <c:v>0.106394</c:v>
                </c:pt>
                <c:pt idx="4526">
                  <c:v>0.10262</c:v>
                </c:pt>
                <c:pt idx="4527">
                  <c:v>9.9424299999999993E-2</c:v>
                </c:pt>
                <c:pt idx="4528">
                  <c:v>9.6513199999999993E-2</c:v>
                </c:pt>
                <c:pt idx="4529">
                  <c:v>9.3295500000000003E-2</c:v>
                </c:pt>
                <c:pt idx="4530">
                  <c:v>9.0584999999999999E-2</c:v>
                </c:pt>
                <c:pt idx="4531">
                  <c:v>8.7156600000000001E-2</c:v>
                </c:pt>
                <c:pt idx="4532">
                  <c:v>8.4263099999999994E-2</c:v>
                </c:pt>
                <c:pt idx="4533">
                  <c:v>8.0984100000000003E-2</c:v>
                </c:pt>
                <c:pt idx="4534">
                  <c:v>7.8179200000000004E-2</c:v>
                </c:pt>
                <c:pt idx="4535">
                  <c:v>7.4595900000000007E-2</c:v>
                </c:pt>
                <c:pt idx="4536">
                  <c:v>7.1551000000000003E-2</c:v>
                </c:pt>
                <c:pt idx="4537">
                  <c:v>6.8343399999999999E-2</c:v>
                </c:pt>
                <c:pt idx="4538">
                  <c:v>6.5560300000000002E-2</c:v>
                </c:pt>
                <c:pt idx="4539">
                  <c:v>6.3101699999999997E-2</c:v>
                </c:pt>
                <c:pt idx="4540">
                  <c:v>5.98985E-2</c:v>
                </c:pt>
                <c:pt idx="4541">
                  <c:v>5.7160299999999997E-2</c:v>
                </c:pt>
                <c:pt idx="4542">
                  <c:v>5.4795400000000001E-2</c:v>
                </c:pt>
                <c:pt idx="4543">
                  <c:v>5.27035E-2</c:v>
                </c:pt>
                <c:pt idx="4544">
                  <c:v>5.1455800000000003E-2</c:v>
                </c:pt>
                <c:pt idx="4545">
                  <c:v>4.92854E-2</c:v>
                </c:pt>
                <c:pt idx="4546">
                  <c:v>4.74768E-2</c:v>
                </c:pt>
                <c:pt idx="4547">
                  <c:v>4.5986699999999998E-2</c:v>
                </c:pt>
                <c:pt idx="4548">
                  <c:v>4.4835899999999998E-2</c:v>
                </c:pt>
                <c:pt idx="4549">
                  <c:v>4.39043E-2</c:v>
                </c:pt>
                <c:pt idx="4550">
                  <c:v>4.3170100000000003E-2</c:v>
                </c:pt>
                <c:pt idx="4551">
                  <c:v>4.2452400000000001E-2</c:v>
                </c:pt>
                <c:pt idx="4552">
                  <c:v>4.2095599999999997E-2</c:v>
                </c:pt>
                <c:pt idx="4553">
                  <c:v>4.1918200000000003E-2</c:v>
                </c:pt>
                <c:pt idx="4554">
                  <c:v>4.2063999999999997E-2</c:v>
                </c:pt>
                <c:pt idx="4555">
                  <c:v>4.2522600000000001E-2</c:v>
                </c:pt>
                <c:pt idx="4556">
                  <c:v>4.3293100000000001E-2</c:v>
                </c:pt>
                <c:pt idx="4557">
                  <c:v>4.4383199999999998E-2</c:v>
                </c:pt>
                <c:pt idx="4558">
                  <c:v>4.58094E-2</c:v>
                </c:pt>
                <c:pt idx="4559">
                  <c:v>4.7597399999999998E-2</c:v>
                </c:pt>
                <c:pt idx="4560">
                  <c:v>4.9784099999999998E-2</c:v>
                </c:pt>
                <c:pt idx="4561">
                  <c:v>5.1486700000000003E-2</c:v>
                </c:pt>
                <c:pt idx="4562">
                  <c:v>5.3405899999999999E-2</c:v>
                </c:pt>
                <c:pt idx="4563">
                  <c:v>5.55632E-2</c:v>
                </c:pt>
                <c:pt idx="4564">
                  <c:v>5.7984000000000001E-2</c:v>
                </c:pt>
                <c:pt idx="4565">
                  <c:v>6.0698799999999997E-2</c:v>
                </c:pt>
                <c:pt idx="4566">
                  <c:v>6.3743300000000003E-2</c:v>
                </c:pt>
                <c:pt idx="4567">
                  <c:v>6.7160499999999998E-2</c:v>
                </c:pt>
                <c:pt idx="4568">
                  <c:v>7.1001400000000006E-2</c:v>
                </c:pt>
                <c:pt idx="4569">
                  <c:v>7.5321399999999997E-2</c:v>
                </c:pt>
                <c:pt idx="4570">
                  <c:v>8.0176800000000006E-2</c:v>
                </c:pt>
                <c:pt idx="4571">
                  <c:v>8.4250500000000006E-2</c:v>
                </c:pt>
                <c:pt idx="4572">
                  <c:v>8.8737200000000002E-2</c:v>
                </c:pt>
                <c:pt idx="4573">
                  <c:v>9.3684699999999996E-2</c:v>
                </c:pt>
                <c:pt idx="4574">
                  <c:v>9.9153699999999997E-2</c:v>
                </c:pt>
                <c:pt idx="4575">
                  <c:v>0.105216</c:v>
                </c:pt>
                <c:pt idx="4576">
                  <c:v>0.111957</c:v>
                </c:pt>
                <c:pt idx="4577">
                  <c:v>0.119477</c:v>
                </c:pt>
                <c:pt idx="4578">
                  <c:v>0.12789800000000001</c:v>
                </c:pt>
                <c:pt idx="4579">
                  <c:v>0.13736599999999999</c:v>
                </c:pt>
                <c:pt idx="4580">
                  <c:v>0.144344</c:v>
                </c:pt>
                <c:pt idx="4581">
                  <c:v>0.15192800000000001</c:v>
                </c:pt>
                <c:pt idx="4582">
                  <c:v>0.160187</c:v>
                </c:pt>
                <c:pt idx="4583">
                  <c:v>0.16920299999999999</c:v>
                </c:pt>
                <c:pt idx="4584">
                  <c:v>0.17907200000000001</c:v>
                </c:pt>
                <c:pt idx="4585">
                  <c:v>0.18990099999999999</c:v>
                </c:pt>
                <c:pt idx="4586">
                  <c:v>0.201821</c:v>
                </c:pt>
                <c:pt idx="4587">
                  <c:v>0.21498</c:v>
                </c:pt>
                <c:pt idx="4588">
                  <c:v>0.229548</c:v>
                </c:pt>
                <c:pt idx="4589">
                  <c:v>0.24307899999999999</c:v>
                </c:pt>
                <c:pt idx="4590">
                  <c:v>0.26138299999999998</c:v>
                </c:pt>
                <c:pt idx="4591">
                  <c:v>0.27482899999999999</c:v>
                </c:pt>
                <c:pt idx="4592">
                  <c:v>0.289406</c:v>
                </c:pt>
                <c:pt idx="4593">
                  <c:v>0.30523899999999998</c:v>
                </c:pt>
                <c:pt idx="4594">
                  <c:v>0.32246999999999998</c:v>
                </c:pt>
                <c:pt idx="4595">
                  <c:v>0.34126400000000001</c:v>
                </c:pt>
                <c:pt idx="4596">
                  <c:v>0.361813</c:v>
                </c:pt>
                <c:pt idx="4597">
                  <c:v>0.38757799999999998</c:v>
                </c:pt>
                <c:pt idx="4598">
                  <c:v>0.41628700000000002</c:v>
                </c:pt>
                <c:pt idx="4599">
                  <c:v>0.44003500000000001</c:v>
                </c:pt>
                <c:pt idx="4600">
                  <c:v>0.46594200000000002</c:v>
                </c:pt>
                <c:pt idx="4601">
                  <c:v>0.49946499999999999</c:v>
                </c:pt>
                <c:pt idx="4602">
                  <c:v>0.53150500000000001</c:v>
                </c:pt>
                <c:pt idx="4603">
                  <c:v>0.567797</c:v>
                </c:pt>
                <c:pt idx="4604">
                  <c:v>0.59943500000000005</c:v>
                </c:pt>
                <c:pt idx="4605">
                  <c:v>0.64442200000000005</c:v>
                </c:pt>
                <c:pt idx="4606">
                  <c:v>0.69081199999999998</c:v>
                </c:pt>
                <c:pt idx="4607">
                  <c:v>0.73883799999999999</c:v>
                </c:pt>
                <c:pt idx="4608">
                  <c:v>0.78247599999999995</c:v>
                </c:pt>
                <c:pt idx="4609">
                  <c:v>0.82755900000000004</c:v>
                </c:pt>
                <c:pt idx="4610">
                  <c:v>0.87104999999999999</c:v>
                </c:pt>
                <c:pt idx="4611">
                  <c:v>0.92428500000000002</c:v>
                </c:pt>
                <c:pt idx="4612">
                  <c:v>0.98947799999999997</c:v>
                </c:pt>
                <c:pt idx="4613">
                  <c:v>1.0601700000000001</c:v>
                </c:pt>
                <c:pt idx="4614">
                  <c:v>1.1368799999999999</c:v>
                </c:pt>
                <c:pt idx="4615">
                  <c:v>1.20241</c:v>
                </c:pt>
                <c:pt idx="4616">
                  <c:v>1.2789299999999999</c:v>
                </c:pt>
                <c:pt idx="4617">
                  <c:v>1.36313</c:v>
                </c:pt>
                <c:pt idx="4618">
                  <c:v>1.4569000000000001</c:v>
                </c:pt>
                <c:pt idx="4619">
                  <c:v>1.56131</c:v>
                </c:pt>
                <c:pt idx="4620">
                  <c:v>1.6775599999999999</c:v>
                </c:pt>
                <c:pt idx="4621">
                  <c:v>1.8075300000000001</c:v>
                </c:pt>
                <c:pt idx="4622">
                  <c:v>1.9029</c:v>
                </c:pt>
                <c:pt idx="4623">
                  <c:v>2.0061599999999999</c:v>
                </c:pt>
                <c:pt idx="4624">
                  <c:v>2.1181999999999999</c:v>
                </c:pt>
                <c:pt idx="4625">
                  <c:v>2.2400600000000002</c:v>
                </c:pt>
                <c:pt idx="4626">
                  <c:v>2.3729499999999999</c:v>
                </c:pt>
                <c:pt idx="4627">
                  <c:v>2.5182500000000001</c:v>
                </c:pt>
                <c:pt idx="4628">
                  <c:v>2.6775799999999998</c:v>
                </c:pt>
                <c:pt idx="4629">
                  <c:v>2.85284</c:v>
                </c:pt>
                <c:pt idx="4630">
                  <c:v>3.0462600000000002</c:v>
                </c:pt>
                <c:pt idx="4631">
                  <c:v>3.2604799999999998</c:v>
                </c:pt>
                <c:pt idx="4632">
                  <c:v>3.49864</c:v>
                </c:pt>
                <c:pt idx="4633">
                  <c:v>3.69523</c:v>
                </c:pt>
                <c:pt idx="4634">
                  <c:v>3.9092500000000001</c:v>
                </c:pt>
                <c:pt idx="4635">
                  <c:v>4.1429499999999999</c:v>
                </c:pt>
                <c:pt idx="4636">
                  <c:v>4.3987800000000004</c:v>
                </c:pt>
                <c:pt idx="4637">
                  <c:v>4.6797700000000004</c:v>
                </c:pt>
                <c:pt idx="4638">
                  <c:v>4.9893700000000001</c:v>
                </c:pt>
                <c:pt idx="4639">
                  <c:v>5.3317500000000004</c:v>
                </c:pt>
                <c:pt idx="4640">
                  <c:v>5.7117800000000001</c:v>
                </c:pt>
                <c:pt idx="4641">
                  <c:v>6.13537</c:v>
                </c:pt>
                <c:pt idx="4642">
                  <c:v>6.60954</c:v>
                </c:pt>
                <c:pt idx="4643">
                  <c:v>6.9725700000000002</c:v>
                </c:pt>
                <c:pt idx="4644">
                  <c:v>7.3673700000000002</c:v>
                </c:pt>
                <c:pt idx="4645">
                  <c:v>7.7978800000000001</c:v>
                </c:pt>
                <c:pt idx="4646">
                  <c:v>8.2684899999999999</c:v>
                </c:pt>
                <c:pt idx="4647">
                  <c:v>8.7844700000000007</c:v>
                </c:pt>
                <c:pt idx="4648">
                  <c:v>9.3515999999999995</c:v>
                </c:pt>
                <c:pt idx="4649">
                  <c:v>9.9767899999999994</c:v>
                </c:pt>
                <c:pt idx="4650">
                  <c:v>10.6678</c:v>
                </c:pt>
                <c:pt idx="4651">
                  <c:v>11.280200000000001</c:v>
                </c:pt>
                <c:pt idx="4652">
                  <c:v>11.9467</c:v>
                </c:pt>
                <c:pt idx="4653">
                  <c:v>12.673299999999999</c:v>
                </c:pt>
                <c:pt idx="4654">
                  <c:v>13.4665</c:v>
                </c:pt>
                <c:pt idx="4655">
                  <c:v>14.3338</c:v>
                </c:pt>
                <c:pt idx="4656">
                  <c:v>15.2826</c:v>
                </c:pt>
                <c:pt idx="4657">
                  <c:v>16.321899999999999</c:v>
                </c:pt>
                <c:pt idx="4658">
                  <c:v>17.460699999999999</c:v>
                </c:pt>
                <c:pt idx="4659">
                  <c:v>18.523800000000001</c:v>
                </c:pt>
                <c:pt idx="4660">
                  <c:v>19.6737</c:v>
                </c:pt>
                <c:pt idx="4661">
                  <c:v>20.9175</c:v>
                </c:pt>
                <c:pt idx="4662">
                  <c:v>22.261700000000001</c:v>
                </c:pt>
                <c:pt idx="4663">
                  <c:v>23.713999999999999</c:v>
                </c:pt>
                <c:pt idx="4664">
                  <c:v>25.280899999999999</c:v>
                </c:pt>
                <c:pt idx="4665">
                  <c:v>26.9696</c:v>
                </c:pt>
                <c:pt idx="4666">
                  <c:v>28.786100000000001</c:v>
                </c:pt>
                <c:pt idx="4667">
                  <c:v>31.4191</c:v>
                </c:pt>
                <c:pt idx="4668">
                  <c:v>34.302700000000002</c:v>
                </c:pt>
                <c:pt idx="4669">
                  <c:v>37.447099999999999</c:v>
                </c:pt>
                <c:pt idx="4670">
                  <c:v>40.8568</c:v>
                </c:pt>
                <c:pt idx="4671">
                  <c:v>44.532800000000002</c:v>
                </c:pt>
                <c:pt idx="4672">
                  <c:v>47.962499999999999</c:v>
                </c:pt>
                <c:pt idx="4673">
                  <c:v>52.471200000000003</c:v>
                </c:pt>
                <c:pt idx="4674">
                  <c:v>57.244100000000003</c:v>
                </c:pt>
                <c:pt idx="4675">
                  <c:v>64.809600000000003</c:v>
                </c:pt>
                <c:pt idx="4676">
                  <c:v>85.4482</c:v>
                </c:pt>
                <c:pt idx="4677">
                  <c:v>91.759500000000003</c:v>
                </c:pt>
                <c:pt idx="4678">
                  <c:v>97.542100000000005</c:v>
                </c:pt>
                <c:pt idx="4679">
                  <c:v>101.44199999999999</c:v>
                </c:pt>
                <c:pt idx="4680">
                  <c:v>104.83</c:v>
                </c:pt>
                <c:pt idx="4681">
                  <c:v>107.626</c:v>
                </c:pt>
                <c:pt idx="4682">
                  <c:v>109.765</c:v>
                </c:pt>
                <c:pt idx="4683">
                  <c:v>111.083</c:v>
                </c:pt>
                <c:pt idx="4684">
                  <c:v>111.797</c:v>
                </c:pt>
                <c:pt idx="4685">
                  <c:v>111.931</c:v>
                </c:pt>
                <c:pt idx="4686">
                  <c:v>111.51</c:v>
                </c:pt>
                <c:pt idx="4687">
                  <c:v>110.27200000000001</c:v>
                </c:pt>
                <c:pt idx="4688">
                  <c:v>108.16</c:v>
                </c:pt>
                <c:pt idx="4689">
                  <c:v>105.265</c:v>
                </c:pt>
                <c:pt idx="4690">
                  <c:v>101.66800000000001</c:v>
                </c:pt>
                <c:pt idx="4691">
                  <c:v>97.469499999999996</c:v>
                </c:pt>
                <c:pt idx="4692">
                  <c:v>91.122500000000002</c:v>
                </c:pt>
                <c:pt idx="4693">
                  <c:v>84.175399999999996</c:v>
                </c:pt>
                <c:pt idx="4694">
                  <c:v>64.729600000000005</c:v>
                </c:pt>
                <c:pt idx="4695">
                  <c:v>57.357799999999997</c:v>
                </c:pt>
                <c:pt idx="4696">
                  <c:v>52.223300000000002</c:v>
                </c:pt>
                <c:pt idx="4697">
                  <c:v>47.396999999999998</c:v>
                </c:pt>
                <c:pt idx="4698">
                  <c:v>42.911099999999998</c:v>
                </c:pt>
                <c:pt idx="4699">
                  <c:v>39.636699999999998</c:v>
                </c:pt>
                <c:pt idx="4700">
                  <c:v>36.319899999999997</c:v>
                </c:pt>
                <c:pt idx="4701">
                  <c:v>33.267000000000003</c:v>
                </c:pt>
                <c:pt idx="4702">
                  <c:v>30.472100000000001</c:v>
                </c:pt>
                <c:pt idx="4703">
                  <c:v>27.923999999999999</c:v>
                </c:pt>
                <c:pt idx="4704">
                  <c:v>25.610099999999999</c:v>
                </c:pt>
                <c:pt idx="4705">
                  <c:v>23.8489</c:v>
                </c:pt>
                <c:pt idx="4706">
                  <c:v>22.230499999999999</c:v>
                </c:pt>
                <c:pt idx="4707">
                  <c:v>20.744800000000001</c:v>
                </c:pt>
                <c:pt idx="4708">
                  <c:v>19.3826</c:v>
                </c:pt>
                <c:pt idx="4709">
                  <c:v>18.133800000000001</c:v>
                </c:pt>
                <c:pt idx="4710">
                  <c:v>16.989699999999999</c:v>
                </c:pt>
                <c:pt idx="4711">
                  <c:v>15.9412</c:v>
                </c:pt>
                <c:pt idx="4712">
                  <c:v>14.9803</c:v>
                </c:pt>
                <c:pt idx="4713">
                  <c:v>13.952</c:v>
                </c:pt>
                <c:pt idx="4714">
                  <c:v>13.022</c:v>
                </c:pt>
                <c:pt idx="4715">
                  <c:v>12.179600000000001</c:v>
                </c:pt>
                <c:pt idx="4716">
                  <c:v>11.4154</c:v>
                </c:pt>
                <c:pt idx="4717">
                  <c:v>10.720499999999999</c:v>
                </c:pt>
                <c:pt idx="4718">
                  <c:v>10.0875</c:v>
                </c:pt>
                <c:pt idx="4719">
                  <c:v>9.5096299999999996</c:v>
                </c:pt>
                <c:pt idx="4720">
                  <c:v>8.9809000000000001</c:v>
                </c:pt>
                <c:pt idx="4721">
                  <c:v>8.4785599999999999</c:v>
                </c:pt>
                <c:pt idx="4722">
                  <c:v>8.0183300000000006</c:v>
                </c:pt>
                <c:pt idx="4723">
                  <c:v>7.4622599999999997</c:v>
                </c:pt>
                <c:pt idx="4724">
                  <c:v>6.9636800000000001</c:v>
                </c:pt>
                <c:pt idx="4725">
                  <c:v>6.51485</c:v>
                </c:pt>
                <c:pt idx="4726">
                  <c:v>6.1092599999999999</c:v>
                </c:pt>
                <c:pt idx="4727">
                  <c:v>5.7414800000000001</c:v>
                </c:pt>
                <c:pt idx="4728">
                  <c:v>5.4068399999999999</c:v>
                </c:pt>
                <c:pt idx="4729">
                  <c:v>5.0901699999999996</c:v>
                </c:pt>
                <c:pt idx="4730">
                  <c:v>4.79101</c:v>
                </c:pt>
                <c:pt idx="4731">
                  <c:v>4.5181199999999997</c:v>
                </c:pt>
                <c:pt idx="4732">
                  <c:v>4.2684499999999996</c:v>
                </c:pt>
                <c:pt idx="4733">
                  <c:v>4.0393800000000004</c:v>
                </c:pt>
                <c:pt idx="4734">
                  <c:v>3.8286799999999999</c:v>
                </c:pt>
                <c:pt idx="4735">
                  <c:v>3.6343999999999999</c:v>
                </c:pt>
                <c:pt idx="4736">
                  <c:v>3.3701599999999998</c:v>
                </c:pt>
                <c:pt idx="4737">
                  <c:v>3.1663800000000002</c:v>
                </c:pt>
                <c:pt idx="4738">
                  <c:v>2.9809100000000002</c:v>
                </c:pt>
                <c:pt idx="4739">
                  <c:v>2.8115899999999998</c:v>
                </c:pt>
                <c:pt idx="4740">
                  <c:v>2.6566000000000001</c:v>
                </c:pt>
                <c:pt idx="4741">
                  <c:v>2.5143200000000001</c:v>
                </c:pt>
                <c:pt idx="4742">
                  <c:v>2.38341</c:v>
                </c:pt>
                <c:pt idx="4743">
                  <c:v>2.26267</c:v>
                </c:pt>
                <c:pt idx="4744">
                  <c:v>2.1510799999999999</c:v>
                </c:pt>
                <c:pt idx="4745">
                  <c:v>2.0149499999999998</c:v>
                </c:pt>
                <c:pt idx="4746">
                  <c:v>1.8916500000000001</c:v>
                </c:pt>
                <c:pt idx="4747">
                  <c:v>1.77959</c:v>
                </c:pt>
                <c:pt idx="4748">
                  <c:v>1.67746</c:v>
                </c:pt>
                <c:pt idx="4749">
                  <c:v>1.5841000000000001</c:v>
                </c:pt>
                <c:pt idx="4750">
                  <c:v>1.49855</c:v>
                </c:pt>
                <c:pt idx="4751">
                  <c:v>1.4199600000000001</c:v>
                </c:pt>
                <c:pt idx="4752">
                  <c:v>1.3475900000000001</c:v>
                </c:pt>
                <c:pt idx="4753">
                  <c:v>1.2675399999999999</c:v>
                </c:pt>
                <c:pt idx="4754">
                  <c:v>1.19469</c:v>
                </c:pt>
                <c:pt idx="4755">
                  <c:v>1.1282399999999999</c:v>
                </c:pt>
                <c:pt idx="4756">
                  <c:v>1.06748</c:v>
                </c:pt>
                <c:pt idx="4757">
                  <c:v>1.0118199999999999</c:v>
                </c:pt>
                <c:pt idx="4758">
                  <c:v>0.96073699999999995</c:v>
                </c:pt>
                <c:pt idx="4759">
                  <c:v>0.91378899999999996</c:v>
                </c:pt>
                <c:pt idx="4760">
                  <c:v>0.87060000000000004</c:v>
                </c:pt>
                <c:pt idx="4761">
                  <c:v>0.81659800000000005</c:v>
                </c:pt>
                <c:pt idx="4762">
                  <c:v>0.76844299999999999</c:v>
                </c:pt>
                <c:pt idx="4763">
                  <c:v>0.72561399999999998</c:v>
                </c:pt>
                <c:pt idx="4764">
                  <c:v>0.68778799999999995</c:v>
                </c:pt>
                <c:pt idx="4765">
                  <c:v>0.65490000000000004</c:v>
                </c:pt>
                <c:pt idx="4766">
                  <c:v>0.63372700000000004</c:v>
                </c:pt>
                <c:pt idx="4767">
                  <c:v>0.61627600000000005</c:v>
                </c:pt>
                <c:pt idx="4768">
                  <c:v>0.60756900000000003</c:v>
                </c:pt>
                <c:pt idx="4769">
                  <c:v>0.60256299999999996</c:v>
                </c:pt>
                <c:pt idx="4770">
                  <c:v>0.602128</c:v>
                </c:pt>
                <c:pt idx="4771">
                  <c:v>0.60507299999999997</c:v>
                </c:pt>
                <c:pt idx="4772">
                  <c:v>0.60966200000000004</c:v>
                </c:pt>
                <c:pt idx="4773">
                  <c:v>0.61708700000000005</c:v>
                </c:pt>
                <c:pt idx="4774">
                  <c:v>0.62812000000000001</c:v>
                </c:pt>
                <c:pt idx="4775">
                  <c:v>0.63933700000000004</c:v>
                </c:pt>
                <c:pt idx="4776">
                  <c:v>0.65361000000000002</c:v>
                </c:pt>
                <c:pt idx="4777">
                  <c:v>0.67150900000000002</c:v>
                </c:pt>
                <c:pt idx="4778">
                  <c:v>0.69368200000000002</c:v>
                </c:pt>
                <c:pt idx="4779">
                  <c:v>0.72087400000000001</c:v>
                </c:pt>
                <c:pt idx="4780">
                  <c:v>0.75391200000000003</c:v>
                </c:pt>
                <c:pt idx="4781">
                  <c:v>0.780752</c:v>
                </c:pt>
                <c:pt idx="4782">
                  <c:v>0.81118100000000004</c:v>
                </c:pt>
                <c:pt idx="4783">
                  <c:v>0.84558</c:v>
                </c:pt>
                <c:pt idx="4784">
                  <c:v>0.88432100000000002</c:v>
                </c:pt>
                <c:pt idx="4785">
                  <c:v>0.92783000000000004</c:v>
                </c:pt>
                <c:pt idx="4786">
                  <c:v>0.97651699999999997</c:v>
                </c:pt>
                <c:pt idx="4787">
                  <c:v>1.03084</c:v>
                </c:pt>
                <c:pt idx="4788">
                  <c:v>1.0912299999999999</c:v>
                </c:pt>
                <c:pt idx="4789">
                  <c:v>1.15821</c:v>
                </c:pt>
                <c:pt idx="4790">
                  <c:v>1.2321899999999999</c:v>
                </c:pt>
                <c:pt idx="4791">
                  <c:v>1.3137099999999999</c:v>
                </c:pt>
                <c:pt idx="4792">
                  <c:v>1.40323</c:v>
                </c:pt>
                <c:pt idx="4793">
                  <c:v>1.5012399999999999</c:v>
                </c:pt>
                <c:pt idx="4794">
                  <c:v>1.60816</c:v>
                </c:pt>
                <c:pt idx="4795">
                  <c:v>1.7244600000000001</c:v>
                </c:pt>
                <c:pt idx="4796">
                  <c:v>1.85049</c:v>
                </c:pt>
                <c:pt idx="4797">
                  <c:v>1.9867699999999999</c:v>
                </c:pt>
                <c:pt idx="4798">
                  <c:v>2.13347</c:v>
                </c:pt>
                <c:pt idx="4799">
                  <c:v>2.29095</c:v>
                </c:pt>
                <c:pt idx="4800">
                  <c:v>2.4593600000000002</c:v>
                </c:pt>
                <c:pt idx="4801">
                  <c:v>2.7012</c:v>
                </c:pt>
                <c:pt idx="4802">
                  <c:v>2.9800499999999999</c:v>
                </c:pt>
                <c:pt idx="4803">
                  <c:v>3.2810199999999998</c:v>
                </c:pt>
                <c:pt idx="4804">
                  <c:v>3.6035699999999999</c:v>
                </c:pt>
                <c:pt idx="4805">
                  <c:v>3.9464899999999998</c:v>
                </c:pt>
                <c:pt idx="4806">
                  <c:v>4.3083600000000004</c:v>
                </c:pt>
                <c:pt idx="4807">
                  <c:v>4.8817700000000004</c:v>
                </c:pt>
                <c:pt idx="4808">
                  <c:v>5.6716699999999998</c:v>
                </c:pt>
                <c:pt idx="4809">
                  <c:v>6.9986800000000002</c:v>
                </c:pt>
                <c:pt idx="4810">
                  <c:v>7.5995600000000003</c:v>
                </c:pt>
                <c:pt idx="4811">
                  <c:v>8.1621600000000001</c:v>
                </c:pt>
                <c:pt idx="4812">
                  <c:v>8.6689799999999995</c:v>
                </c:pt>
                <c:pt idx="4813">
                  <c:v>9.0228099999999998</c:v>
                </c:pt>
                <c:pt idx="4814">
                  <c:v>9.3312899999999992</c:v>
                </c:pt>
                <c:pt idx="4815">
                  <c:v>9.5254600000000007</c:v>
                </c:pt>
                <c:pt idx="4816">
                  <c:v>9.7010000000000005</c:v>
                </c:pt>
                <c:pt idx="4817">
                  <c:v>9.8118499999999997</c:v>
                </c:pt>
                <c:pt idx="4818">
                  <c:v>9.8602799999999995</c:v>
                </c:pt>
                <c:pt idx="4819">
                  <c:v>9.8610399999999991</c:v>
                </c:pt>
                <c:pt idx="4820">
                  <c:v>9.82559</c:v>
                </c:pt>
                <c:pt idx="4821">
                  <c:v>9.73996</c:v>
                </c:pt>
                <c:pt idx="4822">
                  <c:v>9.6048299999999998</c:v>
                </c:pt>
                <c:pt idx="4823">
                  <c:v>9.3554600000000008</c:v>
                </c:pt>
                <c:pt idx="4824">
                  <c:v>9.05152</c:v>
                </c:pt>
                <c:pt idx="4825">
                  <c:v>8.7085899999999992</c:v>
                </c:pt>
                <c:pt idx="4826">
                  <c:v>8.2582000000000004</c:v>
                </c:pt>
                <c:pt idx="4827">
                  <c:v>7.7781799999999999</c:v>
                </c:pt>
                <c:pt idx="4828">
                  <c:v>7.0754900000000003</c:v>
                </c:pt>
                <c:pt idx="4829">
                  <c:v>5.1454300000000002</c:v>
                </c:pt>
                <c:pt idx="4830">
                  <c:v>4.4584299999999999</c:v>
                </c:pt>
                <c:pt idx="4831">
                  <c:v>3.9407399999999999</c:v>
                </c:pt>
                <c:pt idx="4832">
                  <c:v>3.57531</c:v>
                </c:pt>
                <c:pt idx="4833">
                  <c:v>3.2616399999999999</c:v>
                </c:pt>
                <c:pt idx="4834">
                  <c:v>2.96699</c:v>
                </c:pt>
                <c:pt idx="4835">
                  <c:v>2.6918799999999998</c:v>
                </c:pt>
                <c:pt idx="4836">
                  <c:v>2.4366699999999999</c:v>
                </c:pt>
                <c:pt idx="4837">
                  <c:v>2.2012999999999998</c:v>
                </c:pt>
                <c:pt idx="4838">
                  <c:v>2.05531</c:v>
                </c:pt>
                <c:pt idx="4839">
                  <c:v>1.91788</c:v>
                </c:pt>
                <c:pt idx="4840">
                  <c:v>1.78887</c:v>
                </c:pt>
                <c:pt idx="4841">
                  <c:v>1.66805</c:v>
                </c:pt>
                <c:pt idx="4842">
                  <c:v>1.5551600000000001</c:v>
                </c:pt>
                <c:pt idx="4843">
                  <c:v>1.44994</c:v>
                </c:pt>
                <c:pt idx="4844">
                  <c:v>1.3521000000000001</c:v>
                </c:pt>
                <c:pt idx="4845">
                  <c:v>1.26132</c:v>
                </c:pt>
                <c:pt idx="4846">
                  <c:v>1.1652199999999999</c:v>
                </c:pt>
                <c:pt idx="4847">
                  <c:v>1.09032</c:v>
                </c:pt>
                <c:pt idx="4848">
                  <c:v>1.02119</c:v>
                </c:pt>
                <c:pt idx="4849">
                  <c:v>0.95741600000000004</c:v>
                </c:pt>
                <c:pt idx="4850">
                  <c:v>0.89877499999999999</c:v>
                </c:pt>
                <c:pt idx="4851">
                  <c:v>0.84490500000000002</c:v>
                </c:pt>
                <c:pt idx="4852">
                  <c:v>0.79551899999999998</c:v>
                </c:pt>
                <c:pt idx="4853">
                  <c:v>0.75029900000000005</c:v>
                </c:pt>
                <c:pt idx="4854">
                  <c:v>0.70898000000000005</c:v>
                </c:pt>
                <c:pt idx="4855">
                  <c:v>0.671265</c:v>
                </c:pt>
                <c:pt idx="4856">
                  <c:v>0.63690899999999995</c:v>
                </c:pt>
                <c:pt idx="4857">
                  <c:v>0.60560400000000003</c:v>
                </c:pt>
                <c:pt idx="4858">
                  <c:v>0.577156</c:v>
                </c:pt>
                <c:pt idx="4859">
                  <c:v>0.543242</c:v>
                </c:pt>
                <c:pt idx="4860">
                  <c:v>0.51345499999999999</c:v>
                </c:pt>
                <c:pt idx="4861">
                  <c:v>0.48732199999999998</c:v>
                </c:pt>
                <c:pt idx="4862">
                  <c:v>0.46441100000000002</c:v>
                </c:pt>
                <c:pt idx="4863">
                  <c:v>0.44433699999999998</c:v>
                </c:pt>
                <c:pt idx="4864">
                  <c:v>0.42674400000000001</c:v>
                </c:pt>
                <c:pt idx="4865">
                  <c:v>0.41131600000000001</c:v>
                </c:pt>
                <c:pt idx="4866">
                  <c:v>0.39777099999999999</c:v>
                </c:pt>
                <c:pt idx="4867">
                  <c:v>0.38045099999999998</c:v>
                </c:pt>
                <c:pt idx="4868">
                  <c:v>0.366093</c:v>
                </c:pt>
                <c:pt idx="4869">
                  <c:v>0.35410700000000001</c:v>
                </c:pt>
                <c:pt idx="4870">
                  <c:v>0.34400799999999998</c:v>
                </c:pt>
                <c:pt idx="4871">
                  <c:v>0.33540999999999999</c:v>
                </c:pt>
                <c:pt idx="4872">
                  <c:v>0.32575399999999999</c:v>
                </c:pt>
                <c:pt idx="4873">
                  <c:v>0.31406699999999999</c:v>
                </c:pt>
                <c:pt idx="4874">
                  <c:v>0.30377100000000001</c:v>
                </c:pt>
                <c:pt idx="4875">
                  <c:v>0.29375699999999999</c:v>
                </c:pt>
                <c:pt idx="4876">
                  <c:v>0.28266200000000002</c:v>
                </c:pt>
                <c:pt idx="4877">
                  <c:v>0.27319500000000002</c:v>
                </c:pt>
                <c:pt idx="4878">
                  <c:v>0.26098900000000003</c:v>
                </c:pt>
                <c:pt idx="4879">
                  <c:v>0.25045899999999999</c:v>
                </c:pt>
                <c:pt idx="4880">
                  <c:v>0.23828199999999999</c:v>
                </c:pt>
                <c:pt idx="4881">
                  <c:v>0.22769800000000001</c:v>
                </c:pt>
                <c:pt idx="4882">
                  <c:v>0.21835299999999999</c:v>
                </c:pt>
                <c:pt idx="4883">
                  <c:v>0.210012</c:v>
                </c:pt>
                <c:pt idx="4884">
                  <c:v>0.20250499999999999</c:v>
                </c:pt>
                <c:pt idx="4885">
                  <c:v>0.19267999999999999</c:v>
                </c:pt>
                <c:pt idx="4886">
                  <c:v>0.18418200000000001</c:v>
                </c:pt>
                <c:pt idx="4887">
                  <c:v>0.17683599999999999</c:v>
                </c:pt>
                <c:pt idx="4888">
                  <c:v>0.17050799999999999</c:v>
                </c:pt>
                <c:pt idx="4889">
                  <c:v>0.16509799999999999</c:v>
                </c:pt>
                <c:pt idx="4890">
                  <c:v>0.16053899999999999</c:v>
                </c:pt>
                <c:pt idx="4891">
                  <c:v>0.15678600000000001</c:v>
                </c:pt>
                <c:pt idx="4892">
                  <c:v>0.153806</c:v>
                </c:pt>
                <c:pt idx="4893">
                  <c:v>0.151253</c:v>
                </c:pt>
                <c:pt idx="4894">
                  <c:v>0.14976800000000001</c:v>
                </c:pt>
                <c:pt idx="4895">
                  <c:v>0.14938899999999999</c:v>
                </c:pt>
                <c:pt idx="4896">
                  <c:v>0.149559</c:v>
                </c:pt>
                <c:pt idx="4897">
                  <c:v>0.150362</c:v>
                </c:pt>
                <c:pt idx="4898">
                  <c:v>0.15184300000000001</c:v>
                </c:pt>
                <c:pt idx="4899">
                  <c:v>0.15406600000000001</c:v>
                </c:pt>
                <c:pt idx="4900">
                  <c:v>0.15712499999999999</c:v>
                </c:pt>
                <c:pt idx="4901">
                  <c:v>0.161132</c:v>
                </c:pt>
                <c:pt idx="4902">
                  <c:v>0.166217</c:v>
                </c:pt>
                <c:pt idx="4903">
                  <c:v>0.172544</c:v>
                </c:pt>
                <c:pt idx="4904">
                  <c:v>0.17838799999999999</c:v>
                </c:pt>
                <c:pt idx="4905">
                  <c:v>0.18521499999999999</c:v>
                </c:pt>
                <c:pt idx="4906">
                  <c:v>0.19317200000000001</c:v>
                </c:pt>
                <c:pt idx="4907">
                  <c:v>0.20244100000000001</c:v>
                </c:pt>
                <c:pt idx="4908">
                  <c:v>0.21038699999999999</c:v>
                </c:pt>
                <c:pt idx="4909">
                  <c:v>0.219308</c:v>
                </c:pt>
                <c:pt idx="4910">
                  <c:v>0.22933799999999999</c:v>
                </c:pt>
                <c:pt idx="4911">
                  <c:v>0.24063499999999999</c:v>
                </c:pt>
                <c:pt idx="4912">
                  <c:v>0.25338699999999997</c:v>
                </c:pt>
                <c:pt idx="4913">
                  <c:v>0.26885700000000001</c:v>
                </c:pt>
                <c:pt idx="4914">
                  <c:v>0.28078399999999998</c:v>
                </c:pt>
                <c:pt idx="4915">
                  <c:v>0.29391699999999998</c:v>
                </c:pt>
                <c:pt idx="4916">
                  <c:v>0.30841400000000002</c:v>
                </c:pt>
                <c:pt idx="4917">
                  <c:v>0.32445800000000002</c:v>
                </c:pt>
                <c:pt idx="4918">
                  <c:v>0.34226299999999998</c:v>
                </c:pt>
                <c:pt idx="4919">
                  <c:v>0.36208400000000002</c:v>
                </c:pt>
                <c:pt idx="4920">
                  <c:v>0.38422200000000001</c:v>
                </c:pt>
                <c:pt idx="4921">
                  <c:v>0.404312</c:v>
                </c:pt>
                <c:pt idx="4922">
                  <c:v>0.42642999999999998</c:v>
                </c:pt>
                <c:pt idx="4923">
                  <c:v>0.45085399999999998</c:v>
                </c:pt>
                <c:pt idx="4924">
                  <c:v>0.47790899999999997</c:v>
                </c:pt>
                <c:pt idx="4925">
                  <c:v>0.50798699999999997</c:v>
                </c:pt>
                <c:pt idx="4926">
                  <c:v>0.541547</c:v>
                </c:pt>
                <c:pt idx="4927">
                  <c:v>0.579152</c:v>
                </c:pt>
                <c:pt idx="4928">
                  <c:v>0.61041299999999998</c:v>
                </c:pt>
                <c:pt idx="4929">
                  <c:v>0.65273000000000003</c:v>
                </c:pt>
                <c:pt idx="4930">
                  <c:v>0.68674100000000005</c:v>
                </c:pt>
                <c:pt idx="4931">
                  <c:v>0.72385900000000003</c:v>
                </c:pt>
                <c:pt idx="4932">
                  <c:v>0.76447799999999999</c:v>
                </c:pt>
                <c:pt idx="4933">
                  <c:v>0.80907600000000002</c:v>
                </c:pt>
                <c:pt idx="4934">
                  <c:v>0.85819699999999999</c:v>
                </c:pt>
                <c:pt idx="4935">
                  <c:v>0.91250799999999999</c:v>
                </c:pt>
                <c:pt idx="4936">
                  <c:v>0.97279199999999999</c:v>
                </c:pt>
                <c:pt idx="4937">
                  <c:v>1.0282899999999999</c:v>
                </c:pt>
                <c:pt idx="4938">
                  <c:v>1.08927</c:v>
                </c:pt>
                <c:pt idx="4939">
                  <c:v>1.1565399999999999</c:v>
                </c:pt>
                <c:pt idx="4940">
                  <c:v>1.23106</c:v>
                </c:pt>
                <c:pt idx="4941">
                  <c:v>1.3140400000000001</c:v>
                </c:pt>
                <c:pt idx="4942">
                  <c:v>1.40696</c:v>
                </c:pt>
                <c:pt idx="4943">
                  <c:v>1.48431</c:v>
                </c:pt>
                <c:pt idx="4944">
                  <c:v>1.56928</c:v>
                </c:pt>
                <c:pt idx="4945">
                  <c:v>1.67974</c:v>
                </c:pt>
                <c:pt idx="4946">
                  <c:v>1.7858700000000001</c:v>
                </c:pt>
                <c:pt idx="4947">
                  <c:v>1.9046099999999999</c:v>
                </c:pt>
                <c:pt idx="4948">
                  <c:v>2.0034200000000002</c:v>
                </c:pt>
                <c:pt idx="4949">
                  <c:v>2.1119500000000002</c:v>
                </c:pt>
                <c:pt idx="4950">
                  <c:v>2.2317999999999998</c:v>
                </c:pt>
                <c:pt idx="4951">
                  <c:v>2.3647300000000002</c:v>
                </c:pt>
                <c:pt idx="4952">
                  <c:v>2.5129600000000001</c:v>
                </c:pt>
                <c:pt idx="4953">
                  <c:v>2.6791</c:v>
                </c:pt>
                <c:pt idx="4954">
                  <c:v>2.8663400000000001</c:v>
                </c:pt>
                <c:pt idx="4955">
                  <c:v>3.04657</c:v>
                </c:pt>
                <c:pt idx="4956">
                  <c:v>3.2303099999999998</c:v>
                </c:pt>
                <c:pt idx="4957">
                  <c:v>3.4341300000000001</c:v>
                </c:pt>
                <c:pt idx="4958">
                  <c:v>3.6610299999999998</c:v>
                </c:pt>
                <c:pt idx="4959">
                  <c:v>3.9140000000000001</c:v>
                </c:pt>
                <c:pt idx="4960">
                  <c:v>4.19679</c:v>
                </c:pt>
                <c:pt idx="4961">
                  <c:v>4.5134100000000004</c:v>
                </c:pt>
                <c:pt idx="4962">
                  <c:v>4.8685099999999997</c:v>
                </c:pt>
                <c:pt idx="4963">
                  <c:v>5.1290500000000003</c:v>
                </c:pt>
                <c:pt idx="4964">
                  <c:v>5.4105800000000004</c:v>
                </c:pt>
                <c:pt idx="4965">
                  <c:v>5.7148199999999996</c:v>
                </c:pt>
                <c:pt idx="4966">
                  <c:v>6.0436500000000004</c:v>
                </c:pt>
                <c:pt idx="4967">
                  <c:v>6.5164400000000002</c:v>
                </c:pt>
                <c:pt idx="4968">
                  <c:v>7.0011799999999997</c:v>
                </c:pt>
                <c:pt idx="4969">
                  <c:v>7.5336999999999996</c:v>
                </c:pt>
                <c:pt idx="4970">
                  <c:v>8.1189599999999995</c:v>
                </c:pt>
                <c:pt idx="4971">
                  <c:v>8.7610600000000005</c:v>
                </c:pt>
                <c:pt idx="4972">
                  <c:v>9.4244599999999998</c:v>
                </c:pt>
                <c:pt idx="4973">
                  <c:v>10.059100000000001</c:v>
                </c:pt>
                <c:pt idx="4974">
                  <c:v>10.743399999999999</c:v>
                </c:pt>
                <c:pt idx="4975">
                  <c:v>11.634399999999999</c:v>
                </c:pt>
                <c:pt idx="4976">
                  <c:v>12.328200000000001</c:v>
                </c:pt>
                <c:pt idx="4977">
                  <c:v>13.423</c:v>
                </c:pt>
                <c:pt idx="4978">
                  <c:v>14.408099999999999</c:v>
                </c:pt>
                <c:pt idx="4979">
                  <c:v>15.4321</c:v>
                </c:pt>
                <c:pt idx="4980">
                  <c:v>16.547599999999999</c:v>
                </c:pt>
                <c:pt idx="4981">
                  <c:v>17.821200000000001</c:v>
                </c:pt>
                <c:pt idx="4982">
                  <c:v>19.491499999999998</c:v>
                </c:pt>
                <c:pt idx="4983">
                  <c:v>21.305800000000001</c:v>
                </c:pt>
                <c:pt idx="4984">
                  <c:v>23.2714</c:v>
                </c:pt>
                <c:pt idx="4985">
                  <c:v>25.3932</c:v>
                </c:pt>
                <c:pt idx="4986">
                  <c:v>27.677199999999999</c:v>
                </c:pt>
                <c:pt idx="4987">
                  <c:v>30.125900000000001</c:v>
                </c:pt>
                <c:pt idx="4988">
                  <c:v>33.082000000000001</c:v>
                </c:pt>
                <c:pt idx="4989">
                  <c:v>36.250700000000002</c:v>
                </c:pt>
                <c:pt idx="4990">
                  <c:v>40.020400000000002</c:v>
                </c:pt>
                <c:pt idx="4991">
                  <c:v>44.879800000000003</c:v>
                </c:pt>
                <c:pt idx="4992">
                  <c:v>50.087000000000003</c:v>
                </c:pt>
                <c:pt idx="4993">
                  <c:v>55.3262</c:v>
                </c:pt>
                <c:pt idx="4994">
                  <c:v>62.490099999999998</c:v>
                </c:pt>
                <c:pt idx="4995">
                  <c:v>73.999499999999998</c:v>
                </c:pt>
                <c:pt idx="4996">
                  <c:v>90.462999999999994</c:v>
                </c:pt>
                <c:pt idx="4997">
                  <c:v>98.912999999999997</c:v>
                </c:pt>
                <c:pt idx="4998">
                  <c:v>106.104</c:v>
                </c:pt>
                <c:pt idx="4999">
                  <c:v>111.72799999999999</c:v>
                </c:pt>
                <c:pt idx="5000">
                  <c:v>115.723</c:v>
                </c:pt>
                <c:pt idx="5001">
                  <c:v>119.42</c:v>
                </c:pt>
                <c:pt idx="5002">
                  <c:v>122.25</c:v>
                </c:pt>
                <c:pt idx="5003">
                  <c:v>124.051</c:v>
                </c:pt>
                <c:pt idx="5004">
                  <c:v>124.952</c:v>
                </c:pt>
                <c:pt idx="5005">
                  <c:v>125.122</c:v>
                </c:pt>
                <c:pt idx="5006">
                  <c:v>124.751</c:v>
                </c:pt>
                <c:pt idx="5007">
                  <c:v>123.363</c:v>
                </c:pt>
                <c:pt idx="5008">
                  <c:v>121.194</c:v>
                </c:pt>
                <c:pt idx="5009">
                  <c:v>118.355</c:v>
                </c:pt>
                <c:pt idx="5010">
                  <c:v>114.836</c:v>
                </c:pt>
                <c:pt idx="5011">
                  <c:v>109.961</c:v>
                </c:pt>
                <c:pt idx="5012">
                  <c:v>103.819</c:v>
                </c:pt>
                <c:pt idx="5013">
                  <c:v>96.090299999999999</c:v>
                </c:pt>
                <c:pt idx="5014">
                  <c:v>84.466700000000003</c:v>
                </c:pt>
                <c:pt idx="5015">
                  <c:v>65.428200000000004</c:v>
                </c:pt>
                <c:pt idx="5016">
                  <c:v>58.468800000000002</c:v>
                </c:pt>
                <c:pt idx="5017">
                  <c:v>51.847900000000003</c:v>
                </c:pt>
                <c:pt idx="5018">
                  <c:v>46.88</c:v>
                </c:pt>
                <c:pt idx="5019">
                  <c:v>42.205599999999997</c:v>
                </c:pt>
                <c:pt idx="5020">
                  <c:v>38.903399999999998</c:v>
                </c:pt>
                <c:pt idx="5021">
                  <c:v>35.784300000000002</c:v>
                </c:pt>
                <c:pt idx="5022">
                  <c:v>32.58</c:v>
                </c:pt>
                <c:pt idx="5023">
                  <c:v>30.227599999999999</c:v>
                </c:pt>
                <c:pt idx="5024">
                  <c:v>28.011099999999999</c:v>
                </c:pt>
                <c:pt idx="5025">
                  <c:v>25.928899999999999</c:v>
                </c:pt>
                <c:pt idx="5026">
                  <c:v>23.978100000000001</c:v>
                </c:pt>
                <c:pt idx="5027">
                  <c:v>22.1553</c:v>
                </c:pt>
                <c:pt idx="5028">
                  <c:v>20.456900000000001</c:v>
                </c:pt>
                <c:pt idx="5029">
                  <c:v>18.878399999999999</c:v>
                </c:pt>
                <c:pt idx="5030">
                  <c:v>17.650700000000001</c:v>
                </c:pt>
                <c:pt idx="5031">
                  <c:v>16.278500000000001</c:v>
                </c:pt>
                <c:pt idx="5032">
                  <c:v>15.010999999999999</c:v>
                </c:pt>
                <c:pt idx="5033">
                  <c:v>13.843299999999999</c:v>
                </c:pt>
                <c:pt idx="5034">
                  <c:v>12.7692</c:v>
                </c:pt>
                <c:pt idx="5035">
                  <c:v>11.7835</c:v>
                </c:pt>
                <c:pt idx="5036">
                  <c:v>10.879300000000001</c:v>
                </c:pt>
                <c:pt idx="5037">
                  <c:v>10.052300000000001</c:v>
                </c:pt>
                <c:pt idx="5038">
                  <c:v>9.2964599999999997</c:v>
                </c:pt>
                <c:pt idx="5039">
                  <c:v>8.6066599999999998</c:v>
                </c:pt>
                <c:pt idx="5040">
                  <c:v>7.9775400000000003</c:v>
                </c:pt>
                <c:pt idx="5041">
                  <c:v>7.5504899999999999</c:v>
                </c:pt>
                <c:pt idx="5042">
                  <c:v>7.1156300000000003</c:v>
                </c:pt>
                <c:pt idx="5043">
                  <c:v>6.7126000000000001</c:v>
                </c:pt>
                <c:pt idx="5044">
                  <c:v>6.3391599999999997</c:v>
                </c:pt>
                <c:pt idx="5045">
                  <c:v>5.99315</c:v>
                </c:pt>
                <c:pt idx="5046">
                  <c:v>5.67258</c:v>
                </c:pt>
                <c:pt idx="5047">
                  <c:v>5.37561</c:v>
                </c:pt>
                <c:pt idx="5048">
                  <c:v>4.9706299999999999</c:v>
                </c:pt>
                <c:pt idx="5049">
                  <c:v>4.6089599999999997</c:v>
                </c:pt>
                <c:pt idx="5050">
                  <c:v>4.2860100000000001</c:v>
                </c:pt>
                <c:pt idx="5051">
                  <c:v>3.9971100000000002</c:v>
                </c:pt>
                <c:pt idx="5052">
                  <c:v>3.7383199999999999</c:v>
                </c:pt>
                <c:pt idx="5053">
                  <c:v>3.5059800000000001</c:v>
                </c:pt>
                <c:pt idx="5054">
                  <c:v>3.2698</c:v>
                </c:pt>
                <c:pt idx="5055">
                  <c:v>3.04772</c:v>
                </c:pt>
                <c:pt idx="5056">
                  <c:v>2.85087</c:v>
                </c:pt>
                <c:pt idx="5057">
                  <c:v>2.6755100000000001</c:v>
                </c:pt>
                <c:pt idx="5058">
                  <c:v>2.5187200000000001</c:v>
                </c:pt>
                <c:pt idx="5059">
                  <c:v>2.3778299999999999</c:v>
                </c:pt>
                <c:pt idx="5060">
                  <c:v>2.2506599999999999</c:v>
                </c:pt>
                <c:pt idx="5061">
                  <c:v>2.1353499999999999</c:v>
                </c:pt>
                <c:pt idx="5062">
                  <c:v>2.0303599999999999</c:v>
                </c:pt>
                <c:pt idx="5063">
                  <c:v>1.9041300000000001</c:v>
                </c:pt>
                <c:pt idx="5064">
                  <c:v>1.8105599999999999</c:v>
                </c:pt>
                <c:pt idx="5065">
                  <c:v>1.71068</c:v>
                </c:pt>
                <c:pt idx="5066">
                  <c:v>1.62008</c:v>
                </c:pt>
                <c:pt idx="5067">
                  <c:v>1.5375000000000001</c:v>
                </c:pt>
                <c:pt idx="5068">
                  <c:v>1.43808</c:v>
                </c:pt>
                <c:pt idx="5069">
                  <c:v>1.3490899999999999</c:v>
                </c:pt>
                <c:pt idx="5070">
                  <c:v>1.26895</c:v>
                </c:pt>
                <c:pt idx="5071">
                  <c:v>1.1963999999999999</c:v>
                </c:pt>
                <c:pt idx="5072">
                  <c:v>1.13045</c:v>
                </c:pt>
                <c:pt idx="5073">
                  <c:v>1.0638700000000001</c:v>
                </c:pt>
                <c:pt idx="5074">
                  <c:v>0.99770700000000001</c:v>
                </c:pt>
                <c:pt idx="5075">
                  <c:v>0.93796900000000005</c:v>
                </c:pt>
                <c:pt idx="5076">
                  <c:v>0.88380599999999998</c:v>
                </c:pt>
                <c:pt idx="5077">
                  <c:v>0.83451399999999998</c:v>
                </c:pt>
                <c:pt idx="5078">
                  <c:v>0.78949999999999998</c:v>
                </c:pt>
                <c:pt idx="5079">
                  <c:v>0.74826800000000004</c:v>
                </c:pt>
                <c:pt idx="5080">
                  <c:v>0.71038900000000005</c:v>
                </c:pt>
                <c:pt idx="5081">
                  <c:v>0.67095099999999996</c:v>
                </c:pt>
                <c:pt idx="5082">
                  <c:v>0.63079600000000002</c:v>
                </c:pt>
                <c:pt idx="5083">
                  <c:v>0.59436199999999995</c:v>
                </c:pt>
                <c:pt idx="5084">
                  <c:v>0.56119200000000002</c:v>
                </c:pt>
                <c:pt idx="5085">
                  <c:v>0.53089600000000003</c:v>
                </c:pt>
                <c:pt idx="5086">
                  <c:v>0.50314400000000004</c:v>
                </c:pt>
                <c:pt idx="5087">
                  <c:v>0.47765299999999999</c:v>
                </c:pt>
                <c:pt idx="5088">
                  <c:v>0.454179</c:v>
                </c:pt>
                <c:pt idx="5089">
                  <c:v>0.42955100000000002</c:v>
                </c:pt>
                <c:pt idx="5090">
                  <c:v>0.40432800000000002</c:v>
                </c:pt>
                <c:pt idx="5091">
                  <c:v>0.38141700000000001</c:v>
                </c:pt>
                <c:pt idx="5092">
                  <c:v>0.36054199999999997</c:v>
                </c:pt>
                <c:pt idx="5093">
                  <c:v>0.34146199999999999</c:v>
                </c:pt>
                <c:pt idx="5094">
                  <c:v>0.32397500000000001</c:v>
                </c:pt>
                <c:pt idx="5095">
                  <c:v>0.30790499999999998</c:v>
                </c:pt>
                <c:pt idx="5096">
                  <c:v>0.286132</c:v>
                </c:pt>
                <c:pt idx="5097">
                  <c:v>0.26882200000000001</c:v>
                </c:pt>
                <c:pt idx="5098">
                  <c:v>0.25317600000000001</c:v>
                </c:pt>
                <c:pt idx="5099">
                  <c:v>0.238985</c:v>
                </c:pt>
                <c:pt idx="5100">
                  <c:v>0.22607099999999999</c:v>
                </c:pt>
                <c:pt idx="5101">
                  <c:v>0.214281</c:v>
                </c:pt>
                <c:pt idx="5102">
                  <c:v>0.203486</c:v>
                </c:pt>
                <c:pt idx="5103">
                  <c:v>0.19357199999999999</c:v>
                </c:pt>
                <c:pt idx="5104">
                  <c:v>0.184444</c:v>
                </c:pt>
                <c:pt idx="5105">
                  <c:v>0.17335</c:v>
                </c:pt>
                <c:pt idx="5106">
                  <c:v>0.16333900000000001</c:v>
                </c:pt>
                <c:pt idx="5107">
                  <c:v>0.15427199999999999</c:v>
                </c:pt>
                <c:pt idx="5108">
                  <c:v>0.146033</c:v>
                </c:pt>
                <c:pt idx="5109">
                  <c:v>0.13852100000000001</c:v>
                </c:pt>
                <c:pt idx="5110">
                  <c:v>0.13165299999999999</c:v>
                </c:pt>
                <c:pt idx="5111">
                  <c:v>0.12535399999999999</c:v>
                </c:pt>
                <c:pt idx="5112">
                  <c:v>0.119562</c:v>
                </c:pt>
                <c:pt idx="5113">
                  <c:v>0.112952</c:v>
                </c:pt>
                <c:pt idx="5114">
                  <c:v>0.106958</c:v>
                </c:pt>
                <c:pt idx="5115">
                  <c:v>0.101503</c:v>
                </c:pt>
                <c:pt idx="5116">
                  <c:v>9.6522999999999998E-2</c:v>
                </c:pt>
                <c:pt idx="5117">
                  <c:v>9.1962699999999994E-2</c:v>
                </c:pt>
                <c:pt idx="5118">
                  <c:v>8.58101E-2</c:v>
                </c:pt>
                <c:pt idx="5119">
                  <c:v>8.0368200000000001E-2</c:v>
                </c:pt>
                <c:pt idx="5120">
                  <c:v>7.5674199999999997E-2</c:v>
                </c:pt>
                <c:pt idx="5121">
                  <c:v>7.1450399999999997E-2</c:v>
                </c:pt>
                <c:pt idx="5122">
                  <c:v>6.76345E-2</c:v>
                </c:pt>
                <c:pt idx="5123">
                  <c:v>6.4175499999999996E-2</c:v>
                </c:pt>
                <c:pt idx="5124">
                  <c:v>6.1027499999999998E-2</c:v>
                </c:pt>
                <c:pt idx="5125">
                  <c:v>5.8153000000000003E-2</c:v>
                </c:pt>
                <c:pt idx="5126">
                  <c:v>5.4289200000000003E-2</c:v>
                </c:pt>
                <c:pt idx="5127">
                  <c:v>5.0737499999999998E-2</c:v>
                </c:pt>
                <c:pt idx="5128">
                  <c:v>4.7533800000000001E-2</c:v>
                </c:pt>
                <c:pt idx="5129">
                  <c:v>4.4690199999999999E-2</c:v>
                </c:pt>
                <c:pt idx="5130">
                  <c:v>4.21529E-2</c:v>
                </c:pt>
                <c:pt idx="5131">
                  <c:v>3.9877099999999999E-2</c:v>
                </c:pt>
                <c:pt idx="5132">
                  <c:v>3.7808099999999997E-2</c:v>
                </c:pt>
                <c:pt idx="5133">
                  <c:v>3.5902299999999998E-2</c:v>
                </c:pt>
                <c:pt idx="5134">
                  <c:v>3.4168200000000003E-2</c:v>
                </c:pt>
                <c:pt idx="5135">
                  <c:v>3.2587499999999998E-2</c:v>
                </c:pt>
                <c:pt idx="5136">
                  <c:v>3.0689500000000002E-2</c:v>
                </c:pt>
                <c:pt idx="5137">
                  <c:v>2.89985E-2</c:v>
                </c:pt>
                <c:pt idx="5138">
                  <c:v>2.74796E-2</c:v>
                </c:pt>
                <c:pt idx="5139">
                  <c:v>2.61102E-2</c:v>
                </c:pt>
                <c:pt idx="5140">
                  <c:v>2.4871000000000001E-2</c:v>
                </c:pt>
                <c:pt idx="5141">
                  <c:v>2.3679499999999999E-2</c:v>
                </c:pt>
                <c:pt idx="5142">
                  <c:v>2.2536899999999999E-2</c:v>
                </c:pt>
                <c:pt idx="5143">
                  <c:v>2.1502799999999999E-2</c:v>
                </c:pt>
                <c:pt idx="5144">
                  <c:v>2.0563999999999999E-2</c:v>
                </c:pt>
                <c:pt idx="5145">
                  <c:v>1.9354099999999999E-2</c:v>
                </c:pt>
                <c:pt idx="5146">
                  <c:v>1.8314899999999999E-2</c:v>
                </c:pt>
                <c:pt idx="5147">
                  <c:v>1.7402500000000001E-2</c:v>
                </c:pt>
                <c:pt idx="5148">
                  <c:v>1.6604799999999999E-2</c:v>
                </c:pt>
                <c:pt idx="5149">
                  <c:v>1.59153E-2</c:v>
                </c:pt>
                <c:pt idx="5150">
                  <c:v>1.53408E-2</c:v>
                </c:pt>
                <c:pt idx="5151">
                  <c:v>1.4900699999999999E-2</c:v>
                </c:pt>
                <c:pt idx="5152">
                  <c:v>1.46797E-2</c:v>
                </c:pt>
                <c:pt idx="5153">
                  <c:v>1.45332E-2</c:v>
                </c:pt>
                <c:pt idx="5154">
                  <c:v>1.4495299999999999E-2</c:v>
                </c:pt>
                <c:pt idx="5155">
                  <c:v>1.4535899999999999E-2</c:v>
                </c:pt>
                <c:pt idx="5156">
                  <c:v>1.46622E-2</c:v>
                </c:pt>
                <c:pt idx="5157">
                  <c:v>1.48107E-2</c:v>
                </c:pt>
                <c:pt idx="5158">
                  <c:v>1.50292E-2</c:v>
                </c:pt>
                <c:pt idx="5159">
                  <c:v>1.5342700000000001E-2</c:v>
                </c:pt>
                <c:pt idx="5160">
                  <c:v>1.5661700000000001E-2</c:v>
                </c:pt>
                <c:pt idx="5161">
                  <c:v>1.6076400000000001E-2</c:v>
                </c:pt>
                <c:pt idx="5162">
                  <c:v>1.6597199999999999E-2</c:v>
                </c:pt>
                <c:pt idx="5163">
                  <c:v>1.69961E-2</c:v>
                </c:pt>
                <c:pt idx="5164">
                  <c:v>1.74699E-2</c:v>
                </c:pt>
                <c:pt idx="5165">
                  <c:v>1.80365E-2</c:v>
                </c:pt>
                <c:pt idx="5166">
                  <c:v>1.8719599999999999E-2</c:v>
                </c:pt>
                <c:pt idx="5167">
                  <c:v>1.9327400000000002E-2</c:v>
                </c:pt>
                <c:pt idx="5168">
                  <c:v>2.0036600000000002E-2</c:v>
                </c:pt>
                <c:pt idx="5169">
                  <c:v>2.0871199999999999E-2</c:v>
                </c:pt>
                <c:pt idx="5170">
                  <c:v>2.1862800000000002E-2</c:v>
                </c:pt>
                <c:pt idx="5171">
                  <c:v>2.26324E-2</c:v>
                </c:pt>
                <c:pt idx="5172">
                  <c:v>2.3464599999999999E-2</c:v>
                </c:pt>
                <c:pt idx="5173">
                  <c:v>2.44143E-2</c:v>
                </c:pt>
                <c:pt idx="5174">
                  <c:v>2.55102E-2</c:v>
                </c:pt>
                <c:pt idx="5175">
                  <c:v>2.6452E-2</c:v>
                </c:pt>
                <c:pt idx="5176">
                  <c:v>2.75234E-2</c:v>
                </c:pt>
                <c:pt idx="5177">
                  <c:v>2.8759300000000002E-2</c:v>
                </c:pt>
                <c:pt idx="5178">
                  <c:v>3.02089E-2</c:v>
                </c:pt>
                <c:pt idx="5179">
                  <c:v>3.1328599999999998E-2</c:v>
                </c:pt>
                <c:pt idx="5180">
                  <c:v>3.2603199999999999E-2</c:v>
                </c:pt>
                <c:pt idx="5181">
                  <c:v>3.4070200000000002E-2</c:v>
                </c:pt>
                <c:pt idx="5182">
                  <c:v>3.5776500000000003E-2</c:v>
                </c:pt>
                <c:pt idx="5183">
                  <c:v>3.72503E-2</c:v>
                </c:pt>
                <c:pt idx="5184">
                  <c:v>3.8924500000000001E-2</c:v>
                </c:pt>
                <c:pt idx="5185">
                  <c:v>4.0837499999999999E-2</c:v>
                </c:pt>
                <c:pt idx="5186">
                  <c:v>4.3034299999999998E-2</c:v>
                </c:pt>
                <c:pt idx="5187">
                  <c:v>4.49016E-2</c:v>
                </c:pt>
                <c:pt idx="5188">
                  <c:v>4.6984600000000001E-2</c:v>
                </c:pt>
                <c:pt idx="5189">
                  <c:v>4.9314499999999997E-2</c:v>
                </c:pt>
                <c:pt idx="5190">
                  <c:v>5.1924100000000001E-2</c:v>
                </c:pt>
                <c:pt idx="5191">
                  <c:v>5.4853100000000002E-2</c:v>
                </c:pt>
                <c:pt idx="5192">
                  <c:v>5.8143599999999997E-2</c:v>
                </c:pt>
                <c:pt idx="5193">
                  <c:v>6.1844700000000002E-2</c:v>
                </c:pt>
                <c:pt idx="5194">
                  <c:v>6.6007499999999997E-2</c:v>
                </c:pt>
                <c:pt idx="5195">
                  <c:v>7.0696800000000004E-2</c:v>
                </c:pt>
                <c:pt idx="5196">
                  <c:v>7.5973899999999997E-2</c:v>
                </c:pt>
                <c:pt idx="5197">
                  <c:v>8.1915799999999997E-2</c:v>
                </c:pt>
                <c:pt idx="5198">
                  <c:v>8.6286299999999996E-2</c:v>
                </c:pt>
                <c:pt idx="5199">
                  <c:v>9.1013399999999994E-2</c:v>
                </c:pt>
                <c:pt idx="5200">
                  <c:v>9.6124699999999993E-2</c:v>
                </c:pt>
                <c:pt idx="5201">
                  <c:v>0.10165</c:v>
                </c:pt>
                <c:pt idx="5202">
                  <c:v>0.10762099999999999</c:v>
                </c:pt>
                <c:pt idx="5203">
                  <c:v>0.11407</c:v>
                </c:pt>
                <c:pt idx="5204">
                  <c:v>0.12103</c:v>
                </c:pt>
                <c:pt idx="5205">
                  <c:v>0.12984999999999999</c:v>
                </c:pt>
                <c:pt idx="5206">
                  <c:v>0.13805400000000001</c:v>
                </c:pt>
                <c:pt idx="5207">
                  <c:v>0.14688699999999999</c:v>
                </c:pt>
                <c:pt idx="5208">
                  <c:v>0.15640599999999999</c:v>
                </c:pt>
                <c:pt idx="5209">
                  <c:v>0.16664100000000001</c:v>
                </c:pt>
                <c:pt idx="5210">
                  <c:v>0.177647</c:v>
                </c:pt>
                <c:pt idx="5211">
                  <c:v>0.189468</c:v>
                </c:pt>
                <c:pt idx="5212">
                  <c:v>0.20216100000000001</c:v>
                </c:pt>
                <c:pt idx="5213">
                  <c:v>0.21576699999999999</c:v>
                </c:pt>
                <c:pt idx="5214">
                  <c:v>0.235431</c:v>
                </c:pt>
                <c:pt idx="5215">
                  <c:v>0.25695800000000002</c:v>
                </c:pt>
                <c:pt idx="5216">
                  <c:v>0.28048200000000001</c:v>
                </c:pt>
                <c:pt idx="5217">
                  <c:v>0.306141</c:v>
                </c:pt>
                <c:pt idx="5218">
                  <c:v>0.33407500000000001</c:v>
                </c:pt>
                <c:pt idx="5219">
                  <c:v>0.36443399999999998</c:v>
                </c:pt>
                <c:pt idx="5220">
                  <c:v>0.397366</c:v>
                </c:pt>
                <c:pt idx="5221">
                  <c:v>0.43301299999999998</c:v>
                </c:pt>
                <c:pt idx="5222">
                  <c:v>0.47152300000000003</c:v>
                </c:pt>
                <c:pt idx="5223">
                  <c:v>0.50662200000000002</c:v>
                </c:pt>
                <c:pt idx="5224">
                  <c:v>0.55311200000000005</c:v>
                </c:pt>
                <c:pt idx="5225">
                  <c:v>0.60322699999999996</c:v>
                </c:pt>
                <c:pt idx="5226">
                  <c:v>0.65709399999999996</c:v>
                </c:pt>
                <c:pt idx="5227">
                  <c:v>0.71487500000000004</c:v>
                </c:pt>
                <c:pt idx="5228">
                  <c:v>0.77665899999999999</c:v>
                </c:pt>
                <c:pt idx="5229">
                  <c:v>0.84265000000000001</c:v>
                </c:pt>
                <c:pt idx="5230">
                  <c:v>0.912856</c:v>
                </c:pt>
                <c:pt idx="5231">
                  <c:v>0.98740099999999997</c:v>
                </c:pt>
                <c:pt idx="5232">
                  <c:v>1.09362</c:v>
                </c:pt>
                <c:pt idx="5233">
                  <c:v>1.1783999999999999</c:v>
                </c:pt>
                <c:pt idx="5234">
                  <c:v>1.30728</c:v>
                </c:pt>
                <c:pt idx="5235">
                  <c:v>1.4450000000000001</c:v>
                </c:pt>
                <c:pt idx="5236">
                  <c:v>1.59138</c:v>
                </c:pt>
                <c:pt idx="5237">
                  <c:v>1.7459499999999999</c:v>
                </c:pt>
                <c:pt idx="5238">
                  <c:v>1.9638500000000001</c:v>
                </c:pt>
                <c:pt idx="5239">
                  <c:v>2.2230400000000001</c:v>
                </c:pt>
                <c:pt idx="5240">
                  <c:v>2.5858699999999999</c:v>
                </c:pt>
                <c:pt idx="5241">
                  <c:v>3.3870100000000001</c:v>
                </c:pt>
                <c:pt idx="5242">
                  <c:v>3.73794</c:v>
                </c:pt>
                <c:pt idx="5243">
                  <c:v>3.9954399999999999</c:v>
                </c:pt>
                <c:pt idx="5244">
                  <c:v>4.1954799999999999</c:v>
                </c:pt>
                <c:pt idx="5245">
                  <c:v>4.3844200000000004</c:v>
                </c:pt>
                <c:pt idx="5246">
                  <c:v>4.50922</c:v>
                </c:pt>
                <c:pt idx="5247">
                  <c:v>4.6207599999999998</c:v>
                </c:pt>
                <c:pt idx="5248">
                  <c:v>4.6899899999999999</c:v>
                </c:pt>
                <c:pt idx="5249">
                  <c:v>4.7267400000000004</c:v>
                </c:pt>
                <c:pt idx="5250">
                  <c:v>4.7324900000000003</c:v>
                </c:pt>
                <c:pt idx="5251">
                  <c:v>4.7176799999999997</c:v>
                </c:pt>
                <c:pt idx="5252">
                  <c:v>4.6653399999999996</c:v>
                </c:pt>
                <c:pt idx="5253">
                  <c:v>4.5958300000000003</c:v>
                </c:pt>
                <c:pt idx="5254">
                  <c:v>4.4678000000000004</c:v>
                </c:pt>
                <c:pt idx="5255">
                  <c:v>4.3298899999999998</c:v>
                </c:pt>
                <c:pt idx="5256">
                  <c:v>4.1343800000000002</c:v>
                </c:pt>
                <c:pt idx="5257">
                  <c:v>3.9185400000000001</c:v>
                </c:pt>
                <c:pt idx="5258">
                  <c:v>3.6261299999999999</c:v>
                </c:pt>
                <c:pt idx="5259">
                  <c:v>3.2578299999999998</c:v>
                </c:pt>
                <c:pt idx="5260">
                  <c:v>2.3943599999999998</c:v>
                </c:pt>
                <c:pt idx="5261">
                  <c:v>2.0928800000000001</c:v>
                </c:pt>
                <c:pt idx="5262">
                  <c:v>1.8408899999999999</c:v>
                </c:pt>
                <c:pt idx="5263">
                  <c:v>1.6509</c:v>
                </c:pt>
                <c:pt idx="5264">
                  <c:v>1.47245</c:v>
                </c:pt>
                <c:pt idx="5265">
                  <c:v>1.32863</c:v>
                </c:pt>
                <c:pt idx="5266">
                  <c:v>1.2152799999999999</c:v>
                </c:pt>
                <c:pt idx="5267">
                  <c:v>1.1086800000000001</c:v>
                </c:pt>
                <c:pt idx="5268">
                  <c:v>1.0088699999999999</c:v>
                </c:pt>
                <c:pt idx="5269">
                  <c:v>0.91577600000000003</c:v>
                </c:pt>
                <c:pt idx="5270">
                  <c:v>0.82931299999999997</c:v>
                </c:pt>
                <c:pt idx="5271">
                  <c:v>0.76872600000000002</c:v>
                </c:pt>
                <c:pt idx="5272">
                  <c:v>0.71171799999999996</c:v>
                </c:pt>
                <c:pt idx="5273">
                  <c:v>0.65816300000000005</c:v>
                </c:pt>
                <c:pt idx="5274">
                  <c:v>0.59563500000000003</c:v>
                </c:pt>
                <c:pt idx="5275">
                  <c:v>0.55295099999999997</c:v>
                </c:pt>
                <c:pt idx="5276">
                  <c:v>0.51290899999999995</c:v>
                </c:pt>
                <c:pt idx="5277">
                  <c:v>0.47543099999999999</c:v>
                </c:pt>
                <c:pt idx="5278">
                  <c:v>0.440382</c:v>
                </c:pt>
                <c:pt idx="5279">
                  <c:v>0.40768799999999999</c:v>
                </c:pt>
                <c:pt idx="5280">
                  <c:v>0.377222</c:v>
                </c:pt>
                <c:pt idx="5281">
                  <c:v>0.34889399999999998</c:v>
                </c:pt>
                <c:pt idx="5282">
                  <c:v>0.32256699999999999</c:v>
                </c:pt>
                <c:pt idx="5283">
                  <c:v>0.29816500000000001</c:v>
                </c:pt>
                <c:pt idx="5284">
                  <c:v>0.275565</c:v>
                </c:pt>
                <c:pt idx="5285">
                  <c:v>0.25467800000000002</c:v>
                </c:pt>
                <c:pt idx="5286">
                  <c:v>0.23538400000000001</c:v>
                </c:pt>
                <c:pt idx="5287">
                  <c:v>0.21760199999999999</c:v>
                </c:pt>
                <c:pt idx="5288">
                  <c:v>0.20122499999999999</c:v>
                </c:pt>
                <c:pt idx="5289">
                  <c:v>0.186171</c:v>
                </c:pt>
                <c:pt idx="5290">
                  <c:v>0.17233100000000001</c:v>
                </c:pt>
                <c:pt idx="5291">
                  <c:v>0.15964200000000001</c:v>
                </c:pt>
                <c:pt idx="5292">
                  <c:v>0.14801300000000001</c:v>
                </c:pt>
                <c:pt idx="5293">
                  <c:v>0.13737099999999999</c:v>
                </c:pt>
                <c:pt idx="5294">
                  <c:v>0.127636</c:v>
                </c:pt>
                <c:pt idx="5295">
                  <c:v>0.118743</c:v>
                </c:pt>
                <c:pt idx="5296">
                  <c:v>0.110623</c:v>
                </c:pt>
                <c:pt idx="5297">
                  <c:v>0.10322099999999999</c:v>
                </c:pt>
                <c:pt idx="5298">
                  <c:v>9.6467999999999998E-2</c:v>
                </c:pt>
                <c:pt idx="5299">
                  <c:v>9.0320200000000003E-2</c:v>
                </c:pt>
                <c:pt idx="5300">
                  <c:v>8.4720900000000002E-2</c:v>
                </c:pt>
                <c:pt idx="5301">
                  <c:v>7.9624799999999996E-2</c:v>
                </c:pt>
                <c:pt idx="5302">
                  <c:v>7.4986399999999995E-2</c:v>
                </c:pt>
                <c:pt idx="5303">
                  <c:v>7.0767899999999995E-2</c:v>
                </c:pt>
                <c:pt idx="5304">
                  <c:v>6.6929699999999995E-2</c:v>
                </c:pt>
                <c:pt idx="5305">
                  <c:v>6.3439899999999994E-2</c:v>
                </c:pt>
                <c:pt idx="5306">
                  <c:v>6.0261099999999998E-2</c:v>
                </c:pt>
                <c:pt idx="5307">
                  <c:v>5.7369400000000001E-2</c:v>
                </c:pt>
                <c:pt idx="5308">
                  <c:v>5.3910899999999998E-2</c:v>
                </c:pt>
                <c:pt idx="5309">
                  <c:v>5.08546E-2</c:v>
                </c:pt>
                <c:pt idx="5310">
                  <c:v>4.8362299999999997E-2</c:v>
                </c:pt>
                <c:pt idx="5311">
                  <c:v>4.6323099999999999E-2</c:v>
                </c:pt>
                <c:pt idx="5312">
                  <c:v>4.3618200000000003E-2</c:v>
                </c:pt>
                <c:pt idx="5313">
                  <c:v>4.12767E-2</c:v>
                </c:pt>
                <c:pt idx="5314">
                  <c:v>3.92413E-2</c:v>
                </c:pt>
                <c:pt idx="5315">
                  <c:v>3.7462500000000003E-2</c:v>
                </c:pt>
                <c:pt idx="5316">
                  <c:v>3.58997E-2</c:v>
                </c:pt>
                <c:pt idx="5317">
                  <c:v>3.4960600000000001E-2</c:v>
                </c:pt>
                <c:pt idx="5318">
                  <c:v>3.3290399999999998E-2</c:v>
                </c:pt>
                <c:pt idx="5319">
                  <c:v>3.1850400000000001E-2</c:v>
                </c:pt>
                <c:pt idx="5320">
                  <c:v>3.0595500000000001E-2</c:v>
                </c:pt>
                <c:pt idx="5321">
                  <c:v>2.9489700000000001E-2</c:v>
                </c:pt>
                <c:pt idx="5322">
                  <c:v>2.80532E-2</c:v>
                </c:pt>
                <c:pt idx="5323">
                  <c:v>2.6824199999999999E-2</c:v>
                </c:pt>
                <c:pt idx="5324">
                  <c:v>2.5754800000000001E-2</c:v>
                </c:pt>
                <c:pt idx="5325">
                  <c:v>2.4812000000000001E-2</c:v>
                </c:pt>
                <c:pt idx="5326">
                  <c:v>2.3788699999999999E-2</c:v>
                </c:pt>
                <c:pt idx="5327">
                  <c:v>2.2577799999999999E-2</c:v>
                </c:pt>
                <c:pt idx="5328">
                  <c:v>2.1548600000000001E-2</c:v>
                </c:pt>
                <c:pt idx="5329">
                  <c:v>2.06632E-2</c:v>
                </c:pt>
                <c:pt idx="5330">
                  <c:v>1.9894499999999999E-2</c:v>
                </c:pt>
                <c:pt idx="5331">
                  <c:v>1.9222300000000001E-2</c:v>
                </c:pt>
                <c:pt idx="5332">
                  <c:v>1.8449199999999999E-2</c:v>
                </c:pt>
                <c:pt idx="5333">
                  <c:v>1.7791700000000001E-2</c:v>
                </c:pt>
                <c:pt idx="5334">
                  <c:v>1.7228400000000001E-2</c:v>
                </c:pt>
                <c:pt idx="5335">
                  <c:v>1.6535399999999999E-2</c:v>
                </c:pt>
                <c:pt idx="5336">
                  <c:v>1.5990299999999999E-2</c:v>
                </c:pt>
                <c:pt idx="5337">
                  <c:v>1.5544199999999999E-2</c:v>
                </c:pt>
                <c:pt idx="5338">
                  <c:v>1.51786E-2</c:v>
                </c:pt>
                <c:pt idx="5339">
                  <c:v>1.47937E-2</c:v>
                </c:pt>
                <c:pt idx="5340">
                  <c:v>1.45059E-2</c:v>
                </c:pt>
                <c:pt idx="5341">
                  <c:v>1.43004E-2</c:v>
                </c:pt>
                <c:pt idx="5342">
                  <c:v>1.4168099999999999E-2</c:v>
                </c:pt>
                <c:pt idx="5343">
                  <c:v>1.41038E-2</c:v>
                </c:pt>
                <c:pt idx="5344">
                  <c:v>1.4096600000000001E-2</c:v>
                </c:pt>
                <c:pt idx="5345">
                  <c:v>1.41321E-2</c:v>
                </c:pt>
                <c:pt idx="5346">
                  <c:v>1.42366E-2</c:v>
                </c:pt>
                <c:pt idx="5347">
                  <c:v>1.44174E-2</c:v>
                </c:pt>
                <c:pt idx="5348">
                  <c:v>1.4685800000000001E-2</c:v>
                </c:pt>
                <c:pt idx="5349">
                  <c:v>1.50595E-2</c:v>
                </c:pt>
                <c:pt idx="5350">
                  <c:v>1.5424E-2</c:v>
                </c:pt>
                <c:pt idx="5351">
                  <c:v>1.5877499999999999E-2</c:v>
                </c:pt>
                <c:pt idx="5352">
                  <c:v>1.64405E-2</c:v>
                </c:pt>
                <c:pt idx="5353">
                  <c:v>1.6890100000000002E-2</c:v>
                </c:pt>
                <c:pt idx="5354">
                  <c:v>1.7395000000000001E-2</c:v>
                </c:pt>
                <c:pt idx="5355">
                  <c:v>1.7960899999999998E-2</c:v>
                </c:pt>
                <c:pt idx="5356">
                  <c:v>1.8616000000000001E-2</c:v>
                </c:pt>
                <c:pt idx="5357">
                  <c:v>1.93784E-2</c:v>
                </c:pt>
                <c:pt idx="5358">
                  <c:v>2.0271399999999998E-2</c:v>
                </c:pt>
                <c:pt idx="5359">
                  <c:v>2.10452E-2</c:v>
                </c:pt>
                <c:pt idx="5360">
                  <c:v>2.1926500000000002E-2</c:v>
                </c:pt>
                <c:pt idx="5361">
                  <c:v>2.29375E-2</c:v>
                </c:pt>
                <c:pt idx="5362">
                  <c:v>2.41076E-2</c:v>
                </c:pt>
                <c:pt idx="5363">
                  <c:v>2.5314799999999998E-2</c:v>
                </c:pt>
                <c:pt idx="5364">
                  <c:v>2.63492E-2</c:v>
                </c:pt>
                <c:pt idx="5365">
                  <c:v>2.7522000000000001E-2</c:v>
                </c:pt>
                <c:pt idx="5366">
                  <c:v>2.88682E-2</c:v>
                </c:pt>
                <c:pt idx="5367">
                  <c:v>3.0438099999999999E-2</c:v>
                </c:pt>
                <c:pt idx="5368">
                  <c:v>3.1643400000000002E-2</c:v>
                </c:pt>
                <c:pt idx="5369">
                  <c:v>3.3008500000000003E-2</c:v>
                </c:pt>
                <c:pt idx="5370">
                  <c:v>3.45706E-2</c:v>
                </c:pt>
                <c:pt idx="5371">
                  <c:v>3.6377399999999997E-2</c:v>
                </c:pt>
                <c:pt idx="5372">
                  <c:v>3.7929400000000002E-2</c:v>
                </c:pt>
                <c:pt idx="5373">
                  <c:v>3.9684499999999998E-2</c:v>
                </c:pt>
                <c:pt idx="5374">
                  <c:v>4.16826E-2</c:v>
                </c:pt>
                <c:pt idx="5375">
                  <c:v>4.3967899999999997E-2</c:v>
                </c:pt>
                <c:pt idx="5376">
                  <c:v>4.6595999999999999E-2</c:v>
                </c:pt>
                <c:pt idx="5377">
                  <c:v>4.8570000000000002E-2</c:v>
                </c:pt>
                <c:pt idx="5378">
                  <c:v>5.0746699999999999E-2</c:v>
                </c:pt>
                <c:pt idx="5379">
                  <c:v>5.3150900000000001E-2</c:v>
                </c:pt>
                <c:pt idx="5380">
                  <c:v>5.5950800000000002E-2</c:v>
                </c:pt>
                <c:pt idx="5381">
                  <c:v>5.9225100000000003E-2</c:v>
                </c:pt>
                <c:pt idx="5382">
                  <c:v>6.2892699999999996E-2</c:v>
                </c:pt>
                <c:pt idx="5383">
                  <c:v>6.7004599999999997E-2</c:v>
                </c:pt>
                <c:pt idx="5384">
                  <c:v>7.1618100000000004E-2</c:v>
                </c:pt>
                <c:pt idx="5385">
                  <c:v>7.5445899999999996E-2</c:v>
                </c:pt>
                <c:pt idx="5386">
                  <c:v>7.96177E-2</c:v>
                </c:pt>
                <c:pt idx="5387">
                  <c:v>8.4171300000000004E-2</c:v>
                </c:pt>
                <c:pt idx="5388">
                  <c:v>8.9133699999999996E-2</c:v>
                </c:pt>
                <c:pt idx="5389">
                  <c:v>9.4546000000000005E-2</c:v>
                </c:pt>
                <c:pt idx="5390">
                  <c:v>0.10044500000000001</c:v>
                </c:pt>
                <c:pt idx="5391">
                  <c:v>0.106875</c:v>
                </c:pt>
                <c:pt idx="5392">
                  <c:v>0.11387700000000001</c:v>
                </c:pt>
                <c:pt idx="5393">
                  <c:v>0.121501</c:v>
                </c:pt>
                <c:pt idx="5394">
                  <c:v>0.12978999999999999</c:v>
                </c:pt>
                <c:pt idx="5395">
                  <c:v>0.13881399999999999</c:v>
                </c:pt>
                <c:pt idx="5396">
                  <c:v>0.148613</c:v>
                </c:pt>
                <c:pt idx="5397">
                  <c:v>0.15925500000000001</c:v>
                </c:pt>
                <c:pt idx="5398">
                  <c:v>0.170797</c:v>
                </c:pt>
                <c:pt idx="5399">
                  <c:v>0.183313</c:v>
                </c:pt>
                <c:pt idx="5400">
                  <c:v>0.19516700000000001</c:v>
                </c:pt>
                <c:pt idx="5401">
                  <c:v>0.21107600000000001</c:v>
                </c:pt>
                <c:pt idx="5402">
                  <c:v>0.22839400000000001</c:v>
                </c:pt>
                <c:pt idx="5403">
                  <c:v>0.247222</c:v>
                </c:pt>
                <c:pt idx="5404">
                  <c:v>0.26766899999999999</c:v>
                </c:pt>
                <c:pt idx="5405">
                  <c:v>0.28984599999999999</c:v>
                </c:pt>
                <c:pt idx="5406">
                  <c:v>0.31385999999999997</c:v>
                </c:pt>
                <c:pt idx="5407">
                  <c:v>0.33982899999999999</c:v>
                </c:pt>
                <c:pt idx="5408">
                  <c:v>0.36787599999999998</c:v>
                </c:pt>
                <c:pt idx="5409">
                  <c:v>0.39812399999999998</c:v>
                </c:pt>
                <c:pt idx="5410">
                  <c:v>0.43068800000000002</c:v>
                </c:pt>
                <c:pt idx="5411">
                  <c:v>0.46568999999999999</c:v>
                </c:pt>
                <c:pt idx="5412">
                  <c:v>0.50325900000000001</c:v>
                </c:pt>
                <c:pt idx="5413">
                  <c:v>0.54351799999999995</c:v>
                </c:pt>
                <c:pt idx="5414">
                  <c:v>0.58658100000000002</c:v>
                </c:pt>
                <c:pt idx="5415">
                  <c:v>0.63256699999999999</c:v>
                </c:pt>
                <c:pt idx="5416">
                  <c:v>0.69292500000000001</c:v>
                </c:pt>
                <c:pt idx="5417">
                  <c:v>0.75040200000000001</c:v>
                </c:pt>
                <c:pt idx="5418">
                  <c:v>0.81170399999999998</c:v>
                </c:pt>
                <c:pt idx="5419">
                  <c:v>0.87703200000000003</c:v>
                </c:pt>
                <c:pt idx="5420">
                  <c:v>0.94641299999999995</c:v>
                </c:pt>
                <c:pt idx="5421">
                  <c:v>1.0454600000000001</c:v>
                </c:pt>
                <c:pt idx="5422">
                  <c:v>1.1521300000000001</c:v>
                </c:pt>
                <c:pt idx="5423">
                  <c:v>1.2665299999999999</c:v>
                </c:pt>
                <c:pt idx="5424">
                  <c:v>1.38872</c:v>
                </c:pt>
                <c:pt idx="5425">
                  <c:v>1.5033000000000001</c:v>
                </c:pt>
                <c:pt idx="5426">
                  <c:v>1.66178</c:v>
                </c:pt>
                <c:pt idx="5427">
                  <c:v>1.8302400000000001</c:v>
                </c:pt>
                <c:pt idx="5428">
                  <c:v>2.0081500000000001</c:v>
                </c:pt>
                <c:pt idx="5429">
                  <c:v>2.2589899999999998</c:v>
                </c:pt>
                <c:pt idx="5430">
                  <c:v>2.5846499999999999</c:v>
                </c:pt>
                <c:pt idx="5431">
                  <c:v>2.9897200000000002</c:v>
                </c:pt>
                <c:pt idx="5432">
                  <c:v>3.8666999999999998</c:v>
                </c:pt>
                <c:pt idx="5433">
                  <c:v>4.25169</c:v>
                </c:pt>
                <c:pt idx="5434">
                  <c:v>4.5722100000000001</c:v>
                </c:pt>
                <c:pt idx="5435">
                  <c:v>4.82578</c:v>
                </c:pt>
                <c:pt idx="5436">
                  <c:v>5.0160900000000002</c:v>
                </c:pt>
                <c:pt idx="5437">
                  <c:v>5.1744599999999998</c:v>
                </c:pt>
                <c:pt idx="5438">
                  <c:v>5.3212700000000002</c:v>
                </c:pt>
                <c:pt idx="5439">
                  <c:v>5.4008099999999999</c:v>
                </c:pt>
                <c:pt idx="5440">
                  <c:v>5.4604999999999997</c:v>
                </c:pt>
                <c:pt idx="5441">
                  <c:v>5.4770799999999999</c:v>
                </c:pt>
                <c:pt idx="5442">
                  <c:v>5.4600499999999998</c:v>
                </c:pt>
                <c:pt idx="5443">
                  <c:v>5.3998600000000003</c:v>
                </c:pt>
                <c:pt idx="5444">
                  <c:v>5.3199300000000003</c:v>
                </c:pt>
                <c:pt idx="5445">
                  <c:v>5.1726700000000001</c:v>
                </c:pt>
                <c:pt idx="5446">
                  <c:v>5.0140099999999999</c:v>
                </c:pt>
                <c:pt idx="5447">
                  <c:v>4.7890300000000003</c:v>
                </c:pt>
                <c:pt idx="5448">
                  <c:v>4.5405600000000002</c:v>
                </c:pt>
                <c:pt idx="5449">
                  <c:v>4.2037699999999996</c:v>
                </c:pt>
                <c:pt idx="5450">
                  <c:v>3.77929</c:v>
                </c:pt>
                <c:pt idx="5451">
                  <c:v>2.78261</c:v>
                </c:pt>
                <c:pt idx="5452">
                  <c:v>2.4340099999999998</c:v>
                </c:pt>
                <c:pt idx="5453">
                  <c:v>2.14236</c:v>
                </c:pt>
                <c:pt idx="5454">
                  <c:v>1.9222699999999999</c:v>
                </c:pt>
                <c:pt idx="5455">
                  <c:v>1.7153799999999999</c:v>
                </c:pt>
                <c:pt idx="5456">
                  <c:v>1.5485</c:v>
                </c:pt>
                <c:pt idx="5457">
                  <c:v>1.4168799999999999</c:v>
                </c:pt>
                <c:pt idx="5458">
                  <c:v>1.2930200000000001</c:v>
                </c:pt>
                <c:pt idx="5459">
                  <c:v>1.1769499999999999</c:v>
                </c:pt>
                <c:pt idx="5460">
                  <c:v>1.06863</c:v>
                </c:pt>
                <c:pt idx="5461">
                  <c:v>0.96794400000000003</c:v>
                </c:pt>
                <c:pt idx="5462">
                  <c:v>0.89734499999999995</c:v>
                </c:pt>
                <c:pt idx="5463">
                  <c:v>0.83087699999999998</c:v>
                </c:pt>
                <c:pt idx="5464">
                  <c:v>0.76839800000000003</c:v>
                </c:pt>
                <c:pt idx="5465">
                  <c:v>0.70113700000000001</c:v>
                </c:pt>
                <c:pt idx="5466">
                  <c:v>0.63486399999999998</c:v>
                </c:pt>
                <c:pt idx="5467">
                  <c:v>0.57403099999999996</c:v>
                </c:pt>
                <c:pt idx="5468">
                  <c:v>0.53632500000000005</c:v>
                </c:pt>
                <c:pt idx="5469">
                  <c:v>0.50083599999999995</c:v>
                </c:pt>
                <c:pt idx="5470">
                  <c:v>0.46745399999999998</c:v>
                </c:pt>
                <c:pt idx="5471">
                  <c:v>0.436114</c:v>
                </c:pt>
                <c:pt idx="5472">
                  <c:v>0.40669499999999997</c:v>
                </c:pt>
                <c:pt idx="5473">
                  <c:v>0.37914500000000001</c:v>
                </c:pt>
                <c:pt idx="5474">
                  <c:v>0.35335899999999998</c:v>
                </c:pt>
                <c:pt idx="5475">
                  <c:v>0.32927000000000001</c:v>
                </c:pt>
                <c:pt idx="5476">
                  <c:v>0.30676700000000001</c:v>
                </c:pt>
                <c:pt idx="5477">
                  <c:v>0.28579300000000002</c:v>
                </c:pt>
                <c:pt idx="5478">
                  <c:v>0.26625199999999999</c:v>
                </c:pt>
                <c:pt idx="5479">
                  <c:v>0.24807599999999999</c:v>
                </c:pt>
                <c:pt idx="5480">
                  <c:v>0.232184</c:v>
                </c:pt>
                <c:pt idx="5481">
                  <c:v>0.21736900000000001</c:v>
                </c:pt>
                <c:pt idx="5482">
                  <c:v>0.20355599999999999</c:v>
                </c:pt>
                <c:pt idx="5483">
                  <c:v>0.190696</c:v>
                </c:pt>
                <c:pt idx="5484">
                  <c:v>0.17872399999999999</c:v>
                </c:pt>
                <c:pt idx="5485">
                  <c:v>0.16759199999999999</c:v>
                </c:pt>
                <c:pt idx="5486">
                  <c:v>0.157246</c:v>
                </c:pt>
                <c:pt idx="5487">
                  <c:v>0.147645</c:v>
                </c:pt>
                <c:pt idx="5488">
                  <c:v>0.13872699999999999</c:v>
                </c:pt>
                <c:pt idx="5489">
                  <c:v>0.130463</c:v>
                </c:pt>
                <c:pt idx="5490">
                  <c:v>0.12280000000000001</c:v>
                </c:pt>
                <c:pt idx="5491">
                  <c:v>0.115701</c:v>
                </c:pt>
                <c:pt idx="5492">
                  <c:v>0.109126</c:v>
                </c:pt>
                <c:pt idx="5493">
                  <c:v>0.10304199999999999</c:v>
                </c:pt>
                <c:pt idx="5494">
                  <c:v>9.56312E-2</c:v>
                </c:pt>
                <c:pt idx="5495">
                  <c:v>8.8952799999999999E-2</c:v>
                </c:pt>
                <c:pt idx="5496">
                  <c:v>8.2936700000000002E-2</c:v>
                </c:pt>
                <c:pt idx="5497">
                  <c:v>7.7519199999999996E-2</c:v>
                </c:pt>
                <c:pt idx="5498">
                  <c:v>7.2640800000000005E-2</c:v>
                </c:pt>
                <c:pt idx="5499">
                  <c:v>6.8560399999999994E-2</c:v>
                </c:pt>
                <c:pt idx="5500">
                  <c:v>6.51423E-2</c:v>
                </c:pt>
                <c:pt idx="5501">
                  <c:v>6.2013899999999997E-2</c:v>
                </c:pt>
                <c:pt idx="5502">
                  <c:v>5.9149399999999998E-2</c:v>
                </c:pt>
                <c:pt idx="5503">
                  <c:v>5.5295400000000001E-2</c:v>
                </c:pt>
                <c:pt idx="5504">
                  <c:v>5.1909400000000001E-2</c:v>
                </c:pt>
                <c:pt idx="5505">
                  <c:v>4.89302E-2</c:v>
                </c:pt>
                <c:pt idx="5506">
                  <c:v>4.62995E-2</c:v>
                </c:pt>
                <c:pt idx="5507">
                  <c:v>4.3972799999999999E-2</c:v>
                </c:pt>
                <c:pt idx="5508">
                  <c:v>4.1907100000000003E-2</c:v>
                </c:pt>
                <c:pt idx="5509">
                  <c:v>4.00673E-2</c:v>
                </c:pt>
                <c:pt idx="5510">
                  <c:v>3.84216E-2</c:v>
                </c:pt>
                <c:pt idx="5511">
                  <c:v>3.6943900000000002E-2</c:v>
                </c:pt>
                <c:pt idx="5512">
                  <c:v>3.5195700000000003E-2</c:v>
                </c:pt>
                <c:pt idx="5513">
                  <c:v>3.3660599999999999E-2</c:v>
                </c:pt>
                <c:pt idx="5514">
                  <c:v>3.2301900000000001E-2</c:v>
                </c:pt>
                <c:pt idx="5515">
                  <c:v>3.1089700000000001E-2</c:v>
                </c:pt>
                <c:pt idx="5516">
                  <c:v>2.9495E-2</c:v>
                </c:pt>
                <c:pt idx="5517">
                  <c:v>2.81141E-2</c:v>
                </c:pt>
                <c:pt idx="5518">
                  <c:v>2.7127800000000001E-2</c:v>
                </c:pt>
                <c:pt idx="5519">
                  <c:v>2.60875E-2</c:v>
                </c:pt>
                <c:pt idx="5520">
                  <c:v>2.4714199999999999E-2</c:v>
                </c:pt>
                <c:pt idx="5521">
                  <c:v>2.3519600000000002E-2</c:v>
                </c:pt>
                <c:pt idx="5522">
                  <c:v>2.2467399999999998E-2</c:v>
                </c:pt>
                <c:pt idx="5523">
                  <c:v>2.1531499999999999E-2</c:v>
                </c:pt>
                <c:pt idx="5524">
                  <c:v>2.0692800000000001E-2</c:v>
                </c:pt>
                <c:pt idx="5525">
                  <c:v>1.97009E-2</c:v>
                </c:pt>
                <c:pt idx="5526">
                  <c:v>1.8829700000000001E-2</c:v>
                </c:pt>
                <c:pt idx="5527">
                  <c:v>1.80587E-2</c:v>
                </c:pt>
                <c:pt idx="5528">
                  <c:v>1.7345300000000001E-2</c:v>
                </c:pt>
                <c:pt idx="5529">
                  <c:v>1.6685499999999999E-2</c:v>
                </c:pt>
                <c:pt idx="5530">
                  <c:v>1.5825599999999999E-2</c:v>
                </c:pt>
                <c:pt idx="5531">
                  <c:v>1.50928E-2</c:v>
                </c:pt>
                <c:pt idx="5532">
                  <c:v>1.4461999999999999E-2</c:v>
                </c:pt>
                <c:pt idx="5533">
                  <c:v>1.3914299999999999E-2</c:v>
                </c:pt>
                <c:pt idx="5534">
                  <c:v>1.3435000000000001E-2</c:v>
                </c:pt>
                <c:pt idx="5535">
                  <c:v>1.28827E-2</c:v>
                </c:pt>
                <c:pt idx="5536">
                  <c:v>1.2410600000000001E-2</c:v>
                </c:pt>
                <c:pt idx="5537">
                  <c:v>1.2002799999999999E-2</c:v>
                </c:pt>
                <c:pt idx="5538">
                  <c:v>1.16347E-2</c:v>
                </c:pt>
                <c:pt idx="5539">
                  <c:v>1.11512E-2</c:v>
                </c:pt>
                <c:pt idx="5540">
                  <c:v>1.07525E-2</c:v>
                </c:pt>
                <c:pt idx="5541">
                  <c:v>1.04186E-2</c:v>
                </c:pt>
                <c:pt idx="5542">
                  <c:v>1.0048400000000001E-2</c:v>
                </c:pt>
                <c:pt idx="5543">
                  <c:v>9.7422700000000008E-3</c:v>
                </c:pt>
                <c:pt idx="5544">
                  <c:v>9.4847100000000004E-3</c:v>
                </c:pt>
                <c:pt idx="5545">
                  <c:v>9.16609E-3</c:v>
                </c:pt>
                <c:pt idx="5546">
                  <c:v>8.9876799999999996E-3</c:v>
                </c:pt>
                <c:pt idx="5547">
                  <c:v>8.7007899999999999E-3</c:v>
                </c:pt>
                <c:pt idx="5548">
                  <c:v>8.4697000000000001E-3</c:v>
                </c:pt>
                <c:pt idx="5549">
                  <c:v>8.1877700000000005E-3</c:v>
                </c:pt>
                <c:pt idx="5550">
                  <c:v>7.9313999999999999E-3</c:v>
                </c:pt>
                <c:pt idx="5551">
                  <c:v>7.7123199999999999E-3</c:v>
                </c:pt>
                <c:pt idx="5552">
                  <c:v>7.5312E-3</c:v>
                </c:pt>
                <c:pt idx="5553">
                  <c:v>7.3375999999999997E-3</c:v>
                </c:pt>
                <c:pt idx="5554">
                  <c:v>7.1783300000000001E-3</c:v>
                </c:pt>
                <c:pt idx="5555">
                  <c:v>7.0161499999999996E-3</c:v>
                </c:pt>
                <c:pt idx="5556">
                  <c:v>6.8883299999999998E-3</c:v>
                </c:pt>
                <c:pt idx="5557">
                  <c:v>6.7650100000000001E-3</c:v>
                </c:pt>
                <c:pt idx="5558">
                  <c:v>6.6862900000000001E-3</c:v>
                </c:pt>
                <c:pt idx="5559">
                  <c:v>6.6516199999999996E-3</c:v>
                </c:pt>
                <c:pt idx="5560">
                  <c:v>6.6480999999999997E-3</c:v>
                </c:pt>
                <c:pt idx="5561">
                  <c:v>6.6721999999999997E-3</c:v>
                </c:pt>
                <c:pt idx="5562">
                  <c:v>6.7164099999999999E-3</c:v>
                </c:pt>
                <c:pt idx="5563">
                  <c:v>6.7880099999999997E-3</c:v>
                </c:pt>
                <c:pt idx="5564">
                  <c:v>6.8891300000000003E-3</c:v>
                </c:pt>
                <c:pt idx="5565">
                  <c:v>7.0237900000000002E-3</c:v>
                </c:pt>
                <c:pt idx="5566">
                  <c:v>7.1020900000000001E-3</c:v>
                </c:pt>
                <c:pt idx="5567">
                  <c:v>7.2963300000000002E-3</c:v>
                </c:pt>
                <c:pt idx="5568">
                  <c:v>7.5367999999999997E-3</c:v>
                </c:pt>
                <c:pt idx="5569">
                  <c:v>7.8113499999999999E-3</c:v>
                </c:pt>
                <c:pt idx="5570">
                  <c:v>8.1417299999999998E-3</c:v>
                </c:pt>
                <c:pt idx="5571">
                  <c:v>8.5598900000000006E-3</c:v>
                </c:pt>
                <c:pt idx="5572">
                  <c:v>8.8888400000000003E-3</c:v>
                </c:pt>
                <c:pt idx="5573">
                  <c:v>9.2653300000000004E-3</c:v>
                </c:pt>
                <c:pt idx="5574">
                  <c:v>9.6994500000000001E-3</c:v>
                </c:pt>
                <c:pt idx="5575">
                  <c:v>1.02024E-2</c:v>
                </c:pt>
                <c:pt idx="5576">
                  <c:v>1.0644000000000001E-2</c:v>
                </c:pt>
                <c:pt idx="5577">
                  <c:v>1.1171E-2</c:v>
                </c:pt>
                <c:pt idx="5578">
                  <c:v>1.17684E-2</c:v>
                </c:pt>
                <c:pt idx="5579">
                  <c:v>1.24352E-2</c:v>
                </c:pt>
                <c:pt idx="5580">
                  <c:v>1.31895E-2</c:v>
                </c:pt>
                <c:pt idx="5581">
                  <c:v>1.37517E-2</c:v>
                </c:pt>
                <c:pt idx="5582">
                  <c:v>1.4391899999999999E-2</c:v>
                </c:pt>
                <c:pt idx="5583">
                  <c:v>1.5122200000000001E-2</c:v>
                </c:pt>
                <c:pt idx="5584">
                  <c:v>1.59369E-2</c:v>
                </c:pt>
                <c:pt idx="5585">
                  <c:v>1.6846300000000002E-2</c:v>
                </c:pt>
                <c:pt idx="5586">
                  <c:v>1.7828199999999999E-2</c:v>
                </c:pt>
                <c:pt idx="5587">
                  <c:v>1.8885200000000001E-2</c:v>
                </c:pt>
                <c:pt idx="5588">
                  <c:v>2.0075699999999998E-2</c:v>
                </c:pt>
                <c:pt idx="5589">
                  <c:v>2.1071400000000001E-2</c:v>
                </c:pt>
                <c:pt idx="5590">
                  <c:v>2.21709E-2</c:v>
                </c:pt>
                <c:pt idx="5591">
                  <c:v>2.33843E-2</c:v>
                </c:pt>
                <c:pt idx="5592">
                  <c:v>2.4733499999999999E-2</c:v>
                </c:pt>
                <c:pt idx="5593">
                  <c:v>2.6243599999999999E-2</c:v>
                </c:pt>
                <c:pt idx="5594">
                  <c:v>2.7945999999999999E-2</c:v>
                </c:pt>
                <c:pt idx="5595">
                  <c:v>2.98753E-2</c:v>
                </c:pt>
                <c:pt idx="5596">
                  <c:v>3.1705999999999998E-2</c:v>
                </c:pt>
                <c:pt idx="5597">
                  <c:v>3.3567399999999997E-2</c:v>
                </c:pt>
                <c:pt idx="5598">
                  <c:v>3.5663500000000001E-2</c:v>
                </c:pt>
                <c:pt idx="5599">
                  <c:v>3.8044399999999999E-2</c:v>
                </c:pt>
                <c:pt idx="5600">
                  <c:v>3.9823299999999999E-2</c:v>
                </c:pt>
                <c:pt idx="5601">
                  <c:v>4.1786999999999998E-2</c:v>
                </c:pt>
                <c:pt idx="5602">
                  <c:v>4.3747099999999997E-2</c:v>
                </c:pt>
                <c:pt idx="5603">
                  <c:v>4.5673800000000001E-2</c:v>
                </c:pt>
                <c:pt idx="5604">
                  <c:v>4.7799599999999998E-2</c:v>
                </c:pt>
                <c:pt idx="5605">
                  <c:v>5.0162499999999999E-2</c:v>
                </c:pt>
                <c:pt idx="5606">
                  <c:v>5.2812600000000001E-2</c:v>
                </c:pt>
                <c:pt idx="5607">
                  <c:v>5.5817800000000001E-2</c:v>
                </c:pt>
                <c:pt idx="5608">
                  <c:v>5.8360299999999997E-2</c:v>
                </c:pt>
                <c:pt idx="5609">
                  <c:v>6.1208800000000001E-2</c:v>
                </c:pt>
                <c:pt idx="5610">
                  <c:v>6.4434599999999995E-2</c:v>
                </c:pt>
                <c:pt idx="5611">
                  <c:v>6.6955600000000004E-2</c:v>
                </c:pt>
                <c:pt idx="5612">
                  <c:v>6.9876099999999997E-2</c:v>
                </c:pt>
                <c:pt idx="5613">
                  <c:v>7.3153099999999999E-2</c:v>
                </c:pt>
                <c:pt idx="5614">
                  <c:v>7.6866900000000002E-2</c:v>
                </c:pt>
                <c:pt idx="5615">
                  <c:v>8.1125500000000003E-2</c:v>
                </c:pt>
                <c:pt idx="5616">
                  <c:v>8.4765099999999996E-2</c:v>
                </c:pt>
                <c:pt idx="5617">
                  <c:v>8.8880700000000007E-2</c:v>
                </c:pt>
                <c:pt idx="5618">
                  <c:v>9.3593499999999996E-2</c:v>
                </c:pt>
                <c:pt idx="5619">
                  <c:v>9.7150600000000004E-2</c:v>
                </c:pt>
                <c:pt idx="5620">
                  <c:v>0.10112500000000001</c:v>
                </c:pt>
                <c:pt idx="5621">
                  <c:v>0.105891</c:v>
                </c:pt>
                <c:pt idx="5622">
                  <c:v>0.11018699999999999</c:v>
                </c:pt>
                <c:pt idx="5623">
                  <c:v>0.115095</c:v>
                </c:pt>
                <c:pt idx="5624">
                  <c:v>0.120809</c:v>
                </c:pt>
                <c:pt idx="5625">
                  <c:v>0.125198</c:v>
                </c:pt>
                <c:pt idx="5626">
                  <c:v>0.13017799999999999</c:v>
                </c:pt>
                <c:pt idx="5627">
                  <c:v>0.13589000000000001</c:v>
                </c:pt>
                <c:pt idx="5628">
                  <c:v>0.142516</c:v>
                </c:pt>
                <c:pt idx="5629">
                  <c:v>0.14822299999999999</c:v>
                </c:pt>
                <c:pt idx="5630">
                  <c:v>0.15468999999999999</c:v>
                </c:pt>
                <c:pt idx="5631">
                  <c:v>0.16206400000000001</c:v>
                </c:pt>
                <c:pt idx="5632">
                  <c:v>0.17050999999999999</c:v>
                </c:pt>
                <c:pt idx="5633">
                  <c:v>0.18023</c:v>
                </c:pt>
                <c:pt idx="5634">
                  <c:v>0.19145200000000001</c:v>
                </c:pt>
                <c:pt idx="5635">
                  <c:v>0.199908</c:v>
                </c:pt>
                <c:pt idx="5636">
                  <c:v>0.20924499999999999</c:v>
                </c:pt>
                <c:pt idx="5637">
                  <c:v>0.21956800000000001</c:v>
                </c:pt>
                <c:pt idx="5638">
                  <c:v>0.23098399999999999</c:v>
                </c:pt>
                <c:pt idx="5639">
                  <c:v>0.24631700000000001</c:v>
                </c:pt>
                <c:pt idx="5640">
                  <c:v>0.25911400000000001</c:v>
                </c:pt>
                <c:pt idx="5641">
                  <c:v>0.27313999999999999</c:v>
                </c:pt>
                <c:pt idx="5642">
                  <c:v>0.28852</c:v>
                </c:pt>
                <c:pt idx="5643">
                  <c:v>0.30536999999999997</c:v>
                </c:pt>
                <c:pt idx="5644">
                  <c:v>0.32385399999999998</c:v>
                </c:pt>
                <c:pt idx="5645">
                  <c:v>0.34409499999999998</c:v>
                </c:pt>
                <c:pt idx="5646">
                  <c:v>0.36626399999999998</c:v>
                </c:pt>
                <c:pt idx="5647">
                  <c:v>0.39052300000000001</c:v>
                </c:pt>
                <c:pt idx="5648">
                  <c:v>0.41706700000000002</c:v>
                </c:pt>
                <c:pt idx="5649">
                  <c:v>0.44607999999999998</c:v>
                </c:pt>
                <c:pt idx="5650">
                  <c:v>0.47777999999999998</c:v>
                </c:pt>
                <c:pt idx="5651">
                  <c:v>0.51235299999999995</c:v>
                </c:pt>
                <c:pt idx="5652">
                  <c:v>0.55007700000000004</c:v>
                </c:pt>
                <c:pt idx="5653">
                  <c:v>0.591144</c:v>
                </c:pt>
                <c:pt idx="5654">
                  <c:v>0.63583800000000001</c:v>
                </c:pt>
                <c:pt idx="5655">
                  <c:v>0.68440800000000002</c:v>
                </c:pt>
                <c:pt idx="5656">
                  <c:v>0.73715200000000003</c:v>
                </c:pt>
                <c:pt idx="5657">
                  <c:v>0.79432700000000001</c:v>
                </c:pt>
                <c:pt idx="5658">
                  <c:v>0.85625300000000004</c:v>
                </c:pt>
                <c:pt idx="5659">
                  <c:v>0.92318699999999998</c:v>
                </c:pt>
                <c:pt idx="5660">
                  <c:v>0.99554799999999999</c:v>
                </c:pt>
                <c:pt idx="5661">
                  <c:v>1.0735699999999999</c:v>
                </c:pt>
                <c:pt idx="5662">
                  <c:v>1.15761</c:v>
                </c:pt>
                <c:pt idx="5663">
                  <c:v>1.24797</c:v>
                </c:pt>
                <c:pt idx="5664">
                  <c:v>1.3450500000000001</c:v>
                </c:pt>
                <c:pt idx="5665">
                  <c:v>1.4491099999999999</c:v>
                </c:pt>
                <c:pt idx="5666">
                  <c:v>1.56053</c:v>
                </c:pt>
                <c:pt idx="5667">
                  <c:v>1.6795800000000001</c:v>
                </c:pt>
                <c:pt idx="5668">
                  <c:v>1.8067</c:v>
                </c:pt>
                <c:pt idx="5669">
                  <c:v>1.9420900000000001</c:v>
                </c:pt>
                <c:pt idx="5670">
                  <c:v>2.0861299999999998</c:v>
                </c:pt>
                <c:pt idx="5671">
                  <c:v>2.23902</c:v>
                </c:pt>
                <c:pt idx="5672">
                  <c:v>2.40116</c:v>
                </c:pt>
                <c:pt idx="5673">
                  <c:v>2.6620699999999999</c:v>
                </c:pt>
                <c:pt idx="5674">
                  <c:v>2.94482</c:v>
                </c:pt>
                <c:pt idx="5675">
                  <c:v>3.21522</c:v>
                </c:pt>
                <c:pt idx="5676">
                  <c:v>3.5036499999999999</c:v>
                </c:pt>
                <c:pt idx="5677">
                  <c:v>3.8104200000000001</c:v>
                </c:pt>
                <c:pt idx="5678">
                  <c:v>4.1354300000000004</c:v>
                </c:pt>
                <c:pt idx="5679">
                  <c:v>4.4787699999999999</c:v>
                </c:pt>
                <c:pt idx="5680">
                  <c:v>5.0272199999999998</c:v>
                </c:pt>
                <c:pt idx="5681">
                  <c:v>5.6141100000000002</c:v>
                </c:pt>
                <c:pt idx="5682">
                  <c:v>6.2371999999999996</c:v>
                </c:pt>
                <c:pt idx="5683">
                  <c:v>6.8924300000000001</c:v>
                </c:pt>
                <c:pt idx="5684">
                  <c:v>7.9252200000000004</c:v>
                </c:pt>
                <c:pt idx="5685">
                  <c:v>10.250299999999999</c:v>
                </c:pt>
                <c:pt idx="5686">
                  <c:v>11.754200000000001</c:v>
                </c:pt>
                <c:pt idx="5687">
                  <c:v>12.7235</c:v>
                </c:pt>
                <c:pt idx="5688">
                  <c:v>13.474</c:v>
                </c:pt>
                <c:pt idx="5689">
                  <c:v>14.0496</c:v>
                </c:pt>
                <c:pt idx="5690">
                  <c:v>14.627000000000001</c:v>
                </c:pt>
                <c:pt idx="5691">
                  <c:v>15.0061</c:v>
                </c:pt>
                <c:pt idx="5692">
                  <c:v>15.3222</c:v>
                </c:pt>
                <c:pt idx="5693">
                  <c:v>15.549899999999999</c:v>
                </c:pt>
                <c:pt idx="5694">
                  <c:v>15.6578</c:v>
                </c:pt>
                <c:pt idx="5695">
                  <c:v>15.6694</c:v>
                </c:pt>
                <c:pt idx="5696">
                  <c:v>15.623100000000001</c:v>
                </c:pt>
                <c:pt idx="5697">
                  <c:v>15.457700000000001</c:v>
                </c:pt>
                <c:pt idx="5698">
                  <c:v>15.2377</c:v>
                </c:pt>
                <c:pt idx="5699">
                  <c:v>14.831799999999999</c:v>
                </c:pt>
                <c:pt idx="5700">
                  <c:v>14.393800000000001</c:v>
                </c:pt>
                <c:pt idx="5701">
                  <c:v>13.8668</c:v>
                </c:pt>
                <c:pt idx="5702">
                  <c:v>13.1639</c:v>
                </c:pt>
                <c:pt idx="5703">
                  <c:v>12.2738</c:v>
                </c:pt>
                <c:pt idx="5704">
                  <c:v>11.202400000000001</c:v>
                </c:pt>
                <c:pt idx="5705">
                  <c:v>8.07409</c:v>
                </c:pt>
                <c:pt idx="5706">
                  <c:v>7.0936599999999999</c:v>
                </c:pt>
                <c:pt idx="5707">
                  <c:v>6.2713099999999997</c:v>
                </c:pt>
                <c:pt idx="5708">
                  <c:v>5.6997600000000004</c:v>
                </c:pt>
                <c:pt idx="5709">
                  <c:v>5.1580300000000001</c:v>
                </c:pt>
                <c:pt idx="5710">
                  <c:v>4.6484699999999997</c:v>
                </c:pt>
                <c:pt idx="5711">
                  <c:v>4.1724199999999998</c:v>
                </c:pt>
                <c:pt idx="5712">
                  <c:v>3.7308699999999999</c:v>
                </c:pt>
                <c:pt idx="5713">
                  <c:v>3.3592599999999999</c:v>
                </c:pt>
                <c:pt idx="5714">
                  <c:v>3.1273900000000001</c:v>
                </c:pt>
                <c:pt idx="5715">
                  <c:v>2.90802</c:v>
                </c:pt>
                <c:pt idx="5716">
                  <c:v>2.7009400000000001</c:v>
                </c:pt>
                <c:pt idx="5717">
                  <c:v>2.50589</c:v>
                </c:pt>
                <c:pt idx="5718">
                  <c:v>2.3226100000000001</c:v>
                </c:pt>
                <c:pt idx="5719">
                  <c:v>2.15076</c:v>
                </c:pt>
                <c:pt idx="5720">
                  <c:v>1.9899500000000001</c:v>
                </c:pt>
                <c:pt idx="5721">
                  <c:v>1.83979</c:v>
                </c:pt>
                <c:pt idx="5722">
                  <c:v>1.6998899999999999</c:v>
                </c:pt>
                <c:pt idx="5723">
                  <c:v>1.5698099999999999</c:v>
                </c:pt>
                <c:pt idx="5724">
                  <c:v>1.4491099999999999</c:v>
                </c:pt>
                <c:pt idx="5725">
                  <c:v>1.33731</c:v>
                </c:pt>
                <c:pt idx="5726">
                  <c:v>1.2339899999999999</c:v>
                </c:pt>
                <c:pt idx="5727">
                  <c:v>1.1386799999999999</c:v>
                </c:pt>
                <c:pt idx="5728">
                  <c:v>1.06009</c:v>
                </c:pt>
                <c:pt idx="5729">
                  <c:v>0.99575999999999998</c:v>
                </c:pt>
                <c:pt idx="5730">
                  <c:v>0.93560500000000002</c:v>
                </c:pt>
                <c:pt idx="5731">
                  <c:v>0.879413</c:v>
                </c:pt>
                <c:pt idx="5732">
                  <c:v>0.82696999999999998</c:v>
                </c:pt>
                <c:pt idx="5733">
                  <c:v>0.77807800000000005</c:v>
                </c:pt>
                <c:pt idx="5734">
                  <c:v>0.73255000000000003</c:v>
                </c:pt>
                <c:pt idx="5735">
                  <c:v>0.69019600000000003</c:v>
                </c:pt>
                <c:pt idx="5736">
                  <c:v>0.65082300000000004</c:v>
                </c:pt>
                <c:pt idx="5737">
                  <c:v>0.61425700000000005</c:v>
                </c:pt>
                <c:pt idx="5738">
                  <c:v>0.58033699999999999</c:v>
                </c:pt>
                <c:pt idx="5739">
                  <c:v>0.548898</c:v>
                </c:pt>
                <c:pt idx="5740">
                  <c:v>0.51978100000000005</c:v>
                </c:pt>
                <c:pt idx="5741">
                  <c:v>0.49283500000000002</c:v>
                </c:pt>
                <c:pt idx="5742">
                  <c:v>0.467922</c:v>
                </c:pt>
                <c:pt idx="5743">
                  <c:v>0.444907</c:v>
                </c:pt>
                <c:pt idx="5744">
                  <c:v>0.41365200000000002</c:v>
                </c:pt>
                <c:pt idx="5745">
                  <c:v>0.385961</c:v>
                </c:pt>
                <c:pt idx="5746">
                  <c:v>0.36147800000000002</c:v>
                </c:pt>
                <c:pt idx="5747">
                  <c:v>0.339835</c:v>
                </c:pt>
                <c:pt idx="5748">
                  <c:v>0.32074399999999997</c:v>
                </c:pt>
                <c:pt idx="5749">
                  <c:v>0.30390899999999998</c:v>
                </c:pt>
                <c:pt idx="5750">
                  <c:v>0.28907899999999997</c:v>
                </c:pt>
                <c:pt idx="5751">
                  <c:v>0.27601799999999999</c:v>
                </c:pt>
                <c:pt idx="5752">
                  <c:v>0.26452500000000001</c:v>
                </c:pt>
                <c:pt idx="5753">
                  <c:v>0.254411</c:v>
                </c:pt>
                <c:pt idx="5754">
                  <c:v>0.24551500000000001</c:v>
                </c:pt>
                <c:pt idx="5755">
                  <c:v>0.23663400000000001</c:v>
                </c:pt>
                <c:pt idx="5756">
                  <c:v>0.228961</c:v>
                </c:pt>
                <c:pt idx="5757">
                  <c:v>0.22031500000000001</c:v>
                </c:pt>
                <c:pt idx="5758">
                  <c:v>0.213176</c:v>
                </c:pt>
                <c:pt idx="5759">
                  <c:v>0.20726900000000001</c:v>
                </c:pt>
                <c:pt idx="5760">
                  <c:v>0.20236899999999999</c:v>
                </c:pt>
                <c:pt idx="5761">
                  <c:v>0.196519</c:v>
                </c:pt>
                <c:pt idx="5762">
                  <c:v>0.19206100000000001</c:v>
                </c:pt>
                <c:pt idx="5763">
                  <c:v>0.18865299999999999</c:v>
                </c:pt>
                <c:pt idx="5764">
                  <c:v>0.185331</c:v>
                </c:pt>
                <c:pt idx="5765">
                  <c:v>0.18305099999999999</c:v>
                </c:pt>
                <c:pt idx="5766">
                  <c:v>0.181556</c:v>
                </c:pt>
                <c:pt idx="5767">
                  <c:v>0.180363</c:v>
                </c:pt>
                <c:pt idx="5768">
                  <c:v>0.180283</c:v>
                </c:pt>
                <c:pt idx="5769">
                  <c:v>0.18081700000000001</c:v>
                </c:pt>
                <c:pt idx="5770">
                  <c:v>0.18234500000000001</c:v>
                </c:pt>
                <c:pt idx="5771">
                  <c:v>0.18568000000000001</c:v>
                </c:pt>
                <c:pt idx="5772">
                  <c:v>0.19031300000000001</c:v>
                </c:pt>
                <c:pt idx="5773">
                  <c:v>0.19612399999999999</c:v>
                </c:pt>
                <c:pt idx="5774">
                  <c:v>0.20305699999999999</c:v>
                </c:pt>
                <c:pt idx="5775">
                  <c:v>0.21109900000000001</c:v>
                </c:pt>
                <c:pt idx="5776">
                  <c:v>0.220278</c:v>
                </c:pt>
                <c:pt idx="5777">
                  <c:v>0.23064699999999999</c:v>
                </c:pt>
                <c:pt idx="5778">
                  <c:v>0.24228</c:v>
                </c:pt>
                <c:pt idx="5779">
                  <c:v>0.25528400000000001</c:v>
                </c:pt>
                <c:pt idx="5780">
                  <c:v>0.26979399999999998</c:v>
                </c:pt>
                <c:pt idx="5781">
                  <c:v>0.28598099999999999</c:v>
                </c:pt>
                <c:pt idx="5782">
                  <c:v>0.30404700000000001</c:v>
                </c:pt>
                <c:pt idx="5783">
                  <c:v>0.324243</c:v>
                </c:pt>
                <c:pt idx="5784">
                  <c:v>0.34356900000000001</c:v>
                </c:pt>
                <c:pt idx="5785">
                  <c:v>0.36133300000000002</c:v>
                </c:pt>
                <c:pt idx="5786">
                  <c:v>0.38068400000000002</c:v>
                </c:pt>
                <c:pt idx="5787">
                  <c:v>0.40180500000000002</c:v>
                </c:pt>
                <c:pt idx="5788">
                  <c:v>0.42491000000000001</c:v>
                </c:pt>
                <c:pt idx="5789">
                  <c:v>0.45024999999999998</c:v>
                </c:pt>
                <c:pt idx="5790">
                  <c:v>0.47811500000000001</c:v>
                </c:pt>
                <c:pt idx="5791">
                  <c:v>0.50885100000000005</c:v>
                </c:pt>
                <c:pt idx="5792">
                  <c:v>0.53875899999999999</c:v>
                </c:pt>
                <c:pt idx="5793">
                  <c:v>0.567106</c:v>
                </c:pt>
                <c:pt idx="5794">
                  <c:v>0.59789199999999998</c:v>
                </c:pt>
                <c:pt idx="5795">
                  <c:v>0.63140799999999997</c:v>
                </c:pt>
                <c:pt idx="5796">
                  <c:v>0.66798999999999997</c:v>
                </c:pt>
                <c:pt idx="5797">
                  <c:v>0.70802900000000002</c:v>
                </c:pt>
                <c:pt idx="5798">
                  <c:v>0.75198200000000004</c:v>
                </c:pt>
                <c:pt idx="5799">
                  <c:v>0.80039000000000005</c:v>
                </c:pt>
                <c:pt idx="5800">
                  <c:v>0.84690399999999999</c:v>
                </c:pt>
                <c:pt idx="5801">
                  <c:v>0.89026099999999997</c:v>
                </c:pt>
                <c:pt idx="5802">
                  <c:v>0.93722499999999997</c:v>
                </c:pt>
                <c:pt idx="5803">
                  <c:v>0.98822600000000005</c:v>
                </c:pt>
                <c:pt idx="5804">
                  <c:v>1.04376</c:v>
                </c:pt>
                <c:pt idx="5805">
                  <c:v>1.10443</c:v>
                </c:pt>
                <c:pt idx="5806">
                  <c:v>1.1709000000000001</c:v>
                </c:pt>
                <c:pt idx="5807">
                  <c:v>1.244</c:v>
                </c:pt>
                <c:pt idx="5808">
                  <c:v>1.31</c:v>
                </c:pt>
                <c:pt idx="5809">
                  <c:v>1.3956</c:v>
                </c:pt>
                <c:pt idx="5810">
                  <c:v>1.49068</c:v>
                </c:pt>
                <c:pt idx="5811">
                  <c:v>1.56568</c:v>
                </c:pt>
                <c:pt idx="5812">
                  <c:v>1.6532199999999999</c:v>
                </c:pt>
                <c:pt idx="5813">
                  <c:v>1.7593399999999999</c:v>
                </c:pt>
                <c:pt idx="5814">
                  <c:v>1.8587</c:v>
                </c:pt>
                <c:pt idx="5815">
                  <c:v>1.98868</c:v>
                </c:pt>
                <c:pt idx="5816">
                  <c:v>2.1209600000000002</c:v>
                </c:pt>
                <c:pt idx="5817">
                  <c:v>2.2229000000000001</c:v>
                </c:pt>
                <c:pt idx="5818">
                  <c:v>2.37296</c:v>
                </c:pt>
                <c:pt idx="5819">
                  <c:v>2.51667</c:v>
                </c:pt>
                <c:pt idx="5820">
                  <c:v>2.6388199999999999</c:v>
                </c:pt>
                <c:pt idx="5821">
                  <c:v>2.8245399999999998</c:v>
                </c:pt>
                <c:pt idx="5822">
                  <c:v>2.9940600000000002</c:v>
                </c:pt>
                <c:pt idx="5823">
                  <c:v>3.1819199999999999</c:v>
                </c:pt>
                <c:pt idx="5824">
                  <c:v>3.3561200000000002</c:v>
                </c:pt>
                <c:pt idx="5825">
                  <c:v>3.5889700000000002</c:v>
                </c:pt>
                <c:pt idx="5826">
                  <c:v>3.7818000000000001</c:v>
                </c:pt>
                <c:pt idx="5827">
                  <c:v>3.99213</c:v>
                </c:pt>
                <c:pt idx="5828">
                  <c:v>4.2219899999999999</c:v>
                </c:pt>
                <c:pt idx="5829">
                  <c:v>4.4734499999999997</c:v>
                </c:pt>
                <c:pt idx="5830">
                  <c:v>4.7489699999999999</c:v>
                </c:pt>
                <c:pt idx="5831">
                  <c:v>5.0509700000000004</c:v>
                </c:pt>
                <c:pt idx="5832">
                  <c:v>5.3825700000000003</c:v>
                </c:pt>
                <c:pt idx="5833">
                  <c:v>5.7465700000000002</c:v>
                </c:pt>
                <c:pt idx="5834">
                  <c:v>6.1465199999999998</c:v>
                </c:pt>
                <c:pt idx="5835">
                  <c:v>6.58596</c:v>
                </c:pt>
                <c:pt idx="5836">
                  <c:v>7.0688800000000001</c:v>
                </c:pt>
                <c:pt idx="5837">
                  <c:v>7.5992499999999996</c:v>
                </c:pt>
                <c:pt idx="5838">
                  <c:v>8.1816099999999992</c:v>
                </c:pt>
                <c:pt idx="5839">
                  <c:v>8.8202999999999996</c:v>
                </c:pt>
                <c:pt idx="5840">
                  <c:v>9.52088</c:v>
                </c:pt>
                <c:pt idx="5841">
                  <c:v>10.287699999999999</c:v>
                </c:pt>
                <c:pt idx="5842">
                  <c:v>11.126300000000001</c:v>
                </c:pt>
                <c:pt idx="5843">
                  <c:v>12.0419</c:v>
                </c:pt>
                <c:pt idx="5844">
                  <c:v>13.04</c:v>
                </c:pt>
                <c:pt idx="5845">
                  <c:v>14.125999999999999</c:v>
                </c:pt>
                <c:pt idx="5846">
                  <c:v>15.305400000000001</c:v>
                </c:pt>
                <c:pt idx="5847">
                  <c:v>16.582799999999999</c:v>
                </c:pt>
                <c:pt idx="5848">
                  <c:v>17.964200000000002</c:v>
                </c:pt>
                <c:pt idx="5849">
                  <c:v>19.452999999999999</c:v>
                </c:pt>
                <c:pt idx="5850">
                  <c:v>21.054200000000002</c:v>
                </c:pt>
                <c:pt idx="5851">
                  <c:v>22.771100000000001</c:v>
                </c:pt>
                <c:pt idx="5852">
                  <c:v>24.607099999999999</c:v>
                </c:pt>
                <c:pt idx="5853">
                  <c:v>26.563800000000001</c:v>
                </c:pt>
                <c:pt idx="5854">
                  <c:v>29.3627</c:v>
                </c:pt>
                <c:pt idx="5855">
                  <c:v>31.727799999999998</c:v>
                </c:pt>
                <c:pt idx="5856">
                  <c:v>34.487200000000001</c:v>
                </c:pt>
                <c:pt idx="5857">
                  <c:v>38.4114</c:v>
                </c:pt>
                <c:pt idx="5858">
                  <c:v>42.599200000000003</c:v>
                </c:pt>
                <c:pt idx="5859">
                  <c:v>47.023499999999999</c:v>
                </c:pt>
                <c:pt idx="5860">
                  <c:v>53.778199999999998</c:v>
                </c:pt>
                <c:pt idx="5861">
                  <c:v>75.613699999999994</c:v>
                </c:pt>
                <c:pt idx="5862">
                  <c:v>83.132199999999997</c:v>
                </c:pt>
                <c:pt idx="5863">
                  <c:v>88.627200000000002</c:v>
                </c:pt>
                <c:pt idx="5864">
                  <c:v>92.691500000000005</c:v>
                </c:pt>
                <c:pt idx="5865">
                  <c:v>95.919700000000006</c:v>
                </c:pt>
                <c:pt idx="5866">
                  <c:v>98.639499999999998</c:v>
                </c:pt>
                <c:pt idx="5867">
                  <c:v>100.163</c:v>
                </c:pt>
                <c:pt idx="5868">
                  <c:v>101.19499999999999</c:v>
                </c:pt>
                <c:pt idx="5869">
                  <c:v>101.751</c:v>
                </c:pt>
                <c:pt idx="5870">
                  <c:v>101.78700000000001</c:v>
                </c:pt>
                <c:pt idx="5871">
                  <c:v>101.40900000000001</c:v>
                </c:pt>
                <c:pt idx="5872">
                  <c:v>100.53100000000001</c:v>
                </c:pt>
                <c:pt idx="5873">
                  <c:v>99.155799999999999</c:v>
                </c:pt>
                <c:pt idx="5874">
                  <c:v>97.388000000000005</c:v>
                </c:pt>
                <c:pt idx="5875">
                  <c:v>95.209299999999999</c:v>
                </c:pt>
                <c:pt idx="5876">
                  <c:v>91.239900000000006</c:v>
                </c:pt>
                <c:pt idx="5877">
                  <c:v>87.913700000000006</c:v>
                </c:pt>
                <c:pt idx="5878">
                  <c:v>81.878200000000007</c:v>
                </c:pt>
                <c:pt idx="5879">
                  <c:v>74.249600000000001</c:v>
                </c:pt>
                <c:pt idx="5880">
                  <c:v>54.145600000000002</c:v>
                </c:pt>
                <c:pt idx="5881">
                  <c:v>48.438699999999997</c:v>
                </c:pt>
                <c:pt idx="5882">
                  <c:v>43.011099999999999</c:v>
                </c:pt>
                <c:pt idx="5883">
                  <c:v>38.310200000000002</c:v>
                </c:pt>
                <c:pt idx="5884">
                  <c:v>35.000300000000003</c:v>
                </c:pt>
                <c:pt idx="5885">
                  <c:v>31.888000000000002</c:v>
                </c:pt>
                <c:pt idx="5886">
                  <c:v>28.979099999999999</c:v>
                </c:pt>
                <c:pt idx="5887">
                  <c:v>26.2775</c:v>
                </c:pt>
                <c:pt idx="5888">
                  <c:v>24.463999999999999</c:v>
                </c:pt>
                <c:pt idx="5889">
                  <c:v>22.7562</c:v>
                </c:pt>
                <c:pt idx="5890">
                  <c:v>21.151599999999998</c:v>
                </c:pt>
                <c:pt idx="5891">
                  <c:v>19.648299999999999</c:v>
                </c:pt>
                <c:pt idx="5892">
                  <c:v>18.2425</c:v>
                </c:pt>
                <c:pt idx="5893">
                  <c:v>16.931799999999999</c:v>
                </c:pt>
                <c:pt idx="5894">
                  <c:v>15.7119</c:v>
                </c:pt>
                <c:pt idx="5895">
                  <c:v>14.579499999999999</c:v>
                </c:pt>
                <c:pt idx="5896">
                  <c:v>13.5654</c:v>
                </c:pt>
                <c:pt idx="5897">
                  <c:v>12.625</c:v>
                </c:pt>
                <c:pt idx="5898">
                  <c:v>11.7538</c:v>
                </c:pt>
                <c:pt idx="5899">
                  <c:v>10.9482</c:v>
                </c:pt>
                <c:pt idx="5900">
                  <c:v>10.203900000000001</c:v>
                </c:pt>
                <c:pt idx="5901">
                  <c:v>9.5172500000000007</c:v>
                </c:pt>
                <c:pt idx="5902">
                  <c:v>8.8842999999999996</c:v>
                </c:pt>
                <c:pt idx="5903">
                  <c:v>8.3017099999999999</c:v>
                </c:pt>
                <c:pt idx="5904">
                  <c:v>7.7653600000000003</c:v>
                </c:pt>
                <c:pt idx="5905">
                  <c:v>7.2723599999999999</c:v>
                </c:pt>
                <c:pt idx="5906">
                  <c:v>6.7710900000000001</c:v>
                </c:pt>
                <c:pt idx="5907">
                  <c:v>6.40259</c:v>
                </c:pt>
                <c:pt idx="5908">
                  <c:v>6.0608599999999999</c:v>
                </c:pt>
                <c:pt idx="5909">
                  <c:v>5.7439400000000003</c:v>
                </c:pt>
                <c:pt idx="5910">
                  <c:v>5.3110299999999997</c:v>
                </c:pt>
                <c:pt idx="5911">
                  <c:v>4.92401</c:v>
                </c:pt>
                <c:pt idx="5912">
                  <c:v>4.57782</c:v>
                </c:pt>
                <c:pt idx="5913">
                  <c:v>4.2674799999999999</c:v>
                </c:pt>
                <c:pt idx="5914">
                  <c:v>3.9890599999999998</c:v>
                </c:pt>
                <c:pt idx="5915">
                  <c:v>3.73868</c:v>
                </c:pt>
                <c:pt idx="5916">
                  <c:v>3.5130699999999999</c:v>
                </c:pt>
                <c:pt idx="5917">
                  <c:v>3.3092199999999998</c:v>
                </c:pt>
                <c:pt idx="5918">
                  <c:v>3.1003099999999999</c:v>
                </c:pt>
                <c:pt idx="5919">
                  <c:v>2.9021599999999999</c:v>
                </c:pt>
                <c:pt idx="5920">
                  <c:v>2.7249400000000001</c:v>
                </c:pt>
                <c:pt idx="5921">
                  <c:v>2.5656599999999998</c:v>
                </c:pt>
                <c:pt idx="5922">
                  <c:v>2.4219499999999998</c:v>
                </c:pt>
                <c:pt idx="5923">
                  <c:v>2.29169</c:v>
                </c:pt>
                <c:pt idx="5924">
                  <c:v>2.1731500000000001</c:v>
                </c:pt>
                <c:pt idx="5925">
                  <c:v>2.0307599999999999</c:v>
                </c:pt>
                <c:pt idx="5926">
                  <c:v>1.90367</c:v>
                </c:pt>
                <c:pt idx="5927">
                  <c:v>1.7895399999999999</c:v>
                </c:pt>
                <c:pt idx="5928">
                  <c:v>1.6958</c:v>
                </c:pt>
                <c:pt idx="5929">
                  <c:v>1.60999</c:v>
                </c:pt>
                <c:pt idx="5930">
                  <c:v>1.50624</c:v>
                </c:pt>
                <c:pt idx="5931">
                  <c:v>1.4130199999999999</c:v>
                </c:pt>
                <c:pt idx="5932">
                  <c:v>1.32881</c:v>
                </c:pt>
                <c:pt idx="5933">
                  <c:v>1.2524</c:v>
                </c:pt>
                <c:pt idx="5934">
                  <c:v>1.1827799999999999</c:v>
                </c:pt>
                <c:pt idx="5935">
                  <c:v>1.11913</c:v>
                </c:pt>
                <c:pt idx="5936">
                  <c:v>1.0527899999999999</c:v>
                </c:pt>
                <c:pt idx="5937">
                  <c:v>0.98529</c:v>
                </c:pt>
                <c:pt idx="5938">
                  <c:v>0.92435199999999995</c:v>
                </c:pt>
                <c:pt idx="5939">
                  <c:v>0.86912100000000003</c:v>
                </c:pt>
                <c:pt idx="5940">
                  <c:v>0.81888099999999997</c:v>
                </c:pt>
                <c:pt idx="5941">
                  <c:v>0.77302899999999997</c:v>
                </c:pt>
                <c:pt idx="5942">
                  <c:v>0.73105600000000004</c:v>
                </c:pt>
                <c:pt idx="5943">
                  <c:v>0.69252599999999997</c:v>
                </c:pt>
                <c:pt idx="5944">
                  <c:v>0.65329599999999999</c:v>
                </c:pt>
                <c:pt idx="5945">
                  <c:v>0.61399400000000004</c:v>
                </c:pt>
                <c:pt idx="5946">
                  <c:v>0.57824500000000001</c:v>
                </c:pt>
                <c:pt idx="5947">
                  <c:v>0.54562600000000006</c:v>
                </c:pt>
                <c:pt idx="5948">
                  <c:v>0.51577399999999995</c:v>
                </c:pt>
                <c:pt idx="5949">
                  <c:v>0.48838199999999998</c:v>
                </c:pt>
                <c:pt idx="5950">
                  <c:v>0.46318100000000001</c:v>
                </c:pt>
                <c:pt idx="5951">
                  <c:v>0.43994</c:v>
                </c:pt>
                <c:pt idx="5952">
                  <c:v>0.41565200000000002</c:v>
                </c:pt>
                <c:pt idx="5953">
                  <c:v>0.39083200000000001</c:v>
                </c:pt>
                <c:pt idx="5954">
                  <c:v>0.36823299999999998</c:v>
                </c:pt>
                <c:pt idx="5955">
                  <c:v>0.34759499999999999</c:v>
                </c:pt>
                <c:pt idx="5956">
                  <c:v>0.32869500000000001</c:v>
                </c:pt>
                <c:pt idx="5957">
                  <c:v>0.31134200000000001</c:v>
                </c:pt>
                <c:pt idx="5958">
                  <c:v>0.29537099999999999</c:v>
                </c:pt>
                <c:pt idx="5959">
                  <c:v>0.280638</c:v>
                </c:pt>
                <c:pt idx="5960">
                  <c:v>0.26515699999999998</c:v>
                </c:pt>
                <c:pt idx="5961">
                  <c:v>0.249278</c:v>
                </c:pt>
                <c:pt idx="5962">
                  <c:v>0.23483699999999999</c:v>
                </c:pt>
                <c:pt idx="5963">
                  <c:v>0.221664</c:v>
                </c:pt>
                <c:pt idx="5964">
                  <c:v>0.20961399999999999</c:v>
                </c:pt>
                <c:pt idx="5965">
                  <c:v>0.19856299999999999</c:v>
                </c:pt>
                <c:pt idx="5966">
                  <c:v>0.18840399999999999</c:v>
                </c:pt>
                <c:pt idx="5967">
                  <c:v>0.17904200000000001</c:v>
                </c:pt>
                <c:pt idx="5968">
                  <c:v>0.169019</c:v>
                </c:pt>
                <c:pt idx="5969">
                  <c:v>0.15861700000000001</c:v>
                </c:pt>
                <c:pt idx="5970">
                  <c:v>0.149201</c:v>
                </c:pt>
                <c:pt idx="5971">
                  <c:v>0.140653</c:v>
                </c:pt>
                <c:pt idx="5972">
                  <c:v>0.13286899999999999</c:v>
                </c:pt>
                <c:pt idx="5973">
                  <c:v>0.12576100000000001</c:v>
                </c:pt>
                <c:pt idx="5974">
                  <c:v>0.11924999999999999</c:v>
                </c:pt>
                <c:pt idx="5975">
                  <c:v>0.11327</c:v>
                </c:pt>
                <c:pt idx="5976">
                  <c:v>0.106888</c:v>
                </c:pt>
                <c:pt idx="5977">
                  <c:v>0.100287</c:v>
                </c:pt>
                <c:pt idx="5978">
                  <c:v>9.4334899999999999E-2</c:v>
                </c:pt>
                <c:pt idx="5979">
                  <c:v>8.89519E-2</c:v>
                </c:pt>
                <c:pt idx="5980">
                  <c:v>8.4068500000000004E-2</c:v>
                </c:pt>
                <c:pt idx="5981">
                  <c:v>7.9625500000000002E-2</c:v>
                </c:pt>
                <c:pt idx="5982">
                  <c:v>7.5572100000000003E-2</c:v>
                </c:pt>
                <c:pt idx="5983">
                  <c:v>7.1864700000000004E-2</c:v>
                </c:pt>
                <c:pt idx="5984">
                  <c:v>6.8060899999999994E-2</c:v>
                </c:pt>
                <c:pt idx="5985">
                  <c:v>6.4236699999999994E-2</c:v>
                </c:pt>
                <c:pt idx="5986">
                  <c:v>6.0784299999999999E-2</c:v>
                </c:pt>
                <c:pt idx="5987">
                  <c:v>5.76582E-2</c:v>
                </c:pt>
                <c:pt idx="5988">
                  <c:v>5.4819899999999998E-2</c:v>
                </c:pt>
                <c:pt idx="5989">
                  <c:v>5.2236200000000003E-2</c:v>
                </c:pt>
                <c:pt idx="5990">
                  <c:v>4.9879E-2</c:v>
                </c:pt>
                <c:pt idx="5991">
                  <c:v>4.67167E-2</c:v>
                </c:pt>
                <c:pt idx="5992">
                  <c:v>4.4560500000000003E-2</c:v>
                </c:pt>
                <c:pt idx="5993">
                  <c:v>4.2606499999999999E-2</c:v>
                </c:pt>
                <c:pt idx="5994">
                  <c:v>3.9995799999999998E-2</c:v>
                </c:pt>
                <c:pt idx="5995">
                  <c:v>3.7718500000000002E-2</c:v>
                </c:pt>
                <c:pt idx="5996">
                  <c:v>3.5727500000000002E-2</c:v>
                </c:pt>
                <c:pt idx="5997">
                  <c:v>3.3982900000000003E-2</c:v>
                </c:pt>
                <c:pt idx="5998">
                  <c:v>3.2454299999999998E-2</c:v>
                </c:pt>
                <c:pt idx="5999">
                  <c:v>3.1112799999999999E-2</c:v>
                </c:pt>
                <c:pt idx="6000">
                  <c:v>2.9934499999999999E-2</c:v>
                </c:pt>
                <c:pt idx="6001">
                  <c:v>2.8899999999999999E-2</c:v>
                </c:pt>
                <c:pt idx="6002">
                  <c:v>2.7714300000000001E-2</c:v>
                </c:pt>
                <c:pt idx="6003">
                  <c:v>2.6748000000000001E-2</c:v>
                </c:pt>
                <c:pt idx="6004">
                  <c:v>2.5942E-2</c:v>
                </c:pt>
                <c:pt idx="6005">
                  <c:v>2.5278200000000001E-2</c:v>
                </c:pt>
                <c:pt idx="6006">
                  <c:v>2.47461E-2</c:v>
                </c:pt>
                <c:pt idx="6007">
                  <c:v>2.42945E-2</c:v>
                </c:pt>
                <c:pt idx="6008">
                  <c:v>2.39597E-2</c:v>
                </c:pt>
                <c:pt idx="6009">
                  <c:v>2.3734600000000002E-2</c:v>
                </c:pt>
                <c:pt idx="6010">
                  <c:v>2.3604400000000001E-2</c:v>
                </c:pt>
                <c:pt idx="6011">
                  <c:v>2.3603599999999999E-2</c:v>
                </c:pt>
                <c:pt idx="6012">
                  <c:v>2.3669800000000001E-2</c:v>
                </c:pt>
                <c:pt idx="6013">
                  <c:v>2.3947800000000002E-2</c:v>
                </c:pt>
                <c:pt idx="6014">
                  <c:v>2.4439200000000001E-2</c:v>
                </c:pt>
                <c:pt idx="6015">
                  <c:v>2.4887699999999999E-2</c:v>
                </c:pt>
                <c:pt idx="6016">
                  <c:v>2.54366E-2</c:v>
                </c:pt>
                <c:pt idx="6017">
                  <c:v>2.6090800000000001E-2</c:v>
                </c:pt>
                <c:pt idx="6018">
                  <c:v>2.6856600000000001E-2</c:v>
                </c:pt>
                <c:pt idx="6019">
                  <c:v>2.7742200000000002E-2</c:v>
                </c:pt>
                <c:pt idx="6020">
                  <c:v>2.8757600000000001E-2</c:v>
                </c:pt>
                <c:pt idx="6021">
                  <c:v>2.9915199999999999E-2</c:v>
                </c:pt>
                <c:pt idx="6022">
                  <c:v>3.1229799999999999E-2</c:v>
                </c:pt>
                <c:pt idx="6023">
                  <c:v>3.2719400000000003E-2</c:v>
                </c:pt>
                <c:pt idx="6024">
                  <c:v>3.4405699999999997E-2</c:v>
                </c:pt>
                <c:pt idx="6025">
                  <c:v>3.6314600000000002E-2</c:v>
                </c:pt>
                <c:pt idx="6026">
                  <c:v>3.8477499999999998E-2</c:v>
                </c:pt>
                <c:pt idx="6027">
                  <c:v>4.0932499999999997E-2</c:v>
                </c:pt>
                <c:pt idx="6028">
                  <c:v>4.2993000000000003E-2</c:v>
                </c:pt>
                <c:pt idx="6029">
                  <c:v>4.5266800000000003E-2</c:v>
                </c:pt>
                <c:pt idx="6030">
                  <c:v>4.77811E-2</c:v>
                </c:pt>
                <c:pt idx="6031">
                  <c:v>5.05677E-2</c:v>
                </c:pt>
                <c:pt idx="6032">
                  <c:v>5.3663200000000001E-2</c:v>
                </c:pt>
                <c:pt idx="6033">
                  <c:v>5.7102399999999998E-2</c:v>
                </c:pt>
                <c:pt idx="6034">
                  <c:v>6.0943799999999999E-2</c:v>
                </c:pt>
                <c:pt idx="6035">
                  <c:v>6.5266000000000005E-2</c:v>
                </c:pt>
                <c:pt idx="6036">
                  <c:v>7.0137500000000005E-2</c:v>
                </c:pt>
                <c:pt idx="6037">
                  <c:v>7.5259400000000004E-2</c:v>
                </c:pt>
                <c:pt idx="6038">
                  <c:v>8.0812099999999998E-2</c:v>
                </c:pt>
                <c:pt idx="6039">
                  <c:v>8.4897700000000006E-2</c:v>
                </c:pt>
                <c:pt idx="6040">
                  <c:v>8.9330300000000001E-2</c:v>
                </c:pt>
                <c:pt idx="6041">
                  <c:v>9.4149700000000003E-2</c:v>
                </c:pt>
                <c:pt idx="6042">
                  <c:v>9.9401500000000004E-2</c:v>
                </c:pt>
                <c:pt idx="6043">
                  <c:v>0.105138</c:v>
                </c:pt>
                <c:pt idx="6044">
                  <c:v>0.111057</c:v>
                </c:pt>
                <c:pt idx="6045">
                  <c:v>0.11712599999999999</c:v>
                </c:pt>
                <c:pt idx="6046">
                  <c:v>0.123735</c:v>
                </c:pt>
                <c:pt idx="6047">
                  <c:v>0.13095200000000001</c:v>
                </c:pt>
                <c:pt idx="6048">
                  <c:v>0.138852</c:v>
                </c:pt>
                <c:pt idx="6049">
                  <c:v>0.14752499999999999</c:v>
                </c:pt>
                <c:pt idx="6050">
                  <c:v>0.15707199999999999</c:v>
                </c:pt>
                <c:pt idx="6051">
                  <c:v>0.16761499999999999</c:v>
                </c:pt>
                <c:pt idx="6052">
                  <c:v>0.17738499999999999</c:v>
                </c:pt>
                <c:pt idx="6053">
                  <c:v>0.19056200000000001</c:v>
                </c:pt>
                <c:pt idx="6054">
                  <c:v>0.20530599999999999</c:v>
                </c:pt>
                <c:pt idx="6055">
                  <c:v>0.216141</c:v>
                </c:pt>
                <c:pt idx="6056">
                  <c:v>0.22789000000000001</c:v>
                </c:pt>
                <c:pt idx="6057">
                  <c:v>0.24065700000000001</c:v>
                </c:pt>
                <c:pt idx="6058">
                  <c:v>0.25456000000000001</c:v>
                </c:pt>
                <c:pt idx="6059">
                  <c:v>0.26829999999999998</c:v>
                </c:pt>
                <c:pt idx="6060">
                  <c:v>0.28872799999999998</c:v>
                </c:pt>
                <c:pt idx="6061">
                  <c:v>0.31163600000000002</c:v>
                </c:pt>
                <c:pt idx="6062">
                  <c:v>0.328488</c:v>
                </c:pt>
                <c:pt idx="6063">
                  <c:v>0.34676899999999999</c:v>
                </c:pt>
                <c:pt idx="6064">
                  <c:v>0.366645</c:v>
                </c:pt>
                <c:pt idx="6065">
                  <c:v>0.38830700000000001</c:v>
                </c:pt>
                <c:pt idx="6066">
                  <c:v>0.41266599999999998</c:v>
                </c:pt>
                <c:pt idx="6067">
                  <c:v>0.44019000000000003</c:v>
                </c:pt>
                <c:pt idx="6068">
                  <c:v>0.47061199999999997</c:v>
                </c:pt>
                <c:pt idx="6069">
                  <c:v>0.504359</c:v>
                </c:pt>
                <c:pt idx="6070">
                  <c:v>0.53920699999999999</c:v>
                </c:pt>
                <c:pt idx="6071">
                  <c:v>0.57484900000000005</c:v>
                </c:pt>
                <c:pt idx="6072">
                  <c:v>0.61341699999999999</c:v>
                </c:pt>
                <c:pt idx="6073">
                  <c:v>0.64690899999999996</c:v>
                </c:pt>
                <c:pt idx="6074">
                  <c:v>0.693693</c:v>
                </c:pt>
                <c:pt idx="6075">
                  <c:v>0.74265400000000004</c:v>
                </c:pt>
                <c:pt idx="6076">
                  <c:v>0.78902799999999995</c:v>
                </c:pt>
                <c:pt idx="6077">
                  <c:v>0.83540000000000003</c:v>
                </c:pt>
                <c:pt idx="6078">
                  <c:v>0.89673999999999998</c:v>
                </c:pt>
                <c:pt idx="6079">
                  <c:v>0.949322</c:v>
                </c:pt>
                <c:pt idx="6080">
                  <c:v>1.00674</c:v>
                </c:pt>
                <c:pt idx="6081">
                  <c:v>1.06992</c:v>
                </c:pt>
                <c:pt idx="6082">
                  <c:v>1.13934</c:v>
                </c:pt>
                <c:pt idx="6083">
                  <c:v>1.21766</c:v>
                </c:pt>
                <c:pt idx="6084">
                  <c:v>1.3084800000000001</c:v>
                </c:pt>
                <c:pt idx="6085">
                  <c:v>1.4100699999999999</c:v>
                </c:pt>
                <c:pt idx="6086">
                  <c:v>1.48465</c:v>
                </c:pt>
                <c:pt idx="6087">
                  <c:v>1.5654399999999999</c:v>
                </c:pt>
                <c:pt idx="6088">
                  <c:v>1.6531499999999999</c:v>
                </c:pt>
                <c:pt idx="6089">
                  <c:v>1.7486299999999999</c:v>
                </c:pt>
                <c:pt idx="6090">
                  <c:v>1.85283</c:v>
                </c:pt>
                <c:pt idx="6091">
                  <c:v>1.96689</c:v>
                </c:pt>
                <c:pt idx="6092">
                  <c:v>2.0921099999999999</c:v>
                </c:pt>
                <c:pt idx="6093">
                  <c:v>2.2300399999999998</c:v>
                </c:pt>
                <c:pt idx="6094">
                  <c:v>2.3825400000000001</c:v>
                </c:pt>
                <c:pt idx="6095">
                  <c:v>2.55179</c:v>
                </c:pt>
                <c:pt idx="6096">
                  <c:v>2.7404199999999999</c:v>
                </c:pt>
                <c:pt idx="6097">
                  <c:v>2.8965299999999998</c:v>
                </c:pt>
                <c:pt idx="6098">
                  <c:v>3.06691</c:v>
                </c:pt>
                <c:pt idx="6099">
                  <c:v>3.25352</c:v>
                </c:pt>
                <c:pt idx="6100">
                  <c:v>3.4584999999999999</c:v>
                </c:pt>
                <c:pt idx="6101">
                  <c:v>3.6844800000000002</c:v>
                </c:pt>
                <c:pt idx="6102">
                  <c:v>3.9345400000000001</c:v>
                </c:pt>
                <c:pt idx="6103">
                  <c:v>4.2124199999999998</c:v>
                </c:pt>
                <c:pt idx="6104">
                  <c:v>4.5279999999999996</c:v>
                </c:pt>
                <c:pt idx="6105">
                  <c:v>4.7616100000000001</c:v>
                </c:pt>
                <c:pt idx="6106">
                  <c:v>5.0147899999999996</c:v>
                </c:pt>
                <c:pt idx="6107">
                  <c:v>5.2897499999999997</c:v>
                </c:pt>
                <c:pt idx="6108">
                  <c:v>5.5891700000000002</c:v>
                </c:pt>
                <c:pt idx="6109">
                  <c:v>5.9158600000000003</c:v>
                </c:pt>
                <c:pt idx="6110">
                  <c:v>6.2732200000000002</c:v>
                </c:pt>
                <c:pt idx="6111">
                  <c:v>6.6649099999999999</c:v>
                </c:pt>
                <c:pt idx="6112">
                  <c:v>7.1085599999999998</c:v>
                </c:pt>
                <c:pt idx="6113">
                  <c:v>7.5982900000000004</c:v>
                </c:pt>
                <c:pt idx="6114">
                  <c:v>8.1400400000000008</c:v>
                </c:pt>
                <c:pt idx="6115">
                  <c:v>8.7402200000000008</c:v>
                </c:pt>
                <c:pt idx="6116">
                  <c:v>9.4062699999999992</c:v>
                </c:pt>
                <c:pt idx="6117">
                  <c:v>10.146000000000001</c:v>
                </c:pt>
                <c:pt idx="6118">
                  <c:v>10.7544</c:v>
                </c:pt>
                <c:pt idx="6119">
                  <c:v>11.413</c:v>
                </c:pt>
                <c:pt idx="6120">
                  <c:v>12.263999999999999</c:v>
                </c:pt>
                <c:pt idx="6121">
                  <c:v>13.076700000000001</c:v>
                </c:pt>
                <c:pt idx="6122">
                  <c:v>13.958</c:v>
                </c:pt>
                <c:pt idx="6123">
                  <c:v>14.9132</c:v>
                </c:pt>
                <c:pt idx="6124">
                  <c:v>15.9472</c:v>
                </c:pt>
                <c:pt idx="6125">
                  <c:v>17.065200000000001</c:v>
                </c:pt>
                <c:pt idx="6126">
                  <c:v>18.271799999999999</c:v>
                </c:pt>
                <c:pt idx="6127">
                  <c:v>19.5716</c:v>
                </c:pt>
                <c:pt idx="6128">
                  <c:v>20.881</c:v>
                </c:pt>
                <c:pt idx="6129">
                  <c:v>22.868099999999998</c:v>
                </c:pt>
                <c:pt idx="6130">
                  <c:v>25.037199999999999</c:v>
                </c:pt>
                <c:pt idx="6131">
                  <c:v>27.3918</c:v>
                </c:pt>
                <c:pt idx="6132">
                  <c:v>29.9331</c:v>
                </c:pt>
                <c:pt idx="6133">
                  <c:v>32.656999999999996</c:v>
                </c:pt>
                <c:pt idx="6134">
                  <c:v>35.667999999999999</c:v>
                </c:pt>
                <c:pt idx="6135">
                  <c:v>38.852800000000002</c:v>
                </c:pt>
                <c:pt idx="6136">
                  <c:v>43.909399999999998</c:v>
                </c:pt>
                <c:pt idx="6137">
                  <c:v>52.685099999999998</c:v>
                </c:pt>
                <c:pt idx="6138">
                  <c:v>61.964399999999998</c:v>
                </c:pt>
                <c:pt idx="6139">
                  <c:v>66.707700000000003</c:v>
                </c:pt>
                <c:pt idx="6140">
                  <c:v>70.280299999999997</c:v>
                </c:pt>
                <c:pt idx="6141">
                  <c:v>73.440200000000004</c:v>
                </c:pt>
                <c:pt idx="6142">
                  <c:v>75.2727</c:v>
                </c:pt>
                <c:pt idx="6143">
                  <c:v>77.307000000000002</c:v>
                </c:pt>
                <c:pt idx="6144">
                  <c:v>78.863299999999995</c:v>
                </c:pt>
                <c:pt idx="6145">
                  <c:v>79.904700000000005</c:v>
                </c:pt>
                <c:pt idx="6146">
                  <c:v>80.405600000000007</c:v>
                </c:pt>
                <c:pt idx="6147">
                  <c:v>80.451499999999996</c:v>
                </c:pt>
                <c:pt idx="6148">
                  <c:v>80.225200000000001</c:v>
                </c:pt>
                <c:pt idx="6149">
                  <c:v>79.558099999999996</c:v>
                </c:pt>
                <c:pt idx="6150">
                  <c:v>78.412800000000004</c:v>
                </c:pt>
                <c:pt idx="6151">
                  <c:v>76.830600000000004</c:v>
                </c:pt>
                <c:pt idx="6152">
                  <c:v>74.843999999999994</c:v>
                </c:pt>
                <c:pt idx="6153">
                  <c:v>72.493700000000004</c:v>
                </c:pt>
                <c:pt idx="6154">
                  <c:v>68.8733</c:v>
                </c:pt>
                <c:pt idx="6155">
                  <c:v>64.8095</c:v>
                </c:pt>
                <c:pt idx="6156">
                  <c:v>58.920299999999997</c:v>
                </c:pt>
                <c:pt idx="6157">
                  <c:v>46.1128</c:v>
                </c:pt>
                <c:pt idx="6158">
                  <c:v>40.941299999999998</c:v>
                </c:pt>
                <c:pt idx="6159">
                  <c:v>37.657899999999998</c:v>
                </c:pt>
                <c:pt idx="6160">
                  <c:v>34.319699999999997</c:v>
                </c:pt>
                <c:pt idx="6161">
                  <c:v>30.988499999999998</c:v>
                </c:pt>
                <c:pt idx="6162">
                  <c:v>28.655899999999999</c:v>
                </c:pt>
                <c:pt idx="6163">
                  <c:v>26.47</c:v>
                </c:pt>
                <c:pt idx="6164">
                  <c:v>24.4313</c:v>
                </c:pt>
                <c:pt idx="6165">
                  <c:v>22.237300000000001</c:v>
                </c:pt>
                <c:pt idx="6166">
                  <c:v>20.789000000000001</c:v>
                </c:pt>
                <c:pt idx="6167">
                  <c:v>19.436399999999999</c:v>
                </c:pt>
                <c:pt idx="6168">
                  <c:v>18.176500000000001</c:v>
                </c:pt>
                <c:pt idx="6169">
                  <c:v>17.0047</c:v>
                </c:pt>
                <c:pt idx="6170">
                  <c:v>15.917199999999999</c:v>
                </c:pt>
                <c:pt idx="6171">
                  <c:v>14.9094</c:v>
                </c:pt>
                <c:pt idx="6172">
                  <c:v>13.976800000000001</c:v>
                </c:pt>
                <c:pt idx="6173">
                  <c:v>12.9701</c:v>
                </c:pt>
                <c:pt idx="6174">
                  <c:v>12.0532</c:v>
                </c:pt>
                <c:pt idx="6175">
                  <c:v>11.218400000000001</c:v>
                </c:pt>
                <c:pt idx="6176">
                  <c:v>10.4588</c:v>
                </c:pt>
                <c:pt idx="6177">
                  <c:v>9.7673100000000002</c:v>
                </c:pt>
                <c:pt idx="6178">
                  <c:v>9.1378900000000005</c:v>
                </c:pt>
                <c:pt idx="6179">
                  <c:v>8.5644600000000004</c:v>
                </c:pt>
                <c:pt idx="6180">
                  <c:v>8.0416699999999999</c:v>
                </c:pt>
                <c:pt idx="6181">
                  <c:v>7.4872399999999999</c:v>
                </c:pt>
                <c:pt idx="6182">
                  <c:v>6.9880500000000003</c:v>
                </c:pt>
                <c:pt idx="6183">
                  <c:v>6.5375199999999998</c:v>
                </c:pt>
                <c:pt idx="6184">
                  <c:v>6.1300299999999996</c:v>
                </c:pt>
                <c:pt idx="6185">
                  <c:v>5.7604199999999999</c:v>
                </c:pt>
                <c:pt idx="6186">
                  <c:v>5.4244000000000003</c:v>
                </c:pt>
                <c:pt idx="6187">
                  <c:v>5.1180300000000001</c:v>
                </c:pt>
                <c:pt idx="6188">
                  <c:v>4.8380000000000001</c:v>
                </c:pt>
                <c:pt idx="6189">
                  <c:v>4.5149900000000001</c:v>
                </c:pt>
                <c:pt idx="6190">
                  <c:v>4.22471</c:v>
                </c:pt>
                <c:pt idx="6191">
                  <c:v>3.9627500000000002</c:v>
                </c:pt>
                <c:pt idx="6192">
                  <c:v>3.7254900000000002</c:v>
                </c:pt>
                <c:pt idx="6193">
                  <c:v>3.5097700000000001</c:v>
                </c:pt>
                <c:pt idx="6194">
                  <c:v>3.3130199999999999</c:v>
                </c:pt>
                <c:pt idx="6195">
                  <c:v>3.1329799999999999</c:v>
                </c:pt>
                <c:pt idx="6196">
                  <c:v>2.9677699999999998</c:v>
                </c:pt>
                <c:pt idx="6197">
                  <c:v>2.7744800000000001</c:v>
                </c:pt>
                <c:pt idx="6198">
                  <c:v>2.6000700000000001</c:v>
                </c:pt>
                <c:pt idx="6199">
                  <c:v>2.4420799999999998</c:v>
                </c:pt>
                <c:pt idx="6200">
                  <c:v>2.2984499999999999</c:v>
                </c:pt>
                <c:pt idx="6201">
                  <c:v>2.1674500000000001</c:v>
                </c:pt>
                <c:pt idx="6202">
                  <c:v>2.0476100000000002</c:v>
                </c:pt>
                <c:pt idx="6203">
                  <c:v>1.9376599999999999</c:v>
                </c:pt>
                <c:pt idx="6204">
                  <c:v>1.83653</c:v>
                </c:pt>
                <c:pt idx="6205">
                  <c:v>1.72353</c:v>
                </c:pt>
                <c:pt idx="6206">
                  <c:v>1.62086</c:v>
                </c:pt>
                <c:pt idx="6207">
                  <c:v>1.5272600000000001</c:v>
                </c:pt>
                <c:pt idx="6208">
                  <c:v>1.4416800000000001</c:v>
                </c:pt>
                <c:pt idx="6209">
                  <c:v>1.36321</c:v>
                </c:pt>
                <c:pt idx="6210">
                  <c:v>1.2910900000000001</c:v>
                </c:pt>
                <c:pt idx="6211">
                  <c:v>1.22462</c:v>
                </c:pt>
                <c:pt idx="6212">
                  <c:v>1.16323</c:v>
                </c:pt>
                <c:pt idx="6213">
                  <c:v>1.09775</c:v>
                </c:pt>
                <c:pt idx="6214">
                  <c:v>1.0377099999999999</c:v>
                </c:pt>
                <c:pt idx="6215">
                  <c:v>0.982518</c:v>
                </c:pt>
                <c:pt idx="6216">
                  <c:v>0.93166499999999997</c:v>
                </c:pt>
                <c:pt idx="6217">
                  <c:v>0.88469600000000004</c:v>
                </c:pt>
                <c:pt idx="6218">
                  <c:v>0.82069899999999996</c:v>
                </c:pt>
                <c:pt idx="6219">
                  <c:v>0.76347100000000001</c:v>
                </c:pt>
                <c:pt idx="6220">
                  <c:v>0.71946500000000002</c:v>
                </c:pt>
                <c:pt idx="6221">
                  <c:v>0.67919600000000002</c:v>
                </c:pt>
                <c:pt idx="6222">
                  <c:v>0.64224899999999996</c:v>
                </c:pt>
                <c:pt idx="6223">
                  <c:v>0.60826899999999995</c:v>
                </c:pt>
                <c:pt idx="6224">
                  <c:v>0.57694100000000004</c:v>
                </c:pt>
                <c:pt idx="6225">
                  <c:v>0.53434199999999998</c:v>
                </c:pt>
                <c:pt idx="6226">
                  <c:v>0.496334</c:v>
                </c:pt>
                <c:pt idx="6227">
                  <c:v>0.46811900000000001</c:v>
                </c:pt>
                <c:pt idx="6228">
                  <c:v>0.44226199999999999</c:v>
                </c:pt>
                <c:pt idx="6229">
                  <c:v>0.41850599999999999</c:v>
                </c:pt>
                <c:pt idx="6230">
                  <c:v>0.39663100000000001</c:v>
                </c:pt>
                <c:pt idx="6231">
                  <c:v>0.37644</c:v>
                </c:pt>
                <c:pt idx="6232">
                  <c:v>0.34895300000000001</c:v>
                </c:pt>
                <c:pt idx="6233">
                  <c:v>0.32439800000000002</c:v>
                </c:pt>
                <c:pt idx="6234">
                  <c:v>0.30588100000000001</c:v>
                </c:pt>
                <c:pt idx="6235">
                  <c:v>0.28892099999999998</c:v>
                </c:pt>
                <c:pt idx="6236">
                  <c:v>0.27334799999999998</c:v>
                </c:pt>
                <c:pt idx="6237">
                  <c:v>0.25901400000000002</c:v>
                </c:pt>
                <c:pt idx="6238">
                  <c:v>0.24579200000000001</c:v>
                </c:pt>
                <c:pt idx="6239">
                  <c:v>0.22780300000000001</c:v>
                </c:pt>
                <c:pt idx="6240">
                  <c:v>0.211752</c:v>
                </c:pt>
                <c:pt idx="6241">
                  <c:v>0.200124</c:v>
                </c:pt>
                <c:pt idx="6242">
                  <c:v>0.189444</c:v>
                </c:pt>
                <c:pt idx="6243">
                  <c:v>0.17960499999999999</c:v>
                </c:pt>
                <c:pt idx="6244">
                  <c:v>0.170517</c:v>
                </c:pt>
                <c:pt idx="6245">
                  <c:v>0.158135</c:v>
                </c:pt>
                <c:pt idx="6246">
                  <c:v>0.14707100000000001</c:v>
                </c:pt>
                <c:pt idx="6247">
                  <c:v>0.14033699999999999</c:v>
                </c:pt>
                <c:pt idx="6248">
                  <c:v>0.13206699999999999</c:v>
                </c:pt>
                <c:pt idx="6249">
                  <c:v>0.12452000000000001</c:v>
                </c:pt>
                <c:pt idx="6250">
                  <c:v>0.117614</c:v>
                </c:pt>
                <c:pt idx="6251">
                  <c:v>0.111278</c:v>
                </c:pt>
                <c:pt idx="6252">
                  <c:v>0.105451</c:v>
                </c:pt>
                <c:pt idx="6253">
                  <c:v>0.10008</c:v>
                </c:pt>
                <c:pt idx="6254">
                  <c:v>9.2777200000000004E-2</c:v>
                </c:pt>
                <c:pt idx="6255">
                  <c:v>8.7824899999999997E-2</c:v>
                </c:pt>
                <c:pt idx="6256">
                  <c:v>8.2784999999999997E-2</c:v>
                </c:pt>
                <c:pt idx="6257">
                  <c:v>7.8178300000000006E-2</c:v>
                </c:pt>
                <c:pt idx="6258">
                  <c:v>7.3956300000000003E-2</c:v>
                </c:pt>
                <c:pt idx="6259">
                  <c:v>7.0077399999999998E-2</c:v>
                </c:pt>
                <c:pt idx="6260">
                  <c:v>6.65052E-2</c:v>
                </c:pt>
                <c:pt idx="6261">
                  <c:v>6.1654399999999998E-2</c:v>
                </c:pt>
                <c:pt idx="6262">
                  <c:v>5.7333299999999997E-2</c:v>
                </c:pt>
                <c:pt idx="6263">
                  <c:v>5.3469999999999997E-2</c:v>
                </c:pt>
                <c:pt idx="6264">
                  <c:v>5.0008700000000003E-2</c:v>
                </c:pt>
                <c:pt idx="6265">
                  <c:v>4.6884099999999998E-2</c:v>
                </c:pt>
                <c:pt idx="6266">
                  <c:v>4.4049900000000003E-2</c:v>
                </c:pt>
                <c:pt idx="6267">
                  <c:v>4.1476600000000002E-2</c:v>
                </c:pt>
                <c:pt idx="6268">
                  <c:v>3.91337E-2</c:v>
                </c:pt>
                <c:pt idx="6269">
                  <c:v>3.6994699999999998E-2</c:v>
                </c:pt>
                <c:pt idx="6270">
                  <c:v>3.5670399999999998E-2</c:v>
                </c:pt>
                <c:pt idx="6271">
                  <c:v>3.3239100000000001E-2</c:v>
                </c:pt>
                <c:pt idx="6272">
                  <c:v>3.10636E-2</c:v>
                </c:pt>
                <c:pt idx="6273">
                  <c:v>2.9109300000000001E-2</c:v>
                </c:pt>
                <c:pt idx="6274">
                  <c:v>2.7347099999999999E-2</c:v>
                </c:pt>
                <c:pt idx="6275">
                  <c:v>2.57526E-2</c:v>
                </c:pt>
                <c:pt idx="6276">
                  <c:v>2.4305199999999999E-2</c:v>
                </c:pt>
                <c:pt idx="6277">
                  <c:v>2.2987400000000002E-2</c:v>
                </c:pt>
                <c:pt idx="6278">
                  <c:v>2.17842E-2</c:v>
                </c:pt>
                <c:pt idx="6279">
                  <c:v>2.0682599999999999E-2</c:v>
                </c:pt>
                <c:pt idx="6280">
                  <c:v>1.96717E-2</c:v>
                </c:pt>
                <c:pt idx="6281">
                  <c:v>1.8304299999999999E-2</c:v>
                </c:pt>
                <c:pt idx="6282">
                  <c:v>1.7092E-2</c:v>
                </c:pt>
                <c:pt idx="6283">
                  <c:v>1.6362100000000001E-2</c:v>
                </c:pt>
                <c:pt idx="6284">
                  <c:v>1.51757E-2</c:v>
                </c:pt>
                <c:pt idx="6285">
                  <c:v>1.44642E-2</c:v>
                </c:pt>
                <c:pt idx="6286">
                  <c:v>1.35014E-2</c:v>
                </c:pt>
                <c:pt idx="6287">
                  <c:v>1.2649499999999999E-2</c:v>
                </c:pt>
                <c:pt idx="6288">
                  <c:v>1.18931E-2</c:v>
                </c:pt>
                <c:pt idx="6289">
                  <c:v>1.12202E-2</c:v>
                </c:pt>
                <c:pt idx="6290">
                  <c:v>1.0615599999999999E-2</c:v>
                </c:pt>
                <c:pt idx="6291">
                  <c:v>1.00721E-2</c:v>
                </c:pt>
                <c:pt idx="6292">
                  <c:v>9.58234E-3</c:v>
                </c:pt>
                <c:pt idx="6293">
                  <c:v>9.2827900000000008E-3</c:v>
                </c:pt>
                <c:pt idx="6294">
                  <c:v>8.7397199999999994E-3</c:v>
                </c:pt>
                <c:pt idx="6295">
                  <c:v>8.2824000000000005E-3</c:v>
                </c:pt>
                <c:pt idx="6296">
                  <c:v>7.8771999999999991E-3</c:v>
                </c:pt>
                <c:pt idx="6297">
                  <c:v>7.5521199999999998E-3</c:v>
                </c:pt>
                <c:pt idx="6298">
                  <c:v>7.2563200000000001E-3</c:v>
                </c:pt>
                <c:pt idx="6299">
                  <c:v>6.9113999999999998E-3</c:v>
                </c:pt>
                <c:pt idx="6300">
                  <c:v>6.5372700000000004E-3</c:v>
                </c:pt>
                <c:pt idx="6301">
                  <c:v>6.3285299999999997E-3</c:v>
                </c:pt>
                <c:pt idx="6302">
                  <c:v>6.0942399999999999E-3</c:v>
                </c:pt>
                <c:pt idx="6303">
                  <c:v>5.9060600000000003E-3</c:v>
                </c:pt>
                <c:pt idx="6304">
                  <c:v>5.7621800000000004E-3</c:v>
                </c:pt>
                <c:pt idx="6305">
                  <c:v>5.6756300000000001E-3</c:v>
                </c:pt>
                <c:pt idx="6306">
                  <c:v>5.6219900000000003E-3</c:v>
                </c:pt>
                <c:pt idx="6307">
                  <c:v>5.6036899999999997E-3</c:v>
                </c:pt>
                <c:pt idx="6308">
                  <c:v>5.6189899999999999E-3</c:v>
                </c:pt>
                <c:pt idx="6309">
                  <c:v>5.6617100000000004E-3</c:v>
                </c:pt>
                <c:pt idx="6310">
                  <c:v>5.7279000000000002E-3</c:v>
                </c:pt>
                <c:pt idx="6311">
                  <c:v>5.8236900000000003E-3</c:v>
                </c:pt>
                <c:pt idx="6312">
                  <c:v>5.9643099999999996E-3</c:v>
                </c:pt>
                <c:pt idx="6313">
                  <c:v>6.10108E-3</c:v>
                </c:pt>
                <c:pt idx="6314">
                  <c:v>6.2714600000000004E-3</c:v>
                </c:pt>
                <c:pt idx="6315">
                  <c:v>6.4806799999999999E-3</c:v>
                </c:pt>
                <c:pt idx="6316">
                  <c:v>6.7368699999999998E-3</c:v>
                </c:pt>
                <c:pt idx="6317">
                  <c:v>6.9389500000000002E-3</c:v>
                </c:pt>
                <c:pt idx="6318">
                  <c:v>7.17061E-3</c:v>
                </c:pt>
                <c:pt idx="6319">
                  <c:v>7.4367399999999998E-3</c:v>
                </c:pt>
                <c:pt idx="6320">
                  <c:v>7.7433099999999998E-3</c:v>
                </c:pt>
                <c:pt idx="6321">
                  <c:v>8.1165000000000005E-3</c:v>
                </c:pt>
                <c:pt idx="6322">
                  <c:v>8.4364100000000001E-3</c:v>
                </c:pt>
                <c:pt idx="6323">
                  <c:v>8.7968500000000002E-3</c:v>
                </c:pt>
                <c:pt idx="6324">
                  <c:v>9.2062700000000008E-3</c:v>
                </c:pt>
                <c:pt idx="6325">
                  <c:v>9.6719500000000003E-3</c:v>
                </c:pt>
                <c:pt idx="6326">
                  <c:v>1.0153199999999999E-2</c:v>
                </c:pt>
                <c:pt idx="6327">
                  <c:v>1.06987E-2</c:v>
                </c:pt>
                <c:pt idx="6328">
                  <c:v>1.13206E-2</c:v>
                </c:pt>
                <c:pt idx="6329">
                  <c:v>1.2032299999999999E-2</c:v>
                </c:pt>
                <c:pt idx="6330">
                  <c:v>1.2565E-2</c:v>
                </c:pt>
                <c:pt idx="6331">
                  <c:v>1.31518E-2</c:v>
                </c:pt>
                <c:pt idx="6332">
                  <c:v>1.4033500000000001E-2</c:v>
                </c:pt>
                <c:pt idx="6333">
                  <c:v>1.4692200000000001E-2</c:v>
                </c:pt>
                <c:pt idx="6334">
                  <c:v>1.5417500000000001E-2</c:v>
                </c:pt>
                <c:pt idx="6335">
                  <c:v>1.6219000000000001E-2</c:v>
                </c:pt>
                <c:pt idx="6336">
                  <c:v>1.7105599999999999E-2</c:v>
                </c:pt>
                <c:pt idx="6337">
                  <c:v>1.8089000000000001E-2</c:v>
                </c:pt>
                <c:pt idx="6338">
                  <c:v>1.9185899999999999E-2</c:v>
                </c:pt>
                <c:pt idx="6339">
                  <c:v>2.0242400000000001E-2</c:v>
                </c:pt>
                <c:pt idx="6340">
                  <c:v>2.1223200000000001E-2</c:v>
                </c:pt>
                <c:pt idx="6341">
                  <c:v>2.22943E-2</c:v>
                </c:pt>
                <c:pt idx="6342">
                  <c:v>2.3467100000000001E-2</c:v>
                </c:pt>
                <c:pt idx="6343">
                  <c:v>2.47548E-2</c:v>
                </c:pt>
                <c:pt idx="6344">
                  <c:v>2.61728E-2</c:v>
                </c:pt>
                <c:pt idx="6345">
                  <c:v>2.7739099999999999E-2</c:v>
                </c:pt>
                <c:pt idx="6346">
                  <c:v>2.9475399999999999E-2</c:v>
                </c:pt>
                <c:pt idx="6347">
                  <c:v>3.1136899999999999E-2</c:v>
                </c:pt>
                <c:pt idx="6348">
                  <c:v>3.2671100000000002E-2</c:v>
                </c:pt>
                <c:pt idx="6349">
                  <c:v>3.4338599999999997E-2</c:v>
                </c:pt>
                <c:pt idx="6350">
                  <c:v>3.6154800000000001E-2</c:v>
                </c:pt>
                <c:pt idx="6351">
                  <c:v>3.8137499999999998E-2</c:v>
                </c:pt>
                <c:pt idx="6352">
                  <c:v>4.0307799999999998E-2</c:v>
                </c:pt>
                <c:pt idx="6353">
                  <c:v>4.2690400000000003E-2</c:v>
                </c:pt>
                <c:pt idx="6354">
                  <c:v>4.5315000000000001E-2</c:v>
                </c:pt>
                <c:pt idx="6355">
                  <c:v>4.7866100000000002E-2</c:v>
                </c:pt>
                <c:pt idx="6356">
                  <c:v>5.0282300000000002E-2</c:v>
                </c:pt>
                <c:pt idx="6357">
                  <c:v>5.2904300000000001E-2</c:v>
                </c:pt>
                <c:pt idx="6358">
                  <c:v>5.5756399999999998E-2</c:v>
                </c:pt>
                <c:pt idx="6359">
                  <c:v>5.8866399999999999E-2</c:v>
                </c:pt>
                <c:pt idx="6360">
                  <c:v>6.2266500000000002E-2</c:v>
                </c:pt>
                <c:pt idx="6361">
                  <c:v>6.5994399999999995E-2</c:v>
                </c:pt>
                <c:pt idx="6362">
                  <c:v>7.0093799999999998E-2</c:v>
                </c:pt>
                <c:pt idx="6363">
                  <c:v>7.4143700000000007E-2</c:v>
                </c:pt>
                <c:pt idx="6364">
                  <c:v>7.8066899999999995E-2</c:v>
                </c:pt>
                <c:pt idx="6365">
                  <c:v>8.2331600000000005E-2</c:v>
                </c:pt>
                <c:pt idx="6366">
                  <c:v>8.6979000000000001E-2</c:v>
                </c:pt>
                <c:pt idx="6367">
                  <c:v>9.2057100000000003E-2</c:v>
                </c:pt>
                <c:pt idx="6368">
                  <c:v>9.7621600000000003E-2</c:v>
                </c:pt>
                <c:pt idx="6369">
                  <c:v>0.103737</c:v>
                </c:pt>
                <c:pt idx="6370">
                  <c:v>0.110481</c:v>
                </c:pt>
                <c:pt idx="6371">
                  <c:v>0.116969</c:v>
                </c:pt>
                <c:pt idx="6372">
                  <c:v>0.12302200000000001</c:v>
                </c:pt>
                <c:pt idx="6373">
                  <c:v>0.129584</c:v>
                </c:pt>
                <c:pt idx="6374">
                  <c:v>0.136716</c:v>
                </c:pt>
                <c:pt idx="6375">
                  <c:v>0.14448800000000001</c:v>
                </c:pt>
                <c:pt idx="6376">
                  <c:v>0.15298200000000001</c:v>
                </c:pt>
                <c:pt idx="6377">
                  <c:v>0.16229299999999999</c:v>
                </c:pt>
                <c:pt idx="6378">
                  <c:v>0.17253199999999999</c:v>
                </c:pt>
                <c:pt idx="6379">
                  <c:v>0.18284800000000001</c:v>
                </c:pt>
                <c:pt idx="6380">
                  <c:v>0.193103</c:v>
                </c:pt>
                <c:pt idx="6381">
                  <c:v>0.20430200000000001</c:v>
                </c:pt>
                <c:pt idx="6382">
                  <c:v>0.21657100000000001</c:v>
                </c:pt>
                <c:pt idx="6383">
                  <c:v>0.23005999999999999</c:v>
                </c:pt>
                <c:pt idx="6384">
                  <c:v>0.244948</c:v>
                </c:pt>
                <c:pt idx="6385">
                  <c:v>0.26145200000000002</c:v>
                </c:pt>
                <c:pt idx="6386">
                  <c:v>0.27983999999999998</c:v>
                </c:pt>
                <c:pt idx="6387">
                  <c:v>0.29827700000000001</c:v>
                </c:pt>
                <c:pt idx="6388">
                  <c:v>0.31642700000000001</c:v>
                </c:pt>
                <c:pt idx="6389">
                  <c:v>0.33651799999999998</c:v>
                </c:pt>
                <c:pt idx="6390">
                  <c:v>0.358904</c:v>
                </c:pt>
                <c:pt idx="6391">
                  <c:v>0.377471</c:v>
                </c:pt>
                <c:pt idx="6392">
                  <c:v>0.39782800000000001</c:v>
                </c:pt>
                <c:pt idx="6393">
                  <c:v>0.42028500000000002</c:v>
                </c:pt>
                <c:pt idx="6394">
                  <c:v>0.44522099999999998</c:v>
                </c:pt>
                <c:pt idx="6395">
                  <c:v>0.47312599999999999</c:v>
                </c:pt>
                <c:pt idx="6396">
                  <c:v>0.50460899999999997</c:v>
                </c:pt>
                <c:pt idx="6397">
                  <c:v>0.531053</c:v>
                </c:pt>
                <c:pt idx="6398">
                  <c:v>0.56035500000000005</c:v>
                </c:pt>
                <c:pt idx="6399">
                  <c:v>0.59301700000000002</c:v>
                </c:pt>
                <c:pt idx="6400">
                  <c:v>0.62962200000000001</c:v>
                </c:pt>
                <c:pt idx="6401">
                  <c:v>0.67088700000000001</c:v>
                </c:pt>
                <c:pt idx="6402">
                  <c:v>0.71764700000000003</c:v>
                </c:pt>
                <c:pt idx="6403">
                  <c:v>0.752363</c:v>
                </c:pt>
                <c:pt idx="6404">
                  <c:v>0.79031300000000004</c:v>
                </c:pt>
                <c:pt idx="6405">
                  <c:v>0.83186300000000002</c:v>
                </c:pt>
                <c:pt idx="6406">
                  <c:v>0.87746999999999997</c:v>
                </c:pt>
                <c:pt idx="6407">
                  <c:v>0.92757999999999996</c:v>
                </c:pt>
                <c:pt idx="6408">
                  <c:v>0.98274499999999998</c:v>
                </c:pt>
                <c:pt idx="6409">
                  <c:v>1.0435300000000001</c:v>
                </c:pt>
                <c:pt idx="6410">
                  <c:v>1.0989800000000001</c:v>
                </c:pt>
                <c:pt idx="6411">
                  <c:v>1.1592</c:v>
                </c:pt>
                <c:pt idx="6412">
                  <c:v>1.22464</c:v>
                </c:pt>
                <c:pt idx="6413">
                  <c:v>1.2957700000000001</c:v>
                </c:pt>
                <c:pt idx="6414">
                  <c:v>1.3731500000000001</c:v>
                </c:pt>
                <c:pt idx="6415">
                  <c:v>1.4573</c:v>
                </c:pt>
                <c:pt idx="6416">
                  <c:v>1.54884</c:v>
                </c:pt>
                <c:pt idx="6417">
                  <c:v>1.64838</c:v>
                </c:pt>
                <c:pt idx="6418">
                  <c:v>1.75671</c:v>
                </c:pt>
                <c:pt idx="6419">
                  <c:v>1.8744499999999999</c:v>
                </c:pt>
                <c:pt idx="6420">
                  <c:v>2.0024500000000001</c:v>
                </c:pt>
                <c:pt idx="6421">
                  <c:v>2.1414800000000001</c:v>
                </c:pt>
                <c:pt idx="6422">
                  <c:v>2.29251</c:v>
                </c:pt>
                <c:pt idx="6423">
                  <c:v>2.4563700000000002</c:v>
                </c:pt>
                <c:pt idx="6424">
                  <c:v>2.6341000000000001</c:v>
                </c:pt>
                <c:pt idx="6425">
                  <c:v>2.8266300000000002</c:v>
                </c:pt>
                <c:pt idx="6426">
                  <c:v>3.07897</c:v>
                </c:pt>
                <c:pt idx="6427">
                  <c:v>3.35609</c:v>
                </c:pt>
                <c:pt idx="6428">
                  <c:v>3.6601400000000002</c:v>
                </c:pt>
                <c:pt idx="6429">
                  <c:v>3.9931000000000001</c:v>
                </c:pt>
                <c:pt idx="6430">
                  <c:v>4.3572800000000003</c:v>
                </c:pt>
                <c:pt idx="6431">
                  <c:v>4.7547899999999998</c:v>
                </c:pt>
                <c:pt idx="6432">
                  <c:v>5.1879799999999996</c:v>
                </c:pt>
                <c:pt idx="6433">
                  <c:v>5.6588700000000003</c:v>
                </c:pt>
                <c:pt idx="6434">
                  <c:v>6.1702300000000001</c:v>
                </c:pt>
                <c:pt idx="6435">
                  <c:v>6.7238199999999999</c:v>
                </c:pt>
                <c:pt idx="6436">
                  <c:v>7.1174900000000001</c:v>
                </c:pt>
                <c:pt idx="6437">
                  <c:v>7.8016500000000004</c:v>
                </c:pt>
                <c:pt idx="6438">
                  <c:v>8.5425000000000004</c:v>
                </c:pt>
                <c:pt idx="6439">
                  <c:v>9.3428199999999997</c:v>
                </c:pt>
                <c:pt idx="6440">
                  <c:v>10.204599999999999</c:v>
                </c:pt>
                <c:pt idx="6441">
                  <c:v>11.1304</c:v>
                </c:pt>
                <c:pt idx="6442">
                  <c:v>12.121499999999999</c:v>
                </c:pt>
                <c:pt idx="6443">
                  <c:v>13.179600000000001</c:v>
                </c:pt>
                <c:pt idx="6444">
                  <c:v>14.305199999999999</c:v>
                </c:pt>
                <c:pt idx="6445">
                  <c:v>15.7181</c:v>
                </c:pt>
                <c:pt idx="6446">
                  <c:v>17.225100000000001</c:v>
                </c:pt>
                <c:pt idx="6447">
                  <c:v>18.825500000000002</c:v>
                </c:pt>
                <c:pt idx="6448">
                  <c:v>21.099699999999999</c:v>
                </c:pt>
                <c:pt idx="6449">
                  <c:v>23.6356</c:v>
                </c:pt>
                <c:pt idx="6450">
                  <c:v>26.6709</c:v>
                </c:pt>
                <c:pt idx="6451">
                  <c:v>30.463100000000001</c:v>
                </c:pt>
                <c:pt idx="6452">
                  <c:v>37.515099999999997</c:v>
                </c:pt>
                <c:pt idx="6453">
                  <c:v>44.427399999999999</c:v>
                </c:pt>
                <c:pt idx="6454">
                  <c:v>48.7014</c:v>
                </c:pt>
                <c:pt idx="6455">
                  <c:v>51.044899999999998</c:v>
                </c:pt>
                <c:pt idx="6456">
                  <c:v>53.409799999999997</c:v>
                </c:pt>
                <c:pt idx="6457">
                  <c:v>55.560400000000001</c:v>
                </c:pt>
                <c:pt idx="6458">
                  <c:v>57.310400000000001</c:v>
                </c:pt>
                <c:pt idx="6459">
                  <c:v>58.756599999999999</c:v>
                </c:pt>
                <c:pt idx="6460">
                  <c:v>59.617199999999997</c:v>
                </c:pt>
                <c:pt idx="6461">
                  <c:v>60.193300000000001</c:v>
                </c:pt>
                <c:pt idx="6462">
                  <c:v>60.340600000000002</c:v>
                </c:pt>
                <c:pt idx="6463">
                  <c:v>60.194899999999997</c:v>
                </c:pt>
                <c:pt idx="6464">
                  <c:v>59.561599999999999</c:v>
                </c:pt>
                <c:pt idx="6465">
                  <c:v>58.878700000000002</c:v>
                </c:pt>
                <c:pt idx="6466">
                  <c:v>57.8264</c:v>
                </c:pt>
                <c:pt idx="6467">
                  <c:v>56.306199999999997</c:v>
                </c:pt>
                <c:pt idx="6468">
                  <c:v>54.598100000000002</c:v>
                </c:pt>
                <c:pt idx="6469">
                  <c:v>52.403300000000002</c:v>
                </c:pt>
                <c:pt idx="6470">
                  <c:v>49.658099999999997</c:v>
                </c:pt>
                <c:pt idx="6471">
                  <c:v>46.321199999999997</c:v>
                </c:pt>
                <c:pt idx="6472">
                  <c:v>41.764299999999999</c:v>
                </c:pt>
                <c:pt idx="6473">
                  <c:v>30.8795</c:v>
                </c:pt>
                <c:pt idx="6474">
                  <c:v>27.331499999999998</c:v>
                </c:pt>
                <c:pt idx="6475">
                  <c:v>23.964400000000001</c:v>
                </c:pt>
                <c:pt idx="6476">
                  <c:v>21.6784</c:v>
                </c:pt>
                <c:pt idx="6477">
                  <c:v>19.3674</c:v>
                </c:pt>
                <c:pt idx="6478">
                  <c:v>17.738099999999999</c:v>
                </c:pt>
                <c:pt idx="6479">
                  <c:v>16.201599999999999</c:v>
                </c:pt>
                <c:pt idx="6480">
                  <c:v>14.758900000000001</c:v>
                </c:pt>
                <c:pt idx="6481">
                  <c:v>13.728199999999999</c:v>
                </c:pt>
                <c:pt idx="6482">
                  <c:v>12.6373</c:v>
                </c:pt>
                <c:pt idx="6483">
                  <c:v>11.613899999999999</c:v>
                </c:pt>
                <c:pt idx="6484">
                  <c:v>10.656599999999999</c:v>
                </c:pt>
                <c:pt idx="6485">
                  <c:v>9.7639300000000002</c:v>
                </c:pt>
                <c:pt idx="6486">
                  <c:v>8.9338599999999992</c:v>
                </c:pt>
                <c:pt idx="6487">
                  <c:v>8.16432</c:v>
                </c:pt>
                <c:pt idx="6488">
                  <c:v>7.4528699999999999</c:v>
                </c:pt>
                <c:pt idx="6489">
                  <c:v>6.9187700000000003</c:v>
                </c:pt>
                <c:pt idx="6490">
                  <c:v>6.3508599999999999</c:v>
                </c:pt>
                <c:pt idx="6491">
                  <c:v>5.82599</c:v>
                </c:pt>
                <c:pt idx="6492">
                  <c:v>5.34213</c:v>
                </c:pt>
                <c:pt idx="6493">
                  <c:v>4.8968400000000001</c:v>
                </c:pt>
                <c:pt idx="6494">
                  <c:v>4.4880500000000003</c:v>
                </c:pt>
                <c:pt idx="6495">
                  <c:v>4.1130500000000003</c:v>
                </c:pt>
                <c:pt idx="6496">
                  <c:v>3.7700499999999999</c:v>
                </c:pt>
                <c:pt idx="6497">
                  <c:v>3.45668</c:v>
                </c:pt>
                <c:pt idx="6498">
                  <c:v>3.1709200000000002</c:v>
                </c:pt>
                <c:pt idx="6499">
                  <c:v>2.9106100000000001</c:v>
                </c:pt>
                <c:pt idx="6500">
                  <c:v>2.73095</c:v>
                </c:pt>
                <c:pt idx="6501">
                  <c:v>2.5458799999999999</c:v>
                </c:pt>
                <c:pt idx="6502">
                  <c:v>2.3751699999999998</c:v>
                </c:pt>
                <c:pt idx="6503">
                  <c:v>2.2178200000000001</c:v>
                </c:pt>
                <c:pt idx="6504">
                  <c:v>2.0728599999999999</c:v>
                </c:pt>
                <c:pt idx="6505">
                  <c:v>1.9394</c:v>
                </c:pt>
                <c:pt idx="6506">
                  <c:v>1.8165800000000001</c:v>
                </c:pt>
                <c:pt idx="6507">
                  <c:v>1.7036100000000001</c:v>
                </c:pt>
                <c:pt idx="6508">
                  <c:v>1.59972</c:v>
                </c:pt>
                <c:pt idx="6509">
                  <c:v>1.5041800000000001</c:v>
                </c:pt>
                <c:pt idx="6510">
                  <c:v>1.41635</c:v>
                </c:pt>
                <c:pt idx="6511">
                  <c:v>1.33561</c:v>
                </c:pt>
                <c:pt idx="6512">
                  <c:v>1.2613700000000001</c:v>
                </c:pt>
                <c:pt idx="6513">
                  <c:v>1.19309</c:v>
                </c:pt>
                <c:pt idx="6514">
                  <c:v>1.13028</c:v>
                </c:pt>
                <c:pt idx="6515">
                  <c:v>1.07247</c:v>
                </c:pt>
                <c:pt idx="6516">
                  <c:v>1.0141199999999999</c:v>
                </c:pt>
                <c:pt idx="6517">
                  <c:v>0.95616100000000004</c:v>
                </c:pt>
                <c:pt idx="6518">
                  <c:v>0.90354400000000001</c:v>
                </c:pt>
                <c:pt idx="6519">
                  <c:v>0.855711</c:v>
                </c:pt>
                <c:pt idx="6520">
                  <c:v>0.81215499999999996</c:v>
                </c:pt>
                <c:pt idx="6521">
                  <c:v>0.772424</c:v>
                </c:pt>
                <c:pt idx="6522">
                  <c:v>0.73611599999999999</c:v>
                </c:pt>
                <c:pt idx="6523">
                  <c:v>0.68729499999999999</c:v>
                </c:pt>
                <c:pt idx="6524">
                  <c:v>0.64427800000000002</c:v>
                </c:pt>
                <c:pt idx="6525">
                  <c:v>0.60620399999999997</c:v>
                </c:pt>
                <c:pt idx="6526">
                  <c:v>0.57230499999999995</c:v>
                </c:pt>
                <c:pt idx="6527">
                  <c:v>0.54196200000000005</c:v>
                </c:pt>
                <c:pt idx="6528">
                  <c:v>0.51464200000000004</c:v>
                </c:pt>
                <c:pt idx="6529">
                  <c:v>0.48473100000000002</c:v>
                </c:pt>
                <c:pt idx="6530">
                  <c:v>0.45575500000000002</c:v>
                </c:pt>
                <c:pt idx="6531">
                  <c:v>0.42995</c:v>
                </c:pt>
                <c:pt idx="6532">
                  <c:v>0.406777</c:v>
                </c:pt>
                <c:pt idx="6533">
                  <c:v>0.38583099999999998</c:v>
                </c:pt>
                <c:pt idx="6534">
                  <c:v>0.37293500000000002</c:v>
                </c:pt>
                <c:pt idx="6535">
                  <c:v>0.34934199999999999</c:v>
                </c:pt>
                <c:pt idx="6536">
                  <c:v>0.328268</c:v>
                </c:pt>
                <c:pt idx="6537">
                  <c:v>0.30930600000000003</c:v>
                </c:pt>
                <c:pt idx="6538">
                  <c:v>0.29214699999999999</c:v>
                </c:pt>
                <c:pt idx="6539">
                  <c:v>0.27285700000000002</c:v>
                </c:pt>
                <c:pt idx="6540">
                  <c:v>0.25561899999999999</c:v>
                </c:pt>
                <c:pt idx="6541">
                  <c:v>0.24013200000000001</c:v>
                </c:pt>
                <c:pt idx="6542">
                  <c:v>0.226157</c:v>
                </c:pt>
                <c:pt idx="6543">
                  <c:v>0.21349499999999999</c:v>
                </c:pt>
                <c:pt idx="6544">
                  <c:v>0.201987</c:v>
                </c:pt>
                <c:pt idx="6545">
                  <c:v>0.191494</c:v>
                </c:pt>
                <c:pt idx="6546">
                  <c:v>0.17874100000000001</c:v>
                </c:pt>
                <c:pt idx="6547">
                  <c:v>0.16980700000000001</c:v>
                </c:pt>
                <c:pt idx="6548">
                  <c:v>0.15906500000000001</c:v>
                </c:pt>
                <c:pt idx="6549">
                  <c:v>0.14949399999999999</c:v>
                </c:pt>
                <c:pt idx="6550">
                  <c:v>0.14094699999999999</c:v>
                </c:pt>
                <c:pt idx="6551">
                  <c:v>0.133301</c:v>
                </c:pt>
                <c:pt idx="6552">
                  <c:v>0.12645899999999999</c:v>
                </c:pt>
                <c:pt idx="6553">
                  <c:v>0.120339</c:v>
                </c:pt>
                <c:pt idx="6554">
                  <c:v>0.11487600000000001</c:v>
                </c:pt>
                <c:pt idx="6555">
                  <c:v>0.108942</c:v>
                </c:pt>
                <c:pt idx="6556">
                  <c:v>0.10387299999999999</c:v>
                </c:pt>
                <c:pt idx="6557">
                  <c:v>0.100617</c:v>
                </c:pt>
                <c:pt idx="6558">
                  <c:v>9.7827999999999998E-2</c:v>
                </c:pt>
                <c:pt idx="6559">
                  <c:v>9.5526299999999995E-2</c:v>
                </c:pt>
                <c:pt idx="6560">
                  <c:v>9.3761700000000003E-2</c:v>
                </c:pt>
                <c:pt idx="6561">
                  <c:v>9.2638300000000007E-2</c:v>
                </c:pt>
                <c:pt idx="6562">
                  <c:v>9.2333899999999997E-2</c:v>
                </c:pt>
                <c:pt idx="6563">
                  <c:v>9.2516699999999993E-2</c:v>
                </c:pt>
                <c:pt idx="6564">
                  <c:v>9.3323299999999998E-2</c:v>
                </c:pt>
                <c:pt idx="6565">
                  <c:v>9.4480499999999995E-2</c:v>
                </c:pt>
                <c:pt idx="6566">
                  <c:v>9.6264100000000005E-2</c:v>
                </c:pt>
                <c:pt idx="6567">
                  <c:v>9.8648899999999998E-2</c:v>
                </c:pt>
                <c:pt idx="6568">
                  <c:v>0.10100099999999999</c:v>
                </c:pt>
                <c:pt idx="6569">
                  <c:v>0.10395600000000001</c:v>
                </c:pt>
                <c:pt idx="6570">
                  <c:v>0.10764</c:v>
                </c:pt>
                <c:pt idx="6571">
                  <c:v>0.110969</c:v>
                </c:pt>
                <c:pt idx="6572">
                  <c:v>0.11486300000000001</c:v>
                </c:pt>
                <c:pt idx="6573">
                  <c:v>0.119405</c:v>
                </c:pt>
                <c:pt idx="6574">
                  <c:v>0.12468600000000001</c:v>
                </c:pt>
                <c:pt idx="6575">
                  <c:v>0.13081300000000001</c:v>
                </c:pt>
                <c:pt idx="6576">
                  <c:v>0.13789899999999999</c:v>
                </c:pt>
                <c:pt idx="6577">
                  <c:v>0.14608399999999999</c:v>
                </c:pt>
                <c:pt idx="6578">
                  <c:v>0.155504</c:v>
                </c:pt>
                <c:pt idx="6579">
                  <c:v>0.162548</c:v>
                </c:pt>
                <c:pt idx="6580">
                  <c:v>0.170269</c:v>
                </c:pt>
                <c:pt idx="6581">
                  <c:v>0.17871400000000001</c:v>
                </c:pt>
                <c:pt idx="6582">
                  <c:v>0.187946</c:v>
                </c:pt>
                <c:pt idx="6583">
                  <c:v>0.198021</c:v>
                </c:pt>
                <c:pt idx="6584">
                  <c:v>0.20901400000000001</c:v>
                </c:pt>
                <c:pt idx="6585">
                  <c:v>0.22098300000000001</c:v>
                </c:pt>
                <c:pt idx="6586">
                  <c:v>0.23400599999999999</c:v>
                </c:pt>
                <c:pt idx="6587">
                  <c:v>0.24815100000000001</c:v>
                </c:pt>
                <c:pt idx="6588">
                  <c:v>0.26350800000000002</c:v>
                </c:pt>
                <c:pt idx="6589">
                  <c:v>0.28014600000000001</c:v>
                </c:pt>
                <c:pt idx="6590">
                  <c:v>0.29816100000000001</c:v>
                </c:pt>
                <c:pt idx="6591">
                  <c:v>0.31762800000000002</c:v>
                </c:pt>
                <c:pt idx="6592">
                  <c:v>0.34212999999999999</c:v>
                </c:pt>
                <c:pt idx="6593">
                  <c:v>0.36885099999999998</c:v>
                </c:pt>
                <c:pt idx="6594">
                  <c:v>0.397953</c:v>
                </c:pt>
                <c:pt idx="6595">
                  <c:v>0.42957600000000001</c:v>
                </c:pt>
                <c:pt idx="6596">
                  <c:v>0.46389999999999998</c:v>
                </c:pt>
                <c:pt idx="6597">
                  <c:v>0.50105699999999997</c:v>
                </c:pt>
                <c:pt idx="6598">
                  <c:v>0.54122599999999998</c:v>
                </c:pt>
                <c:pt idx="6599">
                  <c:v>0.58454499999999998</c:v>
                </c:pt>
                <c:pt idx="6600">
                  <c:v>0.63121000000000005</c:v>
                </c:pt>
                <c:pt idx="6601">
                  <c:v>0.68133900000000003</c:v>
                </c:pt>
                <c:pt idx="6602">
                  <c:v>0.73510600000000004</c:v>
                </c:pt>
                <c:pt idx="6603">
                  <c:v>0.79262900000000003</c:v>
                </c:pt>
                <c:pt idx="6604">
                  <c:v>0.85409199999999996</c:v>
                </c:pt>
                <c:pt idx="6605">
                  <c:v>0.91957699999999998</c:v>
                </c:pt>
                <c:pt idx="6606">
                  <c:v>0.98923700000000003</c:v>
                </c:pt>
                <c:pt idx="6607">
                  <c:v>1.0928899999999999</c:v>
                </c:pt>
                <c:pt idx="6608">
                  <c:v>1.1860200000000001</c:v>
                </c:pt>
                <c:pt idx="6609">
                  <c:v>1.28518</c:v>
                </c:pt>
                <c:pt idx="6610">
                  <c:v>1.39039</c:v>
                </c:pt>
                <c:pt idx="6611">
                  <c:v>1.54017</c:v>
                </c:pt>
                <c:pt idx="6612">
                  <c:v>1.70076</c:v>
                </c:pt>
                <c:pt idx="6613">
                  <c:v>1.87195</c:v>
                </c:pt>
                <c:pt idx="6614">
                  <c:v>2.0533800000000002</c:v>
                </c:pt>
                <c:pt idx="6615">
                  <c:v>2.2444799999999998</c:v>
                </c:pt>
                <c:pt idx="6616">
                  <c:v>2.5232700000000001</c:v>
                </c:pt>
                <c:pt idx="6617">
                  <c:v>2.8357399999999999</c:v>
                </c:pt>
                <c:pt idx="6618">
                  <c:v>3.3599399999999999</c:v>
                </c:pt>
                <c:pt idx="6619">
                  <c:v>4.1599700000000004</c:v>
                </c:pt>
                <c:pt idx="6620">
                  <c:v>4.6089900000000004</c:v>
                </c:pt>
                <c:pt idx="6621">
                  <c:v>4.9513999999999996</c:v>
                </c:pt>
                <c:pt idx="6622">
                  <c:v>5.2098500000000003</c:v>
                </c:pt>
                <c:pt idx="6623">
                  <c:v>5.4069700000000003</c:v>
                </c:pt>
                <c:pt idx="6624">
                  <c:v>5.5797299999999996</c:v>
                </c:pt>
                <c:pt idx="6625">
                  <c:v>5.7281199999999997</c:v>
                </c:pt>
                <c:pt idx="6626">
                  <c:v>5.8251600000000003</c:v>
                </c:pt>
                <c:pt idx="6627">
                  <c:v>5.8752000000000004</c:v>
                </c:pt>
                <c:pt idx="6628">
                  <c:v>5.88652</c:v>
                </c:pt>
                <c:pt idx="6629">
                  <c:v>5.8658000000000001</c:v>
                </c:pt>
                <c:pt idx="6630">
                  <c:v>5.8052599999999996</c:v>
                </c:pt>
                <c:pt idx="6631">
                  <c:v>5.7263799999999998</c:v>
                </c:pt>
                <c:pt idx="6632">
                  <c:v>5.5736499999999998</c:v>
                </c:pt>
                <c:pt idx="6633">
                  <c:v>5.4012000000000002</c:v>
                </c:pt>
                <c:pt idx="6634">
                  <c:v>5.21861</c:v>
                </c:pt>
                <c:pt idx="6635">
                  <c:v>4.9960699999999996</c:v>
                </c:pt>
                <c:pt idx="6636">
                  <c:v>4.6436099999999998</c:v>
                </c:pt>
                <c:pt idx="6637">
                  <c:v>4.2200199999999999</c:v>
                </c:pt>
                <c:pt idx="6638">
                  <c:v>3.02949</c:v>
                </c:pt>
                <c:pt idx="6639">
                  <c:v>2.6448900000000002</c:v>
                </c:pt>
                <c:pt idx="6640">
                  <c:v>2.3405200000000002</c:v>
                </c:pt>
                <c:pt idx="6641">
                  <c:v>2.11008</c:v>
                </c:pt>
                <c:pt idx="6642">
                  <c:v>1.9032100000000001</c:v>
                </c:pt>
                <c:pt idx="6643">
                  <c:v>1.75881</c:v>
                </c:pt>
                <c:pt idx="6644">
                  <c:v>1.6214900000000001</c:v>
                </c:pt>
                <c:pt idx="6645">
                  <c:v>1.4914499999999999</c:v>
                </c:pt>
                <c:pt idx="6646">
                  <c:v>1.3687</c:v>
                </c:pt>
                <c:pt idx="6647">
                  <c:v>1.2533399999999999</c:v>
                </c:pt>
                <c:pt idx="6648">
                  <c:v>1.1452599999999999</c:v>
                </c:pt>
                <c:pt idx="6649">
                  <c:v>1.0444100000000001</c:v>
                </c:pt>
                <c:pt idx="6650">
                  <c:v>0.94411900000000004</c:v>
                </c:pt>
                <c:pt idx="6651">
                  <c:v>0.851719</c:v>
                </c:pt>
                <c:pt idx="6652">
                  <c:v>0.79435100000000003</c:v>
                </c:pt>
                <c:pt idx="6653">
                  <c:v>0.74022699999999997</c:v>
                </c:pt>
                <c:pt idx="6654">
                  <c:v>0.68928800000000001</c:v>
                </c:pt>
                <c:pt idx="6655">
                  <c:v>0.64139999999999997</c:v>
                </c:pt>
                <c:pt idx="6656">
                  <c:v>0.59647700000000003</c:v>
                </c:pt>
                <c:pt idx="6657">
                  <c:v>0.55436099999999999</c:v>
                </c:pt>
                <c:pt idx="6658">
                  <c:v>0.51497700000000002</c:v>
                </c:pt>
                <c:pt idx="6659">
                  <c:v>0.47818300000000002</c:v>
                </c:pt>
                <c:pt idx="6660">
                  <c:v>0.44387900000000002</c:v>
                </c:pt>
                <c:pt idx="6661">
                  <c:v>0.41191800000000001</c:v>
                </c:pt>
                <c:pt idx="6662">
                  <c:v>0.38220799999999999</c:v>
                </c:pt>
                <c:pt idx="6663">
                  <c:v>0.35461300000000001</c:v>
                </c:pt>
                <c:pt idx="6664">
                  <c:v>0.32903100000000002</c:v>
                </c:pt>
                <c:pt idx="6665">
                  <c:v>0.30876300000000001</c:v>
                </c:pt>
                <c:pt idx="6666">
                  <c:v>0.289802</c:v>
                </c:pt>
                <c:pt idx="6667">
                  <c:v>0.27206799999999998</c:v>
                </c:pt>
                <c:pt idx="6668">
                  <c:v>0.25550800000000001</c:v>
                </c:pt>
                <c:pt idx="6669">
                  <c:v>0.24004300000000001</c:v>
                </c:pt>
                <c:pt idx="6670">
                  <c:v>0.22562599999999999</c:v>
                </c:pt>
                <c:pt idx="6671">
                  <c:v>0.21218799999999999</c:v>
                </c:pt>
                <c:pt idx="6672">
                  <c:v>0.199681</c:v>
                </c:pt>
                <c:pt idx="6673">
                  <c:v>0.18803700000000001</c:v>
                </c:pt>
                <c:pt idx="6674">
                  <c:v>0.17721500000000001</c:v>
                </c:pt>
                <c:pt idx="6675">
                  <c:v>0.167158</c:v>
                </c:pt>
                <c:pt idx="6676">
                  <c:v>0.15782399999999999</c:v>
                </c:pt>
                <c:pt idx="6677">
                  <c:v>0.14915800000000001</c:v>
                </c:pt>
                <c:pt idx="6678">
                  <c:v>0.141124</c:v>
                </c:pt>
                <c:pt idx="6679">
                  <c:v>0.13367599999999999</c:v>
                </c:pt>
                <c:pt idx="6680">
                  <c:v>0.126777</c:v>
                </c:pt>
                <c:pt idx="6681">
                  <c:v>0.117367</c:v>
                </c:pt>
                <c:pt idx="6682">
                  <c:v>0.108989</c:v>
                </c:pt>
                <c:pt idx="6683">
                  <c:v>0.101532</c:v>
                </c:pt>
                <c:pt idx="6684">
                  <c:v>9.4898499999999997E-2</c:v>
                </c:pt>
                <c:pt idx="6685">
                  <c:v>8.8995699999999997E-2</c:v>
                </c:pt>
                <c:pt idx="6686">
                  <c:v>8.3744499999999999E-2</c:v>
                </c:pt>
                <c:pt idx="6687">
                  <c:v>7.9069799999999996E-2</c:v>
                </c:pt>
                <c:pt idx="6688">
                  <c:v>7.4908199999999994E-2</c:v>
                </c:pt>
                <c:pt idx="6689">
                  <c:v>7.1196300000000004E-2</c:v>
                </c:pt>
                <c:pt idx="6690">
                  <c:v>6.7884600000000003E-2</c:v>
                </c:pt>
                <c:pt idx="6691">
                  <c:v>6.44343E-2</c:v>
                </c:pt>
                <c:pt idx="6692">
                  <c:v>6.1784600000000002E-2</c:v>
                </c:pt>
                <c:pt idx="6693">
                  <c:v>5.9410699999999997E-2</c:v>
                </c:pt>
                <c:pt idx="6694">
                  <c:v>5.6293700000000002E-2</c:v>
                </c:pt>
                <c:pt idx="6695">
                  <c:v>5.3621299999999997E-2</c:v>
                </c:pt>
                <c:pt idx="6696">
                  <c:v>5.1314499999999999E-2</c:v>
                </c:pt>
                <c:pt idx="6697">
                  <c:v>4.93064E-2</c:v>
                </c:pt>
                <c:pt idx="6698">
                  <c:v>4.75434E-2</c:v>
                </c:pt>
                <c:pt idx="6699">
                  <c:v>4.5499900000000003E-2</c:v>
                </c:pt>
                <c:pt idx="6700">
                  <c:v>4.3734799999999997E-2</c:v>
                </c:pt>
                <c:pt idx="6701">
                  <c:v>4.2187599999999999E-2</c:v>
                </c:pt>
                <c:pt idx="6702">
                  <c:v>4.0178600000000002E-2</c:v>
                </c:pt>
                <c:pt idx="6703">
                  <c:v>3.8452E-2</c:v>
                </c:pt>
                <c:pt idx="6704">
                  <c:v>3.7421700000000002E-2</c:v>
                </c:pt>
                <c:pt idx="6705">
                  <c:v>3.5585400000000003E-2</c:v>
                </c:pt>
                <c:pt idx="6706">
                  <c:v>3.3984199999999999E-2</c:v>
                </c:pt>
                <c:pt idx="6707">
                  <c:v>3.26691E-2</c:v>
                </c:pt>
                <c:pt idx="6708">
                  <c:v>3.0928600000000001E-2</c:v>
                </c:pt>
                <c:pt idx="6709">
                  <c:v>2.94109E-2</c:v>
                </c:pt>
                <c:pt idx="6710">
                  <c:v>2.8070700000000001E-2</c:v>
                </c:pt>
                <c:pt idx="6711">
                  <c:v>2.6875699999999999E-2</c:v>
                </c:pt>
                <c:pt idx="6712">
                  <c:v>2.5465999999999999E-2</c:v>
                </c:pt>
                <c:pt idx="6713">
                  <c:v>2.4226899999999999E-2</c:v>
                </c:pt>
                <c:pt idx="6714">
                  <c:v>2.3126299999999999E-2</c:v>
                </c:pt>
                <c:pt idx="6715">
                  <c:v>2.2139699999999998E-2</c:v>
                </c:pt>
                <c:pt idx="6716">
                  <c:v>2.10043E-2</c:v>
                </c:pt>
                <c:pt idx="6717">
                  <c:v>2.0373700000000002E-2</c:v>
                </c:pt>
                <c:pt idx="6718">
                  <c:v>1.9236300000000001E-2</c:v>
                </c:pt>
                <c:pt idx="6719">
                  <c:v>1.8236800000000001E-2</c:v>
                </c:pt>
                <c:pt idx="6720">
                  <c:v>1.73502E-2</c:v>
                </c:pt>
                <c:pt idx="6721">
                  <c:v>1.65574E-2</c:v>
                </c:pt>
                <c:pt idx="6722">
                  <c:v>1.58435E-2</c:v>
                </c:pt>
                <c:pt idx="6723">
                  <c:v>1.4895800000000001E-2</c:v>
                </c:pt>
                <c:pt idx="6724">
                  <c:v>1.4137800000000001E-2</c:v>
                </c:pt>
                <c:pt idx="6725">
                  <c:v>1.34948E-2</c:v>
                </c:pt>
                <c:pt idx="6726">
                  <c:v>1.2917100000000001E-2</c:v>
                </c:pt>
                <c:pt idx="6727">
                  <c:v>1.2232700000000001E-2</c:v>
                </c:pt>
                <c:pt idx="6728">
                  <c:v>1.1629799999999999E-2</c:v>
                </c:pt>
                <c:pt idx="6729">
                  <c:v>1.1094700000000001E-2</c:v>
                </c:pt>
                <c:pt idx="6730">
                  <c:v>1.06182E-2</c:v>
                </c:pt>
                <c:pt idx="6731">
                  <c:v>1.01925E-2</c:v>
                </c:pt>
                <c:pt idx="6732">
                  <c:v>9.6384000000000001E-3</c:v>
                </c:pt>
                <c:pt idx="6733">
                  <c:v>9.1711999999999991E-3</c:v>
                </c:pt>
                <c:pt idx="6734">
                  <c:v>8.7680299999999996E-3</c:v>
                </c:pt>
                <c:pt idx="6735">
                  <c:v>8.4189399999999998E-3</c:v>
                </c:pt>
                <c:pt idx="6736">
                  <c:v>8.1157099999999999E-3</c:v>
                </c:pt>
                <c:pt idx="6737">
                  <c:v>7.8525599999999997E-3</c:v>
                </c:pt>
                <c:pt idx="6738">
                  <c:v>7.5517300000000004E-3</c:v>
                </c:pt>
                <c:pt idx="6739">
                  <c:v>7.3071000000000004E-3</c:v>
                </c:pt>
                <c:pt idx="6740">
                  <c:v>7.1118700000000002E-3</c:v>
                </c:pt>
                <c:pt idx="6741">
                  <c:v>6.9616699999999997E-3</c:v>
                </c:pt>
                <c:pt idx="6742">
                  <c:v>6.8496E-3</c:v>
                </c:pt>
                <c:pt idx="6743">
                  <c:v>6.78708E-3</c:v>
                </c:pt>
                <c:pt idx="6744">
                  <c:v>6.7748699999999997E-3</c:v>
                </c:pt>
                <c:pt idx="6745">
                  <c:v>6.7917100000000003E-3</c:v>
                </c:pt>
                <c:pt idx="6746">
                  <c:v>6.8436199999999999E-3</c:v>
                </c:pt>
                <c:pt idx="6747">
                  <c:v>6.9392400000000002E-3</c:v>
                </c:pt>
                <c:pt idx="6748">
                  <c:v>7.0338400000000004E-3</c:v>
                </c:pt>
                <c:pt idx="6749">
                  <c:v>7.1596400000000001E-3</c:v>
                </c:pt>
                <c:pt idx="6750">
                  <c:v>7.32484E-3</c:v>
                </c:pt>
                <c:pt idx="6751">
                  <c:v>7.4884900000000004E-3</c:v>
                </c:pt>
                <c:pt idx="6752">
                  <c:v>7.7087600000000003E-3</c:v>
                </c:pt>
                <c:pt idx="6753">
                  <c:v>7.8888299999999995E-3</c:v>
                </c:pt>
                <c:pt idx="6754">
                  <c:v>8.1023199999999997E-3</c:v>
                </c:pt>
                <c:pt idx="6755">
                  <c:v>8.3571199999999991E-3</c:v>
                </c:pt>
                <c:pt idx="6756">
                  <c:v>8.6637899999999993E-3</c:v>
                </c:pt>
                <c:pt idx="6757">
                  <c:v>8.9364500000000003E-3</c:v>
                </c:pt>
                <c:pt idx="6758">
                  <c:v>9.2546899999999994E-3</c:v>
                </c:pt>
                <c:pt idx="6759">
                  <c:v>9.6597699999999998E-3</c:v>
                </c:pt>
                <c:pt idx="6760">
                  <c:v>1.0021499999999999E-2</c:v>
                </c:pt>
                <c:pt idx="6761">
                  <c:v>1.0441499999999999E-2</c:v>
                </c:pt>
                <c:pt idx="6762">
                  <c:v>1.0933500000000001E-2</c:v>
                </c:pt>
                <c:pt idx="6763">
                  <c:v>1.13606E-2</c:v>
                </c:pt>
                <c:pt idx="6764">
                  <c:v>1.18482E-2</c:v>
                </c:pt>
                <c:pt idx="6765">
                  <c:v>1.24092E-2</c:v>
                </c:pt>
                <c:pt idx="6766">
                  <c:v>1.30603E-2</c:v>
                </c:pt>
                <c:pt idx="6767">
                  <c:v>1.35555E-2</c:v>
                </c:pt>
                <c:pt idx="6768">
                  <c:v>1.41098E-2</c:v>
                </c:pt>
                <c:pt idx="6769">
                  <c:v>1.47349E-2</c:v>
                </c:pt>
                <c:pt idx="6770">
                  <c:v>1.5378299999999999E-2</c:v>
                </c:pt>
                <c:pt idx="6771">
                  <c:v>1.6110599999999999E-2</c:v>
                </c:pt>
                <c:pt idx="6772">
                  <c:v>1.69564E-2</c:v>
                </c:pt>
                <c:pt idx="6773">
                  <c:v>1.76866E-2</c:v>
                </c:pt>
                <c:pt idx="6774">
                  <c:v>1.8522500000000001E-2</c:v>
                </c:pt>
                <c:pt idx="6775">
                  <c:v>1.9494600000000001E-2</c:v>
                </c:pt>
                <c:pt idx="6776">
                  <c:v>2.02384E-2</c:v>
                </c:pt>
                <c:pt idx="6777">
                  <c:v>2.10773E-2</c:v>
                </c:pt>
                <c:pt idx="6778">
                  <c:v>2.20314E-2</c:v>
                </c:pt>
                <c:pt idx="6779">
                  <c:v>2.3126000000000001E-2</c:v>
                </c:pt>
                <c:pt idx="6780">
                  <c:v>2.4391900000000001E-2</c:v>
                </c:pt>
                <c:pt idx="6781">
                  <c:v>2.5709599999999999E-2</c:v>
                </c:pt>
                <c:pt idx="6782">
                  <c:v>2.7050999999999999E-2</c:v>
                </c:pt>
                <c:pt idx="6783">
                  <c:v>2.8581800000000001E-2</c:v>
                </c:pt>
                <c:pt idx="6784">
                  <c:v>2.9874100000000001E-2</c:v>
                </c:pt>
                <c:pt idx="6785">
                  <c:v>3.1306899999999999E-2</c:v>
                </c:pt>
                <c:pt idx="6786">
                  <c:v>3.2900100000000002E-2</c:v>
                </c:pt>
                <c:pt idx="6787">
                  <c:v>3.4672000000000001E-2</c:v>
                </c:pt>
                <c:pt idx="6788">
                  <c:v>3.6645999999999998E-2</c:v>
                </c:pt>
                <c:pt idx="6789">
                  <c:v>3.8846400000000003E-2</c:v>
                </c:pt>
                <c:pt idx="6790">
                  <c:v>4.1301999999999998E-2</c:v>
                </c:pt>
                <c:pt idx="6791">
                  <c:v>4.4043199999999998E-2</c:v>
                </c:pt>
                <c:pt idx="6792">
                  <c:v>4.7104699999999999E-2</c:v>
                </c:pt>
                <c:pt idx="6793">
                  <c:v>5.0521999999999997E-2</c:v>
                </c:pt>
                <c:pt idx="6794">
                  <c:v>5.4339899999999997E-2</c:v>
                </c:pt>
                <c:pt idx="6795">
                  <c:v>5.8599999999999999E-2</c:v>
                </c:pt>
                <c:pt idx="6796">
                  <c:v>6.3354300000000002E-2</c:v>
                </c:pt>
                <c:pt idx="6797">
                  <c:v>6.86552E-2</c:v>
                </c:pt>
                <c:pt idx="6798">
                  <c:v>7.4563400000000002E-2</c:v>
                </c:pt>
                <c:pt idx="6799">
                  <c:v>7.88692E-2</c:v>
                </c:pt>
                <c:pt idx="6800">
                  <c:v>8.3492700000000003E-2</c:v>
                </c:pt>
                <c:pt idx="6801">
                  <c:v>8.8454099999999994E-2</c:v>
                </c:pt>
                <c:pt idx="6802">
                  <c:v>9.3775300000000006E-2</c:v>
                </c:pt>
                <c:pt idx="6803">
                  <c:v>0.10022300000000001</c:v>
                </c:pt>
                <c:pt idx="6804">
                  <c:v>0.107999</c:v>
                </c:pt>
                <c:pt idx="6805">
                  <c:v>0.116467</c:v>
                </c:pt>
                <c:pt idx="6806">
                  <c:v>0.12567800000000001</c:v>
                </c:pt>
                <c:pt idx="6807">
                  <c:v>0.135689</c:v>
                </c:pt>
                <c:pt idx="6808">
                  <c:v>0.14655699999999999</c:v>
                </c:pt>
                <c:pt idx="6809">
                  <c:v>0.15834100000000001</c:v>
                </c:pt>
                <c:pt idx="6810">
                  <c:v>0.171101</c:v>
                </c:pt>
                <c:pt idx="6811">
                  <c:v>0.18490699999999999</c:v>
                </c:pt>
                <c:pt idx="6812">
                  <c:v>0.199824</c:v>
                </c:pt>
                <c:pt idx="6813">
                  <c:v>0.215918</c:v>
                </c:pt>
                <c:pt idx="6814">
                  <c:v>0.23325899999999999</c:v>
                </c:pt>
                <c:pt idx="6815">
                  <c:v>0.25192199999999998</c:v>
                </c:pt>
                <c:pt idx="6816">
                  <c:v>0.271978</c:v>
                </c:pt>
                <c:pt idx="6817">
                  <c:v>0.29349900000000001</c:v>
                </c:pt>
                <c:pt idx="6818">
                  <c:v>0.31656000000000001</c:v>
                </c:pt>
                <c:pt idx="6819">
                  <c:v>0.33869700000000003</c:v>
                </c:pt>
                <c:pt idx="6820">
                  <c:v>0.37034099999999998</c:v>
                </c:pt>
                <c:pt idx="6821">
                  <c:v>0.40454200000000001</c:v>
                </c:pt>
                <c:pt idx="6822">
                  <c:v>0.44141000000000002</c:v>
                </c:pt>
                <c:pt idx="6823">
                  <c:v>0.48107499999999997</c:v>
                </c:pt>
                <c:pt idx="6824">
                  <c:v>0.52362900000000001</c:v>
                </c:pt>
                <c:pt idx="6825">
                  <c:v>0.56923199999999996</c:v>
                </c:pt>
                <c:pt idx="6826">
                  <c:v>0.617927</c:v>
                </c:pt>
                <c:pt idx="6827">
                  <c:v>0.66983099999999995</c:v>
                </c:pt>
                <c:pt idx="6828">
                  <c:v>0.72499999999999998</c:v>
                </c:pt>
                <c:pt idx="6829">
                  <c:v>0.80376199999999998</c:v>
                </c:pt>
                <c:pt idx="6830">
                  <c:v>0.86682099999999995</c:v>
                </c:pt>
                <c:pt idx="6831">
                  <c:v>0.96781499999999998</c:v>
                </c:pt>
                <c:pt idx="6832">
                  <c:v>1.07646</c:v>
                </c:pt>
                <c:pt idx="6833">
                  <c:v>1.1927099999999999</c:v>
                </c:pt>
                <c:pt idx="6834">
                  <c:v>1.3162499999999999</c:v>
                </c:pt>
                <c:pt idx="6835">
                  <c:v>1.4766300000000001</c:v>
                </c:pt>
                <c:pt idx="6836">
                  <c:v>1.67021</c:v>
                </c:pt>
                <c:pt idx="6837">
                  <c:v>1.87392</c:v>
                </c:pt>
                <c:pt idx="6838">
                  <c:v>2.2362299999999999</c:v>
                </c:pt>
                <c:pt idx="6839">
                  <c:v>2.7633299999999998</c:v>
                </c:pt>
                <c:pt idx="6840">
                  <c:v>3.03796</c:v>
                </c:pt>
                <c:pt idx="6841">
                  <c:v>3.2631100000000002</c:v>
                </c:pt>
                <c:pt idx="6842">
                  <c:v>3.4244699999999999</c:v>
                </c:pt>
                <c:pt idx="6843">
                  <c:v>3.5477799999999999</c:v>
                </c:pt>
                <c:pt idx="6844">
                  <c:v>3.6627299999999998</c:v>
                </c:pt>
                <c:pt idx="6845">
                  <c:v>3.73787</c:v>
                </c:pt>
                <c:pt idx="6846">
                  <c:v>3.8045300000000002</c:v>
                </c:pt>
                <c:pt idx="6847">
                  <c:v>3.8515899999999998</c:v>
                </c:pt>
                <c:pt idx="6848">
                  <c:v>3.8705099999999999</c:v>
                </c:pt>
                <c:pt idx="6849">
                  <c:v>3.87086</c:v>
                </c:pt>
                <c:pt idx="6850">
                  <c:v>3.85799</c:v>
                </c:pt>
                <c:pt idx="6851">
                  <c:v>3.8198699999999999</c:v>
                </c:pt>
                <c:pt idx="6852">
                  <c:v>3.77007</c:v>
                </c:pt>
                <c:pt idx="6853">
                  <c:v>3.6734200000000001</c:v>
                </c:pt>
                <c:pt idx="6854">
                  <c:v>3.5726800000000001</c:v>
                </c:pt>
                <c:pt idx="6855">
                  <c:v>3.42313</c:v>
                </c:pt>
                <c:pt idx="6856">
                  <c:v>3.2616800000000001</c:v>
                </c:pt>
                <c:pt idx="6857">
                  <c:v>3.04589</c:v>
                </c:pt>
                <c:pt idx="6858">
                  <c:v>2.7618</c:v>
                </c:pt>
                <c:pt idx="6859">
                  <c:v>1.9481200000000001</c:v>
                </c:pt>
                <c:pt idx="6860">
                  <c:v>1.7253499999999999</c:v>
                </c:pt>
                <c:pt idx="6861">
                  <c:v>1.53271</c:v>
                </c:pt>
                <c:pt idx="6862">
                  <c:v>1.38727</c:v>
                </c:pt>
                <c:pt idx="6863">
                  <c:v>1.2496400000000001</c:v>
                </c:pt>
                <c:pt idx="6864">
                  <c:v>1.12042</c:v>
                </c:pt>
                <c:pt idx="6865">
                  <c:v>0.99995699999999998</c:v>
                </c:pt>
                <c:pt idx="6866">
                  <c:v>0.92464400000000002</c:v>
                </c:pt>
                <c:pt idx="6867">
                  <c:v>0.84536800000000001</c:v>
                </c:pt>
                <c:pt idx="6868">
                  <c:v>0.76366199999999995</c:v>
                </c:pt>
                <c:pt idx="6869">
                  <c:v>0.70631900000000003</c:v>
                </c:pt>
                <c:pt idx="6870">
                  <c:v>0.65230500000000002</c:v>
                </c:pt>
                <c:pt idx="6871">
                  <c:v>0.60153000000000001</c:v>
                </c:pt>
                <c:pt idx="6872">
                  <c:v>0.55393000000000003</c:v>
                </c:pt>
                <c:pt idx="6873">
                  <c:v>0.50939999999999996</c:v>
                </c:pt>
                <c:pt idx="6874">
                  <c:v>0.46786499999999998</c:v>
                </c:pt>
                <c:pt idx="6875">
                  <c:v>0.429174</c:v>
                </c:pt>
                <c:pt idx="6876">
                  <c:v>0.39324999999999999</c:v>
                </c:pt>
                <c:pt idx="6877">
                  <c:v>0.35728700000000002</c:v>
                </c:pt>
                <c:pt idx="6878">
                  <c:v>0.331619</c:v>
                </c:pt>
                <c:pt idx="6879">
                  <c:v>0.307612</c:v>
                </c:pt>
                <c:pt idx="6880">
                  <c:v>0.28519099999999997</c:v>
                </c:pt>
                <c:pt idx="6881">
                  <c:v>0.26427800000000001</c:v>
                </c:pt>
                <c:pt idx="6882">
                  <c:v>0.24479999999999999</c:v>
                </c:pt>
                <c:pt idx="6883">
                  <c:v>0.226685</c:v>
                </c:pt>
                <c:pt idx="6884">
                  <c:v>0.20986199999999999</c:v>
                </c:pt>
                <c:pt idx="6885">
                  <c:v>0.19425600000000001</c:v>
                </c:pt>
                <c:pt idx="6886">
                  <c:v>0.17979700000000001</c:v>
                </c:pt>
                <c:pt idx="6887">
                  <c:v>0.16642100000000001</c:v>
                </c:pt>
                <c:pt idx="6888">
                  <c:v>0.15406300000000001</c:v>
                </c:pt>
                <c:pt idx="6889">
                  <c:v>0.14265600000000001</c:v>
                </c:pt>
                <c:pt idx="6890">
                  <c:v>0.13214000000000001</c:v>
                </c:pt>
                <c:pt idx="6891">
                  <c:v>0.122458</c:v>
                </c:pt>
                <c:pt idx="6892">
                  <c:v>0.113552</c:v>
                </c:pt>
                <c:pt idx="6893">
                  <c:v>0.105958</c:v>
                </c:pt>
                <c:pt idx="6894">
                  <c:v>9.9487900000000004E-2</c:v>
                </c:pt>
                <c:pt idx="6895">
                  <c:v>9.3476299999999998E-2</c:v>
                </c:pt>
                <c:pt idx="6896">
                  <c:v>8.7894100000000003E-2</c:v>
                </c:pt>
                <c:pt idx="6897">
                  <c:v>8.2712900000000006E-2</c:v>
                </c:pt>
                <c:pt idx="6898">
                  <c:v>7.7906699999999995E-2</c:v>
                </c:pt>
                <c:pt idx="6899">
                  <c:v>7.34514E-2</c:v>
                </c:pt>
                <c:pt idx="6900">
                  <c:v>6.9323399999999993E-2</c:v>
                </c:pt>
                <c:pt idx="6901">
                  <c:v>6.5499399999999999E-2</c:v>
                </c:pt>
                <c:pt idx="6902">
                  <c:v>6.1958399999999997E-2</c:v>
                </c:pt>
                <c:pt idx="6903">
                  <c:v>5.8681400000000002E-2</c:v>
                </c:pt>
                <c:pt idx="6904">
                  <c:v>5.56496E-2</c:v>
                </c:pt>
                <c:pt idx="6905">
                  <c:v>5.28449E-2</c:v>
                </c:pt>
                <c:pt idx="6906">
                  <c:v>4.9028599999999999E-2</c:v>
                </c:pt>
                <c:pt idx="6907">
                  <c:v>4.5634000000000001E-2</c:v>
                </c:pt>
                <c:pt idx="6908">
                  <c:v>4.2615500000000001E-2</c:v>
                </c:pt>
                <c:pt idx="6909">
                  <c:v>3.9930300000000002E-2</c:v>
                </c:pt>
                <c:pt idx="6910">
                  <c:v>3.75418E-2</c:v>
                </c:pt>
                <c:pt idx="6911">
                  <c:v>3.5413800000000002E-2</c:v>
                </c:pt>
                <c:pt idx="6912">
                  <c:v>3.35178E-2</c:v>
                </c:pt>
                <c:pt idx="6913">
                  <c:v>3.1825399999999997E-2</c:v>
                </c:pt>
                <c:pt idx="6914">
                  <c:v>3.0313E-2</c:v>
                </c:pt>
                <c:pt idx="6915">
                  <c:v>2.8958399999999999E-2</c:v>
                </c:pt>
                <c:pt idx="6916">
                  <c:v>2.7743299999999999E-2</c:v>
                </c:pt>
                <c:pt idx="6917">
                  <c:v>2.6311000000000001E-2</c:v>
                </c:pt>
                <c:pt idx="6918">
                  <c:v>2.5235199999999999E-2</c:v>
                </c:pt>
                <c:pt idx="6919">
                  <c:v>2.4058E-2</c:v>
                </c:pt>
                <c:pt idx="6920">
                  <c:v>2.3028699999999999E-2</c:v>
                </c:pt>
                <c:pt idx="6921">
                  <c:v>2.21231E-2</c:v>
                </c:pt>
                <c:pt idx="6922">
                  <c:v>2.1073499999999998E-2</c:v>
                </c:pt>
                <c:pt idx="6923">
                  <c:v>2.0169599999999999E-2</c:v>
                </c:pt>
                <c:pt idx="6924">
                  <c:v>1.9382099999999999E-2</c:v>
                </c:pt>
                <c:pt idx="6925">
                  <c:v>1.8688199999999999E-2</c:v>
                </c:pt>
                <c:pt idx="6926">
                  <c:v>1.7785800000000001E-2</c:v>
                </c:pt>
                <c:pt idx="6927">
                  <c:v>1.70125E-2</c:v>
                </c:pt>
                <c:pt idx="6928">
                  <c:v>1.6339099999999999E-2</c:v>
                </c:pt>
                <c:pt idx="6929">
                  <c:v>1.5561999999999999E-2</c:v>
                </c:pt>
                <c:pt idx="6930">
                  <c:v>1.48933E-2</c:v>
                </c:pt>
                <c:pt idx="6931">
                  <c:v>1.42883E-2</c:v>
                </c:pt>
                <c:pt idx="6932">
                  <c:v>1.3739599999999999E-2</c:v>
                </c:pt>
                <c:pt idx="6933">
                  <c:v>1.32587E-2</c:v>
                </c:pt>
                <c:pt idx="6934">
                  <c:v>1.2641400000000001E-2</c:v>
                </c:pt>
                <c:pt idx="6935">
                  <c:v>1.21251E-2</c:v>
                </c:pt>
                <c:pt idx="6936">
                  <c:v>1.1689700000000001E-2</c:v>
                </c:pt>
                <c:pt idx="6937">
                  <c:v>1.13201E-2</c:v>
                </c:pt>
                <c:pt idx="6938">
                  <c:v>1.10048E-2</c:v>
                </c:pt>
                <c:pt idx="6939">
                  <c:v>1.06534E-2</c:v>
                </c:pt>
                <c:pt idx="6940">
                  <c:v>1.03663E-2</c:v>
                </c:pt>
                <c:pt idx="6941">
                  <c:v>1.01312E-2</c:v>
                </c:pt>
                <c:pt idx="6942">
                  <c:v>9.91269E-3</c:v>
                </c:pt>
                <c:pt idx="6943">
                  <c:v>9.7405800000000004E-3</c:v>
                </c:pt>
                <c:pt idx="6944">
                  <c:v>9.5525000000000002E-3</c:v>
                </c:pt>
                <c:pt idx="6945">
                  <c:v>9.4318400000000004E-3</c:v>
                </c:pt>
                <c:pt idx="6946">
                  <c:v>9.3820799999999992E-3</c:v>
                </c:pt>
                <c:pt idx="6947">
                  <c:v>9.3431899999999995E-3</c:v>
                </c:pt>
                <c:pt idx="6948">
                  <c:v>9.3725700000000002E-3</c:v>
                </c:pt>
                <c:pt idx="6949">
                  <c:v>9.4598100000000008E-3</c:v>
                </c:pt>
                <c:pt idx="6950">
                  <c:v>9.5981699999999996E-3</c:v>
                </c:pt>
                <c:pt idx="6951">
                  <c:v>9.7853599999999999E-3</c:v>
                </c:pt>
                <c:pt idx="6952">
                  <c:v>1.00213E-2</c:v>
                </c:pt>
                <c:pt idx="6953">
                  <c:v>1.03058E-2</c:v>
                </c:pt>
                <c:pt idx="6954">
                  <c:v>1.06401E-2</c:v>
                </c:pt>
                <c:pt idx="6955">
                  <c:v>1.10286E-2</c:v>
                </c:pt>
                <c:pt idx="6956">
                  <c:v>1.1492E-2</c:v>
                </c:pt>
                <c:pt idx="6957">
                  <c:v>1.20267E-2</c:v>
                </c:pt>
                <c:pt idx="6958">
                  <c:v>1.26427E-2</c:v>
                </c:pt>
                <c:pt idx="6959">
                  <c:v>1.33533E-2</c:v>
                </c:pt>
                <c:pt idx="6960">
                  <c:v>1.39583E-2</c:v>
                </c:pt>
                <c:pt idx="6961">
                  <c:v>1.46339E-2</c:v>
                </c:pt>
                <c:pt idx="6962">
                  <c:v>1.53901E-2</c:v>
                </c:pt>
                <c:pt idx="6963">
                  <c:v>1.6238800000000001E-2</c:v>
                </c:pt>
                <c:pt idx="6964">
                  <c:v>1.71947E-2</c:v>
                </c:pt>
                <c:pt idx="6965">
                  <c:v>1.8308399999999999E-2</c:v>
                </c:pt>
                <c:pt idx="6966">
                  <c:v>1.9148700000000001E-2</c:v>
                </c:pt>
                <c:pt idx="6967">
                  <c:v>2.0070299999999999E-2</c:v>
                </c:pt>
                <c:pt idx="6968">
                  <c:v>2.1083299999999999E-2</c:v>
                </c:pt>
                <c:pt idx="6969">
                  <c:v>2.2200000000000001E-2</c:v>
                </c:pt>
                <c:pt idx="6970">
                  <c:v>2.3434199999999999E-2</c:v>
                </c:pt>
                <c:pt idx="6971">
                  <c:v>2.4802899999999999E-2</c:v>
                </c:pt>
                <c:pt idx="6972">
                  <c:v>2.6325999999999999E-2</c:v>
                </c:pt>
                <c:pt idx="6973">
                  <c:v>2.8218400000000001E-2</c:v>
                </c:pt>
                <c:pt idx="6974">
                  <c:v>2.9620500000000001E-2</c:v>
                </c:pt>
                <c:pt idx="6975">
                  <c:v>3.11513E-2</c:v>
                </c:pt>
                <c:pt idx="6976">
                  <c:v>3.28267E-2</c:v>
                </c:pt>
                <c:pt idx="6977">
                  <c:v>3.4665500000000002E-2</c:v>
                </c:pt>
                <c:pt idx="6978">
                  <c:v>3.6689600000000003E-2</c:v>
                </c:pt>
                <c:pt idx="6979">
                  <c:v>3.8924800000000002E-2</c:v>
                </c:pt>
                <c:pt idx="6980">
                  <c:v>4.1032100000000002E-2</c:v>
                </c:pt>
                <c:pt idx="6981">
                  <c:v>4.3951400000000002E-2</c:v>
                </c:pt>
                <c:pt idx="6982">
                  <c:v>4.7238000000000002E-2</c:v>
                </c:pt>
                <c:pt idx="6983">
                  <c:v>4.9664699999999999E-2</c:v>
                </c:pt>
                <c:pt idx="6984">
                  <c:v>5.2306199999999997E-2</c:v>
                </c:pt>
                <c:pt idx="6985">
                  <c:v>5.5188800000000003E-2</c:v>
                </c:pt>
                <c:pt idx="6986">
                  <c:v>5.8343199999999998E-2</c:v>
                </c:pt>
                <c:pt idx="6987">
                  <c:v>6.1624199999999997E-2</c:v>
                </c:pt>
                <c:pt idx="6988">
                  <c:v>6.5020900000000006E-2</c:v>
                </c:pt>
                <c:pt idx="6989">
                  <c:v>6.8734199999999995E-2</c:v>
                </c:pt>
                <c:pt idx="6990">
                  <c:v>7.2805400000000006E-2</c:v>
                </c:pt>
                <c:pt idx="6991">
                  <c:v>7.7283000000000004E-2</c:v>
                </c:pt>
                <c:pt idx="6992">
                  <c:v>8.2224400000000003E-2</c:v>
                </c:pt>
                <c:pt idx="6993">
                  <c:v>8.7697200000000003E-2</c:v>
                </c:pt>
                <c:pt idx="6994">
                  <c:v>9.3782900000000002E-2</c:v>
                </c:pt>
                <c:pt idx="6995">
                  <c:v>9.9588999999999997E-2</c:v>
                </c:pt>
                <c:pt idx="6996">
                  <c:v>0.10492</c:v>
                </c:pt>
                <c:pt idx="6997">
                  <c:v>0.110725</c:v>
                </c:pt>
                <c:pt idx="6998">
                  <c:v>0.117067</c:v>
                </c:pt>
                <c:pt idx="6999">
                  <c:v>0.124017</c:v>
                </c:pt>
                <c:pt idx="7000">
                  <c:v>0.131658</c:v>
                </c:pt>
                <c:pt idx="7001">
                  <c:v>0.140094</c:v>
                </c:pt>
                <c:pt idx="7002">
                  <c:v>0.14944499999999999</c:v>
                </c:pt>
                <c:pt idx="7003">
                  <c:v>0.15860099999999999</c:v>
                </c:pt>
                <c:pt idx="7004">
                  <c:v>0.16733999999999999</c:v>
                </c:pt>
                <c:pt idx="7005">
                  <c:v>0.17691100000000001</c:v>
                </c:pt>
                <c:pt idx="7006">
                  <c:v>0.18744</c:v>
                </c:pt>
                <c:pt idx="7007">
                  <c:v>0.19908699999999999</c:v>
                </c:pt>
                <c:pt idx="7008">
                  <c:v>0.212058</c:v>
                </c:pt>
                <c:pt idx="7009">
                  <c:v>0.22662099999999999</c:v>
                </c:pt>
                <c:pt idx="7010">
                  <c:v>0.23880000000000001</c:v>
                </c:pt>
                <c:pt idx="7011">
                  <c:v>0.25226999999999999</c:v>
                </c:pt>
                <c:pt idx="7012">
                  <c:v>0.26571</c:v>
                </c:pt>
                <c:pt idx="7013">
                  <c:v>0.28062900000000002</c:v>
                </c:pt>
                <c:pt idx="7014">
                  <c:v>0.297323</c:v>
                </c:pt>
                <c:pt idx="7015">
                  <c:v>0.31615300000000002</c:v>
                </c:pt>
                <c:pt idx="7016">
                  <c:v>0.337584</c:v>
                </c:pt>
                <c:pt idx="7017">
                  <c:v>0.35359499999999999</c:v>
                </c:pt>
                <c:pt idx="7018">
                  <c:v>0.371222</c:v>
                </c:pt>
                <c:pt idx="7019">
                  <c:v>0.390704</c:v>
                </c:pt>
                <c:pt idx="7020">
                  <c:v>0.41231800000000002</c:v>
                </c:pt>
                <c:pt idx="7021">
                  <c:v>0.436388</c:v>
                </c:pt>
                <c:pt idx="7022">
                  <c:v>0.463287</c:v>
                </c:pt>
                <c:pt idx="7023">
                  <c:v>0.49343999999999999</c:v>
                </c:pt>
                <c:pt idx="7024">
                  <c:v>0.527339</c:v>
                </c:pt>
                <c:pt idx="7025">
                  <c:v>0.56107600000000002</c:v>
                </c:pt>
                <c:pt idx="7026">
                  <c:v>0.59374499999999997</c:v>
                </c:pt>
                <c:pt idx="7027">
                  <c:v>0.62969799999999998</c:v>
                </c:pt>
                <c:pt idx="7028">
                  <c:v>0.66930299999999998</c:v>
                </c:pt>
                <c:pt idx="7029">
                  <c:v>0.71296899999999996</c:v>
                </c:pt>
                <c:pt idx="7030">
                  <c:v>0.76114499999999996</c:v>
                </c:pt>
                <c:pt idx="7031">
                  <c:v>0.81431200000000004</c:v>
                </c:pt>
                <c:pt idx="7032">
                  <c:v>0.87300299999999997</c:v>
                </c:pt>
                <c:pt idx="7033">
                  <c:v>0.937809</c:v>
                </c:pt>
                <c:pt idx="7034">
                  <c:v>1.00936</c:v>
                </c:pt>
                <c:pt idx="7035">
                  <c:v>1.0883400000000001</c:v>
                </c:pt>
                <c:pt idx="7036">
                  <c:v>1.17547</c:v>
                </c:pt>
                <c:pt idx="7037">
                  <c:v>1.2715700000000001</c:v>
                </c:pt>
                <c:pt idx="7038">
                  <c:v>1.37747</c:v>
                </c:pt>
                <c:pt idx="7039">
                  <c:v>1.4941</c:v>
                </c:pt>
                <c:pt idx="7040">
                  <c:v>1.6224000000000001</c:v>
                </c:pt>
                <c:pt idx="7041">
                  <c:v>1.74247</c:v>
                </c:pt>
                <c:pt idx="7042">
                  <c:v>1.8501799999999999</c:v>
                </c:pt>
                <c:pt idx="7043">
                  <c:v>1.9652499999999999</c:v>
                </c:pt>
                <c:pt idx="7044">
                  <c:v>2.1525799999999999</c:v>
                </c:pt>
                <c:pt idx="7045">
                  <c:v>2.3590599999999999</c:v>
                </c:pt>
                <c:pt idx="7046">
                  <c:v>2.5860799999999999</c:v>
                </c:pt>
                <c:pt idx="7047">
                  <c:v>2.8353899999999999</c:v>
                </c:pt>
                <c:pt idx="7048">
                  <c:v>3.1086100000000001</c:v>
                </c:pt>
                <c:pt idx="7049">
                  <c:v>3.4075600000000001</c:v>
                </c:pt>
                <c:pt idx="7050">
                  <c:v>3.73386</c:v>
                </c:pt>
                <c:pt idx="7051">
                  <c:v>4.0894000000000004</c:v>
                </c:pt>
                <c:pt idx="7052">
                  <c:v>4.4757600000000002</c:v>
                </c:pt>
                <c:pt idx="7053">
                  <c:v>4.85175</c:v>
                </c:pt>
                <c:pt idx="7054">
                  <c:v>5.2553900000000002</c:v>
                </c:pt>
                <c:pt idx="7055">
                  <c:v>5.6881399999999998</c:v>
                </c:pt>
                <c:pt idx="7056">
                  <c:v>6.1510400000000001</c:v>
                </c:pt>
                <c:pt idx="7057">
                  <c:v>6.6454300000000002</c:v>
                </c:pt>
                <c:pt idx="7058">
                  <c:v>7.1722400000000004</c:v>
                </c:pt>
                <c:pt idx="7059">
                  <c:v>7.7325799999999996</c:v>
                </c:pt>
                <c:pt idx="7060">
                  <c:v>8.5330499999999994</c:v>
                </c:pt>
                <c:pt idx="7061">
                  <c:v>9.1743900000000007</c:v>
                </c:pt>
                <c:pt idx="7062">
                  <c:v>10.0853</c:v>
                </c:pt>
                <c:pt idx="7063">
                  <c:v>11.187900000000001</c:v>
                </c:pt>
                <c:pt idx="7064">
                  <c:v>12.372299999999999</c:v>
                </c:pt>
                <c:pt idx="7065">
                  <c:v>13.638400000000001</c:v>
                </c:pt>
                <c:pt idx="7066">
                  <c:v>14.984</c:v>
                </c:pt>
                <c:pt idx="7067">
                  <c:v>16.406600000000001</c:v>
                </c:pt>
                <c:pt idx="7068">
                  <c:v>18.208600000000001</c:v>
                </c:pt>
                <c:pt idx="7069">
                  <c:v>20.500699999999998</c:v>
                </c:pt>
                <c:pt idx="7070">
                  <c:v>23.397400000000001</c:v>
                </c:pt>
                <c:pt idx="7071">
                  <c:v>32.843800000000002</c:v>
                </c:pt>
                <c:pt idx="7072">
                  <c:v>36.274700000000003</c:v>
                </c:pt>
                <c:pt idx="7073">
                  <c:v>38.849899999999998</c:v>
                </c:pt>
                <c:pt idx="7074">
                  <c:v>40.592399999999998</c:v>
                </c:pt>
                <c:pt idx="7075">
                  <c:v>42.160800000000002</c:v>
                </c:pt>
                <c:pt idx="7076">
                  <c:v>43.688200000000002</c:v>
                </c:pt>
                <c:pt idx="7077">
                  <c:v>44.766500000000001</c:v>
                </c:pt>
                <c:pt idx="7078">
                  <c:v>45.457599999999999</c:v>
                </c:pt>
                <c:pt idx="7079">
                  <c:v>45.874099999999999</c:v>
                </c:pt>
                <c:pt idx="7080">
                  <c:v>45.965899999999998</c:v>
                </c:pt>
                <c:pt idx="7081">
                  <c:v>45.782800000000002</c:v>
                </c:pt>
                <c:pt idx="7082">
                  <c:v>45.365900000000003</c:v>
                </c:pt>
                <c:pt idx="7083">
                  <c:v>44.6295</c:v>
                </c:pt>
                <c:pt idx="7084">
                  <c:v>43.842700000000001</c:v>
                </c:pt>
                <c:pt idx="7085">
                  <c:v>42.628300000000003</c:v>
                </c:pt>
                <c:pt idx="7086">
                  <c:v>40.813600000000001</c:v>
                </c:pt>
                <c:pt idx="7087">
                  <c:v>38.930900000000001</c:v>
                </c:pt>
                <c:pt idx="7088">
                  <c:v>36.567799999999998</c:v>
                </c:pt>
                <c:pt idx="7089">
                  <c:v>33.595399999999998</c:v>
                </c:pt>
                <c:pt idx="7090">
                  <c:v>28.242599999999999</c:v>
                </c:pt>
                <c:pt idx="7091">
                  <c:v>23.289000000000001</c:v>
                </c:pt>
                <c:pt idx="7092">
                  <c:v>20.422499999999999</c:v>
                </c:pt>
                <c:pt idx="7093">
                  <c:v>18.154299999999999</c:v>
                </c:pt>
                <c:pt idx="7094">
                  <c:v>16.435600000000001</c:v>
                </c:pt>
                <c:pt idx="7095">
                  <c:v>15.043200000000001</c:v>
                </c:pt>
                <c:pt idx="7096">
                  <c:v>13.6463</c:v>
                </c:pt>
                <c:pt idx="7097">
                  <c:v>12.3355</c:v>
                </c:pt>
                <c:pt idx="7098">
                  <c:v>11.111800000000001</c:v>
                </c:pt>
                <c:pt idx="7099">
                  <c:v>9.9767799999999998</c:v>
                </c:pt>
                <c:pt idx="7100">
                  <c:v>9.0494699999999995</c:v>
                </c:pt>
                <c:pt idx="7101">
                  <c:v>8.2114799999999999</c:v>
                </c:pt>
                <c:pt idx="7102">
                  <c:v>7.4356400000000002</c:v>
                </c:pt>
                <c:pt idx="7103">
                  <c:v>6.8934100000000003</c:v>
                </c:pt>
                <c:pt idx="7104">
                  <c:v>6.3839499999999996</c:v>
                </c:pt>
                <c:pt idx="7105">
                  <c:v>5.9064199999999998</c:v>
                </c:pt>
                <c:pt idx="7106">
                  <c:v>5.4595799999999999</c:v>
                </c:pt>
                <c:pt idx="7107">
                  <c:v>5.0425399999999998</c:v>
                </c:pt>
                <c:pt idx="7108">
                  <c:v>4.6536299999999997</c:v>
                </c:pt>
                <c:pt idx="7109">
                  <c:v>4.2920199999999999</c:v>
                </c:pt>
                <c:pt idx="7110">
                  <c:v>3.9322900000000001</c:v>
                </c:pt>
                <c:pt idx="7111">
                  <c:v>3.6782499999999998</c:v>
                </c:pt>
                <c:pt idx="7112">
                  <c:v>3.4397600000000002</c:v>
                </c:pt>
                <c:pt idx="7113">
                  <c:v>3.21611</c:v>
                </c:pt>
                <c:pt idx="7114">
                  <c:v>3.00658</c:v>
                </c:pt>
                <c:pt idx="7115">
                  <c:v>2.8104800000000001</c:v>
                </c:pt>
                <c:pt idx="7116">
                  <c:v>2.62717</c:v>
                </c:pt>
                <c:pt idx="7117">
                  <c:v>2.4559700000000002</c:v>
                </c:pt>
                <c:pt idx="7118">
                  <c:v>2.2961999999999998</c:v>
                </c:pt>
                <c:pt idx="7119">
                  <c:v>2.14724</c:v>
                </c:pt>
                <c:pt idx="7120">
                  <c:v>2.0085000000000002</c:v>
                </c:pt>
                <c:pt idx="7121">
                  <c:v>1.8794</c:v>
                </c:pt>
                <c:pt idx="7122">
                  <c:v>1.7593300000000001</c:v>
                </c:pt>
                <c:pt idx="7123">
                  <c:v>1.64774</c:v>
                </c:pt>
                <c:pt idx="7124">
                  <c:v>1.5441400000000001</c:v>
                </c:pt>
                <c:pt idx="7125">
                  <c:v>1.4479900000000001</c:v>
                </c:pt>
                <c:pt idx="7126">
                  <c:v>1.3471500000000001</c:v>
                </c:pt>
                <c:pt idx="7127">
                  <c:v>1.2440599999999999</c:v>
                </c:pt>
                <c:pt idx="7128">
                  <c:v>1.1505300000000001</c:v>
                </c:pt>
                <c:pt idx="7129">
                  <c:v>1.0657399999999999</c:v>
                </c:pt>
                <c:pt idx="7130">
                  <c:v>0.98888299999999996</c:v>
                </c:pt>
                <c:pt idx="7131">
                  <c:v>0.91925299999999999</c:v>
                </c:pt>
                <c:pt idx="7132">
                  <c:v>0.85618499999999997</c:v>
                </c:pt>
                <c:pt idx="7133">
                  <c:v>0.79906100000000002</c:v>
                </c:pt>
                <c:pt idx="7134">
                  <c:v>0.74730600000000003</c:v>
                </c:pt>
                <c:pt idx="7135">
                  <c:v>0.70040000000000002</c:v>
                </c:pt>
                <c:pt idx="7136">
                  <c:v>0.65787700000000005</c:v>
                </c:pt>
                <c:pt idx="7137">
                  <c:v>0.61929999999999996</c:v>
                </c:pt>
                <c:pt idx="7138">
                  <c:v>0.58427099999999998</c:v>
                </c:pt>
                <c:pt idx="7139">
                  <c:v>0.55242999999999998</c:v>
                </c:pt>
                <c:pt idx="7140">
                  <c:v>0.523455</c:v>
                </c:pt>
                <c:pt idx="7141">
                  <c:v>0.49705300000000002</c:v>
                </c:pt>
                <c:pt idx="7142">
                  <c:v>0.46968500000000002</c:v>
                </c:pt>
                <c:pt idx="7143">
                  <c:v>0.442054</c:v>
                </c:pt>
                <c:pt idx="7144">
                  <c:v>0.417348</c:v>
                </c:pt>
                <c:pt idx="7145">
                  <c:v>0.39518300000000001</c:v>
                </c:pt>
                <c:pt idx="7146">
                  <c:v>0.37522299999999997</c:v>
                </c:pt>
                <c:pt idx="7147">
                  <c:v>0.35718</c:v>
                </c:pt>
                <c:pt idx="7148">
                  <c:v>0.340808</c:v>
                </c:pt>
                <c:pt idx="7149">
                  <c:v>0.31892399999999999</c:v>
                </c:pt>
                <c:pt idx="7150">
                  <c:v>0.29971599999999998</c:v>
                </c:pt>
                <c:pt idx="7151">
                  <c:v>0.28271800000000002</c:v>
                </c:pt>
                <c:pt idx="7152">
                  <c:v>0.26754499999999998</c:v>
                </c:pt>
                <c:pt idx="7153">
                  <c:v>0.25389899999999999</c:v>
                </c:pt>
                <c:pt idx="7154">
                  <c:v>0.241536</c:v>
                </c:pt>
                <c:pt idx="7155">
                  <c:v>0.22947000000000001</c:v>
                </c:pt>
                <c:pt idx="7156">
                  <c:v>0.22178100000000001</c:v>
                </c:pt>
                <c:pt idx="7157">
                  <c:v>0.207732</c:v>
                </c:pt>
                <c:pt idx="7158">
                  <c:v>0.195188</c:v>
                </c:pt>
                <c:pt idx="7159">
                  <c:v>0.18390200000000001</c:v>
                </c:pt>
                <c:pt idx="7160">
                  <c:v>0.173682</c:v>
                </c:pt>
                <c:pt idx="7161">
                  <c:v>0.164381</c:v>
                </c:pt>
                <c:pt idx="7162">
                  <c:v>0.15587699999999999</c:v>
                </c:pt>
                <c:pt idx="7163">
                  <c:v>0.14807500000000001</c:v>
                </c:pt>
                <c:pt idx="7164">
                  <c:v>0.13817499999999999</c:v>
                </c:pt>
                <c:pt idx="7165">
                  <c:v>0.12930800000000001</c:v>
                </c:pt>
                <c:pt idx="7166">
                  <c:v>0.12132800000000001</c:v>
                </c:pt>
                <c:pt idx="7167">
                  <c:v>0.11411499999999999</c:v>
                </c:pt>
                <c:pt idx="7168">
                  <c:v>0.107569</c:v>
                </c:pt>
                <c:pt idx="7169">
                  <c:v>0.101609</c:v>
                </c:pt>
                <c:pt idx="7170">
                  <c:v>9.6162999999999998E-2</c:v>
                </c:pt>
                <c:pt idx="7171">
                  <c:v>9.1173599999999994E-2</c:v>
                </c:pt>
                <c:pt idx="7172">
                  <c:v>8.5346699999999998E-2</c:v>
                </c:pt>
                <c:pt idx="7173">
                  <c:v>8.0099199999999995E-2</c:v>
                </c:pt>
                <c:pt idx="7174">
                  <c:v>7.5354900000000002E-2</c:v>
                </c:pt>
                <c:pt idx="7175">
                  <c:v>7.1050699999999994E-2</c:v>
                </c:pt>
                <c:pt idx="7176">
                  <c:v>6.7132399999999995E-2</c:v>
                </c:pt>
                <c:pt idx="7177">
                  <c:v>6.3555100000000003E-2</c:v>
                </c:pt>
                <c:pt idx="7178">
                  <c:v>6.02795E-2</c:v>
                </c:pt>
                <c:pt idx="7179">
                  <c:v>5.7272499999999997E-2</c:v>
                </c:pt>
                <c:pt idx="7180">
                  <c:v>5.3919799999999997E-2</c:v>
                </c:pt>
                <c:pt idx="7181">
                  <c:v>5.0880300000000003E-2</c:v>
                </c:pt>
                <c:pt idx="7182">
                  <c:v>4.8115699999999997E-2</c:v>
                </c:pt>
                <c:pt idx="7183">
                  <c:v>4.5593799999999997E-2</c:v>
                </c:pt>
                <c:pt idx="7184">
                  <c:v>4.3286400000000003E-2</c:v>
                </c:pt>
                <c:pt idx="7185">
                  <c:v>4.1169900000000002E-2</c:v>
                </c:pt>
                <c:pt idx="7186">
                  <c:v>3.8308099999999998E-2</c:v>
                </c:pt>
                <c:pt idx="7187">
                  <c:v>3.6210300000000001E-2</c:v>
                </c:pt>
                <c:pt idx="7188">
                  <c:v>3.3968600000000002E-2</c:v>
                </c:pt>
                <c:pt idx="7189">
                  <c:v>3.1957899999999997E-2</c:v>
                </c:pt>
                <c:pt idx="7190">
                  <c:v>3.01476E-2</c:v>
                </c:pt>
                <c:pt idx="7191">
                  <c:v>2.85119E-2</c:v>
                </c:pt>
                <c:pt idx="7192">
                  <c:v>2.70292E-2</c:v>
                </c:pt>
                <c:pt idx="7193">
                  <c:v>2.56808E-2</c:v>
                </c:pt>
                <c:pt idx="7194">
                  <c:v>2.4451000000000001E-2</c:v>
                </c:pt>
                <c:pt idx="7195">
                  <c:v>2.31261E-2</c:v>
                </c:pt>
                <c:pt idx="7196">
                  <c:v>2.1752199999999999E-2</c:v>
                </c:pt>
                <c:pt idx="7197">
                  <c:v>2.0527E-2</c:v>
                </c:pt>
                <c:pt idx="7198">
                  <c:v>1.9430200000000002E-2</c:v>
                </c:pt>
                <c:pt idx="7199">
                  <c:v>1.8445099999999999E-2</c:v>
                </c:pt>
                <c:pt idx="7200">
                  <c:v>1.7557099999999999E-2</c:v>
                </c:pt>
                <c:pt idx="7201">
                  <c:v>1.6753899999999999E-2</c:v>
                </c:pt>
                <c:pt idx="7202">
                  <c:v>1.6024500000000001E-2</c:v>
                </c:pt>
                <c:pt idx="7203">
                  <c:v>1.5189299999999999E-2</c:v>
                </c:pt>
                <c:pt idx="7204">
                  <c:v>1.47273E-2</c:v>
                </c:pt>
                <c:pt idx="7205">
                  <c:v>1.38923E-2</c:v>
                </c:pt>
                <c:pt idx="7206">
                  <c:v>1.31608E-2</c:v>
                </c:pt>
                <c:pt idx="7207">
                  <c:v>1.2517199999999999E-2</c:v>
                </c:pt>
                <c:pt idx="7208">
                  <c:v>1.19483E-2</c:v>
                </c:pt>
                <c:pt idx="7209">
                  <c:v>1.1443399999999999E-2</c:v>
                </c:pt>
                <c:pt idx="7210">
                  <c:v>1.09937E-2</c:v>
                </c:pt>
                <c:pt idx="7211">
                  <c:v>1.0592000000000001E-2</c:v>
                </c:pt>
                <c:pt idx="7212">
                  <c:v>1.00667E-2</c:v>
                </c:pt>
                <c:pt idx="7213">
                  <c:v>9.6196100000000007E-3</c:v>
                </c:pt>
                <c:pt idx="7214">
                  <c:v>9.23737E-3</c:v>
                </c:pt>
                <c:pt idx="7215">
                  <c:v>8.9096000000000002E-3</c:v>
                </c:pt>
                <c:pt idx="7216">
                  <c:v>8.6280999999999997E-3</c:v>
                </c:pt>
                <c:pt idx="7217">
                  <c:v>8.3599899999999994E-3</c:v>
                </c:pt>
                <c:pt idx="7218">
                  <c:v>8.1227000000000001E-3</c:v>
                </c:pt>
                <c:pt idx="7219">
                  <c:v>7.9260700000000003E-3</c:v>
                </c:pt>
                <c:pt idx="7220">
                  <c:v>7.7149499999999999E-3</c:v>
                </c:pt>
                <c:pt idx="7221">
                  <c:v>7.5511500000000004E-3</c:v>
                </c:pt>
                <c:pt idx="7222">
                  <c:v>7.4251300000000003E-3</c:v>
                </c:pt>
                <c:pt idx="7223">
                  <c:v>7.3401899999999999E-3</c:v>
                </c:pt>
                <c:pt idx="7224">
                  <c:v>7.2897700000000001E-3</c:v>
                </c:pt>
                <c:pt idx="7225">
                  <c:v>7.2694700000000001E-3</c:v>
                </c:pt>
                <c:pt idx="7226">
                  <c:v>7.2909899999999998E-3</c:v>
                </c:pt>
                <c:pt idx="7227">
                  <c:v>7.3696400000000002E-3</c:v>
                </c:pt>
                <c:pt idx="7228">
                  <c:v>7.4990500000000002E-3</c:v>
                </c:pt>
                <c:pt idx="7229">
                  <c:v>7.6696799999999999E-3</c:v>
                </c:pt>
                <c:pt idx="7230">
                  <c:v>7.8889700000000004E-3</c:v>
                </c:pt>
                <c:pt idx="7231">
                  <c:v>8.1451000000000006E-3</c:v>
                </c:pt>
                <c:pt idx="7232">
                  <c:v>8.4436600000000004E-3</c:v>
                </c:pt>
                <c:pt idx="7233">
                  <c:v>8.7975099999999997E-3</c:v>
                </c:pt>
                <c:pt idx="7234">
                  <c:v>9.2284399999999992E-3</c:v>
                </c:pt>
                <c:pt idx="7235">
                  <c:v>9.55926E-3</c:v>
                </c:pt>
                <c:pt idx="7236">
                  <c:v>9.9296499999999999E-3</c:v>
                </c:pt>
                <c:pt idx="7237">
                  <c:v>1.03389E-2</c:v>
                </c:pt>
                <c:pt idx="7238">
                  <c:v>1.07913E-2</c:v>
                </c:pt>
                <c:pt idx="7239">
                  <c:v>1.1299E-2</c:v>
                </c:pt>
                <c:pt idx="7240">
                  <c:v>1.1872199999999999E-2</c:v>
                </c:pt>
                <c:pt idx="7241">
                  <c:v>1.2552199999999999E-2</c:v>
                </c:pt>
                <c:pt idx="7242">
                  <c:v>1.31509E-2</c:v>
                </c:pt>
                <c:pt idx="7243">
                  <c:v>1.38178E-2</c:v>
                </c:pt>
                <c:pt idx="7244">
                  <c:v>1.4565E-2</c:v>
                </c:pt>
                <c:pt idx="7245">
                  <c:v>1.54045E-2</c:v>
                </c:pt>
                <c:pt idx="7246">
                  <c:v>1.6331700000000001E-2</c:v>
                </c:pt>
                <c:pt idx="7247">
                  <c:v>1.7343399999999998E-2</c:v>
                </c:pt>
                <c:pt idx="7248">
                  <c:v>1.84923E-2</c:v>
                </c:pt>
                <c:pt idx="7249">
                  <c:v>1.9345899999999999E-2</c:v>
                </c:pt>
                <c:pt idx="7250">
                  <c:v>2.0279999999999999E-2</c:v>
                </c:pt>
                <c:pt idx="7251">
                  <c:v>2.1305299999999999E-2</c:v>
                </c:pt>
                <c:pt idx="7252">
                  <c:v>2.2433700000000001E-2</c:v>
                </c:pt>
                <c:pt idx="7253">
                  <c:v>2.35864E-2</c:v>
                </c:pt>
                <c:pt idx="7254">
                  <c:v>2.4752099999999999E-2</c:v>
                </c:pt>
                <c:pt idx="7255">
                  <c:v>2.6029699999999999E-2</c:v>
                </c:pt>
                <c:pt idx="7256">
                  <c:v>2.74346E-2</c:v>
                </c:pt>
                <c:pt idx="7257">
                  <c:v>2.8984200000000002E-2</c:v>
                </c:pt>
                <c:pt idx="7258">
                  <c:v>3.0696899999999999E-2</c:v>
                </c:pt>
                <c:pt idx="7259">
                  <c:v>3.25948E-2</c:v>
                </c:pt>
                <c:pt idx="7260">
                  <c:v>3.4706399999999998E-2</c:v>
                </c:pt>
                <c:pt idx="7261">
                  <c:v>3.6656099999999997E-2</c:v>
                </c:pt>
                <c:pt idx="7262">
                  <c:v>3.9261900000000002E-2</c:v>
                </c:pt>
                <c:pt idx="7263">
                  <c:v>4.1183299999999999E-2</c:v>
                </c:pt>
                <c:pt idx="7264">
                  <c:v>4.32716E-2</c:v>
                </c:pt>
                <c:pt idx="7265">
                  <c:v>4.55466E-2</c:v>
                </c:pt>
                <c:pt idx="7266">
                  <c:v>4.8031200000000003E-2</c:v>
                </c:pt>
                <c:pt idx="7267">
                  <c:v>5.0752199999999997E-2</c:v>
                </c:pt>
                <c:pt idx="7268">
                  <c:v>5.3740799999999998E-2</c:v>
                </c:pt>
                <c:pt idx="7269">
                  <c:v>5.7732899999999997E-2</c:v>
                </c:pt>
                <c:pt idx="7270">
                  <c:v>6.0675E-2</c:v>
                </c:pt>
                <c:pt idx="7271">
                  <c:v>6.3872100000000001E-2</c:v>
                </c:pt>
                <c:pt idx="7272">
                  <c:v>6.7354999999999998E-2</c:v>
                </c:pt>
                <c:pt idx="7273">
                  <c:v>7.1159200000000006E-2</c:v>
                </c:pt>
                <c:pt idx="7274">
                  <c:v>7.5325699999999995E-2</c:v>
                </c:pt>
                <c:pt idx="7275">
                  <c:v>7.9902000000000001E-2</c:v>
                </c:pt>
                <c:pt idx="7276">
                  <c:v>8.4449800000000005E-2</c:v>
                </c:pt>
                <c:pt idx="7277">
                  <c:v>8.8891700000000004E-2</c:v>
                </c:pt>
                <c:pt idx="7278">
                  <c:v>9.3719999999999998E-2</c:v>
                </c:pt>
                <c:pt idx="7279">
                  <c:v>9.8981399999999997E-2</c:v>
                </c:pt>
                <c:pt idx="7280">
                  <c:v>0.104731</c:v>
                </c:pt>
                <c:pt idx="7281">
                  <c:v>0.11103200000000001</c:v>
                </c:pt>
                <c:pt idx="7282">
                  <c:v>0.11795899999999999</c:v>
                </c:pt>
                <c:pt idx="7283">
                  <c:v>0.12560099999999999</c:v>
                </c:pt>
                <c:pt idx="7284">
                  <c:v>0.13303799999999999</c:v>
                </c:pt>
                <c:pt idx="7285">
                  <c:v>0.14008999999999999</c:v>
                </c:pt>
                <c:pt idx="7286">
                  <c:v>0.14775199999999999</c:v>
                </c:pt>
                <c:pt idx="7287">
                  <c:v>0.15609799999999999</c:v>
                </c:pt>
                <c:pt idx="7288">
                  <c:v>0.165211</c:v>
                </c:pt>
                <c:pt idx="7289">
                  <c:v>0.17519199999999999</c:v>
                </c:pt>
                <c:pt idx="7290">
                  <c:v>0.18615499999999999</c:v>
                </c:pt>
                <c:pt idx="7291">
                  <c:v>0.19823499999999999</c:v>
                </c:pt>
                <c:pt idx="7292">
                  <c:v>0.21019599999999999</c:v>
                </c:pt>
                <c:pt idx="7293">
                  <c:v>0.22180800000000001</c:v>
                </c:pt>
                <c:pt idx="7294">
                  <c:v>0.234459</c:v>
                </c:pt>
                <c:pt idx="7295">
                  <c:v>0.248279</c:v>
                </c:pt>
                <c:pt idx="7296">
                  <c:v>0.26342199999999999</c:v>
                </c:pt>
                <c:pt idx="7297">
                  <c:v>0.28006700000000001</c:v>
                </c:pt>
                <c:pt idx="7298">
                  <c:v>0.29842400000000002</c:v>
                </c:pt>
                <c:pt idx="7299">
                  <c:v>0.318747</c:v>
                </c:pt>
                <c:pt idx="7300">
                  <c:v>0.33837899999999999</c:v>
                </c:pt>
                <c:pt idx="7301">
                  <c:v>0.35676999999999998</c:v>
                </c:pt>
                <c:pt idx="7302">
                  <c:v>0.37679200000000002</c:v>
                </c:pt>
                <c:pt idx="7303">
                  <c:v>0.39865299999999998</c:v>
                </c:pt>
                <c:pt idx="7304">
                  <c:v>0.42260199999999998</c:v>
                </c:pt>
                <c:pt idx="7305">
                  <c:v>0.44893</c:v>
                </c:pt>
                <c:pt idx="7306">
                  <c:v>0.47798800000000002</c:v>
                </c:pt>
                <c:pt idx="7307">
                  <c:v>0.51020200000000004</c:v>
                </c:pt>
                <c:pt idx="7308">
                  <c:v>0.54295199999999999</c:v>
                </c:pt>
                <c:pt idx="7309">
                  <c:v>0.57582900000000004</c:v>
                </c:pt>
                <c:pt idx="7310">
                  <c:v>0.61213799999999996</c:v>
                </c:pt>
                <c:pt idx="7311">
                  <c:v>0.65245799999999998</c:v>
                </c:pt>
                <c:pt idx="7312">
                  <c:v>0.69751700000000005</c:v>
                </c:pt>
                <c:pt idx="7313">
                  <c:v>0.73497500000000004</c:v>
                </c:pt>
                <c:pt idx="7314">
                  <c:v>0.77610100000000004</c:v>
                </c:pt>
                <c:pt idx="7315">
                  <c:v>0.82151600000000002</c:v>
                </c:pt>
                <c:pt idx="7316">
                  <c:v>0.87193799999999999</c:v>
                </c:pt>
                <c:pt idx="7317">
                  <c:v>0.92433600000000005</c:v>
                </c:pt>
                <c:pt idx="7318">
                  <c:v>0.97404800000000002</c:v>
                </c:pt>
                <c:pt idx="7319">
                  <c:v>1.0289299999999999</c:v>
                </c:pt>
                <c:pt idx="7320">
                  <c:v>1.08979</c:v>
                </c:pt>
                <c:pt idx="7321">
                  <c:v>1.1576299999999999</c:v>
                </c:pt>
                <c:pt idx="7322">
                  <c:v>1.23359</c:v>
                </c:pt>
                <c:pt idx="7323">
                  <c:v>1.3190999999999999</c:v>
                </c:pt>
                <c:pt idx="7324">
                  <c:v>1.4157599999999999</c:v>
                </c:pt>
                <c:pt idx="7325">
                  <c:v>1.48732</c:v>
                </c:pt>
                <c:pt idx="7326">
                  <c:v>1.5653699999999999</c:v>
                </c:pt>
                <c:pt idx="7327">
                  <c:v>1.6505700000000001</c:v>
                </c:pt>
                <c:pt idx="7328">
                  <c:v>1.74377</c:v>
                </c:pt>
                <c:pt idx="7329">
                  <c:v>1.8458000000000001</c:v>
                </c:pt>
                <c:pt idx="7330">
                  <c:v>1.9669000000000001</c:v>
                </c:pt>
                <c:pt idx="7331">
                  <c:v>2.1007500000000001</c:v>
                </c:pt>
                <c:pt idx="7332">
                  <c:v>2.2488800000000002</c:v>
                </c:pt>
                <c:pt idx="7333">
                  <c:v>2.4128500000000002</c:v>
                </c:pt>
                <c:pt idx="7334">
                  <c:v>2.5945299999999998</c:v>
                </c:pt>
                <c:pt idx="7335">
                  <c:v>2.79576</c:v>
                </c:pt>
                <c:pt idx="7336">
                  <c:v>3.0187200000000001</c:v>
                </c:pt>
                <c:pt idx="7337">
                  <c:v>3.20153</c:v>
                </c:pt>
                <c:pt idx="7338">
                  <c:v>3.4649299999999998</c:v>
                </c:pt>
                <c:pt idx="7339">
                  <c:v>3.6796799999999998</c:v>
                </c:pt>
                <c:pt idx="7340">
                  <c:v>3.9110100000000001</c:v>
                </c:pt>
                <c:pt idx="7341">
                  <c:v>4.1599500000000003</c:v>
                </c:pt>
                <c:pt idx="7342">
                  <c:v>4.4574100000000003</c:v>
                </c:pt>
                <c:pt idx="7343">
                  <c:v>4.7795199999999998</c:v>
                </c:pt>
                <c:pt idx="7344">
                  <c:v>5.16167</c:v>
                </c:pt>
                <c:pt idx="7345">
                  <c:v>5.6172500000000003</c:v>
                </c:pt>
                <c:pt idx="7346">
                  <c:v>6.0837000000000003</c:v>
                </c:pt>
                <c:pt idx="7347">
                  <c:v>6.5906900000000004</c:v>
                </c:pt>
                <c:pt idx="7348">
                  <c:v>6.9456600000000002</c:v>
                </c:pt>
                <c:pt idx="7349">
                  <c:v>7.5353599999999998</c:v>
                </c:pt>
                <c:pt idx="7350">
                  <c:v>8.2078299999999995</c:v>
                </c:pt>
                <c:pt idx="7351">
                  <c:v>8.7939500000000006</c:v>
                </c:pt>
                <c:pt idx="7352">
                  <c:v>9.5337599999999991</c:v>
                </c:pt>
                <c:pt idx="7353">
                  <c:v>10.330299999999999</c:v>
                </c:pt>
                <c:pt idx="7354">
                  <c:v>11.1859</c:v>
                </c:pt>
                <c:pt idx="7355">
                  <c:v>12.031700000000001</c:v>
                </c:pt>
                <c:pt idx="7356">
                  <c:v>13.286099999999999</c:v>
                </c:pt>
                <c:pt idx="7357">
                  <c:v>14.6463</c:v>
                </c:pt>
                <c:pt idx="7358">
                  <c:v>16.2943</c:v>
                </c:pt>
                <c:pt idx="7359">
                  <c:v>18.1767</c:v>
                </c:pt>
                <c:pt idx="7360">
                  <c:v>20.209499999999998</c:v>
                </c:pt>
                <c:pt idx="7361">
                  <c:v>22.390899999999998</c:v>
                </c:pt>
                <c:pt idx="7362">
                  <c:v>24.713100000000001</c:v>
                </c:pt>
                <c:pt idx="7363">
                  <c:v>27.167300000000001</c:v>
                </c:pt>
                <c:pt idx="7364">
                  <c:v>30.621300000000002</c:v>
                </c:pt>
                <c:pt idx="7365">
                  <c:v>35.2639</c:v>
                </c:pt>
                <c:pt idx="7366">
                  <c:v>47.443800000000003</c:v>
                </c:pt>
                <c:pt idx="7367">
                  <c:v>51.936</c:v>
                </c:pt>
                <c:pt idx="7368">
                  <c:v>55.662199999999999</c:v>
                </c:pt>
                <c:pt idx="7369">
                  <c:v>58.564100000000003</c:v>
                </c:pt>
                <c:pt idx="7370">
                  <c:v>60.675199999999997</c:v>
                </c:pt>
                <c:pt idx="7371">
                  <c:v>62.519199999999998</c:v>
                </c:pt>
                <c:pt idx="7372">
                  <c:v>63.834200000000003</c:v>
                </c:pt>
                <c:pt idx="7373">
                  <c:v>64.852699999999999</c:v>
                </c:pt>
                <c:pt idx="7374">
                  <c:v>65.417100000000005</c:v>
                </c:pt>
                <c:pt idx="7375">
                  <c:v>65.497399999999999</c:v>
                </c:pt>
                <c:pt idx="7376">
                  <c:v>65.299199999999999</c:v>
                </c:pt>
                <c:pt idx="7377">
                  <c:v>64.693399999999997</c:v>
                </c:pt>
                <c:pt idx="7378">
                  <c:v>63.8217</c:v>
                </c:pt>
                <c:pt idx="7379">
                  <c:v>62.650799999999997</c:v>
                </c:pt>
                <c:pt idx="7380">
                  <c:v>61.109900000000003</c:v>
                </c:pt>
                <c:pt idx="7381">
                  <c:v>59.073799999999999</c:v>
                </c:pt>
                <c:pt idx="7382">
                  <c:v>56.368600000000001</c:v>
                </c:pt>
                <c:pt idx="7383">
                  <c:v>52.792400000000001</c:v>
                </c:pt>
                <c:pt idx="7384">
                  <c:v>48.331099999999999</c:v>
                </c:pt>
                <c:pt idx="7385">
                  <c:v>40.612499999999997</c:v>
                </c:pt>
                <c:pt idx="7386">
                  <c:v>33.3035</c:v>
                </c:pt>
                <c:pt idx="7387">
                  <c:v>29.545100000000001</c:v>
                </c:pt>
                <c:pt idx="7388">
                  <c:v>25.989100000000001</c:v>
                </c:pt>
                <c:pt idx="7389">
                  <c:v>23.058199999999999</c:v>
                </c:pt>
                <c:pt idx="7390">
                  <c:v>21.0519</c:v>
                </c:pt>
                <c:pt idx="7391">
                  <c:v>19.1633</c:v>
                </c:pt>
                <c:pt idx="7392">
                  <c:v>17.3962</c:v>
                </c:pt>
                <c:pt idx="7393">
                  <c:v>15.7514</c:v>
                </c:pt>
                <c:pt idx="7394">
                  <c:v>14.229200000000001</c:v>
                </c:pt>
                <c:pt idx="7395">
                  <c:v>12.976599999999999</c:v>
                </c:pt>
                <c:pt idx="7396">
                  <c:v>11.8171</c:v>
                </c:pt>
                <c:pt idx="7397">
                  <c:v>10.7475</c:v>
                </c:pt>
                <c:pt idx="7398">
                  <c:v>10.0022</c:v>
                </c:pt>
                <c:pt idx="7399">
                  <c:v>9.3040800000000008</c:v>
                </c:pt>
                <c:pt idx="7400">
                  <c:v>8.6511200000000006</c:v>
                </c:pt>
                <c:pt idx="7401">
                  <c:v>8.0418699999999994</c:v>
                </c:pt>
                <c:pt idx="7402">
                  <c:v>7.47384</c:v>
                </c:pt>
                <c:pt idx="7403">
                  <c:v>6.9456300000000004</c:v>
                </c:pt>
                <c:pt idx="7404">
                  <c:v>6.4221599999999999</c:v>
                </c:pt>
                <c:pt idx="7405">
                  <c:v>5.8793899999999999</c:v>
                </c:pt>
                <c:pt idx="7406">
                  <c:v>5.3848000000000003</c:v>
                </c:pt>
                <c:pt idx="7407">
                  <c:v>4.93513</c:v>
                </c:pt>
                <c:pt idx="7408">
                  <c:v>4.5268699999999997</c:v>
                </c:pt>
                <c:pt idx="7409">
                  <c:v>4.1569500000000001</c:v>
                </c:pt>
                <c:pt idx="7410">
                  <c:v>3.8218999999999999</c:v>
                </c:pt>
                <c:pt idx="7411">
                  <c:v>3.5190700000000001</c:v>
                </c:pt>
                <c:pt idx="7412">
                  <c:v>3.2454999999999998</c:v>
                </c:pt>
                <c:pt idx="7413">
                  <c:v>2.9986000000000002</c:v>
                </c:pt>
                <c:pt idx="7414">
                  <c:v>2.7758099999999999</c:v>
                </c:pt>
                <c:pt idx="7415">
                  <c:v>2.6259899999999998</c:v>
                </c:pt>
                <c:pt idx="7416">
                  <c:v>2.4746299999999999</c:v>
                </c:pt>
                <c:pt idx="7417">
                  <c:v>2.33534</c:v>
                </c:pt>
                <c:pt idx="7418">
                  <c:v>2.2071200000000002</c:v>
                </c:pt>
                <c:pt idx="7419">
                  <c:v>2.0890599999999999</c:v>
                </c:pt>
                <c:pt idx="7420">
                  <c:v>1.9802900000000001</c:v>
                </c:pt>
                <c:pt idx="7421">
                  <c:v>1.8800300000000001</c:v>
                </c:pt>
                <c:pt idx="7422">
                  <c:v>1.78756</c:v>
                </c:pt>
                <c:pt idx="7423">
                  <c:v>1.6619600000000001</c:v>
                </c:pt>
                <c:pt idx="7424">
                  <c:v>1.5502899999999999</c:v>
                </c:pt>
                <c:pt idx="7425">
                  <c:v>1.4508000000000001</c:v>
                </c:pt>
                <c:pt idx="7426">
                  <c:v>1.3618300000000001</c:v>
                </c:pt>
                <c:pt idx="7427">
                  <c:v>1.28209</c:v>
                </c:pt>
                <c:pt idx="7428">
                  <c:v>1.2038800000000001</c:v>
                </c:pt>
                <c:pt idx="7429">
                  <c:v>1.1225099999999999</c:v>
                </c:pt>
                <c:pt idx="7430">
                  <c:v>1.0506899999999999</c:v>
                </c:pt>
                <c:pt idx="7431">
                  <c:v>0.98690599999999995</c:v>
                </c:pt>
                <c:pt idx="7432">
                  <c:v>0.92991500000000005</c:v>
                </c:pt>
                <c:pt idx="7433">
                  <c:v>0.87870099999999995</c:v>
                </c:pt>
                <c:pt idx="7434">
                  <c:v>0.83239200000000002</c:v>
                </c:pt>
                <c:pt idx="7435">
                  <c:v>0.79032100000000005</c:v>
                </c:pt>
                <c:pt idx="7436">
                  <c:v>0.73982599999999998</c:v>
                </c:pt>
                <c:pt idx="7437">
                  <c:v>0.69474499999999995</c:v>
                </c:pt>
                <c:pt idx="7438">
                  <c:v>0.64996299999999996</c:v>
                </c:pt>
                <c:pt idx="7439">
                  <c:v>0.62738899999999997</c:v>
                </c:pt>
                <c:pt idx="7440">
                  <c:v>0.58601000000000003</c:v>
                </c:pt>
                <c:pt idx="7441">
                  <c:v>0.54898400000000003</c:v>
                </c:pt>
                <c:pt idx="7442">
                  <c:v>0.51566000000000001</c:v>
                </c:pt>
                <c:pt idx="7443">
                  <c:v>0.48551</c:v>
                </c:pt>
                <c:pt idx="7444">
                  <c:v>0.45811600000000002</c:v>
                </c:pt>
                <c:pt idx="7445">
                  <c:v>0.43312600000000001</c:v>
                </c:pt>
                <c:pt idx="7446">
                  <c:v>0.41025299999999998</c:v>
                </c:pt>
                <c:pt idx="7447">
                  <c:v>0.38381300000000002</c:v>
                </c:pt>
                <c:pt idx="7448">
                  <c:v>0.359987</c:v>
                </c:pt>
                <c:pt idx="7449">
                  <c:v>0.33842499999999998</c:v>
                </c:pt>
                <c:pt idx="7450">
                  <c:v>0.31884099999999999</c:v>
                </c:pt>
                <c:pt idx="7451">
                  <c:v>0.30098999999999998</c:v>
                </c:pt>
                <c:pt idx="7452">
                  <c:v>0.28466900000000001</c:v>
                </c:pt>
                <c:pt idx="7453">
                  <c:v>0.269704</c:v>
                </c:pt>
                <c:pt idx="7454">
                  <c:v>0.25594499999999998</c:v>
                </c:pt>
                <c:pt idx="7455">
                  <c:v>0.23982100000000001</c:v>
                </c:pt>
                <c:pt idx="7456">
                  <c:v>0.225246</c:v>
                </c:pt>
                <c:pt idx="7457">
                  <c:v>0.21202399999999999</c:v>
                </c:pt>
                <c:pt idx="7458">
                  <c:v>0.199992</c:v>
                </c:pt>
                <c:pt idx="7459">
                  <c:v>0.18900800000000001</c:v>
                </c:pt>
                <c:pt idx="7460">
                  <c:v>0.178952</c:v>
                </c:pt>
                <c:pt idx="7461">
                  <c:v>0.16972300000000001</c:v>
                </c:pt>
                <c:pt idx="7462">
                  <c:v>0.16123000000000001</c:v>
                </c:pt>
                <c:pt idx="7463">
                  <c:v>0.150922</c:v>
                </c:pt>
                <c:pt idx="7464">
                  <c:v>0.14163200000000001</c:v>
                </c:pt>
                <c:pt idx="7465">
                  <c:v>0.13322999999999999</c:v>
                </c:pt>
                <c:pt idx="7466">
                  <c:v>0.125607</c:v>
                </c:pt>
                <c:pt idx="7467">
                  <c:v>0.11866699999999999</c:v>
                </c:pt>
                <c:pt idx="7468">
                  <c:v>0.112331</c:v>
                </c:pt>
                <c:pt idx="7469">
                  <c:v>0.10653</c:v>
                </c:pt>
                <c:pt idx="7470">
                  <c:v>0.101205</c:v>
                </c:pt>
                <c:pt idx="7471">
                  <c:v>9.4756400000000005E-2</c:v>
                </c:pt>
                <c:pt idx="7472">
                  <c:v>8.8961200000000004E-2</c:v>
                </c:pt>
                <c:pt idx="7473">
                  <c:v>8.3734199999999995E-2</c:v>
                </c:pt>
                <c:pt idx="7474">
                  <c:v>7.9004400000000002E-2</c:v>
                </c:pt>
                <c:pt idx="7475">
                  <c:v>7.4711E-2</c:v>
                </c:pt>
                <c:pt idx="7476">
                  <c:v>7.0802799999999999E-2</c:v>
                </c:pt>
                <c:pt idx="7477">
                  <c:v>6.7235199999999995E-2</c:v>
                </c:pt>
                <c:pt idx="7478">
                  <c:v>6.3970299999999994E-2</c:v>
                </c:pt>
                <c:pt idx="7479">
                  <c:v>6.0264699999999997E-2</c:v>
                </c:pt>
                <c:pt idx="7480">
                  <c:v>5.69261E-2</c:v>
                </c:pt>
                <c:pt idx="7481">
                  <c:v>5.3908200000000003E-2</c:v>
                </c:pt>
                <c:pt idx="7482">
                  <c:v>5.1171899999999999E-2</c:v>
                </c:pt>
                <c:pt idx="7483">
                  <c:v>4.8683900000000002E-2</c:v>
                </c:pt>
                <c:pt idx="7484">
                  <c:v>4.6415999999999999E-2</c:v>
                </c:pt>
                <c:pt idx="7485">
                  <c:v>4.43442E-2</c:v>
                </c:pt>
                <c:pt idx="7486">
                  <c:v>4.1733899999999997E-2</c:v>
                </c:pt>
                <c:pt idx="7487">
                  <c:v>3.9732700000000003E-2</c:v>
                </c:pt>
                <c:pt idx="7488">
                  <c:v>3.73538E-2</c:v>
                </c:pt>
                <c:pt idx="7489">
                  <c:v>3.5257200000000002E-2</c:v>
                </c:pt>
                <c:pt idx="7490">
                  <c:v>3.3402099999999997E-2</c:v>
                </c:pt>
                <c:pt idx="7491">
                  <c:v>3.1755899999999997E-2</c:v>
                </c:pt>
                <c:pt idx="7492">
                  <c:v>3.0292300000000001E-2</c:v>
                </c:pt>
                <c:pt idx="7493">
                  <c:v>2.8988699999999999E-2</c:v>
                </c:pt>
                <c:pt idx="7494">
                  <c:v>2.7825200000000001E-2</c:v>
                </c:pt>
                <c:pt idx="7495">
                  <c:v>2.6581400000000002E-2</c:v>
                </c:pt>
                <c:pt idx="7496">
                  <c:v>2.54898E-2</c:v>
                </c:pt>
                <c:pt idx="7497">
                  <c:v>2.4530799999999998E-2</c:v>
                </c:pt>
                <c:pt idx="7498">
                  <c:v>2.3687699999999999E-2</c:v>
                </c:pt>
                <c:pt idx="7499">
                  <c:v>2.2946999999999999E-2</c:v>
                </c:pt>
                <c:pt idx="7500">
                  <c:v>2.2003999999999999E-2</c:v>
                </c:pt>
                <c:pt idx="7501">
                  <c:v>2.1231900000000001E-2</c:v>
                </c:pt>
                <c:pt idx="7502">
                  <c:v>2.0598700000000001E-2</c:v>
                </c:pt>
                <c:pt idx="7503">
                  <c:v>2.0091500000000002E-2</c:v>
                </c:pt>
                <c:pt idx="7504">
                  <c:v>1.96946E-2</c:v>
                </c:pt>
                <c:pt idx="7505">
                  <c:v>1.9395599999999999E-2</c:v>
                </c:pt>
                <c:pt idx="7506">
                  <c:v>1.9132099999999999E-2</c:v>
                </c:pt>
                <c:pt idx="7507">
                  <c:v>1.9000300000000001E-2</c:v>
                </c:pt>
                <c:pt idx="7508">
                  <c:v>1.899E-2</c:v>
                </c:pt>
                <c:pt idx="7509">
                  <c:v>1.9048900000000001E-2</c:v>
                </c:pt>
                <c:pt idx="7510">
                  <c:v>1.92295E-2</c:v>
                </c:pt>
                <c:pt idx="7511">
                  <c:v>1.95268E-2</c:v>
                </c:pt>
                <c:pt idx="7512">
                  <c:v>1.9940800000000002E-2</c:v>
                </c:pt>
                <c:pt idx="7513">
                  <c:v>2.0443099999999999E-2</c:v>
                </c:pt>
                <c:pt idx="7514">
                  <c:v>2.1057699999999999E-2</c:v>
                </c:pt>
                <c:pt idx="7515">
                  <c:v>2.1792099999999998E-2</c:v>
                </c:pt>
                <c:pt idx="7516">
                  <c:v>2.2655399999999999E-2</c:v>
                </c:pt>
                <c:pt idx="7517">
                  <c:v>2.3663199999999999E-2</c:v>
                </c:pt>
                <c:pt idx="7518">
                  <c:v>2.4836199999999999E-2</c:v>
                </c:pt>
                <c:pt idx="7519">
                  <c:v>2.6197999999999999E-2</c:v>
                </c:pt>
                <c:pt idx="7520">
                  <c:v>2.73575E-2</c:v>
                </c:pt>
                <c:pt idx="7521">
                  <c:v>2.8562400000000002E-2</c:v>
                </c:pt>
                <c:pt idx="7522">
                  <c:v>2.9851200000000001E-2</c:v>
                </c:pt>
                <c:pt idx="7523">
                  <c:v>3.1279300000000003E-2</c:v>
                </c:pt>
                <c:pt idx="7524">
                  <c:v>3.2861300000000003E-2</c:v>
                </c:pt>
                <c:pt idx="7525">
                  <c:v>3.46266E-2</c:v>
                </c:pt>
                <c:pt idx="7526">
                  <c:v>3.6606899999999998E-2</c:v>
                </c:pt>
                <c:pt idx="7527">
                  <c:v>3.88318E-2</c:v>
                </c:pt>
                <c:pt idx="7528">
                  <c:v>4.13414E-2</c:v>
                </c:pt>
                <c:pt idx="7529">
                  <c:v>4.4186000000000003E-2</c:v>
                </c:pt>
                <c:pt idx="7530">
                  <c:v>4.6298899999999997E-2</c:v>
                </c:pt>
                <c:pt idx="7531">
                  <c:v>4.8610500000000001E-2</c:v>
                </c:pt>
                <c:pt idx="7532">
                  <c:v>5.1146700000000003E-2</c:v>
                </c:pt>
                <c:pt idx="7533">
                  <c:v>5.3614500000000002E-2</c:v>
                </c:pt>
                <c:pt idx="7534">
                  <c:v>5.6308999999999998E-2</c:v>
                </c:pt>
                <c:pt idx="7535">
                  <c:v>5.92595E-2</c:v>
                </c:pt>
                <c:pt idx="7536">
                  <c:v>6.2500299999999995E-2</c:v>
                </c:pt>
                <c:pt idx="7537">
                  <c:v>6.6071599999999994E-2</c:v>
                </c:pt>
                <c:pt idx="7538">
                  <c:v>7.0020899999999997E-2</c:v>
                </c:pt>
                <c:pt idx="7539">
                  <c:v>7.4403300000000006E-2</c:v>
                </c:pt>
                <c:pt idx="7540">
                  <c:v>7.9283300000000001E-2</c:v>
                </c:pt>
                <c:pt idx="7541">
                  <c:v>8.4921999999999997E-2</c:v>
                </c:pt>
                <c:pt idx="7542">
                  <c:v>8.9078000000000004E-2</c:v>
                </c:pt>
                <c:pt idx="7543">
                  <c:v>9.3598200000000006E-2</c:v>
                </c:pt>
                <c:pt idx="7544">
                  <c:v>9.8527900000000002E-2</c:v>
                </c:pt>
                <c:pt idx="7545">
                  <c:v>0.103918</c:v>
                </c:pt>
                <c:pt idx="7546">
                  <c:v>0.10982699999999999</c:v>
                </c:pt>
                <c:pt idx="7547">
                  <c:v>0.116325</c:v>
                </c:pt>
                <c:pt idx="7548">
                  <c:v>0.12281300000000001</c:v>
                </c:pt>
                <c:pt idx="7549">
                  <c:v>0.129186</c:v>
                </c:pt>
                <c:pt idx="7550">
                  <c:v>0.136129</c:v>
                </c:pt>
                <c:pt idx="7551">
                  <c:v>0.14371300000000001</c:v>
                </c:pt>
                <c:pt idx="7552">
                  <c:v>0.15202199999999999</c:v>
                </c:pt>
                <c:pt idx="7553">
                  <c:v>0.16115199999999999</c:v>
                </c:pt>
                <c:pt idx="7554">
                  <c:v>0.17121900000000001</c:v>
                </c:pt>
                <c:pt idx="7555">
                  <c:v>0.18235499999999999</c:v>
                </c:pt>
                <c:pt idx="7556">
                  <c:v>0.19292400000000001</c:v>
                </c:pt>
                <c:pt idx="7557">
                  <c:v>0.207703</c:v>
                </c:pt>
                <c:pt idx="7558">
                  <c:v>0.21860199999999999</c:v>
                </c:pt>
                <c:pt idx="7559">
                  <c:v>0.23045399999999999</c:v>
                </c:pt>
                <c:pt idx="7560">
                  <c:v>0.24337500000000001</c:v>
                </c:pt>
                <c:pt idx="7561">
                  <c:v>0.25750000000000001</c:v>
                </c:pt>
                <c:pt idx="7562">
                  <c:v>0.27298800000000001</c:v>
                </c:pt>
                <c:pt idx="7563">
                  <c:v>0.29002499999999998</c:v>
                </c:pt>
                <c:pt idx="7564">
                  <c:v>0.31189899999999998</c:v>
                </c:pt>
                <c:pt idx="7565">
                  <c:v>0.32798699999999997</c:v>
                </c:pt>
                <c:pt idx="7566">
                  <c:v>0.34544200000000003</c:v>
                </c:pt>
                <c:pt idx="7567">
                  <c:v>0.36442600000000003</c:v>
                </c:pt>
                <c:pt idx="7568">
                  <c:v>0.385127</c:v>
                </c:pt>
                <c:pt idx="7569">
                  <c:v>0.40776000000000001</c:v>
                </c:pt>
                <c:pt idx="7570">
                  <c:v>0.43258099999999999</c:v>
                </c:pt>
                <c:pt idx="7571">
                  <c:v>0.46060400000000001</c:v>
                </c:pt>
                <c:pt idx="7572">
                  <c:v>0.492419</c:v>
                </c:pt>
                <c:pt idx="7573">
                  <c:v>0.52786299999999997</c:v>
                </c:pt>
                <c:pt idx="7574">
                  <c:v>0.55718100000000004</c:v>
                </c:pt>
                <c:pt idx="7575">
                  <c:v>0.58916299999999999</c:v>
                </c:pt>
                <c:pt idx="7576">
                  <c:v>0.62708200000000003</c:v>
                </c:pt>
                <c:pt idx="7577">
                  <c:v>0.66902399999999995</c:v>
                </c:pt>
                <c:pt idx="7578">
                  <c:v>0.70772699999999999</c:v>
                </c:pt>
                <c:pt idx="7579">
                  <c:v>0.75166999999999995</c:v>
                </c:pt>
                <c:pt idx="7580">
                  <c:v>0.80099299999999996</c:v>
                </c:pt>
                <c:pt idx="7581">
                  <c:v>0.85569200000000001</c:v>
                </c:pt>
                <c:pt idx="7582">
                  <c:v>0.89143600000000001</c:v>
                </c:pt>
                <c:pt idx="7583">
                  <c:v>0.956592</c:v>
                </c:pt>
                <c:pt idx="7584">
                  <c:v>1.01065</c:v>
                </c:pt>
                <c:pt idx="7585">
                  <c:v>1.06542</c:v>
                </c:pt>
                <c:pt idx="7586">
                  <c:v>1.1228100000000001</c:v>
                </c:pt>
                <c:pt idx="7587">
                  <c:v>1.1853899999999999</c:v>
                </c:pt>
                <c:pt idx="7588">
                  <c:v>1.2571600000000001</c:v>
                </c:pt>
                <c:pt idx="7589">
                  <c:v>1.3363700000000001</c:v>
                </c:pt>
                <c:pt idx="7590">
                  <c:v>1.4264699999999999</c:v>
                </c:pt>
                <c:pt idx="7591">
                  <c:v>1.5322100000000001</c:v>
                </c:pt>
                <c:pt idx="7592">
                  <c:v>1.6103000000000001</c:v>
                </c:pt>
                <c:pt idx="7593">
                  <c:v>1.69539</c:v>
                </c:pt>
                <c:pt idx="7594">
                  <c:v>1.79498</c:v>
                </c:pt>
                <c:pt idx="7595">
                  <c:v>1.905</c:v>
                </c:pt>
                <c:pt idx="7596">
                  <c:v>2.02711</c:v>
                </c:pt>
                <c:pt idx="7597">
                  <c:v>2.1632400000000001</c:v>
                </c:pt>
                <c:pt idx="7598">
                  <c:v>2.3157700000000001</c:v>
                </c:pt>
                <c:pt idx="7599">
                  <c:v>2.4425500000000002</c:v>
                </c:pt>
                <c:pt idx="7600">
                  <c:v>2.5814300000000001</c:v>
                </c:pt>
                <c:pt idx="7601">
                  <c:v>2.7339500000000001</c:v>
                </c:pt>
                <c:pt idx="7602">
                  <c:v>2.9018000000000002</c:v>
                </c:pt>
                <c:pt idx="7603">
                  <c:v>3.0870700000000002</c:v>
                </c:pt>
                <c:pt idx="7604">
                  <c:v>3.29182</c:v>
                </c:pt>
                <c:pt idx="7605">
                  <c:v>3.5185900000000001</c:v>
                </c:pt>
                <c:pt idx="7606">
                  <c:v>3.77006</c:v>
                </c:pt>
                <c:pt idx="7607">
                  <c:v>4.0493600000000001</c:v>
                </c:pt>
                <c:pt idx="7608">
                  <c:v>4.3597900000000003</c:v>
                </c:pt>
                <c:pt idx="7609">
                  <c:v>4.7050700000000001</c:v>
                </c:pt>
                <c:pt idx="7610">
                  <c:v>5.0890599999999999</c:v>
                </c:pt>
                <c:pt idx="7611">
                  <c:v>5.5163200000000003</c:v>
                </c:pt>
                <c:pt idx="7612">
                  <c:v>5.9912299999999998</c:v>
                </c:pt>
                <c:pt idx="7613">
                  <c:v>6.5188600000000001</c:v>
                </c:pt>
                <c:pt idx="7614">
                  <c:v>7.1043000000000003</c:v>
                </c:pt>
                <c:pt idx="7615">
                  <c:v>7.7530200000000002</c:v>
                </c:pt>
                <c:pt idx="7616">
                  <c:v>8.4703700000000008</c:v>
                </c:pt>
                <c:pt idx="7617">
                  <c:v>9.2620400000000007</c:v>
                </c:pt>
                <c:pt idx="7618">
                  <c:v>10.1333</c:v>
                </c:pt>
                <c:pt idx="7619">
                  <c:v>11.1152</c:v>
                </c:pt>
                <c:pt idx="7620">
                  <c:v>12.1919</c:v>
                </c:pt>
                <c:pt idx="7621">
                  <c:v>13.3687</c:v>
                </c:pt>
                <c:pt idx="7622">
                  <c:v>14.649800000000001</c:v>
                </c:pt>
                <c:pt idx="7623">
                  <c:v>16.039100000000001</c:v>
                </c:pt>
                <c:pt idx="7624">
                  <c:v>17.569199999999999</c:v>
                </c:pt>
                <c:pt idx="7625">
                  <c:v>19.231999999999999</c:v>
                </c:pt>
                <c:pt idx="7626">
                  <c:v>21.0124</c:v>
                </c:pt>
                <c:pt idx="7627">
                  <c:v>22.909500000000001</c:v>
                </c:pt>
                <c:pt idx="7628">
                  <c:v>25.6112</c:v>
                </c:pt>
                <c:pt idx="7629">
                  <c:v>28.5762</c:v>
                </c:pt>
                <c:pt idx="7630">
                  <c:v>32.140999999999998</c:v>
                </c:pt>
                <c:pt idx="7631">
                  <c:v>36.978999999999999</c:v>
                </c:pt>
                <c:pt idx="7632">
                  <c:v>46.531399999999998</c:v>
                </c:pt>
                <c:pt idx="7633">
                  <c:v>51.430300000000003</c:v>
                </c:pt>
                <c:pt idx="7634">
                  <c:v>54.000999999999998</c:v>
                </c:pt>
                <c:pt idx="7635">
                  <c:v>56.3446</c:v>
                </c:pt>
                <c:pt idx="7636">
                  <c:v>58.886600000000001</c:v>
                </c:pt>
                <c:pt idx="7637">
                  <c:v>60.433399999999999</c:v>
                </c:pt>
                <c:pt idx="7638">
                  <c:v>61.778799999999997</c:v>
                </c:pt>
                <c:pt idx="7639">
                  <c:v>62.789400000000001</c:v>
                </c:pt>
                <c:pt idx="7640">
                  <c:v>63.264600000000002</c:v>
                </c:pt>
                <c:pt idx="7641">
                  <c:v>63.439300000000003</c:v>
                </c:pt>
                <c:pt idx="7642">
                  <c:v>63.305599999999998</c:v>
                </c:pt>
                <c:pt idx="7643">
                  <c:v>62.91</c:v>
                </c:pt>
                <c:pt idx="7644">
                  <c:v>62</c:v>
                </c:pt>
                <c:pt idx="7645">
                  <c:v>60.6678</c:v>
                </c:pt>
                <c:pt idx="7646">
                  <c:v>59.0199</c:v>
                </c:pt>
                <c:pt idx="7647">
                  <c:v>57.045999999999999</c:v>
                </c:pt>
                <c:pt idx="7648">
                  <c:v>54.785699999999999</c:v>
                </c:pt>
                <c:pt idx="7649">
                  <c:v>52.284100000000002</c:v>
                </c:pt>
                <c:pt idx="7650">
                  <c:v>49.123100000000001</c:v>
                </c:pt>
                <c:pt idx="7651">
                  <c:v>43.807499999999997</c:v>
                </c:pt>
                <c:pt idx="7652">
                  <c:v>34.131599999999999</c:v>
                </c:pt>
                <c:pt idx="7653">
                  <c:v>30.561499999999999</c:v>
                </c:pt>
                <c:pt idx="7654">
                  <c:v>26.915500000000002</c:v>
                </c:pt>
                <c:pt idx="7655">
                  <c:v>24.3079</c:v>
                </c:pt>
                <c:pt idx="7656">
                  <c:v>21.866599999999998</c:v>
                </c:pt>
                <c:pt idx="7657">
                  <c:v>20.151399999999999</c:v>
                </c:pt>
                <c:pt idx="7658">
                  <c:v>18.538699999999999</c:v>
                </c:pt>
                <c:pt idx="7659">
                  <c:v>16.749199999999998</c:v>
                </c:pt>
                <c:pt idx="7660">
                  <c:v>15.637700000000001</c:v>
                </c:pt>
                <c:pt idx="7661">
                  <c:v>14.5905</c:v>
                </c:pt>
                <c:pt idx="7662">
                  <c:v>13.6061</c:v>
                </c:pt>
                <c:pt idx="7663">
                  <c:v>12.6831</c:v>
                </c:pt>
                <c:pt idx="7664">
                  <c:v>11.819699999999999</c:v>
                </c:pt>
                <c:pt idx="7665">
                  <c:v>11.0137</c:v>
                </c:pt>
                <c:pt idx="7666">
                  <c:v>10.1937</c:v>
                </c:pt>
                <c:pt idx="7667">
                  <c:v>9.3732900000000008</c:v>
                </c:pt>
                <c:pt idx="7668">
                  <c:v>8.6230100000000007</c:v>
                </c:pt>
                <c:pt idx="7669">
                  <c:v>7.9383499999999998</c:v>
                </c:pt>
                <c:pt idx="7670">
                  <c:v>7.3147399999999996</c:v>
                </c:pt>
                <c:pt idx="7671">
                  <c:v>6.7476900000000004</c:v>
                </c:pt>
                <c:pt idx="7672">
                  <c:v>6.23285</c:v>
                </c:pt>
                <c:pt idx="7673">
                  <c:v>5.76593</c:v>
                </c:pt>
                <c:pt idx="7674">
                  <c:v>5.4153099999999998</c:v>
                </c:pt>
                <c:pt idx="7675">
                  <c:v>5.0385299999999997</c:v>
                </c:pt>
                <c:pt idx="7676">
                  <c:v>4.6961199999999996</c:v>
                </c:pt>
                <c:pt idx="7677">
                  <c:v>4.3850600000000002</c:v>
                </c:pt>
                <c:pt idx="7678">
                  <c:v>4.1023500000000004</c:v>
                </c:pt>
                <c:pt idx="7679">
                  <c:v>3.8454100000000002</c:v>
                </c:pt>
                <c:pt idx="7680">
                  <c:v>3.6115300000000001</c:v>
                </c:pt>
                <c:pt idx="7681">
                  <c:v>3.3986200000000002</c:v>
                </c:pt>
                <c:pt idx="7682">
                  <c:v>3.20452</c:v>
                </c:pt>
                <c:pt idx="7683">
                  <c:v>3.0273599999999998</c:v>
                </c:pt>
                <c:pt idx="7684">
                  <c:v>2.86538</c:v>
                </c:pt>
                <c:pt idx="7685">
                  <c:v>2.6857899999999999</c:v>
                </c:pt>
                <c:pt idx="7686">
                  <c:v>2.5101800000000001</c:v>
                </c:pt>
                <c:pt idx="7687">
                  <c:v>2.35304</c:v>
                </c:pt>
                <c:pt idx="7688">
                  <c:v>2.2118500000000001</c:v>
                </c:pt>
                <c:pt idx="7689">
                  <c:v>2.0845799999999999</c:v>
                </c:pt>
                <c:pt idx="7690">
                  <c:v>1.9693799999999999</c:v>
                </c:pt>
                <c:pt idx="7691">
                  <c:v>1.8647400000000001</c:v>
                </c:pt>
                <c:pt idx="7692">
                  <c:v>1.7693099999999999</c:v>
                </c:pt>
                <c:pt idx="7693">
                  <c:v>1.6819999999999999</c:v>
                </c:pt>
                <c:pt idx="7694">
                  <c:v>1.57656</c:v>
                </c:pt>
                <c:pt idx="7695">
                  <c:v>1.47262</c:v>
                </c:pt>
                <c:pt idx="7696">
                  <c:v>1.3956999999999999</c:v>
                </c:pt>
                <c:pt idx="7697">
                  <c:v>1.32534</c:v>
                </c:pt>
                <c:pt idx="7698">
                  <c:v>1.2403500000000001</c:v>
                </c:pt>
                <c:pt idx="7699">
                  <c:v>1.1640900000000001</c:v>
                </c:pt>
                <c:pt idx="7700">
                  <c:v>1.0952900000000001</c:v>
                </c:pt>
                <c:pt idx="7701">
                  <c:v>1.0329600000000001</c:v>
                </c:pt>
                <c:pt idx="7702">
                  <c:v>0.97625799999999996</c:v>
                </c:pt>
                <c:pt idx="7703">
                  <c:v>0.92448900000000001</c:v>
                </c:pt>
                <c:pt idx="7704">
                  <c:v>0.86774399999999996</c:v>
                </c:pt>
                <c:pt idx="7705">
                  <c:v>0.81648299999999996</c:v>
                </c:pt>
                <c:pt idx="7706">
                  <c:v>0.76999099999999998</c:v>
                </c:pt>
                <c:pt idx="7707">
                  <c:v>0.72767899999999996</c:v>
                </c:pt>
                <c:pt idx="7708">
                  <c:v>0.68903999999999999</c:v>
                </c:pt>
                <c:pt idx="7709">
                  <c:v>0.65365700000000004</c:v>
                </c:pt>
                <c:pt idx="7710">
                  <c:v>0.62116099999999996</c:v>
                </c:pt>
                <c:pt idx="7711">
                  <c:v>0.59124500000000002</c:v>
                </c:pt>
                <c:pt idx="7712">
                  <c:v>0.55613199999999996</c:v>
                </c:pt>
                <c:pt idx="7713">
                  <c:v>0.52434899999999995</c:v>
                </c:pt>
                <c:pt idx="7714">
                  <c:v>0.495481</c:v>
                </c:pt>
                <c:pt idx="7715">
                  <c:v>0.46918100000000001</c:v>
                </c:pt>
                <c:pt idx="7716">
                  <c:v>0.44514999999999999</c:v>
                </c:pt>
                <c:pt idx="7717">
                  <c:v>0.42313699999999999</c:v>
                </c:pt>
                <c:pt idx="7718">
                  <c:v>0.40292</c:v>
                </c:pt>
                <c:pt idx="7719">
                  <c:v>0.38431300000000002</c:v>
                </c:pt>
                <c:pt idx="7720">
                  <c:v>0.35994399999999999</c:v>
                </c:pt>
                <c:pt idx="7721">
                  <c:v>0.33817000000000003</c:v>
                </c:pt>
                <c:pt idx="7722">
                  <c:v>0.31863900000000001</c:v>
                </c:pt>
                <c:pt idx="7723">
                  <c:v>0.30105999999999999</c:v>
                </c:pt>
                <c:pt idx="7724">
                  <c:v>0.28518399999999999</c:v>
                </c:pt>
                <c:pt idx="7725">
                  <c:v>0.27080399999999999</c:v>
                </c:pt>
                <c:pt idx="7726">
                  <c:v>0.25774200000000003</c:v>
                </c:pt>
                <c:pt idx="7727">
                  <c:v>0.24155599999999999</c:v>
                </c:pt>
                <c:pt idx="7728">
                  <c:v>0.22953699999999999</c:v>
                </c:pt>
                <c:pt idx="7729">
                  <c:v>0.21868299999999999</c:v>
                </c:pt>
                <c:pt idx="7730">
                  <c:v>0.20885999999999999</c:v>
                </c:pt>
                <c:pt idx="7731">
                  <c:v>0.19716900000000001</c:v>
                </c:pt>
                <c:pt idx="7732">
                  <c:v>0.18687500000000001</c:v>
                </c:pt>
                <c:pt idx="7733">
                  <c:v>0.177788</c:v>
                </c:pt>
                <c:pt idx="7734">
                  <c:v>0.16975100000000001</c:v>
                </c:pt>
                <c:pt idx="7735">
                  <c:v>0.162634</c:v>
                </c:pt>
                <c:pt idx="7736">
                  <c:v>0.15618399999999999</c:v>
                </c:pt>
                <c:pt idx="7737">
                  <c:v>0.15035799999999999</c:v>
                </c:pt>
                <c:pt idx="7738">
                  <c:v>0.14522499999999999</c:v>
                </c:pt>
                <c:pt idx="7739">
                  <c:v>0.140708</c:v>
                </c:pt>
                <c:pt idx="7740">
                  <c:v>0.13495099999999999</c:v>
                </c:pt>
                <c:pt idx="7741">
                  <c:v>0.13026299999999999</c:v>
                </c:pt>
                <c:pt idx="7742">
                  <c:v>0.12650700000000001</c:v>
                </c:pt>
                <c:pt idx="7743">
                  <c:v>0.12363499999999999</c:v>
                </c:pt>
                <c:pt idx="7744">
                  <c:v>0.121466</c:v>
                </c:pt>
                <c:pt idx="7745">
                  <c:v>0.119938</c:v>
                </c:pt>
                <c:pt idx="7746">
                  <c:v>0.119003</c:v>
                </c:pt>
                <c:pt idx="7747">
                  <c:v>0.118628</c:v>
                </c:pt>
                <c:pt idx="7748">
                  <c:v>0.11862300000000001</c:v>
                </c:pt>
                <c:pt idx="7749">
                  <c:v>0.119118</c:v>
                </c:pt>
                <c:pt idx="7750">
                  <c:v>0.120394</c:v>
                </c:pt>
                <c:pt idx="7751">
                  <c:v>0.122443</c:v>
                </c:pt>
                <c:pt idx="7752">
                  <c:v>0.125279</c:v>
                </c:pt>
                <c:pt idx="7753">
                  <c:v>0.12892799999999999</c:v>
                </c:pt>
                <c:pt idx="7754">
                  <c:v>0.13343099999999999</c:v>
                </c:pt>
                <c:pt idx="7755">
                  <c:v>0.13887099999999999</c:v>
                </c:pt>
                <c:pt idx="7756">
                  <c:v>0.145345</c:v>
                </c:pt>
                <c:pt idx="7757">
                  <c:v>0.15296499999999999</c:v>
                </c:pt>
                <c:pt idx="7758">
                  <c:v>0.16187199999999999</c:v>
                </c:pt>
                <c:pt idx="7759">
                  <c:v>0.16861400000000001</c:v>
                </c:pt>
                <c:pt idx="7760">
                  <c:v>0.17607400000000001</c:v>
                </c:pt>
                <c:pt idx="7761">
                  <c:v>0.18432899999999999</c:v>
                </c:pt>
                <c:pt idx="7762">
                  <c:v>0.193469</c:v>
                </c:pt>
                <c:pt idx="7763">
                  <c:v>0.203599</c:v>
                </c:pt>
                <c:pt idx="7764">
                  <c:v>0.21337100000000001</c:v>
                </c:pt>
                <c:pt idx="7765">
                  <c:v>0.22409000000000001</c:v>
                </c:pt>
                <c:pt idx="7766">
                  <c:v>0.23586699999999999</c:v>
                </c:pt>
                <c:pt idx="7767">
                  <c:v>0.24882799999999999</c:v>
                </c:pt>
                <c:pt idx="7768">
                  <c:v>0.26312200000000002</c:v>
                </c:pt>
                <c:pt idx="7769">
                  <c:v>0.27891899999999997</c:v>
                </c:pt>
                <c:pt idx="7770">
                  <c:v>0.29642299999999999</c:v>
                </c:pt>
                <c:pt idx="7771">
                  <c:v>0.31588100000000002</c:v>
                </c:pt>
                <c:pt idx="7772">
                  <c:v>0.339729</c:v>
                </c:pt>
                <c:pt idx="7773">
                  <c:v>0.35734399999999999</c:v>
                </c:pt>
                <c:pt idx="7774">
                  <c:v>0.37651800000000002</c:v>
                </c:pt>
                <c:pt idx="7775">
                  <c:v>0.39743200000000001</c:v>
                </c:pt>
                <c:pt idx="7776">
                  <c:v>0.42030000000000001</c:v>
                </c:pt>
                <c:pt idx="7777">
                  <c:v>0.44717200000000001</c:v>
                </c:pt>
                <c:pt idx="7778">
                  <c:v>0.47834300000000002</c:v>
                </c:pt>
                <c:pt idx="7779">
                  <c:v>0.51292800000000005</c:v>
                </c:pt>
                <c:pt idx="7780">
                  <c:v>0.55063200000000001</c:v>
                </c:pt>
                <c:pt idx="7781">
                  <c:v>0.58831</c:v>
                </c:pt>
                <c:pt idx="7782">
                  <c:v>0.63162300000000005</c:v>
                </c:pt>
                <c:pt idx="7783">
                  <c:v>0.67693899999999996</c:v>
                </c:pt>
                <c:pt idx="7784">
                  <c:v>0.72753299999999999</c:v>
                </c:pt>
                <c:pt idx="7785">
                  <c:v>0.76945300000000005</c:v>
                </c:pt>
                <c:pt idx="7786">
                  <c:v>0.81524099999999999</c:v>
                </c:pt>
                <c:pt idx="7787">
                  <c:v>0.87126000000000003</c:v>
                </c:pt>
                <c:pt idx="7788">
                  <c:v>0.92048700000000006</c:v>
                </c:pt>
                <c:pt idx="7789">
                  <c:v>0.97414699999999999</c:v>
                </c:pt>
                <c:pt idx="7790">
                  <c:v>1.0327900000000001</c:v>
                </c:pt>
                <c:pt idx="7791">
                  <c:v>1.09707</c:v>
                </c:pt>
                <c:pt idx="7792">
                  <c:v>1.1677299999999999</c:v>
                </c:pt>
                <c:pt idx="7793">
                  <c:v>1.2456499999999999</c:v>
                </c:pt>
                <c:pt idx="7794">
                  <c:v>1.3318700000000001</c:v>
                </c:pt>
                <c:pt idx="7795">
                  <c:v>1.42764</c:v>
                </c:pt>
                <c:pt idx="7796">
                  <c:v>1.50661</c:v>
                </c:pt>
                <c:pt idx="7797">
                  <c:v>1.5925</c:v>
                </c:pt>
                <c:pt idx="7798">
                  <c:v>1.68618</c:v>
                </c:pt>
                <c:pt idx="7799">
                  <c:v>1.7886200000000001</c:v>
                </c:pt>
                <c:pt idx="7800">
                  <c:v>1.90097</c:v>
                </c:pt>
                <c:pt idx="7801">
                  <c:v>2.0245700000000002</c:v>
                </c:pt>
                <c:pt idx="7802">
                  <c:v>2.1610200000000002</c:v>
                </c:pt>
                <c:pt idx="7803">
                  <c:v>2.3121800000000001</c:v>
                </c:pt>
                <c:pt idx="7804">
                  <c:v>2.4803099999999998</c:v>
                </c:pt>
                <c:pt idx="7805">
                  <c:v>2.6680700000000002</c:v>
                </c:pt>
                <c:pt idx="7806">
                  <c:v>2.8698600000000001</c:v>
                </c:pt>
                <c:pt idx="7807">
                  <c:v>3.0962200000000002</c:v>
                </c:pt>
                <c:pt idx="7808">
                  <c:v>3.26281</c:v>
                </c:pt>
                <c:pt idx="7809">
                  <c:v>3.4436800000000001</c:v>
                </c:pt>
                <c:pt idx="7810">
                  <c:v>3.64046</c:v>
                </c:pt>
                <c:pt idx="7811">
                  <c:v>3.85507</c:v>
                </c:pt>
                <c:pt idx="7812">
                  <c:v>4.08969</c:v>
                </c:pt>
                <c:pt idx="7813">
                  <c:v>4.3133999999999997</c:v>
                </c:pt>
                <c:pt idx="7814">
                  <c:v>4.5562199999999997</c:v>
                </c:pt>
                <c:pt idx="7815">
                  <c:v>4.8203100000000001</c:v>
                </c:pt>
                <c:pt idx="7816">
                  <c:v>5.1079999999999997</c:v>
                </c:pt>
                <c:pt idx="7817">
                  <c:v>5.4220100000000002</c:v>
                </c:pt>
                <c:pt idx="7818">
                  <c:v>5.7652299999999999</c:v>
                </c:pt>
                <c:pt idx="7819">
                  <c:v>6.1409500000000001</c:v>
                </c:pt>
                <c:pt idx="7820">
                  <c:v>6.5527100000000003</c:v>
                </c:pt>
                <c:pt idx="7821">
                  <c:v>6.9374200000000004</c:v>
                </c:pt>
                <c:pt idx="7822">
                  <c:v>7.3541100000000004</c:v>
                </c:pt>
                <c:pt idx="7823">
                  <c:v>7.8057100000000004</c:v>
                </c:pt>
                <c:pt idx="7824">
                  <c:v>8.2951099999999993</c:v>
                </c:pt>
                <c:pt idx="7825">
                  <c:v>8.8255800000000004</c:v>
                </c:pt>
                <c:pt idx="7826">
                  <c:v>9.4001800000000006</c:v>
                </c:pt>
                <c:pt idx="7827">
                  <c:v>10.0223</c:v>
                </c:pt>
                <c:pt idx="7828">
                  <c:v>10.6952</c:v>
                </c:pt>
                <c:pt idx="7829">
                  <c:v>11.338699999999999</c:v>
                </c:pt>
                <c:pt idx="7830">
                  <c:v>12.3889</c:v>
                </c:pt>
                <c:pt idx="7831">
                  <c:v>13.547000000000001</c:v>
                </c:pt>
                <c:pt idx="7832">
                  <c:v>14.819100000000001</c:v>
                </c:pt>
                <c:pt idx="7833">
                  <c:v>16.209199999999999</c:v>
                </c:pt>
                <c:pt idx="7834">
                  <c:v>17.6218</c:v>
                </c:pt>
                <c:pt idx="7835">
                  <c:v>18.931699999999999</c:v>
                </c:pt>
                <c:pt idx="7836">
                  <c:v>20.7987</c:v>
                </c:pt>
                <c:pt idx="7837">
                  <c:v>22.7958</c:v>
                </c:pt>
                <c:pt idx="7838">
                  <c:v>25.748799999999999</c:v>
                </c:pt>
                <c:pt idx="7839">
                  <c:v>30.1083</c:v>
                </c:pt>
                <c:pt idx="7840">
                  <c:v>35.433700000000002</c:v>
                </c:pt>
                <c:pt idx="7841">
                  <c:v>38.797800000000002</c:v>
                </c:pt>
                <c:pt idx="7842">
                  <c:v>41.420200000000001</c:v>
                </c:pt>
                <c:pt idx="7843">
                  <c:v>42.963999999999999</c:v>
                </c:pt>
                <c:pt idx="7844">
                  <c:v>44.3063</c:v>
                </c:pt>
                <c:pt idx="7845">
                  <c:v>45.409700000000001</c:v>
                </c:pt>
                <c:pt idx="7846">
                  <c:v>46.256</c:v>
                </c:pt>
                <c:pt idx="7847">
                  <c:v>46.837200000000003</c:v>
                </c:pt>
                <c:pt idx="7848">
                  <c:v>47.1404</c:v>
                </c:pt>
                <c:pt idx="7849">
                  <c:v>47.1858</c:v>
                </c:pt>
                <c:pt idx="7850">
                  <c:v>47.082999999999998</c:v>
                </c:pt>
                <c:pt idx="7851">
                  <c:v>46.779499999999999</c:v>
                </c:pt>
                <c:pt idx="7852">
                  <c:v>46.280299999999997</c:v>
                </c:pt>
                <c:pt idx="7853">
                  <c:v>45.593400000000003</c:v>
                </c:pt>
                <c:pt idx="7854">
                  <c:v>44.421799999999998</c:v>
                </c:pt>
                <c:pt idx="7855">
                  <c:v>42.975200000000001</c:v>
                </c:pt>
                <c:pt idx="7856">
                  <c:v>41.290399999999998</c:v>
                </c:pt>
                <c:pt idx="7857">
                  <c:v>39.409199999999998</c:v>
                </c:pt>
                <c:pt idx="7858">
                  <c:v>36.442900000000002</c:v>
                </c:pt>
                <c:pt idx="7859">
                  <c:v>26.920300000000001</c:v>
                </c:pt>
                <c:pt idx="7860">
                  <c:v>23.896599999999999</c:v>
                </c:pt>
                <c:pt idx="7861">
                  <c:v>21.836200000000002</c:v>
                </c:pt>
                <c:pt idx="7862">
                  <c:v>19.755700000000001</c:v>
                </c:pt>
                <c:pt idx="7863">
                  <c:v>18.297499999999999</c:v>
                </c:pt>
                <c:pt idx="7864">
                  <c:v>16.930700000000002</c:v>
                </c:pt>
                <c:pt idx="7865">
                  <c:v>15.6562</c:v>
                </c:pt>
                <c:pt idx="7866">
                  <c:v>14.365500000000001</c:v>
                </c:pt>
                <c:pt idx="7867">
                  <c:v>13.132999999999999</c:v>
                </c:pt>
                <c:pt idx="7868">
                  <c:v>12.012600000000001</c:v>
                </c:pt>
                <c:pt idx="7869">
                  <c:v>10.9977</c:v>
                </c:pt>
                <c:pt idx="7870">
                  <c:v>10.3764</c:v>
                </c:pt>
                <c:pt idx="7871">
                  <c:v>9.7966200000000008</c:v>
                </c:pt>
                <c:pt idx="7872">
                  <c:v>9.1911500000000004</c:v>
                </c:pt>
                <c:pt idx="7873">
                  <c:v>8.5725899999999999</c:v>
                </c:pt>
                <c:pt idx="7874">
                  <c:v>8.0068099999999998</c:v>
                </c:pt>
                <c:pt idx="7875">
                  <c:v>7.4894400000000001</c:v>
                </c:pt>
                <c:pt idx="7876">
                  <c:v>7.0162899999999997</c:v>
                </c:pt>
                <c:pt idx="7877">
                  <c:v>6.5834299999999999</c:v>
                </c:pt>
                <c:pt idx="7878">
                  <c:v>6.1871799999999997</c:v>
                </c:pt>
                <c:pt idx="7879">
                  <c:v>5.8241300000000003</c:v>
                </c:pt>
                <c:pt idx="7880">
                  <c:v>5.4544100000000002</c:v>
                </c:pt>
                <c:pt idx="7881">
                  <c:v>5.0850299999999997</c:v>
                </c:pt>
                <c:pt idx="7882">
                  <c:v>4.7516100000000003</c:v>
                </c:pt>
                <c:pt idx="7883">
                  <c:v>4.4499500000000003</c:v>
                </c:pt>
                <c:pt idx="7884">
                  <c:v>4.1763199999999996</c:v>
                </c:pt>
                <c:pt idx="7885">
                  <c:v>3.9274900000000001</c:v>
                </c:pt>
                <c:pt idx="7886">
                  <c:v>3.7006299999999999</c:v>
                </c:pt>
                <c:pt idx="7887">
                  <c:v>3.4932599999999998</c:v>
                </c:pt>
                <c:pt idx="7888">
                  <c:v>3.2857400000000001</c:v>
                </c:pt>
                <c:pt idx="7889">
                  <c:v>3.0807699999999998</c:v>
                </c:pt>
                <c:pt idx="7890">
                  <c:v>2.8948499999999999</c:v>
                </c:pt>
                <c:pt idx="7891">
                  <c:v>2.7256800000000001</c:v>
                </c:pt>
                <c:pt idx="7892">
                  <c:v>2.5712600000000001</c:v>
                </c:pt>
                <c:pt idx="7893">
                  <c:v>2.42991</c:v>
                </c:pt>
                <c:pt idx="7894">
                  <c:v>2.3001800000000001</c:v>
                </c:pt>
                <c:pt idx="7895">
                  <c:v>2.18079</c:v>
                </c:pt>
                <c:pt idx="7896">
                  <c:v>2.0605699999999998</c:v>
                </c:pt>
                <c:pt idx="7897">
                  <c:v>1.9410099999999999</c:v>
                </c:pt>
                <c:pt idx="7898">
                  <c:v>1.8317600000000001</c:v>
                </c:pt>
                <c:pt idx="7899">
                  <c:v>1.73166</c:v>
                </c:pt>
                <c:pt idx="7900">
                  <c:v>1.6396900000000001</c:v>
                </c:pt>
                <c:pt idx="7901">
                  <c:v>1.5549900000000001</c:v>
                </c:pt>
                <c:pt idx="7902">
                  <c:v>1.4767999999999999</c:v>
                </c:pt>
                <c:pt idx="7903">
                  <c:v>1.3703099999999999</c:v>
                </c:pt>
                <c:pt idx="7904">
                  <c:v>1.28807</c:v>
                </c:pt>
                <c:pt idx="7905">
                  <c:v>1.21313</c:v>
                </c:pt>
                <c:pt idx="7906">
                  <c:v>1.1446499999999999</c:v>
                </c:pt>
                <c:pt idx="7907">
                  <c:v>1.0819000000000001</c:v>
                </c:pt>
                <c:pt idx="7908">
                  <c:v>1.02423</c:v>
                </c:pt>
                <c:pt idx="7909">
                  <c:v>0.97113300000000002</c:v>
                </c:pt>
                <c:pt idx="7910">
                  <c:v>0.92211399999999999</c:v>
                </c:pt>
                <c:pt idx="7911">
                  <c:v>0.876772</c:v>
                </c:pt>
                <c:pt idx="7912">
                  <c:v>0.82140899999999994</c:v>
                </c:pt>
                <c:pt idx="7913">
                  <c:v>0.77120599999999995</c:v>
                </c:pt>
                <c:pt idx="7914">
                  <c:v>0.72553500000000004</c:v>
                </c:pt>
                <c:pt idx="7915">
                  <c:v>0.68386599999999997</c:v>
                </c:pt>
                <c:pt idx="7916">
                  <c:v>0.64573499999999995</c:v>
                </c:pt>
                <c:pt idx="7917">
                  <c:v>0.61075199999999996</c:v>
                </c:pt>
                <c:pt idx="7918">
                  <c:v>0.57857199999999998</c:v>
                </c:pt>
                <c:pt idx="7919">
                  <c:v>0.548902</c:v>
                </c:pt>
                <c:pt idx="7920">
                  <c:v>0.51603100000000002</c:v>
                </c:pt>
                <c:pt idx="7921">
                  <c:v>0.48606199999999999</c:v>
                </c:pt>
                <c:pt idx="7922">
                  <c:v>0.45866099999999999</c:v>
                </c:pt>
                <c:pt idx="7923">
                  <c:v>0.43354399999999998</c:v>
                </c:pt>
                <c:pt idx="7924">
                  <c:v>0.41046300000000002</c:v>
                </c:pt>
                <c:pt idx="7925">
                  <c:v>0.38920500000000002</c:v>
                </c:pt>
                <c:pt idx="7926">
                  <c:v>0.36958099999999999</c:v>
                </c:pt>
                <c:pt idx="7927">
                  <c:v>0.35142899999999999</c:v>
                </c:pt>
                <c:pt idx="7928">
                  <c:v>0.33127499999999999</c:v>
                </c:pt>
                <c:pt idx="7929">
                  <c:v>0.31283699999999998</c:v>
                </c:pt>
                <c:pt idx="7930">
                  <c:v>0.29592299999999999</c:v>
                </c:pt>
                <c:pt idx="7931">
                  <c:v>0.28036899999999998</c:v>
                </c:pt>
                <c:pt idx="7932">
                  <c:v>0.26602999999999999</c:v>
                </c:pt>
                <c:pt idx="7933">
                  <c:v>0.246532</c:v>
                </c:pt>
                <c:pt idx="7934">
                  <c:v>0.229134</c:v>
                </c:pt>
                <c:pt idx="7935">
                  <c:v>0.215672</c:v>
                </c:pt>
                <c:pt idx="7936">
                  <c:v>0.20338400000000001</c:v>
                </c:pt>
                <c:pt idx="7937">
                  <c:v>0.192139</c:v>
                </c:pt>
                <c:pt idx="7938">
                  <c:v>0.18182000000000001</c:v>
                </c:pt>
                <c:pt idx="7939">
                  <c:v>0.17232900000000001</c:v>
                </c:pt>
                <c:pt idx="7940">
                  <c:v>0.163579</c:v>
                </c:pt>
                <c:pt idx="7941">
                  <c:v>0.15168000000000001</c:v>
                </c:pt>
                <c:pt idx="7942">
                  <c:v>0.143703</c:v>
                </c:pt>
                <c:pt idx="7943">
                  <c:v>0.135653</c:v>
                </c:pt>
                <c:pt idx="7944">
                  <c:v>0.128278</c:v>
                </c:pt>
                <c:pt idx="7945">
                  <c:v>0.121505</c:v>
                </c:pt>
                <c:pt idx="7946">
                  <c:v>0.115272</c:v>
                </c:pt>
                <c:pt idx="7947">
                  <c:v>0.109525</c:v>
                </c:pt>
                <c:pt idx="7948">
                  <c:v>0.10170999999999999</c:v>
                </c:pt>
                <c:pt idx="7949">
                  <c:v>9.6969E-2</c:v>
                </c:pt>
                <c:pt idx="7950">
                  <c:v>9.1408000000000003E-2</c:v>
                </c:pt>
                <c:pt idx="7951">
                  <c:v>8.6323499999999997E-2</c:v>
                </c:pt>
                <c:pt idx="7952">
                  <c:v>8.1665500000000002E-2</c:v>
                </c:pt>
                <c:pt idx="7953">
                  <c:v>7.7388100000000001E-2</c:v>
                </c:pt>
                <c:pt idx="7954">
                  <c:v>7.34509E-2</c:v>
                </c:pt>
                <c:pt idx="7955">
                  <c:v>6.8106700000000006E-2</c:v>
                </c:pt>
                <c:pt idx="7956">
                  <c:v>6.3348399999999999E-2</c:v>
                </c:pt>
                <c:pt idx="7957">
                  <c:v>6.0064300000000001E-2</c:v>
                </c:pt>
                <c:pt idx="7958">
                  <c:v>5.70407E-2</c:v>
                </c:pt>
                <c:pt idx="7959">
                  <c:v>5.2935599999999999E-2</c:v>
                </c:pt>
                <c:pt idx="7960">
                  <c:v>4.9279499999999997E-2</c:v>
                </c:pt>
                <c:pt idx="7961">
                  <c:v>4.60087E-2</c:v>
                </c:pt>
                <c:pt idx="7962">
                  <c:v>4.3070700000000003E-2</c:v>
                </c:pt>
                <c:pt idx="7963">
                  <c:v>4.0421400000000003E-2</c:v>
                </c:pt>
                <c:pt idx="7964">
                  <c:v>3.8024200000000001E-2</c:v>
                </c:pt>
                <c:pt idx="7965">
                  <c:v>3.5847799999999999E-2</c:v>
                </c:pt>
                <c:pt idx="7966">
                  <c:v>3.3865800000000001E-2</c:v>
                </c:pt>
                <c:pt idx="7967">
                  <c:v>3.2056300000000003E-2</c:v>
                </c:pt>
                <c:pt idx="7968">
                  <c:v>3.0273499999999998E-2</c:v>
                </c:pt>
                <c:pt idx="7969">
                  <c:v>2.8586799999999999E-2</c:v>
                </c:pt>
                <c:pt idx="7970">
                  <c:v>2.7043999999999999E-2</c:v>
                </c:pt>
                <c:pt idx="7971">
                  <c:v>2.5633599999999999E-2</c:v>
                </c:pt>
                <c:pt idx="7972">
                  <c:v>2.43413E-2</c:v>
                </c:pt>
                <c:pt idx="7973">
                  <c:v>2.2862199999999999E-2</c:v>
                </c:pt>
                <c:pt idx="7974">
                  <c:v>2.1603000000000001E-2</c:v>
                </c:pt>
                <c:pt idx="7975">
                  <c:v>2.04569E-2</c:v>
                </c:pt>
                <c:pt idx="7976">
                  <c:v>1.9410899999999998E-2</c:v>
                </c:pt>
                <c:pt idx="7977">
                  <c:v>1.8453600000000001E-2</c:v>
                </c:pt>
                <c:pt idx="7978">
                  <c:v>1.7575400000000001E-2</c:v>
                </c:pt>
                <c:pt idx="7979">
                  <c:v>1.6388300000000001E-2</c:v>
                </c:pt>
                <c:pt idx="7980">
                  <c:v>1.53367E-2</c:v>
                </c:pt>
                <c:pt idx="7981">
                  <c:v>1.4401000000000001E-2</c:v>
                </c:pt>
                <c:pt idx="7982">
                  <c:v>1.35651E-2</c:v>
                </c:pt>
                <c:pt idx="7983">
                  <c:v>1.2815699999999999E-2</c:v>
                </c:pt>
                <c:pt idx="7984">
                  <c:v>1.2141799999999999E-2</c:v>
                </c:pt>
                <c:pt idx="7985">
                  <c:v>1.15339E-2</c:v>
                </c:pt>
                <c:pt idx="7986">
                  <c:v>1.09847E-2</c:v>
                </c:pt>
                <c:pt idx="7987">
                  <c:v>1.04922E-2</c:v>
                </c:pt>
                <c:pt idx="7988">
                  <c:v>1.01834E-2</c:v>
                </c:pt>
                <c:pt idx="7989">
                  <c:v>9.6252899999999999E-3</c:v>
                </c:pt>
                <c:pt idx="7990">
                  <c:v>9.1325599999999996E-3</c:v>
                </c:pt>
                <c:pt idx="7991">
                  <c:v>8.5949400000000006E-3</c:v>
                </c:pt>
                <c:pt idx="7992">
                  <c:v>8.2426900000000004E-3</c:v>
                </c:pt>
                <c:pt idx="7993">
                  <c:v>7.9283200000000009E-3</c:v>
                </c:pt>
                <c:pt idx="7994">
                  <c:v>7.5634500000000002E-3</c:v>
                </c:pt>
                <c:pt idx="7995">
                  <c:v>7.2795000000000004E-3</c:v>
                </c:pt>
                <c:pt idx="7996">
                  <c:v>7.0597699999999999E-3</c:v>
                </c:pt>
                <c:pt idx="7997">
                  <c:v>6.86844E-3</c:v>
                </c:pt>
                <c:pt idx="7998">
                  <c:v>6.7036200000000004E-3</c:v>
                </c:pt>
                <c:pt idx="7999">
                  <c:v>6.5024499999999999E-3</c:v>
                </c:pt>
                <c:pt idx="8000">
                  <c:v>6.3587299999999999E-3</c:v>
                </c:pt>
                <c:pt idx="8001">
                  <c:v>6.26729E-3</c:v>
                </c:pt>
                <c:pt idx="8002">
                  <c:v>6.2269600000000001E-3</c:v>
                </c:pt>
                <c:pt idx="8003">
                  <c:v>6.2230599999999999E-3</c:v>
                </c:pt>
                <c:pt idx="8004">
                  <c:v>6.2352800000000002E-3</c:v>
                </c:pt>
                <c:pt idx="8005">
                  <c:v>6.2788000000000002E-3</c:v>
                </c:pt>
                <c:pt idx="8006">
                  <c:v>6.3553100000000003E-3</c:v>
                </c:pt>
                <c:pt idx="8007">
                  <c:v>6.4616999999999999E-3</c:v>
                </c:pt>
                <c:pt idx="8008">
                  <c:v>6.6112699999999998E-3</c:v>
                </c:pt>
                <c:pt idx="8009">
                  <c:v>6.7325099999999997E-3</c:v>
                </c:pt>
                <c:pt idx="8010">
                  <c:v>6.8663500000000002E-3</c:v>
                </c:pt>
                <c:pt idx="8011">
                  <c:v>7.0306099999999996E-3</c:v>
                </c:pt>
                <c:pt idx="8012">
                  <c:v>7.2328999999999996E-3</c:v>
                </c:pt>
                <c:pt idx="8013">
                  <c:v>7.4194500000000002E-3</c:v>
                </c:pt>
                <c:pt idx="8014">
                  <c:v>7.6472800000000002E-3</c:v>
                </c:pt>
                <c:pt idx="8015">
                  <c:v>7.9288799999999993E-3</c:v>
                </c:pt>
                <c:pt idx="8016">
                  <c:v>8.1556300000000005E-3</c:v>
                </c:pt>
                <c:pt idx="8017">
                  <c:v>8.4227199999999999E-3</c:v>
                </c:pt>
                <c:pt idx="8018">
                  <c:v>8.74226E-3</c:v>
                </c:pt>
                <c:pt idx="8019">
                  <c:v>9.0265599999999994E-3</c:v>
                </c:pt>
                <c:pt idx="8020">
                  <c:v>9.3594699999999999E-3</c:v>
                </c:pt>
                <c:pt idx="8021">
                  <c:v>9.7666899999999997E-3</c:v>
                </c:pt>
                <c:pt idx="8022">
                  <c:v>1.00833E-2</c:v>
                </c:pt>
                <c:pt idx="8023">
                  <c:v>1.04446E-2</c:v>
                </c:pt>
                <c:pt idx="8024">
                  <c:v>1.0859799999999999E-2</c:v>
                </c:pt>
                <c:pt idx="8025">
                  <c:v>1.1341E-2</c:v>
                </c:pt>
                <c:pt idx="8026">
                  <c:v>1.1904400000000001E-2</c:v>
                </c:pt>
                <c:pt idx="8027">
                  <c:v>1.2393299999999999E-2</c:v>
                </c:pt>
                <c:pt idx="8028">
                  <c:v>1.29517E-2</c:v>
                </c:pt>
                <c:pt idx="8029">
                  <c:v>1.3473300000000001E-2</c:v>
                </c:pt>
                <c:pt idx="8030">
                  <c:v>1.40622E-2</c:v>
                </c:pt>
                <c:pt idx="8031">
                  <c:v>1.47312E-2</c:v>
                </c:pt>
                <c:pt idx="8032">
                  <c:v>1.5496299999999999E-2</c:v>
                </c:pt>
                <c:pt idx="8033">
                  <c:v>1.61456E-2</c:v>
                </c:pt>
                <c:pt idx="8034">
                  <c:v>1.6871500000000001E-2</c:v>
                </c:pt>
                <c:pt idx="8035">
                  <c:v>1.7687499999999998E-2</c:v>
                </c:pt>
                <c:pt idx="8036">
                  <c:v>1.86109E-2</c:v>
                </c:pt>
                <c:pt idx="8037">
                  <c:v>1.9663799999999999E-2</c:v>
                </c:pt>
                <c:pt idx="8038">
                  <c:v>2.0535000000000001E-2</c:v>
                </c:pt>
                <c:pt idx="8039">
                  <c:v>2.1601599999999999E-2</c:v>
                </c:pt>
                <c:pt idx="8040">
                  <c:v>2.2816400000000001E-2</c:v>
                </c:pt>
                <c:pt idx="8041">
                  <c:v>2.38482E-2</c:v>
                </c:pt>
                <c:pt idx="8042">
                  <c:v>2.5009099999999999E-2</c:v>
                </c:pt>
                <c:pt idx="8043">
                  <c:v>2.6332899999999999E-2</c:v>
                </c:pt>
                <c:pt idx="8044">
                  <c:v>2.7865899999999999E-2</c:v>
                </c:pt>
                <c:pt idx="8045">
                  <c:v>2.90364E-2</c:v>
                </c:pt>
                <c:pt idx="8046">
                  <c:v>3.0356299999999999E-2</c:v>
                </c:pt>
                <c:pt idx="8047">
                  <c:v>3.1859699999999998E-2</c:v>
                </c:pt>
                <c:pt idx="8048">
                  <c:v>3.3590500000000002E-2</c:v>
                </c:pt>
                <c:pt idx="8049">
                  <c:v>3.5070999999999998E-2</c:v>
                </c:pt>
                <c:pt idx="8050">
                  <c:v>3.6447100000000003E-2</c:v>
                </c:pt>
                <c:pt idx="8051">
                  <c:v>3.8298800000000001E-2</c:v>
                </c:pt>
                <c:pt idx="8052">
                  <c:v>4.0407199999999997E-2</c:v>
                </c:pt>
                <c:pt idx="8053">
                  <c:v>4.28201E-2</c:v>
                </c:pt>
                <c:pt idx="8054">
                  <c:v>4.4863300000000002E-2</c:v>
                </c:pt>
                <c:pt idx="8055">
                  <c:v>4.71368E-2</c:v>
                </c:pt>
                <c:pt idx="8056">
                  <c:v>4.9672399999999998E-2</c:v>
                </c:pt>
                <c:pt idx="8057">
                  <c:v>5.25044E-2</c:v>
                </c:pt>
                <c:pt idx="8058">
                  <c:v>5.5673E-2</c:v>
                </c:pt>
                <c:pt idx="8059">
                  <c:v>5.9221099999999999E-2</c:v>
                </c:pt>
                <c:pt idx="8060">
                  <c:v>6.3202499999999995E-2</c:v>
                </c:pt>
                <c:pt idx="8061">
                  <c:v>6.7668500000000006E-2</c:v>
                </c:pt>
                <c:pt idx="8062">
                  <c:v>7.26831E-2</c:v>
                </c:pt>
                <c:pt idx="8063">
                  <c:v>7.8313400000000005E-2</c:v>
                </c:pt>
                <c:pt idx="8064">
                  <c:v>8.2447500000000007E-2</c:v>
                </c:pt>
                <c:pt idx="8065">
                  <c:v>8.6912199999999995E-2</c:v>
                </c:pt>
                <c:pt idx="8066">
                  <c:v>9.1738299999999995E-2</c:v>
                </c:pt>
                <c:pt idx="8067">
                  <c:v>9.6948699999999999E-2</c:v>
                </c:pt>
                <c:pt idx="8068">
                  <c:v>0.102576</c:v>
                </c:pt>
                <c:pt idx="8069">
                  <c:v>0.10864799999999999</c:v>
                </c:pt>
                <c:pt idx="8070">
                  <c:v>0.115204</c:v>
                </c:pt>
                <c:pt idx="8071">
                  <c:v>0.12227399999999999</c:v>
                </c:pt>
                <c:pt idx="8072">
                  <c:v>0.12989800000000001</c:v>
                </c:pt>
                <c:pt idx="8073">
                  <c:v>0.14099300000000001</c:v>
                </c:pt>
                <c:pt idx="8074">
                  <c:v>0.150065</c:v>
                </c:pt>
                <c:pt idx="8075">
                  <c:v>0.159834</c:v>
                </c:pt>
                <c:pt idx="8076">
                  <c:v>0.17033999999999999</c:v>
                </c:pt>
                <c:pt idx="8077">
                  <c:v>0.18163699999999999</c:v>
                </c:pt>
                <c:pt idx="8078">
                  <c:v>0.19376699999999999</c:v>
                </c:pt>
                <c:pt idx="8079">
                  <c:v>0.20680299999999999</c:v>
                </c:pt>
                <c:pt idx="8080">
                  <c:v>0.22078200000000001</c:v>
                </c:pt>
                <c:pt idx="8081">
                  <c:v>0.23577100000000001</c:v>
                </c:pt>
                <c:pt idx="8082">
                  <c:v>0.25182300000000002</c:v>
                </c:pt>
                <c:pt idx="8083">
                  <c:v>0.27499600000000002</c:v>
                </c:pt>
                <c:pt idx="8084">
                  <c:v>0.300346</c:v>
                </c:pt>
                <c:pt idx="8085">
                  <c:v>0.32801400000000003</c:v>
                </c:pt>
                <c:pt idx="8086">
                  <c:v>0.35817900000000003</c:v>
                </c:pt>
                <c:pt idx="8087">
                  <c:v>0.39099899999999999</c:v>
                </c:pt>
                <c:pt idx="8088">
                  <c:v>0.42667300000000002</c:v>
                </c:pt>
                <c:pt idx="8089">
                  <c:v>0.46535900000000002</c:v>
                </c:pt>
                <c:pt idx="8090">
                  <c:v>0.50725900000000002</c:v>
                </c:pt>
                <c:pt idx="8091">
                  <c:v>0.552539</c:v>
                </c:pt>
                <c:pt idx="8092">
                  <c:v>0.60780599999999996</c:v>
                </c:pt>
                <c:pt idx="8093">
                  <c:v>0.667852</c:v>
                </c:pt>
                <c:pt idx="8094">
                  <c:v>0.73297199999999996</c:v>
                </c:pt>
                <c:pt idx="8095">
                  <c:v>0.80340299999999998</c:v>
                </c:pt>
                <c:pt idx="8096">
                  <c:v>0.87942500000000001</c:v>
                </c:pt>
                <c:pt idx="8097">
                  <c:v>0.96125499999999997</c:v>
                </c:pt>
                <c:pt idx="8098">
                  <c:v>1.04914</c:v>
                </c:pt>
                <c:pt idx="8099">
                  <c:v>1.14323</c:v>
                </c:pt>
                <c:pt idx="8100">
                  <c:v>1.2438</c:v>
                </c:pt>
                <c:pt idx="8101">
                  <c:v>1.3509199999999999</c:v>
                </c:pt>
                <c:pt idx="8102">
                  <c:v>1.4822200000000001</c:v>
                </c:pt>
                <c:pt idx="8103">
                  <c:v>1.59927</c:v>
                </c:pt>
                <c:pt idx="8104">
                  <c:v>1.7867599999999999</c:v>
                </c:pt>
                <c:pt idx="8105">
                  <c:v>1.98858</c:v>
                </c:pt>
                <c:pt idx="8106">
                  <c:v>2.20445</c:v>
                </c:pt>
                <c:pt idx="8107">
                  <c:v>2.4339900000000001</c:v>
                </c:pt>
                <c:pt idx="8108">
                  <c:v>2.7020400000000002</c:v>
                </c:pt>
                <c:pt idx="8109">
                  <c:v>3.0317099999999999</c:v>
                </c:pt>
                <c:pt idx="8110">
                  <c:v>3.44923</c:v>
                </c:pt>
                <c:pt idx="8111">
                  <c:v>4.1217800000000002</c:v>
                </c:pt>
                <c:pt idx="8112">
                  <c:v>5.0433700000000004</c:v>
                </c:pt>
                <c:pt idx="8113">
                  <c:v>5.5802899999999998</c:v>
                </c:pt>
                <c:pt idx="8114">
                  <c:v>6.0426000000000002</c:v>
                </c:pt>
                <c:pt idx="8115">
                  <c:v>6.3245399999999998</c:v>
                </c:pt>
                <c:pt idx="8116">
                  <c:v>6.5592499999999996</c:v>
                </c:pt>
                <c:pt idx="8117">
                  <c:v>6.7887700000000004</c:v>
                </c:pt>
                <c:pt idx="8118">
                  <c:v>6.9393399999999996</c:v>
                </c:pt>
                <c:pt idx="8119">
                  <c:v>7.07524</c:v>
                </c:pt>
                <c:pt idx="8120">
                  <c:v>7.1706899999999996</c:v>
                </c:pt>
                <c:pt idx="8121">
                  <c:v>7.2081</c:v>
                </c:pt>
                <c:pt idx="8122">
                  <c:v>7.2089600000000003</c:v>
                </c:pt>
                <c:pt idx="8123">
                  <c:v>7.18079</c:v>
                </c:pt>
                <c:pt idx="8124">
                  <c:v>7.1081700000000003</c:v>
                </c:pt>
                <c:pt idx="8125">
                  <c:v>7.0060000000000002</c:v>
                </c:pt>
                <c:pt idx="8126">
                  <c:v>6.8251799999999996</c:v>
                </c:pt>
                <c:pt idx="8127">
                  <c:v>6.6336899999999996</c:v>
                </c:pt>
                <c:pt idx="8128">
                  <c:v>6.3400299999999996</c:v>
                </c:pt>
                <c:pt idx="8129">
                  <c:v>6.0004799999999996</c:v>
                </c:pt>
                <c:pt idx="8130">
                  <c:v>5.5694900000000001</c:v>
                </c:pt>
                <c:pt idx="8131">
                  <c:v>5.0407900000000003</c:v>
                </c:pt>
                <c:pt idx="8132">
                  <c:v>3.6196600000000001</c:v>
                </c:pt>
                <c:pt idx="8133">
                  <c:v>3.20831</c:v>
                </c:pt>
                <c:pt idx="8134">
                  <c:v>2.8368699999999998</c:v>
                </c:pt>
                <c:pt idx="8135">
                  <c:v>2.5556299999999998</c:v>
                </c:pt>
                <c:pt idx="8136">
                  <c:v>2.2902999999999998</c:v>
                </c:pt>
                <c:pt idx="8137">
                  <c:v>2.0693100000000002</c:v>
                </c:pt>
                <c:pt idx="8138">
                  <c:v>1.8468899999999999</c:v>
                </c:pt>
                <c:pt idx="8139">
                  <c:v>1.7077899999999999</c:v>
                </c:pt>
                <c:pt idx="8140">
                  <c:v>1.5760799999999999</c:v>
                </c:pt>
                <c:pt idx="8141">
                  <c:v>1.4517199999999999</c:v>
                </c:pt>
                <c:pt idx="8142">
                  <c:v>1.3346800000000001</c:v>
                </c:pt>
                <c:pt idx="8143">
                  <c:v>1.2248399999999999</c:v>
                </c:pt>
                <c:pt idx="8144">
                  <c:v>1.10792</c:v>
                </c:pt>
                <c:pt idx="8145">
                  <c:v>1.0162100000000001</c:v>
                </c:pt>
                <c:pt idx="8146">
                  <c:v>0.93069299999999999</c:v>
                </c:pt>
                <c:pt idx="8147">
                  <c:v>0.85109100000000004</c:v>
                </c:pt>
                <c:pt idx="8148">
                  <c:v>0.77724199999999999</c:v>
                </c:pt>
                <c:pt idx="8149">
                  <c:v>0.70885900000000002</c:v>
                </c:pt>
                <c:pt idx="8150">
                  <c:v>0.64570499999999997</c:v>
                </c:pt>
                <c:pt idx="8151">
                  <c:v>0.58750100000000005</c:v>
                </c:pt>
                <c:pt idx="8152">
                  <c:v>0.53400400000000003</c:v>
                </c:pt>
                <c:pt idx="8153">
                  <c:v>0.484931</c:v>
                </c:pt>
                <c:pt idx="8154">
                  <c:v>0.44003799999999998</c:v>
                </c:pt>
                <c:pt idx="8155">
                  <c:v>0.40338800000000002</c:v>
                </c:pt>
                <c:pt idx="8156">
                  <c:v>0.36964900000000001</c:v>
                </c:pt>
                <c:pt idx="8157">
                  <c:v>0.33862500000000001</c:v>
                </c:pt>
                <c:pt idx="8158">
                  <c:v>0.31015599999999999</c:v>
                </c:pt>
                <c:pt idx="8159">
                  <c:v>0.284055</c:v>
                </c:pt>
                <c:pt idx="8160">
                  <c:v>0.26017899999999999</c:v>
                </c:pt>
                <c:pt idx="8161">
                  <c:v>0.23835799999999999</c:v>
                </c:pt>
                <c:pt idx="8162">
                  <c:v>0.22325400000000001</c:v>
                </c:pt>
                <c:pt idx="8163">
                  <c:v>0.20916599999999999</c:v>
                </c:pt>
                <c:pt idx="8164">
                  <c:v>0.19603000000000001</c:v>
                </c:pt>
                <c:pt idx="8165">
                  <c:v>0.18379999999999999</c:v>
                </c:pt>
                <c:pt idx="8166">
                  <c:v>0.17240800000000001</c:v>
                </c:pt>
                <c:pt idx="8167">
                  <c:v>0.16181699999999999</c:v>
                </c:pt>
                <c:pt idx="8168">
                  <c:v>0.15196899999999999</c:v>
                </c:pt>
                <c:pt idx="8169">
                  <c:v>0.14282</c:v>
                </c:pt>
                <c:pt idx="8170">
                  <c:v>0.134322</c:v>
                </c:pt>
                <c:pt idx="8171">
                  <c:v>0.12643799999999999</c:v>
                </c:pt>
                <c:pt idx="8172">
                  <c:v>0.11680599999999999</c:v>
                </c:pt>
                <c:pt idx="8173">
                  <c:v>0.109139</c:v>
                </c:pt>
                <c:pt idx="8174">
                  <c:v>0.103087</c:v>
                </c:pt>
                <c:pt idx="8175">
                  <c:v>9.7481200000000004E-2</c:v>
                </c:pt>
                <c:pt idx="8176">
                  <c:v>9.2290300000000006E-2</c:v>
                </c:pt>
                <c:pt idx="8177">
                  <c:v>8.7484099999999995E-2</c:v>
                </c:pt>
                <c:pt idx="8178">
                  <c:v>8.3034800000000006E-2</c:v>
                </c:pt>
                <c:pt idx="8179">
                  <c:v>7.6975199999999994E-2</c:v>
                </c:pt>
                <c:pt idx="8180">
                  <c:v>7.1579199999999996E-2</c:v>
                </c:pt>
                <c:pt idx="8181">
                  <c:v>6.6774799999999995E-2</c:v>
                </c:pt>
                <c:pt idx="8182">
                  <c:v>6.2494500000000001E-2</c:v>
                </c:pt>
                <c:pt idx="8183">
                  <c:v>5.8680599999999999E-2</c:v>
                </c:pt>
                <c:pt idx="8184">
                  <c:v>5.5278500000000001E-2</c:v>
                </c:pt>
                <c:pt idx="8185">
                  <c:v>5.2241999999999997E-2</c:v>
                </c:pt>
                <c:pt idx="8186">
                  <c:v>4.9525199999999998E-2</c:v>
                </c:pt>
                <c:pt idx="8187">
                  <c:v>4.7093500000000003E-2</c:v>
                </c:pt>
                <c:pt idx="8188">
                  <c:v>4.4911899999999998E-2</c:v>
                </c:pt>
                <c:pt idx="8189">
                  <c:v>4.2951000000000003E-2</c:v>
                </c:pt>
                <c:pt idx="8190">
                  <c:v>4.0634099999999999E-2</c:v>
                </c:pt>
                <c:pt idx="8191">
                  <c:v>3.8608000000000003E-2</c:v>
                </c:pt>
                <c:pt idx="8192">
                  <c:v>3.6827800000000001E-2</c:v>
                </c:pt>
                <c:pt idx="8193">
                  <c:v>3.5254800000000003E-2</c:v>
                </c:pt>
                <c:pt idx="8194">
                  <c:v>3.33899E-2</c:v>
                </c:pt>
                <c:pt idx="8195">
                  <c:v>3.2093700000000003E-2</c:v>
                </c:pt>
                <c:pt idx="8196">
                  <c:v>3.0575499999999999E-2</c:v>
                </c:pt>
                <c:pt idx="8197">
                  <c:v>2.92521E-2</c:v>
                </c:pt>
                <c:pt idx="8198">
                  <c:v>2.8085599999999999E-2</c:v>
                </c:pt>
                <c:pt idx="8199">
                  <c:v>2.7046000000000001E-2</c:v>
                </c:pt>
                <c:pt idx="8200">
                  <c:v>2.5677100000000001E-2</c:v>
                </c:pt>
                <c:pt idx="8201">
                  <c:v>2.4489E-2</c:v>
                </c:pt>
                <c:pt idx="8202">
                  <c:v>2.3442600000000001E-2</c:v>
                </c:pt>
                <c:pt idx="8203">
                  <c:v>2.2511300000000001E-2</c:v>
                </c:pt>
                <c:pt idx="8204">
                  <c:v>2.1415E-2</c:v>
                </c:pt>
                <c:pt idx="8205">
                  <c:v>2.04551E-2</c:v>
                </c:pt>
                <c:pt idx="8206">
                  <c:v>1.9396E-2</c:v>
                </c:pt>
                <c:pt idx="8207">
                  <c:v>1.8560199999999999E-2</c:v>
                </c:pt>
                <c:pt idx="8208">
                  <c:v>1.7824699999999999E-2</c:v>
                </c:pt>
                <c:pt idx="8209">
                  <c:v>1.6973499999999999E-2</c:v>
                </c:pt>
                <c:pt idx="8210">
                  <c:v>1.6244499999999999E-2</c:v>
                </c:pt>
                <c:pt idx="8211">
                  <c:v>1.56159E-2</c:v>
                </c:pt>
                <c:pt idx="8212">
                  <c:v>1.5070699999999999E-2</c:v>
                </c:pt>
                <c:pt idx="8213">
                  <c:v>1.4595500000000001E-2</c:v>
                </c:pt>
                <c:pt idx="8214">
                  <c:v>1.4179600000000001E-2</c:v>
                </c:pt>
                <c:pt idx="8215">
                  <c:v>1.3596799999999999E-2</c:v>
                </c:pt>
                <c:pt idx="8216">
                  <c:v>1.3122999999999999E-2</c:v>
                </c:pt>
                <c:pt idx="8217">
                  <c:v>1.27358E-2</c:v>
                </c:pt>
                <c:pt idx="8218">
                  <c:v>1.2418500000000001E-2</c:v>
                </c:pt>
                <c:pt idx="8219">
                  <c:v>1.2082900000000001E-2</c:v>
                </c:pt>
                <c:pt idx="8220">
                  <c:v>1.18272E-2</c:v>
                </c:pt>
                <c:pt idx="8221">
                  <c:v>1.1634800000000001E-2</c:v>
                </c:pt>
                <c:pt idx="8222">
                  <c:v>1.14384E-2</c:v>
                </c:pt>
                <c:pt idx="8223">
                  <c:v>1.1343600000000001E-2</c:v>
                </c:pt>
                <c:pt idx="8224">
                  <c:v>1.12902E-2</c:v>
                </c:pt>
                <c:pt idx="8225">
                  <c:v>1.12836E-2</c:v>
                </c:pt>
                <c:pt idx="8226">
                  <c:v>1.1309400000000001E-2</c:v>
                </c:pt>
                <c:pt idx="8227">
                  <c:v>1.14375E-2</c:v>
                </c:pt>
                <c:pt idx="8228">
                  <c:v>1.16556E-2</c:v>
                </c:pt>
                <c:pt idx="8229">
                  <c:v>1.19539E-2</c:v>
                </c:pt>
                <c:pt idx="8230">
                  <c:v>1.23278E-2</c:v>
                </c:pt>
                <c:pt idx="8231">
                  <c:v>1.2760199999999999E-2</c:v>
                </c:pt>
                <c:pt idx="8232">
                  <c:v>1.32423E-2</c:v>
                </c:pt>
                <c:pt idx="8233">
                  <c:v>1.37974E-2</c:v>
                </c:pt>
                <c:pt idx="8234">
                  <c:v>1.4430399999999999E-2</c:v>
                </c:pt>
                <c:pt idx="8235">
                  <c:v>1.51497E-2</c:v>
                </c:pt>
                <c:pt idx="8236">
                  <c:v>1.5967100000000001E-2</c:v>
                </c:pt>
                <c:pt idx="8237">
                  <c:v>1.69634E-2</c:v>
                </c:pt>
                <c:pt idx="8238">
                  <c:v>1.7709300000000001E-2</c:v>
                </c:pt>
                <c:pt idx="8239">
                  <c:v>1.8529199999999999E-2</c:v>
                </c:pt>
                <c:pt idx="8240">
                  <c:v>1.9432700000000001E-2</c:v>
                </c:pt>
                <c:pt idx="8241">
                  <c:v>2.0432100000000002E-2</c:v>
                </c:pt>
                <c:pt idx="8242">
                  <c:v>2.15412E-2</c:v>
                </c:pt>
                <c:pt idx="8243">
                  <c:v>2.2775500000000001E-2</c:v>
                </c:pt>
                <c:pt idx="8244">
                  <c:v>2.39709E-2</c:v>
                </c:pt>
                <c:pt idx="8245">
                  <c:v>2.5689199999999999E-2</c:v>
                </c:pt>
                <c:pt idx="8246">
                  <c:v>2.69655E-2</c:v>
                </c:pt>
                <c:pt idx="8247">
                  <c:v>2.8363699999999999E-2</c:v>
                </c:pt>
                <c:pt idx="8248">
                  <c:v>2.99011E-2</c:v>
                </c:pt>
                <c:pt idx="8249">
                  <c:v>3.1595900000000003E-2</c:v>
                </c:pt>
                <c:pt idx="8250">
                  <c:v>3.34693E-2</c:v>
                </c:pt>
                <c:pt idx="8251">
                  <c:v>3.5547200000000001E-2</c:v>
                </c:pt>
                <c:pt idx="8252">
                  <c:v>3.8168199999999999E-2</c:v>
                </c:pt>
                <c:pt idx="8253">
                  <c:v>4.0107200000000003E-2</c:v>
                </c:pt>
                <c:pt idx="8254">
                  <c:v>4.2221099999999998E-2</c:v>
                </c:pt>
                <c:pt idx="8255">
                  <c:v>4.4532000000000002E-2</c:v>
                </c:pt>
                <c:pt idx="8256">
                  <c:v>4.7065299999999997E-2</c:v>
                </c:pt>
                <c:pt idx="8257">
                  <c:v>4.9850600000000002E-2</c:v>
                </c:pt>
                <c:pt idx="8258">
                  <c:v>5.2922900000000002E-2</c:v>
                </c:pt>
                <c:pt idx="8259">
                  <c:v>5.5927900000000003E-2</c:v>
                </c:pt>
                <c:pt idx="8260">
                  <c:v>5.8796500000000002E-2</c:v>
                </c:pt>
                <c:pt idx="8261">
                  <c:v>6.1915600000000001E-2</c:v>
                </c:pt>
                <c:pt idx="8262">
                  <c:v>6.5315399999999996E-2</c:v>
                </c:pt>
                <c:pt idx="8263">
                  <c:v>6.9030499999999995E-2</c:v>
                </c:pt>
                <c:pt idx="8264">
                  <c:v>7.3100999999999999E-2</c:v>
                </c:pt>
                <c:pt idx="8265">
                  <c:v>7.7574100000000007E-2</c:v>
                </c:pt>
                <c:pt idx="8266">
                  <c:v>8.2505899999999993E-2</c:v>
                </c:pt>
                <c:pt idx="8267">
                  <c:v>8.7148600000000007E-2</c:v>
                </c:pt>
                <c:pt idx="8268">
                  <c:v>9.3571100000000004E-2</c:v>
                </c:pt>
                <c:pt idx="8269">
                  <c:v>0.100789</c:v>
                </c:pt>
                <c:pt idx="8270">
                  <c:v>0.106111</c:v>
                </c:pt>
                <c:pt idx="8271">
                  <c:v>0.111896</c:v>
                </c:pt>
                <c:pt idx="8272">
                  <c:v>0.118201</c:v>
                </c:pt>
                <c:pt idx="8273">
                  <c:v>0.125088</c:v>
                </c:pt>
                <c:pt idx="8274">
                  <c:v>0.13184799999999999</c:v>
                </c:pt>
                <c:pt idx="8275">
                  <c:v>0.14180300000000001</c:v>
                </c:pt>
                <c:pt idx="8276">
                  <c:v>0.149116</c:v>
                </c:pt>
                <c:pt idx="8277">
                  <c:v>0.15704299999999999</c:v>
                </c:pt>
                <c:pt idx="8278">
                  <c:v>0.165655</c:v>
                </c:pt>
                <c:pt idx="8279">
                  <c:v>0.175034</c:v>
                </c:pt>
                <c:pt idx="8280">
                  <c:v>0.185277</c:v>
                </c:pt>
                <c:pt idx="8281">
                  <c:v>0.196493</c:v>
                </c:pt>
                <c:pt idx="8282">
                  <c:v>0.20721000000000001</c:v>
                </c:pt>
                <c:pt idx="8283">
                  <c:v>0.21887400000000001</c:v>
                </c:pt>
                <c:pt idx="8284">
                  <c:v>0.231602</c:v>
                </c:pt>
                <c:pt idx="8285">
                  <c:v>0.245532</c:v>
                </c:pt>
                <c:pt idx="8286">
                  <c:v>0.26082699999999998</c:v>
                </c:pt>
                <c:pt idx="8287">
                  <c:v>0.27767399999999998</c:v>
                </c:pt>
                <c:pt idx="8288">
                  <c:v>0.29630000000000001</c:v>
                </c:pt>
                <c:pt idx="8289">
                  <c:v>0.31697500000000001</c:v>
                </c:pt>
                <c:pt idx="8290">
                  <c:v>0.333177</c:v>
                </c:pt>
                <c:pt idx="8291">
                  <c:v>0.35072900000000001</c:v>
                </c:pt>
                <c:pt idx="8292">
                  <c:v>0.36979400000000001</c:v>
                </c:pt>
                <c:pt idx="8293">
                  <c:v>0.39055800000000002</c:v>
                </c:pt>
                <c:pt idx="8294">
                  <c:v>0.41324699999999998</c:v>
                </c:pt>
                <c:pt idx="8295">
                  <c:v>0.43811899999999998</c:v>
                </c:pt>
                <c:pt idx="8296">
                  <c:v>0.46549000000000001</c:v>
                </c:pt>
                <c:pt idx="8297">
                  <c:v>0.49573400000000001</c:v>
                </c:pt>
                <c:pt idx="8298">
                  <c:v>0.52579699999999996</c:v>
                </c:pt>
                <c:pt idx="8299">
                  <c:v>0.558975</c:v>
                </c:pt>
                <c:pt idx="8300">
                  <c:v>0.59578399999999998</c:v>
                </c:pt>
                <c:pt idx="8301">
                  <c:v>0.63685700000000001</c:v>
                </c:pt>
                <c:pt idx="8302">
                  <c:v>0.67094900000000002</c:v>
                </c:pt>
                <c:pt idx="8303">
                  <c:v>0.70831299999999997</c:v>
                </c:pt>
                <c:pt idx="8304">
                  <c:v>0.749471</c:v>
                </c:pt>
                <c:pt idx="8305">
                  <c:v>0.79505000000000003</c:v>
                </c:pt>
                <c:pt idx="8306">
                  <c:v>0.84583600000000003</c:v>
                </c:pt>
                <c:pt idx="8307">
                  <c:v>0.89199499999999998</c:v>
                </c:pt>
                <c:pt idx="8308">
                  <c:v>0.95301599999999997</c:v>
                </c:pt>
                <c:pt idx="8309">
                  <c:v>1.00397</c:v>
                </c:pt>
                <c:pt idx="8310">
                  <c:v>1.0600700000000001</c:v>
                </c:pt>
                <c:pt idx="8311">
                  <c:v>1.1221099999999999</c:v>
                </c:pt>
                <c:pt idx="8312">
                  <c:v>1.1909700000000001</c:v>
                </c:pt>
                <c:pt idx="8313">
                  <c:v>1.26769</c:v>
                </c:pt>
                <c:pt idx="8314">
                  <c:v>1.35344</c:v>
                </c:pt>
                <c:pt idx="8315">
                  <c:v>1.4496800000000001</c:v>
                </c:pt>
                <c:pt idx="8316">
                  <c:v>1.5579499999999999</c:v>
                </c:pt>
                <c:pt idx="8317">
                  <c:v>1.67364</c:v>
                </c:pt>
                <c:pt idx="8318">
                  <c:v>1.78918</c:v>
                </c:pt>
                <c:pt idx="8319">
                  <c:v>1.91764</c:v>
                </c:pt>
                <c:pt idx="8320">
                  <c:v>2.0605799999999999</c:v>
                </c:pt>
                <c:pt idx="8321">
                  <c:v>2.2198000000000002</c:v>
                </c:pt>
                <c:pt idx="8322">
                  <c:v>2.39717</c:v>
                </c:pt>
                <c:pt idx="8323">
                  <c:v>2.5357099999999999</c:v>
                </c:pt>
                <c:pt idx="8324">
                  <c:v>2.6853199999999999</c:v>
                </c:pt>
                <c:pt idx="8325">
                  <c:v>2.84694</c:v>
                </c:pt>
                <c:pt idx="8326">
                  <c:v>3.0214300000000001</c:v>
                </c:pt>
                <c:pt idx="8327">
                  <c:v>3.2213699999999998</c:v>
                </c:pt>
                <c:pt idx="8328">
                  <c:v>3.4380299999999999</c:v>
                </c:pt>
                <c:pt idx="8329">
                  <c:v>3.6922700000000002</c:v>
                </c:pt>
                <c:pt idx="8330">
                  <c:v>3.9691900000000002</c:v>
                </c:pt>
                <c:pt idx="8331">
                  <c:v>4.2797799999999997</c:v>
                </c:pt>
                <c:pt idx="8332">
                  <c:v>4.5580400000000001</c:v>
                </c:pt>
                <c:pt idx="8333">
                  <c:v>4.9102199999999998</c:v>
                </c:pt>
                <c:pt idx="8334">
                  <c:v>5.2456100000000001</c:v>
                </c:pt>
                <c:pt idx="8335">
                  <c:v>5.6553000000000004</c:v>
                </c:pt>
                <c:pt idx="8336">
                  <c:v>5.9644399999999997</c:v>
                </c:pt>
                <c:pt idx="8337">
                  <c:v>6.5185599999999999</c:v>
                </c:pt>
                <c:pt idx="8338">
                  <c:v>7.1237000000000004</c:v>
                </c:pt>
                <c:pt idx="8339">
                  <c:v>7.7832100000000004</c:v>
                </c:pt>
                <c:pt idx="8340">
                  <c:v>8.4996799999999997</c:v>
                </c:pt>
                <c:pt idx="8341">
                  <c:v>9.1957799999999992</c:v>
                </c:pt>
                <c:pt idx="8342">
                  <c:v>9.9419400000000007</c:v>
                </c:pt>
                <c:pt idx="8343">
                  <c:v>10.9247</c:v>
                </c:pt>
                <c:pt idx="8344">
                  <c:v>11.887499999999999</c:v>
                </c:pt>
                <c:pt idx="8345">
                  <c:v>12.917899999999999</c:v>
                </c:pt>
                <c:pt idx="8346">
                  <c:v>14.0166</c:v>
                </c:pt>
                <c:pt idx="8347">
                  <c:v>15.183999999999999</c:v>
                </c:pt>
                <c:pt idx="8348">
                  <c:v>16.419799999999999</c:v>
                </c:pt>
                <c:pt idx="8349">
                  <c:v>18.398900000000001</c:v>
                </c:pt>
                <c:pt idx="8350">
                  <c:v>20.522300000000001</c:v>
                </c:pt>
                <c:pt idx="8351">
                  <c:v>22.778199999999998</c:v>
                </c:pt>
                <c:pt idx="8352">
                  <c:v>25.964099999999998</c:v>
                </c:pt>
                <c:pt idx="8353">
                  <c:v>29.667899999999999</c:v>
                </c:pt>
                <c:pt idx="8354">
                  <c:v>38.816899999999997</c:v>
                </c:pt>
                <c:pt idx="8355">
                  <c:v>42.611499999999999</c:v>
                </c:pt>
                <c:pt idx="8356">
                  <c:v>45.7575</c:v>
                </c:pt>
                <c:pt idx="8357">
                  <c:v>47.907899999999998</c:v>
                </c:pt>
                <c:pt idx="8358">
                  <c:v>49.417499999999997</c:v>
                </c:pt>
                <c:pt idx="8359">
                  <c:v>50.892400000000002</c:v>
                </c:pt>
                <c:pt idx="8360">
                  <c:v>51.8155</c:v>
                </c:pt>
                <c:pt idx="8361">
                  <c:v>52.561799999999998</c:v>
                </c:pt>
                <c:pt idx="8362">
                  <c:v>52.9283</c:v>
                </c:pt>
                <c:pt idx="8363">
                  <c:v>53.084499999999998</c:v>
                </c:pt>
                <c:pt idx="8364">
                  <c:v>52.911200000000001</c:v>
                </c:pt>
                <c:pt idx="8365">
                  <c:v>52.531100000000002</c:v>
                </c:pt>
                <c:pt idx="8366">
                  <c:v>51.703899999999997</c:v>
                </c:pt>
                <c:pt idx="8367">
                  <c:v>50.613</c:v>
                </c:pt>
                <c:pt idx="8368">
                  <c:v>49.237099999999998</c:v>
                </c:pt>
                <c:pt idx="8369">
                  <c:v>47.306800000000003</c:v>
                </c:pt>
                <c:pt idx="8370">
                  <c:v>44.847099999999998</c:v>
                </c:pt>
                <c:pt idx="8371">
                  <c:v>41.719000000000001</c:v>
                </c:pt>
                <c:pt idx="8372">
                  <c:v>37.791600000000003</c:v>
                </c:pt>
                <c:pt idx="8373">
                  <c:v>28.0214</c:v>
                </c:pt>
                <c:pt idx="8374">
                  <c:v>24.813500000000001</c:v>
                </c:pt>
                <c:pt idx="8375">
                  <c:v>22.227499999999999</c:v>
                </c:pt>
                <c:pt idx="8376">
                  <c:v>20.146899999999999</c:v>
                </c:pt>
                <c:pt idx="8377">
                  <c:v>18.184100000000001</c:v>
                </c:pt>
                <c:pt idx="8378">
                  <c:v>16.3476</c:v>
                </c:pt>
                <c:pt idx="8379">
                  <c:v>15.056800000000001</c:v>
                </c:pt>
                <c:pt idx="8380">
                  <c:v>13.507400000000001</c:v>
                </c:pt>
                <c:pt idx="8381">
                  <c:v>12.5441</c:v>
                </c:pt>
                <c:pt idx="8382">
                  <c:v>11.635999999999999</c:v>
                </c:pt>
                <c:pt idx="8383">
                  <c:v>10.782299999999999</c:v>
                </c:pt>
                <c:pt idx="8384">
                  <c:v>9.9818899999999999</c:v>
                </c:pt>
                <c:pt idx="8385">
                  <c:v>9.2334499999999995</c:v>
                </c:pt>
                <c:pt idx="8386">
                  <c:v>8.53538</c:v>
                </c:pt>
                <c:pt idx="8387">
                  <c:v>7.7820600000000004</c:v>
                </c:pt>
                <c:pt idx="8388">
                  <c:v>7.1864400000000002</c:v>
                </c:pt>
                <c:pt idx="8389">
                  <c:v>6.6351000000000004</c:v>
                </c:pt>
                <c:pt idx="8390">
                  <c:v>6.1254</c:v>
                </c:pt>
                <c:pt idx="8391">
                  <c:v>5.6555</c:v>
                </c:pt>
                <c:pt idx="8392">
                  <c:v>5.2228700000000003</c:v>
                </c:pt>
                <c:pt idx="8393">
                  <c:v>4.8253300000000001</c:v>
                </c:pt>
                <c:pt idx="8394">
                  <c:v>4.4605199999999998</c:v>
                </c:pt>
                <c:pt idx="8395">
                  <c:v>4.1263300000000003</c:v>
                </c:pt>
                <c:pt idx="8396">
                  <c:v>3.8205300000000002</c:v>
                </c:pt>
                <c:pt idx="8397">
                  <c:v>3.5411299999999999</c:v>
                </c:pt>
                <c:pt idx="8398">
                  <c:v>3.3336999999999999</c:v>
                </c:pt>
                <c:pt idx="8399">
                  <c:v>3.1410900000000002</c:v>
                </c:pt>
                <c:pt idx="8400">
                  <c:v>2.96224</c:v>
                </c:pt>
                <c:pt idx="8401">
                  <c:v>2.7963200000000001</c:v>
                </c:pt>
                <c:pt idx="8402">
                  <c:v>2.6423199999999998</c:v>
                </c:pt>
                <c:pt idx="8403">
                  <c:v>2.4995099999999999</c:v>
                </c:pt>
                <c:pt idx="8404">
                  <c:v>2.3670399999999998</c:v>
                </c:pt>
                <c:pt idx="8405">
                  <c:v>2.2441900000000001</c:v>
                </c:pt>
                <c:pt idx="8406">
                  <c:v>2.0763099999999999</c:v>
                </c:pt>
                <c:pt idx="8407">
                  <c:v>1.9262699999999999</c:v>
                </c:pt>
                <c:pt idx="8408">
                  <c:v>1.79203</c:v>
                </c:pt>
                <c:pt idx="8409">
                  <c:v>1.6718</c:v>
                </c:pt>
                <c:pt idx="8410">
                  <c:v>1.56393</c:v>
                </c:pt>
                <c:pt idx="8411">
                  <c:v>1.4916199999999999</c:v>
                </c:pt>
                <c:pt idx="8412">
                  <c:v>1.41869</c:v>
                </c:pt>
                <c:pt idx="8413">
                  <c:v>1.3200499999999999</c:v>
                </c:pt>
                <c:pt idx="8414">
                  <c:v>1.2326699999999999</c:v>
                </c:pt>
                <c:pt idx="8415">
                  <c:v>1.1549799999999999</c:v>
                </c:pt>
                <c:pt idx="8416">
                  <c:v>1.08561</c:v>
                </c:pt>
                <c:pt idx="8417">
                  <c:v>1.02339</c:v>
                </c:pt>
                <c:pt idx="8418">
                  <c:v>0.96734699999999996</c:v>
                </c:pt>
                <c:pt idx="8419">
                  <c:v>0.91665099999999999</c:v>
                </c:pt>
                <c:pt idx="8420">
                  <c:v>0.87056900000000004</c:v>
                </c:pt>
                <c:pt idx="8421">
                  <c:v>0.82852599999999998</c:v>
                </c:pt>
                <c:pt idx="8422">
                  <c:v>0.786497</c:v>
                </c:pt>
                <c:pt idx="8423">
                  <c:v>0.74179899999999999</c:v>
                </c:pt>
                <c:pt idx="8424">
                  <c:v>0.70140100000000005</c:v>
                </c:pt>
                <c:pt idx="8425">
                  <c:v>0.66470099999999999</c:v>
                </c:pt>
                <c:pt idx="8426">
                  <c:v>0.642038</c:v>
                </c:pt>
                <c:pt idx="8427">
                  <c:v>0.60048100000000004</c:v>
                </c:pt>
                <c:pt idx="8428">
                  <c:v>0.56327199999999999</c:v>
                </c:pt>
                <c:pt idx="8429">
                  <c:v>0.52976299999999998</c:v>
                </c:pt>
                <c:pt idx="8430">
                  <c:v>0.49942300000000001</c:v>
                </c:pt>
                <c:pt idx="8431">
                  <c:v>0.471833</c:v>
                </c:pt>
                <c:pt idx="8432">
                  <c:v>0.441334</c:v>
                </c:pt>
                <c:pt idx="8433">
                  <c:v>0.41390399999999999</c:v>
                </c:pt>
                <c:pt idx="8434">
                  <c:v>0.38911800000000002</c:v>
                </c:pt>
                <c:pt idx="8435">
                  <c:v>0.36663200000000001</c:v>
                </c:pt>
                <c:pt idx="8436">
                  <c:v>0.34615400000000002</c:v>
                </c:pt>
                <c:pt idx="8437">
                  <c:v>0.32744600000000001</c:v>
                </c:pt>
                <c:pt idx="8438">
                  <c:v>0.31030099999999999</c:v>
                </c:pt>
                <c:pt idx="8439">
                  <c:v>0.294545</c:v>
                </c:pt>
                <c:pt idx="8440">
                  <c:v>0.27626299999999998</c:v>
                </c:pt>
                <c:pt idx="8441">
                  <c:v>0.25972499999999998</c:v>
                </c:pt>
                <c:pt idx="8442">
                  <c:v>0.24471000000000001</c:v>
                </c:pt>
                <c:pt idx="8443">
                  <c:v>0.23103499999999999</c:v>
                </c:pt>
                <c:pt idx="8444">
                  <c:v>0.21853900000000001</c:v>
                </c:pt>
                <c:pt idx="8445">
                  <c:v>0.20709</c:v>
                </c:pt>
                <c:pt idx="8446">
                  <c:v>0.196572</c:v>
                </c:pt>
                <c:pt idx="8447">
                  <c:v>0.186887</c:v>
                </c:pt>
                <c:pt idx="8448">
                  <c:v>0.17551800000000001</c:v>
                </c:pt>
                <c:pt idx="8449">
                  <c:v>0.16522500000000001</c:v>
                </c:pt>
                <c:pt idx="8450">
                  <c:v>0.15587699999999999</c:v>
                </c:pt>
                <c:pt idx="8451">
                  <c:v>0.14735999999999999</c:v>
                </c:pt>
                <c:pt idx="8452">
                  <c:v>0.13957800000000001</c:v>
                </c:pt>
                <c:pt idx="8453">
                  <c:v>0.13245000000000001</c:v>
                </c:pt>
                <c:pt idx="8454">
                  <c:v>0.12590299999999999</c:v>
                </c:pt>
                <c:pt idx="8455">
                  <c:v>0.119877</c:v>
                </c:pt>
                <c:pt idx="8456">
                  <c:v>0.11256099999999999</c:v>
                </c:pt>
                <c:pt idx="8457">
                  <c:v>0.10596800000000001</c:v>
                </c:pt>
                <c:pt idx="8458">
                  <c:v>0.100006</c:v>
                </c:pt>
                <c:pt idx="8459">
                  <c:v>9.4599699999999995E-2</c:v>
                </c:pt>
                <c:pt idx="8460">
                  <c:v>8.9681499999999997E-2</c:v>
                </c:pt>
                <c:pt idx="8461">
                  <c:v>8.5195300000000002E-2</c:v>
                </c:pt>
                <c:pt idx="8462">
                  <c:v>8.1091999999999997E-2</c:v>
                </c:pt>
                <c:pt idx="8463">
                  <c:v>7.5999399999999995E-2</c:v>
                </c:pt>
                <c:pt idx="8464">
                  <c:v>7.2248499999999993E-2</c:v>
                </c:pt>
                <c:pt idx="8465">
                  <c:v>6.7753099999999997E-2</c:v>
                </c:pt>
                <c:pt idx="8466">
                  <c:v>6.3760999999999998E-2</c:v>
                </c:pt>
                <c:pt idx="8467">
                  <c:v>6.0204000000000001E-2</c:v>
                </c:pt>
                <c:pt idx="8468">
                  <c:v>5.7024699999999998E-2</c:v>
                </c:pt>
                <c:pt idx="8469">
                  <c:v>5.4175300000000003E-2</c:v>
                </c:pt>
                <c:pt idx="8470">
                  <c:v>5.16152E-2</c:v>
                </c:pt>
                <c:pt idx="8471">
                  <c:v>4.9310199999999998E-2</c:v>
                </c:pt>
                <c:pt idx="8472">
                  <c:v>4.6797199999999997E-2</c:v>
                </c:pt>
                <c:pt idx="8473">
                  <c:v>4.4577400000000003E-2</c:v>
                </c:pt>
                <c:pt idx="8474">
                  <c:v>4.2613600000000001E-2</c:v>
                </c:pt>
                <c:pt idx="8475">
                  <c:v>4.0875300000000003E-2</c:v>
                </c:pt>
                <c:pt idx="8476">
                  <c:v>3.9337299999999999E-2</c:v>
                </c:pt>
                <c:pt idx="8477">
                  <c:v>3.7978199999999997E-2</c:v>
                </c:pt>
                <c:pt idx="8478">
                  <c:v>3.6232800000000003E-2</c:v>
                </c:pt>
                <c:pt idx="8479">
                  <c:v>3.50636E-2</c:v>
                </c:pt>
                <c:pt idx="8480">
                  <c:v>3.3918900000000002E-2</c:v>
                </c:pt>
                <c:pt idx="8481">
                  <c:v>3.2980799999999998E-2</c:v>
                </c:pt>
                <c:pt idx="8482">
                  <c:v>3.22292E-2</c:v>
                </c:pt>
                <c:pt idx="8483">
                  <c:v>3.1648099999999998E-2</c:v>
                </c:pt>
                <c:pt idx="8484">
                  <c:v>3.1225800000000001E-2</c:v>
                </c:pt>
                <c:pt idx="8485">
                  <c:v>3.0952899999999998E-2</c:v>
                </c:pt>
                <c:pt idx="8486">
                  <c:v>3.0823199999999999E-2</c:v>
                </c:pt>
                <c:pt idx="8487">
                  <c:v>3.08107E-2</c:v>
                </c:pt>
                <c:pt idx="8488">
                  <c:v>3.0940700000000002E-2</c:v>
                </c:pt>
                <c:pt idx="8489">
                  <c:v>3.1305899999999998E-2</c:v>
                </c:pt>
                <c:pt idx="8490">
                  <c:v>3.1912500000000003E-2</c:v>
                </c:pt>
                <c:pt idx="8491">
                  <c:v>3.2773499999999997E-2</c:v>
                </c:pt>
                <c:pt idx="8492">
                  <c:v>3.3909599999999998E-2</c:v>
                </c:pt>
                <c:pt idx="8493">
                  <c:v>3.4833999999999997E-2</c:v>
                </c:pt>
                <c:pt idx="8494">
                  <c:v>3.5904899999999997E-2</c:v>
                </c:pt>
                <c:pt idx="8495">
                  <c:v>3.7135799999999997E-2</c:v>
                </c:pt>
                <c:pt idx="8496">
                  <c:v>3.8543099999999997E-2</c:v>
                </c:pt>
                <c:pt idx="8497">
                  <c:v>4.01467E-2</c:v>
                </c:pt>
                <c:pt idx="8498">
                  <c:v>4.1970199999999999E-2</c:v>
                </c:pt>
                <c:pt idx="8499">
                  <c:v>4.4042100000000001E-2</c:v>
                </c:pt>
                <c:pt idx="8500">
                  <c:v>4.6396800000000002E-2</c:v>
                </c:pt>
                <c:pt idx="8501">
                  <c:v>4.8721399999999998E-2</c:v>
                </c:pt>
                <c:pt idx="8502">
                  <c:v>5.0936599999999999E-2</c:v>
                </c:pt>
                <c:pt idx="8503">
                  <c:v>5.3383100000000003E-2</c:v>
                </c:pt>
                <c:pt idx="8504">
                  <c:v>5.60895E-2</c:v>
                </c:pt>
                <c:pt idx="8505">
                  <c:v>5.9089000000000003E-2</c:v>
                </c:pt>
                <c:pt idx="8506">
                  <c:v>6.2420000000000003E-2</c:v>
                </c:pt>
                <c:pt idx="8507">
                  <c:v>6.6127900000000003E-2</c:v>
                </c:pt>
                <c:pt idx="8508">
                  <c:v>7.0268700000000003E-2</c:v>
                </c:pt>
                <c:pt idx="8509">
                  <c:v>7.4099200000000004E-2</c:v>
                </c:pt>
                <c:pt idx="8510">
                  <c:v>7.9221899999999998E-2</c:v>
                </c:pt>
                <c:pt idx="8511">
                  <c:v>8.5009299999999996E-2</c:v>
                </c:pt>
                <c:pt idx="8512">
                  <c:v>8.9292099999999999E-2</c:v>
                </c:pt>
                <c:pt idx="8513">
                  <c:v>9.3960699999999994E-2</c:v>
                </c:pt>
                <c:pt idx="8514">
                  <c:v>9.9061099999999999E-2</c:v>
                </c:pt>
                <c:pt idx="8515">
                  <c:v>0.104647</c:v>
                </c:pt>
                <c:pt idx="8516">
                  <c:v>0.110461</c:v>
                </c:pt>
                <c:pt idx="8517">
                  <c:v>0.116481</c:v>
                </c:pt>
                <c:pt idx="8518">
                  <c:v>0.12306300000000001</c:v>
                </c:pt>
                <c:pt idx="8519">
                  <c:v>0.130278</c:v>
                </c:pt>
                <c:pt idx="8520">
                  <c:v>0.138209</c:v>
                </c:pt>
                <c:pt idx="8521">
                  <c:v>0.146955</c:v>
                </c:pt>
                <c:pt idx="8522">
                  <c:v>0.15662999999999999</c:v>
                </c:pt>
                <c:pt idx="8523">
                  <c:v>0.16736999999999999</c:v>
                </c:pt>
                <c:pt idx="8524">
                  <c:v>0.177594</c:v>
                </c:pt>
                <c:pt idx="8525">
                  <c:v>0.18695999999999999</c:v>
                </c:pt>
                <c:pt idx="8526">
                  <c:v>0.19713600000000001</c:v>
                </c:pt>
                <c:pt idx="8527">
                  <c:v>0.20821799999999999</c:v>
                </c:pt>
                <c:pt idx="8528">
                  <c:v>0.22031899999999999</c:v>
                </c:pt>
                <c:pt idx="8529">
                  <c:v>0.233571</c:v>
                </c:pt>
                <c:pt idx="8530">
                  <c:v>0.24812699999999999</c:v>
                </c:pt>
                <c:pt idx="8531">
                  <c:v>0.26416699999999999</c:v>
                </c:pt>
                <c:pt idx="8532">
                  <c:v>0.27976400000000001</c:v>
                </c:pt>
                <c:pt idx="8533">
                  <c:v>0.29454000000000002</c:v>
                </c:pt>
                <c:pt idx="8534">
                  <c:v>0.310583</c:v>
                </c:pt>
                <c:pt idx="8535">
                  <c:v>0.32804499999999998</c:v>
                </c:pt>
                <c:pt idx="8536">
                  <c:v>0.34710200000000002</c:v>
                </c:pt>
                <c:pt idx="8537">
                  <c:v>0.36796000000000001</c:v>
                </c:pt>
                <c:pt idx="8538">
                  <c:v>0.39085999999999999</c:v>
                </c:pt>
                <c:pt idx="8539">
                  <c:v>0.41608400000000001</c:v>
                </c:pt>
                <c:pt idx="8540">
                  <c:v>0.441052</c:v>
                </c:pt>
                <c:pt idx="8541">
                  <c:v>0.46529100000000001</c:v>
                </c:pt>
                <c:pt idx="8542">
                  <c:v>0.49170199999999997</c:v>
                </c:pt>
                <c:pt idx="8543">
                  <c:v>0.520567</c:v>
                </c:pt>
                <c:pt idx="8544">
                  <c:v>0.55221799999999999</c:v>
                </c:pt>
                <c:pt idx="8545">
                  <c:v>0.58704900000000004</c:v>
                </c:pt>
                <c:pt idx="8546">
                  <c:v>0.62553099999999995</c:v>
                </c:pt>
                <c:pt idx="8547">
                  <c:v>0.66823900000000003</c:v>
                </c:pt>
                <c:pt idx="8548">
                  <c:v>0.71040499999999995</c:v>
                </c:pt>
                <c:pt idx="8549">
                  <c:v>0.75109300000000001</c:v>
                </c:pt>
                <c:pt idx="8550">
                  <c:v>0.79576000000000002</c:v>
                </c:pt>
                <c:pt idx="8551">
                  <c:v>0.84501300000000001</c:v>
                </c:pt>
                <c:pt idx="8552">
                  <c:v>0.89959900000000004</c:v>
                </c:pt>
                <c:pt idx="8553">
                  <c:v>0.96043500000000004</c:v>
                </c:pt>
                <c:pt idx="8554">
                  <c:v>1.01084</c:v>
                </c:pt>
                <c:pt idx="8555">
                  <c:v>1.0659799999999999</c:v>
                </c:pt>
                <c:pt idx="8556">
                  <c:v>1.1265700000000001</c:v>
                </c:pt>
                <c:pt idx="8557">
                  <c:v>1.20059</c:v>
                </c:pt>
                <c:pt idx="8558">
                  <c:v>1.28762</c:v>
                </c:pt>
                <c:pt idx="8559">
                  <c:v>1.3520000000000001</c:v>
                </c:pt>
                <c:pt idx="8560">
                  <c:v>1.4319599999999999</c:v>
                </c:pt>
                <c:pt idx="8561">
                  <c:v>1.53145</c:v>
                </c:pt>
                <c:pt idx="8562">
                  <c:v>1.6164000000000001</c:v>
                </c:pt>
                <c:pt idx="8563">
                  <c:v>1.71458</c:v>
                </c:pt>
                <c:pt idx="8564">
                  <c:v>1.83978</c:v>
                </c:pt>
                <c:pt idx="8565">
                  <c:v>1.97014</c:v>
                </c:pt>
                <c:pt idx="8566">
                  <c:v>2.0925699999999998</c:v>
                </c:pt>
                <c:pt idx="8567">
                  <c:v>2.22756</c:v>
                </c:pt>
                <c:pt idx="8568">
                  <c:v>2.3765900000000002</c:v>
                </c:pt>
                <c:pt idx="8569">
                  <c:v>2.5361199999999999</c:v>
                </c:pt>
                <c:pt idx="8570">
                  <c:v>2.7352799999999999</c:v>
                </c:pt>
                <c:pt idx="8571">
                  <c:v>2.9191099999999999</c:v>
                </c:pt>
                <c:pt idx="8572">
                  <c:v>3.1208</c:v>
                </c:pt>
                <c:pt idx="8573">
                  <c:v>3.3422000000000001</c:v>
                </c:pt>
                <c:pt idx="8574">
                  <c:v>3.5851600000000001</c:v>
                </c:pt>
                <c:pt idx="8575">
                  <c:v>3.8517899999999998</c:v>
                </c:pt>
                <c:pt idx="8576">
                  <c:v>4.0735099999999997</c:v>
                </c:pt>
                <c:pt idx="8577">
                  <c:v>4.3436700000000004</c:v>
                </c:pt>
                <c:pt idx="8578">
                  <c:v>4.6360000000000001</c:v>
                </c:pt>
                <c:pt idx="8579">
                  <c:v>4.95207</c:v>
                </c:pt>
                <c:pt idx="8580">
                  <c:v>5.3900699999999997</c:v>
                </c:pt>
                <c:pt idx="8581">
                  <c:v>5.8266999999999998</c:v>
                </c:pt>
                <c:pt idx="8582">
                  <c:v>6.3024500000000003</c:v>
                </c:pt>
                <c:pt idx="8583">
                  <c:v>6.82029</c:v>
                </c:pt>
                <c:pt idx="8584">
                  <c:v>7.3824800000000002</c:v>
                </c:pt>
                <c:pt idx="8585">
                  <c:v>7.9918300000000002</c:v>
                </c:pt>
                <c:pt idx="8586">
                  <c:v>8.6507100000000001</c:v>
                </c:pt>
                <c:pt idx="8587">
                  <c:v>9.3616499999999991</c:v>
                </c:pt>
                <c:pt idx="8588">
                  <c:v>10.1266</c:v>
                </c:pt>
                <c:pt idx="8589">
                  <c:v>10.947699999999999</c:v>
                </c:pt>
                <c:pt idx="8590">
                  <c:v>11.8264</c:v>
                </c:pt>
                <c:pt idx="8591">
                  <c:v>12.7646</c:v>
                </c:pt>
                <c:pt idx="8592">
                  <c:v>13.762700000000001</c:v>
                </c:pt>
                <c:pt idx="8593">
                  <c:v>15.1877</c:v>
                </c:pt>
                <c:pt idx="8594">
                  <c:v>16.719899999999999</c:v>
                </c:pt>
                <c:pt idx="8595">
                  <c:v>18.1052</c:v>
                </c:pt>
                <c:pt idx="8596">
                  <c:v>19.9176</c:v>
                </c:pt>
                <c:pt idx="8597">
                  <c:v>21.8355</c:v>
                </c:pt>
                <c:pt idx="8598">
                  <c:v>24.7775</c:v>
                </c:pt>
                <c:pt idx="8599">
                  <c:v>28.7759</c:v>
                </c:pt>
                <c:pt idx="8600">
                  <c:v>38.2517</c:v>
                </c:pt>
                <c:pt idx="8601">
                  <c:v>41.905200000000001</c:v>
                </c:pt>
                <c:pt idx="8602">
                  <c:v>44.923699999999997</c:v>
                </c:pt>
                <c:pt idx="8603">
                  <c:v>46.826999999999998</c:v>
                </c:pt>
                <c:pt idx="8604">
                  <c:v>48.474200000000003</c:v>
                </c:pt>
                <c:pt idx="8605">
                  <c:v>49.909300000000002</c:v>
                </c:pt>
                <c:pt idx="8606">
                  <c:v>50.746000000000002</c:v>
                </c:pt>
                <c:pt idx="8607">
                  <c:v>51.414999999999999</c:v>
                </c:pt>
                <c:pt idx="8608">
                  <c:v>51.827300000000001</c:v>
                </c:pt>
                <c:pt idx="8609">
                  <c:v>51.912199999999999</c:v>
                </c:pt>
                <c:pt idx="8610">
                  <c:v>51.844799999999999</c:v>
                </c:pt>
                <c:pt idx="8611">
                  <c:v>51.4193</c:v>
                </c:pt>
                <c:pt idx="8612">
                  <c:v>50.612400000000001</c:v>
                </c:pt>
                <c:pt idx="8613">
                  <c:v>49.7378</c:v>
                </c:pt>
                <c:pt idx="8614">
                  <c:v>48.047400000000003</c:v>
                </c:pt>
                <c:pt idx="8615">
                  <c:v>45.9512</c:v>
                </c:pt>
                <c:pt idx="8616">
                  <c:v>44.0809</c:v>
                </c:pt>
                <c:pt idx="8617">
                  <c:v>40.8048</c:v>
                </c:pt>
                <c:pt idx="8618">
                  <c:v>36.903700000000001</c:v>
                </c:pt>
                <c:pt idx="8619">
                  <c:v>27.155799999999999</c:v>
                </c:pt>
                <c:pt idx="8620">
                  <c:v>24.305599999999998</c:v>
                </c:pt>
                <c:pt idx="8621">
                  <c:v>21.8687</c:v>
                </c:pt>
                <c:pt idx="8622">
                  <c:v>19.508099999999999</c:v>
                </c:pt>
                <c:pt idx="8623">
                  <c:v>17.844799999999999</c:v>
                </c:pt>
                <c:pt idx="8624">
                  <c:v>16.278400000000001</c:v>
                </c:pt>
                <c:pt idx="8625">
                  <c:v>14.8132</c:v>
                </c:pt>
                <c:pt idx="8626">
                  <c:v>13.4163</c:v>
                </c:pt>
                <c:pt idx="8627">
                  <c:v>12.5023</c:v>
                </c:pt>
                <c:pt idx="8628">
                  <c:v>11.640499999999999</c:v>
                </c:pt>
                <c:pt idx="8629">
                  <c:v>10.8299</c:v>
                </c:pt>
                <c:pt idx="8630">
                  <c:v>10.0695</c:v>
                </c:pt>
                <c:pt idx="8631">
                  <c:v>9.3577100000000009</c:v>
                </c:pt>
                <c:pt idx="8632">
                  <c:v>8.6930899999999998</c:v>
                </c:pt>
                <c:pt idx="8633">
                  <c:v>8.0738299999999992</c:v>
                </c:pt>
                <c:pt idx="8634">
                  <c:v>7.41913</c:v>
                </c:pt>
                <c:pt idx="8635">
                  <c:v>6.9085599999999996</c:v>
                </c:pt>
                <c:pt idx="8636">
                  <c:v>6.4345299999999996</c:v>
                </c:pt>
                <c:pt idx="8637">
                  <c:v>5.9947600000000003</c:v>
                </c:pt>
                <c:pt idx="8638">
                  <c:v>5.5876799999999998</c:v>
                </c:pt>
                <c:pt idx="8639">
                  <c:v>5.2111799999999997</c:v>
                </c:pt>
                <c:pt idx="8640">
                  <c:v>4.8634300000000001</c:v>
                </c:pt>
                <c:pt idx="8641">
                  <c:v>4.54251</c:v>
                </c:pt>
                <c:pt idx="8642">
                  <c:v>4.2467100000000002</c:v>
                </c:pt>
                <c:pt idx="8643">
                  <c:v>3.9742099999999998</c:v>
                </c:pt>
                <c:pt idx="8644">
                  <c:v>3.72343</c:v>
                </c:pt>
                <c:pt idx="8645">
                  <c:v>3.5172599999999998</c:v>
                </c:pt>
                <c:pt idx="8646">
                  <c:v>3.3258999999999999</c:v>
                </c:pt>
                <c:pt idx="8647">
                  <c:v>3.1482299999999999</c:v>
                </c:pt>
                <c:pt idx="8648">
                  <c:v>2.9833599999999998</c:v>
                </c:pt>
                <c:pt idx="8649">
                  <c:v>2.7578800000000001</c:v>
                </c:pt>
                <c:pt idx="8650">
                  <c:v>2.55619</c:v>
                </c:pt>
                <c:pt idx="8651">
                  <c:v>2.3755600000000001</c:v>
                </c:pt>
                <c:pt idx="8652">
                  <c:v>2.2136399999999998</c:v>
                </c:pt>
                <c:pt idx="8653">
                  <c:v>2.0682499999999999</c:v>
                </c:pt>
                <c:pt idx="8654">
                  <c:v>1.9375199999999999</c:v>
                </c:pt>
                <c:pt idx="8655">
                  <c:v>1.8197000000000001</c:v>
                </c:pt>
                <c:pt idx="8656">
                  <c:v>1.7133</c:v>
                </c:pt>
                <c:pt idx="8657">
                  <c:v>1.59799</c:v>
                </c:pt>
                <c:pt idx="8658">
                  <c:v>1.49533</c:v>
                </c:pt>
                <c:pt idx="8659">
                  <c:v>1.40354</c:v>
                </c:pt>
                <c:pt idx="8660">
                  <c:v>1.3211299999999999</c:v>
                </c:pt>
                <c:pt idx="8661">
                  <c:v>1.24681</c:v>
                </c:pt>
                <c:pt idx="8662">
                  <c:v>1.1795</c:v>
                </c:pt>
                <c:pt idx="8663">
                  <c:v>1.11829</c:v>
                </c:pt>
                <c:pt idx="8664">
                  <c:v>1.0624100000000001</c:v>
                </c:pt>
                <c:pt idx="8665">
                  <c:v>0.99505299999999997</c:v>
                </c:pt>
                <c:pt idx="8666">
                  <c:v>0.93471499999999996</c:v>
                </c:pt>
                <c:pt idx="8667">
                  <c:v>0.88525699999999996</c:v>
                </c:pt>
                <c:pt idx="8668">
                  <c:v>0.840063</c:v>
                </c:pt>
                <c:pt idx="8669">
                  <c:v>0.78552200000000005</c:v>
                </c:pt>
                <c:pt idx="8670">
                  <c:v>0.736595</c:v>
                </c:pt>
                <c:pt idx="8671">
                  <c:v>0.69246399999999997</c:v>
                </c:pt>
                <c:pt idx="8672">
                  <c:v>0.65246800000000005</c:v>
                </c:pt>
                <c:pt idx="8673">
                  <c:v>0.61606700000000003</c:v>
                </c:pt>
                <c:pt idx="8674">
                  <c:v>0.58281400000000005</c:v>
                </c:pt>
                <c:pt idx="8675">
                  <c:v>0.548184</c:v>
                </c:pt>
                <c:pt idx="8676">
                  <c:v>0.51297400000000004</c:v>
                </c:pt>
                <c:pt idx="8677">
                  <c:v>0.48121000000000003</c:v>
                </c:pt>
                <c:pt idx="8678">
                  <c:v>0.452436</c:v>
                </c:pt>
                <c:pt idx="8679">
                  <c:v>0.42627500000000002</c:v>
                </c:pt>
                <c:pt idx="8680">
                  <c:v>0.40240999999999999</c:v>
                </c:pt>
                <c:pt idx="8681">
                  <c:v>0.38057099999999999</c:v>
                </c:pt>
                <c:pt idx="8682">
                  <c:v>0.36053099999999999</c:v>
                </c:pt>
                <c:pt idx="8683">
                  <c:v>0.34013300000000002</c:v>
                </c:pt>
                <c:pt idx="8684">
                  <c:v>0.31970199999999999</c:v>
                </c:pt>
                <c:pt idx="8685">
                  <c:v>0.30112299999999997</c:v>
                </c:pt>
                <c:pt idx="8686">
                  <c:v>0.28417500000000001</c:v>
                </c:pt>
                <c:pt idx="8687">
                  <c:v>0.26866800000000002</c:v>
                </c:pt>
                <c:pt idx="8688">
                  <c:v>0.25444</c:v>
                </c:pt>
                <c:pt idx="8689">
                  <c:v>0.24135200000000001</c:v>
                </c:pt>
                <c:pt idx="8690">
                  <c:v>0.22928299999999999</c:v>
                </c:pt>
                <c:pt idx="8691">
                  <c:v>0.216673</c:v>
                </c:pt>
                <c:pt idx="8692">
                  <c:v>0.20378599999999999</c:v>
                </c:pt>
                <c:pt idx="8693">
                  <c:v>0.192054</c:v>
                </c:pt>
                <c:pt idx="8694">
                  <c:v>0.181341</c:v>
                </c:pt>
                <c:pt idx="8695">
                  <c:v>0.17152999999999999</c:v>
                </c:pt>
                <c:pt idx="8696">
                  <c:v>0.162522</c:v>
                </c:pt>
                <c:pt idx="8697">
                  <c:v>0.15423100000000001</c:v>
                </c:pt>
                <c:pt idx="8698">
                  <c:v>0.14658199999999999</c:v>
                </c:pt>
                <c:pt idx="8699">
                  <c:v>0.138545</c:v>
                </c:pt>
                <c:pt idx="8700">
                  <c:v>0.1303</c:v>
                </c:pt>
                <c:pt idx="8701">
                  <c:v>0.12280000000000001</c:v>
                </c:pt>
                <c:pt idx="8702">
                  <c:v>0.11595800000000001</c:v>
                </c:pt>
                <c:pt idx="8703">
                  <c:v>0.109698</c:v>
                </c:pt>
                <c:pt idx="8704">
                  <c:v>0.10395600000000001</c:v>
                </c:pt>
                <c:pt idx="8705">
                  <c:v>9.8676200000000006E-2</c:v>
                </c:pt>
                <c:pt idx="8706">
                  <c:v>9.3809400000000001E-2</c:v>
                </c:pt>
                <c:pt idx="8707">
                  <c:v>8.8597800000000004E-2</c:v>
                </c:pt>
                <c:pt idx="8708">
                  <c:v>8.3186300000000005E-2</c:v>
                </c:pt>
                <c:pt idx="8709">
                  <c:v>7.8286099999999997E-2</c:v>
                </c:pt>
                <c:pt idx="8710">
                  <c:v>7.3835100000000001E-2</c:v>
                </c:pt>
                <c:pt idx="8711">
                  <c:v>6.9779999999999995E-2</c:v>
                </c:pt>
                <c:pt idx="8712">
                  <c:v>6.60747E-2</c:v>
                </c:pt>
                <c:pt idx="8713">
                  <c:v>6.2678700000000004E-2</c:v>
                </c:pt>
                <c:pt idx="8714">
                  <c:v>5.9557300000000001E-2</c:v>
                </c:pt>
                <c:pt idx="8715">
                  <c:v>5.6223599999999999E-2</c:v>
                </c:pt>
                <c:pt idx="8716">
                  <c:v>5.27725E-2</c:v>
                </c:pt>
                <c:pt idx="8717">
                  <c:v>4.9657399999999997E-2</c:v>
                </c:pt>
                <c:pt idx="8718">
                  <c:v>4.6836700000000002E-2</c:v>
                </c:pt>
                <c:pt idx="8719">
                  <c:v>4.4274399999999998E-2</c:v>
                </c:pt>
                <c:pt idx="8720">
                  <c:v>4.1939900000000002E-2</c:v>
                </c:pt>
                <c:pt idx="8721">
                  <c:v>3.9807000000000002E-2</c:v>
                </c:pt>
                <c:pt idx="8722">
                  <c:v>3.7853100000000001E-2</c:v>
                </c:pt>
                <c:pt idx="8723">
                  <c:v>3.5844800000000003E-2</c:v>
                </c:pt>
                <c:pt idx="8724">
                  <c:v>3.3821299999999999E-2</c:v>
                </c:pt>
                <c:pt idx="8725">
                  <c:v>3.1989900000000002E-2</c:v>
                </c:pt>
                <c:pt idx="8726">
                  <c:v>3.0327199999999999E-2</c:v>
                </c:pt>
                <c:pt idx="8727">
                  <c:v>2.8813100000000001E-2</c:v>
                </c:pt>
                <c:pt idx="8728">
                  <c:v>2.74305E-2</c:v>
                </c:pt>
                <c:pt idx="8729">
                  <c:v>2.6164799999999998E-2</c:v>
                </c:pt>
                <c:pt idx="8730">
                  <c:v>2.4458899999999999E-2</c:v>
                </c:pt>
                <c:pt idx="8731">
                  <c:v>2.3289199999999999E-2</c:v>
                </c:pt>
                <c:pt idx="8732">
                  <c:v>2.22235E-2</c:v>
                </c:pt>
                <c:pt idx="8733">
                  <c:v>2.0789800000000001E-2</c:v>
                </c:pt>
                <c:pt idx="8734">
                  <c:v>1.9526999999999999E-2</c:v>
                </c:pt>
                <c:pt idx="8735">
                  <c:v>1.8410800000000001E-2</c:v>
                </c:pt>
                <c:pt idx="8736">
                  <c:v>1.74203E-2</c:v>
                </c:pt>
                <c:pt idx="8737">
                  <c:v>1.6467900000000001E-2</c:v>
                </c:pt>
                <c:pt idx="8738">
                  <c:v>1.5626600000000001E-2</c:v>
                </c:pt>
                <c:pt idx="8739">
                  <c:v>1.48792E-2</c:v>
                </c:pt>
                <c:pt idx="8740">
                  <c:v>1.4212300000000001E-2</c:v>
                </c:pt>
                <c:pt idx="8741">
                  <c:v>1.3616400000000001E-2</c:v>
                </c:pt>
                <c:pt idx="8742">
                  <c:v>1.31097E-2</c:v>
                </c:pt>
                <c:pt idx="8743">
                  <c:v>1.25258E-2</c:v>
                </c:pt>
                <c:pt idx="8744">
                  <c:v>1.20144E-2</c:v>
                </c:pt>
                <c:pt idx="8745">
                  <c:v>1.1566699999999999E-2</c:v>
                </c:pt>
                <c:pt idx="8746">
                  <c:v>1.11217E-2</c:v>
                </c:pt>
                <c:pt idx="8747">
                  <c:v>1.06952E-2</c:v>
                </c:pt>
                <c:pt idx="8748">
                  <c:v>1.0332900000000001E-2</c:v>
                </c:pt>
                <c:pt idx="8749">
                  <c:v>1.0026999999999999E-2</c:v>
                </c:pt>
                <c:pt idx="8750">
                  <c:v>9.6934599999999992E-3</c:v>
                </c:pt>
                <c:pt idx="8751">
                  <c:v>9.4480999999999992E-3</c:v>
                </c:pt>
                <c:pt idx="8752">
                  <c:v>9.2592999999999998E-3</c:v>
                </c:pt>
                <c:pt idx="8753">
                  <c:v>9.1065E-3</c:v>
                </c:pt>
                <c:pt idx="8754">
                  <c:v>9.0102199999999993E-3</c:v>
                </c:pt>
                <c:pt idx="8755">
                  <c:v>8.9642300000000001E-3</c:v>
                </c:pt>
                <c:pt idx="8756">
                  <c:v>8.9623199999999993E-3</c:v>
                </c:pt>
                <c:pt idx="8757">
                  <c:v>8.9900999999999991E-3</c:v>
                </c:pt>
                <c:pt idx="8758">
                  <c:v>9.0594000000000004E-3</c:v>
                </c:pt>
                <c:pt idx="8759">
                  <c:v>9.1697299999999992E-3</c:v>
                </c:pt>
                <c:pt idx="8760">
                  <c:v>9.3215499999999996E-3</c:v>
                </c:pt>
                <c:pt idx="8761">
                  <c:v>9.5161599999999992E-3</c:v>
                </c:pt>
                <c:pt idx="8762">
                  <c:v>9.7653700000000006E-3</c:v>
                </c:pt>
                <c:pt idx="8763">
                  <c:v>1.00727E-2</c:v>
                </c:pt>
                <c:pt idx="8764">
                  <c:v>1.0438599999999999E-2</c:v>
                </c:pt>
                <c:pt idx="8765">
                  <c:v>1.09181E-2</c:v>
                </c:pt>
                <c:pt idx="8766">
                  <c:v>1.1487900000000001E-2</c:v>
                </c:pt>
                <c:pt idx="8767">
                  <c:v>1.2116200000000001E-2</c:v>
                </c:pt>
                <c:pt idx="8768">
                  <c:v>1.27644E-2</c:v>
                </c:pt>
                <c:pt idx="8769">
                  <c:v>1.35129E-2</c:v>
                </c:pt>
                <c:pt idx="8770">
                  <c:v>1.4118500000000001E-2</c:v>
                </c:pt>
                <c:pt idx="8771">
                  <c:v>1.4841099999999999E-2</c:v>
                </c:pt>
                <c:pt idx="8772">
                  <c:v>1.5659900000000001E-2</c:v>
                </c:pt>
                <c:pt idx="8773">
                  <c:v>1.6589599999999999E-2</c:v>
                </c:pt>
                <c:pt idx="8774">
                  <c:v>1.75506E-2</c:v>
                </c:pt>
                <c:pt idx="8775">
                  <c:v>1.8536E-2</c:v>
                </c:pt>
                <c:pt idx="8776">
                  <c:v>1.9379400000000001E-2</c:v>
                </c:pt>
                <c:pt idx="8777">
                  <c:v>2.0338999999999999E-2</c:v>
                </c:pt>
                <c:pt idx="8778">
                  <c:v>2.1062899999999999E-2</c:v>
                </c:pt>
                <c:pt idx="8779">
                  <c:v>2.18765E-2</c:v>
                </c:pt>
                <c:pt idx="8780">
                  <c:v>2.2780499999999999E-2</c:v>
                </c:pt>
                <c:pt idx="8781">
                  <c:v>2.38429E-2</c:v>
                </c:pt>
                <c:pt idx="8782">
                  <c:v>2.4676E-2</c:v>
                </c:pt>
                <c:pt idx="8783">
                  <c:v>2.5650699999999999E-2</c:v>
                </c:pt>
                <c:pt idx="8784">
                  <c:v>2.6508500000000001E-2</c:v>
                </c:pt>
                <c:pt idx="8785">
                  <c:v>2.75158E-2</c:v>
                </c:pt>
                <c:pt idx="8786">
                  <c:v>2.87315E-2</c:v>
                </c:pt>
                <c:pt idx="8787">
                  <c:v>2.9705499999999999E-2</c:v>
                </c:pt>
                <c:pt idx="8788">
                  <c:v>3.0754199999999999E-2</c:v>
                </c:pt>
                <c:pt idx="8789">
                  <c:v>3.1891900000000001E-2</c:v>
                </c:pt>
                <c:pt idx="8790">
                  <c:v>3.2924799999999997E-2</c:v>
                </c:pt>
                <c:pt idx="8791">
                  <c:v>3.4190999999999999E-2</c:v>
                </c:pt>
                <c:pt idx="8792">
                  <c:v>3.5223299999999999E-2</c:v>
                </c:pt>
                <c:pt idx="8793">
                  <c:v>3.6468500000000001E-2</c:v>
                </c:pt>
                <c:pt idx="8794">
                  <c:v>3.75886E-2</c:v>
                </c:pt>
                <c:pt idx="8795">
                  <c:v>3.8915999999999999E-2</c:v>
                </c:pt>
                <c:pt idx="8796">
                  <c:v>4.0507300000000003E-2</c:v>
                </c:pt>
                <c:pt idx="8797">
                  <c:v>4.1749500000000002E-2</c:v>
                </c:pt>
                <c:pt idx="8798">
                  <c:v>4.3166000000000003E-2</c:v>
                </c:pt>
                <c:pt idx="8799">
                  <c:v>4.4786899999999998E-2</c:v>
                </c:pt>
                <c:pt idx="8800">
                  <c:v>4.6647099999999997E-2</c:v>
                </c:pt>
                <c:pt idx="8801">
                  <c:v>4.8786599999999999E-2</c:v>
                </c:pt>
                <c:pt idx="8802">
                  <c:v>5.1251499999999998E-2</c:v>
                </c:pt>
                <c:pt idx="8803">
                  <c:v>5.4094700000000003E-2</c:v>
                </c:pt>
                <c:pt idx="8804">
                  <c:v>5.6511600000000002E-2</c:v>
                </c:pt>
                <c:pt idx="8805">
                  <c:v>5.92033E-2</c:v>
                </c:pt>
                <c:pt idx="8806">
                  <c:v>6.2202E-2</c:v>
                </c:pt>
                <c:pt idx="8807">
                  <c:v>6.5540799999999996E-2</c:v>
                </c:pt>
                <c:pt idx="8808">
                  <c:v>6.9257899999999997E-2</c:v>
                </c:pt>
                <c:pt idx="8809">
                  <c:v>7.3391999999999999E-2</c:v>
                </c:pt>
                <c:pt idx="8810">
                  <c:v>7.8533900000000004E-2</c:v>
                </c:pt>
                <c:pt idx="8811">
                  <c:v>8.43116E-2</c:v>
                </c:pt>
                <c:pt idx="8812">
                  <c:v>9.0798900000000002E-2</c:v>
                </c:pt>
                <c:pt idx="8813">
                  <c:v>9.8071699999999998E-2</c:v>
                </c:pt>
                <c:pt idx="8814">
                  <c:v>0.103399</c:v>
                </c:pt>
                <c:pt idx="8815">
                  <c:v>0.109138</c:v>
                </c:pt>
                <c:pt idx="8816">
                  <c:v>0.11532100000000001</c:v>
                </c:pt>
                <c:pt idx="8817">
                  <c:v>0.121971</c:v>
                </c:pt>
                <c:pt idx="8818">
                  <c:v>0.12912299999999999</c:v>
                </c:pt>
                <c:pt idx="8819">
                  <c:v>0.13680200000000001</c:v>
                </c:pt>
                <c:pt idx="8820">
                  <c:v>0.14504900000000001</c:v>
                </c:pt>
                <c:pt idx="8821">
                  <c:v>0.15389</c:v>
                </c:pt>
                <c:pt idx="8822">
                  <c:v>0.16336400000000001</c:v>
                </c:pt>
                <c:pt idx="8823">
                  <c:v>0.17350299999999999</c:v>
                </c:pt>
                <c:pt idx="8824">
                  <c:v>0.18435299999999999</c:v>
                </c:pt>
                <c:pt idx="8825">
                  <c:v>0.19594200000000001</c:v>
                </c:pt>
                <c:pt idx="8826">
                  <c:v>0.208316</c:v>
                </c:pt>
                <c:pt idx="8827">
                  <c:v>0.22842699999999999</c:v>
                </c:pt>
                <c:pt idx="8828">
                  <c:v>0.25051800000000002</c:v>
                </c:pt>
                <c:pt idx="8829">
                  <c:v>0.27473599999999998</c:v>
                </c:pt>
                <c:pt idx="8830">
                  <c:v>0.30121599999999998</c:v>
                </c:pt>
                <c:pt idx="8831">
                  <c:v>0.33010400000000001</c:v>
                </c:pt>
                <c:pt idx="8832">
                  <c:v>0.36152499999999999</c:v>
                </c:pt>
                <c:pt idx="8833">
                  <c:v>0.39564100000000002</c:v>
                </c:pt>
                <c:pt idx="8834">
                  <c:v>0.43255700000000002</c:v>
                </c:pt>
                <c:pt idx="8835">
                  <c:v>0.47242000000000001</c:v>
                </c:pt>
                <c:pt idx="8836">
                  <c:v>0.51534000000000002</c:v>
                </c:pt>
                <c:pt idx="8837">
                  <c:v>0.56143600000000005</c:v>
                </c:pt>
                <c:pt idx="8838">
                  <c:v>0.61078699999999997</c:v>
                </c:pt>
                <c:pt idx="8839">
                  <c:v>0.66348799999999997</c:v>
                </c:pt>
                <c:pt idx="8840">
                  <c:v>0.71957899999999997</c:v>
                </c:pt>
                <c:pt idx="8841">
                  <c:v>0.77916099999999999</c:v>
                </c:pt>
                <c:pt idx="8842">
                  <c:v>0.86399899999999996</c:v>
                </c:pt>
                <c:pt idx="8843">
                  <c:v>0.95502200000000004</c:v>
                </c:pt>
                <c:pt idx="8844">
                  <c:v>1.05213</c:v>
                </c:pt>
                <c:pt idx="8845">
                  <c:v>1.15517</c:v>
                </c:pt>
                <c:pt idx="8846">
                  <c:v>1.27783</c:v>
                </c:pt>
                <c:pt idx="8847">
                  <c:v>1.40706</c:v>
                </c:pt>
                <c:pt idx="8848">
                  <c:v>1.58839</c:v>
                </c:pt>
                <c:pt idx="8849">
                  <c:v>1.84257</c:v>
                </c:pt>
                <c:pt idx="8850">
                  <c:v>2.3991699999999998</c:v>
                </c:pt>
                <c:pt idx="8851">
                  <c:v>2.6802899999999998</c:v>
                </c:pt>
                <c:pt idx="8852">
                  <c:v>2.8829799999999999</c:v>
                </c:pt>
                <c:pt idx="8853">
                  <c:v>3.0335700000000001</c:v>
                </c:pt>
                <c:pt idx="8854">
                  <c:v>3.1143700000000001</c:v>
                </c:pt>
                <c:pt idx="8855">
                  <c:v>3.2292399999999999</c:v>
                </c:pt>
                <c:pt idx="8856">
                  <c:v>3.30219</c:v>
                </c:pt>
                <c:pt idx="8857">
                  <c:v>3.36436</c:v>
                </c:pt>
                <c:pt idx="8858">
                  <c:v>3.4112300000000002</c:v>
                </c:pt>
                <c:pt idx="8859">
                  <c:v>3.4291800000000001</c:v>
                </c:pt>
                <c:pt idx="8860">
                  <c:v>3.43059</c:v>
                </c:pt>
                <c:pt idx="8861">
                  <c:v>3.4190999999999998</c:v>
                </c:pt>
                <c:pt idx="8862">
                  <c:v>3.3893300000000002</c:v>
                </c:pt>
                <c:pt idx="8863">
                  <c:v>3.3276500000000002</c:v>
                </c:pt>
                <c:pt idx="8864">
                  <c:v>3.27277</c:v>
                </c:pt>
                <c:pt idx="8865">
                  <c:v>3.1810100000000001</c:v>
                </c:pt>
                <c:pt idx="8866">
                  <c:v>3.07864</c:v>
                </c:pt>
                <c:pt idx="8867">
                  <c:v>2.94781</c:v>
                </c:pt>
                <c:pt idx="8868">
                  <c:v>2.7724000000000002</c:v>
                </c:pt>
                <c:pt idx="8869">
                  <c:v>2.53342</c:v>
                </c:pt>
                <c:pt idx="8870">
                  <c:v>2.1486000000000001</c:v>
                </c:pt>
                <c:pt idx="8871">
                  <c:v>1.7348300000000001</c:v>
                </c:pt>
                <c:pt idx="8872">
                  <c:v>1.52901</c:v>
                </c:pt>
                <c:pt idx="8873">
                  <c:v>1.3685700000000001</c:v>
                </c:pt>
                <c:pt idx="8874">
                  <c:v>1.21698</c:v>
                </c:pt>
                <c:pt idx="8875">
                  <c:v>1.12138</c:v>
                </c:pt>
                <c:pt idx="8876">
                  <c:v>1.0304199999999999</c:v>
                </c:pt>
                <c:pt idx="8877">
                  <c:v>0.94431600000000004</c:v>
                </c:pt>
                <c:pt idx="8878">
                  <c:v>0.86315200000000003</c:v>
                </c:pt>
                <c:pt idx="8879">
                  <c:v>0.78701100000000002</c:v>
                </c:pt>
                <c:pt idx="8880">
                  <c:v>0.71835499999999997</c:v>
                </c:pt>
                <c:pt idx="8881">
                  <c:v>0.65433300000000005</c:v>
                </c:pt>
                <c:pt idx="8882">
                  <c:v>0.59484000000000004</c:v>
                </c:pt>
                <c:pt idx="8883">
                  <c:v>0.53978099999999996</c:v>
                </c:pt>
                <c:pt idx="8884">
                  <c:v>0.48899999999999999</c:v>
                </c:pt>
                <c:pt idx="8885">
                  <c:v>0.44235000000000002</c:v>
                </c:pt>
                <c:pt idx="8886">
                  <c:v>0.41345399999999999</c:v>
                </c:pt>
                <c:pt idx="8887">
                  <c:v>0.38625199999999998</c:v>
                </c:pt>
                <c:pt idx="8888">
                  <c:v>0.36069400000000001</c:v>
                </c:pt>
                <c:pt idx="8889">
                  <c:v>0.336704</c:v>
                </c:pt>
                <c:pt idx="8890">
                  <c:v>0.31423299999999998</c:v>
                </c:pt>
                <c:pt idx="8891">
                  <c:v>0.293209</c:v>
                </c:pt>
                <c:pt idx="8892">
                  <c:v>0.27357700000000001</c:v>
                </c:pt>
                <c:pt idx="8893">
                  <c:v>0.25477100000000003</c:v>
                </c:pt>
                <c:pt idx="8894">
                  <c:v>0.23729600000000001</c:v>
                </c:pt>
                <c:pt idx="8895">
                  <c:v>0.22107399999999999</c:v>
                </c:pt>
                <c:pt idx="8896">
                  <c:v>0.20604500000000001</c:v>
                </c:pt>
                <c:pt idx="8897">
                  <c:v>0.192132</c:v>
                </c:pt>
                <c:pt idx="8898">
                  <c:v>0.17927899999999999</c:v>
                </c:pt>
                <c:pt idx="8899">
                  <c:v>0.16741600000000001</c:v>
                </c:pt>
                <c:pt idx="8900">
                  <c:v>0.15648799999999999</c:v>
                </c:pt>
                <c:pt idx="8901">
                  <c:v>0.146425</c:v>
                </c:pt>
                <c:pt idx="8902">
                  <c:v>0.137179</c:v>
                </c:pt>
                <c:pt idx="8903">
                  <c:v>0.128691</c:v>
                </c:pt>
                <c:pt idx="8904">
                  <c:v>0.12091200000000001</c:v>
                </c:pt>
                <c:pt idx="8905">
                  <c:v>0.113785</c:v>
                </c:pt>
                <c:pt idx="8906">
                  <c:v>0.107269</c:v>
                </c:pt>
                <c:pt idx="8907">
                  <c:v>0.101315</c:v>
                </c:pt>
                <c:pt idx="8908">
                  <c:v>9.5882599999999998E-2</c:v>
                </c:pt>
                <c:pt idx="8909">
                  <c:v>9.0926900000000005E-2</c:v>
                </c:pt>
                <c:pt idx="8910">
                  <c:v>8.6414500000000005E-2</c:v>
                </c:pt>
                <c:pt idx="8911">
                  <c:v>8.2307500000000006E-2</c:v>
                </c:pt>
                <c:pt idx="8912">
                  <c:v>7.85743E-2</c:v>
                </c:pt>
                <c:pt idx="8913">
                  <c:v>7.5181200000000004E-2</c:v>
                </c:pt>
                <c:pt idx="8914">
                  <c:v>7.2101600000000002E-2</c:v>
                </c:pt>
                <c:pt idx="8915">
                  <c:v>6.8008899999999997E-2</c:v>
                </c:pt>
                <c:pt idx="8916">
                  <c:v>6.44763E-2</c:v>
                </c:pt>
                <c:pt idx="8917">
                  <c:v>6.1429400000000002E-2</c:v>
                </c:pt>
                <c:pt idx="8918">
                  <c:v>5.8804299999999997E-2</c:v>
                </c:pt>
                <c:pt idx="8919">
                  <c:v>5.65417E-2</c:v>
                </c:pt>
                <c:pt idx="8920">
                  <c:v>5.4592700000000001E-2</c:v>
                </c:pt>
                <c:pt idx="8921">
                  <c:v>5.2616000000000003E-2</c:v>
                </c:pt>
                <c:pt idx="8922">
                  <c:v>5.1138500000000003E-2</c:v>
                </c:pt>
                <c:pt idx="8923">
                  <c:v>4.9307499999999997E-2</c:v>
                </c:pt>
                <c:pt idx="8924">
                  <c:v>4.7847500000000001E-2</c:v>
                </c:pt>
                <c:pt idx="8925">
                  <c:v>4.6676799999999997E-2</c:v>
                </c:pt>
                <c:pt idx="8926">
                  <c:v>4.54571E-2</c:v>
                </c:pt>
                <c:pt idx="8927">
                  <c:v>4.4526299999999998E-2</c:v>
                </c:pt>
                <c:pt idx="8928">
                  <c:v>4.3504599999999997E-2</c:v>
                </c:pt>
                <c:pt idx="8929">
                  <c:v>4.2784599999999999E-2</c:v>
                </c:pt>
                <c:pt idx="8930">
                  <c:v>4.2123899999999999E-2</c:v>
                </c:pt>
                <c:pt idx="8931">
                  <c:v>4.1688500000000003E-2</c:v>
                </c:pt>
                <c:pt idx="8932">
                  <c:v>4.1314400000000001E-2</c:v>
                </c:pt>
                <c:pt idx="8933">
                  <c:v>4.1178899999999997E-2</c:v>
                </c:pt>
                <c:pt idx="8934">
                  <c:v>4.1168999999999997E-2</c:v>
                </c:pt>
                <c:pt idx="8935">
                  <c:v>4.14046E-2</c:v>
                </c:pt>
                <c:pt idx="8936">
                  <c:v>4.1938599999999999E-2</c:v>
                </c:pt>
                <c:pt idx="8937">
                  <c:v>4.2985299999999997E-2</c:v>
                </c:pt>
                <c:pt idx="8938">
                  <c:v>4.4325799999999999E-2</c:v>
                </c:pt>
                <c:pt idx="8939">
                  <c:v>4.5906700000000002E-2</c:v>
                </c:pt>
                <c:pt idx="8940">
                  <c:v>4.7703700000000002E-2</c:v>
                </c:pt>
                <c:pt idx="8941">
                  <c:v>4.9710200000000003E-2</c:v>
                </c:pt>
                <c:pt idx="8942">
                  <c:v>5.1928200000000001E-2</c:v>
                </c:pt>
                <c:pt idx="8943">
                  <c:v>5.4386700000000003E-2</c:v>
                </c:pt>
                <c:pt idx="8944">
                  <c:v>5.7082599999999997E-2</c:v>
                </c:pt>
                <c:pt idx="8945">
                  <c:v>6.0034900000000002E-2</c:v>
                </c:pt>
                <c:pt idx="8946">
                  <c:v>6.3267599999999993E-2</c:v>
                </c:pt>
                <c:pt idx="8947">
                  <c:v>6.6809900000000005E-2</c:v>
                </c:pt>
                <c:pt idx="8948">
                  <c:v>7.0695400000000005E-2</c:v>
                </c:pt>
                <c:pt idx="8949">
                  <c:v>7.4962000000000001E-2</c:v>
                </c:pt>
                <c:pt idx="8950">
                  <c:v>7.9655900000000002E-2</c:v>
                </c:pt>
                <c:pt idx="8951">
                  <c:v>8.5231699999999994E-2</c:v>
                </c:pt>
                <c:pt idx="8952">
                  <c:v>9.1462500000000002E-2</c:v>
                </c:pt>
                <c:pt idx="8953">
                  <c:v>9.8448300000000002E-2</c:v>
                </c:pt>
                <c:pt idx="8954">
                  <c:v>0.10358299999999999</c:v>
                </c:pt>
                <c:pt idx="8955">
                  <c:v>0.109148</c:v>
                </c:pt>
                <c:pt idx="8956">
                  <c:v>0.115193</c:v>
                </c:pt>
                <c:pt idx="8957">
                  <c:v>0.121431</c:v>
                </c:pt>
                <c:pt idx="8958">
                  <c:v>0.12783700000000001</c:v>
                </c:pt>
                <c:pt idx="8959">
                  <c:v>0.13478100000000001</c:v>
                </c:pt>
                <c:pt idx="8960">
                  <c:v>0.14232300000000001</c:v>
                </c:pt>
                <c:pt idx="8961">
                  <c:v>0.150536</c:v>
                </c:pt>
                <c:pt idx="8962">
                  <c:v>0.1595</c:v>
                </c:pt>
                <c:pt idx="8963">
                  <c:v>0.16930999999999999</c:v>
                </c:pt>
                <c:pt idx="8964">
                  <c:v>0.18007300000000001</c:v>
                </c:pt>
                <c:pt idx="8965">
                  <c:v>0.189862</c:v>
                </c:pt>
                <c:pt idx="8966">
                  <c:v>0.20271800000000001</c:v>
                </c:pt>
                <c:pt idx="8967">
                  <c:v>0.216947</c:v>
                </c:pt>
                <c:pt idx="8968">
                  <c:v>0.23275499999999999</c:v>
                </c:pt>
                <c:pt idx="8969">
                  <c:v>0.25039099999999997</c:v>
                </c:pt>
                <c:pt idx="8970">
                  <c:v>0.270152</c:v>
                </c:pt>
                <c:pt idx="8971">
                  <c:v>0.289468</c:v>
                </c:pt>
                <c:pt idx="8972">
                  <c:v>0.31097000000000002</c:v>
                </c:pt>
                <c:pt idx="8973">
                  <c:v>0.33379399999999998</c:v>
                </c:pt>
                <c:pt idx="8974">
                  <c:v>0.35828399999999999</c:v>
                </c:pt>
                <c:pt idx="8975">
                  <c:v>0.38454100000000002</c:v>
                </c:pt>
                <c:pt idx="8976">
                  <c:v>0.40729500000000002</c:v>
                </c:pt>
                <c:pt idx="8977">
                  <c:v>0.43421799999999999</c:v>
                </c:pt>
                <c:pt idx="8978">
                  <c:v>0.46660200000000002</c:v>
                </c:pt>
                <c:pt idx="8979">
                  <c:v>0.50041800000000003</c:v>
                </c:pt>
                <c:pt idx="8980">
                  <c:v>0.53810199999999997</c:v>
                </c:pt>
                <c:pt idx="8981">
                  <c:v>0.57144799999999996</c:v>
                </c:pt>
                <c:pt idx="8982">
                  <c:v>0.60803600000000002</c:v>
                </c:pt>
                <c:pt idx="8983">
                  <c:v>0.65184600000000004</c:v>
                </c:pt>
                <c:pt idx="8984">
                  <c:v>0.68889900000000004</c:v>
                </c:pt>
                <c:pt idx="8985">
                  <c:v>0.72925300000000004</c:v>
                </c:pt>
                <c:pt idx="8986">
                  <c:v>0.773316</c:v>
                </c:pt>
                <c:pt idx="8987">
                  <c:v>0.82156399999999996</c:v>
                </c:pt>
                <c:pt idx="8988">
                  <c:v>0.874552</c:v>
                </c:pt>
                <c:pt idx="8989">
                  <c:v>0.93292900000000001</c:v>
                </c:pt>
                <c:pt idx="8990">
                  <c:v>0.99746299999999999</c:v>
                </c:pt>
                <c:pt idx="8991">
                  <c:v>1.06907</c:v>
                </c:pt>
                <c:pt idx="8992">
                  <c:v>1.14883</c:v>
                </c:pt>
                <c:pt idx="8993">
                  <c:v>1.21479</c:v>
                </c:pt>
                <c:pt idx="8994">
                  <c:v>1.2867200000000001</c:v>
                </c:pt>
                <c:pt idx="8995">
                  <c:v>1.3653900000000001</c:v>
                </c:pt>
                <c:pt idx="8996">
                  <c:v>1.4516800000000001</c:v>
                </c:pt>
                <c:pt idx="8997">
                  <c:v>1.5466500000000001</c:v>
                </c:pt>
                <c:pt idx="8998">
                  <c:v>1.6514899999999999</c:v>
                </c:pt>
                <c:pt idx="8999">
                  <c:v>1.76769</c:v>
                </c:pt>
                <c:pt idx="9000">
                  <c:v>1.89697</c:v>
                </c:pt>
                <c:pt idx="9001">
                  <c:v>2.0411899999999998</c:v>
                </c:pt>
                <c:pt idx="9002">
                  <c:v>2.2024699999999999</c:v>
                </c:pt>
                <c:pt idx="9003">
                  <c:v>2.3212100000000002</c:v>
                </c:pt>
                <c:pt idx="9004">
                  <c:v>2.45011</c:v>
                </c:pt>
                <c:pt idx="9005">
                  <c:v>2.5904199999999999</c:v>
                </c:pt>
                <c:pt idx="9006">
                  <c:v>2.7434699999999999</c:v>
                </c:pt>
                <c:pt idx="9007">
                  <c:v>2.9108800000000001</c:v>
                </c:pt>
                <c:pt idx="9008">
                  <c:v>3.0944500000000001</c:v>
                </c:pt>
                <c:pt idx="9009">
                  <c:v>3.2604199999999999</c:v>
                </c:pt>
                <c:pt idx="9010">
                  <c:v>3.4402499999999998</c:v>
                </c:pt>
                <c:pt idx="9011">
                  <c:v>3.6354799999999998</c:v>
                </c:pt>
                <c:pt idx="9012">
                  <c:v>3.8477199999999998</c:v>
                </c:pt>
                <c:pt idx="9013">
                  <c:v>4.0789</c:v>
                </c:pt>
                <c:pt idx="9014">
                  <c:v>4.3309899999999999</c:v>
                </c:pt>
                <c:pt idx="9015">
                  <c:v>4.6063000000000001</c:v>
                </c:pt>
                <c:pt idx="9016">
                  <c:v>4.9072399999999998</c:v>
                </c:pt>
                <c:pt idx="9017">
                  <c:v>5.2261600000000001</c:v>
                </c:pt>
                <c:pt idx="9018">
                  <c:v>5.5743299999999998</c:v>
                </c:pt>
                <c:pt idx="9019">
                  <c:v>5.9546299999999999</c:v>
                </c:pt>
                <c:pt idx="9020">
                  <c:v>6.3699500000000002</c:v>
                </c:pt>
                <c:pt idx="9021">
                  <c:v>6.8235099999999997</c:v>
                </c:pt>
                <c:pt idx="9022">
                  <c:v>7.3183800000000003</c:v>
                </c:pt>
                <c:pt idx="9023">
                  <c:v>7.8578700000000001</c:v>
                </c:pt>
                <c:pt idx="9024">
                  <c:v>8.4450800000000008</c:v>
                </c:pt>
                <c:pt idx="9025">
                  <c:v>9.2173599999999993</c:v>
                </c:pt>
                <c:pt idx="9026">
                  <c:v>10.0677</c:v>
                </c:pt>
                <c:pt idx="9027">
                  <c:v>11.0006</c:v>
                </c:pt>
                <c:pt idx="9028">
                  <c:v>12.019</c:v>
                </c:pt>
                <c:pt idx="9029">
                  <c:v>13.125</c:v>
                </c:pt>
                <c:pt idx="9030">
                  <c:v>14.1645</c:v>
                </c:pt>
                <c:pt idx="9031">
                  <c:v>15.542400000000001</c:v>
                </c:pt>
                <c:pt idx="9032">
                  <c:v>17.015499999999999</c:v>
                </c:pt>
                <c:pt idx="9033">
                  <c:v>18.574400000000001</c:v>
                </c:pt>
                <c:pt idx="9034">
                  <c:v>21.302700000000002</c:v>
                </c:pt>
                <c:pt idx="9035">
                  <c:v>27.221299999999999</c:v>
                </c:pt>
                <c:pt idx="9036">
                  <c:v>29.693000000000001</c:v>
                </c:pt>
                <c:pt idx="9037">
                  <c:v>31.61</c:v>
                </c:pt>
                <c:pt idx="9038">
                  <c:v>32.7346</c:v>
                </c:pt>
                <c:pt idx="9039">
                  <c:v>33.7104</c:v>
                </c:pt>
                <c:pt idx="9040">
                  <c:v>34.511000000000003</c:v>
                </c:pt>
                <c:pt idx="9041">
                  <c:v>35.124299999999998</c:v>
                </c:pt>
                <c:pt idx="9042">
                  <c:v>35.545099999999998</c:v>
                </c:pt>
                <c:pt idx="9043">
                  <c:v>35.764499999999998</c:v>
                </c:pt>
                <c:pt idx="9044">
                  <c:v>35.797499999999999</c:v>
                </c:pt>
                <c:pt idx="9045">
                  <c:v>35.723300000000002</c:v>
                </c:pt>
                <c:pt idx="9046">
                  <c:v>35.503900000000002</c:v>
                </c:pt>
                <c:pt idx="9047">
                  <c:v>34.910699999999999</c:v>
                </c:pt>
                <c:pt idx="9048">
                  <c:v>34.247199999999999</c:v>
                </c:pt>
                <c:pt idx="9049">
                  <c:v>33.293799999999997</c:v>
                </c:pt>
                <c:pt idx="9050">
                  <c:v>32.1511</c:v>
                </c:pt>
                <c:pt idx="9051">
                  <c:v>30.846499999999999</c:v>
                </c:pt>
                <c:pt idx="9052">
                  <c:v>28.713200000000001</c:v>
                </c:pt>
                <c:pt idx="9053">
                  <c:v>25.642600000000002</c:v>
                </c:pt>
                <c:pt idx="9054">
                  <c:v>20.896599999999999</c:v>
                </c:pt>
                <c:pt idx="9055">
                  <c:v>18.6205</c:v>
                </c:pt>
                <c:pt idx="9056">
                  <c:v>16.653300000000002</c:v>
                </c:pt>
                <c:pt idx="9057">
                  <c:v>15.094799999999999</c:v>
                </c:pt>
                <c:pt idx="9058">
                  <c:v>13.999599999999999</c:v>
                </c:pt>
                <c:pt idx="9059">
                  <c:v>12.9703</c:v>
                </c:pt>
                <c:pt idx="9060">
                  <c:v>12.0083</c:v>
                </c:pt>
                <c:pt idx="9061">
                  <c:v>10.990500000000001</c:v>
                </c:pt>
                <c:pt idx="9062">
                  <c:v>10.058400000000001</c:v>
                </c:pt>
                <c:pt idx="9063">
                  <c:v>9.2086900000000007</c:v>
                </c:pt>
                <c:pt idx="9064">
                  <c:v>8.4371500000000008</c:v>
                </c:pt>
                <c:pt idx="9065">
                  <c:v>7.7387699999999997</c:v>
                </c:pt>
                <c:pt idx="9066">
                  <c:v>7.2598200000000004</c:v>
                </c:pt>
                <c:pt idx="9067">
                  <c:v>6.7695499999999997</c:v>
                </c:pt>
                <c:pt idx="9068">
                  <c:v>6.3203100000000001</c:v>
                </c:pt>
                <c:pt idx="9069">
                  <c:v>5.9089</c:v>
                </c:pt>
                <c:pt idx="9070">
                  <c:v>5.5322300000000002</c:v>
                </c:pt>
                <c:pt idx="9071">
                  <c:v>5.1873500000000003</c:v>
                </c:pt>
                <c:pt idx="9072">
                  <c:v>4.8714599999999999</c:v>
                </c:pt>
                <c:pt idx="9073">
                  <c:v>4.5819700000000001</c:v>
                </c:pt>
                <c:pt idx="9074">
                  <c:v>4.2871600000000001</c:v>
                </c:pt>
                <c:pt idx="9075">
                  <c:v>3.9926900000000001</c:v>
                </c:pt>
                <c:pt idx="9076">
                  <c:v>3.7270500000000002</c:v>
                </c:pt>
                <c:pt idx="9077">
                  <c:v>3.4868999999999999</c:v>
                </c:pt>
                <c:pt idx="9078">
                  <c:v>3.2692899999999998</c:v>
                </c:pt>
                <c:pt idx="9079">
                  <c:v>3.0716100000000002</c:v>
                </c:pt>
                <c:pt idx="9080">
                  <c:v>2.8915899999999999</c:v>
                </c:pt>
                <c:pt idx="9081">
                  <c:v>2.7272500000000002</c:v>
                </c:pt>
                <c:pt idx="9082">
                  <c:v>2.5630000000000002</c:v>
                </c:pt>
                <c:pt idx="9083">
                  <c:v>2.4009999999999998</c:v>
                </c:pt>
                <c:pt idx="9084">
                  <c:v>2.2542599999999999</c:v>
                </c:pt>
                <c:pt idx="9085">
                  <c:v>2.1209199999999999</c:v>
                </c:pt>
                <c:pt idx="9086">
                  <c:v>1.9993700000000001</c:v>
                </c:pt>
                <c:pt idx="9087">
                  <c:v>1.8882300000000001</c:v>
                </c:pt>
                <c:pt idx="9088">
                  <c:v>1.78634</c:v>
                </c:pt>
                <c:pt idx="9089">
                  <c:v>1.6926699999999999</c:v>
                </c:pt>
                <c:pt idx="9090">
                  <c:v>1.59843</c:v>
                </c:pt>
                <c:pt idx="9091">
                  <c:v>1.50481</c:v>
                </c:pt>
                <c:pt idx="9092">
                  <c:v>1.4193499999999999</c:v>
                </c:pt>
                <c:pt idx="9093">
                  <c:v>1.3411</c:v>
                </c:pt>
                <c:pt idx="9094">
                  <c:v>1.2692699999999999</c:v>
                </c:pt>
                <c:pt idx="9095">
                  <c:v>1.20316</c:v>
                </c:pt>
                <c:pt idx="9096">
                  <c:v>1.14218</c:v>
                </c:pt>
                <c:pt idx="9097">
                  <c:v>1.0591699999999999</c:v>
                </c:pt>
                <c:pt idx="9098">
                  <c:v>0.99512699999999998</c:v>
                </c:pt>
                <c:pt idx="9099">
                  <c:v>0.93680300000000005</c:v>
                </c:pt>
                <c:pt idx="9100">
                  <c:v>0.88353099999999996</c:v>
                </c:pt>
                <c:pt idx="9101">
                  <c:v>0.83474000000000004</c:v>
                </c:pt>
                <c:pt idx="9102">
                  <c:v>0.78993100000000005</c:v>
                </c:pt>
                <c:pt idx="9103">
                  <c:v>0.74868500000000004</c:v>
                </c:pt>
                <c:pt idx="9104">
                  <c:v>0.71062599999999998</c:v>
                </c:pt>
                <c:pt idx="9105">
                  <c:v>0.67543500000000001</c:v>
                </c:pt>
                <c:pt idx="9106">
                  <c:v>0.63248499999999996</c:v>
                </c:pt>
                <c:pt idx="9107">
                  <c:v>0.59355599999999997</c:v>
                </c:pt>
                <c:pt idx="9108">
                  <c:v>0.55815599999999999</c:v>
                </c:pt>
                <c:pt idx="9109">
                  <c:v>0.52586900000000003</c:v>
                </c:pt>
                <c:pt idx="9110">
                  <c:v>0.496336</c:v>
                </c:pt>
                <c:pt idx="9111">
                  <c:v>0.46925</c:v>
                </c:pt>
                <c:pt idx="9112">
                  <c:v>0.44434299999999999</c:v>
                </c:pt>
                <c:pt idx="9113">
                  <c:v>0.42138700000000001</c:v>
                </c:pt>
                <c:pt idx="9114">
                  <c:v>0.39596300000000001</c:v>
                </c:pt>
                <c:pt idx="9115">
                  <c:v>0.37279200000000001</c:v>
                </c:pt>
                <c:pt idx="9116">
                  <c:v>0.35161399999999998</c:v>
                </c:pt>
                <c:pt idx="9117">
                  <c:v>0.332208</c:v>
                </c:pt>
                <c:pt idx="9118">
                  <c:v>0.31437999999999999</c:v>
                </c:pt>
                <c:pt idx="9119">
                  <c:v>0.29796600000000001</c:v>
                </c:pt>
                <c:pt idx="9120">
                  <c:v>0.28281800000000001</c:v>
                </c:pt>
                <c:pt idx="9121">
                  <c:v>0.26880999999999999</c:v>
                </c:pt>
                <c:pt idx="9122">
                  <c:v>0.25326300000000002</c:v>
                </c:pt>
                <c:pt idx="9123">
                  <c:v>0.23904500000000001</c:v>
                </c:pt>
                <c:pt idx="9124">
                  <c:v>0.22600700000000001</c:v>
                </c:pt>
                <c:pt idx="9125">
                  <c:v>0.21402199999999999</c:v>
                </c:pt>
                <c:pt idx="9126">
                  <c:v>0.20297599999999999</c:v>
                </c:pt>
                <c:pt idx="9127">
                  <c:v>0.192775</c:v>
                </c:pt>
                <c:pt idx="9128">
                  <c:v>0.178873</c:v>
                </c:pt>
                <c:pt idx="9129">
                  <c:v>0.16927900000000001</c:v>
                </c:pt>
                <c:pt idx="9130">
                  <c:v>0.15939300000000001</c:v>
                </c:pt>
                <c:pt idx="9131">
                  <c:v>0.150362</c:v>
                </c:pt>
                <c:pt idx="9132">
                  <c:v>0.14208999999999999</c:v>
                </c:pt>
                <c:pt idx="9133">
                  <c:v>0.134494</c:v>
                </c:pt>
                <c:pt idx="9134">
                  <c:v>0.12750300000000001</c:v>
                </c:pt>
                <c:pt idx="9135">
                  <c:v>0.12105399999999999</c:v>
                </c:pt>
                <c:pt idx="9136">
                  <c:v>0.112278</c:v>
                </c:pt>
                <c:pt idx="9137">
                  <c:v>0.10582999999999999</c:v>
                </c:pt>
                <c:pt idx="9138">
                  <c:v>9.9934700000000001E-2</c:v>
                </c:pt>
                <c:pt idx="9139">
                  <c:v>9.4531000000000004E-2</c:v>
                </c:pt>
                <c:pt idx="9140">
                  <c:v>8.9566699999999999E-2</c:v>
                </c:pt>
                <c:pt idx="9141">
                  <c:v>8.49969E-2</c:v>
                </c:pt>
                <c:pt idx="9142">
                  <c:v>8.0782699999999999E-2</c:v>
                </c:pt>
                <c:pt idx="9143">
                  <c:v>7.5047000000000003E-2</c:v>
                </c:pt>
                <c:pt idx="9144">
                  <c:v>7.11093E-2</c:v>
                </c:pt>
                <c:pt idx="9145">
                  <c:v>6.7064700000000005E-2</c:v>
                </c:pt>
                <c:pt idx="9146">
                  <c:v>6.3367099999999996E-2</c:v>
                </c:pt>
                <c:pt idx="9147">
                  <c:v>5.9979499999999998E-2</c:v>
                </c:pt>
                <c:pt idx="9148">
                  <c:v>5.6868500000000002E-2</c:v>
                </c:pt>
                <c:pt idx="9149">
                  <c:v>5.4004999999999997E-2</c:v>
                </c:pt>
                <c:pt idx="9150">
                  <c:v>5.0118900000000001E-2</c:v>
                </c:pt>
                <c:pt idx="9151">
                  <c:v>4.7769499999999999E-2</c:v>
                </c:pt>
                <c:pt idx="9152">
                  <c:v>4.5293399999999998E-2</c:v>
                </c:pt>
                <c:pt idx="9153">
                  <c:v>4.3017199999999998E-2</c:v>
                </c:pt>
                <c:pt idx="9154">
                  <c:v>4.0920199999999997E-2</c:v>
                </c:pt>
                <c:pt idx="9155">
                  <c:v>3.8071599999999997E-2</c:v>
                </c:pt>
                <c:pt idx="9156">
                  <c:v>3.5533799999999997E-2</c:v>
                </c:pt>
                <c:pt idx="9157">
                  <c:v>3.32637E-2</c:v>
                </c:pt>
                <c:pt idx="9158">
                  <c:v>3.12255E-2</c:v>
                </c:pt>
                <c:pt idx="9159">
                  <c:v>2.93893E-2</c:v>
                </c:pt>
                <c:pt idx="9160">
                  <c:v>2.7729899999999998E-2</c:v>
                </c:pt>
                <c:pt idx="9161">
                  <c:v>2.62259E-2</c:v>
                </c:pt>
                <c:pt idx="9162">
                  <c:v>2.4859300000000001E-2</c:v>
                </c:pt>
                <c:pt idx="9163">
                  <c:v>2.3567999999999999E-2</c:v>
                </c:pt>
                <c:pt idx="9164">
                  <c:v>2.2306900000000001E-2</c:v>
                </c:pt>
                <c:pt idx="9165">
                  <c:v>2.1160200000000001E-2</c:v>
                </c:pt>
                <c:pt idx="9166">
                  <c:v>2.01192E-2</c:v>
                </c:pt>
                <c:pt idx="9167">
                  <c:v>1.9478599999999999E-2</c:v>
                </c:pt>
                <c:pt idx="9168">
                  <c:v>1.83123E-2</c:v>
                </c:pt>
                <c:pt idx="9169">
                  <c:v>1.7390200000000001E-2</c:v>
                </c:pt>
                <c:pt idx="9170">
                  <c:v>1.65633E-2</c:v>
                </c:pt>
                <c:pt idx="9171">
                  <c:v>1.5821200000000001E-2</c:v>
                </c:pt>
                <c:pt idx="9172">
                  <c:v>1.5155399999999999E-2</c:v>
                </c:pt>
                <c:pt idx="9173">
                  <c:v>1.45588E-2</c:v>
                </c:pt>
                <c:pt idx="9174">
                  <c:v>1.4025299999999999E-2</c:v>
                </c:pt>
                <c:pt idx="9175">
                  <c:v>1.3550299999999999E-2</c:v>
                </c:pt>
                <c:pt idx="9176">
                  <c:v>1.2939000000000001E-2</c:v>
                </c:pt>
                <c:pt idx="9177">
                  <c:v>1.24417E-2</c:v>
                </c:pt>
                <c:pt idx="9178">
                  <c:v>1.20541E-2</c:v>
                </c:pt>
                <c:pt idx="9179">
                  <c:v>1.17959E-2</c:v>
                </c:pt>
                <c:pt idx="9180">
                  <c:v>1.16414E-2</c:v>
                </c:pt>
                <c:pt idx="9181">
                  <c:v>1.1591499999999999E-2</c:v>
                </c:pt>
                <c:pt idx="9182">
                  <c:v>1.1585E-2</c:v>
                </c:pt>
                <c:pt idx="9183">
                  <c:v>1.1624799999999999E-2</c:v>
                </c:pt>
                <c:pt idx="9184">
                  <c:v>1.1742600000000001E-2</c:v>
                </c:pt>
                <c:pt idx="9185">
                  <c:v>1.1899699999999999E-2</c:v>
                </c:pt>
                <c:pt idx="9186">
                  <c:v>1.21301E-2</c:v>
                </c:pt>
                <c:pt idx="9187">
                  <c:v>1.2426700000000001E-2</c:v>
                </c:pt>
                <c:pt idx="9188">
                  <c:v>1.2756200000000001E-2</c:v>
                </c:pt>
                <c:pt idx="9189">
                  <c:v>1.3182299999999999E-2</c:v>
                </c:pt>
                <c:pt idx="9190">
                  <c:v>1.35374E-2</c:v>
                </c:pt>
                <c:pt idx="9191">
                  <c:v>1.3968400000000001E-2</c:v>
                </c:pt>
                <c:pt idx="9192">
                  <c:v>1.43555E-2</c:v>
                </c:pt>
                <c:pt idx="9193">
                  <c:v>1.48126E-2</c:v>
                </c:pt>
                <c:pt idx="9194">
                  <c:v>1.53595E-2</c:v>
                </c:pt>
                <c:pt idx="9195">
                  <c:v>1.6020900000000001E-2</c:v>
                </c:pt>
                <c:pt idx="9196">
                  <c:v>1.6545399999999998E-2</c:v>
                </c:pt>
                <c:pt idx="9197">
                  <c:v>1.71574E-2</c:v>
                </c:pt>
                <c:pt idx="9198">
                  <c:v>1.7881500000000002E-2</c:v>
                </c:pt>
                <c:pt idx="9199">
                  <c:v>1.8519000000000001E-2</c:v>
                </c:pt>
                <c:pt idx="9200">
                  <c:v>1.9260900000000001E-2</c:v>
                </c:pt>
                <c:pt idx="9201">
                  <c:v>2.0139199999999999E-2</c:v>
                </c:pt>
                <c:pt idx="9202">
                  <c:v>2.0825E-2</c:v>
                </c:pt>
                <c:pt idx="9203">
                  <c:v>2.1618700000000001E-2</c:v>
                </c:pt>
                <c:pt idx="9204">
                  <c:v>2.2559699999999999E-2</c:v>
                </c:pt>
                <c:pt idx="9205">
                  <c:v>2.3393899999999999E-2</c:v>
                </c:pt>
                <c:pt idx="9206">
                  <c:v>2.4372700000000001E-2</c:v>
                </c:pt>
                <c:pt idx="9207">
                  <c:v>2.5139999999999999E-2</c:v>
                </c:pt>
                <c:pt idx="9208">
                  <c:v>2.6026799999999999E-2</c:v>
                </c:pt>
                <c:pt idx="9209">
                  <c:v>2.70653E-2</c:v>
                </c:pt>
                <c:pt idx="9210">
                  <c:v>2.8296499999999999E-2</c:v>
                </c:pt>
                <c:pt idx="9211">
                  <c:v>2.93782E-2</c:v>
                </c:pt>
                <c:pt idx="9212">
                  <c:v>3.06255E-2</c:v>
                </c:pt>
                <c:pt idx="9213">
                  <c:v>3.2072299999999998E-2</c:v>
                </c:pt>
                <c:pt idx="9214">
                  <c:v>3.3758200000000002E-2</c:v>
                </c:pt>
                <c:pt idx="9215">
                  <c:v>3.5038300000000001E-2</c:v>
                </c:pt>
                <c:pt idx="9216">
                  <c:v>3.6461399999999998E-2</c:v>
                </c:pt>
                <c:pt idx="9217">
                  <c:v>3.8046499999999997E-2</c:v>
                </c:pt>
                <c:pt idx="9218">
                  <c:v>3.9812599999999997E-2</c:v>
                </c:pt>
                <c:pt idx="9219">
                  <c:v>4.1782800000000002E-2</c:v>
                </c:pt>
                <c:pt idx="9220">
                  <c:v>4.3981199999999998E-2</c:v>
                </c:pt>
                <c:pt idx="9221">
                  <c:v>4.6436600000000001E-2</c:v>
                </c:pt>
                <c:pt idx="9222">
                  <c:v>4.9177800000000001E-2</c:v>
                </c:pt>
                <c:pt idx="9223">
                  <c:v>5.2239000000000001E-2</c:v>
                </c:pt>
                <c:pt idx="9224">
                  <c:v>5.56556E-2</c:v>
                </c:pt>
                <c:pt idx="9225">
                  <c:v>5.9469500000000002E-2</c:v>
                </c:pt>
                <c:pt idx="9226">
                  <c:v>6.3722299999999996E-2</c:v>
                </c:pt>
                <c:pt idx="9227">
                  <c:v>6.8463099999999999E-2</c:v>
                </c:pt>
                <c:pt idx="9228">
                  <c:v>7.3741399999999999E-2</c:v>
                </c:pt>
                <c:pt idx="9229">
                  <c:v>7.9067700000000005E-2</c:v>
                </c:pt>
                <c:pt idx="9230">
                  <c:v>8.49303E-2</c:v>
                </c:pt>
                <c:pt idx="9231">
                  <c:v>9.1380400000000001E-2</c:v>
                </c:pt>
                <c:pt idx="9232">
                  <c:v>9.8467200000000005E-2</c:v>
                </c:pt>
                <c:pt idx="9233">
                  <c:v>0.106248</c:v>
                </c:pt>
                <c:pt idx="9234">
                  <c:v>0.11477900000000001</c:v>
                </c:pt>
                <c:pt idx="9235">
                  <c:v>0.124124</c:v>
                </c:pt>
                <c:pt idx="9236">
                  <c:v>0.13433899999999999</c:v>
                </c:pt>
                <c:pt idx="9237">
                  <c:v>0.14550399999999999</c:v>
                </c:pt>
                <c:pt idx="9238">
                  <c:v>0.15767700000000001</c:v>
                </c:pt>
                <c:pt idx="9239">
                  <c:v>0.17094000000000001</c:v>
                </c:pt>
                <c:pt idx="9240">
                  <c:v>0.185364</c:v>
                </c:pt>
                <c:pt idx="9241">
                  <c:v>0.20103199999999999</c:v>
                </c:pt>
                <c:pt idx="9242">
                  <c:v>0.21801899999999999</c:v>
                </c:pt>
                <c:pt idx="9243">
                  <c:v>0.23641200000000001</c:v>
                </c:pt>
                <c:pt idx="9244">
                  <c:v>0.25628499999999999</c:v>
                </c:pt>
                <c:pt idx="9245">
                  <c:v>0.27774500000000002</c:v>
                </c:pt>
                <c:pt idx="9246">
                  <c:v>0.30085699999999999</c:v>
                </c:pt>
                <c:pt idx="9247">
                  <c:v>0.32571699999999998</c:v>
                </c:pt>
                <c:pt idx="9248">
                  <c:v>0.35240199999999999</c:v>
                </c:pt>
                <c:pt idx="9249">
                  <c:v>0.38101000000000002</c:v>
                </c:pt>
                <c:pt idx="9250">
                  <c:v>0.41535300000000003</c:v>
                </c:pt>
                <c:pt idx="9251">
                  <c:v>0.45433200000000001</c:v>
                </c:pt>
                <c:pt idx="9252">
                  <c:v>0.49631399999999998</c:v>
                </c:pt>
                <c:pt idx="9253">
                  <c:v>0.54144999999999999</c:v>
                </c:pt>
                <c:pt idx="9254">
                  <c:v>0.589812</c:v>
                </c:pt>
                <c:pt idx="9255">
                  <c:v>0.64151599999999998</c:v>
                </c:pt>
                <c:pt idx="9256">
                  <c:v>0.69663299999999995</c:v>
                </c:pt>
                <c:pt idx="9257">
                  <c:v>0.755243</c:v>
                </c:pt>
                <c:pt idx="9258">
                  <c:v>0.83887299999999998</c:v>
                </c:pt>
                <c:pt idx="9259">
                  <c:v>0.92881499999999995</c:v>
                </c:pt>
                <c:pt idx="9260">
                  <c:v>1.0300400000000001</c:v>
                </c:pt>
                <c:pt idx="9261">
                  <c:v>1.15408</c:v>
                </c:pt>
                <c:pt idx="9262">
                  <c:v>1.28664</c:v>
                </c:pt>
                <c:pt idx="9263">
                  <c:v>1.42723</c:v>
                </c:pt>
                <c:pt idx="9264">
                  <c:v>1.62571</c:v>
                </c:pt>
                <c:pt idx="9265">
                  <c:v>1.87466</c:v>
                </c:pt>
                <c:pt idx="9266">
                  <c:v>2.6502400000000002</c:v>
                </c:pt>
                <c:pt idx="9267">
                  <c:v>2.9070900000000002</c:v>
                </c:pt>
                <c:pt idx="9268">
                  <c:v>3.09999</c:v>
                </c:pt>
                <c:pt idx="9269">
                  <c:v>3.2044800000000002</c:v>
                </c:pt>
                <c:pt idx="9270">
                  <c:v>3.3556400000000002</c:v>
                </c:pt>
                <c:pt idx="9271">
                  <c:v>3.4567100000000002</c:v>
                </c:pt>
                <c:pt idx="9272">
                  <c:v>3.5526900000000001</c:v>
                </c:pt>
                <c:pt idx="9273">
                  <c:v>3.6119400000000002</c:v>
                </c:pt>
                <c:pt idx="9274">
                  <c:v>3.6432799999999999</c:v>
                </c:pt>
                <c:pt idx="9275">
                  <c:v>3.65076</c:v>
                </c:pt>
                <c:pt idx="9276">
                  <c:v>3.6390400000000001</c:v>
                </c:pt>
                <c:pt idx="9277">
                  <c:v>3.6086499999999999</c:v>
                </c:pt>
                <c:pt idx="9278">
                  <c:v>3.5456500000000002</c:v>
                </c:pt>
                <c:pt idx="9279">
                  <c:v>3.4895499999999999</c:v>
                </c:pt>
                <c:pt idx="9280">
                  <c:v>3.39567</c:v>
                </c:pt>
                <c:pt idx="9281">
                  <c:v>3.2679999999999998</c:v>
                </c:pt>
                <c:pt idx="9282">
                  <c:v>3.1099700000000001</c:v>
                </c:pt>
                <c:pt idx="9283">
                  <c:v>2.9146200000000002</c:v>
                </c:pt>
                <c:pt idx="9284">
                  <c:v>2.6606000000000001</c:v>
                </c:pt>
                <c:pt idx="9285">
                  <c:v>2.1889099999999999</c:v>
                </c:pt>
                <c:pt idx="9286">
                  <c:v>1.84945</c:v>
                </c:pt>
                <c:pt idx="9287">
                  <c:v>1.60223</c:v>
                </c:pt>
                <c:pt idx="9288">
                  <c:v>1.4294899999999999</c:v>
                </c:pt>
                <c:pt idx="9289">
                  <c:v>1.26657</c:v>
                </c:pt>
                <c:pt idx="9290">
                  <c:v>1.1515599999999999</c:v>
                </c:pt>
                <c:pt idx="9291">
                  <c:v>1.06324</c:v>
                </c:pt>
                <c:pt idx="9292">
                  <c:v>0.96502900000000003</c:v>
                </c:pt>
                <c:pt idx="9293">
                  <c:v>0.87308600000000003</c:v>
                </c:pt>
                <c:pt idx="9294">
                  <c:v>0.78746499999999997</c:v>
                </c:pt>
                <c:pt idx="9295">
                  <c:v>0.727379</c:v>
                </c:pt>
                <c:pt idx="9296">
                  <c:v>0.67079999999999995</c:v>
                </c:pt>
                <c:pt idx="9297">
                  <c:v>0.61765800000000004</c:v>
                </c:pt>
                <c:pt idx="9298">
                  <c:v>0.56789800000000001</c:v>
                </c:pt>
                <c:pt idx="9299">
                  <c:v>0.52141800000000005</c:v>
                </c:pt>
                <c:pt idx="9300">
                  <c:v>0.47813499999999998</c:v>
                </c:pt>
                <c:pt idx="9301">
                  <c:v>0.44373699999999999</c:v>
                </c:pt>
                <c:pt idx="9302">
                  <c:v>0.411497</c:v>
                </c:pt>
                <c:pt idx="9303">
                  <c:v>0.38132100000000002</c:v>
                </c:pt>
                <c:pt idx="9304">
                  <c:v>0.35313499999999998</c:v>
                </c:pt>
                <c:pt idx="9305">
                  <c:v>0.32684400000000002</c:v>
                </c:pt>
                <c:pt idx="9306">
                  <c:v>0.302373</c:v>
                </c:pt>
                <c:pt idx="9307">
                  <c:v>0.27962900000000002</c:v>
                </c:pt>
                <c:pt idx="9308">
                  <c:v>0.25853900000000002</c:v>
                </c:pt>
                <c:pt idx="9309">
                  <c:v>0.23899699999999999</c:v>
                </c:pt>
                <c:pt idx="9310">
                  <c:v>0.22093599999999999</c:v>
                </c:pt>
                <c:pt idx="9311">
                  <c:v>0.204262</c:v>
                </c:pt>
                <c:pt idx="9312">
                  <c:v>0.18889700000000001</c:v>
                </c:pt>
                <c:pt idx="9313">
                  <c:v>0.174757</c:v>
                </c:pt>
                <c:pt idx="9314">
                  <c:v>0.161769</c:v>
                </c:pt>
                <c:pt idx="9315">
                  <c:v>0.14985499999999999</c:v>
                </c:pt>
                <c:pt idx="9316">
                  <c:v>0.13894699999999999</c:v>
                </c:pt>
                <c:pt idx="9317">
                  <c:v>0.128964</c:v>
                </c:pt>
                <c:pt idx="9318">
                  <c:v>0.119851</c:v>
                </c:pt>
                <c:pt idx="9319">
                  <c:v>0.111538</c:v>
                </c:pt>
                <c:pt idx="9320">
                  <c:v>0.10396900000000001</c:v>
                </c:pt>
                <c:pt idx="9321">
                  <c:v>9.7081600000000004E-2</c:v>
                </c:pt>
                <c:pt idx="9322">
                  <c:v>9.1294E-2</c:v>
                </c:pt>
                <c:pt idx="9323">
                  <c:v>8.6216100000000004E-2</c:v>
                </c:pt>
                <c:pt idx="9324">
                  <c:v>8.1561400000000006E-2</c:v>
                </c:pt>
                <c:pt idx="9325">
                  <c:v>7.7293799999999996E-2</c:v>
                </c:pt>
                <c:pt idx="9326">
                  <c:v>7.3388400000000006E-2</c:v>
                </c:pt>
                <c:pt idx="9327">
                  <c:v>6.8693299999999999E-2</c:v>
                </c:pt>
                <c:pt idx="9328">
                  <c:v>6.4528600000000005E-2</c:v>
                </c:pt>
                <c:pt idx="9329">
                  <c:v>6.0839299999999999E-2</c:v>
                </c:pt>
                <c:pt idx="9330">
                  <c:v>5.7574399999999998E-2</c:v>
                </c:pt>
                <c:pt idx="9331">
                  <c:v>5.4687300000000001E-2</c:v>
                </c:pt>
                <c:pt idx="9332">
                  <c:v>5.2136599999999998E-2</c:v>
                </c:pt>
                <c:pt idx="9333">
                  <c:v>4.9884600000000001E-2</c:v>
                </c:pt>
                <c:pt idx="9334">
                  <c:v>4.7897500000000003E-2</c:v>
                </c:pt>
                <c:pt idx="9335">
                  <c:v>4.6144600000000001E-2</c:v>
                </c:pt>
                <c:pt idx="9336">
                  <c:v>4.4598699999999998E-2</c:v>
                </c:pt>
                <c:pt idx="9337">
                  <c:v>4.2615399999999998E-2</c:v>
                </c:pt>
                <c:pt idx="9338">
                  <c:v>4.0972300000000003E-2</c:v>
                </c:pt>
                <c:pt idx="9339">
                  <c:v>3.9610199999999998E-2</c:v>
                </c:pt>
                <c:pt idx="9340">
                  <c:v>3.84795E-2</c:v>
                </c:pt>
                <c:pt idx="9341">
                  <c:v>3.7539599999999999E-2</c:v>
                </c:pt>
                <c:pt idx="9342">
                  <c:v>3.6526000000000003E-2</c:v>
                </c:pt>
                <c:pt idx="9343">
                  <c:v>3.5729400000000001E-2</c:v>
                </c:pt>
                <c:pt idx="9344">
                  <c:v>3.5101399999999998E-2</c:v>
                </c:pt>
                <c:pt idx="9345">
                  <c:v>3.43988E-2</c:v>
                </c:pt>
                <c:pt idx="9346">
                  <c:v>3.38141E-2</c:v>
                </c:pt>
                <c:pt idx="9347">
                  <c:v>3.3474700000000003E-2</c:v>
                </c:pt>
                <c:pt idx="9348">
                  <c:v>3.3235599999999997E-2</c:v>
                </c:pt>
                <c:pt idx="9349">
                  <c:v>3.3189200000000002E-2</c:v>
                </c:pt>
                <c:pt idx="9350">
                  <c:v>3.3291000000000001E-2</c:v>
                </c:pt>
                <c:pt idx="9351">
                  <c:v>3.3608100000000002E-2</c:v>
                </c:pt>
                <c:pt idx="9352">
                  <c:v>3.4109399999999998E-2</c:v>
                </c:pt>
                <c:pt idx="9353">
                  <c:v>3.4777500000000003E-2</c:v>
                </c:pt>
                <c:pt idx="9354">
                  <c:v>3.5603200000000002E-2</c:v>
                </c:pt>
                <c:pt idx="9355">
                  <c:v>3.6583200000000003E-2</c:v>
                </c:pt>
                <c:pt idx="9356">
                  <c:v>3.7718799999999997E-2</c:v>
                </c:pt>
                <c:pt idx="9357">
                  <c:v>3.8977900000000003E-2</c:v>
                </c:pt>
                <c:pt idx="9358">
                  <c:v>4.0396700000000001E-2</c:v>
                </c:pt>
                <c:pt idx="9359">
                  <c:v>4.1986099999999998E-2</c:v>
                </c:pt>
                <c:pt idx="9360">
                  <c:v>4.3759899999999997E-2</c:v>
                </c:pt>
                <c:pt idx="9361">
                  <c:v>4.5735600000000001E-2</c:v>
                </c:pt>
                <c:pt idx="9362">
                  <c:v>4.7934400000000002E-2</c:v>
                </c:pt>
                <c:pt idx="9363">
                  <c:v>5.0382099999999999E-2</c:v>
                </c:pt>
                <c:pt idx="9364">
                  <c:v>5.31096E-2</c:v>
                </c:pt>
                <c:pt idx="9365">
                  <c:v>5.5834500000000002E-2</c:v>
                </c:pt>
                <c:pt idx="9366">
                  <c:v>5.8848499999999998E-2</c:v>
                </c:pt>
                <c:pt idx="9367">
                  <c:v>6.2190299999999997E-2</c:v>
                </c:pt>
                <c:pt idx="9368">
                  <c:v>6.5905400000000003E-2</c:v>
                </c:pt>
                <c:pt idx="9369">
                  <c:v>7.0049200000000006E-2</c:v>
                </c:pt>
                <c:pt idx="9370">
                  <c:v>7.4687400000000001E-2</c:v>
                </c:pt>
                <c:pt idx="9371">
                  <c:v>7.8538700000000003E-2</c:v>
                </c:pt>
                <c:pt idx="9372">
                  <c:v>8.2753099999999996E-2</c:v>
                </c:pt>
                <c:pt idx="9373">
                  <c:v>8.7920300000000007E-2</c:v>
                </c:pt>
                <c:pt idx="9374">
                  <c:v>9.2471100000000001E-2</c:v>
                </c:pt>
                <c:pt idx="9375">
                  <c:v>9.7443000000000002E-2</c:v>
                </c:pt>
                <c:pt idx="9376">
                  <c:v>0.102891</c:v>
                </c:pt>
                <c:pt idx="9377">
                  <c:v>0.10888100000000001</c:v>
                </c:pt>
                <c:pt idx="9378">
                  <c:v>0.115491</c:v>
                </c:pt>
                <c:pt idx="9379">
                  <c:v>0.12281400000000001</c:v>
                </c:pt>
                <c:pt idx="9380">
                  <c:v>0.130966</c:v>
                </c:pt>
                <c:pt idx="9381">
                  <c:v>0.139289</c:v>
                </c:pt>
                <c:pt idx="9382">
                  <c:v>0.14768100000000001</c:v>
                </c:pt>
                <c:pt idx="9383">
                  <c:v>0.156995</c:v>
                </c:pt>
                <c:pt idx="9384">
                  <c:v>0.16739999999999999</c:v>
                </c:pt>
                <c:pt idx="9385">
                  <c:v>0.17605100000000001</c:v>
                </c:pt>
                <c:pt idx="9386">
                  <c:v>0.18556</c:v>
                </c:pt>
                <c:pt idx="9387">
                  <c:v>0.19608</c:v>
                </c:pt>
                <c:pt idx="9388">
                  <c:v>0.20780399999999999</c:v>
                </c:pt>
                <c:pt idx="9389">
                  <c:v>0.22098499999999999</c:v>
                </c:pt>
                <c:pt idx="9390">
                  <c:v>0.23594699999999999</c:v>
                </c:pt>
                <c:pt idx="9391">
                  <c:v>0.24948799999999999</c:v>
                </c:pt>
                <c:pt idx="9392">
                  <c:v>0.26471499999999998</c:v>
                </c:pt>
                <c:pt idx="9393">
                  <c:v>0.28197899999999998</c:v>
                </c:pt>
                <c:pt idx="9394">
                  <c:v>0.294825</c:v>
                </c:pt>
                <c:pt idx="9395">
                  <c:v>0.30891400000000002</c:v>
                </c:pt>
                <c:pt idx="9396">
                  <c:v>0.32441700000000001</c:v>
                </c:pt>
                <c:pt idx="9397">
                  <c:v>0.34153699999999998</c:v>
                </c:pt>
                <c:pt idx="9398">
                  <c:v>0.36050300000000002</c:v>
                </c:pt>
                <c:pt idx="9399">
                  <c:v>0.38157200000000002</c:v>
                </c:pt>
                <c:pt idx="9400">
                  <c:v>0.40504299999999999</c:v>
                </c:pt>
                <c:pt idx="9401">
                  <c:v>0.43125799999999997</c:v>
                </c:pt>
                <c:pt idx="9402">
                  <c:v>0.46060299999999998</c:v>
                </c:pt>
                <c:pt idx="9403">
                  <c:v>0.49351</c:v>
                </c:pt>
                <c:pt idx="9404">
                  <c:v>0.52082499999999998</c:v>
                </c:pt>
                <c:pt idx="9405">
                  <c:v>0.55063899999999999</c:v>
                </c:pt>
                <c:pt idx="9406">
                  <c:v>0.583233</c:v>
                </c:pt>
                <c:pt idx="9407">
                  <c:v>0.61885299999999999</c:v>
                </c:pt>
                <c:pt idx="9408">
                  <c:v>0.65780700000000003</c:v>
                </c:pt>
                <c:pt idx="9409">
                  <c:v>0.70040000000000002</c:v>
                </c:pt>
                <c:pt idx="9410">
                  <c:v>0.747004</c:v>
                </c:pt>
                <c:pt idx="9411">
                  <c:v>0.79796199999999995</c:v>
                </c:pt>
                <c:pt idx="9412">
                  <c:v>0.85369600000000001</c:v>
                </c:pt>
                <c:pt idx="9413">
                  <c:v>0.91461000000000003</c:v>
                </c:pt>
                <c:pt idx="9414">
                  <c:v>0.98120799999999997</c:v>
                </c:pt>
                <c:pt idx="9415">
                  <c:v>1.05393</c:v>
                </c:pt>
                <c:pt idx="9416">
                  <c:v>1.1333299999999999</c:v>
                </c:pt>
                <c:pt idx="9417">
                  <c:v>1.21993</c:v>
                </c:pt>
                <c:pt idx="9418">
                  <c:v>1.3143499999999999</c:v>
                </c:pt>
                <c:pt idx="9419">
                  <c:v>1.41716</c:v>
                </c:pt>
                <c:pt idx="9420">
                  <c:v>1.5290299999999999</c:v>
                </c:pt>
                <c:pt idx="9421">
                  <c:v>1.6506000000000001</c:v>
                </c:pt>
                <c:pt idx="9422">
                  <c:v>1.79996</c:v>
                </c:pt>
                <c:pt idx="9423">
                  <c:v>1.9635100000000001</c:v>
                </c:pt>
                <c:pt idx="9424">
                  <c:v>2.1423999999999999</c:v>
                </c:pt>
                <c:pt idx="9425">
                  <c:v>2.3376800000000002</c:v>
                </c:pt>
                <c:pt idx="9426">
                  <c:v>2.5505800000000001</c:v>
                </c:pt>
                <c:pt idx="9427">
                  <c:v>2.7821899999999999</c:v>
                </c:pt>
                <c:pt idx="9428">
                  <c:v>3.0337499999999999</c:v>
                </c:pt>
                <c:pt idx="9429">
                  <c:v>3.3062999999999998</c:v>
                </c:pt>
                <c:pt idx="9430">
                  <c:v>3.6012599999999999</c:v>
                </c:pt>
                <c:pt idx="9431">
                  <c:v>3.91954</c:v>
                </c:pt>
                <c:pt idx="9432">
                  <c:v>4.2460000000000004</c:v>
                </c:pt>
                <c:pt idx="9433">
                  <c:v>4.5607199999999999</c:v>
                </c:pt>
                <c:pt idx="9434">
                  <c:v>5.0110400000000004</c:v>
                </c:pt>
                <c:pt idx="9435">
                  <c:v>5.4977999999999998</c:v>
                </c:pt>
                <c:pt idx="9436">
                  <c:v>6.0221600000000004</c:v>
                </c:pt>
                <c:pt idx="9437">
                  <c:v>6.5855100000000002</c:v>
                </c:pt>
                <c:pt idx="9438">
                  <c:v>7.1885000000000003</c:v>
                </c:pt>
                <c:pt idx="9439">
                  <c:v>7.8319599999999996</c:v>
                </c:pt>
                <c:pt idx="9440">
                  <c:v>8.5160699999999991</c:v>
                </c:pt>
                <c:pt idx="9441">
                  <c:v>9.3548299999999998</c:v>
                </c:pt>
                <c:pt idx="9442">
                  <c:v>10.247</c:v>
                </c:pt>
                <c:pt idx="9443">
                  <c:v>11.191599999999999</c:v>
                </c:pt>
                <c:pt idx="9444">
                  <c:v>12.529199999999999</c:v>
                </c:pt>
                <c:pt idx="9445">
                  <c:v>14.1866</c:v>
                </c:pt>
                <c:pt idx="9446">
                  <c:v>16.054400000000001</c:v>
                </c:pt>
                <c:pt idx="9447">
                  <c:v>18.672000000000001</c:v>
                </c:pt>
                <c:pt idx="9448">
                  <c:v>24.368099999999998</c:v>
                </c:pt>
                <c:pt idx="9449">
                  <c:v>26.958300000000001</c:v>
                </c:pt>
                <c:pt idx="9450">
                  <c:v>28.6737</c:v>
                </c:pt>
                <c:pt idx="9451">
                  <c:v>30.183299999999999</c:v>
                </c:pt>
                <c:pt idx="9452">
                  <c:v>31.169499999999999</c:v>
                </c:pt>
                <c:pt idx="9453">
                  <c:v>32.210299999999997</c:v>
                </c:pt>
                <c:pt idx="9454">
                  <c:v>32.928899999999999</c:v>
                </c:pt>
                <c:pt idx="9455">
                  <c:v>33.562100000000001</c:v>
                </c:pt>
                <c:pt idx="9456">
                  <c:v>33.878399999999999</c:v>
                </c:pt>
                <c:pt idx="9457">
                  <c:v>34.075899999999997</c:v>
                </c:pt>
                <c:pt idx="9458">
                  <c:v>34.092100000000002</c:v>
                </c:pt>
                <c:pt idx="9459">
                  <c:v>34.017200000000003</c:v>
                </c:pt>
                <c:pt idx="9460">
                  <c:v>33.723500000000001</c:v>
                </c:pt>
                <c:pt idx="9461">
                  <c:v>33.205100000000002</c:v>
                </c:pt>
                <c:pt idx="9462">
                  <c:v>32.645600000000002</c:v>
                </c:pt>
                <c:pt idx="9463">
                  <c:v>31.810099999999998</c:v>
                </c:pt>
                <c:pt idx="9464">
                  <c:v>30.547599999999999</c:v>
                </c:pt>
                <c:pt idx="9465">
                  <c:v>29.252700000000001</c:v>
                </c:pt>
                <c:pt idx="9466">
                  <c:v>27.631799999999998</c:v>
                </c:pt>
                <c:pt idx="9467">
                  <c:v>25.519100000000002</c:v>
                </c:pt>
                <c:pt idx="9468">
                  <c:v>22.838799999999999</c:v>
                </c:pt>
                <c:pt idx="9469">
                  <c:v>17.579699999999999</c:v>
                </c:pt>
                <c:pt idx="9470">
                  <c:v>15.309900000000001</c:v>
                </c:pt>
                <c:pt idx="9471">
                  <c:v>13.507099999999999</c:v>
                </c:pt>
                <c:pt idx="9472">
                  <c:v>12.145799999999999</c:v>
                </c:pt>
                <c:pt idx="9473">
                  <c:v>10.8653</c:v>
                </c:pt>
                <c:pt idx="9474">
                  <c:v>9.9009499999999999</c:v>
                </c:pt>
                <c:pt idx="9475">
                  <c:v>8.8812999999999995</c:v>
                </c:pt>
                <c:pt idx="9476">
                  <c:v>8.2429000000000006</c:v>
                </c:pt>
                <c:pt idx="9477">
                  <c:v>7.6379400000000004</c:v>
                </c:pt>
                <c:pt idx="9478">
                  <c:v>7.0659999999999998</c:v>
                </c:pt>
                <c:pt idx="9479">
                  <c:v>6.5270400000000004</c:v>
                </c:pt>
                <c:pt idx="9480">
                  <c:v>6.0203699999999998</c:v>
                </c:pt>
                <c:pt idx="9481">
                  <c:v>5.5454600000000003</c:v>
                </c:pt>
                <c:pt idx="9482">
                  <c:v>5.1164699999999996</c:v>
                </c:pt>
                <c:pt idx="9483">
                  <c:v>4.7154699999999998</c:v>
                </c:pt>
                <c:pt idx="9484">
                  <c:v>4.3413000000000004</c:v>
                </c:pt>
                <c:pt idx="9485">
                  <c:v>3.9930500000000002</c:v>
                </c:pt>
                <c:pt idx="9486">
                  <c:v>3.6695199999999999</c:v>
                </c:pt>
                <c:pt idx="9487">
                  <c:v>3.3696799999999998</c:v>
                </c:pt>
                <c:pt idx="9488">
                  <c:v>3.0923099999999999</c:v>
                </c:pt>
                <c:pt idx="9489">
                  <c:v>2.83636</c:v>
                </c:pt>
                <c:pt idx="9490">
                  <c:v>2.60046</c:v>
                </c:pt>
                <c:pt idx="9491">
                  <c:v>2.38361</c:v>
                </c:pt>
                <c:pt idx="9492">
                  <c:v>2.2490299999999999</c:v>
                </c:pt>
                <c:pt idx="9493">
                  <c:v>2.0947100000000001</c:v>
                </c:pt>
                <c:pt idx="9494">
                  <c:v>1.9511400000000001</c:v>
                </c:pt>
                <c:pt idx="9495">
                  <c:v>1.81765</c:v>
                </c:pt>
                <c:pt idx="9496">
                  <c:v>1.69373</c:v>
                </c:pt>
                <c:pt idx="9497">
                  <c:v>1.5787199999999999</c:v>
                </c:pt>
                <c:pt idx="9498">
                  <c:v>1.4721500000000001</c:v>
                </c:pt>
                <c:pt idx="9499">
                  <c:v>1.3734500000000001</c:v>
                </c:pt>
                <c:pt idx="9500">
                  <c:v>1.28216</c:v>
                </c:pt>
                <c:pt idx="9501">
                  <c:v>1.1977100000000001</c:v>
                </c:pt>
                <c:pt idx="9502">
                  <c:v>1.11971</c:v>
                </c:pt>
                <c:pt idx="9503">
                  <c:v>1.0476799999999999</c:v>
                </c:pt>
                <c:pt idx="9504">
                  <c:v>0.98122799999999999</c:v>
                </c:pt>
                <c:pt idx="9505">
                  <c:v>0.91991699999999998</c:v>
                </c:pt>
                <c:pt idx="9506">
                  <c:v>0.86340700000000004</c:v>
                </c:pt>
                <c:pt idx="9507">
                  <c:v>0.81131699999999995</c:v>
                </c:pt>
                <c:pt idx="9508">
                  <c:v>0.76333499999999999</c:v>
                </c:pt>
                <c:pt idx="9509">
                  <c:v>0.70766200000000001</c:v>
                </c:pt>
                <c:pt idx="9510">
                  <c:v>0.65752500000000003</c:v>
                </c:pt>
                <c:pt idx="9511">
                  <c:v>0.61235399999999995</c:v>
                </c:pt>
                <c:pt idx="9512">
                  <c:v>0.57165699999999997</c:v>
                </c:pt>
                <c:pt idx="9513">
                  <c:v>0.53495499999999996</c:v>
                </c:pt>
                <c:pt idx="9514">
                  <c:v>0.50185000000000002</c:v>
                </c:pt>
                <c:pt idx="9515">
                  <c:v>0.47194900000000001</c:v>
                </c:pt>
                <c:pt idx="9516">
                  <c:v>0.44492199999999998</c:v>
                </c:pt>
                <c:pt idx="9517">
                  <c:v>0.42044500000000001</c:v>
                </c:pt>
                <c:pt idx="9518">
                  <c:v>0.39825500000000003</c:v>
                </c:pt>
                <c:pt idx="9519">
                  <c:v>0.37809599999999999</c:v>
                </c:pt>
                <c:pt idx="9520">
                  <c:v>0.35975400000000002</c:v>
                </c:pt>
                <c:pt idx="9521">
                  <c:v>0.34301999999999999</c:v>
                </c:pt>
                <c:pt idx="9522">
                  <c:v>0.32056699999999999</c:v>
                </c:pt>
                <c:pt idx="9523">
                  <c:v>0.30084</c:v>
                </c:pt>
                <c:pt idx="9524">
                  <c:v>0.28576400000000002</c:v>
                </c:pt>
                <c:pt idx="9525">
                  <c:v>0.272144</c:v>
                </c:pt>
                <c:pt idx="9526">
                  <c:v>0.25978200000000001</c:v>
                </c:pt>
                <c:pt idx="9527">
                  <c:v>0.24324399999999999</c:v>
                </c:pt>
                <c:pt idx="9528">
                  <c:v>0.22871</c:v>
                </c:pt>
                <c:pt idx="9529">
                  <c:v>0.21581700000000001</c:v>
                </c:pt>
                <c:pt idx="9530">
                  <c:v>0.20428399999999999</c:v>
                </c:pt>
                <c:pt idx="9531">
                  <c:v>0.193885</c:v>
                </c:pt>
                <c:pt idx="9532">
                  <c:v>0.184447</c:v>
                </c:pt>
                <c:pt idx="9533">
                  <c:v>0.17311499999999999</c:v>
                </c:pt>
                <c:pt idx="9534">
                  <c:v>0.16298399999999999</c:v>
                </c:pt>
                <c:pt idx="9535">
                  <c:v>0.152896</c:v>
                </c:pt>
                <c:pt idx="9536">
                  <c:v>0.143844</c:v>
                </c:pt>
                <c:pt idx="9537">
                  <c:v>0.13567199999999999</c:v>
                </c:pt>
                <c:pt idx="9538">
                  <c:v>0.12825500000000001</c:v>
                </c:pt>
                <c:pt idx="9539">
                  <c:v>0.121493</c:v>
                </c:pt>
                <c:pt idx="9540">
                  <c:v>0.11530600000000001</c:v>
                </c:pt>
                <c:pt idx="9541">
                  <c:v>0.109625</c:v>
                </c:pt>
                <c:pt idx="9542">
                  <c:v>0.104395</c:v>
                </c:pt>
                <c:pt idx="9543">
                  <c:v>9.7735000000000002E-2</c:v>
                </c:pt>
                <c:pt idx="9544">
                  <c:v>9.1750499999999999E-2</c:v>
                </c:pt>
                <c:pt idx="9545">
                  <c:v>8.6348999999999995E-2</c:v>
                </c:pt>
                <c:pt idx="9546">
                  <c:v>8.1454899999999997E-2</c:v>
                </c:pt>
                <c:pt idx="9547">
                  <c:v>7.7004100000000006E-2</c:v>
                </c:pt>
                <c:pt idx="9548">
                  <c:v>7.2943599999999997E-2</c:v>
                </c:pt>
                <c:pt idx="9549">
                  <c:v>6.9227499999999997E-2</c:v>
                </c:pt>
                <c:pt idx="9550">
                  <c:v>6.5817399999999998E-2</c:v>
                </c:pt>
                <c:pt idx="9551">
                  <c:v>6.1828500000000002E-2</c:v>
                </c:pt>
                <c:pt idx="9552">
                  <c:v>5.8230400000000002E-2</c:v>
                </c:pt>
                <c:pt idx="9553">
                  <c:v>5.4972399999999998E-2</c:v>
                </c:pt>
                <c:pt idx="9554">
                  <c:v>5.2012599999999999E-2</c:v>
                </c:pt>
                <c:pt idx="9555">
                  <c:v>4.9314900000000002E-2</c:v>
                </c:pt>
                <c:pt idx="9556">
                  <c:v>4.6848899999999999E-2</c:v>
                </c:pt>
                <c:pt idx="9557">
                  <c:v>4.4588599999999999E-2</c:v>
                </c:pt>
                <c:pt idx="9558">
                  <c:v>4.2511399999999998E-2</c:v>
                </c:pt>
                <c:pt idx="9559">
                  <c:v>3.9795200000000003E-2</c:v>
                </c:pt>
                <c:pt idx="9560">
                  <c:v>3.7371399999999999E-2</c:v>
                </c:pt>
                <c:pt idx="9561">
                  <c:v>3.5199000000000001E-2</c:v>
                </c:pt>
                <c:pt idx="9562">
                  <c:v>3.32439E-2</c:v>
                </c:pt>
                <c:pt idx="9563">
                  <c:v>3.1477499999999999E-2</c:v>
                </c:pt>
                <c:pt idx="9564">
                  <c:v>2.9875800000000001E-2</c:v>
                </c:pt>
                <c:pt idx="9565">
                  <c:v>2.8418499999999999E-2</c:v>
                </c:pt>
                <c:pt idx="9566">
                  <c:v>2.7088500000000001E-2</c:v>
                </c:pt>
                <c:pt idx="9567">
                  <c:v>2.5430700000000001E-2</c:v>
                </c:pt>
                <c:pt idx="9568">
                  <c:v>2.3957800000000001E-2</c:v>
                </c:pt>
                <c:pt idx="9569">
                  <c:v>2.2643300000000002E-2</c:v>
                </c:pt>
                <c:pt idx="9570">
                  <c:v>2.1465100000000001E-2</c:v>
                </c:pt>
                <c:pt idx="9571">
                  <c:v>2.0404700000000001E-2</c:v>
                </c:pt>
                <c:pt idx="9572">
                  <c:v>1.94468E-2</c:v>
                </c:pt>
                <c:pt idx="9573">
                  <c:v>1.85787E-2</c:v>
                </c:pt>
                <c:pt idx="9574">
                  <c:v>1.7481900000000002E-2</c:v>
                </c:pt>
                <c:pt idx="9575">
                  <c:v>1.66257E-2</c:v>
                </c:pt>
                <c:pt idx="9576">
                  <c:v>1.5858400000000002E-2</c:v>
                </c:pt>
                <c:pt idx="9577">
                  <c:v>1.51676E-2</c:v>
                </c:pt>
                <c:pt idx="9578">
                  <c:v>1.43485E-2</c:v>
                </c:pt>
                <c:pt idx="9579">
                  <c:v>1.36294E-2</c:v>
                </c:pt>
                <c:pt idx="9580">
                  <c:v>1.29949E-2</c:v>
                </c:pt>
                <c:pt idx="9581">
                  <c:v>1.2432199999999999E-2</c:v>
                </c:pt>
                <c:pt idx="9582">
                  <c:v>1.19311E-2</c:v>
                </c:pt>
                <c:pt idx="9583">
                  <c:v>1.14498E-2</c:v>
                </c:pt>
                <c:pt idx="9584">
                  <c:v>1.09923E-2</c:v>
                </c:pt>
                <c:pt idx="9585">
                  <c:v>1.05869E-2</c:v>
                </c:pt>
                <c:pt idx="9586">
                  <c:v>1.0060899999999999E-2</c:v>
                </c:pt>
                <c:pt idx="9587">
                  <c:v>9.6168199999999999E-3</c:v>
                </c:pt>
                <c:pt idx="9588">
                  <c:v>9.2400599999999996E-3</c:v>
                </c:pt>
                <c:pt idx="9589">
                  <c:v>8.9019400000000005E-3</c:v>
                </c:pt>
                <c:pt idx="9590">
                  <c:v>8.5863799999999994E-3</c:v>
                </c:pt>
                <c:pt idx="9591">
                  <c:v>8.3224800000000002E-3</c:v>
                </c:pt>
                <c:pt idx="9592">
                  <c:v>8.1046499999999997E-3</c:v>
                </c:pt>
                <c:pt idx="9593">
                  <c:v>7.87267E-3</c:v>
                </c:pt>
                <c:pt idx="9594">
                  <c:v>7.7101399999999999E-3</c:v>
                </c:pt>
                <c:pt idx="9595">
                  <c:v>7.5997199999999999E-3</c:v>
                </c:pt>
                <c:pt idx="9596">
                  <c:v>7.5227899999999997E-3</c:v>
                </c:pt>
                <c:pt idx="9597">
                  <c:v>7.4791399999999996E-3</c:v>
                </c:pt>
                <c:pt idx="9598">
                  <c:v>7.4678899999999996E-3</c:v>
                </c:pt>
                <c:pt idx="9599">
                  <c:v>7.4839700000000004E-3</c:v>
                </c:pt>
                <c:pt idx="9600">
                  <c:v>7.5401799999999996E-3</c:v>
                </c:pt>
                <c:pt idx="9601">
                  <c:v>7.6406599999999996E-3</c:v>
                </c:pt>
                <c:pt idx="9602">
                  <c:v>7.7498200000000001E-3</c:v>
                </c:pt>
                <c:pt idx="9603">
                  <c:v>7.8834999999999999E-3</c:v>
                </c:pt>
                <c:pt idx="9604">
                  <c:v>8.0466400000000007E-3</c:v>
                </c:pt>
                <c:pt idx="9605">
                  <c:v>8.2509899999999997E-3</c:v>
                </c:pt>
                <c:pt idx="9606">
                  <c:v>8.5069499999999992E-3</c:v>
                </c:pt>
                <c:pt idx="9607">
                  <c:v>8.8288700000000008E-3</c:v>
                </c:pt>
                <c:pt idx="9608">
                  <c:v>9.0891600000000006E-3</c:v>
                </c:pt>
                <c:pt idx="9609">
                  <c:v>9.4461800000000002E-3</c:v>
                </c:pt>
                <c:pt idx="9610">
                  <c:v>9.7268800000000002E-3</c:v>
                </c:pt>
                <c:pt idx="9611">
                  <c:v>1.0048899999999999E-2</c:v>
                </c:pt>
                <c:pt idx="9612">
                  <c:v>1.04201E-2</c:v>
                </c:pt>
                <c:pt idx="9613">
                  <c:v>1.08506E-2</c:v>
                </c:pt>
                <c:pt idx="9614">
                  <c:v>1.1353500000000001E-2</c:v>
                </c:pt>
                <c:pt idx="9615">
                  <c:v>1.17882E-2</c:v>
                </c:pt>
                <c:pt idx="9616">
                  <c:v>1.22822E-2</c:v>
                </c:pt>
                <c:pt idx="9617">
                  <c:v>1.27367E-2</c:v>
                </c:pt>
                <c:pt idx="9618">
                  <c:v>1.32455E-2</c:v>
                </c:pt>
                <c:pt idx="9619">
                  <c:v>1.38177E-2</c:v>
                </c:pt>
                <c:pt idx="9620">
                  <c:v>1.4464299999999999E-2</c:v>
                </c:pt>
                <c:pt idx="9621">
                  <c:v>1.5199300000000001E-2</c:v>
                </c:pt>
                <c:pt idx="9622">
                  <c:v>1.60398E-2</c:v>
                </c:pt>
                <c:pt idx="9623">
                  <c:v>1.6752300000000001E-2</c:v>
                </c:pt>
                <c:pt idx="9624">
                  <c:v>1.7547500000000001E-2</c:v>
                </c:pt>
                <c:pt idx="9625">
                  <c:v>1.8560799999999999E-2</c:v>
                </c:pt>
                <c:pt idx="9626">
                  <c:v>1.94976E-2</c:v>
                </c:pt>
                <c:pt idx="9627">
                  <c:v>2.0548500000000001E-2</c:v>
                </c:pt>
                <c:pt idx="9628">
                  <c:v>2.1733300000000001E-2</c:v>
                </c:pt>
                <c:pt idx="9629">
                  <c:v>2.30764E-2</c:v>
                </c:pt>
                <c:pt idx="9630">
                  <c:v>2.4205600000000001E-2</c:v>
                </c:pt>
                <c:pt idx="9631">
                  <c:v>2.54565E-2</c:v>
                </c:pt>
                <c:pt idx="9632">
                  <c:v>2.6847900000000001E-2</c:v>
                </c:pt>
                <c:pt idx="9633">
                  <c:v>2.8402699999999999E-2</c:v>
                </c:pt>
                <c:pt idx="9634">
                  <c:v>3.02177E-2</c:v>
                </c:pt>
                <c:pt idx="9635">
                  <c:v>3.1661399999999999E-2</c:v>
                </c:pt>
                <c:pt idx="9636">
                  <c:v>3.3246999999999999E-2</c:v>
                </c:pt>
                <c:pt idx="9637">
                  <c:v>3.4995400000000003E-2</c:v>
                </c:pt>
                <c:pt idx="9638">
                  <c:v>3.6932E-2</c:v>
                </c:pt>
                <c:pt idx="9639">
                  <c:v>3.9088499999999998E-2</c:v>
                </c:pt>
                <c:pt idx="9640">
                  <c:v>4.1505399999999998E-2</c:v>
                </c:pt>
                <c:pt idx="9641">
                  <c:v>4.3520799999999998E-2</c:v>
                </c:pt>
                <c:pt idx="9642">
                  <c:v>4.5742199999999997E-2</c:v>
                </c:pt>
                <c:pt idx="9643">
                  <c:v>4.8383700000000002E-2</c:v>
                </c:pt>
                <c:pt idx="9644">
                  <c:v>5.1367999999999997E-2</c:v>
                </c:pt>
                <c:pt idx="9645">
                  <c:v>5.3883899999999998E-2</c:v>
                </c:pt>
                <c:pt idx="9646">
                  <c:v>5.6692100000000002E-2</c:v>
                </c:pt>
                <c:pt idx="9647">
                  <c:v>5.9859500000000003E-2</c:v>
                </c:pt>
                <c:pt idx="9648">
                  <c:v>6.3472700000000007E-2</c:v>
                </c:pt>
                <c:pt idx="9649">
                  <c:v>6.6184900000000005E-2</c:v>
                </c:pt>
                <c:pt idx="9650">
                  <c:v>6.9187799999999994E-2</c:v>
                </c:pt>
                <c:pt idx="9651">
                  <c:v>7.2534100000000004E-2</c:v>
                </c:pt>
                <c:pt idx="9652">
                  <c:v>7.6284099999999994E-2</c:v>
                </c:pt>
                <c:pt idx="9653">
                  <c:v>8.0512799999999995E-2</c:v>
                </c:pt>
                <c:pt idx="9654">
                  <c:v>8.5307499999999994E-2</c:v>
                </c:pt>
                <c:pt idx="9655">
                  <c:v>8.93399E-2</c:v>
                </c:pt>
                <c:pt idx="9656">
                  <c:v>9.3801200000000001E-2</c:v>
                </c:pt>
                <c:pt idx="9657">
                  <c:v>9.8751900000000004E-2</c:v>
                </c:pt>
                <c:pt idx="9658">
                  <c:v>0.104257</c:v>
                </c:pt>
                <c:pt idx="9659">
                  <c:v>0.11039499999999999</c:v>
                </c:pt>
                <c:pt idx="9660">
                  <c:v>0.11724900000000001</c:v>
                </c:pt>
                <c:pt idx="9661">
                  <c:v>0.124917</c:v>
                </c:pt>
                <c:pt idx="9662">
                  <c:v>0.13350400000000001</c:v>
                </c:pt>
                <c:pt idx="9663">
                  <c:v>0.140627</c:v>
                </c:pt>
                <c:pt idx="9664">
                  <c:v>0.14838899999999999</c:v>
                </c:pt>
                <c:pt idx="9665">
                  <c:v>0.156857</c:v>
                </c:pt>
                <c:pt idx="9666">
                  <c:v>0.16609399999999999</c:v>
                </c:pt>
                <c:pt idx="9667">
                  <c:v>0.176176</c:v>
                </c:pt>
                <c:pt idx="9668">
                  <c:v>0.18717700000000001</c:v>
                </c:pt>
                <c:pt idx="9669">
                  <c:v>0.199185</c:v>
                </c:pt>
                <c:pt idx="9670">
                  <c:v>0.212281</c:v>
                </c:pt>
                <c:pt idx="9671">
                  <c:v>0.226576</c:v>
                </c:pt>
                <c:pt idx="9672">
                  <c:v>0.24215900000000001</c:v>
                </c:pt>
                <c:pt idx="9673">
                  <c:v>0.25331900000000002</c:v>
                </c:pt>
                <c:pt idx="9674">
                  <c:v>0.27341700000000002</c:v>
                </c:pt>
                <c:pt idx="9675">
                  <c:v>0.29551300000000003</c:v>
                </c:pt>
                <c:pt idx="9676">
                  <c:v>0.31979800000000003</c:v>
                </c:pt>
                <c:pt idx="9677">
                  <c:v>0.34645700000000001</c:v>
                </c:pt>
                <c:pt idx="9678">
                  <c:v>0.37571599999999999</c:v>
                </c:pt>
                <c:pt idx="9679">
                  <c:v>0.407775</c:v>
                </c:pt>
                <c:pt idx="9680">
                  <c:v>0.442884</c:v>
                </c:pt>
                <c:pt idx="9681">
                  <c:v>0.48127300000000001</c:v>
                </c:pt>
                <c:pt idx="9682">
                  <c:v>0.523231</c:v>
                </c:pt>
                <c:pt idx="9683">
                  <c:v>0.56900200000000001</c:v>
                </c:pt>
                <c:pt idx="9684">
                  <c:v>0.61889000000000005</c:v>
                </c:pt>
                <c:pt idx="9685">
                  <c:v>0.67317000000000005</c:v>
                </c:pt>
                <c:pt idx="9686">
                  <c:v>0.73218700000000003</c:v>
                </c:pt>
                <c:pt idx="9687">
                  <c:v>0.79622400000000004</c:v>
                </c:pt>
                <c:pt idx="9688">
                  <c:v>0.86563500000000004</c:v>
                </c:pt>
                <c:pt idx="9689">
                  <c:v>0.94072800000000001</c:v>
                </c:pt>
                <c:pt idx="9690">
                  <c:v>1.0051699999999999</c:v>
                </c:pt>
                <c:pt idx="9691">
                  <c:v>1.07365</c:v>
                </c:pt>
                <c:pt idx="9692">
                  <c:v>1.1843699999999999</c:v>
                </c:pt>
                <c:pt idx="9693">
                  <c:v>1.30521</c:v>
                </c:pt>
                <c:pt idx="9694">
                  <c:v>1.4368000000000001</c:v>
                </c:pt>
                <c:pt idx="9695">
                  <c:v>1.57969</c:v>
                </c:pt>
                <c:pt idx="9696">
                  <c:v>1.73461</c:v>
                </c:pt>
                <c:pt idx="9697">
                  <c:v>1.9019999999999999</c:v>
                </c:pt>
                <c:pt idx="9698">
                  <c:v>2.0824600000000002</c:v>
                </c:pt>
                <c:pt idx="9699">
                  <c:v>2.2764700000000002</c:v>
                </c:pt>
                <c:pt idx="9700">
                  <c:v>2.4845299999999999</c:v>
                </c:pt>
                <c:pt idx="9701">
                  <c:v>2.66893</c:v>
                </c:pt>
                <c:pt idx="9702">
                  <c:v>2.9037500000000001</c:v>
                </c:pt>
                <c:pt idx="9703">
                  <c:v>3.1535799999999998</c:v>
                </c:pt>
                <c:pt idx="9704">
                  <c:v>3.4186000000000001</c:v>
                </c:pt>
                <c:pt idx="9705">
                  <c:v>3.6989399999999999</c:v>
                </c:pt>
                <c:pt idx="9706">
                  <c:v>4.1481300000000001</c:v>
                </c:pt>
                <c:pt idx="9707">
                  <c:v>4.6313700000000004</c:v>
                </c:pt>
                <c:pt idx="9708">
                  <c:v>5.1920200000000003</c:v>
                </c:pt>
                <c:pt idx="9709">
                  <c:v>5.7418699999999996</c:v>
                </c:pt>
                <c:pt idx="9710">
                  <c:v>6.4687999999999999</c:v>
                </c:pt>
                <c:pt idx="9711">
                  <c:v>7.3467500000000001</c:v>
                </c:pt>
                <c:pt idx="9712">
                  <c:v>8.7321399999999993</c:v>
                </c:pt>
                <c:pt idx="9713">
                  <c:v>10.592000000000001</c:v>
                </c:pt>
                <c:pt idx="9714">
                  <c:v>11.690099999999999</c:v>
                </c:pt>
                <c:pt idx="9715">
                  <c:v>12.584099999999999</c:v>
                </c:pt>
                <c:pt idx="9716">
                  <c:v>13.287000000000001</c:v>
                </c:pt>
                <c:pt idx="9717">
                  <c:v>13.7873</c:v>
                </c:pt>
                <c:pt idx="9718">
                  <c:v>14.1896</c:v>
                </c:pt>
                <c:pt idx="9719">
                  <c:v>14.5603</c:v>
                </c:pt>
                <c:pt idx="9720">
                  <c:v>14.902699999999999</c:v>
                </c:pt>
                <c:pt idx="9721">
                  <c:v>15.118499999999999</c:v>
                </c:pt>
                <c:pt idx="9722">
                  <c:v>15.2127</c:v>
                </c:pt>
                <c:pt idx="9723">
                  <c:v>15.226800000000001</c:v>
                </c:pt>
                <c:pt idx="9724">
                  <c:v>15.175800000000001</c:v>
                </c:pt>
                <c:pt idx="9725">
                  <c:v>15.0246</c:v>
                </c:pt>
                <c:pt idx="9726">
                  <c:v>14.808</c:v>
                </c:pt>
                <c:pt idx="9727">
                  <c:v>14.4116</c:v>
                </c:pt>
                <c:pt idx="9728">
                  <c:v>13.9361</c:v>
                </c:pt>
                <c:pt idx="9729">
                  <c:v>13.4558</c:v>
                </c:pt>
                <c:pt idx="9730">
                  <c:v>12.822100000000001</c:v>
                </c:pt>
                <c:pt idx="9731">
                  <c:v>12.011100000000001</c:v>
                </c:pt>
                <c:pt idx="9732">
                  <c:v>11.008800000000001</c:v>
                </c:pt>
                <c:pt idx="9733">
                  <c:v>9.0093700000000005</c:v>
                </c:pt>
                <c:pt idx="9734">
                  <c:v>7.6144600000000002</c:v>
                </c:pt>
                <c:pt idx="9735">
                  <c:v>6.7667999999999999</c:v>
                </c:pt>
                <c:pt idx="9736">
                  <c:v>6.16967</c:v>
                </c:pt>
                <c:pt idx="9737">
                  <c:v>5.4603299999999999</c:v>
                </c:pt>
                <c:pt idx="9738">
                  <c:v>4.9262100000000002</c:v>
                </c:pt>
                <c:pt idx="9739">
                  <c:v>4.4645900000000003</c:v>
                </c:pt>
                <c:pt idx="9740">
                  <c:v>3.99295</c:v>
                </c:pt>
                <c:pt idx="9741">
                  <c:v>3.6975199999999999</c:v>
                </c:pt>
                <c:pt idx="9742">
                  <c:v>3.4174099999999998</c:v>
                </c:pt>
                <c:pt idx="9743">
                  <c:v>3.15259</c:v>
                </c:pt>
                <c:pt idx="9744">
                  <c:v>2.9029799999999999</c:v>
                </c:pt>
                <c:pt idx="9745">
                  <c:v>2.66838</c:v>
                </c:pt>
                <c:pt idx="9746">
                  <c:v>2.4132400000000001</c:v>
                </c:pt>
                <c:pt idx="9747">
                  <c:v>2.2100200000000001</c:v>
                </c:pt>
                <c:pt idx="9748">
                  <c:v>2.02074</c:v>
                </c:pt>
                <c:pt idx="9749">
                  <c:v>1.84477</c:v>
                </c:pt>
                <c:pt idx="9750">
                  <c:v>1.68174</c:v>
                </c:pt>
                <c:pt idx="9751">
                  <c:v>1.5309999999999999</c:v>
                </c:pt>
                <c:pt idx="9752">
                  <c:v>1.3919999999999999</c:v>
                </c:pt>
                <c:pt idx="9753">
                  <c:v>1.2641199999999999</c:v>
                </c:pt>
                <c:pt idx="9754">
                  <c:v>1.14679</c:v>
                </c:pt>
                <c:pt idx="9755">
                  <c:v>1.0393699999999999</c:v>
                </c:pt>
                <c:pt idx="9756">
                  <c:v>0.97297599999999995</c:v>
                </c:pt>
                <c:pt idx="9757">
                  <c:v>0.90298800000000001</c:v>
                </c:pt>
                <c:pt idx="9758">
                  <c:v>0.83078099999999999</c:v>
                </c:pt>
                <c:pt idx="9759">
                  <c:v>0.76410699999999998</c:v>
                </c:pt>
                <c:pt idx="9760">
                  <c:v>0.70263200000000003</c:v>
                </c:pt>
                <c:pt idx="9761">
                  <c:v>0.64602599999999999</c:v>
                </c:pt>
                <c:pt idx="9762">
                  <c:v>0.59397500000000003</c:v>
                </c:pt>
                <c:pt idx="9763">
                  <c:v>0.54618100000000003</c:v>
                </c:pt>
                <c:pt idx="9764">
                  <c:v>0.50235200000000002</c:v>
                </c:pt>
                <c:pt idx="9765">
                  <c:v>0.462204</c:v>
                </c:pt>
                <c:pt idx="9766">
                  <c:v>0.42546899999999999</c:v>
                </c:pt>
                <c:pt idx="9767">
                  <c:v>0.391901</c:v>
                </c:pt>
                <c:pt idx="9768">
                  <c:v>0.36126000000000003</c:v>
                </c:pt>
                <c:pt idx="9769">
                  <c:v>0.333314</c:v>
                </c:pt>
                <c:pt idx="9770">
                  <c:v>0.30784899999999998</c:v>
                </c:pt>
                <c:pt idx="9771">
                  <c:v>0.28466799999999998</c:v>
                </c:pt>
                <c:pt idx="9772">
                  <c:v>0.26358100000000001</c:v>
                </c:pt>
                <c:pt idx="9773">
                  <c:v>0.247168</c:v>
                </c:pt>
                <c:pt idx="9774">
                  <c:v>0.228655</c:v>
                </c:pt>
                <c:pt idx="9775">
                  <c:v>0.211918</c:v>
                </c:pt>
                <c:pt idx="9776">
                  <c:v>0.196799</c:v>
                </c:pt>
                <c:pt idx="9777">
                  <c:v>0.183142</c:v>
                </c:pt>
                <c:pt idx="9778">
                  <c:v>0.17081199999999999</c:v>
                </c:pt>
                <c:pt idx="9779">
                  <c:v>0.15967000000000001</c:v>
                </c:pt>
                <c:pt idx="9780">
                  <c:v>0.14960799999999999</c:v>
                </c:pt>
                <c:pt idx="9781">
                  <c:v>0.140516</c:v>
                </c:pt>
                <c:pt idx="9782">
                  <c:v>0.132297</c:v>
                </c:pt>
                <c:pt idx="9783">
                  <c:v>0.12486</c:v>
                </c:pt>
                <c:pt idx="9784">
                  <c:v>0.11812599999999999</c:v>
                </c:pt>
                <c:pt idx="9785">
                  <c:v>0.112021</c:v>
                </c:pt>
                <c:pt idx="9786">
                  <c:v>0.10648199999999999</c:v>
                </c:pt>
                <c:pt idx="9787">
                  <c:v>0.101447</c:v>
                </c:pt>
                <c:pt idx="9788">
                  <c:v>9.6864599999999995E-2</c:v>
                </c:pt>
                <c:pt idx="9789">
                  <c:v>9.1375300000000007E-2</c:v>
                </c:pt>
                <c:pt idx="9790">
                  <c:v>8.6504700000000004E-2</c:v>
                </c:pt>
                <c:pt idx="9791">
                  <c:v>8.2167100000000007E-2</c:v>
                </c:pt>
                <c:pt idx="9792">
                  <c:v>7.8288300000000005E-2</c:v>
                </c:pt>
                <c:pt idx="9793">
                  <c:v>7.4335700000000005E-2</c:v>
                </c:pt>
                <c:pt idx="9794">
                  <c:v>7.0406800000000005E-2</c:v>
                </c:pt>
                <c:pt idx="9795">
                  <c:v>6.6936099999999998E-2</c:v>
                </c:pt>
                <c:pt idx="9796">
                  <c:v>6.3846899999999998E-2</c:v>
                </c:pt>
                <c:pt idx="9797">
                  <c:v>6.10763E-2</c:v>
                </c:pt>
                <c:pt idx="9798">
                  <c:v>5.8573800000000002E-2</c:v>
                </c:pt>
                <c:pt idx="9799">
                  <c:v>5.5234900000000003E-2</c:v>
                </c:pt>
                <c:pt idx="9800">
                  <c:v>5.2299999999999999E-2</c:v>
                </c:pt>
                <c:pt idx="9801">
                  <c:v>4.9689700000000003E-2</c:v>
                </c:pt>
                <c:pt idx="9802">
                  <c:v>4.7344799999999999E-2</c:v>
                </c:pt>
                <c:pt idx="9803">
                  <c:v>4.5221200000000003E-2</c:v>
                </c:pt>
                <c:pt idx="9804">
                  <c:v>4.2676199999999997E-2</c:v>
                </c:pt>
                <c:pt idx="9805">
                  <c:v>4.0049300000000003E-2</c:v>
                </c:pt>
                <c:pt idx="9806">
                  <c:v>3.8041100000000001E-2</c:v>
                </c:pt>
                <c:pt idx="9807">
                  <c:v>3.62233E-2</c:v>
                </c:pt>
                <c:pt idx="9808">
                  <c:v>3.4051400000000002E-2</c:v>
                </c:pt>
                <c:pt idx="9809">
                  <c:v>3.21245E-2</c:v>
                </c:pt>
                <c:pt idx="9810">
                  <c:v>3.0404799999999999E-2</c:v>
                </c:pt>
                <c:pt idx="9811">
                  <c:v>2.8862499999999999E-2</c:v>
                </c:pt>
                <c:pt idx="9812">
                  <c:v>2.74731E-2</c:v>
                </c:pt>
                <c:pt idx="9813">
                  <c:v>2.5775800000000001E-2</c:v>
                </c:pt>
                <c:pt idx="9814">
                  <c:v>2.4544199999999999E-2</c:v>
                </c:pt>
                <c:pt idx="9815">
                  <c:v>2.3433499999999999E-2</c:v>
                </c:pt>
                <c:pt idx="9816">
                  <c:v>2.2428300000000002E-2</c:v>
                </c:pt>
                <c:pt idx="9817">
                  <c:v>2.1229600000000001E-2</c:v>
                </c:pt>
                <c:pt idx="9818">
                  <c:v>2.0169599999999999E-2</c:v>
                </c:pt>
                <c:pt idx="9819">
                  <c:v>1.92278E-2</c:v>
                </c:pt>
                <c:pt idx="9820">
                  <c:v>1.8387199999999999E-2</c:v>
                </c:pt>
                <c:pt idx="9821">
                  <c:v>1.7633800000000002E-2</c:v>
                </c:pt>
                <c:pt idx="9822">
                  <c:v>1.67905E-2</c:v>
                </c:pt>
                <c:pt idx="9823">
                  <c:v>1.6331700000000001E-2</c:v>
                </c:pt>
                <c:pt idx="9824">
                  <c:v>1.5510899999999999E-2</c:v>
                </c:pt>
                <c:pt idx="9825">
                  <c:v>1.4800199999999999E-2</c:v>
                </c:pt>
                <c:pt idx="9826">
                  <c:v>1.4180999999999999E-2</c:v>
                </c:pt>
                <c:pt idx="9827">
                  <c:v>1.36385E-2</c:v>
                </c:pt>
                <c:pt idx="9828">
                  <c:v>1.3161000000000001E-2</c:v>
                </c:pt>
                <c:pt idx="9829">
                  <c:v>1.25465E-2</c:v>
                </c:pt>
                <c:pt idx="9830">
                  <c:v>1.2060700000000001E-2</c:v>
                </c:pt>
                <c:pt idx="9831">
                  <c:v>1.16597E-2</c:v>
                </c:pt>
                <c:pt idx="9832">
                  <c:v>1.13148E-2</c:v>
                </c:pt>
                <c:pt idx="9833">
                  <c:v>1.0926E-2</c:v>
                </c:pt>
                <c:pt idx="9834">
                  <c:v>1.06035E-2</c:v>
                </c:pt>
                <c:pt idx="9835">
                  <c:v>1.03357E-2</c:v>
                </c:pt>
                <c:pt idx="9836">
                  <c:v>1.0017099999999999E-2</c:v>
                </c:pt>
                <c:pt idx="9837">
                  <c:v>9.7750700000000003E-3</c:v>
                </c:pt>
                <c:pt idx="9838">
                  <c:v>9.5706200000000002E-3</c:v>
                </c:pt>
                <c:pt idx="9839">
                  <c:v>9.4246599999999996E-3</c:v>
                </c:pt>
                <c:pt idx="9840">
                  <c:v>9.3005699999999993E-3</c:v>
                </c:pt>
                <c:pt idx="9841">
                  <c:v>9.23883E-3</c:v>
                </c:pt>
                <c:pt idx="9842">
                  <c:v>9.2268699999999999E-3</c:v>
                </c:pt>
                <c:pt idx="9843">
                  <c:v>9.25401E-3</c:v>
                </c:pt>
                <c:pt idx="9844">
                  <c:v>9.3125199999999995E-3</c:v>
                </c:pt>
                <c:pt idx="9845">
                  <c:v>9.4643499999999998E-3</c:v>
                </c:pt>
                <c:pt idx="9846">
                  <c:v>9.6878099999999998E-3</c:v>
                </c:pt>
                <c:pt idx="9847">
                  <c:v>9.9744299999999994E-3</c:v>
                </c:pt>
                <c:pt idx="9848">
                  <c:v>1.03182E-2</c:v>
                </c:pt>
                <c:pt idx="9849">
                  <c:v>1.07186E-2</c:v>
                </c:pt>
                <c:pt idx="9850">
                  <c:v>1.1176999999999999E-2</c:v>
                </c:pt>
                <c:pt idx="9851">
                  <c:v>1.16816E-2</c:v>
                </c:pt>
                <c:pt idx="9852">
                  <c:v>1.2214600000000001E-2</c:v>
                </c:pt>
                <c:pt idx="9853">
                  <c:v>1.28063E-2</c:v>
                </c:pt>
                <c:pt idx="9854">
                  <c:v>1.35522E-2</c:v>
                </c:pt>
                <c:pt idx="9855">
                  <c:v>1.44435E-2</c:v>
                </c:pt>
                <c:pt idx="9856">
                  <c:v>1.54596E-2</c:v>
                </c:pt>
                <c:pt idx="9857">
                  <c:v>1.6522599999999998E-2</c:v>
                </c:pt>
                <c:pt idx="9858">
                  <c:v>1.73087E-2</c:v>
                </c:pt>
                <c:pt idx="9859">
                  <c:v>1.86172E-2</c:v>
                </c:pt>
                <c:pt idx="9860">
                  <c:v>1.9589100000000002E-2</c:v>
                </c:pt>
                <c:pt idx="9861">
                  <c:v>2.0657399999999999E-2</c:v>
                </c:pt>
                <c:pt idx="9862">
                  <c:v>2.1829899999999999E-2</c:v>
                </c:pt>
                <c:pt idx="9863">
                  <c:v>2.31203E-2</c:v>
                </c:pt>
                <c:pt idx="9864">
                  <c:v>2.45446E-2</c:v>
                </c:pt>
                <c:pt idx="9865">
                  <c:v>2.6121599999999998E-2</c:v>
                </c:pt>
                <c:pt idx="9866">
                  <c:v>2.7873800000000001E-2</c:v>
                </c:pt>
                <c:pt idx="9867">
                  <c:v>2.98281E-2</c:v>
                </c:pt>
                <c:pt idx="9868">
                  <c:v>3.1445599999999997E-2</c:v>
                </c:pt>
                <c:pt idx="9869">
                  <c:v>3.3210999999999997E-2</c:v>
                </c:pt>
                <c:pt idx="9870">
                  <c:v>3.5142899999999998E-2</c:v>
                </c:pt>
                <c:pt idx="9871">
                  <c:v>3.72631E-2</c:v>
                </c:pt>
                <c:pt idx="9872">
                  <c:v>3.9597100000000003E-2</c:v>
                </c:pt>
                <c:pt idx="9873">
                  <c:v>4.2175200000000003E-2</c:v>
                </c:pt>
                <c:pt idx="9874">
                  <c:v>4.50331E-2</c:v>
                </c:pt>
                <c:pt idx="9875">
                  <c:v>4.8213600000000002E-2</c:v>
                </c:pt>
                <c:pt idx="9876">
                  <c:v>5.17682E-2</c:v>
                </c:pt>
                <c:pt idx="9877">
                  <c:v>5.57589E-2</c:v>
                </c:pt>
                <c:pt idx="9878">
                  <c:v>6.01241E-2</c:v>
                </c:pt>
                <c:pt idx="9879">
                  <c:v>6.4746600000000001E-2</c:v>
                </c:pt>
                <c:pt idx="9880">
                  <c:v>6.81557E-2</c:v>
                </c:pt>
                <c:pt idx="9881">
                  <c:v>7.1865499999999999E-2</c:v>
                </c:pt>
                <c:pt idx="9882">
                  <c:v>7.5908500000000004E-2</c:v>
                </c:pt>
                <c:pt idx="9883">
                  <c:v>8.0325400000000005E-2</c:v>
                </c:pt>
                <c:pt idx="9884">
                  <c:v>8.5165299999999999E-2</c:v>
                </c:pt>
                <c:pt idx="9885">
                  <c:v>9.0485800000000005E-2</c:v>
                </c:pt>
                <c:pt idx="9886">
                  <c:v>9.6495899999999996E-2</c:v>
                </c:pt>
                <c:pt idx="9887">
                  <c:v>0.10316599999999999</c:v>
                </c:pt>
                <c:pt idx="9888">
                  <c:v>0.110597</c:v>
                </c:pt>
                <c:pt idx="9889">
                  <c:v>0.11891699999999999</c:v>
                </c:pt>
                <c:pt idx="9890">
                  <c:v>0.12503600000000001</c:v>
                </c:pt>
                <c:pt idx="9891">
                  <c:v>0.134495</c:v>
                </c:pt>
                <c:pt idx="9892">
                  <c:v>0.14355200000000001</c:v>
                </c:pt>
                <c:pt idx="9893">
                  <c:v>0.15363299999999999</c:v>
                </c:pt>
                <c:pt idx="9894">
                  <c:v>0.164245</c:v>
                </c:pt>
                <c:pt idx="9895">
                  <c:v>0.17175699999999999</c:v>
                </c:pt>
                <c:pt idx="9896">
                  <c:v>0.18215300000000001</c:v>
                </c:pt>
                <c:pt idx="9897">
                  <c:v>0.19403699999999999</c:v>
                </c:pt>
                <c:pt idx="9898">
                  <c:v>0.207232</c:v>
                </c:pt>
                <c:pt idx="9899">
                  <c:v>0.222218</c:v>
                </c:pt>
                <c:pt idx="9900">
                  <c:v>0.23844699999999999</c:v>
                </c:pt>
                <c:pt idx="9901">
                  <c:v>0.25102600000000003</c:v>
                </c:pt>
                <c:pt idx="9902">
                  <c:v>0.26472800000000002</c:v>
                </c:pt>
                <c:pt idx="9903">
                  <c:v>0.279698</c:v>
                </c:pt>
                <c:pt idx="9904">
                  <c:v>0.29610799999999998</c:v>
                </c:pt>
                <c:pt idx="9905">
                  <c:v>0.31133899999999998</c:v>
                </c:pt>
                <c:pt idx="9906">
                  <c:v>0.32790200000000003</c:v>
                </c:pt>
                <c:pt idx="9907">
                  <c:v>0.345966</c:v>
                </c:pt>
                <c:pt idx="9908">
                  <c:v>0.36573099999999997</c:v>
                </c:pt>
                <c:pt idx="9909">
                  <c:v>0.384772</c:v>
                </c:pt>
                <c:pt idx="9910">
                  <c:v>0.40550799999999998</c:v>
                </c:pt>
                <c:pt idx="9911">
                  <c:v>0.42816199999999999</c:v>
                </c:pt>
                <c:pt idx="9912">
                  <c:v>0.45299400000000001</c:v>
                </c:pt>
                <c:pt idx="9913">
                  <c:v>0.479547</c:v>
                </c:pt>
                <c:pt idx="9914">
                  <c:v>0.50878999999999996</c:v>
                </c:pt>
                <c:pt idx="9915">
                  <c:v>0.54112400000000005</c:v>
                </c:pt>
                <c:pt idx="9916">
                  <c:v>0.57702900000000001</c:v>
                </c:pt>
                <c:pt idx="9917">
                  <c:v>0.60792199999999996</c:v>
                </c:pt>
                <c:pt idx="9918">
                  <c:v>0.64167200000000002</c:v>
                </c:pt>
                <c:pt idx="9919">
                  <c:v>0.67867100000000002</c:v>
                </c:pt>
                <c:pt idx="9920">
                  <c:v>0.71937499999999999</c:v>
                </c:pt>
                <c:pt idx="9921">
                  <c:v>0.76433300000000004</c:v>
                </c:pt>
                <c:pt idx="9922">
                  <c:v>0.81604399999999999</c:v>
                </c:pt>
                <c:pt idx="9923">
                  <c:v>0.87493399999999999</c:v>
                </c:pt>
                <c:pt idx="9924">
                  <c:v>0.94130899999999995</c:v>
                </c:pt>
                <c:pt idx="9925">
                  <c:v>0.99041000000000001</c:v>
                </c:pt>
                <c:pt idx="9926">
                  <c:v>1.0439700000000001</c:v>
                </c:pt>
                <c:pt idx="9927">
                  <c:v>1.10259</c:v>
                </c:pt>
                <c:pt idx="9928">
                  <c:v>1.16696</c:v>
                </c:pt>
                <c:pt idx="9929">
                  <c:v>1.2305299999999999</c:v>
                </c:pt>
                <c:pt idx="9930">
                  <c:v>1.30017</c:v>
                </c:pt>
                <c:pt idx="9931">
                  <c:v>1.3767499999999999</c:v>
                </c:pt>
                <c:pt idx="9932">
                  <c:v>1.46129</c:v>
                </c:pt>
                <c:pt idx="9933">
                  <c:v>1.55505</c:v>
                </c:pt>
                <c:pt idx="9934">
                  <c:v>1.6595200000000001</c:v>
                </c:pt>
                <c:pt idx="9935">
                  <c:v>1.77654</c:v>
                </c:pt>
                <c:pt idx="9936">
                  <c:v>1.87388</c:v>
                </c:pt>
                <c:pt idx="9937">
                  <c:v>1.9641999999999999</c:v>
                </c:pt>
                <c:pt idx="9938">
                  <c:v>2.0846</c:v>
                </c:pt>
                <c:pt idx="9939">
                  <c:v>2.21807</c:v>
                </c:pt>
                <c:pt idx="9940">
                  <c:v>2.3666299999999998</c:v>
                </c:pt>
                <c:pt idx="9941">
                  <c:v>2.53267</c:v>
                </c:pt>
                <c:pt idx="9942">
                  <c:v>2.6703399999999999</c:v>
                </c:pt>
                <c:pt idx="9943">
                  <c:v>2.8207300000000002</c:v>
                </c:pt>
                <c:pt idx="9944">
                  <c:v>2.98543</c:v>
                </c:pt>
                <c:pt idx="9945">
                  <c:v>3.16608</c:v>
                </c:pt>
                <c:pt idx="9946">
                  <c:v>3.4026399999999999</c:v>
                </c:pt>
                <c:pt idx="9947">
                  <c:v>3.6317499999999998</c:v>
                </c:pt>
                <c:pt idx="9948">
                  <c:v>3.88504</c:v>
                </c:pt>
                <c:pt idx="9949">
                  <c:v>4.16533</c:v>
                </c:pt>
                <c:pt idx="9950">
                  <c:v>4.4757199999999999</c:v>
                </c:pt>
                <c:pt idx="9951">
                  <c:v>4.8195499999999996</c:v>
                </c:pt>
                <c:pt idx="9952">
                  <c:v>5.2003300000000001</c:v>
                </c:pt>
                <c:pt idx="9953">
                  <c:v>5.6217800000000002</c:v>
                </c:pt>
                <c:pt idx="9954">
                  <c:v>6.0337100000000001</c:v>
                </c:pt>
                <c:pt idx="9955">
                  <c:v>6.4252000000000002</c:v>
                </c:pt>
                <c:pt idx="9956">
                  <c:v>6.8475900000000003</c:v>
                </c:pt>
                <c:pt idx="9957">
                  <c:v>7.3026900000000001</c:v>
                </c:pt>
                <c:pt idx="9958">
                  <c:v>7.7922799999999999</c:v>
                </c:pt>
                <c:pt idx="9959">
                  <c:v>8.3180200000000006</c:v>
                </c:pt>
                <c:pt idx="9960">
                  <c:v>8.8813899999999997</c:v>
                </c:pt>
                <c:pt idx="9961">
                  <c:v>9.4837199999999999</c:v>
                </c:pt>
                <c:pt idx="9962">
                  <c:v>10.365500000000001</c:v>
                </c:pt>
                <c:pt idx="9963">
                  <c:v>11.270799999999999</c:v>
                </c:pt>
                <c:pt idx="9964">
                  <c:v>12.244400000000001</c:v>
                </c:pt>
                <c:pt idx="9965">
                  <c:v>13.286300000000001</c:v>
                </c:pt>
                <c:pt idx="9966">
                  <c:v>14.394299999999999</c:v>
                </c:pt>
                <c:pt idx="9967">
                  <c:v>15.878299999999999</c:v>
                </c:pt>
                <c:pt idx="9968">
                  <c:v>17.3567</c:v>
                </c:pt>
                <c:pt idx="9969">
                  <c:v>19.694700000000001</c:v>
                </c:pt>
                <c:pt idx="9970">
                  <c:v>26.1783</c:v>
                </c:pt>
                <c:pt idx="9971">
                  <c:v>28.4618</c:v>
                </c:pt>
                <c:pt idx="9972">
                  <c:v>30.027200000000001</c:v>
                </c:pt>
                <c:pt idx="9973">
                  <c:v>31.4556</c:v>
                </c:pt>
                <c:pt idx="9974">
                  <c:v>32.6736</c:v>
                </c:pt>
                <c:pt idx="9975">
                  <c:v>33.621499999999997</c:v>
                </c:pt>
                <c:pt idx="9976">
                  <c:v>34.220199999999998</c:v>
                </c:pt>
                <c:pt idx="9977">
                  <c:v>34.5563</c:v>
                </c:pt>
                <c:pt idx="9978">
                  <c:v>34.630200000000002</c:v>
                </c:pt>
                <c:pt idx="9979">
                  <c:v>34.538200000000003</c:v>
                </c:pt>
                <c:pt idx="9980">
                  <c:v>34.254600000000003</c:v>
                </c:pt>
                <c:pt idx="9981">
                  <c:v>33.725299999999997</c:v>
                </c:pt>
                <c:pt idx="9982">
                  <c:v>32.817500000000003</c:v>
                </c:pt>
                <c:pt idx="9983">
                  <c:v>31.636900000000001</c:v>
                </c:pt>
                <c:pt idx="9984">
                  <c:v>30.2623</c:v>
                </c:pt>
                <c:pt idx="9985">
                  <c:v>29.256799999999998</c:v>
                </c:pt>
                <c:pt idx="9986">
                  <c:v>27.0596</c:v>
                </c:pt>
                <c:pt idx="9987">
                  <c:v>23.485800000000001</c:v>
                </c:pt>
                <c:pt idx="9988">
                  <c:v>19.4663</c:v>
                </c:pt>
                <c:pt idx="9989">
                  <c:v>17.452300000000001</c:v>
                </c:pt>
                <c:pt idx="9990">
                  <c:v>15.5985</c:v>
                </c:pt>
                <c:pt idx="9991">
                  <c:v>14.081799999999999</c:v>
                </c:pt>
                <c:pt idx="9992">
                  <c:v>13.019500000000001</c:v>
                </c:pt>
                <c:pt idx="9993">
                  <c:v>12.0245</c:v>
                </c:pt>
                <c:pt idx="9994">
                  <c:v>11.0983</c:v>
                </c:pt>
                <c:pt idx="9995">
                  <c:v>10.1492</c:v>
                </c:pt>
                <c:pt idx="9996">
                  <c:v>9.2832799999999995</c:v>
                </c:pt>
                <c:pt idx="9997">
                  <c:v>8.4974900000000009</c:v>
                </c:pt>
                <c:pt idx="9998">
                  <c:v>8.0162700000000005</c:v>
                </c:pt>
                <c:pt idx="9999">
                  <c:v>7.5676399999999999</c:v>
                </c:pt>
                <c:pt idx="10000">
                  <c:v>7.1501599999999996</c:v>
                </c:pt>
                <c:pt idx="10001">
                  <c:v>6.7088299999999998</c:v>
                </c:pt>
                <c:pt idx="10002">
                  <c:v>6.2554299999999996</c:v>
                </c:pt>
                <c:pt idx="10003">
                  <c:v>5.8447500000000003</c:v>
                </c:pt>
                <c:pt idx="10004">
                  <c:v>5.4734400000000001</c:v>
                </c:pt>
                <c:pt idx="10005">
                  <c:v>5.1381600000000001</c:v>
                </c:pt>
                <c:pt idx="10006">
                  <c:v>4.8357700000000001</c:v>
                </c:pt>
                <c:pt idx="10007">
                  <c:v>4.5632799999999998</c:v>
                </c:pt>
                <c:pt idx="10008">
                  <c:v>4.3178700000000001</c:v>
                </c:pt>
                <c:pt idx="10009">
                  <c:v>4.0948700000000002</c:v>
                </c:pt>
                <c:pt idx="10010">
                  <c:v>3.8925000000000001</c:v>
                </c:pt>
                <c:pt idx="10011">
                  <c:v>3.7107000000000001</c:v>
                </c:pt>
                <c:pt idx="10012">
                  <c:v>3.5473699999999999</c:v>
                </c:pt>
                <c:pt idx="10013">
                  <c:v>3.4005999999999998</c:v>
                </c:pt>
                <c:pt idx="10014">
                  <c:v>3.2686899999999999</c:v>
                </c:pt>
                <c:pt idx="10015">
                  <c:v>3.0954600000000001</c:v>
                </c:pt>
                <c:pt idx="10016">
                  <c:v>2.9462600000000001</c:v>
                </c:pt>
                <c:pt idx="10017">
                  <c:v>2.8167900000000001</c:v>
                </c:pt>
                <c:pt idx="10018">
                  <c:v>2.7076099999999999</c:v>
                </c:pt>
                <c:pt idx="10019">
                  <c:v>2.6160199999999998</c:v>
                </c:pt>
                <c:pt idx="10020">
                  <c:v>2.53979</c:v>
                </c:pt>
                <c:pt idx="10021">
                  <c:v>2.4771399999999999</c:v>
                </c:pt>
                <c:pt idx="10022">
                  <c:v>2.42638</c:v>
                </c:pt>
                <c:pt idx="10023">
                  <c:v>2.3866900000000002</c:v>
                </c:pt>
                <c:pt idx="10024">
                  <c:v>2.3571499999999999</c:v>
                </c:pt>
                <c:pt idx="10025">
                  <c:v>2.3370000000000002</c:v>
                </c:pt>
                <c:pt idx="10026">
                  <c:v>2.3234499999999998</c:v>
                </c:pt>
                <c:pt idx="10027">
                  <c:v>2.32273</c:v>
                </c:pt>
                <c:pt idx="10028">
                  <c:v>2.3299699999999999</c:v>
                </c:pt>
                <c:pt idx="10029">
                  <c:v>2.3534899999999999</c:v>
                </c:pt>
                <c:pt idx="10030">
                  <c:v>2.3932199999999999</c:v>
                </c:pt>
                <c:pt idx="10031">
                  <c:v>2.4378199999999999</c:v>
                </c:pt>
                <c:pt idx="10032">
                  <c:v>2.49376</c:v>
                </c:pt>
                <c:pt idx="10033">
                  <c:v>2.5690200000000001</c:v>
                </c:pt>
                <c:pt idx="10034">
                  <c:v>2.6777600000000001</c:v>
                </c:pt>
                <c:pt idx="10035">
                  <c:v>2.7632400000000001</c:v>
                </c:pt>
                <c:pt idx="10036">
                  <c:v>2.86002</c:v>
                </c:pt>
                <c:pt idx="10037">
                  <c:v>2.9637500000000001</c:v>
                </c:pt>
                <c:pt idx="10038">
                  <c:v>3.0796299999999999</c:v>
                </c:pt>
                <c:pt idx="10039">
                  <c:v>3.2088100000000002</c:v>
                </c:pt>
                <c:pt idx="10040">
                  <c:v>3.3525900000000002</c:v>
                </c:pt>
                <c:pt idx="10041">
                  <c:v>3.5084</c:v>
                </c:pt>
                <c:pt idx="10042">
                  <c:v>3.68113</c:v>
                </c:pt>
                <c:pt idx="10043">
                  <c:v>3.87262</c:v>
                </c:pt>
                <c:pt idx="10044">
                  <c:v>4.0848800000000001</c:v>
                </c:pt>
                <c:pt idx="10045">
                  <c:v>4.3202299999999996</c:v>
                </c:pt>
                <c:pt idx="10046">
                  <c:v>4.5811900000000003</c:v>
                </c:pt>
                <c:pt idx="10047">
                  <c:v>4.87059</c:v>
                </c:pt>
                <c:pt idx="10048">
                  <c:v>5.1914600000000002</c:v>
                </c:pt>
                <c:pt idx="10049">
                  <c:v>5.54718</c:v>
                </c:pt>
                <c:pt idx="10050">
                  <c:v>5.9411899999999997</c:v>
                </c:pt>
                <c:pt idx="10051">
                  <c:v>6.3772099999999998</c:v>
                </c:pt>
                <c:pt idx="10052">
                  <c:v>6.8589099999999998</c:v>
                </c:pt>
                <c:pt idx="10053">
                  <c:v>7.3900699999999997</c:v>
                </c:pt>
                <c:pt idx="10054">
                  <c:v>7.9740399999999996</c:v>
                </c:pt>
                <c:pt idx="10055">
                  <c:v>8.6139799999999997</c:v>
                </c:pt>
                <c:pt idx="10056">
                  <c:v>9.3122500000000006</c:v>
                </c:pt>
                <c:pt idx="10057">
                  <c:v>10.070600000000001</c:v>
                </c:pt>
                <c:pt idx="10058">
                  <c:v>10.8893</c:v>
                </c:pt>
                <c:pt idx="10059">
                  <c:v>11.7675</c:v>
                </c:pt>
                <c:pt idx="10060">
                  <c:v>12.702199999999999</c:v>
                </c:pt>
                <c:pt idx="10061">
                  <c:v>14.1996</c:v>
                </c:pt>
                <c:pt idx="10062">
                  <c:v>16.330300000000001</c:v>
                </c:pt>
                <c:pt idx="10063">
                  <c:v>19.872499999999999</c:v>
                </c:pt>
                <c:pt idx="10064">
                  <c:v>21.5474</c:v>
                </c:pt>
                <c:pt idx="10065">
                  <c:v>22.6114</c:v>
                </c:pt>
                <c:pt idx="10066">
                  <c:v>23.542899999999999</c:v>
                </c:pt>
                <c:pt idx="10067">
                  <c:v>24.312000000000001</c:v>
                </c:pt>
                <c:pt idx="10068">
                  <c:v>24.8931</c:v>
                </c:pt>
                <c:pt idx="10069">
                  <c:v>25.265999999999998</c:v>
                </c:pt>
                <c:pt idx="10070">
                  <c:v>25.402000000000001</c:v>
                </c:pt>
                <c:pt idx="10071">
                  <c:v>25.420500000000001</c:v>
                </c:pt>
                <c:pt idx="10072">
                  <c:v>25.322199999999999</c:v>
                </c:pt>
                <c:pt idx="10073">
                  <c:v>25.135999999999999</c:v>
                </c:pt>
                <c:pt idx="10074">
                  <c:v>24.829000000000001</c:v>
                </c:pt>
                <c:pt idx="10075">
                  <c:v>24.4178</c:v>
                </c:pt>
                <c:pt idx="10076">
                  <c:v>23.621500000000001</c:v>
                </c:pt>
                <c:pt idx="10077">
                  <c:v>22.636800000000001</c:v>
                </c:pt>
                <c:pt idx="10078">
                  <c:v>21.499400000000001</c:v>
                </c:pt>
                <c:pt idx="10079">
                  <c:v>20.0502</c:v>
                </c:pt>
                <c:pt idx="10080">
                  <c:v>17.43</c:v>
                </c:pt>
                <c:pt idx="10081">
                  <c:v>14.8028</c:v>
                </c:pt>
                <c:pt idx="10082">
                  <c:v>13.5496</c:v>
                </c:pt>
                <c:pt idx="10083">
                  <c:v>12.3607</c:v>
                </c:pt>
                <c:pt idx="10084">
                  <c:v>11.2477</c:v>
                </c:pt>
                <c:pt idx="10085">
                  <c:v>10.4253</c:v>
                </c:pt>
                <c:pt idx="10086">
                  <c:v>9.5789200000000001</c:v>
                </c:pt>
                <c:pt idx="10087">
                  <c:v>8.7987699999999993</c:v>
                </c:pt>
                <c:pt idx="10088">
                  <c:v>8.0837500000000002</c:v>
                </c:pt>
                <c:pt idx="10089">
                  <c:v>7.4314299999999998</c:v>
                </c:pt>
                <c:pt idx="10090">
                  <c:v>6.8385999999999996</c:v>
                </c:pt>
                <c:pt idx="10091">
                  <c:v>6.4243399999999999</c:v>
                </c:pt>
                <c:pt idx="10092">
                  <c:v>6.0405199999999999</c:v>
                </c:pt>
                <c:pt idx="10093">
                  <c:v>5.6851599999999998</c:v>
                </c:pt>
                <c:pt idx="10094">
                  <c:v>5.3564100000000003</c:v>
                </c:pt>
                <c:pt idx="10095">
                  <c:v>5.05227</c:v>
                </c:pt>
                <c:pt idx="10096">
                  <c:v>4.7709900000000003</c:v>
                </c:pt>
                <c:pt idx="10097">
                  <c:v>4.5107400000000002</c:v>
                </c:pt>
                <c:pt idx="10098">
                  <c:v>4.2698900000000002</c:v>
                </c:pt>
                <c:pt idx="10099">
                  <c:v>3.9936199999999999</c:v>
                </c:pt>
                <c:pt idx="10100">
                  <c:v>3.7423500000000001</c:v>
                </c:pt>
                <c:pt idx="10101">
                  <c:v>3.51342</c:v>
                </c:pt>
                <c:pt idx="10102">
                  <c:v>3.3045499999999999</c:v>
                </c:pt>
                <c:pt idx="10103">
                  <c:v>3.1135799999999998</c:v>
                </c:pt>
                <c:pt idx="10104">
                  <c:v>2.9386999999999999</c:v>
                </c:pt>
                <c:pt idx="10105">
                  <c:v>2.7782</c:v>
                </c:pt>
                <c:pt idx="10106">
                  <c:v>2.63063</c:v>
                </c:pt>
                <c:pt idx="10107">
                  <c:v>2.4719600000000002</c:v>
                </c:pt>
                <c:pt idx="10108">
                  <c:v>2.3274599999999999</c:v>
                </c:pt>
                <c:pt idx="10109">
                  <c:v>2.1955200000000001</c:v>
                </c:pt>
                <c:pt idx="10110">
                  <c:v>2.0747399999999998</c:v>
                </c:pt>
                <c:pt idx="10111">
                  <c:v>1.9638899999999999</c:v>
                </c:pt>
                <c:pt idx="10112">
                  <c:v>1.86191</c:v>
                </c:pt>
                <c:pt idx="10113">
                  <c:v>1.7678799999999999</c:v>
                </c:pt>
                <c:pt idx="10114">
                  <c:v>1.681</c:v>
                </c:pt>
                <c:pt idx="10115">
                  <c:v>1.5712900000000001</c:v>
                </c:pt>
                <c:pt idx="10116">
                  <c:v>1.47228</c:v>
                </c:pt>
                <c:pt idx="10117">
                  <c:v>1.38259</c:v>
                </c:pt>
                <c:pt idx="10118">
                  <c:v>1.3010999999999999</c:v>
                </c:pt>
                <c:pt idx="10119">
                  <c:v>1.22681</c:v>
                </c:pt>
                <c:pt idx="10120">
                  <c:v>1.15889</c:v>
                </c:pt>
                <c:pt idx="10121">
                  <c:v>1.0966199999999999</c:v>
                </c:pt>
                <c:pt idx="10122">
                  <c:v>1.03939</c:v>
                </c:pt>
                <c:pt idx="10123">
                  <c:v>0.97506300000000001</c:v>
                </c:pt>
                <c:pt idx="10124">
                  <c:v>0.91670499999999999</c:v>
                </c:pt>
                <c:pt idx="10125">
                  <c:v>0.86358400000000002</c:v>
                </c:pt>
                <c:pt idx="10126">
                  <c:v>0.81508599999999998</c:v>
                </c:pt>
                <c:pt idx="10127">
                  <c:v>0.77068000000000003</c:v>
                </c:pt>
                <c:pt idx="10128">
                  <c:v>0.72991700000000004</c:v>
                </c:pt>
                <c:pt idx="10129">
                  <c:v>0.69240100000000004</c:v>
                </c:pt>
                <c:pt idx="10130">
                  <c:v>0.65779399999999999</c:v>
                </c:pt>
                <c:pt idx="10131">
                  <c:v>0.61817200000000005</c:v>
                </c:pt>
                <c:pt idx="10132">
                  <c:v>0.58213400000000004</c:v>
                </c:pt>
                <c:pt idx="10133">
                  <c:v>0.54925100000000004</c:v>
                </c:pt>
                <c:pt idx="10134">
                  <c:v>0.51916300000000004</c:v>
                </c:pt>
                <c:pt idx="10135">
                  <c:v>0.49155599999999999</c:v>
                </c:pt>
                <c:pt idx="10136">
                  <c:v>0.46616299999999999</c:v>
                </c:pt>
                <c:pt idx="10137">
                  <c:v>0.442749</c:v>
                </c:pt>
                <c:pt idx="10138">
                  <c:v>0.42111500000000002</c:v>
                </c:pt>
                <c:pt idx="10139">
                  <c:v>0.39772600000000002</c:v>
                </c:pt>
                <c:pt idx="10140">
                  <c:v>0.37629699999999999</c:v>
                </c:pt>
                <c:pt idx="10141">
                  <c:v>0.35660900000000001</c:v>
                </c:pt>
                <c:pt idx="10142">
                  <c:v>0.338472</c:v>
                </c:pt>
                <c:pt idx="10143">
                  <c:v>0.31381799999999999</c:v>
                </c:pt>
                <c:pt idx="10144">
                  <c:v>0.291827</c:v>
                </c:pt>
                <c:pt idx="10145">
                  <c:v>0.27845799999999998</c:v>
                </c:pt>
                <c:pt idx="10146">
                  <c:v>0.26309900000000003</c:v>
                </c:pt>
                <c:pt idx="10147">
                  <c:v>0.24901300000000001</c:v>
                </c:pt>
                <c:pt idx="10148">
                  <c:v>0.236063</c:v>
                </c:pt>
                <c:pt idx="10149">
                  <c:v>0.22412799999999999</c:v>
                </c:pt>
                <c:pt idx="10150">
                  <c:v>0.207899</c:v>
                </c:pt>
                <c:pt idx="10151">
                  <c:v>0.19342000000000001</c:v>
                </c:pt>
                <c:pt idx="10152">
                  <c:v>0.184616</c:v>
                </c:pt>
                <c:pt idx="10153">
                  <c:v>0.17321700000000001</c:v>
                </c:pt>
                <c:pt idx="10154">
                  <c:v>0.16287399999999999</c:v>
                </c:pt>
                <c:pt idx="10155">
                  <c:v>0.15345800000000001</c:v>
                </c:pt>
                <c:pt idx="10156">
                  <c:v>0.14485600000000001</c:v>
                </c:pt>
                <c:pt idx="10157">
                  <c:v>0.13697500000000001</c:v>
                </c:pt>
                <c:pt idx="10158">
                  <c:v>0.12973799999999999</c:v>
                </c:pt>
                <c:pt idx="10159">
                  <c:v>0.123074</c:v>
                </c:pt>
                <c:pt idx="10160">
                  <c:v>0.116927</c:v>
                </c:pt>
                <c:pt idx="10161">
                  <c:v>0.11008999999999999</c:v>
                </c:pt>
                <c:pt idx="10162">
                  <c:v>0.103854</c:v>
                </c:pt>
                <c:pt idx="10163">
                  <c:v>9.81485E-2</c:v>
                </c:pt>
                <c:pt idx="10164">
                  <c:v>9.2914700000000003E-2</c:v>
                </c:pt>
                <c:pt idx="10165">
                  <c:v>8.8101299999999994E-2</c:v>
                </c:pt>
                <c:pt idx="10166">
                  <c:v>8.3664100000000005E-2</c:v>
                </c:pt>
                <c:pt idx="10167">
                  <c:v>7.7630599999999994E-2</c:v>
                </c:pt>
                <c:pt idx="10168">
                  <c:v>7.3625099999999999E-2</c:v>
                </c:pt>
                <c:pt idx="10169">
                  <c:v>6.9613599999999998E-2</c:v>
                </c:pt>
                <c:pt idx="10170">
                  <c:v>6.5938999999999998E-2</c:v>
                </c:pt>
                <c:pt idx="10171">
                  <c:v>6.2560599999999994E-2</c:v>
                </c:pt>
                <c:pt idx="10172">
                  <c:v>5.7967100000000001E-2</c:v>
                </c:pt>
                <c:pt idx="10173">
                  <c:v>5.38755E-2</c:v>
                </c:pt>
                <c:pt idx="10174">
                  <c:v>5.0219300000000001E-2</c:v>
                </c:pt>
                <c:pt idx="10175">
                  <c:v>4.6938599999999997E-2</c:v>
                </c:pt>
                <c:pt idx="10176">
                  <c:v>4.3983899999999999E-2</c:v>
                </c:pt>
                <c:pt idx="10177">
                  <c:v>4.1313000000000002E-2</c:v>
                </c:pt>
                <c:pt idx="10178">
                  <c:v>3.8891000000000002E-2</c:v>
                </c:pt>
                <c:pt idx="10179">
                  <c:v>3.6687699999999997E-2</c:v>
                </c:pt>
                <c:pt idx="10180">
                  <c:v>3.4677899999999998E-2</c:v>
                </c:pt>
                <c:pt idx="10181">
                  <c:v>3.2839500000000001E-2</c:v>
                </c:pt>
                <c:pt idx="10182">
                  <c:v>3.1153900000000002E-2</c:v>
                </c:pt>
                <c:pt idx="10183">
                  <c:v>2.9116E-2</c:v>
                </c:pt>
                <c:pt idx="10184">
                  <c:v>2.7288300000000001E-2</c:v>
                </c:pt>
                <c:pt idx="10185">
                  <c:v>2.5643099999999999E-2</c:v>
                </c:pt>
                <c:pt idx="10186">
                  <c:v>2.41578E-2</c:v>
                </c:pt>
                <c:pt idx="10187">
                  <c:v>2.2812800000000001E-2</c:v>
                </c:pt>
                <c:pt idx="10188">
                  <c:v>2.1591900000000001E-2</c:v>
                </c:pt>
                <c:pt idx="10189">
                  <c:v>2.0482899999999998E-2</c:v>
                </c:pt>
                <c:pt idx="10190">
                  <c:v>1.9477299999999999E-2</c:v>
                </c:pt>
                <c:pt idx="10191">
                  <c:v>1.8551399999999999E-2</c:v>
                </c:pt>
                <c:pt idx="10192">
                  <c:v>1.7704000000000001E-2</c:v>
                </c:pt>
                <c:pt idx="10193">
                  <c:v>1.6565300000000002E-2</c:v>
                </c:pt>
                <c:pt idx="10194">
                  <c:v>1.5566099999999999E-2</c:v>
                </c:pt>
                <c:pt idx="10195">
                  <c:v>1.4689000000000001E-2</c:v>
                </c:pt>
                <c:pt idx="10196">
                  <c:v>1.39203E-2</c:v>
                </c:pt>
                <c:pt idx="10197">
                  <c:v>1.3249199999999999E-2</c:v>
                </c:pt>
                <c:pt idx="10198">
                  <c:v>1.26677E-2</c:v>
                </c:pt>
                <c:pt idx="10199">
                  <c:v>1.2170200000000001E-2</c:v>
                </c:pt>
                <c:pt idx="10200">
                  <c:v>1.1753700000000001E-2</c:v>
                </c:pt>
                <c:pt idx="10201">
                  <c:v>1.1417699999999999E-2</c:v>
                </c:pt>
                <c:pt idx="10202">
                  <c:v>1.11644E-2</c:v>
                </c:pt>
                <c:pt idx="10203">
                  <c:v>1.1000100000000001E-2</c:v>
                </c:pt>
                <c:pt idx="10204">
                  <c:v>1.0941599999999999E-2</c:v>
                </c:pt>
                <c:pt idx="10205">
                  <c:v>1.0930799999999999E-2</c:v>
                </c:pt>
                <c:pt idx="10206">
                  <c:v>1.0951799999999999E-2</c:v>
                </c:pt>
                <c:pt idx="10207">
                  <c:v>1.1033599999999999E-2</c:v>
                </c:pt>
                <c:pt idx="10208">
                  <c:v>1.11871E-2</c:v>
                </c:pt>
                <c:pt idx="10209">
                  <c:v>1.1357900000000001E-2</c:v>
                </c:pt>
                <c:pt idx="10210">
                  <c:v>1.15713E-2</c:v>
                </c:pt>
                <c:pt idx="10211">
                  <c:v>1.1835500000000001E-2</c:v>
                </c:pt>
                <c:pt idx="10212">
                  <c:v>1.21659E-2</c:v>
                </c:pt>
                <c:pt idx="10213">
                  <c:v>1.2574399999999999E-2</c:v>
                </c:pt>
                <c:pt idx="10214">
                  <c:v>1.30788E-2</c:v>
                </c:pt>
                <c:pt idx="10215">
                  <c:v>1.3480799999999999E-2</c:v>
                </c:pt>
                <c:pt idx="10216">
                  <c:v>1.39191E-2</c:v>
                </c:pt>
                <c:pt idx="10217">
                  <c:v>1.4421399999999999E-2</c:v>
                </c:pt>
                <c:pt idx="10218">
                  <c:v>1.49984E-2</c:v>
                </c:pt>
                <c:pt idx="10219">
                  <c:v>1.5663E-2</c:v>
                </c:pt>
                <c:pt idx="10220">
                  <c:v>1.6431600000000001E-2</c:v>
                </c:pt>
                <c:pt idx="10221">
                  <c:v>1.7323700000000001E-2</c:v>
                </c:pt>
                <c:pt idx="10222">
                  <c:v>1.8087800000000001E-2</c:v>
                </c:pt>
                <c:pt idx="10223">
                  <c:v>1.89473E-2</c:v>
                </c:pt>
                <c:pt idx="10224">
                  <c:v>1.9951199999999999E-2</c:v>
                </c:pt>
                <c:pt idx="10225">
                  <c:v>2.1172099999999999E-2</c:v>
                </c:pt>
                <c:pt idx="10226">
                  <c:v>2.2089899999999999E-2</c:v>
                </c:pt>
                <c:pt idx="10227">
                  <c:v>2.3103599999999998E-2</c:v>
                </c:pt>
                <c:pt idx="10228">
                  <c:v>2.42262E-2</c:v>
                </c:pt>
                <c:pt idx="10229">
                  <c:v>2.5473200000000001E-2</c:v>
                </c:pt>
                <c:pt idx="10230">
                  <c:v>2.6862799999999999E-2</c:v>
                </c:pt>
                <c:pt idx="10231">
                  <c:v>2.8417399999999999E-2</c:v>
                </c:pt>
                <c:pt idx="10232">
                  <c:v>3.0231000000000001E-2</c:v>
                </c:pt>
                <c:pt idx="10233">
                  <c:v>3.2286799999999997E-2</c:v>
                </c:pt>
                <c:pt idx="10234">
                  <c:v>3.3813700000000002E-2</c:v>
                </c:pt>
                <c:pt idx="10235">
                  <c:v>3.5483899999999999E-2</c:v>
                </c:pt>
                <c:pt idx="10236">
                  <c:v>3.73157E-2</c:v>
                </c:pt>
                <c:pt idx="10237">
                  <c:v>3.9330499999999997E-2</c:v>
                </c:pt>
                <c:pt idx="10238">
                  <c:v>4.15535E-2</c:v>
                </c:pt>
                <c:pt idx="10239">
                  <c:v>4.3692599999999998E-2</c:v>
                </c:pt>
                <c:pt idx="10240">
                  <c:v>4.6037099999999997E-2</c:v>
                </c:pt>
                <c:pt idx="10241">
                  <c:v>4.8614299999999999E-2</c:v>
                </c:pt>
                <c:pt idx="10242">
                  <c:v>5.1456300000000003E-2</c:v>
                </c:pt>
                <c:pt idx="10243">
                  <c:v>5.46011E-2</c:v>
                </c:pt>
                <c:pt idx="10244">
                  <c:v>5.8093499999999999E-2</c:v>
                </c:pt>
                <c:pt idx="10245">
                  <c:v>6.19877E-2</c:v>
                </c:pt>
                <c:pt idx="10246">
                  <c:v>6.6348400000000002E-2</c:v>
                </c:pt>
                <c:pt idx="10247">
                  <c:v>6.9832500000000006E-2</c:v>
                </c:pt>
                <c:pt idx="10248">
                  <c:v>7.3636400000000005E-2</c:v>
                </c:pt>
                <c:pt idx="10249">
                  <c:v>7.7802099999999999E-2</c:v>
                </c:pt>
                <c:pt idx="10250">
                  <c:v>8.2377900000000004E-2</c:v>
                </c:pt>
                <c:pt idx="10251">
                  <c:v>8.7422200000000005E-2</c:v>
                </c:pt>
                <c:pt idx="10252">
                  <c:v>9.3003199999999994E-2</c:v>
                </c:pt>
                <c:pt idx="10253">
                  <c:v>9.9203600000000003E-2</c:v>
                </c:pt>
                <c:pt idx="10254">
                  <c:v>0.106123</c:v>
                </c:pt>
                <c:pt idx="10255">
                  <c:v>0.112012</c:v>
                </c:pt>
                <c:pt idx="10256">
                  <c:v>0.118465</c:v>
                </c:pt>
                <c:pt idx="10257">
                  <c:v>0.12556300000000001</c:v>
                </c:pt>
                <c:pt idx="10258">
                  <c:v>0.13340399999999999</c:v>
                </c:pt>
                <c:pt idx="10259">
                  <c:v>0.14210900000000001</c:v>
                </c:pt>
                <c:pt idx="10260">
                  <c:v>0.15182699999999999</c:v>
                </c:pt>
                <c:pt idx="10261">
                  <c:v>0.15989700000000001</c:v>
                </c:pt>
                <c:pt idx="10262">
                  <c:v>0.16874800000000001</c:v>
                </c:pt>
                <c:pt idx="10263">
                  <c:v>0.175146</c:v>
                </c:pt>
                <c:pt idx="10264">
                  <c:v>0.18634700000000001</c:v>
                </c:pt>
                <c:pt idx="10265">
                  <c:v>0.19565099999999999</c:v>
                </c:pt>
                <c:pt idx="10266">
                  <c:v>0.205868</c:v>
                </c:pt>
                <c:pt idx="10267">
                  <c:v>0.21716099999999999</c:v>
                </c:pt>
                <c:pt idx="10268">
                  <c:v>0.22972899999999999</c:v>
                </c:pt>
                <c:pt idx="10269">
                  <c:v>0.24382799999999999</c:v>
                </c:pt>
                <c:pt idx="10270">
                  <c:v>0.259772</c:v>
                </c:pt>
                <c:pt idx="10271">
                  <c:v>0.271619</c:v>
                </c:pt>
                <c:pt idx="10272">
                  <c:v>0.28460999999999997</c:v>
                </c:pt>
                <c:pt idx="10273">
                  <c:v>0.29890499999999998</c:v>
                </c:pt>
                <c:pt idx="10274">
                  <c:v>0.31470399999999998</c:v>
                </c:pt>
                <c:pt idx="10275">
                  <c:v>0.332229</c:v>
                </c:pt>
                <c:pt idx="10276">
                  <c:v>0.35434599999999999</c:v>
                </c:pt>
                <c:pt idx="10277">
                  <c:v>0.379417</c:v>
                </c:pt>
                <c:pt idx="10278">
                  <c:v>0.39802100000000001</c:v>
                </c:pt>
                <c:pt idx="10279">
                  <c:v>0.418346</c:v>
                </c:pt>
                <c:pt idx="10280">
                  <c:v>0.44057099999999999</c:v>
                </c:pt>
                <c:pt idx="10281">
                  <c:v>0.464916</c:v>
                </c:pt>
                <c:pt idx="10282">
                  <c:v>0.49160799999999999</c:v>
                </c:pt>
                <c:pt idx="10283">
                  <c:v>0.52092099999999997</c:v>
                </c:pt>
                <c:pt idx="10284">
                  <c:v>0.55311999999999995</c:v>
                </c:pt>
                <c:pt idx="10285">
                  <c:v>0.58852899999999997</c:v>
                </c:pt>
                <c:pt idx="10286">
                  <c:v>0.62747299999999995</c:v>
                </c:pt>
                <c:pt idx="10287">
                  <c:v>0.67034499999999997</c:v>
                </c:pt>
                <c:pt idx="10288">
                  <c:v>0.71752499999999997</c:v>
                </c:pt>
                <c:pt idx="10289">
                  <c:v>0.76946800000000004</c:v>
                </c:pt>
                <c:pt idx="10290">
                  <c:v>0.826627</c:v>
                </c:pt>
                <c:pt idx="10291">
                  <c:v>0.87864500000000001</c:v>
                </c:pt>
                <c:pt idx="10292">
                  <c:v>0.93494999999999995</c:v>
                </c:pt>
                <c:pt idx="10293">
                  <c:v>0.99589899999999998</c:v>
                </c:pt>
                <c:pt idx="10294">
                  <c:v>1.06182</c:v>
                </c:pt>
                <c:pt idx="10295">
                  <c:v>1.1331199999999999</c:v>
                </c:pt>
                <c:pt idx="10296">
                  <c:v>1.2101599999999999</c:v>
                </c:pt>
                <c:pt idx="10297">
                  <c:v>1.29338</c:v>
                </c:pt>
                <c:pt idx="10298">
                  <c:v>1.3831599999999999</c:v>
                </c:pt>
                <c:pt idx="10299">
                  <c:v>1.48003</c:v>
                </c:pt>
                <c:pt idx="10300">
                  <c:v>1.5843799999999999</c:v>
                </c:pt>
                <c:pt idx="10301">
                  <c:v>1.6967399999999999</c:v>
                </c:pt>
                <c:pt idx="10302">
                  <c:v>1.8175600000000001</c:v>
                </c:pt>
                <c:pt idx="10303">
                  <c:v>1.94743</c:v>
                </c:pt>
                <c:pt idx="10304">
                  <c:v>2.0868000000000002</c:v>
                </c:pt>
                <c:pt idx="10305">
                  <c:v>2.2362600000000001</c:v>
                </c:pt>
                <c:pt idx="10306">
                  <c:v>2.3963100000000002</c:v>
                </c:pt>
                <c:pt idx="10307">
                  <c:v>2.6032999999999999</c:v>
                </c:pt>
                <c:pt idx="10308">
                  <c:v>2.8272900000000001</c:v>
                </c:pt>
                <c:pt idx="10309">
                  <c:v>3.0693600000000001</c:v>
                </c:pt>
                <c:pt idx="10310">
                  <c:v>3.3304100000000001</c:v>
                </c:pt>
                <c:pt idx="10311">
                  <c:v>3.6114899999999999</c:v>
                </c:pt>
                <c:pt idx="10312">
                  <c:v>3.9134600000000002</c:v>
                </c:pt>
                <c:pt idx="10313">
                  <c:v>4.2372899999999998</c:v>
                </c:pt>
                <c:pt idx="10314">
                  <c:v>4.5836699999999997</c:v>
                </c:pt>
                <c:pt idx="10315">
                  <c:v>4.9536800000000003</c:v>
                </c:pt>
                <c:pt idx="10316">
                  <c:v>5.3477699999999997</c:v>
                </c:pt>
                <c:pt idx="10317">
                  <c:v>5.8390599999999999</c:v>
                </c:pt>
                <c:pt idx="10318">
                  <c:v>6.2877999999999998</c:v>
                </c:pt>
                <c:pt idx="10319">
                  <c:v>6.7624300000000002</c:v>
                </c:pt>
                <c:pt idx="10320">
                  <c:v>7.5234800000000002</c:v>
                </c:pt>
                <c:pt idx="10321">
                  <c:v>8.3441500000000008</c:v>
                </c:pt>
                <c:pt idx="10322">
                  <c:v>9.2236600000000006</c:v>
                </c:pt>
                <c:pt idx="10323">
                  <c:v>10.1021</c:v>
                </c:pt>
                <c:pt idx="10324">
                  <c:v>11.182399999999999</c:v>
                </c:pt>
                <c:pt idx="10325">
                  <c:v>12.6189</c:v>
                </c:pt>
                <c:pt idx="10326">
                  <c:v>14.4533</c:v>
                </c:pt>
                <c:pt idx="10327">
                  <c:v>16.502800000000001</c:v>
                </c:pt>
                <c:pt idx="10328">
                  <c:v>22.4542</c:v>
                </c:pt>
                <c:pt idx="10329">
                  <c:v>24.7423</c:v>
                </c:pt>
                <c:pt idx="10330">
                  <c:v>26.485199999999999</c:v>
                </c:pt>
                <c:pt idx="10331">
                  <c:v>27.698699999999999</c:v>
                </c:pt>
                <c:pt idx="10332">
                  <c:v>28.858799999999999</c:v>
                </c:pt>
                <c:pt idx="10333">
                  <c:v>29.7697</c:v>
                </c:pt>
                <c:pt idx="10334">
                  <c:v>30.295000000000002</c:v>
                </c:pt>
                <c:pt idx="10335">
                  <c:v>30.675799999999999</c:v>
                </c:pt>
                <c:pt idx="10336">
                  <c:v>30.918700000000001</c:v>
                </c:pt>
                <c:pt idx="10337">
                  <c:v>30.9831</c:v>
                </c:pt>
                <c:pt idx="10338">
                  <c:v>30.870799999999999</c:v>
                </c:pt>
                <c:pt idx="10339">
                  <c:v>30.537800000000001</c:v>
                </c:pt>
                <c:pt idx="10340">
                  <c:v>29.918399999999998</c:v>
                </c:pt>
                <c:pt idx="10341">
                  <c:v>29.244499999999999</c:v>
                </c:pt>
                <c:pt idx="10342">
                  <c:v>28.312200000000001</c:v>
                </c:pt>
                <c:pt idx="10343">
                  <c:v>27.202200000000001</c:v>
                </c:pt>
                <c:pt idx="10344">
                  <c:v>25.7089</c:v>
                </c:pt>
                <c:pt idx="10345">
                  <c:v>23.838999999999999</c:v>
                </c:pt>
                <c:pt idx="10346">
                  <c:v>21.647600000000001</c:v>
                </c:pt>
                <c:pt idx="10347">
                  <c:v>15.960699999999999</c:v>
                </c:pt>
                <c:pt idx="10348">
                  <c:v>14.241</c:v>
                </c:pt>
                <c:pt idx="10349">
                  <c:v>12.5158</c:v>
                </c:pt>
                <c:pt idx="10350">
                  <c:v>11.319000000000001</c:v>
                </c:pt>
                <c:pt idx="10351">
                  <c:v>10.188499999999999</c:v>
                </c:pt>
                <c:pt idx="10352">
                  <c:v>9.12913</c:v>
                </c:pt>
                <c:pt idx="10353">
                  <c:v>8.3171199999999992</c:v>
                </c:pt>
                <c:pt idx="10354">
                  <c:v>7.7201300000000002</c:v>
                </c:pt>
                <c:pt idx="10355">
                  <c:v>7.1541300000000003</c:v>
                </c:pt>
                <c:pt idx="10356">
                  <c:v>6.6190800000000003</c:v>
                </c:pt>
                <c:pt idx="10357">
                  <c:v>6.1146799999999999</c:v>
                </c:pt>
                <c:pt idx="10358">
                  <c:v>5.6404800000000002</c:v>
                </c:pt>
                <c:pt idx="10359">
                  <c:v>5.1959200000000001</c:v>
                </c:pt>
                <c:pt idx="10360">
                  <c:v>4.78024</c:v>
                </c:pt>
                <c:pt idx="10361">
                  <c:v>4.3495499999999998</c:v>
                </c:pt>
                <c:pt idx="10362">
                  <c:v>4.01844</c:v>
                </c:pt>
                <c:pt idx="10363">
                  <c:v>3.7095199999999999</c:v>
                </c:pt>
                <c:pt idx="10364">
                  <c:v>3.4216700000000002</c:v>
                </c:pt>
                <c:pt idx="10365">
                  <c:v>3.1541899999999998</c:v>
                </c:pt>
                <c:pt idx="10366">
                  <c:v>2.9060100000000002</c:v>
                </c:pt>
                <c:pt idx="10367">
                  <c:v>2.6762000000000001</c:v>
                </c:pt>
                <c:pt idx="10368">
                  <c:v>2.46374</c:v>
                </c:pt>
                <c:pt idx="10369">
                  <c:v>2.2677200000000002</c:v>
                </c:pt>
                <c:pt idx="10370">
                  <c:v>2.0871400000000002</c:v>
                </c:pt>
                <c:pt idx="10371">
                  <c:v>1.9211100000000001</c:v>
                </c:pt>
                <c:pt idx="10372">
                  <c:v>1.79308</c:v>
                </c:pt>
                <c:pt idx="10373">
                  <c:v>1.67398</c:v>
                </c:pt>
                <c:pt idx="10374">
                  <c:v>1.56325</c:v>
                </c:pt>
                <c:pt idx="10375">
                  <c:v>1.46044</c:v>
                </c:pt>
                <c:pt idx="10376">
                  <c:v>1.365</c:v>
                </c:pt>
                <c:pt idx="10377">
                  <c:v>1.27654</c:v>
                </c:pt>
                <c:pt idx="10378">
                  <c:v>1.1945699999999999</c:v>
                </c:pt>
                <c:pt idx="10379">
                  <c:v>1.1187</c:v>
                </c:pt>
                <c:pt idx="10380">
                  <c:v>1.04847</c:v>
                </c:pt>
                <c:pt idx="10381">
                  <c:v>0.98353500000000005</c:v>
                </c:pt>
                <c:pt idx="10382">
                  <c:v>0.92351099999999997</c:v>
                </c:pt>
                <c:pt idx="10383">
                  <c:v>0.86806799999999995</c:v>
                </c:pt>
                <c:pt idx="10384">
                  <c:v>0.81684100000000004</c:v>
                </c:pt>
                <c:pt idx="10385">
                  <c:v>0.76955399999999996</c:v>
                </c:pt>
                <c:pt idx="10386">
                  <c:v>0.72589000000000004</c:v>
                </c:pt>
                <c:pt idx="10387">
                  <c:v>0.68559400000000004</c:v>
                </c:pt>
                <c:pt idx="10388">
                  <c:v>0.64128399999999997</c:v>
                </c:pt>
                <c:pt idx="10389">
                  <c:v>0.60103099999999998</c:v>
                </c:pt>
                <c:pt idx="10390">
                  <c:v>0.56444099999999997</c:v>
                </c:pt>
                <c:pt idx="10391">
                  <c:v>0.53117499999999995</c:v>
                </c:pt>
                <c:pt idx="10392">
                  <c:v>0.50089600000000001</c:v>
                </c:pt>
                <c:pt idx="10393">
                  <c:v>0.473327</c:v>
                </c:pt>
                <c:pt idx="10394">
                  <c:v>0.44819300000000001</c:v>
                </c:pt>
                <c:pt idx="10395">
                  <c:v>0.42526000000000003</c:v>
                </c:pt>
                <c:pt idx="10396">
                  <c:v>0.40429399999999999</c:v>
                </c:pt>
                <c:pt idx="10397">
                  <c:v>0.38511000000000001</c:v>
                </c:pt>
                <c:pt idx="10398">
                  <c:v>0.35927799999999999</c:v>
                </c:pt>
                <c:pt idx="10399">
                  <c:v>0.33651700000000001</c:v>
                </c:pt>
                <c:pt idx="10400">
                  <c:v>0.31637100000000001</c:v>
                </c:pt>
                <c:pt idx="10401">
                  <c:v>0.29846</c:v>
                </c:pt>
                <c:pt idx="10402">
                  <c:v>0.28414200000000001</c:v>
                </c:pt>
                <c:pt idx="10403">
                  <c:v>0.27113500000000001</c:v>
                </c:pt>
                <c:pt idx="10404">
                  <c:v>0.25372099999999997</c:v>
                </c:pt>
                <c:pt idx="10405">
                  <c:v>0.23841399999999999</c:v>
                </c:pt>
                <c:pt idx="10406">
                  <c:v>0.22484299999999999</c:v>
                </c:pt>
                <c:pt idx="10407">
                  <c:v>0.21271399999999999</c:v>
                </c:pt>
                <c:pt idx="10408">
                  <c:v>0.201788</c:v>
                </c:pt>
                <c:pt idx="10409">
                  <c:v>0.191883</c:v>
                </c:pt>
                <c:pt idx="10410">
                  <c:v>0.180008</c:v>
                </c:pt>
                <c:pt idx="10411">
                  <c:v>0.169405</c:v>
                </c:pt>
                <c:pt idx="10412">
                  <c:v>0.15873799999999999</c:v>
                </c:pt>
                <c:pt idx="10413">
                  <c:v>0.153308</c:v>
                </c:pt>
                <c:pt idx="10414">
                  <c:v>0.14335700000000001</c:v>
                </c:pt>
                <c:pt idx="10415">
                  <c:v>0.13445499999999999</c:v>
                </c:pt>
                <c:pt idx="10416">
                  <c:v>0.126445</c:v>
                </c:pt>
                <c:pt idx="10417">
                  <c:v>0.119198</c:v>
                </c:pt>
                <c:pt idx="10418">
                  <c:v>0.11261599999999999</c:v>
                </c:pt>
                <c:pt idx="10419">
                  <c:v>0.106613</c:v>
                </c:pt>
                <c:pt idx="10420">
                  <c:v>9.9306199999999997E-2</c:v>
                </c:pt>
                <c:pt idx="10421">
                  <c:v>9.4175599999999998E-2</c:v>
                </c:pt>
                <c:pt idx="10422">
                  <c:v>8.7983400000000003E-2</c:v>
                </c:pt>
                <c:pt idx="10423">
                  <c:v>8.2434099999999996E-2</c:v>
                </c:pt>
                <c:pt idx="10424">
                  <c:v>7.7439400000000005E-2</c:v>
                </c:pt>
                <c:pt idx="10425">
                  <c:v>7.2925000000000004E-2</c:v>
                </c:pt>
                <c:pt idx="10426">
                  <c:v>6.8830100000000005E-2</c:v>
                </c:pt>
                <c:pt idx="10427">
                  <c:v>6.5102699999999999E-2</c:v>
                </c:pt>
                <c:pt idx="10428">
                  <c:v>6.1699499999999997E-2</c:v>
                </c:pt>
                <c:pt idx="10429">
                  <c:v>5.7740300000000001E-2</c:v>
                </c:pt>
                <c:pt idx="10430">
                  <c:v>5.4189300000000003E-2</c:v>
                </c:pt>
                <c:pt idx="10431">
                  <c:v>5.0991300000000003E-2</c:v>
                </c:pt>
                <c:pt idx="10432">
                  <c:v>4.8100499999999997E-2</c:v>
                </c:pt>
                <c:pt idx="10433">
                  <c:v>4.54781E-2</c:v>
                </c:pt>
                <c:pt idx="10434">
                  <c:v>4.3091699999999997E-2</c:v>
                </c:pt>
                <c:pt idx="10435">
                  <c:v>4.09133E-2</c:v>
                </c:pt>
                <c:pt idx="10436">
                  <c:v>3.8919500000000003E-2</c:v>
                </c:pt>
                <c:pt idx="10437">
                  <c:v>3.6703199999999998E-2</c:v>
                </c:pt>
                <c:pt idx="10438">
                  <c:v>3.4700500000000002E-2</c:v>
                </c:pt>
                <c:pt idx="10439">
                  <c:v>3.2884400000000001E-2</c:v>
                </c:pt>
                <c:pt idx="10440">
                  <c:v>3.1232599999999999E-2</c:v>
                </c:pt>
                <c:pt idx="10441">
                  <c:v>2.9725499999999998E-2</c:v>
                </c:pt>
                <c:pt idx="10442">
                  <c:v>2.8346799999999998E-2</c:v>
                </c:pt>
                <c:pt idx="10443">
                  <c:v>2.6488100000000001E-2</c:v>
                </c:pt>
                <c:pt idx="10444">
                  <c:v>2.50341E-2</c:v>
                </c:pt>
                <c:pt idx="10445">
                  <c:v>2.3810499999999998E-2</c:v>
                </c:pt>
                <c:pt idx="10446">
                  <c:v>2.2696999999999998E-2</c:v>
                </c:pt>
                <c:pt idx="10447">
                  <c:v>2.1362099999999998E-2</c:v>
                </c:pt>
                <c:pt idx="10448">
                  <c:v>2.0175700000000001E-2</c:v>
                </c:pt>
                <c:pt idx="10449">
                  <c:v>1.9116999999999999E-2</c:v>
                </c:pt>
                <c:pt idx="10450">
                  <c:v>1.8168199999999999E-2</c:v>
                </c:pt>
                <c:pt idx="10451">
                  <c:v>1.7314800000000002E-2</c:v>
                </c:pt>
                <c:pt idx="10452">
                  <c:v>1.65446E-2</c:v>
                </c:pt>
                <c:pt idx="10453">
                  <c:v>1.5683900000000001E-2</c:v>
                </c:pt>
                <c:pt idx="10454">
                  <c:v>1.49217E-2</c:v>
                </c:pt>
                <c:pt idx="10455">
                  <c:v>1.42442E-2</c:v>
                </c:pt>
                <c:pt idx="10456">
                  <c:v>1.36396E-2</c:v>
                </c:pt>
                <c:pt idx="10457">
                  <c:v>1.29303E-2</c:v>
                </c:pt>
                <c:pt idx="10458">
                  <c:v>1.2316300000000001E-2</c:v>
                </c:pt>
                <c:pt idx="10459">
                  <c:v>1.1784299999999999E-2</c:v>
                </c:pt>
                <c:pt idx="10460">
                  <c:v>1.1322799999999999E-2</c:v>
                </c:pt>
                <c:pt idx="10461">
                  <c:v>1.09228E-2</c:v>
                </c:pt>
                <c:pt idx="10462">
                  <c:v>1.05842E-2</c:v>
                </c:pt>
                <c:pt idx="10463">
                  <c:v>1.0293E-2</c:v>
                </c:pt>
                <c:pt idx="10464">
                  <c:v>1.00451E-2</c:v>
                </c:pt>
                <c:pt idx="10465">
                  <c:v>9.7476799999999999E-3</c:v>
                </c:pt>
                <c:pt idx="10466">
                  <c:v>9.5344399999999999E-3</c:v>
                </c:pt>
                <c:pt idx="10467">
                  <c:v>9.4034300000000008E-3</c:v>
                </c:pt>
                <c:pt idx="10468">
                  <c:v>9.3588400000000002E-3</c:v>
                </c:pt>
                <c:pt idx="10469">
                  <c:v>9.3745700000000005E-3</c:v>
                </c:pt>
                <c:pt idx="10470">
                  <c:v>9.4289500000000002E-3</c:v>
                </c:pt>
                <c:pt idx="10471">
                  <c:v>9.5261700000000005E-3</c:v>
                </c:pt>
                <c:pt idx="10472">
                  <c:v>9.6721499999999992E-3</c:v>
                </c:pt>
                <c:pt idx="10473">
                  <c:v>9.8755000000000006E-3</c:v>
                </c:pt>
                <c:pt idx="10474">
                  <c:v>1.0147700000000001E-2</c:v>
                </c:pt>
                <c:pt idx="10475">
                  <c:v>1.0406E-2</c:v>
                </c:pt>
                <c:pt idx="10476">
                  <c:v>1.07197E-2</c:v>
                </c:pt>
                <c:pt idx="10477">
                  <c:v>1.1119199999999999E-2</c:v>
                </c:pt>
                <c:pt idx="10478">
                  <c:v>1.14637E-2</c:v>
                </c:pt>
                <c:pt idx="10479">
                  <c:v>1.18625E-2</c:v>
                </c:pt>
                <c:pt idx="10480">
                  <c:v>1.23248E-2</c:v>
                </c:pt>
                <c:pt idx="10481">
                  <c:v>1.28626E-2</c:v>
                </c:pt>
                <c:pt idx="10482">
                  <c:v>1.3490800000000001E-2</c:v>
                </c:pt>
                <c:pt idx="10483">
                  <c:v>1.4032599999999999E-2</c:v>
                </c:pt>
                <c:pt idx="10484">
                  <c:v>1.4645999999999999E-2</c:v>
                </c:pt>
                <c:pt idx="10485">
                  <c:v>1.53431E-2</c:v>
                </c:pt>
                <c:pt idx="10486">
                  <c:v>1.5916199999999998E-2</c:v>
                </c:pt>
                <c:pt idx="10487">
                  <c:v>1.6610300000000001E-2</c:v>
                </c:pt>
                <c:pt idx="10488">
                  <c:v>1.7387E-2</c:v>
                </c:pt>
                <c:pt idx="10489">
                  <c:v>1.8259500000000001E-2</c:v>
                </c:pt>
                <c:pt idx="10490">
                  <c:v>1.9243799999999998E-2</c:v>
                </c:pt>
                <c:pt idx="10491">
                  <c:v>2.0359700000000001E-2</c:v>
                </c:pt>
                <c:pt idx="10492">
                  <c:v>2.12975E-2</c:v>
                </c:pt>
                <c:pt idx="10493">
                  <c:v>2.2335199999999999E-2</c:v>
                </c:pt>
                <c:pt idx="10494">
                  <c:v>2.3487999999999998E-2</c:v>
                </c:pt>
                <c:pt idx="10495">
                  <c:v>2.44756E-2</c:v>
                </c:pt>
                <c:pt idx="10496">
                  <c:v>2.5715700000000001E-2</c:v>
                </c:pt>
                <c:pt idx="10497">
                  <c:v>2.70917E-2</c:v>
                </c:pt>
                <c:pt idx="10498">
                  <c:v>2.8625399999999999E-2</c:v>
                </c:pt>
                <c:pt idx="10499">
                  <c:v>3.03433E-2</c:v>
                </c:pt>
                <c:pt idx="10500">
                  <c:v>3.22787E-2</c:v>
                </c:pt>
                <c:pt idx="10501">
                  <c:v>3.3898499999999998E-2</c:v>
                </c:pt>
                <c:pt idx="10502">
                  <c:v>3.5687700000000003E-2</c:v>
                </c:pt>
                <c:pt idx="10503">
                  <c:v>3.76762E-2</c:v>
                </c:pt>
                <c:pt idx="10504">
                  <c:v>3.9513199999999998E-2</c:v>
                </c:pt>
                <c:pt idx="10505">
                  <c:v>4.1978500000000002E-2</c:v>
                </c:pt>
                <c:pt idx="10506">
                  <c:v>4.4053500000000002E-2</c:v>
                </c:pt>
                <c:pt idx="10507">
                  <c:v>4.6365900000000002E-2</c:v>
                </c:pt>
                <c:pt idx="10508">
                  <c:v>4.8969899999999997E-2</c:v>
                </c:pt>
                <c:pt idx="10509">
                  <c:v>5.1936999999999997E-2</c:v>
                </c:pt>
                <c:pt idx="10510">
                  <c:v>5.4163700000000002E-2</c:v>
                </c:pt>
                <c:pt idx="10511">
                  <c:v>5.6631300000000002E-2</c:v>
                </c:pt>
                <c:pt idx="10512">
                  <c:v>5.9384699999999999E-2</c:v>
                </c:pt>
                <c:pt idx="10513">
                  <c:v>6.2479800000000002E-2</c:v>
                </c:pt>
                <c:pt idx="10514">
                  <c:v>6.59835E-2</c:v>
                </c:pt>
                <c:pt idx="10515">
                  <c:v>6.9978899999999997E-2</c:v>
                </c:pt>
                <c:pt idx="10516">
                  <c:v>7.3357699999999998E-2</c:v>
                </c:pt>
                <c:pt idx="10517">
                  <c:v>7.6391100000000003E-2</c:v>
                </c:pt>
                <c:pt idx="10518">
                  <c:v>8.0346100000000004E-2</c:v>
                </c:pt>
                <c:pt idx="10519">
                  <c:v>8.4756600000000001E-2</c:v>
                </c:pt>
                <c:pt idx="10520">
                  <c:v>8.9688500000000004E-2</c:v>
                </c:pt>
                <c:pt idx="10521">
                  <c:v>9.5217399999999994E-2</c:v>
                </c:pt>
                <c:pt idx="10522">
                  <c:v>0.10142900000000001</c:v>
                </c:pt>
                <c:pt idx="10523">
                  <c:v>0.10842</c:v>
                </c:pt>
                <c:pt idx="10524">
                  <c:v>0.114242</c:v>
                </c:pt>
                <c:pt idx="10525">
                  <c:v>0.120612</c:v>
                </c:pt>
                <c:pt idx="10526">
                  <c:v>0.12759499999999999</c:v>
                </c:pt>
                <c:pt idx="10527">
                  <c:v>0.135245</c:v>
                </c:pt>
                <c:pt idx="10528">
                  <c:v>0.14363200000000001</c:v>
                </c:pt>
                <c:pt idx="10529">
                  <c:v>0.15282599999999999</c:v>
                </c:pt>
                <c:pt idx="10530">
                  <c:v>0.16291</c:v>
                </c:pt>
                <c:pt idx="10531">
                  <c:v>0.17396700000000001</c:v>
                </c:pt>
                <c:pt idx="10532">
                  <c:v>0.18609100000000001</c:v>
                </c:pt>
                <c:pt idx="10533">
                  <c:v>0.199375</c:v>
                </c:pt>
                <c:pt idx="10534">
                  <c:v>0.21393799999999999</c:v>
                </c:pt>
                <c:pt idx="10535">
                  <c:v>0.229883</c:v>
                </c:pt>
                <c:pt idx="10536">
                  <c:v>0.241342</c:v>
                </c:pt>
                <c:pt idx="10537">
                  <c:v>0.260382</c:v>
                </c:pt>
                <c:pt idx="10538">
                  <c:v>0.28124700000000002</c:v>
                </c:pt>
                <c:pt idx="10539">
                  <c:v>0.30410300000000001</c:v>
                </c:pt>
                <c:pt idx="10540">
                  <c:v>0.32910899999999998</c:v>
                </c:pt>
                <c:pt idx="10541">
                  <c:v>0.356458</c:v>
                </c:pt>
                <c:pt idx="10542">
                  <c:v>0.38632499999999997</c:v>
                </c:pt>
                <c:pt idx="10543">
                  <c:v>0.41892099999999999</c:v>
                </c:pt>
                <c:pt idx="10544">
                  <c:v>0.45444000000000001</c:v>
                </c:pt>
                <c:pt idx="10545">
                  <c:v>0.49313099999999999</c:v>
                </c:pt>
                <c:pt idx="10546">
                  <c:v>0.53519700000000003</c:v>
                </c:pt>
                <c:pt idx="10547">
                  <c:v>0.58089400000000002</c:v>
                </c:pt>
                <c:pt idx="10548">
                  <c:v>0.63045200000000001</c:v>
                </c:pt>
                <c:pt idx="10549">
                  <c:v>0.68415999999999999</c:v>
                </c:pt>
                <c:pt idx="10550">
                  <c:v>0.74225200000000002</c:v>
                </c:pt>
                <c:pt idx="10551">
                  <c:v>0.80502399999999996</c:v>
                </c:pt>
                <c:pt idx="10552">
                  <c:v>0.87272799999999995</c:v>
                </c:pt>
                <c:pt idx="10553">
                  <c:v>0.96095900000000001</c:v>
                </c:pt>
                <c:pt idx="10554">
                  <c:v>1.0571999999999999</c:v>
                </c:pt>
                <c:pt idx="10555">
                  <c:v>1.1619900000000001</c:v>
                </c:pt>
                <c:pt idx="10556">
                  <c:v>1.2758</c:v>
                </c:pt>
                <c:pt idx="10557">
                  <c:v>1.3991800000000001</c:v>
                </c:pt>
                <c:pt idx="10558">
                  <c:v>1.53257</c:v>
                </c:pt>
                <c:pt idx="10559">
                  <c:v>1.67649</c:v>
                </c:pt>
                <c:pt idx="10560">
                  <c:v>1.8312999999999999</c:v>
                </c:pt>
                <c:pt idx="10561">
                  <c:v>1.9975700000000001</c:v>
                </c:pt>
                <c:pt idx="10562">
                  <c:v>2.1755399999999998</c:v>
                </c:pt>
                <c:pt idx="10563">
                  <c:v>2.3985300000000001</c:v>
                </c:pt>
                <c:pt idx="10564">
                  <c:v>2.60317</c:v>
                </c:pt>
                <c:pt idx="10565">
                  <c:v>2.8204899999999999</c:v>
                </c:pt>
                <c:pt idx="10566">
                  <c:v>3.0506600000000001</c:v>
                </c:pt>
                <c:pt idx="10567">
                  <c:v>3.2938000000000001</c:v>
                </c:pt>
                <c:pt idx="10568">
                  <c:v>3.6827700000000001</c:v>
                </c:pt>
                <c:pt idx="10569">
                  <c:v>4.1006400000000003</c:v>
                </c:pt>
                <c:pt idx="10570">
                  <c:v>4.4956399999999999</c:v>
                </c:pt>
                <c:pt idx="10571">
                  <c:v>5.0191699999999999</c:v>
                </c:pt>
                <c:pt idx="10572">
                  <c:v>5.5733100000000002</c:v>
                </c:pt>
                <c:pt idx="10573">
                  <c:v>6.3037099999999997</c:v>
                </c:pt>
                <c:pt idx="10574">
                  <c:v>7.4433999999999996</c:v>
                </c:pt>
                <c:pt idx="10575">
                  <c:v>9.5999800000000004</c:v>
                </c:pt>
                <c:pt idx="10576">
                  <c:v>10.596399999999999</c:v>
                </c:pt>
                <c:pt idx="10577">
                  <c:v>11.407</c:v>
                </c:pt>
                <c:pt idx="10578">
                  <c:v>12.0169</c:v>
                </c:pt>
                <c:pt idx="10579">
                  <c:v>12.585100000000001</c:v>
                </c:pt>
                <c:pt idx="10580">
                  <c:v>13.000299999999999</c:v>
                </c:pt>
                <c:pt idx="10581">
                  <c:v>13.3575</c:v>
                </c:pt>
                <c:pt idx="10582">
                  <c:v>13.5815</c:v>
                </c:pt>
                <c:pt idx="10583">
                  <c:v>13.708299999999999</c:v>
                </c:pt>
                <c:pt idx="10584">
                  <c:v>13.7408</c:v>
                </c:pt>
                <c:pt idx="10585">
                  <c:v>13.6921</c:v>
                </c:pt>
                <c:pt idx="10586">
                  <c:v>13.547800000000001</c:v>
                </c:pt>
                <c:pt idx="10587">
                  <c:v>13.359299999999999</c:v>
                </c:pt>
                <c:pt idx="10588">
                  <c:v>13.143800000000001</c:v>
                </c:pt>
                <c:pt idx="10589">
                  <c:v>12.8293</c:v>
                </c:pt>
                <c:pt idx="10590">
                  <c:v>12.3794</c:v>
                </c:pt>
                <c:pt idx="10591">
                  <c:v>11.8767</c:v>
                </c:pt>
                <c:pt idx="10592">
                  <c:v>11.185</c:v>
                </c:pt>
                <c:pt idx="10593">
                  <c:v>10.294600000000001</c:v>
                </c:pt>
                <c:pt idx="10594">
                  <c:v>8.9969099999999997</c:v>
                </c:pt>
                <c:pt idx="10595">
                  <c:v>7.15733</c:v>
                </c:pt>
                <c:pt idx="10596">
                  <c:v>6.3301999999999996</c:v>
                </c:pt>
                <c:pt idx="10597">
                  <c:v>5.5418399999999997</c:v>
                </c:pt>
                <c:pt idx="10598">
                  <c:v>4.9895199999999997</c:v>
                </c:pt>
                <c:pt idx="10599">
                  <c:v>4.5568900000000001</c:v>
                </c:pt>
                <c:pt idx="10600">
                  <c:v>4.1467700000000001</c:v>
                </c:pt>
                <c:pt idx="10601">
                  <c:v>3.7599800000000001</c:v>
                </c:pt>
                <c:pt idx="10602">
                  <c:v>3.3974299999999999</c:v>
                </c:pt>
                <c:pt idx="10603">
                  <c:v>3.16934</c:v>
                </c:pt>
                <c:pt idx="10604">
                  <c:v>2.89466</c:v>
                </c:pt>
                <c:pt idx="10605">
                  <c:v>2.6375799999999998</c:v>
                </c:pt>
                <c:pt idx="10606">
                  <c:v>2.39778</c:v>
                </c:pt>
                <c:pt idx="10607">
                  <c:v>2.17496</c:v>
                </c:pt>
                <c:pt idx="10608">
                  <c:v>1.9685600000000001</c:v>
                </c:pt>
                <c:pt idx="10609">
                  <c:v>1.8242400000000001</c:v>
                </c:pt>
                <c:pt idx="10610">
                  <c:v>1.6886399999999999</c:v>
                </c:pt>
                <c:pt idx="10611">
                  <c:v>1.5614300000000001</c:v>
                </c:pt>
                <c:pt idx="10612">
                  <c:v>1.4423699999999999</c:v>
                </c:pt>
                <c:pt idx="10613">
                  <c:v>1.3464700000000001</c:v>
                </c:pt>
                <c:pt idx="10614">
                  <c:v>1.25613</c:v>
                </c:pt>
                <c:pt idx="10615">
                  <c:v>1.17109</c:v>
                </c:pt>
                <c:pt idx="10616">
                  <c:v>1.09117</c:v>
                </c:pt>
                <c:pt idx="10617">
                  <c:v>1.0161199999999999</c:v>
                </c:pt>
                <c:pt idx="10618">
                  <c:v>0.945774</c:v>
                </c:pt>
                <c:pt idx="10619">
                  <c:v>0.87988699999999997</c:v>
                </c:pt>
                <c:pt idx="10620">
                  <c:v>0.81827799999999995</c:v>
                </c:pt>
                <c:pt idx="10621">
                  <c:v>0.76069200000000003</c:v>
                </c:pt>
                <c:pt idx="10622">
                  <c:v>0.70697200000000004</c:v>
                </c:pt>
                <c:pt idx="10623">
                  <c:v>0.65688999999999997</c:v>
                </c:pt>
                <c:pt idx="10624">
                  <c:v>0.61027500000000001</c:v>
                </c:pt>
                <c:pt idx="10625">
                  <c:v>0.56690200000000002</c:v>
                </c:pt>
                <c:pt idx="10626">
                  <c:v>0.52661599999999997</c:v>
                </c:pt>
                <c:pt idx="10627">
                  <c:v>0.48921900000000001</c:v>
                </c:pt>
                <c:pt idx="10628">
                  <c:v>0.45455299999999998</c:v>
                </c:pt>
                <c:pt idx="10629">
                  <c:v>0.42241699999999999</c:v>
                </c:pt>
                <c:pt idx="10630">
                  <c:v>0.39268799999999998</c:v>
                </c:pt>
                <c:pt idx="10631">
                  <c:v>0.36519400000000002</c:v>
                </c:pt>
                <c:pt idx="10632">
                  <c:v>0.33979799999999999</c:v>
                </c:pt>
                <c:pt idx="10633">
                  <c:v>0.31634800000000002</c:v>
                </c:pt>
                <c:pt idx="10634">
                  <c:v>0.29471700000000001</c:v>
                </c:pt>
                <c:pt idx="10635">
                  <c:v>0.27477400000000002</c:v>
                </c:pt>
                <c:pt idx="10636">
                  <c:v>0.256409</c:v>
                </c:pt>
                <c:pt idx="10637">
                  <c:v>0.23949100000000001</c:v>
                </c:pt>
                <c:pt idx="10638">
                  <c:v>0.22392999999999999</c:v>
                </c:pt>
                <c:pt idx="10639">
                  <c:v>0.209615</c:v>
                </c:pt>
                <c:pt idx="10640">
                  <c:v>0.19645399999999999</c:v>
                </c:pt>
                <c:pt idx="10641">
                  <c:v>0.18435599999999999</c:v>
                </c:pt>
                <c:pt idx="10642">
                  <c:v>0.17324200000000001</c:v>
                </c:pt>
                <c:pt idx="10643">
                  <c:v>0.16303200000000001</c:v>
                </c:pt>
                <c:pt idx="10644">
                  <c:v>0.15365699999999999</c:v>
                </c:pt>
                <c:pt idx="10645">
                  <c:v>0.14504</c:v>
                </c:pt>
                <c:pt idx="10646">
                  <c:v>0.137128</c:v>
                </c:pt>
                <c:pt idx="10647">
                  <c:v>0.132215</c:v>
                </c:pt>
                <c:pt idx="10648">
                  <c:v>0.12318</c:v>
                </c:pt>
                <c:pt idx="10649">
                  <c:v>0.115106</c:v>
                </c:pt>
                <c:pt idx="10650">
                  <c:v>0.10788</c:v>
                </c:pt>
                <c:pt idx="10651">
                  <c:v>0.101412</c:v>
                </c:pt>
                <c:pt idx="10652">
                  <c:v>9.5611500000000002E-2</c:v>
                </c:pt>
                <c:pt idx="10653">
                  <c:v>9.0403600000000001E-2</c:v>
                </c:pt>
                <c:pt idx="10654">
                  <c:v>8.5717600000000005E-2</c:v>
                </c:pt>
                <c:pt idx="10655">
                  <c:v>8.1493599999999999E-2</c:v>
                </c:pt>
                <c:pt idx="10656">
                  <c:v>7.7676800000000004E-2</c:v>
                </c:pt>
                <c:pt idx="10657">
                  <c:v>7.4220800000000003E-2</c:v>
                </c:pt>
                <c:pt idx="10658">
                  <c:v>7.0098800000000003E-2</c:v>
                </c:pt>
                <c:pt idx="10659">
                  <c:v>6.6455700000000006E-2</c:v>
                </c:pt>
                <c:pt idx="10660">
                  <c:v>6.3217099999999998E-2</c:v>
                </c:pt>
                <c:pt idx="10661">
                  <c:v>6.03232E-2</c:v>
                </c:pt>
                <c:pt idx="10662">
                  <c:v>5.7721700000000001E-2</c:v>
                </c:pt>
                <c:pt idx="10663">
                  <c:v>5.4276400000000002E-2</c:v>
                </c:pt>
                <c:pt idx="10664">
                  <c:v>5.1278200000000003E-2</c:v>
                </c:pt>
                <c:pt idx="10665">
                  <c:v>4.8637600000000003E-2</c:v>
                </c:pt>
                <c:pt idx="10666">
                  <c:v>4.5919500000000002E-2</c:v>
                </c:pt>
                <c:pt idx="10667">
                  <c:v>4.3353999999999997E-2</c:v>
                </c:pt>
                <c:pt idx="10668">
                  <c:v>4.1076799999999997E-2</c:v>
                </c:pt>
                <c:pt idx="10669">
                  <c:v>3.9034100000000002E-2</c:v>
                </c:pt>
                <c:pt idx="10670">
                  <c:v>3.7186900000000002E-2</c:v>
                </c:pt>
                <c:pt idx="10671">
                  <c:v>3.4977000000000001E-2</c:v>
                </c:pt>
                <c:pt idx="10672">
                  <c:v>3.3008799999999998E-2</c:v>
                </c:pt>
                <c:pt idx="10673">
                  <c:v>3.1243099999999999E-2</c:v>
                </c:pt>
                <c:pt idx="10674">
                  <c:v>2.9649999999999999E-2</c:v>
                </c:pt>
                <c:pt idx="10675">
                  <c:v>2.7898900000000001E-2</c:v>
                </c:pt>
                <c:pt idx="10676">
                  <c:v>2.65034E-2</c:v>
                </c:pt>
                <c:pt idx="10677">
                  <c:v>2.5237200000000001E-2</c:v>
                </c:pt>
                <c:pt idx="10678">
                  <c:v>2.3722E-2</c:v>
                </c:pt>
                <c:pt idx="10679">
                  <c:v>2.2376500000000001E-2</c:v>
                </c:pt>
                <c:pt idx="10680">
                  <c:v>2.11754E-2</c:v>
                </c:pt>
                <c:pt idx="10681">
                  <c:v>2.0098299999999999E-2</c:v>
                </c:pt>
                <c:pt idx="10682">
                  <c:v>1.9128200000000001E-2</c:v>
                </c:pt>
                <c:pt idx="10683">
                  <c:v>1.7954100000000001E-2</c:v>
                </c:pt>
                <c:pt idx="10684">
                  <c:v>1.71223E-2</c:v>
                </c:pt>
                <c:pt idx="10685">
                  <c:v>1.6135300000000002E-2</c:v>
                </c:pt>
                <c:pt idx="10686">
                  <c:v>1.52672E-2</c:v>
                </c:pt>
                <c:pt idx="10687">
                  <c:v>1.44995E-2</c:v>
                </c:pt>
                <c:pt idx="10688">
                  <c:v>1.3817100000000001E-2</c:v>
                </c:pt>
                <c:pt idx="10689">
                  <c:v>1.32081E-2</c:v>
                </c:pt>
                <c:pt idx="10690">
                  <c:v>1.2662100000000001E-2</c:v>
                </c:pt>
                <c:pt idx="10691">
                  <c:v>1.19539E-2</c:v>
                </c:pt>
                <c:pt idx="10692">
                  <c:v>1.1361899999999999E-2</c:v>
                </c:pt>
                <c:pt idx="10693">
                  <c:v>1.08459E-2</c:v>
                </c:pt>
                <c:pt idx="10694">
                  <c:v>1.0394E-2</c:v>
                </c:pt>
                <c:pt idx="10695">
                  <c:v>1.0123500000000001E-2</c:v>
                </c:pt>
                <c:pt idx="10696">
                  <c:v>9.64542E-3</c:v>
                </c:pt>
                <c:pt idx="10697">
                  <c:v>9.2387500000000004E-3</c:v>
                </c:pt>
                <c:pt idx="10698">
                  <c:v>8.8912599999999998E-3</c:v>
                </c:pt>
                <c:pt idx="10699">
                  <c:v>8.5933999999999993E-3</c:v>
                </c:pt>
                <c:pt idx="10700">
                  <c:v>8.3377E-3</c:v>
                </c:pt>
                <c:pt idx="10701">
                  <c:v>8.0535299999999997E-3</c:v>
                </c:pt>
                <c:pt idx="10702">
                  <c:v>7.8232000000000006E-3</c:v>
                </c:pt>
                <c:pt idx="10703">
                  <c:v>7.6391000000000002E-3</c:v>
                </c:pt>
                <c:pt idx="10704">
                  <c:v>7.4950399999999997E-3</c:v>
                </c:pt>
                <c:pt idx="10705">
                  <c:v>7.3861700000000001E-3</c:v>
                </c:pt>
                <c:pt idx="10706">
                  <c:v>7.3096000000000003E-3</c:v>
                </c:pt>
                <c:pt idx="10707">
                  <c:v>7.2641399999999997E-3</c:v>
                </c:pt>
                <c:pt idx="10708">
                  <c:v>7.2501199999999997E-3</c:v>
                </c:pt>
                <c:pt idx="10709">
                  <c:v>7.26715E-3</c:v>
                </c:pt>
                <c:pt idx="10710">
                  <c:v>7.3151300000000004E-3</c:v>
                </c:pt>
                <c:pt idx="10711">
                  <c:v>7.3963099999999997E-3</c:v>
                </c:pt>
                <c:pt idx="10712">
                  <c:v>7.5144900000000004E-3</c:v>
                </c:pt>
                <c:pt idx="10713">
                  <c:v>7.6750000000000004E-3</c:v>
                </c:pt>
                <c:pt idx="10714">
                  <c:v>7.8856900000000008E-3</c:v>
                </c:pt>
                <c:pt idx="10715">
                  <c:v>8.0833699999999994E-3</c:v>
                </c:pt>
                <c:pt idx="10716">
                  <c:v>8.3218800000000002E-3</c:v>
                </c:pt>
                <c:pt idx="10717">
                  <c:v>8.6357499999999993E-3</c:v>
                </c:pt>
                <c:pt idx="10718">
                  <c:v>8.9245599999999998E-3</c:v>
                </c:pt>
                <c:pt idx="10719">
                  <c:v>9.2625599999999995E-3</c:v>
                </c:pt>
                <c:pt idx="10720">
                  <c:v>9.6595599999999993E-3</c:v>
                </c:pt>
                <c:pt idx="10721">
                  <c:v>1.0128099999999999E-2</c:v>
                </c:pt>
                <c:pt idx="10722">
                  <c:v>1.0536200000000001E-2</c:v>
                </c:pt>
                <c:pt idx="10723">
                  <c:v>1.10023E-2</c:v>
                </c:pt>
                <c:pt idx="10724">
                  <c:v>1.15373E-2</c:v>
                </c:pt>
                <c:pt idx="10725">
                  <c:v>1.21551E-2</c:v>
                </c:pt>
                <c:pt idx="10726">
                  <c:v>1.28664E-2</c:v>
                </c:pt>
                <c:pt idx="10727">
                  <c:v>1.3396099999999999E-2</c:v>
                </c:pt>
                <c:pt idx="10728">
                  <c:v>1.39849E-2</c:v>
                </c:pt>
                <c:pt idx="10729">
                  <c:v>1.4642199999999999E-2</c:v>
                </c:pt>
                <c:pt idx="10730">
                  <c:v>1.53788E-2</c:v>
                </c:pt>
                <c:pt idx="10731">
                  <c:v>1.6208299999999998E-2</c:v>
                </c:pt>
                <c:pt idx="10732">
                  <c:v>1.7147200000000001E-2</c:v>
                </c:pt>
                <c:pt idx="10733">
                  <c:v>1.7935599999999999E-2</c:v>
                </c:pt>
                <c:pt idx="10734">
                  <c:v>1.88078E-2</c:v>
                </c:pt>
                <c:pt idx="10735">
                  <c:v>1.9758999999999999E-2</c:v>
                </c:pt>
                <c:pt idx="10736">
                  <c:v>2.0818699999999999E-2</c:v>
                </c:pt>
                <c:pt idx="10737">
                  <c:v>2.2005799999999999E-2</c:v>
                </c:pt>
                <c:pt idx="10738">
                  <c:v>2.3344299999999998E-2</c:v>
                </c:pt>
                <c:pt idx="10739">
                  <c:v>2.4466999999999999E-2</c:v>
                </c:pt>
                <c:pt idx="10740">
                  <c:v>2.5710899999999998E-2</c:v>
                </c:pt>
                <c:pt idx="10741">
                  <c:v>2.7100300000000001E-2</c:v>
                </c:pt>
                <c:pt idx="10742">
                  <c:v>2.86684E-2</c:v>
                </c:pt>
                <c:pt idx="10743">
                  <c:v>3.04619E-2</c:v>
                </c:pt>
                <c:pt idx="10744">
                  <c:v>3.2124399999999997E-2</c:v>
                </c:pt>
                <c:pt idx="10745">
                  <c:v>3.3790100000000003E-2</c:v>
                </c:pt>
                <c:pt idx="10746">
                  <c:v>3.5690100000000002E-2</c:v>
                </c:pt>
                <c:pt idx="10747">
                  <c:v>3.7117200000000003E-2</c:v>
                </c:pt>
                <c:pt idx="10748">
                  <c:v>3.8698499999999997E-2</c:v>
                </c:pt>
                <c:pt idx="10749">
                  <c:v>4.0462400000000003E-2</c:v>
                </c:pt>
                <c:pt idx="10750">
                  <c:v>4.2442100000000003E-2</c:v>
                </c:pt>
                <c:pt idx="10751">
                  <c:v>4.4679000000000003E-2</c:v>
                </c:pt>
                <c:pt idx="10752">
                  <c:v>4.7221100000000002E-2</c:v>
                </c:pt>
                <c:pt idx="10753">
                  <c:v>4.9363400000000002E-2</c:v>
                </c:pt>
                <c:pt idx="10754">
                  <c:v>5.1738300000000001E-2</c:v>
                </c:pt>
                <c:pt idx="10755">
                  <c:v>5.4379700000000003E-2</c:v>
                </c:pt>
                <c:pt idx="10756">
                  <c:v>5.73245E-2</c:v>
                </c:pt>
                <c:pt idx="10757">
                  <c:v>6.0615799999999997E-2</c:v>
                </c:pt>
                <c:pt idx="10758">
                  <c:v>6.4300999999999997E-2</c:v>
                </c:pt>
                <c:pt idx="10759">
                  <c:v>6.8435200000000002E-2</c:v>
                </c:pt>
                <c:pt idx="10760">
                  <c:v>7.3078299999999999E-2</c:v>
                </c:pt>
                <c:pt idx="10761">
                  <c:v>7.7209299999999995E-2</c:v>
                </c:pt>
                <c:pt idx="10762">
                  <c:v>8.1748799999999996E-2</c:v>
                </c:pt>
                <c:pt idx="10763">
                  <c:v>8.6742100000000003E-2</c:v>
                </c:pt>
                <c:pt idx="10764">
                  <c:v>9.2234499999999997E-2</c:v>
                </c:pt>
                <c:pt idx="10765">
                  <c:v>9.82798E-2</c:v>
                </c:pt>
                <c:pt idx="10766">
                  <c:v>0.104932</c:v>
                </c:pt>
                <c:pt idx="10767">
                  <c:v>0.11225400000000001</c:v>
                </c:pt>
                <c:pt idx="10768">
                  <c:v>0.120307</c:v>
                </c:pt>
                <c:pt idx="10769">
                  <c:v>0.12917000000000001</c:v>
                </c:pt>
                <c:pt idx="10770">
                  <c:v>0.13891200000000001</c:v>
                </c:pt>
                <c:pt idx="10771">
                  <c:v>0.149621</c:v>
                </c:pt>
                <c:pt idx="10772">
                  <c:v>0.161386</c:v>
                </c:pt>
                <c:pt idx="10773">
                  <c:v>0.17430399999999999</c:v>
                </c:pt>
                <c:pt idx="10774">
                  <c:v>0.188474</c:v>
                </c:pt>
                <c:pt idx="10775">
                  <c:v>0.204009</c:v>
                </c:pt>
                <c:pt idx="10776">
                  <c:v>0.22101899999999999</c:v>
                </c:pt>
                <c:pt idx="10777">
                  <c:v>0.239645</c:v>
                </c:pt>
                <c:pt idx="10778">
                  <c:v>0.26000099999999998</c:v>
                </c:pt>
                <c:pt idx="10779">
                  <c:v>0.28223599999999999</c:v>
                </c:pt>
                <c:pt idx="10780">
                  <c:v>0.30648900000000001</c:v>
                </c:pt>
                <c:pt idx="10781">
                  <c:v>0.332926</c:v>
                </c:pt>
                <c:pt idx="10782">
                  <c:v>0.35550799999999999</c:v>
                </c:pt>
                <c:pt idx="10783">
                  <c:v>0.38360100000000003</c:v>
                </c:pt>
                <c:pt idx="10784">
                  <c:v>0.413908</c:v>
                </c:pt>
                <c:pt idx="10785">
                  <c:v>0.44656699999999999</c:v>
                </c:pt>
                <c:pt idx="10786">
                  <c:v>0.48172599999999999</c:v>
                </c:pt>
                <c:pt idx="10787">
                  <c:v>0.51953499999999997</c:v>
                </c:pt>
                <c:pt idx="10788">
                  <c:v>0.56014299999999995</c:v>
                </c:pt>
                <c:pt idx="10789">
                  <c:v>0.60370599999999996</c:v>
                </c:pt>
                <c:pt idx="10790">
                  <c:v>0.65039199999999997</c:v>
                </c:pt>
                <c:pt idx="10791">
                  <c:v>0.70036399999999999</c:v>
                </c:pt>
                <c:pt idx="10792">
                  <c:v>0.75378100000000003</c:v>
                </c:pt>
                <c:pt idx="10793">
                  <c:v>0.81080700000000006</c:v>
                </c:pt>
                <c:pt idx="10794">
                  <c:v>0.87161699999999998</c:v>
                </c:pt>
                <c:pt idx="10795">
                  <c:v>0.93637999999999999</c:v>
                </c:pt>
                <c:pt idx="10796">
                  <c:v>1.00525</c:v>
                </c:pt>
                <c:pt idx="10797">
                  <c:v>1.0784100000000001</c:v>
                </c:pt>
                <c:pt idx="10798">
                  <c:v>1.1816599999999999</c:v>
                </c:pt>
                <c:pt idx="10799">
                  <c:v>1.2850699999999999</c:v>
                </c:pt>
                <c:pt idx="10800">
                  <c:v>1.39574</c:v>
                </c:pt>
                <c:pt idx="10801">
                  <c:v>1.5140100000000001</c:v>
                </c:pt>
                <c:pt idx="10802">
                  <c:v>1.6400399999999999</c:v>
                </c:pt>
                <c:pt idx="10803">
                  <c:v>1.7741199999999999</c:v>
                </c:pt>
                <c:pt idx="10804">
                  <c:v>1.96574</c:v>
                </c:pt>
                <c:pt idx="10805">
                  <c:v>2.1723499999999998</c:v>
                </c:pt>
                <c:pt idx="10806">
                  <c:v>2.3373200000000001</c:v>
                </c:pt>
                <c:pt idx="10807">
                  <c:v>2.5707800000000001</c:v>
                </c:pt>
                <c:pt idx="10808">
                  <c:v>2.8628100000000001</c:v>
                </c:pt>
                <c:pt idx="10809">
                  <c:v>3.1756600000000001</c:v>
                </c:pt>
                <c:pt idx="10810">
                  <c:v>3.5089100000000002</c:v>
                </c:pt>
                <c:pt idx="10811">
                  <c:v>3.8616600000000001</c:v>
                </c:pt>
                <c:pt idx="10812">
                  <c:v>4.3602499999999997</c:v>
                </c:pt>
                <c:pt idx="10813">
                  <c:v>4.92624</c:v>
                </c:pt>
                <c:pt idx="10814">
                  <c:v>5.7207100000000004</c:v>
                </c:pt>
                <c:pt idx="10815">
                  <c:v>7.6836200000000003</c:v>
                </c:pt>
                <c:pt idx="10816">
                  <c:v>8.4778599999999997</c:v>
                </c:pt>
                <c:pt idx="10817">
                  <c:v>9.1132200000000001</c:v>
                </c:pt>
                <c:pt idx="10818">
                  <c:v>9.5905000000000005</c:v>
                </c:pt>
                <c:pt idx="10819">
                  <c:v>10.0428</c:v>
                </c:pt>
                <c:pt idx="10820">
                  <c:v>10.3444</c:v>
                </c:pt>
                <c:pt idx="10821">
                  <c:v>10.547700000000001</c:v>
                </c:pt>
                <c:pt idx="10822">
                  <c:v>10.727399999999999</c:v>
                </c:pt>
                <c:pt idx="10823">
                  <c:v>10.8599</c:v>
                </c:pt>
                <c:pt idx="10824">
                  <c:v>10.910399999999999</c:v>
                </c:pt>
                <c:pt idx="10825">
                  <c:v>10.912599999999999</c:v>
                </c:pt>
                <c:pt idx="10826">
                  <c:v>10.8695</c:v>
                </c:pt>
                <c:pt idx="10827">
                  <c:v>10.7569</c:v>
                </c:pt>
                <c:pt idx="10828">
                  <c:v>10.610300000000001</c:v>
                </c:pt>
                <c:pt idx="10829">
                  <c:v>10.4246</c:v>
                </c:pt>
                <c:pt idx="10830">
                  <c:v>10.1793</c:v>
                </c:pt>
                <c:pt idx="10831">
                  <c:v>9.8008600000000001</c:v>
                </c:pt>
                <c:pt idx="10832">
                  <c:v>9.3595600000000001</c:v>
                </c:pt>
                <c:pt idx="10833">
                  <c:v>8.79331</c:v>
                </c:pt>
                <c:pt idx="10834">
                  <c:v>8.0884800000000006</c:v>
                </c:pt>
                <c:pt idx="10835">
                  <c:v>7.0565800000000003</c:v>
                </c:pt>
                <c:pt idx="10836">
                  <c:v>5.5358799999999997</c:v>
                </c:pt>
                <c:pt idx="10837">
                  <c:v>4.8851000000000004</c:v>
                </c:pt>
                <c:pt idx="10838">
                  <c:v>4.26694</c:v>
                </c:pt>
                <c:pt idx="10839">
                  <c:v>3.8254800000000002</c:v>
                </c:pt>
                <c:pt idx="10840">
                  <c:v>3.4747400000000002</c:v>
                </c:pt>
                <c:pt idx="10841">
                  <c:v>3.1436999999999999</c:v>
                </c:pt>
                <c:pt idx="10842">
                  <c:v>2.8330000000000002</c:v>
                </c:pt>
                <c:pt idx="10843">
                  <c:v>2.5432700000000001</c:v>
                </c:pt>
                <c:pt idx="10844">
                  <c:v>2.30545</c:v>
                </c:pt>
                <c:pt idx="10845">
                  <c:v>2.0896599999999999</c:v>
                </c:pt>
                <c:pt idx="10846">
                  <c:v>1.88907</c:v>
                </c:pt>
                <c:pt idx="10847">
                  <c:v>1.7484299999999999</c:v>
                </c:pt>
                <c:pt idx="10848">
                  <c:v>1.6159399999999999</c:v>
                </c:pt>
                <c:pt idx="10849">
                  <c:v>1.4914499999999999</c:v>
                </c:pt>
                <c:pt idx="10850">
                  <c:v>1.37469</c:v>
                </c:pt>
                <c:pt idx="10851">
                  <c:v>1.2654700000000001</c:v>
                </c:pt>
                <c:pt idx="10852">
                  <c:v>1.16344</c:v>
                </c:pt>
                <c:pt idx="10853">
                  <c:v>1.06839</c:v>
                </c:pt>
                <c:pt idx="10854">
                  <c:v>0.97054700000000005</c:v>
                </c:pt>
                <c:pt idx="10855">
                  <c:v>0.89790400000000004</c:v>
                </c:pt>
                <c:pt idx="10856">
                  <c:v>0.83004299999999998</c:v>
                </c:pt>
                <c:pt idx="10857">
                  <c:v>0.76674699999999996</c:v>
                </c:pt>
                <c:pt idx="10858">
                  <c:v>0.70779000000000003</c:v>
                </c:pt>
                <c:pt idx="10859">
                  <c:v>0.65295700000000001</c:v>
                </c:pt>
                <c:pt idx="10860">
                  <c:v>0.60203899999999999</c:v>
                </c:pt>
                <c:pt idx="10861">
                  <c:v>0.55482200000000004</c:v>
                </c:pt>
                <c:pt idx="10862">
                  <c:v>0.51109300000000002</c:v>
                </c:pt>
                <c:pt idx="10863">
                  <c:v>0.47065000000000001</c:v>
                </c:pt>
                <c:pt idx="10864">
                  <c:v>0.43330200000000002</c:v>
                </c:pt>
                <c:pt idx="10865">
                  <c:v>0.39885700000000002</c:v>
                </c:pt>
                <c:pt idx="10866">
                  <c:v>0.36712699999999998</c:v>
                </c:pt>
                <c:pt idx="10867">
                  <c:v>0.33793400000000001</c:v>
                </c:pt>
                <c:pt idx="10868">
                  <c:v>0.31111</c:v>
                </c:pt>
                <c:pt idx="10869">
                  <c:v>0.286491</c:v>
                </c:pt>
                <c:pt idx="10870">
                  <c:v>0.267544</c:v>
                </c:pt>
                <c:pt idx="10871">
                  <c:v>0.246563</c:v>
                </c:pt>
                <c:pt idx="10872">
                  <c:v>0.22736100000000001</c:v>
                </c:pt>
                <c:pt idx="10873">
                  <c:v>0.209811</c:v>
                </c:pt>
                <c:pt idx="10874">
                  <c:v>0.19378100000000001</c:v>
                </c:pt>
                <c:pt idx="10875">
                  <c:v>0.17915900000000001</c:v>
                </c:pt>
                <c:pt idx="10876">
                  <c:v>0.16581699999999999</c:v>
                </c:pt>
                <c:pt idx="10877">
                  <c:v>0.153666</c:v>
                </c:pt>
                <c:pt idx="10878">
                  <c:v>0.1426</c:v>
                </c:pt>
                <c:pt idx="10879">
                  <c:v>0.13253200000000001</c:v>
                </c:pt>
                <c:pt idx="10880">
                  <c:v>0.12337099999999999</c:v>
                </c:pt>
                <c:pt idx="10881">
                  <c:v>0.11504300000000001</c:v>
                </c:pt>
                <c:pt idx="10882">
                  <c:v>0.107471</c:v>
                </c:pt>
                <c:pt idx="10883">
                  <c:v>0.100592</c:v>
                </c:pt>
                <c:pt idx="10884">
                  <c:v>9.4337599999999994E-2</c:v>
                </c:pt>
                <c:pt idx="10885">
                  <c:v>8.8655999999999999E-2</c:v>
                </c:pt>
                <c:pt idx="10886">
                  <c:v>8.3491099999999999E-2</c:v>
                </c:pt>
                <c:pt idx="10887">
                  <c:v>7.8795599999999993E-2</c:v>
                </c:pt>
                <c:pt idx="10888">
                  <c:v>7.4523699999999998E-2</c:v>
                </c:pt>
                <c:pt idx="10889">
                  <c:v>7.0636900000000002E-2</c:v>
                </c:pt>
                <c:pt idx="10890">
                  <c:v>6.7096699999999995E-2</c:v>
                </c:pt>
                <c:pt idx="10891">
                  <c:v>6.38711E-2</c:v>
                </c:pt>
                <c:pt idx="10892">
                  <c:v>6.0230600000000002E-2</c:v>
                </c:pt>
                <c:pt idx="10893">
                  <c:v>5.6979799999999997E-2</c:v>
                </c:pt>
                <c:pt idx="10894">
                  <c:v>5.40695E-2</c:v>
                </c:pt>
                <c:pt idx="10895">
                  <c:v>5.1458700000000003E-2</c:v>
                </c:pt>
                <c:pt idx="10896">
                  <c:v>4.9109600000000003E-2</c:v>
                </c:pt>
                <c:pt idx="10897">
                  <c:v>4.69906E-2</c:v>
                </c:pt>
                <c:pt idx="10898">
                  <c:v>4.4474100000000003E-2</c:v>
                </c:pt>
                <c:pt idx="10899">
                  <c:v>4.2258900000000002E-2</c:v>
                </c:pt>
                <c:pt idx="10900">
                  <c:v>4.0296800000000001E-2</c:v>
                </c:pt>
                <c:pt idx="10901">
                  <c:v>3.8547600000000001E-2</c:v>
                </c:pt>
                <c:pt idx="10902">
                  <c:v>3.6978400000000002E-2</c:v>
                </c:pt>
                <c:pt idx="10903">
                  <c:v>3.4903400000000001E-2</c:v>
                </c:pt>
                <c:pt idx="10904">
                  <c:v>3.3098700000000002E-2</c:v>
                </c:pt>
                <c:pt idx="10905">
                  <c:v>3.1509299999999997E-2</c:v>
                </c:pt>
                <c:pt idx="10906">
                  <c:v>3.0093000000000002E-2</c:v>
                </c:pt>
                <c:pt idx="10907">
                  <c:v>2.84598E-2</c:v>
                </c:pt>
                <c:pt idx="10908">
                  <c:v>2.6859500000000001E-2</c:v>
                </c:pt>
                <c:pt idx="10909">
                  <c:v>2.5445200000000001E-2</c:v>
                </c:pt>
                <c:pt idx="10910">
                  <c:v>2.4181500000000002E-2</c:v>
                </c:pt>
                <c:pt idx="10911">
                  <c:v>2.3043600000000001E-2</c:v>
                </c:pt>
                <c:pt idx="10912">
                  <c:v>2.16895E-2</c:v>
                </c:pt>
                <c:pt idx="10913">
                  <c:v>2.0491499999999999E-2</c:v>
                </c:pt>
                <c:pt idx="10914">
                  <c:v>1.9424299999999999E-2</c:v>
                </c:pt>
                <c:pt idx="10915">
                  <c:v>1.8468399999999999E-2</c:v>
                </c:pt>
                <c:pt idx="10916">
                  <c:v>1.7426799999999999E-2</c:v>
                </c:pt>
                <c:pt idx="10917">
                  <c:v>1.6604000000000001E-2</c:v>
                </c:pt>
                <c:pt idx="10918">
                  <c:v>1.58628E-2</c:v>
                </c:pt>
                <c:pt idx="10919">
                  <c:v>1.4983399999999999E-2</c:v>
                </c:pt>
                <c:pt idx="10920">
                  <c:v>1.42097E-2</c:v>
                </c:pt>
                <c:pt idx="10921">
                  <c:v>1.3525199999999999E-2</c:v>
                </c:pt>
                <c:pt idx="10922">
                  <c:v>1.2916499999999999E-2</c:v>
                </c:pt>
                <c:pt idx="10923">
                  <c:v>1.23728E-2</c:v>
                </c:pt>
                <c:pt idx="10924">
                  <c:v>1.18852E-2</c:v>
                </c:pt>
                <c:pt idx="10925">
                  <c:v>1.1271099999999999E-2</c:v>
                </c:pt>
                <c:pt idx="10926">
                  <c:v>1.07388E-2</c:v>
                </c:pt>
                <c:pt idx="10927">
                  <c:v>1.0274500000000001E-2</c:v>
                </c:pt>
                <c:pt idx="10928">
                  <c:v>9.8673400000000005E-3</c:v>
                </c:pt>
                <c:pt idx="10929">
                  <c:v>9.5085499999999993E-3</c:v>
                </c:pt>
                <c:pt idx="10930">
                  <c:v>9.1910599999999992E-3</c:v>
                </c:pt>
                <c:pt idx="10931">
                  <c:v>8.8220999999999994E-3</c:v>
                </c:pt>
                <c:pt idx="10932">
                  <c:v>8.5053000000000004E-3</c:v>
                </c:pt>
                <c:pt idx="10933">
                  <c:v>8.2319999999999997E-3</c:v>
                </c:pt>
                <c:pt idx="10934">
                  <c:v>7.9083999999999995E-3</c:v>
                </c:pt>
                <c:pt idx="10935">
                  <c:v>7.6502699999999998E-3</c:v>
                </c:pt>
                <c:pt idx="10936">
                  <c:v>7.4353500000000003E-3</c:v>
                </c:pt>
                <c:pt idx="10937">
                  <c:v>7.2030899999999997E-3</c:v>
                </c:pt>
                <c:pt idx="10938">
                  <c:v>7.0210200000000002E-3</c:v>
                </c:pt>
                <c:pt idx="10939">
                  <c:v>6.87939E-3</c:v>
                </c:pt>
                <c:pt idx="10940">
                  <c:v>6.7709399999999996E-3</c:v>
                </c:pt>
                <c:pt idx="10941">
                  <c:v>6.6588999999999997E-3</c:v>
                </c:pt>
                <c:pt idx="10942">
                  <c:v>6.6066600000000003E-3</c:v>
                </c:pt>
                <c:pt idx="10943">
                  <c:v>6.5787199999999997E-3</c:v>
                </c:pt>
                <c:pt idx="10944">
                  <c:v>6.5763899999999997E-3</c:v>
                </c:pt>
                <c:pt idx="10945">
                  <c:v>6.5957000000000003E-3</c:v>
                </c:pt>
                <c:pt idx="10946">
                  <c:v>6.6449999999999999E-3</c:v>
                </c:pt>
                <c:pt idx="10947">
                  <c:v>6.7584799999999999E-3</c:v>
                </c:pt>
                <c:pt idx="10948">
                  <c:v>6.9238199999999998E-3</c:v>
                </c:pt>
                <c:pt idx="10949">
                  <c:v>7.08576E-3</c:v>
                </c:pt>
                <c:pt idx="10950">
                  <c:v>7.2871899999999998E-3</c:v>
                </c:pt>
                <c:pt idx="10951">
                  <c:v>7.5254800000000002E-3</c:v>
                </c:pt>
                <c:pt idx="10952">
                  <c:v>7.8038099999999996E-3</c:v>
                </c:pt>
                <c:pt idx="10953">
                  <c:v>8.1273300000000003E-3</c:v>
                </c:pt>
                <c:pt idx="10954">
                  <c:v>8.5027100000000001E-3</c:v>
                </c:pt>
                <c:pt idx="10955">
                  <c:v>8.8883999999999994E-3</c:v>
                </c:pt>
                <c:pt idx="10956">
                  <c:v>9.3270899999999997E-3</c:v>
                </c:pt>
                <c:pt idx="10957">
                  <c:v>9.8279300000000003E-3</c:v>
                </c:pt>
                <c:pt idx="10958">
                  <c:v>1.0403900000000001E-2</c:v>
                </c:pt>
                <c:pt idx="10959">
                  <c:v>1.10673E-2</c:v>
                </c:pt>
                <c:pt idx="10960">
                  <c:v>1.1550599999999999E-2</c:v>
                </c:pt>
                <c:pt idx="10961">
                  <c:v>1.20657E-2</c:v>
                </c:pt>
                <c:pt idx="10962">
                  <c:v>1.26321E-2</c:v>
                </c:pt>
                <c:pt idx="10963">
                  <c:v>1.3256799999999999E-2</c:v>
                </c:pt>
                <c:pt idx="10964">
                  <c:v>1.3948500000000001E-2</c:v>
                </c:pt>
                <c:pt idx="10965">
                  <c:v>1.47172E-2</c:v>
                </c:pt>
                <c:pt idx="10966">
                  <c:v>1.5573500000000001E-2</c:v>
                </c:pt>
                <c:pt idx="10967">
                  <c:v>1.6529800000000001E-2</c:v>
                </c:pt>
                <c:pt idx="10968">
                  <c:v>1.7425199999999998E-2</c:v>
                </c:pt>
                <c:pt idx="10969">
                  <c:v>1.8648000000000001E-2</c:v>
                </c:pt>
                <c:pt idx="10970">
                  <c:v>1.95543E-2</c:v>
                </c:pt>
                <c:pt idx="10971">
                  <c:v>2.0544099999999999E-2</c:v>
                </c:pt>
                <c:pt idx="10972">
                  <c:v>2.1627799999999999E-2</c:v>
                </c:pt>
                <c:pt idx="10973">
                  <c:v>2.2817299999999999E-2</c:v>
                </c:pt>
                <c:pt idx="10974">
                  <c:v>2.4126399999999999E-2</c:v>
                </c:pt>
                <c:pt idx="10975">
                  <c:v>2.55716E-2</c:v>
                </c:pt>
                <c:pt idx="10976">
                  <c:v>2.6868900000000001E-2</c:v>
                </c:pt>
                <c:pt idx="10977">
                  <c:v>2.8282700000000001E-2</c:v>
                </c:pt>
                <c:pt idx="10978">
                  <c:v>2.98275E-2</c:v>
                </c:pt>
                <c:pt idx="10979">
                  <c:v>3.1519999999999999E-2</c:v>
                </c:pt>
                <c:pt idx="10980">
                  <c:v>3.3379800000000001E-2</c:v>
                </c:pt>
                <c:pt idx="10981">
                  <c:v>3.5429599999999999E-2</c:v>
                </c:pt>
                <c:pt idx="10982">
                  <c:v>3.7696300000000002E-2</c:v>
                </c:pt>
                <c:pt idx="10983">
                  <c:v>4.02116E-2</c:v>
                </c:pt>
                <c:pt idx="10984">
                  <c:v>4.3261000000000001E-2</c:v>
                </c:pt>
                <c:pt idx="10985">
                  <c:v>4.5508699999999999E-2</c:v>
                </c:pt>
                <c:pt idx="10986">
                  <c:v>4.7951300000000002E-2</c:v>
                </c:pt>
                <c:pt idx="10987">
                  <c:v>5.0612299999999999E-2</c:v>
                </c:pt>
                <c:pt idx="10988">
                  <c:v>5.35191E-2</c:v>
                </c:pt>
                <c:pt idx="10989">
                  <c:v>5.67036E-2</c:v>
                </c:pt>
                <c:pt idx="10990">
                  <c:v>6.0203E-2</c:v>
                </c:pt>
                <c:pt idx="10991">
                  <c:v>6.3596299999999995E-2</c:v>
                </c:pt>
                <c:pt idx="10992">
                  <c:v>6.8502999999999994E-2</c:v>
                </c:pt>
                <c:pt idx="10993">
                  <c:v>7.2118299999999996E-2</c:v>
                </c:pt>
                <c:pt idx="10994">
                  <c:v>7.6046100000000005E-2</c:v>
                </c:pt>
                <c:pt idx="10995">
                  <c:v>8.0324199999999998E-2</c:v>
                </c:pt>
                <c:pt idx="10996">
                  <c:v>8.4995600000000004E-2</c:v>
                </c:pt>
                <c:pt idx="10997">
                  <c:v>9.0110999999999997E-2</c:v>
                </c:pt>
                <c:pt idx="10998">
                  <c:v>9.5728999999999995E-2</c:v>
                </c:pt>
                <c:pt idx="10999">
                  <c:v>0.100632</c:v>
                </c:pt>
                <c:pt idx="11000">
                  <c:v>0.10594199999999999</c:v>
                </c:pt>
                <c:pt idx="11001">
                  <c:v>0.111706</c:v>
                </c:pt>
                <c:pt idx="11002">
                  <c:v>0.117979</c:v>
                </c:pt>
                <c:pt idx="11003">
                  <c:v>0.124824</c:v>
                </c:pt>
                <c:pt idx="11004">
                  <c:v>0.13231299999999999</c:v>
                </c:pt>
                <c:pt idx="11005">
                  <c:v>0.14053399999999999</c:v>
                </c:pt>
                <c:pt idx="11006">
                  <c:v>0.149586</c:v>
                </c:pt>
                <c:pt idx="11007">
                  <c:v>0.157637</c:v>
                </c:pt>
                <c:pt idx="11008">
                  <c:v>0.16639200000000001</c:v>
                </c:pt>
                <c:pt idx="11009">
                  <c:v>0.17593800000000001</c:v>
                </c:pt>
                <c:pt idx="11010">
                  <c:v>0.18637899999999999</c:v>
                </c:pt>
                <c:pt idx="11011">
                  <c:v>0.19783600000000001</c:v>
                </c:pt>
                <c:pt idx="11012">
                  <c:v>0.210452</c:v>
                </c:pt>
                <c:pt idx="11013">
                  <c:v>0.22439999999999999</c:v>
                </c:pt>
                <c:pt idx="11014">
                  <c:v>0.23988699999999999</c:v>
                </c:pt>
                <c:pt idx="11015">
                  <c:v>0.25300899999999998</c:v>
                </c:pt>
                <c:pt idx="11016">
                  <c:v>0.26733200000000001</c:v>
                </c:pt>
                <c:pt idx="11017">
                  <c:v>0.283028</c:v>
                </c:pt>
                <c:pt idx="11018">
                  <c:v>0.30029800000000001</c:v>
                </c:pt>
                <c:pt idx="11019">
                  <c:v>0.31939699999999999</c:v>
                </c:pt>
                <c:pt idx="11020">
                  <c:v>0.34063700000000002</c:v>
                </c:pt>
                <c:pt idx="11021">
                  <c:v>0.36441600000000002</c:v>
                </c:pt>
                <c:pt idx="11022">
                  <c:v>0.384218</c:v>
                </c:pt>
                <c:pt idx="11023">
                  <c:v>0.40297100000000002</c:v>
                </c:pt>
                <c:pt idx="11024">
                  <c:v>0.42841200000000002</c:v>
                </c:pt>
                <c:pt idx="11025">
                  <c:v>0.45691399999999999</c:v>
                </c:pt>
                <c:pt idx="11026">
                  <c:v>0.48065999999999998</c:v>
                </c:pt>
                <c:pt idx="11027">
                  <c:v>0.50677499999999998</c:v>
                </c:pt>
                <c:pt idx="11028">
                  <c:v>0.53564400000000001</c:v>
                </c:pt>
                <c:pt idx="11029">
                  <c:v>0.56769499999999995</c:v>
                </c:pt>
                <c:pt idx="11030">
                  <c:v>0.60345800000000005</c:v>
                </c:pt>
                <c:pt idx="11031">
                  <c:v>0.64355099999999998</c:v>
                </c:pt>
                <c:pt idx="11032">
                  <c:v>0.68871700000000002</c:v>
                </c:pt>
                <c:pt idx="11033">
                  <c:v>0.73419000000000001</c:v>
                </c:pt>
                <c:pt idx="11034">
                  <c:v>0.78203</c:v>
                </c:pt>
                <c:pt idx="11035">
                  <c:v>0.83542099999999997</c:v>
                </c:pt>
                <c:pt idx="11036">
                  <c:v>0.89518399999999998</c:v>
                </c:pt>
                <c:pt idx="11037">
                  <c:v>0.96218599999999999</c:v>
                </c:pt>
                <c:pt idx="11038">
                  <c:v>1.03746</c:v>
                </c:pt>
                <c:pt idx="11039">
                  <c:v>1.0927899999999999</c:v>
                </c:pt>
                <c:pt idx="11040">
                  <c:v>1.1526700000000001</c:v>
                </c:pt>
                <c:pt idx="11041">
                  <c:v>1.21749</c:v>
                </c:pt>
                <c:pt idx="11042">
                  <c:v>1.28769</c:v>
                </c:pt>
                <c:pt idx="11043">
                  <c:v>1.36371</c:v>
                </c:pt>
                <c:pt idx="11044">
                  <c:v>1.44604</c:v>
                </c:pt>
                <c:pt idx="11045">
                  <c:v>1.5351999999999999</c:v>
                </c:pt>
                <c:pt idx="11046">
                  <c:v>1.6599600000000001</c:v>
                </c:pt>
                <c:pt idx="11047">
                  <c:v>1.78545</c:v>
                </c:pt>
                <c:pt idx="11048">
                  <c:v>1.92296</c:v>
                </c:pt>
                <c:pt idx="11049">
                  <c:v>2.07362</c:v>
                </c:pt>
                <c:pt idx="11050">
                  <c:v>2.2384499999999998</c:v>
                </c:pt>
                <c:pt idx="11051">
                  <c:v>2.41865</c:v>
                </c:pt>
                <c:pt idx="11052">
                  <c:v>2.6153900000000001</c:v>
                </c:pt>
                <c:pt idx="11053">
                  <c:v>2.8299599999999998</c:v>
                </c:pt>
                <c:pt idx="11054">
                  <c:v>3.0635599999999998</c:v>
                </c:pt>
                <c:pt idx="11055">
                  <c:v>3.3175599999999998</c:v>
                </c:pt>
                <c:pt idx="11056">
                  <c:v>3.5931600000000001</c:v>
                </c:pt>
                <c:pt idx="11057">
                  <c:v>3.8653900000000001</c:v>
                </c:pt>
                <c:pt idx="11058">
                  <c:v>4.1577799999999998</c:v>
                </c:pt>
                <c:pt idx="11059">
                  <c:v>4.4714099999999997</c:v>
                </c:pt>
                <c:pt idx="11060">
                  <c:v>4.8071799999999998</c:v>
                </c:pt>
                <c:pt idx="11061">
                  <c:v>5.1661200000000003</c:v>
                </c:pt>
                <c:pt idx="11062">
                  <c:v>5.5052599999999998</c:v>
                </c:pt>
                <c:pt idx="11063">
                  <c:v>5.9567399999999999</c:v>
                </c:pt>
                <c:pt idx="11064">
                  <c:v>6.4648000000000003</c:v>
                </c:pt>
                <c:pt idx="11065">
                  <c:v>6.9420999999999999</c:v>
                </c:pt>
                <c:pt idx="11066">
                  <c:v>7.6321399999999997</c:v>
                </c:pt>
                <c:pt idx="11067">
                  <c:v>8.3903300000000005</c:v>
                </c:pt>
                <c:pt idx="11068">
                  <c:v>9.2870799999999996</c:v>
                </c:pt>
                <c:pt idx="11069">
                  <c:v>10.2508</c:v>
                </c:pt>
                <c:pt idx="11070">
                  <c:v>11.1289</c:v>
                </c:pt>
                <c:pt idx="11071">
                  <c:v>12.2926</c:v>
                </c:pt>
                <c:pt idx="11072">
                  <c:v>13.524800000000001</c:v>
                </c:pt>
                <c:pt idx="11073">
                  <c:v>15.2643</c:v>
                </c:pt>
                <c:pt idx="11074">
                  <c:v>17.471499999999999</c:v>
                </c:pt>
                <c:pt idx="11075">
                  <c:v>24.504300000000001</c:v>
                </c:pt>
                <c:pt idx="11076">
                  <c:v>26.795300000000001</c:v>
                </c:pt>
                <c:pt idx="11077">
                  <c:v>28.6938</c:v>
                </c:pt>
                <c:pt idx="11078">
                  <c:v>30.171099999999999</c:v>
                </c:pt>
                <c:pt idx="11079">
                  <c:v>31.2454</c:v>
                </c:pt>
                <c:pt idx="11080">
                  <c:v>32.106499999999997</c:v>
                </c:pt>
                <c:pt idx="11081">
                  <c:v>32.793399999999998</c:v>
                </c:pt>
                <c:pt idx="11082">
                  <c:v>33.293300000000002</c:v>
                </c:pt>
                <c:pt idx="11083">
                  <c:v>33.5837</c:v>
                </c:pt>
                <c:pt idx="11084">
                  <c:v>33.698</c:v>
                </c:pt>
                <c:pt idx="11085">
                  <c:v>33.562100000000001</c:v>
                </c:pt>
                <c:pt idx="11086">
                  <c:v>33.253799999999998</c:v>
                </c:pt>
                <c:pt idx="11087">
                  <c:v>32.788499999999999</c:v>
                </c:pt>
                <c:pt idx="11088">
                  <c:v>31.941199999999998</c:v>
                </c:pt>
                <c:pt idx="11089">
                  <c:v>31.0944</c:v>
                </c:pt>
                <c:pt idx="11090">
                  <c:v>29.995799999999999</c:v>
                </c:pt>
                <c:pt idx="11091">
                  <c:v>28.557600000000001</c:v>
                </c:pt>
                <c:pt idx="11092">
                  <c:v>26.6798</c:v>
                </c:pt>
                <c:pt idx="11093">
                  <c:v>24.2775</c:v>
                </c:pt>
                <c:pt idx="11094">
                  <c:v>17.698399999999999</c:v>
                </c:pt>
                <c:pt idx="11095">
                  <c:v>15.7973</c:v>
                </c:pt>
                <c:pt idx="11096">
                  <c:v>14.028700000000001</c:v>
                </c:pt>
                <c:pt idx="11097">
                  <c:v>12.6897</c:v>
                </c:pt>
                <c:pt idx="11098">
                  <c:v>11.427</c:v>
                </c:pt>
                <c:pt idx="11099">
                  <c:v>10.4613</c:v>
                </c:pt>
                <c:pt idx="11100">
                  <c:v>9.5178899999999995</c:v>
                </c:pt>
                <c:pt idx="11101">
                  <c:v>8.6366300000000003</c:v>
                </c:pt>
                <c:pt idx="11102">
                  <c:v>7.8174400000000004</c:v>
                </c:pt>
                <c:pt idx="11103">
                  <c:v>7.06027</c:v>
                </c:pt>
                <c:pt idx="11104">
                  <c:v>6.5893300000000004</c:v>
                </c:pt>
                <c:pt idx="11105">
                  <c:v>6.0140099999999999</c:v>
                </c:pt>
                <c:pt idx="11106">
                  <c:v>5.4824700000000002</c:v>
                </c:pt>
                <c:pt idx="11107">
                  <c:v>4.9929100000000002</c:v>
                </c:pt>
                <c:pt idx="11108">
                  <c:v>4.6521999999999997</c:v>
                </c:pt>
                <c:pt idx="11109">
                  <c:v>4.3332699999999997</c:v>
                </c:pt>
                <c:pt idx="11110">
                  <c:v>4.0351600000000003</c:v>
                </c:pt>
                <c:pt idx="11111">
                  <c:v>3.7570899999999998</c:v>
                </c:pt>
                <c:pt idx="11112">
                  <c:v>3.4979100000000001</c:v>
                </c:pt>
                <c:pt idx="11113">
                  <c:v>3.2568800000000002</c:v>
                </c:pt>
                <c:pt idx="11114">
                  <c:v>3.0154000000000001</c:v>
                </c:pt>
                <c:pt idx="11115">
                  <c:v>2.7607400000000002</c:v>
                </c:pt>
                <c:pt idx="11116">
                  <c:v>2.52921</c:v>
                </c:pt>
                <c:pt idx="11117">
                  <c:v>2.3191199999999998</c:v>
                </c:pt>
                <c:pt idx="11118">
                  <c:v>2.1287400000000001</c:v>
                </c:pt>
                <c:pt idx="11119">
                  <c:v>1.9565300000000001</c:v>
                </c:pt>
                <c:pt idx="11120">
                  <c:v>1.8008</c:v>
                </c:pt>
                <c:pt idx="11121">
                  <c:v>1.6602300000000001</c:v>
                </c:pt>
                <c:pt idx="11122">
                  <c:v>1.53338</c:v>
                </c:pt>
                <c:pt idx="11123">
                  <c:v>1.419</c:v>
                </c:pt>
                <c:pt idx="11124">
                  <c:v>1.31586</c:v>
                </c:pt>
                <c:pt idx="11125">
                  <c:v>1.24556</c:v>
                </c:pt>
                <c:pt idx="11126">
                  <c:v>1.17381</c:v>
                </c:pt>
                <c:pt idx="11127">
                  <c:v>1.1079300000000001</c:v>
                </c:pt>
                <c:pt idx="11128">
                  <c:v>1.04742</c:v>
                </c:pt>
                <c:pt idx="11129">
                  <c:v>0.99179700000000004</c:v>
                </c:pt>
                <c:pt idx="11130">
                  <c:v>0.94064400000000004</c:v>
                </c:pt>
                <c:pt idx="11131">
                  <c:v>0.89356199999999997</c:v>
                </c:pt>
                <c:pt idx="11132">
                  <c:v>0.85018899999999997</c:v>
                </c:pt>
                <c:pt idx="11133">
                  <c:v>0.79135</c:v>
                </c:pt>
                <c:pt idx="11134">
                  <c:v>0.73909100000000005</c:v>
                </c:pt>
                <c:pt idx="11135">
                  <c:v>0.69254700000000002</c:v>
                </c:pt>
                <c:pt idx="11136">
                  <c:v>0.65093400000000001</c:v>
                </c:pt>
                <c:pt idx="11137">
                  <c:v>0.61361299999999996</c:v>
                </c:pt>
                <c:pt idx="11138">
                  <c:v>0.57744499999999999</c:v>
                </c:pt>
                <c:pt idx="11139">
                  <c:v>0.54045799999999999</c:v>
                </c:pt>
                <c:pt idx="11140">
                  <c:v>0.50761100000000003</c:v>
                </c:pt>
                <c:pt idx="11141">
                  <c:v>0.47826999999999997</c:v>
                </c:pt>
                <c:pt idx="11142">
                  <c:v>0.451901</c:v>
                </c:pt>
                <c:pt idx="11143">
                  <c:v>0.42807600000000001</c:v>
                </c:pt>
                <c:pt idx="11144">
                  <c:v>0.40642400000000001</c:v>
                </c:pt>
                <c:pt idx="11145">
                  <c:v>0.38666</c:v>
                </c:pt>
                <c:pt idx="11146">
                  <c:v>0.36281999999999998</c:v>
                </c:pt>
                <c:pt idx="11147">
                  <c:v>0.34142699999999998</c:v>
                </c:pt>
                <c:pt idx="11148">
                  <c:v>0.31906899999999999</c:v>
                </c:pt>
                <c:pt idx="11149">
                  <c:v>0.30179899999999998</c:v>
                </c:pt>
                <c:pt idx="11150">
                  <c:v>0.28603499999999998</c:v>
                </c:pt>
                <c:pt idx="11151">
                  <c:v>0.26702999999999999</c:v>
                </c:pt>
                <c:pt idx="11152">
                  <c:v>0.25000299999999998</c:v>
                </c:pt>
                <c:pt idx="11153">
                  <c:v>0.23466500000000001</c:v>
                </c:pt>
                <c:pt idx="11154">
                  <c:v>0.22078500000000001</c:v>
                </c:pt>
                <c:pt idx="11155">
                  <c:v>0.208173</c:v>
                </c:pt>
                <c:pt idx="11156">
                  <c:v>0.19667100000000001</c:v>
                </c:pt>
                <c:pt idx="11157">
                  <c:v>0.184478</c:v>
                </c:pt>
                <c:pt idx="11158">
                  <c:v>0.17344000000000001</c:v>
                </c:pt>
                <c:pt idx="11159">
                  <c:v>0.16341</c:v>
                </c:pt>
                <c:pt idx="11160">
                  <c:v>0.15426599999999999</c:v>
                </c:pt>
                <c:pt idx="11161">
                  <c:v>0.145902</c:v>
                </c:pt>
                <c:pt idx="11162">
                  <c:v>0.13822999999999999</c:v>
                </c:pt>
                <c:pt idx="11163">
                  <c:v>0.13117500000000001</c:v>
                </c:pt>
                <c:pt idx="11164">
                  <c:v>0.12467</c:v>
                </c:pt>
                <c:pt idx="11165">
                  <c:v>0.117023</c:v>
                </c:pt>
                <c:pt idx="11166">
                  <c:v>0.11008999999999999</c:v>
                </c:pt>
                <c:pt idx="11167">
                  <c:v>0.103782</c:v>
                </c:pt>
                <c:pt idx="11168">
                  <c:v>9.8025500000000002E-2</c:v>
                </c:pt>
                <c:pt idx="11169">
                  <c:v>9.2756900000000003E-2</c:v>
                </c:pt>
                <c:pt idx="11170">
                  <c:v>8.7922299999999995E-2</c:v>
                </c:pt>
                <c:pt idx="11171">
                  <c:v>8.3474400000000004E-2</c:v>
                </c:pt>
                <c:pt idx="11172">
                  <c:v>7.9372999999999999E-2</c:v>
                </c:pt>
                <c:pt idx="11173">
                  <c:v>7.4778800000000006E-2</c:v>
                </c:pt>
                <c:pt idx="11174">
                  <c:v>7.0594000000000004E-2</c:v>
                </c:pt>
                <c:pt idx="11175">
                  <c:v>6.6770700000000002E-2</c:v>
                </c:pt>
                <c:pt idx="11176">
                  <c:v>6.3268400000000002E-2</c:v>
                </c:pt>
                <c:pt idx="11177">
                  <c:v>6.0051800000000002E-2</c:v>
                </c:pt>
                <c:pt idx="11178">
                  <c:v>5.7090399999999999E-2</c:v>
                </c:pt>
                <c:pt idx="11179">
                  <c:v>5.3069400000000003E-2</c:v>
                </c:pt>
                <c:pt idx="11180">
                  <c:v>5.0319000000000003E-2</c:v>
                </c:pt>
                <c:pt idx="11181">
                  <c:v>4.7502999999999997E-2</c:v>
                </c:pt>
                <c:pt idx="11182">
                  <c:v>4.4934700000000001E-2</c:v>
                </c:pt>
                <c:pt idx="11183">
                  <c:v>4.2585600000000001E-2</c:v>
                </c:pt>
                <c:pt idx="11184">
                  <c:v>4.0431700000000001E-2</c:v>
                </c:pt>
                <c:pt idx="11185">
                  <c:v>3.8452E-2</c:v>
                </c:pt>
                <c:pt idx="11186">
                  <c:v>3.57699E-2</c:v>
                </c:pt>
                <c:pt idx="11187">
                  <c:v>3.41512E-2</c:v>
                </c:pt>
                <c:pt idx="11188">
                  <c:v>3.2043599999999998E-2</c:v>
                </c:pt>
                <c:pt idx="11189">
                  <c:v>3.0148299999999999E-2</c:v>
                </c:pt>
                <c:pt idx="11190">
                  <c:v>2.84377E-2</c:v>
                </c:pt>
                <c:pt idx="11191">
                  <c:v>2.6888800000000001E-2</c:v>
                </c:pt>
                <c:pt idx="11192">
                  <c:v>2.5481899999999998E-2</c:v>
                </c:pt>
                <c:pt idx="11193">
                  <c:v>2.42004E-2</c:v>
                </c:pt>
                <c:pt idx="11194">
                  <c:v>2.3029899999999999E-2</c:v>
                </c:pt>
                <c:pt idx="11195">
                  <c:v>2.19583E-2</c:v>
                </c:pt>
                <c:pt idx="11196">
                  <c:v>2.0604299999999999E-2</c:v>
                </c:pt>
                <c:pt idx="11197">
                  <c:v>1.9399400000000001E-2</c:v>
                </c:pt>
                <c:pt idx="11198">
                  <c:v>1.8323099999999998E-2</c:v>
                </c:pt>
                <c:pt idx="11199">
                  <c:v>1.73571E-2</c:v>
                </c:pt>
                <c:pt idx="11200">
                  <c:v>1.6486399999999998E-2</c:v>
                </c:pt>
                <c:pt idx="11201">
                  <c:v>1.5699100000000001E-2</c:v>
                </c:pt>
                <c:pt idx="11202">
                  <c:v>1.49861E-2</c:v>
                </c:pt>
                <c:pt idx="11203">
                  <c:v>1.43397E-2</c:v>
                </c:pt>
                <c:pt idx="11204">
                  <c:v>1.36338E-2</c:v>
                </c:pt>
                <c:pt idx="11205">
                  <c:v>1.3003600000000001E-2</c:v>
                </c:pt>
                <c:pt idx="11206">
                  <c:v>1.24391E-2</c:v>
                </c:pt>
                <c:pt idx="11207">
                  <c:v>1.19323E-2</c:v>
                </c:pt>
                <c:pt idx="11208">
                  <c:v>1.1476999999999999E-2</c:v>
                </c:pt>
                <c:pt idx="11209">
                  <c:v>1.08787E-2</c:v>
                </c:pt>
                <c:pt idx="11210">
                  <c:v>1.03693E-2</c:v>
                </c:pt>
                <c:pt idx="11211">
                  <c:v>9.9143600000000005E-3</c:v>
                </c:pt>
                <c:pt idx="11212">
                  <c:v>9.5326500000000002E-3</c:v>
                </c:pt>
                <c:pt idx="11213">
                  <c:v>9.21662E-3</c:v>
                </c:pt>
                <c:pt idx="11214">
                  <c:v>8.9615600000000004E-3</c:v>
                </c:pt>
                <c:pt idx="11215">
                  <c:v>8.7636199999999997E-3</c:v>
                </c:pt>
                <c:pt idx="11216">
                  <c:v>8.6326200000000006E-3</c:v>
                </c:pt>
                <c:pt idx="11217">
                  <c:v>8.5563099999999993E-3</c:v>
                </c:pt>
                <c:pt idx="11218">
                  <c:v>8.5320399999999994E-3</c:v>
                </c:pt>
                <c:pt idx="11219">
                  <c:v>8.5681000000000004E-3</c:v>
                </c:pt>
                <c:pt idx="11220">
                  <c:v>8.63213E-3</c:v>
                </c:pt>
                <c:pt idx="11221">
                  <c:v>8.7347999999999992E-3</c:v>
                </c:pt>
                <c:pt idx="11222">
                  <c:v>8.8845299999999999E-3</c:v>
                </c:pt>
                <c:pt idx="11223">
                  <c:v>9.0927899999999999E-3</c:v>
                </c:pt>
                <c:pt idx="11224">
                  <c:v>9.2969400000000001E-3</c:v>
                </c:pt>
                <c:pt idx="11225">
                  <c:v>9.5527800000000003E-3</c:v>
                </c:pt>
                <c:pt idx="11226">
                  <c:v>9.8738799999999998E-3</c:v>
                </c:pt>
                <c:pt idx="11227">
                  <c:v>1.0253699999999999E-2</c:v>
                </c:pt>
                <c:pt idx="11228">
                  <c:v>1.05492E-2</c:v>
                </c:pt>
                <c:pt idx="11229">
                  <c:v>1.0892600000000001E-2</c:v>
                </c:pt>
                <c:pt idx="11230">
                  <c:v>1.12938E-2</c:v>
                </c:pt>
                <c:pt idx="11231">
                  <c:v>1.17652E-2</c:v>
                </c:pt>
                <c:pt idx="11232">
                  <c:v>1.21748E-2</c:v>
                </c:pt>
                <c:pt idx="11233">
                  <c:v>1.2641899999999999E-2</c:v>
                </c:pt>
                <c:pt idx="11234">
                  <c:v>1.3178E-2</c:v>
                </c:pt>
                <c:pt idx="11235">
                  <c:v>1.3797E-2</c:v>
                </c:pt>
                <c:pt idx="11236">
                  <c:v>1.43266E-2</c:v>
                </c:pt>
                <c:pt idx="11237">
                  <c:v>1.4922599999999999E-2</c:v>
                </c:pt>
                <c:pt idx="11238">
                  <c:v>1.5597099999999999E-2</c:v>
                </c:pt>
                <c:pt idx="11239">
                  <c:v>1.6365299999999999E-2</c:v>
                </c:pt>
                <c:pt idx="11240">
                  <c:v>1.7247100000000001E-2</c:v>
                </c:pt>
                <c:pt idx="11241">
                  <c:v>1.79986E-2</c:v>
                </c:pt>
                <c:pt idx="11242">
                  <c:v>1.8844099999999999E-2</c:v>
                </c:pt>
                <c:pt idx="11243">
                  <c:v>1.9804800000000001E-2</c:v>
                </c:pt>
                <c:pt idx="11244">
                  <c:v>2.0910600000000001E-2</c:v>
                </c:pt>
                <c:pt idx="11245">
                  <c:v>2.2051999999999999E-2</c:v>
                </c:pt>
                <c:pt idx="11246">
                  <c:v>2.3034900000000001E-2</c:v>
                </c:pt>
                <c:pt idx="11247">
                  <c:v>2.41579E-2</c:v>
                </c:pt>
                <c:pt idx="11248">
                  <c:v>2.54611E-2</c:v>
                </c:pt>
                <c:pt idx="11249">
                  <c:v>2.6456400000000001E-2</c:v>
                </c:pt>
                <c:pt idx="11250">
                  <c:v>2.75772E-2</c:v>
                </c:pt>
                <c:pt idx="11251">
                  <c:v>2.8850000000000001E-2</c:v>
                </c:pt>
                <c:pt idx="11252">
                  <c:v>3.0307400000000002E-2</c:v>
                </c:pt>
                <c:pt idx="11253">
                  <c:v>3.1989700000000003E-2</c:v>
                </c:pt>
                <c:pt idx="11254">
                  <c:v>3.3428800000000002E-2</c:v>
                </c:pt>
                <c:pt idx="11255">
                  <c:v>3.5047200000000001E-2</c:v>
                </c:pt>
                <c:pt idx="11256">
                  <c:v>3.6874499999999998E-2</c:v>
                </c:pt>
                <c:pt idx="11257">
                  <c:v>3.8943999999999999E-2</c:v>
                </c:pt>
                <c:pt idx="11258">
                  <c:v>4.12953E-2</c:v>
                </c:pt>
                <c:pt idx="11259">
                  <c:v>4.3972499999999998E-2</c:v>
                </c:pt>
                <c:pt idx="11260">
                  <c:v>4.6227400000000002E-2</c:v>
                </c:pt>
                <c:pt idx="11261">
                  <c:v>4.8718999999999998E-2</c:v>
                </c:pt>
                <c:pt idx="11262">
                  <c:v>5.1475800000000002E-2</c:v>
                </c:pt>
                <c:pt idx="11263">
                  <c:v>5.4527100000000002E-2</c:v>
                </c:pt>
                <c:pt idx="11264">
                  <c:v>5.7907300000000002E-2</c:v>
                </c:pt>
                <c:pt idx="11265">
                  <c:v>6.1651999999999998E-2</c:v>
                </c:pt>
                <c:pt idx="11266">
                  <c:v>6.5802200000000005E-2</c:v>
                </c:pt>
                <c:pt idx="11267">
                  <c:v>7.0399500000000004E-2</c:v>
                </c:pt>
                <c:pt idx="11268">
                  <c:v>7.5495800000000002E-2</c:v>
                </c:pt>
                <c:pt idx="11269">
                  <c:v>8.11389E-2</c:v>
                </c:pt>
                <c:pt idx="11270">
                  <c:v>8.73887E-2</c:v>
                </c:pt>
                <c:pt idx="11271">
                  <c:v>9.43055E-2</c:v>
                </c:pt>
                <c:pt idx="11272">
                  <c:v>0.10195799999999999</c:v>
                </c:pt>
                <c:pt idx="11273">
                  <c:v>0.110415</c:v>
                </c:pt>
                <c:pt idx="11274">
                  <c:v>0.119756</c:v>
                </c:pt>
                <c:pt idx="11275">
                  <c:v>0.13006000000000001</c:v>
                </c:pt>
                <c:pt idx="11276">
                  <c:v>0.141427</c:v>
                </c:pt>
                <c:pt idx="11277">
                  <c:v>0.15394099999999999</c:v>
                </c:pt>
                <c:pt idx="11278">
                  <c:v>0.167709</c:v>
                </c:pt>
                <c:pt idx="11279">
                  <c:v>0.182835</c:v>
                </c:pt>
                <c:pt idx="11280">
                  <c:v>0.199438</c:v>
                </c:pt>
                <c:pt idx="11281">
                  <c:v>0.21414</c:v>
                </c:pt>
                <c:pt idx="11282">
                  <c:v>0.23297599999999999</c:v>
                </c:pt>
                <c:pt idx="11283">
                  <c:v>0.25350200000000001</c:v>
                </c:pt>
                <c:pt idx="11284">
                  <c:v>0.275843</c:v>
                </c:pt>
                <c:pt idx="11285">
                  <c:v>0.300126</c:v>
                </c:pt>
                <c:pt idx="11286">
                  <c:v>0.32648500000000003</c:v>
                </c:pt>
                <c:pt idx="11287">
                  <c:v>0.35505399999999998</c:v>
                </c:pt>
                <c:pt idx="11288">
                  <c:v>0.38597300000000001</c:v>
                </c:pt>
                <c:pt idx="11289">
                  <c:v>0.41938999999999999</c:v>
                </c:pt>
                <c:pt idx="11290">
                  <c:v>0.455455</c:v>
                </c:pt>
                <c:pt idx="11291">
                  <c:v>0.49431000000000003</c:v>
                </c:pt>
                <c:pt idx="11292">
                  <c:v>0.53610599999999997</c:v>
                </c:pt>
                <c:pt idx="11293">
                  <c:v>0.58099999999999996</c:v>
                </c:pt>
                <c:pt idx="11294">
                  <c:v>0.62914199999999998</c:v>
                </c:pt>
                <c:pt idx="11295">
                  <c:v>0.68067999999999995</c:v>
                </c:pt>
                <c:pt idx="11296">
                  <c:v>0.73575999999999997</c:v>
                </c:pt>
                <c:pt idx="11297">
                  <c:v>0.80627599999999999</c:v>
                </c:pt>
                <c:pt idx="11298">
                  <c:v>0.872166</c:v>
                </c:pt>
                <c:pt idx="11299">
                  <c:v>0.94234099999999998</c:v>
                </c:pt>
                <c:pt idx="11300">
                  <c:v>1.0169999999999999</c:v>
                </c:pt>
                <c:pt idx="11301">
                  <c:v>1.1236699999999999</c:v>
                </c:pt>
                <c:pt idx="11302">
                  <c:v>1.2387699999999999</c:v>
                </c:pt>
                <c:pt idx="11303">
                  <c:v>1.3307500000000001</c:v>
                </c:pt>
                <c:pt idx="11304">
                  <c:v>1.4611000000000001</c:v>
                </c:pt>
                <c:pt idx="11305">
                  <c:v>1.60036</c:v>
                </c:pt>
                <c:pt idx="11306">
                  <c:v>1.7317</c:v>
                </c:pt>
                <c:pt idx="11307">
                  <c:v>1.91482</c:v>
                </c:pt>
                <c:pt idx="11308">
                  <c:v>2.1100300000000001</c:v>
                </c:pt>
                <c:pt idx="11309">
                  <c:v>2.3169499999999998</c:v>
                </c:pt>
                <c:pt idx="11310">
                  <c:v>2.6102300000000001</c:v>
                </c:pt>
                <c:pt idx="11311">
                  <c:v>2.8989699999999998</c:v>
                </c:pt>
                <c:pt idx="11312">
                  <c:v>3.3212299999999999</c:v>
                </c:pt>
                <c:pt idx="11313">
                  <c:v>3.9143599999999998</c:v>
                </c:pt>
                <c:pt idx="11314">
                  <c:v>5.0076599999999996</c:v>
                </c:pt>
                <c:pt idx="11315">
                  <c:v>5.5307899999999997</c:v>
                </c:pt>
                <c:pt idx="11316">
                  <c:v>5.9207900000000002</c:v>
                </c:pt>
                <c:pt idx="11317">
                  <c:v>6.2270700000000003</c:v>
                </c:pt>
                <c:pt idx="11318">
                  <c:v>6.5176600000000002</c:v>
                </c:pt>
                <c:pt idx="11319">
                  <c:v>6.7170699999999997</c:v>
                </c:pt>
                <c:pt idx="11320">
                  <c:v>6.8543599999999998</c:v>
                </c:pt>
                <c:pt idx="11321">
                  <c:v>6.9770500000000002</c:v>
                </c:pt>
                <c:pt idx="11322">
                  <c:v>7.0604300000000002</c:v>
                </c:pt>
                <c:pt idx="11323">
                  <c:v>7.0972999999999997</c:v>
                </c:pt>
                <c:pt idx="11324">
                  <c:v>7.0989500000000003</c:v>
                </c:pt>
                <c:pt idx="11325">
                  <c:v>7.0716299999999999</c:v>
                </c:pt>
                <c:pt idx="11326">
                  <c:v>7.0042099999999996</c:v>
                </c:pt>
                <c:pt idx="11327">
                  <c:v>6.9139900000000001</c:v>
                </c:pt>
                <c:pt idx="11328">
                  <c:v>6.74695</c:v>
                </c:pt>
                <c:pt idx="11329">
                  <c:v>6.5662599999999998</c:v>
                </c:pt>
                <c:pt idx="11330">
                  <c:v>6.2812299999999999</c:v>
                </c:pt>
                <c:pt idx="11331">
                  <c:v>5.9784800000000002</c:v>
                </c:pt>
                <c:pt idx="11332">
                  <c:v>5.5976900000000001</c:v>
                </c:pt>
                <c:pt idx="11333">
                  <c:v>5.0979099999999997</c:v>
                </c:pt>
                <c:pt idx="11334">
                  <c:v>3.6002800000000001</c:v>
                </c:pt>
                <c:pt idx="11335">
                  <c:v>3.2000500000000001</c:v>
                </c:pt>
                <c:pt idx="11336">
                  <c:v>2.8635600000000001</c:v>
                </c:pt>
                <c:pt idx="11337">
                  <c:v>2.5552999999999999</c:v>
                </c:pt>
                <c:pt idx="11338">
                  <c:v>2.3362799999999999</c:v>
                </c:pt>
                <c:pt idx="11339">
                  <c:v>2.1283699999999999</c:v>
                </c:pt>
                <c:pt idx="11340">
                  <c:v>1.93222</c:v>
                </c:pt>
                <c:pt idx="11341">
                  <c:v>1.7311700000000001</c:v>
                </c:pt>
                <c:pt idx="11342">
                  <c:v>1.58402</c:v>
                </c:pt>
                <c:pt idx="11343">
                  <c:v>1.4458500000000001</c:v>
                </c:pt>
                <c:pt idx="11344">
                  <c:v>1.3165899999999999</c:v>
                </c:pt>
                <c:pt idx="11345">
                  <c:v>1.19608</c:v>
                </c:pt>
                <c:pt idx="11346">
                  <c:v>1.08413</c:v>
                </c:pt>
                <c:pt idx="11347">
                  <c:v>0.98051100000000002</c:v>
                </c:pt>
                <c:pt idx="11348">
                  <c:v>0.90807700000000002</c:v>
                </c:pt>
                <c:pt idx="11349">
                  <c:v>0.84004900000000005</c:v>
                </c:pt>
                <c:pt idx="11350">
                  <c:v>0.78310199999999996</c:v>
                </c:pt>
                <c:pt idx="11351">
                  <c:v>0.72941199999999995</c:v>
                </c:pt>
                <c:pt idx="11352">
                  <c:v>0.67884299999999997</c:v>
                </c:pt>
                <c:pt idx="11353">
                  <c:v>0.63130200000000003</c:v>
                </c:pt>
                <c:pt idx="11354">
                  <c:v>0.58664099999999997</c:v>
                </c:pt>
                <c:pt idx="11355">
                  <c:v>0.54477200000000003</c:v>
                </c:pt>
                <c:pt idx="11356">
                  <c:v>0.50555700000000003</c:v>
                </c:pt>
                <c:pt idx="11357">
                  <c:v>0.468893</c:v>
                </c:pt>
                <c:pt idx="11358">
                  <c:v>0.43463400000000002</c:v>
                </c:pt>
                <c:pt idx="11359">
                  <c:v>0.40268900000000002</c:v>
                </c:pt>
                <c:pt idx="11360">
                  <c:v>0.37292700000000001</c:v>
                </c:pt>
                <c:pt idx="11361">
                  <c:v>0.345246</c:v>
                </c:pt>
                <c:pt idx="11362">
                  <c:v>0.31951499999999999</c:v>
                </c:pt>
                <c:pt idx="11363">
                  <c:v>0.29564299999999999</c:v>
                </c:pt>
                <c:pt idx="11364">
                  <c:v>0.273511</c:v>
                </c:pt>
                <c:pt idx="11365">
                  <c:v>0.25302599999999997</c:v>
                </c:pt>
                <c:pt idx="11366">
                  <c:v>0.234069</c:v>
                </c:pt>
                <c:pt idx="11367">
                  <c:v>0.21656400000000001</c:v>
                </c:pt>
                <c:pt idx="11368">
                  <c:v>0.20041</c:v>
                </c:pt>
                <c:pt idx="11369">
                  <c:v>0.18552199999999999</c:v>
                </c:pt>
                <c:pt idx="11370">
                  <c:v>0.17180999999999999</c:v>
                </c:pt>
                <c:pt idx="11371">
                  <c:v>0.159196</c:v>
                </c:pt>
                <c:pt idx="11372">
                  <c:v>0.14760100000000001</c:v>
                </c:pt>
                <c:pt idx="11373">
                  <c:v>0.136958</c:v>
                </c:pt>
                <c:pt idx="11374">
                  <c:v>0.12718699999999999</c:v>
                </c:pt>
                <c:pt idx="11375">
                  <c:v>0.11823400000000001</c:v>
                </c:pt>
                <c:pt idx="11376">
                  <c:v>0.11003</c:v>
                </c:pt>
                <c:pt idx="11377">
                  <c:v>0.102519</c:v>
                </c:pt>
                <c:pt idx="11378">
                  <c:v>9.5646800000000004E-2</c:v>
                </c:pt>
                <c:pt idx="11379">
                  <c:v>8.9363899999999996E-2</c:v>
                </c:pt>
                <c:pt idx="11380">
                  <c:v>8.3621000000000001E-2</c:v>
                </c:pt>
                <c:pt idx="11381">
                  <c:v>7.8376699999999994E-2</c:v>
                </c:pt>
                <c:pt idx="11382">
                  <c:v>7.3583899999999994E-2</c:v>
                </c:pt>
                <c:pt idx="11383">
                  <c:v>6.9209900000000005E-2</c:v>
                </c:pt>
                <c:pt idx="11384">
                  <c:v>6.5216399999999994E-2</c:v>
                </c:pt>
                <c:pt idx="11385">
                  <c:v>6.1571899999999999E-2</c:v>
                </c:pt>
                <c:pt idx="11386">
                  <c:v>5.8244299999999999E-2</c:v>
                </c:pt>
                <c:pt idx="11387">
                  <c:v>5.4726400000000001E-2</c:v>
                </c:pt>
                <c:pt idx="11388">
                  <c:v>5.1347900000000002E-2</c:v>
                </c:pt>
                <c:pt idx="11389">
                  <c:v>4.8331100000000002E-2</c:v>
                </c:pt>
                <c:pt idx="11390">
                  <c:v>4.5632899999999997E-2</c:v>
                </c:pt>
                <c:pt idx="11391">
                  <c:v>4.3219100000000003E-2</c:v>
                </c:pt>
                <c:pt idx="11392">
                  <c:v>4.1055700000000001E-2</c:v>
                </c:pt>
                <c:pt idx="11393">
                  <c:v>3.9114200000000002E-2</c:v>
                </c:pt>
                <c:pt idx="11394">
                  <c:v>3.7368199999999997E-2</c:v>
                </c:pt>
                <c:pt idx="11395">
                  <c:v>3.5795599999999997E-2</c:v>
                </c:pt>
                <c:pt idx="11396">
                  <c:v>3.3932799999999999E-2</c:v>
                </c:pt>
                <c:pt idx="11397">
                  <c:v>3.2299799999999997E-2</c:v>
                </c:pt>
                <c:pt idx="11398">
                  <c:v>3.0861099999999999E-2</c:v>
                </c:pt>
                <c:pt idx="11399">
                  <c:v>2.9587100000000002E-2</c:v>
                </c:pt>
                <c:pt idx="11400">
                  <c:v>2.8452600000000002E-2</c:v>
                </c:pt>
                <c:pt idx="11401">
                  <c:v>2.69672E-2</c:v>
                </c:pt>
                <c:pt idx="11402">
                  <c:v>2.5691700000000001E-2</c:v>
                </c:pt>
                <c:pt idx="11403">
                  <c:v>2.45825E-2</c:v>
                </c:pt>
                <c:pt idx="11404">
                  <c:v>2.3423900000000001E-2</c:v>
                </c:pt>
                <c:pt idx="11405">
                  <c:v>2.2414E-2</c:v>
                </c:pt>
                <c:pt idx="11406">
                  <c:v>2.1521200000000001E-2</c:v>
                </c:pt>
                <c:pt idx="11407">
                  <c:v>2.0353799999999998E-2</c:v>
                </c:pt>
                <c:pt idx="11408">
                  <c:v>1.9346800000000001E-2</c:v>
                </c:pt>
                <c:pt idx="11409">
                  <c:v>1.8464899999999999E-2</c:v>
                </c:pt>
                <c:pt idx="11410">
                  <c:v>1.7684200000000001E-2</c:v>
                </c:pt>
                <c:pt idx="11411">
                  <c:v>1.6771500000000002E-2</c:v>
                </c:pt>
                <c:pt idx="11412">
                  <c:v>1.5979E-2</c:v>
                </c:pt>
                <c:pt idx="11413">
                  <c:v>1.52853E-2</c:v>
                </c:pt>
                <c:pt idx="11414">
                  <c:v>1.4726100000000001E-2</c:v>
                </c:pt>
                <c:pt idx="11415">
                  <c:v>1.40619E-2</c:v>
                </c:pt>
                <c:pt idx="11416">
                  <c:v>1.34856E-2</c:v>
                </c:pt>
                <c:pt idx="11417">
                  <c:v>1.29823E-2</c:v>
                </c:pt>
                <c:pt idx="11418">
                  <c:v>1.2404999999999999E-2</c:v>
                </c:pt>
                <c:pt idx="11419">
                  <c:v>1.19154E-2</c:v>
                </c:pt>
                <c:pt idx="11420">
                  <c:v>1.14971E-2</c:v>
                </c:pt>
                <c:pt idx="11421">
                  <c:v>1.11375E-2</c:v>
                </c:pt>
                <c:pt idx="11422">
                  <c:v>1.06876E-2</c:v>
                </c:pt>
                <c:pt idx="11423">
                  <c:v>1.0324E-2</c:v>
                </c:pt>
                <c:pt idx="11424">
                  <c:v>1.0027899999999999E-2</c:v>
                </c:pt>
                <c:pt idx="11425">
                  <c:v>9.8613899999999994E-3</c:v>
                </c:pt>
                <c:pt idx="11426">
                  <c:v>9.5882799999999994E-3</c:v>
                </c:pt>
                <c:pt idx="11427">
                  <c:v>9.3794399999999993E-3</c:v>
                </c:pt>
                <c:pt idx="11428">
                  <c:v>9.22101E-3</c:v>
                </c:pt>
                <c:pt idx="11429">
                  <c:v>9.0574999999999996E-3</c:v>
                </c:pt>
                <c:pt idx="11430">
                  <c:v>8.9637099999999997E-3</c:v>
                </c:pt>
                <c:pt idx="11431">
                  <c:v>8.9237699999999993E-3</c:v>
                </c:pt>
                <c:pt idx="11432">
                  <c:v>8.9224000000000005E-3</c:v>
                </c:pt>
                <c:pt idx="11433">
                  <c:v>8.9658499999999992E-3</c:v>
                </c:pt>
                <c:pt idx="11434">
                  <c:v>9.07379E-3</c:v>
                </c:pt>
                <c:pt idx="11435">
                  <c:v>9.2383699999999992E-3</c:v>
                </c:pt>
                <c:pt idx="11436">
                  <c:v>9.4555400000000001E-3</c:v>
                </c:pt>
                <c:pt idx="11437">
                  <c:v>9.7231599999999998E-3</c:v>
                </c:pt>
                <c:pt idx="11438">
                  <c:v>1.0043099999999999E-2</c:v>
                </c:pt>
                <c:pt idx="11439">
                  <c:v>1.04178E-2</c:v>
                </c:pt>
                <c:pt idx="11440">
                  <c:v>1.0851599999999999E-2</c:v>
                </c:pt>
                <c:pt idx="11441">
                  <c:v>1.13484E-2</c:v>
                </c:pt>
                <c:pt idx="11442">
                  <c:v>1.19159E-2</c:v>
                </c:pt>
                <c:pt idx="11443">
                  <c:v>1.2552199999999999E-2</c:v>
                </c:pt>
                <c:pt idx="11444">
                  <c:v>1.3250100000000001E-2</c:v>
                </c:pt>
                <c:pt idx="11445">
                  <c:v>1.40454E-2</c:v>
                </c:pt>
                <c:pt idx="11446">
                  <c:v>1.49546E-2</c:v>
                </c:pt>
                <c:pt idx="11447">
                  <c:v>1.5632699999999999E-2</c:v>
                </c:pt>
                <c:pt idx="11448">
                  <c:v>1.6376100000000001E-2</c:v>
                </c:pt>
                <c:pt idx="11449">
                  <c:v>1.7193E-2</c:v>
                </c:pt>
                <c:pt idx="11450">
                  <c:v>1.7998900000000002E-2</c:v>
                </c:pt>
                <c:pt idx="11451">
                  <c:v>1.8879900000000002E-2</c:v>
                </c:pt>
                <c:pt idx="11452">
                  <c:v>1.98453E-2</c:v>
                </c:pt>
                <c:pt idx="11453">
                  <c:v>2.0905799999999999E-2</c:v>
                </c:pt>
                <c:pt idx="11454">
                  <c:v>2.2074199999999999E-2</c:v>
                </c:pt>
                <c:pt idx="11455">
                  <c:v>2.33651E-2</c:v>
                </c:pt>
                <c:pt idx="11456">
                  <c:v>2.4796100000000001E-2</c:v>
                </c:pt>
                <c:pt idx="11457">
                  <c:v>2.6387799999999999E-2</c:v>
                </c:pt>
                <c:pt idx="11458">
                  <c:v>2.8322400000000001E-2</c:v>
                </c:pt>
                <c:pt idx="11459">
                  <c:v>2.97515E-2</c:v>
                </c:pt>
                <c:pt idx="11460">
                  <c:v>3.1307000000000001E-2</c:v>
                </c:pt>
                <c:pt idx="11461">
                  <c:v>3.3003600000000001E-2</c:v>
                </c:pt>
                <c:pt idx="11462">
                  <c:v>3.4858500000000001E-2</c:v>
                </c:pt>
                <c:pt idx="11463">
                  <c:v>3.6892899999999999E-2</c:v>
                </c:pt>
                <c:pt idx="11464">
                  <c:v>3.9132500000000001E-2</c:v>
                </c:pt>
                <c:pt idx="11465">
                  <c:v>4.1308200000000003E-2</c:v>
                </c:pt>
                <c:pt idx="11466">
                  <c:v>4.4460600000000003E-2</c:v>
                </c:pt>
                <c:pt idx="11467">
                  <c:v>4.6786899999999999E-2</c:v>
                </c:pt>
                <c:pt idx="11468">
                  <c:v>4.9317100000000003E-2</c:v>
                </c:pt>
                <c:pt idx="11469">
                  <c:v>5.2075999999999997E-2</c:v>
                </c:pt>
                <c:pt idx="11470">
                  <c:v>5.5091599999999998E-2</c:v>
                </c:pt>
                <c:pt idx="11471">
                  <c:v>5.8397400000000002E-2</c:v>
                </c:pt>
                <c:pt idx="11472">
                  <c:v>6.2031599999999999E-2</c:v>
                </c:pt>
                <c:pt idx="11473">
                  <c:v>6.5205799999999994E-2</c:v>
                </c:pt>
                <c:pt idx="11474">
                  <c:v>6.8645899999999996E-2</c:v>
                </c:pt>
                <c:pt idx="11475">
                  <c:v>7.2382699999999994E-2</c:v>
                </c:pt>
                <c:pt idx="11476">
                  <c:v>7.64513E-2</c:v>
                </c:pt>
                <c:pt idx="11477">
                  <c:v>8.0892800000000001E-2</c:v>
                </c:pt>
                <c:pt idx="11478">
                  <c:v>8.5753999999999997E-2</c:v>
                </c:pt>
                <c:pt idx="11479">
                  <c:v>9.1089799999999999E-2</c:v>
                </c:pt>
                <c:pt idx="11480">
                  <c:v>9.6963999999999995E-2</c:v>
                </c:pt>
                <c:pt idx="11481">
                  <c:v>0.10431</c:v>
                </c:pt>
                <c:pt idx="11482">
                  <c:v>0.10970199999999999</c:v>
                </c:pt>
                <c:pt idx="11483">
                  <c:v>0.115541</c:v>
                </c:pt>
                <c:pt idx="11484">
                  <c:v>0.121878</c:v>
                </c:pt>
                <c:pt idx="11485">
                  <c:v>0.128773</c:v>
                </c:pt>
                <c:pt idx="11486">
                  <c:v>0.136296</c:v>
                </c:pt>
                <c:pt idx="11487">
                  <c:v>0.14452599999999999</c:v>
                </c:pt>
                <c:pt idx="11488">
                  <c:v>0.15276999999999999</c:v>
                </c:pt>
                <c:pt idx="11489">
                  <c:v>0.16091900000000001</c:v>
                </c:pt>
                <c:pt idx="11490">
                  <c:v>0.169764</c:v>
                </c:pt>
                <c:pt idx="11491">
                  <c:v>0.17938799999999999</c:v>
                </c:pt>
                <c:pt idx="11492">
                  <c:v>0.189887</c:v>
                </c:pt>
                <c:pt idx="11493">
                  <c:v>0.201372</c:v>
                </c:pt>
                <c:pt idx="11494">
                  <c:v>0.213972</c:v>
                </c:pt>
                <c:pt idx="11495">
                  <c:v>0.22783900000000001</c:v>
                </c:pt>
                <c:pt idx="11496">
                  <c:v>0.24155199999999999</c:v>
                </c:pt>
                <c:pt idx="11497">
                  <c:v>0.25485000000000002</c:v>
                </c:pt>
                <c:pt idx="11498">
                  <c:v>0.26932099999999998</c:v>
                </c:pt>
                <c:pt idx="11499">
                  <c:v>0.285111</c:v>
                </c:pt>
                <c:pt idx="11500">
                  <c:v>0.302394</c:v>
                </c:pt>
                <c:pt idx="11501">
                  <c:v>0.32136700000000001</c:v>
                </c:pt>
                <c:pt idx="11502">
                  <c:v>0.34227000000000002</c:v>
                </c:pt>
                <c:pt idx="11503">
                  <c:v>0.36538399999999999</c:v>
                </c:pt>
                <c:pt idx="11504">
                  <c:v>0.38768799999999998</c:v>
                </c:pt>
                <c:pt idx="11505">
                  <c:v>0.40856399999999998</c:v>
                </c:pt>
                <c:pt idx="11506">
                  <c:v>0.43127500000000002</c:v>
                </c:pt>
                <c:pt idx="11507">
                  <c:v>0.45605600000000002</c:v>
                </c:pt>
                <c:pt idx="11508">
                  <c:v>0.48318699999999998</c:v>
                </c:pt>
                <c:pt idx="11509">
                  <c:v>0.51300000000000001</c:v>
                </c:pt>
                <c:pt idx="11510">
                  <c:v>0.54589299999999996</c:v>
                </c:pt>
                <c:pt idx="11511">
                  <c:v>0.58235099999999995</c:v>
                </c:pt>
                <c:pt idx="11512">
                  <c:v>0.61905699999999997</c:v>
                </c:pt>
                <c:pt idx="11513">
                  <c:v>0.65543899999999999</c:v>
                </c:pt>
                <c:pt idx="11514">
                  <c:v>0.69551799999999997</c:v>
                </c:pt>
                <c:pt idx="11515">
                  <c:v>0.73987999999999998</c:v>
                </c:pt>
                <c:pt idx="11516">
                  <c:v>0.78764299999999998</c:v>
                </c:pt>
                <c:pt idx="11517">
                  <c:v>0.839117</c:v>
                </c:pt>
                <c:pt idx="11518">
                  <c:v>0.89793299999999998</c:v>
                </c:pt>
                <c:pt idx="11519">
                  <c:v>0.95378399999999997</c:v>
                </c:pt>
                <c:pt idx="11520">
                  <c:v>1.0191300000000001</c:v>
                </c:pt>
                <c:pt idx="11521">
                  <c:v>1.0888100000000001</c:v>
                </c:pt>
                <c:pt idx="11522">
                  <c:v>1.1546099999999999</c:v>
                </c:pt>
                <c:pt idx="11523">
                  <c:v>1.21621</c:v>
                </c:pt>
                <c:pt idx="11524">
                  <c:v>1.28349</c:v>
                </c:pt>
                <c:pt idx="11525">
                  <c:v>1.35975</c:v>
                </c:pt>
                <c:pt idx="11526">
                  <c:v>1.43927</c:v>
                </c:pt>
                <c:pt idx="11527">
                  <c:v>1.52647</c:v>
                </c:pt>
                <c:pt idx="11528">
                  <c:v>1.62401</c:v>
                </c:pt>
                <c:pt idx="11529">
                  <c:v>1.73539</c:v>
                </c:pt>
                <c:pt idx="11530">
                  <c:v>1.85869</c:v>
                </c:pt>
                <c:pt idx="11531">
                  <c:v>1.9953000000000001</c:v>
                </c:pt>
                <c:pt idx="11532">
                  <c:v>2.1468099999999999</c:v>
                </c:pt>
                <c:pt idx="11533">
                  <c:v>2.3148399999999998</c:v>
                </c:pt>
                <c:pt idx="11534">
                  <c:v>2.4721000000000002</c:v>
                </c:pt>
                <c:pt idx="11535">
                  <c:v>2.6438100000000002</c:v>
                </c:pt>
                <c:pt idx="11536">
                  <c:v>2.8312900000000001</c:v>
                </c:pt>
                <c:pt idx="11537">
                  <c:v>3.0358399999999999</c:v>
                </c:pt>
                <c:pt idx="11538">
                  <c:v>3.2589000000000001</c:v>
                </c:pt>
                <c:pt idx="11539">
                  <c:v>3.5318700000000001</c:v>
                </c:pt>
                <c:pt idx="11540">
                  <c:v>3.84843</c:v>
                </c:pt>
                <c:pt idx="11541">
                  <c:v>4.1973099999999999</c:v>
                </c:pt>
                <c:pt idx="11542">
                  <c:v>4.5811799999999998</c:v>
                </c:pt>
                <c:pt idx="11543">
                  <c:v>5.0023299999999997</c:v>
                </c:pt>
                <c:pt idx="11544">
                  <c:v>5.4632899999999998</c:v>
                </c:pt>
                <c:pt idx="11545">
                  <c:v>5.9663000000000004</c:v>
                </c:pt>
                <c:pt idx="11546">
                  <c:v>6.5135399999999999</c:v>
                </c:pt>
                <c:pt idx="11547">
                  <c:v>7.1067499999999999</c:v>
                </c:pt>
                <c:pt idx="11548">
                  <c:v>7.7475699999999996</c:v>
                </c:pt>
                <c:pt idx="11549">
                  <c:v>8.4369399999999999</c:v>
                </c:pt>
                <c:pt idx="11550">
                  <c:v>9.0543899999999997</c:v>
                </c:pt>
                <c:pt idx="11551">
                  <c:v>10.045999999999999</c:v>
                </c:pt>
                <c:pt idx="11552">
                  <c:v>11.1151</c:v>
                </c:pt>
                <c:pt idx="11553">
                  <c:v>12.0915</c:v>
                </c:pt>
                <c:pt idx="11554">
                  <c:v>13.652799999999999</c:v>
                </c:pt>
                <c:pt idx="11555">
                  <c:v>15.317</c:v>
                </c:pt>
                <c:pt idx="11556">
                  <c:v>17.6311</c:v>
                </c:pt>
                <c:pt idx="11557">
                  <c:v>22.894200000000001</c:v>
                </c:pt>
                <c:pt idx="11558">
                  <c:v>25.280899999999999</c:v>
                </c:pt>
                <c:pt idx="11559">
                  <c:v>27.143599999999999</c:v>
                </c:pt>
                <c:pt idx="11560">
                  <c:v>28.511199999999999</c:v>
                </c:pt>
                <c:pt idx="11561">
                  <c:v>29.669799999999999</c:v>
                </c:pt>
                <c:pt idx="11562">
                  <c:v>30.337700000000002</c:v>
                </c:pt>
                <c:pt idx="11563">
                  <c:v>30.898399999999999</c:v>
                </c:pt>
                <c:pt idx="11564">
                  <c:v>31.345800000000001</c:v>
                </c:pt>
                <c:pt idx="11565">
                  <c:v>31.609100000000002</c:v>
                </c:pt>
                <c:pt idx="11566">
                  <c:v>31.6477</c:v>
                </c:pt>
                <c:pt idx="11567">
                  <c:v>31.561199999999999</c:v>
                </c:pt>
                <c:pt idx="11568">
                  <c:v>31.3415</c:v>
                </c:pt>
                <c:pt idx="11569">
                  <c:v>30.8827</c:v>
                </c:pt>
                <c:pt idx="11570">
                  <c:v>30.2439</c:v>
                </c:pt>
                <c:pt idx="11571">
                  <c:v>29.449300000000001</c:v>
                </c:pt>
                <c:pt idx="11572">
                  <c:v>28.503</c:v>
                </c:pt>
                <c:pt idx="11573">
                  <c:v>27.422799999999999</c:v>
                </c:pt>
                <c:pt idx="11574">
                  <c:v>26.124600000000001</c:v>
                </c:pt>
                <c:pt idx="11575">
                  <c:v>23.813600000000001</c:v>
                </c:pt>
                <c:pt idx="11576">
                  <c:v>20.979099999999999</c:v>
                </c:pt>
                <c:pt idx="11577">
                  <c:v>17.0336</c:v>
                </c:pt>
                <c:pt idx="11578">
                  <c:v>15.3094</c:v>
                </c:pt>
                <c:pt idx="11579">
                  <c:v>14.013999999999999</c:v>
                </c:pt>
                <c:pt idx="11580">
                  <c:v>12.479200000000001</c:v>
                </c:pt>
                <c:pt idx="11581">
                  <c:v>11.3279</c:v>
                </c:pt>
                <c:pt idx="11582">
                  <c:v>10.512600000000001</c:v>
                </c:pt>
                <c:pt idx="11583">
                  <c:v>9.4551599999999993</c:v>
                </c:pt>
                <c:pt idx="11584">
                  <c:v>8.7965999999999998</c:v>
                </c:pt>
                <c:pt idx="11585">
                  <c:v>8.1752500000000001</c:v>
                </c:pt>
                <c:pt idx="11586">
                  <c:v>7.5908199999999999</c:v>
                </c:pt>
                <c:pt idx="11587">
                  <c:v>7.0427799999999996</c:v>
                </c:pt>
                <c:pt idx="11588">
                  <c:v>6.5303599999999999</c:v>
                </c:pt>
                <c:pt idx="11589">
                  <c:v>6.0525500000000001</c:v>
                </c:pt>
                <c:pt idx="11590">
                  <c:v>5.5916499999999996</c:v>
                </c:pt>
                <c:pt idx="11591">
                  <c:v>5.1501000000000001</c:v>
                </c:pt>
                <c:pt idx="11592">
                  <c:v>4.7438599999999997</c:v>
                </c:pt>
                <c:pt idx="11593">
                  <c:v>4.3710100000000001</c:v>
                </c:pt>
                <c:pt idx="11594">
                  <c:v>4.0295300000000003</c:v>
                </c:pt>
                <c:pt idx="11595">
                  <c:v>3.71739</c:v>
                </c:pt>
                <c:pt idx="11596">
                  <c:v>3.4325800000000002</c:v>
                </c:pt>
                <c:pt idx="11597">
                  <c:v>3.1730999999999998</c:v>
                </c:pt>
                <c:pt idx="11598">
                  <c:v>2.9775100000000001</c:v>
                </c:pt>
                <c:pt idx="11599">
                  <c:v>2.76661</c:v>
                </c:pt>
                <c:pt idx="11600">
                  <c:v>2.5743299999999998</c:v>
                </c:pt>
                <c:pt idx="11601">
                  <c:v>2.3991600000000002</c:v>
                </c:pt>
                <c:pt idx="11602">
                  <c:v>2.2395999999999998</c:v>
                </c:pt>
                <c:pt idx="11603">
                  <c:v>2.0943000000000001</c:v>
                </c:pt>
                <c:pt idx="11604">
                  <c:v>1.9618899999999999</c:v>
                </c:pt>
                <c:pt idx="11605">
                  <c:v>1.84124</c:v>
                </c:pt>
                <c:pt idx="11606">
                  <c:v>1.73122</c:v>
                </c:pt>
                <c:pt idx="11607">
                  <c:v>1.6308199999999999</c:v>
                </c:pt>
                <c:pt idx="11608">
                  <c:v>1.53908</c:v>
                </c:pt>
                <c:pt idx="11609">
                  <c:v>1.4375100000000001</c:v>
                </c:pt>
                <c:pt idx="11610">
                  <c:v>1.3383799999999999</c:v>
                </c:pt>
                <c:pt idx="11611">
                  <c:v>1.24993</c:v>
                </c:pt>
                <c:pt idx="11612">
                  <c:v>1.17072</c:v>
                </c:pt>
                <c:pt idx="11613">
                  <c:v>1.09958</c:v>
                </c:pt>
                <c:pt idx="11614">
                  <c:v>1.03545</c:v>
                </c:pt>
                <c:pt idx="11615">
                  <c:v>0.97742600000000002</c:v>
                </c:pt>
                <c:pt idx="11616">
                  <c:v>0.92474100000000004</c:v>
                </c:pt>
                <c:pt idx="11617">
                  <c:v>0.87673800000000002</c:v>
                </c:pt>
                <c:pt idx="11618">
                  <c:v>0.81903700000000002</c:v>
                </c:pt>
                <c:pt idx="11619">
                  <c:v>0.77727000000000002</c:v>
                </c:pt>
                <c:pt idx="11620">
                  <c:v>0.73425499999999999</c:v>
                </c:pt>
                <c:pt idx="11621">
                  <c:v>0.69510499999999997</c:v>
                </c:pt>
                <c:pt idx="11622">
                  <c:v>0.65933200000000003</c:v>
                </c:pt>
                <c:pt idx="11623">
                  <c:v>0.61618099999999998</c:v>
                </c:pt>
                <c:pt idx="11624">
                  <c:v>0.57749600000000001</c:v>
                </c:pt>
                <c:pt idx="11625">
                  <c:v>0.542628</c:v>
                </c:pt>
                <c:pt idx="11626">
                  <c:v>0.51105299999999998</c:v>
                </c:pt>
                <c:pt idx="11627">
                  <c:v>0.48233599999999999</c:v>
                </c:pt>
                <c:pt idx="11628">
                  <c:v>0.45353900000000003</c:v>
                </c:pt>
                <c:pt idx="11629">
                  <c:v>0.42505799999999999</c:v>
                </c:pt>
                <c:pt idx="11630">
                  <c:v>0.399314</c:v>
                </c:pt>
                <c:pt idx="11631">
                  <c:v>0.37595000000000001</c:v>
                </c:pt>
                <c:pt idx="11632">
                  <c:v>0.35466999999999999</c:v>
                </c:pt>
                <c:pt idx="11633">
                  <c:v>0.33522200000000002</c:v>
                </c:pt>
                <c:pt idx="11634">
                  <c:v>0.31739600000000001</c:v>
                </c:pt>
                <c:pt idx="11635">
                  <c:v>0.30101099999999997</c:v>
                </c:pt>
                <c:pt idx="11636">
                  <c:v>0.28384900000000002</c:v>
                </c:pt>
                <c:pt idx="11637">
                  <c:v>0.26630199999999998</c:v>
                </c:pt>
                <c:pt idx="11638">
                  <c:v>0.25039</c:v>
                </c:pt>
                <c:pt idx="11639">
                  <c:v>0.23591100000000001</c:v>
                </c:pt>
                <c:pt idx="11640">
                  <c:v>0.222695</c:v>
                </c:pt>
                <c:pt idx="11641">
                  <c:v>0.21059700000000001</c:v>
                </c:pt>
                <c:pt idx="11642">
                  <c:v>0.199493</c:v>
                </c:pt>
                <c:pt idx="11643">
                  <c:v>0.189274</c:v>
                </c:pt>
                <c:pt idx="11644">
                  <c:v>0.178846</c:v>
                </c:pt>
                <c:pt idx="11645">
                  <c:v>0.168375</c:v>
                </c:pt>
                <c:pt idx="11646">
                  <c:v>0.158831</c:v>
                </c:pt>
                <c:pt idx="11647">
                  <c:v>0.15010599999999999</c:v>
                </c:pt>
                <c:pt idx="11648">
                  <c:v>0.14210800000000001</c:v>
                </c:pt>
                <c:pt idx="11649">
                  <c:v>0.13475899999999999</c:v>
                </c:pt>
                <c:pt idx="11650">
                  <c:v>0.12798799999999999</c:v>
                </c:pt>
                <c:pt idx="11651">
                  <c:v>0.118788</c:v>
                </c:pt>
                <c:pt idx="11652">
                  <c:v>0.11176899999999999</c:v>
                </c:pt>
                <c:pt idx="11653">
                  <c:v>0.105381</c:v>
                </c:pt>
                <c:pt idx="11654">
                  <c:v>9.9549600000000002E-2</c:v>
                </c:pt>
                <c:pt idx="11655">
                  <c:v>9.4211500000000004E-2</c:v>
                </c:pt>
                <c:pt idx="11656">
                  <c:v>8.9312500000000003E-2</c:v>
                </c:pt>
                <c:pt idx="11657">
                  <c:v>8.4806199999999998E-2</c:v>
                </c:pt>
                <c:pt idx="11658">
                  <c:v>7.8694899999999998E-2</c:v>
                </c:pt>
                <c:pt idx="11659">
                  <c:v>7.4498099999999998E-2</c:v>
                </c:pt>
                <c:pt idx="11660">
                  <c:v>7.0191600000000007E-2</c:v>
                </c:pt>
                <c:pt idx="11661">
                  <c:v>6.6273700000000005E-2</c:v>
                </c:pt>
                <c:pt idx="11662">
                  <c:v>6.2699299999999999E-2</c:v>
                </c:pt>
                <c:pt idx="11663">
                  <c:v>5.9429299999999997E-2</c:v>
                </c:pt>
                <c:pt idx="11664">
                  <c:v>5.6430399999999999E-2</c:v>
                </c:pt>
                <c:pt idx="11665">
                  <c:v>5.3673699999999998E-2</c:v>
                </c:pt>
                <c:pt idx="11666">
                  <c:v>4.9938400000000001E-2</c:v>
                </c:pt>
                <c:pt idx="11667">
                  <c:v>4.6969999999999998E-2</c:v>
                </c:pt>
                <c:pt idx="11668">
                  <c:v>4.4289299999999997E-2</c:v>
                </c:pt>
                <c:pt idx="11669">
                  <c:v>4.1861299999999997E-2</c:v>
                </c:pt>
                <c:pt idx="11670">
                  <c:v>3.9656200000000003E-2</c:v>
                </c:pt>
                <c:pt idx="11671">
                  <c:v>3.7648399999999999E-2</c:v>
                </c:pt>
                <c:pt idx="11672">
                  <c:v>3.5814899999999997E-2</c:v>
                </c:pt>
                <c:pt idx="11673">
                  <c:v>3.4135600000000002E-2</c:v>
                </c:pt>
                <c:pt idx="11674">
                  <c:v>3.2047899999999997E-2</c:v>
                </c:pt>
                <c:pt idx="11675">
                  <c:v>3.0508400000000001E-2</c:v>
                </c:pt>
                <c:pt idx="11676">
                  <c:v>2.8662400000000001E-2</c:v>
                </c:pt>
                <c:pt idx="11677">
                  <c:v>2.7022999999999998E-2</c:v>
                </c:pt>
                <c:pt idx="11678">
                  <c:v>2.5562499999999998E-2</c:v>
                </c:pt>
                <c:pt idx="11679">
                  <c:v>2.4257899999999999E-2</c:v>
                </c:pt>
                <c:pt idx="11680">
                  <c:v>2.30899E-2</c:v>
                </c:pt>
                <c:pt idx="11681">
                  <c:v>2.2042300000000001E-2</c:v>
                </c:pt>
                <c:pt idx="11682">
                  <c:v>2.11013E-2</c:v>
                </c:pt>
                <c:pt idx="11683">
                  <c:v>2.0166799999999999E-2</c:v>
                </c:pt>
                <c:pt idx="11684">
                  <c:v>1.9336099999999998E-2</c:v>
                </c:pt>
                <c:pt idx="11685">
                  <c:v>1.8598099999999999E-2</c:v>
                </c:pt>
                <c:pt idx="11686">
                  <c:v>1.7943299999999999E-2</c:v>
                </c:pt>
                <c:pt idx="11687">
                  <c:v>1.73636E-2</c:v>
                </c:pt>
                <c:pt idx="11688">
                  <c:v>1.6621E-2</c:v>
                </c:pt>
                <c:pt idx="11689">
                  <c:v>1.6015000000000001E-2</c:v>
                </c:pt>
                <c:pt idx="11690">
                  <c:v>1.55754E-2</c:v>
                </c:pt>
                <c:pt idx="11691">
                  <c:v>1.5229299999999999E-2</c:v>
                </c:pt>
                <c:pt idx="11692">
                  <c:v>1.4973500000000001E-2</c:v>
                </c:pt>
                <c:pt idx="11693">
                  <c:v>1.4801099999999999E-2</c:v>
                </c:pt>
                <c:pt idx="11694">
                  <c:v>1.4711699999999999E-2</c:v>
                </c:pt>
                <c:pt idx="11695">
                  <c:v>1.4701799999999999E-2</c:v>
                </c:pt>
                <c:pt idx="11696">
                  <c:v>1.4739199999999999E-2</c:v>
                </c:pt>
                <c:pt idx="11697">
                  <c:v>1.48868E-2</c:v>
                </c:pt>
                <c:pt idx="11698">
                  <c:v>1.51562E-2</c:v>
                </c:pt>
                <c:pt idx="11699">
                  <c:v>1.54109E-2</c:v>
                </c:pt>
                <c:pt idx="11700">
                  <c:v>1.5731999999999999E-2</c:v>
                </c:pt>
                <c:pt idx="11701">
                  <c:v>1.6126999999999999E-2</c:v>
                </c:pt>
                <c:pt idx="11702">
                  <c:v>1.6538400000000002E-2</c:v>
                </c:pt>
                <c:pt idx="11703">
                  <c:v>1.7168200000000002E-2</c:v>
                </c:pt>
                <c:pt idx="11704">
                  <c:v>1.79349E-2</c:v>
                </c:pt>
                <c:pt idx="11705">
                  <c:v>1.85337E-2</c:v>
                </c:pt>
                <c:pt idx="11706">
                  <c:v>1.9214800000000001E-2</c:v>
                </c:pt>
                <c:pt idx="11707">
                  <c:v>1.99907E-2</c:v>
                </c:pt>
                <c:pt idx="11708">
                  <c:v>2.0875600000000001E-2</c:v>
                </c:pt>
                <c:pt idx="11709">
                  <c:v>2.1806300000000001E-2</c:v>
                </c:pt>
                <c:pt idx="11710">
                  <c:v>2.2771E-2</c:v>
                </c:pt>
                <c:pt idx="11711">
                  <c:v>2.3855000000000001E-2</c:v>
                </c:pt>
                <c:pt idx="11712">
                  <c:v>2.50761E-2</c:v>
                </c:pt>
                <c:pt idx="11713">
                  <c:v>2.6456299999999999E-2</c:v>
                </c:pt>
                <c:pt idx="11714">
                  <c:v>2.8022700000000001E-2</c:v>
                </c:pt>
                <c:pt idx="11715">
                  <c:v>2.9340000000000001E-2</c:v>
                </c:pt>
                <c:pt idx="11716">
                  <c:v>3.0798200000000001E-2</c:v>
                </c:pt>
                <c:pt idx="11717">
                  <c:v>3.2417300000000003E-2</c:v>
                </c:pt>
                <c:pt idx="11718">
                  <c:v>3.3802800000000001E-2</c:v>
                </c:pt>
                <c:pt idx="11719">
                  <c:v>3.55392E-2</c:v>
                </c:pt>
                <c:pt idx="11720">
                  <c:v>3.7460399999999998E-2</c:v>
                </c:pt>
                <c:pt idx="11721">
                  <c:v>3.9592799999999997E-2</c:v>
                </c:pt>
                <c:pt idx="11722">
                  <c:v>4.1967900000000002E-2</c:v>
                </c:pt>
                <c:pt idx="11723">
                  <c:v>4.4623500000000003E-2</c:v>
                </c:pt>
                <c:pt idx="11724">
                  <c:v>4.7605000000000001E-2</c:v>
                </c:pt>
                <c:pt idx="11725">
                  <c:v>5.0087800000000002E-2</c:v>
                </c:pt>
                <c:pt idx="11726">
                  <c:v>5.2812100000000001E-2</c:v>
                </c:pt>
                <c:pt idx="11727">
                  <c:v>5.5393900000000003E-2</c:v>
                </c:pt>
                <c:pt idx="11728">
                  <c:v>5.8206000000000001E-2</c:v>
                </c:pt>
                <c:pt idx="11729">
                  <c:v>6.1276999999999998E-2</c:v>
                </c:pt>
                <c:pt idx="11730">
                  <c:v>6.46399E-2</c:v>
                </c:pt>
                <c:pt idx="11731">
                  <c:v>6.83338E-2</c:v>
                </c:pt>
                <c:pt idx="11732">
                  <c:v>7.2404200000000002E-2</c:v>
                </c:pt>
                <c:pt idx="11733">
                  <c:v>7.6905500000000002E-2</c:v>
                </c:pt>
                <c:pt idx="11734">
                  <c:v>8.1901699999999994E-2</c:v>
                </c:pt>
                <c:pt idx="11735">
                  <c:v>8.6130100000000001E-2</c:v>
                </c:pt>
                <c:pt idx="11736">
                  <c:v>9.0738200000000005E-2</c:v>
                </c:pt>
                <c:pt idx="11737">
                  <c:v>9.5774399999999996E-2</c:v>
                </c:pt>
                <c:pt idx="11738">
                  <c:v>0.101295</c:v>
                </c:pt>
                <c:pt idx="11739">
                  <c:v>0.107366</c:v>
                </c:pt>
                <c:pt idx="11740">
                  <c:v>0.114066</c:v>
                </c:pt>
                <c:pt idx="11741">
                  <c:v>0.121489</c:v>
                </c:pt>
                <c:pt idx="11742">
                  <c:v>0.129749</c:v>
                </c:pt>
                <c:pt idx="11743">
                  <c:v>0.13705100000000001</c:v>
                </c:pt>
                <c:pt idx="11744">
                  <c:v>0.145063</c:v>
                </c:pt>
                <c:pt idx="11745">
                  <c:v>0.153886</c:v>
                </c:pt>
                <c:pt idx="11746">
                  <c:v>0.16364699999999999</c:v>
                </c:pt>
                <c:pt idx="11747">
                  <c:v>0.17450099999999999</c:v>
                </c:pt>
                <c:pt idx="11748">
                  <c:v>0.186643</c:v>
                </c:pt>
                <c:pt idx="11749">
                  <c:v>0.196744</c:v>
                </c:pt>
                <c:pt idx="11750">
                  <c:v>0.207845</c:v>
                </c:pt>
                <c:pt idx="11751">
                  <c:v>0.22228800000000001</c:v>
                </c:pt>
                <c:pt idx="11752">
                  <c:v>0.23619699999999999</c:v>
                </c:pt>
                <c:pt idx="11753">
                  <c:v>0.25181399999999998</c:v>
                </c:pt>
                <c:pt idx="11754">
                  <c:v>0.26486700000000002</c:v>
                </c:pt>
                <c:pt idx="11755">
                  <c:v>0.27927999999999997</c:v>
                </c:pt>
                <c:pt idx="11756">
                  <c:v>0.29530000000000001</c:v>
                </c:pt>
                <c:pt idx="11757">
                  <c:v>0.31321300000000002</c:v>
                </c:pt>
                <c:pt idx="11758">
                  <c:v>0.33338499999999999</c:v>
                </c:pt>
                <c:pt idx="11759">
                  <c:v>0.35625400000000002</c:v>
                </c:pt>
                <c:pt idx="11760">
                  <c:v>0.37326300000000001</c:v>
                </c:pt>
                <c:pt idx="11761">
                  <c:v>0.39189499999999999</c:v>
                </c:pt>
                <c:pt idx="11762">
                  <c:v>0.41781099999999999</c:v>
                </c:pt>
                <c:pt idx="11763">
                  <c:v>0.44708700000000001</c:v>
                </c:pt>
                <c:pt idx="11764">
                  <c:v>0.46875</c:v>
                </c:pt>
                <c:pt idx="11765">
                  <c:v>0.49235800000000002</c:v>
                </c:pt>
                <c:pt idx="11766">
                  <c:v>0.51811099999999999</c:v>
                </c:pt>
                <c:pt idx="11767">
                  <c:v>0.54625299999999999</c:v>
                </c:pt>
                <c:pt idx="11768">
                  <c:v>0.57703199999999999</c:v>
                </c:pt>
                <c:pt idx="11769">
                  <c:v>0.61075000000000002</c:v>
                </c:pt>
                <c:pt idx="11770">
                  <c:v>0.647698</c:v>
                </c:pt>
                <c:pt idx="11771">
                  <c:v>0.68823000000000001</c:v>
                </c:pt>
                <c:pt idx="11772">
                  <c:v>0.73270400000000002</c:v>
                </c:pt>
                <c:pt idx="11773">
                  <c:v>0.78154400000000002</c:v>
                </c:pt>
                <c:pt idx="11774">
                  <c:v>0.83516599999999996</c:v>
                </c:pt>
                <c:pt idx="11775">
                  <c:v>0.89406200000000002</c:v>
                </c:pt>
                <c:pt idx="11776">
                  <c:v>0.95872199999999996</c:v>
                </c:pt>
                <c:pt idx="11777">
                  <c:v>1.0149999999999999</c:v>
                </c:pt>
                <c:pt idx="11778">
                  <c:v>1.07562</c:v>
                </c:pt>
                <c:pt idx="11779">
                  <c:v>1.1409100000000001</c:v>
                </c:pt>
                <c:pt idx="11780">
                  <c:v>1.2111799999999999</c:v>
                </c:pt>
                <c:pt idx="11781">
                  <c:v>1.2868200000000001</c:v>
                </c:pt>
                <c:pt idx="11782">
                  <c:v>1.36815</c:v>
                </c:pt>
                <c:pt idx="11783">
                  <c:v>1.4555800000000001</c:v>
                </c:pt>
                <c:pt idx="11784">
                  <c:v>1.54948</c:v>
                </c:pt>
                <c:pt idx="11785">
                  <c:v>1.6503099999999999</c:v>
                </c:pt>
                <c:pt idx="11786">
                  <c:v>1.7584299999999999</c:v>
                </c:pt>
                <c:pt idx="11787">
                  <c:v>1.8743399999999999</c:v>
                </c:pt>
                <c:pt idx="11788">
                  <c:v>1.9984200000000001</c:v>
                </c:pt>
                <c:pt idx="11789">
                  <c:v>2.1312199999999999</c:v>
                </c:pt>
                <c:pt idx="11790">
                  <c:v>2.27312</c:v>
                </c:pt>
                <c:pt idx="11791">
                  <c:v>2.4246699999999999</c:v>
                </c:pt>
                <c:pt idx="11792">
                  <c:v>2.6496499999999998</c:v>
                </c:pt>
                <c:pt idx="11793">
                  <c:v>2.8488199999999999</c:v>
                </c:pt>
                <c:pt idx="11794">
                  <c:v>3.06237</c:v>
                </c:pt>
                <c:pt idx="11795">
                  <c:v>3.2909199999999998</c:v>
                </c:pt>
                <c:pt idx="11796">
                  <c:v>3.5352000000000001</c:v>
                </c:pt>
                <c:pt idx="11797">
                  <c:v>3.7957700000000001</c:v>
                </c:pt>
                <c:pt idx="11798">
                  <c:v>4.1699400000000004</c:v>
                </c:pt>
                <c:pt idx="11799">
                  <c:v>4.5757500000000002</c:v>
                </c:pt>
                <c:pt idx="11800">
                  <c:v>5.0146300000000004</c:v>
                </c:pt>
                <c:pt idx="11801">
                  <c:v>5.4876300000000002</c:v>
                </c:pt>
                <c:pt idx="11802">
                  <c:v>5.9261600000000003</c:v>
                </c:pt>
                <c:pt idx="11803">
                  <c:v>6.39154</c:v>
                </c:pt>
                <c:pt idx="11804">
                  <c:v>6.88429</c:v>
                </c:pt>
                <c:pt idx="11805">
                  <c:v>7.6749900000000002</c:v>
                </c:pt>
                <c:pt idx="11806">
                  <c:v>8.5274300000000007</c:v>
                </c:pt>
                <c:pt idx="11807">
                  <c:v>9.4407099999999993</c:v>
                </c:pt>
                <c:pt idx="11808">
                  <c:v>10.5154</c:v>
                </c:pt>
                <c:pt idx="11809">
                  <c:v>11.8482</c:v>
                </c:pt>
                <c:pt idx="11810">
                  <c:v>13.4346</c:v>
                </c:pt>
                <c:pt idx="11811">
                  <c:v>15.7097</c:v>
                </c:pt>
                <c:pt idx="11812">
                  <c:v>20.897300000000001</c:v>
                </c:pt>
                <c:pt idx="11813">
                  <c:v>22.830500000000001</c:v>
                </c:pt>
                <c:pt idx="11814">
                  <c:v>24.358699999999999</c:v>
                </c:pt>
                <c:pt idx="11815">
                  <c:v>25.683599999999998</c:v>
                </c:pt>
                <c:pt idx="11816">
                  <c:v>26.607399999999998</c:v>
                </c:pt>
                <c:pt idx="11817">
                  <c:v>27.291399999999999</c:v>
                </c:pt>
                <c:pt idx="11818">
                  <c:v>27.893999999999998</c:v>
                </c:pt>
                <c:pt idx="11819">
                  <c:v>28.474799999999998</c:v>
                </c:pt>
                <c:pt idx="11820">
                  <c:v>28.749600000000001</c:v>
                </c:pt>
                <c:pt idx="11821">
                  <c:v>28.961400000000001</c:v>
                </c:pt>
                <c:pt idx="11822">
                  <c:v>29.0244</c:v>
                </c:pt>
                <c:pt idx="11823">
                  <c:v>28.945599999999999</c:v>
                </c:pt>
                <c:pt idx="11824">
                  <c:v>28.699400000000001</c:v>
                </c:pt>
                <c:pt idx="11825">
                  <c:v>28.335599999999999</c:v>
                </c:pt>
                <c:pt idx="11826">
                  <c:v>27.796800000000001</c:v>
                </c:pt>
                <c:pt idx="11827">
                  <c:v>27.0001</c:v>
                </c:pt>
                <c:pt idx="11828">
                  <c:v>26.170999999999999</c:v>
                </c:pt>
                <c:pt idx="11829">
                  <c:v>25.0731</c:v>
                </c:pt>
                <c:pt idx="11830">
                  <c:v>23.619599999999998</c:v>
                </c:pt>
                <c:pt idx="11831">
                  <c:v>21.605599999999999</c:v>
                </c:pt>
                <c:pt idx="11832">
                  <c:v>19.173400000000001</c:v>
                </c:pt>
                <c:pt idx="11833">
                  <c:v>14.911300000000001</c:v>
                </c:pt>
                <c:pt idx="11834">
                  <c:v>13.3119</c:v>
                </c:pt>
                <c:pt idx="11835">
                  <c:v>11.9527</c:v>
                </c:pt>
                <c:pt idx="11836">
                  <c:v>10.665800000000001</c:v>
                </c:pt>
                <c:pt idx="11837">
                  <c:v>9.7540499999999994</c:v>
                </c:pt>
                <c:pt idx="11838">
                  <c:v>8.8911300000000004</c:v>
                </c:pt>
                <c:pt idx="11839">
                  <c:v>8.0795100000000009</c:v>
                </c:pt>
                <c:pt idx="11840">
                  <c:v>7.2693399999999997</c:v>
                </c:pt>
                <c:pt idx="11841">
                  <c:v>6.6989000000000001</c:v>
                </c:pt>
                <c:pt idx="11842">
                  <c:v>6.1626200000000004</c:v>
                </c:pt>
                <c:pt idx="11843">
                  <c:v>5.66012</c:v>
                </c:pt>
                <c:pt idx="11844">
                  <c:v>5.1907300000000003</c:v>
                </c:pt>
                <c:pt idx="11845">
                  <c:v>4.7536399999999999</c:v>
                </c:pt>
                <c:pt idx="11846">
                  <c:v>4.3478899999999996</c:v>
                </c:pt>
                <c:pt idx="11847">
                  <c:v>3.97234</c:v>
                </c:pt>
                <c:pt idx="11848">
                  <c:v>3.69217</c:v>
                </c:pt>
                <c:pt idx="11849">
                  <c:v>3.3973399999999998</c:v>
                </c:pt>
                <c:pt idx="11850">
                  <c:v>3.1242399999999999</c:v>
                </c:pt>
                <c:pt idx="11851">
                  <c:v>2.87188</c:v>
                </c:pt>
                <c:pt idx="11852">
                  <c:v>2.6391100000000001</c:v>
                </c:pt>
                <c:pt idx="11853">
                  <c:v>2.4249100000000001</c:v>
                </c:pt>
                <c:pt idx="11854">
                  <c:v>2.2280000000000002</c:v>
                </c:pt>
                <c:pt idx="11855">
                  <c:v>2.04745</c:v>
                </c:pt>
                <c:pt idx="11856">
                  <c:v>1.8821300000000001</c:v>
                </c:pt>
                <c:pt idx="11857">
                  <c:v>1.7310099999999999</c:v>
                </c:pt>
                <c:pt idx="11858">
                  <c:v>1.5930299999999999</c:v>
                </c:pt>
                <c:pt idx="11859">
                  <c:v>1.4961500000000001</c:v>
                </c:pt>
                <c:pt idx="11860">
                  <c:v>1.3950800000000001</c:v>
                </c:pt>
                <c:pt idx="11861">
                  <c:v>1.3018799999999999</c:v>
                </c:pt>
                <c:pt idx="11862">
                  <c:v>1.2159899999999999</c:v>
                </c:pt>
                <c:pt idx="11863">
                  <c:v>1.1369</c:v>
                </c:pt>
                <c:pt idx="11864">
                  <c:v>1.06409</c:v>
                </c:pt>
                <c:pt idx="11865">
                  <c:v>0.99712299999999998</c:v>
                </c:pt>
                <c:pt idx="11866">
                  <c:v>0.93553699999999995</c:v>
                </c:pt>
                <c:pt idx="11867">
                  <c:v>0.87891300000000006</c:v>
                </c:pt>
                <c:pt idx="11868">
                  <c:v>0.82685900000000001</c:v>
                </c:pt>
                <c:pt idx="11869">
                  <c:v>0.77901500000000001</c:v>
                </c:pt>
                <c:pt idx="11870">
                  <c:v>0.73503700000000005</c:v>
                </c:pt>
                <c:pt idx="11871">
                  <c:v>0.69460200000000005</c:v>
                </c:pt>
                <c:pt idx="11872">
                  <c:v>0.65741400000000005</c:v>
                </c:pt>
                <c:pt idx="11873">
                  <c:v>0.62319999999999998</c:v>
                </c:pt>
                <c:pt idx="11874">
                  <c:v>0.59170500000000004</c:v>
                </c:pt>
                <c:pt idx="11875">
                  <c:v>0.55961000000000005</c:v>
                </c:pt>
                <c:pt idx="11876">
                  <c:v>0.52749100000000004</c:v>
                </c:pt>
                <c:pt idx="11877">
                  <c:v>0.49836900000000001</c:v>
                </c:pt>
                <c:pt idx="11878">
                  <c:v>0.47192200000000001</c:v>
                </c:pt>
                <c:pt idx="11879">
                  <c:v>0.44785999999999998</c:v>
                </c:pt>
                <c:pt idx="11880">
                  <c:v>0.42592400000000002</c:v>
                </c:pt>
                <c:pt idx="11881">
                  <c:v>0.405887</c:v>
                </c:pt>
                <c:pt idx="11882">
                  <c:v>0.37894899999999998</c:v>
                </c:pt>
                <c:pt idx="11883">
                  <c:v>0.35521599999999998</c:v>
                </c:pt>
                <c:pt idx="11884">
                  <c:v>0.33419700000000002</c:v>
                </c:pt>
                <c:pt idx="11885">
                  <c:v>0.315471</c:v>
                </c:pt>
                <c:pt idx="11886">
                  <c:v>0.29869200000000001</c:v>
                </c:pt>
                <c:pt idx="11887">
                  <c:v>0.28356799999999999</c:v>
                </c:pt>
                <c:pt idx="11888">
                  <c:v>0.26750800000000002</c:v>
                </c:pt>
                <c:pt idx="11889">
                  <c:v>0.25205899999999998</c:v>
                </c:pt>
                <c:pt idx="11890">
                  <c:v>0.23821800000000001</c:v>
                </c:pt>
                <c:pt idx="11891">
                  <c:v>0.22572600000000001</c:v>
                </c:pt>
                <c:pt idx="11892">
                  <c:v>0.21438399999999999</c:v>
                </c:pt>
                <c:pt idx="11893">
                  <c:v>0.20077</c:v>
                </c:pt>
                <c:pt idx="11894">
                  <c:v>0.188609</c:v>
                </c:pt>
                <c:pt idx="11895">
                  <c:v>0.177671</c:v>
                </c:pt>
                <c:pt idx="11896">
                  <c:v>0.16777300000000001</c:v>
                </c:pt>
                <c:pt idx="11897">
                  <c:v>0.157553</c:v>
                </c:pt>
                <c:pt idx="11898">
                  <c:v>0.14724400000000001</c:v>
                </c:pt>
                <c:pt idx="11899">
                  <c:v>0.13800999999999999</c:v>
                </c:pt>
                <c:pt idx="11900">
                  <c:v>0.12969700000000001</c:v>
                </c:pt>
                <c:pt idx="11901">
                  <c:v>0.12218</c:v>
                </c:pt>
                <c:pt idx="11902">
                  <c:v>0.115354</c:v>
                </c:pt>
                <c:pt idx="11903">
                  <c:v>0.109136</c:v>
                </c:pt>
                <c:pt idx="11904">
                  <c:v>0.103451</c:v>
                </c:pt>
                <c:pt idx="11905">
                  <c:v>9.7413200000000005E-2</c:v>
                </c:pt>
                <c:pt idx="11906">
                  <c:v>9.1195799999999994E-2</c:v>
                </c:pt>
                <c:pt idx="11907">
                  <c:v>8.5610099999999995E-2</c:v>
                </c:pt>
                <c:pt idx="11908">
                  <c:v>8.0571400000000001E-2</c:v>
                </c:pt>
                <c:pt idx="11909">
                  <c:v>7.6008900000000004E-2</c:v>
                </c:pt>
                <c:pt idx="11910">
                  <c:v>7.1863300000000005E-2</c:v>
                </c:pt>
                <c:pt idx="11911">
                  <c:v>6.80843E-2</c:v>
                </c:pt>
                <c:pt idx="11912">
                  <c:v>6.4629199999999998E-2</c:v>
                </c:pt>
                <c:pt idx="11913">
                  <c:v>6.09588E-2</c:v>
                </c:pt>
                <c:pt idx="11914">
                  <c:v>5.7179899999999999E-2</c:v>
                </c:pt>
                <c:pt idx="11915">
                  <c:v>5.3785899999999998E-2</c:v>
                </c:pt>
                <c:pt idx="11916">
                  <c:v>5.0725800000000001E-2</c:v>
                </c:pt>
                <c:pt idx="11917">
                  <c:v>4.7957E-2</c:v>
                </c:pt>
                <c:pt idx="11918">
                  <c:v>4.5443400000000002E-2</c:v>
                </c:pt>
                <c:pt idx="11919">
                  <c:v>4.3154600000000001E-2</c:v>
                </c:pt>
                <c:pt idx="11920">
                  <c:v>4.10646E-2</c:v>
                </c:pt>
                <c:pt idx="11921">
                  <c:v>3.8923199999999998E-2</c:v>
                </c:pt>
                <c:pt idx="11922">
                  <c:v>3.6772800000000001E-2</c:v>
                </c:pt>
                <c:pt idx="11923">
                  <c:v>3.4833099999999999E-2</c:v>
                </c:pt>
                <c:pt idx="11924">
                  <c:v>3.3077599999999999E-2</c:v>
                </c:pt>
                <c:pt idx="11925">
                  <c:v>3.1483900000000002E-2</c:v>
                </c:pt>
                <c:pt idx="11926">
                  <c:v>3.0033000000000001E-2</c:v>
                </c:pt>
                <c:pt idx="11927">
                  <c:v>2.8089699999999999E-2</c:v>
                </c:pt>
                <c:pt idx="11928">
                  <c:v>2.6492999999999999E-2</c:v>
                </c:pt>
                <c:pt idx="11929">
                  <c:v>2.5267299999999999E-2</c:v>
                </c:pt>
                <c:pt idx="11930">
                  <c:v>2.3809199999999999E-2</c:v>
                </c:pt>
                <c:pt idx="11931">
                  <c:v>2.2523399999999999E-2</c:v>
                </c:pt>
                <c:pt idx="11932">
                  <c:v>2.1384799999999999E-2</c:v>
                </c:pt>
                <c:pt idx="11933">
                  <c:v>2.03733E-2</c:v>
                </c:pt>
                <c:pt idx="11934">
                  <c:v>1.94726E-2</c:v>
                </c:pt>
                <c:pt idx="11935">
                  <c:v>1.86693E-2</c:v>
                </c:pt>
                <c:pt idx="11936">
                  <c:v>1.7951600000000002E-2</c:v>
                </c:pt>
                <c:pt idx="11937">
                  <c:v>1.7177899999999999E-2</c:v>
                </c:pt>
                <c:pt idx="11938">
                  <c:v>1.6501499999999999E-2</c:v>
                </c:pt>
                <c:pt idx="11939">
                  <c:v>1.5910500000000001E-2</c:v>
                </c:pt>
                <c:pt idx="11940">
                  <c:v>1.5395900000000001E-2</c:v>
                </c:pt>
                <c:pt idx="11941">
                  <c:v>1.49506E-2</c:v>
                </c:pt>
                <c:pt idx="11942">
                  <c:v>1.4569199999999999E-2</c:v>
                </c:pt>
                <c:pt idx="11943">
                  <c:v>1.42481E-2</c:v>
                </c:pt>
                <c:pt idx="11944">
                  <c:v>1.3886799999999999E-2</c:v>
                </c:pt>
                <c:pt idx="11945">
                  <c:v>1.36632E-2</c:v>
                </c:pt>
                <c:pt idx="11946">
                  <c:v>1.35786E-2</c:v>
                </c:pt>
                <c:pt idx="11947">
                  <c:v>1.35522E-2</c:v>
                </c:pt>
                <c:pt idx="11948">
                  <c:v>1.36063E-2</c:v>
                </c:pt>
                <c:pt idx="11949">
                  <c:v>1.37029E-2</c:v>
                </c:pt>
                <c:pt idx="11950">
                  <c:v>1.38592E-2</c:v>
                </c:pt>
                <c:pt idx="11951">
                  <c:v>1.40895E-2</c:v>
                </c:pt>
                <c:pt idx="11952">
                  <c:v>1.4414400000000001E-2</c:v>
                </c:pt>
                <c:pt idx="11953">
                  <c:v>1.4737800000000001E-2</c:v>
                </c:pt>
                <c:pt idx="11954">
                  <c:v>1.5148999999999999E-2</c:v>
                </c:pt>
                <c:pt idx="11955">
                  <c:v>1.56735E-2</c:v>
                </c:pt>
                <c:pt idx="11956">
                  <c:v>1.6112000000000001E-2</c:v>
                </c:pt>
                <c:pt idx="11957">
                  <c:v>1.6645799999999999E-2</c:v>
                </c:pt>
                <c:pt idx="11958">
                  <c:v>1.7291999999999998E-2</c:v>
                </c:pt>
                <c:pt idx="11959">
                  <c:v>1.78719E-2</c:v>
                </c:pt>
                <c:pt idx="11960">
                  <c:v>1.85595E-2</c:v>
                </c:pt>
                <c:pt idx="11961">
                  <c:v>1.9095899999999999E-2</c:v>
                </c:pt>
                <c:pt idx="11962">
                  <c:v>1.9713999999999999E-2</c:v>
                </c:pt>
                <c:pt idx="11963">
                  <c:v>2.04388E-2</c:v>
                </c:pt>
                <c:pt idx="11964">
                  <c:v>2.1307E-2</c:v>
                </c:pt>
                <c:pt idx="11965">
                  <c:v>2.2084300000000001E-2</c:v>
                </c:pt>
                <c:pt idx="11966">
                  <c:v>2.3004299999999998E-2</c:v>
                </c:pt>
                <c:pt idx="11967">
                  <c:v>2.3717700000000001E-2</c:v>
                </c:pt>
                <c:pt idx="11968">
                  <c:v>2.4529800000000001E-2</c:v>
                </c:pt>
                <c:pt idx="11969">
                  <c:v>2.546E-2</c:v>
                </c:pt>
                <c:pt idx="11970">
                  <c:v>2.6532099999999999E-2</c:v>
                </c:pt>
                <c:pt idx="11971">
                  <c:v>2.7774400000000001E-2</c:v>
                </c:pt>
                <c:pt idx="11972">
                  <c:v>2.9080399999999999E-2</c:v>
                </c:pt>
                <c:pt idx="11973">
                  <c:v>3.0585500000000002E-2</c:v>
                </c:pt>
                <c:pt idx="11974">
                  <c:v>3.1866600000000002E-2</c:v>
                </c:pt>
                <c:pt idx="11975">
                  <c:v>3.3296399999999997E-2</c:v>
                </c:pt>
                <c:pt idx="11976">
                  <c:v>3.4894599999999998E-2</c:v>
                </c:pt>
                <c:pt idx="11977">
                  <c:v>3.66825E-2</c:v>
                </c:pt>
                <c:pt idx="11978">
                  <c:v>3.8684400000000001E-2</c:v>
                </c:pt>
                <c:pt idx="11979">
                  <c:v>4.0926299999999999E-2</c:v>
                </c:pt>
                <c:pt idx="11980">
                  <c:v>4.3438200000000003E-2</c:v>
                </c:pt>
                <c:pt idx="11981">
                  <c:v>4.6251599999999997E-2</c:v>
                </c:pt>
                <c:pt idx="11982">
                  <c:v>4.9405299999999999E-2</c:v>
                </c:pt>
                <c:pt idx="11983">
                  <c:v>5.2936299999999999E-2</c:v>
                </c:pt>
                <c:pt idx="11984">
                  <c:v>5.68894E-2</c:v>
                </c:pt>
                <c:pt idx="11985">
                  <c:v>6.1311200000000003E-2</c:v>
                </c:pt>
                <c:pt idx="11986">
                  <c:v>6.62552E-2</c:v>
                </c:pt>
                <c:pt idx="11987">
                  <c:v>7.1776900000000005E-2</c:v>
                </c:pt>
                <c:pt idx="11988">
                  <c:v>7.5809000000000001E-2</c:v>
                </c:pt>
                <c:pt idx="11989">
                  <c:v>8.0145300000000003E-2</c:v>
                </c:pt>
                <c:pt idx="11990">
                  <c:v>8.4803900000000002E-2</c:v>
                </c:pt>
                <c:pt idx="11991">
                  <c:v>8.9809899999999998E-2</c:v>
                </c:pt>
                <c:pt idx="11992">
                  <c:v>9.5182000000000003E-2</c:v>
                </c:pt>
                <c:pt idx="11993">
                  <c:v>0.10094599999999999</c:v>
                </c:pt>
                <c:pt idx="11994">
                  <c:v>0.109556</c:v>
                </c:pt>
                <c:pt idx="11995">
                  <c:v>0.117233</c:v>
                </c:pt>
                <c:pt idx="11996">
                  <c:v>0.12552099999999999</c:v>
                </c:pt>
                <c:pt idx="11997">
                  <c:v>0.134459</c:v>
                </c:pt>
                <c:pt idx="11998">
                  <c:v>0.14409</c:v>
                </c:pt>
                <c:pt idx="11999">
                  <c:v>0.15445400000000001</c:v>
                </c:pt>
                <c:pt idx="12000">
                  <c:v>0.165607</c:v>
                </c:pt>
                <c:pt idx="12001">
                  <c:v>0.17758499999999999</c:v>
                </c:pt>
                <c:pt idx="12002">
                  <c:v>0.190442</c:v>
                </c:pt>
                <c:pt idx="12003">
                  <c:v>0.20422299999999999</c:v>
                </c:pt>
                <c:pt idx="12004">
                  <c:v>0.21898599999999999</c:v>
                </c:pt>
                <c:pt idx="12005">
                  <c:v>0.23477899999999999</c:v>
                </c:pt>
                <c:pt idx="12006">
                  <c:v>0.24590699999999999</c:v>
                </c:pt>
                <c:pt idx="12007">
                  <c:v>0.26967200000000002</c:v>
                </c:pt>
                <c:pt idx="12008">
                  <c:v>0.29556300000000002</c:v>
                </c:pt>
                <c:pt idx="12009">
                  <c:v>0.32370100000000002</c:v>
                </c:pt>
                <c:pt idx="12010">
                  <c:v>0.35423300000000002</c:v>
                </c:pt>
                <c:pt idx="12011">
                  <c:v>0.38727600000000001</c:v>
                </c:pt>
                <c:pt idx="12012">
                  <c:v>0.42297099999999999</c:v>
                </c:pt>
                <c:pt idx="12013">
                  <c:v>0.46143299999999998</c:v>
                </c:pt>
                <c:pt idx="12014">
                  <c:v>0.50281500000000001</c:v>
                </c:pt>
                <c:pt idx="12015">
                  <c:v>0.54720100000000005</c:v>
                </c:pt>
                <c:pt idx="12016">
                  <c:v>0.59471799999999997</c:v>
                </c:pt>
                <c:pt idx="12017">
                  <c:v>0.64545699999999995</c:v>
                </c:pt>
                <c:pt idx="12018">
                  <c:v>0.69952599999999998</c:v>
                </c:pt>
                <c:pt idx="12019">
                  <c:v>0.756992</c:v>
                </c:pt>
                <c:pt idx="12020">
                  <c:v>0.83901700000000001</c:v>
                </c:pt>
                <c:pt idx="12021">
                  <c:v>0.92730999999999997</c:v>
                </c:pt>
                <c:pt idx="12022">
                  <c:v>1.0219199999999999</c:v>
                </c:pt>
                <c:pt idx="12023">
                  <c:v>1.1124799999999999</c:v>
                </c:pt>
                <c:pt idx="12024">
                  <c:v>1.2410699999999999</c:v>
                </c:pt>
                <c:pt idx="12025">
                  <c:v>1.37839</c:v>
                </c:pt>
                <c:pt idx="12026">
                  <c:v>1.52396</c:v>
                </c:pt>
                <c:pt idx="12027">
                  <c:v>1.72977</c:v>
                </c:pt>
                <c:pt idx="12028">
                  <c:v>1.9889300000000001</c:v>
                </c:pt>
                <c:pt idx="12029">
                  <c:v>2.3833000000000002</c:v>
                </c:pt>
                <c:pt idx="12030">
                  <c:v>2.8560500000000002</c:v>
                </c:pt>
                <c:pt idx="12031">
                  <c:v>3.1629700000000001</c:v>
                </c:pt>
                <c:pt idx="12032">
                  <c:v>3.4073500000000001</c:v>
                </c:pt>
                <c:pt idx="12033">
                  <c:v>3.6126900000000002</c:v>
                </c:pt>
                <c:pt idx="12034">
                  <c:v>3.7736100000000001</c:v>
                </c:pt>
                <c:pt idx="12035">
                  <c:v>3.8948700000000001</c:v>
                </c:pt>
                <c:pt idx="12036">
                  <c:v>3.9993500000000002</c:v>
                </c:pt>
                <c:pt idx="12037">
                  <c:v>4.06759</c:v>
                </c:pt>
                <c:pt idx="12038">
                  <c:v>4.1045199999999999</c:v>
                </c:pt>
                <c:pt idx="12039">
                  <c:v>4.1128999999999998</c:v>
                </c:pt>
                <c:pt idx="12040">
                  <c:v>4.0972900000000001</c:v>
                </c:pt>
                <c:pt idx="12041">
                  <c:v>4.0588100000000003</c:v>
                </c:pt>
                <c:pt idx="12042">
                  <c:v>4.0072999999999999</c:v>
                </c:pt>
                <c:pt idx="12043">
                  <c:v>3.9119100000000002</c:v>
                </c:pt>
                <c:pt idx="12044">
                  <c:v>3.8086899999999999</c:v>
                </c:pt>
                <c:pt idx="12045">
                  <c:v>3.6457799999999998</c:v>
                </c:pt>
                <c:pt idx="12046">
                  <c:v>3.4726400000000002</c:v>
                </c:pt>
                <c:pt idx="12047">
                  <c:v>3.2547000000000001</c:v>
                </c:pt>
                <c:pt idx="12048">
                  <c:v>2.96834</c:v>
                </c:pt>
                <c:pt idx="12049">
                  <c:v>2.34558</c:v>
                </c:pt>
                <c:pt idx="12050">
                  <c:v>1.9738100000000001</c:v>
                </c:pt>
                <c:pt idx="12051">
                  <c:v>1.7089399999999999</c:v>
                </c:pt>
                <c:pt idx="12052">
                  <c:v>1.52305</c:v>
                </c:pt>
                <c:pt idx="12053">
                  <c:v>1.3775500000000001</c:v>
                </c:pt>
                <c:pt idx="12054">
                  <c:v>1.2403500000000001</c:v>
                </c:pt>
                <c:pt idx="12055">
                  <c:v>1.11182</c:v>
                </c:pt>
                <c:pt idx="12056">
                  <c:v>0.99230399999999996</c:v>
                </c:pt>
                <c:pt idx="12057">
                  <c:v>0.895177</c:v>
                </c:pt>
                <c:pt idx="12058">
                  <c:v>0.80913400000000002</c:v>
                </c:pt>
                <c:pt idx="12059">
                  <c:v>0.74871699999999997</c:v>
                </c:pt>
                <c:pt idx="12060">
                  <c:v>0.69172999999999996</c:v>
                </c:pt>
                <c:pt idx="12061">
                  <c:v>0.63814899999999997</c:v>
                </c:pt>
                <c:pt idx="12062">
                  <c:v>0.58786899999999997</c:v>
                </c:pt>
                <c:pt idx="12063">
                  <c:v>0.54080499999999998</c:v>
                </c:pt>
                <c:pt idx="12064">
                  <c:v>0.49684400000000001</c:v>
                </c:pt>
                <c:pt idx="12065">
                  <c:v>0.45588899999999999</c:v>
                </c:pt>
                <c:pt idx="12066">
                  <c:v>0.41781099999999999</c:v>
                </c:pt>
                <c:pt idx="12067">
                  <c:v>0.38250000000000001</c:v>
                </c:pt>
                <c:pt idx="12068">
                  <c:v>0.35502899999999998</c:v>
                </c:pt>
                <c:pt idx="12069">
                  <c:v>0.32932400000000001</c:v>
                </c:pt>
                <c:pt idx="12070">
                  <c:v>0.30529400000000001</c:v>
                </c:pt>
                <c:pt idx="12071">
                  <c:v>0.28287099999999998</c:v>
                </c:pt>
                <c:pt idx="12072">
                  <c:v>0.26196799999999998</c:v>
                </c:pt>
                <c:pt idx="12073">
                  <c:v>0.24251600000000001</c:v>
                </c:pt>
                <c:pt idx="12074">
                  <c:v>0.224435</c:v>
                </c:pt>
                <c:pt idx="12075">
                  <c:v>0.20765900000000001</c:v>
                </c:pt>
                <c:pt idx="12076">
                  <c:v>0.192103</c:v>
                </c:pt>
                <c:pt idx="12077">
                  <c:v>0.17770900000000001</c:v>
                </c:pt>
                <c:pt idx="12078">
                  <c:v>0.16439999999999999</c:v>
                </c:pt>
                <c:pt idx="12079">
                  <c:v>0.152113</c:v>
                </c:pt>
                <c:pt idx="12080">
                  <c:v>0.14077899999999999</c:v>
                </c:pt>
                <c:pt idx="12081">
                  <c:v>0.13034299999999999</c:v>
                </c:pt>
                <c:pt idx="12082">
                  <c:v>0.12074</c:v>
                </c:pt>
                <c:pt idx="12083">
                  <c:v>0.111919</c:v>
                </c:pt>
                <c:pt idx="12084">
                  <c:v>0.10381700000000001</c:v>
                </c:pt>
                <c:pt idx="12085">
                  <c:v>9.6390000000000003E-2</c:v>
                </c:pt>
                <c:pt idx="12086">
                  <c:v>8.9585499999999998E-2</c:v>
                </c:pt>
                <c:pt idx="12087">
                  <c:v>8.3359000000000003E-2</c:v>
                </c:pt>
                <c:pt idx="12088">
                  <c:v>7.7664300000000006E-2</c:v>
                </c:pt>
                <c:pt idx="12089">
                  <c:v>7.3458999999999997E-2</c:v>
                </c:pt>
                <c:pt idx="12090">
                  <c:v>6.8920099999999998E-2</c:v>
                </c:pt>
                <c:pt idx="12091">
                  <c:v>6.4754400000000004E-2</c:v>
                </c:pt>
                <c:pt idx="12092">
                  <c:v>6.0933300000000003E-2</c:v>
                </c:pt>
                <c:pt idx="12093">
                  <c:v>5.7429899999999999E-2</c:v>
                </c:pt>
                <c:pt idx="12094">
                  <c:v>5.4219099999999999E-2</c:v>
                </c:pt>
                <c:pt idx="12095">
                  <c:v>5.1277999999999997E-2</c:v>
                </c:pt>
                <c:pt idx="12096">
                  <c:v>4.8584799999999997E-2</c:v>
                </c:pt>
                <c:pt idx="12097">
                  <c:v>4.6118699999999999E-2</c:v>
                </c:pt>
                <c:pt idx="12098">
                  <c:v>4.38611E-2</c:v>
                </c:pt>
                <c:pt idx="12099">
                  <c:v>4.17948E-2</c:v>
                </c:pt>
                <c:pt idx="12100">
                  <c:v>3.9903500000000001E-2</c:v>
                </c:pt>
                <c:pt idx="12101">
                  <c:v>3.7361900000000003E-2</c:v>
                </c:pt>
                <c:pt idx="12102">
                  <c:v>3.5134499999999999E-2</c:v>
                </c:pt>
                <c:pt idx="12103">
                  <c:v>3.3181299999999997E-2</c:v>
                </c:pt>
                <c:pt idx="12104">
                  <c:v>3.1465100000000003E-2</c:v>
                </c:pt>
                <c:pt idx="12105">
                  <c:v>2.9956099999999999E-2</c:v>
                </c:pt>
                <c:pt idx="12106">
                  <c:v>2.8625999999999999E-2</c:v>
                </c:pt>
                <c:pt idx="12107">
                  <c:v>2.7451099999999999E-2</c:v>
                </c:pt>
                <c:pt idx="12108">
                  <c:v>2.6410099999999999E-2</c:v>
                </c:pt>
                <c:pt idx="12109">
                  <c:v>2.54852E-2</c:v>
                </c:pt>
                <c:pt idx="12110">
                  <c:v>2.4405300000000001E-2</c:v>
                </c:pt>
                <c:pt idx="12111">
                  <c:v>2.3472300000000001E-2</c:v>
                </c:pt>
                <c:pt idx="12112">
                  <c:v>2.2660400000000001E-2</c:v>
                </c:pt>
                <c:pt idx="12113">
                  <c:v>2.17299E-2</c:v>
                </c:pt>
                <c:pt idx="12114">
                  <c:v>2.1220800000000001E-2</c:v>
                </c:pt>
                <c:pt idx="12115">
                  <c:v>2.0334700000000001E-2</c:v>
                </c:pt>
                <c:pt idx="12116">
                  <c:v>1.9586800000000001E-2</c:v>
                </c:pt>
                <c:pt idx="12117">
                  <c:v>1.8943600000000001E-2</c:v>
                </c:pt>
                <c:pt idx="12118">
                  <c:v>1.8124700000000001E-2</c:v>
                </c:pt>
                <c:pt idx="12119">
                  <c:v>1.7435599999999999E-2</c:v>
                </c:pt>
                <c:pt idx="12120">
                  <c:v>1.7031500000000001E-2</c:v>
                </c:pt>
                <c:pt idx="12121">
                  <c:v>1.6326400000000001E-2</c:v>
                </c:pt>
                <c:pt idx="12122">
                  <c:v>1.5730000000000001E-2</c:v>
                </c:pt>
                <c:pt idx="12123">
                  <c:v>1.5218600000000001E-2</c:v>
                </c:pt>
                <c:pt idx="12124">
                  <c:v>1.47758E-2</c:v>
                </c:pt>
                <c:pt idx="12125">
                  <c:v>1.4317699999999999E-2</c:v>
                </c:pt>
                <c:pt idx="12126">
                  <c:v>1.39249E-2</c:v>
                </c:pt>
                <c:pt idx="12127">
                  <c:v>1.3432899999999999E-2</c:v>
                </c:pt>
                <c:pt idx="12128">
                  <c:v>1.3032200000000001E-2</c:v>
                </c:pt>
                <c:pt idx="12129">
                  <c:v>1.28054E-2</c:v>
                </c:pt>
                <c:pt idx="12130">
                  <c:v>1.2428099999999999E-2</c:v>
                </c:pt>
                <c:pt idx="12131">
                  <c:v>1.2130800000000001E-2</c:v>
                </c:pt>
                <c:pt idx="12132">
                  <c:v>1.1894399999999999E-2</c:v>
                </c:pt>
                <c:pt idx="12133">
                  <c:v>1.1624900000000001E-2</c:v>
                </c:pt>
                <c:pt idx="12134">
                  <c:v>1.1431200000000001E-2</c:v>
                </c:pt>
                <c:pt idx="12135">
                  <c:v>1.1258600000000001E-2</c:v>
                </c:pt>
                <c:pt idx="12136">
                  <c:v>1.11588E-2</c:v>
                </c:pt>
                <c:pt idx="12137">
                  <c:v>1.1104299999999999E-2</c:v>
                </c:pt>
                <c:pt idx="12138">
                  <c:v>1.11234E-2</c:v>
                </c:pt>
                <c:pt idx="12139">
                  <c:v>1.1191E-2</c:v>
                </c:pt>
                <c:pt idx="12140">
                  <c:v>1.1343199999999999E-2</c:v>
                </c:pt>
                <c:pt idx="12141">
                  <c:v>1.15557E-2</c:v>
                </c:pt>
                <c:pt idx="12142">
                  <c:v>1.18221E-2</c:v>
                </c:pt>
                <c:pt idx="12143">
                  <c:v>1.2139499999999999E-2</c:v>
                </c:pt>
                <c:pt idx="12144">
                  <c:v>1.25072E-2</c:v>
                </c:pt>
                <c:pt idx="12145">
                  <c:v>1.2926E-2</c:v>
                </c:pt>
                <c:pt idx="12146">
                  <c:v>1.3398200000000001E-2</c:v>
                </c:pt>
                <c:pt idx="12147">
                  <c:v>1.3927E-2</c:v>
                </c:pt>
                <c:pt idx="12148">
                  <c:v>1.45168E-2</c:v>
                </c:pt>
                <c:pt idx="12149">
                  <c:v>1.5173300000000001E-2</c:v>
                </c:pt>
                <c:pt idx="12150">
                  <c:v>1.59031E-2</c:v>
                </c:pt>
                <c:pt idx="12151">
                  <c:v>1.67145E-2</c:v>
                </c:pt>
                <c:pt idx="12152">
                  <c:v>1.76171E-2</c:v>
                </c:pt>
                <c:pt idx="12153">
                  <c:v>1.8622699999999999E-2</c:v>
                </c:pt>
                <c:pt idx="12154">
                  <c:v>1.9744999999999999E-2</c:v>
                </c:pt>
                <c:pt idx="12155">
                  <c:v>2.1000700000000001E-2</c:v>
                </c:pt>
                <c:pt idx="12156">
                  <c:v>2.2409599999999998E-2</c:v>
                </c:pt>
                <c:pt idx="12157">
                  <c:v>2.3581100000000001E-2</c:v>
                </c:pt>
                <c:pt idx="12158">
                  <c:v>2.4864199999999999E-2</c:v>
                </c:pt>
                <c:pt idx="12159">
                  <c:v>2.62727E-2</c:v>
                </c:pt>
                <c:pt idx="12160">
                  <c:v>2.7822900000000001E-2</c:v>
                </c:pt>
                <c:pt idx="12161">
                  <c:v>2.95337E-2</c:v>
                </c:pt>
                <c:pt idx="12162">
                  <c:v>3.1426999999999997E-2</c:v>
                </c:pt>
                <c:pt idx="12163">
                  <c:v>3.35243E-2</c:v>
                </c:pt>
                <c:pt idx="12164">
                  <c:v>3.5856399999999997E-2</c:v>
                </c:pt>
                <c:pt idx="12165">
                  <c:v>3.8472199999999998E-2</c:v>
                </c:pt>
                <c:pt idx="12166">
                  <c:v>4.1412699999999997E-2</c:v>
                </c:pt>
                <c:pt idx="12167">
                  <c:v>4.3578800000000001E-2</c:v>
                </c:pt>
                <c:pt idx="12168">
                  <c:v>4.5931100000000002E-2</c:v>
                </c:pt>
                <c:pt idx="12169">
                  <c:v>4.8491600000000003E-2</c:v>
                </c:pt>
                <c:pt idx="12170">
                  <c:v>5.1285299999999999E-2</c:v>
                </c:pt>
                <c:pt idx="12171">
                  <c:v>5.4987000000000001E-2</c:v>
                </c:pt>
                <c:pt idx="12172">
                  <c:v>5.9125700000000003E-2</c:v>
                </c:pt>
                <c:pt idx="12173">
                  <c:v>6.3773099999999999E-2</c:v>
                </c:pt>
                <c:pt idx="12174">
                  <c:v>6.71958E-2</c:v>
                </c:pt>
                <c:pt idx="12175">
                  <c:v>7.0912699999999995E-2</c:v>
                </c:pt>
                <c:pt idx="12176">
                  <c:v>7.4958200000000003E-2</c:v>
                </c:pt>
                <c:pt idx="12177">
                  <c:v>7.89406E-2</c:v>
                </c:pt>
                <c:pt idx="12178">
                  <c:v>8.4830699999999995E-2</c:v>
                </c:pt>
                <c:pt idx="12179">
                  <c:v>9.1425699999999999E-2</c:v>
                </c:pt>
                <c:pt idx="12180">
                  <c:v>9.6272899999999995E-2</c:v>
                </c:pt>
                <c:pt idx="12181">
                  <c:v>0.10152700000000001</c:v>
                </c:pt>
                <c:pt idx="12182">
                  <c:v>0.10723299999999999</c:v>
                </c:pt>
                <c:pt idx="12183">
                  <c:v>0.113443</c:v>
                </c:pt>
                <c:pt idx="12184">
                  <c:v>0.120029</c:v>
                </c:pt>
                <c:pt idx="12185">
                  <c:v>0.12701100000000001</c:v>
                </c:pt>
                <c:pt idx="12186">
                  <c:v>0.134635</c:v>
                </c:pt>
                <c:pt idx="12187">
                  <c:v>0.142982</c:v>
                </c:pt>
                <c:pt idx="12188">
                  <c:v>0.15179400000000001</c:v>
                </c:pt>
                <c:pt idx="12189">
                  <c:v>0.161077</c:v>
                </c:pt>
                <c:pt idx="12190">
                  <c:v>0.17153499999999999</c:v>
                </c:pt>
                <c:pt idx="12191">
                  <c:v>0.18420500000000001</c:v>
                </c:pt>
                <c:pt idx="12192">
                  <c:v>0.19811999999999999</c:v>
                </c:pt>
                <c:pt idx="12193">
                  <c:v>0.209568</c:v>
                </c:pt>
                <c:pt idx="12194">
                  <c:v>0.223444</c:v>
                </c:pt>
                <c:pt idx="12195">
                  <c:v>0.23814399999999999</c:v>
                </c:pt>
                <c:pt idx="12196">
                  <c:v>0.25435999999999998</c:v>
                </c:pt>
                <c:pt idx="12197">
                  <c:v>0.268569</c:v>
                </c:pt>
                <c:pt idx="12198">
                  <c:v>0.28401500000000002</c:v>
                </c:pt>
                <c:pt idx="12199">
                  <c:v>0.30084499999999997</c:v>
                </c:pt>
                <c:pt idx="12200">
                  <c:v>0.32311299999999998</c:v>
                </c:pt>
                <c:pt idx="12201">
                  <c:v>0.34470699999999999</c:v>
                </c:pt>
                <c:pt idx="12202">
                  <c:v>0.368558</c:v>
                </c:pt>
                <c:pt idx="12203">
                  <c:v>0.39367000000000002</c:v>
                </c:pt>
                <c:pt idx="12204">
                  <c:v>0.421456</c:v>
                </c:pt>
                <c:pt idx="12205">
                  <c:v>0.45231199999999999</c:v>
                </c:pt>
                <c:pt idx="12206">
                  <c:v>0.47774800000000001</c:v>
                </c:pt>
                <c:pt idx="12207">
                  <c:v>0.50540499999999999</c:v>
                </c:pt>
                <c:pt idx="12208">
                  <c:v>0.53554900000000005</c:v>
                </c:pt>
                <c:pt idx="12209">
                  <c:v>0.56848600000000005</c:v>
                </c:pt>
                <c:pt idx="12210">
                  <c:v>0.60457700000000003</c:v>
                </c:pt>
                <c:pt idx="12211">
                  <c:v>0.64423200000000003</c:v>
                </c:pt>
                <c:pt idx="12212">
                  <c:v>0.67288599999999998</c:v>
                </c:pt>
                <c:pt idx="12213">
                  <c:v>0.72372300000000001</c:v>
                </c:pt>
                <c:pt idx="12214">
                  <c:v>0.76574699999999996</c:v>
                </c:pt>
                <c:pt idx="12215">
                  <c:v>0.811554</c:v>
                </c:pt>
                <c:pt idx="12216">
                  <c:v>0.86161699999999997</c:v>
                </c:pt>
                <c:pt idx="12217">
                  <c:v>0.91647199999999995</c:v>
                </c:pt>
                <c:pt idx="12218">
                  <c:v>0.98491899999999999</c:v>
                </c:pt>
                <c:pt idx="12219">
                  <c:v>1.0414300000000001</c:v>
                </c:pt>
                <c:pt idx="12220">
                  <c:v>1.1029500000000001</c:v>
                </c:pt>
                <c:pt idx="12221">
                  <c:v>1.1700999999999999</c:v>
                </c:pt>
                <c:pt idx="12222">
                  <c:v>1.24356</c:v>
                </c:pt>
                <c:pt idx="12223">
                  <c:v>1.3431</c:v>
                </c:pt>
                <c:pt idx="12224">
                  <c:v>1.4162399999999999</c:v>
                </c:pt>
                <c:pt idx="12225">
                  <c:v>1.4954799999999999</c:v>
                </c:pt>
                <c:pt idx="12226">
                  <c:v>1.5815300000000001</c:v>
                </c:pt>
                <c:pt idx="12227">
                  <c:v>1.67516</c:v>
                </c:pt>
                <c:pt idx="12228">
                  <c:v>1.7772600000000001</c:v>
                </c:pt>
                <c:pt idx="12229">
                  <c:v>1.8888499999999999</c:v>
                </c:pt>
                <c:pt idx="12230">
                  <c:v>2.0019800000000001</c:v>
                </c:pt>
                <c:pt idx="12231">
                  <c:v>2.1154600000000001</c:v>
                </c:pt>
                <c:pt idx="12232">
                  <c:v>2.2385999999999999</c:v>
                </c:pt>
                <c:pt idx="12233">
                  <c:v>2.37243</c:v>
                </c:pt>
                <c:pt idx="12234">
                  <c:v>2.5181200000000001</c:v>
                </c:pt>
                <c:pt idx="12235">
                  <c:v>2.6769599999999998</c:v>
                </c:pt>
                <c:pt idx="12236">
                  <c:v>2.85039</c:v>
                </c:pt>
                <c:pt idx="12237">
                  <c:v>3.03999</c:v>
                </c:pt>
                <c:pt idx="12238">
                  <c:v>3.2294700000000001</c:v>
                </c:pt>
                <c:pt idx="12239">
                  <c:v>3.4159899999999999</c:v>
                </c:pt>
                <c:pt idx="12240">
                  <c:v>3.6172800000000001</c:v>
                </c:pt>
                <c:pt idx="12241">
                  <c:v>3.8345400000000001</c:v>
                </c:pt>
                <c:pt idx="12242">
                  <c:v>4.0690499999999998</c:v>
                </c:pt>
                <c:pt idx="12243">
                  <c:v>4.3220900000000002</c:v>
                </c:pt>
                <c:pt idx="12244">
                  <c:v>4.5949499999999999</c:v>
                </c:pt>
                <c:pt idx="12245">
                  <c:v>4.8889300000000002</c:v>
                </c:pt>
                <c:pt idx="12246">
                  <c:v>5.26023</c:v>
                </c:pt>
                <c:pt idx="12247">
                  <c:v>5.7240900000000003</c:v>
                </c:pt>
                <c:pt idx="12248">
                  <c:v>6.2321600000000004</c:v>
                </c:pt>
                <c:pt idx="12249">
                  <c:v>6.7858900000000002</c:v>
                </c:pt>
                <c:pt idx="12250">
                  <c:v>7.3857299999999997</c:v>
                </c:pt>
                <c:pt idx="12251">
                  <c:v>8.0307600000000008</c:v>
                </c:pt>
                <c:pt idx="12252">
                  <c:v>8.7184399999999993</c:v>
                </c:pt>
                <c:pt idx="12253">
                  <c:v>9.8194999999999997</c:v>
                </c:pt>
                <c:pt idx="12254">
                  <c:v>11.535299999999999</c:v>
                </c:pt>
                <c:pt idx="12255">
                  <c:v>13.2583</c:v>
                </c:pt>
                <c:pt idx="12256">
                  <c:v>14.178100000000001</c:v>
                </c:pt>
                <c:pt idx="12257">
                  <c:v>15.0121</c:v>
                </c:pt>
                <c:pt idx="12258">
                  <c:v>15.5604</c:v>
                </c:pt>
                <c:pt idx="12259">
                  <c:v>16.027200000000001</c:v>
                </c:pt>
                <c:pt idx="12260">
                  <c:v>16.421600000000002</c:v>
                </c:pt>
                <c:pt idx="12261">
                  <c:v>16.64</c:v>
                </c:pt>
                <c:pt idx="12262">
                  <c:v>16.787600000000001</c:v>
                </c:pt>
                <c:pt idx="12263">
                  <c:v>16.861799999999999</c:v>
                </c:pt>
                <c:pt idx="12264">
                  <c:v>16.870899999999999</c:v>
                </c:pt>
                <c:pt idx="12265">
                  <c:v>16.806899999999999</c:v>
                </c:pt>
                <c:pt idx="12266">
                  <c:v>16.618300000000001</c:v>
                </c:pt>
                <c:pt idx="12267">
                  <c:v>16.3062</c:v>
                </c:pt>
                <c:pt idx="12268">
                  <c:v>15.8698</c:v>
                </c:pt>
                <c:pt idx="12269">
                  <c:v>15.329000000000001</c:v>
                </c:pt>
                <c:pt idx="12270">
                  <c:v>14.700100000000001</c:v>
                </c:pt>
                <c:pt idx="12271">
                  <c:v>13.7553</c:v>
                </c:pt>
                <c:pt idx="12272">
                  <c:v>12.318099999999999</c:v>
                </c:pt>
                <c:pt idx="12273">
                  <c:v>9.9634599999999995</c:v>
                </c:pt>
                <c:pt idx="12274">
                  <c:v>8.8530700000000007</c:v>
                </c:pt>
                <c:pt idx="12275">
                  <c:v>8.0235900000000004</c:v>
                </c:pt>
                <c:pt idx="12276">
                  <c:v>7.4414400000000001</c:v>
                </c:pt>
                <c:pt idx="12277">
                  <c:v>6.89574</c:v>
                </c:pt>
                <c:pt idx="12278">
                  <c:v>6.3873800000000003</c:v>
                </c:pt>
                <c:pt idx="12279">
                  <c:v>5.8411299999999997</c:v>
                </c:pt>
                <c:pt idx="12280">
                  <c:v>5.3441299999999998</c:v>
                </c:pt>
                <c:pt idx="12281">
                  <c:v>4.8939599999999999</c:v>
                </c:pt>
                <c:pt idx="12282">
                  <c:v>4.6183899999999998</c:v>
                </c:pt>
                <c:pt idx="12283">
                  <c:v>4.3613099999999996</c:v>
                </c:pt>
                <c:pt idx="12284">
                  <c:v>4.1216999999999997</c:v>
                </c:pt>
                <c:pt idx="12285">
                  <c:v>3.8831199999999999</c:v>
                </c:pt>
                <c:pt idx="12286">
                  <c:v>3.6479200000000001</c:v>
                </c:pt>
                <c:pt idx="12287">
                  <c:v>3.43113</c:v>
                </c:pt>
                <c:pt idx="12288">
                  <c:v>3.2312799999999999</c:v>
                </c:pt>
                <c:pt idx="12289">
                  <c:v>3.0469599999999999</c:v>
                </c:pt>
                <c:pt idx="12290">
                  <c:v>2.8768600000000002</c:v>
                </c:pt>
                <c:pt idx="12291">
                  <c:v>2.7197399999999998</c:v>
                </c:pt>
                <c:pt idx="12292">
                  <c:v>2.5744899999999999</c:v>
                </c:pt>
                <c:pt idx="12293">
                  <c:v>2.42395</c:v>
                </c:pt>
                <c:pt idx="12294">
                  <c:v>2.2711100000000002</c:v>
                </c:pt>
                <c:pt idx="12295">
                  <c:v>2.1318700000000002</c:v>
                </c:pt>
                <c:pt idx="12296">
                  <c:v>2.00474</c:v>
                </c:pt>
                <c:pt idx="12297">
                  <c:v>1.8884399999999999</c:v>
                </c:pt>
                <c:pt idx="12298">
                  <c:v>1.78183</c:v>
                </c:pt>
                <c:pt idx="12299">
                  <c:v>1.68388</c:v>
                </c:pt>
                <c:pt idx="12300">
                  <c:v>1.5937300000000001</c:v>
                </c:pt>
                <c:pt idx="12301">
                  <c:v>1.5036</c:v>
                </c:pt>
                <c:pt idx="12302">
                  <c:v>1.4145099999999999</c:v>
                </c:pt>
                <c:pt idx="12303">
                  <c:v>1.33308</c:v>
                </c:pt>
                <c:pt idx="12304">
                  <c:v>1.25847</c:v>
                </c:pt>
                <c:pt idx="12305">
                  <c:v>1.1899500000000001</c:v>
                </c:pt>
                <c:pt idx="12306">
                  <c:v>1.12686</c:v>
                </c:pt>
                <c:pt idx="12307">
                  <c:v>1.06867</c:v>
                </c:pt>
                <c:pt idx="12308">
                  <c:v>0.98948499999999995</c:v>
                </c:pt>
                <c:pt idx="12309">
                  <c:v>0.92402899999999999</c:v>
                </c:pt>
                <c:pt idx="12310">
                  <c:v>0.864873</c:v>
                </c:pt>
                <c:pt idx="12311">
                  <c:v>0.81123100000000004</c:v>
                </c:pt>
                <c:pt idx="12312">
                  <c:v>0.76244199999999995</c:v>
                </c:pt>
                <c:pt idx="12313">
                  <c:v>0.71793300000000004</c:v>
                </c:pt>
                <c:pt idx="12314">
                  <c:v>0.67722199999999999</c:v>
                </c:pt>
                <c:pt idx="12315">
                  <c:v>0.63988500000000004</c:v>
                </c:pt>
                <c:pt idx="12316">
                  <c:v>0.60555999999999999</c:v>
                </c:pt>
                <c:pt idx="12317">
                  <c:v>0.57159899999999997</c:v>
                </c:pt>
                <c:pt idx="12318">
                  <c:v>0.54042500000000004</c:v>
                </c:pt>
                <c:pt idx="12319">
                  <c:v>0.51173999999999997</c:v>
                </c:pt>
                <c:pt idx="12320">
                  <c:v>0.485288</c:v>
                </c:pt>
                <c:pt idx="12321">
                  <c:v>0.44930700000000001</c:v>
                </c:pt>
                <c:pt idx="12322">
                  <c:v>0.41720099999999999</c:v>
                </c:pt>
                <c:pt idx="12323">
                  <c:v>0.39767999999999998</c:v>
                </c:pt>
                <c:pt idx="12324">
                  <c:v>0.37453999999999998</c:v>
                </c:pt>
                <c:pt idx="12325">
                  <c:v>0.35337299999999999</c:v>
                </c:pt>
                <c:pt idx="12326">
                  <c:v>0.33395999999999998</c:v>
                </c:pt>
                <c:pt idx="12327">
                  <c:v>0.31611299999999998</c:v>
                </c:pt>
                <c:pt idx="12328">
                  <c:v>0.29966599999999999</c:v>
                </c:pt>
                <c:pt idx="12329">
                  <c:v>0.28447899999999998</c:v>
                </c:pt>
                <c:pt idx="12330">
                  <c:v>0.26378699999999999</c:v>
                </c:pt>
                <c:pt idx="12331">
                  <c:v>0.249226</c:v>
                </c:pt>
                <c:pt idx="12332">
                  <c:v>0.23402500000000001</c:v>
                </c:pt>
                <c:pt idx="12333">
                  <c:v>0.22018599999999999</c:v>
                </c:pt>
                <c:pt idx="12334">
                  <c:v>0.20755299999999999</c:v>
                </c:pt>
                <c:pt idx="12335">
                  <c:v>0.19599</c:v>
                </c:pt>
                <c:pt idx="12336">
                  <c:v>0.18537799999999999</c:v>
                </c:pt>
                <c:pt idx="12337">
                  <c:v>0.17561199999999999</c:v>
                </c:pt>
                <c:pt idx="12338">
                  <c:v>0.166601</c:v>
                </c:pt>
                <c:pt idx="12339">
                  <c:v>0.15743799999999999</c:v>
                </c:pt>
                <c:pt idx="12340">
                  <c:v>0.148255</c:v>
                </c:pt>
                <c:pt idx="12341">
                  <c:v>0.13986199999999999</c:v>
                </c:pt>
                <c:pt idx="12342">
                  <c:v>0.13217000000000001</c:v>
                </c:pt>
                <c:pt idx="12343">
                  <c:v>0.12510499999999999</c:v>
                </c:pt>
                <c:pt idx="12344">
                  <c:v>0.118598</c:v>
                </c:pt>
                <c:pt idx="12345">
                  <c:v>0.112594</c:v>
                </c:pt>
                <c:pt idx="12346">
                  <c:v>0.104419</c:v>
                </c:pt>
                <c:pt idx="12347">
                  <c:v>9.8481200000000005E-2</c:v>
                </c:pt>
                <c:pt idx="12348">
                  <c:v>9.3045699999999995E-2</c:v>
                </c:pt>
                <c:pt idx="12349">
                  <c:v>8.80581E-2</c:v>
                </c:pt>
                <c:pt idx="12350">
                  <c:v>8.3469699999999994E-2</c:v>
                </c:pt>
                <c:pt idx="12351">
                  <c:v>7.9237199999999994E-2</c:v>
                </c:pt>
                <c:pt idx="12352">
                  <c:v>7.3477500000000001E-2</c:v>
                </c:pt>
                <c:pt idx="12353">
                  <c:v>6.8336099999999997E-2</c:v>
                </c:pt>
                <c:pt idx="12354">
                  <c:v>6.4357200000000003E-2</c:v>
                </c:pt>
                <c:pt idx="12355">
                  <c:v>6.0725300000000003E-2</c:v>
                </c:pt>
                <c:pt idx="12356">
                  <c:v>5.7401099999999997E-2</c:v>
                </c:pt>
                <c:pt idx="12357">
                  <c:v>5.4351099999999999E-2</c:v>
                </c:pt>
                <c:pt idx="12358">
                  <c:v>5.15457E-2</c:v>
                </c:pt>
                <c:pt idx="12359">
                  <c:v>4.8959700000000002E-2</c:v>
                </c:pt>
                <c:pt idx="12360">
                  <c:v>4.5443900000000002E-2</c:v>
                </c:pt>
                <c:pt idx="12361">
                  <c:v>4.3088000000000001E-2</c:v>
                </c:pt>
                <c:pt idx="12362">
                  <c:v>4.0710999999999997E-2</c:v>
                </c:pt>
                <c:pt idx="12363">
                  <c:v>3.8534499999999999E-2</c:v>
                </c:pt>
                <c:pt idx="12364">
                  <c:v>3.6536600000000002E-2</c:v>
                </c:pt>
                <c:pt idx="12365">
                  <c:v>3.46985E-2</c:v>
                </c:pt>
                <c:pt idx="12366">
                  <c:v>3.3005100000000002E-2</c:v>
                </c:pt>
                <c:pt idx="12367">
                  <c:v>3.0707700000000001E-2</c:v>
                </c:pt>
                <c:pt idx="12368">
                  <c:v>2.8713099999999998E-2</c:v>
                </c:pt>
                <c:pt idx="12369">
                  <c:v>2.7023800000000001E-2</c:v>
                </c:pt>
                <c:pt idx="12370">
                  <c:v>2.5490599999999999E-2</c:v>
                </c:pt>
                <c:pt idx="12371">
                  <c:v>2.40953E-2</c:v>
                </c:pt>
                <c:pt idx="12372">
                  <c:v>2.2821999999999999E-2</c:v>
                </c:pt>
                <c:pt idx="12373">
                  <c:v>2.1657200000000001E-2</c:v>
                </c:pt>
                <c:pt idx="12374">
                  <c:v>2.0252699999999998E-2</c:v>
                </c:pt>
                <c:pt idx="12375">
                  <c:v>1.8996499999999999E-2</c:v>
                </c:pt>
                <c:pt idx="12376">
                  <c:v>1.78689E-2</c:v>
                </c:pt>
                <c:pt idx="12377">
                  <c:v>1.6853400000000001E-2</c:v>
                </c:pt>
                <c:pt idx="12378">
                  <c:v>1.5936100000000002E-2</c:v>
                </c:pt>
                <c:pt idx="12379">
                  <c:v>1.5105199999999999E-2</c:v>
                </c:pt>
                <c:pt idx="12380">
                  <c:v>1.4350699999999999E-2</c:v>
                </c:pt>
                <c:pt idx="12381">
                  <c:v>1.36641E-2</c:v>
                </c:pt>
                <c:pt idx="12382">
                  <c:v>1.30379E-2</c:v>
                </c:pt>
                <c:pt idx="12383">
                  <c:v>1.21983E-2</c:v>
                </c:pt>
                <c:pt idx="12384">
                  <c:v>1.1462699999999999E-2</c:v>
                </c:pt>
                <c:pt idx="12385">
                  <c:v>1.094E-2</c:v>
                </c:pt>
                <c:pt idx="12386">
                  <c:v>1.02527E-2</c:v>
                </c:pt>
                <c:pt idx="12387">
                  <c:v>9.6588300000000002E-3</c:v>
                </c:pt>
                <c:pt idx="12388">
                  <c:v>9.1501099999999995E-3</c:v>
                </c:pt>
                <c:pt idx="12389">
                  <c:v>8.7159799999999999E-3</c:v>
                </c:pt>
                <c:pt idx="12390">
                  <c:v>8.3483499999999992E-3</c:v>
                </c:pt>
                <c:pt idx="12391">
                  <c:v>8.0412999999999995E-3</c:v>
                </c:pt>
                <c:pt idx="12392">
                  <c:v>7.7908700000000001E-3</c:v>
                </c:pt>
                <c:pt idx="12393">
                  <c:v>7.5950799999999997E-3</c:v>
                </c:pt>
                <c:pt idx="12394">
                  <c:v>7.45394E-3</c:v>
                </c:pt>
                <c:pt idx="12395">
                  <c:v>7.3697299999999997E-3</c:v>
                </c:pt>
                <c:pt idx="12396">
                  <c:v>7.3465900000000001E-3</c:v>
                </c:pt>
                <c:pt idx="12397">
                  <c:v>7.37289E-3</c:v>
                </c:pt>
                <c:pt idx="12398">
                  <c:v>7.45365E-3</c:v>
                </c:pt>
                <c:pt idx="12399">
                  <c:v>7.5447400000000003E-3</c:v>
                </c:pt>
                <c:pt idx="12400">
                  <c:v>7.6695399999999999E-3</c:v>
                </c:pt>
                <c:pt idx="12401">
                  <c:v>7.8336900000000008E-3</c:v>
                </c:pt>
                <c:pt idx="12402">
                  <c:v>8.0445699999999992E-3</c:v>
                </c:pt>
                <c:pt idx="12403">
                  <c:v>8.3117999999999994E-3</c:v>
                </c:pt>
                <c:pt idx="12404">
                  <c:v>8.55677E-3</c:v>
                </c:pt>
                <c:pt idx="12405">
                  <c:v>8.8473300000000005E-3</c:v>
                </c:pt>
                <c:pt idx="12406">
                  <c:v>9.1907900000000008E-3</c:v>
                </c:pt>
                <c:pt idx="12407">
                  <c:v>9.5987599999999996E-3</c:v>
                </c:pt>
                <c:pt idx="12408">
                  <c:v>9.9150200000000001E-3</c:v>
                </c:pt>
                <c:pt idx="12409">
                  <c:v>1.02723E-2</c:v>
                </c:pt>
                <c:pt idx="12410">
                  <c:v>1.06766E-2</c:v>
                </c:pt>
                <c:pt idx="12411">
                  <c:v>1.1135600000000001E-2</c:v>
                </c:pt>
                <c:pt idx="12412">
                  <c:v>1.16585E-2</c:v>
                </c:pt>
                <c:pt idx="12413">
                  <c:v>1.22568E-2</c:v>
                </c:pt>
                <c:pt idx="12414">
                  <c:v>1.29447E-2</c:v>
                </c:pt>
                <c:pt idx="12415">
                  <c:v>1.35298E-2</c:v>
                </c:pt>
                <c:pt idx="12416">
                  <c:v>1.4183899999999999E-2</c:v>
                </c:pt>
                <c:pt idx="12417">
                  <c:v>1.49175E-2</c:v>
                </c:pt>
                <c:pt idx="12418">
                  <c:v>1.5743699999999999E-2</c:v>
                </c:pt>
                <c:pt idx="12419">
                  <c:v>1.6578699999999998E-2</c:v>
                </c:pt>
                <c:pt idx="12420">
                  <c:v>1.7516799999999999E-2</c:v>
                </c:pt>
                <c:pt idx="12421">
                  <c:v>1.8575000000000001E-2</c:v>
                </c:pt>
                <c:pt idx="12422">
                  <c:v>1.9774099999999999E-2</c:v>
                </c:pt>
                <c:pt idx="12423">
                  <c:v>2.1139499999999999E-2</c:v>
                </c:pt>
                <c:pt idx="12424">
                  <c:v>2.2566900000000001E-2</c:v>
                </c:pt>
                <c:pt idx="12425">
                  <c:v>2.4115000000000001E-2</c:v>
                </c:pt>
                <c:pt idx="12426">
                  <c:v>2.5263500000000001E-2</c:v>
                </c:pt>
                <c:pt idx="12427">
                  <c:v>2.65186E-2</c:v>
                </c:pt>
                <c:pt idx="12428">
                  <c:v>2.7893899999999999E-2</c:v>
                </c:pt>
                <c:pt idx="12429">
                  <c:v>2.9405199999999999E-2</c:v>
                </c:pt>
                <c:pt idx="12430">
                  <c:v>3.1071000000000001E-2</c:v>
                </c:pt>
                <c:pt idx="12431">
                  <c:v>3.27205E-2</c:v>
                </c:pt>
                <c:pt idx="12432">
                  <c:v>3.43218E-2</c:v>
                </c:pt>
                <c:pt idx="12433">
                  <c:v>3.6066099999999997E-2</c:v>
                </c:pt>
                <c:pt idx="12434">
                  <c:v>3.7970999999999998E-2</c:v>
                </c:pt>
                <c:pt idx="12435">
                  <c:v>4.0057000000000002E-2</c:v>
                </c:pt>
                <c:pt idx="12436">
                  <c:v>4.2347900000000001E-2</c:v>
                </c:pt>
                <c:pt idx="12437">
                  <c:v>4.48717E-2</c:v>
                </c:pt>
                <c:pt idx="12438">
                  <c:v>4.7661299999999997E-2</c:v>
                </c:pt>
                <c:pt idx="12439">
                  <c:v>5.0351100000000003E-2</c:v>
                </c:pt>
                <c:pt idx="12440">
                  <c:v>5.2865799999999998E-2</c:v>
                </c:pt>
                <c:pt idx="12441">
                  <c:v>5.5597599999999997E-2</c:v>
                </c:pt>
                <c:pt idx="12442">
                  <c:v>5.8572600000000002E-2</c:v>
                </c:pt>
                <c:pt idx="12443">
                  <c:v>6.1821399999999999E-2</c:v>
                </c:pt>
                <c:pt idx="12444">
                  <c:v>6.5379599999999996E-2</c:v>
                </c:pt>
                <c:pt idx="12445">
                  <c:v>6.92889E-2</c:v>
                </c:pt>
                <c:pt idx="12446">
                  <c:v>7.3598399999999994E-2</c:v>
                </c:pt>
                <c:pt idx="12447">
                  <c:v>7.7950199999999997E-2</c:v>
                </c:pt>
                <c:pt idx="12448">
                  <c:v>8.2285300000000006E-2</c:v>
                </c:pt>
                <c:pt idx="12449">
                  <c:v>8.7029700000000002E-2</c:v>
                </c:pt>
                <c:pt idx="12450">
                  <c:v>9.2238399999999998E-2</c:v>
                </c:pt>
                <c:pt idx="12451">
                  <c:v>9.7976999999999995E-2</c:v>
                </c:pt>
                <c:pt idx="12452">
                  <c:v>0.104323</c:v>
                </c:pt>
                <c:pt idx="12453">
                  <c:v>0.111371</c:v>
                </c:pt>
                <c:pt idx="12454">
                  <c:v>0.11923400000000001</c:v>
                </c:pt>
                <c:pt idx="12455">
                  <c:v>0.12712499999999999</c:v>
                </c:pt>
                <c:pt idx="12456">
                  <c:v>0.13489399999999999</c:v>
                </c:pt>
                <c:pt idx="12457">
                  <c:v>0.143487</c:v>
                </c:pt>
                <c:pt idx="12458">
                  <c:v>0.15304400000000001</c:v>
                </c:pt>
                <c:pt idx="12459">
                  <c:v>0.163741</c:v>
                </c:pt>
                <c:pt idx="12460">
                  <c:v>0.172648</c:v>
                </c:pt>
                <c:pt idx="12461">
                  <c:v>0.182446</c:v>
                </c:pt>
                <c:pt idx="12462">
                  <c:v>0.19329299999999999</c:v>
                </c:pt>
                <c:pt idx="12463">
                  <c:v>0.20538200000000001</c:v>
                </c:pt>
                <c:pt idx="12464">
                  <c:v>0.21776999999999999</c:v>
                </c:pt>
                <c:pt idx="12465">
                  <c:v>0.22900999999999999</c:v>
                </c:pt>
                <c:pt idx="12466">
                  <c:v>0.241424</c:v>
                </c:pt>
                <c:pt idx="12467">
                  <c:v>0.25521500000000003</c:v>
                </c:pt>
                <c:pt idx="12468">
                  <c:v>0.27063399999999999</c:v>
                </c:pt>
                <c:pt idx="12469">
                  <c:v>0.28798299999999999</c:v>
                </c:pt>
                <c:pt idx="12470">
                  <c:v>0.30764200000000003</c:v>
                </c:pt>
                <c:pt idx="12471">
                  <c:v>0.32224700000000001</c:v>
                </c:pt>
                <c:pt idx="12472">
                  <c:v>0.33823199999999998</c:v>
                </c:pt>
                <c:pt idx="12473">
                  <c:v>0.35577700000000001</c:v>
                </c:pt>
                <c:pt idx="12474">
                  <c:v>0.375083</c:v>
                </c:pt>
                <c:pt idx="12475">
                  <c:v>0.39637899999999998</c:v>
                </c:pt>
                <c:pt idx="12476">
                  <c:v>0.41992299999999999</c:v>
                </c:pt>
                <c:pt idx="12477">
                  <c:v>0.44259799999999999</c:v>
                </c:pt>
                <c:pt idx="12478">
                  <c:v>0.47495999999999999</c:v>
                </c:pt>
                <c:pt idx="12479">
                  <c:v>0.51141800000000004</c:v>
                </c:pt>
                <c:pt idx="12480">
                  <c:v>0.53827899999999995</c:v>
                </c:pt>
                <c:pt idx="12481">
                  <c:v>0.56740999999999997</c:v>
                </c:pt>
                <c:pt idx="12482">
                  <c:v>0.59901400000000005</c:v>
                </c:pt>
                <c:pt idx="12483">
                  <c:v>0.63331199999999999</c:v>
                </c:pt>
                <c:pt idx="12484">
                  <c:v>0.67055100000000001</c:v>
                </c:pt>
                <c:pt idx="12485">
                  <c:v>0.71098700000000004</c:v>
                </c:pt>
                <c:pt idx="12486">
                  <c:v>0.75489200000000001</c:v>
                </c:pt>
                <c:pt idx="12487">
                  <c:v>0.80255900000000002</c:v>
                </c:pt>
                <c:pt idx="12488">
                  <c:v>0.85430600000000001</c:v>
                </c:pt>
                <c:pt idx="12489">
                  <c:v>0.91046899999999997</c:v>
                </c:pt>
                <c:pt idx="12490">
                  <c:v>0.97139600000000004</c:v>
                </c:pt>
                <c:pt idx="12491">
                  <c:v>1.03746</c:v>
                </c:pt>
                <c:pt idx="12492">
                  <c:v>1.1039099999999999</c:v>
                </c:pt>
                <c:pt idx="12493">
                  <c:v>1.16997</c:v>
                </c:pt>
                <c:pt idx="12494">
                  <c:v>1.2406900000000001</c:v>
                </c:pt>
                <c:pt idx="12495">
                  <c:v>1.31636</c:v>
                </c:pt>
                <c:pt idx="12496">
                  <c:v>1.3972899999999999</c:v>
                </c:pt>
                <c:pt idx="12497">
                  <c:v>1.4837800000000001</c:v>
                </c:pt>
                <c:pt idx="12498">
                  <c:v>1.6246100000000001</c:v>
                </c:pt>
                <c:pt idx="12499">
                  <c:v>1.77979</c:v>
                </c:pt>
                <c:pt idx="12500">
                  <c:v>1.9504300000000001</c:v>
                </c:pt>
                <c:pt idx="12501">
                  <c:v>2.1377299999999999</c:v>
                </c:pt>
                <c:pt idx="12502">
                  <c:v>2.3428499999999999</c:v>
                </c:pt>
                <c:pt idx="12503">
                  <c:v>2.56704</c:v>
                </c:pt>
                <c:pt idx="12504">
                  <c:v>2.81141</c:v>
                </c:pt>
                <c:pt idx="12505">
                  <c:v>3.0838899999999998</c:v>
                </c:pt>
                <c:pt idx="12506">
                  <c:v>3.3800400000000002</c:v>
                </c:pt>
                <c:pt idx="12507">
                  <c:v>3.70112</c:v>
                </c:pt>
                <c:pt idx="12508">
                  <c:v>4.0481800000000003</c:v>
                </c:pt>
                <c:pt idx="12509">
                  <c:v>4.4223699999999999</c:v>
                </c:pt>
                <c:pt idx="12510">
                  <c:v>4.8244499999999997</c:v>
                </c:pt>
                <c:pt idx="12511">
                  <c:v>5.2553000000000001</c:v>
                </c:pt>
                <c:pt idx="12512">
                  <c:v>5.7153799999999997</c:v>
                </c:pt>
                <c:pt idx="12513">
                  <c:v>6.3249899999999997</c:v>
                </c:pt>
                <c:pt idx="12514">
                  <c:v>6.9801000000000002</c:v>
                </c:pt>
                <c:pt idx="12515">
                  <c:v>7.6806000000000001</c:v>
                </c:pt>
                <c:pt idx="12516">
                  <c:v>8.4254499999999997</c:v>
                </c:pt>
                <c:pt idx="12517">
                  <c:v>9.2131699999999999</c:v>
                </c:pt>
                <c:pt idx="12518">
                  <c:v>10.1221</c:v>
                </c:pt>
                <c:pt idx="12519">
                  <c:v>11.459199999999999</c:v>
                </c:pt>
                <c:pt idx="12520">
                  <c:v>13.1755</c:v>
                </c:pt>
                <c:pt idx="12521">
                  <c:v>18.235299999999999</c:v>
                </c:pt>
                <c:pt idx="12522">
                  <c:v>19.8247</c:v>
                </c:pt>
                <c:pt idx="12523">
                  <c:v>21.035799999999998</c:v>
                </c:pt>
                <c:pt idx="12524">
                  <c:v>22.233699999999999</c:v>
                </c:pt>
                <c:pt idx="12525">
                  <c:v>23.295100000000001</c:v>
                </c:pt>
                <c:pt idx="12526">
                  <c:v>24.040099999999999</c:v>
                </c:pt>
                <c:pt idx="12527">
                  <c:v>24.684100000000001</c:v>
                </c:pt>
                <c:pt idx="12528">
                  <c:v>25.144200000000001</c:v>
                </c:pt>
                <c:pt idx="12529">
                  <c:v>25.4468</c:v>
                </c:pt>
                <c:pt idx="12530">
                  <c:v>25.548100000000002</c:v>
                </c:pt>
                <c:pt idx="12531">
                  <c:v>25.477599999999999</c:v>
                </c:pt>
                <c:pt idx="12532">
                  <c:v>25.278700000000001</c:v>
                </c:pt>
                <c:pt idx="12533">
                  <c:v>24.977</c:v>
                </c:pt>
                <c:pt idx="12534">
                  <c:v>24.529699999999998</c:v>
                </c:pt>
                <c:pt idx="12535">
                  <c:v>23.8673</c:v>
                </c:pt>
                <c:pt idx="12536">
                  <c:v>23.176600000000001</c:v>
                </c:pt>
                <c:pt idx="12537">
                  <c:v>22.259899999999998</c:v>
                </c:pt>
                <c:pt idx="12538">
                  <c:v>21.0425</c:v>
                </c:pt>
                <c:pt idx="12539">
                  <c:v>19.3476</c:v>
                </c:pt>
                <c:pt idx="12540">
                  <c:v>17.287600000000001</c:v>
                </c:pt>
                <c:pt idx="12541">
                  <c:v>13.169499999999999</c:v>
                </c:pt>
                <c:pt idx="12542">
                  <c:v>11.7997</c:v>
                </c:pt>
                <c:pt idx="12543">
                  <c:v>10.491199999999999</c:v>
                </c:pt>
                <c:pt idx="12544">
                  <c:v>9.3915400000000009</c:v>
                </c:pt>
                <c:pt idx="12545">
                  <c:v>8.3595799999999993</c:v>
                </c:pt>
                <c:pt idx="12546">
                  <c:v>7.6334900000000001</c:v>
                </c:pt>
                <c:pt idx="12547">
                  <c:v>6.9041399999999999</c:v>
                </c:pt>
                <c:pt idx="12548">
                  <c:v>6.3875900000000003</c:v>
                </c:pt>
                <c:pt idx="12549">
                  <c:v>5.8994799999999996</c:v>
                </c:pt>
                <c:pt idx="12550">
                  <c:v>5.4397000000000002</c:v>
                </c:pt>
                <c:pt idx="12551">
                  <c:v>5.00793</c:v>
                </c:pt>
                <c:pt idx="12552">
                  <c:v>4.6036900000000003</c:v>
                </c:pt>
                <c:pt idx="12553">
                  <c:v>4.2263599999999997</c:v>
                </c:pt>
                <c:pt idx="12554">
                  <c:v>3.8751799999999998</c:v>
                </c:pt>
                <c:pt idx="12555">
                  <c:v>3.6118600000000001</c:v>
                </c:pt>
                <c:pt idx="12556">
                  <c:v>3.3334299999999999</c:v>
                </c:pt>
                <c:pt idx="12557">
                  <c:v>3.0741999999999998</c:v>
                </c:pt>
                <c:pt idx="12558">
                  <c:v>2.8334199999999998</c:v>
                </c:pt>
                <c:pt idx="12559">
                  <c:v>2.6101899999999998</c:v>
                </c:pt>
                <c:pt idx="12560">
                  <c:v>2.4037099999999998</c:v>
                </c:pt>
                <c:pt idx="12561">
                  <c:v>2.2129300000000001</c:v>
                </c:pt>
                <c:pt idx="12562">
                  <c:v>2.0371199999999998</c:v>
                </c:pt>
                <c:pt idx="12563">
                  <c:v>1.8753299999999999</c:v>
                </c:pt>
                <c:pt idx="12564">
                  <c:v>1.72671</c:v>
                </c:pt>
                <c:pt idx="12565">
                  <c:v>1.59036</c:v>
                </c:pt>
                <c:pt idx="12566">
                  <c:v>1.4942200000000001</c:v>
                </c:pt>
                <c:pt idx="12567">
                  <c:v>1.3935599999999999</c:v>
                </c:pt>
                <c:pt idx="12568">
                  <c:v>1.30037</c:v>
                </c:pt>
                <c:pt idx="12569">
                  <c:v>1.2141900000000001</c:v>
                </c:pt>
                <c:pt idx="12570">
                  <c:v>1.13453</c:v>
                </c:pt>
                <c:pt idx="12571">
                  <c:v>1.06097</c:v>
                </c:pt>
                <c:pt idx="12572">
                  <c:v>0.99308200000000002</c:v>
                </c:pt>
                <c:pt idx="12573">
                  <c:v>0.93046700000000004</c:v>
                </c:pt>
                <c:pt idx="12574">
                  <c:v>0.87273500000000004</c:v>
                </c:pt>
                <c:pt idx="12575">
                  <c:v>0.81952800000000003</c:v>
                </c:pt>
                <c:pt idx="12576">
                  <c:v>0.77051199999999997</c:v>
                </c:pt>
                <c:pt idx="12577">
                  <c:v>0.72536599999999996</c:v>
                </c:pt>
                <c:pt idx="12578">
                  <c:v>0.68378399999999995</c:v>
                </c:pt>
                <c:pt idx="12579">
                  <c:v>0.645486</c:v>
                </c:pt>
                <c:pt idx="12580">
                  <c:v>0.61021099999999995</c:v>
                </c:pt>
                <c:pt idx="12581">
                  <c:v>0.57771399999999995</c:v>
                </c:pt>
                <c:pt idx="12582">
                  <c:v>0.54458099999999998</c:v>
                </c:pt>
                <c:pt idx="12583">
                  <c:v>0.51142100000000001</c:v>
                </c:pt>
                <c:pt idx="12584">
                  <c:v>0.48136699999999999</c:v>
                </c:pt>
                <c:pt idx="12585">
                  <c:v>0.45409899999999997</c:v>
                </c:pt>
                <c:pt idx="12586">
                  <c:v>0.42932599999999999</c:v>
                </c:pt>
                <c:pt idx="12587">
                  <c:v>0.40678700000000001</c:v>
                </c:pt>
                <c:pt idx="12588">
                  <c:v>0.38624799999999998</c:v>
                </c:pt>
                <c:pt idx="12589">
                  <c:v>0.36749799999999999</c:v>
                </c:pt>
                <c:pt idx="12590">
                  <c:v>0.35034599999999999</c:v>
                </c:pt>
                <c:pt idx="12591">
                  <c:v>0.32725199999999999</c:v>
                </c:pt>
                <c:pt idx="12592">
                  <c:v>0.30688100000000001</c:v>
                </c:pt>
                <c:pt idx="12593">
                  <c:v>0.28881800000000002</c:v>
                </c:pt>
                <c:pt idx="12594">
                  <c:v>0.27271299999999998</c:v>
                </c:pt>
                <c:pt idx="12595">
                  <c:v>0.25827600000000001</c:v>
                </c:pt>
                <c:pt idx="12596">
                  <c:v>0.241924</c:v>
                </c:pt>
                <c:pt idx="12597">
                  <c:v>0.22747200000000001</c:v>
                </c:pt>
                <c:pt idx="12598">
                  <c:v>0.214592</c:v>
                </c:pt>
                <c:pt idx="12599">
                  <c:v>0.20302700000000001</c:v>
                </c:pt>
                <c:pt idx="12600">
                  <c:v>0.19257099999999999</c:v>
                </c:pt>
                <c:pt idx="12601">
                  <c:v>0.183061</c:v>
                </c:pt>
                <c:pt idx="12602">
                  <c:v>0.171625</c:v>
                </c:pt>
                <c:pt idx="12603">
                  <c:v>0.16139200000000001</c:v>
                </c:pt>
                <c:pt idx="12604">
                  <c:v>0.15217</c:v>
                </c:pt>
                <c:pt idx="12605">
                  <c:v>0.14268</c:v>
                </c:pt>
                <c:pt idx="12606">
                  <c:v>0.13777</c:v>
                </c:pt>
                <c:pt idx="12607">
                  <c:v>0.12875700000000001</c:v>
                </c:pt>
                <c:pt idx="12608">
                  <c:v>0.12068</c:v>
                </c:pt>
                <c:pt idx="12609">
                  <c:v>0.113404</c:v>
                </c:pt>
                <c:pt idx="12610">
                  <c:v>0.10682</c:v>
                </c:pt>
                <c:pt idx="12611">
                  <c:v>0.100839</c:v>
                </c:pt>
                <c:pt idx="12612">
                  <c:v>9.5385800000000007E-2</c:v>
                </c:pt>
                <c:pt idx="12613">
                  <c:v>9.0398099999999995E-2</c:v>
                </c:pt>
                <c:pt idx="12614">
                  <c:v>8.4379999999999997E-2</c:v>
                </c:pt>
                <c:pt idx="12615">
                  <c:v>7.8989699999999996E-2</c:v>
                </c:pt>
                <c:pt idx="12616">
                  <c:v>7.4140399999999995E-2</c:v>
                </c:pt>
                <c:pt idx="12617">
                  <c:v>6.97604E-2</c:v>
                </c:pt>
                <c:pt idx="12618">
                  <c:v>6.5789200000000006E-2</c:v>
                </c:pt>
                <c:pt idx="12619">
                  <c:v>6.2176799999999997E-2</c:v>
                </c:pt>
                <c:pt idx="12620">
                  <c:v>5.8879899999999999E-2</c:v>
                </c:pt>
                <c:pt idx="12621">
                  <c:v>5.58624E-2</c:v>
                </c:pt>
                <c:pt idx="12622">
                  <c:v>5.2219599999999998E-2</c:v>
                </c:pt>
                <c:pt idx="12623">
                  <c:v>4.8955699999999998E-2</c:v>
                </c:pt>
                <c:pt idx="12624">
                  <c:v>4.6018999999999997E-2</c:v>
                </c:pt>
                <c:pt idx="12625">
                  <c:v>4.3366799999999997E-2</c:v>
                </c:pt>
                <c:pt idx="12626">
                  <c:v>4.0962999999999999E-2</c:v>
                </c:pt>
                <c:pt idx="12627">
                  <c:v>3.8777399999999997E-2</c:v>
                </c:pt>
                <c:pt idx="12628">
                  <c:v>3.6784200000000003E-2</c:v>
                </c:pt>
                <c:pt idx="12629">
                  <c:v>3.4961300000000001E-2</c:v>
                </c:pt>
                <c:pt idx="12630">
                  <c:v>3.2893400000000003E-2</c:v>
                </c:pt>
                <c:pt idx="12631">
                  <c:v>3.1030700000000001E-2</c:v>
                </c:pt>
                <c:pt idx="12632">
                  <c:v>2.93467E-2</c:v>
                </c:pt>
                <c:pt idx="12633">
                  <c:v>2.7819300000000002E-2</c:v>
                </c:pt>
                <c:pt idx="12634">
                  <c:v>2.6429500000000002E-2</c:v>
                </c:pt>
                <c:pt idx="12635">
                  <c:v>2.5161300000000001E-2</c:v>
                </c:pt>
                <c:pt idx="12636">
                  <c:v>2.4001100000000001E-2</c:v>
                </c:pt>
                <c:pt idx="12637">
                  <c:v>2.2936999999999999E-2</c:v>
                </c:pt>
                <c:pt idx="12638">
                  <c:v>2.1543799999999998E-2</c:v>
                </c:pt>
                <c:pt idx="12639">
                  <c:v>2.03039E-2</c:v>
                </c:pt>
                <c:pt idx="12640">
                  <c:v>1.9195199999999999E-2</c:v>
                </c:pt>
                <c:pt idx="12641">
                  <c:v>1.8199400000000001E-2</c:v>
                </c:pt>
                <c:pt idx="12642">
                  <c:v>1.73017E-2</c:v>
                </c:pt>
                <c:pt idx="12643">
                  <c:v>1.6490100000000001E-2</c:v>
                </c:pt>
                <c:pt idx="12644">
                  <c:v>1.5754399999999998E-2</c:v>
                </c:pt>
                <c:pt idx="12645">
                  <c:v>1.5085599999999999E-2</c:v>
                </c:pt>
                <c:pt idx="12646">
                  <c:v>1.4220099999999999E-2</c:v>
                </c:pt>
                <c:pt idx="12647">
                  <c:v>1.34588E-2</c:v>
                </c:pt>
                <c:pt idx="12648">
                  <c:v>1.27855E-2</c:v>
                </c:pt>
                <c:pt idx="12649">
                  <c:v>1.21875E-2</c:v>
                </c:pt>
                <c:pt idx="12650">
                  <c:v>1.16545E-2</c:v>
                </c:pt>
                <c:pt idx="12651">
                  <c:v>1.1178E-2</c:v>
                </c:pt>
                <c:pt idx="12652">
                  <c:v>1.0750600000000001E-2</c:v>
                </c:pt>
                <c:pt idx="12653">
                  <c:v>1.03654E-2</c:v>
                </c:pt>
                <c:pt idx="12654">
                  <c:v>9.9310800000000001E-3</c:v>
                </c:pt>
                <c:pt idx="12655">
                  <c:v>9.5472700000000001E-3</c:v>
                </c:pt>
                <c:pt idx="12656">
                  <c:v>9.2072999999999999E-3</c:v>
                </c:pt>
                <c:pt idx="12657">
                  <c:v>8.7666399999999992E-3</c:v>
                </c:pt>
                <c:pt idx="12658">
                  <c:v>8.3948800000000004E-3</c:v>
                </c:pt>
                <c:pt idx="12659">
                  <c:v>8.0802600000000006E-3</c:v>
                </c:pt>
                <c:pt idx="12660">
                  <c:v>7.8132500000000008E-3</c:v>
                </c:pt>
                <c:pt idx="12661">
                  <c:v>7.6576700000000001E-3</c:v>
                </c:pt>
                <c:pt idx="12662">
                  <c:v>7.3924100000000003E-3</c:v>
                </c:pt>
                <c:pt idx="12663">
                  <c:v>7.1789899999999997E-3</c:v>
                </c:pt>
                <c:pt idx="12664">
                  <c:v>7.0101E-3</c:v>
                </c:pt>
                <c:pt idx="12665">
                  <c:v>6.8277299999999997E-3</c:v>
                </c:pt>
                <c:pt idx="12666">
                  <c:v>6.7042500000000001E-3</c:v>
                </c:pt>
                <c:pt idx="12667">
                  <c:v>6.6297099999999996E-3</c:v>
                </c:pt>
                <c:pt idx="12668">
                  <c:v>6.5989300000000002E-3</c:v>
                </c:pt>
                <c:pt idx="12669">
                  <c:v>6.6152499999999996E-3</c:v>
                </c:pt>
                <c:pt idx="12670">
                  <c:v>6.6616999999999996E-3</c:v>
                </c:pt>
                <c:pt idx="12671">
                  <c:v>6.74576E-3</c:v>
                </c:pt>
                <c:pt idx="12672">
                  <c:v>6.88392E-3</c:v>
                </c:pt>
                <c:pt idx="12673">
                  <c:v>7.0701799999999997E-3</c:v>
                </c:pt>
                <c:pt idx="12674">
                  <c:v>7.2950799999999998E-3</c:v>
                </c:pt>
                <c:pt idx="12675">
                  <c:v>7.5645900000000004E-3</c:v>
                </c:pt>
                <c:pt idx="12676">
                  <c:v>7.8950800000000005E-3</c:v>
                </c:pt>
                <c:pt idx="12677">
                  <c:v>8.2848499999999999E-3</c:v>
                </c:pt>
                <c:pt idx="12678">
                  <c:v>8.5917800000000003E-3</c:v>
                </c:pt>
                <c:pt idx="12679">
                  <c:v>8.9451099999999992E-3</c:v>
                </c:pt>
                <c:pt idx="12680">
                  <c:v>9.3441600000000007E-3</c:v>
                </c:pt>
                <c:pt idx="12681">
                  <c:v>9.7963100000000008E-3</c:v>
                </c:pt>
                <c:pt idx="12682">
                  <c:v>1.0183299999999999E-2</c:v>
                </c:pt>
                <c:pt idx="12683">
                  <c:v>1.06198E-2</c:v>
                </c:pt>
                <c:pt idx="12684">
                  <c:v>1.1114499999999999E-2</c:v>
                </c:pt>
                <c:pt idx="12685">
                  <c:v>1.16954E-2</c:v>
                </c:pt>
                <c:pt idx="12686">
                  <c:v>1.2376699999999999E-2</c:v>
                </c:pt>
                <c:pt idx="12687">
                  <c:v>1.2892900000000001E-2</c:v>
                </c:pt>
                <c:pt idx="12688">
                  <c:v>1.34679E-2</c:v>
                </c:pt>
                <c:pt idx="12689">
                  <c:v>1.4113000000000001E-2</c:v>
                </c:pt>
                <c:pt idx="12690">
                  <c:v>1.48418E-2</c:v>
                </c:pt>
                <c:pt idx="12691">
                  <c:v>1.5669700000000002E-2</c:v>
                </c:pt>
                <c:pt idx="12692">
                  <c:v>1.64622E-2</c:v>
                </c:pt>
                <c:pt idx="12693">
                  <c:v>1.7184399999999999E-2</c:v>
                </c:pt>
                <c:pt idx="12694">
                  <c:v>1.7984E-2</c:v>
                </c:pt>
                <c:pt idx="12695">
                  <c:v>1.88737E-2</c:v>
                </c:pt>
                <c:pt idx="12696">
                  <c:v>1.9868199999999999E-2</c:v>
                </c:pt>
                <c:pt idx="12697">
                  <c:v>2.0985299999999998E-2</c:v>
                </c:pt>
                <c:pt idx="12698">
                  <c:v>2.22463E-2</c:v>
                </c:pt>
                <c:pt idx="12699">
                  <c:v>2.3302300000000001E-2</c:v>
                </c:pt>
                <c:pt idx="12700">
                  <c:v>2.4468E-2</c:v>
                </c:pt>
                <c:pt idx="12701">
                  <c:v>2.60664E-2</c:v>
                </c:pt>
                <c:pt idx="12702">
                  <c:v>2.7255499999999998E-2</c:v>
                </c:pt>
                <c:pt idx="12703">
                  <c:v>2.85592E-2</c:v>
                </c:pt>
                <c:pt idx="12704">
                  <c:v>2.99934E-2</c:v>
                </c:pt>
                <c:pt idx="12705">
                  <c:v>3.1576600000000003E-2</c:v>
                </c:pt>
                <c:pt idx="12706">
                  <c:v>3.3331E-2</c:v>
                </c:pt>
                <c:pt idx="12707">
                  <c:v>3.5282599999999997E-2</c:v>
                </c:pt>
                <c:pt idx="12708">
                  <c:v>3.7254599999999999E-2</c:v>
                </c:pt>
                <c:pt idx="12709">
                  <c:v>3.9214600000000002E-2</c:v>
                </c:pt>
                <c:pt idx="12710">
                  <c:v>4.1375700000000001E-2</c:v>
                </c:pt>
                <c:pt idx="12711">
                  <c:v>4.3767E-2</c:v>
                </c:pt>
                <c:pt idx="12712">
                  <c:v>4.6423600000000002E-2</c:v>
                </c:pt>
                <c:pt idx="12713">
                  <c:v>4.9387300000000002E-2</c:v>
                </c:pt>
                <c:pt idx="12714">
                  <c:v>5.2708600000000001E-2</c:v>
                </c:pt>
                <c:pt idx="12715">
                  <c:v>5.5470999999999999E-2</c:v>
                </c:pt>
                <c:pt idx="12716">
                  <c:v>5.8500099999999999E-2</c:v>
                </c:pt>
                <c:pt idx="12717">
                  <c:v>6.1446500000000001E-2</c:v>
                </c:pt>
                <c:pt idx="12718">
                  <c:v>6.4662800000000006E-2</c:v>
                </c:pt>
                <c:pt idx="12719">
                  <c:v>6.8184499999999995E-2</c:v>
                </c:pt>
                <c:pt idx="12720">
                  <c:v>7.2053000000000006E-2</c:v>
                </c:pt>
                <c:pt idx="12721">
                  <c:v>7.6317700000000002E-2</c:v>
                </c:pt>
                <c:pt idx="12722">
                  <c:v>8.1036499999999997E-2</c:v>
                </c:pt>
                <c:pt idx="12723">
                  <c:v>8.6279499999999995E-2</c:v>
                </c:pt>
                <c:pt idx="12724">
                  <c:v>9.2130600000000007E-2</c:v>
                </c:pt>
                <c:pt idx="12725">
                  <c:v>9.6979700000000002E-2</c:v>
                </c:pt>
                <c:pt idx="12726">
                  <c:v>0.10228</c:v>
                </c:pt>
                <c:pt idx="12727">
                  <c:v>0.108094</c:v>
                </c:pt>
                <c:pt idx="12728">
                  <c:v>0.114492</c:v>
                </c:pt>
                <c:pt idx="12729">
                  <c:v>0.12156599999999999</c:v>
                </c:pt>
                <c:pt idx="12730">
                  <c:v>0.12942000000000001</c:v>
                </c:pt>
                <c:pt idx="12731">
                  <c:v>0.13818800000000001</c:v>
                </c:pt>
                <c:pt idx="12732">
                  <c:v>0.14546500000000001</c:v>
                </c:pt>
                <c:pt idx="12733">
                  <c:v>0.15220900000000001</c:v>
                </c:pt>
                <c:pt idx="12734">
                  <c:v>0.16120000000000001</c:v>
                </c:pt>
                <c:pt idx="12735">
                  <c:v>0.17119100000000001</c:v>
                </c:pt>
                <c:pt idx="12736">
                  <c:v>0.18237200000000001</c:v>
                </c:pt>
                <c:pt idx="12737">
                  <c:v>0.191688</c:v>
                </c:pt>
                <c:pt idx="12738">
                  <c:v>0.20194799999999999</c:v>
                </c:pt>
                <c:pt idx="12739">
                  <c:v>0.21332100000000001</c:v>
                </c:pt>
                <c:pt idx="12740">
                  <c:v>0.22601599999999999</c:v>
                </c:pt>
                <c:pt idx="12741">
                  <c:v>0.24029800000000001</c:v>
                </c:pt>
                <c:pt idx="12742">
                  <c:v>0.256494</c:v>
                </c:pt>
                <c:pt idx="12743">
                  <c:v>0.270839</c:v>
                </c:pt>
                <c:pt idx="12744">
                  <c:v>0.28686899999999999</c:v>
                </c:pt>
                <c:pt idx="12745">
                  <c:v>0.30488500000000002</c:v>
                </c:pt>
                <c:pt idx="12746">
                  <c:v>0.32523800000000003</c:v>
                </c:pt>
                <c:pt idx="12747">
                  <c:v>0.34835500000000003</c:v>
                </c:pt>
                <c:pt idx="12748">
                  <c:v>0.36554300000000001</c:v>
                </c:pt>
                <c:pt idx="12749">
                  <c:v>0.38435000000000002</c:v>
                </c:pt>
                <c:pt idx="12750">
                  <c:v>0.40496399999999999</c:v>
                </c:pt>
                <c:pt idx="12751">
                  <c:v>0.427595</c:v>
                </c:pt>
                <c:pt idx="12752">
                  <c:v>0.45247999999999999</c:v>
                </c:pt>
                <c:pt idx="12753">
                  <c:v>0.47987800000000003</c:v>
                </c:pt>
                <c:pt idx="12754">
                  <c:v>0.51007499999999995</c:v>
                </c:pt>
                <c:pt idx="12755">
                  <c:v>0.54338500000000001</c:v>
                </c:pt>
                <c:pt idx="12756">
                  <c:v>0.57666499999999998</c:v>
                </c:pt>
                <c:pt idx="12757">
                  <c:v>0.60930200000000001</c:v>
                </c:pt>
                <c:pt idx="12758">
                  <c:v>0.64471000000000001</c:v>
                </c:pt>
                <c:pt idx="12759">
                  <c:v>0.68312799999999996</c:v>
                </c:pt>
                <c:pt idx="12760">
                  <c:v>0.72481799999999996</c:v>
                </c:pt>
                <c:pt idx="12761">
                  <c:v>0.77005299999999999</c:v>
                </c:pt>
                <c:pt idx="12762">
                  <c:v>0.81912300000000005</c:v>
                </c:pt>
                <c:pt idx="12763">
                  <c:v>0.87233700000000003</c:v>
                </c:pt>
                <c:pt idx="12764">
                  <c:v>0.93003199999999997</c:v>
                </c:pt>
                <c:pt idx="12765">
                  <c:v>0.99255599999999999</c:v>
                </c:pt>
                <c:pt idx="12766">
                  <c:v>1.06027</c:v>
                </c:pt>
                <c:pt idx="12767">
                  <c:v>1.1335500000000001</c:v>
                </c:pt>
                <c:pt idx="12768">
                  <c:v>1.21282</c:v>
                </c:pt>
                <c:pt idx="12769">
                  <c:v>1.2984899999999999</c:v>
                </c:pt>
                <c:pt idx="12770">
                  <c:v>1.3909899999999999</c:v>
                </c:pt>
                <c:pt idx="12771">
                  <c:v>1.49078</c:v>
                </c:pt>
                <c:pt idx="12772">
                  <c:v>1.5860000000000001</c:v>
                </c:pt>
                <c:pt idx="12773">
                  <c:v>1.7208399999999999</c:v>
                </c:pt>
                <c:pt idx="12774">
                  <c:v>1.86764</c:v>
                </c:pt>
                <c:pt idx="12775">
                  <c:v>2.0271499999999998</c:v>
                </c:pt>
                <c:pt idx="12776">
                  <c:v>2.2002299999999999</c:v>
                </c:pt>
                <c:pt idx="12777">
                  <c:v>2.3876300000000001</c:v>
                </c:pt>
                <c:pt idx="12778">
                  <c:v>2.5903200000000002</c:v>
                </c:pt>
                <c:pt idx="12779">
                  <c:v>2.80897</c:v>
                </c:pt>
                <c:pt idx="12780">
                  <c:v>3.0444599999999999</c:v>
                </c:pt>
                <c:pt idx="12781">
                  <c:v>3.2974999999999999</c:v>
                </c:pt>
                <c:pt idx="12782">
                  <c:v>3.5689199999999999</c:v>
                </c:pt>
                <c:pt idx="12783">
                  <c:v>3.8152900000000001</c:v>
                </c:pt>
                <c:pt idx="12784">
                  <c:v>4.13462</c:v>
                </c:pt>
                <c:pt idx="12785">
                  <c:v>4.4757300000000004</c:v>
                </c:pt>
                <c:pt idx="12786">
                  <c:v>4.8391700000000002</c:v>
                </c:pt>
                <c:pt idx="12787">
                  <c:v>5.2254399999999999</c:v>
                </c:pt>
                <c:pt idx="12788">
                  <c:v>5.6349</c:v>
                </c:pt>
                <c:pt idx="12789">
                  <c:v>6.0677399999999997</c:v>
                </c:pt>
                <c:pt idx="12790">
                  <c:v>6.7608600000000001</c:v>
                </c:pt>
                <c:pt idx="12791">
                  <c:v>7.4570999999999996</c:v>
                </c:pt>
                <c:pt idx="12792">
                  <c:v>8.1979000000000006</c:v>
                </c:pt>
                <c:pt idx="12793">
                  <c:v>9.1346600000000002</c:v>
                </c:pt>
                <c:pt idx="12794">
                  <c:v>10.2174</c:v>
                </c:pt>
                <c:pt idx="12795">
                  <c:v>11.570399999999999</c:v>
                </c:pt>
                <c:pt idx="12796">
                  <c:v>13.4185</c:v>
                </c:pt>
                <c:pt idx="12797">
                  <c:v>17.359200000000001</c:v>
                </c:pt>
                <c:pt idx="12798">
                  <c:v>18.965399999999999</c:v>
                </c:pt>
                <c:pt idx="12799">
                  <c:v>20.275200000000002</c:v>
                </c:pt>
                <c:pt idx="12800">
                  <c:v>21.515899999999998</c:v>
                </c:pt>
                <c:pt idx="12801">
                  <c:v>22.3324</c:v>
                </c:pt>
                <c:pt idx="12802">
                  <c:v>22.973600000000001</c:v>
                </c:pt>
                <c:pt idx="12803">
                  <c:v>23.485299999999999</c:v>
                </c:pt>
                <c:pt idx="12804">
                  <c:v>23.9361</c:v>
                </c:pt>
                <c:pt idx="12805">
                  <c:v>24.242100000000001</c:v>
                </c:pt>
                <c:pt idx="12806">
                  <c:v>24.3597</c:v>
                </c:pt>
                <c:pt idx="12807">
                  <c:v>24.361899999999999</c:v>
                </c:pt>
                <c:pt idx="12808">
                  <c:v>24.300899999999999</c:v>
                </c:pt>
                <c:pt idx="12809">
                  <c:v>24.110199999999999</c:v>
                </c:pt>
                <c:pt idx="12810">
                  <c:v>23.828199999999999</c:v>
                </c:pt>
                <c:pt idx="12811">
                  <c:v>23.41</c:v>
                </c:pt>
                <c:pt idx="12812">
                  <c:v>22.790299999999998</c:v>
                </c:pt>
                <c:pt idx="12813">
                  <c:v>22.143799999999999</c:v>
                </c:pt>
                <c:pt idx="12814">
                  <c:v>21.2851</c:v>
                </c:pt>
                <c:pt idx="12815">
                  <c:v>20.1435</c:v>
                </c:pt>
                <c:pt idx="12816">
                  <c:v>18.552</c:v>
                </c:pt>
                <c:pt idx="12817">
                  <c:v>16.613499999999998</c:v>
                </c:pt>
                <c:pt idx="12818">
                  <c:v>12.723000000000001</c:v>
                </c:pt>
                <c:pt idx="12819">
                  <c:v>11.0022</c:v>
                </c:pt>
                <c:pt idx="12820">
                  <c:v>9.6480599999999992</c:v>
                </c:pt>
                <c:pt idx="12821">
                  <c:v>8.6302299999999992</c:v>
                </c:pt>
                <c:pt idx="12822">
                  <c:v>7.9094100000000003</c:v>
                </c:pt>
                <c:pt idx="12823">
                  <c:v>7.2271700000000001</c:v>
                </c:pt>
                <c:pt idx="12824">
                  <c:v>6.4989299999999997</c:v>
                </c:pt>
                <c:pt idx="12825">
                  <c:v>6.01572</c:v>
                </c:pt>
                <c:pt idx="12826">
                  <c:v>5.5590299999999999</c:v>
                </c:pt>
                <c:pt idx="12827">
                  <c:v>5.1288600000000004</c:v>
                </c:pt>
                <c:pt idx="12828">
                  <c:v>4.7247399999999997</c:v>
                </c:pt>
                <c:pt idx="12829">
                  <c:v>4.3463599999999998</c:v>
                </c:pt>
                <c:pt idx="12830">
                  <c:v>3.99302</c:v>
                </c:pt>
                <c:pt idx="12831">
                  <c:v>3.6640600000000001</c:v>
                </c:pt>
                <c:pt idx="12832">
                  <c:v>3.38646</c:v>
                </c:pt>
                <c:pt idx="12833">
                  <c:v>3.12751</c:v>
                </c:pt>
                <c:pt idx="12834">
                  <c:v>2.8863699999999999</c:v>
                </c:pt>
                <c:pt idx="12835">
                  <c:v>2.6623299999999999</c:v>
                </c:pt>
                <c:pt idx="12836">
                  <c:v>2.4545300000000001</c:v>
                </c:pt>
                <c:pt idx="12837">
                  <c:v>2.2622</c:v>
                </c:pt>
                <c:pt idx="12838">
                  <c:v>2.0844900000000002</c:v>
                </c:pt>
                <c:pt idx="12839">
                  <c:v>1.9206399999999999</c:v>
                </c:pt>
                <c:pt idx="12840">
                  <c:v>1.76973</c:v>
                </c:pt>
                <c:pt idx="12841">
                  <c:v>1.63106</c:v>
                </c:pt>
                <c:pt idx="12842">
                  <c:v>1.5449999999999999</c:v>
                </c:pt>
                <c:pt idx="12843">
                  <c:v>1.44137</c:v>
                </c:pt>
                <c:pt idx="12844">
                  <c:v>1.3452900000000001</c:v>
                </c:pt>
                <c:pt idx="12845">
                  <c:v>1.2562599999999999</c:v>
                </c:pt>
                <c:pt idx="12846">
                  <c:v>1.17387</c:v>
                </c:pt>
                <c:pt idx="12847">
                  <c:v>1.0976399999999999</c:v>
                </c:pt>
                <c:pt idx="12848">
                  <c:v>1.02719</c:v>
                </c:pt>
                <c:pt idx="12849">
                  <c:v>0.962121</c:v>
                </c:pt>
                <c:pt idx="12850">
                  <c:v>0.90206699999999995</c:v>
                </c:pt>
                <c:pt idx="12851">
                  <c:v>0.846638</c:v>
                </c:pt>
                <c:pt idx="12852">
                  <c:v>0.79553099999999999</c:v>
                </c:pt>
                <c:pt idx="12853">
                  <c:v>0.74840700000000004</c:v>
                </c:pt>
                <c:pt idx="12854">
                  <c:v>0.704982</c:v>
                </c:pt>
                <c:pt idx="12855">
                  <c:v>0.66494900000000001</c:v>
                </c:pt>
                <c:pt idx="12856">
                  <c:v>0.62806499999999998</c:v>
                </c:pt>
                <c:pt idx="12857">
                  <c:v>0.59406700000000001</c:v>
                </c:pt>
                <c:pt idx="12858">
                  <c:v>0.56273499999999999</c:v>
                </c:pt>
                <c:pt idx="12859">
                  <c:v>0.52772399999999997</c:v>
                </c:pt>
                <c:pt idx="12860">
                  <c:v>0.496006</c:v>
                </c:pt>
                <c:pt idx="12861">
                  <c:v>0.46723999999999999</c:v>
                </c:pt>
                <c:pt idx="12862">
                  <c:v>0.441133</c:v>
                </c:pt>
                <c:pt idx="12863">
                  <c:v>0.417402</c:v>
                </c:pt>
                <c:pt idx="12864">
                  <c:v>0.39580900000000002</c:v>
                </c:pt>
                <c:pt idx="12865">
                  <c:v>0.37612600000000002</c:v>
                </c:pt>
                <c:pt idx="12866">
                  <c:v>0.35815799999999998</c:v>
                </c:pt>
                <c:pt idx="12867">
                  <c:v>0.34171600000000002</c:v>
                </c:pt>
                <c:pt idx="12868">
                  <c:v>0.319581</c:v>
                </c:pt>
                <c:pt idx="12869">
                  <c:v>0.30006500000000003</c:v>
                </c:pt>
                <c:pt idx="12870">
                  <c:v>0.28276200000000001</c:v>
                </c:pt>
                <c:pt idx="12871">
                  <c:v>0.267345</c:v>
                </c:pt>
                <c:pt idx="12872">
                  <c:v>0.25234400000000001</c:v>
                </c:pt>
                <c:pt idx="12873">
                  <c:v>0.23685500000000001</c:v>
                </c:pt>
                <c:pt idx="12874">
                  <c:v>0.223166</c:v>
                </c:pt>
                <c:pt idx="12875">
                  <c:v>0.21097199999999999</c:v>
                </c:pt>
                <c:pt idx="12876">
                  <c:v>0.20002600000000001</c:v>
                </c:pt>
                <c:pt idx="12877">
                  <c:v>0.190135</c:v>
                </c:pt>
                <c:pt idx="12878">
                  <c:v>0.17831900000000001</c:v>
                </c:pt>
                <c:pt idx="12879">
                  <c:v>0.16781399999999999</c:v>
                </c:pt>
                <c:pt idx="12880">
                  <c:v>0.15839800000000001</c:v>
                </c:pt>
                <c:pt idx="12881">
                  <c:v>0.14990200000000001</c:v>
                </c:pt>
                <c:pt idx="12882">
                  <c:v>0.14166999999999999</c:v>
                </c:pt>
                <c:pt idx="12883">
                  <c:v>0.134213</c:v>
                </c:pt>
                <c:pt idx="12884">
                  <c:v>0.12961900000000001</c:v>
                </c:pt>
                <c:pt idx="12885">
                  <c:v>0.121225</c:v>
                </c:pt>
                <c:pt idx="12886">
                  <c:v>0.113748</c:v>
                </c:pt>
                <c:pt idx="12887">
                  <c:v>0.10705199999999999</c:v>
                </c:pt>
                <c:pt idx="12888">
                  <c:v>0.10102800000000001</c:v>
                </c:pt>
                <c:pt idx="12889">
                  <c:v>9.5585699999999996E-2</c:v>
                </c:pt>
                <c:pt idx="12890">
                  <c:v>9.0650300000000003E-2</c:v>
                </c:pt>
                <c:pt idx="12891">
                  <c:v>8.4890199999999999E-2</c:v>
                </c:pt>
                <c:pt idx="12892">
                  <c:v>7.9768599999999995E-2</c:v>
                </c:pt>
                <c:pt idx="12893">
                  <c:v>7.5192899999999993E-2</c:v>
                </c:pt>
                <c:pt idx="12894">
                  <c:v>7.1087600000000001E-2</c:v>
                </c:pt>
                <c:pt idx="12895">
                  <c:v>6.7389500000000005E-2</c:v>
                </c:pt>
                <c:pt idx="12896">
                  <c:v>6.4046500000000006E-2</c:v>
                </c:pt>
                <c:pt idx="12897">
                  <c:v>6.10143E-2</c:v>
                </c:pt>
                <c:pt idx="12898">
                  <c:v>5.7260699999999998E-2</c:v>
                </c:pt>
                <c:pt idx="12899">
                  <c:v>5.4474500000000002E-2</c:v>
                </c:pt>
                <c:pt idx="12900">
                  <c:v>5.1957099999999999E-2</c:v>
                </c:pt>
                <c:pt idx="12901">
                  <c:v>4.9675799999999999E-2</c:v>
                </c:pt>
                <c:pt idx="12902">
                  <c:v>4.6954000000000003E-2</c:v>
                </c:pt>
                <c:pt idx="12903">
                  <c:v>4.4547900000000001E-2</c:v>
                </c:pt>
                <c:pt idx="12904">
                  <c:v>4.2412499999999999E-2</c:v>
                </c:pt>
                <c:pt idx="12905">
                  <c:v>4.0510699999999997E-2</c:v>
                </c:pt>
                <c:pt idx="12906">
                  <c:v>3.8811699999999998E-2</c:v>
                </c:pt>
                <c:pt idx="12907">
                  <c:v>3.6794500000000001E-2</c:v>
                </c:pt>
                <c:pt idx="12908">
                  <c:v>3.5138200000000001E-2</c:v>
                </c:pt>
                <c:pt idx="12909">
                  <c:v>3.3687000000000002E-2</c:v>
                </c:pt>
                <c:pt idx="12910">
                  <c:v>3.2411000000000002E-2</c:v>
                </c:pt>
                <c:pt idx="12911">
                  <c:v>3.1286300000000003E-2</c:v>
                </c:pt>
                <c:pt idx="12912">
                  <c:v>2.9988299999999999E-2</c:v>
                </c:pt>
                <c:pt idx="12913">
                  <c:v>2.8887400000000001E-2</c:v>
                </c:pt>
                <c:pt idx="12914">
                  <c:v>2.7953800000000001E-2</c:v>
                </c:pt>
                <c:pt idx="12915">
                  <c:v>2.7163300000000001E-2</c:v>
                </c:pt>
                <c:pt idx="12916">
                  <c:v>2.6406499999999999E-2</c:v>
                </c:pt>
                <c:pt idx="12917">
                  <c:v>2.5714600000000001E-2</c:v>
                </c:pt>
                <c:pt idx="12918">
                  <c:v>2.5168200000000002E-2</c:v>
                </c:pt>
                <c:pt idx="12919">
                  <c:v>2.47485E-2</c:v>
                </c:pt>
                <c:pt idx="12920">
                  <c:v>2.44405E-2</c:v>
                </c:pt>
                <c:pt idx="12921">
                  <c:v>2.4156400000000001E-2</c:v>
                </c:pt>
                <c:pt idx="12922">
                  <c:v>2.4049899999999999E-2</c:v>
                </c:pt>
                <c:pt idx="12923">
                  <c:v>2.4049500000000001E-2</c:v>
                </c:pt>
                <c:pt idx="12924">
                  <c:v>2.41742E-2</c:v>
                </c:pt>
                <c:pt idx="12925">
                  <c:v>2.4479600000000001E-2</c:v>
                </c:pt>
                <c:pt idx="12926">
                  <c:v>2.4951399999999999E-2</c:v>
                </c:pt>
                <c:pt idx="12927">
                  <c:v>2.5582199999999999E-2</c:v>
                </c:pt>
                <c:pt idx="12928">
                  <c:v>2.6370600000000001E-2</c:v>
                </c:pt>
                <c:pt idx="12929">
                  <c:v>2.73189E-2</c:v>
                </c:pt>
                <c:pt idx="12930">
                  <c:v>2.8437899999999999E-2</c:v>
                </c:pt>
                <c:pt idx="12931">
                  <c:v>2.9745500000000001E-2</c:v>
                </c:pt>
                <c:pt idx="12932">
                  <c:v>3.1263600000000002E-2</c:v>
                </c:pt>
                <c:pt idx="12933">
                  <c:v>3.3024600000000001E-2</c:v>
                </c:pt>
                <c:pt idx="12934">
                  <c:v>3.43551E-2</c:v>
                </c:pt>
                <c:pt idx="12935">
                  <c:v>3.5786100000000001E-2</c:v>
                </c:pt>
                <c:pt idx="12936">
                  <c:v>3.7372299999999997E-2</c:v>
                </c:pt>
                <c:pt idx="12937">
                  <c:v>3.9136999999999998E-2</c:v>
                </c:pt>
                <c:pt idx="12938">
                  <c:v>4.1109899999999998E-2</c:v>
                </c:pt>
                <c:pt idx="12939">
                  <c:v>4.3328400000000003E-2</c:v>
                </c:pt>
                <c:pt idx="12940">
                  <c:v>4.5843200000000001E-2</c:v>
                </c:pt>
                <c:pt idx="12941">
                  <c:v>4.7964800000000002E-2</c:v>
                </c:pt>
                <c:pt idx="12942">
                  <c:v>5.0329699999999998E-2</c:v>
                </c:pt>
                <c:pt idx="12943">
                  <c:v>5.3193900000000002E-2</c:v>
                </c:pt>
                <c:pt idx="12944">
                  <c:v>5.5634200000000002E-2</c:v>
                </c:pt>
                <c:pt idx="12945">
                  <c:v>5.8353000000000002E-2</c:v>
                </c:pt>
                <c:pt idx="12946">
                  <c:v>6.1403600000000003E-2</c:v>
                </c:pt>
                <c:pt idx="12947">
                  <c:v>6.4854300000000004E-2</c:v>
                </c:pt>
                <c:pt idx="12948">
                  <c:v>6.7757499999999998E-2</c:v>
                </c:pt>
                <c:pt idx="12949">
                  <c:v>7.0983199999999996E-2</c:v>
                </c:pt>
                <c:pt idx="12950">
                  <c:v>7.4592099999999995E-2</c:v>
                </c:pt>
                <c:pt idx="12951">
                  <c:v>7.8661200000000001E-2</c:v>
                </c:pt>
                <c:pt idx="12952">
                  <c:v>8.34733E-2</c:v>
                </c:pt>
                <c:pt idx="12953">
                  <c:v>8.7356900000000001E-2</c:v>
                </c:pt>
                <c:pt idx="12954">
                  <c:v>9.1686500000000004E-2</c:v>
                </c:pt>
                <c:pt idx="12955">
                  <c:v>9.6544699999999997E-2</c:v>
                </c:pt>
                <c:pt idx="12956">
                  <c:v>0.102035</c:v>
                </c:pt>
                <c:pt idx="12957">
                  <c:v>0.10664700000000001</c:v>
                </c:pt>
                <c:pt idx="12958">
                  <c:v>0.111757</c:v>
                </c:pt>
                <c:pt idx="12959">
                  <c:v>0.117453</c:v>
                </c:pt>
                <c:pt idx="12960">
                  <c:v>0.12384199999999999</c:v>
                </c:pt>
                <c:pt idx="12961">
                  <c:v>0.131573</c:v>
                </c:pt>
                <c:pt idx="12962">
                  <c:v>0.13811799999999999</c:v>
                </c:pt>
                <c:pt idx="12963">
                  <c:v>0.14543</c:v>
                </c:pt>
                <c:pt idx="12964">
                  <c:v>0.15365999999999999</c:v>
                </c:pt>
                <c:pt idx="12965">
                  <c:v>0.16300999999999999</c:v>
                </c:pt>
                <c:pt idx="12966">
                  <c:v>0.17091999999999999</c:v>
                </c:pt>
                <c:pt idx="12967">
                  <c:v>0.17976900000000001</c:v>
                </c:pt>
                <c:pt idx="12968">
                  <c:v>0.18976999999999999</c:v>
                </c:pt>
                <c:pt idx="12969">
                  <c:v>0.201208</c:v>
                </c:pt>
                <c:pt idx="12970">
                  <c:v>0.21329200000000001</c:v>
                </c:pt>
                <c:pt idx="12971">
                  <c:v>0.22461200000000001</c:v>
                </c:pt>
                <c:pt idx="12972">
                  <c:v>0.23754600000000001</c:v>
                </c:pt>
                <c:pt idx="12973">
                  <c:v>0.247255</c:v>
                </c:pt>
                <c:pt idx="12974">
                  <c:v>0.25799699999999998</c:v>
                </c:pt>
                <c:pt idx="12975">
                  <c:v>0.26994099999999999</c:v>
                </c:pt>
                <c:pt idx="12976">
                  <c:v>0.28328999999999999</c:v>
                </c:pt>
                <c:pt idx="12977">
                  <c:v>0.29828199999999999</c:v>
                </c:pt>
                <c:pt idx="12978">
                  <c:v>0.31519599999999998</c:v>
                </c:pt>
                <c:pt idx="12979">
                  <c:v>0.33435999999999999</c:v>
                </c:pt>
                <c:pt idx="12980">
                  <c:v>0.350439</c:v>
                </c:pt>
                <c:pt idx="12981">
                  <c:v>0.36817699999999998</c:v>
                </c:pt>
                <c:pt idx="12982">
                  <c:v>0.387795</c:v>
                </c:pt>
                <c:pt idx="12983">
                  <c:v>0.40950999999999999</c:v>
                </c:pt>
                <c:pt idx="12984">
                  <c:v>0.43358400000000002</c:v>
                </c:pt>
                <c:pt idx="12985">
                  <c:v>0.46029700000000001</c:v>
                </c:pt>
                <c:pt idx="12986">
                  <c:v>0.48997099999999999</c:v>
                </c:pt>
                <c:pt idx="12987">
                  <c:v>0.526833</c:v>
                </c:pt>
                <c:pt idx="12988">
                  <c:v>0.55534399999999995</c:v>
                </c:pt>
                <c:pt idx="12989">
                  <c:v>0.58630899999999997</c:v>
                </c:pt>
                <c:pt idx="12990">
                  <c:v>0.61992999999999998</c:v>
                </c:pt>
                <c:pt idx="12991">
                  <c:v>0.656447</c:v>
                </c:pt>
                <c:pt idx="12992">
                  <c:v>0.69608300000000001</c:v>
                </c:pt>
                <c:pt idx="12993">
                  <c:v>0.73910299999999995</c:v>
                </c:pt>
                <c:pt idx="12994">
                  <c:v>0.78576400000000002</c:v>
                </c:pt>
                <c:pt idx="12995">
                  <c:v>0.83638000000000001</c:v>
                </c:pt>
                <c:pt idx="12996">
                  <c:v>0.89122199999999996</c:v>
                </c:pt>
                <c:pt idx="12997">
                  <c:v>0.95062599999999997</c:v>
                </c:pt>
                <c:pt idx="12998">
                  <c:v>1.0148999999999999</c:v>
                </c:pt>
                <c:pt idx="12999">
                  <c:v>1.0844400000000001</c:v>
                </c:pt>
                <c:pt idx="13000">
                  <c:v>1.1595500000000001</c:v>
                </c:pt>
                <c:pt idx="13001">
                  <c:v>1.24065</c:v>
                </c:pt>
                <c:pt idx="13002">
                  <c:v>1.3281000000000001</c:v>
                </c:pt>
                <c:pt idx="13003">
                  <c:v>1.43641</c:v>
                </c:pt>
                <c:pt idx="13004">
                  <c:v>1.5541499999999999</c:v>
                </c:pt>
                <c:pt idx="13005">
                  <c:v>1.6819999999999999</c:v>
                </c:pt>
                <c:pt idx="13006">
                  <c:v>1.8205899999999999</c:v>
                </c:pt>
                <c:pt idx="13007">
                  <c:v>1.97061</c:v>
                </c:pt>
                <c:pt idx="13008">
                  <c:v>2.1609500000000001</c:v>
                </c:pt>
                <c:pt idx="13009">
                  <c:v>2.3075700000000001</c:v>
                </c:pt>
                <c:pt idx="13010">
                  <c:v>2.4635099999999999</c:v>
                </c:pt>
                <c:pt idx="13011">
                  <c:v>2.6291199999999999</c:v>
                </c:pt>
                <c:pt idx="13012">
                  <c:v>2.8595799999999998</c:v>
                </c:pt>
                <c:pt idx="13013">
                  <c:v>3.1078000000000001</c:v>
                </c:pt>
                <c:pt idx="13014">
                  <c:v>3.4173399999999998</c:v>
                </c:pt>
                <c:pt idx="13015">
                  <c:v>3.6720000000000002</c:v>
                </c:pt>
                <c:pt idx="13016">
                  <c:v>3.97864</c:v>
                </c:pt>
                <c:pt idx="13017">
                  <c:v>4.3448099999999998</c:v>
                </c:pt>
                <c:pt idx="13018">
                  <c:v>4.7791499999999996</c:v>
                </c:pt>
                <c:pt idx="13019">
                  <c:v>5.2307600000000001</c:v>
                </c:pt>
                <c:pt idx="13020">
                  <c:v>5.6970099999999997</c:v>
                </c:pt>
                <c:pt idx="13021">
                  <c:v>6.2430599999999998</c:v>
                </c:pt>
                <c:pt idx="13022">
                  <c:v>6.8779899999999996</c:v>
                </c:pt>
                <c:pt idx="13023">
                  <c:v>7.4817099999999996</c:v>
                </c:pt>
                <c:pt idx="13024">
                  <c:v>8.3311200000000003</c:v>
                </c:pt>
                <c:pt idx="13025">
                  <c:v>9.23109</c:v>
                </c:pt>
                <c:pt idx="13026">
                  <c:v>10.2525</c:v>
                </c:pt>
                <c:pt idx="13027">
                  <c:v>11.7334</c:v>
                </c:pt>
                <c:pt idx="13028">
                  <c:v>16.035299999999999</c:v>
                </c:pt>
                <c:pt idx="13029">
                  <c:v>17.5002</c:v>
                </c:pt>
                <c:pt idx="13030">
                  <c:v>18.579999999999998</c:v>
                </c:pt>
                <c:pt idx="13031">
                  <c:v>19.659400000000002</c:v>
                </c:pt>
                <c:pt idx="13032">
                  <c:v>20.565300000000001</c:v>
                </c:pt>
                <c:pt idx="13033">
                  <c:v>21.280799999999999</c:v>
                </c:pt>
                <c:pt idx="13034">
                  <c:v>21.737200000000001</c:v>
                </c:pt>
                <c:pt idx="13035">
                  <c:v>22.1343</c:v>
                </c:pt>
                <c:pt idx="13036">
                  <c:v>22.348800000000001</c:v>
                </c:pt>
                <c:pt idx="13037">
                  <c:v>22.426400000000001</c:v>
                </c:pt>
                <c:pt idx="13038">
                  <c:v>22.348600000000001</c:v>
                </c:pt>
                <c:pt idx="13039">
                  <c:v>22.117000000000001</c:v>
                </c:pt>
                <c:pt idx="13040">
                  <c:v>21.685600000000001</c:v>
                </c:pt>
                <c:pt idx="13041">
                  <c:v>21.215699999999998</c:v>
                </c:pt>
                <c:pt idx="13042">
                  <c:v>20.484999999999999</c:v>
                </c:pt>
                <c:pt idx="13043">
                  <c:v>19.653400000000001</c:v>
                </c:pt>
                <c:pt idx="13044">
                  <c:v>18.527699999999999</c:v>
                </c:pt>
                <c:pt idx="13045">
                  <c:v>17.0716</c:v>
                </c:pt>
                <c:pt idx="13046">
                  <c:v>15.2784</c:v>
                </c:pt>
                <c:pt idx="13047">
                  <c:v>11.7493</c:v>
                </c:pt>
                <c:pt idx="13048">
                  <c:v>10.4419</c:v>
                </c:pt>
                <c:pt idx="13049">
                  <c:v>9.1958599999999997</c:v>
                </c:pt>
                <c:pt idx="13050">
                  <c:v>8.2584999999999997</c:v>
                </c:pt>
                <c:pt idx="13051">
                  <c:v>7.4861800000000001</c:v>
                </c:pt>
                <c:pt idx="13052">
                  <c:v>6.7595799999999997</c:v>
                </c:pt>
                <c:pt idx="13053">
                  <c:v>6.0804299999999998</c:v>
                </c:pt>
                <c:pt idx="13054">
                  <c:v>5.4501400000000002</c:v>
                </c:pt>
                <c:pt idx="13055">
                  <c:v>4.93797</c:v>
                </c:pt>
                <c:pt idx="13056">
                  <c:v>4.4824900000000003</c:v>
                </c:pt>
                <c:pt idx="13057">
                  <c:v>4.0607800000000003</c:v>
                </c:pt>
                <c:pt idx="13058">
                  <c:v>3.76614</c:v>
                </c:pt>
                <c:pt idx="13059">
                  <c:v>3.4895</c:v>
                </c:pt>
                <c:pt idx="13060">
                  <c:v>3.2303999999999999</c:v>
                </c:pt>
                <c:pt idx="13061">
                  <c:v>2.9882</c:v>
                </c:pt>
                <c:pt idx="13062">
                  <c:v>2.7624</c:v>
                </c:pt>
                <c:pt idx="13063">
                  <c:v>2.5521699999999998</c:v>
                </c:pt>
                <c:pt idx="13064">
                  <c:v>2.3569800000000001</c:v>
                </c:pt>
                <c:pt idx="13065">
                  <c:v>2.2348400000000002</c:v>
                </c:pt>
                <c:pt idx="13066">
                  <c:v>2.05349</c:v>
                </c:pt>
                <c:pt idx="13067">
                  <c:v>1.88673</c:v>
                </c:pt>
                <c:pt idx="13068">
                  <c:v>1.7336800000000001</c:v>
                </c:pt>
                <c:pt idx="13069">
                  <c:v>1.5934999999999999</c:v>
                </c:pt>
                <c:pt idx="13070">
                  <c:v>1.46532</c:v>
                </c:pt>
                <c:pt idx="13071">
                  <c:v>1.3483499999999999</c:v>
                </c:pt>
                <c:pt idx="13072">
                  <c:v>1.2417800000000001</c:v>
                </c:pt>
                <c:pt idx="13073">
                  <c:v>1.14486</c:v>
                </c:pt>
                <c:pt idx="13074">
                  <c:v>1.05681</c:v>
                </c:pt>
                <c:pt idx="13075">
                  <c:v>0.97696099999999997</c:v>
                </c:pt>
                <c:pt idx="13076">
                  <c:v>0.90462699999999996</c:v>
                </c:pt>
                <c:pt idx="13077">
                  <c:v>0.83919500000000002</c:v>
                </c:pt>
                <c:pt idx="13078">
                  <c:v>0.78004099999999998</c:v>
                </c:pt>
                <c:pt idx="13079">
                  <c:v>0.72663199999999994</c:v>
                </c:pt>
                <c:pt idx="13080">
                  <c:v>0.67843200000000004</c:v>
                </c:pt>
                <c:pt idx="13081">
                  <c:v>0.63497099999999995</c:v>
                </c:pt>
                <c:pt idx="13082">
                  <c:v>0.59415700000000005</c:v>
                </c:pt>
                <c:pt idx="13083">
                  <c:v>0.55754899999999996</c:v>
                </c:pt>
                <c:pt idx="13084">
                  <c:v>0.52470499999999998</c:v>
                </c:pt>
                <c:pt idx="13085">
                  <c:v>0.49523800000000001</c:v>
                </c:pt>
                <c:pt idx="13086">
                  <c:v>0.46878500000000001</c:v>
                </c:pt>
                <c:pt idx="13087">
                  <c:v>0.44502799999999998</c:v>
                </c:pt>
                <c:pt idx="13088">
                  <c:v>0.42367100000000002</c:v>
                </c:pt>
                <c:pt idx="13089">
                  <c:v>0.40445900000000001</c:v>
                </c:pt>
                <c:pt idx="13090">
                  <c:v>0.38176100000000002</c:v>
                </c:pt>
                <c:pt idx="13091">
                  <c:v>0.36196</c:v>
                </c:pt>
                <c:pt idx="13092">
                  <c:v>0.34462599999999999</c:v>
                </c:pt>
                <c:pt idx="13093">
                  <c:v>0.32940199999999997</c:v>
                </c:pt>
                <c:pt idx="13094">
                  <c:v>0.31597700000000001</c:v>
                </c:pt>
                <c:pt idx="13095">
                  <c:v>0.304091</c:v>
                </c:pt>
                <c:pt idx="13096">
                  <c:v>0.288663</c:v>
                </c:pt>
                <c:pt idx="13097">
                  <c:v>0.275592</c:v>
                </c:pt>
                <c:pt idx="13098">
                  <c:v>0.26794899999999999</c:v>
                </c:pt>
                <c:pt idx="13099">
                  <c:v>0.25728899999999999</c:v>
                </c:pt>
                <c:pt idx="13100">
                  <c:v>0.248084</c:v>
                </c:pt>
                <c:pt idx="13101">
                  <c:v>0.240062</c:v>
                </c:pt>
                <c:pt idx="13102">
                  <c:v>0.22980200000000001</c:v>
                </c:pt>
                <c:pt idx="13103">
                  <c:v>0.22122900000000001</c:v>
                </c:pt>
                <c:pt idx="13104">
                  <c:v>0.21398600000000001</c:v>
                </c:pt>
                <c:pt idx="13105">
                  <c:v>0.20782300000000001</c:v>
                </c:pt>
                <c:pt idx="13106">
                  <c:v>0.20097200000000001</c:v>
                </c:pt>
                <c:pt idx="13107">
                  <c:v>0.19540099999999999</c:v>
                </c:pt>
                <c:pt idx="13108">
                  <c:v>0.190881</c:v>
                </c:pt>
                <c:pt idx="13109">
                  <c:v>0.18636800000000001</c:v>
                </c:pt>
                <c:pt idx="13110">
                  <c:v>0.18421000000000001</c:v>
                </c:pt>
                <c:pt idx="13111">
                  <c:v>0.18101700000000001</c:v>
                </c:pt>
                <c:pt idx="13112">
                  <c:v>0.17909</c:v>
                </c:pt>
                <c:pt idx="13113">
                  <c:v>0.17815900000000001</c:v>
                </c:pt>
                <c:pt idx="13114">
                  <c:v>0.17813200000000001</c:v>
                </c:pt>
                <c:pt idx="13115">
                  <c:v>0.17863299999999999</c:v>
                </c:pt>
                <c:pt idx="13116">
                  <c:v>0.18016299999999999</c:v>
                </c:pt>
                <c:pt idx="13117">
                  <c:v>0.18333099999999999</c:v>
                </c:pt>
                <c:pt idx="13118">
                  <c:v>0.18646299999999999</c:v>
                </c:pt>
                <c:pt idx="13119">
                  <c:v>0.19164300000000001</c:v>
                </c:pt>
                <c:pt idx="13120">
                  <c:v>0.19897000000000001</c:v>
                </c:pt>
                <c:pt idx="13121">
                  <c:v>0.207757</c:v>
                </c:pt>
                <c:pt idx="13122">
                  <c:v>0.21804599999999999</c:v>
                </c:pt>
                <c:pt idx="13123">
                  <c:v>0.22773699999999999</c:v>
                </c:pt>
                <c:pt idx="13124">
                  <c:v>0.23858499999999999</c:v>
                </c:pt>
                <c:pt idx="13125">
                  <c:v>0.25001099999999998</c:v>
                </c:pt>
                <c:pt idx="13126">
                  <c:v>0.26339499999999999</c:v>
                </c:pt>
                <c:pt idx="13127">
                  <c:v>0.27910600000000002</c:v>
                </c:pt>
                <c:pt idx="13128">
                  <c:v>0.296676</c:v>
                </c:pt>
                <c:pt idx="13129">
                  <c:v>0.31634699999999999</c:v>
                </c:pt>
                <c:pt idx="13130">
                  <c:v>0.33435900000000002</c:v>
                </c:pt>
                <c:pt idx="13131">
                  <c:v>0.35800799999999999</c:v>
                </c:pt>
                <c:pt idx="13132">
                  <c:v>0.384577</c:v>
                </c:pt>
                <c:pt idx="13133">
                  <c:v>0.40967399999999998</c:v>
                </c:pt>
                <c:pt idx="13134">
                  <c:v>0.43486399999999997</c:v>
                </c:pt>
                <c:pt idx="13135">
                  <c:v>0.46261600000000003</c:v>
                </c:pt>
                <c:pt idx="13136">
                  <c:v>0.49327399999999999</c:v>
                </c:pt>
                <c:pt idx="13137">
                  <c:v>0.52724300000000002</c:v>
                </c:pt>
                <c:pt idx="13138">
                  <c:v>0.55196100000000003</c:v>
                </c:pt>
                <c:pt idx="13139">
                  <c:v>0.58575900000000003</c:v>
                </c:pt>
                <c:pt idx="13140">
                  <c:v>0.622865</c:v>
                </c:pt>
                <c:pt idx="13141">
                  <c:v>0.66371400000000003</c:v>
                </c:pt>
                <c:pt idx="13142">
                  <c:v>0.70881400000000006</c:v>
                </c:pt>
                <c:pt idx="13143">
                  <c:v>0.75689099999999998</c:v>
                </c:pt>
                <c:pt idx="13144">
                  <c:v>0.81010300000000002</c:v>
                </c:pt>
                <c:pt idx="13145">
                  <c:v>0.86919500000000005</c:v>
                </c:pt>
                <c:pt idx="13146">
                  <c:v>0.93504500000000002</c:v>
                </c:pt>
                <c:pt idx="13147">
                  <c:v>1.0086999999999999</c:v>
                </c:pt>
                <c:pt idx="13148">
                  <c:v>1.0624</c:v>
                </c:pt>
                <c:pt idx="13149">
                  <c:v>1.12012</c:v>
                </c:pt>
                <c:pt idx="13150">
                  <c:v>1.18265</c:v>
                </c:pt>
                <c:pt idx="13151">
                  <c:v>1.2505200000000001</c:v>
                </c:pt>
                <c:pt idx="13152">
                  <c:v>1.32433</c:v>
                </c:pt>
                <c:pt idx="13153">
                  <c:v>1.4047700000000001</c:v>
                </c:pt>
                <c:pt idx="13154">
                  <c:v>1.4926200000000001</c:v>
                </c:pt>
                <c:pt idx="13155">
                  <c:v>1.58877</c:v>
                </c:pt>
                <c:pt idx="13156">
                  <c:v>1.68323</c:v>
                </c:pt>
                <c:pt idx="13157">
                  <c:v>1.7742100000000001</c:v>
                </c:pt>
                <c:pt idx="13158">
                  <c:v>1.8724700000000001</c:v>
                </c:pt>
                <c:pt idx="13159">
                  <c:v>1.9787399999999999</c:v>
                </c:pt>
                <c:pt idx="13160">
                  <c:v>2.09382</c:v>
                </c:pt>
                <c:pt idx="13161">
                  <c:v>2.2185999999999999</c:v>
                </c:pt>
                <c:pt idx="13162">
                  <c:v>2.3540700000000001</c:v>
                </c:pt>
                <c:pt idx="13163">
                  <c:v>2.50129</c:v>
                </c:pt>
                <c:pt idx="13164">
                  <c:v>2.7036500000000001</c:v>
                </c:pt>
                <c:pt idx="13165">
                  <c:v>2.90509</c:v>
                </c:pt>
                <c:pt idx="13166">
                  <c:v>3.12683</c:v>
                </c:pt>
                <c:pt idx="13167">
                  <c:v>3.3709500000000001</c:v>
                </c:pt>
                <c:pt idx="13168">
                  <c:v>3.63951</c:v>
                </c:pt>
                <c:pt idx="13169">
                  <c:v>3.9175</c:v>
                </c:pt>
                <c:pt idx="13170">
                  <c:v>4.1837799999999996</c:v>
                </c:pt>
                <c:pt idx="13171">
                  <c:v>4.4708300000000003</c:v>
                </c:pt>
                <c:pt idx="13172">
                  <c:v>4.7794999999999996</c:v>
                </c:pt>
                <c:pt idx="13173">
                  <c:v>5.2256900000000002</c:v>
                </c:pt>
                <c:pt idx="13174">
                  <c:v>5.71183</c:v>
                </c:pt>
                <c:pt idx="13175">
                  <c:v>6.2369899999999996</c:v>
                </c:pt>
                <c:pt idx="13176">
                  <c:v>6.7983399999999996</c:v>
                </c:pt>
                <c:pt idx="13177">
                  <c:v>7.69658</c:v>
                </c:pt>
                <c:pt idx="13178">
                  <c:v>9.5775000000000006</c:v>
                </c:pt>
                <c:pt idx="13179">
                  <c:v>10.2951</c:v>
                </c:pt>
                <c:pt idx="13180">
                  <c:v>10.8139</c:v>
                </c:pt>
                <c:pt idx="13181">
                  <c:v>11.314399999999999</c:v>
                </c:pt>
                <c:pt idx="13182">
                  <c:v>11.7316</c:v>
                </c:pt>
                <c:pt idx="13183">
                  <c:v>11.9551</c:v>
                </c:pt>
                <c:pt idx="13184">
                  <c:v>12.129899999999999</c:v>
                </c:pt>
                <c:pt idx="13185">
                  <c:v>12.252700000000001</c:v>
                </c:pt>
                <c:pt idx="13186">
                  <c:v>12.321099999999999</c:v>
                </c:pt>
                <c:pt idx="13187">
                  <c:v>12.335800000000001</c:v>
                </c:pt>
                <c:pt idx="13188">
                  <c:v>12.291499999999999</c:v>
                </c:pt>
                <c:pt idx="13189">
                  <c:v>12.161</c:v>
                </c:pt>
                <c:pt idx="13190">
                  <c:v>11.948399999999999</c:v>
                </c:pt>
                <c:pt idx="13191">
                  <c:v>11.6601</c:v>
                </c:pt>
                <c:pt idx="13192">
                  <c:v>11.2293</c:v>
                </c:pt>
                <c:pt idx="13193">
                  <c:v>10.7197</c:v>
                </c:pt>
                <c:pt idx="13194">
                  <c:v>10.3454</c:v>
                </c:pt>
                <c:pt idx="13195">
                  <c:v>9.5389999999999997</c:v>
                </c:pt>
                <c:pt idx="13196">
                  <c:v>7.5659400000000003</c:v>
                </c:pt>
                <c:pt idx="13197">
                  <c:v>6.8488100000000003</c:v>
                </c:pt>
                <c:pt idx="13198">
                  <c:v>6.1756099999999998</c:v>
                </c:pt>
                <c:pt idx="13199">
                  <c:v>5.7049099999999999</c:v>
                </c:pt>
                <c:pt idx="13200">
                  <c:v>5.2658199999999997</c:v>
                </c:pt>
                <c:pt idx="13201">
                  <c:v>4.8590600000000004</c:v>
                </c:pt>
                <c:pt idx="13202">
                  <c:v>4.4844400000000002</c:v>
                </c:pt>
                <c:pt idx="13203">
                  <c:v>4.1409599999999998</c:v>
                </c:pt>
                <c:pt idx="13204">
                  <c:v>3.8271899999999999</c:v>
                </c:pt>
                <c:pt idx="13205">
                  <c:v>3.6024699999999998</c:v>
                </c:pt>
                <c:pt idx="13206">
                  <c:v>3.3936700000000002</c:v>
                </c:pt>
                <c:pt idx="13207">
                  <c:v>3.1997900000000001</c:v>
                </c:pt>
                <c:pt idx="13208">
                  <c:v>3.01986</c:v>
                </c:pt>
                <c:pt idx="13209">
                  <c:v>2.8528699999999998</c:v>
                </c:pt>
                <c:pt idx="13210">
                  <c:v>2.6979000000000002</c:v>
                </c:pt>
                <c:pt idx="13211">
                  <c:v>2.55403</c:v>
                </c:pt>
                <c:pt idx="13212">
                  <c:v>2.42041</c:v>
                </c:pt>
                <c:pt idx="13213">
                  <c:v>2.2791899999999998</c:v>
                </c:pt>
                <c:pt idx="13214">
                  <c:v>2.1491899999999999</c:v>
                </c:pt>
                <c:pt idx="13215">
                  <c:v>2.0293700000000001</c:v>
                </c:pt>
                <c:pt idx="13216">
                  <c:v>1.9188099999999999</c:v>
                </c:pt>
                <c:pt idx="13217">
                  <c:v>1.81664</c:v>
                </c:pt>
                <c:pt idx="13218">
                  <c:v>1.7221</c:v>
                </c:pt>
                <c:pt idx="13219">
                  <c:v>1.59311</c:v>
                </c:pt>
                <c:pt idx="13220">
                  <c:v>1.5053799999999999</c:v>
                </c:pt>
                <c:pt idx="13221">
                  <c:v>1.4159299999999999</c:v>
                </c:pt>
                <c:pt idx="13222">
                  <c:v>1.33405</c:v>
                </c:pt>
                <c:pt idx="13223">
                  <c:v>1.25895</c:v>
                </c:pt>
                <c:pt idx="13224">
                  <c:v>1.1899200000000001</c:v>
                </c:pt>
                <c:pt idx="13225">
                  <c:v>1.1263399999999999</c:v>
                </c:pt>
                <c:pt idx="13226">
                  <c:v>1.0676699999999999</c:v>
                </c:pt>
                <c:pt idx="13227">
                  <c:v>1.01342</c:v>
                </c:pt>
                <c:pt idx="13228">
                  <c:v>0.95759000000000005</c:v>
                </c:pt>
                <c:pt idx="13229">
                  <c:v>0.90112999999999999</c:v>
                </c:pt>
                <c:pt idx="13230">
                  <c:v>0.84948999999999997</c:v>
                </c:pt>
                <c:pt idx="13231">
                  <c:v>0.80214099999999999</c:v>
                </c:pt>
                <c:pt idx="13232">
                  <c:v>0.75862499999999999</c:v>
                </c:pt>
                <c:pt idx="13233">
                  <c:v>0.71854200000000001</c:v>
                </c:pt>
                <c:pt idx="13234">
                  <c:v>0.68154499999999996</c:v>
                </c:pt>
                <c:pt idx="13235">
                  <c:v>0.63117599999999996</c:v>
                </c:pt>
                <c:pt idx="13236">
                  <c:v>0.594997</c:v>
                </c:pt>
                <c:pt idx="13237">
                  <c:v>0.56184299999999998</c:v>
                </c:pt>
                <c:pt idx="13238">
                  <c:v>0.53138600000000002</c:v>
                </c:pt>
                <c:pt idx="13239">
                  <c:v>0.50334400000000001</c:v>
                </c:pt>
                <c:pt idx="13240">
                  <c:v>0.477466</c:v>
                </c:pt>
                <c:pt idx="13241">
                  <c:v>0.442241</c:v>
                </c:pt>
                <c:pt idx="13242">
                  <c:v>0.41077900000000001</c:v>
                </c:pt>
                <c:pt idx="13243">
                  <c:v>0.38812400000000002</c:v>
                </c:pt>
                <c:pt idx="13244">
                  <c:v>0.36729699999999998</c:v>
                </c:pt>
                <c:pt idx="13245">
                  <c:v>0.348109</c:v>
                </c:pt>
                <c:pt idx="13246">
                  <c:v>0.33039299999999999</c:v>
                </c:pt>
                <c:pt idx="13247">
                  <c:v>0.30626399999999998</c:v>
                </c:pt>
                <c:pt idx="13248">
                  <c:v>0.28470099999999998</c:v>
                </c:pt>
                <c:pt idx="13249">
                  <c:v>0.27157500000000001</c:v>
                </c:pt>
                <c:pt idx="13250">
                  <c:v>0.25600200000000001</c:v>
                </c:pt>
                <c:pt idx="13251">
                  <c:v>0.24174100000000001</c:v>
                </c:pt>
                <c:pt idx="13252">
                  <c:v>0.22864999999999999</c:v>
                </c:pt>
                <c:pt idx="13253">
                  <c:v>0.21660499999999999</c:v>
                </c:pt>
                <c:pt idx="13254">
                  <c:v>0.20549600000000001</c:v>
                </c:pt>
                <c:pt idx="13255">
                  <c:v>0.190386</c:v>
                </c:pt>
                <c:pt idx="13256">
                  <c:v>0.176903</c:v>
                </c:pt>
                <c:pt idx="13257">
                  <c:v>0.1661</c:v>
                </c:pt>
                <c:pt idx="13258">
                  <c:v>0.15627199999999999</c:v>
                </c:pt>
                <c:pt idx="13259">
                  <c:v>0.14730599999999999</c:v>
                </c:pt>
                <c:pt idx="13260">
                  <c:v>0.13910700000000001</c:v>
                </c:pt>
                <c:pt idx="13261">
                  <c:v>0.13159000000000001</c:v>
                </c:pt>
                <c:pt idx="13262">
                  <c:v>0.124678</c:v>
                </c:pt>
                <c:pt idx="13263">
                  <c:v>0.11830499999999999</c:v>
                </c:pt>
                <c:pt idx="13264">
                  <c:v>0.112414</c:v>
                </c:pt>
                <c:pt idx="13265">
                  <c:v>0.10587199999999999</c:v>
                </c:pt>
                <c:pt idx="13266">
                  <c:v>9.9898100000000004E-2</c:v>
                </c:pt>
                <c:pt idx="13267">
                  <c:v>9.4430100000000003E-2</c:v>
                </c:pt>
                <c:pt idx="13268">
                  <c:v>8.9412400000000003E-2</c:v>
                </c:pt>
                <c:pt idx="13269">
                  <c:v>8.4796300000000005E-2</c:v>
                </c:pt>
                <c:pt idx="13270">
                  <c:v>8.0539700000000006E-2</c:v>
                </c:pt>
                <c:pt idx="13271">
                  <c:v>7.4751100000000001E-2</c:v>
                </c:pt>
                <c:pt idx="13272">
                  <c:v>7.0896899999999999E-2</c:v>
                </c:pt>
                <c:pt idx="13273">
                  <c:v>6.7027500000000004E-2</c:v>
                </c:pt>
                <c:pt idx="13274">
                  <c:v>6.3481999999999997E-2</c:v>
                </c:pt>
                <c:pt idx="13275">
                  <c:v>6.0226300000000003E-2</c:v>
                </c:pt>
                <c:pt idx="13276">
                  <c:v>5.7228099999999997E-2</c:v>
                </c:pt>
                <c:pt idx="13277">
                  <c:v>5.3155000000000001E-2</c:v>
                </c:pt>
                <c:pt idx="13278">
                  <c:v>4.9528000000000003E-2</c:v>
                </c:pt>
                <c:pt idx="13279">
                  <c:v>4.7176900000000001E-2</c:v>
                </c:pt>
                <c:pt idx="13280">
                  <c:v>4.48647E-2</c:v>
                </c:pt>
                <c:pt idx="13281">
                  <c:v>4.1732199999999997E-2</c:v>
                </c:pt>
                <c:pt idx="13282">
                  <c:v>3.8952100000000003E-2</c:v>
                </c:pt>
                <c:pt idx="13283">
                  <c:v>3.6477099999999998E-2</c:v>
                </c:pt>
                <c:pt idx="13284">
                  <c:v>3.4268199999999999E-2</c:v>
                </c:pt>
                <c:pt idx="13285">
                  <c:v>3.2293700000000002E-2</c:v>
                </c:pt>
                <c:pt idx="13286">
                  <c:v>3.05274E-2</c:v>
                </c:pt>
                <c:pt idx="13287">
                  <c:v>2.8948499999999999E-2</c:v>
                </c:pt>
                <c:pt idx="13288">
                  <c:v>2.7540599999999998E-2</c:v>
                </c:pt>
                <c:pt idx="13289">
                  <c:v>2.6291999999999999E-2</c:v>
                </c:pt>
                <c:pt idx="13290">
                  <c:v>2.5195700000000001E-2</c:v>
                </c:pt>
                <c:pt idx="13291">
                  <c:v>2.42501E-2</c:v>
                </c:pt>
                <c:pt idx="13292">
                  <c:v>2.3461200000000001E-2</c:v>
                </c:pt>
                <c:pt idx="13293">
                  <c:v>2.28457E-2</c:v>
                </c:pt>
                <c:pt idx="13294">
                  <c:v>2.2547399999999999E-2</c:v>
                </c:pt>
                <c:pt idx="13295">
                  <c:v>2.2356399999999998E-2</c:v>
                </c:pt>
                <c:pt idx="13296">
                  <c:v>2.2297299999999999E-2</c:v>
                </c:pt>
                <c:pt idx="13297">
                  <c:v>2.23883E-2</c:v>
                </c:pt>
                <c:pt idx="13298">
                  <c:v>2.2546E-2</c:v>
                </c:pt>
                <c:pt idx="13299">
                  <c:v>2.28019E-2</c:v>
                </c:pt>
                <c:pt idx="13300">
                  <c:v>2.3180699999999999E-2</c:v>
                </c:pt>
                <c:pt idx="13301">
                  <c:v>2.3716899999999999E-2</c:v>
                </c:pt>
                <c:pt idx="13302">
                  <c:v>2.4251700000000001E-2</c:v>
                </c:pt>
                <c:pt idx="13303">
                  <c:v>2.4932099999999999E-2</c:v>
                </c:pt>
                <c:pt idx="13304">
                  <c:v>2.57988E-2</c:v>
                </c:pt>
                <c:pt idx="13305">
                  <c:v>2.6476400000000001E-2</c:v>
                </c:pt>
                <c:pt idx="13306">
                  <c:v>2.7237000000000001E-2</c:v>
                </c:pt>
                <c:pt idx="13307">
                  <c:v>2.81292E-2</c:v>
                </c:pt>
                <c:pt idx="13308">
                  <c:v>2.9182199999999998E-2</c:v>
                </c:pt>
                <c:pt idx="13309">
                  <c:v>3.0435E-2</c:v>
                </c:pt>
                <c:pt idx="13310">
                  <c:v>3.1537799999999998E-2</c:v>
                </c:pt>
                <c:pt idx="13311">
                  <c:v>3.2815299999999999E-2</c:v>
                </c:pt>
                <c:pt idx="13312">
                  <c:v>3.4314200000000003E-2</c:v>
                </c:pt>
                <c:pt idx="13313">
                  <c:v>3.5469800000000003E-2</c:v>
                </c:pt>
                <c:pt idx="13314">
                  <c:v>3.6784699999999997E-2</c:v>
                </c:pt>
                <c:pt idx="13315">
                  <c:v>3.8509099999999997E-2</c:v>
                </c:pt>
                <c:pt idx="13316">
                  <c:v>4.0206699999999998E-2</c:v>
                </c:pt>
                <c:pt idx="13317">
                  <c:v>4.2221700000000001E-2</c:v>
                </c:pt>
                <c:pt idx="13318">
                  <c:v>4.3794E-2</c:v>
                </c:pt>
                <c:pt idx="13319">
                  <c:v>4.5598399999999997E-2</c:v>
                </c:pt>
                <c:pt idx="13320">
                  <c:v>4.7690000000000003E-2</c:v>
                </c:pt>
                <c:pt idx="13321">
                  <c:v>4.94881E-2</c:v>
                </c:pt>
                <c:pt idx="13322">
                  <c:v>5.1521999999999998E-2</c:v>
                </c:pt>
                <c:pt idx="13323">
                  <c:v>5.3834199999999999E-2</c:v>
                </c:pt>
                <c:pt idx="13324">
                  <c:v>5.6473599999999999E-2</c:v>
                </c:pt>
                <c:pt idx="13325">
                  <c:v>5.9500600000000001E-2</c:v>
                </c:pt>
                <c:pt idx="13326">
                  <c:v>6.2982800000000005E-2</c:v>
                </c:pt>
                <c:pt idx="13327">
                  <c:v>6.70018E-2</c:v>
                </c:pt>
                <c:pt idx="13328">
                  <c:v>7.0025400000000002E-2</c:v>
                </c:pt>
                <c:pt idx="13329">
                  <c:v>7.3360599999999998E-2</c:v>
                </c:pt>
                <c:pt idx="13330">
                  <c:v>7.7041999999999999E-2</c:v>
                </c:pt>
                <c:pt idx="13331">
                  <c:v>8.1108399999999997E-2</c:v>
                </c:pt>
                <c:pt idx="13332">
                  <c:v>8.5601899999999995E-2</c:v>
                </c:pt>
                <c:pt idx="13333">
                  <c:v>9.0568300000000004E-2</c:v>
                </c:pt>
                <c:pt idx="13334">
                  <c:v>9.6058099999999993E-2</c:v>
                </c:pt>
                <c:pt idx="13335">
                  <c:v>0.101073</c:v>
                </c:pt>
                <c:pt idx="13336">
                  <c:v>0.10767</c:v>
                </c:pt>
                <c:pt idx="13337">
                  <c:v>0.11496199999999999</c:v>
                </c:pt>
                <c:pt idx="13338">
                  <c:v>0.123015</c:v>
                </c:pt>
                <c:pt idx="13339">
                  <c:v>0.131908</c:v>
                </c:pt>
                <c:pt idx="13340">
                  <c:v>0.14171800000000001</c:v>
                </c:pt>
                <c:pt idx="13341">
                  <c:v>0.15254200000000001</c:v>
                </c:pt>
                <c:pt idx="13342">
                  <c:v>0.164466</c:v>
                </c:pt>
                <c:pt idx="13343">
                  <c:v>0.177595</c:v>
                </c:pt>
                <c:pt idx="13344">
                  <c:v>0.19203400000000001</c:v>
                </c:pt>
                <c:pt idx="13345">
                  <c:v>0.20790400000000001</c:v>
                </c:pt>
                <c:pt idx="13346">
                  <c:v>0.225324</c:v>
                </c:pt>
                <c:pt idx="13347">
                  <c:v>0.24442800000000001</c:v>
                </c:pt>
                <c:pt idx="13348">
                  <c:v>0.26534400000000002</c:v>
                </c:pt>
                <c:pt idx="13349">
                  <c:v>0.28823199999999999</c:v>
                </c:pt>
                <c:pt idx="13350">
                  <c:v>0.31322699999999998</c:v>
                </c:pt>
                <c:pt idx="13351">
                  <c:v>0.34050000000000002</c:v>
                </c:pt>
                <c:pt idx="13352">
                  <c:v>0.37020999999999998</c:v>
                </c:pt>
                <c:pt idx="13353">
                  <c:v>0.40253800000000001</c:v>
                </c:pt>
                <c:pt idx="13354">
                  <c:v>0.43765100000000001</c:v>
                </c:pt>
                <c:pt idx="13355">
                  <c:v>0.47574100000000002</c:v>
                </c:pt>
                <c:pt idx="13356">
                  <c:v>0.51697899999999997</c:v>
                </c:pt>
                <c:pt idx="13357">
                  <c:v>0.55544800000000005</c:v>
                </c:pt>
                <c:pt idx="13358">
                  <c:v>0.59655400000000003</c:v>
                </c:pt>
                <c:pt idx="13359">
                  <c:v>0.64044199999999996</c:v>
                </c:pt>
                <c:pt idx="13360">
                  <c:v>0.68722499999999997</c:v>
                </c:pt>
                <c:pt idx="13361">
                  <c:v>0.73706000000000005</c:v>
                </c:pt>
                <c:pt idx="13362">
                  <c:v>0.79004700000000005</c:v>
                </c:pt>
                <c:pt idx="13363">
                  <c:v>0.84633499999999995</c:v>
                </c:pt>
                <c:pt idx="13364">
                  <c:v>0.90602800000000006</c:v>
                </c:pt>
                <c:pt idx="13365">
                  <c:v>1.0022899999999999</c:v>
                </c:pt>
                <c:pt idx="13366">
                  <c:v>1.1069100000000001</c:v>
                </c:pt>
                <c:pt idx="13367">
                  <c:v>1.22028</c:v>
                </c:pt>
                <c:pt idx="13368">
                  <c:v>1.3427500000000001</c:v>
                </c:pt>
                <c:pt idx="13369">
                  <c:v>1.47465</c:v>
                </c:pt>
                <c:pt idx="13370">
                  <c:v>1.59066</c:v>
                </c:pt>
                <c:pt idx="13371">
                  <c:v>1.7376400000000001</c:v>
                </c:pt>
                <c:pt idx="13372">
                  <c:v>1.89428</c:v>
                </c:pt>
                <c:pt idx="13373">
                  <c:v>2.0606499999999999</c:v>
                </c:pt>
                <c:pt idx="13374">
                  <c:v>2.23678</c:v>
                </c:pt>
                <c:pt idx="13375">
                  <c:v>2.4226100000000002</c:v>
                </c:pt>
                <c:pt idx="13376">
                  <c:v>2.71915</c:v>
                </c:pt>
                <c:pt idx="13377">
                  <c:v>3.00522</c:v>
                </c:pt>
                <c:pt idx="13378">
                  <c:v>3.4055300000000002</c:v>
                </c:pt>
                <c:pt idx="13379">
                  <c:v>3.9174000000000002</c:v>
                </c:pt>
                <c:pt idx="13380">
                  <c:v>4.5732699999999999</c:v>
                </c:pt>
                <c:pt idx="13381">
                  <c:v>6.1940299999999997</c:v>
                </c:pt>
                <c:pt idx="13382">
                  <c:v>6.7860699999999996</c:v>
                </c:pt>
                <c:pt idx="13383">
                  <c:v>7.2539600000000002</c:v>
                </c:pt>
                <c:pt idx="13384">
                  <c:v>7.6008899999999997</c:v>
                </c:pt>
                <c:pt idx="13385">
                  <c:v>7.9300300000000004</c:v>
                </c:pt>
                <c:pt idx="13386">
                  <c:v>8.1728299999999994</c:v>
                </c:pt>
                <c:pt idx="13387">
                  <c:v>8.3704099999999997</c:v>
                </c:pt>
                <c:pt idx="13388">
                  <c:v>8.5033700000000003</c:v>
                </c:pt>
                <c:pt idx="13389">
                  <c:v>8.5759899999999991</c:v>
                </c:pt>
                <c:pt idx="13390">
                  <c:v>8.5907800000000005</c:v>
                </c:pt>
                <c:pt idx="13391">
                  <c:v>8.56006</c:v>
                </c:pt>
                <c:pt idx="13392">
                  <c:v>8.48081</c:v>
                </c:pt>
                <c:pt idx="13393">
                  <c:v>8.3691700000000004</c:v>
                </c:pt>
                <c:pt idx="13394">
                  <c:v>8.1712299999999995</c:v>
                </c:pt>
                <c:pt idx="13395">
                  <c:v>7.9611200000000002</c:v>
                </c:pt>
                <c:pt idx="13396">
                  <c:v>7.6378599999999999</c:v>
                </c:pt>
                <c:pt idx="13397">
                  <c:v>7.2624599999999999</c:v>
                </c:pt>
                <c:pt idx="13398">
                  <c:v>6.7833100000000002</c:v>
                </c:pt>
                <c:pt idx="13399">
                  <c:v>6.1911100000000001</c:v>
                </c:pt>
                <c:pt idx="13400">
                  <c:v>4.2716399999999997</c:v>
                </c:pt>
                <c:pt idx="13401">
                  <c:v>3.74092</c:v>
                </c:pt>
                <c:pt idx="13402">
                  <c:v>3.3212000000000002</c:v>
                </c:pt>
                <c:pt idx="13403">
                  <c:v>3.0032000000000001</c:v>
                </c:pt>
                <c:pt idx="13404">
                  <c:v>2.70933</c:v>
                </c:pt>
                <c:pt idx="13405">
                  <c:v>2.50217</c:v>
                </c:pt>
                <c:pt idx="13406">
                  <c:v>2.30518</c:v>
                </c:pt>
                <c:pt idx="13407">
                  <c:v>2.11863</c:v>
                </c:pt>
                <c:pt idx="13408">
                  <c:v>1.9425600000000001</c:v>
                </c:pt>
                <c:pt idx="13409">
                  <c:v>1.7770300000000001</c:v>
                </c:pt>
                <c:pt idx="13410">
                  <c:v>1.6219399999999999</c:v>
                </c:pt>
                <c:pt idx="13411">
                  <c:v>1.47716</c:v>
                </c:pt>
                <c:pt idx="13412">
                  <c:v>1.3505400000000001</c:v>
                </c:pt>
                <c:pt idx="13413">
                  <c:v>1.23258</c:v>
                </c:pt>
                <c:pt idx="13414">
                  <c:v>1.1229800000000001</c:v>
                </c:pt>
                <c:pt idx="13415">
                  <c:v>1.02145</c:v>
                </c:pt>
                <c:pt idx="13416">
                  <c:v>0.92763600000000002</c:v>
                </c:pt>
                <c:pt idx="13417">
                  <c:v>0.84121400000000002</c:v>
                </c:pt>
                <c:pt idx="13418">
                  <c:v>0.76180400000000004</c:v>
                </c:pt>
                <c:pt idx="13419">
                  <c:v>0.71258600000000005</c:v>
                </c:pt>
                <c:pt idx="13420">
                  <c:v>0.66620699999999999</c:v>
                </c:pt>
                <c:pt idx="13421">
                  <c:v>0.62255300000000002</c:v>
                </c:pt>
                <c:pt idx="13422">
                  <c:v>0.581515</c:v>
                </c:pt>
                <c:pt idx="13423">
                  <c:v>0.54297899999999999</c:v>
                </c:pt>
                <c:pt idx="13424">
                  <c:v>0.49987300000000001</c:v>
                </c:pt>
                <c:pt idx="13425">
                  <c:v>0.46481899999999998</c:v>
                </c:pt>
                <c:pt idx="13426">
                  <c:v>0.432139</c:v>
                </c:pt>
                <c:pt idx="13427">
                  <c:v>0.40167799999999998</c:v>
                </c:pt>
                <c:pt idx="13428">
                  <c:v>0.37334499999999998</c:v>
                </c:pt>
                <c:pt idx="13429">
                  <c:v>0.34700399999999998</c:v>
                </c:pt>
                <c:pt idx="13430">
                  <c:v>0.322548</c:v>
                </c:pt>
                <c:pt idx="13431">
                  <c:v>0.29986000000000002</c:v>
                </c:pt>
                <c:pt idx="13432">
                  <c:v>0.27884199999999998</c:v>
                </c:pt>
                <c:pt idx="13433">
                  <c:v>0.259384</c:v>
                </c:pt>
                <c:pt idx="13434">
                  <c:v>0.241396</c:v>
                </c:pt>
                <c:pt idx="13435">
                  <c:v>0.22476399999999999</c:v>
                </c:pt>
                <c:pt idx="13436">
                  <c:v>0.20941699999999999</c:v>
                </c:pt>
                <c:pt idx="13437">
                  <c:v>0.19525999999999999</c:v>
                </c:pt>
                <c:pt idx="13438">
                  <c:v>0.18221599999999999</c:v>
                </c:pt>
                <c:pt idx="13439">
                  <c:v>0.17020099999999999</c:v>
                </c:pt>
                <c:pt idx="13440">
                  <c:v>0.15914500000000001</c:v>
                </c:pt>
                <c:pt idx="13441">
                  <c:v>0.148977</c:v>
                </c:pt>
                <c:pt idx="13442">
                  <c:v>0.13963500000000001</c:v>
                </c:pt>
                <c:pt idx="13443">
                  <c:v>0.131049</c:v>
                </c:pt>
                <c:pt idx="13444">
                  <c:v>0.12317</c:v>
                </c:pt>
                <c:pt idx="13445">
                  <c:v>0.114954</c:v>
                </c:pt>
                <c:pt idx="13446">
                  <c:v>0.108698</c:v>
                </c:pt>
                <c:pt idx="13447">
                  <c:v>0.102938</c:v>
                </c:pt>
                <c:pt idx="13448">
                  <c:v>9.7635E-2</c:v>
                </c:pt>
                <c:pt idx="13449">
                  <c:v>9.2752500000000002E-2</c:v>
                </c:pt>
                <c:pt idx="13450">
                  <c:v>8.8257500000000003E-2</c:v>
                </c:pt>
                <c:pt idx="13451">
                  <c:v>8.2175600000000001E-2</c:v>
                </c:pt>
                <c:pt idx="13452">
                  <c:v>7.6800800000000002E-2</c:v>
                </c:pt>
                <c:pt idx="13453">
                  <c:v>7.2048799999999996E-2</c:v>
                </c:pt>
                <c:pt idx="13454">
                  <c:v>6.7842899999999998E-2</c:v>
                </c:pt>
                <c:pt idx="13455">
                  <c:v>6.4116699999999999E-2</c:v>
                </c:pt>
                <c:pt idx="13456">
                  <c:v>6.08099E-2</c:v>
                </c:pt>
                <c:pt idx="13457">
                  <c:v>5.7870600000000001E-2</c:v>
                </c:pt>
                <c:pt idx="13458">
                  <c:v>5.5250399999999998E-2</c:v>
                </c:pt>
                <c:pt idx="13459">
                  <c:v>5.2910699999999998E-2</c:v>
                </c:pt>
                <c:pt idx="13460">
                  <c:v>5.0165099999999997E-2</c:v>
                </c:pt>
                <c:pt idx="13461">
                  <c:v>4.7781400000000002E-2</c:v>
                </c:pt>
                <c:pt idx="13462">
                  <c:v>4.5699400000000001E-2</c:v>
                </c:pt>
                <c:pt idx="13463">
                  <c:v>4.3868900000000002E-2</c:v>
                </c:pt>
                <c:pt idx="13464">
                  <c:v>4.22487E-2</c:v>
                </c:pt>
                <c:pt idx="13465">
                  <c:v>4.01397E-2</c:v>
                </c:pt>
                <c:pt idx="13466">
                  <c:v>3.8420999999999997E-2</c:v>
                </c:pt>
                <c:pt idx="13467">
                  <c:v>3.6920799999999997E-2</c:v>
                </c:pt>
                <c:pt idx="13468">
                  <c:v>3.5185500000000001E-2</c:v>
                </c:pt>
                <c:pt idx="13469">
                  <c:v>3.3685100000000003E-2</c:v>
                </c:pt>
                <c:pt idx="13470">
                  <c:v>3.2366800000000001E-2</c:v>
                </c:pt>
                <c:pt idx="13471">
                  <c:v>3.06523E-2</c:v>
                </c:pt>
                <c:pt idx="13472">
                  <c:v>2.9181700000000001E-2</c:v>
                </c:pt>
                <c:pt idx="13473">
                  <c:v>2.7900899999999999E-2</c:v>
                </c:pt>
                <c:pt idx="13474">
                  <c:v>2.71337E-2</c:v>
                </c:pt>
                <c:pt idx="13475">
                  <c:v>2.5771200000000001E-2</c:v>
                </c:pt>
                <c:pt idx="13476">
                  <c:v>2.4597899999999999E-2</c:v>
                </c:pt>
                <c:pt idx="13477">
                  <c:v>2.3577600000000001E-2</c:v>
                </c:pt>
                <c:pt idx="13478">
                  <c:v>2.2433600000000001E-2</c:v>
                </c:pt>
                <c:pt idx="13479">
                  <c:v>2.14583E-2</c:v>
                </c:pt>
                <c:pt idx="13480">
                  <c:v>2.0618000000000001E-2</c:v>
                </c:pt>
                <c:pt idx="13481">
                  <c:v>1.9887499999999999E-2</c:v>
                </c:pt>
                <c:pt idx="13482">
                  <c:v>1.90514E-2</c:v>
                </c:pt>
                <c:pt idx="13483">
                  <c:v>1.8341900000000001E-2</c:v>
                </c:pt>
                <c:pt idx="13484">
                  <c:v>1.7733499999999999E-2</c:v>
                </c:pt>
                <c:pt idx="13485">
                  <c:v>1.7207299999999998E-2</c:v>
                </c:pt>
                <c:pt idx="13486">
                  <c:v>1.6538600000000001E-2</c:v>
                </c:pt>
                <c:pt idx="13487">
                  <c:v>1.5982699999999999E-2</c:v>
                </c:pt>
                <c:pt idx="13488">
                  <c:v>1.55184E-2</c:v>
                </c:pt>
                <c:pt idx="13489">
                  <c:v>1.5126300000000001E-2</c:v>
                </c:pt>
                <c:pt idx="13490">
                  <c:v>1.4692999999999999E-2</c:v>
                </c:pt>
                <c:pt idx="13491">
                  <c:v>1.4341899999999999E-2</c:v>
                </c:pt>
                <c:pt idx="13492">
                  <c:v>1.4057200000000001E-2</c:v>
                </c:pt>
                <c:pt idx="13493">
                  <c:v>1.37305E-2</c:v>
                </c:pt>
                <c:pt idx="13494">
                  <c:v>1.35041E-2</c:v>
                </c:pt>
                <c:pt idx="13495">
                  <c:v>1.3362000000000001E-2</c:v>
                </c:pt>
                <c:pt idx="13496">
                  <c:v>1.32923E-2</c:v>
                </c:pt>
                <c:pt idx="13497">
                  <c:v>1.3284499999999999E-2</c:v>
                </c:pt>
                <c:pt idx="13498">
                  <c:v>1.3310900000000001E-2</c:v>
                </c:pt>
                <c:pt idx="13499">
                  <c:v>1.34147E-2</c:v>
                </c:pt>
                <c:pt idx="13500">
                  <c:v>1.3602299999999999E-2</c:v>
                </c:pt>
                <c:pt idx="13501">
                  <c:v>1.38835E-2</c:v>
                </c:pt>
                <c:pt idx="13502">
                  <c:v>1.42696E-2</c:v>
                </c:pt>
                <c:pt idx="13503">
                  <c:v>1.4758800000000001E-2</c:v>
                </c:pt>
                <c:pt idx="13504">
                  <c:v>1.5151E-2</c:v>
                </c:pt>
                <c:pt idx="13505">
                  <c:v>1.56074E-2</c:v>
                </c:pt>
                <c:pt idx="13506">
                  <c:v>1.6138E-2</c:v>
                </c:pt>
                <c:pt idx="13507">
                  <c:v>1.6756500000000001E-2</c:v>
                </c:pt>
                <c:pt idx="13508">
                  <c:v>1.7476700000000001E-2</c:v>
                </c:pt>
                <c:pt idx="13509">
                  <c:v>1.83152E-2</c:v>
                </c:pt>
                <c:pt idx="13510">
                  <c:v>1.9034200000000001E-2</c:v>
                </c:pt>
                <c:pt idx="13511">
                  <c:v>1.9970499999999999E-2</c:v>
                </c:pt>
                <c:pt idx="13512">
                  <c:v>2.1120900000000001E-2</c:v>
                </c:pt>
                <c:pt idx="13513">
                  <c:v>2.1991400000000001E-2</c:v>
                </c:pt>
                <c:pt idx="13514">
                  <c:v>2.2958099999999999E-2</c:v>
                </c:pt>
                <c:pt idx="13515">
                  <c:v>2.4034E-2</c:v>
                </c:pt>
                <c:pt idx="13516">
                  <c:v>2.5234699999999999E-2</c:v>
                </c:pt>
                <c:pt idx="13517">
                  <c:v>2.6578600000000001E-2</c:v>
                </c:pt>
                <c:pt idx="13518">
                  <c:v>2.7943599999999999E-2</c:v>
                </c:pt>
                <c:pt idx="13519">
                  <c:v>2.93057E-2</c:v>
                </c:pt>
                <c:pt idx="13520">
                  <c:v>3.0812300000000001E-2</c:v>
                </c:pt>
                <c:pt idx="13521">
                  <c:v>3.2483999999999999E-2</c:v>
                </c:pt>
                <c:pt idx="13522">
                  <c:v>3.4344899999999998E-2</c:v>
                </c:pt>
                <c:pt idx="13523">
                  <c:v>3.6423900000000002E-2</c:v>
                </c:pt>
                <c:pt idx="13524">
                  <c:v>3.8755400000000002E-2</c:v>
                </c:pt>
                <c:pt idx="13525">
                  <c:v>4.13812E-2</c:v>
                </c:pt>
                <c:pt idx="13526">
                  <c:v>4.3830800000000003E-2</c:v>
                </c:pt>
                <c:pt idx="13527">
                  <c:v>4.5987E-2</c:v>
                </c:pt>
                <c:pt idx="13528">
                  <c:v>4.8341099999999998E-2</c:v>
                </c:pt>
                <c:pt idx="13529">
                  <c:v>5.0918199999999997E-2</c:v>
                </c:pt>
                <c:pt idx="13530">
                  <c:v>5.3747900000000001E-2</c:v>
                </c:pt>
                <c:pt idx="13531">
                  <c:v>5.6864499999999998E-2</c:v>
                </c:pt>
                <c:pt idx="13532">
                  <c:v>6.0308199999999999E-2</c:v>
                </c:pt>
                <c:pt idx="13533">
                  <c:v>6.4126799999999998E-2</c:v>
                </c:pt>
                <c:pt idx="13534">
                  <c:v>6.7820000000000005E-2</c:v>
                </c:pt>
                <c:pt idx="13535">
                  <c:v>7.1282600000000002E-2</c:v>
                </c:pt>
                <c:pt idx="13536">
                  <c:v>7.5053999999999996E-2</c:v>
                </c:pt>
                <c:pt idx="13537">
                  <c:v>7.9172500000000007E-2</c:v>
                </c:pt>
                <c:pt idx="13538">
                  <c:v>8.3682800000000002E-2</c:v>
                </c:pt>
                <c:pt idx="13539">
                  <c:v>8.8637099999999996E-2</c:v>
                </c:pt>
                <c:pt idx="13540">
                  <c:v>9.4096899999999997E-2</c:v>
                </c:pt>
                <c:pt idx="13541">
                  <c:v>0.100135</c:v>
                </c:pt>
                <c:pt idx="13542">
                  <c:v>0.106058</c:v>
                </c:pt>
                <c:pt idx="13543">
                  <c:v>0.11172899999999999</c:v>
                </c:pt>
                <c:pt idx="13544">
                  <c:v>0.117914</c:v>
                </c:pt>
                <c:pt idx="13545">
                  <c:v>0.124682</c:v>
                </c:pt>
                <c:pt idx="13546">
                  <c:v>0.13211100000000001</c:v>
                </c:pt>
                <c:pt idx="13547">
                  <c:v>0.140294</c:v>
                </c:pt>
                <c:pt idx="13548">
                  <c:v>0.149344</c:v>
                </c:pt>
                <c:pt idx="13549">
                  <c:v>0.15939600000000001</c:v>
                </c:pt>
                <c:pt idx="13550">
                  <c:v>0.169353</c:v>
                </c:pt>
                <c:pt idx="13551">
                  <c:v>0.179003</c:v>
                </c:pt>
                <c:pt idx="13552">
                  <c:v>0.189607</c:v>
                </c:pt>
                <c:pt idx="13553">
                  <c:v>0.20131599999999999</c:v>
                </c:pt>
                <c:pt idx="13554">
                  <c:v>0.214312</c:v>
                </c:pt>
                <c:pt idx="13555">
                  <c:v>0.228828</c:v>
                </c:pt>
                <c:pt idx="13556">
                  <c:v>0.24088899999999999</c:v>
                </c:pt>
                <c:pt idx="13557">
                  <c:v>0.25412600000000002</c:v>
                </c:pt>
                <c:pt idx="13558">
                  <c:v>0.26873599999999997</c:v>
                </c:pt>
                <c:pt idx="13559">
                  <c:v>0.28289399999999998</c:v>
                </c:pt>
                <c:pt idx="13560">
                  <c:v>0.29736800000000002</c:v>
                </c:pt>
                <c:pt idx="13561">
                  <c:v>0.31328299999999998</c:v>
                </c:pt>
                <c:pt idx="13562">
                  <c:v>0.33087800000000001</c:v>
                </c:pt>
                <c:pt idx="13563">
                  <c:v>0.35042600000000002</c:v>
                </c:pt>
                <c:pt idx="13564">
                  <c:v>0.37226999999999999</c:v>
                </c:pt>
                <c:pt idx="13565">
                  <c:v>0.396814</c:v>
                </c:pt>
                <c:pt idx="13566">
                  <c:v>0.42454900000000001</c:v>
                </c:pt>
                <c:pt idx="13567">
                  <c:v>0.44509300000000002</c:v>
                </c:pt>
                <c:pt idx="13568">
                  <c:v>0.46751100000000001</c:v>
                </c:pt>
                <c:pt idx="13569">
                  <c:v>0.49202800000000002</c:v>
                </c:pt>
                <c:pt idx="13570">
                  <c:v>0.518895</c:v>
                </c:pt>
                <c:pt idx="13571">
                  <c:v>0.54497899999999999</c:v>
                </c:pt>
                <c:pt idx="13572">
                  <c:v>0.58274099999999995</c:v>
                </c:pt>
                <c:pt idx="13573">
                  <c:v>0.62502400000000002</c:v>
                </c:pt>
                <c:pt idx="13574">
                  <c:v>0.67244499999999996</c:v>
                </c:pt>
                <c:pt idx="13575">
                  <c:v>0.72571399999999997</c:v>
                </c:pt>
                <c:pt idx="13576">
                  <c:v>0.76485400000000003</c:v>
                </c:pt>
                <c:pt idx="13577">
                  <c:v>0.80719600000000002</c:v>
                </c:pt>
                <c:pt idx="13578">
                  <c:v>0.85301300000000002</c:v>
                </c:pt>
                <c:pt idx="13579">
                  <c:v>0.90259199999999995</c:v>
                </c:pt>
                <c:pt idx="13580">
                  <c:v>0.95624299999999995</c:v>
                </c:pt>
                <c:pt idx="13581">
                  <c:v>1.0143</c:v>
                </c:pt>
                <c:pt idx="13582">
                  <c:v>1.0771200000000001</c:v>
                </c:pt>
                <c:pt idx="13583">
                  <c:v>1.14506</c:v>
                </c:pt>
                <c:pt idx="13584">
                  <c:v>1.21851</c:v>
                </c:pt>
                <c:pt idx="13585">
                  <c:v>1.2908500000000001</c:v>
                </c:pt>
                <c:pt idx="13586">
                  <c:v>1.3977299999999999</c:v>
                </c:pt>
                <c:pt idx="13587">
                  <c:v>1.5152600000000001</c:v>
                </c:pt>
                <c:pt idx="13588">
                  <c:v>1.6443099999999999</c:v>
                </c:pt>
                <c:pt idx="13589">
                  <c:v>1.7858700000000001</c:v>
                </c:pt>
                <c:pt idx="13590">
                  <c:v>1.94085</c:v>
                </c:pt>
                <c:pt idx="13591">
                  <c:v>2.1103800000000001</c:v>
                </c:pt>
                <c:pt idx="13592">
                  <c:v>2.2953899999999998</c:v>
                </c:pt>
                <c:pt idx="13593">
                  <c:v>2.4969700000000001</c:v>
                </c:pt>
                <c:pt idx="13594">
                  <c:v>2.7161300000000002</c:v>
                </c:pt>
                <c:pt idx="13595">
                  <c:v>2.95397</c:v>
                </c:pt>
                <c:pt idx="13596">
                  <c:v>3.1686800000000002</c:v>
                </c:pt>
                <c:pt idx="13597">
                  <c:v>3.44678</c:v>
                </c:pt>
                <c:pt idx="13598">
                  <c:v>3.7468300000000001</c:v>
                </c:pt>
                <c:pt idx="13599">
                  <c:v>4.0697599999999996</c:v>
                </c:pt>
                <c:pt idx="13600">
                  <c:v>4.4164000000000003</c:v>
                </c:pt>
                <c:pt idx="13601">
                  <c:v>4.7874999999999996</c:v>
                </c:pt>
                <c:pt idx="13602">
                  <c:v>5.1836399999999996</c:v>
                </c:pt>
                <c:pt idx="13603">
                  <c:v>5.60527</c:v>
                </c:pt>
                <c:pt idx="13604">
                  <c:v>6.0422900000000004</c:v>
                </c:pt>
                <c:pt idx="13605">
                  <c:v>6.7272600000000002</c:v>
                </c:pt>
                <c:pt idx="13606">
                  <c:v>7.4650699999999999</c:v>
                </c:pt>
                <c:pt idx="13607">
                  <c:v>8.2284699999999997</c:v>
                </c:pt>
                <c:pt idx="13608">
                  <c:v>9.0242900000000006</c:v>
                </c:pt>
                <c:pt idx="13609">
                  <c:v>10.1205</c:v>
                </c:pt>
                <c:pt idx="13610">
                  <c:v>11.521599999999999</c:v>
                </c:pt>
                <c:pt idx="13611">
                  <c:v>13.021599999999999</c:v>
                </c:pt>
                <c:pt idx="13612">
                  <c:v>17.348700000000001</c:v>
                </c:pt>
                <c:pt idx="13613">
                  <c:v>18.9879</c:v>
                </c:pt>
                <c:pt idx="13614">
                  <c:v>20.309799999999999</c:v>
                </c:pt>
                <c:pt idx="13615">
                  <c:v>21.141300000000001</c:v>
                </c:pt>
                <c:pt idx="13616">
                  <c:v>21.8795</c:v>
                </c:pt>
                <c:pt idx="13617">
                  <c:v>22.484100000000002</c:v>
                </c:pt>
                <c:pt idx="13618">
                  <c:v>22.982800000000001</c:v>
                </c:pt>
                <c:pt idx="13619">
                  <c:v>23.3675</c:v>
                </c:pt>
                <c:pt idx="13620">
                  <c:v>23.665299999999998</c:v>
                </c:pt>
                <c:pt idx="13621">
                  <c:v>23.7851</c:v>
                </c:pt>
                <c:pt idx="13622">
                  <c:v>23.793900000000001</c:v>
                </c:pt>
                <c:pt idx="13623">
                  <c:v>23.705400000000001</c:v>
                </c:pt>
                <c:pt idx="13624">
                  <c:v>23.538900000000002</c:v>
                </c:pt>
                <c:pt idx="13625">
                  <c:v>23.1477</c:v>
                </c:pt>
                <c:pt idx="13626">
                  <c:v>22.5886</c:v>
                </c:pt>
                <c:pt idx="13627">
                  <c:v>21.971800000000002</c:v>
                </c:pt>
                <c:pt idx="13628">
                  <c:v>21.173200000000001</c:v>
                </c:pt>
                <c:pt idx="13629">
                  <c:v>20.135999999999999</c:v>
                </c:pt>
                <c:pt idx="13630">
                  <c:v>18.795500000000001</c:v>
                </c:pt>
                <c:pt idx="13631">
                  <c:v>17.079599999999999</c:v>
                </c:pt>
                <c:pt idx="13632">
                  <c:v>12.2592</c:v>
                </c:pt>
                <c:pt idx="13633">
                  <c:v>10.9709</c:v>
                </c:pt>
                <c:pt idx="13634">
                  <c:v>9.7436000000000007</c:v>
                </c:pt>
                <c:pt idx="13635">
                  <c:v>8.7505400000000009</c:v>
                </c:pt>
                <c:pt idx="13636">
                  <c:v>7.8189900000000003</c:v>
                </c:pt>
                <c:pt idx="13637">
                  <c:v>7.1632600000000002</c:v>
                </c:pt>
                <c:pt idx="13638">
                  <c:v>6.5459399999999999</c:v>
                </c:pt>
                <c:pt idx="13639">
                  <c:v>5.9055900000000001</c:v>
                </c:pt>
                <c:pt idx="13640">
                  <c:v>5.4279700000000002</c:v>
                </c:pt>
                <c:pt idx="13641">
                  <c:v>4.98095</c:v>
                </c:pt>
                <c:pt idx="13642">
                  <c:v>4.5640299999999998</c:v>
                </c:pt>
                <c:pt idx="13643">
                  <c:v>4.1764799999999997</c:v>
                </c:pt>
                <c:pt idx="13644">
                  <c:v>3.8174100000000002</c:v>
                </c:pt>
                <c:pt idx="13645">
                  <c:v>3.4857900000000002</c:v>
                </c:pt>
                <c:pt idx="13646">
                  <c:v>3.1804399999999999</c:v>
                </c:pt>
                <c:pt idx="13647">
                  <c:v>2.9536500000000001</c:v>
                </c:pt>
                <c:pt idx="13648">
                  <c:v>2.7158899999999999</c:v>
                </c:pt>
                <c:pt idx="13649">
                  <c:v>2.49675</c:v>
                </c:pt>
                <c:pt idx="13650">
                  <c:v>2.2952300000000001</c:v>
                </c:pt>
                <c:pt idx="13651">
                  <c:v>2.1102400000000001</c:v>
                </c:pt>
                <c:pt idx="13652">
                  <c:v>1.9408000000000001</c:v>
                </c:pt>
                <c:pt idx="13653">
                  <c:v>1.7857700000000001</c:v>
                </c:pt>
                <c:pt idx="13654">
                  <c:v>1.6442300000000001</c:v>
                </c:pt>
                <c:pt idx="13655">
                  <c:v>1.5151699999999999</c:v>
                </c:pt>
                <c:pt idx="13656">
                  <c:v>1.3976599999999999</c:v>
                </c:pt>
                <c:pt idx="13657">
                  <c:v>1.2907599999999999</c:v>
                </c:pt>
                <c:pt idx="13658">
                  <c:v>1.21841</c:v>
                </c:pt>
                <c:pt idx="13659">
                  <c:v>1.1449199999999999</c:v>
                </c:pt>
                <c:pt idx="13660">
                  <c:v>1.0769599999999999</c:v>
                </c:pt>
                <c:pt idx="13661">
                  <c:v>1.0141199999999999</c:v>
                </c:pt>
                <c:pt idx="13662">
                  <c:v>0.95604299999999998</c:v>
                </c:pt>
                <c:pt idx="13663">
                  <c:v>0.90236400000000005</c:v>
                </c:pt>
                <c:pt idx="13664">
                  <c:v>0.85276300000000005</c:v>
                </c:pt>
                <c:pt idx="13665">
                  <c:v>0.80692699999999995</c:v>
                </c:pt>
                <c:pt idx="13666">
                  <c:v>0.76456100000000005</c:v>
                </c:pt>
                <c:pt idx="13667">
                  <c:v>0.72539100000000001</c:v>
                </c:pt>
                <c:pt idx="13668">
                  <c:v>0.67209099999999999</c:v>
                </c:pt>
                <c:pt idx="13669">
                  <c:v>0.62463299999999999</c:v>
                </c:pt>
                <c:pt idx="13670">
                  <c:v>0.58232399999999995</c:v>
                </c:pt>
                <c:pt idx="13671">
                  <c:v>0.54452900000000004</c:v>
                </c:pt>
                <c:pt idx="13672">
                  <c:v>0.51842200000000005</c:v>
                </c:pt>
                <c:pt idx="13673">
                  <c:v>0.49152699999999999</c:v>
                </c:pt>
                <c:pt idx="13674">
                  <c:v>0.46698600000000001</c:v>
                </c:pt>
                <c:pt idx="13675">
                  <c:v>0.44454700000000003</c:v>
                </c:pt>
                <c:pt idx="13676">
                  <c:v>0.423983</c:v>
                </c:pt>
                <c:pt idx="13677">
                  <c:v>0.39622499999999999</c:v>
                </c:pt>
                <c:pt idx="13678">
                  <c:v>0.37165700000000002</c:v>
                </c:pt>
                <c:pt idx="13679">
                  <c:v>0.34979300000000002</c:v>
                </c:pt>
                <c:pt idx="13680">
                  <c:v>0.33022499999999999</c:v>
                </c:pt>
                <c:pt idx="13681">
                  <c:v>0.31261899999999998</c:v>
                </c:pt>
                <c:pt idx="13682">
                  <c:v>0.29668800000000001</c:v>
                </c:pt>
                <c:pt idx="13683">
                  <c:v>0.28220400000000001</c:v>
                </c:pt>
                <c:pt idx="13684">
                  <c:v>0.26803399999999999</c:v>
                </c:pt>
                <c:pt idx="13685">
                  <c:v>0.25341399999999997</c:v>
                </c:pt>
                <c:pt idx="13686">
                  <c:v>0.24016599999999999</c:v>
                </c:pt>
                <c:pt idx="13687">
                  <c:v>0.22809599999999999</c:v>
                </c:pt>
                <c:pt idx="13688">
                  <c:v>0.21356900000000001</c:v>
                </c:pt>
                <c:pt idx="13689">
                  <c:v>0.20056299999999999</c:v>
                </c:pt>
                <c:pt idx="13690">
                  <c:v>0.18884500000000001</c:v>
                </c:pt>
                <c:pt idx="13691">
                  <c:v>0.178231</c:v>
                </c:pt>
                <c:pt idx="13692">
                  <c:v>0.168573</c:v>
                </c:pt>
                <c:pt idx="13693">
                  <c:v>0.158605</c:v>
                </c:pt>
                <c:pt idx="13694">
                  <c:v>0.14854000000000001</c:v>
                </c:pt>
                <c:pt idx="13695">
                  <c:v>0.13947799999999999</c:v>
                </c:pt>
                <c:pt idx="13696">
                  <c:v>0.13128200000000001</c:v>
                </c:pt>
                <c:pt idx="13697">
                  <c:v>0.12384100000000001</c:v>
                </c:pt>
                <c:pt idx="13698">
                  <c:v>0.11706</c:v>
                </c:pt>
                <c:pt idx="13699">
                  <c:v>0.110862</c:v>
                </c:pt>
                <c:pt idx="13700">
                  <c:v>0.10517799999999999</c:v>
                </c:pt>
                <c:pt idx="13701">
                  <c:v>9.9239800000000003E-2</c:v>
                </c:pt>
                <c:pt idx="13702">
                  <c:v>9.3184100000000006E-2</c:v>
                </c:pt>
                <c:pt idx="13703">
                  <c:v>8.7706500000000007E-2</c:v>
                </c:pt>
                <c:pt idx="13704">
                  <c:v>8.2734199999999994E-2</c:v>
                </c:pt>
                <c:pt idx="13705">
                  <c:v>7.82056E-2</c:v>
                </c:pt>
                <c:pt idx="13706">
                  <c:v>7.4068599999999998E-2</c:v>
                </c:pt>
                <c:pt idx="13707">
                  <c:v>7.0278499999999994E-2</c:v>
                </c:pt>
                <c:pt idx="13708">
                  <c:v>6.6797099999999998E-2</c:v>
                </c:pt>
                <c:pt idx="13709">
                  <c:v>6.3081600000000002E-2</c:v>
                </c:pt>
                <c:pt idx="13710">
                  <c:v>5.9237100000000001E-2</c:v>
                </c:pt>
                <c:pt idx="13711">
                  <c:v>5.5767400000000002E-2</c:v>
                </c:pt>
                <c:pt idx="13712">
                  <c:v>5.2624600000000001E-2</c:v>
                </c:pt>
                <c:pt idx="13713">
                  <c:v>4.9768399999999997E-2</c:v>
                </c:pt>
                <c:pt idx="13714">
                  <c:v>4.7164600000000001E-2</c:v>
                </c:pt>
                <c:pt idx="13715">
                  <c:v>4.4783700000000003E-2</c:v>
                </c:pt>
                <c:pt idx="13716">
                  <c:v>4.2600600000000002E-2</c:v>
                </c:pt>
                <c:pt idx="13717">
                  <c:v>4.0274900000000002E-2</c:v>
                </c:pt>
                <c:pt idx="13718">
                  <c:v>3.7873200000000003E-2</c:v>
                </c:pt>
                <c:pt idx="13719">
                  <c:v>3.5709999999999999E-2</c:v>
                </c:pt>
                <c:pt idx="13720">
                  <c:v>3.3754600000000003E-2</c:v>
                </c:pt>
                <c:pt idx="13721">
                  <c:v>3.19814E-2</c:v>
                </c:pt>
                <c:pt idx="13722">
                  <c:v>3.03685E-2</c:v>
                </c:pt>
                <c:pt idx="13723">
                  <c:v>2.8897300000000001E-2</c:v>
                </c:pt>
                <c:pt idx="13724">
                  <c:v>2.7551699999999998E-2</c:v>
                </c:pt>
                <c:pt idx="13725">
                  <c:v>2.6171E-2</c:v>
                </c:pt>
                <c:pt idx="13726">
                  <c:v>2.47824E-2</c:v>
                </c:pt>
                <c:pt idx="13727">
                  <c:v>2.3528299999999999E-2</c:v>
                </c:pt>
                <c:pt idx="13728">
                  <c:v>2.2392200000000001E-2</c:v>
                </c:pt>
                <c:pt idx="13729">
                  <c:v>2.1360199999999999E-2</c:v>
                </c:pt>
                <c:pt idx="13730">
                  <c:v>2.0420500000000001E-2</c:v>
                </c:pt>
                <c:pt idx="13731">
                  <c:v>1.91623E-2</c:v>
                </c:pt>
                <c:pt idx="13732">
                  <c:v>1.81306E-2</c:v>
                </c:pt>
                <c:pt idx="13733">
                  <c:v>1.7341100000000002E-2</c:v>
                </c:pt>
                <c:pt idx="13734">
                  <c:v>1.6406199999999999E-2</c:v>
                </c:pt>
                <c:pt idx="13735">
                  <c:v>1.5588299999999999E-2</c:v>
                </c:pt>
                <c:pt idx="13736">
                  <c:v>1.4873000000000001E-2</c:v>
                </c:pt>
                <c:pt idx="13737">
                  <c:v>1.42495E-2</c:v>
                </c:pt>
                <c:pt idx="13738">
                  <c:v>1.3710200000000001E-2</c:v>
                </c:pt>
                <c:pt idx="13739">
                  <c:v>1.325E-2</c:v>
                </c:pt>
                <c:pt idx="13740">
                  <c:v>1.28658E-2</c:v>
                </c:pt>
                <c:pt idx="13741">
                  <c:v>1.25565E-2</c:v>
                </c:pt>
                <c:pt idx="13742">
                  <c:v>1.23246E-2</c:v>
                </c:pt>
                <c:pt idx="13743">
                  <c:v>1.2177500000000001E-2</c:v>
                </c:pt>
                <c:pt idx="13744">
                  <c:v>1.2131599999999999E-2</c:v>
                </c:pt>
                <c:pt idx="13745">
                  <c:v>1.21303E-2</c:v>
                </c:pt>
                <c:pt idx="13746">
                  <c:v>1.2181900000000001E-2</c:v>
                </c:pt>
                <c:pt idx="13747">
                  <c:v>1.2271000000000001E-2</c:v>
                </c:pt>
                <c:pt idx="13748">
                  <c:v>1.2413499999999999E-2</c:v>
                </c:pt>
                <c:pt idx="13749">
                  <c:v>1.26205E-2</c:v>
                </c:pt>
                <c:pt idx="13750">
                  <c:v>1.2907699999999999E-2</c:v>
                </c:pt>
                <c:pt idx="13751">
                  <c:v>1.31883E-2</c:v>
                </c:pt>
                <c:pt idx="13752">
                  <c:v>1.3538400000000001E-2</c:v>
                </c:pt>
                <c:pt idx="13753">
                  <c:v>1.3974500000000001E-2</c:v>
                </c:pt>
                <c:pt idx="13754">
                  <c:v>1.4364999999999999E-2</c:v>
                </c:pt>
                <c:pt idx="13755">
                  <c:v>1.48764E-2</c:v>
                </c:pt>
                <c:pt idx="13756">
                  <c:v>1.5329600000000001E-2</c:v>
                </c:pt>
                <c:pt idx="13757">
                  <c:v>1.5856800000000001E-2</c:v>
                </c:pt>
                <c:pt idx="13758">
                  <c:v>1.64768E-2</c:v>
                </c:pt>
                <c:pt idx="13759">
                  <c:v>1.7217799999999998E-2</c:v>
                </c:pt>
                <c:pt idx="13760">
                  <c:v>1.7800900000000001E-2</c:v>
                </c:pt>
                <c:pt idx="13761">
                  <c:v>1.8478700000000001E-2</c:v>
                </c:pt>
                <c:pt idx="13762">
                  <c:v>1.9281599999999999E-2</c:v>
                </c:pt>
                <c:pt idx="13763">
                  <c:v>1.99924E-2</c:v>
                </c:pt>
                <c:pt idx="13764">
                  <c:v>2.08249E-2</c:v>
                </c:pt>
                <c:pt idx="13765">
                  <c:v>2.1814699999999999E-2</c:v>
                </c:pt>
                <c:pt idx="13766">
                  <c:v>2.2584699999999999E-2</c:v>
                </c:pt>
                <c:pt idx="13767">
                  <c:v>2.34632E-2</c:v>
                </c:pt>
                <c:pt idx="13768">
                  <c:v>2.44715E-2</c:v>
                </c:pt>
                <c:pt idx="13769">
                  <c:v>2.5635600000000001E-2</c:v>
                </c:pt>
                <c:pt idx="13770">
                  <c:v>2.69865E-2</c:v>
                </c:pt>
                <c:pt idx="13771">
                  <c:v>2.8144300000000001E-2</c:v>
                </c:pt>
                <c:pt idx="13772">
                  <c:v>2.9445800000000001E-2</c:v>
                </c:pt>
                <c:pt idx="13773">
                  <c:v>3.0912100000000001E-2</c:v>
                </c:pt>
                <c:pt idx="13774">
                  <c:v>3.2566299999999999E-2</c:v>
                </c:pt>
                <c:pt idx="13775">
                  <c:v>3.4435500000000001E-2</c:v>
                </c:pt>
                <c:pt idx="13776">
                  <c:v>3.6548700000000003E-2</c:v>
                </c:pt>
                <c:pt idx="13777">
                  <c:v>3.8941200000000002E-2</c:v>
                </c:pt>
                <c:pt idx="13778">
                  <c:v>4.1649400000000003E-2</c:v>
                </c:pt>
                <c:pt idx="13779">
                  <c:v>4.4716800000000001E-2</c:v>
                </c:pt>
                <c:pt idx="13780">
                  <c:v>4.6984499999999998E-2</c:v>
                </c:pt>
                <c:pt idx="13781">
                  <c:v>4.9447999999999999E-2</c:v>
                </c:pt>
                <c:pt idx="13782">
                  <c:v>5.2123500000000003E-2</c:v>
                </c:pt>
                <c:pt idx="13783">
                  <c:v>5.5029000000000002E-2</c:v>
                </c:pt>
                <c:pt idx="13784">
                  <c:v>5.81833E-2</c:v>
                </c:pt>
                <c:pt idx="13785">
                  <c:v>6.1606300000000003E-2</c:v>
                </c:pt>
                <c:pt idx="13786">
                  <c:v>6.5319299999999997E-2</c:v>
                </c:pt>
                <c:pt idx="13787">
                  <c:v>6.9345799999999999E-2</c:v>
                </c:pt>
                <c:pt idx="13788">
                  <c:v>7.3710200000000003E-2</c:v>
                </c:pt>
                <c:pt idx="13789">
                  <c:v>7.8437499999999993E-2</c:v>
                </c:pt>
                <c:pt idx="13790">
                  <c:v>8.3554900000000001E-2</c:v>
                </c:pt>
                <c:pt idx="13791">
                  <c:v>8.9091799999999999E-2</c:v>
                </c:pt>
                <c:pt idx="13792">
                  <c:v>9.5078800000000005E-2</c:v>
                </c:pt>
                <c:pt idx="13793">
                  <c:v>0.101547</c:v>
                </c:pt>
                <c:pt idx="13794">
                  <c:v>0.108531</c:v>
                </c:pt>
                <c:pt idx="13795">
                  <c:v>0.11738</c:v>
                </c:pt>
                <c:pt idx="13796">
                  <c:v>0.125608</c:v>
                </c:pt>
                <c:pt idx="13797">
                  <c:v>0.134467</c:v>
                </c:pt>
                <c:pt idx="13798">
                  <c:v>0.144006</c:v>
                </c:pt>
                <c:pt idx="13799">
                  <c:v>0.15425900000000001</c:v>
                </c:pt>
                <c:pt idx="13800">
                  <c:v>0.16527600000000001</c:v>
                </c:pt>
                <c:pt idx="13801">
                  <c:v>0.17710000000000001</c:v>
                </c:pt>
                <c:pt idx="13802">
                  <c:v>0.18978300000000001</c:v>
                </c:pt>
                <c:pt idx="13803">
                  <c:v>0.20336899999999999</c:v>
                </c:pt>
                <c:pt idx="13804">
                  <c:v>0.217913</c:v>
                </c:pt>
                <c:pt idx="13805">
                  <c:v>0.233458</c:v>
                </c:pt>
                <c:pt idx="13806">
                  <c:v>0.255859</c:v>
                </c:pt>
                <c:pt idx="13807">
                  <c:v>0.28027400000000002</c:v>
                </c:pt>
                <c:pt idx="13808">
                  <c:v>0.30684400000000001</c:v>
                </c:pt>
                <c:pt idx="13809">
                  <c:v>0.33569599999999999</c:v>
                </c:pt>
                <c:pt idx="13810">
                  <c:v>0.366983</c:v>
                </c:pt>
                <c:pt idx="13811">
                  <c:v>0.40082800000000002</c:v>
                </c:pt>
                <c:pt idx="13812">
                  <c:v>0.43738199999999999</c:v>
                </c:pt>
                <c:pt idx="13813">
                  <c:v>0.476771</c:v>
                </c:pt>
                <c:pt idx="13814">
                  <c:v>0.52053400000000005</c:v>
                </c:pt>
                <c:pt idx="13815">
                  <c:v>0.56759899999999996</c:v>
                </c:pt>
                <c:pt idx="13816">
                  <c:v>0.61812199999999995</c:v>
                </c:pt>
                <c:pt idx="13817">
                  <c:v>0.67222499999999996</c:v>
                </c:pt>
                <c:pt idx="13818">
                  <c:v>0.73004999999999998</c:v>
                </c:pt>
                <c:pt idx="13819">
                  <c:v>0.79169699999999998</c:v>
                </c:pt>
                <c:pt idx="13820">
                  <c:v>0.85728099999999996</c:v>
                </c:pt>
                <c:pt idx="13821">
                  <c:v>0.92685799999999996</c:v>
                </c:pt>
                <c:pt idx="13822">
                  <c:v>1.0260199999999999</c:v>
                </c:pt>
                <c:pt idx="13823">
                  <c:v>1.1325400000000001</c:v>
                </c:pt>
                <c:pt idx="13824">
                  <c:v>1.2252400000000001</c:v>
                </c:pt>
                <c:pt idx="13825">
                  <c:v>1.37357</c:v>
                </c:pt>
                <c:pt idx="13826">
                  <c:v>1.53285</c:v>
                </c:pt>
                <c:pt idx="13827">
                  <c:v>1.70275</c:v>
                </c:pt>
                <c:pt idx="13828">
                  <c:v>1.88259</c:v>
                </c:pt>
                <c:pt idx="13829">
                  <c:v>2.1002900000000002</c:v>
                </c:pt>
                <c:pt idx="13830">
                  <c:v>2.3886500000000002</c:v>
                </c:pt>
                <c:pt idx="13831">
                  <c:v>2.8700299999999999</c:v>
                </c:pt>
                <c:pt idx="13832">
                  <c:v>3.5459499999999999</c:v>
                </c:pt>
                <c:pt idx="13833">
                  <c:v>3.9032</c:v>
                </c:pt>
                <c:pt idx="13834">
                  <c:v>4.1609400000000001</c:v>
                </c:pt>
                <c:pt idx="13835">
                  <c:v>4.3670400000000003</c:v>
                </c:pt>
                <c:pt idx="13836">
                  <c:v>4.5662700000000003</c:v>
                </c:pt>
                <c:pt idx="13837">
                  <c:v>4.7052100000000001</c:v>
                </c:pt>
                <c:pt idx="13838">
                  <c:v>4.8014700000000001</c:v>
                </c:pt>
                <c:pt idx="13839">
                  <c:v>4.8877100000000002</c:v>
                </c:pt>
                <c:pt idx="13840">
                  <c:v>4.9471299999999996</c:v>
                </c:pt>
                <c:pt idx="13841">
                  <c:v>4.9728399999999997</c:v>
                </c:pt>
                <c:pt idx="13842">
                  <c:v>4.9741999999999997</c:v>
                </c:pt>
                <c:pt idx="13843">
                  <c:v>4.95906</c:v>
                </c:pt>
                <c:pt idx="13844">
                  <c:v>4.9088900000000004</c:v>
                </c:pt>
                <c:pt idx="13845">
                  <c:v>4.8164999999999996</c:v>
                </c:pt>
                <c:pt idx="13846">
                  <c:v>4.73644</c:v>
                </c:pt>
                <c:pt idx="13847">
                  <c:v>4.6117499999999998</c:v>
                </c:pt>
                <c:pt idx="13848">
                  <c:v>4.4645099999999998</c:v>
                </c:pt>
                <c:pt idx="13849">
                  <c:v>4.2724700000000002</c:v>
                </c:pt>
                <c:pt idx="13850">
                  <c:v>4.02813</c:v>
                </c:pt>
                <c:pt idx="13851">
                  <c:v>3.7259899999999999</c:v>
                </c:pt>
                <c:pt idx="13852">
                  <c:v>3.3109600000000001</c:v>
                </c:pt>
                <c:pt idx="13853">
                  <c:v>2.5631300000000001</c:v>
                </c:pt>
                <c:pt idx="13854">
                  <c:v>2.2671299999999999</c:v>
                </c:pt>
                <c:pt idx="13855">
                  <c:v>2.01329</c:v>
                </c:pt>
                <c:pt idx="13856">
                  <c:v>1.7735700000000001</c:v>
                </c:pt>
                <c:pt idx="13857">
                  <c:v>1.6247499999999999</c:v>
                </c:pt>
                <c:pt idx="13858">
                  <c:v>1.4595899999999999</c:v>
                </c:pt>
                <c:pt idx="13859">
                  <c:v>1.3051999999999999</c:v>
                </c:pt>
                <c:pt idx="13860">
                  <c:v>1.20842</c:v>
                </c:pt>
                <c:pt idx="13861">
                  <c:v>1.1166100000000001</c:v>
                </c:pt>
                <c:pt idx="13862">
                  <c:v>1.02976</c:v>
                </c:pt>
                <c:pt idx="13863">
                  <c:v>0.94786400000000004</c:v>
                </c:pt>
                <c:pt idx="13864">
                  <c:v>0.85846699999999998</c:v>
                </c:pt>
                <c:pt idx="13865">
                  <c:v>0.78701299999999996</c:v>
                </c:pt>
                <c:pt idx="13866">
                  <c:v>0.72024299999999997</c:v>
                </c:pt>
                <c:pt idx="13867">
                  <c:v>0.65798000000000001</c:v>
                </c:pt>
                <c:pt idx="13868">
                  <c:v>0.60011300000000001</c:v>
                </c:pt>
                <c:pt idx="13869">
                  <c:v>0.546454</c:v>
                </c:pt>
                <c:pt idx="13870">
                  <c:v>0.496836</c:v>
                </c:pt>
                <c:pt idx="13871">
                  <c:v>0.45106400000000002</c:v>
                </c:pt>
                <c:pt idx="13872">
                  <c:v>0.40895700000000001</c:v>
                </c:pt>
                <c:pt idx="13873">
                  <c:v>0.370311</c:v>
                </c:pt>
                <c:pt idx="13874">
                  <c:v>0.34637800000000002</c:v>
                </c:pt>
                <c:pt idx="13875">
                  <c:v>0.318409</c:v>
                </c:pt>
                <c:pt idx="13876">
                  <c:v>0.29499900000000001</c:v>
                </c:pt>
                <c:pt idx="13877">
                  <c:v>0.27318599999999998</c:v>
                </c:pt>
                <c:pt idx="13878">
                  <c:v>0.25286999999999998</c:v>
                </c:pt>
                <c:pt idx="13879">
                  <c:v>0.233988</c:v>
                </c:pt>
                <c:pt idx="13880">
                  <c:v>0.21645300000000001</c:v>
                </c:pt>
                <c:pt idx="13881">
                  <c:v>0.20019300000000001</c:v>
                </c:pt>
                <c:pt idx="13882">
                  <c:v>0.18512799999999999</c:v>
                </c:pt>
                <c:pt idx="13883">
                  <c:v>0.17119300000000001</c:v>
                </c:pt>
                <c:pt idx="13884">
                  <c:v>0.15831400000000001</c:v>
                </c:pt>
                <c:pt idx="13885">
                  <c:v>0.14643100000000001</c:v>
                </c:pt>
                <c:pt idx="13886">
                  <c:v>0.135466</c:v>
                </c:pt>
                <c:pt idx="13887">
                  <c:v>0.12537100000000001</c:v>
                </c:pt>
                <c:pt idx="13888">
                  <c:v>0.116082</c:v>
                </c:pt>
                <c:pt idx="13889">
                  <c:v>0.107546</c:v>
                </c:pt>
                <c:pt idx="13890">
                  <c:v>9.9704899999999999E-2</c:v>
                </c:pt>
                <c:pt idx="13891">
                  <c:v>9.2512300000000006E-2</c:v>
                </c:pt>
                <c:pt idx="13892">
                  <c:v>8.5918300000000003E-2</c:v>
                </c:pt>
                <c:pt idx="13893">
                  <c:v>7.9881300000000002E-2</c:v>
                </c:pt>
                <c:pt idx="13894">
                  <c:v>7.4353900000000001E-2</c:v>
                </c:pt>
                <c:pt idx="13895">
                  <c:v>6.9300899999999999E-2</c:v>
                </c:pt>
                <c:pt idx="13896">
                  <c:v>6.6176700000000005E-2</c:v>
                </c:pt>
                <c:pt idx="13897">
                  <c:v>6.1981599999999998E-2</c:v>
                </c:pt>
                <c:pt idx="13898">
                  <c:v>5.8139400000000001E-2</c:v>
                </c:pt>
                <c:pt idx="13899">
                  <c:v>5.4620599999999998E-2</c:v>
                </c:pt>
                <c:pt idx="13900">
                  <c:v>5.1400599999999998E-2</c:v>
                </c:pt>
                <c:pt idx="13901">
                  <c:v>4.8453099999999999E-2</c:v>
                </c:pt>
                <c:pt idx="13902">
                  <c:v>4.5757300000000001E-2</c:v>
                </c:pt>
                <c:pt idx="13903">
                  <c:v>4.3291200000000002E-2</c:v>
                </c:pt>
                <c:pt idx="13904">
                  <c:v>4.1036200000000002E-2</c:v>
                </c:pt>
                <c:pt idx="13905">
                  <c:v>3.8972800000000002E-2</c:v>
                </c:pt>
                <c:pt idx="13906">
                  <c:v>3.7085699999999999E-2</c:v>
                </c:pt>
                <c:pt idx="13907">
                  <c:v>3.5359000000000002E-2</c:v>
                </c:pt>
                <c:pt idx="13908">
                  <c:v>3.3779099999999999E-2</c:v>
                </c:pt>
                <c:pt idx="13909">
                  <c:v>3.1654700000000001E-2</c:v>
                </c:pt>
                <c:pt idx="13910">
                  <c:v>2.9791600000000001E-2</c:v>
                </c:pt>
                <c:pt idx="13911">
                  <c:v>2.81544E-2</c:v>
                </c:pt>
                <c:pt idx="13912">
                  <c:v>2.6713000000000001E-2</c:v>
                </c:pt>
                <c:pt idx="13913">
                  <c:v>2.5440600000000001E-2</c:v>
                </c:pt>
                <c:pt idx="13914">
                  <c:v>2.4314499999999999E-2</c:v>
                </c:pt>
                <c:pt idx="13915">
                  <c:v>2.3314700000000001E-2</c:v>
                </c:pt>
                <c:pt idx="13916">
                  <c:v>2.2423999999999999E-2</c:v>
                </c:pt>
                <c:pt idx="13917">
                  <c:v>2.13799E-2</c:v>
                </c:pt>
                <c:pt idx="13918">
                  <c:v>2.0473600000000002E-2</c:v>
                </c:pt>
                <c:pt idx="13919">
                  <c:v>1.9680400000000001E-2</c:v>
                </c:pt>
                <c:pt idx="13920">
                  <c:v>1.8733E-2</c:v>
                </c:pt>
                <c:pt idx="13921">
                  <c:v>1.8050699999999999E-2</c:v>
                </c:pt>
                <c:pt idx="13922">
                  <c:v>1.72596E-2</c:v>
                </c:pt>
                <c:pt idx="13923">
                  <c:v>1.6574599999999998E-2</c:v>
                </c:pt>
                <c:pt idx="13924">
                  <c:v>1.5972299999999998E-2</c:v>
                </c:pt>
                <c:pt idx="13925">
                  <c:v>1.51878E-2</c:v>
                </c:pt>
                <c:pt idx="13926">
                  <c:v>1.4512300000000001E-2</c:v>
                </c:pt>
                <c:pt idx="13927">
                  <c:v>1.3920399999999999E-2</c:v>
                </c:pt>
                <c:pt idx="13928">
                  <c:v>1.33951E-2</c:v>
                </c:pt>
                <c:pt idx="13929">
                  <c:v>1.27782E-2</c:v>
                </c:pt>
                <c:pt idx="13930">
                  <c:v>1.22389E-2</c:v>
                </c:pt>
                <c:pt idx="13931">
                  <c:v>1.1762999999999999E-2</c:v>
                </c:pt>
                <c:pt idx="13932">
                  <c:v>1.1174099999999999E-2</c:v>
                </c:pt>
                <c:pt idx="13933">
                  <c:v>1.06699E-2</c:v>
                </c:pt>
                <c:pt idx="13934">
                  <c:v>1.0233600000000001E-2</c:v>
                </c:pt>
                <c:pt idx="13935">
                  <c:v>9.8525000000000001E-3</c:v>
                </c:pt>
                <c:pt idx="13936">
                  <c:v>9.4138799999999995E-3</c:v>
                </c:pt>
                <c:pt idx="13937">
                  <c:v>9.0390599999999998E-3</c:v>
                </c:pt>
                <c:pt idx="13938">
                  <c:v>8.7152400000000008E-3</c:v>
                </c:pt>
                <c:pt idx="13939">
                  <c:v>8.4327699999999992E-3</c:v>
                </c:pt>
                <c:pt idx="13940">
                  <c:v>8.0621400000000006E-3</c:v>
                </c:pt>
                <c:pt idx="13941">
                  <c:v>7.7376600000000004E-3</c:v>
                </c:pt>
                <c:pt idx="13942">
                  <c:v>7.4637999999999996E-3</c:v>
                </c:pt>
                <c:pt idx="13943">
                  <c:v>7.2289900000000002E-3</c:v>
                </c:pt>
                <c:pt idx="13944">
                  <c:v>6.9630200000000003E-3</c:v>
                </c:pt>
                <c:pt idx="13945">
                  <c:v>6.73888E-3</c:v>
                </c:pt>
                <c:pt idx="13946">
                  <c:v>6.5470099999999998E-3</c:v>
                </c:pt>
                <c:pt idx="13947">
                  <c:v>6.3049100000000004E-3</c:v>
                </c:pt>
                <c:pt idx="13948">
                  <c:v>6.1001099999999997E-3</c:v>
                </c:pt>
                <c:pt idx="13949">
                  <c:v>5.9209700000000002E-3</c:v>
                </c:pt>
                <c:pt idx="13950">
                  <c:v>5.72325E-3</c:v>
                </c:pt>
                <c:pt idx="13951">
                  <c:v>5.5577600000000001E-3</c:v>
                </c:pt>
                <c:pt idx="13952">
                  <c:v>5.4199299999999999E-3</c:v>
                </c:pt>
                <c:pt idx="13953">
                  <c:v>5.2725000000000003E-3</c:v>
                </c:pt>
                <c:pt idx="13954">
                  <c:v>5.1492200000000004E-3</c:v>
                </c:pt>
                <c:pt idx="13955">
                  <c:v>5.0052200000000003E-3</c:v>
                </c:pt>
                <c:pt idx="13956">
                  <c:v>4.8869899999999999E-3</c:v>
                </c:pt>
                <c:pt idx="13957">
                  <c:v>4.8248700000000002E-3</c:v>
                </c:pt>
                <c:pt idx="13958">
                  <c:v>4.73728E-3</c:v>
                </c:pt>
                <c:pt idx="13959">
                  <c:v>4.6933599999999997E-3</c:v>
                </c:pt>
                <c:pt idx="13960">
                  <c:v>4.6770300000000004E-3</c:v>
                </c:pt>
                <c:pt idx="13961">
                  <c:v>4.6872600000000004E-3</c:v>
                </c:pt>
                <c:pt idx="13962">
                  <c:v>4.7236800000000001E-3</c:v>
                </c:pt>
                <c:pt idx="13963">
                  <c:v>4.7937600000000002E-3</c:v>
                </c:pt>
                <c:pt idx="13964">
                  <c:v>4.8957200000000001E-3</c:v>
                </c:pt>
                <c:pt idx="13965">
                  <c:v>4.9876499999999997E-3</c:v>
                </c:pt>
                <c:pt idx="13966">
                  <c:v>5.0986199999999999E-3</c:v>
                </c:pt>
                <c:pt idx="13967">
                  <c:v>5.2601000000000002E-3</c:v>
                </c:pt>
                <c:pt idx="13968">
                  <c:v>5.45935E-3</c:v>
                </c:pt>
                <c:pt idx="13969">
                  <c:v>5.6486699999999997E-3</c:v>
                </c:pt>
                <c:pt idx="13970">
                  <c:v>5.8749800000000001E-3</c:v>
                </c:pt>
                <c:pt idx="13971">
                  <c:v>6.1311600000000001E-3</c:v>
                </c:pt>
                <c:pt idx="13972">
                  <c:v>6.3998199999999996E-3</c:v>
                </c:pt>
                <c:pt idx="13973">
                  <c:v>6.6086000000000001E-3</c:v>
                </c:pt>
                <c:pt idx="13974">
                  <c:v>6.8468499999999998E-3</c:v>
                </c:pt>
                <c:pt idx="13975">
                  <c:v>7.1396799999999998E-3</c:v>
                </c:pt>
                <c:pt idx="13976">
                  <c:v>7.39305E-3</c:v>
                </c:pt>
                <c:pt idx="13977">
                  <c:v>7.6827400000000004E-3</c:v>
                </c:pt>
                <c:pt idx="13978">
                  <c:v>8.0167299999999997E-3</c:v>
                </c:pt>
                <c:pt idx="13979">
                  <c:v>8.4047500000000008E-3</c:v>
                </c:pt>
                <c:pt idx="13980">
                  <c:v>8.8296799999999995E-3</c:v>
                </c:pt>
                <c:pt idx="13981">
                  <c:v>9.1563200000000008E-3</c:v>
                </c:pt>
                <c:pt idx="13982">
                  <c:v>9.5246900000000006E-3</c:v>
                </c:pt>
                <c:pt idx="13983">
                  <c:v>9.9430600000000001E-3</c:v>
                </c:pt>
                <c:pt idx="13984">
                  <c:v>1.04221E-2</c:v>
                </c:pt>
                <c:pt idx="13985">
                  <c:v>1.09753E-2</c:v>
                </c:pt>
                <c:pt idx="13986">
                  <c:v>1.14495E-2</c:v>
                </c:pt>
                <c:pt idx="13987">
                  <c:v>1.19848E-2</c:v>
                </c:pt>
                <c:pt idx="13988">
                  <c:v>1.26731E-2</c:v>
                </c:pt>
                <c:pt idx="13989">
                  <c:v>1.31935E-2</c:v>
                </c:pt>
                <c:pt idx="13990">
                  <c:v>1.3772599999999999E-2</c:v>
                </c:pt>
                <c:pt idx="13991">
                  <c:v>1.4420199999999999E-2</c:v>
                </c:pt>
                <c:pt idx="13992">
                  <c:v>1.5148399999999999E-2</c:v>
                </c:pt>
                <c:pt idx="13993">
                  <c:v>1.5971699999999998E-2</c:v>
                </c:pt>
                <c:pt idx="13994">
                  <c:v>1.6908400000000001E-2</c:v>
                </c:pt>
                <c:pt idx="13995">
                  <c:v>1.7808299999999999E-2</c:v>
                </c:pt>
                <c:pt idx="13996">
                  <c:v>1.86319E-2</c:v>
                </c:pt>
                <c:pt idx="13997">
                  <c:v>1.9544700000000002E-2</c:v>
                </c:pt>
                <c:pt idx="13998">
                  <c:v>2.05604E-2</c:v>
                </c:pt>
                <c:pt idx="13999">
                  <c:v>2.16955E-2</c:v>
                </c:pt>
                <c:pt idx="14000">
                  <c:v>2.2970399999999998E-2</c:v>
                </c:pt>
                <c:pt idx="14001">
                  <c:v>2.4409699999999999E-2</c:v>
                </c:pt>
                <c:pt idx="14002">
                  <c:v>2.5615499999999999E-2</c:v>
                </c:pt>
                <c:pt idx="14003">
                  <c:v>2.6946899999999999E-2</c:v>
                </c:pt>
                <c:pt idx="14004">
                  <c:v>2.8817300000000001E-2</c:v>
                </c:pt>
                <c:pt idx="14005">
                  <c:v>3.02118E-2</c:v>
                </c:pt>
                <c:pt idx="14006">
                  <c:v>3.1743199999999999E-2</c:v>
                </c:pt>
                <c:pt idx="14007">
                  <c:v>3.3430799999999997E-2</c:v>
                </c:pt>
                <c:pt idx="14008">
                  <c:v>3.52974E-2</c:v>
                </c:pt>
                <c:pt idx="14009">
                  <c:v>3.7370399999999998E-2</c:v>
                </c:pt>
                <c:pt idx="14010">
                  <c:v>3.96829E-2</c:v>
                </c:pt>
                <c:pt idx="14011">
                  <c:v>4.2002100000000001E-2</c:v>
                </c:pt>
                <c:pt idx="14012">
                  <c:v>4.4282599999999998E-2</c:v>
                </c:pt>
                <c:pt idx="14013">
                  <c:v>4.6800599999999998E-2</c:v>
                </c:pt>
                <c:pt idx="14014">
                  <c:v>4.9592900000000002E-2</c:v>
                </c:pt>
                <c:pt idx="14015">
                  <c:v>5.2704500000000001E-2</c:v>
                </c:pt>
                <c:pt idx="14016">
                  <c:v>5.6191999999999999E-2</c:v>
                </c:pt>
                <c:pt idx="14017">
                  <c:v>5.9096900000000001E-2</c:v>
                </c:pt>
                <c:pt idx="14018">
                  <c:v>6.2292E-2</c:v>
                </c:pt>
                <c:pt idx="14019">
                  <c:v>6.5826599999999999E-2</c:v>
                </c:pt>
                <c:pt idx="14020">
                  <c:v>6.9076100000000001E-2</c:v>
                </c:pt>
                <c:pt idx="14021">
                  <c:v>7.3411100000000007E-2</c:v>
                </c:pt>
                <c:pt idx="14022">
                  <c:v>7.7034099999999994E-2</c:v>
                </c:pt>
                <c:pt idx="14023">
                  <c:v>8.1040600000000004E-2</c:v>
                </c:pt>
                <c:pt idx="14024">
                  <c:v>8.55075E-2</c:v>
                </c:pt>
                <c:pt idx="14025">
                  <c:v>9.0533500000000003E-2</c:v>
                </c:pt>
                <c:pt idx="14026">
                  <c:v>9.6247899999999997E-2</c:v>
                </c:pt>
                <c:pt idx="14027">
                  <c:v>0.100521</c:v>
                </c:pt>
                <c:pt idx="14028">
                  <c:v>0.105235</c:v>
                </c:pt>
                <c:pt idx="14029">
                  <c:v>0.11046599999999999</c:v>
                </c:pt>
                <c:pt idx="14030">
                  <c:v>0.1163</c:v>
                </c:pt>
                <c:pt idx="14031">
                  <c:v>0.12284399999999999</c:v>
                </c:pt>
                <c:pt idx="14032">
                  <c:v>0.12925</c:v>
                </c:pt>
                <c:pt idx="14033">
                  <c:v>0.135325</c:v>
                </c:pt>
                <c:pt idx="14034">
                  <c:v>0.142012</c:v>
                </c:pt>
                <c:pt idx="14035">
                  <c:v>0.149393</c:v>
                </c:pt>
                <c:pt idx="14036">
                  <c:v>0.157557</c:v>
                </c:pt>
                <c:pt idx="14037">
                  <c:v>0.16660900000000001</c:v>
                </c:pt>
                <c:pt idx="14038">
                  <c:v>0.17666399999999999</c:v>
                </c:pt>
                <c:pt idx="14039">
                  <c:v>0.18784999999999999</c:v>
                </c:pt>
                <c:pt idx="14040">
                  <c:v>0.20031499999999999</c:v>
                </c:pt>
                <c:pt idx="14041">
                  <c:v>0.21421999999999999</c:v>
                </c:pt>
                <c:pt idx="14042">
                  <c:v>0.229745</c:v>
                </c:pt>
                <c:pt idx="14043">
                  <c:v>0.24257300000000001</c:v>
                </c:pt>
                <c:pt idx="14044">
                  <c:v>0.25651200000000002</c:v>
                </c:pt>
                <c:pt idx="14045">
                  <c:v>0.271675</c:v>
                </c:pt>
                <c:pt idx="14046">
                  <c:v>0.28815600000000002</c:v>
                </c:pt>
                <c:pt idx="14047">
                  <c:v>0.30607699999999999</c:v>
                </c:pt>
                <c:pt idx="14048">
                  <c:v>0.32555600000000001</c:v>
                </c:pt>
                <c:pt idx="14049">
                  <c:v>0.34673100000000001</c:v>
                </c:pt>
                <c:pt idx="14050">
                  <c:v>0.36620900000000001</c:v>
                </c:pt>
                <c:pt idx="14051">
                  <c:v>0.39185199999999998</c:v>
                </c:pt>
                <c:pt idx="14052">
                  <c:v>0.41977900000000001</c:v>
                </c:pt>
                <c:pt idx="14053">
                  <c:v>0.45017600000000002</c:v>
                </c:pt>
                <c:pt idx="14054">
                  <c:v>0.48324299999999998</c:v>
                </c:pt>
                <c:pt idx="14055">
                  <c:v>0.51919000000000004</c:v>
                </c:pt>
                <c:pt idx="14056">
                  <c:v>0.55823500000000004</c:v>
                </c:pt>
                <c:pt idx="14057">
                  <c:v>0.60060899999999995</c:v>
                </c:pt>
                <c:pt idx="14058">
                  <c:v>0.646563</c:v>
                </c:pt>
                <c:pt idx="14059">
                  <c:v>0.69635199999999997</c:v>
                </c:pt>
                <c:pt idx="14060">
                  <c:v>0.75023499999999999</c:v>
                </c:pt>
                <c:pt idx="14061">
                  <c:v>0.80848799999999998</c:v>
                </c:pt>
                <c:pt idx="14062">
                  <c:v>0.87140200000000001</c:v>
                </c:pt>
                <c:pt idx="14063">
                  <c:v>0.93927300000000002</c:v>
                </c:pt>
                <c:pt idx="14064">
                  <c:v>1.0124</c:v>
                </c:pt>
                <c:pt idx="14065">
                  <c:v>1.0910899999999999</c:v>
                </c:pt>
                <c:pt idx="14066">
                  <c:v>1.16632</c:v>
                </c:pt>
                <c:pt idx="14067">
                  <c:v>1.2732000000000001</c:v>
                </c:pt>
                <c:pt idx="14068">
                  <c:v>1.3892199999999999</c:v>
                </c:pt>
                <c:pt idx="14069">
                  <c:v>1.5148699999999999</c:v>
                </c:pt>
                <c:pt idx="14070">
                  <c:v>1.6507099999999999</c:v>
                </c:pt>
                <c:pt idx="14071">
                  <c:v>1.7972399999999999</c:v>
                </c:pt>
                <c:pt idx="14072">
                  <c:v>1.9550799999999999</c:v>
                </c:pt>
                <c:pt idx="14073">
                  <c:v>2.1246100000000001</c:v>
                </c:pt>
                <c:pt idx="14074">
                  <c:v>2.3064</c:v>
                </c:pt>
                <c:pt idx="14075">
                  <c:v>2.5008499999999998</c:v>
                </c:pt>
                <c:pt idx="14076">
                  <c:v>2.7084299999999999</c:v>
                </c:pt>
                <c:pt idx="14077">
                  <c:v>2.90198</c:v>
                </c:pt>
                <c:pt idx="14078">
                  <c:v>3.1570900000000002</c:v>
                </c:pt>
                <c:pt idx="14079">
                  <c:v>3.4289700000000001</c:v>
                </c:pt>
                <c:pt idx="14080">
                  <c:v>3.7178800000000001</c:v>
                </c:pt>
                <c:pt idx="14081">
                  <c:v>4.0240099999999996</c:v>
                </c:pt>
                <c:pt idx="14082">
                  <c:v>4.3474500000000003</c:v>
                </c:pt>
                <c:pt idx="14083">
                  <c:v>4.8647900000000002</c:v>
                </c:pt>
                <c:pt idx="14084">
                  <c:v>5.3777299999999997</c:v>
                </c:pt>
                <c:pt idx="14085">
                  <c:v>5.9894100000000003</c:v>
                </c:pt>
                <c:pt idx="14086">
                  <c:v>6.6378399999999997</c:v>
                </c:pt>
                <c:pt idx="14087">
                  <c:v>7.4946599999999997</c:v>
                </c:pt>
                <c:pt idx="14088">
                  <c:v>8.4520700000000009</c:v>
                </c:pt>
                <c:pt idx="14089">
                  <c:v>10.322800000000001</c:v>
                </c:pt>
                <c:pt idx="14090">
                  <c:v>12.216100000000001</c:v>
                </c:pt>
                <c:pt idx="14091">
                  <c:v>13.4329</c:v>
                </c:pt>
                <c:pt idx="14092">
                  <c:v>14.4031</c:v>
                </c:pt>
                <c:pt idx="14093">
                  <c:v>15.145799999999999</c:v>
                </c:pt>
                <c:pt idx="14094">
                  <c:v>15.753</c:v>
                </c:pt>
                <c:pt idx="14095">
                  <c:v>16.2227</c:v>
                </c:pt>
                <c:pt idx="14096">
                  <c:v>16.562899999999999</c:v>
                </c:pt>
                <c:pt idx="14097">
                  <c:v>16.786200000000001</c:v>
                </c:pt>
                <c:pt idx="14098">
                  <c:v>16.883500000000002</c:v>
                </c:pt>
                <c:pt idx="14099">
                  <c:v>16.893799999999999</c:v>
                </c:pt>
                <c:pt idx="14100">
                  <c:v>16.8262</c:v>
                </c:pt>
                <c:pt idx="14101">
                  <c:v>16.635899999999999</c:v>
                </c:pt>
                <c:pt idx="14102">
                  <c:v>16.356000000000002</c:v>
                </c:pt>
                <c:pt idx="14103">
                  <c:v>16.0351</c:v>
                </c:pt>
                <c:pt idx="14104">
                  <c:v>15.5723</c:v>
                </c:pt>
                <c:pt idx="14105">
                  <c:v>15.003399999999999</c:v>
                </c:pt>
                <c:pt idx="14106">
                  <c:v>14.3201</c:v>
                </c:pt>
                <c:pt idx="14107">
                  <c:v>13.4673</c:v>
                </c:pt>
                <c:pt idx="14108">
                  <c:v>12.379</c:v>
                </c:pt>
                <c:pt idx="14109">
                  <c:v>10.318899999999999</c:v>
                </c:pt>
                <c:pt idx="14110">
                  <c:v>8.4487100000000002</c:v>
                </c:pt>
                <c:pt idx="14111">
                  <c:v>7.4917400000000001</c:v>
                </c:pt>
                <c:pt idx="14112">
                  <c:v>6.6353400000000002</c:v>
                </c:pt>
                <c:pt idx="14113">
                  <c:v>5.9872899999999998</c:v>
                </c:pt>
                <c:pt idx="14114">
                  <c:v>5.3760700000000003</c:v>
                </c:pt>
                <c:pt idx="14115">
                  <c:v>4.8634700000000004</c:v>
                </c:pt>
                <c:pt idx="14116">
                  <c:v>4.3463799999999999</c:v>
                </c:pt>
                <c:pt idx="14117">
                  <c:v>4.0231700000000004</c:v>
                </c:pt>
                <c:pt idx="14118">
                  <c:v>3.7172299999999998</c:v>
                </c:pt>
                <c:pt idx="14119">
                  <c:v>3.4285000000000001</c:v>
                </c:pt>
                <c:pt idx="14120">
                  <c:v>3.1568100000000001</c:v>
                </c:pt>
                <c:pt idx="14121">
                  <c:v>2.9018899999999999</c:v>
                </c:pt>
                <c:pt idx="14122">
                  <c:v>2.6378400000000002</c:v>
                </c:pt>
                <c:pt idx="14123">
                  <c:v>2.4347799999999999</c:v>
                </c:pt>
                <c:pt idx="14124">
                  <c:v>2.2447400000000002</c:v>
                </c:pt>
                <c:pt idx="14125">
                  <c:v>2.0671599999999999</c:v>
                </c:pt>
                <c:pt idx="14126">
                  <c:v>1.9016900000000001</c:v>
                </c:pt>
                <c:pt idx="14127">
                  <c:v>1.7477799999999999</c:v>
                </c:pt>
                <c:pt idx="14128">
                  <c:v>1.60494</c:v>
                </c:pt>
                <c:pt idx="14129">
                  <c:v>1.4725999999999999</c:v>
                </c:pt>
                <c:pt idx="14130">
                  <c:v>1.35029</c:v>
                </c:pt>
                <c:pt idx="14131">
                  <c:v>1.23743</c:v>
                </c:pt>
                <c:pt idx="14132">
                  <c:v>1.1335299999999999</c:v>
                </c:pt>
                <c:pt idx="14133">
                  <c:v>1.05193</c:v>
                </c:pt>
                <c:pt idx="14134">
                  <c:v>0.97606700000000002</c:v>
                </c:pt>
                <c:pt idx="14135">
                  <c:v>0.90561100000000005</c:v>
                </c:pt>
                <c:pt idx="14136">
                  <c:v>0.84027300000000005</c:v>
                </c:pt>
                <c:pt idx="14137">
                  <c:v>0.77971900000000005</c:v>
                </c:pt>
                <c:pt idx="14138">
                  <c:v>0.723692</c:v>
                </c:pt>
                <c:pt idx="14139">
                  <c:v>0.67189100000000002</c:v>
                </c:pt>
                <c:pt idx="14140">
                  <c:v>0.62406099999999998</c:v>
                </c:pt>
                <c:pt idx="14141">
                  <c:v>0.57991499999999996</c:v>
                </c:pt>
                <c:pt idx="14142">
                  <c:v>0.53922999999999999</c:v>
                </c:pt>
                <c:pt idx="14143">
                  <c:v>0.50175499999999995</c:v>
                </c:pt>
                <c:pt idx="14144">
                  <c:v>0.467275</c:v>
                </c:pt>
                <c:pt idx="14145">
                  <c:v>0.43555700000000003</c:v>
                </c:pt>
                <c:pt idx="14146">
                  <c:v>0.406416</c:v>
                </c:pt>
                <c:pt idx="14147">
                  <c:v>0.37964599999999998</c:v>
                </c:pt>
                <c:pt idx="14148">
                  <c:v>0.35507699999999998</c:v>
                </c:pt>
                <c:pt idx="14149">
                  <c:v>0.33329300000000001</c:v>
                </c:pt>
                <c:pt idx="14150">
                  <c:v>0.31325500000000001</c:v>
                </c:pt>
                <c:pt idx="14151">
                  <c:v>0.294821</c:v>
                </c:pt>
                <c:pt idx="14152">
                  <c:v>0.277868</c:v>
                </c:pt>
                <c:pt idx="14153">
                  <c:v>0.26227200000000001</c:v>
                </c:pt>
                <c:pt idx="14154">
                  <c:v>0.24793000000000001</c:v>
                </c:pt>
                <c:pt idx="14155">
                  <c:v>0.239013</c:v>
                </c:pt>
                <c:pt idx="14156">
                  <c:v>0.22259899999999999</c:v>
                </c:pt>
                <c:pt idx="14157">
                  <c:v>0.207903</c:v>
                </c:pt>
                <c:pt idx="14158">
                  <c:v>0.19473699999999999</c:v>
                </c:pt>
                <c:pt idx="14159">
                  <c:v>0.18292600000000001</c:v>
                </c:pt>
                <c:pt idx="14160">
                  <c:v>0.172321</c:v>
                </c:pt>
                <c:pt idx="14161">
                  <c:v>0.16278200000000001</c:v>
                </c:pt>
                <c:pt idx="14162">
                  <c:v>0.15418799999999999</c:v>
                </c:pt>
                <c:pt idx="14163">
                  <c:v>0.146428</c:v>
                </c:pt>
                <c:pt idx="14164">
                  <c:v>0.139408</c:v>
                </c:pt>
                <c:pt idx="14165">
                  <c:v>0.13303999999999999</c:v>
                </c:pt>
                <c:pt idx="14166">
                  <c:v>0.127249</c:v>
                </c:pt>
                <c:pt idx="14167">
                  <c:v>0.12031</c:v>
                </c:pt>
                <c:pt idx="14168">
                  <c:v>0.11414299999999999</c:v>
                </c:pt>
                <c:pt idx="14169">
                  <c:v>0.10863100000000001</c:v>
                </c:pt>
                <c:pt idx="14170">
                  <c:v>0.10367899999999999</c:v>
                </c:pt>
                <c:pt idx="14171">
                  <c:v>9.9203600000000003E-2</c:v>
                </c:pt>
                <c:pt idx="14172">
                  <c:v>9.3242400000000003E-2</c:v>
                </c:pt>
                <c:pt idx="14173">
                  <c:v>8.8022600000000006E-2</c:v>
                </c:pt>
                <c:pt idx="14174">
                  <c:v>8.3401299999999998E-2</c:v>
                </c:pt>
                <c:pt idx="14175">
                  <c:v>7.9271800000000003E-2</c:v>
                </c:pt>
                <c:pt idx="14176">
                  <c:v>7.6749700000000004E-2</c:v>
                </c:pt>
                <c:pt idx="14177">
                  <c:v>7.2170799999999993E-2</c:v>
                </c:pt>
                <c:pt idx="14178">
                  <c:v>6.8112599999999995E-2</c:v>
                </c:pt>
                <c:pt idx="14179">
                  <c:v>6.4161099999999999E-2</c:v>
                </c:pt>
                <c:pt idx="14180">
                  <c:v>6.0632600000000002E-2</c:v>
                </c:pt>
                <c:pt idx="14181">
                  <c:v>5.7459400000000001E-2</c:v>
                </c:pt>
                <c:pt idx="14182">
                  <c:v>5.4589699999999998E-2</c:v>
                </c:pt>
                <c:pt idx="14183">
                  <c:v>5.1982199999999999E-2</c:v>
                </c:pt>
                <c:pt idx="14184">
                  <c:v>4.9603399999999999E-2</c:v>
                </c:pt>
                <c:pt idx="14185">
                  <c:v>4.6740499999999997E-2</c:v>
                </c:pt>
                <c:pt idx="14186">
                  <c:v>4.4182100000000002E-2</c:v>
                </c:pt>
                <c:pt idx="14187">
                  <c:v>4.1885100000000001E-2</c:v>
                </c:pt>
                <c:pt idx="14188">
                  <c:v>3.9363099999999998E-2</c:v>
                </c:pt>
                <c:pt idx="14189">
                  <c:v>3.7360999999999998E-2</c:v>
                </c:pt>
                <c:pt idx="14190">
                  <c:v>3.5557800000000001E-2</c:v>
                </c:pt>
                <c:pt idx="14191">
                  <c:v>3.3927499999999999E-2</c:v>
                </c:pt>
                <c:pt idx="14192">
                  <c:v>3.2448900000000003E-2</c:v>
                </c:pt>
                <c:pt idx="14193">
                  <c:v>3.0681799999999999E-2</c:v>
                </c:pt>
                <c:pt idx="14194">
                  <c:v>2.91159E-2</c:v>
                </c:pt>
                <c:pt idx="14195">
                  <c:v>2.7721900000000001E-2</c:v>
                </c:pt>
                <c:pt idx="14196">
                  <c:v>2.64759E-2</c:v>
                </c:pt>
                <c:pt idx="14197">
                  <c:v>2.5107899999999999E-2</c:v>
                </c:pt>
                <c:pt idx="14198">
                  <c:v>2.4025399999999999E-2</c:v>
                </c:pt>
                <c:pt idx="14199">
                  <c:v>2.3057299999999999E-2</c:v>
                </c:pt>
                <c:pt idx="14200">
                  <c:v>2.19191E-2</c:v>
                </c:pt>
                <c:pt idx="14201">
                  <c:v>2.0929E-2</c:v>
                </c:pt>
                <c:pt idx="14202">
                  <c:v>2.0063899999999999E-2</c:v>
                </c:pt>
                <c:pt idx="14203">
                  <c:v>1.9304999999999999E-2</c:v>
                </c:pt>
                <c:pt idx="14204">
                  <c:v>1.8637000000000001E-2</c:v>
                </c:pt>
                <c:pt idx="14205">
                  <c:v>1.7804799999999999E-2</c:v>
                </c:pt>
                <c:pt idx="14206">
                  <c:v>1.7151E-2</c:v>
                </c:pt>
                <c:pt idx="14207">
                  <c:v>1.65936E-2</c:v>
                </c:pt>
                <c:pt idx="14208">
                  <c:v>1.6116700000000001E-2</c:v>
                </c:pt>
                <c:pt idx="14209">
                  <c:v>1.55855E-2</c:v>
                </c:pt>
                <c:pt idx="14210">
                  <c:v>1.5153700000000001E-2</c:v>
                </c:pt>
                <c:pt idx="14211">
                  <c:v>1.48042E-2</c:v>
                </c:pt>
                <c:pt idx="14212">
                  <c:v>1.4523400000000001E-2</c:v>
                </c:pt>
                <c:pt idx="14213">
                  <c:v>1.4208999999999999E-2</c:v>
                </c:pt>
                <c:pt idx="14214">
                  <c:v>1.40181E-2</c:v>
                </c:pt>
                <c:pt idx="14215">
                  <c:v>1.3893000000000001E-2</c:v>
                </c:pt>
                <c:pt idx="14216">
                  <c:v>1.38049E-2</c:v>
                </c:pt>
                <c:pt idx="14217">
                  <c:v>1.37994E-2</c:v>
                </c:pt>
                <c:pt idx="14218">
                  <c:v>1.38388E-2</c:v>
                </c:pt>
                <c:pt idx="14219">
                  <c:v>1.39457E-2</c:v>
                </c:pt>
                <c:pt idx="14220">
                  <c:v>1.41785E-2</c:v>
                </c:pt>
                <c:pt idx="14221">
                  <c:v>1.45039E-2</c:v>
                </c:pt>
                <c:pt idx="14222">
                  <c:v>1.49351E-2</c:v>
                </c:pt>
                <c:pt idx="14223">
                  <c:v>1.54802E-2</c:v>
                </c:pt>
                <c:pt idx="14224">
                  <c:v>1.6122399999999999E-2</c:v>
                </c:pt>
                <c:pt idx="14225">
                  <c:v>1.68652E-2</c:v>
                </c:pt>
                <c:pt idx="14226">
                  <c:v>1.7715499999999999E-2</c:v>
                </c:pt>
                <c:pt idx="14227">
                  <c:v>1.8683399999999999E-2</c:v>
                </c:pt>
                <c:pt idx="14228">
                  <c:v>1.9782399999999999E-2</c:v>
                </c:pt>
                <c:pt idx="14229">
                  <c:v>2.1030199999999999E-2</c:v>
                </c:pt>
                <c:pt idx="14230">
                  <c:v>2.2076800000000001E-2</c:v>
                </c:pt>
                <c:pt idx="14231">
                  <c:v>2.3230899999999999E-2</c:v>
                </c:pt>
                <c:pt idx="14232">
                  <c:v>2.4506199999999999E-2</c:v>
                </c:pt>
                <c:pt idx="14233">
                  <c:v>2.5918900000000002E-2</c:v>
                </c:pt>
                <c:pt idx="14234">
                  <c:v>2.74884E-2</c:v>
                </c:pt>
                <c:pt idx="14235">
                  <c:v>2.92381E-2</c:v>
                </c:pt>
                <c:pt idx="14236">
                  <c:v>3.1024199999999998E-2</c:v>
                </c:pt>
                <c:pt idx="14237">
                  <c:v>3.3011400000000003E-2</c:v>
                </c:pt>
                <c:pt idx="14238">
                  <c:v>3.5229200000000002E-2</c:v>
                </c:pt>
                <c:pt idx="14239">
                  <c:v>3.7710199999999999E-2</c:v>
                </c:pt>
                <c:pt idx="14240">
                  <c:v>4.0508299999999997E-2</c:v>
                </c:pt>
                <c:pt idx="14241">
                  <c:v>4.3480699999999997E-2</c:v>
                </c:pt>
                <c:pt idx="14242">
                  <c:v>4.67266E-2</c:v>
                </c:pt>
                <c:pt idx="14243">
                  <c:v>4.9123699999999999E-2</c:v>
                </c:pt>
                <c:pt idx="14244">
                  <c:v>5.1733700000000001E-2</c:v>
                </c:pt>
                <c:pt idx="14245">
                  <c:v>5.4583E-2</c:v>
                </c:pt>
                <c:pt idx="14246">
                  <c:v>5.77026E-2</c:v>
                </c:pt>
                <c:pt idx="14247">
                  <c:v>6.1128399999999999E-2</c:v>
                </c:pt>
                <c:pt idx="14248">
                  <c:v>6.4434900000000003E-2</c:v>
                </c:pt>
                <c:pt idx="14249">
                  <c:v>6.9185800000000006E-2</c:v>
                </c:pt>
                <c:pt idx="14250">
                  <c:v>7.2680400000000006E-2</c:v>
                </c:pt>
                <c:pt idx="14251">
                  <c:v>7.64711E-2</c:v>
                </c:pt>
                <c:pt idx="14252">
                  <c:v>8.05926E-2</c:v>
                </c:pt>
                <c:pt idx="14253">
                  <c:v>8.50857E-2</c:v>
                </c:pt>
                <c:pt idx="14254">
                  <c:v>8.9999599999999999E-2</c:v>
                </c:pt>
                <c:pt idx="14255">
                  <c:v>9.5391000000000004E-2</c:v>
                </c:pt>
                <c:pt idx="14256">
                  <c:v>0.10107099999999999</c:v>
                </c:pt>
                <c:pt idx="14257">
                  <c:v>0.107318</c:v>
                </c:pt>
                <c:pt idx="14258">
                  <c:v>0.114346</c:v>
                </c:pt>
                <c:pt idx="14259">
                  <c:v>0.122447</c:v>
                </c:pt>
                <c:pt idx="14260">
                  <c:v>0.130611</c:v>
                </c:pt>
                <c:pt idx="14261">
                  <c:v>0.13872699999999999</c:v>
                </c:pt>
                <c:pt idx="14262">
                  <c:v>0.146123</c:v>
                </c:pt>
                <c:pt idx="14263">
                  <c:v>0.15496699999999999</c:v>
                </c:pt>
                <c:pt idx="14264">
                  <c:v>0.164603</c:v>
                </c:pt>
                <c:pt idx="14265">
                  <c:v>0.175811</c:v>
                </c:pt>
                <c:pt idx="14266">
                  <c:v>0.188274</c:v>
                </c:pt>
                <c:pt idx="14267">
                  <c:v>0.20194300000000001</c:v>
                </c:pt>
                <c:pt idx="14268">
                  <c:v>0.216692</c:v>
                </c:pt>
                <c:pt idx="14269">
                  <c:v>0.233205</c:v>
                </c:pt>
                <c:pt idx="14270">
                  <c:v>0.24567</c:v>
                </c:pt>
                <c:pt idx="14271">
                  <c:v>0.25957200000000002</c:v>
                </c:pt>
                <c:pt idx="14272">
                  <c:v>0.27474300000000001</c:v>
                </c:pt>
                <c:pt idx="14273">
                  <c:v>0.29134500000000002</c:v>
                </c:pt>
                <c:pt idx="14274">
                  <c:v>0.30956499999999998</c:v>
                </c:pt>
                <c:pt idx="14275">
                  <c:v>0.329623</c:v>
                </c:pt>
                <c:pt idx="14276">
                  <c:v>0.35177700000000001</c:v>
                </c:pt>
                <c:pt idx="14277">
                  <c:v>0.376332</c:v>
                </c:pt>
                <c:pt idx="14278">
                  <c:v>0.40365200000000001</c:v>
                </c:pt>
                <c:pt idx="14279">
                  <c:v>0.42621399999999998</c:v>
                </c:pt>
                <c:pt idx="14280">
                  <c:v>0.450789</c:v>
                </c:pt>
                <c:pt idx="14281">
                  <c:v>0.477628</c:v>
                </c:pt>
                <c:pt idx="14282">
                  <c:v>0.50701600000000002</c:v>
                </c:pt>
                <c:pt idx="14283">
                  <c:v>0.53985700000000003</c:v>
                </c:pt>
                <c:pt idx="14284">
                  <c:v>0.577349</c:v>
                </c:pt>
                <c:pt idx="14285">
                  <c:v>0.619008</c:v>
                </c:pt>
                <c:pt idx="14286">
                  <c:v>0.66547999999999996</c:v>
                </c:pt>
                <c:pt idx="14287">
                  <c:v>0.71754200000000001</c:v>
                </c:pt>
                <c:pt idx="14288">
                  <c:v>0.75580999999999998</c:v>
                </c:pt>
                <c:pt idx="14289">
                  <c:v>0.81001400000000001</c:v>
                </c:pt>
                <c:pt idx="14290">
                  <c:v>0.86526099999999995</c:v>
                </c:pt>
                <c:pt idx="14291">
                  <c:v>0.92649400000000004</c:v>
                </c:pt>
                <c:pt idx="14292">
                  <c:v>0.99462200000000001</c:v>
                </c:pt>
                <c:pt idx="14293">
                  <c:v>1.0707100000000001</c:v>
                </c:pt>
                <c:pt idx="14294">
                  <c:v>1.1264700000000001</c:v>
                </c:pt>
                <c:pt idx="14295">
                  <c:v>1.1875500000000001</c:v>
                </c:pt>
                <c:pt idx="14296">
                  <c:v>1.25379</c:v>
                </c:pt>
                <c:pt idx="14297">
                  <c:v>1.32579</c:v>
                </c:pt>
                <c:pt idx="14298">
                  <c:v>1.40422</c:v>
                </c:pt>
                <c:pt idx="14299">
                  <c:v>1.4898499999999999</c:v>
                </c:pt>
                <c:pt idx="14300">
                  <c:v>1.58352</c:v>
                </c:pt>
                <c:pt idx="14301">
                  <c:v>1.6862299999999999</c:v>
                </c:pt>
                <c:pt idx="14302">
                  <c:v>1.7990699999999999</c:v>
                </c:pt>
                <c:pt idx="14303">
                  <c:v>1.9048099999999999</c:v>
                </c:pt>
                <c:pt idx="14304">
                  <c:v>2.01979</c:v>
                </c:pt>
                <c:pt idx="14305">
                  <c:v>2.14499</c:v>
                </c:pt>
                <c:pt idx="14306">
                  <c:v>2.2814399999999999</c:v>
                </c:pt>
                <c:pt idx="14307">
                  <c:v>2.43032</c:v>
                </c:pt>
                <c:pt idx="14308">
                  <c:v>2.5928499999999999</c:v>
                </c:pt>
                <c:pt idx="14309">
                  <c:v>2.7703500000000001</c:v>
                </c:pt>
                <c:pt idx="14310">
                  <c:v>2.9641999999999999</c:v>
                </c:pt>
                <c:pt idx="14311">
                  <c:v>3.21299</c:v>
                </c:pt>
                <c:pt idx="14312">
                  <c:v>3.4883299999999999</c:v>
                </c:pt>
                <c:pt idx="14313">
                  <c:v>3.7925200000000001</c:v>
                </c:pt>
                <c:pt idx="14314">
                  <c:v>4.1277100000000004</c:v>
                </c:pt>
                <c:pt idx="14315">
                  <c:v>4.4958200000000001</c:v>
                </c:pt>
                <c:pt idx="14316">
                  <c:v>4.8584500000000004</c:v>
                </c:pt>
                <c:pt idx="14317">
                  <c:v>5.2285899999999996</c:v>
                </c:pt>
                <c:pt idx="14318">
                  <c:v>5.6246799999999997</c:v>
                </c:pt>
                <c:pt idx="14319">
                  <c:v>6.1925499999999998</c:v>
                </c:pt>
                <c:pt idx="14320">
                  <c:v>6.8032399999999997</c:v>
                </c:pt>
                <c:pt idx="14321">
                  <c:v>7.6192200000000003</c:v>
                </c:pt>
                <c:pt idx="14322">
                  <c:v>8.7716600000000007</c:v>
                </c:pt>
                <c:pt idx="14323">
                  <c:v>10.463800000000001</c:v>
                </c:pt>
                <c:pt idx="14324">
                  <c:v>11.1243</c:v>
                </c:pt>
                <c:pt idx="14325">
                  <c:v>11.7341</c:v>
                </c:pt>
                <c:pt idx="14326">
                  <c:v>12.2272</c:v>
                </c:pt>
                <c:pt idx="14327">
                  <c:v>12.6495</c:v>
                </c:pt>
                <c:pt idx="14328">
                  <c:v>12.988899999999999</c:v>
                </c:pt>
                <c:pt idx="14329">
                  <c:v>13.235300000000001</c:v>
                </c:pt>
                <c:pt idx="14330">
                  <c:v>13.381</c:v>
                </c:pt>
                <c:pt idx="14331">
                  <c:v>13.4224</c:v>
                </c:pt>
                <c:pt idx="14332">
                  <c:v>13.391400000000001</c:v>
                </c:pt>
                <c:pt idx="14333">
                  <c:v>13.2997</c:v>
                </c:pt>
                <c:pt idx="14334">
                  <c:v>13.1295</c:v>
                </c:pt>
                <c:pt idx="14335">
                  <c:v>12.8375</c:v>
                </c:pt>
                <c:pt idx="14336">
                  <c:v>12.457000000000001</c:v>
                </c:pt>
                <c:pt idx="14337">
                  <c:v>11.9994</c:v>
                </c:pt>
                <c:pt idx="14338">
                  <c:v>11.6577</c:v>
                </c:pt>
                <c:pt idx="14339">
                  <c:v>10.904999999999999</c:v>
                </c:pt>
                <c:pt idx="14340">
                  <c:v>9.8846799999999995</c:v>
                </c:pt>
                <c:pt idx="14341">
                  <c:v>8.1281999999999996</c:v>
                </c:pt>
                <c:pt idx="14342">
                  <c:v>7.1211399999999996</c:v>
                </c:pt>
                <c:pt idx="14343">
                  <c:v>6.4912299999999998</c:v>
                </c:pt>
                <c:pt idx="14344">
                  <c:v>5.9020400000000004</c:v>
                </c:pt>
                <c:pt idx="14345">
                  <c:v>5.46699</c:v>
                </c:pt>
                <c:pt idx="14346">
                  <c:v>5.0196300000000003</c:v>
                </c:pt>
                <c:pt idx="14347">
                  <c:v>4.6075799999999996</c:v>
                </c:pt>
                <c:pt idx="14348">
                  <c:v>4.2302200000000001</c:v>
                </c:pt>
                <c:pt idx="14349">
                  <c:v>3.88619</c:v>
                </c:pt>
                <c:pt idx="14350">
                  <c:v>3.57376</c:v>
                </c:pt>
                <c:pt idx="14351">
                  <c:v>3.3555899999999999</c:v>
                </c:pt>
                <c:pt idx="14352">
                  <c:v>3.15354</c:v>
                </c:pt>
                <c:pt idx="14353">
                  <c:v>2.96658</c:v>
                </c:pt>
                <c:pt idx="14354">
                  <c:v>2.7936899999999998</c:v>
                </c:pt>
                <c:pt idx="14355">
                  <c:v>2.6338300000000001</c:v>
                </c:pt>
                <c:pt idx="14356">
                  <c:v>2.4860500000000001</c:v>
                </c:pt>
                <c:pt idx="14357">
                  <c:v>2.3493900000000001</c:v>
                </c:pt>
                <c:pt idx="14358">
                  <c:v>2.22296</c:v>
                </c:pt>
                <c:pt idx="14359">
                  <c:v>2.07803</c:v>
                </c:pt>
                <c:pt idx="14360">
                  <c:v>1.94628</c:v>
                </c:pt>
                <c:pt idx="14361">
                  <c:v>1.82633</c:v>
                </c:pt>
                <c:pt idx="14362">
                  <c:v>1.7169399999999999</c:v>
                </c:pt>
                <c:pt idx="14363">
                  <c:v>1.6169899999999999</c:v>
                </c:pt>
                <c:pt idx="14364">
                  <c:v>1.5255099999999999</c:v>
                </c:pt>
                <c:pt idx="14365">
                  <c:v>1.4416100000000001</c:v>
                </c:pt>
                <c:pt idx="14366">
                  <c:v>1.36453</c:v>
                </c:pt>
                <c:pt idx="14367">
                  <c:v>1.2817000000000001</c:v>
                </c:pt>
                <c:pt idx="14368">
                  <c:v>1.20635</c:v>
                </c:pt>
                <c:pt idx="14369">
                  <c:v>1.1375999999999999</c:v>
                </c:pt>
                <c:pt idx="14370">
                  <c:v>1.0747199999999999</c:v>
                </c:pt>
                <c:pt idx="14371">
                  <c:v>1.01708</c:v>
                </c:pt>
                <c:pt idx="14372">
                  <c:v>0.96409900000000004</c:v>
                </c:pt>
                <c:pt idx="14373">
                  <c:v>0.91530400000000001</c:v>
                </c:pt>
                <c:pt idx="14374">
                  <c:v>0.87026700000000001</c:v>
                </c:pt>
                <c:pt idx="14375">
                  <c:v>0.81347899999999995</c:v>
                </c:pt>
                <c:pt idx="14376">
                  <c:v>0.76231700000000002</c:v>
                </c:pt>
                <c:pt idx="14377">
                  <c:v>0.71606000000000003</c:v>
                </c:pt>
                <c:pt idx="14378">
                  <c:v>0.67410700000000001</c:v>
                </c:pt>
                <c:pt idx="14379">
                  <c:v>0.63593699999999997</c:v>
                </c:pt>
                <c:pt idx="14380">
                  <c:v>0.60111400000000004</c:v>
                </c:pt>
                <c:pt idx="14381">
                  <c:v>0.56925800000000004</c:v>
                </c:pt>
                <c:pt idx="14382">
                  <c:v>0.540045</c:v>
                </c:pt>
                <c:pt idx="14383">
                  <c:v>0.507301</c:v>
                </c:pt>
                <c:pt idx="14384">
                  <c:v>0.47768500000000003</c:v>
                </c:pt>
                <c:pt idx="14385">
                  <c:v>0.45081399999999999</c:v>
                </c:pt>
                <c:pt idx="14386">
                  <c:v>0.42636600000000002</c:v>
                </c:pt>
                <c:pt idx="14387">
                  <c:v>0.40406199999999998</c:v>
                </c:pt>
                <c:pt idx="14388">
                  <c:v>0.38366600000000001</c:v>
                </c:pt>
                <c:pt idx="14389">
                  <c:v>0.36496899999999999</c:v>
                </c:pt>
                <c:pt idx="14390">
                  <c:v>0.34779500000000002</c:v>
                </c:pt>
                <c:pt idx="14391">
                  <c:v>0.32823200000000002</c:v>
                </c:pt>
                <c:pt idx="14392">
                  <c:v>0.31054399999999999</c:v>
                </c:pt>
                <c:pt idx="14393">
                  <c:v>0.29450900000000002</c:v>
                </c:pt>
                <c:pt idx="14394">
                  <c:v>0.27993899999999999</c:v>
                </c:pt>
                <c:pt idx="14395">
                  <c:v>0.26666899999999999</c:v>
                </c:pt>
                <c:pt idx="14396">
                  <c:v>0.25456200000000001</c:v>
                </c:pt>
                <c:pt idx="14397">
                  <c:v>0.23832200000000001</c:v>
                </c:pt>
                <c:pt idx="14398">
                  <c:v>0.22542599999999999</c:v>
                </c:pt>
                <c:pt idx="14399">
                  <c:v>0.21454799999999999</c:v>
                </c:pt>
                <c:pt idx="14400">
                  <c:v>0.20478299999999999</c:v>
                </c:pt>
                <c:pt idx="14401">
                  <c:v>0.19600500000000001</c:v>
                </c:pt>
                <c:pt idx="14402">
                  <c:v>0.188111</c:v>
                </c:pt>
                <c:pt idx="14403">
                  <c:v>0.178814</c:v>
                </c:pt>
                <c:pt idx="14404">
                  <c:v>0.17077000000000001</c:v>
                </c:pt>
                <c:pt idx="14405">
                  <c:v>0.163852</c:v>
                </c:pt>
                <c:pt idx="14406">
                  <c:v>0.15796199999999999</c:v>
                </c:pt>
                <c:pt idx="14407">
                  <c:v>0.15256600000000001</c:v>
                </c:pt>
                <c:pt idx="14408">
                  <c:v>0.14899200000000001</c:v>
                </c:pt>
                <c:pt idx="14409">
                  <c:v>0.146227</c:v>
                </c:pt>
                <c:pt idx="14410">
                  <c:v>0.144396</c:v>
                </c:pt>
                <c:pt idx="14411">
                  <c:v>0.143874</c:v>
                </c:pt>
                <c:pt idx="14412">
                  <c:v>0.14435100000000001</c:v>
                </c:pt>
                <c:pt idx="14413">
                  <c:v>0.14572099999999999</c:v>
                </c:pt>
                <c:pt idx="14414">
                  <c:v>0.14786299999999999</c:v>
                </c:pt>
                <c:pt idx="14415">
                  <c:v>0.15012200000000001</c:v>
                </c:pt>
                <c:pt idx="14416">
                  <c:v>0.15334500000000001</c:v>
                </c:pt>
                <c:pt idx="14417">
                  <c:v>0.156606</c:v>
                </c:pt>
                <c:pt idx="14418">
                  <c:v>0.160803</c:v>
                </c:pt>
                <c:pt idx="14419">
                  <c:v>0.16617599999999999</c:v>
                </c:pt>
                <c:pt idx="14420">
                  <c:v>0.17055200000000001</c:v>
                </c:pt>
                <c:pt idx="14421">
                  <c:v>0.17568</c:v>
                </c:pt>
                <c:pt idx="14422">
                  <c:v>0.181671</c:v>
                </c:pt>
                <c:pt idx="14423">
                  <c:v>0.18865499999999999</c:v>
                </c:pt>
                <c:pt idx="14424">
                  <c:v>0.196773</c:v>
                </c:pt>
                <c:pt idx="14425">
                  <c:v>0.206181</c:v>
                </c:pt>
                <c:pt idx="14426">
                  <c:v>0.21705199999999999</c:v>
                </c:pt>
                <c:pt idx="14427">
                  <c:v>0.229576</c:v>
                </c:pt>
                <c:pt idx="14428">
                  <c:v>0.240178</c:v>
                </c:pt>
                <c:pt idx="14429">
                  <c:v>0.251915</c:v>
                </c:pt>
                <c:pt idx="14430">
                  <c:v>0.26489400000000002</c:v>
                </c:pt>
                <c:pt idx="14431">
                  <c:v>0.27921000000000001</c:v>
                </c:pt>
                <c:pt idx="14432">
                  <c:v>0.29497600000000002</c:v>
                </c:pt>
                <c:pt idx="14433">
                  <c:v>0.31230400000000003</c:v>
                </c:pt>
                <c:pt idx="14434">
                  <c:v>0.33131500000000003</c:v>
                </c:pt>
                <c:pt idx="14435">
                  <c:v>0.35212300000000002</c:v>
                </c:pt>
                <c:pt idx="14436">
                  <c:v>0.374859</c:v>
                </c:pt>
                <c:pt idx="14437">
                  <c:v>0.39964100000000002</c:v>
                </c:pt>
                <c:pt idx="14438">
                  <c:v>0.42661700000000002</c:v>
                </c:pt>
                <c:pt idx="14439">
                  <c:v>0.45589800000000003</c:v>
                </c:pt>
                <c:pt idx="14440">
                  <c:v>0.487624</c:v>
                </c:pt>
                <c:pt idx="14441">
                  <c:v>0.52191699999999996</c:v>
                </c:pt>
                <c:pt idx="14442">
                  <c:v>0.558917</c:v>
                </c:pt>
                <c:pt idx="14443">
                  <c:v>0.59601700000000002</c:v>
                </c:pt>
                <c:pt idx="14444">
                  <c:v>0.64751499999999995</c:v>
                </c:pt>
                <c:pt idx="14445">
                  <c:v>0.70344499999999999</c:v>
                </c:pt>
                <c:pt idx="14446">
                  <c:v>0.76398699999999997</c:v>
                </c:pt>
                <c:pt idx="14447">
                  <c:v>0.82930400000000004</c:v>
                </c:pt>
                <c:pt idx="14448">
                  <c:v>0.89953300000000003</c:v>
                </c:pt>
                <c:pt idx="14449">
                  <c:v>0.974777</c:v>
                </c:pt>
                <c:pt idx="14450">
                  <c:v>1.05511</c:v>
                </c:pt>
                <c:pt idx="14451">
                  <c:v>1.1405799999999999</c:v>
                </c:pt>
                <c:pt idx="14452">
                  <c:v>1.2311700000000001</c:v>
                </c:pt>
                <c:pt idx="14453">
                  <c:v>1.3765499999999999</c:v>
                </c:pt>
                <c:pt idx="14454">
                  <c:v>1.5329600000000001</c:v>
                </c:pt>
                <c:pt idx="14455">
                  <c:v>1.6997500000000001</c:v>
                </c:pt>
                <c:pt idx="14456">
                  <c:v>1.87601</c:v>
                </c:pt>
                <c:pt idx="14457">
                  <c:v>2.10893</c:v>
                </c:pt>
                <c:pt idx="14458">
                  <c:v>2.4679199999999999</c:v>
                </c:pt>
                <c:pt idx="14459">
                  <c:v>3.1366399999999999</c:v>
                </c:pt>
                <c:pt idx="14460">
                  <c:v>3.3675199999999998</c:v>
                </c:pt>
                <c:pt idx="14461">
                  <c:v>3.5948000000000002</c:v>
                </c:pt>
                <c:pt idx="14462">
                  <c:v>3.8190300000000001</c:v>
                </c:pt>
                <c:pt idx="14463">
                  <c:v>3.9609899999999998</c:v>
                </c:pt>
                <c:pt idx="14464">
                  <c:v>4.0623699999999996</c:v>
                </c:pt>
                <c:pt idx="14465">
                  <c:v>4.1534800000000001</c:v>
                </c:pt>
                <c:pt idx="14466">
                  <c:v>4.2345899999999999</c:v>
                </c:pt>
                <c:pt idx="14467">
                  <c:v>4.2862200000000001</c:v>
                </c:pt>
                <c:pt idx="14468">
                  <c:v>4.3091900000000001</c:v>
                </c:pt>
                <c:pt idx="14469">
                  <c:v>4.3102299999999998</c:v>
                </c:pt>
                <c:pt idx="14470">
                  <c:v>4.2958699999999999</c:v>
                </c:pt>
                <c:pt idx="14471">
                  <c:v>4.2488599999999996</c:v>
                </c:pt>
                <c:pt idx="14472">
                  <c:v>4.1876800000000003</c:v>
                </c:pt>
                <c:pt idx="14473">
                  <c:v>4.11538</c:v>
                </c:pt>
                <c:pt idx="14474">
                  <c:v>4.00373</c:v>
                </c:pt>
                <c:pt idx="14475">
                  <c:v>3.8686699999999998</c:v>
                </c:pt>
                <c:pt idx="14476">
                  <c:v>3.6709999999999998</c:v>
                </c:pt>
                <c:pt idx="14477">
                  <c:v>3.5091800000000002</c:v>
                </c:pt>
                <c:pt idx="14478">
                  <c:v>3.2226699999999999</c:v>
                </c:pt>
                <c:pt idx="14479">
                  <c:v>2.7890999999999999</c:v>
                </c:pt>
                <c:pt idx="14480">
                  <c:v>2.2133699999999998</c:v>
                </c:pt>
                <c:pt idx="14481">
                  <c:v>1.9687300000000001</c:v>
                </c:pt>
                <c:pt idx="14482">
                  <c:v>1.74292</c:v>
                </c:pt>
                <c:pt idx="14483">
                  <c:v>1.5845100000000001</c:v>
                </c:pt>
                <c:pt idx="14484">
                  <c:v>1.4349799999999999</c:v>
                </c:pt>
                <c:pt idx="14485">
                  <c:v>1.29497</c:v>
                </c:pt>
                <c:pt idx="14486">
                  <c:v>1.1648400000000001</c:v>
                </c:pt>
                <c:pt idx="14487">
                  <c:v>1.08369</c:v>
                </c:pt>
                <c:pt idx="14488">
                  <c:v>1.0070300000000001</c:v>
                </c:pt>
                <c:pt idx="14489">
                  <c:v>0.93485099999999999</c:v>
                </c:pt>
                <c:pt idx="14490">
                  <c:v>0.86710600000000004</c:v>
                </c:pt>
                <c:pt idx="14491">
                  <c:v>0.80371199999999998</c:v>
                </c:pt>
                <c:pt idx="14492">
                  <c:v>0.74456800000000001</c:v>
                </c:pt>
                <c:pt idx="14493">
                  <c:v>0.68955900000000003</c:v>
                </c:pt>
                <c:pt idx="14494">
                  <c:v>0.63854599999999995</c:v>
                </c:pt>
                <c:pt idx="14495">
                  <c:v>0.59200900000000001</c:v>
                </c:pt>
                <c:pt idx="14496">
                  <c:v>0.54963499999999998</c:v>
                </c:pt>
                <c:pt idx="14497">
                  <c:v>0.51058099999999995</c:v>
                </c:pt>
                <c:pt idx="14498">
                  <c:v>0.47468100000000002</c:v>
                </c:pt>
                <c:pt idx="14499">
                  <c:v>0.44176500000000002</c:v>
                </c:pt>
                <c:pt idx="14500">
                  <c:v>0.411663</c:v>
                </c:pt>
                <c:pt idx="14501">
                  <c:v>0.38420599999999999</c:v>
                </c:pt>
                <c:pt idx="14502">
                  <c:v>0.35922500000000002</c:v>
                </c:pt>
                <c:pt idx="14503">
                  <c:v>0.33655200000000002</c:v>
                </c:pt>
                <c:pt idx="14504">
                  <c:v>0.316023</c:v>
                </c:pt>
                <c:pt idx="14505">
                  <c:v>0.297485</c:v>
                </c:pt>
                <c:pt idx="14506">
                  <c:v>0.280783</c:v>
                </c:pt>
                <c:pt idx="14507">
                  <c:v>0.26577099999999998</c:v>
                </c:pt>
                <c:pt idx="14508">
                  <c:v>0.25230999999999998</c:v>
                </c:pt>
                <c:pt idx="14509">
                  <c:v>0.24026800000000001</c:v>
                </c:pt>
                <c:pt idx="14510">
                  <c:v>0.22952</c:v>
                </c:pt>
                <c:pt idx="14511">
                  <c:v>0.21994900000000001</c:v>
                </c:pt>
                <c:pt idx="14512">
                  <c:v>0.21144399999999999</c:v>
                </c:pt>
                <c:pt idx="14513">
                  <c:v>0.203906</c:v>
                </c:pt>
                <c:pt idx="14514">
                  <c:v>0.197238</c:v>
                </c:pt>
                <c:pt idx="14515">
                  <c:v>0.18867900000000001</c:v>
                </c:pt>
                <c:pt idx="14516">
                  <c:v>0.181618</c:v>
                </c:pt>
                <c:pt idx="14517">
                  <c:v>0.17582300000000001</c:v>
                </c:pt>
                <c:pt idx="14518">
                  <c:v>0.17108899999999999</c:v>
                </c:pt>
                <c:pt idx="14519">
                  <c:v>0.167245</c:v>
                </c:pt>
                <c:pt idx="14520">
                  <c:v>0.163248</c:v>
                </c:pt>
                <c:pt idx="14521">
                  <c:v>0.160278</c:v>
                </c:pt>
                <c:pt idx="14522">
                  <c:v>0.15798499999999999</c:v>
                </c:pt>
                <c:pt idx="14523">
                  <c:v>0.15567300000000001</c:v>
                </c:pt>
                <c:pt idx="14524">
                  <c:v>0.15447900000000001</c:v>
                </c:pt>
                <c:pt idx="14525">
                  <c:v>0.154005</c:v>
                </c:pt>
                <c:pt idx="14526">
                  <c:v>0.15396199999999999</c:v>
                </c:pt>
                <c:pt idx="14527">
                  <c:v>0.15432399999999999</c:v>
                </c:pt>
                <c:pt idx="14528">
                  <c:v>0.15617300000000001</c:v>
                </c:pt>
                <c:pt idx="14529">
                  <c:v>0.15897600000000001</c:v>
                </c:pt>
                <c:pt idx="14530">
                  <c:v>0.16250000000000001</c:v>
                </c:pt>
                <c:pt idx="14531">
                  <c:v>0.168986</c:v>
                </c:pt>
                <c:pt idx="14532">
                  <c:v>0.176871</c:v>
                </c:pt>
                <c:pt idx="14533">
                  <c:v>0.18565999999999999</c:v>
                </c:pt>
                <c:pt idx="14534">
                  <c:v>0.19586000000000001</c:v>
                </c:pt>
                <c:pt idx="14535">
                  <c:v>0.20453499999999999</c:v>
                </c:pt>
                <c:pt idx="14536">
                  <c:v>0.21418499999999999</c:v>
                </c:pt>
                <c:pt idx="14537">
                  <c:v>0.22465099999999999</c:v>
                </c:pt>
                <c:pt idx="14538">
                  <c:v>0.23567399999999999</c:v>
                </c:pt>
                <c:pt idx="14539">
                  <c:v>0.247861</c:v>
                </c:pt>
                <c:pt idx="14540">
                  <c:v>0.26208399999999998</c:v>
                </c:pt>
                <c:pt idx="14541">
                  <c:v>0.272725</c:v>
                </c:pt>
                <c:pt idx="14542">
                  <c:v>0.28939599999999999</c:v>
                </c:pt>
                <c:pt idx="14543">
                  <c:v>0.30412299999999998</c:v>
                </c:pt>
                <c:pt idx="14544">
                  <c:v>0.32450899999999999</c:v>
                </c:pt>
                <c:pt idx="14545">
                  <c:v>0.34142600000000001</c:v>
                </c:pt>
                <c:pt idx="14546">
                  <c:v>0.35992200000000002</c:v>
                </c:pt>
                <c:pt idx="14547">
                  <c:v>0.38447199999999998</c:v>
                </c:pt>
                <c:pt idx="14548">
                  <c:v>0.40875099999999998</c:v>
                </c:pt>
                <c:pt idx="14549">
                  <c:v>0.43041200000000002</c:v>
                </c:pt>
                <c:pt idx="14550">
                  <c:v>0.45784599999999998</c:v>
                </c:pt>
                <c:pt idx="14551">
                  <c:v>0.48824400000000001</c:v>
                </c:pt>
                <c:pt idx="14552">
                  <c:v>0.51266699999999998</c:v>
                </c:pt>
                <c:pt idx="14553">
                  <c:v>0.54162299999999997</c:v>
                </c:pt>
                <c:pt idx="14554">
                  <c:v>0.57327799999999995</c:v>
                </c:pt>
                <c:pt idx="14555">
                  <c:v>0.60797000000000001</c:v>
                </c:pt>
                <c:pt idx="14556">
                  <c:v>0.64876699999999998</c:v>
                </c:pt>
                <c:pt idx="14557">
                  <c:v>0.68444300000000002</c:v>
                </c:pt>
                <c:pt idx="14558">
                  <c:v>0.72327799999999998</c:v>
                </c:pt>
                <c:pt idx="14559">
                  <c:v>0.76565499999999997</c:v>
                </c:pt>
                <c:pt idx="14560">
                  <c:v>0.81200099999999997</c:v>
                </c:pt>
                <c:pt idx="14561">
                  <c:v>0.86439100000000002</c:v>
                </c:pt>
                <c:pt idx="14562">
                  <c:v>0.92563399999999996</c:v>
                </c:pt>
                <c:pt idx="14563">
                  <c:v>0.99377000000000004</c:v>
                </c:pt>
                <c:pt idx="14564">
                  <c:v>1.0698399999999999</c:v>
                </c:pt>
                <c:pt idx="14565">
                  <c:v>1.1550800000000001</c:v>
                </c:pt>
                <c:pt idx="14566">
                  <c:v>1.2177199999999999</c:v>
                </c:pt>
                <c:pt idx="14567">
                  <c:v>1.2827299999999999</c:v>
                </c:pt>
                <c:pt idx="14568">
                  <c:v>1.3855900000000001</c:v>
                </c:pt>
                <c:pt idx="14569">
                  <c:v>1.4611000000000001</c:v>
                </c:pt>
                <c:pt idx="14570">
                  <c:v>1.54284</c:v>
                </c:pt>
                <c:pt idx="14571">
                  <c:v>1.63147</c:v>
                </c:pt>
                <c:pt idx="14572">
                  <c:v>1.7276899999999999</c:v>
                </c:pt>
                <c:pt idx="14573">
                  <c:v>1.8323199999999999</c:v>
                </c:pt>
                <c:pt idx="14574">
                  <c:v>1.94625</c:v>
                </c:pt>
                <c:pt idx="14575">
                  <c:v>2.09354</c:v>
                </c:pt>
                <c:pt idx="14576">
                  <c:v>2.25684</c:v>
                </c:pt>
                <c:pt idx="14577">
                  <c:v>2.3909899999999999</c:v>
                </c:pt>
                <c:pt idx="14578">
                  <c:v>2.5360999999999998</c:v>
                </c:pt>
                <c:pt idx="14579">
                  <c:v>2.6931400000000001</c:v>
                </c:pt>
                <c:pt idx="14580">
                  <c:v>2.8630399999999998</c:v>
                </c:pt>
                <c:pt idx="14581">
                  <c:v>3.0468199999999999</c:v>
                </c:pt>
                <c:pt idx="14582">
                  <c:v>3.2454399999999999</c:v>
                </c:pt>
                <c:pt idx="14583">
                  <c:v>3.45987</c:v>
                </c:pt>
                <c:pt idx="14584">
                  <c:v>3.6909999999999998</c:v>
                </c:pt>
                <c:pt idx="14585">
                  <c:v>3.9396800000000001</c:v>
                </c:pt>
                <c:pt idx="14586">
                  <c:v>4.2065000000000001</c:v>
                </c:pt>
                <c:pt idx="14587">
                  <c:v>4.5912499999999996</c:v>
                </c:pt>
                <c:pt idx="14588">
                  <c:v>5.0093300000000003</c:v>
                </c:pt>
                <c:pt idx="14589">
                  <c:v>5.4598699999999996</c:v>
                </c:pt>
                <c:pt idx="14590">
                  <c:v>5.94062</c:v>
                </c:pt>
                <c:pt idx="14591">
                  <c:v>6.70913</c:v>
                </c:pt>
                <c:pt idx="14592">
                  <c:v>8.7202999999999999</c:v>
                </c:pt>
                <c:pt idx="14593">
                  <c:v>9.2714200000000009</c:v>
                </c:pt>
                <c:pt idx="14594">
                  <c:v>9.8270400000000002</c:v>
                </c:pt>
                <c:pt idx="14595">
                  <c:v>10.221</c:v>
                </c:pt>
                <c:pt idx="14596">
                  <c:v>10.539300000000001</c:v>
                </c:pt>
                <c:pt idx="14597">
                  <c:v>10.770099999999999</c:v>
                </c:pt>
                <c:pt idx="14598">
                  <c:v>10.870900000000001</c:v>
                </c:pt>
                <c:pt idx="14599">
                  <c:v>10.927</c:v>
                </c:pt>
                <c:pt idx="14600">
                  <c:v>10.9391</c:v>
                </c:pt>
                <c:pt idx="14601">
                  <c:v>10.891400000000001</c:v>
                </c:pt>
                <c:pt idx="14602">
                  <c:v>10.751200000000001</c:v>
                </c:pt>
                <c:pt idx="14603">
                  <c:v>10.520099999999999</c:v>
                </c:pt>
                <c:pt idx="14604">
                  <c:v>10.1989</c:v>
                </c:pt>
                <c:pt idx="14605">
                  <c:v>9.8039299999999994</c:v>
                </c:pt>
                <c:pt idx="14606">
                  <c:v>9.3490099999999998</c:v>
                </c:pt>
                <c:pt idx="14607">
                  <c:v>8.6747599999999991</c:v>
                </c:pt>
                <c:pt idx="14608">
                  <c:v>6.7018800000000001</c:v>
                </c:pt>
                <c:pt idx="14609">
                  <c:v>5.9334100000000003</c:v>
                </c:pt>
                <c:pt idx="14610">
                  <c:v>5.3601200000000002</c:v>
                </c:pt>
                <c:pt idx="14611">
                  <c:v>4.9589699999999999</c:v>
                </c:pt>
                <c:pt idx="14612">
                  <c:v>4.5842299999999998</c:v>
                </c:pt>
                <c:pt idx="14613">
                  <c:v>4.23651</c:v>
                </c:pt>
                <c:pt idx="14614">
                  <c:v>3.9155899999999999</c:v>
                </c:pt>
                <c:pt idx="14615">
                  <c:v>3.58955</c:v>
                </c:pt>
                <c:pt idx="14616">
                  <c:v>3.37961</c:v>
                </c:pt>
                <c:pt idx="14617">
                  <c:v>3.18397</c:v>
                </c:pt>
                <c:pt idx="14618">
                  <c:v>3.0018699999999998</c:v>
                </c:pt>
                <c:pt idx="14619">
                  <c:v>2.8325200000000001</c:v>
                </c:pt>
                <c:pt idx="14620">
                  <c:v>2.6751299999999998</c:v>
                </c:pt>
                <c:pt idx="14621">
                  <c:v>2.52888</c:v>
                </c:pt>
                <c:pt idx="14622">
                  <c:v>2.3930099999999999</c:v>
                </c:pt>
                <c:pt idx="14623">
                  <c:v>2.2494399999999999</c:v>
                </c:pt>
                <c:pt idx="14624">
                  <c:v>2.1173600000000001</c:v>
                </c:pt>
                <c:pt idx="14625">
                  <c:v>1.9957499999999999</c:v>
                </c:pt>
                <c:pt idx="14626">
                  <c:v>1.8836900000000001</c:v>
                </c:pt>
                <c:pt idx="14627">
                  <c:v>1.7803</c:v>
                </c:pt>
                <c:pt idx="14628">
                  <c:v>1.68483</c:v>
                </c:pt>
                <c:pt idx="14629">
                  <c:v>1.59653</c:v>
                </c:pt>
                <c:pt idx="14630">
                  <c:v>1.51478</c:v>
                </c:pt>
                <c:pt idx="14631">
                  <c:v>1.42089</c:v>
                </c:pt>
                <c:pt idx="14632">
                  <c:v>1.33528</c:v>
                </c:pt>
                <c:pt idx="14633">
                  <c:v>1.25705</c:v>
                </c:pt>
                <c:pt idx="14634">
                  <c:v>1.1854100000000001</c:v>
                </c:pt>
                <c:pt idx="14635">
                  <c:v>1.1196600000000001</c:v>
                </c:pt>
                <c:pt idx="14636">
                  <c:v>1.0591900000000001</c:v>
                </c:pt>
                <c:pt idx="14637">
                  <c:v>1.0034700000000001</c:v>
                </c:pt>
                <c:pt idx="14638">
                  <c:v>0.95202900000000001</c:v>
                </c:pt>
                <c:pt idx="14639">
                  <c:v>0.89647600000000005</c:v>
                </c:pt>
                <c:pt idx="14640">
                  <c:v>0.84565400000000002</c:v>
                </c:pt>
                <c:pt idx="14641">
                  <c:v>0.79904600000000003</c:v>
                </c:pt>
                <c:pt idx="14642">
                  <c:v>0.75620399999999999</c:v>
                </c:pt>
                <c:pt idx="14643">
                  <c:v>0.71673399999999998</c:v>
                </c:pt>
                <c:pt idx="14644">
                  <c:v>0.68029499999999998</c:v>
                </c:pt>
                <c:pt idx="14645">
                  <c:v>0.63067200000000001</c:v>
                </c:pt>
                <c:pt idx="14646">
                  <c:v>0.595059</c:v>
                </c:pt>
                <c:pt idx="14647">
                  <c:v>0.55741600000000002</c:v>
                </c:pt>
                <c:pt idx="14648">
                  <c:v>0.52327599999999996</c:v>
                </c:pt>
                <c:pt idx="14649">
                  <c:v>0.49221900000000002</c:v>
                </c:pt>
                <c:pt idx="14650">
                  <c:v>0.46388400000000002</c:v>
                </c:pt>
                <c:pt idx="14651">
                  <c:v>0.43796200000000002</c:v>
                </c:pt>
                <c:pt idx="14652">
                  <c:v>0.41418500000000003</c:v>
                </c:pt>
                <c:pt idx="14653">
                  <c:v>0.392322</c:v>
                </c:pt>
                <c:pt idx="14654">
                  <c:v>0.36995099999999997</c:v>
                </c:pt>
                <c:pt idx="14655">
                  <c:v>0.34745399999999999</c:v>
                </c:pt>
                <c:pt idx="14656">
                  <c:v>0.326986</c:v>
                </c:pt>
                <c:pt idx="14657">
                  <c:v>0.308311</c:v>
                </c:pt>
                <c:pt idx="14658">
                  <c:v>0.29122599999999998</c:v>
                </c:pt>
                <c:pt idx="14659">
                  <c:v>0.27555499999999999</c:v>
                </c:pt>
                <c:pt idx="14660">
                  <c:v>0.26114599999999999</c:v>
                </c:pt>
                <c:pt idx="14661">
                  <c:v>0.247868</c:v>
                </c:pt>
                <c:pt idx="14662">
                  <c:v>0.23413700000000001</c:v>
                </c:pt>
                <c:pt idx="14663">
                  <c:v>0.22021399999999999</c:v>
                </c:pt>
                <c:pt idx="14664">
                  <c:v>0.207533</c:v>
                </c:pt>
                <c:pt idx="14665">
                  <c:v>0.19594900000000001</c:v>
                </c:pt>
                <c:pt idx="14666">
                  <c:v>0.18534</c:v>
                </c:pt>
                <c:pt idx="14667">
                  <c:v>0.17559900000000001</c:v>
                </c:pt>
                <c:pt idx="14668">
                  <c:v>0.166634</c:v>
                </c:pt>
                <c:pt idx="14669">
                  <c:v>0.158364</c:v>
                </c:pt>
                <c:pt idx="14670">
                  <c:v>0.15007899999999999</c:v>
                </c:pt>
                <c:pt idx="14671">
                  <c:v>0.141871</c:v>
                </c:pt>
                <c:pt idx="14672">
                  <c:v>0.134349</c:v>
                </c:pt>
                <c:pt idx="14673">
                  <c:v>0.12743699999999999</c:v>
                </c:pt>
                <c:pt idx="14674">
                  <c:v>0.12106699999999999</c:v>
                </c:pt>
                <c:pt idx="14675">
                  <c:v>0.112404</c:v>
                </c:pt>
                <c:pt idx="14676">
                  <c:v>0.10467600000000001</c:v>
                </c:pt>
                <c:pt idx="14677">
                  <c:v>9.90727E-2</c:v>
                </c:pt>
                <c:pt idx="14678">
                  <c:v>9.3110799999999994E-2</c:v>
                </c:pt>
                <c:pt idx="14679">
                  <c:v>8.7703299999999998E-2</c:v>
                </c:pt>
                <c:pt idx="14680">
                  <c:v>8.2781999999999994E-2</c:v>
                </c:pt>
                <c:pt idx="14681">
                  <c:v>7.8289399999999995E-2</c:v>
                </c:pt>
                <c:pt idx="14682">
                  <c:v>7.4176699999999998E-2</c:v>
                </c:pt>
                <c:pt idx="14683">
                  <c:v>7.0402300000000001E-2</c:v>
                </c:pt>
                <c:pt idx="14684">
                  <c:v>6.6930199999999995E-2</c:v>
                </c:pt>
                <c:pt idx="14685">
                  <c:v>6.3289399999999996E-2</c:v>
                </c:pt>
                <c:pt idx="14686">
                  <c:v>5.9565300000000002E-2</c:v>
                </c:pt>
                <c:pt idx="14687">
                  <c:v>5.6188200000000001E-2</c:v>
                </c:pt>
                <c:pt idx="14688">
                  <c:v>5.31142E-2</c:v>
                </c:pt>
                <c:pt idx="14689">
                  <c:v>5.0308800000000001E-2</c:v>
                </c:pt>
                <c:pt idx="14690">
                  <c:v>4.7742399999999997E-2</c:v>
                </c:pt>
                <c:pt idx="14691">
                  <c:v>4.5388600000000001E-2</c:v>
                </c:pt>
                <c:pt idx="14692">
                  <c:v>4.3224699999999998E-2</c:v>
                </c:pt>
                <c:pt idx="14693">
                  <c:v>4.1174500000000003E-2</c:v>
                </c:pt>
                <c:pt idx="14694">
                  <c:v>3.8322000000000002E-2</c:v>
                </c:pt>
                <c:pt idx="14695">
                  <c:v>3.5796000000000001E-2</c:v>
                </c:pt>
                <c:pt idx="14696">
                  <c:v>3.3549200000000001E-2</c:v>
                </c:pt>
                <c:pt idx="14697">
                  <c:v>3.1542399999999998E-2</c:v>
                </c:pt>
                <c:pt idx="14698">
                  <c:v>2.9743800000000001E-2</c:v>
                </c:pt>
                <c:pt idx="14699">
                  <c:v>2.7961300000000001E-2</c:v>
                </c:pt>
                <c:pt idx="14700">
                  <c:v>2.6371700000000001E-2</c:v>
                </c:pt>
                <c:pt idx="14701">
                  <c:v>2.4943099999999999E-2</c:v>
                </c:pt>
                <c:pt idx="14702">
                  <c:v>2.36601E-2</c:v>
                </c:pt>
                <c:pt idx="14703">
                  <c:v>2.2505600000000001E-2</c:v>
                </c:pt>
                <c:pt idx="14704">
                  <c:v>2.1464500000000001E-2</c:v>
                </c:pt>
                <c:pt idx="14705">
                  <c:v>2.0231200000000001E-2</c:v>
                </c:pt>
                <c:pt idx="14706">
                  <c:v>1.9152200000000001E-2</c:v>
                </c:pt>
                <c:pt idx="14707">
                  <c:v>1.82072E-2</c:v>
                </c:pt>
                <c:pt idx="14708">
                  <c:v>1.7379700000000001E-2</c:v>
                </c:pt>
                <c:pt idx="14709">
                  <c:v>1.6656399999999998E-2</c:v>
                </c:pt>
                <c:pt idx="14710">
                  <c:v>1.60263E-2</c:v>
                </c:pt>
                <c:pt idx="14711">
                  <c:v>1.54807E-2</c:v>
                </c:pt>
                <c:pt idx="14712">
                  <c:v>1.50125E-2</c:v>
                </c:pt>
                <c:pt idx="14713">
                  <c:v>1.46164E-2</c:v>
                </c:pt>
                <c:pt idx="14714">
                  <c:v>1.42884E-2</c:v>
                </c:pt>
                <c:pt idx="14715">
                  <c:v>1.4025900000000001E-2</c:v>
                </c:pt>
                <c:pt idx="14716">
                  <c:v>1.3788E-2</c:v>
                </c:pt>
                <c:pt idx="14717">
                  <c:v>1.3660200000000001E-2</c:v>
                </c:pt>
                <c:pt idx="14718">
                  <c:v>1.36168E-2</c:v>
                </c:pt>
                <c:pt idx="14719">
                  <c:v>1.3648E-2</c:v>
                </c:pt>
                <c:pt idx="14720">
                  <c:v>1.37357E-2</c:v>
                </c:pt>
                <c:pt idx="14721">
                  <c:v>1.3888299999999999E-2</c:v>
                </c:pt>
                <c:pt idx="14722">
                  <c:v>1.41166E-2</c:v>
                </c:pt>
                <c:pt idx="14723">
                  <c:v>1.44507E-2</c:v>
                </c:pt>
                <c:pt idx="14724">
                  <c:v>1.47779E-2</c:v>
                </c:pt>
                <c:pt idx="14725">
                  <c:v>1.5189299999999999E-2</c:v>
                </c:pt>
                <c:pt idx="14726">
                  <c:v>1.5711300000000001E-2</c:v>
                </c:pt>
                <c:pt idx="14727">
                  <c:v>1.6135400000000001E-2</c:v>
                </c:pt>
                <c:pt idx="14728">
                  <c:v>1.6572900000000002E-2</c:v>
                </c:pt>
                <c:pt idx="14729">
                  <c:v>1.7253399999999999E-2</c:v>
                </c:pt>
                <c:pt idx="14730">
                  <c:v>1.77948E-2</c:v>
                </c:pt>
                <c:pt idx="14731">
                  <c:v>1.8424900000000001E-2</c:v>
                </c:pt>
                <c:pt idx="14732">
                  <c:v>1.9165000000000001E-2</c:v>
                </c:pt>
                <c:pt idx="14733">
                  <c:v>1.9810000000000001E-2</c:v>
                </c:pt>
                <c:pt idx="14734">
                  <c:v>2.05509E-2</c:v>
                </c:pt>
                <c:pt idx="14735">
                  <c:v>2.14109E-2</c:v>
                </c:pt>
                <c:pt idx="14736">
                  <c:v>2.24198E-2</c:v>
                </c:pt>
                <c:pt idx="14737">
                  <c:v>2.31945E-2</c:v>
                </c:pt>
                <c:pt idx="14738">
                  <c:v>2.4068200000000001E-2</c:v>
                </c:pt>
                <c:pt idx="14739">
                  <c:v>2.5060300000000001E-2</c:v>
                </c:pt>
                <c:pt idx="14740">
                  <c:v>2.6195099999999999E-2</c:v>
                </c:pt>
                <c:pt idx="14741">
                  <c:v>2.75047E-2</c:v>
                </c:pt>
                <c:pt idx="14742">
                  <c:v>2.86263E-2</c:v>
                </c:pt>
                <c:pt idx="14743">
                  <c:v>2.9892200000000001E-2</c:v>
                </c:pt>
                <c:pt idx="14744">
                  <c:v>3.1330799999999999E-2</c:v>
                </c:pt>
                <c:pt idx="14745">
                  <c:v>3.2978399999999998E-2</c:v>
                </c:pt>
                <c:pt idx="14746">
                  <c:v>3.4544699999999998E-2</c:v>
                </c:pt>
                <c:pt idx="14747">
                  <c:v>3.6323800000000003E-2</c:v>
                </c:pt>
                <c:pt idx="14748">
                  <c:v>3.8361600000000003E-2</c:v>
                </c:pt>
                <c:pt idx="14749">
                  <c:v>4.0095699999999998E-2</c:v>
                </c:pt>
                <c:pt idx="14750">
                  <c:v>4.2044100000000001E-2</c:v>
                </c:pt>
                <c:pt idx="14751">
                  <c:v>4.4253800000000003E-2</c:v>
                </c:pt>
                <c:pt idx="14752">
                  <c:v>4.6790400000000003E-2</c:v>
                </c:pt>
                <c:pt idx="14753">
                  <c:v>4.8709799999999998E-2</c:v>
                </c:pt>
                <c:pt idx="14754">
                  <c:v>5.08575E-2</c:v>
                </c:pt>
                <c:pt idx="14755">
                  <c:v>5.3289000000000003E-2</c:v>
                </c:pt>
                <c:pt idx="14756">
                  <c:v>5.60796E-2</c:v>
                </c:pt>
                <c:pt idx="14757">
                  <c:v>5.92226E-2</c:v>
                </c:pt>
                <c:pt idx="14758">
                  <c:v>6.1622000000000003E-2</c:v>
                </c:pt>
                <c:pt idx="14759">
                  <c:v>6.4321900000000001E-2</c:v>
                </c:pt>
                <c:pt idx="14760">
                  <c:v>6.7384200000000005E-2</c:v>
                </c:pt>
                <c:pt idx="14761">
                  <c:v>7.0885100000000006E-2</c:v>
                </c:pt>
                <c:pt idx="14762">
                  <c:v>7.3854299999999998E-2</c:v>
                </c:pt>
                <c:pt idx="14763">
                  <c:v>7.7169000000000001E-2</c:v>
                </c:pt>
                <c:pt idx="14764">
                  <c:v>8.0884700000000004E-2</c:v>
                </c:pt>
                <c:pt idx="14765">
                  <c:v>8.5064200000000006E-2</c:v>
                </c:pt>
                <c:pt idx="14766">
                  <c:v>8.9781399999999997E-2</c:v>
                </c:pt>
                <c:pt idx="14767">
                  <c:v>9.51187E-2</c:v>
                </c:pt>
                <c:pt idx="14768">
                  <c:v>0.101176</c:v>
                </c:pt>
                <c:pt idx="14769">
                  <c:v>0.108061</c:v>
                </c:pt>
                <c:pt idx="14770">
                  <c:v>0.113173</c:v>
                </c:pt>
                <c:pt idx="14771">
                  <c:v>0.118753</c:v>
                </c:pt>
                <c:pt idx="14772">
                  <c:v>0.124843</c:v>
                </c:pt>
                <c:pt idx="14773">
                  <c:v>0.131494</c:v>
                </c:pt>
                <c:pt idx="14774">
                  <c:v>0.13875899999999999</c:v>
                </c:pt>
                <c:pt idx="14775">
                  <c:v>0.14669699999999999</c:v>
                </c:pt>
                <c:pt idx="14776">
                  <c:v>0.15536900000000001</c:v>
                </c:pt>
                <c:pt idx="14777">
                  <c:v>0.16484299999999999</c:v>
                </c:pt>
                <c:pt idx="14778">
                  <c:v>0.17519000000000001</c:v>
                </c:pt>
                <c:pt idx="14779">
                  <c:v>0.188751</c:v>
                </c:pt>
                <c:pt idx="14780">
                  <c:v>0.20379900000000001</c:v>
                </c:pt>
                <c:pt idx="14781">
                  <c:v>0.21615899999999999</c:v>
                </c:pt>
                <c:pt idx="14782">
                  <c:v>0.22950799999999999</c:v>
                </c:pt>
                <c:pt idx="14783">
                  <c:v>0.243925</c:v>
                </c:pt>
                <c:pt idx="14784">
                  <c:v>0.25948399999999999</c:v>
                </c:pt>
                <c:pt idx="14785">
                  <c:v>0.27627299999999999</c:v>
                </c:pt>
                <c:pt idx="14786">
                  <c:v>0.29436899999999999</c:v>
                </c:pt>
                <c:pt idx="14787">
                  <c:v>0.31386799999999998</c:v>
                </c:pt>
                <c:pt idx="14788">
                  <c:v>0.33485500000000001</c:v>
                </c:pt>
                <c:pt idx="14789">
                  <c:v>0.35745199999999999</c:v>
                </c:pt>
                <c:pt idx="14790">
                  <c:v>0.38173800000000002</c:v>
                </c:pt>
                <c:pt idx="14791">
                  <c:v>0.407831</c:v>
                </c:pt>
                <c:pt idx="14792">
                  <c:v>0.435834</c:v>
                </c:pt>
                <c:pt idx="14793">
                  <c:v>0.46587499999999998</c:v>
                </c:pt>
                <c:pt idx="14794">
                  <c:v>0.49806400000000001</c:v>
                </c:pt>
                <c:pt idx="14795">
                  <c:v>0.52077899999999999</c:v>
                </c:pt>
                <c:pt idx="14796">
                  <c:v>0.56938999999999995</c:v>
                </c:pt>
                <c:pt idx="14797">
                  <c:v>0.62250799999999995</c:v>
                </c:pt>
                <c:pt idx="14798">
                  <c:v>0.68043500000000001</c:v>
                </c:pt>
                <c:pt idx="14799">
                  <c:v>0.73166200000000003</c:v>
                </c:pt>
                <c:pt idx="14800">
                  <c:v>0.78650299999999995</c:v>
                </c:pt>
                <c:pt idx="14801">
                  <c:v>0.845163</c:v>
                </c:pt>
                <c:pt idx="14802">
                  <c:v>0.90780499999999997</c:v>
                </c:pt>
                <c:pt idx="14803">
                  <c:v>0.97465000000000002</c:v>
                </c:pt>
                <c:pt idx="14804">
                  <c:v>1.0458499999999999</c:v>
                </c:pt>
                <c:pt idx="14805">
                  <c:v>1.12161</c:v>
                </c:pt>
                <c:pt idx="14806">
                  <c:v>1.2020999999999999</c:v>
                </c:pt>
                <c:pt idx="14807">
                  <c:v>1.2875300000000001</c:v>
                </c:pt>
                <c:pt idx="14808">
                  <c:v>1.4252800000000001</c:v>
                </c:pt>
                <c:pt idx="14809">
                  <c:v>1.5750200000000001</c:v>
                </c:pt>
                <c:pt idx="14810">
                  <c:v>1.7373499999999999</c:v>
                </c:pt>
                <c:pt idx="14811">
                  <c:v>1.9126700000000001</c:v>
                </c:pt>
                <c:pt idx="14812">
                  <c:v>2.1232600000000001</c:v>
                </c:pt>
                <c:pt idx="14813">
                  <c:v>2.3039999999999998</c:v>
                </c:pt>
                <c:pt idx="14814">
                  <c:v>2.4958</c:v>
                </c:pt>
                <c:pt idx="14815">
                  <c:v>2.6987800000000002</c:v>
                </c:pt>
                <c:pt idx="14816">
                  <c:v>3.02427</c:v>
                </c:pt>
                <c:pt idx="14817">
                  <c:v>3.3748200000000002</c:v>
                </c:pt>
                <c:pt idx="14818">
                  <c:v>3.7497099999999999</c:v>
                </c:pt>
                <c:pt idx="14819">
                  <c:v>4.19367</c:v>
                </c:pt>
                <c:pt idx="14820">
                  <c:v>4.6641399999999997</c:v>
                </c:pt>
                <c:pt idx="14821">
                  <c:v>5.1581700000000001</c:v>
                </c:pt>
                <c:pt idx="14822">
                  <c:v>5.8687100000000001</c:v>
                </c:pt>
                <c:pt idx="14823">
                  <c:v>8.2282299999999999</c:v>
                </c:pt>
                <c:pt idx="14824">
                  <c:v>9.0371100000000002</c:v>
                </c:pt>
                <c:pt idx="14825">
                  <c:v>9.5111399999999993</c:v>
                </c:pt>
                <c:pt idx="14826">
                  <c:v>10.0646</c:v>
                </c:pt>
                <c:pt idx="14827">
                  <c:v>10.5441</c:v>
                </c:pt>
                <c:pt idx="14828">
                  <c:v>10.892300000000001</c:v>
                </c:pt>
                <c:pt idx="14829">
                  <c:v>11.175700000000001</c:v>
                </c:pt>
                <c:pt idx="14830">
                  <c:v>11.349299999999999</c:v>
                </c:pt>
                <c:pt idx="14831">
                  <c:v>11.4611</c:v>
                </c:pt>
                <c:pt idx="14832">
                  <c:v>11.487299999999999</c:v>
                </c:pt>
                <c:pt idx="14833">
                  <c:v>11.4453</c:v>
                </c:pt>
                <c:pt idx="14834">
                  <c:v>11.3207</c:v>
                </c:pt>
                <c:pt idx="14835">
                  <c:v>11.1579</c:v>
                </c:pt>
                <c:pt idx="14836">
                  <c:v>10.9718</c:v>
                </c:pt>
                <c:pt idx="14837">
                  <c:v>10.7004</c:v>
                </c:pt>
                <c:pt idx="14838">
                  <c:v>10.3125</c:v>
                </c:pt>
                <c:pt idx="14839">
                  <c:v>9.8798200000000005</c:v>
                </c:pt>
                <c:pt idx="14840">
                  <c:v>9.2854600000000005</c:v>
                </c:pt>
                <c:pt idx="14841">
                  <c:v>8.5223499999999994</c:v>
                </c:pt>
                <c:pt idx="14842">
                  <c:v>7.4145300000000001</c:v>
                </c:pt>
                <c:pt idx="14843">
                  <c:v>5.8544200000000002</c:v>
                </c:pt>
                <c:pt idx="14844">
                  <c:v>5.15754</c:v>
                </c:pt>
                <c:pt idx="14845">
                  <c:v>4.4964599999999999</c:v>
                </c:pt>
                <c:pt idx="14846">
                  <c:v>3.99071</c:v>
                </c:pt>
                <c:pt idx="14847">
                  <c:v>3.5702799999999999</c:v>
                </c:pt>
                <c:pt idx="14848">
                  <c:v>3.17794</c:v>
                </c:pt>
                <c:pt idx="14849">
                  <c:v>2.9324599999999998</c:v>
                </c:pt>
                <c:pt idx="14850">
                  <c:v>2.7001200000000001</c:v>
                </c:pt>
                <c:pt idx="14851">
                  <c:v>2.4809299999999999</c:v>
                </c:pt>
                <c:pt idx="14852">
                  <c:v>2.27488</c:v>
                </c:pt>
                <c:pt idx="14853">
                  <c:v>2.0961099999999999</c:v>
                </c:pt>
                <c:pt idx="14854">
                  <c:v>1.92825</c:v>
                </c:pt>
                <c:pt idx="14855">
                  <c:v>1.77101</c:v>
                </c:pt>
                <c:pt idx="14856">
                  <c:v>1.6241399999999999</c:v>
                </c:pt>
                <c:pt idx="14857">
                  <c:v>1.4872799999999999</c:v>
                </c:pt>
                <c:pt idx="14858">
                  <c:v>1.36009</c:v>
                </c:pt>
                <c:pt idx="14859">
                  <c:v>1.24217</c:v>
                </c:pt>
                <c:pt idx="14860">
                  <c:v>1.1331599999999999</c:v>
                </c:pt>
                <c:pt idx="14861">
                  <c:v>1.03257</c:v>
                </c:pt>
                <c:pt idx="14862">
                  <c:v>0.94001999999999997</c:v>
                </c:pt>
                <c:pt idx="14863">
                  <c:v>0.86205799999999999</c:v>
                </c:pt>
                <c:pt idx="14864">
                  <c:v>0.80318900000000004</c:v>
                </c:pt>
                <c:pt idx="14865">
                  <c:v>0.74807999999999997</c:v>
                </c:pt>
                <c:pt idx="14866">
                  <c:v>0.696573</c:v>
                </c:pt>
                <c:pt idx="14867">
                  <c:v>0.648478</c:v>
                </c:pt>
                <c:pt idx="14868">
                  <c:v>0.60363900000000004</c:v>
                </c:pt>
                <c:pt idx="14869">
                  <c:v>0.56184599999999996</c:v>
                </c:pt>
                <c:pt idx="14870">
                  <c:v>0.52297199999999999</c:v>
                </c:pt>
                <c:pt idx="14871">
                  <c:v>0.48683599999999999</c:v>
                </c:pt>
                <c:pt idx="14872">
                  <c:v>0.453289</c:v>
                </c:pt>
                <c:pt idx="14873">
                  <c:v>0.42216700000000001</c:v>
                </c:pt>
                <c:pt idx="14874">
                  <c:v>0.39333099999999999</c:v>
                </c:pt>
                <c:pt idx="14875">
                  <c:v>0.36663099999999998</c:v>
                </c:pt>
                <c:pt idx="14876">
                  <c:v>0.341947</c:v>
                </c:pt>
                <c:pt idx="14877">
                  <c:v>0.31912600000000002</c:v>
                </c:pt>
                <c:pt idx="14878">
                  <c:v>0.29806500000000002</c:v>
                </c:pt>
                <c:pt idx="14879">
                  <c:v>0.27863199999999999</c:v>
                </c:pt>
                <c:pt idx="14880">
                  <c:v>0.26071899999999998</c:v>
                </c:pt>
                <c:pt idx="14881">
                  <c:v>0.24421599999999999</c:v>
                </c:pt>
                <c:pt idx="14882">
                  <c:v>0.22902500000000001</c:v>
                </c:pt>
                <c:pt idx="14883">
                  <c:v>0.21504799999999999</c:v>
                </c:pt>
                <c:pt idx="14884">
                  <c:v>0.20219999999999999</c:v>
                </c:pt>
                <c:pt idx="14885">
                  <c:v>0.18990499999999999</c:v>
                </c:pt>
                <c:pt idx="14886">
                  <c:v>0.17865300000000001</c:v>
                </c:pt>
                <c:pt idx="14887">
                  <c:v>0.168355</c:v>
                </c:pt>
                <c:pt idx="14888">
                  <c:v>0.15893599999999999</c:v>
                </c:pt>
                <c:pt idx="14889">
                  <c:v>0.15031900000000001</c:v>
                </c:pt>
                <c:pt idx="14890">
                  <c:v>0.14244000000000001</c:v>
                </c:pt>
                <c:pt idx="14891">
                  <c:v>0.13523399999999999</c:v>
                </c:pt>
                <c:pt idx="14892">
                  <c:v>0.12864400000000001</c:v>
                </c:pt>
                <c:pt idx="14893">
                  <c:v>0.122614</c:v>
                </c:pt>
                <c:pt idx="14894">
                  <c:v>0.11709600000000001</c:v>
                </c:pt>
                <c:pt idx="14895">
                  <c:v>0.109681</c:v>
                </c:pt>
                <c:pt idx="14896">
                  <c:v>0.10317800000000001</c:v>
                </c:pt>
                <c:pt idx="14897">
                  <c:v>9.7464300000000004E-2</c:v>
                </c:pt>
                <c:pt idx="14898">
                  <c:v>9.2435799999999999E-2</c:v>
                </c:pt>
                <c:pt idx="14899">
                  <c:v>8.79963E-2</c:v>
                </c:pt>
                <c:pt idx="14900">
                  <c:v>8.4068299999999999E-2</c:v>
                </c:pt>
                <c:pt idx="14901">
                  <c:v>8.0580899999999997E-2</c:v>
                </c:pt>
                <c:pt idx="14902">
                  <c:v>7.7474299999999996E-2</c:v>
                </c:pt>
                <c:pt idx="14903">
                  <c:v>7.3835100000000001E-2</c:v>
                </c:pt>
                <c:pt idx="14904">
                  <c:v>7.0676699999999995E-2</c:v>
                </c:pt>
                <c:pt idx="14905">
                  <c:v>6.7915600000000007E-2</c:v>
                </c:pt>
                <c:pt idx="14906">
                  <c:v>6.5482799999999994E-2</c:v>
                </c:pt>
                <c:pt idx="14907">
                  <c:v>6.3323199999999996E-2</c:v>
                </c:pt>
                <c:pt idx="14908">
                  <c:v>6.0717899999999998E-2</c:v>
                </c:pt>
                <c:pt idx="14909">
                  <c:v>5.8453999999999999E-2</c:v>
                </c:pt>
                <c:pt idx="14910">
                  <c:v>5.6462999999999999E-2</c:v>
                </c:pt>
                <c:pt idx="14911">
                  <c:v>5.3879700000000003E-2</c:v>
                </c:pt>
                <c:pt idx="14912">
                  <c:v>5.1674900000000003E-2</c:v>
                </c:pt>
                <c:pt idx="14913">
                  <c:v>4.9765400000000001E-2</c:v>
                </c:pt>
                <c:pt idx="14914">
                  <c:v>4.8094100000000001E-2</c:v>
                </c:pt>
                <c:pt idx="14915">
                  <c:v>4.61663E-2</c:v>
                </c:pt>
                <c:pt idx="14916">
                  <c:v>4.4519400000000001E-2</c:v>
                </c:pt>
                <c:pt idx="14917">
                  <c:v>4.3103000000000002E-2</c:v>
                </c:pt>
                <c:pt idx="14918">
                  <c:v>4.1885499999999999E-2</c:v>
                </c:pt>
                <c:pt idx="14919">
                  <c:v>4.03624E-2</c:v>
                </c:pt>
                <c:pt idx="14920">
                  <c:v>3.9127500000000003E-2</c:v>
                </c:pt>
                <c:pt idx="14921">
                  <c:v>3.8126699999999999E-2</c:v>
                </c:pt>
                <c:pt idx="14922">
                  <c:v>3.7568999999999998E-2</c:v>
                </c:pt>
                <c:pt idx="14923">
                  <c:v>3.6673699999999997E-2</c:v>
                </c:pt>
                <c:pt idx="14924">
                  <c:v>3.6023300000000001E-2</c:v>
                </c:pt>
                <c:pt idx="14925">
                  <c:v>3.5573599999999997E-2</c:v>
                </c:pt>
                <c:pt idx="14926">
                  <c:v>3.5291700000000002E-2</c:v>
                </c:pt>
                <c:pt idx="14927">
                  <c:v>3.5131299999999997E-2</c:v>
                </c:pt>
                <c:pt idx="14928">
                  <c:v>3.5130599999999998E-2</c:v>
                </c:pt>
                <c:pt idx="14929">
                  <c:v>3.52663E-2</c:v>
                </c:pt>
                <c:pt idx="14930">
                  <c:v>3.5616099999999998E-2</c:v>
                </c:pt>
                <c:pt idx="14931">
                  <c:v>3.61543E-2</c:v>
                </c:pt>
                <c:pt idx="14932">
                  <c:v>3.6609700000000002E-2</c:v>
                </c:pt>
                <c:pt idx="14933">
                  <c:v>3.7740799999999998E-2</c:v>
                </c:pt>
                <c:pt idx="14934">
                  <c:v>3.9158600000000002E-2</c:v>
                </c:pt>
                <c:pt idx="14935">
                  <c:v>4.0865800000000001E-2</c:v>
                </c:pt>
                <c:pt idx="14936">
                  <c:v>4.28761E-2</c:v>
                </c:pt>
                <c:pt idx="14937">
                  <c:v>4.5213400000000001E-2</c:v>
                </c:pt>
                <c:pt idx="14938">
                  <c:v>4.7151899999999997E-2</c:v>
                </c:pt>
                <c:pt idx="14939">
                  <c:v>4.9300499999999997E-2</c:v>
                </c:pt>
                <c:pt idx="14940">
                  <c:v>5.16801E-2</c:v>
                </c:pt>
                <c:pt idx="14941">
                  <c:v>5.4316999999999997E-2</c:v>
                </c:pt>
                <c:pt idx="14942">
                  <c:v>5.7244099999999999E-2</c:v>
                </c:pt>
                <c:pt idx="14943">
                  <c:v>6.0499299999999999E-2</c:v>
                </c:pt>
                <c:pt idx="14944">
                  <c:v>6.4126900000000001E-2</c:v>
                </c:pt>
                <c:pt idx="14945">
                  <c:v>6.8178600000000006E-2</c:v>
                </c:pt>
                <c:pt idx="14946">
                  <c:v>7.1623000000000006E-2</c:v>
                </c:pt>
                <c:pt idx="14947">
                  <c:v>7.5388899999999995E-2</c:v>
                </c:pt>
                <c:pt idx="14948">
                  <c:v>7.9515699999999995E-2</c:v>
                </c:pt>
                <c:pt idx="14949">
                  <c:v>8.4049100000000002E-2</c:v>
                </c:pt>
                <c:pt idx="14950">
                  <c:v>8.9042800000000005E-2</c:v>
                </c:pt>
                <c:pt idx="14951">
                  <c:v>9.4559500000000005E-2</c:v>
                </c:pt>
                <c:pt idx="14952">
                  <c:v>0.100673</c:v>
                </c:pt>
                <c:pt idx="14953">
                  <c:v>0.107472</c:v>
                </c:pt>
                <c:pt idx="14954">
                  <c:v>0.113083</c:v>
                </c:pt>
                <c:pt idx="14955">
                  <c:v>0.11919100000000001</c:v>
                </c:pt>
                <c:pt idx="14956">
                  <c:v>0.12585499999999999</c:v>
                </c:pt>
                <c:pt idx="14957">
                  <c:v>0.13314599999999999</c:v>
                </c:pt>
                <c:pt idx="14958">
                  <c:v>0.14114599999999999</c:v>
                </c:pt>
                <c:pt idx="14959">
                  <c:v>0.149949</c:v>
                </c:pt>
                <c:pt idx="14960">
                  <c:v>0.159668</c:v>
                </c:pt>
                <c:pt idx="14961">
                  <c:v>0.170434</c:v>
                </c:pt>
                <c:pt idx="14962">
                  <c:v>0.17974200000000001</c:v>
                </c:pt>
                <c:pt idx="14963">
                  <c:v>0.189883</c:v>
                </c:pt>
                <c:pt idx="14964">
                  <c:v>0.200961</c:v>
                </c:pt>
                <c:pt idx="14965">
                  <c:v>0.21309600000000001</c:v>
                </c:pt>
                <c:pt idx="14966">
                  <c:v>0.22642899999999999</c:v>
                </c:pt>
                <c:pt idx="14967">
                  <c:v>0.24112500000000001</c:v>
                </c:pt>
                <c:pt idx="14968">
                  <c:v>0.257378</c:v>
                </c:pt>
                <c:pt idx="14969">
                  <c:v>0.275422</c:v>
                </c:pt>
                <c:pt idx="14970">
                  <c:v>0.29446</c:v>
                </c:pt>
                <c:pt idx="14971">
                  <c:v>0.31564999999999999</c:v>
                </c:pt>
                <c:pt idx="14972">
                  <c:v>0.33316000000000001</c:v>
                </c:pt>
                <c:pt idx="14973">
                  <c:v>0.352244</c:v>
                </c:pt>
                <c:pt idx="14974">
                  <c:v>0.37835600000000003</c:v>
                </c:pt>
                <c:pt idx="14975">
                  <c:v>0.40526600000000002</c:v>
                </c:pt>
                <c:pt idx="14976">
                  <c:v>0.43399100000000002</c:v>
                </c:pt>
                <c:pt idx="14977">
                  <c:v>0.45949400000000001</c:v>
                </c:pt>
                <c:pt idx="14978">
                  <c:v>0.49101800000000001</c:v>
                </c:pt>
                <c:pt idx="14979">
                  <c:v>0.52431000000000005</c:v>
                </c:pt>
                <c:pt idx="14980">
                  <c:v>0.56180699999999995</c:v>
                </c:pt>
                <c:pt idx="14981">
                  <c:v>0.59279599999999999</c:v>
                </c:pt>
                <c:pt idx="14982">
                  <c:v>0.62658199999999997</c:v>
                </c:pt>
                <c:pt idx="14983">
                  <c:v>0.67265200000000003</c:v>
                </c:pt>
                <c:pt idx="14984">
                  <c:v>0.71992999999999996</c:v>
                </c:pt>
                <c:pt idx="14985">
                  <c:v>0.76137100000000002</c:v>
                </c:pt>
                <c:pt idx="14986">
                  <c:v>0.81206400000000001</c:v>
                </c:pt>
                <c:pt idx="14987">
                  <c:v>0.86837799999999998</c:v>
                </c:pt>
                <c:pt idx="14988">
                  <c:v>0.93120099999999995</c:v>
                </c:pt>
                <c:pt idx="14989">
                  <c:v>1.0016099999999999</c:v>
                </c:pt>
                <c:pt idx="14990">
                  <c:v>1.05338</c:v>
                </c:pt>
                <c:pt idx="14991">
                  <c:v>1.10954</c:v>
                </c:pt>
                <c:pt idx="14992">
                  <c:v>1.1705700000000001</c:v>
                </c:pt>
                <c:pt idx="14993">
                  <c:v>1.23705</c:v>
                </c:pt>
                <c:pt idx="14994">
                  <c:v>1.3096000000000001</c:v>
                </c:pt>
                <c:pt idx="14995">
                  <c:v>1.3985399999999999</c:v>
                </c:pt>
                <c:pt idx="14996">
                  <c:v>1.47929</c:v>
                </c:pt>
                <c:pt idx="14997">
                  <c:v>1.5672699999999999</c:v>
                </c:pt>
                <c:pt idx="14998">
                  <c:v>1.66327</c:v>
                </c:pt>
                <c:pt idx="14999">
                  <c:v>1.7681100000000001</c:v>
                </c:pt>
                <c:pt idx="15000">
                  <c:v>1.88598</c:v>
                </c:pt>
                <c:pt idx="15001">
                  <c:v>2.0224000000000002</c:v>
                </c:pt>
                <c:pt idx="15002">
                  <c:v>2.1728200000000002</c:v>
                </c:pt>
                <c:pt idx="15003">
                  <c:v>2.33866</c:v>
                </c:pt>
                <c:pt idx="15004">
                  <c:v>2.5214799999999999</c:v>
                </c:pt>
                <c:pt idx="15005">
                  <c:v>2.7228699999999999</c:v>
                </c:pt>
                <c:pt idx="15006">
                  <c:v>2.8921199999999998</c:v>
                </c:pt>
                <c:pt idx="15007">
                  <c:v>3.0741999999999998</c:v>
                </c:pt>
                <c:pt idx="15008">
                  <c:v>3.2698999999999998</c:v>
                </c:pt>
                <c:pt idx="15009">
                  <c:v>3.4799500000000001</c:v>
                </c:pt>
                <c:pt idx="15010">
                  <c:v>3.7051400000000001</c:v>
                </c:pt>
                <c:pt idx="15011">
                  <c:v>3.94611</c:v>
                </c:pt>
                <c:pt idx="15012">
                  <c:v>4.2035499999999999</c:v>
                </c:pt>
                <c:pt idx="15013">
                  <c:v>4.6122899999999998</c:v>
                </c:pt>
                <c:pt idx="15014">
                  <c:v>5.0384900000000004</c:v>
                </c:pt>
                <c:pt idx="15015">
                  <c:v>5.5002899999999997</c:v>
                </c:pt>
                <c:pt idx="15016">
                  <c:v>5.9978199999999999</c:v>
                </c:pt>
                <c:pt idx="15017">
                  <c:v>6.5306600000000001</c:v>
                </c:pt>
                <c:pt idx="15018">
                  <c:v>7.0974599999999999</c:v>
                </c:pt>
                <c:pt idx="15019">
                  <c:v>7.8333899999999996</c:v>
                </c:pt>
                <c:pt idx="15020">
                  <c:v>8.8780599999999996</c:v>
                </c:pt>
                <c:pt idx="15021">
                  <c:v>10.4094</c:v>
                </c:pt>
                <c:pt idx="15022">
                  <c:v>12.1921</c:v>
                </c:pt>
                <c:pt idx="15023">
                  <c:v>13.1685</c:v>
                </c:pt>
                <c:pt idx="15024">
                  <c:v>14.075100000000001</c:v>
                </c:pt>
                <c:pt idx="15025">
                  <c:v>14.69</c:v>
                </c:pt>
                <c:pt idx="15026">
                  <c:v>15.350199999999999</c:v>
                </c:pt>
                <c:pt idx="15027">
                  <c:v>15.7516</c:v>
                </c:pt>
                <c:pt idx="15028">
                  <c:v>16.076899999999998</c:v>
                </c:pt>
                <c:pt idx="15029">
                  <c:v>16.319700000000001</c:v>
                </c:pt>
                <c:pt idx="15030">
                  <c:v>16.487300000000001</c:v>
                </c:pt>
                <c:pt idx="15031">
                  <c:v>16.543299999999999</c:v>
                </c:pt>
                <c:pt idx="15032">
                  <c:v>16.506900000000002</c:v>
                </c:pt>
                <c:pt idx="15033">
                  <c:v>16.360700000000001</c:v>
                </c:pt>
                <c:pt idx="15034">
                  <c:v>16.106000000000002</c:v>
                </c:pt>
                <c:pt idx="15035">
                  <c:v>15.748900000000001</c:v>
                </c:pt>
                <c:pt idx="15036">
                  <c:v>15.298</c:v>
                </c:pt>
                <c:pt idx="15037">
                  <c:v>14.6473</c:v>
                </c:pt>
                <c:pt idx="15038">
                  <c:v>13.896800000000001</c:v>
                </c:pt>
                <c:pt idx="15039">
                  <c:v>13.3522</c:v>
                </c:pt>
                <c:pt idx="15040">
                  <c:v>12.1877</c:v>
                </c:pt>
                <c:pt idx="15041">
                  <c:v>9.1942599999999999</c:v>
                </c:pt>
                <c:pt idx="15042">
                  <c:v>8.1787600000000005</c:v>
                </c:pt>
                <c:pt idx="15043">
                  <c:v>7.26877</c:v>
                </c:pt>
                <c:pt idx="15044">
                  <c:v>6.5893899999999999</c:v>
                </c:pt>
                <c:pt idx="15045">
                  <c:v>5.95749</c:v>
                </c:pt>
                <c:pt idx="15046">
                  <c:v>5.5161300000000004</c:v>
                </c:pt>
                <c:pt idx="15047">
                  <c:v>5.0040100000000001</c:v>
                </c:pt>
                <c:pt idx="15048">
                  <c:v>4.6870399999999997</c:v>
                </c:pt>
                <c:pt idx="15049">
                  <c:v>4.3892499999999997</c:v>
                </c:pt>
                <c:pt idx="15050">
                  <c:v>4.1101799999999997</c:v>
                </c:pt>
                <c:pt idx="15051">
                  <c:v>3.8492600000000001</c:v>
                </c:pt>
                <c:pt idx="15052">
                  <c:v>3.6058300000000001</c:v>
                </c:pt>
                <c:pt idx="15053">
                  <c:v>3.3791500000000001</c:v>
                </c:pt>
                <c:pt idx="15054">
                  <c:v>3.1569799999999999</c:v>
                </c:pt>
                <c:pt idx="15055">
                  <c:v>2.9411100000000001</c:v>
                </c:pt>
                <c:pt idx="15056">
                  <c:v>2.7426699999999999</c:v>
                </c:pt>
                <c:pt idx="15057">
                  <c:v>2.5604800000000001</c:v>
                </c:pt>
                <c:pt idx="15058">
                  <c:v>2.3933499999999999</c:v>
                </c:pt>
                <c:pt idx="15059">
                  <c:v>2.24011</c:v>
                </c:pt>
                <c:pt idx="15060">
                  <c:v>2.0996600000000001</c:v>
                </c:pt>
                <c:pt idx="15061">
                  <c:v>1.9709399999999999</c:v>
                </c:pt>
                <c:pt idx="15062">
                  <c:v>1.8315300000000001</c:v>
                </c:pt>
                <c:pt idx="15063">
                  <c:v>1.7213499999999999</c:v>
                </c:pt>
                <c:pt idx="15064">
                  <c:v>1.6205400000000001</c:v>
                </c:pt>
                <c:pt idx="15065">
                  <c:v>1.5281800000000001</c:v>
                </c:pt>
                <c:pt idx="15066">
                  <c:v>1.4435</c:v>
                </c:pt>
                <c:pt idx="15067">
                  <c:v>1.3657300000000001</c:v>
                </c:pt>
                <c:pt idx="15068">
                  <c:v>1.2942199999999999</c:v>
                </c:pt>
                <c:pt idx="15069">
                  <c:v>1.2075400000000001</c:v>
                </c:pt>
                <c:pt idx="15070">
                  <c:v>1.1296200000000001</c:v>
                </c:pt>
                <c:pt idx="15071">
                  <c:v>1.05935</c:v>
                </c:pt>
                <c:pt idx="15072">
                  <c:v>0.98747300000000005</c:v>
                </c:pt>
                <c:pt idx="15073">
                  <c:v>0.92307799999999995</c:v>
                </c:pt>
                <c:pt idx="15074">
                  <c:v>0.86514800000000003</c:v>
                </c:pt>
                <c:pt idx="15075">
                  <c:v>0.81283399999999995</c:v>
                </c:pt>
                <c:pt idx="15076">
                  <c:v>0.76540600000000003</c:v>
                </c:pt>
                <c:pt idx="15077">
                  <c:v>0.72226100000000004</c:v>
                </c:pt>
                <c:pt idx="15078">
                  <c:v>0.68287799999999999</c:v>
                </c:pt>
                <c:pt idx="15079">
                  <c:v>0.646818</c:v>
                </c:pt>
                <c:pt idx="15080">
                  <c:v>0.60473200000000005</c:v>
                </c:pt>
                <c:pt idx="15081">
                  <c:v>0.56684400000000001</c:v>
                </c:pt>
                <c:pt idx="15082">
                  <c:v>0.53259500000000004</c:v>
                </c:pt>
                <c:pt idx="15083">
                  <c:v>0.50151999999999997</c:v>
                </c:pt>
                <c:pt idx="15084">
                  <c:v>0.47322399999999998</c:v>
                </c:pt>
                <c:pt idx="15085">
                  <c:v>0.44737900000000003</c:v>
                </c:pt>
                <c:pt idx="15086">
                  <c:v>0.42370099999999999</c:v>
                </c:pt>
                <c:pt idx="15087">
                  <c:v>0.401951</c:v>
                </c:pt>
                <c:pt idx="15088">
                  <c:v>0.37768200000000002</c:v>
                </c:pt>
                <c:pt idx="15089">
                  <c:v>0.35565799999999997</c:v>
                </c:pt>
                <c:pt idx="15090">
                  <c:v>0.33560600000000002</c:v>
                </c:pt>
                <c:pt idx="15091">
                  <c:v>0.31729499999999999</c:v>
                </c:pt>
                <c:pt idx="15092">
                  <c:v>0.30052299999999998</c:v>
                </c:pt>
                <c:pt idx="15093">
                  <c:v>0.28512300000000002</c:v>
                </c:pt>
                <c:pt idx="15094">
                  <c:v>0.27094600000000002</c:v>
                </c:pt>
                <c:pt idx="15095">
                  <c:v>0.25786500000000001</c:v>
                </c:pt>
                <c:pt idx="15096">
                  <c:v>0.241979</c:v>
                </c:pt>
                <c:pt idx="15097">
                  <c:v>0.22761100000000001</c:v>
                </c:pt>
                <c:pt idx="15098">
                  <c:v>0.21457100000000001</c:v>
                </c:pt>
                <c:pt idx="15099">
                  <c:v>0.20270099999999999</c:v>
                </c:pt>
                <c:pt idx="15100">
                  <c:v>0.19186400000000001</c:v>
                </c:pt>
                <c:pt idx="15101">
                  <c:v>0.181945</c:v>
                </c:pt>
                <c:pt idx="15102">
                  <c:v>0.172842</c:v>
                </c:pt>
                <c:pt idx="15103">
                  <c:v>0.16447000000000001</c:v>
                </c:pt>
                <c:pt idx="15104">
                  <c:v>0.15437500000000001</c:v>
                </c:pt>
                <c:pt idx="15105">
                  <c:v>0.14528099999999999</c:v>
                </c:pt>
                <c:pt idx="15106">
                  <c:v>0.13706099999999999</c:v>
                </c:pt>
                <c:pt idx="15107">
                  <c:v>0.129609</c:v>
                </c:pt>
                <c:pt idx="15108">
                  <c:v>0.122831</c:v>
                </c:pt>
                <c:pt idx="15109">
                  <c:v>0.11665300000000001</c:v>
                </c:pt>
                <c:pt idx="15110">
                  <c:v>0.11100500000000001</c:v>
                </c:pt>
                <c:pt idx="15111">
                  <c:v>0.10583099999999999</c:v>
                </c:pt>
                <c:pt idx="15112">
                  <c:v>9.9776000000000004E-2</c:v>
                </c:pt>
                <c:pt idx="15113">
                  <c:v>9.4337000000000004E-2</c:v>
                </c:pt>
                <c:pt idx="15114">
                  <c:v>8.9437600000000006E-2</c:v>
                </c:pt>
                <c:pt idx="15115">
                  <c:v>8.50133E-2</c:v>
                </c:pt>
                <c:pt idx="15116">
                  <c:v>8.1008800000000006E-2</c:v>
                </c:pt>
                <c:pt idx="15117">
                  <c:v>7.7377299999999996E-2</c:v>
                </c:pt>
                <c:pt idx="15118">
                  <c:v>7.4078400000000003E-2</c:v>
                </c:pt>
                <c:pt idx="15119">
                  <c:v>6.9954100000000005E-2</c:v>
                </c:pt>
                <c:pt idx="15120">
                  <c:v>6.6824099999999997E-2</c:v>
                </c:pt>
                <c:pt idx="15121">
                  <c:v>6.4022800000000005E-2</c:v>
                </c:pt>
                <c:pt idx="15122">
                  <c:v>6.15133E-2</c:v>
                </c:pt>
                <c:pt idx="15123">
                  <c:v>5.8566300000000002E-2</c:v>
                </c:pt>
                <c:pt idx="15124">
                  <c:v>5.6019800000000002E-2</c:v>
                </c:pt>
                <c:pt idx="15125">
                  <c:v>5.3826699999999998E-2</c:v>
                </c:pt>
                <c:pt idx="15126">
                  <c:v>5.19487E-2</c:v>
                </c:pt>
                <c:pt idx="15127">
                  <c:v>5.0354299999999998E-2</c:v>
                </c:pt>
                <c:pt idx="15128">
                  <c:v>4.9126599999999999E-2</c:v>
                </c:pt>
                <c:pt idx="15129">
                  <c:v>4.7775699999999997E-2</c:v>
                </c:pt>
                <c:pt idx="15130">
                  <c:v>4.6751099999999997E-2</c:v>
                </c:pt>
                <c:pt idx="15131">
                  <c:v>4.6028300000000001E-2</c:v>
                </c:pt>
                <c:pt idx="15132">
                  <c:v>4.5591399999999997E-2</c:v>
                </c:pt>
                <c:pt idx="15133">
                  <c:v>4.5434299999999997E-2</c:v>
                </c:pt>
                <c:pt idx="15134">
                  <c:v>4.5582499999999998E-2</c:v>
                </c:pt>
                <c:pt idx="15135">
                  <c:v>4.6064500000000001E-2</c:v>
                </c:pt>
                <c:pt idx="15136">
                  <c:v>4.6888699999999998E-2</c:v>
                </c:pt>
                <c:pt idx="15137">
                  <c:v>4.77454E-2</c:v>
                </c:pt>
                <c:pt idx="15138">
                  <c:v>4.8822600000000001E-2</c:v>
                </c:pt>
                <c:pt idx="15139">
                  <c:v>5.0137800000000003E-2</c:v>
                </c:pt>
                <c:pt idx="15140">
                  <c:v>5.1711699999999999E-2</c:v>
                </c:pt>
                <c:pt idx="15141">
                  <c:v>5.3569899999999997E-2</c:v>
                </c:pt>
                <c:pt idx="15142">
                  <c:v>5.5743099999999997E-2</c:v>
                </c:pt>
                <c:pt idx="15143">
                  <c:v>5.8329699999999998E-2</c:v>
                </c:pt>
                <c:pt idx="15144">
                  <c:v>6.1479199999999998E-2</c:v>
                </c:pt>
                <c:pt idx="15145">
                  <c:v>6.3871700000000003E-2</c:v>
                </c:pt>
                <c:pt idx="15146">
                  <c:v>6.65298E-2</c:v>
                </c:pt>
                <c:pt idx="15147">
                  <c:v>6.9484199999999996E-2</c:v>
                </c:pt>
                <c:pt idx="15148">
                  <c:v>7.2769799999999996E-2</c:v>
                </c:pt>
                <c:pt idx="15149">
                  <c:v>7.6428099999999999E-2</c:v>
                </c:pt>
                <c:pt idx="15150">
                  <c:v>8.0507999999999996E-2</c:v>
                </c:pt>
                <c:pt idx="15151">
                  <c:v>8.4200200000000003E-2</c:v>
                </c:pt>
                <c:pt idx="15152">
                  <c:v>8.8250700000000001E-2</c:v>
                </c:pt>
                <c:pt idx="15153">
                  <c:v>9.2702599999999996E-2</c:v>
                </c:pt>
                <c:pt idx="15154">
                  <c:v>9.7605899999999995E-2</c:v>
                </c:pt>
                <c:pt idx="15155">
                  <c:v>0.103019</c:v>
                </c:pt>
                <c:pt idx="15156">
                  <c:v>0.10901</c:v>
                </c:pt>
                <c:pt idx="15157">
                  <c:v>0.11566</c:v>
                </c:pt>
                <c:pt idx="15158">
                  <c:v>0.12306499999999999</c:v>
                </c:pt>
                <c:pt idx="15159">
                  <c:v>0.129135</c:v>
                </c:pt>
                <c:pt idx="15160">
                  <c:v>0.135743</c:v>
                </c:pt>
                <c:pt idx="15161">
                  <c:v>0.142952</c:v>
                </c:pt>
                <c:pt idx="15162">
                  <c:v>0.150835</c:v>
                </c:pt>
                <c:pt idx="15163">
                  <c:v>0.15947800000000001</c:v>
                </c:pt>
                <c:pt idx="15164">
                  <c:v>0.16897999999999999</c:v>
                </c:pt>
                <c:pt idx="15165">
                  <c:v>0.179456</c:v>
                </c:pt>
                <c:pt idx="15166">
                  <c:v>0.19104199999999999</c:v>
                </c:pt>
                <c:pt idx="15167">
                  <c:v>0.20522399999999999</c:v>
                </c:pt>
                <c:pt idx="15168">
                  <c:v>0.21565300000000001</c:v>
                </c:pt>
                <c:pt idx="15169">
                  <c:v>0.226966</c:v>
                </c:pt>
                <c:pt idx="15170">
                  <c:v>0.239264</c:v>
                </c:pt>
                <c:pt idx="15171">
                  <c:v>0.25266899999999998</c:v>
                </c:pt>
                <c:pt idx="15172">
                  <c:v>0.267316</c:v>
                </c:pt>
                <c:pt idx="15173">
                  <c:v>0.28336600000000001</c:v>
                </c:pt>
                <c:pt idx="15174">
                  <c:v>0.29819600000000002</c:v>
                </c:pt>
                <c:pt idx="15175">
                  <c:v>0.31818000000000002</c:v>
                </c:pt>
                <c:pt idx="15176">
                  <c:v>0.34037600000000001</c:v>
                </c:pt>
                <c:pt idx="15177">
                  <c:v>0.36513000000000001</c:v>
                </c:pt>
                <c:pt idx="15178">
                  <c:v>0.39285799999999998</c:v>
                </c:pt>
                <c:pt idx="15179">
                  <c:v>0.413242</c:v>
                </c:pt>
                <c:pt idx="15180">
                  <c:v>0.44290499999999999</c:v>
                </c:pt>
                <c:pt idx="15181">
                  <c:v>0.47374899999999998</c:v>
                </c:pt>
                <c:pt idx="15182">
                  <c:v>0.50812999999999997</c:v>
                </c:pt>
                <c:pt idx="15183">
                  <c:v>0.53517400000000004</c:v>
                </c:pt>
                <c:pt idx="15184">
                  <c:v>0.57494100000000004</c:v>
                </c:pt>
                <c:pt idx="15185">
                  <c:v>0.60793200000000003</c:v>
                </c:pt>
                <c:pt idx="15186">
                  <c:v>0.65038399999999996</c:v>
                </c:pt>
                <c:pt idx="15187">
                  <c:v>0.689245</c:v>
                </c:pt>
                <c:pt idx="15188">
                  <c:v>0.72886399999999996</c:v>
                </c:pt>
                <c:pt idx="15189">
                  <c:v>0.775613</c:v>
                </c:pt>
                <c:pt idx="15190">
                  <c:v>0.82921400000000001</c:v>
                </c:pt>
                <c:pt idx="15191">
                  <c:v>0.88897400000000004</c:v>
                </c:pt>
                <c:pt idx="15192">
                  <c:v>0.94886599999999999</c:v>
                </c:pt>
                <c:pt idx="15193">
                  <c:v>1.0154399999999999</c:v>
                </c:pt>
                <c:pt idx="15194">
                  <c:v>1.0640400000000001</c:v>
                </c:pt>
                <c:pt idx="15195">
                  <c:v>1.1255500000000001</c:v>
                </c:pt>
                <c:pt idx="15196">
                  <c:v>1.1928399999999999</c:v>
                </c:pt>
                <c:pt idx="15197">
                  <c:v>1.26664</c:v>
                </c:pt>
                <c:pt idx="15198">
                  <c:v>1.3477399999999999</c:v>
                </c:pt>
                <c:pt idx="15199">
                  <c:v>1.42842</c:v>
                </c:pt>
                <c:pt idx="15200">
                  <c:v>1.5166299999999999</c:v>
                </c:pt>
                <c:pt idx="15201">
                  <c:v>1.6132500000000001</c:v>
                </c:pt>
                <c:pt idx="15202">
                  <c:v>1.7191799999999999</c:v>
                </c:pt>
                <c:pt idx="15203">
                  <c:v>1.8354999999999999</c:v>
                </c:pt>
                <c:pt idx="15204">
                  <c:v>1.9696400000000001</c:v>
                </c:pt>
                <c:pt idx="15205">
                  <c:v>2.1213000000000002</c:v>
                </c:pt>
                <c:pt idx="15206">
                  <c:v>2.28918</c:v>
                </c:pt>
                <c:pt idx="15207">
                  <c:v>2.4750399999999999</c:v>
                </c:pt>
                <c:pt idx="15208">
                  <c:v>2.6806199999999998</c:v>
                </c:pt>
                <c:pt idx="15209">
                  <c:v>2.8295400000000002</c:v>
                </c:pt>
                <c:pt idx="15210">
                  <c:v>3.01783</c:v>
                </c:pt>
                <c:pt idx="15211">
                  <c:v>3.2210700000000001</c:v>
                </c:pt>
                <c:pt idx="15212">
                  <c:v>3.4401700000000002</c:v>
                </c:pt>
                <c:pt idx="15213">
                  <c:v>3.6759499999999998</c:v>
                </c:pt>
                <c:pt idx="15214">
                  <c:v>3.9292899999999999</c:v>
                </c:pt>
                <c:pt idx="15215">
                  <c:v>4.20085</c:v>
                </c:pt>
                <c:pt idx="15216">
                  <c:v>4.49132</c:v>
                </c:pt>
                <c:pt idx="15217">
                  <c:v>4.8011600000000003</c:v>
                </c:pt>
                <c:pt idx="15218">
                  <c:v>5.1308299999999996</c:v>
                </c:pt>
                <c:pt idx="15219">
                  <c:v>5.6627299999999998</c:v>
                </c:pt>
                <c:pt idx="15220">
                  <c:v>6.2391899999999998</c:v>
                </c:pt>
                <c:pt idx="15221">
                  <c:v>6.8588500000000003</c:v>
                </c:pt>
                <c:pt idx="15222">
                  <c:v>7.5186400000000004</c:v>
                </c:pt>
                <c:pt idx="15223">
                  <c:v>8.4529200000000007</c:v>
                </c:pt>
                <c:pt idx="15224">
                  <c:v>9.6858799999999992</c:v>
                </c:pt>
                <c:pt idx="15225">
                  <c:v>11.9518</c:v>
                </c:pt>
                <c:pt idx="15226">
                  <c:v>12.907400000000001</c:v>
                </c:pt>
                <c:pt idx="15227">
                  <c:v>13.784599999999999</c:v>
                </c:pt>
                <c:pt idx="15228">
                  <c:v>14.506</c:v>
                </c:pt>
                <c:pt idx="15229">
                  <c:v>14.9194</c:v>
                </c:pt>
                <c:pt idx="15230">
                  <c:v>15.2707</c:v>
                </c:pt>
                <c:pt idx="15231">
                  <c:v>15.5419</c:v>
                </c:pt>
                <c:pt idx="15232">
                  <c:v>15.8133</c:v>
                </c:pt>
                <c:pt idx="15233">
                  <c:v>15.9153</c:v>
                </c:pt>
                <c:pt idx="15234">
                  <c:v>15.9526</c:v>
                </c:pt>
                <c:pt idx="15235">
                  <c:v>15.910500000000001</c:v>
                </c:pt>
                <c:pt idx="15236">
                  <c:v>15.7859</c:v>
                </c:pt>
                <c:pt idx="15237">
                  <c:v>15.531599999999999</c:v>
                </c:pt>
                <c:pt idx="15238">
                  <c:v>15.216100000000001</c:v>
                </c:pt>
                <c:pt idx="15239">
                  <c:v>14.8223</c:v>
                </c:pt>
                <c:pt idx="15240">
                  <c:v>14.357900000000001</c:v>
                </c:pt>
                <c:pt idx="15241">
                  <c:v>13.6128</c:v>
                </c:pt>
                <c:pt idx="15242">
                  <c:v>13.085699999999999</c:v>
                </c:pt>
                <c:pt idx="15243">
                  <c:v>11.947100000000001</c:v>
                </c:pt>
                <c:pt idx="15244">
                  <c:v>8.8366199999999999</c:v>
                </c:pt>
                <c:pt idx="15245">
                  <c:v>7.8349200000000003</c:v>
                </c:pt>
                <c:pt idx="15246">
                  <c:v>7.2020099999999996</c:v>
                </c:pt>
                <c:pt idx="15247">
                  <c:v>6.56074</c:v>
                </c:pt>
                <c:pt idx="15248">
                  <c:v>5.92279</c:v>
                </c:pt>
                <c:pt idx="15249">
                  <c:v>5.4771400000000003</c:v>
                </c:pt>
                <c:pt idx="15250">
                  <c:v>5.0602099999999997</c:v>
                </c:pt>
                <c:pt idx="15251">
                  <c:v>4.6719400000000002</c:v>
                </c:pt>
                <c:pt idx="15252">
                  <c:v>4.2546400000000002</c:v>
                </c:pt>
                <c:pt idx="15253">
                  <c:v>3.9794399999999999</c:v>
                </c:pt>
                <c:pt idx="15254">
                  <c:v>3.7225999999999999</c:v>
                </c:pt>
                <c:pt idx="15255">
                  <c:v>3.4834499999999999</c:v>
                </c:pt>
                <c:pt idx="15256">
                  <c:v>3.2611400000000001</c:v>
                </c:pt>
                <c:pt idx="15257">
                  <c:v>3.0548600000000001</c:v>
                </c:pt>
                <c:pt idx="15258">
                  <c:v>2.8637100000000002</c:v>
                </c:pt>
                <c:pt idx="15259">
                  <c:v>2.6868099999999999</c:v>
                </c:pt>
                <c:pt idx="15260">
                  <c:v>2.4871699999999999</c:v>
                </c:pt>
                <c:pt idx="15261">
                  <c:v>2.3060800000000001</c:v>
                </c:pt>
                <c:pt idx="15262">
                  <c:v>2.14188</c:v>
                </c:pt>
                <c:pt idx="15263">
                  <c:v>1.9930600000000001</c:v>
                </c:pt>
                <c:pt idx="15264">
                  <c:v>1.8581300000000001</c:v>
                </c:pt>
                <c:pt idx="15265">
                  <c:v>1.7357400000000001</c:v>
                </c:pt>
                <c:pt idx="15266">
                  <c:v>1.62462</c:v>
                </c:pt>
                <c:pt idx="15267">
                  <c:v>1.52363</c:v>
                </c:pt>
                <c:pt idx="15268">
                  <c:v>1.4409799999999999</c:v>
                </c:pt>
                <c:pt idx="15269">
                  <c:v>1.3649100000000001</c:v>
                </c:pt>
                <c:pt idx="15270">
                  <c:v>1.2726599999999999</c:v>
                </c:pt>
                <c:pt idx="15271">
                  <c:v>1.1896800000000001</c:v>
                </c:pt>
                <c:pt idx="15272">
                  <c:v>1.1148400000000001</c:v>
                </c:pt>
                <c:pt idx="15273">
                  <c:v>1.0471200000000001</c:v>
                </c:pt>
                <c:pt idx="15274">
                  <c:v>0.98566799999999999</c:v>
                </c:pt>
                <c:pt idx="15275">
                  <c:v>0.92973700000000004</c:v>
                </c:pt>
                <c:pt idx="15276">
                  <c:v>0.87401899999999999</c:v>
                </c:pt>
                <c:pt idx="15277">
                  <c:v>0.81921999999999995</c:v>
                </c:pt>
                <c:pt idx="15278">
                  <c:v>0.76968099999999995</c:v>
                </c:pt>
                <c:pt idx="15279">
                  <c:v>0.72472999999999999</c:v>
                </c:pt>
                <c:pt idx="15280">
                  <c:v>0.68379800000000002</c:v>
                </c:pt>
                <c:pt idx="15281">
                  <c:v>0.64640500000000001</c:v>
                </c:pt>
                <c:pt idx="15282">
                  <c:v>0.61213899999999999</c:v>
                </c:pt>
                <c:pt idx="15283">
                  <c:v>0.58064899999999997</c:v>
                </c:pt>
                <c:pt idx="15284">
                  <c:v>0.54767399999999999</c:v>
                </c:pt>
                <c:pt idx="15285">
                  <c:v>0.513961</c:v>
                </c:pt>
                <c:pt idx="15286">
                  <c:v>0.48338999999999999</c:v>
                </c:pt>
                <c:pt idx="15287">
                  <c:v>0.45556999999999997</c:v>
                </c:pt>
                <c:pt idx="15288">
                  <c:v>0.43017300000000003</c:v>
                </c:pt>
                <c:pt idx="15289">
                  <c:v>0.406916</c:v>
                </c:pt>
                <c:pt idx="15290">
                  <c:v>0.38556299999999999</c:v>
                </c:pt>
                <c:pt idx="15291">
                  <c:v>0.36590499999999998</c:v>
                </c:pt>
                <c:pt idx="15292">
                  <c:v>0.34487699999999999</c:v>
                </c:pt>
                <c:pt idx="15293">
                  <c:v>0.32306299999999999</c:v>
                </c:pt>
                <c:pt idx="15294">
                  <c:v>0.30332300000000001</c:v>
                </c:pt>
                <c:pt idx="15295">
                  <c:v>0.28539700000000001</c:v>
                </c:pt>
                <c:pt idx="15296">
                  <c:v>0.26906600000000003</c:v>
                </c:pt>
                <c:pt idx="15297">
                  <c:v>0.25414199999999998</c:v>
                </c:pt>
                <c:pt idx="15298">
                  <c:v>0.24046600000000001</c:v>
                </c:pt>
                <c:pt idx="15299">
                  <c:v>0.22790099999999999</c:v>
                </c:pt>
                <c:pt idx="15300">
                  <c:v>0.215173</c:v>
                </c:pt>
                <c:pt idx="15301">
                  <c:v>0.20246800000000001</c:v>
                </c:pt>
                <c:pt idx="15302">
                  <c:v>0.19089100000000001</c:v>
                </c:pt>
                <c:pt idx="15303">
                  <c:v>0.180312</c:v>
                </c:pt>
                <c:pt idx="15304">
                  <c:v>0.17061799999999999</c:v>
                </c:pt>
                <c:pt idx="15305">
                  <c:v>0.161713</c:v>
                </c:pt>
                <c:pt idx="15306">
                  <c:v>0.15351200000000001</c:v>
                </c:pt>
                <c:pt idx="15307">
                  <c:v>0.142375</c:v>
                </c:pt>
                <c:pt idx="15308">
                  <c:v>0.13430400000000001</c:v>
                </c:pt>
                <c:pt idx="15309">
                  <c:v>0.12692800000000001</c:v>
                </c:pt>
                <c:pt idx="15310">
                  <c:v>0.120169</c:v>
                </c:pt>
                <c:pt idx="15311">
                  <c:v>0.113959</c:v>
                </c:pt>
                <c:pt idx="15312">
                  <c:v>0.108239</c:v>
                </c:pt>
                <c:pt idx="15313">
                  <c:v>0.100469</c:v>
                </c:pt>
                <c:pt idx="15314">
                  <c:v>9.3543399999999999E-2</c:v>
                </c:pt>
                <c:pt idx="15315">
                  <c:v>8.8188600000000006E-2</c:v>
                </c:pt>
                <c:pt idx="15316">
                  <c:v>8.3304199999999995E-2</c:v>
                </c:pt>
                <c:pt idx="15317">
                  <c:v>7.8836000000000003E-2</c:v>
                </c:pt>
                <c:pt idx="15318">
                  <c:v>7.4738200000000005E-2</c:v>
                </c:pt>
                <c:pt idx="15319">
                  <c:v>7.09703E-2</c:v>
                </c:pt>
                <c:pt idx="15320">
                  <c:v>6.5862799999999999E-2</c:v>
                </c:pt>
                <c:pt idx="15321">
                  <c:v>6.1321599999999997E-2</c:v>
                </c:pt>
                <c:pt idx="15322">
                  <c:v>5.7408000000000001E-2</c:v>
                </c:pt>
                <c:pt idx="15323">
                  <c:v>5.3884700000000001E-2</c:v>
                </c:pt>
                <c:pt idx="15324">
                  <c:v>5.0701999999999997E-2</c:v>
                </c:pt>
                <c:pt idx="15325">
                  <c:v>4.7817400000000003E-2</c:v>
                </c:pt>
                <c:pt idx="15326">
                  <c:v>4.5193499999999998E-2</c:v>
                </c:pt>
                <c:pt idx="15327">
                  <c:v>4.2798000000000003E-2</c:v>
                </c:pt>
                <c:pt idx="15328">
                  <c:v>4.0603899999999998E-2</c:v>
                </c:pt>
                <c:pt idx="15329">
                  <c:v>3.8589600000000002E-2</c:v>
                </c:pt>
                <c:pt idx="15330">
                  <c:v>3.6329800000000002E-2</c:v>
                </c:pt>
                <c:pt idx="15331">
                  <c:v>3.4283899999999999E-2</c:v>
                </c:pt>
                <c:pt idx="15332">
                  <c:v>3.2425599999999999E-2</c:v>
                </c:pt>
                <c:pt idx="15333">
                  <c:v>3.0732599999999999E-2</c:v>
                </c:pt>
                <c:pt idx="15334">
                  <c:v>2.9185800000000001E-2</c:v>
                </c:pt>
                <c:pt idx="15335">
                  <c:v>2.77688E-2</c:v>
                </c:pt>
                <c:pt idx="15336">
                  <c:v>2.5856199999999999E-2</c:v>
                </c:pt>
                <c:pt idx="15337">
                  <c:v>2.4568300000000001E-2</c:v>
                </c:pt>
                <c:pt idx="15338">
                  <c:v>2.3265600000000001E-2</c:v>
                </c:pt>
                <c:pt idx="15339">
                  <c:v>2.20821E-2</c:v>
                </c:pt>
                <c:pt idx="15340">
                  <c:v>2.10038E-2</c:v>
                </c:pt>
                <c:pt idx="15341">
                  <c:v>2.00187E-2</c:v>
                </c:pt>
                <c:pt idx="15342">
                  <c:v>1.8693899999999999E-2</c:v>
                </c:pt>
                <c:pt idx="15343">
                  <c:v>1.7527899999999999E-2</c:v>
                </c:pt>
                <c:pt idx="15344">
                  <c:v>1.64353E-2</c:v>
                </c:pt>
                <c:pt idx="15345">
                  <c:v>1.54431E-2</c:v>
                </c:pt>
                <c:pt idx="15346">
                  <c:v>1.45665E-2</c:v>
                </c:pt>
                <c:pt idx="15347">
                  <c:v>1.3791899999999999E-2</c:v>
                </c:pt>
                <c:pt idx="15348">
                  <c:v>1.31062E-2</c:v>
                </c:pt>
                <c:pt idx="15349">
                  <c:v>1.26929E-2</c:v>
                </c:pt>
                <c:pt idx="15350">
                  <c:v>1.20214E-2</c:v>
                </c:pt>
                <c:pt idx="15351">
                  <c:v>1.14421E-2</c:v>
                </c:pt>
                <c:pt idx="15352">
                  <c:v>1.0944499999999999E-2</c:v>
                </c:pt>
                <c:pt idx="15353">
                  <c:v>1.05211E-2</c:v>
                </c:pt>
                <c:pt idx="15354">
                  <c:v>1.01669E-2</c:v>
                </c:pt>
                <c:pt idx="15355">
                  <c:v>9.8795199999999993E-3</c:v>
                </c:pt>
                <c:pt idx="15356">
                  <c:v>9.6597899999999997E-3</c:v>
                </c:pt>
                <c:pt idx="15357">
                  <c:v>9.5126599999999992E-3</c:v>
                </c:pt>
                <c:pt idx="15358">
                  <c:v>9.4501900000000007E-3</c:v>
                </c:pt>
                <c:pt idx="15359">
                  <c:v>9.4469800000000007E-3</c:v>
                </c:pt>
                <c:pt idx="15360">
                  <c:v>9.4782500000000006E-3</c:v>
                </c:pt>
                <c:pt idx="15361">
                  <c:v>9.5735300000000002E-3</c:v>
                </c:pt>
                <c:pt idx="15362">
                  <c:v>9.6831299999999999E-3</c:v>
                </c:pt>
                <c:pt idx="15363">
                  <c:v>9.8411899999999997E-3</c:v>
                </c:pt>
                <c:pt idx="15364">
                  <c:v>1.00629E-2</c:v>
                </c:pt>
                <c:pt idx="15365">
                  <c:v>1.02849E-2</c:v>
                </c:pt>
                <c:pt idx="15366">
                  <c:v>1.0571199999999999E-2</c:v>
                </c:pt>
                <c:pt idx="15367">
                  <c:v>1.0922899999999999E-2</c:v>
                </c:pt>
                <c:pt idx="15368">
                  <c:v>1.1325399999999999E-2</c:v>
                </c:pt>
                <c:pt idx="15369">
                  <c:v>1.16557E-2</c:v>
                </c:pt>
                <c:pt idx="15370">
                  <c:v>1.2050099999999999E-2</c:v>
                </c:pt>
                <c:pt idx="15371">
                  <c:v>1.2526600000000001E-2</c:v>
                </c:pt>
                <c:pt idx="15372">
                  <c:v>1.2952699999999999E-2</c:v>
                </c:pt>
                <c:pt idx="15373">
                  <c:v>1.34544E-2</c:v>
                </c:pt>
                <c:pt idx="15374">
                  <c:v>1.40544E-2</c:v>
                </c:pt>
                <c:pt idx="15375">
                  <c:v>1.45262E-2</c:v>
                </c:pt>
                <c:pt idx="15376">
                  <c:v>1.51165E-2</c:v>
                </c:pt>
                <c:pt idx="15377">
                  <c:v>1.56735E-2</c:v>
                </c:pt>
                <c:pt idx="15378">
                  <c:v>1.6335499999999999E-2</c:v>
                </c:pt>
                <c:pt idx="15379">
                  <c:v>1.6855700000000001E-2</c:v>
                </c:pt>
                <c:pt idx="15380">
                  <c:v>1.7459300000000001E-2</c:v>
                </c:pt>
                <c:pt idx="15381">
                  <c:v>1.8171300000000001E-2</c:v>
                </c:pt>
                <c:pt idx="15382">
                  <c:v>1.87961E-2</c:v>
                </c:pt>
                <c:pt idx="15383">
                  <c:v>1.9518400000000002E-2</c:v>
                </c:pt>
                <c:pt idx="15384">
                  <c:v>2.03611E-2</c:v>
                </c:pt>
                <c:pt idx="15385">
                  <c:v>2.13519E-2</c:v>
                </c:pt>
                <c:pt idx="15386">
                  <c:v>2.2111700000000001E-2</c:v>
                </c:pt>
                <c:pt idx="15387">
                  <c:v>2.29648E-2</c:v>
                </c:pt>
                <c:pt idx="15388">
                  <c:v>2.3925100000000001E-2</c:v>
                </c:pt>
                <c:pt idx="15389">
                  <c:v>2.50084E-2</c:v>
                </c:pt>
                <c:pt idx="15390">
                  <c:v>2.6233300000000001E-2</c:v>
                </c:pt>
                <c:pt idx="15391">
                  <c:v>2.7619999999999999E-2</c:v>
                </c:pt>
                <c:pt idx="15392">
                  <c:v>2.9191999999999999E-2</c:v>
                </c:pt>
                <c:pt idx="15393">
                  <c:v>3.09755E-2</c:v>
                </c:pt>
                <c:pt idx="15394">
                  <c:v>3.2470400000000003E-2</c:v>
                </c:pt>
                <c:pt idx="15395">
                  <c:v>3.4114499999999999E-2</c:v>
                </c:pt>
                <c:pt idx="15396">
                  <c:v>3.59236E-2</c:v>
                </c:pt>
                <c:pt idx="15397">
                  <c:v>3.7913700000000002E-2</c:v>
                </c:pt>
                <c:pt idx="15398">
                  <c:v>4.0103399999999997E-2</c:v>
                </c:pt>
                <c:pt idx="15399">
                  <c:v>4.2535000000000003E-2</c:v>
                </c:pt>
                <c:pt idx="15400">
                  <c:v>4.5224100000000003E-2</c:v>
                </c:pt>
                <c:pt idx="15401">
                  <c:v>4.8182500000000003E-2</c:v>
                </c:pt>
                <c:pt idx="15402">
                  <c:v>5.1437999999999998E-2</c:v>
                </c:pt>
                <c:pt idx="15403">
                  <c:v>5.5015700000000001E-2</c:v>
                </c:pt>
                <c:pt idx="15404">
                  <c:v>5.8946600000000002E-2</c:v>
                </c:pt>
                <c:pt idx="15405">
                  <c:v>6.3261700000000004E-2</c:v>
                </c:pt>
                <c:pt idx="15406">
                  <c:v>6.7995899999999998E-2</c:v>
                </c:pt>
                <c:pt idx="15407">
                  <c:v>7.3183799999999993E-2</c:v>
                </c:pt>
                <c:pt idx="15408">
                  <c:v>7.8865199999999996E-2</c:v>
                </c:pt>
                <c:pt idx="15409">
                  <c:v>8.5078399999999998E-2</c:v>
                </c:pt>
                <c:pt idx="15410">
                  <c:v>9.1872999999999996E-2</c:v>
                </c:pt>
                <c:pt idx="15411">
                  <c:v>9.9288500000000002E-2</c:v>
                </c:pt>
                <c:pt idx="15412">
                  <c:v>0.107376</c:v>
                </c:pt>
                <c:pt idx="15413">
                  <c:v>0.116185</c:v>
                </c:pt>
                <c:pt idx="15414">
                  <c:v>0.12577099999999999</c:v>
                </c:pt>
                <c:pt idx="15415">
                  <c:v>0.136189</c:v>
                </c:pt>
                <c:pt idx="15416">
                  <c:v>0.14749699999999999</c:v>
                </c:pt>
                <c:pt idx="15417">
                  <c:v>0.15975300000000001</c:v>
                </c:pt>
                <c:pt idx="15418">
                  <c:v>0.17302699999999999</c:v>
                </c:pt>
                <c:pt idx="15419">
                  <c:v>0.18737500000000001</c:v>
                </c:pt>
                <c:pt idx="15420">
                  <c:v>0.19757</c:v>
                </c:pt>
                <c:pt idx="15421">
                  <c:v>0.215001</c:v>
                </c:pt>
                <c:pt idx="15422">
                  <c:v>0.23386899999999999</c:v>
                </c:pt>
                <c:pt idx="15423">
                  <c:v>0.25426399999999999</c:v>
                </c:pt>
                <c:pt idx="15424">
                  <c:v>0.27626899999999999</c:v>
                </c:pt>
                <c:pt idx="15425">
                  <c:v>0.29998399999999997</c:v>
                </c:pt>
                <c:pt idx="15426">
                  <c:v>0.32548500000000002</c:v>
                </c:pt>
                <c:pt idx="15427">
                  <c:v>0.35286899999999999</c:v>
                </c:pt>
                <c:pt idx="15428">
                  <c:v>0.382218</c:v>
                </c:pt>
                <c:pt idx="15429">
                  <c:v>0.41363299999999997</c:v>
                </c:pt>
                <c:pt idx="15430">
                  <c:v>0.44718400000000003</c:v>
                </c:pt>
                <c:pt idx="15431">
                  <c:v>0.482962</c:v>
                </c:pt>
                <c:pt idx="15432">
                  <c:v>0.52103600000000005</c:v>
                </c:pt>
                <c:pt idx="15433">
                  <c:v>0.56149800000000005</c:v>
                </c:pt>
                <c:pt idx="15434">
                  <c:v>0.60439900000000002</c:v>
                </c:pt>
                <c:pt idx="15435">
                  <c:v>0.649814</c:v>
                </c:pt>
                <c:pt idx="15436">
                  <c:v>0.69778600000000002</c:v>
                </c:pt>
                <c:pt idx="15437">
                  <c:v>0.76145700000000005</c:v>
                </c:pt>
                <c:pt idx="15438">
                  <c:v>0.82927700000000004</c:v>
                </c:pt>
                <c:pt idx="15439">
                  <c:v>0.90131399999999995</c:v>
                </c:pt>
                <c:pt idx="15440">
                  <c:v>0.97757300000000003</c:v>
                </c:pt>
                <c:pt idx="15441">
                  <c:v>1.0580799999999999</c:v>
                </c:pt>
                <c:pt idx="15442">
                  <c:v>1.18665</c:v>
                </c:pt>
                <c:pt idx="15443">
                  <c:v>1.3243199999999999</c:v>
                </c:pt>
                <c:pt idx="15444">
                  <c:v>1.4807300000000001</c:v>
                </c:pt>
                <c:pt idx="15445">
                  <c:v>1.64611</c:v>
                </c:pt>
                <c:pt idx="15446">
                  <c:v>1.81938</c:v>
                </c:pt>
                <c:pt idx="15447">
                  <c:v>2.1371799999999999</c:v>
                </c:pt>
                <c:pt idx="15448">
                  <c:v>2.7917800000000002</c:v>
                </c:pt>
                <c:pt idx="15449">
                  <c:v>3.0981999999999998</c:v>
                </c:pt>
                <c:pt idx="15450">
                  <c:v>3.3289300000000002</c:v>
                </c:pt>
                <c:pt idx="15451">
                  <c:v>3.4927000000000001</c:v>
                </c:pt>
                <c:pt idx="15452">
                  <c:v>3.6234500000000001</c:v>
                </c:pt>
                <c:pt idx="15453">
                  <c:v>3.7498900000000002</c:v>
                </c:pt>
                <c:pt idx="15454">
                  <c:v>3.8327100000000001</c:v>
                </c:pt>
                <c:pt idx="15455">
                  <c:v>3.90551</c:v>
                </c:pt>
                <c:pt idx="15456">
                  <c:v>3.9558</c:v>
                </c:pt>
                <c:pt idx="15457">
                  <c:v>3.97811</c:v>
                </c:pt>
                <c:pt idx="15458">
                  <c:v>3.9796200000000002</c:v>
                </c:pt>
                <c:pt idx="15459">
                  <c:v>3.9658099999999998</c:v>
                </c:pt>
                <c:pt idx="15460">
                  <c:v>3.9224299999999999</c:v>
                </c:pt>
                <c:pt idx="15461">
                  <c:v>3.8707600000000002</c:v>
                </c:pt>
                <c:pt idx="15462">
                  <c:v>3.7740399999999998</c:v>
                </c:pt>
                <c:pt idx="15463">
                  <c:v>3.6617899999999999</c:v>
                </c:pt>
                <c:pt idx="15464">
                  <c:v>3.54074</c:v>
                </c:pt>
                <c:pt idx="15465">
                  <c:v>3.3856099999999998</c:v>
                </c:pt>
                <c:pt idx="15466">
                  <c:v>3.1766800000000002</c:v>
                </c:pt>
                <c:pt idx="15467">
                  <c:v>2.9047100000000001</c:v>
                </c:pt>
                <c:pt idx="15468">
                  <c:v>2.4409700000000001</c:v>
                </c:pt>
                <c:pt idx="15469">
                  <c:v>1.99861</c:v>
                </c:pt>
                <c:pt idx="15470">
                  <c:v>1.7314700000000001</c:v>
                </c:pt>
                <c:pt idx="15471">
                  <c:v>1.5210399999999999</c:v>
                </c:pt>
                <c:pt idx="15472">
                  <c:v>1.38174</c:v>
                </c:pt>
                <c:pt idx="15473">
                  <c:v>1.24061</c:v>
                </c:pt>
                <c:pt idx="15474">
                  <c:v>1.10846</c:v>
                </c:pt>
                <c:pt idx="15475">
                  <c:v>1.0255099999999999</c:v>
                </c:pt>
                <c:pt idx="15476">
                  <c:v>0.94677</c:v>
                </c:pt>
                <c:pt idx="15477">
                  <c:v>0.87225699999999995</c:v>
                </c:pt>
                <c:pt idx="15478">
                  <c:v>0.80198100000000005</c:v>
                </c:pt>
                <c:pt idx="15479">
                  <c:v>0.72314900000000004</c:v>
                </c:pt>
                <c:pt idx="15480">
                  <c:v>0.65025900000000003</c:v>
                </c:pt>
                <c:pt idx="15481">
                  <c:v>0.60488600000000003</c:v>
                </c:pt>
                <c:pt idx="15482">
                  <c:v>0.56201000000000001</c:v>
                </c:pt>
                <c:pt idx="15483">
                  <c:v>0.52158800000000005</c:v>
                </c:pt>
                <c:pt idx="15484">
                  <c:v>0.48353800000000002</c:v>
                </c:pt>
                <c:pt idx="15485">
                  <c:v>0.44779600000000003</c:v>
                </c:pt>
                <c:pt idx="15486">
                  <c:v>0.41426499999999999</c:v>
                </c:pt>
                <c:pt idx="15487">
                  <c:v>0.38288100000000003</c:v>
                </c:pt>
                <c:pt idx="15488">
                  <c:v>0.35354799999999997</c:v>
                </c:pt>
                <c:pt idx="15489">
                  <c:v>0.32618900000000001</c:v>
                </c:pt>
                <c:pt idx="15490">
                  <c:v>0.300703</c:v>
                </c:pt>
                <c:pt idx="15491">
                  <c:v>0.27701199999999998</c:v>
                </c:pt>
                <c:pt idx="15492">
                  <c:v>0.25502000000000002</c:v>
                </c:pt>
                <c:pt idx="15493">
                  <c:v>0.23464499999999999</c:v>
                </c:pt>
                <c:pt idx="15494">
                  <c:v>0.216921</c:v>
                </c:pt>
                <c:pt idx="15495">
                  <c:v>0.20047200000000001</c:v>
                </c:pt>
                <c:pt idx="15496">
                  <c:v>0.18522</c:v>
                </c:pt>
                <c:pt idx="15497">
                  <c:v>0.17110300000000001</c:v>
                </c:pt>
                <c:pt idx="15498">
                  <c:v>0.15804799999999999</c:v>
                </c:pt>
                <c:pt idx="15499">
                  <c:v>0.14599400000000001</c:v>
                </c:pt>
                <c:pt idx="15500">
                  <c:v>0.134876</c:v>
                </c:pt>
                <c:pt idx="15501">
                  <c:v>0.12464</c:v>
                </c:pt>
                <c:pt idx="15502">
                  <c:v>0.115219</c:v>
                </c:pt>
                <c:pt idx="15503">
                  <c:v>0.106567</c:v>
                </c:pt>
                <c:pt idx="15504">
                  <c:v>9.8624699999999996E-2</c:v>
                </c:pt>
                <c:pt idx="15505">
                  <c:v>9.1344400000000006E-2</c:v>
                </c:pt>
                <c:pt idx="15506">
                  <c:v>8.4676699999999994E-2</c:v>
                </c:pt>
                <c:pt idx="15507">
                  <c:v>7.8578499999999996E-2</c:v>
                </c:pt>
                <c:pt idx="15508">
                  <c:v>7.3005299999999995E-2</c:v>
                </c:pt>
                <c:pt idx="15509">
                  <c:v>6.7918999999999993E-2</c:v>
                </c:pt>
                <c:pt idx="15510">
                  <c:v>6.3277100000000003E-2</c:v>
                </c:pt>
                <c:pt idx="15511">
                  <c:v>5.9048200000000002E-2</c:v>
                </c:pt>
                <c:pt idx="15512">
                  <c:v>5.5197000000000003E-2</c:v>
                </c:pt>
                <c:pt idx="15513">
                  <c:v>5.1693200000000002E-2</c:v>
                </c:pt>
                <c:pt idx="15514">
                  <c:v>4.8506500000000001E-2</c:v>
                </c:pt>
                <c:pt idx="15515">
                  <c:v>4.5518599999999999E-2</c:v>
                </c:pt>
                <c:pt idx="15516">
                  <c:v>4.27716E-2</c:v>
                </c:pt>
                <c:pt idx="15517">
                  <c:v>4.0290300000000001E-2</c:v>
                </c:pt>
                <c:pt idx="15518">
                  <c:v>3.8048400000000003E-2</c:v>
                </c:pt>
                <c:pt idx="15519">
                  <c:v>3.6024800000000003E-2</c:v>
                </c:pt>
                <c:pt idx="15520">
                  <c:v>3.4197600000000002E-2</c:v>
                </c:pt>
                <c:pt idx="15521">
                  <c:v>3.2548199999999999E-2</c:v>
                </c:pt>
                <c:pt idx="15522">
                  <c:v>3.1058700000000002E-2</c:v>
                </c:pt>
                <c:pt idx="15523">
                  <c:v>2.9713799999999999E-2</c:v>
                </c:pt>
                <c:pt idx="15524">
                  <c:v>2.8120300000000001E-2</c:v>
                </c:pt>
                <c:pt idx="15525">
                  <c:v>2.6727000000000001E-2</c:v>
                </c:pt>
                <c:pt idx="15526">
                  <c:v>2.5507200000000001E-2</c:v>
                </c:pt>
                <c:pt idx="15527">
                  <c:v>2.4437500000000001E-2</c:v>
                </c:pt>
                <c:pt idx="15528">
                  <c:v>2.3497400000000002E-2</c:v>
                </c:pt>
                <c:pt idx="15529">
                  <c:v>2.2669100000000001E-2</c:v>
                </c:pt>
                <c:pt idx="15530">
                  <c:v>2.16031E-2</c:v>
                </c:pt>
                <c:pt idx="15531">
                  <c:v>2.0710900000000001E-2</c:v>
                </c:pt>
                <c:pt idx="15532">
                  <c:v>1.9957800000000001E-2</c:v>
                </c:pt>
                <c:pt idx="15533">
                  <c:v>1.95192E-2</c:v>
                </c:pt>
                <c:pt idx="15534">
                  <c:v>1.8764300000000001E-2</c:v>
                </c:pt>
                <c:pt idx="15535">
                  <c:v>1.81383E-2</c:v>
                </c:pt>
                <c:pt idx="15536">
                  <c:v>1.7610199999999999E-2</c:v>
                </c:pt>
                <c:pt idx="15537">
                  <c:v>1.6953699999999999E-2</c:v>
                </c:pt>
                <c:pt idx="15538">
                  <c:v>1.6415800000000001E-2</c:v>
                </c:pt>
                <c:pt idx="15539">
                  <c:v>1.58663E-2</c:v>
                </c:pt>
                <c:pt idx="15540">
                  <c:v>1.54436E-2</c:v>
                </c:pt>
                <c:pt idx="15541">
                  <c:v>1.49233E-2</c:v>
                </c:pt>
                <c:pt idx="15542">
                  <c:v>1.45069E-2</c:v>
                </c:pt>
                <c:pt idx="15543">
                  <c:v>1.41709E-2</c:v>
                </c:pt>
                <c:pt idx="15544">
                  <c:v>1.3821E-2</c:v>
                </c:pt>
                <c:pt idx="15545">
                  <c:v>1.35595E-2</c:v>
                </c:pt>
                <c:pt idx="15546">
                  <c:v>1.3368400000000001E-2</c:v>
                </c:pt>
                <c:pt idx="15547">
                  <c:v>1.3185799999999999E-2</c:v>
                </c:pt>
                <c:pt idx="15548">
                  <c:v>1.31152E-2</c:v>
                </c:pt>
                <c:pt idx="15549">
                  <c:v>1.3091500000000001E-2</c:v>
                </c:pt>
                <c:pt idx="15550">
                  <c:v>1.3123599999999999E-2</c:v>
                </c:pt>
                <c:pt idx="15551">
                  <c:v>1.32648E-2</c:v>
                </c:pt>
                <c:pt idx="15552">
                  <c:v>1.35041E-2</c:v>
                </c:pt>
                <c:pt idx="15553">
                  <c:v>1.3833099999999999E-2</c:v>
                </c:pt>
                <c:pt idx="15554">
                  <c:v>1.4249299999999999E-2</c:v>
                </c:pt>
                <c:pt idx="15555">
                  <c:v>1.48071E-2</c:v>
                </c:pt>
                <c:pt idx="15556">
                  <c:v>1.5509800000000001E-2</c:v>
                </c:pt>
                <c:pt idx="15557">
                  <c:v>1.6053000000000001E-2</c:v>
                </c:pt>
                <c:pt idx="15558">
                  <c:v>1.66619E-2</c:v>
                </c:pt>
                <c:pt idx="15559">
                  <c:v>1.73432E-2</c:v>
                </c:pt>
                <c:pt idx="15560">
                  <c:v>1.8104800000000001E-2</c:v>
                </c:pt>
                <c:pt idx="15561">
                  <c:v>1.8956400000000002E-2</c:v>
                </c:pt>
                <c:pt idx="15562">
                  <c:v>1.9859399999999999E-2</c:v>
                </c:pt>
                <c:pt idx="15563">
                  <c:v>2.0810200000000001E-2</c:v>
                </c:pt>
                <c:pt idx="15564">
                  <c:v>2.1866E-2</c:v>
                </c:pt>
                <c:pt idx="15565">
                  <c:v>2.30409E-2</c:v>
                </c:pt>
                <c:pt idx="15566">
                  <c:v>2.4351999999999999E-2</c:v>
                </c:pt>
                <c:pt idx="15567">
                  <c:v>2.5819399999999999E-2</c:v>
                </c:pt>
                <c:pt idx="15568">
                  <c:v>2.7467200000000001E-2</c:v>
                </c:pt>
                <c:pt idx="15569">
                  <c:v>2.93244E-2</c:v>
                </c:pt>
                <c:pt idx="15570">
                  <c:v>3.1057499999999998E-2</c:v>
                </c:pt>
                <c:pt idx="15571">
                  <c:v>3.2583000000000001E-2</c:v>
                </c:pt>
                <c:pt idx="15572">
                  <c:v>3.4248300000000002E-2</c:v>
                </c:pt>
                <c:pt idx="15573">
                  <c:v>3.6070999999999999E-2</c:v>
                </c:pt>
                <c:pt idx="15574">
                  <c:v>3.8071599999999997E-2</c:v>
                </c:pt>
                <c:pt idx="15575">
                  <c:v>4.0273799999999998E-2</c:v>
                </c:pt>
                <c:pt idx="15576">
                  <c:v>4.2705600000000003E-2</c:v>
                </c:pt>
                <c:pt idx="15577">
                  <c:v>4.5399799999999997E-2</c:v>
                </c:pt>
                <c:pt idx="15578">
                  <c:v>4.8002900000000001E-2</c:v>
                </c:pt>
                <c:pt idx="15579">
                  <c:v>5.0441E-2</c:v>
                </c:pt>
                <c:pt idx="15580">
                  <c:v>5.3093599999999998E-2</c:v>
                </c:pt>
                <c:pt idx="15581">
                  <c:v>5.5986899999999999E-2</c:v>
                </c:pt>
                <c:pt idx="15582">
                  <c:v>5.9150899999999999E-2</c:v>
                </c:pt>
                <c:pt idx="15583">
                  <c:v>6.2620899999999993E-2</c:v>
                </c:pt>
                <c:pt idx="15584">
                  <c:v>6.6438200000000003E-2</c:v>
                </c:pt>
                <c:pt idx="15585">
                  <c:v>7.0651199999999997E-2</c:v>
                </c:pt>
                <c:pt idx="15586">
                  <c:v>7.47747E-2</c:v>
                </c:pt>
                <c:pt idx="15587">
                  <c:v>7.8713900000000003E-2</c:v>
                </c:pt>
                <c:pt idx="15588">
                  <c:v>8.3000900000000002E-2</c:v>
                </c:pt>
                <c:pt idx="15589">
                  <c:v>8.7678800000000001E-2</c:v>
                </c:pt>
                <c:pt idx="15590">
                  <c:v>9.27983E-2</c:v>
                </c:pt>
                <c:pt idx="15591">
                  <c:v>9.8418599999999995E-2</c:v>
                </c:pt>
                <c:pt idx="15592">
                  <c:v>0.10460899999999999</c:v>
                </c:pt>
                <c:pt idx="15593">
                  <c:v>0.111454</c:v>
                </c:pt>
                <c:pt idx="15594">
                  <c:v>0.118199</c:v>
                </c:pt>
                <c:pt idx="15595">
                  <c:v>0.124699</c:v>
                </c:pt>
                <c:pt idx="15596">
                  <c:v>0.131798</c:v>
                </c:pt>
                <c:pt idx="15597">
                  <c:v>0.13957700000000001</c:v>
                </c:pt>
                <c:pt idx="15598">
                  <c:v>0.14813399999999999</c:v>
                </c:pt>
                <c:pt idx="15599">
                  <c:v>0.157583</c:v>
                </c:pt>
                <c:pt idx="15600">
                  <c:v>0.168068</c:v>
                </c:pt>
                <c:pt idx="15601">
                  <c:v>0.17976400000000001</c:v>
                </c:pt>
                <c:pt idx="15602">
                  <c:v>0.191635</c:v>
                </c:pt>
                <c:pt idx="15603">
                  <c:v>0.20350499999999999</c:v>
                </c:pt>
                <c:pt idx="15604">
                  <c:v>0.216699</c:v>
                </c:pt>
                <c:pt idx="15605">
                  <c:v>0.231462</c:v>
                </c:pt>
                <c:pt idx="15606">
                  <c:v>0.24374999999999999</c:v>
                </c:pt>
                <c:pt idx="15607">
                  <c:v>0.25725900000000002</c:v>
                </c:pt>
                <c:pt idx="15608">
                  <c:v>0.27218900000000001</c:v>
                </c:pt>
                <c:pt idx="15609">
                  <c:v>0.28878199999999998</c:v>
                </c:pt>
                <c:pt idx="15610">
                  <c:v>0.307336</c:v>
                </c:pt>
                <c:pt idx="15611">
                  <c:v>0.32821299999999998</c:v>
                </c:pt>
                <c:pt idx="15612">
                  <c:v>0.34634500000000001</c:v>
                </c:pt>
                <c:pt idx="15613">
                  <c:v>0.36639899999999997</c:v>
                </c:pt>
                <c:pt idx="15614">
                  <c:v>0.38866899999999999</c:v>
                </c:pt>
                <c:pt idx="15615">
                  <c:v>0.41349200000000003</c:v>
                </c:pt>
                <c:pt idx="15616">
                  <c:v>0.44126799999999999</c:v>
                </c:pt>
                <c:pt idx="15617">
                  <c:v>0.47244900000000001</c:v>
                </c:pt>
                <c:pt idx="15618">
                  <c:v>0.50756699999999999</c:v>
                </c:pt>
                <c:pt idx="15619">
                  <c:v>0.53345699999999996</c:v>
                </c:pt>
                <c:pt idx="15620">
                  <c:v>0.56156399999999995</c:v>
                </c:pt>
                <c:pt idx="15621">
                  <c:v>0.59210700000000005</c:v>
                </c:pt>
                <c:pt idx="15622">
                  <c:v>0.62532100000000002</c:v>
                </c:pt>
                <c:pt idx="15623">
                  <c:v>0.66146499999999997</c:v>
                </c:pt>
                <c:pt idx="15624">
                  <c:v>0.69731600000000005</c:v>
                </c:pt>
                <c:pt idx="15625">
                  <c:v>0.75077099999999997</c:v>
                </c:pt>
                <c:pt idx="15626">
                  <c:v>0.81024600000000002</c:v>
                </c:pt>
                <c:pt idx="15627">
                  <c:v>0.87641500000000006</c:v>
                </c:pt>
                <c:pt idx="15628">
                  <c:v>0.95002799999999998</c:v>
                </c:pt>
                <c:pt idx="15629">
                  <c:v>1.0318700000000001</c:v>
                </c:pt>
                <c:pt idx="15630">
                  <c:v>1.1228400000000001</c:v>
                </c:pt>
                <c:pt idx="15631">
                  <c:v>1.18899</c:v>
                </c:pt>
                <c:pt idx="15632">
                  <c:v>1.2598800000000001</c:v>
                </c:pt>
                <c:pt idx="15633">
                  <c:v>1.3358000000000001</c:v>
                </c:pt>
                <c:pt idx="15634">
                  <c:v>1.41706</c:v>
                </c:pt>
                <c:pt idx="15635">
                  <c:v>1.5039800000000001</c:v>
                </c:pt>
                <c:pt idx="15636">
                  <c:v>1.6456500000000001</c:v>
                </c:pt>
                <c:pt idx="15637">
                  <c:v>1.76284</c:v>
                </c:pt>
                <c:pt idx="15638">
                  <c:v>1.88889</c:v>
                </c:pt>
                <c:pt idx="15639">
                  <c:v>2.02433</c:v>
                </c:pt>
                <c:pt idx="15640">
                  <c:v>2.1696399999999998</c:v>
                </c:pt>
                <c:pt idx="15641">
                  <c:v>2.32538</c:v>
                </c:pt>
                <c:pt idx="15642">
                  <c:v>2.492</c:v>
                </c:pt>
                <c:pt idx="15643">
                  <c:v>2.7319599999999999</c:v>
                </c:pt>
                <c:pt idx="15644">
                  <c:v>2.9932599999999998</c:v>
                </c:pt>
                <c:pt idx="15645">
                  <c:v>3.2769300000000001</c:v>
                </c:pt>
                <c:pt idx="15646">
                  <c:v>3.5406599999999999</c:v>
                </c:pt>
                <c:pt idx="15647">
                  <c:v>3.89947</c:v>
                </c:pt>
                <c:pt idx="15648">
                  <c:v>4.2877999999999998</c:v>
                </c:pt>
                <c:pt idx="15649">
                  <c:v>4.7062200000000001</c:v>
                </c:pt>
                <c:pt idx="15650">
                  <c:v>5.1551299999999998</c:v>
                </c:pt>
                <c:pt idx="15651">
                  <c:v>5.6344099999999999</c:v>
                </c:pt>
                <c:pt idx="15652">
                  <c:v>6.1438899999999999</c:v>
                </c:pt>
                <c:pt idx="15653">
                  <c:v>6.6825900000000003</c:v>
                </c:pt>
                <c:pt idx="15654">
                  <c:v>7.48123</c:v>
                </c:pt>
                <c:pt idx="15655">
                  <c:v>8.3554499999999994</c:v>
                </c:pt>
                <c:pt idx="15656">
                  <c:v>9.4795700000000007</c:v>
                </c:pt>
                <c:pt idx="15657">
                  <c:v>10.950699999999999</c:v>
                </c:pt>
                <c:pt idx="15658">
                  <c:v>13.655900000000001</c:v>
                </c:pt>
                <c:pt idx="15659">
                  <c:v>14.9937</c:v>
                </c:pt>
                <c:pt idx="15660">
                  <c:v>16.1753</c:v>
                </c:pt>
                <c:pt idx="15661">
                  <c:v>16.877099999999999</c:v>
                </c:pt>
                <c:pt idx="15662">
                  <c:v>17.494299999999999</c:v>
                </c:pt>
                <c:pt idx="15663">
                  <c:v>18.014900000000001</c:v>
                </c:pt>
                <c:pt idx="15664">
                  <c:v>18.4283</c:v>
                </c:pt>
                <c:pt idx="15665">
                  <c:v>18.679400000000001</c:v>
                </c:pt>
                <c:pt idx="15666">
                  <c:v>18.869599999999998</c:v>
                </c:pt>
                <c:pt idx="15667">
                  <c:v>18.947199999999999</c:v>
                </c:pt>
                <c:pt idx="15668">
                  <c:v>18.9529</c:v>
                </c:pt>
                <c:pt idx="15669">
                  <c:v>18.899799999999999</c:v>
                </c:pt>
                <c:pt idx="15670">
                  <c:v>18.700099999999999</c:v>
                </c:pt>
                <c:pt idx="15671">
                  <c:v>18.426100000000002</c:v>
                </c:pt>
                <c:pt idx="15672">
                  <c:v>18.058399999999999</c:v>
                </c:pt>
                <c:pt idx="15673">
                  <c:v>17.575500000000002</c:v>
                </c:pt>
                <c:pt idx="15674">
                  <c:v>16.9391</c:v>
                </c:pt>
                <c:pt idx="15675">
                  <c:v>16.096800000000002</c:v>
                </c:pt>
                <c:pt idx="15676">
                  <c:v>14.9893</c:v>
                </c:pt>
                <c:pt idx="15677">
                  <c:v>13.617900000000001</c:v>
                </c:pt>
                <c:pt idx="15678">
                  <c:v>9.8068799999999996</c:v>
                </c:pt>
                <c:pt idx="15679">
                  <c:v>8.7201900000000006</c:v>
                </c:pt>
                <c:pt idx="15680">
                  <c:v>7.6392800000000003</c:v>
                </c:pt>
                <c:pt idx="15681">
                  <c:v>6.7960099999999999</c:v>
                </c:pt>
                <c:pt idx="15682">
                  <c:v>6.1199899999999996</c:v>
                </c:pt>
                <c:pt idx="15683">
                  <c:v>5.5506799999999998</c:v>
                </c:pt>
                <c:pt idx="15684">
                  <c:v>5.0194999999999999</c:v>
                </c:pt>
                <c:pt idx="15685">
                  <c:v>4.5269300000000001</c:v>
                </c:pt>
                <c:pt idx="15686">
                  <c:v>4.2199299999999997</c:v>
                </c:pt>
                <c:pt idx="15687">
                  <c:v>3.9297800000000001</c:v>
                </c:pt>
                <c:pt idx="15688">
                  <c:v>3.5687099999999998</c:v>
                </c:pt>
                <c:pt idx="15689">
                  <c:v>3.3167800000000001</c:v>
                </c:pt>
                <c:pt idx="15690">
                  <c:v>3.0804999999999998</c:v>
                </c:pt>
                <c:pt idx="15691">
                  <c:v>2.8594300000000001</c:v>
                </c:pt>
                <c:pt idx="15692">
                  <c:v>2.6529799999999999</c:v>
                </c:pt>
                <c:pt idx="15693">
                  <c:v>2.46062</c:v>
                </c:pt>
                <c:pt idx="15694">
                  <c:v>2.2816200000000002</c:v>
                </c:pt>
                <c:pt idx="15695">
                  <c:v>2.1154500000000001</c:v>
                </c:pt>
                <c:pt idx="15696">
                  <c:v>1.96143</c:v>
                </c:pt>
                <c:pt idx="15697">
                  <c:v>1.81891</c:v>
                </c:pt>
                <c:pt idx="15698">
                  <c:v>1.6872199999999999</c:v>
                </c:pt>
                <c:pt idx="15699">
                  <c:v>1.5496099999999999</c:v>
                </c:pt>
                <c:pt idx="15700">
                  <c:v>1.45974</c:v>
                </c:pt>
                <c:pt idx="15701">
                  <c:v>1.37568</c:v>
                </c:pt>
                <c:pt idx="15702">
                  <c:v>1.2971299999999999</c:v>
                </c:pt>
                <c:pt idx="15703">
                  <c:v>1.2237499999999999</c:v>
                </c:pt>
                <c:pt idx="15704">
                  <c:v>1.15526</c:v>
                </c:pt>
                <c:pt idx="15705">
                  <c:v>1.06105</c:v>
                </c:pt>
                <c:pt idx="15706">
                  <c:v>0.97623800000000005</c:v>
                </c:pt>
                <c:pt idx="15707">
                  <c:v>0.89994399999999997</c:v>
                </c:pt>
                <c:pt idx="15708">
                  <c:v>0.83136500000000002</c:v>
                </c:pt>
                <c:pt idx="15709">
                  <c:v>0.76970799999999995</c:v>
                </c:pt>
                <c:pt idx="15710">
                  <c:v>0.71429799999999999</c:v>
                </c:pt>
                <c:pt idx="15711">
                  <c:v>0.68050500000000003</c:v>
                </c:pt>
                <c:pt idx="15712">
                  <c:v>0.64276200000000006</c:v>
                </c:pt>
                <c:pt idx="15713">
                  <c:v>0.60809400000000002</c:v>
                </c:pt>
                <c:pt idx="15714">
                  <c:v>0.57622399999999996</c:v>
                </c:pt>
                <c:pt idx="15715">
                  <c:v>0.54691199999999995</c:v>
                </c:pt>
                <c:pt idx="15716">
                  <c:v>0.51991699999999996</c:v>
                </c:pt>
                <c:pt idx="15717">
                  <c:v>0.48333199999999998</c:v>
                </c:pt>
                <c:pt idx="15718">
                  <c:v>0.45088200000000001</c:v>
                </c:pt>
                <c:pt idx="15719">
                  <c:v>0.42199900000000001</c:v>
                </c:pt>
                <c:pt idx="15720">
                  <c:v>0.39621899999999999</c:v>
                </c:pt>
                <c:pt idx="15721">
                  <c:v>0.37312000000000001</c:v>
                </c:pt>
                <c:pt idx="15722">
                  <c:v>0.35234799999999999</c:v>
                </c:pt>
                <c:pt idx="15723">
                  <c:v>0.33359299999999997</c:v>
                </c:pt>
                <c:pt idx="15724">
                  <c:v>0.31353399999999998</c:v>
                </c:pt>
                <c:pt idx="15725">
                  <c:v>0.29423300000000002</c:v>
                </c:pt>
                <c:pt idx="15726">
                  <c:v>0.27701100000000001</c:v>
                </c:pt>
                <c:pt idx="15727">
                  <c:v>0.26154500000000003</c:v>
                </c:pt>
                <c:pt idx="15728">
                  <c:v>0.24757899999999999</c:v>
                </c:pt>
                <c:pt idx="15729">
                  <c:v>0.23489599999999999</c:v>
                </c:pt>
                <c:pt idx="15730">
                  <c:v>0.22332199999999999</c:v>
                </c:pt>
                <c:pt idx="15731">
                  <c:v>0.20937</c:v>
                </c:pt>
                <c:pt idx="15732">
                  <c:v>0.19685800000000001</c:v>
                </c:pt>
                <c:pt idx="15733">
                  <c:v>0.18556900000000001</c:v>
                </c:pt>
                <c:pt idx="15734">
                  <c:v>0.173179</c:v>
                </c:pt>
                <c:pt idx="15735">
                  <c:v>0.162106</c:v>
                </c:pt>
                <c:pt idx="15736">
                  <c:v>0.15215100000000001</c:v>
                </c:pt>
                <c:pt idx="15737">
                  <c:v>0.14315700000000001</c:v>
                </c:pt>
                <c:pt idx="15738">
                  <c:v>0.134995</c:v>
                </c:pt>
                <c:pt idx="15739">
                  <c:v>0.12755900000000001</c:v>
                </c:pt>
                <c:pt idx="15740">
                  <c:v>0.12076199999999999</c:v>
                </c:pt>
                <c:pt idx="15741">
                  <c:v>0.114528</c:v>
                </c:pt>
                <c:pt idx="15742">
                  <c:v>0.107309</c:v>
                </c:pt>
                <c:pt idx="15743">
                  <c:v>0.10079200000000001</c:v>
                </c:pt>
                <c:pt idx="15744">
                  <c:v>9.4885200000000003E-2</c:v>
                </c:pt>
                <c:pt idx="15745">
                  <c:v>8.9512400000000006E-2</c:v>
                </c:pt>
                <c:pt idx="15746">
                  <c:v>8.4608900000000001E-2</c:v>
                </c:pt>
                <c:pt idx="15747">
                  <c:v>8.0120700000000003E-2</c:v>
                </c:pt>
                <c:pt idx="15748">
                  <c:v>7.6000700000000004E-2</c:v>
                </c:pt>
                <c:pt idx="15749">
                  <c:v>7.2209300000000004E-2</c:v>
                </c:pt>
                <c:pt idx="15750">
                  <c:v>6.7761399999999999E-2</c:v>
                </c:pt>
                <c:pt idx="15751">
                  <c:v>6.3736600000000004E-2</c:v>
                </c:pt>
                <c:pt idx="15752">
                  <c:v>6.0081900000000001E-2</c:v>
                </c:pt>
                <c:pt idx="15753">
                  <c:v>5.6752700000000003E-2</c:v>
                </c:pt>
                <c:pt idx="15754">
                  <c:v>5.3710800000000003E-2</c:v>
                </c:pt>
                <c:pt idx="15755">
                  <c:v>5.0923799999999998E-2</c:v>
                </c:pt>
                <c:pt idx="15756">
                  <c:v>4.8363499999999997E-2</c:v>
                </c:pt>
                <c:pt idx="15757">
                  <c:v>4.6005799999999999E-2</c:v>
                </c:pt>
                <c:pt idx="15758">
                  <c:v>4.31413E-2</c:v>
                </c:pt>
                <c:pt idx="15759">
                  <c:v>4.0557299999999998E-2</c:v>
                </c:pt>
                <c:pt idx="15760">
                  <c:v>3.8217899999999999E-2</c:v>
                </c:pt>
                <c:pt idx="15761">
                  <c:v>3.6093100000000003E-2</c:v>
                </c:pt>
                <c:pt idx="15762">
                  <c:v>3.4157E-2</c:v>
                </c:pt>
                <c:pt idx="15763">
                  <c:v>3.23875E-2</c:v>
                </c:pt>
                <c:pt idx="15764">
                  <c:v>3.07657E-2</c:v>
                </c:pt>
                <c:pt idx="15765">
                  <c:v>2.9275200000000001E-2</c:v>
                </c:pt>
                <c:pt idx="15766">
                  <c:v>2.7468099999999999E-2</c:v>
                </c:pt>
                <c:pt idx="15767">
                  <c:v>2.5841599999999999E-2</c:v>
                </c:pt>
                <c:pt idx="15768">
                  <c:v>2.4372399999999999E-2</c:v>
                </c:pt>
                <c:pt idx="15769">
                  <c:v>2.30408E-2</c:v>
                </c:pt>
                <c:pt idx="15770">
                  <c:v>2.1830100000000002E-2</c:v>
                </c:pt>
                <c:pt idx="15771">
                  <c:v>2.0726100000000001E-2</c:v>
                </c:pt>
                <c:pt idx="15772">
                  <c:v>1.9716500000000001E-2</c:v>
                </c:pt>
                <c:pt idx="15773">
                  <c:v>1.87908E-2</c:v>
                </c:pt>
                <c:pt idx="15774">
                  <c:v>1.7737900000000001E-2</c:v>
                </c:pt>
                <c:pt idx="15775">
                  <c:v>1.6786700000000002E-2</c:v>
                </c:pt>
                <c:pt idx="15776">
                  <c:v>1.5924500000000001E-2</c:v>
                </c:pt>
                <c:pt idx="15777">
                  <c:v>1.5140499999999999E-2</c:v>
                </c:pt>
                <c:pt idx="15778">
                  <c:v>1.44254E-2</c:v>
                </c:pt>
                <c:pt idx="15779">
                  <c:v>1.37713E-2</c:v>
                </c:pt>
                <c:pt idx="15780">
                  <c:v>1.2890499999999999E-2</c:v>
                </c:pt>
                <c:pt idx="15781">
                  <c:v>1.2211700000000001E-2</c:v>
                </c:pt>
                <c:pt idx="15782">
                  <c:v>1.14678E-2</c:v>
                </c:pt>
                <c:pt idx="15783">
                  <c:v>1.08092E-2</c:v>
                </c:pt>
                <c:pt idx="15784">
                  <c:v>1.02229E-2</c:v>
                </c:pt>
                <c:pt idx="15785">
                  <c:v>9.6988200000000004E-3</c:v>
                </c:pt>
                <c:pt idx="15786">
                  <c:v>9.2288700000000001E-3</c:v>
                </c:pt>
                <c:pt idx="15787">
                  <c:v>8.8063299999999994E-3</c:v>
                </c:pt>
                <c:pt idx="15788">
                  <c:v>8.42533E-3</c:v>
                </c:pt>
                <c:pt idx="15789">
                  <c:v>7.9201199999999992E-3</c:v>
                </c:pt>
                <c:pt idx="15790">
                  <c:v>7.4815200000000002E-3</c:v>
                </c:pt>
                <c:pt idx="15791">
                  <c:v>7.0987300000000001E-3</c:v>
                </c:pt>
                <c:pt idx="15792">
                  <c:v>6.76313E-3</c:v>
                </c:pt>
                <c:pt idx="15793">
                  <c:v>6.4679899999999999E-3</c:v>
                </c:pt>
                <c:pt idx="15794">
                  <c:v>6.1977500000000001E-3</c:v>
                </c:pt>
                <c:pt idx="15795">
                  <c:v>5.9408999999999998E-3</c:v>
                </c:pt>
                <c:pt idx="15796">
                  <c:v>5.7153400000000002E-3</c:v>
                </c:pt>
                <c:pt idx="15797">
                  <c:v>5.5173599999999998E-3</c:v>
                </c:pt>
                <c:pt idx="15798">
                  <c:v>5.2904800000000002E-3</c:v>
                </c:pt>
                <c:pt idx="15799">
                  <c:v>5.1065199999999998E-3</c:v>
                </c:pt>
                <c:pt idx="15800">
                  <c:v>4.9570400000000002E-3</c:v>
                </c:pt>
                <c:pt idx="15801">
                  <c:v>4.8303499999999997E-3</c:v>
                </c:pt>
                <c:pt idx="15802">
                  <c:v>4.67769E-3</c:v>
                </c:pt>
                <c:pt idx="15803">
                  <c:v>4.5923400000000003E-3</c:v>
                </c:pt>
                <c:pt idx="15804">
                  <c:v>4.4982900000000003E-3</c:v>
                </c:pt>
                <c:pt idx="15805">
                  <c:v>4.44152E-3</c:v>
                </c:pt>
                <c:pt idx="15806">
                  <c:v>4.4203300000000001E-3</c:v>
                </c:pt>
                <c:pt idx="15807">
                  <c:v>4.4203100000000002E-3</c:v>
                </c:pt>
                <c:pt idx="15808">
                  <c:v>4.4416200000000003E-3</c:v>
                </c:pt>
                <c:pt idx="15809">
                  <c:v>4.4960599999999996E-3</c:v>
                </c:pt>
                <c:pt idx="15810">
                  <c:v>4.5867499999999997E-3</c:v>
                </c:pt>
                <c:pt idx="15811">
                  <c:v>4.6701199999999998E-3</c:v>
                </c:pt>
                <c:pt idx="15812">
                  <c:v>4.7736000000000002E-3</c:v>
                </c:pt>
                <c:pt idx="15813">
                  <c:v>4.8996999999999999E-3</c:v>
                </c:pt>
                <c:pt idx="15814">
                  <c:v>5.0519199999999997E-3</c:v>
                </c:pt>
                <c:pt idx="15815">
                  <c:v>5.2345899999999999E-3</c:v>
                </c:pt>
                <c:pt idx="15816">
                  <c:v>5.4524600000000001E-3</c:v>
                </c:pt>
                <c:pt idx="15817">
                  <c:v>5.6420799999999998E-3</c:v>
                </c:pt>
                <c:pt idx="15818">
                  <c:v>5.8603500000000003E-3</c:v>
                </c:pt>
                <c:pt idx="15819">
                  <c:v>6.11788E-3</c:v>
                </c:pt>
                <c:pt idx="15820">
                  <c:v>6.4167900000000003E-3</c:v>
                </c:pt>
                <c:pt idx="15821">
                  <c:v>6.7661500000000003E-3</c:v>
                </c:pt>
                <c:pt idx="15822">
                  <c:v>7.0330599999999998E-3</c:v>
                </c:pt>
                <c:pt idx="15823">
                  <c:v>7.3326499999999996E-3</c:v>
                </c:pt>
                <c:pt idx="15824">
                  <c:v>7.6710399999999996E-3</c:v>
                </c:pt>
                <c:pt idx="15825">
                  <c:v>8.0043400000000004E-3</c:v>
                </c:pt>
                <c:pt idx="15826">
                  <c:v>8.3221900000000001E-3</c:v>
                </c:pt>
                <c:pt idx="15827">
                  <c:v>8.6755800000000004E-3</c:v>
                </c:pt>
                <c:pt idx="15828">
                  <c:v>9.0714999999999997E-3</c:v>
                </c:pt>
                <c:pt idx="15829">
                  <c:v>9.5189000000000003E-3</c:v>
                </c:pt>
                <c:pt idx="15830">
                  <c:v>1.00289E-2</c:v>
                </c:pt>
                <c:pt idx="15831">
                  <c:v>1.0460799999999999E-2</c:v>
                </c:pt>
                <c:pt idx="15832">
                  <c:v>1.09436E-2</c:v>
                </c:pt>
                <c:pt idx="15833">
                  <c:v>1.1487300000000001E-2</c:v>
                </c:pt>
                <c:pt idx="15834">
                  <c:v>1.21478E-2</c:v>
                </c:pt>
                <c:pt idx="15835">
                  <c:v>1.26602E-2</c:v>
                </c:pt>
                <c:pt idx="15836">
                  <c:v>1.3229899999999999E-2</c:v>
                </c:pt>
                <c:pt idx="15837">
                  <c:v>1.38671E-2</c:v>
                </c:pt>
                <c:pt idx="15838">
                  <c:v>1.45851E-2</c:v>
                </c:pt>
                <c:pt idx="15839">
                  <c:v>1.5400799999999999E-2</c:v>
                </c:pt>
                <c:pt idx="15840">
                  <c:v>1.60895E-2</c:v>
                </c:pt>
                <c:pt idx="15841">
                  <c:v>1.6856800000000002E-2</c:v>
                </c:pt>
                <c:pt idx="15842">
                  <c:v>1.78046E-2</c:v>
                </c:pt>
                <c:pt idx="15843">
                  <c:v>1.86395E-2</c:v>
                </c:pt>
                <c:pt idx="15844">
                  <c:v>1.9571700000000001E-2</c:v>
                </c:pt>
                <c:pt idx="15845">
                  <c:v>2.06193E-2</c:v>
                </c:pt>
                <c:pt idx="15846">
                  <c:v>2.18052E-2</c:v>
                </c:pt>
                <c:pt idx="15847">
                  <c:v>2.2802599999999999E-2</c:v>
                </c:pt>
                <c:pt idx="15848">
                  <c:v>2.3909799999999998E-2</c:v>
                </c:pt>
                <c:pt idx="15849">
                  <c:v>2.5146600000000002E-2</c:v>
                </c:pt>
                <c:pt idx="15850">
                  <c:v>2.65384E-2</c:v>
                </c:pt>
                <c:pt idx="15851">
                  <c:v>2.75689E-2</c:v>
                </c:pt>
                <c:pt idx="15852">
                  <c:v>2.8962600000000002E-2</c:v>
                </c:pt>
                <c:pt idx="15853">
                  <c:v>3.05349E-2</c:v>
                </c:pt>
                <c:pt idx="15854">
                  <c:v>3.18593E-2</c:v>
                </c:pt>
                <c:pt idx="15855">
                  <c:v>3.3337899999999997E-2</c:v>
                </c:pt>
                <c:pt idx="15856">
                  <c:v>3.5008999999999998E-2</c:v>
                </c:pt>
                <c:pt idx="15857">
                  <c:v>3.6924999999999999E-2</c:v>
                </c:pt>
                <c:pt idx="15858">
                  <c:v>3.8373699999999997E-2</c:v>
                </c:pt>
                <c:pt idx="15859">
                  <c:v>3.9991899999999997E-2</c:v>
                </c:pt>
                <c:pt idx="15860">
                  <c:v>4.1816100000000002E-2</c:v>
                </c:pt>
                <c:pt idx="15861">
                  <c:v>4.3890699999999998E-2</c:v>
                </c:pt>
                <c:pt idx="15862">
                  <c:v>4.62727E-2</c:v>
                </c:pt>
                <c:pt idx="15863">
                  <c:v>4.8302699999999997E-2</c:v>
                </c:pt>
                <c:pt idx="15864">
                  <c:v>5.0146200000000002E-2</c:v>
                </c:pt>
                <c:pt idx="15865">
                  <c:v>5.2577600000000002E-2</c:v>
                </c:pt>
                <c:pt idx="15866">
                  <c:v>5.53178E-2</c:v>
                </c:pt>
                <c:pt idx="15867">
                  <c:v>5.8417700000000003E-2</c:v>
                </c:pt>
                <c:pt idx="15868">
                  <c:v>6.1936499999999999E-2</c:v>
                </c:pt>
                <c:pt idx="15869">
                  <c:v>6.4891599999999994E-2</c:v>
                </c:pt>
                <c:pt idx="15870">
                  <c:v>6.8152199999999996E-2</c:v>
                </c:pt>
                <c:pt idx="15871">
                  <c:v>7.1756899999999998E-2</c:v>
                </c:pt>
                <c:pt idx="15872">
                  <c:v>7.5743500000000005E-2</c:v>
                </c:pt>
                <c:pt idx="15873">
                  <c:v>8.0158099999999996E-2</c:v>
                </c:pt>
                <c:pt idx="15874">
                  <c:v>8.5049299999999994E-2</c:v>
                </c:pt>
                <c:pt idx="15875">
                  <c:v>9.04721E-2</c:v>
                </c:pt>
                <c:pt idx="15876">
                  <c:v>9.6484500000000001E-2</c:v>
                </c:pt>
                <c:pt idx="15877">
                  <c:v>0.10315299999999999</c:v>
                </c:pt>
                <c:pt idx="15878">
                  <c:v>0.11054700000000001</c:v>
                </c:pt>
                <c:pt idx="15879">
                  <c:v>0.11874899999999999</c:v>
                </c:pt>
                <c:pt idx="15880">
                  <c:v>0.12783900000000001</c:v>
                </c:pt>
                <c:pt idx="15881">
                  <c:v>0.13791300000000001</c:v>
                </c:pt>
                <c:pt idx="15882">
                  <c:v>0.149066</c:v>
                </c:pt>
                <c:pt idx="15883">
                  <c:v>0.161412</c:v>
                </c:pt>
                <c:pt idx="15884">
                  <c:v>0.17269300000000001</c:v>
                </c:pt>
                <c:pt idx="15885">
                  <c:v>0.18368300000000001</c:v>
                </c:pt>
                <c:pt idx="15886">
                  <c:v>0.195516</c:v>
                </c:pt>
                <c:pt idx="15887">
                  <c:v>0.208263</c:v>
                </c:pt>
                <c:pt idx="15888">
                  <c:v>0.221971</c:v>
                </c:pt>
                <c:pt idx="15889">
                  <c:v>0.23671400000000001</c:v>
                </c:pt>
                <c:pt idx="15890">
                  <c:v>0.25255300000000003</c:v>
                </c:pt>
                <c:pt idx="15891">
                  <c:v>0.26956400000000003</c:v>
                </c:pt>
                <c:pt idx="15892">
                  <c:v>0.28781299999999999</c:v>
                </c:pt>
                <c:pt idx="15893">
                  <c:v>0.30738100000000002</c:v>
                </c:pt>
                <c:pt idx="15894">
                  <c:v>0.32833499999999999</c:v>
                </c:pt>
                <c:pt idx="15895">
                  <c:v>0.35859999999999997</c:v>
                </c:pt>
                <c:pt idx="15896">
                  <c:v>0.39168500000000001</c:v>
                </c:pt>
                <c:pt idx="15897">
                  <c:v>0.42780800000000002</c:v>
                </c:pt>
                <c:pt idx="15898">
                  <c:v>0.46717199999999998</c:v>
                </c:pt>
                <c:pt idx="15899">
                  <c:v>0.510019</c:v>
                </c:pt>
                <c:pt idx="15900">
                  <c:v>0.55655699999999997</c:v>
                </c:pt>
                <c:pt idx="15901">
                  <c:v>0.60703300000000004</c:v>
                </c:pt>
                <c:pt idx="15902">
                  <c:v>0.66166700000000001</c:v>
                </c:pt>
                <c:pt idx="15903">
                  <c:v>0.72844100000000001</c:v>
                </c:pt>
                <c:pt idx="15904">
                  <c:v>0.80112000000000005</c:v>
                </c:pt>
                <c:pt idx="15905">
                  <c:v>0.88006399999999996</c:v>
                </c:pt>
                <c:pt idx="15906">
                  <c:v>0.96558999999999995</c:v>
                </c:pt>
                <c:pt idx="15907">
                  <c:v>1.0580499999999999</c:v>
                </c:pt>
                <c:pt idx="15908">
                  <c:v>1.1577299999999999</c:v>
                </c:pt>
                <c:pt idx="15909">
                  <c:v>1.26494</c:v>
                </c:pt>
                <c:pt idx="15910">
                  <c:v>1.37992</c:v>
                </c:pt>
                <c:pt idx="15911">
                  <c:v>1.50299</c:v>
                </c:pt>
                <c:pt idx="15912">
                  <c:v>1.6342699999999999</c:v>
                </c:pt>
                <c:pt idx="15913">
                  <c:v>1.8008</c:v>
                </c:pt>
                <c:pt idx="15914">
                  <c:v>1.95641</c:v>
                </c:pt>
                <c:pt idx="15915">
                  <c:v>2.1213299999999999</c:v>
                </c:pt>
                <c:pt idx="15916">
                  <c:v>2.2955800000000002</c:v>
                </c:pt>
                <c:pt idx="15917">
                  <c:v>2.5743399999999999</c:v>
                </c:pt>
                <c:pt idx="15918">
                  <c:v>2.8735300000000001</c:v>
                </c:pt>
                <c:pt idx="15919">
                  <c:v>3.1922100000000002</c:v>
                </c:pt>
                <c:pt idx="15920">
                  <c:v>3.5127600000000001</c:v>
                </c:pt>
                <c:pt idx="15921">
                  <c:v>4.0211300000000003</c:v>
                </c:pt>
                <c:pt idx="15922">
                  <c:v>4.7025800000000002</c:v>
                </c:pt>
                <c:pt idx="15923">
                  <c:v>6.4642600000000003</c:v>
                </c:pt>
                <c:pt idx="15924">
                  <c:v>7.1030100000000003</c:v>
                </c:pt>
                <c:pt idx="15925">
                  <c:v>7.6069300000000002</c:v>
                </c:pt>
                <c:pt idx="15926">
                  <c:v>7.94977</c:v>
                </c:pt>
                <c:pt idx="15927">
                  <c:v>8.2228999999999992</c:v>
                </c:pt>
                <c:pt idx="15928">
                  <c:v>8.42563</c:v>
                </c:pt>
                <c:pt idx="15929">
                  <c:v>8.61585</c:v>
                </c:pt>
                <c:pt idx="15930">
                  <c:v>8.7876300000000001</c:v>
                </c:pt>
                <c:pt idx="15931">
                  <c:v>8.9083799999999993</c:v>
                </c:pt>
                <c:pt idx="15932">
                  <c:v>8.9558199999999992</c:v>
                </c:pt>
                <c:pt idx="15933">
                  <c:v>8.9569500000000009</c:v>
                </c:pt>
                <c:pt idx="15934">
                  <c:v>8.9215300000000006</c:v>
                </c:pt>
                <c:pt idx="15935">
                  <c:v>8.8299699999999994</c:v>
                </c:pt>
                <c:pt idx="15936">
                  <c:v>8.7010699999999996</c:v>
                </c:pt>
                <c:pt idx="15937">
                  <c:v>8.4729500000000009</c:v>
                </c:pt>
                <c:pt idx="15938">
                  <c:v>8.2314600000000002</c:v>
                </c:pt>
                <c:pt idx="15939">
                  <c:v>7.8612900000000003</c:v>
                </c:pt>
                <c:pt idx="15940">
                  <c:v>7.4336200000000003</c:v>
                </c:pt>
                <c:pt idx="15941">
                  <c:v>6.8913599999999997</c:v>
                </c:pt>
                <c:pt idx="15942">
                  <c:v>6.2271599999999996</c:v>
                </c:pt>
                <c:pt idx="15943">
                  <c:v>4.6116000000000001</c:v>
                </c:pt>
                <c:pt idx="15944">
                  <c:v>4.0134699999999999</c:v>
                </c:pt>
                <c:pt idx="15945">
                  <c:v>3.57192</c:v>
                </c:pt>
                <c:pt idx="15946">
                  <c:v>3.15523</c:v>
                </c:pt>
                <c:pt idx="15947">
                  <c:v>2.8610699999999998</c:v>
                </c:pt>
                <c:pt idx="15948">
                  <c:v>2.58378</c:v>
                </c:pt>
                <c:pt idx="15949">
                  <c:v>2.38897</c:v>
                </c:pt>
                <c:pt idx="15950">
                  <c:v>2.1855000000000002</c:v>
                </c:pt>
                <c:pt idx="15951">
                  <c:v>1.99421</c:v>
                </c:pt>
                <c:pt idx="15952">
                  <c:v>1.8150999999999999</c:v>
                </c:pt>
                <c:pt idx="15953">
                  <c:v>1.6480399999999999</c:v>
                </c:pt>
                <c:pt idx="15954">
                  <c:v>1.49282</c:v>
                </c:pt>
                <c:pt idx="15955">
                  <c:v>1.38401</c:v>
                </c:pt>
                <c:pt idx="15956">
                  <c:v>1.28156</c:v>
                </c:pt>
                <c:pt idx="15957">
                  <c:v>1.18527</c:v>
                </c:pt>
                <c:pt idx="15958">
                  <c:v>1.08049</c:v>
                </c:pt>
                <c:pt idx="15959">
                  <c:v>0.97689400000000004</c:v>
                </c:pt>
                <c:pt idx="15960">
                  <c:v>0.91262399999999999</c:v>
                </c:pt>
                <c:pt idx="15961">
                  <c:v>0.85202699999999998</c:v>
                </c:pt>
                <c:pt idx="15962">
                  <c:v>0.79496999999999995</c:v>
                </c:pt>
                <c:pt idx="15963">
                  <c:v>0.74131999999999998</c:v>
                </c:pt>
                <c:pt idx="15964">
                  <c:v>0.69094</c:v>
                </c:pt>
                <c:pt idx="15965">
                  <c:v>0.64368499999999995</c:v>
                </c:pt>
                <c:pt idx="15966">
                  <c:v>0.59941699999999998</c:v>
                </c:pt>
                <c:pt idx="15967">
                  <c:v>0.55800399999999994</c:v>
                </c:pt>
                <c:pt idx="15968">
                  <c:v>0.51930900000000002</c:v>
                </c:pt>
                <c:pt idx="15969">
                  <c:v>0.48319400000000001</c:v>
                </c:pt>
                <c:pt idx="15970">
                  <c:v>0.44952599999999998</c:v>
                </c:pt>
                <c:pt idx="15971">
                  <c:v>0.41817900000000002</c:v>
                </c:pt>
                <c:pt idx="15972">
                  <c:v>0.38902500000000001</c:v>
                </c:pt>
                <c:pt idx="15973">
                  <c:v>0.36339500000000002</c:v>
                </c:pt>
                <c:pt idx="15974">
                  <c:v>0.34086899999999998</c:v>
                </c:pt>
                <c:pt idx="15975">
                  <c:v>0.31980799999999998</c:v>
                </c:pt>
                <c:pt idx="15976">
                  <c:v>0.30013099999999998</c:v>
                </c:pt>
                <c:pt idx="15977">
                  <c:v>0.28176099999999998</c:v>
                </c:pt>
                <c:pt idx="15978">
                  <c:v>0.264625</c:v>
                </c:pt>
                <c:pt idx="15979">
                  <c:v>0.24865200000000001</c:v>
                </c:pt>
                <c:pt idx="15980">
                  <c:v>0.23377500000000001</c:v>
                </c:pt>
                <c:pt idx="15981">
                  <c:v>0.21992500000000001</c:v>
                </c:pt>
                <c:pt idx="15982">
                  <c:v>0.207042</c:v>
                </c:pt>
                <c:pt idx="15983">
                  <c:v>0.19506599999999999</c:v>
                </c:pt>
                <c:pt idx="15984">
                  <c:v>0.18393999999999999</c:v>
                </c:pt>
                <c:pt idx="15985">
                  <c:v>0.17360999999999999</c:v>
                </c:pt>
                <c:pt idx="15986">
                  <c:v>0.164023</c:v>
                </c:pt>
                <c:pt idx="15987">
                  <c:v>0.15513199999999999</c:v>
                </c:pt>
                <c:pt idx="15988">
                  <c:v>0.14688899999999999</c:v>
                </c:pt>
                <c:pt idx="15989">
                  <c:v>0.13925000000000001</c:v>
                </c:pt>
                <c:pt idx="15990">
                  <c:v>0.13217200000000001</c:v>
                </c:pt>
                <c:pt idx="15991">
                  <c:v>0.122528</c:v>
                </c:pt>
                <c:pt idx="15992">
                  <c:v>0.113939</c:v>
                </c:pt>
                <c:pt idx="15993">
                  <c:v>0.106294</c:v>
                </c:pt>
                <c:pt idx="15994">
                  <c:v>9.9491099999999999E-2</c:v>
                </c:pt>
                <c:pt idx="15995">
                  <c:v>9.3438400000000005E-2</c:v>
                </c:pt>
                <c:pt idx="15996">
                  <c:v>8.8052099999999994E-2</c:v>
                </c:pt>
                <c:pt idx="15997">
                  <c:v>8.3259E-2</c:v>
                </c:pt>
                <c:pt idx="15998">
                  <c:v>7.8989000000000004E-2</c:v>
                </c:pt>
                <c:pt idx="15999">
                  <c:v>7.5184500000000001E-2</c:v>
                </c:pt>
                <c:pt idx="16000">
                  <c:v>7.1029400000000006E-2</c:v>
                </c:pt>
                <c:pt idx="16001">
                  <c:v>6.7669300000000002E-2</c:v>
                </c:pt>
                <c:pt idx="16002">
                  <c:v>6.4710900000000002E-2</c:v>
                </c:pt>
                <c:pt idx="16003">
                  <c:v>6.2100099999999998E-2</c:v>
                </c:pt>
                <c:pt idx="16004">
                  <c:v>5.9789599999999998E-2</c:v>
                </c:pt>
                <c:pt idx="16005">
                  <c:v>5.7738900000000003E-2</c:v>
                </c:pt>
                <c:pt idx="16006">
                  <c:v>5.5074699999999997E-2</c:v>
                </c:pt>
                <c:pt idx="16007">
                  <c:v>5.2818200000000003E-2</c:v>
                </c:pt>
                <c:pt idx="16008">
                  <c:v>5.0891199999999998E-2</c:v>
                </c:pt>
                <c:pt idx="16009">
                  <c:v>4.9230999999999997E-2</c:v>
                </c:pt>
                <c:pt idx="16010">
                  <c:v>4.7788600000000001E-2</c:v>
                </c:pt>
                <c:pt idx="16011">
                  <c:v>4.61378E-2</c:v>
                </c:pt>
                <c:pt idx="16012">
                  <c:v>4.47351E-2</c:v>
                </c:pt>
                <c:pt idx="16013">
                  <c:v>4.2987600000000001E-2</c:v>
                </c:pt>
                <c:pt idx="16014">
                  <c:v>4.1565600000000001E-2</c:v>
                </c:pt>
                <c:pt idx="16015">
                  <c:v>4.0392299999999999E-2</c:v>
                </c:pt>
                <c:pt idx="16016">
                  <c:v>3.9128599999999999E-2</c:v>
                </c:pt>
                <c:pt idx="16017">
                  <c:v>3.8259799999999997E-2</c:v>
                </c:pt>
                <c:pt idx="16018">
                  <c:v>3.7400900000000001E-2</c:v>
                </c:pt>
                <c:pt idx="16019">
                  <c:v>3.6761200000000001E-2</c:v>
                </c:pt>
                <c:pt idx="16020">
                  <c:v>3.6305799999999999E-2</c:v>
                </c:pt>
                <c:pt idx="16021">
                  <c:v>3.5941099999999997E-2</c:v>
                </c:pt>
                <c:pt idx="16022">
                  <c:v>3.5811799999999998E-2</c:v>
                </c:pt>
                <c:pt idx="16023">
                  <c:v>3.5933199999999998E-2</c:v>
                </c:pt>
                <c:pt idx="16024">
                  <c:v>3.6290700000000002E-2</c:v>
                </c:pt>
                <c:pt idx="16025">
                  <c:v>3.6861900000000003E-2</c:v>
                </c:pt>
                <c:pt idx="16026">
                  <c:v>3.7632899999999997E-2</c:v>
                </c:pt>
                <c:pt idx="16027">
                  <c:v>3.8596100000000001E-2</c:v>
                </c:pt>
                <c:pt idx="16028">
                  <c:v>3.9749300000000001E-2</c:v>
                </c:pt>
                <c:pt idx="16029">
                  <c:v>4.1094800000000001E-2</c:v>
                </c:pt>
                <c:pt idx="16030">
                  <c:v>4.2700500000000002E-2</c:v>
                </c:pt>
                <c:pt idx="16031">
                  <c:v>4.4601799999999997E-2</c:v>
                </c:pt>
                <c:pt idx="16032">
                  <c:v>4.6762999999999999E-2</c:v>
                </c:pt>
                <c:pt idx="16033">
                  <c:v>4.9207599999999997E-2</c:v>
                </c:pt>
                <c:pt idx="16034">
                  <c:v>5.1965600000000001E-2</c:v>
                </c:pt>
                <c:pt idx="16035">
                  <c:v>5.5073799999999999E-2</c:v>
                </c:pt>
                <c:pt idx="16036">
                  <c:v>5.8577400000000002E-2</c:v>
                </c:pt>
                <c:pt idx="16037">
                  <c:v>6.2531799999999998E-2</c:v>
                </c:pt>
                <c:pt idx="16038">
                  <c:v>6.6219899999999998E-2</c:v>
                </c:pt>
                <c:pt idx="16039">
                  <c:v>6.9460999999999995E-2</c:v>
                </c:pt>
                <c:pt idx="16040">
                  <c:v>7.2991100000000003E-2</c:v>
                </c:pt>
                <c:pt idx="16041">
                  <c:v>7.6843099999999998E-2</c:v>
                </c:pt>
                <c:pt idx="16042">
                  <c:v>8.1055100000000005E-2</c:v>
                </c:pt>
                <c:pt idx="16043">
                  <c:v>8.5671600000000001E-2</c:v>
                </c:pt>
                <c:pt idx="16044">
                  <c:v>9.07443E-2</c:v>
                </c:pt>
                <c:pt idx="16045">
                  <c:v>9.6333699999999994E-2</c:v>
                </c:pt>
                <c:pt idx="16046">
                  <c:v>0.10197199999999999</c:v>
                </c:pt>
                <c:pt idx="16047">
                  <c:v>0.107581</c:v>
                </c:pt>
                <c:pt idx="16048">
                  <c:v>0.113707</c:v>
                </c:pt>
                <c:pt idx="16049">
                  <c:v>0.120418</c:v>
                </c:pt>
                <c:pt idx="16050">
                  <c:v>0.12778800000000001</c:v>
                </c:pt>
                <c:pt idx="16051">
                  <c:v>0.13591</c:v>
                </c:pt>
                <c:pt idx="16052">
                  <c:v>0.14488999999999999</c:v>
                </c:pt>
                <c:pt idx="16053">
                  <c:v>0.15485599999999999</c:v>
                </c:pt>
                <c:pt idx="16054">
                  <c:v>0.16450500000000001</c:v>
                </c:pt>
                <c:pt idx="16055">
                  <c:v>0.17356199999999999</c:v>
                </c:pt>
                <c:pt idx="16056">
                  <c:v>0.18344199999999999</c:v>
                </c:pt>
                <c:pt idx="16057">
                  <c:v>0.19425100000000001</c:v>
                </c:pt>
                <c:pt idx="16058">
                  <c:v>0.20611499999999999</c:v>
                </c:pt>
                <c:pt idx="16059">
                  <c:v>0.21918499999999999</c:v>
                </c:pt>
                <c:pt idx="16060">
                  <c:v>0.23363900000000001</c:v>
                </c:pt>
                <c:pt idx="16061">
                  <c:v>0.249696</c:v>
                </c:pt>
                <c:pt idx="16062">
                  <c:v>0.26561400000000002</c:v>
                </c:pt>
                <c:pt idx="16063">
                  <c:v>0.28105200000000002</c:v>
                </c:pt>
                <c:pt idx="16064">
                  <c:v>0.29802299999999998</c:v>
                </c:pt>
                <c:pt idx="16065">
                  <c:v>0.31675999999999999</c:v>
                </c:pt>
                <c:pt idx="16066">
                  <c:v>0.33755299999999999</c:v>
                </c:pt>
                <c:pt idx="16067">
                  <c:v>0.36075499999999999</c:v>
                </c:pt>
                <c:pt idx="16068">
                  <c:v>0.38</c:v>
                </c:pt>
                <c:pt idx="16069">
                  <c:v>0.40107199999999998</c:v>
                </c:pt>
                <c:pt idx="16070">
                  <c:v>0.42424299999999998</c:v>
                </c:pt>
                <c:pt idx="16071">
                  <c:v>0.445907</c:v>
                </c:pt>
                <c:pt idx="16072">
                  <c:v>0.47502899999999998</c:v>
                </c:pt>
                <c:pt idx="16073">
                  <c:v>0.50761699999999998</c:v>
                </c:pt>
                <c:pt idx="16074">
                  <c:v>0.534694</c:v>
                </c:pt>
                <c:pt idx="16075">
                  <c:v>0.56435500000000005</c:v>
                </c:pt>
                <c:pt idx="16076">
                  <c:v>0.59695600000000004</c:v>
                </c:pt>
                <c:pt idx="16077">
                  <c:v>0.63287800000000005</c:v>
                </c:pt>
                <c:pt idx="16078">
                  <c:v>0.67257599999999995</c:v>
                </c:pt>
                <c:pt idx="16079">
                  <c:v>0.71655500000000005</c:v>
                </c:pt>
                <c:pt idx="16080">
                  <c:v>0.76540399999999997</c:v>
                </c:pt>
                <c:pt idx="16081">
                  <c:v>0.80501699999999998</c:v>
                </c:pt>
                <c:pt idx="16082">
                  <c:v>0.85233800000000004</c:v>
                </c:pt>
                <c:pt idx="16083">
                  <c:v>0.90406799999999998</c:v>
                </c:pt>
                <c:pt idx="16084">
                  <c:v>0.96067100000000005</c:v>
                </c:pt>
                <c:pt idx="16085">
                  <c:v>1.0226500000000001</c:v>
                </c:pt>
                <c:pt idx="16086">
                  <c:v>1.09056</c:v>
                </c:pt>
                <c:pt idx="16087">
                  <c:v>1.1649799999999999</c:v>
                </c:pt>
                <c:pt idx="16088">
                  <c:v>1.24655</c:v>
                </c:pt>
                <c:pt idx="16089">
                  <c:v>1.32267</c:v>
                </c:pt>
                <c:pt idx="16090">
                  <c:v>1.42659</c:v>
                </c:pt>
                <c:pt idx="16091">
                  <c:v>1.54115</c:v>
                </c:pt>
                <c:pt idx="16092">
                  <c:v>1.63679</c:v>
                </c:pt>
                <c:pt idx="16093">
                  <c:v>1.7537</c:v>
                </c:pt>
                <c:pt idx="16094">
                  <c:v>1.89591</c:v>
                </c:pt>
                <c:pt idx="16095">
                  <c:v>2.0348000000000002</c:v>
                </c:pt>
                <c:pt idx="16096">
                  <c:v>2.2094</c:v>
                </c:pt>
                <c:pt idx="16097">
                  <c:v>2.4004300000000001</c:v>
                </c:pt>
                <c:pt idx="16098">
                  <c:v>2.6089899999999999</c:v>
                </c:pt>
                <c:pt idx="16099">
                  <c:v>2.83622</c:v>
                </c:pt>
                <c:pt idx="16100">
                  <c:v>3.0831300000000001</c:v>
                </c:pt>
                <c:pt idx="16101">
                  <c:v>3.2591600000000001</c:v>
                </c:pt>
                <c:pt idx="16102">
                  <c:v>3.5606200000000001</c:v>
                </c:pt>
                <c:pt idx="16103">
                  <c:v>3.88727</c:v>
                </c:pt>
                <c:pt idx="16104">
                  <c:v>4.2172400000000003</c:v>
                </c:pt>
                <c:pt idx="16105">
                  <c:v>4.5705799999999996</c:v>
                </c:pt>
                <c:pt idx="16106">
                  <c:v>4.9574199999999999</c:v>
                </c:pt>
                <c:pt idx="16107">
                  <c:v>5.3900399999999999</c:v>
                </c:pt>
                <c:pt idx="16108">
                  <c:v>5.8500899999999998</c:v>
                </c:pt>
                <c:pt idx="16109">
                  <c:v>6.4085299999999998</c:v>
                </c:pt>
                <c:pt idx="16110">
                  <c:v>7.0385600000000004</c:v>
                </c:pt>
                <c:pt idx="16111">
                  <c:v>7.94238</c:v>
                </c:pt>
                <c:pt idx="16112">
                  <c:v>8.9311900000000009</c:v>
                </c:pt>
                <c:pt idx="16113">
                  <c:v>10.3193</c:v>
                </c:pt>
                <c:pt idx="16114">
                  <c:v>12.927899999999999</c:v>
                </c:pt>
                <c:pt idx="16115">
                  <c:v>14.217700000000001</c:v>
                </c:pt>
                <c:pt idx="16116">
                  <c:v>15.026999999999999</c:v>
                </c:pt>
                <c:pt idx="16117">
                  <c:v>15.757999999999999</c:v>
                </c:pt>
                <c:pt idx="16118">
                  <c:v>16.3934</c:v>
                </c:pt>
                <c:pt idx="16119">
                  <c:v>16.917200000000001</c:v>
                </c:pt>
                <c:pt idx="16120">
                  <c:v>17.197600000000001</c:v>
                </c:pt>
                <c:pt idx="16121">
                  <c:v>17.4651</c:v>
                </c:pt>
                <c:pt idx="16122">
                  <c:v>17.6357</c:v>
                </c:pt>
                <c:pt idx="16123">
                  <c:v>17.703800000000001</c:v>
                </c:pt>
                <c:pt idx="16124">
                  <c:v>17.708300000000001</c:v>
                </c:pt>
                <c:pt idx="16125">
                  <c:v>17.6541</c:v>
                </c:pt>
                <c:pt idx="16126">
                  <c:v>17.5137</c:v>
                </c:pt>
                <c:pt idx="16127">
                  <c:v>17.288699999999999</c:v>
                </c:pt>
                <c:pt idx="16128">
                  <c:v>16.851600000000001</c:v>
                </c:pt>
                <c:pt idx="16129">
                  <c:v>16.428799999999999</c:v>
                </c:pt>
                <c:pt idx="16130">
                  <c:v>15.933999999999999</c:v>
                </c:pt>
                <c:pt idx="16131">
                  <c:v>15.3751</c:v>
                </c:pt>
                <c:pt idx="16132">
                  <c:v>14.6538</c:v>
                </c:pt>
                <c:pt idx="16133">
                  <c:v>13.403700000000001</c:v>
                </c:pt>
                <c:pt idx="16134">
                  <c:v>11.626799999999999</c:v>
                </c:pt>
                <c:pt idx="16135">
                  <c:v>9.4544099999999993</c:v>
                </c:pt>
                <c:pt idx="16136">
                  <c:v>8.4051799999999997</c:v>
                </c:pt>
                <c:pt idx="16137">
                  <c:v>7.4112799999999996</c:v>
                </c:pt>
                <c:pt idx="16138">
                  <c:v>6.5777099999999997</c:v>
                </c:pt>
                <c:pt idx="16139">
                  <c:v>5.9773399999999999</c:v>
                </c:pt>
                <c:pt idx="16140">
                  <c:v>5.4158299999999997</c:v>
                </c:pt>
                <c:pt idx="16141">
                  <c:v>4.8943399999999997</c:v>
                </c:pt>
                <c:pt idx="16142">
                  <c:v>4.4131099999999996</c:v>
                </c:pt>
                <c:pt idx="16143">
                  <c:v>4.1145399999999999</c:v>
                </c:pt>
                <c:pt idx="16144">
                  <c:v>3.8229500000000001</c:v>
                </c:pt>
                <c:pt idx="16145">
                  <c:v>3.5400299999999998</c:v>
                </c:pt>
                <c:pt idx="16146">
                  <c:v>3.27637</c:v>
                </c:pt>
                <c:pt idx="16147">
                  <c:v>3.0312999999999999</c:v>
                </c:pt>
                <c:pt idx="16148">
                  <c:v>2.8040600000000002</c:v>
                </c:pt>
                <c:pt idx="16149">
                  <c:v>2.5938500000000002</c:v>
                </c:pt>
                <c:pt idx="16150">
                  <c:v>2.3997999999999999</c:v>
                </c:pt>
                <c:pt idx="16151">
                  <c:v>2.2210299999999998</c:v>
                </c:pt>
                <c:pt idx="16152">
                  <c:v>2.0849700000000002</c:v>
                </c:pt>
                <c:pt idx="16153">
                  <c:v>1.9369400000000001</c:v>
                </c:pt>
                <c:pt idx="16154">
                  <c:v>1.8007599999999999</c:v>
                </c:pt>
                <c:pt idx="16155">
                  <c:v>1.6756599999999999</c:v>
                </c:pt>
                <c:pt idx="16156">
                  <c:v>1.56084</c:v>
                </c:pt>
                <c:pt idx="16157">
                  <c:v>1.4555800000000001</c:v>
                </c:pt>
                <c:pt idx="16158">
                  <c:v>1.3590899999999999</c:v>
                </c:pt>
                <c:pt idx="16159">
                  <c:v>1.27075</c:v>
                </c:pt>
                <c:pt idx="16160">
                  <c:v>1.1898500000000001</c:v>
                </c:pt>
                <c:pt idx="16161">
                  <c:v>1.11581</c:v>
                </c:pt>
                <c:pt idx="16162">
                  <c:v>1.04803</c:v>
                </c:pt>
                <c:pt idx="16163">
                  <c:v>0.97289199999999998</c:v>
                </c:pt>
                <c:pt idx="16164">
                  <c:v>0.92308800000000002</c:v>
                </c:pt>
                <c:pt idx="16165">
                  <c:v>0.85523499999999997</c:v>
                </c:pt>
                <c:pt idx="16166">
                  <c:v>0.79473400000000005</c:v>
                </c:pt>
                <c:pt idx="16167">
                  <c:v>0.74068500000000004</c:v>
                </c:pt>
                <c:pt idx="16168">
                  <c:v>0.692303</c:v>
                </c:pt>
                <c:pt idx="16169">
                  <c:v>0.64886900000000003</c:v>
                </c:pt>
                <c:pt idx="16170">
                  <c:v>0.609788</c:v>
                </c:pt>
                <c:pt idx="16171">
                  <c:v>0.57451099999999999</c:v>
                </c:pt>
                <c:pt idx="16172">
                  <c:v>0.54257500000000003</c:v>
                </c:pt>
                <c:pt idx="16173">
                  <c:v>0.51356500000000005</c:v>
                </c:pt>
                <c:pt idx="16174">
                  <c:v>0.48364400000000002</c:v>
                </c:pt>
                <c:pt idx="16175">
                  <c:v>0.45505099999999998</c:v>
                </c:pt>
                <c:pt idx="16176">
                  <c:v>0.42926399999999998</c:v>
                </c:pt>
                <c:pt idx="16177">
                  <c:v>0.40589599999999998</c:v>
                </c:pt>
                <c:pt idx="16178">
                  <c:v>0.384635</c:v>
                </c:pt>
                <c:pt idx="16179">
                  <c:v>0.37149599999999999</c:v>
                </c:pt>
                <c:pt idx="16180">
                  <c:v>0.34739199999999998</c:v>
                </c:pt>
                <c:pt idx="16181">
                  <c:v>0.32581399999999999</c:v>
                </c:pt>
                <c:pt idx="16182">
                  <c:v>0.30638399999999999</c:v>
                </c:pt>
                <c:pt idx="16183">
                  <c:v>0.2888</c:v>
                </c:pt>
                <c:pt idx="16184">
                  <c:v>0.26968399999999998</c:v>
                </c:pt>
                <c:pt idx="16185">
                  <c:v>0.25254300000000002</c:v>
                </c:pt>
                <c:pt idx="16186">
                  <c:v>0.237094</c:v>
                </c:pt>
                <c:pt idx="16187">
                  <c:v>0.223106</c:v>
                </c:pt>
                <c:pt idx="16188">
                  <c:v>0.21038799999999999</c:v>
                </c:pt>
                <c:pt idx="16189">
                  <c:v>0.19878399999999999</c:v>
                </c:pt>
                <c:pt idx="16190">
                  <c:v>0.18815999999999999</c:v>
                </c:pt>
                <c:pt idx="16191">
                  <c:v>0.17840600000000001</c:v>
                </c:pt>
                <c:pt idx="16192">
                  <c:v>0.166986</c:v>
                </c:pt>
                <c:pt idx="16193">
                  <c:v>0.15667400000000001</c:v>
                </c:pt>
                <c:pt idx="16194">
                  <c:v>0.14732400000000001</c:v>
                </c:pt>
                <c:pt idx="16195">
                  <c:v>0.138819</c:v>
                </c:pt>
                <c:pt idx="16196">
                  <c:v>0.131055</c:v>
                </c:pt>
                <c:pt idx="16197">
                  <c:v>0.123949</c:v>
                </c:pt>
                <c:pt idx="16198">
                  <c:v>0.117425</c:v>
                </c:pt>
                <c:pt idx="16199">
                  <c:v>0.11142199999999999</c:v>
                </c:pt>
                <c:pt idx="16200">
                  <c:v>0.10471</c:v>
                </c:pt>
                <c:pt idx="16201">
                  <c:v>9.8607600000000004E-2</c:v>
                </c:pt>
                <c:pt idx="16202">
                  <c:v>9.3041799999999994E-2</c:v>
                </c:pt>
                <c:pt idx="16203">
                  <c:v>8.7950899999999999E-2</c:v>
                </c:pt>
                <c:pt idx="16204">
                  <c:v>8.3280999999999994E-2</c:v>
                </c:pt>
                <c:pt idx="16205">
                  <c:v>7.8986700000000007E-2</c:v>
                </c:pt>
                <c:pt idx="16206">
                  <c:v>7.5027899999999995E-2</c:v>
                </c:pt>
                <c:pt idx="16207">
                  <c:v>7.1370100000000006E-2</c:v>
                </c:pt>
                <c:pt idx="16208">
                  <c:v>6.7102200000000001E-2</c:v>
                </c:pt>
                <c:pt idx="16209">
                  <c:v>6.3219399999999995E-2</c:v>
                </c:pt>
                <c:pt idx="16210">
                  <c:v>5.9675800000000001E-2</c:v>
                </c:pt>
                <c:pt idx="16211">
                  <c:v>5.6432799999999998E-2</c:v>
                </c:pt>
                <c:pt idx="16212">
                  <c:v>5.3456900000000002E-2</c:v>
                </c:pt>
                <c:pt idx="16213">
                  <c:v>5.0719599999999997E-2</c:v>
                </c:pt>
                <c:pt idx="16214">
                  <c:v>4.8195799999999997E-2</c:v>
                </c:pt>
                <c:pt idx="16215">
                  <c:v>4.5863899999999999E-2</c:v>
                </c:pt>
                <c:pt idx="16216">
                  <c:v>4.3117200000000001E-2</c:v>
                </c:pt>
                <c:pt idx="16217">
                  <c:v>4.0621400000000002E-2</c:v>
                </c:pt>
                <c:pt idx="16218">
                  <c:v>3.8346600000000002E-2</c:v>
                </c:pt>
                <c:pt idx="16219">
                  <c:v>3.6267300000000002E-2</c:v>
                </c:pt>
                <c:pt idx="16220">
                  <c:v>3.4361700000000002E-2</c:v>
                </c:pt>
                <c:pt idx="16221">
                  <c:v>3.2610800000000002E-2</c:v>
                </c:pt>
                <c:pt idx="16222">
                  <c:v>3.0998100000000001E-2</c:v>
                </c:pt>
                <c:pt idx="16223">
                  <c:v>2.95096E-2</c:v>
                </c:pt>
                <c:pt idx="16224">
                  <c:v>2.7696499999999999E-2</c:v>
                </c:pt>
                <c:pt idx="16225">
                  <c:v>2.6056800000000001E-2</c:v>
                </c:pt>
                <c:pt idx="16226">
                  <c:v>2.45691E-2</c:v>
                </c:pt>
                <c:pt idx="16227">
                  <c:v>2.32155E-2</c:v>
                </c:pt>
                <c:pt idx="16228">
                  <c:v>2.1980199999999998E-2</c:v>
                </c:pt>
                <c:pt idx="16229">
                  <c:v>2.0849599999999999E-2</c:v>
                </c:pt>
                <c:pt idx="16230">
                  <c:v>1.98114E-2</c:v>
                </c:pt>
                <c:pt idx="16231">
                  <c:v>1.88557E-2</c:v>
                </c:pt>
                <c:pt idx="16232">
                  <c:v>1.76949E-2</c:v>
                </c:pt>
                <c:pt idx="16233">
                  <c:v>1.6648799999999998E-2</c:v>
                </c:pt>
                <c:pt idx="16234">
                  <c:v>1.5702799999999999E-2</c:v>
                </c:pt>
                <c:pt idx="16235">
                  <c:v>1.48448E-2</c:v>
                </c:pt>
                <c:pt idx="16236">
                  <c:v>1.40641E-2</c:v>
                </c:pt>
                <c:pt idx="16237">
                  <c:v>1.33518E-2</c:v>
                </c:pt>
                <c:pt idx="16238">
                  <c:v>1.2699999999999999E-2</c:v>
                </c:pt>
                <c:pt idx="16239">
                  <c:v>1.2102099999999999E-2</c:v>
                </c:pt>
                <c:pt idx="16240">
                  <c:v>1.14219E-2</c:v>
                </c:pt>
                <c:pt idx="16241">
                  <c:v>1.0807300000000001E-2</c:v>
                </c:pt>
                <c:pt idx="16242">
                  <c:v>1.0250199999999999E-2</c:v>
                </c:pt>
                <c:pt idx="16243">
                  <c:v>9.7437200000000009E-3</c:v>
                </c:pt>
                <c:pt idx="16244">
                  <c:v>9.2818699999999994E-3</c:v>
                </c:pt>
                <c:pt idx="16245">
                  <c:v>8.8596500000000002E-3</c:v>
                </c:pt>
                <c:pt idx="16246">
                  <c:v>8.2913299999999995E-3</c:v>
                </c:pt>
                <c:pt idx="16247">
                  <c:v>7.9264000000000001E-3</c:v>
                </c:pt>
                <c:pt idx="16248">
                  <c:v>7.5705599999999996E-3</c:v>
                </c:pt>
                <c:pt idx="16249">
                  <c:v>7.0933200000000002E-3</c:v>
                </c:pt>
                <c:pt idx="16250">
                  <c:v>6.6736E-3</c:v>
                </c:pt>
                <c:pt idx="16251">
                  <c:v>6.3035299999999999E-3</c:v>
                </c:pt>
                <c:pt idx="16252">
                  <c:v>5.9756599999999998E-3</c:v>
                </c:pt>
                <c:pt idx="16253">
                  <c:v>5.70077E-3</c:v>
                </c:pt>
                <c:pt idx="16254">
                  <c:v>5.3875499999999996E-3</c:v>
                </c:pt>
                <c:pt idx="16255">
                  <c:v>5.1144099999999998E-3</c:v>
                </c:pt>
                <c:pt idx="16256">
                  <c:v>4.8747599999999997E-3</c:v>
                </c:pt>
                <c:pt idx="16257">
                  <c:v>4.6362199999999999E-3</c:v>
                </c:pt>
                <c:pt idx="16258">
                  <c:v>4.5165099999999996E-3</c:v>
                </c:pt>
                <c:pt idx="16259">
                  <c:v>4.30423E-3</c:v>
                </c:pt>
                <c:pt idx="16260">
                  <c:v>4.12416E-3</c:v>
                </c:pt>
                <c:pt idx="16261">
                  <c:v>3.9706899999999998E-3</c:v>
                </c:pt>
                <c:pt idx="16262">
                  <c:v>3.8198300000000002E-3</c:v>
                </c:pt>
                <c:pt idx="16263">
                  <c:v>3.6959499999999999E-3</c:v>
                </c:pt>
                <c:pt idx="16264">
                  <c:v>3.5916199999999998E-3</c:v>
                </c:pt>
                <c:pt idx="16265">
                  <c:v>3.5030299999999999E-3</c:v>
                </c:pt>
                <c:pt idx="16266">
                  <c:v>3.43823E-3</c:v>
                </c:pt>
                <c:pt idx="16267">
                  <c:v>3.39755E-3</c:v>
                </c:pt>
                <c:pt idx="16268">
                  <c:v>3.37098E-3</c:v>
                </c:pt>
                <c:pt idx="16269">
                  <c:v>3.3676800000000001E-3</c:v>
                </c:pt>
                <c:pt idx="16270">
                  <c:v>3.3788500000000001E-3</c:v>
                </c:pt>
                <c:pt idx="16271">
                  <c:v>3.4064799999999999E-3</c:v>
                </c:pt>
                <c:pt idx="16272">
                  <c:v>3.4549300000000002E-3</c:v>
                </c:pt>
                <c:pt idx="16273">
                  <c:v>3.5330000000000001E-3</c:v>
                </c:pt>
                <c:pt idx="16274">
                  <c:v>3.6015000000000001E-3</c:v>
                </c:pt>
                <c:pt idx="16275">
                  <c:v>3.72368E-3</c:v>
                </c:pt>
                <c:pt idx="16276">
                  <c:v>3.8136799999999998E-3</c:v>
                </c:pt>
                <c:pt idx="16277">
                  <c:v>3.9197299999999997E-3</c:v>
                </c:pt>
                <c:pt idx="16278">
                  <c:v>4.0450099999999999E-3</c:v>
                </c:pt>
                <c:pt idx="16279">
                  <c:v>4.1944299999999999E-3</c:v>
                </c:pt>
                <c:pt idx="16280">
                  <c:v>4.3265600000000001E-3</c:v>
                </c:pt>
                <c:pt idx="16281">
                  <c:v>4.4802399999999999E-3</c:v>
                </c:pt>
                <c:pt idx="16282">
                  <c:v>4.6613499999999999E-3</c:v>
                </c:pt>
                <c:pt idx="16283">
                  <c:v>4.8024699999999997E-3</c:v>
                </c:pt>
                <c:pt idx="16284">
                  <c:v>4.9643700000000001E-3</c:v>
                </c:pt>
                <c:pt idx="16285">
                  <c:v>5.1221900000000004E-3</c:v>
                </c:pt>
                <c:pt idx="16286">
                  <c:v>5.3498E-3</c:v>
                </c:pt>
                <c:pt idx="16287">
                  <c:v>5.5265699999999997E-3</c:v>
                </c:pt>
                <c:pt idx="16288">
                  <c:v>5.7285900000000004E-3</c:v>
                </c:pt>
                <c:pt idx="16289">
                  <c:v>5.9619199999999999E-3</c:v>
                </c:pt>
                <c:pt idx="16290">
                  <c:v>6.2349099999999998E-3</c:v>
                </c:pt>
                <c:pt idx="16291">
                  <c:v>6.4725900000000003E-3</c:v>
                </c:pt>
                <c:pt idx="16292">
                  <c:v>6.7456900000000004E-3</c:v>
                </c:pt>
                <c:pt idx="16293">
                  <c:v>7.0708200000000002E-3</c:v>
                </c:pt>
                <c:pt idx="16294">
                  <c:v>7.3310900000000002E-3</c:v>
                </c:pt>
                <c:pt idx="16295">
                  <c:v>7.6250299999999997E-3</c:v>
                </c:pt>
                <c:pt idx="16296">
                  <c:v>7.95943E-3</c:v>
                </c:pt>
                <c:pt idx="16297">
                  <c:v>8.3430499999999994E-3</c:v>
                </c:pt>
                <c:pt idx="16298">
                  <c:v>8.7872599999999999E-3</c:v>
                </c:pt>
                <c:pt idx="16299">
                  <c:v>9.1690799999999996E-3</c:v>
                </c:pt>
                <c:pt idx="16300">
                  <c:v>9.60161E-3</c:v>
                </c:pt>
                <c:pt idx="16301">
                  <c:v>1.0095399999999999E-2</c:v>
                </c:pt>
                <c:pt idx="16302">
                  <c:v>1.0688100000000001E-2</c:v>
                </c:pt>
                <c:pt idx="16303">
                  <c:v>1.1147300000000001E-2</c:v>
                </c:pt>
                <c:pt idx="16304">
                  <c:v>1.16621E-2</c:v>
                </c:pt>
                <c:pt idx="16305">
                  <c:v>1.22443E-2</c:v>
                </c:pt>
                <c:pt idx="16306">
                  <c:v>1.29108E-2</c:v>
                </c:pt>
                <c:pt idx="16307">
                  <c:v>1.3480600000000001E-2</c:v>
                </c:pt>
                <c:pt idx="16308">
                  <c:v>1.4127300000000001E-2</c:v>
                </c:pt>
                <c:pt idx="16309">
                  <c:v>1.4873900000000001E-2</c:v>
                </c:pt>
                <c:pt idx="16310">
                  <c:v>1.54433E-2</c:v>
                </c:pt>
                <c:pt idx="16311">
                  <c:v>1.6010400000000001E-2</c:v>
                </c:pt>
                <c:pt idx="16312">
                  <c:v>1.6864400000000002E-2</c:v>
                </c:pt>
                <c:pt idx="16313">
                  <c:v>1.7519900000000001E-2</c:v>
                </c:pt>
                <c:pt idx="16314">
                  <c:v>1.8261300000000001E-2</c:v>
                </c:pt>
                <c:pt idx="16315">
                  <c:v>1.9106999999999999E-2</c:v>
                </c:pt>
                <c:pt idx="16316">
                  <c:v>2.00796E-2</c:v>
                </c:pt>
                <c:pt idx="16317">
                  <c:v>2.0908900000000001E-2</c:v>
                </c:pt>
                <c:pt idx="16318">
                  <c:v>2.1839000000000001E-2</c:v>
                </c:pt>
                <c:pt idx="16319">
                  <c:v>2.2886500000000001E-2</c:v>
                </c:pt>
                <c:pt idx="16320">
                  <c:v>2.4070100000000001E-2</c:v>
                </c:pt>
                <c:pt idx="16321">
                  <c:v>2.5411900000000001E-2</c:v>
                </c:pt>
                <c:pt idx="16322">
                  <c:v>2.6936999999999999E-2</c:v>
                </c:pt>
                <c:pt idx="16323">
                  <c:v>2.8674600000000001E-2</c:v>
                </c:pt>
                <c:pt idx="16324">
                  <c:v>3.0657500000000001E-2</c:v>
                </c:pt>
                <c:pt idx="16325">
                  <c:v>3.2135200000000003E-2</c:v>
                </c:pt>
                <c:pt idx="16326">
                  <c:v>3.3751299999999998E-2</c:v>
                </c:pt>
                <c:pt idx="16327">
                  <c:v>3.5520099999999999E-2</c:v>
                </c:pt>
                <c:pt idx="16328">
                  <c:v>3.7455799999999997E-2</c:v>
                </c:pt>
                <c:pt idx="16329">
                  <c:v>3.9575800000000001E-2</c:v>
                </c:pt>
                <c:pt idx="16330">
                  <c:v>4.1896700000000002E-2</c:v>
                </c:pt>
                <c:pt idx="16331">
                  <c:v>4.44383E-2</c:v>
                </c:pt>
                <c:pt idx="16332">
                  <c:v>4.7220400000000003E-2</c:v>
                </c:pt>
                <c:pt idx="16333">
                  <c:v>5.0495900000000003E-2</c:v>
                </c:pt>
                <c:pt idx="16334">
                  <c:v>5.4102499999999998E-2</c:v>
                </c:pt>
                <c:pt idx="16335">
                  <c:v>5.8073699999999999E-2</c:v>
                </c:pt>
                <c:pt idx="16336">
                  <c:v>6.2443199999999997E-2</c:v>
                </c:pt>
                <c:pt idx="16337">
                  <c:v>6.7249699999999996E-2</c:v>
                </c:pt>
                <c:pt idx="16338">
                  <c:v>7.2532200000000005E-2</c:v>
                </c:pt>
                <c:pt idx="16339">
                  <c:v>7.8335000000000002E-2</c:v>
                </c:pt>
                <c:pt idx="16340">
                  <c:v>8.4701299999999993E-2</c:v>
                </c:pt>
                <c:pt idx="16341">
                  <c:v>9.1685199999999994E-2</c:v>
                </c:pt>
                <c:pt idx="16342">
                  <c:v>9.9334000000000006E-2</c:v>
                </c:pt>
                <c:pt idx="16343">
                  <c:v>0.107707</c:v>
                </c:pt>
                <c:pt idx="16344">
                  <c:v>0.11686199999999999</c:v>
                </c:pt>
                <c:pt idx="16345">
                  <c:v>0.126863</c:v>
                </c:pt>
                <c:pt idx="16346">
                  <c:v>0.13777400000000001</c:v>
                </c:pt>
                <c:pt idx="16347">
                  <c:v>0.14966499999999999</c:v>
                </c:pt>
                <c:pt idx="16348">
                  <c:v>0.162606</c:v>
                </c:pt>
                <c:pt idx="16349">
                  <c:v>0.17668300000000001</c:v>
                </c:pt>
                <c:pt idx="16350">
                  <c:v>0.191965</c:v>
                </c:pt>
                <c:pt idx="16351">
                  <c:v>0.208541</c:v>
                </c:pt>
                <c:pt idx="16352">
                  <c:v>0.226491</c:v>
                </c:pt>
                <c:pt idx="16353">
                  <c:v>0.24591099999999999</c:v>
                </c:pt>
                <c:pt idx="16354">
                  <c:v>0.26256499999999999</c:v>
                </c:pt>
                <c:pt idx="16355">
                  <c:v>0.28332099999999999</c:v>
                </c:pt>
                <c:pt idx="16356">
                  <c:v>0.30557800000000002</c:v>
                </c:pt>
                <c:pt idx="16357">
                  <c:v>0.32941199999999998</c:v>
                </c:pt>
                <c:pt idx="16358">
                  <c:v>0.354908</c:v>
                </c:pt>
                <c:pt idx="16359">
                  <c:v>0.38214599999999999</c:v>
                </c:pt>
                <c:pt idx="16360">
                  <c:v>0.41120600000000002</c:v>
                </c:pt>
                <c:pt idx="16361">
                  <c:v>0.44216800000000001</c:v>
                </c:pt>
                <c:pt idx="16362">
                  <c:v>0.47511999999999999</c:v>
                </c:pt>
                <c:pt idx="16363">
                  <c:v>0.51014199999999998</c:v>
                </c:pt>
                <c:pt idx="16364">
                  <c:v>0.54730900000000005</c:v>
                </c:pt>
                <c:pt idx="16365">
                  <c:v>0.5867</c:v>
                </c:pt>
                <c:pt idx="16366">
                  <c:v>0.65012499999999995</c:v>
                </c:pt>
                <c:pt idx="16367">
                  <c:v>0.71897599999999995</c:v>
                </c:pt>
                <c:pt idx="16368">
                  <c:v>0.79345900000000003</c:v>
                </c:pt>
                <c:pt idx="16369">
                  <c:v>0.86985900000000005</c:v>
                </c:pt>
                <c:pt idx="16370">
                  <c:v>0.95170900000000003</c:v>
                </c:pt>
                <c:pt idx="16371">
                  <c:v>1.03915</c:v>
                </c:pt>
                <c:pt idx="16372">
                  <c:v>1.1322700000000001</c:v>
                </c:pt>
                <c:pt idx="16373">
                  <c:v>1.23115</c:v>
                </c:pt>
                <c:pt idx="16374">
                  <c:v>1.33578</c:v>
                </c:pt>
                <c:pt idx="16375">
                  <c:v>1.44617</c:v>
                </c:pt>
                <c:pt idx="16376">
                  <c:v>1.6102399999999999</c:v>
                </c:pt>
                <c:pt idx="16377">
                  <c:v>1.7594799999999999</c:v>
                </c:pt>
                <c:pt idx="16378">
                  <c:v>1.9702</c:v>
                </c:pt>
                <c:pt idx="16379">
                  <c:v>2.1933199999999999</c:v>
                </c:pt>
                <c:pt idx="16380">
                  <c:v>2.5250499999999998</c:v>
                </c:pt>
                <c:pt idx="16381">
                  <c:v>2.9279199999999999</c:v>
                </c:pt>
                <c:pt idx="16382">
                  <c:v>3.7131400000000001</c:v>
                </c:pt>
                <c:pt idx="16383">
                  <c:v>4.1091699999999998</c:v>
                </c:pt>
                <c:pt idx="16384">
                  <c:v>4.4239600000000001</c:v>
                </c:pt>
                <c:pt idx="16385">
                  <c:v>4.6643999999999997</c:v>
                </c:pt>
                <c:pt idx="16386">
                  <c:v>4.8954399999999998</c:v>
                </c:pt>
                <c:pt idx="16387">
                  <c:v>5.0468200000000003</c:v>
                </c:pt>
                <c:pt idx="16388">
                  <c:v>5.1595899999999997</c:v>
                </c:pt>
                <c:pt idx="16389">
                  <c:v>5.2558999999999996</c:v>
                </c:pt>
                <c:pt idx="16390">
                  <c:v>5.3272500000000003</c:v>
                </c:pt>
                <c:pt idx="16391">
                  <c:v>5.3584199999999997</c:v>
                </c:pt>
                <c:pt idx="16392">
                  <c:v>5.3597000000000001</c:v>
                </c:pt>
                <c:pt idx="16393">
                  <c:v>5.3408899999999999</c:v>
                </c:pt>
                <c:pt idx="16394">
                  <c:v>5.2817999999999996</c:v>
                </c:pt>
                <c:pt idx="16395">
                  <c:v>5.21143</c:v>
                </c:pt>
                <c:pt idx="16396">
                  <c:v>5.07972</c:v>
                </c:pt>
                <c:pt idx="16397">
                  <c:v>4.92692</c:v>
                </c:pt>
                <c:pt idx="16398">
                  <c:v>4.7621900000000004</c:v>
                </c:pt>
                <c:pt idx="16399">
                  <c:v>4.5511600000000003</c:v>
                </c:pt>
                <c:pt idx="16400">
                  <c:v>4.2671099999999997</c:v>
                </c:pt>
                <c:pt idx="16401">
                  <c:v>3.8976500000000001</c:v>
                </c:pt>
                <c:pt idx="16402">
                  <c:v>3.2685300000000002</c:v>
                </c:pt>
                <c:pt idx="16403">
                  <c:v>2.7004600000000001</c:v>
                </c:pt>
                <c:pt idx="16404">
                  <c:v>2.3821099999999999</c:v>
                </c:pt>
                <c:pt idx="16405">
                  <c:v>2.0799300000000001</c:v>
                </c:pt>
                <c:pt idx="16406">
                  <c:v>1.8960399999999999</c:v>
                </c:pt>
                <c:pt idx="16407">
                  <c:v>1.72129</c:v>
                </c:pt>
                <c:pt idx="16408">
                  <c:v>1.55627</c:v>
                </c:pt>
                <c:pt idx="16409">
                  <c:v>1.4014200000000001</c:v>
                </c:pt>
                <c:pt idx="16410">
                  <c:v>1.2569600000000001</c:v>
                </c:pt>
                <c:pt idx="16411">
                  <c:v>1.1518600000000001</c:v>
                </c:pt>
                <c:pt idx="16412">
                  <c:v>1.0395000000000001</c:v>
                </c:pt>
                <c:pt idx="16413">
                  <c:v>0.96060299999999998</c:v>
                </c:pt>
                <c:pt idx="16414">
                  <c:v>0.88625200000000004</c:v>
                </c:pt>
                <c:pt idx="16415">
                  <c:v>0.816334</c:v>
                </c:pt>
                <c:pt idx="16416">
                  <c:v>0.75075700000000001</c:v>
                </c:pt>
                <c:pt idx="16417">
                  <c:v>0.68938900000000003</c:v>
                </c:pt>
                <c:pt idx="16418">
                  <c:v>0.63211300000000004</c:v>
                </c:pt>
                <c:pt idx="16419">
                  <c:v>0.57874999999999999</c:v>
                </c:pt>
                <c:pt idx="16420">
                  <c:v>0.52917499999999995</c:v>
                </c:pt>
                <c:pt idx="16421">
                  <c:v>0.49814599999999998</c:v>
                </c:pt>
                <c:pt idx="16422">
                  <c:v>0.45916499999999999</c:v>
                </c:pt>
                <c:pt idx="16423">
                  <c:v>0.42283900000000002</c:v>
                </c:pt>
                <c:pt idx="16424">
                  <c:v>0.38903300000000002</c:v>
                </c:pt>
                <c:pt idx="16425">
                  <c:v>0.35763600000000001</c:v>
                </c:pt>
                <c:pt idx="16426">
                  <c:v>0.32851200000000003</c:v>
                </c:pt>
                <c:pt idx="16427">
                  <c:v>0.30155300000000002</c:v>
                </c:pt>
                <c:pt idx="16428">
                  <c:v>0.27662999999999999</c:v>
                </c:pt>
                <c:pt idx="16429">
                  <c:v>0.253635</c:v>
                </c:pt>
                <c:pt idx="16430">
                  <c:v>0.23244000000000001</c:v>
                </c:pt>
                <c:pt idx="16431">
                  <c:v>0.21294399999999999</c:v>
                </c:pt>
                <c:pt idx="16432">
                  <c:v>0.19503400000000001</c:v>
                </c:pt>
                <c:pt idx="16433">
                  <c:v>0.17860899999999999</c:v>
                </c:pt>
                <c:pt idx="16434">
                  <c:v>0.16356100000000001</c:v>
                </c:pt>
                <c:pt idx="16435">
                  <c:v>0.14980099999999999</c:v>
                </c:pt>
                <c:pt idx="16436">
                  <c:v>0.140265</c:v>
                </c:pt>
                <c:pt idx="16437">
                  <c:v>0.13136600000000001</c:v>
                </c:pt>
                <c:pt idx="16438">
                  <c:v>0.12184499999999999</c:v>
                </c:pt>
                <c:pt idx="16439">
                  <c:v>0.11439299999999999</c:v>
                </c:pt>
                <c:pt idx="16440">
                  <c:v>0.10743900000000001</c:v>
                </c:pt>
                <c:pt idx="16441">
                  <c:v>0.100952</c:v>
                </c:pt>
                <c:pt idx="16442">
                  <c:v>9.4905000000000003E-2</c:v>
                </c:pt>
                <c:pt idx="16443">
                  <c:v>8.9271199999999995E-2</c:v>
                </c:pt>
                <c:pt idx="16444">
                  <c:v>8.4025900000000001E-2</c:v>
                </c:pt>
                <c:pt idx="16445">
                  <c:v>7.9144900000000004E-2</c:v>
                </c:pt>
                <c:pt idx="16446">
                  <c:v>7.4604500000000004E-2</c:v>
                </c:pt>
                <c:pt idx="16447">
                  <c:v>7.0383100000000004E-2</c:v>
                </c:pt>
                <c:pt idx="16448">
                  <c:v>6.6460599999999995E-2</c:v>
                </c:pt>
                <c:pt idx="16449">
                  <c:v>6.2817499999999998E-2</c:v>
                </c:pt>
                <c:pt idx="16450">
                  <c:v>5.94347E-2</c:v>
                </c:pt>
                <c:pt idx="16451">
                  <c:v>5.6294900000000002E-2</c:v>
                </c:pt>
                <c:pt idx="16452">
                  <c:v>5.2005500000000003E-2</c:v>
                </c:pt>
                <c:pt idx="16453">
                  <c:v>4.8173599999999997E-2</c:v>
                </c:pt>
                <c:pt idx="16454">
                  <c:v>4.4752599999999997E-2</c:v>
                </c:pt>
                <c:pt idx="16455">
                  <c:v>4.1698800000000001E-2</c:v>
                </c:pt>
                <c:pt idx="16456">
                  <c:v>3.8974000000000002E-2</c:v>
                </c:pt>
                <c:pt idx="16457">
                  <c:v>3.6542100000000001E-2</c:v>
                </c:pt>
                <c:pt idx="16458">
                  <c:v>3.4372E-2</c:v>
                </c:pt>
                <c:pt idx="16459">
                  <c:v>3.2433200000000002E-2</c:v>
                </c:pt>
                <c:pt idx="16460">
                  <c:v>3.0701300000000001E-2</c:v>
                </c:pt>
                <c:pt idx="16461">
                  <c:v>2.9152399999999998E-2</c:v>
                </c:pt>
                <c:pt idx="16462">
                  <c:v>2.77659E-2</c:v>
                </c:pt>
                <c:pt idx="16463">
                  <c:v>2.6522899999999999E-2</c:v>
                </c:pt>
                <c:pt idx="16464">
                  <c:v>2.5543699999999999E-2</c:v>
                </c:pt>
                <c:pt idx="16465">
                  <c:v>2.44528E-2</c:v>
                </c:pt>
                <c:pt idx="16466">
                  <c:v>2.3477700000000001E-2</c:v>
                </c:pt>
                <c:pt idx="16467">
                  <c:v>2.26039E-2</c:v>
                </c:pt>
                <c:pt idx="16468">
                  <c:v>2.1455700000000001E-2</c:v>
                </c:pt>
                <c:pt idx="16469">
                  <c:v>2.0470599999999999E-2</c:v>
                </c:pt>
                <c:pt idx="16470">
                  <c:v>1.96192E-2</c:v>
                </c:pt>
                <c:pt idx="16471">
                  <c:v>1.8877100000000001E-2</c:v>
                </c:pt>
                <c:pt idx="16472">
                  <c:v>1.8225100000000001E-2</c:v>
                </c:pt>
                <c:pt idx="16473">
                  <c:v>1.7469200000000001E-2</c:v>
                </c:pt>
                <c:pt idx="16474">
                  <c:v>1.6816600000000001E-2</c:v>
                </c:pt>
                <c:pt idx="16475">
                  <c:v>1.6245599999999999E-2</c:v>
                </c:pt>
                <c:pt idx="16476">
                  <c:v>1.55076E-2</c:v>
                </c:pt>
                <c:pt idx="16477">
                  <c:v>1.4878300000000001E-2</c:v>
                </c:pt>
                <c:pt idx="16478">
                  <c:v>1.43319E-2</c:v>
                </c:pt>
                <c:pt idx="16479">
                  <c:v>1.37032E-2</c:v>
                </c:pt>
                <c:pt idx="16480">
                  <c:v>1.3184700000000001E-2</c:v>
                </c:pt>
                <c:pt idx="16481">
                  <c:v>1.2750600000000001E-2</c:v>
                </c:pt>
                <c:pt idx="16482">
                  <c:v>1.21919E-2</c:v>
                </c:pt>
                <c:pt idx="16483">
                  <c:v>1.17228E-2</c:v>
                </c:pt>
                <c:pt idx="16484">
                  <c:v>1.13262E-2</c:v>
                </c:pt>
                <c:pt idx="16485">
                  <c:v>1.0988899999999999E-2</c:v>
                </c:pt>
                <c:pt idx="16486">
                  <c:v>1.0701E-2</c:v>
                </c:pt>
                <c:pt idx="16487">
                  <c:v>1.03806E-2</c:v>
                </c:pt>
                <c:pt idx="16488">
                  <c:v>1.01198E-2</c:v>
                </c:pt>
                <c:pt idx="16489">
                  <c:v>9.9078099999999995E-3</c:v>
                </c:pt>
                <c:pt idx="16490">
                  <c:v>9.6678400000000005E-3</c:v>
                </c:pt>
                <c:pt idx="16491">
                  <c:v>9.4975300000000006E-3</c:v>
                </c:pt>
                <c:pt idx="16492">
                  <c:v>9.3803099999999993E-3</c:v>
                </c:pt>
                <c:pt idx="16493">
                  <c:v>9.2894399999999995E-3</c:v>
                </c:pt>
                <c:pt idx="16494">
                  <c:v>9.2579800000000007E-3</c:v>
                </c:pt>
                <c:pt idx="16495">
                  <c:v>9.2849600000000001E-3</c:v>
                </c:pt>
                <c:pt idx="16496">
                  <c:v>9.3720399999999999E-3</c:v>
                </c:pt>
                <c:pt idx="16497">
                  <c:v>9.5094099999999994E-3</c:v>
                </c:pt>
                <c:pt idx="16498">
                  <c:v>9.6905800000000007E-3</c:v>
                </c:pt>
                <c:pt idx="16499">
                  <c:v>1.00359E-2</c:v>
                </c:pt>
                <c:pt idx="16500">
                  <c:v>1.0463399999999999E-2</c:v>
                </c:pt>
                <c:pt idx="16501">
                  <c:v>1.09716E-2</c:v>
                </c:pt>
                <c:pt idx="16502">
                  <c:v>1.15628E-2</c:v>
                </c:pt>
                <c:pt idx="16503">
                  <c:v>1.2243E-2</c:v>
                </c:pt>
                <c:pt idx="16504">
                  <c:v>1.3021100000000001E-2</c:v>
                </c:pt>
                <c:pt idx="16505">
                  <c:v>1.3909400000000001E-2</c:v>
                </c:pt>
                <c:pt idx="16506">
                  <c:v>1.45705E-2</c:v>
                </c:pt>
                <c:pt idx="16507">
                  <c:v>1.52932E-2</c:v>
                </c:pt>
                <c:pt idx="16508">
                  <c:v>1.6084299999999999E-2</c:v>
                </c:pt>
                <c:pt idx="16509">
                  <c:v>1.6951500000000001E-2</c:v>
                </c:pt>
                <c:pt idx="16510">
                  <c:v>1.7904E-2</c:v>
                </c:pt>
                <c:pt idx="16511">
                  <c:v>1.8952299999999998E-2</c:v>
                </c:pt>
                <c:pt idx="16512">
                  <c:v>2.0109100000000001E-2</c:v>
                </c:pt>
                <c:pt idx="16513">
                  <c:v>2.1389100000000001E-2</c:v>
                </c:pt>
                <c:pt idx="16514">
                  <c:v>2.2809599999999999E-2</c:v>
                </c:pt>
                <c:pt idx="16515">
                  <c:v>2.4142899999999998E-2</c:v>
                </c:pt>
                <c:pt idx="16516">
                  <c:v>2.5973300000000001E-2</c:v>
                </c:pt>
                <c:pt idx="16517">
                  <c:v>2.7321600000000001E-2</c:v>
                </c:pt>
                <c:pt idx="16518">
                  <c:v>2.8785600000000001E-2</c:v>
                </c:pt>
                <c:pt idx="16519">
                  <c:v>3.0379E-2</c:v>
                </c:pt>
                <c:pt idx="16520">
                  <c:v>3.2116800000000001E-2</c:v>
                </c:pt>
                <c:pt idx="16521">
                  <c:v>3.4016600000000001E-2</c:v>
                </c:pt>
                <c:pt idx="16522">
                  <c:v>3.6098400000000003E-2</c:v>
                </c:pt>
                <c:pt idx="16523">
                  <c:v>3.8819100000000002E-2</c:v>
                </c:pt>
                <c:pt idx="16524">
                  <c:v>4.0815999999999998E-2</c:v>
                </c:pt>
                <c:pt idx="16525">
                  <c:v>4.2979000000000003E-2</c:v>
                </c:pt>
                <c:pt idx="16526">
                  <c:v>4.5327399999999997E-2</c:v>
                </c:pt>
                <c:pt idx="16527">
                  <c:v>4.78827E-2</c:v>
                </c:pt>
                <c:pt idx="16528">
                  <c:v>5.0669400000000003E-2</c:v>
                </c:pt>
                <c:pt idx="16529">
                  <c:v>5.3716100000000003E-2</c:v>
                </c:pt>
                <c:pt idx="16530">
                  <c:v>5.6739199999999997E-2</c:v>
                </c:pt>
                <c:pt idx="16531">
                  <c:v>5.9691000000000001E-2</c:v>
                </c:pt>
                <c:pt idx="16532">
                  <c:v>6.2886700000000004E-2</c:v>
                </c:pt>
                <c:pt idx="16533">
                  <c:v>6.6353800000000004E-2</c:v>
                </c:pt>
                <c:pt idx="16534">
                  <c:v>7.0124300000000001E-2</c:v>
                </c:pt>
                <c:pt idx="16535">
                  <c:v>7.4234700000000001E-2</c:v>
                </c:pt>
                <c:pt idx="16536">
                  <c:v>7.8727000000000005E-2</c:v>
                </c:pt>
                <c:pt idx="16537">
                  <c:v>8.3650299999999997E-2</c:v>
                </c:pt>
                <c:pt idx="16538">
                  <c:v>8.8434499999999999E-2</c:v>
                </c:pt>
                <c:pt idx="16539">
                  <c:v>9.5377799999999999E-2</c:v>
                </c:pt>
                <c:pt idx="16540">
                  <c:v>0.100482</c:v>
                </c:pt>
                <c:pt idx="16541">
                  <c:v>0.106016</c:v>
                </c:pt>
                <c:pt idx="16542">
                  <c:v>0.11203100000000001</c:v>
                </c:pt>
                <c:pt idx="16543">
                  <c:v>0.118585</c:v>
                </c:pt>
                <c:pt idx="16544">
                  <c:v>0.125745</c:v>
                </c:pt>
                <c:pt idx="16545">
                  <c:v>0.13358900000000001</c:v>
                </c:pt>
                <c:pt idx="16546">
                  <c:v>0.14067099999999999</c:v>
                </c:pt>
                <c:pt idx="16547">
                  <c:v>0.148345</c:v>
                </c:pt>
                <c:pt idx="16548">
                  <c:v>0.15667800000000001</c:v>
                </c:pt>
                <c:pt idx="16549">
                  <c:v>0.16574800000000001</c:v>
                </c:pt>
                <c:pt idx="16550">
                  <c:v>0.175649</c:v>
                </c:pt>
                <c:pt idx="16551">
                  <c:v>0.18648300000000001</c:v>
                </c:pt>
                <c:pt idx="16552">
                  <c:v>0.198376</c:v>
                </c:pt>
                <c:pt idx="16553">
                  <c:v>0.21147099999999999</c:v>
                </c:pt>
                <c:pt idx="16554">
                  <c:v>0.22805700000000001</c:v>
                </c:pt>
                <c:pt idx="16555">
                  <c:v>0.24025099999999999</c:v>
                </c:pt>
                <c:pt idx="16556">
                  <c:v>0.25347700000000001</c:v>
                </c:pt>
                <c:pt idx="16557">
                  <c:v>0.26785900000000001</c:v>
                </c:pt>
                <c:pt idx="16558">
                  <c:v>0.28353899999999999</c:v>
                </c:pt>
                <c:pt idx="16559">
                  <c:v>0.30068400000000001</c:v>
                </c:pt>
                <c:pt idx="16560">
                  <c:v>0.31948799999999999</c:v>
                </c:pt>
                <c:pt idx="16561">
                  <c:v>0.34316200000000002</c:v>
                </c:pt>
                <c:pt idx="16562">
                  <c:v>0.365226</c:v>
                </c:pt>
                <c:pt idx="16563">
                  <c:v>0.38957999999999998</c:v>
                </c:pt>
                <c:pt idx="16564">
                  <c:v>0.41657100000000002</c:v>
                </c:pt>
                <c:pt idx="16565">
                  <c:v>0.43915599999999999</c:v>
                </c:pt>
                <c:pt idx="16566">
                  <c:v>0.46857100000000002</c:v>
                </c:pt>
                <c:pt idx="16567">
                  <c:v>0.50031400000000004</c:v>
                </c:pt>
                <c:pt idx="16568">
                  <c:v>0.52960799999999997</c:v>
                </c:pt>
                <c:pt idx="16569">
                  <c:v>0.56718900000000005</c:v>
                </c:pt>
                <c:pt idx="16570">
                  <c:v>0.59704299999999999</c:v>
                </c:pt>
                <c:pt idx="16571">
                  <c:v>0.63471999999999995</c:v>
                </c:pt>
                <c:pt idx="16572">
                  <c:v>0.66768099999999997</c:v>
                </c:pt>
                <c:pt idx="16573">
                  <c:v>0.70346500000000001</c:v>
                </c:pt>
                <c:pt idx="16574">
                  <c:v>0.75270300000000001</c:v>
                </c:pt>
                <c:pt idx="16575">
                  <c:v>0.80768399999999996</c:v>
                </c:pt>
                <c:pt idx="16576">
                  <c:v>0.86935600000000002</c:v>
                </c:pt>
                <c:pt idx="16577">
                  <c:v>0.91473499999999996</c:v>
                </c:pt>
                <c:pt idx="16578">
                  <c:v>0.96396300000000001</c:v>
                </c:pt>
                <c:pt idx="16579">
                  <c:v>1.0174700000000001</c:v>
                </c:pt>
                <c:pt idx="16580">
                  <c:v>1.0757300000000001</c:v>
                </c:pt>
                <c:pt idx="16581">
                  <c:v>1.1393</c:v>
                </c:pt>
                <c:pt idx="16582">
                  <c:v>1.2087399999999999</c:v>
                </c:pt>
                <c:pt idx="16583">
                  <c:v>1.2847299999999999</c:v>
                </c:pt>
                <c:pt idx="16584">
                  <c:v>1.3793899999999999</c:v>
                </c:pt>
                <c:pt idx="16585">
                  <c:v>1.46652</c:v>
                </c:pt>
                <c:pt idx="16586">
                  <c:v>1.5616699999999999</c:v>
                </c:pt>
                <c:pt idx="16587">
                  <c:v>1.66567</c:v>
                </c:pt>
                <c:pt idx="16588">
                  <c:v>1.77932</c:v>
                </c:pt>
                <c:pt idx="16589">
                  <c:v>1.9049199999999999</c:v>
                </c:pt>
                <c:pt idx="16590">
                  <c:v>2.0453000000000001</c:v>
                </c:pt>
                <c:pt idx="16591">
                  <c:v>2.1990400000000001</c:v>
                </c:pt>
                <c:pt idx="16592">
                  <c:v>2.3672399999999998</c:v>
                </c:pt>
                <c:pt idx="16593">
                  <c:v>2.55105</c:v>
                </c:pt>
                <c:pt idx="16594">
                  <c:v>2.7515700000000001</c:v>
                </c:pt>
                <c:pt idx="16595">
                  <c:v>2.9294199999999999</c:v>
                </c:pt>
                <c:pt idx="16596">
                  <c:v>3.11985</c:v>
                </c:pt>
                <c:pt idx="16597">
                  <c:v>3.3234599999999999</c:v>
                </c:pt>
                <c:pt idx="16598">
                  <c:v>3.5407199999999999</c:v>
                </c:pt>
                <c:pt idx="16599">
                  <c:v>3.8932600000000002</c:v>
                </c:pt>
                <c:pt idx="16600">
                  <c:v>4.2787199999999999</c:v>
                </c:pt>
                <c:pt idx="16601">
                  <c:v>4.6689100000000003</c:v>
                </c:pt>
                <c:pt idx="16602">
                  <c:v>5.1509200000000002</c:v>
                </c:pt>
                <c:pt idx="16603">
                  <c:v>5.5372700000000004</c:v>
                </c:pt>
                <c:pt idx="16604">
                  <c:v>6.0843499999999997</c:v>
                </c:pt>
                <c:pt idx="16605">
                  <c:v>6.6653599999999997</c:v>
                </c:pt>
                <c:pt idx="16606">
                  <c:v>7.4333999999999998</c:v>
                </c:pt>
                <c:pt idx="16607">
                  <c:v>8.6492699999999996</c:v>
                </c:pt>
                <c:pt idx="16608">
                  <c:v>10.714399999999999</c:v>
                </c:pt>
                <c:pt idx="16609">
                  <c:v>11.4964</c:v>
                </c:pt>
                <c:pt idx="16610">
                  <c:v>12.219900000000001</c:v>
                </c:pt>
                <c:pt idx="16611">
                  <c:v>12.8622</c:v>
                </c:pt>
                <c:pt idx="16612">
                  <c:v>13.3718</c:v>
                </c:pt>
                <c:pt idx="16613">
                  <c:v>13.7758</c:v>
                </c:pt>
                <c:pt idx="16614">
                  <c:v>14.043200000000001</c:v>
                </c:pt>
                <c:pt idx="16615">
                  <c:v>14.183299999999999</c:v>
                </c:pt>
                <c:pt idx="16616">
                  <c:v>14.247400000000001</c:v>
                </c:pt>
                <c:pt idx="16617">
                  <c:v>14.2516</c:v>
                </c:pt>
                <c:pt idx="16618">
                  <c:v>14.219200000000001</c:v>
                </c:pt>
                <c:pt idx="16619">
                  <c:v>14.1229</c:v>
                </c:pt>
                <c:pt idx="16620">
                  <c:v>13.956899999999999</c:v>
                </c:pt>
                <c:pt idx="16621">
                  <c:v>13.726599999999999</c:v>
                </c:pt>
                <c:pt idx="16622">
                  <c:v>13.435600000000001</c:v>
                </c:pt>
                <c:pt idx="16623">
                  <c:v>12.9183</c:v>
                </c:pt>
                <c:pt idx="16624">
                  <c:v>12.352399999999999</c:v>
                </c:pt>
                <c:pt idx="16625">
                  <c:v>11.7172</c:v>
                </c:pt>
                <c:pt idx="16626">
                  <c:v>11.029199999999999</c:v>
                </c:pt>
                <c:pt idx="16627">
                  <c:v>9.5607100000000003</c:v>
                </c:pt>
                <c:pt idx="16628">
                  <c:v>7.8286499999999997</c:v>
                </c:pt>
                <c:pt idx="16629">
                  <c:v>6.9646400000000002</c:v>
                </c:pt>
                <c:pt idx="16630">
                  <c:v>6.36822</c:v>
                </c:pt>
                <c:pt idx="16631">
                  <c:v>5.8040000000000003</c:v>
                </c:pt>
                <c:pt idx="16632">
                  <c:v>5.2752299999999996</c:v>
                </c:pt>
                <c:pt idx="16633">
                  <c:v>4.8731099999999996</c:v>
                </c:pt>
                <c:pt idx="16634">
                  <c:v>4.4405900000000003</c:v>
                </c:pt>
                <c:pt idx="16635">
                  <c:v>4.0418599999999998</c:v>
                </c:pt>
                <c:pt idx="16636">
                  <c:v>3.67645</c:v>
                </c:pt>
                <c:pt idx="16637">
                  <c:v>3.4508700000000001</c:v>
                </c:pt>
                <c:pt idx="16638">
                  <c:v>3.2392099999999999</c:v>
                </c:pt>
                <c:pt idx="16639">
                  <c:v>3.0410499999999998</c:v>
                </c:pt>
                <c:pt idx="16640">
                  <c:v>2.8246500000000001</c:v>
                </c:pt>
                <c:pt idx="16641">
                  <c:v>2.6252</c:v>
                </c:pt>
                <c:pt idx="16642">
                  <c:v>2.4416899999999999</c:v>
                </c:pt>
                <c:pt idx="16643">
                  <c:v>2.2731400000000002</c:v>
                </c:pt>
                <c:pt idx="16644">
                  <c:v>2.11849</c:v>
                </c:pt>
                <c:pt idx="16645">
                  <c:v>1.9767600000000001</c:v>
                </c:pt>
                <c:pt idx="16646">
                  <c:v>1.8469500000000001</c:v>
                </c:pt>
                <c:pt idx="16647">
                  <c:v>1.7281299999999999</c:v>
                </c:pt>
                <c:pt idx="16648">
                  <c:v>1.61548</c:v>
                </c:pt>
                <c:pt idx="16649">
                  <c:v>1.51271</c:v>
                </c:pt>
                <c:pt idx="16650">
                  <c:v>1.4189000000000001</c:v>
                </c:pt>
                <c:pt idx="16651">
                  <c:v>1.3332200000000001</c:v>
                </c:pt>
                <c:pt idx="16652">
                  <c:v>1.2548900000000001</c:v>
                </c:pt>
                <c:pt idx="16653">
                  <c:v>1.1832100000000001</c:v>
                </c:pt>
                <c:pt idx="16654">
                  <c:v>1.11751</c:v>
                </c:pt>
                <c:pt idx="16655">
                  <c:v>1.0572299999999999</c:v>
                </c:pt>
                <c:pt idx="16656">
                  <c:v>0.98433899999999996</c:v>
                </c:pt>
                <c:pt idx="16657">
                  <c:v>0.91900300000000001</c:v>
                </c:pt>
                <c:pt idx="16658">
                  <c:v>0.85596499999999998</c:v>
                </c:pt>
                <c:pt idx="16659">
                  <c:v>0.79952400000000001</c:v>
                </c:pt>
                <c:pt idx="16660">
                  <c:v>0.74878800000000001</c:v>
                </c:pt>
                <c:pt idx="16661">
                  <c:v>0.703009</c:v>
                </c:pt>
                <c:pt idx="16662">
                  <c:v>0.66154299999999999</c:v>
                </c:pt>
                <c:pt idx="16663">
                  <c:v>0.62385400000000002</c:v>
                </c:pt>
                <c:pt idx="16664">
                  <c:v>0.58947700000000003</c:v>
                </c:pt>
                <c:pt idx="16665">
                  <c:v>0.55802300000000005</c:v>
                </c:pt>
                <c:pt idx="16666">
                  <c:v>0.52133399999999996</c:v>
                </c:pt>
                <c:pt idx="16667">
                  <c:v>0.48832399999999998</c:v>
                </c:pt>
                <c:pt idx="16668">
                  <c:v>0.45849400000000001</c:v>
                </c:pt>
                <c:pt idx="16669">
                  <c:v>0.43143199999999998</c:v>
                </c:pt>
                <c:pt idx="16670">
                  <c:v>0.40679100000000001</c:v>
                </c:pt>
                <c:pt idx="16671">
                  <c:v>0.38428200000000001</c:v>
                </c:pt>
                <c:pt idx="16672">
                  <c:v>0.36365599999999998</c:v>
                </c:pt>
                <c:pt idx="16673">
                  <c:v>0.34470400000000001</c:v>
                </c:pt>
                <c:pt idx="16674">
                  <c:v>0.32172200000000001</c:v>
                </c:pt>
                <c:pt idx="16675">
                  <c:v>0.30103200000000002</c:v>
                </c:pt>
                <c:pt idx="16676">
                  <c:v>0.28232800000000002</c:v>
                </c:pt>
                <c:pt idx="16677">
                  <c:v>0.26535900000000001</c:v>
                </c:pt>
                <c:pt idx="16678">
                  <c:v>0.249912</c:v>
                </c:pt>
                <c:pt idx="16679">
                  <c:v>0.23580699999999999</c:v>
                </c:pt>
                <c:pt idx="16680">
                  <c:v>0.222889</c:v>
                </c:pt>
                <c:pt idx="16681">
                  <c:v>0.21102599999999999</c:v>
                </c:pt>
                <c:pt idx="16682">
                  <c:v>0.197937</c:v>
                </c:pt>
                <c:pt idx="16683">
                  <c:v>0.186052</c:v>
                </c:pt>
                <c:pt idx="16684">
                  <c:v>0.17522399999999999</c:v>
                </c:pt>
                <c:pt idx="16685">
                  <c:v>0.16533100000000001</c:v>
                </c:pt>
                <c:pt idx="16686">
                  <c:v>0.15626699999999999</c:v>
                </c:pt>
                <c:pt idx="16687">
                  <c:v>0.14794099999999999</c:v>
                </c:pt>
                <c:pt idx="16688">
                  <c:v>0.14027400000000001</c:v>
                </c:pt>
                <c:pt idx="16689">
                  <c:v>0.13319800000000001</c:v>
                </c:pt>
                <c:pt idx="16690">
                  <c:v>0.12536</c:v>
                </c:pt>
                <c:pt idx="16691">
                  <c:v>0.11820600000000001</c:v>
                </c:pt>
                <c:pt idx="16692">
                  <c:v>0.11165799999999999</c:v>
                </c:pt>
                <c:pt idx="16693">
                  <c:v>0.10564800000000001</c:v>
                </c:pt>
                <c:pt idx="16694">
                  <c:v>0.100118</c:v>
                </c:pt>
                <c:pt idx="16695">
                  <c:v>9.5018400000000003E-2</c:v>
                </c:pt>
                <c:pt idx="16696">
                  <c:v>8.8080699999999998E-2</c:v>
                </c:pt>
                <c:pt idx="16697">
                  <c:v>8.3300299999999994E-2</c:v>
                </c:pt>
                <c:pt idx="16698">
                  <c:v>7.8380699999999998E-2</c:v>
                </c:pt>
                <c:pt idx="16699">
                  <c:v>7.3891700000000005E-2</c:v>
                </c:pt>
                <c:pt idx="16700">
                  <c:v>6.9784299999999994E-2</c:v>
                </c:pt>
                <c:pt idx="16701">
                  <c:v>6.60163E-2</c:v>
                </c:pt>
                <c:pt idx="16702">
                  <c:v>6.2551200000000001E-2</c:v>
                </c:pt>
                <c:pt idx="16703">
                  <c:v>5.9357300000000002E-2</c:v>
                </c:pt>
                <c:pt idx="16704">
                  <c:v>5.5015399999999999E-2</c:v>
                </c:pt>
                <c:pt idx="16705">
                  <c:v>5.1827699999999997E-2</c:v>
                </c:pt>
                <c:pt idx="16706">
                  <c:v>4.8915399999999998E-2</c:v>
                </c:pt>
                <c:pt idx="16707">
                  <c:v>4.6247999999999997E-2</c:v>
                </c:pt>
                <c:pt idx="16708">
                  <c:v>4.3798900000000002E-2</c:v>
                </c:pt>
                <c:pt idx="16709">
                  <c:v>4.1545100000000001E-2</c:v>
                </c:pt>
                <c:pt idx="16710">
                  <c:v>3.9466500000000002E-2</c:v>
                </c:pt>
                <c:pt idx="16711">
                  <c:v>3.6637799999999998E-2</c:v>
                </c:pt>
                <c:pt idx="16712">
                  <c:v>3.4697899999999997E-2</c:v>
                </c:pt>
                <c:pt idx="16713">
                  <c:v>3.2707E-2</c:v>
                </c:pt>
                <c:pt idx="16714">
                  <c:v>3.08872E-2</c:v>
                </c:pt>
                <c:pt idx="16715">
                  <c:v>2.9219700000000001E-2</c:v>
                </c:pt>
                <c:pt idx="16716">
                  <c:v>2.7688399999999998E-2</c:v>
                </c:pt>
                <c:pt idx="16717">
                  <c:v>2.6279E-2</c:v>
                </c:pt>
                <c:pt idx="16718">
                  <c:v>2.4366100000000002E-2</c:v>
                </c:pt>
                <c:pt idx="16719">
                  <c:v>2.3209500000000001E-2</c:v>
                </c:pt>
                <c:pt idx="16720">
                  <c:v>2.1845E-2</c:v>
                </c:pt>
                <c:pt idx="16721">
                  <c:v>2.0603099999999999E-2</c:v>
                </c:pt>
                <c:pt idx="16722">
                  <c:v>1.9469500000000001E-2</c:v>
                </c:pt>
                <c:pt idx="16723">
                  <c:v>1.8431900000000001E-2</c:v>
                </c:pt>
                <c:pt idx="16724">
                  <c:v>1.74798E-2</c:v>
                </c:pt>
                <c:pt idx="16725">
                  <c:v>1.66041E-2</c:v>
                </c:pt>
                <c:pt idx="16726">
                  <c:v>1.54165E-2</c:v>
                </c:pt>
                <c:pt idx="16727">
                  <c:v>1.45848E-2</c:v>
                </c:pt>
                <c:pt idx="16728">
                  <c:v>1.372E-2</c:v>
                </c:pt>
                <c:pt idx="16729">
                  <c:v>1.2935800000000001E-2</c:v>
                </c:pt>
                <c:pt idx="16730">
                  <c:v>1.22227E-2</c:v>
                </c:pt>
                <c:pt idx="16731">
                  <c:v>1.1572900000000001E-2</c:v>
                </c:pt>
                <c:pt idx="16732">
                  <c:v>1.09797E-2</c:v>
                </c:pt>
                <c:pt idx="16733">
                  <c:v>1.0435399999999999E-2</c:v>
                </c:pt>
                <c:pt idx="16734">
                  <c:v>9.6980299999999998E-3</c:v>
                </c:pt>
                <c:pt idx="16735">
                  <c:v>9.0444400000000008E-3</c:v>
                </c:pt>
                <c:pt idx="16736">
                  <c:v>8.4629400000000004E-3</c:v>
                </c:pt>
                <c:pt idx="16737">
                  <c:v>7.9433699999999999E-3</c:v>
                </c:pt>
                <c:pt idx="16738">
                  <c:v>7.47731E-3</c:v>
                </c:pt>
                <c:pt idx="16739">
                  <c:v>7.05772E-3</c:v>
                </c:pt>
                <c:pt idx="16740">
                  <c:v>6.6786900000000001E-3</c:v>
                </c:pt>
                <c:pt idx="16741">
                  <c:v>6.3352299999999999E-3</c:v>
                </c:pt>
                <c:pt idx="16742">
                  <c:v>6.02309E-3</c:v>
                </c:pt>
                <c:pt idx="16743">
                  <c:v>5.6494300000000004E-3</c:v>
                </c:pt>
                <c:pt idx="16744">
                  <c:v>5.3178499999999998E-3</c:v>
                </c:pt>
                <c:pt idx="16745">
                  <c:v>5.0224299999999996E-3</c:v>
                </c:pt>
                <c:pt idx="16746">
                  <c:v>4.7582800000000001E-3</c:v>
                </c:pt>
                <c:pt idx="16747">
                  <c:v>4.5212799999999999E-3</c:v>
                </c:pt>
                <c:pt idx="16748">
                  <c:v>4.30803E-3</c:v>
                </c:pt>
                <c:pt idx="16749">
                  <c:v>4.1159899999999999E-3</c:v>
                </c:pt>
                <c:pt idx="16750">
                  <c:v>3.8624800000000002E-3</c:v>
                </c:pt>
                <c:pt idx="16751">
                  <c:v>3.6420900000000002E-3</c:v>
                </c:pt>
                <c:pt idx="16752">
                  <c:v>3.4659399999999998E-3</c:v>
                </c:pt>
                <c:pt idx="16753">
                  <c:v>3.31073E-3</c:v>
                </c:pt>
                <c:pt idx="16754">
                  <c:v>3.1664200000000001E-3</c:v>
                </c:pt>
                <c:pt idx="16755">
                  <c:v>3.02711E-3</c:v>
                </c:pt>
                <c:pt idx="16756">
                  <c:v>2.90763E-3</c:v>
                </c:pt>
                <c:pt idx="16757">
                  <c:v>2.8095799999999999E-3</c:v>
                </c:pt>
                <c:pt idx="16758">
                  <c:v>2.7024699999999998E-3</c:v>
                </c:pt>
                <c:pt idx="16759">
                  <c:v>2.6154500000000001E-3</c:v>
                </c:pt>
                <c:pt idx="16760">
                  <c:v>2.5463199999999999E-3</c:v>
                </c:pt>
                <c:pt idx="16761">
                  <c:v>2.4954E-3</c:v>
                </c:pt>
                <c:pt idx="16762">
                  <c:v>2.4597199999999999E-3</c:v>
                </c:pt>
                <c:pt idx="16763">
                  <c:v>2.4368800000000002E-3</c:v>
                </c:pt>
                <c:pt idx="16764">
                  <c:v>2.42575E-3</c:v>
                </c:pt>
                <c:pt idx="16765">
                  <c:v>2.4243300000000001E-3</c:v>
                </c:pt>
                <c:pt idx="16766">
                  <c:v>2.4314200000000001E-3</c:v>
                </c:pt>
                <c:pt idx="16767">
                  <c:v>2.4538099999999998E-3</c:v>
                </c:pt>
                <c:pt idx="16768">
                  <c:v>2.4917699999999999E-3</c:v>
                </c:pt>
                <c:pt idx="16769">
                  <c:v>2.54696E-3</c:v>
                </c:pt>
                <c:pt idx="16770">
                  <c:v>2.5944599999999998E-3</c:v>
                </c:pt>
                <c:pt idx="16771">
                  <c:v>2.6806199999999999E-3</c:v>
                </c:pt>
                <c:pt idx="16772">
                  <c:v>2.78539E-3</c:v>
                </c:pt>
                <c:pt idx="16773">
                  <c:v>2.8697499999999999E-3</c:v>
                </c:pt>
                <c:pt idx="16774">
                  <c:v>2.9673400000000002E-3</c:v>
                </c:pt>
                <c:pt idx="16775">
                  <c:v>3.0962099999999998E-3</c:v>
                </c:pt>
                <c:pt idx="16776">
                  <c:v>3.2481099999999998E-3</c:v>
                </c:pt>
                <c:pt idx="16777">
                  <c:v>3.3636299999999998E-3</c:v>
                </c:pt>
                <c:pt idx="16778">
                  <c:v>3.5127800000000001E-3</c:v>
                </c:pt>
                <c:pt idx="16779">
                  <c:v>3.68353E-3</c:v>
                </c:pt>
                <c:pt idx="16780">
                  <c:v>3.8788999999999998E-3</c:v>
                </c:pt>
                <c:pt idx="16781">
                  <c:v>4.1033399999999996E-3</c:v>
                </c:pt>
                <c:pt idx="16782">
                  <c:v>4.2939400000000004E-3</c:v>
                </c:pt>
                <c:pt idx="16783">
                  <c:v>4.5064700000000003E-3</c:v>
                </c:pt>
                <c:pt idx="16784">
                  <c:v>4.7447599999999998E-3</c:v>
                </c:pt>
                <c:pt idx="16785">
                  <c:v>5.0132500000000003E-3</c:v>
                </c:pt>
                <c:pt idx="16786">
                  <c:v>5.3168699999999996E-3</c:v>
                </c:pt>
                <c:pt idx="16787">
                  <c:v>5.64059E-3</c:v>
                </c:pt>
                <c:pt idx="16788">
                  <c:v>5.9951199999999996E-3</c:v>
                </c:pt>
                <c:pt idx="16789">
                  <c:v>6.3955899999999996E-3</c:v>
                </c:pt>
                <c:pt idx="16790">
                  <c:v>6.6921699999999999E-3</c:v>
                </c:pt>
                <c:pt idx="16791">
                  <c:v>7.0167900000000002E-3</c:v>
                </c:pt>
                <c:pt idx="16792">
                  <c:v>7.3729800000000003E-3</c:v>
                </c:pt>
                <c:pt idx="16793">
                  <c:v>7.7644400000000001E-3</c:v>
                </c:pt>
                <c:pt idx="16794">
                  <c:v>8.1547700000000004E-3</c:v>
                </c:pt>
                <c:pt idx="16795">
                  <c:v>8.58218E-3</c:v>
                </c:pt>
                <c:pt idx="16796">
                  <c:v>9.0514800000000006E-3</c:v>
                </c:pt>
                <c:pt idx="16797">
                  <c:v>9.56831E-3</c:v>
                </c:pt>
                <c:pt idx="16798">
                  <c:v>1.01393E-2</c:v>
                </c:pt>
                <c:pt idx="16799">
                  <c:v>1.0772199999999999E-2</c:v>
                </c:pt>
                <c:pt idx="16800">
                  <c:v>1.14763E-2</c:v>
                </c:pt>
                <c:pt idx="16801">
                  <c:v>1.2262800000000001E-2</c:v>
                </c:pt>
                <c:pt idx="16802">
                  <c:v>1.28693E-2</c:v>
                </c:pt>
                <c:pt idx="16803">
                  <c:v>1.35281E-2</c:v>
                </c:pt>
                <c:pt idx="16804">
                  <c:v>1.42452E-2</c:v>
                </c:pt>
                <c:pt idx="16805">
                  <c:v>1.50277E-2</c:v>
                </c:pt>
                <c:pt idx="16806">
                  <c:v>1.5883600000000001E-2</c:v>
                </c:pt>
                <c:pt idx="16807">
                  <c:v>1.6822299999999998E-2</c:v>
                </c:pt>
                <c:pt idx="16808">
                  <c:v>1.7854499999999999E-2</c:v>
                </c:pt>
                <c:pt idx="16809">
                  <c:v>1.8993300000000001E-2</c:v>
                </c:pt>
                <c:pt idx="16810">
                  <c:v>2.0350099999999999E-2</c:v>
                </c:pt>
                <c:pt idx="16811">
                  <c:v>2.18713E-2</c:v>
                </c:pt>
                <c:pt idx="16812">
                  <c:v>2.2990300000000002E-2</c:v>
                </c:pt>
                <c:pt idx="16813">
                  <c:v>2.4204099999999999E-2</c:v>
                </c:pt>
                <c:pt idx="16814">
                  <c:v>2.55236E-2</c:v>
                </c:pt>
                <c:pt idx="16815">
                  <c:v>2.69614E-2</c:v>
                </c:pt>
                <c:pt idx="16816">
                  <c:v>2.8532100000000001E-2</c:v>
                </c:pt>
                <c:pt idx="16817">
                  <c:v>3.0616600000000001E-2</c:v>
                </c:pt>
                <c:pt idx="16818">
                  <c:v>3.2951899999999999E-2</c:v>
                </c:pt>
                <c:pt idx="16819">
                  <c:v>3.4668499999999998E-2</c:v>
                </c:pt>
                <c:pt idx="16820">
                  <c:v>3.653E-2</c:v>
                </c:pt>
                <c:pt idx="16821">
                  <c:v>3.8552999999999997E-2</c:v>
                </c:pt>
                <c:pt idx="16822">
                  <c:v>4.0757000000000002E-2</c:v>
                </c:pt>
                <c:pt idx="16823">
                  <c:v>4.3164500000000001E-2</c:v>
                </c:pt>
                <c:pt idx="16824">
                  <c:v>4.5458199999999997E-2</c:v>
                </c:pt>
                <c:pt idx="16825">
                  <c:v>4.7947499999999997E-2</c:v>
                </c:pt>
                <c:pt idx="16826">
                  <c:v>5.06553E-2</c:v>
                </c:pt>
                <c:pt idx="16827">
                  <c:v>5.3608200000000002E-2</c:v>
                </c:pt>
                <c:pt idx="16828">
                  <c:v>5.6837199999999997E-2</c:v>
                </c:pt>
                <c:pt idx="16829">
                  <c:v>6.0378099999999997E-2</c:v>
                </c:pt>
                <c:pt idx="16830">
                  <c:v>6.4273300000000005E-2</c:v>
                </c:pt>
                <c:pt idx="16831">
                  <c:v>6.85727E-2</c:v>
                </c:pt>
                <c:pt idx="16832">
                  <c:v>7.36956E-2</c:v>
                </c:pt>
                <c:pt idx="16833">
                  <c:v>7.9438099999999998E-2</c:v>
                </c:pt>
                <c:pt idx="16834">
                  <c:v>8.3662200000000006E-2</c:v>
                </c:pt>
                <c:pt idx="16835">
                  <c:v>8.8246099999999994E-2</c:v>
                </c:pt>
                <c:pt idx="16836">
                  <c:v>9.3231999999999995E-2</c:v>
                </c:pt>
                <c:pt idx="16837">
                  <c:v>9.8669800000000002E-2</c:v>
                </c:pt>
                <c:pt idx="16838">
                  <c:v>0.104617</c:v>
                </c:pt>
                <c:pt idx="16839">
                  <c:v>0.11046</c:v>
                </c:pt>
                <c:pt idx="16840">
                  <c:v>0.116827</c:v>
                </c:pt>
                <c:pt idx="16841">
                  <c:v>0.12378500000000001</c:v>
                </c:pt>
                <c:pt idx="16842">
                  <c:v>0.131412</c:v>
                </c:pt>
                <c:pt idx="16843">
                  <c:v>0.13979800000000001</c:v>
                </c:pt>
                <c:pt idx="16844">
                  <c:v>0.14905399999999999</c:v>
                </c:pt>
                <c:pt idx="16845">
                  <c:v>0.15930900000000001</c:v>
                </c:pt>
                <c:pt idx="16846">
                  <c:v>0.17071900000000001</c:v>
                </c:pt>
                <c:pt idx="16847">
                  <c:v>0.18015100000000001</c:v>
                </c:pt>
                <c:pt idx="16848">
                  <c:v>0.19043599999999999</c:v>
                </c:pt>
                <c:pt idx="16849">
                  <c:v>0.20169000000000001</c:v>
                </c:pt>
                <c:pt idx="16850">
                  <c:v>0.21404799999999999</c:v>
                </c:pt>
                <c:pt idx="16851">
                  <c:v>0.22767599999999999</c:v>
                </c:pt>
                <c:pt idx="16852">
                  <c:v>0.24277099999999999</c:v>
                </c:pt>
                <c:pt idx="16853">
                  <c:v>0.25957999999999998</c:v>
                </c:pt>
                <c:pt idx="16854">
                  <c:v>0.27349200000000001</c:v>
                </c:pt>
                <c:pt idx="16855">
                  <c:v>0.28728799999999999</c:v>
                </c:pt>
                <c:pt idx="16856">
                  <c:v>0.30655100000000002</c:v>
                </c:pt>
                <c:pt idx="16857">
                  <c:v>0.32811699999999999</c:v>
                </c:pt>
                <c:pt idx="16858">
                  <c:v>0.34606199999999998</c:v>
                </c:pt>
                <c:pt idx="16859">
                  <c:v>0.36576799999999998</c:v>
                </c:pt>
                <c:pt idx="16860">
                  <c:v>0.38750600000000002</c:v>
                </c:pt>
                <c:pt idx="16861">
                  <c:v>0.41158499999999998</c:v>
                </c:pt>
                <c:pt idx="16862">
                  <c:v>0.438386</c:v>
                </c:pt>
                <c:pt idx="16863">
                  <c:v>0.46834999999999999</c:v>
                </c:pt>
                <c:pt idx="16864">
                  <c:v>0.50201300000000004</c:v>
                </c:pt>
                <c:pt idx="16865">
                  <c:v>0.53159599999999996</c:v>
                </c:pt>
                <c:pt idx="16866">
                  <c:v>0.56959099999999996</c:v>
                </c:pt>
                <c:pt idx="16867">
                  <c:v>0.60113300000000003</c:v>
                </c:pt>
                <c:pt idx="16868">
                  <c:v>0.63561500000000004</c:v>
                </c:pt>
                <c:pt idx="16869">
                  <c:v>0.673377</c:v>
                </c:pt>
                <c:pt idx="16870">
                  <c:v>0.71478600000000003</c:v>
                </c:pt>
                <c:pt idx="16871">
                  <c:v>0.76025299999999996</c:v>
                </c:pt>
                <c:pt idx="16872">
                  <c:v>0.81021600000000005</c:v>
                </c:pt>
                <c:pt idx="16873">
                  <c:v>0.86518700000000004</c:v>
                </c:pt>
                <c:pt idx="16874">
                  <c:v>0.92567699999999997</c:v>
                </c:pt>
                <c:pt idx="16875">
                  <c:v>0.96935499999999997</c:v>
                </c:pt>
                <c:pt idx="16876">
                  <c:v>1.0403800000000001</c:v>
                </c:pt>
                <c:pt idx="16877">
                  <c:v>1.1185799999999999</c:v>
                </c:pt>
                <c:pt idx="16878">
                  <c:v>1.2046600000000001</c:v>
                </c:pt>
                <c:pt idx="16879">
                  <c:v>1.2993600000000001</c:v>
                </c:pt>
                <c:pt idx="16880">
                  <c:v>1.39622</c:v>
                </c:pt>
                <c:pt idx="16881">
                  <c:v>1.50193</c:v>
                </c:pt>
                <c:pt idx="16882">
                  <c:v>1.61293</c:v>
                </c:pt>
                <c:pt idx="16883">
                  <c:v>1.74274</c:v>
                </c:pt>
                <c:pt idx="16884">
                  <c:v>1.89202</c:v>
                </c:pt>
                <c:pt idx="16885">
                  <c:v>2.0385599999999999</c:v>
                </c:pt>
                <c:pt idx="16886">
                  <c:v>2.20018</c:v>
                </c:pt>
                <c:pt idx="16887">
                  <c:v>2.375</c:v>
                </c:pt>
                <c:pt idx="16888">
                  <c:v>2.5637699999999999</c:v>
                </c:pt>
                <c:pt idx="16889">
                  <c:v>2.7822</c:v>
                </c:pt>
                <c:pt idx="16890">
                  <c:v>3.01817</c:v>
                </c:pt>
                <c:pt idx="16891">
                  <c:v>3.2723200000000001</c:v>
                </c:pt>
                <c:pt idx="16892">
                  <c:v>3.5453199999999998</c:v>
                </c:pt>
                <c:pt idx="16893">
                  <c:v>3.8375400000000002</c:v>
                </c:pt>
                <c:pt idx="16894">
                  <c:v>4.1493700000000002</c:v>
                </c:pt>
                <c:pt idx="16895">
                  <c:v>4.4809700000000001</c:v>
                </c:pt>
                <c:pt idx="16896">
                  <c:v>4.9537899999999997</c:v>
                </c:pt>
                <c:pt idx="16897">
                  <c:v>5.4089299999999998</c:v>
                </c:pt>
                <c:pt idx="16898">
                  <c:v>5.8910200000000001</c:v>
                </c:pt>
                <c:pt idx="16899">
                  <c:v>6.6202899999999998</c:v>
                </c:pt>
                <c:pt idx="16900">
                  <c:v>7.4448499999999997</c:v>
                </c:pt>
                <c:pt idx="16901">
                  <c:v>8.5907499999999999</c:v>
                </c:pt>
                <c:pt idx="16902">
                  <c:v>11.164199999999999</c:v>
                </c:pt>
                <c:pt idx="16903">
                  <c:v>12.102499999999999</c:v>
                </c:pt>
                <c:pt idx="16904">
                  <c:v>13.042999999999999</c:v>
                </c:pt>
                <c:pt idx="16905">
                  <c:v>13.677300000000001</c:v>
                </c:pt>
                <c:pt idx="16906">
                  <c:v>14.2347</c:v>
                </c:pt>
                <c:pt idx="16907">
                  <c:v>14.702400000000001</c:v>
                </c:pt>
                <c:pt idx="16908">
                  <c:v>15.089499999999999</c:v>
                </c:pt>
                <c:pt idx="16909">
                  <c:v>15.283200000000001</c:v>
                </c:pt>
                <c:pt idx="16910">
                  <c:v>15.436500000000001</c:v>
                </c:pt>
                <c:pt idx="16911">
                  <c:v>15.4918</c:v>
                </c:pt>
                <c:pt idx="16912">
                  <c:v>15.446199999999999</c:v>
                </c:pt>
                <c:pt idx="16913">
                  <c:v>15.303699999999999</c:v>
                </c:pt>
                <c:pt idx="16914">
                  <c:v>15.0672</c:v>
                </c:pt>
                <c:pt idx="16915">
                  <c:v>14.782</c:v>
                </c:pt>
                <c:pt idx="16916">
                  <c:v>14.4308</c:v>
                </c:pt>
                <c:pt idx="16917">
                  <c:v>13.792400000000001</c:v>
                </c:pt>
                <c:pt idx="16918">
                  <c:v>13.258900000000001</c:v>
                </c:pt>
                <c:pt idx="16919">
                  <c:v>12.2943</c:v>
                </c:pt>
                <c:pt idx="16920">
                  <c:v>11.082599999999999</c:v>
                </c:pt>
                <c:pt idx="16921">
                  <c:v>8.2363700000000009</c:v>
                </c:pt>
                <c:pt idx="16922">
                  <c:v>7.3429599999999997</c:v>
                </c:pt>
                <c:pt idx="16923">
                  <c:v>6.4951699999999999</c:v>
                </c:pt>
                <c:pt idx="16924">
                  <c:v>5.8616900000000003</c:v>
                </c:pt>
                <c:pt idx="16925">
                  <c:v>5.3424100000000001</c:v>
                </c:pt>
                <c:pt idx="16926">
                  <c:v>4.8550899999999997</c:v>
                </c:pt>
                <c:pt idx="16927">
                  <c:v>4.4006499999999997</c:v>
                </c:pt>
                <c:pt idx="16928">
                  <c:v>3.97966</c:v>
                </c:pt>
                <c:pt idx="16929">
                  <c:v>3.7175199999999999</c:v>
                </c:pt>
                <c:pt idx="16930">
                  <c:v>3.4514999999999998</c:v>
                </c:pt>
                <c:pt idx="16931">
                  <c:v>3.2021600000000001</c:v>
                </c:pt>
                <c:pt idx="16932">
                  <c:v>2.9690500000000002</c:v>
                </c:pt>
                <c:pt idx="16933">
                  <c:v>2.75169</c:v>
                </c:pt>
                <c:pt idx="16934">
                  <c:v>2.5494699999999999</c:v>
                </c:pt>
                <c:pt idx="16935">
                  <c:v>2.3618100000000002</c:v>
                </c:pt>
                <c:pt idx="16936">
                  <c:v>2.1880000000000002</c:v>
                </c:pt>
                <c:pt idx="16937">
                  <c:v>2.0273699999999999</c:v>
                </c:pt>
                <c:pt idx="16938">
                  <c:v>1.8842300000000001</c:v>
                </c:pt>
                <c:pt idx="16939">
                  <c:v>1.75204</c:v>
                </c:pt>
                <c:pt idx="16940">
                  <c:v>1.6301000000000001</c:v>
                </c:pt>
                <c:pt idx="16941">
                  <c:v>1.5177700000000001</c:v>
                </c:pt>
                <c:pt idx="16942">
                  <c:v>1.4144099999999999</c:v>
                </c:pt>
                <c:pt idx="16943">
                  <c:v>1.3193999999999999</c:v>
                </c:pt>
                <c:pt idx="16944">
                  <c:v>1.2321200000000001</c:v>
                </c:pt>
                <c:pt idx="16945">
                  <c:v>1.1520300000000001</c:v>
                </c:pt>
                <c:pt idx="16946">
                  <c:v>1.07853</c:v>
                </c:pt>
                <c:pt idx="16947">
                  <c:v>1.0111399999999999</c:v>
                </c:pt>
                <c:pt idx="16948">
                  <c:v>0.94279500000000005</c:v>
                </c:pt>
                <c:pt idx="16949">
                  <c:v>0.89265700000000003</c:v>
                </c:pt>
                <c:pt idx="16950">
                  <c:v>0.84622799999999998</c:v>
                </c:pt>
                <c:pt idx="16951">
                  <c:v>0.78292200000000001</c:v>
                </c:pt>
                <c:pt idx="16952">
                  <c:v>0.726414</c:v>
                </c:pt>
                <c:pt idx="16953">
                  <c:v>0.67592300000000005</c:v>
                </c:pt>
                <c:pt idx="16954">
                  <c:v>0.63072300000000003</c:v>
                </c:pt>
                <c:pt idx="16955">
                  <c:v>0.59017900000000001</c:v>
                </c:pt>
                <c:pt idx="16956">
                  <c:v>0.55372200000000005</c:v>
                </c:pt>
                <c:pt idx="16957">
                  <c:v>0.52086100000000002</c:v>
                </c:pt>
                <c:pt idx="16958">
                  <c:v>0.49115500000000001</c:v>
                </c:pt>
                <c:pt idx="16959">
                  <c:v>0.464227</c:v>
                </c:pt>
                <c:pt idx="16960">
                  <c:v>0.43490800000000002</c:v>
                </c:pt>
                <c:pt idx="16961">
                  <c:v>0.40865200000000002</c:v>
                </c:pt>
                <c:pt idx="16962">
                  <c:v>0.38502799999999998</c:v>
                </c:pt>
                <c:pt idx="16963">
                  <c:v>0.36367699999999997</c:v>
                </c:pt>
                <c:pt idx="16964">
                  <c:v>0.34429500000000002</c:v>
                </c:pt>
                <c:pt idx="16965">
                  <c:v>0.32662799999999997</c:v>
                </c:pt>
                <c:pt idx="16966">
                  <c:v>0.305371</c:v>
                </c:pt>
                <c:pt idx="16967">
                  <c:v>0.28636299999999998</c:v>
                </c:pt>
                <c:pt idx="16968">
                  <c:v>0.269264</c:v>
                </c:pt>
                <c:pt idx="16969">
                  <c:v>0.25228499999999998</c:v>
                </c:pt>
                <c:pt idx="16970">
                  <c:v>0.235648</c:v>
                </c:pt>
                <c:pt idx="16971">
                  <c:v>0.22073000000000001</c:v>
                </c:pt>
                <c:pt idx="16972">
                  <c:v>0.207284</c:v>
                </c:pt>
                <c:pt idx="16973">
                  <c:v>0.195107</c:v>
                </c:pt>
                <c:pt idx="16974">
                  <c:v>0.184034</c:v>
                </c:pt>
                <c:pt idx="16975">
                  <c:v>0.173927</c:v>
                </c:pt>
                <c:pt idx="16976">
                  <c:v>0.16467200000000001</c:v>
                </c:pt>
                <c:pt idx="16977">
                  <c:v>0.15501200000000001</c:v>
                </c:pt>
                <c:pt idx="16978">
                  <c:v>0.14516999999999999</c:v>
                </c:pt>
                <c:pt idx="16979">
                  <c:v>0.13627300000000001</c:v>
                </c:pt>
                <c:pt idx="16980">
                  <c:v>0.12820000000000001</c:v>
                </c:pt>
                <c:pt idx="16981">
                  <c:v>0.12085</c:v>
                </c:pt>
                <c:pt idx="16982">
                  <c:v>0.114136</c:v>
                </c:pt>
                <c:pt idx="16983">
                  <c:v>0.107985</c:v>
                </c:pt>
                <c:pt idx="16984">
                  <c:v>0.102335</c:v>
                </c:pt>
                <c:pt idx="16985">
                  <c:v>9.6579499999999999E-2</c:v>
                </c:pt>
                <c:pt idx="16986">
                  <c:v>9.0809299999999996E-2</c:v>
                </c:pt>
                <c:pt idx="16987">
                  <c:v>8.5557499999999995E-2</c:v>
                </c:pt>
                <c:pt idx="16988">
                  <c:v>8.0763100000000004E-2</c:v>
                </c:pt>
                <c:pt idx="16989">
                  <c:v>7.6373499999999997E-2</c:v>
                </c:pt>
                <c:pt idx="16990">
                  <c:v>7.2343599999999994E-2</c:v>
                </c:pt>
                <c:pt idx="16991">
                  <c:v>6.8634799999999996E-2</c:v>
                </c:pt>
                <c:pt idx="16992">
                  <c:v>6.5213099999999996E-2</c:v>
                </c:pt>
                <c:pt idx="16993">
                  <c:v>6.1636299999999998E-2</c:v>
                </c:pt>
                <c:pt idx="16994">
                  <c:v>5.7979500000000003E-2</c:v>
                </c:pt>
                <c:pt idx="16995">
                  <c:v>5.4648799999999997E-2</c:v>
                </c:pt>
                <c:pt idx="16996">
                  <c:v>5.1606100000000002E-2</c:v>
                </c:pt>
                <c:pt idx="16997">
                  <c:v>4.8818800000000002E-2</c:v>
                </c:pt>
                <c:pt idx="16998">
                  <c:v>4.6259000000000002E-2</c:v>
                </c:pt>
                <c:pt idx="16999">
                  <c:v>4.3902400000000001E-2</c:v>
                </c:pt>
                <c:pt idx="17000">
                  <c:v>4.0703400000000001E-2</c:v>
                </c:pt>
                <c:pt idx="17001">
                  <c:v>3.82423E-2</c:v>
                </c:pt>
                <c:pt idx="17002">
                  <c:v>3.6006900000000001E-2</c:v>
                </c:pt>
                <c:pt idx="17003">
                  <c:v>3.3970300000000002E-2</c:v>
                </c:pt>
                <c:pt idx="17004">
                  <c:v>3.2109600000000002E-2</c:v>
                </c:pt>
                <c:pt idx="17005">
                  <c:v>3.0404899999999999E-2</c:v>
                </c:pt>
                <c:pt idx="17006">
                  <c:v>2.8839199999999999E-2</c:v>
                </c:pt>
                <c:pt idx="17007">
                  <c:v>2.73978E-2</c:v>
                </c:pt>
                <c:pt idx="17008">
                  <c:v>2.6067799999999999E-2</c:v>
                </c:pt>
                <c:pt idx="17009">
                  <c:v>2.4448600000000001E-2</c:v>
                </c:pt>
                <c:pt idx="17010">
                  <c:v>2.2984999999999998E-2</c:v>
                </c:pt>
                <c:pt idx="17011">
                  <c:v>2.1657900000000001E-2</c:v>
                </c:pt>
                <c:pt idx="17012">
                  <c:v>2.0450900000000001E-2</c:v>
                </c:pt>
                <c:pt idx="17013">
                  <c:v>1.9350099999999999E-2</c:v>
                </c:pt>
                <c:pt idx="17014">
                  <c:v>1.8343000000000002E-2</c:v>
                </c:pt>
                <c:pt idx="17015">
                  <c:v>1.7418800000000002E-2</c:v>
                </c:pt>
                <c:pt idx="17016">
                  <c:v>1.65685E-2</c:v>
                </c:pt>
                <c:pt idx="17017">
                  <c:v>1.5536599999999999E-2</c:v>
                </c:pt>
                <c:pt idx="17018">
                  <c:v>1.4607200000000001E-2</c:v>
                </c:pt>
                <c:pt idx="17019">
                  <c:v>1.3767400000000001E-2</c:v>
                </c:pt>
                <c:pt idx="17020">
                  <c:v>1.30064E-2</c:v>
                </c:pt>
                <c:pt idx="17021">
                  <c:v>1.2314500000000001E-2</c:v>
                </c:pt>
                <c:pt idx="17022">
                  <c:v>1.16837E-2</c:v>
                </c:pt>
                <c:pt idx="17023">
                  <c:v>1.1107000000000001E-2</c:v>
                </c:pt>
                <c:pt idx="17024">
                  <c:v>1.0578600000000001E-2</c:v>
                </c:pt>
                <c:pt idx="17025">
                  <c:v>9.9779199999999995E-3</c:v>
                </c:pt>
                <c:pt idx="17026">
                  <c:v>9.4358600000000008E-3</c:v>
                </c:pt>
                <c:pt idx="17027">
                  <c:v>8.9451099999999992E-3</c:v>
                </c:pt>
                <c:pt idx="17028">
                  <c:v>8.4994900000000002E-3</c:v>
                </c:pt>
                <c:pt idx="17029">
                  <c:v>8.0937000000000005E-3</c:v>
                </c:pt>
                <c:pt idx="17030">
                  <c:v>7.7232500000000001E-3</c:v>
                </c:pt>
                <c:pt idx="17031">
                  <c:v>7.2255100000000001E-3</c:v>
                </c:pt>
                <c:pt idx="17032">
                  <c:v>6.9065300000000001E-3</c:v>
                </c:pt>
                <c:pt idx="17033">
                  <c:v>6.5960200000000002E-3</c:v>
                </c:pt>
                <c:pt idx="17034">
                  <c:v>6.1805899999999997E-3</c:v>
                </c:pt>
                <c:pt idx="17035">
                  <c:v>5.8163499999999996E-3</c:v>
                </c:pt>
                <c:pt idx="17036">
                  <c:v>5.4962400000000003E-3</c:v>
                </c:pt>
                <c:pt idx="17037">
                  <c:v>5.2136700000000001E-3</c:v>
                </c:pt>
                <c:pt idx="17038">
                  <c:v>4.9504299999999996E-3</c:v>
                </c:pt>
                <c:pt idx="17039">
                  <c:v>4.7129099999999998E-3</c:v>
                </c:pt>
                <c:pt idx="17040">
                  <c:v>4.5038400000000003E-3</c:v>
                </c:pt>
                <c:pt idx="17041">
                  <c:v>4.3188999999999996E-3</c:v>
                </c:pt>
                <c:pt idx="17042">
                  <c:v>4.1552000000000004E-3</c:v>
                </c:pt>
                <c:pt idx="17043">
                  <c:v>3.9726300000000004E-3</c:v>
                </c:pt>
                <c:pt idx="17044">
                  <c:v>3.8222199999999999E-3</c:v>
                </c:pt>
                <c:pt idx="17045">
                  <c:v>3.6928999999999998E-3</c:v>
                </c:pt>
                <c:pt idx="17046">
                  <c:v>3.5822900000000001E-3</c:v>
                </c:pt>
                <c:pt idx="17047">
                  <c:v>3.4752799999999999E-3</c:v>
                </c:pt>
                <c:pt idx="17048">
                  <c:v>3.3768700000000001E-3</c:v>
                </c:pt>
                <c:pt idx="17049">
                  <c:v>3.29803E-3</c:v>
                </c:pt>
                <c:pt idx="17050">
                  <c:v>3.2368900000000001E-3</c:v>
                </c:pt>
                <c:pt idx="17051">
                  <c:v>3.1791900000000001E-3</c:v>
                </c:pt>
                <c:pt idx="17052">
                  <c:v>3.1478000000000001E-3</c:v>
                </c:pt>
                <c:pt idx="17053">
                  <c:v>3.1364600000000002E-3</c:v>
                </c:pt>
                <c:pt idx="17054">
                  <c:v>3.14131E-3</c:v>
                </c:pt>
                <c:pt idx="17055">
                  <c:v>3.1722E-3</c:v>
                </c:pt>
                <c:pt idx="17056">
                  <c:v>3.2303100000000001E-3</c:v>
                </c:pt>
                <c:pt idx="17057">
                  <c:v>3.30014E-3</c:v>
                </c:pt>
                <c:pt idx="17058">
                  <c:v>3.3913699999999999E-3</c:v>
                </c:pt>
                <c:pt idx="17059">
                  <c:v>3.50315E-3</c:v>
                </c:pt>
                <c:pt idx="17060">
                  <c:v>3.63182E-3</c:v>
                </c:pt>
                <c:pt idx="17061">
                  <c:v>3.7864700000000001E-3</c:v>
                </c:pt>
                <c:pt idx="17062">
                  <c:v>3.91443E-3</c:v>
                </c:pt>
                <c:pt idx="17063">
                  <c:v>4.0713099999999999E-3</c:v>
                </c:pt>
                <c:pt idx="17064">
                  <c:v>4.2514400000000004E-3</c:v>
                </c:pt>
                <c:pt idx="17065">
                  <c:v>4.4584200000000003E-3</c:v>
                </c:pt>
                <c:pt idx="17066">
                  <c:v>4.6968699999999997E-3</c:v>
                </c:pt>
                <c:pt idx="17067">
                  <c:v>4.8995899999999997E-3</c:v>
                </c:pt>
                <c:pt idx="17068">
                  <c:v>5.1262E-3</c:v>
                </c:pt>
                <c:pt idx="17069">
                  <c:v>5.3808199999999997E-3</c:v>
                </c:pt>
                <c:pt idx="17070">
                  <c:v>5.6680200000000002E-3</c:v>
                </c:pt>
                <c:pt idx="17071">
                  <c:v>5.9829200000000001E-3</c:v>
                </c:pt>
                <c:pt idx="17072">
                  <c:v>6.3173300000000003E-3</c:v>
                </c:pt>
                <c:pt idx="17073">
                  <c:v>6.6946100000000001E-3</c:v>
                </c:pt>
                <c:pt idx="17074">
                  <c:v>7.1215899999999997E-3</c:v>
                </c:pt>
                <c:pt idx="17075">
                  <c:v>7.60686E-3</c:v>
                </c:pt>
                <c:pt idx="17076">
                  <c:v>7.9696000000000003E-3</c:v>
                </c:pt>
                <c:pt idx="17077">
                  <c:v>8.3496799999999999E-3</c:v>
                </c:pt>
                <c:pt idx="17078">
                  <c:v>8.7459500000000006E-3</c:v>
                </c:pt>
                <c:pt idx="17079">
                  <c:v>9.1798499999999998E-3</c:v>
                </c:pt>
                <c:pt idx="17080">
                  <c:v>9.6562999999999996E-3</c:v>
                </c:pt>
                <c:pt idx="17081">
                  <c:v>1.01811E-2</c:v>
                </c:pt>
                <c:pt idx="17082">
                  <c:v>1.0761E-2</c:v>
                </c:pt>
                <c:pt idx="17083">
                  <c:v>1.14042E-2</c:v>
                </c:pt>
                <c:pt idx="17084">
                  <c:v>1.2120199999999999E-2</c:v>
                </c:pt>
                <c:pt idx="17085">
                  <c:v>1.27946E-2</c:v>
                </c:pt>
                <c:pt idx="17086">
                  <c:v>1.3724399999999999E-2</c:v>
                </c:pt>
                <c:pt idx="17087">
                  <c:v>1.4412400000000001E-2</c:v>
                </c:pt>
                <c:pt idx="17088">
                  <c:v>1.5162500000000001E-2</c:v>
                </c:pt>
                <c:pt idx="17089">
                  <c:v>1.5982400000000001E-2</c:v>
                </c:pt>
                <c:pt idx="17090">
                  <c:v>1.6880800000000001E-2</c:v>
                </c:pt>
                <c:pt idx="17091">
                  <c:v>1.7867999999999998E-2</c:v>
                </c:pt>
                <c:pt idx="17092">
                  <c:v>1.8956500000000001E-2</c:v>
                </c:pt>
                <c:pt idx="17093">
                  <c:v>2.0252300000000001E-2</c:v>
                </c:pt>
                <c:pt idx="17094">
                  <c:v>2.17042E-2</c:v>
                </c:pt>
                <c:pt idx="17095">
                  <c:v>2.3338299999999999E-2</c:v>
                </c:pt>
                <c:pt idx="17096">
                  <c:v>2.4544300000000002E-2</c:v>
                </c:pt>
                <c:pt idx="17097">
                  <c:v>2.5856299999999999E-2</c:v>
                </c:pt>
                <c:pt idx="17098">
                  <c:v>2.7287200000000001E-2</c:v>
                </c:pt>
                <c:pt idx="17099">
                  <c:v>2.8770199999999999E-2</c:v>
                </c:pt>
                <c:pt idx="17100">
                  <c:v>3.0299900000000001E-2</c:v>
                </c:pt>
                <c:pt idx="17101">
                  <c:v>3.1965800000000003E-2</c:v>
                </c:pt>
                <c:pt idx="17102">
                  <c:v>3.3784700000000001E-2</c:v>
                </c:pt>
                <c:pt idx="17103">
                  <c:v>3.5776099999999998E-2</c:v>
                </c:pt>
                <c:pt idx="17104">
                  <c:v>3.7962799999999998E-2</c:v>
                </c:pt>
                <c:pt idx="17105">
                  <c:v>4.0371499999999998E-2</c:v>
                </c:pt>
                <c:pt idx="17106">
                  <c:v>4.3033399999999999E-2</c:v>
                </c:pt>
                <c:pt idx="17107">
                  <c:v>4.5556800000000001E-2</c:v>
                </c:pt>
                <c:pt idx="17108">
                  <c:v>4.9080400000000003E-2</c:v>
                </c:pt>
                <c:pt idx="17109">
                  <c:v>5.1675400000000003E-2</c:v>
                </c:pt>
                <c:pt idx="17110">
                  <c:v>5.4493899999999998E-2</c:v>
                </c:pt>
                <c:pt idx="17111">
                  <c:v>5.7562700000000001E-2</c:v>
                </c:pt>
                <c:pt idx="17112">
                  <c:v>6.0913000000000002E-2</c:v>
                </c:pt>
                <c:pt idx="17113">
                  <c:v>6.4581E-2</c:v>
                </c:pt>
                <c:pt idx="17114">
                  <c:v>6.8609100000000006E-2</c:v>
                </c:pt>
                <c:pt idx="17115">
                  <c:v>7.37704E-2</c:v>
                </c:pt>
                <c:pt idx="17116">
                  <c:v>7.7559400000000001E-2</c:v>
                </c:pt>
                <c:pt idx="17117">
                  <c:v>8.1663600000000003E-2</c:v>
                </c:pt>
                <c:pt idx="17118">
                  <c:v>8.6119799999999996E-2</c:v>
                </c:pt>
                <c:pt idx="17119">
                  <c:v>9.0970300000000004E-2</c:v>
                </c:pt>
                <c:pt idx="17120">
                  <c:v>9.6264000000000002E-2</c:v>
                </c:pt>
                <c:pt idx="17121">
                  <c:v>0.102058</c:v>
                </c:pt>
                <c:pt idx="17122">
                  <c:v>0.108086</c:v>
                </c:pt>
                <c:pt idx="17123">
                  <c:v>0.11433</c:v>
                </c:pt>
                <c:pt idx="17124">
                  <c:v>0.121161</c:v>
                </c:pt>
                <c:pt idx="17125">
                  <c:v>0.12865599999999999</c:v>
                </c:pt>
                <c:pt idx="17126">
                  <c:v>0.136908</c:v>
                </c:pt>
                <c:pt idx="17127">
                  <c:v>0.14602799999999999</c:v>
                </c:pt>
                <c:pt idx="17128">
                  <c:v>0.15614800000000001</c:v>
                </c:pt>
                <c:pt idx="17129">
                  <c:v>0.16742799999999999</c:v>
                </c:pt>
                <c:pt idx="17130">
                  <c:v>0.17821899999999999</c:v>
                </c:pt>
                <c:pt idx="17131">
                  <c:v>0.18815599999999999</c:v>
                </c:pt>
                <c:pt idx="17132">
                  <c:v>0.199014</c:v>
                </c:pt>
                <c:pt idx="17133">
                  <c:v>0.210922</c:v>
                </c:pt>
                <c:pt idx="17134">
                  <c:v>0.22403300000000001</c:v>
                </c:pt>
                <c:pt idx="17135">
                  <c:v>0.238536</c:v>
                </c:pt>
                <c:pt idx="17136">
                  <c:v>0.25466</c:v>
                </c:pt>
                <c:pt idx="17137">
                  <c:v>0.27269100000000002</c:v>
                </c:pt>
                <c:pt idx="17138">
                  <c:v>0.29199399999999998</c:v>
                </c:pt>
                <c:pt idx="17139">
                  <c:v>0.31263400000000002</c:v>
                </c:pt>
                <c:pt idx="17140">
                  <c:v>0.329822</c:v>
                </c:pt>
                <c:pt idx="17141">
                  <c:v>0.348713</c:v>
                </c:pt>
                <c:pt idx="17142">
                  <c:v>0.36956800000000001</c:v>
                </c:pt>
                <c:pt idx="17143">
                  <c:v>0.39269300000000001</c:v>
                </c:pt>
                <c:pt idx="17144">
                  <c:v>0.41845900000000003</c:v>
                </c:pt>
                <c:pt idx="17145">
                  <c:v>0.44729799999999997</c:v>
                </c:pt>
                <c:pt idx="17146">
                  <c:v>0.47973900000000003</c:v>
                </c:pt>
                <c:pt idx="17147">
                  <c:v>0.50366299999999997</c:v>
                </c:pt>
                <c:pt idx="17148">
                  <c:v>0.529667</c:v>
                </c:pt>
                <c:pt idx="17149">
                  <c:v>0.55823599999999995</c:v>
                </c:pt>
                <c:pt idx="17150">
                  <c:v>0.58970199999999995</c:v>
                </c:pt>
                <c:pt idx="17151">
                  <c:v>0.62413600000000002</c:v>
                </c:pt>
                <c:pt idx="17152">
                  <c:v>0.66187399999999996</c:v>
                </c:pt>
                <c:pt idx="17153">
                  <c:v>0.703291</c:v>
                </c:pt>
                <c:pt idx="17154">
                  <c:v>0.74879700000000005</c:v>
                </c:pt>
                <c:pt idx="17155">
                  <c:v>0.79883899999999997</c:v>
                </c:pt>
                <c:pt idx="17156">
                  <c:v>0.85390600000000005</c:v>
                </c:pt>
                <c:pt idx="17157">
                  <c:v>0.90820699999999999</c:v>
                </c:pt>
                <c:pt idx="17158">
                  <c:v>0.96059600000000001</c:v>
                </c:pt>
                <c:pt idx="17159">
                  <c:v>1.01718</c:v>
                </c:pt>
                <c:pt idx="17160">
                  <c:v>1.0783</c:v>
                </c:pt>
                <c:pt idx="17161">
                  <c:v>1.1443000000000001</c:v>
                </c:pt>
                <c:pt idx="17162">
                  <c:v>1.2155400000000001</c:v>
                </c:pt>
                <c:pt idx="17163">
                  <c:v>1.2990900000000001</c:v>
                </c:pt>
                <c:pt idx="17164">
                  <c:v>1.38252</c:v>
                </c:pt>
                <c:pt idx="17165">
                  <c:v>1.49594</c:v>
                </c:pt>
                <c:pt idx="17166">
                  <c:v>1.62029</c:v>
                </c:pt>
                <c:pt idx="17167">
                  <c:v>1.76118</c:v>
                </c:pt>
                <c:pt idx="17168">
                  <c:v>1.9155800000000001</c:v>
                </c:pt>
                <c:pt idx="17169">
                  <c:v>2.0787800000000001</c:v>
                </c:pt>
                <c:pt idx="17170">
                  <c:v>2.2563399999999998</c:v>
                </c:pt>
                <c:pt idx="17171">
                  <c:v>2.4192499999999999</c:v>
                </c:pt>
                <c:pt idx="17172">
                  <c:v>2.5935999999999999</c:v>
                </c:pt>
                <c:pt idx="17173">
                  <c:v>2.7912400000000002</c:v>
                </c:pt>
                <c:pt idx="17174">
                  <c:v>3.0271300000000001</c:v>
                </c:pt>
                <c:pt idx="17175">
                  <c:v>3.28077</c:v>
                </c:pt>
                <c:pt idx="17176">
                  <c:v>3.5526</c:v>
                </c:pt>
                <c:pt idx="17177">
                  <c:v>3.8430399999999998</c:v>
                </c:pt>
                <c:pt idx="17178">
                  <c:v>4.1522100000000002</c:v>
                </c:pt>
                <c:pt idx="17179">
                  <c:v>4.4972200000000004</c:v>
                </c:pt>
                <c:pt idx="17180">
                  <c:v>4.98916</c:v>
                </c:pt>
                <c:pt idx="17181">
                  <c:v>5.4378500000000001</c:v>
                </c:pt>
                <c:pt idx="17182">
                  <c:v>5.9410699999999999</c:v>
                </c:pt>
                <c:pt idx="17183">
                  <c:v>6.6646200000000002</c:v>
                </c:pt>
                <c:pt idx="17184">
                  <c:v>7.4692400000000001</c:v>
                </c:pt>
                <c:pt idx="17185">
                  <c:v>8.8479600000000005</c:v>
                </c:pt>
                <c:pt idx="17186">
                  <c:v>10.5115</c:v>
                </c:pt>
                <c:pt idx="17187">
                  <c:v>11.664300000000001</c:v>
                </c:pt>
                <c:pt idx="17188">
                  <c:v>12.541</c:v>
                </c:pt>
                <c:pt idx="17189">
                  <c:v>13.1267</c:v>
                </c:pt>
                <c:pt idx="17190">
                  <c:v>13.635899999999999</c:v>
                </c:pt>
                <c:pt idx="17191">
                  <c:v>14.081200000000001</c:v>
                </c:pt>
                <c:pt idx="17192">
                  <c:v>14.3416</c:v>
                </c:pt>
                <c:pt idx="17193">
                  <c:v>14.5502</c:v>
                </c:pt>
                <c:pt idx="17194">
                  <c:v>14.679</c:v>
                </c:pt>
                <c:pt idx="17195">
                  <c:v>14.7057</c:v>
                </c:pt>
                <c:pt idx="17196">
                  <c:v>14.6738</c:v>
                </c:pt>
                <c:pt idx="17197">
                  <c:v>14.564500000000001</c:v>
                </c:pt>
                <c:pt idx="17198">
                  <c:v>14.379300000000001</c:v>
                </c:pt>
                <c:pt idx="17199">
                  <c:v>14.029500000000001</c:v>
                </c:pt>
                <c:pt idx="17200">
                  <c:v>13.6951</c:v>
                </c:pt>
                <c:pt idx="17201">
                  <c:v>13.087199999999999</c:v>
                </c:pt>
                <c:pt idx="17202">
                  <c:v>12.5792</c:v>
                </c:pt>
                <c:pt idx="17203">
                  <c:v>11.661199999999999</c:v>
                </c:pt>
                <c:pt idx="17204">
                  <c:v>10.5082</c:v>
                </c:pt>
                <c:pt idx="17205">
                  <c:v>7.8022</c:v>
                </c:pt>
                <c:pt idx="17206">
                  <c:v>6.9535299999999998</c:v>
                </c:pt>
                <c:pt idx="17207">
                  <c:v>6.1485900000000004</c:v>
                </c:pt>
                <c:pt idx="17208">
                  <c:v>5.5473999999999997</c:v>
                </c:pt>
                <c:pt idx="17209">
                  <c:v>5.0547899999999997</c:v>
                </c:pt>
                <c:pt idx="17210">
                  <c:v>4.59267</c:v>
                </c:pt>
                <c:pt idx="17211">
                  <c:v>4.1618899999999996</c:v>
                </c:pt>
                <c:pt idx="17212">
                  <c:v>3.7629800000000002</c:v>
                </c:pt>
                <c:pt idx="17213">
                  <c:v>3.5146799999999998</c:v>
                </c:pt>
                <c:pt idx="17214">
                  <c:v>3.2627600000000001</c:v>
                </c:pt>
                <c:pt idx="17215">
                  <c:v>3.0267200000000001</c:v>
                </c:pt>
                <c:pt idx="17216">
                  <c:v>2.8060900000000002</c:v>
                </c:pt>
                <c:pt idx="17217">
                  <c:v>2.6004499999999999</c:v>
                </c:pt>
                <c:pt idx="17218">
                  <c:v>2.40917</c:v>
                </c:pt>
                <c:pt idx="17219">
                  <c:v>2.2317100000000001</c:v>
                </c:pt>
                <c:pt idx="17220">
                  <c:v>2.0674000000000001</c:v>
                </c:pt>
                <c:pt idx="17221">
                  <c:v>1.9156</c:v>
                </c:pt>
                <c:pt idx="17222">
                  <c:v>1.7803500000000001</c:v>
                </c:pt>
                <c:pt idx="17223">
                  <c:v>1.6554800000000001</c:v>
                </c:pt>
                <c:pt idx="17224">
                  <c:v>1.5403199999999999</c:v>
                </c:pt>
                <c:pt idx="17225">
                  <c:v>1.4342699999999999</c:v>
                </c:pt>
                <c:pt idx="17226">
                  <c:v>1.3367</c:v>
                </c:pt>
                <c:pt idx="17227">
                  <c:v>1.2470300000000001</c:v>
                </c:pt>
                <c:pt idx="17228">
                  <c:v>1.1646799999999999</c:v>
                </c:pt>
                <c:pt idx="17229">
                  <c:v>1.0891200000000001</c:v>
                </c:pt>
                <c:pt idx="17230">
                  <c:v>1.01979</c:v>
                </c:pt>
                <c:pt idx="17231">
                  <c:v>0.95623400000000003</c:v>
                </c:pt>
                <c:pt idx="17232">
                  <c:v>0.89178100000000005</c:v>
                </c:pt>
                <c:pt idx="17233">
                  <c:v>0.84450499999999995</c:v>
                </c:pt>
                <c:pt idx="17234">
                  <c:v>0.80073000000000005</c:v>
                </c:pt>
                <c:pt idx="17235">
                  <c:v>0.74104400000000004</c:v>
                </c:pt>
                <c:pt idx="17236">
                  <c:v>0.68777100000000002</c:v>
                </c:pt>
                <c:pt idx="17237">
                  <c:v>0.64017199999999996</c:v>
                </c:pt>
                <c:pt idx="17238">
                  <c:v>0.59755800000000003</c:v>
                </c:pt>
                <c:pt idx="17239">
                  <c:v>0.55933200000000005</c:v>
                </c:pt>
                <c:pt idx="17240">
                  <c:v>0.52495700000000001</c:v>
                </c:pt>
                <c:pt idx="17241">
                  <c:v>0.49396800000000002</c:v>
                </c:pt>
                <c:pt idx="17242">
                  <c:v>0.46594999999999998</c:v>
                </c:pt>
                <c:pt idx="17243">
                  <c:v>0.440548</c:v>
                </c:pt>
                <c:pt idx="17244">
                  <c:v>0.412885</c:v>
                </c:pt>
                <c:pt idx="17245">
                  <c:v>0.38810600000000001</c:v>
                </c:pt>
                <c:pt idx="17246">
                  <c:v>0.36580600000000002</c:v>
                </c:pt>
                <c:pt idx="17247">
                  <c:v>0.34564699999999998</c:v>
                </c:pt>
                <c:pt idx="17248">
                  <c:v>0.32734200000000002</c:v>
                </c:pt>
                <c:pt idx="17249">
                  <c:v>0.31065300000000001</c:v>
                </c:pt>
                <c:pt idx="17250">
                  <c:v>0.29056799999999999</c:v>
                </c:pt>
                <c:pt idx="17251">
                  <c:v>0.27260299999999998</c:v>
                </c:pt>
                <c:pt idx="17252">
                  <c:v>0.25643899999999997</c:v>
                </c:pt>
                <c:pt idx="17253">
                  <c:v>0.24038599999999999</c:v>
                </c:pt>
                <c:pt idx="17254">
                  <c:v>0.22465199999999999</c:v>
                </c:pt>
                <c:pt idx="17255">
                  <c:v>0.21054300000000001</c:v>
                </c:pt>
                <c:pt idx="17256">
                  <c:v>0.197823</c:v>
                </c:pt>
                <c:pt idx="17257">
                  <c:v>0.186304</c:v>
                </c:pt>
                <c:pt idx="17258">
                  <c:v>0.17582800000000001</c:v>
                </c:pt>
                <c:pt idx="17259">
                  <c:v>0.166266</c:v>
                </c:pt>
                <c:pt idx="17260">
                  <c:v>0.15750900000000001</c:v>
                </c:pt>
                <c:pt idx="17261">
                  <c:v>0.148369</c:v>
                </c:pt>
                <c:pt idx="17262">
                  <c:v>0.13905600000000001</c:v>
                </c:pt>
                <c:pt idx="17263">
                  <c:v>0.130638</c:v>
                </c:pt>
                <c:pt idx="17264">
                  <c:v>0.123</c:v>
                </c:pt>
                <c:pt idx="17265">
                  <c:v>0.116046</c:v>
                </c:pt>
                <c:pt idx="17266">
                  <c:v>0.109695</c:v>
                </c:pt>
                <c:pt idx="17267">
                  <c:v>0.103876</c:v>
                </c:pt>
                <c:pt idx="17268">
                  <c:v>9.85322E-2</c:v>
                </c:pt>
                <c:pt idx="17269">
                  <c:v>9.3088000000000004E-2</c:v>
                </c:pt>
                <c:pt idx="17270">
                  <c:v>8.7631000000000001E-2</c:v>
                </c:pt>
                <c:pt idx="17271">
                  <c:v>8.2665000000000002E-2</c:v>
                </c:pt>
                <c:pt idx="17272">
                  <c:v>7.8132199999999999E-2</c:v>
                </c:pt>
                <c:pt idx="17273">
                  <c:v>7.3982699999999998E-2</c:v>
                </c:pt>
                <c:pt idx="17274">
                  <c:v>7.0174100000000003E-2</c:v>
                </c:pt>
                <c:pt idx="17275">
                  <c:v>6.6669599999999996E-2</c:v>
                </c:pt>
                <c:pt idx="17276">
                  <c:v>6.19141E-2</c:v>
                </c:pt>
                <c:pt idx="17277">
                  <c:v>5.82914E-2</c:v>
                </c:pt>
                <c:pt idx="17278">
                  <c:v>5.4998100000000001E-2</c:v>
                </c:pt>
                <c:pt idx="17279">
                  <c:v>5.1995E-2</c:v>
                </c:pt>
                <c:pt idx="17280">
                  <c:v>4.9248899999999998E-2</c:v>
                </c:pt>
                <c:pt idx="17281">
                  <c:v>4.6731000000000002E-2</c:v>
                </c:pt>
                <c:pt idx="17282">
                  <c:v>4.4416900000000002E-2</c:v>
                </c:pt>
                <c:pt idx="17283">
                  <c:v>4.12818E-2</c:v>
                </c:pt>
                <c:pt idx="17284">
                  <c:v>3.9130900000000003E-2</c:v>
                </c:pt>
                <c:pt idx="17285">
                  <c:v>3.6925899999999998E-2</c:v>
                </c:pt>
                <c:pt idx="17286">
                  <c:v>3.4921599999999997E-2</c:v>
                </c:pt>
                <c:pt idx="17287">
                  <c:v>3.3094699999999998E-2</c:v>
                </c:pt>
                <c:pt idx="17288">
                  <c:v>3.1424800000000003E-2</c:v>
                </c:pt>
                <c:pt idx="17289">
                  <c:v>2.98947E-2</c:v>
                </c:pt>
                <c:pt idx="17290">
                  <c:v>2.7829300000000001E-2</c:v>
                </c:pt>
                <c:pt idx="17291">
                  <c:v>2.6130400000000002E-2</c:v>
                </c:pt>
                <c:pt idx="17292">
                  <c:v>2.4841100000000001E-2</c:v>
                </c:pt>
                <c:pt idx="17293">
                  <c:v>2.3292299999999998E-2</c:v>
                </c:pt>
                <c:pt idx="17294">
                  <c:v>2.1913100000000001E-2</c:v>
                </c:pt>
                <c:pt idx="17295">
                  <c:v>2.0679699999999999E-2</c:v>
                </c:pt>
                <c:pt idx="17296">
                  <c:v>1.9572300000000001E-2</c:v>
                </c:pt>
                <c:pt idx="17297">
                  <c:v>1.8574400000000001E-2</c:v>
                </c:pt>
                <c:pt idx="17298">
                  <c:v>1.76727E-2</c:v>
                </c:pt>
                <c:pt idx="17299">
                  <c:v>1.6583000000000001E-2</c:v>
                </c:pt>
                <c:pt idx="17300">
                  <c:v>1.5817899999999999E-2</c:v>
                </c:pt>
                <c:pt idx="17301">
                  <c:v>1.4910400000000001E-2</c:v>
                </c:pt>
                <c:pt idx="17302">
                  <c:v>1.41139E-2</c:v>
                </c:pt>
                <c:pt idx="17303">
                  <c:v>1.34126E-2</c:v>
                </c:pt>
                <c:pt idx="17304">
                  <c:v>1.2793499999999999E-2</c:v>
                </c:pt>
                <c:pt idx="17305">
                  <c:v>1.2245900000000001E-2</c:v>
                </c:pt>
                <c:pt idx="17306">
                  <c:v>1.17606E-2</c:v>
                </c:pt>
                <c:pt idx="17307">
                  <c:v>1.13302E-2</c:v>
                </c:pt>
                <c:pt idx="17308">
                  <c:v>1.0913000000000001E-2</c:v>
                </c:pt>
                <c:pt idx="17309">
                  <c:v>1.0547600000000001E-2</c:v>
                </c:pt>
                <c:pt idx="17310">
                  <c:v>1.0227699999999999E-2</c:v>
                </c:pt>
                <c:pt idx="17311">
                  <c:v>9.8225399999999994E-3</c:v>
                </c:pt>
                <c:pt idx="17312">
                  <c:v>9.4951399999999991E-3</c:v>
                </c:pt>
                <c:pt idx="17313">
                  <c:v>9.2351499999999993E-3</c:v>
                </c:pt>
                <c:pt idx="17314">
                  <c:v>9.0486200000000003E-3</c:v>
                </c:pt>
                <c:pt idx="17315">
                  <c:v>8.8747300000000008E-3</c:v>
                </c:pt>
                <c:pt idx="17316">
                  <c:v>8.7644200000000002E-3</c:v>
                </c:pt>
                <c:pt idx="17317">
                  <c:v>8.7123600000000006E-3</c:v>
                </c:pt>
                <c:pt idx="17318">
                  <c:v>8.7075099999999999E-3</c:v>
                </c:pt>
                <c:pt idx="17319">
                  <c:v>8.7482800000000006E-3</c:v>
                </c:pt>
                <c:pt idx="17320">
                  <c:v>8.8536199999999995E-3</c:v>
                </c:pt>
                <c:pt idx="17321">
                  <c:v>9.0236299999999995E-3</c:v>
                </c:pt>
                <c:pt idx="17322">
                  <c:v>9.2599799999999993E-3</c:v>
                </c:pt>
                <c:pt idx="17323">
                  <c:v>9.5098500000000002E-3</c:v>
                </c:pt>
                <c:pt idx="17324">
                  <c:v>9.8108099999999997E-3</c:v>
                </c:pt>
                <c:pt idx="17325">
                  <c:v>1.0166700000000001E-2</c:v>
                </c:pt>
                <c:pt idx="17326">
                  <c:v>1.0582599999999999E-2</c:v>
                </c:pt>
                <c:pt idx="17327">
                  <c:v>1.10635E-2</c:v>
                </c:pt>
                <c:pt idx="17328">
                  <c:v>1.15773E-2</c:v>
                </c:pt>
                <c:pt idx="17329">
                  <c:v>1.21435E-2</c:v>
                </c:pt>
                <c:pt idx="17330">
                  <c:v>1.27867E-2</c:v>
                </c:pt>
                <c:pt idx="17331">
                  <c:v>1.3516800000000001E-2</c:v>
                </c:pt>
                <c:pt idx="17332">
                  <c:v>1.4346599999999999E-2</c:v>
                </c:pt>
                <c:pt idx="17333">
                  <c:v>1.5291900000000001E-2</c:v>
                </c:pt>
                <c:pt idx="17334">
                  <c:v>1.5995499999999999E-2</c:v>
                </c:pt>
                <c:pt idx="17335">
                  <c:v>1.6765700000000001E-2</c:v>
                </c:pt>
                <c:pt idx="17336">
                  <c:v>1.7610299999999999E-2</c:v>
                </c:pt>
                <c:pt idx="17337">
                  <c:v>1.8538499999999999E-2</c:v>
                </c:pt>
                <c:pt idx="17338">
                  <c:v>1.95607E-2</c:v>
                </c:pt>
                <c:pt idx="17339">
                  <c:v>2.06895E-2</c:v>
                </c:pt>
                <c:pt idx="17340">
                  <c:v>2.1939500000000001E-2</c:v>
                </c:pt>
                <c:pt idx="17341">
                  <c:v>2.3166200000000001E-2</c:v>
                </c:pt>
                <c:pt idx="17342">
                  <c:v>2.4340500000000001E-2</c:v>
                </c:pt>
                <c:pt idx="17343">
                  <c:v>2.5620500000000001E-2</c:v>
                </c:pt>
                <c:pt idx="17344">
                  <c:v>2.7018899999999998E-2</c:v>
                </c:pt>
                <c:pt idx="17345">
                  <c:v>2.8550099999999998E-2</c:v>
                </c:pt>
                <c:pt idx="17346">
                  <c:v>3.02305E-2</c:v>
                </c:pt>
                <c:pt idx="17347">
                  <c:v>3.2079299999999998E-2</c:v>
                </c:pt>
                <c:pt idx="17348">
                  <c:v>3.41213E-2</c:v>
                </c:pt>
                <c:pt idx="17349">
                  <c:v>3.6047799999999998E-2</c:v>
                </c:pt>
                <c:pt idx="17350">
                  <c:v>3.8718900000000001E-2</c:v>
                </c:pt>
                <c:pt idx="17351">
                  <c:v>4.0683499999999997E-2</c:v>
                </c:pt>
                <c:pt idx="17352">
                  <c:v>4.2813900000000002E-2</c:v>
                </c:pt>
                <c:pt idx="17353">
                  <c:v>4.5129299999999997E-2</c:v>
                </c:pt>
                <c:pt idx="17354">
                  <c:v>4.7651800000000001E-2</c:v>
                </c:pt>
                <c:pt idx="17355">
                  <c:v>5.0406699999999999E-2</c:v>
                </c:pt>
                <c:pt idx="17356">
                  <c:v>5.3423699999999998E-2</c:v>
                </c:pt>
                <c:pt idx="17357">
                  <c:v>5.74391E-2</c:v>
                </c:pt>
                <c:pt idx="17358">
                  <c:v>6.0387999999999997E-2</c:v>
                </c:pt>
                <c:pt idx="17359">
                  <c:v>6.3582799999999995E-2</c:v>
                </c:pt>
                <c:pt idx="17360">
                  <c:v>6.7051600000000003E-2</c:v>
                </c:pt>
                <c:pt idx="17361">
                  <c:v>7.0826799999999995E-2</c:v>
                </c:pt>
                <c:pt idx="17362">
                  <c:v>7.4945999999999999E-2</c:v>
                </c:pt>
                <c:pt idx="17363">
                  <c:v>7.9452700000000001E-2</c:v>
                </c:pt>
                <c:pt idx="17364">
                  <c:v>8.3978700000000003E-2</c:v>
                </c:pt>
                <c:pt idx="17365">
                  <c:v>8.84659E-2</c:v>
                </c:pt>
                <c:pt idx="17366">
                  <c:v>9.3339199999999997E-2</c:v>
                </c:pt>
                <c:pt idx="17367">
                  <c:v>9.8644800000000005E-2</c:v>
                </c:pt>
                <c:pt idx="17368">
                  <c:v>0.104436</c:v>
                </c:pt>
                <c:pt idx="17369">
                  <c:v>0.110774</c:v>
                </c:pt>
                <c:pt idx="17370">
                  <c:v>0.117731</c:v>
                </c:pt>
                <c:pt idx="17371">
                  <c:v>0.12539</c:v>
                </c:pt>
                <c:pt idx="17372">
                  <c:v>0.132663</c:v>
                </c:pt>
                <c:pt idx="17373">
                  <c:v>0.14286199999999999</c:v>
                </c:pt>
                <c:pt idx="17374">
                  <c:v>0.15035299999999999</c:v>
                </c:pt>
                <c:pt idx="17375">
                  <c:v>0.15847</c:v>
                </c:pt>
                <c:pt idx="17376">
                  <c:v>0.16728899999999999</c:v>
                </c:pt>
                <c:pt idx="17377">
                  <c:v>0.17689199999999999</c:v>
                </c:pt>
                <c:pt idx="17378">
                  <c:v>0.18737799999999999</c:v>
                </c:pt>
                <c:pt idx="17379">
                  <c:v>0.19886300000000001</c:v>
                </c:pt>
                <c:pt idx="17380">
                  <c:v>0.21040400000000001</c:v>
                </c:pt>
                <c:pt idx="17381">
                  <c:v>0.223019</c:v>
                </c:pt>
                <c:pt idx="17382">
                  <c:v>0.23717199999999999</c:v>
                </c:pt>
                <c:pt idx="17383">
                  <c:v>0.25348599999999999</c:v>
                </c:pt>
                <c:pt idx="17384">
                  <c:v>0.27121699999999999</c:v>
                </c:pt>
                <c:pt idx="17385">
                  <c:v>0.28787699999999999</c:v>
                </c:pt>
                <c:pt idx="17386">
                  <c:v>0.30570599999999998</c:v>
                </c:pt>
                <c:pt idx="17387">
                  <c:v>0.32479000000000002</c:v>
                </c:pt>
                <c:pt idx="17388">
                  <c:v>0.34696500000000002</c:v>
                </c:pt>
                <c:pt idx="17389">
                  <c:v>0.36709399999999998</c:v>
                </c:pt>
                <c:pt idx="17390">
                  <c:v>0.38771699999999998</c:v>
                </c:pt>
                <c:pt idx="17391">
                  <c:v>0.40945799999999999</c:v>
                </c:pt>
                <c:pt idx="17392">
                  <c:v>0.43317099999999997</c:v>
                </c:pt>
                <c:pt idx="17393">
                  <c:v>0.45911800000000003</c:v>
                </c:pt>
                <c:pt idx="17394">
                  <c:v>0.487595</c:v>
                </c:pt>
                <c:pt idx="17395">
                  <c:v>0.51895800000000003</c:v>
                </c:pt>
                <c:pt idx="17396">
                  <c:v>0.55362800000000001</c:v>
                </c:pt>
                <c:pt idx="17397">
                  <c:v>0.59210799999999997</c:v>
                </c:pt>
                <c:pt idx="17398">
                  <c:v>0.63499899999999998</c:v>
                </c:pt>
                <c:pt idx="17399">
                  <c:v>0.683029</c:v>
                </c:pt>
                <c:pt idx="17400">
                  <c:v>0.71832600000000002</c:v>
                </c:pt>
                <c:pt idx="17401">
                  <c:v>0.75859200000000004</c:v>
                </c:pt>
                <c:pt idx="17402">
                  <c:v>0.80472600000000005</c:v>
                </c:pt>
                <c:pt idx="17403">
                  <c:v>0.85542399999999996</c:v>
                </c:pt>
                <c:pt idx="17404">
                  <c:v>0.91129300000000002</c:v>
                </c:pt>
                <c:pt idx="17405">
                  <c:v>0.96046799999999999</c:v>
                </c:pt>
                <c:pt idx="17406">
                  <c:v>1.0214399999999999</c:v>
                </c:pt>
                <c:pt idx="17407">
                  <c:v>1.0885100000000001</c:v>
                </c:pt>
                <c:pt idx="17408">
                  <c:v>1.1624300000000001</c:v>
                </c:pt>
                <c:pt idx="17409">
                  <c:v>1.2440599999999999</c:v>
                </c:pt>
                <c:pt idx="17410">
                  <c:v>1.33432</c:v>
                </c:pt>
                <c:pt idx="17411">
                  <c:v>1.4358500000000001</c:v>
                </c:pt>
                <c:pt idx="17412">
                  <c:v>1.5485100000000001</c:v>
                </c:pt>
                <c:pt idx="17413">
                  <c:v>1.67361</c:v>
                </c:pt>
                <c:pt idx="17414">
                  <c:v>1.8125100000000001</c:v>
                </c:pt>
                <c:pt idx="17415">
                  <c:v>1.9666699999999999</c:v>
                </c:pt>
                <c:pt idx="17416">
                  <c:v>2.0889099999999998</c:v>
                </c:pt>
                <c:pt idx="17417">
                  <c:v>2.2316600000000002</c:v>
                </c:pt>
                <c:pt idx="17418">
                  <c:v>2.3861300000000001</c:v>
                </c:pt>
                <c:pt idx="17419">
                  <c:v>2.5530400000000002</c:v>
                </c:pt>
                <c:pt idx="17420">
                  <c:v>2.7330700000000001</c:v>
                </c:pt>
                <c:pt idx="17421">
                  <c:v>2.9268700000000001</c:v>
                </c:pt>
                <c:pt idx="17422">
                  <c:v>3.1349999999999998</c:v>
                </c:pt>
                <c:pt idx="17423">
                  <c:v>3.3579400000000001</c:v>
                </c:pt>
                <c:pt idx="17424">
                  <c:v>3.6579999999999999</c:v>
                </c:pt>
                <c:pt idx="17425">
                  <c:v>3.94869</c:v>
                </c:pt>
                <c:pt idx="17426">
                  <c:v>4.2588900000000001</c:v>
                </c:pt>
                <c:pt idx="17427">
                  <c:v>4.7023200000000003</c:v>
                </c:pt>
                <c:pt idx="17428">
                  <c:v>5.1780999999999997</c:v>
                </c:pt>
                <c:pt idx="17429">
                  <c:v>5.68323</c:v>
                </c:pt>
                <c:pt idx="17430">
                  <c:v>6.3942600000000001</c:v>
                </c:pt>
                <c:pt idx="17431">
                  <c:v>8.4390499999999999</c:v>
                </c:pt>
                <c:pt idx="17432">
                  <c:v>9.1477000000000004</c:v>
                </c:pt>
                <c:pt idx="17433">
                  <c:v>9.6564700000000006</c:v>
                </c:pt>
                <c:pt idx="17434">
                  <c:v>10.1433</c:v>
                </c:pt>
                <c:pt idx="17435">
                  <c:v>10.5593</c:v>
                </c:pt>
                <c:pt idx="17436">
                  <c:v>10.815200000000001</c:v>
                </c:pt>
                <c:pt idx="17437">
                  <c:v>11.0379</c:v>
                </c:pt>
                <c:pt idx="17438">
                  <c:v>11.192399999999999</c:v>
                </c:pt>
                <c:pt idx="17439">
                  <c:v>11.275</c:v>
                </c:pt>
                <c:pt idx="17440">
                  <c:v>11.289300000000001</c:v>
                </c:pt>
                <c:pt idx="17441">
                  <c:v>11.255699999999999</c:v>
                </c:pt>
                <c:pt idx="17442">
                  <c:v>11.154999999999999</c:v>
                </c:pt>
                <c:pt idx="17443">
                  <c:v>10.981999999999999</c:v>
                </c:pt>
                <c:pt idx="17444">
                  <c:v>10.7432</c:v>
                </c:pt>
                <c:pt idx="17445">
                  <c:v>10.4438</c:v>
                </c:pt>
                <c:pt idx="17446">
                  <c:v>10.0907</c:v>
                </c:pt>
                <c:pt idx="17447">
                  <c:v>9.5492100000000004</c:v>
                </c:pt>
                <c:pt idx="17448">
                  <c:v>8.9450299999999991</c:v>
                </c:pt>
                <c:pt idx="17449">
                  <c:v>8.0769400000000005</c:v>
                </c:pt>
                <c:pt idx="17450">
                  <c:v>6.4769100000000002</c:v>
                </c:pt>
                <c:pt idx="17451">
                  <c:v>5.7292899999999998</c:v>
                </c:pt>
                <c:pt idx="17452">
                  <c:v>5.2565400000000002</c:v>
                </c:pt>
                <c:pt idx="17453">
                  <c:v>4.8089399999999998</c:v>
                </c:pt>
                <c:pt idx="17454">
                  <c:v>4.4472699999999996</c:v>
                </c:pt>
                <c:pt idx="17455">
                  <c:v>4.10717</c:v>
                </c:pt>
                <c:pt idx="17456">
                  <c:v>3.7891900000000001</c:v>
                </c:pt>
                <c:pt idx="17457">
                  <c:v>3.4935100000000001</c:v>
                </c:pt>
                <c:pt idx="17458">
                  <c:v>3.2198699999999998</c:v>
                </c:pt>
                <c:pt idx="17459">
                  <c:v>3.02881</c:v>
                </c:pt>
                <c:pt idx="17460">
                  <c:v>2.8303199999999999</c:v>
                </c:pt>
                <c:pt idx="17461">
                  <c:v>2.6458599999999999</c:v>
                </c:pt>
                <c:pt idx="17462">
                  <c:v>2.4748000000000001</c:v>
                </c:pt>
                <c:pt idx="17463">
                  <c:v>2.3164699999999998</c:v>
                </c:pt>
                <c:pt idx="17464">
                  <c:v>2.1701700000000002</c:v>
                </c:pt>
                <c:pt idx="17465">
                  <c:v>2.03518</c:v>
                </c:pt>
                <c:pt idx="17466">
                  <c:v>1.9107499999999999</c:v>
                </c:pt>
                <c:pt idx="17467">
                  <c:v>1.7780800000000001</c:v>
                </c:pt>
                <c:pt idx="17468">
                  <c:v>1.67421</c:v>
                </c:pt>
                <c:pt idx="17469">
                  <c:v>1.5786500000000001</c:v>
                </c:pt>
                <c:pt idx="17470">
                  <c:v>1.49072</c:v>
                </c:pt>
                <c:pt idx="17471">
                  <c:v>1.4098299999999999</c:v>
                </c:pt>
                <c:pt idx="17472">
                  <c:v>1.3119000000000001</c:v>
                </c:pt>
                <c:pt idx="17473">
                  <c:v>1.2241599999999999</c:v>
                </c:pt>
                <c:pt idx="17474">
                  <c:v>1.1454599999999999</c:v>
                </c:pt>
                <c:pt idx="17475">
                  <c:v>1.07477</c:v>
                </c:pt>
                <c:pt idx="17476">
                  <c:v>1.02197</c:v>
                </c:pt>
                <c:pt idx="17477">
                  <c:v>0.96536</c:v>
                </c:pt>
                <c:pt idx="17478">
                  <c:v>0.91410499999999995</c:v>
                </c:pt>
                <c:pt idx="17479">
                  <c:v>0.86762799999999995</c:v>
                </c:pt>
                <c:pt idx="17480">
                  <c:v>0.82541600000000004</c:v>
                </c:pt>
                <c:pt idx="17481">
                  <c:v>0.78702799999999995</c:v>
                </c:pt>
                <c:pt idx="17482">
                  <c:v>0.74111499999999997</c:v>
                </c:pt>
                <c:pt idx="17483">
                  <c:v>0.70052599999999998</c:v>
                </c:pt>
                <c:pt idx="17484">
                  <c:v>0.66460699999999995</c:v>
                </c:pt>
                <c:pt idx="17485">
                  <c:v>0.63282700000000003</c:v>
                </c:pt>
                <c:pt idx="17486">
                  <c:v>0.60235799999999995</c:v>
                </c:pt>
                <c:pt idx="17487">
                  <c:v>0.57583399999999996</c:v>
                </c:pt>
                <c:pt idx="17488">
                  <c:v>0.55289500000000003</c:v>
                </c:pt>
                <c:pt idx="17489">
                  <c:v>0.53327500000000005</c:v>
                </c:pt>
                <c:pt idx="17490">
                  <c:v>0.516791</c:v>
                </c:pt>
                <c:pt idx="17491">
                  <c:v>0.50334699999999999</c:v>
                </c:pt>
                <c:pt idx="17492">
                  <c:v>0.49294399999999999</c:v>
                </c:pt>
                <c:pt idx="17493">
                  <c:v>0.48569299999999999</c:v>
                </c:pt>
                <c:pt idx="17494">
                  <c:v>0.481852</c:v>
                </c:pt>
                <c:pt idx="17495">
                  <c:v>0.48134199999999999</c:v>
                </c:pt>
                <c:pt idx="17496">
                  <c:v>0.48285099999999997</c:v>
                </c:pt>
                <c:pt idx="17497">
                  <c:v>0.48802400000000001</c:v>
                </c:pt>
                <c:pt idx="17498">
                  <c:v>0.49605300000000002</c:v>
                </c:pt>
                <c:pt idx="17499">
                  <c:v>0.50622299999999998</c:v>
                </c:pt>
                <c:pt idx="17500">
                  <c:v>0.51997000000000004</c:v>
                </c:pt>
                <c:pt idx="17501">
                  <c:v>0.53800499999999996</c:v>
                </c:pt>
                <c:pt idx="17502">
                  <c:v>0.55283800000000005</c:v>
                </c:pt>
                <c:pt idx="17503">
                  <c:v>0.57027499999999998</c:v>
                </c:pt>
                <c:pt idx="17504">
                  <c:v>0.59066600000000002</c:v>
                </c:pt>
                <c:pt idx="17505">
                  <c:v>0.61441699999999999</c:v>
                </c:pt>
                <c:pt idx="17506">
                  <c:v>0.64197199999999999</c:v>
                </c:pt>
                <c:pt idx="17507">
                  <c:v>0.673844</c:v>
                </c:pt>
                <c:pt idx="17508">
                  <c:v>0.710592</c:v>
                </c:pt>
                <c:pt idx="17509">
                  <c:v>0.75285500000000005</c:v>
                </c:pt>
                <c:pt idx="17510">
                  <c:v>0.78858399999999995</c:v>
                </c:pt>
                <c:pt idx="17511">
                  <c:v>0.82811299999999999</c:v>
                </c:pt>
                <c:pt idx="17512">
                  <c:v>0.87178800000000001</c:v>
                </c:pt>
                <c:pt idx="17513">
                  <c:v>0.91995499999999997</c:v>
                </c:pt>
                <c:pt idx="17514">
                  <c:v>0.97426999999999997</c:v>
                </c:pt>
                <c:pt idx="17515">
                  <c:v>1.0341100000000001</c:v>
                </c:pt>
                <c:pt idx="17516">
                  <c:v>1.0999399999999999</c:v>
                </c:pt>
                <c:pt idx="17517">
                  <c:v>1.17222</c:v>
                </c:pt>
                <c:pt idx="17518">
                  <c:v>1.25145</c:v>
                </c:pt>
                <c:pt idx="17519">
                  <c:v>1.33812</c:v>
                </c:pt>
                <c:pt idx="17520">
                  <c:v>1.43276</c:v>
                </c:pt>
                <c:pt idx="17521">
                  <c:v>1.5358799999999999</c:v>
                </c:pt>
                <c:pt idx="17522">
                  <c:v>1.64805</c:v>
                </c:pt>
                <c:pt idx="17523">
                  <c:v>1.76976</c:v>
                </c:pt>
                <c:pt idx="17524">
                  <c:v>1.90157</c:v>
                </c:pt>
                <c:pt idx="17525">
                  <c:v>2.0439699999999998</c:v>
                </c:pt>
                <c:pt idx="17526">
                  <c:v>2.1975099999999999</c:v>
                </c:pt>
                <c:pt idx="17527">
                  <c:v>2.3626200000000002</c:v>
                </c:pt>
                <c:pt idx="17528">
                  <c:v>2.5397799999999999</c:v>
                </c:pt>
                <c:pt idx="17529">
                  <c:v>2.7293799999999999</c:v>
                </c:pt>
                <c:pt idx="17530">
                  <c:v>2.94225</c:v>
                </c:pt>
                <c:pt idx="17531">
                  <c:v>3.1695799999999998</c:v>
                </c:pt>
                <c:pt idx="17532">
                  <c:v>3.4117099999999998</c:v>
                </c:pt>
                <c:pt idx="17533">
                  <c:v>3.66879</c:v>
                </c:pt>
                <c:pt idx="17534">
                  <c:v>4.0827400000000003</c:v>
                </c:pt>
                <c:pt idx="17535">
                  <c:v>4.5304000000000002</c:v>
                </c:pt>
                <c:pt idx="17536">
                  <c:v>4.9839200000000003</c:v>
                </c:pt>
                <c:pt idx="17537">
                  <c:v>5.5547500000000003</c:v>
                </c:pt>
                <c:pt idx="17538">
                  <c:v>6.1617100000000002</c:v>
                </c:pt>
                <c:pt idx="17539">
                  <c:v>6.9645799999999998</c:v>
                </c:pt>
                <c:pt idx="17540">
                  <c:v>8.1156500000000005</c:v>
                </c:pt>
                <c:pt idx="17541">
                  <c:v>10.5747</c:v>
                </c:pt>
                <c:pt idx="17542">
                  <c:v>11.6197</c:v>
                </c:pt>
                <c:pt idx="17543">
                  <c:v>12.2628</c:v>
                </c:pt>
                <c:pt idx="17544">
                  <c:v>12.9033</c:v>
                </c:pt>
                <c:pt idx="17545">
                  <c:v>13.4488</c:v>
                </c:pt>
                <c:pt idx="17546">
                  <c:v>13.8835</c:v>
                </c:pt>
                <c:pt idx="17547">
                  <c:v>14.1053</c:v>
                </c:pt>
                <c:pt idx="17548">
                  <c:v>14.2691</c:v>
                </c:pt>
                <c:pt idx="17549">
                  <c:v>14.3889</c:v>
                </c:pt>
                <c:pt idx="17550">
                  <c:v>14.4154</c:v>
                </c:pt>
                <c:pt idx="17551">
                  <c:v>14.391400000000001</c:v>
                </c:pt>
                <c:pt idx="17552">
                  <c:v>14.2615</c:v>
                </c:pt>
                <c:pt idx="17553">
                  <c:v>14.053900000000001</c:v>
                </c:pt>
                <c:pt idx="17554">
                  <c:v>13.763500000000001</c:v>
                </c:pt>
                <c:pt idx="17555">
                  <c:v>13.3277</c:v>
                </c:pt>
                <c:pt idx="17556">
                  <c:v>12.8789</c:v>
                </c:pt>
                <c:pt idx="17557">
                  <c:v>12.2791</c:v>
                </c:pt>
                <c:pt idx="17558">
                  <c:v>11.503</c:v>
                </c:pt>
                <c:pt idx="17559">
                  <c:v>10.534700000000001</c:v>
                </c:pt>
                <c:pt idx="17560">
                  <c:v>7.5103799999999996</c:v>
                </c:pt>
                <c:pt idx="17561">
                  <c:v>6.5433399999999997</c:v>
                </c:pt>
                <c:pt idx="17562">
                  <c:v>5.7561999999999998</c:v>
                </c:pt>
                <c:pt idx="17563">
                  <c:v>5.1646700000000001</c:v>
                </c:pt>
                <c:pt idx="17564">
                  <c:v>4.7457700000000003</c:v>
                </c:pt>
                <c:pt idx="17565">
                  <c:v>4.34938</c:v>
                </c:pt>
                <c:pt idx="17566">
                  <c:v>4.0123300000000004</c:v>
                </c:pt>
                <c:pt idx="17567">
                  <c:v>3.6943800000000002</c:v>
                </c:pt>
                <c:pt idx="17568">
                  <c:v>3.3955799999999998</c:v>
                </c:pt>
                <c:pt idx="17569">
                  <c:v>3.1158700000000001</c:v>
                </c:pt>
                <c:pt idx="17570">
                  <c:v>2.8549199999999999</c:v>
                </c:pt>
                <c:pt idx="17571">
                  <c:v>2.6124000000000001</c:v>
                </c:pt>
                <c:pt idx="17572">
                  <c:v>2.38775</c:v>
                </c:pt>
                <c:pt idx="17573">
                  <c:v>2.18038</c:v>
                </c:pt>
                <c:pt idx="17574">
                  <c:v>2.0034900000000002</c:v>
                </c:pt>
                <c:pt idx="17575">
                  <c:v>1.84013</c:v>
                </c:pt>
                <c:pt idx="17576">
                  <c:v>1.6896100000000001</c:v>
                </c:pt>
                <c:pt idx="17577">
                  <c:v>1.5512699999999999</c:v>
                </c:pt>
                <c:pt idx="17578">
                  <c:v>1.42438</c:v>
                </c:pt>
                <c:pt idx="17579">
                  <c:v>1.3082800000000001</c:v>
                </c:pt>
                <c:pt idx="17580">
                  <c:v>1.20225</c:v>
                </c:pt>
                <c:pt idx="17581">
                  <c:v>1.10562</c:v>
                </c:pt>
                <c:pt idx="17582">
                  <c:v>1.0176799999999999</c:v>
                </c:pt>
                <c:pt idx="17583">
                  <c:v>0.93781599999999998</c:v>
                </c:pt>
                <c:pt idx="17584">
                  <c:v>0.88873899999999995</c:v>
                </c:pt>
                <c:pt idx="17585">
                  <c:v>0.82886800000000005</c:v>
                </c:pt>
                <c:pt idx="17586">
                  <c:v>0.77400800000000003</c:v>
                </c:pt>
                <c:pt idx="17587">
                  <c:v>0.72377000000000002</c:v>
                </c:pt>
                <c:pt idx="17588">
                  <c:v>0.67780399999999996</c:v>
                </c:pt>
                <c:pt idx="17589">
                  <c:v>0.63575400000000004</c:v>
                </c:pt>
                <c:pt idx="17590">
                  <c:v>0.59731500000000004</c:v>
                </c:pt>
                <c:pt idx="17591">
                  <c:v>0.56217700000000004</c:v>
                </c:pt>
                <c:pt idx="17592">
                  <c:v>0.53006699999999995</c:v>
                </c:pt>
                <c:pt idx="17593">
                  <c:v>0.50070800000000004</c:v>
                </c:pt>
                <c:pt idx="17594">
                  <c:v>0.47387200000000002</c:v>
                </c:pt>
                <c:pt idx="17595">
                  <c:v>0.44932499999999997</c:v>
                </c:pt>
                <c:pt idx="17596">
                  <c:v>0.42686400000000002</c:v>
                </c:pt>
                <c:pt idx="17597">
                  <c:v>0.40629100000000001</c:v>
                </c:pt>
                <c:pt idx="17598">
                  <c:v>0.38743699999999998</c:v>
                </c:pt>
                <c:pt idx="17599">
                  <c:v>0.36202099999999998</c:v>
                </c:pt>
                <c:pt idx="17600">
                  <c:v>0.34408699999999998</c:v>
                </c:pt>
                <c:pt idx="17601">
                  <c:v>0.32541500000000001</c:v>
                </c:pt>
                <c:pt idx="17602">
                  <c:v>0.30869200000000002</c:v>
                </c:pt>
                <c:pt idx="17603">
                  <c:v>0.29366500000000001</c:v>
                </c:pt>
                <c:pt idx="17604">
                  <c:v>0.28011399999999997</c:v>
                </c:pt>
                <c:pt idx="17605">
                  <c:v>0.267849</c:v>
                </c:pt>
                <c:pt idx="17606">
                  <c:v>0.25151000000000001</c:v>
                </c:pt>
                <c:pt idx="17607">
                  <c:v>0.237236</c:v>
                </c:pt>
                <c:pt idx="17608">
                  <c:v>0.224657</c:v>
                </c:pt>
                <c:pt idx="17609">
                  <c:v>0.213476</c:v>
                </c:pt>
                <c:pt idx="17610">
                  <c:v>0.20346</c:v>
                </c:pt>
                <c:pt idx="17611">
                  <c:v>0.19159799999999999</c:v>
                </c:pt>
                <c:pt idx="17612">
                  <c:v>0.18237200000000001</c:v>
                </c:pt>
                <c:pt idx="17613">
                  <c:v>0.17180100000000001</c:v>
                </c:pt>
                <c:pt idx="17614">
                  <c:v>0.16242300000000001</c:v>
                </c:pt>
                <c:pt idx="17615">
                  <c:v>0.154029</c:v>
                </c:pt>
                <c:pt idx="17616">
                  <c:v>0.146458</c:v>
                </c:pt>
                <c:pt idx="17617">
                  <c:v>0.13958599999999999</c:v>
                </c:pt>
                <c:pt idx="17618">
                  <c:v>0.13134399999999999</c:v>
                </c:pt>
                <c:pt idx="17619">
                  <c:v>0.123991</c:v>
                </c:pt>
                <c:pt idx="17620">
                  <c:v>0.11738700000000001</c:v>
                </c:pt>
                <c:pt idx="17621">
                  <c:v>0.11142000000000001</c:v>
                </c:pt>
                <c:pt idx="17622">
                  <c:v>0.105573</c:v>
                </c:pt>
                <c:pt idx="17623">
                  <c:v>0.10027800000000001</c:v>
                </c:pt>
                <c:pt idx="17624">
                  <c:v>9.3947699999999995E-2</c:v>
                </c:pt>
                <c:pt idx="17625">
                  <c:v>8.8324100000000003E-2</c:v>
                </c:pt>
                <c:pt idx="17626">
                  <c:v>8.3294199999999999E-2</c:v>
                </c:pt>
                <c:pt idx="17627">
                  <c:v>7.8768099999999994E-2</c:v>
                </c:pt>
                <c:pt idx="17628">
                  <c:v>7.4673299999999998E-2</c:v>
                </c:pt>
                <c:pt idx="17629">
                  <c:v>7.0950799999999994E-2</c:v>
                </c:pt>
                <c:pt idx="17630">
                  <c:v>6.6931500000000005E-2</c:v>
                </c:pt>
                <c:pt idx="17631">
                  <c:v>6.2753199999999995E-2</c:v>
                </c:pt>
                <c:pt idx="17632">
                  <c:v>5.9020700000000002E-2</c:v>
                </c:pt>
                <c:pt idx="17633">
                  <c:v>5.5667000000000001E-2</c:v>
                </c:pt>
                <c:pt idx="17634">
                  <c:v>5.2637799999999998E-2</c:v>
                </c:pt>
                <c:pt idx="17635">
                  <c:v>4.9888700000000001E-2</c:v>
                </c:pt>
                <c:pt idx="17636">
                  <c:v>4.73832E-2</c:v>
                </c:pt>
                <c:pt idx="17637">
                  <c:v>4.5090600000000002E-2</c:v>
                </c:pt>
                <c:pt idx="17638">
                  <c:v>4.2540799999999997E-2</c:v>
                </c:pt>
                <c:pt idx="17639">
                  <c:v>3.9836200000000002E-2</c:v>
                </c:pt>
                <c:pt idx="17640">
                  <c:v>3.7417600000000002E-2</c:v>
                </c:pt>
                <c:pt idx="17641">
                  <c:v>3.52436E-2</c:v>
                </c:pt>
                <c:pt idx="17642">
                  <c:v>3.3279499999999997E-2</c:v>
                </c:pt>
                <c:pt idx="17643">
                  <c:v>3.1496499999999997E-2</c:v>
                </c:pt>
                <c:pt idx="17644">
                  <c:v>2.9870500000000001E-2</c:v>
                </c:pt>
                <c:pt idx="17645">
                  <c:v>2.83822E-2</c:v>
                </c:pt>
                <c:pt idx="17646">
                  <c:v>2.68655E-2</c:v>
                </c:pt>
                <c:pt idx="17647">
                  <c:v>2.5346E-2</c:v>
                </c:pt>
                <c:pt idx="17648">
                  <c:v>2.3967800000000001E-2</c:v>
                </c:pt>
                <c:pt idx="17649">
                  <c:v>2.2712900000000001E-2</c:v>
                </c:pt>
                <c:pt idx="17650">
                  <c:v>2.1566399999999999E-2</c:v>
                </c:pt>
                <c:pt idx="17651">
                  <c:v>2.0515599999999998E-2</c:v>
                </c:pt>
                <c:pt idx="17652">
                  <c:v>1.9096700000000001E-2</c:v>
                </c:pt>
                <c:pt idx="17653">
                  <c:v>1.82428E-2</c:v>
                </c:pt>
                <c:pt idx="17654">
                  <c:v>1.7126099999999998E-2</c:v>
                </c:pt>
                <c:pt idx="17655">
                  <c:v>1.6123100000000001E-2</c:v>
                </c:pt>
                <c:pt idx="17656">
                  <c:v>1.5218499999999999E-2</c:v>
                </c:pt>
                <c:pt idx="17657">
                  <c:v>1.4400100000000001E-2</c:v>
                </c:pt>
                <c:pt idx="17658">
                  <c:v>1.36577E-2</c:v>
                </c:pt>
                <c:pt idx="17659">
                  <c:v>1.29823E-2</c:v>
                </c:pt>
                <c:pt idx="17660">
                  <c:v>1.23645E-2</c:v>
                </c:pt>
                <c:pt idx="17661">
                  <c:v>1.1544E-2</c:v>
                </c:pt>
                <c:pt idx="17662">
                  <c:v>1.0841E-2</c:v>
                </c:pt>
                <c:pt idx="17663">
                  <c:v>1.0215E-2</c:v>
                </c:pt>
                <c:pt idx="17664">
                  <c:v>9.6548599999999995E-3</c:v>
                </c:pt>
                <c:pt idx="17665">
                  <c:v>9.1520300000000002E-3</c:v>
                </c:pt>
                <c:pt idx="17666">
                  <c:v>8.6991299999999994E-3</c:v>
                </c:pt>
                <c:pt idx="17667">
                  <c:v>8.2902099999999992E-3</c:v>
                </c:pt>
                <c:pt idx="17668">
                  <c:v>7.9198800000000007E-3</c:v>
                </c:pt>
                <c:pt idx="17669">
                  <c:v>7.4784700000000001E-3</c:v>
                </c:pt>
                <c:pt idx="17670">
                  <c:v>7.0889500000000001E-3</c:v>
                </c:pt>
                <c:pt idx="17671">
                  <c:v>6.7441000000000003E-3</c:v>
                </c:pt>
                <c:pt idx="17672">
                  <c:v>6.43802E-3</c:v>
                </c:pt>
                <c:pt idx="17673">
                  <c:v>6.1666799999999999E-3</c:v>
                </c:pt>
                <c:pt idx="17674">
                  <c:v>5.8144099999999999E-3</c:v>
                </c:pt>
                <c:pt idx="17675">
                  <c:v>5.5213700000000003E-3</c:v>
                </c:pt>
                <c:pt idx="17676">
                  <c:v>5.2733600000000004E-3</c:v>
                </c:pt>
                <c:pt idx="17677">
                  <c:v>5.0668500000000003E-3</c:v>
                </c:pt>
                <c:pt idx="17678">
                  <c:v>4.8974800000000001E-3</c:v>
                </c:pt>
                <c:pt idx="17679">
                  <c:v>4.7551900000000003E-3</c:v>
                </c:pt>
                <c:pt idx="17680">
                  <c:v>4.6370200000000004E-3</c:v>
                </c:pt>
                <c:pt idx="17681">
                  <c:v>4.51294E-3</c:v>
                </c:pt>
                <c:pt idx="17682">
                  <c:v>4.4406799999999998E-3</c:v>
                </c:pt>
                <c:pt idx="17683">
                  <c:v>4.3850299999999998E-3</c:v>
                </c:pt>
                <c:pt idx="17684">
                  <c:v>4.3411500000000002E-3</c:v>
                </c:pt>
                <c:pt idx="17685">
                  <c:v>4.3304800000000003E-3</c:v>
                </c:pt>
                <c:pt idx="17686">
                  <c:v>4.3372699999999998E-3</c:v>
                </c:pt>
                <c:pt idx="17687">
                  <c:v>4.3637199999999998E-3</c:v>
                </c:pt>
                <c:pt idx="17688">
                  <c:v>4.4263100000000001E-3</c:v>
                </c:pt>
                <c:pt idx="17689">
                  <c:v>4.5170399999999999E-3</c:v>
                </c:pt>
                <c:pt idx="17690">
                  <c:v>4.6124E-3</c:v>
                </c:pt>
                <c:pt idx="17691">
                  <c:v>4.74487E-3</c:v>
                </c:pt>
                <c:pt idx="17692">
                  <c:v>4.9080900000000004E-3</c:v>
                </c:pt>
                <c:pt idx="17693">
                  <c:v>5.0930000000000003E-3</c:v>
                </c:pt>
                <c:pt idx="17694">
                  <c:v>5.30541E-3</c:v>
                </c:pt>
                <c:pt idx="17695">
                  <c:v>5.5544599999999998E-3</c:v>
                </c:pt>
                <c:pt idx="17696">
                  <c:v>5.8458800000000003E-3</c:v>
                </c:pt>
                <c:pt idx="17697">
                  <c:v>6.0670699999999999E-3</c:v>
                </c:pt>
                <c:pt idx="17698">
                  <c:v>6.4442600000000003E-3</c:v>
                </c:pt>
                <c:pt idx="17699">
                  <c:v>6.73115E-3</c:v>
                </c:pt>
                <c:pt idx="17700">
                  <c:v>7.0527699999999999E-3</c:v>
                </c:pt>
                <c:pt idx="17701">
                  <c:v>7.41261E-3</c:v>
                </c:pt>
                <c:pt idx="17702">
                  <c:v>7.8164500000000008E-3</c:v>
                </c:pt>
                <c:pt idx="17703">
                  <c:v>8.2713400000000003E-3</c:v>
                </c:pt>
                <c:pt idx="17704">
                  <c:v>8.7859199999999991E-3</c:v>
                </c:pt>
                <c:pt idx="17705">
                  <c:v>9.2173600000000008E-3</c:v>
                </c:pt>
                <c:pt idx="17706">
                  <c:v>9.6937800000000008E-3</c:v>
                </c:pt>
                <c:pt idx="17707">
                  <c:v>1.02217E-2</c:v>
                </c:pt>
                <c:pt idx="17708">
                  <c:v>1.08088E-2</c:v>
                </c:pt>
                <c:pt idx="17709">
                  <c:v>1.1464500000000001E-2</c:v>
                </c:pt>
                <c:pt idx="17710">
                  <c:v>1.22001E-2</c:v>
                </c:pt>
                <c:pt idx="17711">
                  <c:v>1.3029499999999999E-2</c:v>
                </c:pt>
                <c:pt idx="17712">
                  <c:v>1.3969199999999999E-2</c:v>
                </c:pt>
                <c:pt idx="17713">
                  <c:v>1.49432E-2</c:v>
                </c:pt>
                <c:pt idx="17714">
                  <c:v>1.56636E-2</c:v>
                </c:pt>
                <c:pt idx="17715">
                  <c:v>1.6450900000000001E-2</c:v>
                </c:pt>
                <c:pt idx="17716">
                  <c:v>1.7313100000000001E-2</c:v>
                </c:pt>
                <c:pt idx="17717">
                  <c:v>1.8259600000000001E-2</c:v>
                </c:pt>
                <c:pt idx="17718">
                  <c:v>1.9301800000000001E-2</c:v>
                </c:pt>
                <c:pt idx="17719">
                  <c:v>2.0453800000000001E-2</c:v>
                </c:pt>
                <c:pt idx="17720">
                  <c:v>2.16101E-2</c:v>
                </c:pt>
                <c:pt idx="17721">
                  <c:v>2.27522E-2</c:v>
                </c:pt>
                <c:pt idx="17722">
                  <c:v>2.4003400000000001E-2</c:v>
                </c:pt>
                <c:pt idx="17723">
                  <c:v>2.5378700000000001E-2</c:v>
                </c:pt>
                <c:pt idx="17724">
                  <c:v>2.6895599999999999E-2</c:v>
                </c:pt>
                <c:pt idx="17725">
                  <c:v>2.85749E-2</c:v>
                </c:pt>
                <c:pt idx="17726">
                  <c:v>3.0441599999999999E-2</c:v>
                </c:pt>
                <c:pt idx="17727">
                  <c:v>3.2525400000000003E-2</c:v>
                </c:pt>
                <c:pt idx="17728">
                  <c:v>3.4453299999999999E-2</c:v>
                </c:pt>
                <c:pt idx="17729">
                  <c:v>3.7032900000000001E-2</c:v>
                </c:pt>
                <c:pt idx="17730">
                  <c:v>3.8937100000000002E-2</c:v>
                </c:pt>
                <c:pt idx="17731">
                  <c:v>4.1010400000000002E-2</c:v>
                </c:pt>
                <c:pt idx="17732">
                  <c:v>4.3275099999999997E-2</c:v>
                </c:pt>
                <c:pt idx="17733">
                  <c:v>4.5757100000000002E-2</c:v>
                </c:pt>
                <c:pt idx="17734">
                  <c:v>4.8486099999999997E-2</c:v>
                </c:pt>
                <c:pt idx="17735">
                  <c:v>5.1496399999999998E-2</c:v>
                </c:pt>
                <c:pt idx="17736">
                  <c:v>5.5270100000000003E-2</c:v>
                </c:pt>
                <c:pt idx="17737">
                  <c:v>5.8046E-2</c:v>
                </c:pt>
                <c:pt idx="17738">
                  <c:v>6.1058000000000001E-2</c:v>
                </c:pt>
                <c:pt idx="17739">
                  <c:v>6.43344E-2</c:v>
                </c:pt>
                <c:pt idx="17740">
                  <c:v>6.7907599999999999E-2</c:v>
                </c:pt>
                <c:pt idx="17741">
                  <c:v>7.1815299999999999E-2</c:v>
                </c:pt>
                <c:pt idx="17742">
                  <c:v>7.6101299999999997E-2</c:v>
                </c:pt>
                <c:pt idx="17743">
                  <c:v>8.0406400000000003E-2</c:v>
                </c:pt>
                <c:pt idx="17744">
                  <c:v>8.4672499999999998E-2</c:v>
                </c:pt>
                <c:pt idx="17745">
                  <c:v>8.9315900000000004E-2</c:v>
                </c:pt>
                <c:pt idx="17746">
                  <c:v>9.4383499999999995E-2</c:v>
                </c:pt>
                <c:pt idx="17747">
                  <c:v>9.9930000000000005E-2</c:v>
                </c:pt>
                <c:pt idx="17748">
                  <c:v>0.106019</c:v>
                </c:pt>
                <c:pt idx="17749">
                  <c:v>0.11272500000000001</c:v>
                </c:pt>
                <c:pt idx="17750">
                  <c:v>0.12013500000000001</c:v>
                </c:pt>
                <c:pt idx="17751">
                  <c:v>0.12686600000000001</c:v>
                </c:pt>
                <c:pt idx="17752">
                  <c:v>0.135658</c:v>
                </c:pt>
                <c:pt idx="17753">
                  <c:v>0.14546200000000001</c:v>
                </c:pt>
                <c:pt idx="17754">
                  <c:v>0.156442</c:v>
                </c:pt>
                <c:pt idx="17755">
                  <c:v>0.16451399999999999</c:v>
                </c:pt>
                <c:pt idx="17756">
                  <c:v>0.17326800000000001</c:v>
                </c:pt>
                <c:pt idx="17757">
                  <c:v>0.18649299999999999</c:v>
                </c:pt>
                <c:pt idx="17758">
                  <c:v>0.19835800000000001</c:v>
                </c:pt>
                <c:pt idx="17759">
                  <c:v>0.21146699999999999</c:v>
                </c:pt>
                <c:pt idx="17760">
                  <c:v>0.22714599999999999</c:v>
                </c:pt>
                <c:pt idx="17761">
                  <c:v>0.239063</c:v>
                </c:pt>
                <c:pt idx="17762">
                  <c:v>0.25200299999999998</c:v>
                </c:pt>
                <c:pt idx="17763">
                  <c:v>0.26609100000000002</c:v>
                </c:pt>
                <c:pt idx="17764">
                  <c:v>0.278285</c:v>
                </c:pt>
                <c:pt idx="17765">
                  <c:v>0.29482199999999997</c:v>
                </c:pt>
                <c:pt idx="17766">
                  <c:v>0.31297799999999998</c:v>
                </c:pt>
                <c:pt idx="17767">
                  <c:v>0.334036</c:v>
                </c:pt>
                <c:pt idx="17768">
                  <c:v>0.35278999999999999</c:v>
                </c:pt>
                <c:pt idx="17769">
                  <c:v>0.37709999999999999</c:v>
                </c:pt>
                <c:pt idx="17770">
                  <c:v>0.40420800000000001</c:v>
                </c:pt>
                <c:pt idx="17771">
                  <c:v>0.42665700000000001</c:v>
                </c:pt>
                <c:pt idx="17772">
                  <c:v>0.451181</c:v>
                </c:pt>
                <c:pt idx="17773">
                  <c:v>0.47806300000000002</c:v>
                </c:pt>
                <c:pt idx="17774">
                  <c:v>0.50762799999999997</c:v>
                </c:pt>
                <c:pt idx="17775">
                  <c:v>0.53855799999999998</c:v>
                </c:pt>
                <c:pt idx="17776">
                  <c:v>0.56890600000000002</c:v>
                </c:pt>
                <c:pt idx="17777">
                  <c:v>0.60212500000000002</c:v>
                </c:pt>
                <c:pt idx="17778">
                  <c:v>0.63859600000000005</c:v>
                </c:pt>
                <c:pt idx="17779">
                  <c:v>0.67876800000000004</c:v>
                </c:pt>
                <c:pt idx="17780">
                  <c:v>0.72315600000000002</c:v>
                </c:pt>
                <c:pt idx="17781">
                  <c:v>0.77697499999999997</c:v>
                </c:pt>
                <c:pt idx="17782">
                  <c:v>0.83741100000000002</c:v>
                </c:pt>
                <c:pt idx="17783">
                  <c:v>0.88189600000000001</c:v>
                </c:pt>
                <c:pt idx="17784">
                  <c:v>0.93015300000000001</c:v>
                </c:pt>
                <c:pt idx="17785">
                  <c:v>0.98256399999999999</c:v>
                </c:pt>
                <c:pt idx="17786">
                  <c:v>1.0395700000000001</c:v>
                </c:pt>
                <c:pt idx="17787">
                  <c:v>1.1016300000000001</c:v>
                </c:pt>
                <c:pt idx="17788">
                  <c:v>1.1713800000000001</c:v>
                </c:pt>
                <c:pt idx="17789">
                  <c:v>1.2476499999999999</c:v>
                </c:pt>
                <c:pt idx="17790">
                  <c:v>1.3310999999999999</c:v>
                </c:pt>
                <c:pt idx="17791">
                  <c:v>1.42242</c:v>
                </c:pt>
                <c:pt idx="17792">
                  <c:v>1.5223899999999999</c:v>
                </c:pt>
                <c:pt idx="17793">
                  <c:v>1.60623</c:v>
                </c:pt>
                <c:pt idx="17794">
                  <c:v>1.70909</c:v>
                </c:pt>
                <c:pt idx="17795">
                  <c:v>1.8203499999999999</c:v>
                </c:pt>
                <c:pt idx="17796">
                  <c:v>1.9406000000000001</c:v>
                </c:pt>
                <c:pt idx="17797">
                  <c:v>2.0704400000000001</c:v>
                </c:pt>
                <c:pt idx="17798">
                  <c:v>2.2104599999999999</c:v>
                </c:pt>
                <c:pt idx="17799">
                  <c:v>2.3612500000000001</c:v>
                </c:pt>
                <c:pt idx="17800">
                  <c:v>2.5233500000000002</c:v>
                </c:pt>
                <c:pt idx="17801">
                  <c:v>2.6930200000000002</c:v>
                </c:pt>
                <c:pt idx="17802">
                  <c:v>2.86985</c:v>
                </c:pt>
                <c:pt idx="17803">
                  <c:v>3.1567799999999999</c:v>
                </c:pt>
                <c:pt idx="17804">
                  <c:v>3.4705499999999998</c:v>
                </c:pt>
                <c:pt idx="17805">
                  <c:v>3.8116599999999998</c:v>
                </c:pt>
                <c:pt idx="17806">
                  <c:v>4.1801399999999997</c:v>
                </c:pt>
                <c:pt idx="17807">
                  <c:v>4.6300299999999996</c:v>
                </c:pt>
                <c:pt idx="17808">
                  <c:v>4.9672200000000002</c:v>
                </c:pt>
                <c:pt idx="17809">
                  <c:v>5.44001</c:v>
                </c:pt>
                <c:pt idx="17810">
                  <c:v>6.1912599999999998</c:v>
                </c:pt>
                <c:pt idx="17811">
                  <c:v>7.5111699999999999</c:v>
                </c:pt>
                <c:pt idx="17812">
                  <c:v>8.4991199999999996</c:v>
                </c:pt>
                <c:pt idx="17813">
                  <c:v>9.1250599999999995</c:v>
                </c:pt>
                <c:pt idx="17814">
                  <c:v>9.7032299999999996</c:v>
                </c:pt>
                <c:pt idx="17815">
                  <c:v>10.125</c:v>
                </c:pt>
                <c:pt idx="17816">
                  <c:v>10.5448</c:v>
                </c:pt>
                <c:pt idx="17817">
                  <c:v>10.880699999999999</c:v>
                </c:pt>
                <c:pt idx="17818">
                  <c:v>11.109400000000001</c:v>
                </c:pt>
                <c:pt idx="17819">
                  <c:v>11.245200000000001</c:v>
                </c:pt>
                <c:pt idx="17820">
                  <c:v>11.2936</c:v>
                </c:pt>
                <c:pt idx="17821">
                  <c:v>11.248799999999999</c:v>
                </c:pt>
                <c:pt idx="17822">
                  <c:v>11.116</c:v>
                </c:pt>
                <c:pt idx="17823">
                  <c:v>10.950200000000001</c:v>
                </c:pt>
                <c:pt idx="17824">
                  <c:v>10.734</c:v>
                </c:pt>
                <c:pt idx="17825">
                  <c:v>10.4711</c:v>
                </c:pt>
                <c:pt idx="17826">
                  <c:v>10.017899999999999</c:v>
                </c:pt>
                <c:pt idx="17827">
                  <c:v>9.5342500000000001</c:v>
                </c:pt>
                <c:pt idx="17828">
                  <c:v>8.8152399999999993</c:v>
                </c:pt>
                <c:pt idx="17829">
                  <c:v>7.8425500000000001</c:v>
                </c:pt>
                <c:pt idx="17830">
                  <c:v>6.3196199999999996</c:v>
                </c:pt>
                <c:pt idx="17831">
                  <c:v>5.65388</c:v>
                </c:pt>
                <c:pt idx="17832">
                  <c:v>5.2002199999999998</c:v>
                </c:pt>
                <c:pt idx="17833">
                  <c:v>4.7407199999999996</c:v>
                </c:pt>
                <c:pt idx="17834">
                  <c:v>4.30931</c:v>
                </c:pt>
                <c:pt idx="17835">
                  <c:v>3.9079199999999998</c:v>
                </c:pt>
                <c:pt idx="17836">
                  <c:v>3.6045799999999999</c:v>
                </c:pt>
                <c:pt idx="17837">
                  <c:v>3.28017</c:v>
                </c:pt>
                <c:pt idx="17838">
                  <c:v>2.9828199999999998</c:v>
                </c:pt>
                <c:pt idx="17839">
                  <c:v>2.79928</c:v>
                </c:pt>
                <c:pt idx="17840">
                  <c:v>2.6271100000000001</c:v>
                </c:pt>
                <c:pt idx="17841">
                  <c:v>2.4659499999999999</c:v>
                </c:pt>
                <c:pt idx="17842">
                  <c:v>2.3153600000000001</c:v>
                </c:pt>
                <c:pt idx="17843">
                  <c:v>2.1592600000000002</c:v>
                </c:pt>
                <c:pt idx="17844">
                  <c:v>2.0007600000000001</c:v>
                </c:pt>
                <c:pt idx="17845">
                  <c:v>1.85581</c:v>
                </c:pt>
                <c:pt idx="17846">
                  <c:v>1.72346</c:v>
                </c:pt>
                <c:pt idx="17847">
                  <c:v>1.6027499999999999</c:v>
                </c:pt>
                <c:pt idx="17848">
                  <c:v>1.49274</c:v>
                </c:pt>
                <c:pt idx="17849">
                  <c:v>1.3925399999999999</c:v>
                </c:pt>
                <c:pt idx="17850">
                  <c:v>1.3012900000000001</c:v>
                </c:pt>
                <c:pt idx="17851">
                  <c:v>1.21055</c:v>
                </c:pt>
                <c:pt idx="17852">
                  <c:v>1.14306</c:v>
                </c:pt>
                <c:pt idx="17853">
                  <c:v>1.0809200000000001</c:v>
                </c:pt>
                <c:pt idx="17854">
                  <c:v>1.0055700000000001</c:v>
                </c:pt>
                <c:pt idx="17855">
                  <c:v>0.93789699999999998</c:v>
                </c:pt>
                <c:pt idx="17856">
                  <c:v>0.87698399999999999</c:v>
                </c:pt>
                <c:pt idx="17857">
                  <c:v>0.82204299999999997</c:v>
                </c:pt>
                <c:pt idx="17858">
                  <c:v>0.77235900000000002</c:v>
                </c:pt>
                <c:pt idx="17859">
                  <c:v>0.72731800000000002</c:v>
                </c:pt>
                <c:pt idx="17860">
                  <c:v>0.68553399999999998</c:v>
                </c:pt>
                <c:pt idx="17861">
                  <c:v>0.64752200000000004</c:v>
                </c:pt>
                <c:pt idx="17862">
                  <c:v>0.61283600000000005</c:v>
                </c:pt>
                <c:pt idx="17863">
                  <c:v>0.58109999999999995</c:v>
                </c:pt>
                <c:pt idx="17864">
                  <c:v>0.54280300000000004</c:v>
                </c:pt>
                <c:pt idx="17865">
                  <c:v>0.50849299999999997</c:v>
                </c:pt>
                <c:pt idx="17866">
                  <c:v>0.47762199999999999</c:v>
                </c:pt>
                <c:pt idx="17867">
                  <c:v>0.44972699999999999</c:v>
                </c:pt>
                <c:pt idx="17868">
                  <c:v>0.424425</c:v>
                </c:pt>
                <c:pt idx="17869">
                  <c:v>0.39595200000000003</c:v>
                </c:pt>
                <c:pt idx="17870">
                  <c:v>0.37050499999999997</c:v>
                </c:pt>
                <c:pt idx="17871">
                  <c:v>0.34765400000000002</c:v>
                </c:pt>
                <c:pt idx="17872">
                  <c:v>0.32704899999999998</c:v>
                </c:pt>
                <c:pt idx="17873">
                  <c:v>0.30839699999999998</c:v>
                </c:pt>
                <c:pt idx="17874">
                  <c:v>0.29145300000000002</c:v>
                </c:pt>
                <c:pt idx="17875">
                  <c:v>0.27601100000000001</c:v>
                </c:pt>
                <c:pt idx="17876">
                  <c:v>0.26189600000000002</c:v>
                </c:pt>
                <c:pt idx="17877">
                  <c:v>0.24468200000000001</c:v>
                </c:pt>
                <c:pt idx="17878">
                  <c:v>0.22930800000000001</c:v>
                </c:pt>
                <c:pt idx="17879">
                  <c:v>0.21551799999999999</c:v>
                </c:pt>
                <c:pt idx="17880">
                  <c:v>0.203102</c:v>
                </c:pt>
                <c:pt idx="17881">
                  <c:v>0.191882</c:v>
                </c:pt>
                <c:pt idx="17882">
                  <c:v>0.18171300000000001</c:v>
                </c:pt>
                <c:pt idx="17883">
                  <c:v>0.17246700000000001</c:v>
                </c:pt>
                <c:pt idx="17884">
                  <c:v>0.16403999999999999</c:v>
                </c:pt>
                <c:pt idx="17885">
                  <c:v>0.15365300000000001</c:v>
                </c:pt>
                <c:pt idx="17886">
                  <c:v>0.14443600000000001</c:v>
                </c:pt>
                <c:pt idx="17887">
                  <c:v>0.13622500000000001</c:v>
                </c:pt>
                <c:pt idx="17888">
                  <c:v>0.128887</c:v>
                </c:pt>
                <c:pt idx="17889">
                  <c:v>0.122309</c:v>
                </c:pt>
                <c:pt idx="17890">
                  <c:v>0.116398</c:v>
                </c:pt>
                <c:pt idx="17891">
                  <c:v>0.11107400000000001</c:v>
                </c:pt>
                <c:pt idx="17892">
                  <c:v>0.10627</c:v>
                </c:pt>
                <c:pt idx="17893">
                  <c:v>0.100397</c:v>
                </c:pt>
                <c:pt idx="17894">
                  <c:v>9.5274399999999995E-2</c:v>
                </c:pt>
                <c:pt idx="17895">
                  <c:v>9.0799400000000002E-2</c:v>
                </c:pt>
                <c:pt idx="17896">
                  <c:v>8.6888099999999996E-2</c:v>
                </c:pt>
                <c:pt idx="17897">
                  <c:v>8.3470900000000001E-2</c:v>
                </c:pt>
                <c:pt idx="17898">
                  <c:v>8.0490500000000006E-2</c:v>
                </c:pt>
                <c:pt idx="17899">
                  <c:v>7.7899200000000002E-2</c:v>
                </c:pt>
                <c:pt idx="17900">
                  <c:v>7.5656899999999999E-2</c:v>
                </c:pt>
                <c:pt idx="17901">
                  <c:v>7.3522799999999999E-2</c:v>
                </c:pt>
                <c:pt idx="17902">
                  <c:v>7.1744500000000003E-2</c:v>
                </c:pt>
                <c:pt idx="17903">
                  <c:v>7.0289500000000005E-2</c:v>
                </c:pt>
                <c:pt idx="17904">
                  <c:v>6.9130700000000003E-2</c:v>
                </c:pt>
                <c:pt idx="17905">
                  <c:v>6.79009E-2</c:v>
                </c:pt>
                <c:pt idx="17906">
                  <c:v>6.7235600000000006E-2</c:v>
                </c:pt>
                <c:pt idx="17907">
                  <c:v>6.7088400000000006E-2</c:v>
                </c:pt>
                <c:pt idx="17908">
                  <c:v>6.7258899999999996E-2</c:v>
                </c:pt>
                <c:pt idx="17909">
                  <c:v>6.7853399999999994E-2</c:v>
                </c:pt>
                <c:pt idx="17910">
                  <c:v>6.88724E-2</c:v>
                </c:pt>
                <c:pt idx="17911">
                  <c:v>7.0326399999999997E-2</c:v>
                </c:pt>
                <c:pt idx="17912">
                  <c:v>7.2236599999999998E-2</c:v>
                </c:pt>
                <c:pt idx="17913">
                  <c:v>7.4633599999999994E-2</c:v>
                </c:pt>
                <c:pt idx="17914">
                  <c:v>7.75584E-2</c:v>
                </c:pt>
                <c:pt idx="17915">
                  <c:v>8.1064399999999995E-2</c:v>
                </c:pt>
                <c:pt idx="17916">
                  <c:v>8.4282300000000004E-2</c:v>
                </c:pt>
                <c:pt idx="17917">
                  <c:v>8.7946099999999999E-2</c:v>
                </c:pt>
                <c:pt idx="17918">
                  <c:v>9.2106900000000005E-2</c:v>
                </c:pt>
                <c:pt idx="17919">
                  <c:v>9.6825400000000006E-2</c:v>
                </c:pt>
                <c:pt idx="17920">
                  <c:v>0.102174</c:v>
                </c:pt>
                <c:pt idx="17921">
                  <c:v>0.108237</c:v>
                </c:pt>
                <c:pt idx="17922">
                  <c:v>0.115121</c:v>
                </c:pt>
                <c:pt idx="17923">
                  <c:v>0.12089800000000001</c:v>
                </c:pt>
                <c:pt idx="17924">
                  <c:v>0.12787799999999999</c:v>
                </c:pt>
                <c:pt idx="17925">
                  <c:v>0.13600799999999999</c:v>
                </c:pt>
                <c:pt idx="17926">
                  <c:v>0.145152</c:v>
                </c:pt>
                <c:pt idx="17927">
                  <c:v>0.155471</c:v>
                </c:pt>
                <c:pt idx="17928">
                  <c:v>0.16309699999999999</c:v>
                </c:pt>
                <c:pt idx="17929">
                  <c:v>0.171399</c:v>
                </c:pt>
                <c:pt idx="17930">
                  <c:v>0.18374199999999999</c:v>
                </c:pt>
                <c:pt idx="17931">
                  <c:v>0.19680300000000001</c:v>
                </c:pt>
                <c:pt idx="17932">
                  <c:v>0.21149200000000001</c:v>
                </c:pt>
                <c:pt idx="17933">
                  <c:v>0.22303200000000001</c:v>
                </c:pt>
                <c:pt idx="17934">
                  <c:v>0.23564199999999999</c:v>
                </c:pt>
                <c:pt idx="17935">
                  <c:v>0.25202999999999998</c:v>
                </c:pt>
                <c:pt idx="17936">
                  <c:v>0.27034399999999997</c:v>
                </c:pt>
                <c:pt idx="17937">
                  <c:v>0.28980800000000001</c:v>
                </c:pt>
                <c:pt idx="17938">
                  <c:v>0.311002</c:v>
                </c:pt>
                <c:pt idx="17939">
                  <c:v>0.328069</c:v>
                </c:pt>
                <c:pt idx="17940">
                  <c:v>0.34883500000000001</c:v>
                </c:pt>
                <c:pt idx="17941">
                  <c:v>0.37175399999999997</c:v>
                </c:pt>
                <c:pt idx="17942">
                  <c:v>0.39713100000000001</c:v>
                </c:pt>
                <c:pt idx="17943">
                  <c:v>0.42533199999999999</c:v>
                </c:pt>
                <c:pt idx="17944">
                  <c:v>0.45678999999999997</c:v>
                </c:pt>
                <c:pt idx="17945">
                  <c:v>0.48611500000000002</c:v>
                </c:pt>
                <c:pt idx="17946">
                  <c:v>0.51847500000000002</c:v>
                </c:pt>
                <c:pt idx="17947">
                  <c:v>0.55430400000000002</c:v>
                </c:pt>
                <c:pt idx="17948">
                  <c:v>0.59411499999999995</c:v>
                </c:pt>
                <c:pt idx="17949">
                  <c:v>0.62532699999999997</c:v>
                </c:pt>
                <c:pt idx="17950">
                  <c:v>0.659138</c:v>
                </c:pt>
                <c:pt idx="17951">
                  <c:v>0.69584500000000005</c:v>
                </c:pt>
                <c:pt idx="17952">
                  <c:v>0.73578200000000005</c:v>
                </c:pt>
                <c:pt idx="17953">
                  <c:v>0.785443</c:v>
                </c:pt>
                <c:pt idx="17954">
                  <c:v>0.84039200000000003</c:v>
                </c:pt>
                <c:pt idx="17955">
                  <c:v>0.90138600000000002</c:v>
                </c:pt>
                <c:pt idx="17956">
                  <c:v>0.96929500000000002</c:v>
                </c:pt>
                <c:pt idx="17957">
                  <c:v>1.04514</c:v>
                </c:pt>
                <c:pt idx="17958">
                  <c:v>1.11612</c:v>
                </c:pt>
                <c:pt idx="17959">
                  <c:v>1.1867700000000001</c:v>
                </c:pt>
                <c:pt idx="17960">
                  <c:v>1.26406</c:v>
                </c:pt>
                <c:pt idx="17961">
                  <c:v>1.34876</c:v>
                </c:pt>
                <c:pt idx="17962">
                  <c:v>1.4416500000000001</c:v>
                </c:pt>
                <c:pt idx="17963">
                  <c:v>1.5085599999999999</c:v>
                </c:pt>
                <c:pt idx="17964">
                  <c:v>1.62001</c:v>
                </c:pt>
                <c:pt idx="17965">
                  <c:v>1.74271</c:v>
                </c:pt>
                <c:pt idx="17966">
                  <c:v>1.87778</c:v>
                </c:pt>
                <c:pt idx="17967">
                  <c:v>2.0263399999999998</c:v>
                </c:pt>
                <c:pt idx="17968">
                  <c:v>2.1895600000000002</c:v>
                </c:pt>
                <c:pt idx="17969">
                  <c:v>2.3685299999999998</c:v>
                </c:pt>
                <c:pt idx="17970">
                  <c:v>2.5642800000000001</c:v>
                </c:pt>
                <c:pt idx="17971">
                  <c:v>2.7777099999999999</c:v>
                </c:pt>
                <c:pt idx="17972">
                  <c:v>3.0095299999999998</c:v>
                </c:pt>
                <c:pt idx="17973">
                  <c:v>3.2601300000000002</c:v>
                </c:pt>
                <c:pt idx="17974">
                  <c:v>3.5295999999999998</c:v>
                </c:pt>
                <c:pt idx="17975">
                  <c:v>3.8175300000000001</c:v>
                </c:pt>
                <c:pt idx="17976">
                  <c:v>4.1230799999999999</c:v>
                </c:pt>
                <c:pt idx="17977">
                  <c:v>4.6109600000000004</c:v>
                </c:pt>
                <c:pt idx="17978">
                  <c:v>5.3036000000000003</c:v>
                </c:pt>
                <c:pt idx="17979">
                  <c:v>6.54488</c:v>
                </c:pt>
                <c:pt idx="17980">
                  <c:v>7.1141100000000002</c:v>
                </c:pt>
                <c:pt idx="17981">
                  <c:v>7.4569400000000003</c:v>
                </c:pt>
                <c:pt idx="17982">
                  <c:v>7.7596699999999998</c:v>
                </c:pt>
                <c:pt idx="17983">
                  <c:v>8.0116899999999998</c:v>
                </c:pt>
                <c:pt idx="17984">
                  <c:v>8.2069799999999997</c:v>
                </c:pt>
                <c:pt idx="17985">
                  <c:v>8.3421400000000006</c:v>
                </c:pt>
                <c:pt idx="17986">
                  <c:v>8.4130500000000001</c:v>
                </c:pt>
                <c:pt idx="17987">
                  <c:v>8.4238</c:v>
                </c:pt>
                <c:pt idx="17988">
                  <c:v>8.4046900000000004</c:v>
                </c:pt>
                <c:pt idx="17989">
                  <c:v>8.3481000000000005</c:v>
                </c:pt>
                <c:pt idx="17990">
                  <c:v>8.2550000000000008</c:v>
                </c:pt>
                <c:pt idx="17991">
                  <c:v>8.0670099999999998</c:v>
                </c:pt>
                <c:pt idx="17992">
                  <c:v>7.8576600000000001</c:v>
                </c:pt>
                <c:pt idx="17993">
                  <c:v>7.6082599999999996</c:v>
                </c:pt>
                <c:pt idx="17994">
                  <c:v>7.3244699999999998</c:v>
                </c:pt>
                <c:pt idx="17995">
                  <c:v>6.9032</c:v>
                </c:pt>
                <c:pt idx="17996">
                  <c:v>6.2630400000000002</c:v>
                </c:pt>
                <c:pt idx="17997">
                  <c:v>4.9841100000000003</c:v>
                </c:pt>
                <c:pt idx="17998">
                  <c:v>4.3760700000000003</c:v>
                </c:pt>
                <c:pt idx="17999">
                  <c:v>3.9957600000000002</c:v>
                </c:pt>
                <c:pt idx="18000">
                  <c:v>3.63958</c:v>
                </c:pt>
                <c:pt idx="18001">
                  <c:v>3.37609</c:v>
                </c:pt>
                <c:pt idx="18002">
                  <c:v>3.1045600000000002</c:v>
                </c:pt>
                <c:pt idx="18003">
                  <c:v>2.8538000000000001</c:v>
                </c:pt>
                <c:pt idx="18004">
                  <c:v>2.6234999999999999</c:v>
                </c:pt>
                <c:pt idx="18005">
                  <c:v>2.4129299999999998</c:v>
                </c:pt>
                <c:pt idx="18006">
                  <c:v>2.2211400000000001</c:v>
                </c:pt>
                <c:pt idx="18007">
                  <c:v>2.0868699999999998</c:v>
                </c:pt>
                <c:pt idx="18008">
                  <c:v>1.9622599999999999</c:v>
                </c:pt>
                <c:pt idx="18009">
                  <c:v>1.84673</c:v>
                </c:pt>
                <c:pt idx="18010">
                  <c:v>1.7397</c:v>
                </c:pt>
                <c:pt idx="18011">
                  <c:v>1.64056</c:v>
                </c:pt>
                <c:pt idx="18012">
                  <c:v>1.54877</c:v>
                </c:pt>
                <c:pt idx="18013">
                  <c:v>1.46376</c:v>
                </c:pt>
                <c:pt idx="18014">
                  <c:v>1.38503</c:v>
                </c:pt>
                <c:pt idx="18015">
                  <c:v>1.2946500000000001</c:v>
                </c:pt>
                <c:pt idx="18016">
                  <c:v>1.2123999999999999</c:v>
                </c:pt>
                <c:pt idx="18017">
                  <c:v>1.1374299999999999</c:v>
                </c:pt>
                <c:pt idx="18018">
                  <c:v>1.069</c:v>
                </c:pt>
                <c:pt idx="18019">
                  <c:v>1.00644</c:v>
                </c:pt>
                <c:pt idx="18020">
                  <c:v>0.94914900000000002</c:v>
                </c:pt>
                <c:pt idx="18021">
                  <c:v>0.89657600000000004</c:v>
                </c:pt>
                <c:pt idx="18022">
                  <c:v>0.84824699999999997</c:v>
                </c:pt>
                <c:pt idx="18023">
                  <c:v>0.79393400000000003</c:v>
                </c:pt>
                <c:pt idx="18024">
                  <c:v>0.74470999999999998</c:v>
                </c:pt>
                <c:pt idx="18025">
                  <c:v>0.69996700000000001</c:v>
                </c:pt>
                <c:pt idx="18026">
                  <c:v>0.65918600000000005</c:v>
                </c:pt>
                <c:pt idx="18027">
                  <c:v>0.62191300000000005</c:v>
                </c:pt>
                <c:pt idx="18028">
                  <c:v>0.58776099999999998</c:v>
                </c:pt>
                <c:pt idx="18029">
                  <c:v>0.55639000000000005</c:v>
                </c:pt>
                <c:pt idx="18030">
                  <c:v>0.52750699999999995</c:v>
                </c:pt>
                <c:pt idx="18031">
                  <c:v>0.49594700000000003</c:v>
                </c:pt>
                <c:pt idx="18032">
                  <c:v>0.46718500000000002</c:v>
                </c:pt>
                <c:pt idx="18033">
                  <c:v>0.44089699999999998</c:v>
                </c:pt>
                <c:pt idx="18034">
                  <c:v>0.41680600000000001</c:v>
                </c:pt>
                <c:pt idx="18035">
                  <c:v>0.39467000000000002</c:v>
                </c:pt>
                <c:pt idx="18036">
                  <c:v>0.37428400000000001</c:v>
                </c:pt>
                <c:pt idx="18037">
                  <c:v>0.35546499999999998</c:v>
                </c:pt>
                <c:pt idx="18038">
                  <c:v>0.338057</c:v>
                </c:pt>
                <c:pt idx="18039">
                  <c:v>0.31636999999999998</c:v>
                </c:pt>
                <c:pt idx="18040">
                  <c:v>0.29674200000000001</c:v>
                </c:pt>
                <c:pt idx="18041">
                  <c:v>0.278918</c:v>
                </c:pt>
                <c:pt idx="18042">
                  <c:v>0.262683</c:v>
                </c:pt>
                <c:pt idx="18043">
                  <c:v>0.24785099999999999</c:v>
                </c:pt>
                <c:pt idx="18044">
                  <c:v>0.234266</c:v>
                </c:pt>
                <c:pt idx="18045">
                  <c:v>0.22179099999999999</c:v>
                </c:pt>
                <c:pt idx="18046">
                  <c:v>0.21030599999999999</c:v>
                </c:pt>
                <c:pt idx="18047">
                  <c:v>0.19844300000000001</c:v>
                </c:pt>
                <c:pt idx="18048">
                  <c:v>0.187579</c:v>
                </c:pt>
                <c:pt idx="18049">
                  <c:v>0.17760200000000001</c:v>
                </c:pt>
                <c:pt idx="18050">
                  <c:v>0.16841900000000001</c:v>
                </c:pt>
                <c:pt idx="18051">
                  <c:v>0.15994700000000001</c:v>
                </c:pt>
                <c:pt idx="18052">
                  <c:v>0.14841699999999999</c:v>
                </c:pt>
                <c:pt idx="18053">
                  <c:v>0.13812099999999999</c:v>
                </c:pt>
                <c:pt idx="18054">
                  <c:v>0.12937599999999999</c:v>
                </c:pt>
                <c:pt idx="18055">
                  <c:v>0.12146</c:v>
                </c:pt>
                <c:pt idx="18056">
                  <c:v>0.11427</c:v>
                </c:pt>
                <c:pt idx="18057">
                  <c:v>0.10772</c:v>
                </c:pt>
                <c:pt idx="18058">
                  <c:v>0.10173500000000001</c:v>
                </c:pt>
                <c:pt idx="18059">
                  <c:v>9.6249199999999993E-2</c:v>
                </c:pt>
                <c:pt idx="18060">
                  <c:v>9.1208499999999998E-2</c:v>
                </c:pt>
                <c:pt idx="18061">
                  <c:v>8.6565400000000001E-2</c:v>
                </c:pt>
                <c:pt idx="18062">
                  <c:v>8.1676600000000002E-2</c:v>
                </c:pt>
                <c:pt idx="18063">
                  <c:v>7.7204800000000004E-2</c:v>
                </c:pt>
                <c:pt idx="18064">
                  <c:v>7.3103899999999999E-2</c:v>
                </c:pt>
                <c:pt idx="18065">
                  <c:v>6.9334000000000007E-2</c:v>
                </c:pt>
                <c:pt idx="18066">
                  <c:v>6.5859899999999999E-2</c:v>
                </c:pt>
                <c:pt idx="18067">
                  <c:v>6.1138199999999997E-2</c:v>
                </c:pt>
                <c:pt idx="18068">
                  <c:v>5.6928199999999998E-2</c:v>
                </c:pt>
                <c:pt idx="18069">
                  <c:v>5.3784600000000002E-2</c:v>
                </c:pt>
                <c:pt idx="18070">
                  <c:v>5.0907500000000001E-2</c:v>
                </c:pt>
                <c:pt idx="18071">
                  <c:v>4.82671E-2</c:v>
                </c:pt>
                <c:pt idx="18072">
                  <c:v>4.5837299999999997E-2</c:v>
                </c:pt>
                <c:pt idx="18073">
                  <c:v>4.2539500000000001E-2</c:v>
                </c:pt>
                <c:pt idx="18074">
                  <c:v>3.9603800000000002E-2</c:v>
                </c:pt>
                <c:pt idx="18075">
                  <c:v>3.7822300000000003E-2</c:v>
                </c:pt>
                <c:pt idx="18076">
                  <c:v>3.5568000000000002E-2</c:v>
                </c:pt>
                <c:pt idx="18077">
                  <c:v>3.3522400000000001E-2</c:v>
                </c:pt>
                <c:pt idx="18078">
                  <c:v>3.1660399999999998E-2</c:v>
                </c:pt>
                <c:pt idx="18079">
                  <c:v>2.99606E-2</c:v>
                </c:pt>
                <c:pt idx="18080">
                  <c:v>2.8404499999999999E-2</c:v>
                </c:pt>
                <c:pt idx="18081">
                  <c:v>2.6976199999999999E-2</c:v>
                </c:pt>
                <c:pt idx="18082">
                  <c:v>2.56621E-2</c:v>
                </c:pt>
                <c:pt idx="18083">
                  <c:v>2.44505E-2</c:v>
                </c:pt>
                <c:pt idx="18084">
                  <c:v>2.3012700000000001E-2</c:v>
                </c:pt>
                <c:pt idx="18085">
                  <c:v>2.1712800000000001E-2</c:v>
                </c:pt>
                <c:pt idx="18086">
                  <c:v>2.0531000000000001E-2</c:v>
                </c:pt>
                <c:pt idx="18087">
                  <c:v>1.9451699999999999E-2</c:v>
                </c:pt>
                <c:pt idx="18088">
                  <c:v>1.8464299999999999E-2</c:v>
                </c:pt>
                <c:pt idx="18089">
                  <c:v>1.7559600000000002E-2</c:v>
                </c:pt>
                <c:pt idx="18090">
                  <c:v>1.67286E-2</c:v>
                </c:pt>
                <c:pt idx="18091">
                  <c:v>1.56309E-2</c:v>
                </c:pt>
                <c:pt idx="18092">
                  <c:v>1.47026E-2</c:v>
                </c:pt>
                <c:pt idx="18093">
                  <c:v>1.38681E-2</c:v>
                </c:pt>
                <c:pt idx="18094">
                  <c:v>1.31155E-2</c:v>
                </c:pt>
                <c:pt idx="18095">
                  <c:v>1.24344E-2</c:v>
                </c:pt>
                <c:pt idx="18096">
                  <c:v>1.1816500000000001E-2</c:v>
                </c:pt>
                <c:pt idx="18097">
                  <c:v>1.10781E-2</c:v>
                </c:pt>
                <c:pt idx="18098">
                  <c:v>1.04245E-2</c:v>
                </c:pt>
                <c:pt idx="18099">
                  <c:v>9.8436600000000006E-3</c:v>
                </c:pt>
                <c:pt idx="18100">
                  <c:v>9.3259399999999996E-3</c:v>
                </c:pt>
                <c:pt idx="18101">
                  <c:v>8.8631700000000001E-3</c:v>
                </c:pt>
                <c:pt idx="18102">
                  <c:v>8.4485800000000007E-3</c:v>
                </c:pt>
                <c:pt idx="18103">
                  <c:v>8.0765400000000001E-3</c:v>
                </c:pt>
                <c:pt idx="18104">
                  <c:v>7.7437299999999999E-3</c:v>
                </c:pt>
                <c:pt idx="18105">
                  <c:v>7.3054399999999999E-3</c:v>
                </c:pt>
                <c:pt idx="18106">
                  <c:v>6.9298900000000002E-3</c:v>
                </c:pt>
                <c:pt idx="18107">
                  <c:v>6.6101099999999998E-3</c:v>
                </c:pt>
                <c:pt idx="18108">
                  <c:v>6.3390599999999997E-3</c:v>
                </c:pt>
                <c:pt idx="18109">
                  <c:v>6.1112600000000003E-3</c:v>
                </c:pt>
                <c:pt idx="18110">
                  <c:v>5.9224500000000001E-3</c:v>
                </c:pt>
                <c:pt idx="18111">
                  <c:v>5.7694199999999999E-3</c:v>
                </c:pt>
                <c:pt idx="18112">
                  <c:v>5.6498299999999998E-3</c:v>
                </c:pt>
                <c:pt idx="18113">
                  <c:v>5.5621000000000004E-3</c:v>
                </c:pt>
                <c:pt idx="18114">
                  <c:v>5.5053599999999999E-3</c:v>
                </c:pt>
                <c:pt idx="18115">
                  <c:v>5.4784500000000002E-3</c:v>
                </c:pt>
                <c:pt idx="18116">
                  <c:v>5.4774899999999998E-3</c:v>
                </c:pt>
                <c:pt idx="18117">
                  <c:v>5.4976000000000001E-3</c:v>
                </c:pt>
                <c:pt idx="18118">
                  <c:v>5.5560100000000001E-3</c:v>
                </c:pt>
                <c:pt idx="18119">
                  <c:v>5.6546599999999997E-3</c:v>
                </c:pt>
                <c:pt idx="18120">
                  <c:v>5.7932900000000004E-3</c:v>
                </c:pt>
                <c:pt idx="18121">
                  <c:v>5.9805700000000002E-3</c:v>
                </c:pt>
                <c:pt idx="18122">
                  <c:v>6.1351299999999999E-3</c:v>
                </c:pt>
                <c:pt idx="18123">
                  <c:v>6.3159399999999999E-3</c:v>
                </c:pt>
                <c:pt idx="18124">
                  <c:v>6.5267199999999997E-3</c:v>
                </c:pt>
                <c:pt idx="18125">
                  <c:v>6.7735E-3</c:v>
                </c:pt>
                <c:pt idx="18126">
                  <c:v>7.0597400000000001E-3</c:v>
                </c:pt>
                <c:pt idx="18127">
                  <c:v>7.3911200000000002E-3</c:v>
                </c:pt>
                <c:pt idx="18128">
                  <c:v>7.7766700000000003E-3</c:v>
                </c:pt>
                <c:pt idx="18129">
                  <c:v>8.1072399999999999E-3</c:v>
                </c:pt>
                <c:pt idx="18130">
                  <c:v>8.4788399999999996E-3</c:v>
                </c:pt>
                <c:pt idx="18131">
                  <c:v>8.8975500000000006E-3</c:v>
                </c:pt>
                <c:pt idx="18132">
                  <c:v>9.3706599999999994E-3</c:v>
                </c:pt>
                <c:pt idx="18133">
                  <c:v>9.9069799999999993E-3</c:v>
                </c:pt>
                <c:pt idx="18134">
                  <c:v>1.05173E-2</c:v>
                </c:pt>
                <c:pt idx="18135">
                  <c:v>1.1214500000000001E-2</c:v>
                </c:pt>
                <c:pt idx="18136">
                  <c:v>1.19658E-2</c:v>
                </c:pt>
                <c:pt idx="18137">
                  <c:v>1.2507900000000001E-2</c:v>
                </c:pt>
                <c:pt idx="18138">
                  <c:v>1.31018E-2</c:v>
                </c:pt>
                <c:pt idx="18139">
                  <c:v>1.37541E-2</c:v>
                </c:pt>
                <c:pt idx="18140">
                  <c:v>1.4471700000000001E-2</c:v>
                </c:pt>
                <c:pt idx="18141">
                  <c:v>1.5263199999999999E-2</c:v>
                </c:pt>
                <c:pt idx="18142">
                  <c:v>1.6138699999999999E-2</c:v>
                </c:pt>
                <c:pt idx="18143">
                  <c:v>1.7110199999999999E-2</c:v>
                </c:pt>
                <c:pt idx="18144">
                  <c:v>1.7986499999999999E-2</c:v>
                </c:pt>
                <c:pt idx="18145">
                  <c:v>1.8945900000000002E-2</c:v>
                </c:pt>
                <c:pt idx="18146">
                  <c:v>1.9999099999999999E-2</c:v>
                </c:pt>
                <c:pt idx="18147">
                  <c:v>2.11585E-2</c:v>
                </c:pt>
                <c:pt idx="18148">
                  <c:v>2.24391E-2</c:v>
                </c:pt>
                <c:pt idx="18149">
                  <c:v>2.3858000000000001E-2</c:v>
                </c:pt>
                <c:pt idx="18150">
                  <c:v>2.5435900000000001E-2</c:v>
                </c:pt>
                <c:pt idx="18151">
                  <c:v>2.7197099999999998E-2</c:v>
                </c:pt>
                <c:pt idx="18152">
                  <c:v>2.9170999999999999E-2</c:v>
                </c:pt>
                <c:pt idx="18153">
                  <c:v>3.1392200000000002E-2</c:v>
                </c:pt>
                <c:pt idx="18154">
                  <c:v>3.3030999999999998E-2</c:v>
                </c:pt>
                <c:pt idx="18155">
                  <c:v>3.4813799999999999E-2</c:v>
                </c:pt>
                <c:pt idx="18156">
                  <c:v>3.67585E-2</c:v>
                </c:pt>
                <c:pt idx="18157">
                  <c:v>3.8886299999999999E-2</c:v>
                </c:pt>
                <c:pt idx="18158">
                  <c:v>4.1221099999999997E-2</c:v>
                </c:pt>
                <c:pt idx="18159">
                  <c:v>4.3344899999999999E-2</c:v>
                </c:pt>
                <c:pt idx="18160">
                  <c:v>4.5650099999999999E-2</c:v>
                </c:pt>
                <c:pt idx="18161">
                  <c:v>4.8157999999999999E-2</c:v>
                </c:pt>
                <c:pt idx="18162">
                  <c:v>5.0892600000000003E-2</c:v>
                </c:pt>
                <c:pt idx="18163">
                  <c:v>5.3882600000000003E-2</c:v>
                </c:pt>
                <c:pt idx="18164">
                  <c:v>5.7160500000000003E-2</c:v>
                </c:pt>
                <c:pt idx="18165">
                  <c:v>6.0764899999999997E-2</c:v>
                </c:pt>
                <c:pt idx="18166">
                  <c:v>6.4740599999999995E-2</c:v>
                </c:pt>
                <c:pt idx="18167">
                  <c:v>6.9723999999999994E-2</c:v>
                </c:pt>
                <c:pt idx="18168">
                  <c:v>7.3388999999999996E-2</c:v>
                </c:pt>
                <c:pt idx="18169">
                  <c:v>7.7364699999999995E-2</c:v>
                </c:pt>
                <c:pt idx="18170">
                  <c:v>8.1687599999999999E-2</c:v>
                </c:pt>
                <c:pt idx="18171">
                  <c:v>8.6399799999999999E-2</c:v>
                </c:pt>
                <c:pt idx="18172">
                  <c:v>9.1550400000000004E-2</c:v>
                </c:pt>
                <c:pt idx="18173">
                  <c:v>9.7196000000000005E-2</c:v>
                </c:pt>
                <c:pt idx="18174">
                  <c:v>0.102712</c:v>
                </c:pt>
                <c:pt idx="18175">
                  <c:v>0.11078</c:v>
                </c:pt>
                <c:pt idx="18176">
                  <c:v>0.11672100000000001</c:v>
                </c:pt>
                <c:pt idx="18177">
                  <c:v>0.123172</c:v>
                </c:pt>
                <c:pt idx="18178">
                  <c:v>0.130194</c:v>
                </c:pt>
                <c:pt idx="18179">
                  <c:v>0.13785800000000001</c:v>
                </c:pt>
                <c:pt idx="18180">
                  <c:v>0.14624599999999999</c:v>
                </c:pt>
                <c:pt idx="18181">
                  <c:v>0.15545300000000001</c:v>
                </c:pt>
                <c:pt idx="18182">
                  <c:v>0.16398199999999999</c:v>
                </c:pt>
                <c:pt idx="18183">
                  <c:v>0.17326</c:v>
                </c:pt>
                <c:pt idx="18184">
                  <c:v>0.18338099999999999</c:v>
                </c:pt>
                <c:pt idx="18185">
                  <c:v>0.19445299999999999</c:v>
                </c:pt>
                <c:pt idx="18186">
                  <c:v>0.20660400000000001</c:v>
                </c:pt>
                <c:pt idx="18187">
                  <c:v>0.21998200000000001</c:v>
                </c:pt>
                <c:pt idx="18188">
                  <c:v>0.234766</c:v>
                </c:pt>
                <c:pt idx="18189">
                  <c:v>0.25116899999999998</c:v>
                </c:pt>
                <c:pt idx="18190">
                  <c:v>0.26525199999999999</c:v>
                </c:pt>
                <c:pt idx="18191">
                  <c:v>0.28061799999999998</c:v>
                </c:pt>
                <c:pt idx="18192">
                  <c:v>0.29743799999999998</c:v>
                </c:pt>
                <c:pt idx="18193">
                  <c:v>0.31591200000000003</c:v>
                </c:pt>
                <c:pt idx="18194">
                  <c:v>0.33628000000000002</c:v>
                </c:pt>
                <c:pt idx="18195">
                  <c:v>0.356402</c:v>
                </c:pt>
                <c:pt idx="18196">
                  <c:v>0.37720100000000001</c:v>
                </c:pt>
                <c:pt idx="18197">
                  <c:v>0.40001799999999998</c:v>
                </c:pt>
                <c:pt idx="18198">
                  <c:v>0.42275800000000002</c:v>
                </c:pt>
                <c:pt idx="18199">
                  <c:v>0.452926</c:v>
                </c:pt>
                <c:pt idx="18200">
                  <c:v>0.48574800000000001</c:v>
                </c:pt>
                <c:pt idx="18201">
                  <c:v>0.51706799999999997</c:v>
                </c:pt>
                <c:pt idx="18202">
                  <c:v>0.54336200000000001</c:v>
                </c:pt>
                <c:pt idx="18203">
                  <c:v>0.58039700000000005</c:v>
                </c:pt>
                <c:pt idx="18204">
                  <c:v>0.62019899999999994</c:v>
                </c:pt>
                <c:pt idx="18205">
                  <c:v>0.66704600000000003</c:v>
                </c:pt>
                <c:pt idx="18206">
                  <c:v>0.71053599999999995</c:v>
                </c:pt>
                <c:pt idx="18207">
                  <c:v>0.75362200000000001</c:v>
                </c:pt>
                <c:pt idx="18208">
                  <c:v>0.80090700000000004</c:v>
                </c:pt>
                <c:pt idx="18209">
                  <c:v>0.84689099999999995</c:v>
                </c:pt>
                <c:pt idx="18210">
                  <c:v>0.89698999999999995</c:v>
                </c:pt>
                <c:pt idx="18211">
                  <c:v>0.95164700000000002</c:v>
                </c:pt>
                <c:pt idx="18212">
                  <c:v>1.0113300000000001</c:v>
                </c:pt>
                <c:pt idx="18213">
                  <c:v>1.08341</c:v>
                </c:pt>
                <c:pt idx="18214">
                  <c:v>1.1629400000000001</c:v>
                </c:pt>
                <c:pt idx="18215">
                  <c:v>1.2507299999999999</c:v>
                </c:pt>
                <c:pt idx="18216">
                  <c:v>1.3476399999999999</c:v>
                </c:pt>
                <c:pt idx="18217">
                  <c:v>1.44496</c:v>
                </c:pt>
                <c:pt idx="18218">
                  <c:v>1.5513699999999999</c:v>
                </c:pt>
                <c:pt idx="18219">
                  <c:v>1.6676599999999999</c:v>
                </c:pt>
                <c:pt idx="18220">
                  <c:v>1.7945800000000001</c:v>
                </c:pt>
                <c:pt idx="18221">
                  <c:v>1.9329400000000001</c:v>
                </c:pt>
                <c:pt idx="18222">
                  <c:v>2.08507</c:v>
                </c:pt>
                <c:pt idx="18223">
                  <c:v>2.2512699999999999</c:v>
                </c:pt>
                <c:pt idx="18224">
                  <c:v>2.4315500000000001</c:v>
                </c:pt>
                <c:pt idx="18225">
                  <c:v>2.6266500000000002</c:v>
                </c:pt>
                <c:pt idx="18226">
                  <c:v>2.8371</c:v>
                </c:pt>
                <c:pt idx="18227">
                  <c:v>3.0680499999999999</c:v>
                </c:pt>
                <c:pt idx="18228">
                  <c:v>3.3257400000000001</c:v>
                </c:pt>
                <c:pt idx="18229">
                  <c:v>3.6018699999999999</c:v>
                </c:pt>
                <c:pt idx="18230">
                  <c:v>3.8963700000000001</c:v>
                </c:pt>
                <c:pt idx="18231">
                  <c:v>4.3170700000000002</c:v>
                </c:pt>
                <c:pt idx="18232">
                  <c:v>4.6910600000000002</c:v>
                </c:pt>
                <c:pt idx="18233">
                  <c:v>5.1656500000000003</c:v>
                </c:pt>
                <c:pt idx="18234">
                  <c:v>5.8359300000000003</c:v>
                </c:pt>
                <c:pt idx="18235">
                  <c:v>7.0151399999999997</c:v>
                </c:pt>
                <c:pt idx="18236">
                  <c:v>8.20059</c:v>
                </c:pt>
                <c:pt idx="18237">
                  <c:v>8.76431</c:v>
                </c:pt>
                <c:pt idx="18238">
                  <c:v>9.2902199999999997</c:v>
                </c:pt>
                <c:pt idx="18239">
                  <c:v>9.7644300000000008</c:v>
                </c:pt>
                <c:pt idx="18240">
                  <c:v>10.173500000000001</c:v>
                </c:pt>
                <c:pt idx="18241">
                  <c:v>10.487299999999999</c:v>
                </c:pt>
                <c:pt idx="18242">
                  <c:v>10.7248</c:v>
                </c:pt>
                <c:pt idx="18243">
                  <c:v>10.8376</c:v>
                </c:pt>
                <c:pt idx="18244">
                  <c:v>10.9224</c:v>
                </c:pt>
                <c:pt idx="18245">
                  <c:v>10.950699999999999</c:v>
                </c:pt>
                <c:pt idx="18246">
                  <c:v>10.9275</c:v>
                </c:pt>
                <c:pt idx="18247">
                  <c:v>10.8506</c:v>
                </c:pt>
                <c:pt idx="18248">
                  <c:v>10.7212</c:v>
                </c:pt>
                <c:pt idx="18249">
                  <c:v>10.541600000000001</c:v>
                </c:pt>
                <c:pt idx="18250">
                  <c:v>10.2088</c:v>
                </c:pt>
                <c:pt idx="18251">
                  <c:v>9.8499800000000004</c:v>
                </c:pt>
                <c:pt idx="18252">
                  <c:v>9.4364600000000003</c:v>
                </c:pt>
                <c:pt idx="18253">
                  <c:v>8.9777699999999996</c:v>
                </c:pt>
                <c:pt idx="18254">
                  <c:v>8.3133599999999994</c:v>
                </c:pt>
                <c:pt idx="18255">
                  <c:v>7.1327100000000003</c:v>
                </c:pt>
                <c:pt idx="18256">
                  <c:v>6.0650399999999998</c:v>
                </c:pt>
                <c:pt idx="18257">
                  <c:v>5.3829399999999996</c:v>
                </c:pt>
                <c:pt idx="18258">
                  <c:v>4.9497600000000004</c:v>
                </c:pt>
                <c:pt idx="18259">
                  <c:v>4.4256200000000003</c:v>
                </c:pt>
                <c:pt idx="18260">
                  <c:v>3.9972699999999999</c:v>
                </c:pt>
                <c:pt idx="18261">
                  <c:v>3.69685</c:v>
                </c:pt>
                <c:pt idx="18262">
                  <c:v>3.4146899999999998</c:v>
                </c:pt>
                <c:pt idx="18263">
                  <c:v>3.1509999999999998</c:v>
                </c:pt>
                <c:pt idx="18264">
                  <c:v>2.8783300000000001</c:v>
                </c:pt>
                <c:pt idx="18265">
                  <c:v>2.6750400000000001</c:v>
                </c:pt>
                <c:pt idx="18266">
                  <c:v>2.48577</c:v>
                </c:pt>
                <c:pt idx="18267">
                  <c:v>2.3100399999999999</c:v>
                </c:pt>
                <c:pt idx="18268">
                  <c:v>2.1472699999999998</c:v>
                </c:pt>
                <c:pt idx="18269">
                  <c:v>1.9968399999999999</c:v>
                </c:pt>
                <c:pt idx="18270">
                  <c:v>1.85808</c:v>
                </c:pt>
                <c:pt idx="18271">
                  <c:v>1.7302999999999999</c:v>
                </c:pt>
                <c:pt idx="18272">
                  <c:v>1.5978000000000001</c:v>
                </c:pt>
                <c:pt idx="18273">
                  <c:v>1.4961199999999999</c:v>
                </c:pt>
                <c:pt idx="18274">
                  <c:v>1.40245</c:v>
                </c:pt>
                <c:pt idx="18275">
                  <c:v>1.31616</c:v>
                </c:pt>
                <c:pt idx="18276">
                  <c:v>1.23675</c:v>
                </c:pt>
                <c:pt idx="18277">
                  <c:v>1.16364</c:v>
                </c:pt>
                <c:pt idx="18278">
                  <c:v>1.09636</c:v>
                </c:pt>
                <c:pt idx="18279">
                  <c:v>1.0344</c:v>
                </c:pt>
                <c:pt idx="18280">
                  <c:v>0.97733899999999996</c:v>
                </c:pt>
                <c:pt idx="18281">
                  <c:v>0.908138</c:v>
                </c:pt>
                <c:pt idx="18282">
                  <c:v>0.858815</c:v>
                </c:pt>
                <c:pt idx="18283">
                  <c:v>0.80960399999999999</c:v>
                </c:pt>
                <c:pt idx="18284">
                  <c:v>0.76457900000000001</c:v>
                </c:pt>
                <c:pt idx="18285">
                  <c:v>0.72332399999999997</c:v>
                </c:pt>
                <c:pt idx="18286">
                  <c:v>0.69772500000000004</c:v>
                </c:pt>
                <c:pt idx="18287">
                  <c:v>0.65063099999999996</c:v>
                </c:pt>
                <c:pt idx="18288">
                  <c:v>0.60840399999999994</c:v>
                </c:pt>
                <c:pt idx="18289">
                  <c:v>0.57041299999999995</c:v>
                </c:pt>
                <c:pt idx="18290">
                  <c:v>0.536107</c:v>
                </c:pt>
                <c:pt idx="18291">
                  <c:v>0.50502199999999997</c:v>
                </c:pt>
                <c:pt idx="18292">
                  <c:v>0.47771799999999998</c:v>
                </c:pt>
                <c:pt idx="18293">
                  <c:v>0.45273000000000002</c:v>
                </c:pt>
                <c:pt idx="18294">
                  <c:v>0.42255999999999999</c:v>
                </c:pt>
                <c:pt idx="18295">
                  <c:v>0.395507</c:v>
                </c:pt>
                <c:pt idx="18296">
                  <c:v>0.37113699999999999</c:v>
                </c:pt>
                <c:pt idx="18297">
                  <c:v>0.34908699999999998</c:v>
                </c:pt>
                <c:pt idx="18298">
                  <c:v>0.32905899999999999</c:v>
                </c:pt>
                <c:pt idx="18299">
                  <c:v>0.31080000000000002</c:v>
                </c:pt>
                <c:pt idx="18300">
                  <c:v>0.29232999999999998</c:v>
                </c:pt>
                <c:pt idx="18301">
                  <c:v>0.27394200000000002</c:v>
                </c:pt>
                <c:pt idx="18302">
                  <c:v>0.25731500000000002</c:v>
                </c:pt>
                <c:pt idx="18303">
                  <c:v>0.24222199999999999</c:v>
                </c:pt>
                <c:pt idx="18304">
                  <c:v>0.22847300000000001</c:v>
                </c:pt>
                <c:pt idx="18305">
                  <c:v>0.21590799999999999</c:v>
                </c:pt>
                <c:pt idx="18306">
                  <c:v>0.20439199999999999</c:v>
                </c:pt>
                <c:pt idx="18307">
                  <c:v>0.19380700000000001</c:v>
                </c:pt>
                <c:pt idx="18308">
                  <c:v>0.18251899999999999</c:v>
                </c:pt>
                <c:pt idx="18309">
                  <c:v>0.17083899999999999</c:v>
                </c:pt>
                <c:pt idx="18310">
                  <c:v>0.16028300000000001</c:v>
                </c:pt>
                <c:pt idx="18311">
                  <c:v>0.15070700000000001</c:v>
                </c:pt>
                <c:pt idx="18312">
                  <c:v>0.14199200000000001</c:v>
                </c:pt>
                <c:pt idx="18313">
                  <c:v>0.13403599999999999</c:v>
                </c:pt>
                <c:pt idx="18314">
                  <c:v>0.126752</c:v>
                </c:pt>
                <c:pt idx="18315">
                  <c:v>0.12006500000000001</c:v>
                </c:pt>
                <c:pt idx="18316">
                  <c:v>0.113459</c:v>
                </c:pt>
                <c:pt idx="18317">
                  <c:v>0.106988</c:v>
                </c:pt>
                <c:pt idx="18318">
                  <c:v>0.101075</c:v>
                </c:pt>
                <c:pt idx="18319">
                  <c:v>9.5656000000000005E-2</c:v>
                </c:pt>
                <c:pt idx="18320">
                  <c:v>9.0677400000000005E-2</c:v>
                </c:pt>
                <c:pt idx="18321">
                  <c:v>8.6092199999999994E-2</c:v>
                </c:pt>
                <c:pt idx="18322">
                  <c:v>7.9864199999999996E-2</c:v>
                </c:pt>
                <c:pt idx="18323">
                  <c:v>7.6095200000000002E-2</c:v>
                </c:pt>
                <c:pt idx="18324">
                  <c:v>7.1487700000000001E-2</c:v>
                </c:pt>
                <c:pt idx="18325">
                  <c:v>6.73039E-2</c:v>
                </c:pt>
                <c:pt idx="18326">
                  <c:v>6.34932E-2</c:v>
                </c:pt>
                <c:pt idx="18327">
                  <c:v>6.00124E-2</c:v>
                </c:pt>
                <c:pt idx="18328">
                  <c:v>5.6824399999999997E-2</c:v>
                </c:pt>
                <c:pt idx="18329">
                  <c:v>5.3897199999999999E-2</c:v>
                </c:pt>
                <c:pt idx="18330">
                  <c:v>5.1202999999999999E-2</c:v>
                </c:pt>
                <c:pt idx="18331">
                  <c:v>4.8717900000000001E-2</c:v>
                </c:pt>
                <c:pt idx="18332">
                  <c:v>4.5693299999999999E-2</c:v>
                </c:pt>
                <c:pt idx="18333">
                  <c:v>4.2960499999999999E-2</c:v>
                </c:pt>
                <c:pt idx="18334">
                  <c:v>4.04833E-2</c:v>
                </c:pt>
                <c:pt idx="18335">
                  <c:v>3.82312E-2</c:v>
                </c:pt>
                <c:pt idx="18336">
                  <c:v>3.6177599999999997E-2</c:v>
                </c:pt>
                <c:pt idx="18337">
                  <c:v>3.42996E-2</c:v>
                </c:pt>
                <c:pt idx="18338">
                  <c:v>3.2577200000000001E-2</c:v>
                </c:pt>
                <c:pt idx="18339">
                  <c:v>3.0993300000000001E-2</c:v>
                </c:pt>
                <c:pt idx="18340">
                  <c:v>2.9072199999999999E-2</c:v>
                </c:pt>
                <c:pt idx="18341">
                  <c:v>2.7343200000000002E-2</c:v>
                </c:pt>
                <c:pt idx="18342">
                  <c:v>2.5781999999999999E-2</c:v>
                </c:pt>
                <c:pt idx="18343">
                  <c:v>2.43682E-2</c:v>
                </c:pt>
                <c:pt idx="18344">
                  <c:v>2.3084E-2</c:v>
                </c:pt>
                <c:pt idx="18345">
                  <c:v>2.1914300000000001E-2</c:v>
                </c:pt>
                <c:pt idx="18346">
                  <c:v>2.0846199999999999E-2</c:v>
                </c:pt>
                <c:pt idx="18347">
                  <c:v>1.9868500000000001E-2</c:v>
                </c:pt>
                <c:pt idx="18348">
                  <c:v>1.8758899999999998E-2</c:v>
                </c:pt>
                <c:pt idx="18349">
                  <c:v>1.7759400000000002E-2</c:v>
                </c:pt>
                <c:pt idx="18350">
                  <c:v>1.68565E-2</c:v>
                </c:pt>
                <c:pt idx="18351">
                  <c:v>1.60386E-2</c:v>
                </c:pt>
                <c:pt idx="18352">
                  <c:v>1.52958E-2</c:v>
                </c:pt>
                <c:pt idx="18353">
                  <c:v>1.46199E-2</c:v>
                </c:pt>
                <c:pt idx="18354">
                  <c:v>1.37159E-2</c:v>
                </c:pt>
                <c:pt idx="18355">
                  <c:v>1.3127099999999999E-2</c:v>
                </c:pt>
                <c:pt idx="18356">
                  <c:v>1.2547600000000001E-2</c:v>
                </c:pt>
                <c:pt idx="18357">
                  <c:v>1.2024999999999999E-2</c:v>
                </c:pt>
                <c:pt idx="18358">
                  <c:v>1.13331E-2</c:v>
                </c:pt>
                <c:pt idx="18359">
                  <c:v>1.07382E-2</c:v>
                </c:pt>
                <c:pt idx="18360">
                  <c:v>1.0227200000000001E-2</c:v>
                </c:pt>
                <c:pt idx="18361">
                  <c:v>9.7889299999999995E-3</c:v>
                </c:pt>
                <c:pt idx="18362">
                  <c:v>9.4144999999999993E-3</c:v>
                </c:pt>
                <c:pt idx="18363">
                  <c:v>9.0967900000000004E-3</c:v>
                </c:pt>
                <c:pt idx="18364">
                  <c:v>8.83017E-3</c:v>
                </c:pt>
                <c:pt idx="18365">
                  <c:v>8.6102399999999999E-3</c:v>
                </c:pt>
                <c:pt idx="18366">
                  <c:v>8.4336700000000007E-3</c:v>
                </c:pt>
                <c:pt idx="18367">
                  <c:v>8.2980899999999993E-3</c:v>
                </c:pt>
                <c:pt idx="18368">
                  <c:v>8.2019599999999995E-3</c:v>
                </c:pt>
                <c:pt idx="18369">
                  <c:v>8.1443100000000001E-3</c:v>
                </c:pt>
                <c:pt idx="18370">
                  <c:v>8.1254499999999993E-3</c:v>
                </c:pt>
                <c:pt idx="18371">
                  <c:v>8.1513799999999997E-3</c:v>
                </c:pt>
                <c:pt idx="18372">
                  <c:v>8.2266100000000005E-3</c:v>
                </c:pt>
                <c:pt idx="18373">
                  <c:v>8.3552399999999999E-3</c:v>
                </c:pt>
                <c:pt idx="18374">
                  <c:v>8.5436000000000002E-3</c:v>
                </c:pt>
                <c:pt idx="18375">
                  <c:v>8.8000600000000002E-3</c:v>
                </c:pt>
                <c:pt idx="18376">
                  <c:v>9.0084899999999992E-3</c:v>
                </c:pt>
                <c:pt idx="18377">
                  <c:v>9.2472500000000003E-3</c:v>
                </c:pt>
                <c:pt idx="18378">
                  <c:v>9.5254299999999997E-3</c:v>
                </c:pt>
                <c:pt idx="18379">
                  <c:v>9.8493799999999996E-3</c:v>
                </c:pt>
                <c:pt idx="18380">
                  <c:v>1.0226300000000001E-2</c:v>
                </c:pt>
                <c:pt idx="18381">
                  <c:v>1.0663199999999999E-2</c:v>
                </c:pt>
                <c:pt idx="18382">
                  <c:v>1.1169800000000001E-2</c:v>
                </c:pt>
                <c:pt idx="18383">
                  <c:v>1.1604099999999999E-2</c:v>
                </c:pt>
                <c:pt idx="18384">
                  <c:v>1.2092200000000001E-2</c:v>
                </c:pt>
                <c:pt idx="18385">
                  <c:v>1.2571799999999999E-2</c:v>
                </c:pt>
                <c:pt idx="18386">
                  <c:v>1.3104899999999999E-2</c:v>
                </c:pt>
                <c:pt idx="18387">
                  <c:v>1.3699100000000001E-2</c:v>
                </c:pt>
                <c:pt idx="18388">
                  <c:v>1.4363000000000001E-2</c:v>
                </c:pt>
                <c:pt idx="18389">
                  <c:v>1.51071E-2</c:v>
                </c:pt>
                <c:pt idx="18390">
                  <c:v>1.5944199999999999E-2</c:v>
                </c:pt>
                <c:pt idx="18391">
                  <c:v>1.6889399999999999E-2</c:v>
                </c:pt>
                <c:pt idx="18392">
                  <c:v>1.79612E-2</c:v>
                </c:pt>
                <c:pt idx="18393">
                  <c:v>1.8798800000000001E-2</c:v>
                </c:pt>
                <c:pt idx="18394">
                  <c:v>1.9718699999999999E-2</c:v>
                </c:pt>
                <c:pt idx="18395">
                  <c:v>2.0731699999999999E-2</c:v>
                </c:pt>
                <c:pt idx="18396">
                  <c:v>2.1850399999999999E-2</c:v>
                </c:pt>
                <c:pt idx="18397">
                  <c:v>2.30899E-2</c:v>
                </c:pt>
                <c:pt idx="18398">
                  <c:v>2.4468400000000001E-2</c:v>
                </c:pt>
                <c:pt idx="18399">
                  <c:v>2.6007700000000002E-2</c:v>
                </c:pt>
                <c:pt idx="18400">
                  <c:v>2.7733899999999999E-2</c:v>
                </c:pt>
                <c:pt idx="18401">
                  <c:v>2.9098599999999999E-2</c:v>
                </c:pt>
                <c:pt idx="18402">
                  <c:v>3.0588199999999999E-2</c:v>
                </c:pt>
                <c:pt idx="18403">
                  <c:v>3.2218299999999998E-2</c:v>
                </c:pt>
                <c:pt idx="18404">
                  <c:v>3.4007000000000003E-2</c:v>
                </c:pt>
                <c:pt idx="18405">
                  <c:v>3.5975899999999998E-2</c:v>
                </c:pt>
                <c:pt idx="18406">
                  <c:v>3.81499E-2</c:v>
                </c:pt>
                <c:pt idx="18407">
                  <c:v>4.0558799999999999E-2</c:v>
                </c:pt>
                <c:pt idx="18408">
                  <c:v>4.3237999999999999E-2</c:v>
                </c:pt>
                <c:pt idx="18409">
                  <c:v>4.56043E-2</c:v>
                </c:pt>
                <c:pt idx="18410">
                  <c:v>4.8196299999999997E-2</c:v>
                </c:pt>
                <c:pt idx="18411">
                  <c:v>5.1044100000000002E-2</c:v>
                </c:pt>
                <c:pt idx="18412">
                  <c:v>5.4183099999999998E-2</c:v>
                </c:pt>
                <c:pt idx="18413">
                  <c:v>5.7655400000000002E-2</c:v>
                </c:pt>
                <c:pt idx="18414">
                  <c:v>6.1511000000000003E-2</c:v>
                </c:pt>
                <c:pt idx="18415">
                  <c:v>6.5810099999999996E-2</c:v>
                </c:pt>
                <c:pt idx="18416">
                  <c:v>6.9368899999999997E-2</c:v>
                </c:pt>
                <c:pt idx="18417">
                  <c:v>7.4282100000000004E-2</c:v>
                </c:pt>
                <c:pt idx="18418">
                  <c:v>7.8258900000000006E-2</c:v>
                </c:pt>
                <c:pt idx="18419">
                  <c:v>8.2596699999999995E-2</c:v>
                </c:pt>
                <c:pt idx="18420">
                  <c:v>8.7342199999999995E-2</c:v>
                </c:pt>
                <c:pt idx="18421">
                  <c:v>9.2551300000000003E-2</c:v>
                </c:pt>
                <c:pt idx="18422">
                  <c:v>9.8289399999999999E-2</c:v>
                </c:pt>
                <c:pt idx="18423">
                  <c:v>0.10463600000000001</c:v>
                </c:pt>
                <c:pt idx="18424">
                  <c:v>0.11168599999999999</c:v>
                </c:pt>
                <c:pt idx="18425">
                  <c:v>0.118061</c:v>
                </c:pt>
                <c:pt idx="18426">
                  <c:v>0.12506300000000001</c:v>
                </c:pt>
                <c:pt idx="18427">
                  <c:v>0.13278999999999999</c:v>
                </c:pt>
                <c:pt idx="18428">
                  <c:v>0.14135800000000001</c:v>
                </c:pt>
                <c:pt idx="18429">
                  <c:v>0.15091499999999999</c:v>
                </c:pt>
                <c:pt idx="18430">
                  <c:v>0.15884200000000001</c:v>
                </c:pt>
                <c:pt idx="18431">
                  <c:v>0.16752500000000001</c:v>
                </c:pt>
                <c:pt idx="18432">
                  <c:v>0.17708199999999999</c:v>
                </c:pt>
                <c:pt idx="18433">
                  <c:v>0.18765799999999999</c:v>
                </c:pt>
                <c:pt idx="18434">
                  <c:v>0.19989299999999999</c:v>
                </c:pt>
                <c:pt idx="18435">
                  <c:v>0.21006</c:v>
                </c:pt>
                <c:pt idx="18436">
                  <c:v>0.22121299999999999</c:v>
                </c:pt>
                <c:pt idx="18437">
                  <c:v>0.23350199999999999</c:v>
                </c:pt>
                <c:pt idx="18438">
                  <c:v>0.24709999999999999</c:v>
                </c:pt>
                <c:pt idx="18439">
                  <c:v>0.26221899999999998</c:v>
                </c:pt>
                <c:pt idx="18440">
                  <c:v>0.27910000000000001</c:v>
                </c:pt>
                <c:pt idx="18441">
                  <c:v>0.29803400000000002</c:v>
                </c:pt>
                <c:pt idx="18442">
                  <c:v>0.319357</c:v>
                </c:pt>
                <c:pt idx="18443">
                  <c:v>0.33509499999999998</c:v>
                </c:pt>
                <c:pt idx="18444">
                  <c:v>0.35972799999999999</c:v>
                </c:pt>
                <c:pt idx="18445">
                  <c:v>0.38397700000000001</c:v>
                </c:pt>
                <c:pt idx="18446">
                  <c:v>0.41100500000000001</c:v>
                </c:pt>
                <c:pt idx="18447">
                  <c:v>0.44117699999999999</c:v>
                </c:pt>
                <c:pt idx="18448">
                  <c:v>0.47490900000000003</c:v>
                </c:pt>
                <c:pt idx="18449">
                  <c:v>0.51265400000000005</c:v>
                </c:pt>
                <c:pt idx="18450">
                  <c:v>0.54030599999999995</c:v>
                </c:pt>
                <c:pt idx="18451">
                  <c:v>0.570129</c:v>
                </c:pt>
                <c:pt idx="18452">
                  <c:v>0.60230300000000003</c:v>
                </c:pt>
                <c:pt idx="18453">
                  <c:v>0.63700599999999996</c:v>
                </c:pt>
                <c:pt idx="18454">
                  <c:v>0.67444499999999996</c:v>
                </c:pt>
                <c:pt idx="18455">
                  <c:v>0.714812</c:v>
                </c:pt>
                <c:pt idx="18456">
                  <c:v>0.75833499999999998</c:v>
                </c:pt>
                <c:pt idx="18457">
                  <c:v>0.82396000000000003</c:v>
                </c:pt>
                <c:pt idx="18458">
                  <c:v>0.883386</c:v>
                </c:pt>
                <c:pt idx="18459">
                  <c:v>0.94799100000000003</c:v>
                </c:pt>
                <c:pt idx="18460">
                  <c:v>1.0181500000000001</c:v>
                </c:pt>
                <c:pt idx="18461">
                  <c:v>1.09426</c:v>
                </c:pt>
                <c:pt idx="18462">
                  <c:v>1.1767300000000001</c:v>
                </c:pt>
                <c:pt idx="18463">
                  <c:v>1.266</c:v>
                </c:pt>
                <c:pt idx="18464">
                  <c:v>1.36246</c:v>
                </c:pt>
                <c:pt idx="18465">
                  <c:v>1.46655</c:v>
                </c:pt>
                <c:pt idx="18466">
                  <c:v>1.5786899999999999</c:v>
                </c:pt>
                <c:pt idx="18467">
                  <c:v>1.6993100000000001</c:v>
                </c:pt>
                <c:pt idx="18468">
                  <c:v>1.8533299999999999</c:v>
                </c:pt>
                <c:pt idx="18469">
                  <c:v>2.03382</c:v>
                </c:pt>
                <c:pt idx="18470">
                  <c:v>2.2301700000000002</c:v>
                </c:pt>
                <c:pt idx="18471">
                  <c:v>2.44313</c:v>
                </c:pt>
                <c:pt idx="18472">
                  <c:v>2.67319</c:v>
                </c:pt>
                <c:pt idx="18473">
                  <c:v>2.9577100000000001</c:v>
                </c:pt>
                <c:pt idx="18474">
                  <c:v>3.2127300000000001</c:v>
                </c:pt>
                <c:pt idx="18475">
                  <c:v>3.48414</c:v>
                </c:pt>
                <c:pt idx="18476">
                  <c:v>3.8802699999999999</c:v>
                </c:pt>
                <c:pt idx="18477">
                  <c:v>4.2980400000000003</c:v>
                </c:pt>
                <c:pt idx="18478">
                  <c:v>4.8163900000000002</c:v>
                </c:pt>
                <c:pt idx="18479">
                  <c:v>5.3320299999999996</c:v>
                </c:pt>
                <c:pt idx="18480">
                  <c:v>6.05633</c:v>
                </c:pt>
                <c:pt idx="18481">
                  <c:v>6.9303499999999998</c:v>
                </c:pt>
                <c:pt idx="18482">
                  <c:v>8.9838100000000001</c:v>
                </c:pt>
                <c:pt idx="18483">
                  <c:v>9.9196600000000004</c:v>
                </c:pt>
                <c:pt idx="18484">
                  <c:v>10.5396</c:v>
                </c:pt>
                <c:pt idx="18485">
                  <c:v>11.047700000000001</c:v>
                </c:pt>
                <c:pt idx="18486">
                  <c:v>11.491199999999999</c:v>
                </c:pt>
                <c:pt idx="18487">
                  <c:v>11.859500000000001</c:v>
                </c:pt>
                <c:pt idx="18488">
                  <c:v>12.144</c:v>
                </c:pt>
                <c:pt idx="18489">
                  <c:v>12.3085</c:v>
                </c:pt>
                <c:pt idx="18490">
                  <c:v>12.420199999999999</c:v>
                </c:pt>
                <c:pt idx="18491">
                  <c:v>12.447800000000001</c:v>
                </c:pt>
                <c:pt idx="18492">
                  <c:v>12.412000000000001</c:v>
                </c:pt>
                <c:pt idx="18493">
                  <c:v>12.3057</c:v>
                </c:pt>
                <c:pt idx="18494">
                  <c:v>12.118399999999999</c:v>
                </c:pt>
                <c:pt idx="18495">
                  <c:v>11.858000000000001</c:v>
                </c:pt>
                <c:pt idx="18496">
                  <c:v>11.5297</c:v>
                </c:pt>
                <c:pt idx="18497">
                  <c:v>11.1166</c:v>
                </c:pt>
                <c:pt idx="18498">
                  <c:v>10.5907</c:v>
                </c:pt>
                <c:pt idx="18499">
                  <c:v>9.8285699999999991</c:v>
                </c:pt>
                <c:pt idx="18500">
                  <c:v>8.9018800000000002</c:v>
                </c:pt>
                <c:pt idx="18501">
                  <c:v>6.4749600000000003</c:v>
                </c:pt>
                <c:pt idx="18502">
                  <c:v>5.6638099999999998</c:v>
                </c:pt>
                <c:pt idx="18503">
                  <c:v>5.0248499999999998</c:v>
                </c:pt>
                <c:pt idx="18504">
                  <c:v>4.54312</c:v>
                </c:pt>
                <c:pt idx="18505">
                  <c:v>4.1690100000000001</c:v>
                </c:pt>
                <c:pt idx="18506">
                  <c:v>3.8006199999999999</c:v>
                </c:pt>
                <c:pt idx="18507">
                  <c:v>3.4554900000000002</c:v>
                </c:pt>
                <c:pt idx="18508">
                  <c:v>3.1338499999999998</c:v>
                </c:pt>
                <c:pt idx="18509">
                  <c:v>2.8358400000000001</c:v>
                </c:pt>
                <c:pt idx="18510">
                  <c:v>2.6501299999999999</c:v>
                </c:pt>
                <c:pt idx="18511">
                  <c:v>2.4322699999999999</c:v>
                </c:pt>
                <c:pt idx="18512">
                  <c:v>2.22994</c:v>
                </c:pt>
                <c:pt idx="18513">
                  <c:v>2.0426199999999999</c:v>
                </c:pt>
                <c:pt idx="18514">
                  <c:v>1.86974</c:v>
                </c:pt>
                <c:pt idx="18515">
                  <c:v>1.7106300000000001</c:v>
                </c:pt>
                <c:pt idx="18516">
                  <c:v>1.56463</c:v>
                </c:pt>
                <c:pt idx="18517">
                  <c:v>1.46326</c:v>
                </c:pt>
                <c:pt idx="18518">
                  <c:v>1.36856</c:v>
                </c:pt>
                <c:pt idx="18519">
                  <c:v>1.27379</c:v>
                </c:pt>
                <c:pt idx="18520">
                  <c:v>1.1741999999999999</c:v>
                </c:pt>
                <c:pt idx="18521">
                  <c:v>1.0829800000000001</c:v>
                </c:pt>
                <c:pt idx="18522">
                  <c:v>0.99959100000000001</c:v>
                </c:pt>
                <c:pt idx="18523">
                  <c:v>0.92344999999999999</c:v>
                </c:pt>
                <c:pt idx="18524">
                  <c:v>0.85403399999999996</c:v>
                </c:pt>
                <c:pt idx="18525">
                  <c:v>0.79078400000000004</c:v>
                </c:pt>
                <c:pt idx="18526">
                  <c:v>0.73323700000000003</c:v>
                </c:pt>
                <c:pt idx="18527">
                  <c:v>0.68090300000000004</c:v>
                </c:pt>
                <c:pt idx="18528">
                  <c:v>0.63334199999999996</c:v>
                </c:pt>
                <c:pt idx="18529">
                  <c:v>0.59012600000000004</c:v>
                </c:pt>
                <c:pt idx="18530">
                  <c:v>0.54556099999999996</c:v>
                </c:pt>
                <c:pt idx="18531">
                  <c:v>0.51682399999999995</c:v>
                </c:pt>
                <c:pt idx="18532">
                  <c:v>0.490228</c:v>
                </c:pt>
                <c:pt idx="18533">
                  <c:v>0.45399099999999998</c:v>
                </c:pt>
                <c:pt idx="18534">
                  <c:v>0.42168800000000001</c:v>
                </c:pt>
                <c:pt idx="18535">
                  <c:v>0.392849</c:v>
                </c:pt>
                <c:pt idx="18536">
                  <c:v>0.36706100000000003</c:v>
                </c:pt>
                <c:pt idx="18537">
                  <c:v>0.34395500000000001</c:v>
                </c:pt>
                <c:pt idx="18538">
                  <c:v>0.323208</c:v>
                </c:pt>
                <c:pt idx="18539">
                  <c:v>0.30452499999999999</c:v>
                </c:pt>
                <c:pt idx="18540">
                  <c:v>0.287659</c:v>
                </c:pt>
                <c:pt idx="18541">
                  <c:v>0.27092699999999997</c:v>
                </c:pt>
                <c:pt idx="18542">
                  <c:v>0.253274</c:v>
                </c:pt>
                <c:pt idx="18543">
                  <c:v>0.23760700000000001</c:v>
                </c:pt>
                <c:pt idx="18544">
                  <c:v>0.22362799999999999</c:v>
                </c:pt>
                <c:pt idx="18545">
                  <c:v>0.21108399999999999</c:v>
                </c:pt>
                <c:pt idx="18546">
                  <c:v>0.199771</c:v>
                </c:pt>
                <c:pt idx="18547">
                  <c:v>0.18951200000000001</c:v>
                </c:pt>
                <c:pt idx="18548">
                  <c:v>0.18016799999999999</c:v>
                </c:pt>
                <c:pt idx="18549">
                  <c:v>0.16892699999999999</c:v>
                </c:pt>
                <c:pt idx="18550">
                  <c:v>0.15887000000000001</c:v>
                </c:pt>
                <c:pt idx="18551">
                  <c:v>0.14857300000000001</c:v>
                </c:pt>
                <c:pt idx="18552">
                  <c:v>0.140735</c:v>
                </c:pt>
                <c:pt idx="18553">
                  <c:v>0.133577</c:v>
                </c:pt>
                <c:pt idx="18554">
                  <c:v>0.124945</c:v>
                </c:pt>
                <c:pt idx="18555">
                  <c:v>0.11720700000000001</c:v>
                </c:pt>
                <c:pt idx="18556">
                  <c:v>0.110234</c:v>
                </c:pt>
                <c:pt idx="18557">
                  <c:v>0.103921</c:v>
                </c:pt>
                <c:pt idx="18558">
                  <c:v>9.8181599999999994E-2</c:v>
                </c:pt>
                <c:pt idx="18559">
                  <c:v>9.2944899999999997E-2</c:v>
                </c:pt>
                <c:pt idx="18560">
                  <c:v>8.6790599999999996E-2</c:v>
                </c:pt>
                <c:pt idx="18561">
                  <c:v>8.1276399999999999E-2</c:v>
                </c:pt>
                <c:pt idx="18562">
                  <c:v>7.6313099999999995E-2</c:v>
                </c:pt>
                <c:pt idx="18563">
                  <c:v>7.18274E-2</c:v>
                </c:pt>
                <c:pt idx="18564">
                  <c:v>6.7757899999999996E-2</c:v>
                </c:pt>
                <c:pt idx="18565">
                  <c:v>6.4053399999999996E-2</c:v>
                </c:pt>
                <c:pt idx="18566">
                  <c:v>6.0670200000000001E-2</c:v>
                </c:pt>
                <c:pt idx="18567">
                  <c:v>5.7571600000000001E-2</c:v>
                </c:pt>
                <c:pt idx="18568">
                  <c:v>5.4101700000000003E-2</c:v>
                </c:pt>
                <c:pt idx="18569">
                  <c:v>5.0965000000000003E-2</c:v>
                </c:pt>
                <c:pt idx="18570">
                  <c:v>4.8119200000000001E-2</c:v>
                </c:pt>
                <c:pt idx="18571">
                  <c:v>4.5529199999999999E-2</c:v>
                </c:pt>
                <c:pt idx="18572">
                  <c:v>4.31647E-2</c:v>
                </c:pt>
                <c:pt idx="18573">
                  <c:v>4.1000099999999998E-2</c:v>
                </c:pt>
                <c:pt idx="18574">
                  <c:v>3.9013300000000001E-2</c:v>
                </c:pt>
                <c:pt idx="18575">
                  <c:v>3.7185200000000002E-2</c:v>
                </c:pt>
                <c:pt idx="18576">
                  <c:v>3.5038699999999999E-2</c:v>
                </c:pt>
                <c:pt idx="18577">
                  <c:v>3.3097700000000001E-2</c:v>
                </c:pt>
                <c:pt idx="18578">
                  <c:v>3.1336700000000002E-2</c:v>
                </c:pt>
                <c:pt idx="18579">
                  <c:v>2.9734E-2</c:v>
                </c:pt>
                <c:pt idx="18580">
                  <c:v>2.82711E-2</c:v>
                </c:pt>
                <c:pt idx="18581">
                  <c:v>2.6932299999999999E-2</c:v>
                </c:pt>
                <c:pt idx="18582">
                  <c:v>2.5127199999999999E-2</c:v>
                </c:pt>
                <c:pt idx="18583">
                  <c:v>2.3722199999999999E-2</c:v>
                </c:pt>
                <c:pt idx="18584">
                  <c:v>2.2543199999999999E-2</c:v>
                </c:pt>
                <c:pt idx="18585">
                  <c:v>2.1469800000000001E-2</c:v>
                </c:pt>
                <c:pt idx="18586">
                  <c:v>2.0182100000000001E-2</c:v>
                </c:pt>
                <c:pt idx="18587">
                  <c:v>1.90367E-2</c:v>
                </c:pt>
                <c:pt idx="18588">
                  <c:v>1.8013700000000001E-2</c:v>
                </c:pt>
                <c:pt idx="18589">
                  <c:v>1.7096500000000001E-2</c:v>
                </c:pt>
                <c:pt idx="18590">
                  <c:v>1.62711E-2</c:v>
                </c:pt>
                <c:pt idx="18591">
                  <c:v>1.52835E-2</c:v>
                </c:pt>
                <c:pt idx="18592">
                  <c:v>1.4604499999999999E-2</c:v>
                </c:pt>
                <c:pt idx="18593">
                  <c:v>1.37976E-2</c:v>
                </c:pt>
                <c:pt idx="18594">
                  <c:v>1.3087400000000001E-2</c:v>
                </c:pt>
                <c:pt idx="18595">
                  <c:v>1.2460000000000001E-2</c:v>
                </c:pt>
                <c:pt idx="18596">
                  <c:v>1.1903499999999999E-2</c:v>
                </c:pt>
                <c:pt idx="18597">
                  <c:v>1.1408400000000001E-2</c:v>
                </c:pt>
                <c:pt idx="18598">
                  <c:v>1.0966500000000001E-2</c:v>
                </c:pt>
                <c:pt idx="18599">
                  <c:v>1.0571499999999999E-2</c:v>
                </c:pt>
                <c:pt idx="18600">
                  <c:v>1.00868E-2</c:v>
                </c:pt>
                <c:pt idx="18601">
                  <c:v>9.6694099999999998E-3</c:v>
                </c:pt>
                <c:pt idx="18602">
                  <c:v>9.3078199999999996E-3</c:v>
                </c:pt>
                <c:pt idx="18603">
                  <c:v>8.9942900000000003E-3</c:v>
                </c:pt>
                <c:pt idx="18604">
                  <c:v>8.7226600000000001E-3</c:v>
                </c:pt>
                <c:pt idx="18605">
                  <c:v>8.3821599999999996E-3</c:v>
                </c:pt>
                <c:pt idx="18606">
                  <c:v>8.1090899999999994E-3</c:v>
                </c:pt>
                <c:pt idx="18607">
                  <c:v>7.8921300000000007E-3</c:v>
                </c:pt>
                <c:pt idx="18608">
                  <c:v>7.7225699999999998E-3</c:v>
                </c:pt>
                <c:pt idx="18609">
                  <c:v>7.6324699999999997E-3</c:v>
                </c:pt>
                <c:pt idx="18610">
                  <c:v>7.5002300000000001E-3</c:v>
                </c:pt>
                <c:pt idx="18611">
                  <c:v>7.4254100000000003E-3</c:v>
                </c:pt>
                <c:pt idx="18612">
                  <c:v>7.3983800000000004E-3</c:v>
                </c:pt>
                <c:pt idx="18613">
                  <c:v>7.4250399999999999E-3</c:v>
                </c:pt>
                <c:pt idx="18614">
                  <c:v>7.5022999999999999E-3</c:v>
                </c:pt>
                <c:pt idx="18615">
                  <c:v>7.6271400000000001E-3</c:v>
                </c:pt>
                <c:pt idx="18616">
                  <c:v>7.7981500000000002E-3</c:v>
                </c:pt>
                <c:pt idx="18617">
                  <c:v>8.0152499999999998E-3</c:v>
                </c:pt>
                <c:pt idx="18618">
                  <c:v>8.2796499999999995E-3</c:v>
                </c:pt>
                <c:pt idx="18619">
                  <c:v>8.5936999999999993E-3</c:v>
                </c:pt>
                <c:pt idx="18620">
                  <c:v>8.9609500000000005E-3</c:v>
                </c:pt>
                <c:pt idx="18621">
                  <c:v>9.3297199999999997E-3</c:v>
                </c:pt>
                <c:pt idx="18622">
                  <c:v>9.7470600000000001E-3</c:v>
                </c:pt>
                <c:pt idx="18623">
                  <c:v>1.0217199999999999E-2</c:v>
                </c:pt>
                <c:pt idx="18624">
                  <c:v>1.07437E-2</c:v>
                </c:pt>
                <c:pt idx="18625">
                  <c:v>1.13405E-2</c:v>
                </c:pt>
                <c:pt idx="18626">
                  <c:v>1.2013899999999999E-2</c:v>
                </c:pt>
                <c:pt idx="18627">
                  <c:v>1.27744E-2</c:v>
                </c:pt>
                <c:pt idx="18628">
                  <c:v>1.3409799999999999E-2</c:v>
                </c:pt>
                <c:pt idx="18629">
                  <c:v>1.41081E-2</c:v>
                </c:pt>
                <c:pt idx="18630">
                  <c:v>1.4877100000000001E-2</c:v>
                </c:pt>
                <c:pt idx="18631">
                  <c:v>1.5725800000000002E-2</c:v>
                </c:pt>
                <c:pt idx="18632">
                  <c:v>1.66648E-2</c:v>
                </c:pt>
                <c:pt idx="18633">
                  <c:v>1.7706400000000001E-2</c:v>
                </c:pt>
                <c:pt idx="18634">
                  <c:v>1.88364E-2</c:v>
                </c:pt>
                <c:pt idx="18635">
                  <c:v>2.00298E-2</c:v>
                </c:pt>
                <c:pt idx="18636">
                  <c:v>2.1355800000000001E-2</c:v>
                </c:pt>
                <c:pt idx="18637">
                  <c:v>2.28335E-2</c:v>
                </c:pt>
                <c:pt idx="18638">
                  <c:v>2.4485099999999999E-2</c:v>
                </c:pt>
                <c:pt idx="18639">
                  <c:v>2.6341400000000001E-2</c:v>
                </c:pt>
                <c:pt idx="18640">
                  <c:v>2.8233100000000001E-2</c:v>
                </c:pt>
                <c:pt idx="18641">
                  <c:v>3.0352500000000001E-2</c:v>
                </c:pt>
                <c:pt idx="18642">
                  <c:v>3.19102E-2</c:v>
                </c:pt>
                <c:pt idx="18643">
                  <c:v>3.35984E-2</c:v>
                </c:pt>
                <c:pt idx="18644">
                  <c:v>3.5431900000000002E-2</c:v>
                </c:pt>
                <c:pt idx="18645">
                  <c:v>3.7428200000000002E-2</c:v>
                </c:pt>
                <c:pt idx="18646">
                  <c:v>3.9607299999999998E-2</c:v>
                </c:pt>
                <c:pt idx="18647">
                  <c:v>4.2678300000000002E-2</c:v>
                </c:pt>
                <c:pt idx="18648">
                  <c:v>4.4936900000000002E-2</c:v>
                </c:pt>
                <c:pt idx="18649">
                  <c:v>4.7384500000000003E-2</c:v>
                </c:pt>
                <c:pt idx="18650">
                  <c:v>5.0041599999999999E-2</c:v>
                </c:pt>
                <c:pt idx="18651">
                  <c:v>5.2935299999999998E-2</c:v>
                </c:pt>
                <c:pt idx="18652">
                  <c:v>5.6098099999999998E-2</c:v>
                </c:pt>
                <c:pt idx="18653">
                  <c:v>5.9564800000000001E-2</c:v>
                </c:pt>
                <c:pt idx="18654">
                  <c:v>6.3613699999999995E-2</c:v>
                </c:pt>
                <c:pt idx="18655">
                  <c:v>6.8368200000000004E-2</c:v>
                </c:pt>
                <c:pt idx="18656">
                  <c:v>7.2300100000000006E-2</c:v>
                </c:pt>
                <c:pt idx="18657">
                  <c:v>7.6588299999999998E-2</c:v>
                </c:pt>
                <c:pt idx="18658">
                  <c:v>8.1278100000000006E-2</c:v>
                </c:pt>
                <c:pt idx="18659">
                  <c:v>8.5656499999999997E-2</c:v>
                </c:pt>
                <c:pt idx="18660">
                  <c:v>9.1514999999999999E-2</c:v>
                </c:pt>
                <c:pt idx="18661">
                  <c:v>9.8005900000000007E-2</c:v>
                </c:pt>
                <c:pt idx="18662">
                  <c:v>0.103683</c:v>
                </c:pt>
                <c:pt idx="18663">
                  <c:v>0.11118</c:v>
                </c:pt>
                <c:pt idx="18664">
                  <c:v>0.11911099999999999</c:v>
                </c:pt>
                <c:pt idx="18665">
                  <c:v>0.126776</c:v>
                </c:pt>
                <c:pt idx="18666">
                  <c:v>0.136486</c:v>
                </c:pt>
                <c:pt idx="18667">
                  <c:v>0.14452599999999999</c:v>
                </c:pt>
                <c:pt idx="18668">
                  <c:v>0.154224</c:v>
                </c:pt>
                <c:pt idx="18669">
                  <c:v>0.16425699999999999</c:v>
                </c:pt>
                <c:pt idx="18670">
                  <c:v>0.174932</c:v>
                </c:pt>
                <c:pt idx="18671">
                  <c:v>0.18668599999999999</c:v>
                </c:pt>
                <c:pt idx="18672">
                  <c:v>0.20069699999999999</c:v>
                </c:pt>
                <c:pt idx="18673">
                  <c:v>0.21634800000000001</c:v>
                </c:pt>
                <c:pt idx="18674">
                  <c:v>0.227821</c:v>
                </c:pt>
                <c:pt idx="18675">
                  <c:v>0.24301700000000001</c:v>
                </c:pt>
                <c:pt idx="18676">
                  <c:v>0.25978299999999999</c:v>
                </c:pt>
                <c:pt idx="18677">
                  <c:v>0.27833799999999997</c:v>
                </c:pt>
                <c:pt idx="18678">
                  <c:v>0.29894300000000001</c:v>
                </c:pt>
                <c:pt idx="18679">
                  <c:v>0.31667499999999998</c:v>
                </c:pt>
                <c:pt idx="18680">
                  <c:v>0.33601999999999999</c:v>
                </c:pt>
                <c:pt idx="18681">
                  <c:v>0.35717599999999999</c:v>
                </c:pt>
                <c:pt idx="18682">
                  <c:v>0.38037100000000001</c:v>
                </c:pt>
                <c:pt idx="18683">
                  <c:v>0.40587200000000001</c:v>
                </c:pt>
                <c:pt idx="18684">
                  <c:v>0.43748100000000001</c:v>
                </c:pt>
                <c:pt idx="18685">
                  <c:v>0.46188099999999999</c:v>
                </c:pt>
                <c:pt idx="18686">
                  <c:v>0.48833900000000002</c:v>
                </c:pt>
                <c:pt idx="18687">
                  <c:v>0.51708500000000002</c:v>
                </c:pt>
                <c:pt idx="18688">
                  <c:v>0.54838299999999995</c:v>
                </c:pt>
                <c:pt idx="18689">
                  <c:v>0.58252800000000005</c:v>
                </c:pt>
                <c:pt idx="18690">
                  <c:v>0.61986399999999997</c:v>
                </c:pt>
                <c:pt idx="18691">
                  <c:v>0.66077799999999998</c:v>
                </c:pt>
                <c:pt idx="18692">
                  <c:v>0.71045199999999997</c:v>
                </c:pt>
                <c:pt idx="18693">
                  <c:v>0.75131199999999998</c:v>
                </c:pt>
                <c:pt idx="18694">
                  <c:v>0.79561899999999997</c:v>
                </c:pt>
                <c:pt idx="18695">
                  <c:v>0.84373900000000002</c:v>
                </c:pt>
                <c:pt idx="18696">
                  <c:v>0.89607700000000001</c:v>
                </c:pt>
                <c:pt idx="18697">
                  <c:v>0.96582699999999999</c:v>
                </c:pt>
                <c:pt idx="18698">
                  <c:v>1.02318</c:v>
                </c:pt>
                <c:pt idx="18699">
                  <c:v>1.08531</c:v>
                </c:pt>
                <c:pt idx="18700">
                  <c:v>1.1526799999999999</c:v>
                </c:pt>
                <c:pt idx="18701">
                  <c:v>1.22577</c:v>
                </c:pt>
                <c:pt idx="18702">
                  <c:v>1.3050900000000001</c:v>
                </c:pt>
                <c:pt idx="18703">
                  <c:v>1.3912</c:v>
                </c:pt>
                <c:pt idx="18704">
                  <c:v>1.48464</c:v>
                </c:pt>
                <c:pt idx="18705">
                  <c:v>1.5859799999999999</c:v>
                </c:pt>
                <c:pt idx="18706">
                  <c:v>1.6957800000000001</c:v>
                </c:pt>
                <c:pt idx="18707">
                  <c:v>1.81454</c:v>
                </c:pt>
                <c:pt idx="18708">
                  <c:v>1.94272</c:v>
                </c:pt>
                <c:pt idx="18709">
                  <c:v>2.08066</c:v>
                </c:pt>
                <c:pt idx="18710">
                  <c:v>2.2285900000000001</c:v>
                </c:pt>
                <c:pt idx="18711">
                  <c:v>2.3864999999999998</c:v>
                </c:pt>
                <c:pt idx="18712">
                  <c:v>2.6121699999999999</c:v>
                </c:pt>
                <c:pt idx="18713">
                  <c:v>2.85379</c:v>
                </c:pt>
                <c:pt idx="18714">
                  <c:v>3.2402099999999998</c:v>
                </c:pt>
                <c:pt idx="18715">
                  <c:v>3.8691</c:v>
                </c:pt>
                <c:pt idx="18716">
                  <c:v>4.21387</c:v>
                </c:pt>
                <c:pt idx="18717">
                  <c:v>4.4486499999999998</c:v>
                </c:pt>
                <c:pt idx="18718">
                  <c:v>4.6525800000000004</c:v>
                </c:pt>
                <c:pt idx="18719">
                  <c:v>4.76694</c:v>
                </c:pt>
                <c:pt idx="18720">
                  <c:v>4.8703900000000004</c:v>
                </c:pt>
                <c:pt idx="18721">
                  <c:v>4.9463100000000004</c:v>
                </c:pt>
                <c:pt idx="18722">
                  <c:v>4.9926500000000003</c:v>
                </c:pt>
                <c:pt idx="18723">
                  <c:v>5.0081199999999999</c:v>
                </c:pt>
                <c:pt idx="18724">
                  <c:v>4.9961900000000004</c:v>
                </c:pt>
                <c:pt idx="18725">
                  <c:v>4.9609800000000002</c:v>
                </c:pt>
                <c:pt idx="18726">
                  <c:v>4.9032400000000003</c:v>
                </c:pt>
                <c:pt idx="18727">
                  <c:v>4.8241500000000004</c:v>
                </c:pt>
                <c:pt idx="18728">
                  <c:v>4.7211400000000001</c:v>
                </c:pt>
                <c:pt idx="18729">
                  <c:v>4.5315700000000003</c:v>
                </c:pt>
                <c:pt idx="18730">
                  <c:v>4.30762</c:v>
                </c:pt>
                <c:pt idx="18731">
                  <c:v>4.0585899999999997</c:v>
                </c:pt>
                <c:pt idx="18732">
                  <c:v>3.613</c:v>
                </c:pt>
                <c:pt idx="18733">
                  <c:v>3.0546899999999999</c:v>
                </c:pt>
                <c:pt idx="18734">
                  <c:v>2.7532700000000001</c:v>
                </c:pt>
                <c:pt idx="18735">
                  <c:v>2.54074</c:v>
                </c:pt>
                <c:pt idx="18736">
                  <c:v>2.3415599999999999</c:v>
                </c:pt>
                <c:pt idx="18737">
                  <c:v>2.1565500000000002</c:v>
                </c:pt>
                <c:pt idx="18738">
                  <c:v>1.98594</c:v>
                </c:pt>
                <c:pt idx="18739">
                  <c:v>1.82951</c:v>
                </c:pt>
                <c:pt idx="18740">
                  <c:v>1.68669</c:v>
                </c:pt>
                <c:pt idx="18741">
                  <c:v>1.55674</c:v>
                </c:pt>
                <c:pt idx="18742">
                  <c:v>1.4639599999999999</c:v>
                </c:pt>
                <c:pt idx="18743">
                  <c:v>1.37798</c:v>
                </c:pt>
                <c:pt idx="18744">
                  <c:v>1.2983100000000001</c:v>
                </c:pt>
                <c:pt idx="18745">
                  <c:v>1.22451</c:v>
                </c:pt>
                <c:pt idx="18746">
                  <c:v>1.1561399999999999</c:v>
                </c:pt>
                <c:pt idx="18747">
                  <c:v>1.0927899999999999</c:v>
                </c:pt>
                <c:pt idx="18748">
                  <c:v>1.0340400000000001</c:v>
                </c:pt>
                <c:pt idx="18749">
                  <c:v>0.97953000000000001</c:v>
                </c:pt>
                <c:pt idx="18750">
                  <c:v>0.92197899999999999</c:v>
                </c:pt>
                <c:pt idx="18751">
                  <c:v>0.86904099999999995</c:v>
                </c:pt>
                <c:pt idx="18752">
                  <c:v>0.82028000000000001</c:v>
                </c:pt>
                <c:pt idx="18753">
                  <c:v>0.77530900000000003</c:v>
                </c:pt>
                <c:pt idx="18754">
                  <c:v>0.733769</c:v>
                </c:pt>
                <c:pt idx="18755">
                  <c:v>0.69534799999999997</c:v>
                </c:pt>
                <c:pt idx="18756">
                  <c:v>0.64294300000000004</c:v>
                </c:pt>
                <c:pt idx="18757">
                  <c:v>0.60731100000000005</c:v>
                </c:pt>
                <c:pt idx="18758">
                  <c:v>0.57099100000000003</c:v>
                </c:pt>
                <c:pt idx="18759">
                  <c:v>0.53775600000000001</c:v>
                </c:pt>
                <c:pt idx="18760">
                  <c:v>0.50727900000000004</c:v>
                </c:pt>
                <c:pt idx="18761">
                  <c:v>0.479271</c:v>
                </c:pt>
                <c:pt idx="18762">
                  <c:v>0.45348100000000002</c:v>
                </c:pt>
                <c:pt idx="18763">
                  <c:v>0.42968800000000001</c:v>
                </c:pt>
                <c:pt idx="18764">
                  <c:v>0.407694</c:v>
                </c:pt>
                <c:pt idx="18765">
                  <c:v>0.38561699999999999</c:v>
                </c:pt>
                <c:pt idx="18766">
                  <c:v>0.36369899999999999</c:v>
                </c:pt>
                <c:pt idx="18767">
                  <c:v>0.34358100000000003</c:v>
                </c:pt>
                <c:pt idx="18768">
                  <c:v>0.325073</c:v>
                </c:pt>
                <c:pt idx="18769">
                  <c:v>0.30800899999999998</c:v>
                </c:pt>
                <c:pt idx="18770">
                  <c:v>0.292244</c:v>
                </c:pt>
                <c:pt idx="18771">
                  <c:v>0.270758</c:v>
                </c:pt>
                <c:pt idx="18772">
                  <c:v>0.257718</c:v>
                </c:pt>
                <c:pt idx="18773">
                  <c:v>0.241175</c:v>
                </c:pt>
                <c:pt idx="18774">
                  <c:v>0.22617300000000001</c:v>
                </c:pt>
                <c:pt idx="18775">
                  <c:v>0.21252699999999999</c:v>
                </c:pt>
                <c:pt idx="18776">
                  <c:v>0.20008100000000001</c:v>
                </c:pt>
                <c:pt idx="18777">
                  <c:v>0.188695</c:v>
                </c:pt>
                <c:pt idx="18778">
                  <c:v>0.178254</c:v>
                </c:pt>
                <c:pt idx="18779">
                  <c:v>0.168655</c:v>
                </c:pt>
                <c:pt idx="18780">
                  <c:v>0.15981100000000001</c:v>
                </c:pt>
                <c:pt idx="18781">
                  <c:v>0.15104300000000001</c:v>
                </c:pt>
                <c:pt idx="18782">
                  <c:v>0.14297899999999999</c:v>
                </c:pt>
                <c:pt idx="18783">
                  <c:v>0.135546</c:v>
                </c:pt>
                <c:pt idx="18784">
                  <c:v>0.12867999999999999</c:v>
                </c:pt>
                <c:pt idx="18785">
                  <c:v>0.119325</c:v>
                </c:pt>
                <c:pt idx="18786">
                  <c:v>0.110961</c:v>
                </c:pt>
                <c:pt idx="18787">
                  <c:v>0.105868</c:v>
                </c:pt>
                <c:pt idx="18788">
                  <c:v>9.9822300000000003E-2</c:v>
                </c:pt>
                <c:pt idx="18789">
                  <c:v>9.42852E-2</c:v>
                </c:pt>
                <c:pt idx="18790">
                  <c:v>8.9200799999999997E-2</c:v>
                </c:pt>
                <c:pt idx="18791">
                  <c:v>8.4521200000000005E-2</c:v>
                </c:pt>
                <c:pt idx="18792">
                  <c:v>8.0204700000000004E-2</c:v>
                </c:pt>
                <c:pt idx="18793">
                  <c:v>7.4332099999999998E-2</c:v>
                </c:pt>
                <c:pt idx="18794">
                  <c:v>6.9090399999999996E-2</c:v>
                </c:pt>
                <c:pt idx="18795">
                  <c:v>6.48899E-2</c:v>
                </c:pt>
                <c:pt idx="18796">
                  <c:v>6.1067700000000003E-2</c:v>
                </c:pt>
                <c:pt idx="18797">
                  <c:v>5.7580399999999997E-2</c:v>
                </c:pt>
                <c:pt idx="18798">
                  <c:v>5.4391299999999997E-2</c:v>
                </c:pt>
                <c:pt idx="18799">
                  <c:v>5.1468100000000003E-2</c:v>
                </c:pt>
                <c:pt idx="18800">
                  <c:v>4.87806E-2</c:v>
                </c:pt>
                <c:pt idx="18801">
                  <c:v>4.6301599999999998E-2</c:v>
                </c:pt>
                <c:pt idx="18802">
                  <c:v>4.4009100000000002E-2</c:v>
                </c:pt>
                <c:pt idx="18803">
                  <c:v>4.1463600000000003E-2</c:v>
                </c:pt>
                <c:pt idx="18804">
                  <c:v>3.9139599999999997E-2</c:v>
                </c:pt>
                <c:pt idx="18805">
                  <c:v>3.70126E-2</c:v>
                </c:pt>
                <c:pt idx="18806">
                  <c:v>3.5060800000000003E-2</c:v>
                </c:pt>
                <c:pt idx="18807">
                  <c:v>3.3265299999999998E-2</c:v>
                </c:pt>
                <c:pt idx="18808">
                  <c:v>3.1609600000000002E-2</c:v>
                </c:pt>
                <c:pt idx="18809">
                  <c:v>2.9358100000000002E-2</c:v>
                </c:pt>
                <c:pt idx="18810">
                  <c:v>2.7859100000000001E-2</c:v>
                </c:pt>
                <c:pt idx="18811">
                  <c:v>2.6354099999999998E-2</c:v>
                </c:pt>
                <c:pt idx="18812">
                  <c:v>2.4975199999999999E-2</c:v>
                </c:pt>
                <c:pt idx="18813">
                  <c:v>2.37092E-2</c:v>
                </c:pt>
                <c:pt idx="18814">
                  <c:v>2.2543299999999999E-2</c:v>
                </c:pt>
                <c:pt idx="18815">
                  <c:v>2.09588E-2</c:v>
                </c:pt>
                <c:pt idx="18816">
                  <c:v>1.9547700000000001E-2</c:v>
                </c:pt>
                <c:pt idx="18817">
                  <c:v>1.8286299999999998E-2</c:v>
                </c:pt>
                <c:pt idx="18818">
                  <c:v>1.7154800000000001E-2</c:v>
                </c:pt>
                <c:pt idx="18819">
                  <c:v>1.61362E-2</c:v>
                </c:pt>
                <c:pt idx="18820">
                  <c:v>1.52164E-2</c:v>
                </c:pt>
                <c:pt idx="18821">
                  <c:v>1.4383399999999999E-2</c:v>
                </c:pt>
                <c:pt idx="18822">
                  <c:v>1.3627200000000001E-2</c:v>
                </c:pt>
                <c:pt idx="18823">
                  <c:v>1.2939000000000001E-2</c:v>
                </c:pt>
                <c:pt idx="18824">
                  <c:v>1.2114400000000001E-2</c:v>
                </c:pt>
                <c:pt idx="18825">
                  <c:v>1.13826E-2</c:v>
                </c:pt>
                <c:pt idx="18826">
                  <c:v>1.07315E-2</c:v>
                </c:pt>
                <c:pt idx="18827">
                  <c:v>1.02308E-2</c:v>
                </c:pt>
                <c:pt idx="18828">
                  <c:v>9.7781900000000008E-3</c:v>
                </c:pt>
                <c:pt idx="18829">
                  <c:v>9.2348099999999995E-3</c:v>
                </c:pt>
                <c:pt idx="18830">
                  <c:v>8.7558500000000008E-3</c:v>
                </c:pt>
                <c:pt idx="18831">
                  <c:v>8.3343099999999993E-3</c:v>
                </c:pt>
                <c:pt idx="18832">
                  <c:v>7.9640700000000002E-3</c:v>
                </c:pt>
                <c:pt idx="18833">
                  <c:v>7.64016E-3</c:v>
                </c:pt>
                <c:pt idx="18834">
                  <c:v>7.3586399999999996E-3</c:v>
                </c:pt>
                <c:pt idx="18835">
                  <c:v>7.1165000000000004E-3</c:v>
                </c:pt>
                <c:pt idx="18836">
                  <c:v>6.91151E-3</c:v>
                </c:pt>
                <c:pt idx="18837">
                  <c:v>6.7422899999999997E-3</c:v>
                </c:pt>
                <c:pt idx="18838">
                  <c:v>6.6082099999999998E-3</c:v>
                </c:pt>
                <c:pt idx="18839">
                  <c:v>6.4997299999999996E-3</c:v>
                </c:pt>
                <c:pt idx="18840">
                  <c:v>6.4444999999999997E-3</c:v>
                </c:pt>
                <c:pt idx="18841">
                  <c:v>6.4222200000000002E-3</c:v>
                </c:pt>
                <c:pt idx="18842">
                  <c:v>6.43831E-3</c:v>
                </c:pt>
                <c:pt idx="18843">
                  <c:v>6.48725E-3</c:v>
                </c:pt>
                <c:pt idx="18844">
                  <c:v>6.5781600000000004E-3</c:v>
                </c:pt>
                <c:pt idx="18845">
                  <c:v>6.7177499999999998E-3</c:v>
                </c:pt>
                <c:pt idx="18846">
                  <c:v>6.8593600000000001E-3</c:v>
                </c:pt>
                <c:pt idx="18847">
                  <c:v>7.0381999999999997E-3</c:v>
                </c:pt>
                <c:pt idx="18848">
                  <c:v>7.2607599999999998E-3</c:v>
                </c:pt>
                <c:pt idx="18849">
                  <c:v>7.5354300000000001E-3</c:v>
                </c:pt>
                <c:pt idx="18850">
                  <c:v>7.7527200000000003E-3</c:v>
                </c:pt>
                <c:pt idx="18851">
                  <c:v>8.0018899999999994E-3</c:v>
                </c:pt>
                <c:pt idx="18852">
                  <c:v>8.3981100000000003E-3</c:v>
                </c:pt>
                <c:pt idx="18853">
                  <c:v>8.7060599999999998E-3</c:v>
                </c:pt>
                <c:pt idx="18854">
                  <c:v>9.0560299999999996E-3</c:v>
                </c:pt>
                <c:pt idx="18855">
                  <c:v>9.4555000000000004E-3</c:v>
                </c:pt>
                <c:pt idx="18856">
                  <c:v>9.9124899999999995E-3</c:v>
                </c:pt>
                <c:pt idx="18857">
                  <c:v>1.04368E-2</c:v>
                </c:pt>
                <c:pt idx="18858">
                  <c:v>1.0881500000000001E-2</c:v>
                </c:pt>
                <c:pt idx="18859">
                  <c:v>1.13775E-2</c:v>
                </c:pt>
                <c:pt idx="18860">
                  <c:v>1.18934E-2</c:v>
                </c:pt>
                <c:pt idx="18861">
                  <c:v>1.2467900000000001E-2</c:v>
                </c:pt>
                <c:pt idx="18862">
                  <c:v>1.3109600000000001E-2</c:v>
                </c:pt>
                <c:pt idx="18863">
                  <c:v>1.38288E-2</c:v>
                </c:pt>
                <c:pt idx="18864">
                  <c:v>1.4637799999999999E-2</c:v>
                </c:pt>
                <c:pt idx="18865">
                  <c:v>1.5551799999999999E-2</c:v>
                </c:pt>
                <c:pt idx="18866">
                  <c:v>1.6317700000000001E-2</c:v>
                </c:pt>
                <c:pt idx="18867">
                  <c:v>1.71632E-2</c:v>
                </c:pt>
                <c:pt idx="18868">
                  <c:v>1.8140900000000001E-2</c:v>
                </c:pt>
                <c:pt idx="18869">
                  <c:v>1.9325100000000001E-2</c:v>
                </c:pt>
                <c:pt idx="18870">
                  <c:v>2.06649E-2</c:v>
                </c:pt>
                <c:pt idx="18871">
                  <c:v>2.1658E-2</c:v>
                </c:pt>
                <c:pt idx="18872">
                  <c:v>2.2742600000000002E-2</c:v>
                </c:pt>
                <c:pt idx="18873">
                  <c:v>2.393E-2</c:v>
                </c:pt>
                <c:pt idx="18874">
                  <c:v>2.5233999999999999E-2</c:v>
                </c:pt>
                <c:pt idx="18875">
                  <c:v>2.65688E-2</c:v>
                </c:pt>
                <c:pt idx="18876">
                  <c:v>2.7923E-2</c:v>
                </c:pt>
                <c:pt idx="18877">
                  <c:v>2.9402899999999999E-2</c:v>
                </c:pt>
                <c:pt idx="18878">
                  <c:v>3.10245E-2</c:v>
                </c:pt>
                <c:pt idx="18879">
                  <c:v>3.2806799999999997E-2</c:v>
                </c:pt>
                <c:pt idx="18880">
                  <c:v>3.4771799999999999E-2</c:v>
                </c:pt>
                <c:pt idx="18881">
                  <c:v>3.6945800000000001E-2</c:v>
                </c:pt>
                <c:pt idx="18882">
                  <c:v>3.9359600000000002E-2</c:v>
                </c:pt>
                <c:pt idx="18883">
                  <c:v>4.1767699999999998E-2</c:v>
                </c:pt>
                <c:pt idx="18884">
                  <c:v>4.4122500000000002E-2</c:v>
                </c:pt>
                <c:pt idx="18885">
                  <c:v>4.6706499999999998E-2</c:v>
                </c:pt>
                <c:pt idx="18886">
                  <c:v>4.9551199999999997E-2</c:v>
                </c:pt>
                <c:pt idx="18887">
                  <c:v>5.26936E-2</c:v>
                </c:pt>
                <c:pt idx="18888">
                  <c:v>5.6177900000000003E-2</c:v>
                </c:pt>
                <c:pt idx="18889">
                  <c:v>6.0056999999999999E-2</c:v>
                </c:pt>
                <c:pt idx="18890">
                  <c:v>6.4394999999999994E-2</c:v>
                </c:pt>
                <c:pt idx="18891">
                  <c:v>6.8469299999999997E-2</c:v>
                </c:pt>
                <c:pt idx="18892">
                  <c:v>7.2110900000000006E-2</c:v>
                </c:pt>
                <c:pt idx="18893">
                  <c:v>7.6079999999999995E-2</c:v>
                </c:pt>
                <c:pt idx="18894">
                  <c:v>8.0419000000000004E-2</c:v>
                </c:pt>
                <c:pt idx="18895">
                  <c:v>8.5178199999999996E-2</c:v>
                </c:pt>
                <c:pt idx="18896">
                  <c:v>9.0416800000000005E-2</c:v>
                </c:pt>
                <c:pt idx="18897">
                  <c:v>9.6206299999999995E-2</c:v>
                </c:pt>
                <c:pt idx="18898">
                  <c:v>0.102633</c:v>
                </c:pt>
                <c:pt idx="18899">
                  <c:v>0.10911800000000001</c:v>
                </c:pt>
                <c:pt idx="18900">
                  <c:v>0.115562</c:v>
                </c:pt>
                <c:pt idx="18901">
                  <c:v>0.122672</c:v>
                </c:pt>
                <c:pt idx="18902">
                  <c:v>0.13055800000000001</c:v>
                </c:pt>
                <c:pt idx="18903">
                  <c:v>0.13935600000000001</c:v>
                </c:pt>
                <c:pt idx="18904">
                  <c:v>0.14665700000000001</c:v>
                </c:pt>
                <c:pt idx="18905">
                  <c:v>0.15465899999999999</c:v>
                </c:pt>
                <c:pt idx="18906">
                  <c:v>0.16347300000000001</c:v>
                </c:pt>
                <c:pt idx="18907">
                  <c:v>0.173233</c:v>
                </c:pt>
                <c:pt idx="18908">
                  <c:v>0.18034500000000001</c:v>
                </c:pt>
                <c:pt idx="18909">
                  <c:v>0.19253200000000001</c:v>
                </c:pt>
                <c:pt idx="18910">
                  <c:v>0.202708</c:v>
                </c:pt>
                <c:pt idx="18911">
                  <c:v>0.213917</c:v>
                </c:pt>
                <c:pt idx="18912">
                  <c:v>0.22631799999999999</c:v>
                </c:pt>
                <c:pt idx="18913">
                  <c:v>0.24009800000000001</c:v>
                </c:pt>
                <c:pt idx="18914">
                  <c:v>0.25547799999999998</c:v>
                </c:pt>
                <c:pt idx="18915">
                  <c:v>0.27271299999999998</c:v>
                </c:pt>
                <c:pt idx="18916">
                  <c:v>0.292105</c:v>
                </c:pt>
                <c:pt idx="18917">
                  <c:v>0.31400299999999998</c:v>
                </c:pt>
                <c:pt idx="18918">
                  <c:v>0.33019300000000001</c:v>
                </c:pt>
                <c:pt idx="18919">
                  <c:v>0.34781099999999998</c:v>
                </c:pt>
                <c:pt idx="18920">
                  <c:v>0.37193300000000001</c:v>
                </c:pt>
                <c:pt idx="18921">
                  <c:v>0.398808</c:v>
                </c:pt>
                <c:pt idx="18922">
                  <c:v>0.42879600000000001</c:v>
                </c:pt>
                <c:pt idx="18923">
                  <c:v>0.46228599999999997</c:v>
                </c:pt>
                <c:pt idx="18924">
                  <c:v>0.49971700000000002</c:v>
                </c:pt>
                <c:pt idx="18925">
                  <c:v>0.52709300000000003</c:v>
                </c:pt>
                <c:pt idx="18926">
                  <c:v>0.55658600000000003</c:v>
                </c:pt>
                <c:pt idx="18927">
                  <c:v>0.58835300000000001</c:v>
                </c:pt>
                <c:pt idx="18928">
                  <c:v>0.62256400000000001</c:v>
                </c:pt>
                <c:pt idx="18929">
                  <c:v>0.65940200000000004</c:v>
                </c:pt>
                <c:pt idx="18930">
                  <c:v>0.69905499999999998</c:v>
                </c:pt>
                <c:pt idx="18931">
                  <c:v>0.74171699999999996</c:v>
                </c:pt>
                <c:pt idx="18932">
                  <c:v>0.78759299999999999</c:v>
                </c:pt>
                <c:pt idx="18933">
                  <c:v>0.85024</c:v>
                </c:pt>
                <c:pt idx="18934">
                  <c:v>0.91193100000000005</c:v>
                </c:pt>
                <c:pt idx="18935">
                  <c:v>0.97874899999999998</c:v>
                </c:pt>
                <c:pt idx="18936">
                  <c:v>1.05108</c:v>
                </c:pt>
                <c:pt idx="18937">
                  <c:v>1.12923</c:v>
                </c:pt>
                <c:pt idx="18938">
                  <c:v>1.2136</c:v>
                </c:pt>
                <c:pt idx="18939">
                  <c:v>1.30454</c:v>
                </c:pt>
                <c:pt idx="18940">
                  <c:v>1.40242</c:v>
                </c:pt>
                <c:pt idx="18941">
                  <c:v>1.50759</c:v>
                </c:pt>
                <c:pt idx="18942">
                  <c:v>1.62042</c:v>
                </c:pt>
                <c:pt idx="18943">
                  <c:v>1.7412300000000001</c:v>
                </c:pt>
                <c:pt idx="18944">
                  <c:v>1.8825499999999999</c:v>
                </c:pt>
                <c:pt idx="18945">
                  <c:v>2.03417</c:v>
                </c:pt>
                <c:pt idx="18946">
                  <c:v>2.1964800000000002</c:v>
                </c:pt>
                <c:pt idx="18947">
                  <c:v>2.3697599999999999</c:v>
                </c:pt>
                <c:pt idx="18948">
                  <c:v>2.5543499999999999</c:v>
                </c:pt>
                <c:pt idx="18949">
                  <c:v>2.7503799999999998</c:v>
                </c:pt>
                <c:pt idx="18950">
                  <c:v>2.9580600000000001</c:v>
                </c:pt>
                <c:pt idx="18951">
                  <c:v>3.27868</c:v>
                </c:pt>
                <c:pt idx="18952">
                  <c:v>3.5961699999999999</c:v>
                </c:pt>
                <c:pt idx="18953">
                  <c:v>3.9339499999999998</c:v>
                </c:pt>
                <c:pt idx="18954">
                  <c:v>4.3680899999999996</c:v>
                </c:pt>
                <c:pt idx="18955">
                  <c:v>4.9269999999999996</c:v>
                </c:pt>
                <c:pt idx="18956">
                  <c:v>5.6062900000000004</c:v>
                </c:pt>
                <c:pt idx="18957">
                  <c:v>6.5825300000000002</c:v>
                </c:pt>
                <c:pt idx="18958">
                  <c:v>8.2065199999999994</c:v>
                </c:pt>
                <c:pt idx="18959">
                  <c:v>9.0577100000000002</c:v>
                </c:pt>
                <c:pt idx="18960">
                  <c:v>9.5765700000000002</c:v>
                </c:pt>
                <c:pt idx="18961">
                  <c:v>10.052099999999999</c:v>
                </c:pt>
                <c:pt idx="18962">
                  <c:v>10.474</c:v>
                </c:pt>
                <c:pt idx="18963">
                  <c:v>10.833399999999999</c:v>
                </c:pt>
                <c:pt idx="18964">
                  <c:v>11.1218</c:v>
                </c:pt>
                <c:pt idx="18965">
                  <c:v>11.3329</c:v>
                </c:pt>
                <c:pt idx="18966">
                  <c:v>11.4559</c:v>
                </c:pt>
                <c:pt idx="18967">
                  <c:v>11.5045</c:v>
                </c:pt>
                <c:pt idx="18968">
                  <c:v>11.4543</c:v>
                </c:pt>
                <c:pt idx="18969">
                  <c:v>11.3146</c:v>
                </c:pt>
                <c:pt idx="18970">
                  <c:v>11.120699999999999</c:v>
                </c:pt>
                <c:pt idx="18971">
                  <c:v>10.864100000000001</c:v>
                </c:pt>
                <c:pt idx="18972">
                  <c:v>10.5113</c:v>
                </c:pt>
                <c:pt idx="18973">
                  <c:v>10.0501</c:v>
                </c:pt>
                <c:pt idx="18974">
                  <c:v>9.4738699999999998</c:v>
                </c:pt>
                <c:pt idx="18975">
                  <c:v>8.7554099999999995</c:v>
                </c:pt>
                <c:pt idx="18976">
                  <c:v>7.6279899999999996</c:v>
                </c:pt>
                <c:pt idx="18977">
                  <c:v>5.9733999999999998</c:v>
                </c:pt>
                <c:pt idx="18978">
                  <c:v>5.3284500000000001</c:v>
                </c:pt>
                <c:pt idx="18979">
                  <c:v>4.7461200000000003</c:v>
                </c:pt>
                <c:pt idx="18980">
                  <c:v>4.3053999999999997</c:v>
                </c:pt>
                <c:pt idx="18981">
                  <c:v>3.8896700000000002</c:v>
                </c:pt>
                <c:pt idx="18982">
                  <c:v>3.59537</c:v>
                </c:pt>
                <c:pt idx="18983">
                  <c:v>3.2397399999999998</c:v>
                </c:pt>
                <c:pt idx="18984">
                  <c:v>2.9103400000000001</c:v>
                </c:pt>
                <c:pt idx="18985">
                  <c:v>2.7053600000000002</c:v>
                </c:pt>
                <c:pt idx="18986">
                  <c:v>2.5119400000000001</c:v>
                </c:pt>
                <c:pt idx="18987">
                  <c:v>2.3299799999999999</c:v>
                </c:pt>
                <c:pt idx="18988">
                  <c:v>2.1592099999999999</c:v>
                </c:pt>
                <c:pt idx="18989">
                  <c:v>1.99939</c:v>
                </c:pt>
                <c:pt idx="18990">
                  <c:v>1.86216</c:v>
                </c:pt>
                <c:pt idx="18991">
                  <c:v>1.7335700000000001</c:v>
                </c:pt>
                <c:pt idx="18992">
                  <c:v>1.61327</c:v>
                </c:pt>
                <c:pt idx="18993">
                  <c:v>1.5009600000000001</c:v>
                </c:pt>
                <c:pt idx="18994">
                  <c:v>1.3962600000000001</c:v>
                </c:pt>
                <c:pt idx="18995">
                  <c:v>1.29884</c:v>
                </c:pt>
                <c:pt idx="18996">
                  <c:v>1.2083200000000001</c:v>
                </c:pt>
                <c:pt idx="18997">
                  <c:v>1.1243700000000001</c:v>
                </c:pt>
                <c:pt idx="18998">
                  <c:v>1.04657</c:v>
                </c:pt>
                <c:pt idx="18999">
                  <c:v>0.97461500000000001</c:v>
                </c:pt>
                <c:pt idx="19000">
                  <c:v>0.90112700000000001</c:v>
                </c:pt>
                <c:pt idx="19001">
                  <c:v>0.84694999999999998</c:v>
                </c:pt>
                <c:pt idx="19002">
                  <c:v>0.79653200000000002</c:v>
                </c:pt>
                <c:pt idx="19003">
                  <c:v>0.74964399999999998</c:v>
                </c:pt>
                <c:pt idx="19004">
                  <c:v>0.70606400000000002</c:v>
                </c:pt>
                <c:pt idx="19005">
                  <c:v>0.66557900000000003</c:v>
                </c:pt>
                <c:pt idx="19006">
                  <c:v>0.62799000000000005</c:v>
                </c:pt>
                <c:pt idx="19007">
                  <c:v>0.59309999999999996</c:v>
                </c:pt>
                <c:pt idx="19008">
                  <c:v>0.56072200000000005</c:v>
                </c:pt>
                <c:pt idx="19009">
                  <c:v>0.53068099999999996</c:v>
                </c:pt>
                <c:pt idx="19010">
                  <c:v>0.50281100000000001</c:v>
                </c:pt>
                <c:pt idx="19011">
                  <c:v>0.46473999999999999</c:v>
                </c:pt>
                <c:pt idx="19012">
                  <c:v>0.43070000000000003</c:v>
                </c:pt>
                <c:pt idx="19013">
                  <c:v>0.40025699999999997</c:v>
                </c:pt>
                <c:pt idx="19014">
                  <c:v>0.37167899999999998</c:v>
                </c:pt>
                <c:pt idx="19015">
                  <c:v>0.35275099999999998</c:v>
                </c:pt>
                <c:pt idx="19016">
                  <c:v>0.33533200000000002</c:v>
                </c:pt>
                <c:pt idx="19017">
                  <c:v>0.31173699999999999</c:v>
                </c:pt>
                <c:pt idx="19018">
                  <c:v>0.29081000000000001</c:v>
                </c:pt>
                <c:pt idx="19019">
                  <c:v>0.27219700000000002</c:v>
                </c:pt>
                <c:pt idx="19020">
                  <c:v>0.25558199999999998</c:v>
                </c:pt>
                <c:pt idx="19021">
                  <c:v>0.24069699999999999</c:v>
                </c:pt>
                <c:pt idx="19022">
                  <c:v>0.22730900000000001</c:v>
                </c:pt>
                <c:pt idx="19023">
                  <c:v>0.21521999999999999</c:v>
                </c:pt>
                <c:pt idx="19024">
                  <c:v>0.204261</c:v>
                </c:pt>
                <c:pt idx="19025">
                  <c:v>0.19428599999999999</c:v>
                </c:pt>
                <c:pt idx="19026">
                  <c:v>0.18230199999999999</c:v>
                </c:pt>
                <c:pt idx="19027">
                  <c:v>0.17160400000000001</c:v>
                </c:pt>
                <c:pt idx="19028">
                  <c:v>0.161992</c:v>
                </c:pt>
                <c:pt idx="19029">
                  <c:v>0.153307</c:v>
                </c:pt>
                <c:pt idx="19030">
                  <c:v>0.14541499999999999</c:v>
                </c:pt>
                <c:pt idx="19031">
                  <c:v>0.13821</c:v>
                </c:pt>
                <c:pt idx="19032">
                  <c:v>0.129522</c:v>
                </c:pt>
                <c:pt idx="19033">
                  <c:v>0.12173</c:v>
                </c:pt>
                <c:pt idx="19034">
                  <c:v>0.114701</c:v>
                </c:pt>
                <c:pt idx="19035">
                  <c:v>0.107992</c:v>
                </c:pt>
                <c:pt idx="19036">
                  <c:v>0.101607</c:v>
                </c:pt>
                <c:pt idx="19037">
                  <c:v>9.5823099999999994E-2</c:v>
                </c:pt>
                <c:pt idx="19038">
                  <c:v>9.0562799999999999E-2</c:v>
                </c:pt>
                <c:pt idx="19039">
                  <c:v>8.5760400000000001E-2</c:v>
                </c:pt>
                <c:pt idx="19040">
                  <c:v>8.1361500000000003E-2</c:v>
                </c:pt>
                <c:pt idx="19041">
                  <c:v>7.732E-2</c:v>
                </c:pt>
                <c:pt idx="19042">
                  <c:v>7.1843500000000005E-2</c:v>
                </c:pt>
                <c:pt idx="19043">
                  <c:v>6.7280800000000002E-2</c:v>
                </c:pt>
                <c:pt idx="19044">
                  <c:v>6.3173400000000005E-2</c:v>
                </c:pt>
                <c:pt idx="19045">
                  <c:v>5.9460699999999998E-2</c:v>
                </c:pt>
                <c:pt idx="19046">
                  <c:v>5.6092400000000001E-2</c:v>
                </c:pt>
                <c:pt idx="19047">
                  <c:v>5.30261E-2</c:v>
                </c:pt>
                <c:pt idx="19048">
                  <c:v>5.0226100000000003E-2</c:v>
                </c:pt>
                <c:pt idx="19049">
                  <c:v>4.7661599999999998E-2</c:v>
                </c:pt>
                <c:pt idx="19050">
                  <c:v>4.5306699999999998E-2</c:v>
                </c:pt>
                <c:pt idx="19051">
                  <c:v>4.2550600000000001E-2</c:v>
                </c:pt>
                <c:pt idx="19052">
                  <c:v>4.0063099999999997E-2</c:v>
                </c:pt>
                <c:pt idx="19053">
                  <c:v>3.78099E-2</c:v>
                </c:pt>
                <c:pt idx="19054">
                  <c:v>3.57624E-2</c:v>
                </c:pt>
                <c:pt idx="19055">
                  <c:v>3.3895799999999997E-2</c:v>
                </c:pt>
                <c:pt idx="19056">
                  <c:v>3.2189599999999999E-2</c:v>
                </c:pt>
                <c:pt idx="19057">
                  <c:v>3.06255E-2</c:v>
                </c:pt>
                <c:pt idx="19058">
                  <c:v>2.91884E-2</c:v>
                </c:pt>
                <c:pt idx="19059">
                  <c:v>2.7309799999999999E-2</c:v>
                </c:pt>
                <c:pt idx="19060">
                  <c:v>2.56341E-2</c:v>
                </c:pt>
                <c:pt idx="19061">
                  <c:v>2.41332E-2</c:v>
                </c:pt>
                <c:pt idx="19062">
                  <c:v>2.2783600000000001E-2</c:v>
                </c:pt>
                <c:pt idx="19063">
                  <c:v>2.1565500000000001E-2</c:v>
                </c:pt>
                <c:pt idx="19064">
                  <c:v>2.04622E-2</c:v>
                </c:pt>
                <c:pt idx="19065">
                  <c:v>1.9459500000000001E-2</c:v>
                </c:pt>
                <c:pt idx="19066">
                  <c:v>1.8545800000000001E-2</c:v>
                </c:pt>
                <c:pt idx="19067">
                  <c:v>1.7408699999999999E-2</c:v>
                </c:pt>
                <c:pt idx="19068">
                  <c:v>1.6400700000000001E-2</c:v>
                </c:pt>
                <c:pt idx="19069">
                  <c:v>1.55032E-2</c:v>
                </c:pt>
                <c:pt idx="19070">
                  <c:v>1.47013E-2</c:v>
                </c:pt>
                <c:pt idx="19071">
                  <c:v>1.39822E-2</c:v>
                </c:pt>
                <c:pt idx="19072">
                  <c:v>1.33352E-2</c:v>
                </c:pt>
                <c:pt idx="19073">
                  <c:v>1.2751500000000001E-2</c:v>
                </c:pt>
                <c:pt idx="19074">
                  <c:v>1.2223400000000001E-2</c:v>
                </c:pt>
                <c:pt idx="19075">
                  <c:v>1.15459E-2</c:v>
                </c:pt>
                <c:pt idx="19076">
                  <c:v>1.09552E-2</c:v>
                </c:pt>
                <c:pt idx="19077">
                  <c:v>1.04385E-2</c:v>
                </c:pt>
                <c:pt idx="19078">
                  <c:v>9.9854699999999998E-3</c:v>
                </c:pt>
                <c:pt idx="19079">
                  <c:v>9.5869700000000002E-3</c:v>
                </c:pt>
                <c:pt idx="19080">
                  <c:v>9.2352200000000006E-3</c:v>
                </c:pt>
                <c:pt idx="19081">
                  <c:v>8.9242699999999998E-3</c:v>
                </c:pt>
                <c:pt idx="19082">
                  <c:v>8.6495900000000004E-3</c:v>
                </c:pt>
                <c:pt idx="19083">
                  <c:v>8.3555799999999996E-3</c:v>
                </c:pt>
                <c:pt idx="19084">
                  <c:v>8.10431E-3</c:v>
                </c:pt>
                <c:pt idx="19085">
                  <c:v>7.8907100000000004E-3</c:v>
                </c:pt>
                <c:pt idx="19086">
                  <c:v>7.7112700000000001E-3</c:v>
                </c:pt>
                <c:pt idx="19087">
                  <c:v>7.4980000000000003E-3</c:v>
                </c:pt>
                <c:pt idx="19088">
                  <c:v>7.3417400000000002E-3</c:v>
                </c:pt>
                <c:pt idx="19089">
                  <c:v>7.2673700000000004E-3</c:v>
                </c:pt>
                <c:pt idx="19090">
                  <c:v>7.1961799999999999E-3</c:v>
                </c:pt>
                <c:pt idx="19091">
                  <c:v>7.1737099999999998E-3</c:v>
                </c:pt>
                <c:pt idx="19092">
                  <c:v>7.1955200000000004E-3</c:v>
                </c:pt>
                <c:pt idx="19093">
                  <c:v>7.2570000000000004E-3</c:v>
                </c:pt>
                <c:pt idx="19094">
                  <c:v>7.3606100000000001E-3</c:v>
                </c:pt>
                <c:pt idx="19095">
                  <c:v>7.5082500000000002E-3</c:v>
                </c:pt>
                <c:pt idx="19096">
                  <c:v>7.7033099999999997E-3</c:v>
                </c:pt>
                <c:pt idx="19097">
                  <c:v>7.9582200000000002E-3</c:v>
                </c:pt>
                <c:pt idx="19098">
                  <c:v>8.2803500000000006E-3</c:v>
                </c:pt>
                <c:pt idx="19099">
                  <c:v>8.5354899999999997E-3</c:v>
                </c:pt>
                <c:pt idx="19100">
                  <c:v>8.8274200000000008E-3</c:v>
                </c:pt>
                <c:pt idx="19101">
                  <c:v>9.1610400000000005E-3</c:v>
                </c:pt>
                <c:pt idx="19102">
                  <c:v>9.5421499999999992E-3</c:v>
                </c:pt>
                <c:pt idx="19103">
                  <c:v>9.9775999999999997E-3</c:v>
                </c:pt>
                <c:pt idx="19104">
                  <c:v>1.04051E-2</c:v>
                </c:pt>
                <c:pt idx="19105">
                  <c:v>1.1025999999999999E-2</c:v>
                </c:pt>
                <c:pt idx="19106">
                  <c:v>1.1497500000000001E-2</c:v>
                </c:pt>
                <c:pt idx="19107">
                  <c:v>1.20228E-2</c:v>
                </c:pt>
                <c:pt idx="19108">
                  <c:v>1.2609499999999999E-2</c:v>
                </c:pt>
                <c:pt idx="19109">
                  <c:v>1.3266500000000001E-2</c:v>
                </c:pt>
                <c:pt idx="19110">
                  <c:v>1.4005E-2</c:v>
                </c:pt>
                <c:pt idx="19111">
                  <c:v>1.48384E-2</c:v>
                </c:pt>
                <c:pt idx="19112">
                  <c:v>1.5513600000000001E-2</c:v>
                </c:pt>
                <c:pt idx="19113">
                  <c:v>1.62554E-2</c:v>
                </c:pt>
                <c:pt idx="19114">
                  <c:v>1.7072899999999998E-2</c:v>
                </c:pt>
                <c:pt idx="19115">
                  <c:v>1.7976499999999999E-2</c:v>
                </c:pt>
                <c:pt idx="19116">
                  <c:v>1.89789E-2</c:v>
                </c:pt>
                <c:pt idx="19117">
                  <c:v>2.00947E-2</c:v>
                </c:pt>
                <c:pt idx="19118">
                  <c:v>2.1341800000000001E-2</c:v>
                </c:pt>
                <c:pt idx="19119">
                  <c:v>2.27418E-2</c:v>
                </c:pt>
                <c:pt idx="19120">
                  <c:v>2.4374E-2</c:v>
                </c:pt>
                <c:pt idx="19121">
                  <c:v>2.5586100000000001E-2</c:v>
                </c:pt>
                <c:pt idx="19122">
                  <c:v>2.6912200000000001E-2</c:v>
                </c:pt>
                <c:pt idx="19123">
                  <c:v>2.83676E-2</c:v>
                </c:pt>
                <c:pt idx="19124">
                  <c:v>2.997E-2</c:v>
                </c:pt>
                <c:pt idx="19125">
                  <c:v>3.1739999999999997E-2</c:v>
                </c:pt>
                <c:pt idx="19126">
                  <c:v>3.37024E-2</c:v>
                </c:pt>
                <c:pt idx="19127">
                  <c:v>3.5678099999999997E-2</c:v>
                </c:pt>
                <c:pt idx="19128">
                  <c:v>3.7634500000000001E-2</c:v>
                </c:pt>
                <c:pt idx="19129">
                  <c:v>3.9783300000000001E-2</c:v>
                </c:pt>
                <c:pt idx="19130">
                  <c:v>4.2151300000000003E-2</c:v>
                </c:pt>
                <c:pt idx="19131">
                  <c:v>4.4769900000000001E-2</c:v>
                </c:pt>
                <c:pt idx="19132">
                  <c:v>4.7676799999999998E-2</c:v>
                </c:pt>
                <c:pt idx="19133">
                  <c:v>5.0916999999999997E-2</c:v>
                </c:pt>
                <c:pt idx="19134">
                  <c:v>5.4545299999999998E-2</c:v>
                </c:pt>
                <c:pt idx="19135">
                  <c:v>5.7912900000000003E-2</c:v>
                </c:pt>
                <c:pt idx="19136">
                  <c:v>6.0865299999999997E-2</c:v>
                </c:pt>
                <c:pt idx="19137">
                  <c:v>6.4077400000000007E-2</c:v>
                </c:pt>
                <c:pt idx="19138">
                  <c:v>6.7581799999999997E-2</c:v>
                </c:pt>
                <c:pt idx="19139">
                  <c:v>7.1416800000000003E-2</c:v>
                </c:pt>
                <c:pt idx="19140">
                  <c:v>7.5627399999999997E-2</c:v>
                </c:pt>
                <c:pt idx="19141">
                  <c:v>8.0266699999999996E-2</c:v>
                </c:pt>
                <c:pt idx="19142">
                  <c:v>8.5398199999999994E-2</c:v>
                </c:pt>
                <c:pt idx="19143">
                  <c:v>9.0599799999999994E-2</c:v>
                </c:pt>
                <c:pt idx="19144">
                  <c:v>9.5802899999999996E-2</c:v>
                </c:pt>
                <c:pt idx="19145">
                  <c:v>0.101523</c:v>
                </c:pt>
                <c:pt idx="19146">
                  <c:v>0.107838</c:v>
                </c:pt>
                <c:pt idx="19147">
                  <c:v>0.114841</c:v>
                </c:pt>
                <c:pt idx="19148">
                  <c:v>0.12264799999999999</c:v>
                </c:pt>
                <c:pt idx="19149">
                  <c:v>0.12911700000000001</c:v>
                </c:pt>
                <c:pt idx="19150">
                  <c:v>0.13619400000000001</c:v>
                </c:pt>
                <c:pt idx="19151">
                  <c:v>0.14397099999999999</c:v>
                </c:pt>
                <c:pt idx="19152">
                  <c:v>0.15106600000000001</c:v>
                </c:pt>
                <c:pt idx="19153">
                  <c:v>0.160436</c:v>
                </c:pt>
                <c:pt idx="19154">
                  <c:v>0.170899</c:v>
                </c:pt>
                <c:pt idx="19155">
                  <c:v>0.179587</c:v>
                </c:pt>
                <c:pt idx="19156">
                  <c:v>0.18911500000000001</c:v>
                </c:pt>
                <c:pt idx="19157">
                  <c:v>0.19961499999999999</c:v>
                </c:pt>
                <c:pt idx="19158">
                  <c:v>0.21124100000000001</c:v>
                </c:pt>
                <c:pt idx="19159">
                  <c:v>0.22417999999999999</c:v>
                </c:pt>
                <c:pt idx="19160">
                  <c:v>0.23865700000000001</c:v>
                </c:pt>
                <c:pt idx="19161">
                  <c:v>0.25494299999999998</c:v>
                </c:pt>
                <c:pt idx="19162">
                  <c:v>0.270596</c:v>
                </c:pt>
                <c:pt idx="19163">
                  <c:v>0.28653400000000001</c:v>
                </c:pt>
                <c:pt idx="19164">
                  <c:v>0.30420000000000003</c:v>
                </c:pt>
                <c:pt idx="19165">
                  <c:v>0.32384499999999999</c:v>
                </c:pt>
                <c:pt idx="19166">
                  <c:v>0.34573799999999999</c:v>
                </c:pt>
                <c:pt idx="19167">
                  <c:v>0.370199</c:v>
                </c:pt>
                <c:pt idx="19168">
                  <c:v>0.39757999999999999</c:v>
                </c:pt>
                <c:pt idx="19169">
                  <c:v>0.42828500000000003</c:v>
                </c:pt>
                <c:pt idx="19170">
                  <c:v>0.45081700000000002</c:v>
                </c:pt>
                <c:pt idx="19171">
                  <c:v>0.47516999999999998</c:v>
                </c:pt>
                <c:pt idx="19172">
                  <c:v>0.50149600000000005</c:v>
                </c:pt>
                <c:pt idx="19173">
                  <c:v>0.52996100000000002</c:v>
                </c:pt>
                <c:pt idx="19174">
                  <c:v>0.57201999999999997</c:v>
                </c:pt>
                <c:pt idx="19175">
                  <c:v>0.615981</c:v>
                </c:pt>
                <c:pt idx="19176">
                  <c:v>0.66451499999999997</c:v>
                </c:pt>
                <c:pt idx="19177">
                  <c:v>0.71809299999999998</c:v>
                </c:pt>
                <c:pt idx="19178">
                  <c:v>0.777173</c:v>
                </c:pt>
                <c:pt idx="19179">
                  <c:v>0.84227399999999997</c:v>
                </c:pt>
                <c:pt idx="19180">
                  <c:v>0.91391999999999995</c:v>
                </c:pt>
                <c:pt idx="19181">
                  <c:v>0.99267499999999997</c:v>
                </c:pt>
                <c:pt idx="19182">
                  <c:v>1.0790900000000001</c:v>
                </c:pt>
                <c:pt idx="19183">
                  <c:v>1.17378</c:v>
                </c:pt>
                <c:pt idx="19184">
                  <c:v>1.2773000000000001</c:v>
                </c:pt>
                <c:pt idx="19185">
                  <c:v>1.37934</c:v>
                </c:pt>
                <c:pt idx="19186">
                  <c:v>1.4895799999999999</c:v>
                </c:pt>
                <c:pt idx="19187">
                  <c:v>1.6084799999999999</c:v>
                </c:pt>
                <c:pt idx="19188">
                  <c:v>1.7364299999999999</c:v>
                </c:pt>
                <c:pt idx="19189">
                  <c:v>1.8738699999999999</c:v>
                </c:pt>
                <c:pt idx="19190">
                  <c:v>2.0211399999999999</c:v>
                </c:pt>
                <c:pt idx="19191">
                  <c:v>2.1786099999999999</c:v>
                </c:pt>
                <c:pt idx="19192">
                  <c:v>2.3465600000000002</c:v>
                </c:pt>
                <c:pt idx="19193">
                  <c:v>2.5689199999999999</c:v>
                </c:pt>
                <c:pt idx="19194">
                  <c:v>2.8079900000000002</c:v>
                </c:pt>
                <c:pt idx="19195">
                  <c:v>3.0640399999999999</c:v>
                </c:pt>
                <c:pt idx="19196">
                  <c:v>3.3370600000000001</c:v>
                </c:pt>
                <c:pt idx="19197">
                  <c:v>3.7200099999999998</c:v>
                </c:pt>
                <c:pt idx="19198">
                  <c:v>4.16174</c:v>
                </c:pt>
                <c:pt idx="19199">
                  <c:v>4.5596399999999999</c:v>
                </c:pt>
                <c:pt idx="19200">
                  <c:v>5.0630699999999997</c:v>
                </c:pt>
                <c:pt idx="19201">
                  <c:v>5.8345599999999997</c:v>
                </c:pt>
                <c:pt idx="19202">
                  <c:v>7.3800100000000004</c:v>
                </c:pt>
                <c:pt idx="19203">
                  <c:v>8.3108799999999992</c:v>
                </c:pt>
                <c:pt idx="19204">
                  <c:v>9.1430299999999995</c:v>
                </c:pt>
                <c:pt idx="19205">
                  <c:v>9.6483299999999996</c:v>
                </c:pt>
                <c:pt idx="19206">
                  <c:v>10.1006</c:v>
                </c:pt>
                <c:pt idx="19207">
                  <c:v>10.489100000000001</c:v>
                </c:pt>
                <c:pt idx="19208">
                  <c:v>10.8042</c:v>
                </c:pt>
                <c:pt idx="19209">
                  <c:v>11.038</c:v>
                </c:pt>
                <c:pt idx="19210">
                  <c:v>11.1858</c:v>
                </c:pt>
                <c:pt idx="19211">
                  <c:v>11.2339</c:v>
                </c:pt>
                <c:pt idx="19212">
                  <c:v>11.2403</c:v>
                </c:pt>
                <c:pt idx="19213">
                  <c:v>11.216699999999999</c:v>
                </c:pt>
                <c:pt idx="19214">
                  <c:v>11.144600000000001</c:v>
                </c:pt>
                <c:pt idx="19215">
                  <c:v>10.976000000000001</c:v>
                </c:pt>
                <c:pt idx="19216">
                  <c:v>10.7464</c:v>
                </c:pt>
                <c:pt idx="19217">
                  <c:v>10.452199999999999</c:v>
                </c:pt>
                <c:pt idx="19218">
                  <c:v>10.0352</c:v>
                </c:pt>
                <c:pt idx="19219">
                  <c:v>9.5003100000000007</c:v>
                </c:pt>
                <c:pt idx="19220">
                  <c:v>8.8451299999999993</c:v>
                </c:pt>
                <c:pt idx="19221">
                  <c:v>8.0768799999999992</c:v>
                </c:pt>
                <c:pt idx="19222">
                  <c:v>5.9432799999999997</c:v>
                </c:pt>
                <c:pt idx="19223">
                  <c:v>5.2815099999999999</c:v>
                </c:pt>
                <c:pt idx="19224">
                  <c:v>4.7409499999999998</c:v>
                </c:pt>
                <c:pt idx="19225">
                  <c:v>4.2868399999999998</c:v>
                </c:pt>
                <c:pt idx="19226">
                  <c:v>3.8591299999999999</c:v>
                </c:pt>
                <c:pt idx="19227">
                  <c:v>3.4597899999999999</c:v>
                </c:pt>
                <c:pt idx="19228">
                  <c:v>3.1797300000000002</c:v>
                </c:pt>
                <c:pt idx="19229">
                  <c:v>2.95309</c:v>
                </c:pt>
                <c:pt idx="19230">
                  <c:v>2.7389700000000001</c:v>
                </c:pt>
                <c:pt idx="19231">
                  <c:v>2.5372499999999998</c:v>
                </c:pt>
                <c:pt idx="19232">
                  <c:v>2.3478300000000001</c:v>
                </c:pt>
                <c:pt idx="19233">
                  <c:v>2.17042</c:v>
                </c:pt>
                <c:pt idx="19234">
                  <c:v>2.0047600000000001</c:v>
                </c:pt>
                <c:pt idx="19235">
                  <c:v>1.8504700000000001</c:v>
                </c:pt>
                <c:pt idx="19236">
                  <c:v>1.70716</c:v>
                </c:pt>
                <c:pt idx="19237">
                  <c:v>1.5849899999999999</c:v>
                </c:pt>
                <c:pt idx="19238">
                  <c:v>1.4713099999999999</c:v>
                </c:pt>
                <c:pt idx="19239">
                  <c:v>1.3656999999999999</c:v>
                </c:pt>
                <c:pt idx="19240">
                  <c:v>1.26776</c:v>
                </c:pt>
                <c:pt idx="19241">
                  <c:v>1.1770799999999999</c:v>
                </c:pt>
                <c:pt idx="19242">
                  <c:v>1.09327</c:v>
                </c:pt>
                <c:pt idx="19243">
                  <c:v>1.0159100000000001</c:v>
                </c:pt>
                <c:pt idx="19244">
                  <c:v>0.94460699999999997</c:v>
                </c:pt>
                <c:pt idx="19245">
                  <c:v>0.87895100000000004</c:v>
                </c:pt>
                <c:pt idx="19246">
                  <c:v>0.81858500000000001</c:v>
                </c:pt>
                <c:pt idx="19247">
                  <c:v>0.75731099999999996</c:v>
                </c:pt>
                <c:pt idx="19248">
                  <c:v>0.71238800000000002</c:v>
                </c:pt>
                <c:pt idx="19249">
                  <c:v>0.67077600000000004</c:v>
                </c:pt>
                <c:pt idx="19250">
                  <c:v>0.63224800000000003</c:v>
                </c:pt>
                <c:pt idx="19251">
                  <c:v>0.59658500000000003</c:v>
                </c:pt>
                <c:pt idx="19252">
                  <c:v>0.56358200000000003</c:v>
                </c:pt>
                <c:pt idx="19253">
                  <c:v>0.53304700000000005</c:v>
                </c:pt>
                <c:pt idx="19254">
                  <c:v>0.50479600000000002</c:v>
                </c:pt>
                <c:pt idx="19255">
                  <c:v>0.478653</c:v>
                </c:pt>
                <c:pt idx="19256">
                  <c:v>0.45445600000000003</c:v>
                </c:pt>
                <c:pt idx="19257">
                  <c:v>0.421485</c:v>
                </c:pt>
                <c:pt idx="19258">
                  <c:v>0.39208500000000002</c:v>
                </c:pt>
                <c:pt idx="19259">
                  <c:v>0.36583599999999999</c:v>
                </c:pt>
                <c:pt idx="19260">
                  <c:v>0.34235700000000002</c:v>
                </c:pt>
                <c:pt idx="19261">
                  <c:v>0.32585500000000001</c:v>
                </c:pt>
                <c:pt idx="19262">
                  <c:v>0.30865199999999998</c:v>
                </c:pt>
                <c:pt idx="19263">
                  <c:v>0.29298200000000002</c:v>
                </c:pt>
                <c:pt idx="19264">
                  <c:v>0.27867799999999998</c:v>
                </c:pt>
                <c:pt idx="19265">
                  <c:v>0.26559100000000002</c:v>
                </c:pt>
                <c:pt idx="19266">
                  <c:v>0.24796099999999999</c:v>
                </c:pt>
                <c:pt idx="19267">
                  <c:v>0.23239199999999999</c:v>
                </c:pt>
                <c:pt idx="19268">
                  <c:v>0.21856900000000001</c:v>
                </c:pt>
                <c:pt idx="19269">
                  <c:v>0.20622399999999999</c:v>
                </c:pt>
                <c:pt idx="19270">
                  <c:v>0.19514200000000001</c:v>
                </c:pt>
                <c:pt idx="19271">
                  <c:v>0.185138</c:v>
                </c:pt>
                <c:pt idx="19272">
                  <c:v>0.176064</c:v>
                </c:pt>
                <c:pt idx="19273">
                  <c:v>0.16703200000000001</c:v>
                </c:pt>
                <c:pt idx="19274">
                  <c:v>0.15746199999999999</c:v>
                </c:pt>
                <c:pt idx="19275">
                  <c:v>0.148865</c:v>
                </c:pt>
                <c:pt idx="19276">
                  <c:v>0.141099</c:v>
                </c:pt>
                <c:pt idx="19277">
                  <c:v>0.136325</c:v>
                </c:pt>
                <c:pt idx="19278">
                  <c:v>0.12761700000000001</c:v>
                </c:pt>
                <c:pt idx="19279">
                  <c:v>0.119877</c:v>
                </c:pt>
                <c:pt idx="19280">
                  <c:v>0.112956</c:v>
                </c:pt>
                <c:pt idx="19281">
                  <c:v>0.106736</c:v>
                </c:pt>
                <c:pt idx="19282">
                  <c:v>0.101122</c:v>
                </c:pt>
                <c:pt idx="19283">
                  <c:v>9.5792699999999995E-2</c:v>
                </c:pt>
                <c:pt idx="19284">
                  <c:v>9.0969599999999998E-2</c:v>
                </c:pt>
                <c:pt idx="19285">
                  <c:v>8.8004200000000005E-2</c:v>
                </c:pt>
                <c:pt idx="19286">
                  <c:v>8.2601599999999997E-2</c:v>
                </c:pt>
                <c:pt idx="19287">
                  <c:v>7.7815899999999993E-2</c:v>
                </c:pt>
                <c:pt idx="19288">
                  <c:v>7.3558700000000005E-2</c:v>
                </c:pt>
                <c:pt idx="19289">
                  <c:v>6.9758100000000003E-2</c:v>
                </c:pt>
                <c:pt idx="19290">
                  <c:v>6.6354399999999994E-2</c:v>
                </c:pt>
                <c:pt idx="19291">
                  <c:v>6.3298400000000005E-2</c:v>
                </c:pt>
                <c:pt idx="19292">
                  <c:v>6.0362300000000001E-2</c:v>
                </c:pt>
                <c:pt idx="19293">
                  <c:v>5.7734899999999999E-2</c:v>
                </c:pt>
                <c:pt idx="19294">
                  <c:v>5.4649999999999997E-2</c:v>
                </c:pt>
                <c:pt idx="19295">
                  <c:v>5.1979699999999997E-2</c:v>
                </c:pt>
                <c:pt idx="19296">
                  <c:v>4.96674E-2</c:v>
                </c:pt>
                <c:pt idx="19297">
                  <c:v>4.76672E-2</c:v>
                </c:pt>
                <c:pt idx="19298">
                  <c:v>4.59414E-2</c:v>
                </c:pt>
                <c:pt idx="19299">
                  <c:v>4.4459400000000003E-2</c:v>
                </c:pt>
                <c:pt idx="19300">
                  <c:v>4.3200299999999997E-2</c:v>
                </c:pt>
                <c:pt idx="19301">
                  <c:v>4.2141400000000002E-2</c:v>
                </c:pt>
                <c:pt idx="19302">
                  <c:v>4.1260999999999999E-2</c:v>
                </c:pt>
                <c:pt idx="19303">
                  <c:v>4.0246700000000003E-2</c:v>
                </c:pt>
                <c:pt idx="19304">
                  <c:v>3.9570500000000002E-2</c:v>
                </c:pt>
                <c:pt idx="19305">
                  <c:v>3.92092E-2</c:v>
                </c:pt>
                <c:pt idx="19306">
                  <c:v>3.9136400000000002E-2</c:v>
                </c:pt>
                <c:pt idx="19307">
                  <c:v>3.9214199999999998E-2</c:v>
                </c:pt>
                <c:pt idx="19308">
                  <c:v>3.9463199999999997E-2</c:v>
                </c:pt>
                <c:pt idx="19309">
                  <c:v>3.9886100000000001E-2</c:v>
                </c:pt>
                <c:pt idx="19310">
                  <c:v>4.0488700000000002E-2</c:v>
                </c:pt>
                <c:pt idx="19311">
                  <c:v>4.12796E-2</c:v>
                </c:pt>
                <c:pt idx="19312">
                  <c:v>4.2270700000000001E-2</c:v>
                </c:pt>
                <c:pt idx="19313">
                  <c:v>4.3478099999999999E-2</c:v>
                </c:pt>
                <c:pt idx="19314">
                  <c:v>4.4921599999999999E-2</c:v>
                </c:pt>
                <c:pt idx="19315">
                  <c:v>4.6669200000000001E-2</c:v>
                </c:pt>
                <c:pt idx="19316">
                  <c:v>4.8724200000000002E-2</c:v>
                </c:pt>
                <c:pt idx="19317">
                  <c:v>5.1128600000000003E-2</c:v>
                </c:pt>
                <c:pt idx="19318">
                  <c:v>5.3192299999999998E-2</c:v>
                </c:pt>
                <c:pt idx="19319">
                  <c:v>5.5508500000000002E-2</c:v>
                </c:pt>
                <c:pt idx="19320">
                  <c:v>5.8108899999999998E-2</c:v>
                </c:pt>
                <c:pt idx="19321">
                  <c:v>6.10314E-2</c:v>
                </c:pt>
                <c:pt idx="19322">
                  <c:v>6.4321699999999996E-2</c:v>
                </c:pt>
                <c:pt idx="19323">
                  <c:v>6.8034499999999998E-2</c:v>
                </c:pt>
                <c:pt idx="19324">
                  <c:v>7.2386099999999995E-2</c:v>
                </c:pt>
                <c:pt idx="19325">
                  <c:v>7.5840400000000002E-2</c:v>
                </c:pt>
                <c:pt idx="19326">
                  <c:v>7.9642000000000004E-2</c:v>
                </c:pt>
                <c:pt idx="19327">
                  <c:v>8.3836499999999994E-2</c:v>
                </c:pt>
                <c:pt idx="19328">
                  <c:v>8.8478000000000001E-2</c:v>
                </c:pt>
                <c:pt idx="19329">
                  <c:v>9.3630599999999994E-2</c:v>
                </c:pt>
                <c:pt idx="19330">
                  <c:v>9.9371000000000001E-2</c:v>
                </c:pt>
                <c:pt idx="19331">
                  <c:v>0.105792</c:v>
                </c:pt>
                <c:pt idx="19332">
                  <c:v>0.112315</c:v>
                </c:pt>
                <c:pt idx="19333">
                  <c:v>0.11883299999999999</c:v>
                </c:pt>
                <c:pt idx="19334">
                  <c:v>0.12606000000000001</c:v>
                </c:pt>
                <c:pt idx="19335">
                  <c:v>0.134107</c:v>
                </c:pt>
                <c:pt idx="19336">
                  <c:v>0.14311399999999999</c:v>
                </c:pt>
                <c:pt idx="19337">
                  <c:v>0.15060399999999999</c:v>
                </c:pt>
                <c:pt idx="19338">
                  <c:v>0.15881999999999999</c:v>
                </c:pt>
                <c:pt idx="19339">
                  <c:v>0.167875</c:v>
                </c:pt>
                <c:pt idx="19340">
                  <c:v>0.177901</c:v>
                </c:pt>
                <c:pt idx="19341">
                  <c:v>0.18520400000000001</c:v>
                </c:pt>
                <c:pt idx="19342">
                  <c:v>0.19714499999999999</c:v>
                </c:pt>
                <c:pt idx="19343">
                  <c:v>0.21057200000000001</c:v>
                </c:pt>
                <c:pt idx="19344">
                  <c:v>0.22179399999999999</c:v>
                </c:pt>
                <c:pt idx="19345">
                  <c:v>0.23416999999999999</c:v>
                </c:pt>
                <c:pt idx="19346">
                  <c:v>0.24788499999999999</c:v>
                </c:pt>
                <c:pt idx="19347">
                  <c:v>0.26315699999999997</c:v>
                </c:pt>
                <c:pt idx="19348">
                  <c:v>0.28025099999999997</c:v>
                </c:pt>
                <c:pt idx="19349">
                  <c:v>0.29947699999999999</c:v>
                </c:pt>
                <c:pt idx="19350">
                  <c:v>0.32121300000000003</c:v>
                </c:pt>
                <c:pt idx="19351">
                  <c:v>0.337312</c:v>
                </c:pt>
                <c:pt idx="19352">
                  <c:v>0.35916399999999998</c:v>
                </c:pt>
                <c:pt idx="19353">
                  <c:v>0.38076100000000002</c:v>
                </c:pt>
                <c:pt idx="19354">
                  <c:v>0.40462599999999999</c:v>
                </c:pt>
                <c:pt idx="19355">
                  <c:v>0.43105500000000002</c:v>
                </c:pt>
                <c:pt idx="19356">
                  <c:v>0.46035900000000002</c:v>
                </c:pt>
                <c:pt idx="19357">
                  <c:v>0.49290400000000001</c:v>
                </c:pt>
                <c:pt idx="19358">
                  <c:v>0.52908200000000005</c:v>
                </c:pt>
                <c:pt idx="19359">
                  <c:v>0.56933299999999998</c:v>
                </c:pt>
                <c:pt idx="19360">
                  <c:v>0.61413099999999998</c:v>
                </c:pt>
                <c:pt idx="19361">
                  <c:v>0.66400199999999998</c:v>
                </c:pt>
                <c:pt idx="19362">
                  <c:v>0.71950199999999997</c:v>
                </c:pt>
                <c:pt idx="19363">
                  <c:v>0.76942600000000005</c:v>
                </c:pt>
                <c:pt idx="19364">
                  <c:v>0.823855</c:v>
                </c:pt>
                <c:pt idx="19365">
                  <c:v>0.88317199999999996</c:v>
                </c:pt>
                <c:pt idx="19366">
                  <c:v>0.94775399999999999</c:v>
                </c:pt>
                <c:pt idx="19367">
                  <c:v>1.0180199999999999</c:v>
                </c:pt>
                <c:pt idx="19368">
                  <c:v>1.09436</c:v>
                </c:pt>
                <c:pt idx="19369">
                  <c:v>1.17723</c:v>
                </c:pt>
                <c:pt idx="19370">
                  <c:v>1.2670300000000001</c:v>
                </c:pt>
                <c:pt idx="19371">
                  <c:v>1.3642300000000001</c:v>
                </c:pt>
                <c:pt idx="19372">
                  <c:v>1.46923</c:v>
                </c:pt>
                <c:pt idx="19373">
                  <c:v>1.5864199999999999</c:v>
                </c:pt>
                <c:pt idx="19374">
                  <c:v>1.7213700000000001</c:v>
                </c:pt>
                <c:pt idx="19375">
                  <c:v>1.86738</c:v>
                </c:pt>
                <c:pt idx="19376">
                  <c:v>2.0249299999999999</c:v>
                </c:pt>
                <c:pt idx="19377">
                  <c:v>2.1944900000000001</c:v>
                </c:pt>
                <c:pt idx="19378">
                  <c:v>2.3764400000000001</c:v>
                </c:pt>
                <c:pt idx="19379">
                  <c:v>2.5772900000000001</c:v>
                </c:pt>
                <c:pt idx="19380">
                  <c:v>2.7919200000000002</c:v>
                </c:pt>
                <c:pt idx="19381">
                  <c:v>3.0623300000000002</c:v>
                </c:pt>
                <c:pt idx="19382">
                  <c:v>3.35216</c:v>
                </c:pt>
                <c:pt idx="19383">
                  <c:v>3.7252800000000001</c:v>
                </c:pt>
                <c:pt idx="19384">
                  <c:v>4.0566399999999998</c:v>
                </c:pt>
                <c:pt idx="19385">
                  <c:v>4.4057199999999996</c:v>
                </c:pt>
                <c:pt idx="19386">
                  <c:v>4.7992900000000001</c:v>
                </c:pt>
                <c:pt idx="19387">
                  <c:v>5.2781799999999999</c:v>
                </c:pt>
                <c:pt idx="19388">
                  <c:v>6.1189799999999996</c:v>
                </c:pt>
                <c:pt idx="19389">
                  <c:v>7.8338999999999999</c:v>
                </c:pt>
                <c:pt idx="19390">
                  <c:v>8.47654</c:v>
                </c:pt>
                <c:pt idx="19391">
                  <c:v>9.0814400000000006</c:v>
                </c:pt>
                <c:pt idx="19392">
                  <c:v>9.6315299999999997</c:v>
                </c:pt>
                <c:pt idx="19393">
                  <c:v>9.9982399999999991</c:v>
                </c:pt>
                <c:pt idx="19394">
                  <c:v>10.3184</c:v>
                </c:pt>
                <c:pt idx="19395">
                  <c:v>10.5863</c:v>
                </c:pt>
                <c:pt idx="19396">
                  <c:v>10.796900000000001</c:v>
                </c:pt>
                <c:pt idx="19397">
                  <c:v>10.934200000000001</c:v>
                </c:pt>
                <c:pt idx="19398">
                  <c:v>11.0198</c:v>
                </c:pt>
                <c:pt idx="19399">
                  <c:v>11.0526</c:v>
                </c:pt>
                <c:pt idx="19400">
                  <c:v>11.0183</c:v>
                </c:pt>
                <c:pt idx="19401">
                  <c:v>10.904999999999999</c:v>
                </c:pt>
                <c:pt idx="19402">
                  <c:v>10.7454</c:v>
                </c:pt>
                <c:pt idx="19403">
                  <c:v>10.4666</c:v>
                </c:pt>
                <c:pt idx="19404">
                  <c:v>10.108599999999999</c:v>
                </c:pt>
                <c:pt idx="19405">
                  <c:v>9.6294299999999993</c:v>
                </c:pt>
                <c:pt idx="19406">
                  <c:v>9.0208100000000009</c:v>
                </c:pt>
                <c:pt idx="19407">
                  <c:v>8.2845200000000006</c:v>
                </c:pt>
                <c:pt idx="19408">
                  <c:v>7.30152</c:v>
                </c:pt>
                <c:pt idx="19409">
                  <c:v>5.8001800000000001</c:v>
                </c:pt>
                <c:pt idx="19410">
                  <c:v>5.0436100000000001</c:v>
                </c:pt>
                <c:pt idx="19411">
                  <c:v>4.55722</c:v>
                </c:pt>
                <c:pt idx="19412">
                  <c:v>4.09755</c:v>
                </c:pt>
                <c:pt idx="19413">
                  <c:v>3.6675200000000001</c:v>
                </c:pt>
                <c:pt idx="19414">
                  <c:v>3.3506200000000002</c:v>
                </c:pt>
                <c:pt idx="19415">
                  <c:v>3.0468899999999999</c:v>
                </c:pt>
                <c:pt idx="19416">
                  <c:v>2.76458</c:v>
                </c:pt>
                <c:pt idx="19417">
                  <c:v>2.5035099999999999</c:v>
                </c:pt>
                <c:pt idx="19418">
                  <c:v>2.2633999999999999</c:v>
                </c:pt>
                <c:pt idx="19419">
                  <c:v>2.1146699999999998</c:v>
                </c:pt>
                <c:pt idx="19420">
                  <c:v>1.93632</c:v>
                </c:pt>
                <c:pt idx="19421">
                  <c:v>1.77197</c:v>
                </c:pt>
                <c:pt idx="19422">
                  <c:v>1.6209899999999999</c:v>
                </c:pt>
                <c:pt idx="19423">
                  <c:v>1.4826900000000001</c:v>
                </c:pt>
                <c:pt idx="19424">
                  <c:v>1.38683</c:v>
                </c:pt>
                <c:pt idx="19425">
                  <c:v>1.2974000000000001</c:v>
                </c:pt>
                <c:pt idx="19426">
                  <c:v>1.21407</c:v>
                </c:pt>
                <c:pt idx="19427">
                  <c:v>1.13652</c:v>
                </c:pt>
                <c:pt idx="19428">
                  <c:v>1.0644199999999999</c:v>
                </c:pt>
                <c:pt idx="19429">
                  <c:v>0.98325200000000001</c:v>
                </c:pt>
                <c:pt idx="19430">
                  <c:v>0.90281299999999998</c:v>
                </c:pt>
                <c:pt idx="19431">
                  <c:v>0.83016599999999996</c:v>
                </c:pt>
                <c:pt idx="19432">
                  <c:v>0.76460899999999998</c:v>
                </c:pt>
                <c:pt idx="19433">
                  <c:v>0.70552700000000002</c:v>
                </c:pt>
                <c:pt idx="19434">
                  <c:v>0.65230299999999997</c:v>
                </c:pt>
                <c:pt idx="19435">
                  <c:v>0.604379</c:v>
                </c:pt>
                <c:pt idx="19436">
                  <c:v>0.56122499999999997</c:v>
                </c:pt>
                <c:pt idx="19437">
                  <c:v>0.522366</c:v>
                </c:pt>
                <c:pt idx="19438">
                  <c:v>0.48735099999999998</c:v>
                </c:pt>
                <c:pt idx="19439">
                  <c:v>0.45578299999999999</c:v>
                </c:pt>
                <c:pt idx="19440">
                  <c:v>0.43259700000000001</c:v>
                </c:pt>
                <c:pt idx="19441">
                  <c:v>0.41123199999999999</c:v>
                </c:pt>
                <c:pt idx="19442">
                  <c:v>0.382241</c:v>
                </c:pt>
                <c:pt idx="19443">
                  <c:v>0.356491</c:v>
                </c:pt>
                <c:pt idx="19444">
                  <c:v>0.33355200000000002</c:v>
                </c:pt>
                <c:pt idx="19445">
                  <c:v>0.313054</c:v>
                </c:pt>
                <c:pt idx="19446">
                  <c:v>0.29466799999999999</c:v>
                </c:pt>
                <c:pt idx="19447">
                  <c:v>0.27812100000000001</c:v>
                </c:pt>
                <c:pt idx="19448">
                  <c:v>0.26317200000000002</c:v>
                </c:pt>
                <c:pt idx="19449">
                  <c:v>0.249616</c:v>
                </c:pt>
                <c:pt idx="19450">
                  <c:v>0.23727500000000001</c:v>
                </c:pt>
                <c:pt idx="19451">
                  <c:v>0.224519</c:v>
                </c:pt>
                <c:pt idx="19452">
                  <c:v>0.212287</c:v>
                </c:pt>
                <c:pt idx="19453">
                  <c:v>0.201209</c:v>
                </c:pt>
                <c:pt idx="19454">
                  <c:v>0.19112499999999999</c:v>
                </c:pt>
                <c:pt idx="19455">
                  <c:v>0.18190899999999999</c:v>
                </c:pt>
                <c:pt idx="19456">
                  <c:v>0.17078299999999999</c:v>
                </c:pt>
                <c:pt idx="19457">
                  <c:v>0.16079599999999999</c:v>
                </c:pt>
                <c:pt idx="19458">
                  <c:v>0.151781</c:v>
                </c:pt>
                <c:pt idx="19459">
                  <c:v>0.14360200000000001</c:v>
                </c:pt>
                <c:pt idx="19460">
                  <c:v>0.13513800000000001</c:v>
                </c:pt>
                <c:pt idx="19461">
                  <c:v>0.126582</c:v>
                </c:pt>
                <c:pt idx="19462">
                  <c:v>0.118904</c:v>
                </c:pt>
                <c:pt idx="19463">
                  <c:v>0.111979</c:v>
                </c:pt>
                <c:pt idx="19464">
                  <c:v>0.105707</c:v>
                </c:pt>
                <c:pt idx="19465">
                  <c:v>0.100004</c:v>
                </c:pt>
                <c:pt idx="19466">
                  <c:v>9.4799999999999995E-2</c:v>
                </c:pt>
                <c:pt idx="19467">
                  <c:v>9.0036900000000003E-2</c:v>
                </c:pt>
                <c:pt idx="19468">
                  <c:v>8.4741200000000003E-2</c:v>
                </c:pt>
                <c:pt idx="19469">
                  <c:v>7.9131000000000007E-2</c:v>
                </c:pt>
                <c:pt idx="19470">
                  <c:v>7.4124800000000005E-2</c:v>
                </c:pt>
                <c:pt idx="19471">
                  <c:v>6.9637099999999993E-2</c:v>
                </c:pt>
                <c:pt idx="19472">
                  <c:v>6.55974E-2</c:v>
                </c:pt>
                <c:pt idx="19473">
                  <c:v>6.1947099999999998E-2</c:v>
                </c:pt>
                <c:pt idx="19474">
                  <c:v>5.8636899999999999E-2</c:v>
                </c:pt>
                <c:pt idx="19475">
                  <c:v>5.5625500000000001E-2</c:v>
                </c:pt>
                <c:pt idx="19476">
                  <c:v>5.2376699999999998E-2</c:v>
                </c:pt>
                <c:pt idx="19477">
                  <c:v>4.9008500000000003E-2</c:v>
                </c:pt>
                <c:pt idx="19478">
                  <c:v>4.6013999999999999E-2</c:v>
                </c:pt>
                <c:pt idx="19479">
                  <c:v>4.3340200000000002E-2</c:v>
                </c:pt>
                <c:pt idx="19480">
                  <c:v>4.09437E-2</c:v>
                </c:pt>
                <c:pt idx="19481">
                  <c:v>3.8788000000000003E-2</c:v>
                </c:pt>
                <c:pt idx="19482">
                  <c:v>3.6843000000000001E-2</c:v>
                </c:pt>
                <c:pt idx="19483">
                  <c:v>3.50829E-2</c:v>
                </c:pt>
                <c:pt idx="19484">
                  <c:v>3.3234199999999998E-2</c:v>
                </c:pt>
                <c:pt idx="19485">
                  <c:v>3.13564E-2</c:v>
                </c:pt>
                <c:pt idx="19486">
                  <c:v>2.9695200000000001E-2</c:v>
                </c:pt>
                <c:pt idx="19487">
                  <c:v>2.8221E-2</c:v>
                </c:pt>
                <c:pt idx="19488">
                  <c:v>2.69094E-2</c:v>
                </c:pt>
                <c:pt idx="19489">
                  <c:v>2.57398E-2</c:v>
                </c:pt>
                <c:pt idx="19490">
                  <c:v>2.46947E-2</c:v>
                </c:pt>
                <c:pt idx="19491">
                  <c:v>2.3759599999999999E-2</c:v>
                </c:pt>
                <c:pt idx="19492">
                  <c:v>2.2628200000000001E-2</c:v>
                </c:pt>
                <c:pt idx="19493">
                  <c:v>2.16966E-2</c:v>
                </c:pt>
                <c:pt idx="19494">
                  <c:v>2.08933E-2</c:v>
                </c:pt>
                <c:pt idx="19495">
                  <c:v>2.02034E-2</c:v>
                </c:pt>
                <c:pt idx="19496">
                  <c:v>1.9615E-2</c:v>
                </c:pt>
                <c:pt idx="19497">
                  <c:v>1.8971200000000001E-2</c:v>
                </c:pt>
                <c:pt idx="19498">
                  <c:v>1.8471700000000001E-2</c:v>
                </c:pt>
                <c:pt idx="19499">
                  <c:v>1.8102500000000001E-2</c:v>
                </c:pt>
                <c:pt idx="19500">
                  <c:v>1.7853399999999998E-2</c:v>
                </c:pt>
                <c:pt idx="19501">
                  <c:v>1.7715999999999999E-2</c:v>
                </c:pt>
                <c:pt idx="19502">
                  <c:v>1.7689099999999999E-2</c:v>
                </c:pt>
                <c:pt idx="19503">
                  <c:v>1.7723200000000001E-2</c:v>
                </c:pt>
                <c:pt idx="19504">
                  <c:v>1.78783E-2</c:v>
                </c:pt>
                <c:pt idx="19505">
                  <c:v>1.81581E-2</c:v>
                </c:pt>
                <c:pt idx="19506">
                  <c:v>1.8569599999999999E-2</c:v>
                </c:pt>
                <c:pt idx="19507">
                  <c:v>1.9123500000000002E-2</c:v>
                </c:pt>
                <c:pt idx="19508">
                  <c:v>1.9640899999999999E-2</c:v>
                </c:pt>
                <c:pt idx="19509">
                  <c:v>2.0254600000000001E-2</c:v>
                </c:pt>
                <c:pt idx="19510">
                  <c:v>2.09751E-2</c:v>
                </c:pt>
                <c:pt idx="19511">
                  <c:v>2.1815999999999999E-2</c:v>
                </c:pt>
                <c:pt idx="19512">
                  <c:v>2.2911500000000001E-2</c:v>
                </c:pt>
                <c:pt idx="19513">
                  <c:v>2.4202899999999999E-2</c:v>
                </c:pt>
                <c:pt idx="19514">
                  <c:v>2.5188800000000001E-2</c:v>
                </c:pt>
                <c:pt idx="19515">
                  <c:v>2.6288700000000002E-2</c:v>
                </c:pt>
                <c:pt idx="19516">
                  <c:v>2.75169E-2</c:v>
                </c:pt>
                <c:pt idx="19517">
                  <c:v>2.8890300000000001E-2</c:v>
                </c:pt>
                <c:pt idx="19518">
                  <c:v>3.0429000000000001E-2</c:v>
                </c:pt>
                <c:pt idx="19519">
                  <c:v>3.1795200000000003E-2</c:v>
                </c:pt>
                <c:pt idx="19520">
                  <c:v>3.3297E-2</c:v>
                </c:pt>
                <c:pt idx="19521">
                  <c:v>3.4951200000000002E-2</c:v>
                </c:pt>
                <c:pt idx="19522">
                  <c:v>3.6777499999999998E-2</c:v>
                </c:pt>
                <c:pt idx="19523">
                  <c:v>3.8798899999999997E-2</c:v>
                </c:pt>
                <c:pt idx="19524">
                  <c:v>4.1042200000000001E-2</c:v>
                </c:pt>
                <c:pt idx="19525">
                  <c:v>4.3539599999999998E-2</c:v>
                </c:pt>
                <c:pt idx="19526">
                  <c:v>4.6329299999999997E-2</c:v>
                </c:pt>
                <c:pt idx="19527">
                  <c:v>4.8640999999999997E-2</c:v>
                </c:pt>
                <c:pt idx="19528">
                  <c:v>5.1166099999999999E-2</c:v>
                </c:pt>
                <c:pt idx="19529">
                  <c:v>5.3931399999999997E-2</c:v>
                </c:pt>
                <c:pt idx="19530">
                  <c:v>5.6968199999999997E-2</c:v>
                </c:pt>
                <c:pt idx="19531">
                  <c:v>6.0313199999999997E-2</c:v>
                </c:pt>
                <c:pt idx="19532">
                  <c:v>6.4009399999999994E-2</c:v>
                </c:pt>
                <c:pt idx="19533">
                  <c:v>6.8107799999999996E-2</c:v>
                </c:pt>
                <c:pt idx="19534">
                  <c:v>7.2668899999999995E-2</c:v>
                </c:pt>
                <c:pt idx="19535">
                  <c:v>7.6437000000000005E-2</c:v>
                </c:pt>
                <c:pt idx="19536">
                  <c:v>8.0542199999999994E-2</c:v>
                </c:pt>
                <c:pt idx="19537">
                  <c:v>8.5026699999999997E-2</c:v>
                </c:pt>
                <c:pt idx="19538">
                  <c:v>8.9939400000000003E-2</c:v>
                </c:pt>
                <c:pt idx="19539">
                  <c:v>9.5338199999999998E-2</c:v>
                </c:pt>
                <c:pt idx="19540">
                  <c:v>0.10129100000000001</c:v>
                </c:pt>
                <c:pt idx="19541">
                  <c:v>0.107878</c:v>
                </c:pt>
                <c:pt idx="19542">
                  <c:v>0.11519600000000001</c:v>
                </c:pt>
                <c:pt idx="19543">
                  <c:v>0.121235</c:v>
                </c:pt>
                <c:pt idx="19544">
                  <c:v>0.12780900000000001</c:v>
                </c:pt>
                <c:pt idx="19545">
                  <c:v>0.134988</c:v>
                </c:pt>
                <c:pt idx="19546">
                  <c:v>0.14285300000000001</c:v>
                </c:pt>
                <c:pt idx="19547">
                  <c:v>0.1515</c:v>
                </c:pt>
                <c:pt idx="19548">
                  <c:v>0.16104399999999999</c:v>
                </c:pt>
                <c:pt idx="19549">
                  <c:v>0.171628</c:v>
                </c:pt>
                <c:pt idx="19550">
                  <c:v>0.183421</c:v>
                </c:pt>
                <c:pt idx="19551">
                  <c:v>0.19478799999999999</c:v>
                </c:pt>
                <c:pt idx="19552">
                  <c:v>0.207396</c:v>
                </c:pt>
                <c:pt idx="19553">
                  <c:v>0.22146099999999999</c:v>
                </c:pt>
                <c:pt idx="19554">
                  <c:v>0.233123</c:v>
                </c:pt>
                <c:pt idx="19555">
                  <c:v>0.24588699999999999</c:v>
                </c:pt>
                <c:pt idx="19556">
                  <c:v>0.25991599999999998</c:v>
                </c:pt>
                <c:pt idx="19557">
                  <c:v>0.27540100000000001</c:v>
                </c:pt>
                <c:pt idx="19558">
                  <c:v>0.29257499999999997</c:v>
                </c:pt>
                <c:pt idx="19559">
                  <c:v>0.31171100000000002</c:v>
                </c:pt>
                <c:pt idx="19560">
                  <c:v>0.33127400000000001</c:v>
                </c:pt>
                <c:pt idx="19561">
                  <c:v>0.34896199999999999</c:v>
                </c:pt>
                <c:pt idx="19562">
                  <c:v>0.36834299999999998</c:v>
                </c:pt>
                <c:pt idx="19563">
                  <c:v>0.38963399999999998</c:v>
                </c:pt>
                <c:pt idx="19564">
                  <c:v>0.41308499999999998</c:v>
                </c:pt>
                <c:pt idx="19565">
                  <c:v>0.43897599999999998</c:v>
                </c:pt>
                <c:pt idx="19566">
                  <c:v>0.46763700000000002</c:v>
                </c:pt>
                <c:pt idx="19567">
                  <c:v>0.499417</c:v>
                </c:pt>
                <c:pt idx="19568">
                  <c:v>0.53472699999999995</c:v>
                </c:pt>
                <c:pt idx="19569">
                  <c:v>0.574013</c:v>
                </c:pt>
                <c:pt idx="19570">
                  <c:v>0.61778299999999997</c:v>
                </c:pt>
                <c:pt idx="19571">
                  <c:v>0.65578599999999998</c:v>
                </c:pt>
                <c:pt idx="19572">
                  <c:v>0.703905</c:v>
                </c:pt>
                <c:pt idx="19573">
                  <c:v>0.75706399999999996</c:v>
                </c:pt>
                <c:pt idx="19574">
                  <c:v>0.81578700000000004</c:v>
                </c:pt>
                <c:pt idx="19575">
                  <c:v>0.88063800000000003</c:v>
                </c:pt>
                <c:pt idx="19576">
                  <c:v>0.95221599999999995</c:v>
                </c:pt>
                <c:pt idx="19577">
                  <c:v>1.03115</c:v>
                </c:pt>
                <c:pt idx="19578">
                  <c:v>1.11809</c:v>
                </c:pt>
                <c:pt idx="19579">
                  <c:v>1.2037500000000001</c:v>
                </c:pt>
                <c:pt idx="19580">
                  <c:v>1.2862199999999999</c:v>
                </c:pt>
                <c:pt idx="19581">
                  <c:v>1.3750199999999999</c:v>
                </c:pt>
                <c:pt idx="19582">
                  <c:v>1.4704999999999999</c:v>
                </c:pt>
                <c:pt idx="19583">
                  <c:v>1.56863</c:v>
                </c:pt>
                <c:pt idx="19584">
                  <c:v>1.7213499999999999</c:v>
                </c:pt>
                <c:pt idx="19585">
                  <c:v>1.86256</c:v>
                </c:pt>
                <c:pt idx="19586">
                  <c:v>2.0206599999999999</c:v>
                </c:pt>
                <c:pt idx="19587">
                  <c:v>2.19129</c:v>
                </c:pt>
                <c:pt idx="19588">
                  <c:v>2.3815200000000001</c:v>
                </c:pt>
                <c:pt idx="19589">
                  <c:v>2.5790199999999999</c:v>
                </c:pt>
                <c:pt idx="19590">
                  <c:v>2.7902</c:v>
                </c:pt>
                <c:pt idx="19591">
                  <c:v>3.02325</c:v>
                </c:pt>
                <c:pt idx="19592">
                  <c:v>3.2968000000000002</c:v>
                </c:pt>
                <c:pt idx="19593">
                  <c:v>3.6155300000000001</c:v>
                </c:pt>
                <c:pt idx="19594">
                  <c:v>3.9889899999999998</c:v>
                </c:pt>
                <c:pt idx="19595">
                  <c:v>4.4273899999999999</c:v>
                </c:pt>
                <c:pt idx="19596">
                  <c:v>4.9806499999999998</c:v>
                </c:pt>
                <c:pt idx="19597">
                  <c:v>5.7354700000000003</c:v>
                </c:pt>
                <c:pt idx="19598">
                  <c:v>7.8253199999999996</c:v>
                </c:pt>
                <c:pt idx="19599">
                  <c:v>8.5415200000000002</c:v>
                </c:pt>
                <c:pt idx="19600">
                  <c:v>9.0368999999999993</c:v>
                </c:pt>
                <c:pt idx="19601">
                  <c:v>9.4833300000000005</c:v>
                </c:pt>
                <c:pt idx="19602">
                  <c:v>9.8697400000000002</c:v>
                </c:pt>
                <c:pt idx="19603">
                  <c:v>10.186</c:v>
                </c:pt>
                <c:pt idx="19604">
                  <c:v>10.3537</c:v>
                </c:pt>
                <c:pt idx="19605">
                  <c:v>10.5212</c:v>
                </c:pt>
                <c:pt idx="19606">
                  <c:v>10.6175</c:v>
                </c:pt>
                <c:pt idx="19607">
                  <c:v>10.6419</c:v>
                </c:pt>
                <c:pt idx="19608">
                  <c:v>10.615600000000001</c:v>
                </c:pt>
                <c:pt idx="19609">
                  <c:v>10.529</c:v>
                </c:pt>
                <c:pt idx="19610">
                  <c:v>10.3833</c:v>
                </c:pt>
                <c:pt idx="19611">
                  <c:v>10.221299999999999</c:v>
                </c:pt>
                <c:pt idx="19612">
                  <c:v>9.9819899999999997</c:v>
                </c:pt>
                <c:pt idx="19613">
                  <c:v>9.6959199999999992</c:v>
                </c:pt>
                <c:pt idx="19614">
                  <c:v>9.3679000000000006</c:v>
                </c:pt>
                <c:pt idx="19615">
                  <c:v>8.9714500000000008</c:v>
                </c:pt>
                <c:pt idx="19616">
                  <c:v>8.2593099999999993</c:v>
                </c:pt>
                <c:pt idx="19617">
                  <c:v>7.3735999999999997</c:v>
                </c:pt>
                <c:pt idx="19618">
                  <c:v>5.73834</c:v>
                </c:pt>
                <c:pt idx="19619">
                  <c:v>5.12568</c:v>
                </c:pt>
                <c:pt idx="19620">
                  <c:v>4.5137299999999998</c:v>
                </c:pt>
                <c:pt idx="19621">
                  <c:v>4.1288200000000002</c:v>
                </c:pt>
                <c:pt idx="19622">
                  <c:v>3.6973799999999999</c:v>
                </c:pt>
                <c:pt idx="19623">
                  <c:v>3.34748</c:v>
                </c:pt>
                <c:pt idx="19624">
                  <c:v>3.0224199999999999</c:v>
                </c:pt>
                <c:pt idx="19625">
                  <c:v>2.7224400000000002</c:v>
                </c:pt>
                <c:pt idx="19626">
                  <c:v>2.5363600000000002</c:v>
                </c:pt>
                <c:pt idx="19627">
                  <c:v>2.36124</c:v>
                </c:pt>
                <c:pt idx="19628">
                  <c:v>2.1907299999999998</c:v>
                </c:pt>
                <c:pt idx="19629">
                  <c:v>2.0258099999999999</c:v>
                </c:pt>
                <c:pt idx="19630">
                  <c:v>1.87259</c:v>
                </c:pt>
                <c:pt idx="19631">
                  <c:v>1.7306299999999999</c:v>
                </c:pt>
                <c:pt idx="19632">
                  <c:v>1.5993999999999999</c:v>
                </c:pt>
                <c:pt idx="19633">
                  <c:v>1.4783599999999999</c:v>
                </c:pt>
                <c:pt idx="19634">
                  <c:v>1.36696</c:v>
                </c:pt>
                <c:pt idx="19635">
                  <c:v>1.2646299999999999</c:v>
                </c:pt>
                <c:pt idx="19636">
                  <c:v>1.1869400000000001</c:v>
                </c:pt>
                <c:pt idx="19637">
                  <c:v>1.1026199999999999</c:v>
                </c:pt>
                <c:pt idx="19638">
                  <c:v>1.0252399999999999</c:v>
                </c:pt>
                <c:pt idx="19639">
                  <c:v>0.95431699999999997</c:v>
                </c:pt>
                <c:pt idx="19640">
                  <c:v>0.88936199999999999</c:v>
                </c:pt>
                <c:pt idx="19641">
                  <c:v>0.829928</c:v>
                </c:pt>
                <c:pt idx="19642">
                  <c:v>0.77554900000000004</c:v>
                </c:pt>
                <c:pt idx="19643">
                  <c:v>0.72583500000000001</c:v>
                </c:pt>
                <c:pt idx="19644">
                  <c:v>0.68037999999999998</c:v>
                </c:pt>
                <c:pt idx="19645">
                  <c:v>0.638822</c:v>
                </c:pt>
                <c:pt idx="19646">
                  <c:v>0.60080999999999996</c:v>
                </c:pt>
                <c:pt idx="19647">
                  <c:v>0.55870799999999998</c:v>
                </c:pt>
                <c:pt idx="19648">
                  <c:v>0.51765499999999998</c:v>
                </c:pt>
                <c:pt idx="19649">
                  <c:v>0.48109299999999999</c:v>
                </c:pt>
                <c:pt idx="19650">
                  <c:v>0.44845600000000002</c:v>
                </c:pt>
                <c:pt idx="19651">
                  <c:v>0.419263</c:v>
                </c:pt>
                <c:pt idx="19652">
                  <c:v>0.39307900000000001</c:v>
                </c:pt>
                <c:pt idx="19653">
                  <c:v>0.36952499999999999</c:v>
                </c:pt>
                <c:pt idx="19654">
                  <c:v>0.348271</c:v>
                </c:pt>
                <c:pt idx="19655">
                  <c:v>0.32903300000000002</c:v>
                </c:pt>
                <c:pt idx="19656">
                  <c:v>0.31155899999999997</c:v>
                </c:pt>
                <c:pt idx="19657">
                  <c:v>0.29563899999999999</c:v>
                </c:pt>
                <c:pt idx="19658">
                  <c:v>0.278202</c:v>
                </c:pt>
                <c:pt idx="19659">
                  <c:v>0.26248199999999999</c:v>
                </c:pt>
                <c:pt idx="19660">
                  <c:v>0.24824299999999999</c:v>
                </c:pt>
                <c:pt idx="19661">
                  <c:v>0.235289</c:v>
                </c:pt>
                <c:pt idx="19662">
                  <c:v>0.22345499999999999</c:v>
                </c:pt>
                <c:pt idx="19663">
                  <c:v>0.21260399999999999</c:v>
                </c:pt>
                <c:pt idx="19664">
                  <c:v>0.199465</c:v>
                </c:pt>
                <c:pt idx="19665">
                  <c:v>0.187638</c:v>
                </c:pt>
                <c:pt idx="19666">
                  <c:v>0.17693700000000001</c:v>
                </c:pt>
                <c:pt idx="19667">
                  <c:v>0.16625599999999999</c:v>
                </c:pt>
                <c:pt idx="19668">
                  <c:v>0.15573699999999999</c:v>
                </c:pt>
                <c:pt idx="19669">
                  <c:v>0.14626500000000001</c:v>
                </c:pt>
                <c:pt idx="19670">
                  <c:v>0.13769600000000001</c:v>
                </c:pt>
                <c:pt idx="19671">
                  <c:v>0.129911</c:v>
                </c:pt>
                <c:pt idx="19672">
                  <c:v>0.12281400000000001</c:v>
                </c:pt>
                <c:pt idx="19673">
                  <c:v>0.11632099999999999</c:v>
                </c:pt>
                <c:pt idx="19674">
                  <c:v>0.110364</c:v>
                </c:pt>
                <c:pt idx="19675">
                  <c:v>0.10413500000000001</c:v>
                </c:pt>
                <c:pt idx="19676">
                  <c:v>9.7775699999999993E-2</c:v>
                </c:pt>
                <c:pt idx="19677">
                  <c:v>9.2017799999999997E-2</c:v>
                </c:pt>
                <c:pt idx="19678">
                  <c:v>8.6785500000000002E-2</c:v>
                </c:pt>
                <c:pt idx="19679">
                  <c:v>8.2015099999999994E-2</c:v>
                </c:pt>
                <c:pt idx="19680">
                  <c:v>7.7652499999999999E-2</c:v>
                </c:pt>
                <c:pt idx="19681">
                  <c:v>7.3651599999999998E-2</c:v>
                </c:pt>
                <c:pt idx="19682">
                  <c:v>6.9972800000000002E-2</c:v>
                </c:pt>
                <c:pt idx="19683">
                  <c:v>6.62214E-2</c:v>
                </c:pt>
                <c:pt idx="19684">
                  <c:v>6.24573E-2</c:v>
                </c:pt>
                <c:pt idx="19685">
                  <c:v>5.9028200000000003E-2</c:v>
                </c:pt>
                <c:pt idx="19686">
                  <c:v>5.5895199999999999E-2</c:v>
                </c:pt>
                <c:pt idx="19687">
                  <c:v>5.3024399999999999E-2</c:v>
                </c:pt>
                <c:pt idx="19688">
                  <c:v>5.0387000000000001E-2</c:v>
                </c:pt>
                <c:pt idx="19689">
                  <c:v>4.6814500000000002E-2</c:v>
                </c:pt>
                <c:pt idx="19690">
                  <c:v>4.46579E-2</c:v>
                </c:pt>
                <c:pt idx="19691">
                  <c:v>4.18006E-2</c:v>
                </c:pt>
                <c:pt idx="19692">
                  <c:v>3.9233900000000002E-2</c:v>
                </c:pt>
                <c:pt idx="19693">
                  <c:v>3.6919300000000002E-2</c:v>
                </c:pt>
                <c:pt idx="19694">
                  <c:v>3.4824800000000003E-2</c:v>
                </c:pt>
                <c:pt idx="19695">
                  <c:v>3.29232E-2</c:v>
                </c:pt>
                <c:pt idx="19696">
                  <c:v>3.11916E-2</c:v>
                </c:pt>
                <c:pt idx="19697">
                  <c:v>2.96102E-2</c:v>
                </c:pt>
                <c:pt idx="19698">
                  <c:v>2.8162099999999999E-2</c:v>
                </c:pt>
                <c:pt idx="19699">
                  <c:v>2.65174E-2</c:v>
                </c:pt>
                <c:pt idx="19700">
                  <c:v>2.5034000000000001E-2</c:v>
                </c:pt>
                <c:pt idx="19701">
                  <c:v>2.3691500000000001E-2</c:v>
                </c:pt>
                <c:pt idx="19702">
                  <c:v>2.2472700000000002E-2</c:v>
                </c:pt>
                <c:pt idx="19703">
                  <c:v>2.1362900000000001E-2</c:v>
                </c:pt>
                <c:pt idx="19704">
                  <c:v>2.0349599999999999E-2</c:v>
                </c:pt>
                <c:pt idx="19705">
                  <c:v>1.9422200000000001E-2</c:v>
                </c:pt>
                <c:pt idx="19706">
                  <c:v>1.8250800000000001E-2</c:v>
                </c:pt>
                <c:pt idx="19707">
                  <c:v>1.7349799999999999E-2</c:v>
                </c:pt>
                <c:pt idx="19708">
                  <c:v>1.6531500000000001E-2</c:v>
                </c:pt>
                <c:pt idx="19709">
                  <c:v>1.5785899999999999E-2</c:v>
                </c:pt>
                <c:pt idx="19710">
                  <c:v>1.48904E-2</c:v>
                </c:pt>
                <c:pt idx="19711">
                  <c:v>1.40935E-2</c:v>
                </c:pt>
                <c:pt idx="19712">
                  <c:v>1.3381799999999999E-2</c:v>
                </c:pt>
                <c:pt idx="19713">
                  <c:v>1.2744399999999999E-2</c:v>
                </c:pt>
                <c:pt idx="19714">
                  <c:v>1.21718E-2</c:v>
                </c:pt>
                <c:pt idx="19715">
                  <c:v>1.1569100000000001E-2</c:v>
                </c:pt>
                <c:pt idx="19716">
                  <c:v>1.0958799999999999E-2</c:v>
                </c:pt>
                <c:pt idx="19717">
                  <c:v>1.04253E-2</c:v>
                </c:pt>
                <c:pt idx="19718">
                  <c:v>9.9575900000000005E-3</c:v>
                </c:pt>
                <c:pt idx="19719">
                  <c:v>9.5467499999999997E-3</c:v>
                </c:pt>
                <c:pt idx="19720">
                  <c:v>9.1856699999999999E-3</c:v>
                </c:pt>
                <c:pt idx="19721">
                  <c:v>8.8686200000000007E-3</c:v>
                </c:pt>
                <c:pt idx="19722">
                  <c:v>8.4629800000000002E-3</c:v>
                </c:pt>
                <c:pt idx="19723">
                  <c:v>8.1162000000000005E-3</c:v>
                </c:pt>
                <c:pt idx="19724">
                  <c:v>7.8353099999999998E-3</c:v>
                </c:pt>
                <c:pt idx="19725">
                  <c:v>7.6115499999999999E-3</c:v>
                </c:pt>
                <c:pt idx="19726">
                  <c:v>7.4380399999999999E-3</c:v>
                </c:pt>
                <c:pt idx="19727">
                  <c:v>7.3094900000000001E-3</c:v>
                </c:pt>
                <c:pt idx="19728">
                  <c:v>7.22289E-3</c:v>
                </c:pt>
                <c:pt idx="19729">
                  <c:v>7.1726400000000001E-3</c:v>
                </c:pt>
                <c:pt idx="19730">
                  <c:v>7.1566700000000004E-3</c:v>
                </c:pt>
                <c:pt idx="19731">
                  <c:v>7.1857300000000004E-3</c:v>
                </c:pt>
                <c:pt idx="19732">
                  <c:v>7.2669600000000003E-3</c:v>
                </c:pt>
                <c:pt idx="19733">
                  <c:v>7.4021099999999999E-3</c:v>
                </c:pt>
                <c:pt idx="19734">
                  <c:v>7.59401E-3</c:v>
                </c:pt>
                <c:pt idx="19735">
                  <c:v>7.8070600000000002E-3</c:v>
                </c:pt>
                <c:pt idx="19736">
                  <c:v>8.0691300000000007E-3</c:v>
                </c:pt>
                <c:pt idx="19737">
                  <c:v>8.3855700000000002E-3</c:v>
                </c:pt>
                <c:pt idx="19738">
                  <c:v>8.76328E-3</c:v>
                </c:pt>
                <c:pt idx="19739">
                  <c:v>9.2109500000000007E-3</c:v>
                </c:pt>
                <c:pt idx="19740">
                  <c:v>9.7066800000000005E-3</c:v>
                </c:pt>
                <c:pt idx="19741">
                  <c:v>1.0266900000000001E-2</c:v>
                </c:pt>
                <c:pt idx="19742">
                  <c:v>1.0692E-2</c:v>
                </c:pt>
                <c:pt idx="19743">
                  <c:v>1.11638E-2</c:v>
                </c:pt>
                <c:pt idx="19744">
                  <c:v>1.1687599999999999E-2</c:v>
                </c:pt>
                <c:pt idx="19745">
                  <c:v>1.227E-2</c:v>
                </c:pt>
                <c:pt idx="19746">
                  <c:v>1.2919E-2</c:v>
                </c:pt>
                <c:pt idx="19747">
                  <c:v>1.35747E-2</c:v>
                </c:pt>
                <c:pt idx="19748">
                  <c:v>1.42255E-2</c:v>
                </c:pt>
                <c:pt idx="19749">
                  <c:v>1.4941100000000001E-2</c:v>
                </c:pt>
                <c:pt idx="19750">
                  <c:v>1.5729799999999999E-2</c:v>
                </c:pt>
                <c:pt idx="19751">
                  <c:v>1.6601399999999999E-2</c:v>
                </c:pt>
                <c:pt idx="19752">
                  <c:v>1.75674E-2</c:v>
                </c:pt>
                <c:pt idx="19753">
                  <c:v>1.8641399999999999E-2</c:v>
                </c:pt>
                <c:pt idx="19754">
                  <c:v>1.9839499999999999E-2</c:v>
                </c:pt>
                <c:pt idx="19755">
                  <c:v>2.0985400000000001E-2</c:v>
                </c:pt>
                <c:pt idx="19756">
                  <c:v>2.2038800000000001E-2</c:v>
                </c:pt>
                <c:pt idx="19757">
                  <c:v>2.31869E-2</c:v>
                </c:pt>
                <c:pt idx="19758">
                  <c:v>2.4440699999999999E-2</c:v>
                </c:pt>
                <c:pt idx="19759">
                  <c:v>2.58135E-2</c:v>
                </c:pt>
                <c:pt idx="19760">
                  <c:v>2.7321399999999999E-2</c:v>
                </c:pt>
                <c:pt idx="19761">
                  <c:v>2.8983700000000001E-2</c:v>
                </c:pt>
                <c:pt idx="19762">
                  <c:v>3.08224E-2</c:v>
                </c:pt>
                <c:pt idx="19763">
                  <c:v>3.2616300000000001E-2</c:v>
                </c:pt>
                <c:pt idx="19764">
                  <c:v>3.4320400000000001E-2</c:v>
                </c:pt>
                <c:pt idx="19765">
                  <c:v>3.6174999999999999E-2</c:v>
                </c:pt>
                <c:pt idx="19766">
                  <c:v>3.8198299999999998E-2</c:v>
                </c:pt>
                <c:pt idx="19767">
                  <c:v>4.0411299999999997E-2</c:v>
                </c:pt>
                <c:pt idx="19768">
                  <c:v>4.2838399999999999E-2</c:v>
                </c:pt>
                <c:pt idx="19769">
                  <c:v>4.5508199999999999E-2</c:v>
                </c:pt>
                <c:pt idx="19770">
                  <c:v>4.8454200000000003E-2</c:v>
                </c:pt>
                <c:pt idx="19771">
                  <c:v>5.1247000000000001E-2</c:v>
                </c:pt>
                <c:pt idx="19772">
                  <c:v>5.5149200000000002E-2</c:v>
                </c:pt>
                <c:pt idx="19773">
                  <c:v>5.8018699999999999E-2</c:v>
                </c:pt>
                <c:pt idx="19774">
                  <c:v>6.1130900000000002E-2</c:v>
                </c:pt>
                <c:pt idx="19775">
                  <c:v>6.4514600000000005E-2</c:v>
                </c:pt>
                <c:pt idx="19776">
                  <c:v>6.8202399999999996E-2</c:v>
                </c:pt>
                <c:pt idx="19777">
                  <c:v>7.2232400000000002E-2</c:v>
                </c:pt>
                <c:pt idx="19778">
                  <c:v>7.66487E-2</c:v>
                </c:pt>
                <c:pt idx="19779">
                  <c:v>8.2585400000000003E-2</c:v>
                </c:pt>
                <c:pt idx="19780">
                  <c:v>8.6952600000000005E-2</c:v>
                </c:pt>
                <c:pt idx="19781">
                  <c:v>9.16912E-2</c:v>
                </c:pt>
                <c:pt idx="19782">
                  <c:v>9.6844600000000003E-2</c:v>
                </c:pt>
                <c:pt idx="19783">
                  <c:v>0.102463</c:v>
                </c:pt>
                <c:pt idx="19784">
                  <c:v>0.10860599999999999</c:v>
                </c:pt>
                <c:pt idx="19785">
                  <c:v>0.11534</c:v>
                </c:pt>
                <c:pt idx="19786">
                  <c:v>0.121984</c:v>
                </c:pt>
                <c:pt idx="19787">
                  <c:v>0.12842000000000001</c:v>
                </c:pt>
                <c:pt idx="19788">
                  <c:v>0.13539799999999999</c:v>
                </c:pt>
                <c:pt idx="19789">
                  <c:v>0.142982</c:v>
                </c:pt>
                <c:pt idx="19790">
                  <c:v>0.15124799999999999</c:v>
                </c:pt>
                <c:pt idx="19791">
                  <c:v>0.16028100000000001</c:v>
                </c:pt>
                <c:pt idx="19792">
                  <c:v>0.17018</c:v>
                </c:pt>
                <c:pt idx="19793">
                  <c:v>0.181064</c:v>
                </c:pt>
                <c:pt idx="19794">
                  <c:v>0.19107399999999999</c:v>
                </c:pt>
                <c:pt idx="19795">
                  <c:v>0.20444599999999999</c:v>
                </c:pt>
                <c:pt idx="19796">
                  <c:v>0.21933800000000001</c:v>
                </c:pt>
                <c:pt idx="19797">
                  <c:v>0.23599600000000001</c:v>
                </c:pt>
                <c:pt idx="19798">
                  <c:v>0.24823000000000001</c:v>
                </c:pt>
                <c:pt idx="19799">
                  <c:v>0.26148900000000003</c:v>
                </c:pt>
                <c:pt idx="19800">
                  <c:v>0.275895</c:v>
                </c:pt>
                <c:pt idx="19801">
                  <c:v>0.29365400000000003</c:v>
                </c:pt>
                <c:pt idx="19802">
                  <c:v>0.31328499999999998</c:v>
                </c:pt>
                <c:pt idx="19803">
                  <c:v>0.33507799999999999</c:v>
                </c:pt>
                <c:pt idx="19804">
                  <c:v>0.35937799999999998</c:v>
                </c:pt>
                <c:pt idx="19805">
                  <c:v>0.38028000000000001</c:v>
                </c:pt>
                <c:pt idx="19806">
                  <c:v>0.40838600000000003</c:v>
                </c:pt>
                <c:pt idx="19807">
                  <c:v>0.43507800000000002</c:v>
                </c:pt>
                <c:pt idx="19808">
                  <c:v>0.458289</c:v>
                </c:pt>
                <c:pt idx="19809">
                  <c:v>0.48991699999999999</c:v>
                </c:pt>
                <c:pt idx="19810">
                  <c:v>0.52127100000000004</c:v>
                </c:pt>
                <c:pt idx="19811">
                  <c:v>0.54816299999999996</c:v>
                </c:pt>
                <c:pt idx="19812">
                  <c:v>0.57731900000000003</c:v>
                </c:pt>
                <c:pt idx="19813">
                  <c:v>0.61566299999999996</c:v>
                </c:pt>
                <c:pt idx="19814">
                  <c:v>0.65813900000000003</c:v>
                </c:pt>
                <c:pt idx="19815">
                  <c:v>0.69609399999999999</c:v>
                </c:pt>
                <c:pt idx="19816">
                  <c:v>0.73750300000000002</c:v>
                </c:pt>
                <c:pt idx="19817">
                  <c:v>0.78275799999999995</c:v>
                </c:pt>
                <c:pt idx="19818">
                  <c:v>0.83228000000000002</c:v>
                </c:pt>
                <c:pt idx="19819">
                  <c:v>0.88328399999999996</c:v>
                </c:pt>
                <c:pt idx="19820">
                  <c:v>0.93891899999999995</c:v>
                </c:pt>
                <c:pt idx="19821">
                  <c:v>0.99965999999999999</c:v>
                </c:pt>
                <c:pt idx="19822">
                  <c:v>1.0660000000000001</c:v>
                </c:pt>
                <c:pt idx="19823">
                  <c:v>1.1384799999999999</c:v>
                </c:pt>
                <c:pt idx="19824">
                  <c:v>1.20137</c:v>
                </c:pt>
                <c:pt idx="19825">
                  <c:v>1.2806900000000001</c:v>
                </c:pt>
                <c:pt idx="19826">
                  <c:v>1.3667899999999999</c:v>
                </c:pt>
                <c:pt idx="19827">
                  <c:v>1.4601900000000001</c:v>
                </c:pt>
                <c:pt idx="19828">
                  <c:v>1.55897</c:v>
                </c:pt>
                <c:pt idx="19829">
                  <c:v>1.66307</c:v>
                </c:pt>
                <c:pt idx="19830">
                  <c:v>1.7751999999999999</c:v>
                </c:pt>
                <c:pt idx="19831">
                  <c:v>1.89578</c:v>
                </c:pt>
                <c:pt idx="19832">
                  <c:v>2.0236200000000002</c:v>
                </c:pt>
                <c:pt idx="19833">
                  <c:v>2.1587399999999999</c:v>
                </c:pt>
                <c:pt idx="19834">
                  <c:v>2.3029799999999998</c:v>
                </c:pt>
                <c:pt idx="19835">
                  <c:v>2.45661</c:v>
                </c:pt>
                <c:pt idx="19836">
                  <c:v>2.70512</c:v>
                </c:pt>
                <c:pt idx="19837">
                  <c:v>2.9756200000000002</c:v>
                </c:pt>
                <c:pt idx="19838">
                  <c:v>3.2680400000000001</c:v>
                </c:pt>
                <c:pt idx="19839">
                  <c:v>3.58189</c:v>
                </c:pt>
                <c:pt idx="19840">
                  <c:v>3.9159199999999998</c:v>
                </c:pt>
                <c:pt idx="19841">
                  <c:v>4.3894900000000003</c:v>
                </c:pt>
                <c:pt idx="19842">
                  <c:v>5.0174000000000003</c:v>
                </c:pt>
                <c:pt idx="19843">
                  <c:v>6.4485000000000001</c:v>
                </c:pt>
                <c:pt idx="19844">
                  <c:v>6.9455099999999996</c:v>
                </c:pt>
                <c:pt idx="19845">
                  <c:v>7.40646</c:v>
                </c:pt>
                <c:pt idx="19846">
                  <c:v>7.8159400000000003</c:v>
                </c:pt>
                <c:pt idx="19847">
                  <c:v>8.1086200000000002</c:v>
                </c:pt>
                <c:pt idx="19848">
                  <c:v>8.3055099999999999</c:v>
                </c:pt>
                <c:pt idx="19849">
                  <c:v>8.4638299999999997</c:v>
                </c:pt>
                <c:pt idx="19850">
                  <c:v>8.5807300000000009</c:v>
                </c:pt>
                <c:pt idx="19851">
                  <c:v>8.6491699999999998</c:v>
                </c:pt>
                <c:pt idx="19852">
                  <c:v>8.6829199999999993</c:v>
                </c:pt>
                <c:pt idx="19853">
                  <c:v>8.6617300000000004</c:v>
                </c:pt>
                <c:pt idx="19854">
                  <c:v>8.5987799999999996</c:v>
                </c:pt>
                <c:pt idx="19855">
                  <c:v>8.4903600000000008</c:v>
                </c:pt>
                <c:pt idx="19856">
                  <c:v>8.3400599999999994</c:v>
                </c:pt>
                <c:pt idx="19857">
                  <c:v>8.1505600000000005</c:v>
                </c:pt>
                <c:pt idx="19858">
                  <c:v>7.8145699999999998</c:v>
                </c:pt>
                <c:pt idx="19859">
                  <c:v>7.4484500000000002</c:v>
                </c:pt>
                <c:pt idx="19860">
                  <c:v>7.0394600000000001</c:v>
                </c:pt>
                <c:pt idx="19861">
                  <c:v>6.5987999999999998</c:v>
                </c:pt>
                <c:pt idx="19862">
                  <c:v>5.4836200000000002</c:v>
                </c:pt>
                <c:pt idx="19863">
                  <c:v>4.7609399999999997</c:v>
                </c:pt>
                <c:pt idx="19864">
                  <c:v>4.2431299999999998</c:v>
                </c:pt>
                <c:pt idx="19865">
                  <c:v>3.7789100000000002</c:v>
                </c:pt>
                <c:pt idx="19866">
                  <c:v>3.4318900000000001</c:v>
                </c:pt>
                <c:pt idx="19867">
                  <c:v>3.1085600000000002</c:v>
                </c:pt>
                <c:pt idx="19868">
                  <c:v>2.8822899999999998</c:v>
                </c:pt>
                <c:pt idx="19869">
                  <c:v>2.6192299999999999</c:v>
                </c:pt>
                <c:pt idx="19870">
                  <c:v>2.3780700000000001</c:v>
                </c:pt>
                <c:pt idx="19871">
                  <c:v>2.2292299999999998</c:v>
                </c:pt>
                <c:pt idx="19872">
                  <c:v>2.0896300000000001</c:v>
                </c:pt>
                <c:pt idx="19873">
                  <c:v>1.9590099999999999</c:v>
                </c:pt>
                <c:pt idx="19874">
                  <c:v>1.83701</c:v>
                </c:pt>
                <c:pt idx="19875">
                  <c:v>1.72329</c:v>
                </c:pt>
                <c:pt idx="19876">
                  <c:v>1.5996600000000001</c:v>
                </c:pt>
                <c:pt idx="19877">
                  <c:v>1.48624</c:v>
                </c:pt>
                <c:pt idx="19878">
                  <c:v>1.3823300000000001</c:v>
                </c:pt>
                <c:pt idx="19879">
                  <c:v>1.28725</c:v>
                </c:pt>
                <c:pt idx="19880">
                  <c:v>1.2003200000000001</c:v>
                </c:pt>
                <c:pt idx="19881">
                  <c:v>1.1209</c:v>
                </c:pt>
                <c:pt idx="19882">
                  <c:v>1.04834</c:v>
                </c:pt>
                <c:pt idx="19883">
                  <c:v>0.98206199999999999</c:v>
                </c:pt>
                <c:pt idx="19884">
                  <c:v>0.91933500000000001</c:v>
                </c:pt>
                <c:pt idx="19885">
                  <c:v>0.86217999999999995</c:v>
                </c:pt>
                <c:pt idx="19886">
                  <c:v>0.81004699999999996</c:v>
                </c:pt>
                <c:pt idx="19887">
                  <c:v>0.76244800000000001</c:v>
                </c:pt>
                <c:pt idx="19888">
                  <c:v>0.71892500000000004</c:v>
                </c:pt>
                <c:pt idx="19889">
                  <c:v>0.67907200000000001</c:v>
                </c:pt>
                <c:pt idx="19890">
                  <c:v>0.64251899999999995</c:v>
                </c:pt>
                <c:pt idx="19891">
                  <c:v>0.60893699999999995</c:v>
                </c:pt>
                <c:pt idx="19892">
                  <c:v>0.56826299999999996</c:v>
                </c:pt>
                <c:pt idx="19893">
                  <c:v>0.53171999999999997</c:v>
                </c:pt>
                <c:pt idx="19894">
                  <c:v>0.49636999999999998</c:v>
                </c:pt>
                <c:pt idx="19895">
                  <c:v>0.46462500000000001</c:v>
                </c:pt>
                <c:pt idx="19896">
                  <c:v>0.43600299999999997</c:v>
                </c:pt>
                <c:pt idx="19897">
                  <c:v>0.41010000000000002</c:v>
                </c:pt>
                <c:pt idx="19898">
                  <c:v>0.386569</c:v>
                </c:pt>
                <c:pt idx="19899">
                  <c:v>0.365122</c:v>
                </c:pt>
                <c:pt idx="19900">
                  <c:v>0.34550900000000001</c:v>
                </c:pt>
                <c:pt idx="19901">
                  <c:v>0.32751999999999998</c:v>
                </c:pt>
                <c:pt idx="19902">
                  <c:v>0.30648500000000001</c:v>
                </c:pt>
                <c:pt idx="19903">
                  <c:v>0.28750999999999999</c:v>
                </c:pt>
                <c:pt idx="19904">
                  <c:v>0.27032400000000001</c:v>
                </c:pt>
                <c:pt idx="19905">
                  <c:v>0.25470100000000001</c:v>
                </c:pt>
                <c:pt idx="19906">
                  <c:v>0.240451</c:v>
                </c:pt>
                <c:pt idx="19907">
                  <c:v>0.227413</c:v>
                </c:pt>
                <c:pt idx="19908">
                  <c:v>0.215449</c:v>
                </c:pt>
                <c:pt idx="19909">
                  <c:v>0.20444200000000001</c:v>
                </c:pt>
                <c:pt idx="19910">
                  <c:v>0.191078</c:v>
                </c:pt>
                <c:pt idx="19911">
                  <c:v>0.179031</c:v>
                </c:pt>
                <c:pt idx="19912">
                  <c:v>0.168128</c:v>
                </c:pt>
                <c:pt idx="19913">
                  <c:v>0.15822800000000001</c:v>
                </c:pt>
                <c:pt idx="19914">
                  <c:v>0.14920700000000001</c:v>
                </c:pt>
                <c:pt idx="19915">
                  <c:v>0.140963</c:v>
                </c:pt>
                <c:pt idx="19916">
                  <c:v>0.133408</c:v>
                </c:pt>
                <c:pt idx="19917">
                  <c:v>0.126467</c:v>
                </c:pt>
                <c:pt idx="19918">
                  <c:v>0.11880300000000001</c:v>
                </c:pt>
                <c:pt idx="19919">
                  <c:v>0.11183999999999999</c:v>
                </c:pt>
                <c:pt idx="19920">
                  <c:v>0.105494</c:v>
                </c:pt>
                <c:pt idx="19921">
                  <c:v>9.9694000000000005E-2</c:v>
                </c:pt>
                <c:pt idx="19922">
                  <c:v>9.4377699999999995E-2</c:v>
                </c:pt>
                <c:pt idx="19923">
                  <c:v>8.9493000000000003E-2</c:v>
                </c:pt>
                <c:pt idx="19924">
                  <c:v>8.4994200000000006E-2</c:v>
                </c:pt>
                <c:pt idx="19925">
                  <c:v>8.08416E-2</c:v>
                </c:pt>
                <c:pt idx="19926">
                  <c:v>7.6241500000000004E-2</c:v>
                </c:pt>
                <c:pt idx="19927">
                  <c:v>7.2042400000000006E-2</c:v>
                </c:pt>
                <c:pt idx="19928">
                  <c:v>6.8198800000000004E-2</c:v>
                </c:pt>
                <c:pt idx="19929">
                  <c:v>6.4671500000000007E-2</c:v>
                </c:pt>
                <c:pt idx="19930">
                  <c:v>6.1426500000000002E-2</c:v>
                </c:pt>
                <c:pt idx="19931">
                  <c:v>5.7024900000000003E-2</c:v>
                </c:pt>
                <c:pt idx="19932">
                  <c:v>5.3109200000000002E-2</c:v>
                </c:pt>
                <c:pt idx="19933">
                  <c:v>5.0086899999999997E-2</c:v>
                </c:pt>
                <c:pt idx="19934">
                  <c:v>4.73347E-2</c:v>
                </c:pt>
                <c:pt idx="19935">
                  <c:v>4.4821399999999997E-2</c:v>
                </c:pt>
                <c:pt idx="19936">
                  <c:v>4.2520500000000003E-2</c:v>
                </c:pt>
                <c:pt idx="19937">
                  <c:v>4.0409E-2</c:v>
                </c:pt>
                <c:pt idx="19938">
                  <c:v>3.8466800000000002E-2</c:v>
                </c:pt>
                <c:pt idx="19939">
                  <c:v>3.5833700000000003E-2</c:v>
                </c:pt>
                <c:pt idx="19940">
                  <c:v>3.3906600000000002E-2</c:v>
                </c:pt>
                <c:pt idx="19941">
                  <c:v>3.1849000000000002E-2</c:v>
                </c:pt>
                <c:pt idx="19942">
                  <c:v>3.0000499999999999E-2</c:v>
                </c:pt>
                <c:pt idx="19943">
                  <c:v>2.8334499999999999E-2</c:v>
                </c:pt>
                <c:pt idx="19944">
                  <c:v>2.6828500000000002E-2</c:v>
                </c:pt>
                <c:pt idx="19945">
                  <c:v>2.5462599999999998E-2</c:v>
                </c:pt>
                <c:pt idx="19946">
                  <c:v>2.4220200000000001E-2</c:v>
                </c:pt>
                <c:pt idx="19947">
                  <c:v>2.3087300000000002E-2</c:v>
                </c:pt>
                <c:pt idx="19948">
                  <c:v>2.17894E-2</c:v>
                </c:pt>
                <c:pt idx="19949">
                  <c:v>2.07297E-2</c:v>
                </c:pt>
                <c:pt idx="19950">
                  <c:v>1.9771400000000001E-2</c:v>
                </c:pt>
                <c:pt idx="19951">
                  <c:v>1.86319E-2</c:v>
                </c:pt>
                <c:pt idx="19952">
                  <c:v>1.7630300000000002E-2</c:v>
                </c:pt>
                <c:pt idx="19953">
                  <c:v>1.6748499999999999E-2</c:v>
                </c:pt>
                <c:pt idx="19954">
                  <c:v>1.5971200000000001E-2</c:v>
                </c:pt>
                <c:pt idx="19955">
                  <c:v>1.5285999999999999E-2</c:v>
                </c:pt>
                <c:pt idx="19956">
                  <c:v>1.4682600000000001E-2</c:v>
                </c:pt>
                <c:pt idx="19957">
                  <c:v>1.41522E-2</c:v>
                </c:pt>
                <c:pt idx="19958">
                  <c:v>1.3687700000000001E-2</c:v>
                </c:pt>
                <c:pt idx="19959">
                  <c:v>1.3283E-2</c:v>
                </c:pt>
                <c:pt idx="19960">
                  <c:v>1.2777500000000001E-2</c:v>
                </c:pt>
                <c:pt idx="19961">
                  <c:v>1.2382499999999999E-2</c:v>
                </c:pt>
                <c:pt idx="19962">
                  <c:v>1.20882E-2</c:v>
                </c:pt>
                <c:pt idx="19963">
                  <c:v>1.1898799999999999E-2</c:v>
                </c:pt>
                <c:pt idx="19964">
                  <c:v>1.1790999999999999E-2</c:v>
                </c:pt>
                <c:pt idx="19965">
                  <c:v>1.1755699999999999E-2</c:v>
                </c:pt>
                <c:pt idx="19966">
                  <c:v>1.17924E-2</c:v>
                </c:pt>
                <c:pt idx="19967">
                  <c:v>1.1901399999999999E-2</c:v>
                </c:pt>
                <c:pt idx="19968">
                  <c:v>1.2086899999999999E-2</c:v>
                </c:pt>
                <c:pt idx="19969">
                  <c:v>1.2355400000000001E-2</c:v>
                </c:pt>
                <c:pt idx="19970">
                  <c:v>1.27145E-2</c:v>
                </c:pt>
                <c:pt idx="19971">
                  <c:v>1.30189E-2</c:v>
                </c:pt>
                <c:pt idx="19972">
                  <c:v>1.33866E-2</c:v>
                </c:pt>
                <c:pt idx="19973">
                  <c:v>1.3815300000000001E-2</c:v>
                </c:pt>
                <c:pt idx="19974">
                  <c:v>1.43117E-2</c:v>
                </c:pt>
                <c:pt idx="19975">
                  <c:v>1.4884E-2</c:v>
                </c:pt>
                <c:pt idx="19976">
                  <c:v>1.55435E-2</c:v>
                </c:pt>
                <c:pt idx="19977">
                  <c:v>1.6304099999999998E-2</c:v>
                </c:pt>
                <c:pt idx="19978">
                  <c:v>1.7180999999999998E-2</c:v>
                </c:pt>
                <c:pt idx="19979">
                  <c:v>1.8039300000000001E-2</c:v>
                </c:pt>
                <c:pt idx="19980">
                  <c:v>1.8840599999999999E-2</c:v>
                </c:pt>
                <c:pt idx="19981">
                  <c:v>1.9730600000000001E-2</c:v>
                </c:pt>
                <c:pt idx="19982">
                  <c:v>2.0721099999999999E-2</c:v>
                </c:pt>
                <c:pt idx="19983">
                  <c:v>2.1825899999999999E-2</c:v>
                </c:pt>
                <c:pt idx="19984">
                  <c:v>2.3061399999999999E-2</c:v>
                </c:pt>
                <c:pt idx="19985">
                  <c:v>2.4447300000000002E-2</c:v>
                </c:pt>
                <c:pt idx="19986">
                  <c:v>2.6007200000000001E-2</c:v>
                </c:pt>
                <c:pt idx="19987">
                  <c:v>2.7490899999999999E-2</c:v>
                </c:pt>
                <c:pt idx="19988">
                  <c:v>2.88372E-2</c:v>
                </c:pt>
                <c:pt idx="19989">
                  <c:v>3.03101E-2</c:v>
                </c:pt>
                <c:pt idx="19990">
                  <c:v>3.1925299999999997E-2</c:v>
                </c:pt>
                <c:pt idx="19991">
                  <c:v>3.3701000000000002E-2</c:v>
                </c:pt>
                <c:pt idx="19992">
                  <c:v>3.5658700000000002E-2</c:v>
                </c:pt>
                <c:pt idx="19993">
                  <c:v>3.7823700000000002E-2</c:v>
                </c:pt>
                <c:pt idx="19994">
                  <c:v>4.02263E-2</c:v>
                </c:pt>
                <c:pt idx="19995">
                  <c:v>4.2502199999999997E-2</c:v>
                </c:pt>
                <c:pt idx="19996">
                  <c:v>4.56709E-2</c:v>
                </c:pt>
                <c:pt idx="19997">
                  <c:v>4.8011699999999997E-2</c:v>
                </c:pt>
                <c:pt idx="19998">
                  <c:v>5.0560000000000001E-2</c:v>
                </c:pt>
                <c:pt idx="19999">
                  <c:v>5.3341E-2</c:v>
                </c:pt>
                <c:pt idx="20000">
                  <c:v>5.6383799999999998E-2</c:v>
                </c:pt>
                <c:pt idx="20001">
                  <c:v>5.9722200000000003E-2</c:v>
                </c:pt>
                <c:pt idx="20002">
                  <c:v>6.3395699999999999E-2</c:v>
                </c:pt>
                <c:pt idx="20003">
                  <c:v>6.6607E-2</c:v>
                </c:pt>
                <c:pt idx="20004">
                  <c:v>7.0090100000000002E-2</c:v>
                </c:pt>
                <c:pt idx="20005">
                  <c:v>7.3876999999999998E-2</c:v>
                </c:pt>
                <c:pt idx="20006">
                  <c:v>7.8004299999999999E-2</c:v>
                </c:pt>
                <c:pt idx="20007">
                  <c:v>8.2515000000000005E-2</c:v>
                </c:pt>
                <c:pt idx="20008">
                  <c:v>8.7458400000000006E-2</c:v>
                </c:pt>
                <c:pt idx="20009">
                  <c:v>9.2893000000000003E-2</c:v>
                </c:pt>
                <c:pt idx="20010">
                  <c:v>9.8887199999999995E-2</c:v>
                </c:pt>
                <c:pt idx="20011">
                  <c:v>0.104397</c:v>
                </c:pt>
                <c:pt idx="20012">
                  <c:v>0.110413</c:v>
                </c:pt>
                <c:pt idx="20013">
                  <c:v>0.11700000000000001</c:v>
                </c:pt>
                <c:pt idx="20014">
                  <c:v>0.124234</c:v>
                </c:pt>
                <c:pt idx="20015">
                  <c:v>0.13220799999999999</c:v>
                </c:pt>
                <c:pt idx="20016">
                  <c:v>0.14102799999999999</c:v>
                </c:pt>
                <c:pt idx="20017">
                  <c:v>0.15082400000000001</c:v>
                </c:pt>
                <c:pt idx="20018">
                  <c:v>0.16175300000000001</c:v>
                </c:pt>
                <c:pt idx="20019">
                  <c:v>0.170572</c:v>
                </c:pt>
                <c:pt idx="20020">
                  <c:v>0.18018799999999999</c:v>
                </c:pt>
                <c:pt idx="20021">
                  <c:v>0.19070599999999999</c:v>
                </c:pt>
                <c:pt idx="20022">
                  <c:v>0.20225199999999999</c:v>
                </c:pt>
                <c:pt idx="20023">
                  <c:v>0.214975</c:v>
                </c:pt>
                <c:pt idx="20024">
                  <c:v>0.22905500000000001</c:v>
                </c:pt>
                <c:pt idx="20025">
                  <c:v>0.24471200000000001</c:v>
                </c:pt>
                <c:pt idx="20026">
                  <c:v>0.26221299999999997</c:v>
                </c:pt>
                <c:pt idx="20027">
                  <c:v>0.27809899999999999</c:v>
                </c:pt>
                <c:pt idx="20028">
                  <c:v>0.295655</c:v>
                </c:pt>
                <c:pt idx="20029">
                  <c:v>0.31514900000000001</c:v>
                </c:pt>
                <c:pt idx="20030">
                  <c:v>0.336899</c:v>
                </c:pt>
                <c:pt idx="20031">
                  <c:v>0.35492800000000002</c:v>
                </c:pt>
                <c:pt idx="20032">
                  <c:v>0.37463600000000002</c:v>
                </c:pt>
                <c:pt idx="20033">
                  <c:v>0.39624900000000002</c:v>
                </c:pt>
                <c:pt idx="20034">
                  <c:v>0.42002400000000001</c:v>
                </c:pt>
                <c:pt idx="20035">
                  <c:v>0.44626199999999999</c:v>
                </c:pt>
                <c:pt idx="20036">
                  <c:v>0.47734799999999999</c:v>
                </c:pt>
                <c:pt idx="20037">
                  <c:v>0.51325600000000005</c:v>
                </c:pt>
                <c:pt idx="20038">
                  <c:v>0.539659</c:v>
                </c:pt>
                <c:pt idx="20039">
                  <c:v>0.56826600000000005</c:v>
                </c:pt>
                <c:pt idx="20040">
                  <c:v>0.59930000000000005</c:v>
                </c:pt>
                <c:pt idx="20041">
                  <c:v>0.63300199999999995</c:v>
                </c:pt>
                <c:pt idx="20042">
                  <c:v>0.66963600000000001</c:v>
                </c:pt>
                <c:pt idx="20043">
                  <c:v>0.72095600000000004</c:v>
                </c:pt>
                <c:pt idx="20044">
                  <c:v>0.77277600000000002</c:v>
                </c:pt>
                <c:pt idx="20045">
                  <c:v>0.82997699999999996</c:v>
                </c:pt>
                <c:pt idx="20046">
                  <c:v>0.876448</c:v>
                </c:pt>
                <c:pt idx="20047">
                  <c:v>0.92647400000000002</c:v>
                </c:pt>
                <c:pt idx="20048">
                  <c:v>0.98327200000000003</c:v>
                </c:pt>
                <c:pt idx="20049">
                  <c:v>1.0446299999999999</c:v>
                </c:pt>
                <c:pt idx="20050">
                  <c:v>1.1108800000000001</c:v>
                </c:pt>
                <c:pt idx="20051">
                  <c:v>1.1823699999999999</c:v>
                </c:pt>
                <c:pt idx="20052">
                  <c:v>1.25945</c:v>
                </c:pt>
                <c:pt idx="20053">
                  <c:v>1.35331</c:v>
                </c:pt>
                <c:pt idx="20054">
                  <c:v>1.43184</c:v>
                </c:pt>
                <c:pt idx="20055">
                  <c:v>1.5278799999999999</c:v>
                </c:pt>
                <c:pt idx="20056">
                  <c:v>1.63496</c:v>
                </c:pt>
                <c:pt idx="20057">
                  <c:v>1.7543200000000001</c:v>
                </c:pt>
                <c:pt idx="20058">
                  <c:v>1.89351</c:v>
                </c:pt>
                <c:pt idx="20059">
                  <c:v>2.05545</c:v>
                </c:pt>
                <c:pt idx="20060">
                  <c:v>2.2331799999999999</c:v>
                </c:pt>
                <c:pt idx="20061">
                  <c:v>2.4277600000000001</c:v>
                </c:pt>
                <c:pt idx="20062">
                  <c:v>2.66479</c:v>
                </c:pt>
                <c:pt idx="20063">
                  <c:v>2.87723</c:v>
                </c:pt>
                <c:pt idx="20064">
                  <c:v>3.10304</c:v>
                </c:pt>
                <c:pt idx="20065">
                  <c:v>3.3590399999999998</c:v>
                </c:pt>
                <c:pt idx="20066">
                  <c:v>3.7233499999999999</c:v>
                </c:pt>
                <c:pt idx="20067">
                  <c:v>4.1851700000000003</c:v>
                </c:pt>
                <c:pt idx="20068">
                  <c:v>4.7703300000000004</c:v>
                </c:pt>
                <c:pt idx="20069">
                  <c:v>5.3885800000000001</c:v>
                </c:pt>
                <c:pt idx="20070">
                  <c:v>7.0897300000000003</c:v>
                </c:pt>
                <c:pt idx="20071">
                  <c:v>7.6950200000000004</c:v>
                </c:pt>
                <c:pt idx="20072">
                  <c:v>8.2501200000000008</c:v>
                </c:pt>
                <c:pt idx="20073">
                  <c:v>8.5818499999999993</c:v>
                </c:pt>
                <c:pt idx="20074">
                  <c:v>8.8759800000000002</c:v>
                </c:pt>
                <c:pt idx="20075">
                  <c:v>9.1270399999999992</c:v>
                </c:pt>
                <c:pt idx="20076">
                  <c:v>9.3325300000000002</c:v>
                </c:pt>
                <c:pt idx="20077">
                  <c:v>9.48489</c:v>
                </c:pt>
                <c:pt idx="20078">
                  <c:v>9.58352</c:v>
                </c:pt>
                <c:pt idx="20079">
                  <c:v>9.6197300000000006</c:v>
                </c:pt>
                <c:pt idx="20080">
                  <c:v>9.5781799999999997</c:v>
                </c:pt>
                <c:pt idx="20081">
                  <c:v>9.4550999999999998</c:v>
                </c:pt>
                <c:pt idx="20082">
                  <c:v>9.2539999999999996</c:v>
                </c:pt>
                <c:pt idx="20083">
                  <c:v>9.0308700000000002</c:v>
                </c:pt>
                <c:pt idx="20084">
                  <c:v>8.7028700000000008</c:v>
                </c:pt>
                <c:pt idx="20085">
                  <c:v>8.3175500000000007</c:v>
                </c:pt>
                <c:pt idx="20086">
                  <c:v>7.8849099999999996</c:v>
                </c:pt>
                <c:pt idx="20087">
                  <c:v>7.3752500000000003</c:v>
                </c:pt>
                <c:pt idx="20088">
                  <c:v>6.4965999999999999</c:v>
                </c:pt>
                <c:pt idx="20089">
                  <c:v>5.3031199999999998</c:v>
                </c:pt>
                <c:pt idx="20090">
                  <c:v>4.7287600000000003</c:v>
                </c:pt>
                <c:pt idx="20091">
                  <c:v>4.3361099999999997</c:v>
                </c:pt>
                <c:pt idx="20092">
                  <c:v>3.9615300000000002</c:v>
                </c:pt>
                <c:pt idx="20093">
                  <c:v>3.6073599999999999</c:v>
                </c:pt>
                <c:pt idx="20094">
                  <c:v>3.3134100000000002</c:v>
                </c:pt>
                <c:pt idx="20095">
                  <c:v>3.0373100000000002</c:v>
                </c:pt>
                <c:pt idx="20096">
                  <c:v>2.7794099999999999</c:v>
                </c:pt>
                <c:pt idx="20097">
                  <c:v>2.5398000000000001</c:v>
                </c:pt>
                <c:pt idx="20098">
                  <c:v>2.3182700000000001</c:v>
                </c:pt>
                <c:pt idx="20099">
                  <c:v>2.1549200000000002</c:v>
                </c:pt>
                <c:pt idx="20100">
                  <c:v>1.9789000000000001</c:v>
                </c:pt>
                <c:pt idx="20101">
                  <c:v>1.81694</c:v>
                </c:pt>
                <c:pt idx="20102">
                  <c:v>1.66839</c:v>
                </c:pt>
                <c:pt idx="20103">
                  <c:v>1.5325299999999999</c:v>
                </c:pt>
                <c:pt idx="20104">
                  <c:v>1.4085799999999999</c:v>
                </c:pt>
                <c:pt idx="20105">
                  <c:v>1.2957700000000001</c:v>
                </c:pt>
                <c:pt idx="20106">
                  <c:v>1.19329</c:v>
                </c:pt>
                <c:pt idx="20107">
                  <c:v>1.1209899999999999</c:v>
                </c:pt>
                <c:pt idx="20108">
                  <c:v>1.0507500000000001</c:v>
                </c:pt>
                <c:pt idx="20109">
                  <c:v>0.98594700000000002</c:v>
                </c:pt>
                <c:pt idx="20110">
                  <c:v>0.92618800000000001</c:v>
                </c:pt>
                <c:pt idx="20111">
                  <c:v>0.87109700000000001</c:v>
                </c:pt>
                <c:pt idx="20112">
                  <c:v>0.82033100000000003</c:v>
                </c:pt>
                <c:pt idx="20113">
                  <c:v>0.77352900000000002</c:v>
                </c:pt>
                <c:pt idx="20114">
                  <c:v>0.73039500000000002</c:v>
                </c:pt>
                <c:pt idx="20115">
                  <c:v>0.70352700000000001</c:v>
                </c:pt>
                <c:pt idx="20116">
                  <c:v>0.65393400000000002</c:v>
                </c:pt>
                <c:pt idx="20117">
                  <c:v>0.60936500000000005</c:v>
                </c:pt>
                <c:pt idx="20118">
                  <c:v>0.57060599999999995</c:v>
                </c:pt>
                <c:pt idx="20119">
                  <c:v>0.53554000000000002</c:v>
                </c:pt>
                <c:pt idx="20120">
                  <c:v>0.50375199999999998</c:v>
                </c:pt>
                <c:pt idx="20121">
                  <c:v>0.47488000000000002</c:v>
                </c:pt>
                <c:pt idx="20122">
                  <c:v>0.44859500000000002</c:v>
                </c:pt>
                <c:pt idx="20123">
                  <c:v>0.42461199999999999</c:v>
                </c:pt>
                <c:pt idx="20124">
                  <c:v>0.40977400000000003</c:v>
                </c:pt>
                <c:pt idx="20125">
                  <c:v>0.38255800000000001</c:v>
                </c:pt>
                <c:pt idx="20126">
                  <c:v>0.35823100000000002</c:v>
                </c:pt>
                <c:pt idx="20127">
                  <c:v>0.33638899999999999</c:v>
                </c:pt>
                <c:pt idx="20128">
                  <c:v>0.316689</c:v>
                </c:pt>
                <c:pt idx="20129">
                  <c:v>0.29884899999999998</c:v>
                </c:pt>
                <c:pt idx="20130">
                  <c:v>0.28262599999999999</c:v>
                </c:pt>
                <c:pt idx="20131">
                  <c:v>0.26781899999999997</c:v>
                </c:pt>
                <c:pt idx="20132">
                  <c:v>0.24998300000000001</c:v>
                </c:pt>
                <c:pt idx="20133">
                  <c:v>0.23402100000000001</c:v>
                </c:pt>
                <c:pt idx="20134">
                  <c:v>0.219662</c:v>
                </c:pt>
                <c:pt idx="20135">
                  <c:v>0.206682</c:v>
                </c:pt>
                <c:pt idx="20136">
                  <c:v>0.19489999999999999</c:v>
                </c:pt>
                <c:pt idx="20137">
                  <c:v>0.18204400000000001</c:v>
                </c:pt>
                <c:pt idx="20138">
                  <c:v>0.17049400000000001</c:v>
                </c:pt>
                <c:pt idx="20139">
                  <c:v>0.16007099999999999</c:v>
                </c:pt>
                <c:pt idx="20140">
                  <c:v>0.15062500000000001</c:v>
                </c:pt>
                <c:pt idx="20141">
                  <c:v>0.14203299999999999</c:v>
                </c:pt>
                <c:pt idx="20142">
                  <c:v>0.13419200000000001</c:v>
                </c:pt>
                <c:pt idx="20143">
                  <c:v>0.12701299999999999</c:v>
                </c:pt>
                <c:pt idx="20144">
                  <c:v>0.120422</c:v>
                </c:pt>
                <c:pt idx="20145">
                  <c:v>0.113159</c:v>
                </c:pt>
                <c:pt idx="20146">
                  <c:v>0.106563</c:v>
                </c:pt>
                <c:pt idx="20147">
                  <c:v>0.100552</c:v>
                </c:pt>
                <c:pt idx="20148">
                  <c:v>9.5058199999999995E-2</c:v>
                </c:pt>
                <c:pt idx="20149">
                  <c:v>9.0022099999999994E-2</c:v>
                </c:pt>
                <c:pt idx="20150">
                  <c:v>8.53936E-2</c:v>
                </c:pt>
                <c:pt idx="20151">
                  <c:v>8.1128800000000001E-2</c:v>
                </c:pt>
                <c:pt idx="20152">
                  <c:v>7.7190099999999998E-2</c:v>
                </c:pt>
                <c:pt idx="20153">
                  <c:v>7.2552199999999997E-2</c:v>
                </c:pt>
                <c:pt idx="20154">
                  <c:v>6.8338999999999997E-2</c:v>
                </c:pt>
                <c:pt idx="20155">
                  <c:v>6.4499399999999998E-2</c:v>
                </c:pt>
                <c:pt idx="20156">
                  <c:v>6.0990099999999998E-2</c:v>
                </c:pt>
                <c:pt idx="20157">
                  <c:v>5.7773600000000001E-2</c:v>
                </c:pt>
                <c:pt idx="20158">
                  <c:v>5.4818100000000002E-2</c:v>
                </c:pt>
                <c:pt idx="20159">
                  <c:v>5.2095900000000001E-2</c:v>
                </c:pt>
                <c:pt idx="20160">
                  <c:v>4.9582800000000003E-2</c:v>
                </c:pt>
                <c:pt idx="20161">
                  <c:v>4.6764800000000002E-2</c:v>
                </c:pt>
                <c:pt idx="20162">
                  <c:v>4.4194799999999999E-2</c:v>
                </c:pt>
                <c:pt idx="20163">
                  <c:v>4.1844399999999997E-2</c:v>
                </c:pt>
                <c:pt idx="20164">
                  <c:v>3.9689099999999998E-2</c:v>
                </c:pt>
                <c:pt idx="20165">
                  <c:v>3.7707499999999998E-2</c:v>
                </c:pt>
                <c:pt idx="20166">
                  <c:v>3.5021200000000002E-2</c:v>
                </c:pt>
                <c:pt idx="20167">
                  <c:v>3.2632000000000001E-2</c:v>
                </c:pt>
                <c:pt idx="20168">
                  <c:v>3.05583E-2</c:v>
                </c:pt>
                <c:pt idx="20169">
                  <c:v>2.8691600000000001E-2</c:v>
                </c:pt>
                <c:pt idx="20170">
                  <c:v>2.70052E-2</c:v>
                </c:pt>
                <c:pt idx="20171">
                  <c:v>2.5476800000000001E-2</c:v>
                </c:pt>
                <c:pt idx="20172">
                  <c:v>2.4087299999999999E-2</c:v>
                </c:pt>
                <c:pt idx="20173">
                  <c:v>2.2820199999999999E-2</c:v>
                </c:pt>
                <c:pt idx="20174">
                  <c:v>2.1661699999999999E-2</c:v>
                </c:pt>
                <c:pt idx="20175">
                  <c:v>2.0599699999999999E-2</c:v>
                </c:pt>
                <c:pt idx="20176">
                  <c:v>1.93919E-2</c:v>
                </c:pt>
                <c:pt idx="20177">
                  <c:v>1.83012E-2</c:v>
                </c:pt>
                <c:pt idx="20178">
                  <c:v>1.7312899999999999E-2</c:v>
                </c:pt>
                <c:pt idx="20179">
                  <c:v>1.6414600000000001E-2</c:v>
                </c:pt>
                <c:pt idx="20180">
                  <c:v>1.5595700000000001E-2</c:v>
                </c:pt>
                <c:pt idx="20181">
                  <c:v>1.48472E-2</c:v>
                </c:pt>
                <c:pt idx="20182">
                  <c:v>1.4161200000000001E-2</c:v>
                </c:pt>
                <c:pt idx="20183">
                  <c:v>1.35312E-2</c:v>
                </c:pt>
                <c:pt idx="20184">
                  <c:v>1.27323E-2</c:v>
                </c:pt>
                <c:pt idx="20185">
                  <c:v>1.20185E-2</c:v>
                </c:pt>
                <c:pt idx="20186">
                  <c:v>1.1377999999999999E-2</c:v>
                </c:pt>
                <c:pt idx="20187">
                  <c:v>1.0800300000000001E-2</c:v>
                </c:pt>
                <c:pt idx="20188">
                  <c:v>1.02776E-2</c:v>
                </c:pt>
                <c:pt idx="20189">
                  <c:v>9.8034799999999998E-3</c:v>
                </c:pt>
                <c:pt idx="20190">
                  <c:v>9.3726199999999999E-3</c:v>
                </c:pt>
                <c:pt idx="20191">
                  <c:v>8.9801399999999993E-3</c:v>
                </c:pt>
                <c:pt idx="20192">
                  <c:v>8.5731999999999996E-3</c:v>
                </c:pt>
                <c:pt idx="20193">
                  <c:v>8.2055300000000008E-3</c:v>
                </c:pt>
                <c:pt idx="20194">
                  <c:v>7.7178799999999999E-3</c:v>
                </c:pt>
                <c:pt idx="20195">
                  <c:v>7.2957899999999999E-3</c:v>
                </c:pt>
                <c:pt idx="20196">
                  <c:v>6.9291800000000001E-3</c:v>
                </c:pt>
                <c:pt idx="20197">
                  <c:v>6.6099499999999999E-3</c:v>
                </c:pt>
                <c:pt idx="20198">
                  <c:v>6.33155E-3</c:v>
                </c:pt>
                <c:pt idx="20199">
                  <c:v>6.0886600000000001E-3</c:v>
                </c:pt>
                <c:pt idx="20200">
                  <c:v>5.8770799999999998E-3</c:v>
                </c:pt>
                <c:pt idx="20201">
                  <c:v>5.6939800000000004E-3</c:v>
                </c:pt>
                <c:pt idx="20202">
                  <c:v>5.4873200000000004E-3</c:v>
                </c:pt>
                <c:pt idx="20203">
                  <c:v>5.3405900000000001E-3</c:v>
                </c:pt>
                <c:pt idx="20204">
                  <c:v>5.2188499999999997E-3</c:v>
                </c:pt>
                <c:pt idx="20205">
                  <c:v>5.0915400000000003E-3</c:v>
                </c:pt>
                <c:pt idx="20206">
                  <c:v>5.0010599999999999E-3</c:v>
                </c:pt>
                <c:pt idx="20207">
                  <c:v>4.9502699999999997E-3</c:v>
                </c:pt>
                <c:pt idx="20208">
                  <c:v>4.9273199999999998E-3</c:v>
                </c:pt>
                <c:pt idx="20209">
                  <c:v>4.9235099999999999E-3</c:v>
                </c:pt>
                <c:pt idx="20210">
                  <c:v>4.9362499999999997E-3</c:v>
                </c:pt>
                <c:pt idx="20211">
                  <c:v>4.9822599999999996E-3</c:v>
                </c:pt>
                <c:pt idx="20212">
                  <c:v>5.0635599999999999E-3</c:v>
                </c:pt>
                <c:pt idx="20213">
                  <c:v>5.1815200000000002E-3</c:v>
                </c:pt>
                <c:pt idx="20214">
                  <c:v>5.3186600000000002E-3</c:v>
                </c:pt>
                <c:pt idx="20215">
                  <c:v>5.4924800000000001E-3</c:v>
                </c:pt>
                <c:pt idx="20216">
                  <c:v>5.7066299999999999E-3</c:v>
                </c:pt>
                <c:pt idx="20217">
                  <c:v>5.8972499999999997E-3</c:v>
                </c:pt>
                <c:pt idx="20218">
                  <c:v>6.1171100000000003E-3</c:v>
                </c:pt>
                <c:pt idx="20219">
                  <c:v>6.3700700000000002E-3</c:v>
                </c:pt>
                <c:pt idx="20220">
                  <c:v>6.6608400000000003E-3</c:v>
                </c:pt>
                <c:pt idx="20221">
                  <c:v>6.9951700000000002E-3</c:v>
                </c:pt>
                <c:pt idx="20222">
                  <c:v>7.3800999999999997E-3</c:v>
                </c:pt>
                <c:pt idx="20223">
                  <c:v>7.8243400000000008E-3</c:v>
                </c:pt>
                <c:pt idx="20224">
                  <c:v>8.1586899999999997E-3</c:v>
                </c:pt>
                <c:pt idx="20225">
                  <c:v>8.5280100000000008E-3</c:v>
                </c:pt>
                <c:pt idx="20226">
                  <c:v>8.9367300000000004E-3</c:v>
                </c:pt>
                <c:pt idx="20227">
                  <c:v>9.3897300000000006E-3</c:v>
                </c:pt>
                <c:pt idx="20228">
                  <c:v>9.8926900000000009E-3</c:v>
                </c:pt>
                <c:pt idx="20229">
                  <c:v>1.0453499999999999E-2</c:v>
                </c:pt>
                <c:pt idx="20230">
                  <c:v>1.1082099999999999E-2</c:v>
                </c:pt>
                <c:pt idx="20231">
                  <c:v>1.1682700000000001E-2</c:v>
                </c:pt>
                <c:pt idx="20232">
                  <c:v>1.22326E-2</c:v>
                </c:pt>
                <c:pt idx="20233">
                  <c:v>1.28329E-2</c:v>
                </c:pt>
                <c:pt idx="20234">
                  <c:v>1.34897E-2</c:v>
                </c:pt>
                <c:pt idx="20235">
                  <c:v>1.42103E-2</c:v>
                </c:pt>
                <c:pt idx="20236">
                  <c:v>1.50028E-2</c:v>
                </c:pt>
                <c:pt idx="20237">
                  <c:v>1.5877100000000002E-2</c:v>
                </c:pt>
                <c:pt idx="20238">
                  <c:v>1.6844600000000001E-2</c:v>
                </c:pt>
                <c:pt idx="20239">
                  <c:v>1.7806099999999998E-2</c:v>
                </c:pt>
                <c:pt idx="20240">
                  <c:v>1.8742600000000002E-2</c:v>
                </c:pt>
                <c:pt idx="20241">
                  <c:v>1.9766100000000002E-2</c:v>
                </c:pt>
                <c:pt idx="20242">
                  <c:v>2.0887599999999999E-2</c:v>
                </c:pt>
                <c:pt idx="20243">
                  <c:v>2.2119699999999999E-2</c:v>
                </c:pt>
                <c:pt idx="20244">
                  <c:v>2.3477600000000001E-2</c:v>
                </c:pt>
                <c:pt idx="20245">
                  <c:v>2.4978500000000001E-2</c:v>
                </c:pt>
                <c:pt idx="20246">
                  <c:v>2.6643099999999999E-2</c:v>
                </c:pt>
                <c:pt idx="20247">
                  <c:v>2.8192600000000002E-2</c:v>
                </c:pt>
                <c:pt idx="20248">
                  <c:v>3.02937E-2</c:v>
                </c:pt>
                <c:pt idx="20249">
                  <c:v>3.1838699999999998E-2</c:v>
                </c:pt>
                <c:pt idx="20250">
                  <c:v>3.3514700000000001E-2</c:v>
                </c:pt>
                <c:pt idx="20251">
                  <c:v>3.5337300000000002E-2</c:v>
                </c:pt>
                <c:pt idx="20252">
                  <c:v>3.7324299999999998E-2</c:v>
                </c:pt>
                <c:pt idx="20253">
                  <c:v>3.9496000000000003E-2</c:v>
                </c:pt>
                <c:pt idx="20254">
                  <c:v>4.1876200000000002E-2</c:v>
                </c:pt>
                <c:pt idx="20255">
                  <c:v>4.5123000000000003E-2</c:v>
                </c:pt>
                <c:pt idx="20256">
                  <c:v>4.75147E-2</c:v>
                </c:pt>
                <c:pt idx="20257">
                  <c:v>5.0112400000000001E-2</c:v>
                </c:pt>
                <c:pt idx="20258">
                  <c:v>5.2940800000000003E-2</c:v>
                </c:pt>
                <c:pt idx="20259">
                  <c:v>5.60282E-2</c:v>
                </c:pt>
                <c:pt idx="20260">
                  <c:v>5.9407399999999999E-2</c:v>
                </c:pt>
                <c:pt idx="20261">
                  <c:v>6.3116699999999998E-2</c:v>
                </c:pt>
                <c:pt idx="20262">
                  <c:v>6.67272E-2</c:v>
                </c:pt>
                <c:pt idx="20263">
                  <c:v>7.1978299999999995E-2</c:v>
                </c:pt>
                <c:pt idx="20264">
                  <c:v>7.5846499999999997E-2</c:v>
                </c:pt>
                <c:pt idx="20265">
                  <c:v>8.0048800000000003E-2</c:v>
                </c:pt>
                <c:pt idx="20266">
                  <c:v>8.4625699999999998E-2</c:v>
                </c:pt>
                <c:pt idx="20267">
                  <c:v>8.9623700000000001E-2</c:v>
                </c:pt>
                <c:pt idx="20268">
                  <c:v>9.5097399999999999E-2</c:v>
                </c:pt>
                <c:pt idx="20269">
                  <c:v>0.10111000000000001</c:v>
                </c:pt>
                <c:pt idx="20270">
                  <c:v>0.10655299999999999</c:v>
                </c:pt>
                <c:pt idx="20271">
                  <c:v>0.112467</c:v>
                </c:pt>
                <c:pt idx="20272">
                  <c:v>0.118909</c:v>
                </c:pt>
                <c:pt idx="20273">
                  <c:v>0.125945</c:v>
                </c:pt>
                <c:pt idx="20274">
                  <c:v>0.133654</c:v>
                </c:pt>
                <c:pt idx="20275">
                  <c:v>0.142125</c:v>
                </c:pt>
                <c:pt idx="20276">
                  <c:v>0.15146799999999999</c:v>
                </c:pt>
                <c:pt idx="20277">
                  <c:v>0.16181100000000001</c:v>
                </c:pt>
                <c:pt idx="20278">
                  <c:v>0.17041799999999999</c:v>
                </c:pt>
                <c:pt idx="20279">
                  <c:v>0.17976900000000001</c:v>
                </c:pt>
                <c:pt idx="20280">
                  <c:v>0.18995699999999999</c:v>
                </c:pt>
                <c:pt idx="20281">
                  <c:v>0.20108999999999999</c:v>
                </c:pt>
                <c:pt idx="20282">
                  <c:v>0.21329799999999999</c:v>
                </c:pt>
                <c:pt idx="20283">
                  <c:v>0.22673099999999999</c:v>
                </c:pt>
                <c:pt idx="20284">
                  <c:v>0.24157500000000001</c:v>
                </c:pt>
                <c:pt idx="20285">
                  <c:v>0.258048</c:v>
                </c:pt>
                <c:pt idx="20286">
                  <c:v>0.271206</c:v>
                </c:pt>
                <c:pt idx="20287">
                  <c:v>0.28548800000000002</c:v>
                </c:pt>
                <c:pt idx="20288">
                  <c:v>0.30104199999999998</c:v>
                </c:pt>
                <c:pt idx="20289">
                  <c:v>0.31803199999999998</c:v>
                </c:pt>
                <c:pt idx="20290">
                  <c:v>0.33665800000000001</c:v>
                </c:pt>
                <c:pt idx="20291">
                  <c:v>0.35715000000000002</c:v>
                </c:pt>
                <c:pt idx="20292">
                  <c:v>0.37978200000000001</c:v>
                </c:pt>
                <c:pt idx="20293">
                  <c:v>0.40487499999999998</c:v>
                </c:pt>
                <c:pt idx="20294">
                  <c:v>0.427338</c:v>
                </c:pt>
                <c:pt idx="20295">
                  <c:v>0.45191199999999998</c:v>
                </c:pt>
                <c:pt idx="20296">
                  <c:v>0.47886800000000002</c:v>
                </c:pt>
                <c:pt idx="20297">
                  <c:v>0.50851100000000005</c:v>
                </c:pt>
                <c:pt idx="20298">
                  <c:v>0.53856400000000004</c:v>
                </c:pt>
                <c:pt idx="20299">
                  <c:v>0.57151200000000002</c:v>
                </c:pt>
                <c:pt idx="20300">
                  <c:v>0.61408200000000002</c:v>
                </c:pt>
                <c:pt idx="20301">
                  <c:v>0.65632599999999996</c:v>
                </c:pt>
                <c:pt idx="20302">
                  <c:v>0.70307200000000003</c:v>
                </c:pt>
                <c:pt idx="20303">
                  <c:v>0.74836499999999995</c:v>
                </c:pt>
                <c:pt idx="20304">
                  <c:v>0.79327099999999995</c:v>
                </c:pt>
                <c:pt idx="20305">
                  <c:v>0.84207500000000002</c:v>
                </c:pt>
                <c:pt idx="20306">
                  <c:v>0.89512599999999998</c:v>
                </c:pt>
                <c:pt idx="20307">
                  <c:v>0.95278700000000005</c:v>
                </c:pt>
                <c:pt idx="20308">
                  <c:v>1.01546</c:v>
                </c:pt>
                <c:pt idx="20309">
                  <c:v>1.08355</c:v>
                </c:pt>
                <c:pt idx="20310">
                  <c:v>1.15845</c:v>
                </c:pt>
                <c:pt idx="20311">
                  <c:v>1.2398</c:v>
                </c:pt>
                <c:pt idx="20312">
                  <c:v>1.32582</c:v>
                </c:pt>
                <c:pt idx="20313">
                  <c:v>1.4139699999999999</c:v>
                </c:pt>
                <c:pt idx="20314">
                  <c:v>1.50884</c:v>
                </c:pt>
                <c:pt idx="20315">
                  <c:v>1.6017999999999999</c:v>
                </c:pt>
                <c:pt idx="20316">
                  <c:v>1.7289699999999999</c:v>
                </c:pt>
                <c:pt idx="20317">
                  <c:v>1.8667199999999999</c:v>
                </c:pt>
                <c:pt idx="20318">
                  <c:v>2.0155400000000001</c:v>
                </c:pt>
                <c:pt idx="20319">
                  <c:v>2.1599499999999998</c:v>
                </c:pt>
                <c:pt idx="20320">
                  <c:v>2.3687299999999998</c:v>
                </c:pt>
                <c:pt idx="20321">
                  <c:v>2.5954799999999998</c:v>
                </c:pt>
                <c:pt idx="20322">
                  <c:v>2.8250899999999999</c:v>
                </c:pt>
                <c:pt idx="20323">
                  <c:v>3.0626500000000001</c:v>
                </c:pt>
                <c:pt idx="20324">
                  <c:v>3.31508</c:v>
                </c:pt>
                <c:pt idx="20325">
                  <c:v>3.6740900000000001</c:v>
                </c:pt>
                <c:pt idx="20326">
                  <c:v>4.05694</c:v>
                </c:pt>
                <c:pt idx="20327">
                  <c:v>4.4609699999999997</c:v>
                </c:pt>
                <c:pt idx="20328">
                  <c:v>5.0983599999999996</c:v>
                </c:pt>
                <c:pt idx="20329">
                  <c:v>6.6363300000000001</c:v>
                </c:pt>
                <c:pt idx="20330">
                  <c:v>7.2607900000000001</c:v>
                </c:pt>
                <c:pt idx="20331">
                  <c:v>7.6457499999999996</c:v>
                </c:pt>
                <c:pt idx="20332">
                  <c:v>7.9961700000000002</c:v>
                </c:pt>
                <c:pt idx="20333">
                  <c:v>8.3325499999999995</c:v>
                </c:pt>
                <c:pt idx="20334">
                  <c:v>8.5631799999999991</c:v>
                </c:pt>
                <c:pt idx="20335">
                  <c:v>8.7488499999999991</c:v>
                </c:pt>
                <c:pt idx="20336">
                  <c:v>8.9003899999999998</c:v>
                </c:pt>
                <c:pt idx="20337">
                  <c:v>8.9856499999999997</c:v>
                </c:pt>
                <c:pt idx="20338">
                  <c:v>9.0046999999999997</c:v>
                </c:pt>
                <c:pt idx="20339">
                  <c:v>8.9859299999999998</c:v>
                </c:pt>
                <c:pt idx="20340">
                  <c:v>8.8960399999999993</c:v>
                </c:pt>
                <c:pt idx="20341">
                  <c:v>8.7569999999999997</c:v>
                </c:pt>
                <c:pt idx="20342">
                  <c:v>8.5650600000000008</c:v>
                </c:pt>
                <c:pt idx="20343">
                  <c:v>8.3313400000000009</c:v>
                </c:pt>
                <c:pt idx="20344">
                  <c:v>8.1546900000000004</c:v>
                </c:pt>
                <c:pt idx="20345">
                  <c:v>7.7533899999999996</c:v>
                </c:pt>
                <c:pt idx="20346">
                  <c:v>7.2990199999999996</c:v>
                </c:pt>
                <c:pt idx="20347">
                  <c:v>6.8055000000000003</c:v>
                </c:pt>
                <c:pt idx="20348">
                  <c:v>5.7346300000000001</c:v>
                </c:pt>
                <c:pt idx="20349">
                  <c:v>4.8811499999999999</c:v>
                </c:pt>
                <c:pt idx="20350">
                  <c:v>4.3774600000000001</c:v>
                </c:pt>
                <c:pt idx="20351">
                  <c:v>3.9193500000000001</c:v>
                </c:pt>
                <c:pt idx="20352">
                  <c:v>3.5447199999999999</c:v>
                </c:pt>
                <c:pt idx="20353">
                  <c:v>3.19469</c:v>
                </c:pt>
                <c:pt idx="20354">
                  <c:v>2.9492500000000001</c:v>
                </c:pt>
                <c:pt idx="20355">
                  <c:v>2.7058399999999998</c:v>
                </c:pt>
                <c:pt idx="20356">
                  <c:v>2.4554100000000001</c:v>
                </c:pt>
                <c:pt idx="20357">
                  <c:v>2.2256100000000001</c:v>
                </c:pt>
                <c:pt idx="20358">
                  <c:v>2.0836299999999999</c:v>
                </c:pt>
                <c:pt idx="20359">
                  <c:v>1.95035</c:v>
                </c:pt>
                <c:pt idx="20360">
                  <c:v>1.82551</c:v>
                </c:pt>
                <c:pt idx="20361">
                  <c:v>1.70882</c:v>
                </c:pt>
                <c:pt idx="20362">
                  <c:v>1.57992</c:v>
                </c:pt>
                <c:pt idx="20363">
                  <c:v>1.4762599999999999</c:v>
                </c:pt>
                <c:pt idx="20364">
                  <c:v>1.3801399999999999</c:v>
                </c:pt>
                <c:pt idx="20365">
                  <c:v>1.29111</c:v>
                </c:pt>
                <c:pt idx="20366">
                  <c:v>1.2087600000000001</c:v>
                </c:pt>
                <c:pt idx="20367">
                  <c:v>1.1326700000000001</c:v>
                </c:pt>
                <c:pt idx="20368">
                  <c:v>1.0624199999999999</c:v>
                </c:pt>
                <c:pt idx="20369">
                  <c:v>0.99759900000000001</c:v>
                </c:pt>
                <c:pt idx="20370">
                  <c:v>0.93782100000000002</c:v>
                </c:pt>
                <c:pt idx="20371">
                  <c:v>0.88270499999999996</c:v>
                </c:pt>
                <c:pt idx="20372">
                  <c:v>0.831901</c:v>
                </c:pt>
                <c:pt idx="20373">
                  <c:v>0.78159800000000001</c:v>
                </c:pt>
                <c:pt idx="20374">
                  <c:v>0.73550099999999996</c:v>
                </c:pt>
                <c:pt idx="20375">
                  <c:v>0.69322899999999998</c:v>
                </c:pt>
                <c:pt idx="20376">
                  <c:v>0.65444100000000005</c:v>
                </c:pt>
                <c:pt idx="20377">
                  <c:v>0.61881299999999995</c:v>
                </c:pt>
                <c:pt idx="20378">
                  <c:v>0.58605499999999999</c:v>
                </c:pt>
                <c:pt idx="20379">
                  <c:v>0.54638299999999995</c:v>
                </c:pt>
                <c:pt idx="20380">
                  <c:v>0.51077099999999998</c:v>
                </c:pt>
                <c:pt idx="20381">
                  <c:v>0.478717</c:v>
                </c:pt>
                <c:pt idx="20382">
                  <c:v>0.454737</c:v>
                </c:pt>
                <c:pt idx="20383">
                  <c:v>0.42898500000000001</c:v>
                </c:pt>
                <c:pt idx="20384">
                  <c:v>0.40552899999999997</c:v>
                </c:pt>
                <c:pt idx="20385">
                  <c:v>0.38410699999999998</c:v>
                </c:pt>
                <c:pt idx="20386">
                  <c:v>0.35830899999999999</c:v>
                </c:pt>
                <c:pt idx="20387">
                  <c:v>0.33524399999999999</c:v>
                </c:pt>
                <c:pt idx="20388">
                  <c:v>0.314523</c:v>
                </c:pt>
                <c:pt idx="20389">
                  <c:v>0.29582399999999998</c:v>
                </c:pt>
                <c:pt idx="20390">
                  <c:v>0.27887699999999999</c:v>
                </c:pt>
                <c:pt idx="20391">
                  <c:v>0.261019</c:v>
                </c:pt>
                <c:pt idx="20392">
                  <c:v>0.24714</c:v>
                </c:pt>
                <c:pt idx="20393">
                  <c:v>0.23441500000000001</c:v>
                </c:pt>
                <c:pt idx="20394">
                  <c:v>0.21901399999999999</c:v>
                </c:pt>
                <c:pt idx="20395">
                  <c:v>0.20516899999999999</c:v>
                </c:pt>
                <c:pt idx="20396">
                  <c:v>0.192666</c:v>
                </c:pt>
                <c:pt idx="20397">
                  <c:v>0.18132899999999999</c:v>
                </c:pt>
                <c:pt idx="20398">
                  <c:v>0.171011</c:v>
                </c:pt>
                <c:pt idx="20399">
                  <c:v>0.16158700000000001</c:v>
                </c:pt>
                <c:pt idx="20400">
                  <c:v>0.15124699999999999</c:v>
                </c:pt>
                <c:pt idx="20401">
                  <c:v>0.14190700000000001</c:v>
                </c:pt>
                <c:pt idx="20402">
                  <c:v>0.133438</c:v>
                </c:pt>
                <c:pt idx="20403">
                  <c:v>0.12573300000000001</c:v>
                </c:pt>
                <c:pt idx="20404">
                  <c:v>0.118699</c:v>
                </c:pt>
                <c:pt idx="20405">
                  <c:v>0.11226</c:v>
                </c:pt>
                <c:pt idx="20406">
                  <c:v>0.106349</c:v>
                </c:pt>
                <c:pt idx="20407">
                  <c:v>0.100908</c:v>
                </c:pt>
                <c:pt idx="20408">
                  <c:v>9.4898399999999994E-2</c:v>
                </c:pt>
                <c:pt idx="20409">
                  <c:v>8.9427400000000004E-2</c:v>
                </c:pt>
                <c:pt idx="20410">
                  <c:v>8.4431599999999996E-2</c:v>
                </c:pt>
                <c:pt idx="20411">
                  <c:v>7.9856899999999995E-2</c:v>
                </c:pt>
                <c:pt idx="20412">
                  <c:v>7.5656399999999999E-2</c:v>
                </c:pt>
                <c:pt idx="20413">
                  <c:v>7.1790000000000007E-2</c:v>
                </c:pt>
                <c:pt idx="20414">
                  <c:v>6.8222500000000005E-2</c:v>
                </c:pt>
                <c:pt idx="20415">
                  <c:v>6.4923700000000001E-2</c:v>
                </c:pt>
                <c:pt idx="20416">
                  <c:v>6.10343E-2</c:v>
                </c:pt>
                <c:pt idx="20417">
                  <c:v>5.7496600000000002E-2</c:v>
                </c:pt>
                <c:pt idx="20418">
                  <c:v>5.4268799999999999E-2</c:v>
                </c:pt>
                <c:pt idx="20419">
                  <c:v>5.1315800000000002E-2</c:v>
                </c:pt>
                <c:pt idx="20420">
                  <c:v>4.8606700000000003E-2</c:v>
                </c:pt>
                <c:pt idx="20421">
                  <c:v>4.6115499999999997E-2</c:v>
                </c:pt>
                <c:pt idx="20422">
                  <c:v>4.38191E-2</c:v>
                </c:pt>
                <c:pt idx="20423">
                  <c:v>4.16978E-2</c:v>
                </c:pt>
                <c:pt idx="20424">
                  <c:v>3.9317499999999998E-2</c:v>
                </c:pt>
                <c:pt idx="20425">
                  <c:v>3.7145200000000003E-2</c:v>
                </c:pt>
                <c:pt idx="20426">
                  <c:v>3.5157399999999998E-2</c:v>
                </c:pt>
                <c:pt idx="20427">
                  <c:v>3.33339E-2</c:v>
                </c:pt>
                <c:pt idx="20428">
                  <c:v>3.1656999999999998E-2</c:v>
                </c:pt>
                <c:pt idx="20429">
                  <c:v>2.93834E-2</c:v>
                </c:pt>
                <c:pt idx="20430">
                  <c:v>2.7361E-2</c:v>
                </c:pt>
                <c:pt idx="20431">
                  <c:v>2.5814799999999999E-2</c:v>
                </c:pt>
                <c:pt idx="20432">
                  <c:v>2.4404599999999999E-2</c:v>
                </c:pt>
                <c:pt idx="20433">
                  <c:v>2.31151E-2</c:v>
                </c:pt>
                <c:pt idx="20434">
                  <c:v>2.1932900000000002E-2</c:v>
                </c:pt>
                <c:pt idx="20435">
                  <c:v>2.08466E-2</c:v>
                </c:pt>
                <c:pt idx="20436">
                  <c:v>1.9375400000000001E-2</c:v>
                </c:pt>
                <c:pt idx="20437">
                  <c:v>1.8069000000000002E-2</c:v>
                </c:pt>
                <c:pt idx="20438">
                  <c:v>1.69564E-2</c:v>
                </c:pt>
                <c:pt idx="20439">
                  <c:v>1.5954699999999999E-2</c:v>
                </c:pt>
                <c:pt idx="20440">
                  <c:v>1.50498E-2</c:v>
                </c:pt>
                <c:pt idx="20441">
                  <c:v>1.42297E-2</c:v>
                </c:pt>
                <c:pt idx="20442">
                  <c:v>1.3484100000000001E-2</c:v>
                </c:pt>
                <c:pt idx="20443">
                  <c:v>1.2804299999999999E-2</c:v>
                </c:pt>
                <c:pt idx="20444">
                  <c:v>1.21829E-2</c:v>
                </c:pt>
                <c:pt idx="20445">
                  <c:v>1.1412200000000001E-2</c:v>
                </c:pt>
                <c:pt idx="20446">
                  <c:v>1.0844899999999999E-2</c:v>
                </c:pt>
                <c:pt idx="20447">
                  <c:v>1.01657E-2</c:v>
                </c:pt>
                <c:pt idx="20448">
                  <c:v>9.5629700000000005E-3</c:v>
                </c:pt>
                <c:pt idx="20449">
                  <c:v>9.02472E-3</c:v>
                </c:pt>
                <c:pt idx="20450">
                  <c:v>8.5418000000000004E-3</c:v>
                </c:pt>
                <c:pt idx="20451">
                  <c:v>8.1075499999999998E-3</c:v>
                </c:pt>
                <c:pt idx="20452">
                  <c:v>7.7161E-3</c:v>
                </c:pt>
                <c:pt idx="20453">
                  <c:v>7.3622699999999998E-3</c:v>
                </c:pt>
                <c:pt idx="20454">
                  <c:v>6.92175E-3</c:v>
                </c:pt>
                <c:pt idx="20455">
                  <c:v>6.5361899999999999E-3</c:v>
                </c:pt>
                <c:pt idx="20456">
                  <c:v>6.1974100000000004E-3</c:v>
                </c:pt>
                <c:pt idx="20457">
                  <c:v>5.8987099999999997E-3</c:v>
                </c:pt>
                <c:pt idx="20458">
                  <c:v>5.6346E-3</c:v>
                </c:pt>
                <c:pt idx="20459">
                  <c:v>5.4005499999999996E-3</c:v>
                </c:pt>
                <c:pt idx="20460">
                  <c:v>5.2593199999999996E-3</c:v>
                </c:pt>
                <c:pt idx="20461">
                  <c:v>5.0080799999999998E-3</c:v>
                </c:pt>
                <c:pt idx="20462">
                  <c:v>4.7932599999999997E-3</c:v>
                </c:pt>
                <c:pt idx="20463">
                  <c:v>4.6101400000000004E-3</c:v>
                </c:pt>
                <c:pt idx="20464">
                  <c:v>4.4300800000000003E-3</c:v>
                </c:pt>
                <c:pt idx="20465">
                  <c:v>4.2808200000000003E-3</c:v>
                </c:pt>
                <c:pt idx="20466">
                  <c:v>4.1589399999999999E-3</c:v>
                </c:pt>
                <c:pt idx="20467">
                  <c:v>4.0611400000000004E-3</c:v>
                </c:pt>
                <c:pt idx="20468">
                  <c:v>3.9910199999999996E-3</c:v>
                </c:pt>
                <c:pt idx="20469">
                  <c:v>3.9157999999999997E-3</c:v>
                </c:pt>
                <c:pt idx="20470">
                  <c:v>3.8733399999999999E-3</c:v>
                </c:pt>
                <c:pt idx="20471">
                  <c:v>3.8608200000000001E-3</c:v>
                </c:pt>
                <c:pt idx="20472">
                  <c:v>3.8740799999999998E-3</c:v>
                </c:pt>
                <c:pt idx="20473">
                  <c:v>3.9143900000000002E-3</c:v>
                </c:pt>
                <c:pt idx="20474">
                  <c:v>3.9843400000000003E-3</c:v>
                </c:pt>
                <c:pt idx="20475">
                  <c:v>4.0896500000000002E-3</c:v>
                </c:pt>
                <c:pt idx="20476">
                  <c:v>4.2305600000000004E-3</c:v>
                </c:pt>
                <c:pt idx="20477">
                  <c:v>4.3461200000000002E-3</c:v>
                </c:pt>
                <c:pt idx="20478">
                  <c:v>4.4806899999999998E-3</c:v>
                </c:pt>
                <c:pt idx="20479">
                  <c:v>4.6361700000000002E-3</c:v>
                </c:pt>
                <c:pt idx="20480">
                  <c:v>4.8148399999999999E-3</c:v>
                </c:pt>
                <c:pt idx="20481">
                  <c:v>5.0195099999999996E-3</c:v>
                </c:pt>
                <c:pt idx="20482">
                  <c:v>5.2535699999999999E-3</c:v>
                </c:pt>
                <c:pt idx="20483">
                  <c:v>5.5211799999999997E-3</c:v>
                </c:pt>
                <c:pt idx="20484">
                  <c:v>5.8269799999999998E-3</c:v>
                </c:pt>
                <c:pt idx="20485">
                  <c:v>6.1522699999999996E-3</c:v>
                </c:pt>
                <c:pt idx="20486">
                  <c:v>6.4982199999999999E-3</c:v>
                </c:pt>
                <c:pt idx="20487">
                  <c:v>6.89049E-3</c:v>
                </c:pt>
                <c:pt idx="20488">
                  <c:v>7.2192999999999997E-3</c:v>
                </c:pt>
                <c:pt idx="20489">
                  <c:v>7.5819199999999998E-3</c:v>
                </c:pt>
                <c:pt idx="20490">
                  <c:v>7.9828099999999999E-3</c:v>
                </c:pt>
                <c:pt idx="20491">
                  <c:v>8.4271699999999995E-3</c:v>
                </c:pt>
                <c:pt idx="20492">
                  <c:v>8.9211800000000008E-3</c:v>
                </c:pt>
                <c:pt idx="20493">
                  <c:v>9.4721600000000003E-3</c:v>
                </c:pt>
                <c:pt idx="20494">
                  <c:v>1.00889E-2</c:v>
                </c:pt>
                <c:pt idx="20495">
                  <c:v>1.0781900000000001E-2</c:v>
                </c:pt>
                <c:pt idx="20496">
                  <c:v>1.1564E-2</c:v>
                </c:pt>
                <c:pt idx="20497">
                  <c:v>1.2142399999999999E-2</c:v>
                </c:pt>
                <c:pt idx="20498">
                  <c:v>1.2772800000000001E-2</c:v>
                </c:pt>
                <c:pt idx="20499">
                  <c:v>1.34614E-2</c:v>
                </c:pt>
                <c:pt idx="20500">
                  <c:v>1.42154E-2</c:v>
                </c:pt>
                <c:pt idx="20501">
                  <c:v>1.50431E-2</c:v>
                </c:pt>
                <c:pt idx="20502">
                  <c:v>1.5851500000000001E-2</c:v>
                </c:pt>
                <c:pt idx="20503">
                  <c:v>1.7033300000000001E-2</c:v>
                </c:pt>
                <c:pt idx="20504">
                  <c:v>1.79051E-2</c:v>
                </c:pt>
                <c:pt idx="20505">
                  <c:v>1.8853600000000002E-2</c:v>
                </c:pt>
                <c:pt idx="20506">
                  <c:v>1.9887499999999999E-2</c:v>
                </c:pt>
                <c:pt idx="20507">
                  <c:v>2.1016900000000002E-2</c:v>
                </c:pt>
                <c:pt idx="20508">
                  <c:v>2.2253800000000001E-2</c:v>
                </c:pt>
                <c:pt idx="20509">
                  <c:v>2.3612000000000001E-2</c:v>
                </c:pt>
                <c:pt idx="20510">
                  <c:v>2.4825E-2</c:v>
                </c:pt>
                <c:pt idx="20511">
                  <c:v>2.61406E-2</c:v>
                </c:pt>
                <c:pt idx="20512">
                  <c:v>2.75707E-2</c:v>
                </c:pt>
                <c:pt idx="20513">
                  <c:v>2.9128999999999999E-2</c:v>
                </c:pt>
                <c:pt idx="20514">
                  <c:v>3.0831299999999999E-2</c:v>
                </c:pt>
                <c:pt idx="20515">
                  <c:v>3.2695799999999997E-2</c:v>
                </c:pt>
                <c:pt idx="20516">
                  <c:v>3.4743799999999998E-2</c:v>
                </c:pt>
                <c:pt idx="20517">
                  <c:v>3.6999799999999999E-2</c:v>
                </c:pt>
                <c:pt idx="20518">
                  <c:v>3.9712600000000001E-2</c:v>
                </c:pt>
                <c:pt idx="20519">
                  <c:v>4.2748599999999998E-2</c:v>
                </c:pt>
                <c:pt idx="20520">
                  <c:v>4.4978499999999998E-2</c:v>
                </c:pt>
                <c:pt idx="20521">
                  <c:v>4.7395E-2</c:v>
                </c:pt>
                <c:pt idx="20522">
                  <c:v>5.0019399999999999E-2</c:v>
                </c:pt>
                <c:pt idx="20523">
                  <c:v>5.2876199999999998E-2</c:v>
                </c:pt>
                <c:pt idx="20524">
                  <c:v>5.5993599999999998E-2</c:v>
                </c:pt>
                <c:pt idx="20525">
                  <c:v>5.9076400000000001E-2</c:v>
                </c:pt>
                <c:pt idx="20526">
                  <c:v>6.2429100000000001E-2</c:v>
                </c:pt>
                <c:pt idx="20527">
                  <c:v>6.6084199999999996E-2</c:v>
                </c:pt>
                <c:pt idx="20528">
                  <c:v>7.0079199999999994E-2</c:v>
                </c:pt>
                <c:pt idx="20529">
                  <c:v>7.4457400000000007E-2</c:v>
                </c:pt>
                <c:pt idx="20530">
                  <c:v>7.9269300000000001E-2</c:v>
                </c:pt>
                <c:pt idx="20531">
                  <c:v>8.4574700000000003E-2</c:v>
                </c:pt>
                <c:pt idx="20532">
                  <c:v>9.0443999999999997E-2</c:v>
                </c:pt>
                <c:pt idx="20533">
                  <c:v>9.7078499999999998E-2</c:v>
                </c:pt>
                <c:pt idx="20534">
                  <c:v>0.104489</c:v>
                </c:pt>
                <c:pt idx="20535">
                  <c:v>0.10992300000000001</c:v>
                </c:pt>
                <c:pt idx="20536">
                  <c:v>0.115802</c:v>
                </c:pt>
                <c:pt idx="20537">
                  <c:v>0.12217600000000001</c:v>
                </c:pt>
                <c:pt idx="20538">
                  <c:v>0.129104</c:v>
                </c:pt>
                <c:pt idx="20539">
                  <c:v>0.13665099999999999</c:v>
                </c:pt>
                <c:pt idx="20540">
                  <c:v>0.145761</c:v>
                </c:pt>
                <c:pt idx="20541">
                  <c:v>0.155833</c:v>
                </c:pt>
                <c:pt idx="20542">
                  <c:v>0.16701199999999999</c:v>
                </c:pt>
                <c:pt idx="20543">
                  <c:v>0.17946599999999999</c:v>
                </c:pt>
                <c:pt idx="20544">
                  <c:v>0.190747</c:v>
                </c:pt>
                <c:pt idx="20545">
                  <c:v>0.203152</c:v>
                </c:pt>
                <c:pt idx="20546">
                  <c:v>0.21446000000000001</c:v>
                </c:pt>
                <c:pt idx="20547">
                  <c:v>0.22978799999999999</c:v>
                </c:pt>
                <c:pt idx="20548">
                  <c:v>0.24565000000000001</c:v>
                </c:pt>
                <c:pt idx="20549">
                  <c:v>0.26325500000000002</c:v>
                </c:pt>
                <c:pt idx="20550">
                  <c:v>0.28257599999999999</c:v>
                </c:pt>
                <c:pt idx="20551">
                  <c:v>0.29755799999999999</c:v>
                </c:pt>
                <c:pt idx="20552">
                  <c:v>0.31807099999999999</c:v>
                </c:pt>
                <c:pt idx="20553">
                  <c:v>0.34084399999999998</c:v>
                </c:pt>
                <c:pt idx="20554">
                  <c:v>0.36489199999999999</c:v>
                </c:pt>
                <c:pt idx="20555">
                  <c:v>0.39091500000000001</c:v>
                </c:pt>
                <c:pt idx="20556">
                  <c:v>0.41991299999999998</c:v>
                </c:pt>
                <c:pt idx="20557">
                  <c:v>0.44935000000000003</c:v>
                </c:pt>
                <c:pt idx="20558">
                  <c:v>0.48209000000000002</c:v>
                </c:pt>
                <c:pt idx="20559">
                  <c:v>0.50912199999999996</c:v>
                </c:pt>
                <c:pt idx="20560">
                  <c:v>0.53855200000000003</c:v>
                </c:pt>
                <c:pt idx="20561">
                  <c:v>0.57489699999999999</c:v>
                </c:pt>
                <c:pt idx="20562">
                  <c:v>0.60736500000000004</c:v>
                </c:pt>
                <c:pt idx="20563">
                  <c:v>0.64270300000000002</c:v>
                </c:pt>
                <c:pt idx="20564">
                  <c:v>0.68123900000000004</c:v>
                </c:pt>
                <c:pt idx="20565">
                  <c:v>0.72309599999999996</c:v>
                </c:pt>
                <c:pt idx="20566">
                  <c:v>0.76861699999999999</c:v>
                </c:pt>
                <c:pt idx="20567">
                  <c:v>0.81848200000000004</c:v>
                </c:pt>
                <c:pt idx="20568">
                  <c:v>0.87318899999999999</c:v>
                </c:pt>
                <c:pt idx="20569">
                  <c:v>0.93109600000000003</c:v>
                </c:pt>
                <c:pt idx="20570">
                  <c:v>0.99217100000000003</c:v>
                </c:pt>
                <c:pt idx="20571">
                  <c:v>1.05894</c:v>
                </c:pt>
                <c:pt idx="20572">
                  <c:v>1.1319600000000001</c:v>
                </c:pt>
                <c:pt idx="20573">
                  <c:v>1.21183</c:v>
                </c:pt>
                <c:pt idx="20574">
                  <c:v>1.2991699999999999</c:v>
                </c:pt>
                <c:pt idx="20575">
                  <c:v>1.39463</c:v>
                </c:pt>
                <c:pt idx="20576">
                  <c:v>1.49885</c:v>
                </c:pt>
                <c:pt idx="20577">
                  <c:v>1.6124799999999999</c:v>
                </c:pt>
                <c:pt idx="20578">
                  <c:v>1.7361599999999999</c:v>
                </c:pt>
                <c:pt idx="20579">
                  <c:v>1.87046</c:v>
                </c:pt>
                <c:pt idx="20580">
                  <c:v>2.0158999999999998</c:v>
                </c:pt>
                <c:pt idx="20581">
                  <c:v>2.1728900000000002</c:v>
                </c:pt>
                <c:pt idx="20582">
                  <c:v>2.3417500000000002</c:v>
                </c:pt>
                <c:pt idx="20583">
                  <c:v>2.5226000000000002</c:v>
                </c:pt>
                <c:pt idx="20584">
                  <c:v>2.7153999999999998</c:v>
                </c:pt>
                <c:pt idx="20585">
                  <c:v>2.9198900000000001</c:v>
                </c:pt>
                <c:pt idx="20586">
                  <c:v>3.2473200000000002</c:v>
                </c:pt>
                <c:pt idx="20587">
                  <c:v>3.5968499999999999</c:v>
                </c:pt>
                <c:pt idx="20588">
                  <c:v>4.0891599999999997</c:v>
                </c:pt>
                <c:pt idx="20589">
                  <c:v>5.1007600000000002</c:v>
                </c:pt>
                <c:pt idx="20590">
                  <c:v>5.5759100000000004</c:v>
                </c:pt>
                <c:pt idx="20591">
                  <c:v>5.8313899999999999</c:v>
                </c:pt>
                <c:pt idx="20592">
                  <c:v>6.0949099999999996</c:v>
                </c:pt>
                <c:pt idx="20593">
                  <c:v>6.3191300000000004</c:v>
                </c:pt>
                <c:pt idx="20594">
                  <c:v>6.4972700000000003</c:v>
                </c:pt>
                <c:pt idx="20595">
                  <c:v>6.6003800000000004</c:v>
                </c:pt>
                <c:pt idx="20596">
                  <c:v>6.6738999999999997</c:v>
                </c:pt>
                <c:pt idx="20597">
                  <c:v>6.7076000000000002</c:v>
                </c:pt>
                <c:pt idx="20598">
                  <c:v>6.7098199999999997</c:v>
                </c:pt>
                <c:pt idx="20599">
                  <c:v>6.6944499999999998</c:v>
                </c:pt>
                <c:pt idx="20600">
                  <c:v>6.6488100000000001</c:v>
                </c:pt>
                <c:pt idx="20601">
                  <c:v>6.5725100000000003</c:v>
                </c:pt>
                <c:pt idx="20602">
                  <c:v>6.4642600000000003</c:v>
                </c:pt>
                <c:pt idx="20603">
                  <c:v>6.2760199999999999</c:v>
                </c:pt>
                <c:pt idx="20604">
                  <c:v>6.04305</c:v>
                </c:pt>
                <c:pt idx="20605">
                  <c:v>5.7723000000000004</c:v>
                </c:pt>
                <c:pt idx="20606">
                  <c:v>5.3658700000000001</c:v>
                </c:pt>
                <c:pt idx="20607">
                  <c:v>4.7737100000000003</c:v>
                </c:pt>
                <c:pt idx="20608">
                  <c:v>3.8633899999999999</c:v>
                </c:pt>
                <c:pt idx="20609">
                  <c:v>3.4301200000000001</c:v>
                </c:pt>
                <c:pt idx="20610">
                  <c:v>3.1124800000000001</c:v>
                </c:pt>
                <c:pt idx="20611">
                  <c:v>2.8152900000000001</c:v>
                </c:pt>
                <c:pt idx="20612">
                  <c:v>2.60703</c:v>
                </c:pt>
                <c:pt idx="20613">
                  <c:v>2.4118599999999999</c:v>
                </c:pt>
                <c:pt idx="20614">
                  <c:v>2.2215699999999998</c:v>
                </c:pt>
                <c:pt idx="20615">
                  <c:v>2.0304099999999998</c:v>
                </c:pt>
                <c:pt idx="20616">
                  <c:v>1.8559300000000001</c:v>
                </c:pt>
                <c:pt idx="20617">
                  <c:v>1.6974100000000001</c:v>
                </c:pt>
                <c:pt idx="20618">
                  <c:v>1.60015</c:v>
                </c:pt>
                <c:pt idx="20619">
                  <c:v>1.5092699999999999</c:v>
                </c:pt>
                <c:pt idx="20620">
                  <c:v>1.4244600000000001</c:v>
                </c:pt>
                <c:pt idx="20621">
                  <c:v>1.32646</c:v>
                </c:pt>
                <c:pt idx="20622">
                  <c:v>1.2367699999999999</c:v>
                </c:pt>
                <c:pt idx="20623">
                  <c:v>1.1547499999999999</c:v>
                </c:pt>
                <c:pt idx="20624">
                  <c:v>1.07975</c:v>
                </c:pt>
                <c:pt idx="20625">
                  <c:v>1.01118</c:v>
                </c:pt>
                <c:pt idx="20626">
                  <c:v>0.94847400000000004</c:v>
                </c:pt>
                <c:pt idx="20627">
                  <c:v>0.89108299999999996</c:v>
                </c:pt>
                <c:pt idx="20628">
                  <c:v>0.83852000000000004</c:v>
                </c:pt>
                <c:pt idx="20629">
                  <c:v>0.78230100000000002</c:v>
                </c:pt>
                <c:pt idx="20630">
                  <c:v>0.73144299999999995</c:v>
                </c:pt>
                <c:pt idx="20631">
                  <c:v>0.68533900000000003</c:v>
                </c:pt>
                <c:pt idx="20632">
                  <c:v>0.643459</c:v>
                </c:pt>
                <c:pt idx="20633">
                  <c:v>0.60532399999999997</c:v>
                </c:pt>
                <c:pt idx="20634">
                  <c:v>0.570523</c:v>
                </c:pt>
                <c:pt idx="20635">
                  <c:v>0.538686</c:v>
                </c:pt>
                <c:pt idx="20636">
                  <c:v>0.49996200000000002</c:v>
                </c:pt>
                <c:pt idx="20637">
                  <c:v>0.47295799999999999</c:v>
                </c:pt>
                <c:pt idx="20638">
                  <c:v>0.44030599999999998</c:v>
                </c:pt>
                <c:pt idx="20639">
                  <c:v>0.41100300000000001</c:v>
                </c:pt>
                <c:pt idx="20640">
                  <c:v>0.38460299999999997</c:v>
                </c:pt>
                <c:pt idx="20641">
                  <c:v>0.36072700000000002</c:v>
                </c:pt>
                <c:pt idx="20642">
                  <c:v>0.33906199999999997</c:v>
                </c:pt>
                <c:pt idx="20643">
                  <c:v>0.31933600000000001</c:v>
                </c:pt>
                <c:pt idx="20644">
                  <c:v>0.30132300000000001</c:v>
                </c:pt>
                <c:pt idx="20645">
                  <c:v>0.283613</c:v>
                </c:pt>
                <c:pt idx="20646">
                  <c:v>0.26745400000000003</c:v>
                </c:pt>
                <c:pt idx="20647">
                  <c:v>0.25266499999999997</c:v>
                </c:pt>
                <c:pt idx="20648">
                  <c:v>0.239095</c:v>
                </c:pt>
                <c:pt idx="20649">
                  <c:v>0.22661100000000001</c:v>
                </c:pt>
                <c:pt idx="20650">
                  <c:v>0.21509800000000001</c:v>
                </c:pt>
                <c:pt idx="20651">
                  <c:v>0.199438</c:v>
                </c:pt>
                <c:pt idx="20652">
                  <c:v>0.18864700000000001</c:v>
                </c:pt>
                <c:pt idx="20653">
                  <c:v>0.17754200000000001</c:v>
                </c:pt>
                <c:pt idx="20654">
                  <c:v>0.167406</c:v>
                </c:pt>
                <c:pt idx="20655">
                  <c:v>0.15813099999999999</c:v>
                </c:pt>
                <c:pt idx="20656">
                  <c:v>0.14962</c:v>
                </c:pt>
                <c:pt idx="20657">
                  <c:v>0.14179</c:v>
                </c:pt>
                <c:pt idx="20658">
                  <c:v>0.134571</c:v>
                </c:pt>
                <c:pt idx="20659">
                  <c:v>0.124753</c:v>
                </c:pt>
                <c:pt idx="20660">
                  <c:v>0.11691799999999999</c:v>
                </c:pt>
                <c:pt idx="20661">
                  <c:v>0.10981399999999999</c:v>
                </c:pt>
                <c:pt idx="20662">
                  <c:v>0.103351</c:v>
                </c:pt>
                <c:pt idx="20663">
                  <c:v>9.7454899999999997E-2</c:v>
                </c:pt>
                <c:pt idx="20664">
                  <c:v>9.2060100000000006E-2</c:v>
                </c:pt>
                <c:pt idx="20665">
                  <c:v>8.7110999999999994E-2</c:v>
                </c:pt>
                <c:pt idx="20666">
                  <c:v>8.2559099999999996E-2</c:v>
                </c:pt>
                <c:pt idx="20667">
                  <c:v>7.8362600000000004E-2</c:v>
                </c:pt>
                <c:pt idx="20668">
                  <c:v>7.3714199999999994E-2</c:v>
                </c:pt>
                <c:pt idx="20669">
                  <c:v>6.9476800000000005E-2</c:v>
                </c:pt>
                <c:pt idx="20670">
                  <c:v>6.5603300000000003E-2</c:v>
                </c:pt>
                <c:pt idx="20671">
                  <c:v>6.2053400000000002E-2</c:v>
                </c:pt>
                <c:pt idx="20672">
                  <c:v>5.87921E-2</c:v>
                </c:pt>
                <c:pt idx="20673">
                  <c:v>5.5788999999999998E-2</c:v>
                </c:pt>
                <c:pt idx="20674">
                  <c:v>5.1711199999999999E-2</c:v>
                </c:pt>
                <c:pt idx="20675">
                  <c:v>4.8999800000000003E-2</c:v>
                </c:pt>
                <c:pt idx="20676">
                  <c:v>4.6280399999999999E-2</c:v>
                </c:pt>
                <c:pt idx="20677">
                  <c:v>4.37899E-2</c:v>
                </c:pt>
                <c:pt idx="20678">
                  <c:v>4.1503499999999999E-2</c:v>
                </c:pt>
                <c:pt idx="20679">
                  <c:v>3.9399200000000002E-2</c:v>
                </c:pt>
                <c:pt idx="20680">
                  <c:v>3.6543100000000002E-2</c:v>
                </c:pt>
                <c:pt idx="20681">
                  <c:v>3.40004E-2</c:v>
                </c:pt>
                <c:pt idx="20682">
                  <c:v>3.2245999999999997E-2</c:v>
                </c:pt>
                <c:pt idx="20683">
                  <c:v>3.0438699999999999E-2</c:v>
                </c:pt>
                <c:pt idx="20684">
                  <c:v>2.87881E-2</c:v>
                </c:pt>
                <c:pt idx="20685">
                  <c:v>2.72768E-2</c:v>
                </c:pt>
                <c:pt idx="20686">
                  <c:v>2.5889499999999999E-2</c:v>
                </c:pt>
                <c:pt idx="20687">
                  <c:v>2.4613099999999999E-2</c:v>
                </c:pt>
                <c:pt idx="20688">
                  <c:v>2.2882E-2</c:v>
                </c:pt>
                <c:pt idx="20689">
                  <c:v>2.1836000000000001E-2</c:v>
                </c:pt>
                <c:pt idx="20690">
                  <c:v>2.04587E-2</c:v>
                </c:pt>
                <c:pt idx="20691">
                  <c:v>1.9220500000000001E-2</c:v>
                </c:pt>
                <c:pt idx="20692">
                  <c:v>1.8103999999999999E-2</c:v>
                </c:pt>
                <c:pt idx="20693">
                  <c:v>1.7094700000000001E-2</c:v>
                </c:pt>
                <c:pt idx="20694">
                  <c:v>1.61788E-2</c:v>
                </c:pt>
                <c:pt idx="20695">
                  <c:v>1.5344E-2</c:v>
                </c:pt>
                <c:pt idx="20696">
                  <c:v>1.45811E-2</c:v>
                </c:pt>
                <c:pt idx="20697">
                  <c:v>1.38827E-2</c:v>
                </c:pt>
                <c:pt idx="20698">
                  <c:v>1.31019E-2</c:v>
                </c:pt>
                <c:pt idx="20699">
                  <c:v>1.2397999999999999E-2</c:v>
                </c:pt>
                <c:pt idx="20700">
                  <c:v>1.1761600000000001E-2</c:v>
                </c:pt>
                <c:pt idx="20701">
                  <c:v>1.1184599999999999E-2</c:v>
                </c:pt>
                <c:pt idx="20702">
                  <c:v>1.06602E-2</c:v>
                </c:pt>
                <c:pt idx="20703">
                  <c:v>1.0182699999999999E-2</c:v>
                </c:pt>
                <c:pt idx="20704">
                  <c:v>9.5431100000000005E-3</c:v>
                </c:pt>
                <c:pt idx="20705">
                  <c:v>8.9833299999999994E-3</c:v>
                </c:pt>
                <c:pt idx="20706">
                  <c:v>8.4917099999999995E-3</c:v>
                </c:pt>
                <c:pt idx="20707">
                  <c:v>8.0587899999999997E-3</c:v>
                </c:pt>
                <c:pt idx="20708">
                  <c:v>7.6767500000000004E-3</c:v>
                </c:pt>
                <c:pt idx="20709">
                  <c:v>7.3391300000000001E-3</c:v>
                </c:pt>
                <c:pt idx="20710">
                  <c:v>7.0288900000000003E-3</c:v>
                </c:pt>
                <c:pt idx="20711">
                  <c:v>6.7361000000000001E-3</c:v>
                </c:pt>
                <c:pt idx="20712">
                  <c:v>6.4827900000000004E-3</c:v>
                </c:pt>
                <c:pt idx="20713">
                  <c:v>6.2615300000000004E-3</c:v>
                </c:pt>
                <c:pt idx="20714">
                  <c:v>6.1306700000000004E-3</c:v>
                </c:pt>
                <c:pt idx="20715">
                  <c:v>5.9056000000000004E-3</c:v>
                </c:pt>
                <c:pt idx="20716">
                  <c:v>5.7402099999999999E-3</c:v>
                </c:pt>
                <c:pt idx="20717">
                  <c:v>5.6071699999999999E-3</c:v>
                </c:pt>
                <c:pt idx="20718">
                  <c:v>5.5029399999999996E-3</c:v>
                </c:pt>
                <c:pt idx="20719">
                  <c:v>5.4254400000000001E-3</c:v>
                </c:pt>
                <c:pt idx="20720">
                  <c:v>5.3701399999999998E-3</c:v>
                </c:pt>
                <c:pt idx="20721">
                  <c:v>5.3472099999999998E-3</c:v>
                </c:pt>
                <c:pt idx="20722">
                  <c:v>5.3625299999999999E-3</c:v>
                </c:pt>
                <c:pt idx="20723">
                  <c:v>5.4003999999999996E-3</c:v>
                </c:pt>
                <c:pt idx="20724">
                  <c:v>5.4993799999999999E-3</c:v>
                </c:pt>
                <c:pt idx="20725">
                  <c:v>5.59517E-3</c:v>
                </c:pt>
                <c:pt idx="20726">
                  <c:v>5.7177900000000004E-3</c:v>
                </c:pt>
                <c:pt idx="20727">
                  <c:v>5.8678899999999997E-3</c:v>
                </c:pt>
                <c:pt idx="20728">
                  <c:v>6.0477300000000003E-3</c:v>
                </c:pt>
                <c:pt idx="20729">
                  <c:v>6.2602200000000004E-3</c:v>
                </c:pt>
                <c:pt idx="20730">
                  <c:v>6.5089299999999996E-3</c:v>
                </c:pt>
                <c:pt idx="20731">
                  <c:v>6.7983100000000001E-3</c:v>
                </c:pt>
                <c:pt idx="20732">
                  <c:v>7.1337900000000001E-3</c:v>
                </c:pt>
                <c:pt idx="20733">
                  <c:v>7.5221100000000003E-3</c:v>
                </c:pt>
                <c:pt idx="20734">
                  <c:v>7.8529299999999993E-3</c:v>
                </c:pt>
                <c:pt idx="20735">
                  <c:v>8.22231E-3</c:v>
                </c:pt>
                <c:pt idx="20736">
                  <c:v>8.6352000000000009E-3</c:v>
                </c:pt>
                <c:pt idx="20737">
                  <c:v>9.0975099999999996E-3</c:v>
                </c:pt>
                <c:pt idx="20738">
                  <c:v>9.6162299999999999E-3</c:v>
                </c:pt>
                <c:pt idx="20739">
                  <c:v>1.0199700000000001E-2</c:v>
                </c:pt>
                <c:pt idx="20740">
                  <c:v>1.0858100000000001E-2</c:v>
                </c:pt>
                <c:pt idx="20741">
                  <c:v>1.1603499999999999E-2</c:v>
                </c:pt>
                <c:pt idx="20742">
                  <c:v>1.2449099999999999E-2</c:v>
                </c:pt>
                <c:pt idx="20743">
                  <c:v>1.3299099999999999E-2</c:v>
                </c:pt>
                <c:pt idx="20744">
                  <c:v>1.41975E-2</c:v>
                </c:pt>
                <c:pt idx="20745">
                  <c:v>1.5209800000000001E-2</c:v>
                </c:pt>
                <c:pt idx="20746">
                  <c:v>1.5956600000000001E-2</c:v>
                </c:pt>
                <c:pt idx="20747">
                  <c:v>1.6768499999999999E-2</c:v>
                </c:pt>
                <c:pt idx="20748">
                  <c:v>1.7653200000000001E-2</c:v>
                </c:pt>
                <c:pt idx="20749">
                  <c:v>1.8619400000000001E-2</c:v>
                </c:pt>
                <c:pt idx="20750">
                  <c:v>1.9567000000000001E-2</c:v>
                </c:pt>
                <c:pt idx="20751">
                  <c:v>2.0597399999999998E-2</c:v>
                </c:pt>
                <c:pt idx="20752">
                  <c:v>2.1720300000000001E-2</c:v>
                </c:pt>
                <c:pt idx="20753">
                  <c:v>2.2946899999999999E-2</c:v>
                </c:pt>
                <c:pt idx="20754">
                  <c:v>2.42904E-2</c:v>
                </c:pt>
                <c:pt idx="20755">
                  <c:v>2.5765799999999998E-2</c:v>
                </c:pt>
                <c:pt idx="20756">
                  <c:v>2.73907E-2</c:v>
                </c:pt>
                <c:pt idx="20757">
                  <c:v>2.9185300000000001E-2</c:v>
                </c:pt>
                <c:pt idx="20758">
                  <c:v>3.0714000000000002E-2</c:v>
                </c:pt>
                <c:pt idx="20759">
                  <c:v>3.2373800000000001E-2</c:v>
                </c:pt>
                <c:pt idx="20760">
                  <c:v>3.4180700000000001E-2</c:v>
                </c:pt>
                <c:pt idx="20761">
                  <c:v>3.6152400000000001E-2</c:v>
                </c:pt>
                <c:pt idx="20762">
                  <c:v>3.83094E-2</c:v>
                </c:pt>
                <c:pt idx="20763">
                  <c:v>4.0675200000000002E-2</c:v>
                </c:pt>
                <c:pt idx="20764">
                  <c:v>4.3277599999999999E-2</c:v>
                </c:pt>
                <c:pt idx="20765">
                  <c:v>4.6149200000000001E-2</c:v>
                </c:pt>
                <c:pt idx="20766">
                  <c:v>4.9713500000000001E-2</c:v>
                </c:pt>
                <c:pt idx="20767">
                  <c:v>5.2332999999999998E-2</c:v>
                </c:pt>
                <c:pt idx="20768">
                  <c:v>5.5171999999999999E-2</c:v>
                </c:pt>
                <c:pt idx="20769">
                  <c:v>5.8255500000000002E-2</c:v>
                </c:pt>
                <c:pt idx="20770">
                  <c:v>6.1611800000000001E-2</c:v>
                </c:pt>
                <c:pt idx="20771">
                  <c:v>6.5274399999999996E-2</c:v>
                </c:pt>
                <c:pt idx="20772">
                  <c:v>6.9282800000000005E-2</c:v>
                </c:pt>
                <c:pt idx="20773">
                  <c:v>7.3153800000000005E-2</c:v>
                </c:pt>
                <c:pt idx="20774">
                  <c:v>7.87249E-2</c:v>
                </c:pt>
                <c:pt idx="20775">
                  <c:v>8.4975800000000004E-2</c:v>
                </c:pt>
                <c:pt idx="20776">
                  <c:v>8.9576000000000003E-2</c:v>
                </c:pt>
                <c:pt idx="20777">
                  <c:v>9.4568299999999994E-2</c:v>
                </c:pt>
                <c:pt idx="20778">
                  <c:v>9.9998199999999995E-2</c:v>
                </c:pt>
                <c:pt idx="20779">
                  <c:v>0.105918</c:v>
                </c:pt>
                <c:pt idx="20780">
                  <c:v>0.112729</c:v>
                </c:pt>
                <c:pt idx="20781">
                  <c:v>0.12060700000000001</c:v>
                </c:pt>
                <c:pt idx="20782">
                  <c:v>0.129355</c:v>
                </c:pt>
                <c:pt idx="20783">
                  <c:v>0.13656799999999999</c:v>
                </c:pt>
                <c:pt idx="20784">
                  <c:v>0.14441100000000001</c:v>
                </c:pt>
                <c:pt idx="20785">
                  <c:v>0.15323300000000001</c:v>
                </c:pt>
                <c:pt idx="20786">
                  <c:v>0.16290199999999999</c:v>
                </c:pt>
                <c:pt idx="20787">
                  <c:v>0.17485100000000001</c:v>
                </c:pt>
                <c:pt idx="20788">
                  <c:v>0.18707799999999999</c:v>
                </c:pt>
                <c:pt idx="20789">
                  <c:v>0.200654</c:v>
                </c:pt>
                <c:pt idx="20790">
                  <c:v>0.21532799999999999</c:v>
                </c:pt>
                <c:pt idx="20791">
                  <c:v>0.22867399999999999</c:v>
                </c:pt>
                <c:pt idx="20792">
                  <c:v>0.24331700000000001</c:v>
                </c:pt>
                <c:pt idx="20793">
                  <c:v>0.26064599999999999</c:v>
                </c:pt>
                <c:pt idx="20794">
                  <c:v>0.27490399999999998</c:v>
                </c:pt>
                <c:pt idx="20795">
                  <c:v>0.29037800000000002</c:v>
                </c:pt>
                <c:pt idx="20796">
                  <c:v>0.30917699999999998</c:v>
                </c:pt>
                <c:pt idx="20797">
                  <c:v>0.32988400000000001</c:v>
                </c:pt>
                <c:pt idx="20798">
                  <c:v>0.35506900000000002</c:v>
                </c:pt>
                <c:pt idx="20799">
                  <c:v>0.38328499999999999</c:v>
                </c:pt>
                <c:pt idx="20800">
                  <c:v>0.404026</c:v>
                </c:pt>
                <c:pt idx="20801">
                  <c:v>0.42516999999999999</c:v>
                </c:pt>
                <c:pt idx="20802">
                  <c:v>0.44803100000000001</c:v>
                </c:pt>
                <c:pt idx="20803">
                  <c:v>0.4728</c:v>
                </c:pt>
                <c:pt idx="20804">
                  <c:v>0.499691</c:v>
                </c:pt>
                <c:pt idx="20805">
                  <c:v>0.52753399999999995</c:v>
                </c:pt>
                <c:pt idx="20806">
                  <c:v>0.55776999999999999</c:v>
                </c:pt>
                <c:pt idx="20807">
                  <c:v>0.59067400000000003</c:v>
                </c:pt>
                <c:pt idx="20808">
                  <c:v>0.62655099999999997</c:v>
                </c:pt>
                <c:pt idx="20809">
                  <c:v>0.66475899999999999</c:v>
                </c:pt>
                <c:pt idx="20810">
                  <c:v>0.70649700000000004</c:v>
                </c:pt>
                <c:pt idx="20811">
                  <c:v>0.75218099999999999</c:v>
                </c:pt>
                <c:pt idx="20812">
                  <c:v>0.80226900000000001</c:v>
                </c:pt>
                <c:pt idx="20813">
                  <c:v>0.85728300000000002</c:v>
                </c:pt>
                <c:pt idx="20814">
                  <c:v>0.91778599999999999</c:v>
                </c:pt>
                <c:pt idx="20815">
                  <c:v>0.98441199999999995</c:v>
                </c:pt>
                <c:pt idx="20816">
                  <c:v>1.0578399999999999</c:v>
                </c:pt>
                <c:pt idx="20817">
                  <c:v>1.1388100000000001</c:v>
                </c:pt>
                <c:pt idx="20818">
                  <c:v>1.2281</c:v>
                </c:pt>
                <c:pt idx="20819">
                  <c:v>1.3265199999999999</c:v>
                </c:pt>
                <c:pt idx="20820">
                  <c:v>1.43489</c:v>
                </c:pt>
                <c:pt idx="20821">
                  <c:v>1.55403</c:v>
                </c:pt>
                <c:pt idx="20822">
                  <c:v>1.6847000000000001</c:v>
                </c:pt>
                <c:pt idx="20823">
                  <c:v>1.82758</c:v>
                </c:pt>
                <c:pt idx="20824">
                  <c:v>1.9832000000000001</c:v>
                </c:pt>
                <c:pt idx="20825">
                  <c:v>2.1519200000000001</c:v>
                </c:pt>
                <c:pt idx="20826">
                  <c:v>2.3338299999999998</c:v>
                </c:pt>
                <c:pt idx="20827">
                  <c:v>2.5287000000000002</c:v>
                </c:pt>
                <c:pt idx="20828">
                  <c:v>2.7359</c:v>
                </c:pt>
                <c:pt idx="20829">
                  <c:v>3.0674600000000001</c:v>
                </c:pt>
                <c:pt idx="20830">
                  <c:v>3.5386799999999998</c:v>
                </c:pt>
                <c:pt idx="20831">
                  <c:v>4.2625200000000003</c:v>
                </c:pt>
                <c:pt idx="20832">
                  <c:v>4.6046800000000001</c:v>
                </c:pt>
                <c:pt idx="20833">
                  <c:v>4.8850199999999999</c:v>
                </c:pt>
                <c:pt idx="20834">
                  <c:v>5.0711700000000004</c:v>
                </c:pt>
                <c:pt idx="20835">
                  <c:v>5.2317200000000001</c:v>
                </c:pt>
                <c:pt idx="20836">
                  <c:v>5.3627099999999999</c:v>
                </c:pt>
                <c:pt idx="20837">
                  <c:v>5.4607599999999996</c:v>
                </c:pt>
                <c:pt idx="20838">
                  <c:v>5.5269899999999996</c:v>
                </c:pt>
                <c:pt idx="20839">
                  <c:v>5.5478500000000004</c:v>
                </c:pt>
                <c:pt idx="20840">
                  <c:v>5.54922</c:v>
                </c:pt>
                <c:pt idx="20841">
                  <c:v>5.5341399999999998</c:v>
                </c:pt>
                <c:pt idx="20842">
                  <c:v>5.4894299999999996</c:v>
                </c:pt>
                <c:pt idx="20843">
                  <c:v>5.3894500000000001</c:v>
                </c:pt>
                <c:pt idx="20844">
                  <c:v>5.2451699999999999</c:v>
                </c:pt>
                <c:pt idx="20845">
                  <c:v>5.06149</c:v>
                </c:pt>
                <c:pt idx="20846">
                  <c:v>4.8444200000000004</c:v>
                </c:pt>
                <c:pt idx="20847">
                  <c:v>4.6006799999999997</c:v>
                </c:pt>
                <c:pt idx="20848">
                  <c:v>4.2375699999999998</c:v>
                </c:pt>
                <c:pt idx="20849">
                  <c:v>3.2281200000000001</c:v>
                </c:pt>
                <c:pt idx="20850">
                  <c:v>2.9532799999999999</c:v>
                </c:pt>
                <c:pt idx="20851">
                  <c:v>2.6924600000000001</c:v>
                </c:pt>
                <c:pt idx="20852">
                  <c:v>2.4482400000000002</c:v>
                </c:pt>
                <c:pt idx="20853">
                  <c:v>2.2677499999999999</c:v>
                </c:pt>
                <c:pt idx="20854">
                  <c:v>2.0819999999999999</c:v>
                </c:pt>
                <c:pt idx="20855">
                  <c:v>1.9107700000000001</c:v>
                </c:pt>
                <c:pt idx="20856">
                  <c:v>1.75383</c:v>
                </c:pt>
                <c:pt idx="20857">
                  <c:v>1.61066</c:v>
                </c:pt>
                <c:pt idx="20858">
                  <c:v>1.48055</c:v>
                </c:pt>
                <c:pt idx="20859">
                  <c:v>1.3896500000000001</c:v>
                </c:pt>
                <c:pt idx="20860">
                  <c:v>1.3054399999999999</c:v>
                </c:pt>
                <c:pt idx="20861">
                  <c:v>1.22749</c:v>
                </c:pt>
                <c:pt idx="20862">
                  <c:v>1.1553899999999999</c:v>
                </c:pt>
                <c:pt idx="20863">
                  <c:v>1.0887</c:v>
                </c:pt>
                <c:pt idx="20864">
                  <c:v>1.02705</c:v>
                </c:pt>
                <c:pt idx="20865">
                  <c:v>0.97001499999999996</c:v>
                </c:pt>
                <c:pt idx="20866">
                  <c:v>0.91725100000000004</c:v>
                </c:pt>
                <c:pt idx="20867">
                  <c:v>0.85675699999999999</c:v>
                </c:pt>
                <c:pt idx="20868">
                  <c:v>0.80175799999999997</c:v>
                </c:pt>
                <c:pt idx="20869">
                  <c:v>0.75167899999999999</c:v>
                </c:pt>
                <c:pt idx="20870">
                  <c:v>0.706009</c:v>
                </c:pt>
                <c:pt idx="20871">
                  <c:v>0.66428200000000004</c:v>
                </c:pt>
                <c:pt idx="20872">
                  <c:v>0.62608900000000001</c:v>
                </c:pt>
                <c:pt idx="20873">
                  <c:v>0.59106000000000003</c:v>
                </c:pt>
                <c:pt idx="20874">
                  <c:v>0.55887399999999998</c:v>
                </c:pt>
                <c:pt idx="20875">
                  <c:v>0.52429300000000001</c:v>
                </c:pt>
                <c:pt idx="20876">
                  <c:v>0.49282700000000002</c:v>
                </c:pt>
                <c:pt idx="20877">
                  <c:v>0.464119</c:v>
                </c:pt>
                <c:pt idx="20878">
                  <c:v>0.43786000000000003</c:v>
                </c:pt>
                <c:pt idx="20879">
                  <c:v>0.41378199999999998</c:v>
                </c:pt>
                <c:pt idx="20880">
                  <c:v>0.39165100000000003</c:v>
                </c:pt>
                <c:pt idx="20881">
                  <c:v>0.37126399999999998</c:v>
                </c:pt>
                <c:pt idx="20882">
                  <c:v>0.35244199999999998</c:v>
                </c:pt>
                <c:pt idx="20883">
                  <c:v>0.32870300000000002</c:v>
                </c:pt>
                <c:pt idx="20884">
                  <c:v>0.30730600000000002</c:v>
                </c:pt>
                <c:pt idx="20885">
                  <c:v>0.28795300000000001</c:v>
                </c:pt>
                <c:pt idx="20886">
                  <c:v>0.27039000000000002</c:v>
                </c:pt>
                <c:pt idx="20887">
                  <c:v>0.25440099999999999</c:v>
                </c:pt>
                <c:pt idx="20888">
                  <c:v>0.23980399999999999</c:v>
                </c:pt>
                <c:pt idx="20889">
                  <c:v>0.22644</c:v>
                </c:pt>
                <c:pt idx="20890">
                  <c:v>0.214174</c:v>
                </c:pt>
                <c:pt idx="20891">
                  <c:v>0.20205799999999999</c:v>
                </c:pt>
                <c:pt idx="20892">
                  <c:v>0.19095200000000001</c:v>
                </c:pt>
                <c:pt idx="20893">
                  <c:v>0.18074599999999999</c:v>
                </c:pt>
                <c:pt idx="20894">
                  <c:v>0.171346</c:v>
                </c:pt>
                <c:pt idx="20895">
                  <c:v>0.16266800000000001</c:v>
                </c:pt>
                <c:pt idx="20896">
                  <c:v>0.15085100000000001</c:v>
                </c:pt>
                <c:pt idx="20897">
                  <c:v>0.140291</c:v>
                </c:pt>
                <c:pt idx="20898">
                  <c:v>0.132108</c:v>
                </c:pt>
                <c:pt idx="20899">
                  <c:v>0.12463100000000001</c:v>
                </c:pt>
                <c:pt idx="20900">
                  <c:v>0.11777899999999999</c:v>
                </c:pt>
                <c:pt idx="20901">
                  <c:v>0.111485</c:v>
                </c:pt>
                <c:pt idx="20902">
                  <c:v>0.10568900000000001</c:v>
                </c:pt>
                <c:pt idx="20903">
                  <c:v>0.100341</c:v>
                </c:pt>
                <c:pt idx="20904">
                  <c:v>9.3061099999999994E-2</c:v>
                </c:pt>
                <c:pt idx="20905">
                  <c:v>8.7942000000000006E-2</c:v>
                </c:pt>
                <c:pt idx="20906">
                  <c:v>8.2601599999999997E-2</c:v>
                </c:pt>
                <c:pt idx="20907">
                  <c:v>7.7743099999999996E-2</c:v>
                </c:pt>
                <c:pt idx="20908">
                  <c:v>7.3310200000000006E-2</c:v>
                </c:pt>
                <c:pt idx="20909">
                  <c:v>6.9254599999999999E-2</c:v>
                </c:pt>
                <c:pt idx="20910">
                  <c:v>6.5534200000000001E-2</c:v>
                </c:pt>
                <c:pt idx="20911">
                  <c:v>6.2112300000000002E-2</c:v>
                </c:pt>
                <c:pt idx="20912">
                  <c:v>5.8957200000000001E-2</c:v>
                </c:pt>
                <c:pt idx="20913">
                  <c:v>5.5750500000000001E-2</c:v>
                </c:pt>
                <c:pt idx="20914">
                  <c:v>5.2539000000000002E-2</c:v>
                </c:pt>
                <c:pt idx="20915">
                  <c:v>4.96044E-2</c:v>
                </c:pt>
                <c:pt idx="20916">
                  <c:v>4.6916300000000001E-2</c:v>
                </c:pt>
                <c:pt idx="20917">
                  <c:v>4.4448000000000001E-2</c:v>
                </c:pt>
                <c:pt idx="20918">
                  <c:v>4.2176199999999997E-2</c:v>
                </c:pt>
                <c:pt idx="20919">
                  <c:v>4.0080400000000002E-2</c:v>
                </c:pt>
                <c:pt idx="20920">
                  <c:v>3.7228700000000003E-2</c:v>
                </c:pt>
                <c:pt idx="20921">
                  <c:v>3.5158700000000001E-2</c:v>
                </c:pt>
                <c:pt idx="20922">
                  <c:v>3.3264700000000001E-2</c:v>
                </c:pt>
                <c:pt idx="20923">
                  <c:v>3.15275E-2</c:v>
                </c:pt>
                <c:pt idx="20924">
                  <c:v>2.9930100000000001E-2</c:v>
                </c:pt>
                <c:pt idx="20925">
                  <c:v>2.84576E-2</c:v>
                </c:pt>
                <c:pt idx="20926">
                  <c:v>2.64555E-2</c:v>
                </c:pt>
                <c:pt idx="20927">
                  <c:v>2.4670000000000001E-2</c:v>
                </c:pt>
                <c:pt idx="20928">
                  <c:v>2.3289500000000001E-2</c:v>
                </c:pt>
                <c:pt idx="20929">
                  <c:v>2.2030500000000001E-2</c:v>
                </c:pt>
                <c:pt idx="20930">
                  <c:v>2.0879399999999999E-2</c:v>
                </c:pt>
                <c:pt idx="20931">
                  <c:v>1.9824399999999999E-2</c:v>
                </c:pt>
                <c:pt idx="20932">
                  <c:v>1.8855299999999998E-2</c:v>
                </c:pt>
                <c:pt idx="20933">
                  <c:v>1.7543400000000001E-2</c:v>
                </c:pt>
                <c:pt idx="20934">
                  <c:v>1.6379600000000001E-2</c:v>
                </c:pt>
                <c:pt idx="20935">
                  <c:v>1.5526099999999999E-2</c:v>
                </c:pt>
                <c:pt idx="20936">
                  <c:v>1.47475E-2</c:v>
                </c:pt>
                <c:pt idx="20937">
                  <c:v>1.40357E-2</c:v>
                </c:pt>
                <c:pt idx="20938">
                  <c:v>1.3384200000000001E-2</c:v>
                </c:pt>
                <c:pt idx="20939">
                  <c:v>1.25071E-2</c:v>
                </c:pt>
                <c:pt idx="20940">
                  <c:v>1.1731699999999999E-2</c:v>
                </c:pt>
                <c:pt idx="20941">
                  <c:v>1.1023700000000001E-2</c:v>
                </c:pt>
                <c:pt idx="20942">
                  <c:v>1.03625E-2</c:v>
                </c:pt>
                <c:pt idx="20943">
                  <c:v>9.7800300000000003E-3</c:v>
                </c:pt>
                <c:pt idx="20944">
                  <c:v>9.2661500000000008E-3</c:v>
                </c:pt>
                <c:pt idx="20945">
                  <c:v>8.81235E-3</c:v>
                </c:pt>
                <c:pt idx="20946">
                  <c:v>8.4116199999999999E-3</c:v>
                </c:pt>
                <c:pt idx="20947">
                  <c:v>8.0581699999999999E-3</c:v>
                </c:pt>
                <c:pt idx="20948">
                  <c:v>7.7472000000000001E-3</c:v>
                </c:pt>
                <c:pt idx="20949">
                  <c:v>7.4747700000000004E-3</c:v>
                </c:pt>
                <c:pt idx="20950">
                  <c:v>7.23764E-3</c:v>
                </c:pt>
                <c:pt idx="20951">
                  <c:v>6.9719400000000003E-3</c:v>
                </c:pt>
                <c:pt idx="20952">
                  <c:v>6.7597500000000001E-3</c:v>
                </c:pt>
                <c:pt idx="20953">
                  <c:v>6.59795E-3</c:v>
                </c:pt>
                <c:pt idx="20954">
                  <c:v>6.4848400000000004E-3</c:v>
                </c:pt>
                <c:pt idx="20955">
                  <c:v>6.4201800000000002E-3</c:v>
                </c:pt>
                <c:pt idx="20956">
                  <c:v>6.4041100000000002E-3</c:v>
                </c:pt>
                <c:pt idx="20957">
                  <c:v>6.4241999999999997E-3</c:v>
                </c:pt>
                <c:pt idx="20958">
                  <c:v>6.4752000000000004E-3</c:v>
                </c:pt>
                <c:pt idx="20959">
                  <c:v>6.5601100000000001E-3</c:v>
                </c:pt>
                <c:pt idx="20960">
                  <c:v>6.6824900000000001E-3</c:v>
                </c:pt>
                <c:pt idx="20961">
                  <c:v>6.8469799999999999E-3</c:v>
                </c:pt>
                <c:pt idx="20962">
                  <c:v>7.04559E-3</c:v>
                </c:pt>
                <c:pt idx="20963">
                  <c:v>7.29329E-3</c:v>
                </c:pt>
                <c:pt idx="20964">
                  <c:v>7.5980800000000001E-3</c:v>
                </c:pt>
                <c:pt idx="20965">
                  <c:v>7.8381800000000001E-3</c:v>
                </c:pt>
                <c:pt idx="20966">
                  <c:v>8.1120500000000009E-3</c:v>
                </c:pt>
                <c:pt idx="20967">
                  <c:v>8.4247999999999997E-3</c:v>
                </c:pt>
                <c:pt idx="20968">
                  <c:v>8.7414099999999998E-3</c:v>
                </c:pt>
                <c:pt idx="20969">
                  <c:v>9.2212500000000003E-3</c:v>
                </c:pt>
                <c:pt idx="20970">
                  <c:v>9.5871299999999993E-3</c:v>
                </c:pt>
                <c:pt idx="20971">
                  <c:v>9.9954799999999993E-3</c:v>
                </c:pt>
                <c:pt idx="20972">
                  <c:v>1.0452299999999999E-2</c:v>
                </c:pt>
                <c:pt idx="20973">
                  <c:v>1.0964700000000001E-2</c:v>
                </c:pt>
                <c:pt idx="20974">
                  <c:v>1.1541300000000001E-2</c:v>
                </c:pt>
                <c:pt idx="20975">
                  <c:v>1.21925E-2</c:v>
                </c:pt>
                <c:pt idx="20976">
                  <c:v>1.27581E-2</c:v>
                </c:pt>
                <c:pt idx="20977">
                  <c:v>1.33837E-2</c:v>
                </c:pt>
                <c:pt idx="20978">
                  <c:v>1.4078E-2</c:v>
                </c:pt>
                <c:pt idx="20979">
                  <c:v>1.4850800000000001E-2</c:v>
                </c:pt>
                <c:pt idx="20980">
                  <c:v>1.57138E-2</c:v>
                </c:pt>
                <c:pt idx="20981">
                  <c:v>1.6681100000000001E-2</c:v>
                </c:pt>
                <c:pt idx="20982">
                  <c:v>1.77702E-2</c:v>
                </c:pt>
                <c:pt idx="20983">
                  <c:v>1.8679899999999999E-2</c:v>
                </c:pt>
                <c:pt idx="20984">
                  <c:v>1.9855399999999999E-2</c:v>
                </c:pt>
                <c:pt idx="20985">
                  <c:v>2.1275599999999999E-2</c:v>
                </c:pt>
                <c:pt idx="20986">
                  <c:v>2.2330099999999999E-2</c:v>
                </c:pt>
                <c:pt idx="20987">
                  <c:v>2.3483400000000001E-2</c:v>
                </c:pt>
                <c:pt idx="20988">
                  <c:v>2.47484E-2</c:v>
                </c:pt>
                <c:pt idx="20989">
                  <c:v>2.614E-2</c:v>
                </c:pt>
                <c:pt idx="20990">
                  <c:v>2.76758E-2</c:v>
                </c:pt>
                <c:pt idx="20991">
                  <c:v>2.9198700000000001E-2</c:v>
                </c:pt>
                <c:pt idx="20992">
                  <c:v>3.06793E-2</c:v>
                </c:pt>
                <c:pt idx="20993">
                  <c:v>3.22946E-2</c:v>
                </c:pt>
                <c:pt idx="20994">
                  <c:v>3.4061800000000003E-2</c:v>
                </c:pt>
                <c:pt idx="20995">
                  <c:v>3.6000900000000002E-2</c:v>
                </c:pt>
                <c:pt idx="20996">
                  <c:v>3.8135500000000003E-2</c:v>
                </c:pt>
                <c:pt idx="20997">
                  <c:v>4.0493300000000003E-2</c:v>
                </c:pt>
                <c:pt idx="20998">
                  <c:v>4.3107399999999997E-2</c:v>
                </c:pt>
                <c:pt idx="20999">
                  <c:v>4.5636000000000003E-2</c:v>
                </c:pt>
                <c:pt idx="21000">
                  <c:v>4.8007599999999997E-2</c:v>
                </c:pt>
                <c:pt idx="21001">
                  <c:v>5.0592100000000001E-2</c:v>
                </c:pt>
                <c:pt idx="21002">
                  <c:v>5.3416999999999999E-2</c:v>
                </c:pt>
                <c:pt idx="21003">
                  <c:v>5.6514099999999998E-2</c:v>
                </c:pt>
                <c:pt idx="21004">
                  <c:v>5.9920899999999999E-2</c:v>
                </c:pt>
                <c:pt idx="21005">
                  <c:v>6.3682000000000002E-2</c:v>
                </c:pt>
                <c:pt idx="21006">
                  <c:v>6.7850599999999997E-2</c:v>
                </c:pt>
                <c:pt idx="21007">
                  <c:v>7.1882199999999993E-2</c:v>
                </c:pt>
                <c:pt idx="21008">
                  <c:v>7.5663800000000003E-2</c:v>
                </c:pt>
                <c:pt idx="21009">
                  <c:v>7.9785999999999996E-2</c:v>
                </c:pt>
                <c:pt idx="21010">
                  <c:v>8.4293599999999996E-2</c:v>
                </c:pt>
                <c:pt idx="21011">
                  <c:v>8.9239600000000002E-2</c:v>
                </c:pt>
                <c:pt idx="21012">
                  <c:v>9.4687300000000002E-2</c:v>
                </c:pt>
                <c:pt idx="21013">
                  <c:v>0.100713</c:v>
                </c:pt>
                <c:pt idx="21014">
                  <c:v>0.10741000000000001</c:v>
                </c:pt>
                <c:pt idx="21015">
                  <c:v>0.11412899999999999</c:v>
                </c:pt>
                <c:pt idx="21016">
                  <c:v>0.120752</c:v>
                </c:pt>
                <c:pt idx="21017">
                  <c:v>0.12806200000000001</c:v>
                </c:pt>
                <c:pt idx="21018">
                  <c:v>0.13617499999999999</c:v>
                </c:pt>
                <c:pt idx="21019">
                  <c:v>0.145232</c:v>
                </c:pt>
                <c:pt idx="21020">
                  <c:v>0.152753</c:v>
                </c:pt>
                <c:pt idx="21021">
                  <c:v>0.160997</c:v>
                </c:pt>
                <c:pt idx="21022">
                  <c:v>0.17007900000000001</c:v>
                </c:pt>
                <c:pt idx="21023">
                  <c:v>0.18013199999999999</c:v>
                </c:pt>
                <c:pt idx="21024">
                  <c:v>0.19056100000000001</c:v>
                </c:pt>
                <c:pt idx="21025">
                  <c:v>0.20047499999999999</c:v>
                </c:pt>
                <c:pt idx="21026">
                  <c:v>0.211368</c:v>
                </c:pt>
                <c:pt idx="21027">
                  <c:v>0.22337799999999999</c:v>
                </c:pt>
                <c:pt idx="21028">
                  <c:v>0.23667299999999999</c:v>
                </c:pt>
                <c:pt idx="21029">
                  <c:v>0.25143799999999999</c:v>
                </c:pt>
                <c:pt idx="21030">
                  <c:v>0.267901</c:v>
                </c:pt>
                <c:pt idx="21031">
                  <c:v>0.28631000000000001</c:v>
                </c:pt>
                <c:pt idx="21032">
                  <c:v>0.30695899999999998</c:v>
                </c:pt>
                <c:pt idx="21033">
                  <c:v>0.330183</c:v>
                </c:pt>
                <c:pt idx="21034">
                  <c:v>0.34728399999999998</c:v>
                </c:pt>
                <c:pt idx="21035">
                  <c:v>0.37370700000000001</c:v>
                </c:pt>
                <c:pt idx="21036">
                  <c:v>0.39897500000000002</c:v>
                </c:pt>
                <c:pt idx="21037">
                  <c:v>0.42688599999999999</c:v>
                </c:pt>
                <c:pt idx="21038">
                  <c:v>0.457729</c:v>
                </c:pt>
                <c:pt idx="21039">
                  <c:v>0.49182500000000001</c:v>
                </c:pt>
                <c:pt idx="21040">
                  <c:v>0.52951199999999998</c:v>
                </c:pt>
                <c:pt idx="21041">
                  <c:v>0.57118000000000002</c:v>
                </c:pt>
                <c:pt idx="21042">
                  <c:v>0.61720799999999998</c:v>
                </c:pt>
                <c:pt idx="21043">
                  <c:v>0.66802799999999996</c:v>
                </c:pt>
                <c:pt idx="21044">
                  <c:v>0.72408300000000003</c:v>
                </c:pt>
                <c:pt idx="21045">
                  <c:v>0.78585000000000005</c:v>
                </c:pt>
                <c:pt idx="21046">
                  <c:v>0.84677400000000003</c:v>
                </c:pt>
                <c:pt idx="21047">
                  <c:v>0.90929899999999997</c:v>
                </c:pt>
                <c:pt idx="21048">
                  <c:v>0.97694700000000001</c:v>
                </c:pt>
                <c:pt idx="21049">
                  <c:v>1.0500700000000001</c:v>
                </c:pt>
                <c:pt idx="21050">
                  <c:v>1.12896</c:v>
                </c:pt>
                <c:pt idx="21051">
                  <c:v>1.2139599999999999</c:v>
                </c:pt>
                <c:pt idx="21052">
                  <c:v>1.3053699999999999</c:v>
                </c:pt>
                <c:pt idx="21053">
                  <c:v>1.40351</c:v>
                </c:pt>
                <c:pt idx="21054">
                  <c:v>1.50867</c:v>
                </c:pt>
                <c:pt idx="21055">
                  <c:v>1.62114</c:v>
                </c:pt>
                <c:pt idx="21056">
                  <c:v>1.7411300000000001</c:v>
                </c:pt>
                <c:pt idx="21057">
                  <c:v>1.8954599999999999</c:v>
                </c:pt>
                <c:pt idx="21058">
                  <c:v>2.0613000000000001</c:v>
                </c:pt>
                <c:pt idx="21059">
                  <c:v>2.23895</c:v>
                </c:pt>
                <c:pt idx="21060">
                  <c:v>2.4285399999999999</c:v>
                </c:pt>
                <c:pt idx="21061">
                  <c:v>2.7000099999999998</c:v>
                </c:pt>
                <c:pt idx="21062">
                  <c:v>3.01789</c:v>
                </c:pt>
                <c:pt idx="21063">
                  <c:v>3.3325999999999998</c:v>
                </c:pt>
                <c:pt idx="21064">
                  <c:v>3.7095600000000002</c:v>
                </c:pt>
                <c:pt idx="21065">
                  <c:v>4.1425099999999997</c:v>
                </c:pt>
                <c:pt idx="21066">
                  <c:v>4.7289700000000003</c:v>
                </c:pt>
                <c:pt idx="21067">
                  <c:v>6.5587900000000001</c:v>
                </c:pt>
                <c:pt idx="21068">
                  <c:v>7.0564200000000001</c:v>
                </c:pt>
                <c:pt idx="21069">
                  <c:v>7.5209700000000002</c:v>
                </c:pt>
                <c:pt idx="21070">
                  <c:v>7.93994</c:v>
                </c:pt>
                <c:pt idx="21071">
                  <c:v>8.3014899999999994</c:v>
                </c:pt>
                <c:pt idx="21072">
                  <c:v>8.5284899999999997</c:v>
                </c:pt>
                <c:pt idx="21073">
                  <c:v>8.7132400000000008</c:v>
                </c:pt>
                <c:pt idx="21074">
                  <c:v>8.86388</c:v>
                </c:pt>
                <c:pt idx="21075">
                  <c:v>8.9384300000000003</c:v>
                </c:pt>
                <c:pt idx="21076">
                  <c:v>8.9821100000000005</c:v>
                </c:pt>
                <c:pt idx="21077">
                  <c:v>8.9885400000000004</c:v>
                </c:pt>
                <c:pt idx="21078">
                  <c:v>8.9632900000000006</c:v>
                </c:pt>
                <c:pt idx="21079">
                  <c:v>8.8616799999999998</c:v>
                </c:pt>
                <c:pt idx="21080">
                  <c:v>8.6906599999999994</c:v>
                </c:pt>
                <c:pt idx="21081">
                  <c:v>8.4566800000000004</c:v>
                </c:pt>
                <c:pt idx="21082">
                  <c:v>8.1637500000000003</c:v>
                </c:pt>
                <c:pt idx="21083">
                  <c:v>7.7570300000000003</c:v>
                </c:pt>
                <c:pt idx="21084">
                  <c:v>7.2461500000000001</c:v>
                </c:pt>
                <c:pt idx="21085">
                  <c:v>6.6090200000000001</c:v>
                </c:pt>
                <c:pt idx="21086">
                  <c:v>4.7546299999999997</c:v>
                </c:pt>
                <c:pt idx="21087">
                  <c:v>4.2</c:v>
                </c:pt>
                <c:pt idx="21088">
                  <c:v>3.7173500000000002</c:v>
                </c:pt>
                <c:pt idx="21089">
                  <c:v>3.3537599999999999</c:v>
                </c:pt>
                <c:pt idx="21090">
                  <c:v>3.0957400000000002</c:v>
                </c:pt>
                <c:pt idx="21091">
                  <c:v>2.7964199999999999</c:v>
                </c:pt>
                <c:pt idx="21092">
                  <c:v>2.5180699999999998</c:v>
                </c:pt>
                <c:pt idx="21093">
                  <c:v>2.3443399999999999</c:v>
                </c:pt>
                <c:pt idx="21094">
                  <c:v>2.1800600000000001</c:v>
                </c:pt>
                <c:pt idx="21095">
                  <c:v>2.02521</c:v>
                </c:pt>
                <c:pt idx="21096">
                  <c:v>1.8796200000000001</c:v>
                </c:pt>
                <c:pt idx="21097">
                  <c:v>1.7431300000000001</c:v>
                </c:pt>
                <c:pt idx="21098">
                  <c:v>1.60012</c:v>
                </c:pt>
                <c:pt idx="21099">
                  <c:v>1.46793</c:v>
                </c:pt>
                <c:pt idx="21100">
                  <c:v>1.3460799999999999</c:v>
                </c:pt>
                <c:pt idx="21101">
                  <c:v>1.2340899999999999</c:v>
                </c:pt>
                <c:pt idx="21102">
                  <c:v>1.13141</c:v>
                </c:pt>
                <c:pt idx="21103">
                  <c:v>1.0375300000000001</c:v>
                </c:pt>
                <c:pt idx="21104">
                  <c:v>0.95187100000000002</c:v>
                </c:pt>
                <c:pt idx="21105">
                  <c:v>0.89268999999999998</c:v>
                </c:pt>
                <c:pt idx="21106">
                  <c:v>0.82297799999999999</c:v>
                </c:pt>
                <c:pt idx="21107">
                  <c:v>0.77545299999999995</c:v>
                </c:pt>
                <c:pt idx="21108">
                  <c:v>0.73111300000000001</c:v>
                </c:pt>
                <c:pt idx="21109">
                  <c:v>0.68978200000000001</c:v>
                </c:pt>
                <c:pt idx="21110">
                  <c:v>0.65126899999999999</c:v>
                </c:pt>
                <c:pt idx="21111">
                  <c:v>0.61541199999999996</c:v>
                </c:pt>
                <c:pt idx="21112">
                  <c:v>0.582036</c:v>
                </c:pt>
                <c:pt idx="21113">
                  <c:v>0.53627899999999995</c:v>
                </c:pt>
                <c:pt idx="21114">
                  <c:v>0.49523899999999998</c:v>
                </c:pt>
                <c:pt idx="21115">
                  <c:v>0.45843600000000001</c:v>
                </c:pt>
                <c:pt idx="21116">
                  <c:v>0.42543500000000001</c:v>
                </c:pt>
                <c:pt idx="21117">
                  <c:v>0.39583000000000002</c:v>
                </c:pt>
                <c:pt idx="21118">
                  <c:v>0.369257</c:v>
                </c:pt>
                <c:pt idx="21119">
                  <c:v>0.350767</c:v>
                </c:pt>
                <c:pt idx="21120">
                  <c:v>0.32569300000000001</c:v>
                </c:pt>
                <c:pt idx="21121">
                  <c:v>0.30344900000000002</c:v>
                </c:pt>
                <c:pt idx="21122">
                  <c:v>0.283661</c:v>
                </c:pt>
                <c:pt idx="21123">
                  <c:v>0.266017</c:v>
                </c:pt>
                <c:pt idx="21124">
                  <c:v>0.25023200000000001</c:v>
                </c:pt>
                <c:pt idx="21125">
                  <c:v>0.236066</c:v>
                </c:pt>
                <c:pt idx="21126">
                  <c:v>0.22330700000000001</c:v>
                </c:pt>
                <c:pt idx="21127">
                  <c:v>0.21177699999999999</c:v>
                </c:pt>
                <c:pt idx="21128">
                  <c:v>0.201317</c:v>
                </c:pt>
                <c:pt idx="21129">
                  <c:v>0.19179499999999999</c:v>
                </c:pt>
                <c:pt idx="21130">
                  <c:v>0.17973900000000001</c:v>
                </c:pt>
                <c:pt idx="21131">
                  <c:v>0.16905100000000001</c:v>
                </c:pt>
                <c:pt idx="21132">
                  <c:v>0.15951499999999999</c:v>
                </c:pt>
                <c:pt idx="21133">
                  <c:v>0.15095600000000001</c:v>
                </c:pt>
                <c:pt idx="21134">
                  <c:v>0.143229</c:v>
                </c:pt>
                <c:pt idx="21135">
                  <c:v>0.13622100000000001</c:v>
                </c:pt>
                <c:pt idx="21136">
                  <c:v>0.127831</c:v>
                </c:pt>
                <c:pt idx="21137">
                  <c:v>0.12037</c:v>
                </c:pt>
                <c:pt idx="21138">
                  <c:v>0.11369600000000001</c:v>
                </c:pt>
                <c:pt idx="21139">
                  <c:v>0.10709399999999999</c:v>
                </c:pt>
                <c:pt idx="21140">
                  <c:v>0.100662</c:v>
                </c:pt>
                <c:pt idx="21141">
                  <c:v>9.4944399999999998E-2</c:v>
                </c:pt>
                <c:pt idx="21142">
                  <c:v>8.9840299999999998E-2</c:v>
                </c:pt>
                <c:pt idx="21143">
                  <c:v>8.5266099999999997E-2</c:v>
                </c:pt>
                <c:pt idx="21144">
                  <c:v>8.1153500000000003E-2</c:v>
                </c:pt>
                <c:pt idx="21145">
                  <c:v>7.7445899999999998E-2</c:v>
                </c:pt>
                <c:pt idx="21146">
                  <c:v>7.4095800000000003E-2</c:v>
                </c:pt>
                <c:pt idx="21147">
                  <c:v>6.9986900000000005E-2</c:v>
                </c:pt>
                <c:pt idx="21148">
                  <c:v>6.6542100000000007E-2</c:v>
                </c:pt>
                <c:pt idx="21149">
                  <c:v>6.3508599999999998E-2</c:v>
                </c:pt>
                <c:pt idx="21150">
                  <c:v>6.0835399999999998E-2</c:v>
                </c:pt>
                <c:pt idx="21151">
                  <c:v>5.8480499999999998E-2</c:v>
                </c:pt>
                <c:pt idx="21152">
                  <c:v>5.7070000000000003E-2</c:v>
                </c:pt>
                <c:pt idx="21153">
                  <c:v>5.4591800000000003E-2</c:v>
                </c:pt>
                <c:pt idx="21154">
                  <c:v>5.2523300000000002E-2</c:v>
                </c:pt>
                <c:pt idx="21155">
                  <c:v>5.0817899999999999E-2</c:v>
                </c:pt>
                <c:pt idx="21156">
                  <c:v>4.9439299999999999E-2</c:v>
                </c:pt>
                <c:pt idx="21157">
                  <c:v>4.8470100000000002E-2</c:v>
                </c:pt>
                <c:pt idx="21158">
                  <c:v>4.7719699999999997E-2</c:v>
                </c:pt>
                <c:pt idx="21159">
                  <c:v>4.7040800000000001E-2</c:v>
                </c:pt>
                <c:pt idx="21160">
                  <c:v>4.6714400000000003E-2</c:v>
                </c:pt>
                <c:pt idx="21161">
                  <c:v>4.6680699999999999E-2</c:v>
                </c:pt>
                <c:pt idx="21162">
                  <c:v>4.6851200000000003E-2</c:v>
                </c:pt>
                <c:pt idx="21163">
                  <c:v>4.7332600000000002E-2</c:v>
                </c:pt>
                <c:pt idx="21164">
                  <c:v>4.8137399999999997E-2</c:v>
                </c:pt>
                <c:pt idx="21165">
                  <c:v>4.9286099999999999E-2</c:v>
                </c:pt>
                <c:pt idx="21166">
                  <c:v>5.0808499999999999E-2</c:v>
                </c:pt>
                <c:pt idx="21167">
                  <c:v>5.2219799999999997E-2</c:v>
                </c:pt>
                <c:pt idx="21168">
                  <c:v>5.4088499999999998E-2</c:v>
                </c:pt>
                <c:pt idx="21169">
                  <c:v>5.6310100000000002E-2</c:v>
                </c:pt>
                <c:pt idx="21170">
                  <c:v>5.8932100000000001E-2</c:v>
                </c:pt>
                <c:pt idx="21171">
                  <c:v>6.1196800000000003E-2</c:v>
                </c:pt>
                <c:pt idx="21172">
                  <c:v>6.3750799999999996E-2</c:v>
                </c:pt>
                <c:pt idx="21173">
                  <c:v>6.6630999999999996E-2</c:v>
                </c:pt>
                <c:pt idx="21174">
                  <c:v>6.9881200000000004E-2</c:v>
                </c:pt>
                <c:pt idx="21175">
                  <c:v>7.3554999999999995E-2</c:v>
                </c:pt>
                <c:pt idx="21176">
                  <c:v>7.7716800000000003E-2</c:v>
                </c:pt>
                <c:pt idx="21177">
                  <c:v>8.1373600000000004E-2</c:v>
                </c:pt>
                <c:pt idx="21178">
                  <c:v>8.5425399999999999E-2</c:v>
                </c:pt>
                <c:pt idx="21179">
                  <c:v>8.9927300000000002E-2</c:v>
                </c:pt>
                <c:pt idx="21180">
                  <c:v>9.4945699999999994E-2</c:v>
                </c:pt>
                <c:pt idx="21181">
                  <c:v>0.100562</c:v>
                </c:pt>
                <c:pt idx="21182">
                  <c:v>0.106876</c:v>
                </c:pt>
                <c:pt idx="21183">
                  <c:v>0.11214399999999999</c:v>
                </c:pt>
                <c:pt idx="21184">
                  <c:v>0.117939</c:v>
                </c:pt>
                <c:pt idx="21185">
                  <c:v>0.12570300000000001</c:v>
                </c:pt>
                <c:pt idx="21186">
                  <c:v>0.13347700000000001</c:v>
                </c:pt>
                <c:pt idx="21187">
                  <c:v>0.142233</c:v>
                </c:pt>
                <c:pt idx="21188">
                  <c:v>0.149561</c:v>
                </c:pt>
                <c:pt idx="21189">
                  <c:v>0.15765499999999999</c:v>
                </c:pt>
                <c:pt idx="21190">
                  <c:v>0.16664200000000001</c:v>
                </c:pt>
                <c:pt idx="21191">
                  <c:v>0.176676</c:v>
                </c:pt>
                <c:pt idx="21192">
                  <c:v>0.187945</c:v>
                </c:pt>
                <c:pt idx="21193">
                  <c:v>0.200681</c:v>
                </c:pt>
                <c:pt idx="21194">
                  <c:v>0.21012500000000001</c:v>
                </c:pt>
                <c:pt idx="21195">
                  <c:v>0.22442300000000001</c:v>
                </c:pt>
                <c:pt idx="21196">
                  <c:v>0.23719699999999999</c:v>
                </c:pt>
                <c:pt idx="21197">
                  <c:v>0.25137100000000001</c:v>
                </c:pt>
                <c:pt idx="21198">
                  <c:v>0.26714199999999999</c:v>
                </c:pt>
                <c:pt idx="21199">
                  <c:v>0.28474300000000002</c:v>
                </c:pt>
                <c:pt idx="21200">
                  <c:v>0.30443399999999998</c:v>
                </c:pt>
                <c:pt idx="21201">
                  <c:v>0.32652100000000001</c:v>
                </c:pt>
                <c:pt idx="21202">
                  <c:v>0.35133599999999998</c:v>
                </c:pt>
                <c:pt idx="21203">
                  <c:v>0.36958099999999999</c:v>
                </c:pt>
                <c:pt idx="21204">
                  <c:v>0.38933600000000002</c:v>
                </c:pt>
                <c:pt idx="21205">
                  <c:v>0.41072799999999998</c:v>
                </c:pt>
                <c:pt idx="21206">
                  <c:v>0.43390600000000001</c:v>
                </c:pt>
                <c:pt idx="21207">
                  <c:v>0.45901700000000001</c:v>
                </c:pt>
                <c:pt idx="21208">
                  <c:v>0.493141</c:v>
                </c:pt>
                <c:pt idx="21209">
                  <c:v>0.53083400000000003</c:v>
                </c:pt>
                <c:pt idx="21210">
                  <c:v>0.57246300000000006</c:v>
                </c:pt>
                <c:pt idx="21211">
                  <c:v>0.61840600000000001</c:v>
                </c:pt>
                <c:pt idx="21212">
                  <c:v>0.66908000000000001</c:v>
                </c:pt>
                <c:pt idx="21213">
                  <c:v>0.72490699999999997</c:v>
                </c:pt>
                <c:pt idx="21214">
                  <c:v>0.78634400000000004</c:v>
                </c:pt>
                <c:pt idx="21215">
                  <c:v>0.85384199999999999</c:v>
                </c:pt>
                <c:pt idx="21216">
                  <c:v>0.92790899999999998</c:v>
                </c:pt>
                <c:pt idx="21217">
                  <c:v>1.00901</c:v>
                </c:pt>
                <c:pt idx="21218">
                  <c:v>1.0672299999999999</c:v>
                </c:pt>
                <c:pt idx="21219">
                  <c:v>1.1611800000000001</c:v>
                </c:pt>
                <c:pt idx="21220">
                  <c:v>1.2634799999999999</c:v>
                </c:pt>
                <c:pt idx="21221">
                  <c:v>1.37463</c:v>
                </c:pt>
                <c:pt idx="21222">
                  <c:v>1.49505</c:v>
                </c:pt>
                <c:pt idx="21223">
                  <c:v>1.6252200000000001</c:v>
                </c:pt>
                <c:pt idx="21224">
                  <c:v>1.7654700000000001</c:v>
                </c:pt>
                <c:pt idx="21225">
                  <c:v>1.91618</c:v>
                </c:pt>
                <c:pt idx="21226">
                  <c:v>2.0775800000000002</c:v>
                </c:pt>
                <c:pt idx="21227">
                  <c:v>2.2722799999999999</c:v>
                </c:pt>
                <c:pt idx="21228">
                  <c:v>2.4809399999999999</c:v>
                </c:pt>
                <c:pt idx="21229">
                  <c:v>2.70363</c:v>
                </c:pt>
                <c:pt idx="21230">
                  <c:v>2.94015</c:v>
                </c:pt>
                <c:pt idx="21231">
                  <c:v>3.2764700000000002</c:v>
                </c:pt>
                <c:pt idx="21232">
                  <c:v>3.63544</c:v>
                </c:pt>
                <c:pt idx="21233">
                  <c:v>4.0438200000000002</c:v>
                </c:pt>
                <c:pt idx="21234">
                  <c:v>4.63171</c:v>
                </c:pt>
                <c:pt idx="21235">
                  <c:v>5.7030799999999999</c:v>
                </c:pt>
                <c:pt idx="21236">
                  <c:v>6.6502400000000002</c:v>
                </c:pt>
                <c:pt idx="21237">
                  <c:v>7.1222899999999996</c:v>
                </c:pt>
                <c:pt idx="21238">
                  <c:v>7.5617000000000001</c:v>
                </c:pt>
                <c:pt idx="21239">
                  <c:v>7.9574999999999996</c:v>
                </c:pt>
                <c:pt idx="21240">
                  <c:v>8.2992899999999992</c:v>
                </c:pt>
                <c:pt idx="21241">
                  <c:v>8.5777400000000004</c:v>
                </c:pt>
                <c:pt idx="21242">
                  <c:v>8.7402300000000004</c:v>
                </c:pt>
                <c:pt idx="21243">
                  <c:v>8.8600100000000008</c:v>
                </c:pt>
                <c:pt idx="21244">
                  <c:v>8.9333600000000004</c:v>
                </c:pt>
                <c:pt idx="21245">
                  <c:v>8.9647299999999994</c:v>
                </c:pt>
                <c:pt idx="21246">
                  <c:v>8.9302200000000003</c:v>
                </c:pt>
                <c:pt idx="21247">
                  <c:v>8.8543699999999994</c:v>
                </c:pt>
                <c:pt idx="21248">
                  <c:v>8.6896000000000004</c:v>
                </c:pt>
                <c:pt idx="21249">
                  <c:v>8.4730699999999999</c:v>
                </c:pt>
                <c:pt idx="21250">
                  <c:v>8.2012900000000002</c:v>
                </c:pt>
                <c:pt idx="21251">
                  <c:v>7.8225800000000003</c:v>
                </c:pt>
                <c:pt idx="21252">
                  <c:v>7.3445</c:v>
                </c:pt>
                <c:pt idx="21253">
                  <c:v>6.7442399999999996</c:v>
                </c:pt>
                <c:pt idx="21254">
                  <c:v>5.8552799999999996</c:v>
                </c:pt>
                <c:pt idx="21255">
                  <c:v>4.8210600000000001</c:v>
                </c:pt>
                <c:pt idx="21256">
                  <c:v>4.2310400000000001</c:v>
                </c:pt>
                <c:pt idx="21257">
                  <c:v>3.8553999999999999</c:v>
                </c:pt>
                <c:pt idx="21258">
                  <c:v>3.4973800000000002</c:v>
                </c:pt>
                <c:pt idx="21259">
                  <c:v>3.14662</c:v>
                </c:pt>
                <c:pt idx="21260">
                  <c:v>2.88978</c:v>
                </c:pt>
                <c:pt idx="21261">
                  <c:v>2.6475900000000001</c:v>
                </c:pt>
                <c:pt idx="21262">
                  <c:v>2.4203199999999998</c:v>
                </c:pt>
                <c:pt idx="21263">
                  <c:v>2.2081499999999998</c:v>
                </c:pt>
                <c:pt idx="21264">
                  <c:v>2.0750600000000001</c:v>
                </c:pt>
                <c:pt idx="21265">
                  <c:v>1.91361</c:v>
                </c:pt>
                <c:pt idx="21266">
                  <c:v>1.7628999999999999</c:v>
                </c:pt>
                <c:pt idx="21267">
                  <c:v>1.6226100000000001</c:v>
                </c:pt>
                <c:pt idx="21268">
                  <c:v>1.49244</c:v>
                </c:pt>
                <c:pt idx="21269">
                  <c:v>1.3719600000000001</c:v>
                </c:pt>
                <c:pt idx="21270">
                  <c:v>1.26078</c:v>
                </c:pt>
                <c:pt idx="21271">
                  <c:v>1.1584300000000001</c:v>
                </c:pt>
                <c:pt idx="21272">
                  <c:v>1.0644400000000001</c:v>
                </c:pt>
                <c:pt idx="21273">
                  <c:v>0.97829600000000005</c:v>
                </c:pt>
                <c:pt idx="21274">
                  <c:v>0.89953399999999994</c:v>
                </c:pt>
                <c:pt idx="21275">
                  <c:v>0.82764499999999996</c:v>
                </c:pt>
                <c:pt idx="21276">
                  <c:v>0.76215100000000002</c:v>
                </c:pt>
                <c:pt idx="21277">
                  <c:v>0.70256300000000005</c:v>
                </c:pt>
                <c:pt idx="21278">
                  <c:v>0.648428</c:v>
                </c:pt>
                <c:pt idx="21279">
                  <c:v>0.59929900000000003</c:v>
                </c:pt>
                <c:pt idx="21280">
                  <c:v>0.55476199999999998</c:v>
                </c:pt>
                <c:pt idx="21281">
                  <c:v>0.51440399999999997</c:v>
                </c:pt>
                <c:pt idx="21282">
                  <c:v>0.47786099999999998</c:v>
                </c:pt>
                <c:pt idx="21283">
                  <c:v>0.44259599999999999</c:v>
                </c:pt>
                <c:pt idx="21284">
                  <c:v>0.41840100000000002</c:v>
                </c:pt>
                <c:pt idx="21285">
                  <c:v>0.396065</c:v>
                </c:pt>
                <c:pt idx="21286">
                  <c:v>0.37544100000000002</c:v>
                </c:pt>
                <c:pt idx="21287">
                  <c:v>0.35638799999999998</c:v>
                </c:pt>
                <c:pt idx="21288">
                  <c:v>0.33047900000000002</c:v>
                </c:pt>
                <c:pt idx="21289">
                  <c:v>0.30742000000000003</c:v>
                </c:pt>
                <c:pt idx="21290">
                  <c:v>0.28686200000000001</c:v>
                </c:pt>
                <c:pt idx="21291">
                  <c:v>0.26849099999999998</c:v>
                </c:pt>
                <c:pt idx="21292">
                  <c:v>0.25203599999999998</c:v>
                </c:pt>
                <c:pt idx="21293">
                  <c:v>0.23724999999999999</c:v>
                </c:pt>
                <c:pt idx="21294">
                  <c:v>0.22392799999999999</c:v>
                </c:pt>
                <c:pt idx="21295">
                  <c:v>0.21109600000000001</c:v>
                </c:pt>
                <c:pt idx="21296">
                  <c:v>0.19812399999999999</c:v>
                </c:pt>
                <c:pt idx="21297">
                  <c:v>0.18653</c:v>
                </c:pt>
                <c:pt idx="21298">
                  <c:v>0.176117</c:v>
                </c:pt>
                <c:pt idx="21299">
                  <c:v>0.16671900000000001</c:v>
                </c:pt>
                <c:pt idx="21300">
                  <c:v>0.158197</c:v>
                </c:pt>
                <c:pt idx="21301">
                  <c:v>0.15043100000000001</c:v>
                </c:pt>
                <c:pt idx="21302">
                  <c:v>0.14332600000000001</c:v>
                </c:pt>
                <c:pt idx="21303">
                  <c:v>0.13474</c:v>
                </c:pt>
                <c:pt idx="21304">
                  <c:v>0.127023</c:v>
                </c:pt>
                <c:pt idx="21305">
                  <c:v>0.119104</c:v>
                </c:pt>
                <c:pt idx="21306">
                  <c:v>0.11501599999999999</c:v>
                </c:pt>
                <c:pt idx="21307">
                  <c:v>0.10752399999999999</c:v>
                </c:pt>
                <c:pt idx="21308">
                  <c:v>0.100824</c:v>
                </c:pt>
                <c:pt idx="21309">
                  <c:v>9.4797699999999999E-2</c:v>
                </c:pt>
                <c:pt idx="21310">
                  <c:v>8.9348899999999995E-2</c:v>
                </c:pt>
                <c:pt idx="21311">
                  <c:v>8.4401000000000004E-2</c:v>
                </c:pt>
                <c:pt idx="21312">
                  <c:v>7.9890100000000006E-2</c:v>
                </c:pt>
                <c:pt idx="21313">
                  <c:v>7.5763300000000006E-2</c:v>
                </c:pt>
                <c:pt idx="21314">
                  <c:v>7.11759E-2</c:v>
                </c:pt>
                <c:pt idx="21315">
                  <c:v>6.7027500000000004E-2</c:v>
                </c:pt>
                <c:pt idx="21316">
                  <c:v>6.3261100000000001E-2</c:v>
                </c:pt>
                <c:pt idx="21317">
                  <c:v>5.9829599999999997E-2</c:v>
                </c:pt>
                <c:pt idx="21318">
                  <c:v>5.66925E-2</c:v>
                </c:pt>
                <c:pt idx="21319">
                  <c:v>5.3816200000000002E-2</c:v>
                </c:pt>
                <c:pt idx="21320">
                  <c:v>5.1171399999999999E-2</c:v>
                </c:pt>
                <c:pt idx="21321">
                  <c:v>4.8732999999999999E-2</c:v>
                </c:pt>
                <c:pt idx="21322">
                  <c:v>4.55109E-2</c:v>
                </c:pt>
                <c:pt idx="21323">
                  <c:v>4.2623899999999999E-2</c:v>
                </c:pt>
                <c:pt idx="21324">
                  <c:v>4.0025900000000003E-2</c:v>
                </c:pt>
                <c:pt idx="21325">
                  <c:v>3.76786E-2</c:v>
                </c:pt>
                <c:pt idx="21326">
                  <c:v>3.5549699999999997E-2</c:v>
                </c:pt>
                <c:pt idx="21327">
                  <c:v>3.3612400000000001E-2</c:v>
                </c:pt>
                <c:pt idx="21328">
                  <c:v>3.1843900000000001E-2</c:v>
                </c:pt>
                <c:pt idx="21329">
                  <c:v>3.02247E-2</c:v>
                </c:pt>
                <c:pt idx="21330">
                  <c:v>2.8385299999999999E-2</c:v>
                </c:pt>
                <c:pt idx="21331">
                  <c:v>2.6725599999999999E-2</c:v>
                </c:pt>
                <c:pt idx="21332">
                  <c:v>2.52222E-2</c:v>
                </c:pt>
                <c:pt idx="21333">
                  <c:v>2.3855700000000001E-2</c:v>
                </c:pt>
                <c:pt idx="21334">
                  <c:v>2.2609600000000001E-2</c:v>
                </c:pt>
                <c:pt idx="21335">
                  <c:v>2.147E-2</c:v>
                </c:pt>
                <c:pt idx="21336">
                  <c:v>2.0424600000000001E-2</c:v>
                </c:pt>
                <c:pt idx="21337">
                  <c:v>1.9463399999999999E-2</c:v>
                </c:pt>
                <c:pt idx="21338">
                  <c:v>1.8241899999999998E-2</c:v>
                </c:pt>
                <c:pt idx="21339">
                  <c:v>1.71469E-2</c:v>
                </c:pt>
                <c:pt idx="21340">
                  <c:v>1.6160799999999999E-2</c:v>
                </c:pt>
                <c:pt idx="21341">
                  <c:v>1.5269100000000001E-2</c:v>
                </c:pt>
                <c:pt idx="21342">
                  <c:v>1.44595E-2</c:v>
                </c:pt>
                <c:pt idx="21343">
                  <c:v>1.3722099999999999E-2</c:v>
                </c:pt>
                <c:pt idx="21344">
                  <c:v>1.3048300000000001E-2</c:v>
                </c:pt>
                <c:pt idx="21345">
                  <c:v>1.24309E-2</c:v>
                </c:pt>
                <c:pt idx="21346">
                  <c:v>1.1710099999999999E-2</c:v>
                </c:pt>
                <c:pt idx="21347">
                  <c:v>1.1061100000000001E-2</c:v>
                </c:pt>
                <c:pt idx="21348">
                  <c:v>1.0474499999999999E-2</c:v>
                </c:pt>
                <c:pt idx="21349">
                  <c:v>9.9422599999999996E-3</c:v>
                </c:pt>
                <c:pt idx="21350">
                  <c:v>9.4577399999999992E-3</c:v>
                </c:pt>
                <c:pt idx="21351">
                  <c:v>9.0152800000000005E-3</c:v>
                </c:pt>
                <c:pt idx="21352">
                  <c:v>8.4200400000000002E-3</c:v>
                </c:pt>
                <c:pt idx="21353">
                  <c:v>7.9503899999999999E-3</c:v>
                </c:pt>
                <c:pt idx="21354">
                  <c:v>7.5538100000000002E-3</c:v>
                </c:pt>
                <c:pt idx="21355">
                  <c:v>7.1943199999999997E-3</c:v>
                </c:pt>
                <c:pt idx="21356">
                  <c:v>6.7649299999999997E-3</c:v>
                </c:pt>
                <c:pt idx="21357">
                  <c:v>6.3837099999999999E-3</c:v>
                </c:pt>
                <c:pt idx="21358">
                  <c:v>6.0432699999999999E-3</c:v>
                </c:pt>
                <c:pt idx="21359">
                  <c:v>5.7383399999999998E-3</c:v>
                </c:pt>
                <c:pt idx="21360">
                  <c:v>5.4643399999999998E-3</c:v>
                </c:pt>
                <c:pt idx="21361">
                  <c:v>5.2172299999999998E-3</c:v>
                </c:pt>
                <c:pt idx="21362">
                  <c:v>4.91005E-3</c:v>
                </c:pt>
                <c:pt idx="21363">
                  <c:v>4.6419599999999997E-3</c:v>
                </c:pt>
                <c:pt idx="21364">
                  <c:v>4.4071900000000001E-3</c:v>
                </c:pt>
                <c:pt idx="21365">
                  <c:v>4.20054E-3</c:v>
                </c:pt>
                <c:pt idx="21366">
                  <c:v>4.0178899999999997E-3</c:v>
                </c:pt>
                <c:pt idx="21367">
                  <c:v>3.8599200000000002E-3</c:v>
                </c:pt>
                <c:pt idx="21368">
                  <c:v>3.6785400000000001E-3</c:v>
                </c:pt>
                <c:pt idx="21369">
                  <c:v>3.5237200000000002E-3</c:v>
                </c:pt>
                <c:pt idx="21370">
                  <c:v>3.39238E-3</c:v>
                </c:pt>
                <c:pt idx="21371">
                  <c:v>3.2809800000000002E-3</c:v>
                </c:pt>
                <c:pt idx="21372">
                  <c:v>3.1877799999999999E-3</c:v>
                </c:pt>
                <c:pt idx="21373">
                  <c:v>3.1108799999999999E-3</c:v>
                </c:pt>
                <c:pt idx="21374">
                  <c:v>3.0489699999999998E-3</c:v>
                </c:pt>
                <c:pt idx="21375">
                  <c:v>2.98927E-3</c:v>
                </c:pt>
                <c:pt idx="21376">
                  <c:v>2.9558399999999999E-3</c:v>
                </c:pt>
                <c:pt idx="21377">
                  <c:v>2.94392E-3</c:v>
                </c:pt>
                <c:pt idx="21378">
                  <c:v>2.9541099999999998E-3</c:v>
                </c:pt>
                <c:pt idx="21379">
                  <c:v>2.97687E-3</c:v>
                </c:pt>
                <c:pt idx="21380">
                  <c:v>3.0136E-3</c:v>
                </c:pt>
                <c:pt idx="21381">
                  <c:v>3.0654800000000002E-3</c:v>
                </c:pt>
                <c:pt idx="21382">
                  <c:v>3.1344200000000002E-3</c:v>
                </c:pt>
                <c:pt idx="21383">
                  <c:v>3.2138700000000002E-3</c:v>
                </c:pt>
                <c:pt idx="21384">
                  <c:v>3.3117200000000002E-3</c:v>
                </c:pt>
                <c:pt idx="21385">
                  <c:v>3.4313899999999999E-3</c:v>
                </c:pt>
                <c:pt idx="21386">
                  <c:v>3.57618E-3</c:v>
                </c:pt>
                <c:pt idx="21387">
                  <c:v>3.7506499999999999E-3</c:v>
                </c:pt>
                <c:pt idx="21388">
                  <c:v>3.8800699999999998E-3</c:v>
                </c:pt>
                <c:pt idx="21389">
                  <c:v>4.0189099999999997E-3</c:v>
                </c:pt>
                <c:pt idx="21390">
                  <c:v>4.1748000000000002E-3</c:v>
                </c:pt>
                <c:pt idx="21391">
                  <c:v>4.3502100000000002E-3</c:v>
                </c:pt>
                <c:pt idx="21392">
                  <c:v>4.54784E-3</c:v>
                </c:pt>
                <c:pt idx="21393">
                  <c:v>4.7707699999999997E-3</c:v>
                </c:pt>
                <c:pt idx="21394">
                  <c:v>5.0227800000000001E-3</c:v>
                </c:pt>
                <c:pt idx="21395">
                  <c:v>5.3084600000000001E-3</c:v>
                </c:pt>
                <c:pt idx="21396">
                  <c:v>5.56946E-3</c:v>
                </c:pt>
                <c:pt idx="21397">
                  <c:v>5.90859E-3</c:v>
                </c:pt>
                <c:pt idx="21398">
                  <c:v>6.2954500000000002E-3</c:v>
                </c:pt>
                <c:pt idx="21399">
                  <c:v>6.5840500000000001E-3</c:v>
                </c:pt>
                <c:pt idx="21400">
                  <c:v>6.9006700000000002E-3</c:v>
                </c:pt>
                <c:pt idx="21401">
                  <c:v>7.2489E-3</c:v>
                </c:pt>
                <c:pt idx="21402">
                  <c:v>7.6329299999999996E-3</c:v>
                </c:pt>
                <c:pt idx="21403">
                  <c:v>8.0353999999999998E-3</c:v>
                </c:pt>
                <c:pt idx="21404">
                  <c:v>8.4550900000000002E-3</c:v>
                </c:pt>
                <c:pt idx="21405">
                  <c:v>8.9171800000000002E-3</c:v>
                </c:pt>
                <c:pt idx="21406">
                  <c:v>9.4274400000000005E-3</c:v>
                </c:pt>
                <c:pt idx="21407">
                  <c:v>9.99274E-3</c:v>
                </c:pt>
                <c:pt idx="21408">
                  <c:v>1.06211E-2</c:v>
                </c:pt>
                <c:pt idx="21409">
                  <c:v>1.1322199999999999E-2</c:v>
                </c:pt>
                <c:pt idx="21410">
                  <c:v>1.21075E-2</c:v>
                </c:pt>
                <c:pt idx="21411">
                  <c:v>1.28361E-2</c:v>
                </c:pt>
                <c:pt idx="21412">
                  <c:v>1.3474399999999999E-2</c:v>
                </c:pt>
                <c:pt idx="21413">
                  <c:v>1.4168E-2</c:v>
                </c:pt>
                <c:pt idx="21414">
                  <c:v>1.49237E-2</c:v>
                </c:pt>
                <c:pt idx="21415">
                  <c:v>1.5749200000000001E-2</c:v>
                </c:pt>
                <c:pt idx="21416">
                  <c:v>1.6653500000000002E-2</c:v>
                </c:pt>
                <c:pt idx="21417">
                  <c:v>1.7647199999999998E-2</c:v>
                </c:pt>
                <c:pt idx="21418">
                  <c:v>1.8742399999999999E-2</c:v>
                </c:pt>
                <c:pt idx="21419">
                  <c:v>1.9795400000000001E-2</c:v>
                </c:pt>
                <c:pt idx="21420">
                  <c:v>2.1298000000000001E-2</c:v>
                </c:pt>
                <c:pt idx="21421">
                  <c:v>2.2405600000000001E-2</c:v>
                </c:pt>
                <c:pt idx="21422">
                  <c:v>2.3609499999999999E-2</c:v>
                </c:pt>
                <c:pt idx="21423">
                  <c:v>2.4921200000000001E-2</c:v>
                </c:pt>
                <c:pt idx="21424">
                  <c:v>2.6354200000000001E-2</c:v>
                </c:pt>
                <c:pt idx="21425">
                  <c:v>2.7924000000000001E-2</c:v>
                </c:pt>
                <c:pt idx="21426">
                  <c:v>2.9648999999999998E-2</c:v>
                </c:pt>
                <c:pt idx="21427">
                  <c:v>3.1329900000000001E-2</c:v>
                </c:pt>
                <c:pt idx="21428">
                  <c:v>3.3168000000000003E-2</c:v>
                </c:pt>
                <c:pt idx="21429">
                  <c:v>3.5183899999999997E-2</c:v>
                </c:pt>
                <c:pt idx="21430">
                  <c:v>3.7401799999999999E-2</c:v>
                </c:pt>
                <c:pt idx="21431">
                  <c:v>3.98506E-2</c:v>
                </c:pt>
                <c:pt idx="21432">
                  <c:v>4.2564200000000003E-2</c:v>
                </c:pt>
                <c:pt idx="21433">
                  <c:v>4.5583800000000001E-2</c:v>
                </c:pt>
                <c:pt idx="21434">
                  <c:v>4.8078700000000002E-2</c:v>
                </c:pt>
                <c:pt idx="21435">
                  <c:v>5.1516600000000003E-2</c:v>
                </c:pt>
                <c:pt idx="21436">
                  <c:v>5.4294299999999997E-2</c:v>
                </c:pt>
                <c:pt idx="21437">
                  <c:v>5.7319299999999997E-2</c:v>
                </c:pt>
                <c:pt idx="21438">
                  <c:v>6.0623499999999997E-2</c:v>
                </c:pt>
                <c:pt idx="21439">
                  <c:v>6.4245099999999999E-2</c:v>
                </c:pt>
                <c:pt idx="21440">
                  <c:v>6.8228899999999995E-2</c:v>
                </c:pt>
                <c:pt idx="21441">
                  <c:v>7.26295E-2</c:v>
                </c:pt>
                <c:pt idx="21442">
                  <c:v>7.7513299999999993E-2</c:v>
                </c:pt>
                <c:pt idx="21443">
                  <c:v>8.1925999999999999E-2</c:v>
                </c:pt>
                <c:pt idx="21444">
                  <c:v>8.6772799999999997E-2</c:v>
                </c:pt>
                <c:pt idx="21445">
                  <c:v>9.2122200000000001E-2</c:v>
                </c:pt>
                <c:pt idx="21446">
                  <c:v>9.8058699999999999E-2</c:v>
                </c:pt>
                <c:pt idx="21447">
                  <c:v>0.10469000000000001</c:v>
                </c:pt>
                <c:pt idx="21448">
                  <c:v>0.11019900000000001</c:v>
                </c:pt>
                <c:pt idx="21449">
                  <c:v>0.116244</c:v>
                </c:pt>
                <c:pt idx="21450">
                  <c:v>0.122914</c:v>
                </c:pt>
                <c:pt idx="21451">
                  <c:v>0.13031000000000001</c:v>
                </c:pt>
                <c:pt idx="21452">
                  <c:v>0.137124</c:v>
                </c:pt>
                <c:pt idx="21453">
                  <c:v>0.14462</c:v>
                </c:pt>
                <c:pt idx="21454">
                  <c:v>0.15290500000000001</c:v>
                </c:pt>
                <c:pt idx="21455">
                  <c:v>0.162104</c:v>
                </c:pt>
                <c:pt idx="21456">
                  <c:v>0.17236499999999999</c:v>
                </c:pt>
                <c:pt idx="21457">
                  <c:v>0.18386</c:v>
                </c:pt>
                <c:pt idx="21458">
                  <c:v>0.196796</c:v>
                </c:pt>
                <c:pt idx="21459">
                  <c:v>0.21140999999999999</c:v>
                </c:pt>
                <c:pt idx="21460">
                  <c:v>0.222224</c:v>
                </c:pt>
                <c:pt idx="21461">
                  <c:v>0.23400000000000001</c:v>
                </c:pt>
                <c:pt idx="21462">
                  <c:v>0.24684400000000001</c:v>
                </c:pt>
                <c:pt idx="21463">
                  <c:v>0.26086700000000002</c:v>
                </c:pt>
                <c:pt idx="21464">
                  <c:v>0.279111</c:v>
                </c:pt>
                <c:pt idx="21465">
                  <c:v>0.299398</c:v>
                </c:pt>
                <c:pt idx="21466">
                  <c:v>0.32198500000000002</c:v>
                </c:pt>
                <c:pt idx="21467">
                  <c:v>0.34714699999999998</c:v>
                </c:pt>
                <c:pt idx="21468">
                  <c:v>0.375191</c:v>
                </c:pt>
                <c:pt idx="21469">
                  <c:v>0.40644799999999998</c:v>
                </c:pt>
                <c:pt idx="21470">
                  <c:v>0.44128400000000001</c:v>
                </c:pt>
                <c:pt idx="21471">
                  <c:v>0.46668500000000002</c:v>
                </c:pt>
                <c:pt idx="21472">
                  <c:v>0.49397200000000002</c:v>
                </c:pt>
                <c:pt idx="21473">
                  <c:v>0.52327500000000005</c:v>
                </c:pt>
                <c:pt idx="21474">
                  <c:v>0.55472699999999997</c:v>
                </c:pt>
                <c:pt idx="21475">
                  <c:v>0.58846600000000004</c:v>
                </c:pt>
                <c:pt idx="21476">
                  <c:v>0.63521300000000003</c:v>
                </c:pt>
                <c:pt idx="21477">
                  <c:v>0.68169400000000002</c:v>
                </c:pt>
                <c:pt idx="21478">
                  <c:v>0.73200699999999996</c:v>
                </c:pt>
                <c:pt idx="21479">
                  <c:v>0.78642800000000002</c:v>
                </c:pt>
                <c:pt idx="21480">
                  <c:v>0.84519599999999995</c:v>
                </c:pt>
                <c:pt idx="21481">
                  <c:v>0.90859000000000001</c:v>
                </c:pt>
                <c:pt idx="21482">
                  <c:v>0.97686799999999996</c:v>
                </c:pt>
                <c:pt idx="21483">
                  <c:v>1.0503100000000001</c:v>
                </c:pt>
                <c:pt idx="21484">
                  <c:v>1.1291599999999999</c:v>
                </c:pt>
                <c:pt idx="21485">
                  <c:v>1.2136899999999999</c:v>
                </c:pt>
                <c:pt idx="21486">
                  <c:v>1.30413</c:v>
                </c:pt>
                <c:pt idx="21487">
                  <c:v>1.4167700000000001</c:v>
                </c:pt>
                <c:pt idx="21488">
                  <c:v>1.53803</c:v>
                </c:pt>
                <c:pt idx="21489">
                  <c:v>1.6682699999999999</c:v>
                </c:pt>
                <c:pt idx="21490">
                  <c:v>1.8077300000000001</c:v>
                </c:pt>
                <c:pt idx="21491">
                  <c:v>1.95668</c:v>
                </c:pt>
                <c:pt idx="21492">
                  <c:v>2.1152700000000002</c:v>
                </c:pt>
                <c:pt idx="21493">
                  <c:v>2.28362</c:v>
                </c:pt>
                <c:pt idx="21494">
                  <c:v>2.5310899999999998</c:v>
                </c:pt>
                <c:pt idx="21495">
                  <c:v>2.7472300000000001</c:v>
                </c:pt>
                <c:pt idx="21496">
                  <c:v>3.0541100000000001</c:v>
                </c:pt>
                <c:pt idx="21497">
                  <c:v>3.3814099999999998</c:v>
                </c:pt>
                <c:pt idx="21498">
                  <c:v>3.8347799999999999</c:v>
                </c:pt>
                <c:pt idx="21499">
                  <c:v>4.2899200000000004</c:v>
                </c:pt>
                <c:pt idx="21500">
                  <c:v>5.0321600000000002</c:v>
                </c:pt>
                <c:pt idx="21501">
                  <c:v>6.3331600000000003</c:v>
                </c:pt>
                <c:pt idx="21502">
                  <c:v>6.9416000000000002</c:v>
                </c:pt>
                <c:pt idx="21503">
                  <c:v>7.4879499999999997</c:v>
                </c:pt>
                <c:pt idx="21504">
                  <c:v>7.8124000000000002</c:v>
                </c:pt>
                <c:pt idx="21505">
                  <c:v>8.0977800000000002</c:v>
                </c:pt>
                <c:pt idx="21506">
                  <c:v>8.3384699999999992</c:v>
                </c:pt>
                <c:pt idx="21507">
                  <c:v>8.5296199999999995</c:v>
                </c:pt>
                <c:pt idx="21508">
                  <c:v>8.6673100000000005</c:v>
                </c:pt>
                <c:pt idx="21509">
                  <c:v>8.7493099999999995</c:v>
                </c:pt>
                <c:pt idx="21510">
                  <c:v>8.7722599999999993</c:v>
                </c:pt>
                <c:pt idx="21511">
                  <c:v>8.7367100000000004</c:v>
                </c:pt>
                <c:pt idx="21512">
                  <c:v>8.6436700000000002</c:v>
                </c:pt>
                <c:pt idx="21513">
                  <c:v>8.5121199999999995</c:v>
                </c:pt>
                <c:pt idx="21514">
                  <c:v>8.3375299999999992</c:v>
                </c:pt>
                <c:pt idx="21515">
                  <c:v>8.0966500000000003</c:v>
                </c:pt>
                <c:pt idx="21516">
                  <c:v>7.7803100000000001</c:v>
                </c:pt>
                <c:pt idx="21517">
                  <c:v>7.3824699999999996</c:v>
                </c:pt>
                <c:pt idx="21518">
                  <c:v>6.8822099999999997</c:v>
                </c:pt>
                <c:pt idx="21519">
                  <c:v>6.2128800000000002</c:v>
                </c:pt>
                <c:pt idx="21520">
                  <c:v>4.5724799999999997</c:v>
                </c:pt>
                <c:pt idx="21521">
                  <c:v>4.0646699999999996</c:v>
                </c:pt>
                <c:pt idx="21522">
                  <c:v>3.56284</c:v>
                </c:pt>
                <c:pt idx="21523">
                  <c:v>3.2473100000000001</c:v>
                </c:pt>
                <c:pt idx="21524">
                  <c:v>2.9076</c:v>
                </c:pt>
                <c:pt idx="21525">
                  <c:v>2.63944</c:v>
                </c:pt>
                <c:pt idx="21526">
                  <c:v>2.3888500000000001</c:v>
                </c:pt>
                <c:pt idx="21527">
                  <c:v>2.15604</c:v>
                </c:pt>
                <c:pt idx="21528">
                  <c:v>1.9410400000000001</c:v>
                </c:pt>
                <c:pt idx="21529">
                  <c:v>1.80749</c:v>
                </c:pt>
                <c:pt idx="21530">
                  <c:v>1.65462</c:v>
                </c:pt>
                <c:pt idx="21531">
                  <c:v>1.51292</c:v>
                </c:pt>
                <c:pt idx="21532">
                  <c:v>1.3819699999999999</c:v>
                </c:pt>
                <c:pt idx="21533">
                  <c:v>1.2613700000000001</c:v>
                </c:pt>
                <c:pt idx="21534">
                  <c:v>1.15059</c:v>
                </c:pt>
                <c:pt idx="21535">
                  <c:v>1.0736699999999999</c:v>
                </c:pt>
                <c:pt idx="21536">
                  <c:v>1.0017799999999999</c:v>
                </c:pt>
                <c:pt idx="21537">
                  <c:v>0.93469199999999997</c:v>
                </c:pt>
                <c:pt idx="21538">
                  <c:v>0.87217699999999998</c:v>
                </c:pt>
                <c:pt idx="21539">
                  <c:v>0.80509500000000001</c:v>
                </c:pt>
                <c:pt idx="21540">
                  <c:v>0.74348499999999995</c:v>
                </c:pt>
                <c:pt idx="21541">
                  <c:v>0.68697399999999997</c:v>
                </c:pt>
                <c:pt idx="21542">
                  <c:v>0.63522199999999995</c:v>
                </c:pt>
                <c:pt idx="21543">
                  <c:v>0.58787800000000001</c:v>
                </c:pt>
                <c:pt idx="21544">
                  <c:v>0.544624</c:v>
                </c:pt>
                <c:pt idx="21545">
                  <c:v>0.50514000000000003</c:v>
                </c:pt>
                <c:pt idx="21546">
                  <c:v>0.46913700000000003</c:v>
                </c:pt>
                <c:pt idx="21547">
                  <c:v>0.43631700000000001</c:v>
                </c:pt>
                <c:pt idx="21548">
                  <c:v>0.40642499999999998</c:v>
                </c:pt>
                <c:pt idx="21549">
                  <c:v>0.376836</c:v>
                </c:pt>
                <c:pt idx="21550">
                  <c:v>0.35580800000000001</c:v>
                </c:pt>
                <c:pt idx="21551">
                  <c:v>0.336391</c:v>
                </c:pt>
                <c:pt idx="21552">
                  <c:v>0.31845899999999999</c:v>
                </c:pt>
                <c:pt idx="21553">
                  <c:v>0.30189300000000002</c:v>
                </c:pt>
                <c:pt idx="21554">
                  <c:v>0.286582</c:v>
                </c:pt>
                <c:pt idx="21555">
                  <c:v>0.26575300000000002</c:v>
                </c:pt>
                <c:pt idx="21556">
                  <c:v>0.24720700000000001</c:v>
                </c:pt>
                <c:pt idx="21557">
                  <c:v>0.23066700000000001</c:v>
                </c:pt>
                <c:pt idx="21558">
                  <c:v>0.21588299999999999</c:v>
                </c:pt>
                <c:pt idx="21559">
                  <c:v>0.20263900000000001</c:v>
                </c:pt>
                <c:pt idx="21560">
                  <c:v>0.19073999999999999</c:v>
                </c:pt>
                <c:pt idx="21561">
                  <c:v>0.18002099999999999</c:v>
                </c:pt>
                <c:pt idx="21562">
                  <c:v>0.16822699999999999</c:v>
                </c:pt>
                <c:pt idx="21563">
                  <c:v>0.15776200000000001</c:v>
                </c:pt>
                <c:pt idx="21564">
                  <c:v>0.148428</c:v>
                </c:pt>
                <c:pt idx="21565">
                  <c:v>0.14005899999999999</c:v>
                </c:pt>
                <c:pt idx="21566">
                  <c:v>0.132517</c:v>
                </c:pt>
                <c:pt idx="21567">
                  <c:v>0.12568599999999999</c:v>
                </c:pt>
                <c:pt idx="21568">
                  <c:v>0.121479</c:v>
                </c:pt>
                <c:pt idx="21569">
                  <c:v>0.113787</c:v>
                </c:pt>
                <c:pt idx="21570">
                  <c:v>0.10692400000000001</c:v>
                </c:pt>
                <c:pt idx="21571">
                  <c:v>0.100759</c:v>
                </c:pt>
                <c:pt idx="21572">
                  <c:v>9.55183E-2</c:v>
                </c:pt>
                <c:pt idx="21573">
                  <c:v>9.0729000000000004E-2</c:v>
                </c:pt>
                <c:pt idx="21574">
                  <c:v>8.49467E-2</c:v>
                </c:pt>
                <c:pt idx="21575">
                  <c:v>7.9755400000000004E-2</c:v>
                </c:pt>
                <c:pt idx="21576">
                  <c:v>7.5068099999999999E-2</c:v>
                </c:pt>
                <c:pt idx="21577">
                  <c:v>7.0815500000000003E-2</c:v>
                </c:pt>
                <c:pt idx="21578">
                  <c:v>6.6940799999999995E-2</c:v>
                </c:pt>
                <c:pt idx="21579">
                  <c:v>6.3397400000000007E-2</c:v>
                </c:pt>
                <c:pt idx="21580">
                  <c:v>5.9527499999999997E-2</c:v>
                </c:pt>
                <c:pt idx="21581">
                  <c:v>5.5469999999999998E-2</c:v>
                </c:pt>
                <c:pt idx="21582">
                  <c:v>5.1836E-2</c:v>
                </c:pt>
                <c:pt idx="21583">
                  <c:v>4.8566100000000001E-2</c:v>
                </c:pt>
                <c:pt idx="21584">
                  <c:v>4.5611400000000003E-2</c:v>
                </c:pt>
                <c:pt idx="21585">
                  <c:v>4.2931400000000002E-2</c:v>
                </c:pt>
                <c:pt idx="21586">
                  <c:v>4.0492E-2</c:v>
                </c:pt>
                <c:pt idx="21587">
                  <c:v>3.8264399999999997E-2</c:v>
                </c:pt>
                <c:pt idx="21588">
                  <c:v>3.6085100000000002E-2</c:v>
                </c:pt>
                <c:pt idx="21589">
                  <c:v>3.39688E-2</c:v>
                </c:pt>
                <c:pt idx="21590">
                  <c:v>3.2042000000000001E-2</c:v>
                </c:pt>
                <c:pt idx="21591">
                  <c:v>3.0282099999999999E-2</c:v>
                </c:pt>
                <c:pt idx="21592">
                  <c:v>2.86702E-2</c:v>
                </c:pt>
                <c:pt idx="21593">
                  <c:v>2.7189899999999999E-2</c:v>
                </c:pt>
                <c:pt idx="21594">
                  <c:v>2.58269E-2</c:v>
                </c:pt>
                <c:pt idx="21595">
                  <c:v>2.3976399999999998E-2</c:v>
                </c:pt>
                <c:pt idx="21596">
                  <c:v>2.2589700000000001E-2</c:v>
                </c:pt>
                <c:pt idx="21597">
                  <c:v>2.1326399999999999E-2</c:v>
                </c:pt>
                <c:pt idx="21598">
                  <c:v>2.0172099999999998E-2</c:v>
                </c:pt>
                <c:pt idx="21599">
                  <c:v>1.91145E-2</c:v>
                </c:pt>
                <c:pt idx="21600">
                  <c:v>1.81429E-2</c:v>
                </c:pt>
                <c:pt idx="21601">
                  <c:v>1.7248300000000001E-2</c:v>
                </c:pt>
                <c:pt idx="21602">
                  <c:v>1.6033499999999999E-2</c:v>
                </c:pt>
                <c:pt idx="21603">
                  <c:v>1.5192799999999999E-2</c:v>
                </c:pt>
                <c:pt idx="21604">
                  <c:v>1.4325299999999999E-2</c:v>
                </c:pt>
                <c:pt idx="21605">
                  <c:v>1.35353E-2</c:v>
                </c:pt>
                <c:pt idx="21606">
                  <c:v>1.2813700000000001E-2</c:v>
                </c:pt>
                <c:pt idx="21607">
                  <c:v>1.2152700000000001E-2</c:v>
                </c:pt>
                <c:pt idx="21608">
                  <c:v>1.1545700000000001E-2</c:v>
                </c:pt>
                <c:pt idx="21609">
                  <c:v>1.09868E-2</c:v>
                </c:pt>
                <c:pt idx="21610">
                  <c:v>1.0228299999999999E-2</c:v>
                </c:pt>
                <c:pt idx="21611">
                  <c:v>9.6022799999999995E-3</c:v>
                </c:pt>
                <c:pt idx="21612">
                  <c:v>9.0377800000000005E-3</c:v>
                </c:pt>
                <c:pt idx="21613">
                  <c:v>8.5269600000000001E-3</c:v>
                </c:pt>
                <c:pt idx="21614">
                  <c:v>8.0631799999999997E-3</c:v>
                </c:pt>
                <c:pt idx="21615">
                  <c:v>7.6407899999999997E-3</c:v>
                </c:pt>
                <c:pt idx="21616">
                  <c:v>7.2549800000000003E-3</c:v>
                </c:pt>
                <c:pt idx="21617">
                  <c:v>6.9016099999999999E-3</c:v>
                </c:pt>
                <c:pt idx="21618">
                  <c:v>6.5771199999999997E-3</c:v>
                </c:pt>
                <c:pt idx="21619">
                  <c:v>6.15323E-3</c:v>
                </c:pt>
                <c:pt idx="21620">
                  <c:v>5.7754299999999998E-3</c:v>
                </c:pt>
                <c:pt idx="21621">
                  <c:v>5.4373700000000004E-3</c:v>
                </c:pt>
                <c:pt idx="21622">
                  <c:v>5.1337400000000004E-3</c:v>
                </c:pt>
                <c:pt idx="21623">
                  <c:v>4.85981E-3</c:v>
                </c:pt>
                <c:pt idx="21624">
                  <c:v>4.6115100000000001E-3</c:v>
                </c:pt>
                <c:pt idx="21625">
                  <c:v>4.38559E-3</c:v>
                </c:pt>
                <c:pt idx="21626">
                  <c:v>4.1794600000000003E-3</c:v>
                </c:pt>
                <c:pt idx="21627">
                  <c:v>3.9496899999999996E-3</c:v>
                </c:pt>
                <c:pt idx="21628">
                  <c:v>3.7431700000000001E-3</c:v>
                </c:pt>
                <c:pt idx="21629">
                  <c:v>3.5569999999999998E-3</c:v>
                </c:pt>
                <c:pt idx="21630">
                  <c:v>3.3885999999999999E-3</c:v>
                </c:pt>
                <c:pt idx="21631">
                  <c:v>3.2355999999999999E-3</c:v>
                </c:pt>
                <c:pt idx="21632">
                  <c:v>3.0308399999999999E-3</c:v>
                </c:pt>
                <c:pt idx="21633">
                  <c:v>2.8514600000000001E-3</c:v>
                </c:pt>
                <c:pt idx="21634">
                  <c:v>2.7279499999999998E-3</c:v>
                </c:pt>
                <c:pt idx="21635">
                  <c:v>2.5632699999999999E-3</c:v>
                </c:pt>
                <c:pt idx="21636">
                  <c:v>2.41983E-3</c:v>
                </c:pt>
                <c:pt idx="21637">
                  <c:v>2.2934299999999999E-3</c:v>
                </c:pt>
                <c:pt idx="21638">
                  <c:v>2.1814899999999999E-3</c:v>
                </c:pt>
                <c:pt idx="21639">
                  <c:v>2.0803800000000002E-3</c:v>
                </c:pt>
                <c:pt idx="21640">
                  <c:v>1.98745E-3</c:v>
                </c:pt>
                <c:pt idx="21641">
                  <c:v>1.9045500000000001E-3</c:v>
                </c:pt>
                <c:pt idx="21642">
                  <c:v>1.8303099999999999E-3</c:v>
                </c:pt>
                <c:pt idx="21643">
                  <c:v>1.7429100000000001E-3</c:v>
                </c:pt>
                <c:pt idx="21644">
                  <c:v>1.66953E-3</c:v>
                </c:pt>
                <c:pt idx="21645">
                  <c:v>1.6072E-3</c:v>
                </c:pt>
                <c:pt idx="21646">
                  <c:v>1.5263099999999999E-3</c:v>
                </c:pt>
                <c:pt idx="21647">
                  <c:v>1.4590600000000001E-3</c:v>
                </c:pt>
                <c:pt idx="21648">
                  <c:v>1.4036999999999999E-3</c:v>
                </c:pt>
                <c:pt idx="21649">
                  <c:v>1.3560099999999999E-3</c:v>
                </c:pt>
                <c:pt idx="21650">
                  <c:v>1.3153399999999999E-3</c:v>
                </c:pt>
                <c:pt idx="21651">
                  <c:v>1.2906E-3</c:v>
                </c:pt>
                <c:pt idx="21652">
                  <c:v>1.2478700000000001E-3</c:v>
                </c:pt>
                <c:pt idx="21653">
                  <c:v>1.2071300000000001E-3</c:v>
                </c:pt>
                <c:pt idx="21654">
                  <c:v>1.17465E-3</c:v>
                </c:pt>
                <c:pt idx="21655">
                  <c:v>1.1494299999999999E-3</c:v>
                </c:pt>
                <c:pt idx="21656">
                  <c:v>1.1298599999999999E-3</c:v>
                </c:pt>
                <c:pt idx="21657">
                  <c:v>1.1153300000000001E-3</c:v>
                </c:pt>
                <c:pt idx="21658">
                  <c:v>1.1053199999999999E-3</c:v>
                </c:pt>
                <c:pt idx="21659">
                  <c:v>1.0981299999999999E-3</c:v>
                </c:pt>
                <c:pt idx="21660">
                  <c:v>1.0974800000000001E-3</c:v>
                </c:pt>
                <c:pt idx="21661">
                  <c:v>1.1016299999999999E-3</c:v>
                </c:pt>
                <c:pt idx="21662">
                  <c:v>1.1144600000000001E-3</c:v>
                </c:pt>
                <c:pt idx="21663">
                  <c:v>1.1284699999999999E-3</c:v>
                </c:pt>
                <c:pt idx="21664">
                  <c:v>1.1469399999999999E-3</c:v>
                </c:pt>
                <c:pt idx="21665">
                  <c:v>1.17019E-3</c:v>
                </c:pt>
                <c:pt idx="21666">
                  <c:v>1.19524E-3</c:v>
                </c:pt>
                <c:pt idx="21667">
                  <c:v>1.2248999999999999E-3</c:v>
                </c:pt>
                <c:pt idx="21668">
                  <c:v>1.2596700000000001E-3</c:v>
                </c:pt>
                <c:pt idx="21669">
                  <c:v>1.3001899999999999E-3</c:v>
                </c:pt>
                <c:pt idx="21670">
                  <c:v>1.3410500000000001E-3</c:v>
                </c:pt>
                <c:pt idx="21671">
                  <c:v>1.3877500000000001E-3</c:v>
                </c:pt>
                <c:pt idx="21672">
                  <c:v>1.4411199999999999E-3</c:v>
                </c:pt>
                <c:pt idx="21673">
                  <c:v>1.52092E-3</c:v>
                </c:pt>
                <c:pt idx="21674">
                  <c:v>1.5828299999999999E-3</c:v>
                </c:pt>
                <c:pt idx="21675">
                  <c:v>1.65289E-3</c:v>
                </c:pt>
                <c:pt idx="21676">
                  <c:v>1.73241E-3</c:v>
                </c:pt>
                <c:pt idx="21677">
                  <c:v>1.8230900000000001E-3</c:v>
                </c:pt>
                <c:pt idx="21678">
                  <c:v>1.9268899999999999E-3</c:v>
                </c:pt>
                <c:pt idx="21679">
                  <c:v>2.0046899999999999E-3</c:v>
                </c:pt>
                <c:pt idx="21680">
                  <c:v>2.0906200000000001E-3</c:v>
                </c:pt>
                <c:pt idx="21681">
                  <c:v>2.1858899999999998E-3</c:v>
                </c:pt>
                <c:pt idx="21682">
                  <c:v>2.29167E-3</c:v>
                </c:pt>
                <c:pt idx="21683">
                  <c:v>2.4093999999999999E-3</c:v>
                </c:pt>
                <c:pt idx="21684">
                  <c:v>2.5411700000000001E-3</c:v>
                </c:pt>
                <c:pt idx="21685">
                  <c:v>2.6892999999999999E-3</c:v>
                </c:pt>
                <c:pt idx="21686">
                  <c:v>2.8559800000000002E-3</c:v>
                </c:pt>
                <c:pt idx="21687">
                  <c:v>3.0202100000000002E-3</c:v>
                </c:pt>
                <c:pt idx="21688">
                  <c:v>3.2053099999999998E-3</c:v>
                </c:pt>
                <c:pt idx="21689">
                  <c:v>3.41428E-3</c:v>
                </c:pt>
                <c:pt idx="21690">
                  <c:v>3.5892300000000001E-3</c:v>
                </c:pt>
                <c:pt idx="21691">
                  <c:v>3.7822200000000002E-3</c:v>
                </c:pt>
                <c:pt idx="21692">
                  <c:v>3.9958499999999996E-3</c:v>
                </c:pt>
                <c:pt idx="21693">
                  <c:v>4.2332200000000002E-3</c:v>
                </c:pt>
                <c:pt idx="21694">
                  <c:v>4.49804E-3</c:v>
                </c:pt>
                <c:pt idx="21695">
                  <c:v>4.7947800000000002E-3</c:v>
                </c:pt>
                <c:pt idx="21696">
                  <c:v>5.1288599999999998E-3</c:v>
                </c:pt>
                <c:pt idx="21697">
                  <c:v>5.3755299999999999E-3</c:v>
                </c:pt>
                <c:pt idx="21698">
                  <c:v>5.6440300000000004E-3</c:v>
                </c:pt>
                <c:pt idx="21699">
                  <c:v>5.9370600000000001E-3</c:v>
                </c:pt>
                <c:pt idx="21700">
                  <c:v>6.25766E-3</c:v>
                </c:pt>
                <c:pt idx="21701">
                  <c:v>6.6092499999999997E-3</c:v>
                </c:pt>
                <c:pt idx="21702">
                  <c:v>6.9956699999999998E-3</c:v>
                </c:pt>
                <c:pt idx="21703">
                  <c:v>7.4221599999999997E-3</c:v>
                </c:pt>
                <c:pt idx="21704">
                  <c:v>7.8246099999999992E-3</c:v>
                </c:pt>
                <c:pt idx="21705">
                  <c:v>8.3827299999999997E-3</c:v>
                </c:pt>
                <c:pt idx="21706">
                  <c:v>9.0112200000000003E-3</c:v>
                </c:pt>
                <c:pt idx="21707">
                  <c:v>9.4752199999999995E-3</c:v>
                </c:pt>
                <c:pt idx="21708">
                  <c:v>9.9801899999999999E-3</c:v>
                </c:pt>
                <c:pt idx="21709">
                  <c:v>1.05311E-2</c:v>
                </c:pt>
                <c:pt idx="21710">
                  <c:v>1.11339E-2</c:v>
                </c:pt>
                <c:pt idx="21711">
                  <c:v>1.1726200000000001E-2</c:v>
                </c:pt>
                <c:pt idx="21712">
                  <c:v>1.25997E-2</c:v>
                </c:pt>
                <c:pt idx="21713">
                  <c:v>1.32423E-2</c:v>
                </c:pt>
                <c:pt idx="21714">
                  <c:v>1.39396E-2</c:v>
                </c:pt>
                <c:pt idx="21715">
                  <c:v>1.4697999999999999E-2</c:v>
                </c:pt>
                <c:pt idx="21716">
                  <c:v>1.5524899999999999E-2</c:v>
                </c:pt>
                <c:pt idx="21717">
                  <c:v>1.64289E-2</c:v>
                </c:pt>
                <c:pt idx="21718">
                  <c:v>1.7419899999999999E-2</c:v>
                </c:pt>
                <c:pt idx="21719">
                  <c:v>1.87622E-2</c:v>
                </c:pt>
                <c:pt idx="21720">
                  <c:v>1.9750500000000001E-2</c:v>
                </c:pt>
                <c:pt idx="21721">
                  <c:v>2.0823399999999999E-2</c:v>
                </c:pt>
                <c:pt idx="21722">
                  <c:v>2.1990800000000001E-2</c:v>
                </c:pt>
                <c:pt idx="21723">
                  <c:v>2.32646E-2</c:v>
                </c:pt>
                <c:pt idx="21724">
                  <c:v>2.4658300000000001E-2</c:v>
                </c:pt>
                <c:pt idx="21725">
                  <c:v>2.61879E-2</c:v>
                </c:pt>
                <c:pt idx="21726">
                  <c:v>2.76694E-2</c:v>
                </c:pt>
                <c:pt idx="21727">
                  <c:v>2.9808500000000002E-2</c:v>
                </c:pt>
                <c:pt idx="21728">
                  <c:v>3.1382199999999999E-2</c:v>
                </c:pt>
                <c:pt idx="21729">
                  <c:v>3.30897E-2</c:v>
                </c:pt>
                <c:pt idx="21730">
                  <c:v>3.4946600000000001E-2</c:v>
                </c:pt>
                <c:pt idx="21731">
                  <c:v>3.69711E-2</c:v>
                </c:pt>
                <c:pt idx="21732">
                  <c:v>3.9183900000000001E-2</c:v>
                </c:pt>
                <c:pt idx="21733">
                  <c:v>4.1609500000000001E-2</c:v>
                </c:pt>
                <c:pt idx="21734">
                  <c:v>4.4841699999999998E-2</c:v>
                </c:pt>
                <c:pt idx="21735">
                  <c:v>4.7218099999999999E-2</c:v>
                </c:pt>
                <c:pt idx="21736">
                  <c:v>4.9795499999999999E-2</c:v>
                </c:pt>
                <c:pt idx="21737">
                  <c:v>5.2597499999999998E-2</c:v>
                </c:pt>
                <c:pt idx="21738">
                  <c:v>5.5651300000000001E-2</c:v>
                </c:pt>
                <c:pt idx="21739">
                  <c:v>5.8988600000000002E-2</c:v>
                </c:pt>
                <c:pt idx="21740">
                  <c:v>6.2646300000000002E-2</c:v>
                </c:pt>
                <c:pt idx="21741">
                  <c:v>6.6208400000000001E-2</c:v>
                </c:pt>
                <c:pt idx="21742">
                  <c:v>7.1395299999999995E-2</c:v>
                </c:pt>
                <c:pt idx="21743">
                  <c:v>7.5212000000000001E-2</c:v>
                </c:pt>
                <c:pt idx="21744">
                  <c:v>7.9354499999999994E-2</c:v>
                </c:pt>
                <c:pt idx="21745">
                  <c:v>8.3862199999999998E-2</c:v>
                </c:pt>
                <c:pt idx="21746">
                  <c:v>8.8779999999999998E-2</c:v>
                </c:pt>
                <c:pt idx="21747">
                  <c:v>9.4160900000000006E-2</c:v>
                </c:pt>
                <c:pt idx="21748">
                  <c:v>0.100066</c:v>
                </c:pt>
                <c:pt idx="21749">
                  <c:v>0.105378</c:v>
                </c:pt>
                <c:pt idx="21750">
                  <c:v>0.11114300000000001</c:v>
                </c:pt>
                <c:pt idx="21751">
                  <c:v>0.11741500000000001</c:v>
                </c:pt>
                <c:pt idx="21752">
                  <c:v>0.12426</c:v>
                </c:pt>
                <c:pt idx="21753">
                  <c:v>0.13175200000000001</c:v>
                </c:pt>
                <c:pt idx="21754">
                  <c:v>0.13997899999999999</c:v>
                </c:pt>
                <c:pt idx="21755">
                  <c:v>0.14904700000000001</c:v>
                </c:pt>
                <c:pt idx="21756">
                  <c:v>0.159082</c:v>
                </c:pt>
                <c:pt idx="21757">
                  <c:v>0.16764100000000001</c:v>
                </c:pt>
                <c:pt idx="21758">
                  <c:v>0.17695900000000001</c:v>
                </c:pt>
                <c:pt idx="21759">
                  <c:v>0.187137</c:v>
                </c:pt>
                <c:pt idx="21760">
                  <c:v>0.198293</c:v>
                </c:pt>
                <c:pt idx="21761">
                  <c:v>0.21057000000000001</c:v>
                </c:pt>
                <c:pt idx="21762">
                  <c:v>0.224135</c:v>
                </c:pt>
                <c:pt idx="21763">
                  <c:v>0.23919199999999999</c:v>
                </c:pt>
                <c:pt idx="21764">
                  <c:v>0.25598900000000002</c:v>
                </c:pt>
                <c:pt idx="21765">
                  <c:v>0.27358500000000002</c:v>
                </c:pt>
                <c:pt idx="21766">
                  <c:v>0.29327500000000001</c:v>
                </c:pt>
                <c:pt idx="21767">
                  <c:v>0.31542199999999998</c:v>
                </c:pt>
                <c:pt idx="21768">
                  <c:v>0.33176600000000001</c:v>
                </c:pt>
                <c:pt idx="21769">
                  <c:v>0.34954800000000003</c:v>
                </c:pt>
                <c:pt idx="21770">
                  <c:v>0.36893900000000002</c:v>
                </c:pt>
                <c:pt idx="21771">
                  <c:v>0.39506000000000002</c:v>
                </c:pt>
                <c:pt idx="21772">
                  <c:v>0.42074899999999998</c:v>
                </c:pt>
                <c:pt idx="21773">
                  <c:v>0.44917400000000002</c:v>
                </c:pt>
                <c:pt idx="21774">
                  <c:v>0.48070600000000002</c:v>
                </c:pt>
                <c:pt idx="21775">
                  <c:v>0.50629900000000005</c:v>
                </c:pt>
                <c:pt idx="21776">
                  <c:v>0.54422499999999996</c:v>
                </c:pt>
                <c:pt idx="21777">
                  <c:v>0.58176399999999995</c:v>
                </c:pt>
                <c:pt idx="21778">
                  <c:v>0.61821499999999996</c:v>
                </c:pt>
                <c:pt idx="21779">
                  <c:v>0.66803100000000004</c:v>
                </c:pt>
                <c:pt idx="21780">
                  <c:v>0.71367400000000003</c:v>
                </c:pt>
                <c:pt idx="21781">
                  <c:v>0.75887499999999997</c:v>
                </c:pt>
                <c:pt idx="21782">
                  <c:v>0.80789800000000001</c:v>
                </c:pt>
                <c:pt idx="21783">
                  <c:v>0.86105799999999999</c:v>
                </c:pt>
                <c:pt idx="21784">
                  <c:v>0.91865799999999997</c:v>
                </c:pt>
                <c:pt idx="21785">
                  <c:v>0.99041500000000005</c:v>
                </c:pt>
                <c:pt idx="21786">
                  <c:v>1.0689</c:v>
                </c:pt>
                <c:pt idx="21787">
                  <c:v>1.15659</c:v>
                </c:pt>
                <c:pt idx="21788">
                  <c:v>1.2566600000000001</c:v>
                </c:pt>
                <c:pt idx="21789">
                  <c:v>1.3661399999999999</c:v>
                </c:pt>
                <c:pt idx="21790">
                  <c:v>1.4562299999999999</c:v>
                </c:pt>
                <c:pt idx="21791">
                  <c:v>1.56481</c:v>
                </c:pt>
                <c:pt idx="21792">
                  <c:v>1.68133</c:v>
                </c:pt>
                <c:pt idx="21793">
                  <c:v>1.8060400000000001</c:v>
                </c:pt>
                <c:pt idx="21794">
                  <c:v>1.98668</c:v>
                </c:pt>
                <c:pt idx="21795">
                  <c:v>2.17089</c:v>
                </c:pt>
                <c:pt idx="21796">
                  <c:v>2.3689499999999999</c:v>
                </c:pt>
                <c:pt idx="21797">
                  <c:v>2.5610200000000001</c:v>
                </c:pt>
                <c:pt idx="21798">
                  <c:v>2.8344</c:v>
                </c:pt>
                <c:pt idx="21799">
                  <c:v>3.12656</c:v>
                </c:pt>
                <c:pt idx="21800">
                  <c:v>3.5155099999999999</c:v>
                </c:pt>
                <c:pt idx="21801">
                  <c:v>4.0106599999999997</c:v>
                </c:pt>
                <c:pt idx="21802">
                  <c:v>5.38774</c:v>
                </c:pt>
                <c:pt idx="21803">
                  <c:v>5.8773299999999997</c:v>
                </c:pt>
                <c:pt idx="21804">
                  <c:v>6.18004</c:v>
                </c:pt>
                <c:pt idx="21805">
                  <c:v>6.4569299999999998</c:v>
                </c:pt>
                <c:pt idx="21806">
                  <c:v>6.7023000000000001</c:v>
                </c:pt>
                <c:pt idx="21807">
                  <c:v>6.9296499999999996</c:v>
                </c:pt>
                <c:pt idx="21808">
                  <c:v>7.1065500000000004</c:v>
                </c:pt>
                <c:pt idx="21809">
                  <c:v>7.2213200000000004</c:v>
                </c:pt>
                <c:pt idx="21810">
                  <c:v>7.2858200000000002</c:v>
                </c:pt>
                <c:pt idx="21811">
                  <c:v>7.30023</c:v>
                </c:pt>
                <c:pt idx="21812">
                  <c:v>7.2763</c:v>
                </c:pt>
                <c:pt idx="21813">
                  <c:v>7.2027999999999999</c:v>
                </c:pt>
                <c:pt idx="21814">
                  <c:v>7.0796099999999997</c:v>
                </c:pt>
                <c:pt idx="21815">
                  <c:v>6.9102399999999999</c:v>
                </c:pt>
                <c:pt idx="21816">
                  <c:v>6.7240200000000003</c:v>
                </c:pt>
                <c:pt idx="21817">
                  <c:v>6.5077100000000003</c:v>
                </c:pt>
                <c:pt idx="21818">
                  <c:v>6.1789500000000004</c:v>
                </c:pt>
                <c:pt idx="21819">
                  <c:v>5.8130499999999996</c:v>
                </c:pt>
                <c:pt idx="21820">
                  <c:v>5.3865800000000004</c:v>
                </c:pt>
                <c:pt idx="21821">
                  <c:v>3.9759500000000001</c:v>
                </c:pt>
                <c:pt idx="21822">
                  <c:v>3.5791400000000002</c:v>
                </c:pt>
                <c:pt idx="21823">
                  <c:v>3.1863999999999999</c:v>
                </c:pt>
                <c:pt idx="21824">
                  <c:v>2.8907699999999998</c:v>
                </c:pt>
                <c:pt idx="21825">
                  <c:v>2.6136300000000001</c:v>
                </c:pt>
                <c:pt idx="21826">
                  <c:v>2.41866</c:v>
                </c:pt>
                <c:pt idx="21827">
                  <c:v>2.20404</c:v>
                </c:pt>
                <c:pt idx="21828">
                  <c:v>2.00528</c:v>
                </c:pt>
                <c:pt idx="21829">
                  <c:v>1.82223</c:v>
                </c:pt>
                <c:pt idx="21830">
                  <c:v>1.6545399999999999</c:v>
                </c:pt>
                <c:pt idx="21831">
                  <c:v>1.55101</c:v>
                </c:pt>
                <c:pt idx="21832">
                  <c:v>1.42174</c:v>
                </c:pt>
                <c:pt idx="21833">
                  <c:v>1.3296399999999999</c:v>
                </c:pt>
                <c:pt idx="21834">
                  <c:v>1.2438</c:v>
                </c:pt>
                <c:pt idx="21835">
                  <c:v>1.16394</c:v>
                </c:pt>
                <c:pt idx="21836">
                  <c:v>1.0897300000000001</c:v>
                </c:pt>
                <c:pt idx="21837">
                  <c:v>1.0208900000000001</c:v>
                </c:pt>
                <c:pt idx="21838">
                  <c:v>0.95706999999999998</c:v>
                </c:pt>
                <c:pt idx="21839">
                  <c:v>0.89798999999999995</c:v>
                </c:pt>
                <c:pt idx="21840">
                  <c:v>0.84333199999999997</c:v>
                </c:pt>
                <c:pt idx="21841">
                  <c:v>0.79280300000000004</c:v>
                </c:pt>
                <c:pt idx="21842">
                  <c:v>0.74610799999999999</c:v>
                </c:pt>
                <c:pt idx="21843">
                  <c:v>0.700851</c:v>
                </c:pt>
                <c:pt idx="21844">
                  <c:v>0.65824400000000005</c:v>
                </c:pt>
                <c:pt idx="21845">
                  <c:v>0.61913399999999996</c:v>
                </c:pt>
                <c:pt idx="21846">
                  <c:v>0.58321400000000001</c:v>
                </c:pt>
                <c:pt idx="21847">
                  <c:v>0.55022000000000004</c:v>
                </c:pt>
                <c:pt idx="21848">
                  <c:v>0.51988900000000005</c:v>
                </c:pt>
                <c:pt idx="21849">
                  <c:v>0.49198799999999998</c:v>
                </c:pt>
                <c:pt idx="21850">
                  <c:v>0.45818599999999998</c:v>
                </c:pt>
                <c:pt idx="21851">
                  <c:v>0.427844</c:v>
                </c:pt>
                <c:pt idx="21852">
                  <c:v>0.40054699999999999</c:v>
                </c:pt>
                <c:pt idx="21853">
                  <c:v>0.37675900000000001</c:v>
                </c:pt>
                <c:pt idx="21854">
                  <c:v>0.35517300000000002</c:v>
                </c:pt>
                <c:pt idx="21855">
                  <c:v>0.33552999999999999</c:v>
                </c:pt>
                <c:pt idx="21856">
                  <c:v>0.31760699999999997</c:v>
                </c:pt>
                <c:pt idx="21857">
                  <c:v>0.301207</c:v>
                </c:pt>
                <c:pt idx="21858">
                  <c:v>0.28616000000000003</c:v>
                </c:pt>
                <c:pt idx="21859">
                  <c:v>0.26794800000000002</c:v>
                </c:pt>
                <c:pt idx="21860">
                  <c:v>0.25157499999999999</c:v>
                </c:pt>
                <c:pt idx="21861">
                  <c:v>0.236791</c:v>
                </c:pt>
                <c:pt idx="21862">
                  <c:v>0.22126899999999999</c:v>
                </c:pt>
                <c:pt idx="21863">
                  <c:v>0.20924599999999999</c:v>
                </c:pt>
                <c:pt idx="21864">
                  <c:v>0.19825300000000001</c:v>
                </c:pt>
                <c:pt idx="21865">
                  <c:v>0.18498700000000001</c:v>
                </c:pt>
                <c:pt idx="21866">
                  <c:v>0.173097</c:v>
                </c:pt>
                <c:pt idx="21867">
                  <c:v>0.162385</c:v>
                </c:pt>
                <c:pt idx="21868">
                  <c:v>0.152694</c:v>
                </c:pt>
                <c:pt idx="21869">
                  <c:v>0.14389099999999999</c:v>
                </c:pt>
                <c:pt idx="21870">
                  <c:v>0.13586500000000001</c:v>
                </c:pt>
                <c:pt idx="21871">
                  <c:v>0.12707099999999999</c:v>
                </c:pt>
                <c:pt idx="21872">
                  <c:v>0.119141</c:v>
                </c:pt>
                <c:pt idx="21873">
                  <c:v>0.11196</c:v>
                </c:pt>
                <c:pt idx="21874">
                  <c:v>0.105434</c:v>
                </c:pt>
                <c:pt idx="21875">
                  <c:v>9.94839E-2</c:v>
                </c:pt>
                <c:pt idx="21876">
                  <c:v>9.40415E-2</c:v>
                </c:pt>
                <c:pt idx="21877">
                  <c:v>8.9049299999999998E-2</c:v>
                </c:pt>
                <c:pt idx="21878">
                  <c:v>8.4458199999999997E-2</c:v>
                </c:pt>
                <c:pt idx="21879">
                  <c:v>7.9390500000000003E-2</c:v>
                </c:pt>
                <c:pt idx="21880">
                  <c:v>7.4780700000000006E-2</c:v>
                </c:pt>
                <c:pt idx="21881">
                  <c:v>7.0574300000000006E-2</c:v>
                </c:pt>
                <c:pt idx="21882">
                  <c:v>6.6724900000000004E-2</c:v>
                </c:pt>
                <c:pt idx="21883">
                  <c:v>6.3192300000000007E-2</c:v>
                </c:pt>
                <c:pt idx="21884">
                  <c:v>5.9942500000000003E-2</c:v>
                </c:pt>
                <c:pt idx="21885">
                  <c:v>5.69454E-2</c:v>
                </c:pt>
                <c:pt idx="21886">
                  <c:v>5.4175399999999999E-2</c:v>
                </c:pt>
                <c:pt idx="21887">
                  <c:v>5.0911100000000001E-2</c:v>
                </c:pt>
                <c:pt idx="21888">
                  <c:v>4.7943399999999997E-2</c:v>
                </c:pt>
                <c:pt idx="21889">
                  <c:v>4.5237100000000002E-2</c:v>
                </c:pt>
                <c:pt idx="21890">
                  <c:v>4.27622E-2</c:v>
                </c:pt>
                <c:pt idx="21891">
                  <c:v>4.04927E-2</c:v>
                </c:pt>
                <c:pt idx="21892">
                  <c:v>3.8406599999999999E-2</c:v>
                </c:pt>
                <c:pt idx="21893">
                  <c:v>3.64844E-2</c:v>
                </c:pt>
                <c:pt idx="21894">
                  <c:v>3.4709400000000001E-2</c:v>
                </c:pt>
                <c:pt idx="21895">
                  <c:v>3.2718400000000002E-2</c:v>
                </c:pt>
                <c:pt idx="21896">
                  <c:v>3.0902200000000001E-2</c:v>
                </c:pt>
                <c:pt idx="21897">
                  <c:v>2.9241E-2</c:v>
                </c:pt>
                <c:pt idx="21898">
                  <c:v>2.7717700000000001E-2</c:v>
                </c:pt>
                <c:pt idx="21899">
                  <c:v>2.6317299999999998E-2</c:v>
                </c:pt>
                <c:pt idx="21900">
                  <c:v>2.5027000000000001E-2</c:v>
                </c:pt>
                <c:pt idx="21901">
                  <c:v>2.32734E-2</c:v>
                </c:pt>
                <c:pt idx="21902">
                  <c:v>2.2072700000000001E-2</c:v>
                </c:pt>
                <c:pt idx="21903">
                  <c:v>2.0842400000000001E-2</c:v>
                </c:pt>
                <c:pt idx="21904">
                  <c:v>1.9719400000000002E-2</c:v>
                </c:pt>
                <c:pt idx="21905">
                  <c:v>1.8691699999999999E-2</c:v>
                </c:pt>
                <c:pt idx="21906">
                  <c:v>1.7749000000000001E-2</c:v>
                </c:pt>
                <c:pt idx="21907">
                  <c:v>1.68822E-2</c:v>
                </c:pt>
                <c:pt idx="21908">
                  <c:v>1.5707499999999999E-2</c:v>
                </c:pt>
                <c:pt idx="21909">
                  <c:v>1.49984E-2</c:v>
                </c:pt>
                <c:pt idx="21910">
                  <c:v>1.40749E-2</c:v>
                </c:pt>
                <c:pt idx="21911">
                  <c:v>1.32444E-2</c:v>
                </c:pt>
                <c:pt idx="21912">
                  <c:v>1.24949E-2</c:v>
                </c:pt>
                <c:pt idx="21913">
                  <c:v>1.1816200000000001E-2</c:v>
                </c:pt>
                <c:pt idx="21914">
                  <c:v>1.11999E-2</c:v>
                </c:pt>
                <c:pt idx="21915">
                  <c:v>1.06386E-2</c:v>
                </c:pt>
                <c:pt idx="21916">
                  <c:v>1.01262E-2</c:v>
                </c:pt>
                <c:pt idx="21917">
                  <c:v>9.4916099999999993E-3</c:v>
                </c:pt>
                <c:pt idx="21918">
                  <c:v>9.0253699999999996E-3</c:v>
                </c:pt>
                <c:pt idx="21919">
                  <c:v>8.4682300000000002E-3</c:v>
                </c:pt>
                <c:pt idx="21920">
                  <c:v>7.9749699999999996E-3</c:v>
                </c:pt>
                <c:pt idx="21921">
                  <c:v>7.5357100000000002E-3</c:v>
                </c:pt>
                <c:pt idx="21922">
                  <c:v>7.1427699999999997E-3</c:v>
                </c:pt>
                <c:pt idx="21923">
                  <c:v>6.7905500000000002E-3</c:v>
                </c:pt>
                <c:pt idx="21924">
                  <c:v>6.4741499999999997E-3</c:v>
                </c:pt>
                <c:pt idx="21925">
                  <c:v>6.1892800000000001E-3</c:v>
                </c:pt>
                <c:pt idx="21926">
                  <c:v>5.9230400000000001E-3</c:v>
                </c:pt>
                <c:pt idx="21927">
                  <c:v>5.6835599999999998E-3</c:v>
                </c:pt>
                <c:pt idx="21928">
                  <c:v>5.3671400000000003E-3</c:v>
                </c:pt>
                <c:pt idx="21929">
                  <c:v>5.0939599999999998E-3</c:v>
                </c:pt>
                <c:pt idx="21930">
                  <c:v>4.8584800000000001E-3</c:v>
                </c:pt>
                <c:pt idx="21931">
                  <c:v>4.65564E-3</c:v>
                </c:pt>
                <c:pt idx="21932">
                  <c:v>4.4733200000000002E-3</c:v>
                </c:pt>
                <c:pt idx="21933">
                  <c:v>4.31723E-3</c:v>
                </c:pt>
                <c:pt idx="21934">
                  <c:v>4.1842199999999998E-3</c:v>
                </c:pt>
                <c:pt idx="21935">
                  <c:v>4.0715500000000002E-3</c:v>
                </c:pt>
                <c:pt idx="21936">
                  <c:v>3.9482099999999997E-3</c:v>
                </c:pt>
                <c:pt idx="21937">
                  <c:v>3.8583699999999999E-3</c:v>
                </c:pt>
                <c:pt idx="21938">
                  <c:v>3.78948E-3</c:v>
                </c:pt>
                <c:pt idx="21939">
                  <c:v>3.7394099999999999E-3</c:v>
                </c:pt>
                <c:pt idx="21940">
                  <c:v>3.6978499999999999E-3</c:v>
                </c:pt>
                <c:pt idx="21941">
                  <c:v>3.68651E-3</c:v>
                </c:pt>
                <c:pt idx="21942">
                  <c:v>3.7016000000000002E-3</c:v>
                </c:pt>
                <c:pt idx="21943">
                  <c:v>3.7477999999999999E-3</c:v>
                </c:pt>
                <c:pt idx="21944">
                  <c:v>3.8246399999999998E-3</c:v>
                </c:pt>
                <c:pt idx="21945">
                  <c:v>3.93268E-3</c:v>
                </c:pt>
                <c:pt idx="21946">
                  <c:v>4.0734899999999999E-3</c:v>
                </c:pt>
                <c:pt idx="21947">
                  <c:v>4.2497000000000004E-3</c:v>
                </c:pt>
                <c:pt idx="21948">
                  <c:v>4.38866E-3</c:v>
                </c:pt>
                <c:pt idx="21949">
                  <c:v>4.5464800000000003E-3</c:v>
                </c:pt>
                <c:pt idx="21950">
                  <c:v>4.7249500000000003E-3</c:v>
                </c:pt>
                <c:pt idx="21951">
                  <c:v>4.9261900000000004E-3</c:v>
                </c:pt>
                <c:pt idx="21952">
                  <c:v>5.15279E-3</c:v>
                </c:pt>
                <c:pt idx="21953">
                  <c:v>5.4078099999999999E-3</c:v>
                </c:pt>
                <c:pt idx="21954">
                  <c:v>5.6949599999999998E-3</c:v>
                </c:pt>
                <c:pt idx="21955">
                  <c:v>6.0186500000000004E-3</c:v>
                </c:pt>
                <c:pt idx="21956">
                  <c:v>6.3842500000000002E-3</c:v>
                </c:pt>
                <c:pt idx="21957">
                  <c:v>6.7982099999999998E-3</c:v>
                </c:pt>
                <c:pt idx="21958">
                  <c:v>7.1451199999999996E-3</c:v>
                </c:pt>
                <c:pt idx="21959">
                  <c:v>7.5276099999999997E-3</c:v>
                </c:pt>
                <c:pt idx="21960">
                  <c:v>7.9503200000000003E-3</c:v>
                </c:pt>
                <c:pt idx="21961">
                  <c:v>8.4186799999999996E-3</c:v>
                </c:pt>
                <c:pt idx="21962">
                  <c:v>8.9383299999999995E-3</c:v>
                </c:pt>
                <c:pt idx="21963">
                  <c:v>9.5158599999999992E-3</c:v>
                </c:pt>
                <c:pt idx="21964">
                  <c:v>1.01633E-2</c:v>
                </c:pt>
                <c:pt idx="21965">
                  <c:v>1.08915E-2</c:v>
                </c:pt>
                <c:pt idx="21966">
                  <c:v>1.17129E-2</c:v>
                </c:pt>
                <c:pt idx="21967">
                  <c:v>1.23201E-2</c:v>
                </c:pt>
                <c:pt idx="21968">
                  <c:v>1.2981400000000001E-2</c:v>
                </c:pt>
                <c:pt idx="21969">
                  <c:v>1.37035E-2</c:v>
                </c:pt>
                <c:pt idx="21970">
                  <c:v>1.4493799999999999E-2</c:v>
                </c:pt>
                <c:pt idx="21971">
                  <c:v>1.52707E-2</c:v>
                </c:pt>
                <c:pt idx="21972">
                  <c:v>1.6416699999999999E-2</c:v>
                </c:pt>
                <c:pt idx="21973">
                  <c:v>1.7259900000000002E-2</c:v>
                </c:pt>
                <c:pt idx="21974">
                  <c:v>1.8174699999999998E-2</c:v>
                </c:pt>
                <c:pt idx="21975">
                  <c:v>1.91694E-2</c:v>
                </c:pt>
                <c:pt idx="21976">
                  <c:v>2.0253400000000001E-2</c:v>
                </c:pt>
                <c:pt idx="21977">
                  <c:v>2.1437299999999999E-2</c:v>
                </c:pt>
                <c:pt idx="21978">
                  <c:v>2.2733900000000001E-2</c:v>
                </c:pt>
                <c:pt idx="21979">
                  <c:v>2.3917600000000001E-2</c:v>
                </c:pt>
                <c:pt idx="21980">
                  <c:v>2.5201399999999999E-2</c:v>
                </c:pt>
                <c:pt idx="21981">
                  <c:v>2.6596999999999999E-2</c:v>
                </c:pt>
                <c:pt idx="21982">
                  <c:v>2.8117400000000001E-2</c:v>
                </c:pt>
                <c:pt idx="21983">
                  <c:v>2.97778E-2</c:v>
                </c:pt>
                <c:pt idx="21984">
                  <c:v>3.1595600000000001E-2</c:v>
                </c:pt>
                <c:pt idx="21985">
                  <c:v>3.3591500000000003E-2</c:v>
                </c:pt>
                <c:pt idx="21986">
                  <c:v>3.5789700000000001E-2</c:v>
                </c:pt>
                <c:pt idx="21987">
                  <c:v>3.8467800000000003E-2</c:v>
                </c:pt>
                <c:pt idx="21988">
                  <c:v>4.14676E-2</c:v>
                </c:pt>
                <c:pt idx="21989">
                  <c:v>4.3671300000000003E-2</c:v>
                </c:pt>
                <c:pt idx="21990">
                  <c:v>4.6059000000000003E-2</c:v>
                </c:pt>
                <c:pt idx="21991">
                  <c:v>4.8652000000000001E-2</c:v>
                </c:pt>
                <c:pt idx="21992">
                  <c:v>5.1475699999999999E-2</c:v>
                </c:pt>
                <c:pt idx="21993">
                  <c:v>5.4559099999999999E-2</c:v>
                </c:pt>
                <c:pt idx="21994">
                  <c:v>5.87378E-2</c:v>
                </c:pt>
                <c:pt idx="21995">
                  <c:v>6.18024E-2</c:v>
                </c:pt>
                <c:pt idx="21996">
                  <c:v>6.5118200000000001E-2</c:v>
                </c:pt>
                <c:pt idx="21997">
                  <c:v>6.8713099999999999E-2</c:v>
                </c:pt>
                <c:pt idx="21998">
                  <c:v>7.2618799999999997E-2</c:v>
                </c:pt>
                <c:pt idx="21999">
                  <c:v>7.6872399999999994E-2</c:v>
                </c:pt>
                <c:pt idx="22000">
                  <c:v>8.1516400000000003E-2</c:v>
                </c:pt>
                <c:pt idx="22001">
                  <c:v>8.6070800000000003E-2</c:v>
                </c:pt>
                <c:pt idx="22002">
                  <c:v>9.2771000000000006E-2</c:v>
                </c:pt>
                <c:pt idx="22003">
                  <c:v>9.76886E-2</c:v>
                </c:pt>
                <c:pt idx="22004">
                  <c:v>0.10301299999999999</c:v>
                </c:pt>
                <c:pt idx="22005">
                  <c:v>0.108792</c:v>
                </c:pt>
                <c:pt idx="22006">
                  <c:v>0.115077</c:v>
                </c:pt>
                <c:pt idx="22007">
                  <c:v>0.12282899999999999</c:v>
                </c:pt>
                <c:pt idx="22008">
                  <c:v>0.13090199999999999</c:v>
                </c:pt>
                <c:pt idx="22009">
                  <c:v>0.14008300000000001</c:v>
                </c:pt>
                <c:pt idx="22010">
                  <c:v>0.14784800000000001</c:v>
                </c:pt>
                <c:pt idx="22011">
                  <c:v>0.15792500000000001</c:v>
                </c:pt>
                <c:pt idx="22012">
                  <c:v>0.168348</c:v>
                </c:pt>
                <c:pt idx="22013">
                  <c:v>0.17984600000000001</c:v>
                </c:pt>
                <c:pt idx="22014">
                  <c:v>0.18818399999999999</c:v>
                </c:pt>
                <c:pt idx="22015">
                  <c:v>0.20039999999999999</c:v>
                </c:pt>
                <c:pt idx="22016">
                  <c:v>0.21385299999999999</c:v>
                </c:pt>
                <c:pt idx="22017">
                  <c:v>0.226135</c:v>
                </c:pt>
                <c:pt idx="22018">
                  <c:v>0.239512</c:v>
                </c:pt>
                <c:pt idx="22019">
                  <c:v>0.256133</c:v>
                </c:pt>
                <c:pt idx="22020">
                  <c:v>0.27111800000000003</c:v>
                </c:pt>
                <c:pt idx="22021">
                  <c:v>0.28746300000000002</c:v>
                </c:pt>
                <c:pt idx="22022">
                  <c:v>0.30533700000000003</c:v>
                </c:pt>
                <c:pt idx="22023">
                  <c:v>0.32332</c:v>
                </c:pt>
                <c:pt idx="22024">
                  <c:v>0.341192</c:v>
                </c:pt>
                <c:pt idx="22025">
                  <c:v>0.36058699999999999</c:v>
                </c:pt>
                <c:pt idx="22026">
                  <c:v>0.38168099999999999</c:v>
                </c:pt>
                <c:pt idx="22027">
                  <c:v>0.403586</c:v>
                </c:pt>
                <c:pt idx="22028">
                  <c:v>0.42623899999999998</c:v>
                </c:pt>
                <c:pt idx="22029">
                  <c:v>0.45083699999999999</c:v>
                </c:pt>
                <c:pt idx="22030">
                  <c:v>0.47760200000000003</c:v>
                </c:pt>
                <c:pt idx="22031">
                  <c:v>0.50678500000000004</c:v>
                </c:pt>
                <c:pt idx="22032">
                  <c:v>0.53866999999999998</c:v>
                </c:pt>
                <c:pt idx="22033">
                  <c:v>0.57357800000000003</c:v>
                </c:pt>
                <c:pt idx="22034">
                  <c:v>0.61187400000000003</c:v>
                </c:pt>
                <c:pt idx="22035">
                  <c:v>0.65396799999999999</c:v>
                </c:pt>
                <c:pt idx="22036">
                  <c:v>0.70032099999999997</c:v>
                </c:pt>
                <c:pt idx="22037">
                  <c:v>0.75144599999999995</c:v>
                </c:pt>
                <c:pt idx="22038">
                  <c:v>0.80791100000000005</c:v>
                </c:pt>
                <c:pt idx="22039">
                  <c:v>0.87034100000000003</c:v>
                </c:pt>
                <c:pt idx="22040">
                  <c:v>0.939411</c:v>
                </c:pt>
                <c:pt idx="22041">
                  <c:v>1.0158400000000001</c:v>
                </c:pt>
                <c:pt idx="22042">
                  <c:v>1.0784400000000001</c:v>
                </c:pt>
                <c:pt idx="22043">
                  <c:v>1.14591</c:v>
                </c:pt>
                <c:pt idx="22044">
                  <c:v>1.21858</c:v>
                </c:pt>
                <c:pt idx="22045">
                  <c:v>1.2967599999999999</c:v>
                </c:pt>
                <c:pt idx="22046">
                  <c:v>1.4100299999999999</c:v>
                </c:pt>
                <c:pt idx="22047">
                  <c:v>1.53417</c:v>
                </c:pt>
                <c:pt idx="22048">
                  <c:v>1.6695899999999999</c:v>
                </c:pt>
                <c:pt idx="22049">
                  <c:v>1.8164800000000001</c:v>
                </c:pt>
                <c:pt idx="22050">
                  <c:v>1.9747300000000001</c:v>
                </c:pt>
                <c:pt idx="22051">
                  <c:v>2.1438700000000002</c:v>
                </c:pt>
                <c:pt idx="22052">
                  <c:v>2.3229899999999999</c:v>
                </c:pt>
                <c:pt idx="22053">
                  <c:v>2.6071300000000002</c:v>
                </c:pt>
                <c:pt idx="22054">
                  <c:v>3.3285300000000002</c:v>
                </c:pt>
                <c:pt idx="22055">
                  <c:v>3.6343800000000002</c:v>
                </c:pt>
                <c:pt idx="22056">
                  <c:v>3.8178700000000001</c:v>
                </c:pt>
                <c:pt idx="22057">
                  <c:v>3.9675600000000002</c:v>
                </c:pt>
                <c:pt idx="22058">
                  <c:v>4.0931300000000004</c:v>
                </c:pt>
                <c:pt idx="22059">
                  <c:v>4.1908300000000001</c:v>
                </c:pt>
                <c:pt idx="22060">
                  <c:v>4.2576000000000001</c:v>
                </c:pt>
                <c:pt idx="22061">
                  <c:v>4.2913199999999998</c:v>
                </c:pt>
                <c:pt idx="22062">
                  <c:v>4.2953999999999999</c:v>
                </c:pt>
                <c:pt idx="22063">
                  <c:v>4.2860500000000004</c:v>
                </c:pt>
                <c:pt idx="22064">
                  <c:v>4.2583000000000002</c:v>
                </c:pt>
                <c:pt idx="22065">
                  <c:v>4.21265</c:v>
                </c:pt>
                <c:pt idx="22066">
                  <c:v>4.1189299999999998</c:v>
                </c:pt>
                <c:pt idx="22067">
                  <c:v>4.0102900000000004</c:v>
                </c:pt>
                <c:pt idx="22068">
                  <c:v>3.8801999999999999</c:v>
                </c:pt>
                <c:pt idx="22069">
                  <c:v>3.7319</c:v>
                </c:pt>
                <c:pt idx="22070">
                  <c:v>3.5118399999999999</c:v>
                </c:pt>
                <c:pt idx="22071">
                  <c:v>3.1611099999999999</c:v>
                </c:pt>
                <c:pt idx="22072">
                  <c:v>2.5674000000000001</c:v>
                </c:pt>
                <c:pt idx="22073">
                  <c:v>2.3405</c:v>
                </c:pt>
                <c:pt idx="22074">
                  <c:v>2.1256499999999998</c:v>
                </c:pt>
                <c:pt idx="22075">
                  <c:v>1.9253</c:v>
                </c:pt>
                <c:pt idx="22076">
                  <c:v>1.78545</c:v>
                </c:pt>
                <c:pt idx="22077">
                  <c:v>1.6548499999999999</c:v>
                </c:pt>
                <c:pt idx="22078">
                  <c:v>1.5142</c:v>
                </c:pt>
                <c:pt idx="22079">
                  <c:v>1.38592</c:v>
                </c:pt>
                <c:pt idx="22080">
                  <c:v>1.2695000000000001</c:v>
                </c:pt>
                <c:pt idx="22081">
                  <c:v>1.1642300000000001</c:v>
                </c:pt>
                <c:pt idx="22082">
                  <c:v>1.0692900000000001</c:v>
                </c:pt>
                <c:pt idx="22083">
                  <c:v>1.0073399999999999</c:v>
                </c:pt>
                <c:pt idx="22084">
                  <c:v>0.94621599999999995</c:v>
                </c:pt>
                <c:pt idx="22085">
                  <c:v>0.88985000000000003</c:v>
                </c:pt>
                <c:pt idx="22086">
                  <c:v>0.83786799999999995</c:v>
                </c:pt>
                <c:pt idx="22087">
                  <c:v>0.78991199999999995</c:v>
                </c:pt>
                <c:pt idx="22088">
                  <c:v>0.74564900000000001</c:v>
                </c:pt>
                <c:pt idx="22089">
                  <c:v>0.70476499999999997</c:v>
                </c:pt>
                <c:pt idx="22090">
                  <c:v>0.66696800000000001</c:v>
                </c:pt>
                <c:pt idx="22091">
                  <c:v>0.62780400000000003</c:v>
                </c:pt>
                <c:pt idx="22092">
                  <c:v>0.58804999999999996</c:v>
                </c:pt>
                <c:pt idx="22093">
                  <c:v>0.55184299999999997</c:v>
                </c:pt>
                <c:pt idx="22094">
                  <c:v>0.51880000000000004</c:v>
                </c:pt>
                <c:pt idx="22095">
                  <c:v>0.48858400000000002</c:v>
                </c:pt>
                <c:pt idx="22096">
                  <c:v>0.46089400000000003</c:v>
                </c:pt>
                <c:pt idx="22097">
                  <c:v>0.43546800000000002</c:v>
                </c:pt>
                <c:pt idx="22098">
                  <c:v>0.412074</c:v>
                </c:pt>
                <c:pt idx="22099">
                  <c:v>0.38869799999999999</c:v>
                </c:pt>
                <c:pt idx="22100">
                  <c:v>0.36560100000000001</c:v>
                </c:pt>
                <c:pt idx="22101">
                  <c:v>0.34449999999999997</c:v>
                </c:pt>
                <c:pt idx="22102">
                  <c:v>0.32517499999999999</c:v>
                </c:pt>
                <c:pt idx="22103">
                  <c:v>0.30743300000000001</c:v>
                </c:pt>
                <c:pt idx="22104">
                  <c:v>0.29110599999999998</c:v>
                </c:pt>
                <c:pt idx="22105">
                  <c:v>0.27605000000000002</c:v>
                </c:pt>
                <c:pt idx="22106">
                  <c:v>0.25557299999999999</c:v>
                </c:pt>
                <c:pt idx="22107">
                  <c:v>0.238653</c:v>
                </c:pt>
                <c:pt idx="22108">
                  <c:v>0.22336800000000001</c:v>
                </c:pt>
                <c:pt idx="22109">
                  <c:v>0.209512</c:v>
                </c:pt>
                <c:pt idx="22110">
                  <c:v>0.19691400000000001</c:v>
                </c:pt>
                <c:pt idx="22111">
                  <c:v>0.18542500000000001</c:v>
                </c:pt>
                <c:pt idx="22112">
                  <c:v>0.17491799999999999</c:v>
                </c:pt>
                <c:pt idx="22113">
                  <c:v>0.16528499999999999</c:v>
                </c:pt>
                <c:pt idx="22114">
                  <c:v>0.15643099999999999</c:v>
                </c:pt>
                <c:pt idx="22115">
                  <c:v>0.147674</c:v>
                </c:pt>
                <c:pt idx="22116">
                  <c:v>0.13963600000000001</c:v>
                </c:pt>
                <c:pt idx="22117">
                  <c:v>0.132242</c:v>
                </c:pt>
                <c:pt idx="22118">
                  <c:v>0.12542400000000001</c:v>
                </c:pt>
                <c:pt idx="22119">
                  <c:v>0.11615200000000001</c:v>
                </c:pt>
                <c:pt idx="22120">
                  <c:v>0.107881</c:v>
                </c:pt>
                <c:pt idx="22121">
                  <c:v>0.102852</c:v>
                </c:pt>
                <c:pt idx="22122">
                  <c:v>9.6892800000000001E-2</c:v>
                </c:pt>
                <c:pt idx="22123">
                  <c:v>9.1442099999999998E-2</c:v>
                </c:pt>
                <c:pt idx="22124">
                  <c:v>8.6443699999999998E-2</c:v>
                </c:pt>
                <c:pt idx="22125">
                  <c:v>8.1849000000000005E-2</c:v>
                </c:pt>
                <c:pt idx="22126">
                  <c:v>7.7615600000000007E-2</c:v>
                </c:pt>
                <c:pt idx="22127">
                  <c:v>7.3706599999999997E-2</c:v>
                </c:pt>
                <c:pt idx="22128">
                  <c:v>6.8381600000000001E-2</c:v>
                </c:pt>
                <c:pt idx="22129">
                  <c:v>6.4634800000000006E-2</c:v>
                </c:pt>
                <c:pt idx="22130">
                  <c:v>6.0723899999999997E-2</c:v>
                </c:pt>
                <c:pt idx="22131">
                  <c:v>5.7163800000000001E-2</c:v>
                </c:pt>
                <c:pt idx="22132">
                  <c:v>5.3914299999999998E-2</c:v>
                </c:pt>
                <c:pt idx="22133">
                  <c:v>5.0940199999999998E-2</c:v>
                </c:pt>
                <c:pt idx="22134">
                  <c:v>4.8210900000000001E-2</c:v>
                </c:pt>
                <c:pt idx="22135">
                  <c:v>4.5699499999999997E-2</c:v>
                </c:pt>
                <c:pt idx="22136">
                  <c:v>4.3382700000000003E-2</c:v>
                </c:pt>
                <c:pt idx="22137">
                  <c:v>4.1026899999999998E-2</c:v>
                </c:pt>
                <c:pt idx="22138">
                  <c:v>3.8666499999999999E-2</c:v>
                </c:pt>
                <c:pt idx="22139">
                  <c:v>3.6509E-2</c:v>
                </c:pt>
                <c:pt idx="22140">
                  <c:v>3.4532199999999999E-2</c:v>
                </c:pt>
                <c:pt idx="22141">
                  <c:v>3.2716599999999998E-2</c:v>
                </c:pt>
                <c:pt idx="22142">
                  <c:v>3.10449E-2</c:v>
                </c:pt>
                <c:pt idx="22143">
                  <c:v>2.9502299999999999E-2</c:v>
                </c:pt>
                <c:pt idx="22144">
                  <c:v>2.74025E-2</c:v>
                </c:pt>
                <c:pt idx="22145">
                  <c:v>2.5877600000000001E-2</c:v>
                </c:pt>
                <c:pt idx="22146">
                  <c:v>2.4482E-2</c:v>
                </c:pt>
                <c:pt idx="22147">
                  <c:v>2.32015E-2</c:v>
                </c:pt>
                <c:pt idx="22148">
                  <c:v>2.20238E-2</c:v>
                </c:pt>
                <c:pt idx="22149">
                  <c:v>2.0426E-2</c:v>
                </c:pt>
                <c:pt idx="22150">
                  <c:v>1.9004199999999999E-2</c:v>
                </c:pt>
                <c:pt idx="22151">
                  <c:v>1.81418E-2</c:v>
                </c:pt>
                <c:pt idx="22152">
                  <c:v>1.71218E-2</c:v>
                </c:pt>
                <c:pt idx="22153">
                  <c:v>1.6191199999999999E-2</c:v>
                </c:pt>
                <c:pt idx="22154">
                  <c:v>1.53397E-2</c:v>
                </c:pt>
                <c:pt idx="22155">
                  <c:v>1.45589E-2</c:v>
                </c:pt>
                <c:pt idx="22156">
                  <c:v>1.3840999999999999E-2</c:v>
                </c:pt>
                <c:pt idx="22157">
                  <c:v>1.2868299999999999E-2</c:v>
                </c:pt>
                <c:pt idx="22158">
                  <c:v>1.20041E-2</c:v>
                </c:pt>
                <c:pt idx="22159">
                  <c:v>1.13694E-2</c:v>
                </c:pt>
                <c:pt idx="22160">
                  <c:v>1.07895E-2</c:v>
                </c:pt>
                <c:pt idx="22161">
                  <c:v>1.0258400000000001E-2</c:v>
                </c:pt>
                <c:pt idx="22162">
                  <c:v>9.7711900000000008E-3</c:v>
                </c:pt>
                <c:pt idx="22163">
                  <c:v>9.1138399999999998E-3</c:v>
                </c:pt>
                <c:pt idx="22164">
                  <c:v>8.5300299999999992E-3</c:v>
                </c:pt>
                <c:pt idx="22165">
                  <c:v>8.0240699999999995E-3</c:v>
                </c:pt>
                <c:pt idx="22166">
                  <c:v>7.5973899999999999E-3</c:v>
                </c:pt>
                <c:pt idx="22167">
                  <c:v>7.2111800000000002E-3</c:v>
                </c:pt>
                <c:pt idx="22168">
                  <c:v>6.86069E-3</c:v>
                </c:pt>
                <c:pt idx="22169">
                  <c:v>6.4419899999999999E-3</c:v>
                </c:pt>
                <c:pt idx="22170">
                  <c:v>6.0714999999999996E-3</c:v>
                </c:pt>
                <c:pt idx="22171">
                  <c:v>5.7425499999999999E-3</c:v>
                </c:pt>
                <c:pt idx="22172">
                  <c:v>5.4496099999999997E-3</c:v>
                </c:pt>
                <c:pt idx="22173">
                  <c:v>5.1880600000000004E-3</c:v>
                </c:pt>
                <c:pt idx="22174">
                  <c:v>4.9540399999999998E-3</c:v>
                </c:pt>
                <c:pt idx="22175">
                  <c:v>4.7442700000000001E-3</c:v>
                </c:pt>
                <c:pt idx="22176">
                  <c:v>4.5559900000000002E-3</c:v>
                </c:pt>
                <c:pt idx="22177">
                  <c:v>4.3087999999999998E-3</c:v>
                </c:pt>
                <c:pt idx="22178">
                  <c:v>4.0981999999999998E-3</c:v>
                </c:pt>
                <c:pt idx="22179">
                  <c:v>3.9206500000000004E-3</c:v>
                </c:pt>
                <c:pt idx="22180">
                  <c:v>3.7590700000000002E-3</c:v>
                </c:pt>
                <c:pt idx="22181">
                  <c:v>3.6553699999999998E-3</c:v>
                </c:pt>
                <c:pt idx="22182">
                  <c:v>3.5254700000000002E-3</c:v>
                </c:pt>
                <c:pt idx="22183">
                  <c:v>3.42363E-3</c:v>
                </c:pt>
                <c:pt idx="22184">
                  <c:v>3.3467200000000001E-3</c:v>
                </c:pt>
                <c:pt idx="22185">
                  <c:v>3.2903699999999999E-3</c:v>
                </c:pt>
                <c:pt idx="22186">
                  <c:v>3.2570899999999998E-3</c:v>
                </c:pt>
                <c:pt idx="22187">
                  <c:v>3.2342E-3</c:v>
                </c:pt>
                <c:pt idx="22188">
                  <c:v>3.2302899999999998E-3</c:v>
                </c:pt>
                <c:pt idx="22189">
                  <c:v>3.2399199999999999E-3</c:v>
                </c:pt>
                <c:pt idx="22190">
                  <c:v>3.2725499999999999E-3</c:v>
                </c:pt>
                <c:pt idx="22191">
                  <c:v>3.3287899999999999E-3</c:v>
                </c:pt>
                <c:pt idx="22192">
                  <c:v>3.4091400000000002E-3</c:v>
                </c:pt>
                <c:pt idx="22193">
                  <c:v>3.4865899999999999E-3</c:v>
                </c:pt>
                <c:pt idx="22194">
                  <c:v>3.58077E-3</c:v>
                </c:pt>
                <c:pt idx="22195">
                  <c:v>3.6924700000000002E-3</c:v>
                </c:pt>
                <c:pt idx="22196">
                  <c:v>3.8234499999999999E-3</c:v>
                </c:pt>
                <c:pt idx="22197">
                  <c:v>3.9758900000000002E-3</c:v>
                </c:pt>
                <c:pt idx="22198">
                  <c:v>4.1524800000000001E-3</c:v>
                </c:pt>
                <c:pt idx="22199">
                  <c:v>4.3565100000000001E-3</c:v>
                </c:pt>
                <c:pt idx="22200">
                  <c:v>4.5920500000000003E-3</c:v>
                </c:pt>
                <c:pt idx="22201">
                  <c:v>4.8641500000000002E-3</c:v>
                </c:pt>
                <c:pt idx="22202">
                  <c:v>5.0688599999999997E-3</c:v>
                </c:pt>
                <c:pt idx="22203">
                  <c:v>5.2947799999999998E-3</c:v>
                </c:pt>
                <c:pt idx="22204">
                  <c:v>5.54449E-3</c:v>
                </c:pt>
                <c:pt idx="22205">
                  <c:v>5.8210199999999997E-3</c:v>
                </c:pt>
                <c:pt idx="22206">
                  <c:v>6.1279200000000002E-3</c:v>
                </c:pt>
                <c:pt idx="22207">
                  <c:v>6.4693900000000002E-3</c:v>
                </c:pt>
                <c:pt idx="22208">
                  <c:v>6.8504000000000004E-3</c:v>
                </c:pt>
                <c:pt idx="22209">
                  <c:v>7.2769000000000002E-3</c:v>
                </c:pt>
                <c:pt idx="22210">
                  <c:v>7.7553700000000001E-3</c:v>
                </c:pt>
                <c:pt idx="22211">
                  <c:v>8.1519100000000001E-3</c:v>
                </c:pt>
                <c:pt idx="22212">
                  <c:v>8.5880399999999999E-3</c:v>
                </c:pt>
                <c:pt idx="22213">
                  <c:v>9.06882E-3</c:v>
                </c:pt>
                <c:pt idx="22214">
                  <c:v>9.5992000000000004E-3</c:v>
                </c:pt>
                <c:pt idx="22215">
                  <c:v>1.0186000000000001E-2</c:v>
                </c:pt>
                <c:pt idx="22216">
                  <c:v>1.0837299999999999E-2</c:v>
                </c:pt>
                <c:pt idx="22217">
                  <c:v>1.15628E-2</c:v>
                </c:pt>
                <c:pt idx="22218">
                  <c:v>1.2374100000000001E-2</c:v>
                </c:pt>
                <c:pt idx="22219">
                  <c:v>1.3285099999999999E-2</c:v>
                </c:pt>
                <c:pt idx="22220">
                  <c:v>1.3956E-2</c:v>
                </c:pt>
                <c:pt idx="22221">
                  <c:v>1.4684600000000001E-2</c:v>
                </c:pt>
                <c:pt idx="22222">
                  <c:v>1.5477400000000001E-2</c:v>
                </c:pt>
                <c:pt idx="22223">
                  <c:v>1.6342300000000001E-2</c:v>
                </c:pt>
                <c:pt idx="22224">
                  <c:v>1.7287500000000001E-2</c:v>
                </c:pt>
                <c:pt idx="22225">
                  <c:v>1.8235899999999999E-2</c:v>
                </c:pt>
                <c:pt idx="22226">
                  <c:v>1.91758E-2</c:v>
                </c:pt>
                <c:pt idx="22227">
                  <c:v>2.0196200000000001E-2</c:v>
                </c:pt>
                <c:pt idx="22228">
                  <c:v>2.13063E-2</c:v>
                </c:pt>
                <c:pt idx="22229">
                  <c:v>2.2516600000000001E-2</c:v>
                </c:pt>
                <c:pt idx="22230">
                  <c:v>2.38394E-2</c:v>
                </c:pt>
                <c:pt idx="22231">
                  <c:v>2.52889E-2</c:v>
                </c:pt>
                <c:pt idx="22232">
                  <c:v>2.6882099999999999E-2</c:v>
                </c:pt>
                <c:pt idx="22233">
                  <c:v>2.83926E-2</c:v>
                </c:pt>
                <c:pt idx="22234">
                  <c:v>3.0506499999999999E-2</c:v>
                </c:pt>
                <c:pt idx="22235">
                  <c:v>3.2876500000000003E-2</c:v>
                </c:pt>
                <c:pt idx="22236">
                  <c:v>3.4618200000000002E-2</c:v>
                </c:pt>
                <c:pt idx="22237">
                  <c:v>3.6505900000000001E-2</c:v>
                </c:pt>
                <c:pt idx="22238">
                  <c:v>3.85572E-2</c:v>
                </c:pt>
                <c:pt idx="22239">
                  <c:v>4.0793000000000003E-2</c:v>
                </c:pt>
                <c:pt idx="22240">
                  <c:v>4.3003300000000001E-2</c:v>
                </c:pt>
                <c:pt idx="22241">
                  <c:v>4.6290600000000001E-2</c:v>
                </c:pt>
                <c:pt idx="22242">
                  <c:v>4.8702799999999997E-2</c:v>
                </c:pt>
                <c:pt idx="22243">
                  <c:v>5.1313699999999997E-2</c:v>
                </c:pt>
                <c:pt idx="22244">
                  <c:v>5.4145699999999998E-2</c:v>
                </c:pt>
                <c:pt idx="22245">
                  <c:v>5.7223900000000001E-2</c:v>
                </c:pt>
                <c:pt idx="22246">
                  <c:v>6.0577600000000002E-2</c:v>
                </c:pt>
                <c:pt idx="22247">
                  <c:v>6.4240500000000006E-2</c:v>
                </c:pt>
                <c:pt idx="22248">
                  <c:v>6.8042800000000001E-2</c:v>
                </c:pt>
                <c:pt idx="22249">
                  <c:v>7.2199399999999997E-2</c:v>
                </c:pt>
                <c:pt idx="22250">
                  <c:v>7.6756099999999994E-2</c:v>
                </c:pt>
                <c:pt idx="22251">
                  <c:v>8.1766199999999997E-2</c:v>
                </c:pt>
                <c:pt idx="22252">
                  <c:v>8.6683800000000005E-2</c:v>
                </c:pt>
                <c:pt idx="22253">
                  <c:v>9.2065800000000003E-2</c:v>
                </c:pt>
                <c:pt idx="22254">
                  <c:v>9.8337400000000005E-2</c:v>
                </c:pt>
                <c:pt idx="22255">
                  <c:v>0.105688</c:v>
                </c:pt>
                <c:pt idx="22256">
                  <c:v>0.112995</c:v>
                </c:pt>
                <c:pt idx="22257">
                  <c:v>0.120097</c:v>
                </c:pt>
                <c:pt idx="22258">
                  <c:v>0.126276</c:v>
                </c:pt>
                <c:pt idx="22259">
                  <c:v>0.13588700000000001</c:v>
                </c:pt>
                <c:pt idx="22260">
                  <c:v>0.145316</c:v>
                </c:pt>
                <c:pt idx="22261">
                  <c:v>0.15576599999999999</c:v>
                </c:pt>
                <c:pt idx="22262">
                  <c:v>0.16516500000000001</c:v>
                </c:pt>
                <c:pt idx="22263">
                  <c:v>0.17544399999999999</c:v>
                </c:pt>
                <c:pt idx="22264">
                  <c:v>0.18710199999999999</c:v>
                </c:pt>
                <c:pt idx="22265">
                  <c:v>0.199963</c:v>
                </c:pt>
                <c:pt idx="22266">
                  <c:v>0.21494099999999999</c:v>
                </c:pt>
                <c:pt idx="22267">
                  <c:v>0.23166500000000001</c:v>
                </c:pt>
                <c:pt idx="22268">
                  <c:v>0.24392</c:v>
                </c:pt>
                <c:pt idx="22269">
                  <c:v>0.25709300000000002</c:v>
                </c:pt>
                <c:pt idx="22270">
                  <c:v>0.27135599999999999</c:v>
                </c:pt>
                <c:pt idx="22271">
                  <c:v>0.28683199999999998</c:v>
                </c:pt>
                <c:pt idx="22272">
                  <c:v>0.30365999999999999</c:v>
                </c:pt>
                <c:pt idx="22273">
                  <c:v>0.32026500000000002</c:v>
                </c:pt>
                <c:pt idx="22274">
                  <c:v>0.338252</c:v>
                </c:pt>
                <c:pt idx="22275">
                  <c:v>0.35777700000000001</c:v>
                </c:pt>
                <c:pt idx="22276">
                  <c:v>0.37901200000000002</c:v>
                </c:pt>
                <c:pt idx="22277">
                  <c:v>0.40215800000000002</c:v>
                </c:pt>
                <c:pt idx="22278">
                  <c:v>0.42743900000000001</c:v>
                </c:pt>
                <c:pt idx="22279">
                  <c:v>0.45511200000000002</c:v>
                </c:pt>
                <c:pt idx="22280">
                  <c:v>0.48547000000000001</c:v>
                </c:pt>
                <c:pt idx="22281">
                  <c:v>0.51884799999999998</c:v>
                </c:pt>
                <c:pt idx="22282">
                  <c:v>0.55562400000000001</c:v>
                </c:pt>
                <c:pt idx="22283">
                  <c:v>0.59623000000000004</c:v>
                </c:pt>
                <c:pt idx="22284">
                  <c:v>0.64115100000000003</c:v>
                </c:pt>
                <c:pt idx="22285">
                  <c:v>0.69093599999999999</c:v>
                </c:pt>
                <c:pt idx="22286">
                  <c:v>0.73182999999999998</c:v>
                </c:pt>
                <c:pt idx="22287">
                  <c:v>0.77607700000000002</c:v>
                </c:pt>
                <c:pt idx="22288">
                  <c:v>0.82397600000000004</c:v>
                </c:pt>
                <c:pt idx="22289">
                  <c:v>0.87583800000000001</c:v>
                </c:pt>
                <c:pt idx="22290">
                  <c:v>0.93199600000000005</c:v>
                </c:pt>
                <c:pt idx="22291">
                  <c:v>0.99277499999999996</c:v>
                </c:pt>
                <c:pt idx="22292">
                  <c:v>1.0585100000000001</c:v>
                </c:pt>
                <c:pt idx="22293">
                  <c:v>1.1295299999999999</c:v>
                </c:pt>
                <c:pt idx="22294">
                  <c:v>1.2061299999999999</c:v>
                </c:pt>
                <c:pt idx="22295">
                  <c:v>1.2885800000000001</c:v>
                </c:pt>
                <c:pt idx="22296">
                  <c:v>1.3469</c:v>
                </c:pt>
                <c:pt idx="22297">
                  <c:v>1.4717899999999999</c:v>
                </c:pt>
                <c:pt idx="22298">
                  <c:v>1.6077600000000001</c:v>
                </c:pt>
                <c:pt idx="22299">
                  <c:v>1.7545500000000001</c:v>
                </c:pt>
                <c:pt idx="22300">
                  <c:v>1.91143</c:v>
                </c:pt>
                <c:pt idx="22301">
                  <c:v>2.1625700000000001</c:v>
                </c:pt>
                <c:pt idx="22302">
                  <c:v>2.72953</c:v>
                </c:pt>
                <c:pt idx="22303">
                  <c:v>2.92225</c:v>
                </c:pt>
                <c:pt idx="22304">
                  <c:v>3.0987200000000001</c:v>
                </c:pt>
                <c:pt idx="22305">
                  <c:v>3.21523</c:v>
                </c:pt>
                <c:pt idx="22306">
                  <c:v>3.3144399999999998</c:v>
                </c:pt>
                <c:pt idx="22307">
                  <c:v>3.3951799999999999</c:v>
                </c:pt>
                <c:pt idx="22308">
                  <c:v>3.4552</c:v>
                </c:pt>
                <c:pt idx="22309">
                  <c:v>3.49282</c:v>
                </c:pt>
                <c:pt idx="22310">
                  <c:v>3.5070399999999999</c:v>
                </c:pt>
                <c:pt idx="22311">
                  <c:v>3.49993</c:v>
                </c:pt>
                <c:pt idx="22312">
                  <c:v>3.4632000000000001</c:v>
                </c:pt>
                <c:pt idx="22313">
                  <c:v>3.3965399999999999</c:v>
                </c:pt>
                <c:pt idx="22314">
                  <c:v>3.2983199999999999</c:v>
                </c:pt>
                <c:pt idx="22315">
                  <c:v>3.1743600000000001</c:v>
                </c:pt>
                <c:pt idx="22316">
                  <c:v>3.02929</c:v>
                </c:pt>
                <c:pt idx="22317">
                  <c:v>2.86815</c:v>
                </c:pt>
                <c:pt idx="22318">
                  <c:v>2.6371799999999999</c:v>
                </c:pt>
                <c:pt idx="22319">
                  <c:v>2.11016</c:v>
                </c:pt>
                <c:pt idx="22320">
                  <c:v>1.9105799999999999</c:v>
                </c:pt>
                <c:pt idx="22321">
                  <c:v>1.72357</c:v>
                </c:pt>
                <c:pt idx="22322">
                  <c:v>1.59293</c:v>
                </c:pt>
                <c:pt idx="22323">
                  <c:v>1.4711000000000001</c:v>
                </c:pt>
                <c:pt idx="22324">
                  <c:v>1.3582399999999999</c:v>
                </c:pt>
                <c:pt idx="22325">
                  <c:v>1.25427</c:v>
                </c:pt>
                <c:pt idx="22326">
                  <c:v>1.1538600000000001</c:v>
                </c:pt>
                <c:pt idx="22327">
                  <c:v>1.08572</c:v>
                </c:pt>
                <c:pt idx="22328">
                  <c:v>1.0222899999999999</c:v>
                </c:pt>
                <c:pt idx="22329">
                  <c:v>0.96330800000000005</c:v>
                </c:pt>
                <c:pt idx="22330">
                  <c:v>0.90850799999999998</c:v>
                </c:pt>
                <c:pt idx="22331">
                  <c:v>0.85761699999999996</c:v>
                </c:pt>
                <c:pt idx="22332">
                  <c:v>0.81036799999999998</c:v>
                </c:pt>
                <c:pt idx="22333">
                  <c:v>0.76649900000000004</c:v>
                </c:pt>
                <c:pt idx="22334">
                  <c:v>0.72295900000000002</c:v>
                </c:pt>
                <c:pt idx="22335">
                  <c:v>0.68014200000000002</c:v>
                </c:pt>
                <c:pt idx="22336">
                  <c:v>0.64074500000000001</c:v>
                </c:pt>
                <c:pt idx="22337">
                  <c:v>0.60445700000000002</c:v>
                </c:pt>
                <c:pt idx="22338">
                  <c:v>0.57099699999999998</c:v>
                </c:pt>
                <c:pt idx="22339">
                  <c:v>0.54010599999999998</c:v>
                </c:pt>
                <c:pt idx="22340">
                  <c:v>0.51155200000000001</c:v>
                </c:pt>
                <c:pt idx="22341">
                  <c:v>0.48512</c:v>
                </c:pt>
                <c:pt idx="22342">
                  <c:v>0.45768399999999998</c:v>
                </c:pt>
                <c:pt idx="22343">
                  <c:v>0.42976999999999999</c:v>
                </c:pt>
                <c:pt idx="22344">
                  <c:v>0.40427600000000002</c:v>
                </c:pt>
                <c:pt idx="22345">
                  <c:v>0.380942</c:v>
                </c:pt>
                <c:pt idx="22346">
                  <c:v>0.359539</c:v>
                </c:pt>
                <c:pt idx="22347">
                  <c:v>0.33986699999999997</c:v>
                </c:pt>
                <c:pt idx="22348">
                  <c:v>0.32174799999999998</c:v>
                </c:pt>
                <c:pt idx="22349">
                  <c:v>0.30502699999999999</c:v>
                </c:pt>
                <c:pt idx="22350">
                  <c:v>0.288271</c:v>
                </c:pt>
                <c:pt idx="22351">
                  <c:v>0.27166299999999999</c:v>
                </c:pt>
                <c:pt idx="22352">
                  <c:v>0.25644299999999998</c:v>
                </c:pt>
                <c:pt idx="22353">
                  <c:v>0.24246400000000001</c:v>
                </c:pt>
                <c:pt idx="22354">
                  <c:v>0.22959499999999999</c:v>
                </c:pt>
                <c:pt idx="22355">
                  <c:v>0.217723</c:v>
                </c:pt>
                <c:pt idx="22356">
                  <c:v>0.201569</c:v>
                </c:pt>
                <c:pt idx="22357">
                  <c:v>0.19177900000000001</c:v>
                </c:pt>
                <c:pt idx="22358">
                  <c:v>0.17937600000000001</c:v>
                </c:pt>
                <c:pt idx="22359">
                  <c:v>0.16814299999999999</c:v>
                </c:pt>
                <c:pt idx="22360">
                  <c:v>0.15793699999999999</c:v>
                </c:pt>
                <c:pt idx="22361">
                  <c:v>0.14863899999999999</c:v>
                </c:pt>
                <c:pt idx="22362">
                  <c:v>0.14014299999999999</c:v>
                </c:pt>
                <c:pt idx="22363">
                  <c:v>0.132359</c:v>
                </c:pt>
                <c:pt idx="22364">
                  <c:v>0.12521099999999999</c:v>
                </c:pt>
                <c:pt idx="22365">
                  <c:v>0.118631</c:v>
                </c:pt>
                <c:pt idx="22366">
                  <c:v>0.11122700000000001</c:v>
                </c:pt>
                <c:pt idx="22367">
                  <c:v>0.104501</c:v>
                </c:pt>
                <c:pt idx="22368">
                  <c:v>9.8374699999999995E-2</c:v>
                </c:pt>
                <c:pt idx="22369">
                  <c:v>9.2778399999999997E-2</c:v>
                </c:pt>
                <c:pt idx="22370">
                  <c:v>8.7653099999999998E-2</c:v>
                </c:pt>
                <c:pt idx="22371">
                  <c:v>8.2947900000000005E-2</c:v>
                </c:pt>
                <c:pt idx="22372">
                  <c:v>7.8618099999999996E-2</c:v>
                </c:pt>
                <c:pt idx="22373">
                  <c:v>7.4624999999999997E-2</c:v>
                </c:pt>
                <c:pt idx="22374">
                  <c:v>7.0492899999999997E-2</c:v>
                </c:pt>
                <c:pt idx="22375">
                  <c:v>6.6702200000000003E-2</c:v>
                </c:pt>
                <c:pt idx="22376">
                  <c:v>6.32162E-2</c:v>
                </c:pt>
                <c:pt idx="22377">
                  <c:v>6.0003300000000002E-2</c:v>
                </c:pt>
                <c:pt idx="22378">
                  <c:v>5.56363E-2</c:v>
                </c:pt>
                <c:pt idx="22379">
                  <c:v>5.1742700000000003E-2</c:v>
                </c:pt>
                <c:pt idx="22380">
                  <c:v>4.93771E-2</c:v>
                </c:pt>
                <c:pt idx="22381">
                  <c:v>4.6303499999999997E-2</c:v>
                </c:pt>
                <c:pt idx="22382">
                  <c:v>4.3519500000000003E-2</c:v>
                </c:pt>
                <c:pt idx="22383">
                  <c:v>4.0990499999999999E-2</c:v>
                </c:pt>
                <c:pt idx="22384">
                  <c:v>3.86868E-2</c:v>
                </c:pt>
                <c:pt idx="22385">
                  <c:v>3.6581700000000002E-2</c:v>
                </c:pt>
                <c:pt idx="22386">
                  <c:v>3.4651899999999999E-2</c:v>
                </c:pt>
                <c:pt idx="22387">
                  <c:v>3.2877799999999999E-2</c:v>
                </c:pt>
                <c:pt idx="22388">
                  <c:v>3.1243900000000002E-2</c:v>
                </c:pt>
                <c:pt idx="22389">
                  <c:v>2.9315500000000001E-2</c:v>
                </c:pt>
                <c:pt idx="22390">
                  <c:v>2.7573199999999999E-2</c:v>
                </c:pt>
                <c:pt idx="22391">
                  <c:v>2.5994E-2</c:v>
                </c:pt>
                <c:pt idx="22392">
                  <c:v>2.4558199999999999E-2</c:v>
                </c:pt>
                <c:pt idx="22393">
                  <c:v>2.3249200000000001E-2</c:v>
                </c:pt>
                <c:pt idx="22394">
                  <c:v>2.2052800000000001E-2</c:v>
                </c:pt>
                <c:pt idx="22395">
                  <c:v>2.0956800000000001E-2</c:v>
                </c:pt>
                <c:pt idx="22396">
                  <c:v>1.9950800000000001E-2</c:v>
                </c:pt>
                <c:pt idx="22397">
                  <c:v>1.87732E-2</c:v>
                </c:pt>
                <c:pt idx="22398">
                  <c:v>1.7712700000000001E-2</c:v>
                </c:pt>
                <c:pt idx="22399">
                  <c:v>1.6753899999999999E-2</c:v>
                </c:pt>
                <c:pt idx="22400">
                  <c:v>1.5884800000000001E-2</c:v>
                </c:pt>
                <c:pt idx="22401">
                  <c:v>1.50955E-2</c:v>
                </c:pt>
                <c:pt idx="22402">
                  <c:v>1.4377300000000001E-2</c:v>
                </c:pt>
                <c:pt idx="22403">
                  <c:v>1.37225E-2</c:v>
                </c:pt>
                <c:pt idx="22404">
                  <c:v>1.2860999999999999E-2</c:v>
                </c:pt>
                <c:pt idx="22405">
                  <c:v>1.2133400000000001E-2</c:v>
                </c:pt>
                <c:pt idx="22406">
                  <c:v>1.149E-2</c:v>
                </c:pt>
                <c:pt idx="22407">
                  <c:v>1.09202E-2</c:v>
                </c:pt>
                <c:pt idx="22408">
                  <c:v>1.0415199999999999E-2</c:v>
                </c:pt>
                <c:pt idx="22409">
                  <c:v>9.9676999999999995E-3</c:v>
                </c:pt>
                <c:pt idx="22410">
                  <c:v>9.52567E-3</c:v>
                </c:pt>
                <c:pt idx="22411">
                  <c:v>9.1432800000000002E-3</c:v>
                </c:pt>
                <c:pt idx="22412">
                  <c:v>8.8114100000000004E-3</c:v>
                </c:pt>
                <c:pt idx="22413">
                  <c:v>8.5249499999999999E-3</c:v>
                </c:pt>
                <c:pt idx="22414">
                  <c:v>8.2813799999999996E-3</c:v>
                </c:pt>
                <c:pt idx="22415">
                  <c:v>8.0914699999999999E-3</c:v>
                </c:pt>
                <c:pt idx="22416">
                  <c:v>7.8952199999999997E-3</c:v>
                </c:pt>
                <c:pt idx="22417">
                  <c:v>7.7489200000000003E-3</c:v>
                </c:pt>
                <c:pt idx="22418">
                  <c:v>7.6507900000000002E-3</c:v>
                </c:pt>
                <c:pt idx="22419">
                  <c:v>7.6002200000000004E-3</c:v>
                </c:pt>
                <c:pt idx="22420">
                  <c:v>7.5928499999999999E-3</c:v>
                </c:pt>
                <c:pt idx="22421">
                  <c:v>7.6149E-3</c:v>
                </c:pt>
                <c:pt idx="22422">
                  <c:v>7.6879299999999999E-3</c:v>
                </c:pt>
                <c:pt idx="22423">
                  <c:v>7.8140199999999996E-3</c:v>
                </c:pt>
                <c:pt idx="22424">
                  <c:v>7.9473700000000005E-3</c:v>
                </c:pt>
                <c:pt idx="22425">
                  <c:v>8.1198499999999996E-3</c:v>
                </c:pt>
                <c:pt idx="22426">
                  <c:v>8.3342899999999994E-3</c:v>
                </c:pt>
                <c:pt idx="22427">
                  <c:v>8.5950100000000001E-3</c:v>
                </c:pt>
                <c:pt idx="22428">
                  <c:v>8.90817E-3</c:v>
                </c:pt>
                <c:pt idx="22429">
                  <c:v>9.2814100000000004E-3</c:v>
                </c:pt>
                <c:pt idx="22430">
                  <c:v>9.7241900000000006E-3</c:v>
                </c:pt>
                <c:pt idx="22431">
                  <c:v>1.0248200000000001E-2</c:v>
                </c:pt>
                <c:pt idx="22432">
                  <c:v>1.06502E-2</c:v>
                </c:pt>
                <c:pt idx="22433">
                  <c:v>1.1101E-2</c:v>
                </c:pt>
                <c:pt idx="22434">
                  <c:v>1.1606999999999999E-2</c:v>
                </c:pt>
                <c:pt idx="22435">
                  <c:v>1.21761E-2</c:v>
                </c:pt>
                <c:pt idx="22436">
                  <c:v>1.28173E-2</c:v>
                </c:pt>
                <c:pt idx="22437">
                  <c:v>1.35421E-2</c:v>
                </c:pt>
                <c:pt idx="22438">
                  <c:v>1.4139199999999999E-2</c:v>
                </c:pt>
                <c:pt idx="22439">
                  <c:v>1.4795900000000001E-2</c:v>
                </c:pt>
                <c:pt idx="22440">
                  <c:v>1.5519700000000001E-2</c:v>
                </c:pt>
                <c:pt idx="22441">
                  <c:v>1.6319500000000001E-2</c:v>
                </c:pt>
                <c:pt idx="22442">
                  <c:v>1.7205700000000001E-2</c:v>
                </c:pt>
                <c:pt idx="22443">
                  <c:v>1.8190700000000001E-2</c:v>
                </c:pt>
                <c:pt idx="22444">
                  <c:v>1.9288699999999999E-2</c:v>
                </c:pt>
                <c:pt idx="22445">
                  <c:v>2.0516699999999999E-2</c:v>
                </c:pt>
                <c:pt idx="22446">
                  <c:v>2.1941700000000001E-2</c:v>
                </c:pt>
                <c:pt idx="22447">
                  <c:v>2.29952E-2</c:v>
                </c:pt>
                <c:pt idx="22448">
                  <c:v>2.4143499999999998E-2</c:v>
                </c:pt>
                <c:pt idx="22449">
                  <c:v>2.5398199999999999E-2</c:v>
                </c:pt>
                <c:pt idx="22450">
                  <c:v>2.67727E-2</c:v>
                </c:pt>
                <c:pt idx="22451">
                  <c:v>2.8282399999999999E-2</c:v>
                </c:pt>
                <c:pt idx="22452">
                  <c:v>2.99455E-2</c:v>
                </c:pt>
                <c:pt idx="22453">
                  <c:v>3.1608200000000003E-2</c:v>
                </c:pt>
                <c:pt idx="22454">
                  <c:v>3.3243700000000001E-2</c:v>
                </c:pt>
                <c:pt idx="22455">
                  <c:v>3.5027299999999997E-2</c:v>
                </c:pt>
                <c:pt idx="22456">
                  <c:v>3.6977500000000003E-2</c:v>
                </c:pt>
                <c:pt idx="22457">
                  <c:v>3.9115799999999999E-2</c:v>
                </c:pt>
                <c:pt idx="22458">
                  <c:v>4.1467299999999999E-2</c:v>
                </c:pt>
                <c:pt idx="22459">
                  <c:v>4.4061700000000002E-2</c:v>
                </c:pt>
                <c:pt idx="22460">
                  <c:v>4.6934099999999999E-2</c:v>
                </c:pt>
                <c:pt idx="22461">
                  <c:v>4.9699E-2</c:v>
                </c:pt>
                <c:pt idx="22462">
                  <c:v>5.2275799999999997E-2</c:v>
                </c:pt>
                <c:pt idx="22463">
                  <c:v>5.5077399999999999E-2</c:v>
                </c:pt>
                <c:pt idx="22464">
                  <c:v>5.8131000000000002E-2</c:v>
                </c:pt>
                <c:pt idx="22465">
                  <c:v>6.1468299999999997E-2</c:v>
                </c:pt>
                <c:pt idx="22466">
                  <c:v>6.5126199999999995E-2</c:v>
                </c:pt>
                <c:pt idx="22467">
                  <c:v>6.9147600000000004E-2</c:v>
                </c:pt>
                <c:pt idx="22468">
                  <c:v>7.3582900000000007E-2</c:v>
                </c:pt>
                <c:pt idx="22469">
                  <c:v>7.7954999999999997E-2</c:v>
                </c:pt>
                <c:pt idx="22470">
                  <c:v>8.2173300000000005E-2</c:v>
                </c:pt>
                <c:pt idx="22471">
                  <c:v>8.6767800000000006E-2</c:v>
                </c:pt>
                <c:pt idx="22472">
                  <c:v>9.1785800000000001E-2</c:v>
                </c:pt>
                <c:pt idx="22473">
                  <c:v>9.7282300000000002E-2</c:v>
                </c:pt>
                <c:pt idx="22474">
                  <c:v>0.103322</c:v>
                </c:pt>
                <c:pt idx="22475">
                  <c:v>0.10997999999999999</c:v>
                </c:pt>
                <c:pt idx="22476">
                  <c:v>0.11734799999999999</c:v>
                </c:pt>
                <c:pt idx="22477">
                  <c:v>0.12448099999999999</c:v>
                </c:pt>
                <c:pt idx="22478">
                  <c:v>0.131186</c:v>
                </c:pt>
                <c:pt idx="22479">
                  <c:v>0.138484</c:v>
                </c:pt>
                <c:pt idx="22480">
                  <c:v>0.14645</c:v>
                </c:pt>
                <c:pt idx="22481">
                  <c:v>0.155171</c:v>
                </c:pt>
                <c:pt idx="22482">
                  <c:v>0.16475100000000001</c:v>
                </c:pt>
                <c:pt idx="22483">
                  <c:v>0.17531099999999999</c:v>
                </c:pt>
                <c:pt idx="22484">
                  <c:v>0.186996</c:v>
                </c:pt>
                <c:pt idx="22485">
                  <c:v>0.200323</c:v>
                </c:pt>
                <c:pt idx="22486">
                  <c:v>0.21163100000000001</c:v>
                </c:pt>
                <c:pt idx="22487">
                  <c:v>0.22400200000000001</c:v>
                </c:pt>
                <c:pt idx="22488">
                  <c:v>0.23758299999999999</c:v>
                </c:pt>
                <c:pt idx="22489">
                  <c:v>0.25254399999999999</c:v>
                </c:pt>
                <c:pt idx="22490">
                  <c:v>0.26799000000000001</c:v>
                </c:pt>
                <c:pt idx="22491">
                  <c:v>0.28261500000000001</c:v>
                </c:pt>
                <c:pt idx="22492">
                  <c:v>0.29858000000000001</c:v>
                </c:pt>
                <c:pt idx="22493">
                  <c:v>0.316778</c:v>
                </c:pt>
                <c:pt idx="22494">
                  <c:v>0.33724100000000001</c:v>
                </c:pt>
                <c:pt idx="22495">
                  <c:v>0.36081400000000002</c:v>
                </c:pt>
                <c:pt idx="22496">
                  <c:v>0.38320500000000002</c:v>
                </c:pt>
                <c:pt idx="22497">
                  <c:v>0.40467599999999998</c:v>
                </c:pt>
                <c:pt idx="22498">
                  <c:v>0.42695699999999998</c:v>
                </c:pt>
                <c:pt idx="22499">
                  <c:v>0.45123000000000002</c:v>
                </c:pt>
                <c:pt idx="22500">
                  <c:v>0.47634100000000001</c:v>
                </c:pt>
                <c:pt idx="22501">
                  <c:v>0.50366900000000003</c:v>
                </c:pt>
                <c:pt idx="22502">
                  <c:v>0.54006699999999996</c:v>
                </c:pt>
                <c:pt idx="22503">
                  <c:v>0.58053699999999997</c:v>
                </c:pt>
                <c:pt idx="22504">
                  <c:v>0.61690699999999998</c:v>
                </c:pt>
                <c:pt idx="22505">
                  <c:v>0.65663800000000005</c:v>
                </c:pt>
                <c:pt idx="22506">
                  <c:v>0.70140599999999997</c:v>
                </c:pt>
                <c:pt idx="22507">
                  <c:v>0.75342200000000004</c:v>
                </c:pt>
                <c:pt idx="22508">
                  <c:v>0.81075399999999997</c:v>
                </c:pt>
                <c:pt idx="22509">
                  <c:v>0.85850099999999996</c:v>
                </c:pt>
                <c:pt idx="22510">
                  <c:v>0.91676800000000003</c:v>
                </c:pt>
                <c:pt idx="22511">
                  <c:v>0.98004100000000005</c:v>
                </c:pt>
                <c:pt idx="22512">
                  <c:v>1.0486800000000001</c:v>
                </c:pt>
                <c:pt idx="22513">
                  <c:v>1.11955</c:v>
                </c:pt>
                <c:pt idx="22514">
                  <c:v>1.19218</c:v>
                </c:pt>
                <c:pt idx="22515">
                  <c:v>1.2701</c:v>
                </c:pt>
                <c:pt idx="22516">
                  <c:v>1.35355</c:v>
                </c:pt>
                <c:pt idx="22517">
                  <c:v>1.44275</c:v>
                </c:pt>
                <c:pt idx="22518">
                  <c:v>1.53793</c:v>
                </c:pt>
                <c:pt idx="22519">
                  <c:v>1.69225</c:v>
                </c:pt>
                <c:pt idx="22520">
                  <c:v>1.86083</c:v>
                </c:pt>
                <c:pt idx="22521">
                  <c:v>2.0438399999999999</c:v>
                </c:pt>
                <c:pt idx="22522">
                  <c:v>2.24119</c:v>
                </c:pt>
                <c:pt idx="22523">
                  <c:v>2.4524300000000001</c:v>
                </c:pt>
                <c:pt idx="22524">
                  <c:v>2.67672</c:v>
                </c:pt>
                <c:pt idx="22525">
                  <c:v>2.9938099999999999</c:v>
                </c:pt>
                <c:pt idx="22526">
                  <c:v>3.41289</c:v>
                </c:pt>
                <c:pt idx="22527">
                  <c:v>4.2786900000000001</c:v>
                </c:pt>
                <c:pt idx="22528">
                  <c:v>4.6123799999999999</c:v>
                </c:pt>
                <c:pt idx="22529">
                  <c:v>4.9245000000000001</c:v>
                </c:pt>
                <c:pt idx="22530">
                  <c:v>5.2051100000000003</c:v>
                </c:pt>
                <c:pt idx="22531">
                  <c:v>5.3890900000000004</c:v>
                </c:pt>
                <c:pt idx="22532">
                  <c:v>5.5245100000000003</c:v>
                </c:pt>
                <c:pt idx="22533">
                  <c:v>5.6601100000000004</c:v>
                </c:pt>
                <c:pt idx="22534">
                  <c:v>5.7609899999999996</c:v>
                </c:pt>
                <c:pt idx="22535">
                  <c:v>5.8248199999999999</c:v>
                </c:pt>
                <c:pt idx="22536">
                  <c:v>5.8484600000000002</c:v>
                </c:pt>
                <c:pt idx="22537">
                  <c:v>5.8505200000000004</c:v>
                </c:pt>
                <c:pt idx="22538">
                  <c:v>5.8367800000000001</c:v>
                </c:pt>
                <c:pt idx="22539">
                  <c:v>5.7957099999999997</c:v>
                </c:pt>
                <c:pt idx="22540">
                  <c:v>5.7248799999999997</c:v>
                </c:pt>
                <c:pt idx="22541">
                  <c:v>5.6265900000000002</c:v>
                </c:pt>
                <c:pt idx="22542">
                  <c:v>5.5025399999999998</c:v>
                </c:pt>
                <c:pt idx="22543">
                  <c:v>5.2822899999999997</c:v>
                </c:pt>
                <c:pt idx="22544">
                  <c:v>5.0418900000000004</c:v>
                </c:pt>
                <c:pt idx="22545">
                  <c:v>4.7728000000000002</c:v>
                </c:pt>
                <c:pt idx="22546">
                  <c:v>4.48224</c:v>
                </c:pt>
                <c:pt idx="22547">
                  <c:v>3.8655300000000001</c:v>
                </c:pt>
                <c:pt idx="22548">
                  <c:v>3.2623000000000002</c:v>
                </c:pt>
                <c:pt idx="22549">
                  <c:v>2.9158499999999998</c:v>
                </c:pt>
                <c:pt idx="22550">
                  <c:v>2.6647799999999999</c:v>
                </c:pt>
                <c:pt idx="22551">
                  <c:v>2.4272300000000002</c:v>
                </c:pt>
                <c:pt idx="22552">
                  <c:v>2.2046800000000002</c:v>
                </c:pt>
                <c:pt idx="22553">
                  <c:v>1.99807</c:v>
                </c:pt>
                <c:pt idx="22554">
                  <c:v>1.8192200000000001</c:v>
                </c:pt>
                <c:pt idx="22555">
                  <c:v>1.6548</c:v>
                </c:pt>
                <c:pt idx="22556">
                  <c:v>1.5045200000000001</c:v>
                </c:pt>
                <c:pt idx="22557">
                  <c:v>1.4119699999999999</c:v>
                </c:pt>
                <c:pt idx="22558">
                  <c:v>1.32531</c:v>
                </c:pt>
                <c:pt idx="22559">
                  <c:v>1.2443200000000001</c:v>
                </c:pt>
                <c:pt idx="22560">
                  <c:v>1.16239</c:v>
                </c:pt>
                <c:pt idx="22561">
                  <c:v>1.0807199999999999</c:v>
                </c:pt>
                <c:pt idx="22562">
                  <c:v>1.00573</c:v>
                </c:pt>
                <c:pt idx="22563">
                  <c:v>0.93699699999999997</c:v>
                </c:pt>
                <c:pt idx="22564">
                  <c:v>0.87406099999999998</c:v>
                </c:pt>
                <c:pt idx="22565">
                  <c:v>0.816492</c:v>
                </c:pt>
                <c:pt idx="22566">
                  <c:v>0.76386699999999996</c:v>
                </c:pt>
                <c:pt idx="22567">
                  <c:v>0.715777</c:v>
                </c:pt>
                <c:pt idx="22568">
                  <c:v>0.66386100000000003</c:v>
                </c:pt>
                <c:pt idx="22569">
                  <c:v>0.62297899999999995</c:v>
                </c:pt>
                <c:pt idx="22570">
                  <c:v>0.58572100000000005</c:v>
                </c:pt>
                <c:pt idx="22571">
                  <c:v>0.55173300000000003</c:v>
                </c:pt>
                <c:pt idx="22572">
                  <c:v>0.52070399999999994</c:v>
                </c:pt>
                <c:pt idx="22573">
                  <c:v>0.492338</c:v>
                </c:pt>
                <c:pt idx="22574">
                  <c:v>0.46637200000000001</c:v>
                </c:pt>
                <c:pt idx="22575">
                  <c:v>0.43507600000000002</c:v>
                </c:pt>
                <c:pt idx="22576">
                  <c:v>0.40712399999999999</c:v>
                </c:pt>
                <c:pt idx="22577">
                  <c:v>0.38208300000000001</c:v>
                </c:pt>
                <c:pt idx="22578">
                  <c:v>0.36122500000000002</c:v>
                </c:pt>
                <c:pt idx="22579">
                  <c:v>0.342277</c:v>
                </c:pt>
                <c:pt idx="22580">
                  <c:v>0.32501600000000003</c:v>
                </c:pt>
                <c:pt idx="22581">
                  <c:v>0.309253</c:v>
                </c:pt>
                <c:pt idx="22582">
                  <c:v>0.29028300000000001</c:v>
                </c:pt>
                <c:pt idx="22583">
                  <c:v>0.27334799999999998</c:v>
                </c:pt>
                <c:pt idx="22584">
                  <c:v>0.25817699999999999</c:v>
                </c:pt>
                <c:pt idx="22585">
                  <c:v>0.24453900000000001</c:v>
                </c:pt>
                <c:pt idx="22586">
                  <c:v>0.23224400000000001</c:v>
                </c:pt>
                <c:pt idx="22587">
                  <c:v>0.21851899999999999</c:v>
                </c:pt>
                <c:pt idx="22588">
                  <c:v>0.20638400000000001</c:v>
                </c:pt>
                <c:pt idx="22589">
                  <c:v>0.195629</c:v>
                </c:pt>
                <c:pt idx="22590">
                  <c:v>0.186083</c:v>
                </c:pt>
                <c:pt idx="22591">
                  <c:v>0.17760200000000001</c:v>
                </c:pt>
                <c:pt idx="22592">
                  <c:v>0.170073</c:v>
                </c:pt>
                <c:pt idx="22593">
                  <c:v>0.16339699999999999</c:v>
                </c:pt>
                <c:pt idx="22594">
                  <c:v>0.157496</c:v>
                </c:pt>
                <c:pt idx="22595">
                  <c:v>0.152305</c:v>
                </c:pt>
                <c:pt idx="22596">
                  <c:v>0.14777000000000001</c:v>
                </c:pt>
                <c:pt idx="22597">
                  <c:v>0.143849</c:v>
                </c:pt>
                <c:pt idx="22598">
                  <c:v>0.13904900000000001</c:v>
                </c:pt>
                <c:pt idx="22599">
                  <c:v>0.13548499999999999</c:v>
                </c:pt>
                <c:pt idx="22600">
                  <c:v>0.13312399999999999</c:v>
                </c:pt>
                <c:pt idx="22601">
                  <c:v>0.13215499999999999</c:v>
                </c:pt>
                <c:pt idx="22602">
                  <c:v>0.13187199999999999</c:v>
                </c:pt>
                <c:pt idx="22603">
                  <c:v>0.132434</c:v>
                </c:pt>
                <c:pt idx="22604">
                  <c:v>0.13369600000000001</c:v>
                </c:pt>
                <c:pt idx="22605">
                  <c:v>0.13576099999999999</c:v>
                </c:pt>
                <c:pt idx="22606">
                  <c:v>0.138741</c:v>
                </c:pt>
                <c:pt idx="22607">
                  <c:v>0.14166799999999999</c:v>
                </c:pt>
                <c:pt idx="22608">
                  <c:v>0.145284</c:v>
                </c:pt>
                <c:pt idx="22609">
                  <c:v>0.14970600000000001</c:v>
                </c:pt>
                <c:pt idx="22610">
                  <c:v>0.155089</c:v>
                </c:pt>
                <c:pt idx="22611">
                  <c:v>0.161636</c:v>
                </c:pt>
                <c:pt idx="22612">
                  <c:v>0.16678000000000001</c:v>
                </c:pt>
                <c:pt idx="22613">
                  <c:v>0.17405499999999999</c:v>
                </c:pt>
                <c:pt idx="22614">
                  <c:v>0.181587</c:v>
                </c:pt>
                <c:pt idx="22615">
                  <c:v>0.190361</c:v>
                </c:pt>
                <c:pt idx="22616">
                  <c:v>0.200626</c:v>
                </c:pt>
                <c:pt idx="22617">
                  <c:v>0.20844499999999999</c:v>
                </c:pt>
                <c:pt idx="22618">
                  <c:v>0.217168</c:v>
                </c:pt>
                <c:pt idx="22619">
                  <c:v>0.22691500000000001</c:v>
                </c:pt>
                <c:pt idx="22620">
                  <c:v>0.23782400000000001</c:v>
                </c:pt>
                <c:pt idx="22621">
                  <c:v>0.25005300000000003</c:v>
                </c:pt>
                <c:pt idx="22622">
                  <c:v>0.26377699999999998</c:v>
                </c:pt>
                <c:pt idx="22623">
                  <c:v>0.27919500000000003</c:v>
                </c:pt>
                <c:pt idx="22624">
                  <c:v>0.29653000000000002</c:v>
                </c:pt>
                <c:pt idx="22625">
                  <c:v>0.31602799999999998</c:v>
                </c:pt>
                <c:pt idx="22626">
                  <c:v>0.33796500000000002</c:v>
                </c:pt>
                <c:pt idx="22627">
                  <c:v>0.35937000000000002</c:v>
                </c:pt>
                <c:pt idx="22628">
                  <c:v>0.37951499999999999</c:v>
                </c:pt>
                <c:pt idx="22629">
                  <c:v>0.401501</c:v>
                </c:pt>
                <c:pt idx="22630">
                  <c:v>0.42548799999999998</c:v>
                </c:pt>
                <c:pt idx="22631">
                  <c:v>0.45164300000000002</c:v>
                </c:pt>
                <c:pt idx="22632">
                  <c:v>0.48014200000000001</c:v>
                </c:pt>
                <c:pt idx="22633">
                  <c:v>0.51117199999999996</c:v>
                </c:pt>
                <c:pt idx="22634">
                  <c:v>0.54492499999999999</c:v>
                </c:pt>
                <c:pt idx="22635">
                  <c:v>0.58160699999999999</c:v>
                </c:pt>
                <c:pt idx="22636">
                  <c:v>0.62142699999999995</c:v>
                </c:pt>
                <c:pt idx="22637">
                  <c:v>0.66459999999999997</c:v>
                </c:pt>
                <c:pt idx="22638">
                  <c:v>0.71134799999999998</c:v>
                </c:pt>
                <c:pt idx="22639">
                  <c:v>0.76189799999999996</c:v>
                </c:pt>
                <c:pt idx="22640">
                  <c:v>0.81647899999999995</c:v>
                </c:pt>
                <c:pt idx="22641">
                  <c:v>0.87531800000000004</c:v>
                </c:pt>
                <c:pt idx="22642">
                  <c:v>0.93864400000000003</c:v>
                </c:pt>
                <c:pt idx="22643">
                  <c:v>1.0159100000000001</c:v>
                </c:pt>
                <c:pt idx="22644">
                  <c:v>1.10958</c:v>
                </c:pt>
                <c:pt idx="22645">
                  <c:v>1.21156</c:v>
                </c:pt>
                <c:pt idx="22646">
                  <c:v>1.32222</c:v>
                </c:pt>
                <c:pt idx="22647">
                  <c:v>1.4419299999999999</c:v>
                </c:pt>
                <c:pt idx="22648">
                  <c:v>1.57098</c:v>
                </c:pt>
                <c:pt idx="22649">
                  <c:v>1.7096</c:v>
                </c:pt>
                <c:pt idx="22650">
                  <c:v>1.8579699999999999</c:v>
                </c:pt>
                <c:pt idx="22651">
                  <c:v>2.0013800000000002</c:v>
                </c:pt>
                <c:pt idx="22652">
                  <c:v>2.20784</c:v>
                </c:pt>
                <c:pt idx="22653">
                  <c:v>2.42889</c:v>
                </c:pt>
                <c:pt idx="22654">
                  <c:v>2.6640299999999999</c:v>
                </c:pt>
                <c:pt idx="22655">
                  <c:v>2.9981100000000001</c:v>
                </c:pt>
                <c:pt idx="22656">
                  <c:v>3.29901</c:v>
                </c:pt>
                <c:pt idx="22657">
                  <c:v>3.68892</c:v>
                </c:pt>
                <c:pt idx="22658">
                  <c:v>4.4500299999999999</c:v>
                </c:pt>
                <c:pt idx="22659">
                  <c:v>5.35562</c:v>
                </c:pt>
                <c:pt idx="22660">
                  <c:v>5.8432899999999997</c:v>
                </c:pt>
                <c:pt idx="22661">
                  <c:v>6.1437799999999996</c:v>
                </c:pt>
                <c:pt idx="22662">
                  <c:v>6.4181600000000003</c:v>
                </c:pt>
                <c:pt idx="22663">
                  <c:v>6.6612099999999996</c:v>
                </c:pt>
                <c:pt idx="22664">
                  <c:v>6.86815</c:v>
                </c:pt>
                <c:pt idx="22665">
                  <c:v>7.0347999999999997</c:v>
                </c:pt>
                <c:pt idx="22666">
                  <c:v>7.1577299999999999</c:v>
                </c:pt>
                <c:pt idx="22667">
                  <c:v>7.2266300000000001</c:v>
                </c:pt>
                <c:pt idx="22668">
                  <c:v>7.2627499999999996</c:v>
                </c:pt>
                <c:pt idx="22669">
                  <c:v>7.2632300000000001</c:v>
                </c:pt>
                <c:pt idx="22670">
                  <c:v>7.2455600000000002</c:v>
                </c:pt>
                <c:pt idx="22671">
                  <c:v>7.1840799999999998</c:v>
                </c:pt>
                <c:pt idx="22672">
                  <c:v>7.0869999999999997</c:v>
                </c:pt>
                <c:pt idx="22673">
                  <c:v>6.9535900000000002</c:v>
                </c:pt>
                <c:pt idx="22674">
                  <c:v>6.7758099999999999</c:v>
                </c:pt>
                <c:pt idx="22675">
                  <c:v>6.5390899999999998</c:v>
                </c:pt>
                <c:pt idx="22676">
                  <c:v>6.2233000000000001</c:v>
                </c:pt>
                <c:pt idx="22677">
                  <c:v>5.8051700000000004</c:v>
                </c:pt>
                <c:pt idx="22678">
                  <c:v>5.2673899999999998</c:v>
                </c:pt>
                <c:pt idx="22679">
                  <c:v>3.75718</c:v>
                </c:pt>
                <c:pt idx="22680">
                  <c:v>3.3212999999999999</c:v>
                </c:pt>
                <c:pt idx="22681">
                  <c:v>2.9283600000000001</c:v>
                </c:pt>
                <c:pt idx="22682">
                  <c:v>2.6329699999999998</c:v>
                </c:pt>
                <c:pt idx="22683">
                  <c:v>2.3563900000000002</c:v>
                </c:pt>
                <c:pt idx="22684">
                  <c:v>2.1307499999999999</c:v>
                </c:pt>
                <c:pt idx="22685">
                  <c:v>1.9792000000000001</c:v>
                </c:pt>
                <c:pt idx="22686">
                  <c:v>1.8357699999999999</c:v>
                </c:pt>
                <c:pt idx="22687">
                  <c:v>1.7004600000000001</c:v>
                </c:pt>
                <c:pt idx="22688">
                  <c:v>1.5731900000000001</c:v>
                </c:pt>
                <c:pt idx="22689">
                  <c:v>1.4538599999999999</c:v>
                </c:pt>
                <c:pt idx="22690">
                  <c:v>1.34229</c:v>
                </c:pt>
                <c:pt idx="22691">
                  <c:v>1.23828</c:v>
                </c:pt>
                <c:pt idx="22692">
                  <c:v>1.15266</c:v>
                </c:pt>
                <c:pt idx="22693">
                  <c:v>1.07253</c:v>
                </c:pt>
                <c:pt idx="22694">
                  <c:v>0.99766900000000003</c:v>
                </c:pt>
                <c:pt idx="22695">
                  <c:v>0.92787399999999998</c:v>
                </c:pt>
                <c:pt idx="22696">
                  <c:v>0.862904</c:v>
                </c:pt>
                <c:pt idx="22697">
                  <c:v>0.80253600000000003</c:v>
                </c:pt>
                <c:pt idx="22698">
                  <c:v>0.746529</c:v>
                </c:pt>
                <c:pt idx="22699">
                  <c:v>0.69466000000000006</c:v>
                </c:pt>
                <c:pt idx="22700">
                  <c:v>0.64667200000000002</c:v>
                </c:pt>
                <c:pt idx="22701">
                  <c:v>0.602352</c:v>
                </c:pt>
                <c:pt idx="22702">
                  <c:v>0.55619799999999997</c:v>
                </c:pt>
                <c:pt idx="22703">
                  <c:v>0.52121300000000004</c:v>
                </c:pt>
                <c:pt idx="22704">
                  <c:v>0.48883799999999999</c:v>
                </c:pt>
                <c:pt idx="22705">
                  <c:v>0.45889999999999997</c:v>
                </c:pt>
                <c:pt idx="22706">
                  <c:v>0.43123400000000001</c:v>
                </c:pt>
                <c:pt idx="22707">
                  <c:v>0.40568199999999999</c:v>
                </c:pt>
                <c:pt idx="22708">
                  <c:v>0.38209399999999999</c:v>
                </c:pt>
                <c:pt idx="22709">
                  <c:v>0.36032700000000001</c:v>
                </c:pt>
                <c:pt idx="22710">
                  <c:v>0.34024399999999999</c:v>
                </c:pt>
                <c:pt idx="22711">
                  <c:v>0.321716</c:v>
                </c:pt>
                <c:pt idx="22712">
                  <c:v>0.30462600000000001</c:v>
                </c:pt>
                <c:pt idx="22713">
                  <c:v>0.288858</c:v>
                </c:pt>
                <c:pt idx="22714">
                  <c:v>0.27430700000000002</c:v>
                </c:pt>
                <c:pt idx="22715">
                  <c:v>0.25454900000000003</c:v>
                </c:pt>
                <c:pt idx="22716">
                  <c:v>0.23700299999999999</c:v>
                </c:pt>
                <c:pt idx="22717">
                  <c:v>0.224939</c:v>
                </c:pt>
                <c:pt idx="22718">
                  <c:v>0.21257200000000001</c:v>
                </c:pt>
                <c:pt idx="22719">
                  <c:v>0.20135800000000001</c:v>
                </c:pt>
                <c:pt idx="22720">
                  <c:v>0.19117000000000001</c:v>
                </c:pt>
                <c:pt idx="22721">
                  <c:v>0.181895</c:v>
                </c:pt>
                <c:pt idx="22722">
                  <c:v>0.173433</c:v>
                </c:pt>
                <c:pt idx="22723">
                  <c:v>0.16207199999999999</c:v>
                </c:pt>
                <c:pt idx="22724">
                  <c:v>0.15208099999999999</c:v>
                </c:pt>
                <c:pt idx="22725">
                  <c:v>0.14324300000000001</c:v>
                </c:pt>
                <c:pt idx="22726">
                  <c:v>0.135378</c:v>
                </c:pt>
                <c:pt idx="22727">
                  <c:v>0.12833800000000001</c:v>
                </c:pt>
                <c:pt idx="22728">
                  <c:v>0.122</c:v>
                </c:pt>
                <c:pt idx="22729">
                  <c:v>0.116262</c:v>
                </c:pt>
                <c:pt idx="22730">
                  <c:v>0.10959000000000001</c:v>
                </c:pt>
                <c:pt idx="22731">
                  <c:v>0.10363600000000001</c:v>
                </c:pt>
                <c:pt idx="22732">
                  <c:v>9.82846E-2</c:v>
                </c:pt>
                <c:pt idx="22733">
                  <c:v>9.3443399999999996E-2</c:v>
                </c:pt>
                <c:pt idx="22734">
                  <c:v>8.7657100000000002E-2</c:v>
                </c:pt>
                <c:pt idx="22735">
                  <c:v>8.2512000000000002E-2</c:v>
                </c:pt>
                <c:pt idx="22736">
                  <c:v>7.7904000000000001E-2</c:v>
                </c:pt>
                <c:pt idx="22737">
                  <c:v>7.37511E-2</c:v>
                </c:pt>
                <c:pt idx="22738">
                  <c:v>6.9988700000000001E-2</c:v>
                </c:pt>
                <c:pt idx="22739">
                  <c:v>6.6267499999999993E-2</c:v>
                </c:pt>
                <c:pt idx="22740">
                  <c:v>6.2893000000000004E-2</c:v>
                </c:pt>
                <c:pt idx="22741">
                  <c:v>6.0813199999999998E-2</c:v>
                </c:pt>
                <c:pt idx="22742">
                  <c:v>5.7009400000000002E-2</c:v>
                </c:pt>
                <c:pt idx="22743">
                  <c:v>5.3618100000000002E-2</c:v>
                </c:pt>
                <c:pt idx="22744">
                  <c:v>5.0577200000000003E-2</c:v>
                </c:pt>
                <c:pt idx="22745">
                  <c:v>4.7836799999999999E-2</c:v>
                </c:pt>
                <c:pt idx="22746">
                  <c:v>4.5355899999999998E-2</c:v>
                </c:pt>
                <c:pt idx="22747">
                  <c:v>4.3100600000000003E-2</c:v>
                </c:pt>
                <c:pt idx="22748">
                  <c:v>4.05557E-2</c:v>
                </c:pt>
                <c:pt idx="22749">
                  <c:v>3.8273700000000001E-2</c:v>
                </c:pt>
                <c:pt idx="22750">
                  <c:v>3.6217199999999998E-2</c:v>
                </c:pt>
                <c:pt idx="22751">
                  <c:v>3.43556E-2</c:v>
                </c:pt>
                <c:pt idx="22752">
                  <c:v>3.2663499999999998E-2</c:v>
                </c:pt>
                <c:pt idx="22753">
                  <c:v>3.11197E-2</c:v>
                </c:pt>
                <c:pt idx="22754">
                  <c:v>2.9043300000000001E-2</c:v>
                </c:pt>
                <c:pt idx="22755">
                  <c:v>2.7501100000000001E-2</c:v>
                </c:pt>
                <c:pt idx="22756">
                  <c:v>2.58414E-2</c:v>
                </c:pt>
                <c:pt idx="22757">
                  <c:v>2.43593E-2</c:v>
                </c:pt>
                <c:pt idx="22758">
                  <c:v>2.30285E-2</c:v>
                </c:pt>
                <c:pt idx="22759">
                  <c:v>2.1827699999999998E-2</c:v>
                </c:pt>
                <c:pt idx="22760">
                  <c:v>2.0739400000000002E-2</c:v>
                </c:pt>
                <c:pt idx="22761">
                  <c:v>1.9749099999999999E-2</c:v>
                </c:pt>
                <c:pt idx="22762">
                  <c:v>1.8844900000000001E-2</c:v>
                </c:pt>
                <c:pt idx="22763">
                  <c:v>1.78414E-2</c:v>
                </c:pt>
                <c:pt idx="22764">
                  <c:v>1.678E-2</c:v>
                </c:pt>
                <c:pt idx="22765">
                  <c:v>1.5833900000000001E-2</c:v>
                </c:pt>
                <c:pt idx="22766">
                  <c:v>1.4985999999999999E-2</c:v>
                </c:pt>
                <c:pt idx="22767">
                  <c:v>1.4222500000000001E-2</c:v>
                </c:pt>
                <c:pt idx="22768">
                  <c:v>1.3531899999999999E-2</c:v>
                </c:pt>
                <c:pt idx="22769">
                  <c:v>1.29044E-2</c:v>
                </c:pt>
                <c:pt idx="22770">
                  <c:v>1.23324E-2</c:v>
                </c:pt>
                <c:pt idx="22771">
                  <c:v>1.16732E-2</c:v>
                </c:pt>
                <c:pt idx="22772">
                  <c:v>1.1306800000000001E-2</c:v>
                </c:pt>
                <c:pt idx="22773">
                  <c:v>1.0641299999999999E-2</c:v>
                </c:pt>
                <c:pt idx="22774">
                  <c:v>1.0052200000000001E-2</c:v>
                </c:pt>
                <c:pt idx="22775">
                  <c:v>9.5276600000000003E-3</c:v>
                </c:pt>
                <c:pt idx="22776">
                  <c:v>9.0587500000000008E-3</c:v>
                </c:pt>
                <c:pt idx="22777">
                  <c:v>8.6380699999999994E-3</c:v>
                </c:pt>
                <c:pt idx="22778">
                  <c:v>8.2591699999999997E-3</c:v>
                </c:pt>
                <c:pt idx="22779">
                  <c:v>7.9166500000000008E-3</c:v>
                </c:pt>
                <c:pt idx="22780">
                  <c:v>7.4699399999999996E-3</c:v>
                </c:pt>
                <c:pt idx="22781">
                  <c:v>7.0829700000000001E-3</c:v>
                </c:pt>
                <c:pt idx="22782">
                  <c:v>6.7453499999999998E-3</c:v>
                </c:pt>
                <c:pt idx="22783">
                  <c:v>6.4482000000000003E-3</c:v>
                </c:pt>
                <c:pt idx="22784">
                  <c:v>6.18668E-3</c:v>
                </c:pt>
                <c:pt idx="22785">
                  <c:v>5.95635E-3</c:v>
                </c:pt>
                <c:pt idx="22786">
                  <c:v>5.6910700000000003E-3</c:v>
                </c:pt>
                <c:pt idx="22787">
                  <c:v>5.4668199999999998E-3</c:v>
                </c:pt>
                <c:pt idx="22788">
                  <c:v>5.2777299999999996E-3</c:v>
                </c:pt>
                <c:pt idx="22789">
                  <c:v>5.1191500000000003E-3</c:v>
                </c:pt>
                <c:pt idx="22790">
                  <c:v>4.9874000000000003E-3</c:v>
                </c:pt>
                <c:pt idx="22791">
                  <c:v>4.8795399999999999E-3</c:v>
                </c:pt>
                <c:pt idx="22792">
                  <c:v>4.7932399999999998E-3</c:v>
                </c:pt>
                <c:pt idx="22793">
                  <c:v>4.7002800000000003E-3</c:v>
                </c:pt>
                <c:pt idx="22794">
                  <c:v>4.6471899999999998E-3</c:v>
                </c:pt>
                <c:pt idx="22795">
                  <c:v>4.6309999999999997E-3</c:v>
                </c:pt>
                <c:pt idx="22796">
                  <c:v>4.6500600000000001E-3</c:v>
                </c:pt>
                <c:pt idx="22797">
                  <c:v>4.7038799999999997E-3</c:v>
                </c:pt>
                <c:pt idx="22798">
                  <c:v>4.79307E-3</c:v>
                </c:pt>
                <c:pt idx="22799">
                  <c:v>4.9192999999999997E-3</c:v>
                </c:pt>
                <c:pt idx="22800">
                  <c:v>5.0854000000000003E-3</c:v>
                </c:pt>
                <c:pt idx="22801">
                  <c:v>5.2954899999999999E-3</c:v>
                </c:pt>
                <c:pt idx="22802">
                  <c:v>5.46271E-3</c:v>
                </c:pt>
                <c:pt idx="22803">
                  <c:v>5.6541100000000004E-3</c:v>
                </c:pt>
                <c:pt idx="22804">
                  <c:v>5.8722399999999999E-3</c:v>
                </c:pt>
                <c:pt idx="22805">
                  <c:v>6.1202000000000001E-3</c:v>
                </c:pt>
                <c:pt idx="22806">
                  <c:v>6.4017099999999997E-3</c:v>
                </c:pt>
                <c:pt idx="22807">
                  <c:v>6.7212499999999998E-3</c:v>
                </c:pt>
                <c:pt idx="22808">
                  <c:v>7.0842400000000003E-3</c:v>
                </c:pt>
                <c:pt idx="22809">
                  <c:v>7.4972399999999996E-3</c:v>
                </c:pt>
                <c:pt idx="22810">
                  <c:v>7.8445700000000004E-3</c:v>
                </c:pt>
                <c:pt idx="22811">
                  <c:v>8.2285499999999994E-3</c:v>
                </c:pt>
                <c:pt idx="22812">
                  <c:v>8.6539000000000008E-3</c:v>
                </c:pt>
                <c:pt idx="22813">
                  <c:v>9.1261899999999993E-3</c:v>
                </c:pt>
                <c:pt idx="22814">
                  <c:v>9.6517500000000006E-3</c:v>
                </c:pt>
                <c:pt idx="22815">
                  <c:v>1.02369E-2</c:v>
                </c:pt>
                <c:pt idx="22816">
                  <c:v>1.0891899999999999E-2</c:v>
                </c:pt>
                <c:pt idx="22817">
                  <c:v>1.16305E-2</c:v>
                </c:pt>
                <c:pt idx="22818">
                  <c:v>1.2465199999999999E-2</c:v>
                </c:pt>
                <c:pt idx="22819">
                  <c:v>1.30829E-2</c:v>
                </c:pt>
                <c:pt idx="22820">
                  <c:v>1.3756300000000001E-2</c:v>
                </c:pt>
                <c:pt idx="22821">
                  <c:v>1.44922E-2</c:v>
                </c:pt>
                <c:pt idx="22822">
                  <c:v>1.52985E-2</c:v>
                </c:pt>
                <c:pt idx="22823">
                  <c:v>1.6184299999999999E-2</c:v>
                </c:pt>
                <c:pt idx="22824">
                  <c:v>1.7160499999999999E-2</c:v>
                </c:pt>
                <c:pt idx="22825">
                  <c:v>1.8239499999999999E-2</c:v>
                </c:pt>
                <c:pt idx="22826">
                  <c:v>1.9436200000000001E-2</c:v>
                </c:pt>
                <c:pt idx="22827">
                  <c:v>2.0576199999999999E-2</c:v>
                </c:pt>
                <c:pt idx="22828">
                  <c:v>2.1621700000000001E-2</c:v>
                </c:pt>
                <c:pt idx="22829">
                  <c:v>2.2756800000000001E-2</c:v>
                </c:pt>
                <c:pt idx="22830">
                  <c:v>2.3992400000000001E-2</c:v>
                </c:pt>
                <c:pt idx="22831">
                  <c:v>2.5341300000000001E-2</c:v>
                </c:pt>
                <c:pt idx="22832">
                  <c:v>2.6817500000000001E-2</c:v>
                </c:pt>
                <c:pt idx="22833">
                  <c:v>2.8437299999999999E-2</c:v>
                </c:pt>
                <c:pt idx="22834">
                  <c:v>3.0219900000000001E-2</c:v>
                </c:pt>
                <c:pt idx="22835">
                  <c:v>3.2003400000000001E-2</c:v>
                </c:pt>
                <c:pt idx="22836">
                  <c:v>3.3759600000000001E-2</c:v>
                </c:pt>
                <c:pt idx="22837">
                  <c:v>3.5674400000000002E-2</c:v>
                </c:pt>
                <c:pt idx="22838">
                  <c:v>3.7767700000000001E-2</c:v>
                </c:pt>
                <c:pt idx="22839">
                  <c:v>4.0062199999999999E-2</c:v>
                </c:pt>
                <c:pt idx="22840">
                  <c:v>4.2583799999999998E-2</c:v>
                </c:pt>
                <c:pt idx="22841">
                  <c:v>4.5362699999999999E-2</c:v>
                </c:pt>
                <c:pt idx="22842">
                  <c:v>4.8435499999999999E-2</c:v>
                </c:pt>
                <c:pt idx="22843">
                  <c:v>5.1262599999999998E-2</c:v>
                </c:pt>
                <c:pt idx="22844">
                  <c:v>5.5031099999999999E-2</c:v>
                </c:pt>
                <c:pt idx="22845">
                  <c:v>5.9253E-2</c:v>
                </c:pt>
                <c:pt idx="22846">
                  <c:v>6.2356300000000003E-2</c:v>
                </c:pt>
                <c:pt idx="22847">
                  <c:v>6.5720700000000007E-2</c:v>
                </c:pt>
                <c:pt idx="22848">
                  <c:v>6.9375999999999993E-2</c:v>
                </c:pt>
                <c:pt idx="22849">
                  <c:v>7.3356699999999997E-2</c:v>
                </c:pt>
                <c:pt idx="22850">
                  <c:v>7.8273700000000002E-2</c:v>
                </c:pt>
                <c:pt idx="22851">
                  <c:v>8.2772299999999993E-2</c:v>
                </c:pt>
                <c:pt idx="22852">
                  <c:v>8.7683499999999998E-2</c:v>
                </c:pt>
                <c:pt idx="22853">
                  <c:v>9.3060400000000001E-2</c:v>
                </c:pt>
                <c:pt idx="22854">
                  <c:v>9.8963999999999996E-2</c:v>
                </c:pt>
                <c:pt idx="22855">
                  <c:v>0.103227</c:v>
                </c:pt>
                <c:pt idx="22856">
                  <c:v>0.110273</c:v>
                </c:pt>
                <c:pt idx="22857">
                  <c:v>0.118088</c:v>
                </c:pt>
                <c:pt idx="22858">
                  <c:v>0.124877</c:v>
                </c:pt>
                <c:pt idx="22859">
                  <c:v>0.13228599999999999</c:v>
                </c:pt>
                <c:pt idx="22860">
                  <c:v>0.14188899999999999</c:v>
                </c:pt>
                <c:pt idx="22861">
                  <c:v>0.15053800000000001</c:v>
                </c:pt>
                <c:pt idx="22862">
                  <c:v>0.15976399999999999</c:v>
                </c:pt>
                <c:pt idx="22863">
                  <c:v>0.16950699999999999</c:v>
                </c:pt>
                <c:pt idx="22864">
                  <c:v>0.18018999999999999</c:v>
                </c:pt>
                <c:pt idx="22865">
                  <c:v>0.19331599999999999</c:v>
                </c:pt>
                <c:pt idx="22866">
                  <c:v>0.20540600000000001</c:v>
                </c:pt>
                <c:pt idx="22867">
                  <c:v>0.21869</c:v>
                </c:pt>
                <c:pt idx="22868">
                  <c:v>0.23357600000000001</c:v>
                </c:pt>
                <c:pt idx="22869">
                  <c:v>0.25006400000000001</c:v>
                </c:pt>
                <c:pt idx="22870">
                  <c:v>0.26597300000000001</c:v>
                </c:pt>
                <c:pt idx="22871">
                  <c:v>0.28347299999999997</c:v>
                </c:pt>
                <c:pt idx="22872">
                  <c:v>0.30406699999999998</c:v>
                </c:pt>
                <c:pt idx="22873">
                  <c:v>0.32094</c:v>
                </c:pt>
                <c:pt idx="22874">
                  <c:v>0.33927099999999999</c:v>
                </c:pt>
                <c:pt idx="22875">
                  <c:v>0.35923100000000002</c:v>
                </c:pt>
                <c:pt idx="22876">
                  <c:v>0.37998199999999999</c:v>
                </c:pt>
                <c:pt idx="22877">
                  <c:v>0.40146599999999999</c:v>
                </c:pt>
                <c:pt idx="22878">
                  <c:v>0.42482300000000001</c:v>
                </c:pt>
                <c:pt idx="22879">
                  <c:v>0.450266</c:v>
                </c:pt>
                <c:pt idx="22880">
                  <c:v>0.47803899999999999</c:v>
                </c:pt>
                <c:pt idx="22881">
                  <c:v>0.50841899999999995</c:v>
                </c:pt>
                <c:pt idx="22882">
                  <c:v>0.54171599999999998</c:v>
                </c:pt>
                <c:pt idx="22883">
                  <c:v>0.57828100000000004</c:v>
                </c:pt>
                <c:pt idx="22884">
                  <c:v>0.61850700000000003</c:v>
                </c:pt>
                <c:pt idx="22885">
                  <c:v>0.66283400000000003</c:v>
                </c:pt>
                <c:pt idx="22886">
                  <c:v>0.71174700000000002</c:v>
                </c:pt>
                <c:pt idx="22887">
                  <c:v>0.76577799999999996</c:v>
                </c:pt>
                <c:pt idx="22888">
                  <c:v>0.82550599999999996</c:v>
                </c:pt>
                <c:pt idx="22889">
                  <c:v>0.89154599999999995</c:v>
                </c:pt>
                <c:pt idx="22890">
                  <c:v>0.96454200000000001</c:v>
                </c:pt>
                <c:pt idx="22891">
                  <c:v>1.04515</c:v>
                </c:pt>
                <c:pt idx="22892">
                  <c:v>1.13402</c:v>
                </c:pt>
                <c:pt idx="22893">
                  <c:v>1.2317499999999999</c:v>
                </c:pt>
                <c:pt idx="22894">
                  <c:v>1.33887</c:v>
                </c:pt>
                <c:pt idx="22895">
                  <c:v>1.4557899999999999</c:v>
                </c:pt>
                <c:pt idx="22896">
                  <c:v>1.58273</c:v>
                </c:pt>
                <c:pt idx="22897">
                  <c:v>1.7196899999999999</c:v>
                </c:pt>
                <c:pt idx="22898">
                  <c:v>1.8663700000000001</c:v>
                </c:pt>
                <c:pt idx="22899">
                  <c:v>2.0221</c:v>
                </c:pt>
                <c:pt idx="22900">
                  <c:v>2.2702499999999999</c:v>
                </c:pt>
                <c:pt idx="22901">
                  <c:v>2.7075800000000001</c:v>
                </c:pt>
                <c:pt idx="22902">
                  <c:v>3.0129800000000002</c:v>
                </c:pt>
                <c:pt idx="22903">
                  <c:v>3.2195200000000002</c:v>
                </c:pt>
                <c:pt idx="22904">
                  <c:v>3.4082599999999998</c:v>
                </c:pt>
                <c:pt idx="22905">
                  <c:v>3.5337499999999999</c:v>
                </c:pt>
                <c:pt idx="22906">
                  <c:v>3.63585</c:v>
                </c:pt>
                <c:pt idx="22907">
                  <c:v>3.71828</c:v>
                </c:pt>
                <c:pt idx="22908">
                  <c:v>3.7831000000000001</c:v>
                </c:pt>
                <c:pt idx="22909">
                  <c:v>3.8289499999999999</c:v>
                </c:pt>
                <c:pt idx="22910">
                  <c:v>3.8548499999999999</c:v>
                </c:pt>
                <c:pt idx="22911">
                  <c:v>3.86083</c:v>
                </c:pt>
                <c:pt idx="22912">
                  <c:v>3.8471799999999998</c:v>
                </c:pt>
                <c:pt idx="22913">
                  <c:v>3.8066300000000002</c:v>
                </c:pt>
                <c:pt idx="22914">
                  <c:v>3.7393200000000002</c:v>
                </c:pt>
                <c:pt idx="22915">
                  <c:v>3.6449199999999999</c:v>
                </c:pt>
                <c:pt idx="22916">
                  <c:v>3.5275699999999999</c:v>
                </c:pt>
                <c:pt idx="22917">
                  <c:v>3.3905799999999999</c:v>
                </c:pt>
                <c:pt idx="22918">
                  <c:v>3.18377</c:v>
                </c:pt>
                <c:pt idx="22919">
                  <c:v>2.8666399999999999</c:v>
                </c:pt>
                <c:pt idx="22920">
                  <c:v>2.3399200000000002</c:v>
                </c:pt>
                <c:pt idx="22921">
                  <c:v>2.1373199999999999</c:v>
                </c:pt>
                <c:pt idx="22922">
                  <c:v>1.94476</c:v>
                </c:pt>
                <c:pt idx="22923">
                  <c:v>1.7645500000000001</c:v>
                </c:pt>
                <c:pt idx="22924">
                  <c:v>1.63836</c:v>
                </c:pt>
                <c:pt idx="22925">
                  <c:v>1.52023</c:v>
                </c:pt>
                <c:pt idx="22926">
                  <c:v>1.39269</c:v>
                </c:pt>
                <c:pt idx="22927">
                  <c:v>1.2760899999999999</c:v>
                </c:pt>
                <c:pt idx="22928">
                  <c:v>1.17004</c:v>
                </c:pt>
                <c:pt idx="22929">
                  <c:v>1.0739700000000001</c:v>
                </c:pt>
                <c:pt idx="22930">
                  <c:v>0.98721400000000004</c:v>
                </c:pt>
                <c:pt idx="22931">
                  <c:v>0.930535</c:v>
                </c:pt>
                <c:pt idx="22932">
                  <c:v>0.87458599999999997</c:v>
                </c:pt>
                <c:pt idx="22933">
                  <c:v>0.822963</c:v>
                </c:pt>
                <c:pt idx="22934">
                  <c:v>0.77534099999999995</c:v>
                </c:pt>
                <c:pt idx="22935">
                  <c:v>0.73140300000000003</c:v>
                </c:pt>
                <c:pt idx="22936">
                  <c:v>0.69084800000000002</c:v>
                </c:pt>
                <c:pt idx="22937">
                  <c:v>0.65339700000000001</c:v>
                </c:pt>
                <c:pt idx="22938">
                  <c:v>0.618784</c:v>
                </c:pt>
                <c:pt idx="22939">
                  <c:v>0.58293600000000001</c:v>
                </c:pt>
                <c:pt idx="22940">
                  <c:v>0.54657100000000003</c:v>
                </c:pt>
                <c:pt idx="22941">
                  <c:v>0.51347699999999996</c:v>
                </c:pt>
                <c:pt idx="22942">
                  <c:v>0.48330400000000001</c:v>
                </c:pt>
                <c:pt idx="22943">
                  <c:v>0.45574100000000001</c:v>
                </c:pt>
                <c:pt idx="22944">
                  <c:v>0.43051099999999998</c:v>
                </c:pt>
                <c:pt idx="22945">
                  <c:v>0.40737200000000001</c:v>
                </c:pt>
                <c:pt idx="22946">
                  <c:v>0.38611000000000001</c:v>
                </c:pt>
                <c:pt idx="22947">
                  <c:v>0.36344100000000001</c:v>
                </c:pt>
                <c:pt idx="22948">
                  <c:v>0.34001900000000002</c:v>
                </c:pt>
                <c:pt idx="22949">
                  <c:v>0.318909</c:v>
                </c:pt>
                <c:pt idx="22950">
                  <c:v>0.29982599999999998</c:v>
                </c:pt>
                <c:pt idx="22951">
                  <c:v>0.282524</c:v>
                </c:pt>
                <c:pt idx="22952">
                  <c:v>0.266795</c:v>
                </c:pt>
                <c:pt idx="22953">
                  <c:v>0.25246099999999999</c:v>
                </c:pt>
                <c:pt idx="22954">
                  <c:v>0.239367</c:v>
                </c:pt>
                <c:pt idx="22955">
                  <c:v>0.22572</c:v>
                </c:pt>
                <c:pt idx="22956">
                  <c:v>0.211867</c:v>
                </c:pt>
                <c:pt idx="22957">
                  <c:v>0.199432</c:v>
                </c:pt>
                <c:pt idx="22958">
                  <c:v>0.18823999999999999</c:v>
                </c:pt>
                <c:pt idx="22959">
                  <c:v>0.178143</c:v>
                </c:pt>
                <c:pt idx="22960">
                  <c:v>0.169014</c:v>
                </c:pt>
                <c:pt idx="22961">
                  <c:v>0.160747</c:v>
                </c:pt>
                <c:pt idx="22962">
                  <c:v>0.153248</c:v>
                </c:pt>
                <c:pt idx="22963">
                  <c:v>0.144982</c:v>
                </c:pt>
                <c:pt idx="22964">
                  <c:v>0.138407</c:v>
                </c:pt>
                <c:pt idx="22965">
                  <c:v>0.13248399999999999</c:v>
                </c:pt>
                <c:pt idx="22966">
                  <c:v>0.12549399999999999</c:v>
                </c:pt>
                <c:pt idx="22967">
                  <c:v>0.11942999999999999</c:v>
                </c:pt>
                <c:pt idx="22968">
                  <c:v>0.114193</c:v>
                </c:pt>
                <c:pt idx="22969">
                  <c:v>0.10970299999999999</c:v>
                </c:pt>
                <c:pt idx="22970">
                  <c:v>0.10589700000000001</c:v>
                </c:pt>
                <c:pt idx="22971">
                  <c:v>0.102727</c:v>
                </c:pt>
                <c:pt idx="22972">
                  <c:v>0.100214</c:v>
                </c:pt>
                <c:pt idx="22973">
                  <c:v>9.8249500000000003E-2</c:v>
                </c:pt>
                <c:pt idx="22974">
                  <c:v>9.6823199999999998E-2</c:v>
                </c:pt>
                <c:pt idx="22975">
                  <c:v>9.5934099999999994E-2</c:v>
                </c:pt>
                <c:pt idx="22976">
                  <c:v>9.5590700000000001E-2</c:v>
                </c:pt>
                <c:pt idx="22977">
                  <c:v>9.6012600000000003E-2</c:v>
                </c:pt>
                <c:pt idx="22978">
                  <c:v>9.7010200000000005E-2</c:v>
                </c:pt>
                <c:pt idx="22979">
                  <c:v>9.8650600000000005E-2</c:v>
                </c:pt>
                <c:pt idx="22980">
                  <c:v>0.101006</c:v>
                </c:pt>
                <c:pt idx="22981">
                  <c:v>0.1033</c:v>
                </c:pt>
                <c:pt idx="22982">
                  <c:v>0.106102</c:v>
                </c:pt>
                <c:pt idx="22983">
                  <c:v>0.109477</c:v>
                </c:pt>
                <c:pt idx="22984">
                  <c:v>0.11350399999999999</c:v>
                </c:pt>
                <c:pt idx="22985">
                  <c:v>0.118284</c:v>
                </c:pt>
                <c:pt idx="22986">
                  <c:v>0.122428</c:v>
                </c:pt>
                <c:pt idx="22987">
                  <c:v>0.12767700000000001</c:v>
                </c:pt>
                <c:pt idx="22988">
                  <c:v>0.133715</c:v>
                </c:pt>
                <c:pt idx="22989">
                  <c:v>0.14066999999999999</c:v>
                </c:pt>
                <c:pt idx="22990">
                  <c:v>0.14658499999999999</c:v>
                </c:pt>
                <c:pt idx="22991">
                  <c:v>0.15319099999999999</c:v>
                </c:pt>
                <c:pt idx="22992">
                  <c:v>0.16058900000000001</c:v>
                </c:pt>
                <c:pt idx="22993">
                  <c:v>0.16889999999999999</c:v>
                </c:pt>
                <c:pt idx="22994">
                  <c:v>0.17827399999999999</c:v>
                </c:pt>
                <c:pt idx="22995">
                  <c:v>0.18889600000000001</c:v>
                </c:pt>
                <c:pt idx="22996">
                  <c:v>0.19856699999999999</c:v>
                </c:pt>
                <c:pt idx="22997">
                  <c:v>0.20935799999999999</c:v>
                </c:pt>
                <c:pt idx="22998">
                  <c:v>0.22145699999999999</c:v>
                </c:pt>
                <c:pt idx="22999">
                  <c:v>0.23508899999999999</c:v>
                </c:pt>
                <c:pt idx="23000">
                  <c:v>0.24648700000000001</c:v>
                </c:pt>
                <c:pt idx="23001">
                  <c:v>0.25904500000000003</c:v>
                </c:pt>
                <c:pt idx="23002">
                  <c:v>0.27293299999999998</c:v>
                </c:pt>
                <c:pt idx="23003">
                  <c:v>0.28834399999999999</c:v>
                </c:pt>
                <c:pt idx="23004">
                  <c:v>0.30551099999999998</c:v>
                </c:pt>
                <c:pt idx="23005">
                  <c:v>0.32225900000000002</c:v>
                </c:pt>
                <c:pt idx="23006">
                  <c:v>0.33944400000000002</c:v>
                </c:pt>
                <c:pt idx="23007">
                  <c:v>0.35836200000000001</c:v>
                </c:pt>
                <c:pt idx="23008">
                  <c:v>0.37923800000000002</c:v>
                </c:pt>
                <c:pt idx="23009">
                  <c:v>0.40231600000000001</c:v>
                </c:pt>
                <c:pt idx="23010">
                  <c:v>0.42787900000000001</c:v>
                </c:pt>
                <c:pt idx="23011">
                  <c:v>0.456237</c:v>
                </c:pt>
                <c:pt idx="23012">
                  <c:v>0.48774000000000001</c:v>
                </c:pt>
                <c:pt idx="23013">
                  <c:v>0.52276800000000001</c:v>
                </c:pt>
                <c:pt idx="23014">
                  <c:v>0.56174500000000005</c:v>
                </c:pt>
                <c:pt idx="23015">
                  <c:v>0.605124</c:v>
                </c:pt>
                <c:pt idx="23016">
                  <c:v>0.65246999999999999</c:v>
                </c:pt>
                <c:pt idx="23017">
                  <c:v>0.69137999999999999</c:v>
                </c:pt>
                <c:pt idx="23018">
                  <c:v>0.73344600000000004</c:v>
                </c:pt>
                <c:pt idx="23019">
                  <c:v>0.77890499999999996</c:v>
                </c:pt>
                <c:pt idx="23020">
                  <c:v>0.82798499999999997</c:v>
                </c:pt>
                <c:pt idx="23021">
                  <c:v>0.88094899999999998</c:v>
                </c:pt>
                <c:pt idx="23022">
                  <c:v>0.93802200000000002</c:v>
                </c:pt>
                <c:pt idx="23023">
                  <c:v>0.99946400000000002</c:v>
                </c:pt>
                <c:pt idx="23024">
                  <c:v>1.06551</c:v>
                </c:pt>
                <c:pt idx="23025">
                  <c:v>1.13642</c:v>
                </c:pt>
                <c:pt idx="23026">
                  <c:v>1.20512</c:v>
                </c:pt>
                <c:pt idx="23027">
                  <c:v>1.29827</c:v>
                </c:pt>
                <c:pt idx="23028">
                  <c:v>1.39869</c:v>
                </c:pt>
                <c:pt idx="23029">
                  <c:v>1.50665</c:v>
                </c:pt>
                <c:pt idx="23030">
                  <c:v>1.6435200000000001</c:v>
                </c:pt>
                <c:pt idx="23031">
                  <c:v>1.77034</c:v>
                </c:pt>
                <c:pt idx="23032">
                  <c:v>1.9054500000000001</c:v>
                </c:pt>
                <c:pt idx="23033">
                  <c:v>2.0700799999999999</c:v>
                </c:pt>
                <c:pt idx="23034">
                  <c:v>2.2895799999999999</c:v>
                </c:pt>
                <c:pt idx="23035">
                  <c:v>2.4603899999999999</c:v>
                </c:pt>
                <c:pt idx="23036">
                  <c:v>2.6823100000000002</c:v>
                </c:pt>
                <c:pt idx="23037">
                  <c:v>3.0066799999999998</c:v>
                </c:pt>
                <c:pt idx="23038">
                  <c:v>3.4109600000000002</c:v>
                </c:pt>
                <c:pt idx="23039">
                  <c:v>4.6774100000000001</c:v>
                </c:pt>
                <c:pt idx="23040">
                  <c:v>5.0755999999999997</c:v>
                </c:pt>
                <c:pt idx="23041">
                  <c:v>5.4377399999999998</c:v>
                </c:pt>
                <c:pt idx="23042">
                  <c:v>5.65191</c:v>
                </c:pt>
                <c:pt idx="23043">
                  <c:v>5.8395200000000003</c:v>
                </c:pt>
                <c:pt idx="23044">
                  <c:v>5.9969000000000001</c:v>
                </c:pt>
                <c:pt idx="23045">
                  <c:v>6.1222200000000004</c:v>
                </c:pt>
                <c:pt idx="23046">
                  <c:v>6.21068</c:v>
                </c:pt>
                <c:pt idx="23047">
                  <c:v>6.2482100000000003</c:v>
                </c:pt>
                <c:pt idx="23048">
                  <c:v>6.2715800000000002</c:v>
                </c:pt>
                <c:pt idx="23049">
                  <c:v>6.2555300000000003</c:v>
                </c:pt>
                <c:pt idx="23050">
                  <c:v>6.21068</c:v>
                </c:pt>
                <c:pt idx="23051">
                  <c:v>6.1376999999999997</c:v>
                </c:pt>
                <c:pt idx="23052">
                  <c:v>5.9950999999999999</c:v>
                </c:pt>
                <c:pt idx="23053">
                  <c:v>5.8019800000000004</c:v>
                </c:pt>
                <c:pt idx="23054">
                  <c:v>5.5663900000000002</c:v>
                </c:pt>
                <c:pt idx="23055">
                  <c:v>5.2948700000000004</c:v>
                </c:pt>
                <c:pt idx="23056">
                  <c:v>4.9685600000000001</c:v>
                </c:pt>
                <c:pt idx="23057">
                  <c:v>4.5905500000000004</c:v>
                </c:pt>
                <c:pt idx="23058">
                  <c:v>3.3641700000000001</c:v>
                </c:pt>
                <c:pt idx="23059">
                  <c:v>3.00088</c:v>
                </c:pt>
                <c:pt idx="23060">
                  <c:v>2.6577000000000002</c:v>
                </c:pt>
                <c:pt idx="23061">
                  <c:v>2.4133499999999999</c:v>
                </c:pt>
                <c:pt idx="23062">
                  <c:v>2.2196899999999999</c:v>
                </c:pt>
                <c:pt idx="23063">
                  <c:v>2.03756</c:v>
                </c:pt>
                <c:pt idx="23064">
                  <c:v>1.8671899999999999</c:v>
                </c:pt>
                <c:pt idx="23065">
                  <c:v>1.70871</c:v>
                </c:pt>
                <c:pt idx="23066">
                  <c:v>1.6096299999999999</c:v>
                </c:pt>
                <c:pt idx="23067">
                  <c:v>1.4920500000000001</c:v>
                </c:pt>
                <c:pt idx="23068">
                  <c:v>1.38252</c:v>
                </c:pt>
                <c:pt idx="23069">
                  <c:v>1.28077</c:v>
                </c:pt>
                <c:pt idx="23070">
                  <c:v>1.18652</c:v>
                </c:pt>
                <c:pt idx="23071">
                  <c:v>1.0994299999999999</c:v>
                </c:pt>
                <c:pt idx="23072">
                  <c:v>1.01915</c:v>
                </c:pt>
                <c:pt idx="23073">
                  <c:v>0.94529099999999999</c:v>
                </c:pt>
                <c:pt idx="23074">
                  <c:v>0.877475</c:v>
                </c:pt>
                <c:pt idx="23075">
                  <c:v>0.82095399999999996</c:v>
                </c:pt>
                <c:pt idx="23076">
                  <c:v>0.76877499999999999</c:v>
                </c:pt>
                <c:pt idx="23077">
                  <c:v>0.72064099999999998</c:v>
                </c:pt>
                <c:pt idx="23078">
                  <c:v>0.67627700000000002</c:v>
                </c:pt>
                <c:pt idx="23079">
                  <c:v>0.635405</c:v>
                </c:pt>
                <c:pt idx="23080">
                  <c:v>0.59777000000000002</c:v>
                </c:pt>
                <c:pt idx="23081">
                  <c:v>0.56311900000000004</c:v>
                </c:pt>
                <c:pt idx="23082">
                  <c:v>0.53122199999999997</c:v>
                </c:pt>
                <c:pt idx="23083">
                  <c:v>0.50184700000000004</c:v>
                </c:pt>
                <c:pt idx="23084">
                  <c:v>0.47479399999999999</c:v>
                </c:pt>
                <c:pt idx="23085">
                  <c:v>0.44759100000000002</c:v>
                </c:pt>
                <c:pt idx="23086">
                  <c:v>0.41858699999999999</c:v>
                </c:pt>
                <c:pt idx="23087">
                  <c:v>0.39241300000000001</c:v>
                </c:pt>
                <c:pt idx="23088">
                  <c:v>0.368755</c:v>
                </c:pt>
                <c:pt idx="23089">
                  <c:v>0.347329</c:v>
                </c:pt>
                <c:pt idx="23090">
                  <c:v>0.32788499999999998</c:v>
                </c:pt>
                <c:pt idx="23091">
                  <c:v>0.31019400000000003</c:v>
                </c:pt>
                <c:pt idx="23092">
                  <c:v>0.29406199999999999</c:v>
                </c:pt>
                <c:pt idx="23093">
                  <c:v>0.27467799999999998</c:v>
                </c:pt>
                <c:pt idx="23094">
                  <c:v>0.25739800000000002</c:v>
                </c:pt>
                <c:pt idx="23095">
                  <c:v>0.24438699999999999</c:v>
                </c:pt>
                <c:pt idx="23096">
                  <c:v>0.23021900000000001</c:v>
                </c:pt>
                <c:pt idx="23097">
                  <c:v>0.21742400000000001</c:v>
                </c:pt>
                <c:pt idx="23098">
                  <c:v>0.205821</c:v>
                </c:pt>
                <c:pt idx="23099">
                  <c:v>0.19525400000000001</c:v>
                </c:pt>
                <c:pt idx="23100">
                  <c:v>0.18559500000000001</c:v>
                </c:pt>
                <c:pt idx="23101">
                  <c:v>0.17394200000000001</c:v>
                </c:pt>
                <c:pt idx="23102">
                  <c:v>0.163496</c:v>
                </c:pt>
                <c:pt idx="23103">
                  <c:v>0.154082</c:v>
                </c:pt>
                <c:pt idx="23104">
                  <c:v>0.14555899999999999</c:v>
                </c:pt>
                <c:pt idx="23105">
                  <c:v>0.13620699999999999</c:v>
                </c:pt>
                <c:pt idx="23106">
                  <c:v>0.127832</c:v>
                </c:pt>
                <c:pt idx="23107">
                  <c:v>0.120295</c:v>
                </c:pt>
                <c:pt idx="23108">
                  <c:v>0.113481</c:v>
                </c:pt>
                <c:pt idx="23109">
                  <c:v>0.107294</c:v>
                </c:pt>
                <c:pt idx="23110">
                  <c:v>0.101658</c:v>
                </c:pt>
                <c:pt idx="23111">
                  <c:v>9.6504699999999999E-2</c:v>
                </c:pt>
                <c:pt idx="23112">
                  <c:v>9.1778499999999999E-2</c:v>
                </c:pt>
                <c:pt idx="23113">
                  <c:v>8.6093600000000006E-2</c:v>
                </c:pt>
                <c:pt idx="23114">
                  <c:v>8.0980899999999995E-2</c:v>
                </c:pt>
                <c:pt idx="23115">
                  <c:v>7.6363E-2</c:v>
                </c:pt>
                <c:pt idx="23116">
                  <c:v>7.2175500000000004E-2</c:v>
                </c:pt>
                <c:pt idx="23117">
                  <c:v>6.83642E-2</c:v>
                </c:pt>
                <c:pt idx="23118">
                  <c:v>6.4883700000000002E-2</c:v>
                </c:pt>
                <c:pt idx="23119">
                  <c:v>6.1695100000000003E-2</c:v>
                </c:pt>
                <c:pt idx="23120">
                  <c:v>5.8765499999999998E-2</c:v>
                </c:pt>
                <c:pt idx="23121">
                  <c:v>5.5322000000000003E-2</c:v>
                </c:pt>
                <c:pt idx="23122">
                  <c:v>5.2210899999999998E-2</c:v>
                </c:pt>
                <c:pt idx="23123">
                  <c:v>4.9388899999999999E-2</c:v>
                </c:pt>
                <c:pt idx="23124">
                  <c:v>4.6820100000000003E-2</c:v>
                </c:pt>
                <c:pt idx="23125">
                  <c:v>4.4473699999999998E-2</c:v>
                </c:pt>
                <c:pt idx="23126">
                  <c:v>4.2324000000000001E-2</c:v>
                </c:pt>
                <c:pt idx="23127">
                  <c:v>3.9420200000000002E-2</c:v>
                </c:pt>
                <c:pt idx="23128">
                  <c:v>3.7337500000000003E-2</c:v>
                </c:pt>
                <c:pt idx="23129">
                  <c:v>3.51396E-2</c:v>
                </c:pt>
                <c:pt idx="23130">
                  <c:v>3.3158E-2</c:v>
                </c:pt>
                <c:pt idx="23131">
                  <c:v>3.13634E-2</c:v>
                </c:pt>
                <c:pt idx="23132">
                  <c:v>2.97317E-2</c:v>
                </c:pt>
                <c:pt idx="23133">
                  <c:v>2.8242799999999998E-2</c:v>
                </c:pt>
                <c:pt idx="23134">
                  <c:v>2.6879699999999999E-2</c:v>
                </c:pt>
                <c:pt idx="23135">
                  <c:v>2.5040199999999999E-2</c:v>
                </c:pt>
                <c:pt idx="23136">
                  <c:v>2.3484600000000001E-2</c:v>
                </c:pt>
                <c:pt idx="23137">
                  <c:v>2.2091900000000001E-2</c:v>
                </c:pt>
                <c:pt idx="23138">
                  <c:v>2.0838800000000001E-2</c:v>
                </c:pt>
                <c:pt idx="23139">
                  <c:v>1.97062E-2</c:v>
                </c:pt>
                <c:pt idx="23140">
                  <c:v>1.8678299999999998E-2</c:v>
                </c:pt>
                <c:pt idx="23141">
                  <c:v>1.7741699999999999E-2</c:v>
                </c:pt>
                <c:pt idx="23142">
                  <c:v>1.6885500000000001E-2</c:v>
                </c:pt>
                <c:pt idx="23143">
                  <c:v>1.6100099999999999E-2</c:v>
                </c:pt>
                <c:pt idx="23144">
                  <c:v>1.51047E-2</c:v>
                </c:pt>
                <c:pt idx="23145">
                  <c:v>1.4215E-2</c:v>
                </c:pt>
                <c:pt idx="23146">
                  <c:v>1.3415E-2</c:v>
                </c:pt>
                <c:pt idx="23147">
                  <c:v>1.26912E-2</c:v>
                </c:pt>
                <c:pt idx="23148">
                  <c:v>1.20336E-2</c:v>
                </c:pt>
                <c:pt idx="23149">
                  <c:v>1.14343E-2</c:v>
                </c:pt>
                <c:pt idx="23150">
                  <c:v>1.08865E-2</c:v>
                </c:pt>
                <c:pt idx="23151">
                  <c:v>1.0383999999999999E-2</c:v>
                </c:pt>
                <c:pt idx="23152">
                  <c:v>9.8588500000000006E-3</c:v>
                </c:pt>
                <c:pt idx="23153">
                  <c:v>9.3797399999999993E-3</c:v>
                </c:pt>
                <c:pt idx="23154">
                  <c:v>8.9411899999999999E-3</c:v>
                </c:pt>
                <c:pt idx="23155">
                  <c:v>8.3493899999999999E-3</c:v>
                </c:pt>
                <c:pt idx="23156">
                  <c:v>7.8254399999999995E-3</c:v>
                </c:pt>
                <c:pt idx="23157">
                  <c:v>7.3589299999999996E-3</c:v>
                </c:pt>
                <c:pt idx="23158">
                  <c:v>6.9086699999999996E-3</c:v>
                </c:pt>
                <c:pt idx="23159">
                  <c:v>6.4927700000000001E-3</c:v>
                </c:pt>
                <c:pt idx="23160">
                  <c:v>6.12182E-3</c:v>
                </c:pt>
                <c:pt idx="23161">
                  <c:v>5.7898999999999997E-3</c:v>
                </c:pt>
                <c:pt idx="23162">
                  <c:v>5.49236E-3</c:v>
                </c:pt>
                <c:pt idx="23163">
                  <c:v>5.1567200000000001E-3</c:v>
                </c:pt>
                <c:pt idx="23164">
                  <c:v>4.8761200000000003E-3</c:v>
                </c:pt>
                <c:pt idx="23165">
                  <c:v>4.6253400000000004E-3</c:v>
                </c:pt>
                <c:pt idx="23166">
                  <c:v>4.4004500000000002E-3</c:v>
                </c:pt>
                <c:pt idx="23167">
                  <c:v>4.1922299999999999E-3</c:v>
                </c:pt>
                <c:pt idx="23168">
                  <c:v>3.9996399999999996E-3</c:v>
                </c:pt>
                <c:pt idx="23169">
                  <c:v>3.8264800000000002E-3</c:v>
                </c:pt>
                <c:pt idx="23170">
                  <c:v>3.67119E-3</c:v>
                </c:pt>
                <c:pt idx="23171">
                  <c:v>3.4821800000000001E-3</c:v>
                </c:pt>
                <c:pt idx="23172">
                  <c:v>3.3252400000000001E-3</c:v>
                </c:pt>
                <c:pt idx="23173">
                  <c:v>3.18893E-3</c:v>
                </c:pt>
                <c:pt idx="23174">
                  <c:v>3.0639700000000001E-3</c:v>
                </c:pt>
                <c:pt idx="23175">
                  <c:v>2.9580399999999999E-3</c:v>
                </c:pt>
                <c:pt idx="23176">
                  <c:v>2.86644E-3</c:v>
                </c:pt>
                <c:pt idx="23177">
                  <c:v>2.7883399999999998E-3</c:v>
                </c:pt>
                <c:pt idx="23178">
                  <c:v>2.72902E-3</c:v>
                </c:pt>
                <c:pt idx="23179">
                  <c:v>2.6940699999999998E-3</c:v>
                </c:pt>
                <c:pt idx="23180">
                  <c:v>2.6734699999999998E-3</c:v>
                </c:pt>
                <c:pt idx="23181">
                  <c:v>2.66673E-3</c:v>
                </c:pt>
                <c:pt idx="23182">
                  <c:v>2.6782500000000001E-3</c:v>
                </c:pt>
                <c:pt idx="23183">
                  <c:v>2.6992800000000001E-3</c:v>
                </c:pt>
                <c:pt idx="23184">
                  <c:v>2.7324900000000002E-3</c:v>
                </c:pt>
                <c:pt idx="23185">
                  <c:v>2.7788499999999998E-3</c:v>
                </c:pt>
                <c:pt idx="23186">
                  <c:v>2.8382799999999999E-3</c:v>
                </c:pt>
                <c:pt idx="23187">
                  <c:v>2.91559E-3</c:v>
                </c:pt>
                <c:pt idx="23188">
                  <c:v>3.0135299999999999E-3</c:v>
                </c:pt>
                <c:pt idx="23189">
                  <c:v>3.1030200000000002E-3</c:v>
                </c:pt>
                <c:pt idx="23190">
                  <c:v>3.2086200000000001E-3</c:v>
                </c:pt>
                <c:pt idx="23191">
                  <c:v>3.3318000000000002E-3</c:v>
                </c:pt>
                <c:pt idx="23192">
                  <c:v>3.4776500000000001E-3</c:v>
                </c:pt>
                <c:pt idx="23193">
                  <c:v>3.6501099999999998E-3</c:v>
                </c:pt>
                <c:pt idx="23194">
                  <c:v>3.7823000000000002E-3</c:v>
                </c:pt>
                <c:pt idx="23195">
                  <c:v>3.9249999999999997E-3</c:v>
                </c:pt>
                <c:pt idx="23196">
                  <c:v>4.0785200000000004E-3</c:v>
                </c:pt>
                <c:pt idx="23197">
                  <c:v>4.24991E-3</c:v>
                </c:pt>
                <c:pt idx="23198">
                  <c:v>4.4415399999999999E-3</c:v>
                </c:pt>
                <c:pt idx="23199">
                  <c:v>4.6568900000000003E-3</c:v>
                </c:pt>
                <c:pt idx="23200">
                  <c:v>4.9003199999999997E-3</c:v>
                </c:pt>
                <c:pt idx="23201">
                  <c:v>5.17644E-3</c:v>
                </c:pt>
                <c:pt idx="23202">
                  <c:v>5.4907100000000002E-3</c:v>
                </c:pt>
                <c:pt idx="23203">
                  <c:v>5.7915400000000004E-3</c:v>
                </c:pt>
                <c:pt idx="23204">
                  <c:v>6.0652600000000003E-3</c:v>
                </c:pt>
                <c:pt idx="23205">
                  <c:v>6.3673999999999996E-3</c:v>
                </c:pt>
                <c:pt idx="23206">
                  <c:v>6.70193E-3</c:v>
                </c:pt>
                <c:pt idx="23207">
                  <c:v>7.0735399999999997E-3</c:v>
                </c:pt>
                <c:pt idx="23208">
                  <c:v>7.4878100000000001E-3</c:v>
                </c:pt>
                <c:pt idx="23209">
                  <c:v>7.9514000000000008E-3</c:v>
                </c:pt>
                <c:pt idx="23210">
                  <c:v>8.4723000000000003E-3</c:v>
                </c:pt>
                <c:pt idx="23211">
                  <c:v>8.9570299999999995E-3</c:v>
                </c:pt>
                <c:pt idx="23212">
                  <c:v>9.6093700000000008E-3</c:v>
                </c:pt>
                <c:pt idx="23213">
                  <c:v>1.00935E-2</c:v>
                </c:pt>
                <c:pt idx="23214">
                  <c:v>1.0622899999999999E-2</c:v>
                </c:pt>
                <c:pt idx="23215">
                  <c:v>1.1203400000000001E-2</c:v>
                </c:pt>
                <c:pt idx="23216">
                  <c:v>1.1842200000000001E-2</c:v>
                </c:pt>
                <c:pt idx="23217">
                  <c:v>1.25472E-2</c:v>
                </c:pt>
                <c:pt idx="23218">
                  <c:v>1.33279E-2</c:v>
                </c:pt>
                <c:pt idx="23219">
                  <c:v>1.43108E-2</c:v>
                </c:pt>
                <c:pt idx="23220">
                  <c:v>1.50365E-2</c:v>
                </c:pt>
                <c:pt idx="23221">
                  <c:v>1.5826300000000001E-2</c:v>
                </c:pt>
                <c:pt idx="23222">
                  <c:v>1.6688000000000001E-2</c:v>
                </c:pt>
                <c:pt idx="23223">
                  <c:v>1.7630699999999999E-2</c:v>
                </c:pt>
                <c:pt idx="23224">
                  <c:v>1.8664900000000002E-2</c:v>
                </c:pt>
                <c:pt idx="23225">
                  <c:v>1.9802899999999998E-2</c:v>
                </c:pt>
                <c:pt idx="23226">
                  <c:v>2.0913299999999999E-2</c:v>
                </c:pt>
                <c:pt idx="23227">
                  <c:v>2.1970900000000002E-2</c:v>
                </c:pt>
                <c:pt idx="23228">
                  <c:v>2.3118300000000001E-2</c:v>
                </c:pt>
                <c:pt idx="23229">
                  <c:v>2.4365999999999999E-2</c:v>
                </c:pt>
                <c:pt idx="23230">
                  <c:v>2.57264E-2</c:v>
                </c:pt>
                <c:pt idx="23231">
                  <c:v>2.7213399999999999E-2</c:v>
                </c:pt>
                <c:pt idx="23232">
                  <c:v>2.8843799999999999E-2</c:v>
                </c:pt>
                <c:pt idx="23233">
                  <c:v>3.0636799999999999E-2</c:v>
                </c:pt>
                <c:pt idx="23234">
                  <c:v>3.2393900000000003E-2</c:v>
                </c:pt>
                <c:pt idx="23235">
                  <c:v>3.40776E-2</c:v>
                </c:pt>
                <c:pt idx="23236">
                  <c:v>3.5905800000000002E-2</c:v>
                </c:pt>
                <c:pt idx="23237">
                  <c:v>3.7896100000000002E-2</c:v>
                </c:pt>
                <c:pt idx="23238">
                  <c:v>4.0068600000000003E-2</c:v>
                </c:pt>
                <c:pt idx="23239">
                  <c:v>4.2447100000000001E-2</c:v>
                </c:pt>
                <c:pt idx="23240">
                  <c:v>4.5059200000000001E-2</c:v>
                </c:pt>
                <c:pt idx="23241">
                  <c:v>4.79377E-2</c:v>
                </c:pt>
                <c:pt idx="23242">
                  <c:v>5.0818099999999998E-2</c:v>
                </c:pt>
                <c:pt idx="23243">
                  <c:v>5.3654800000000002E-2</c:v>
                </c:pt>
                <c:pt idx="23244">
                  <c:v>5.6753400000000002E-2</c:v>
                </c:pt>
                <c:pt idx="23245">
                  <c:v>6.01492E-2</c:v>
                </c:pt>
                <c:pt idx="23246">
                  <c:v>6.3883499999999996E-2</c:v>
                </c:pt>
                <c:pt idx="23247">
                  <c:v>6.80061E-2</c:v>
                </c:pt>
                <c:pt idx="23248">
                  <c:v>7.2577100000000005E-2</c:v>
                </c:pt>
                <c:pt idx="23249">
                  <c:v>7.7670199999999995E-2</c:v>
                </c:pt>
                <c:pt idx="23250">
                  <c:v>8.2709199999999997E-2</c:v>
                </c:pt>
                <c:pt idx="23251">
                  <c:v>8.7578299999999998E-2</c:v>
                </c:pt>
                <c:pt idx="23252">
                  <c:v>9.2944899999999997E-2</c:v>
                </c:pt>
                <c:pt idx="23253">
                  <c:v>9.8889699999999997E-2</c:v>
                </c:pt>
                <c:pt idx="23254">
                  <c:v>0.105513</c:v>
                </c:pt>
                <c:pt idx="23255">
                  <c:v>0.110999</c:v>
                </c:pt>
                <c:pt idx="23256">
                  <c:v>0.11700099999999999</c:v>
                </c:pt>
                <c:pt idx="23257">
                  <c:v>0.123596</c:v>
                </c:pt>
                <c:pt idx="23258">
                  <c:v>0.13087599999999999</c:v>
                </c:pt>
                <c:pt idx="23259">
                  <c:v>0.13846900000000001</c:v>
                </c:pt>
                <c:pt idx="23260">
                  <c:v>0.145815</c:v>
                </c:pt>
                <c:pt idx="23261">
                  <c:v>0.15388399999999999</c:v>
                </c:pt>
                <c:pt idx="23262">
                  <c:v>0.16278200000000001</c:v>
                </c:pt>
                <c:pt idx="23263">
                  <c:v>0.17263200000000001</c:v>
                </c:pt>
                <c:pt idx="23264">
                  <c:v>0.18357399999999999</c:v>
                </c:pt>
                <c:pt idx="23265">
                  <c:v>0.19577700000000001</c:v>
                </c:pt>
                <c:pt idx="23266">
                  <c:v>0.20943200000000001</c:v>
                </c:pt>
                <c:pt idx="23267">
                  <c:v>0.22475999999999999</c:v>
                </c:pt>
                <c:pt idx="23268">
                  <c:v>0.24201700000000001</c:v>
                </c:pt>
                <c:pt idx="23269">
                  <c:v>0.25473600000000002</c:v>
                </c:pt>
                <c:pt idx="23270">
                  <c:v>0.27407700000000002</c:v>
                </c:pt>
                <c:pt idx="23271">
                  <c:v>0.29178199999999999</c:v>
                </c:pt>
                <c:pt idx="23272">
                  <c:v>0.311255</c:v>
                </c:pt>
                <c:pt idx="23273">
                  <c:v>0.33267999999999998</c:v>
                </c:pt>
                <c:pt idx="23274">
                  <c:v>0.356267</c:v>
                </c:pt>
                <c:pt idx="23275">
                  <c:v>0.38223299999999999</c:v>
                </c:pt>
                <c:pt idx="23276">
                  <c:v>0.410827</c:v>
                </c:pt>
                <c:pt idx="23277">
                  <c:v>0.44229499999999999</c:v>
                </c:pt>
                <c:pt idx="23278">
                  <c:v>0.47691499999999998</c:v>
                </c:pt>
                <c:pt idx="23279">
                  <c:v>0.51497199999999999</c:v>
                </c:pt>
                <c:pt idx="23280">
                  <c:v>0.55677399999999999</c:v>
                </c:pt>
                <c:pt idx="23281">
                  <c:v>0.59684999999999999</c:v>
                </c:pt>
                <c:pt idx="23282">
                  <c:v>0.63717800000000002</c:v>
                </c:pt>
                <c:pt idx="23283">
                  <c:v>0.68059199999999997</c:v>
                </c:pt>
                <c:pt idx="23284">
                  <c:v>0.72729900000000003</c:v>
                </c:pt>
                <c:pt idx="23285">
                  <c:v>0.77746800000000005</c:v>
                </c:pt>
                <c:pt idx="23286">
                  <c:v>0.83130099999999996</c:v>
                </c:pt>
                <c:pt idx="23287">
                  <c:v>0.88898100000000002</c:v>
                </c:pt>
                <c:pt idx="23288">
                  <c:v>0.97219699999999998</c:v>
                </c:pt>
                <c:pt idx="23289">
                  <c:v>1.0630200000000001</c:v>
                </c:pt>
                <c:pt idx="23290">
                  <c:v>1.16184</c:v>
                </c:pt>
                <c:pt idx="23291">
                  <c:v>1.2414499999999999</c:v>
                </c:pt>
                <c:pt idx="23292">
                  <c:v>1.37001</c:v>
                </c:pt>
                <c:pt idx="23293">
                  <c:v>1.5098800000000001</c:v>
                </c:pt>
                <c:pt idx="23294">
                  <c:v>1.6614100000000001</c:v>
                </c:pt>
                <c:pt idx="23295">
                  <c:v>1.82473</c:v>
                </c:pt>
                <c:pt idx="23296">
                  <c:v>2.0200999999999998</c:v>
                </c:pt>
                <c:pt idx="23297">
                  <c:v>2.1867899999999998</c:v>
                </c:pt>
                <c:pt idx="23298">
                  <c:v>2.45363</c:v>
                </c:pt>
                <c:pt idx="23299">
                  <c:v>2.76336</c:v>
                </c:pt>
                <c:pt idx="23300">
                  <c:v>3.11144</c:v>
                </c:pt>
                <c:pt idx="23301">
                  <c:v>3.6083599999999998</c:v>
                </c:pt>
                <c:pt idx="23302">
                  <c:v>4.7019900000000003</c:v>
                </c:pt>
                <c:pt idx="23303">
                  <c:v>5.0830200000000003</c:v>
                </c:pt>
                <c:pt idx="23304">
                  <c:v>5.4405700000000001</c:v>
                </c:pt>
                <c:pt idx="23305">
                  <c:v>5.7644599999999997</c:v>
                </c:pt>
                <c:pt idx="23306">
                  <c:v>5.9794499999999999</c:v>
                </c:pt>
                <c:pt idx="23307">
                  <c:v>6.1662299999999997</c:v>
                </c:pt>
                <c:pt idx="23308">
                  <c:v>6.3214300000000003</c:v>
                </c:pt>
                <c:pt idx="23309">
                  <c:v>6.4421799999999996</c:v>
                </c:pt>
                <c:pt idx="23310">
                  <c:v>6.5148299999999999</c:v>
                </c:pt>
                <c:pt idx="23311">
                  <c:v>6.5609900000000003</c:v>
                </c:pt>
                <c:pt idx="23312">
                  <c:v>6.5805999999999996</c:v>
                </c:pt>
                <c:pt idx="23313">
                  <c:v>6.5627599999999999</c:v>
                </c:pt>
                <c:pt idx="23314">
                  <c:v>6.5084400000000002</c:v>
                </c:pt>
                <c:pt idx="23315">
                  <c:v>6.4277199999999999</c:v>
                </c:pt>
                <c:pt idx="23316">
                  <c:v>6.2728000000000002</c:v>
                </c:pt>
                <c:pt idx="23317">
                  <c:v>6.0696000000000003</c:v>
                </c:pt>
                <c:pt idx="23318">
                  <c:v>5.7937799999999999</c:v>
                </c:pt>
                <c:pt idx="23319">
                  <c:v>5.4396199999999997</c:v>
                </c:pt>
                <c:pt idx="23320">
                  <c:v>5.0074100000000001</c:v>
                </c:pt>
                <c:pt idx="23321">
                  <c:v>4.4851200000000002</c:v>
                </c:pt>
                <c:pt idx="23322">
                  <c:v>3.46774</c:v>
                </c:pt>
                <c:pt idx="23323">
                  <c:v>3.0621800000000001</c:v>
                </c:pt>
                <c:pt idx="23324">
                  <c:v>2.71759</c:v>
                </c:pt>
                <c:pt idx="23325">
                  <c:v>2.4577399999999998</c:v>
                </c:pt>
                <c:pt idx="23326">
                  <c:v>2.20546</c:v>
                </c:pt>
                <c:pt idx="23327">
                  <c:v>2.0107499999999998</c:v>
                </c:pt>
                <c:pt idx="23328">
                  <c:v>1.8286199999999999</c:v>
                </c:pt>
                <c:pt idx="23329">
                  <c:v>1.65923</c:v>
                </c:pt>
                <c:pt idx="23330">
                  <c:v>1.5025200000000001</c:v>
                </c:pt>
                <c:pt idx="23331">
                  <c:v>1.35833</c:v>
                </c:pt>
                <c:pt idx="23332">
                  <c:v>1.2443900000000001</c:v>
                </c:pt>
                <c:pt idx="23333">
                  <c:v>1.1391</c:v>
                </c:pt>
                <c:pt idx="23334">
                  <c:v>1.0421100000000001</c:v>
                </c:pt>
                <c:pt idx="23335">
                  <c:v>0.95303400000000005</c:v>
                </c:pt>
                <c:pt idx="23336">
                  <c:v>0.89116499999999998</c:v>
                </c:pt>
                <c:pt idx="23337">
                  <c:v>0.83334799999999998</c:v>
                </c:pt>
                <c:pt idx="23338">
                  <c:v>0.77938300000000005</c:v>
                </c:pt>
                <c:pt idx="23339">
                  <c:v>0.72908899999999999</c:v>
                </c:pt>
                <c:pt idx="23340">
                  <c:v>0.68226600000000004</c:v>
                </c:pt>
                <c:pt idx="23341">
                  <c:v>0.63254999999999995</c:v>
                </c:pt>
                <c:pt idx="23342">
                  <c:v>0.58406800000000003</c:v>
                </c:pt>
                <c:pt idx="23343">
                  <c:v>0.53984799999999999</c:v>
                </c:pt>
                <c:pt idx="23344">
                  <c:v>0.499552</c:v>
                </c:pt>
                <c:pt idx="23345">
                  <c:v>0.46288299999999999</c:v>
                </c:pt>
                <c:pt idx="23346">
                  <c:v>0.42953400000000003</c:v>
                </c:pt>
                <c:pt idx="23347">
                  <c:v>0.399227</c:v>
                </c:pt>
                <c:pt idx="23348">
                  <c:v>0.371693</c:v>
                </c:pt>
                <c:pt idx="23349">
                  <c:v>0.34668500000000002</c:v>
                </c:pt>
                <c:pt idx="23350">
                  <c:v>0.32396999999999998</c:v>
                </c:pt>
                <c:pt idx="23351">
                  <c:v>0.30333500000000002</c:v>
                </c:pt>
                <c:pt idx="23352">
                  <c:v>0.28661700000000001</c:v>
                </c:pt>
                <c:pt idx="23353">
                  <c:v>0.27124799999999999</c:v>
                </c:pt>
                <c:pt idx="23354">
                  <c:v>0.257108</c:v>
                </c:pt>
                <c:pt idx="23355">
                  <c:v>0.24409</c:v>
                </c:pt>
                <c:pt idx="23356">
                  <c:v>0.23208999999999999</c:v>
                </c:pt>
                <c:pt idx="23357">
                  <c:v>0.21580299999999999</c:v>
                </c:pt>
                <c:pt idx="23358">
                  <c:v>0.20133000000000001</c:v>
                </c:pt>
                <c:pt idx="23359">
                  <c:v>0.18842500000000001</c:v>
                </c:pt>
                <c:pt idx="23360">
                  <c:v>0.17688100000000001</c:v>
                </c:pt>
                <c:pt idx="23361">
                  <c:v>0.166516</c:v>
                </c:pt>
                <c:pt idx="23362">
                  <c:v>0.15717500000000001</c:v>
                </c:pt>
                <c:pt idx="23363">
                  <c:v>0.148724</c:v>
                </c:pt>
                <c:pt idx="23364">
                  <c:v>0.14030100000000001</c:v>
                </c:pt>
                <c:pt idx="23365">
                  <c:v>0.132354</c:v>
                </c:pt>
                <c:pt idx="23366">
                  <c:v>0.12517400000000001</c:v>
                </c:pt>
                <c:pt idx="23367">
                  <c:v>0.11865299999999999</c:v>
                </c:pt>
                <c:pt idx="23368">
                  <c:v>0.112707</c:v>
                </c:pt>
                <c:pt idx="23369">
                  <c:v>0.105546</c:v>
                </c:pt>
                <c:pt idx="23370">
                  <c:v>9.9133899999999997E-2</c:v>
                </c:pt>
                <c:pt idx="23371">
                  <c:v>9.33586E-2</c:v>
                </c:pt>
                <c:pt idx="23372">
                  <c:v>8.8128499999999999E-2</c:v>
                </c:pt>
                <c:pt idx="23373">
                  <c:v>8.2617800000000005E-2</c:v>
                </c:pt>
                <c:pt idx="23374">
                  <c:v>7.9719700000000004E-2</c:v>
                </c:pt>
                <c:pt idx="23375">
                  <c:v>7.4400599999999997E-2</c:v>
                </c:pt>
                <c:pt idx="23376">
                  <c:v>6.9636699999999996E-2</c:v>
                </c:pt>
                <c:pt idx="23377">
                  <c:v>6.5348299999999998E-2</c:v>
                </c:pt>
                <c:pt idx="23378">
                  <c:v>6.1469900000000001E-2</c:v>
                </c:pt>
                <c:pt idx="23379">
                  <c:v>5.7948399999999997E-2</c:v>
                </c:pt>
                <c:pt idx="23380">
                  <c:v>5.4739200000000002E-2</c:v>
                </c:pt>
                <c:pt idx="23381">
                  <c:v>5.18051E-2</c:v>
                </c:pt>
                <c:pt idx="23382">
                  <c:v>4.8828799999999999E-2</c:v>
                </c:pt>
                <c:pt idx="23383">
                  <c:v>4.6116200000000003E-2</c:v>
                </c:pt>
                <c:pt idx="23384">
                  <c:v>4.3636000000000001E-2</c:v>
                </c:pt>
                <c:pt idx="23385">
                  <c:v>4.1361799999999997E-2</c:v>
                </c:pt>
                <c:pt idx="23386">
                  <c:v>3.9270600000000003E-2</c:v>
                </c:pt>
                <c:pt idx="23387">
                  <c:v>3.6435200000000001E-2</c:v>
                </c:pt>
                <c:pt idx="23388">
                  <c:v>3.39128E-2</c:v>
                </c:pt>
                <c:pt idx="23389">
                  <c:v>3.1800599999999998E-2</c:v>
                </c:pt>
                <c:pt idx="23390">
                  <c:v>2.9891000000000001E-2</c:v>
                </c:pt>
                <c:pt idx="23391">
                  <c:v>2.8158300000000001E-2</c:v>
                </c:pt>
                <c:pt idx="23392">
                  <c:v>2.6580900000000001E-2</c:v>
                </c:pt>
                <c:pt idx="23393">
                  <c:v>2.5140599999999999E-2</c:v>
                </c:pt>
                <c:pt idx="23394">
                  <c:v>2.3821599999999998E-2</c:v>
                </c:pt>
                <c:pt idx="23395">
                  <c:v>2.2610600000000002E-2</c:v>
                </c:pt>
                <c:pt idx="23396">
                  <c:v>2.1496000000000001E-2</c:v>
                </c:pt>
                <c:pt idx="23397">
                  <c:v>2.0188399999999999E-2</c:v>
                </c:pt>
                <c:pt idx="23398">
                  <c:v>1.9005500000000002E-2</c:v>
                </c:pt>
                <c:pt idx="23399">
                  <c:v>1.7931699999999998E-2</c:v>
                </c:pt>
                <c:pt idx="23400">
                  <c:v>1.6953900000000001E-2</c:v>
                </c:pt>
                <c:pt idx="23401">
                  <c:v>1.6060899999999999E-2</c:v>
                </c:pt>
                <c:pt idx="23402">
                  <c:v>1.5243100000000001E-2</c:v>
                </c:pt>
                <c:pt idx="23403">
                  <c:v>1.44923E-2</c:v>
                </c:pt>
                <c:pt idx="23404">
                  <c:v>1.38014E-2</c:v>
                </c:pt>
                <c:pt idx="23405">
                  <c:v>1.28965E-2</c:v>
                </c:pt>
                <c:pt idx="23406">
                  <c:v>1.20879E-2</c:v>
                </c:pt>
                <c:pt idx="23407">
                  <c:v>1.13624E-2</c:v>
                </c:pt>
                <c:pt idx="23408">
                  <c:v>1.0708799999999999E-2</c:v>
                </c:pt>
                <c:pt idx="23409">
                  <c:v>1.0117900000000001E-2</c:v>
                </c:pt>
                <c:pt idx="23410">
                  <c:v>9.58174E-3</c:v>
                </c:pt>
                <c:pt idx="23411">
                  <c:v>9.0935100000000008E-3</c:v>
                </c:pt>
                <c:pt idx="23412">
                  <c:v>8.6476799999999996E-3</c:v>
                </c:pt>
                <c:pt idx="23413">
                  <c:v>8.0917000000000003E-3</c:v>
                </c:pt>
                <c:pt idx="23414">
                  <c:v>7.59751E-3</c:v>
                </c:pt>
                <c:pt idx="23415">
                  <c:v>7.1563900000000003E-3</c:v>
                </c:pt>
                <c:pt idx="23416">
                  <c:v>6.7610300000000003E-3</c:v>
                </c:pt>
                <c:pt idx="23417">
                  <c:v>6.4053499999999998E-3</c:v>
                </c:pt>
                <c:pt idx="23418">
                  <c:v>6.0842500000000002E-3</c:v>
                </c:pt>
                <c:pt idx="23419">
                  <c:v>5.7933999999999998E-3</c:v>
                </c:pt>
                <c:pt idx="23420">
                  <c:v>5.4396499999999999E-3</c:v>
                </c:pt>
                <c:pt idx="23421">
                  <c:v>5.1882300000000003E-3</c:v>
                </c:pt>
                <c:pt idx="23422">
                  <c:v>4.8886099999999998E-3</c:v>
                </c:pt>
                <c:pt idx="23423">
                  <c:v>4.6241399999999997E-3</c:v>
                </c:pt>
                <c:pt idx="23424">
                  <c:v>4.3898799999999997E-3</c:v>
                </c:pt>
                <c:pt idx="23425">
                  <c:v>4.1813600000000003E-3</c:v>
                </c:pt>
                <c:pt idx="23426">
                  <c:v>3.9945400000000004E-3</c:v>
                </c:pt>
                <c:pt idx="23427">
                  <c:v>3.82658E-3</c:v>
                </c:pt>
                <c:pt idx="23428">
                  <c:v>3.67534E-3</c:v>
                </c:pt>
                <c:pt idx="23429">
                  <c:v>3.5289000000000002E-3</c:v>
                </c:pt>
                <c:pt idx="23430">
                  <c:v>3.33659E-3</c:v>
                </c:pt>
                <c:pt idx="23431">
                  <c:v>3.17199E-3</c:v>
                </c:pt>
                <c:pt idx="23432">
                  <c:v>3.0312099999999999E-3</c:v>
                </c:pt>
                <c:pt idx="23433">
                  <c:v>2.9091199999999998E-3</c:v>
                </c:pt>
                <c:pt idx="23434">
                  <c:v>2.8031000000000002E-3</c:v>
                </c:pt>
                <c:pt idx="23435">
                  <c:v>2.71149E-3</c:v>
                </c:pt>
                <c:pt idx="23436">
                  <c:v>2.60802E-3</c:v>
                </c:pt>
                <c:pt idx="23437">
                  <c:v>2.52315E-3</c:v>
                </c:pt>
                <c:pt idx="23438">
                  <c:v>2.4529500000000002E-3</c:v>
                </c:pt>
                <c:pt idx="23439">
                  <c:v>2.3952700000000001E-3</c:v>
                </c:pt>
                <c:pt idx="23440">
                  <c:v>2.3490400000000002E-3</c:v>
                </c:pt>
                <c:pt idx="23441">
                  <c:v>2.2980399999999999E-3</c:v>
                </c:pt>
                <c:pt idx="23442">
                  <c:v>2.2698599999999998E-3</c:v>
                </c:pt>
                <c:pt idx="23443">
                  <c:v>2.25172E-3</c:v>
                </c:pt>
                <c:pt idx="23444">
                  <c:v>2.2489799999999998E-3</c:v>
                </c:pt>
                <c:pt idx="23445">
                  <c:v>2.25471E-3</c:v>
                </c:pt>
                <c:pt idx="23446">
                  <c:v>2.27057E-3</c:v>
                </c:pt>
                <c:pt idx="23447">
                  <c:v>2.2987799999999998E-3</c:v>
                </c:pt>
                <c:pt idx="23448">
                  <c:v>2.34162E-3</c:v>
                </c:pt>
                <c:pt idx="23449">
                  <c:v>2.3988199999999999E-3</c:v>
                </c:pt>
                <c:pt idx="23450">
                  <c:v>2.4694000000000001E-3</c:v>
                </c:pt>
                <c:pt idx="23451">
                  <c:v>2.5536299999999999E-3</c:v>
                </c:pt>
                <c:pt idx="23452">
                  <c:v>2.6573299999999998E-3</c:v>
                </c:pt>
                <c:pt idx="23453">
                  <c:v>2.7557800000000002E-3</c:v>
                </c:pt>
                <c:pt idx="23454">
                  <c:v>2.8708000000000002E-3</c:v>
                </c:pt>
                <c:pt idx="23455">
                  <c:v>3.0048000000000002E-3</c:v>
                </c:pt>
                <c:pt idx="23456">
                  <c:v>3.1603400000000002E-3</c:v>
                </c:pt>
                <c:pt idx="23457">
                  <c:v>3.31036E-3</c:v>
                </c:pt>
                <c:pt idx="23458">
                  <c:v>3.4832399999999999E-3</c:v>
                </c:pt>
                <c:pt idx="23459">
                  <c:v>3.6301900000000002E-3</c:v>
                </c:pt>
                <c:pt idx="23460">
                  <c:v>3.7944599999999999E-3</c:v>
                </c:pt>
                <c:pt idx="23461">
                  <c:v>3.9788100000000002E-3</c:v>
                </c:pt>
                <c:pt idx="23462">
                  <c:v>4.1863899999999999E-3</c:v>
                </c:pt>
                <c:pt idx="23463">
                  <c:v>4.4206999999999996E-3</c:v>
                </c:pt>
                <c:pt idx="23464">
                  <c:v>4.6879900000000004E-3</c:v>
                </c:pt>
                <c:pt idx="23465">
                  <c:v>4.9951700000000002E-3</c:v>
                </c:pt>
                <c:pt idx="23466">
                  <c:v>5.2258199999999999E-3</c:v>
                </c:pt>
                <c:pt idx="23467">
                  <c:v>5.4671800000000003E-3</c:v>
                </c:pt>
                <c:pt idx="23468">
                  <c:v>5.7185999999999999E-3</c:v>
                </c:pt>
                <c:pt idx="23469">
                  <c:v>5.9952699999999996E-3</c:v>
                </c:pt>
                <c:pt idx="23470">
                  <c:v>6.3007599999999999E-3</c:v>
                </c:pt>
                <c:pt idx="23471">
                  <c:v>6.6393199999999998E-3</c:v>
                </c:pt>
                <c:pt idx="23472">
                  <c:v>7.0160400000000003E-3</c:v>
                </c:pt>
                <c:pt idx="23473">
                  <c:v>7.43701E-3</c:v>
                </c:pt>
                <c:pt idx="23474">
                  <c:v>7.9096099999999992E-3</c:v>
                </c:pt>
                <c:pt idx="23475">
                  <c:v>8.3492400000000008E-3</c:v>
                </c:pt>
                <c:pt idx="23476">
                  <c:v>8.9408500000000002E-3</c:v>
                </c:pt>
                <c:pt idx="23477">
                  <c:v>9.3799299999999999E-3</c:v>
                </c:pt>
                <c:pt idx="23478">
                  <c:v>9.8601699999999997E-3</c:v>
                </c:pt>
                <c:pt idx="23479">
                  <c:v>1.03873E-2</c:v>
                </c:pt>
                <c:pt idx="23480">
                  <c:v>1.09681E-2</c:v>
                </c:pt>
                <c:pt idx="23481">
                  <c:v>1.1610199999999999E-2</c:v>
                </c:pt>
                <c:pt idx="23482">
                  <c:v>1.2322700000000001E-2</c:v>
                </c:pt>
                <c:pt idx="23483">
                  <c:v>1.3221699999999999E-2</c:v>
                </c:pt>
                <c:pt idx="23484">
                  <c:v>1.3887E-2</c:v>
                </c:pt>
                <c:pt idx="23485">
                  <c:v>1.46126E-2</c:v>
                </c:pt>
                <c:pt idx="23486">
                  <c:v>1.54063E-2</c:v>
                </c:pt>
                <c:pt idx="23487">
                  <c:v>1.6276800000000001E-2</c:v>
                </c:pt>
                <c:pt idx="23488">
                  <c:v>1.7234800000000002E-2</c:v>
                </c:pt>
                <c:pt idx="23489">
                  <c:v>1.8292300000000001E-2</c:v>
                </c:pt>
                <c:pt idx="23490">
                  <c:v>1.93276E-2</c:v>
                </c:pt>
                <c:pt idx="23491">
                  <c:v>2.0316899999999999E-2</c:v>
                </c:pt>
                <c:pt idx="23492">
                  <c:v>2.1393599999999999E-2</c:v>
                </c:pt>
                <c:pt idx="23493">
                  <c:v>2.2568499999999998E-2</c:v>
                </c:pt>
                <c:pt idx="23494">
                  <c:v>2.38541E-2</c:v>
                </c:pt>
                <c:pt idx="23495">
                  <c:v>2.52648E-2</c:v>
                </c:pt>
                <c:pt idx="23496">
                  <c:v>2.6818000000000002E-2</c:v>
                </c:pt>
                <c:pt idx="23497">
                  <c:v>2.8534E-2</c:v>
                </c:pt>
                <c:pt idx="23498">
                  <c:v>3.0152600000000002E-2</c:v>
                </c:pt>
                <c:pt idx="23499">
                  <c:v>3.2396500000000002E-2</c:v>
                </c:pt>
                <c:pt idx="23500">
                  <c:v>3.4047800000000003E-2</c:v>
                </c:pt>
                <c:pt idx="23501">
                  <c:v>3.58401E-2</c:v>
                </c:pt>
                <c:pt idx="23502">
                  <c:v>3.7790299999999999E-2</c:v>
                </c:pt>
                <c:pt idx="23503">
                  <c:v>3.9918000000000002E-2</c:v>
                </c:pt>
                <c:pt idx="23504">
                  <c:v>4.2245900000000003E-2</c:v>
                </c:pt>
                <c:pt idx="23505">
                  <c:v>4.4800399999999997E-2</c:v>
                </c:pt>
                <c:pt idx="23506">
                  <c:v>4.7318899999999997E-2</c:v>
                </c:pt>
                <c:pt idx="23507">
                  <c:v>5.0072899999999997E-2</c:v>
                </c:pt>
                <c:pt idx="23508">
                  <c:v>5.3093399999999999E-2</c:v>
                </c:pt>
                <c:pt idx="23509">
                  <c:v>5.6417200000000001E-2</c:v>
                </c:pt>
                <c:pt idx="23510">
                  <c:v>6.0088000000000003E-2</c:v>
                </c:pt>
                <c:pt idx="23511">
                  <c:v>6.4157599999999995E-2</c:v>
                </c:pt>
                <c:pt idx="23512">
                  <c:v>6.8688899999999997E-2</c:v>
                </c:pt>
                <c:pt idx="23513">
                  <c:v>7.24355E-2</c:v>
                </c:pt>
                <c:pt idx="23514">
                  <c:v>7.7643299999999998E-2</c:v>
                </c:pt>
                <c:pt idx="23515">
                  <c:v>8.1870299999999993E-2</c:v>
                </c:pt>
                <c:pt idx="23516">
                  <c:v>8.6483199999999996E-2</c:v>
                </c:pt>
                <c:pt idx="23517">
                  <c:v>9.1534099999999993E-2</c:v>
                </c:pt>
                <c:pt idx="23518">
                  <c:v>9.7085500000000005E-2</c:v>
                </c:pt>
                <c:pt idx="23519">
                  <c:v>0.103212</c:v>
                </c:pt>
                <c:pt idx="23520">
                  <c:v>0.11000500000000001</c:v>
                </c:pt>
                <c:pt idx="23521">
                  <c:v>0.117577</c:v>
                </c:pt>
                <c:pt idx="23522">
                  <c:v>0.1245</c:v>
                </c:pt>
                <c:pt idx="23523">
                  <c:v>0.13214200000000001</c:v>
                </c:pt>
                <c:pt idx="23524">
                  <c:v>0.140622</c:v>
                </c:pt>
                <c:pt idx="23525">
                  <c:v>0.15008099999999999</c:v>
                </c:pt>
                <c:pt idx="23526">
                  <c:v>0.15792500000000001</c:v>
                </c:pt>
                <c:pt idx="23527">
                  <c:v>0.16650699999999999</c:v>
                </c:pt>
                <c:pt idx="23528">
                  <c:v>0.17593400000000001</c:v>
                </c:pt>
                <c:pt idx="23529">
                  <c:v>0.18632699999999999</c:v>
                </c:pt>
                <c:pt idx="23530">
                  <c:v>0.19783300000000001</c:v>
                </c:pt>
                <c:pt idx="23531">
                  <c:v>0.20862800000000001</c:v>
                </c:pt>
                <c:pt idx="23532">
                  <c:v>0.223189</c:v>
                </c:pt>
                <c:pt idx="23533">
                  <c:v>0.23527799999999999</c:v>
                </c:pt>
                <c:pt idx="23534">
                  <c:v>0.248502</c:v>
                </c:pt>
                <c:pt idx="23535">
                  <c:v>0.26299800000000001</c:v>
                </c:pt>
                <c:pt idx="23536">
                  <c:v>0.27891700000000003</c:v>
                </c:pt>
                <c:pt idx="23537">
                  <c:v>0.29643199999999997</c:v>
                </c:pt>
                <c:pt idx="23538">
                  <c:v>0.31572600000000001</c:v>
                </c:pt>
                <c:pt idx="23539">
                  <c:v>0.33701599999999998</c:v>
                </c:pt>
                <c:pt idx="23540">
                  <c:v>0.36052499999999998</c:v>
                </c:pt>
                <c:pt idx="23541">
                  <c:v>0.377554</c:v>
                </c:pt>
                <c:pt idx="23542">
                  <c:v>0.40534199999999998</c:v>
                </c:pt>
                <c:pt idx="23543">
                  <c:v>0.43607299999999999</c:v>
                </c:pt>
                <c:pt idx="23544">
                  <c:v>0.47006599999999998</c:v>
                </c:pt>
                <c:pt idx="23545">
                  <c:v>0.50765300000000002</c:v>
                </c:pt>
                <c:pt idx="23546">
                  <c:v>0.54920000000000002</c:v>
                </c:pt>
                <c:pt idx="23547">
                  <c:v>0.59507900000000002</c:v>
                </c:pt>
                <c:pt idx="23548">
                  <c:v>0.64569399999999999</c:v>
                </c:pt>
                <c:pt idx="23549">
                  <c:v>0.70145100000000005</c:v>
                </c:pt>
                <c:pt idx="23550">
                  <c:v>0.75005299999999997</c:v>
                </c:pt>
                <c:pt idx="23551">
                  <c:v>0.80243699999999996</c:v>
                </c:pt>
                <c:pt idx="23552">
                  <c:v>0.85882999999999998</c:v>
                </c:pt>
                <c:pt idx="23553">
                  <c:v>0.91944400000000004</c:v>
                </c:pt>
                <c:pt idx="23554">
                  <c:v>1.0015000000000001</c:v>
                </c:pt>
                <c:pt idx="23555">
                  <c:v>1.0724100000000001</c:v>
                </c:pt>
                <c:pt idx="23556">
                  <c:v>1.1466000000000001</c:v>
                </c:pt>
                <c:pt idx="23557">
                  <c:v>1.2431099999999999</c:v>
                </c:pt>
                <c:pt idx="23558">
                  <c:v>1.3451900000000001</c:v>
                </c:pt>
                <c:pt idx="23559">
                  <c:v>1.4546699999999999</c:v>
                </c:pt>
                <c:pt idx="23560">
                  <c:v>1.6066</c:v>
                </c:pt>
                <c:pt idx="23561">
                  <c:v>1.7429399999999999</c:v>
                </c:pt>
                <c:pt idx="23562">
                  <c:v>1.91456</c:v>
                </c:pt>
                <c:pt idx="23563">
                  <c:v>2.10697</c:v>
                </c:pt>
                <c:pt idx="23564">
                  <c:v>2.3247</c:v>
                </c:pt>
                <c:pt idx="23565">
                  <c:v>2.5726300000000002</c:v>
                </c:pt>
                <c:pt idx="23566">
                  <c:v>2.9066999999999998</c:v>
                </c:pt>
                <c:pt idx="23567">
                  <c:v>3.3469600000000002</c:v>
                </c:pt>
                <c:pt idx="23568">
                  <c:v>4.57456</c:v>
                </c:pt>
                <c:pt idx="23569">
                  <c:v>4.9934099999999999</c:v>
                </c:pt>
                <c:pt idx="23570">
                  <c:v>5.2813299999999996</c:v>
                </c:pt>
                <c:pt idx="23571">
                  <c:v>5.5388200000000003</c:v>
                </c:pt>
                <c:pt idx="23572">
                  <c:v>5.7591799999999997</c:v>
                </c:pt>
                <c:pt idx="23573">
                  <c:v>5.8880999999999997</c:v>
                </c:pt>
                <c:pt idx="23574">
                  <c:v>5.9985799999999996</c:v>
                </c:pt>
                <c:pt idx="23575">
                  <c:v>6.0930099999999996</c:v>
                </c:pt>
                <c:pt idx="23576">
                  <c:v>6.1436299999999999</c:v>
                </c:pt>
                <c:pt idx="23577">
                  <c:v>6.1669299999999998</c:v>
                </c:pt>
                <c:pt idx="23578">
                  <c:v>6.1493599999999997</c:v>
                </c:pt>
                <c:pt idx="23579">
                  <c:v>6.0971399999999996</c:v>
                </c:pt>
                <c:pt idx="23580">
                  <c:v>6.0112199999999998</c:v>
                </c:pt>
                <c:pt idx="23581">
                  <c:v>5.915</c:v>
                </c:pt>
                <c:pt idx="23582">
                  <c:v>5.7718100000000003</c:v>
                </c:pt>
                <c:pt idx="23583">
                  <c:v>5.6008100000000001</c:v>
                </c:pt>
                <c:pt idx="23584">
                  <c:v>5.4049699999999996</c:v>
                </c:pt>
                <c:pt idx="23585">
                  <c:v>5.1686399999999999</c:v>
                </c:pt>
                <c:pt idx="23586">
                  <c:v>4.7451699999999999</c:v>
                </c:pt>
                <c:pt idx="23587">
                  <c:v>4.2205300000000001</c:v>
                </c:pt>
                <c:pt idx="23588">
                  <c:v>3.3683999999999998</c:v>
                </c:pt>
                <c:pt idx="23589">
                  <c:v>3.0245700000000002</c:v>
                </c:pt>
                <c:pt idx="23590">
                  <c:v>2.66127</c:v>
                </c:pt>
                <c:pt idx="23591">
                  <c:v>2.4325399999999999</c:v>
                </c:pt>
                <c:pt idx="23592">
                  <c:v>2.2160899999999999</c:v>
                </c:pt>
                <c:pt idx="23593">
                  <c:v>2.0054400000000001</c:v>
                </c:pt>
                <c:pt idx="23594">
                  <c:v>1.8095600000000001</c:v>
                </c:pt>
                <c:pt idx="23595">
                  <c:v>1.62869</c:v>
                </c:pt>
                <c:pt idx="23596">
                  <c:v>1.5164599999999999</c:v>
                </c:pt>
                <c:pt idx="23597">
                  <c:v>1.41083</c:v>
                </c:pt>
                <c:pt idx="23598">
                  <c:v>1.31168</c:v>
                </c:pt>
                <c:pt idx="23599">
                  <c:v>1.2154100000000001</c:v>
                </c:pt>
                <c:pt idx="23600">
                  <c:v>1.1225499999999999</c:v>
                </c:pt>
                <c:pt idx="23601">
                  <c:v>1.03653</c:v>
                </c:pt>
                <c:pt idx="23602">
                  <c:v>0.95705099999999999</c:v>
                </c:pt>
                <c:pt idx="23603">
                  <c:v>0.88378000000000001</c:v>
                </c:pt>
                <c:pt idx="23604">
                  <c:v>0.81638299999999997</c:v>
                </c:pt>
                <c:pt idx="23605">
                  <c:v>0.75451400000000002</c:v>
                </c:pt>
                <c:pt idx="23606">
                  <c:v>0.69782200000000005</c:v>
                </c:pt>
                <c:pt idx="23607">
                  <c:v>0.65487799999999996</c:v>
                </c:pt>
                <c:pt idx="23608">
                  <c:v>0.60836400000000002</c:v>
                </c:pt>
                <c:pt idx="23609">
                  <c:v>0.56576700000000002</c:v>
                </c:pt>
                <c:pt idx="23610">
                  <c:v>0.52679900000000002</c:v>
                </c:pt>
                <c:pt idx="23611">
                  <c:v>0.491176</c:v>
                </c:pt>
                <c:pt idx="23612">
                  <c:v>0.45863199999999998</c:v>
                </c:pt>
                <c:pt idx="23613">
                  <c:v>0.4289</c:v>
                </c:pt>
                <c:pt idx="23614">
                  <c:v>0.40175100000000002</c:v>
                </c:pt>
                <c:pt idx="23615">
                  <c:v>0.37695499999999998</c:v>
                </c:pt>
                <c:pt idx="23616">
                  <c:v>0.35430299999999998</c:v>
                </c:pt>
                <c:pt idx="23617">
                  <c:v>0.33359699999999998</c:v>
                </c:pt>
                <c:pt idx="23618">
                  <c:v>0.310672</c:v>
                </c:pt>
                <c:pt idx="23619">
                  <c:v>0.288323</c:v>
                </c:pt>
                <c:pt idx="23620">
                  <c:v>0.26841399999999999</c:v>
                </c:pt>
                <c:pt idx="23621">
                  <c:v>0.25063299999999999</c:v>
                </c:pt>
                <c:pt idx="23622">
                  <c:v>0.23471500000000001</c:v>
                </c:pt>
                <c:pt idx="23623">
                  <c:v>0.22042</c:v>
                </c:pt>
                <c:pt idx="23624">
                  <c:v>0.20754300000000001</c:v>
                </c:pt>
                <c:pt idx="23625">
                  <c:v>0.19590399999999999</c:v>
                </c:pt>
                <c:pt idx="23626">
                  <c:v>0.18534999999999999</c:v>
                </c:pt>
                <c:pt idx="23627">
                  <c:v>0.17574699999999999</c:v>
                </c:pt>
                <c:pt idx="23628">
                  <c:v>0.16697899999999999</c:v>
                </c:pt>
                <c:pt idx="23629">
                  <c:v>0.157356</c:v>
                </c:pt>
                <c:pt idx="23630">
                  <c:v>0.14865999999999999</c:v>
                </c:pt>
                <c:pt idx="23631">
                  <c:v>0.140766</c:v>
                </c:pt>
                <c:pt idx="23632">
                  <c:v>0.13356799999999999</c:v>
                </c:pt>
                <c:pt idx="23633">
                  <c:v>0.12490800000000001</c:v>
                </c:pt>
                <c:pt idx="23634">
                  <c:v>0.117162</c:v>
                </c:pt>
                <c:pt idx="23635">
                  <c:v>0.110195</c:v>
                </c:pt>
                <c:pt idx="23636">
                  <c:v>0.103896</c:v>
                </c:pt>
                <c:pt idx="23637">
                  <c:v>9.8175499999999999E-2</c:v>
                </c:pt>
                <c:pt idx="23638">
                  <c:v>9.1936599999999993E-2</c:v>
                </c:pt>
                <c:pt idx="23639">
                  <c:v>8.6325899999999997E-2</c:v>
                </c:pt>
                <c:pt idx="23640">
                  <c:v>8.1256599999999998E-2</c:v>
                </c:pt>
                <c:pt idx="23641">
                  <c:v>7.6657600000000006E-2</c:v>
                </c:pt>
                <c:pt idx="23642">
                  <c:v>7.24693E-2</c:v>
                </c:pt>
                <c:pt idx="23643">
                  <c:v>6.8642599999999998E-2</c:v>
                </c:pt>
                <c:pt idx="23644">
                  <c:v>6.5135299999999993E-2</c:v>
                </c:pt>
                <c:pt idx="23645">
                  <c:v>6.1911599999999997E-2</c:v>
                </c:pt>
                <c:pt idx="23646">
                  <c:v>5.8134499999999999E-2</c:v>
                </c:pt>
                <c:pt idx="23647">
                  <c:v>5.4720600000000001E-2</c:v>
                </c:pt>
                <c:pt idx="23648">
                  <c:v>5.1623700000000002E-2</c:v>
                </c:pt>
                <c:pt idx="23649">
                  <c:v>4.8805000000000001E-2</c:v>
                </c:pt>
                <c:pt idx="23650">
                  <c:v>4.6231500000000002E-2</c:v>
                </c:pt>
                <c:pt idx="23651">
                  <c:v>4.3875200000000003E-2</c:v>
                </c:pt>
                <c:pt idx="23652">
                  <c:v>4.1711900000000003E-2</c:v>
                </c:pt>
                <c:pt idx="23653">
                  <c:v>3.9721199999999998E-2</c:v>
                </c:pt>
                <c:pt idx="23654">
                  <c:v>3.7113899999999998E-2</c:v>
                </c:pt>
                <c:pt idx="23655">
                  <c:v>3.47832E-2</c:v>
                </c:pt>
                <c:pt idx="23656">
                  <c:v>3.2691199999999997E-2</c:v>
                </c:pt>
                <c:pt idx="23657">
                  <c:v>3.0806299999999998E-2</c:v>
                </c:pt>
                <c:pt idx="23658">
                  <c:v>2.9101700000000001E-2</c:v>
                </c:pt>
                <c:pt idx="23659">
                  <c:v>2.7555199999999998E-2</c:v>
                </c:pt>
                <c:pt idx="23660">
                  <c:v>2.6147699999999999E-2</c:v>
                </c:pt>
                <c:pt idx="23661">
                  <c:v>2.4444400000000002E-2</c:v>
                </c:pt>
                <c:pt idx="23662">
                  <c:v>2.3261799999999999E-2</c:v>
                </c:pt>
                <c:pt idx="23663">
                  <c:v>2.1839299999999999E-2</c:v>
                </c:pt>
                <c:pt idx="23664">
                  <c:v>2.05703E-2</c:v>
                </c:pt>
                <c:pt idx="23665">
                  <c:v>1.9434E-2</c:v>
                </c:pt>
                <c:pt idx="23666">
                  <c:v>1.8412999999999999E-2</c:v>
                </c:pt>
                <c:pt idx="23667">
                  <c:v>1.7492799999999999E-2</c:v>
                </c:pt>
                <c:pt idx="23668">
                  <c:v>1.6660999999999999E-2</c:v>
                </c:pt>
                <c:pt idx="23669">
                  <c:v>1.5907000000000001E-2</c:v>
                </c:pt>
                <c:pt idx="23670">
                  <c:v>1.50075E-2</c:v>
                </c:pt>
                <c:pt idx="23671">
                  <c:v>1.4212799999999999E-2</c:v>
                </c:pt>
                <c:pt idx="23672">
                  <c:v>1.35085E-2</c:v>
                </c:pt>
                <c:pt idx="23673">
                  <c:v>1.2882599999999999E-2</c:v>
                </c:pt>
                <c:pt idx="23674">
                  <c:v>1.23249E-2</c:v>
                </c:pt>
                <c:pt idx="23675">
                  <c:v>1.18266E-2</c:v>
                </c:pt>
                <c:pt idx="23676">
                  <c:v>1.1380299999999999E-2</c:v>
                </c:pt>
                <c:pt idx="23677">
                  <c:v>1.0838499999999999E-2</c:v>
                </c:pt>
                <c:pt idx="23678">
                  <c:v>1.04476E-2</c:v>
                </c:pt>
                <c:pt idx="23679">
                  <c:v>9.9952800000000005E-3</c:v>
                </c:pt>
                <c:pt idx="23680">
                  <c:v>9.6111500000000006E-3</c:v>
                </c:pt>
                <c:pt idx="23681">
                  <c:v>9.2858799999999998E-3</c:v>
                </c:pt>
                <c:pt idx="23682">
                  <c:v>9.0117900000000004E-3</c:v>
                </c:pt>
                <c:pt idx="23683">
                  <c:v>8.7825300000000002E-3</c:v>
                </c:pt>
                <c:pt idx="23684">
                  <c:v>8.5930599999999996E-3</c:v>
                </c:pt>
                <c:pt idx="23685">
                  <c:v>8.4395200000000007E-3</c:v>
                </c:pt>
                <c:pt idx="23686">
                  <c:v>8.2886100000000001E-3</c:v>
                </c:pt>
                <c:pt idx="23687">
                  <c:v>8.1842100000000008E-3</c:v>
                </c:pt>
                <c:pt idx="23688">
                  <c:v>8.1212400000000001E-3</c:v>
                </c:pt>
                <c:pt idx="23689">
                  <c:v>8.09817E-3</c:v>
                </c:pt>
                <c:pt idx="23690">
                  <c:v>8.1287100000000008E-3</c:v>
                </c:pt>
                <c:pt idx="23691">
                  <c:v>8.2248800000000004E-3</c:v>
                </c:pt>
                <c:pt idx="23692">
                  <c:v>8.3818599999999997E-3</c:v>
                </c:pt>
                <c:pt idx="23693">
                  <c:v>8.6021599999999993E-3</c:v>
                </c:pt>
                <c:pt idx="23694">
                  <c:v>8.8922399999999992E-3</c:v>
                </c:pt>
                <c:pt idx="23695">
                  <c:v>9.2440200000000004E-3</c:v>
                </c:pt>
                <c:pt idx="23696">
                  <c:v>9.6650499999999997E-3</c:v>
                </c:pt>
                <c:pt idx="23697">
                  <c:v>9.9918300000000002E-3</c:v>
                </c:pt>
                <c:pt idx="23698">
                  <c:v>1.0359699999999999E-2</c:v>
                </c:pt>
                <c:pt idx="23699">
                  <c:v>1.07732E-2</c:v>
                </c:pt>
                <c:pt idx="23700">
                  <c:v>1.12377E-2</c:v>
                </c:pt>
                <c:pt idx="23701">
                  <c:v>1.17596E-2</c:v>
                </c:pt>
                <c:pt idx="23702">
                  <c:v>1.2315700000000001E-2</c:v>
                </c:pt>
                <c:pt idx="23703">
                  <c:v>1.2904000000000001E-2</c:v>
                </c:pt>
                <c:pt idx="23704">
                  <c:v>1.3560600000000001E-2</c:v>
                </c:pt>
                <c:pt idx="23705">
                  <c:v>1.4295199999999999E-2</c:v>
                </c:pt>
                <c:pt idx="23706">
                  <c:v>1.51197E-2</c:v>
                </c:pt>
                <c:pt idx="23707">
                  <c:v>1.6048199999999999E-2</c:v>
                </c:pt>
                <c:pt idx="23708">
                  <c:v>1.7097999999999999E-2</c:v>
                </c:pt>
                <c:pt idx="23709">
                  <c:v>1.7977300000000002E-2</c:v>
                </c:pt>
                <c:pt idx="23710">
                  <c:v>1.89468E-2</c:v>
                </c:pt>
                <c:pt idx="23711">
                  <c:v>2.0272999999999999E-2</c:v>
                </c:pt>
                <c:pt idx="23712">
                  <c:v>2.1257000000000002E-2</c:v>
                </c:pt>
                <c:pt idx="23713">
                  <c:v>2.23328E-2</c:v>
                </c:pt>
                <c:pt idx="23714">
                  <c:v>2.3512399999999999E-2</c:v>
                </c:pt>
                <c:pt idx="23715">
                  <c:v>2.4809299999999999E-2</c:v>
                </c:pt>
                <c:pt idx="23716">
                  <c:v>2.62394E-2</c:v>
                </c:pt>
                <c:pt idx="23717">
                  <c:v>2.7821599999999998E-2</c:v>
                </c:pt>
                <c:pt idx="23718">
                  <c:v>2.93689E-2</c:v>
                </c:pt>
                <c:pt idx="23719">
                  <c:v>3.08439E-2</c:v>
                </c:pt>
                <c:pt idx="23720">
                  <c:v>3.2451000000000001E-2</c:v>
                </c:pt>
                <c:pt idx="23721">
                  <c:v>3.4206800000000002E-2</c:v>
                </c:pt>
                <c:pt idx="23722">
                  <c:v>3.6130299999999997E-2</c:v>
                </c:pt>
                <c:pt idx="23723">
                  <c:v>3.8244E-2</c:v>
                </c:pt>
                <c:pt idx="23724">
                  <c:v>4.0573999999999999E-2</c:v>
                </c:pt>
                <c:pt idx="23725">
                  <c:v>4.3151799999999997E-2</c:v>
                </c:pt>
                <c:pt idx="23726">
                  <c:v>4.5678900000000001E-2</c:v>
                </c:pt>
                <c:pt idx="23727">
                  <c:v>4.8096E-2</c:v>
                </c:pt>
                <c:pt idx="23728">
                  <c:v>5.0731999999999999E-2</c:v>
                </c:pt>
                <c:pt idx="23729">
                  <c:v>5.36144E-2</c:v>
                </c:pt>
                <c:pt idx="23730">
                  <c:v>5.6775399999999997E-2</c:v>
                </c:pt>
                <c:pt idx="23731">
                  <c:v>6.0252699999999999E-2</c:v>
                </c:pt>
                <c:pt idx="23732">
                  <c:v>6.4090300000000003E-2</c:v>
                </c:pt>
                <c:pt idx="23733">
                  <c:v>6.8340600000000001E-2</c:v>
                </c:pt>
                <c:pt idx="23734">
                  <c:v>7.2353799999999996E-2</c:v>
                </c:pt>
                <c:pt idx="23735">
                  <c:v>7.7920299999999998E-2</c:v>
                </c:pt>
                <c:pt idx="23736">
                  <c:v>8.2025200000000006E-2</c:v>
                </c:pt>
                <c:pt idx="23737">
                  <c:v>8.6488899999999994E-2</c:v>
                </c:pt>
                <c:pt idx="23738">
                  <c:v>9.1355699999999998E-2</c:v>
                </c:pt>
                <c:pt idx="23739">
                  <c:v>9.6676700000000004E-2</c:v>
                </c:pt>
                <c:pt idx="23740">
                  <c:v>0.10251200000000001</c:v>
                </c:pt>
                <c:pt idx="23741">
                  <c:v>0.108932</c:v>
                </c:pt>
                <c:pt idx="23742">
                  <c:v>0.11618000000000001</c:v>
                </c:pt>
                <c:pt idx="23743">
                  <c:v>0.12422900000000001</c:v>
                </c:pt>
                <c:pt idx="23744">
                  <c:v>0.13320899999999999</c:v>
                </c:pt>
                <c:pt idx="23745">
                  <c:v>0.14327400000000001</c:v>
                </c:pt>
                <c:pt idx="23746">
                  <c:v>0.15067700000000001</c:v>
                </c:pt>
                <c:pt idx="23747">
                  <c:v>0.16190399999999999</c:v>
                </c:pt>
                <c:pt idx="23748">
                  <c:v>0.172122</c:v>
                </c:pt>
                <c:pt idx="23749">
                  <c:v>0.18341499999999999</c:v>
                </c:pt>
                <c:pt idx="23750">
                  <c:v>0.196684</c:v>
                </c:pt>
                <c:pt idx="23751">
                  <c:v>0.206677</c:v>
                </c:pt>
                <c:pt idx="23752">
                  <c:v>0.22103400000000001</c:v>
                </c:pt>
                <c:pt idx="23753">
                  <c:v>0.23508799999999999</c:v>
                </c:pt>
                <c:pt idx="23754">
                  <c:v>0.250643</c:v>
                </c:pt>
                <c:pt idx="23755">
                  <c:v>0.26702100000000001</c:v>
                </c:pt>
                <c:pt idx="23756">
                  <c:v>0.283192</c:v>
                </c:pt>
                <c:pt idx="23757">
                  <c:v>0.30433300000000002</c:v>
                </c:pt>
                <c:pt idx="23758">
                  <c:v>0.31987500000000002</c:v>
                </c:pt>
                <c:pt idx="23759">
                  <c:v>0.336727</c:v>
                </c:pt>
                <c:pt idx="23760">
                  <c:v>0.35527700000000001</c:v>
                </c:pt>
                <c:pt idx="23761">
                  <c:v>0.37575900000000001</c:v>
                </c:pt>
                <c:pt idx="23762">
                  <c:v>0.39815800000000001</c:v>
                </c:pt>
                <c:pt idx="23763">
                  <c:v>0.42270200000000002</c:v>
                </c:pt>
                <c:pt idx="23764">
                  <c:v>0.45297599999999999</c:v>
                </c:pt>
                <c:pt idx="23765">
                  <c:v>0.48062100000000002</c:v>
                </c:pt>
                <c:pt idx="23766">
                  <c:v>0.51085599999999998</c:v>
                </c:pt>
                <c:pt idx="23767">
                  <c:v>0.54396699999999998</c:v>
                </c:pt>
                <c:pt idx="23768">
                  <c:v>0.58025000000000004</c:v>
                </c:pt>
                <c:pt idx="23769">
                  <c:v>0.62528799999999995</c:v>
                </c:pt>
                <c:pt idx="23770">
                  <c:v>0.66563000000000005</c:v>
                </c:pt>
                <c:pt idx="23771">
                  <c:v>0.70955000000000001</c:v>
                </c:pt>
                <c:pt idx="23772">
                  <c:v>0.75735600000000003</c:v>
                </c:pt>
                <c:pt idx="23773">
                  <c:v>0.80905700000000003</c:v>
                </c:pt>
                <c:pt idx="23774">
                  <c:v>0.86490199999999995</c:v>
                </c:pt>
                <c:pt idx="23775">
                  <c:v>0.92549800000000004</c:v>
                </c:pt>
                <c:pt idx="23776">
                  <c:v>0.99116700000000002</c:v>
                </c:pt>
                <c:pt idx="23777">
                  <c:v>1.05966</c:v>
                </c:pt>
                <c:pt idx="23778">
                  <c:v>1.1306799999999999</c:v>
                </c:pt>
                <c:pt idx="23779">
                  <c:v>1.20686</c:v>
                </c:pt>
                <c:pt idx="23780">
                  <c:v>1.2883899999999999</c:v>
                </c:pt>
                <c:pt idx="23781">
                  <c:v>1.3754900000000001</c:v>
                </c:pt>
                <c:pt idx="23782">
                  <c:v>1.4682900000000001</c:v>
                </c:pt>
                <c:pt idx="23783">
                  <c:v>1.6184099999999999</c:v>
                </c:pt>
                <c:pt idx="23784">
                  <c:v>1.7818000000000001</c:v>
                </c:pt>
                <c:pt idx="23785">
                  <c:v>1.9583200000000001</c:v>
                </c:pt>
                <c:pt idx="23786">
                  <c:v>2.1475300000000002</c:v>
                </c:pt>
                <c:pt idx="23787">
                  <c:v>2.34856</c:v>
                </c:pt>
                <c:pt idx="23788">
                  <c:v>2.6326700000000001</c:v>
                </c:pt>
                <c:pt idx="23789">
                  <c:v>3.0838800000000002</c:v>
                </c:pt>
                <c:pt idx="23790">
                  <c:v>3.6979500000000001</c:v>
                </c:pt>
                <c:pt idx="23791">
                  <c:v>3.9918300000000002</c:v>
                </c:pt>
                <c:pt idx="23792">
                  <c:v>4.2645299999999997</c:v>
                </c:pt>
                <c:pt idx="23793">
                  <c:v>4.4493900000000002</c:v>
                </c:pt>
                <c:pt idx="23794">
                  <c:v>4.6478000000000002</c:v>
                </c:pt>
                <c:pt idx="23795">
                  <c:v>4.76844</c:v>
                </c:pt>
                <c:pt idx="23796">
                  <c:v>4.8661599999999998</c:v>
                </c:pt>
                <c:pt idx="23797">
                  <c:v>4.9391299999999996</c:v>
                </c:pt>
                <c:pt idx="23798">
                  <c:v>4.9894999999999996</c:v>
                </c:pt>
                <c:pt idx="23799">
                  <c:v>5.0064000000000002</c:v>
                </c:pt>
                <c:pt idx="23800">
                  <c:v>4.9858599999999997</c:v>
                </c:pt>
                <c:pt idx="23801">
                  <c:v>4.9422699999999997</c:v>
                </c:pt>
                <c:pt idx="23802">
                  <c:v>4.8643299999999998</c:v>
                </c:pt>
                <c:pt idx="23803">
                  <c:v>4.7578899999999997</c:v>
                </c:pt>
                <c:pt idx="23804">
                  <c:v>4.6252599999999999</c:v>
                </c:pt>
                <c:pt idx="23805">
                  <c:v>4.4135900000000001</c:v>
                </c:pt>
                <c:pt idx="23806">
                  <c:v>4.1851099999999999</c:v>
                </c:pt>
                <c:pt idx="23807">
                  <c:v>3.8465600000000002</c:v>
                </c:pt>
                <c:pt idx="23808">
                  <c:v>3.2994599999999998</c:v>
                </c:pt>
                <c:pt idx="23809">
                  <c:v>2.7803399999999998</c:v>
                </c:pt>
                <c:pt idx="23810">
                  <c:v>2.47437</c:v>
                </c:pt>
                <c:pt idx="23811">
                  <c:v>2.26694</c:v>
                </c:pt>
                <c:pt idx="23812">
                  <c:v>2.0579399999999999</c:v>
                </c:pt>
                <c:pt idx="23813">
                  <c:v>1.8628899999999999</c:v>
                </c:pt>
                <c:pt idx="23814">
                  <c:v>1.7262599999999999</c:v>
                </c:pt>
                <c:pt idx="23815">
                  <c:v>1.5981000000000001</c:v>
                </c:pt>
                <c:pt idx="23816">
                  <c:v>1.4498</c:v>
                </c:pt>
                <c:pt idx="23817">
                  <c:v>1.3582099999999999</c:v>
                </c:pt>
                <c:pt idx="23818">
                  <c:v>1.2722899999999999</c:v>
                </c:pt>
                <c:pt idx="23819">
                  <c:v>1.1918800000000001</c:v>
                </c:pt>
                <c:pt idx="23820">
                  <c:v>1.1168</c:v>
                </c:pt>
                <c:pt idx="23821">
                  <c:v>1.0468200000000001</c:v>
                </c:pt>
                <c:pt idx="23822">
                  <c:v>0.98171200000000003</c:v>
                </c:pt>
                <c:pt idx="23823">
                  <c:v>0.91614600000000002</c:v>
                </c:pt>
                <c:pt idx="23824">
                  <c:v>0.85106700000000002</c:v>
                </c:pt>
                <c:pt idx="23825">
                  <c:v>0.79156499999999996</c:v>
                </c:pt>
                <c:pt idx="23826">
                  <c:v>0.73722100000000002</c:v>
                </c:pt>
                <c:pt idx="23827">
                  <c:v>0.68762400000000001</c:v>
                </c:pt>
                <c:pt idx="23828">
                  <c:v>0.64237699999999998</c:v>
                </c:pt>
                <c:pt idx="23829">
                  <c:v>0.60110300000000005</c:v>
                </c:pt>
                <c:pt idx="23830">
                  <c:v>0.56344700000000003</c:v>
                </c:pt>
                <c:pt idx="23831">
                  <c:v>0.52283800000000002</c:v>
                </c:pt>
                <c:pt idx="23832">
                  <c:v>0.49087500000000001</c:v>
                </c:pt>
                <c:pt idx="23833">
                  <c:v>0.46174100000000001</c:v>
                </c:pt>
                <c:pt idx="23834">
                  <c:v>0.43514399999999998</c:v>
                </c:pt>
                <c:pt idx="23835">
                  <c:v>0.410831</c:v>
                </c:pt>
                <c:pt idx="23836">
                  <c:v>0.388567</c:v>
                </c:pt>
                <c:pt idx="23837">
                  <c:v>0.368143</c:v>
                </c:pt>
                <c:pt idx="23838">
                  <c:v>0.34345199999999998</c:v>
                </c:pt>
                <c:pt idx="23839">
                  <c:v>0.32131100000000001</c:v>
                </c:pt>
                <c:pt idx="23840">
                  <c:v>0.30138599999999999</c:v>
                </c:pt>
                <c:pt idx="23841">
                  <c:v>0.28471000000000002</c:v>
                </c:pt>
                <c:pt idx="23842">
                  <c:v>0.26948800000000001</c:v>
                </c:pt>
                <c:pt idx="23843">
                  <c:v>0.26006299999999999</c:v>
                </c:pt>
                <c:pt idx="23844">
                  <c:v>0.242754</c:v>
                </c:pt>
                <c:pt idx="23845">
                  <c:v>0.22725300000000001</c:v>
                </c:pt>
                <c:pt idx="23846">
                  <c:v>0.213309</c:v>
                </c:pt>
                <c:pt idx="23847">
                  <c:v>0.200713</c:v>
                </c:pt>
                <c:pt idx="23848">
                  <c:v>0.18929099999999999</c:v>
                </c:pt>
                <c:pt idx="23849">
                  <c:v>0.178897</c:v>
                </c:pt>
                <c:pt idx="23850">
                  <c:v>0.16716300000000001</c:v>
                </c:pt>
                <c:pt idx="23851">
                  <c:v>0.156641</c:v>
                </c:pt>
                <c:pt idx="23852">
                  <c:v>0.14716499999999999</c:v>
                </c:pt>
                <c:pt idx="23853">
                  <c:v>0.138599</c:v>
                </c:pt>
                <c:pt idx="23854">
                  <c:v>0.130827</c:v>
                </c:pt>
                <c:pt idx="23855">
                  <c:v>0.123752</c:v>
                </c:pt>
                <c:pt idx="23856">
                  <c:v>0.11729100000000001</c:v>
                </c:pt>
                <c:pt idx="23857">
                  <c:v>0.111376</c:v>
                </c:pt>
                <c:pt idx="23858">
                  <c:v>0.10414900000000001</c:v>
                </c:pt>
                <c:pt idx="23859">
                  <c:v>9.7680500000000003E-2</c:v>
                </c:pt>
                <c:pt idx="23860">
                  <c:v>9.1867900000000002E-2</c:v>
                </c:pt>
                <c:pt idx="23861">
                  <c:v>8.6625099999999997E-2</c:v>
                </c:pt>
                <c:pt idx="23862">
                  <c:v>8.1879400000000005E-2</c:v>
                </c:pt>
                <c:pt idx="23863">
                  <c:v>7.7570500000000001E-2</c:v>
                </c:pt>
                <c:pt idx="23864">
                  <c:v>7.3646400000000001E-2</c:v>
                </c:pt>
                <c:pt idx="23865">
                  <c:v>7.0063399999999998E-2</c:v>
                </c:pt>
                <c:pt idx="23866">
                  <c:v>6.56389E-2</c:v>
                </c:pt>
                <c:pt idx="23867">
                  <c:v>6.1702899999999998E-2</c:v>
                </c:pt>
                <c:pt idx="23868">
                  <c:v>5.8187799999999998E-2</c:v>
                </c:pt>
                <c:pt idx="23869">
                  <c:v>5.5037900000000001E-2</c:v>
                </c:pt>
                <c:pt idx="23870">
                  <c:v>5.2206099999999998E-2</c:v>
                </c:pt>
                <c:pt idx="23871">
                  <c:v>4.9653000000000003E-2</c:v>
                </c:pt>
                <c:pt idx="23872">
                  <c:v>4.7345199999999997E-2</c:v>
                </c:pt>
                <c:pt idx="23873">
                  <c:v>4.4462099999999997E-2</c:v>
                </c:pt>
                <c:pt idx="23874">
                  <c:v>4.2261600000000003E-2</c:v>
                </c:pt>
                <c:pt idx="23875">
                  <c:v>4.0298E-2</c:v>
                </c:pt>
                <c:pt idx="23876">
                  <c:v>3.8542100000000003E-2</c:v>
                </c:pt>
                <c:pt idx="23877">
                  <c:v>3.6481699999999999E-2</c:v>
                </c:pt>
                <c:pt idx="23878">
                  <c:v>3.4698100000000003E-2</c:v>
                </c:pt>
                <c:pt idx="23879">
                  <c:v>3.3151300000000002E-2</c:v>
                </c:pt>
                <c:pt idx="23880">
                  <c:v>3.1808900000000001E-2</c:v>
                </c:pt>
                <c:pt idx="23881">
                  <c:v>3.06447E-2</c:v>
                </c:pt>
                <c:pt idx="23882">
                  <c:v>2.9464400000000002E-2</c:v>
                </c:pt>
                <c:pt idx="23883">
                  <c:v>2.88705E-2</c:v>
                </c:pt>
                <c:pt idx="23884">
                  <c:v>2.7857699999999999E-2</c:v>
                </c:pt>
                <c:pt idx="23885">
                  <c:v>2.70526E-2</c:v>
                </c:pt>
                <c:pt idx="23886">
                  <c:v>2.6429399999999999E-2</c:v>
                </c:pt>
                <c:pt idx="23887">
                  <c:v>2.59665E-2</c:v>
                </c:pt>
                <c:pt idx="23888">
                  <c:v>2.56476E-2</c:v>
                </c:pt>
                <c:pt idx="23889">
                  <c:v>2.5461399999999999E-2</c:v>
                </c:pt>
                <c:pt idx="23890">
                  <c:v>2.5399700000000001E-2</c:v>
                </c:pt>
                <c:pt idx="23891">
                  <c:v>2.5489899999999999E-2</c:v>
                </c:pt>
                <c:pt idx="23892">
                  <c:v>2.57603E-2</c:v>
                </c:pt>
                <c:pt idx="23893">
                  <c:v>2.6207899999999999E-2</c:v>
                </c:pt>
                <c:pt idx="23894">
                  <c:v>2.6834400000000001E-2</c:v>
                </c:pt>
                <c:pt idx="23895">
                  <c:v>2.7646199999999999E-2</c:v>
                </c:pt>
                <c:pt idx="23896">
                  <c:v>2.8653600000000001E-2</c:v>
                </c:pt>
                <c:pt idx="23897">
                  <c:v>2.98702E-2</c:v>
                </c:pt>
                <c:pt idx="23898">
                  <c:v>3.1313800000000003E-2</c:v>
                </c:pt>
                <c:pt idx="23899">
                  <c:v>3.2995400000000001E-2</c:v>
                </c:pt>
                <c:pt idx="23900">
                  <c:v>3.4271599999999999E-2</c:v>
                </c:pt>
                <c:pt idx="23901">
                  <c:v>3.5686700000000002E-2</c:v>
                </c:pt>
                <c:pt idx="23902">
                  <c:v>3.7254599999999999E-2</c:v>
                </c:pt>
                <c:pt idx="23903">
                  <c:v>3.8990499999999997E-2</c:v>
                </c:pt>
                <c:pt idx="23904">
                  <c:v>4.0912700000000003E-2</c:v>
                </c:pt>
                <c:pt idx="23905">
                  <c:v>4.3042499999999997E-2</c:v>
                </c:pt>
                <c:pt idx="23906">
                  <c:v>4.5179999999999998E-2</c:v>
                </c:pt>
                <c:pt idx="23907">
                  <c:v>4.7286599999999998E-2</c:v>
                </c:pt>
                <c:pt idx="23908">
                  <c:v>4.9585600000000001E-2</c:v>
                </c:pt>
                <c:pt idx="23909">
                  <c:v>5.20983E-2</c:v>
                </c:pt>
                <c:pt idx="23910">
                  <c:v>5.4849000000000002E-2</c:v>
                </c:pt>
                <c:pt idx="23911">
                  <c:v>5.7865899999999998E-2</c:v>
                </c:pt>
                <c:pt idx="23912">
                  <c:v>6.1181100000000002E-2</c:v>
                </c:pt>
                <c:pt idx="23913">
                  <c:v>6.4832899999999999E-2</c:v>
                </c:pt>
                <c:pt idx="23914">
                  <c:v>6.8748600000000007E-2</c:v>
                </c:pt>
                <c:pt idx="23915">
                  <c:v>7.2944099999999998E-2</c:v>
                </c:pt>
                <c:pt idx="23916">
                  <c:v>7.75782E-2</c:v>
                </c:pt>
                <c:pt idx="23917">
                  <c:v>8.2711900000000005E-2</c:v>
                </c:pt>
                <c:pt idx="23918">
                  <c:v>8.8064000000000003E-2</c:v>
                </c:pt>
                <c:pt idx="23919">
                  <c:v>9.3603699999999998E-2</c:v>
                </c:pt>
                <c:pt idx="23920">
                  <c:v>9.8550899999999997E-2</c:v>
                </c:pt>
                <c:pt idx="23921">
                  <c:v>0.10484499999999999</c:v>
                </c:pt>
                <c:pt idx="23922">
                  <c:v>0.11179500000000001</c:v>
                </c:pt>
                <c:pt idx="23923">
                  <c:v>0.11738800000000001</c:v>
                </c:pt>
                <c:pt idx="23924">
                  <c:v>0.124635</c:v>
                </c:pt>
                <c:pt idx="23925">
                  <c:v>0.13266500000000001</c:v>
                </c:pt>
                <c:pt idx="23926">
                  <c:v>0.13980200000000001</c:v>
                </c:pt>
                <c:pt idx="23927">
                  <c:v>0.14869599999999999</c:v>
                </c:pt>
                <c:pt idx="23928">
                  <c:v>0.15665799999999999</c:v>
                </c:pt>
                <c:pt idx="23929">
                  <c:v>0.16528899999999999</c:v>
                </c:pt>
                <c:pt idx="23930">
                  <c:v>0.17630699999999999</c:v>
                </c:pt>
                <c:pt idx="23931">
                  <c:v>0.18847800000000001</c:v>
                </c:pt>
                <c:pt idx="23932">
                  <c:v>0.202985</c:v>
                </c:pt>
                <c:pt idx="23933">
                  <c:v>0.21924099999999999</c:v>
                </c:pt>
                <c:pt idx="23934">
                  <c:v>0.231187</c:v>
                </c:pt>
                <c:pt idx="23935">
                  <c:v>0.24413399999999999</c:v>
                </c:pt>
                <c:pt idx="23936">
                  <c:v>0.25819199999999998</c:v>
                </c:pt>
                <c:pt idx="23937">
                  <c:v>0.27348699999999998</c:v>
                </c:pt>
                <c:pt idx="23938">
                  <c:v>0.290163</c:v>
                </c:pt>
                <c:pt idx="23939">
                  <c:v>0.30838399999999999</c:v>
                </c:pt>
                <c:pt idx="23940">
                  <c:v>0.32833499999999999</c:v>
                </c:pt>
                <c:pt idx="23941">
                  <c:v>0.35023100000000001</c:v>
                </c:pt>
                <c:pt idx="23942">
                  <c:v>0.37431500000000001</c:v>
                </c:pt>
                <c:pt idx="23943">
                  <c:v>0.400868</c:v>
                </c:pt>
                <c:pt idx="23944">
                  <c:v>0.430205</c:v>
                </c:pt>
                <c:pt idx="23945">
                  <c:v>0.46269199999999999</c:v>
                </c:pt>
                <c:pt idx="23946">
                  <c:v>0.49874000000000002</c:v>
                </c:pt>
                <c:pt idx="23947">
                  <c:v>0.52839199999999997</c:v>
                </c:pt>
                <c:pt idx="23948">
                  <c:v>0.56052299999999999</c:v>
                </c:pt>
                <c:pt idx="23949">
                  <c:v>0.59536900000000004</c:v>
                </c:pt>
                <c:pt idx="23950">
                  <c:v>0.63317900000000005</c:v>
                </c:pt>
                <c:pt idx="23951">
                  <c:v>0.67422099999999996</c:v>
                </c:pt>
                <c:pt idx="23952">
                  <c:v>0.71877199999999997</c:v>
                </c:pt>
                <c:pt idx="23953">
                  <c:v>0.767119</c:v>
                </c:pt>
                <c:pt idx="23954">
                  <c:v>0.81954499999999997</c:v>
                </c:pt>
                <c:pt idx="23955">
                  <c:v>0.876332</c:v>
                </c:pt>
                <c:pt idx="23956">
                  <c:v>0.93772999999999995</c:v>
                </c:pt>
                <c:pt idx="23957">
                  <c:v>1.00396</c:v>
                </c:pt>
                <c:pt idx="23958">
                  <c:v>1.0751900000000001</c:v>
                </c:pt>
                <c:pt idx="23959">
                  <c:v>1.15151</c:v>
                </c:pt>
                <c:pt idx="23960">
                  <c:v>1.23289</c:v>
                </c:pt>
                <c:pt idx="23961">
                  <c:v>1.3489899999999999</c:v>
                </c:pt>
                <c:pt idx="23962">
                  <c:v>1.47302</c:v>
                </c:pt>
                <c:pt idx="23963">
                  <c:v>1.6706700000000001</c:v>
                </c:pt>
                <c:pt idx="23964">
                  <c:v>2.0393400000000002</c:v>
                </c:pt>
                <c:pt idx="23965">
                  <c:v>2.17652</c:v>
                </c:pt>
                <c:pt idx="23966">
                  <c:v>2.2994599999999998</c:v>
                </c:pt>
                <c:pt idx="23967">
                  <c:v>2.3706</c:v>
                </c:pt>
                <c:pt idx="23968">
                  <c:v>2.4311400000000001</c:v>
                </c:pt>
                <c:pt idx="23969">
                  <c:v>2.4796399999999998</c:v>
                </c:pt>
                <c:pt idx="23970">
                  <c:v>2.5148700000000002</c:v>
                </c:pt>
                <c:pt idx="23971">
                  <c:v>2.5354399999999999</c:v>
                </c:pt>
                <c:pt idx="23972">
                  <c:v>2.5423</c:v>
                </c:pt>
                <c:pt idx="23973">
                  <c:v>2.5325700000000002</c:v>
                </c:pt>
                <c:pt idx="23974">
                  <c:v>2.5039099999999999</c:v>
                </c:pt>
                <c:pt idx="23975">
                  <c:v>2.4747300000000001</c:v>
                </c:pt>
                <c:pt idx="23976">
                  <c:v>2.4247800000000002</c:v>
                </c:pt>
                <c:pt idx="23977">
                  <c:v>2.36294</c:v>
                </c:pt>
                <c:pt idx="23978">
                  <c:v>2.2906900000000001</c:v>
                </c:pt>
                <c:pt idx="23979">
                  <c:v>2.1664400000000001</c:v>
                </c:pt>
                <c:pt idx="23980">
                  <c:v>2.0284300000000002</c:v>
                </c:pt>
                <c:pt idx="23981">
                  <c:v>1.5495699999999999</c:v>
                </c:pt>
                <c:pt idx="23982">
                  <c:v>1.39662</c:v>
                </c:pt>
                <c:pt idx="23983">
                  <c:v>1.2888200000000001</c:v>
                </c:pt>
                <c:pt idx="23984">
                  <c:v>1.18781</c:v>
                </c:pt>
                <c:pt idx="23985">
                  <c:v>1.09402</c:v>
                </c:pt>
                <c:pt idx="23986">
                  <c:v>1.0075400000000001</c:v>
                </c:pt>
                <c:pt idx="23987">
                  <c:v>0.92826200000000003</c:v>
                </c:pt>
                <c:pt idx="23988">
                  <c:v>0.85589700000000002</c:v>
                </c:pt>
                <c:pt idx="23989">
                  <c:v>0.79005499999999995</c:v>
                </c:pt>
                <c:pt idx="23990">
                  <c:v>0.74305600000000005</c:v>
                </c:pt>
                <c:pt idx="23991">
                  <c:v>0.69949600000000001</c:v>
                </c:pt>
                <c:pt idx="23992">
                  <c:v>0.65913900000000003</c:v>
                </c:pt>
                <c:pt idx="23993">
                  <c:v>0.62175800000000003</c:v>
                </c:pt>
                <c:pt idx="23994">
                  <c:v>0.58712600000000004</c:v>
                </c:pt>
                <c:pt idx="23995">
                  <c:v>0.55503199999999997</c:v>
                </c:pt>
                <c:pt idx="23996">
                  <c:v>0.52527299999999999</c:v>
                </c:pt>
                <c:pt idx="23997">
                  <c:v>0.49766199999999999</c:v>
                </c:pt>
                <c:pt idx="23998">
                  <c:v>0.46850799999999998</c:v>
                </c:pt>
                <c:pt idx="23999">
                  <c:v>0.44169000000000003</c:v>
                </c:pt>
                <c:pt idx="24000">
                  <c:v>0.416987</c:v>
                </c:pt>
                <c:pt idx="24001">
                  <c:v>0.39420300000000003</c:v>
                </c:pt>
                <c:pt idx="24002">
                  <c:v>0.37315700000000002</c:v>
                </c:pt>
                <c:pt idx="24003">
                  <c:v>0.35368899999999998</c:v>
                </c:pt>
                <c:pt idx="24004">
                  <c:v>0.32713399999999998</c:v>
                </c:pt>
                <c:pt idx="24005">
                  <c:v>0.30907699999999999</c:v>
                </c:pt>
                <c:pt idx="24006">
                  <c:v>0.29066999999999998</c:v>
                </c:pt>
                <c:pt idx="24007">
                  <c:v>0.27382600000000001</c:v>
                </c:pt>
                <c:pt idx="24008">
                  <c:v>0.25837700000000002</c:v>
                </c:pt>
                <c:pt idx="24009">
                  <c:v>0.24418000000000001</c:v>
                </c:pt>
                <c:pt idx="24010">
                  <c:v>0.231105</c:v>
                </c:pt>
                <c:pt idx="24011">
                  <c:v>0.21904199999999999</c:v>
                </c:pt>
                <c:pt idx="24012">
                  <c:v>0.20788999999999999</c:v>
                </c:pt>
                <c:pt idx="24013">
                  <c:v>0.19669500000000001</c:v>
                </c:pt>
                <c:pt idx="24014">
                  <c:v>0.18557999999999999</c:v>
                </c:pt>
                <c:pt idx="24015">
                  <c:v>0.175376</c:v>
                </c:pt>
                <c:pt idx="24016">
                  <c:v>0.165989</c:v>
                </c:pt>
                <c:pt idx="24017">
                  <c:v>0.157332</c:v>
                </c:pt>
                <c:pt idx="24018">
                  <c:v>0.14933399999999999</c:v>
                </c:pt>
                <c:pt idx="24019">
                  <c:v>0.138432</c:v>
                </c:pt>
                <c:pt idx="24020">
                  <c:v>0.13181399999999999</c:v>
                </c:pt>
                <c:pt idx="24021">
                  <c:v>0.123418</c:v>
                </c:pt>
                <c:pt idx="24022">
                  <c:v>0.115803</c:v>
                </c:pt>
                <c:pt idx="24023">
                  <c:v>0.108875</c:v>
                </c:pt>
                <c:pt idx="24024">
                  <c:v>0.10255499999999999</c:v>
                </c:pt>
                <c:pt idx="24025">
                  <c:v>9.6772700000000003E-2</c:v>
                </c:pt>
                <c:pt idx="24026">
                  <c:v>9.1469099999999998E-2</c:v>
                </c:pt>
                <c:pt idx="24027">
                  <c:v>8.6592500000000003E-2</c:v>
                </c:pt>
                <c:pt idx="24028">
                  <c:v>8.2098400000000002E-2</c:v>
                </c:pt>
                <c:pt idx="24029">
                  <c:v>7.7035699999999999E-2</c:v>
                </c:pt>
                <c:pt idx="24030">
                  <c:v>7.2431899999999994E-2</c:v>
                </c:pt>
                <c:pt idx="24031">
                  <c:v>6.8233799999999997E-2</c:v>
                </c:pt>
                <c:pt idx="24032">
                  <c:v>6.43952E-2</c:v>
                </c:pt>
                <c:pt idx="24033">
                  <c:v>6.0876199999999998E-2</c:v>
                </c:pt>
                <c:pt idx="24034">
                  <c:v>5.7642600000000002E-2</c:v>
                </c:pt>
                <c:pt idx="24035">
                  <c:v>5.4664299999999999E-2</c:v>
                </c:pt>
                <c:pt idx="24036">
                  <c:v>5.1915099999999999E-2</c:v>
                </c:pt>
                <c:pt idx="24037">
                  <c:v>4.9067699999999999E-2</c:v>
                </c:pt>
                <c:pt idx="24038">
                  <c:v>4.6453000000000001E-2</c:v>
                </c:pt>
                <c:pt idx="24039">
                  <c:v>4.4046200000000001E-2</c:v>
                </c:pt>
                <c:pt idx="24040">
                  <c:v>4.1826000000000002E-2</c:v>
                </c:pt>
                <c:pt idx="24041">
                  <c:v>3.8804900000000003E-2</c:v>
                </c:pt>
                <c:pt idx="24042">
                  <c:v>3.61077E-2</c:v>
                </c:pt>
                <c:pt idx="24043">
                  <c:v>3.4467200000000003E-2</c:v>
                </c:pt>
                <c:pt idx="24044">
                  <c:v>3.2333899999999999E-2</c:v>
                </c:pt>
                <c:pt idx="24045">
                  <c:v>3.0399900000000001E-2</c:v>
                </c:pt>
                <c:pt idx="24046">
                  <c:v>2.86416E-2</c:v>
                </c:pt>
                <c:pt idx="24047">
                  <c:v>2.7037100000000001E-2</c:v>
                </c:pt>
                <c:pt idx="24048">
                  <c:v>2.5567300000000001E-2</c:v>
                </c:pt>
                <c:pt idx="24049">
                  <c:v>2.4217099999999998E-2</c:v>
                </c:pt>
                <c:pt idx="24050">
                  <c:v>2.29743E-2</c:v>
                </c:pt>
                <c:pt idx="24051">
                  <c:v>2.1828699999999999E-2</c:v>
                </c:pt>
                <c:pt idx="24052">
                  <c:v>2.0622000000000001E-2</c:v>
                </c:pt>
                <c:pt idx="24053">
                  <c:v>1.9517799999999998E-2</c:v>
                </c:pt>
                <c:pt idx="24054">
                  <c:v>1.85045E-2</c:v>
                </c:pt>
                <c:pt idx="24055">
                  <c:v>1.7572299999999999E-2</c:v>
                </c:pt>
                <c:pt idx="24056">
                  <c:v>1.6307499999999999E-2</c:v>
                </c:pt>
                <c:pt idx="24057">
                  <c:v>1.51822E-2</c:v>
                </c:pt>
                <c:pt idx="24058">
                  <c:v>1.44996E-2</c:v>
                </c:pt>
                <c:pt idx="24059">
                  <c:v>1.3720100000000001E-2</c:v>
                </c:pt>
                <c:pt idx="24060">
                  <c:v>1.30067E-2</c:v>
                </c:pt>
                <c:pt idx="24061">
                  <c:v>1.2352200000000001E-2</c:v>
                </c:pt>
                <c:pt idx="24062">
                  <c:v>1.17495E-2</c:v>
                </c:pt>
                <c:pt idx="24063">
                  <c:v>1.09312E-2</c:v>
                </c:pt>
                <c:pt idx="24064">
                  <c:v>1.0203E-2</c:v>
                </c:pt>
                <c:pt idx="24065">
                  <c:v>9.5594200000000008E-3</c:v>
                </c:pt>
                <c:pt idx="24066">
                  <c:v>8.9942100000000007E-3</c:v>
                </c:pt>
                <c:pt idx="24067">
                  <c:v>8.4836100000000008E-3</c:v>
                </c:pt>
                <c:pt idx="24068">
                  <c:v>8.0208899999999993E-3</c:v>
                </c:pt>
                <c:pt idx="24069">
                  <c:v>7.6003399999999997E-3</c:v>
                </c:pt>
                <c:pt idx="24070">
                  <c:v>7.2171099999999997E-3</c:v>
                </c:pt>
                <c:pt idx="24071">
                  <c:v>6.8194800000000002E-3</c:v>
                </c:pt>
                <c:pt idx="24072">
                  <c:v>6.4598299999999997E-3</c:v>
                </c:pt>
                <c:pt idx="24073">
                  <c:v>6.1337500000000003E-3</c:v>
                </c:pt>
                <c:pt idx="24074">
                  <c:v>5.8384600000000002E-3</c:v>
                </c:pt>
                <c:pt idx="24075">
                  <c:v>5.4847000000000003E-3</c:v>
                </c:pt>
                <c:pt idx="24076">
                  <c:v>5.1698600000000001E-3</c:v>
                </c:pt>
                <c:pt idx="24077">
                  <c:v>4.8900200000000001E-3</c:v>
                </c:pt>
                <c:pt idx="24078">
                  <c:v>4.6407499999999999E-3</c:v>
                </c:pt>
                <c:pt idx="24079">
                  <c:v>4.4183299999999998E-3</c:v>
                </c:pt>
                <c:pt idx="24080">
                  <c:v>4.2196500000000001E-3</c:v>
                </c:pt>
                <c:pt idx="24081">
                  <c:v>4.0421299999999997E-3</c:v>
                </c:pt>
                <c:pt idx="24082">
                  <c:v>3.8835900000000001E-3</c:v>
                </c:pt>
                <c:pt idx="24083">
                  <c:v>3.7422100000000002E-3</c:v>
                </c:pt>
                <c:pt idx="24084">
                  <c:v>3.6164600000000002E-3</c:v>
                </c:pt>
                <c:pt idx="24085">
                  <c:v>3.4544699999999998E-3</c:v>
                </c:pt>
                <c:pt idx="24086">
                  <c:v>3.3214799999999999E-3</c:v>
                </c:pt>
                <c:pt idx="24087">
                  <c:v>3.2152399999999999E-3</c:v>
                </c:pt>
                <c:pt idx="24088">
                  <c:v>3.1341899999999998E-3</c:v>
                </c:pt>
                <c:pt idx="24089">
                  <c:v>3.0815600000000001E-3</c:v>
                </c:pt>
                <c:pt idx="24090">
                  <c:v>3.0539600000000001E-3</c:v>
                </c:pt>
                <c:pt idx="24091">
                  <c:v>3.0407300000000002E-3</c:v>
                </c:pt>
                <c:pt idx="24092">
                  <c:v>3.0396300000000002E-3</c:v>
                </c:pt>
                <c:pt idx="24093">
                  <c:v>3.0452700000000001E-3</c:v>
                </c:pt>
                <c:pt idx="24094">
                  <c:v>3.06413E-3</c:v>
                </c:pt>
                <c:pt idx="24095">
                  <c:v>3.0975E-3</c:v>
                </c:pt>
                <c:pt idx="24096">
                  <c:v>3.1471200000000002E-3</c:v>
                </c:pt>
                <c:pt idx="24097">
                  <c:v>3.20565E-3</c:v>
                </c:pt>
                <c:pt idx="24098">
                  <c:v>3.2799399999999999E-3</c:v>
                </c:pt>
                <c:pt idx="24099">
                  <c:v>3.37214E-3</c:v>
                </c:pt>
                <c:pt idx="24100">
                  <c:v>3.4871500000000001E-3</c:v>
                </c:pt>
                <c:pt idx="24101">
                  <c:v>3.5903599999999999E-3</c:v>
                </c:pt>
                <c:pt idx="24102">
                  <c:v>3.7104899999999999E-3</c:v>
                </c:pt>
                <c:pt idx="24103">
                  <c:v>3.8502800000000002E-3</c:v>
                </c:pt>
                <c:pt idx="24104">
                  <c:v>4.0131899999999998E-3</c:v>
                </c:pt>
                <c:pt idx="24105">
                  <c:v>4.2036699999999996E-3</c:v>
                </c:pt>
                <c:pt idx="24106">
                  <c:v>4.4143000000000003E-3</c:v>
                </c:pt>
                <c:pt idx="24107">
                  <c:v>4.6518699999999998E-3</c:v>
                </c:pt>
                <c:pt idx="24108">
                  <c:v>4.8315500000000004E-3</c:v>
                </c:pt>
                <c:pt idx="24109">
                  <c:v>5.0317599999999997E-3</c:v>
                </c:pt>
                <c:pt idx="24110">
                  <c:v>5.2555400000000004E-3</c:v>
                </c:pt>
                <c:pt idx="24111">
                  <c:v>5.5061800000000003E-3</c:v>
                </c:pt>
                <c:pt idx="24112">
                  <c:v>5.7878399999999998E-3</c:v>
                </c:pt>
                <c:pt idx="24113">
                  <c:v>6.0771899999999997E-3</c:v>
                </c:pt>
                <c:pt idx="24114">
                  <c:v>6.3699799999999999E-3</c:v>
                </c:pt>
                <c:pt idx="24115">
                  <c:v>6.69595E-3</c:v>
                </c:pt>
                <c:pt idx="24116">
                  <c:v>7.0602599999999996E-3</c:v>
                </c:pt>
                <c:pt idx="24117">
                  <c:v>7.4690599999999996E-3</c:v>
                </c:pt>
                <c:pt idx="24118">
                  <c:v>7.92964E-3</c:v>
                </c:pt>
                <c:pt idx="24119">
                  <c:v>8.3144099999999995E-3</c:v>
                </c:pt>
                <c:pt idx="24120">
                  <c:v>8.7379599999999995E-3</c:v>
                </c:pt>
                <c:pt idx="24121">
                  <c:v>9.2058000000000001E-3</c:v>
                </c:pt>
                <c:pt idx="24122">
                  <c:v>9.8164499999999991E-3</c:v>
                </c:pt>
                <c:pt idx="24123">
                  <c:v>1.03017E-2</c:v>
                </c:pt>
                <c:pt idx="24124">
                  <c:v>1.08339E-2</c:v>
                </c:pt>
                <c:pt idx="24125">
                  <c:v>1.14194E-2</c:v>
                </c:pt>
                <c:pt idx="24126">
                  <c:v>1.20661E-2</c:v>
                </c:pt>
                <c:pt idx="24127">
                  <c:v>1.27828E-2</c:v>
                </c:pt>
                <c:pt idx="24128">
                  <c:v>1.3579900000000001E-2</c:v>
                </c:pt>
                <c:pt idx="24129">
                  <c:v>1.4469900000000001E-2</c:v>
                </c:pt>
                <c:pt idx="24130">
                  <c:v>1.52076E-2</c:v>
                </c:pt>
                <c:pt idx="24131">
                  <c:v>1.6013599999999999E-2</c:v>
                </c:pt>
                <c:pt idx="24132">
                  <c:v>1.68968E-2</c:v>
                </c:pt>
                <c:pt idx="24133">
                  <c:v>1.7867399999999999E-2</c:v>
                </c:pt>
                <c:pt idx="24134">
                  <c:v>1.8937699999999998E-2</c:v>
                </c:pt>
                <c:pt idx="24135">
                  <c:v>2.0121799999999999E-2</c:v>
                </c:pt>
                <c:pt idx="24136">
                  <c:v>2.1436899999999998E-2</c:v>
                </c:pt>
                <c:pt idx="24137">
                  <c:v>2.2903E-2</c:v>
                </c:pt>
                <c:pt idx="24138">
                  <c:v>2.4069799999999999E-2</c:v>
                </c:pt>
                <c:pt idx="24139">
                  <c:v>2.5338800000000002E-2</c:v>
                </c:pt>
                <c:pt idx="24140">
                  <c:v>2.6722900000000001E-2</c:v>
                </c:pt>
                <c:pt idx="24141">
                  <c:v>2.8236299999999999E-2</c:v>
                </c:pt>
                <c:pt idx="24142">
                  <c:v>2.9897E-2</c:v>
                </c:pt>
                <c:pt idx="24143">
                  <c:v>3.17244E-2</c:v>
                </c:pt>
                <c:pt idx="24144">
                  <c:v>3.3742899999999999E-2</c:v>
                </c:pt>
                <c:pt idx="24145">
                  <c:v>3.5980100000000001E-2</c:v>
                </c:pt>
                <c:pt idx="24146">
                  <c:v>3.7872099999999999E-2</c:v>
                </c:pt>
                <c:pt idx="24147">
                  <c:v>3.9931599999999998E-2</c:v>
                </c:pt>
                <c:pt idx="24148">
                  <c:v>4.2180299999999997E-2</c:v>
                </c:pt>
                <c:pt idx="24149">
                  <c:v>4.4642000000000001E-2</c:v>
                </c:pt>
                <c:pt idx="24150">
                  <c:v>4.7347300000000002E-2</c:v>
                </c:pt>
                <c:pt idx="24151">
                  <c:v>5.0328699999999997E-2</c:v>
                </c:pt>
                <c:pt idx="24152">
                  <c:v>5.3628200000000001E-2</c:v>
                </c:pt>
                <c:pt idx="24153">
                  <c:v>5.7293400000000001E-2</c:v>
                </c:pt>
                <c:pt idx="24154">
                  <c:v>6.0425399999999997E-2</c:v>
                </c:pt>
                <c:pt idx="24155">
                  <c:v>6.3845299999999994E-2</c:v>
                </c:pt>
                <c:pt idx="24156">
                  <c:v>6.7594299999999996E-2</c:v>
                </c:pt>
                <c:pt idx="24157">
                  <c:v>7.1716799999999997E-2</c:v>
                </c:pt>
                <c:pt idx="24158">
                  <c:v>7.6273099999999996E-2</c:v>
                </c:pt>
                <c:pt idx="24159">
                  <c:v>8.13281E-2</c:v>
                </c:pt>
                <c:pt idx="24160">
                  <c:v>8.6969699999999997E-2</c:v>
                </c:pt>
                <c:pt idx="24161">
                  <c:v>9.1648400000000005E-2</c:v>
                </c:pt>
                <c:pt idx="24162">
                  <c:v>9.5946199999999995E-2</c:v>
                </c:pt>
                <c:pt idx="24163">
                  <c:v>0.101635</c:v>
                </c:pt>
                <c:pt idx="24164">
                  <c:v>0.107931</c:v>
                </c:pt>
                <c:pt idx="24165">
                  <c:v>0.114938</c:v>
                </c:pt>
                <c:pt idx="24166">
                  <c:v>0.12278699999999999</c:v>
                </c:pt>
                <c:pt idx="24167">
                  <c:v>0.12932299999999999</c:v>
                </c:pt>
                <c:pt idx="24168">
                  <c:v>0.13649600000000001</c:v>
                </c:pt>
                <c:pt idx="24169">
                  <c:v>0.14441799999999999</c:v>
                </c:pt>
                <c:pt idx="24170">
                  <c:v>0.15318699999999999</c:v>
                </c:pt>
                <c:pt idx="24171">
                  <c:v>0.16234599999999999</c:v>
                </c:pt>
                <c:pt idx="24172">
                  <c:v>0.171181</c:v>
                </c:pt>
                <c:pt idx="24173">
                  <c:v>0.180895</c:v>
                </c:pt>
                <c:pt idx="24174">
                  <c:v>0.19159499999999999</c:v>
                </c:pt>
                <c:pt idx="24175">
                  <c:v>0.20342099999999999</c:v>
                </c:pt>
                <c:pt idx="24176">
                  <c:v>0.216505</c:v>
                </c:pt>
                <c:pt idx="24177">
                  <c:v>0.23105999999999999</c:v>
                </c:pt>
                <c:pt idx="24178">
                  <c:v>0.24723400000000001</c:v>
                </c:pt>
                <c:pt idx="24179">
                  <c:v>0.26526499999999997</c:v>
                </c:pt>
                <c:pt idx="24180">
                  <c:v>0.28537699999999999</c:v>
                </c:pt>
                <c:pt idx="24181">
                  <c:v>0.30786200000000002</c:v>
                </c:pt>
                <c:pt idx="24182">
                  <c:v>0.32977000000000001</c:v>
                </c:pt>
                <c:pt idx="24183">
                  <c:v>0.35219299999999998</c:v>
                </c:pt>
                <c:pt idx="24184">
                  <c:v>0.37673099999999998</c:v>
                </c:pt>
                <c:pt idx="24185">
                  <c:v>0.403667</c:v>
                </c:pt>
                <c:pt idx="24186">
                  <c:v>0.43313099999999999</c:v>
                </c:pt>
                <c:pt idx="24187">
                  <c:v>0.46540799999999999</c:v>
                </c:pt>
                <c:pt idx="24188">
                  <c:v>0.50070700000000001</c:v>
                </c:pt>
                <c:pt idx="24189">
                  <c:v>0.53932199999999997</c:v>
                </c:pt>
                <c:pt idx="24190">
                  <c:v>0.581457</c:v>
                </c:pt>
                <c:pt idx="24191">
                  <c:v>0.62742500000000001</c:v>
                </c:pt>
                <c:pt idx="24192">
                  <c:v>0.67740900000000004</c:v>
                </c:pt>
                <c:pt idx="24193">
                  <c:v>0.73566799999999999</c:v>
                </c:pt>
                <c:pt idx="24194">
                  <c:v>0.79918599999999995</c:v>
                </c:pt>
                <c:pt idx="24195">
                  <c:v>0.86838199999999999</c:v>
                </c:pt>
                <c:pt idx="24196">
                  <c:v>0.94348200000000004</c:v>
                </c:pt>
                <c:pt idx="24197">
                  <c:v>1.02495</c:v>
                </c:pt>
                <c:pt idx="24198">
                  <c:v>1.1129199999999999</c:v>
                </c:pt>
                <c:pt idx="24199">
                  <c:v>1.20777</c:v>
                </c:pt>
                <c:pt idx="24200">
                  <c:v>1.30958</c:v>
                </c:pt>
                <c:pt idx="24201">
                  <c:v>1.4047499999999999</c:v>
                </c:pt>
                <c:pt idx="24202">
                  <c:v>1.5580400000000001</c:v>
                </c:pt>
                <c:pt idx="24203">
                  <c:v>1.7239899999999999</c:v>
                </c:pt>
                <c:pt idx="24204">
                  <c:v>1.89646</c:v>
                </c:pt>
                <c:pt idx="24205">
                  <c:v>2.0943700000000001</c:v>
                </c:pt>
                <c:pt idx="24206">
                  <c:v>2.3276500000000002</c:v>
                </c:pt>
                <c:pt idx="24207">
                  <c:v>2.5994700000000002</c:v>
                </c:pt>
                <c:pt idx="24208">
                  <c:v>2.9207900000000002</c:v>
                </c:pt>
                <c:pt idx="24209">
                  <c:v>3.4556499999999999</c:v>
                </c:pt>
                <c:pt idx="24210">
                  <c:v>4.2078499999999996</c:v>
                </c:pt>
                <c:pt idx="24211">
                  <c:v>4.5687300000000004</c:v>
                </c:pt>
                <c:pt idx="24212">
                  <c:v>4.9051499999999999</c:v>
                </c:pt>
                <c:pt idx="24213">
                  <c:v>5.1349400000000003</c:v>
                </c:pt>
                <c:pt idx="24214">
                  <c:v>5.3402500000000002</c:v>
                </c:pt>
                <c:pt idx="24215">
                  <c:v>5.5171700000000001</c:v>
                </c:pt>
                <c:pt idx="24216">
                  <c:v>5.6619000000000002</c:v>
                </c:pt>
                <c:pt idx="24217">
                  <c:v>5.7805</c:v>
                </c:pt>
                <c:pt idx="24218">
                  <c:v>5.8393499999999996</c:v>
                </c:pt>
                <c:pt idx="24219">
                  <c:v>5.8738799999999998</c:v>
                </c:pt>
                <c:pt idx="24220">
                  <c:v>5.8789499999999997</c:v>
                </c:pt>
                <c:pt idx="24221">
                  <c:v>5.8589500000000001</c:v>
                </c:pt>
                <c:pt idx="24222">
                  <c:v>5.8121</c:v>
                </c:pt>
                <c:pt idx="24223">
                  <c:v>5.7386100000000004</c:v>
                </c:pt>
                <c:pt idx="24224">
                  <c:v>5.5881499999999997</c:v>
                </c:pt>
                <c:pt idx="24225">
                  <c:v>5.3894500000000001</c:v>
                </c:pt>
                <c:pt idx="24226">
                  <c:v>5.1338400000000002</c:v>
                </c:pt>
                <c:pt idx="24227">
                  <c:v>4.8065199999999999</c:v>
                </c:pt>
                <c:pt idx="24228">
                  <c:v>4.3895900000000001</c:v>
                </c:pt>
                <c:pt idx="24229">
                  <c:v>3.6811600000000002</c:v>
                </c:pt>
                <c:pt idx="24230">
                  <c:v>3.0557099999999999</c:v>
                </c:pt>
                <c:pt idx="24231">
                  <c:v>2.7405599999999999</c:v>
                </c:pt>
                <c:pt idx="24232">
                  <c:v>2.4337399999999998</c:v>
                </c:pt>
                <c:pt idx="24233">
                  <c:v>2.1746599999999998</c:v>
                </c:pt>
                <c:pt idx="24234">
                  <c:v>1.9920599999999999</c:v>
                </c:pt>
                <c:pt idx="24235">
                  <c:v>1.82002</c:v>
                </c:pt>
                <c:pt idx="24236">
                  <c:v>1.6591</c:v>
                </c:pt>
                <c:pt idx="24237">
                  <c:v>1.49783</c:v>
                </c:pt>
                <c:pt idx="24238">
                  <c:v>1.3975299999999999</c:v>
                </c:pt>
                <c:pt idx="24239">
                  <c:v>1.3028900000000001</c:v>
                </c:pt>
                <c:pt idx="24240">
                  <c:v>1.2137800000000001</c:v>
                </c:pt>
                <c:pt idx="24241">
                  <c:v>1.1300699999999999</c:v>
                </c:pt>
                <c:pt idx="24242">
                  <c:v>1.05165</c:v>
                </c:pt>
                <c:pt idx="24243">
                  <c:v>0.97833800000000004</c:v>
                </c:pt>
                <c:pt idx="24244">
                  <c:v>0.90053000000000005</c:v>
                </c:pt>
                <c:pt idx="24245">
                  <c:v>0.83960599999999996</c:v>
                </c:pt>
                <c:pt idx="24246">
                  <c:v>0.78293100000000004</c:v>
                </c:pt>
                <c:pt idx="24247">
                  <c:v>0.73010299999999995</c:v>
                </c:pt>
                <c:pt idx="24248">
                  <c:v>0.68111600000000005</c:v>
                </c:pt>
                <c:pt idx="24249">
                  <c:v>0.63565000000000005</c:v>
                </c:pt>
                <c:pt idx="24250">
                  <c:v>0.59355199999999997</c:v>
                </c:pt>
                <c:pt idx="24251">
                  <c:v>0.55456799999999995</c:v>
                </c:pt>
                <c:pt idx="24252">
                  <c:v>0.51856800000000003</c:v>
                </c:pt>
                <c:pt idx="24253">
                  <c:v>0.48531099999999999</c:v>
                </c:pt>
                <c:pt idx="24254">
                  <c:v>0.45467400000000002</c:v>
                </c:pt>
                <c:pt idx="24255">
                  <c:v>0.42938199999999999</c:v>
                </c:pt>
                <c:pt idx="24256">
                  <c:v>0.40588999999999997</c:v>
                </c:pt>
                <c:pt idx="24257">
                  <c:v>0.38403700000000002</c:v>
                </c:pt>
                <c:pt idx="24258">
                  <c:v>0.35412300000000002</c:v>
                </c:pt>
                <c:pt idx="24259">
                  <c:v>0.32733800000000002</c:v>
                </c:pt>
                <c:pt idx="24260">
                  <c:v>0.30332199999999998</c:v>
                </c:pt>
                <c:pt idx="24261">
                  <c:v>0.28180100000000002</c:v>
                </c:pt>
                <c:pt idx="24262">
                  <c:v>0.262484</c:v>
                </c:pt>
                <c:pt idx="24263">
                  <c:v>0.24515500000000001</c:v>
                </c:pt>
                <c:pt idx="24264">
                  <c:v>0.229545</c:v>
                </c:pt>
                <c:pt idx="24265">
                  <c:v>0.215499</c:v>
                </c:pt>
                <c:pt idx="24266">
                  <c:v>0.20197599999999999</c:v>
                </c:pt>
                <c:pt idx="24267">
                  <c:v>0.18833800000000001</c:v>
                </c:pt>
                <c:pt idx="24268">
                  <c:v>0.176202</c:v>
                </c:pt>
                <c:pt idx="24269">
                  <c:v>0.16537299999999999</c:v>
                </c:pt>
                <c:pt idx="24270">
                  <c:v>0.155664</c:v>
                </c:pt>
                <c:pt idx="24271">
                  <c:v>0.14693300000000001</c:v>
                </c:pt>
                <c:pt idx="24272">
                  <c:v>0.13902900000000001</c:v>
                </c:pt>
                <c:pt idx="24273">
                  <c:v>0.13186400000000001</c:v>
                </c:pt>
                <c:pt idx="24274">
                  <c:v>0.127447</c:v>
                </c:pt>
                <c:pt idx="24275">
                  <c:v>0.11936099999999999</c:v>
                </c:pt>
                <c:pt idx="24276">
                  <c:v>0.11215</c:v>
                </c:pt>
                <c:pt idx="24277">
                  <c:v>0.106255</c:v>
                </c:pt>
                <c:pt idx="24278">
                  <c:v>0.10088900000000001</c:v>
                </c:pt>
                <c:pt idx="24279">
                  <c:v>9.4432600000000005E-2</c:v>
                </c:pt>
                <c:pt idx="24280">
                  <c:v>8.86604E-2</c:v>
                </c:pt>
                <c:pt idx="24281">
                  <c:v>8.3468500000000001E-2</c:v>
                </c:pt>
                <c:pt idx="24282">
                  <c:v>7.87746E-2</c:v>
                </c:pt>
                <c:pt idx="24283">
                  <c:v>7.4512200000000001E-2</c:v>
                </c:pt>
                <c:pt idx="24284">
                  <c:v>7.06262E-2</c:v>
                </c:pt>
                <c:pt idx="24285">
                  <c:v>6.6586300000000001E-2</c:v>
                </c:pt>
                <c:pt idx="24286">
                  <c:v>6.2486199999999999E-2</c:v>
                </c:pt>
                <c:pt idx="24287">
                  <c:v>5.87945E-2</c:v>
                </c:pt>
                <c:pt idx="24288">
                  <c:v>5.5456499999999999E-2</c:v>
                </c:pt>
                <c:pt idx="24289">
                  <c:v>5.2426800000000003E-2</c:v>
                </c:pt>
                <c:pt idx="24290">
                  <c:v>4.9667500000000003E-2</c:v>
                </c:pt>
                <c:pt idx="24291">
                  <c:v>4.7146899999999999E-2</c:v>
                </c:pt>
                <c:pt idx="24292">
                  <c:v>4.48379E-2</c:v>
                </c:pt>
                <c:pt idx="24293">
                  <c:v>4.2268699999999999E-2</c:v>
                </c:pt>
                <c:pt idx="24294">
                  <c:v>3.9545700000000003E-2</c:v>
                </c:pt>
                <c:pt idx="24295">
                  <c:v>3.7116000000000003E-2</c:v>
                </c:pt>
                <c:pt idx="24296">
                  <c:v>3.4938900000000002E-2</c:v>
                </c:pt>
                <c:pt idx="24297">
                  <c:v>3.2980500000000003E-2</c:v>
                </c:pt>
                <c:pt idx="24298">
                  <c:v>3.1212699999999999E-2</c:v>
                </c:pt>
                <c:pt idx="24299">
                  <c:v>2.9612099999999999E-2</c:v>
                </c:pt>
                <c:pt idx="24300">
                  <c:v>2.81585E-2</c:v>
                </c:pt>
                <c:pt idx="24301">
                  <c:v>2.6498600000000001E-2</c:v>
                </c:pt>
                <c:pt idx="24302">
                  <c:v>2.5146700000000001E-2</c:v>
                </c:pt>
                <c:pt idx="24303">
                  <c:v>2.3925999999999999E-2</c:v>
                </c:pt>
                <c:pt idx="24304">
                  <c:v>2.2820400000000001E-2</c:v>
                </c:pt>
                <c:pt idx="24305">
                  <c:v>2.1817400000000001E-2</c:v>
                </c:pt>
                <c:pt idx="24306">
                  <c:v>2.06199E-2</c:v>
                </c:pt>
                <c:pt idx="24307">
                  <c:v>1.9562099999999999E-2</c:v>
                </c:pt>
                <c:pt idx="24308">
                  <c:v>1.8625599999999999E-2</c:v>
                </c:pt>
                <c:pt idx="24309">
                  <c:v>1.7794899999999999E-2</c:v>
                </c:pt>
                <c:pt idx="24310">
                  <c:v>1.6954E-2</c:v>
                </c:pt>
                <c:pt idx="24311">
                  <c:v>1.61315E-2</c:v>
                </c:pt>
                <c:pt idx="24312">
                  <c:v>1.5427099999999999E-2</c:v>
                </c:pt>
                <c:pt idx="24313">
                  <c:v>1.48255E-2</c:v>
                </c:pt>
                <c:pt idx="24314">
                  <c:v>1.43141E-2</c:v>
                </c:pt>
                <c:pt idx="24315">
                  <c:v>1.38826E-2</c:v>
                </c:pt>
                <c:pt idx="24316">
                  <c:v>1.3522599999999999E-2</c:v>
                </c:pt>
                <c:pt idx="24317">
                  <c:v>1.3227600000000001E-2</c:v>
                </c:pt>
                <c:pt idx="24318">
                  <c:v>1.2980800000000001E-2</c:v>
                </c:pt>
                <c:pt idx="24319">
                  <c:v>1.2788000000000001E-2</c:v>
                </c:pt>
                <c:pt idx="24320">
                  <c:v>1.26608E-2</c:v>
                </c:pt>
                <c:pt idx="24321">
                  <c:v>1.2596700000000001E-2</c:v>
                </c:pt>
                <c:pt idx="24322">
                  <c:v>1.2587900000000001E-2</c:v>
                </c:pt>
                <c:pt idx="24323">
                  <c:v>1.26117E-2</c:v>
                </c:pt>
                <c:pt idx="24324">
                  <c:v>1.2687199999999999E-2</c:v>
                </c:pt>
                <c:pt idx="24325">
                  <c:v>1.2814799999999999E-2</c:v>
                </c:pt>
                <c:pt idx="24326">
                  <c:v>1.29961E-2</c:v>
                </c:pt>
                <c:pt idx="24327">
                  <c:v>1.32338E-2</c:v>
                </c:pt>
                <c:pt idx="24328">
                  <c:v>1.35321E-2</c:v>
                </c:pt>
                <c:pt idx="24329">
                  <c:v>1.38958E-2</c:v>
                </c:pt>
                <c:pt idx="24330">
                  <c:v>1.4330900000000001E-2</c:v>
                </c:pt>
                <c:pt idx="24331">
                  <c:v>1.4763E-2</c:v>
                </c:pt>
                <c:pt idx="24332">
                  <c:v>1.52575E-2</c:v>
                </c:pt>
                <c:pt idx="24333">
                  <c:v>1.5821000000000002E-2</c:v>
                </c:pt>
                <c:pt idx="24334">
                  <c:v>1.64615E-2</c:v>
                </c:pt>
                <c:pt idx="24335">
                  <c:v>1.7188499999999999E-2</c:v>
                </c:pt>
                <c:pt idx="24336">
                  <c:v>1.8013299999999999E-2</c:v>
                </c:pt>
                <c:pt idx="24337">
                  <c:v>1.89497E-2</c:v>
                </c:pt>
                <c:pt idx="24338">
                  <c:v>2.0014199999999999E-2</c:v>
                </c:pt>
                <c:pt idx="24339">
                  <c:v>2.0908800000000002E-2</c:v>
                </c:pt>
                <c:pt idx="24340">
                  <c:v>2.1896700000000002E-2</c:v>
                </c:pt>
                <c:pt idx="24341">
                  <c:v>2.2989900000000001E-2</c:v>
                </c:pt>
                <c:pt idx="24342">
                  <c:v>2.4201899999999998E-2</c:v>
                </c:pt>
                <c:pt idx="24343">
                  <c:v>2.5549599999999999E-2</c:v>
                </c:pt>
                <c:pt idx="24344">
                  <c:v>2.70519E-2</c:v>
                </c:pt>
                <c:pt idx="24345">
                  <c:v>2.8732600000000001E-2</c:v>
                </c:pt>
                <c:pt idx="24346">
                  <c:v>3.0619400000000001E-2</c:v>
                </c:pt>
                <c:pt idx="24347">
                  <c:v>3.2747699999999998E-2</c:v>
                </c:pt>
                <c:pt idx="24348">
                  <c:v>3.4320299999999998E-2</c:v>
                </c:pt>
                <c:pt idx="24349">
                  <c:v>3.6032799999999997E-2</c:v>
                </c:pt>
                <c:pt idx="24350">
                  <c:v>3.79023E-2</c:v>
                </c:pt>
                <c:pt idx="24351">
                  <c:v>3.9948400000000002E-2</c:v>
                </c:pt>
                <c:pt idx="24352">
                  <c:v>4.2193599999999998E-2</c:v>
                </c:pt>
                <c:pt idx="24353">
                  <c:v>4.4664799999999998E-2</c:v>
                </c:pt>
                <c:pt idx="24354">
                  <c:v>4.7250800000000003E-2</c:v>
                </c:pt>
                <c:pt idx="24355">
                  <c:v>4.99444E-2</c:v>
                </c:pt>
                <c:pt idx="24356">
                  <c:v>5.29074E-2</c:v>
                </c:pt>
                <c:pt idx="24357">
                  <c:v>5.6177699999999997E-2</c:v>
                </c:pt>
                <c:pt idx="24358">
                  <c:v>5.9801100000000003E-2</c:v>
                </c:pt>
                <c:pt idx="24359">
                  <c:v>6.3832E-2</c:v>
                </c:pt>
                <c:pt idx="24360">
                  <c:v>6.83362E-2</c:v>
                </c:pt>
                <c:pt idx="24361">
                  <c:v>7.2073300000000007E-2</c:v>
                </c:pt>
                <c:pt idx="24362">
                  <c:v>7.6160900000000004E-2</c:v>
                </c:pt>
                <c:pt idx="24363">
                  <c:v>8.0619099999999999E-2</c:v>
                </c:pt>
                <c:pt idx="24364">
                  <c:v>8.5528599999999996E-2</c:v>
                </c:pt>
                <c:pt idx="24365">
                  <c:v>9.0961200000000006E-2</c:v>
                </c:pt>
                <c:pt idx="24366">
                  <c:v>9.6997899999999998E-2</c:v>
                </c:pt>
                <c:pt idx="24367">
                  <c:v>0.10374899999999999</c:v>
                </c:pt>
                <c:pt idx="24368">
                  <c:v>0.10935599999999999</c:v>
                </c:pt>
                <c:pt idx="24369">
                  <c:v>0.11550100000000001</c:v>
                </c:pt>
                <c:pt idx="24370">
                  <c:v>0.122269</c:v>
                </c:pt>
                <c:pt idx="24371">
                  <c:v>0.12975100000000001</c:v>
                </c:pt>
                <c:pt idx="24372">
                  <c:v>0.13786300000000001</c:v>
                </c:pt>
                <c:pt idx="24373">
                  <c:v>0.14690400000000001</c:v>
                </c:pt>
                <c:pt idx="24374">
                  <c:v>0.15704599999999999</c:v>
                </c:pt>
                <c:pt idx="24375">
                  <c:v>0.165492</c:v>
                </c:pt>
                <c:pt idx="24376">
                  <c:v>0.17476700000000001</c:v>
                </c:pt>
                <c:pt idx="24377">
                  <c:v>0.18499399999999999</c:v>
                </c:pt>
                <c:pt idx="24378">
                  <c:v>0.19629099999999999</c:v>
                </c:pt>
                <c:pt idx="24379">
                  <c:v>0.208844</c:v>
                </c:pt>
                <c:pt idx="24380">
                  <c:v>0.222803</c:v>
                </c:pt>
                <c:pt idx="24381">
                  <c:v>0.23738999999999999</c:v>
                </c:pt>
                <c:pt idx="24382">
                  <c:v>0.25139</c:v>
                </c:pt>
                <c:pt idx="24383">
                  <c:v>0.26677800000000002</c:v>
                </c:pt>
                <c:pt idx="24384">
                  <c:v>0.283692</c:v>
                </c:pt>
                <c:pt idx="24385">
                  <c:v>0.30232599999999998</c:v>
                </c:pt>
                <c:pt idx="24386">
                  <c:v>0.32284099999999999</c:v>
                </c:pt>
                <c:pt idx="24387">
                  <c:v>0.345524</c:v>
                </c:pt>
                <c:pt idx="24388">
                  <c:v>0.37053199999999997</c:v>
                </c:pt>
                <c:pt idx="24389">
                  <c:v>0.39815499999999998</c:v>
                </c:pt>
                <c:pt idx="24390">
                  <c:v>0.42863600000000002</c:v>
                </c:pt>
                <c:pt idx="24391">
                  <c:v>0.46230599999999999</c:v>
                </c:pt>
                <c:pt idx="24392">
                  <c:v>0.494286</c:v>
                </c:pt>
                <c:pt idx="24393">
                  <c:v>0.52633399999999997</c:v>
                </c:pt>
                <c:pt idx="24394">
                  <c:v>0.56090799999999996</c:v>
                </c:pt>
                <c:pt idx="24395">
                  <c:v>0.59831699999999999</c:v>
                </c:pt>
                <c:pt idx="24396">
                  <c:v>0.63861000000000001</c:v>
                </c:pt>
                <c:pt idx="24397">
                  <c:v>0.68206199999999995</c:v>
                </c:pt>
                <c:pt idx="24398">
                  <c:v>0.72881799999999997</c:v>
                </c:pt>
                <c:pt idx="24399">
                  <c:v>0.77913100000000002</c:v>
                </c:pt>
                <c:pt idx="24400">
                  <c:v>0.83310799999999996</c:v>
                </c:pt>
                <c:pt idx="24401">
                  <c:v>0.89100199999999996</c:v>
                </c:pt>
                <c:pt idx="24402">
                  <c:v>0.95286999999999999</c:v>
                </c:pt>
                <c:pt idx="24403">
                  <c:v>1.0234700000000001</c:v>
                </c:pt>
                <c:pt idx="24404">
                  <c:v>1.0989599999999999</c:v>
                </c:pt>
                <c:pt idx="24405">
                  <c:v>1.15212</c:v>
                </c:pt>
                <c:pt idx="24406">
                  <c:v>1.2656499999999999</c:v>
                </c:pt>
                <c:pt idx="24407">
                  <c:v>1.38883</c:v>
                </c:pt>
                <c:pt idx="24408">
                  <c:v>1.4978199999999999</c:v>
                </c:pt>
                <c:pt idx="24409">
                  <c:v>1.61355</c:v>
                </c:pt>
                <c:pt idx="24410">
                  <c:v>1.76572</c:v>
                </c:pt>
                <c:pt idx="24411">
                  <c:v>1.9490000000000001</c:v>
                </c:pt>
                <c:pt idx="24412">
                  <c:v>2.1188400000000001</c:v>
                </c:pt>
                <c:pt idx="24413">
                  <c:v>2.3288099999999998</c:v>
                </c:pt>
                <c:pt idx="24414">
                  <c:v>2.5859800000000002</c:v>
                </c:pt>
                <c:pt idx="24415">
                  <c:v>2.8929999999999998</c:v>
                </c:pt>
                <c:pt idx="24416">
                  <c:v>3.3694600000000001</c:v>
                </c:pt>
                <c:pt idx="24417">
                  <c:v>4.18065</c:v>
                </c:pt>
                <c:pt idx="24418">
                  <c:v>4.5644600000000004</c:v>
                </c:pt>
                <c:pt idx="24419">
                  <c:v>4.8307900000000004</c:v>
                </c:pt>
                <c:pt idx="24420">
                  <c:v>5.0716900000000003</c:v>
                </c:pt>
                <c:pt idx="24421">
                  <c:v>5.28139</c:v>
                </c:pt>
                <c:pt idx="24422">
                  <c:v>5.4544100000000002</c:v>
                </c:pt>
                <c:pt idx="24423">
                  <c:v>5.54711</c:v>
                </c:pt>
                <c:pt idx="24424">
                  <c:v>5.6356000000000002</c:v>
                </c:pt>
                <c:pt idx="24425">
                  <c:v>5.6920500000000001</c:v>
                </c:pt>
                <c:pt idx="24426">
                  <c:v>5.7146100000000004</c:v>
                </c:pt>
                <c:pt idx="24427">
                  <c:v>5.7160900000000003</c:v>
                </c:pt>
                <c:pt idx="24428">
                  <c:v>5.6920099999999998</c:v>
                </c:pt>
                <c:pt idx="24429">
                  <c:v>5.6419499999999996</c:v>
                </c:pt>
                <c:pt idx="24430">
                  <c:v>5.5628000000000002</c:v>
                </c:pt>
                <c:pt idx="24431">
                  <c:v>5.4536699999999998</c:v>
                </c:pt>
                <c:pt idx="24432">
                  <c:v>5.3181900000000004</c:v>
                </c:pt>
                <c:pt idx="24433">
                  <c:v>5.1586400000000001</c:v>
                </c:pt>
                <c:pt idx="24434">
                  <c:v>4.9617199999999997</c:v>
                </c:pt>
                <c:pt idx="24435">
                  <c:v>4.7257899999999999</c:v>
                </c:pt>
                <c:pt idx="24436">
                  <c:v>4.4510100000000001</c:v>
                </c:pt>
                <c:pt idx="24437">
                  <c:v>3.9795199999999999</c:v>
                </c:pt>
                <c:pt idx="24438">
                  <c:v>3.0169000000000001</c:v>
                </c:pt>
                <c:pt idx="24439">
                  <c:v>2.6831399999999999</c:v>
                </c:pt>
                <c:pt idx="24440">
                  <c:v>2.3675899999999999</c:v>
                </c:pt>
                <c:pt idx="24441">
                  <c:v>2.11903</c:v>
                </c:pt>
                <c:pt idx="24442">
                  <c:v>1.94391</c:v>
                </c:pt>
                <c:pt idx="24443">
                  <c:v>1.77911</c:v>
                </c:pt>
                <c:pt idx="24444">
                  <c:v>1.62477</c:v>
                </c:pt>
                <c:pt idx="24445">
                  <c:v>1.4812000000000001</c:v>
                </c:pt>
                <c:pt idx="24446">
                  <c:v>1.3731500000000001</c:v>
                </c:pt>
                <c:pt idx="24447">
                  <c:v>1.27196</c:v>
                </c:pt>
                <c:pt idx="24448">
                  <c:v>1.1773400000000001</c:v>
                </c:pt>
                <c:pt idx="24449">
                  <c:v>1.0892299999999999</c:v>
                </c:pt>
                <c:pt idx="24450">
                  <c:v>1.0072399999999999</c:v>
                </c:pt>
                <c:pt idx="24451">
                  <c:v>0.93129799999999996</c:v>
                </c:pt>
                <c:pt idx="24452">
                  <c:v>0.86102699999999999</c:v>
                </c:pt>
                <c:pt idx="24453">
                  <c:v>0.79623699999999997</c:v>
                </c:pt>
                <c:pt idx="24454">
                  <c:v>0.73849600000000004</c:v>
                </c:pt>
                <c:pt idx="24455">
                  <c:v>0.685338</c:v>
                </c:pt>
                <c:pt idx="24456">
                  <c:v>0.63638600000000001</c:v>
                </c:pt>
                <c:pt idx="24457">
                  <c:v>0.59142099999999997</c:v>
                </c:pt>
                <c:pt idx="24458">
                  <c:v>0.55010999999999999</c:v>
                </c:pt>
                <c:pt idx="24459">
                  <c:v>0.512239</c:v>
                </c:pt>
                <c:pt idx="24460">
                  <c:v>0.477522</c:v>
                </c:pt>
                <c:pt idx="24461">
                  <c:v>0.44578099999999998</c:v>
                </c:pt>
                <c:pt idx="24462">
                  <c:v>0.416682</c:v>
                </c:pt>
                <c:pt idx="24463">
                  <c:v>0.39010099999999998</c:v>
                </c:pt>
                <c:pt idx="24464">
                  <c:v>0.36491200000000001</c:v>
                </c:pt>
                <c:pt idx="24465">
                  <c:v>0.340389</c:v>
                </c:pt>
                <c:pt idx="24466">
                  <c:v>0.31815700000000002</c:v>
                </c:pt>
                <c:pt idx="24467">
                  <c:v>0.298016</c:v>
                </c:pt>
                <c:pt idx="24468">
                  <c:v>0.27973700000000001</c:v>
                </c:pt>
                <c:pt idx="24469">
                  <c:v>0.26315499999999997</c:v>
                </c:pt>
                <c:pt idx="24470">
                  <c:v>0.24804300000000001</c:v>
                </c:pt>
                <c:pt idx="24471">
                  <c:v>0.23429700000000001</c:v>
                </c:pt>
                <c:pt idx="24472">
                  <c:v>0.221751</c:v>
                </c:pt>
                <c:pt idx="24473">
                  <c:v>0.21029</c:v>
                </c:pt>
                <c:pt idx="24474">
                  <c:v>0.196489</c:v>
                </c:pt>
                <c:pt idx="24475">
                  <c:v>0.18454999999999999</c:v>
                </c:pt>
                <c:pt idx="24476">
                  <c:v>0.173821</c:v>
                </c:pt>
                <c:pt idx="24477">
                  <c:v>0.164129</c:v>
                </c:pt>
                <c:pt idx="24478">
                  <c:v>0.15534800000000001</c:v>
                </c:pt>
                <c:pt idx="24479">
                  <c:v>0.14735400000000001</c:v>
                </c:pt>
                <c:pt idx="24480">
                  <c:v>0.14005500000000001</c:v>
                </c:pt>
                <c:pt idx="24481">
                  <c:v>0.13125600000000001</c:v>
                </c:pt>
                <c:pt idx="24482">
                  <c:v>0.123377</c:v>
                </c:pt>
                <c:pt idx="24483">
                  <c:v>0.116281</c:v>
                </c:pt>
                <c:pt idx="24484">
                  <c:v>0.108621</c:v>
                </c:pt>
                <c:pt idx="24485">
                  <c:v>0.10258</c:v>
                </c:pt>
                <c:pt idx="24486">
                  <c:v>9.7089599999999998E-2</c:v>
                </c:pt>
                <c:pt idx="24487">
                  <c:v>9.2069700000000004E-2</c:v>
                </c:pt>
                <c:pt idx="24488">
                  <c:v>8.7470800000000001E-2</c:v>
                </c:pt>
                <c:pt idx="24489">
                  <c:v>8.1903699999999996E-2</c:v>
                </c:pt>
                <c:pt idx="24490">
                  <c:v>7.6897099999999996E-2</c:v>
                </c:pt>
                <c:pt idx="24491">
                  <c:v>7.2374099999999997E-2</c:v>
                </c:pt>
                <c:pt idx="24492">
                  <c:v>6.8270899999999995E-2</c:v>
                </c:pt>
                <c:pt idx="24493">
                  <c:v>6.4105300000000004E-2</c:v>
                </c:pt>
                <c:pt idx="24494">
                  <c:v>5.9954E-2</c:v>
                </c:pt>
                <c:pt idx="24495">
                  <c:v>5.6223700000000001E-2</c:v>
                </c:pt>
                <c:pt idx="24496">
                  <c:v>5.2857300000000003E-2</c:v>
                </c:pt>
                <c:pt idx="24497">
                  <c:v>4.9807400000000002E-2</c:v>
                </c:pt>
                <c:pt idx="24498">
                  <c:v>4.7034300000000001E-2</c:v>
                </c:pt>
                <c:pt idx="24499">
                  <c:v>4.4505099999999999E-2</c:v>
                </c:pt>
                <c:pt idx="24500">
                  <c:v>4.2191399999999997E-2</c:v>
                </c:pt>
                <c:pt idx="24501">
                  <c:v>3.9843499999999997E-2</c:v>
                </c:pt>
                <c:pt idx="24502">
                  <c:v>3.7499499999999998E-2</c:v>
                </c:pt>
                <c:pt idx="24503">
                  <c:v>3.53751E-2</c:v>
                </c:pt>
                <c:pt idx="24504">
                  <c:v>3.3443199999999999E-2</c:v>
                </c:pt>
                <c:pt idx="24505">
                  <c:v>3.1681000000000001E-2</c:v>
                </c:pt>
                <c:pt idx="24506">
                  <c:v>3.00688E-2</c:v>
                </c:pt>
                <c:pt idx="24507">
                  <c:v>2.85901E-2</c:v>
                </c:pt>
                <c:pt idx="24508">
                  <c:v>2.6591E-2</c:v>
                </c:pt>
                <c:pt idx="24509">
                  <c:v>2.4868700000000001E-2</c:v>
                </c:pt>
                <c:pt idx="24510">
                  <c:v>2.3329300000000001E-2</c:v>
                </c:pt>
                <c:pt idx="24511">
                  <c:v>2.1947299999999999E-2</c:v>
                </c:pt>
                <c:pt idx="24512">
                  <c:v>2.07022E-2</c:v>
                </c:pt>
                <c:pt idx="24513">
                  <c:v>1.9576199999999998E-2</c:v>
                </c:pt>
                <c:pt idx="24514">
                  <c:v>1.8555100000000001E-2</c:v>
                </c:pt>
                <c:pt idx="24515">
                  <c:v>1.7626099999999999E-2</c:v>
                </c:pt>
                <c:pt idx="24516">
                  <c:v>1.6778899999999999E-2</c:v>
                </c:pt>
                <c:pt idx="24517">
                  <c:v>1.5820399999999998E-2</c:v>
                </c:pt>
                <c:pt idx="24518">
                  <c:v>1.49601E-2</c:v>
                </c:pt>
                <c:pt idx="24519">
                  <c:v>1.4185100000000001E-2</c:v>
                </c:pt>
                <c:pt idx="24520">
                  <c:v>1.3485E-2</c:v>
                </c:pt>
                <c:pt idx="24521">
                  <c:v>1.28504E-2</c:v>
                </c:pt>
                <c:pt idx="24522">
                  <c:v>1.2274E-2</c:v>
                </c:pt>
                <c:pt idx="24523">
                  <c:v>1.15041E-2</c:v>
                </c:pt>
                <c:pt idx="24524">
                  <c:v>1.08954E-2</c:v>
                </c:pt>
                <c:pt idx="24525">
                  <c:v>1.03835E-2</c:v>
                </c:pt>
                <c:pt idx="24526">
                  <c:v>9.9246100000000004E-3</c:v>
                </c:pt>
                <c:pt idx="24527">
                  <c:v>9.3838600000000008E-3</c:v>
                </c:pt>
                <c:pt idx="24528">
                  <c:v>8.9130300000000006E-3</c:v>
                </c:pt>
                <c:pt idx="24529">
                  <c:v>8.5022399999999995E-3</c:v>
                </c:pt>
                <c:pt idx="24530">
                  <c:v>8.1436100000000008E-3</c:v>
                </c:pt>
                <c:pt idx="24531">
                  <c:v>7.8304099999999995E-3</c:v>
                </c:pt>
                <c:pt idx="24532">
                  <c:v>7.5571400000000004E-3</c:v>
                </c:pt>
                <c:pt idx="24533">
                  <c:v>7.2452300000000001E-3</c:v>
                </c:pt>
                <c:pt idx="24534">
                  <c:v>6.9880599999999999E-3</c:v>
                </c:pt>
                <c:pt idx="24535">
                  <c:v>6.7787000000000004E-3</c:v>
                </c:pt>
                <c:pt idx="24536">
                  <c:v>6.6120199999999997E-3</c:v>
                </c:pt>
                <c:pt idx="24537">
                  <c:v>6.4838500000000002E-3</c:v>
                </c:pt>
                <c:pt idx="24538">
                  <c:v>6.3904799999999996E-3</c:v>
                </c:pt>
                <c:pt idx="24539">
                  <c:v>6.3292599999999997E-3</c:v>
                </c:pt>
                <c:pt idx="24540">
                  <c:v>6.2959299999999999E-3</c:v>
                </c:pt>
                <c:pt idx="24541">
                  <c:v>6.2951200000000004E-3</c:v>
                </c:pt>
                <c:pt idx="24542">
                  <c:v>6.31052E-3</c:v>
                </c:pt>
                <c:pt idx="24543">
                  <c:v>6.3545900000000002E-3</c:v>
                </c:pt>
                <c:pt idx="24544">
                  <c:v>6.4274700000000002E-3</c:v>
                </c:pt>
                <c:pt idx="24545">
                  <c:v>6.5303499999999999E-3</c:v>
                </c:pt>
                <c:pt idx="24546">
                  <c:v>6.6649600000000002E-3</c:v>
                </c:pt>
                <c:pt idx="24547">
                  <c:v>6.8335399999999999E-3</c:v>
                </c:pt>
                <c:pt idx="24548">
                  <c:v>7.0389900000000002E-3</c:v>
                </c:pt>
                <c:pt idx="24549">
                  <c:v>7.2847700000000003E-3</c:v>
                </c:pt>
                <c:pt idx="24550">
                  <c:v>7.6069900000000001E-3</c:v>
                </c:pt>
                <c:pt idx="24551">
                  <c:v>7.9922299999999995E-3</c:v>
                </c:pt>
                <c:pt idx="24552">
                  <c:v>8.2895399999999998E-3</c:v>
                </c:pt>
                <c:pt idx="24553">
                  <c:v>8.6234499999999995E-3</c:v>
                </c:pt>
                <c:pt idx="24554">
                  <c:v>8.99814E-3</c:v>
                </c:pt>
                <c:pt idx="24555">
                  <c:v>9.4188299999999996E-3</c:v>
                </c:pt>
                <c:pt idx="24556">
                  <c:v>9.8916799999999999E-3</c:v>
                </c:pt>
                <c:pt idx="24557">
                  <c:v>1.0322599999999999E-2</c:v>
                </c:pt>
                <c:pt idx="24558">
                  <c:v>1.07981E-2</c:v>
                </c:pt>
                <c:pt idx="24559">
                  <c:v>1.13239E-2</c:v>
                </c:pt>
                <c:pt idx="24560">
                  <c:v>1.19065E-2</c:v>
                </c:pt>
                <c:pt idx="24561">
                  <c:v>1.25536E-2</c:v>
                </c:pt>
                <c:pt idx="24562">
                  <c:v>1.3274299999999999E-2</c:v>
                </c:pt>
                <c:pt idx="24563">
                  <c:v>1.40795E-2</c:v>
                </c:pt>
                <c:pt idx="24564">
                  <c:v>1.49818E-2</c:v>
                </c:pt>
                <c:pt idx="24565">
                  <c:v>1.5702799999999999E-2</c:v>
                </c:pt>
                <c:pt idx="24566">
                  <c:v>1.6489E-2</c:v>
                </c:pt>
                <c:pt idx="24567">
                  <c:v>1.7348599999999999E-2</c:v>
                </c:pt>
                <c:pt idx="24568">
                  <c:v>1.8290600000000001E-2</c:v>
                </c:pt>
                <c:pt idx="24569">
                  <c:v>1.9326099999999999E-2</c:v>
                </c:pt>
                <c:pt idx="24570">
                  <c:v>2.04675E-2</c:v>
                </c:pt>
                <c:pt idx="24571">
                  <c:v>2.1730300000000001E-2</c:v>
                </c:pt>
                <c:pt idx="24572">
                  <c:v>2.3131599999999999E-2</c:v>
                </c:pt>
                <c:pt idx="24573">
                  <c:v>2.43173E-2</c:v>
                </c:pt>
                <c:pt idx="24574">
                  <c:v>2.5608200000000001E-2</c:v>
                </c:pt>
                <c:pt idx="24575">
                  <c:v>2.70175E-2</c:v>
                </c:pt>
                <c:pt idx="24576">
                  <c:v>2.8559399999999999E-2</c:v>
                </c:pt>
                <c:pt idx="24577">
                  <c:v>3.0251799999999999E-2</c:v>
                </c:pt>
                <c:pt idx="24578">
                  <c:v>3.2114200000000002E-2</c:v>
                </c:pt>
                <c:pt idx="24579">
                  <c:v>3.4170600000000002E-2</c:v>
                </c:pt>
                <c:pt idx="24580">
                  <c:v>3.6448500000000002E-2</c:v>
                </c:pt>
                <c:pt idx="24581">
                  <c:v>3.9217599999999998E-2</c:v>
                </c:pt>
                <c:pt idx="24582">
                  <c:v>4.12562E-2</c:v>
                </c:pt>
                <c:pt idx="24583">
                  <c:v>4.3469800000000003E-2</c:v>
                </c:pt>
                <c:pt idx="24584">
                  <c:v>4.58796E-2</c:v>
                </c:pt>
                <c:pt idx="24585">
                  <c:v>4.8509700000000003E-2</c:v>
                </c:pt>
                <c:pt idx="24586">
                  <c:v>5.1388000000000003E-2</c:v>
                </c:pt>
                <c:pt idx="24587">
                  <c:v>5.4547400000000003E-2</c:v>
                </c:pt>
                <c:pt idx="24588">
                  <c:v>5.7675799999999999E-2</c:v>
                </c:pt>
                <c:pt idx="24589">
                  <c:v>6.0717800000000002E-2</c:v>
                </c:pt>
                <c:pt idx="24590">
                  <c:v>6.4021700000000001E-2</c:v>
                </c:pt>
                <c:pt idx="24591">
                  <c:v>6.7619200000000004E-2</c:v>
                </c:pt>
                <c:pt idx="24592">
                  <c:v>7.15475E-2</c:v>
                </c:pt>
                <c:pt idx="24593">
                  <c:v>7.58495E-2</c:v>
                </c:pt>
                <c:pt idx="24594">
                  <c:v>8.05752E-2</c:v>
                </c:pt>
                <c:pt idx="24595">
                  <c:v>8.5784299999999994E-2</c:v>
                </c:pt>
                <c:pt idx="24596">
                  <c:v>9.09552E-2</c:v>
                </c:pt>
                <c:pt idx="24597">
                  <c:v>9.5993099999999998E-2</c:v>
                </c:pt>
                <c:pt idx="24598">
                  <c:v>0.101489</c:v>
                </c:pt>
                <c:pt idx="24599">
                  <c:v>0.107503</c:v>
                </c:pt>
                <c:pt idx="24600">
                  <c:v>0.114108</c:v>
                </c:pt>
                <c:pt idx="24601">
                  <c:v>0.121388</c:v>
                </c:pt>
                <c:pt idx="24602">
                  <c:v>0.129444</c:v>
                </c:pt>
                <c:pt idx="24603">
                  <c:v>0.1384</c:v>
                </c:pt>
                <c:pt idx="24604">
                  <c:v>0.147622</c:v>
                </c:pt>
                <c:pt idx="24605">
                  <c:v>0.157023</c:v>
                </c:pt>
                <c:pt idx="24606">
                  <c:v>0.16744600000000001</c:v>
                </c:pt>
                <c:pt idx="24607">
                  <c:v>0.17905599999999999</c:v>
                </c:pt>
                <c:pt idx="24608">
                  <c:v>0.188666</c:v>
                </c:pt>
                <c:pt idx="24609">
                  <c:v>0.199158</c:v>
                </c:pt>
                <c:pt idx="24610">
                  <c:v>0.21065900000000001</c:v>
                </c:pt>
                <c:pt idx="24611">
                  <c:v>0.223297</c:v>
                </c:pt>
                <c:pt idx="24612">
                  <c:v>0.23724200000000001</c:v>
                </c:pt>
                <c:pt idx="24613">
                  <c:v>0.252666</c:v>
                </c:pt>
                <c:pt idx="24614">
                  <c:v>0.26982499999999998</c:v>
                </c:pt>
                <c:pt idx="24615">
                  <c:v>0.28894199999999998</c:v>
                </c:pt>
                <c:pt idx="24616">
                  <c:v>0.30476300000000001</c:v>
                </c:pt>
                <c:pt idx="24617">
                  <c:v>0.32197900000000002</c:v>
                </c:pt>
                <c:pt idx="24618">
                  <c:v>0.34077299999999999</c:v>
                </c:pt>
                <c:pt idx="24619">
                  <c:v>0.36130600000000002</c:v>
                </c:pt>
                <c:pt idx="24620">
                  <c:v>0.38378600000000002</c:v>
                </c:pt>
                <c:pt idx="24621">
                  <c:v>0.40839700000000001</c:v>
                </c:pt>
                <c:pt idx="24622">
                  <c:v>0.435388</c:v>
                </c:pt>
                <c:pt idx="24623">
                  <c:v>0.46496500000000002</c:v>
                </c:pt>
                <c:pt idx="24624">
                  <c:v>0.49073800000000001</c:v>
                </c:pt>
                <c:pt idx="24625">
                  <c:v>0.518482</c:v>
                </c:pt>
                <c:pt idx="24626">
                  <c:v>0.54838900000000002</c:v>
                </c:pt>
                <c:pt idx="24627">
                  <c:v>0.58057400000000003</c:v>
                </c:pt>
                <c:pt idx="24628">
                  <c:v>0.61928000000000005</c:v>
                </c:pt>
                <c:pt idx="24629">
                  <c:v>0.66124700000000003</c:v>
                </c:pt>
                <c:pt idx="24630">
                  <c:v>0.70681000000000005</c:v>
                </c:pt>
                <c:pt idx="24631">
                  <c:v>0.76455499999999998</c:v>
                </c:pt>
                <c:pt idx="24632">
                  <c:v>0.81509500000000001</c:v>
                </c:pt>
                <c:pt idx="24633">
                  <c:v>0.88467600000000002</c:v>
                </c:pt>
                <c:pt idx="24634">
                  <c:v>0.96140499999999995</c:v>
                </c:pt>
                <c:pt idx="24635">
                  <c:v>1.028</c:v>
                </c:pt>
                <c:pt idx="24636">
                  <c:v>1.1004400000000001</c:v>
                </c:pt>
                <c:pt idx="24637">
                  <c:v>1.20299</c:v>
                </c:pt>
                <c:pt idx="24638">
                  <c:v>1.2901199999999999</c:v>
                </c:pt>
                <c:pt idx="24639">
                  <c:v>1.3978600000000001</c:v>
                </c:pt>
                <c:pt idx="24640">
                  <c:v>1.53</c:v>
                </c:pt>
                <c:pt idx="24641">
                  <c:v>1.6491100000000001</c:v>
                </c:pt>
                <c:pt idx="24642">
                  <c:v>1.8226899999999999</c:v>
                </c:pt>
                <c:pt idx="24643">
                  <c:v>2.0209800000000002</c:v>
                </c:pt>
                <c:pt idx="24644">
                  <c:v>2.23305</c:v>
                </c:pt>
                <c:pt idx="24645">
                  <c:v>2.5155400000000001</c:v>
                </c:pt>
                <c:pt idx="24646">
                  <c:v>2.8750800000000001</c:v>
                </c:pt>
                <c:pt idx="24647">
                  <c:v>3.8694999999999999</c:v>
                </c:pt>
                <c:pt idx="24648">
                  <c:v>4.2185300000000003</c:v>
                </c:pt>
                <c:pt idx="24649">
                  <c:v>4.4319600000000001</c:v>
                </c:pt>
                <c:pt idx="24650">
                  <c:v>4.6248500000000003</c:v>
                </c:pt>
                <c:pt idx="24651">
                  <c:v>4.7929700000000004</c:v>
                </c:pt>
                <c:pt idx="24652">
                  <c:v>4.94773</c:v>
                </c:pt>
                <c:pt idx="24653">
                  <c:v>5.0457400000000003</c:v>
                </c:pt>
                <c:pt idx="24654">
                  <c:v>5.1133100000000002</c:v>
                </c:pt>
                <c:pt idx="24655">
                  <c:v>5.1445499999999997</c:v>
                </c:pt>
                <c:pt idx="24656">
                  <c:v>5.15496</c:v>
                </c:pt>
                <c:pt idx="24657">
                  <c:v>5.1389399999999998</c:v>
                </c:pt>
                <c:pt idx="24658">
                  <c:v>5.0859399999999999</c:v>
                </c:pt>
                <c:pt idx="24659">
                  <c:v>4.9972500000000002</c:v>
                </c:pt>
                <c:pt idx="24660">
                  <c:v>4.8796499999999998</c:v>
                </c:pt>
                <c:pt idx="24661">
                  <c:v>4.7446200000000003</c:v>
                </c:pt>
                <c:pt idx="24662">
                  <c:v>4.5304399999999996</c:v>
                </c:pt>
                <c:pt idx="24663">
                  <c:v>4.2834899999999996</c:v>
                </c:pt>
                <c:pt idx="24664">
                  <c:v>4.0115499999999997</c:v>
                </c:pt>
                <c:pt idx="24665">
                  <c:v>3.4984799999999998</c:v>
                </c:pt>
                <c:pt idx="24666">
                  <c:v>2.82511</c:v>
                </c:pt>
                <c:pt idx="24667">
                  <c:v>2.53809</c:v>
                </c:pt>
                <c:pt idx="24668">
                  <c:v>2.33182</c:v>
                </c:pt>
                <c:pt idx="24669">
                  <c:v>2.13523</c:v>
                </c:pt>
                <c:pt idx="24670">
                  <c:v>1.9492700000000001</c:v>
                </c:pt>
                <c:pt idx="24671">
                  <c:v>1.7749200000000001</c:v>
                </c:pt>
                <c:pt idx="24672">
                  <c:v>1.6107100000000001</c:v>
                </c:pt>
                <c:pt idx="24673">
                  <c:v>1.45912</c:v>
                </c:pt>
                <c:pt idx="24674">
                  <c:v>1.3650100000000001</c:v>
                </c:pt>
                <c:pt idx="24675">
                  <c:v>1.27626</c:v>
                </c:pt>
                <c:pt idx="24676">
                  <c:v>1.19295</c:v>
                </c:pt>
                <c:pt idx="24677">
                  <c:v>1.1148100000000001</c:v>
                </c:pt>
                <c:pt idx="24678">
                  <c:v>1.0418000000000001</c:v>
                </c:pt>
                <c:pt idx="24679">
                  <c:v>0.95607200000000003</c:v>
                </c:pt>
                <c:pt idx="24680">
                  <c:v>0.87781399999999998</c:v>
                </c:pt>
                <c:pt idx="24681">
                  <c:v>0.823658</c:v>
                </c:pt>
                <c:pt idx="24682">
                  <c:v>0.77329700000000001</c:v>
                </c:pt>
                <c:pt idx="24683">
                  <c:v>0.72642700000000004</c:v>
                </c:pt>
                <c:pt idx="24684">
                  <c:v>0.68289100000000003</c:v>
                </c:pt>
                <c:pt idx="24685">
                  <c:v>0.64244599999999996</c:v>
                </c:pt>
                <c:pt idx="24686">
                  <c:v>0.60495200000000005</c:v>
                </c:pt>
                <c:pt idx="24687">
                  <c:v>0.55917399999999995</c:v>
                </c:pt>
                <c:pt idx="24688">
                  <c:v>0.52636499999999997</c:v>
                </c:pt>
                <c:pt idx="24689">
                  <c:v>0.49352600000000002</c:v>
                </c:pt>
                <c:pt idx="24690">
                  <c:v>0.46340399999999998</c:v>
                </c:pt>
                <c:pt idx="24691">
                  <c:v>0.43580600000000003</c:v>
                </c:pt>
                <c:pt idx="24692">
                  <c:v>0.41048699999999999</c:v>
                </c:pt>
                <c:pt idx="24693">
                  <c:v>0.38728000000000001</c:v>
                </c:pt>
                <c:pt idx="24694">
                  <c:v>0.365925</c:v>
                </c:pt>
                <c:pt idx="24695">
                  <c:v>0.34632099999999999</c:v>
                </c:pt>
                <c:pt idx="24696">
                  <c:v>0.32258599999999998</c:v>
                </c:pt>
                <c:pt idx="24697">
                  <c:v>0.30129699999999998</c:v>
                </c:pt>
                <c:pt idx="24698">
                  <c:v>0.28542200000000001</c:v>
                </c:pt>
                <c:pt idx="24699">
                  <c:v>0.26843499999999998</c:v>
                </c:pt>
                <c:pt idx="24700">
                  <c:v>0.25302000000000002</c:v>
                </c:pt>
                <c:pt idx="24701">
                  <c:v>0.239005</c:v>
                </c:pt>
                <c:pt idx="24702">
                  <c:v>0.226219</c:v>
                </c:pt>
                <c:pt idx="24703">
                  <c:v>0.214534</c:v>
                </c:pt>
                <c:pt idx="24704">
                  <c:v>0.20042199999999999</c:v>
                </c:pt>
                <c:pt idx="24705">
                  <c:v>0.18778800000000001</c:v>
                </c:pt>
                <c:pt idx="24706">
                  <c:v>0.17641599999999999</c:v>
                </c:pt>
                <c:pt idx="24707">
                  <c:v>0.16614000000000001</c:v>
                </c:pt>
                <c:pt idx="24708">
                  <c:v>0.15754699999999999</c:v>
                </c:pt>
                <c:pt idx="24709">
                  <c:v>0.14966499999999999</c:v>
                </c:pt>
                <c:pt idx="24710">
                  <c:v>0.14011100000000001</c:v>
                </c:pt>
                <c:pt idx="24711">
                  <c:v>0.13150899999999999</c:v>
                </c:pt>
                <c:pt idx="24712">
                  <c:v>0.12372900000000001</c:v>
                </c:pt>
                <c:pt idx="24713">
                  <c:v>0.116663</c:v>
                </c:pt>
                <c:pt idx="24714">
                  <c:v>0.110221</c:v>
                </c:pt>
                <c:pt idx="24715">
                  <c:v>0.10433000000000001</c:v>
                </c:pt>
                <c:pt idx="24716">
                  <c:v>9.8075499999999996E-2</c:v>
                </c:pt>
                <c:pt idx="24717">
                  <c:v>9.1633699999999998E-2</c:v>
                </c:pt>
                <c:pt idx="24718">
                  <c:v>8.5837200000000002E-2</c:v>
                </c:pt>
                <c:pt idx="24719">
                  <c:v>8.0599900000000002E-2</c:v>
                </c:pt>
                <c:pt idx="24720">
                  <c:v>7.5849200000000006E-2</c:v>
                </c:pt>
                <c:pt idx="24721">
                  <c:v>7.1525099999999994E-2</c:v>
                </c:pt>
                <c:pt idx="24722">
                  <c:v>6.7577100000000001E-2</c:v>
                </c:pt>
                <c:pt idx="24723">
                  <c:v>6.3961799999999999E-2</c:v>
                </c:pt>
                <c:pt idx="24724">
                  <c:v>6.03975E-2</c:v>
                </c:pt>
                <c:pt idx="24725">
                  <c:v>5.6913499999999999E-2</c:v>
                </c:pt>
                <c:pt idx="24726">
                  <c:v>5.3736199999999998E-2</c:v>
                </c:pt>
                <c:pt idx="24727">
                  <c:v>5.0829899999999997E-2</c:v>
                </c:pt>
                <c:pt idx="24728">
                  <c:v>4.8163900000000003E-2</c:v>
                </c:pt>
                <c:pt idx="24729">
                  <c:v>4.5712000000000003E-2</c:v>
                </c:pt>
                <c:pt idx="24730">
                  <c:v>4.3451799999999999E-2</c:v>
                </c:pt>
                <c:pt idx="24731">
                  <c:v>4.0378799999999999E-2</c:v>
                </c:pt>
                <c:pt idx="24732">
                  <c:v>3.7925500000000001E-2</c:v>
                </c:pt>
                <c:pt idx="24733">
                  <c:v>3.5700999999999997E-2</c:v>
                </c:pt>
                <c:pt idx="24734">
                  <c:v>3.3676900000000003E-2</c:v>
                </c:pt>
                <c:pt idx="24735">
                  <c:v>3.1830299999999999E-2</c:v>
                </c:pt>
                <c:pt idx="24736">
                  <c:v>3.014E-2</c:v>
                </c:pt>
                <c:pt idx="24737">
                  <c:v>2.85895E-2</c:v>
                </c:pt>
                <c:pt idx="24738">
                  <c:v>2.7163400000000001E-2</c:v>
                </c:pt>
                <c:pt idx="24739">
                  <c:v>2.5848900000000001E-2</c:v>
                </c:pt>
                <c:pt idx="24740">
                  <c:v>2.4249799999999998E-2</c:v>
                </c:pt>
                <c:pt idx="24741">
                  <c:v>2.2806E-2</c:v>
                </c:pt>
                <c:pt idx="24742">
                  <c:v>2.14979E-2</c:v>
                </c:pt>
                <c:pt idx="24743">
                  <c:v>2.0309199999999999E-2</c:v>
                </c:pt>
                <c:pt idx="24744">
                  <c:v>1.92254E-2</c:v>
                </c:pt>
                <c:pt idx="24745">
                  <c:v>1.82347E-2</c:v>
                </c:pt>
                <c:pt idx="24746">
                  <c:v>1.7326399999999999E-2</c:v>
                </c:pt>
                <c:pt idx="24747">
                  <c:v>1.6491499999999999E-2</c:v>
                </c:pt>
                <c:pt idx="24748">
                  <c:v>1.5479E-2</c:v>
                </c:pt>
                <c:pt idx="24749">
                  <c:v>1.4567999999999999E-2</c:v>
                </c:pt>
                <c:pt idx="24750">
                  <c:v>1.37453E-2</c:v>
                </c:pt>
                <c:pt idx="24751">
                  <c:v>1.3000299999999999E-2</c:v>
                </c:pt>
                <c:pt idx="24752">
                  <c:v>1.2323499999999999E-2</c:v>
                </c:pt>
                <c:pt idx="24753">
                  <c:v>1.1707E-2</c:v>
                </c:pt>
                <c:pt idx="24754">
                  <c:v>1.11439E-2</c:v>
                </c:pt>
                <c:pt idx="24755">
                  <c:v>1.06284E-2</c:v>
                </c:pt>
                <c:pt idx="24756">
                  <c:v>1.0043E-2</c:v>
                </c:pt>
                <c:pt idx="24757">
                  <c:v>9.5155699999999992E-3</c:v>
                </c:pt>
                <c:pt idx="24758">
                  <c:v>9.0387499999999999E-3</c:v>
                </c:pt>
                <c:pt idx="24759">
                  <c:v>8.6065699999999992E-3</c:v>
                </c:pt>
                <c:pt idx="24760">
                  <c:v>8.2137600000000005E-3</c:v>
                </c:pt>
                <c:pt idx="24761">
                  <c:v>7.8560000000000001E-3</c:v>
                </c:pt>
                <c:pt idx="24762">
                  <c:v>7.3769400000000002E-3</c:v>
                </c:pt>
                <c:pt idx="24763">
                  <c:v>7.0374000000000001E-3</c:v>
                </c:pt>
                <c:pt idx="24764">
                  <c:v>6.6836600000000001E-3</c:v>
                </c:pt>
                <c:pt idx="24765">
                  <c:v>6.3691299999999998E-3</c:v>
                </c:pt>
                <c:pt idx="24766">
                  <c:v>6.0885499999999999E-3</c:v>
                </c:pt>
                <c:pt idx="24767">
                  <c:v>5.8380999999999997E-3</c:v>
                </c:pt>
                <c:pt idx="24768">
                  <c:v>5.6144899999999998E-3</c:v>
                </c:pt>
                <c:pt idx="24769">
                  <c:v>5.4147700000000002E-3</c:v>
                </c:pt>
                <c:pt idx="24770">
                  <c:v>5.1545799999999998E-3</c:v>
                </c:pt>
                <c:pt idx="24771">
                  <c:v>4.9355400000000004E-3</c:v>
                </c:pt>
                <c:pt idx="24772">
                  <c:v>4.7521999999999998E-3</c:v>
                </c:pt>
                <c:pt idx="24773">
                  <c:v>4.6002200000000004E-3</c:v>
                </c:pt>
                <c:pt idx="24774">
                  <c:v>4.4762500000000002E-3</c:v>
                </c:pt>
                <c:pt idx="24775">
                  <c:v>4.3776600000000002E-3</c:v>
                </c:pt>
                <c:pt idx="24776">
                  <c:v>4.2867900000000004E-3</c:v>
                </c:pt>
                <c:pt idx="24777">
                  <c:v>4.24202E-3</c:v>
                </c:pt>
                <c:pt idx="24778">
                  <c:v>4.2149199999999996E-3</c:v>
                </c:pt>
                <c:pt idx="24779">
                  <c:v>4.2052000000000001E-3</c:v>
                </c:pt>
                <c:pt idx="24780">
                  <c:v>4.2156099999999998E-3</c:v>
                </c:pt>
                <c:pt idx="24781">
                  <c:v>4.2484300000000001E-3</c:v>
                </c:pt>
                <c:pt idx="24782">
                  <c:v>4.3046899999999999E-3</c:v>
                </c:pt>
                <c:pt idx="24783">
                  <c:v>4.3860399999999999E-3</c:v>
                </c:pt>
                <c:pt idx="24784">
                  <c:v>4.4945100000000002E-3</c:v>
                </c:pt>
                <c:pt idx="24785">
                  <c:v>4.63664E-3</c:v>
                </c:pt>
                <c:pt idx="24786">
                  <c:v>4.8165200000000003E-3</c:v>
                </c:pt>
                <c:pt idx="24787">
                  <c:v>4.9592400000000002E-3</c:v>
                </c:pt>
                <c:pt idx="24788">
                  <c:v>5.1225100000000003E-3</c:v>
                </c:pt>
                <c:pt idx="24789">
                  <c:v>5.3087400000000002E-3</c:v>
                </c:pt>
                <c:pt idx="24790">
                  <c:v>5.5208100000000001E-3</c:v>
                </c:pt>
                <c:pt idx="24791">
                  <c:v>5.7621599999999997E-3</c:v>
                </c:pt>
                <c:pt idx="24792">
                  <c:v>6.0096400000000001E-3</c:v>
                </c:pt>
                <c:pt idx="24793">
                  <c:v>6.2577800000000001E-3</c:v>
                </c:pt>
                <c:pt idx="24794">
                  <c:v>6.5337399999999997E-3</c:v>
                </c:pt>
                <c:pt idx="24795">
                  <c:v>6.8409899999999999E-3</c:v>
                </c:pt>
                <c:pt idx="24796">
                  <c:v>7.1842499999999997E-3</c:v>
                </c:pt>
                <c:pt idx="24797">
                  <c:v>7.5692399999999996E-3</c:v>
                </c:pt>
                <c:pt idx="24798">
                  <c:v>8.0022099999999992E-3</c:v>
                </c:pt>
                <c:pt idx="24799">
                  <c:v>8.4904000000000004E-3</c:v>
                </c:pt>
                <c:pt idx="24800">
                  <c:v>8.9531699999999999E-3</c:v>
                </c:pt>
                <c:pt idx="24801">
                  <c:v>9.3704800000000005E-3</c:v>
                </c:pt>
                <c:pt idx="24802">
                  <c:v>9.8270400000000004E-3</c:v>
                </c:pt>
                <c:pt idx="24803">
                  <c:v>1.03277E-2</c:v>
                </c:pt>
                <c:pt idx="24804">
                  <c:v>1.0878199999999999E-2</c:v>
                </c:pt>
                <c:pt idx="24805">
                  <c:v>1.1485E-2</c:v>
                </c:pt>
                <c:pt idx="24806">
                  <c:v>1.2156E-2</c:v>
                </c:pt>
                <c:pt idx="24807">
                  <c:v>1.2900099999999999E-2</c:v>
                </c:pt>
                <c:pt idx="24808">
                  <c:v>1.36078E-2</c:v>
                </c:pt>
                <c:pt idx="24809">
                  <c:v>1.4599300000000001E-2</c:v>
                </c:pt>
                <c:pt idx="24810">
                  <c:v>1.5331600000000001E-2</c:v>
                </c:pt>
                <c:pt idx="24811">
                  <c:v>1.61285E-2</c:v>
                </c:pt>
                <c:pt idx="24812">
                  <c:v>1.69979E-2</c:v>
                </c:pt>
                <c:pt idx="24813">
                  <c:v>1.7948599999999999E-2</c:v>
                </c:pt>
                <c:pt idx="24814">
                  <c:v>1.8991299999999999E-2</c:v>
                </c:pt>
                <c:pt idx="24815">
                  <c:v>2.0138300000000001E-2</c:v>
                </c:pt>
                <c:pt idx="24816">
                  <c:v>2.1611100000000001E-2</c:v>
                </c:pt>
                <c:pt idx="24817">
                  <c:v>2.3269100000000001E-2</c:v>
                </c:pt>
                <c:pt idx="24818">
                  <c:v>2.44931E-2</c:v>
                </c:pt>
                <c:pt idx="24819">
                  <c:v>2.5825500000000001E-2</c:v>
                </c:pt>
                <c:pt idx="24820">
                  <c:v>2.7278799999999999E-2</c:v>
                </c:pt>
                <c:pt idx="24821">
                  <c:v>2.8868600000000001E-2</c:v>
                </c:pt>
                <c:pt idx="24822">
                  <c:v>3.06121E-2</c:v>
                </c:pt>
                <c:pt idx="24823">
                  <c:v>3.2937599999999997E-2</c:v>
                </c:pt>
                <c:pt idx="24824">
                  <c:v>3.4648199999999997E-2</c:v>
                </c:pt>
                <c:pt idx="24825">
                  <c:v>3.6504399999999999E-2</c:v>
                </c:pt>
                <c:pt idx="24826">
                  <c:v>3.8523399999999999E-2</c:v>
                </c:pt>
                <c:pt idx="24827">
                  <c:v>4.07251E-2</c:v>
                </c:pt>
                <c:pt idx="24828">
                  <c:v>4.3132499999999997E-2</c:v>
                </c:pt>
                <c:pt idx="24829">
                  <c:v>4.5772199999999999E-2</c:v>
                </c:pt>
                <c:pt idx="24830">
                  <c:v>4.83448E-2</c:v>
                </c:pt>
                <c:pt idx="24831">
                  <c:v>5.2093100000000003E-2</c:v>
                </c:pt>
                <c:pt idx="24832">
                  <c:v>5.4853499999999999E-2</c:v>
                </c:pt>
                <c:pt idx="24833">
                  <c:v>5.7850499999999999E-2</c:v>
                </c:pt>
                <c:pt idx="24834">
                  <c:v>6.1114799999999997E-2</c:v>
                </c:pt>
                <c:pt idx="24835">
                  <c:v>6.4677700000000005E-2</c:v>
                </c:pt>
                <c:pt idx="24836">
                  <c:v>6.8579500000000002E-2</c:v>
                </c:pt>
                <c:pt idx="24837">
                  <c:v>7.2863999999999998E-2</c:v>
                </c:pt>
                <c:pt idx="24838">
                  <c:v>7.6723E-2</c:v>
                </c:pt>
                <c:pt idx="24839">
                  <c:v>8.0913200000000005E-2</c:v>
                </c:pt>
                <c:pt idx="24840">
                  <c:v>8.5477700000000004E-2</c:v>
                </c:pt>
                <c:pt idx="24841">
                  <c:v>9.0462000000000001E-2</c:v>
                </c:pt>
                <c:pt idx="24842">
                  <c:v>9.5926399999999995E-2</c:v>
                </c:pt>
                <c:pt idx="24843">
                  <c:v>0.101933</c:v>
                </c:pt>
                <c:pt idx="24844">
                  <c:v>0.108566</c:v>
                </c:pt>
                <c:pt idx="24845">
                  <c:v>0.115915</c:v>
                </c:pt>
                <c:pt idx="24846">
                  <c:v>0.122199</c:v>
                </c:pt>
                <c:pt idx="24847">
                  <c:v>0.129049</c:v>
                </c:pt>
                <c:pt idx="24848">
                  <c:v>0.136548</c:v>
                </c:pt>
                <c:pt idx="24849">
                  <c:v>0.144783</c:v>
                </c:pt>
                <c:pt idx="24850">
                  <c:v>0.15387100000000001</c:v>
                </c:pt>
                <c:pt idx="24851">
                  <c:v>0.163937</c:v>
                </c:pt>
                <c:pt idx="24852">
                  <c:v>0.175145</c:v>
                </c:pt>
                <c:pt idx="24853">
                  <c:v>0.18768199999999999</c:v>
                </c:pt>
                <c:pt idx="24854">
                  <c:v>0.20031099999999999</c:v>
                </c:pt>
                <c:pt idx="24855">
                  <c:v>0.21441299999999999</c:v>
                </c:pt>
                <c:pt idx="24856">
                  <c:v>0.22611700000000001</c:v>
                </c:pt>
                <c:pt idx="24857">
                  <c:v>0.238901</c:v>
                </c:pt>
                <c:pt idx="24858">
                  <c:v>0.25292199999999998</c:v>
                </c:pt>
                <c:pt idx="24859">
                  <c:v>0.26832899999999998</c:v>
                </c:pt>
                <c:pt idx="24860">
                  <c:v>0.28531400000000001</c:v>
                </c:pt>
                <c:pt idx="24861">
                  <c:v>0.30406499999999997</c:v>
                </c:pt>
                <c:pt idx="24862">
                  <c:v>0.32482299999999997</c:v>
                </c:pt>
                <c:pt idx="24863">
                  <c:v>0.34781699999999999</c:v>
                </c:pt>
                <c:pt idx="24864">
                  <c:v>0.367479</c:v>
                </c:pt>
                <c:pt idx="24865">
                  <c:v>0.38881399999999999</c:v>
                </c:pt>
                <c:pt idx="24866">
                  <c:v>0.41200799999999999</c:v>
                </c:pt>
                <c:pt idx="24867">
                  <c:v>0.43720399999999998</c:v>
                </c:pt>
                <c:pt idx="24868">
                  <c:v>0.46463700000000002</c:v>
                </c:pt>
                <c:pt idx="24869">
                  <c:v>0.49444900000000003</c:v>
                </c:pt>
                <c:pt idx="24870">
                  <c:v>0.52688900000000005</c:v>
                </c:pt>
                <c:pt idx="24871">
                  <c:v>0.56213000000000002</c:v>
                </c:pt>
                <c:pt idx="24872">
                  <c:v>0.60336900000000004</c:v>
                </c:pt>
                <c:pt idx="24873">
                  <c:v>0.64837100000000003</c:v>
                </c:pt>
                <c:pt idx="24874">
                  <c:v>0.69807799999999998</c:v>
                </c:pt>
                <c:pt idx="24875">
                  <c:v>0.75353499999999995</c:v>
                </c:pt>
                <c:pt idx="24876">
                  <c:v>0.80259899999999995</c:v>
                </c:pt>
                <c:pt idx="24877">
                  <c:v>0.86356699999999997</c:v>
                </c:pt>
                <c:pt idx="24878">
                  <c:v>0.93739099999999997</c:v>
                </c:pt>
                <c:pt idx="24879">
                  <c:v>0.99446800000000002</c:v>
                </c:pt>
                <c:pt idx="24880">
                  <c:v>1.0783100000000001</c:v>
                </c:pt>
                <c:pt idx="24881">
                  <c:v>1.15557</c:v>
                </c:pt>
                <c:pt idx="24882">
                  <c:v>1.2500899999999999</c:v>
                </c:pt>
                <c:pt idx="24883">
                  <c:v>1.37635</c:v>
                </c:pt>
                <c:pt idx="24884">
                  <c:v>1.4742599999999999</c:v>
                </c:pt>
                <c:pt idx="24885">
                  <c:v>1.58609</c:v>
                </c:pt>
                <c:pt idx="24886">
                  <c:v>1.7309099999999999</c:v>
                </c:pt>
                <c:pt idx="24887">
                  <c:v>1.91371</c:v>
                </c:pt>
                <c:pt idx="24888">
                  <c:v>2.1093500000000001</c:v>
                </c:pt>
                <c:pt idx="24889">
                  <c:v>2.3168700000000002</c:v>
                </c:pt>
                <c:pt idx="24890">
                  <c:v>2.64744</c:v>
                </c:pt>
                <c:pt idx="24891">
                  <c:v>3.1136499999999998</c:v>
                </c:pt>
                <c:pt idx="24892">
                  <c:v>3.8223500000000001</c:v>
                </c:pt>
                <c:pt idx="24893">
                  <c:v>4.1558999999999999</c:v>
                </c:pt>
                <c:pt idx="24894">
                  <c:v>4.4583899999999996</c:v>
                </c:pt>
                <c:pt idx="24895">
                  <c:v>4.6364900000000002</c:v>
                </c:pt>
                <c:pt idx="24896">
                  <c:v>4.7916499999999997</c:v>
                </c:pt>
                <c:pt idx="24897">
                  <c:v>4.9205800000000002</c:v>
                </c:pt>
                <c:pt idx="24898">
                  <c:v>5.02806</c:v>
                </c:pt>
                <c:pt idx="24899">
                  <c:v>5.0986200000000004</c:v>
                </c:pt>
                <c:pt idx="24900">
                  <c:v>5.1303700000000001</c:v>
                </c:pt>
                <c:pt idx="24901">
                  <c:v>5.13239</c:v>
                </c:pt>
                <c:pt idx="24902">
                  <c:v>5.1179899999999998</c:v>
                </c:pt>
                <c:pt idx="24903">
                  <c:v>5.0703300000000002</c:v>
                </c:pt>
                <c:pt idx="24904">
                  <c:v>4.9904299999999999</c:v>
                </c:pt>
                <c:pt idx="24905">
                  <c:v>4.8842400000000001</c:v>
                </c:pt>
                <c:pt idx="24906">
                  <c:v>4.7619300000000004</c:v>
                </c:pt>
                <c:pt idx="24907">
                  <c:v>4.5670799999999998</c:v>
                </c:pt>
                <c:pt idx="24908">
                  <c:v>4.3410500000000001</c:v>
                </c:pt>
                <c:pt idx="24909">
                  <c:v>4.0903600000000004</c:v>
                </c:pt>
                <c:pt idx="24910">
                  <c:v>3.7752699999999999</c:v>
                </c:pt>
                <c:pt idx="24911">
                  <c:v>2.7839900000000002</c:v>
                </c:pt>
                <c:pt idx="24912">
                  <c:v>2.4897499999999999</c:v>
                </c:pt>
                <c:pt idx="24913">
                  <c:v>2.2005400000000002</c:v>
                </c:pt>
                <c:pt idx="24914">
                  <c:v>2.0190800000000002</c:v>
                </c:pt>
                <c:pt idx="24915">
                  <c:v>1.8189200000000001</c:v>
                </c:pt>
                <c:pt idx="24916">
                  <c:v>1.65829</c:v>
                </c:pt>
                <c:pt idx="24917">
                  <c:v>1.50901</c:v>
                </c:pt>
                <c:pt idx="24918">
                  <c:v>1.37083</c:v>
                </c:pt>
                <c:pt idx="24919">
                  <c:v>1.24393</c:v>
                </c:pt>
                <c:pt idx="24920">
                  <c:v>1.1654199999999999</c:v>
                </c:pt>
                <c:pt idx="24921">
                  <c:v>1.0725</c:v>
                </c:pt>
                <c:pt idx="24922">
                  <c:v>0.98693200000000003</c:v>
                </c:pt>
                <c:pt idx="24923">
                  <c:v>0.90829099999999996</c:v>
                </c:pt>
                <c:pt idx="24924">
                  <c:v>0.83629100000000001</c:v>
                </c:pt>
                <c:pt idx="24925">
                  <c:v>0.77042100000000002</c:v>
                </c:pt>
                <c:pt idx="24926">
                  <c:v>0.71038999999999997</c:v>
                </c:pt>
                <c:pt idx="24927">
                  <c:v>0.65571900000000005</c:v>
                </c:pt>
                <c:pt idx="24928">
                  <c:v>0.60605900000000001</c:v>
                </c:pt>
                <c:pt idx="24929">
                  <c:v>0.56723100000000004</c:v>
                </c:pt>
                <c:pt idx="24930">
                  <c:v>0.531551</c:v>
                </c:pt>
                <c:pt idx="24931">
                  <c:v>0.498724</c:v>
                </c:pt>
                <c:pt idx="24932">
                  <c:v>0.46855999999999998</c:v>
                </c:pt>
                <c:pt idx="24933">
                  <c:v>0.44080999999999998</c:v>
                </c:pt>
                <c:pt idx="24934">
                  <c:v>0.415302</c:v>
                </c:pt>
                <c:pt idx="24935">
                  <c:v>0.39183000000000001</c:v>
                </c:pt>
                <c:pt idx="24936">
                  <c:v>0.37025999999999998</c:v>
                </c:pt>
                <c:pt idx="24937">
                  <c:v>0.35036699999999998</c:v>
                </c:pt>
                <c:pt idx="24938">
                  <c:v>0.33206000000000002</c:v>
                </c:pt>
                <c:pt idx="24939">
                  <c:v>0.31362299999999999</c:v>
                </c:pt>
                <c:pt idx="24940">
                  <c:v>0.29393599999999998</c:v>
                </c:pt>
                <c:pt idx="24941">
                  <c:v>0.27611999999999998</c:v>
                </c:pt>
                <c:pt idx="24942">
                  <c:v>0.25997700000000001</c:v>
                </c:pt>
                <c:pt idx="24943">
                  <c:v>0.245305</c:v>
                </c:pt>
                <c:pt idx="24944">
                  <c:v>0.23195199999999999</c:v>
                </c:pt>
                <c:pt idx="24945">
                  <c:v>0.21973400000000001</c:v>
                </c:pt>
                <c:pt idx="24946">
                  <c:v>0.20855699999999999</c:v>
                </c:pt>
                <c:pt idx="24947">
                  <c:v>0.19505500000000001</c:v>
                </c:pt>
                <c:pt idx="24948">
                  <c:v>0.182949</c:v>
                </c:pt>
                <c:pt idx="24949">
                  <c:v>0.17089699999999999</c:v>
                </c:pt>
                <c:pt idx="24950">
                  <c:v>0.161909</c:v>
                </c:pt>
                <c:pt idx="24951">
                  <c:v>0.15368399999999999</c:v>
                </c:pt>
                <c:pt idx="24952">
                  <c:v>0.143736</c:v>
                </c:pt>
                <c:pt idx="24953">
                  <c:v>0.13480500000000001</c:v>
                </c:pt>
                <c:pt idx="24954">
                  <c:v>0.12674099999999999</c:v>
                </c:pt>
                <c:pt idx="24955">
                  <c:v>0.119433</c:v>
                </c:pt>
                <c:pt idx="24956">
                  <c:v>0.11278100000000001</c:v>
                </c:pt>
                <c:pt idx="24957">
                  <c:v>0.106706</c:v>
                </c:pt>
                <c:pt idx="24958">
                  <c:v>0.101149</c:v>
                </c:pt>
                <c:pt idx="24959">
                  <c:v>9.6041299999999996E-2</c:v>
                </c:pt>
                <c:pt idx="24960">
                  <c:v>8.9842400000000003E-2</c:v>
                </c:pt>
                <c:pt idx="24961">
                  <c:v>8.4254300000000004E-2</c:v>
                </c:pt>
                <c:pt idx="24962">
                  <c:v>7.9195600000000005E-2</c:v>
                </c:pt>
                <c:pt idx="24963">
                  <c:v>7.4599100000000002E-2</c:v>
                </c:pt>
                <c:pt idx="24964">
                  <c:v>7.0408899999999996E-2</c:v>
                </c:pt>
                <c:pt idx="24965">
                  <c:v>6.6576999999999997E-2</c:v>
                </c:pt>
                <c:pt idx="24966">
                  <c:v>6.2803899999999996E-2</c:v>
                </c:pt>
                <c:pt idx="24967">
                  <c:v>5.9120199999999998E-2</c:v>
                </c:pt>
                <c:pt idx="24968">
                  <c:v>5.5764399999999999E-2</c:v>
                </c:pt>
                <c:pt idx="24969">
                  <c:v>5.2697899999999999E-2</c:v>
                </c:pt>
                <c:pt idx="24970">
                  <c:v>4.9887300000000002E-2</c:v>
                </c:pt>
                <c:pt idx="24971">
                  <c:v>4.7304600000000002E-2</c:v>
                </c:pt>
                <c:pt idx="24972">
                  <c:v>4.4925399999999997E-2</c:v>
                </c:pt>
                <c:pt idx="24973">
                  <c:v>4.16932E-2</c:v>
                </c:pt>
                <c:pt idx="24974">
                  <c:v>3.9114799999999998E-2</c:v>
                </c:pt>
                <c:pt idx="24975">
                  <c:v>3.6778400000000003E-2</c:v>
                </c:pt>
                <c:pt idx="24976">
                  <c:v>3.4653700000000003E-2</c:v>
                </c:pt>
                <c:pt idx="24977">
                  <c:v>3.2716200000000001E-2</c:v>
                </c:pt>
                <c:pt idx="24978">
                  <c:v>3.0943499999999999E-2</c:v>
                </c:pt>
                <c:pt idx="24979">
                  <c:v>2.9318E-2</c:v>
                </c:pt>
                <c:pt idx="24980">
                  <c:v>2.7823199999999999E-2</c:v>
                </c:pt>
                <c:pt idx="24981">
                  <c:v>2.6445900000000001E-2</c:v>
                </c:pt>
                <c:pt idx="24982">
                  <c:v>2.47707E-2</c:v>
                </c:pt>
                <c:pt idx="24983">
                  <c:v>2.3258500000000001E-2</c:v>
                </c:pt>
                <c:pt idx="24984">
                  <c:v>2.1888500000000002E-2</c:v>
                </c:pt>
                <c:pt idx="24985">
                  <c:v>2.0643700000000001E-2</c:v>
                </c:pt>
                <c:pt idx="24986">
                  <c:v>1.9508600000000001E-2</c:v>
                </c:pt>
                <c:pt idx="24987">
                  <c:v>1.8471000000000001E-2</c:v>
                </c:pt>
                <c:pt idx="24988">
                  <c:v>1.7519400000000001E-2</c:v>
                </c:pt>
                <c:pt idx="24989">
                  <c:v>1.6644800000000001E-2</c:v>
                </c:pt>
                <c:pt idx="24990">
                  <c:v>1.5583700000000001E-2</c:v>
                </c:pt>
                <c:pt idx="24991">
                  <c:v>1.4628499999999999E-2</c:v>
                </c:pt>
                <c:pt idx="24992">
                  <c:v>1.3765400000000001E-2</c:v>
                </c:pt>
                <c:pt idx="24993">
                  <c:v>1.29833E-2</c:v>
                </c:pt>
                <c:pt idx="24994">
                  <c:v>1.2272E-2</c:v>
                </c:pt>
                <c:pt idx="24995">
                  <c:v>1.16235E-2</c:v>
                </c:pt>
                <c:pt idx="24996">
                  <c:v>1.10305E-2</c:v>
                </c:pt>
                <c:pt idx="24997">
                  <c:v>1.04869E-2</c:v>
                </c:pt>
                <c:pt idx="24998">
                  <c:v>9.8685500000000002E-3</c:v>
                </c:pt>
                <c:pt idx="24999">
                  <c:v>9.3101699999999996E-3</c:v>
                </c:pt>
                <c:pt idx="25000">
                  <c:v>8.8041600000000001E-3</c:v>
                </c:pt>
                <c:pt idx="25001">
                  <c:v>8.3442199999999994E-3</c:v>
                </c:pt>
                <c:pt idx="25002">
                  <c:v>7.9248300000000008E-3</c:v>
                </c:pt>
                <c:pt idx="25003">
                  <c:v>7.5414499999999999E-3</c:v>
                </c:pt>
                <c:pt idx="25004">
                  <c:v>7.19004E-3</c:v>
                </c:pt>
                <c:pt idx="25005">
                  <c:v>6.8672000000000004E-3</c:v>
                </c:pt>
                <c:pt idx="25006">
                  <c:v>6.4455800000000002E-3</c:v>
                </c:pt>
                <c:pt idx="25007">
                  <c:v>6.0700199999999998E-3</c:v>
                </c:pt>
                <c:pt idx="25008">
                  <c:v>5.7337999999999998E-3</c:v>
                </c:pt>
                <c:pt idx="25009">
                  <c:v>5.4310900000000004E-3</c:v>
                </c:pt>
                <c:pt idx="25010">
                  <c:v>5.15746E-3</c:v>
                </c:pt>
                <c:pt idx="25011">
                  <c:v>4.9096000000000001E-3</c:v>
                </c:pt>
                <c:pt idx="25012">
                  <c:v>4.6847299999999998E-3</c:v>
                </c:pt>
                <c:pt idx="25013">
                  <c:v>4.4803300000000002E-3</c:v>
                </c:pt>
                <c:pt idx="25014">
                  <c:v>4.2684100000000003E-3</c:v>
                </c:pt>
                <c:pt idx="25015">
                  <c:v>4.07683E-3</c:v>
                </c:pt>
                <c:pt idx="25016">
                  <c:v>3.9029899999999998E-3</c:v>
                </c:pt>
                <c:pt idx="25017">
                  <c:v>3.6712799999999999E-3</c:v>
                </c:pt>
                <c:pt idx="25018">
                  <c:v>3.4694399999999999E-3</c:v>
                </c:pt>
                <c:pt idx="25019">
                  <c:v>3.2927500000000001E-3</c:v>
                </c:pt>
                <c:pt idx="25020">
                  <c:v>3.1461499999999999E-3</c:v>
                </c:pt>
                <c:pt idx="25021">
                  <c:v>3.0603200000000001E-3</c:v>
                </c:pt>
                <c:pt idx="25022">
                  <c:v>2.9067300000000002E-3</c:v>
                </c:pt>
                <c:pt idx="25023">
                  <c:v>2.7746200000000002E-3</c:v>
                </c:pt>
                <c:pt idx="25024">
                  <c:v>2.6597000000000001E-3</c:v>
                </c:pt>
                <c:pt idx="25025">
                  <c:v>2.5535499999999999E-3</c:v>
                </c:pt>
                <c:pt idx="25026">
                  <c:v>2.46167E-3</c:v>
                </c:pt>
                <c:pt idx="25027">
                  <c:v>2.3825399999999998E-3</c:v>
                </c:pt>
                <c:pt idx="25028">
                  <c:v>2.3146099999999999E-3</c:v>
                </c:pt>
                <c:pt idx="25029">
                  <c:v>2.22236E-3</c:v>
                </c:pt>
                <c:pt idx="25030">
                  <c:v>2.1501699999999999E-3</c:v>
                </c:pt>
                <c:pt idx="25031">
                  <c:v>2.09516E-3</c:v>
                </c:pt>
                <c:pt idx="25032">
                  <c:v>2.0547400000000002E-3</c:v>
                </c:pt>
                <c:pt idx="25033">
                  <c:v>2.0269799999999998E-3</c:v>
                </c:pt>
                <c:pt idx="25034">
                  <c:v>2.0081500000000002E-3</c:v>
                </c:pt>
                <c:pt idx="25035">
                  <c:v>2.0039799999999998E-3</c:v>
                </c:pt>
                <c:pt idx="25036">
                  <c:v>2.0115300000000001E-3</c:v>
                </c:pt>
                <c:pt idx="25037">
                  <c:v>2.0345599999999999E-3</c:v>
                </c:pt>
                <c:pt idx="25038">
                  <c:v>2.0728500000000002E-3</c:v>
                </c:pt>
                <c:pt idx="25039">
                  <c:v>2.1262400000000002E-3</c:v>
                </c:pt>
                <c:pt idx="25040">
                  <c:v>2.19556E-3</c:v>
                </c:pt>
                <c:pt idx="25041">
                  <c:v>2.2816300000000002E-3</c:v>
                </c:pt>
                <c:pt idx="25042">
                  <c:v>2.35826E-3</c:v>
                </c:pt>
                <c:pt idx="25043">
                  <c:v>2.4461800000000001E-3</c:v>
                </c:pt>
                <c:pt idx="25044">
                  <c:v>2.5465100000000001E-3</c:v>
                </c:pt>
                <c:pt idx="25045">
                  <c:v>2.6605800000000001E-3</c:v>
                </c:pt>
                <c:pt idx="25046">
                  <c:v>2.7900400000000001E-3</c:v>
                </c:pt>
                <c:pt idx="25047">
                  <c:v>2.9369299999999999E-3</c:v>
                </c:pt>
                <c:pt idx="25048">
                  <c:v>3.1037E-3</c:v>
                </c:pt>
                <c:pt idx="25049">
                  <c:v>3.2934000000000001E-3</c:v>
                </c:pt>
                <c:pt idx="25050">
                  <c:v>3.5097000000000001E-3</c:v>
                </c:pt>
                <c:pt idx="25051">
                  <c:v>3.6707799999999998E-3</c:v>
                </c:pt>
                <c:pt idx="25052">
                  <c:v>3.9407699999999997E-3</c:v>
                </c:pt>
                <c:pt idx="25053">
                  <c:v>4.1427399999999998E-3</c:v>
                </c:pt>
                <c:pt idx="25054">
                  <c:v>4.3660299999999999E-3</c:v>
                </c:pt>
                <c:pt idx="25055">
                  <c:v>4.6125200000000002E-3</c:v>
                </c:pt>
                <c:pt idx="25056">
                  <c:v>4.8853200000000003E-3</c:v>
                </c:pt>
                <c:pt idx="25057">
                  <c:v>5.1881899999999996E-3</c:v>
                </c:pt>
                <c:pt idx="25058">
                  <c:v>5.52551E-3</c:v>
                </c:pt>
                <c:pt idx="25059">
                  <c:v>5.9025600000000003E-3</c:v>
                </c:pt>
                <c:pt idx="25060">
                  <c:v>6.2151799999999998E-3</c:v>
                </c:pt>
                <c:pt idx="25061">
                  <c:v>6.5568199999999997E-3</c:v>
                </c:pt>
                <c:pt idx="25062">
                  <c:v>6.9311199999999998E-3</c:v>
                </c:pt>
                <c:pt idx="25063">
                  <c:v>7.3423000000000004E-3</c:v>
                </c:pt>
                <c:pt idx="25064">
                  <c:v>7.7953400000000004E-3</c:v>
                </c:pt>
                <c:pt idx="25065">
                  <c:v>8.2957599999999992E-3</c:v>
                </c:pt>
                <c:pt idx="25066">
                  <c:v>8.8255599999999997E-3</c:v>
                </c:pt>
                <c:pt idx="25067">
                  <c:v>9.3592799999999993E-3</c:v>
                </c:pt>
                <c:pt idx="25068">
                  <c:v>9.9474200000000002E-3</c:v>
                </c:pt>
                <c:pt idx="25069">
                  <c:v>1.0597000000000001E-2</c:v>
                </c:pt>
                <c:pt idx="25070">
                  <c:v>1.1317000000000001E-2</c:v>
                </c:pt>
                <c:pt idx="25071">
                  <c:v>1.21175E-2</c:v>
                </c:pt>
                <c:pt idx="25072">
                  <c:v>1.29931E-2</c:v>
                </c:pt>
                <c:pt idx="25073">
                  <c:v>1.3972500000000001E-2</c:v>
                </c:pt>
                <c:pt idx="25074">
                  <c:v>1.46917E-2</c:v>
                </c:pt>
                <c:pt idx="25075">
                  <c:v>1.54708E-2</c:v>
                </c:pt>
                <c:pt idx="25076">
                  <c:v>1.6316199999999999E-2</c:v>
                </c:pt>
                <c:pt idx="25077">
                  <c:v>1.7234300000000001E-2</c:v>
                </c:pt>
                <c:pt idx="25078">
                  <c:v>1.8233200000000001E-2</c:v>
                </c:pt>
                <c:pt idx="25079">
                  <c:v>1.9514799999999999E-2</c:v>
                </c:pt>
                <c:pt idx="25080">
                  <c:v>2.0943400000000001E-2</c:v>
                </c:pt>
                <c:pt idx="25081">
                  <c:v>2.2540899999999999E-2</c:v>
                </c:pt>
                <c:pt idx="25082">
                  <c:v>2.37126E-2</c:v>
                </c:pt>
                <c:pt idx="25083">
                  <c:v>2.49804E-2</c:v>
                </c:pt>
                <c:pt idx="25084">
                  <c:v>2.6355199999999999E-2</c:v>
                </c:pt>
                <c:pt idx="25085">
                  <c:v>2.7771400000000002E-2</c:v>
                </c:pt>
                <c:pt idx="25086">
                  <c:v>2.9223499999999999E-2</c:v>
                </c:pt>
                <c:pt idx="25087">
                  <c:v>3.0794599999999998E-2</c:v>
                </c:pt>
                <c:pt idx="25088">
                  <c:v>3.2498199999999998E-2</c:v>
                </c:pt>
                <c:pt idx="25089">
                  <c:v>3.4349600000000001E-2</c:v>
                </c:pt>
                <c:pt idx="25090">
                  <c:v>3.6366099999999998E-2</c:v>
                </c:pt>
                <c:pt idx="25091">
                  <c:v>3.85676E-2</c:v>
                </c:pt>
                <c:pt idx="25092">
                  <c:v>4.0976600000000002E-2</c:v>
                </c:pt>
                <c:pt idx="25093">
                  <c:v>4.3619999999999999E-2</c:v>
                </c:pt>
                <c:pt idx="25094">
                  <c:v>4.6529800000000003E-2</c:v>
                </c:pt>
                <c:pt idx="25095">
                  <c:v>4.9743799999999998E-2</c:v>
                </c:pt>
                <c:pt idx="25096">
                  <c:v>5.3306300000000001E-2</c:v>
                </c:pt>
                <c:pt idx="25097">
                  <c:v>5.6807499999999997E-2</c:v>
                </c:pt>
                <c:pt idx="25098">
                  <c:v>6.0163899999999999E-2</c:v>
                </c:pt>
                <c:pt idx="25099">
                  <c:v>6.3965300000000003E-2</c:v>
                </c:pt>
                <c:pt idx="25100">
                  <c:v>6.7540199999999995E-2</c:v>
                </c:pt>
                <c:pt idx="25101">
                  <c:v>7.2405499999999998E-2</c:v>
                </c:pt>
                <c:pt idx="25102">
                  <c:v>7.6858399999999993E-2</c:v>
                </c:pt>
                <c:pt idx="25103">
                  <c:v>8.1339700000000001E-2</c:v>
                </c:pt>
                <c:pt idx="25104">
                  <c:v>8.6492899999999998E-2</c:v>
                </c:pt>
                <c:pt idx="25105">
                  <c:v>9.2173199999999997E-2</c:v>
                </c:pt>
                <c:pt idx="25106">
                  <c:v>9.86398E-2</c:v>
                </c:pt>
                <c:pt idx="25107">
                  <c:v>0.105806</c:v>
                </c:pt>
                <c:pt idx="25108">
                  <c:v>0.113939</c:v>
                </c:pt>
                <c:pt idx="25109">
                  <c:v>0.12303600000000001</c:v>
                </c:pt>
                <c:pt idx="25110">
                  <c:v>0.12971099999999999</c:v>
                </c:pt>
                <c:pt idx="25111">
                  <c:v>0.13971600000000001</c:v>
                </c:pt>
                <c:pt idx="25112">
                  <c:v>0.15090300000000001</c:v>
                </c:pt>
                <c:pt idx="25113">
                  <c:v>0.159111</c:v>
                </c:pt>
                <c:pt idx="25114">
                  <c:v>0.167994</c:v>
                </c:pt>
                <c:pt idx="25115">
                  <c:v>0.177624</c:v>
                </c:pt>
                <c:pt idx="25116">
                  <c:v>0.188087</c:v>
                </c:pt>
                <c:pt idx="25117">
                  <c:v>0.19947400000000001</c:v>
                </c:pt>
                <c:pt idx="25118">
                  <c:v>0.21190000000000001</c:v>
                </c:pt>
                <c:pt idx="25119">
                  <c:v>0.22548099999999999</c:v>
                </c:pt>
                <c:pt idx="25120">
                  <c:v>0.24036299999999999</c:v>
                </c:pt>
                <c:pt idx="25121">
                  <c:v>0.25670199999999999</c:v>
                </c:pt>
                <c:pt idx="25122">
                  <c:v>0.27468999999999999</c:v>
                </c:pt>
                <c:pt idx="25123">
                  <c:v>0.29453099999999999</c:v>
                </c:pt>
                <c:pt idx="25124">
                  <c:v>0.31647399999999998</c:v>
                </c:pt>
                <c:pt idx="25125">
                  <c:v>0.34079100000000001</c:v>
                </c:pt>
                <c:pt idx="25126">
                  <c:v>0.360788</c:v>
                </c:pt>
                <c:pt idx="25127">
                  <c:v>0.38244400000000001</c:v>
                </c:pt>
                <c:pt idx="25128">
                  <c:v>0.40593099999999999</c:v>
                </c:pt>
                <c:pt idx="25129">
                  <c:v>0.431423</c:v>
                </c:pt>
                <c:pt idx="25130">
                  <c:v>0.45912500000000001</c:v>
                </c:pt>
                <c:pt idx="25131">
                  <c:v>0.48923899999999998</c:v>
                </c:pt>
                <c:pt idx="25132">
                  <c:v>0.52199700000000004</c:v>
                </c:pt>
                <c:pt idx="25133">
                  <c:v>0.55761300000000003</c:v>
                </c:pt>
                <c:pt idx="25134">
                  <c:v>0.59636299999999998</c:v>
                </c:pt>
                <c:pt idx="25135">
                  <c:v>0.63845399999999997</c:v>
                </c:pt>
                <c:pt idx="25136">
                  <c:v>0.684141</c:v>
                </c:pt>
                <c:pt idx="25137">
                  <c:v>0.73363</c:v>
                </c:pt>
                <c:pt idx="25138">
                  <c:v>0.78710800000000003</c:v>
                </c:pt>
                <c:pt idx="25139">
                  <c:v>0.84467300000000001</c:v>
                </c:pt>
                <c:pt idx="25140">
                  <c:v>0.88534400000000002</c:v>
                </c:pt>
                <c:pt idx="25141">
                  <c:v>0.97212699999999996</c:v>
                </c:pt>
                <c:pt idx="25142">
                  <c:v>1.0657799999999999</c:v>
                </c:pt>
                <c:pt idx="25143">
                  <c:v>1.1652899999999999</c:v>
                </c:pt>
                <c:pt idx="25144">
                  <c:v>1.52522</c:v>
                </c:pt>
                <c:pt idx="25145">
                  <c:v>1.6295500000000001</c:v>
                </c:pt>
                <c:pt idx="25146">
                  <c:v>1.6920500000000001</c:v>
                </c:pt>
                <c:pt idx="25147">
                  <c:v>1.7470000000000001</c:v>
                </c:pt>
                <c:pt idx="25148">
                  <c:v>1.79288</c:v>
                </c:pt>
                <c:pt idx="25149">
                  <c:v>1.82833</c:v>
                </c:pt>
                <c:pt idx="25150">
                  <c:v>1.8519600000000001</c:v>
                </c:pt>
                <c:pt idx="25151">
                  <c:v>1.8636699999999999</c:v>
                </c:pt>
                <c:pt idx="25152">
                  <c:v>1.86511</c:v>
                </c:pt>
                <c:pt idx="25153">
                  <c:v>1.85995</c:v>
                </c:pt>
                <c:pt idx="25154">
                  <c:v>1.84473</c:v>
                </c:pt>
                <c:pt idx="25155">
                  <c:v>1.8198399999999999</c:v>
                </c:pt>
                <c:pt idx="25156">
                  <c:v>1.7859100000000001</c:v>
                </c:pt>
                <c:pt idx="25157">
                  <c:v>1.7419899999999999</c:v>
                </c:pt>
                <c:pt idx="25158">
                  <c:v>1.6903300000000001</c:v>
                </c:pt>
                <c:pt idx="25159">
                  <c:v>1.60107</c:v>
                </c:pt>
                <c:pt idx="25160">
                  <c:v>1.5016400000000001</c:v>
                </c:pt>
                <c:pt idx="25161">
                  <c:v>1.16449</c:v>
                </c:pt>
                <c:pt idx="25162">
                  <c:v>1.0458000000000001</c:v>
                </c:pt>
                <c:pt idx="25163">
                  <c:v>0.96243400000000001</c:v>
                </c:pt>
                <c:pt idx="25164">
                  <c:v>0.88469600000000004</c:v>
                </c:pt>
                <c:pt idx="25165">
                  <c:v>0.81284599999999996</c:v>
                </c:pt>
                <c:pt idx="25166">
                  <c:v>0.74693299999999996</c:v>
                </c:pt>
                <c:pt idx="25167">
                  <c:v>0.68678399999999995</c:v>
                </c:pt>
                <c:pt idx="25168">
                  <c:v>0.63213299999999994</c:v>
                </c:pt>
                <c:pt idx="25169">
                  <c:v>0.58259899999999998</c:v>
                </c:pt>
                <c:pt idx="25170">
                  <c:v>0.53779299999999997</c:v>
                </c:pt>
                <c:pt idx="25171">
                  <c:v>0.50591900000000001</c:v>
                </c:pt>
                <c:pt idx="25172">
                  <c:v>0.47645799999999999</c:v>
                </c:pt>
                <c:pt idx="25173">
                  <c:v>0.449212</c:v>
                </c:pt>
                <c:pt idx="25174">
                  <c:v>0.42401299999999997</c:v>
                </c:pt>
                <c:pt idx="25175">
                  <c:v>0.40067900000000001</c:v>
                </c:pt>
                <c:pt idx="25176">
                  <c:v>0.37906800000000002</c:v>
                </c:pt>
                <c:pt idx="25177">
                  <c:v>0.35902800000000001</c:v>
                </c:pt>
                <c:pt idx="25178">
                  <c:v>0.34043400000000001</c:v>
                </c:pt>
                <c:pt idx="25179">
                  <c:v>0.32078299999999998</c:v>
                </c:pt>
                <c:pt idx="25180">
                  <c:v>0.30269699999999999</c:v>
                </c:pt>
                <c:pt idx="25181">
                  <c:v>0.28601900000000002</c:v>
                </c:pt>
                <c:pt idx="25182">
                  <c:v>0.27062399999999998</c:v>
                </c:pt>
                <c:pt idx="25183">
                  <c:v>0.256382</c:v>
                </c:pt>
                <c:pt idx="25184">
                  <c:v>0.23696600000000001</c:v>
                </c:pt>
                <c:pt idx="25185">
                  <c:v>0.219608</c:v>
                </c:pt>
                <c:pt idx="25186">
                  <c:v>0.206512</c:v>
                </c:pt>
                <c:pt idx="25187">
                  <c:v>0.194526</c:v>
                </c:pt>
                <c:pt idx="25188">
                  <c:v>0.183527</c:v>
                </c:pt>
                <c:pt idx="25189">
                  <c:v>0.17341799999999999</c:v>
                </c:pt>
                <c:pt idx="25190">
                  <c:v>0.164104</c:v>
                </c:pt>
                <c:pt idx="25191">
                  <c:v>0.15550900000000001</c:v>
                </c:pt>
                <c:pt idx="25192">
                  <c:v>0.147562</c:v>
                </c:pt>
                <c:pt idx="25193">
                  <c:v>0.14020199999999999</c:v>
                </c:pt>
                <c:pt idx="25194">
                  <c:v>0.13222500000000001</c:v>
                </c:pt>
                <c:pt idx="25195">
                  <c:v>0.124905</c:v>
                </c:pt>
                <c:pt idx="25196">
                  <c:v>0.11817</c:v>
                </c:pt>
                <c:pt idx="25197">
                  <c:v>0.111961</c:v>
                </c:pt>
                <c:pt idx="25198">
                  <c:v>0.106223</c:v>
                </c:pt>
                <c:pt idx="25199">
                  <c:v>9.8402000000000003E-2</c:v>
                </c:pt>
                <c:pt idx="25200">
                  <c:v>9.1409099999999993E-2</c:v>
                </c:pt>
                <c:pt idx="25201">
                  <c:v>8.5598199999999999E-2</c:v>
                </c:pt>
                <c:pt idx="25202">
                  <c:v>8.0324800000000002E-2</c:v>
                </c:pt>
                <c:pt idx="25203">
                  <c:v>7.5524599999999997E-2</c:v>
                </c:pt>
                <c:pt idx="25204">
                  <c:v>7.1143100000000001E-2</c:v>
                </c:pt>
                <c:pt idx="25205">
                  <c:v>6.7131300000000005E-2</c:v>
                </c:pt>
                <c:pt idx="25206">
                  <c:v>6.3449400000000003E-2</c:v>
                </c:pt>
                <c:pt idx="25207">
                  <c:v>6.0061700000000003E-2</c:v>
                </c:pt>
                <c:pt idx="25208">
                  <c:v>5.6938700000000002E-2</c:v>
                </c:pt>
                <c:pt idx="25209">
                  <c:v>5.3418599999999997E-2</c:v>
                </c:pt>
                <c:pt idx="25210">
                  <c:v>5.0216999999999998E-2</c:v>
                </c:pt>
                <c:pt idx="25211">
                  <c:v>4.7296400000000002E-2</c:v>
                </c:pt>
                <c:pt idx="25212">
                  <c:v>4.4625600000000001E-2</c:v>
                </c:pt>
                <c:pt idx="25213">
                  <c:v>4.2176499999999999E-2</c:v>
                </c:pt>
                <c:pt idx="25214">
                  <c:v>3.9925799999999997E-2</c:v>
                </c:pt>
                <c:pt idx="25215">
                  <c:v>3.7852400000000001E-2</c:v>
                </c:pt>
                <c:pt idx="25216">
                  <c:v>3.5938600000000001E-2</c:v>
                </c:pt>
                <c:pt idx="25217">
                  <c:v>3.3956E-2</c:v>
                </c:pt>
                <c:pt idx="25218">
                  <c:v>3.2135700000000003E-2</c:v>
                </c:pt>
                <c:pt idx="25219">
                  <c:v>3.04601E-2</c:v>
                </c:pt>
                <c:pt idx="25220">
                  <c:v>2.8914599999999999E-2</c:v>
                </c:pt>
                <c:pt idx="25221">
                  <c:v>2.68118E-2</c:v>
                </c:pt>
                <c:pt idx="25222">
                  <c:v>2.4934999999999999E-2</c:v>
                </c:pt>
                <c:pt idx="25223">
                  <c:v>2.3793700000000001E-2</c:v>
                </c:pt>
                <c:pt idx="25224">
                  <c:v>2.2309599999999999E-2</c:v>
                </c:pt>
                <c:pt idx="25225">
                  <c:v>2.0964E-2</c:v>
                </c:pt>
                <c:pt idx="25226">
                  <c:v>1.9740600000000001E-2</c:v>
                </c:pt>
                <c:pt idx="25227">
                  <c:v>1.8626199999999999E-2</c:v>
                </c:pt>
                <c:pt idx="25228">
                  <c:v>1.7607500000000002E-2</c:v>
                </c:pt>
                <c:pt idx="25229">
                  <c:v>1.6672200000000002E-2</c:v>
                </c:pt>
                <c:pt idx="25230">
                  <c:v>1.58108E-2</c:v>
                </c:pt>
                <c:pt idx="25231">
                  <c:v>1.5017000000000001E-2</c:v>
                </c:pt>
                <c:pt idx="25232">
                  <c:v>1.39393E-2</c:v>
                </c:pt>
                <c:pt idx="25233">
                  <c:v>1.29797E-2</c:v>
                </c:pt>
                <c:pt idx="25234">
                  <c:v>1.2121399999999999E-2</c:v>
                </c:pt>
                <c:pt idx="25235">
                  <c:v>1.13504E-2</c:v>
                </c:pt>
                <c:pt idx="25236">
                  <c:v>1.06555E-2</c:v>
                </c:pt>
                <c:pt idx="25237">
                  <c:v>9.9572500000000008E-3</c:v>
                </c:pt>
                <c:pt idx="25238">
                  <c:v>9.2997800000000005E-3</c:v>
                </c:pt>
                <c:pt idx="25239">
                  <c:v>8.7117400000000008E-3</c:v>
                </c:pt>
                <c:pt idx="25240">
                  <c:v>8.1832099999999998E-3</c:v>
                </c:pt>
                <c:pt idx="25241">
                  <c:v>7.7059900000000002E-3</c:v>
                </c:pt>
                <c:pt idx="25242">
                  <c:v>7.2742400000000004E-3</c:v>
                </c:pt>
                <c:pt idx="25243">
                  <c:v>6.8825800000000001E-3</c:v>
                </c:pt>
                <c:pt idx="25244">
                  <c:v>6.5263099999999996E-3</c:v>
                </c:pt>
                <c:pt idx="25245">
                  <c:v>6.2014399999999999E-3</c:v>
                </c:pt>
                <c:pt idx="25246">
                  <c:v>5.8112199999999998E-3</c:v>
                </c:pt>
                <c:pt idx="25247">
                  <c:v>5.4638100000000004E-3</c:v>
                </c:pt>
                <c:pt idx="25248">
                  <c:v>5.1534600000000003E-3</c:v>
                </c:pt>
                <c:pt idx="25249">
                  <c:v>4.8754000000000002E-3</c:v>
                </c:pt>
                <c:pt idx="25250">
                  <c:v>4.6255799999999998E-3</c:v>
                </c:pt>
                <c:pt idx="25251">
                  <c:v>4.3829100000000003E-3</c:v>
                </c:pt>
                <c:pt idx="25252">
                  <c:v>4.1504899999999997E-3</c:v>
                </c:pt>
                <c:pt idx="25253">
                  <c:v>3.9448399999999998E-3</c:v>
                </c:pt>
                <c:pt idx="25254">
                  <c:v>3.76028E-3</c:v>
                </c:pt>
                <c:pt idx="25255">
                  <c:v>3.6067500000000001E-3</c:v>
                </c:pt>
                <c:pt idx="25256">
                  <c:v>3.4194E-3</c:v>
                </c:pt>
                <c:pt idx="25257">
                  <c:v>3.2576200000000001E-3</c:v>
                </c:pt>
                <c:pt idx="25258">
                  <c:v>3.1181899999999999E-3</c:v>
                </c:pt>
                <c:pt idx="25259">
                  <c:v>2.9984899999999999E-3</c:v>
                </c:pt>
                <c:pt idx="25260">
                  <c:v>2.8964099999999999E-3</c:v>
                </c:pt>
                <c:pt idx="25261">
                  <c:v>2.8102299999999999E-3</c:v>
                </c:pt>
                <c:pt idx="25262">
                  <c:v>2.7385399999999998E-3</c:v>
                </c:pt>
                <c:pt idx="25263">
                  <c:v>2.68023E-3</c:v>
                </c:pt>
                <c:pt idx="25264">
                  <c:v>2.63444E-3</c:v>
                </c:pt>
                <c:pt idx="25265">
                  <c:v>2.5917599999999998E-3</c:v>
                </c:pt>
                <c:pt idx="25266">
                  <c:v>2.5718099999999999E-3</c:v>
                </c:pt>
                <c:pt idx="25267">
                  <c:v>2.56522E-3</c:v>
                </c:pt>
                <c:pt idx="25268">
                  <c:v>2.5743300000000001E-3</c:v>
                </c:pt>
                <c:pt idx="25269">
                  <c:v>2.5988199999999999E-3</c:v>
                </c:pt>
                <c:pt idx="25270">
                  <c:v>2.63773E-3</c:v>
                </c:pt>
                <c:pt idx="25271">
                  <c:v>2.68658E-3</c:v>
                </c:pt>
                <c:pt idx="25272">
                  <c:v>2.7496700000000001E-3</c:v>
                </c:pt>
                <c:pt idx="25273">
                  <c:v>2.8202800000000001E-3</c:v>
                </c:pt>
                <c:pt idx="25274">
                  <c:v>2.9007799999999999E-3</c:v>
                </c:pt>
                <c:pt idx="25275">
                  <c:v>2.9956800000000001E-3</c:v>
                </c:pt>
                <c:pt idx="25276">
                  <c:v>3.1067899999999999E-3</c:v>
                </c:pt>
                <c:pt idx="25277">
                  <c:v>3.23632E-3</c:v>
                </c:pt>
                <c:pt idx="25278">
                  <c:v>3.3953999999999998E-3</c:v>
                </c:pt>
                <c:pt idx="25279">
                  <c:v>3.52885E-3</c:v>
                </c:pt>
                <c:pt idx="25280">
                  <c:v>3.6782300000000002E-3</c:v>
                </c:pt>
                <c:pt idx="25281">
                  <c:v>3.8467800000000002E-3</c:v>
                </c:pt>
                <c:pt idx="25282">
                  <c:v>4.02835E-3</c:v>
                </c:pt>
                <c:pt idx="25283">
                  <c:v>4.2228300000000003E-3</c:v>
                </c:pt>
                <c:pt idx="25284">
                  <c:v>4.4413200000000003E-3</c:v>
                </c:pt>
                <c:pt idx="25285">
                  <c:v>4.6864100000000002E-3</c:v>
                </c:pt>
                <c:pt idx="25286">
                  <c:v>4.9726500000000003E-3</c:v>
                </c:pt>
                <c:pt idx="25287">
                  <c:v>5.2233799999999997E-3</c:v>
                </c:pt>
                <c:pt idx="25288">
                  <c:v>5.5021100000000002E-3</c:v>
                </c:pt>
                <c:pt idx="25289">
                  <c:v>5.8127500000000002E-3</c:v>
                </c:pt>
                <c:pt idx="25290">
                  <c:v>6.16024E-3</c:v>
                </c:pt>
                <c:pt idx="25291">
                  <c:v>6.55063E-3</c:v>
                </c:pt>
                <c:pt idx="25292">
                  <c:v>6.9912799999999999E-3</c:v>
                </c:pt>
                <c:pt idx="25293">
                  <c:v>7.4913000000000002E-3</c:v>
                </c:pt>
                <c:pt idx="25294">
                  <c:v>7.8630799999999997E-3</c:v>
                </c:pt>
                <c:pt idx="25295">
                  <c:v>8.2702399999999999E-3</c:v>
                </c:pt>
                <c:pt idx="25296">
                  <c:v>8.7174799999999997E-3</c:v>
                </c:pt>
                <c:pt idx="25297">
                  <c:v>9.2103600000000008E-3</c:v>
                </c:pt>
                <c:pt idx="25298">
                  <c:v>9.7019399999999992E-3</c:v>
                </c:pt>
                <c:pt idx="25299">
                  <c:v>1.01838E-2</c:v>
                </c:pt>
                <c:pt idx="25300">
                  <c:v>1.07095E-2</c:v>
                </c:pt>
                <c:pt idx="25301">
                  <c:v>1.1284300000000001E-2</c:v>
                </c:pt>
                <c:pt idx="25302">
                  <c:v>1.19141E-2</c:v>
                </c:pt>
                <c:pt idx="25303">
                  <c:v>1.26071E-2</c:v>
                </c:pt>
                <c:pt idx="25304">
                  <c:v>1.33735E-2</c:v>
                </c:pt>
                <c:pt idx="25305">
                  <c:v>1.4224499999999999E-2</c:v>
                </c:pt>
                <c:pt idx="25306">
                  <c:v>1.5019899999999999E-2</c:v>
                </c:pt>
                <c:pt idx="25307">
                  <c:v>1.61047E-2</c:v>
                </c:pt>
                <c:pt idx="25308">
                  <c:v>1.69038E-2</c:v>
                </c:pt>
                <c:pt idx="25309">
                  <c:v>1.77719E-2</c:v>
                </c:pt>
                <c:pt idx="25310">
                  <c:v>1.8717600000000001E-2</c:v>
                </c:pt>
                <c:pt idx="25311">
                  <c:v>1.9750400000000001E-2</c:v>
                </c:pt>
                <c:pt idx="25312">
                  <c:v>2.08816E-2</c:v>
                </c:pt>
                <c:pt idx="25313">
                  <c:v>2.21242E-2</c:v>
                </c:pt>
                <c:pt idx="25314">
                  <c:v>2.3797100000000002E-2</c:v>
                </c:pt>
                <c:pt idx="25315">
                  <c:v>2.5031399999999999E-2</c:v>
                </c:pt>
                <c:pt idx="25316">
                  <c:v>2.6374600000000002E-2</c:v>
                </c:pt>
                <c:pt idx="25317">
                  <c:v>2.7840400000000001E-2</c:v>
                </c:pt>
                <c:pt idx="25318">
                  <c:v>2.94443E-2</c:v>
                </c:pt>
                <c:pt idx="25319">
                  <c:v>3.1204699999999998E-2</c:v>
                </c:pt>
                <c:pt idx="25320">
                  <c:v>3.31428E-2</c:v>
                </c:pt>
                <c:pt idx="25321">
                  <c:v>3.5083000000000003E-2</c:v>
                </c:pt>
                <c:pt idx="25322">
                  <c:v>3.6994899999999997E-2</c:v>
                </c:pt>
                <c:pt idx="25323">
                  <c:v>3.9080700000000003E-2</c:v>
                </c:pt>
                <c:pt idx="25324">
                  <c:v>4.1362299999999998E-2</c:v>
                </c:pt>
                <c:pt idx="25325">
                  <c:v>4.3865500000000002E-2</c:v>
                </c:pt>
                <c:pt idx="25326">
                  <c:v>4.6620000000000002E-2</c:v>
                </c:pt>
                <c:pt idx="25327">
                  <c:v>4.96611E-2</c:v>
                </c:pt>
                <c:pt idx="25328">
                  <c:v>5.3030800000000003E-2</c:v>
                </c:pt>
                <c:pt idx="25329">
                  <c:v>5.6137399999999997E-2</c:v>
                </c:pt>
                <c:pt idx="25330">
                  <c:v>6.0286600000000003E-2</c:v>
                </c:pt>
                <c:pt idx="25331">
                  <c:v>6.4946000000000004E-2</c:v>
                </c:pt>
                <c:pt idx="25332">
                  <c:v>6.8378300000000003E-2</c:v>
                </c:pt>
                <c:pt idx="25333">
                  <c:v>7.2107299999999999E-2</c:v>
                </c:pt>
                <c:pt idx="25334">
                  <c:v>7.6168100000000002E-2</c:v>
                </c:pt>
                <c:pt idx="25335">
                  <c:v>8.0601999999999993E-2</c:v>
                </c:pt>
                <c:pt idx="25336">
                  <c:v>8.4825800000000007E-2</c:v>
                </c:pt>
                <c:pt idx="25337">
                  <c:v>9.0790399999999993E-2</c:v>
                </c:pt>
                <c:pt idx="25338">
                  <c:v>9.7443799999999997E-2</c:v>
                </c:pt>
                <c:pt idx="25339">
                  <c:v>0.104896</c:v>
                </c:pt>
                <c:pt idx="25340">
                  <c:v>0.110375</c:v>
                </c:pt>
                <c:pt idx="25341">
                  <c:v>0.116318</c:v>
                </c:pt>
                <c:pt idx="25342">
                  <c:v>0.122778</c:v>
                </c:pt>
                <c:pt idx="25343">
                  <c:v>0.13056200000000001</c:v>
                </c:pt>
                <c:pt idx="25344">
                  <c:v>0.13914699999999999</c:v>
                </c:pt>
                <c:pt idx="25345">
                  <c:v>0.14835000000000001</c:v>
                </c:pt>
                <c:pt idx="25346">
                  <c:v>0.15787399999999999</c:v>
                </c:pt>
                <c:pt idx="25347">
                  <c:v>0.169512</c:v>
                </c:pt>
                <c:pt idx="25348">
                  <c:v>0.18088799999999999</c:v>
                </c:pt>
                <c:pt idx="25349">
                  <c:v>0.19259399999999999</c:v>
                </c:pt>
                <c:pt idx="25350">
                  <c:v>0.20553299999999999</c:v>
                </c:pt>
                <c:pt idx="25351">
                  <c:v>0.21821599999999999</c:v>
                </c:pt>
                <c:pt idx="25352">
                  <c:v>0.22945399999999999</c:v>
                </c:pt>
                <c:pt idx="25353">
                  <c:v>0.241621</c:v>
                </c:pt>
                <c:pt idx="25354">
                  <c:v>0.25883200000000001</c:v>
                </c:pt>
                <c:pt idx="25355">
                  <c:v>0.27803</c:v>
                </c:pt>
                <c:pt idx="25356">
                  <c:v>0.29572999999999999</c:v>
                </c:pt>
                <c:pt idx="25357">
                  <c:v>0.31522699999999998</c:v>
                </c:pt>
                <c:pt idx="25358">
                  <c:v>0.33880100000000002</c:v>
                </c:pt>
                <c:pt idx="25359">
                  <c:v>0.35898999999999998</c:v>
                </c:pt>
                <c:pt idx="25360">
                  <c:v>0.38105899999999998</c:v>
                </c:pt>
                <c:pt idx="25361">
                  <c:v>0.40522900000000001</c:v>
                </c:pt>
                <c:pt idx="25362">
                  <c:v>0.43049399999999999</c:v>
                </c:pt>
                <c:pt idx="25363">
                  <c:v>0.45677200000000001</c:v>
                </c:pt>
                <c:pt idx="25364">
                  <c:v>0.48543399999999998</c:v>
                </c:pt>
                <c:pt idx="25365">
                  <c:v>0.51672799999999997</c:v>
                </c:pt>
                <c:pt idx="25366">
                  <c:v>0.550929</c:v>
                </c:pt>
                <c:pt idx="25367">
                  <c:v>0.58832700000000004</c:v>
                </c:pt>
                <c:pt idx="25368">
                  <c:v>0.629216</c:v>
                </c:pt>
                <c:pt idx="25369">
                  <c:v>0.67391599999999996</c:v>
                </c:pt>
                <c:pt idx="25370">
                  <c:v>0.72277100000000005</c:v>
                </c:pt>
                <c:pt idx="25371">
                  <c:v>0.77612000000000003</c:v>
                </c:pt>
                <c:pt idx="25372">
                  <c:v>0.83428800000000003</c:v>
                </c:pt>
                <c:pt idx="25373">
                  <c:v>0.89760099999999998</c:v>
                </c:pt>
                <c:pt idx="25374">
                  <c:v>0.966387</c:v>
                </c:pt>
                <c:pt idx="25375">
                  <c:v>1.0409299999999999</c:v>
                </c:pt>
                <c:pt idx="25376">
                  <c:v>1.1214299999999999</c:v>
                </c:pt>
                <c:pt idx="25377">
                  <c:v>1.20808</c:v>
                </c:pt>
                <c:pt idx="25378">
                  <c:v>1.30098</c:v>
                </c:pt>
                <c:pt idx="25379">
                  <c:v>1.4001600000000001</c:v>
                </c:pt>
                <c:pt idx="25380">
                  <c:v>1.5054700000000001</c:v>
                </c:pt>
                <c:pt idx="25381">
                  <c:v>1.6743699999999999</c:v>
                </c:pt>
                <c:pt idx="25382">
                  <c:v>1.8553200000000001</c:v>
                </c:pt>
                <c:pt idx="25383">
                  <c:v>2.1111</c:v>
                </c:pt>
                <c:pt idx="25384">
                  <c:v>2.7064499999999998</c:v>
                </c:pt>
                <c:pt idx="25385">
                  <c:v>2.9123100000000002</c:v>
                </c:pt>
                <c:pt idx="25386">
                  <c:v>3.0997300000000001</c:v>
                </c:pt>
                <c:pt idx="25387">
                  <c:v>3.2107199999999998</c:v>
                </c:pt>
                <c:pt idx="25388">
                  <c:v>3.3359899999999998</c:v>
                </c:pt>
                <c:pt idx="25389">
                  <c:v>3.4117799999999998</c:v>
                </c:pt>
                <c:pt idx="25390">
                  <c:v>3.4702799999999998</c:v>
                </c:pt>
                <c:pt idx="25391">
                  <c:v>3.5103200000000001</c:v>
                </c:pt>
                <c:pt idx="25392">
                  <c:v>3.53105</c:v>
                </c:pt>
                <c:pt idx="25393">
                  <c:v>3.5340699999999998</c:v>
                </c:pt>
                <c:pt idx="25394">
                  <c:v>3.5199099999999999</c:v>
                </c:pt>
                <c:pt idx="25395">
                  <c:v>3.4779100000000001</c:v>
                </c:pt>
                <c:pt idx="25396">
                  <c:v>3.42665</c:v>
                </c:pt>
                <c:pt idx="25397">
                  <c:v>3.3601999999999999</c:v>
                </c:pt>
                <c:pt idx="25398">
                  <c:v>3.2499400000000001</c:v>
                </c:pt>
                <c:pt idx="25399">
                  <c:v>3.1180500000000002</c:v>
                </c:pt>
                <c:pt idx="25400">
                  <c:v>2.9770300000000001</c:v>
                </c:pt>
                <c:pt idx="25401">
                  <c:v>2.7576000000000001</c:v>
                </c:pt>
                <c:pt idx="25402">
                  <c:v>2.3633299999999999</c:v>
                </c:pt>
                <c:pt idx="25403">
                  <c:v>2.0461999999999998</c:v>
                </c:pt>
                <c:pt idx="25404">
                  <c:v>1.81881</c:v>
                </c:pt>
                <c:pt idx="25405">
                  <c:v>1.65181</c:v>
                </c:pt>
                <c:pt idx="25406">
                  <c:v>1.49546</c:v>
                </c:pt>
                <c:pt idx="25407">
                  <c:v>1.38574</c:v>
                </c:pt>
                <c:pt idx="25408">
                  <c:v>1.2828999999999999</c:v>
                </c:pt>
                <c:pt idx="25409">
                  <c:v>1.1825399999999999</c:v>
                </c:pt>
                <c:pt idx="25410">
                  <c:v>1.0816399999999999</c:v>
                </c:pt>
                <c:pt idx="25411">
                  <c:v>0.98944799999999999</c:v>
                </c:pt>
                <c:pt idx="25412">
                  <c:v>0.90566000000000002</c:v>
                </c:pt>
                <c:pt idx="25413">
                  <c:v>0.82976499999999997</c:v>
                </c:pt>
                <c:pt idx="25414">
                  <c:v>0.76128600000000002</c:v>
                </c:pt>
                <c:pt idx="25415">
                  <c:v>0.70938199999999996</c:v>
                </c:pt>
                <c:pt idx="25416">
                  <c:v>0.66188999999999998</c:v>
                </c:pt>
                <c:pt idx="25417">
                  <c:v>0.61843300000000001</c:v>
                </c:pt>
                <c:pt idx="25418">
                  <c:v>0.57871700000000004</c:v>
                </c:pt>
                <c:pt idx="25419">
                  <c:v>0.54237800000000003</c:v>
                </c:pt>
                <c:pt idx="25420">
                  <c:v>0.50915999999999995</c:v>
                </c:pt>
                <c:pt idx="25421">
                  <c:v>0.47875299999999998</c:v>
                </c:pt>
                <c:pt idx="25422">
                  <c:v>0.45092100000000002</c:v>
                </c:pt>
                <c:pt idx="25423">
                  <c:v>0.42113499999999998</c:v>
                </c:pt>
                <c:pt idx="25424">
                  <c:v>0.394208</c:v>
                </c:pt>
                <c:pt idx="25425">
                  <c:v>0.36980200000000002</c:v>
                </c:pt>
                <c:pt idx="25426">
                  <c:v>0.34764899999999999</c:v>
                </c:pt>
                <c:pt idx="25427">
                  <c:v>0.32747599999999999</c:v>
                </c:pt>
                <c:pt idx="25428">
                  <c:v>0.309083</c:v>
                </c:pt>
                <c:pt idx="25429">
                  <c:v>0.29226200000000002</c:v>
                </c:pt>
                <c:pt idx="25430">
                  <c:v>0.271816</c:v>
                </c:pt>
                <c:pt idx="25431">
                  <c:v>0.25756899999999999</c:v>
                </c:pt>
                <c:pt idx="25432">
                  <c:v>0.24035500000000001</c:v>
                </c:pt>
                <c:pt idx="25433">
                  <c:v>0.22491800000000001</c:v>
                </c:pt>
                <c:pt idx="25434">
                  <c:v>0.21102799999999999</c:v>
                </c:pt>
                <c:pt idx="25435">
                  <c:v>0.19847300000000001</c:v>
                </c:pt>
                <c:pt idx="25436">
                  <c:v>0.18709600000000001</c:v>
                </c:pt>
                <c:pt idx="25437">
                  <c:v>0.17674699999999999</c:v>
                </c:pt>
                <c:pt idx="25438">
                  <c:v>0.16730999999999999</c:v>
                </c:pt>
                <c:pt idx="25439">
                  <c:v>0.15678500000000001</c:v>
                </c:pt>
                <c:pt idx="25440">
                  <c:v>0.14731900000000001</c:v>
                </c:pt>
                <c:pt idx="25441">
                  <c:v>0.13877100000000001</c:v>
                </c:pt>
                <c:pt idx="25442">
                  <c:v>0.13102900000000001</c:v>
                </c:pt>
                <c:pt idx="25443">
                  <c:v>0.12399300000000001</c:v>
                </c:pt>
                <c:pt idx="25444">
                  <c:v>0.11758200000000001</c:v>
                </c:pt>
                <c:pt idx="25445">
                  <c:v>0.111725</c:v>
                </c:pt>
                <c:pt idx="25446">
                  <c:v>0.106362</c:v>
                </c:pt>
                <c:pt idx="25447">
                  <c:v>0.100269</c:v>
                </c:pt>
                <c:pt idx="25448">
                  <c:v>9.4779100000000005E-2</c:v>
                </c:pt>
                <c:pt idx="25449">
                  <c:v>8.9815500000000006E-2</c:v>
                </c:pt>
                <c:pt idx="25450">
                  <c:v>8.5317400000000002E-2</c:v>
                </c:pt>
                <c:pt idx="25451">
                  <c:v>8.1229399999999993E-2</c:v>
                </c:pt>
                <c:pt idx="25452">
                  <c:v>7.7507800000000002E-2</c:v>
                </c:pt>
                <c:pt idx="25453">
                  <c:v>7.4111999999999997E-2</c:v>
                </c:pt>
                <c:pt idx="25454">
                  <c:v>6.9770200000000004E-2</c:v>
                </c:pt>
                <c:pt idx="25455">
                  <c:v>6.6320299999999999E-2</c:v>
                </c:pt>
                <c:pt idx="25456">
                  <c:v>6.3228300000000001E-2</c:v>
                </c:pt>
                <c:pt idx="25457">
                  <c:v>6.0453E-2</c:v>
                </c:pt>
                <c:pt idx="25458">
                  <c:v>5.7183600000000001E-2</c:v>
                </c:pt>
                <c:pt idx="25459">
                  <c:v>5.4343799999999998E-2</c:v>
                </c:pt>
                <c:pt idx="25460">
                  <c:v>5.1877100000000002E-2</c:v>
                </c:pt>
                <c:pt idx="25461">
                  <c:v>4.9737900000000002E-2</c:v>
                </c:pt>
                <c:pt idx="25462">
                  <c:v>4.7888399999999998E-2</c:v>
                </c:pt>
                <c:pt idx="25463">
                  <c:v>4.6196899999999999E-2</c:v>
                </c:pt>
                <c:pt idx="25464">
                  <c:v>4.4685700000000002E-2</c:v>
                </c:pt>
                <c:pt idx="25465">
                  <c:v>4.34417E-2</c:v>
                </c:pt>
                <c:pt idx="25466">
                  <c:v>4.2439200000000003E-2</c:v>
                </c:pt>
                <c:pt idx="25467">
                  <c:v>4.1657800000000002E-2</c:v>
                </c:pt>
                <c:pt idx="25468">
                  <c:v>4.10827E-2</c:v>
                </c:pt>
                <c:pt idx="25469">
                  <c:v>4.0703499999999997E-2</c:v>
                </c:pt>
                <c:pt idx="25470">
                  <c:v>4.0512899999999998E-2</c:v>
                </c:pt>
                <c:pt idx="25471">
                  <c:v>4.0486899999999999E-2</c:v>
                </c:pt>
                <c:pt idx="25472">
                  <c:v>4.0596699999999999E-2</c:v>
                </c:pt>
                <c:pt idx="25473">
                  <c:v>4.0940400000000002E-2</c:v>
                </c:pt>
                <c:pt idx="25474">
                  <c:v>4.1522099999999999E-2</c:v>
                </c:pt>
                <c:pt idx="25475">
                  <c:v>4.2350199999999998E-2</c:v>
                </c:pt>
                <c:pt idx="25476">
                  <c:v>4.34388E-2</c:v>
                </c:pt>
                <c:pt idx="25477">
                  <c:v>4.4806899999999997E-2</c:v>
                </c:pt>
                <c:pt idx="25478">
                  <c:v>4.6479899999999998E-2</c:v>
                </c:pt>
                <c:pt idx="25479">
                  <c:v>4.8489900000000002E-2</c:v>
                </c:pt>
                <c:pt idx="25480">
                  <c:v>5.0148600000000002E-2</c:v>
                </c:pt>
                <c:pt idx="25481">
                  <c:v>5.2017599999999997E-2</c:v>
                </c:pt>
                <c:pt idx="25482">
                  <c:v>5.4119300000000002E-2</c:v>
                </c:pt>
                <c:pt idx="25483">
                  <c:v>5.6480000000000002E-2</c:v>
                </c:pt>
                <c:pt idx="25484">
                  <c:v>5.9131499999999997E-2</c:v>
                </c:pt>
                <c:pt idx="25485">
                  <c:v>6.2109299999999999E-2</c:v>
                </c:pt>
                <c:pt idx="25486">
                  <c:v>6.5457000000000001E-2</c:v>
                </c:pt>
                <c:pt idx="25487">
                  <c:v>6.9224999999999995E-2</c:v>
                </c:pt>
                <c:pt idx="25488">
                  <c:v>7.2731100000000007E-2</c:v>
                </c:pt>
                <c:pt idx="25489">
                  <c:v>7.6613000000000001E-2</c:v>
                </c:pt>
                <c:pt idx="25490">
                  <c:v>8.0920699999999998E-2</c:v>
                </c:pt>
                <c:pt idx="25491">
                  <c:v>8.5711099999999998E-2</c:v>
                </c:pt>
                <c:pt idx="25492">
                  <c:v>9.1054499999999997E-2</c:v>
                </c:pt>
                <c:pt idx="25493">
                  <c:v>9.7030599999999995E-2</c:v>
                </c:pt>
                <c:pt idx="25494">
                  <c:v>0.103738</c:v>
                </c:pt>
                <c:pt idx="25495">
                  <c:v>0.109319</c:v>
                </c:pt>
                <c:pt idx="25496">
                  <c:v>0.116567</c:v>
                </c:pt>
                <c:pt idx="25497">
                  <c:v>0.12531</c:v>
                </c:pt>
                <c:pt idx="25498">
                  <c:v>0.131769</c:v>
                </c:pt>
                <c:pt idx="25499">
                  <c:v>0.13880000000000001</c:v>
                </c:pt>
                <c:pt idx="25500">
                  <c:v>0.14647299999999999</c:v>
                </c:pt>
                <c:pt idx="25501">
                  <c:v>0.154866</c:v>
                </c:pt>
                <c:pt idx="25502">
                  <c:v>0.16406999999999999</c:v>
                </c:pt>
                <c:pt idx="25503">
                  <c:v>0.17257700000000001</c:v>
                </c:pt>
                <c:pt idx="25504">
                  <c:v>0.184033</c:v>
                </c:pt>
                <c:pt idx="25505">
                  <c:v>0.19676199999999999</c:v>
                </c:pt>
                <c:pt idx="25506">
                  <c:v>0.206957</c:v>
                </c:pt>
                <c:pt idx="25507">
                  <c:v>0.21901300000000001</c:v>
                </c:pt>
                <c:pt idx="25508">
                  <c:v>0.234903</c:v>
                </c:pt>
                <c:pt idx="25509">
                  <c:v>0.25132399999999999</c:v>
                </c:pt>
                <c:pt idx="25510">
                  <c:v>0.26480599999999999</c:v>
                </c:pt>
                <c:pt idx="25511">
                  <c:v>0.27980500000000003</c:v>
                </c:pt>
                <c:pt idx="25512">
                  <c:v>0.29655199999999998</c:v>
                </c:pt>
                <c:pt idx="25513">
                  <c:v>0.31383100000000003</c:v>
                </c:pt>
                <c:pt idx="25514">
                  <c:v>0.33154600000000001</c:v>
                </c:pt>
                <c:pt idx="25515">
                  <c:v>0.35386899999999999</c:v>
                </c:pt>
                <c:pt idx="25516">
                  <c:v>0.37463000000000002</c:v>
                </c:pt>
                <c:pt idx="25517">
                  <c:v>0.39725700000000003</c:v>
                </c:pt>
                <c:pt idx="25518">
                  <c:v>0.42266199999999998</c:v>
                </c:pt>
                <c:pt idx="25519">
                  <c:v>0.45051400000000003</c:v>
                </c:pt>
                <c:pt idx="25520">
                  <c:v>0.48111799999999999</c:v>
                </c:pt>
                <c:pt idx="25521">
                  <c:v>0.51476699999999997</c:v>
                </c:pt>
                <c:pt idx="25522">
                  <c:v>0.55184699999999998</c:v>
                </c:pt>
                <c:pt idx="25523">
                  <c:v>0.59269099999999997</c:v>
                </c:pt>
                <c:pt idx="25524">
                  <c:v>0.63772499999999999</c:v>
                </c:pt>
                <c:pt idx="25525">
                  <c:v>0.68733999999999995</c:v>
                </c:pt>
                <c:pt idx="25526">
                  <c:v>0.74202100000000004</c:v>
                </c:pt>
                <c:pt idx="25527">
                  <c:v>0.80215599999999998</c:v>
                </c:pt>
                <c:pt idx="25528">
                  <c:v>0.86820799999999998</c:v>
                </c:pt>
                <c:pt idx="25529">
                  <c:v>0.94053200000000003</c:v>
                </c:pt>
                <c:pt idx="25530">
                  <c:v>1.01956</c:v>
                </c:pt>
                <c:pt idx="25531">
                  <c:v>1.1054600000000001</c:v>
                </c:pt>
                <c:pt idx="25532">
                  <c:v>1.1984600000000001</c:v>
                </c:pt>
                <c:pt idx="25533">
                  <c:v>1.2985</c:v>
                </c:pt>
                <c:pt idx="25534">
                  <c:v>1.4055200000000001</c:v>
                </c:pt>
                <c:pt idx="25535">
                  <c:v>1.5190399999999999</c:v>
                </c:pt>
                <c:pt idx="25536">
                  <c:v>1.70025</c:v>
                </c:pt>
                <c:pt idx="25537">
                  <c:v>1.95689</c:v>
                </c:pt>
                <c:pt idx="25538">
                  <c:v>2.3650699999999998</c:v>
                </c:pt>
                <c:pt idx="25539">
                  <c:v>2.5190899999999998</c:v>
                </c:pt>
                <c:pt idx="25540">
                  <c:v>2.6610100000000001</c:v>
                </c:pt>
                <c:pt idx="25541">
                  <c:v>2.7861699999999998</c:v>
                </c:pt>
                <c:pt idx="25542">
                  <c:v>2.8857400000000002</c:v>
                </c:pt>
                <c:pt idx="25543">
                  <c:v>2.9594999999999998</c:v>
                </c:pt>
                <c:pt idx="25544">
                  <c:v>3.0106299999999999</c:v>
                </c:pt>
                <c:pt idx="25545">
                  <c:v>3.0331000000000001</c:v>
                </c:pt>
                <c:pt idx="25546">
                  <c:v>3.04155</c:v>
                </c:pt>
                <c:pt idx="25547">
                  <c:v>3.0343100000000001</c:v>
                </c:pt>
                <c:pt idx="25548">
                  <c:v>3.01288</c:v>
                </c:pt>
                <c:pt idx="25549">
                  <c:v>2.9776400000000001</c:v>
                </c:pt>
                <c:pt idx="25550">
                  <c:v>2.9065799999999999</c:v>
                </c:pt>
                <c:pt idx="25551">
                  <c:v>2.82762</c:v>
                </c:pt>
                <c:pt idx="25552">
                  <c:v>2.7337400000000001</c:v>
                </c:pt>
                <c:pt idx="25553">
                  <c:v>2.62723</c:v>
                </c:pt>
                <c:pt idx="25554">
                  <c:v>2.4697</c:v>
                </c:pt>
                <c:pt idx="25555">
                  <c:v>2.23169</c:v>
                </c:pt>
                <c:pt idx="25556">
                  <c:v>1.83836</c:v>
                </c:pt>
                <c:pt idx="25557">
                  <c:v>1.6127</c:v>
                </c:pt>
                <c:pt idx="25558">
                  <c:v>1.47136</c:v>
                </c:pt>
                <c:pt idx="25559">
                  <c:v>1.33893</c:v>
                </c:pt>
                <c:pt idx="25560">
                  <c:v>1.2163299999999999</c:v>
                </c:pt>
                <c:pt idx="25561">
                  <c:v>1.1173</c:v>
                </c:pt>
                <c:pt idx="25562">
                  <c:v>1.0261400000000001</c:v>
                </c:pt>
                <c:pt idx="25563">
                  <c:v>0.94259999999999999</c:v>
                </c:pt>
                <c:pt idx="25564">
                  <c:v>0.86642799999999998</c:v>
                </c:pt>
                <c:pt idx="25565">
                  <c:v>0.79717800000000005</c:v>
                </c:pt>
                <c:pt idx="25566">
                  <c:v>0.75171600000000005</c:v>
                </c:pt>
                <c:pt idx="25567">
                  <c:v>0.70666099999999998</c:v>
                </c:pt>
                <c:pt idx="25568">
                  <c:v>0.66494699999999995</c:v>
                </c:pt>
                <c:pt idx="25569">
                  <c:v>0.62634900000000004</c:v>
                </c:pt>
                <c:pt idx="25570">
                  <c:v>0.59063699999999997</c:v>
                </c:pt>
                <c:pt idx="25571">
                  <c:v>0.55759800000000004</c:v>
                </c:pt>
                <c:pt idx="25572">
                  <c:v>0.52702899999999997</c:v>
                </c:pt>
                <c:pt idx="25573">
                  <c:v>0.49873600000000001</c:v>
                </c:pt>
                <c:pt idx="25574">
                  <c:v>0.46938600000000003</c:v>
                </c:pt>
                <c:pt idx="25575">
                  <c:v>0.43957400000000002</c:v>
                </c:pt>
                <c:pt idx="25576">
                  <c:v>0.41242000000000001</c:v>
                </c:pt>
                <c:pt idx="25577">
                  <c:v>0.38764900000000002</c:v>
                </c:pt>
                <c:pt idx="25578">
                  <c:v>0.36500700000000003</c:v>
                </c:pt>
                <c:pt idx="25579">
                  <c:v>0.344273</c:v>
                </c:pt>
                <c:pt idx="25580">
                  <c:v>0.32525399999999999</c:v>
                </c:pt>
                <c:pt idx="25581">
                  <c:v>0.30777199999999999</c:v>
                </c:pt>
                <c:pt idx="25582">
                  <c:v>0.28988900000000001</c:v>
                </c:pt>
                <c:pt idx="25583">
                  <c:v>0.27191700000000002</c:v>
                </c:pt>
                <c:pt idx="25584">
                  <c:v>0.25558900000000001</c:v>
                </c:pt>
                <c:pt idx="25585">
                  <c:v>0.24071000000000001</c:v>
                </c:pt>
                <c:pt idx="25586">
                  <c:v>0.22711500000000001</c:v>
                </c:pt>
                <c:pt idx="25587">
                  <c:v>0.21465999999999999</c:v>
                </c:pt>
                <c:pt idx="25588">
                  <c:v>0.20322399999999999</c:v>
                </c:pt>
                <c:pt idx="25589">
                  <c:v>0.19269600000000001</c:v>
                </c:pt>
                <c:pt idx="25590">
                  <c:v>0.182086</c:v>
                </c:pt>
                <c:pt idx="25591">
                  <c:v>0.17152800000000001</c:v>
                </c:pt>
                <c:pt idx="25592">
                  <c:v>0.161884</c:v>
                </c:pt>
                <c:pt idx="25593">
                  <c:v>0.15304999999999999</c:v>
                </c:pt>
                <c:pt idx="25594">
                  <c:v>0.14493700000000001</c:v>
                </c:pt>
                <c:pt idx="25595">
                  <c:v>0.13746800000000001</c:v>
                </c:pt>
                <c:pt idx="25596">
                  <c:v>0.130576</c:v>
                </c:pt>
                <c:pt idx="25597">
                  <c:v>0.121197</c:v>
                </c:pt>
                <c:pt idx="25598">
                  <c:v>0.113549</c:v>
                </c:pt>
                <c:pt idx="25599">
                  <c:v>0.10662199999999999</c:v>
                </c:pt>
                <c:pt idx="25600">
                  <c:v>0.100328</c:v>
                </c:pt>
                <c:pt idx="25601">
                  <c:v>9.4590999999999995E-2</c:v>
                </c:pt>
                <c:pt idx="25602">
                  <c:v>8.9345599999999997E-2</c:v>
                </c:pt>
                <c:pt idx="25603">
                  <c:v>8.4539000000000003E-2</c:v>
                </c:pt>
                <c:pt idx="25604">
                  <c:v>8.0121700000000004E-2</c:v>
                </c:pt>
                <c:pt idx="25605">
                  <c:v>7.6053899999999994E-2</c:v>
                </c:pt>
                <c:pt idx="25606">
                  <c:v>7.1403499999999995E-2</c:v>
                </c:pt>
                <c:pt idx="25607">
                  <c:v>6.7182099999999995E-2</c:v>
                </c:pt>
                <c:pt idx="25608">
                  <c:v>6.3337400000000002E-2</c:v>
                </c:pt>
                <c:pt idx="25609">
                  <c:v>5.9826299999999999E-2</c:v>
                </c:pt>
                <c:pt idx="25610">
                  <c:v>5.6609899999999998E-2</c:v>
                </c:pt>
                <c:pt idx="25611">
                  <c:v>5.3657200000000002E-2</c:v>
                </c:pt>
                <c:pt idx="25612">
                  <c:v>5.0939199999999997E-2</c:v>
                </c:pt>
                <c:pt idx="25613">
                  <c:v>4.84324E-2</c:v>
                </c:pt>
                <c:pt idx="25614">
                  <c:v>4.5726599999999999E-2</c:v>
                </c:pt>
                <c:pt idx="25615">
                  <c:v>4.3252699999999998E-2</c:v>
                </c:pt>
                <c:pt idx="25616">
                  <c:v>4.0983899999999997E-2</c:v>
                </c:pt>
                <c:pt idx="25617">
                  <c:v>3.8898000000000002E-2</c:v>
                </c:pt>
                <c:pt idx="25618">
                  <c:v>3.6974699999999999E-2</c:v>
                </c:pt>
                <c:pt idx="25619">
                  <c:v>3.4359000000000001E-2</c:v>
                </c:pt>
                <c:pt idx="25620">
                  <c:v>3.2025199999999997E-2</c:v>
                </c:pt>
                <c:pt idx="25621">
                  <c:v>3.0060699999999999E-2</c:v>
                </c:pt>
                <c:pt idx="25622">
                  <c:v>2.8282600000000001E-2</c:v>
                </c:pt>
                <c:pt idx="25623">
                  <c:v>2.66676E-2</c:v>
                </c:pt>
                <c:pt idx="25624">
                  <c:v>2.5196300000000001E-2</c:v>
                </c:pt>
                <c:pt idx="25625">
                  <c:v>2.3851600000000001E-2</c:v>
                </c:pt>
                <c:pt idx="25626">
                  <c:v>2.26196E-2</c:v>
                </c:pt>
                <c:pt idx="25627">
                  <c:v>2.1487699999999998E-2</c:v>
                </c:pt>
                <c:pt idx="25628">
                  <c:v>2.0445600000000001E-2</c:v>
                </c:pt>
                <c:pt idx="25629">
                  <c:v>1.9220500000000001E-2</c:v>
                </c:pt>
                <c:pt idx="25630">
                  <c:v>1.8111800000000001E-2</c:v>
                </c:pt>
                <c:pt idx="25631">
                  <c:v>1.7104600000000001E-2</c:v>
                </c:pt>
                <c:pt idx="25632">
                  <c:v>1.6186699999999998E-2</c:v>
                </c:pt>
                <c:pt idx="25633">
                  <c:v>1.5347599999999999E-2</c:v>
                </c:pt>
                <c:pt idx="25634">
                  <c:v>1.4578900000000001E-2</c:v>
                </c:pt>
                <c:pt idx="25635">
                  <c:v>1.38727E-2</c:v>
                </c:pt>
                <c:pt idx="25636">
                  <c:v>1.32225E-2</c:v>
                </c:pt>
                <c:pt idx="25637">
                  <c:v>1.24546E-2</c:v>
                </c:pt>
                <c:pt idx="25638">
                  <c:v>1.1760100000000001E-2</c:v>
                </c:pt>
                <c:pt idx="25639">
                  <c:v>1.11298E-2</c:v>
                </c:pt>
                <c:pt idx="25640">
                  <c:v>1.0556100000000001E-2</c:v>
                </c:pt>
                <c:pt idx="25641">
                  <c:v>1.0032599999999999E-2</c:v>
                </c:pt>
                <c:pt idx="25642">
                  <c:v>9.5541099999999993E-3</c:v>
                </c:pt>
                <c:pt idx="25643">
                  <c:v>8.9096599999999998E-3</c:v>
                </c:pt>
                <c:pt idx="25644">
                  <c:v>8.3062799999999992E-3</c:v>
                </c:pt>
                <c:pt idx="25645">
                  <c:v>7.7593899999999997E-3</c:v>
                </c:pt>
                <c:pt idx="25646">
                  <c:v>7.2767300000000004E-3</c:v>
                </c:pt>
                <c:pt idx="25647">
                  <c:v>6.8488500000000001E-3</c:v>
                </c:pt>
                <c:pt idx="25648">
                  <c:v>6.4681199999999999E-3</c:v>
                </c:pt>
                <c:pt idx="25649">
                  <c:v>6.1281299999999999E-3</c:v>
                </c:pt>
                <c:pt idx="25650">
                  <c:v>5.8236399999999997E-3</c:v>
                </c:pt>
                <c:pt idx="25651">
                  <c:v>5.5502099999999999E-3</c:v>
                </c:pt>
                <c:pt idx="25652">
                  <c:v>5.3041700000000004E-3</c:v>
                </c:pt>
                <c:pt idx="25653">
                  <c:v>5.0133399999999998E-3</c:v>
                </c:pt>
                <c:pt idx="25654">
                  <c:v>4.7595199999999997E-3</c:v>
                </c:pt>
                <c:pt idx="25655">
                  <c:v>4.5377300000000002E-3</c:v>
                </c:pt>
                <c:pt idx="25656">
                  <c:v>4.3439100000000003E-3</c:v>
                </c:pt>
                <c:pt idx="25657">
                  <c:v>4.1747700000000004E-3</c:v>
                </c:pt>
                <c:pt idx="25658">
                  <c:v>4.01652E-3</c:v>
                </c:pt>
                <c:pt idx="25659">
                  <c:v>3.8723300000000002E-3</c:v>
                </c:pt>
                <c:pt idx="25660">
                  <c:v>3.7526299999999999E-3</c:v>
                </c:pt>
                <c:pt idx="25661">
                  <c:v>3.6530500000000001E-3</c:v>
                </c:pt>
                <c:pt idx="25662">
                  <c:v>3.5786799999999999E-3</c:v>
                </c:pt>
                <c:pt idx="25663">
                  <c:v>3.5023200000000002E-3</c:v>
                </c:pt>
                <c:pt idx="25664">
                  <c:v>3.4546099999999999E-3</c:v>
                </c:pt>
                <c:pt idx="25665">
                  <c:v>3.43684E-3</c:v>
                </c:pt>
                <c:pt idx="25666">
                  <c:v>3.434E-3</c:v>
                </c:pt>
                <c:pt idx="25667">
                  <c:v>3.4473799999999999E-3</c:v>
                </c:pt>
                <c:pt idx="25668">
                  <c:v>3.4887899999999999E-3</c:v>
                </c:pt>
                <c:pt idx="25669">
                  <c:v>3.5328299999999998E-3</c:v>
                </c:pt>
                <c:pt idx="25670">
                  <c:v>3.6260699999999999E-3</c:v>
                </c:pt>
                <c:pt idx="25671">
                  <c:v>3.7083400000000001E-3</c:v>
                </c:pt>
                <c:pt idx="25672">
                  <c:v>3.8089399999999998E-3</c:v>
                </c:pt>
                <c:pt idx="25673">
                  <c:v>3.9292600000000004E-3</c:v>
                </c:pt>
                <c:pt idx="25674">
                  <c:v>4.0716299999999997E-3</c:v>
                </c:pt>
                <c:pt idx="25675">
                  <c:v>4.23895E-3</c:v>
                </c:pt>
                <c:pt idx="25676">
                  <c:v>4.4347800000000001E-3</c:v>
                </c:pt>
                <c:pt idx="25677">
                  <c:v>4.6635100000000001E-3</c:v>
                </c:pt>
                <c:pt idx="25678">
                  <c:v>4.8598699999999996E-3</c:v>
                </c:pt>
                <c:pt idx="25679">
                  <c:v>5.0805299999999998E-3</c:v>
                </c:pt>
                <c:pt idx="25680">
                  <c:v>5.3288099999999998E-3</c:v>
                </c:pt>
                <c:pt idx="25681">
                  <c:v>5.6086E-3</c:v>
                </c:pt>
                <c:pt idx="25682">
                  <c:v>5.9246100000000003E-3</c:v>
                </c:pt>
                <c:pt idx="25683">
                  <c:v>6.2824700000000001E-3</c:v>
                </c:pt>
                <c:pt idx="25684">
                  <c:v>6.6890500000000002E-3</c:v>
                </c:pt>
                <c:pt idx="25685">
                  <c:v>7.1524800000000001E-3</c:v>
                </c:pt>
                <c:pt idx="25686">
                  <c:v>7.4973699999999997E-3</c:v>
                </c:pt>
                <c:pt idx="25687">
                  <c:v>7.8750000000000001E-3</c:v>
                </c:pt>
                <c:pt idx="25688">
                  <c:v>8.2905300000000008E-3</c:v>
                </c:pt>
                <c:pt idx="25689">
                  <c:v>8.8714599999999994E-3</c:v>
                </c:pt>
                <c:pt idx="25690">
                  <c:v>9.3014800000000009E-3</c:v>
                </c:pt>
                <c:pt idx="25691">
                  <c:v>9.77016E-3</c:v>
                </c:pt>
                <c:pt idx="25692">
                  <c:v>1.0282100000000001E-2</c:v>
                </c:pt>
                <c:pt idx="25693">
                  <c:v>1.08427E-2</c:v>
                </c:pt>
                <c:pt idx="25694">
                  <c:v>1.1457999999999999E-2</c:v>
                </c:pt>
                <c:pt idx="25695">
                  <c:v>1.2135200000000001E-2</c:v>
                </c:pt>
                <c:pt idx="25696">
                  <c:v>1.28145E-2</c:v>
                </c:pt>
                <c:pt idx="25697">
                  <c:v>1.3485199999999999E-2</c:v>
                </c:pt>
                <c:pt idx="25698">
                  <c:v>1.4216400000000001E-2</c:v>
                </c:pt>
                <c:pt idx="25699">
                  <c:v>1.5015199999999999E-2</c:v>
                </c:pt>
                <c:pt idx="25700">
                  <c:v>1.5890000000000001E-2</c:v>
                </c:pt>
                <c:pt idx="25701">
                  <c:v>1.68507E-2</c:v>
                </c:pt>
                <c:pt idx="25702">
                  <c:v>1.7909000000000001E-2</c:v>
                </c:pt>
                <c:pt idx="25703">
                  <c:v>1.9078899999999999E-2</c:v>
                </c:pt>
                <c:pt idx="25704">
                  <c:v>2.0179200000000001E-2</c:v>
                </c:pt>
                <c:pt idx="25705">
                  <c:v>2.1696900000000002E-2</c:v>
                </c:pt>
                <c:pt idx="25706">
                  <c:v>2.2812200000000001E-2</c:v>
                </c:pt>
                <c:pt idx="25707">
                  <c:v>2.4020799999999998E-2</c:v>
                </c:pt>
                <c:pt idx="25708">
                  <c:v>2.5333700000000001E-2</c:v>
                </c:pt>
                <c:pt idx="25709">
                  <c:v>2.6762999999999999E-2</c:v>
                </c:pt>
                <c:pt idx="25710">
                  <c:v>2.83231E-2</c:v>
                </c:pt>
                <c:pt idx="25711">
                  <c:v>3.0029799999999999E-2</c:v>
                </c:pt>
                <c:pt idx="25712">
                  <c:v>3.2308999999999997E-2</c:v>
                </c:pt>
                <c:pt idx="25713">
                  <c:v>3.3980900000000001E-2</c:v>
                </c:pt>
                <c:pt idx="25714">
                  <c:v>3.5790500000000003E-2</c:v>
                </c:pt>
                <c:pt idx="25715">
                  <c:v>3.7753799999999997E-2</c:v>
                </c:pt>
                <c:pt idx="25716">
                  <c:v>3.9889300000000003E-2</c:v>
                </c:pt>
                <c:pt idx="25717">
                  <c:v>4.2217699999999997E-2</c:v>
                </c:pt>
                <c:pt idx="25718">
                  <c:v>4.4763200000000003E-2</c:v>
                </c:pt>
                <c:pt idx="25719">
                  <c:v>4.7336999999999997E-2</c:v>
                </c:pt>
                <c:pt idx="25720">
                  <c:v>4.9910799999999998E-2</c:v>
                </c:pt>
                <c:pt idx="25721">
                  <c:v>5.2706299999999998E-2</c:v>
                </c:pt>
                <c:pt idx="25722">
                  <c:v>5.5749600000000003E-2</c:v>
                </c:pt>
                <c:pt idx="25723">
                  <c:v>5.9071100000000001E-2</c:v>
                </c:pt>
                <c:pt idx="25724">
                  <c:v>6.2705800000000006E-2</c:v>
                </c:pt>
                <c:pt idx="25725">
                  <c:v>6.6694199999999995E-2</c:v>
                </c:pt>
                <c:pt idx="25726">
                  <c:v>7.1083800000000003E-2</c:v>
                </c:pt>
                <c:pt idx="25727">
                  <c:v>7.5423699999999996E-2</c:v>
                </c:pt>
                <c:pt idx="25728">
                  <c:v>7.9630900000000004E-2</c:v>
                </c:pt>
                <c:pt idx="25729">
                  <c:v>8.4206400000000001E-2</c:v>
                </c:pt>
                <c:pt idx="25730">
                  <c:v>8.9194800000000005E-2</c:v>
                </c:pt>
                <c:pt idx="25731">
                  <c:v>9.4647899999999993E-2</c:v>
                </c:pt>
                <c:pt idx="25732">
                  <c:v>0.10062599999999999</c:v>
                </c:pt>
                <c:pt idx="25733">
                  <c:v>0.107198</c:v>
                </c:pt>
                <c:pt idx="25734">
                  <c:v>0.11444600000000001</c:v>
                </c:pt>
                <c:pt idx="25735">
                  <c:v>0.121944</c:v>
                </c:pt>
                <c:pt idx="25736">
                  <c:v>0.12964000000000001</c:v>
                </c:pt>
                <c:pt idx="25737">
                  <c:v>0.138101</c:v>
                </c:pt>
                <c:pt idx="25738">
                  <c:v>0.14743200000000001</c:v>
                </c:pt>
                <c:pt idx="25739">
                  <c:v>0.15776000000000001</c:v>
                </c:pt>
                <c:pt idx="25740">
                  <c:v>0.16923199999999999</c:v>
                </c:pt>
                <c:pt idx="25741">
                  <c:v>0.18190500000000001</c:v>
                </c:pt>
                <c:pt idx="25742">
                  <c:v>0.195408</c:v>
                </c:pt>
                <c:pt idx="25743">
                  <c:v>0.21004300000000001</c:v>
                </c:pt>
                <c:pt idx="25744">
                  <c:v>0.22210199999999999</c:v>
                </c:pt>
                <c:pt idx="25745">
                  <c:v>0.23488600000000001</c:v>
                </c:pt>
                <c:pt idx="25746">
                  <c:v>0.25342900000000002</c:v>
                </c:pt>
                <c:pt idx="25747">
                  <c:v>0.26808700000000002</c:v>
                </c:pt>
                <c:pt idx="25748">
                  <c:v>0.28520499999999999</c:v>
                </c:pt>
                <c:pt idx="25749">
                  <c:v>0.30676900000000001</c:v>
                </c:pt>
                <c:pt idx="25750">
                  <c:v>0.32685500000000001</c:v>
                </c:pt>
                <c:pt idx="25751">
                  <c:v>0.34894900000000001</c:v>
                </c:pt>
                <c:pt idx="25752">
                  <c:v>0.37051099999999998</c:v>
                </c:pt>
                <c:pt idx="25753">
                  <c:v>0.39407399999999998</c:v>
                </c:pt>
                <c:pt idx="25754">
                  <c:v>0.41988500000000001</c:v>
                </c:pt>
                <c:pt idx="25755">
                  <c:v>0.448183</c:v>
                </c:pt>
                <c:pt idx="25756">
                  <c:v>0.47928700000000002</c:v>
                </c:pt>
                <c:pt idx="25757">
                  <c:v>0.51347699999999996</c:v>
                </c:pt>
                <c:pt idx="25758">
                  <c:v>0.55111500000000002</c:v>
                </c:pt>
                <c:pt idx="25759">
                  <c:v>0.59254200000000001</c:v>
                </c:pt>
                <c:pt idx="25760">
                  <c:v>0.63819300000000001</c:v>
                </c:pt>
                <c:pt idx="25761">
                  <c:v>0.68842499999999995</c:v>
                </c:pt>
                <c:pt idx="25762">
                  <c:v>0.74368299999999998</c:v>
                </c:pt>
                <c:pt idx="25763">
                  <c:v>0.80433900000000003</c:v>
                </c:pt>
                <c:pt idx="25764">
                  <c:v>0.87084899999999998</c:v>
                </c:pt>
                <c:pt idx="25765">
                  <c:v>0.94350000000000001</c:v>
                </c:pt>
                <c:pt idx="25766">
                  <c:v>1.0226299999999999</c:v>
                </c:pt>
                <c:pt idx="25767">
                  <c:v>1.10839</c:v>
                </c:pt>
                <c:pt idx="25768">
                  <c:v>1.2009799999999999</c:v>
                </c:pt>
                <c:pt idx="25769">
                  <c:v>1.30026</c:v>
                </c:pt>
                <c:pt idx="25770">
                  <c:v>1.4060600000000001</c:v>
                </c:pt>
                <c:pt idx="25771">
                  <c:v>1.5759700000000001</c:v>
                </c:pt>
                <c:pt idx="25772">
                  <c:v>1.7571000000000001</c:v>
                </c:pt>
                <c:pt idx="25773">
                  <c:v>2.3251499999999998</c:v>
                </c:pt>
                <c:pt idx="25774">
                  <c:v>2.50251</c:v>
                </c:pt>
                <c:pt idx="25775">
                  <c:v>2.6470699999999998</c:v>
                </c:pt>
                <c:pt idx="25776">
                  <c:v>2.7426699999999999</c:v>
                </c:pt>
                <c:pt idx="25777">
                  <c:v>2.8248600000000001</c:v>
                </c:pt>
                <c:pt idx="25778">
                  <c:v>2.8917700000000002</c:v>
                </c:pt>
                <c:pt idx="25779">
                  <c:v>2.9417399999999998</c:v>
                </c:pt>
                <c:pt idx="25780">
                  <c:v>2.9754700000000001</c:v>
                </c:pt>
                <c:pt idx="25781">
                  <c:v>2.9867900000000001</c:v>
                </c:pt>
                <c:pt idx="25782">
                  <c:v>2.9777900000000002</c:v>
                </c:pt>
                <c:pt idx="25783">
                  <c:v>2.95113</c:v>
                </c:pt>
                <c:pt idx="25784">
                  <c:v>2.9067400000000001</c:v>
                </c:pt>
                <c:pt idx="25785">
                  <c:v>2.8441900000000002</c:v>
                </c:pt>
                <c:pt idx="25786">
                  <c:v>2.76586</c:v>
                </c:pt>
                <c:pt idx="25787">
                  <c:v>2.6736399999999998</c:v>
                </c:pt>
                <c:pt idx="25788">
                  <c:v>2.5326900000000001</c:v>
                </c:pt>
                <c:pt idx="25789">
                  <c:v>2.3851</c:v>
                </c:pt>
                <c:pt idx="25790">
                  <c:v>2.1619299999999999</c:v>
                </c:pt>
                <c:pt idx="25791">
                  <c:v>1.7812699999999999</c:v>
                </c:pt>
                <c:pt idx="25792">
                  <c:v>1.56366</c:v>
                </c:pt>
                <c:pt idx="25793">
                  <c:v>1.4274</c:v>
                </c:pt>
                <c:pt idx="25794">
                  <c:v>1.2997799999999999</c:v>
                </c:pt>
                <c:pt idx="25795">
                  <c:v>1.1956899999999999</c:v>
                </c:pt>
                <c:pt idx="25796">
                  <c:v>1.0990800000000001</c:v>
                </c:pt>
                <c:pt idx="25797">
                  <c:v>1.0099100000000001</c:v>
                </c:pt>
                <c:pt idx="25798">
                  <c:v>0.92808500000000005</c:v>
                </c:pt>
                <c:pt idx="25799">
                  <c:v>0.853298</c:v>
                </c:pt>
                <c:pt idx="25800">
                  <c:v>0.80401</c:v>
                </c:pt>
                <c:pt idx="25801">
                  <c:v>0.75502499999999995</c:v>
                </c:pt>
                <c:pt idx="25802">
                  <c:v>0.70957000000000003</c:v>
                </c:pt>
                <c:pt idx="25803">
                  <c:v>0.66743300000000005</c:v>
                </c:pt>
                <c:pt idx="25804">
                  <c:v>0.62839500000000004</c:v>
                </c:pt>
                <c:pt idx="25805">
                  <c:v>0.59224600000000005</c:v>
                </c:pt>
                <c:pt idx="25806">
                  <c:v>0.558786</c:v>
                </c:pt>
                <c:pt idx="25807">
                  <c:v>0.52781299999999998</c:v>
                </c:pt>
                <c:pt idx="25808">
                  <c:v>0.49569400000000002</c:v>
                </c:pt>
                <c:pt idx="25809">
                  <c:v>0.463092</c:v>
                </c:pt>
                <c:pt idx="25810">
                  <c:v>0.43343300000000001</c:v>
                </c:pt>
                <c:pt idx="25811">
                  <c:v>0.406416</c:v>
                </c:pt>
                <c:pt idx="25812">
                  <c:v>0.38176500000000002</c:v>
                </c:pt>
                <c:pt idx="25813">
                  <c:v>0.359236</c:v>
                </c:pt>
                <c:pt idx="25814">
                  <c:v>0.338613</c:v>
                </c:pt>
                <c:pt idx="25815">
                  <c:v>0.31969900000000001</c:v>
                </c:pt>
                <c:pt idx="25816">
                  <c:v>0.30086200000000002</c:v>
                </c:pt>
                <c:pt idx="25817">
                  <c:v>0.28231600000000001</c:v>
                </c:pt>
                <c:pt idx="25818">
                  <c:v>0.26543899999999998</c:v>
                </c:pt>
                <c:pt idx="25819">
                  <c:v>0.25003999999999998</c:v>
                </c:pt>
                <c:pt idx="25820">
                  <c:v>0.235953</c:v>
                </c:pt>
                <c:pt idx="25821">
                  <c:v>0.22303300000000001</c:v>
                </c:pt>
                <c:pt idx="25822">
                  <c:v>0.21115800000000001</c:v>
                </c:pt>
                <c:pt idx="25823">
                  <c:v>0.20021700000000001</c:v>
                </c:pt>
                <c:pt idx="25824">
                  <c:v>0.18826699999999999</c:v>
                </c:pt>
                <c:pt idx="25825">
                  <c:v>0.175706</c:v>
                </c:pt>
                <c:pt idx="25826">
                  <c:v>0.16437599999999999</c:v>
                </c:pt>
                <c:pt idx="25827">
                  <c:v>0.15412100000000001</c:v>
                </c:pt>
                <c:pt idx="25828">
                  <c:v>0.14480799999999999</c:v>
                </c:pt>
                <c:pt idx="25829">
                  <c:v>0.136323</c:v>
                </c:pt>
                <c:pt idx="25830">
                  <c:v>0.12857299999999999</c:v>
                </c:pt>
                <c:pt idx="25831">
                  <c:v>0.121473</c:v>
                </c:pt>
                <c:pt idx="25832">
                  <c:v>0.11471199999999999</c:v>
                </c:pt>
                <c:pt idx="25833">
                  <c:v>0.10828500000000001</c:v>
                </c:pt>
                <c:pt idx="25834">
                  <c:v>0.10238999999999999</c:v>
                </c:pt>
                <c:pt idx="25835">
                  <c:v>9.6970299999999995E-2</c:v>
                </c:pt>
                <c:pt idx="25836">
                  <c:v>9.1974299999999995E-2</c:v>
                </c:pt>
                <c:pt idx="25837">
                  <c:v>8.5183499999999995E-2</c:v>
                </c:pt>
                <c:pt idx="25838">
                  <c:v>7.9126199999999994E-2</c:v>
                </c:pt>
                <c:pt idx="25839">
                  <c:v>7.4940199999999998E-2</c:v>
                </c:pt>
                <c:pt idx="25840">
                  <c:v>7.0621199999999995E-2</c:v>
                </c:pt>
                <c:pt idx="25841">
                  <c:v>6.6670199999999999E-2</c:v>
                </c:pt>
                <c:pt idx="25842">
                  <c:v>6.3046500000000005E-2</c:v>
                </c:pt>
                <c:pt idx="25843">
                  <c:v>5.97146E-2</c:v>
                </c:pt>
                <c:pt idx="25844">
                  <c:v>5.6643800000000001E-2</c:v>
                </c:pt>
                <c:pt idx="25845">
                  <c:v>5.24704E-2</c:v>
                </c:pt>
                <c:pt idx="25846">
                  <c:v>4.9943500000000002E-2</c:v>
                </c:pt>
                <c:pt idx="25847">
                  <c:v>4.6852600000000001E-2</c:v>
                </c:pt>
                <c:pt idx="25848">
                  <c:v>4.4045500000000001E-2</c:v>
                </c:pt>
                <c:pt idx="25849">
                  <c:v>4.1487999999999997E-2</c:v>
                </c:pt>
                <c:pt idx="25850">
                  <c:v>3.9151900000000003E-2</c:v>
                </c:pt>
                <c:pt idx="25851">
                  <c:v>3.7011500000000003E-2</c:v>
                </c:pt>
                <c:pt idx="25852">
                  <c:v>3.5045600000000003E-2</c:v>
                </c:pt>
                <c:pt idx="25853">
                  <c:v>3.3235199999999999E-2</c:v>
                </c:pt>
                <c:pt idx="25854">
                  <c:v>3.1564399999999999E-2</c:v>
                </c:pt>
                <c:pt idx="25855">
                  <c:v>2.9710899999999998E-2</c:v>
                </c:pt>
                <c:pt idx="25856">
                  <c:v>2.8019499999999999E-2</c:v>
                </c:pt>
                <c:pt idx="25857">
                  <c:v>2.6471700000000001E-2</c:v>
                </c:pt>
                <c:pt idx="25858">
                  <c:v>2.50522E-2</c:v>
                </c:pt>
                <c:pt idx="25859">
                  <c:v>2.3746799999999998E-2</c:v>
                </c:pt>
                <c:pt idx="25860">
                  <c:v>2.2543799999999999E-2</c:v>
                </c:pt>
                <c:pt idx="25861">
                  <c:v>2.0908599999999999E-2</c:v>
                </c:pt>
                <c:pt idx="25862">
                  <c:v>1.98202E-2</c:v>
                </c:pt>
                <c:pt idx="25863">
                  <c:v>1.8727500000000001E-2</c:v>
                </c:pt>
                <c:pt idx="25864">
                  <c:v>1.7726200000000001E-2</c:v>
                </c:pt>
                <c:pt idx="25865">
                  <c:v>1.68062E-2</c:v>
                </c:pt>
                <c:pt idx="25866">
                  <c:v>1.5958799999999999E-2</c:v>
                </c:pt>
                <c:pt idx="25867">
                  <c:v>1.48074E-2</c:v>
                </c:pt>
                <c:pt idx="25868">
                  <c:v>1.37809E-2</c:v>
                </c:pt>
                <c:pt idx="25869">
                  <c:v>1.3072E-2</c:v>
                </c:pt>
                <c:pt idx="25870">
                  <c:v>1.2341E-2</c:v>
                </c:pt>
                <c:pt idx="25871">
                  <c:v>1.1672800000000001E-2</c:v>
                </c:pt>
                <c:pt idx="25872">
                  <c:v>1.10604E-2</c:v>
                </c:pt>
                <c:pt idx="25873">
                  <c:v>1.04977E-2</c:v>
                </c:pt>
                <c:pt idx="25874">
                  <c:v>9.9794199999999993E-3</c:v>
                </c:pt>
                <c:pt idx="25875">
                  <c:v>9.2755800000000003E-3</c:v>
                </c:pt>
                <c:pt idx="25876">
                  <c:v>8.84974E-3</c:v>
                </c:pt>
                <c:pt idx="25877">
                  <c:v>8.2881699999999992E-3</c:v>
                </c:pt>
                <c:pt idx="25878">
                  <c:v>7.7824399999999998E-3</c:v>
                </c:pt>
                <c:pt idx="25879">
                  <c:v>7.3255400000000002E-3</c:v>
                </c:pt>
                <c:pt idx="25880">
                  <c:v>6.9119000000000003E-3</c:v>
                </c:pt>
                <c:pt idx="25881">
                  <c:v>6.5359299999999997E-3</c:v>
                </c:pt>
                <c:pt idx="25882">
                  <c:v>6.1923100000000003E-3</c:v>
                </c:pt>
                <c:pt idx="25883">
                  <c:v>5.8774600000000001E-3</c:v>
                </c:pt>
                <c:pt idx="25884">
                  <c:v>5.5886299999999998E-3</c:v>
                </c:pt>
                <c:pt idx="25885">
                  <c:v>5.2266400000000003E-3</c:v>
                </c:pt>
                <c:pt idx="25886">
                  <c:v>4.9031300000000003E-3</c:v>
                </c:pt>
                <c:pt idx="25887">
                  <c:v>4.61284E-3</c:v>
                </c:pt>
                <c:pt idx="25888">
                  <c:v>4.3514199999999999E-3</c:v>
                </c:pt>
                <c:pt idx="25889">
                  <c:v>4.1151699999999996E-3</c:v>
                </c:pt>
                <c:pt idx="25890">
                  <c:v>3.9010099999999999E-3</c:v>
                </c:pt>
                <c:pt idx="25891">
                  <c:v>3.70631E-3</c:v>
                </c:pt>
                <c:pt idx="25892">
                  <c:v>3.5288400000000001E-3</c:v>
                </c:pt>
                <c:pt idx="25893">
                  <c:v>3.31569E-3</c:v>
                </c:pt>
                <c:pt idx="25894">
                  <c:v>3.12591E-3</c:v>
                </c:pt>
                <c:pt idx="25895">
                  <c:v>2.9562999999999998E-3</c:v>
                </c:pt>
                <c:pt idx="25896">
                  <c:v>2.8042599999999998E-3</c:v>
                </c:pt>
                <c:pt idx="25897">
                  <c:v>2.6675499999999999E-3</c:v>
                </c:pt>
                <c:pt idx="25898">
                  <c:v>2.5444199999999999E-3</c:v>
                </c:pt>
                <c:pt idx="25899">
                  <c:v>2.4165499999999999E-3</c:v>
                </c:pt>
                <c:pt idx="25900">
                  <c:v>2.3019199999999998E-3</c:v>
                </c:pt>
                <c:pt idx="25901">
                  <c:v>2.1995600000000001E-3</c:v>
                </c:pt>
                <c:pt idx="25902">
                  <c:v>2.1082000000000002E-3</c:v>
                </c:pt>
                <c:pt idx="25903">
                  <c:v>2.0049600000000001E-3</c:v>
                </c:pt>
                <c:pt idx="25904">
                  <c:v>1.9157899999999999E-3</c:v>
                </c:pt>
                <c:pt idx="25905">
                  <c:v>1.8390100000000001E-3</c:v>
                </c:pt>
                <c:pt idx="25906">
                  <c:v>1.77326E-3</c:v>
                </c:pt>
                <c:pt idx="25907">
                  <c:v>1.7175000000000001E-3</c:v>
                </c:pt>
                <c:pt idx="25908">
                  <c:v>1.6709400000000001E-3</c:v>
                </c:pt>
                <c:pt idx="25909">
                  <c:v>1.63299E-3</c:v>
                </c:pt>
                <c:pt idx="25910">
                  <c:v>1.60326E-3</c:v>
                </c:pt>
                <c:pt idx="25911">
                  <c:v>1.58153E-3</c:v>
                </c:pt>
                <c:pt idx="25912">
                  <c:v>1.56777E-3</c:v>
                </c:pt>
                <c:pt idx="25913">
                  <c:v>1.5616600000000001E-3</c:v>
                </c:pt>
                <c:pt idx="25914">
                  <c:v>1.5673099999999999E-3</c:v>
                </c:pt>
                <c:pt idx="25915">
                  <c:v>1.5852500000000001E-3</c:v>
                </c:pt>
                <c:pt idx="25916">
                  <c:v>1.6155399999999999E-3</c:v>
                </c:pt>
                <c:pt idx="25917">
                  <c:v>1.6553900000000001E-3</c:v>
                </c:pt>
                <c:pt idx="25918">
                  <c:v>1.70908E-3</c:v>
                </c:pt>
                <c:pt idx="25919">
                  <c:v>1.7561E-3</c:v>
                </c:pt>
                <c:pt idx="25920">
                  <c:v>1.8164699999999999E-3</c:v>
                </c:pt>
                <c:pt idx="25921">
                  <c:v>1.88934E-3</c:v>
                </c:pt>
                <c:pt idx="25922">
                  <c:v>1.9765099999999999E-3</c:v>
                </c:pt>
                <c:pt idx="25923">
                  <c:v>2.0512199999999999E-3</c:v>
                </c:pt>
                <c:pt idx="25924">
                  <c:v>2.1334499999999998E-3</c:v>
                </c:pt>
                <c:pt idx="25925">
                  <c:v>2.2267900000000002E-3</c:v>
                </c:pt>
                <c:pt idx="25926">
                  <c:v>2.33263E-3</c:v>
                </c:pt>
                <c:pt idx="25927">
                  <c:v>2.4539599999999998E-3</c:v>
                </c:pt>
                <c:pt idx="25928">
                  <c:v>2.5935400000000001E-3</c:v>
                </c:pt>
                <c:pt idx="25929">
                  <c:v>2.7480099999999999E-3</c:v>
                </c:pt>
                <c:pt idx="25930">
                  <c:v>2.92582E-3</c:v>
                </c:pt>
                <c:pt idx="25931">
                  <c:v>3.0595399999999999E-3</c:v>
                </c:pt>
                <c:pt idx="25932">
                  <c:v>3.2072899999999998E-3</c:v>
                </c:pt>
                <c:pt idx="25933">
                  <c:v>3.37098E-3</c:v>
                </c:pt>
                <c:pt idx="25934">
                  <c:v>3.5528700000000001E-3</c:v>
                </c:pt>
                <c:pt idx="25935">
                  <c:v>3.7556500000000001E-3</c:v>
                </c:pt>
                <c:pt idx="25936">
                  <c:v>3.9298700000000002E-3</c:v>
                </c:pt>
                <c:pt idx="25937">
                  <c:v>4.1204199999999996E-3</c:v>
                </c:pt>
                <c:pt idx="25938">
                  <c:v>4.32936E-3</c:v>
                </c:pt>
                <c:pt idx="25939">
                  <c:v>4.5590400000000003E-3</c:v>
                </c:pt>
                <c:pt idx="25940">
                  <c:v>4.8121600000000002E-3</c:v>
                </c:pt>
                <c:pt idx="25941">
                  <c:v>5.0917699999999998E-3</c:v>
                </c:pt>
                <c:pt idx="25942">
                  <c:v>5.4017400000000004E-3</c:v>
                </c:pt>
                <c:pt idx="25943">
                  <c:v>5.7469599999999997E-3</c:v>
                </c:pt>
                <c:pt idx="25944">
                  <c:v>6.1626099999999998E-3</c:v>
                </c:pt>
                <c:pt idx="25945">
                  <c:v>6.4698500000000001E-3</c:v>
                </c:pt>
                <c:pt idx="25946">
                  <c:v>6.8044300000000002E-3</c:v>
                </c:pt>
                <c:pt idx="25947">
                  <c:v>7.1696499999999996E-3</c:v>
                </c:pt>
                <c:pt idx="25948">
                  <c:v>7.56933E-3</c:v>
                </c:pt>
                <c:pt idx="25949">
                  <c:v>8.0079000000000001E-3</c:v>
                </c:pt>
                <c:pt idx="25950">
                  <c:v>8.4905599999999994E-3</c:v>
                </c:pt>
                <c:pt idx="25951">
                  <c:v>8.9677200000000002E-3</c:v>
                </c:pt>
                <c:pt idx="25952">
                  <c:v>9.4302199999999996E-3</c:v>
                </c:pt>
                <c:pt idx="25953">
                  <c:v>9.9331699999999998E-3</c:v>
                </c:pt>
                <c:pt idx="25954">
                  <c:v>1.04814E-2</c:v>
                </c:pt>
                <c:pt idx="25955">
                  <c:v>1.1080599999999999E-2</c:v>
                </c:pt>
                <c:pt idx="25956">
                  <c:v>1.1737300000000001E-2</c:v>
                </c:pt>
                <c:pt idx="25957">
                  <c:v>1.2459E-2</c:v>
                </c:pt>
                <c:pt idx="25958">
                  <c:v>1.3254500000000001E-2</c:v>
                </c:pt>
                <c:pt idx="25959">
                  <c:v>1.40193E-2</c:v>
                </c:pt>
                <c:pt idx="25960">
                  <c:v>1.51106E-2</c:v>
                </c:pt>
                <c:pt idx="25961">
                  <c:v>1.5915200000000001E-2</c:v>
                </c:pt>
                <c:pt idx="25962">
                  <c:v>1.6789800000000001E-2</c:v>
                </c:pt>
                <c:pt idx="25963">
                  <c:v>1.7743100000000001E-2</c:v>
                </c:pt>
                <c:pt idx="25964">
                  <c:v>1.8784800000000001E-2</c:v>
                </c:pt>
                <c:pt idx="25965">
                  <c:v>1.99265E-2</c:v>
                </c:pt>
                <c:pt idx="25966">
                  <c:v>2.1181499999999999E-2</c:v>
                </c:pt>
                <c:pt idx="25967">
                  <c:v>2.2325399999999999E-2</c:v>
                </c:pt>
                <c:pt idx="25968">
                  <c:v>2.3569199999999998E-2</c:v>
                </c:pt>
                <c:pt idx="25969">
                  <c:v>2.4925200000000002E-2</c:v>
                </c:pt>
                <c:pt idx="25970">
                  <c:v>2.6407199999999999E-2</c:v>
                </c:pt>
                <c:pt idx="25971">
                  <c:v>2.80322E-2</c:v>
                </c:pt>
                <c:pt idx="25972">
                  <c:v>2.98187E-2</c:v>
                </c:pt>
                <c:pt idx="25973">
                  <c:v>3.1789600000000001E-2</c:v>
                </c:pt>
                <c:pt idx="25974">
                  <c:v>3.3971099999999997E-2</c:v>
                </c:pt>
                <c:pt idx="25975">
                  <c:v>3.5765400000000003E-2</c:v>
                </c:pt>
                <c:pt idx="25976">
                  <c:v>3.7711399999999999E-2</c:v>
                </c:pt>
                <c:pt idx="25977">
                  <c:v>3.9828299999999997E-2</c:v>
                </c:pt>
                <c:pt idx="25978">
                  <c:v>4.2136E-2</c:v>
                </c:pt>
                <c:pt idx="25979">
                  <c:v>4.4660400000000003E-2</c:v>
                </c:pt>
                <c:pt idx="25980">
                  <c:v>4.7428900000000003E-2</c:v>
                </c:pt>
                <c:pt idx="25981">
                  <c:v>5.0476199999999999E-2</c:v>
                </c:pt>
                <c:pt idx="25982">
                  <c:v>5.3841199999999999E-2</c:v>
                </c:pt>
                <c:pt idx="25983">
                  <c:v>5.6744500000000003E-2</c:v>
                </c:pt>
                <c:pt idx="25984">
                  <c:v>5.99009E-2</c:v>
                </c:pt>
                <c:pt idx="25985">
                  <c:v>6.3343999999999998E-2</c:v>
                </c:pt>
                <c:pt idx="25986">
                  <c:v>6.7109500000000002E-2</c:v>
                </c:pt>
                <c:pt idx="25987">
                  <c:v>7.1244799999999997E-2</c:v>
                </c:pt>
                <c:pt idx="25988">
                  <c:v>7.5799599999999995E-2</c:v>
                </c:pt>
                <c:pt idx="25989">
                  <c:v>8.0839900000000006E-2</c:v>
                </c:pt>
                <c:pt idx="25990">
                  <c:v>8.6440400000000001E-2</c:v>
                </c:pt>
                <c:pt idx="25991">
                  <c:v>9.1260300000000003E-2</c:v>
                </c:pt>
                <c:pt idx="25992">
                  <c:v>9.6531900000000004E-2</c:v>
                </c:pt>
                <c:pt idx="25993">
                  <c:v>0.102323</c:v>
                </c:pt>
                <c:pt idx="25994">
                  <c:v>0.108709</c:v>
                </c:pt>
                <c:pt idx="25995">
                  <c:v>0.11579100000000001</c:v>
                </c:pt>
                <c:pt idx="25996">
                  <c:v>0.12367599999999999</c:v>
                </c:pt>
                <c:pt idx="25997">
                  <c:v>0.13020799999999999</c:v>
                </c:pt>
                <c:pt idx="25998">
                  <c:v>0.13733699999999999</c:v>
                </c:pt>
                <c:pt idx="25999">
                  <c:v>0.14246400000000001</c:v>
                </c:pt>
                <c:pt idx="26000">
                  <c:v>0.152202</c:v>
                </c:pt>
                <c:pt idx="26001">
                  <c:v>0.16027</c:v>
                </c:pt>
                <c:pt idx="26002">
                  <c:v>0.16908100000000001</c:v>
                </c:pt>
                <c:pt idx="26003">
                  <c:v>0.17873600000000001</c:v>
                </c:pt>
                <c:pt idx="26004">
                  <c:v>0.189333</c:v>
                </c:pt>
                <c:pt idx="26005">
                  <c:v>0.20102500000000001</c:v>
                </c:pt>
                <c:pt idx="26006">
                  <c:v>0.213925</c:v>
                </c:pt>
                <c:pt idx="26007">
                  <c:v>0.22820799999999999</c:v>
                </c:pt>
                <c:pt idx="26008">
                  <c:v>0.24404500000000001</c:v>
                </c:pt>
                <c:pt idx="26009">
                  <c:v>0.26165500000000003</c:v>
                </c:pt>
                <c:pt idx="26010">
                  <c:v>0.27851799999999999</c:v>
                </c:pt>
                <c:pt idx="26011">
                  <c:v>0.29556399999999999</c:v>
                </c:pt>
                <c:pt idx="26012">
                  <c:v>0.314141</c:v>
                </c:pt>
                <c:pt idx="26013">
                  <c:v>0.334455</c:v>
                </c:pt>
                <c:pt idx="26014">
                  <c:v>0.35660999999999998</c:v>
                </c:pt>
                <c:pt idx="26015">
                  <c:v>0.38081599999999999</c:v>
                </c:pt>
                <c:pt idx="26016">
                  <c:v>0.40723799999999999</c:v>
                </c:pt>
                <c:pt idx="26017">
                  <c:v>0.43609700000000001</c:v>
                </c:pt>
                <c:pt idx="26018">
                  <c:v>0.467559</c:v>
                </c:pt>
                <c:pt idx="26019">
                  <c:v>0.50186600000000003</c:v>
                </c:pt>
                <c:pt idx="26020">
                  <c:v>0.53917800000000005</c:v>
                </c:pt>
                <c:pt idx="26021">
                  <c:v>0.57457899999999995</c:v>
                </c:pt>
                <c:pt idx="26022">
                  <c:v>0.61260800000000004</c:v>
                </c:pt>
                <c:pt idx="26023">
                  <c:v>0.65347299999999997</c:v>
                </c:pt>
                <c:pt idx="26024">
                  <c:v>0.69726399999999999</c:v>
                </c:pt>
                <c:pt idx="26025">
                  <c:v>0.74422500000000003</c:v>
                </c:pt>
                <c:pt idx="26026">
                  <c:v>0.79440299999999997</c:v>
                </c:pt>
                <c:pt idx="26027">
                  <c:v>0.84800500000000001</c:v>
                </c:pt>
                <c:pt idx="26028">
                  <c:v>0.90508100000000002</c:v>
                </c:pt>
                <c:pt idx="26029">
                  <c:v>0.99153500000000006</c:v>
                </c:pt>
                <c:pt idx="26030">
                  <c:v>1.08541</c:v>
                </c:pt>
                <c:pt idx="26031">
                  <c:v>1.1754599999999999</c:v>
                </c:pt>
                <c:pt idx="26032">
                  <c:v>1.3025800000000001</c:v>
                </c:pt>
                <c:pt idx="26033">
                  <c:v>1.4302699999999999</c:v>
                </c:pt>
                <c:pt idx="26034">
                  <c:v>1.56958</c:v>
                </c:pt>
                <c:pt idx="26035">
                  <c:v>1.73841</c:v>
                </c:pt>
                <c:pt idx="26036">
                  <c:v>1.9586300000000001</c:v>
                </c:pt>
                <c:pt idx="26037">
                  <c:v>2.2188300000000001</c:v>
                </c:pt>
                <c:pt idx="26038">
                  <c:v>2.5732400000000002</c:v>
                </c:pt>
                <c:pt idx="26039">
                  <c:v>3.2970299999999999</c:v>
                </c:pt>
                <c:pt idx="26040">
                  <c:v>3.5529700000000002</c:v>
                </c:pt>
                <c:pt idx="26041">
                  <c:v>3.7889900000000001</c:v>
                </c:pt>
                <c:pt idx="26042">
                  <c:v>3.9973000000000001</c:v>
                </c:pt>
                <c:pt idx="26043">
                  <c:v>4.1173000000000002</c:v>
                </c:pt>
                <c:pt idx="26044">
                  <c:v>4.2200899999999999</c:v>
                </c:pt>
                <c:pt idx="26045">
                  <c:v>4.3038699999999999</c:v>
                </c:pt>
                <c:pt idx="26046">
                  <c:v>4.3719599999999996</c:v>
                </c:pt>
                <c:pt idx="26047">
                  <c:v>4.4146599999999996</c:v>
                </c:pt>
                <c:pt idx="26048">
                  <c:v>4.4314</c:v>
                </c:pt>
                <c:pt idx="26049">
                  <c:v>4.4189800000000004</c:v>
                </c:pt>
                <c:pt idx="26050">
                  <c:v>4.3863200000000004</c:v>
                </c:pt>
                <c:pt idx="26051">
                  <c:v>4.3338799999999997</c:v>
                </c:pt>
                <c:pt idx="26052">
                  <c:v>4.2379300000000004</c:v>
                </c:pt>
                <c:pt idx="26053">
                  <c:v>4.1167499999999997</c:v>
                </c:pt>
                <c:pt idx="26054">
                  <c:v>3.9706899999999998</c:v>
                </c:pt>
                <c:pt idx="26055">
                  <c:v>3.8030400000000002</c:v>
                </c:pt>
                <c:pt idx="26056">
                  <c:v>3.6012300000000002</c:v>
                </c:pt>
                <c:pt idx="26057">
                  <c:v>3.36592</c:v>
                </c:pt>
                <c:pt idx="26058">
                  <c:v>2.8819400000000002</c:v>
                </c:pt>
                <c:pt idx="26059">
                  <c:v>2.3401800000000001</c:v>
                </c:pt>
                <c:pt idx="26060">
                  <c:v>2.10717</c:v>
                </c:pt>
                <c:pt idx="26061">
                  <c:v>1.88409</c:v>
                </c:pt>
                <c:pt idx="26062">
                  <c:v>1.69693</c:v>
                </c:pt>
                <c:pt idx="26063">
                  <c:v>1.56467</c:v>
                </c:pt>
                <c:pt idx="26064">
                  <c:v>1.43971</c:v>
                </c:pt>
                <c:pt idx="26065">
                  <c:v>1.3224199999999999</c:v>
                </c:pt>
                <c:pt idx="26066">
                  <c:v>1.22908</c:v>
                </c:pt>
                <c:pt idx="26067">
                  <c:v>1.1412800000000001</c:v>
                </c:pt>
                <c:pt idx="26068">
                  <c:v>1.0588599999999999</c:v>
                </c:pt>
                <c:pt idx="26069">
                  <c:v>0.98181399999999996</c:v>
                </c:pt>
                <c:pt idx="26070">
                  <c:v>0.90987399999999996</c:v>
                </c:pt>
                <c:pt idx="26071">
                  <c:v>0.84300900000000001</c:v>
                </c:pt>
                <c:pt idx="26072">
                  <c:v>0.78094200000000003</c:v>
                </c:pt>
                <c:pt idx="26073">
                  <c:v>0.72353500000000004</c:v>
                </c:pt>
                <c:pt idx="26074">
                  <c:v>0.66343700000000005</c:v>
                </c:pt>
                <c:pt idx="26075">
                  <c:v>0.621888</c:v>
                </c:pt>
                <c:pt idx="26076">
                  <c:v>0.58321900000000004</c:v>
                </c:pt>
                <c:pt idx="26077">
                  <c:v>0.54723299999999997</c:v>
                </c:pt>
                <c:pt idx="26078">
                  <c:v>0.51383999999999996</c:v>
                </c:pt>
                <c:pt idx="26079">
                  <c:v>0.48276400000000003</c:v>
                </c:pt>
                <c:pt idx="26080">
                  <c:v>0.45397799999999999</c:v>
                </c:pt>
                <c:pt idx="26081">
                  <c:v>0.42728300000000002</c:v>
                </c:pt>
                <c:pt idx="26082">
                  <c:v>0.40256500000000001</c:v>
                </c:pt>
                <c:pt idx="26083">
                  <c:v>0.372421</c:v>
                </c:pt>
                <c:pt idx="26084">
                  <c:v>0.34609699999999999</c:v>
                </c:pt>
                <c:pt idx="26085">
                  <c:v>0.32228400000000001</c:v>
                </c:pt>
                <c:pt idx="26086">
                  <c:v>0.300707</c:v>
                </c:pt>
                <c:pt idx="26087">
                  <c:v>0.28116099999999999</c:v>
                </c:pt>
                <c:pt idx="26088">
                  <c:v>0.26342399999999999</c:v>
                </c:pt>
                <c:pt idx="26089">
                  <c:v>0.24732499999999999</c:v>
                </c:pt>
                <c:pt idx="26090">
                  <c:v>0.232685</c:v>
                </c:pt>
                <c:pt idx="26091">
                  <c:v>0.21937100000000001</c:v>
                </c:pt>
                <c:pt idx="26092">
                  <c:v>0.20721400000000001</c:v>
                </c:pt>
                <c:pt idx="26093">
                  <c:v>0.19611999999999999</c:v>
                </c:pt>
                <c:pt idx="26094">
                  <c:v>0.18524099999999999</c:v>
                </c:pt>
                <c:pt idx="26095">
                  <c:v>0.17402699999999999</c:v>
                </c:pt>
                <c:pt idx="26096">
                  <c:v>0.16389699999999999</c:v>
                </c:pt>
                <c:pt idx="26097">
                  <c:v>0.154724</c:v>
                </c:pt>
                <c:pt idx="26098">
                  <c:v>0.14638300000000001</c:v>
                </c:pt>
                <c:pt idx="26099">
                  <c:v>0.13878099999999999</c:v>
                </c:pt>
                <c:pt idx="26100">
                  <c:v>0.12962599999999999</c:v>
                </c:pt>
                <c:pt idx="26101">
                  <c:v>0.12145</c:v>
                </c:pt>
                <c:pt idx="26102">
                  <c:v>0.114103</c:v>
                </c:pt>
                <c:pt idx="26103">
                  <c:v>0.107472</c:v>
                </c:pt>
                <c:pt idx="26104">
                  <c:v>0.101468</c:v>
                </c:pt>
                <c:pt idx="26105">
                  <c:v>9.6001400000000001E-2</c:v>
                </c:pt>
                <c:pt idx="26106">
                  <c:v>9.2621099999999998E-2</c:v>
                </c:pt>
                <c:pt idx="26107">
                  <c:v>8.6412299999999997E-2</c:v>
                </c:pt>
                <c:pt idx="26108">
                  <c:v>8.08527E-2</c:v>
                </c:pt>
                <c:pt idx="26109">
                  <c:v>7.5844800000000004E-2</c:v>
                </c:pt>
                <c:pt idx="26110">
                  <c:v>7.1316900000000003E-2</c:v>
                </c:pt>
                <c:pt idx="26111">
                  <c:v>6.7203899999999997E-2</c:v>
                </c:pt>
                <c:pt idx="26112">
                  <c:v>6.3455999999999999E-2</c:v>
                </c:pt>
                <c:pt idx="26113">
                  <c:v>5.95247E-2</c:v>
                </c:pt>
                <c:pt idx="26114">
                  <c:v>5.5964899999999998E-2</c:v>
                </c:pt>
                <c:pt idx="26115">
                  <c:v>5.27281E-2</c:v>
                </c:pt>
                <c:pt idx="26116">
                  <c:v>4.9776500000000001E-2</c:v>
                </c:pt>
                <c:pt idx="26117">
                  <c:v>4.7074600000000001E-2</c:v>
                </c:pt>
                <c:pt idx="26118">
                  <c:v>4.45961E-2</c:v>
                </c:pt>
                <c:pt idx="26119">
                  <c:v>4.2315100000000001E-2</c:v>
                </c:pt>
                <c:pt idx="26120">
                  <c:v>4.0211799999999999E-2</c:v>
                </c:pt>
                <c:pt idx="26121">
                  <c:v>3.7650299999999998E-2</c:v>
                </c:pt>
                <c:pt idx="26122">
                  <c:v>3.53348E-2</c:v>
                </c:pt>
                <c:pt idx="26123">
                  <c:v>3.3233600000000002E-2</c:v>
                </c:pt>
                <c:pt idx="26124">
                  <c:v>3.13212E-2</c:v>
                </c:pt>
                <c:pt idx="26125">
                  <c:v>2.9574400000000001E-2</c:v>
                </c:pt>
                <c:pt idx="26126">
                  <c:v>2.7975300000000002E-2</c:v>
                </c:pt>
                <c:pt idx="26127">
                  <c:v>2.6506800000000001E-2</c:v>
                </c:pt>
                <c:pt idx="26128">
                  <c:v>2.5155500000000001E-2</c:v>
                </c:pt>
                <c:pt idx="26129">
                  <c:v>2.37757E-2</c:v>
                </c:pt>
                <c:pt idx="26130">
                  <c:v>2.2511E-2</c:v>
                </c:pt>
                <c:pt idx="26131">
                  <c:v>2.13484E-2</c:v>
                </c:pt>
                <c:pt idx="26132">
                  <c:v>2.02776E-2</c:v>
                </c:pt>
                <c:pt idx="26133">
                  <c:v>1.8822100000000001E-2</c:v>
                </c:pt>
                <c:pt idx="26134">
                  <c:v>1.75249E-2</c:v>
                </c:pt>
                <c:pt idx="26135">
                  <c:v>1.67367E-2</c:v>
                </c:pt>
                <c:pt idx="26136">
                  <c:v>1.5723299999999999E-2</c:v>
                </c:pt>
                <c:pt idx="26137">
                  <c:v>1.4803699999999999E-2</c:v>
                </c:pt>
                <c:pt idx="26138">
                  <c:v>1.3966299999999999E-2</c:v>
                </c:pt>
                <c:pt idx="26139">
                  <c:v>1.3201600000000001E-2</c:v>
                </c:pt>
                <c:pt idx="26140">
                  <c:v>1.2501200000000001E-2</c:v>
                </c:pt>
                <c:pt idx="26141">
                  <c:v>1.18583E-2</c:v>
                </c:pt>
                <c:pt idx="26142">
                  <c:v>1.12666E-2</c:v>
                </c:pt>
                <c:pt idx="26143">
                  <c:v>1.0721100000000001E-2</c:v>
                </c:pt>
                <c:pt idx="26144">
                  <c:v>1.00797E-2</c:v>
                </c:pt>
                <c:pt idx="26145">
                  <c:v>9.4982399999999998E-3</c:v>
                </c:pt>
                <c:pt idx="26146">
                  <c:v>8.9694300000000005E-3</c:v>
                </c:pt>
                <c:pt idx="26147">
                  <c:v>8.4871500000000006E-3</c:v>
                </c:pt>
                <c:pt idx="26148">
                  <c:v>8.0459899999999994E-3</c:v>
                </c:pt>
                <c:pt idx="26149">
                  <c:v>7.64148E-3</c:v>
                </c:pt>
                <c:pt idx="26150">
                  <c:v>7.2696200000000001E-3</c:v>
                </c:pt>
                <c:pt idx="26151">
                  <c:v>6.9270499999999997E-3</c:v>
                </c:pt>
                <c:pt idx="26152">
                  <c:v>6.4778500000000003E-3</c:v>
                </c:pt>
                <c:pt idx="26153">
                  <c:v>6.07596E-3</c:v>
                </c:pt>
                <c:pt idx="26154">
                  <c:v>5.71508E-3</c:v>
                </c:pt>
                <c:pt idx="26155">
                  <c:v>5.38997E-3</c:v>
                </c:pt>
                <c:pt idx="26156">
                  <c:v>5.0958699999999997E-3</c:v>
                </c:pt>
                <c:pt idx="26157">
                  <c:v>4.8287800000000004E-3</c:v>
                </c:pt>
                <c:pt idx="26158">
                  <c:v>4.5853700000000001E-3</c:v>
                </c:pt>
                <c:pt idx="26159">
                  <c:v>4.3630500000000003E-3</c:v>
                </c:pt>
                <c:pt idx="26160">
                  <c:v>4.0858500000000002E-3</c:v>
                </c:pt>
                <c:pt idx="26161">
                  <c:v>3.8396099999999998E-3</c:v>
                </c:pt>
                <c:pt idx="26162">
                  <c:v>3.6199600000000002E-3</c:v>
                </c:pt>
                <c:pt idx="26163">
                  <c:v>3.4233000000000002E-3</c:v>
                </c:pt>
                <c:pt idx="26164">
                  <c:v>3.2465800000000002E-3</c:v>
                </c:pt>
                <c:pt idx="26165">
                  <c:v>3.0872999999999999E-3</c:v>
                </c:pt>
                <c:pt idx="26166">
                  <c:v>2.9432999999999998E-3</c:v>
                </c:pt>
                <c:pt idx="26167">
                  <c:v>2.81278E-3</c:v>
                </c:pt>
                <c:pt idx="26168">
                  <c:v>2.69418E-3</c:v>
                </c:pt>
                <c:pt idx="26169">
                  <c:v>2.53579E-3</c:v>
                </c:pt>
                <c:pt idx="26170">
                  <c:v>2.3975699999999999E-3</c:v>
                </c:pt>
                <c:pt idx="26171">
                  <c:v>2.2764999999999999E-3</c:v>
                </c:pt>
                <c:pt idx="26172">
                  <c:v>2.1702800000000001E-3</c:v>
                </c:pt>
                <c:pt idx="26173">
                  <c:v>2.0738900000000001E-3</c:v>
                </c:pt>
                <c:pt idx="26174">
                  <c:v>1.98335E-3</c:v>
                </c:pt>
                <c:pt idx="26175">
                  <c:v>1.9043E-3</c:v>
                </c:pt>
                <c:pt idx="26176">
                  <c:v>1.83551E-3</c:v>
                </c:pt>
                <c:pt idx="26177">
                  <c:v>1.79474E-3</c:v>
                </c:pt>
                <c:pt idx="26178">
                  <c:v>1.7238900000000001E-3</c:v>
                </c:pt>
                <c:pt idx="26179">
                  <c:v>1.6677700000000001E-3</c:v>
                </c:pt>
                <c:pt idx="26180">
                  <c:v>1.6222400000000001E-3</c:v>
                </c:pt>
                <c:pt idx="26181">
                  <c:v>1.5861E-3</c:v>
                </c:pt>
                <c:pt idx="26182">
                  <c:v>1.5584800000000001E-3</c:v>
                </c:pt>
                <c:pt idx="26183">
                  <c:v>1.5355099999999999E-3</c:v>
                </c:pt>
                <c:pt idx="26184">
                  <c:v>1.52286E-3</c:v>
                </c:pt>
                <c:pt idx="26185">
                  <c:v>1.5201100000000001E-3</c:v>
                </c:pt>
                <c:pt idx="26186">
                  <c:v>1.52371E-3</c:v>
                </c:pt>
                <c:pt idx="26187">
                  <c:v>1.5352E-3</c:v>
                </c:pt>
                <c:pt idx="26188">
                  <c:v>1.5547099999999999E-3</c:v>
                </c:pt>
                <c:pt idx="26189">
                  <c:v>1.5825800000000001E-3</c:v>
                </c:pt>
                <c:pt idx="26190">
                  <c:v>1.61556E-3</c:v>
                </c:pt>
                <c:pt idx="26191">
                  <c:v>1.65657E-3</c:v>
                </c:pt>
                <c:pt idx="26192">
                  <c:v>1.7062500000000001E-3</c:v>
                </c:pt>
                <c:pt idx="26193">
                  <c:v>1.7652499999999999E-3</c:v>
                </c:pt>
                <c:pt idx="26194">
                  <c:v>1.8357899999999999E-3</c:v>
                </c:pt>
                <c:pt idx="26195">
                  <c:v>1.9190399999999999E-3</c:v>
                </c:pt>
                <c:pt idx="26196">
                  <c:v>2.0168899999999999E-3</c:v>
                </c:pt>
                <c:pt idx="26197">
                  <c:v>2.1013099999999999E-3</c:v>
                </c:pt>
                <c:pt idx="26198">
                  <c:v>2.1965800000000001E-3</c:v>
                </c:pt>
                <c:pt idx="26199">
                  <c:v>2.3042200000000001E-3</c:v>
                </c:pt>
                <c:pt idx="26200">
                  <c:v>2.42604E-3</c:v>
                </c:pt>
                <c:pt idx="26201">
                  <c:v>2.5642400000000002E-3</c:v>
                </c:pt>
                <c:pt idx="26202">
                  <c:v>2.7214700000000001E-3</c:v>
                </c:pt>
                <c:pt idx="26203">
                  <c:v>2.8964500000000001E-3</c:v>
                </c:pt>
                <c:pt idx="26204">
                  <c:v>3.0860100000000001E-3</c:v>
                </c:pt>
                <c:pt idx="26205">
                  <c:v>3.2268599999999998E-3</c:v>
                </c:pt>
                <c:pt idx="26206">
                  <c:v>3.3808599999999999E-3</c:v>
                </c:pt>
                <c:pt idx="26207">
                  <c:v>3.5496099999999999E-3</c:v>
                </c:pt>
                <c:pt idx="26208">
                  <c:v>3.7348099999999999E-3</c:v>
                </c:pt>
                <c:pt idx="26209">
                  <c:v>3.9383899999999999E-3</c:v>
                </c:pt>
                <c:pt idx="26210">
                  <c:v>4.1629900000000001E-3</c:v>
                </c:pt>
                <c:pt idx="26211">
                  <c:v>4.4528099999999998E-3</c:v>
                </c:pt>
                <c:pt idx="26212">
                  <c:v>4.7807300000000004E-3</c:v>
                </c:pt>
                <c:pt idx="26213">
                  <c:v>5.0236400000000002E-3</c:v>
                </c:pt>
                <c:pt idx="26214">
                  <c:v>5.2886599999999997E-3</c:v>
                </c:pt>
                <c:pt idx="26215">
                  <c:v>5.5784700000000003E-3</c:v>
                </c:pt>
                <c:pt idx="26216">
                  <c:v>5.8962499999999996E-3</c:v>
                </c:pt>
                <c:pt idx="26217">
                  <c:v>6.2456300000000003E-3</c:v>
                </c:pt>
                <c:pt idx="26218">
                  <c:v>6.7127999999999997E-3</c:v>
                </c:pt>
                <c:pt idx="26219">
                  <c:v>7.0573099999999998E-3</c:v>
                </c:pt>
                <c:pt idx="26220">
                  <c:v>7.4318400000000003E-3</c:v>
                </c:pt>
                <c:pt idx="26221">
                  <c:v>7.8399899999999998E-3</c:v>
                </c:pt>
                <c:pt idx="26222">
                  <c:v>8.2858700000000007E-3</c:v>
                </c:pt>
                <c:pt idx="26223">
                  <c:v>8.7742500000000008E-3</c:v>
                </c:pt>
                <c:pt idx="26224">
                  <c:v>9.3106600000000001E-3</c:v>
                </c:pt>
                <c:pt idx="26225">
                  <c:v>9.8244999999999999E-3</c:v>
                </c:pt>
                <c:pt idx="26226">
                  <c:v>1.05545E-2</c:v>
                </c:pt>
                <c:pt idx="26227">
                  <c:v>1.1374199999999999E-2</c:v>
                </c:pt>
                <c:pt idx="26228">
                  <c:v>1.1978000000000001E-2</c:v>
                </c:pt>
                <c:pt idx="26229">
                  <c:v>1.26339E-2</c:v>
                </c:pt>
                <c:pt idx="26230">
                  <c:v>1.33483E-2</c:v>
                </c:pt>
                <c:pt idx="26231">
                  <c:v>1.41285E-2</c:v>
                </c:pt>
                <c:pt idx="26232">
                  <c:v>1.4908599999999999E-2</c:v>
                </c:pt>
                <c:pt idx="26233">
                  <c:v>1.5678299999999999E-2</c:v>
                </c:pt>
                <c:pt idx="26234">
                  <c:v>1.6511999999999999E-2</c:v>
                </c:pt>
                <c:pt idx="26235">
                  <c:v>1.7416999999999998E-2</c:v>
                </c:pt>
                <c:pt idx="26236">
                  <c:v>1.84017E-2</c:v>
                </c:pt>
                <c:pt idx="26237">
                  <c:v>1.9475900000000001E-2</c:v>
                </c:pt>
                <c:pt idx="26238">
                  <c:v>2.0650499999999999E-2</c:v>
                </c:pt>
                <c:pt idx="26239">
                  <c:v>2.1938699999999998E-2</c:v>
                </c:pt>
                <c:pt idx="26240">
                  <c:v>2.32079E-2</c:v>
                </c:pt>
                <c:pt idx="26241">
                  <c:v>2.44341E-2</c:v>
                </c:pt>
                <c:pt idx="26242">
                  <c:v>2.5763399999999999E-2</c:v>
                </c:pt>
                <c:pt idx="26243">
                  <c:v>2.7207700000000001E-2</c:v>
                </c:pt>
                <c:pt idx="26244">
                  <c:v>2.8780799999999999E-2</c:v>
                </c:pt>
                <c:pt idx="26245">
                  <c:v>3.0498899999999999E-2</c:v>
                </c:pt>
                <c:pt idx="26246">
                  <c:v>3.2380399999999997E-2</c:v>
                </c:pt>
                <c:pt idx="26247">
                  <c:v>3.4446999999999998E-2</c:v>
                </c:pt>
                <c:pt idx="26248">
                  <c:v>3.6427399999999999E-2</c:v>
                </c:pt>
                <c:pt idx="26249">
                  <c:v>3.9243100000000003E-2</c:v>
                </c:pt>
                <c:pt idx="26250">
                  <c:v>4.13117E-2</c:v>
                </c:pt>
                <c:pt idx="26251">
                  <c:v>4.3553000000000001E-2</c:v>
                </c:pt>
                <c:pt idx="26252">
                  <c:v>4.5988599999999998E-2</c:v>
                </c:pt>
                <c:pt idx="26253">
                  <c:v>4.8640500000000003E-2</c:v>
                </c:pt>
                <c:pt idx="26254">
                  <c:v>5.1536699999999998E-2</c:v>
                </c:pt>
                <c:pt idx="26255">
                  <c:v>5.4707899999999997E-2</c:v>
                </c:pt>
                <c:pt idx="26256">
                  <c:v>5.7709200000000002E-2</c:v>
                </c:pt>
                <c:pt idx="26257">
                  <c:v>6.0972600000000002E-2</c:v>
                </c:pt>
                <c:pt idx="26258">
                  <c:v>6.4532199999999998E-2</c:v>
                </c:pt>
                <c:pt idx="26259">
                  <c:v>6.8424499999999999E-2</c:v>
                </c:pt>
                <c:pt idx="26260">
                  <c:v>7.2696800000000006E-2</c:v>
                </c:pt>
                <c:pt idx="26261">
                  <c:v>7.7399200000000001E-2</c:v>
                </c:pt>
                <c:pt idx="26262">
                  <c:v>8.2596600000000006E-2</c:v>
                </c:pt>
                <c:pt idx="26263">
                  <c:v>8.8362099999999999E-2</c:v>
                </c:pt>
                <c:pt idx="26264">
                  <c:v>9.3243900000000005E-2</c:v>
                </c:pt>
                <c:pt idx="26265">
                  <c:v>9.8564299999999994E-2</c:v>
                </c:pt>
                <c:pt idx="26266">
                  <c:v>0.104384</c:v>
                </c:pt>
                <c:pt idx="26267">
                  <c:v>0.11076900000000001</c:v>
                </c:pt>
                <c:pt idx="26268">
                  <c:v>0.117807</c:v>
                </c:pt>
                <c:pt idx="26269">
                  <c:v>0.12558900000000001</c:v>
                </c:pt>
                <c:pt idx="26270">
                  <c:v>0.134239</c:v>
                </c:pt>
                <c:pt idx="26271">
                  <c:v>0.143896</c:v>
                </c:pt>
                <c:pt idx="26272">
                  <c:v>0.152474</c:v>
                </c:pt>
                <c:pt idx="26273">
                  <c:v>0.161915</c:v>
                </c:pt>
                <c:pt idx="26274">
                  <c:v>0.17235500000000001</c:v>
                </c:pt>
                <c:pt idx="26275">
                  <c:v>0.18393799999999999</c:v>
                </c:pt>
                <c:pt idx="26276">
                  <c:v>0.196856</c:v>
                </c:pt>
                <c:pt idx="26277">
                  <c:v>0.20754400000000001</c:v>
                </c:pt>
                <c:pt idx="26278">
                  <c:v>0.219196</c:v>
                </c:pt>
                <c:pt idx="26279">
                  <c:v>0.23193800000000001</c:v>
                </c:pt>
                <c:pt idx="26280">
                  <c:v>0.24588599999999999</c:v>
                </c:pt>
                <c:pt idx="26281">
                  <c:v>0.262569</c:v>
                </c:pt>
                <c:pt idx="26282">
                  <c:v>0.28106100000000001</c:v>
                </c:pt>
                <c:pt idx="26283">
                  <c:v>0.30162</c:v>
                </c:pt>
                <c:pt idx="26284">
                  <c:v>0.324494</c:v>
                </c:pt>
                <c:pt idx="26285">
                  <c:v>0.34338299999999999</c:v>
                </c:pt>
                <c:pt idx="26286">
                  <c:v>0.36386499999999999</c:v>
                </c:pt>
                <c:pt idx="26287">
                  <c:v>0.38611699999999999</c:v>
                </c:pt>
                <c:pt idx="26288">
                  <c:v>0.410277</c:v>
                </c:pt>
                <c:pt idx="26289">
                  <c:v>0.43653999999999998</c:v>
                </c:pt>
                <c:pt idx="26290">
                  <c:v>0.47120800000000002</c:v>
                </c:pt>
                <c:pt idx="26291">
                  <c:v>0.49851800000000002</c:v>
                </c:pt>
                <c:pt idx="26292">
                  <c:v>0.52786100000000002</c:v>
                </c:pt>
                <c:pt idx="26293">
                  <c:v>0.55932899999999997</c:v>
                </c:pt>
                <c:pt idx="26294">
                  <c:v>0.59416400000000003</c:v>
                </c:pt>
                <c:pt idx="26295">
                  <c:v>0.64555700000000005</c:v>
                </c:pt>
                <c:pt idx="26296">
                  <c:v>0.68964599999999998</c:v>
                </c:pt>
                <c:pt idx="26297">
                  <c:v>0.74609499999999995</c:v>
                </c:pt>
                <c:pt idx="26298">
                  <c:v>0.80451499999999998</c:v>
                </c:pt>
                <c:pt idx="26299">
                  <c:v>0.87560199999999999</c:v>
                </c:pt>
                <c:pt idx="26300">
                  <c:v>0.95008000000000004</c:v>
                </c:pt>
                <c:pt idx="26301">
                  <c:v>1.0175799999999999</c:v>
                </c:pt>
                <c:pt idx="26302">
                  <c:v>1.0894299999999999</c:v>
                </c:pt>
                <c:pt idx="26303">
                  <c:v>1.19564</c:v>
                </c:pt>
                <c:pt idx="26304">
                  <c:v>1.30322</c:v>
                </c:pt>
                <c:pt idx="26305">
                  <c:v>1.41456</c:v>
                </c:pt>
                <c:pt idx="26306">
                  <c:v>1.5327299999999999</c:v>
                </c:pt>
                <c:pt idx="26307">
                  <c:v>1.7008300000000001</c:v>
                </c:pt>
                <c:pt idx="26308">
                  <c:v>1.8797299999999999</c:v>
                </c:pt>
                <c:pt idx="26309">
                  <c:v>2.0680700000000001</c:v>
                </c:pt>
                <c:pt idx="26310">
                  <c:v>2.3637600000000001</c:v>
                </c:pt>
                <c:pt idx="26311">
                  <c:v>2.9681199999999999</c:v>
                </c:pt>
                <c:pt idx="26312">
                  <c:v>3.25346</c:v>
                </c:pt>
                <c:pt idx="26313">
                  <c:v>3.4285700000000001</c:v>
                </c:pt>
                <c:pt idx="26314">
                  <c:v>3.5870199999999999</c:v>
                </c:pt>
                <c:pt idx="26315">
                  <c:v>3.7250000000000001</c:v>
                </c:pt>
                <c:pt idx="26316">
                  <c:v>3.8328899999999999</c:v>
                </c:pt>
                <c:pt idx="26317">
                  <c:v>3.9173800000000001</c:v>
                </c:pt>
                <c:pt idx="26318">
                  <c:v>3.9597699999999998</c:v>
                </c:pt>
                <c:pt idx="26319">
                  <c:v>4.0017899999999997</c:v>
                </c:pt>
                <c:pt idx="26320">
                  <c:v>4.0158800000000001</c:v>
                </c:pt>
                <c:pt idx="26321">
                  <c:v>4.0051600000000001</c:v>
                </c:pt>
                <c:pt idx="26322">
                  <c:v>3.9638800000000001</c:v>
                </c:pt>
                <c:pt idx="26323">
                  <c:v>3.88504</c:v>
                </c:pt>
                <c:pt idx="26324">
                  <c:v>3.77332</c:v>
                </c:pt>
                <c:pt idx="26325">
                  <c:v>3.65822</c:v>
                </c:pt>
                <c:pt idx="26326">
                  <c:v>3.5252599999999998</c:v>
                </c:pt>
                <c:pt idx="26327">
                  <c:v>3.32457</c:v>
                </c:pt>
                <c:pt idx="26328">
                  <c:v>3.1032600000000001</c:v>
                </c:pt>
                <c:pt idx="26329">
                  <c:v>2.70722</c:v>
                </c:pt>
                <c:pt idx="26330">
                  <c:v>2.1841499999999998</c:v>
                </c:pt>
                <c:pt idx="26331">
                  <c:v>1.9535199999999999</c:v>
                </c:pt>
                <c:pt idx="26332">
                  <c:v>1.7618</c:v>
                </c:pt>
                <c:pt idx="26333">
                  <c:v>1.58982</c:v>
                </c:pt>
                <c:pt idx="26334">
                  <c:v>1.4294800000000001</c:v>
                </c:pt>
                <c:pt idx="26335">
                  <c:v>1.3172999999999999</c:v>
                </c:pt>
                <c:pt idx="26336">
                  <c:v>1.21214</c:v>
                </c:pt>
                <c:pt idx="26337">
                  <c:v>1.10314</c:v>
                </c:pt>
                <c:pt idx="26338">
                  <c:v>1.0319199999999999</c:v>
                </c:pt>
                <c:pt idx="26339">
                  <c:v>0.964924</c:v>
                </c:pt>
                <c:pt idx="26340">
                  <c:v>0.90212599999999998</c:v>
                </c:pt>
                <c:pt idx="26341">
                  <c:v>0.84329100000000001</c:v>
                </c:pt>
                <c:pt idx="26342">
                  <c:v>0.788385</c:v>
                </c:pt>
                <c:pt idx="26343">
                  <c:v>0.73718300000000003</c:v>
                </c:pt>
                <c:pt idx="26344">
                  <c:v>0.689577</c:v>
                </c:pt>
                <c:pt idx="26345">
                  <c:v>0.64368300000000001</c:v>
                </c:pt>
                <c:pt idx="26346">
                  <c:v>0.60127900000000001</c:v>
                </c:pt>
                <c:pt idx="26347">
                  <c:v>0.56209299999999995</c:v>
                </c:pt>
                <c:pt idx="26348">
                  <c:v>0.525953</c:v>
                </c:pt>
                <c:pt idx="26349">
                  <c:v>0.49261199999999999</c:v>
                </c:pt>
                <c:pt idx="26350">
                  <c:v>0.46190500000000001</c:v>
                </c:pt>
                <c:pt idx="26351">
                  <c:v>0.433616</c:v>
                </c:pt>
                <c:pt idx="26352">
                  <c:v>0.40760400000000002</c:v>
                </c:pt>
                <c:pt idx="26353">
                  <c:v>0.383627</c:v>
                </c:pt>
                <c:pt idx="26354">
                  <c:v>0.36158000000000001</c:v>
                </c:pt>
                <c:pt idx="26355">
                  <c:v>0.34076899999999999</c:v>
                </c:pt>
                <c:pt idx="26356">
                  <c:v>0.32072400000000001</c:v>
                </c:pt>
                <c:pt idx="26357">
                  <c:v>0.30235200000000001</c:v>
                </c:pt>
                <c:pt idx="26358">
                  <c:v>0.28551500000000002</c:v>
                </c:pt>
                <c:pt idx="26359">
                  <c:v>0.27005600000000002</c:v>
                </c:pt>
                <c:pt idx="26360">
                  <c:v>0.25586199999999998</c:v>
                </c:pt>
                <c:pt idx="26361">
                  <c:v>0.23865400000000001</c:v>
                </c:pt>
                <c:pt idx="26362">
                  <c:v>0.223215</c:v>
                </c:pt>
                <c:pt idx="26363">
                  <c:v>0.209309</c:v>
                </c:pt>
                <c:pt idx="26364">
                  <c:v>0.19675599999999999</c:v>
                </c:pt>
                <c:pt idx="26365">
                  <c:v>0.18575700000000001</c:v>
                </c:pt>
                <c:pt idx="26366">
                  <c:v>0.175735</c:v>
                </c:pt>
                <c:pt idx="26367">
                  <c:v>0.16953699999999999</c:v>
                </c:pt>
                <c:pt idx="26368">
                  <c:v>0.15815799999999999</c:v>
                </c:pt>
                <c:pt idx="26369">
                  <c:v>0.14798</c:v>
                </c:pt>
                <c:pt idx="26370">
                  <c:v>0.138824</c:v>
                </c:pt>
                <c:pt idx="26371">
                  <c:v>0.13055900000000001</c:v>
                </c:pt>
                <c:pt idx="26372">
                  <c:v>0.123062</c:v>
                </c:pt>
                <c:pt idx="26373">
                  <c:v>0.11623799999999999</c:v>
                </c:pt>
                <c:pt idx="26374">
                  <c:v>0.109996</c:v>
                </c:pt>
                <c:pt idx="26375">
                  <c:v>0.10427599999999999</c:v>
                </c:pt>
                <c:pt idx="26376">
                  <c:v>9.7356200000000004E-2</c:v>
                </c:pt>
                <c:pt idx="26377">
                  <c:v>9.1136999999999996E-2</c:v>
                </c:pt>
                <c:pt idx="26378">
                  <c:v>8.5522299999999996E-2</c:v>
                </c:pt>
                <c:pt idx="26379">
                  <c:v>8.0432699999999996E-2</c:v>
                </c:pt>
                <c:pt idx="26380">
                  <c:v>7.5802599999999998E-2</c:v>
                </c:pt>
                <c:pt idx="26381">
                  <c:v>7.1576200000000006E-2</c:v>
                </c:pt>
                <c:pt idx="26382">
                  <c:v>6.7321099999999995E-2</c:v>
                </c:pt>
                <c:pt idx="26383">
                  <c:v>6.3098799999999997E-2</c:v>
                </c:pt>
                <c:pt idx="26384">
                  <c:v>5.9273899999999997E-2</c:v>
                </c:pt>
                <c:pt idx="26385">
                  <c:v>5.5796800000000001E-2</c:v>
                </c:pt>
                <c:pt idx="26386">
                  <c:v>5.2625199999999997E-2</c:v>
                </c:pt>
                <c:pt idx="26387">
                  <c:v>4.97236E-2</c:v>
                </c:pt>
                <c:pt idx="26388">
                  <c:v>4.7061899999999997E-2</c:v>
                </c:pt>
                <c:pt idx="26389">
                  <c:v>4.4613899999999998E-2</c:v>
                </c:pt>
                <c:pt idx="26390">
                  <c:v>4.2133200000000003E-2</c:v>
                </c:pt>
                <c:pt idx="26391">
                  <c:v>3.9655000000000003E-2</c:v>
                </c:pt>
                <c:pt idx="26392">
                  <c:v>3.73946E-2</c:v>
                </c:pt>
                <c:pt idx="26393">
                  <c:v>3.53266E-2</c:v>
                </c:pt>
                <c:pt idx="26394">
                  <c:v>3.3429500000000001E-2</c:v>
                </c:pt>
                <c:pt idx="26395">
                  <c:v>3.16846E-2</c:v>
                </c:pt>
                <c:pt idx="26396">
                  <c:v>3.0075999999999999E-2</c:v>
                </c:pt>
                <c:pt idx="26397">
                  <c:v>2.7888699999999999E-2</c:v>
                </c:pt>
                <c:pt idx="26398">
                  <c:v>2.62019E-2</c:v>
                </c:pt>
                <c:pt idx="26399">
                  <c:v>2.46673E-2</c:v>
                </c:pt>
                <c:pt idx="26400">
                  <c:v>2.3266599999999998E-2</c:v>
                </c:pt>
                <c:pt idx="26401">
                  <c:v>2.1984799999999999E-2</c:v>
                </c:pt>
                <c:pt idx="26402">
                  <c:v>2.0808400000000001E-2</c:v>
                </c:pt>
                <c:pt idx="26403">
                  <c:v>1.9726500000000001E-2</c:v>
                </c:pt>
                <c:pt idx="26404">
                  <c:v>1.87288E-2</c:v>
                </c:pt>
                <c:pt idx="26405">
                  <c:v>1.7807099999999999E-2</c:v>
                </c:pt>
                <c:pt idx="26406">
                  <c:v>1.67724E-2</c:v>
                </c:pt>
                <c:pt idx="26407">
                  <c:v>1.5827899999999999E-2</c:v>
                </c:pt>
                <c:pt idx="26408">
                  <c:v>1.49634E-2</c:v>
                </c:pt>
                <c:pt idx="26409">
                  <c:v>1.4170200000000001E-2</c:v>
                </c:pt>
                <c:pt idx="26410">
                  <c:v>1.3440499999999999E-2</c:v>
                </c:pt>
                <c:pt idx="26411">
                  <c:v>1.2767799999999999E-2</c:v>
                </c:pt>
                <c:pt idx="26412">
                  <c:v>1.1852700000000001E-2</c:v>
                </c:pt>
                <c:pt idx="26413">
                  <c:v>1.1225600000000001E-2</c:v>
                </c:pt>
                <c:pt idx="26414">
                  <c:v>1.05825E-2</c:v>
                </c:pt>
                <c:pt idx="26415">
                  <c:v>9.9948699999999994E-3</c:v>
                </c:pt>
                <c:pt idx="26416">
                  <c:v>9.4566700000000004E-3</c:v>
                </c:pt>
                <c:pt idx="26417">
                  <c:v>8.9625099999999999E-3</c:v>
                </c:pt>
                <c:pt idx="26418">
                  <c:v>8.5077499999999997E-3</c:v>
                </c:pt>
                <c:pt idx="26419">
                  <c:v>7.8907600000000001E-3</c:v>
                </c:pt>
                <c:pt idx="26420">
                  <c:v>7.5178099999999998E-3</c:v>
                </c:pt>
                <c:pt idx="26421">
                  <c:v>7.0778400000000002E-3</c:v>
                </c:pt>
                <c:pt idx="26422">
                  <c:v>6.6774900000000003E-3</c:v>
                </c:pt>
                <c:pt idx="26423">
                  <c:v>6.3120700000000004E-3</c:v>
                </c:pt>
                <c:pt idx="26424">
                  <c:v>5.97767E-3</c:v>
                </c:pt>
                <c:pt idx="26425">
                  <c:v>5.6708100000000001E-3</c:v>
                </c:pt>
                <c:pt idx="26426">
                  <c:v>5.3885799999999996E-3</c:v>
                </c:pt>
                <c:pt idx="26427">
                  <c:v>5.0058400000000001E-3</c:v>
                </c:pt>
                <c:pt idx="26428">
                  <c:v>4.7377499999999998E-3</c:v>
                </c:pt>
                <c:pt idx="26429">
                  <c:v>4.4589699999999996E-3</c:v>
                </c:pt>
                <c:pt idx="26430">
                  <c:v>4.2061599999999996E-3</c:v>
                </c:pt>
                <c:pt idx="26431">
                  <c:v>3.9762399999999998E-3</c:v>
                </c:pt>
                <c:pt idx="26432">
                  <c:v>3.7666700000000002E-3</c:v>
                </c:pt>
                <c:pt idx="26433">
                  <c:v>3.5751400000000001E-3</c:v>
                </c:pt>
                <c:pt idx="26434">
                  <c:v>3.39939E-3</c:v>
                </c:pt>
                <c:pt idx="26435">
                  <c:v>3.1613700000000002E-3</c:v>
                </c:pt>
                <c:pt idx="26436">
                  <c:v>2.99498E-3</c:v>
                </c:pt>
                <c:pt idx="26437">
                  <c:v>2.8430600000000001E-3</c:v>
                </c:pt>
                <c:pt idx="26438">
                  <c:v>2.7039799999999999E-3</c:v>
                </c:pt>
                <c:pt idx="26439">
                  <c:v>2.5763499999999998E-3</c:v>
                </c:pt>
                <c:pt idx="26440">
                  <c:v>2.4036999999999999E-3</c:v>
                </c:pt>
                <c:pt idx="26441">
                  <c:v>2.2506000000000002E-3</c:v>
                </c:pt>
                <c:pt idx="26442">
                  <c:v>2.1141900000000002E-3</c:v>
                </c:pt>
                <c:pt idx="26443">
                  <c:v>1.9921299999999999E-3</c:v>
                </c:pt>
                <c:pt idx="26444">
                  <c:v>1.88248E-3</c:v>
                </c:pt>
                <c:pt idx="26445">
                  <c:v>1.7836200000000001E-3</c:v>
                </c:pt>
                <c:pt idx="26446">
                  <c:v>1.69418E-3</c:v>
                </c:pt>
                <c:pt idx="26447">
                  <c:v>1.6130000000000001E-3</c:v>
                </c:pt>
                <c:pt idx="26448">
                  <c:v>1.5290799999999999E-3</c:v>
                </c:pt>
                <c:pt idx="26449">
                  <c:v>1.4535100000000001E-3</c:v>
                </c:pt>
                <c:pt idx="26450">
                  <c:v>1.4074199999999999E-3</c:v>
                </c:pt>
                <c:pt idx="26451">
                  <c:v>1.32357E-3</c:v>
                </c:pt>
                <c:pt idx="26452">
                  <c:v>1.2493199999999999E-3</c:v>
                </c:pt>
                <c:pt idx="26453">
                  <c:v>1.1874500000000001E-3</c:v>
                </c:pt>
                <c:pt idx="26454">
                  <c:v>1.13203E-3</c:v>
                </c:pt>
                <c:pt idx="26455">
                  <c:v>1.0821699999999999E-3</c:v>
                </c:pt>
                <c:pt idx="26456">
                  <c:v>1.0371499999999999E-3</c:v>
                </c:pt>
                <c:pt idx="26457">
                  <c:v>9.9144800000000003E-4</c:v>
                </c:pt>
                <c:pt idx="26458">
                  <c:v>9.5060800000000003E-4</c:v>
                </c:pt>
                <c:pt idx="26459">
                  <c:v>9.1398900000000003E-4</c:v>
                </c:pt>
                <c:pt idx="26460">
                  <c:v>8.6658899999999997E-4</c:v>
                </c:pt>
                <c:pt idx="26461">
                  <c:v>8.2735899999999995E-4</c:v>
                </c:pt>
                <c:pt idx="26462">
                  <c:v>7.9334399999999997E-4</c:v>
                </c:pt>
                <c:pt idx="26463">
                  <c:v>7.6493700000000004E-4</c:v>
                </c:pt>
                <c:pt idx="26464">
                  <c:v>7.4842799999999998E-4</c:v>
                </c:pt>
                <c:pt idx="26465">
                  <c:v>7.1944299999999995E-4</c:v>
                </c:pt>
                <c:pt idx="26466">
                  <c:v>6.9654899999999997E-4</c:v>
                </c:pt>
                <c:pt idx="26467">
                  <c:v>6.7725299999999995E-4</c:v>
                </c:pt>
                <c:pt idx="26468">
                  <c:v>6.6049299999999995E-4</c:v>
                </c:pt>
                <c:pt idx="26469">
                  <c:v>6.4681099999999996E-4</c:v>
                </c:pt>
                <c:pt idx="26470">
                  <c:v>6.3549799999999997E-4</c:v>
                </c:pt>
                <c:pt idx="26471">
                  <c:v>6.2696300000000002E-4</c:v>
                </c:pt>
                <c:pt idx="26472">
                  <c:v>6.2066900000000002E-4</c:v>
                </c:pt>
                <c:pt idx="26473">
                  <c:v>6.1657400000000005E-4</c:v>
                </c:pt>
                <c:pt idx="26474">
                  <c:v>6.16337E-4</c:v>
                </c:pt>
                <c:pt idx="26475">
                  <c:v>6.1861800000000003E-4</c:v>
                </c:pt>
                <c:pt idx="26476">
                  <c:v>6.2527700000000004E-4</c:v>
                </c:pt>
                <c:pt idx="26477">
                  <c:v>6.3379300000000001E-4</c:v>
                </c:pt>
                <c:pt idx="26478">
                  <c:v>6.4545100000000001E-4</c:v>
                </c:pt>
                <c:pt idx="26479">
                  <c:v>6.6052799999999996E-4</c:v>
                </c:pt>
                <c:pt idx="26480">
                  <c:v>6.7932699999999997E-4</c:v>
                </c:pt>
                <c:pt idx="26481">
                  <c:v>6.9884600000000004E-4</c:v>
                </c:pt>
                <c:pt idx="26482">
                  <c:v>7.2201299999999997E-4</c:v>
                </c:pt>
                <c:pt idx="26483">
                  <c:v>7.4929900000000004E-4</c:v>
                </c:pt>
                <c:pt idx="26484">
                  <c:v>7.8131700000000001E-4</c:v>
                </c:pt>
                <c:pt idx="26485">
                  <c:v>8.1388499999999998E-4</c:v>
                </c:pt>
                <c:pt idx="26486">
                  <c:v>8.5126899999999998E-4</c:v>
                </c:pt>
                <c:pt idx="26487">
                  <c:v>8.9453500000000001E-4</c:v>
                </c:pt>
                <c:pt idx="26488">
                  <c:v>9.4477999999999999E-4</c:v>
                </c:pt>
                <c:pt idx="26489">
                  <c:v>9.8266600000000009E-4</c:v>
                </c:pt>
                <c:pt idx="26490">
                  <c:v>1.02462E-3</c:v>
                </c:pt>
                <c:pt idx="26491">
                  <c:v>1.08552E-3</c:v>
                </c:pt>
                <c:pt idx="26492">
                  <c:v>1.15558E-3</c:v>
                </c:pt>
                <c:pt idx="26493">
                  <c:v>1.20794E-3</c:v>
                </c:pt>
                <c:pt idx="26494">
                  <c:v>1.26582E-3</c:v>
                </c:pt>
                <c:pt idx="26495">
                  <c:v>1.3302500000000001E-3</c:v>
                </c:pt>
                <c:pt idx="26496">
                  <c:v>1.4019E-3</c:v>
                </c:pt>
                <c:pt idx="26497">
                  <c:v>1.4818500000000001E-3</c:v>
                </c:pt>
                <c:pt idx="26498">
                  <c:v>1.5714100000000001E-3</c:v>
                </c:pt>
                <c:pt idx="26499">
                  <c:v>1.6721500000000001E-3</c:v>
                </c:pt>
                <c:pt idx="26500">
                  <c:v>1.7562000000000001E-3</c:v>
                </c:pt>
                <c:pt idx="26501">
                  <c:v>1.8485699999999999E-3</c:v>
                </c:pt>
                <c:pt idx="26502">
                  <c:v>1.95039E-3</c:v>
                </c:pt>
                <c:pt idx="26503">
                  <c:v>2.0630100000000001E-3</c:v>
                </c:pt>
                <c:pt idx="26504">
                  <c:v>2.1879899999999999E-3</c:v>
                </c:pt>
                <c:pt idx="26505">
                  <c:v>2.3271899999999998E-3</c:v>
                </c:pt>
                <c:pt idx="26506">
                  <c:v>2.4828699999999999E-3</c:v>
                </c:pt>
                <c:pt idx="26507">
                  <c:v>2.6577100000000002E-3</c:v>
                </c:pt>
                <c:pt idx="26508">
                  <c:v>2.85484E-3</c:v>
                </c:pt>
                <c:pt idx="26509">
                  <c:v>3.0003E-3</c:v>
                </c:pt>
                <c:pt idx="26510">
                  <c:v>3.1587899999999999E-3</c:v>
                </c:pt>
                <c:pt idx="26511">
                  <c:v>3.33228E-3</c:v>
                </c:pt>
                <c:pt idx="26512">
                  <c:v>3.5226200000000002E-3</c:v>
                </c:pt>
                <c:pt idx="26513">
                  <c:v>3.73187E-3</c:v>
                </c:pt>
                <c:pt idx="26514">
                  <c:v>3.9625600000000004E-3</c:v>
                </c:pt>
                <c:pt idx="26515">
                  <c:v>4.1843899999999996E-3</c:v>
                </c:pt>
                <c:pt idx="26516">
                  <c:v>4.5010199999999997E-3</c:v>
                </c:pt>
                <c:pt idx="26517">
                  <c:v>4.7344700000000002E-3</c:v>
                </c:pt>
                <c:pt idx="26518">
                  <c:v>4.9882199999999998E-3</c:v>
                </c:pt>
                <c:pt idx="26519">
                  <c:v>5.2647400000000004E-3</c:v>
                </c:pt>
                <c:pt idx="26520">
                  <c:v>5.5668000000000002E-3</c:v>
                </c:pt>
                <c:pt idx="26521">
                  <c:v>5.8976899999999997E-3</c:v>
                </c:pt>
                <c:pt idx="26522">
                  <c:v>6.2611699999999999E-3</c:v>
                </c:pt>
                <c:pt idx="26523">
                  <c:v>6.7324899999999998E-3</c:v>
                </c:pt>
                <c:pt idx="26524">
                  <c:v>7.0788200000000004E-3</c:v>
                </c:pt>
                <c:pt idx="26525">
                  <c:v>7.4542200000000001E-3</c:v>
                </c:pt>
                <c:pt idx="26526">
                  <c:v>7.8620600000000006E-3</c:v>
                </c:pt>
                <c:pt idx="26527">
                  <c:v>8.3061400000000001E-3</c:v>
                </c:pt>
                <c:pt idx="26528">
                  <c:v>8.7907999999999997E-3</c:v>
                </c:pt>
                <c:pt idx="26529">
                  <c:v>9.3210199999999993E-3</c:v>
                </c:pt>
                <c:pt idx="26530">
                  <c:v>9.8377599999999992E-3</c:v>
                </c:pt>
                <c:pt idx="26531">
                  <c:v>1.05913E-2</c:v>
                </c:pt>
                <c:pt idx="26532">
                  <c:v>1.11451E-2</c:v>
                </c:pt>
                <c:pt idx="26533">
                  <c:v>1.1745500000000001E-2</c:v>
                </c:pt>
                <c:pt idx="26534">
                  <c:v>1.23981E-2</c:v>
                </c:pt>
                <c:pt idx="26535">
                  <c:v>1.31089E-2</c:v>
                </c:pt>
                <c:pt idx="26536">
                  <c:v>1.3885E-2</c:v>
                </c:pt>
                <c:pt idx="26537">
                  <c:v>1.47346E-2</c:v>
                </c:pt>
                <c:pt idx="26538">
                  <c:v>1.5892300000000002E-2</c:v>
                </c:pt>
                <c:pt idx="26539">
                  <c:v>1.6743999999999998E-2</c:v>
                </c:pt>
                <c:pt idx="26540">
                  <c:v>1.7668099999999999E-2</c:v>
                </c:pt>
                <c:pt idx="26541">
                  <c:v>1.86733E-2</c:v>
                </c:pt>
                <c:pt idx="26542">
                  <c:v>1.97693E-2</c:v>
                </c:pt>
                <c:pt idx="26543">
                  <c:v>2.0967300000000001E-2</c:v>
                </c:pt>
                <c:pt idx="26544">
                  <c:v>2.2280700000000001E-2</c:v>
                </c:pt>
                <c:pt idx="26545">
                  <c:v>2.35573E-2</c:v>
                </c:pt>
                <c:pt idx="26546">
                  <c:v>2.54109E-2</c:v>
                </c:pt>
                <c:pt idx="26547">
                  <c:v>2.6774099999999999E-2</c:v>
                </c:pt>
                <c:pt idx="26548">
                  <c:v>2.82525E-2</c:v>
                </c:pt>
                <c:pt idx="26549">
                  <c:v>2.9860500000000002E-2</c:v>
                </c:pt>
                <c:pt idx="26550">
                  <c:v>3.1613000000000002E-2</c:v>
                </c:pt>
                <c:pt idx="26551">
                  <c:v>3.3528599999999999E-2</c:v>
                </c:pt>
                <c:pt idx="26552">
                  <c:v>3.5628100000000003E-2</c:v>
                </c:pt>
                <c:pt idx="26553">
                  <c:v>3.7525299999999998E-2</c:v>
                </c:pt>
                <c:pt idx="26554">
                  <c:v>3.9581600000000002E-2</c:v>
                </c:pt>
                <c:pt idx="26555">
                  <c:v>4.1816399999999997E-2</c:v>
                </c:pt>
                <c:pt idx="26556">
                  <c:v>4.4250400000000002E-2</c:v>
                </c:pt>
                <c:pt idx="26557">
                  <c:v>4.6909800000000001E-2</c:v>
                </c:pt>
                <c:pt idx="26558">
                  <c:v>4.98223E-2</c:v>
                </c:pt>
                <c:pt idx="26559">
                  <c:v>5.3022800000000002E-2</c:v>
                </c:pt>
                <c:pt idx="26560">
                  <c:v>5.6550299999999998E-2</c:v>
                </c:pt>
                <c:pt idx="26561">
                  <c:v>6.1026299999999999E-2</c:v>
                </c:pt>
                <c:pt idx="26562">
                  <c:v>6.4321199999999995E-2</c:v>
                </c:pt>
                <c:pt idx="26563">
                  <c:v>6.7899200000000007E-2</c:v>
                </c:pt>
                <c:pt idx="26564">
                  <c:v>7.1795300000000006E-2</c:v>
                </c:pt>
                <c:pt idx="26565">
                  <c:v>7.6049699999999998E-2</c:v>
                </c:pt>
                <c:pt idx="26566">
                  <c:v>8.07089E-2</c:v>
                </c:pt>
                <c:pt idx="26567">
                  <c:v>8.5827799999999996E-2</c:v>
                </c:pt>
                <c:pt idx="26568">
                  <c:v>9.0936000000000003E-2</c:v>
                </c:pt>
                <c:pt idx="26569">
                  <c:v>9.5952999999999997E-2</c:v>
                </c:pt>
                <c:pt idx="26570">
                  <c:v>0.10141799999999999</c:v>
                </c:pt>
                <c:pt idx="26571">
                  <c:v>0.107388</c:v>
                </c:pt>
                <c:pt idx="26572">
                  <c:v>0.11393399999999999</c:v>
                </c:pt>
                <c:pt idx="26573">
                  <c:v>0.12113400000000001</c:v>
                </c:pt>
                <c:pt idx="26574">
                  <c:v>0.12908600000000001</c:v>
                </c:pt>
                <c:pt idx="26575">
                  <c:v>0.137905</c:v>
                </c:pt>
                <c:pt idx="26576">
                  <c:v>0.14687</c:v>
                </c:pt>
                <c:pt idx="26577">
                  <c:v>0.155864</c:v>
                </c:pt>
                <c:pt idx="26578">
                  <c:v>0.16577800000000001</c:v>
                </c:pt>
                <c:pt idx="26579">
                  <c:v>0.17674899999999999</c:v>
                </c:pt>
                <c:pt idx="26580">
                  <c:v>0.18894</c:v>
                </c:pt>
                <c:pt idx="26581">
                  <c:v>0.202542</c:v>
                </c:pt>
                <c:pt idx="26582">
                  <c:v>0.213806</c:v>
                </c:pt>
                <c:pt idx="26583">
                  <c:v>0.22609499999999999</c:v>
                </c:pt>
                <c:pt idx="26584">
                  <c:v>0.23954600000000001</c:v>
                </c:pt>
                <c:pt idx="26585">
                  <c:v>0.25292700000000001</c:v>
                </c:pt>
                <c:pt idx="26586">
                  <c:v>0.27164100000000002</c:v>
                </c:pt>
                <c:pt idx="26587">
                  <c:v>0.287107</c:v>
                </c:pt>
                <c:pt idx="26588">
                  <c:v>0.30393300000000001</c:v>
                </c:pt>
                <c:pt idx="26589">
                  <c:v>0.32228000000000001</c:v>
                </c:pt>
                <c:pt idx="26590">
                  <c:v>0.34108500000000003</c:v>
                </c:pt>
                <c:pt idx="26591">
                  <c:v>0.360869</c:v>
                </c:pt>
                <c:pt idx="26592">
                  <c:v>0.38229000000000002</c:v>
                </c:pt>
                <c:pt idx="26593">
                  <c:v>0.406833</c:v>
                </c:pt>
                <c:pt idx="26594">
                  <c:v>0.43727100000000002</c:v>
                </c:pt>
                <c:pt idx="26595">
                  <c:v>0.46567399999999998</c:v>
                </c:pt>
                <c:pt idx="26596">
                  <c:v>0.49677199999999999</c:v>
                </c:pt>
                <c:pt idx="26597">
                  <c:v>0.53671500000000005</c:v>
                </c:pt>
                <c:pt idx="26598">
                  <c:v>0.56909100000000001</c:v>
                </c:pt>
                <c:pt idx="26599">
                  <c:v>0.61897899999999995</c:v>
                </c:pt>
                <c:pt idx="26600">
                  <c:v>0.65830900000000003</c:v>
                </c:pt>
                <c:pt idx="26601">
                  <c:v>0.71636500000000003</c:v>
                </c:pt>
                <c:pt idx="26602">
                  <c:v>0.76639900000000005</c:v>
                </c:pt>
                <c:pt idx="26603">
                  <c:v>0.82016299999999998</c:v>
                </c:pt>
                <c:pt idx="26604">
                  <c:v>0.89201299999999994</c:v>
                </c:pt>
                <c:pt idx="26605">
                  <c:v>0.977854</c:v>
                </c:pt>
                <c:pt idx="26606">
                  <c:v>1.0712600000000001</c:v>
                </c:pt>
                <c:pt idx="26607">
                  <c:v>1.17259</c:v>
                </c:pt>
                <c:pt idx="26608">
                  <c:v>1.2816700000000001</c:v>
                </c:pt>
                <c:pt idx="26609">
                  <c:v>1.3985000000000001</c:v>
                </c:pt>
                <c:pt idx="26610">
                  <c:v>1.52271</c:v>
                </c:pt>
                <c:pt idx="26611">
                  <c:v>1.6990400000000001</c:v>
                </c:pt>
                <c:pt idx="26612">
                  <c:v>1.93431</c:v>
                </c:pt>
                <c:pt idx="26613">
                  <c:v>2.2819600000000002</c:v>
                </c:pt>
                <c:pt idx="26614">
                  <c:v>2.6834799999999999</c:v>
                </c:pt>
                <c:pt idx="26615">
                  <c:v>2.9672999999999998</c:v>
                </c:pt>
                <c:pt idx="26616">
                  <c:v>3.1390899999999999</c:v>
                </c:pt>
                <c:pt idx="26617">
                  <c:v>3.2982499999999999</c:v>
                </c:pt>
                <c:pt idx="26618">
                  <c:v>3.40469</c:v>
                </c:pt>
                <c:pt idx="26619">
                  <c:v>3.4921899999999999</c:v>
                </c:pt>
                <c:pt idx="26620">
                  <c:v>3.5488300000000002</c:v>
                </c:pt>
                <c:pt idx="26621">
                  <c:v>3.5904400000000001</c:v>
                </c:pt>
                <c:pt idx="26622">
                  <c:v>3.6164299999999998</c:v>
                </c:pt>
                <c:pt idx="26623">
                  <c:v>3.62649</c:v>
                </c:pt>
                <c:pt idx="26624">
                  <c:v>3.6190600000000002</c:v>
                </c:pt>
                <c:pt idx="26625">
                  <c:v>3.59694</c:v>
                </c:pt>
                <c:pt idx="26626">
                  <c:v>3.5587399999999998</c:v>
                </c:pt>
                <c:pt idx="26627">
                  <c:v>3.5056400000000001</c:v>
                </c:pt>
                <c:pt idx="26628">
                  <c:v>3.3997799999999998</c:v>
                </c:pt>
                <c:pt idx="26629">
                  <c:v>3.2765</c:v>
                </c:pt>
                <c:pt idx="26630">
                  <c:v>3.1384500000000002</c:v>
                </c:pt>
                <c:pt idx="26631">
                  <c:v>2.98461</c:v>
                </c:pt>
                <c:pt idx="26632">
                  <c:v>2.7608000000000001</c:v>
                </c:pt>
                <c:pt idx="26633">
                  <c:v>2.3115999999999999</c:v>
                </c:pt>
                <c:pt idx="26634">
                  <c:v>1.9629000000000001</c:v>
                </c:pt>
                <c:pt idx="26635">
                  <c:v>1.73519</c:v>
                </c:pt>
                <c:pt idx="26636">
                  <c:v>1.5913900000000001</c:v>
                </c:pt>
                <c:pt idx="26637">
                  <c:v>1.4551499999999999</c:v>
                </c:pt>
                <c:pt idx="26638">
                  <c:v>1.3117099999999999</c:v>
                </c:pt>
                <c:pt idx="26639">
                  <c:v>1.2005399999999999</c:v>
                </c:pt>
                <c:pt idx="26640">
                  <c:v>1.09727</c:v>
                </c:pt>
                <c:pt idx="26641">
                  <c:v>1.0017199999999999</c:v>
                </c:pt>
                <c:pt idx="26642">
                  <c:v>0.91394500000000001</c:v>
                </c:pt>
                <c:pt idx="26643">
                  <c:v>0.85960899999999996</c:v>
                </c:pt>
                <c:pt idx="26644">
                  <c:v>0.79979900000000004</c:v>
                </c:pt>
                <c:pt idx="26645">
                  <c:v>0.74431700000000001</c:v>
                </c:pt>
                <c:pt idx="26646">
                  <c:v>0.69291000000000003</c:v>
                </c:pt>
                <c:pt idx="26647">
                  <c:v>0.64542299999999997</c:v>
                </c:pt>
                <c:pt idx="26648">
                  <c:v>0.60156500000000002</c:v>
                </c:pt>
                <c:pt idx="26649">
                  <c:v>0.56118199999999996</c:v>
                </c:pt>
                <c:pt idx="26650">
                  <c:v>0.524007</c:v>
                </c:pt>
                <c:pt idx="26651">
                  <c:v>0.48985400000000001</c:v>
                </c:pt>
                <c:pt idx="26652">
                  <c:v>0.45731100000000002</c:v>
                </c:pt>
                <c:pt idx="26653">
                  <c:v>0.42755700000000002</c:v>
                </c:pt>
                <c:pt idx="26654">
                  <c:v>0.40032400000000001</c:v>
                </c:pt>
                <c:pt idx="26655">
                  <c:v>0.375419</c:v>
                </c:pt>
                <c:pt idx="26656">
                  <c:v>0.35261199999999998</c:v>
                </c:pt>
                <c:pt idx="26657">
                  <c:v>0.33173399999999997</c:v>
                </c:pt>
                <c:pt idx="26658">
                  <c:v>0.31259599999999998</c:v>
                </c:pt>
                <c:pt idx="26659">
                  <c:v>0.29505999999999999</c:v>
                </c:pt>
                <c:pt idx="26660">
                  <c:v>0.27894000000000002</c:v>
                </c:pt>
                <c:pt idx="26661">
                  <c:v>0.26413500000000001</c:v>
                </c:pt>
                <c:pt idx="26662">
                  <c:v>0.250164</c:v>
                </c:pt>
                <c:pt idx="26663">
                  <c:v>0.23669499999999999</c:v>
                </c:pt>
                <c:pt idx="26664">
                  <c:v>0.224325</c:v>
                </c:pt>
                <c:pt idx="26665">
                  <c:v>0.212953</c:v>
                </c:pt>
                <c:pt idx="26666">
                  <c:v>0.199161</c:v>
                </c:pt>
                <c:pt idx="26667">
                  <c:v>0.186746</c:v>
                </c:pt>
                <c:pt idx="26668">
                  <c:v>0.17552899999999999</c:v>
                </c:pt>
                <c:pt idx="26669">
                  <c:v>0.16536000000000001</c:v>
                </c:pt>
                <c:pt idx="26670">
                  <c:v>0.156109</c:v>
                </c:pt>
                <c:pt idx="26671">
                  <c:v>0.14651600000000001</c:v>
                </c:pt>
                <c:pt idx="26672">
                  <c:v>0.13680800000000001</c:v>
                </c:pt>
                <c:pt idx="26673">
                  <c:v>0.12809200000000001</c:v>
                </c:pt>
                <c:pt idx="26674">
                  <c:v>0.12023</c:v>
                </c:pt>
                <c:pt idx="26675">
                  <c:v>0.113107</c:v>
                </c:pt>
                <c:pt idx="26676">
                  <c:v>0.106631</c:v>
                </c:pt>
                <c:pt idx="26677">
                  <c:v>0.100721</c:v>
                </c:pt>
                <c:pt idx="26678">
                  <c:v>9.5311999999999994E-2</c:v>
                </c:pt>
                <c:pt idx="26679">
                  <c:v>8.9555800000000005E-2</c:v>
                </c:pt>
                <c:pt idx="26680">
                  <c:v>8.3616800000000005E-2</c:v>
                </c:pt>
                <c:pt idx="26681">
                  <c:v>7.8270699999999999E-2</c:v>
                </c:pt>
                <c:pt idx="26682">
                  <c:v>7.3438600000000007E-2</c:v>
                </c:pt>
                <c:pt idx="26683">
                  <c:v>6.9054299999999999E-2</c:v>
                </c:pt>
                <c:pt idx="26684">
                  <c:v>6.5062800000000004E-2</c:v>
                </c:pt>
                <c:pt idx="26685">
                  <c:v>6.1417600000000003E-2</c:v>
                </c:pt>
                <c:pt idx="26686">
                  <c:v>5.80788E-2</c:v>
                </c:pt>
                <c:pt idx="26687">
                  <c:v>5.4706699999999997E-2</c:v>
                </c:pt>
                <c:pt idx="26688">
                  <c:v>5.1350199999999999E-2</c:v>
                </c:pt>
                <c:pt idx="26689">
                  <c:v>4.8300700000000002E-2</c:v>
                </c:pt>
                <c:pt idx="26690">
                  <c:v>4.5521300000000001E-2</c:v>
                </c:pt>
                <c:pt idx="26691">
                  <c:v>4.2980400000000002E-2</c:v>
                </c:pt>
                <c:pt idx="26692">
                  <c:v>4.0651E-2</c:v>
                </c:pt>
                <c:pt idx="26693">
                  <c:v>3.8510299999999997E-2</c:v>
                </c:pt>
                <c:pt idx="26694">
                  <c:v>3.65382E-2</c:v>
                </c:pt>
                <c:pt idx="26695">
                  <c:v>3.4536499999999998E-2</c:v>
                </c:pt>
                <c:pt idx="26696">
                  <c:v>3.2534E-2</c:v>
                </c:pt>
                <c:pt idx="26697">
                  <c:v>3.0704599999999999E-2</c:v>
                </c:pt>
                <c:pt idx="26698">
                  <c:v>2.90289E-2</c:v>
                </c:pt>
                <c:pt idx="26699">
                  <c:v>2.7489699999999999E-2</c:v>
                </c:pt>
                <c:pt idx="26700">
                  <c:v>2.6072600000000001E-2</c:v>
                </c:pt>
                <c:pt idx="26701">
                  <c:v>2.47648E-2</c:v>
                </c:pt>
                <c:pt idx="26702">
                  <c:v>2.2984500000000001E-2</c:v>
                </c:pt>
                <c:pt idx="26703">
                  <c:v>2.16101E-2</c:v>
                </c:pt>
                <c:pt idx="26704">
                  <c:v>2.0358500000000002E-2</c:v>
                </c:pt>
                <c:pt idx="26705">
                  <c:v>1.9215300000000001E-2</c:v>
                </c:pt>
                <c:pt idx="26706">
                  <c:v>1.8168400000000001E-2</c:v>
                </c:pt>
                <c:pt idx="26707">
                  <c:v>1.7207E-2</c:v>
                </c:pt>
                <c:pt idx="26708">
                  <c:v>1.6322300000000001E-2</c:v>
                </c:pt>
                <c:pt idx="26709">
                  <c:v>1.55061E-2</c:v>
                </c:pt>
                <c:pt idx="26710">
                  <c:v>1.47517E-2</c:v>
                </c:pt>
                <c:pt idx="26711">
                  <c:v>1.39045E-2</c:v>
                </c:pt>
                <c:pt idx="26712">
                  <c:v>1.3130899999999999E-2</c:v>
                </c:pt>
                <c:pt idx="26713">
                  <c:v>1.24225E-2</c:v>
                </c:pt>
                <c:pt idx="26714">
                  <c:v>1.1772299999999999E-2</c:v>
                </c:pt>
                <c:pt idx="26715">
                  <c:v>1.11742E-2</c:v>
                </c:pt>
                <c:pt idx="26716">
                  <c:v>1.0622700000000001E-2</c:v>
                </c:pt>
                <c:pt idx="26717">
                  <c:v>9.8724699999999995E-3</c:v>
                </c:pt>
                <c:pt idx="26718">
                  <c:v>9.3582200000000004E-3</c:v>
                </c:pt>
                <c:pt idx="26719">
                  <c:v>8.8307200000000002E-3</c:v>
                </c:pt>
                <c:pt idx="26720">
                  <c:v>8.3487700000000001E-3</c:v>
                </c:pt>
                <c:pt idx="26721">
                  <c:v>7.9073900000000003E-3</c:v>
                </c:pt>
                <c:pt idx="26722">
                  <c:v>7.5022099999999996E-3</c:v>
                </c:pt>
                <c:pt idx="26723">
                  <c:v>7.1294399999999999E-3</c:v>
                </c:pt>
                <c:pt idx="26724">
                  <c:v>6.6238699999999996E-3</c:v>
                </c:pt>
                <c:pt idx="26725">
                  <c:v>6.3184000000000001E-3</c:v>
                </c:pt>
                <c:pt idx="26726">
                  <c:v>5.9582100000000002E-3</c:v>
                </c:pt>
                <c:pt idx="26727">
                  <c:v>5.6306400000000001E-3</c:v>
                </c:pt>
                <c:pt idx="26728">
                  <c:v>5.3318699999999998E-3</c:v>
                </c:pt>
                <c:pt idx="26729">
                  <c:v>5.0586700000000004E-3</c:v>
                </c:pt>
                <c:pt idx="26730">
                  <c:v>4.8081799999999996E-3</c:v>
                </c:pt>
                <c:pt idx="26731">
                  <c:v>4.5780300000000003E-3</c:v>
                </c:pt>
                <c:pt idx="26732">
                  <c:v>4.2663199999999997E-3</c:v>
                </c:pt>
                <c:pt idx="26733">
                  <c:v>4.0483300000000002E-3</c:v>
                </c:pt>
                <c:pt idx="26734">
                  <c:v>3.8220400000000001E-3</c:v>
                </c:pt>
                <c:pt idx="26735">
                  <c:v>3.6173099999999999E-3</c:v>
                </c:pt>
                <c:pt idx="26736">
                  <c:v>3.4317499999999999E-3</c:v>
                </c:pt>
                <c:pt idx="26737">
                  <c:v>3.26305E-3</c:v>
                </c:pt>
                <c:pt idx="26738">
                  <c:v>3.10889E-3</c:v>
                </c:pt>
                <c:pt idx="26739">
                  <c:v>2.96759E-3</c:v>
                </c:pt>
                <c:pt idx="26740">
                  <c:v>2.7772000000000001E-3</c:v>
                </c:pt>
                <c:pt idx="26741">
                  <c:v>2.6093599999999998E-3</c:v>
                </c:pt>
                <c:pt idx="26742">
                  <c:v>2.4608199999999998E-3</c:v>
                </c:pt>
                <c:pt idx="26743">
                  <c:v>2.3289000000000001E-3</c:v>
                </c:pt>
                <c:pt idx="26744">
                  <c:v>2.2113699999999998E-3</c:v>
                </c:pt>
                <c:pt idx="26745">
                  <c:v>2.1063599999999998E-3</c:v>
                </c:pt>
                <c:pt idx="26746">
                  <c:v>2.0123300000000001E-3</c:v>
                </c:pt>
                <c:pt idx="26747">
                  <c:v>1.9550800000000001E-3</c:v>
                </c:pt>
                <c:pt idx="26748">
                  <c:v>1.8521099999999999E-3</c:v>
                </c:pt>
                <c:pt idx="26749">
                  <c:v>1.7626600000000001E-3</c:v>
                </c:pt>
                <c:pt idx="26750">
                  <c:v>1.6848399999999999E-3</c:v>
                </c:pt>
                <c:pt idx="26751">
                  <c:v>1.6171099999999999E-3</c:v>
                </c:pt>
                <c:pt idx="26752">
                  <c:v>1.5582700000000001E-3</c:v>
                </c:pt>
                <c:pt idx="26753">
                  <c:v>1.50768E-3</c:v>
                </c:pt>
                <c:pt idx="26754">
                  <c:v>1.4635799999999999E-3</c:v>
                </c:pt>
                <c:pt idx="26755">
                  <c:v>1.40953E-3</c:v>
                </c:pt>
                <c:pt idx="26756">
                  <c:v>1.3671600000000001E-3</c:v>
                </c:pt>
                <c:pt idx="26757">
                  <c:v>1.3350899999999999E-3</c:v>
                </c:pt>
                <c:pt idx="26758">
                  <c:v>1.31262E-3</c:v>
                </c:pt>
                <c:pt idx="26759">
                  <c:v>1.29828E-3</c:v>
                </c:pt>
                <c:pt idx="26760">
                  <c:v>1.2920399999999999E-3</c:v>
                </c:pt>
                <c:pt idx="26761">
                  <c:v>1.2907699999999999E-3</c:v>
                </c:pt>
                <c:pt idx="26762">
                  <c:v>1.29521E-3</c:v>
                </c:pt>
                <c:pt idx="26763">
                  <c:v>1.30911E-3</c:v>
                </c:pt>
                <c:pt idx="26764">
                  <c:v>1.33176E-3</c:v>
                </c:pt>
                <c:pt idx="26765">
                  <c:v>1.36112E-3</c:v>
                </c:pt>
                <c:pt idx="26766">
                  <c:v>1.3991699999999999E-3</c:v>
                </c:pt>
                <c:pt idx="26767">
                  <c:v>1.44669E-3</c:v>
                </c:pt>
                <c:pt idx="26768">
                  <c:v>1.5047299999999999E-3</c:v>
                </c:pt>
                <c:pt idx="26769">
                  <c:v>1.5746499999999999E-3</c:v>
                </c:pt>
                <c:pt idx="26770">
                  <c:v>1.62874E-3</c:v>
                </c:pt>
                <c:pt idx="26771">
                  <c:v>1.6895300000000001E-3</c:v>
                </c:pt>
                <c:pt idx="26772">
                  <c:v>1.75778E-3</c:v>
                </c:pt>
                <c:pt idx="26773">
                  <c:v>1.8343999999999999E-3</c:v>
                </c:pt>
                <c:pt idx="26774">
                  <c:v>1.9204599999999999E-3</c:v>
                </c:pt>
                <c:pt idx="26775">
                  <c:v>2.0172200000000001E-3</c:v>
                </c:pt>
                <c:pt idx="26776">
                  <c:v>2.1262E-3</c:v>
                </c:pt>
                <c:pt idx="26777">
                  <c:v>2.2491999999999998E-3</c:v>
                </c:pt>
                <c:pt idx="26778">
                  <c:v>2.3878900000000002E-3</c:v>
                </c:pt>
                <c:pt idx="26779">
                  <c:v>2.50402E-3</c:v>
                </c:pt>
                <c:pt idx="26780">
                  <c:v>2.6324999999999999E-3</c:v>
                </c:pt>
                <c:pt idx="26781">
                  <c:v>2.77459E-3</c:v>
                </c:pt>
                <c:pt idx="26782">
                  <c:v>2.9320599999999998E-3</c:v>
                </c:pt>
                <c:pt idx="26783">
                  <c:v>3.1071200000000001E-3</c:v>
                </c:pt>
                <c:pt idx="26784">
                  <c:v>3.30233E-3</c:v>
                </c:pt>
                <c:pt idx="26785">
                  <c:v>3.5208000000000001E-3</c:v>
                </c:pt>
                <c:pt idx="26786">
                  <c:v>3.7662500000000001E-3</c:v>
                </c:pt>
                <c:pt idx="26787">
                  <c:v>4.0432100000000002E-3</c:v>
                </c:pt>
                <c:pt idx="26788">
                  <c:v>4.248E-3</c:v>
                </c:pt>
                <c:pt idx="26789">
                  <c:v>4.4711500000000001E-3</c:v>
                </c:pt>
                <c:pt idx="26790">
                  <c:v>4.7148600000000004E-3</c:v>
                </c:pt>
                <c:pt idx="26791">
                  <c:v>4.9817100000000003E-3</c:v>
                </c:pt>
                <c:pt idx="26792">
                  <c:v>5.2747000000000002E-3</c:v>
                </c:pt>
                <c:pt idx="26793">
                  <c:v>5.5973100000000003E-3</c:v>
                </c:pt>
                <c:pt idx="26794">
                  <c:v>5.9535999999999999E-3</c:v>
                </c:pt>
                <c:pt idx="26795">
                  <c:v>6.3482199999999999E-3</c:v>
                </c:pt>
                <c:pt idx="26796">
                  <c:v>6.7148700000000004E-3</c:v>
                </c:pt>
                <c:pt idx="26797">
                  <c:v>7.2111400000000004E-3</c:v>
                </c:pt>
                <c:pt idx="26798">
                  <c:v>7.5758099999999997E-3</c:v>
                </c:pt>
                <c:pt idx="26799">
                  <c:v>7.9712199999999993E-3</c:v>
                </c:pt>
                <c:pt idx="26800">
                  <c:v>8.4008599999999996E-3</c:v>
                </c:pt>
                <c:pt idx="26801">
                  <c:v>8.8685499999999994E-3</c:v>
                </c:pt>
                <c:pt idx="26802">
                  <c:v>9.3788699999999992E-3</c:v>
                </c:pt>
                <c:pt idx="26803">
                  <c:v>9.9370599999999993E-3</c:v>
                </c:pt>
                <c:pt idx="26804">
                  <c:v>1.0696900000000001E-2</c:v>
                </c:pt>
                <c:pt idx="26805">
                  <c:v>1.1255299999999999E-2</c:v>
                </c:pt>
                <c:pt idx="26806">
                  <c:v>1.18607E-2</c:v>
                </c:pt>
                <c:pt idx="26807">
                  <c:v>1.25185E-2</c:v>
                </c:pt>
                <c:pt idx="26808">
                  <c:v>1.3235E-2</c:v>
                </c:pt>
                <c:pt idx="26809">
                  <c:v>1.40173E-2</c:v>
                </c:pt>
                <c:pt idx="26810">
                  <c:v>1.4873600000000001E-2</c:v>
                </c:pt>
                <c:pt idx="26811">
                  <c:v>1.5704900000000001E-2</c:v>
                </c:pt>
                <c:pt idx="26812">
                  <c:v>1.6909500000000001E-2</c:v>
                </c:pt>
                <c:pt idx="26813">
                  <c:v>1.77936E-2</c:v>
                </c:pt>
                <c:pt idx="26814">
                  <c:v>1.8750900000000001E-2</c:v>
                </c:pt>
                <c:pt idx="26815">
                  <c:v>1.9790100000000001E-2</c:v>
                </c:pt>
                <c:pt idx="26816">
                  <c:v>2.0920500000000002E-2</c:v>
                </c:pt>
                <c:pt idx="26817">
                  <c:v>2.21535E-2</c:v>
                </c:pt>
                <c:pt idx="26818">
                  <c:v>2.35017E-2</c:v>
                </c:pt>
                <c:pt idx="26819">
                  <c:v>2.53612E-2</c:v>
                </c:pt>
                <c:pt idx="26820">
                  <c:v>2.6729200000000002E-2</c:v>
                </c:pt>
                <c:pt idx="26821">
                  <c:v>2.82134E-2</c:v>
                </c:pt>
                <c:pt idx="26822">
                  <c:v>2.9827599999999999E-2</c:v>
                </c:pt>
                <c:pt idx="26823">
                  <c:v>3.1587499999999998E-2</c:v>
                </c:pt>
                <c:pt idx="26824">
                  <c:v>3.3510900000000003E-2</c:v>
                </c:pt>
                <c:pt idx="26825">
                  <c:v>3.5618900000000002E-2</c:v>
                </c:pt>
                <c:pt idx="26826">
                  <c:v>3.7644499999999997E-2</c:v>
                </c:pt>
                <c:pt idx="26827">
                  <c:v>4.0537900000000002E-2</c:v>
                </c:pt>
                <c:pt idx="26828">
                  <c:v>4.2660200000000002E-2</c:v>
                </c:pt>
                <c:pt idx="26829">
                  <c:v>4.4956500000000003E-2</c:v>
                </c:pt>
                <c:pt idx="26830">
                  <c:v>4.7447999999999997E-2</c:v>
                </c:pt>
                <c:pt idx="26831">
                  <c:v>5.0156399999999997E-2</c:v>
                </c:pt>
                <c:pt idx="26832">
                  <c:v>5.3108900000000001E-2</c:v>
                </c:pt>
                <c:pt idx="26833">
                  <c:v>5.6335099999999999E-2</c:v>
                </c:pt>
                <c:pt idx="26834">
                  <c:v>6.0723399999999997E-2</c:v>
                </c:pt>
                <c:pt idx="26835">
                  <c:v>6.3945699999999994E-2</c:v>
                </c:pt>
                <c:pt idx="26836">
                  <c:v>6.7436800000000005E-2</c:v>
                </c:pt>
                <c:pt idx="26837">
                  <c:v>7.1228200000000005E-2</c:v>
                </c:pt>
                <c:pt idx="26838">
                  <c:v>7.5355699999999998E-2</c:v>
                </c:pt>
                <c:pt idx="26839">
                  <c:v>7.9860600000000004E-2</c:v>
                </c:pt>
                <c:pt idx="26840">
                  <c:v>8.4791000000000005E-2</c:v>
                </c:pt>
                <c:pt idx="26841">
                  <c:v>8.9732999999999993E-2</c:v>
                </c:pt>
                <c:pt idx="26842">
                  <c:v>9.4620599999999999E-2</c:v>
                </c:pt>
                <c:pt idx="26843">
                  <c:v>9.9928500000000003E-2</c:v>
                </c:pt>
                <c:pt idx="26844">
                  <c:v>0.105708</c:v>
                </c:pt>
                <c:pt idx="26845">
                  <c:v>0.11201800000000001</c:v>
                </c:pt>
                <c:pt idx="26846">
                  <c:v>0.11892800000000001</c:v>
                </c:pt>
                <c:pt idx="26847">
                  <c:v>0.12651699999999999</c:v>
                </c:pt>
                <c:pt idx="26848">
                  <c:v>0.134881</c:v>
                </c:pt>
                <c:pt idx="26849">
                  <c:v>0.143487</c:v>
                </c:pt>
                <c:pt idx="26850">
                  <c:v>0.15226600000000001</c:v>
                </c:pt>
                <c:pt idx="26851">
                  <c:v>0.16190599999999999</c:v>
                </c:pt>
                <c:pt idx="26852">
                  <c:v>0.17252799999999999</c:v>
                </c:pt>
                <c:pt idx="26853">
                  <c:v>0.184035</c:v>
                </c:pt>
                <c:pt idx="26854">
                  <c:v>0.196517</c:v>
                </c:pt>
                <c:pt idx="26855">
                  <c:v>0.210364</c:v>
                </c:pt>
                <c:pt idx="26856">
                  <c:v>0.223167</c:v>
                </c:pt>
                <c:pt idx="26857">
                  <c:v>0.23677000000000001</c:v>
                </c:pt>
                <c:pt idx="26858">
                  <c:v>0.24965599999999999</c:v>
                </c:pt>
                <c:pt idx="26859">
                  <c:v>0.265094</c:v>
                </c:pt>
                <c:pt idx="26860">
                  <c:v>0.28095300000000001</c:v>
                </c:pt>
                <c:pt idx="26861">
                  <c:v>0.30125099999999999</c:v>
                </c:pt>
                <c:pt idx="26862">
                  <c:v>0.31749500000000003</c:v>
                </c:pt>
                <c:pt idx="26863">
                  <c:v>0.33667599999999998</c:v>
                </c:pt>
                <c:pt idx="26864">
                  <c:v>0.36074299999999998</c:v>
                </c:pt>
                <c:pt idx="26865">
                  <c:v>0.38302999999999998</c:v>
                </c:pt>
                <c:pt idx="26866">
                  <c:v>0.40730100000000002</c:v>
                </c:pt>
                <c:pt idx="26867">
                  <c:v>0.43345699999999998</c:v>
                </c:pt>
                <c:pt idx="26868">
                  <c:v>0.46195000000000003</c:v>
                </c:pt>
                <c:pt idx="26869">
                  <c:v>0.49301899999999999</c:v>
                </c:pt>
                <c:pt idx="26870">
                  <c:v>0.526864</c:v>
                </c:pt>
                <c:pt idx="26871">
                  <c:v>0.56376999999999999</c:v>
                </c:pt>
                <c:pt idx="26872">
                  <c:v>0.60392800000000002</c:v>
                </c:pt>
                <c:pt idx="26873">
                  <c:v>0.64761299999999999</c:v>
                </c:pt>
                <c:pt idx="26874">
                  <c:v>0.69503000000000004</c:v>
                </c:pt>
                <c:pt idx="26875">
                  <c:v>0.74647600000000003</c:v>
                </c:pt>
                <c:pt idx="26876">
                  <c:v>0.80209900000000001</c:v>
                </c:pt>
                <c:pt idx="26877">
                  <c:v>0.86213700000000004</c:v>
                </c:pt>
                <c:pt idx="26878">
                  <c:v>0.92669800000000002</c:v>
                </c:pt>
                <c:pt idx="26879">
                  <c:v>0.99599499999999996</c:v>
                </c:pt>
                <c:pt idx="26880">
                  <c:v>1.07</c:v>
                </c:pt>
                <c:pt idx="26881">
                  <c:v>1.1487799999999999</c:v>
                </c:pt>
                <c:pt idx="26882">
                  <c:v>1.2757000000000001</c:v>
                </c:pt>
                <c:pt idx="26883">
                  <c:v>1.41255</c:v>
                </c:pt>
                <c:pt idx="26884">
                  <c:v>1.5583400000000001</c:v>
                </c:pt>
                <c:pt idx="26885">
                  <c:v>1.7637499999999999</c:v>
                </c:pt>
                <c:pt idx="26886">
                  <c:v>2.2430500000000002</c:v>
                </c:pt>
                <c:pt idx="26887">
                  <c:v>2.4457</c:v>
                </c:pt>
                <c:pt idx="26888">
                  <c:v>2.5988199999999999</c:v>
                </c:pt>
                <c:pt idx="26889">
                  <c:v>2.7334000000000001</c:v>
                </c:pt>
                <c:pt idx="26890">
                  <c:v>2.8103699999999998</c:v>
                </c:pt>
                <c:pt idx="26891">
                  <c:v>2.88923</c:v>
                </c:pt>
                <c:pt idx="26892">
                  <c:v>2.9479700000000002</c:v>
                </c:pt>
                <c:pt idx="26893">
                  <c:v>2.9849999999999999</c:v>
                </c:pt>
                <c:pt idx="26894">
                  <c:v>2.99926</c:v>
                </c:pt>
                <c:pt idx="26895">
                  <c:v>2.9994200000000002</c:v>
                </c:pt>
                <c:pt idx="26896">
                  <c:v>2.9918</c:v>
                </c:pt>
                <c:pt idx="26897">
                  <c:v>2.96915</c:v>
                </c:pt>
                <c:pt idx="26898">
                  <c:v>2.9323600000000001</c:v>
                </c:pt>
                <c:pt idx="26899">
                  <c:v>2.88198</c:v>
                </c:pt>
                <c:pt idx="26900">
                  <c:v>2.7951899999999998</c:v>
                </c:pt>
                <c:pt idx="26901">
                  <c:v>2.6884600000000001</c:v>
                </c:pt>
                <c:pt idx="26902">
                  <c:v>2.5761599999999998</c:v>
                </c:pt>
                <c:pt idx="26903">
                  <c:v>2.4058999999999999</c:v>
                </c:pt>
                <c:pt idx="26904">
                  <c:v>2.1581700000000001</c:v>
                </c:pt>
                <c:pt idx="26905">
                  <c:v>1.7109000000000001</c:v>
                </c:pt>
                <c:pt idx="26906">
                  <c:v>1.5083800000000001</c:v>
                </c:pt>
                <c:pt idx="26907">
                  <c:v>1.3425100000000001</c:v>
                </c:pt>
                <c:pt idx="26908">
                  <c:v>1.21905</c:v>
                </c:pt>
                <c:pt idx="26909">
                  <c:v>1.13236</c:v>
                </c:pt>
                <c:pt idx="26910">
                  <c:v>1.0395099999999999</c:v>
                </c:pt>
                <c:pt idx="26911">
                  <c:v>0.95358200000000004</c:v>
                </c:pt>
                <c:pt idx="26912">
                  <c:v>0.87441899999999995</c:v>
                </c:pt>
                <c:pt idx="26913">
                  <c:v>0.80188300000000001</c:v>
                </c:pt>
                <c:pt idx="26914">
                  <c:v>0.73565100000000005</c:v>
                </c:pt>
                <c:pt idx="26915">
                  <c:v>0.68993400000000005</c:v>
                </c:pt>
                <c:pt idx="26916">
                  <c:v>0.64288699999999999</c:v>
                </c:pt>
                <c:pt idx="26917">
                  <c:v>0.59957899999999997</c:v>
                </c:pt>
                <c:pt idx="26918">
                  <c:v>0.55976700000000001</c:v>
                </c:pt>
                <c:pt idx="26919">
                  <c:v>0.5232</c:v>
                </c:pt>
                <c:pt idx="26920">
                  <c:v>0.48963699999999999</c:v>
                </c:pt>
                <c:pt idx="26921">
                  <c:v>0.45884900000000001</c:v>
                </c:pt>
                <c:pt idx="26922">
                  <c:v>0.43060900000000002</c:v>
                </c:pt>
                <c:pt idx="26923">
                  <c:v>0.40252900000000003</c:v>
                </c:pt>
                <c:pt idx="26924">
                  <c:v>0.37498199999999998</c:v>
                </c:pt>
                <c:pt idx="26925">
                  <c:v>0.35004999999999997</c:v>
                </c:pt>
                <c:pt idx="26926">
                  <c:v>0.32745400000000002</c:v>
                </c:pt>
                <c:pt idx="26927">
                  <c:v>0.30693900000000002</c:v>
                </c:pt>
                <c:pt idx="26928">
                  <c:v>0.28828100000000001</c:v>
                </c:pt>
                <c:pt idx="26929">
                  <c:v>0.27128200000000002</c:v>
                </c:pt>
                <c:pt idx="26930">
                  <c:v>0.25576100000000002</c:v>
                </c:pt>
                <c:pt idx="26931">
                  <c:v>0.23897299999999999</c:v>
                </c:pt>
                <c:pt idx="26932">
                  <c:v>0.22569400000000001</c:v>
                </c:pt>
                <c:pt idx="26933">
                  <c:v>0.213529</c:v>
                </c:pt>
                <c:pt idx="26934">
                  <c:v>0.19881799999999999</c:v>
                </c:pt>
                <c:pt idx="26935">
                  <c:v>0.18562500000000001</c:v>
                </c:pt>
                <c:pt idx="26936">
                  <c:v>0.173738</c:v>
                </c:pt>
                <c:pt idx="26937">
                  <c:v>0.162996</c:v>
                </c:pt>
                <c:pt idx="26938">
                  <c:v>0.153249</c:v>
                </c:pt>
                <c:pt idx="26939">
                  <c:v>0.14437900000000001</c:v>
                </c:pt>
                <c:pt idx="26940">
                  <c:v>0.13568</c:v>
                </c:pt>
                <c:pt idx="26941">
                  <c:v>0.12776899999999999</c:v>
                </c:pt>
                <c:pt idx="26942">
                  <c:v>0.120546</c:v>
                </c:pt>
                <c:pt idx="26943">
                  <c:v>0.113937</c:v>
                </c:pt>
                <c:pt idx="26944">
                  <c:v>0.107867</c:v>
                </c:pt>
                <c:pt idx="26945">
                  <c:v>0.102282</c:v>
                </c:pt>
                <c:pt idx="26946">
                  <c:v>9.7128699999999998E-2</c:v>
                </c:pt>
                <c:pt idx="26947">
                  <c:v>9.2365100000000006E-2</c:v>
                </c:pt>
                <c:pt idx="26948">
                  <c:v>8.6746599999999993E-2</c:v>
                </c:pt>
                <c:pt idx="26949">
                  <c:v>8.1636600000000004E-2</c:v>
                </c:pt>
                <c:pt idx="26950">
                  <c:v>7.6973200000000006E-2</c:v>
                </c:pt>
                <c:pt idx="26951">
                  <c:v>7.2706599999999996E-2</c:v>
                </c:pt>
                <c:pt idx="26952">
                  <c:v>6.8790400000000002E-2</c:v>
                </c:pt>
                <c:pt idx="26953">
                  <c:v>6.5188700000000002E-2</c:v>
                </c:pt>
                <c:pt idx="26954">
                  <c:v>6.1867199999999997E-2</c:v>
                </c:pt>
                <c:pt idx="26955">
                  <c:v>5.8798400000000001E-2</c:v>
                </c:pt>
                <c:pt idx="26956">
                  <c:v>5.5054199999999998E-2</c:v>
                </c:pt>
                <c:pt idx="26957">
                  <c:v>5.1663199999999999E-2</c:v>
                </c:pt>
                <c:pt idx="26958">
                  <c:v>4.8581199999999998E-2</c:v>
                </c:pt>
                <c:pt idx="26959">
                  <c:v>4.5772100000000003E-2</c:v>
                </c:pt>
                <c:pt idx="26960">
                  <c:v>4.3203199999999997E-2</c:v>
                </c:pt>
                <c:pt idx="26961">
                  <c:v>4.0848700000000002E-2</c:v>
                </c:pt>
                <c:pt idx="26962">
                  <c:v>3.8684299999999998E-2</c:v>
                </c:pt>
                <c:pt idx="26963">
                  <c:v>3.6690399999999998E-2</c:v>
                </c:pt>
                <c:pt idx="26964">
                  <c:v>3.4482600000000002E-2</c:v>
                </c:pt>
                <c:pt idx="26965">
                  <c:v>3.2471399999999997E-2</c:v>
                </c:pt>
                <c:pt idx="26966">
                  <c:v>3.06337E-2</c:v>
                </c:pt>
                <c:pt idx="26967">
                  <c:v>2.8950500000000001E-2</c:v>
                </c:pt>
                <c:pt idx="26968">
                  <c:v>2.7404299999999999E-2</c:v>
                </c:pt>
                <c:pt idx="26969">
                  <c:v>2.5981299999999999E-2</c:v>
                </c:pt>
                <c:pt idx="26970">
                  <c:v>2.4668200000000001E-2</c:v>
                </c:pt>
                <c:pt idx="26971">
                  <c:v>2.34544E-2</c:v>
                </c:pt>
                <c:pt idx="26972">
                  <c:v>2.21073E-2</c:v>
                </c:pt>
                <c:pt idx="26973">
                  <c:v>2.0875700000000001E-2</c:v>
                </c:pt>
                <c:pt idx="26974">
                  <c:v>1.9746400000000001E-2</c:v>
                </c:pt>
                <c:pt idx="26975">
                  <c:v>1.8708599999999999E-2</c:v>
                </c:pt>
                <c:pt idx="26976">
                  <c:v>1.7752299999999999E-2</c:v>
                </c:pt>
                <c:pt idx="26977">
                  <c:v>1.64528E-2</c:v>
                </c:pt>
                <c:pt idx="26978">
                  <c:v>1.52943E-2</c:v>
                </c:pt>
                <c:pt idx="26979">
                  <c:v>1.43984E-2</c:v>
                </c:pt>
                <c:pt idx="26980">
                  <c:v>1.3581299999999999E-2</c:v>
                </c:pt>
                <c:pt idx="26981">
                  <c:v>1.2833799999999999E-2</c:v>
                </c:pt>
                <c:pt idx="26982">
                  <c:v>1.21485E-2</c:v>
                </c:pt>
                <c:pt idx="26983">
                  <c:v>1.1518499999999999E-2</c:v>
                </c:pt>
                <c:pt idx="26984">
                  <c:v>1.0938E-2</c:v>
                </c:pt>
                <c:pt idx="26985">
                  <c:v>1.0149399999999999E-2</c:v>
                </c:pt>
                <c:pt idx="26986">
                  <c:v>9.6211300000000003E-3</c:v>
                </c:pt>
                <c:pt idx="26987">
                  <c:v>9.0884099999999999E-3</c:v>
                </c:pt>
                <c:pt idx="26988">
                  <c:v>8.6008100000000004E-3</c:v>
                </c:pt>
                <c:pt idx="26989">
                  <c:v>8.1534199999999998E-3</c:v>
                </c:pt>
                <c:pt idx="26990">
                  <c:v>7.7420500000000003E-3</c:v>
                </c:pt>
                <c:pt idx="26991">
                  <c:v>7.3630800000000001E-3</c:v>
                </c:pt>
                <c:pt idx="26992">
                  <c:v>6.8482100000000004E-3</c:v>
                </c:pt>
                <c:pt idx="26993">
                  <c:v>6.5362700000000003E-3</c:v>
                </c:pt>
                <c:pt idx="26994">
                  <c:v>6.1708300000000004E-3</c:v>
                </c:pt>
                <c:pt idx="26995">
                  <c:v>5.8371400000000002E-3</c:v>
                </c:pt>
                <c:pt idx="26996">
                  <c:v>5.5318199999999998E-3</c:v>
                </c:pt>
                <c:pt idx="26997">
                  <c:v>5.2518399999999998E-3</c:v>
                </c:pt>
                <c:pt idx="26998">
                  <c:v>4.99447E-3</c:v>
                </c:pt>
                <c:pt idx="26999">
                  <c:v>4.6458000000000003E-3</c:v>
                </c:pt>
                <c:pt idx="27000">
                  <c:v>4.3361099999999998E-3</c:v>
                </c:pt>
                <c:pt idx="27001">
                  <c:v>4.1228300000000001E-3</c:v>
                </c:pt>
                <c:pt idx="27002">
                  <c:v>3.9268599999999999E-3</c:v>
                </c:pt>
                <c:pt idx="27003">
                  <c:v>3.6615100000000002E-3</c:v>
                </c:pt>
                <c:pt idx="27004">
                  <c:v>3.4259899999999999E-3</c:v>
                </c:pt>
                <c:pt idx="27005">
                  <c:v>3.2160700000000001E-3</c:v>
                </c:pt>
                <c:pt idx="27006">
                  <c:v>3.0282600000000001E-3</c:v>
                </c:pt>
                <c:pt idx="27007">
                  <c:v>2.83979E-3</c:v>
                </c:pt>
                <c:pt idx="27008">
                  <c:v>2.6721800000000001E-3</c:v>
                </c:pt>
                <c:pt idx="27009">
                  <c:v>2.5226200000000002E-3</c:v>
                </c:pt>
                <c:pt idx="27010">
                  <c:v>2.38908E-3</c:v>
                </c:pt>
                <c:pt idx="27011">
                  <c:v>2.26932E-3</c:v>
                </c:pt>
                <c:pt idx="27012">
                  <c:v>2.1686600000000002E-3</c:v>
                </c:pt>
                <c:pt idx="27013">
                  <c:v>2.0529300000000001E-3</c:v>
                </c:pt>
                <c:pt idx="27014">
                  <c:v>1.9502199999999999E-3</c:v>
                </c:pt>
                <c:pt idx="27015">
                  <c:v>1.85889E-3</c:v>
                </c:pt>
                <c:pt idx="27016">
                  <c:v>1.7775200000000001E-3</c:v>
                </c:pt>
                <c:pt idx="27017">
                  <c:v>1.7049700000000001E-3</c:v>
                </c:pt>
                <c:pt idx="27018">
                  <c:v>1.64025E-3</c:v>
                </c:pt>
                <c:pt idx="27019">
                  <c:v>1.5825399999999999E-3</c:v>
                </c:pt>
                <c:pt idx="27020">
                  <c:v>1.5076E-3</c:v>
                </c:pt>
                <c:pt idx="27021">
                  <c:v>1.44495E-3</c:v>
                </c:pt>
                <c:pt idx="27022">
                  <c:v>1.3930800000000001E-3</c:v>
                </c:pt>
                <c:pt idx="27023">
                  <c:v>1.3508299999999999E-3</c:v>
                </c:pt>
                <c:pt idx="27024">
                  <c:v>1.31733E-3</c:v>
                </c:pt>
                <c:pt idx="27025">
                  <c:v>1.29195E-3</c:v>
                </c:pt>
                <c:pt idx="27026">
                  <c:v>1.2742599999999999E-3</c:v>
                </c:pt>
                <c:pt idx="27027">
                  <c:v>1.26402E-3</c:v>
                </c:pt>
                <c:pt idx="27028">
                  <c:v>1.2611899999999999E-3</c:v>
                </c:pt>
                <c:pt idx="27029">
                  <c:v>1.2659100000000001E-3</c:v>
                </c:pt>
                <c:pt idx="27030">
                  <c:v>1.2785100000000001E-3</c:v>
                </c:pt>
                <c:pt idx="27031">
                  <c:v>1.3005200000000001E-3</c:v>
                </c:pt>
                <c:pt idx="27032">
                  <c:v>1.3222900000000001E-3</c:v>
                </c:pt>
                <c:pt idx="27033">
                  <c:v>1.34972E-3</c:v>
                </c:pt>
                <c:pt idx="27034">
                  <c:v>1.3833199999999999E-3</c:v>
                </c:pt>
                <c:pt idx="27035">
                  <c:v>1.4263399999999999E-3</c:v>
                </c:pt>
                <c:pt idx="27036">
                  <c:v>1.4812499999999999E-3</c:v>
                </c:pt>
                <c:pt idx="27037">
                  <c:v>1.54744E-3</c:v>
                </c:pt>
                <c:pt idx="27038">
                  <c:v>1.6056499999999999E-3</c:v>
                </c:pt>
                <c:pt idx="27039">
                  <c:v>1.6723599999999999E-3</c:v>
                </c:pt>
                <c:pt idx="27040">
                  <c:v>1.7590399999999999E-3</c:v>
                </c:pt>
                <c:pt idx="27041">
                  <c:v>1.83348E-3</c:v>
                </c:pt>
                <c:pt idx="27042">
                  <c:v>1.9176799999999999E-3</c:v>
                </c:pt>
                <c:pt idx="27043">
                  <c:v>2.01278E-3</c:v>
                </c:pt>
                <c:pt idx="27044">
                  <c:v>2.12043E-3</c:v>
                </c:pt>
                <c:pt idx="27045">
                  <c:v>2.2426799999999999E-3</c:v>
                </c:pt>
                <c:pt idx="27046">
                  <c:v>2.3820099999999999E-3</c:v>
                </c:pt>
                <c:pt idx="27047">
                  <c:v>2.5415199999999998E-3</c:v>
                </c:pt>
                <c:pt idx="27048">
                  <c:v>2.6609200000000002E-3</c:v>
                </c:pt>
                <c:pt idx="27049">
                  <c:v>2.79233E-3</c:v>
                </c:pt>
                <c:pt idx="27050">
                  <c:v>2.9373400000000001E-3</c:v>
                </c:pt>
                <c:pt idx="27051">
                  <c:v>3.0820700000000001E-3</c:v>
                </c:pt>
                <c:pt idx="27052">
                  <c:v>3.2996200000000001E-3</c:v>
                </c:pt>
                <c:pt idx="27053">
                  <c:v>3.46138E-3</c:v>
                </c:pt>
                <c:pt idx="27054">
                  <c:v>3.6383600000000002E-3</c:v>
                </c:pt>
                <c:pt idx="27055">
                  <c:v>3.8323799999999998E-3</c:v>
                </c:pt>
                <c:pt idx="27056">
                  <c:v>4.0455999999999999E-3</c:v>
                </c:pt>
                <c:pt idx="27057">
                  <c:v>4.2808799999999999E-3</c:v>
                </c:pt>
                <c:pt idx="27058">
                  <c:v>4.5416500000000004E-3</c:v>
                </c:pt>
                <c:pt idx="27059">
                  <c:v>4.8791800000000003E-3</c:v>
                </c:pt>
                <c:pt idx="27060">
                  <c:v>5.1290900000000002E-3</c:v>
                </c:pt>
                <c:pt idx="27061">
                  <c:v>5.40166E-3</c:v>
                </c:pt>
                <c:pt idx="27062">
                  <c:v>5.6997000000000003E-3</c:v>
                </c:pt>
                <c:pt idx="27063">
                  <c:v>6.02646E-3</c:v>
                </c:pt>
                <c:pt idx="27064">
                  <c:v>6.3857499999999999E-3</c:v>
                </c:pt>
                <c:pt idx="27065">
                  <c:v>6.7819899999999999E-3</c:v>
                </c:pt>
                <c:pt idx="27066">
                  <c:v>7.17456E-3</c:v>
                </c:pt>
                <c:pt idx="27067">
                  <c:v>7.5558400000000003E-3</c:v>
                </c:pt>
                <c:pt idx="27068">
                  <c:v>7.9713200000000005E-3</c:v>
                </c:pt>
                <c:pt idx="27069">
                  <c:v>8.4252000000000007E-3</c:v>
                </c:pt>
                <c:pt idx="27070">
                  <c:v>8.9224000000000005E-3</c:v>
                </c:pt>
                <c:pt idx="27071">
                  <c:v>9.4685800000000007E-3</c:v>
                </c:pt>
                <c:pt idx="27072">
                  <c:v>1.0070300000000001E-2</c:v>
                </c:pt>
                <c:pt idx="27073">
                  <c:v>1.07353E-2</c:v>
                </c:pt>
                <c:pt idx="27074">
                  <c:v>1.13764E-2</c:v>
                </c:pt>
                <c:pt idx="27075">
                  <c:v>1.19755E-2</c:v>
                </c:pt>
                <c:pt idx="27076">
                  <c:v>1.2626099999999999E-2</c:v>
                </c:pt>
                <c:pt idx="27077">
                  <c:v>1.33344E-2</c:v>
                </c:pt>
                <c:pt idx="27078">
                  <c:v>1.41076E-2</c:v>
                </c:pt>
                <c:pt idx="27079">
                  <c:v>1.4954E-2</c:v>
                </c:pt>
                <c:pt idx="27080">
                  <c:v>1.58832E-2</c:v>
                </c:pt>
                <c:pt idx="27081">
                  <c:v>1.6906399999999999E-2</c:v>
                </c:pt>
                <c:pt idx="27082">
                  <c:v>1.7889100000000002E-2</c:v>
                </c:pt>
                <c:pt idx="27083">
                  <c:v>1.9289899999999999E-2</c:v>
                </c:pt>
                <c:pt idx="27084">
                  <c:v>2.0321499999999999E-2</c:v>
                </c:pt>
                <c:pt idx="27085">
                  <c:v>2.1441499999999999E-2</c:v>
                </c:pt>
                <c:pt idx="27086">
                  <c:v>2.2660900000000001E-2</c:v>
                </c:pt>
                <c:pt idx="27087">
                  <c:v>2.39914E-2</c:v>
                </c:pt>
                <c:pt idx="27088">
                  <c:v>2.5447500000000001E-2</c:v>
                </c:pt>
                <c:pt idx="27089">
                  <c:v>2.7045400000000001E-2</c:v>
                </c:pt>
                <c:pt idx="27090">
                  <c:v>2.84494E-2</c:v>
                </c:pt>
                <c:pt idx="27091">
                  <c:v>2.99695E-2</c:v>
                </c:pt>
                <c:pt idx="27092">
                  <c:v>3.1619800000000003E-2</c:v>
                </c:pt>
                <c:pt idx="27093">
                  <c:v>3.3415100000000003E-2</c:v>
                </c:pt>
                <c:pt idx="27094">
                  <c:v>3.5374599999999999E-2</c:v>
                </c:pt>
                <c:pt idx="27095">
                  <c:v>3.7518000000000003E-2</c:v>
                </c:pt>
                <c:pt idx="27096">
                  <c:v>3.9870599999999999E-2</c:v>
                </c:pt>
                <c:pt idx="27097">
                  <c:v>4.2460499999999998E-2</c:v>
                </c:pt>
                <c:pt idx="27098">
                  <c:v>4.4747599999999998E-2</c:v>
                </c:pt>
                <c:pt idx="27099">
                  <c:v>4.7232099999999999E-2</c:v>
                </c:pt>
                <c:pt idx="27100">
                  <c:v>4.99391E-2</c:v>
                </c:pt>
                <c:pt idx="27101">
                  <c:v>5.2895900000000003E-2</c:v>
                </c:pt>
                <c:pt idx="27102">
                  <c:v>5.61375E-2</c:v>
                </c:pt>
                <c:pt idx="27103">
                  <c:v>5.97011E-2</c:v>
                </c:pt>
                <c:pt idx="27104">
                  <c:v>6.3634700000000002E-2</c:v>
                </c:pt>
                <c:pt idx="27105">
                  <c:v>6.79926E-2</c:v>
                </c:pt>
                <c:pt idx="27106">
                  <c:v>7.1849499999999997E-2</c:v>
                </c:pt>
                <c:pt idx="27107">
                  <c:v>7.6065099999999997E-2</c:v>
                </c:pt>
                <c:pt idx="27108">
                  <c:v>8.0691399999999996E-2</c:v>
                </c:pt>
                <c:pt idx="27109">
                  <c:v>8.5785299999999995E-2</c:v>
                </c:pt>
                <c:pt idx="27110">
                  <c:v>9.1422500000000004E-2</c:v>
                </c:pt>
                <c:pt idx="27111">
                  <c:v>9.7685499999999995E-2</c:v>
                </c:pt>
                <c:pt idx="27112">
                  <c:v>0.104684</c:v>
                </c:pt>
                <c:pt idx="27113">
                  <c:v>0.11049299999999999</c:v>
                </c:pt>
                <c:pt idx="27114">
                  <c:v>0.115823</c:v>
                </c:pt>
                <c:pt idx="27115">
                  <c:v>0.122868</c:v>
                </c:pt>
                <c:pt idx="27116">
                  <c:v>0.13065599999999999</c:v>
                </c:pt>
                <c:pt idx="27117">
                  <c:v>0.13930100000000001</c:v>
                </c:pt>
                <c:pt idx="27118">
                  <c:v>0.14894399999999999</c:v>
                </c:pt>
                <c:pt idx="27119">
                  <c:v>0.15693099999999999</c:v>
                </c:pt>
                <c:pt idx="27120">
                  <c:v>0.16564200000000001</c:v>
                </c:pt>
                <c:pt idx="27121">
                  <c:v>0.17518800000000001</c:v>
                </c:pt>
                <c:pt idx="27122">
                  <c:v>0.18565300000000001</c:v>
                </c:pt>
                <c:pt idx="27123">
                  <c:v>0.19672300000000001</c:v>
                </c:pt>
                <c:pt idx="27124">
                  <c:v>0.207903</c:v>
                </c:pt>
                <c:pt idx="27125">
                  <c:v>0.22012000000000001</c:v>
                </c:pt>
                <c:pt idx="27126">
                  <c:v>0.23347799999999999</c:v>
                </c:pt>
                <c:pt idx="27127">
                  <c:v>0.248112</c:v>
                </c:pt>
                <c:pt idx="27128">
                  <c:v>0.26414100000000001</c:v>
                </c:pt>
                <c:pt idx="27129">
                  <c:v>0.28176400000000001</c:v>
                </c:pt>
                <c:pt idx="27130">
                  <c:v>0.30109799999999998</c:v>
                </c:pt>
                <c:pt idx="27131">
                  <c:v>0.32234600000000002</c:v>
                </c:pt>
                <c:pt idx="27132">
                  <c:v>0.34568300000000002</c:v>
                </c:pt>
                <c:pt idx="27133">
                  <c:v>0.371338</c:v>
                </c:pt>
                <c:pt idx="27134">
                  <c:v>0.39951500000000001</c:v>
                </c:pt>
                <c:pt idx="27135">
                  <c:v>0.43045899999999998</c:v>
                </c:pt>
                <c:pt idx="27136">
                  <c:v>0.46435999999999999</c:v>
                </c:pt>
                <c:pt idx="27137">
                  <c:v>0.50154500000000002</c:v>
                </c:pt>
                <c:pt idx="27138">
                  <c:v>0.54217599999999999</c:v>
                </c:pt>
                <c:pt idx="27139">
                  <c:v>0.58487800000000001</c:v>
                </c:pt>
                <c:pt idx="27140">
                  <c:v>0.62762099999999998</c:v>
                </c:pt>
                <c:pt idx="27141">
                  <c:v>0.67371899999999996</c:v>
                </c:pt>
                <c:pt idx="27142">
                  <c:v>0.72208099999999997</c:v>
                </c:pt>
                <c:pt idx="27143">
                  <c:v>0.77649900000000005</c:v>
                </c:pt>
                <c:pt idx="27144">
                  <c:v>0.84961399999999998</c:v>
                </c:pt>
                <c:pt idx="27145">
                  <c:v>0.925535</c:v>
                </c:pt>
                <c:pt idx="27146">
                  <c:v>0.99507500000000004</c:v>
                </c:pt>
                <c:pt idx="27147">
                  <c:v>1.08633</c:v>
                </c:pt>
                <c:pt idx="27148">
                  <c:v>1.1880599999999999</c:v>
                </c:pt>
                <c:pt idx="27149">
                  <c:v>1.29369</c:v>
                </c:pt>
                <c:pt idx="27150">
                  <c:v>1.43394</c:v>
                </c:pt>
                <c:pt idx="27151">
                  <c:v>1.5746500000000001</c:v>
                </c:pt>
                <c:pt idx="27152">
                  <c:v>1.7230399999999999</c:v>
                </c:pt>
                <c:pt idx="27153">
                  <c:v>1.9576499999999999</c:v>
                </c:pt>
                <c:pt idx="27154">
                  <c:v>2.3687499999999999</c:v>
                </c:pt>
                <c:pt idx="27155">
                  <c:v>2.7782</c:v>
                </c:pt>
                <c:pt idx="27156">
                  <c:v>3.0079699999999998</c:v>
                </c:pt>
                <c:pt idx="27157">
                  <c:v>3.2152799999999999</c:v>
                </c:pt>
                <c:pt idx="27158">
                  <c:v>3.3370000000000002</c:v>
                </c:pt>
                <c:pt idx="27159">
                  <c:v>3.4427099999999999</c:v>
                </c:pt>
                <c:pt idx="27160">
                  <c:v>3.54196</c:v>
                </c:pt>
                <c:pt idx="27161">
                  <c:v>3.6147800000000001</c:v>
                </c:pt>
                <c:pt idx="27162">
                  <c:v>3.6587700000000001</c:v>
                </c:pt>
                <c:pt idx="27163">
                  <c:v>3.67421</c:v>
                </c:pt>
                <c:pt idx="27164">
                  <c:v>3.67422</c:v>
                </c:pt>
                <c:pt idx="27165">
                  <c:v>3.66107</c:v>
                </c:pt>
                <c:pt idx="27166">
                  <c:v>3.6280000000000001</c:v>
                </c:pt>
                <c:pt idx="27167">
                  <c:v>3.5754899999999998</c:v>
                </c:pt>
                <c:pt idx="27168">
                  <c:v>3.53016</c:v>
                </c:pt>
                <c:pt idx="27169">
                  <c:v>3.4225300000000001</c:v>
                </c:pt>
                <c:pt idx="27170">
                  <c:v>3.2896399999999999</c:v>
                </c:pt>
                <c:pt idx="27171">
                  <c:v>3.13504</c:v>
                </c:pt>
                <c:pt idx="27172">
                  <c:v>2.9629599999999998</c:v>
                </c:pt>
                <c:pt idx="27173">
                  <c:v>2.7456999999999998</c:v>
                </c:pt>
                <c:pt idx="27174">
                  <c:v>1.98935</c:v>
                </c:pt>
                <c:pt idx="27175">
                  <c:v>1.7760400000000001</c:v>
                </c:pt>
                <c:pt idx="27176">
                  <c:v>1.57419</c:v>
                </c:pt>
                <c:pt idx="27177">
                  <c:v>1.4059699999999999</c:v>
                </c:pt>
                <c:pt idx="27178">
                  <c:v>1.2869999999999999</c:v>
                </c:pt>
                <c:pt idx="27179">
                  <c:v>1.1754199999999999</c:v>
                </c:pt>
                <c:pt idx="27180">
                  <c:v>1.07151</c:v>
                </c:pt>
                <c:pt idx="27181">
                  <c:v>0.97523700000000002</c:v>
                </c:pt>
                <c:pt idx="27182">
                  <c:v>0.88663000000000003</c:v>
                </c:pt>
                <c:pt idx="27183">
                  <c:v>0.817411</c:v>
                </c:pt>
                <c:pt idx="27184">
                  <c:v>0.75336999999999998</c:v>
                </c:pt>
                <c:pt idx="27185">
                  <c:v>0.69424399999999997</c:v>
                </c:pt>
                <c:pt idx="27186">
                  <c:v>0.63986500000000002</c:v>
                </c:pt>
                <c:pt idx="27187">
                  <c:v>0.58990799999999999</c:v>
                </c:pt>
                <c:pt idx="27188">
                  <c:v>0.54418999999999995</c:v>
                </c:pt>
                <c:pt idx="27189">
                  <c:v>0.50239500000000004</c:v>
                </c:pt>
                <c:pt idx="27190">
                  <c:v>0.46429399999999998</c:v>
                </c:pt>
                <c:pt idx="27191">
                  <c:v>0.434417</c:v>
                </c:pt>
                <c:pt idx="27192">
                  <c:v>0.40688800000000003</c:v>
                </c:pt>
                <c:pt idx="27193">
                  <c:v>0.38150400000000001</c:v>
                </c:pt>
                <c:pt idx="27194">
                  <c:v>0.35813</c:v>
                </c:pt>
                <c:pt idx="27195">
                  <c:v>0.33658900000000003</c:v>
                </c:pt>
                <c:pt idx="27196">
                  <c:v>0.31675999999999999</c:v>
                </c:pt>
                <c:pt idx="27197">
                  <c:v>0.29849300000000001</c:v>
                </c:pt>
                <c:pt idx="27198">
                  <c:v>0.28169</c:v>
                </c:pt>
                <c:pt idx="27199">
                  <c:v>0.266185</c:v>
                </c:pt>
                <c:pt idx="27200">
                  <c:v>0.251911</c:v>
                </c:pt>
                <c:pt idx="27201">
                  <c:v>0.237538</c:v>
                </c:pt>
                <c:pt idx="27202">
                  <c:v>0.222194</c:v>
                </c:pt>
                <c:pt idx="27203">
                  <c:v>0.20832100000000001</c:v>
                </c:pt>
                <c:pt idx="27204">
                  <c:v>0.19576499999999999</c:v>
                </c:pt>
                <c:pt idx="27205">
                  <c:v>0.18437000000000001</c:v>
                </c:pt>
                <c:pt idx="27206">
                  <c:v>0.17401700000000001</c:v>
                </c:pt>
                <c:pt idx="27207">
                  <c:v>0.16456499999999999</c:v>
                </c:pt>
                <c:pt idx="27208">
                  <c:v>0.15593499999999999</c:v>
                </c:pt>
                <c:pt idx="27209">
                  <c:v>0.14554</c:v>
                </c:pt>
                <c:pt idx="27210">
                  <c:v>0.13624800000000001</c:v>
                </c:pt>
                <c:pt idx="27211">
                  <c:v>0.12945799999999999</c:v>
                </c:pt>
                <c:pt idx="27212">
                  <c:v>0.122392</c:v>
                </c:pt>
                <c:pt idx="27213">
                  <c:v>0.115943</c:v>
                </c:pt>
                <c:pt idx="27214">
                  <c:v>0.110041</c:v>
                </c:pt>
                <c:pt idx="27215">
                  <c:v>0.10291</c:v>
                </c:pt>
                <c:pt idx="27216">
                  <c:v>9.6508300000000005E-2</c:v>
                </c:pt>
                <c:pt idx="27217">
                  <c:v>9.0732800000000002E-2</c:v>
                </c:pt>
                <c:pt idx="27218">
                  <c:v>8.5499099999999995E-2</c:v>
                </c:pt>
                <c:pt idx="27219">
                  <c:v>8.07369E-2</c:v>
                </c:pt>
                <c:pt idx="27220">
                  <c:v>7.5705499999999995E-2</c:v>
                </c:pt>
                <c:pt idx="27221">
                  <c:v>7.05485E-2</c:v>
                </c:pt>
                <c:pt idx="27222">
                  <c:v>6.5928700000000007E-2</c:v>
                </c:pt>
                <c:pt idx="27223">
                  <c:v>6.17703E-2</c:v>
                </c:pt>
                <c:pt idx="27224">
                  <c:v>5.8010699999999998E-2</c:v>
                </c:pt>
                <c:pt idx="27225">
                  <c:v>5.4598599999999997E-2</c:v>
                </c:pt>
                <c:pt idx="27226">
                  <c:v>5.1491200000000001E-2</c:v>
                </c:pt>
                <c:pt idx="27227">
                  <c:v>4.8652000000000001E-2</c:v>
                </c:pt>
                <c:pt idx="27228">
                  <c:v>4.5858599999999999E-2</c:v>
                </c:pt>
                <c:pt idx="27229">
                  <c:v>4.3133600000000001E-2</c:v>
                </c:pt>
                <c:pt idx="27230">
                  <c:v>4.0652899999999999E-2</c:v>
                </c:pt>
                <c:pt idx="27231">
                  <c:v>3.8387499999999998E-2</c:v>
                </c:pt>
                <c:pt idx="27232">
                  <c:v>3.6312499999999998E-2</c:v>
                </c:pt>
                <c:pt idx="27233">
                  <c:v>3.4406699999999998E-2</c:v>
                </c:pt>
                <c:pt idx="27234">
                  <c:v>3.2651899999999998E-2</c:v>
                </c:pt>
                <c:pt idx="27235">
                  <c:v>3.0269399999999998E-2</c:v>
                </c:pt>
                <c:pt idx="27236">
                  <c:v>2.83699E-2</c:v>
                </c:pt>
                <c:pt idx="27237">
                  <c:v>2.66495E-2</c:v>
                </c:pt>
                <c:pt idx="27238">
                  <c:v>2.5085799999999998E-2</c:v>
                </c:pt>
                <c:pt idx="27239">
                  <c:v>2.3660400000000002E-2</c:v>
                </c:pt>
                <c:pt idx="27240">
                  <c:v>2.23568E-2</c:v>
                </c:pt>
                <c:pt idx="27241">
                  <c:v>2.1161800000000001E-2</c:v>
                </c:pt>
                <c:pt idx="27242">
                  <c:v>2.0063399999999999E-2</c:v>
                </c:pt>
                <c:pt idx="27243">
                  <c:v>1.9051499999999999E-2</c:v>
                </c:pt>
                <c:pt idx="27244">
                  <c:v>1.8017399999999999E-2</c:v>
                </c:pt>
                <c:pt idx="27245">
                  <c:v>1.7068699999999999E-2</c:v>
                </c:pt>
                <c:pt idx="27246">
                  <c:v>1.6195899999999999E-2</c:v>
                </c:pt>
                <c:pt idx="27247">
                  <c:v>1.53914E-2</c:v>
                </c:pt>
                <c:pt idx="27248">
                  <c:v>1.42971E-2</c:v>
                </c:pt>
                <c:pt idx="27249">
                  <c:v>1.33209E-2</c:v>
                </c:pt>
                <c:pt idx="27250">
                  <c:v>1.27274E-2</c:v>
                </c:pt>
                <c:pt idx="27251">
                  <c:v>1.19641E-2</c:v>
                </c:pt>
                <c:pt idx="27252">
                  <c:v>1.12709E-2</c:v>
                </c:pt>
                <c:pt idx="27253">
                  <c:v>1.0639300000000001E-2</c:v>
                </c:pt>
                <c:pt idx="27254">
                  <c:v>1.00623E-2</c:v>
                </c:pt>
                <c:pt idx="27255">
                  <c:v>9.53355E-3</c:v>
                </c:pt>
                <c:pt idx="27256">
                  <c:v>9.0480999999999999E-3</c:v>
                </c:pt>
                <c:pt idx="27257">
                  <c:v>8.6012599999999995E-3</c:v>
                </c:pt>
                <c:pt idx="27258">
                  <c:v>8.1891499999999992E-3</c:v>
                </c:pt>
                <c:pt idx="27259">
                  <c:v>7.7045899999999999E-3</c:v>
                </c:pt>
                <c:pt idx="27260">
                  <c:v>7.2652699999999999E-3</c:v>
                </c:pt>
                <c:pt idx="27261">
                  <c:v>6.8656899999999998E-3</c:v>
                </c:pt>
                <c:pt idx="27262">
                  <c:v>6.5012500000000001E-3</c:v>
                </c:pt>
                <c:pt idx="27263">
                  <c:v>6.1678999999999996E-3</c:v>
                </c:pt>
                <c:pt idx="27264">
                  <c:v>5.8622800000000001E-3</c:v>
                </c:pt>
                <c:pt idx="27265">
                  <c:v>5.5813800000000004E-3</c:v>
                </c:pt>
                <c:pt idx="27266">
                  <c:v>5.32265E-3</c:v>
                </c:pt>
                <c:pt idx="27267">
                  <c:v>4.9835000000000001E-3</c:v>
                </c:pt>
                <c:pt idx="27268">
                  <c:v>4.6802099999999998E-3</c:v>
                </c:pt>
                <c:pt idx="27269">
                  <c:v>4.4080500000000002E-3</c:v>
                </c:pt>
                <c:pt idx="27270">
                  <c:v>4.1631200000000002E-3</c:v>
                </c:pt>
                <c:pt idx="27271">
                  <c:v>3.9417899999999997E-3</c:v>
                </c:pt>
                <c:pt idx="27272">
                  <c:v>3.7409299999999999E-3</c:v>
                </c:pt>
                <c:pt idx="27273">
                  <c:v>3.55806E-3</c:v>
                </c:pt>
                <c:pt idx="27274">
                  <c:v>3.39128E-3</c:v>
                </c:pt>
                <c:pt idx="27275">
                  <c:v>3.20558E-3</c:v>
                </c:pt>
                <c:pt idx="27276">
                  <c:v>3.0388799999999999E-3</c:v>
                </c:pt>
                <c:pt idx="27277">
                  <c:v>2.88879E-3</c:v>
                </c:pt>
                <c:pt idx="27278">
                  <c:v>2.7533100000000001E-3</c:v>
                </c:pt>
                <c:pt idx="27279">
                  <c:v>2.6307000000000001E-3</c:v>
                </c:pt>
                <c:pt idx="27280">
                  <c:v>2.5195199999999999E-3</c:v>
                </c:pt>
                <c:pt idx="27281">
                  <c:v>2.3714700000000001E-3</c:v>
                </c:pt>
                <c:pt idx="27282">
                  <c:v>2.2428299999999999E-3</c:v>
                </c:pt>
                <c:pt idx="27283">
                  <c:v>2.1307800000000001E-3</c:v>
                </c:pt>
                <c:pt idx="27284">
                  <c:v>2.03302E-3</c:v>
                </c:pt>
                <c:pt idx="27285">
                  <c:v>1.94768E-3</c:v>
                </c:pt>
                <c:pt idx="27286">
                  <c:v>1.8732600000000001E-3</c:v>
                </c:pt>
                <c:pt idx="27287">
                  <c:v>1.8085499999999999E-3</c:v>
                </c:pt>
                <c:pt idx="27288">
                  <c:v>1.7527700000000001E-3</c:v>
                </c:pt>
                <c:pt idx="27289">
                  <c:v>1.6902900000000001E-3</c:v>
                </c:pt>
                <c:pt idx="27290">
                  <c:v>1.6397199999999999E-3</c:v>
                </c:pt>
                <c:pt idx="27291">
                  <c:v>1.60031E-3</c:v>
                </c:pt>
                <c:pt idx="27292">
                  <c:v>1.5743300000000001E-3</c:v>
                </c:pt>
                <c:pt idx="27293">
                  <c:v>1.5558200000000001E-3</c:v>
                </c:pt>
                <c:pt idx="27294">
                  <c:v>1.5445400000000001E-3</c:v>
                </c:pt>
                <c:pt idx="27295">
                  <c:v>1.54076E-3</c:v>
                </c:pt>
                <c:pt idx="27296">
                  <c:v>1.5461699999999999E-3</c:v>
                </c:pt>
                <c:pt idx="27297">
                  <c:v>1.5630799999999999E-3</c:v>
                </c:pt>
                <c:pt idx="27298">
                  <c:v>1.5836699999999999E-3</c:v>
                </c:pt>
                <c:pt idx="27299">
                  <c:v>1.61173E-3</c:v>
                </c:pt>
                <c:pt idx="27300">
                  <c:v>1.6475000000000001E-3</c:v>
                </c:pt>
                <c:pt idx="27301">
                  <c:v>1.6907700000000001E-3</c:v>
                </c:pt>
                <c:pt idx="27302">
                  <c:v>1.7438099999999999E-3</c:v>
                </c:pt>
                <c:pt idx="27303">
                  <c:v>1.8081799999999999E-3</c:v>
                </c:pt>
                <c:pt idx="27304">
                  <c:v>1.8854799999999999E-3</c:v>
                </c:pt>
                <c:pt idx="27305">
                  <c:v>1.9781400000000002E-3</c:v>
                </c:pt>
                <c:pt idx="27306">
                  <c:v>2.04675E-3</c:v>
                </c:pt>
                <c:pt idx="27307">
                  <c:v>2.12371E-3</c:v>
                </c:pt>
                <c:pt idx="27308">
                  <c:v>2.2101E-3</c:v>
                </c:pt>
                <c:pt idx="27309">
                  <c:v>2.3072499999999998E-3</c:v>
                </c:pt>
                <c:pt idx="27310">
                  <c:v>2.4166999999999999E-3</c:v>
                </c:pt>
                <c:pt idx="27311">
                  <c:v>2.5401999999999998E-3</c:v>
                </c:pt>
                <c:pt idx="27312">
                  <c:v>2.6801400000000001E-3</c:v>
                </c:pt>
                <c:pt idx="27313">
                  <c:v>2.8396599999999999E-3</c:v>
                </c:pt>
                <c:pt idx="27314">
                  <c:v>2.9629000000000001E-3</c:v>
                </c:pt>
                <c:pt idx="27315">
                  <c:v>3.0984099999999998E-3</c:v>
                </c:pt>
                <c:pt idx="27316">
                  <c:v>3.2477500000000002E-3</c:v>
                </c:pt>
                <c:pt idx="27317">
                  <c:v>3.41275E-3</c:v>
                </c:pt>
                <c:pt idx="27318">
                  <c:v>3.5956E-3</c:v>
                </c:pt>
                <c:pt idx="27319">
                  <c:v>3.7988700000000002E-3</c:v>
                </c:pt>
                <c:pt idx="27320">
                  <c:v>4.0256299999999997E-3</c:v>
                </c:pt>
                <c:pt idx="27321">
                  <c:v>4.2795300000000001E-3</c:v>
                </c:pt>
                <c:pt idx="27322">
                  <c:v>4.5802500000000001E-3</c:v>
                </c:pt>
                <c:pt idx="27323">
                  <c:v>4.8030800000000004E-3</c:v>
                </c:pt>
                <c:pt idx="27324">
                  <c:v>5.04631E-3</c:v>
                </c:pt>
                <c:pt idx="27325">
                  <c:v>5.3124399999999999E-3</c:v>
                </c:pt>
                <c:pt idx="27326">
                  <c:v>5.60438E-3</c:v>
                </c:pt>
                <c:pt idx="27327">
                  <c:v>5.92554E-3</c:v>
                </c:pt>
                <c:pt idx="27328">
                  <c:v>6.2799500000000003E-3</c:v>
                </c:pt>
                <c:pt idx="27329">
                  <c:v>6.61387E-3</c:v>
                </c:pt>
                <c:pt idx="27330">
                  <c:v>7.0761599999999997E-3</c:v>
                </c:pt>
                <c:pt idx="27331">
                  <c:v>7.5961800000000001E-3</c:v>
                </c:pt>
                <c:pt idx="27332">
                  <c:v>7.9797600000000007E-3</c:v>
                </c:pt>
                <c:pt idx="27333">
                  <c:v>8.3969100000000005E-3</c:v>
                </c:pt>
                <c:pt idx="27334">
                  <c:v>8.8516199999999993E-3</c:v>
                </c:pt>
                <c:pt idx="27335">
                  <c:v>9.3485400000000007E-3</c:v>
                </c:pt>
                <c:pt idx="27336">
                  <c:v>9.8646700000000007E-3</c:v>
                </c:pt>
                <c:pt idx="27337">
                  <c:v>1.03982E-2</c:v>
                </c:pt>
                <c:pt idx="27338">
                  <c:v>1.0980500000000001E-2</c:v>
                </c:pt>
                <c:pt idx="27339">
                  <c:v>1.16177E-2</c:v>
                </c:pt>
                <c:pt idx="27340">
                  <c:v>1.2317099999999999E-2</c:v>
                </c:pt>
                <c:pt idx="27341">
                  <c:v>1.3087E-2</c:v>
                </c:pt>
                <c:pt idx="27342">
                  <c:v>1.39375E-2</c:v>
                </c:pt>
                <c:pt idx="27343">
                  <c:v>1.48802E-2</c:v>
                </c:pt>
                <c:pt idx="27344">
                  <c:v>1.5776700000000001E-2</c:v>
                </c:pt>
                <c:pt idx="27345">
                  <c:v>1.6597299999999999E-2</c:v>
                </c:pt>
                <c:pt idx="27346">
                  <c:v>1.7488E-2</c:v>
                </c:pt>
                <c:pt idx="27347">
                  <c:v>1.8457399999999999E-2</c:v>
                </c:pt>
                <c:pt idx="27348">
                  <c:v>1.9515399999999999E-2</c:v>
                </c:pt>
                <c:pt idx="27349">
                  <c:v>2.0673299999999999E-2</c:v>
                </c:pt>
                <c:pt idx="27350">
                  <c:v>2.1944499999999999E-2</c:v>
                </c:pt>
                <c:pt idx="27351">
                  <c:v>2.3344799999999999E-2</c:v>
                </c:pt>
                <c:pt idx="27352">
                  <c:v>2.47063E-2</c:v>
                </c:pt>
                <c:pt idx="27353">
                  <c:v>2.5996399999999999E-2</c:v>
                </c:pt>
                <c:pt idx="27354">
                  <c:v>2.7397299999999999E-2</c:v>
                </c:pt>
                <c:pt idx="27355">
                  <c:v>2.8922799999999999E-2</c:v>
                </c:pt>
                <c:pt idx="27356">
                  <c:v>3.0589000000000002E-2</c:v>
                </c:pt>
                <c:pt idx="27357">
                  <c:v>3.2414900000000003E-2</c:v>
                </c:pt>
                <c:pt idx="27358">
                  <c:v>3.4422500000000002E-2</c:v>
                </c:pt>
                <c:pt idx="27359">
                  <c:v>3.6638900000000002E-2</c:v>
                </c:pt>
                <c:pt idx="27360">
                  <c:v>3.89679E-2</c:v>
                </c:pt>
                <c:pt idx="27361">
                  <c:v>4.1406800000000001E-2</c:v>
                </c:pt>
                <c:pt idx="27362">
                  <c:v>4.4107899999999998E-2</c:v>
                </c:pt>
                <c:pt idx="27363">
                  <c:v>4.7115499999999998E-2</c:v>
                </c:pt>
                <c:pt idx="27364">
                  <c:v>4.9605900000000001E-2</c:v>
                </c:pt>
                <c:pt idx="27365">
                  <c:v>5.2328699999999999E-2</c:v>
                </c:pt>
                <c:pt idx="27366">
                  <c:v>5.5320599999999998E-2</c:v>
                </c:pt>
                <c:pt idx="27367">
                  <c:v>5.8622800000000003E-2</c:v>
                </c:pt>
                <c:pt idx="27368">
                  <c:v>6.2289700000000003E-2</c:v>
                </c:pt>
                <c:pt idx="27369">
                  <c:v>6.6383300000000006E-2</c:v>
                </c:pt>
                <c:pt idx="27370">
                  <c:v>7.0811499999999999E-2</c:v>
                </c:pt>
                <c:pt idx="27371">
                  <c:v>7.44972E-2</c:v>
                </c:pt>
                <c:pt idx="27372">
                  <c:v>7.8543299999999996E-2</c:v>
                </c:pt>
                <c:pt idx="27373">
                  <c:v>8.3005999999999996E-2</c:v>
                </c:pt>
                <c:pt idx="27374">
                  <c:v>8.7942099999999995E-2</c:v>
                </c:pt>
                <c:pt idx="27375">
                  <c:v>9.3437500000000007E-2</c:v>
                </c:pt>
                <c:pt idx="27376">
                  <c:v>9.9564299999999994E-2</c:v>
                </c:pt>
                <c:pt idx="27377">
                  <c:v>0.106429</c:v>
                </c:pt>
                <c:pt idx="27378">
                  <c:v>0.11414000000000001</c:v>
                </c:pt>
                <c:pt idx="27379">
                  <c:v>0.122839</c:v>
                </c:pt>
                <c:pt idx="27380">
                  <c:v>0.13203400000000001</c:v>
                </c:pt>
                <c:pt idx="27381">
                  <c:v>0.14202000000000001</c:v>
                </c:pt>
                <c:pt idx="27382">
                  <c:v>0.15321299999999999</c:v>
                </c:pt>
                <c:pt idx="27383">
                  <c:v>0.161444</c:v>
                </c:pt>
                <c:pt idx="27384">
                  <c:v>0.17033300000000001</c:v>
                </c:pt>
                <c:pt idx="27385">
                  <c:v>0.179952</c:v>
                </c:pt>
                <c:pt idx="27386">
                  <c:v>0.19034599999999999</c:v>
                </c:pt>
                <c:pt idx="27387">
                  <c:v>0.20161000000000001</c:v>
                </c:pt>
                <c:pt idx="27388">
                  <c:v>0.213782</c:v>
                </c:pt>
                <c:pt idx="27389">
                  <c:v>0.22695499999999999</c:v>
                </c:pt>
                <c:pt idx="27390">
                  <c:v>0.24118400000000001</c:v>
                </c:pt>
                <c:pt idx="27391">
                  <c:v>0.25658500000000001</c:v>
                </c:pt>
                <c:pt idx="27392">
                  <c:v>0.27320699999999998</c:v>
                </c:pt>
                <c:pt idx="27393">
                  <c:v>0.29116500000000001</c:v>
                </c:pt>
                <c:pt idx="27394">
                  <c:v>0.31052000000000002</c:v>
                </c:pt>
                <c:pt idx="27395">
                  <c:v>0.33181100000000002</c:v>
                </c:pt>
                <c:pt idx="27396">
                  <c:v>0.35474</c:v>
                </c:pt>
                <c:pt idx="27397">
                  <c:v>0.37945600000000002</c:v>
                </c:pt>
                <c:pt idx="27398">
                  <c:v>0.40603899999999998</c:v>
                </c:pt>
                <c:pt idx="27399">
                  <c:v>0.434639</c:v>
                </c:pt>
                <c:pt idx="27400">
                  <c:v>0.465335</c:v>
                </c:pt>
                <c:pt idx="27401">
                  <c:v>0.49826900000000002</c:v>
                </c:pt>
                <c:pt idx="27402">
                  <c:v>0.53347599999999995</c:v>
                </c:pt>
                <c:pt idx="27403">
                  <c:v>0.58428000000000002</c:v>
                </c:pt>
                <c:pt idx="27404">
                  <c:v>0.63961599999999996</c:v>
                </c:pt>
                <c:pt idx="27405">
                  <c:v>0.69359599999999999</c:v>
                </c:pt>
                <c:pt idx="27406">
                  <c:v>0.751579</c:v>
                </c:pt>
                <c:pt idx="27407">
                  <c:v>0.81377500000000003</c:v>
                </c:pt>
                <c:pt idx="27408">
                  <c:v>0.88021700000000003</c:v>
                </c:pt>
                <c:pt idx="27409">
                  <c:v>0.95113099999999995</c:v>
                </c:pt>
                <c:pt idx="27410">
                  <c:v>1.02644</c:v>
                </c:pt>
                <c:pt idx="27411">
                  <c:v>1.1062799999999999</c:v>
                </c:pt>
                <c:pt idx="27412">
                  <c:v>1.2245999999999999</c:v>
                </c:pt>
                <c:pt idx="27413">
                  <c:v>1.33056</c:v>
                </c:pt>
                <c:pt idx="27414">
                  <c:v>1.48088</c:v>
                </c:pt>
                <c:pt idx="27415">
                  <c:v>1.64097</c:v>
                </c:pt>
                <c:pt idx="27416">
                  <c:v>1.80976</c:v>
                </c:pt>
                <c:pt idx="27417">
                  <c:v>2.0605000000000002</c:v>
                </c:pt>
                <c:pt idx="27418">
                  <c:v>2.5540400000000001</c:v>
                </c:pt>
                <c:pt idx="27419">
                  <c:v>2.92611</c:v>
                </c:pt>
                <c:pt idx="27420">
                  <c:v>3.2265600000000001</c:v>
                </c:pt>
                <c:pt idx="27421">
                  <c:v>3.4097599999999999</c:v>
                </c:pt>
                <c:pt idx="27422">
                  <c:v>3.5744199999999999</c:v>
                </c:pt>
                <c:pt idx="27423">
                  <c:v>3.7165900000000001</c:v>
                </c:pt>
                <c:pt idx="27424">
                  <c:v>3.8327499999999999</c:v>
                </c:pt>
                <c:pt idx="27425">
                  <c:v>3.91994</c:v>
                </c:pt>
                <c:pt idx="27426">
                  <c:v>3.9701200000000001</c:v>
                </c:pt>
                <c:pt idx="27427">
                  <c:v>3.9935800000000001</c:v>
                </c:pt>
                <c:pt idx="27428">
                  <c:v>3.9998</c:v>
                </c:pt>
                <c:pt idx="27429">
                  <c:v>3.9858500000000001</c:v>
                </c:pt>
                <c:pt idx="27430">
                  <c:v>3.9551400000000001</c:v>
                </c:pt>
                <c:pt idx="27431">
                  <c:v>3.88835</c:v>
                </c:pt>
                <c:pt idx="27432">
                  <c:v>3.8003399999999998</c:v>
                </c:pt>
                <c:pt idx="27433">
                  <c:v>3.6896</c:v>
                </c:pt>
                <c:pt idx="27434">
                  <c:v>3.53457</c:v>
                </c:pt>
                <c:pt idx="27435">
                  <c:v>3.33779</c:v>
                </c:pt>
                <c:pt idx="27436">
                  <c:v>3.0887600000000002</c:v>
                </c:pt>
                <c:pt idx="27437">
                  <c:v>2.7783099999999998</c:v>
                </c:pt>
                <c:pt idx="27438">
                  <c:v>2.1022099999999999</c:v>
                </c:pt>
                <c:pt idx="27439">
                  <c:v>1.8526499999999999</c:v>
                </c:pt>
                <c:pt idx="27440">
                  <c:v>1.6937899999999999</c:v>
                </c:pt>
                <c:pt idx="27441">
                  <c:v>1.5364800000000001</c:v>
                </c:pt>
                <c:pt idx="27442">
                  <c:v>1.3825700000000001</c:v>
                </c:pt>
                <c:pt idx="27443">
                  <c:v>1.23888</c:v>
                </c:pt>
                <c:pt idx="27444">
                  <c:v>1.1380600000000001</c:v>
                </c:pt>
                <c:pt idx="27445">
                  <c:v>1.04345</c:v>
                </c:pt>
                <c:pt idx="27446">
                  <c:v>0.96709900000000004</c:v>
                </c:pt>
                <c:pt idx="27447">
                  <c:v>0.895285</c:v>
                </c:pt>
                <c:pt idx="27448">
                  <c:v>0.827851</c:v>
                </c:pt>
                <c:pt idx="27449">
                  <c:v>0.76479699999999995</c:v>
                </c:pt>
                <c:pt idx="27450">
                  <c:v>0.70588799999999996</c:v>
                </c:pt>
                <c:pt idx="27451">
                  <c:v>0.65110699999999999</c:v>
                </c:pt>
                <c:pt idx="27452">
                  <c:v>0.60023000000000004</c:v>
                </c:pt>
                <c:pt idx="27453">
                  <c:v>0.55315400000000003</c:v>
                </c:pt>
                <c:pt idx="27454">
                  <c:v>0.50957300000000005</c:v>
                </c:pt>
                <c:pt idx="27455">
                  <c:v>0.46945300000000001</c:v>
                </c:pt>
                <c:pt idx="27456">
                  <c:v>0.43253399999999997</c:v>
                </c:pt>
                <c:pt idx="27457">
                  <c:v>0.39865899999999999</c:v>
                </c:pt>
                <c:pt idx="27458">
                  <c:v>0.367593</c:v>
                </c:pt>
                <c:pt idx="27459">
                  <c:v>0.33917799999999998</c:v>
                </c:pt>
                <c:pt idx="27460">
                  <c:v>0.31320599999999998</c:v>
                </c:pt>
                <c:pt idx="27461">
                  <c:v>0.28954000000000002</c:v>
                </c:pt>
                <c:pt idx="27462">
                  <c:v>0.26793800000000001</c:v>
                </c:pt>
                <c:pt idx="27463">
                  <c:v>0.24829799999999999</c:v>
                </c:pt>
                <c:pt idx="27464">
                  <c:v>0.22924</c:v>
                </c:pt>
                <c:pt idx="27465">
                  <c:v>0.21610799999999999</c:v>
                </c:pt>
                <c:pt idx="27466">
                  <c:v>0.203954</c:v>
                </c:pt>
                <c:pt idx="27467">
                  <c:v>0.19270599999999999</c:v>
                </c:pt>
                <c:pt idx="27468">
                  <c:v>0.18229300000000001</c:v>
                </c:pt>
                <c:pt idx="27469">
                  <c:v>0.172653</c:v>
                </c:pt>
                <c:pt idx="27470">
                  <c:v>0.16373099999999999</c:v>
                </c:pt>
                <c:pt idx="27471">
                  <c:v>0.15157799999999999</c:v>
                </c:pt>
                <c:pt idx="27472">
                  <c:v>0.14071900000000001</c:v>
                </c:pt>
                <c:pt idx="27473">
                  <c:v>0.13103100000000001</c:v>
                </c:pt>
                <c:pt idx="27474">
                  <c:v>0.122363</c:v>
                </c:pt>
                <c:pt idx="27475">
                  <c:v>0.11459800000000001</c:v>
                </c:pt>
                <c:pt idx="27476">
                  <c:v>0.10761900000000001</c:v>
                </c:pt>
                <c:pt idx="27477">
                  <c:v>0.100518</c:v>
                </c:pt>
                <c:pt idx="27478">
                  <c:v>9.3829899999999994E-2</c:v>
                </c:pt>
                <c:pt idx="27479">
                  <c:v>8.7893899999999997E-2</c:v>
                </c:pt>
                <c:pt idx="27480">
                  <c:v>8.2591200000000004E-2</c:v>
                </c:pt>
                <c:pt idx="27481">
                  <c:v>7.7841900000000006E-2</c:v>
                </c:pt>
                <c:pt idx="27482">
                  <c:v>7.3563000000000003E-2</c:v>
                </c:pt>
                <c:pt idx="27483">
                  <c:v>6.9692199999999996E-2</c:v>
                </c:pt>
                <c:pt idx="27484">
                  <c:v>6.6172499999999995E-2</c:v>
                </c:pt>
                <c:pt idx="27485">
                  <c:v>6.2961000000000003E-2</c:v>
                </c:pt>
                <c:pt idx="27486">
                  <c:v>5.9089999999999997E-2</c:v>
                </c:pt>
                <c:pt idx="27487">
                  <c:v>5.6212600000000001E-2</c:v>
                </c:pt>
                <c:pt idx="27488">
                  <c:v>5.3134300000000002E-2</c:v>
                </c:pt>
                <c:pt idx="27489">
                  <c:v>5.0335199999999997E-2</c:v>
                </c:pt>
                <c:pt idx="27490">
                  <c:v>4.7779599999999998E-2</c:v>
                </c:pt>
                <c:pt idx="27491">
                  <c:v>4.4697199999999999E-2</c:v>
                </c:pt>
                <c:pt idx="27492">
                  <c:v>4.1932700000000003E-2</c:v>
                </c:pt>
                <c:pt idx="27493">
                  <c:v>3.9439500000000002E-2</c:v>
                </c:pt>
                <c:pt idx="27494">
                  <c:v>3.7180199999999997E-2</c:v>
                </c:pt>
                <c:pt idx="27495">
                  <c:v>3.5124200000000001E-2</c:v>
                </c:pt>
                <c:pt idx="27496">
                  <c:v>3.3047100000000003E-2</c:v>
                </c:pt>
                <c:pt idx="27497">
                  <c:v>3.0981499999999999E-2</c:v>
                </c:pt>
                <c:pt idx="27498">
                  <c:v>2.91154E-2</c:v>
                </c:pt>
                <c:pt idx="27499">
                  <c:v>2.74229E-2</c:v>
                </c:pt>
                <c:pt idx="27500">
                  <c:v>2.5881999999999999E-2</c:v>
                </c:pt>
                <c:pt idx="27501">
                  <c:v>2.4474599999999999E-2</c:v>
                </c:pt>
                <c:pt idx="27502">
                  <c:v>2.31851E-2</c:v>
                </c:pt>
                <c:pt idx="27503">
                  <c:v>2.2000499999999999E-2</c:v>
                </c:pt>
                <c:pt idx="27504">
                  <c:v>2.0766900000000001E-2</c:v>
                </c:pt>
                <c:pt idx="27505">
                  <c:v>1.9510799999999998E-2</c:v>
                </c:pt>
                <c:pt idx="27506">
                  <c:v>1.8371200000000001E-2</c:v>
                </c:pt>
                <c:pt idx="27507">
                  <c:v>1.7333899999999999E-2</c:v>
                </c:pt>
                <c:pt idx="27508">
                  <c:v>1.6386499999999998E-2</c:v>
                </c:pt>
                <c:pt idx="27509">
                  <c:v>1.55189E-2</c:v>
                </c:pt>
                <c:pt idx="27510">
                  <c:v>1.47222E-2</c:v>
                </c:pt>
                <c:pt idx="27511">
                  <c:v>1.3988799999999999E-2</c:v>
                </c:pt>
                <c:pt idx="27512">
                  <c:v>1.32196E-2</c:v>
                </c:pt>
                <c:pt idx="27513">
                  <c:v>1.2432199999999999E-2</c:v>
                </c:pt>
                <c:pt idx="27514">
                  <c:v>1.1717399999999999E-2</c:v>
                </c:pt>
                <c:pt idx="27515">
                  <c:v>1.1066400000000001E-2</c:v>
                </c:pt>
                <c:pt idx="27516">
                  <c:v>1.0471899999999999E-2</c:v>
                </c:pt>
                <c:pt idx="27517">
                  <c:v>9.9273699999999996E-3</c:v>
                </c:pt>
                <c:pt idx="27518">
                  <c:v>9.4273800000000008E-3</c:v>
                </c:pt>
                <c:pt idx="27519">
                  <c:v>8.96717E-3</c:v>
                </c:pt>
                <c:pt idx="27520">
                  <c:v>8.47498E-3</c:v>
                </c:pt>
                <c:pt idx="27521">
                  <c:v>7.9646400000000003E-3</c:v>
                </c:pt>
                <c:pt idx="27522">
                  <c:v>7.50317E-3</c:v>
                </c:pt>
                <c:pt idx="27523">
                  <c:v>7.0844999999999997E-3</c:v>
                </c:pt>
                <c:pt idx="27524">
                  <c:v>6.7034699999999996E-3</c:v>
                </c:pt>
                <c:pt idx="27525">
                  <c:v>6.3556300000000001E-3</c:v>
                </c:pt>
                <c:pt idx="27526">
                  <c:v>6.0371899999999996E-3</c:v>
                </c:pt>
                <c:pt idx="27527">
                  <c:v>5.7448600000000001E-3</c:v>
                </c:pt>
                <c:pt idx="27528">
                  <c:v>5.4330200000000002E-3</c:v>
                </c:pt>
                <c:pt idx="27529">
                  <c:v>5.11058E-3</c:v>
                </c:pt>
                <c:pt idx="27530">
                  <c:v>4.8198499999999997E-3</c:v>
                </c:pt>
                <c:pt idx="27531">
                  <c:v>4.5568400000000004E-3</c:v>
                </c:pt>
                <c:pt idx="27532">
                  <c:v>4.3181499999999998E-3</c:v>
                </c:pt>
                <c:pt idx="27533">
                  <c:v>4.1008800000000003E-3</c:v>
                </c:pt>
                <c:pt idx="27534">
                  <c:v>3.9025700000000002E-3</c:v>
                </c:pt>
                <c:pt idx="27535">
                  <c:v>3.7210699999999999E-3</c:v>
                </c:pt>
                <c:pt idx="27536">
                  <c:v>3.5346800000000001E-3</c:v>
                </c:pt>
                <c:pt idx="27537">
                  <c:v>3.3470599999999998E-3</c:v>
                </c:pt>
                <c:pt idx="27538">
                  <c:v>3.1774500000000001E-3</c:v>
                </c:pt>
                <c:pt idx="27539">
                  <c:v>3.0236199999999999E-3</c:v>
                </c:pt>
                <c:pt idx="27540">
                  <c:v>2.8836999999999999E-3</c:v>
                </c:pt>
                <c:pt idx="27541">
                  <c:v>2.7561E-3</c:v>
                </c:pt>
                <c:pt idx="27542">
                  <c:v>2.58494E-3</c:v>
                </c:pt>
                <c:pt idx="27543">
                  <c:v>2.4826399999999999E-3</c:v>
                </c:pt>
                <c:pt idx="27544">
                  <c:v>2.3486000000000002E-3</c:v>
                </c:pt>
                <c:pt idx="27545">
                  <c:v>2.2291099999999999E-3</c:v>
                </c:pt>
                <c:pt idx="27546">
                  <c:v>2.12225E-3</c:v>
                </c:pt>
                <c:pt idx="27547">
                  <c:v>2.0264200000000001E-3</c:v>
                </c:pt>
                <c:pt idx="27548">
                  <c:v>1.94017E-3</c:v>
                </c:pt>
                <c:pt idx="27549">
                  <c:v>1.8623400000000001E-3</c:v>
                </c:pt>
                <c:pt idx="27550">
                  <c:v>1.75936E-3</c:v>
                </c:pt>
                <c:pt idx="27551">
                  <c:v>1.66668E-3</c:v>
                </c:pt>
                <c:pt idx="27552">
                  <c:v>1.585E-3</c:v>
                </c:pt>
                <c:pt idx="27553">
                  <c:v>1.51432E-3</c:v>
                </c:pt>
                <c:pt idx="27554">
                  <c:v>1.4529899999999999E-3</c:v>
                </c:pt>
                <c:pt idx="27555">
                  <c:v>1.39964E-3</c:v>
                </c:pt>
                <c:pt idx="27556">
                  <c:v>1.36798E-3</c:v>
                </c:pt>
                <c:pt idx="27557">
                  <c:v>1.3112600000000001E-3</c:v>
                </c:pt>
                <c:pt idx="27558">
                  <c:v>1.2640100000000001E-3</c:v>
                </c:pt>
                <c:pt idx="27559">
                  <c:v>1.22488E-3</c:v>
                </c:pt>
                <c:pt idx="27560">
                  <c:v>1.1927699999999999E-3</c:v>
                </c:pt>
                <c:pt idx="27561">
                  <c:v>1.1666599999999999E-3</c:v>
                </c:pt>
                <c:pt idx="27562">
                  <c:v>1.1457500000000001E-3</c:v>
                </c:pt>
                <c:pt idx="27563">
                  <c:v>1.12302E-3</c:v>
                </c:pt>
                <c:pt idx="27564">
                  <c:v>1.1118E-3</c:v>
                </c:pt>
                <c:pt idx="27565">
                  <c:v>1.1043699999999999E-3</c:v>
                </c:pt>
                <c:pt idx="27566">
                  <c:v>1.1033E-3</c:v>
                </c:pt>
                <c:pt idx="27567">
                  <c:v>1.1078399999999999E-3</c:v>
                </c:pt>
                <c:pt idx="27568">
                  <c:v>1.12141E-3</c:v>
                </c:pt>
                <c:pt idx="27569">
                  <c:v>1.14463E-3</c:v>
                </c:pt>
                <c:pt idx="27570">
                  <c:v>1.1658300000000001E-3</c:v>
                </c:pt>
                <c:pt idx="27571">
                  <c:v>1.19214E-3</c:v>
                </c:pt>
                <c:pt idx="27572">
                  <c:v>1.2239900000000001E-3</c:v>
                </c:pt>
                <c:pt idx="27573">
                  <c:v>1.25781E-3</c:v>
                </c:pt>
                <c:pt idx="27574">
                  <c:v>1.3115900000000001E-3</c:v>
                </c:pt>
                <c:pt idx="27575">
                  <c:v>1.35329E-3</c:v>
                </c:pt>
                <c:pt idx="27576">
                  <c:v>1.4013000000000001E-3</c:v>
                </c:pt>
                <c:pt idx="27577">
                  <c:v>1.46148E-3</c:v>
                </c:pt>
                <c:pt idx="27578">
                  <c:v>1.53133E-3</c:v>
                </c:pt>
                <c:pt idx="27579">
                  <c:v>1.6129499999999999E-3</c:v>
                </c:pt>
                <c:pt idx="27580">
                  <c:v>1.6825200000000001E-3</c:v>
                </c:pt>
                <c:pt idx="27581">
                  <c:v>1.7569300000000001E-3</c:v>
                </c:pt>
                <c:pt idx="27582">
                  <c:v>1.83851E-3</c:v>
                </c:pt>
                <c:pt idx="27583">
                  <c:v>1.93042E-3</c:v>
                </c:pt>
                <c:pt idx="27584">
                  <c:v>2.0345099999999998E-3</c:v>
                </c:pt>
                <c:pt idx="27585">
                  <c:v>2.1530099999999999E-3</c:v>
                </c:pt>
                <c:pt idx="27586">
                  <c:v>2.2863900000000001E-3</c:v>
                </c:pt>
                <c:pt idx="27587">
                  <c:v>2.4345E-3</c:v>
                </c:pt>
                <c:pt idx="27588">
                  <c:v>2.5456400000000001E-3</c:v>
                </c:pt>
                <c:pt idx="27589">
                  <c:v>2.6684E-3</c:v>
                </c:pt>
                <c:pt idx="27590">
                  <c:v>2.80431E-3</c:v>
                </c:pt>
                <c:pt idx="27591">
                  <c:v>2.95524E-3</c:v>
                </c:pt>
                <c:pt idx="27592">
                  <c:v>3.1235099999999999E-3</c:v>
                </c:pt>
                <c:pt idx="27593">
                  <c:v>3.3118900000000001E-3</c:v>
                </c:pt>
                <c:pt idx="27594">
                  <c:v>3.5443699999999998E-3</c:v>
                </c:pt>
                <c:pt idx="27595">
                  <c:v>3.7174999999999999E-3</c:v>
                </c:pt>
                <c:pt idx="27596">
                  <c:v>3.9073800000000002E-3</c:v>
                </c:pt>
                <c:pt idx="27597">
                  <c:v>4.1162500000000001E-3</c:v>
                </c:pt>
                <c:pt idx="27598">
                  <c:v>4.3467699999999998E-3</c:v>
                </c:pt>
                <c:pt idx="27599">
                  <c:v>4.6020200000000001E-3</c:v>
                </c:pt>
                <c:pt idx="27600">
                  <c:v>4.88566E-3</c:v>
                </c:pt>
                <c:pt idx="27601">
                  <c:v>5.1605100000000001E-3</c:v>
                </c:pt>
                <c:pt idx="27602">
                  <c:v>5.4186299999999998E-3</c:v>
                </c:pt>
                <c:pt idx="27603">
                  <c:v>5.7002700000000003E-3</c:v>
                </c:pt>
                <c:pt idx="27604">
                  <c:v>6.0085399999999997E-3</c:v>
                </c:pt>
                <c:pt idx="27605">
                  <c:v>6.3470799999999997E-3</c:v>
                </c:pt>
                <c:pt idx="27606">
                  <c:v>6.7200699999999999E-3</c:v>
                </c:pt>
                <c:pt idx="27607">
                  <c:v>7.13235E-3</c:v>
                </c:pt>
                <c:pt idx="27608">
                  <c:v>7.58963E-3</c:v>
                </c:pt>
                <c:pt idx="27609">
                  <c:v>8.0319999999999992E-3</c:v>
                </c:pt>
                <c:pt idx="27610">
                  <c:v>8.4468200000000007E-3</c:v>
                </c:pt>
                <c:pt idx="27611">
                  <c:v>8.8987000000000007E-3</c:v>
                </c:pt>
                <c:pt idx="27612">
                  <c:v>9.3922299999999997E-3</c:v>
                </c:pt>
                <c:pt idx="27613">
                  <c:v>9.9327600000000005E-3</c:v>
                </c:pt>
                <c:pt idx="27614">
                  <c:v>1.0526499999999999E-2</c:v>
                </c:pt>
                <c:pt idx="27615">
                  <c:v>1.1180799999999999E-2</c:v>
                </c:pt>
                <c:pt idx="27616">
                  <c:v>1.19042E-2</c:v>
                </c:pt>
                <c:pt idx="27617">
                  <c:v>1.25903E-2</c:v>
                </c:pt>
                <c:pt idx="27618">
                  <c:v>1.35488E-2</c:v>
                </c:pt>
                <c:pt idx="27619">
                  <c:v>1.4255200000000001E-2</c:v>
                </c:pt>
                <c:pt idx="27620">
                  <c:v>1.50227E-2</c:v>
                </c:pt>
                <c:pt idx="27621">
                  <c:v>1.5859000000000002E-2</c:v>
                </c:pt>
                <c:pt idx="27622">
                  <c:v>1.6772499999999999E-2</c:v>
                </c:pt>
                <c:pt idx="27623">
                  <c:v>1.7773299999999999E-2</c:v>
                </c:pt>
                <c:pt idx="27624">
                  <c:v>1.88731E-2</c:v>
                </c:pt>
                <c:pt idx="27625">
                  <c:v>2.0283900000000001E-2</c:v>
                </c:pt>
                <c:pt idx="27626">
                  <c:v>2.13204E-2</c:v>
                </c:pt>
                <c:pt idx="27627">
                  <c:v>2.2443899999999999E-2</c:v>
                </c:pt>
                <c:pt idx="27628">
                  <c:v>2.36648E-2</c:v>
                </c:pt>
                <c:pt idx="27629">
                  <c:v>2.4995E-2</c:v>
                </c:pt>
                <c:pt idx="27630">
                  <c:v>2.6448300000000001E-2</c:v>
                </c:pt>
                <c:pt idx="27631">
                  <c:v>2.8040599999999999E-2</c:v>
                </c:pt>
                <c:pt idx="27632">
                  <c:v>2.9699699999999999E-2</c:v>
                </c:pt>
                <c:pt idx="27633">
                  <c:v>3.14206E-2</c:v>
                </c:pt>
                <c:pt idx="27634">
                  <c:v>3.3305800000000003E-2</c:v>
                </c:pt>
                <c:pt idx="27635">
                  <c:v>3.5377899999999997E-2</c:v>
                </c:pt>
                <c:pt idx="27636">
                  <c:v>3.7664000000000003E-2</c:v>
                </c:pt>
                <c:pt idx="27637">
                  <c:v>4.0196099999999998E-2</c:v>
                </c:pt>
                <c:pt idx="27638">
                  <c:v>4.3013200000000001E-2</c:v>
                </c:pt>
                <c:pt idx="27639">
                  <c:v>4.5341600000000003E-2</c:v>
                </c:pt>
                <c:pt idx="27640">
                  <c:v>4.78798E-2</c:v>
                </c:pt>
                <c:pt idx="27641">
                  <c:v>5.0552800000000002E-2</c:v>
                </c:pt>
                <c:pt idx="27642">
                  <c:v>5.3478100000000001E-2</c:v>
                </c:pt>
                <c:pt idx="27643">
                  <c:v>5.6694399999999999E-2</c:v>
                </c:pt>
                <c:pt idx="27644">
                  <c:v>6.0244600000000002E-2</c:v>
                </c:pt>
                <c:pt idx="27645">
                  <c:v>6.4186800000000002E-2</c:v>
                </c:pt>
                <c:pt idx="27646">
                  <c:v>6.8586099999999997E-2</c:v>
                </c:pt>
                <c:pt idx="27647">
                  <c:v>7.2239300000000006E-2</c:v>
                </c:pt>
                <c:pt idx="27648">
                  <c:v>7.6239299999999996E-2</c:v>
                </c:pt>
                <c:pt idx="27649">
                  <c:v>8.0501000000000003E-2</c:v>
                </c:pt>
                <c:pt idx="27650">
                  <c:v>8.4885199999999994E-2</c:v>
                </c:pt>
                <c:pt idx="27651">
                  <c:v>8.97091E-2</c:v>
                </c:pt>
                <c:pt idx="27652">
                  <c:v>9.5034999999999994E-2</c:v>
                </c:pt>
                <c:pt idx="27653">
                  <c:v>0.10094400000000001</c:v>
                </c:pt>
                <c:pt idx="27654">
                  <c:v>0.10752299999999999</c:v>
                </c:pt>
                <c:pt idx="27655">
                  <c:v>0.114895</c:v>
                </c:pt>
                <c:pt idx="27656">
                  <c:v>0.12317400000000001</c:v>
                </c:pt>
                <c:pt idx="27657">
                  <c:v>0.12927</c:v>
                </c:pt>
                <c:pt idx="27658">
                  <c:v>0.13589699999999999</c:v>
                </c:pt>
                <c:pt idx="27659">
                  <c:v>0.143097</c:v>
                </c:pt>
                <c:pt idx="27660">
                  <c:v>0.15094199999999999</c:v>
                </c:pt>
                <c:pt idx="27661">
                  <c:v>0.15948899999999999</c:v>
                </c:pt>
                <c:pt idx="27662">
                  <c:v>0.16900599999999999</c:v>
                </c:pt>
                <c:pt idx="27663">
                  <c:v>0.17941099999999999</c:v>
                </c:pt>
                <c:pt idx="27664">
                  <c:v>0.19081400000000001</c:v>
                </c:pt>
                <c:pt idx="27665">
                  <c:v>0.20330699999999999</c:v>
                </c:pt>
                <c:pt idx="27666">
                  <c:v>0.21701699999999999</c:v>
                </c:pt>
                <c:pt idx="27667">
                  <c:v>0.23205500000000001</c:v>
                </c:pt>
                <c:pt idx="27668">
                  <c:v>0.248561</c:v>
                </c:pt>
                <c:pt idx="27669">
                  <c:v>0.26664500000000002</c:v>
                </c:pt>
                <c:pt idx="27670">
                  <c:v>0.28650700000000001</c:v>
                </c:pt>
                <c:pt idx="27671">
                  <c:v>0.30824800000000002</c:v>
                </c:pt>
                <c:pt idx="27672">
                  <c:v>0.33124199999999998</c:v>
                </c:pt>
                <c:pt idx="27673">
                  <c:v>0.35452299999999998</c:v>
                </c:pt>
                <c:pt idx="27674">
                  <c:v>0.37976199999999999</c:v>
                </c:pt>
                <c:pt idx="27675">
                  <c:v>0.40705799999999998</c:v>
                </c:pt>
                <c:pt idx="27676">
                  <c:v>0.43657400000000002</c:v>
                </c:pt>
                <c:pt idx="27677">
                  <c:v>0.46839399999999998</c:v>
                </c:pt>
                <c:pt idx="27678">
                  <c:v>0.50277300000000003</c:v>
                </c:pt>
                <c:pt idx="27679">
                  <c:v>0.53972699999999996</c:v>
                </c:pt>
                <c:pt idx="27680">
                  <c:v>0.57945000000000002</c:v>
                </c:pt>
                <c:pt idx="27681">
                  <c:v>0.62202900000000005</c:v>
                </c:pt>
                <c:pt idx="27682">
                  <c:v>0.66764900000000005</c:v>
                </c:pt>
                <c:pt idx="27683">
                  <c:v>0.72765400000000002</c:v>
                </c:pt>
                <c:pt idx="27684">
                  <c:v>0.79869900000000005</c:v>
                </c:pt>
                <c:pt idx="27685">
                  <c:v>0.87566299999999997</c:v>
                </c:pt>
                <c:pt idx="27686">
                  <c:v>0.95888700000000004</c:v>
                </c:pt>
                <c:pt idx="27687">
                  <c:v>1.0482800000000001</c:v>
                </c:pt>
                <c:pt idx="27688">
                  <c:v>1.1550100000000001</c:v>
                </c:pt>
                <c:pt idx="27689">
                  <c:v>1.2459499999999999</c:v>
                </c:pt>
                <c:pt idx="27690">
                  <c:v>1.3991499999999999</c:v>
                </c:pt>
                <c:pt idx="27691">
                  <c:v>1.56209</c:v>
                </c:pt>
                <c:pt idx="27692">
                  <c:v>1.73803</c:v>
                </c:pt>
                <c:pt idx="27693">
                  <c:v>1.95581</c:v>
                </c:pt>
                <c:pt idx="27694">
                  <c:v>2.33406</c:v>
                </c:pt>
                <c:pt idx="27695">
                  <c:v>2.7033200000000002</c:v>
                </c:pt>
                <c:pt idx="27696">
                  <c:v>2.9399000000000002</c:v>
                </c:pt>
                <c:pt idx="27697">
                  <c:v>3.1602800000000002</c:v>
                </c:pt>
                <c:pt idx="27698">
                  <c:v>3.3105000000000002</c:v>
                </c:pt>
                <c:pt idx="27699">
                  <c:v>3.4443700000000002</c:v>
                </c:pt>
                <c:pt idx="27700">
                  <c:v>3.5592700000000002</c:v>
                </c:pt>
                <c:pt idx="27701">
                  <c:v>3.6525799999999999</c:v>
                </c:pt>
                <c:pt idx="27702">
                  <c:v>3.7288800000000002</c:v>
                </c:pt>
                <c:pt idx="27703">
                  <c:v>3.7675200000000002</c:v>
                </c:pt>
                <c:pt idx="27704">
                  <c:v>3.7842600000000002</c:v>
                </c:pt>
                <c:pt idx="27705">
                  <c:v>3.7860299999999998</c:v>
                </c:pt>
                <c:pt idx="27706">
                  <c:v>3.7748200000000001</c:v>
                </c:pt>
                <c:pt idx="27707">
                  <c:v>3.7399</c:v>
                </c:pt>
                <c:pt idx="27708">
                  <c:v>3.6925500000000002</c:v>
                </c:pt>
                <c:pt idx="27709">
                  <c:v>3.6295899999999999</c:v>
                </c:pt>
                <c:pt idx="27710">
                  <c:v>3.5077199999999999</c:v>
                </c:pt>
                <c:pt idx="27711">
                  <c:v>3.3565399999999999</c:v>
                </c:pt>
                <c:pt idx="27712">
                  <c:v>3.1701199999999998</c:v>
                </c:pt>
                <c:pt idx="27713">
                  <c:v>2.93926</c:v>
                </c:pt>
                <c:pt idx="27714">
                  <c:v>2.6173899999999999</c:v>
                </c:pt>
                <c:pt idx="27715">
                  <c:v>1.99119</c:v>
                </c:pt>
                <c:pt idx="27716">
                  <c:v>1.75387</c:v>
                </c:pt>
                <c:pt idx="27717">
                  <c:v>1.6031899999999999</c:v>
                </c:pt>
                <c:pt idx="27718">
                  <c:v>1.4250700000000001</c:v>
                </c:pt>
                <c:pt idx="27719">
                  <c:v>1.3048599999999999</c:v>
                </c:pt>
                <c:pt idx="27720">
                  <c:v>1.1825300000000001</c:v>
                </c:pt>
                <c:pt idx="27721">
                  <c:v>1.06873</c:v>
                </c:pt>
                <c:pt idx="27722">
                  <c:v>0.96335400000000004</c:v>
                </c:pt>
                <c:pt idx="27723">
                  <c:v>0.89789200000000002</c:v>
                </c:pt>
                <c:pt idx="27724">
                  <c:v>0.83618700000000001</c:v>
                </c:pt>
                <c:pt idx="27725">
                  <c:v>0.77413699999999996</c:v>
                </c:pt>
                <c:pt idx="27726">
                  <c:v>0.71247099999999997</c:v>
                </c:pt>
                <c:pt idx="27727">
                  <c:v>0.65534800000000004</c:v>
                </c:pt>
                <c:pt idx="27728">
                  <c:v>0.60258400000000001</c:v>
                </c:pt>
                <c:pt idx="27729">
                  <c:v>0.55396500000000004</c:v>
                </c:pt>
                <c:pt idx="27730">
                  <c:v>0.50927900000000004</c:v>
                </c:pt>
                <c:pt idx="27731">
                  <c:v>0.46831800000000001</c:v>
                </c:pt>
                <c:pt idx="27732">
                  <c:v>0.43085099999999998</c:v>
                </c:pt>
                <c:pt idx="27733">
                  <c:v>0.40281</c:v>
                </c:pt>
                <c:pt idx="27734">
                  <c:v>0.37297200000000003</c:v>
                </c:pt>
                <c:pt idx="27735">
                  <c:v>0.345634</c:v>
                </c:pt>
                <c:pt idx="27736">
                  <c:v>0.32064799999999999</c:v>
                </c:pt>
                <c:pt idx="27737">
                  <c:v>0.297815</c:v>
                </c:pt>
                <c:pt idx="27738">
                  <c:v>0.27699800000000002</c:v>
                </c:pt>
                <c:pt idx="27739">
                  <c:v>0.25797100000000001</c:v>
                </c:pt>
                <c:pt idx="27740">
                  <c:v>0.240645</c:v>
                </c:pt>
                <c:pt idx="27741">
                  <c:v>0.22484699999999999</c:v>
                </c:pt>
                <c:pt idx="27742">
                  <c:v>0.21045700000000001</c:v>
                </c:pt>
                <c:pt idx="27743">
                  <c:v>0.19733000000000001</c:v>
                </c:pt>
                <c:pt idx="27744">
                  <c:v>0.18365799999999999</c:v>
                </c:pt>
                <c:pt idx="27745">
                  <c:v>0.17058699999999999</c:v>
                </c:pt>
                <c:pt idx="27746">
                  <c:v>0.15890000000000001</c:v>
                </c:pt>
                <c:pt idx="27747">
                  <c:v>0.14840999999999999</c:v>
                </c:pt>
                <c:pt idx="27748">
                  <c:v>0.13899800000000001</c:v>
                </c:pt>
                <c:pt idx="27749">
                  <c:v>0.130525</c:v>
                </c:pt>
                <c:pt idx="27750">
                  <c:v>0.122881</c:v>
                </c:pt>
                <c:pt idx="27751">
                  <c:v>0.115963</c:v>
                </c:pt>
                <c:pt idx="27752">
                  <c:v>0.109691</c:v>
                </c:pt>
                <c:pt idx="27753">
                  <c:v>0.10398399999999999</c:v>
                </c:pt>
                <c:pt idx="27754">
                  <c:v>9.8780999999999994E-2</c:v>
                </c:pt>
                <c:pt idx="27755">
                  <c:v>9.3040800000000007E-2</c:v>
                </c:pt>
                <c:pt idx="27756">
                  <c:v>8.7867200000000006E-2</c:v>
                </c:pt>
                <c:pt idx="27757">
                  <c:v>8.3178799999999997E-2</c:v>
                </c:pt>
                <c:pt idx="27758">
                  <c:v>7.8914499999999999E-2</c:v>
                </c:pt>
                <c:pt idx="27759">
                  <c:v>7.3793899999999996E-2</c:v>
                </c:pt>
                <c:pt idx="27760">
                  <c:v>6.9221599999999994E-2</c:v>
                </c:pt>
                <c:pt idx="27761">
                  <c:v>6.5117599999999998E-2</c:v>
                </c:pt>
                <c:pt idx="27762">
                  <c:v>6.1410899999999997E-2</c:v>
                </c:pt>
                <c:pt idx="27763">
                  <c:v>5.80484E-2</c:v>
                </c:pt>
                <c:pt idx="27764">
                  <c:v>5.5048100000000003E-2</c:v>
                </c:pt>
                <c:pt idx="27765">
                  <c:v>5.2298499999999998E-2</c:v>
                </c:pt>
                <c:pt idx="27766">
                  <c:v>4.8969100000000002E-2</c:v>
                </c:pt>
                <c:pt idx="27767">
                  <c:v>4.5973300000000002E-2</c:v>
                </c:pt>
                <c:pt idx="27768">
                  <c:v>4.32646E-2</c:v>
                </c:pt>
                <c:pt idx="27769">
                  <c:v>4.08052E-2</c:v>
                </c:pt>
                <c:pt idx="27770">
                  <c:v>3.8564000000000001E-2</c:v>
                </c:pt>
                <c:pt idx="27771">
                  <c:v>3.6514499999999998E-2</c:v>
                </c:pt>
                <c:pt idx="27772">
                  <c:v>3.4374300000000003E-2</c:v>
                </c:pt>
                <c:pt idx="27773">
                  <c:v>3.2194199999999999E-2</c:v>
                </c:pt>
                <c:pt idx="27774">
                  <c:v>3.0227500000000001E-2</c:v>
                </c:pt>
                <c:pt idx="27775">
                  <c:v>2.84464E-2</c:v>
                </c:pt>
                <c:pt idx="27776">
                  <c:v>2.68276E-2</c:v>
                </c:pt>
                <c:pt idx="27777">
                  <c:v>2.5351499999999999E-2</c:v>
                </c:pt>
                <c:pt idx="27778">
                  <c:v>2.4001499999999999E-2</c:v>
                </c:pt>
                <c:pt idx="27779">
                  <c:v>2.2763499999999999E-2</c:v>
                </c:pt>
                <c:pt idx="27780">
                  <c:v>2.1461999999999998E-2</c:v>
                </c:pt>
                <c:pt idx="27781">
                  <c:v>2.0129399999999999E-2</c:v>
                </c:pt>
                <c:pt idx="27782">
                  <c:v>1.8925600000000001E-2</c:v>
                </c:pt>
                <c:pt idx="27783">
                  <c:v>1.7834200000000001E-2</c:v>
                </c:pt>
                <c:pt idx="27784">
                  <c:v>1.68413E-2</c:v>
                </c:pt>
                <c:pt idx="27785">
                  <c:v>1.5935299999999999E-2</c:v>
                </c:pt>
                <c:pt idx="27786">
                  <c:v>1.5106100000000001E-2</c:v>
                </c:pt>
                <c:pt idx="27787">
                  <c:v>1.4345399999999999E-2</c:v>
                </c:pt>
                <c:pt idx="27788">
                  <c:v>1.35683E-2</c:v>
                </c:pt>
                <c:pt idx="27789">
                  <c:v>1.27884E-2</c:v>
                </c:pt>
                <c:pt idx="27790">
                  <c:v>1.20801E-2</c:v>
                </c:pt>
                <c:pt idx="27791">
                  <c:v>1.14349E-2</c:v>
                </c:pt>
                <c:pt idx="27792">
                  <c:v>1.0845499999999999E-2</c:v>
                </c:pt>
                <c:pt idx="27793">
                  <c:v>1.0305699999999999E-2</c:v>
                </c:pt>
                <c:pt idx="27794">
                  <c:v>9.8100400000000008E-3</c:v>
                </c:pt>
                <c:pt idx="27795">
                  <c:v>9.1393499999999992E-3</c:v>
                </c:pt>
                <c:pt idx="27796">
                  <c:v>8.63855E-3</c:v>
                </c:pt>
                <c:pt idx="27797">
                  <c:v>8.1838599999999994E-3</c:v>
                </c:pt>
                <c:pt idx="27798">
                  <c:v>7.7697499999999997E-3</c:v>
                </c:pt>
                <c:pt idx="27799">
                  <c:v>7.3916299999999997E-3</c:v>
                </c:pt>
                <c:pt idx="27800">
                  <c:v>7.0454000000000003E-3</c:v>
                </c:pt>
                <c:pt idx="27801">
                  <c:v>6.5786100000000004E-3</c:v>
                </c:pt>
                <c:pt idx="27802">
                  <c:v>6.1663300000000002E-3</c:v>
                </c:pt>
                <c:pt idx="27803">
                  <c:v>5.85251E-3</c:v>
                </c:pt>
                <c:pt idx="27804">
                  <c:v>5.5679600000000003E-3</c:v>
                </c:pt>
                <c:pt idx="27805">
                  <c:v>5.2279500000000003E-3</c:v>
                </c:pt>
                <c:pt idx="27806">
                  <c:v>4.9267800000000004E-3</c:v>
                </c:pt>
                <c:pt idx="27807">
                  <c:v>4.6589800000000001E-3</c:v>
                </c:pt>
                <c:pt idx="27808">
                  <c:v>4.4199900000000004E-3</c:v>
                </c:pt>
                <c:pt idx="27809">
                  <c:v>4.2059699999999998E-3</c:v>
                </c:pt>
                <c:pt idx="27810">
                  <c:v>4.0137100000000002E-3</c:v>
                </c:pt>
                <c:pt idx="27811">
                  <c:v>3.8164399999999999E-3</c:v>
                </c:pt>
                <c:pt idx="27812">
                  <c:v>3.6196399999999999E-3</c:v>
                </c:pt>
                <c:pt idx="27813">
                  <c:v>3.44626E-3</c:v>
                </c:pt>
                <c:pt idx="27814">
                  <c:v>3.2929700000000001E-3</c:v>
                </c:pt>
                <c:pt idx="27815">
                  <c:v>3.1570399999999998E-3</c:v>
                </c:pt>
                <c:pt idx="27816">
                  <c:v>3.0362900000000001E-3</c:v>
                </c:pt>
                <c:pt idx="27817">
                  <c:v>2.9288700000000001E-3</c:v>
                </c:pt>
                <c:pt idx="27818">
                  <c:v>2.7887400000000001E-3</c:v>
                </c:pt>
                <c:pt idx="27819">
                  <c:v>2.6596499999999999E-3</c:v>
                </c:pt>
                <c:pt idx="27820">
                  <c:v>2.55156E-3</c:v>
                </c:pt>
                <c:pt idx="27821">
                  <c:v>2.4610600000000002E-3</c:v>
                </c:pt>
                <c:pt idx="27822">
                  <c:v>2.3853899999999998E-3</c:v>
                </c:pt>
                <c:pt idx="27823">
                  <c:v>2.3225199999999998E-3</c:v>
                </c:pt>
                <c:pt idx="27824">
                  <c:v>2.2706900000000001E-3</c:v>
                </c:pt>
                <c:pt idx="27825">
                  <c:v>2.21535E-3</c:v>
                </c:pt>
                <c:pt idx="27826">
                  <c:v>2.1736400000000001E-3</c:v>
                </c:pt>
                <c:pt idx="27827">
                  <c:v>2.1442900000000001E-3</c:v>
                </c:pt>
                <c:pt idx="27828">
                  <c:v>2.1257099999999998E-3</c:v>
                </c:pt>
                <c:pt idx="27829">
                  <c:v>2.1147800000000001E-3</c:v>
                </c:pt>
                <c:pt idx="27830">
                  <c:v>2.1179300000000001E-3</c:v>
                </c:pt>
                <c:pt idx="27831">
                  <c:v>2.1304399999999999E-3</c:v>
                </c:pt>
                <c:pt idx="27832">
                  <c:v>2.1659600000000002E-3</c:v>
                </c:pt>
                <c:pt idx="27833">
                  <c:v>2.22149E-3</c:v>
                </c:pt>
                <c:pt idx="27834">
                  <c:v>2.29692E-3</c:v>
                </c:pt>
                <c:pt idx="27835">
                  <c:v>2.3923E-3</c:v>
                </c:pt>
                <c:pt idx="27836">
                  <c:v>2.49482E-3</c:v>
                </c:pt>
                <c:pt idx="27837">
                  <c:v>2.6156399999999998E-3</c:v>
                </c:pt>
                <c:pt idx="27838">
                  <c:v>2.75611E-3</c:v>
                </c:pt>
                <c:pt idx="27839">
                  <c:v>2.9161399999999998E-3</c:v>
                </c:pt>
                <c:pt idx="27840">
                  <c:v>3.0388699999999999E-3</c:v>
                </c:pt>
                <c:pt idx="27841">
                  <c:v>3.1754499999999998E-3</c:v>
                </c:pt>
                <c:pt idx="27842">
                  <c:v>3.32717E-3</c:v>
                </c:pt>
                <c:pt idx="27843">
                  <c:v>3.49702E-3</c:v>
                </c:pt>
                <c:pt idx="27844">
                  <c:v>3.6888799999999999E-3</c:v>
                </c:pt>
                <c:pt idx="27845">
                  <c:v>3.9063400000000003E-3</c:v>
                </c:pt>
                <c:pt idx="27846">
                  <c:v>4.1069100000000001E-3</c:v>
                </c:pt>
                <c:pt idx="27847">
                  <c:v>4.3317599999999996E-3</c:v>
                </c:pt>
                <c:pt idx="27848">
                  <c:v>4.5855399999999999E-3</c:v>
                </c:pt>
                <c:pt idx="27849">
                  <c:v>4.8741599999999998E-3</c:v>
                </c:pt>
                <c:pt idx="27850">
                  <c:v>5.0893700000000002E-3</c:v>
                </c:pt>
                <c:pt idx="27851">
                  <c:v>5.3255799999999999E-3</c:v>
                </c:pt>
                <c:pt idx="27852">
                  <c:v>5.6568199999999999E-3</c:v>
                </c:pt>
                <c:pt idx="27853">
                  <c:v>5.9042499999999998E-3</c:v>
                </c:pt>
                <c:pt idx="27854">
                  <c:v>6.1763599999999997E-3</c:v>
                </c:pt>
                <c:pt idx="27855">
                  <c:v>6.47688E-3</c:v>
                </c:pt>
                <c:pt idx="27856">
                  <c:v>6.8104799999999998E-3</c:v>
                </c:pt>
                <c:pt idx="27857">
                  <c:v>7.1829199999999998E-3</c:v>
                </c:pt>
                <c:pt idx="27858">
                  <c:v>7.60132E-3</c:v>
                </c:pt>
                <c:pt idx="27859">
                  <c:v>7.9997499999999999E-3</c:v>
                </c:pt>
                <c:pt idx="27860">
                  <c:v>8.3624000000000007E-3</c:v>
                </c:pt>
                <c:pt idx="27861">
                  <c:v>8.7610499999999994E-3</c:v>
                </c:pt>
                <c:pt idx="27862">
                  <c:v>9.2010400000000006E-3</c:v>
                </c:pt>
                <c:pt idx="27863">
                  <c:v>9.6887599999999994E-3</c:v>
                </c:pt>
                <c:pt idx="27864">
                  <c:v>1.02322E-2</c:v>
                </c:pt>
                <c:pt idx="27865">
                  <c:v>1.0841399999999999E-2</c:v>
                </c:pt>
                <c:pt idx="27866">
                  <c:v>1.15291E-2</c:v>
                </c:pt>
                <c:pt idx="27867">
                  <c:v>1.21925E-2</c:v>
                </c:pt>
                <c:pt idx="27868">
                  <c:v>1.2806400000000001E-2</c:v>
                </c:pt>
                <c:pt idx="27869">
                  <c:v>1.3484400000000001E-2</c:v>
                </c:pt>
                <c:pt idx="27870">
                  <c:v>1.4236499999999999E-2</c:v>
                </c:pt>
                <c:pt idx="27871">
                  <c:v>1.50746E-2</c:v>
                </c:pt>
                <c:pt idx="27872">
                  <c:v>1.6013099999999999E-2</c:v>
                </c:pt>
                <c:pt idx="27873">
                  <c:v>1.7069600000000001E-2</c:v>
                </c:pt>
                <c:pt idx="27874">
                  <c:v>1.7952599999999999E-2</c:v>
                </c:pt>
                <c:pt idx="27875">
                  <c:v>1.8925000000000001E-2</c:v>
                </c:pt>
                <c:pt idx="27876">
                  <c:v>1.9850900000000001E-2</c:v>
                </c:pt>
                <c:pt idx="27877">
                  <c:v>2.08641E-2</c:v>
                </c:pt>
                <c:pt idx="27878">
                  <c:v>2.1976800000000001E-2</c:v>
                </c:pt>
                <c:pt idx="27879">
                  <c:v>2.3203000000000001E-2</c:v>
                </c:pt>
                <c:pt idx="27880">
                  <c:v>2.4559999999999998E-2</c:v>
                </c:pt>
                <c:pt idx="27881">
                  <c:v>2.60676E-2</c:v>
                </c:pt>
                <c:pt idx="27882">
                  <c:v>2.77507E-2</c:v>
                </c:pt>
                <c:pt idx="27883">
                  <c:v>2.9638399999999999E-2</c:v>
                </c:pt>
                <c:pt idx="27884">
                  <c:v>3.12529E-2</c:v>
                </c:pt>
                <c:pt idx="27885">
                  <c:v>3.3029700000000002E-2</c:v>
                </c:pt>
                <c:pt idx="27886">
                  <c:v>3.4992799999999998E-2</c:v>
                </c:pt>
                <c:pt idx="27887">
                  <c:v>3.7169899999999999E-2</c:v>
                </c:pt>
                <c:pt idx="27888">
                  <c:v>3.9596199999999998E-2</c:v>
                </c:pt>
                <c:pt idx="27889">
                  <c:v>4.2312099999999998E-2</c:v>
                </c:pt>
                <c:pt idx="27890">
                  <c:v>4.4570499999999999E-2</c:v>
                </c:pt>
                <c:pt idx="27891">
                  <c:v>4.7045700000000003E-2</c:v>
                </c:pt>
                <c:pt idx="27892">
                  <c:v>5.0153999999999997E-2</c:v>
                </c:pt>
                <c:pt idx="27893">
                  <c:v>5.2992600000000001E-2</c:v>
                </c:pt>
                <c:pt idx="27894">
                  <c:v>5.6122199999999997E-2</c:v>
                </c:pt>
                <c:pt idx="27895">
                  <c:v>5.9588000000000002E-2</c:v>
                </c:pt>
                <c:pt idx="27896">
                  <c:v>6.3445799999999997E-2</c:v>
                </c:pt>
                <c:pt idx="27897">
                  <c:v>6.7764699999999997E-2</c:v>
                </c:pt>
                <c:pt idx="27898">
                  <c:v>7.1357699999999996E-2</c:v>
                </c:pt>
                <c:pt idx="27899">
                  <c:v>7.5301999999999994E-2</c:v>
                </c:pt>
                <c:pt idx="27900">
                  <c:v>7.9654799999999998E-2</c:v>
                </c:pt>
                <c:pt idx="27901">
                  <c:v>8.3616800000000005E-2</c:v>
                </c:pt>
                <c:pt idx="27902">
                  <c:v>8.8844300000000001E-2</c:v>
                </c:pt>
                <c:pt idx="27903">
                  <c:v>9.4694600000000004E-2</c:v>
                </c:pt>
                <c:pt idx="27904">
                  <c:v>9.9560499999999996E-2</c:v>
                </c:pt>
                <c:pt idx="27905">
                  <c:v>0.104895</c:v>
                </c:pt>
                <c:pt idx="27906">
                  <c:v>0.110779</c:v>
                </c:pt>
                <c:pt idx="27907">
                  <c:v>0.11728</c:v>
                </c:pt>
                <c:pt idx="27908">
                  <c:v>0.124498</c:v>
                </c:pt>
                <c:pt idx="27909">
                  <c:v>0.13253799999999999</c:v>
                </c:pt>
                <c:pt idx="27910">
                  <c:v>0.14153299999999999</c:v>
                </c:pt>
                <c:pt idx="27911">
                  <c:v>0.149727</c:v>
                </c:pt>
                <c:pt idx="27912">
                  <c:v>0.15772700000000001</c:v>
                </c:pt>
                <c:pt idx="27913">
                  <c:v>0.16645199999999999</c:v>
                </c:pt>
                <c:pt idx="27914">
                  <c:v>0.17600399999999999</c:v>
                </c:pt>
                <c:pt idx="27915">
                  <c:v>0.18645</c:v>
                </c:pt>
                <c:pt idx="27916">
                  <c:v>0.19790199999999999</c:v>
                </c:pt>
                <c:pt idx="27917">
                  <c:v>0.21046000000000001</c:v>
                </c:pt>
                <c:pt idx="27918">
                  <c:v>0.22425100000000001</c:v>
                </c:pt>
                <c:pt idx="27919">
                  <c:v>0.23938699999999999</c:v>
                </c:pt>
                <c:pt idx="27920">
                  <c:v>0.25601400000000002</c:v>
                </c:pt>
                <c:pt idx="27921">
                  <c:v>0.27425500000000003</c:v>
                </c:pt>
                <c:pt idx="27922">
                  <c:v>0.292128</c:v>
                </c:pt>
                <c:pt idx="27923">
                  <c:v>0.311531</c:v>
                </c:pt>
                <c:pt idx="27924">
                  <c:v>0.332617</c:v>
                </c:pt>
                <c:pt idx="27925">
                  <c:v>0.355493</c:v>
                </c:pt>
                <c:pt idx="27926">
                  <c:v>0.380324</c:v>
                </c:pt>
                <c:pt idx="27927">
                  <c:v>0.41053200000000001</c:v>
                </c:pt>
                <c:pt idx="27928">
                  <c:v>0.44536500000000001</c:v>
                </c:pt>
                <c:pt idx="27929">
                  <c:v>0.483483</c:v>
                </c:pt>
                <c:pt idx="27930">
                  <c:v>0.52088400000000001</c:v>
                </c:pt>
                <c:pt idx="27931">
                  <c:v>0.56128999999999996</c:v>
                </c:pt>
                <c:pt idx="27932">
                  <c:v>0.60661200000000004</c:v>
                </c:pt>
                <c:pt idx="27933">
                  <c:v>0.65919399999999995</c:v>
                </c:pt>
                <c:pt idx="27934">
                  <c:v>0.71618099999999996</c:v>
                </c:pt>
                <c:pt idx="27935">
                  <c:v>0.77770600000000001</c:v>
                </c:pt>
                <c:pt idx="27936">
                  <c:v>0.84396899999999997</c:v>
                </c:pt>
                <c:pt idx="27937">
                  <c:v>0.91498500000000005</c:v>
                </c:pt>
                <c:pt idx="27938">
                  <c:v>0.99101399999999995</c:v>
                </c:pt>
                <c:pt idx="27939">
                  <c:v>1.07192</c:v>
                </c:pt>
                <c:pt idx="27940">
                  <c:v>1.1654800000000001</c:v>
                </c:pt>
                <c:pt idx="27941">
                  <c:v>1.28118</c:v>
                </c:pt>
                <c:pt idx="27942">
                  <c:v>1.40439</c:v>
                </c:pt>
                <c:pt idx="27943">
                  <c:v>1.53739</c:v>
                </c:pt>
                <c:pt idx="27944">
                  <c:v>1.7269000000000001</c:v>
                </c:pt>
                <c:pt idx="27945">
                  <c:v>1.94973</c:v>
                </c:pt>
                <c:pt idx="27946">
                  <c:v>2.6657600000000001</c:v>
                </c:pt>
                <c:pt idx="27947">
                  <c:v>2.9078400000000002</c:v>
                </c:pt>
                <c:pt idx="27948">
                  <c:v>3.0757500000000002</c:v>
                </c:pt>
                <c:pt idx="27949">
                  <c:v>3.2275100000000001</c:v>
                </c:pt>
                <c:pt idx="27950">
                  <c:v>3.3595299999999999</c:v>
                </c:pt>
                <c:pt idx="27951">
                  <c:v>3.46841</c:v>
                </c:pt>
                <c:pt idx="27952">
                  <c:v>3.5319400000000001</c:v>
                </c:pt>
                <c:pt idx="27953">
                  <c:v>3.5805799999999999</c:v>
                </c:pt>
                <c:pt idx="27954">
                  <c:v>3.61917</c:v>
                </c:pt>
                <c:pt idx="27955">
                  <c:v>3.63313</c:v>
                </c:pt>
                <c:pt idx="27956">
                  <c:v>3.6221299999999998</c:v>
                </c:pt>
                <c:pt idx="27957">
                  <c:v>3.5951499999999998</c:v>
                </c:pt>
                <c:pt idx="27958">
                  <c:v>3.5405500000000001</c:v>
                </c:pt>
                <c:pt idx="27959">
                  <c:v>3.4682300000000001</c:v>
                </c:pt>
                <c:pt idx="27960">
                  <c:v>3.3830100000000001</c:v>
                </c:pt>
                <c:pt idx="27961">
                  <c:v>3.2826200000000001</c:v>
                </c:pt>
                <c:pt idx="27962">
                  <c:v>3.1072899999999999</c:v>
                </c:pt>
                <c:pt idx="27963">
                  <c:v>2.9537399999999998</c:v>
                </c:pt>
                <c:pt idx="27964">
                  <c:v>2.6904699999999999</c:v>
                </c:pt>
                <c:pt idx="27965">
                  <c:v>1.93727</c:v>
                </c:pt>
                <c:pt idx="27966">
                  <c:v>1.72485</c:v>
                </c:pt>
                <c:pt idx="27967">
                  <c:v>1.5804100000000001</c:v>
                </c:pt>
                <c:pt idx="27968">
                  <c:v>1.44258</c:v>
                </c:pt>
                <c:pt idx="27969">
                  <c:v>1.3122799999999999</c:v>
                </c:pt>
                <c:pt idx="27970">
                  <c:v>1.20234</c:v>
                </c:pt>
                <c:pt idx="27971">
                  <c:v>1.09918</c:v>
                </c:pt>
                <c:pt idx="27972">
                  <c:v>1.0027999999999999</c:v>
                </c:pt>
                <c:pt idx="27973">
                  <c:v>0.91331799999999996</c:v>
                </c:pt>
                <c:pt idx="27974">
                  <c:v>0.83057099999999995</c:v>
                </c:pt>
                <c:pt idx="27975">
                  <c:v>0.77011099999999999</c:v>
                </c:pt>
                <c:pt idx="27976">
                  <c:v>0.70534399999999997</c:v>
                </c:pt>
                <c:pt idx="27977">
                  <c:v>0.64573000000000003</c:v>
                </c:pt>
                <c:pt idx="27978">
                  <c:v>0.59104199999999996</c:v>
                </c:pt>
                <c:pt idx="27979">
                  <c:v>0.553095</c:v>
                </c:pt>
                <c:pt idx="27980">
                  <c:v>0.51767200000000002</c:v>
                </c:pt>
                <c:pt idx="27981">
                  <c:v>0.48462300000000003</c:v>
                </c:pt>
                <c:pt idx="27982">
                  <c:v>0.45387499999999997</c:v>
                </c:pt>
                <c:pt idx="27983">
                  <c:v>0.42527500000000001</c:v>
                </c:pt>
                <c:pt idx="27984">
                  <c:v>0.39874900000000002</c:v>
                </c:pt>
                <c:pt idx="27985">
                  <c:v>0.36820399999999998</c:v>
                </c:pt>
                <c:pt idx="27986">
                  <c:v>0.34046700000000002</c:v>
                </c:pt>
                <c:pt idx="27987">
                  <c:v>0.315274</c:v>
                </c:pt>
                <c:pt idx="27988">
                  <c:v>0.29243400000000003</c:v>
                </c:pt>
                <c:pt idx="27989">
                  <c:v>0.27171800000000002</c:v>
                </c:pt>
                <c:pt idx="27990">
                  <c:v>0.25295499999999999</c:v>
                </c:pt>
                <c:pt idx="27991">
                  <c:v>0.23595099999999999</c:v>
                </c:pt>
                <c:pt idx="27992">
                  <c:v>0.22056500000000001</c:v>
                </c:pt>
                <c:pt idx="27993">
                  <c:v>0.20660300000000001</c:v>
                </c:pt>
                <c:pt idx="27994">
                  <c:v>0.19395799999999999</c:v>
                </c:pt>
                <c:pt idx="27995">
                  <c:v>0.181342</c:v>
                </c:pt>
                <c:pt idx="27996">
                  <c:v>0.17224800000000001</c:v>
                </c:pt>
                <c:pt idx="27997">
                  <c:v>0.16388</c:v>
                </c:pt>
                <c:pt idx="27998">
                  <c:v>0.15254999999999999</c:v>
                </c:pt>
                <c:pt idx="27999">
                  <c:v>0.14249100000000001</c:v>
                </c:pt>
                <c:pt idx="28000">
                  <c:v>0.133548</c:v>
                </c:pt>
                <c:pt idx="28001">
                  <c:v>0.12556</c:v>
                </c:pt>
                <c:pt idx="28002">
                  <c:v>0.11840199999999999</c:v>
                </c:pt>
                <c:pt idx="28003">
                  <c:v>0.111959</c:v>
                </c:pt>
                <c:pt idx="28004">
                  <c:v>0.106142</c:v>
                </c:pt>
                <c:pt idx="28005">
                  <c:v>0.100866</c:v>
                </c:pt>
                <c:pt idx="28006">
                  <c:v>9.6068399999999998E-2</c:v>
                </c:pt>
                <c:pt idx="28007">
                  <c:v>9.0630100000000005E-2</c:v>
                </c:pt>
                <c:pt idx="28008">
                  <c:v>8.5750599999999996E-2</c:v>
                </c:pt>
                <c:pt idx="28009">
                  <c:v>8.1345799999999996E-2</c:v>
                </c:pt>
                <c:pt idx="28010">
                  <c:v>7.7352599999999994E-2</c:v>
                </c:pt>
                <c:pt idx="28011">
                  <c:v>7.2574100000000002E-2</c:v>
                </c:pt>
                <c:pt idx="28012">
                  <c:v>6.8324399999999993E-2</c:v>
                </c:pt>
                <c:pt idx="28013">
                  <c:v>6.4524700000000004E-2</c:v>
                </c:pt>
                <c:pt idx="28014">
                  <c:v>6.1107399999999999E-2</c:v>
                </c:pt>
                <c:pt idx="28015">
                  <c:v>5.8021200000000002E-2</c:v>
                </c:pt>
                <c:pt idx="28016">
                  <c:v>5.5247299999999999E-2</c:v>
                </c:pt>
                <c:pt idx="28017">
                  <c:v>5.2720700000000002E-2</c:v>
                </c:pt>
                <c:pt idx="28018">
                  <c:v>4.9684199999999998E-2</c:v>
                </c:pt>
                <c:pt idx="28019">
                  <c:v>4.69761E-2</c:v>
                </c:pt>
                <c:pt idx="28020">
                  <c:v>4.4549900000000003E-2</c:v>
                </c:pt>
                <c:pt idx="28021">
                  <c:v>4.2367500000000002E-2</c:v>
                </c:pt>
                <c:pt idx="28022">
                  <c:v>4.0397599999999999E-2</c:v>
                </c:pt>
                <c:pt idx="28023">
                  <c:v>3.8613700000000001E-2</c:v>
                </c:pt>
                <c:pt idx="28024">
                  <c:v>3.6647199999999998E-2</c:v>
                </c:pt>
                <c:pt idx="28025">
                  <c:v>3.4589700000000001E-2</c:v>
                </c:pt>
                <c:pt idx="28026">
                  <c:v>3.27835E-2</c:v>
                </c:pt>
                <c:pt idx="28027">
                  <c:v>3.1191199999999999E-2</c:v>
                </c:pt>
                <c:pt idx="28028">
                  <c:v>2.9782200000000002E-2</c:v>
                </c:pt>
                <c:pt idx="28029">
                  <c:v>2.85312E-2</c:v>
                </c:pt>
                <c:pt idx="28030">
                  <c:v>2.7417500000000001E-2</c:v>
                </c:pt>
                <c:pt idx="28031">
                  <c:v>2.6423700000000001E-2</c:v>
                </c:pt>
                <c:pt idx="28032">
                  <c:v>2.5259899999999998E-2</c:v>
                </c:pt>
                <c:pt idx="28033">
                  <c:v>2.4313299999999999E-2</c:v>
                </c:pt>
                <c:pt idx="28034">
                  <c:v>2.34872E-2</c:v>
                </c:pt>
                <c:pt idx="28035">
                  <c:v>2.2546199999999999E-2</c:v>
                </c:pt>
                <c:pt idx="28036">
                  <c:v>2.1761599999999999E-2</c:v>
                </c:pt>
                <c:pt idx="28037">
                  <c:v>2.1109699999999999E-2</c:v>
                </c:pt>
                <c:pt idx="28038">
                  <c:v>2.0571599999999999E-2</c:v>
                </c:pt>
                <c:pt idx="28039">
                  <c:v>2.0132000000000001E-2</c:v>
                </c:pt>
                <c:pt idx="28040">
                  <c:v>1.97787E-2</c:v>
                </c:pt>
                <c:pt idx="28041">
                  <c:v>1.9409099999999999E-2</c:v>
                </c:pt>
                <c:pt idx="28042">
                  <c:v>1.91653E-2</c:v>
                </c:pt>
                <c:pt idx="28043">
                  <c:v>1.9030200000000001E-2</c:v>
                </c:pt>
                <c:pt idx="28044">
                  <c:v>1.89912E-2</c:v>
                </c:pt>
                <c:pt idx="28045">
                  <c:v>1.9045900000000001E-2</c:v>
                </c:pt>
                <c:pt idx="28046">
                  <c:v>1.91922E-2</c:v>
                </c:pt>
                <c:pt idx="28047">
                  <c:v>1.9519000000000002E-2</c:v>
                </c:pt>
                <c:pt idx="28048">
                  <c:v>1.9988300000000001E-2</c:v>
                </c:pt>
                <c:pt idx="28049">
                  <c:v>2.05959E-2</c:v>
                </c:pt>
                <c:pt idx="28050">
                  <c:v>2.1341700000000002E-2</c:v>
                </c:pt>
                <c:pt idx="28051">
                  <c:v>2.22299E-2</c:v>
                </c:pt>
                <c:pt idx="28052">
                  <c:v>2.3267800000000002E-2</c:v>
                </c:pt>
                <c:pt idx="28053">
                  <c:v>2.4276300000000001E-2</c:v>
                </c:pt>
                <c:pt idx="28054">
                  <c:v>2.5696E-2</c:v>
                </c:pt>
                <c:pt idx="28055">
                  <c:v>2.7327799999999999E-2</c:v>
                </c:pt>
                <c:pt idx="28056">
                  <c:v>2.8546700000000001E-2</c:v>
                </c:pt>
                <c:pt idx="28057">
                  <c:v>2.98824E-2</c:v>
                </c:pt>
                <c:pt idx="28058">
                  <c:v>3.1347300000000002E-2</c:v>
                </c:pt>
                <c:pt idx="28059">
                  <c:v>3.2954799999999999E-2</c:v>
                </c:pt>
                <c:pt idx="28060">
                  <c:v>3.5053899999999999E-2</c:v>
                </c:pt>
                <c:pt idx="28061">
                  <c:v>3.7066700000000001E-2</c:v>
                </c:pt>
                <c:pt idx="28062">
                  <c:v>3.92886E-2</c:v>
                </c:pt>
                <c:pt idx="28063">
                  <c:v>4.1543700000000003E-2</c:v>
                </c:pt>
                <c:pt idx="28064">
                  <c:v>4.3532500000000002E-2</c:v>
                </c:pt>
                <c:pt idx="28065">
                  <c:v>4.6081499999999997E-2</c:v>
                </c:pt>
                <c:pt idx="28066">
                  <c:v>4.8925700000000003E-2</c:v>
                </c:pt>
                <c:pt idx="28067">
                  <c:v>5.19178E-2</c:v>
                </c:pt>
                <c:pt idx="28068">
                  <c:v>5.54505E-2</c:v>
                </c:pt>
                <c:pt idx="28069">
                  <c:v>5.9076200000000002E-2</c:v>
                </c:pt>
                <c:pt idx="28070">
                  <c:v>6.3511600000000001E-2</c:v>
                </c:pt>
                <c:pt idx="28071">
                  <c:v>6.8208199999999997E-2</c:v>
                </c:pt>
                <c:pt idx="28072">
                  <c:v>7.23192E-2</c:v>
                </c:pt>
                <c:pt idx="28073">
                  <c:v>7.6823100000000005E-2</c:v>
                </c:pt>
                <c:pt idx="28074">
                  <c:v>8.2506999999999997E-2</c:v>
                </c:pt>
                <c:pt idx="28075">
                  <c:v>8.6925799999999998E-2</c:v>
                </c:pt>
                <c:pt idx="28076">
                  <c:v>9.1712199999999994E-2</c:v>
                </c:pt>
                <c:pt idx="28077">
                  <c:v>9.6905199999999997E-2</c:v>
                </c:pt>
                <c:pt idx="28078">
                  <c:v>0.102552</c:v>
                </c:pt>
                <c:pt idx="28079">
                  <c:v>0.10870299999999999</c:v>
                </c:pt>
                <c:pt idx="28080">
                  <c:v>0.11541800000000001</c:v>
                </c:pt>
                <c:pt idx="28081">
                  <c:v>0.122764</c:v>
                </c:pt>
                <c:pt idx="28082">
                  <c:v>0.13081899999999999</c:v>
                </c:pt>
                <c:pt idx="28083">
                  <c:v>0.13966899999999999</c:v>
                </c:pt>
                <c:pt idx="28084">
                  <c:v>0.149418</c:v>
                </c:pt>
                <c:pt idx="28085">
                  <c:v>0.16017999999999999</c:v>
                </c:pt>
                <c:pt idx="28086">
                  <c:v>0.17209199999999999</c:v>
                </c:pt>
                <c:pt idx="28087">
                  <c:v>0.185303</c:v>
                </c:pt>
                <c:pt idx="28088">
                  <c:v>0.19617399999999999</c:v>
                </c:pt>
                <c:pt idx="28089">
                  <c:v>0.207955</c:v>
                </c:pt>
                <c:pt idx="28090">
                  <c:v>0.220744</c:v>
                </c:pt>
                <c:pt idx="28091">
                  <c:v>0.23463899999999999</c:v>
                </c:pt>
                <c:pt idx="28092">
                  <c:v>0.249755</c:v>
                </c:pt>
                <c:pt idx="28093">
                  <c:v>0.26620700000000003</c:v>
                </c:pt>
                <c:pt idx="28094">
                  <c:v>0.28412900000000002</c:v>
                </c:pt>
                <c:pt idx="28095">
                  <c:v>0.303651</c:v>
                </c:pt>
                <c:pt idx="28096">
                  <c:v>0.32493300000000003</c:v>
                </c:pt>
                <c:pt idx="28097">
                  <c:v>0.348107</c:v>
                </c:pt>
                <c:pt idx="28098">
                  <c:v>0.37332799999999999</c:v>
                </c:pt>
                <c:pt idx="28099">
                  <c:v>0.40072600000000003</c:v>
                </c:pt>
                <c:pt idx="28100">
                  <c:v>0.43043199999999998</c:v>
                </c:pt>
                <c:pt idx="28101">
                  <c:v>0.46252900000000002</c:v>
                </c:pt>
                <c:pt idx="28102">
                  <c:v>0.49706699999999998</c:v>
                </c:pt>
                <c:pt idx="28103">
                  <c:v>0.53401299999999996</c:v>
                </c:pt>
                <c:pt idx="28104">
                  <c:v>0.586843</c:v>
                </c:pt>
                <c:pt idx="28105">
                  <c:v>0.64318699999999995</c:v>
                </c:pt>
                <c:pt idx="28106">
                  <c:v>0.82274899999999995</c:v>
                </c:pt>
                <c:pt idx="28107">
                  <c:v>0.87829000000000002</c:v>
                </c:pt>
                <c:pt idx="28108">
                  <c:v>0.91172799999999998</c:v>
                </c:pt>
                <c:pt idx="28109">
                  <c:v>0.94123800000000002</c:v>
                </c:pt>
                <c:pt idx="28110">
                  <c:v>0.96839299999999995</c:v>
                </c:pt>
                <c:pt idx="28111">
                  <c:v>0.98860300000000001</c:v>
                </c:pt>
                <c:pt idx="28112">
                  <c:v>0.99870899999999996</c:v>
                </c:pt>
                <c:pt idx="28113">
                  <c:v>1.00421</c:v>
                </c:pt>
                <c:pt idx="28114">
                  <c:v>1.00525</c:v>
                </c:pt>
                <c:pt idx="28115">
                  <c:v>1.0029399999999999</c:v>
                </c:pt>
                <c:pt idx="28116">
                  <c:v>0.99613600000000002</c:v>
                </c:pt>
                <c:pt idx="28117">
                  <c:v>0.984985</c:v>
                </c:pt>
                <c:pt idx="28118">
                  <c:v>0.96974099999999996</c:v>
                </c:pt>
                <c:pt idx="28119">
                  <c:v>0.94394800000000001</c:v>
                </c:pt>
                <c:pt idx="28120">
                  <c:v>0.91254999999999997</c:v>
                </c:pt>
                <c:pt idx="28121">
                  <c:v>0.87659799999999999</c:v>
                </c:pt>
                <c:pt idx="28122">
                  <c:v>0.81657299999999999</c:v>
                </c:pt>
                <c:pt idx="28123">
                  <c:v>0.63129299999999999</c:v>
                </c:pt>
                <c:pt idx="28124">
                  <c:v>0.58103400000000005</c:v>
                </c:pt>
                <c:pt idx="28125">
                  <c:v>0.53370700000000004</c:v>
                </c:pt>
                <c:pt idx="28126">
                  <c:v>0.48968600000000001</c:v>
                </c:pt>
                <c:pt idx="28127">
                  <c:v>0.44916299999999998</c:v>
                </c:pt>
                <c:pt idx="28128">
                  <c:v>0.41212500000000002</c:v>
                </c:pt>
                <c:pt idx="28129">
                  <c:v>0.37845600000000001</c:v>
                </c:pt>
                <c:pt idx="28130">
                  <c:v>0.34795900000000002</c:v>
                </c:pt>
                <c:pt idx="28131">
                  <c:v>0.320407</c:v>
                </c:pt>
                <c:pt idx="28132">
                  <c:v>0.29554200000000003</c:v>
                </c:pt>
                <c:pt idx="28133">
                  <c:v>0.273117</c:v>
                </c:pt>
                <c:pt idx="28134">
                  <c:v>0.25719700000000001</c:v>
                </c:pt>
                <c:pt idx="28135">
                  <c:v>0.24249699999999999</c:v>
                </c:pt>
                <c:pt idx="28136">
                  <c:v>0.228911</c:v>
                </c:pt>
                <c:pt idx="28137">
                  <c:v>0.21634900000000001</c:v>
                </c:pt>
                <c:pt idx="28138">
                  <c:v>0.20471800000000001</c:v>
                </c:pt>
                <c:pt idx="28139">
                  <c:v>0.193943</c:v>
                </c:pt>
                <c:pt idx="28140">
                  <c:v>0.17922199999999999</c:v>
                </c:pt>
                <c:pt idx="28141">
                  <c:v>0.16966000000000001</c:v>
                </c:pt>
                <c:pt idx="28142">
                  <c:v>0.160246</c:v>
                </c:pt>
                <c:pt idx="28143">
                  <c:v>0.15156500000000001</c:v>
                </c:pt>
                <c:pt idx="28144">
                  <c:v>0.14355000000000001</c:v>
                </c:pt>
                <c:pt idx="28145">
                  <c:v>0.13613700000000001</c:v>
                </c:pt>
                <c:pt idx="28146">
                  <c:v>0.126028</c:v>
                </c:pt>
                <c:pt idx="28147">
                  <c:v>0.11698799999999999</c:v>
                </c:pt>
                <c:pt idx="28148">
                  <c:v>0.11082500000000001</c:v>
                </c:pt>
                <c:pt idx="28149">
                  <c:v>0.104528</c:v>
                </c:pt>
                <c:pt idx="28150">
                  <c:v>9.8752800000000002E-2</c:v>
                </c:pt>
                <c:pt idx="28151">
                  <c:v>9.3445500000000001E-2</c:v>
                </c:pt>
                <c:pt idx="28152">
                  <c:v>8.8558300000000006E-2</c:v>
                </c:pt>
                <c:pt idx="28153">
                  <c:v>8.4049899999999997E-2</c:v>
                </c:pt>
                <c:pt idx="28154">
                  <c:v>7.7918799999999996E-2</c:v>
                </c:pt>
                <c:pt idx="28155">
                  <c:v>7.4206599999999998E-2</c:v>
                </c:pt>
                <c:pt idx="28156">
                  <c:v>6.9675100000000004E-2</c:v>
                </c:pt>
                <c:pt idx="28157">
                  <c:v>6.5562499999999996E-2</c:v>
                </c:pt>
                <c:pt idx="28158">
                  <c:v>6.1819100000000002E-2</c:v>
                </c:pt>
                <c:pt idx="28159">
                  <c:v>5.8402599999999999E-2</c:v>
                </c:pt>
                <c:pt idx="28160">
                  <c:v>5.5275999999999999E-2</c:v>
                </c:pt>
                <c:pt idx="28161">
                  <c:v>5.2409299999999999E-2</c:v>
                </c:pt>
                <c:pt idx="28162">
                  <c:v>4.97762E-2</c:v>
                </c:pt>
                <c:pt idx="28163">
                  <c:v>4.7354199999999999E-2</c:v>
                </c:pt>
                <c:pt idx="28164">
                  <c:v>4.45061E-2</c:v>
                </c:pt>
                <c:pt idx="28165">
                  <c:v>4.1937500000000003E-2</c:v>
                </c:pt>
                <c:pt idx="28166">
                  <c:v>3.9613599999999999E-2</c:v>
                </c:pt>
                <c:pt idx="28167">
                  <c:v>3.7505299999999998E-2</c:v>
                </c:pt>
                <c:pt idx="28168">
                  <c:v>3.5587800000000003E-2</c:v>
                </c:pt>
                <c:pt idx="28169">
                  <c:v>3.3841400000000001E-2</c:v>
                </c:pt>
                <c:pt idx="28170">
                  <c:v>3.2248699999999998E-2</c:v>
                </c:pt>
                <c:pt idx="28171">
                  <c:v>3.0297500000000002E-2</c:v>
                </c:pt>
                <c:pt idx="28172">
                  <c:v>2.8899600000000001E-2</c:v>
                </c:pt>
                <c:pt idx="28173">
                  <c:v>2.72348E-2</c:v>
                </c:pt>
                <c:pt idx="28174">
                  <c:v>2.57714E-2</c:v>
                </c:pt>
                <c:pt idx="28175">
                  <c:v>2.4485900000000001E-2</c:v>
                </c:pt>
                <c:pt idx="28176">
                  <c:v>2.3358799999999999E-2</c:v>
                </c:pt>
                <c:pt idx="28177">
                  <c:v>2.2374499999999999E-2</c:v>
                </c:pt>
                <c:pt idx="28178">
                  <c:v>2.1520000000000001E-2</c:v>
                </c:pt>
                <c:pt idx="28179">
                  <c:v>2.07853E-2</c:v>
                </c:pt>
                <c:pt idx="28180">
                  <c:v>2.0050499999999999E-2</c:v>
                </c:pt>
                <c:pt idx="28181">
                  <c:v>1.9467000000000002E-2</c:v>
                </c:pt>
                <c:pt idx="28182">
                  <c:v>1.9029299999999999E-2</c:v>
                </c:pt>
                <c:pt idx="28183">
                  <c:v>1.8735700000000001E-2</c:v>
                </c:pt>
                <c:pt idx="28184">
                  <c:v>1.8588799999999999E-2</c:v>
                </c:pt>
                <c:pt idx="28185">
                  <c:v>1.8573599999999999E-2</c:v>
                </c:pt>
                <c:pt idx="28186">
                  <c:v>1.8612E-2</c:v>
                </c:pt>
                <c:pt idx="28187">
                  <c:v>1.8765299999999999E-2</c:v>
                </c:pt>
                <c:pt idx="28188">
                  <c:v>1.9045099999999999E-2</c:v>
                </c:pt>
                <c:pt idx="28189">
                  <c:v>1.9467100000000001E-2</c:v>
                </c:pt>
                <c:pt idx="28190">
                  <c:v>1.9889500000000001E-2</c:v>
                </c:pt>
                <c:pt idx="28191">
                  <c:v>2.04148E-2</c:v>
                </c:pt>
                <c:pt idx="28192">
                  <c:v>2.1057200000000002E-2</c:v>
                </c:pt>
                <c:pt idx="28193">
                  <c:v>2.18338E-2</c:v>
                </c:pt>
                <c:pt idx="28194">
                  <c:v>2.27663E-2</c:v>
                </c:pt>
                <c:pt idx="28195">
                  <c:v>2.3862100000000001E-2</c:v>
                </c:pt>
                <c:pt idx="28196">
                  <c:v>2.4700300000000001E-2</c:v>
                </c:pt>
                <c:pt idx="28197">
                  <c:v>2.5643300000000001E-2</c:v>
                </c:pt>
                <c:pt idx="28198">
                  <c:v>2.6705300000000001E-2</c:v>
                </c:pt>
                <c:pt idx="28199">
                  <c:v>2.7903299999999999E-2</c:v>
                </c:pt>
                <c:pt idx="28200">
                  <c:v>2.9256799999999999E-2</c:v>
                </c:pt>
                <c:pt idx="28201">
                  <c:v>3.0789799999999999E-2</c:v>
                </c:pt>
                <c:pt idx="28202">
                  <c:v>3.2530999999999997E-2</c:v>
                </c:pt>
                <c:pt idx="28203">
                  <c:v>3.4621800000000001E-2</c:v>
                </c:pt>
                <c:pt idx="28204">
                  <c:v>3.6189499999999999E-2</c:v>
                </c:pt>
                <c:pt idx="28205">
                  <c:v>3.7916999999999999E-2</c:v>
                </c:pt>
                <c:pt idx="28206">
                  <c:v>3.9825699999999999E-2</c:v>
                </c:pt>
                <c:pt idx="28207">
                  <c:v>4.19403E-2</c:v>
                </c:pt>
                <c:pt idx="28208">
                  <c:v>4.4290200000000002E-2</c:v>
                </c:pt>
                <c:pt idx="28209">
                  <c:v>4.6910100000000003E-2</c:v>
                </c:pt>
                <c:pt idx="28210">
                  <c:v>4.9460900000000002E-2</c:v>
                </c:pt>
                <c:pt idx="28211">
                  <c:v>5.1868600000000001E-2</c:v>
                </c:pt>
                <c:pt idx="28212">
                  <c:v>5.4502500000000002E-2</c:v>
                </c:pt>
                <c:pt idx="28213">
                  <c:v>5.7391699999999997E-2</c:v>
                </c:pt>
                <c:pt idx="28214">
                  <c:v>6.0570400000000003E-2</c:v>
                </c:pt>
                <c:pt idx="28215">
                  <c:v>6.4078800000000005E-2</c:v>
                </c:pt>
                <c:pt idx="28216">
                  <c:v>6.79641E-2</c:v>
                </c:pt>
                <c:pt idx="28217">
                  <c:v>7.2282600000000002E-2</c:v>
                </c:pt>
                <c:pt idx="28218">
                  <c:v>7.6469999999999996E-2</c:v>
                </c:pt>
                <c:pt idx="28219">
                  <c:v>8.0405400000000002E-2</c:v>
                </c:pt>
                <c:pt idx="28220">
                  <c:v>8.4701700000000005E-2</c:v>
                </c:pt>
                <c:pt idx="28221">
                  <c:v>8.9404999999999998E-2</c:v>
                </c:pt>
                <c:pt idx="28222">
                  <c:v>9.4570299999999996E-2</c:v>
                </c:pt>
                <c:pt idx="28223">
                  <c:v>0.100262</c:v>
                </c:pt>
                <c:pt idx="28224">
                  <c:v>0.106554</c:v>
                </c:pt>
                <c:pt idx="28225">
                  <c:v>0.113539</c:v>
                </c:pt>
                <c:pt idx="28226">
                  <c:v>0.120418</c:v>
                </c:pt>
                <c:pt idx="28227">
                  <c:v>0.127029</c:v>
                </c:pt>
                <c:pt idx="28228">
                  <c:v>0.134268</c:v>
                </c:pt>
                <c:pt idx="28229">
                  <c:v>0.14221900000000001</c:v>
                </c:pt>
                <c:pt idx="28230">
                  <c:v>0.15098500000000001</c:v>
                </c:pt>
                <c:pt idx="28231">
                  <c:v>0.16068399999999999</c:v>
                </c:pt>
                <c:pt idx="28232">
                  <c:v>0.171458</c:v>
                </c:pt>
                <c:pt idx="28233">
                  <c:v>0.183472</c:v>
                </c:pt>
                <c:pt idx="28234">
                  <c:v>0.19538900000000001</c:v>
                </c:pt>
                <c:pt idx="28235">
                  <c:v>0.206928</c:v>
                </c:pt>
                <c:pt idx="28236">
                  <c:v>0.219607</c:v>
                </c:pt>
                <c:pt idx="28237">
                  <c:v>0.23357700000000001</c:v>
                </c:pt>
                <c:pt idx="28238">
                  <c:v>0.24901000000000001</c:v>
                </c:pt>
                <c:pt idx="28239">
                  <c:v>0.2661</c:v>
                </c:pt>
                <c:pt idx="28240">
                  <c:v>0.28506500000000001</c:v>
                </c:pt>
                <c:pt idx="28241">
                  <c:v>0.30615100000000001</c:v>
                </c:pt>
                <c:pt idx="28242">
                  <c:v>0.32654699999999998</c:v>
                </c:pt>
                <c:pt idx="28243">
                  <c:v>0.34562999999999999</c:v>
                </c:pt>
                <c:pt idx="28244">
                  <c:v>0.36634100000000003</c:v>
                </c:pt>
                <c:pt idx="28245">
                  <c:v>0.38882800000000001</c:v>
                </c:pt>
                <c:pt idx="28246">
                  <c:v>0.41387099999999999</c:v>
                </c:pt>
                <c:pt idx="28247">
                  <c:v>0.441799</c:v>
                </c:pt>
                <c:pt idx="28248">
                  <c:v>0.47112799999999999</c:v>
                </c:pt>
                <c:pt idx="28249">
                  <c:v>0.50177700000000003</c:v>
                </c:pt>
                <c:pt idx="28250">
                  <c:v>0.53493400000000002</c:v>
                </c:pt>
                <c:pt idx="28251">
                  <c:v>0.57076700000000002</c:v>
                </c:pt>
                <c:pt idx="28252">
                  <c:v>0.609429</c:v>
                </c:pt>
                <c:pt idx="28253">
                  <c:v>0.65107899999999996</c:v>
                </c:pt>
                <c:pt idx="28254">
                  <c:v>0.69588300000000003</c:v>
                </c:pt>
                <c:pt idx="28255">
                  <c:v>0.74398299999999995</c:v>
                </c:pt>
                <c:pt idx="28256">
                  <c:v>0.80618900000000004</c:v>
                </c:pt>
                <c:pt idx="28257">
                  <c:v>0.84479000000000004</c:v>
                </c:pt>
                <c:pt idx="28258">
                  <c:v>0.92724899999999999</c:v>
                </c:pt>
                <c:pt idx="28259">
                  <c:v>1.02355</c:v>
                </c:pt>
                <c:pt idx="28260">
                  <c:v>1.12784</c:v>
                </c:pt>
                <c:pt idx="28261">
                  <c:v>1.2398899999999999</c:v>
                </c:pt>
                <c:pt idx="28262">
                  <c:v>1.35907</c:v>
                </c:pt>
                <c:pt idx="28263">
                  <c:v>1.52755</c:v>
                </c:pt>
                <c:pt idx="28264">
                  <c:v>1.7945</c:v>
                </c:pt>
                <c:pt idx="28265">
                  <c:v>2.15347</c:v>
                </c:pt>
                <c:pt idx="28266">
                  <c:v>2.3218999999999999</c:v>
                </c:pt>
                <c:pt idx="28267">
                  <c:v>2.47478</c:v>
                </c:pt>
                <c:pt idx="28268">
                  <c:v>2.5832999999999999</c:v>
                </c:pt>
                <c:pt idx="28269">
                  <c:v>2.6551200000000001</c:v>
                </c:pt>
                <c:pt idx="28270">
                  <c:v>2.7154199999999999</c:v>
                </c:pt>
                <c:pt idx="28271">
                  <c:v>2.7631399999999999</c:v>
                </c:pt>
                <c:pt idx="28272">
                  <c:v>2.8000799999999999</c:v>
                </c:pt>
                <c:pt idx="28273">
                  <c:v>2.8209</c:v>
                </c:pt>
                <c:pt idx="28274">
                  <c:v>2.8235000000000001</c:v>
                </c:pt>
                <c:pt idx="28275">
                  <c:v>2.8108</c:v>
                </c:pt>
                <c:pt idx="28276">
                  <c:v>2.77467</c:v>
                </c:pt>
                <c:pt idx="28277">
                  <c:v>2.7172700000000001</c:v>
                </c:pt>
                <c:pt idx="28278">
                  <c:v>2.63991</c:v>
                </c:pt>
                <c:pt idx="28279">
                  <c:v>2.5297200000000002</c:v>
                </c:pt>
                <c:pt idx="28280">
                  <c:v>2.4001700000000001</c:v>
                </c:pt>
                <c:pt idx="28281">
                  <c:v>2.3051599999999999</c:v>
                </c:pt>
                <c:pt idx="28282">
                  <c:v>2.1002999999999998</c:v>
                </c:pt>
                <c:pt idx="28283">
                  <c:v>1.5705899999999999</c:v>
                </c:pt>
                <c:pt idx="28284">
                  <c:v>1.3915200000000001</c:v>
                </c:pt>
                <c:pt idx="28285">
                  <c:v>1.2626900000000001</c:v>
                </c:pt>
                <c:pt idx="28286">
                  <c:v>1.1418900000000001</c:v>
                </c:pt>
                <c:pt idx="28287">
                  <c:v>1.0569500000000001</c:v>
                </c:pt>
                <c:pt idx="28288">
                  <c:v>0.977182</c:v>
                </c:pt>
                <c:pt idx="28289">
                  <c:v>0.89958800000000005</c:v>
                </c:pt>
                <c:pt idx="28290">
                  <c:v>0.82211699999999999</c:v>
                </c:pt>
                <c:pt idx="28291">
                  <c:v>0.75106799999999996</c:v>
                </c:pt>
                <c:pt idx="28292">
                  <c:v>0.68627000000000005</c:v>
                </c:pt>
                <c:pt idx="28293">
                  <c:v>0.62739100000000003</c:v>
                </c:pt>
                <c:pt idx="28294">
                  <c:v>0.591275</c:v>
                </c:pt>
                <c:pt idx="28295">
                  <c:v>0.55301</c:v>
                </c:pt>
                <c:pt idx="28296">
                  <c:v>0.513513</c:v>
                </c:pt>
                <c:pt idx="28297">
                  <c:v>0.47741600000000001</c:v>
                </c:pt>
                <c:pt idx="28298">
                  <c:v>0.444465</c:v>
                </c:pt>
                <c:pt idx="28299">
                  <c:v>0.414406</c:v>
                </c:pt>
                <c:pt idx="28300">
                  <c:v>0.38699800000000001</c:v>
                </c:pt>
                <c:pt idx="28301">
                  <c:v>0.362014</c:v>
                </c:pt>
                <c:pt idx="28302">
                  <c:v>0.33923799999999998</c:v>
                </c:pt>
                <c:pt idx="28303">
                  <c:v>0.31588100000000002</c:v>
                </c:pt>
                <c:pt idx="28304">
                  <c:v>0.29809999999999998</c:v>
                </c:pt>
                <c:pt idx="28305">
                  <c:v>0.28178500000000001</c:v>
                </c:pt>
                <c:pt idx="28306">
                  <c:v>0.26676800000000001</c:v>
                </c:pt>
                <c:pt idx="28307">
                  <c:v>0.25295800000000002</c:v>
                </c:pt>
                <c:pt idx="28308">
                  <c:v>0.23620099999999999</c:v>
                </c:pt>
                <c:pt idx="28309">
                  <c:v>0.22112899999999999</c:v>
                </c:pt>
                <c:pt idx="28310">
                  <c:v>0.207534</c:v>
                </c:pt>
                <c:pt idx="28311">
                  <c:v>0.19523699999999999</c:v>
                </c:pt>
                <c:pt idx="28312">
                  <c:v>0.18298200000000001</c:v>
                </c:pt>
                <c:pt idx="28313">
                  <c:v>0.17095199999999999</c:v>
                </c:pt>
                <c:pt idx="28314">
                  <c:v>0.160167</c:v>
                </c:pt>
                <c:pt idx="28315">
                  <c:v>0.15045800000000001</c:v>
                </c:pt>
                <c:pt idx="28316">
                  <c:v>0.141681</c:v>
                </c:pt>
                <c:pt idx="28317">
                  <c:v>0.133719</c:v>
                </c:pt>
                <c:pt idx="28318">
                  <c:v>0.126471</c:v>
                </c:pt>
                <c:pt idx="28319">
                  <c:v>0.119851</c:v>
                </c:pt>
                <c:pt idx="28320">
                  <c:v>0.11296100000000001</c:v>
                </c:pt>
                <c:pt idx="28321">
                  <c:v>0.105963</c:v>
                </c:pt>
                <c:pt idx="28322">
                  <c:v>9.9657599999999999E-2</c:v>
                </c:pt>
                <c:pt idx="28323">
                  <c:v>9.3954899999999994E-2</c:v>
                </c:pt>
                <c:pt idx="28324">
                  <c:v>8.8777800000000004E-2</c:v>
                </c:pt>
                <c:pt idx="28325">
                  <c:v>8.4062399999999995E-2</c:v>
                </c:pt>
                <c:pt idx="28326">
                  <c:v>7.9754800000000001E-2</c:v>
                </c:pt>
                <c:pt idx="28327">
                  <c:v>7.5808399999999998E-2</c:v>
                </c:pt>
                <c:pt idx="28328">
                  <c:v>7.1607400000000002E-2</c:v>
                </c:pt>
                <c:pt idx="28329">
                  <c:v>6.7272700000000005E-2</c:v>
                </c:pt>
                <c:pt idx="28330">
                  <c:v>6.3371899999999995E-2</c:v>
                </c:pt>
                <c:pt idx="28331">
                  <c:v>5.9848400000000003E-2</c:v>
                </c:pt>
                <c:pt idx="28332">
                  <c:v>5.6654499999999997E-2</c:v>
                </c:pt>
                <c:pt idx="28333">
                  <c:v>5.3750300000000001E-2</c:v>
                </c:pt>
                <c:pt idx="28334">
                  <c:v>5.1101899999999999E-2</c:v>
                </c:pt>
                <c:pt idx="28335">
                  <c:v>4.8680000000000001E-2</c:v>
                </c:pt>
                <c:pt idx="28336">
                  <c:v>4.5900900000000001E-2</c:v>
                </c:pt>
                <c:pt idx="28337">
                  <c:v>4.3622399999999999E-2</c:v>
                </c:pt>
                <c:pt idx="28338">
                  <c:v>4.1548399999999999E-2</c:v>
                </c:pt>
                <c:pt idx="28339">
                  <c:v>3.9060400000000002E-2</c:v>
                </c:pt>
                <c:pt idx="28340">
                  <c:v>3.6848800000000001E-2</c:v>
                </c:pt>
                <c:pt idx="28341">
                  <c:v>3.4875400000000001E-2</c:v>
                </c:pt>
                <c:pt idx="28342">
                  <c:v>3.3109399999999997E-2</c:v>
                </c:pt>
                <c:pt idx="28343">
                  <c:v>3.1524200000000002E-2</c:v>
                </c:pt>
                <c:pt idx="28344">
                  <c:v>3.00979E-2</c:v>
                </c:pt>
                <c:pt idx="28345">
                  <c:v>2.8499699999999999E-2</c:v>
                </c:pt>
                <c:pt idx="28346">
                  <c:v>2.70929E-2</c:v>
                </c:pt>
                <c:pt idx="28347">
                  <c:v>2.5851599999999999E-2</c:v>
                </c:pt>
                <c:pt idx="28348">
                  <c:v>2.4754999999999999E-2</c:v>
                </c:pt>
                <c:pt idx="28349">
                  <c:v>2.3785400000000002E-2</c:v>
                </c:pt>
                <c:pt idx="28350">
                  <c:v>2.2928500000000001E-2</c:v>
                </c:pt>
                <c:pt idx="28351">
                  <c:v>2.2172299999999999E-2</c:v>
                </c:pt>
                <c:pt idx="28352">
                  <c:v>2.15067E-2</c:v>
                </c:pt>
                <c:pt idx="28353">
                  <c:v>2.0877400000000001E-2</c:v>
                </c:pt>
                <c:pt idx="28354">
                  <c:v>2.0095200000000001E-2</c:v>
                </c:pt>
                <c:pt idx="28355">
                  <c:v>1.9486400000000001E-2</c:v>
                </c:pt>
                <c:pt idx="28356">
                  <c:v>1.90333E-2</c:v>
                </c:pt>
                <c:pt idx="28357">
                  <c:v>1.8723699999999999E-2</c:v>
                </c:pt>
                <c:pt idx="28358">
                  <c:v>1.8555700000000001E-2</c:v>
                </c:pt>
                <c:pt idx="28359">
                  <c:v>1.85051E-2</c:v>
                </c:pt>
                <c:pt idx="28360">
                  <c:v>1.85687E-2</c:v>
                </c:pt>
                <c:pt idx="28361">
                  <c:v>1.87745E-2</c:v>
                </c:pt>
                <c:pt idx="28362">
                  <c:v>1.9129899999999998E-2</c:v>
                </c:pt>
                <c:pt idx="28363">
                  <c:v>1.9646799999999999E-2</c:v>
                </c:pt>
                <c:pt idx="28364">
                  <c:v>2.0089699999999999E-2</c:v>
                </c:pt>
                <c:pt idx="28365">
                  <c:v>2.0618899999999999E-2</c:v>
                </c:pt>
                <c:pt idx="28366">
                  <c:v>2.1190799999999999E-2</c:v>
                </c:pt>
                <c:pt idx="28367">
                  <c:v>2.1851099999999998E-2</c:v>
                </c:pt>
                <c:pt idx="28368">
                  <c:v>2.2609600000000001E-2</c:v>
                </c:pt>
                <c:pt idx="28369">
                  <c:v>2.3477499999999998E-2</c:v>
                </c:pt>
                <c:pt idx="28370">
                  <c:v>2.4468799999999999E-2</c:v>
                </c:pt>
                <c:pt idx="28371">
                  <c:v>2.55997E-2</c:v>
                </c:pt>
                <c:pt idx="28372">
                  <c:v>2.68907E-2</c:v>
                </c:pt>
                <c:pt idx="28373">
                  <c:v>2.83658E-2</c:v>
                </c:pt>
                <c:pt idx="28374">
                  <c:v>2.96891E-2</c:v>
                </c:pt>
                <c:pt idx="28375">
                  <c:v>3.1165000000000002E-2</c:v>
                </c:pt>
                <c:pt idx="28376">
                  <c:v>3.2814900000000001E-2</c:v>
                </c:pt>
                <c:pt idx="28377">
                  <c:v>3.46635E-2</c:v>
                </c:pt>
                <c:pt idx="28378">
                  <c:v>3.6741299999999998E-2</c:v>
                </c:pt>
                <c:pt idx="28379">
                  <c:v>3.9083600000000003E-2</c:v>
                </c:pt>
                <c:pt idx="28380">
                  <c:v>4.1040500000000001E-2</c:v>
                </c:pt>
                <c:pt idx="28381">
                  <c:v>4.3192099999999997E-2</c:v>
                </c:pt>
                <c:pt idx="28382">
                  <c:v>4.5820600000000003E-2</c:v>
                </c:pt>
                <c:pt idx="28383">
                  <c:v>4.81141E-2</c:v>
                </c:pt>
                <c:pt idx="28384">
                  <c:v>5.0624299999999997E-2</c:v>
                </c:pt>
                <c:pt idx="28385">
                  <c:v>5.3378799999999997E-2</c:v>
                </c:pt>
                <c:pt idx="28386">
                  <c:v>5.6410200000000001E-2</c:v>
                </c:pt>
                <c:pt idx="28387">
                  <c:v>5.97566E-2</c:v>
                </c:pt>
                <c:pt idx="28388">
                  <c:v>6.3462599999999994E-2</c:v>
                </c:pt>
                <c:pt idx="28389">
                  <c:v>6.75814E-2</c:v>
                </c:pt>
                <c:pt idx="28390">
                  <c:v>7.1574299999999993E-2</c:v>
                </c:pt>
                <c:pt idx="28391">
                  <c:v>7.5325900000000001E-2</c:v>
                </c:pt>
                <c:pt idx="28392">
                  <c:v>7.9420099999999993E-2</c:v>
                </c:pt>
                <c:pt idx="28393">
                  <c:v>8.39004E-2</c:v>
                </c:pt>
                <c:pt idx="28394">
                  <c:v>8.8818099999999997E-2</c:v>
                </c:pt>
                <c:pt idx="28395">
                  <c:v>9.42331E-2</c:v>
                </c:pt>
                <c:pt idx="28396">
                  <c:v>0.100216</c:v>
                </c:pt>
                <c:pt idx="28397">
                  <c:v>0.106851</c:v>
                </c:pt>
                <c:pt idx="28398">
                  <c:v>0.11337800000000001</c:v>
                </c:pt>
                <c:pt idx="28399">
                  <c:v>0.119646</c:v>
                </c:pt>
                <c:pt idx="28400">
                  <c:v>0.126501</c:v>
                </c:pt>
                <c:pt idx="28401">
                  <c:v>0.134023</c:v>
                </c:pt>
                <c:pt idx="28402">
                  <c:v>0.14230400000000001</c:v>
                </c:pt>
                <c:pt idx="28403">
                  <c:v>0.15145500000000001</c:v>
                </c:pt>
                <c:pt idx="28404">
                  <c:v>0.161604</c:v>
                </c:pt>
                <c:pt idx="28405">
                  <c:v>0.172905</c:v>
                </c:pt>
                <c:pt idx="28406">
                  <c:v>0.18409800000000001</c:v>
                </c:pt>
                <c:pt idx="28407">
                  <c:v>0.19492100000000001</c:v>
                </c:pt>
                <c:pt idx="28408">
                  <c:v>0.20680100000000001</c:v>
                </c:pt>
                <c:pt idx="28409">
                  <c:v>0.21987699999999999</c:v>
                </c:pt>
                <c:pt idx="28410">
                  <c:v>0.23430799999999999</c:v>
                </c:pt>
                <c:pt idx="28411">
                  <c:v>0.250278</c:v>
                </c:pt>
                <c:pt idx="28412">
                  <c:v>0.26799000000000001</c:v>
                </c:pt>
                <c:pt idx="28413">
                  <c:v>0.28767900000000002</c:v>
                </c:pt>
                <c:pt idx="28414">
                  <c:v>0.306724</c:v>
                </c:pt>
                <c:pt idx="28415">
                  <c:v>0.32454699999999997</c:v>
                </c:pt>
                <c:pt idx="28416">
                  <c:v>0.34390199999999999</c:v>
                </c:pt>
                <c:pt idx="28417">
                  <c:v>0.36492999999999998</c:v>
                </c:pt>
                <c:pt idx="28418">
                  <c:v>0.38953900000000002</c:v>
                </c:pt>
                <c:pt idx="28419">
                  <c:v>0.418383</c:v>
                </c:pt>
                <c:pt idx="28420">
                  <c:v>0.44764900000000002</c:v>
                </c:pt>
                <c:pt idx="28421">
                  <c:v>0.47693000000000002</c:v>
                </c:pt>
                <c:pt idx="28422">
                  <c:v>0.50865400000000005</c:v>
                </c:pt>
                <c:pt idx="28423">
                  <c:v>0.54299399999999998</c:v>
                </c:pt>
                <c:pt idx="28424">
                  <c:v>0.58012300000000006</c:v>
                </c:pt>
                <c:pt idx="28425">
                  <c:v>0.62021099999999996</c:v>
                </c:pt>
                <c:pt idx="28426">
                  <c:v>0.66341799999999995</c:v>
                </c:pt>
                <c:pt idx="28427">
                  <c:v>0.70989400000000002</c:v>
                </c:pt>
                <c:pt idx="28428">
                  <c:v>0.759772</c:v>
                </c:pt>
                <c:pt idx="28429">
                  <c:v>0.81316299999999997</c:v>
                </c:pt>
                <c:pt idx="28430">
                  <c:v>0.86868699999999999</c:v>
                </c:pt>
                <c:pt idx="28431">
                  <c:v>0.95606899999999995</c:v>
                </c:pt>
                <c:pt idx="28432">
                  <c:v>1.0509299999999999</c:v>
                </c:pt>
                <c:pt idx="28433">
                  <c:v>1.15679</c:v>
                </c:pt>
                <c:pt idx="28434">
                  <c:v>1.27206</c:v>
                </c:pt>
                <c:pt idx="28435">
                  <c:v>1.3941600000000001</c:v>
                </c:pt>
                <c:pt idx="28436">
                  <c:v>1.5658700000000001</c:v>
                </c:pt>
                <c:pt idx="28437">
                  <c:v>2.1029900000000001</c:v>
                </c:pt>
                <c:pt idx="28438">
                  <c:v>2.2714500000000002</c:v>
                </c:pt>
                <c:pt idx="28439">
                  <c:v>2.3878200000000001</c:v>
                </c:pt>
                <c:pt idx="28440">
                  <c:v>2.49587</c:v>
                </c:pt>
                <c:pt idx="28441">
                  <c:v>2.5901100000000001</c:v>
                </c:pt>
                <c:pt idx="28442">
                  <c:v>2.6659700000000002</c:v>
                </c:pt>
                <c:pt idx="28443">
                  <c:v>2.7078600000000002</c:v>
                </c:pt>
                <c:pt idx="28444">
                  <c:v>2.7384900000000001</c:v>
                </c:pt>
                <c:pt idx="28445">
                  <c:v>2.7574100000000001</c:v>
                </c:pt>
                <c:pt idx="28446">
                  <c:v>2.7643200000000001</c:v>
                </c:pt>
                <c:pt idx="28447">
                  <c:v>2.7565499999999998</c:v>
                </c:pt>
                <c:pt idx="28448">
                  <c:v>2.7334999999999998</c:v>
                </c:pt>
                <c:pt idx="28449">
                  <c:v>2.6865100000000002</c:v>
                </c:pt>
                <c:pt idx="28450">
                  <c:v>2.6282899999999998</c:v>
                </c:pt>
                <c:pt idx="28451">
                  <c:v>2.5557699999999999</c:v>
                </c:pt>
                <c:pt idx="28452">
                  <c:v>2.4704999999999999</c:v>
                </c:pt>
                <c:pt idx="28453">
                  <c:v>2.3342000000000001</c:v>
                </c:pt>
                <c:pt idx="28454">
                  <c:v>2.1881300000000001</c:v>
                </c:pt>
                <c:pt idx="28455">
                  <c:v>1.9784999999999999</c:v>
                </c:pt>
                <c:pt idx="28456">
                  <c:v>1.6004799999999999</c:v>
                </c:pt>
                <c:pt idx="28457">
                  <c:v>1.41859</c:v>
                </c:pt>
                <c:pt idx="28458">
                  <c:v>1.30321</c:v>
                </c:pt>
                <c:pt idx="28459">
                  <c:v>1.19364</c:v>
                </c:pt>
                <c:pt idx="28460">
                  <c:v>1.0834299999999999</c:v>
                </c:pt>
                <c:pt idx="28461">
                  <c:v>1.0009699999999999</c:v>
                </c:pt>
                <c:pt idx="28462">
                  <c:v>0.92381000000000002</c:v>
                </c:pt>
                <c:pt idx="28463">
                  <c:v>0.85187500000000005</c:v>
                </c:pt>
                <c:pt idx="28464">
                  <c:v>0.78523900000000002</c:v>
                </c:pt>
                <c:pt idx="28465">
                  <c:v>0.71880699999999997</c:v>
                </c:pt>
                <c:pt idx="28466">
                  <c:v>0.67164900000000005</c:v>
                </c:pt>
                <c:pt idx="28467">
                  <c:v>0.62779200000000002</c:v>
                </c:pt>
                <c:pt idx="28468">
                  <c:v>0.58709</c:v>
                </c:pt>
                <c:pt idx="28469">
                  <c:v>0.54937199999999997</c:v>
                </c:pt>
                <c:pt idx="28470">
                  <c:v>0.51447399999999999</c:v>
                </c:pt>
                <c:pt idx="28471">
                  <c:v>0.48223100000000002</c:v>
                </c:pt>
                <c:pt idx="28472">
                  <c:v>0.45246999999999998</c:v>
                </c:pt>
                <c:pt idx="28473">
                  <c:v>0.42197499999999999</c:v>
                </c:pt>
                <c:pt idx="28474">
                  <c:v>0.39137100000000002</c:v>
                </c:pt>
                <c:pt idx="28475">
                  <c:v>0.36368899999999998</c:v>
                </c:pt>
                <c:pt idx="28476">
                  <c:v>0.33864699999999998</c:v>
                </c:pt>
                <c:pt idx="28477">
                  <c:v>0.31597599999999998</c:v>
                </c:pt>
                <c:pt idx="28478">
                  <c:v>0.295435</c:v>
                </c:pt>
                <c:pt idx="28479">
                  <c:v>0.27680300000000002</c:v>
                </c:pt>
                <c:pt idx="28480">
                  <c:v>0.25988</c:v>
                </c:pt>
                <c:pt idx="28481">
                  <c:v>0.243066</c:v>
                </c:pt>
                <c:pt idx="28482">
                  <c:v>0.226603</c:v>
                </c:pt>
                <c:pt idx="28483">
                  <c:v>0.211814</c:v>
                </c:pt>
                <c:pt idx="28484">
                  <c:v>0.198489</c:v>
                </c:pt>
                <c:pt idx="28485">
                  <c:v>0.186444</c:v>
                </c:pt>
                <c:pt idx="28486">
                  <c:v>0.17552200000000001</c:v>
                </c:pt>
                <c:pt idx="28487">
                  <c:v>0.16558800000000001</c:v>
                </c:pt>
                <c:pt idx="28488">
                  <c:v>0.156526</c:v>
                </c:pt>
                <c:pt idx="28489">
                  <c:v>0.14680699999999999</c:v>
                </c:pt>
                <c:pt idx="28490">
                  <c:v>0.14163500000000001</c:v>
                </c:pt>
                <c:pt idx="28491">
                  <c:v>0.13213</c:v>
                </c:pt>
                <c:pt idx="28492">
                  <c:v>0.12360599999999999</c:v>
                </c:pt>
                <c:pt idx="28493">
                  <c:v>0.11593299999999999</c:v>
                </c:pt>
                <c:pt idx="28494">
                  <c:v>0.10899200000000001</c:v>
                </c:pt>
                <c:pt idx="28495">
                  <c:v>0.102696</c:v>
                </c:pt>
                <c:pt idx="28496">
                  <c:v>9.6960299999999999E-2</c:v>
                </c:pt>
                <c:pt idx="28497">
                  <c:v>9.1721899999999995E-2</c:v>
                </c:pt>
                <c:pt idx="28498">
                  <c:v>8.57816E-2</c:v>
                </c:pt>
                <c:pt idx="28499">
                  <c:v>8.0434500000000006E-2</c:v>
                </c:pt>
                <c:pt idx="28500">
                  <c:v>7.5600700000000007E-2</c:v>
                </c:pt>
                <c:pt idx="28501">
                  <c:v>7.1216600000000005E-2</c:v>
                </c:pt>
                <c:pt idx="28502">
                  <c:v>6.7224800000000001E-2</c:v>
                </c:pt>
                <c:pt idx="28503">
                  <c:v>6.3580899999999996E-2</c:v>
                </c:pt>
                <c:pt idx="28504">
                  <c:v>6.0243699999999997E-2</c:v>
                </c:pt>
                <c:pt idx="28505">
                  <c:v>5.7180300000000003E-2</c:v>
                </c:pt>
                <c:pt idx="28506">
                  <c:v>5.3424399999999997E-2</c:v>
                </c:pt>
                <c:pt idx="28507">
                  <c:v>5.00518E-2</c:v>
                </c:pt>
                <c:pt idx="28508">
                  <c:v>4.7010299999999998E-2</c:v>
                </c:pt>
                <c:pt idx="28509">
                  <c:v>4.4257900000000003E-2</c:v>
                </c:pt>
                <c:pt idx="28510">
                  <c:v>4.1757299999999997E-2</c:v>
                </c:pt>
                <c:pt idx="28511">
                  <c:v>3.9479100000000003E-2</c:v>
                </c:pt>
                <c:pt idx="28512">
                  <c:v>3.7396800000000001E-2</c:v>
                </c:pt>
                <c:pt idx="28513">
                  <c:v>3.5488800000000001E-2</c:v>
                </c:pt>
                <c:pt idx="28514">
                  <c:v>3.3349499999999997E-2</c:v>
                </c:pt>
                <c:pt idx="28515">
                  <c:v>3.1415199999999997E-2</c:v>
                </c:pt>
                <c:pt idx="28516">
                  <c:v>2.9659999999999999E-2</c:v>
                </c:pt>
                <c:pt idx="28517">
                  <c:v>2.8062699999999999E-2</c:v>
                </c:pt>
                <c:pt idx="28518">
                  <c:v>2.6604200000000001E-2</c:v>
                </c:pt>
                <c:pt idx="28519">
                  <c:v>2.5269099999999999E-2</c:v>
                </c:pt>
                <c:pt idx="28520">
                  <c:v>2.4043499999999999E-2</c:v>
                </c:pt>
                <c:pt idx="28521">
                  <c:v>2.29158E-2</c:v>
                </c:pt>
                <c:pt idx="28522">
                  <c:v>2.1563700000000002E-2</c:v>
                </c:pt>
                <c:pt idx="28523">
                  <c:v>2.0343300000000002E-2</c:v>
                </c:pt>
                <c:pt idx="28524">
                  <c:v>1.92377E-2</c:v>
                </c:pt>
                <c:pt idx="28525">
                  <c:v>1.82329E-2</c:v>
                </c:pt>
                <c:pt idx="28526">
                  <c:v>1.7316700000000001E-2</c:v>
                </c:pt>
                <c:pt idx="28527">
                  <c:v>1.64791E-2</c:v>
                </c:pt>
                <c:pt idx="28528">
                  <c:v>1.5711200000000002E-2</c:v>
                </c:pt>
                <c:pt idx="28529">
                  <c:v>1.50055E-2</c:v>
                </c:pt>
                <c:pt idx="28530">
                  <c:v>1.41269E-2</c:v>
                </c:pt>
                <c:pt idx="28531">
                  <c:v>1.33387E-2</c:v>
                </c:pt>
                <c:pt idx="28532">
                  <c:v>1.2629E-2</c:v>
                </c:pt>
                <c:pt idx="28533">
                  <c:v>1.1987899999999999E-2</c:v>
                </c:pt>
                <c:pt idx="28534">
                  <c:v>1.14068E-2</c:v>
                </c:pt>
                <c:pt idx="28535">
                  <c:v>1.08784E-2</c:v>
                </c:pt>
                <c:pt idx="28536">
                  <c:v>1.0170500000000001E-2</c:v>
                </c:pt>
                <c:pt idx="28537">
                  <c:v>9.6474500000000001E-3</c:v>
                </c:pt>
                <c:pt idx="28538">
                  <c:v>9.0885400000000009E-3</c:v>
                </c:pt>
                <c:pt idx="28539">
                  <c:v>8.5943100000000008E-3</c:v>
                </c:pt>
                <c:pt idx="28540">
                  <c:v>8.1555199999999994E-3</c:v>
                </c:pt>
                <c:pt idx="28541">
                  <c:v>7.7645300000000004E-3</c:v>
                </c:pt>
                <c:pt idx="28542">
                  <c:v>7.4150199999999996E-3</c:v>
                </c:pt>
                <c:pt idx="28543">
                  <c:v>7.1017299999999997E-3</c:v>
                </c:pt>
                <c:pt idx="28544">
                  <c:v>6.8202899999999997E-3</c:v>
                </c:pt>
                <c:pt idx="28545">
                  <c:v>6.4498899999999998E-3</c:v>
                </c:pt>
                <c:pt idx="28546">
                  <c:v>6.13278E-3</c:v>
                </c:pt>
                <c:pt idx="28547">
                  <c:v>5.8610800000000003E-3</c:v>
                </c:pt>
                <c:pt idx="28548">
                  <c:v>5.6289799999999996E-3</c:v>
                </c:pt>
                <c:pt idx="28549">
                  <c:v>5.4317300000000001E-3</c:v>
                </c:pt>
                <c:pt idx="28550">
                  <c:v>5.2580300000000003E-3</c:v>
                </c:pt>
                <c:pt idx="28551">
                  <c:v>5.1035100000000003E-3</c:v>
                </c:pt>
                <c:pt idx="28552">
                  <c:v>4.97913E-3</c:v>
                </c:pt>
                <c:pt idx="28553">
                  <c:v>4.8825700000000001E-3</c:v>
                </c:pt>
                <c:pt idx="28554">
                  <c:v>4.8121600000000002E-3</c:v>
                </c:pt>
                <c:pt idx="28555">
                  <c:v>4.7669399999999999E-3</c:v>
                </c:pt>
                <c:pt idx="28556">
                  <c:v>4.7452099999999997E-3</c:v>
                </c:pt>
                <c:pt idx="28557">
                  <c:v>4.7451799999999999E-3</c:v>
                </c:pt>
                <c:pt idx="28558">
                  <c:v>4.7603300000000001E-3</c:v>
                </c:pt>
                <c:pt idx="28559">
                  <c:v>4.8033099999999999E-3</c:v>
                </c:pt>
                <c:pt idx="28560">
                  <c:v>4.8760499999999998E-3</c:v>
                </c:pt>
                <c:pt idx="28561">
                  <c:v>4.9811999999999999E-3</c:v>
                </c:pt>
                <c:pt idx="28562">
                  <c:v>5.1227099999999999E-3</c:v>
                </c:pt>
                <c:pt idx="28563">
                  <c:v>5.2832499999999998E-3</c:v>
                </c:pt>
                <c:pt idx="28564">
                  <c:v>5.48126E-3</c:v>
                </c:pt>
                <c:pt idx="28565">
                  <c:v>5.7221599999999996E-3</c:v>
                </c:pt>
                <c:pt idx="28566">
                  <c:v>5.9109899999999996E-3</c:v>
                </c:pt>
                <c:pt idx="28567">
                  <c:v>6.12636E-3</c:v>
                </c:pt>
                <c:pt idx="28568">
                  <c:v>6.3716099999999998E-3</c:v>
                </c:pt>
                <c:pt idx="28569">
                  <c:v>6.6373200000000004E-3</c:v>
                </c:pt>
                <c:pt idx="28570">
                  <c:v>6.9231500000000003E-3</c:v>
                </c:pt>
                <c:pt idx="28571">
                  <c:v>7.2456300000000003E-3</c:v>
                </c:pt>
                <c:pt idx="28572">
                  <c:v>7.6103100000000003E-3</c:v>
                </c:pt>
                <c:pt idx="28573">
                  <c:v>8.0238700000000007E-3</c:v>
                </c:pt>
                <c:pt idx="28574">
                  <c:v>8.4944700000000005E-3</c:v>
                </c:pt>
                <c:pt idx="28575">
                  <c:v>8.8907599999999993E-3</c:v>
                </c:pt>
                <c:pt idx="28576">
                  <c:v>9.32966E-3</c:v>
                </c:pt>
                <c:pt idx="28577">
                  <c:v>9.8170299999999992E-3</c:v>
                </c:pt>
                <c:pt idx="28578">
                  <c:v>1.0436600000000001E-2</c:v>
                </c:pt>
                <c:pt idx="28579">
                  <c:v>1.0923199999999999E-2</c:v>
                </c:pt>
                <c:pt idx="28580">
                  <c:v>1.14564E-2</c:v>
                </c:pt>
                <c:pt idx="28581">
                  <c:v>1.2042499999999999E-2</c:v>
                </c:pt>
                <c:pt idx="28582">
                  <c:v>1.26888E-2</c:v>
                </c:pt>
                <c:pt idx="28583">
                  <c:v>1.3403399999999999E-2</c:v>
                </c:pt>
                <c:pt idx="28584">
                  <c:v>1.41961E-2</c:v>
                </c:pt>
                <c:pt idx="28585">
                  <c:v>1.5078299999999999E-2</c:v>
                </c:pt>
                <c:pt idx="28586">
                  <c:v>1.5806899999999999E-2</c:v>
                </c:pt>
                <c:pt idx="28587">
                  <c:v>1.6600299999999998E-2</c:v>
                </c:pt>
                <c:pt idx="28588">
                  <c:v>1.7466300000000001E-2</c:v>
                </c:pt>
                <c:pt idx="28589">
                  <c:v>1.84139E-2</c:v>
                </c:pt>
                <c:pt idx="28590">
                  <c:v>1.94539E-2</c:v>
                </c:pt>
                <c:pt idx="28591">
                  <c:v>2.05983E-2</c:v>
                </c:pt>
                <c:pt idx="28592">
                  <c:v>2.1861700000000001E-2</c:v>
                </c:pt>
                <c:pt idx="28593">
                  <c:v>2.32611E-2</c:v>
                </c:pt>
                <c:pt idx="28594">
                  <c:v>2.4456800000000001E-2</c:v>
                </c:pt>
                <c:pt idx="28595">
                  <c:v>2.5758199999999998E-2</c:v>
                </c:pt>
                <c:pt idx="28596">
                  <c:v>2.7178600000000001E-2</c:v>
                </c:pt>
                <c:pt idx="28597">
                  <c:v>2.8732600000000001E-2</c:v>
                </c:pt>
                <c:pt idx="28598">
                  <c:v>3.0438300000000001E-2</c:v>
                </c:pt>
                <c:pt idx="28599">
                  <c:v>3.23156E-2</c:v>
                </c:pt>
                <c:pt idx="28600">
                  <c:v>3.43889E-2</c:v>
                </c:pt>
                <c:pt idx="28601">
                  <c:v>3.6686299999999998E-2</c:v>
                </c:pt>
                <c:pt idx="28602">
                  <c:v>3.8558799999999997E-2</c:v>
                </c:pt>
                <c:pt idx="28603">
                  <c:v>4.0589600000000003E-2</c:v>
                </c:pt>
                <c:pt idx="28604">
                  <c:v>4.2798200000000002E-2</c:v>
                </c:pt>
                <c:pt idx="28605">
                  <c:v>4.52054E-2</c:v>
                </c:pt>
                <c:pt idx="28606">
                  <c:v>4.7837900000000003E-2</c:v>
                </c:pt>
                <c:pt idx="28607">
                  <c:v>5.0723699999999997E-2</c:v>
                </c:pt>
                <c:pt idx="28608">
                  <c:v>5.3898300000000003E-2</c:v>
                </c:pt>
                <c:pt idx="28609">
                  <c:v>5.7401599999999997E-2</c:v>
                </c:pt>
                <c:pt idx="28610">
                  <c:v>6.0352000000000003E-2</c:v>
                </c:pt>
                <c:pt idx="28611">
                  <c:v>6.3550899999999994E-2</c:v>
                </c:pt>
                <c:pt idx="28612">
                  <c:v>6.7029500000000006E-2</c:v>
                </c:pt>
                <c:pt idx="28613">
                  <c:v>7.0820800000000003E-2</c:v>
                </c:pt>
                <c:pt idx="28614">
                  <c:v>7.4967900000000004E-2</c:v>
                </c:pt>
                <c:pt idx="28615">
                  <c:v>7.9515299999999997E-2</c:v>
                </c:pt>
                <c:pt idx="28616">
                  <c:v>8.4520999999999999E-2</c:v>
                </c:pt>
                <c:pt idx="28617">
                  <c:v>9.0049100000000007E-2</c:v>
                </c:pt>
                <c:pt idx="28618">
                  <c:v>9.49049E-2</c:v>
                </c:pt>
                <c:pt idx="28619">
                  <c:v>0.10019400000000001</c:v>
                </c:pt>
                <c:pt idx="28620">
                  <c:v>0.105974</c:v>
                </c:pt>
                <c:pt idx="28621">
                  <c:v>0.11231099999999999</c:v>
                </c:pt>
                <c:pt idx="28622">
                  <c:v>0.119286</c:v>
                </c:pt>
                <c:pt idx="28623">
                  <c:v>0.12698799999999999</c:v>
                </c:pt>
                <c:pt idx="28624">
                  <c:v>0.13553299999999999</c:v>
                </c:pt>
                <c:pt idx="28625">
                  <c:v>0.14504900000000001</c:v>
                </c:pt>
                <c:pt idx="28626">
                  <c:v>0.154307</c:v>
                </c:pt>
                <c:pt idx="28627">
                  <c:v>0.16455700000000001</c:v>
                </c:pt>
                <c:pt idx="28628">
                  <c:v>0.175956</c:v>
                </c:pt>
                <c:pt idx="28629">
                  <c:v>0.18867200000000001</c:v>
                </c:pt>
                <c:pt idx="28630">
                  <c:v>0.199211</c:v>
                </c:pt>
                <c:pt idx="28631">
                  <c:v>0.210699</c:v>
                </c:pt>
                <c:pt idx="28632">
                  <c:v>0.22326199999999999</c:v>
                </c:pt>
                <c:pt idx="28633">
                  <c:v>0.237015</c:v>
                </c:pt>
                <c:pt idx="28634">
                  <c:v>0.25211</c:v>
                </c:pt>
                <c:pt idx="28635">
                  <c:v>0.269231</c:v>
                </c:pt>
                <c:pt idx="28636">
                  <c:v>0.28842800000000002</c:v>
                </c:pt>
                <c:pt idx="28637">
                  <c:v>0.30964599999999998</c:v>
                </c:pt>
                <c:pt idx="28638">
                  <c:v>0.33316099999999998</c:v>
                </c:pt>
                <c:pt idx="28639">
                  <c:v>0.35918299999999997</c:v>
                </c:pt>
                <c:pt idx="28640">
                  <c:v>0.385849</c:v>
                </c:pt>
                <c:pt idx="28641">
                  <c:v>0.410445</c:v>
                </c:pt>
                <c:pt idx="28642">
                  <c:v>0.43708999999999998</c:v>
                </c:pt>
                <c:pt idx="28643">
                  <c:v>0.47380100000000003</c:v>
                </c:pt>
                <c:pt idx="28644">
                  <c:v>0.50319499999999995</c:v>
                </c:pt>
                <c:pt idx="28645">
                  <c:v>0.546346</c:v>
                </c:pt>
                <c:pt idx="28646">
                  <c:v>0.590055</c:v>
                </c:pt>
                <c:pt idx="28647">
                  <c:v>0.641683</c:v>
                </c:pt>
                <c:pt idx="28648">
                  <c:v>0.70242400000000005</c:v>
                </c:pt>
                <c:pt idx="28649">
                  <c:v>0.77137900000000004</c:v>
                </c:pt>
                <c:pt idx="28650">
                  <c:v>0.84676300000000004</c:v>
                </c:pt>
                <c:pt idx="28651">
                  <c:v>0.906277</c:v>
                </c:pt>
                <c:pt idx="28652">
                  <c:v>0.99928499999999998</c:v>
                </c:pt>
                <c:pt idx="28653">
                  <c:v>1.09337</c:v>
                </c:pt>
                <c:pt idx="28654">
                  <c:v>1.194</c:v>
                </c:pt>
                <c:pt idx="28655">
                  <c:v>1.3007500000000001</c:v>
                </c:pt>
                <c:pt idx="28656">
                  <c:v>1.45173</c:v>
                </c:pt>
                <c:pt idx="28657">
                  <c:v>1.6517999999999999</c:v>
                </c:pt>
                <c:pt idx="28658">
                  <c:v>2.19299</c:v>
                </c:pt>
                <c:pt idx="28659">
                  <c:v>2.35141</c:v>
                </c:pt>
                <c:pt idx="28660">
                  <c:v>2.4984899999999999</c:v>
                </c:pt>
                <c:pt idx="28661">
                  <c:v>2.6299399999999999</c:v>
                </c:pt>
                <c:pt idx="28662">
                  <c:v>2.7157200000000001</c:v>
                </c:pt>
                <c:pt idx="28663">
                  <c:v>2.8037999999999998</c:v>
                </c:pt>
                <c:pt idx="28664">
                  <c:v>2.8543400000000001</c:v>
                </c:pt>
                <c:pt idx="28665">
                  <c:v>2.8923800000000002</c:v>
                </c:pt>
                <c:pt idx="28666">
                  <c:v>2.9226100000000002</c:v>
                </c:pt>
                <c:pt idx="28667">
                  <c:v>2.92944</c:v>
                </c:pt>
                <c:pt idx="28668">
                  <c:v>2.9172099999999999</c:v>
                </c:pt>
                <c:pt idx="28669">
                  <c:v>2.8933800000000001</c:v>
                </c:pt>
                <c:pt idx="28670">
                  <c:v>2.8541099999999999</c:v>
                </c:pt>
                <c:pt idx="28671">
                  <c:v>2.8014100000000002</c:v>
                </c:pt>
                <c:pt idx="28672">
                  <c:v>2.73617</c:v>
                </c:pt>
                <c:pt idx="28673">
                  <c:v>2.6295600000000001</c:v>
                </c:pt>
                <c:pt idx="28674">
                  <c:v>2.5119799999999999</c:v>
                </c:pt>
                <c:pt idx="28675">
                  <c:v>2.3814600000000001</c:v>
                </c:pt>
                <c:pt idx="28676">
                  <c:v>2.19258</c:v>
                </c:pt>
                <c:pt idx="28677">
                  <c:v>1.6431800000000001</c:v>
                </c:pt>
                <c:pt idx="28678">
                  <c:v>1.46695</c:v>
                </c:pt>
                <c:pt idx="28679">
                  <c:v>1.3447100000000001</c:v>
                </c:pt>
                <c:pt idx="28680">
                  <c:v>1.2285900000000001</c:v>
                </c:pt>
                <c:pt idx="28681">
                  <c:v>1.1193200000000001</c:v>
                </c:pt>
                <c:pt idx="28682">
                  <c:v>1.0358799999999999</c:v>
                </c:pt>
                <c:pt idx="28683">
                  <c:v>0.94581300000000001</c:v>
                </c:pt>
                <c:pt idx="28684">
                  <c:v>0.86242200000000002</c:v>
                </c:pt>
                <c:pt idx="28685">
                  <c:v>0.78572399999999998</c:v>
                </c:pt>
                <c:pt idx="28686">
                  <c:v>0.71552199999999999</c:v>
                </c:pt>
                <c:pt idx="28687">
                  <c:v>0.672234</c:v>
                </c:pt>
                <c:pt idx="28688">
                  <c:v>0.62820200000000004</c:v>
                </c:pt>
                <c:pt idx="28689">
                  <c:v>0.58404999999999996</c:v>
                </c:pt>
                <c:pt idx="28690">
                  <c:v>0.54329499999999997</c:v>
                </c:pt>
                <c:pt idx="28691">
                  <c:v>0.50574799999999998</c:v>
                </c:pt>
                <c:pt idx="28692">
                  <c:v>0.47120299999999998</c:v>
                </c:pt>
                <c:pt idx="28693">
                  <c:v>0.43946299999999999</c:v>
                </c:pt>
                <c:pt idx="28694">
                  <c:v>0.41033799999999998</c:v>
                </c:pt>
                <c:pt idx="28695">
                  <c:v>0.383633</c:v>
                </c:pt>
                <c:pt idx="28696">
                  <c:v>0.35470099999999999</c:v>
                </c:pt>
                <c:pt idx="28697">
                  <c:v>0.331845</c:v>
                </c:pt>
                <c:pt idx="28698">
                  <c:v>0.31098799999999999</c:v>
                </c:pt>
                <c:pt idx="28699">
                  <c:v>0.29191099999999998</c:v>
                </c:pt>
                <c:pt idx="28700">
                  <c:v>0.27448600000000001</c:v>
                </c:pt>
                <c:pt idx="28701">
                  <c:v>0.25853900000000002</c:v>
                </c:pt>
                <c:pt idx="28702">
                  <c:v>0.24393599999999999</c:v>
                </c:pt>
                <c:pt idx="28703">
                  <c:v>0.23053999999999999</c:v>
                </c:pt>
                <c:pt idx="28704">
                  <c:v>0.218246</c:v>
                </c:pt>
                <c:pt idx="28705">
                  <c:v>0.203374</c:v>
                </c:pt>
                <c:pt idx="28706">
                  <c:v>0.19248899999999999</c:v>
                </c:pt>
                <c:pt idx="28707">
                  <c:v>0.181142</c:v>
                </c:pt>
                <c:pt idx="28708">
                  <c:v>0.170824</c:v>
                </c:pt>
                <c:pt idx="28709">
                  <c:v>0.16142400000000001</c:v>
                </c:pt>
                <c:pt idx="28710">
                  <c:v>0.15282999999999999</c:v>
                </c:pt>
                <c:pt idx="28711">
                  <c:v>0.14496000000000001</c:v>
                </c:pt>
                <c:pt idx="28712">
                  <c:v>0.135437</c:v>
                </c:pt>
                <c:pt idx="28713">
                  <c:v>0.12689300000000001</c:v>
                </c:pt>
                <c:pt idx="28714">
                  <c:v>0.119189</c:v>
                </c:pt>
                <c:pt idx="28715">
                  <c:v>0.112217</c:v>
                </c:pt>
                <c:pt idx="28716">
                  <c:v>0.105126</c:v>
                </c:pt>
                <c:pt idx="28717">
                  <c:v>9.8732200000000006E-2</c:v>
                </c:pt>
                <c:pt idx="28718">
                  <c:v>9.2940400000000006E-2</c:v>
                </c:pt>
                <c:pt idx="28719">
                  <c:v>8.7676699999999996E-2</c:v>
                </c:pt>
                <c:pt idx="28720">
                  <c:v>8.2872699999999994E-2</c:v>
                </c:pt>
                <c:pt idx="28721">
                  <c:v>7.8477500000000006E-2</c:v>
                </c:pt>
                <c:pt idx="28722">
                  <c:v>7.4442499999999995E-2</c:v>
                </c:pt>
                <c:pt idx="28723">
                  <c:v>7.0729700000000006E-2</c:v>
                </c:pt>
                <c:pt idx="28724">
                  <c:v>6.5951399999999993E-2</c:v>
                </c:pt>
                <c:pt idx="28725">
                  <c:v>6.1668500000000001E-2</c:v>
                </c:pt>
                <c:pt idx="28726">
                  <c:v>5.7811700000000001E-2</c:v>
                </c:pt>
                <c:pt idx="28727">
                  <c:v>5.4326300000000001E-2</c:v>
                </c:pt>
                <c:pt idx="28728">
                  <c:v>5.1163199999999999E-2</c:v>
                </c:pt>
                <c:pt idx="28729">
                  <c:v>4.8284599999999997E-2</c:v>
                </c:pt>
                <c:pt idx="28730">
                  <c:v>4.5655899999999999E-2</c:v>
                </c:pt>
                <c:pt idx="28731">
                  <c:v>4.3249099999999999E-2</c:v>
                </c:pt>
                <c:pt idx="28732">
                  <c:v>4.0728300000000002E-2</c:v>
                </c:pt>
                <c:pt idx="28733">
                  <c:v>3.8435499999999997E-2</c:v>
                </c:pt>
                <c:pt idx="28734">
                  <c:v>3.6342899999999997E-2</c:v>
                </c:pt>
                <c:pt idx="28735">
                  <c:v>3.4428199999999999E-2</c:v>
                </c:pt>
                <c:pt idx="28736">
                  <c:v>3.2670900000000003E-2</c:v>
                </c:pt>
                <c:pt idx="28737">
                  <c:v>3.10548E-2</c:v>
                </c:pt>
                <c:pt idx="28738">
                  <c:v>2.8862599999999999E-2</c:v>
                </c:pt>
                <c:pt idx="28739">
                  <c:v>2.7278500000000001E-2</c:v>
                </c:pt>
                <c:pt idx="28740">
                  <c:v>2.55984E-2</c:v>
                </c:pt>
                <c:pt idx="28741">
                  <c:v>2.40825E-2</c:v>
                </c:pt>
                <c:pt idx="28742">
                  <c:v>2.2709900000000002E-2</c:v>
                </c:pt>
                <c:pt idx="28743">
                  <c:v>2.1462800000000001E-2</c:v>
                </c:pt>
                <c:pt idx="28744">
                  <c:v>2.0326400000000001E-2</c:v>
                </c:pt>
                <c:pt idx="28745">
                  <c:v>1.92879E-2</c:v>
                </c:pt>
                <c:pt idx="28746">
                  <c:v>1.8336499999999999E-2</c:v>
                </c:pt>
                <c:pt idx="28747">
                  <c:v>1.7374000000000001E-2</c:v>
                </c:pt>
                <c:pt idx="28748">
                  <c:v>1.6415300000000001E-2</c:v>
                </c:pt>
                <c:pt idx="28749">
                  <c:v>1.5545E-2</c:v>
                </c:pt>
                <c:pt idx="28750">
                  <c:v>1.47528E-2</c:v>
                </c:pt>
                <c:pt idx="28751">
                  <c:v>1.4029700000000001E-2</c:v>
                </c:pt>
                <c:pt idx="28752">
                  <c:v>1.3367800000000001E-2</c:v>
                </c:pt>
                <c:pt idx="28753">
                  <c:v>1.2475999999999999E-2</c:v>
                </c:pt>
                <c:pt idx="28754">
                  <c:v>1.17383E-2</c:v>
                </c:pt>
                <c:pt idx="28755">
                  <c:v>1.11687E-2</c:v>
                </c:pt>
                <c:pt idx="28756">
                  <c:v>1.0487099999999999E-2</c:v>
                </c:pt>
                <c:pt idx="28757">
                  <c:v>9.8820499999999999E-3</c:v>
                </c:pt>
                <c:pt idx="28758">
                  <c:v>9.3427800000000002E-3</c:v>
                </c:pt>
                <c:pt idx="28759">
                  <c:v>8.8604800000000004E-3</c:v>
                </c:pt>
                <c:pt idx="28760">
                  <c:v>8.42795E-3</c:v>
                </c:pt>
                <c:pt idx="28761">
                  <c:v>8.0389199999999997E-3</c:v>
                </c:pt>
                <c:pt idx="28762">
                  <c:v>7.6881299999999996E-3</c:v>
                </c:pt>
                <c:pt idx="28763">
                  <c:v>7.2965499999999997E-3</c:v>
                </c:pt>
                <c:pt idx="28764">
                  <c:v>6.95036E-3</c:v>
                </c:pt>
                <c:pt idx="28765">
                  <c:v>6.6434600000000003E-3</c:v>
                </c:pt>
                <c:pt idx="28766">
                  <c:v>6.3708300000000001E-3</c:v>
                </c:pt>
                <c:pt idx="28767">
                  <c:v>6.1282100000000003E-3</c:v>
                </c:pt>
                <c:pt idx="28768">
                  <c:v>5.9121199999999999E-3</c:v>
                </c:pt>
                <c:pt idx="28769">
                  <c:v>5.6313500000000002E-3</c:v>
                </c:pt>
                <c:pt idx="28770">
                  <c:v>5.4546300000000002E-3</c:v>
                </c:pt>
                <c:pt idx="28771">
                  <c:v>5.2866600000000003E-3</c:v>
                </c:pt>
                <c:pt idx="28772">
                  <c:v>5.0759999999999998E-3</c:v>
                </c:pt>
                <c:pt idx="28773">
                  <c:v>4.9080699999999996E-3</c:v>
                </c:pt>
                <c:pt idx="28774">
                  <c:v>4.77802E-3</c:v>
                </c:pt>
                <c:pt idx="28775">
                  <c:v>4.6817100000000004E-3</c:v>
                </c:pt>
                <c:pt idx="28776">
                  <c:v>4.6160799999999998E-3</c:v>
                </c:pt>
                <c:pt idx="28777">
                  <c:v>4.5790500000000003E-3</c:v>
                </c:pt>
                <c:pt idx="28778">
                  <c:v>4.5693699999999997E-3</c:v>
                </c:pt>
                <c:pt idx="28779">
                  <c:v>4.5858000000000001E-3</c:v>
                </c:pt>
                <c:pt idx="28780">
                  <c:v>4.6278600000000001E-3</c:v>
                </c:pt>
                <c:pt idx="28781">
                  <c:v>4.6973400000000004E-3</c:v>
                </c:pt>
                <c:pt idx="28782">
                  <c:v>4.7954499999999997E-3</c:v>
                </c:pt>
                <c:pt idx="28783">
                  <c:v>4.9244500000000004E-3</c:v>
                </c:pt>
                <c:pt idx="28784">
                  <c:v>5.0943500000000001E-3</c:v>
                </c:pt>
                <c:pt idx="28785">
                  <c:v>5.2331299999999999E-3</c:v>
                </c:pt>
                <c:pt idx="28786">
                  <c:v>5.3935900000000002E-3</c:v>
                </c:pt>
                <c:pt idx="28787">
                  <c:v>5.5783899999999999E-3</c:v>
                </c:pt>
                <c:pt idx="28788">
                  <c:v>5.7908100000000004E-3</c:v>
                </c:pt>
                <c:pt idx="28789">
                  <c:v>6.0348700000000003E-3</c:v>
                </c:pt>
                <c:pt idx="28790">
                  <c:v>6.31549E-3</c:v>
                </c:pt>
                <c:pt idx="28791">
                  <c:v>6.6384299999999999E-3</c:v>
                </c:pt>
                <c:pt idx="28792">
                  <c:v>7.02354E-3</c:v>
                </c:pt>
                <c:pt idx="28793">
                  <c:v>7.3150999999999997E-3</c:v>
                </c:pt>
                <c:pt idx="28794">
                  <c:v>7.6393900000000002E-3</c:v>
                </c:pt>
                <c:pt idx="28795">
                  <c:v>8.0010900000000006E-3</c:v>
                </c:pt>
                <c:pt idx="28796">
                  <c:v>8.4055799999999993E-3</c:v>
                </c:pt>
                <c:pt idx="28797">
                  <c:v>8.8594199999999998E-3</c:v>
                </c:pt>
                <c:pt idx="28798">
                  <c:v>9.3706699999999993E-3</c:v>
                </c:pt>
                <c:pt idx="28799">
                  <c:v>9.8659799999999999E-3</c:v>
                </c:pt>
                <c:pt idx="28800">
                  <c:v>1.0327599999999999E-2</c:v>
                </c:pt>
                <c:pt idx="28801">
                  <c:v>1.08358E-2</c:v>
                </c:pt>
                <c:pt idx="28802">
                  <c:v>1.13969E-2</c:v>
                </c:pt>
                <c:pt idx="28803">
                  <c:v>1.2018600000000001E-2</c:v>
                </c:pt>
                <c:pt idx="28804">
                  <c:v>1.2709700000000001E-2</c:v>
                </c:pt>
                <c:pt idx="28805">
                  <c:v>1.3481E-2</c:v>
                </c:pt>
                <c:pt idx="28806">
                  <c:v>1.4345399999999999E-2</c:v>
                </c:pt>
                <c:pt idx="28807">
                  <c:v>1.51588E-2</c:v>
                </c:pt>
                <c:pt idx="28808">
                  <c:v>1.58868E-2</c:v>
                </c:pt>
                <c:pt idx="28809">
                  <c:v>1.6681499999999998E-2</c:v>
                </c:pt>
                <c:pt idx="28810">
                  <c:v>1.7551199999999999E-2</c:v>
                </c:pt>
                <c:pt idx="28811">
                  <c:v>1.85062E-2</c:v>
                </c:pt>
                <c:pt idx="28812">
                  <c:v>1.9557999999999999E-2</c:v>
                </c:pt>
                <c:pt idx="28813">
                  <c:v>2.0720300000000001E-2</c:v>
                </c:pt>
                <c:pt idx="28814">
                  <c:v>2.2009399999999998E-2</c:v>
                </c:pt>
                <c:pt idx="28815">
                  <c:v>2.3273499999999999E-2</c:v>
                </c:pt>
                <c:pt idx="28816">
                  <c:v>2.4481699999999999E-2</c:v>
                </c:pt>
                <c:pt idx="28817">
                  <c:v>2.58018E-2</c:v>
                </c:pt>
                <c:pt idx="28818">
                  <c:v>2.7248100000000001E-2</c:v>
                </c:pt>
                <c:pt idx="28819">
                  <c:v>2.88379E-2</c:v>
                </c:pt>
                <c:pt idx="28820">
                  <c:v>3.0591199999999999E-2</c:v>
                </c:pt>
                <c:pt idx="28821">
                  <c:v>3.25318E-2</c:v>
                </c:pt>
                <c:pt idx="28822">
                  <c:v>3.4687999999999997E-2</c:v>
                </c:pt>
                <c:pt idx="28823">
                  <c:v>3.68116E-2</c:v>
                </c:pt>
                <c:pt idx="28824">
                  <c:v>3.8852100000000001E-2</c:v>
                </c:pt>
                <c:pt idx="28825">
                  <c:v>4.10873E-2</c:v>
                </c:pt>
                <c:pt idx="28826">
                  <c:v>4.3543699999999998E-2</c:v>
                </c:pt>
                <c:pt idx="28827">
                  <c:v>4.62529E-2</c:v>
                </c:pt>
                <c:pt idx="28828">
                  <c:v>4.9251999999999997E-2</c:v>
                </c:pt>
                <c:pt idx="28829">
                  <c:v>5.2585300000000001E-2</c:v>
                </c:pt>
                <c:pt idx="28830">
                  <c:v>5.63069E-2</c:v>
                </c:pt>
                <c:pt idx="28831">
                  <c:v>5.98512E-2</c:v>
                </c:pt>
                <c:pt idx="28832">
                  <c:v>6.3089400000000004E-2</c:v>
                </c:pt>
                <c:pt idx="28833">
                  <c:v>6.66268E-2</c:v>
                </c:pt>
                <c:pt idx="28834">
                  <c:v>7.0503899999999994E-2</c:v>
                </c:pt>
                <c:pt idx="28835">
                  <c:v>7.47694E-2</c:v>
                </c:pt>
                <c:pt idx="28836">
                  <c:v>7.9481200000000002E-2</c:v>
                </c:pt>
                <c:pt idx="28837">
                  <c:v>8.4708800000000001E-2</c:v>
                </c:pt>
                <c:pt idx="28838">
                  <c:v>9.0537400000000004E-2</c:v>
                </c:pt>
                <c:pt idx="28839">
                  <c:v>9.6559400000000004E-2</c:v>
                </c:pt>
                <c:pt idx="28840">
                  <c:v>0.10272000000000001</c:v>
                </c:pt>
                <c:pt idx="28841">
                  <c:v>0.109574</c:v>
                </c:pt>
                <c:pt idx="28842">
                  <c:v>0.117241</c:v>
                </c:pt>
                <c:pt idx="28843">
                  <c:v>0.123611</c:v>
                </c:pt>
                <c:pt idx="28844">
                  <c:v>0.13058900000000001</c:v>
                </c:pt>
                <c:pt idx="28845">
                  <c:v>0.138263</c:v>
                </c:pt>
                <c:pt idx="28846">
                  <c:v>0.14672499999999999</c:v>
                </c:pt>
                <c:pt idx="28847">
                  <c:v>0.15609200000000001</c:v>
                </c:pt>
                <c:pt idx="28848">
                  <c:v>0.16648499999999999</c:v>
                </c:pt>
                <c:pt idx="28849">
                  <c:v>0.17565900000000001</c:v>
                </c:pt>
                <c:pt idx="28850">
                  <c:v>0.185671</c:v>
                </c:pt>
                <c:pt idx="28851">
                  <c:v>0.196628</c:v>
                </c:pt>
                <c:pt idx="28852">
                  <c:v>0.20863300000000001</c:v>
                </c:pt>
                <c:pt idx="28853">
                  <c:v>0.22181699999999999</c:v>
                </c:pt>
                <c:pt idx="28854">
                  <c:v>0.23630300000000001</c:v>
                </c:pt>
                <c:pt idx="28855">
                  <c:v>0.252247</c:v>
                </c:pt>
                <c:pt idx="28856">
                  <c:v>0.26978600000000003</c:v>
                </c:pt>
                <c:pt idx="28857">
                  <c:v>0.28913</c:v>
                </c:pt>
                <c:pt idx="28858">
                  <c:v>0.31042500000000001</c:v>
                </c:pt>
                <c:pt idx="28859">
                  <c:v>0.33389799999999997</c:v>
                </c:pt>
                <c:pt idx="28860">
                  <c:v>0.35975000000000001</c:v>
                </c:pt>
                <c:pt idx="28861">
                  <c:v>0.38821800000000001</c:v>
                </c:pt>
                <c:pt idx="28862">
                  <c:v>0.41950700000000002</c:v>
                </c:pt>
                <c:pt idx="28863">
                  <c:v>0.453878</c:v>
                </c:pt>
                <c:pt idx="28864">
                  <c:v>0.49152600000000002</c:v>
                </c:pt>
                <c:pt idx="28865">
                  <c:v>0.52678400000000003</c:v>
                </c:pt>
                <c:pt idx="28866">
                  <c:v>0.56478399999999995</c:v>
                </c:pt>
                <c:pt idx="28867">
                  <c:v>0.60576200000000002</c:v>
                </c:pt>
                <c:pt idx="28868">
                  <c:v>0.64987499999999998</c:v>
                </c:pt>
                <c:pt idx="28869">
                  <c:v>0.70994299999999999</c:v>
                </c:pt>
                <c:pt idx="28870">
                  <c:v>0.76227100000000003</c:v>
                </c:pt>
                <c:pt idx="28871">
                  <c:v>0.82646699999999995</c:v>
                </c:pt>
                <c:pt idx="28872">
                  <c:v>0.90490599999999999</c:v>
                </c:pt>
                <c:pt idx="28873">
                  <c:v>0.98959200000000003</c:v>
                </c:pt>
                <c:pt idx="28874">
                  <c:v>1.0694999999999999</c:v>
                </c:pt>
                <c:pt idx="28875">
                  <c:v>1.1715500000000001</c:v>
                </c:pt>
                <c:pt idx="28876">
                  <c:v>1.2802</c:v>
                </c:pt>
                <c:pt idx="28877">
                  <c:v>1.4412100000000001</c:v>
                </c:pt>
                <c:pt idx="28878">
                  <c:v>1.6475599999999999</c:v>
                </c:pt>
                <c:pt idx="28879">
                  <c:v>1.93784</c:v>
                </c:pt>
                <c:pt idx="28880">
                  <c:v>2.3048299999999999</c:v>
                </c:pt>
                <c:pt idx="28881">
                  <c:v>2.5140400000000001</c:v>
                </c:pt>
                <c:pt idx="28882">
                  <c:v>2.7050100000000001</c:v>
                </c:pt>
                <c:pt idx="28883">
                  <c:v>2.8180800000000001</c:v>
                </c:pt>
                <c:pt idx="28884">
                  <c:v>2.91709</c:v>
                </c:pt>
                <c:pt idx="28885">
                  <c:v>2.9999600000000002</c:v>
                </c:pt>
                <c:pt idx="28886">
                  <c:v>3.05708</c:v>
                </c:pt>
                <c:pt idx="28887">
                  <c:v>3.1086200000000002</c:v>
                </c:pt>
                <c:pt idx="28888">
                  <c:v>3.13611</c:v>
                </c:pt>
                <c:pt idx="28889">
                  <c:v>3.14072</c:v>
                </c:pt>
                <c:pt idx="28890">
                  <c:v>3.1306699999999998</c:v>
                </c:pt>
                <c:pt idx="28891">
                  <c:v>3.0997699999999999</c:v>
                </c:pt>
                <c:pt idx="28892">
                  <c:v>3.0479400000000001</c:v>
                </c:pt>
                <c:pt idx="28893">
                  <c:v>2.9766900000000001</c:v>
                </c:pt>
                <c:pt idx="28894">
                  <c:v>2.8982199999999998</c:v>
                </c:pt>
                <c:pt idx="28895">
                  <c:v>2.8070599999999999</c:v>
                </c:pt>
                <c:pt idx="28896">
                  <c:v>2.6683400000000002</c:v>
                </c:pt>
                <c:pt idx="28897">
                  <c:v>2.5137100000000001</c:v>
                </c:pt>
                <c:pt idx="28898">
                  <c:v>2.33317</c:v>
                </c:pt>
                <c:pt idx="28899">
                  <c:v>1.6758599999999999</c:v>
                </c:pt>
                <c:pt idx="28900">
                  <c:v>1.4948999999999999</c:v>
                </c:pt>
                <c:pt idx="28901">
                  <c:v>1.36252</c:v>
                </c:pt>
                <c:pt idx="28902">
                  <c:v>1.2372300000000001</c:v>
                </c:pt>
                <c:pt idx="28903">
                  <c:v>1.1197699999999999</c:v>
                </c:pt>
                <c:pt idx="28904">
                  <c:v>1.03241</c:v>
                </c:pt>
                <c:pt idx="28905">
                  <c:v>0.94171499999999997</c:v>
                </c:pt>
                <c:pt idx="28906">
                  <c:v>0.85765100000000005</c:v>
                </c:pt>
                <c:pt idx="28907">
                  <c:v>0.78022999999999998</c:v>
                </c:pt>
                <c:pt idx="28908">
                  <c:v>0.70925099999999996</c:v>
                </c:pt>
                <c:pt idx="28909">
                  <c:v>0.66542599999999996</c:v>
                </c:pt>
                <c:pt idx="28910">
                  <c:v>0.61668900000000004</c:v>
                </c:pt>
                <c:pt idx="28911">
                  <c:v>0.57722099999999998</c:v>
                </c:pt>
                <c:pt idx="28912">
                  <c:v>0.54044999999999999</c:v>
                </c:pt>
                <c:pt idx="28913">
                  <c:v>0.50615500000000002</c:v>
                </c:pt>
                <c:pt idx="28914">
                  <c:v>0.474304</c:v>
                </c:pt>
                <c:pt idx="28915">
                  <c:v>0.44471300000000002</c:v>
                </c:pt>
                <c:pt idx="28916">
                  <c:v>0.41727300000000001</c:v>
                </c:pt>
                <c:pt idx="28917">
                  <c:v>0.39183299999999999</c:v>
                </c:pt>
                <c:pt idx="28918">
                  <c:v>0.36829499999999998</c:v>
                </c:pt>
                <c:pt idx="28919">
                  <c:v>0.34650999999999998</c:v>
                </c:pt>
                <c:pt idx="28920">
                  <c:v>0.32639000000000001</c:v>
                </c:pt>
                <c:pt idx="28921">
                  <c:v>0.30365799999999998</c:v>
                </c:pt>
                <c:pt idx="28922">
                  <c:v>0.283049</c:v>
                </c:pt>
                <c:pt idx="28923">
                  <c:v>0.26434099999999999</c:v>
                </c:pt>
                <c:pt idx="28924">
                  <c:v>0.247367</c:v>
                </c:pt>
                <c:pt idx="28925">
                  <c:v>0.23194000000000001</c:v>
                </c:pt>
                <c:pt idx="28926">
                  <c:v>0.217919</c:v>
                </c:pt>
                <c:pt idx="28927">
                  <c:v>0.205154</c:v>
                </c:pt>
                <c:pt idx="28928">
                  <c:v>0.19353100000000001</c:v>
                </c:pt>
                <c:pt idx="28929">
                  <c:v>0.18290999999999999</c:v>
                </c:pt>
                <c:pt idx="28930">
                  <c:v>0.173209</c:v>
                </c:pt>
                <c:pt idx="28931">
                  <c:v>0.16361200000000001</c:v>
                </c:pt>
                <c:pt idx="28932">
                  <c:v>0.15359100000000001</c:v>
                </c:pt>
                <c:pt idx="28933">
                  <c:v>0.14455399999999999</c:v>
                </c:pt>
                <c:pt idx="28934">
                  <c:v>0.13638600000000001</c:v>
                </c:pt>
                <c:pt idx="28935">
                  <c:v>0.128973</c:v>
                </c:pt>
                <c:pt idx="28936">
                  <c:v>0.122229</c:v>
                </c:pt>
                <c:pt idx="28937">
                  <c:v>0.116062</c:v>
                </c:pt>
                <c:pt idx="28938">
                  <c:v>0.110415</c:v>
                </c:pt>
                <c:pt idx="28939">
                  <c:v>0.103588</c:v>
                </c:pt>
                <c:pt idx="28940">
                  <c:v>9.7456100000000004E-2</c:v>
                </c:pt>
                <c:pt idx="28941">
                  <c:v>9.1008699999999998E-2</c:v>
                </c:pt>
                <c:pt idx="28942">
                  <c:v>8.6015900000000006E-2</c:v>
                </c:pt>
                <c:pt idx="28943">
                  <c:v>8.1476800000000002E-2</c:v>
                </c:pt>
                <c:pt idx="28944">
                  <c:v>7.7329599999999998E-2</c:v>
                </c:pt>
                <c:pt idx="28945">
                  <c:v>7.3532500000000001E-2</c:v>
                </c:pt>
                <c:pt idx="28946">
                  <c:v>6.8941500000000003E-2</c:v>
                </c:pt>
                <c:pt idx="28947">
                  <c:v>6.4819399999999999E-2</c:v>
                </c:pt>
                <c:pt idx="28948">
                  <c:v>6.1102099999999999E-2</c:v>
                </c:pt>
                <c:pt idx="28949">
                  <c:v>5.7736299999999997E-2</c:v>
                </c:pt>
                <c:pt idx="28950">
                  <c:v>5.4341300000000002E-2</c:v>
                </c:pt>
                <c:pt idx="28951">
                  <c:v>5.0976399999999998E-2</c:v>
                </c:pt>
                <c:pt idx="28952">
                  <c:v>4.7958500000000001E-2</c:v>
                </c:pt>
                <c:pt idx="28953">
                  <c:v>4.5240799999999998E-2</c:v>
                </c:pt>
                <c:pt idx="28954">
                  <c:v>4.2784000000000003E-2</c:v>
                </c:pt>
                <c:pt idx="28955">
                  <c:v>4.0555599999999997E-2</c:v>
                </c:pt>
                <c:pt idx="28956">
                  <c:v>3.8528300000000001E-2</c:v>
                </c:pt>
                <c:pt idx="28957">
                  <c:v>3.66784E-2</c:v>
                </c:pt>
                <c:pt idx="28958">
                  <c:v>3.4641600000000002E-2</c:v>
                </c:pt>
                <c:pt idx="28959">
                  <c:v>3.25014E-2</c:v>
                </c:pt>
                <c:pt idx="28960">
                  <c:v>3.0600200000000001E-2</c:v>
                </c:pt>
                <c:pt idx="28961">
                  <c:v>2.8904300000000001E-2</c:v>
                </c:pt>
                <c:pt idx="28962">
                  <c:v>2.7385799999999998E-2</c:v>
                </c:pt>
                <c:pt idx="28963">
                  <c:v>2.6021499999999999E-2</c:v>
                </c:pt>
                <c:pt idx="28964">
                  <c:v>2.47923E-2</c:v>
                </c:pt>
                <c:pt idx="28965">
                  <c:v>2.36817E-2</c:v>
                </c:pt>
                <c:pt idx="28966">
                  <c:v>2.24894E-2</c:v>
                </c:pt>
                <c:pt idx="28967">
                  <c:v>2.1264100000000001E-2</c:v>
                </c:pt>
                <c:pt idx="28968">
                  <c:v>2.0189200000000001E-2</c:v>
                </c:pt>
                <c:pt idx="28969">
                  <c:v>1.92435E-2</c:v>
                </c:pt>
                <c:pt idx="28970">
                  <c:v>1.8409200000000001E-2</c:v>
                </c:pt>
                <c:pt idx="28971">
                  <c:v>1.7671599999999999E-2</c:v>
                </c:pt>
                <c:pt idx="28972">
                  <c:v>1.7018700000000001E-2</c:v>
                </c:pt>
                <c:pt idx="28973">
                  <c:v>1.6440099999999999E-2</c:v>
                </c:pt>
                <c:pt idx="28974">
                  <c:v>1.57798E-2</c:v>
                </c:pt>
                <c:pt idx="28975">
                  <c:v>1.52547E-2</c:v>
                </c:pt>
                <c:pt idx="28976">
                  <c:v>1.4803699999999999E-2</c:v>
                </c:pt>
                <c:pt idx="28977">
                  <c:v>1.43026E-2</c:v>
                </c:pt>
                <c:pt idx="28978">
                  <c:v>1.3901699999999999E-2</c:v>
                </c:pt>
                <c:pt idx="28979">
                  <c:v>1.3587800000000001E-2</c:v>
                </c:pt>
                <c:pt idx="28980">
                  <c:v>1.3351099999999999E-2</c:v>
                </c:pt>
                <c:pt idx="28981">
                  <c:v>1.3183200000000001E-2</c:v>
                </c:pt>
                <c:pt idx="28982">
                  <c:v>1.3077500000000001E-2</c:v>
                </c:pt>
                <c:pt idx="28983">
                  <c:v>1.3024600000000001E-2</c:v>
                </c:pt>
                <c:pt idx="28984">
                  <c:v>1.30615E-2</c:v>
                </c:pt>
                <c:pt idx="28985">
                  <c:v>1.3199199999999999E-2</c:v>
                </c:pt>
                <c:pt idx="28986">
                  <c:v>1.3435799999999999E-2</c:v>
                </c:pt>
                <c:pt idx="28987">
                  <c:v>1.37707E-2</c:v>
                </c:pt>
                <c:pt idx="28988">
                  <c:v>1.4206099999999999E-2</c:v>
                </c:pt>
                <c:pt idx="28989">
                  <c:v>1.4747E-2</c:v>
                </c:pt>
                <c:pt idx="28990">
                  <c:v>1.54018E-2</c:v>
                </c:pt>
                <c:pt idx="28991">
                  <c:v>1.5973899999999999E-2</c:v>
                </c:pt>
                <c:pt idx="28992">
                  <c:v>1.6819600000000001E-2</c:v>
                </c:pt>
                <c:pt idx="28993">
                  <c:v>1.7534000000000001E-2</c:v>
                </c:pt>
                <c:pt idx="28994">
                  <c:v>1.8331400000000001E-2</c:v>
                </c:pt>
                <c:pt idx="28995">
                  <c:v>1.9221200000000001E-2</c:v>
                </c:pt>
                <c:pt idx="28996">
                  <c:v>2.0215299999999999E-2</c:v>
                </c:pt>
                <c:pt idx="28997">
                  <c:v>2.1326899999999999E-2</c:v>
                </c:pt>
                <c:pt idx="28998">
                  <c:v>2.2571399999999998E-2</c:v>
                </c:pt>
                <c:pt idx="28999">
                  <c:v>2.3966100000000001E-2</c:v>
                </c:pt>
                <c:pt idx="29000">
                  <c:v>2.5154699999999999E-2</c:v>
                </c:pt>
                <c:pt idx="29001">
                  <c:v>2.6456400000000001E-2</c:v>
                </c:pt>
                <c:pt idx="29002">
                  <c:v>2.78845E-2</c:v>
                </c:pt>
                <c:pt idx="29003">
                  <c:v>2.9454500000000002E-2</c:v>
                </c:pt>
                <c:pt idx="29004">
                  <c:v>3.11845E-2</c:v>
                </c:pt>
                <c:pt idx="29005">
                  <c:v>3.3095399999999997E-2</c:v>
                </c:pt>
                <c:pt idx="29006">
                  <c:v>3.5212199999999999E-2</c:v>
                </c:pt>
                <c:pt idx="29007">
                  <c:v>3.7563699999999998E-2</c:v>
                </c:pt>
                <c:pt idx="29008">
                  <c:v>4.0324100000000002E-2</c:v>
                </c:pt>
                <c:pt idx="29009">
                  <c:v>4.3429599999999999E-2</c:v>
                </c:pt>
                <c:pt idx="29010">
                  <c:v>4.5719799999999998E-2</c:v>
                </c:pt>
                <c:pt idx="29011">
                  <c:v>4.8209599999999998E-2</c:v>
                </c:pt>
                <c:pt idx="29012">
                  <c:v>5.0921300000000003E-2</c:v>
                </c:pt>
                <c:pt idx="29013">
                  <c:v>5.3881800000000001E-2</c:v>
                </c:pt>
                <c:pt idx="29014">
                  <c:v>5.7120999999999998E-2</c:v>
                </c:pt>
                <c:pt idx="29015">
                  <c:v>6.1063600000000003E-2</c:v>
                </c:pt>
                <c:pt idx="29016">
                  <c:v>6.5445400000000001E-2</c:v>
                </c:pt>
                <c:pt idx="29017">
                  <c:v>7.0334999999999995E-2</c:v>
                </c:pt>
                <c:pt idx="29018">
                  <c:v>7.5813099999999994E-2</c:v>
                </c:pt>
                <c:pt idx="29019">
                  <c:v>7.9839999999999994E-2</c:v>
                </c:pt>
                <c:pt idx="29020">
                  <c:v>8.5772399999999999E-2</c:v>
                </c:pt>
                <c:pt idx="29021">
                  <c:v>9.0751100000000001E-2</c:v>
                </c:pt>
                <c:pt idx="29022">
                  <c:v>9.6185599999999996E-2</c:v>
                </c:pt>
                <c:pt idx="29023">
                  <c:v>0.103325</c:v>
                </c:pt>
                <c:pt idx="29024">
                  <c:v>0.108976</c:v>
                </c:pt>
                <c:pt idx="29025">
                  <c:v>0.115249</c:v>
                </c:pt>
                <c:pt idx="29026">
                  <c:v>0.12428699999999999</c:v>
                </c:pt>
                <c:pt idx="29027">
                  <c:v>0.130916</c:v>
                </c:pt>
                <c:pt idx="29028">
                  <c:v>0.13808999999999999</c:v>
                </c:pt>
                <c:pt idx="29029">
                  <c:v>0.145868</c:v>
                </c:pt>
                <c:pt idx="29030">
                  <c:v>0.15431500000000001</c:v>
                </c:pt>
                <c:pt idx="29031">
                  <c:v>0.16351199999999999</c:v>
                </c:pt>
                <c:pt idx="29032">
                  <c:v>0.173544</c:v>
                </c:pt>
                <c:pt idx="29033">
                  <c:v>0.183368</c:v>
                </c:pt>
                <c:pt idx="29034">
                  <c:v>0.19778499999999999</c:v>
                </c:pt>
                <c:pt idx="29035">
                  <c:v>0.21392</c:v>
                </c:pt>
                <c:pt idx="29036">
                  <c:v>0.22730300000000001</c:v>
                </c:pt>
                <c:pt idx="29037">
                  <c:v>0.24363299999999999</c:v>
                </c:pt>
                <c:pt idx="29038">
                  <c:v>0.261689</c:v>
                </c:pt>
                <c:pt idx="29039">
                  <c:v>0.281694</c:v>
                </c:pt>
                <c:pt idx="29040">
                  <c:v>0.30390299999999998</c:v>
                </c:pt>
                <c:pt idx="29041">
                  <c:v>0.32217699999999999</c:v>
                </c:pt>
                <c:pt idx="29042">
                  <c:v>0.34196900000000002</c:v>
                </c:pt>
                <c:pt idx="29043">
                  <c:v>0.36343799999999998</c:v>
                </c:pt>
                <c:pt idx="29044">
                  <c:v>0.38671</c:v>
                </c:pt>
                <c:pt idx="29045">
                  <c:v>0.41195300000000001</c:v>
                </c:pt>
                <c:pt idx="29046">
                  <c:v>0.43931700000000001</c:v>
                </c:pt>
                <c:pt idx="29047">
                  <c:v>0.46896900000000002</c:v>
                </c:pt>
                <c:pt idx="29048">
                  <c:v>0.50104700000000002</c:v>
                </c:pt>
                <c:pt idx="29049">
                  <c:v>0.53570300000000004</c:v>
                </c:pt>
                <c:pt idx="29050">
                  <c:v>0.57303899999999997</c:v>
                </c:pt>
                <c:pt idx="29051">
                  <c:v>0.61319699999999999</c:v>
                </c:pt>
                <c:pt idx="29052">
                  <c:v>0.65618100000000001</c:v>
                </c:pt>
                <c:pt idx="29053">
                  <c:v>0.717916</c:v>
                </c:pt>
                <c:pt idx="29054">
                  <c:v>0.78451599999999999</c:v>
                </c:pt>
                <c:pt idx="29055">
                  <c:v>0.85553699999999999</c:v>
                </c:pt>
                <c:pt idx="29056">
                  <c:v>0.96857000000000004</c:v>
                </c:pt>
                <c:pt idx="29057">
                  <c:v>1.1725000000000001</c:v>
                </c:pt>
                <c:pt idx="29058">
                  <c:v>1.2639800000000001</c:v>
                </c:pt>
                <c:pt idx="29059">
                  <c:v>1.32637</c:v>
                </c:pt>
                <c:pt idx="29060">
                  <c:v>1.3811599999999999</c:v>
                </c:pt>
                <c:pt idx="29061">
                  <c:v>1.4264699999999999</c:v>
                </c:pt>
                <c:pt idx="29062">
                  <c:v>1.4613400000000001</c:v>
                </c:pt>
                <c:pt idx="29063">
                  <c:v>1.4774799999999999</c:v>
                </c:pt>
                <c:pt idx="29064">
                  <c:v>1.4872799999999999</c:v>
                </c:pt>
                <c:pt idx="29065">
                  <c:v>1.49055</c:v>
                </c:pt>
                <c:pt idx="29066">
                  <c:v>1.4841800000000001</c:v>
                </c:pt>
                <c:pt idx="29067">
                  <c:v>1.46543</c:v>
                </c:pt>
                <c:pt idx="29068">
                  <c:v>1.4329499999999999</c:v>
                </c:pt>
                <c:pt idx="29069">
                  <c:v>1.4014200000000001</c:v>
                </c:pt>
                <c:pt idx="29070">
                  <c:v>1.34365</c:v>
                </c:pt>
                <c:pt idx="29071">
                  <c:v>1.27563</c:v>
                </c:pt>
                <c:pt idx="29072">
                  <c:v>1.2001999999999999</c:v>
                </c:pt>
                <c:pt idx="29073">
                  <c:v>0.90698699999999999</c:v>
                </c:pt>
                <c:pt idx="29074">
                  <c:v>0.81903099999999995</c:v>
                </c:pt>
                <c:pt idx="29075">
                  <c:v>0.75684099999999999</c:v>
                </c:pt>
                <c:pt idx="29076">
                  <c:v>0.69841200000000003</c:v>
                </c:pt>
                <c:pt idx="29077">
                  <c:v>0.643984</c:v>
                </c:pt>
                <c:pt idx="29078">
                  <c:v>0.59367700000000001</c:v>
                </c:pt>
                <c:pt idx="29079">
                  <c:v>0.54740999999999995</c:v>
                </c:pt>
                <c:pt idx="29080">
                  <c:v>0.50508900000000001</c:v>
                </c:pt>
                <c:pt idx="29081">
                  <c:v>0.46445199999999998</c:v>
                </c:pt>
                <c:pt idx="29082">
                  <c:v>0.43699900000000003</c:v>
                </c:pt>
                <c:pt idx="29083">
                  <c:v>0.411526</c:v>
                </c:pt>
                <c:pt idx="29084">
                  <c:v>0.387903</c:v>
                </c:pt>
                <c:pt idx="29085">
                  <c:v>0.36599900000000002</c:v>
                </c:pt>
                <c:pt idx="29086">
                  <c:v>0.345692</c:v>
                </c:pt>
                <c:pt idx="29087">
                  <c:v>0.32686100000000001</c:v>
                </c:pt>
                <c:pt idx="29088">
                  <c:v>0.30939299999999997</c:v>
                </c:pt>
                <c:pt idx="29089">
                  <c:v>0.29206199999999999</c:v>
                </c:pt>
                <c:pt idx="29090">
                  <c:v>0.27502199999999999</c:v>
                </c:pt>
                <c:pt idx="29091">
                  <c:v>0.25934099999999999</c:v>
                </c:pt>
                <c:pt idx="29092">
                  <c:v>0.244894</c:v>
                </c:pt>
                <c:pt idx="29093">
                  <c:v>0.23156399999999999</c:v>
                </c:pt>
                <c:pt idx="29094">
                  <c:v>0.219249</c:v>
                </c:pt>
                <c:pt idx="29095">
                  <c:v>0.20785600000000001</c:v>
                </c:pt>
                <c:pt idx="29096">
                  <c:v>0.19231599999999999</c:v>
                </c:pt>
                <c:pt idx="29097">
                  <c:v>0.18062</c:v>
                </c:pt>
                <c:pt idx="29098">
                  <c:v>0.16993900000000001</c:v>
                </c:pt>
                <c:pt idx="29099">
                  <c:v>0.16016</c:v>
                </c:pt>
                <c:pt idx="29100">
                  <c:v>0.15118999999999999</c:v>
                </c:pt>
                <c:pt idx="29101">
                  <c:v>0.14294100000000001</c:v>
                </c:pt>
                <c:pt idx="29102">
                  <c:v>0.13534399999999999</c:v>
                </c:pt>
                <c:pt idx="29103">
                  <c:v>0.128332</c:v>
                </c:pt>
                <c:pt idx="29104">
                  <c:v>0.121849</c:v>
                </c:pt>
                <c:pt idx="29105">
                  <c:v>0.11483400000000001</c:v>
                </c:pt>
                <c:pt idx="29106">
                  <c:v>0.108408</c:v>
                </c:pt>
                <c:pt idx="29107">
                  <c:v>0.102505</c:v>
                </c:pt>
                <c:pt idx="29108">
                  <c:v>9.70723E-2</c:v>
                </c:pt>
                <c:pt idx="29109">
                  <c:v>9.2059199999999994E-2</c:v>
                </c:pt>
                <c:pt idx="29110">
                  <c:v>8.5239300000000004E-2</c:v>
                </c:pt>
                <c:pt idx="29111">
                  <c:v>7.9153600000000005E-2</c:v>
                </c:pt>
                <c:pt idx="29112">
                  <c:v>7.4103799999999997E-2</c:v>
                </c:pt>
                <c:pt idx="29113">
                  <c:v>6.9526599999999994E-2</c:v>
                </c:pt>
                <c:pt idx="29114">
                  <c:v>6.5364199999999997E-2</c:v>
                </c:pt>
                <c:pt idx="29115">
                  <c:v>6.1569199999999998E-2</c:v>
                </c:pt>
                <c:pt idx="29116">
                  <c:v>5.8098200000000003E-2</c:v>
                </c:pt>
                <c:pt idx="29117">
                  <c:v>5.4916300000000001E-2</c:v>
                </c:pt>
                <c:pt idx="29118">
                  <c:v>5.1991700000000002E-2</c:v>
                </c:pt>
                <c:pt idx="29119">
                  <c:v>4.9298000000000002E-2</c:v>
                </c:pt>
                <c:pt idx="29120">
                  <c:v>4.6264E-2</c:v>
                </c:pt>
                <c:pt idx="29121">
                  <c:v>4.3506400000000001E-2</c:v>
                </c:pt>
                <c:pt idx="29122">
                  <c:v>4.0992599999999997E-2</c:v>
                </c:pt>
                <c:pt idx="29123">
                  <c:v>3.8695199999999999E-2</c:v>
                </c:pt>
                <c:pt idx="29124">
                  <c:v>3.65896E-2</c:v>
                </c:pt>
                <c:pt idx="29125">
                  <c:v>3.4655600000000002E-2</c:v>
                </c:pt>
                <c:pt idx="29126">
                  <c:v>3.2874899999999999E-2</c:v>
                </c:pt>
                <c:pt idx="29127">
                  <c:v>3.1231800000000001E-2</c:v>
                </c:pt>
                <c:pt idx="29128">
                  <c:v>2.9350299999999999E-2</c:v>
                </c:pt>
                <c:pt idx="29129">
                  <c:v>2.76391E-2</c:v>
                </c:pt>
                <c:pt idx="29130">
                  <c:v>2.6078299999999999E-2</c:v>
                </c:pt>
                <c:pt idx="29131">
                  <c:v>2.46508E-2</c:v>
                </c:pt>
                <c:pt idx="29132">
                  <c:v>2.33417E-2</c:v>
                </c:pt>
                <c:pt idx="29133">
                  <c:v>2.2138499999999998E-2</c:v>
                </c:pt>
                <c:pt idx="29134">
                  <c:v>2.1030099999999999E-2</c:v>
                </c:pt>
                <c:pt idx="29135">
                  <c:v>2.0007E-2</c:v>
                </c:pt>
                <c:pt idx="29136">
                  <c:v>1.8902499999999999E-2</c:v>
                </c:pt>
                <c:pt idx="29137">
                  <c:v>1.7892499999999999E-2</c:v>
                </c:pt>
                <c:pt idx="29138">
                  <c:v>1.69664E-2</c:v>
                </c:pt>
                <c:pt idx="29139">
                  <c:v>1.61146E-2</c:v>
                </c:pt>
                <c:pt idx="29140">
                  <c:v>1.49584E-2</c:v>
                </c:pt>
                <c:pt idx="29141">
                  <c:v>1.39294E-2</c:v>
                </c:pt>
                <c:pt idx="29142">
                  <c:v>1.3305600000000001E-2</c:v>
                </c:pt>
                <c:pt idx="29143">
                  <c:v>1.2503800000000001E-2</c:v>
                </c:pt>
                <c:pt idx="29144">
                  <c:v>1.1779E-2</c:v>
                </c:pt>
                <c:pt idx="29145">
                  <c:v>1.1121499999999999E-2</c:v>
                </c:pt>
                <c:pt idx="29146">
                  <c:v>1.05232E-2</c:v>
                </c:pt>
                <c:pt idx="29147">
                  <c:v>9.9772599999999999E-3</c:v>
                </c:pt>
                <c:pt idx="29148">
                  <c:v>9.4779100000000008E-3</c:v>
                </c:pt>
                <c:pt idx="29149">
                  <c:v>9.0201099999999996E-3</c:v>
                </c:pt>
                <c:pt idx="29150">
                  <c:v>8.5995800000000008E-3</c:v>
                </c:pt>
                <c:pt idx="29151">
                  <c:v>8.1622099999999996E-3</c:v>
                </c:pt>
                <c:pt idx="29152">
                  <c:v>7.7633399999999997E-3</c:v>
                </c:pt>
                <c:pt idx="29153">
                  <c:v>7.3983499999999997E-3</c:v>
                </c:pt>
                <c:pt idx="29154">
                  <c:v>6.9066099999999997E-3</c:v>
                </c:pt>
                <c:pt idx="29155">
                  <c:v>6.4733100000000003E-3</c:v>
                </c:pt>
                <c:pt idx="29156">
                  <c:v>6.0902200000000004E-3</c:v>
                </c:pt>
                <c:pt idx="29157">
                  <c:v>5.76473E-3</c:v>
                </c:pt>
                <c:pt idx="29158">
                  <c:v>5.4802699999999998E-3</c:v>
                </c:pt>
                <c:pt idx="29159">
                  <c:v>5.2249699999999998E-3</c:v>
                </c:pt>
                <c:pt idx="29160">
                  <c:v>4.9955199999999998E-3</c:v>
                </c:pt>
                <c:pt idx="29161">
                  <c:v>4.7891699999999997E-3</c:v>
                </c:pt>
                <c:pt idx="29162">
                  <c:v>4.5459100000000002E-3</c:v>
                </c:pt>
                <c:pt idx="29163">
                  <c:v>4.3348700000000002E-3</c:v>
                </c:pt>
                <c:pt idx="29164">
                  <c:v>4.1526799999999997E-3</c:v>
                </c:pt>
                <c:pt idx="29165">
                  <c:v>3.9966799999999999E-3</c:v>
                </c:pt>
                <c:pt idx="29166">
                  <c:v>3.8535900000000001E-3</c:v>
                </c:pt>
                <c:pt idx="29167">
                  <c:v>3.7270699999999999E-3</c:v>
                </c:pt>
                <c:pt idx="29168">
                  <c:v>3.6255599999999999E-3</c:v>
                </c:pt>
                <c:pt idx="29169">
                  <c:v>3.5474399999999998E-3</c:v>
                </c:pt>
                <c:pt idx="29170">
                  <c:v>3.4992399999999998E-3</c:v>
                </c:pt>
                <c:pt idx="29171">
                  <c:v>3.4613600000000001E-3</c:v>
                </c:pt>
                <c:pt idx="29172">
                  <c:v>3.4451199999999999E-3</c:v>
                </c:pt>
                <c:pt idx="29173">
                  <c:v>3.4448199999999999E-3</c:v>
                </c:pt>
                <c:pt idx="29174">
                  <c:v>3.4562600000000001E-3</c:v>
                </c:pt>
                <c:pt idx="29175">
                  <c:v>3.4856100000000001E-3</c:v>
                </c:pt>
                <c:pt idx="29176">
                  <c:v>3.5339400000000002E-3</c:v>
                </c:pt>
                <c:pt idx="29177">
                  <c:v>3.6027899999999998E-3</c:v>
                </c:pt>
                <c:pt idx="29178">
                  <c:v>3.7012999999999998E-3</c:v>
                </c:pt>
                <c:pt idx="29179">
                  <c:v>3.7941300000000002E-3</c:v>
                </c:pt>
                <c:pt idx="29180">
                  <c:v>3.9048799999999999E-3</c:v>
                </c:pt>
                <c:pt idx="29181">
                  <c:v>4.0356599999999999E-3</c:v>
                </c:pt>
                <c:pt idx="29182">
                  <c:v>4.189E-3</c:v>
                </c:pt>
                <c:pt idx="29183">
                  <c:v>4.3586299999999996E-3</c:v>
                </c:pt>
                <c:pt idx="29184">
                  <c:v>4.5546600000000003E-3</c:v>
                </c:pt>
                <c:pt idx="29185">
                  <c:v>4.7818499999999998E-3</c:v>
                </c:pt>
                <c:pt idx="29186">
                  <c:v>5.0447000000000001E-3</c:v>
                </c:pt>
                <c:pt idx="29187">
                  <c:v>5.3490600000000001E-3</c:v>
                </c:pt>
                <c:pt idx="29188">
                  <c:v>5.6863900000000004E-3</c:v>
                </c:pt>
                <c:pt idx="29189">
                  <c:v>5.9338799999999999E-3</c:v>
                </c:pt>
                <c:pt idx="29190">
                  <c:v>6.2061099999999999E-3</c:v>
                </c:pt>
                <c:pt idx="29191">
                  <c:v>6.50681E-3</c:v>
                </c:pt>
                <c:pt idx="29192">
                  <c:v>6.83995E-3</c:v>
                </c:pt>
                <c:pt idx="29193">
                  <c:v>7.2095400000000004E-3</c:v>
                </c:pt>
                <c:pt idx="29194">
                  <c:v>7.6204799999999998E-3</c:v>
                </c:pt>
                <c:pt idx="29195">
                  <c:v>8.0786299999999998E-3</c:v>
                </c:pt>
                <c:pt idx="29196">
                  <c:v>8.6594500000000008E-3</c:v>
                </c:pt>
                <c:pt idx="29197">
                  <c:v>9.0907999999999996E-3</c:v>
                </c:pt>
                <c:pt idx="29198">
                  <c:v>9.5624100000000004E-3</c:v>
                </c:pt>
                <c:pt idx="29199">
                  <c:v>1.0079299999999999E-2</c:v>
                </c:pt>
                <c:pt idx="29200">
                  <c:v>1.06471E-2</c:v>
                </c:pt>
                <c:pt idx="29201">
                  <c:v>1.1272600000000001E-2</c:v>
                </c:pt>
                <c:pt idx="29202">
                  <c:v>1.19636E-2</c:v>
                </c:pt>
                <c:pt idx="29203">
                  <c:v>1.26401E-2</c:v>
                </c:pt>
                <c:pt idx="29204">
                  <c:v>1.3286600000000001E-2</c:v>
                </c:pt>
                <c:pt idx="29205">
                  <c:v>1.39901E-2</c:v>
                </c:pt>
                <c:pt idx="29206">
                  <c:v>1.4757599999999999E-2</c:v>
                </c:pt>
                <c:pt idx="29207">
                  <c:v>1.5597E-2</c:v>
                </c:pt>
                <c:pt idx="29208">
                  <c:v>1.6517400000000002E-2</c:v>
                </c:pt>
                <c:pt idx="29209">
                  <c:v>1.7529400000000001E-2</c:v>
                </c:pt>
                <c:pt idx="29210">
                  <c:v>1.86453E-2</c:v>
                </c:pt>
                <c:pt idx="29211">
                  <c:v>1.9713999999999999E-2</c:v>
                </c:pt>
                <c:pt idx="29212">
                  <c:v>2.1229899999999999E-2</c:v>
                </c:pt>
                <c:pt idx="29213">
                  <c:v>2.2346399999999999E-2</c:v>
                </c:pt>
                <c:pt idx="29214">
                  <c:v>2.35584E-2</c:v>
                </c:pt>
                <c:pt idx="29215">
                  <c:v>2.48775E-2</c:v>
                </c:pt>
                <c:pt idx="29216">
                  <c:v>2.6316200000000001E-2</c:v>
                </c:pt>
                <c:pt idx="29217">
                  <c:v>2.7890100000000001E-2</c:v>
                </c:pt>
                <c:pt idx="29218">
                  <c:v>2.9616300000000002E-2</c:v>
                </c:pt>
                <c:pt idx="29219">
                  <c:v>3.1825600000000002E-2</c:v>
                </c:pt>
                <c:pt idx="29220">
                  <c:v>3.4303100000000003E-2</c:v>
                </c:pt>
                <c:pt idx="29221">
                  <c:v>3.61258E-2</c:v>
                </c:pt>
                <c:pt idx="29222">
                  <c:v>3.8103999999999999E-2</c:v>
                </c:pt>
                <c:pt idx="29223">
                  <c:v>4.0255100000000002E-2</c:v>
                </c:pt>
                <c:pt idx="29224">
                  <c:v>4.2600300000000001E-2</c:v>
                </c:pt>
                <c:pt idx="29225">
                  <c:v>4.5163300000000003E-2</c:v>
                </c:pt>
                <c:pt idx="29226">
                  <c:v>4.8567600000000002E-2</c:v>
                </c:pt>
                <c:pt idx="29227">
                  <c:v>5.23835E-2</c:v>
                </c:pt>
                <c:pt idx="29228">
                  <c:v>5.5190000000000003E-2</c:v>
                </c:pt>
                <c:pt idx="29229">
                  <c:v>5.82354E-2</c:v>
                </c:pt>
                <c:pt idx="29230">
                  <c:v>6.1546200000000002E-2</c:v>
                </c:pt>
                <c:pt idx="29231">
                  <c:v>6.5155500000000005E-2</c:v>
                </c:pt>
                <c:pt idx="29232">
                  <c:v>6.9099300000000002E-2</c:v>
                </c:pt>
                <c:pt idx="29233">
                  <c:v>7.2860400000000006E-2</c:v>
                </c:pt>
                <c:pt idx="29234">
                  <c:v>7.6943700000000004E-2</c:v>
                </c:pt>
                <c:pt idx="29235">
                  <c:v>8.13889E-2</c:v>
                </c:pt>
                <c:pt idx="29236">
                  <c:v>8.6238700000000001E-2</c:v>
                </c:pt>
                <c:pt idx="29237">
                  <c:v>9.1547299999999998E-2</c:v>
                </c:pt>
                <c:pt idx="29238">
                  <c:v>9.7371899999999997E-2</c:v>
                </c:pt>
                <c:pt idx="29239">
                  <c:v>0.103785</c:v>
                </c:pt>
                <c:pt idx="29240">
                  <c:v>0.11086699999999999</c:v>
                </c:pt>
                <c:pt idx="29241">
                  <c:v>0.119314</c:v>
                </c:pt>
                <c:pt idx="29242">
                  <c:v>0.12878700000000001</c:v>
                </c:pt>
                <c:pt idx="29243">
                  <c:v>0.13575699999999999</c:v>
                </c:pt>
                <c:pt idx="29244">
                  <c:v>0.14332600000000001</c:v>
                </c:pt>
                <c:pt idx="29245">
                  <c:v>0.151558</c:v>
                </c:pt>
                <c:pt idx="29246">
                  <c:v>0.16053799999999999</c:v>
                </c:pt>
                <c:pt idx="29247">
                  <c:v>0.17035500000000001</c:v>
                </c:pt>
                <c:pt idx="29248">
                  <c:v>0.18186099999999999</c:v>
                </c:pt>
                <c:pt idx="29249">
                  <c:v>0.19458700000000001</c:v>
                </c:pt>
                <c:pt idx="29250">
                  <c:v>0.20383499999999999</c:v>
                </c:pt>
                <c:pt idx="29251">
                  <c:v>0.21655099999999999</c:v>
                </c:pt>
                <c:pt idx="29252">
                  <c:v>0.230493</c:v>
                </c:pt>
                <c:pt idx="29253">
                  <c:v>0.244757</c:v>
                </c:pt>
                <c:pt idx="29254">
                  <c:v>0.25728200000000001</c:v>
                </c:pt>
                <c:pt idx="29255">
                  <c:v>0.27326400000000001</c:v>
                </c:pt>
                <c:pt idx="29256">
                  <c:v>0.29073300000000002</c:v>
                </c:pt>
                <c:pt idx="29257">
                  <c:v>0.30985400000000002</c:v>
                </c:pt>
                <c:pt idx="29258">
                  <c:v>0.330814</c:v>
                </c:pt>
                <c:pt idx="29259">
                  <c:v>0.35381600000000002</c:v>
                </c:pt>
                <c:pt idx="29260">
                  <c:v>0.37906699999999999</c:v>
                </c:pt>
                <c:pt idx="29261">
                  <c:v>0.40679799999999999</c:v>
                </c:pt>
                <c:pt idx="29262">
                  <c:v>0.43408200000000002</c:v>
                </c:pt>
                <c:pt idx="29263">
                  <c:v>0.46034199999999997</c:v>
                </c:pt>
                <c:pt idx="29264">
                  <c:v>0.488622</c:v>
                </c:pt>
                <c:pt idx="29265">
                  <c:v>0.51905299999999999</c:v>
                </c:pt>
                <c:pt idx="29266">
                  <c:v>0.55603100000000005</c:v>
                </c:pt>
                <c:pt idx="29267">
                  <c:v>0.60073100000000001</c:v>
                </c:pt>
                <c:pt idx="29268">
                  <c:v>0.64944100000000005</c:v>
                </c:pt>
                <c:pt idx="29269">
                  <c:v>0.702349</c:v>
                </c:pt>
                <c:pt idx="29270">
                  <c:v>0.75961000000000001</c:v>
                </c:pt>
                <c:pt idx="29271">
                  <c:v>0.82130499999999995</c:v>
                </c:pt>
                <c:pt idx="29272">
                  <c:v>0.88741899999999996</c:v>
                </c:pt>
                <c:pt idx="29273">
                  <c:v>0.95785500000000001</c:v>
                </c:pt>
                <c:pt idx="29274">
                  <c:v>1.07114</c:v>
                </c:pt>
                <c:pt idx="29275">
                  <c:v>1.19245</c:v>
                </c:pt>
                <c:pt idx="29276">
                  <c:v>1.36314</c:v>
                </c:pt>
                <c:pt idx="29277">
                  <c:v>1.66631</c:v>
                </c:pt>
                <c:pt idx="29278">
                  <c:v>1.78783</c:v>
                </c:pt>
                <c:pt idx="29279">
                  <c:v>1.89778</c:v>
                </c:pt>
                <c:pt idx="29280">
                  <c:v>1.96244</c:v>
                </c:pt>
                <c:pt idx="29281">
                  <c:v>2.03138</c:v>
                </c:pt>
                <c:pt idx="29282">
                  <c:v>2.0850499999999998</c:v>
                </c:pt>
                <c:pt idx="29283">
                  <c:v>2.1142300000000001</c:v>
                </c:pt>
                <c:pt idx="29284">
                  <c:v>2.1332800000000001</c:v>
                </c:pt>
                <c:pt idx="29285">
                  <c:v>2.1417899999999999</c:v>
                </c:pt>
                <c:pt idx="29286">
                  <c:v>2.1423299999999998</c:v>
                </c:pt>
                <c:pt idx="29287">
                  <c:v>2.13653</c:v>
                </c:pt>
                <c:pt idx="29288">
                  <c:v>2.1193300000000002</c:v>
                </c:pt>
                <c:pt idx="29289">
                  <c:v>2.0906400000000001</c:v>
                </c:pt>
                <c:pt idx="29290">
                  <c:v>2.0500799999999999</c:v>
                </c:pt>
                <c:pt idx="29291">
                  <c:v>1.9991000000000001</c:v>
                </c:pt>
                <c:pt idx="29292">
                  <c:v>1.93879</c:v>
                </c:pt>
                <c:pt idx="29293">
                  <c:v>1.84599</c:v>
                </c:pt>
                <c:pt idx="29294">
                  <c:v>1.7479800000000001</c:v>
                </c:pt>
                <c:pt idx="29295">
                  <c:v>1.5980099999999999</c:v>
                </c:pt>
                <c:pt idx="29296">
                  <c:v>1.2339500000000001</c:v>
                </c:pt>
                <c:pt idx="29297">
                  <c:v>1.0865499999999999</c:v>
                </c:pt>
                <c:pt idx="29298">
                  <c:v>0.99434</c:v>
                </c:pt>
                <c:pt idx="29299">
                  <c:v>0.91827199999999998</c:v>
                </c:pt>
                <c:pt idx="29300">
                  <c:v>0.84693300000000005</c:v>
                </c:pt>
                <c:pt idx="29301">
                  <c:v>0.78043099999999999</c:v>
                </c:pt>
                <c:pt idx="29302">
                  <c:v>0.71883200000000003</c:v>
                </c:pt>
                <c:pt idx="29303">
                  <c:v>0.66203699999999999</c:v>
                </c:pt>
                <c:pt idx="29304">
                  <c:v>0.60519599999999996</c:v>
                </c:pt>
                <c:pt idx="29305">
                  <c:v>0.56882100000000002</c:v>
                </c:pt>
                <c:pt idx="29306">
                  <c:v>0.53490800000000005</c:v>
                </c:pt>
                <c:pt idx="29307">
                  <c:v>0.50336000000000003</c:v>
                </c:pt>
                <c:pt idx="29308">
                  <c:v>0.47401399999999999</c:v>
                </c:pt>
                <c:pt idx="29309">
                  <c:v>0.44677099999999997</c:v>
                </c:pt>
                <c:pt idx="29310">
                  <c:v>0.42147800000000002</c:v>
                </c:pt>
                <c:pt idx="29311">
                  <c:v>0.39802199999999999</c:v>
                </c:pt>
                <c:pt idx="29312">
                  <c:v>0.37105100000000002</c:v>
                </c:pt>
                <c:pt idx="29313">
                  <c:v>0.34650199999999998</c:v>
                </c:pt>
                <c:pt idx="29314">
                  <c:v>0.32413500000000001</c:v>
                </c:pt>
                <c:pt idx="29315">
                  <c:v>0.30375099999999999</c:v>
                </c:pt>
                <c:pt idx="29316">
                  <c:v>0.28513699999999997</c:v>
                </c:pt>
                <c:pt idx="29317">
                  <c:v>0.26813300000000001</c:v>
                </c:pt>
                <c:pt idx="29318">
                  <c:v>0.25256800000000001</c:v>
                </c:pt>
                <c:pt idx="29319">
                  <c:v>0.23830499999999999</c:v>
                </c:pt>
                <c:pt idx="29320">
                  <c:v>0.22301599999999999</c:v>
                </c:pt>
                <c:pt idx="29321">
                  <c:v>0.20915400000000001</c:v>
                </c:pt>
                <c:pt idx="29322">
                  <c:v>0.196549</c:v>
                </c:pt>
                <c:pt idx="29323">
                  <c:v>0.18506300000000001</c:v>
                </c:pt>
                <c:pt idx="29324">
                  <c:v>0.17456099999999999</c:v>
                </c:pt>
                <c:pt idx="29325">
                  <c:v>0.16494300000000001</c:v>
                </c:pt>
                <c:pt idx="29326">
                  <c:v>0.156109</c:v>
                </c:pt>
                <c:pt idx="29327">
                  <c:v>0.147981</c:v>
                </c:pt>
                <c:pt idx="29328">
                  <c:v>0.13775699999999999</c:v>
                </c:pt>
                <c:pt idx="29329">
                  <c:v>0.128578</c:v>
                </c:pt>
                <c:pt idx="29330">
                  <c:v>0.12030100000000001</c:v>
                </c:pt>
                <c:pt idx="29331">
                  <c:v>0.112813</c:v>
                </c:pt>
                <c:pt idx="29332">
                  <c:v>0.106014</c:v>
                </c:pt>
                <c:pt idx="29333">
                  <c:v>9.9822599999999997E-2</c:v>
                </c:pt>
                <c:pt idx="29334">
                  <c:v>9.4166600000000003E-2</c:v>
                </c:pt>
                <c:pt idx="29335">
                  <c:v>8.8987200000000002E-2</c:v>
                </c:pt>
                <c:pt idx="29336">
                  <c:v>8.3878499999999995E-2</c:v>
                </c:pt>
                <c:pt idx="29337">
                  <c:v>7.9205499999999998E-2</c:v>
                </c:pt>
                <c:pt idx="29338">
                  <c:v>7.4918100000000001E-2</c:v>
                </c:pt>
                <c:pt idx="29339">
                  <c:v>7.0975899999999995E-2</c:v>
                </c:pt>
                <c:pt idx="29340">
                  <c:v>6.7340800000000006E-2</c:v>
                </c:pt>
                <c:pt idx="29341">
                  <c:v>6.2398799999999997E-2</c:v>
                </c:pt>
                <c:pt idx="29342">
                  <c:v>5.7990899999999998E-2</c:v>
                </c:pt>
                <c:pt idx="29343">
                  <c:v>5.4579000000000003E-2</c:v>
                </c:pt>
                <c:pt idx="29344">
                  <c:v>5.1464999999999997E-2</c:v>
                </c:pt>
                <c:pt idx="29345">
                  <c:v>4.8614299999999999E-2</c:v>
                </c:pt>
                <c:pt idx="29346">
                  <c:v>4.5998600000000001E-2</c:v>
                </c:pt>
                <c:pt idx="29347">
                  <c:v>4.3591600000000001E-2</c:v>
                </c:pt>
                <c:pt idx="29348">
                  <c:v>4.1372399999999997E-2</c:v>
                </c:pt>
                <c:pt idx="29349">
                  <c:v>3.83538E-2</c:v>
                </c:pt>
                <c:pt idx="29350">
                  <c:v>3.6233000000000001E-2</c:v>
                </c:pt>
                <c:pt idx="29351">
                  <c:v>3.4021900000000001E-2</c:v>
                </c:pt>
                <c:pt idx="29352">
                  <c:v>3.2011499999999998E-2</c:v>
                </c:pt>
                <c:pt idx="29353">
                  <c:v>3.0178099999999999E-2</c:v>
                </c:pt>
                <c:pt idx="29354">
                  <c:v>2.85013E-2</c:v>
                </c:pt>
                <c:pt idx="29355">
                  <c:v>2.6963600000000001E-2</c:v>
                </c:pt>
                <c:pt idx="29356">
                  <c:v>2.5549800000000001E-2</c:v>
                </c:pt>
                <c:pt idx="29357">
                  <c:v>2.4246799999999999E-2</c:v>
                </c:pt>
                <c:pt idx="29358">
                  <c:v>2.29229E-2</c:v>
                </c:pt>
                <c:pt idx="29359">
                  <c:v>2.15972E-2</c:v>
                </c:pt>
                <c:pt idx="29360">
                  <c:v>2.0385899999999998E-2</c:v>
                </c:pt>
                <c:pt idx="29361">
                  <c:v>1.9276399999999999E-2</c:v>
                </c:pt>
                <c:pt idx="29362">
                  <c:v>1.8257499999999999E-2</c:v>
                </c:pt>
                <c:pt idx="29363">
                  <c:v>1.7319600000000001E-2</c:v>
                </c:pt>
                <c:pt idx="29364">
                  <c:v>1.6454400000000001E-2</c:v>
                </c:pt>
                <c:pt idx="29365">
                  <c:v>1.52769E-2</c:v>
                </c:pt>
                <c:pt idx="29366">
                  <c:v>1.4421700000000001E-2</c:v>
                </c:pt>
                <c:pt idx="29367">
                  <c:v>1.3639E-2</c:v>
                </c:pt>
                <c:pt idx="29368">
                  <c:v>1.29207E-2</c:v>
                </c:pt>
                <c:pt idx="29369">
                  <c:v>1.2259900000000001E-2</c:v>
                </c:pt>
                <c:pt idx="29370">
                  <c:v>1.1650300000000001E-2</c:v>
                </c:pt>
                <c:pt idx="29371">
                  <c:v>1.08209E-2</c:v>
                </c:pt>
                <c:pt idx="29372">
                  <c:v>1.00804E-2</c:v>
                </c:pt>
                <c:pt idx="29373">
                  <c:v>9.5070499999999995E-3</c:v>
                </c:pt>
                <c:pt idx="29374">
                  <c:v>8.9834900000000002E-3</c:v>
                </c:pt>
                <c:pt idx="29375">
                  <c:v>8.5040700000000007E-3</c:v>
                </c:pt>
                <c:pt idx="29376">
                  <c:v>8.0639800000000001E-3</c:v>
                </c:pt>
                <c:pt idx="29377">
                  <c:v>7.6589300000000004E-3</c:v>
                </c:pt>
                <c:pt idx="29378">
                  <c:v>7.1092999999999998E-3</c:v>
                </c:pt>
                <c:pt idx="29379">
                  <c:v>6.6200699999999996E-3</c:v>
                </c:pt>
                <c:pt idx="29380">
                  <c:v>6.19792E-3</c:v>
                </c:pt>
                <c:pt idx="29381">
                  <c:v>5.8174400000000001E-3</c:v>
                </c:pt>
                <c:pt idx="29382">
                  <c:v>5.4734099999999997E-3</c:v>
                </c:pt>
                <c:pt idx="29383">
                  <c:v>5.1615799999999998E-3</c:v>
                </c:pt>
                <c:pt idx="29384">
                  <c:v>4.8777899999999999E-3</c:v>
                </c:pt>
                <c:pt idx="29385">
                  <c:v>4.6182100000000002E-3</c:v>
                </c:pt>
                <c:pt idx="29386">
                  <c:v>4.3800899999999997E-3</c:v>
                </c:pt>
                <c:pt idx="29387">
                  <c:v>4.1613400000000004E-3</c:v>
                </c:pt>
                <c:pt idx="29388">
                  <c:v>3.9451099999999999E-3</c:v>
                </c:pt>
                <c:pt idx="29389">
                  <c:v>3.7467899999999998E-3</c:v>
                </c:pt>
                <c:pt idx="29390">
                  <c:v>3.5644100000000001E-3</c:v>
                </c:pt>
                <c:pt idx="29391">
                  <c:v>3.3171099999999999E-3</c:v>
                </c:pt>
                <c:pt idx="29392">
                  <c:v>3.0971100000000001E-3</c:v>
                </c:pt>
                <c:pt idx="29393">
                  <c:v>2.90047E-3</c:v>
                </c:pt>
                <c:pt idx="29394">
                  <c:v>2.7239400000000002E-3</c:v>
                </c:pt>
                <c:pt idx="29395">
                  <c:v>2.5648099999999998E-3</c:v>
                </c:pt>
                <c:pt idx="29396">
                  <c:v>2.4208099999999998E-3</c:v>
                </c:pt>
                <c:pt idx="29397">
                  <c:v>2.2900400000000001E-3</c:v>
                </c:pt>
                <c:pt idx="29398">
                  <c:v>2.1708999999999999E-3</c:v>
                </c:pt>
                <c:pt idx="29399">
                  <c:v>2.0277799999999999E-3</c:v>
                </c:pt>
                <c:pt idx="29400">
                  <c:v>1.9001700000000001E-3</c:v>
                </c:pt>
                <c:pt idx="29401">
                  <c:v>1.78601E-3</c:v>
                </c:pt>
                <c:pt idx="29402">
                  <c:v>1.68374E-3</c:v>
                </c:pt>
                <c:pt idx="29403">
                  <c:v>1.5939999999999999E-3</c:v>
                </c:pt>
                <c:pt idx="29404">
                  <c:v>1.51604E-3</c:v>
                </c:pt>
                <c:pt idx="29405">
                  <c:v>1.5035700000000001E-3</c:v>
                </c:pt>
                <c:pt idx="29406">
                  <c:v>1.50329E-3</c:v>
                </c:pt>
                <c:pt idx="29407">
                  <c:v>1.5062999999999999E-3</c:v>
                </c:pt>
                <c:pt idx="29408">
                  <c:v>1.5190799999999999E-3</c:v>
                </c:pt>
                <c:pt idx="29409">
                  <c:v>1.5369699999999999E-3</c:v>
                </c:pt>
                <c:pt idx="29410">
                  <c:v>1.55791E-3</c:v>
                </c:pt>
                <c:pt idx="29411">
                  <c:v>1.5876900000000001E-3</c:v>
                </c:pt>
                <c:pt idx="29412">
                  <c:v>1.6292500000000001E-3</c:v>
                </c:pt>
                <c:pt idx="29413">
                  <c:v>1.66526E-3</c:v>
                </c:pt>
                <c:pt idx="29414">
                  <c:v>1.7094300000000001E-3</c:v>
                </c:pt>
                <c:pt idx="29415">
                  <c:v>1.7633499999999999E-3</c:v>
                </c:pt>
                <c:pt idx="29416">
                  <c:v>1.8288200000000001E-3</c:v>
                </c:pt>
                <c:pt idx="29417">
                  <c:v>1.90793E-3</c:v>
                </c:pt>
                <c:pt idx="29418">
                  <c:v>1.9776699999999999E-3</c:v>
                </c:pt>
                <c:pt idx="29419">
                  <c:v>2.0574600000000001E-3</c:v>
                </c:pt>
                <c:pt idx="29420">
                  <c:v>2.1489199999999999E-3</c:v>
                </c:pt>
                <c:pt idx="29421">
                  <c:v>2.2530900000000001E-3</c:v>
                </c:pt>
                <c:pt idx="29422">
                  <c:v>2.37171E-3</c:v>
                </c:pt>
                <c:pt idx="29423">
                  <c:v>2.5063199999999998E-3</c:v>
                </c:pt>
                <c:pt idx="29424">
                  <c:v>2.6590099999999998E-3</c:v>
                </c:pt>
                <c:pt idx="29425">
                  <c:v>2.83169E-3</c:v>
                </c:pt>
                <c:pt idx="29426">
                  <c:v>3.0267499999999999E-3</c:v>
                </c:pt>
                <c:pt idx="29427">
                  <c:v>3.2461199999999999E-3</c:v>
                </c:pt>
                <c:pt idx="29428">
                  <c:v>3.49322E-3</c:v>
                </c:pt>
                <c:pt idx="29429">
                  <c:v>3.7700099999999999E-3</c:v>
                </c:pt>
                <c:pt idx="29430">
                  <c:v>4.0801099999999996E-3</c:v>
                </c:pt>
                <c:pt idx="29431">
                  <c:v>4.3069700000000002E-3</c:v>
                </c:pt>
                <c:pt idx="29432">
                  <c:v>4.5509599999999997E-3</c:v>
                </c:pt>
                <c:pt idx="29433">
                  <c:v>4.8131500000000004E-3</c:v>
                </c:pt>
                <c:pt idx="29434">
                  <c:v>5.0948E-3</c:v>
                </c:pt>
                <c:pt idx="29435">
                  <c:v>5.3971100000000001E-3</c:v>
                </c:pt>
                <c:pt idx="29436">
                  <c:v>5.7211199999999997E-3</c:v>
                </c:pt>
                <c:pt idx="29437">
                  <c:v>6.0680700000000001E-3</c:v>
                </c:pt>
                <c:pt idx="29438">
                  <c:v>6.4396699999999998E-3</c:v>
                </c:pt>
                <c:pt idx="29439">
                  <c:v>6.8373499999999999E-3</c:v>
                </c:pt>
                <c:pt idx="29440">
                  <c:v>7.4849000000000001E-3</c:v>
                </c:pt>
                <c:pt idx="29441">
                  <c:v>8.1990599999999993E-3</c:v>
                </c:pt>
                <c:pt idx="29442">
                  <c:v>8.9841899999999995E-3</c:v>
                </c:pt>
                <c:pt idx="29443">
                  <c:v>9.8470799999999994E-3</c:v>
                </c:pt>
                <c:pt idx="29444">
                  <c:v>1.07925E-2</c:v>
                </c:pt>
                <c:pt idx="29445">
                  <c:v>1.18274E-2</c:v>
                </c:pt>
                <c:pt idx="29446">
                  <c:v>1.29555E-2</c:v>
                </c:pt>
                <c:pt idx="29447">
                  <c:v>1.41875E-2</c:v>
                </c:pt>
                <c:pt idx="29448">
                  <c:v>1.5525300000000001E-2</c:v>
                </c:pt>
                <c:pt idx="29449">
                  <c:v>1.6978900000000002E-2</c:v>
                </c:pt>
                <c:pt idx="29450">
                  <c:v>1.8553900000000002E-2</c:v>
                </c:pt>
                <c:pt idx="29451">
                  <c:v>2.0258700000000001E-2</c:v>
                </c:pt>
                <c:pt idx="29452">
                  <c:v>2.2097599999999998E-2</c:v>
                </c:pt>
                <c:pt idx="29453">
                  <c:v>2.4079699999999999E-2</c:v>
                </c:pt>
                <c:pt idx="29454">
                  <c:v>2.62078E-2</c:v>
                </c:pt>
                <c:pt idx="29455">
                  <c:v>2.84979E-2</c:v>
                </c:pt>
                <c:pt idx="29456">
                  <c:v>3.09474E-2</c:v>
                </c:pt>
                <c:pt idx="29457">
                  <c:v>3.3567699999999999E-2</c:v>
                </c:pt>
                <c:pt idx="29458">
                  <c:v>3.6361900000000003E-2</c:v>
                </c:pt>
                <c:pt idx="29459">
                  <c:v>3.9340699999999999E-2</c:v>
                </c:pt>
                <c:pt idx="29460">
                  <c:v>4.2507099999999999E-2</c:v>
                </c:pt>
                <c:pt idx="29461">
                  <c:v>4.7032699999999997E-2</c:v>
                </c:pt>
                <c:pt idx="29462">
                  <c:v>5.19137E-2</c:v>
                </c:pt>
                <c:pt idx="29463">
                  <c:v>5.7160200000000001E-2</c:v>
                </c:pt>
                <c:pt idx="29464">
                  <c:v>6.2782400000000002E-2</c:v>
                </c:pt>
                <c:pt idx="29465">
                  <c:v>6.8786899999999998E-2</c:v>
                </c:pt>
                <c:pt idx="29466">
                  <c:v>7.5176099999999996E-2</c:v>
                </c:pt>
                <c:pt idx="29467">
                  <c:v>8.1951800000000005E-2</c:v>
                </c:pt>
                <c:pt idx="29468">
                  <c:v>8.9117000000000002E-2</c:v>
                </c:pt>
                <c:pt idx="29469">
                  <c:v>9.6668799999999999E-2</c:v>
                </c:pt>
                <c:pt idx="29470">
                  <c:v>0.108697</c:v>
                </c:pt>
                <c:pt idx="29471">
                  <c:v>0.121545</c:v>
                </c:pt>
                <c:pt idx="29472">
                  <c:v>0.135155</c:v>
                </c:pt>
                <c:pt idx="29473">
                  <c:v>0.149475</c:v>
                </c:pt>
                <c:pt idx="29474">
                  <c:v>0.16953099999999999</c:v>
                </c:pt>
                <c:pt idx="29475">
                  <c:v>0.19581999999999999</c:v>
                </c:pt>
                <c:pt idx="29476">
                  <c:v>0.28510999999999997</c:v>
                </c:pt>
                <c:pt idx="29477">
                  <c:v>0.31981500000000002</c:v>
                </c:pt>
                <c:pt idx="29478">
                  <c:v>0.344053</c:v>
                </c:pt>
                <c:pt idx="29479">
                  <c:v>0.36633700000000002</c:v>
                </c:pt>
                <c:pt idx="29480">
                  <c:v>0.38638800000000001</c:v>
                </c:pt>
                <c:pt idx="29481">
                  <c:v>0.404061</c:v>
                </c:pt>
                <c:pt idx="29482">
                  <c:v>0.41930200000000001</c:v>
                </c:pt>
                <c:pt idx="29483">
                  <c:v>0.43218499999999999</c:v>
                </c:pt>
                <c:pt idx="29484">
                  <c:v>0.44283699999999998</c:v>
                </c:pt>
                <c:pt idx="29485">
                  <c:v>0.45393299999999998</c:v>
                </c:pt>
                <c:pt idx="29486">
                  <c:v>0.46200600000000003</c:v>
                </c:pt>
                <c:pt idx="29487">
                  <c:v>0.46766200000000002</c:v>
                </c:pt>
                <c:pt idx="29488">
                  <c:v>0.472858</c:v>
                </c:pt>
                <c:pt idx="29489">
                  <c:v>0.47604000000000002</c:v>
                </c:pt>
                <c:pt idx="29490">
                  <c:v>0.47715999999999997</c:v>
                </c:pt>
                <c:pt idx="29491">
                  <c:v>0.47757699999999997</c:v>
                </c:pt>
                <c:pt idx="29492">
                  <c:v>0.44313799999999998</c:v>
                </c:pt>
                <c:pt idx="29493">
                  <c:v>0.41604999999999998</c:v>
                </c:pt>
                <c:pt idx="29494">
                  <c:v>0.39219199999999999</c:v>
                </c:pt>
                <c:pt idx="29495">
                  <c:v>0.37305199999999999</c:v>
                </c:pt>
                <c:pt idx="29496">
                  <c:v>0.35354400000000002</c:v>
                </c:pt>
                <c:pt idx="29497">
                  <c:v>0.33589200000000002</c:v>
                </c:pt>
                <c:pt idx="29498">
                  <c:v>0.32066099999999997</c:v>
                </c:pt>
                <c:pt idx="29499">
                  <c:v>0.30803900000000001</c:v>
                </c:pt>
                <c:pt idx="29500">
                  <c:v>0.29762300000000003</c:v>
                </c:pt>
                <c:pt idx="29501">
                  <c:v>0.28645900000000002</c:v>
                </c:pt>
                <c:pt idx="29502">
                  <c:v>0.27876000000000001</c:v>
                </c:pt>
                <c:pt idx="29503">
                  <c:v>0.26802500000000001</c:v>
                </c:pt>
                <c:pt idx="29504">
                  <c:v>0.25729000000000002</c:v>
                </c:pt>
                <c:pt idx="29505">
                  <c:v>0.24999499999999999</c:v>
                </c:pt>
                <c:pt idx="29506">
                  <c:v>0.23943500000000001</c:v>
                </c:pt>
                <c:pt idx="29507">
                  <c:v>0.236123</c:v>
                </c:pt>
                <c:pt idx="29508">
                  <c:v>0.18881400000000001</c:v>
                </c:pt>
                <c:pt idx="29509">
                  <c:v>0.17497099999999999</c:v>
                </c:pt>
                <c:pt idx="29510">
                  <c:v>0.15409100000000001</c:v>
                </c:pt>
                <c:pt idx="29511">
                  <c:v>0.13903099999999999</c:v>
                </c:pt>
                <c:pt idx="29512">
                  <c:v>0.12762100000000001</c:v>
                </c:pt>
                <c:pt idx="29513">
                  <c:v>0.11865000000000001</c:v>
                </c:pt>
                <c:pt idx="29514">
                  <c:v>0.110773</c:v>
                </c:pt>
                <c:pt idx="29515">
                  <c:v>0.104778</c:v>
                </c:pt>
                <c:pt idx="29516">
                  <c:v>9.9704699999999993E-2</c:v>
                </c:pt>
                <c:pt idx="29517">
                  <c:v>9.5354300000000003E-2</c:v>
                </c:pt>
                <c:pt idx="29518">
                  <c:v>9.1144000000000003E-2</c:v>
                </c:pt>
                <c:pt idx="29519">
                  <c:v>8.7848700000000002E-2</c:v>
                </c:pt>
                <c:pt idx="29520">
                  <c:v>8.5323099999999999E-2</c:v>
                </c:pt>
                <c:pt idx="29521">
                  <c:v>8.0343800000000007E-2</c:v>
                </c:pt>
                <c:pt idx="29522">
                  <c:v>7.6303999999999997E-2</c:v>
                </c:pt>
                <c:pt idx="29523">
                  <c:v>7.3008799999999999E-2</c:v>
                </c:pt>
                <c:pt idx="29524">
                  <c:v>6.9991899999999996E-2</c:v>
                </c:pt>
                <c:pt idx="29525">
                  <c:v>6.7669400000000005E-2</c:v>
                </c:pt>
                <c:pt idx="29526">
                  <c:v>6.5252900000000003E-2</c:v>
                </c:pt>
                <c:pt idx="29527">
                  <c:v>6.3266299999999998E-2</c:v>
                </c:pt>
                <c:pt idx="29528">
                  <c:v>6.1636400000000001E-2</c:v>
                </c:pt>
                <c:pt idx="29529">
                  <c:v>6.0438800000000001E-2</c:v>
                </c:pt>
                <c:pt idx="29530">
                  <c:v>5.8429099999999998E-2</c:v>
                </c:pt>
                <c:pt idx="29531">
                  <c:v>5.7152799999999997E-2</c:v>
                </c:pt>
                <c:pt idx="29532">
                  <c:v>5.6429600000000003E-2</c:v>
                </c:pt>
                <c:pt idx="29533">
                  <c:v>5.6162999999999998E-2</c:v>
                </c:pt>
                <c:pt idx="29534">
                  <c:v>5.6308799999999999E-2</c:v>
                </c:pt>
                <c:pt idx="29535">
                  <c:v>5.6633299999999998E-2</c:v>
                </c:pt>
                <c:pt idx="29536">
                  <c:v>6.1739500000000003E-2</c:v>
                </c:pt>
                <c:pt idx="29537">
                  <c:v>5.8074300000000002E-2</c:v>
                </c:pt>
                <c:pt idx="29538">
                  <c:v>5.5741199999999998E-2</c:v>
                </c:pt>
                <c:pt idx="29539">
                  <c:v>5.4282999999999998E-2</c:v>
                </c:pt>
                <c:pt idx="29540">
                  <c:v>5.3157900000000001E-2</c:v>
                </c:pt>
                <c:pt idx="29541">
                  <c:v>5.0913899999999998E-2</c:v>
                </c:pt>
                <c:pt idx="29542">
                  <c:v>4.3798999999999998E-2</c:v>
                </c:pt>
                <c:pt idx="29543">
                  <c:v>2.9007100000000001E-2</c:v>
                </c:pt>
                <c:pt idx="29544">
                  <c:v>1.5491700000000001E-2</c:v>
                </c:pt>
                <c:pt idx="29545">
                  <c:v>9.5172999999999994E-3</c:v>
                </c:pt>
                <c:pt idx="29546">
                  <c:v>6.6178299999999999E-3</c:v>
                </c:pt>
                <c:pt idx="29547">
                  <c:v>4.9221999999999998E-3</c:v>
                </c:pt>
                <c:pt idx="29548">
                  <c:v>3.86689E-3</c:v>
                </c:pt>
                <c:pt idx="29549">
                  <c:v>3.1518599999999998E-3</c:v>
                </c:pt>
                <c:pt idx="29550">
                  <c:v>2.6571199999999998E-3</c:v>
                </c:pt>
                <c:pt idx="29551">
                  <c:v>2.2926600000000002E-3</c:v>
                </c:pt>
                <c:pt idx="29552">
                  <c:v>2.0185300000000002E-3</c:v>
                </c:pt>
                <c:pt idx="29553">
                  <c:v>1.8147700000000001E-3</c:v>
                </c:pt>
                <c:pt idx="29554">
                  <c:v>1.6414000000000001E-3</c:v>
                </c:pt>
                <c:pt idx="29555">
                  <c:v>1.3942200000000001E-3</c:v>
                </c:pt>
                <c:pt idx="29556">
                  <c:v>1.1859699999999999E-3</c:v>
                </c:pt>
                <c:pt idx="29557">
                  <c:v>1.0437700000000001E-3</c:v>
                </c:pt>
                <c:pt idx="29558">
                  <c:v>9.4227099999999995E-4</c:v>
                </c:pt>
                <c:pt idx="29559">
                  <c:v>8.6861100000000004E-4</c:v>
                </c:pt>
                <c:pt idx="29560">
                  <c:v>8.1598100000000002E-4</c:v>
                </c:pt>
                <c:pt idx="29561">
                  <c:v>7.8065100000000004E-4</c:v>
                </c:pt>
                <c:pt idx="29562">
                  <c:v>7.6036099999999998E-4</c:v>
                </c:pt>
                <c:pt idx="29563">
                  <c:v>7.5343899999999995E-4</c:v>
                </c:pt>
                <c:pt idx="29564">
                  <c:v>7.33053E-4</c:v>
                </c:pt>
                <c:pt idx="29565">
                  <c:v>7.5396100000000004E-4</c:v>
                </c:pt>
                <c:pt idx="29566">
                  <c:v>7.8452999999999997E-4</c:v>
                </c:pt>
                <c:pt idx="29567">
                  <c:v>8.2279E-4</c:v>
                </c:pt>
                <c:pt idx="29568">
                  <c:v>8.6742999999999998E-4</c:v>
                </c:pt>
                <c:pt idx="29569">
                  <c:v>9.2837400000000004E-4</c:v>
                </c:pt>
                <c:pt idx="29570">
                  <c:v>9.9565700000000005E-4</c:v>
                </c:pt>
                <c:pt idx="29571">
                  <c:v>1.21861E-3</c:v>
                </c:pt>
                <c:pt idx="29572">
                  <c:v>1.27253E-3</c:v>
                </c:pt>
                <c:pt idx="29573">
                  <c:v>1.3706899999999999E-3</c:v>
                </c:pt>
                <c:pt idx="29574">
                  <c:v>1.4587000000000001E-3</c:v>
                </c:pt>
                <c:pt idx="29575">
                  <c:v>1.5364E-3</c:v>
                </c:pt>
                <c:pt idx="29576">
                  <c:v>1.59658E-3</c:v>
                </c:pt>
                <c:pt idx="29577">
                  <c:v>1.61363E-3</c:v>
                </c:pt>
                <c:pt idx="29578">
                  <c:v>1.6309199999999999E-3</c:v>
                </c:pt>
                <c:pt idx="29579">
                  <c:v>1.64846E-3</c:v>
                </c:pt>
                <c:pt idx="29580">
                  <c:v>1.65701E-3</c:v>
                </c:pt>
                <c:pt idx="29581">
                  <c:v>1.67267E-3</c:v>
                </c:pt>
                <c:pt idx="29582">
                  <c:v>1.68855E-3</c:v>
                </c:pt>
                <c:pt idx="29583">
                  <c:v>1.70466E-3</c:v>
                </c:pt>
                <c:pt idx="29584">
                  <c:v>1.7098700000000001E-3</c:v>
                </c:pt>
                <c:pt idx="29585">
                  <c:v>1.7234500000000001E-3</c:v>
                </c:pt>
                <c:pt idx="29586">
                  <c:v>1.7372100000000001E-3</c:v>
                </c:pt>
                <c:pt idx="29587">
                  <c:v>1.75118E-3</c:v>
                </c:pt>
                <c:pt idx="29588">
                  <c:v>1.7653300000000001E-3</c:v>
                </c:pt>
                <c:pt idx="29589">
                  <c:v>1.7754800000000001E-3</c:v>
                </c:pt>
                <c:pt idx="29590">
                  <c:v>1.78684E-3</c:v>
                </c:pt>
                <c:pt idx="29591">
                  <c:v>1.7983599999999999E-3</c:v>
                </c:pt>
                <c:pt idx="29592">
                  <c:v>1.8100499999999999E-3</c:v>
                </c:pt>
                <c:pt idx="29593">
                  <c:v>1.8218900000000001E-3</c:v>
                </c:pt>
                <c:pt idx="29594">
                  <c:v>1.8268799999999999E-3</c:v>
                </c:pt>
                <c:pt idx="29595">
                  <c:v>1.8364099999999999E-3</c:v>
                </c:pt>
                <c:pt idx="29596">
                  <c:v>1.84607E-3</c:v>
                </c:pt>
                <c:pt idx="29597">
                  <c:v>1.85586E-3</c:v>
                </c:pt>
                <c:pt idx="29598">
                  <c:v>1.86579E-3</c:v>
                </c:pt>
                <c:pt idx="29599">
                  <c:v>1.86739E-3</c:v>
                </c:pt>
                <c:pt idx="29600">
                  <c:v>1.87488E-3</c:v>
                </c:pt>
                <c:pt idx="29601">
                  <c:v>1.88247E-3</c:v>
                </c:pt>
                <c:pt idx="29602">
                  <c:v>1.89017E-3</c:v>
                </c:pt>
                <c:pt idx="29603">
                  <c:v>1.8979800000000001E-3</c:v>
                </c:pt>
                <c:pt idx="29604">
                  <c:v>1.9059000000000001E-3</c:v>
                </c:pt>
                <c:pt idx="29605">
                  <c:v>1.90745E-3</c:v>
                </c:pt>
                <c:pt idx="29606">
                  <c:v>1.9132800000000001E-3</c:v>
                </c:pt>
                <c:pt idx="29607">
                  <c:v>1.9192E-3</c:v>
                </c:pt>
                <c:pt idx="29608">
                  <c:v>1.9252E-3</c:v>
                </c:pt>
                <c:pt idx="29609">
                  <c:v>1.9312800000000001E-3</c:v>
                </c:pt>
                <c:pt idx="29610">
                  <c:v>1.9374500000000001E-3</c:v>
                </c:pt>
                <c:pt idx="29611">
                  <c:v>1.94371E-3</c:v>
                </c:pt>
                <c:pt idx="29612">
                  <c:v>1.95005E-3</c:v>
                </c:pt>
                <c:pt idx="29613">
                  <c:v>1.95097E-3</c:v>
                </c:pt>
                <c:pt idx="29614">
                  <c:v>1.9562500000000001E-3</c:v>
                </c:pt>
                <c:pt idx="29615">
                  <c:v>1.9616E-3</c:v>
                </c:pt>
                <c:pt idx="29616">
                  <c:v>1.9670299999999998E-3</c:v>
                </c:pt>
                <c:pt idx="29617">
                  <c:v>1.9725300000000001E-3</c:v>
                </c:pt>
                <c:pt idx="29618">
                  <c:v>1.9781199999999999E-3</c:v>
                </c:pt>
                <c:pt idx="29619">
                  <c:v>1.9837800000000001E-3</c:v>
                </c:pt>
                <c:pt idx="29620">
                  <c:v>1.9895199999999998E-3</c:v>
                </c:pt>
                <c:pt idx="29621">
                  <c:v>1.99534E-3</c:v>
                </c:pt>
                <c:pt idx="29622">
                  <c:v>2.00125E-3</c:v>
                </c:pt>
                <c:pt idx="29623">
                  <c:v>2.00724E-3</c:v>
                </c:pt>
                <c:pt idx="29624">
                  <c:v>2.0133099999999999E-3</c:v>
                </c:pt>
                <c:pt idx="29625">
                  <c:v>2.0194700000000002E-3</c:v>
                </c:pt>
                <c:pt idx="29626">
                  <c:v>2.02571E-3</c:v>
                </c:pt>
                <c:pt idx="29627">
                  <c:v>2.0320400000000001E-3</c:v>
                </c:pt>
                <c:pt idx="29628">
                  <c:v>2.0384700000000001E-3</c:v>
                </c:pt>
                <c:pt idx="29629">
                  <c:v>2.0449800000000001E-3</c:v>
                </c:pt>
                <c:pt idx="29630">
                  <c:v>2.0515799999999999E-3</c:v>
                </c:pt>
                <c:pt idx="29631">
                  <c:v>2.05193E-3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D52F-4C1E-A630-FFE9F4D01154}"/>
            </c:ext>
          </c:extLst>
        </c:ser>
        <c:ser>
          <c:idx val="3"/>
          <c:order val="3"/>
          <c:tx>
            <c:v>Er-170 (n,g)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'[Results.xlsx]Erbio - Xs'!$Q$7:$Q$15103</c:f>
              <c:numCache>
                <c:formatCode>0.00E+00</c:formatCode>
                <c:ptCount val="15097"/>
                <c:pt idx="0">
                  <c:v>9.9999999999999994E-12</c:v>
                </c:pt>
                <c:pt idx="1">
                  <c:v>1.10304E-11</c:v>
                </c:pt>
                <c:pt idx="2">
                  <c:v>1.2166900000000001E-11</c:v>
                </c:pt>
                <c:pt idx="3">
                  <c:v>1.34206E-11</c:v>
                </c:pt>
                <c:pt idx="4">
                  <c:v>1.4803400000000001E-11</c:v>
                </c:pt>
                <c:pt idx="5">
                  <c:v>1.6328699999999999E-11</c:v>
                </c:pt>
                <c:pt idx="6">
                  <c:v>1.8011099999999999E-11</c:v>
                </c:pt>
                <c:pt idx="7">
                  <c:v>1.9866899999999999E-11</c:v>
                </c:pt>
                <c:pt idx="8">
                  <c:v>2.1913900000000001E-11</c:v>
                </c:pt>
                <c:pt idx="9">
                  <c:v>2.41719E-11</c:v>
                </c:pt>
                <c:pt idx="10">
                  <c:v>2.66625E-11</c:v>
                </c:pt>
                <c:pt idx="11">
                  <c:v>2.94097E-11</c:v>
                </c:pt>
                <c:pt idx="12">
                  <c:v>3.244E-11</c:v>
                </c:pt>
                <c:pt idx="13">
                  <c:v>3.57825E-11</c:v>
                </c:pt>
                <c:pt idx="14">
                  <c:v>3.9469400000000003E-11</c:v>
                </c:pt>
                <c:pt idx="15">
                  <c:v>4.3536200000000003E-11</c:v>
                </c:pt>
                <c:pt idx="16">
                  <c:v>4.8022100000000003E-11</c:v>
                </c:pt>
                <c:pt idx="17">
                  <c:v>5.2970099999999999E-11</c:v>
                </c:pt>
                <c:pt idx="18">
                  <c:v>5.8427999999999995E-11</c:v>
                </c:pt>
                <c:pt idx="19">
                  <c:v>6.4448299999999995E-11</c:v>
                </c:pt>
                <c:pt idx="20">
                  <c:v>7.1088800000000002E-11</c:v>
                </c:pt>
                <c:pt idx="21">
                  <c:v>7.8413600000000001E-11</c:v>
                </c:pt>
                <c:pt idx="22">
                  <c:v>8.6493099999999996E-11</c:v>
                </c:pt>
                <c:pt idx="23">
                  <c:v>9.5405099999999999E-11</c:v>
                </c:pt>
                <c:pt idx="24">
                  <c:v>1.05235E-10</c:v>
                </c:pt>
                <c:pt idx="25">
                  <c:v>1.16078E-10</c:v>
                </c:pt>
                <c:pt idx="26">
                  <c:v>1.28039E-10</c:v>
                </c:pt>
                <c:pt idx="27">
                  <c:v>1.41231E-10</c:v>
                </c:pt>
                <c:pt idx="28">
                  <c:v>1.5578400000000001E-10</c:v>
                </c:pt>
                <c:pt idx="29">
                  <c:v>1.7183500000000001E-10</c:v>
                </c:pt>
                <c:pt idx="30">
                  <c:v>1.8954E-10</c:v>
                </c:pt>
                <c:pt idx="31">
                  <c:v>2.0907000000000001E-10</c:v>
                </c:pt>
                <c:pt idx="32">
                  <c:v>2.3061200000000001E-10</c:v>
                </c:pt>
                <c:pt idx="33">
                  <c:v>2.54374E-10</c:v>
                </c:pt>
                <c:pt idx="34">
                  <c:v>2.8058400000000001E-10</c:v>
                </c:pt>
                <c:pt idx="35">
                  <c:v>3.0949400000000002E-10</c:v>
                </c:pt>
                <c:pt idx="36">
                  <c:v>3.4138299999999999E-10</c:v>
                </c:pt>
                <c:pt idx="37">
                  <c:v>3.7655800000000002E-10</c:v>
                </c:pt>
                <c:pt idx="38">
                  <c:v>4.1535799999999998E-10</c:v>
                </c:pt>
                <c:pt idx="39">
                  <c:v>4.5815500000000001E-10</c:v>
                </c:pt>
                <c:pt idx="40">
                  <c:v>5.0536200000000002E-10</c:v>
                </c:pt>
                <c:pt idx="41">
                  <c:v>5.5743300000000003E-10</c:v>
                </c:pt>
                <c:pt idx="42">
                  <c:v>6.1486899999999996E-10</c:v>
                </c:pt>
                <c:pt idx="43">
                  <c:v>6.7822299999999999E-10</c:v>
                </c:pt>
                <c:pt idx="44">
                  <c:v>7.4810499999999997E-10</c:v>
                </c:pt>
                <c:pt idx="45">
                  <c:v>8.25188E-10</c:v>
                </c:pt>
                <c:pt idx="46">
                  <c:v>9.1021300000000003E-10</c:v>
                </c:pt>
                <c:pt idx="47">
                  <c:v>1.004E-9</c:v>
                </c:pt>
                <c:pt idx="48">
                  <c:v>1.1074499999999999E-9</c:v>
                </c:pt>
                <c:pt idx="49">
                  <c:v>1.22155E-9</c:v>
                </c:pt>
                <c:pt idx="50">
                  <c:v>1.3474200000000001E-9</c:v>
                </c:pt>
                <c:pt idx="51">
                  <c:v>1.4862499999999999E-9</c:v>
                </c:pt>
                <c:pt idx="52">
                  <c:v>1.6393900000000001E-9</c:v>
                </c:pt>
                <c:pt idx="53">
                  <c:v>1.8083099999999999E-9</c:v>
                </c:pt>
                <c:pt idx="54">
                  <c:v>1.9946300000000002E-9</c:v>
                </c:pt>
                <c:pt idx="55">
                  <c:v>2.20016E-9</c:v>
                </c:pt>
                <c:pt idx="56">
                  <c:v>2.4268500000000002E-9</c:v>
                </c:pt>
                <c:pt idx="57">
                  <c:v>2.67691E-9</c:v>
                </c:pt>
                <c:pt idx="58">
                  <c:v>2.95273E-9</c:v>
                </c:pt>
                <c:pt idx="59">
                  <c:v>3.2569700000000002E-9</c:v>
                </c:pt>
                <c:pt idx="60">
                  <c:v>3.5925599999999998E-9</c:v>
                </c:pt>
                <c:pt idx="61">
                  <c:v>3.9627199999999997E-9</c:v>
                </c:pt>
                <c:pt idx="62">
                  <c:v>4.3710300000000004E-9</c:v>
                </c:pt>
                <c:pt idx="63">
                  <c:v>4.8214099999999998E-9</c:v>
                </c:pt>
                <c:pt idx="64">
                  <c:v>5.3181900000000002E-9</c:v>
                </c:pt>
                <c:pt idx="65">
                  <c:v>5.8661599999999999E-9</c:v>
                </c:pt>
                <c:pt idx="66">
                  <c:v>6.4705899999999997E-9</c:v>
                </c:pt>
                <c:pt idx="67">
                  <c:v>7.1373000000000002E-9</c:v>
                </c:pt>
                <c:pt idx="68">
                  <c:v>7.8727100000000006E-9</c:v>
                </c:pt>
                <c:pt idx="69">
                  <c:v>8.6838899999999999E-9</c:v>
                </c:pt>
                <c:pt idx="70">
                  <c:v>9.5786500000000002E-9</c:v>
                </c:pt>
                <c:pt idx="71">
                  <c:v>1.05656E-8</c:v>
                </c:pt>
                <c:pt idx="72">
                  <c:v>1.1654299999999999E-8</c:v>
                </c:pt>
                <c:pt idx="73">
                  <c:v>1.28551E-8</c:v>
                </c:pt>
                <c:pt idx="74">
                  <c:v>1.41796E-8</c:v>
                </c:pt>
                <c:pt idx="75">
                  <c:v>1.5640599999999999E-8</c:v>
                </c:pt>
                <c:pt idx="76">
                  <c:v>1.7252199999999999E-8</c:v>
                </c:pt>
                <c:pt idx="77">
                  <c:v>1.9029800000000001E-8</c:v>
                </c:pt>
                <c:pt idx="78">
                  <c:v>2.0990600000000001E-8</c:v>
                </c:pt>
                <c:pt idx="79">
                  <c:v>2.3153400000000001E-8</c:v>
                </c:pt>
                <c:pt idx="80">
                  <c:v>2.52419E-8</c:v>
                </c:pt>
                <c:pt idx="81">
                  <c:v>2.5300000000000002E-8</c:v>
                </c:pt>
                <c:pt idx="82">
                  <c:v>2.7906799999999999E-8</c:v>
                </c:pt>
                <c:pt idx="83">
                  <c:v>3.07823E-8</c:v>
                </c:pt>
                <c:pt idx="84">
                  <c:v>3.3954000000000001E-8</c:v>
                </c:pt>
                <c:pt idx="85">
                  <c:v>3.7452499999999997E-8</c:v>
                </c:pt>
                <c:pt idx="86">
                  <c:v>4.1311499999999999E-8</c:v>
                </c:pt>
                <c:pt idx="87">
                  <c:v>4.55681E-8</c:v>
                </c:pt>
                <c:pt idx="88">
                  <c:v>5.0263300000000001E-8</c:v>
                </c:pt>
                <c:pt idx="89">
                  <c:v>5.5442299999999997E-8</c:v>
                </c:pt>
                <c:pt idx="90">
                  <c:v>6.1154900000000002E-8</c:v>
                </c:pt>
                <c:pt idx="91">
                  <c:v>6.7456099999999997E-8</c:v>
                </c:pt>
                <c:pt idx="92">
                  <c:v>7.4931400000000006E-8</c:v>
                </c:pt>
                <c:pt idx="93">
                  <c:v>8.2652099999999997E-8</c:v>
                </c:pt>
                <c:pt idx="94">
                  <c:v>9.1168399999999995E-8</c:v>
                </c:pt>
                <c:pt idx="95">
                  <c:v>1.00562E-7</c:v>
                </c:pt>
                <c:pt idx="96">
                  <c:v>1.1092399999999999E-7</c:v>
                </c:pt>
                <c:pt idx="97">
                  <c:v>1.2235300000000001E-7</c:v>
                </c:pt>
                <c:pt idx="98">
                  <c:v>1.3496000000000001E-7</c:v>
                </c:pt>
                <c:pt idx="99">
                  <c:v>1.4990799999999999E-7</c:v>
                </c:pt>
                <c:pt idx="100">
                  <c:v>1.6535400000000001E-7</c:v>
                </c:pt>
                <c:pt idx="101">
                  <c:v>1.8239200000000001E-7</c:v>
                </c:pt>
                <c:pt idx="102">
                  <c:v>2.0118500000000001E-7</c:v>
                </c:pt>
                <c:pt idx="103">
                  <c:v>2.2191500000000001E-7</c:v>
                </c:pt>
                <c:pt idx="104">
                  <c:v>2.4478E-7</c:v>
                </c:pt>
                <c:pt idx="105">
                  <c:v>2.7000200000000001E-7</c:v>
                </c:pt>
                <c:pt idx="106">
                  <c:v>2.97822E-7</c:v>
                </c:pt>
                <c:pt idx="107">
                  <c:v>3.2850800000000002E-7</c:v>
                </c:pt>
                <c:pt idx="108">
                  <c:v>3.6235699999999999E-7</c:v>
                </c:pt>
                <c:pt idx="109">
                  <c:v>3.9969299999999998E-7</c:v>
                </c:pt>
                <c:pt idx="110">
                  <c:v>4.4087600000000001E-7</c:v>
                </c:pt>
                <c:pt idx="111">
                  <c:v>4.8630299999999998E-7</c:v>
                </c:pt>
                <c:pt idx="112">
                  <c:v>5.3641000000000002E-7</c:v>
                </c:pt>
                <c:pt idx="113">
                  <c:v>6.0426000000000004E-7</c:v>
                </c:pt>
                <c:pt idx="114">
                  <c:v>6.6652100000000004E-7</c:v>
                </c:pt>
                <c:pt idx="115">
                  <c:v>7.3519699999999999E-7</c:v>
                </c:pt>
                <c:pt idx="116">
                  <c:v>8.1095000000000005E-7</c:v>
                </c:pt>
                <c:pt idx="117">
                  <c:v>8.9450799999999998E-7</c:v>
                </c:pt>
                <c:pt idx="118">
                  <c:v>9.8667499999999996E-7</c:v>
                </c:pt>
                <c:pt idx="119">
                  <c:v>1.08072E-6</c:v>
                </c:pt>
                <c:pt idx="120">
                  <c:v>1.19207E-6</c:v>
                </c:pt>
                <c:pt idx="121">
                  <c:v>1.3148999999999999E-6</c:v>
                </c:pt>
                <c:pt idx="122">
                  <c:v>1.4402899999999999E-6</c:v>
                </c:pt>
                <c:pt idx="123">
                  <c:v>1.57757E-6</c:v>
                </c:pt>
                <c:pt idx="124">
                  <c:v>1.7401099999999999E-6</c:v>
                </c:pt>
                <c:pt idx="125">
                  <c:v>1.9194100000000001E-6</c:v>
                </c:pt>
                <c:pt idx="126">
                  <c:v>2.1171800000000001E-6</c:v>
                </c:pt>
                <c:pt idx="127">
                  <c:v>2.3190799999999998E-6</c:v>
                </c:pt>
                <c:pt idx="128">
                  <c:v>2.5759499999999999E-6</c:v>
                </c:pt>
                <c:pt idx="129">
                  <c:v>2.8216100000000001E-6</c:v>
                </c:pt>
                <c:pt idx="130">
                  <c:v>3.0905299999999999E-6</c:v>
                </c:pt>
                <c:pt idx="131">
                  <c:v>3.36155E-6</c:v>
                </c:pt>
                <c:pt idx="132">
                  <c:v>3.70791E-6</c:v>
                </c:pt>
                <c:pt idx="133">
                  <c:v>4.0899600000000004E-6</c:v>
                </c:pt>
                <c:pt idx="134">
                  <c:v>4.51138E-6</c:v>
                </c:pt>
                <c:pt idx="135">
                  <c:v>5.0464300000000001E-6</c:v>
                </c:pt>
                <c:pt idx="136">
                  <c:v>5.6449199999999996E-6</c:v>
                </c:pt>
                <c:pt idx="137">
                  <c:v>6.1832499999999996E-6</c:v>
                </c:pt>
                <c:pt idx="138">
                  <c:v>6.7254699999999998E-6</c:v>
                </c:pt>
                <c:pt idx="139">
                  <c:v>7.3152300000000003E-6</c:v>
                </c:pt>
                <c:pt idx="140">
                  <c:v>8.0689699999999998E-6</c:v>
                </c:pt>
                <c:pt idx="141">
                  <c:v>8.9003800000000007E-6</c:v>
                </c:pt>
                <c:pt idx="142">
                  <c:v>9.6130499999999994E-6</c:v>
                </c:pt>
                <c:pt idx="143">
                  <c:v>1.05298E-5</c:v>
                </c:pt>
                <c:pt idx="144">
                  <c:v>1.15334E-5</c:v>
                </c:pt>
                <c:pt idx="145">
                  <c:v>1.2544800000000001E-5</c:v>
                </c:pt>
                <c:pt idx="146">
                  <c:v>1.35499E-5</c:v>
                </c:pt>
                <c:pt idx="147">
                  <c:v>1.4634899999999999E-5</c:v>
                </c:pt>
                <c:pt idx="148">
                  <c:v>1.5696799999999999E-5</c:v>
                </c:pt>
                <c:pt idx="149">
                  <c:v>1.6835799999999999E-5</c:v>
                </c:pt>
                <c:pt idx="150">
                  <c:v>1.83121E-5</c:v>
                </c:pt>
                <c:pt idx="151">
                  <c:v>1.9779399999999999E-5</c:v>
                </c:pt>
                <c:pt idx="152">
                  <c:v>2.1214599999999998E-5</c:v>
                </c:pt>
                <c:pt idx="153">
                  <c:v>2.3074900000000002E-5</c:v>
                </c:pt>
                <c:pt idx="154">
                  <c:v>2.4922600000000001E-5</c:v>
                </c:pt>
                <c:pt idx="155">
                  <c:v>2.6919499999999999E-5</c:v>
                </c:pt>
                <c:pt idx="156">
                  <c:v>2.8872799999999999E-5</c:v>
                </c:pt>
                <c:pt idx="157">
                  <c:v>3.11847E-5</c:v>
                </c:pt>
                <c:pt idx="158">
                  <c:v>3.1693299999999997E-5</c:v>
                </c:pt>
                <c:pt idx="159">
                  <c:v>3.45473E-5</c:v>
                </c:pt>
                <c:pt idx="160">
                  <c:v>3.6538500000000003E-5</c:v>
                </c:pt>
                <c:pt idx="161">
                  <c:v>3.8375699999999999E-5</c:v>
                </c:pt>
                <c:pt idx="162">
                  <c:v>4.0587599999999997E-5</c:v>
                </c:pt>
                <c:pt idx="163">
                  <c:v>4.2626300000000002E-5</c:v>
                </c:pt>
                <c:pt idx="164">
                  <c:v>4.4769699999999999E-5</c:v>
                </c:pt>
                <c:pt idx="165">
                  <c:v>4.6691399999999998E-5</c:v>
                </c:pt>
                <c:pt idx="166">
                  <c:v>4.8695600000000002E-5</c:v>
                </c:pt>
                <c:pt idx="167">
                  <c:v>5.0430099999999997E-5</c:v>
                </c:pt>
                <c:pt idx="168">
                  <c:v>5.2228899999999997E-5</c:v>
                </c:pt>
                <c:pt idx="169">
                  <c:v>5.4089299999999997E-5</c:v>
                </c:pt>
                <c:pt idx="170">
                  <c:v>5.5626199999999999E-5</c:v>
                </c:pt>
                <c:pt idx="171">
                  <c:v>5.7206900000000003E-5</c:v>
                </c:pt>
                <c:pt idx="172">
                  <c:v>5.84232E-5</c:v>
                </c:pt>
                <c:pt idx="173">
                  <c:v>5.96625E-5</c:v>
                </c:pt>
                <c:pt idx="174">
                  <c:v>6.0931000000000003E-5</c:v>
                </c:pt>
                <c:pt idx="175">
                  <c:v>6.2223400000000005E-5</c:v>
                </c:pt>
                <c:pt idx="176">
                  <c:v>6.3101299999999998E-5</c:v>
                </c:pt>
                <c:pt idx="177">
                  <c:v>6.3991499999999999E-5</c:v>
                </c:pt>
                <c:pt idx="178">
                  <c:v>6.48943E-5</c:v>
                </c:pt>
                <c:pt idx="179">
                  <c:v>6.5809900000000002E-5</c:v>
                </c:pt>
                <c:pt idx="180">
                  <c:v>6.6738399999999998E-5</c:v>
                </c:pt>
                <c:pt idx="181">
                  <c:v>6.7679899999999996E-5</c:v>
                </c:pt>
                <c:pt idx="182">
                  <c:v>6.8634700000000002E-5</c:v>
                </c:pt>
                <c:pt idx="183">
                  <c:v>6.9603099999999998E-5</c:v>
                </c:pt>
                <c:pt idx="184">
                  <c:v>7.0585000000000003E-5</c:v>
                </c:pt>
                <c:pt idx="185">
                  <c:v>7.1331899999999994E-5</c:v>
                </c:pt>
                <c:pt idx="186">
                  <c:v>7.2281500000000002E-5</c:v>
                </c:pt>
                <c:pt idx="187">
                  <c:v>7.3144200000000004E-5</c:v>
                </c:pt>
                <c:pt idx="188">
                  <c:v>7.3947499999999996E-5</c:v>
                </c:pt>
                <c:pt idx="189">
                  <c:v>7.4631799999999999E-5</c:v>
                </c:pt>
                <c:pt idx="190">
                  <c:v>7.5434999999999999E-5</c:v>
                </c:pt>
                <c:pt idx="191">
                  <c:v>7.6178800000000003E-5</c:v>
                </c:pt>
                <c:pt idx="192">
                  <c:v>7.6895299999999995E-5</c:v>
                </c:pt>
                <c:pt idx="193">
                  <c:v>7.7435799999999995E-5</c:v>
                </c:pt>
                <c:pt idx="194">
                  <c:v>7.7941499999999999E-5</c:v>
                </c:pt>
                <c:pt idx="195">
                  <c:v>7.8412500000000002E-5</c:v>
                </c:pt>
                <c:pt idx="196">
                  <c:v>7.8925399999999995E-5</c:v>
                </c:pt>
                <c:pt idx="197">
                  <c:v>7.9480200000000005E-5</c:v>
                </c:pt>
                <c:pt idx="198">
                  <c:v>7.9985899999999996E-5</c:v>
                </c:pt>
                <c:pt idx="199">
                  <c:v>8.0442600000000001E-5</c:v>
                </c:pt>
                <c:pt idx="200">
                  <c:v>8.0955499999999994E-5</c:v>
                </c:pt>
                <c:pt idx="201">
                  <c:v>8.1382299999999995E-5</c:v>
                </c:pt>
                <c:pt idx="202">
                  <c:v>8.1809099999999996E-5</c:v>
                </c:pt>
                <c:pt idx="203">
                  <c:v>8.2230200000000004E-5</c:v>
                </c:pt>
                <c:pt idx="204">
                  <c:v>8.2651299999999999E-5</c:v>
                </c:pt>
                <c:pt idx="205">
                  <c:v>8.30783E-5</c:v>
                </c:pt>
                <c:pt idx="206">
                  <c:v>8.3516999999999993E-5</c:v>
                </c:pt>
                <c:pt idx="207">
                  <c:v>8.3955799999999993E-5</c:v>
                </c:pt>
                <c:pt idx="208">
                  <c:v>8.4250299999999995E-5</c:v>
                </c:pt>
                <c:pt idx="209">
                  <c:v>8.4547000000000002E-5</c:v>
                </c:pt>
                <c:pt idx="210">
                  <c:v>8.4843600000000002E-5</c:v>
                </c:pt>
                <c:pt idx="211">
                  <c:v>8.5140200000000002E-5</c:v>
                </c:pt>
                <c:pt idx="212">
                  <c:v>8.5425400000000004E-5</c:v>
                </c:pt>
                <c:pt idx="213">
                  <c:v>8.5698999999999994E-5</c:v>
                </c:pt>
                <c:pt idx="214">
                  <c:v>8.5972599999999997E-5</c:v>
                </c:pt>
                <c:pt idx="215">
                  <c:v>8.6246200000000001E-5</c:v>
                </c:pt>
                <c:pt idx="216">
                  <c:v>8.6531800000000004E-5</c:v>
                </c:pt>
                <c:pt idx="217">
                  <c:v>8.6829200000000005E-5</c:v>
                </c:pt>
                <c:pt idx="218">
                  <c:v>8.71267E-5</c:v>
                </c:pt>
                <c:pt idx="219">
                  <c:v>8.7349900000000002E-5</c:v>
                </c:pt>
                <c:pt idx="220">
                  <c:v>8.7572999999999997E-5</c:v>
                </c:pt>
                <c:pt idx="221">
                  <c:v>8.7791699999999995E-5</c:v>
                </c:pt>
                <c:pt idx="222">
                  <c:v>8.80103E-5</c:v>
                </c:pt>
                <c:pt idx="223">
                  <c:v>8.8228999999999998E-5</c:v>
                </c:pt>
                <c:pt idx="224">
                  <c:v>8.8447600000000003E-5</c:v>
                </c:pt>
                <c:pt idx="225">
                  <c:v>8.8666300000000002E-5</c:v>
                </c:pt>
                <c:pt idx="226">
                  <c:v>8.8864199999999995E-5</c:v>
                </c:pt>
                <c:pt idx="227">
                  <c:v>8.90516E-5</c:v>
                </c:pt>
                <c:pt idx="228">
                  <c:v>8.9239000000000004E-5</c:v>
                </c:pt>
                <c:pt idx="229">
                  <c:v>8.9426399999999995E-5</c:v>
                </c:pt>
                <c:pt idx="230">
                  <c:v>8.9613900000000006E-5</c:v>
                </c:pt>
                <c:pt idx="231">
                  <c:v>8.9798300000000004E-5</c:v>
                </c:pt>
                <c:pt idx="232">
                  <c:v>8.9976799999999995E-5</c:v>
                </c:pt>
                <c:pt idx="233">
                  <c:v>9.0155300000000001E-5</c:v>
                </c:pt>
                <c:pt idx="234">
                  <c:v>9.0333800000000006E-5</c:v>
                </c:pt>
                <c:pt idx="235">
                  <c:v>9.0512299999999997E-5</c:v>
                </c:pt>
                <c:pt idx="236">
                  <c:v>9.0631300000000001E-5</c:v>
                </c:pt>
                <c:pt idx="237">
                  <c:v>9.07979E-5</c:v>
                </c:pt>
                <c:pt idx="238">
                  <c:v>9.0958599999999993E-5</c:v>
                </c:pt>
                <c:pt idx="239">
                  <c:v>9.1065700000000005E-5</c:v>
                </c:pt>
                <c:pt idx="240">
                  <c:v>9.1172800000000002E-5</c:v>
                </c:pt>
                <c:pt idx="241">
                  <c:v>9.12799E-5</c:v>
                </c:pt>
                <c:pt idx="242">
                  <c:v>9.1386900000000004E-5</c:v>
                </c:pt>
                <c:pt idx="243">
                  <c:v>9.1494000000000002E-5</c:v>
                </c:pt>
                <c:pt idx="244">
                  <c:v>9.1589199999999994E-5</c:v>
                </c:pt>
                <c:pt idx="245">
                  <c:v>9.1714199999999997E-5</c:v>
                </c:pt>
                <c:pt idx="246">
                  <c:v>9.18392E-5</c:v>
                </c:pt>
                <c:pt idx="247">
                  <c:v>9.1964099999999996E-5</c:v>
                </c:pt>
                <c:pt idx="248">
                  <c:v>9.2047399999999996E-5</c:v>
                </c:pt>
                <c:pt idx="249">
                  <c:v>9.2130699999999995E-5</c:v>
                </c:pt>
                <c:pt idx="250">
                  <c:v>9.2213999999999995E-5</c:v>
                </c:pt>
                <c:pt idx="251">
                  <c:v>9.2312199999999993E-5</c:v>
                </c:pt>
                <c:pt idx="252">
                  <c:v>9.2410299999999998E-5</c:v>
                </c:pt>
                <c:pt idx="253">
                  <c:v>9.2508499999999997E-5</c:v>
                </c:pt>
                <c:pt idx="254">
                  <c:v>9.2606699999999995E-5</c:v>
                </c:pt>
                <c:pt idx="255">
                  <c:v>9.2672100000000003E-5</c:v>
                </c:pt>
                <c:pt idx="256">
                  <c:v>9.2760800000000001E-5</c:v>
                </c:pt>
                <c:pt idx="257">
                  <c:v>9.2830400000000005E-5</c:v>
                </c:pt>
                <c:pt idx="258">
                  <c:v>9.2899999999999995E-5</c:v>
                </c:pt>
                <c:pt idx="259">
                  <c:v>9.2969599999999998E-5</c:v>
                </c:pt>
                <c:pt idx="260">
                  <c:v>9.3039299999999995E-5</c:v>
                </c:pt>
                <c:pt idx="261">
                  <c:v>9.3108899999999999E-5</c:v>
                </c:pt>
                <c:pt idx="262">
                  <c:v>9.3161199999999998E-5</c:v>
                </c:pt>
                <c:pt idx="263">
                  <c:v>9.3213600000000005E-5</c:v>
                </c:pt>
                <c:pt idx="264">
                  <c:v>9.3265999999999998E-5</c:v>
                </c:pt>
                <c:pt idx="265">
                  <c:v>9.3318299999999997E-5</c:v>
                </c:pt>
                <c:pt idx="266">
                  <c:v>9.3365900000000007E-5</c:v>
                </c:pt>
                <c:pt idx="267">
                  <c:v>9.3413500000000003E-5</c:v>
                </c:pt>
                <c:pt idx="268">
                  <c:v>9.3461099999999999E-5</c:v>
                </c:pt>
                <c:pt idx="269">
                  <c:v>9.3508699999999995E-5</c:v>
                </c:pt>
                <c:pt idx="270">
                  <c:v>9.3556300000000004E-5</c:v>
                </c:pt>
                <c:pt idx="271">
                  <c:v>9.36039E-5</c:v>
                </c:pt>
                <c:pt idx="272">
                  <c:v>9.3651499999999996E-5</c:v>
                </c:pt>
                <c:pt idx="273">
                  <c:v>9.3699100000000006E-5</c:v>
                </c:pt>
                <c:pt idx="274">
                  <c:v>9.3746700000000001E-5</c:v>
                </c:pt>
                <c:pt idx="275">
                  <c:v>9.3794299999999997E-5</c:v>
                </c:pt>
                <c:pt idx="276">
                  <c:v>9.3841899999999993E-5</c:v>
                </c:pt>
                <c:pt idx="277">
                  <c:v>9.3889500000000003E-5</c:v>
                </c:pt>
                <c:pt idx="278">
                  <c:v>9.3937099999999999E-5</c:v>
                </c:pt>
                <c:pt idx="279">
                  <c:v>9.3984699999999995E-5</c:v>
                </c:pt>
                <c:pt idx="280">
                  <c:v>9.4020399999999999E-5</c:v>
                </c:pt>
                <c:pt idx="281">
                  <c:v>9.4056100000000002E-5</c:v>
                </c:pt>
                <c:pt idx="282">
                  <c:v>9.4091800000000006E-5</c:v>
                </c:pt>
                <c:pt idx="283">
                  <c:v>9.4127499999999996E-5</c:v>
                </c:pt>
                <c:pt idx="284">
                  <c:v>9.41632E-5</c:v>
                </c:pt>
                <c:pt idx="285">
                  <c:v>9.4198900000000004E-5</c:v>
                </c:pt>
                <c:pt idx="286">
                  <c:v>9.4234599999999994E-5</c:v>
                </c:pt>
                <c:pt idx="287">
                  <c:v>9.4270299999999998E-5</c:v>
                </c:pt>
                <c:pt idx="288">
                  <c:v>9.4306000000000001E-5</c:v>
                </c:pt>
                <c:pt idx="289">
                  <c:v>9.4341700000000005E-5</c:v>
                </c:pt>
                <c:pt idx="290">
                  <c:v>9.4377399999999995E-5</c:v>
                </c:pt>
                <c:pt idx="291">
                  <c:v>9.4413099999999999E-5</c:v>
                </c:pt>
                <c:pt idx="292">
                  <c:v>9.4448800000000003E-5</c:v>
                </c:pt>
                <c:pt idx="293">
                  <c:v>9.4484500000000007E-5</c:v>
                </c:pt>
                <c:pt idx="294">
                  <c:v>9.4532100000000002E-5</c:v>
                </c:pt>
                <c:pt idx="295">
                  <c:v>9.4579699999999998E-5</c:v>
                </c:pt>
                <c:pt idx="296">
                  <c:v>9.4627299999999994E-5</c:v>
                </c:pt>
                <c:pt idx="297">
                  <c:v>9.4718900000000005E-5</c:v>
                </c:pt>
                <c:pt idx="298">
                  <c:v>9.4786799999999999E-5</c:v>
                </c:pt>
                <c:pt idx="299">
                  <c:v>9.4832000000000003E-5</c:v>
                </c:pt>
                <c:pt idx="300">
                  <c:v>9.4879599999999999E-5</c:v>
                </c:pt>
                <c:pt idx="301">
                  <c:v>9.4915300000000002E-5</c:v>
                </c:pt>
                <c:pt idx="302">
                  <c:v>9.4951000000000006E-5</c:v>
                </c:pt>
                <c:pt idx="303">
                  <c:v>9.4986699999999996E-5</c:v>
                </c:pt>
                <c:pt idx="304">
                  <c:v>9.50224E-5</c:v>
                </c:pt>
                <c:pt idx="305">
                  <c:v>9.5055200000000004E-5</c:v>
                </c:pt>
                <c:pt idx="306">
                  <c:v>9.5068099999999999E-5</c:v>
                </c:pt>
                <c:pt idx="307">
                  <c:v>9.5097099999999995E-5</c:v>
                </c:pt>
                <c:pt idx="308">
                  <c:v>9.5126399999999998E-5</c:v>
                </c:pt>
                <c:pt idx="309">
                  <c:v>9.5155700000000001E-5</c:v>
                </c:pt>
                <c:pt idx="310">
                  <c:v>9.5191400000000005E-5</c:v>
                </c:pt>
                <c:pt idx="311">
                  <c:v>9.5227099999999995E-5</c:v>
                </c:pt>
                <c:pt idx="312">
                  <c:v>9.52663E-5</c:v>
                </c:pt>
                <c:pt idx="313">
                  <c:v>9.53128E-5</c:v>
                </c:pt>
                <c:pt idx="314">
                  <c:v>9.53746E-5</c:v>
                </c:pt>
                <c:pt idx="315">
                  <c:v>9.5493600000000003E-5</c:v>
                </c:pt>
                <c:pt idx="316">
                  <c:v>9.5541199999999999E-5</c:v>
                </c:pt>
                <c:pt idx="317">
                  <c:v>9.5588799999999995E-5</c:v>
                </c:pt>
                <c:pt idx="318">
                  <c:v>9.5636400000000005E-5</c:v>
                </c:pt>
                <c:pt idx="319">
                  <c:v>9.5672099999999995E-5</c:v>
                </c:pt>
                <c:pt idx="320">
                  <c:v>9.5707799999999999E-5</c:v>
                </c:pt>
                <c:pt idx="321">
                  <c:v>9.5743500000000002E-5</c:v>
                </c:pt>
                <c:pt idx="322">
                  <c:v>9.5779200000000006E-5</c:v>
                </c:pt>
                <c:pt idx="323">
                  <c:v>9.5814899999999996E-5</c:v>
                </c:pt>
                <c:pt idx="324">
                  <c:v>9.58506E-5</c:v>
                </c:pt>
                <c:pt idx="325">
                  <c:v>9.5886300000000004E-5</c:v>
                </c:pt>
                <c:pt idx="326">
                  <c:v>9.5921999999999994E-5</c:v>
                </c:pt>
                <c:pt idx="327">
                  <c:v>9.5957699999999998E-5</c:v>
                </c:pt>
                <c:pt idx="328">
                  <c:v>9.5993400000000002E-5</c:v>
                </c:pt>
                <c:pt idx="329">
                  <c:v>9.6029100000000005E-5</c:v>
                </c:pt>
                <c:pt idx="330">
                  <c:v>9.6064799999999995E-5</c:v>
                </c:pt>
                <c:pt idx="331">
                  <c:v>9.6100499999999999E-5</c:v>
                </c:pt>
                <c:pt idx="332">
                  <c:v>9.6136200000000003E-5</c:v>
                </c:pt>
                <c:pt idx="333">
                  <c:v>9.6171900000000007E-5</c:v>
                </c:pt>
                <c:pt idx="334">
                  <c:v>9.6207599999999997E-5</c:v>
                </c:pt>
                <c:pt idx="335">
                  <c:v>9.6255200000000006E-5</c:v>
                </c:pt>
                <c:pt idx="336">
                  <c:v>9.6302800000000002E-5</c:v>
                </c:pt>
                <c:pt idx="337">
                  <c:v>9.6350399999999998E-5</c:v>
                </c:pt>
                <c:pt idx="338">
                  <c:v>9.6397999999999994E-5</c:v>
                </c:pt>
                <c:pt idx="339">
                  <c:v>9.6445600000000004E-5</c:v>
                </c:pt>
                <c:pt idx="340">
                  <c:v>9.64932E-5</c:v>
                </c:pt>
                <c:pt idx="341">
                  <c:v>9.6540799999999996E-5</c:v>
                </c:pt>
                <c:pt idx="342">
                  <c:v>9.6588400000000005E-5</c:v>
                </c:pt>
                <c:pt idx="343">
                  <c:v>9.6636000000000001E-5</c:v>
                </c:pt>
                <c:pt idx="344">
                  <c:v>9.6683599999999997E-5</c:v>
                </c:pt>
                <c:pt idx="345">
                  <c:v>9.6731200000000007E-5</c:v>
                </c:pt>
                <c:pt idx="346">
                  <c:v>9.6778800000000002E-5</c:v>
                </c:pt>
                <c:pt idx="347">
                  <c:v>9.6826399999999998E-5</c:v>
                </c:pt>
                <c:pt idx="348">
                  <c:v>9.6897800000000006E-5</c:v>
                </c:pt>
                <c:pt idx="349">
                  <c:v>9.69692E-5</c:v>
                </c:pt>
                <c:pt idx="350">
                  <c:v>9.7040599999999994E-5</c:v>
                </c:pt>
                <c:pt idx="351">
                  <c:v>9.7112000000000001E-5</c:v>
                </c:pt>
                <c:pt idx="352">
                  <c:v>9.7183399999999995E-5</c:v>
                </c:pt>
                <c:pt idx="353">
                  <c:v>9.72691E-5</c:v>
                </c:pt>
                <c:pt idx="354">
                  <c:v>9.7354800000000005E-5</c:v>
                </c:pt>
                <c:pt idx="355">
                  <c:v>9.7440499999999997E-5</c:v>
                </c:pt>
                <c:pt idx="356">
                  <c:v>9.7526200000000001E-5</c:v>
                </c:pt>
                <c:pt idx="357">
                  <c:v>9.7611799999999999E-5</c:v>
                </c:pt>
                <c:pt idx="358">
                  <c:v>9.7682099999999998E-5</c:v>
                </c:pt>
                <c:pt idx="359">
                  <c:v>9.7765300000000004E-5</c:v>
                </c:pt>
                <c:pt idx="360">
                  <c:v>9.7848600000000004E-5</c:v>
                </c:pt>
                <c:pt idx="361">
                  <c:v>9.7931999999999997E-5</c:v>
                </c:pt>
                <c:pt idx="362">
                  <c:v>9.8015299999999997E-5</c:v>
                </c:pt>
                <c:pt idx="363">
                  <c:v>9.8098500000000003E-5</c:v>
                </c:pt>
                <c:pt idx="364">
                  <c:v>9.8181800000000002E-5</c:v>
                </c:pt>
                <c:pt idx="365">
                  <c:v>9.8265199999999996E-5</c:v>
                </c:pt>
                <c:pt idx="366">
                  <c:v>9.8354400000000001E-5</c:v>
                </c:pt>
                <c:pt idx="367">
                  <c:v>9.8449599999999993E-5</c:v>
                </c:pt>
                <c:pt idx="368">
                  <c:v>9.8544799999999999E-5</c:v>
                </c:pt>
                <c:pt idx="369">
                  <c:v>9.8640000000000004E-5</c:v>
                </c:pt>
                <c:pt idx="370">
                  <c:v>9.8735199999999996E-5</c:v>
                </c:pt>
                <c:pt idx="371">
                  <c:v>9.8877999999999998E-5</c:v>
                </c:pt>
                <c:pt idx="372">
                  <c:v>9.9020799999999999E-5</c:v>
                </c:pt>
                <c:pt idx="373">
                  <c:v>9.9127899999999997E-5</c:v>
                </c:pt>
                <c:pt idx="374">
                  <c:v>9.92469E-5</c:v>
                </c:pt>
                <c:pt idx="375">
                  <c:v>9.9365900000000004E-5</c:v>
                </c:pt>
                <c:pt idx="376">
                  <c:v>9.9484899999999993E-5</c:v>
                </c:pt>
                <c:pt idx="377">
                  <c:v>9.9603899999999997E-5</c:v>
                </c:pt>
                <c:pt idx="378">
                  <c:v>9.9782400000000002E-5</c:v>
                </c:pt>
                <c:pt idx="379">
                  <c:v>9.9960899999999994E-5</c:v>
                </c:pt>
                <c:pt idx="380" formatCode="General">
                  <c:v>1.00092E-4</c:v>
                </c:pt>
                <c:pt idx="381" formatCode="General">
                  <c:v>1.0023500000000001E-4</c:v>
                </c:pt>
                <c:pt idx="382" formatCode="General">
                  <c:v>1.00377E-4</c:v>
                </c:pt>
                <c:pt idx="383" formatCode="General">
                  <c:v>1.0052000000000001E-4</c:v>
                </c:pt>
                <c:pt idx="384" formatCode="General">
                  <c:v>1.00734E-4</c:v>
                </c:pt>
                <c:pt idx="385" formatCode="General">
                  <c:v>1.00949E-4</c:v>
                </c:pt>
                <c:pt idx="386" formatCode="General">
                  <c:v>1.0116299999999999E-4</c:v>
                </c:pt>
                <c:pt idx="387" formatCode="General">
                  <c:v>1.0132300000000001E-4</c:v>
                </c:pt>
                <c:pt idx="388" formatCode="General">
                  <c:v>1.0156400000000001E-4</c:v>
                </c:pt>
                <c:pt idx="389" formatCode="General">
                  <c:v>1.0180500000000001E-4</c:v>
                </c:pt>
                <c:pt idx="390" formatCode="General">
                  <c:v>1.0204600000000001E-4</c:v>
                </c:pt>
                <c:pt idx="391" formatCode="General">
                  <c:v>1.0228700000000001E-4</c:v>
                </c:pt>
                <c:pt idx="392" formatCode="General">
                  <c:v>1.02537E-4</c:v>
                </c:pt>
                <c:pt idx="393" formatCode="General">
                  <c:v>1.02805E-4</c:v>
                </c:pt>
                <c:pt idx="394" formatCode="General">
                  <c:v>1.0307299999999999E-4</c:v>
                </c:pt>
                <c:pt idx="395" formatCode="General">
                  <c:v>1.0334E-4</c:v>
                </c:pt>
                <c:pt idx="396" formatCode="General">
                  <c:v>1.03608E-4</c:v>
                </c:pt>
                <c:pt idx="397" formatCode="General">
                  <c:v>1.0387600000000001E-4</c:v>
                </c:pt>
                <c:pt idx="398" formatCode="General">
                  <c:v>1.04144E-4</c:v>
                </c:pt>
                <c:pt idx="399" formatCode="General">
                  <c:v>1.04411E-4</c:v>
                </c:pt>
                <c:pt idx="400" formatCode="General">
                  <c:v>1.0467900000000001E-4</c:v>
                </c:pt>
                <c:pt idx="401" formatCode="General">
                  <c:v>1.04947E-4</c:v>
                </c:pt>
                <c:pt idx="402" formatCode="General">
                  <c:v>1.0530399999999999E-4</c:v>
                </c:pt>
                <c:pt idx="403" formatCode="General">
                  <c:v>1.05661E-4</c:v>
                </c:pt>
                <c:pt idx="404" formatCode="General">
                  <c:v>1.06018E-4</c:v>
                </c:pt>
                <c:pt idx="405" formatCode="General">
                  <c:v>1.06375E-4</c:v>
                </c:pt>
                <c:pt idx="406" formatCode="General">
                  <c:v>1.0673199999999999E-4</c:v>
                </c:pt>
                <c:pt idx="407" formatCode="General">
                  <c:v>1.07089E-4</c:v>
                </c:pt>
                <c:pt idx="408" formatCode="General">
                  <c:v>1.07446E-4</c:v>
                </c:pt>
                <c:pt idx="409" formatCode="General">
                  <c:v>1.07803E-4</c:v>
                </c:pt>
                <c:pt idx="410" formatCode="General">
                  <c:v>1.0815999999999999E-4</c:v>
                </c:pt>
                <c:pt idx="411" formatCode="General">
                  <c:v>1.08541E-4</c:v>
                </c:pt>
                <c:pt idx="412" formatCode="General">
                  <c:v>1.08923E-4</c:v>
                </c:pt>
                <c:pt idx="413" formatCode="General">
                  <c:v>1.09304E-4</c:v>
                </c:pt>
                <c:pt idx="414" formatCode="General">
                  <c:v>1.0968600000000001E-4</c:v>
                </c:pt>
                <c:pt idx="415" formatCode="General">
                  <c:v>1.10073E-4</c:v>
                </c:pt>
                <c:pt idx="416" formatCode="General">
                  <c:v>1.1046E-4</c:v>
                </c:pt>
                <c:pt idx="417" formatCode="General">
                  <c:v>1.1103999999999999E-4</c:v>
                </c:pt>
                <c:pt idx="418" formatCode="General">
                  <c:v>1.1159599999999999E-4</c:v>
                </c:pt>
                <c:pt idx="419" formatCode="General">
                  <c:v>1.12139E-4</c:v>
                </c:pt>
                <c:pt idx="420" formatCode="General">
                  <c:v>1.12682E-4</c:v>
                </c:pt>
                <c:pt idx="421" formatCode="General">
                  <c:v>1.13218E-4</c:v>
                </c:pt>
                <c:pt idx="422" formatCode="General">
                  <c:v>1.1375299999999999E-4</c:v>
                </c:pt>
                <c:pt idx="423" formatCode="General">
                  <c:v>1.14289E-4</c:v>
                </c:pt>
                <c:pt idx="424" formatCode="General">
                  <c:v>1.14824E-4</c:v>
                </c:pt>
                <c:pt idx="425" formatCode="General">
                  <c:v>1.15538E-4</c:v>
                </c:pt>
                <c:pt idx="426" formatCode="General">
                  <c:v>1.16252E-4</c:v>
                </c:pt>
                <c:pt idx="427" formatCode="General">
                  <c:v>1.16966E-4</c:v>
                </c:pt>
                <c:pt idx="428" formatCode="General">
                  <c:v>1.1768E-4</c:v>
                </c:pt>
                <c:pt idx="429" formatCode="General">
                  <c:v>1.1839400000000001E-4</c:v>
                </c:pt>
                <c:pt idx="430" formatCode="General">
                  <c:v>1.19108E-4</c:v>
                </c:pt>
                <c:pt idx="431" formatCode="General">
                  <c:v>1.1982200000000001E-4</c:v>
                </c:pt>
                <c:pt idx="432" formatCode="General">
                  <c:v>1.20536E-4</c:v>
                </c:pt>
                <c:pt idx="433" formatCode="General">
                  <c:v>1.2125000000000001E-4</c:v>
                </c:pt>
                <c:pt idx="434" formatCode="General">
                  <c:v>1.21964E-4</c:v>
                </c:pt>
                <c:pt idx="435" formatCode="General">
                  <c:v>1.2267800000000001E-4</c:v>
                </c:pt>
                <c:pt idx="436" formatCode="General">
                  <c:v>1.2354299999999999E-4</c:v>
                </c:pt>
                <c:pt idx="437" formatCode="General">
                  <c:v>1.2440899999999999E-4</c:v>
                </c:pt>
                <c:pt idx="438" formatCode="General">
                  <c:v>1.2528600000000001E-4</c:v>
                </c:pt>
                <c:pt idx="439" formatCode="General">
                  <c:v>1.2616400000000001E-4</c:v>
                </c:pt>
                <c:pt idx="440" formatCode="General">
                  <c:v>1.2705400000000001E-4</c:v>
                </c:pt>
                <c:pt idx="441" formatCode="General">
                  <c:v>1.2794400000000001E-4</c:v>
                </c:pt>
                <c:pt idx="442" formatCode="General">
                  <c:v>1.28992E-4</c:v>
                </c:pt>
                <c:pt idx="443" formatCode="General">
                  <c:v>1.30254E-4</c:v>
                </c:pt>
                <c:pt idx="444" formatCode="General">
                  <c:v>1.3116700000000001E-4</c:v>
                </c:pt>
                <c:pt idx="445" formatCode="General">
                  <c:v>1.32092E-4</c:v>
                </c:pt>
                <c:pt idx="446" formatCode="General">
                  <c:v>1.3348599999999999E-4</c:v>
                </c:pt>
                <c:pt idx="447" formatCode="General">
                  <c:v>1.3489400000000001E-4</c:v>
                </c:pt>
                <c:pt idx="448" formatCode="General">
                  <c:v>1.3632100000000001E-4</c:v>
                </c:pt>
                <c:pt idx="449" formatCode="General">
                  <c:v>1.3776199999999999E-4</c:v>
                </c:pt>
                <c:pt idx="450" formatCode="General">
                  <c:v>1.39216E-4</c:v>
                </c:pt>
                <c:pt idx="451" formatCode="General">
                  <c:v>1.40684E-4</c:v>
                </c:pt>
                <c:pt idx="452" formatCode="General">
                  <c:v>1.42173E-4</c:v>
                </c:pt>
                <c:pt idx="453" formatCode="General">
                  <c:v>1.4362199999999999E-4</c:v>
                </c:pt>
                <c:pt idx="454" formatCode="General">
                  <c:v>1.4505E-4</c:v>
                </c:pt>
                <c:pt idx="455" formatCode="General">
                  <c:v>1.4647799999999999E-4</c:v>
                </c:pt>
                <c:pt idx="456" formatCode="General">
                  <c:v>1.4838199999999999E-4</c:v>
                </c:pt>
                <c:pt idx="457" formatCode="General">
                  <c:v>1.5028599999999999E-4</c:v>
                </c:pt>
                <c:pt idx="458" formatCode="General">
                  <c:v>1.5218999999999999E-4</c:v>
                </c:pt>
                <c:pt idx="459" formatCode="General">
                  <c:v>1.5409399999999999E-4</c:v>
                </c:pt>
                <c:pt idx="460" formatCode="General">
                  <c:v>1.5552200000000001E-4</c:v>
                </c:pt>
                <c:pt idx="461" formatCode="General">
                  <c:v>1.5694999999999999E-4</c:v>
                </c:pt>
                <c:pt idx="462" formatCode="General">
                  <c:v>1.5790199999999999E-4</c:v>
                </c:pt>
                <c:pt idx="463" formatCode="General">
                  <c:v>1.5867999999999999E-4</c:v>
                </c:pt>
                <c:pt idx="464" formatCode="General">
                  <c:v>1.5945900000000001E-4</c:v>
                </c:pt>
                <c:pt idx="465" formatCode="General">
                  <c:v>1.6007099999999999E-4</c:v>
                </c:pt>
                <c:pt idx="466" formatCode="General">
                  <c:v>1.60531E-4</c:v>
                </c:pt>
                <c:pt idx="467" formatCode="General">
                  <c:v>1.60865E-4</c:v>
                </c:pt>
                <c:pt idx="468" formatCode="General">
                  <c:v>1.6113600000000001E-4</c:v>
                </c:pt>
                <c:pt idx="469" formatCode="General">
                  <c:v>1.6140699999999999E-4</c:v>
                </c:pt>
                <c:pt idx="470" formatCode="General">
                  <c:v>1.6167899999999999E-4</c:v>
                </c:pt>
                <c:pt idx="471" formatCode="General">
                  <c:v>1.6186E-4</c:v>
                </c:pt>
                <c:pt idx="472" formatCode="General">
                  <c:v>1.6203999999999999E-4</c:v>
                </c:pt>
                <c:pt idx="473" formatCode="General">
                  <c:v>1.6217599999999999E-4</c:v>
                </c:pt>
                <c:pt idx="474" formatCode="General">
                  <c:v>1.6231199999999999E-4</c:v>
                </c:pt>
                <c:pt idx="475" formatCode="General">
                  <c:v>1.62447E-4</c:v>
                </c:pt>
                <c:pt idx="476" formatCode="General">
                  <c:v>1.6253799999999999E-4</c:v>
                </c:pt>
                <c:pt idx="477" formatCode="General">
                  <c:v>1.62628E-4</c:v>
                </c:pt>
                <c:pt idx="478" formatCode="General">
                  <c:v>1.6271800000000001E-4</c:v>
                </c:pt>
                <c:pt idx="479" formatCode="General">
                  <c:v>1.6280900000000001E-4</c:v>
                </c:pt>
                <c:pt idx="480" formatCode="General">
                  <c:v>1.62888E-4</c:v>
                </c:pt>
                <c:pt idx="481" formatCode="General">
                  <c:v>1.6295599999999999E-4</c:v>
                </c:pt>
                <c:pt idx="482" formatCode="General">
                  <c:v>1.63024E-4</c:v>
                </c:pt>
                <c:pt idx="483" formatCode="General">
                  <c:v>1.63091E-4</c:v>
                </c:pt>
                <c:pt idx="484" formatCode="General">
                  <c:v>1.6315899999999999E-4</c:v>
                </c:pt>
                <c:pt idx="485" formatCode="General">
                  <c:v>1.6321E-4</c:v>
                </c:pt>
                <c:pt idx="486" formatCode="General">
                  <c:v>1.6326099999999999E-4</c:v>
                </c:pt>
                <c:pt idx="487" formatCode="General">
                  <c:v>1.6331200000000001E-4</c:v>
                </c:pt>
                <c:pt idx="488" formatCode="General">
                  <c:v>1.63363E-4</c:v>
                </c:pt>
                <c:pt idx="489" formatCode="General">
                  <c:v>1.6339699999999999E-4</c:v>
                </c:pt>
                <c:pt idx="490" formatCode="General">
                  <c:v>1.63437E-4</c:v>
                </c:pt>
                <c:pt idx="491" formatCode="General">
                  <c:v>1.63478E-4</c:v>
                </c:pt>
                <c:pt idx="492" formatCode="General">
                  <c:v>1.6350800000000001E-4</c:v>
                </c:pt>
                <c:pt idx="493" formatCode="General">
                  <c:v>1.6353900000000001E-4</c:v>
                </c:pt>
                <c:pt idx="494" formatCode="General">
                  <c:v>1.6356899999999999E-4</c:v>
                </c:pt>
                <c:pt idx="495" formatCode="General">
                  <c:v>1.6359999999999999E-4</c:v>
                </c:pt>
                <c:pt idx="496" formatCode="General">
                  <c:v>1.6362000000000001E-4</c:v>
                </c:pt>
                <c:pt idx="497" formatCode="General">
                  <c:v>1.6364099999999999E-4</c:v>
                </c:pt>
                <c:pt idx="498" formatCode="General">
                  <c:v>1.63661E-4</c:v>
                </c:pt>
                <c:pt idx="499" formatCode="General">
                  <c:v>1.6368099999999999E-4</c:v>
                </c:pt>
                <c:pt idx="500" formatCode="General">
                  <c:v>1.63702E-4</c:v>
                </c:pt>
                <c:pt idx="501" formatCode="General">
                  <c:v>1.6372199999999999E-4</c:v>
                </c:pt>
                <c:pt idx="502" formatCode="General">
                  <c:v>1.6374099999999999E-4</c:v>
                </c:pt>
                <c:pt idx="503" formatCode="General">
                  <c:v>1.63759E-4</c:v>
                </c:pt>
                <c:pt idx="504" formatCode="General">
                  <c:v>1.6377199999999999E-4</c:v>
                </c:pt>
                <c:pt idx="505" formatCode="General">
                  <c:v>1.6378399999999999E-4</c:v>
                </c:pt>
                <c:pt idx="506" formatCode="General">
                  <c:v>1.63797E-4</c:v>
                </c:pt>
                <c:pt idx="507" formatCode="General">
                  <c:v>1.63809E-4</c:v>
                </c:pt>
                <c:pt idx="508" formatCode="General">
                  <c:v>1.63821E-4</c:v>
                </c:pt>
                <c:pt idx="509" formatCode="General">
                  <c:v>1.6383399999999999E-4</c:v>
                </c:pt>
                <c:pt idx="510" formatCode="General">
                  <c:v>1.6384599999999999E-4</c:v>
                </c:pt>
                <c:pt idx="511" formatCode="General">
                  <c:v>1.63859E-4</c:v>
                </c:pt>
                <c:pt idx="512" formatCode="General">
                  <c:v>1.63871E-4</c:v>
                </c:pt>
                <c:pt idx="513" formatCode="General">
                  <c:v>1.6388399999999999E-4</c:v>
                </c:pt>
                <c:pt idx="514" formatCode="General">
                  <c:v>1.6389599999999999E-4</c:v>
                </c:pt>
                <c:pt idx="515" formatCode="General">
                  <c:v>1.6390900000000001E-4</c:v>
                </c:pt>
                <c:pt idx="516" formatCode="General">
                  <c:v>1.6391800000000001E-4</c:v>
                </c:pt>
                <c:pt idx="517" formatCode="General">
                  <c:v>1.6393000000000001E-4</c:v>
                </c:pt>
                <c:pt idx="518" formatCode="General">
                  <c:v>1.6393899999999999E-4</c:v>
                </c:pt>
                <c:pt idx="519" formatCode="General">
                  <c:v>1.63948E-4</c:v>
                </c:pt>
                <c:pt idx="520" formatCode="General">
                  <c:v>1.63957E-4</c:v>
                </c:pt>
                <c:pt idx="521" formatCode="General">
                  <c:v>1.6396600000000001E-4</c:v>
                </c:pt>
                <c:pt idx="522" formatCode="General">
                  <c:v>1.6397499999999999E-4</c:v>
                </c:pt>
                <c:pt idx="523" formatCode="General">
                  <c:v>1.6398399999999999E-4</c:v>
                </c:pt>
                <c:pt idx="524" formatCode="General">
                  <c:v>1.63993E-4</c:v>
                </c:pt>
                <c:pt idx="525" formatCode="General">
                  <c:v>1.6400200000000001E-4</c:v>
                </c:pt>
                <c:pt idx="526" formatCode="General">
                  <c:v>1.6401100000000001E-4</c:v>
                </c:pt>
                <c:pt idx="527" formatCode="General">
                  <c:v>1.6401999999999999E-4</c:v>
                </c:pt>
                <c:pt idx="528" formatCode="General">
                  <c:v>1.64029E-4</c:v>
                </c:pt>
                <c:pt idx="529" formatCode="General">
                  <c:v>1.64038E-4</c:v>
                </c:pt>
                <c:pt idx="530" formatCode="General">
                  <c:v>1.64048E-4</c:v>
                </c:pt>
                <c:pt idx="531" formatCode="General">
                  <c:v>1.64057E-4</c:v>
                </c:pt>
                <c:pt idx="532" formatCode="General">
                  <c:v>1.64069E-4</c:v>
                </c:pt>
                <c:pt idx="533" formatCode="General">
                  <c:v>1.64081E-4</c:v>
                </c:pt>
                <c:pt idx="534" formatCode="General">
                  <c:v>1.6409199999999999E-4</c:v>
                </c:pt>
                <c:pt idx="535" formatCode="General">
                  <c:v>1.64103E-4</c:v>
                </c:pt>
                <c:pt idx="536" formatCode="General">
                  <c:v>1.6411400000000001E-4</c:v>
                </c:pt>
                <c:pt idx="537" formatCode="General">
                  <c:v>1.6412499999999999E-4</c:v>
                </c:pt>
                <c:pt idx="538" formatCode="General">
                  <c:v>1.64136E-4</c:v>
                </c:pt>
                <c:pt idx="539" formatCode="General">
                  <c:v>1.64148E-4</c:v>
                </c:pt>
                <c:pt idx="540" formatCode="General">
                  <c:v>1.6415900000000001E-4</c:v>
                </c:pt>
                <c:pt idx="541" formatCode="General">
                  <c:v>1.64174E-4</c:v>
                </c:pt>
                <c:pt idx="542" formatCode="General">
                  <c:v>1.6418499999999999E-4</c:v>
                </c:pt>
                <c:pt idx="543" formatCode="General">
                  <c:v>1.6420000000000001E-4</c:v>
                </c:pt>
                <c:pt idx="544" formatCode="General">
                  <c:v>1.64215E-4</c:v>
                </c:pt>
                <c:pt idx="545" formatCode="General">
                  <c:v>1.6422999999999999E-4</c:v>
                </c:pt>
                <c:pt idx="546" formatCode="General">
                  <c:v>1.6425000000000001E-4</c:v>
                </c:pt>
                <c:pt idx="547" formatCode="General">
                  <c:v>1.64265E-4</c:v>
                </c:pt>
                <c:pt idx="548" formatCode="General">
                  <c:v>1.64289E-4</c:v>
                </c:pt>
                <c:pt idx="549" formatCode="General">
                  <c:v>1.64313E-4</c:v>
                </c:pt>
                <c:pt idx="550" formatCode="General">
                  <c:v>1.64368E-4</c:v>
                </c:pt>
                <c:pt idx="551" formatCode="General">
                  <c:v>1.6440199999999999E-4</c:v>
                </c:pt>
                <c:pt idx="552" formatCode="General">
                  <c:v>1.6442400000000001E-4</c:v>
                </c:pt>
                <c:pt idx="553" formatCode="General">
                  <c:v>1.6444699999999999E-4</c:v>
                </c:pt>
                <c:pt idx="554" formatCode="General">
                  <c:v>1.64468E-4</c:v>
                </c:pt>
                <c:pt idx="555" formatCode="General">
                  <c:v>1.6448999999999999E-4</c:v>
                </c:pt>
                <c:pt idx="556" formatCode="General">
                  <c:v>1.6451200000000001E-4</c:v>
                </c:pt>
                <c:pt idx="557" formatCode="General">
                  <c:v>1.6453400000000001E-4</c:v>
                </c:pt>
                <c:pt idx="558" formatCode="General">
                  <c:v>1.6455500000000001E-4</c:v>
                </c:pt>
                <c:pt idx="559" formatCode="General">
                  <c:v>1.6457399999999999E-4</c:v>
                </c:pt>
                <c:pt idx="560" formatCode="General">
                  <c:v>1.6458999999999999E-4</c:v>
                </c:pt>
                <c:pt idx="561" formatCode="General">
                  <c:v>1.6460699999999999E-4</c:v>
                </c:pt>
                <c:pt idx="562" formatCode="General">
                  <c:v>1.64625E-4</c:v>
                </c:pt>
                <c:pt idx="563" formatCode="General">
                  <c:v>1.64642E-4</c:v>
                </c:pt>
                <c:pt idx="564" formatCode="General">
                  <c:v>1.64661E-4</c:v>
                </c:pt>
                <c:pt idx="565" formatCode="General">
                  <c:v>1.64683E-4</c:v>
                </c:pt>
                <c:pt idx="566" formatCode="General">
                  <c:v>1.6470100000000001E-4</c:v>
                </c:pt>
                <c:pt idx="567" formatCode="General">
                  <c:v>1.64723E-4</c:v>
                </c:pt>
                <c:pt idx="568" formatCode="General">
                  <c:v>1.6474799999999999E-4</c:v>
                </c:pt>
                <c:pt idx="569" formatCode="General">
                  <c:v>1.64778E-4</c:v>
                </c:pt>
                <c:pt idx="570" formatCode="General">
                  <c:v>1.6483099999999999E-4</c:v>
                </c:pt>
                <c:pt idx="571" formatCode="General">
                  <c:v>1.6486699999999999E-4</c:v>
                </c:pt>
                <c:pt idx="572" formatCode="General">
                  <c:v>1.6489099999999999E-4</c:v>
                </c:pt>
                <c:pt idx="573" formatCode="General">
                  <c:v>1.6491499999999999E-4</c:v>
                </c:pt>
                <c:pt idx="574" formatCode="General">
                  <c:v>1.6493500000000001E-4</c:v>
                </c:pt>
                <c:pt idx="575" formatCode="General">
                  <c:v>1.6495E-4</c:v>
                </c:pt>
                <c:pt idx="576" formatCode="General">
                  <c:v>1.6496499999999999E-4</c:v>
                </c:pt>
                <c:pt idx="577" formatCode="General">
                  <c:v>1.6498000000000001E-4</c:v>
                </c:pt>
                <c:pt idx="578" formatCode="General">
                  <c:v>1.64995E-4</c:v>
                </c:pt>
                <c:pt idx="579" formatCode="General">
                  <c:v>1.6500999999999999E-4</c:v>
                </c:pt>
                <c:pt idx="580" formatCode="General">
                  <c:v>1.6502500000000001E-4</c:v>
                </c:pt>
                <c:pt idx="581" formatCode="General">
                  <c:v>1.65036E-4</c:v>
                </c:pt>
                <c:pt idx="582" formatCode="General">
                  <c:v>1.6504700000000001E-4</c:v>
                </c:pt>
                <c:pt idx="583" formatCode="General">
                  <c:v>1.6505799999999999E-4</c:v>
                </c:pt>
                <c:pt idx="584" formatCode="General">
                  <c:v>1.6506999999999999E-4</c:v>
                </c:pt>
                <c:pt idx="585" formatCode="General">
                  <c:v>1.65081E-4</c:v>
                </c:pt>
                <c:pt idx="586" formatCode="General">
                  <c:v>1.6509200000000001E-4</c:v>
                </c:pt>
                <c:pt idx="587" formatCode="General">
                  <c:v>1.6510299999999999E-4</c:v>
                </c:pt>
                <c:pt idx="588" formatCode="General">
                  <c:v>1.6511400000000001E-4</c:v>
                </c:pt>
                <c:pt idx="589" formatCode="General">
                  <c:v>1.6512300000000001E-4</c:v>
                </c:pt>
                <c:pt idx="590" formatCode="General">
                  <c:v>1.6513199999999999E-4</c:v>
                </c:pt>
                <c:pt idx="591" formatCode="General">
                  <c:v>1.6514200000000001E-4</c:v>
                </c:pt>
                <c:pt idx="592" formatCode="General">
                  <c:v>1.6515099999999999E-4</c:v>
                </c:pt>
                <c:pt idx="593" formatCode="General">
                  <c:v>1.6516E-4</c:v>
                </c:pt>
                <c:pt idx="594" formatCode="General">
                  <c:v>1.65169E-4</c:v>
                </c:pt>
                <c:pt idx="595" formatCode="General">
                  <c:v>1.6517800000000001E-4</c:v>
                </c:pt>
                <c:pt idx="596" formatCode="General">
                  <c:v>1.6518699999999999E-4</c:v>
                </c:pt>
                <c:pt idx="597" formatCode="General">
                  <c:v>1.65196E-4</c:v>
                </c:pt>
                <c:pt idx="598" formatCode="General">
                  <c:v>1.65205E-4</c:v>
                </c:pt>
                <c:pt idx="599" formatCode="General">
                  <c:v>1.6521400000000001E-4</c:v>
                </c:pt>
                <c:pt idx="600" formatCode="General">
                  <c:v>1.6522299999999999E-4</c:v>
                </c:pt>
                <c:pt idx="601" formatCode="General">
                  <c:v>1.6523199999999999E-4</c:v>
                </c:pt>
                <c:pt idx="602" formatCode="General">
                  <c:v>1.65241E-4</c:v>
                </c:pt>
                <c:pt idx="603" formatCode="General">
                  <c:v>1.6525000000000001E-4</c:v>
                </c:pt>
                <c:pt idx="604" formatCode="General">
                  <c:v>1.6525900000000001E-4</c:v>
                </c:pt>
                <c:pt idx="605" formatCode="General">
                  <c:v>1.6526999999999999E-4</c:v>
                </c:pt>
                <c:pt idx="606" formatCode="General">
                  <c:v>1.6528199999999999E-4</c:v>
                </c:pt>
                <c:pt idx="607" formatCode="General">
                  <c:v>1.65293E-4</c:v>
                </c:pt>
                <c:pt idx="608" formatCode="General">
                  <c:v>1.6530399999999999E-4</c:v>
                </c:pt>
                <c:pt idx="609" formatCode="General">
                  <c:v>1.6531599999999999E-4</c:v>
                </c:pt>
                <c:pt idx="610" formatCode="General">
                  <c:v>1.65327E-4</c:v>
                </c:pt>
                <c:pt idx="611" formatCode="General">
                  <c:v>1.6533800000000001E-4</c:v>
                </c:pt>
                <c:pt idx="612" formatCode="General">
                  <c:v>1.6534899999999999E-4</c:v>
                </c:pt>
                <c:pt idx="613" formatCode="General">
                  <c:v>1.6536099999999999E-4</c:v>
                </c:pt>
                <c:pt idx="614" formatCode="General">
                  <c:v>1.65372E-4</c:v>
                </c:pt>
                <c:pt idx="615" formatCode="General">
                  <c:v>1.6538300000000001E-4</c:v>
                </c:pt>
                <c:pt idx="616" formatCode="General">
                  <c:v>1.6540000000000001E-4</c:v>
                </c:pt>
                <c:pt idx="617" formatCode="General">
                  <c:v>1.6541700000000001E-4</c:v>
                </c:pt>
                <c:pt idx="618" formatCode="General">
                  <c:v>1.65434E-4</c:v>
                </c:pt>
                <c:pt idx="619" formatCode="General">
                  <c:v>1.6544899999999999E-4</c:v>
                </c:pt>
                <c:pt idx="620" formatCode="General">
                  <c:v>1.6546900000000001E-4</c:v>
                </c:pt>
                <c:pt idx="621" formatCode="General">
                  <c:v>1.6548800000000001E-4</c:v>
                </c:pt>
                <c:pt idx="622" formatCode="General">
                  <c:v>1.6550700000000001E-4</c:v>
                </c:pt>
                <c:pt idx="623" formatCode="General">
                  <c:v>1.6552599999999999E-4</c:v>
                </c:pt>
                <c:pt idx="624" formatCode="General">
                  <c:v>1.65546E-4</c:v>
                </c:pt>
                <c:pt idx="625" formatCode="General">
                  <c:v>1.6557400000000001E-4</c:v>
                </c:pt>
                <c:pt idx="626" formatCode="General">
                  <c:v>1.6560300000000001E-4</c:v>
                </c:pt>
                <c:pt idx="627" formatCode="General">
                  <c:v>1.65632E-4</c:v>
                </c:pt>
                <c:pt idx="628" formatCode="General">
                  <c:v>1.65661E-4</c:v>
                </c:pt>
                <c:pt idx="629" formatCode="General">
                  <c:v>1.6568999999999999E-4</c:v>
                </c:pt>
                <c:pt idx="630" formatCode="General">
                  <c:v>1.65728E-4</c:v>
                </c:pt>
                <c:pt idx="631" formatCode="General">
                  <c:v>1.65761E-4</c:v>
                </c:pt>
                <c:pt idx="632" formatCode="General">
                  <c:v>1.65802E-4</c:v>
                </c:pt>
                <c:pt idx="633" formatCode="General">
                  <c:v>1.65842E-4</c:v>
                </c:pt>
                <c:pt idx="634" formatCode="General">
                  <c:v>1.65883E-4</c:v>
                </c:pt>
                <c:pt idx="635" formatCode="General">
                  <c:v>1.6593700000000001E-4</c:v>
                </c:pt>
                <c:pt idx="636" formatCode="General">
                  <c:v>1.6599099999999999E-4</c:v>
                </c:pt>
                <c:pt idx="637" formatCode="General">
                  <c:v>1.6604599999999999E-4</c:v>
                </c:pt>
                <c:pt idx="638" formatCode="General">
                  <c:v>1.661E-4</c:v>
                </c:pt>
                <c:pt idx="639" formatCode="General">
                  <c:v>1.6615400000000001E-4</c:v>
                </c:pt>
                <c:pt idx="640" formatCode="General">
                  <c:v>1.66236E-4</c:v>
                </c:pt>
                <c:pt idx="641" formatCode="General">
                  <c:v>1.66317E-4</c:v>
                </c:pt>
                <c:pt idx="642" formatCode="General">
                  <c:v>1.66398E-4</c:v>
                </c:pt>
                <c:pt idx="643" formatCode="General">
                  <c:v>1.6647999999999999E-4</c:v>
                </c:pt>
                <c:pt idx="644" formatCode="General">
                  <c:v>1.6656099999999999E-4</c:v>
                </c:pt>
                <c:pt idx="645" formatCode="General">
                  <c:v>1.6666900000000001E-4</c:v>
                </c:pt>
                <c:pt idx="646" formatCode="General">
                  <c:v>1.6677799999999999E-4</c:v>
                </c:pt>
                <c:pt idx="647" formatCode="General">
                  <c:v>1.6688599999999999E-4</c:v>
                </c:pt>
                <c:pt idx="648" formatCode="General">
                  <c:v>1.6704900000000001E-4</c:v>
                </c:pt>
                <c:pt idx="649" formatCode="General">
                  <c:v>1.6718500000000001E-4</c:v>
                </c:pt>
                <c:pt idx="650" formatCode="General">
                  <c:v>1.6731999999999999E-4</c:v>
                </c:pt>
                <c:pt idx="651" formatCode="General">
                  <c:v>1.6750099999999999E-4</c:v>
                </c:pt>
                <c:pt idx="652" formatCode="General">
                  <c:v>1.67682E-4</c:v>
                </c:pt>
                <c:pt idx="653" formatCode="General">
                  <c:v>1.6795300000000001E-4</c:v>
                </c:pt>
                <c:pt idx="654" formatCode="General">
                  <c:v>1.6822500000000001E-4</c:v>
                </c:pt>
                <c:pt idx="655" formatCode="General">
                  <c:v>1.6849599999999999E-4</c:v>
                </c:pt>
                <c:pt idx="656" formatCode="General">
                  <c:v>1.6882099999999999E-4</c:v>
                </c:pt>
                <c:pt idx="657" formatCode="General">
                  <c:v>1.69147E-4</c:v>
                </c:pt>
                <c:pt idx="658" formatCode="General">
                  <c:v>1.69581E-4</c:v>
                </c:pt>
                <c:pt idx="659" formatCode="General">
                  <c:v>1.7023200000000001E-4</c:v>
                </c:pt>
                <c:pt idx="660" formatCode="General">
                  <c:v>1.7104500000000001E-4</c:v>
                </c:pt>
                <c:pt idx="661" formatCode="General">
                  <c:v>1.7185900000000001E-4</c:v>
                </c:pt>
                <c:pt idx="662" formatCode="General">
                  <c:v>1.72948E-4</c:v>
                </c:pt>
                <c:pt idx="663" formatCode="General">
                  <c:v>1.7458600000000001E-4</c:v>
                </c:pt>
                <c:pt idx="664" formatCode="General">
                  <c:v>1.7643300000000001E-4</c:v>
                </c:pt>
                <c:pt idx="665" formatCode="General">
                  <c:v>1.79056E-4</c:v>
                </c:pt>
                <c:pt idx="666" formatCode="General">
                  <c:v>1.8158200000000001E-4</c:v>
                </c:pt>
                <c:pt idx="667" formatCode="General">
                  <c:v>1.8428499999999999E-4</c:v>
                </c:pt>
                <c:pt idx="668" formatCode="General">
                  <c:v>1.86954E-4</c:v>
                </c:pt>
                <c:pt idx="669" formatCode="General">
                  <c:v>1.8959200000000001E-4</c:v>
                </c:pt>
                <c:pt idx="670" formatCode="General">
                  <c:v>1.93623E-4</c:v>
                </c:pt>
                <c:pt idx="671" formatCode="General">
                  <c:v>1.96355E-4</c:v>
                </c:pt>
                <c:pt idx="672" formatCode="General">
                  <c:v>1.99125E-4</c:v>
                </c:pt>
                <c:pt idx="673" formatCode="General">
                  <c:v>2.0175799999999999E-4</c:v>
                </c:pt>
                <c:pt idx="674" formatCode="General">
                  <c:v>2.04427E-4</c:v>
                </c:pt>
                <c:pt idx="675" formatCode="General">
                  <c:v>2.0701399999999999E-4</c:v>
                </c:pt>
                <c:pt idx="676" formatCode="General">
                  <c:v>2.0954900000000001E-4</c:v>
                </c:pt>
                <c:pt idx="677" formatCode="General">
                  <c:v>2.1175799999999999E-4</c:v>
                </c:pt>
                <c:pt idx="678" formatCode="General">
                  <c:v>2.1290299999999999E-4</c:v>
                </c:pt>
                <c:pt idx="679" formatCode="General">
                  <c:v>2.1404700000000001E-4</c:v>
                </c:pt>
                <c:pt idx="680" formatCode="General">
                  <c:v>2.15138E-4</c:v>
                </c:pt>
                <c:pt idx="681" formatCode="General">
                  <c:v>2.15956E-4</c:v>
                </c:pt>
                <c:pt idx="682" formatCode="General">
                  <c:v>2.16465E-4</c:v>
                </c:pt>
                <c:pt idx="683" formatCode="General">
                  <c:v>2.1693799999999999E-4</c:v>
                </c:pt>
                <c:pt idx="684" formatCode="General">
                  <c:v>2.1740999999999999E-4</c:v>
                </c:pt>
                <c:pt idx="685" formatCode="General">
                  <c:v>2.17765E-4</c:v>
                </c:pt>
                <c:pt idx="686" formatCode="General">
                  <c:v>2.1811899999999999E-4</c:v>
                </c:pt>
                <c:pt idx="687" formatCode="General">
                  <c:v>2.1839200000000001E-4</c:v>
                </c:pt>
                <c:pt idx="688" formatCode="General">
                  <c:v>2.1866400000000001E-4</c:v>
                </c:pt>
                <c:pt idx="689" formatCode="General">
                  <c:v>2.18846E-4</c:v>
                </c:pt>
                <c:pt idx="690" formatCode="General">
                  <c:v>2.1902799999999999E-4</c:v>
                </c:pt>
                <c:pt idx="691" formatCode="General">
                  <c:v>2.1921000000000001E-4</c:v>
                </c:pt>
                <c:pt idx="692" formatCode="General">
                  <c:v>2.1934600000000001E-4</c:v>
                </c:pt>
                <c:pt idx="693" formatCode="General">
                  <c:v>2.1948200000000001E-4</c:v>
                </c:pt>
                <c:pt idx="694" formatCode="General">
                  <c:v>2.19619E-4</c:v>
                </c:pt>
                <c:pt idx="695" formatCode="General">
                  <c:v>2.1971E-4</c:v>
                </c:pt>
                <c:pt idx="696" formatCode="General">
                  <c:v>2.1980099999999999E-4</c:v>
                </c:pt>
                <c:pt idx="697" formatCode="General">
                  <c:v>2.19891E-4</c:v>
                </c:pt>
                <c:pt idx="698" formatCode="General">
                  <c:v>2.19982E-4</c:v>
                </c:pt>
                <c:pt idx="699" formatCode="General">
                  <c:v>2.2007299999999999E-4</c:v>
                </c:pt>
                <c:pt idx="700" formatCode="General">
                  <c:v>2.2014100000000001E-4</c:v>
                </c:pt>
                <c:pt idx="701" formatCode="General">
                  <c:v>2.2020899999999999E-4</c:v>
                </c:pt>
                <c:pt idx="702" formatCode="General">
                  <c:v>2.2027799999999999E-4</c:v>
                </c:pt>
                <c:pt idx="703" formatCode="General">
                  <c:v>2.20328E-4</c:v>
                </c:pt>
                <c:pt idx="704" formatCode="General">
                  <c:v>2.2038200000000001E-4</c:v>
                </c:pt>
                <c:pt idx="705" formatCode="General">
                  <c:v>2.20437E-4</c:v>
                </c:pt>
                <c:pt idx="706" formatCode="General">
                  <c:v>2.2049099999999999E-4</c:v>
                </c:pt>
                <c:pt idx="707" formatCode="General">
                  <c:v>2.2053200000000001E-4</c:v>
                </c:pt>
                <c:pt idx="708" formatCode="General">
                  <c:v>2.20573E-4</c:v>
                </c:pt>
                <c:pt idx="709" formatCode="General">
                  <c:v>2.20614E-4</c:v>
                </c:pt>
                <c:pt idx="710" formatCode="General">
                  <c:v>2.2065499999999999E-4</c:v>
                </c:pt>
                <c:pt idx="711" formatCode="General">
                  <c:v>2.2069599999999999E-4</c:v>
                </c:pt>
                <c:pt idx="712" formatCode="General">
                  <c:v>2.2072300000000001E-4</c:v>
                </c:pt>
                <c:pt idx="713" formatCode="General">
                  <c:v>2.20755E-4</c:v>
                </c:pt>
                <c:pt idx="714" formatCode="General">
                  <c:v>2.2078199999999999E-4</c:v>
                </c:pt>
                <c:pt idx="715" formatCode="General">
                  <c:v>2.2080900000000001E-4</c:v>
                </c:pt>
                <c:pt idx="716" formatCode="General">
                  <c:v>2.2083700000000001E-4</c:v>
                </c:pt>
                <c:pt idx="717" formatCode="General">
                  <c:v>2.20855E-4</c:v>
                </c:pt>
                <c:pt idx="718" formatCode="General">
                  <c:v>2.2087300000000001E-4</c:v>
                </c:pt>
                <c:pt idx="719" formatCode="General">
                  <c:v>2.20891E-4</c:v>
                </c:pt>
                <c:pt idx="720" formatCode="General">
                  <c:v>2.2090900000000001E-4</c:v>
                </c:pt>
                <c:pt idx="721" formatCode="General">
                  <c:v>2.2092800000000001E-4</c:v>
                </c:pt>
                <c:pt idx="722" formatCode="General">
                  <c:v>2.20946E-4</c:v>
                </c:pt>
                <c:pt idx="723" formatCode="General">
                  <c:v>2.2096400000000001E-4</c:v>
                </c:pt>
                <c:pt idx="724" formatCode="General">
                  <c:v>2.20977E-4</c:v>
                </c:pt>
                <c:pt idx="725" formatCode="General">
                  <c:v>2.20991E-4</c:v>
                </c:pt>
                <c:pt idx="726" formatCode="General">
                  <c:v>2.21005E-4</c:v>
                </c:pt>
                <c:pt idx="727" formatCode="General">
                  <c:v>2.2101799999999999E-4</c:v>
                </c:pt>
                <c:pt idx="728" formatCode="General">
                  <c:v>2.2103300000000001E-4</c:v>
                </c:pt>
                <c:pt idx="729" formatCode="General">
                  <c:v>2.2104500000000001E-4</c:v>
                </c:pt>
                <c:pt idx="730" formatCode="General">
                  <c:v>2.2105599999999999E-4</c:v>
                </c:pt>
                <c:pt idx="731" formatCode="General">
                  <c:v>2.21067E-4</c:v>
                </c:pt>
                <c:pt idx="732" formatCode="General">
                  <c:v>2.21079E-4</c:v>
                </c:pt>
                <c:pt idx="733" formatCode="General">
                  <c:v>2.2109000000000001E-4</c:v>
                </c:pt>
                <c:pt idx="734" formatCode="General">
                  <c:v>2.21101E-4</c:v>
                </c:pt>
                <c:pt idx="735" formatCode="General">
                  <c:v>2.21113E-4</c:v>
                </c:pt>
                <c:pt idx="736" formatCode="General">
                  <c:v>2.2112400000000001E-4</c:v>
                </c:pt>
                <c:pt idx="737" formatCode="General">
                  <c:v>2.2113499999999999E-4</c:v>
                </c:pt>
                <c:pt idx="738" formatCode="General">
                  <c:v>2.2114699999999999E-4</c:v>
                </c:pt>
                <c:pt idx="739" formatCode="General">
                  <c:v>2.21158E-4</c:v>
                </c:pt>
                <c:pt idx="740" formatCode="General">
                  <c:v>2.2116900000000001E-4</c:v>
                </c:pt>
                <c:pt idx="741" formatCode="General">
                  <c:v>2.2118100000000001E-4</c:v>
                </c:pt>
                <c:pt idx="742" formatCode="General">
                  <c:v>2.2119199999999999E-4</c:v>
                </c:pt>
                <c:pt idx="743" formatCode="General">
                  <c:v>2.2120399999999999E-4</c:v>
                </c:pt>
                <c:pt idx="744" formatCode="General">
                  <c:v>2.2121400000000001E-4</c:v>
                </c:pt>
                <c:pt idx="745" formatCode="General">
                  <c:v>2.21227E-4</c:v>
                </c:pt>
                <c:pt idx="746" formatCode="General">
                  <c:v>2.21241E-4</c:v>
                </c:pt>
                <c:pt idx="747" formatCode="General">
                  <c:v>2.2125500000000001E-4</c:v>
                </c:pt>
                <c:pt idx="748" formatCode="General">
                  <c:v>2.21268E-4</c:v>
                </c:pt>
                <c:pt idx="749" formatCode="General">
                  <c:v>2.21282E-4</c:v>
                </c:pt>
                <c:pt idx="750" formatCode="General">
                  <c:v>2.21296E-4</c:v>
                </c:pt>
                <c:pt idx="751" formatCode="General">
                  <c:v>2.2130899999999999E-4</c:v>
                </c:pt>
                <c:pt idx="752" formatCode="General">
                  <c:v>2.2132299999999999E-4</c:v>
                </c:pt>
                <c:pt idx="753" formatCode="General">
                  <c:v>2.21337E-4</c:v>
                </c:pt>
                <c:pt idx="754" formatCode="General">
                  <c:v>2.2135000000000001E-4</c:v>
                </c:pt>
                <c:pt idx="755" formatCode="General">
                  <c:v>2.21361E-4</c:v>
                </c:pt>
                <c:pt idx="756" formatCode="General">
                  <c:v>2.21375E-4</c:v>
                </c:pt>
                <c:pt idx="757" formatCode="General">
                  <c:v>2.21389E-4</c:v>
                </c:pt>
                <c:pt idx="758" formatCode="General">
                  <c:v>2.2140199999999999E-4</c:v>
                </c:pt>
                <c:pt idx="759" formatCode="General">
                  <c:v>2.21416E-4</c:v>
                </c:pt>
                <c:pt idx="760" formatCode="General">
                  <c:v>2.2143E-4</c:v>
                </c:pt>
                <c:pt idx="761" formatCode="General">
                  <c:v>2.2144299999999999E-4</c:v>
                </c:pt>
                <c:pt idx="762" formatCode="General">
                  <c:v>2.2146399999999999E-4</c:v>
                </c:pt>
                <c:pt idx="763" formatCode="General">
                  <c:v>2.2148E-4</c:v>
                </c:pt>
                <c:pt idx="764" formatCode="General">
                  <c:v>2.2150199999999999E-4</c:v>
                </c:pt>
                <c:pt idx="765" formatCode="General">
                  <c:v>2.2152399999999999E-4</c:v>
                </c:pt>
                <c:pt idx="766" formatCode="General">
                  <c:v>2.2155100000000001E-4</c:v>
                </c:pt>
                <c:pt idx="767" formatCode="General">
                  <c:v>2.21578E-4</c:v>
                </c:pt>
                <c:pt idx="768" formatCode="General">
                  <c:v>2.2163099999999999E-4</c:v>
                </c:pt>
                <c:pt idx="769" formatCode="General">
                  <c:v>2.2168200000000001E-4</c:v>
                </c:pt>
                <c:pt idx="770" formatCode="General">
                  <c:v>2.2171499999999999E-4</c:v>
                </c:pt>
                <c:pt idx="771" formatCode="General">
                  <c:v>2.2174299999999999E-4</c:v>
                </c:pt>
                <c:pt idx="772" formatCode="General">
                  <c:v>2.2176800000000001E-4</c:v>
                </c:pt>
                <c:pt idx="773" formatCode="General">
                  <c:v>2.2178899999999999E-4</c:v>
                </c:pt>
                <c:pt idx="774" formatCode="General">
                  <c:v>2.2181300000000001E-4</c:v>
                </c:pt>
                <c:pt idx="775" formatCode="General">
                  <c:v>2.21833E-4</c:v>
                </c:pt>
                <c:pt idx="776" formatCode="General">
                  <c:v>2.21859E-4</c:v>
                </c:pt>
                <c:pt idx="777" formatCode="General">
                  <c:v>2.2188500000000001E-4</c:v>
                </c:pt>
                <c:pt idx="778" formatCode="General">
                  <c:v>2.219E-4</c:v>
                </c:pt>
                <c:pt idx="779" formatCode="General">
                  <c:v>2.2191999999999999E-4</c:v>
                </c:pt>
                <c:pt idx="780" formatCode="General">
                  <c:v>2.21938E-4</c:v>
                </c:pt>
                <c:pt idx="781" formatCode="General">
                  <c:v>2.21964E-4</c:v>
                </c:pt>
                <c:pt idx="782" formatCode="General">
                  <c:v>2.2198300000000001E-4</c:v>
                </c:pt>
                <c:pt idx="783" formatCode="General">
                  <c:v>2.2200599999999999E-4</c:v>
                </c:pt>
                <c:pt idx="784" formatCode="General">
                  <c:v>2.2202699999999999E-4</c:v>
                </c:pt>
                <c:pt idx="785" formatCode="General">
                  <c:v>2.2205E-4</c:v>
                </c:pt>
                <c:pt idx="786" formatCode="General">
                  <c:v>2.22079E-4</c:v>
                </c:pt>
                <c:pt idx="787" formatCode="General">
                  <c:v>2.2211400000000001E-4</c:v>
                </c:pt>
                <c:pt idx="788" formatCode="General">
                  <c:v>2.2216900000000001E-4</c:v>
                </c:pt>
                <c:pt idx="789" formatCode="General">
                  <c:v>2.2221599999999999E-4</c:v>
                </c:pt>
                <c:pt idx="790" formatCode="General">
                  <c:v>2.22244E-4</c:v>
                </c:pt>
                <c:pt idx="791" formatCode="General">
                  <c:v>2.2227099999999999E-4</c:v>
                </c:pt>
                <c:pt idx="792" formatCode="General">
                  <c:v>2.22294E-4</c:v>
                </c:pt>
                <c:pt idx="793" formatCode="General">
                  <c:v>2.2231099999999999E-4</c:v>
                </c:pt>
                <c:pt idx="794" formatCode="General">
                  <c:v>2.2232799999999999E-4</c:v>
                </c:pt>
                <c:pt idx="795" formatCode="General">
                  <c:v>2.2234500000000001E-4</c:v>
                </c:pt>
                <c:pt idx="796" formatCode="General">
                  <c:v>2.2236200000000001E-4</c:v>
                </c:pt>
                <c:pt idx="797" formatCode="General">
                  <c:v>2.22377E-4</c:v>
                </c:pt>
                <c:pt idx="798" formatCode="General">
                  <c:v>2.2239199999999999E-4</c:v>
                </c:pt>
                <c:pt idx="799" formatCode="General">
                  <c:v>2.2240699999999999E-4</c:v>
                </c:pt>
                <c:pt idx="800" formatCode="General">
                  <c:v>2.2242200000000001E-4</c:v>
                </c:pt>
                <c:pt idx="801" formatCode="General">
                  <c:v>2.22437E-4</c:v>
                </c:pt>
                <c:pt idx="802" formatCode="General">
                  <c:v>2.2245199999999999E-4</c:v>
                </c:pt>
                <c:pt idx="803" formatCode="General">
                  <c:v>2.2246700000000001E-4</c:v>
                </c:pt>
                <c:pt idx="804" formatCode="General">
                  <c:v>2.2247799999999999E-4</c:v>
                </c:pt>
                <c:pt idx="805" formatCode="General">
                  <c:v>2.22492E-4</c:v>
                </c:pt>
                <c:pt idx="806" formatCode="General">
                  <c:v>2.2250199999999999E-4</c:v>
                </c:pt>
                <c:pt idx="807" formatCode="General">
                  <c:v>2.2251199999999999E-4</c:v>
                </c:pt>
                <c:pt idx="808" formatCode="General">
                  <c:v>2.22523E-4</c:v>
                </c:pt>
                <c:pt idx="809" formatCode="General">
                  <c:v>2.2253299999999999E-4</c:v>
                </c:pt>
                <c:pt idx="810" formatCode="General">
                  <c:v>2.2254299999999999E-4</c:v>
                </c:pt>
                <c:pt idx="811" formatCode="General">
                  <c:v>2.2255300000000001E-4</c:v>
                </c:pt>
                <c:pt idx="812" formatCode="General">
                  <c:v>2.22563E-4</c:v>
                </c:pt>
                <c:pt idx="813" formatCode="General">
                  <c:v>2.2257399999999999E-4</c:v>
                </c:pt>
                <c:pt idx="814" formatCode="General">
                  <c:v>2.2258400000000001E-4</c:v>
                </c:pt>
                <c:pt idx="815" formatCode="General">
                  <c:v>2.22594E-4</c:v>
                </c:pt>
                <c:pt idx="816" formatCode="General">
                  <c:v>2.22604E-4</c:v>
                </c:pt>
                <c:pt idx="817" formatCode="General">
                  <c:v>2.2261500000000001E-4</c:v>
                </c:pt>
                <c:pt idx="818" formatCode="General">
                  <c:v>2.22625E-4</c:v>
                </c:pt>
                <c:pt idx="819" formatCode="General">
                  <c:v>2.22635E-4</c:v>
                </c:pt>
                <c:pt idx="820" formatCode="General">
                  <c:v>2.22649E-4</c:v>
                </c:pt>
                <c:pt idx="821" formatCode="General">
                  <c:v>2.2266000000000001E-4</c:v>
                </c:pt>
                <c:pt idx="822" formatCode="General">
                  <c:v>2.22671E-4</c:v>
                </c:pt>
                <c:pt idx="823" formatCode="General">
                  <c:v>2.2268200000000001E-4</c:v>
                </c:pt>
                <c:pt idx="824" formatCode="General">
                  <c:v>2.2269299999999999E-4</c:v>
                </c:pt>
                <c:pt idx="825" formatCode="General">
                  <c:v>2.22704E-4</c:v>
                </c:pt>
                <c:pt idx="826" formatCode="General">
                  <c:v>2.2271500000000001E-4</c:v>
                </c:pt>
                <c:pt idx="827" formatCode="General">
                  <c:v>2.2272700000000001E-4</c:v>
                </c:pt>
                <c:pt idx="828" formatCode="General">
                  <c:v>2.2273400000000001E-4</c:v>
                </c:pt>
                <c:pt idx="829" formatCode="General">
                  <c:v>2.22749E-4</c:v>
                </c:pt>
                <c:pt idx="830" formatCode="General">
                  <c:v>2.2276300000000001E-4</c:v>
                </c:pt>
                <c:pt idx="831" formatCode="General">
                  <c:v>2.22778E-4</c:v>
                </c:pt>
                <c:pt idx="832" formatCode="General">
                  <c:v>2.2279299999999999E-4</c:v>
                </c:pt>
                <c:pt idx="833" formatCode="General">
                  <c:v>2.2280800000000001E-4</c:v>
                </c:pt>
                <c:pt idx="834" formatCode="General">
                  <c:v>2.22823E-4</c:v>
                </c:pt>
                <c:pt idx="835" formatCode="General">
                  <c:v>2.2283700000000001E-4</c:v>
                </c:pt>
                <c:pt idx="836" formatCode="General">
                  <c:v>2.22852E-4</c:v>
                </c:pt>
                <c:pt idx="837" formatCode="General">
                  <c:v>2.2286699999999999E-4</c:v>
                </c:pt>
                <c:pt idx="838" formatCode="General">
                  <c:v>2.2288700000000001E-4</c:v>
                </c:pt>
                <c:pt idx="839" formatCode="General">
                  <c:v>2.2290400000000001E-4</c:v>
                </c:pt>
                <c:pt idx="840" formatCode="General">
                  <c:v>2.2292699999999999E-4</c:v>
                </c:pt>
                <c:pt idx="841" formatCode="General">
                  <c:v>2.2295E-4</c:v>
                </c:pt>
                <c:pt idx="842" formatCode="General">
                  <c:v>2.2297199999999999E-4</c:v>
                </c:pt>
                <c:pt idx="843" formatCode="General">
                  <c:v>2.22995E-4</c:v>
                </c:pt>
                <c:pt idx="844" formatCode="General">
                  <c:v>2.2301800000000001E-4</c:v>
                </c:pt>
                <c:pt idx="845" formatCode="General">
                  <c:v>2.2305200000000001E-4</c:v>
                </c:pt>
                <c:pt idx="846" formatCode="General">
                  <c:v>2.23086E-4</c:v>
                </c:pt>
                <c:pt idx="847" formatCode="General">
                  <c:v>2.2311999999999999E-4</c:v>
                </c:pt>
                <c:pt idx="848" formatCode="General">
                  <c:v>2.2315400000000001E-4</c:v>
                </c:pt>
                <c:pt idx="849" formatCode="General">
                  <c:v>2.2318800000000001E-4</c:v>
                </c:pt>
                <c:pt idx="850" formatCode="General">
                  <c:v>2.23222E-4</c:v>
                </c:pt>
                <c:pt idx="851" formatCode="General">
                  <c:v>2.2326400000000001E-4</c:v>
                </c:pt>
                <c:pt idx="852" formatCode="General">
                  <c:v>2.23322E-4</c:v>
                </c:pt>
                <c:pt idx="853" formatCode="General">
                  <c:v>2.2337999999999999E-4</c:v>
                </c:pt>
                <c:pt idx="854" formatCode="General">
                  <c:v>2.2343800000000001E-4</c:v>
                </c:pt>
                <c:pt idx="855" formatCode="General">
                  <c:v>2.23496E-4</c:v>
                </c:pt>
                <c:pt idx="856" formatCode="General">
                  <c:v>2.2355399999999999E-4</c:v>
                </c:pt>
                <c:pt idx="857" formatCode="General">
                  <c:v>2.2363099999999999E-4</c:v>
                </c:pt>
                <c:pt idx="858" formatCode="General">
                  <c:v>2.23709E-4</c:v>
                </c:pt>
                <c:pt idx="859" formatCode="General">
                  <c:v>2.2378599999999999E-4</c:v>
                </c:pt>
                <c:pt idx="860" formatCode="General">
                  <c:v>2.2386300000000001E-4</c:v>
                </c:pt>
                <c:pt idx="861" formatCode="General">
                  <c:v>2.2396499999999999E-4</c:v>
                </c:pt>
                <c:pt idx="862" formatCode="General">
                  <c:v>2.2406800000000001E-4</c:v>
                </c:pt>
                <c:pt idx="863" formatCode="General">
                  <c:v>2.24136E-4</c:v>
                </c:pt>
                <c:pt idx="864" formatCode="General">
                  <c:v>2.24272E-4</c:v>
                </c:pt>
                <c:pt idx="865" formatCode="General">
                  <c:v>2.24408E-4</c:v>
                </c:pt>
                <c:pt idx="866" formatCode="General">
                  <c:v>2.2454500000000001E-4</c:v>
                </c:pt>
                <c:pt idx="867" formatCode="General">
                  <c:v>2.2468100000000001E-4</c:v>
                </c:pt>
                <c:pt idx="868" formatCode="General">
                  <c:v>2.2488599999999999E-4</c:v>
                </c:pt>
                <c:pt idx="869" formatCode="General">
                  <c:v>2.2506300000000001E-4</c:v>
                </c:pt>
                <c:pt idx="870" formatCode="General">
                  <c:v>2.25281E-4</c:v>
                </c:pt>
                <c:pt idx="871" formatCode="General">
                  <c:v>2.2549899999999999E-4</c:v>
                </c:pt>
                <c:pt idx="872" formatCode="General">
                  <c:v>2.2582599999999999E-4</c:v>
                </c:pt>
                <c:pt idx="873" formatCode="General">
                  <c:v>2.26154E-4</c:v>
                </c:pt>
                <c:pt idx="874" formatCode="General">
                  <c:v>2.26481E-4</c:v>
                </c:pt>
                <c:pt idx="875" formatCode="General">
                  <c:v>2.2697E-4</c:v>
                </c:pt>
                <c:pt idx="876" formatCode="General">
                  <c:v>2.27512E-4</c:v>
                </c:pt>
                <c:pt idx="877" formatCode="General">
                  <c:v>2.28326E-4</c:v>
                </c:pt>
                <c:pt idx="878" formatCode="General">
                  <c:v>2.2886799999999999E-4</c:v>
                </c:pt>
                <c:pt idx="879" formatCode="General">
                  <c:v>2.2988699999999999E-4</c:v>
                </c:pt>
                <c:pt idx="880" formatCode="General">
                  <c:v>2.30905E-4</c:v>
                </c:pt>
                <c:pt idx="881" formatCode="General">
                  <c:v>2.3225599999999999E-4</c:v>
                </c:pt>
                <c:pt idx="882" formatCode="General">
                  <c:v>2.3360000000000001E-4</c:v>
                </c:pt>
                <c:pt idx="883" formatCode="General">
                  <c:v>2.3494400000000001E-4</c:v>
                </c:pt>
                <c:pt idx="884" formatCode="General">
                  <c:v>2.36288E-4</c:v>
                </c:pt>
                <c:pt idx="885" formatCode="General">
                  <c:v>2.3763199999999999E-4</c:v>
                </c:pt>
                <c:pt idx="886" formatCode="General">
                  <c:v>2.3897600000000001E-4</c:v>
                </c:pt>
                <c:pt idx="887" formatCode="General">
                  <c:v>2.4032E-4</c:v>
                </c:pt>
                <c:pt idx="888" formatCode="General">
                  <c:v>2.41664E-4</c:v>
                </c:pt>
                <c:pt idx="889" formatCode="General">
                  <c:v>2.4300799999999999E-4</c:v>
                </c:pt>
                <c:pt idx="890" formatCode="General">
                  <c:v>2.4435199999999998E-4</c:v>
                </c:pt>
                <c:pt idx="891" formatCode="General">
                  <c:v>2.45696E-4</c:v>
                </c:pt>
                <c:pt idx="892" formatCode="General">
                  <c:v>2.4704000000000002E-4</c:v>
                </c:pt>
                <c:pt idx="893" formatCode="General">
                  <c:v>2.4771199999999998E-4</c:v>
                </c:pt>
                <c:pt idx="894" formatCode="General">
                  <c:v>2.49056E-4</c:v>
                </c:pt>
                <c:pt idx="895" formatCode="General">
                  <c:v>2.5040000000000001E-4</c:v>
                </c:pt>
                <c:pt idx="896" formatCode="General">
                  <c:v>2.51408E-4</c:v>
                </c:pt>
                <c:pt idx="897" formatCode="General">
                  <c:v>2.5241599999999999E-4</c:v>
                </c:pt>
                <c:pt idx="898" formatCode="General">
                  <c:v>2.5342399999999998E-4</c:v>
                </c:pt>
                <c:pt idx="899" formatCode="General">
                  <c:v>2.5443200000000002E-4</c:v>
                </c:pt>
                <c:pt idx="900" formatCode="General">
                  <c:v>2.5544000000000001E-4</c:v>
                </c:pt>
                <c:pt idx="901" formatCode="General">
                  <c:v>2.5644799999999999E-4</c:v>
                </c:pt>
                <c:pt idx="902" formatCode="General">
                  <c:v>2.5745599999999998E-4</c:v>
                </c:pt>
                <c:pt idx="903" formatCode="General">
                  <c:v>2.5846400000000002E-4</c:v>
                </c:pt>
                <c:pt idx="904" formatCode="General">
                  <c:v>2.5922E-4</c:v>
                </c:pt>
                <c:pt idx="905" formatCode="General">
                  <c:v>2.5997599999999998E-4</c:v>
                </c:pt>
                <c:pt idx="906" formatCode="General">
                  <c:v>2.6073200000000001E-4</c:v>
                </c:pt>
                <c:pt idx="907" formatCode="General">
                  <c:v>2.6148799999999999E-4</c:v>
                </c:pt>
                <c:pt idx="908" formatCode="General">
                  <c:v>2.6224400000000002E-4</c:v>
                </c:pt>
                <c:pt idx="909" formatCode="General">
                  <c:v>2.63E-4</c:v>
                </c:pt>
                <c:pt idx="910" formatCode="General">
                  <c:v>2.6375599999999997E-4</c:v>
                </c:pt>
                <c:pt idx="911" formatCode="General">
                  <c:v>2.64512E-4</c:v>
                </c:pt>
                <c:pt idx="912" formatCode="General">
                  <c:v>2.6526799999999998E-4</c:v>
                </c:pt>
                <c:pt idx="913" formatCode="General">
                  <c:v>2.65772E-4</c:v>
                </c:pt>
                <c:pt idx="914" formatCode="General">
                  <c:v>2.6627600000000002E-4</c:v>
                </c:pt>
                <c:pt idx="915" formatCode="General">
                  <c:v>2.6677999999999999E-4</c:v>
                </c:pt>
                <c:pt idx="916" formatCode="General">
                  <c:v>2.6728400000000001E-4</c:v>
                </c:pt>
                <c:pt idx="917" formatCode="General">
                  <c:v>2.6778799999999998E-4</c:v>
                </c:pt>
                <c:pt idx="918" formatCode="General">
                  <c:v>2.68292E-4</c:v>
                </c:pt>
                <c:pt idx="919" formatCode="General">
                  <c:v>2.6879600000000002E-4</c:v>
                </c:pt>
                <c:pt idx="920" formatCode="General">
                  <c:v>2.6929999999999999E-4</c:v>
                </c:pt>
                <c:pt idx="921" formatCode="General">
                  <c:v>2.6980400000000001E-4</c:v>
                </c:pt>
                <c:pt idx="922" formatCode="General">
                  <c:v>2.7030799999999997E-4</c:v>
                </c:pt>
                <c:pt idx="923" formatCode="General">
                  <c:v>2.7069699999999997E-4</c:v>
                </c:pt>
                <c:pt idx="924" formatCode="General">
                  <c:v>2.7110600000000002E-4</c:v>
                </c:pt>
                <c:pt idx="925" formatCode="General">
                  <c:v>2.7151600000000002E-4</c:v>
                </c:pt>
                <c:pt idx="926" formatCode="General">
                  <c:v>2.7192500000000001E-4</c:v>
                </c:pt>
                <c:pt idx="927" formatCode="General">
                  <c:v>2.72334E-4</c:v>
                </c:pt>
                <c:pt idx="928" formatCode="General">
                  <c:v>2.72744E-4</c:v>
                </c:pt>
                <c:pt idx="929" formatCode="General">
                  <c:v>2.7303800000000002E-4</c:v>
                </c:pt>
                <c:pt idx="930" formatCode="General">
                  <c:v>2.7333199999999999E-4</c:v>
                </c:pt>
                <c:pt idx="931" formatCode="General">
                  <c:v>2.7362600000000001E-4</c:v>
                </c:pt>
                <c:pt idx="932" formatCode="General">
                  <c:v>2.7391999999999998E-4</c:v>
                </c:pt>
                <c:pt idx="933" formatCode="General">
                  <c:v>2.74193E-4</c:v>
                </c:pt>
                <c:pt idx="934" formatCode="General">
                  <c:v>2.7446600000000001E-4</c:v>
                </c:pt>
                <c:pt idx="935" formatCode="General">
                  <c:v>2.7475999999999998E-4</c:v>
                </c:pt>
                <c:pt idx="936" formatCode="General">
                  <c:v>2.7507999999999998E-4</c:v>
                </c:pt>
                <c:pt idx="937" formatCode="General">
                  <c:v>2.7540099999999999E-4</c:v>
                </c:pt>
                <c:pt idx="938" formatCode="General">
                  <c:v>2.75684E-4</c:v>
                </c:pt>
                <c:pt idx="939" formatCode="General">
                  <c:v>2.7597800000000002E-4</c:v>
                </c:pt>
                <c:pt idx="940" formatCode="General">
                  <c:v>2.7622999999999998E-4</c:v>
                </c:pt>
                <c:pt idx="941" formatCode="General">
                  <c:v>2.7643999999999998E-4</c:v>
                </c:pt>
                <c:pt idx="942" formatCode="General">
                  <c:v>2.7664999999999998E-4</c:v>
                </c:pt>
                <c:pt idx="943" formatCode="General">
                  <c:v>2.7685999999999998E-4</c:v>
                </c:pt>
                <c:pt idx="944" formatCode="General">
                  <c:v>2.7706999999999997E-4</c:v>
                </c:pt>
                <c:pt idx="945" formatCode="General">
                  <c:v>2.77275E-4</c:v>
                </c:pt>
                <c:pt idx="946" formatCode="General">
                  <c:v>2.7747900000000002E-4</c:v>
                </c:pt>
                <c:pt idx="947" formatCode="General">
                  <c:v>2.7761600000000001E-4</c:v>
                </c:pt>
                <c:pt idx="948" formatCode="General">
                  <c:v>2.7782600000000001E-4</c:v>
                </c:pt>
                <c:pt idx="949" formatCode="General">
                  <c:v>2.7803600000000001E-4</c:v>
                </c:pt>
                <c:pt idx="950" formatCode="General">
                  <c:v>2.7824600000000001E-4</c:v>
                </c:pt>
                <c:pt idx="951" formatCode="General">
                  <c:v>2.78404E-4</c:v>
                </c:pt>
                <c:pt idx="952" formatCode="General">
                  <c:v>2.7856099999999998E-4</c:v>
                </c:pt>
                <c:pt idx="953" formatCode="General">
                  <c:v>2.7871900000000003E-4</c:v>
                </c:pt>
                <c:pt idx="954" formatCode="General">
                  <c:v>2.78876E-4</c:v>
                </c:pt>
                <c:pt idx="955" formatCode="General">
                  <c:v>2.7903299999999998E-4</c:v>
                </c:pt>
                <c:pt idx="956" formatCode="General">
                  <c:v>2.7919099999999998E-4</c:v>
                </c:pt>
                <c:pt idx="957" formatCode="General">
                  <c:v>2.79296E-4</c:v>
                </c:pt>
                <c:pt idx="958" formatCode="General">
                  <c:v>2.7946399999999999E-4</c:v>
                </c:pt>
                <c:pt idx="959" formatCode="General">
                  <c:v>2.7959000000000003E-4</c:v>
                </c:pt>
                <c:pt idx="960" formatCode="General">
                  <c:v>2.79716E-4</c:v>
                </c:pt>
                <c:pt idx="961" formatCode="General">
                  <c:v>2.7984199999999998E-4</c:v>
                </c:pt>
                <c:pt idx="962" formatCode="General">
                  <c:v>2.7996800000000001E-4</c:v>
                </c:pt>
                <c:pt idx="963" formatCode="General">
                  <c:v>2.8009399999999999E-4</c:v>
                </c:pt>
                <c:pt idx="964" formatCode="General">
                  <c:v>2.8022000000000002E-4</c:v>
                </c:pt>
                <c:pt idx="965" formatCode="General">
                  <c:v>2.80346E-4</c:v>
                </c:pt>
                <c:pt idx="966" formatCode="General">
                  <c:v>2.8047199999999998E-4</c:v>
                </c:pt>
                <c:pt idx="967" formatCode="General">
                  <c:v>2.8059800000000001E-4</c:v>
                </c:pt>
                <c:pt idx="968" formatCode="General">
                  <c:v>2.8072399999999999E-4</c:v>
                </c:pt>
                <c:pt idx="969" formatCode="General">
                  <c:v>2.8080800000000001E-4</c:v>
                </c:pt>
                <c:pt idx="970" formatCode="General">
                  <c:v>2.8089199999999998E-4</c:v>
                </c:pt>
                <c:pt idx="971" formatCode="General">
                  <c:v>2.80976E-4</c:v>
                </c:pt>
                <c:pt idx="972" formatCode="General">
                  <c:v>2.8106000000000002E-4</c:v>
                </c:pt>
                <c:pt idx="973" formatCode="General">
                  <c:v>2.8114399999999999E-4</c:v>
                </c:pt>
                <c:pt idx="974" formatCode="General">
                  <c:v>2.8122800000000001E-4</c:v>
                </c:pt>
                <c:pt idx="975" formatCode="General">
                  <c:v>2.8131199999999998E-4</c:v>
                </c:pt>
                <c:pt idx="976" formatCode="General">
                  <c:v>2.8140700000000001E-4</c:v>
                </c:pt>
                <c:pt idx="977" formatCode="General">
                  <c:v>2.8150099999999997E-4</c:v>
                </c:pt>
                <c:pt idx="978" formatCode="General">
                  <c:v>2.8156399999999999E-4</c:v>
                </c:pt>
                <c:pt idx="979" formatCode="General">
                  <c:v>2.8162700000000001E-4</c:v>
                </c:pt>
                <c:pt idx="980" formatCode="General">
                  <c:v>2.8169000000000002E-4</c:v>
                </c:pt>
                <c:pt idx="981" formatCode="General">
                  <c:v>2.8175299999999998E-4</c:v>
                </c:pt>
                <c:pt idx="982" formatCode="General">
                  <c:v>2.81816E-4</c:v>
                </c:pt>
                <c:pt idx="983" formatCode="General">
                  <c:v>2.8187900000000002E-4</c:v>
                </c:pt>
                <c:pt idx="984" formatCode="General">
                  <c:v>2.8194199999999998E-4</c:v>
                </c:pt>
                <c:pt idx="985" formatCode="General">
                  <c:v>2.8200499999999999E-4</c:v>
                </c:pt>
                <c:pt idx="986" formatCode="General">
                  <c:v>2.8206800000000001E-4</c:v>
                </c:pt>
                <c:pt idx="987" formatCode="General">
                  <c:v>2.8213100000000003E-4</c:v>
                </c:pt>
                <c:pt idx="988" formatCode="General">
                  <c:v>2.8219699999999998E-4</c:v>
                </c:pt>
                <c:pt idx="989" formatCode="General">
                  <c:v>2.8224100000000002E-4</c:v>
                </c:pt>
                <c:pt idx="990" formatCode="General">
                  <c:v>2.8228599999999997E-4</c:v>
                </c:pt>
                <c:pt idx="991" formatCode="General">
                  <c:v>2.8233000000000002E-4</c:v>
                </c:pt>
                <c:pt idx="992" formatCode="General">
                  <c:v>2.8237500000000002E-4</c:v>
                </c:pt>
                <c:pt idx="993" formatCode="General">
                  <c:v>2.8241900000000001E-4</c:v>
                </c:pt>
                <c:pt idx="994" formatCode="General">
                  <c:v>2.8246400000000001E-4</c:v>
                </c:pt>
                <c:pt idx="995" formatCode="General">
                  <c:v>2.82508E-4</c:v>
                </c:pt>
                <c:pt idx="996" formatCode="General">
                  <c:v>2.8254300000000001E-4</c:v>
                </c:pt>
                <c:pt idx="997" formatCode="General">
                  <c:v>2.8257899999999998E-4</c:v>
                </c:pt>
                <c:pt idx="998" formatCode="General">
                  <c:v>2.8261399999999999E-4</c:v>
                </c:pt>
                <c:pt idx="999" formatCode="General">
                  <c:v>2.82649E-4</c:v>
                </c:pt>
                <c:pt idx="1000" formatCode="General">
                  <c:v>2.8268500000000002E-4</c:v>
                </c:pt>
                <c:pt idx="1001" formatCode="General">
                  <c:v>2.8271999999999998E-4</c:v>
                </c:pt>
                <c:pt idx="1002" formatCode="General">
                  <c:v>2.8275499999999999E-4</c:v>
                </c:pt>
                <c:pt idx="1003" formatCode="General">
                  <c:v>2.8278999999999999E-4</c:v>
                </c:pt>
                <c:pt idx="1004" formatCode="General">
                  <c:v>2.8282099999999999E-4</c:v>
                </c:pt>
                <c:pt idx="1005" formatCode="General">
                  <c:v>2.8285099999999998E-4</c:v>
                </c:pt>
                <c:pt idx="1006" formatCode="General">
                  <c:v>2.8288100000000002E-4</c:v>
                </c:pt>
                <c:pt idx="1007" formatCode="General">
                  <c:v>2.82911E-4</c:v>
                </c:pt>
                <c:pt idx="1008" formatCode="General">
                  <c:v>2.82942E-4</c:v>
                </c:pt>
                <c:pt idx="1009" formatCode="General">
                  <c:v>2.8297199999999999E-4</c:v>
                </c:pt>
                <c:pt idx="1010" formatCode="General">
                  <c:v>2.8300200000000003E-4</c:v>
                </c:pt>
                <c:pt idx="1011" formatCode="General">
                  <c:v>2.8303200000000001E-4</c:v>
                </c:pt>
                <c:pt idx="1012" formatCode="General">
                  <c:v>2.83059E-4</c:v>
                </c:pt>
                <c:pt idx="1013" formatCode="General">
                  <c:v>2.8308599999999999E-4</c:v>
                </c:pt>
                <c:pt idx="1014" formatCode="General">
                  <c:v>2.8311299999999998E-4</c:v>
                </c:pt>
                <c:pt idx="1015" formatCode="General">
                  <c:v>2.8313999999999998E-4</c:v>
                </c:pt>
                <c:pt idx="1016" formatCode="General">
                  <c:v>2.8316700000000002E-4</c:v>
                </c:pt>
                <c:pt idx="1017" formatCode="General">
                  <c:v>2.8319400000000001E-4</c:v>
                </c:pt>
                <c:pt idx="1018" formatCode="General">
                  <c:v>2.8321999999999999E-4</c:v>
                </c:pt>
                <c:pt idx="1019" formatCode="General">
                  <c:v>2.8325900000000001E-4</c:v>
                </c:pt>
                <c:pt idx="1020" formatCode="General">
                  <c:v>2.8329400000000002E-4</c:v>
                </c:pt>
                <c:pt idx="1021" formatCode="General">
                  <c:v>2.8332999999999999E-4</c:v>
                </c:pt>
                <c:pt idx="1022" formatCode="General">
                  <c:v>2.8336499999999999E-4</c:v>
                </c:pt>
                <c:pt idx="1023" formatCode="General">
                  <c:v>2.834E-4</c:v>
                </c:pt>
                <c:pt idx="1024" formatCode="General">
                  <c:v>2.8343599999999997E-4</c:v>
                </c:pt>
                <c:pt idx="1025" formatCode="General">
                  <c:v>2.8349099999999997E-4</c:v>
                </c:pt>
                <c:pt idx="1026" formatCode="General">
                  <c:v>2.83565E-4</c:v>
                </c:pt>
                <c:pt idx="1027" formatCode="General">
                  <c:v>2.8367600000000001E-4</c:v>
                </c:pt>
                <c:pt idx="1028" formatCode="General">
                  <c:v>2.8373100000000001E-4</c:v>
                </c:pt>
                <c:pt idx="1029" formatCode="General">
                  <c:v>2.8377300000000002E-4</c:v>
                </c:pt>
                <c:pt idx="1030" formatCode="General">
                  <c:v>2.8381499999999998E-4</c:v>
                </c:pt>
                <c:pt idx="1031" formatCode="General">
                  <c:v>2.8385699999999999E-4</c:v>
                </c:pt>
                <c:pt idx="1032" formatCode="General">
                  <c:v>2.83899E-4</c:v>
                </c:pt>
                <c:pt idx="1033" formatCode="General">
                  <c:v>2.8393599999999999E-4</c:v>
                </c:pt>
                <c:pt idx="1034" formatCode="General">
                  <c:v>2.8397300000000003E-4</c:v>
                </c:pt>
                <c:pt idx="1035" formatCode="General">
                  <c:v>2.83999E-4</c:v>
                </c:pt>
                <c:pt idx="1036" formatCode="General">
                  <c:v>2.8403499999999997E-4</c:v>
                </c:pt>
                <c:pt idx="1037" formatCode="General">
                  <c:v>2.8406500000000001E-4</c:v>
                </c:pt>
                <c:pt idx="1038" formatCode="General">
                  <c:v>2.8410000000000002E-4</c:v>
                </c:pt>
                <c:pt idx="1039" formatCode="General">
                  <c:v>2.8413499999999998E-4</c:v>
                </c:pt>
                <c:pt idx="1040" formatCode="General">
                  <c:v>2.84171E-4</c:v>
                </c:pt>
                <c:pt idx="1041" formatCode="General">
                  <c:v>2.8420799999999999E-4</c:v>
                </c:pt>
                <c:pt idx="1042" formatCode="General">
                  <c:v>2.8424899999999998E-4</c:v>
                </c:pt>
                <c:pt idx="1043" formatCode="General">
                  <c:v>2.84309E-4</c:v>
                </c:pt>
                <c:pt idx="1044" formatCode="General">
                  <c:v>2.8438999999999998E-4</c:v>
                </c:pt>
                <c:pt idx="1045" formatCode="General">
                  <c:v>2.84491E-4</c:v>
                </c:pt>
                <c:pt idx="1046" formatCode="General">
                  <c:v>2.8455100000000002E-4</c:v>
                </c:pt>
                <c:pt idx="1047" formatCode="General">
                  <c:v>2.84591E-4</c:v>
                </c:pt>
                <c:pt idx="1048" formatCode="General">
                  <c:v>2.8463199999999999E-4</c:v>
                </c:pt>
                <c:pt idx="1049" formatCode="General">
                  <c:v>2.8467199999999997E-4</c:v>
                </c:pt>
                <c:pt idx="1050" formatCode="General">
                  <c:v>2.8470699999999998E-4</c:v>
                </c:pt>
                <c:pt idx="1051" formatCode="General">
                  <c:v>2.8474300000000001E-4</c:v>
                </c:pt>
                <c:pt idx="1052" formatCode="General">
                  <c:v>2.8477800000000002E-4</c:v>
                </c:pt>
                <c:pt idx="1053" formatCode="General">
                  <c:v>2.8481300000000003E-4</c:v>
                </c:pt>
                <c:pt idx="1054" formatCode="General">
                  <c:v>2.8484799999999998E-4</c:v>
                </c:pt>
                <c:pt idx="1055" formatCode="General">
                  <c:v>2.8487500000000003E-4</c:v>
                </c:pt>
                <c:pt idx="1056" formatCode="General">
                  <c:v>2.8490600000000003E-4</c:v>
                </c:pt>
                <c:pt idx="1057" formatCode="General">
                  <c:v>2.8493600000000001E-4</c:v>
                </c:pt>
                <c:pt idx="1058" formatCode="General">
                  <c:v>2.84966E-4</c:v>
                </c:pt>
                <c:pt idx="1059" formatCode="General">
                  <c:v>2.8499599999999998E-4</c:v>
                </c:pt>
                <c:pt idx="1060" formatCode="General">
                  <c:v>2.8502699999999998E-4</c:v>
                </c:pt>
                <c:pt idx="1061" formatCode="General">
                  <c:v>2.8505700000000002E-4</c:v>
                </c:pt>
                <c:pt idx="1062" formatCode="General">
                  <c:v>2.85087E-4</c:v>
                </c:pt>
                <c:pt idx="1063" formatCode="General">
                  <c:v>2.8511999999999998E-4</c:v>
                </c:pt>
                <c:pt idx="1064" formatCode="General">
                  <c:v>2.8515499999999999E-4</c:v>
                </c:pt>
                <c:pt idx="1065" formatCode="General">
                  <c:v>2.8519E-4</c:v>
                </c:pt>
                <c:pt idx="1066" formatCode="General">
                  <c:v>2.8522600000000002E-4</c:v>
                </c:pt>
                <c:pt idx="1067" formatCode="General">
                  <c:v>2.8526099999999998E-4</c:v>
                </c:pt>
                <c:pt idx="1068" formatCode="General">
                  <c:v>2.8529599999999999E-4</c:v>
                </c:pt>
                <c:pt idx="1069" formatCode="General">
                  <c:v>2.85331E-4</c:v>
                </c:pt>
                <c:pt idx="1070" formatCode="General">
                  <c:v>2.8536700000000002E-4</c:v>
                </c:pt>
                <c:pt idx="1071" formatCode="General">
                  <c:v>2.85407E-4</c:v>
                </c:pt>
                <c:pt idx="1072" formatCode="General">
                  <c:v>2.85452E-4</c:v>
                </c:pt>
                <c:pt idx="1073" formatCode="General">
                  <c:v>2.8549800000000002E-4</c:v>
                </c:pt>
                <c:pt idx="1074" formatCode="General">
                  <c:v>2.8554299999999997E-4</c:v>
                </c:pt>
                <c:pt idx="1075" formatCode="General">
                  <c:v>2.8558799999999998E-4</c:v>
                </c:pt>
                <c:pt idx="1076" formatCode="General">
                  <c:v>2.85634E-4</c:v>
                </c:pt>
                <c:pt idx="1077" formatCode="General">
                  <c:v>2.85679E-4</c:v>
                </c:pt>
                <c:pt idx="1078" formatCode="General">
                  <c:v>2.8572500000000002E-4</c:v>
                </c:pt>
                <c:pt idx="1079" formatCode="General">
                  <c:v>2.8577700000000003E-4</c:v>
                </c:pt>
                <c:pt idx="1080" formatCode="General">
                  <c:v>2.8583500000000002E-4</c:v>
                </c:pt>
                <c:pt idx="1081" formatCode="General">
                  <c:v>2.8589400000000002E-4</c:v>
                </c:pt>
                <c:pt idx="1082" formatCode="General">
                  <c:v>2.8595299999999998E-4</c:v>
                </c:pt>
                <c:pt idx="1083" formatCode="General">
                  <c:v>2.8601199999999998E-4</c:v>
                </c:pt>
                <c:pt idx="1084" formatCode="General">
                  <c:v>2.8607099999999999E-4</c:v>
                </c:pt>
                <c:pt idx="1085" formatCode="General">
                  <c:v>2.8612899999999998E-4</c:v>
                </c:pt>
                <c:pt idx="1086" formatCode="General">
                  <c:v>2.8618799999999999E-4</c:v>
                </c:pt>
                <c:pt idx="1087" formatCode="General">
                  <c:v>2.8625100000000001E-4</c:v>
                </c:pt>
                <c:pt idx="1088" formatCode="General">
                  <c:v>2.8631799999999998E-4</c:v>
                </c:pt>
                <c:pt idx="1089" formatCode="General">
                  <c:v>2.8638600000000002E-4</c:v>
                </c:pt>
                <c:pt idx="1090" formatCode="General">
                  <c:v>2.8645299999999999E-4</c:v>
                </c:pt>
                <c:pt idx="1091" formatCode="General">
                  <c:v>2.8652000000000001E-4</c:v>
                </c:pt>
                <c:pt idx="1092" formatCode="General">
                  <c:v>2.8658699999999999E-4</c:v>
                </c:pt>
                <c:pt idx="1093" formatCode="General">
                  <c:v>2.8665400000000001E-4</c:v>
                </c:pt>
                <c:pt idx="1094" formatCode="General">
                  <c:v>2.8675499999999997E-4</c:v>
                </c:pt>
                <c:pt idx="1095" formatCode="General">
                  <c:v>2.86839E-4</c:v>
                </c:pt>
                <c:pt idx="1096" formatCode="General">
                  <c:v>2.8692300000000002E-4</c:v>
                </c:pt>
                <c:pt idx="1097" formatCode="General">
                  <c:v>2.8700699999999998E-4</c:v>
                </c:pt>
                <c:pt idx="1098" formatCode="General">
                  <c:v>2.8709100000000001E-4</c:v>
                </c:pt>
                <c:pt idx="1099" formatCode="General">
                  <c:v>2.8717499999999997E-4</c:v>
                </c:pt>
                <c:pt idx="1100" formatCode="General">
                  <c:v>2.87259E-4</c:v>
                </c:pt>
                <c:pt idx="1101" formatCode="General">
                  <c:v>2.8738499999999997E-4</c:v>
                </c:pt>
                <c:pt idx="1102" formatCode="General">
                  <c:v>2.8748000000000001E-4</c:v>
                </c:pt>
                <c:pt idx="1103" formatCode="General">
                  <c:v>2.8758499999999998E-4</c:v>
                </c:pt>
                <c:pt idx="1104" formatCode="General">
                  <c:v>2.8769000000000001E-4</c:v>
                </c:pt>
                <c:pt idx="1105" formatCode="General">
                  <c:v>2.8779499999999998E-4</c:v>
                </c:pt>
                <c:pt idx="1106" formatCode="General">
                  <c:v>2.879E-4</c:v>
                </c:pt>
                <c:pt idx="1107" formatCode="General">
                  <c:v>2.8800499999999998E-4</c:v>
                </c:pt>
                <c:pt idx="1108" formatCode="General">
                  <c:v>2.8811E-4</c:v>
                </c:pt>
                <c:pt idx="1109" formatCode="General">
                  <c:v>2.8826699999999998E-4</c:v>
                </c:pt>
                <c:pt idx="1110" formatCode="General">
                  <c:v>2.88406E-4</c:v>
                </c:pt>
                <c:pt idx="1111" formatCode="General">
                  <c:v>2.8854400000000001E-4</c:v>
                </c:pt>
                <c:pt idx="1112" formatCode="General">
                  <c:v>2.8868299999999997E-4</c:v>
                </c:pt>
                <c:pt idx="1113" formatCode="General">
                  <c:v>2.8882199999999999E-4</c:v>
                </c:pt>
                <c:pt idx="1114" formatCode="General">
                  <c:v>2.8896E-4</c:v>
                </c:pt>
                <c:pt idx="1115" formatCode="General">
                  <c:v>2.8909900000000002E-4</c:v>
                </c:pt>
                <c:pt idx="1116" formatCode="General">
                  <c:v>2.8923700000000002E-4</c:v>
                </c:pt>
                <c:pt idx="1117" formatCode="General">
                  <c:v>2.8937599999999999E-4</c:v>
                </c:pt>
                <c:pt idx="1118" formatCode="General">
                  <c:v>2.8954399999999998E-4</c:v>
                </c:pt>
                <c:pt idx="1119" formatCode="General">
                  <c:v>2.8971200000000002E-4</c:v>
                </c:pt>
                <c:pt idx="1120" formatCode="General">
                  <c:v>2.8988000000000001E-4</c:v>
                </c:pt>
                <c:pt idx="1121" formatCode="General">
                  <c:v>2.90048E-4</c:v>
                </c:pt>
                <c:pt idx="1122" formatCode="General">
                  <c:v>2.9021599999999999E-4</c:v>
                </c:pt>
                <c:pt idx="1123" formatCode="General">
                  <c:v>2.9038399999999998E-4</c:v>
                </c:pt>
                <c:pt idx="1124" formatCode="General">
                  <c:v>2.9055200000000002E-4</c:v>
                </c:pt>
                <c:pt idx="1125" formatCode="General">
                  <c:v>2.9072000000000001E-4</c:v>
                </c:pt>
                <c:pt idx="1126" formatCode="General">
                  <c:v>2.9093000000000001E-4</c:v>
                </c:pt>
                <c:pt idx="1127" formatCode="General">
                  <c:v>2.9114000000000001E-4</c:v>
                </c:pt>
                <c:pt idx="1128" formatCode="General">
                  <c:v>2.9135000000000001E-4</c:v>
                </c:pt>
                <c:pt idx="1129" formatCode="General">
                  <c:v>2.9156000000000001E-4</c:v>
                </c:pt>
                <c:pt idx="1130" formatCode="General">
                  <c:v>2.9177000000000001E-4</c:v>
                </c:pt>
                <c:pt idx="1131" formatCode="General">
                  <c:v>2.9198000000000001E-4</c:v>
                </c:pt>
                <c:pt idx="1132" formatCode="General">
                  <c:v>2.9219000000000001E-4</c:v>
                </c:pt>
                <c:pt idx="1133" formatCode="General">
                  <c:v>2.9240000000000001E-4</c:v>
                </c:pt>
                <c:pt idx="1134" formatCode="General">
                  <c:v>2.9265200000000002E-4</c:v>
                </c:pt>
                <c:pt idx="1135" formatCode="General">
                  <c:v>2.9290400000000003E-4</c:v>
                </c:pt>
                <c:pt idx="1136" formatCode="General">
                  <c:v>2.9315599999999998E-4</c:v>
                </c:pt>
                <c:pt idx="1137" formatCode="General">
                  <c:v>2.9340799999999999E-4</c:v>
                </c:pt>
                <c:pt idx="1138" formatCode="General">
                  <c:v>2.9366E-4</c:v>
                </c:pt>
                <c:pt idx="1139" formatCode="General">
                  <c:v>2.9403799999999999E-4</c:v>
                </c:pt>
                <c:pt idx="1140" formatCode="General">
                  <c:v>2.9441599999999998E-4</c:v>
                </c:pt>
                <c:pt idx="1141" formatCode="General">
                  <c:v>2.9471E-4</c:v>
                </c:pt>
                <c:pt idx="1142" formatCode="General">
                  <c:v>2.9500400000000002E-4</c:v>
                </c:pt>
                <c:pt idx="1143" formatCode="General">
                  <c:v>2.9529799999999999E-4</c:v>
                </c:pt>
                <c:pt idx="1144" formatCode="General">
                  <c:v>2.95739E-4</c:v>
                </c:pt>
                <c:pt idx="1145" formatCode="General">
                  <c:v>2.9618E-4</c:v>
                </c:pt>
                <c:pt idx="1146" formatCode="General">
                  <c:v>2.96621E-4</c:v>
                </c:pt>
                <c:pt idx="1147" formatCode="General">
                  <c:v>2.9706200000000001E-4</c:v>
                </c:pt>
                <c:pt idx="1148" formatCode="General">
                  <c:v>2.9750300000000001E-4</c:v>
                </c:pt>
                <c:pt idx="1149" formatCode="General">
                  <c:v>2.9794400000000002E-4</c:v>
                </c:pt>
                <c:pt idx="1150" formatCode="General">
                  <c:v>2.9838500000000002E-4</c:v>
                </c:pt>
                <c:pt idx="1151" formatCode="General">
                  <c:v>2.9882599999999997E-4</c:v>
                </c:pt>
                <c:pt idx="1152" formatCode="General">
                  <c:v>2.9926699999999998E-4</c:v>
                </c:pt>
                <c:pt idx="1153" formatCode="General">
                  <c:v>2.9970799999999998E-4</c:v>
                </c:pt>
                <c:pt idx="1154" formatCode="General">
                  <c:v>3.0029600000000003E-4</c:v>
                </c:pt>
                <c:pt idx="1155" formatCode="General">
                  <c:v>3.0088400000000001E-4</c:v>
                </c:pt>
                <c:pt idx="1156" formatCode="General">
                  <c:v>3.01472E-4</c:v>
                </c:pt>
                <c:pt idx="1157" formatCode="General">
                  <c:v>3.0197600000000002E-4</c:v>
                </c:pt>
                <c:pt idx="1158" formatCode="General">
                  <c:v>3.0247999999999999E-4</c:v>
                </c:pt>
                <c:pt idx="1159" formatCode="General">
                  <c:v>3.03152E-4</c:v>
                </c:pt>
                <c:pt idx="1160" formatCode="General">
                  <c:v>3.0382400000000001E-4</c:v>
                </c:pt>
                <c:pt idx="1161" formatCode="General">
                  <c:v>3.0449600000000002E-4</c:v>
                </c:pt>
                <c:pt idx="1162" formatCode="General">
                  <c:v>3.0516799999999998E-4</c:v>
                </c:pt>
                <c:pt idx="1163" formatCode="General">
                  <c:v>3.0583999999999999E-4</c:v>
                </c:pt>
                <c:pt idx="1164" formatCode="General">
                  <c:v>3.06512E-4</c:v>
                </c:pt>
                <c:pt idx="1165" formatCode="General">
                  <c:v>3.0718400000000001E-4</c:v>
                </c:pt>
                <c:pt idx="1166" formatCode="General">
                  <c:v>3.0785600000000002E-4</c:v>
                </c:pt>
                <c:pt idx="1167" formatCode="General">
                  <c:v>3.0852800000000002E-4</c:v>
                </c:pt>
                <c:pt idx="1168" formatCode="General">
                  <c:v>3.0919999999999998E-4</c:v>
                </c:pt>
                <c:pt idx="1169" formatCode="General">
                  <c:v>3.1020800000000002E-4</c:v>
                </c:pt>
                <c:pt idx="1170" formatCode="General">
                  <c:v>3.1121600000000001E-4</c:v>
                </c:pt>
                <c:pt idx="1171" formatCode="General">
                  <c:v>3.12224E-4</c:v>
                </c:pt>
                <c:pt idx="1172" formatCode="General">
                  <c:v>3.1323199999999999E-4</c:v>
                </c:pt>
                <c:pt idx="1173" formatCode="General">
                  <c:v>3.1424000000000003E-4</c:v>
                </c:pt>
                <c:pt idx="1174" formatCode="General">
                  <c:v>3.1524800000000001E-4</c:v>
                </c:pt>
                <c:pt idx="1175" formatCode="General">
                  <c:v>3.16256E-4</c:v>
                </c:pt>
                <c:pt idx="1176" formatCode="General">
                  <c:v>3.1726399999999999E-4</c:v>
                </c:pt>
                <c:pt idx="1177" formatCode="General">
                  <c:v>3.1827199999999998E-4</c:v>
                </c:pt>
                <c:pt idx="1178" formatCode="General">
                  <c:v>3.1894399999999999E-4</c:v>
                </c:pt>
                <c:pt idx="1179" formatCode="General">
                  <c:v>3.2028800000000001E-4</c:v>
                </c:pt>
                <c:pt idx="1180" formatCode="General">
                  <c:v>3.2163200000000003E-4</c:v>
                </c:pt>
                <c:pt idx="1181" formatCode="General">
                  <c:v>3.2297599999999999E-4</c:v>
                </c:pt>
                <c:pt idx="1182" formatCode="General">
                  <c:v>3.2432000000000001E-4</c:v>
                </c:pt>
                <c:pt idx="1183" formatCode="General">
                  <c:v>3.2566399999999998E-4</c:v>
                </c:pt>
                <c:pt idx="1184" formatCode="General">
                  <c:v>3.27008E-4</c:v>
                </c:pt>
                <c:pt idx="1185" formatCode="General">
                  <c:v>3.2835200000000002E-4</c:v>
                </c:pt>
                <c:pt idx="1186" formatCode="General">
                  <c:v>3.2969599999999998E-4</c:v>
                </c:pt>
                <c:pt idx="1187" formatCode="General">
                  <c:v>3.3104E-4</c:v>
                </c:pt>
                <c:pt idx="1188" formatCode="General">
                  <c:v>3.3238400000000002E-4</c:v>
                </c:pt>
                <c:pt idx="1189" formatCode="General">
                  <c:v>3.344E-4</c:v>
                </c:pt>
                <c:pt idx="1190" formatCode="General">
                  <c:v>3.3641600000000003E-4</c:v>
                </c:pt>
                <c:pt idx="1191" formatCode="General">
                  <c:v>3.38432E-4</c:v>
                </c:pt>
                <c:pt idx="1192" formatCode="General">
                  <c:v>3.4044799999999998E-4</c:v>
                </c:pt>
                <c:pt idx="1193" formatCode="General">
                  <c:v>3.4246400000000001E-4</c:v>
                </c:pt>
                <c:pt idx="1194" formatCode="General">
                  <c:v>3.4447999999999998E-4</c:v>
                </c:pt>
                <c:pt idx="1195" formatCode="General">
                  <c:v>3.4649600000000001E-4</c:v>
                </c:pt>
                <c:pt idx="1196" formatCode="General">
                  <c:v>3.4851199999999999E-4</c:v>
                </c:pt>
                <c:pt idx="1197" formatCode="General">
                  <c:v>3.5120000000000003E-4</c:v>
                </c:pt>
                <c:pt idx="1198" formatCode="General">
                  <c:v>3.5388800000000001E-4</c:v>
                </c:pt>
                <c:pt idx="1199" formatCode="General">
                  <c:v>3.5741599999999999E-4</c:v>
                </c:pt>
                <c:pt idx="1200" formatCode="General">
                  <c:v>3.5993599999999999E-4</c:v>
                </c:pt>
                <c:pt idx="1201" formatCode="General">
                  <c:v>3.6329599999999999E-4</c:v>
                </c:pt>
                <c:pt idx="1202" formatCode="General">
                  <c:v>3.6598400000000003E-4</c:v>
                </c:pt>
                <c:pt idx="1203" formatCode="General">
                  <c:v>3.6969699999999999E-4</c:v>
                </c:pt>
                <c:pt idx="1204" formatCode="General">
                  <c:v>3.7277099999999999E-4</c:v>
                </c:pt>
                <c:pt idx="1205" formatCode="General">
                  <c:v>3.7584599999999999E-4</c:v>
                </c:pt>
                <c:pt idx="1206" formatCode="General">
                  <c:v>3.7855000000000001E-4</c:v>
                </c:pt>
                <c:pt idx="1207" formatCode="General">
                  <c:v>3.8107000000000001E-4</c:v>
                </c:pt>
                <c:pt idx="1208" formatCode="General">
                  <c:v>3.8275000000000001E-4</c:v>
                </c:pt>
                <c:pt idx="1209" formatCode="General">
                  <c:v>3.8359000000000001E-4</c:v>
                </c:pt>
                <c:pt idx="1210" formatCode="General">
                  <c:v>3.8504199999999999E-4</c:v>
                </c:pt>
                <c:pt idx="1211" formatCode="General">
                  <c:v>3.8613200000000002E-4</c:v>
                </c:pt>
                <c:pt idx="1212" formatCode="General">
                  <c:v>3.8710900000000001E-4</c:v>
                </c:pt>
                <c:pt idx="1213" formatCode="General">
                  <c:v>3.88031E-4</c:v>
                </c:pt>
                <c:pt idx="1214" formatCode="General">
                  <c:v>3.8864500000000002E-4</c:v>
                </c:pt>
                <c:pt idx="1215" formatCode="General">
                  <c:v>3.89205E-4</c:v>
                </c:pt>
                <c:pt idx="1216" formatCode="General">
                  <c:v>3.89584E-4</c:v>
                </c:pt>
                <c:pt idx="1217" formatCode="General">
                  <c:v>3.8996400000000002E-4</c:v>
                </c:pt>
                <c:pt idx="1218" formatCode="General">
                  <c:v>3.9034300000000003E-4</c:v>
                </c:pt>
                <c:pt idx="1219" formatCode="General">
                  <c:v>3.90596E-4</c:v>
                </c:pt>
                <c:pt idx="1220" formatCode="General">
                  <c:v>3.9084900000000002E-4</c:v>
                </c:pt>
                <c:pt idx="1221" formatCode="General">
                  <c:v>3.9105200000000002E-4</c:v>
                </c:pt>
                <c:pt idx="1222" formatCode="General">
                  <c:v>3.9120600000000001E-4</c:v>
                </c:pt>
                <c:pt idx="1223" formatCode="General">
                  <c:v>3.9135999999999999E-4</c:v>
                </c:pt>
                <c:pt idx="1224" formatCode="General">
                  <c:v>3.9151300000000002E-4</c:v>
                </c:pt>
                <c:pt idx="1225" formatCode="General">
                  <c:v>3.91667E-4</c:v>
                </c:pt>
                <c:pt idx="1226" formatCode="General">
                  <c:v>3.9178200000000002E-4</c:v>
                </c:pt>
                <c:pt idx="1227" formatCode="General">
                  <c:v>3.9189699999999999E-4</c:v>
                </c:pt>
                <c:pt idx="1228" formatCode="General">
                  <c:v>3.9201200000000001E-4</c:v>
                </c:pt>
                <c:pt idx="1229" formatCode="General">
                  <c:v>3.9212699999999998E-4</c:v>
                </c:pt>
                <c:pt idx="1230" formatCode="General">
                  <c:v>3.92204E-4</c:v>
                </c:pt>
                <c:pt idx="1231" formatCode="General">
                  <c:v>3.9228499999999998E-4</c:v>
                </c:pt>
                <c:pt idx="1232" formatCode="General">
                  <c:v>3.9236700000000002E-4</c:v>
                </c:pt>
                <c:pt idx="1233" formatCode="General">
                  <c:v>3.9244799999999999E-4</c:v>
                </c:pt>
                <c:pt idx="1234" formatCode="General">
                  <c:v>3.9250899999999998E-4</c:v>
                </c:pt>
                <c:pt idx="1235" formatCode="General">
                  <c:v>3.9257000000000002E-4</c:v>
                </c:pt>
                <c:pt idx="1236" formatCode="General">
                  <c:v>3.92631E-4</c:v>
                </c:pt>
                <c:pt idx="1237" formatCode="General">
                  <c:v>3.9269199999999999E-4</c:v>
                </c:pt>
                <c:pt idx="1238" formatCode="General">
                  <c:v>3.9273299999999998E-4</c:v>
                </c:pt>
                <c:pt idx="1239" formatCode="General">
                  <c:v>3.9277300000000002E-4</c:v>
                </c:pt>
                <c:pt idx="1240" formatCode="General">
                  <c:v>3.9281400000000001E-4</c:v>
                </c:pt>
                <c:pt idx="1241" formatCode="General">
                  <c:v>3.9284399999999999E-4</c:v>
                </c:pt>
                <c:pt idx="1242" formatCode="General">
                  <c:v>3.9287700000000003E-4</c:v>
                </c:pt>
                <c:pt idx="1243" formatCode="General">
                  <c:v>3.9291100000000002E-4</c:v>
                </c:pt>
                <c:pt idx="1244" formatCode="General">
                  <c:v>3.92934E-4</c:v>
                </c:pt>
                <c:pt idx="1245" formatCode="General">
                  <c:v>3.9295600000000002E-4</c:v>
                </c:pt>
                <c:pt idx="1246" formatCode="General">
                  <c:v>3.9297900000000001E-4</c:v>
                </c:pt>
                <c:pt idx="1247" formatCode="General">
                  <c:v>3.9300099999999997E-4</c:v>
                </c:pt>
                <c:pt idx="1248" formatCode="General">
                  <c:v>3.9302400000000001E-4</c:v>
                </c:pt>
                <c:pt idx="1249" formatCode="General">
                  <c:v>3.9304699999999999E-4</c:v>
                </c:pt>
                <c:pt idx="1250" formatCode="General">
                  <c:v>3.9306900000000001E-4</c:v>
                </c:pt>
                <c:pt idx="1251" formatCode="General">
                  <c:v>3.9308600000000001E-4</c:v>
                </c:pt>
                <c:pt idx="1252" formatCode="General">
                  <c:v>3.9310300000000001E-4</c:v>
                </c:pt>
                <c:pt idx="1253" formatCode="General">
                  <c:v>3.9312E-4</c:v>
                </c:pt>
                <c:pt idx="1254" formatCode="General">
                  <c:v>3.93137E-4</c:v>
                </c:pt>
                <c:pt idx="1255" formatCode="General">
                  <c:v>3.93154E-4</c:v>
                </c:pt>
                <c:pt idx="1256" formatCode="General">
                  <c:v>3.9317099999999999E-4</c:v>
                </c:pt>
                <c:pt idx="1257" formatCode="General">
                  <c:v>3.9318799999999999E-4</c:v>
                </c:pt>
                <c:pt idx="1258" formatCode="General">
                  <c:v>3.9320499999999999E-4</c:v>
                </c:pt>
                <c:pt idx="1259" formatCode="General">
                  <c:v>3.93216E-4</c:v>
                </c:pt>
                <c:pt idx="1260" formatCode="General">
                  <c:v>3.9323199999999998E-4</c:v>
                </c:pt>
                <c:pt idx="1261" formatCode="General">
                  <c:v>3.9324800000000001E-4</c:v>
                </c:pt>
                <c:pt idx="1262" formatCode="General">
                  <c:v>3.9326299999999998E-4</c:v>
                </c:pt>
                <c:pt idx="1263" formatCode="General">
                  <c:v>3.9327900000000001E-4</c:v>
                </c:pt>
                <c:pt idx="1264" formatCode="General">
                  <c:v>3.9329499999999999E-4</c:v>
                </c:pt>
                <c:pt idx="1265" formatCode="General">
                  <c:v>3.9331099999999998E-4</c:v>
                </c:pt>
                <c:pt idx="1266" formatCode="General">
                  <c:v>3.9332700000000001E-4</c:v>
                </c:pt>
                <c:pt idx="1267" formatCode="General">
                  <c:v>3.9334199999999998E-4</c:v>
                </c:pt>
                <c:pt idx="1268" formatCode="General">
                  <c:v>3.9335800000000001E-4</c:v>
                </c:pt>
                <c:pt idx="1269" formatCode="General">
                  <c:v>3.9337399999999999E-4</c:v>
                </c:pt>
                <c:pt idx="1270" formatCode="General">
                  <c:v>3.9339000000000003E-4</c:v>
                </c:pt>
                <c:pt idx="1271" formatCode="General">
                  <c:v>3.9340600000000001E-4</c:v>
                </c:pt>
                <c:pt idx="1272" formatCode="General">
                  <c:v>3.9342100000000003E-4</c:v>
                </c:pt>
                <c:pt idx="1273" formatCode="General">
                  <c:v>3.9343700000000001E-4</c:v>
                </c:pt>
                <c:pt idx="1274" formatCode="General">
                  <c:v>3.9345299999999999E-4</c:v>
                </c:pt>
                <c:pt idx="1275" formatCode="General">
                  <c:v>3.9346900000000002E-4</c:v>
                </c:pt>
                <c:pt idx="1276" formatCode="General">
                  <c:v>3.9348600000000002E-4</c:v>
                </c:pt>
                <c:pt idx="1277" formatCode="General">
                  <c:v>3.9350300000000002E-4</c:v>
                </c:pt>
                <c:pt idx="1278" formatCode="General">
                  <c:v>3.9352000000000001E-4</c:v>
                </c:pt>
                <c:pt idx="1279" formatCode="General">
                  <c:v>3.9353700000000001E-4</c:v>
                </c:pt>
                <c:pt idx="1280" formatCode="General">
                  <c:v>3.9355400000000001E-4</c:v>
                </c:pt>
                <c:pt idx="1281" formatCode="General">
                  <c:v>3.93571E-4</c:v>
                </c:pt>
                <c:pt idx="1282" formatCode="General">
                  <c:v>3.9358699999999998E-4</c:v>
                </c:pt>
                <c:pt idx="1283" formatCode="General">
                  <c:v>3.9360399999999998E-4</c:v>
                </c:pt>
                <c:pt idx="1284" formatCode="General">
                  <c:v>3.9362099999999998E-4</c:v>
                </c:pt>
                <c:pt idx="1285" formatCode="General">
                  <c:v>3.9363799999999997E-4</c:v>
                </c:pt>
                <c:pt idx="1286" formatCode="General">
                  <c:v>3.9365899999999998E-4</c:v>
                </c:pt>
                <c:pt idx="1287" formatCode="General">
                  <c:v>3.9367699999999999E-4</c:v>
                </c:pt>
                <c:pt idx="1288" formatCode="General">
                  <c:v>3.93695E-4</c:v>
                </c:pt>
                <c:pt idx="1289" formatCode="General">
                  <c:v>3.9371300000000002E-4</c:v>
                </c:pt>
                <c:pt idx="1290" formatCode="General">
                  <c:v>3.9374000000000001E-4</c:v>
                </c:pt>
                <c:pt idx="1291" formatCode="General">
                  <c:v>3.93767E-4</c:v>
                </c:pt>
                <c:pt idx="1292" formatCode="General">
                  <c:v>3.9379399999999999E-4</c:v>
                </c:pt>
                <c:pt idx="1293" formatCode="General">
                  <c:v>3.93819E-4</c:v>
                </c:pt>
                <c:pt idx="1294" formatCode="General">
                  <c:v>3.9385700000000001E-4</c:v>
                </c:pt>
                <c:pt idx="1295" formatCode="General">
                  <c:v>3.93905E-4</c:v>
                </c:pt>
                <c:pt idx="1296" formatCode="General">
                  <c:v>3.9400699999999998E-4</c:v>
                </c:pt>
                <c:pt idx="1297" formatCode="General">
                  <c:v>3.9405199999999999E-4</c:v>
                </c:pt>
                <c:pt idx="1298" formatCode="General">
                  <c:v>3.9408999999999999E-4</c:v>
                </c:pt>
                <c:pt idx="1299" formatCode="General">
                  <c:v>3.9412300000000002E-4</c:v>
                </c:pt>
                <c:pt idx="1300" formatCode="General">
                  <c:v>3.9415000000000001E-4</c:v>
                </c:pt>
                <c:pt idx="1301" formatCode="General">
                  <c:v>3.9418100000000001E-4</c:v>
                </c:pt>
                <c:pt idx="1302" formatCode="General">
                  <c:v>3.9420699999999999E-4</c:v>
                </c:pt>
                <c:pt idx="1303" formatCode="General">
                  <c:v>3.94239E-4</c:v>
                </c:pt>
                <c:pt idx="1304" formatCode="General">
                  <c:v>3.9426499999999998E-4</c:v>
                </c:pt>
                <c:pt idx="1305" formatCode="General">
                  <c:v>3.9429599999999998E-4</c:v>
                </c:pt>
                <c:pt idx="1306" formatCode="General">
                  <c:v>3.9429999999999999E-4</c:v>
                </c:pt>
                <c:pt idx="1307" formatCode="General">
                  <c:v>3.9432600000000002E-4</c:v>
                </c:pt>
                <c:pt idx="1308" formatCode="General">
                  <c:v>3.9435199999999999E-4</c:v>
                </c:pt>
                <c:pt idx="1309" formatCode="General">
                  <c:v>3.9438100000000002E-4</c:v>
                </c:pt>
                <c:pt idx="1310" formatCode="General">
                  <c:v>3.94404E-4</c:v>
                </c:pt>
                <c:pt idx="1311" formatCode="General">
                  <c:v>3.9443300000000002E-4</c:v>
                </c:pt>
                <c:pt idx="1312" formatCode="General">
                  <c:v>3.9446700000000002E-4</c:v>
                </c:pt>
                <c:pt idx="1313" formatCode="General">
                  <c:v>3.9449899999999998E-4</c:v>
                </c:pt>
                <c:pt idx="1314" formatCode="General">
                  <c:v>3.94535E-4</c:v>
                </c:pt>
                <c:pt idx="1315" formatCode="General">
                  <c:v>3.94576E-4</c:v>
                </c:pt>
                <c:pt idx="1316" formatCode="General">
                  <c:v>3.9463500000000001E-4</c:v>
                </c:pt>
                <c:pt idx="1317" formatCode="General">
                  <c:v>3.94717E-4</c:v>
                </c:pt>
                <c:pt idx="1318" formatCode="General">
                  <c:v>3.94755E-4</c:v>
                </c:pt>
                <c:pt idx="1319" formatCode="General">
                  <c:v>3.94793E-4</c:v>
                </c:pt>
                <c:pt idx="1320" formatCode="General">
                  <c:v>3.94824E-4</c:v>
                </c:pt>
                <c:pt idx="1321" formatCode="General">
                  <c:v>3.9485099999999999E-4</c:v>
                </c:pt>
                <c:pt idx="1322" formatCode="General">
                  <c:v>3.9487799999999998E-4</c:v>
                </c:pt>
                <c:pt idx="1323" formatCode="General">
                  <c:v>3.9489599999999999E-4</c:v>
                </c:pt>
                <c:pt idx="1324" formatCode="General">
                  <c:v>3.9491400000000001E-4</c:v>
                </c:pt>
                <c:pt idx="1325" formatCode="General">
                  <c:v>3.9493200000000002E-4</c:v>
                </c:pt>
                <c:pt idx="1326" formatCode="General">
                  <c:v>3.9494999999999998E-4</c:v>
                </c:pt>
                <c:pt idx="1327" formatCode="General">
                  <c:v>3.9496699999999997E-4</c:v>
                </c:pt>
                <c:pt idx="1328" formatCode="General">
                  <c:v>3.9498400000000003E-4</c:v>
                </c:pt>
                <c:pt idx="1329" formatCode="General">
                  <c:v>3.9500100000000002E-4</c:v>
                </c:pt>
                <c:pt idx="1330" formatCode="General">
                  <c:v>3.9501800000000002E-4</c:v>
                </c:pt>
                <c:pt idx="1331" formatCode="General">
                  <c:v>3.9503500000000002E-4</c:v>
                </c:pt>
                <c:pt idx="1332" formatCode="General">
                  <c:v>3.9505200000000001E-4</c:v>
                </c:pt>
                <c:pt idx="1333" formatCode="General">
                  <c:v>3.9506900000000001E-4</c:v>
                </c:pt>
                <c:pt idx="1334" formatCode="General">
                  <c:v>3.95086E-4</c:v>
                </c:pt>
                <c:pt idx="1335" formatCode="General">
                  <c:v>3.95103E-4</c:v>
                </c:pt>
                <c:pt idx="1336" formatCode="General">
                  <c:v>3.9512E-4</c:v>
                </c:pt>
                <c:pt idx="1337" formatCode="General">
                  <c:v>3.9513100000000001E-4</c:v>
                </c:pt>
                <c:pt idx="1338" formatCode="General">
                  <c:v>3.9514699999999999E-4</c:v>
                </c:pt>
                <c:pt idx="1339" formatCode="General">
                  <c:v>3.9516300000000002E-4</c:v>
                </c:pt>
                <c:pt idx="1340" formatCode="General">
                  <c:v>3.9517900000000001E-4</c:v>
                </c:pt>
                <c:pt idx="1341" formatCode="General">
                  <c:v>3.9519400000000002E-4</c:v>
                </c:pt>
                <c:pt idx="1342" formatCode="General">
                  <c:v>3.9521000000000001E-4</c:v>
                </c:pt>
                <c:pt idx="1343" formatCode="General">
                  <c:v>3.9522599999999999E-4</c:v>
                </c:pt>
                <c:pt idx="1344" formatCode="General">
                  <c:v>3.9524200000000002E-4</c:v>
                </c:pt>
                <c:pt idx="1345" formatCode="General">
                  <c:v>3.95258E-4</c:v>
                </c:pt>
                <c:pt idx="1346" formatCode="General">
                  <c:v>3.9527300000000002E-4</c:v>
                </c:pt>
                <c:pt idx="1347" formatCode="General">
                  <c:v>3.95289E-4</c:v>
                </c:pt>
                <c:pt idx="1348" formatCode="General">
                  <c:v>3.9530499999999998E-4</c:v>
                </c:pt>
                <c:pt idx="1349" formatCode="General">
                  <c:v>3.9532100000000002E-4</c:v>
                </c:pt>
                <c:pt idx="1350" formatCode="General">
                  <c:v>3.95337E-4</c:v>
                </c:pt>
                <c:pt idx="1351" formatCode="General">
                  <c:v>3.9535200000000002E-4</c:v>
                </c:pt>
                <c:pt idx="1352" formatCode="General">
                  <c:v>3.95368E-4</c:v>
                </c:pt>
                <c:pt idx="1353" formatCode="General">
                  <c:v>3.9538399999999998E-4</c:v>
                </c:pt>
                <c:pt idx="1354" formatCode="General">
                  <c:v>3.9540099999999998E-4</c:v>
                </c:pt>
                <c:pt idx="1355" formatCode="General">
                  <c:v>3.9541799999999997E-4</c:v>
                </c:pt>
                <c:pt idx="1356" formatCode="General">
                  <c:v>3.9543500000000002E-4</c:v>
                </c:pt>
                <c:pt idx="1357" formatCode="General">
                  <c:v>3.9545200000000002E-4</c:v>
                </c:pt>
                <c:pt idx="1358" formatCode="General">
                  <c:v>3.9546900000000002E-4</c:v>
                </c:pt>
                <c:pt idx="1359" formatCode="General">
                  <c:v>3.9548600000000001E-4</c:v>
                </c:pt>
                <c:pt idx="1360" formatCode="General">
                  <c:v>3.9550300000000001E-4</c:v>
                </c:pt>
                <c:pt idx="1361" formatCode="General">
                  <c:v>3.9552000000000001E-4</c:v>
                </c:pt>
                <c:pt idx="1362" formatCode="General">
                  <c:v>3.95537E-4</c:v>
                </c:pt>
                <c:pt idx="1363" formatCode="General">
                  <c:v>3.9555299999999999E-4</c:v>
                </c:pt>
                <c:pt idx="1364" formatCode="General">
                  <c:v>3.9557600000000002E-4</c:v>
                </c:pt>
                <c:pt idx="1365" formatCode="General">
                  <c:v>3.95599E-4</c:v>
                </c:pt>
                <c:pt idx="1366" formatCode="General">
                  <c:v>3.9562100000000003E-4</c:v>
                </c:pt>
                <c:pt idx="1367" formatCode="General">
                  <c:v>3.9564400000000001E-4</c:v>
                </c:pt>
                <c:pt idx="1368" formatCode="General">
                  <c:v>3.9566599999999998E-4</c:v>
                </c:pt>
                <c:pt idx="1369" formatCode="General">
                  <c:v>3.9570000000000002E-4</c:v>
                </c:pt>
                <c:pt idx="1370" formatCode="General">
                  <c:v>3.9573400000000002E-4</c:v>
                </c:pt>
                <c:pt idx="1371" formatCode="General">
                  <c:v>3.9576599999999998E-4</c:v>
                </c:pt>
                <c:pt idx="1372" formatCode="General">
                  <c:v>3.9580600000000001E-4</c:v>
                </c:pt>
                <c:pt idx="1373" formatCode="General">
                  <c:v>3.9584700000000001E-4</c:v>
                </c:pt>
                <c:pt idx="1374" formatCode="General">
                  <c:v>3.95888E-4</c:v>
                </c:pt>
                <c:pt idx="1375" formatCode="General">
                  <c:v>3.9592799999999998E-4</c:v>
                </c:pt>
                <c:pt idx="1376" formatCode="General">
                  <c:v>3.9598900000000002E-4</c:v>
                </c:pt>
                <c:pt idx="1377" formatCode="General">
                  <c:v>3.9605E-4</c:v>
                </c:pt>
                <c:pt idx="1378" formatCode="General">
                  <c:v>3.9611099999999999E-4</c:v>
                </c:pt>
                <c:pt idx="1379" formatCode="General">
                  <c:v>3.9615199999999998E-4</c:v>
                </c:pt>
                <c:pt idx="1380" formatCode="General">
                  <c:v>3.9623300000000001E-4</c:v>
                </c:pt>
                <c:pt idx="1381" formatCode="General">
                  <c:v>3.96315E-4</c:v>
                </c:pt>
                <c:pt idx="1382" formatCode="General">
                  <c:v>3.9639599999999998E-4</c:v>
                </c:pt>
                <c:pt idx="1383" formatCode="General">
                  <c:v>3.96473E-4</c:v>
                </c:pt>
                <c:pt idx="1384" formatCode="General">
                  <c:v>3.9658800000000002E-4</c:v>
                </c:pt>
                <c:pt idx="1385" formatCode="General">
                  <c:v>3.9670299999999999E-4</c:v>
                </c:pt>
                <c:pt idx="1386" formatCode="General">
                  <c:v>3.9681800000000001E-4</c:v>
                </c:pt>
                <c:pt idx="1387" formatCode="General">
                  <c:v>3.9693299999999998E-4</c:v>
                </c:pt>
                <c:pt idx="1388" formatCode="General">
                  <c:v>3.9708700000000002E-4</c:v>
                </c:pt>
                <c:pt idx="1389" formatCode="General">
                  <c:v>3.9723999999999998E-4</c:v>
                </c:pt>
                <c:pt idx="1390" formatCode="General">
                  <c:v>3.9739400000000002E-4</c:v>
                </c:pt>
                <c:pt idx="1391" formatCode="General">
                  <c:v>3.9762400000000001E-4</c:v>
                </c:pt>
                <c:pt idx="1392" formatCode="General">
                  <c:v>3.9787699999999999E-4</c:v>
                </c:pt>
                <c:pt idx="1393" formatCode="General">
                  <c:v>3.9813000000000001E-4</c:v>
                </c:pt>
                <c:pt idx="1394" formatCode="General">
                  <c:v>3.9838299999999998E-4</c:v>
                </c:pt>
                <c:pt idx="1395" formatCode="General">
                  <c:v>3.98763E-4</c:v>
                </c:pt>
                <c:pt idx="1396" formatCode="General">
                  <c:v>3.9914200000000001E-4</c:v>
                </c:pt>
                <c:pt idx="1397" formatCode="General">
                  <c:v>3.9964800000000001E-4</c:v>
                </c:pt>
                <c:pt idx="1398" formatCode="General">
                  <c:v>4.0008200000000001E-4</c:v>
                </c:pt>
                <c:pt idx="1399" formatCode="General">
                  <c:v>4.00515E-4</c:v>
                </c:pt>
                <c:pt idx="1400" formatCode="General">
                  <c:v>4.01025E-4</c:v>
                </c:pt>
                <c:pt idx="1401" formatCode="General">
                  <c:v>4.0153500000000001E-4</c:v>
                </c:pt>
                <c:pt idx="1402" formatCode="General">
                  <c:v>4.02044E-4</c:v>
                </c:pt>
                <c:pt idx="1403" formatCode="General">
                  <c:v>4.0255400000000001E-4</c:v>
                </c:pt>
                <c:pt idx="1404" formatCode="General">
                  <c:v>4.03063E-4</c:v>
                </c:pt>
                <c:pt idx="1405" formatCode="General">
                  <c:v>4.0350599999999998E-4</c:v>
                </c:pt>
                <c:pt idx="1406" formatCode="General">
                  <c:v>4.0391400000000001E-4</c:v>
                </c:pt>
                <c:pt idx="1407" formatCode="General">
                  <c:v>4.0418700000000002E-4</c:v>
                </c:pt>
                <c:pt idx="1408" formatCode="General">
                  <c:v>4.0445900000000003E-4</c:v>
                </c:pt>
                <c:pt idx="1409" formatCode="General">
                  <c:v>4.0473199999999999E-4</c:v>
                </c:pt>
                <c:pt idx="1410" formatCode="General">
                  <c:v>4.04936E-4</c:v>
                </c:pt>
                <c:pt idx="1411" formatCode="General">
                  <c:v>4.0514000000000001E-4</c:v>
                </c:pt>
                <c:pt idx="1412" formatCode="General">
                  <c:v>4.0534499999999999E-4</c:v>
                </c:pt>
                <c:pt idx="1413" formatCode="General">
                  <c:v>4.0548100000000002E-4</c:v>
                </c:pt>
                <c:pt idx="1414" formatCode="General">
                  <c:v>4.0561699999999999E-4</c:v>
                </c:pt>
                <c:pt idx="1415" formatCode="General">
                  <c:v>4.0575300000000002E-4</c:v>
                </c:pt>
                <c:pt idx="1416" formatCode="General">
                  <c:v>4.0589000000000001E-4</c:v>
                </c:pt>
                <c:pt idx="1417" formatCode="General">
                  <c:v>4.0602599999999998E-4</c:v>
                </c:pt>
                <c:pt idx="1418" formatCode="General">
                  <c:v>4.0616200000000001E-4</c:v>
                </c:pt>
                <c:pt idx="1419" formatCode="General">
                  <c:v>4.0626399999999998E-4</c:v>
                </c:pt>
                <c:pt idx="1420" formatCode="General">
                  <c:v>4.0636600000000002E-4</c:v>
                </c:pt>
                <c:pt idx="1421" formatCode="General">
                  <c:v>4.0646900000000001E-4</c:v>
                </c:pt>
                <c:pt idx="1422" formatCode="General">
                  <c:v>4.0654299999999999E-4</c:v>
                </c:pt>
                <c:pt idx="1423" formatCode="General">
                  <c:v>4.0662499999999998E-4</c:v>
                </c:pt>
                <c:pt idx="1424" formatCode="General">
                  <c:v>4.0670700000000002E-4</c:v>
                </c:pt>
                <c:pt idx="1425" formatCode="General">
                  <c:v>4.0678900000000001E-4</c:v>
                </c:pt>
                <c:pt idx="1426" formatCode="General">
                  <c:v>4.0686999999999999E-4</c:v>
                </c:pt>
                <c:pt idx="1427" formatCode="General">
                  <c:v>4.0693199999999999E-4</c:v>
                </c:pt>
                <c:pt idx="1428" formatCode="General">
                  <c:v>4.0699300000000002E-4</c:v>
                </c:pt>
                <c:pt idx="1429" formatCode="General">
                  <c:v>4.0705400000000001E-4</c:v>
                </c:pt>
                <c:pt idx="1430" formatCode="General">
                  <c:v>4.0711600000000001E-4</c:v>
                </c:pt>
                <c:pt idx="1431" formatCode="General">
                  <c:v>4.0715599999999999E-4</c:v>
                </c:pt>
                <c:pt idx="1432" formatCode="General">
                  <c:v>4.0720600000000002E-4</c:v>
                </c:pt>
                <c:pt idx="1433" formatCode="General">
                  <c:v>4.0725599999999999E-4</c:v>
                </c:pt>
                <c:pt idx="1434" formatCode="General">
                  <c:v>4.0729399999999999E-4</c:v>
                </c:pt>
                <c:pt idx="1435" formatCode="General">
                  <c:v>4.0733099999999998E-4</c:v>
                </c:pt>
                <c:pt idx="1436" formatCode="General">
                  <c:v>4.0736899999999998E-4</c:v>
                </c:pt>
                <c:pt idx="1437" formatCode="General">
                  <c:v>4.0740600000000002E-4</c:v>
                </c:pt>
                <c:pt idx="1438" formatCode="General">
                  <c:v>4.0743099999999998E-4</c:v>
                </c:pt>
                <c:pt idx="1439" formatCode="General">
                  <c:v>4.07456E-4</c:v>
                </c:pt>
                <c:pt idx="1440" formatCode="General">
                  <c:v>4.0748100000000001E-4</c:v>
                </c:pt>
                <c:pt idx="1441" formatCode="General">
                  <c:v>4.0750600000000002E-4</c:v>
                </c:pt>
                <c:pt idx="1442" formatCode="General">
                  <c:v>4.0753099999999998E-4</c:v>
                </c:pt>
                <c:pt idx="1443" formatCode="General">
                  <c:v>4.07556E-4</c:v>
                </c:pt>
                <c:pt idx="1444" formatCode="General">
                  <c:v>4.0757400000000001E-4</c:v>
                </c:pt>
                <c:pt idx="1445" formatCode="General">
                  <c:v>4.0759200000000002E-4</c:v>
                </c:pt>
                <c:pt idx="1446" formatCode="General">
                  <c:v>4.0760999999999998E-4</c:v>
                </c:pt>
                <c:pt idx="1447" formatCode="General">
                  <c:v>4.0762900000000001E-4</c:v>
                </c:pt>
                <c:pt idx="1448" formatCode="General">
                  <c:v>4.0764700000000002E-4</c:v>
                </c:pt>
                <c:pt idx="1449" formatCode="General">
                  <c:v>4.0766499999999998E-4</c:v>
                </c:pt>
                <c:pt idx="1450" formatCode="General">
                  <c:v>4.0768299999999999E-4</c:v>
                </c:pt>
                <c:pt idx="1451" formatCode="General">
                  <c:v>4.0770100000000001E-4</c:v>
                </c:pt>
                <c:pt idx="1452" formatCode="General">
                  <c:v>4.0771900000000002E-4</c:v>
                </c:pt>
                <c:pt idx="1453" formatCode="General">
                  <c:v>4.0773799999999999E-4</c:v>
                </c:pt>
                <c:pt idx="1454" formatCode="General">
                  <c:v>4.07756E-4</c:v>
                </c:pt>
                <c:pt idx="1455" formatCode="General">
                  <c:v>4.0776899999999999E-4</c:v>
                </c:pt>
                <c:pt idx="1456" formatCode="General">
                  <c:v>4.07783E-4</c:v>
                </c:pt>
                <c:pt idx="1457" formatCode="General">
                  <c:v>4.07797E-4</c:v>
                </c:pt>
                <c:pt idx="1458" formatCode="General">
                  <c:v>4.0780999999999999E-4</c:v>
                </c:pt>
                <c:pt idx="1459" formatCode="General">
                  <c:v>4.0782399999999999E-4</c:v>
                </c:pt>
                <c:pt idx="1460" formatCode="General">
                  <c:v>4.0783799999999999E-4</c:v>
                </c:pt>
                <c:pt idx="1461" formatCode="General">
                  <c:v>4.0785300000000001E-4</c:v>
                </c:pt>
                <c:pt idx="1462" formatCode="General">
                  <c:v>4.0786700000000002E-4</c:v>
                </c:pt>
                <c:pt idx="1463" formatCode="General">
                  <c:v>4.0788100000000002E-4</c:v>
                </c:pt>
                <c:pt idx="1464" formatCode="General">
                  <c:v>4.0789400000000001E-4</c:v>
                </c:pt>
                <c:pt idx="1465" formatCode="General">
                  <c:v>4.0790800000000001E-4</c:v>
                </c:pt>
                <c:pt idx="1466" formatCode="General">
                  <c:v>4.07921E-4</c:v>
                </c:pt>
                <c:pt idx="1467" formatCode="General">
                  <c:v>4.07935E-4</c:v>
                </c:pt>
                <c:pt idx="1468" formatCode="General">
                  <c:v>4.0794900000000001E-4</c:v>
                </c:pt>
                <c:pt idx="1469" formatCode="General">
                  <c:v>4.0796199999999999E-4</c:v>
                </c:pt>
                <c:pt idx="1470" formatCode="General">
                  <c:v>4.07976E-4</c:v>
                </c:pt>
                <c:pt idx="1471" formatCode="General">
                  <c:v>4.0799E-4</c:v>
                </c:pt>
                <c:pt idx="1472" formatCode="General">
                  <c:v>4.0800299999999999E-4</c:v>
                </c:pt>
                <c:pt idx="1473" formatCode="General">
                  <c:v>4.0801699999999999E-4</c:v>
                </c:pt>
                <c:pt idx="1474" formatCode="General">
                  <c:v>4.0802999999999998E-4</c:v>
                </c:pt>
                <c:pt idx="1475" formatCode="General">
                  <c:v>4.0804399999999998E-4</c:v>
                </c:pt>
                <c:pt idx="1476" formatCode="General">
                  <c:v>4.0805799999999999E-4</c:v>
                </c:pt>
                <c:pt idx="1477" formatCode="General">
                  <c:v>4.08076E-4</c:v>
                </c:pt>
                <c:pt idx="1478" formatCode="General">
                  <c:v>4.08093E-4</c:v>
                </c:pt>
                <c:pt idx="1479" formatCode="General">
                  <c:v>4.0810999999999999E-4</c:v>
                </c:pt>
                <c:pt idx="1480" formatCode="General">
                  <c:v>4.0812699999999999E-4</c:v>
                </c:pt>
                <c:pt idx="1481" formatCode="General">
                  <c:v>4.0814399999999999E-4</c:v>
                </c:pt>
                <c:pt idx="1482" formatCode="General">
                  <c:v>4.0816099999999998E-4</c:v>
                </c:pt>
                <c:pt idx="1483" formatCode="General">
                  <c:v>4.0817799999999998E-4</c:v>
                </c:pt>
                <c:pt idx="1484" formatCode="General">
                  <c:v>4.0819499999999998E-4</c:v>
                </c:pt>
                <c:pt idx="1485" formatCode="General">
                  <c:v>4.0821199999999997E-4</c:v>
                </c:pt>
                <c:pt idx="1486" formatCode="General">
                  <c:v>4.0822900000000002E-4</c:v>
                </c:pt>
                <c:pt idx="1487" formatCode="General">
                  <c:v>4.0824600000000002E-4</c:v>
                </c:pt>
                <c:pt idx="1488" formatCode="General">
                  <c:v>4.0827000000000002E-4</c:v>
                </c:pt>
                <c:pt idx="1489" formatCode="General">
                  <c:v>4.0829400000000002E-4</c:v>
                </c:pt>
                <c:pt idx="1490" formatCode="General">
                  <c:v>4.0831800000000002E-4</c:v>
                </c:pt>
                <c:pt idx="1491" formatCode="General">
                  <c:v>4.08341E-4</c:v>
                </c:pt>
                <c:pt idx="1492" formatCode="General">
                  <c:v>4.08365E-4</c:v>
                </c:pt>
                <c:pt idx="1493" formatCode="General">
                  <c:v>4.08393E-4</c:v>
                </c:pt>
                <c:pt idx="1494" formatCode="General">
                  <c:v>4.0842599999999998E-4</c:v>
                </c:pt>
                <c:pt idx="1495" formatCode="General">
                  <c:v>4.08465E-4</c:v>
                </c:pt>
                <c:pt idx="1496" formatCode="General">
                  <c:v>4.0852899999999998E-4</c:v>
                </c:pt>
                <c:pt idx="1497" formatCode="General">
                  <c:v>4.0860799999999997E-4</c:v>
                </c:pt>
                <c:pt idx="1498" formatCode="General">
                  <c:v>4.0865299999999998E-4</c:v>
                </c:pt>
                <c:pt idx="1499" formatCode="General">
                  <c:v>4.0869300000000001E-4</c:v>
                </c:pt>
                <c:pt idx="1500" formatCode="General">
                  <c:v>4.0872599999999999E-4</c:v>
                </c:pt>
                <c:pt idx="1501" formatCode="General">
                  <c:v>4.08761E-4</c:v>
                </c:pt>
                <c:pt idx="1502" formatCode="General">
                  <c:v>4.0879000000000002E-4</c:v>
                </c:pt>
                <c:pt idx="1503" formatCode="General">
                  <c:v>4.08823E-4</c:v>
                </c:pt>
                <c:pt idx="1504" formatCode="General">
                  <c:v>4.0885100000000001E-4</c:v>
                </c:pt>
                <c:pt idx="1505" formatCode="General">
                  <c:v>4.0887600000000002E-4</c:v>
                </c:pt>
                <c:pt idx="1506" formatCode="General">
                  <c:v>4.0890000000000002E-4</c:v>
                </c:pt>
                <c:pt idx="1507" formatCode="General">
                  <c:v>4.0892899999999999E-4</c:v>
                </c:pt>
                <c:pt idx="1508" formatCode="General">
                  <c:v>4.0895500000000002E-4</c:v>
                </c:pt>
                <c:pt idx="1509" formatCode="General">
                  <c:v>4.0898300000000002E-4</c:v>
                </c:pt>
                <c:pt idx="1510" formatCode="General">
                  <c:v>4.0900600000000001E-4</c:v>
                </c:pt>
                <c:pt idx="1511" formatCode="General">
                  <c:v>4.0903400000000001E-4</c:v>
                </c:pt>
                <c:pt idx="1512" formatCode="General">
                  <c:v>4.0906900000000002E-4</c:v>
                </c:pt>
                <c:pt idx="1513" formatCode="General">
                  <c:v>4.09102E-4</c:v>
                </c:pt>
                <c:pt idx="1514" formatCode="General">
                  <c:v>4.0914E-4</c:v>
                </c:pt>
                <c:pt idx="1515" formatCode="General">
                  <c:v>4.0918299999999998E-4</c:v>
                </c:pt>
                <c:pt idx="1516" formatCode="General">
                  <c:v>4.0925199999999998E-4</c:v>
                </c:pt>
                <c:pt idx="1517" formatCode="General">
                  <c:v>4.0932700000000002E-4</c:v>
                </c:pt>
                <c:pt idx="1518" formatCode="General">
                  <c:v>4.0936899999999998E-4</c:v>
                </c:pt>
                <c:pt idx="1519" formatCode="General">
                  <c:v>4.0939900000000002E-4</c:v>
                </c:pt>
                <c:pt idx="1520" formatCode="General">
                  <c:v>4.09429E-4</c:v>
                </c:pt>
                <c:pt idx="1521" formatCode="General">
                  <c:v>4.0945100000000002E-4</c:v>
                </c:pt>
                <c:pt idx="1522" formatCode="General">
                  <c:v>4.09474E-4</c:v>
                </c:pt>
                <c:pt idx="1523" formatCode="General">
                  <c:v>4.0949900000000002E-4</c:v>
                </c:pt>
                <c:pt idx="1524" formatCode="General">
                  <c:v>4.0951799999999999E-4</c:v>
                </c:pt>
                <c:pt idx="1525" formatCode="General">
                  <c:v>4.09536E-4</c:v>
                </c:pt>
                <c:pt idx="1526" formatCode="General">
                  <c:v>4.0955400000000002E-4</c:v>
                </c:pt>
                <c:pt idx="1527" formatCode="General">
                  <c:v>4.0957199999999997E-4</c:v>
                </c:pt>
                <c:pt idx="1528" formatCode="General">
                  <c:v>4.0958999999999999E-4</c:v>
                </c:pt>
                <c:pt idx="1529" formatCode="General">
                  <c:v>4.09608E-4</c:v>
                </c:pt>
                <c:pt idx="1530" formatCode="General">
                  <c:v>4.0962600000000001E-4</c:v>
                </c:pt>
                <c:pt idx="1531" formatCode="General">
                  <c:v>4.0964400000000002E-4</c:v>
                </c:pt>
                <c:pt idx="1532" formatCode="General">
                  <c:v>4.0966100000000002E-4</c:v>
                </c:pt>
                <c:pt idx="1533" formatCode="General">
                  <c:v>4.0967800000000002E-4</c:v>
                </c:pt>
                <c:pt idx="1534" formatCode="General">
                  <c:v>4.0969500000000001E-4</c:v>
                </c:pt>
                <c:pt idx="1535" formatCode="General">
                  <c:v>4.0971200000000001E-4</c:v>
                </c:pt>
                <c:pt idx="1536" formatCode="General">
                  <c:v>4.0972900000000001E-4</c:v>
                </c:pt>
                <c:pt idx="1537" formatCode="General">
                  <c:v>4.09746E-4</c:v>
                </c:pt>
                <c:pt idx="1538" formatCode="General">
                  <c:v>4.09763E-4</c:v>
                </c:pt>
                <c:pt idx="1539" formatCode="General">
                  <c:v>4.0978E-4</c:v>
                </c:pt>
                <c:pt idx="1540" formatCode="General">
                  <c:v>4.0979699999999999E-4</c:v>
                </c:pt>
                <c:pt idx="1541" formatCode="General">
                  <c:v>4.09808E-4</c:v>
                </c:pt>
                <c:pt idx="1542" formatCode="General">
                  <c:v>4.0982399999999998E-4</c:v>
                </c:pt>
                <c:pt idx="1543" formatCode="General">
                  <c:v>4.0984000000000002E-4</c:v>
                </c:pt>
                <c:pt idx="1544" formatCode="General">
                  <c:v>4.09856E-4</c:v>
                </c:pt>
                <c:pt idx="1545" formatCode="General">
                  <c:v>4.0987199999999998E-4</c:v>
                </c:pt>
                <c:pt idx="1546" formatCode="General">
                  <c:v>4.0988800000000002E-4</c:v>
                </c:pt>
                <c:pt idx="1547" formatCode="General">
                  <c:v>4.0990299999999998E-4</c:v>
                </c:pt>
                <c:pt idx="1548" formatCode="General">
                  <c:v>4.0991900000000002E-4</c:v>
                </c:pt>
                <c:pt idx="1549" formatCode="General">
                  <c:v>4.09935E-4</c:v>
                </c:pt>
                <c:pt idx="1550" formatCode="General">
                  <c:v>4.0995099999999998E-4</c:v>
                </c:pt>
                <c:pt idx="1551" formatCode="General">
                  <c:v>4.0996700000000001E-4</c:v>
                </c:pt>
                <c:pt idx="1552" formatCode="General">
                  <c:v>4.0998299999999999E-4</c:v>
                </c:pt>
                <c:pt idx="1553" formatCode="General">
                  <c:v>4.0999899999999998E-4</c:v>
                </c:pt>
                <c:pt idx="1554" formatCode="General">
                  <c:v>4.1001500000000001E-4</c:v>
                </c:pt>
                <c:pt idx="1555" formatCode="General">
                  <c:v>4.1003099999999999E-4</c:v>
                </c:pt>
                <c:pt idx="1556" formatCode="General">
                  <c:v>4.1004700000000003E-4</c:v>
                </c:pt>
                <c:pt idx="1557" formatCode="General">
                  <c:v>4.1006199999999999E-4</c:v>
                </c:pt>
                <c:pt idx="1558" formatCode="General">
                  <c:v>4.1007899999999999E-4</c:v>
                </c:pt>
                <c:pt idx="1559" formatCode="General">
                  <c:v>4.1009599999999998E-4</c:v>
                </c:pt>
                <c:pt idx="1560" formatCode="General">
                  <c:v>4.1011299999999998E-4</c:v>
                </c:pt>
                <c:pt idx="1561" formatCode="General">
                  <c:v>4.1013099999999999E-4</c:v>
                </c:pt>
                <c:pt idx="1562" formatCode="General">
                  <c:v>4.1014799999999999E-4</c:v>
                </c:pt>
                <c:pt idx="1563" formatCode="General">
                  <c:v>4.1016499999999999E-4</c:v>
                </c:pt>
                <c:pt idx="1564" formatCode="General">
                  <c:v>4.1018199999999998E-4</c:v>
                </c:pt>
                <c:pt idx="1565" formatCode="General">
                  <c:v>4.1019899999999998E-4</c:v>
                </c:pt>
                <c:pt idx="1566" formatCode="General">
                  <c:v>4.10221E-4</c:v>
                </c:pt>
                <c:pt idx="1567" formatCode="General">
                  <c:v>4.1024399999999998E-4</c:v>
                </c:pt>
                <c:pt idx="1568" formatCode="General">
                  <c:v>4.1026700000000002E-4</c:v>
                </c:pt>
                <c:pt idx="1569" formatCode="General">
                  <c:v>4.1028899999999999E-4</c:v>
                </c:pt>
                <c:pt idx="1570" formatCode="General">
                  <c:v>4.1031200000000002E-4</c:v>
                </c:pt>
                <c:pt idx="1571" formatCode="General">
                  <c:v>4.1033500000000001E-4</c:v>
                </c:pt>
                <c:pt idx="1572" formatCode="General">
                  <c:v>4.10369E-4</c:v>
                </c:pt>
                <c:pt idx="1573" formatCode="General">
                  <c:v>4.1040299999999999E-4</c:v>
                </c:pt>
                <c:pt idx="1574" formatCode="General">
                  <c:v>4.1042599999999998E-4</c:v>
                </c:pt>
                <c:pt idx="1575" formatCode="General">
                  <c:v>4.10462E-4</c:v>
                </c:pt>
                <c:pt idx="1576" formatCode="General">
                  <c:v>4.1049800000000003E-4</c:v>
                </c:pt>
                <c:pt idx="1577" formatCode="General">
                  <c:v>4.1053500000000001E-4</c:v>
                </c:pt>
                <c:pt idx="1578" formatCode="General">
                  <c:v>4.1057099999999998E-4</c:v>
                </c:pt>
                <c:pt idx="1579" formatCode="General">
                  <c:v>4.1062500000000002E-4</c:v>
                </c:pt>
                <c:pt idx="1580" formatCode="General">
                  <c:v>4.1068000000000002E-4</c:v>
                </c:pt>
                <c:pt idx="1581" formatCode="General">
                  <c:v>4.10734E-4</c:v>
                </c:pt>
                <c:pt idx="1582" formatCode="General">
                  <c:v>4.10789E-4</c:v>
                </c:pt>
                <c:pt idx="1583" formatCode="General">
                  <c:v>4.1084299999999998E-4</c:v>
                </c:pt>
                <c:pt idx="1584" formatCode="General">
                  <c:v>4.1089799999999998E-4</c:v>
                </c:pt>
                <c:pt idx="1585" formatCode="General">
                  <c:v>4.1097099999999999E-4</c:v>
                </c:pt>
                <c:pt idx="1586" formatCode="General">
                  <c:v>4.1103199999999998E-4</c:v>
                </c:pt>
                <c:pt idx="1587" formatCode="General">
                  <c:v>4.1110700000000002E-4</c:v>
                </c:pt>
                <c:pt idx="1588" formatCode="General">
                  <c:v>4.1118200000000001E-4</c:v>
                </c:pt>
                <c:pt idx="1589" formatCode="General">
                  <c:v>4.11257E-4</c:v>
                </c:pt>
                <c:pt idx="1590" formatCode="General">
                  <c:v>4.1135599999999998E-4</c:v>
                </c:pt>
                <c:pt idx="1591" formatCode="General">
                  <c:v>4.1145599999999999E-4</c:v>
                </c:pt>
                <c:pt idx="1592" formatCode="General">
                  <c:v>4.1155599999999999E-4</c:v>
                </c:pt>
                <c:pt idx="1593" formatCode="General">
                  <c:v>4.1165599999999999E-4</c:v>
                </c:pt>
                <c:pt idx="1594" formatCode="General">
                  <c:v>4.1175599999999999E-4</c:v>
                </c:pt>
                <c:pt idx="1595" formatCode="General">
                  <c:v>4.1190600000000002E-4</c:v>
                </c:pt>
                <c:pt idx="1596" formatCode="General">
                  <c:v>4.12056E-4</c:v>
                </c:pt>
                <c:pt idx="1597" formatCode="General">
                  <c:v>4.1220599999999998E-4</c:v>
                </c:pt>
                <c:pt idx="1598" formatCode="General">
                  <c:v>4.1235499999999999E-4</c:v>
                </c:pt>
                <c:pt idx="1599" formatCode="General">
                  <c:v>4.1250500000000002E-4</c:v>
                </c:pt>
                <c:pt idx="1600" formatCode="General">
                  <c:v>4.1270499999999997E-4</c:v>
                </c:pt>
                <c:pt idx="1601" formatCode="General">
                  <c:v>4.1290499999999998E-4</c:v>
                </c:pt>
                <c:pt idx="1602" formatCode="General">
                  <c:v>4.1310499999999998E-4</c:v>
                </c:pt>
                <c:pt idx="1603" formatCode="General">
                  <c:v>4.1340399999999997E-4</c:v>
                </c:pt>
                <c:pt idx="1604" formatCode="General">
                  <c:v>4.1366299999999999E-4</c:v>
                </c:pt>
                <c:pt idx="1605" formatCode="General">
                  <c:v>4.13922E-4</c:v>
                </c:pt>
                <c:pt idx="1606" formatCode="General">
                  <c:v>4.1426700000000001E-4</c:v>
                </c:pt>
                <c:pt idx="1607" formatCode="General">
                  <c:v>4.1461200000000002E-4</c:v>
                </c:pt>
                <c:pt idx="1608" formatCode="General">
                  <c:v>4.1512999999999999E-4</c:v>
                </c:pt>
                <c:pt idx="1609" formatCode="General">
                  <c:v>4.15647E-4</c:v>
                </c:pt>
                <c:pt idx="1610" formatCode="General">
                  <c:v>4.1616500000000002E-4</c:v>
                </c:pt>
                <c:pt idx="1611" formatCode="General">
                  <c:v>4.16859E-4</c:v>
                </c:pt>
                <c:pt idx="1612" formatCode="General">
                  <c:v>4.1755299999999998E-4</c:v>
                </c:pt>
                <c:pt idx="1613" formatCode="General">
                  <c:v>4.1859299999999998E-4</c:v>
                </c:pt>
                <c:pt idx="1614" formatCode="General">
                  <c:v>4.1973200000000003E-4</c:v>
                </c:pt>
                <c:pt idx="1615" formatCode="General">
                  <c:v>4.2052399999999997E-4</c:v>
                </c:pt>
                <c:pt idx="1616" formatCode="General">
                  <c:v>4.2197699999999997E-4</c:v>
                </c:pt>
                <c:pt idx="1617" formatCode="General">
                  <c:v>4.2342999999999998E-4</c:v>
                </c:pt>
                <c:pt idx="1618" formatCode="General">
                  <c:v>4.2508599999999998E-4</c:v>
                </c:pt>
                <c:pt idx="1619" formatCode="General">
                  <c:v>4.2745100000000002E-4</c:v>
                </c:pt>
                <c:pt idx="1620" formatCode="General">
                  <c:v>4.2957599999999998E-4</c:v>
                </c:pt>
                <c:pt idx="1621" formatCode="General">
                  <c:v>4.3194400000000002E-4</c:v>
                </c:pt>
                <c:pt idx="1622" formatCode="General">
                  <c:v>4.3418599999999998E-4</c:v>
                </c:pt>
                <c:pt idx="1623" formatCode="General">
                  <c:v>4.3658199999999997E-4</c:v>
                </c:pt>
                <c:pt idx="1624" formatCode="General">
                  <c:v>4.3941299999999999E-4</c:v>
                </c:pt>
                <c:pt idx="1625" formatCode="General">
                  <c:v>4.41593E-4</c:v>
                </c:pt>
                <c:pt idx="1626" formatCode="General">
                  <c:v>4.4377199999999999E-4</c:v>
                </c:pt>
                <c:pt idx="1627" formatCode="General">
                  <c:v>4.4522499999999999E-4</c:v>
                </c:pt>
                <c:pt idx="1628" formatCode="General">
                  <c:v>4.47112E-4</c:v>
                </c:pt>
                <c:pt idx="1629" formatCode="General">
                  <c:v>4.4900000000000002E-4</c:v>
                </c:pt>
                <c:pt idx="1630" formatCode="General">
                  <c:v>4.5045000000000003E-4</c:v>
                </c:pt>
                <c:pt idx="1631" formatCode="General">
                  <c:v>4.5189999999999998E-4</c:v>
                </c:pt>
                <c:pt idx="1632" formatCode="General">
                  <c:v>4.5374100000000002E-4</c:v>
                </c:pt>
                <c:pt idx="1633" formatCode="General">
                  <c:v>4.5512299999999999E-4</c:v>
                </c:pt>
                <c:pt idx="1634" formatCode="General">
                  <c:v>4.5635000000000001E-4</c:v>
                </c:pt>
                <c:pt idx="1635" formatCode="General">
                  <c:v>4.5711599999999998E-4</c:v>
                </c:pt>
                <c:pt idx="1636" formatCode="General">
                  <c:v>4.5865000000000001E-4</c:v>
                </c:pt>
                <c:pt idx="1637" formatCode="General">
                  <c:v>4.6001599999999999E-4</c:v>
                </c:pt>
                <c:pt idx="1638" formatCode="General">
                  <c:v>4.61383E-4</c:v>
                </c:pt>
                <c:pt idx="1639" formatCode="General">
                  <c:v>4.6238600000000001E-4</c:v>
                </c:pt>
                <c:pt idx="1640" formatCode="General">
                  <c:v>4.6338899999999998E-4</c:v>
                </c:pt>
                <c:pt idx="1641" formatCode="General">
                  <c:v>4.6442100000000002E-4</c:v>
                </c:pt>
                <c:pt idx="1642" formatCode="General">
                  <c:v>4.6550999999999998E-4</c:v>
                </c:pt>
                <c:pt idx="1643" formatCode="General">
                  <c:v>4.66599E-4</c:v>
                </c:pt>
                <c:pt idx="1644" formatCode="General">
                  <c:v>4.6772799999999999E-4</c:v>
                </c:pt>
                <c:pt idx="1645" formatCode="General">
                  <c:v>4.68493E-4</c:v>
                </c:pt>
                <c:pt idx="1646" formatCode="General">
                  <c:v>4.6925899999999997E-4</c:v>
                </c:pt>
                <c:pt idx="1647" formatCode="General">
                  <c:v>4.70025E-4</c:v>
                </c:pt>
                <c:pt idx="1648" formatCode="General">
                  <c:v>4.7076600000000001E-4</c:v>
                </c:pt>
                <c:pt idx="1649" formatCode="General">
                  <c:v>4.7150799999999999E-4</c:v>
                </c:pt>
                <c:pt idx="1650" formatCode="General">
                  <c:v>4.72249E-4</c:v>
                </c:pt>
                <c:pt idx="1651" formatCode="General">
                  <c:v>4.7299000000000001E-4</c:v>
                </c:pt>
                <c:pt idx="1652" formatCode="General">
                  <c:v>4.7373499999999998E-4</c:v>
                </c:pt>
                <c:pt idx="1653" formatCode="General">
                  <c:v>4.7448E-4</c:v>
                </c:pt>
                <c:pt idx="1654" formatCode="General">
                  <c:v>4.7522500000000002E-4</c:v>
                </c:pt>
                <c:pt idx="1655" formatCode="General">
                  <c:v>4.7596999999999998E-4</c:v>
                </c:pt>
                <c:pt idx="1656" formatCode="General">
                  <c:v>4.7665899999999999E-4</c:v>
                </c:pt>
                <c:pt idx="1657" formatCode="General">
                  <c:v>4.7734699999999998E-4</c:v>
                </c:pt>
                <c:pt idx="1658" formatCode="General">
                  <c:v>4.7786399999999999E-4</c:v>
                </c:pt>
                <c:pt idx="1659" formatCode="General">
                  <c:v>4.78381E-4</c:v>
                </c:pt>
                <c:pt idx="1660" formatCode="General">
                  <c:v>4.7896100000000002E-4</c:v>
                </c:pt>
                <c:pt idx="1661" formatCode="General">
                  <c:v>4.7943200000000001E-4</c:v>
                </c:pt>
                <c:pt idx="1662" formatCode="General">
                  <c:v>4.79903E-4</c:v>
                </c:pt>
                <c:pt idx="1663" formatCode="General">
                  <c:v>4.8037399999999999E-4</c:v>
                </c:pt>
                <c:pt idx="1664" formatCode="General">
                  <c:v>4.80791E-4</c:v>
                </c:pt>
                <c:pt idx="1665" formatCode="General">
                  <c:v>4.81063E-4</c:v>
                </c:pt>
                <c:pt idx="1666" formatCode="General">
                  <c:v>4.81335E-4</c:v>
                </c:pt>
                <c:pt idx="1667" formatCode="General">
                  <c:v>4.81607E-4</c:v>
                </c:pt>
                <c:pt idx="1668" formatCode="General">
                  <c:v>4.8178799999999998E-4</c:v>
                </c:pt>
                <c:pt idx="1669" formatCode="General">
                  <c:v>4.81924E-4</c:v>
                </c:pt>
                <c:pt idx="1670" formatCode="General">
                  <c:v>4.8205999999999998E-4</c:v>
                </c:pt>
                <c:pt idx="1671" formatCode="General">
                  <c:v>4.8216399999999999E-4</c:v>
                </c:pt>
                <c:pt idx="1672" formatCode="General">
                  <c:v>4.8224200000000002E-4</c:v>
                </c:pt>
                <c:pt idx="1673" formatCode="General">
                  <c:v>4.8229499999999999E-4</c:v>
                </c:pt>
                <c:pt idx="1674" formatCode="General">
                  <c:v>4.8234699999999999E-4</c:v>
                </c:pt>
                <c:pt idx="1675" formatCode="General">
                  <c:v>4.82399E-4</c:v>
                </c:pt>
                <c:pt idx="1676" formatCode="General">
                  <c:v>4.8243800000000002E-4</c:v>
                </c:pt>
                <c:pt idx="1677" formatCode="General">
                  <c:v>4.8247699999999998E-4</c:v>
                </c:pt>
                <c:pt idx="1678" formatCode="General">
                  <c:v>4.82516E-4</c:v>
                </c:pt>
                <c:pt idx="1679" formatCode="General">
                  <c:v>4.8254199999999998E-4</c:v>
                </c:pt>
                <c:pt idx="1680" formatCode="General">
                  <c:v>4.8256800000000001E-4</c:v>
                </c:pt>
                <c:pt idx="1681" formatCode="General">
                  <c:v>4.8259399999999998E-4</c:v>
                </c:pt>
                <c:pt idx="1682" formatCode="General">
                  <c:v>4.8262000000000001E-4</c:v>
                </c:pt>
                <c:pt idx="1683" formatCode="General">
                  <c:v>4.8264599999999999E-4</c:v>
                </c:pt>
                <c:pt idx="1684" formatCode="General">
                  <c:v>4.8267200000000002E-4</c:v>
                </c:pt>
                <c:pt idx="1685" formatCode="General">
                  <c:v>4.8269799999999999E-4</c:v>
                </c:pt>
                <c:pt idx="1686" formatCode="General">
                  <c:v>4.8271799999999998E-4</c:v>
                </c:pt>
                <c:pt idx="1687" formatCode="General">
                  <c:v>4.8273700000000001E-4</c:v>
                </c:pt>
                <c:pt idx="1688" formatCode="General">
                  <c:v>4.82757E-4</c:v>
                </c:pt>
                <c:pt idx="1689" formatCode="General">
                  <c:v>4.8277699999999999E-4</c:v>
                </c:pt>
                <c:pt idx="1690" formatCode="General">
                  <c:v>4.8279600000000002E-4</c:v>
                </c:pt>
                <c:pt idx="1691" formatCode="General">
                  <c:v>4.8281600000000001E-4</c:v>
                </c:pt>
                <c:pt idx="1692" formatCode="General">
                  <c:v>4.8283499999999998E-4</c:v>
                </c:pt>
                <c:pt idx="1693" formatCode="General">
                  <c:v>4.8285500000000002E-4</c:v>
                </c:pt>
                <c:pt idx="1694" formatCode="General">
                  <c:v>4.82874E-4</c:v>
                </c:pt>
                <c:pt idx="1695" formatCode="General">
                  <c:v>4.8289399999999999E-4</c:v>
                </c:pt>
                <c:pt idx="1696" formatCode="General">
                  <c:v>4.8291300000000002E-4</c:v>
                </c:pt>
                <c:pt idx="1697" formatCode="General">
                  <c:v>4.8293199999999999E-4</c:v>
                </c:pt>
                <c:pt idx="1698" formatCode="General">
                  <c:v>4.8295199999999998E-4</c:v>
                </c:pt>
                <c:pt idx="1699" formatCode="General">
                  <c:v>4.8297100000000001E-4</c:v>
                </c:pt>
                <c:pt idx="1700" formatCode="General">
                  <c:v>4.8298999999999998E-4</c:v>
                </c:pt>
                <c:pt idx="1701" formatCode="General">
                  <c:v>4.8300900000000001E-4</c:v>
                </c:pt>
                <c:pt idx="1702" formatCode="General">
                  <c:v>4.83029E-4</c:v>
                </c:pt>
                <c:pt idx="1703" formatCode="General">
                  <c:v>4.8304799999999997E-4</c:v>
                </c:pt>
                <c:pt idx="1704" formatCode="General">
                  <c:v>4.83067E-4</c:v>
                </c:pt>
                <c:pt idx="1705" formatCode="General">
                  <c:v>4.8308599999999998E-4</c:v>
                </c:pt>
                <c:pt idx="1706" formatCode="General">
                  <c:v>4.8310600000000002E-4</c:v>
                </c:pt>
                <c:pt idx="1707" formatCode="General">
                  <c:v>4.8313400000000003E-4</c:v>
                </c:pt>
                <c:pt idx="1708" formatCode="General">
                  <c:v>4.83163E-4</c:v>
                </c:pt>
                <c:pt idx="1709" formatCode="General">
                  <c:v>4.8319200000000002E-4</c:v>
                </c:pt>
                <c:pt idx="1710" formatCode="General">
                  <c:v>4.8322399999999998E-4</c:v>
                </c:pt>
                <c:pt idx="1711" formatCode="General">
                  <c:v>4.8325700000000001E-4</c:v>
                </c:pt>
                <c:pt idx="1712" formatCode="General">
                  <c:v>4.83291E-4</c:v>
                </c:pt>
                <c:pt idx="1713" formatCode="General">
                  <c:v>4.8333499999999999E-4</c:v>
                </c:pt>
                <c:pt idx="1714" formatCode="General">
                  <c:v>4.8348100000000001E-4</c:v>
                </c:pt>
                <c:pt idx="1715" formatCode="General">
                  <c:v>4.83532E-4</c:v>
                </c:pt>
                <c:pt idx="1716" formatCode="General">
                  <c:v>4.8356799999999998E-4</c:v>
                </c:pt>
                <c:pt idx="1717" formatCode="General">
                  <c:v>4.8360900000000002E-4</c:v>
                </c:pt>
                <c:pt idx="1718" formatCode="General">
                  <c:v>4.83642E-4</c:v>
                </c:pt>
                <c:pt idx="1719" formatCode="General">
                  <c:v>4.8367499999999998E-4</c:v>
                </c:pt>
                <c:pt idx="1720" formatCode="General">
                  <c:v>4.8370299999999999E-4</c:v>
                </c:pt>
                <c:pt idx="1721" formatCode="General">
                  <c:v>4.8373600000000002E-4</c:v>
                </c:pt>
                <c:pt idx="1722" formatCode="General">
                  <c:v>4.8377099999999997E-4</c:v>
                </c:pt>
                <c:pt idx="1723" formatCode="General">
                  <c:v>4.838E-4</c:v>
                </c:pt>
                <c:pt idx="1724" formatCode="General">
                  <c:v>4.8383500000000001E-4</c:v>
                </c:pt>
                <c:pt idx="1725" formatCode="General">
                  <c:v>4.8387099999999998E-4</c:v>
                </c:pt>
                <c:pt idx="1726" formatCode="General">
                  <c:v>4.8390400000000001E-4</c:v>
                </c:pt>
                <c:pt idx="1727" formatCode="General">
                  <c:v>4.8393299999999998E-4</c:v>
                </c:pt>
                <c:pt idx="1728" formatCode="General">
                  <c:v>4.8397000000000002E-4</c:v>
                </c:pt>
                <c:pt idx="1729" formatCode="General">
                  <c:v>4.8400599999999999E-4</c:v>
                </c:pt>
                <c:pt idx="1730" formatCode="General">
                  <c:v>4.8403600000000003E-4</c:v>
                </c:pt>
                <c:pt idx="1731" formatCode="General">
                  <c:v>4.84072E-4</c:v>
                </c:pt>
                <c:pt idx="1732" formatCode="General">
                  <c:v>4.8411899999999998E-4</c:v>
                </c:pt>
                <c:pt idx="1733" formatCode="General">
                  <c:v>4.8425999999999997E-4</c:v>
                </c:pt>
                <c:pt idx="1734" formatCode="General">
                  <c:v>4.8430400000000002E-4</c:v>
                </c:pt>
                <c:pt idx="1735" formatCode="General">
                  <c:v>4.8433599999999998E-4</c:v>
                </c:pt>
                <c:pt idx="1736" formatCode="General">
                  <c:v>4.8436900000000001E-4</c:v>
                </c:pt>
                <c:pt idx="1737" formatCode="General">
                  <c:v>4.8440000000000001E-4</c:v>
                </c:pt>
                <c:pt idx="1738" formatCode="General">
                  <c:v>4.8443100000000001E-4</c:v>
                </c:pt>
                <c:pt idx="1739" formatCode="General">
                  <c:v>4.8446200000000001E-4</c:v>
                </c:pt>
                <c:pt idx="1740" formatCode="General">
                  <c:v>4.84482E-4</c:v>
                </c:pt>
                <c:pt idx="1741" formatCode="General">
                  <c:v>4.8450199999999999E-4</c:v>
                </c:pt>
                <c:pt idx="1742" formatCode="General">
                  <c:v>4.84523E-4</c:v>
                </c:pt>
                <c:pt idx="1743" formatCode="General">
                  <c:v>4.8454299999999999E-4</c:v>
                </c:pt>
                <c:pt idx="1744" formatCode="General">
                  <c:v>4.8456299999999998E-4</c:v>
                </c:pt>
                <c:pt idx="1745" formatCode="General">
                  <c:v>4.8458399999999998E-4</c:v>
                </c:pt>
                <c:pt idx="1746" formatCode="General">
                  <c:v>4.8460400000000002E-4</c:v>
                </c:pt>
                <c:pt idx="1747" formatCode="General">
                  <c:v>4.8462499999999998E-4</c:v>
                </c:pt>
                <c:pt idx="1748" formatCode="General">
                  <c:v>4.8464500000000002E-4</c:v>
                </c:pt>
                <c:pt idx="1749" formatCode="General">
                  <c:v>4.8466500000000001E-4</c:v>
                </c:pt>
                <c:pt idx="1750" formatCode="General">
                  <c:v>4.8468600000000001E-4</c:v>
                </c:pt>
                <c:pt idx="1751" formatCode="General">
                  <c:v>4.84706E-4</c:v>
                </c:pt>
                <c:pt idx="1752" formatCode="General">
                  <c:v>4.8472599999999999E-4</c:v>
                </c:pt>
                <c:pt idx="1753" formatCode="General">
                  <c:v>4.84747E-4</c:v>
                </c:pt>
                <c:pt idx="1754" formatCode="General">
                  <c:v>4.8476699999999999E-4</c:v>
                </c:pt>
                <c:pt idx="1755" formatCode="General">
                  <c:v>4.8478699999999998E-4</c:v>
                </c:pt>
                <c:pt idx="1756" formatCode="General">
                  <c:v>4.8480700000000002E-4</c:v>
                </c:pt>
                <c:pt idx="1757" formatCode="General">
                  <c:v>4.8482700000000001E-4</c:v>
                </c:pt>
                <c:pt idx="1758" formatCode="General">
                  <c:v>4.84847E-4</c:v>
                </c:pt>
                <c:pt idx="1759" formatCode="General">
                  <c:v>4.8486800000000001E-4</c:v>
                </c:pt>
                <c:pt idx="1760" formatCode="General">
                  <c:v>4.84895E-4</c:v>
                </c:pt>
                <c:pt idx="1761" formatCode="General">
                  <c:v>4.8492099999999997E-4</c:v>
                </c:pt>
                <c:pt idx="1762" formatCode="General">
                  <c:v>4.8494800000000002E-4</c:v>
                </c:pt>
                <c:pt idx="1763" formatCode="General">
                  <c:v>4.8497500000000001E-4</c:v>
                </c:pt>
                <c:pt idx="1764" formatCode="General">
                  <c:v>4.85002E-4</c:v>
                </c:pt>
                <c:pt idx="1765" formatCode="General">
                  <c:v>4.8502899999999999E-4</c:v>
                </c:pt>
                <c:pt idx="1766" formatCode="General">
                  <c:v>4.8506899999999997E-4</c:v>
                </c:pt>
                <c:pt idx="1767" formatCode="General">
                  <c:v>4.8511000000000002E-4</c:v>
                </c:pt>
                <c:pt idx="1768" formatCode="General">
                  <c:v>4.85157E-4</c:v>
                </c:pt>
                <c:pt idx="1769" formatCode="General">
                  <c:v>4.85198E-4</c:v>
                </c:pt>
                <c:pt idx="1770" formatCode="General">
                  <c:v>4.8526E-4</c:v>
                </c:pt>
                <c:pt idx="1771" formatCode="General">
                  <c:v>4.8530099999999999E-4</c:v>
                </c:pt>
                <c:pt idx="1772" formatCode="General">
                  <c:v>4.8538299999999998E-4</c:v>
                </c:pt>
                <c:pt idx="1773" formatCode="General">
                  <c:v>4.8542399999999998E-4</c:v>
                </c:pt>
                <c:pt idx="1774" formatCode="General">
                  <c:v>4.8554799999999998E-4</c:v>
                </c:pt>
                <c:pt idx="1775" formatCode="General">
                  <c:v>4.8571200000000001E-4</c:v>
                </c:pt>
                <c:pt idx="1776" formatCode="General">
                  <c:v>4.8587700000000001E-4</c:v>
                </c:pt>
                <c:pt idx="1777" formatCode="General">
                  <c:v>4.8612299999999998E-4</c:v>
                </c:pt>
                <c:pt idx="1778" formatCode="General">
                  <c:v>4.8637000000000002E-4</c:v>
                </c:pt>
                <c:pt idx="1779" formatCode="General">
                  <c:v>4.8660100000000003E-4</c:v>
                </c:pt>
                <c:pt idx="1780" formatCode="General">
                  <c:v>4.8689799999999999E-4</c:v>
                </c:pt>
                <c:pt idx="1781" formatCode="General">
                  <c:v>4.87195E-4</c:v>
                </c:pt>
                <c:pt idx="1782" formatCode="General">
                  <c:v>4.8749299999999998E-4</c:v>
                </c:pt>
                <c:pt idx="1783" formatCode="General">
                  <c:v>4.8776700000000001E-4</c:v>
                </c:pt>
                <c:pt idx="1784" formatCode="General">
                  <c:v>4.8801900000000002E-4</c:v>
                </c:pt>
                <c:pt idx="1785" formatCode="General">
                  <c:v>4.8827099999999997E-4</c:v>
                </c:pt>
                <c:pt idx="1786" formatCode="General">
                  <c:v>4.8854499999999995E-4</c:v>
                </c:pt>
                <c:pt idx="1787" formatCode="General">
                  <c:v>4.8882500000000002E-4</c:v>
                </c:pt>
                <c:pt idx="1788" formatCode="General">
                  <c:v>4.8909400000000003E-4</c:v>
                </c:pt>
                <c:pt idx="1789" formatCode="General">
                  <c:v>4.8933400000000001E-4</c:v>
                </c:pt>
                <c:pt idx="1790" formatCode="General">
                  <c:v>4.8956300000000004E-4</c:v>
                </c:pt>
                <c:pt idx="1791" formatCode="General">
                  <c:v>4.8980300000000003E-4</c:v>
                </c:pt>
                <c:pt idx="1792" formatCode="General">
                  <c:v>4.8999799999999995E-4</c:v>
                </c:pt>
                <c:pt idx="1793" formatCode="General">
                  <c:v>4.9022599999999996E-4</c:v>
                </c:pt>
                <c:pt idx="1794" formatCode="General">
                  <c:v>4.9045499999999999E-4</c:v>
                </c:pt>
                <c:pt idx="1795" formatCode="General">
                  <c:v>4.9062699999999999E-4</c:v>
                </c:pt>
                <c:pt idx="1796" formatCode="General">
                  <c:v>4.9079799999999997E-4</c:v>
                </c:pt>
                <c:pt idx="1797" formatCode="General">
                  <c:v>4.9096999999999997E-4</c:v>
                </c:pt>
                <c:pt idx="1798" formatCode="General">
                  <c:v>4.9114099999999995E-4</c:v>
                </c:pt>
                <c:pt idx="1799" formatCode="General">
                  <c:v>4.9131299999999995E-4</c:v>
                </c:pt>
                <c:pt idx="1800" formatCode="General">
                  <c:v>4.9148400000000004E-4</c:v>
                </c:pt>
                <c:pt idx="1801" formatCode="General">
                  <c:v>4.9165600000000004E-4</c:v>
                </c:pt>
                <c:pt idx="1802" formatCode="General">
                  <c:v>4.9184399999999996E-4</c:v>
                </c:pt>
                <c:pt idx="1803" formatCode="General">
                  <c:v>4.9197399999999995E-4</c:v>
                </c:pt>
                <c:pt idx="1804" formatCode="General">
                  <c:v>4.9210400000000004E-4</c:v>
                </c:pt>
                <c:pt idx="1805" formatCode="General">
                  <c:v>4.9223500000000005E-4</c:v>
                </c:pt>
                <c:pt idx="1806" formatCode="General">
                  <c:v>4.9237200000000004E-4</c:v>
                </c:pt>
                <c:pt idx="1807" formatCode="General">
                  <c:v>4.9250900000000002E-4</c:v>
                </c:pt>
                <c:pt idx="1808" formatCode="General">
                  <c:v>4.9264700000000003E-4</c:v>
                </c:pt>
                <c:pt idx="1809" formatCode="General">
                  <c:v>4.9278400000000002E-4</c:v>
                </c:pt>
                <c:pt idx="1810" formatCode="General">
                  <c:v>4.9292100000000001E-4</c:v>
                </c:pt>
                <c:pt idx="1811" formatCode="General">
                  <c:v>4.9305799999999999E-4</c:v>
                </c:pt>
                <c:pt idx="1812" formatCode="General">
                  <c:v>4.9315000000000003E-4</c:v>
                </c:pt>
                <c:pt idx="1813" formatCode="General">
                  <c:v>4.9324099999999995E-4</c:v>
                </c:pt>
                <c:pt idx="1814" formatCode="General">
                  <c:v>4.9333299999999999E-4</c:v>
                </c:pt>
                <c:pt idx="1815" formatCode="General">
                  <c:v>4.9342400000000001E-4</c:v>
                </c:pt>
                <c:pt idx="1816" formatCode="General">
                  <c:v>4.9351600000000005E-4</c:v>
                </c:pt>
                <c:pt idx="1817" formatCode="General">
                  <c:v>4.9360699999999997E-4</c:v>
                </c:pt>
                <c:pt idx="1818" formatCode="General">
                  <c:v>4.93699E-4</c:v>
                </c:pt>
                <c:pt idx="1819" formatCode="General">
                  <c:v>4.9377199999999996E-4</c:v>
                </c:pt>
                <c:pt idx="1820" formatCode="General">
                  <c:v>4.9384500000000003E-4</c:v>
                </c:pt>
                <c:pt idx="1821" formatCode="General">
                  <c:v>4.9391799999999998E-4</c:v>
                </c:pt>
                <c:pt idx="1822" formatCode="General">
                  <c:v>4.9399199999999996E-4</c:v>
                </c:pt>
                <c:pt idx="1823" formatCode="General">
                  <c:v>4.9406500000000002E-4</c:v>
                </c:pt>
                <c:pt idx="1824" formatCode="General">
                  <c:v>4.9413799999999998E-4</c:v>
                </c:pt>
                <c:pt idx="1825" formatCode="General">
                  <c:v>4.9421100000000004E-4</c:v>
                </c:pt>
                <c:pt idx="1826" formatCode="General">
                  <c:v>4.94284E-4</c:v>
                </c:pt>
                <c:pt idx="1827" formatCode="General">
                  <c:v>4.94353E-4</c:v>
                </c:pt>
                <c:pt idx="1828" formatCode="General">
                  <c:v>4.94422E-4</c:v>
                </c:pt>
                <c:pt idx="1829" formatCode="General">
                  <c:v>4.9448999999999999E-4</c:v>
                </c:pt>
                <c:pt idx="1830" formatCode="General">
                  <c:v>4.9455899999999999E-4</c:v>
                </c:pt>
                <c:pt idx="1831" formatCode="General">
                  <c:v>4.9462799999999999E-4</c:v>
                </c:pt>
                <c:pt idx="1832" formatCode="General">
                  <c:v>4.9467499999999998E-4</c:v>
                </c:pt>
                <c:pt idx="1833" formatCode="General">
                  <c:v>4.9472399999999999E-4</c:v>
                </c:pt>
                <c:pt idx="1834" formatCode="General">
                  <c:v>4.9477400000000002E-4</c:v>
                </c:pt>
                <c:pt idx="1835" formatCode="General">
                  <c:v>4.9482300000000003E-4</c:v>
                </c:pt>
                <c:pt idx="1836" formatCode="General">
                  <c:v>4.9487299999999995E-4</c:v>
                </c:pt>
                <c:pt idx="1837" formatCode="General">
                  <c:v>4.9492199999999996E-4</c:v>
                </c:pt>
                <c:pt idx="1838" formatCode="General">
                  <c:v>4.9497199999999999E-4</c:v>
                </c:pt>
                <c:pt idx="1839" formatCode="General">
                  <c:v>4.95021E-4</c:v>
                </c:pt>
                <c:pt idx="1840" formatCode="General">
                  <c:v>4.9506500000000004E-4</c:v>
                </c:pt>
                <c:pt idx="1841" formatCode="General">
                  <c:v>4.9510299999999999E-4</c:v>
                </c:pt>
                <c:pt idx="1842" formatCode="General">
                  <c:v>4.9514199999999996E-4</c:v>
                </c:pt>
                <c:pt idx="1843" formatCode="General">
                  <c:v>4.9518000000000001E-4</c:v>
                </c:pt>
                <c:pt idx="1844" formatCode="General">
                  <c:v>4.9521899999999998E-4</c:v>
                </c:pt>
                <c:pt idx="1845" formatCode="General">
                  <c:v>4.9525700000000003E-4</c:v>
                </c:pt>
                <c:pt idx="1846" formatCode="General">
                  <c:v>4.9529499999999998E-4</c:v>
                </c:pt>
                <c:pt idx="1847" formatCode="General">
                  <c:v>4.9533400000000005E-4</c:v>
                </c:pt>
                <c:pt idx="1848" formatCode="General">
                  <c:v>4.9537099999999998E-4</c:v>
                </c:pt>
                <c:pt idx="1849" formatCode="General">
                  <c:v>4.9540800000000002E-4</c:v>
                </c:pt>
                <c:pt idx="1850" formatCode="General">
                  <c:v>4.9544499999999996E-4</c:v>
                </c:pt>
                <c:pt idx="1851" formatCode="General">
                  <c:v>4.9548099999999998E-4</c:v>
                </c:pt>
                <c:pt idx="1852" formatCode="General">
                  <c:v>4.9551800000000002E-4</c:v>
                </c:pt>
                <c:pt idx="1853" formatCode="General">
                  <c:v>4.9555400000000005E-4</c:v>
                </c:pt>
                <c:pt idx="1854" formatCode="General">
                  <c:v>4.9559099999999998E-4</c:v>
                </c:pt>
                <c:pt idx="1855" formatCode="General">
                  <c:v>4.9562800000000002E-4</c:v>
                </c:pt>
                <c:pt idx="1856" formatCode="General">
                  <c:v>4.95661E-4</c:v>
                </c:pt>
                <c:pt idx="1857" formatCode="General">
                  <c:v>4.9570400000000002E-4</c:v>
                </c:pt>
                <c:pt idx="1858" formatCode="General">
                  <c:v>4.9574799999999996E-4</c:v>
                </c:pt>
                <c:pt idx="1859" formatCode="General">
                  <c:v>4.95792E-4</c:v>
                </c:pt>
                <c:pt idx="1860" formatCode="General">
                  <c:v>4.9583600000000004E-4</c:v>
                </c:pt>
                <c:pt idx="1861" formatCode="General">
                  <c:v>4.9587999999999998E-4</c:v>
                </c:pt>
                <c:pt idx="1862" formatCode="General">
                  <c:v>4.9593100000000002E-4</c:v>
                </c:pt>
                <c:pt idx="1863" formatCode="General">
                  <c:v>4.9598299999999997E-4</c:v>
                </c:pt>
                <c:pt idx="1864" formatCode="General">
                  <c:v>4.9603400000000001E-4</c:v>
                </c:pt>
                <c:pt idx="1865" formatCode="General">
                  <c:v>4.9610500000000005E-4</c:v>
                </c:pt>
                <c:pt idx="1866" formatCode="General">
                  <c:v>4.9628599999999997E-4</c:v>
                </c:pt>
                <c:pt idx="1867" formatCode="General">
                  <c:v>4.9634699999999996E-4</c:v>
                </c:pt>
                <c:pt idx="1868" formatCode="General">
                  <c:v>4.9640700000000003E-4</c:v>
                </c:pt>
                <c:pt idx="1869" formatCode="General">
                  <c:v>4.96453E-4</c:v>
                </c:pt>
                <c:pt idx="1870" formatCode="General">
                  <c:v>4.9649899999999996E-4</c:v>
                </c:pt>
                <c:pt idx="1871" formatCode="General">
                  <c:v>4.9654400000000002E-4</c:v>
                </c:pt>
                <c:pt idx="1872" formatCode="General">
                  <c:v>4.9658999999999999E-4</c:v>
                </c:pt>
                <c:pt idx="1873" formatCode="General">
                  <c:v>4.9662999999999997E-4</c:v>
                </c:pt>
                <c:pt idx="1874" formatCode="General">
                  <c:v>4.9667000000000005E-4</c:v>
                </c:pt>
                <c:pt idx="1875" formatCode="General">
                  <c:v>4.9669999999999998E-4</c:v>
                </c:pt>
                <c:pt idx="1876" formatCode="General">
                  <c:v>4.9673800000000004E-4</c:v>
                </c:pt>
                <c:pt idx="1877" formatCode="General">
                  <c:v>4.9678999999999999E-4</c:v>
                </c:pt>
                <c:pt idx="1878" formatCode="General">
                  <c:v>4.9682800000000005E-4</c:v>
                </c:pt>
                <c:pt idx="1879" formatCode="General">
                  <c:v>4.9686700000000001E-4</c:v>
                </c:pt>
                <c:pt idx="1880" formatCode="General">
                  <c:v>4.9690499999999996E-4</c:v>
                </c:pt>
                <c:pt idx="1881" formatCode="General">
                  <c:v>4.96949E-4</c:v>
                </c:pt>
                <c:pt idx="1882" formatCode="General">
                  <c:v>4.9699300000000004E-4</c:v>
                </c:pt>
                <c:pt idx="1883" formatCode="General">
                  <c:v>4.97059E-4</c:v>
                </c:pt>
                <c:pt idx="1884" formatCode="General">
                  <c:v>4.9712499999999995E-4</c:v>
                </c:pt>
                <c:pt idx="1885" formatCode="General">
                  <c:v>4.973E-4</c:v>
                </c:pt>
                <c:pt idx="1886" formatCode="General">
                  <c:v>4.9736599999999995E-4</c:v>
                </c:pt>
                <c:pt idx="1887" formatCode="General">
                  <c:v>4.9741E-4</c:v>
                </c:pt>
                <c:pt idx="1888" formatCode="General">
                  <c:v>4.9745799999999999E-4</c:v>
                </c:pt>
                <c:pt idx="1889" formatCode="General">
                  <c:v>4.9750900000000004E-4</c:v>
                </c:pt>
                <c:pt idx="1890" formatCode="General">
                  <c:v>4.9754699999999998E-4</c:v>
                </c:pt>
                <c:pt idx="1891" formatCode="General">
                  <c:v>4.9758599999999995E-4</c:v>
                </c:pt>
                <c:pt idx="1892" formatCode="General">
                  <c:v>4.97624E-4</c:v>
                </c:pt>
                <c:pt idx="1893" formatCode="General">
                  <c:v>4.9766999999999997E-4</c:v>
                </c:pt>
                <c:pt idx="1894" formatCode="General">
                  <c:v>4.9770299999999995E-4</c:v>
                </c:pt>
                <c:pt idx="1895" formatCode="General">
                  <c:v>4.9773600000000003E-4</c:v>
                </c:pt>
                <c:pt idx="1896" formatCode="General">
                  <c:v>4.9776900000000001E-4</c:v>
                </c:pt>
                <c:pt idx="1897" formatCode="General">
                  <c:v>4.9780199999999999E-4</c:v>
                </c:pt>
                <c:pt idx="1898" formatCode="General">
                  <c:v>4.9783499999999997E-4</c:v>
                </c:pt>
                <c:pt idx="1899" formatCode="General">
                  <c:v>4.9786800000000005E-4</c:v>
                </c:pt>
                <c:pt idx="1900" formatCode="General">
                  <c:v>4.9790000000000001E-4</c:v>
                </c:pt>
                <c:pt idx="1901" formatCode="General">
                  <c:v>4.9793899999999998E-4</c:v>
                </c:pt>
                <c:pt idx="1902" formatCode="General">
                  <c:v>4.9797700000000003E-4</c:v>
                </c:pt>
                <c:pt idx="1903" formatCode="General">
                  <c:v>4.98016E-4</c:v>
                </c:pt>
                <c:pt idx="1904" formatCode="General">
                  <c:v>4.9805400000000005E-4</c:v>
                </c:pt>
                <c:pt idx="1905" formatCode="General">
                  <c:v>4.9809300000000002E-4</c:v>
                </c:pt>
                <c:pt idx="1906" formatCode="General">
                  <c:v>4.9813099999999996E-4</c:v>
                </c:pt>
                <c:pt idx="1907" formatCode="General">
                  <c:v>4.9817000000000004E-4</c:v>
                </c:pt>
                <c:pt idx="1908" formatCode="General">
                  <c:v>4.9820799999999998E-4</c:v>
                </c:pt>
                <c:pt idx="1909" formatCode="General">
                  <c:v>4.9824500000000002E-4</c:v>
                </c:pt>
                <c:pt idx="1910" formatCode="General">
                  <c:v>4.9828199999999996E-4</c:v>
                </c:pt>
                <c:pt idx="1911" formatCode="General">
                  <c:v>4.9833099999999997E-4</c:v>
                </c:pt>
                <c:pt idx="1912" formatCode="General">
                  <c:v>4.98381E-4</c:v>
                </c:pt>
                <c:pt idx="1913" formatCode="General">
                  <c:v>4.9843000000000001E-4</c:v>
                </c:pt>
                <c:pt idx="1914" formatCode="General">
                  <c:v>4.9848000000000004E-4</c:v>
                </c:pt>
                <c:pt idx="1915" formatCode="General">
                  <c:v>4.9852900000000005E-4</c:v>
                </c:pt>
                <c:pt idx="1916" formatCode="General">
                  <c:v>4.9857799999999996E-4</c:v>
                </c:pt>
                <c:pt idx="1917" formatCode="General">
                  <c:v>4.9863499999999999E-4</c:v>
                </c:pt>
                <c:pt idx="1918" formatCode="General">
                  <c:v>4.9869900000000002E-4</c:v>
                </c:pt>
                <c:pt idx="1919" formatCode="General">
                  <c:v>4.9876300000000005E-4</c:v>
                </c:pt>
                <c:pt idx="1920" formatCode="General">
                  <c:v>4.9882699999999997E-4</c:v>
                </c:pt>
                <c:pt idx="1921" formatCode="General">
                  <c:v>4.98891E-4</c:v>
                </c:pt>
                <c:pt idx="1922" formatCode="General">
                  <c:v>4.9895500000000004E-4</c:v>
                </c:pt>
                <c:pt idx="1923" formatCode="General">
                  <c:v>4.9901999999999998E-4</c:v>
                </c:pt>
                <c:pt idx="1924" formatCode="General">
                  <c:v>4.9908400000000001E-4</c:v>
                </c:pt>
                <c:pt idx="1925" formatCode="General">
                  <c:v>4.9915199999999999E-4</c:v>
                </c:pt>
                <c:pt idx="1926" formatCode="General">
                  <c:v>4.9922499999999995E-4</c:v>
                </c:pt>
                <c:pt idx="1927" formatCode="General">
                  <c:v>4.9929900000000003E-4</c:v>
                </c:pt>
                <c:pt idx="1928" formatCode="General">
                  <c:v>4.9937199999999999E-4</c:v>
                </c:pt>
                <c:pt idx="1929" formatCode="General">
                  <c:v>4.9944500000000005E-4</c:v>
                </c:pt>
                <c:pt idx="1930" formatCode="General">
                  <c:v>4.9951800000000001E-4</c:v>
                </c:pt>
                <c:pt idx="1931" formatCode="General">
                  <c:v>4.9959099999999997E-4</c:v>
                </c:pt>
                <c:pt idx="1932" formatCode="General">
                  <c:v>4.9966500000000005E-4</c:v>
                </c:pt>
                <c:pt idx="1933" formatCode="General">
                  <c:v>4.9974700000000004E-4</c:v>
                </c:pt>
                <c:pt idx="1934" formatCode="General">
                  <c:v>4.9983799999999995E-4</c:v>
                </c:pt>
                <c:pt idx="1935" formatCode="General">
                  <c:v>4.9992999999999999E-4</c:v>
                </c:pt>
                <c:pt idx="1936" formatCode="General">
                  <c:v>5.0002100000000002E-4</c:v>
                </c:pt>
                <c:pt idx="1937" formatCode="General">
                  <c:v>5.0011299999999995E-4</c:v>
                </c:pt>
                <c:pt idx="1938" formatCode="General">
                  <c:v>5.0020399999999997E-4</c:v>
                </c:pt>
                <c:pt idx="1939" formatCode="General">
                  <c:v>5.0029600000000001E-4</c:v>
                </c:pt>
                <c:pt idx="1940" formatCode="General">
                  <c:v>5.00433E-4</c:v>
                </c:pt>
                <c:pt idx="1941" formatCode="General">
                  <c:v>5.0054799999999997E-4</c:v>
                </c:pt>
                <c:pt idx="1942" formatCode="General">
                  <c:v>5.0066200000000003E-4</c:v>
                </c:pt>
                <c:pt idx="1943" formatCode="General">
                  <c:v>5.0077599999999998E-4</c:v>
                </c:pt>
                <c:pt idx="1944" formatCode="General">
                  <c:v>5.0089100000000005E-4</c:v>
                </c:pt>
                <c:pt idx="1945" formatCode="General">
                  <c:v>5.0100500000000001E-4</c:v>
                </c:pt>
                <c:pt idx="1946" formatCode="General">
                  <c:v>5.0111899999999996E-4</c:v>
                </c:pt>
                <c:pt idx="1947" formatCode="General">
                  <c:v>5.0123400000000003E-4</c:v>
                </c:pt>
                <c:pt idx="1948" formatCode="General">
                  <c:v>5.0134799999999998E-4</c:v>
                </c:pt>
                <c:pt idx="1949" formatCode="General">
                  <c:v>5.0149899999999998E-4</c:v>
                </c:pt>
                <c:pt idx="1950" formatCode="General">
                  <c:v>5.0164999999999997E-4</c:v>
                </c:pt>
                <c:pt idx="1951" formatCode="General">
                  <c:v>5.0180099999999996E-4</c:v>
                </c:pt>
                <c:pt idx="1952" formatCode="General">
                  <c:v>5.0195199999999995E-4</c:v>
                </c:pt>
                <c:pt idx="1953" formatCode="General">
                  <c:v>5.0210299999999995E-4</c:v>
                </c:pt>
                <c:pt idx="1954" formatCode="General">
                  <c:v>5.0225400000000005E-4</c:v>
                </c:pt>
                <c:pt idx="1955" formatCode="General">
                  <c:v>5.0240500000000004E-4</c:v>
                </c:pt>
                <c:pt idx="1956" formatCode="General">
                  <c:v>5.0255600000000003E-4</c:v>
                </c:pt>
                <c:pt idx="1957" formatCode="General">
                  <c:v>5.0273899999999999E-4</c:v>
                </c:pt>
                <c:pt idx="1958" formatCode="General">
                  <c:v>5.0292200000000005E-4</c:v>
                </c:pt>
                <c:pt idx="1959" formatCode="General">
                  <c:v>5.03105E-4</c:v>
                </c:pt>
                <c:pt idx="1960" formatCode="General">
                  <c:v>5.0328799999999996E-4</c:v>
                </c:pt>
                <c:pt idx="1961" formatCode="General">
                  <c:v>5.0347100000000002E-4</c:v>
                </c:pt>
                <c:pt idx="1962" formatCode="General">
                  <c:v>5.0365399999999997E-4</c:v>
                </c:pt>
                <c:pt idx="1963" formatCode="General">
                  <c:v>5.0383700000000003E-4</c:v>
                </c:pt>
                <c:pt idx="1964" formatCode="General">
                  <c:v>5.0401999999999999E-4</c:v>
                </c:pt>
                <c:pt idx="1965" formatCode="General">
                  <c:v>5.0424900000000002E-4</c:v>
                </c:pt>
                <c:pt idx="1966" formatCode="General">
                  <c:v>5.0447800000000004E-4</c:v>
                </c:pt>
                <c:pt idx="1967" formatCode="General">
                  <c:v>5.0470599999999995E-4</c:v>
                </c:pt>
                <c:pt idx="1968" formatCode="General">
                  <c:v>5.0493499999999998E-4</c:v>
                </c:pt>
                <c:pt idx="1969" formatCode="General">
                  <c:v>5.05164E-4</c:v>
                </c:pt>
                <c:pt idx="1970" formatCode="General">
                  <c:v>5.0539200000000002E-4</c:v>
                </c:pt>
                <c:pt idx="1971" formatCode="General">
                  <c:v>5.0562100000000004E-4</c:v>
                </c:pt>
                <c:pt idx="1972" formatCode="General">
                  <c:v>5.0584999999999996E-4</c:v>
                </c:pt>
                <c:pt idx="1973" formatCode="General">
                  <c:v>5.0612499999999996E-4</c:v>
                </c:pt>
                <c:pt idx="1974" formatCode="General">
                  <c:v>5.0639900000000004E-4</c:v>
                </c:pt>
                <c:pt idx="1975" formatCode="General">
                  <c:v>5.0667300000000002E-4</c:v>
                </c:pt>
                <c:pt idx="1976" formatCode="General">
                  <c:v>5.0694800000000001E-4</c:v>
                </c:pt>
                <c:pt idx="1977" formatCode="General">
                  <c:v>5.0722199999999999E-4</c:v>
                </c:pt>
                <c:pt idx="1978" formatCode="General">
                  <c:v>5.0763399999999997E-4</c:v>
                </c:pt>
                <c:pt idx="1979" formatCode="General">
                  <c:v>5.0804599999999995E-4</c:v>
                </c:pt>
                <c:pt idx="1980" formatCode="General">
                  <c:v>5.0841199999999997E-4</c:v>
                </c:pt>
                <c:pt idx="1981" formatCode="General">
                  <c:v>5.0877799999999999E-4</c:v>
                </c:pt>
                <c:pt idx="1982" formatCode="General">
                  <c:v>5.09144E-4</c:v>
                </c:pt>
                <c:pt idx="1983" formatCode="General">
                  <c:v>5.0951000000000002E-4</c:v>
                </c:pt>
                <c:pt idx="1984" formatCode="General">
                  <c:v>5.0987600000000004E-4</c:v>
                </c:pt>
                <c:pt idx="1985" formatCode="General">
                  <c:v>5.1024200000000005E-4</c:v>
                </c:pt>
                <c:pt idx="1986" formatCode="General">
                  <c:v>5.1060799999999996E-4</c:v>
                </c:pt>
                <c:pt idx="1987" formatCode="General">
                  <c:v>5.1115700000000004E-4</c:v>
                </c:pt>
                <c:pt idx="1988" formatCode="General">
                  <c:v>5.1170600000000001E-4</c:v>
                </c:pt>
                <c:pt idx="1989" formatCode="General">
                  <c:v>5.1225499999999998E-4</c:v>
                </c:pt>
                <c:pt idx="1990" formatCode="General">
                  <c:v>5.1280399999999995E-4</c:v>
                </c:pt>
                <c:pt idx="1991" formatCode="General">
                  <c:v>5.1335300000000003E-4</c:v>
                </c:pt>
                <c:pt idx="1992" formatCode="General">
                  <c:v>5.13902E-4</c:v>
                </c:pt>
                <c:pt idx="1993" formatCode="General">
                  <c:v>5.1451999999999997E-4</c:v>
                </c:pt>
                <c:pt idx="1994" formatCode="General">
                  <c:v>5.1513700000000004E-4</c:v>
                </c:pt>
                <c:pt idx="1995" formatCode="General">
                  <c:v>5.1575500000000001E-4</c:v>
                </c:pt>
                <c:pt idx="1996" formatCode="General">
                  <c:v>5.1637199999999997E-4</c:v>
                </c:pt>
                <c:pt idx="1997" formatCode="General">
                  <c:v>5.1699000000000005E-4</c:v>
                </c:pt>
                <c:pt idx="1998" formatCode="General">
                  <c:v>5.1756199999999995E-4</c:v>
                </c:pt>
                <c:pt idx="1999" formatCode="General">
                  <c:v>5.1829399999999998E-4</c:v>
                </c:pt>
                <c:pt idx="2000" formatCode="General">
                  <c:v>5.1902600000000001E-4</c:v>
                </c:pt>
                <c:pt idx="2001" formatCode="General">
                  <c:v>5.1975800000000005E-4</c:v>
                </c:pt>
                <c:pt idx="2002" formatCode="General">
                  <c:v>5.2048999999999997E-4</c:v>
                </c:pt>
                <c:pt idx="2003" formatCode="General">
                  <c:v>5.21222E-4</c:v>
                </c:pt>
                <c:pt idx="2004" formatCode="General">
                  <c:v>5.2195400000000004E-4</c:v>
                </c:pt>
                <c:pt idx="2005" formatCode="General">
                  <c:v>5.2268599999999996E-4</c:v>
                </c:pt>
                <c:pt idx="2006" formatCode="General">
                  <c:v>5.23418E-4</c:v>
                </c:pt>
                <c:pt idx="2007" formatCode="General">
                  <c:v>5.2415000000000003E-4</c:v>
                </c:pt>
                <c:pt idx="2008" formatCode="General">
                  <c:v>5.2524799999999997E-4</c:v>
                </c:pt>
                <c:pt idx="2009" formatCode="General">
                  <c:v>5.2634600000000002E-4</c:v>
                </c:pt>
                <c:pt idx="2010" formatCode="General">
                  <c:v>5.2744399999999996E-4</c:v>
                </c:pt>
                <c:pt idx="2011" formatCode="General">
                  <c:v>5.2854200000000001E-4</c:v>
                </c:pt>
                <c:pt idx="2012" formatCode="General">
                  <c:v>5.2963999999999995E-4</c:v>
                </c:pt>
                <c:pt idx="2013" formatCode="General">
                  <c:v>5.30738E-4</c:v>
                </c:pt>
                <c:pt idx="2014" formatCode="General">
                  <c:v>5.3183600000000005E-4</c:v>
                </c:pt>
                <c:pt idx="2015" formatCode="General">
                  <c:v>5.3293399999999999E-4</c:v>
                </c:pt>
                <c:pt idx="2016" formatCode="General">
                  <c:v>5.3403200000000004E-4</c:v>
                </c:pt>
                <c:pt idx="2017" formatCode="General">
                  <c:v>5.3476399999999996E-4</c:v>
                </c:pt>
                <c:pt idx="2018" formatCode="General">
                  <c:v>5.3622800000000003E-4</c:v>
                </c:pt>
                <c:pt idx="2019" formatCode="General">
                  <c:v>5.3769199999999999E-4</c:v>
                </c:pt>
                <c:pt idx="2020" formatCode="General">
                  <c:v>5.3915600000000005E-4</c:v>
                </c:pt>
                <c:pt idx="2021" formatCode="General">
                  <c:v>5.4062000000000001E-4</c:v>
                </c:pt>
                <c:pt idx="2022" formatCode="General">
                  <c:v>5.4208399999999997E-4</c:v>
                </c:pt>
                <c:pt idx="2023" formatCode="General">
                  <c:v>5.4354800000000003E-4</c:v>
                </c:pt>
                <c:pt idx="2024" formatCode="General">
                  <c:v>5.4501199999999999E-4</c:v>
                </c:pt>
                <c:pt idx="2025" formatCode="General">
                  <c:v>5.4647599999999995E-4</c:v>
                </c:pt>
                <c:pt idx="2026" formatCode="General">
                  <c:v>5.4794000000000002E-4</c:v>
                </c:pt>
                <c:pt idx="2027" formatCode="General">
                  <c:v>5.4940399999999997E-4</c:v>
                </c:pt>
                <c:pt idx="2028" formatCode="General">
                  <c:v>5.5086800000000004E-4</c:v>
                </c:pt>
                <c:pt idx="2029" formatCode="General">
                  <c:v>5.52332E-4</c:v>
                </c:pt>
                <c:pt idx="2030" formatCode="General">
                  <c:v>5.5416199999999997E-4</c:v>
                </c:pt>
                <c:pt idx="2031" formatCode="General">
                  <c:v>5.5599200000000005E-4</c:v>
                </c:pt>
                <c:pt idx="2032" formatCode="General">
                  <c:v>5.5782200000000003E-4</c:v>
                </c:pt>
                <c:pt idx="2033" formatCode="General">
                  <c:v>5.59652E-4</c:v>
                </c:pt>
                <c:pt idx="2034" formatCode="General">
                  <c:v>5.6184799999999999E-4</c:v>
                </c:pt>
                <c:pt idx="2035" formatCode="General">
                  <c:v>5.6404399999999998E-4</c:v>
                </c:pt>
                <c:pt idx="2036" formatCode="General">
                  <c:v>5.6623999999999997E-4</c:v>
                </c:pt>
                <c:pt idx="2037" formatCode="General">
                  <c:v>5.6770400000000004E-4</c:v>
                </c:pt>
                <c:pt idx="2038" formatCode="General">
                  <c:v>5.69168E-4</c:v>
                </c:pt>
                <c:pt idx="2039" formatCode="General">
                  <c:v>5.7063199999999995E-4</c:v>
                </c:pt>
                <c:pt idx="2040" formatCode="General">
                  <c:v>5.72005E-4</c:v>
                </c:pt>
                <c:pt idx="2041" formatCode="General">
                  <c:v>5.7264499999999999E-4</c:v>
                </c:pt>
                <c:pt idx="2042" formatCode="General">
                  <c:v>5.7381200000000004E-4</c:v>
                </c:pt>
                <c:pt idx="2043" formatCode="General">
                  <c:v>5.7458900000000002E-4</c:v>
                </c:pt>
                <c:pt idx="2044" formatCode="General">
                  <c:v>5.7536700000000002E-4</c:v>
                </c:pt>
                <c:pt idx="2045" formatCode="General">
                  <c:v>5.7593900000000003E-4</c:v>
                </c:pt>
                <c:pt idx="2046" formatCode="General">
                  <c:v>5.7648900000000002E-4</c:v>
                </c:pt>
                <c:pt idx="2047" formatCode="General">
                  <c:v>5.7703799999999999E-4</c:v>
                </c:pt>
                <c:pt idx="2048" formatCode="General">
                  <c:v>5.7740500000000002E-4</c:v>
                </c:pt>
                <c:pt idx="2049" formatCode="General">
                  <c:v>5.7777100000000004E-4</c:v>
                </c:pt>
                <c:pt idx="2050" formatCode="General">
                  <c:v>5.7813700000000005E-4</c:v>
                </c:pt>
                <c:pt idx="2051" formatCode="General">
                  <c:v>5.7850399999999998E-4</c:v>
                </c:pt>
                <c:pt idx="2052" formatCode="General">
                  <c:v>5.7879700000000004E-4</c:v>
                </c:pt>
                <c:pt idx="2053" formatCode="General">
                  <c:v>5.7912600000000001E-4</c:v>
                </c:pt>
                <c:pt idx="2054" formatCode="General">
                  <c:v>5.7934499999999999E-4</c:v>
                </c:pt>
                <c:pt idx="2055" formatCode="General">
                  <c:v>5.7956499999999998E-4</c:v>
                </c:pt>
                <c:pt idx="2056" formatCode="General">
                  <c:v>5.7978399999999996E-4</c:v>
                </c:pt>
                <c:pt idx="2057" formatCode="General">
                  <c:v>5.8000399999999996E-4</c:v>
                </c:pt>
                <c:pt idx="2058" formatCode="General">
                  <c:v>5.8016800000000005E-4</c:v>
                </c:pt>
                <c:pt idx="2059" formatCode="General">
                  <c:v>5.8033300000000004E-4</c:v>
                </c:pt>
                <c:pt idx="2060" formatCode="General">
                  <c:v>5.8050699999999996E-4</c:v>
                </c:pt>
                <c:pt idx="2061" formatCode="General">
                  <c:v>5.8063500000000003E-4</c:v>
                </c:pt>
                <c:pt idx="2062" formatCode="General">
                  <c:v>5.8076299999999998E-4</c:v>
                </c:pt>
                <c:pt idx="2063" formatCode="General">
                  <c:v>5.8089100000000005E-4</c:v>
                </c:pt>
                <c:pt idx="2064" formatCode="General">
                  <c:v>5.81019E-4</c:v>
                </c:pt>
                <c:pt idx="2065" formatCode="General">
                  <c:v>5.8114699999999996E-4</c:v>
                </c:pt>
                <c:pt idx="2066" formatCode="General">
                  <c:v>5.8124299999999995E-4</c:v>
                </c:pt>
                <c:pt idx="2067" formatCode="General">
                  <c:v>5.8133900000000005E-4</c:v>
                </c:pt>
                <c:pt idx="2068" formatCode="General">
                  <c:v>5.8143500000000005E-4</c:v>
                </c:pt>
                <c:pt idx="2069" formatCode="General">
                  <c:v>5.81508E-4</c:v>
                </c:pt>
                <c:pt idx="2070" formatCode="General">
                  <c:v>5.8158999999999999E-4</c:v>
                </c:pt>
                <c:pt idx="2071" formatCode="General">
                  <c:v>5.8167199999999998E-4</c:v>
                </c:pt>
                <c:pt idx="2072" formatCode="General">
                  <c:v>5.8175499999999999E-4</c:v>
                </c:pt>
                <c:pt idx="2073" formatCode="General">
                  <c:v>5.8183699999999998E-4</c:v>
                </c:pt>
                <c:pt idx="2074" formatCode="General">
                  <c:v>5.8189899999999998E-4</c:v>
                </c:pt>
                <c:pt idx="2075" formatCode="General">
                  <c:v>5.8195999999999996E-4</c:v>
                </c:pt>
                <c:pt idx="2076" formatCode="General">
                  <c:v>5.8202199999999996E-4</c:v>
                </c:pt>
                <c:pt idx="2077" formatCode="General">
                  <c:v>5.8208399999999997E-4</c:v>
                </c:pt>
                <c:pt idx="2078" formatCode="General">
                  <c:v>5.8212499999999996E-4</c:v>
                </c:pt>
                <c:pt idx="2079" formatCode="General">
                  <c:v>5.8217999999999996E-4</c:v>
                </c:pt>
                <c:pt idx="2080" formatCode="General">
                  <c:v>5.8222099999999995E-4</c:v>
                </c:pt>
                <c:pt idx="2081" formatCode="General">
                  <c:v>5.8226199999999995E-4</c:v>
                </c:pt>
                <c:pt idx="2082" formatCode="General">
                  <c:v>5.8230300000000005E-4</c:v>
                </c:pt>
                <c:pt idx="2083" formatCode="General">
                  <c:v>5.8234400000000005E-4</c:v>
                </c:pt>
                <c:pt idx="2084" formatCode="General">
                  <c:v>5.8237199999999995E-4</c:v>
                </c:pt>
                <c:pt idx="2085" formatCode="General">
                  <c:v>5.8239900000000005E-4</c:v>
                </c:pt>
                <c:pt idx="2086" formatCode="General">
                  <c:v>5.8242700000000005E-4</c:v>
                </c:pt>
                <c:pt idx="2087" formatCode="General">
                  <c:v>5.8245400000000004E-4</c:v>
                </c:pt>
                <c:pt idx="2088" formatCode="General">
                  <c:v>5.8248200000000005E-4</c:v>
                </c:pt>
                <c:pt idx="2089" formatCode="General">
                  <c:v>5.8250900000000004E-4</c:v>
                </c:pt>
                <c:pt idx="2090" formatCode="General">
                  <c:v>5.8253000000000005E-4</c:v>
                </c:pt>
                <c:pt idx="2091" formatCode="General">
                  <c:v>5.8255000000000004E-4</c:v>
                </c:pt>
                <c:pt idx="2092" formatCode="General">
                  <c:v>5.8257399999999998E-4</c:v>
                </c:pt>
                <c:pt idx="2093" formatCode="General">
                  <c:v>5.8259499999999999E-4</c:v>
                </c:pt>
                <c:pt idx="2094" formatCode="General">
                  <c:v>5.8261499999999998E-4</c:v>
                </c:pt>
                <c:pt idx="2095" formatCode="General">
                  <c:v>5.8263599999999998E-4</c:v>
                </c:pt>
                <c:pt idx="2096" formatCode="General">
                  <c:v>5.8265599999999997E-4</c:v>
                </c:pt>
                <c:pt idx="2097" formatCode="General">
                  <c:v>5.8267699999999998E-4</c:v>
                </c:pt>
                <c:pt idx="2098" formatCode="General">
                  <c:v>5.8269799999999998E-4</c:v>
                </c:pt>
                <c:pt idx="2099" formatCode="General">
                  <c:v>5.8271799999999997E-4</c:v>
                </c:pt>
                <c:pt idx="2100" formatCode="General">
                  <c:v>5.8273400000000001E-4</c:v>
                </c:pt>
                <c:pt idx="2101" formatCode="General">
                  <c:v>5.8274900000000003E-4</c:v>
                </c:pt>
                <c:pt idx="2102" formatCode="General">
                  <c:v>5.8276400000000005E-4</c:v>
                </c:pt>
                <c:pt idx="2103" formatCode="General">
                  <c:v>5.8277999999999997E-4</c:v>
                </c:pt>
                <c:pt idx="2104" formatCode="General">
                  <c:v>5.8279499999999999E-4</c:v>
                </c:pt>
                <c:pt idx="2105" formatCode="General">
                  <c:v>5.8281100000000003E-4</c:v>
                </c:pt>
                <c:pt idx="2106" formatCode="General">
                  <c:v>5.8282600000000005E-4</c:v>
                </c:pt>
                <c:pt idx="2107" formatCode="General">
                  <c:v>5.8284199999999997E-4</c:v>
                </c:pt>
                <c:pt idx="2108" formatCode="General">
                  <c:v>5.8285699999999999E-4</c:v>
                </c:pt>
                <c:pt idx="2109" formatCode="General">
                  <c:v>5.8287200000000001E-4</c:v>
                </c:pt>
                <c:pt idx="2110" formatCode="General">
                  <c:v>5.8288800000000005E-4</c:v>
                </c:pt>
                <c:pt idx="2111" formatCode="General">
                  <c:v>5.8290100000000004E-4</c:v>
                </c:pt>
                <c:pt idx="2112" formatCode="General">
                  <c:v>5.8291699999999996E-4</c:v>
                </c:pt>
                <c:pt idx="2113" formatCode="General">
                  <c:v>5.82933E-4</c:v>
                </c:pt>
                <c:pt idx="2114" formatCode="General">
                  <c:v>5.8294900000000003E-4</c:v>
                </c:pt>
                <c:pt idx="2115" formatCode="General">
                  <c:v>5.8296499999999996E-4</c:v>
                </c:pt>
                <c:pt idx="2116" formatCode="General">
                  <c:v>5.8298099999999999E-4</c:v>
                </c:pt>
                <c:pt idx="2117" formatCode="General">
                  <c:v>5.8299700000000003E-4</c:v>
                </c:pt>
                <c:pt idx="2118" formatCode="General">
                  <c:v>5.8301299999999996E-4</c:v>
                </c:pt>
                <c:pt idx="2119" formatCode="General">
                  <c:v>5.8302899999999999E-4</c:v>
                </c:pt>
                <c:pt idx="2120" formatCode="General">
                  <c:v>5.8304500000000003E-4</c:v>
                </c:pt>
                <c:pt idx="2121" formatCode="General">
                  <c:v>5.8306099999999995E-4</c:v>
                </c:pt>
                <c:pt idx="2122" formatCode="General">
                  <c:v>5.8307699999999999E-4</c:v>
                </c:pt>
                <c:pt idx="2123" formatCode="General">
                  <c:v>5.8309300000000002E-4</c:v>
                </c:pt>
                <c:pt idx="2124" formatCode="General">
                  <c:v>5.8310899999999995E-4</c:v>
                </c:pt>
                <c:pt idx="2125" formatCode="General">
                  <c:v>5.8312499999999998E-4</c:v>
                </c:pt>
                <c:pt idx="2126" formatCode="General">
                  <c:v>5.8314100000000002E-4</c:v>
                </c:pt>
                <c:pt idx="2127" formatCode="General">
                  <c:v>5.8315999999999999E-4</c:v>
                </c:pt>
                <c:pt idx="2128" formatCode="General">
                  <c:v>5.8317799999999995E-4</c:v>
                </c:pt>
                <c:pt idx="2129" formatCode="General">
                  <c:v>5.83195E-4</c:v>
                </c:pt>
                <c:pt idx="2130" formatCode="General">
                  <c:v>5.8321200000000005E-4</c:v>
                </c:pt>
                <c:pt idx="2131" formatCode="General">
                  <c:v>5.8323499999999998E-4</c:v>
                </c:pt>
                <c:pt idx="2132" formatCode="General">
                  <c:v>5.8325200000000003E-4</c:v>
                </c:pt>
                <c:pt idx="2133" formatCode="General">
                  <c:v>5.8327499999999996E-4</c:v>
                </c:pt>
                <c:pt idx="2134" formatCode="General">
                  <c:v>5.83298E-4</c:v>
                </c:pt>
                <c:pt idx="2135" formatCode="General">
                  <c:v>5.8332100000000003E-4</c:v>
                </c:pt>
                <c:pt idx="2136" formatCode="General">
                  <c:v>5.8334100000000002E-4</c:v>
                </c:pt>
                <c:pt idx="2137" formatCode="General">
                  <c:v>5.8336900000000003E-4</c:v>
                </c:pt>
                <c:pt idx="2138" formatCode="General">
                  <c:v>5.8339600000000002E-4</c:v>
                </c:pt>
                <c:pt idx="2139" formatCode="General">
                  <c:v>5.8342300000000001E-4</c:v>
                </c:pt>
                <c:pt idx="2140" formatCode="General">
                  <c:v>5.8345100000000002E-4</c:v>
                </c:pt>
                <c:pt idx="2141" formatCode="General">
                  <c:v>5.8348600000000003E-4</c:v>
                </c:pt>
                <c:pt idx="2142" formatCode="General">
                  <c:v>5.8352600000000001E-4</c:v>
                </c:pt>
                <c:pt idx="2143" formatCode="General">
                  <c:v>5.8357400000000001E-4</c:v>
                </c:pt>
                <c:pt idx="2144" formatCode="General">
                  <c:v>5.8364300000000001E-4</c:v>
                </c:pt>
                <c:pt idx="2145" formatCode="General">
                  <c:v>5.8374200000000005E-4</c:v>
                </c:pt>
                <c:pt idx="2146" formatCode="General">
                  <c:v>5.8379500000000002E-4</c:v>
                </c:pt>
                <c:pt idx="2147" formatCode="General">
                  <c:v>5.8384400000000003E-4</c:v>
                </c:pt>
                <c:pt idx="2148" formatCode="General">
                  <c:v>5.8388199999999998E-4</c:v>
                </c:pt>
                <c:pt idx="2149" formatCode="General">
                  <c:v>5.8391499999999995E-4</c:v>
                </c:pt>
                <c:pt idx="2150" formatCode="General">
                  <c:v>5.8395099999999998E-4</c:v>
                </c:pt>
                <c:pt idx="2151" formatCode="General">
                  <c:v>5.8398200000000003E-4</c:v>
                </c:pt>
                <c:pt idx="2152" formatCode="General">
                  <c:v>5.8401799999999995E-4</c:v>
                </c:pt>
                <c:pt idx="2153" formatCode="General">
                  <c:v>5.8405600000000001E-4</c:v>
                </c:pt>
                <c:pt idx="2154" formatCode="General">
                  <c:v>5.8409200000000003E-4</c:v>
                </c:pt>
                <c:pt idx="2155" formatCode="General">
                  <c:v>5.8410000000000005E-4</c:v>
                </c:pt>
                <c:pt idx="2156" formatCode="General">
                  <c:v>5.8413499999999995E-4</c:v>
                </c:pt>
                <c:pt idx="2157" formatCode="General">
                  <c:v>5.8417199999999999E-4</c:v>
                </c:pt>
                <c:pt idx="2158" formatCode="General">
                  <c:v>5.8420499999999997E-4</c:v>
                </c:pt>
                <c:pt idx="2159" formatCode="General">
                  <c:v>5.8423199999999996E-4</c:v>
                </c:pt>
                <c:pt idx="2160" formatCode="General">
                  <c:v>5.8426500000000004E-4</c:v>
                </c:pt>
                <c:pt idx="2161" formatCode="General">
                  <c:v>5.8430500000000002E-4</c:v>
                </c:pt>
                <c:pt idx="2162" formatCode="General">
                  <c:v>5.8434299999999997E-4</c:v>
                </c:pt>
                <c:pt idx="2163" formatCode="General">
                  <c:v>5.8438900000000005E-4</c:v>
                </c:pt>
                <c:pt idx="2164" formatCode="General">
                  <c:v>5.8443999999999998E-4</c:v>
                </c:pt>
                <c:pt idx="2165" formatCode="General">
                  <c:v>5.8452000000000005E-4</c:v>
                </c:pt>
                <c:pt idx="2166" formatCode="General">
                  <c:v>5.8460999999999995E-4</c:v>
                </c:pt>
                <c:pt idx="2167" formatCode="General">
                  <c:v>5.8465800000000005E-4</c:v>
                </c:pt>
                <c:pt idx="2168" formatCode="General">
                  <c:v>5.8469800000000003E-4</c:v>
                </c:pt>
                <c:pt idx="2169" formatCode="General">
                  <c:v>5.8473100000000001E-4</c:v>
                </c:pt>
                <c:pt idx="2170" formatCode="General">
                  <c:v>5.84758E-4</c:v>
                </c:pt>
                <c:pt idx="2171" formatCode="General">
                  <c:v>5.8478600000000001E-4</c:v>
                </c:pt>
                <c:pt idx="2172" formatCode="General">
                  <c:v>5.84813E-4</c:v>
                </c:pt>
                <c:pt idx="2173" formatCode="General">
                  <c:v>5.8484100000000001E-4</c:v>
                </c:pt>
                <c:pt idx="2174" formatCode="General">
                  <c:v>5.84868E-4</c:v>
                </c:pt>
                <c:pt idx="2175" formatCode="General">
                  <c:v>5.8489100000000004E-4</c:v>
                </c:pt>
                <c:pt idx="2176" formatCode="General">
                  <c:v>5.8491399999999996E-4</c:v>
                </c:pt>
                <c:pt idx="2177" formatCode="General">
                  <c:v>5.84937E-4</c:v>
                </c:pt>
                <c:pt idx="2178" formatCode="General">
                  <c:v>5.8496000000000004E-4</c:v>
                </c:pt>
                <c:pt idx="2179" formatCode="General">
                  <c:v>5.8498199999999995E-4</c:v>
                </c:pt>
                <c:pt idx="2180" formatCode="General">
                  <c:v>5.8500499999999999E-4</c:v>
                </c:pt>
                <c:pt idx="2181" formatCode="General">
                  <c:v>5.8502200000000004E-4</c:v>
                </c:pt>
                <c:pt idx="2182" formatCode="General">
                  <c:v>5.8504E-4</c:v>
                </c:pt>
                <c:pt idx="2183" formatCode="General">
                  <c:v>5.8505899999999997E-4</c:v>
                </c:pt>
                <c:pt idx="2184" formatCode="General">
                  <c:v>5.85075E-4</c:v>
                </c:pt>
                <c:pt idx="2185" formatCode="General">
                  <c:v>5.8509100000000004E-4</c:v>
                </c:pt>
                <c:pt idx="2186" formatCode="General">
                  <c:v>5.8510699999999997E-4</c:v>
                </c:pt>
                <c:pt idx="2187" formatCode="General">
                  <c:v>5.85123E-4</c:v>
                </c:pt>
                <c:pt idx="2188" formatCode="General">
                  <c:v>5.8513900000000004E-4</c:v>
                </c:pt>
                <c:pt idx="2189" formatCode="General">
                  <c:v>5.8515499999999996E-4</c:v>
                </c:pt>
                <c:pt idx="2190" formatCode="General">
                  <c:v>5.85171E-4</c:v>
                </c:pt>
                <c:pt idx="2191" formatCode="General">
                  <c:v>5.8518700000000003E-4</c:v>
                </c:pt>
                <c:pt idx="2192" formatCode="General">
                  <c:v>5.8520299999999996E-4</c:v>
                </c:pt>
                <c:pt idx="2193" formatCode="General">
                  <c:v>5.85219E-4</c:v>
                </c:pt>
                <c:pt idx="2194" formatCode="General">
                  <c:v>5.8523500000000003E-4</c:v>
                </c:pt>
                <c:pt idx="2195" formatCode="General">
                  <c:v>5.8525099999999996E-4</c:v>
                </c:pt>
                <c:pt idx="2196" formatCode="General">
                  <c:v>5.8526699999999999E-4</c:v>
                </c:pt>
                <c:pt idx="2197" formatCode="General">
                  <c:v>5.8528300000000003E-4</c:v>
                </c:pt>
                <c:pt idx="2198" formatCode="General">
                  <c:v>5.8529899999999995E-4</c:v>
                </c:pt>
                <c:pt idx="2199" formatCode="General">
                  <c:v>5.8531700000000002E-4</c:v>
                </c:pt>
                <c:pt idx="2200" formatCode="General">
                  <c:v>5.8533299999999995E-4</c:v>
                </c:pt>
                <c:pt idx="2201" formatCode="General">
                  <c:v>5.8534799999999997E-4</c:v>
                </c:pt>
                <c:pt idx="2202" formatCode="General">
                  <c:v>5.85364E-4</c:v>
                </c:pt>
                <c:pt idx="2203" formatCode="General">
                  <c:v>5.8537900000000002E-4</c:v>
                </c:pt>
                <c:pt idx="2204" formatCode="General">
                  <c:v>5.8539400000000004E-4</c:v>
                </c:pt>
                <c:pt idx="2205" formatCode="General">
                  <c:v>5.8540999999999997E-4</c:v>
                </c:pt>
                <c:pt idx="2206" formatCode="General">
                  <c:v>5.8542499999999999E-4</c:v>
                </c:pt>
                <c:pt idx="2207" formatCode="General">
                  <c:v>5.8544100000000002E-4</c:v>
                </c:pt>
                <c:pt idx="2208" formatCode="General">
                  <c:v>5.8545600000000004E-4</c:v>
                </c:pt>
                <c:pt idx="2209" formatCode="General">
                  <c:v>5.8547199999999997E-4</c:v>
                </c:pt>
                <c:pt idx="2210" formatCode="General">
                  <c:v>5.8549199999999996E-4</c:v>
                </c:pt>
                <c:pt idx="2211" formatCode="General">
                  <c:v>5.8551299999999996E-4</c:v>
                </c:pt>
                <c:pt idx="2212" formatCode="General">
                  <c:v>5.8553299999999995E-4</c:v>
                </c:pt>
                <c:pt idx="2213" formatCode="General">
                  <c:v>5.8555399999999996E-4</c:v>
                </c:pt>
                <c:pt idx="2214" formatCode="General">
                  <c:v>5.8557399999999995E-4</c:v>
                </c:pt>
                <c:pt idx="2215" formatCode="General">
                  <c:v>5.8559499999999995E-4</c:v>
                </c:pt>
                <c:pt idx="2216" formatCode="General">
                  <c:v>5.8561599999999996E-4</c:v>
                </c:pt>
                <c:pt idx="2217" formatCode="General">
                  <c:v>5.8563599999999995E-4</c:v>
                </c:pt>
                <c:pt idx="2218" formatCode="General">
                  <c:v>5.8565699999999995E-4</c:v>
                </c:pt>
                <c:pt idx="2219" formatCode="General">
                  <c:v>5.8567700000000005E-4</c:v>
                </c:pt>
                <c:pt idx="2220" formatCode="General">
                  <c:v>5.8570499999999995E-4</c:v>
                </c:pt>
                <c:pt idx="2221" formatCode="General">
                  <c:v>5.8573200000000005E-4</c:v>
                </c:pt>
                <c:pt idx="2222" formatCode="General">
                  <c:v>5.8575999999999995E-4</c:v>
                </c:pt>
                <c:pt idx="2223" formatCode="General">
                  <c:v>5.8578700000000005E-4</c:v>
                </c:pt>
                <c:pt idx="2224" formatCode="General">
                  <c:v>5.8581400000000004E-4</c:v>
                </c:pt>
                <c:pt idx="2225" formatCode="General">
                  <c:v>5.8584200000000005E-4</c:v>
                </c:pt>
                <c:pt idx="2226" formatCode="General">
                  <c:v>5.8588300000000004E-4</c:v>
                </c:pt>
                <c:pt idx="2227" formatCode="General">
                  <c:v>5.8592400000000004E-4</c:v>
                </c:pt>
                <c:pt idx="2228" formatCode="General">
                  <c:v>5.8596500000000003E-4</c:v>
                </c:pt>
                <c:pt idx="2229" formatCode="General">
                  <c:v>5.8600600000000003E-4</c:v>
                </c:pt>
                <c:pt idx="2230" formatCode="General">
                  <c:v>5.8604800000000004E-4</c:v>
                </c:pt>
                <c:pt idx="2231" formatCode="General">
                  <c:v>5.8609600000000003E-4</c:v>
                </c:pt>
                <c:pt idx="2232" formatCode="General">
                  <c:v>5.8615700000000002E-4</c:v>
                </c:pt>
                <c:pt idx="2233" formatCode="General">
                  <c:v>5.8621900000000002E-4</c:v>
                </c:pt>
                <c:pt idx="2234" formatCode="General">
                  <c:v>5.8628100000000002E-4</c:v>
                </c:pt>
                <c:pt idx="2235" formatCode="General">
                  <c:v>5.8634300000000002E-4</c:v>
                </c:pt>
                <c:pt idx="2236" formatCode="General">
                  <c:v>5.8640400000000001E-4</c:v>
                </c:pt>
                <c:pt idx="2237" formatCode="General">
                  <c:v>5.8648700000000001E-4</c:v>
                </c:pt>
                <c:pt idx="2238" formatCode="General">
                  <c:v>5.86569E-4</c:v>
                </c:pt>
                <c:pt idx="2239" formatCode="General">
                  <c:v>5.8665099999999999E-4</c:v>
                </c:pt>
                <c:pt idx="2240" formatCode="General">
                  <c:v>5.8673299999999998E-4</c:v>
                </c:pt>
                <c:pt idx="2241" formatCode="General">
                  <c:v>5.8682899999999997E-4</c:v>
                </c:pt>
                <c:pt idx="2242" formatCode="General">
                  <c:v>5.8692499999999997E-4</c:v>
                </c:pt>
                <c:pt idx="2243" formatCode="General">
                  <c:v>5.8702099999999996E-4</c:v>
                </c:pt>
                <c:pt idx="2244" formatCode="General">
                  <c:v>5.8711699999999996E-4</c:v>
                </c:pt>
                <c:pt idx="2245" formatCode="General">
                  <c:v>5.8724500000000002E-4</c:v>
                </c:pt>
                <c:pt idx="2246" formatCode="General">
                  <c:v>5.8737299999999997E-4</c:v>
                </c:pt>
                <c:pt idx="2247" formatCode="General">
                  <c:v>5.8750100000000004E-4</c:v>
                </c:pt>
                <c:pt idx="2248" formatCode="General">
                  <c:v>5.8763000000000001E-4</c:v>
                </c:pt>
                <c:pt idx="2249" formatCode="General">
                  <c:v>5.8775799999999997E-4</c:v>
                </c:pt>
                <c:pt idx="2250" formatCode="General">
                  <c:v>5.8792200000000005E-4</c:v>
                </c:pt>
                <c:pt idx="2251" formatCode="General">
                  <c:v>5.8808700000000005E-4</c:v>
                </c:pt>
                <c:pt idx="2252" formatCode="General">
                  <c:v>5.8819600000000003E-4</c:v>
                </c:pt>
                <c:pt idx="2253" formatCode="General">
                  <c:v>5.8841600000000003E-4</c:v>
                </c:pt>
                <c:pt idx="2254" formatCode="General">
                  <c:v>5.88635E-4</c:v>
                </c:pt>
                <c:pt idx="2255" formatCode="General">
                  <c:v>5.88855E-4</c:v>
                </c:pt>
                <c:pt idx="2256" formatCode="General">
                  <c:v>5.8907399999999998E-4</c:v>
                </c:pt>
                <c:pt idx="2257" formatCode="General">
                  <c:v>5.8929399999999997E-4</c:v>
                </c:pt>
                <c:pt idx="2258" formatCode="General">
                  <c:v>5.8951299999999995E-4</c:v>
                </c:pt>
                <c:pt idx="2259" formatCode="General">
                  <c:v>5.8976899999999997E-4</c:v>
                </c:pt>
                <c:pt idx="2260" formatCode="General">
                  <c:v>5.9002499999999999E-4</c:v>
                </c:pt>
                <c:pt idx="2261" formatCode="General">
                  <c:v>5.9028100000000001E-4</c:v>
                </c:pt>
                <c:pt idx="2262" formatCode="General">
                  <c:v>5.9053700000000003E-4</c:v>
                </c:pt>
                <c:pt idx="2263" formatCode="General">
                  <c:v>5.9082799999999995E-4</c:v>
                </c:pt>
                <c:pt idx="2264" formatCode="General">
                  <c:v>5.9111899999999998E-4</c:v>
                </c:pt>
                <c:pt idx="2265" formatCode="General">
                  <c:v>5.9141E-4</c:v>
                </c:pt>
                <c:pt idx="2266" formatCode="General">
                  <c:v>5.9170100000000003E-4</c:v>
                </c:pt>
                <c:pt idx="2267" formatCode="General">
                  <c:v>5.9199199999999995E-4</c:v>
                </c:pt>
                <c:pt idx="2268" formatCode="General">
                  <c:v>5.9228299999999998E-4</c:v>
                </c:pt>
                <c:pt idx="2269" formatCode="General">
                  <c:v>5.9257400000000001E-4</c:v>
                </c:pt>
                <c:pt idx="2270" formatCode="General">
                  <c:v>5.9279199999999997E-4</c:v>
                </c:pt>
                <c:pt idx="2271" formatCode="General">
                  <c:v>5.9305000000000002E-4</c:v>
                </c:pt>
                <c:pt idx="2272" formatCode="General">
                  <c:v>5.9323500000000001E-4</c:v>
                </c:pt>
                <c:pt idx="2273" formatCode="General">
                  <c:v>5.9342100000000001E-4</c:v>
                </c:pt>
                <c:pt idx="2274" formatCode="General">
                  <c:v>5.9360599999999999E-4</c:v>
                </c:pt>
                <c:pt idx="2275" formatCode="General">
                  <c:v>5.9379099999999998E-4</c:v>
                </c:pt>
                <c:pt idx="2276" formatCode="General">
                  <c:v>5.9397599999999997E-4</c:v>
                </c:pt>
                <c:pt idx="2277" formatCode="General">
                  <c:v>5.9411499999999999E-4</c:v>
                </c:pt>
                <c:pt idx="2278" formatCode="General">
                  <c:v>5.9425400000000001E-4</c:v>
                </c:pt>
                <c:pt idx="2279" formatCode="General">
                  <c:v>5.9440700000000003E-4</c:v>
                </c:pt>
                <c:pt idx="2280" formatCode="General">
                  <c:v>5.9452699999999997E-4</c:v>
                </c:pt>
                <c:pt idx="2281" formatCode="General">
                  <c:v>5.9464800000000003E-4</c:v>
                </c:pt>
                <c:pt idx="2282" formatCode="General">
                  <c:v>5.9476799999999997E-4</c:v>
                </c:pt>
                <c:pt idx="2283" formatCode="General">
                  <c:v>5.9488900000000003E-4</c:v>
                </c:pt>
                <c:pt idx="2284" formatCode="General">
                  <c:v>5.9500899999999997E-4</c:v>
                </c:pt>
                <c:pt idx="2285" formatCode="General">
                  <c:v>5.9512900000000001E-4</c:v>
                </c:pt>
                <c:pt idx="2286" formatCode="General">
                  <c:v>5.9522000000000004E-4</c:v>
                </c:pt>
                <c:pt idx="2287" formatCode="General">
                  <c:v>5.9531000000000004E-4</c:v>
                </c:pt>
                <c:pt idx="2288" formatCode="General">
                  <c:v>5.9539300000000005E-4</c:v>
                </c:pt>
                <c:pt idx="2289" formatCode="General">
                  <c:v>5.9547699999999996E-4</c:v>
                </c:pt>
                <c:pt idx="2290" formatCode="General">
                  <c:v>5.9555999999999997E-4</c:v>
                </c:pt>
                <c:pt idx="2291" formatCode="General">
                  <c:v>5.9564399999999999E-4</c:v>
                </c:pt>
                <c:pt idx="2292" formatCode="General">
                  <c:v>5.95727E-4</c:v>
                </c:pt>
                <c:pt idx="2293" formatCode="General">
                  <c:v>5.9581E-4</c:v>
                </c:pt>
                <c:pt idx="2294" formatCode="General">
                  <c:v>5.9587300000000002E-4</c:v>
                </c:pt>
                <c:pt idx="2295" formatCode="General">
                  <c:v>5.9593500000000002E-4</c:v>
                </c:pt>
                <c:pt idx="2296" formatCode="General">
                  <c:v>5.9600699999999996E-4</c:v>
                </c:pt>
                <c:pt idx="2297" formatCode="General">
                  <c:v>5.9606700000000004E-4</c:v>
                </c:pt>
                <c:pt idx="2298" formatCode="General">
                  <c:v>5.9612800000000002E-4</c:v>
                </c:pt>
                <c:pt idx="2299" formatCode="General">
                  <c:v>5.9617299999999997E-4</c:v>
                </c:pt>
                <c:pt idx="2300" formatCode="General">
                  <c:v>5.9621800000000003E-4</c:v>
                </c:pt>
                <c:pt idx="2301" formatCode="General">
                  <c:v>5.9626299999999998E-4</c:v>
                </c:pt>
                <c:pt idx="2302" formatCode="General">
                  <c:v>5.9630800000000004E-4</c:v>
                </c:pt>
                <c:pt idx="2303" formatCode="General">
                  <c:v>5.9635299999999999E-4</c:v>
                </c:pt>
                <c:pt idx="2304" formatCode="General">
                  <c:v>5.9638300000000003E-4</c:v>
                </c:pt>
                <c:pt idx="2305" formatCode="General">
                  <c:v>5.9641399999999997E-4</c:v>
                </c:pt>
                <c:pt idx="2306" formatCode="General">
                  <c:v>5.9644400000000001E-4</c:v>
                </c:pt>
                <c:pt idx="2307" formatCode="General">
                  <c:v>5.9646999999999999E-4</c:v>
                </c:pt>
                <c:pt idx="2308" formatCode="General">
                  <c:v>5.96505E-4</c:v>
                </c:pt>
                <c:pt idx="2309" formatCode="General">
                  <c:v>5.9652800000000003E-4</c:v>
                </c:pt>
                <c:pt idx="2310" formatCode="General">
                  <c:v>5.9655099999999996E-4</c:v>
                </c:pt>
                <c:pt idx="2311" formatCode="General">
                  <c:v>5.96574E-4</c:v>
                </c:pt>
                <c:pt idx="2312" formatCode="General">
                  <c:v>5.9659800000000005E-4</c:v>
                </c:pt>
                <c:pt idx="2313" formatCode="General">
                  <c:v>5.9662099999999998E-4</c:v>
                </c:pt>
                <c:pt idx="2314" formatCode="General">
                  <c:v>5.9664400000000002E-4</c:v>
                </c:pt>
                <c:pt idx="2315" formatCode="General">
                  <c:v>5.9666700000000005E-4</c:v>
                </c:pt>
                <c:pt idx="2316" formatCode="General">
                  <c:v>5.9668999999999998E-4</c:v>
                </c:pt>
                <c:pt idx="2317" formatCode="General">
                  <c:v>5.9670800000000005E-4</c:v>
                </c:pt>
                <c:pt idx="2318" formatCode="General">
                  <c:v>5.9672499999999999E-4</c:v>
                </c:pt>
                <c:pt idx="2319" formatCode="General">
                  <c:v>5.9674200000000004E-4</c:v>
                </c:pt>
                <c:pt idx="2320" formatCode="General">
                  <c:v>5.9676E-4</c:v>
                </c:pt>
                <c:pt idx="2321" formatCode="General">
                  <c:v>5.9677700000000005E-4</c:v>
                </c:pt>
                <c:pt idx="2322" formatCode="General">
                  <c:v>5.9679399999999999E-4</c:v>
                </c:pt>
                <c:pt idx="2323" formatCode="General">
                  <c:v>5.9681199999999995E-4</c:v>
                </c:pt>
                <c:pt idx="2324" formatCode="General">
                  <c:v>5.96829E-4</c:v>
                </c:pt>
                <c:pt idx="2325" formatCode="General">
                  <c:v>5.9684799999999997E-4</c:v>
                </c:pt>
                <c:pt idx="2326" formatCode="General">
                  <c:v>5.9686600000000004E-4</c:v>
                </c:pt>
                <c:pt idx="2327" formatCode="General">
                  <c:v>5.9688500000000002E-4</c:v>
                </c:pt>
                <c:pt idx="2328" formatCode="General">
                  <c:v>5.9690299999999997E-4</c:v>
                </c:pt>
                <c:pt idx="2329" formatCode="General">
                  <c:v>5.9692199999999995E-4</c:v>
                </c:pt>
                <c:pt idx="2330" formatCode="General">
                  <c:v>5.9694000000000001E-4</c:v>
                </c:pt>
                <c:pt idx="2331" formatCode="General">
                  <c:v>5.9695899999999999E-4</c:v>
                </c:pt>
                <c:pt idx="2332" formatCode="General">
                  <c:v>5.9697699999999995E-4</c:v>
                </c:pt>
                <c:pt idx="2333" formatCode="General">
                  <c:v>5.9699600000000003E-4</c:v>
                </c:pt>
                <c:pt idx="2334" formatCode="General">
                  <c:v>5.9701399999999999E-4</c:v>
                </c:pt>
                <c:pt idx="2335" formatCode="General">
                  <c:v>5.9703299999999996E-4</c:v>
                </c:pt>
                <c:pt idx="2336" formatCode="General">
                  <c:v>5.9705100000000003E-4</c:v>
                </c:pt>
                <c:pt idx="2337" formatCode="General">
                  <c:v>5.9707E-4</c:v>
                </c:pt>
                <c:pt idx="2338" formatCode="General">
                  <c:v>5.9708799999999996E-4</c:v>
                </c:pt>
                <c:pt idx="2339" formatCode="General">
                  <c:v>5.9710700000000004E-4</c:v>
                </c:pt>
                <c:pt idx="2340" formatCode="General">
                  <c:v>5.9712600000000002E-4</c:v>
                </c:pt>
                <c:pt idx="2341" formatCode="General">
                  <c:v>5.9714499999999999E-4</c:v>
                </c:pt>
                <c:pt idx="2342" formatCode="General">
                  <c:v>5.9716399999999996E-4</c:v>
                </c:pt>
                <c:pt idx="2343" formatCode="General">
                  <c:v>5.9718300000000005E-4</c:v>
                </c:pt>
                <c:pt idx="2344" formatCode="General">
                  <c:v>5.9720200000000002E-4</c:v>
                </c:pt>
                <c:pt idx="2345" formatCode="General">
                  <c:v>5.9722099999999999E-4</c:v>
                </c:pt>
                <c:pt idx="2346" formatCode="General">
                  <c:v>5.9723999999999997E-4</c:v>
                </c:pt>
                <c:pt idx="2347" formatCode="General">
                  <c:v>5.9725900000000005E-4</c:v>
                </c:pt>
                <c:pt idx="2348" formatCode="General">
                  <c:v>5.9727800000000002E-4</c:v>
                </c:pt>
                <c:pt idx="2349" formatCode="General">
                  <c:v>5.9729800000000001E-4</c:v>
                </c:pt>
                <c:pt idx="2350" formatCode="General">
                  <c:v>5.9731699999999999E-4</c:v>
                </c:pt>
                <c:pt idx="2351" formatCode="General">
                  <c:v>5.9734000000000002E-4</c:v>
                </c:pt>
                <c:pt idx="2352" formatCode="General">
                  <c:v>5.9736100000000003E-4</c:v>
                </c:pt>
                <c:pt idx="2353" formatCode="General">
                  <c:v>5.9738100000000002E-4</c:v>
                </c:pt>
                <c:pt idx="2354" formatCode="General">
                  <c:v>5.9740200000000002E-4</c:v>
                </c:pt>
                <c:pt idx="2355" formatCode="General">
                  <c:v>5.9742300000000003E-4</c:v>
                </c:pt>
                <c:pt idx="2356" formatCode="General">
                  <c:v>5.9744400000000003E-4</c:v>
                </c:pt>
                <c:pt idx="2357" formatCode="General">
                  <c:v>5.9746500000000004E-4</c:v>
                </c:pt>
                <c:pt idx="2358" formatCode="General">
                  <c:v>5.9749599999999999E-4</c:v>
                </c:pt>
                <c:pt idx="2359" formatCode="General">
                  <c:v>5.9752399999999999E-4</c:v>
                </c:pt>
                <c:pt idx="2360" formatCode="General">
                  <c:v>5.97552E-4</c:v>
                </c:pt>
                <c:pt idx="2361" formatCode="General">
                  <c:v>5.9758900000000004E-4</c:v>
                </c:pt>
                <c:pt idx="2362" formatCode="General">
                  <c:v>5.9762599999999997E-4</c:v>
                </c:pt>
                <c:pt idx="2363" formatCode="General">
                  <c:v>5.9767200000000005E-4</c:v>
                </c:pt>
                <c:pt idx="2364" formatCode="General">
                  <c:v>5.9774199999999996E-4</c:v>
                </c:pt>
                <c:pt idx="2365" formatCode="General">
                  <c:v>5.9784400000000004E-4</c:v>
                </c:pt>
                <c:pt idx="2366" formatCode="General">
                  <c:v>5.9789399999999996E-4</c:v>
                </c:pt>
                <c:pt idx="2367" formatCode="General">
                  <c:v>5.9794100000000005E-4</c:v>
                </c:pt>
                <c:pt idx="2368" formatCode="General">
                  <c:v>5.9798200000000005E-4</c:v>
                </c:pt>
                <c:pt idx="2369" formatCode="General">
                  <c:v>5.9801799999999997E-4</c:v>
                </c:pt>
                <c:pt idx="2370" formatCode="General">
                  <c:v>5.9805500000000001E-4</c:v>
                </c:pt>
                <c:pt idx="2371" formatCode="General">
                  <c:v>5.98096E-4</c:v>
                </c:pt>
                <c:pt idx="2372" formatCode="General">
                  <c:v>5.9812899999999998E-4</c:v>
                </c:pt>
                <c:pt idx="2373" formatCode="General">
                  <c:v>5.9816399999999999E-4</c:v>
                </c:pt>
                <c:pt idx="2374" formatCode="General">
                  <c:v>5.9820000000000001E-4</c:v>
                </c:pt>
                <c:pt idx="2375" formatCode="General">
                  <c:v>5.9823299999999999E-4</c:v>
                </c:pt>
                <c:pt idx="2376" formatCode="General">
                  <c:v>5.98268E-4</c:v>
                </c:pt>
                <c:pt idx="2377" formatCode="General">
                  <c:v>5.9830099999999998E-4</c:v>
                </c:pt>
                <c:pt idx="2378" formatCode="General">
                  <c:v>5.9834199999999997E-4</c:v>
                </c:pt>
                <c:pt idx="2379" formatCode="General">
                  <c:v>5.98378E-4</c:v>
                </c:pt>
                <c:pt idx="2380" formatCode="General">
                  <c:v>5.9841099999999997E-4</c:v>
                </c:pt>
                <c:pt idx="2381" formatCode="General">
                  <c:v>5.9844800000000001E-4</c:v>
                </c:pt>
                <c:pt idx="2382" formatCode="General">
                  <c:v>5.9849100000000004E-4</c:v>
                </c:pt>
                <c:pt idx="2383" formatCode="General">
                  <c:v>5.9854099999999996E-4</c:v>
                </c:pt>
                <c:pt idx="2384" formatCode="General">
                  <c:v>5.9860800000000004E-4</c:v>
                </c:pt>
                <c:pt idx="2385" formatCode="General">
                  <c:v>5.9871000000000002E-4</c:v>
                </c:pt>
                <c:pt idx="2386" formatCode="General">
                  <c:v>5.9875300000000005E-4</c:v>
                </c:pt>
                <c:pt idx="2387" formatCode="General">
                  <c:v>5.9879400000000004E-4</c:v>
                </c:pt>
                <c:pt idx="2388" formatCode="General">
                  <c:v>5.9883400000000002E-4</c:v>
                </c:pt>
                <c:pt idx="2389" formatCode="General">
                  <c:v>5.98867E-4</c:v>
                </c:pt>
                <c:pt idx="2390" formatCode="General">
                  <c:v>5.9889800000000005E-4</c:v>
                </c:pt>
                <c:pt idx="2391" formatCode="General">
                  <c:v>5.98929E-4</c:v>
                </c:pt>
                <c:pt idx="2392" formatCode="General">
                  <c:v>5.9895E-4</c:v>
                </c:pt>
                <c:pt idx="2393" formatCode="General">
                  <c:v>5.9897100000000001E-4</c:v>
                </c:pt>
                <c:pt idx="2394" formatCode="General">
                  <c:v>5.9899200000000001E-4</c:v>
                </c:pt>
                <c:pt idx="2395" formatCode="General">
                  <c:v>5.9901300000000002E-4</c:v>
                </c:pt>
                <c:pt idx="2396" formatCode="General">
                  <c:v>5.9903400000000002E-4</c:v>
                </c:pt>
                <c:pt idx="2397" formatCode="General">
                  <c:v>5.99053E-4</c:v>
                </c:pt>
                <c:pt idx="2398" formatCode="General">
                  <c:v>5.9907199999999997E-4</c:v>
                </c:pt>
                <c:pt idx="2399" formatCode="General">
                  <c:v>5.9909099999999995E-4</c:v>
                </c:pt>
                <c:pt idx="2400" formatCode="General">
                  <c:v>5.9911000000000003E-4</c:v>
                </c:pt>
                <c:pt idx="2401" formatCode="General">
                  <c:v>5.99129E-4</c:v>
                </c:pt>
                <c:pt idx="2402" formatCode="General">
                  <c:v>5.9914799999999998E-4</c:v>
                </c:pt>
                <c:pt idx="2403" formatCode="General">
                  <c:v>5.9916699999999995E-4</c:v>
                </c:pt>
                <c:pt idx="2404" formatCode="General">
                  <c:v>5.9918600000000003E-4</c:v>
                </c:pt>
                <c:pt idx="2405" formatCode="General">
                  <c:v>5.9920600000000002E-4</c:v>
                </c:pt>
                <c:pt idx="2406" formatCode="General">
                  <c:v>5.99225E-4</c:v>
                </c:pt>
                <c:pt idx="2407" formatCode="General">
                  <c:v>5.9924499999999999E-4</c:v>
                </c:pt>
                <c:pt idx="2408" formatCode="General">
                  <c:v>5.9926200000000004E-4</c:v>
                </c:pt>
                <c:pt idx="2409" formatCode="General">
                  <c:v>5.9927799999999996E-4</c:v>
                </c:pt>
                <c:pt idx="2410" formatCode="General">
                  <c:v>5.99294E-4</c:v>
                </c:pt>
                <c:pt idx="2411" formatCode="General">
                  <c:v>5.9931000000000003E-4</c:v>
                </c:pt>
                <c:pt idx="2412" formatCode="General">
                  <c:v>5.9932699999999998E-4</c:v>
                </c:pt>
                <c:pt idx="2413" formatCode="General">
                  <c:v>5.9934300000000001E-4</c:v>
                </c:pt>
                <c:pt idx="2414" formatCode="General">
                  <c:v>5.9935900000000005E-4</c:v>
                </c:pt>
                <c:pt idx="2415" formatCode="General">
                  <c:v>5.9937499999999997E-4</c:v>
                </c:pt>
                <c:pt idx="2416" formatCode="General">
                  <c:v>5.9939100000000001E-4</c:v>
                </c:pt>
                <c:pt idx="2417" formatCode="General">
                  <c:v>5.9940799999999995E-4</c:v>
                </c:pt>
                <c:pt idx="2418" formatCode="General">
                  <c:v>5.9942399999999999E-4</c:v>
                </c:pt>
                <c:pt idx="2419" formatCode="General">
                  <c:v>5.9944000000000002E-4</c:v>
                </c:pt>
                <c:pt idx="2420" formatCode="General">
                  <c:v>5.9945599999999995E-4</c:v>
                </c:pt>
                <c:pt idx="2421" formatCode="General">
                  <c:v>5.9947199999999998E-4</c:v>
                </c:pt>
                <c:pt idx="2422" formatCode="General">
                  <c:v>5.9948900000000003E-4</c:v>
                </c:pt>
                <c:pt idx="2423" formatCode="General">
                  <c:v>5.9950699999999999E-4</c:v>
                </c:pt>
                <c:pt idx="2424" formatCode="General">
                  <c:v>5.9952300000000003E-4</c:v>
                </c:pt>
                <c:pt idx="2425" formatCode="General">
                  <c:v>5.9953800000000005E-4</c:v>
                </c:pt>
                <c:pt idx="2426" formatCode="General">
                  <c:v>5.9955399999999997E-4</c:v>
                </c:pt>
                <c:pt idx="2427" formatCode="General">
                  <c:v>5.9957000000000001E-4</c:v>
                </c:pt>
                <c:pt idx="2428" formatCode="General">
                  <c:v>5.9958500000000003E-4</c:v>
                </c:pt>
                <c:pt idx="2429" formatCode="General">
                  <c:v>5.9960099999999995E-4</c:v>
                </c:pt>
                <c:pt idx="2430" formatCode="General">
                  <c:v>5.9961699999999999E-4</c:v>
                </c:pt>
                <c:pt idx="2431" formatCode="General">
                  <c:v>5.9963200000000001E-4</c:v>
                </c:pt>
                <c:pt idx="2432" formatCode="General">
                  <c:v>5.9965300000000001E-4</c:v>
                </c:pt>
                <c:pt idx="2433" formatCode="General">
                  <c:v>5.9967400000000002E-4</c:v>
                </c:pt>
                <c:pt idx="2434" formatCode="General">
                  <c:v>5.9969500000000002E-4</c:v>
                </c:pt>
                <c:pt idx="2435" formatCode="General">
                  <c:v>5.9971600000000003E-4</c:v>
                </c:pt>
                <c:pt idx="2436" formatCode="General">
                  <c:v>5.9973600000000002E-4</c:v>
                </c:pt>
                <c:pt idx="2437" formatCode="General">
                  <c:v>5.9975700000000002E-4</c:v>
                </c:pt>
                <c:pt idx="2438" formatCode="General">
                  <c:v>5.9977800000000003E-4</c:v>
                </c:pt>
                <c:pt idx="2439" formatCode="General">
                  <c:v>5.9979900000000004E-4</c:v>
                </c:pt>
                <c:pt idx="2440" formatCode="General">
                  <c:v>5.9982000000000004E-4</c:v>
                </c:pt>
                <c:pt idx="2441" formatCode="General">
                  <c:v>5.9984399999999998E-4</c:v>
                </c:pt>
                <c:pt idx="2442" formatCode="General">
                  <c:v>5.9987199999999999E-4</c:v>
                </c:pt>
                <c:pt idx="2443" formatCode="General">
                  <c:v>5.999E-4</c:v>
                </c:pt>
                <c:pt idx="2444" formatCode="General">
                  <c:v>5.9992699999999999E-4</c:v>
                </c:pt>
                <c:pt idx="2445" formatCode="General">
                  <c:v>5.99955E-4</c:v>
                </c:pt>
                <c:pt idx="2446" formatCode="General">
                  <c:v>5.9998300000000001E-4</c:v>
                </c:pt>
                <c:pt idx="2447" formatCode="General">
                  <c:v>6.0002500000000002E-4</c:v>
                </c:pt>
                <c:pt idx="2448" formatCode="General">
                  <c:v>6.0006600000000001E-4</c:v>
                </c:pt>
                <c:pt idx="2449" formatCode="General">
                  <c:v>6.0010800000000002E-4</c:v>
                </c:pt>
                <c:pt idx="2450" formatCode="General">
                  <c:v>6.0015000000000003E-4</c:v>
                </c:pt>
                <c:pt idx="2451" formatCode="General">
                  <c:v>6.0019100000000003E-4</c:v>
                </c:pt>
                <c:pt idx="2452" formatCode="General">
                  <c:v>6.0024700000000004E-4</c:v>
                </c:pt>
                <c:pt idx="2453" formatCode="General">
                  <c:v>6.0029300000000001E-4</c:v>
                </c:pt>
                <c:pt idx="2454" formatCode="General">
                  <c:v>6.0034900000000002E-4</c:v>
                </c:pt>
                <c:pt idx="2455" formatCode="General">
                  <c:v>6.0040400000000002E-4</c:v>
                </c:pt>
                <c:pt idx="2456" formatCode="General">
                  <c:v>6.0046000000000003E-4</c:v>
                </c:pt>
                <c:pt idx="2457" formatCode="General">
                  <c:v>6.0053400000000001E-4</c:v>
                </c:pt>
                <c:pt idx="2458" formatCode="General">
                  <c:v>6.0060799999999998E-4</c:v>
                </c:pt>
                <c:pt idx="2459" formatCode="General">
                  <c:v>6.0068199999999995E-4</c:v>
                </c:pt>
                <c:pt idx="2460" formatCode="General">
                  <c:v>6.0075600000000003E-4</c:v>
                </c:pt>
                <c:pt idx="2461" formatCode="General">
                  <c:v>6.0083100000000002E-4</c:v>
                </c:pt>
                <c:pt idx="2462" formatCode="General">
                  <c:v>6.0091400000000003E-4</c:v>
                </c:pt>
                <c:pt idx="2463" formatCode="General">
                  <c:v>6.0100699999999997E-4</c:v>
                </c:pt>
                <c:pt idx="2464" formatCode="General">
                  <c:v>6.0109900000000001E-4</c:v>
                </c:pt>
                <c:pt idx="2465" formatCode="General">
                  <c:v>6.0119199999999996E-4</c:v>
                </c:pt>
                <c:pt idx="2466" formatCode="General">
                  <c:v>6.01284E-4</c:v>
                </c:pt>
                <c:pt idx="2467" formatCode="General">
                  <c:v>6.0137700000000005E-4</c:v>
                </c:pt>
                <c:pt idx="2468" formatCode="General">
                  <c:v>6.0147E-4</c:v>
                </c:pt>
                <c:pt idx="2469" formatCode="General">
                  <c:v>6.0160900000000002E-4</c:v>
                </c:pt>
                <c:pt idx="2470" formatCode="General">
                  <c:v>6.0172000000000003E-4</c:v>
                </c:pt>
                <c:pt idx="2471" formatCode="General">
                  <c:v>6.0183100000000005E-4</c:v>
                </c:pt>
                <c:pt idx="2472" formatCode="General">
                  <c:v>6.0197899999999999E-4</c:v>
                </c:pt>
                <c:pt idx="2473" formatCode="General">
                  <c:v>6.0212700000000004E-4</c:v>
                </c:pt>
                <c:pt idx="2474" formatCode="General">
                  <c:v>6.02276E-4</c:v>
                </c:pt>
                <c:pt idx="2475" formatCode="General">
                  <c:v>6.0242399999999995E-4</c:v>
                </c:pt>
                <c:pt idx="2476" formatCode="General">
                  <c:v>6.02572E-4</c:v>
                </c:pt>
                <c:pt idx="2477" formatCode="General">
                  <c:v>6.0271999999999995E-4</c:v>
                </c:pt>
                <c:pt idx="2478" formatCode="General">
                  <c:v>6.0289600000000001E-4</c:v>
                </c:pt>
                <c:pt idx="2479" formatCode="General">
                  <c:v>6.0309999999999997E-4</c:v>
                </c:pt>
                <c:pt idx="2480" formatCode="General">
                  <c:v>6.0330400000000004E-4</c:v>
                </c:pt>
                <c:pt idx="2481" formatCode="General">
                  <c:v>6.0350699999999998E-4</c:v>
                </c:pt>
                <c:pt idx="2482" formatCode="General">
                  <c:v>6.0371100000000005E-4</c:v>
                </c:pt>
                <c:pt idx="2483" formatCode="General">
                  <c:v>6.0391500000000001E-4</c:v>
                </c:pt>
                <c:pt idx="2484" formatCode="General">
                  <c:v>6.0422099999999995E-4</c:v>
                </c:pt>
                <c:pt idx="2485" formatCode="General">
                  <c:v>6.0452200000000002E-4</c:v>
                </c:pt>
                <c:pt idx="2486" formatCode="General">
                  <c:v>6.0481300000000005E-4</c:v>
                </c:pt>
                <c:pt idx="2487" formatCode="General">
                  <c:v>6.0510499999999999E-4</c:v>
                </c:pt>
                <c:pt idx="2488" formatCode="General">
                  <c:v>6.0539700000000003E-4</c:v>
                </c:pt>
                <c:pt idx="2489" formatCode="General">
                  <c:v>6.0578599999999998E-4</c:v>
                </c:pt>
                <c:pt idx="2490" formatCode="General">
                  <c:v>6.0617500000000003E-4</c:v>
                </c:pt>
                <c:pt idx="2491" formatCode="General">
                  <c:v>6.0656399999999997E-4</c:v>
                </c:pt>
                <c:pt idx="2492" formatCode="General">
                  <c:v>6.0695300000000003E-4</c:v>
                </c:pt>
                <c:pt idx="2493" formatCode="General">
                  <c:v>6.0753700000000001E-4</c:v>
                </c:pt>
                <c:pt idx="2494" formatCode="General">
                  <c:v>6.0814799999999998E-4</c:v>
                </c:pt>
                <c:pt idx="2495" formatCode="General">
                  <c:v>6.0875899999999995E-4</c:v>
                </c:pt>
                <c:pt idx="2496" formatCode="General">
                  <c:v>6.0916699999999998E-4</c:v>
                </c:pt>
                <c:pt idx="2497" formatCode="General">
                  <c:v>6.0998200000000002E-4</c:v>
                </c:pt>
                <c:pt idx="2498" formatCode="General">
                  <c:v>6.1079699999999995E-4</c:v>
                </c:pt>
                <c:pt idx="2499" formatCode="General">
                  <c:v>6.1170300000000001E-4</c:v>
                </c:pt>
                <c:pt idx="2500" formatCode="General">
                  <c:v>6.1260899999999996E-4</c:v>
                </c:pt>
                <c:pt idx="2501" formatCode="General">
                  <c:v>6.13968E-4</c:v>
                </c:pt>
                <c:pt idx="2502" formatCode="General">
                  <c:v>6.1518200000000003E-4</c:v>
                </c:pt>
                <c:pt idx="2503" formatCode="General">
                  <c:v>6.1670500000000005E-4</c:v>
                </c:pt>
                <c:pt idx="2504" formatCode="General">
                  <c:v>6.1837700000000003E-4</c:v>
                </c:pt>
                <c:pt idx="2505" formatCode="General">
                  <c:v>6.202E-4</c:v>
                </c:pt>
                <c:pt idx="2506" formatCode="General">
                  <c:v>6.2259399999999997E-4</c:v>
                </c:pt>
                <c:pt idx="2507" formatCode="General">
                  <c:v>6.2407599999999999E-4</c:v>
                </c:pt>
                <c:pt idx="2508" formatCode="General">
                  <c:v>6.2704000000000004E-4</c:v>
                </c:pt>
                <c:pt idx="2509" formatCode="General">
                  <c:v>6.2966300000000003E-4</c:v>
                </c:pt>
                <c:pt idx="2510" formatCode="General">
                  <c:v>6.3228600000000002E-4</c:v>
                </c:pt>
                <c:pt idx="2511" formatCode="General">
                  <c:v>6.3562000000000004E-4</c:v>
                </c:pt>
                <c:pt idx="2512" formatCode="General">
                  <c:v>6.3895499999999997E-4</c:v>
                </c:pt>
                <c:pt idx="2513" formatCode="General">
                  <c:v>6.4406999999999995E-4</c:v>
                </c:pt>
                <c:pt idx="2514" formatCode="General">
                  <c:v>6.48301E-4</c:v>
                </c:pt>
                <c:pt idx="2515" formatCode="General">
                  <c:v>6.5392E-4</c:v>
                </c:pt>
                <c:pt idx="2516" formatCode="General">
                  <c:v>6.5876300000000004E-4</c:v>
                </c:pt>
                <c:pt idx="2517" formatCode="General">
                  <c:v>6.5991599999999997E-4</c:v>
                </c:pt>
                <c:pt idx="2518" formatCode="General">
                  <c:v>6.6425200000000005E-4</c:v>
                </c:pt>
                <c:pt idx="2519" formatCode="General">
                  <c:v>6.6817099999999996E-4</c:v>
                </c:pt>
                <c:pt idx="2520" formatCode="General">
                  <c:v>6.72429E-4</c:v>
                </c:pt>
                <c:pt idx="2521" formatCode="General">
                  <c:v>6.7628899999999995E-4</c:v>
                </c:pt>
                <c:pt idx="2522" formatCode="General">
                  <c:v>6.79012E-4</c:v>
                </c:pt>
                <c:pt idx="2523" formatCode="General">
                  <c:v>6.8122600000000005E-4</c:v>
                </c:pt>
                <c:pt idx="2524" formatCode="General">
                  <c:v>6.8288599999999995E-4</c:v>
                </c:pt>
                <c:pt idx="2525" formatCode="General">
                  <c:v>6.8437900000000004E-4</c:v>
                </c:pt>
                <c:pt idx="2526" formatCode="General">
                  <c:v>6.85788E-4</c:v>
                </c:pt>
                <c:pt idx="2527" formatCode="General">
                  <c:v>6.8672700000000004E-4</c:v>
                </c:pt>
                <c:pt idx="2528" formatCode="General">
                  <c:v>6.8764900000000003E-4</c:v>
                </c:pt>
                <c:pt idx="2529" formatCode="General">
                  <c:v>6.8855499999999998E-4</c:v>
                </c:pt>
                <c:pt idx="2530" formatCode="General">
                  <c:v>6.8923499999999996E-4</c:v>
                </c:pt>
                <c:pt idx="2531" formatCode="General">
                  <c:v>6.8991400000000002E-4</c:v>
                </c:pt>
                <c:pt idx="2532" formatCode="General">
                  <c:v>6.90594E-4</c:v>
                </c:pt>
                <c:pt idx="2533" formatCode="General">
                  <c:v>6.91152E-4</c:v>
                </c:pt>
                <c:pt idx="2534" formatCode="General">
                  <c:v>6.9165000000000003E-4</c:v>
                </c:pt>
                <c:pt idx="2535" formatCode="General">
                  <c:v>6.9198199999999995E-4</c:v>
                </c:pt>
                <c:pt idx="2536" formatCode="General">
                  <c:v>6.9231399999999997E-4</c:v>
                </c:pt>
                <c:pt idx="2537" formatCode="General">
                  <c:v>6.9264700000000001E-4</c:v>
                </c:pt>
                <c:pt idx="2538" formatCode="General">
                  <c:v>6.9289600000000003E-4</c:v>
                </c:pt>
                <c:pt idx="2539" formatCode="General">
                  <c:v>6.9314500000000005E-4</c:v>
                </c:pt>
                <c:pt idx="2540" formatCode="General">
                  <c:v>6.9339399999999995E-4</c:v>
                </c:pt>
                <c:pt idx="2541" formatCode="General">
                  <c:v>6.9366100000000004E-4</c:v>
                </c:pt>
                <c:pt idx="2542" formatCode="General">
                  <c:v>6.9384600000000002E-4</c:v>
                </c:pt>
                <c:pt idx="2543" formatCode="General">
                  <c:v>6.9402999999999999E-4</c:v>
                </c:pt>
                <c:pt idx="2544" formatCode="General">
                  <c:v>6.9421499999999998E-4</c:v>
                </c:pt>
                <c:pt idx="2545" formatCode="General">
                  <c:v>6.9439899999999995E-4</c:v>
                </c:pt>
                <c:pt idx="2546" formatCode="General">
                  <c:v>6.9453799999999997E-4</c:v>
                </c:pt>
                <c:pt idx="2547" formatCode="General">
                  <c:v>6.9467599999999997E-4</c:v>
                </c:pt>
                <c:pt idx="2548" formatCode="General">
                  <c:v>6.9481399999999998E-4</c:v>
                </c:pt>
                <c:pt idx="2549" formatCode="General">
                  <c:v>6.94953E-4</c:v>
                </c:pt>
                <c:pt idx="2550" formatCode="General">
                  <c:v>6.9505399999999996E-4</c:v>
                </c:pt>
                <c:pt idx="2551" formatCode="General">
                  <c:v>6.9515600000000005E-4</c:v>
                </c:pt>
                <c:pt idx="2552" formatCode="General">
                  <c:v>6.9525700000000001E-4</c:v>
                </c:pt>
                <c:pt idx="2553" formatCode="General">
                  <c:v>6.9535899999999999E-4</c:v>
                </c:pt>
                <c:pt idx="2554" formatCode="General">
                  <c:v>6.9545999999999996E-4</c:v>
                </c:pt>
                <c:pt idx="2555" formatCode="General">
                  <c:v>6.9556200000000005E-4</c:v>
                </c:pt>
                <c:pt idx="2556" formatCode="General">
                  <c:v>6.9563800000000005E-4</c:v>
                </c:pt>
                <c:pt idx="2557" formatCode="General">
                  <c:v>6.9571399999999995E-4</c:v>
                </c:pt>
                <c:pt idx="2558" formatCode="General">
                  <c:v>6.9580200000000003E-4</c:v>
                </c:pt>
                <c:pt idx="2559" formatCode="General">
                  <c:v>6.9587499999999999E-4</c:v>
                </c:pt>
                <c:pt idx="2560" formatCode="General">
                  <c:v>6.9594899999999996E-4</c:v>
                </c:pt>
                <c:pt idx="2561" formatCode="General">
                  <c:v>6.9600399999999996E-4</c:v>
                </c:pt>
                <c:pt idx="2562" formatCode="General">
                  <c:v>6.9605999999999997E-4</c:v>
                </c:pt>
                <c:pt idx="2563" formatCode="General">
                  <c:v>6.9611499999999997E-4</c:v>
                </c:pt>
                <c:pt idx="2564" formatCode="General">
                  <c:v>6.9617099999999999E-4</c:v>
                </c:pt>
                <c:pt idx="2565" formatCode="General">
                  <c:v>6.9620700000000001E-4</c:v>
                </c:pt>
                <c:pt idx="2566" formatCode="General">
                  <c:v>6.9624400000000005E-4</c:v>
                </c:pt>
                <c:pt idx="2567" formatCode="General">
                  <c:v>6.9628099999999998E-4</c:v>
                </c:pt>
                <c:pt idx="2568" formatCode="General">
                  <c:v>6.9631800000000002E-4</c:v>
                </c:pt>
                <c:pt idx="2569" formatCode="General">
                  <c:v>6.9635499999999996E-4</c:v>
                </c:pt>
                <c:pt idx="2570" formatCode="General">
                  <c:v>6.9638999999999996E-4</c:v>
                </c:pt>
                <c:pt idx="2571" formatCode="General">
                  <c:v>6.9642399999999996E-4</c:v>
                </c:pt>
                <c:pt idx="2572" formatCode="General">
                  <c:v>6.9644699999999999E-4</c:v>
                </c:pt>
                <c:pt idx="2573" formatCode="General">
                  <c:v>6.9647000000000003E-4</c:v>
                </c:pt>
                <c:pt idx="2574" formatCode="General">
                  <c:v>6.9649299999999996E-4</c:v>
                </c:pt>
                <c:pt idx="2575" formatCode="General">
                  <c:v>6.96516E-4</c:v>
                </c:pt>
                <c:pt idx="2576" formatCode="General">
                  <c:v>6.9653900000000003E-4</c:v>
                </c:pt>
                <c:pt idx="2577" formatCode="General">
                  <c:v>6.9656299999999998E-4</c:v>
                </c:pt>
                <c:pt idx="2578" formatCode="General">
                  <c:v>6.9658600000000002E-4</c:v>
                </c:pt>
                <c:pt idx="2579" formatCode="General">
                  <c:v>6.9660900000000005E-4</c:v>
                </c:pt>
                <c:pt idx="2580" formatCode="General">
                  <c:v>6.9663199999999998E-4</c:v>
                </c:pt>
                <c:pt idx="2581" formatCode="General">
                  <c:v>6.9664900000000003E-4</c:v>
                </c:pt>
                <c:pt idx="2582" formatCode="General">
                  <c:v>6.9666599999999997E-4</c:v>
                </c:pt>
                <c:pt idx="2583" formatCode="General">
                  <c:v>6.9668400000000004E-4</c:v>
                </c:pt>
                <c:pt idx="2584" formatCode="General">
                  <c:v>6.9670099999999998E-4</c:v>
                </c:pt>
                <c:pt idx="2585" formatCode="General">
                  <c:v>6.9671800000000003E-4</c:v>
                </c:pt>
                <c:pt idx="2586" formatCode="General">
                  <c:v>6.9673399999999996E-4</c:v>
                </c:pt>
                <c:pt idx="2587" formatCode="General">
                  <c:v>6.9675499999999997E-4</c:v>
                </c:pt>
                <c:pt idx="2588" formatCode="General">
                  <c:v>6.9677599999999997E-4</c:v>
                </c:pt>
                <c:pt idx="2589" formatCode="General">
                  <c:v>6.9679699999999998E-4</c:v>
                </c:pt>
                <c:pt idx="2590" formatCode="General">
                  <c:v>6.96812E-4</c:v>
                </c:pt>
                <c:pt idx="2591" formatCode="General">
                  <c:v>6.9682800000000003E-4</c:v>
                </c:pt>
                <c:pt idx="2592" formatCode="General">
                  <c:v>6.9684300000000005E-4</c:v>
                </c:pt>
                <c:pt idx="2593" formatCode="General">
                  <c:v>6.9685899999999998E-4</c:v>
                </c:pt>
                <c:pt idx="2594" formatCode="General">
                  <c:v>6.9687500000000001E-4</c:v>
                </c:pt>
                <c:pt idx="2595" formatCode="General">
                  <c:v>6.9689000000000003E-4</c:v>
                </c:pt>
                <c:pt idx="2596" formatCode="General">
                  <c:v>6.9690599999999996E-4</c:v>
                </c:pt>
                <c:pt idx="2597" formatCode="General">
                  <c:v>6.9692099999999998E-4</c:v>
                </c:pt>
                <c:pt idx="2598" formatCode="General">
                  <c:v>6.9693700000000001E-4</c:v>
                </c:pt>
                <c:pt idx="2599" formatCode="General">
                  <c:v>6.9695200000000003E-4</c:v>
                </c:pt>
                <c:pt idx="2600" formatCode="General">
                  <c:v>6.9696799999999996E-4</c:v>
                </c:pt>
                <c:pt idx="2601" formatCode="General">
                  <c:v>6.9698299999999998E-4</c:v>
                </c:pt>
                <c:pt idx="2602" formatCode="General">
                  <c:v>6.9700399999999998E-4</c:v>
                </c:pt>
                <c:pt idx="2603" formatCode="General">
                  <c:v>6.9702499999999999E-4</c:v>
                </c:pt>
                <c:pt idx="2604" formatCode="General">
                  <c:v>6.9704599999999999E-4</c:v>
                </c:pt>
                <c:pt idx="2605" formatCode="General">
                  <c:v>6.9706399999999995E-4</c:v>
                </c:pt>
                <c:pt idx="2606" formatCode="General">
                  <c:v>6.9708599999999997E-4</c:v>
                </c:pt>
                <c:pt idx="2607" formatCode="General">
                  <c:v>6.9710900000000001E-4</c:v>
                </c:pt>
                <c:pt idx="2608" formatCode="General">
                  <c:v>6.9713100000000003E-4</c:v>
                </c:pt>
                <c:pt idx="2609" formatCode="General">
                  <c:v>6.9715399999999996E-4</c:v>
                </c:pt>
                <c:pt idx="2610" formatCode="General">
                  <c:v>6.9717599999999998E-4</c:v>
                </c:pt>
                <c:pt idx="2611" formatCode="General">
                  <c:v>6.97198E-4</c:v>
                </c:pt>
                <c:pt idx="2612" formatCode="General">
                  <c:v>6.9722100000000004E-4</c:v>
                </c:pt>
                <c:pt idx="2613" formatCode="General">
                  <c:v>6.9724299999999995E-4</c:v>
                </c:pt>
                <c:pt idx="2614" formatCode="General">
                  <c:v>6.9726599999999999E-4</c:v>
                </c:pt>
                <c:pt idx="2615" formatCode="General">
                  <c:v>6.9728800000000001E-4</c:v>
                </c:pt>
                <c:pt idx="2616" formatCode="General">
                  <c:v>6.97308E-4</c:v>
                </c:pt>
                <c:pt idx="2617" formatCode="General">
                  <c:v>6.9733100000000004E-4</c:v>
                </c:pt>
                <c:pt idx="2618" formatCode="General">
                  <c:v>6.9735399999999996E-4</c:v>
                </c:pt>
                <c:pt idx="2619" formatCode="General">
                  <c:v>6.97377E-4</c:v>
                </c:pt>
                <c:pt idx="2620" formatCode="General">
                  <c:v>6.9740000000000004E-4</c:v>
                </c:pt>
                <c:pt idx="2621" formatCode="General">
                  <c:v>6.9742299999999997E-4</c:v>
                </c:pt>
                <c:pt idx="2622" formatCode="General">
                  <c:v>6.9745699999999996E-4</c:v>
                </c:pt>
                <c:pt idx="2623" formatCode="General">
                  <c:v>6.9749000000000005E-4</c:v>
                </c:pt>
                <c:pt idx="2624" formatCode="General">
                  <c:v>6.9752699999999998E-4</c:v>
                </c:pt>
                <c:pt idx="2625" formatCode="General">
                  <c:v>6.97563E-4</c:v>
                </c:pt>
                <c:pt idx="2626" formatCode="General">
                  <c:v>6.9760999999999998E-4</c:v>
                </c:pt>
                <c:pt idx="2627" formatCode="General">
                  <c:v>6.9767099999999997E-4</c:v>
                </c:pt>
                <c:pt idx="2628" formatCode="General">
                  <c:v>6.9780899999999997E-4</c:v>
                </c:pt>
                <c:pt idx="2629" formatCode="General">
                  <c:v>6.9786800000000003E-4</c:v>
                </c:pt>
                <c:pt idx="2630" formatCode="General">
                  <c:v>6.9791999999999999E-4</c:v>
                </c:pt>
                <c:pt idx="2631" formatCode="General">
                  <c:v>6.9796400000000003E-4</c:v>
                </c:pt>
                <c:pt idx="2632" formatCode="General">
                  <c:v>6.9800099999999996E-4</c:v>
                </c:pt>
                <c:pt idx="2633" formatCode="General">
                  <c:v>6.9803300000000003E-4</c:v>
                </c:pt>
                <c:pt idx="2634" formatCode="General">
                  <c:v>6.9806700000000002E-4</c:v>
                </c:pt>
                <c:pt idx="2635" formatCode="General">
                  <c:v>6.9810800000000002E-4</c:v>
                </c:pt>
                <c:pt idx="2636" formatCode="General">
                  <c:v>6.9814699999999998E-4</c:v>
                </c:pt>
                <c:pt idx="2637" formatCode="General">
                  <c:v>6.9818899999999999E-4</c:v>
                </c:pt>
                <c:pt idx="2638" formatCode="General">
                  <c:v>6.9819999999999995E-4</c:v>
                </c:pt>
                <c:pt idx="2639" formatCode="General">
                  <c:v>6.9824100000000005E-4</c:v>
                </c:pt>
                <c:pt idx="2640" formatCode="General">
                  <c:v>6.9827799999999998E-4</c:v>
                </c:pt>
                <c:pt idx="2641" formatCode="General">
                  <c:v>6.9831199999999998E-4</c:v>
                </c:pt>
                <c:pt idx="2642" formatCode="General">
                  <c:v>6.9834200000000002E-4</c:v>
                </c:pt>
                <c:pt idx="2643" formatCode="General">
                  <c:v>6.9837700000000003E-4</c:v>
                </c:pt>
                <c:pt idx="2644" formatCode="General">
                  <c:v>6.9842099999999996E-4</c:v>
                </c:pt>
                <c:pt idx="2645" formatCode="General">
                  <c:v>6.9846000000000003E-4</c:v>
                </c:pt>
                <c:pt idx="2646" formatCode="General">
                  <c:v>6.98506E-4</c:v>
                </c:pt>
                <c:pt idx="2647" formatCode="General">
                  <c:v>6.9856200000000001E-4</c:v>
                </c:pt>
                <c:pt idx="2648" formatCode="General">
                  <c:v>6.9864099999999995E-4</c:v>
                </c:pt>
                <c:pt idx="2649" formatCode="General">
                  <c:v>6.9875099999999995E-4</c:v>
                </c:pt>
                <c:pt idx="2650" formatCode="General">
                  <c:v>6.9879999999999996E-4</c:v>
                </c:pt>
                <c:pt idx="2651" formatCode="General">
                  <c:v>6.9884799999999996E-4</c:v>
                </c:pt>
                <c:pt idx="2652" formatCode="General">
                  <c:v>6.98885E-4</c:v>
                </c:pt>
                <c:pt idx="2653" formatCode="General">
                  <c:v>6.9891599999999995E-4</c:v>
                </c:pt>
                <c:pt idx="2654" formatCode="General">
                  <c:v>6.98947E-4</c:v>
                </c:pt>
                <c:pt idx="2655" formatCode="General">
                  <c:v>6.9897799999999995E-4</c:v>
                </c:pt>
                <c:pt idx="2656" formatCode="General">
                  <c:v>6.9901000000000002E-4</c:v>
                </c:pt>
                <c:pt idx="2657" formatCode="General">
                  <c:v>6.9903000000000001E-4</c:v>
                </c:pt>
                <c:pt idx="2658" formatCode="General">
                  <c:v>6.9905599999999998E-4</c:v>
                </c:pt>
                <c:pt idx="2659" formatCode="General">
                  <c:v>6.9908100000000005E-4</c:v>
                </c:pt>
                <c:pt idx="2660" formatCode="General">
                  <c:v>6.9910600000000001E-4</c:v>
                </c:pt>
                <c:pt idx="2661" formatCode="General">
                  <c:v>6.9913199999999999E-4</c:v>
                </c:pt>
                <c:pt idx="2662" formatCode="General">
                  <c:v>6.9915699999999995E-4</c:v>
                </c:pt>
                <c:pt idx="2663" formatCode="General">
                  <c:v>6.9917600000000003E-4</c:v>
                </c:pt>
                <c:pt idx="2664" formatCode="General">
                  <c:v>6.99195E-4</c:v>
                </c:pt>
                <c:pt idx="2665" formatCode="General">
                  <c:v>6.9921399999999998E-4</c:v>
                </c:pt>
                <c:pt idx="2666" formatCode="General">
                  <c:v>6.9923299999999995E-4</c:v>
                </c:pt>
                <c:pt idx="2667" formatCode="General">
                  <c:v>6.99257E-4</c:v>
                </c:pt>
                <c:pt idx="2668" formatCode="General">
                  <c:v>6.9927399999999995E-4</c:v>
                </c:pt>
                <c:pt idx="2669" formatCode="General">
                  <c:v>6.9928999999999998E-4</c:v>
                </c:pt>
                <c:pt idx="2670" formatCode="General">
                  <c:v>6.9930600000000002E-4</c:v>
                </c:pt>
                <c:pt idx="2671" formatCode="General">
                  <c:v>6.9932200000000005E-4</c:v>
                </c:pt>
                <c:pt idx="2672" formatCode="General">
                  <c:v>6.9933799999999998E-4</c:v>
                </c:pt>
                <c:pt idx="2673" formatCode="General">
                  <c:v>6.9935400000000001E-4</c:v>
                </c:pt>
                <c:pt idx="2674" formatCode="General">
                  <c:v>6.9937000000000005E-4</c:v>
                </c:pt>
                <c:pt idx="2675" formatCode="General">
                  <c:v>6.9938699999999999E-4</c:v>
                </c:pt>
                <c:pt idx="2676" formatCode="General">
                  <c:v>6.9940300000000003E-4</c:v>
                </c:pt>
                <c:pt idx="2677" formatCode="General">
                  <c:v>6.9941899999999995E-4</c:v>
                </c:pt>
                <c:pt idx="2678" formatCode="General">
                  <c:v>6.9943499999999999E-4</c:v>
                </c:pt>
                <c:pt idx="2679" formatCode="General">
                  <c:v>6.9945100000000002E-4</c:v>
                </c:pt>
                <c:pt idx="2680" formatCode="General">
                  <c:v>6.9946699999999995E-4</c:v>
                </c:pt>
                <c:pt idx="2681" formatCode="General">
                  <c:v>6.9948299999999998E-4</c:v>
                </c:pt>
                <c:pt idx="2682" formatCode="General">
                  <c:v>6.9950299999999997E-4</c:v>
                </c:pt>
                <c:pt idx="2683" formatCode="General">
                  <c:v>6.9952000000000002E-4</c:v>
                </c:pt>
                <c:pt idx="2684" formatCode="General">
                  <c:v>6.9953799999999998E-4</c:v>
                </c:pt>
                <c:pt idx="2685" formatCode="General">
                  <c:v>6.9955500000000003E-4</c:v>
                </c:pt>
                <c:pt idx="2686" formatCode="General">
                  <c:v>6.9957199999999998E-4</c:v>
                </c:pt>
                <c:pt idx="2687" formatCode="General">
                  <c:v>6.9959000000000004E-4</c:v>
                </c:pt>
                <c:pt idx="2688" formatCode="General">
                  <c:v>6.9960699999999998E-4</c:v>
                </c:pt>
                <c:pt idx="2689" formatCode="General">
                  <c:v>6.9962400000000004E-4</c:v>
                </c:pt>
                <c:pt idx="2690" formatCode="General">
                  <c:v>6.9964099999999998E-4</c:v>
                </c:pt>
                <c:pt idx="2691" formatCode="General">
                  <c:v>6.9965900000000004E-4</c:v>
                </c:pt>
                <c:pt idx="2692" formatCode="General">
                  <c:v>6.9967599999999999E-4</c:v>
                </c:pt>
                <c:pt idx="2693" formatCode="General">
                  <c:v>6.9969300000000004E-4</c:v>
                </c:pt>
                <c:pt idx="2694" formatCode="General">
                  <c:v>6.99711E-4</c:v>
                </c:pt>
                <c:pt idx="2695" formatCode="General">
                  <c:v>6.9972800000000005E-4</c:v>
                </c:pt>
                <c:pt idx="2696" formatCode="General">
                  <c:v>6.9974499999999999E-4</c:v>
                </c:pt>
                <c:pt idx="2697" formatCode="General">
                  <c:v>6.9976800000000003E-4</c:v>
                </c:pt>
                <c:pt idx="2698" formatCode="General">
                  <c:v>6.9979099999999995E-4</c:v>
                </c:pt>
                <c:pt idx="2699" formatCode="General">
                  <c:v>6.9981399999999999E-4</c:v>
                </c:pt>
                <c:pt idx="2700" formatCode="General">
                  <c:v>6.9983700000000003E-4</c:v>
                </c:pt>
                <c:pt idx="2701" formatCode="General">
                  <c:v>6.9985999999999996E-4</c:v>
                </c:pt>
                <c:pt idx="2702" formatCode="General">
                  <c:v>6.9988600000000004E-4</c:v>
                </c:pt>
                <c:pt idx="2703" formatCode="General">
                  <c:v>6.9991200000000002E-4</c:v>
                </c:pt>
                <c:pt idx="2704" formatCode="General">
                  <c:v>6.9993799999999999E-4</c:v>
                </c:pt>
                <c:pt idx="2705" formatCode="General">
                  <c:v>6.9996399999999997E-4</c:v>
                </c:pt>
                <c:pt idx="2706" formatCode="General">
                  <c:v>6.9999000000000005E-4</c:v>
                </c:pt>
                <c:pt idx="2707" formatCode="General">
                  <c:v>7.0001600000000003E-4</c:v>
                </c:pt>
                <c:pt idx="2708" formatCode="General">
                  <c:v>7.0005100000000004E-4</c:v>
                </c:pt>
                <c:pt idx="2709" formatCode="General">
                  <c:v>7.0008500000000003E-4</c:v>
                </c:pt>
                <c:pt idx="2710" formatCode="General">
                  <c:v>7.0012000000000004E-4</c:v>
                </c:pt>
                <c:pt idx="2711" formatCode="General">
                  <c:v>7.0015500000000005E-4</c:v>
                </c:pt>
                <c:pt idx="2712" formatCode="General">
                  <c:v>7.0018900000000004E-4</c:v>
                </c:pt>
                <c:pt idx="2713" formatCode="General">
                  <c:v>7.0024099999999999E-4</c:v>
                </c:pt>
                <c:pt idx="2714" formatCode="General">
                  <c:v>7.0029300000000005E-4</c:v>
                </c:pt>
                <c:pt idx="2715" formatCode="General">
                  <c:v>7.00345E-4</c:v>
                </c:pt>
                <c:pt idx="2716" formatCode="General">
                  <c:v>7.0039699999999996E-4</c:v>
                </c:pt>
                <c:pt idx="2717" formatCode="General">
                  <c:v>7.0045999999999997E-4</c:v>
                </c:pt>
                <c:pt idx="2718" formatCode="General">
                  <c:v>7.0052899999999997E-4</c:v>
                </c:pt>
                <c:pt idx="2719" formatCode="General">
                  <c:v>7.0059899999999999E-4</c:v>
                </c:pt>
                <c:pt idx="2720" formatCode="General">
                  <c:v>7.0066799999999999E-4</c:v>
                </c:pt>
                <c:pt idx="2721" formatCode="General">
                  <c:v>7.00737E-4</c:v>
                </c:pt>
                <c:pt idx="2722" formatCode="General">
                  <c:v>7.0082900000000004E-4</c:v>
                </c:pt>
                <c:pt idx="2723" formatCode="General">
                  <c:v>7.0092099999999997E-4</c:v>
                </c:pt>
                <c:pt idx="2724" formatCode="General">
                  <c:v>7.0101400000000002E-4</c:v>
                </c:pt>
                <c:pt idx="2725" formatCode="General">
                  <c:v>7.0110599999999995E-4</c:v>
                </c:pt>
                <c:pt idx="2726" formatCode="General">
                  <c:v>7.0123500000000003E-4</c:v>
                </c:pt>
                <c:pt idx="2727" formatCode="General">
                  <c:v>7.0136000000000005E-4</c:v>
                </c:pt>
                <c:pt idx="2728" formatCode="General">
                  <c:v>7.0148400000000005E-4</c:v>
                </c:pt>
                <c:pt idx="2729" formatCode="General">
                  <c:v>7.0160899999999996E-4</c:v>
                </c:pt>
                <c:pt idx="2730" formatCode="General">
                  <c:v>7.0173299999999996E-4</c:v>
                </c:pt>
                <c:pt idx="2731" formatCode="General">
                  <c:v>7.0189899999999997E-4</c:v>
                </c:pt>
                <c:pt idx="2732" formatCode="General">
                  <c:v>7.0206499999999998E-4</c:v>
                </c:pt>
                <c:pt idx="2733" formatCode="General">
                  <c:v>7.0223099999999999E-4</c:v>
                </c:pt>
                <c:pt idx="2734" formatCode="General">
                  <c:v>7.02397E-4</c:v>
                </c:pt>
                <c:pt idx="2735" formatCode="General">
                  <c:v>7.0261900000000003E-4</c:v>
                </c:pt>
                <c:pt idx="2736" formatCode="General">
                  <c:v>7.0282600000000004E-4</c:v>
                </c:pt>
                <c:pt idx="2737" formatCode="General">
                  <c:v>7.0303399999999995E-4</c:v>
                </c:pt>
                <c:pt idx="2738" formatCode="General">
                  <c:v>7.0331099999999998E-4</c:v>
                </c:pt>
                <c:pt idx="2739" formatCode="General">
                  <c:v>7.0358699999999998E-4</c:v>
                </c:pt>
                <c:pt idx="2740" formatCode="General">
                  <c:v>7.0386400000000001E-4</c:v>
                </c:pt>
                <c:pt idx="2741" formatCode="General">
                  <c:v>7.0427900000000004E-4</c:v>
                </c:pt>
                <c:pt idx="2742" formatCode="General">
                  <c:v>7.0469399999999996E-4</c:v>
                </c:pt>
                <c:pt idx="2743" formatCode="General">
                  <c:v>7.0510099999999997E-4</c:v>
                </c:pt>
                <c:pt idx="2744" formatCode="General">
                  <c:v>7.0550799999999998E-4</c:v>
                </c:pt>
                <c:pt idx="2745" formatCode="General">
                  <c:v>7.0611800000000005E-4</c:v>
                </c:pt>
                <c:pt idx="2746" formatCode="General">
                  <c:v>7.06728E-4</c:v>
                </c:pt>
                <c:pt idx="2747" formatCode="General">
                  <c:v>7.0754200000000002E-4</c:v>
                </c:pt>
                <c:pt idx="2748" formatCode="General">
                  <c:v>7.0794900000000003E-4</c:v>
                </c:pt>
                <c:pt idx="2749" formatCode="General">
                  <c:v>7.0883299999999997E-4</c:v>
                </c:pt>
                <c:pt idx="2750" formatCode="General">
                  <c:v>7.0971599999999999E-4</c:v>
                </c:pt>
                <c:pt idx="2751" formatCode="General">
                  <c:v>7.1060000000000003E-4</c:v>
                </c:pt>
                <c:pt idx="2752" formatCode="General">
                  <c:v>7.1148399999999997E-4</c:v>
                </c:pt>
                <c:pt idx="2753" formatCode="General">
                  <c:v>7.12464E-4</c:v>
                </c:pt>
                <c:pt idx="2754" formatCode="General">
                  <c:v>7.1344300000000002E-4</c:v>
                </c:pt>
                <c:pt idx="2755" formatCode="General">
                  <c:v>7.1442200000000004E-4</c:v>
                </c:pt>
                <c:pt idx="2756" formatCode="General">
                  <c:v>7.1540199999999997E-4</c:v>
                </c:pt>
                <c:pt idx="2757" formatCode="General">
                  <c:v>7.1636300000000003E-4</c:v>
                </c:pt>
                <c:pt idx="2758" formatCode="General">
                  <c:v>7.1732399999999998E-4</c:v>
                </c:pt>
                <c:pt idx="2759" formatCode="General">
                  <c:v>7.1828500000000004E-4</c:v>
                </c:pt>
                <c:pt idx="2760" formatCode="General">
                  <c:v>7.1924599999999999E-4</c:v>
                </c:pt>
                <c:pt idx="2761" formatCode="General">
                  <c:v>7.2010300000000004E-4</c:v>
                </c:pt>
                <c:pt idx="2762" formatCode="General">
                  <c:v>7.2074499999999996E-4</c:v>
                </c:pt>
                <c:pt idx="2763" formatCode="General">
                  <c:v>7.21388E-4</c:v>
                </c:pt>
                <c:pt idx="2764" formatCode="General">
                  <c:v>7.2203100000000004E-4</c:v>
                </c:pt>
                <c:pt idx="2765" formatCode="General">
                  <c:v>7.2245899999999995E-4</c:v>
                </c:pt>
                <c:pt idx="2766" formatCode="General">
                  <c:v>7.2302599999999999E-4</c:v>
                </c:pt>
                <c:pt idx="2767" formatCode="General">
                  <c:v>7.23378E-4</c:v>
                </c:pt>
                <c:pt idx="2768" formatCode="General">
                  <c:v>7.2373100000000003E-4</c:v>
                </c:pt>
                <c:pt idx="2769" formatCode="General">
                  <c:v>7.2408300000000004E-4</c:v>
                </c:pt>
                <c:pt idx="2770" formatCode="General">
                  <c:v>7.2443599999999996E-4</c:v>
                </c:pt>
                <c:pt idx="2771" formatCode="General">
                  <c:v>7.247E-4</c:v>
                </c:pt>
                <c:pt idx="2772" formatCode="General">
                  <c:v>7.2496500000000005E-4</c:v>
                </c:pt>
                <c:pt idx="2773" formatCode="General">
                  <c:v>7.2522899999999998E-4</c:v>
                </c:pt>
                <c:pt idx="2774" formatCode="General">
                  <c:v>7.2549300000000001E-4</c:v>
                </c:pt>
                <c:pt idx="2775" formatCode="General">
                  <c:v>7.2566000000000004E-4</c:v>
                </c:pt>
                <c:pt idx="2776" formatCode="General">
                  <c:v>7.2582699999999996E-4</c:v>
                </c:pt>
                <c:pt idx="2777" formatCode="General">
                  <c:v>7.2599399999999999E-4</c:v>
                </c:pt>
                <c:pt idx="2778" formatCode="General">
                  <c:v>7.2616100000000002E-4</c:v>
                </c:pt>
                <c:pt idx="2779" formatCode="General">
                  <c:v>7.2632800000000004E-4</c:v>
                </c:pt>
                <c:pt idx="2780" formatCode="General">
                  <c:v>7.2645299999999995E-4</c:v>
                </c:pt>
                <c:pt idx="2781" formatCode="General">
                  <c:v>7.2657799999999997E-4</c:v>
                </c:pt>
                <c:pt idx="2782" formatCode="General">
                  <c:v>7.26704E-4</c:v>
                </c:pt>
                <c:pt idx="2783" formatCode="General">
                  <c:v>7.2682900000000002E-4</c:v>
                </c:pt>
                <c:pt idx="2784" formatCode="General">
                  <c:v>7.2692199999999996E-4</c:v>
                </c:pt>
                <c:pt idx="2785" formatCode="General">
                  <c:v>7.27014E-4</c:v>
                </c:pt>
                <c:pt idx="2786" formatCode="General">
                  <c:v>7.2710699999999995E-4</c:v>
                </c:pt>
                <c:pt idx="2787" formatCode="General">
                  <c:v>7.2717699999999997E-4</c:v>
                </c:pt>
                <c:pt idx="2788" formatCode="General">
                  <c:v>7.2724599999999997E-4</c:v>
                </c:pt>
                <c:pt idx="2789" formatCode="General">
                  <c:v>7.2731599999999999E-4</c:v>
                </c:pt>
                <c:pt idx="2790" formatCode="General">
                  <c:v>7.2738499999999999E-4</c:v>
                </c:pt>
                <c:pt idx="2791" formatCode="General">
                  <c:v>7.2743199999999997E-4</c:v>
                </c:pt>
                <c:pt idx="2792" formatCode="General">
                  <c:v>7.2747800000000004E-4</c:v>
                </c:pt>
                <c:pt idx="2793" formatCode="General">
                  <c:v>7.2752400000000001E-4</c:v>
                </c:pt>
                <c:pt idx="2794" formatCode="General">
                  <c:v>7.2757099999999999E-4</c:v>
                </c:pt>
                <c:pt idx="2795" formatCode="General">
                  <c:v>7.2760100000000003E-4</c:v>
                </c:pt>
                <c:pt idx="2796" formatCode="General">
                  <c:v>7.2763099999999996E-4</c:v>
                </c:pt>
                <c:pt idx="2797" formatCode="General">
                  <c:v>7.27661E-4</c:v>
                </c:pt>
                <c:pt idx="2798" formatCode="General">
                  <c:v>7.2769100000000004E-4</c:v>
                </c:pt>
                <c:pt idx="2799" formatCode="General">
                  <c:v>7.2772099999999997E-4</c:v>
                </c:pt>
                <c:pt idx="2800" formatCode="General">
                  <c:v>7.2775200000000002E-4</c:v>
                </c:pt>
                <c:pt idx="2801" formatCode="General">
                  <c:v>7.2778199999999995E-4</c:v>
                </c:pt>
                <c:pt idx="2802" formatCode="General">
                  <c:v>7.2780399999999997E-4</c:v>
                </c:pt>
                <c:pt idx="2803" formatCode="General">
                  <c:v>7.2782700000000001E-4</c:v>
                </c:pt>
                <c:pt idx="2804" formatCode="General">
                  <c:v>7.2785000000000005E-4</c:v>
                </c:pt>
                <c:pt idx="2805" formatCode="General">
                  <c:v>7.2787199999999996E-4</c:v>
                </c:pt>
                <c:pt idx="2806" formatCode="General">
                  <c:v>7.27895E-4</c:v>
                </c:pt>
                <c:pt idx="2807" formatCode="General">
                  <c:v>7.2791700000000002E-4</c:v>
                </c:pt>
                <c:pt idx="2808" formatCode="General">
                  <c:v>7.2794000000000005E-4</c:v>
                </c:pt>
                <c:pt idx="2809" formatCode="General">
                  <c:v>7.2796299999999998E-4</c:v>
                </c:pt>
                <c:pt idx="2810" formatCode="General">
                  <c:v>7.27985E-4</c:v>
                </c:pt>
                <c:pt idx="2811" formatCode="General">
                  <c:v>7.2800800000000004E-4</c:v>
                </c:pt>
                <c:pt idx="2812" formatCode="General">
                  <c:v>7.2803099999999997E-4</c:v>
                </c:pt>
                <c:pt idx="2813" formatCode="General">
                  <c:v>7.2805299999999999E-4</c:v>
                </c:pt>
                <c:pt idx="2814" formatCode="General">
                  <c:v>7.28074E-4</c:v>
                </c:pt>
                <c:pt idx="2815" formatCode="General">
                  <c:v>7.28095E-4</c:v>
                </c:pt>
                <c:pt idx="2816" formatCode="General">
                  <c:v>7.2811600000000001E-4</c:v>
                </c:pt>
                <c:pt idx="2817" formatCode="General">
                  <c:v>7.2813700000000001E-4</c:v>
                </c:pt>
                <c:pt idx="2818" formatCode="General">
                  <c:v>7.28157E-4</c:v>
                </c:pt>
                <c:pt idx="2819" formatCode="General">
                  <c:v>7.2817800000000001E-4</c:v>
                </c:pt>
                <c:pt idx="2820" formatCode="General">
                  <c:v>7.2819900000000001E-4</c:v>
                </c:pt>
                <c:pt idx="2821" formatCode="General">
                  <c:v>7.2822000000000002E-4</c:v>
                </c:pt>
                <c:pt idx="2822" formatCode="General">
                  <c:v>7.2824100000000002E-4</c:v>
                </c:pt>
                <c:pt idx="2823" formatCode="General">
                  <c:v>7.2826200000000003E-4</c:v>
                </c:pt>
                <c:pt idx="2824" formatCode="General">
                  <c:v>7.2828300000000003E-4</c:v>
                </c:pt>
                <c:pt idx="2825" formatCode="General">
                  <c:v>7.2830400000000004E-4</c:v>
                </c:pt>
                <c:pt idx="2826" formatCode="General">
                  <c:v>7.2832400000000003E-4</c:v>
                </c:pt>
                <c:pt idx="2827" formatCode="General">
                  <c:v>7.2834500000000003E-4</c:v>
                </c:pt>
                <c:pt idx="2828" formatCode="General">
                  <c:v>7.2836600000000004E-4</c:v>
                </c:pt>
                <c:pt idx="2829" formatCode="General">
                  <c:v>7.2838700000000004E-4</c:v>
                </c:pt>
                <c:pt idx="2830" formatCode="General">
                  <c:v>7.2840999999999997E-4</c:v>
                </c:pt>
                <c:pt idx="2831" formatCode="General">
                  <c:v>7.2843199999999999E-4</c:v>
                </c:pt>
                <c:pt idx="2832" formatCode="General">
                  <c:v>7.2845500000000003E-4</c:v>
                </c:pt>
                <c:pt idx="2833" formatCode="General">
                  <c:v>7.2847700000000005E-4</c:v>
                </c:pt>
                <c:pt idx="2834" formatCode="General">
                  <c:v>7.2849999999999998E-4</c:v>
                </c:pt>
                <c:pt idx="2835" formatCode="General">
                  <c:v>7.2852300000000002E-4</c:v>
                </c:pt>
                <c:pt idx="2836" formatCode="General">
                  <c:v>7.2854500000000004E-4</c:v>
                </c:pt>
                <c:pt idx="2837" formatCode="General">
                  <c:v>7.2856799999999997E-4</c:v>
                </c:pt>
                <c:pt idx="2838" formatCode="General">
                  <c:v>7.2858999999999999E-4</c:v>
                </c:pt>
                <c:pt idx="2839" formatCode="General">
                  <c:v>7.2861300000000003E-4</c:v>
                </c:pt>
                <c:pt idx="2840" formatCode="General">
                  <c:v>7.2864000000000002E-4</c:v>
                </c:pt>
                <c:pt idx="2841" formatCode="General">
                  <c:v>7.2866300000000005E-4</c:v>
                </c:pt>
                <c:pt idx="2842" formatCode="General">
                  <c:v>7.2868599999999998E-4</c:v>
                </c:pt>
                <c:pt idx="2843" formatCode="General">
                  <c:v>7.2872099999999999E-4</c:v>
                </c:pt>
                <c:pt idx="2844" formatCode="General">
                  <c:v>7.28756E-4</c:v>
                </c:pt>
                <c:pt idx="2845" formatCode="General">
                  <c:v>7.2878999999999999E-4</c:v>
                </c:pt>
                <c:pt idx="2846" formatCode="General">
                  <c:v>7.28832E-4</c:v>
                </c:pt>
                <c:pt idx="2847" formatCode="General">
                  <c:v>7.2887899999999999E-4</c:v>
                </c:pt>
                <c:pt idx="2848" formatCode="General">
                  <c:v>7.2892499999999995E-4</c:v>
                </c:pt>
                <c:pt idx="2849" formatCode="General">
                  <c:v>7.2901599999999997E-4</c:v>
                </c:pt>
                <c:pt idx="2850" formatCode="General">
                  <c:v>7.2911000000000004E-4</c:v>
                </c:pt>
                <c:pt idx="2851" formatCode="General">
                  <c:v>7.2916799999999998E-4</c:v>
                </c:pt>
                <c:pt idx="2852" formatCode="General">
                  <c:v>7.2921800000000001E-4</c:v>
                </c:pt>
                <c:pt idx="2853" formatCode="General">
                  <c:v>7.2926299999999996E-4</c:v>
                </c:pt>
                <c:pt idx="2854" formatCode="General">
                  <c:v>7.293E-4</c:v>
                </c:pt>
                <c:pt idx="2855" formatCode="General">
                  <c:v>7.2933999999999998E-4</c:v>
                </c:pt>
                <c:pt idx="2856" formatCode="General">
                  <c:v>7.2937200000000005E-4</c:v>
                </c:pt>
                <c:pt idx="2857" formatCode="General">
                  <c:v>7.2941100000000001E-4</c:v>
                </c:pt>
                <c:pt idx="2858" formatCode="General">
                  <c:v>7.2944999999999998E-4</c:v>
                </c:pt>
                <c:pt idx="2859" formatCode="General">
                  <c:v>7.2949199999999999E-4</c:v>
                </c:pt>
                <c:pt idx="2860" formatCode="General">
                  <c:v>7.2950000000000001E-4</c:v>
                </c:pt>
                <c:pt idx="2861" formatCode="General">
                  <c:v>7.2953899999999997E-4</c:v>
                </c:pt>
                <c:pt idx="2862" formatCode="General">
                  <c:v>7.2957399999999998E-4</c:v>
                </c:pt>
                <c:pt idx="2863" formatCode="General">
                  <c:v>7.2960799999999997E-4</c:v>
                </c:pt>
                <c:pt idx="2864" formatCode="General">
                  <c:v>7.2965300000000003E-4</c:v>
                </c:pt>
                <c:pt idx="2865" formatCode="General">
                  <c:v>7.2969300000000001E-4</c:v>
                </c:pt>
                <c:pt idx="2866" formatCode="General">
                  <c:v>7.2973199999999997E-4</c:v>
                </c:pt>
                <c:pt idx="2867" formatCode="General">
                  <c:v>7.29775E-4</c:v>
                </c:pt>
                <c:pt idx="2868" formatCode="General">
                  <c:v>7.29823E-4</c:v>
                </c:pt>
                <c:pt idx="2869" formatCode="General">
                  <c:v>7.2987799999999999E-4</c:v>
                </c:pt>
                <c:pt idx="2870" formatCode="General">
                  <c:v>7.2997100000000005E-4</c:v>
                </c:pt>
                <c:pt idx="2871" formatCode="General">
                  <c:v>7.3006299999999998E-4</c:v>
                </c:pt>
                <c:pt idx="2872" formatCode="General">
                  <c:v>7.3011199999999999E-4</c:v>
                </c:pt>
                <c:pt idx="2873" formatCode="General">
                  <c:v>7.3015899999999997E-4</c:v>
                </c:pt>
                <c:pt idx="2874" formatCode="General">
                  <c:v>7.3019600000000001E-4</c:v>
                </c:pt>
                <c:pt idx="2875" formatCode="General">
                  <c:v>7.3023300000000005E-4</c:v>
                </c:pt>
                <c:pt idx="2876" formatCode="General">
                  <c:v>7.3026500000000002E-4</c:v>
                </c:pt>
                <c:pt idx="2877" formatCode="General">
                  <c:v>7.3030000000000002E-4</c:v>
                </c:pt>
                <c:pt idx="2878" formatCode="General">
                  <c:v>7.3032299999999995E-4</c:v>
                </c:pt>
                <c:pt idx="2879" formatCode="General">
                  <c:v>7.3034599999999999E-4</c:v>
                </c:pt>
                <c:pt idx="2880" formatCode="General">
                  <c:v>7.3037000000000004E-4</c:v>
                </c:pt>
                <c:pt idx="2881" formatCode="General">
                  <c:v>7.3039299999999997E-4</c:v>
                </c:pt>
                <c:pt idx="2882" formatCode="General">
                  <c:v>7.3041600000000001E-4</c:v>
                </c:pt>
                <c:pt idx="2883" formatCode="General">
                  <c:v>7.3043700000000001E-4</c:v>
                </c:pt>
                <c:pt idx="2884" formatCode="General">
                  <c:v>7.3046500000000002E-4</c:v>
                </c:pt>
                <c:pt idx="2885" formatCode="General">
                  <c:v>7.3048299999999998E-4</c:v>
                </c:pt>
                <c:pt idx="2886" formatCode="General">
                  <c:v>7.3050199999999995E-4</c:v>
                </c:pt>
                <c:pt idx="2887" formatCode="General">
                  <c:v>7.3052000000000002E-4</c:v>
                </c:pt>
                <c:pt idx="2888" formatCode="General">
                  <c:v>7.3053899999999999E-4</c:v>
                </c:pt>
                <c:pt idx="2889" formatCode="General">
                  <c:v>7.3055699999999995E-4</c:v>
                </c:pt>
                <c:pt idx="2890" formatCode="General">
                  <c:v>7.3057600000000003E-4</c:v>
                </c:pt>
                <c:pt idx="2891" formatCode="General">
                  <c:v>7.3059500000000001E-4</c:v>
                </c:pt>
                <c:pt idx="2892" formatCode="General">
                  <c:v>7.3061299999999997E-4</c:v>
                </c:pt>
                <c:pt idx="2893" formatCode="General">
                  <c:v>7.3063200000000005E-4</c:v>
                </c:pt>
                <c:pt idx="2894" formatCode="General">
                  <c:v>7.3065000000000001E-4</c:v>
                </c:pt>
                <c:pt idx="2895" formatCode="General">
                  <c:v>7.3066899999999998E-4</c:v>
                </c:pt>
                <c:pt idx="2896" formatCode="General">
                  <c:v>7.3068700000000005E-4</c:v>
                </c:pt>
                <c:pt idx="2897" formatCode="General">
                  <c:v>7.3070600000000002E-4</c:v>
                </c:pt>
                <c:pt idx="2898" formatCode="General">
                  <c:v>7.3072399999999998E-4</c:v>
                </c:pt>
                <c:pt idx="2899" formatCode="General">
                  <c:v>7.3074200000000005E-4</c:v>
                </c:pt>
                <c:pt idx="2900" formatCode="General">
                  <c:v>7.3075899999999999E-4</c:v>
                </c:pt>
                <c:pt idx="2901" formatCode="General">
                  <c:v>7.3077600000000004E-4</c:v>
                </c:pt>
                <c:pt idx="2902" formatCode="General">
                  <c:v>7.30794E-4</c:v>
                </c:pt>
                <c:pt idx="2903" formatCode="General">
                  <c:v>7.3081100000000005E-4</c:v>
                </c:pt>
                <c:pt idx="2904" formatCode="General">
                  <c:v>7.3082900000000001E-4</c:v>
                </c:pt>
                <c:pt idx="2905" formatCode="General">
                  <c:v>7.3084599999999995E-4</c:v>
                </c:pt>
                <c:pt idx="2906" formatCode="General">
                  <c:v>7.30863E-4</c:v>
                </c:pt>
                <c:pt idx="2907" formatCode="General">
                  <c:v>7.3088099999999996E-4</c:v>
                </c:pt>
                <c:pt idx="2908" formatCode="General">
                  <c:v>7.3089800000000001E-4</c:v>
                </c:pt>
                <c:pt idx="2909" formatCode="General">
                  <c:v>7.3091599999999997E-4</c:v>
                </c:pt>
                <c:pt idx="2910" formatCode="General">
                  <c:v>7.3093300000000002E-4</c:v>
                </c:pt>
                <c:pt idx="2911" formatCode="General">
                  <c:v>7.3094999999999996E-4</c:v>
                </c:pt>
                <c:pt idx="2912" formatCode="General">
                  <c:v>7.3096800000000003E-4</c:v>
                </c:pt>
                <c:pt idx="2913" formatCode="General">
                  <c:v>7.3098499999999997E-4</c:v>
                </c:pt>
                <c:pt idx="2914" formatCode="General">
                  <c:v>7.3100300000000003E-4</c:v>
                </c:pt>
                <c:pt idx="2915" formatCode="General">
                  <c:v>7.3102599999999996E-4</c:v>
                </c:pt>
                <c:pt idx="2916" formatCode="General">
                  <c:v>7.31049E-4</c:v>
                </c:pt>
                <c:pt idx="2917" formatCode="General">
                  <c:v>7.3107200000000004E-4</c:v>
                </c:pt>
                <c:pt idx="2918" formatCode="General">
                  <c:v>7.3109499999999997E-4</c:v>
                </c:pt>
                <c:pt idx="2919" formatCode="General">
                  <c:v>7.3111699999999999E-4</c:v>
                </c:pt>
                <c:pt idx="2920" formatCode="General">
                  <c:v>7.3113900000000001E-4</c:v>
                </c:pt>
                <c:pt idx="2921" formatCode="General">
                  <c:v>7.3116100000000003E-4</c:v>
                </c:pt>
                <c:pt idx="2922" formatCode="General">
                  <c:v>7.3118300000000005E-4</c:v>
                </c:pt>
                <c:pt idx="2923" formatCode="General">
                  <c:v>7.3120499999999996E-4</c:v>
                </c:pt>
                <c:pt idx="2924" formatCode="General">
                  <c:v>7.3122699999999998E-4</c:v>
                </c:pt>
                <c:pt idx="2925" formatCode="General">
                  <c:v>7.3126099999999998E-4</c:v>
                </c:pt>
                <c:pt idx="2926" formatCode="General">
                  <c:v>7.3129399999999995E-4</c:v>
                </c:pt>
                <c:pt idx="2927" formatCode="General">
                  <c:v>7.3132700000000004E-4</c:v>
                </c:pt>
                <c:pt idx="2928" formatCode="General">
                  <c:v>7.3136000000000002E-4</c:v>
                </c:pt>
                <c:pt idx="2929" formatCode="General">
                  <c:v>7.31393E-4</c:v>
                </c:pt>
                <c:pt idx="2930" formatCode="General">
                  <c:v>7.3142599999999997E-4</c:v>
                </c:pt>
                <c:pt idx="2931" formatCode="General">
                  <c:v>7.3147000000000002E-4</c:v>
                </c:pt>
                <c:pt idx="2932" formatCode="General">
                  <c:v>7.3151399999999995E-4</c:v>
                </c:pt>
                <c:pt idx="2933" formatCode="General">
                  <c:v>7.3155799999999999E-4</c:v>
                </c:pt>
                <c:pt idx="2934" formatCode="General">
                  <c:v>7.3162399999999995E-4</c:v>
                </c:pt>
                <c:pt idx="2935" formatCode="General">
                  <c:v>7.3169000000000001E-4</c:v>
                </c:pt>
                <c:pt idx="2936" formatCode="General">
                  <c:v>7.3175599999999996E-4</c:v>
                </c:pt>
                <c:pt idx="2937" formatCode="General">
                  <c:v>7.3183999999999999E-4</c:v>
                </c:pt>
                <c:pt idx="2938" formatCode="General">
                  <c:v>7.3191800000000002E-4</c:v>
                </c:pt>
                <c:pt idx="2939" formatCode="General">
                  <c:v>7.3199699999999996E-4</c:v>
                </c:pt>
                <c:pt idx="2940" formatCode="General">
                  <c:v>7.32116E-4</c:v>
                </c:pt>
                <c:pt idx="2941" formatCode="General">
                  <c:v>7.3223400000000001E-4</c:v>
                </c:pt>
                <c:pt idx="2942" formatCode="General">
                  <c:v>7.3235200000000002E-4</c:v>
                </c:pt>
                <c:pt idx="2943" formatCode="General">
                  <c:v>7.3251000000000002E-4</c:v>
                </c:pt>
                <c:pt idx="2944" formatCode="General">
                  <c:v>7.32667E-4</c:v>
                </c:pt>
                <c:pt idx="2945" formatCode="General">
                  <c:v>7.3282499999999999E-4</c:v>
                </c:pt>
                <c:pt idx="2946" formatCode="General">
                  <c:v>7.3298299999999999E-4</c:v>
                </c:pt>
                <c:pt idx="2947" formatCode="General">
                  <c:v>7.3317300000000005E-4</c:v>
                </c:pt>
                <c:pt idx="2948" formatCode="General">
                  <c:v>7.3339599999999998E-4</c:v>
                </c:pt>
                <c:pt idx="2949" formatCode="General">
                  <c:v>7.3359100000000002E-4</c:v>
                </c:pt>
                <c:pt idx="2950" formatCode="General">
                  <c:v>7.3384199999999996E-4</c:v>
                </c:pt>
                <c:pt idx="2951" formatCode="General">
                  <c:v>7.3417800000000004E-4</c:v>
                </c:pt>
                <c:pt idx="2952" formatCode="General">
                  <c:v>7.3451400000000002E-4</c:v>
                </c:pt>
                <c:pt idx="2953" formatCode="General">
                  <c:v>7.3484899999999998E-4</c:v>
                </c:pt>
                <c:pt idx="2954" formatCode="General">
                  <c:v>7.3518499999999996E-4</c:v>
                </c:pt>
                <c:pt idx="2955" formatCode="General">
                  <c:v>7.3552100000000005E-4</c:v>
                </c:pt>
                <c:pt idx="2956" formatCode="General">
                  <c:v>7.3585600000000001E-4</c:v>
                </c:pt>
                <c:pt idx="2957" formatCode="General">
                  <c:v>7.3619199999999999E-4</c:v>
                </c:pt>
                <c:pt idx="2958" formatCode="General">
                  <c:v>7.36537E-4</c:v>
                </c:pt>
                <c:pt idx="2959" formatCode="General">
                  <c:v>7.3688200000000001E-4</c:v>
                </c:pt>
                <c:pt idx="2960" formatCode="General">
                  <c:v>7.3722600000000001E-4</c:v>
                </c:pt>
                <c:pt idx="2961" formatCode="General">
                  <c:v>7.3757100000000002E-4</c:v>
                </c:pt>
                <c:pt idx="2962" formatCode="General">
                  <c:v>7.3791600000000003E-4</c:v>
                </c:pt>
                <c:pt idx="2963" formatCode="General">
                  <c:v>7.3826100000000004E-4</c:v>
                </c:pt>
                <c:pt idx="2964" formatCode="General">
                  <c:v>7.3860500000000003E-4</c:v>
                </c:pt>
                <c:pt idx="2965" formatCode="General">
                  <c:v>7.3895000000000005E-4</c:v>
                </c:pt>
                <c:pt idx="2966" formatCode="General">
                  <c:v>7.39319E-4</c:v>
                </c:pt>
                <c:pt idx="2967" formatCode="General">
                  <c:v>7.3956599999999999E-4</c:v>
                </c:pt>
                <c:pt idx="2968" formatCode="General">
                  <c:v>7.3981199999999996E-4</c:v>
                </c:pt>
                <c:pt idx="2969" formatCode="General">
                  <c:v>7.4005800000000004E-4</c:v>
                </c:pt>
                <c:pt idx="2970" formatCode="General">
                  <c:v>7.4030400000000001E-4</c:v>
                </c:pt>
                <c:pt idx="2971" formatCode="General">
                  <c:v>7.4055099999999999E-4</c:v>
                </c:pt>
                <c:pt idx="2972" formatCode="General">
                  <c:v>7.4079699999999996E-4</c:v>
                </c:pt>
                <c:pt idx="2973" formatCode="General">
                  <c:v>7.4101899999999999E-4</c:v>
                </c:pt>
                <c:pt idx="2974" formatCode="General">
                  <c:v>7.4131399999999997E-4</c:v>
                </c:pt>
                <c:pt idx="2975" formatCode="General">
                  <c:v>7.4151100000000004E-4</c:v>
                </c:pt>
                <c:pt idx="2976" formatCode="General">
                  <c:v>7.4170799999999999E-4</c:v>
                </c:pt>
                <c:pt idx="2977" formatCode="General">
                  <c:v>7.4190499999999995E-4</c:v>
                </c:pt>
                <c:pt idx="2978" formatCode="General">
                  <c:v>7.4210200000000002E-4</c:v>
                </c:pt>
                <c:pt idx="2979" formatCode="General">
                  <c:v>7.4229899999999998E-4</c:v>
                </c:pt>
                <c:pt idx="2980" formatCode="General">
                  <c:v>7.4249600000000004E-4</c:v>
                </c:pt>
                <c:pt idx="2981" formatCode="General">
                  <c:v>7.4265599999999996E-4</c:v>
                </c:pt>
                <c:pt idx="2982" formatCode="General">
                  <c:v>7.4281599999999998E-4</c:v>
                </c:pt>
                <c:pt idx="2983" formatCode="General">
                  <c:v>7.4297600000000001E-4</c:v>
                </c:pt>
                <c:pt idx="2984" formatCode="General">
                  <c:v>7.4313600000000004E-4</c:v>
                </c:pt>
                <c:pt idx="2985" formatCode="General">
                  <c:v>7.4329599999999995E-4</c:v>
                </c:pt>
                <c:pt idx="2986" formatCode="General">
                  <c:v>7.4345599999999998E-4</c:v>
                </c:pt>
                <c:pt idx="2987" formatCode="General">
                  <c:v>7.43616E-4</c:v>
                </c:pt>
                <c:pt idx="2988" formatCode="General">
                  <c:v>7.4377700000000004E-4</c:v>
                </c:pt>
                <c:pt idx="2989" formatCode="General">
                  <c:v>7.4396100000000001E-4</c:v>
                </c:pt>
                <c:pt idx="2990" formatCode="General">
                  <c:v>7.44084E-4</c:v>
                </c:pt>
                <c:pt idx="2991" formatCode="General">
                  <c:v>7.4420699999999998E-4</c:v>
                </c:pt>
                <c:pt idx="2992" formatCode="General">
                  <c:v>7.4433099999999999E-4</c:v>
                </c:pt>
                <c:pt idx="2993" formatCode="General">
                  <c:v>7.4445399999999997E-4</c:v>
                </c:pt>
                <c:pt idx="2994" formatCode="General">
                  <c:v>7.4457699999999996E-4</c:v>
                </c:pt>
                <c:pt idx="2995" formatCode="General">
                  <c:v>7.4470000000000005E-4</c:v>
                </c:pt>
                <c:pt idx="2996" formatCode="General">
                  <c:v>7.4481099999999995E-4</c:v>
                </c:pt>
                <c:pt idx="2997" formatCode="General">
                  <c:v>7.4490899999999998E-4</c:v>
                </c:pt>
                <c:pt idx="2998" formatCode="General">
                  <c:v>7.4500800000000002E-4</c:v>
                </c:pt>
                <c:pt idx="2999" formatCode="General">
                  <c:v>7.4510600000000005E-4</c:v>
                </c:pt>
                <c:pt idx="3000" formatCode="General">
                  <c:v>7.4520499999999998E-4</c:v>
                </c:pt>
                <c:pt idx="3001" formatCode="General">
                  <c:v>7.45303E-4</c:v>
                </c:pt>
                <c:pt idx="3002" formatCode="General">
                  <c:v>7.4540200000000004E-4</c:v>
                </c:pt>
                <c:pt idx="3003" formatCode="General">
                  <c:v>7.4549999999999996E-4</c:v>
                </c:pt>
                <c:pt idx="3004" formatCode="General">
                  <c:v>7.4558999999999997E-4</c:v>
                </c:pt>
                <c:pt idx="3005" formatCode="General">
                  <c:v>7.4567000000000004E-4</c:v>
                </c:pt>
                <c:pt idx="3006" formatCode="General">
                  <c:v>7.4574999999999999E-4</c:v>
                </c:pt>
                <c:pt idx="3007" formatCode="General">
                  <c:v>7.4582999999999995E-4</c:v>
                </c:pt>
                <c:pt idx="3008" formatCode="General">
                  <c:v>7.4591000000000002E-4</c:v>
                </c:pt>
                <c:pt idx="3009" formatCode="General">
                  <c:v>7.4598999999999998E-4</c:v>
                </c:pt>
                <c:pt idx="3010" formatCode="General">
                  <c:v>7.4607000000000004E-4</c:v>
                </c:pt>
                <c:pt idx="3011" formatCode="General">
                  <c:v>7.4615E-4</c:v>
                </c:pt>
                <c:pt idx="3012" formatCode="General">
                  <c:v>7.4622100000000004E-4</c:v>
                </c:pt>
                <c:pt idx="3013" formatCode="General">
                  <c:v>7.4628200000000002E-4</c:v>
                </c:pt>
                <c:pt idx="3014" formatCode="General">
                  <c:v>7.4634400000000002E-4</c:v>
                </c:pt>
                <c:pt idx="3015" formatCode="General">
                  <c:v>7.4640500000000001E-4</c:v>
                </c:pt>
                <c:pt idx="3016" formatCode="General">
                  <c:v>7.4646700000000001E-4</c:v>
                </c:pt>
                <c:pt idx="3017" formatCode="General">
                  <c:v>7.4652799999999999E-4</c:v>
                </c:pt>
                <c:pt idx="3018" formatCode="General">
                  <c:v>7.4658999999999999E-4</c:v>
                </c:pt>
                <c:pt idx="3019" formatCode="General">
                  <c:v>7.4663599999999996E-4</c:v>
                </c:pt>
                <c:pt idx="3020" formatCode="General">
                  <c:v>7.4668200000000003E-4</c:v>
                </c:pt>
                <c:pt idx="3021" formatCode="General">
                  <c:v>7.4673199999999995E-4</c:v>
                </c:pt>
                <c:pt idx="3022" formatCode="General">
                  <c:v>7.4678099999999996E-4</c:v>
                </c:pt>
                <c:pt idx="3023" formatCode="General">
                  <c:v>7.46818E-4</c:v>
                </c:pt>
                <c:pt idx="3024" formatCode="General">
                  <c:v>7.4685500000000004E-4</c:v>
                </c:pt>
                <c:pt idx="3025" formatCode="General">
                  <c:v>7.4689199999999998E-4</c:v>
                </c:pt>
                <c:pt idx="3026" formatCode="General">
                  <c:v>7.4692900000000002E-4</c:v>
                </c:pt>
                <c:pt idx="3027" formatCode="General">
                  <c:v>7.4696500000000004E-4</c:v>
                </c:pt>
                <c:pt idx="3028" formatCode="General">
                  <c:v>7.4700199999999997E-4</c:v>
                </c:pt>
                <c:pt idx="3029" formatCode="General">
                  <c:v>7.4703900000000001E-4</c:v>
                </c:pt>
                <c:pt idx="3030" formatCode="General">
                  <c:v>7.4707599999999995E-4</c:v>
                </c:pt>
                <c:pt idx="3031" formatCode="General">
                  <c:v>7.4710599999999999E-4</c:v>
                </c:pt>
                <c:pt idx="3032" formatCode="General">
                  <c:v>7.4713600000000002E-4</c:v>
                </c:pt>
                <c:pt idx="3033" formatCode="General">
                  <c:v>7.4716599999999995E-4</c:v>
                </c:pt>
                <c:pt idx="3034" formatCode="General">
                  <c:v>7.4719599999999999E-4</c:v>
                </c:pt>
                <c:pt idx="3035" formatCode="General">
                  <c:v>7.4722600000000003E-4</c:v>
                </c:pt>
                <c:pt idx="3036" formatCode="General">
                  <c:v>7.4725499999999995E-4</c:v>
                </c:pt>
                <c:pt idx="3037" formatCode="General">
                  <c:v>7.4728200000000005E-4</c:v>
                </c:pt>
                <c:pt idx="3038" formatCode="General">
                  <c:v>7.4731000000000005E-4</c:v>
                </c:pt>
                <c:pt idx="3039" formatCode="General">
                  <c:v>7.4733199999999997E-4</c:v>
                </c:pt>
                <c:pt idx="3040" formatCode="General">
                  <c:v>7.4735299999999997E-4</c:v>
                </c:pt>
                <c:pt idx="3041" formatCode="General">
                  <c:v>7.4737399999999998E-4</c:v>
                </c:pt>
                <c:pt idx="3042" formatCode="General">
                  <c:v>7.47396E-4</c:v>
                </c:pt>
                <c:pt idx="3043" formatCode="General">
                  <c:v>7.4741900000000003E-4</c:v>
                </c:pt>
                <c:pt idx="3044" formatCode="General">
                  <c:v>7.4744299999999998E-4</c:v>
                </c:pt>
                <c:pt idx="3045" formatCode="General">
                  <c:v>7.47465E-4</c:v>
                </c:pt>
                <c:pt idx="3046" formatCode="General">
                  <c:v>7.4748600000000001E-4</c:v>
                </c:pt>
                <c:pt idx="3047" formatCode="General">
                  <c:v>7.4750900000000004E-4</c:v>
                </c:pt>
                <c:pt idx="3048" formatCode="General">
                  <c:v>7.4753500000000002E-4</c:v>
                </c:pt>
                <c:pt idx="3049" formatCode="General">
                  <c:v>7.4755999999999998E-4</c:v>
                </c:pt>
                <c:pt idx="3050" formatCode="General">
                  <c:v>7.4757999999999997E-4</c:v>
                </c:pt>
                <c:pt idx="3051" formatCode="General">
                  <c:v>7.4760099999999997E-4</c:v>
                </c:pt>
                <c:pt idx="3052" formatCode="General">
                  <c:v>7.4762799999999996E-4</c:v>
                </c:pt>
                <c:pt idx="3053" formatCode="General">
                  <c:v>7.4764799999999995E-4</c:v>
                </c:pt>
                <c:pt idx="3054" formatCode="General">
                  <c:v>7.4766700000000004E-4</c:v>
                </c:pt>
                <c:pt idx="3055" formatCode="General">
                  <c:v>7.4768700000000003E-4</c:v>
                </c:pt>
                <c:pt idx="3056" formatCode="General">
                  <c:v>7.4771199999999999E-4</c:v>
                </c:pt>
                <c:pt idx="3057" formatCode="General">
                  <c:v>7.4773600000000004E-4</c:v>
                </c:pt>
                <c:pt idx="3058" formatCode="General">
                  <c:v>7.47761E-4</c:v>
                </c:pt>
                <c:pt idx="3059" formatCode="General">
                  <c:v>7.4778500000000005E-4</c:v>
                </c:pt>
                <c:pt idx="3060" formatCode="General">
                  <c:v>7.4781000000000001E-4</c:v>
                </c:pt>
                <c:pt idx="3061" formatCode="General">
                  <c:v>7.4783499999999997E-4</c:v>
                </c:pt>
                <c:pt idx="3062" formatCode="General">
                  <c:v>7.4785900000000002E-4</c:v>
                </c:pt>
                <c:pt idx="3063" formatCode="General">
                  <c:v>7.4788399999999998E-4</c:v>
                </c:pt>
                <c:pt idx="3064" formatCode="General">
                  <c:v>7.4790900000000005E-4</c:v>
                </c:pt>
                <c:pt idx="3065" formatCode="General">
                  <c:v>7.4794599999999998E-4</c:v>
                </c:pt>
                <c:pt idx="3066" formatCode="General">
                  <c:v>7.4798200000000001E-4</c:v>
                </c:pt>
                <c:pt idx="3067" formatCode="General">
                  <c:v>7.4801900000000005E-4</c:v>
                </c:pt>
                <c:pt idx="3068" formatCode="General">
                  <c:v>7.4805599999999998E-4</c:v>
                </c:pt>
                <c:pt idx="3069" formatCode="General">
                  <c:v>7.4809300000000002E-4</c:v>
                </c:pt>
                <c:pt idx="3070" formatCode="General">
                  <c:v>7.4814300000000005E-4</c:v>
                </c:pt>
                <c:pt idx="3071" formatCode="General">
                  <c:v>7.4820400000000003E-4</c:v>
                </c:pt>
                <c:pt idx="3072" formatCode="General">
                  <c:v>7.4838300000000003E-4</c:v>
                </c:pt>
                <c:pt idx="3073" formatCode="General">
                  <c:v>7.4844500000000003E-4</c:v>
                </c:pt>
                <c:pt idx="3074" formatCode="General">
                  <c:v>7.4849900000000002E-4</c:v>
                </c:pt>
                <c:pt idx="3075" formatCode="General">
                  <c:v>7.4854800000000003E-4</c:v>
                </c:pt>
                <c:pt idx="3076" formatCode="General">
                  <c:v>7.4859199999999996E-4</c:v>
                </c:pt>
                <c:pt idx="3077" formatCode="General">
                  <c:v>7.4863100000000004E-4</c:v>
                </c:pt>
                <c:pt idx="3078" formatCode="General">
                  <c:v>7.4867E-4</c:v>
                </c:pt>
                <c:pt idx="3079" formatCode="General">
                  <c:v>7.4871300000000003E-4</c:v>
                </c:pt>
                <c:pt idx="3080" formatCode="General">
                  <c:v>7.4875899999999999E-4</c:v>
                </c:pt>
                <c:pt idx="3081" formatCode="General">
                  <c:v>7.4879999999999999E-4</c:v>
                </c:pt>
                <c:pt idx="3082" formatCode="General">
                  <c:v>7.4884099999999998E-4</c:v>
                </c:pt>
                <c:pt idx="3083" formatCode="General">
                  <c:v>7.4888699999999995E-4</c:v>
                </c:pt>
                <c:pt idx="3084" formatCode="General">
                  <c:v>7.4892199999999996E-4</c:v>
                </c:pt>
                <c:pt idx="3085" formatCode="General">
                  <c:v>7.4895799999999998E-4</c:v>
                </c:pt>
                <c:pt idx="3086" formatCode="General">
                  <c:v>7.4899500000000002E-4</c:v>
                </c:pt>
                <c:pt idx="3087" formatCode="General">
                  <c:v>7.4903600000000002E-4</c:v>
                </c:pt>
                <c:pt idx="3088" formatCode="General">
                  <c:v>7.4908400000000001E-4</c:v>
                </c:pt>
                <c:pt idx="3089" formatCode="General">
                  <c:v>7.4913900000000001E-4</c:v>
                </c:pt>
                <c:pt idx="3090" formatCode="General">
                  <c:v>7.4920200000000003E-4</c:v>
                </c:pt>
                <c:pt idx="3091" formatCode="General">
                  <c:v>7.4930199999999998E-4</c:v>
                </c:pt>
                <c:pt idx="3092" formatCode="General">
                  <c:v>7.4939099999999997E-4</c:v>
                </c:pt>
                <c:pt idx="3093" formatCode="General">
                  <c:v>7.4944300000000003E-4</c:v>
                </c:pt>
                <c:pt idx="3094" formatCode="General">
                  <c:v>7.4949399999999996E-4</c:v>
                </c:pt>
                <c:pt idx="3095" formatCode="General">
                  <c:v>7.4954000000000004E-4</c:v>
                </c:pt>
                <c:pt idx="3096" formatCode="General">
                  <c:v>7.4957300000000001E-4</c:v>
                </c:pt>
                <c:pt idx="3097" formatCode="General">
                  <c:v>7.4960599999999999E-4</c:v>
                </c:pt>
                <c:pt idx="3098" formatCode="General">
                  <c:v>7.4963999999999999E-4</c:v>
                </c:pt>
                <c:pt idx="3099" formatCode="General">
                  <c:v>7.4967299999999996E-4</c:v>
                </c:pt>
                <c:pt idx="3100" formatCode="General">
                  <c:v>7.4970600000000005E-4</c:v>
                </c:pt>
                <c:pt idx="3101" formatCode="General">
                  <c:v>7.4973599999999998E-4</c:v>
                </c:pt>
                <c:pt idx="3102" formatCode="General">
                  <c:v>7.49765E-4</c:v>
                </c:pt>
                <c:pt idx="3103" formatCode="General">
                  <c:v>7.4979500000000004E-4</c:v>
                </c:pt>
                <c:pt idx="3104" formatCode="General">
                  <c:v>7.4982399999999995E-4</c:v>
                </c:pt>
                <c:pt idx="3105" formatCode="General">
                  <c:v>7.4984699999999999E-4</c:v>
                </c:pt>
                <c:pt idx="3106" formatCode="General">
                  <c:v>7.4986900000000001E-4</c:v>
                </c:pt>
                <c:pt idx="3107" formatCode="General">
                  <c:v>7.4989100000000003E-4</c:v>
                </c:pt>
                <c:pt idx="3108" formatCode="General">
                  <c:v>7.4991299999999995E-4</c:v>
                </c:pt>
                <c:pt idx="3109" formatCode="General">
                  <c:v>7.4993499999999997E-4</c:v>
                </c:pt>
                <c:pt idx="3110" formatCode="General">
                  <c:v>7.4996000000000004E-4</c:v>
                </c:pt>
                <c:pt idx="3111" formatCode="General">
                  <c:v>7.4998700000000003E-4</c:v>
                </c:pt>
                <c:pt idx="3112" formatCode="General">
                  <c:v>7.5001400000000002E-4</c:v>
                </c:pt>
                <c:pt idx="3113" formatCode="General">
                  <c:v>7.5004100000000001E-4</c:v>
                </c:pt>
                <c:pt idx="3114" formatCode="General">
                  <c:v>7.50068E-4</c:v>
                </c:pt>
                <c:pt idx="3115" formatCode="General">
                  <c:v>7.5009399999999998E-4</c:v>
                </c:pt>
                <c:pt idx="3116" formatCode="General">
                  <c:v>7.5012099999999997E-4</c:v>
                </c:pt>
                <c:pt idx="3117" formatCode="General">
                  <c:v>7.5014799999999996E-4</c:v>
                </c:pt>
                <c:pt idx="3118" formatCode="General">
                  <c:v>7.5017499999999995E-4</c:v>
                </c:pt>
                <c:pt idx="3119" formatCode="General">
                  <c:v>7.5020100000000004E-4</c:v>
                </c:pt>
                <c:pt idx="3120" formatCode="General">
                  <c:v>7.5022800000000003E-4</c:v>
                </c:pt>
                <c:pt idx="3121" formatCode="General">
                  <c:v>7.5025000000000005E-4</c:v>
                </c:pt>
                <c:pt idx="3122" formatCode="General">
                  <c:v>7.5027100000000005E-4</c:v>
                </c:pt>
                <c:pt idx="3123" formatCode="General">
                  <c:v>7.5029299999999997E-4</c:v>
                </c:pt>
                <c:pt idx="3124" formatCode="General">
                  <c:v>7.5031399999999997E-4</c:v>
                </c:pt>
                <c:pt idx="3125" formatCode="General">
                  <c:v>7.5033599999999999E-4</c:v>
                </c:pt>
                <c:pt idx="3126" formatCode="General">
                  <c:v>7.5035800000000001E-4</c:v>
                </c:pt>
                <c:pt idx="3127" formatCode="General">
                  <c:v>7.5037900000000002E-4</c:v>
                </c:pt>
                <c:pt idx="3128" formatCode="General">
                  <c:v>7.5040100000000004E-4</c:v>
                </c:pt>
                <c:pt idx="3129" formatCode="General">
                  <c:v>7.50433E-4</c:v>
                </c:pt>
                <c:pt idx="3130" formatCode="General">
                  <c:v>7.5046499999999996E-4</c:v>
                </c:pt>
                <c:pt idx="3131" formatCode="General">
                  <c:v>7.5049800000000005E-4</c:v>
                </c:pt>
                <c:pt idx="3132" formatCode="General">
                  <c:v>7.5053000000000001E-4</c:v>
                </c:pt>
                <c:pt idx="3133" formatCode="General">
                  <c:v>7.5056199999999997E-4</c:v>
                </c:pt>
                <c:pt idx="3134" formatCode="General">
                  <c:v>7.5058700000000004E-4</c:v>
                </c:pt>
                <c:pt idx="3135" formatCode="General">
                  <c:v>7.5061500000000005E-4</c:v>
                </c:pt>
                <c:pt idx="3136" formatCode="General">
                  <c:v>7.5064200000000004E-4</c:v>
                </c:pt>
                <c:pt idx="3137" formatCode="General">
                  <c:v>7.5068400000000005E-4</c:v>
                </c:pt>
                <c:pt idx="3138" formatCode="General">
                  <c:v>7.5072500000000005E-4</c:v>
                </c:pt>
                <c:pt idx="3139" formatCode="General">
                  <c:v>7.5076699999999995E-4</c:v>
                </c:pt>
                <c:pt idx="3140" formatCode="General">
                  <c:v>7.5080800000000005E-4</c:v>
                </c:pt>
                <c:pt idx="3141" formatCode="General">
                  <c:v>7.5084999999999995E-4</c:v>
                </c:pt>
                <c:pt idx="3142" formatCode="General">
                  <c:v>7.5089199999999997E-4</c:v>
                </c:pt>
                <c:pt idx="3143" formatCode="General">
                  <c:v>7.5093299999999996E-4</c:v>
                </c:pt>
                <c:pt idx="3144" formatCode="General">
                  <c:v>7.5098899999999998E-4</c:v>
                </c:pt>
                <c:pt idx="3145" formatCode="General">
                  <c:v>7.5103300000000002E-4</c:v>
                </c:pt>
                <c:pt idx="3146" formatCode="General">
                  <c:v>7.5108399999999995E-4</c:v>
                </c:pt>
                <c:pt idx="3147" formatCode="General">
                  <c:v>7.51135E-4</c:v>
                </c:pt>
                <c:pt idx="3148" formatCode="General">
                  <c:v>7.5118600000000004E-4</c:v>
                </c:pt>
                <c:pt idx="3149" formatCode="General">
                  <c:v>7.5125300000000001E-4</c:v>
                </c:pt>
                <c:pt idx="3150" formatCode="General">
                  <c:v>7.51321E-4</c:v>
                </c:pt>
                <c:pt idx="3151" formatCode="General">
                  <c:v>7.5138899999999998E-4</c:v>
                </c:pt>
                <c:pt idx="3152" formatCode="General">
                  <c:v>7.5145599999999996E-4</c:v>
                </c:pt>
                <c:pt idx="3153" formatCode="General">
                  <c:v>7.5152400000000005E-4</c:v>
                </c:pt>
                <c:pt idx="3154" formatCode="General">
                  <c:v>7.5160099999999996E-4</c:v>
                </c:pt>
                <c:pt idx="3155" formatCode="General">
                  <c:v>7.5168700000000001E-4</c:v>
                </c:pt>
                <c:pt idx="3156" formatCode="General">
                  <c:v>7.5177299999999996E-4</c:v>
                </c:pt>
                <c:pt idx="3157" formatCode="General">
                  <c:v>7.5186000000000003E-4</c:v>
                </c:pt>
                <c:pt idx="3158" formatCode="General">
                  <c:v>7.5194599999999997E-4</c:v>
                </c:pt>
                <c:pt idx="3159" formatCode="General">
                  <c:v>7.5203200000000003E-4</c:v>
                </c:pt>
                <c:pt idx="3160" formatCode="General">
                  <c:v>7.5211799999999997E-4</c:v>
                </c:pt>
                <c:pt idx="3161" formatCode="General">
                  <c:v>7.5220400000000002E-4</c:v>
                </c:pt>
                <c:pt idx="3162" formatCode="General">
                  <c:v>7.5229699999999997E-4</c:v>
                </c:pt>
                <c:pt idx="3163" formatCode="General">
                  <c:v>7.52395E-4</c:v>
                </c:pt>
                <c:pt idx="3164" formatCode="General">
                  <c:v>7.5249400000000004E-4</c:v>
                </c:pt>
                <c:pt idx="3165" formatCode="General">
                  <c:v>7.5259199999999995E-4</c:v>
                </c:pt>
                <c:pt idx="3166" formatCode="General">
                  <c:v>7.5269099999999999E-4</c:v>
                </c:pt>
                <c:pt idx="3167" formatCode="General">
                  <c:v>7.5278900000000002E-4</c:v>
                </c:pt>
                <c:pt idx="3168" formatCode="General">
                  <c:v>7.5293699999999996E-4</c:v>
                </c:pt>
                <c:pt idx="3169" formatCode="General">
                  <c:v>7.53036E-4</c:v>
                </c:pt>
                <c:pt idx="3170" formatCode="General">
                  <c:v>7.5315899999999999E-4</c:v>
                </c:pt>
                <c:pt idx="3171" formatCode="General">
                  <c:v>7.5328199999999998E-4</c:v>
                </c:pt>
                <c:pt idx="3172" formatCode="General">
                  <c:v>7.5340499999999996E-4</c:v>
                </c:pt>
                <c:pt idx="3173" formatCode="General">
                  <c:v>7.5352800000000005E-4</c:v>
                </c:pt>
                <c:pt idx="3174" formatCode="General">
                  <c:v>7.5365100000000004E-4</c:v>
                </c:pt>
                <c:pt idx="3175" formatCode="General">
                  <c:v>7.5383600000000002E-4</c:v>
                </c:pt>
                <c:pt idx="3176" formatCode="General">
                  <c:v>7.5402100000000001E-4</c:v>
                </c:pt>
                <c:pt idx="3177" formatCode="General">
                  <c:v>7.5418100000000004E-4</c:v>
                </c:pt>
                <c:pt idx="3178" formatCode="General">
                  <c:v>7.5434099999999995E-4</c:v>
                </c:pt>
                <c:pt idx="3179" formatCode="General">
                  <c:v>7.5450099999999998E-4</c:v>
                </c:pt>
                <c:pt idx="3180" formatCode="General">
                  <c:v>7.54661E-4</c:v>
                </c:pt>
                <c:pt idx="3181" formatCode="General">
                  <c:v>7.5482100000000003E-4</c:v>
                </c:pt>
                <c:pt idx="3182" formatCode="General">
                  <c:v>7.5498099999999995E-4</c:v>
                </c:pt>
                <c:pt idx="3183" formatCode="General">
                  <c:v>7.5522100000000004E-4</c:v>
                </c:pt>
                <c:pt idx="3184" formatCode="General">
                  <c:v>7.5539900000000002E-4</c:v>
                </c:pt>
                <c:pt idx="3185" formatCode="General">
                  <c:v>7.5559599999999998E-4</c:v>
                </c:pt>
                <c:pt idx="3186" formatCode="General">
                  <c:v>7.5579399999999995E-4</c:v>
                </c:pt>
                <c:pt idx="3187" formatCode="General">
                  <c:v>7.5599100000000002E-4</c:v>
                </c:pt>
                <c:pt idx="3188" formatCode="General">
                  <c:v>7.5618699999999996E-4</c:v>
                </c:pt>
                <c:pt idx="3189" formatCode="General">
                  <c:v>7.5638500000000004E-4</c:v>
                </c:pt>
                <c:pt idx="3190" formatCode="General">
                  <c:v>7.5668000000000003E-4</c:v>
                </c:pt>
                <c:pt idx="3191" formatCode="General">
                  <c:v>7.5687699999999998E-4</c:v>
                </c:pt>
                <c:pt idx="3192" formatCode="General">
                  <c:v>7.5712299999999995E-4</c:v>
                </c:pt>
                <c:pt idx="3193" formatCode="General">
                  <c:v>7.5737000000000005E-4</c:v>
                </c:pt>
                <c:pt idx="3194" formatCode="General">
                  <c:v>7.5761600000000002E-4</c:v>
                </c:pt>
                <c:pt idx="3195" formatCode="General">
                  <c:v>7.5786199999999999E-4</c:v>
                </c:pt>
                <c:pt idx="3196" formatCode="General">
                  <c:v>7.5810799999999996E-4</c:v>
                </c:pt>
                <c:pt idx="3197" formatCode="General">
                  <c:v>7.5847800000000004E-4</c:v>
                </c:pt>
                <c:pt idx="3198" formatCode="General">
                  <c:v>7.5884699999999999E-4</c:v>
                </c:pt>
                <c:pt idx="3199" formatCode="General">
                  <c:v>7.5916700000000004E-4</c:v>
                </c:pt>
                <c:pt idx="3200" formatCode="General">
                  <c:v>7.5948699999999999E-4</c:v>
                </c:pt>
                <c:pt idx="3201" formatCode="General">
                  <c:v>7.5980700000000004E-4</c:v>
                </c:pt>
                <c:pt idx="3202" formatCode="General">
                  <c:v>7.6012699999999998E-4</c:v>
                </c:pt>
                <c:pt idx="3203" formatCode="General">
                  <c:v>7.6044800000000005E-4</c:v>
                </c:pt>
                <c:pt idx="3204" formatCode="General">
                  <c:v>7.6076799999999999E-4</c:v>
                </c:pt>
                <c:pt idx="3205" formatCode="General">
                  <c:v>7.6124799999999996E-4</c:v>
                </c:pt>
                <c:pt idx="3206" formatCode="General">
                  <c:v>7.6161700000000002E-4</c:v>
                </c:pt>
                <c:pt idx="3207" formatCode="General">
                  <c:v>7.6203600000000001E-4</c:v>
                </c:pt>
                <c:pt idx="3208" formatCode="General">
                  <c:v>7.6245499999999999E-4</c:v>
                </c:pt>
                <c:pt idx="3209" formatCode="General">
                  <c:v>7.6287299999999996E-4</c:v>
                </c:pt>
                <c:pt idx="3210" formatCode="General">
                  <c:v>7.6329200000000005E-4</c:v>
                </c:pt>
                <c:pt idx="3211" formatCode="General">
                  <c:v>7.6371000000000002E-4</c:v>
                </c:pt>
                <c:pt idx="3212" formatCode="General">
                  <c:v>7.6433800000000004E-4</c:v>
                </c:pt>
                <c:pt idx="3213" formatCode="General">
                  <c:v>7.6499100000000002E-4</c:v>
                </c:pt>
                <c:pt idx="3214" formatCode="General">
                  <c:v>7.6545900000000002E-4</c:v>
                </c:pt>
                <c:pt idx="3215" formatCode="General">
                  <c:v>7.6616100000000001E-4</c:v>
                </c:pt>
                <c:pt idx="3216" formatCode="General">
                  <c:v>7.6686199999999999E-4</c:v>
                </c:pt>
                <c:pt idx="3217" formatCode="General">
                  <c:v>7.6756399999999999E-4</c:v>
                </c:pt>
                <c:pt idx="3218" formatCode="General">
                  <c:v>7.6826599999999998E-4</c:v>
                </c:pt>
                <c:pt idx="3219" formatCode="General">
                  <c:v>7.6894300000000001E-4</c:v>
                </c:pt>
                <c:pt idx="3220" formatCode="General">
                  <c:v>7.6938600000000005E-4</c:v>
                </c:pt>
                <c:pt idx="3221" formatCode="General">
                  <c:v>7.7027300000000003E-4</c:v>
                </c:pt>
                <c:pt idx="3222" formatCode="General">
                  <c:v>7.7115899999999999E-4</c:v>
                </c:pt>
                <c:pt idx="3223" formatCode="General">
                  <c:v>7.7204599999999997E-4</c:v>
                </c:pt>
                <c:pt idx="3224" formatCode="General">
                  <c:v>7.7304100000000003E-4</c:v>
                </c:pt>
                <c:pt idx="3225" formatCode="General">
                  <c:v>7.7403599999999997E-4</c:v>
                </c:pt>
                <c:pt idx="3226" formatCode="General">
                  <c:v>7.7503100000000003E-4</c:v>
                </c:pt>
                <c:pt idx="3227" formatCode="General">
                  <c:v>7.7602499999999996E-4</c:v>
                </c:pt>
                <c:pt idx="3228" formatCode="General">
                  <c:v>7.7709899999999995E-4</c:v>
                </c:pt>
                <c:pt idx="3229" formatCode="General">
                  <c:v>7.7817299999999995E-4</c:v>
                </c:pt>
                <c:pt idx="3230" formatCode="General">
                  <c:v>7.7924600000000004E-4</c:v>
                </c:pt>
                <c:pt idx="3231" formatCode="General">
                  <c:v>7.8081299999999999E-4</c:v>
                </c:pt>
                <c:pt idx="3232" formatCode="General">
                  <c:v>7.8229000000000005E-4</c:v>
                </c:pt>
                <c:pt idx="3233" formatCode="General">
                  <c:v>7.8376699999999999E-4</c:v>
                </c:pt>
                <c:pt idx="3234" formatCode="General">
                  <c:v>7.8524499999999995E-4</c:v>
                </c:pt>
                <c:pt idx="3235" formatCode="General">
                  <c:v>7.8622999999999996E-4</c:v>
                </c:pt>
                <c:pt idx="3236" formatCode="General">
                  <c:v>7.8819999999999997E-4</c:v>
                </c:pt>
                <c:pt idx="3237" formatCode="General">
                  <c:v>7.9006200000000001E-4</c:v>
                </c:pt>
                <c:pt idx="3238" formatCode="General">
                  <c:v>7.9244000000000005E-4</c:v>
                </c:pt>
                <c:pt idx="3239" formatCode="General">
                  <c:v>7.9399199999999998E-4</c:v>
                </c:pt>
                <c:pt idx="3240" formatCode="General">
                  <c:v>7.9606000000000002E-4</c:v>
                </c:pt>
                <c:pt idx="3241" formatCode="General">
                  <c:v>7.9752000000000002E-4</c:v>
                </c:pt>
                <c:pt idx="3242" formatCode="General">
                  <c:v>7.9894299999999998E-4</c:v>
                </c:pt>
                <c:pt idx="3243" formatCode="General">
                  <c:v>7.9989299999999998E-4</c:v>
                </c:pt>
                <c:pt idx="3244" formatCode="General">
                  <c:v>8.0084100000000005E-4</c:v>
                </c:pt>
                <c:pt idx="3245" formatCode="General">
                  <c:v>8.0177199999999997E-4</c:v>
                </c:pt>
                <c:pt idx="3246" formatCode="General">
                  <c:v>8.0245700000000002E-4</c:v>
                </c:pt>
                <c:pt idx="3247" formatCode="General">
                  <c:v>8.0291300000000004E-4</c:v>
                </c:pt>
                <c:pt idx="3248" formatCode="General">
                  <c:v>8.0336899999999996E-4</c:v>
                </c:pt>
                <c:pt idx="3249" formatCode="General">
                  <c:v>8.0382499999999998E-4</c:v>
                </c:pt>
                <c:pt idx="3250" formatCode="General">
                  <c:v>8.0416799999999996E-4</c:v>
                </c:pt>
                <c:pt idx="3251" formatCode="General">
                  <c:v>8.0451000000000003E-4</c:v>
                </c:pt>
                <c:pt idx="3252" formatCode="General">
                  <c:v>8.04852E-4</c:v>
                </c:pt>
                <c:pt idx="3253" formatCode="General">
                  <c:v>8.0514900000000001E-4</c:v>
                </c:pt>
                <c:pt idx="3254" formatCode="General">
                  <c:v>8.0533099999999995E-4</c:v>
                </c:pt>
                <c:pt idx="3255" formatCode="General">
                  <c:v>8.05513E-4</c:v>
                </c:pt>
                <c:pt idx="3256" formatCode="General">
                  <c:v>8.0569599999999995E-4</c:v>
                </c:pt>
                <c:pt idx="3257" formatCode="General">
                  <c:v>8.05878E-4</c:v>
                </c:pt>
                <c:pt idx="3258" formatCode="General">
                  <c:v>8.0601499999999999E-4</c:v>
                </c:pt>
                <c:pt idx="3259" formatCode="General">
                  <c:v>8.0615199999999998E-4</c:v>
                </c:pt>
                <c:pt idx="3260" formatCode="General">
                  <c:v>8.0628899999999996E-4</c:v>
                </c:pt>
                <c:pt idx="3261" formatCode="General">
                  <c:v>8.0642599999999995E-4</c:v>
                </c:pt>
                <c:pt idx="3262" formatCode="General">
                  <c:v>8.0652600000000001E-4</c:v>
                </c:pt>
                <c:pt idx="3263" formatCode="General">
                  <c:v>8.0662699999999997E-4</c:v>
                </c:pt>
                <c:pt idx="3264" formatCode="General">
                  <c:v>8.0672700000000003E-4</c:v>
                </c:pt>
                <c:pt idx="3265" formatCode="General">
                  <c:v>8.0680200000000002E-4</c:v>
                </c:pt>
                <c:pt idx="3266" formatCode="General">
                  <c:v>8.0687800000000002E-4</c:v>
                </c:pt>
                <c:pt idx="3267" formatCode="General">
                  <c:v>8.0695300000000001E-4</c:v>
                </c:pt>
                <c:pt idx="3268" formatCode="General">
                  <c:v>8.0700300000000004E-4</c:v>
                </c:pt>
                <c:pt idx="3269" formatCode="General">
                  <c:v>8.0705299999999996E-4</c:v>
                </c:pt>
                <c:pt idx="3270" formatCode="General">
                  <c:v>8.07104E-4</c:v>
                </c:pt>
                <c:pt idx="3271" formatCode="General">
                  <c:v>8.0715400000000003E-4</c:v>
                </c:pt>
                <c:pt idx="3272" formatCode="General">
                  <c:v>8.0719099999999996E-4</c:v>
                </c:pt>
                <c:pt idx="3273" formatCode="General">
                  <c:v>8.0722900000000002E-4</c:v>
                </c:pt>
                <c:pt idx="3274" formatCode="General">
                  <c:v>8.0726099999999998E-4</c:v>
                </c:pt>
                <c:pt idx="3275" formatCode="General">
                  <c:v>8.0729300000000005E-4</c:v>
                </c:pt>
                <c:pt idx="3276" formatCode="General">
                  <c:v>8.0732500000000001E-4</c:v>
                </c:pt>
                <c:pt idx="3277" formatCode="General">
                  <c:v>8.0735699999999997E-4</c:v>
                </c:pt>
                <c:pt idx="3278" formatCode="General">
                  <c:v>8.0738900000000005E-4</c:v>
                </c:pt>
                <c:pt idx="3279" formatCode="General">
                  <c:v>8.0741299999999999E-4</c:v>
                </c:pt>
                <c:pt idx="3280" formatCode="General">
                  <c:v>8.0743700000000004E-4</c:v>
                </c:pt>
                <c:pt idx="3281" formatCode="General">
                  <c:v>8.0746099999999999E-4</c:v>
                </c:pt>
                <c:pt idx="3282" formatCode="General">
                  <c:v>8.0748400000000002E-4</c:v>
                </c:pt>
                <c:pt idx="3283" formatCode="General">
                  <c:v>8.0750799999999997E-4</c:v>
                </c:pt>
                <c:pt idx="3284" formatCode="General">
                  <c:v>8.0753200000000002E-4</c:v>
                </c:pt>
                <c:pt idx="3285" formatCode="General">
                  <c:v>8.0755599999999996E-4</c:v>
                </c:pt>
                <c:pt idx="3286" formatCode="General">
                  <c:v>8.0758000000000002E-4</c:v>
                </c:pt>
                <c:pt idx="3287" formatCode="General">
                  <c:v>8.0760399999999996E-4</c:v>
                </c:pt>
                <c:pt idx="3288" formatCode="General">
                  <c:v>8.0762800000000001E-4</c:v>
                </c:pt>
                <c:pt idx="3289" formatCode="General">
                  <c:v>8.0765199999999996E-4</c:v>
                </c:pt>
                <c:pt idx="3290" formatCode="General">
                  <c:v>8.0767600000000001E-4</c:v>
                </c:pt>
                <c:pt idx="3291" formatCode="General">
                  <c:v>8.0769999999999995E-4</c:v>
                </c:pt>
                <c:pt idx="3292" formatCode="General">
                  <c:v>8.0771599999999999E-4</c:v>
                </c:pt>
                <c:pt idx="3293" formatCode="General">
                  <c:v>8.0773200000000002E-4</c:v>
                </c:pt>
                <c:pt idx="3294" formatCode="General">
                  <c:v>8.07751E-4</c:v>
                </c:pt>
                <c:pt idx="3295" formatCode="General">
                  <c:v>8.0776800000000005E-4</c:v>
                </c:pt>
                <c:pt idx="3296" formatCode="General">
                  <c:v>8.0778600000000001E-4</c:v>
                </c:pt>
                <c:pt idx="3297" formatCode="General">
                  <c:v>8.0780299999999995E-4</c:v>
                </c:pt>
                <c:pt idx="3298" formatCode="General">
                  <c:v>8.0782E-4</c:v>
                </c:pt>
                <c:pt idx="3299" formatCode="General">
                  <c:v>8.0783700000000005E-4</c:v>
                </c:pt>
                <c:pt idx="3300" formatCode="General">
                  <c:v>8.0785399999999999E-4</c:v>
                </c:pt>
                <c:pt idx="3301" formatCode="General">
                  <c:v>8.0787100000000004E-4</c:v>
                </c:pt>
                <c:pt idx="3302" formatCode="General">
                  <c:v>8.0788799999999999E-4</c:v>
                </c:pt>
                <c:pt idx="3303" formatCode="General">
                  <c:v>8.0790500000000004E-4</c:v>
                </c:pt>
                <c:pt idx="3304" formatCode="General">
                  <c:v>8.07923E-4</c:v>
                </c:pt>
                <c:pt idx="3305" formatCode="General">
                  <c:v>8.0794000000000005E-4</c:v>
                </c:pt>
                <c:pt idx="3306" formatCode="General">
                  <c:v>8.0795699999999999E-4</c:v>
                </c:pt>
                <c:pt idx="3307" formatCode="General">
                  <c:v>8.0798000000000003E-4</c:v>
                </c:pt>
                <c:pt idx="3308" formatCode="General">
                  <c:v>8.0800200000000005E-4</c:v>
                </c:pt>
                <c:pt idx="3309" formatCode="General">
                  <c:v>8.0802499999999998E-4</c:v>
                </c:pt>
                <c:pt idx="3310" formatCode="General">
                  <c:v>8.0804800000000001E-4</c:v>
                </c:pt>
                <c:pt idx="3311" formatCode="General">
                  <c:v>8.0807100000000005E-4</c:v>
                </c:pt>
                <c:pt idx="3312" formatCode="General">
                  <c:v>8.0809399999999998E-4</c:v>
                </c:pt>
                <c:pt idx="3313" formatCode="General">
                  <c:v>8.0811200000000004E-4</c:v>
                </c:pt>
                <c:pt idx="3314" formatCode="General">
                  <c:v>8.0813499999999997E-4</c:v>
                </c:pt>
                <c:pt idx="3315" formatCode="General">
                  <c:v>8.0815699999999999E-4</c:v>
                </c:pt>
                <c:pt idx="3316" formatCode="General">
                  <c:v>8.0817900000000002E-4</c:v>
                </c:pt>
                <c:pt idx="3317" formatCode="General">
                  <c:v>8.0820100000000004E-4</c:v>
                </c:pt>
                <c:pt idx="3318" formatCode="General">
                  <c:v>8.0822399999999997E-4</c:v>
                </c:pt>
                <c:pt idx="3319" formatCode="General">
                  <c:v>8.0824599999999999E-4</c:v>
                </c:pt>
                <c:pt idx="3320" formatCode="General">
                  <c:v>8.0827600000000002E-4</c:v>
                </c:pt>
                <c:pt idx="3321" formatCode="General">
                  <c:v>8.0830500000000005E-4</c:v>
                </c:pt>
                <c:pt idx="3322" formatCode="General">
                  <c:v>8.0832699999999996E-4</c:v>
                </c:pt>
                <c:pt idx="3323" formatCode="General">
                  <c:v>8.0835399999999995E-4</c:v>
                </c:pt>
                <c:pt idx="3324" formatCode="General">
                  <c:v>8.0838800000000005E-4</c:v>
                </c:pt>
                <c:pt idx="3325" formatCode="General">
                  <c:v>8.0842200000000005E-4</c:v>
                </c:pt>
                <c:pt idx="3326" formatCode="General">
                  <c:v>8.0845600000000004E-4</c:v>
                </c:pt>
                <c:pt idx="3327" formatCode="General">
                  <c:v>8.0849100000000005E-4</c:v>
                </c:pt>
                <c:pt idx="3328" formatCode="General">
                  <c:v>8.0852500000000004E-4</c:v>
                </c:pt>
                <c:pt idx="3329" formatCode="General">
                  <c:v>8.0858000000000004E-4</c:v>
                </c:pt>
                <c:pt idx="3330" formatCode="General">
                  <c:v>8.08653E-4</c:v>
                </c:pt>
                <c:pt idx="3331" formatCode="General">
                  <c:v>8.08777E-4</c:v>
                </c:pt>
                <c:pt idx="3332" formatCode="General">
                  <c:v>8.0883699999999997E-4</c:v>
                </c:pt>
                <c:pt idx="3333" formatCode="General">
                  <c:v>8.0889000000000004E-4</c:v>
                </c:pt>
                <c:pt idx="3334" formatCode="General">
                  <c:v>8.0893700000000002E-4</c:v>
                </c:pt>
                <c:pt idx="3335" formatCode="General">
                  <c:v>8.0898099999999996E-4</c:v>
                </c:pt>
                <c:pt idx="3336" formatCode="General">
                  <c:v>8.09025E-4</c:v>
                </c:pt>
                <c:pt idx="3337" formatCode="General">
                  <c:v>8.0907400000000001E-4</c:v>
                </c:pt>
                <c:pt idx="3338" formatCode="General">
                  <c:v>8.0911199999999996E-4</c:v>
                </c:pt>
                <c:pt idx="3339" formatCode="General">
                  <c:v>8.0915000000000002E-4</c:v>
                </c:pt>
                <c:pt idx="3340" formatCode="General">
                  <c:v>8.0919200000000003E-4</c:v>
                </c:pt>
                <c:pt idx="3341" formatCode="General">
                  <c:v>8.0920000000000005E-4</c:v>
                </c:pt>
                <c:pt idx="3342" formatCode="General">
                  <c:v>8.0923799999999999E-4</c:v>
                </c:pt>
                <c:pt idx="3343" formatCode="General">
                  <c:v>8.0928300000000005E-4</c:v>
                </c:pt>
                <c:pt idx="3344" formatCode="General">
                  <c:v>8.0931999999999998E-4</c:v>
                </c:pt>
                <c:pt idx="3345" formatCode="General">
                  <c:v>8.0935000000000002E-4</c:v>
                </c:pt>
                <c:pt idx="3346" formatCode="General">
                  <c:v>8.0939E-4</c:v>
                </c:pt>
                <c:pt idx="3347" formatCode="General">
                  <c:v>8.0942799999999995E-4</c:v>
                </c:pt>
                <c:pt idx="3348" formatCode="General">
                  <c:v>8.0946999999999996E-4</c:v>
                </c:pt>
                <c:pt idx="3349" formatCode="General">
                  <c:v>8.0951799999999996E-4</c:v>
                </c:pt>
                <c:pt idx="3350" formatCode="General">
                  <c:v>8.0957200000000005E-4</c:v>
                </c:pt>
                <c:pt idx="3351" formatCode="General">
                  <c:v>8.0964100000000005E-4</c:v>
                </c:pt>
                <c:pt idx="3352" formatCode="General">
                  <c:v>8.0978400000000002E-4</c:v>
                </c:pt>
                <c:pt idx="3353" formatCode="General">
                  <c:v>8.0983900000000002E-4</c:v>
                </c:pt>
                <c:pt idx="3354" formatCode="General">
                  <c:v>8.0989300000000001E-4</c:v>
                </c:pt>
                <c:pt idx="3355" formatCode="General">
                  <c:v>8.0993000000000005E-4</c:v>
                </c:pt>
                <c:pt idx="3356" formatCode="General">
                  <c:v>8.0996400000000004E-4</c:v>
                </c:pt>
                <c:pt idx="3357" formatCode="General">
                  <c:v>8.0999800000000003E-4</c:v>
                </c:pt>
                <c:pt idx="3358" formatCode="General">
                  <c:v>8.1003300000000004E-4</c:v>
                </c:pt>
                <c:pt idx="3359" formatCode="General">
                  <c:v>8.1006700000000004E-4</c:v>
                </c:pt>
                <c:pt idx="3360" formatCode="General">
                  <c:v>8.1010100000000003E-4</c:v>
                </c:pt>
                <c:pt idx="3361" formatCode="General">
                  <c:v>8.1012800000000002E-4</c:v>
                </c:pt>
                <c:pt idx="3362" formatCode="General">
                  <c:v>8.1015199999999996E-4</c:v>
                </c:pt>
                <c:pt idx="3363" formatCode="General">
                  <c:v>8.1017600000000002E-4</c:v>
                </c:pt>
                <c:pt idx="3364" formatCode="General">
                  <c:v>8.1019999999999996E-4</c:v>
                </c:pt>
                <c:pt idx="3365" formatCode="General">
                  <c:v>8.1022400000000001E-4</c:v>
                </c:pt>
                <c:pt idx="3366" formatCode="General">
                  <c:v>8.1024799999999996E-4</c:v>
                </c:pt>
                <c:pt idx="3367" formatCode="General">
                  <c:v>8.1027200000000001E-4</c:v>
                </c:pt>
                <c:pt idx="3368" formatCode="General">
                  <c:v>8.1029599999999995E-4</c:v>
                </c:pt>
                <c:pt idx="3369" formatCode="General">
                  <c:v>8.1032000000000001E-4</c:v>
                </c:pt>
                <c:pt idx="3370" formatCode="General">
                  <c:v>8.1034399999999995E-4</c:v>
                </c:pt>
                <c:pt idx="3371" formatCode="General">
                  <c:v>8.10368E-4</c:v>
                </c:pt>
                <c:pt idx="3372" formatCode="General">
                  <c:v>8.1039100000000004E-4</c:v>
                </c:pt>
                <c:pt idx="3373" formatCode="General">
                  <c:v>8.1041399999999997E-4</c:v>
                </c:pt>
                <c:pt idx="3374" formatCode="General">
                  <c:v>8.1043599999999999E-4</c:v>
                </c:pt>
                <c:pt idx="3375" formatCode="General">
                  <c:v>8.1045900000000003E-4</c:v>
                </c:pt>
                <c:pt idx="3376" formatCode="General">
                  <c:v>8.1047599999999997E-4</c:v>
                </c:pt>
                <c:pt idx="3377" formatCode="General">
                  <c:v>8.1049300000000002E-4</c:v>
                </c:pt>
                <c:pt idx="3378" formatCode="General">
                  <c:v>8.1051099999999998E-4</c:v>
                </c:pt>
                <c:pt idx="3379" formatCode="General">
                  <c:v>8.1052800000000003E-4</c:v>
                </c:pt>
                <c:pt idx="3380" formatCode="General">
                  <c:v>8.1054499999999997E-4</c:v>
                </c:pt>
                <c:pt idx="3381" formatCode="General">
                  <c:v>8.1056200000000002E-4</c:v>
                </c:pt>
                <c:pt idx="3382" formatCode="General">
                  <c:v>8.1057899999999997E-4</c:v>
                </c:pt>
                <c:pt idx="3383" formatCode="General">
                  <c:v>8.1059600000000002E-4</c:v>
                </c:pt>
                <c:pt idx="3384" formatCode="General">
                  <c:v>8.1061299999999996E-4</c:v>
                </c:pt>
                <c:pt idx="3385" formatCode="General">
                  <c:v>8.1063000000000001E-4</c:v>
                </c:pt>
                <c:pt idx="3386" formatCode="General">
                  <c:v>8.1064699999999995E-4</c:v>
                </c:pt>
                <c:pt idx="3387" formatCode="General">
                  <c:v>8.1066500000000002E-4</c:v>
                </c:pt>
                <c:pt idx="3388" formatCode="General">
                  <c:v>8.1068199999999996E-4</c:v>
                </c:pt>
                <c:pt idx="3389" formatCode="General">
                  <c:v>8.1069900000000001E-4</c:v>
                </c:pt>
                <c:pt idx="3390" formatCode="General">
                  <c:v>8.1070999999999997E-4</c:v>
                </c:pt>
                <c:pt idx="3391" formatCode="General">
                  <c:v>8.10733E-4</c:v>
                </c:pt>
                <c:pt idx="3392" formatCode="General">
                  <c:v>8.1075099999999996E-4</c:v>
                </c:pt>
                <c:pt idx="3393" formatCode="General">
                  <c:v>8.1077000000000005E-4</c:v>
                </c:pt>
                <c:pt idx="3394" formatCode="General">
                  <c:v>8.10788E-4</c:v>
                </c:pt>
                <c:pt idx="3395" formatCode="General">
                  <c:v>8.1080599999999996E-4</c:v>
                </c:pt>
                <c:pt idx="3396" formatCode="General">
                  <c:v>8.1082400000000003E-4</c:v>
                </c:pt>
                <c:pt idx="3397" formatCode="General">
                  <c:v>8.10843E-4</c:v>
                </c:pt>
                <c:pt idx="3398" formatCode="General">
                  <c:v>8.1086099999999996E-4</c:v>
                </c:pt>
                <c:pt idx="3399" formatCode="General">
                  <c:v>8.1087900000000003E-4</c:v>
                </c:pt>
                <c:pt idx="3400" formatCode="General">
                  <c:v>8.1090600000000002E-4</c:v>
                </c:pt>
                <c:pt idx="3401" formatCode="General">
                  <c:v>8.1093400000000003E-4</c:v>
                </c:pt>
                <c:pt idx="3402" formatCode="General">
                  <c:v>8.1096100000000002E-4</c:v>
                </c:pt>
                <c:pt idx="3403" formatCode="General">
                  <c:v>8.1098900000000002E-4</c:v>
                </c:pt>
                <c:pt idx="3404" formatCode="General">
                  <c:v>8.1101600000000002E-4</c:v>
                </c:pt>
                <c:pt idx="3405" formatCode="General">
                  <c:v>8.1104300000000001E-4</c:v>
                </c:pt>
                <c:pt idx="3406" formatCode="General">
                  <c:v>8.1107100000000001E-4</c:v>
                </c:pt>
                <c:pt idx="3407" formatCode="General">
                  <c:v>8.1109800000000001E-4</c:v>
                </c:pt>
                <c:pt idx="3408" formatCode="General">
                  <c:v>8.1113500000000005E-4</c:v>
                </c:pt>
                <c:pt idx="3409" formatCode="General">
                  <c:v>8.1117099999999996E-4</c:v>
                </c:pt>
                <c:pt idx="3410" formatCode="General">
                  <c:v>8.11208E-4</c:v>
                </c:pt>
                <c:pt idx="3411" formatCode="General">
                  <c:v>8.1124400000000003E-4</c:v>
                </c:pt>
                <c:pt idx="3412" formatCode="General">
                  <c:v>8.1128099999999996E-4</c:v>
                </c:pt>
                <c:pt idx="3413" formatCode="General">
                  <c:v>8.11332E-4</c:v>
                </c:pt>
                <c:pt idx="3414" formatCode="General">
                  <c:v>8.1137600000000005E-4</c:v>
                </c:pt>
                <c:pt idx="3415" formatCode="General">
                  <c:v>8.1143600000000001E-4</c:v>
                </c:pt>
                <c:pt idx="3416" formatCode="General">
                  <c:v>8.1149499999999997E-4</c:v>
                </c:pt>
                <c:pt idx="3417" formatCode="General">
                  <c:v>8.1155400000000003E-4</c:v>
                </c:pt>
                <c:pt idx="3418" formatCode="General">
                  <c:v>8.1164300000000002E-4</c:v>
                </c:pt>
                <c:pt idx="3419" formatCode="General">
                  <c:v>8.1173200000000001E-4</c:v>
                </c:pt>
                <c:pt idx="3420" formatCode="General">
                  <c:v>8.1182100000000001E-4</c:v>
                </c:pt>
                <c:pt idx="3421" formatCode="General">
                  <c:v>8.1191E-4</c:v>
                </c:pt>
                <c:pt idx="3422" formatCode="General">
                  <c:v>8.1202900000000003E-4</c:v>
                </c:pt>
                <c:pt idx="3423" formatCode="General">
                  <c:v>8.1214700000000004E-4</c:v>
                </c:pt>
                <c:pt idx="3424" formatCode="General">
                  <c:v>8.1226599999999996E-4</c:v>
                </c:pt>
                <c:pt idx="3425" formatCode="General">
                  <c:v>8.1243000000000005E-4</c:v>
                </c:pt>
                <c:pt idx="3426" formatCode="General">
                  <c:v>8.1259400000000003E-4</c:v>
                </c:pt>
                <c:pt idx="3427" formatCode="General">
                  <c:v>8.1275900000000003E-4</c:v>
                </c:pt>
                <c:pt idx="3428" formatCode="General">
                  <c:v>8.1292300000000001E-4</c:v>
                </c:pt>
                <c:pt idx="3429" formatCode="General">
                  <c:v>8.1314199999999999E-4</c:v>
                </c:pt>
                <c:pt idx="3430" formatCode="General">
                  <c:v>8.1336099999999997E-4</c:v>
                </c:pt>
                <c:pt idx="3431" formatCode="General">
                  <c:v>8.1358000000000005E-4</c:v>
                </c:pt>
                <c:pt idx="3432" formatCode="General">
                  <c:v>8.1390900000000003E-4</c:v>
                </c:pt>
                <c:pt idx="3433" formatCode="General">
                  <c:v>8.1423800000000001E-4</c:v>
                </c:pt>
                <c:pt idx="3434" formatCode="General">
                  <c:v>8.1467900000000001E-4</c:v>
                </c:pt>
                <c:pt idx="3435" formatCode="General">
                  <c:v>8.15119E-4</c:v>
                </c:pt>
                <c:pt idx="3436" formatCode="General">
                  <c:v>8.1556E-4</c:v>
                </c:pt>
                <c:pt idx="3437" formatCode="General">
                  <c:v>8.1621999999999999E-4</c:v>
                </c:pt>
                <c:pt idx="3438" formatCode="General">
                  <c:v>8.1666099999999999E-4</c:v>
                </c:pt>
                <c:pt idx="3439" formatCode="General">
                  <c:v>8.1754199999999999E-4</c:v>
                </c:pt>
                <c:pt idx="3440" formatCode="General">
                  <c:v>8.1886399999999999E-4</c:v>
                </c:pt>
                <c:pt idx="3441" formatCode="General">
                  <c:v>8.2018599999999998E-4</c:v>
                </c:pt>
                <c:pt idx="3442" formatCode="General">
                  <c:v>8.2106799999999999E-4</c:v>
                </c:pt>
                <c:pt idx="3443" formatCode="General">
                  <c:v>8.2315800000000005E-4</c:v>
                </c:pt>
                <c:pt idx="3444" formatCode="General">
                  <c:v>8.25248E-4</c:v>
                </c:pt>
                <c:pt idx="3445" formatCode="General">
                  <c:v>8.2775600000000002E-4</c:v>
                </c:pt>
                <c:pt idx="3446" formatCode="General">
                  <c:v>8.3193600000000003E-4</c:v>
                </c:pt>
                <c:pt idx="3447" formatCode="General">
                  <c:v>8.3527999999999999E-4</c:v>
                </c:pt>
                <c:pt idx="3448" formatCode="General">
                  <c:v>8.3862400000000005E-4</c:v>
                </c:pt>
                <c:pt idx="3449" formatCode="General">
                  <c:v>8.4196800000000001E-4</c:v>
                </c:pt>
                <c:pt idx="3450" formatCode="General">
                  <c:v>8.4531199999999997E-4</c:v>
                </c:pt>
                <c:pt idx="3451" formatCode="General">
                  <c:v>8.4865600000000004E-4</c:v>
                </c:pt>
                <c:pt idx="3452" formatCode="General">
                  <c:v>8.52E-4</c:v>
                </c:pt>
                <c:pt idx="3453" formatCode="General">
                  <c:v>8.5450800000000003E-4</c:v>
                </c:pt>
                <c:pt idx="3454" formatCode="General">
                  <c:v>8.5701600000000005E-4</c:v>
                </c:pt>
                <c:pt idx="3455" formatCode="General">
                  <c:v>8.5952399999999997E-4</c:v>
                </c:pt>
                <c:pt idx="3456" formatCode="General">
                  <c:v>8.6203199999999999E-4</c:v>
                </c:pt>
                <c:pt idx="3457" formatCode="General">
                  <c:v>8.6454000000000001E-4</c:v>
                </c:pt>
                <c:pt idx="3458" formatCode="General">
                  <c:v>8.6704800000000004E-4</c:v>
                </c:pt>
                <c:pt idx="3459" formatCode="General">
                  <c:v>8.6955599999999995E-4</c:v>
                </c:pt>
                <c:pt idx="3460" formatCode="General">
                  <c:v>8.7206399999999998E-4</c:v>
                </c:pt>
                <c:pt idx="3461" formatCode="General">
                  <c:v>8.73945E-4</c:v>
                </c:pt>
                <c:pt idx="3462" formatCode="General">
                  <c:v>8.7582600000000001E-4</c:v>
                </c:pt>
                <c:pt idx="3463" formatCode="General">
                  <c:v>8.7770700000000003E-4</c:v>
                </c:pt>
                <c:pt idx="3464" formatCode="General">
                  <c:v>8.7958800000000005E-4</c:v>
                </c:pt>
                <c:pt idx="3465" formatCode="General">
                  <c:v>8.8146899999999996E-4</c:v>
                </c:pt>
                <c:pt idx="3466" formatCode="General">
                  <c:v>8.8334999999999998E-4</c:v>
                </c:pt>
                <c:pt idx="3467" formatCode="General">
                  <c:v>8.85231E-4</c:v>
                </c:pt>
                <c:pt idx="3468" formatCode="General">
                  <c:v>8.8711200000000001E-4</c:v>
                </c:pt>
                <c:pt idx="3469" formatCode="General">
                  <c:v>8.8899300000000003E-4</c:v>
                </c:pt>
                <c:pt idx="3470" formatCode="General">
                  <c:v>8.9024700000000004E-4</c:v>
                </c:pt>
                <c:pt idx="3471" formatCode="General">
                  <c:v>8.9212799999999995E-4</c:v>
                </c:pt>
                <c:pt idx="3472" formatCode="General">
                  <c:v>8.9369600000000003E-4</c:v>
                </c:pt>
                <c:pt idx="3473" formatCode="General">
                  <c:v>8.9526299999999998E-4</c:v>
                </c:pt>
                <c:pt idx="3474" formatCode="General">
                  <c:v>8.9683099999999995E-4</c:v>
                </c:pt>
                <c:pt idx="3475" formatCode="General">
                  <c:v>8.9787500000000002E-4</c:v>
                </c:pt>
                <c:pt idx="3476" formatCode="General">
                  <c:v>8.9892100000000001E-4</c:v>
                </c:pt>
                <c:pt idx="3477" formatCode="General">
                  <c:v>8.9996599999999998E-4</c:v>
                </c:pt>
                <c:pt idx="3478" formatCode="General">
                  <c:v>9.0101000000000005E-4</c:v>
                </c:pt>
                <c:pt idx="3479" formatCode="General">
                  <c:v>9.0205500000000002E-4</c:v>
                </c:pt>
                <c:pt idx="3480" formatCode="General">
                  <c:v>9.0310100000000001E-4</c:v>
                </c:pt>
                <c:pt idx="3481" formatCode="General">
                  <c:v>9.0414599999999999E-4</c:v>
                </c:pt>
                <c:pt idx="3482" formatCode="General">
                  <c:v>9.0519000000000005E-4</c:v>
                </c:pt>
                <c:pt idx="3483" formatCode="General">
                  <c:v>9.0623500000000003E-4</c:v>
                </c:pt>
                <c:pt idx="3484" formatCode="General">
                  <c:v>9.0728100000000002E-4</c:v>
                </c:pt>
                <c:pt idx="3485" formatCode="General">
                  <c:v>9.0806399999999998E-4</c:v>
                </c:pt>
                <c:pt idx="3486" formatCode="General">
                  <c:v>9.0884799999999997E-4</c:v>
                </c:pt>
                <c:pt idx="3487" formatCode="General">
                  <c:v>9.0963199999999995E-4</c:v>
                </c:pt>
                <c:pt idx="3488" formatCode="General">
                  <c:v>9.1041600000000005E-4</c:v>
                </c:pt>
                <c:pt idx="3489" formatCode="General">
                  <c:v>9.1119900000000002E-4</c:v>
                </c:pt>
                <c:pt idx="3490" formatCode="General">
                  <c:v>9.11983E-4</c:v>
                </c:pt>
                <c:pt idx="3491" formatCode="General">
                  <c:v>9.1276699999999998E-4</c:v>
                </c:pt>
                <c:pt idx="3492" formatCode="General">
                  <c:v>9.1347200000000003E-4</c:v>
                </c:pt>
                <c:pt idx="3493" formatCode="General">
                  <c:v>9.1413799999999999E-4</c:v>
                </c:pt>
                <c:pt idx="3494" formatCode="General">
                  <c:v>9.1480499999999998E-4</c:v>
                </c:pt>
                <c:pt idx="3495" formatCode="General">
                  <c:v>9.1547099999999995E-4</c:v>
                </c:pt>
                <c:pt idx="3496" formatCode="General">
                  <c:v>9.1613700000000003E-4</c:v>
                </c:pt>
                <c:pt idx="3497" formatCode="General">
                  <c:v>9.1676400000000003E-4</c:v>
                </c:pt>
                <c:pt idx="3498" formatCode="General">
                  <c:v>9.17313E-4</c:v>
                </c:pt>
                <c:pt idx="3499" formatCode="General">
                  <c:v>9.1786099999999996E-4</c:v>
                </c:pt>
                <c:pt idx="3500" formatCode="General">
                  <c:v>9.1841000000000004E-4</c:v>
                </c:pt>
                <c:pt idx="3501" formatCode="General">
                  <c:v>9.1898399999999997E-4</c:v>
                </c:pt>
                <c:pt idx="3502" formatCode="General">
                  <c:v>9.19585E-4</c:v>
                </c:pt>
                <c:pt idx="3503" formatCode="General">
                  <c:v>9.2010799999999999E-4</c:v>
                </c:pt>
                <c:pt idx="3504" formatCode="General">
                  <c:v>9.20604E-4</c:v>
                </c:pt>
                <c:pt idx="3505" formatCode="General">
                  <c:v>9.2097000000000001E-4</c:v>
                </c:pt>
                <c:pt idx="3506" formatCode="General">
                  <c:v>9.2149199999999999E-4</c:v>
                </c:pt>
                <c:pt idx="3507" formatCode="General">
                  <c:v>9.2188399999999998E-4</c:v>
                </c:pt>
                <c:pt idx="3508" formatCode="General">
                  <c:v>9.2227599999999998E-4</c:v>
                </c:pt>
                <c:pt idx="3509" formatCode="General">
                  <c:v>9.2266799999999997E-4</c:v>
                </c:pt>
                <c:pt idx="3510" formatCode="General">
                  <c:v>9.2305999999999996E-4</c:v>
                </c:pt>
                <c:pt idx="3511" formatCode="General">
                  <c:v>9.2345199999999995E-4</c:v>
                </c:pt>
                <c:pt idx="3512" formatCode="General">
                  <c:v>9.2384400000000005E-4</c:v>
                </c:pt>
                <c:pt idx="3513" formatCode="General">
                  <c:v>9.2424599999999999E-4</c:v>
                </c:pt>
                <c:pt idx="3514" formatCode="General">
                  <c:v>9.2466900000000003E-4</c:v>
                </c:pt>
                <c:pt idx="3515" formatCode="General">
                  <c:v>9.2495100000000003E-4</c:v>
                </c:pt>
                <c:pt idx="3516" formatCode="General">
                  <c:v>9.2533800000000005E-4</c:v>
                </c:pt>
                <c:pt idx="3517" formatCode="General">
                  <c:v>9.2565200000000001E-4</c:v>
                </c:pt>
                <c:pt idx="3518" formatCode="General">
                  <c:v>9.2596499999999995E-4</c:v>
                </c:pt>
                <c:pt idx="3519" formatCode="General">
                  <c:v>9.2627900000000001E-4</c:v>
                </c:pt>
                <c:pt idx="3520" formatCode="General">
                  <c:v>9.2659199999999995E-4</c:v>
                </c:pt>
                <c:pt idx="3521" formatCode="General">
                  <c:v>9.2690600000000002E-4</c:v>
                </c:pt>
                <c:pt idx="3522" formatCode="General">
                  <c:v>9.2721899999999996E-4</c:v>
                </c:pt>
                <c:pt idx="3523" formatCode="General">
                  <c:v>9.2753300000000002E-4</c:v>
                </c:pt>
                <c:pt idx="3524" formatCode="General">
                  <c:v>9.2774199999999995E-4</c:v>
                </c:pt>
                <c:pt idx="3525" formatCode="General">
                  <c:v>9.2795099999999999E-4</c:v>
                </c:pt>
                <c:pt idx="3526" formatCode="General">
                  <c:v>9.2816000000000003E-4</c:v>
                </c:pt>
                <c:pt idx="3527" formatCode="General">
                  <c:v>9.2836899999999996E-4</c:v>
                </c:pt>
                <c:pt idx="3528" formatCode="General">
                  <c:v>9.28578E-4</c:v>
                </c:pt>
                <c:pt idx="3529" formatCode="General">
                  <c:v>9.2878100000000005E-4</c:v>
                </c:pt>
                <c:pt idx="3530" formatCode="General">
                  <c:v>9.2898500000000001E-4</c:v>
                </c:pt>
                <c:pt idx="3531" formatCode="General">
                  <c:v>9.2918899999999997E-4</c:v>
                </c:pt>
                <c:pt idx="3532" formatCode="General">
                  <c:v>9.2939300000000004E-4</c:v>
                </c:pt>
                <c:pt idx="3533" formatCode="General">
                  <c:v>9.2959599999999998E-4</c:v>
                </c:pt>
                <c:pt idx="3534" formatCode="General">
                  <c:v>9.2976899999999999E-4</c:v>
                </c:pt>
                <c:pt idx="3535" formatCode="General">
                  <c:v>9.2992599999999997E-4</c:v>
                </c:pt>
                <c:pt idx="3536" formatCode="General">
                  <c:v>9.3008200000000004E-4</c:v>
                </c:pt>
                <c:pt idx="3537" formatCode="General">
                  <c:v>9.3023900000000002E-4</c:v>
                </c:pt>
                <c:pt idx="3538" formatCode="General">
                  <c:v>9.30396E-4</c:v>
                </c:pt>
                <c:pt idx="3539" formatCode="General">
                  <c:v>9.3055500000000001E-4</c:v>
                </c:pt>
                <c:pt idx="3540" formatCode="General">
                  <c:v>9.3072000000000001E-4</c:v>
                </c:pt>
                <c:pt idx="3541" formatCode="General">
                  <c:v>9.3088399999999999E-4</c:v>
                </c:pt>
                <c:pt idx="3542" formatCode="General">
                  <c:v>9.3104899999999998E-4</c:v>
                </c:pt>
                <c:pt idx="3543" formatCode="General">
                  <c:v>9.3121399999999998E-4</c:v>
                </c:pt>
                <c:pt idx="3544" formatCode="General">
                  <c:v>9.3137799999999996E-4</c:v>
                </c:pt>
                <c:pt idx="3545" formatCode="General">
                  <c:v>9.3152399999999998E-4</c:v>
                </c:pt>
                <c:pt idx="3546" formatCode="General">
                  <c:v>9.3167E-4</c:v>
                </c:pt>
                <c:pt idx="3547" formatCode="General">
                  <c:v>9.3181600000000002E-4</c:v>
                </c:pt>
                <c:pt idx="3548" formatCode="General">
                  <c:v>9.3191300000000003E-4</c:v>
                </c:pt>
                <c:pt idx="3549" formatCode="General">
                  <c:v>9.3201000000000004E-4</c:v>
                </c:pt>
                <c:pt idx="3550" formatCode="General">
                  <c:v>9.3210700000000005E-4</c:v>
                </c:pt>
                <c:pt idx="3551" formatCode="General">
                  <c:v>9.322E-4</c:v>
                </c:pt>
                <c:pt idx="3552" formatCode="General">
                  <c:v>9.3228699999999996E-4</c:v>
                </c:pt>
                <c:pt idx="3553" formatCode="General">
                  <c:v>9.3237500000000004E-4</c:v>
                </c:pt>
                <c:pt idx="3554" formatCode="General">
                  <c:v>9.3246300000000002E-4</c:v>
                </c:pt>
                <c:pt idx="3555" formatCode="General">
                  <c:v>9.32551E-4</c:v>
                </c:pt>
                <c:pt idx="3556" formatCode="General">
                  <c:v>9.3263799999999996E-4</c:v>
                </c:pt>
                <c:pt idx="3557" formatCode="General">
                  <c:v>9.3272600000000004E-4</c:v>
                </c:pt>
                <c:pt idx="3558" formatCode="General">
                  <c:v>9.3281400000000002E-4</c:v>
                </c:pt>
                <c:pt idx="3559" formatCode="General">
                  <c:v>9.3289600000000001E-4</c:v>
                </c:pt>
                <c:pt idx="3560" formatCode="General">
                  <c:v>9.32971E-4</c:v>
                </c:pt>
                <c:pt idx="3561" formatCode="General">
                  <c:v>9.3304599999999998E-4</c:v>
                </c:pt>
                <c:pt idx="3562" formatCode="General">
                  <c:v>9.3312099999999997E-4</c:v>
                </c:pt>
                <c:pt idx="3563" formatCode="General">
                  <c:v>9.3319599999999996E-4</c:v>
                </c:pt>
                <c:pt idx="3564" formatCode="General">
                  <c:v>9.3327199999999996E-4</c:v>
                </c:pt>
                <c:pt idx="3565" formatCode="General">
                  <c:v>9.3334699999999995E-4</c:v>
                </c:pt>
                <c:pt idx="3566" formatCode="General">
                  <c:v>9.3342200000000005E-4</c:v>
                </c:pt>
                <c:pt idx="3567" formatCode="General">
                  <c:v>9.3348900000000002E-4</c:v>
                </c:pt>
                <c:pt idx="3568" formatCode="General">
                  <c:v>9.33577E-4</c:v>
                </c:pt>
                <c:pt idx="3569" formatCode="General">
                  <c:v>9.3366499999999997E-4</c:v>
                </c:pt>
                <c:pt idx="3570" formatCode="General">
                  <c:v>9.3372300000000002E-4</c:v>
                </c:pt>
                <c:pt idx="3571" formatCode="General">
                  <c:v>9.3378199999999997E-4</c:v>
                </c:pt>
                <c:pt idx="3572" formatCode="General">
                  <c:v>9.3384000000000002E-4</c:v>
                </c:pt>
                <c:pt idx="3573" formatCode="General">
                  <c:v>9.3389899999999997E-4</c:v>
                </c:pt>
                <c:pt idx="3574" formatCode="General">
                  <c:v>9.3397800000000002E-4</c:v>
                </c:pt>
                <c:pt idx="3575" formatCode="General">
                  <c:v>9.3405300000000001E-4</c:v>
                </c:pt>
                <c:pt idx="3576" formatCode="General">
                  <c:v>9.3412900000000001E-4</c:v>
                </c:pt>
                <c:pt idx="3577" formatCode="General">
                  <c:v>9.34204E-4</c:v>
                </c:pt>
                <c:pt idx="3578" formatCode="General">
                  <c:v>9.3427899999999999E-4</c:v>
                </c:pt>
                <c:pt idx="3579" formatCode="General">
                  <c:v>9.3437100000000003E-4</c:v>
                </c:pt>
                <c:pt idx="3580" formatCode="General">
                  <c:v>9.3445500000000005E-4</c:v>
                </c:pt>
                <c:pt idx="3581" formatCode="General">
                  <c:v>9.3457999999999996E-4</c:v>
                </c:pt>
                <c:pt idx="3582" formatCode="General">
                  <c:v>9.3476400000000004E-4</c:v>
                </c:pt>
                <c:pt idx="3583" formatCode="General">
                  <c:v>9.3491500000000003E-4</c:v>
                </c:pt>
                <c:pt idx="3584" formatCode="General">
                  <c:v>9.3501499999999998E-4</c:v>
                </c:pt>
                <c:pt idx="3585" formatCode="General">
                  <c:v>9.35113E-4</c:v>
                </c:pt>
                <c:pt idx="3586" formatCode="General">
                  <c:v>9.35209E-4</c:v>
                </c:pt>
                <c:pt idx="3587" formatCode="General">
                  <c:v>9.3528100000000005E-4</c:v>
                </c:pt>
                <c:pt idx="3588" formatCode="General">
                  <c:v>9.3535299999999999E-4</c:v>
                </c:pt>
                <c:pt idx="3589" formatCode="General">
                  <c:v>9.3542500000000004E-4</c:v>
                </c:pt>
                <c:pt idx="3590" formatCode="General">
                  <c:v>9.3548700000000004E-4</c:v>
                </c:pt>
                <c:pt idx="3591" formatCode="General">
                  <c:v>9.3556200000000003E-4</c:v>
                </c:pt>
                <c:pt idx="3592" formatCode="General">
                  <c:v>9.3559999999999997E-4</c:v>
                </c:pt>
                <c:pt idx="3593" formatCode="General">
                  <c:v>9.3568399999999999E-4</c:v>
                </c:pt>
                <c:pt idx="3594" formatCode="General">
                  <c:v>9.3574999999999995E-4</c:v>
                </c:pt>
                <c:pt idx="3595" formatCode="General">
                  <c:v>9.3581700000000003E-4</c:v>
                </c:pt>
                <c:pt idx="3596" formatCode="General">
                  <c:v>9.35884E-4</c:v>
                </c:pt>
                <c:pt idx="3597" formatCode="General">
                  <c:v>9.3596900000000004E-4</c:v>
                </c:pt>
                <c:pt idx="3598" formatCode="General">
                  <c:v>9.3605399999999997E-4</c:v>
                </c:pt>
                <c:pt idx="3599" formatCode="General">
                  <c:v>9.3610999999999998E-4</c:v>
                </c:pt>
                <c:pt idx="3600" formatCode="General">
                  <c:v>9.3622300000000002E-4</c:v>
                </c:pt>
                <c:pt idx="3601" formatCode="General">
                  <c:v>9.3638599999999999E-4</c:v>
                </c:pt>
                <c:pt idx="3602" formatCode="General">
                  <c:v>9.3658599999999999E-4</c:v>
                </c:pt>
                <c:pt idx="3603" formatCode="General">
                  <c:v>9.3671200000000003E-4</c:v>
                </c:pt>
                <c:pt idx="3604" formatCode="General">
                  <c:v>9.3681199999999997E-4</c:v>
                </c:pt>
                <c:pt idx="3605" formatCode="General">
                  <c:v>9.3688699999999996E-4</c:v>
                </c:pt>
                <c:pt idx="3606" formatCode="General">
                  <c:v>9.3696299999999997E-4</c:v>
                </c:pt>
                <c:pt idx="3607" formatCode="General">
                  <c:v>9.3703799999999996E-4</c:v>
                </c:pt>
                <c:pt idx="3608" formatCode="General">
                  <c:v>9.3711300000000005E-4</c:v>
                </c:pt>
                <c:pt idx="3609" formatCode="General">
                  <c:v>9.3719699999999996E-4</c:v>
                </c:pt>
                <c:pt idx="3610" formatCode="General">
                  <c:v>9.3725500000000001E-4</c:v>
                </c:pt>
                <c:pt idx="3611" formatCode="General">
                  <c:v>9.3731399999999996E-4</c:v>
                </c:pt>
                <c:pt idx="3612" formatCode="General">
                  <c:v>9.3737200000000001E-4</c:v>
                </c:pt>
                <c:pt idx="3613" formatCode="General">
                  <c:v>9.3743099999999996E-4</c:v>
                </c:pt>
                <c:pt idx="3614" formatCode="General">
                  <c:v>9.3748900000000001E-4</c:v>
                </c:pt>
                <c:pt idx="3615" formatCode="General">
                  <c:v>9.3754799999999996E-4</c:v>
                </c:pt>
                <c:pt idx="3616" formatCode="General">
                  <c:v>9.3760600000000001E-4</c:v>
                </c:pt>
                <c:pt idx="3617" formatCode="General">
                  <c:v>9.3767299999999998E-4</c:v>
                </c:pt>
                <c:pt idx="3618" formatCode="General">
                  <c:v>9.3773999999999995E-4</c:v>
                </c:pt>
                <c:pt idx="3619" formatCode="General">
                  <c:v>9.3780700000000003E-4</c:v>
                </c:pt>
                <c:pt idx="3620" formatCode="General">
                  <c:v>9.37874E-4</c:v>
                </c:pt>
                <c:pt idx="3621" formatCode="General">
                  <c:v>9.3794099999999997E-4</c:v>
                </c:pt>
                <c:pt idx="3622" formatCode="General">
                  <c:v>9.3800800000000005E-4</c:v>
                </c:pt>
                <c:pt idx="3623" formatCode="General">
                  <c:v>9.3807500000000002E-4</c:v>
                </c:pt>
                <c:pt idx="3624" formatCode="General">
                  <c:v>9.3814099999999997E-4</c:v>
                </c:pt>
                <c:pt idx="3625" formatCode="General">
                  <c:v>9.38225E-4</c:v>
                </c:pt>
                <c:pt idx="3626" formatCode="General">
                  <c:v>9.3830900000000002E-4</c:v>
                </c:pt>
                <c:pt idx="3627" formatCode="General">
                  <c:v>9.3839200000000002E-4</c:v>
                </c:pt>
                <c:pt idx="3628" formatCode="General">
                  <c:v>9.3847600000000005E-4</c:v>
                </c:pt>
                <c:pt idx="3629" formatCode="General">
                  <c:v>9.3855900000000005E-4</c:v>
                </c:pt>
                <c:pt idx="3630" formatCode="General">
                  <c:v>9.3864299999999996E-4</c:v>
                </c:pt>
                <c:pt idx="3631" formatCode="General">
                  <c:v>9.3872699999999999E-4</c:v>
                </c:pt>
                <c:pt idx="3632" formatCode="General">
                  <c:v>9.3880999999999999E-4</c:v>
                </c:pt>
                <c:pt idx="3633" formatCode="General">
                  <c:v>9.3891099999999996E-4</c:v>
                </c:pt>
                <c:pt idx="3634" formatCode="General">
                  <c:v>9.3901100000000001E-4</c:v>
                </c:pt>
                <c:pt idx="3635" formatCode="General">
                  <c:v>9.3911099999999996E-4</c:v>
                </c:pt>
                <c:pt idx="3636" formatCode="General">
                  <c:v>9.3921200000000003E-4</c:v>
                </c:pt>
                <c:pt idx="3637" formatCode="General">
                  <c:v>9.3931199999999998E-4</c:v>
                </c:pt>
                <c:pt idx="3638" formatCode="General">
                  <c:v>9.3941200000000004E-4</c:v>
                </c:pt>
                <c:pt idx="3639" formatCode="General">
                  <c:v>9.39513E-4</c:v>
                </c:pt>
                <c:pt idx="3640" formatCode="General">
                  <c:v>9.3961299999999995E-4</c:v>
                </c:pt>
                <c:pt idx="3641" formatCode="General">
                  <c:v>9.3973799999999997E-4</c:v>
                </c:pt>
                <c:pt idx="3642" formatCode="General">
                  <c:v>9.39864E-4</c:v>
                </c:pt>
                <c:pt idx="3643" formatCode="General">
                  <c:v>9.3998900000000002E-4</c:v>
                </c:pt>
                <c:pt idx="3644" formatCode="General">
                  <c:v>9.4011400000000003E-4</c:v>
                </c:pt>
                <c:pt idx="3645" formatCode="General">
                  <c:v>9.4023999999999996E-4</c:v>
                </c:pt>
                <c:pt idx="3646" formatCode="General">
                  <c:v>9.4036499999999997E-4</c:v>
                </c:pt>
                <c:pt idx="3647" formatCode="General">
                  <c:v>9.40491E-4</c:v>
                </c:pt>
                <c:pt idx="3648" formatCode="General">
                  <c:v>9.4061600000000002E-4</c:v>
                </c:pt>
                <c:pt idx="3649" formatCode="General">
                  <c:v>9.4076200000000004E-4</c:v>
                </c:pt>
                <c:pt idx="3650" formatCode="General">
                  <c:v>9.4090899999999997E-4</c:v>
                </c:pt>
                <c:pt idx="3651" formatCode="General">
                  <c:v>9.4105499999999999E-4</c:v>
                </c:pt>
                <c:pt idx="3652" formatCode="General">
                  <c:v>9.4120100000000002E-4</c:v>
                </c:pt>
                <c:pt idx="3653" formatCode="General">
                  <c:v>9.4142100000000001E-4</c:v>
                </c:pt>
                <c:pt idx="3654" formatCode="General">
                  <c:v>9.4163999999999999E-4</c:v>
                </c:pt>
                <c:pt idx="3655" formatCode="General">
                  <c:v>9.4178600000000001E-4</c:v>
                </c:pt>
                <c:pt idx="3656" formatCode="General">
                  <c:v>9.4197400000000004E-4</c:v>
                </c:pt>
                <c:pt idx="3657" formatCode="General">
                  <c:v>9.4216299999999998E-4</c:v>
                </c:pt>
                <c:pt idx="3658" formatCode="General">
                  <c:v>9.4235100000000002E-4</c:v>
                </c:pt>
                <c:pt idx="3659" formatCode="General">
                  <c:v>9.4253900000000005E-4</c:v>
                </c:pt>
                <c:pt idx="3660" formatCode="General">
                  <c:v>9.4272699999999997E-4</c:v>
                </c:pt>
                <c:pt idx="3661" formatCode="General">
                  <c:v>9.4291500000000001E-4</c:v>
                </c:pt>
                <c:pt idx="3662" formatCode="General">
                  <c:v>9.43197E-4</c:v>
                </c:pt>
                <c:pt idx="3663" formatCode="General">
                  <c:v>9.43417E-4</c:v>
                </c:pt>
                <c:pt idx="3664" formatCode="General">
                  <c:v>9.4366700000000003E-4</c:v>
                </c:pt>
                <c:pt idx="3665" formatCode="General">
                  <c:v>9.4391799999999997E-4</c:v>
                </c:pt>
                <c:pt idx="3666" formatCode="General">
                  <c:v>9.4416900000000002E-4</c:v>
                </c:pt>
                <c:pt idx="3667" formatCode="General">
                  <c:v>9.4441999999999996E-4</c:v>
                </c:pt>
                <c:pt idx="3668" formatCode="General">
                  <c:v>9.4467100000000001E-4</c:v>
                </c:pt>
                <c:pt idx="3669" formatCode="General">
                  <c:v>9.4492100000000004E-4</c:v>
                </c:pt>
                <c:pt idx="3670" formatCode="General">
                  <c:v>9.4517199999999998E-4</c:v>
                </c:pt>
                <c:pt idx="3671" formatCode="General">
                  <c:v>9.4544900000000001E-4</c:v>
                </c:pt>
                <c:pt idx="3672" formatCode="General">
                  <c:v>9.4575200000000001E-4</c:v>
                </c:pt>
                <c:pt idx="3673" formatCode="General">
                  <c:v>9.4605500000000001E-4</c:v>
                </c:pt>
                <c:pt idx="3674" formatCode="General">
                  <c:v>9.4635800000000001E-4</c:v>
                </c:pt>
                <c:pt idx="3675" formatCode="General">
                  <c:v>9.4666100000000001E-4</c:v>
                </c:pt>
                <c:pt idx="3676" formatCode="General">
                  <c:v>9.4696400000000001E-4</c:v>
                </c:pt>
                <c:pt idx="3677" formatCode="General">
                  <c:v>9.4726700000000001E-4</c:v>
                </c:pt>
                <c:pt idx="3678" formatCode="General">
                  <c:v>9.4772200000000002E-4</c:v>
                </c:pt>
                <c:pt idx="3679" formatCode="General">
                  <c:v>9.4808800000000003E-4</c:v>
                </c:pt>
                <c:pt idx="3680" formatCode="General">
                  <c:v>9.4845300000000003E-4</c:v>
                </c:pt>
                <c:pt idx="3681" formatCode="General">
                  <c:v>9.4881900000000005E-4</c:v>
                </c:pt>
                <c:pt idx="3682" formatCode="General">
                  <c:v>9.4918499999999996E-4</c:v>
                </c:pt>
                <c:pt idx="3683" formatCode="General">
                  <c:v>9.4955099999999998E-4</c:v>
                </c:pt>
                <c:pt idx="3684" formatCode="General">
                  <c:v>9.5009900000000004E-4</c:v>
                </c:pt>
                <c:pt idx="3685" formatCode="General">
                  <c:v>9.5064800000000001E-4</c:v>
                </c:pt>
                <c:pt idx="3686" formatCode="General">
                  <c:v>9.5111800000000004E-4</c:v>
                </c:pt>
                <c:pt idx="3687" formatCode="General">
                  <c:v>9.5158899999999997E-4</c:v>
                </c:pt>
                <c:pt idx="3688" formatCode="General">
                  <c:v>9.52059E-4</c:v>
                </c:pt>
                <c:pt idx="3689" formatCode="General">
                  <c:v>9.5252900000000003E-4</c:v>
                </c:pt>
                <c:pt idx="3690" formatCode="General">
                  <c:v>9.5299899999999995E-4</c:v>
                </c:pt>
                <c:pt idx="3691" formatCode="General">
                  <c:v>9.5346899999999997E-4</c:v>
                </c:pt>
                <c:pt idx="3692" formatCode="General">
                  <c:v>9.5417500000000003E-4</c:v>
                </c:pt>
                <c:pt idx="3693" formatCode="General">
                  <c:v>9.5469700000000001E-4</c:v>
                </c:pt>
                <c:pt idx="3694" formatCode="General">
                  <c:v>9.5527199999999996E-4</c:v>
                </c:pt>
                <c:pt idx="3695" formatCode="General">
                  <c:v>9.5584700000000001E-4</c:v>
                </c:pt>
                <c:pt idx="3696" formatCode="General">
                  <c:v>9.5642199999999996E-4</c:v>
                </c:pt>
                <c:pt idx="3697" formatCode="General">
                  <c:v>9.56996E-4</c:v>
                </c:pt>
                <c:pt idx="3698" formatCode="General">
                  <c:v>9.5757100000000005E-4</c:v>
                </c:pt>
                <c:pt idx="3699" formatCode="General">
                  <c:v>9.5843299999999996E-4</c:v>
                </c:pt>
                <c:pt idx="3700" formatCode="General">
                  <c:v>9.5926900000000001E-4</c:v>
                </c:pt>
                <c:pt idx="3701" formatCode="General">
                  <c:v>9.6005299999999999E-4</c:v>
                </c:pt>
                <c:pt idx="3702" formatCode="General">
                  <c:v>9.6083699999999998E-4</c:v>
                </c:pt>
                <c:pt idx="3703" formatCode="General">
                  <c:v>9.6162000000000005E-4</c:v>
                </c:pt>
                <c:pt idx="3704" formatCode="General">
                  <c:v>9.6240400000000004E-4</c:v>
                </c:pt>
                <c:pt idx="3705" formatCode="General">
                  <c:v>9.6318800000000002E-4</c:v>
                </c:pt>
                <c:pt idx="3706" formatCode="General">
                  <c:v>9.6397200000000001E-4</c:v>
                </c:pt>
                <c:pt idx="3707" formatCode="General">
                  <c:v>9.6475499999999997E-4</c:v>
                </c:pt>
                <c:pt idx="3708" formatCode="General">
                  <c:v>9.6553899999999996E-4</c:v>
                </c:pt>
                <c:pt idx="3709" formatCode="General">
                  <c:v>9.6632300000000005E-4</c:v>
                </c:pt>
                <c:pt idx="3710" formatCode="General">
                  <c:v>9.6710700000000004E-4</c:v>
                </c:pt>
                <c:pt idx="3711" formatCode="General">
                  <c:v>9.6783800000000005E-4</c:v>
                </c:pt>
                <c:pt idx="3712" formatCode="General">
                  <c:v>9.6830799999999997E-4</c:v>
                </c:pt>
                <c:pt idx="3713" formatCode="General">
                  <c:v>9.6877900000000002E-4</c:v>
                </c:pt>
                <c:pt idx="3714" formatCode="General">
                  <c:v>9.6924900000000004E-4</c:v>
                </c:pt>
                <c:pt idx="3715" formatCode="General">
                  <c:v>9.6964100000000004E-4</c:v>
                </c:pt>
                <c:pt idx="3716" formatCode="General">
                  <c:v>9.7003300000000003E-4</c:v>
                </c:pt>
                <c:pt idx="3717" formatCode="General">
                  <c:v>9.7029400000000002E-4</c:v>
                </c:pt>
                <c:pt idx="3718" formatCode="General">
                  <c:v>9.7055500000000001E-4</c:v>
                </c:pt>
                <c:pt idx="3719" formatCode="General">
                  <c:v>9.7081700000000001E-4</c:v>
                </c:pt>
                <c:pt idx="3720" formatCode="General">
                  <c:v>9.71078E-4</c:v>
                </c:pt>
                <c:pt idx="3721" formatCode="General">
                  <c:v>9.7127400000000005E-4</c:v>
                </c:pt>
                <c:pt idx="3722" formatCode="General">
                  <c:v>9.7148199999999997E-4</c:v>
                </c:pt>
                <c:pt idx="3723" formatCode="General">
                  <c:v>9.7162599999999996E-4</c:v>
                </c:pt>
                <c:pt idx="3724" formatCode="General">
                  <c:v>9.7176900000000004E-4</c:v>
                </c:pt>
                <c:pt idx="3725" formatCode="General">
                  <c:v>9.7191300000000003E-4</c:v>
                </c:pt>
                <c:pt idx="3726" formatCode="General">
                  <c:v>9.7205600000000001E-4</c:v>
                </c:pt>
                <c:pt idx="3727" formatCode="General">
                  <c:v>9.7216399999999997E-4</c:v>
                </c:pt>
                <c:pt idx="3728" formatCode="General">
                  <c:v>9.7227100000000003E-4</c:v>
                </c:pt>
                <c:pt idx="3729" formatCode="General">
                  <c:v>9.72379E-4</c:v>
                </c:pt>
                <c:pt idx="3730" formatCode="General">
                  <c:v>9.7245000000000003E-4</c:v>
                </c:pt>
                <c:pt idx="3731" formatCode="General">
                  <c:v>9.72531E-4</c:v>
                </c:pt>
                <c:pt idx="3732" formatCode="General">
                  <c:v>9.7259799999999997E-4</c:v>
                </c:pt>
                <c:pt idx="3733" formatCode="General">
                  <c:v>9.7266500000000005E-4</c:v>
                </c:pt>
                <c:pt idx="3734" formatCode="General">
                  <c:v>9.7270899999999999E-4</c:v>
                </c:pt>
                <c:pt idx="3735" formatCode="General">
                  <c:v>9.7275400000000004E-4</c:v>
                </c:pt>
                <c:pt idx="3736" formatCode="General">
                  <c:v>9.7279899999999999E-4</c:v>
                </c:pt>
                <c:pt idx="3737" formatCode="General">
                  <c:v>9.7284300000000004E-4</c:v>
                </c:pt>
                <c:pt idx="3738" formatCode="General">
                  <c:v>9.7287700000000003E-4</c:v>
                </c:pt>
                <c:pt idx="3739" formatCode="General">
                  <c:v>9.7291100000000002E-4</c:v>
                </c:pt>
                <c:pt idx="3740" formatCode="General">
                  <c:v>9.72944E-4</c:v>
                </c:pt>
                <c:pt idx="3741" formatCode="General">
                  <c:v>9.7297799999999999E-4</c:v>
                </c:pt>
                <c:pt idx="3742" formatCode="General">
                  <c:v>9.7301099999999997E-4</c:v>
                </c:pt>
                <c:pt idx="3743" formatCode="General">
                  <c:v>9.7304499999999996E-4</c:v>
                </c:pt>
                <c:pt idx="3744" formatCode="General">
                  <c:v>9.7307800000000005E-4</c:v>
                </c:pt>
                <c:pt idx="3745" formatCode="General">
                  <c:v>9.7309999999999996E-4</c:v>
                </c:pt>
                <c:pt idx="3746" formatCode="General">
                  <c:v>9.73123E-4</c:v>
                </c:pt>
                <c:pt idx="3747" formatCode="General">
                  <c:v>9.7314500000000002E-4</c:v>
                </c:pt>
                <c:pt idx="3748" formatCode="General">
                  <c:v>9.7316700000000004E-4</c:v>
                </c:pt>
                <c:pt idx="3749" formatCode="General">
                  <c:v>9.7318999999999997E-4</c:v>
                </c:pt>
                <c:pt idx="3750" formatCode="General">
                  <c:v>9.7321300000000001E-4</c:v>
                </c:pt>
                <c:pt idx="3751" formatCode="General">
                  <c:v>9.7323799999999997E-4</c:v>
                </c:pt>
                <c:pt idx="3752" formatCode="General">
                  <c:v>9.7326300000000004E-4</c:v>
                </c:pt>
                <c:pt idx="3753" formatCode="General">
                  <c:v>9.73288E-4</c:v>
                </c:pt>
                <c:pt idx="3754" formatCode="General">
                  <c:v>9.7331299999999996E-4</c:v>
                </c:pt>
                <c:pt idx="3755" formatCode="General">
                  <c:v>9.7333800000000002E-4</c:v>
                </c:pt>
                <c:pt idx="3756" formatCode="General">
                  <c:v>9.73357E-4</c:v>
                </c:pt>
                <c:pt idx="3757" formatCode="General">
                  <c:v>9.7337599999999997E-4</c:v>
                </c:pt>
                <c:pt idx="3758" formatCode="General">
                  <c:v>9.7339400000000004E-4</c:v>
                </c:pt>
                <c:pt idx="3759" formatCode="General">
                  <c:v>9.7341300000000001E-4</c:v>
                </c:pt>
                <c:pt idx="3760" formatCode="General">
                  <c:v>9.7343199999999999E-4</c:v>
                </c:pt>
                <c:pt idx="3761" formatCode="General">
                  <c:v>9.7345000000000005E-4</c:v>
                </c:pt>
                <c:pt idx="3762" formatCode="General">
                  <c:v>9.7346900000000003E-4</c:v>
                </c:pt>
                <c:pt idx="3763" formatCode="General">
                  <c:v>9.73488E-4</c:v>
                </c:pt>
                <c:pt idx="3764" formatCode="General">
                  <c:v>9.7350599999999996E-4</c:v>
                </c:pt>
                <c:pt idx="3765" formatCode="General">
                  <c:v>9.7352500000000004E-4</c:v>
                </c:pt>
                <c:pt idx="3766" formatCode="General">
                  <c:v>9.7354400000000002E-4</c:v>
                </c:pt>
                <c:pt idx="3767" formatCode="General">
                  <c:v>9.7356299999999999E-4</c:v>
                </c:pt>
                <c:pt idx="3768" formatCode="General">
                  <c:v>9.7358099999999995E-4</c:v>
                </c:pt>
                <c:pt idx="3769" formatCode="General">
                  <c:v>9.7360000000000003E-4</c:v>
                </c:pt>
                <c:pt idx="3770" formatCode="General">
                  <c:v>9.7362000000000002E-4</c:v>
                </c:pt>
                <c:pt idx="3771" formatCode="General">
                  <c:v>9.7364000000000001E-4</c:v>
                </c:pt>
                <c:pt idx="3772" formatCode="General">
                  <c:v>9.7366E-4</c:v>
                </c:pt>
                <c:pt idx="3773" formatCode="General">
                  <c:v>9.7367999999999999E-4</c:v>
                </c:pt>
                <c:pt idx="3774" formatCode="General">
                  <c:v>9.7369999999999998E-4</c:v>
                </c:pt>
                <c:pt idx="3775" formatCode="General">
                  <c:v>9.7371999999999997E-4</c:v>
                </c:pt>
                <c:pt idx="3776" formatCode="General">
                  <c:v>9.7373999999999996E-4</c:v>
                </c:pt>
                <c:pt idx="3777" formatCode="General">
                  <c:v>9.7375999999999995E-4</c:v>
                </c:pt>
                <c:pt idx="3778" formatCode="General">
                  <c:v>9.7378000000000004E-4</c:v>
                </c:pt>
                <c:pt idx="3779" formatCode="General">
                  <c:v>9.7380000000000003E-4</c:v>
                </c:pt>
                <c:pt idx="3780" formatCode="General">
                  <c:v>9.7382000000000002E-4</c:v>
                </c:pt>
                <c:pt idx="3781" formatCode="General">
                  <c:v>9.7384999999999995E-4</c:v>
                </c:pt>
                <c:pt idx="3782" formatCode="General">
                  <c:v>9.7387999999999999E-4</c:v>
                </c:pt>
                <c:pt idx="3783" formatCode="General">
                  <c:v>9.7391000000000003E-4</c:v>
                </c:pt>
                <c:pt idx="3784" formatCode="General">
                  <c:v>9.7393499999999999E-4</c:v>
                </c:pt>
                <c:pt idx="3785" formatCode="General">
                  <c:v>9.7396500000000003E-4</c:v>
                </c:pt>
                <c:pt idx="3786" formatCode="General">
                  <c:v>9.7399499999999996E-4</c:v>
                </c:pt>
                <c:pt idx="3787" formatCode="General">
                  <c:v>9.74025E-4</c:v>
                </c:pt>
                <c:pt idx="3788" formatCode="General">
                  <c:v>9.7405500000000004E-4</c:v>
                </c:pt>
                <c:pt idx="3789" formatCode="General">
                  <c:v>9.7408499999999997E-4</c:v>
                </c:pt>
                <c:pt idx="3790" formatCode="General">
                  <c:v>9.7411500000000001E-4</c:v>
                </c:pt>
                <c:pt idx="3791" formatCode="General">
                  <c:v>9.7414500000000005E-4</c:v>
                </c:pt>
                <c:pt idx="3792" formatCode="General">
                  <c:v>9.7418299999999999E-4</c:v>
                </c:pt>
                <c:pt idx="3793" formatCode="General">
                  <c:v>9.7422700000000004E-4</c:v>
                </c:pt>
                <c:pt idx="3794" formatCode="General">
                  <c:v>9.7428399999999996E-4</c:v>
                </c:pt>
                <c:pt idx="3795" formatCode="General">
                  <c:v>9.7433999999999997E-4</c:v>
                </c:pt>
                <c:pt idx="3796" formatCode="General">
                  <c:v>9.7445400000000003E-4</c:v>
                </c:pt>
                <c:pt idx="3797" formatCode="General">
                  <c:v>9.7455000000000003E-4</c:v>
                </c:pt>
                <c:pt idx="3798" formatCode="General">
                  <c:v>9.7461599999999998E-4</c:v>
                </c:pt>
                <c:pt idx="3799" formatCode="General">
                  <c:v>9.7467400000000003E-4</c:v>
                </c:pt>
                <c:pt idx="3800" formatCode="General">
                  <c:v>9.7472800000000001E-4</c:v>
                </c:pt>
                <c:pt idx="3801" formatCode="General">
                  <c:v>9.7477000000000002E-4</c:v>
                </c:pt>
                <c:pt idx="3802" formatCode="General">
                  <c:v>9.7480600000000004E-4</c:v>
                </c:pt>
                <c:pt idx="3803" formatCode="General">
                  <c:v>9.7484600000000002E-4</c:v>
                </c:pt>
                <c:pt idx="3804" formatCode="General">
                  <c:v>9.7489099999999997E-4</c:v>
                </c:pt>
                <c:pt idx="3805" formatCode="General">
                  <c:v>9.7493899999999997E-4</c:v>
                </c:pt>
                <c:pt idx="3806" formatCode="General">
                  <c:v>9.7498599999999995E-4</c:v>
                </c:pt>
                <c:pt idx="3807" formatCode="General">
                  <c:v>9.7499999999999996E-4</c:v>
                </c:pt>
                <c:pt idx="3808" formatCode="General">
                  <c:v>9.7504500000000001E-4</c:v>
                </c:pt>
                <c:pt idx="3809" formatCode="General">
                  <c:v>9.7508499999999999E-4</c:v>
                </c:pt>
                <c:pt idx="3810" formatCode="General">
                  <c:v>9.7512200000000003E-4</c:v>
                </c:pt>
                <c:pt idx="3811" formatCode="General">
                  <c:v>9.7517299999999997E-4</c:v>
                </c:pt>
                <c:pt idx="3812" formatCode="General">
                  <c:v>9.75216E-4</c:v>
                </c:pt>
                <c:pt idx="3813" formatCode="General">
                  <c:v>9.7526799999999995E-4</c:v>
                </c:pt>
                <c:pt idx="3814" formatCode="General">
                  <c:v>9.7531400000000002E-4</c:v>
                </c:pt>
                <c:pt idx="3815" formatCode="General">
                  <c:v>9.75368E-4</c:v>
                </c:pt>
                <c:pt idx="3816" formatCode="General">
                  <c:v>9.7544000000000005E-4</c:v>
                </c:pt>
                <c:pt idx="3817" formatCode="General">
                  <c:v>9.7555099999999996E-4</c:v>
                </c:pt>
                <c:pt idx="3818" formatCode="General">
                  <c:v>9.7565E-4</c:v>
                </c:pt>
                <c:pt idx="3819" formatCode="General">
                  <c:v>9.7570299999999997E-4</c:v>
                </c:pt>
                <c:pt idx="3820" formatCode="General">
                  <c:v>9.7575400000000001E-4</c:v>
                </c:pt>
                <c:pt idx="3821" formatCode="General">
                  <c:v>9.7579899999999996E-4</c:v>
                </c:pt>
                <c:pt idx="3822" formatCode="General">
                  <c:v>9.7584400000000002E-4</c:v>
                </c:pt>
                <c:pt idx="3823" formatCode="General">
                  <c:v>9.7587800000000001E-4</c:v>
                </c:pt>
                <c:pt idx="3824" formatCode="General">
                  <c:v>9.7591599999999996E-4</c:v>
                </c:pt>
                <c:pt idx="3825" formatCode="General">
                  <c:v>9.7594900000000004E-4</c:v>
                </c:pt>
                <c:pt idx="3826" formatCode="General">
                  <c:v>9.7598100000000001E-4</c:v>
                </c:pt>
                <c:pt idx="3827" formatCode="General">
                  <c:v>9.7601399999999998E-4</c:v>
                </c:pt>
                <c:pt idx="3828" formatCode="General">
                  <c:v>9.7604600000000005E-4</c:v>
                </c:pt>
                <c:pt idx="3829" formatCode="General">
                  <c:v>9.7607100000000001E-4</c:v>
                </c:pt>
                <c:pt idx="3830" formatCode="General">
                  <c:v>9.7609499999999996E-4</c:v>
                </c:pt>
                <c:pt idx="3831" formatCode="General">
                  <c:v>9.7611900000000001E-4</c:v>
                </c:pt>
                <c:pt idx="3832" formatCode="General">
                  <c:v>9.7614399999999997E-4</c:v>
                </c:pt>
                <c:pt idx="3833" formatCode="General">
                  <c:v>9.7617099999999996E-4</c:v>
                </c:pt>
                <c:pt idx="3834" formatCode="General">
                  <c:v>9.76194E-4</c:v>
                </c:pt>
                <c:pt idx="3835" formatCode="General">
                  <c:v>9.7621600000000002E-4</c:v>
                </c:pt>
                <c:pt idx="3836" formatCode="General">
                  <c:v>9.7623899999999995E-4</c:v>
                </c:pt>
                <c:pt idx="3837" formatCode="General">
                  <c:v>9.7626099999999997E-4</c:v>
                </c:pt>
                <c:pt idx="3838" formatCode="General">
                  <c:v>9.7628400000000001E-4</c:v>
                </c:pt>
                <c:pt idx="3839" formatCode="General">
                  <c:v>9.7630600000000003E-4</c:v>
                </c:pt>
                <c:pt idx="3840" formatCode="General">
                  <c:v>9.7632899999999996E-4</c:v>
                </c:pt>
                <c:pt idx="3841" formatCode="General">
                  <c:v>9.7635099999999998E-4</c:v>
                </c:pt>
                <c:pt idx="3842" formatCode="General">
                  <c:v>9.7637400000000001E-4</c:v>
                </c:pt>
                <c:pt idx="3843" formatCode="General">
                  <c:v>9.7639600000000003E-4</c:v>
                </c:pt>
                <c:pt idx="3844" formatCode="General">
                  <c:v>9.7641899999999996E-4</c:v>
                </c:pt>
                <c:pt idx="3845" formatCode="General">
                  <c:v>9.7644099999999998E-4</c:v>
                </c:pt>
                <c:pt idx="3846" formatCode="General">
                  <c:v>9.7646400000000002E-4</c:v>
                </c:pt>
                <c:pt idx="3847" formatCode="General">
                  <c:v>9.7648600000000004E-4</c:v>
                </c:pt>
                <c:pt idx="3848" formatCode="General">
                  <c:v>9.7650899999999997E-4</c:v>
                </c:pt>
                <c:pt idx="3849" formatCode="General">
                  <c:v>9.7652800000000005E-4</c:v>
                </c:pt>
                <c:pt idx="3850" formatCode="General">
                  <c:v>9.7654999999999997E-4</c:v>
                </c:pt>
                <c:pt idx="3851" formatCode="General">
                  <c:v>9.7657299999999989E-4</c:v>
                </c:pt>
                <c:pt idx="3852" formatCode="General">
                  <c:v>9.7659500000000002E-4</c:v>
                </c:pt>
                <c:pt idx="3853" formatCode="General">
                  <c:v>9.7661699999999994E-4</c:v>
                </c:pt>
                <c:pt idx="3854" formatCode="General">
                  <c:v>9.7663999999999997E-4</c:v>
                </c:pt>
                <c:pt idx="3855" formatCode="General">
                  <c:v>9.7666300000000001E-4</c:v>
                </c:pt>
                <c:pt idx="3856" formatCode="General">
                  <c:v>9.7668499999999992E-4</c:v>
                </c:pt>
                <c:pt idx="3857" formatCode="General">
                  <c:v>9.7670799999999996E-4</c:v>
                </c:pt>
                <c:pt idx="3858" formatCode="General">
                  <c:v>9.7673000000000009E-4</c:v>
                </c:pt>
                <c:pt idx="3859" formatCode="General">
                  <c:v>9.76752E-4</c:v>
                </c:pt>
                <c:pt idx="3860" formatCode="General">
                  <c:v>9.7677500000000004E-4</c:v>
                </c:pt>
                <c:pt idx="3861" formatCode="General">
                  <c:v>9.7679800000000008E-4</c:v>
                </c:pt>
                <c:pt idx="3862" formatCode="General">
                  <c:v>9.7681999999999999E-4</c:v>
                </c:pt>
                <c:pt idx="3863" formatCode="General">
                  <c:v>9.768419999999999E-4</c:v>
                </c:pt>
                <c:pt idx="3864" formatCode="General">
                  <c:v>9.7686499999999994E-4</c:v>
                </c:pt>
                <c:pt idx="3865" formatCode="General">
                  <c:v>9.7688799999999998E-4</c:v>
                </c:pt>
                <c:pt idx="3866" formatCode="General">
                  <c:v>9.769100000000001E-4</c:v>
                </c:pt>
                <c:pt idx="3867" formatCode="General">
                  <c:v>9.7693999999999993E-4</c:v>
                </c:pt>
                <c:pt idx="3868" formatCode="General">
                  <c:v>9.7696999999999997E-4</c:v>
                </c:pt>
                <c:pt idx="3869" formatCode="General">
                  <c:v>9.77E-4</c:v>
                </c:pt>
                <c:pt idx="3870" formatCode="General">
                  <c:v>9.7703700000000004E-4</c:v>
                </c:pt>
                <c:pt idx="3871" formatCode="General">
                  <c:v>9.7707499999999999E-4</c:v>
                </c:pt>
                <c:pt idx="3872" formatCode="General">
                  <c:v>9.7711200000000003E-4</c:v>
                </c:pt>
                <c:pt idx="3873" formatCode="General">
                  <c:v>9.7714999999999998E-4</c:v>
                </c:pt>
                <c:pt idx="3874" formatCode="General">
                  <c:v>9.7718799999999993E-4</c:v>
                </c:pt>
                <c:pt idx="3875" formatCode="General">
                  <c:v>9.7722499999999997E-4</c:v>
                </c:pt>
                <c:pt idx="3876" formatCode="General">
                  <c:v>9.7727500000000011E-4</c:v>
                </c:pt>
                <c:pt idx="3877" formatCode="General">
                  <c:v>9.7732500000000003E-4</c:v>
                </c:pt>
                <c:pt idx="3878" formatCode="General">
                  <c:v>9.7737499999999995E-4</c:v>
                </c:pt>
                <c:pt idx="3879" formatCode="General">
                  <c:v>9.7742500000000008E-4</c:v>
                </c:pt>
                <c:pt idx="3880" formatCode="General">
                  <c:v>9.7750000000000007E-4</c:v>
                </c:pt>
                <c:pt idx="3881" formatCode="General">
                  <c:v>9.7757500000000006E-4</c:v>
                </c:pt>
                <c:pt idx="3882" formatCode="General">
                  <c:v>9.7765000000000005E-4</c:v>
                </c:pt>
                <c:pt idx="3883" formatCode="General">
                  <c:v>9.777500000000001E-4</c:v>
                </c:pt>
                <c:pt idx="3884" formatCode="General">
                  <c:v>9.7784200000000003E-4</c:v>
                </c:pt>
                <c:pt idx="3885" formatCode="General">
                  <c:v>9.779700000000001E-4</c:v>
                </c:pt>
                <c:pt idx="3886" formatCode="General">
                  <c:v>9.7809700000000004E-4</c:v>
                </c:pt>
                <c:pt idx="3887" formatCode="General">
                  <c:v>9.782250000000001E-4</c:v>
                </c:pt>
                <c:pt idx="3888" formatCode="General">
                  <c:v>9.7835299999999995E-4</c:v>
                </c:pt>
                <c:pt idx="3889" formatCode="General">
                  <c:v>9.784800000000001E-4</c:v>
                </c:pt>
                <c:pt idx="3890" formatCode="General">
                  <c:v>9.7864999999999996E-4</c:v>
                </c:pt>
                <c:pt idx="3891" formatCode="General">
                  <c:v>9.7882000000000004E-4</c:v>
                </c:pt>
                <c:pt idx="3892" formatCode="General">
                  <c:v>9.789899999999999E-4</c:v>
                </c:pt>
                <c:pt idx="3893" formatCode="General">
                  <c:v>9.7915999999999997E-4</c:v>
                </c:pt>
                <c:pt idx="3894" formatCode="General">
                  <c:v>9.794300000000001E-4</c:v>
                </c:pt>
                <c:pt idx="3895" formatCode="General">
                  <c:v>9.7970000000000002E-4</c:v>
                </c:pt>
                <c:pt idx="3896" formatCode="General">
                  <c:v>9.7996999999999993E-4</c:v>
                </c:pt>
                <c:pt idx="3897" formatCode="General">
                  <c:v>9.8024000000000006E-4</c:v>
                </c:pt>
                <c:pt idx="3898" formatCode="General">
                  <c:v>9.8060000000000009E-4</c:v>
                </c:pt>
                <c:pt idx="3899" formatCode="General">
                  <c:v>9.809599999999999E-4</c:v>
                </c:pt>
                <c:pt idx="3900" formatCode="General">
                  <c:v>9.8131999999999994E-4</c:v>
                </c:pt>
                <c:pt idx="3901" formatCode="General">
                  <c:v>9.8185999999999998E-4</c:v>
                </c:pt>
                <c:pt idx="3902" formatCode="General">
                  <c:v>9.8231600000000001E-4</c:v>
                </c:pt>
                <c:pt idx="3903" formatCode="General">
                  <c:v>9.8286800000000002E-4</c:v>
                </c:pt>
                <c:pt idx="3904" formatCode="General">
                  <c:v>9.8342000000000004E-4</c:v>
                </c:pt>
                <c:pt idx="3905" formatCode="General">
                  <c:v>9.8424800000000007E-4</c:v>
                </c:pt>
                <c:pt idx="3906" formatCode="General">
                  <c:v>9.8507600000000009E-4</c:v>
                </c:pt>
                <c:pt idx="3907" formatCode="General">
                  <c:v>9.859039999999999E-4</c:v>
                </c:pt>
                <c:pt idx="3908" formatCode="General">
                  <c:v>9.8700200000000006E-4</c:v>
                </c:pt>
                <c:pt idx="3909" formatCode="General">
                  <c:v>9.8809399999999991E-4</c:v>
                </c:pt>
                <c:pt idx="3910" formatCode="General">
                  <c:v>9.8973199999999989E-4</c:v>
                </c:pt>
                <c:pt idx="3911" formatCode="General">
                  <c:v>9.9134399999999991E-4</c:v>
                </c:pt>
                <c:pt idx="3912" formatCode="General">
                  <c:v>9.9290399999999997E-4</c:v>
                </c:pt>
                <c:pt idx="3913" formatCode="General">
                  <c:v>9.9446400000000003E-4</c:v>
                </c:pt>
                <c:pt idx="3914" formatCode="General">
                  <c:v>9.9602400000000008E-4</c:v>
                </c:pt>
                <c:pt idx="3915" formatCode="General">
                  <c:v>9.9706399999999998E-4</c:v>
                </c:pt>
                <c:pt idx="3916" formatCode="General">
                  <c:v>9.9914399999999999E-4</c:v>
                </c:pt>
                <c:pt idx="3917" formatCode="General">
                  <c:v>1.00102E-3</c:v>
                </c:pt>
                <c:pt idx="3918" formatCode="General">
                  <c:v>1.00289E-3</c:v>
                </c:pt>
                <c:pt idx="3919" formatCode="General">
                  <c:v>1.0053799999999999E-3</c:v>
                </c:pt>
                <c:pt idx="3920" formatCode="General">
                  <c:v>1.0078800000000001E-3</c:v>
                </c:pt>
                <c:pt idx="3921" formatCode="General">
                  <c:v>1.01038E-3</c:v>
                </c:pt>
                <c:pt idx="3922" formatCode="General">
                  <c:v>1.0128699999999999E-3</c:v>
                </c:pt>
                <c:pt idx="3923" formatCode="General">
                  <c:v>1.01537E-3</c:v>
                </c:pt>
                <c:pt idx="3924" formatCode="General">
                  <c:v>1.01786E-3</c:v>
                </c:pt>
                <c:pt idx="3925" formatCode="General">
                  <c:v>1.0202E-3</c:v>
                </c:pt>
                <c:pt idx="3926" formatCode="General">
                  <c:v>1.02239E-3</c:v>
                </c:pt>
                <c:pt idx="3927" formatCode="General">
                  <c:v>1.02348E-3</c:v>
                </c:pt>
                <c:pt idx="3928" formatCode="General">
                  <c:v>1.02644E-3</c:v>
                </c:pt>
                <c:pt idx="3929" formatCode="General">
                  <c:v>1.0286799999999999E-3</c:v>
                </c:pt>
                <c:pt idx="3930" formatCode="General">
                  <c:v>1.03118E-3</c:v>
                </c:pt>
                <c:pt idx="3931" formatCode="General">
                  <c:v>1.03367E-3</c:v>
                </c:pt>
                <c:pt idx="3932" formatCode="General">
                  <c:v>1.0355399999999999E-3</c:v>
                </c:pt>
                <c:pt idx="3933" formatCode="General">
                  <c:v>1.0374200000000001E-3</c:v>
                </c:pt>
                <c:pt idx="3934" formatCode="General">
                  <c:v>1.03929E-3</c:v>
                </c:pt>
                <c:pt idx="3935" formatCode="General">
                  <c:v>1.04116E-3</c:v>
                </c:pt>
                <c:pt idx="3936" formatCode="General">
                  <c:v>1.0430299999999999E-3</c:v>
                </c:pt>
                <c:pt idx="3937" formatCode="General">
                  <c:v>1.0449000000000001E-3</c:v>
                </c:pt>
                <c:pt idx="3938" formatCode="General">
                  <c:v>1.04678E-3</c:v>
                </c:pt>
                <c:pt idx="3939" formatCode="General">
                  <c:v>1.0484400000000001E-3</c:v>
                </c:pt>
                <c:pt idx="3940" formatCode="General">
                  <c:v>1.0499999999999999E-3</c:v>
                </c:pt>
                <c:pt idx="3941" formatCode="General">
                  <c:v>1.05156E-3</c:v>
                </c:pt>
                <c:pt idx="3942" formatCode="General">
                  <c:v>1.0531200000000001E-3</c:v>
                </c:pt>
                <c:pt idx="3943" formatCode="General">
                  <c:v>1.0541599999999999E-3</c:v>
                </c:pt>
                <c:pt idx="3944" formatCode="General">
                  <c:v>1.0552000000000001E-3</c:v>
                </c:pt>
                <c:pt idx="3945" formatCode="General">
                  <c:v>1.05624E-3</c:v>
                </c:pt>
                <c:pt idx="3946" formatCode="General">
                  <c:v>1.0572800000000001E-3</c:v>
                </c:pt>
                <c:pt idx="3947" formatCode="General">
                  <c:v>1.05832E-3</c:v>
                </c:pt>
                <c:pt idx="3948" formatCode="General">
                  <c:v>1.0593600000000001E-3</c:v>
                </c:pt>
                <c:pt idx="3949" formatCode="General">
                  <c:v>1.0604E-3</c:v>
                </c:pt>
                <c:pt idx="3950" formatCode="General">
                  <c:v>1.0614400000000001E-3</c:v>
                </c:pt>
                <c:pt idx="3951" formatCode="General">
                  <c:v>1.06248E-3</c:v>
                </c:pt>
                <c:pt idx="3952" formatCode="General">
                  <c:v>1.0632599999999999E-3</c:v>
                </c:pt>
                <c:pt idx="3953" formatCode="General">
                  <c:v>1.06404E-3</c:v>
                </c:pt>
                <c:pt idx="3954" formatCode="General">
                  <c:v>1.06482E-3</c:v>
                </c:pt>
                <c:pt idx="3955" formatCode="General">
                  <c:v>1.0656000000000001E-3</c:v>
                </c:pt>
                <c:pt idx="3956" formatCode="General">
                  <c:v>1.06638E-3</c:v>
                </c:pt>
                <c:pt idx="3957" formatCode="General">
                  <c:v>1.0671599999999999E-3</c:v>
                </c:pt>
                <c:pt idx="3958" formatCode="General">
                  <c:v>1.0679400000000001E-3</c:v>
                </c:pt>
                <c:pt idx="3959" formatCode="General">
                  <c:v>1.06872E-3</c:v>
                </c:pt>
                <c:pt idx="3960" formatCode="General">
                  <c:v>1.0694999999999999E-3</c:v>
                </c:pt>
                <c:pt idx="3961" formatCode="General">
                  <c:v>1.0700200000000001E-3</c:v>
                </c:pt>
                <c:pt idx="3962" formatCode="General">
                  <c:v>1.07054E-3</c:v>
                </c:pt>
                <c:pt idx="3963" formatCode="General">
                  <c:v>1.07106E-3</c:v>
                </c:pt>
                <c:pt idx="3964" formatCode="General">
                  <c:v>1.0715799999999999E-3</c:v>
                </c:pt>
                <c:pt idx="3965" formatCode="General">
                  <c:v>1.0721000000000001E-3</c:v>
                </c:pt>
                <c:pt idx="3966" formatCode="General">
                  <c:v>1.0725699999999999E-3</c:v>
                </c:pt>
                <c:pt idx="3967" formatCode="General">
                  <c:v>1.0731899999999999E-3</c:v>
                </c:pt>
                <c:pt idx="3968" formatCode="General">
                  <c:v>1.07361E-3</c:v>
                </c:pt>
                <c:pt idx="3969" formatCode="General">
                  <c:v>1.07402E-3</c:v>
                </c:pt>
                <c:pt idx="3970" formatCode="General">
                  <c:v>1.0744400000000001E-3</c:v>
                </c:pt>
                <c:pt idx="3971" formatCode="General">
                  <c:v>1.07486E-3</c:v>
                </c:pt>
                <c:pt idx="3972" formatCode="General">
                  <c:v>1.0752699999999999E-3</c:v>
                </c:pt>
                <c:pt idx="3973" formatCode="General">
                  <c:v>1.07569E-3</c:v>
                </c:pt>
                <c:pt idx="3974" formatCode="General">
                  <c:v>1.0762E-3</c:v>
                </c:pt>
                <c:pt idx="3975" formatCode="General">
                  <c:v>1.07653E-3</c:v>
                </c:pt>
                <c:pt idx="3976" formatCode="General">
                  <c:v>1.07687E-3</c:v>
                </c:pt>
                <c:pt idx="3977" formatCode="General">
                  <c:v>1.0772100000000001E-3</c:v>
                </c:pt>
                <c:pt idx="3978" formatCode="General">
                  <c:v>1.07755E-3</c:v>
                </c:pt>
                <c:pt idx="3979" formatCode="General">
                  <c:v>1.07789E-3</c:v>
                </c:pt>
                <c:pt idx="3980" formatCode="General">
                  <c:v>1.07822E-3</c:v>
                </c:pt>
                <c:pt idx="3981" formatCode="General">
                  <c:v>1.0785199999999999E-3</c:v>
                </c:pt>
                <c:pt idx="3982" formatCode="General">
                  <c:v>1.07891E-3</c:v>
                </c:pt>
                <c:pt idx="3983" formatCode="General">
                  <c:v>1.07917E-3</c:v>
                </c:pt>
                <c:pt idx="3984" formatCode="General">
                  <c:v>1.0794299999999999E-3</c:v>
                </c:pt>
                <c:pt idx="3985" formatCode="General">
                  <c:v>1.0796899999999999E-3</c:v>
                </c:pt>
                <c:pt idx="3986" formatCode="General">
                  <c:v>1.0799500000000001E-3</c:v>
                </c:pt>
                <c:pt idx="3987" formatCode="General">
                  <c:v>1.0802100000000001E-3</c:v>
                </c:pt>
                <c:pt idx="3988" formatCode="General">
                  <c:v>1.08047E-3</c:v>
                </c:pt>
                <c:pt idx="3989" formatCode="General">
                  <c:v>1.0807499999999999E-3</c:v>
                </c:pt>
                <c:pt idx="3990" formatCode="General">
                  <c:v>1.08102E-3</c:v>
                </c:pt>
                <c:pt idx="3991" formatCode="General">
                  <c:v>1.0812899999999999E-3</c:v>
                </c:pt>
                <c:pt idx="3992" formatCode="General">
                  <c:v>1.0815600000000001E-3</c:v>
                </c:pt>
                <c:pt idx="3993" formatCode="General">
                  <c:v>1.08179E-3</c:v>
                </c:pt>
                <c:pt idx="3994" formatCode="General">
                  <c:v>1.08201E-3</c:v>
                </c:pt>
                <c:pt idx="3995" formatCode="General">
                  <c:v>1.0822399999999999E-3</c:v>
                </c:pt>
                <c:pt idx="3996" formatCode="General">
                  <c:v>1.08248E-3</c:v>
                </c:pt>
                <c:pt idx="3997" formatCode="General">
                  <c:v>1.0826799999999999E-3</c:v>
                </c:pt>
                <c:pt idx="3998" formatCode="General">
                  <c:v>1.08288E-3</c:v>
                </c:pt>
                <c:pt idx="3999" formatCode="General">
                  <c:v>1.0830600000000001E-3</c:v>
                </c:pt>
                <c:pt idx="4000" formatCode="General">
                  <c:v>1.0832299999999999E-3</c:v>
                </c:pt>
                <c:pt idx="4001" formatCode="General">
                  <c:v>1.0834200000000001E-3</c:v>
                </c:pt>
                <c:pt idx="4002" formatCode="General">
                  <c:v>1.0835599999999999E-3</c:v>
                </c:pt>
                <c:pt idx="4003" formatCode="General">
                  <c:v>1.0837100000000001E-3</c:v>
                </c:pt>
                <c:pt idx="4004" formatCode="General">
                  <c:v>1.08388E-3</c:v>
                </c:pt>
                <c:pt idx="4005" formatCode="General">
                  <c:v>1.0840299999999999E-3</c:v>
                </c:pt>
                <c:pt idx="4006" formatCode="General">
                  <c:v>1.08417E-3</c:v>
                </c:pt>
                <c:pt idx="4007" formatCode="General">
                  <c:v>1.0843300000000001E-3</c:v>
                </c:pt>
                <c:pt idx="4008" formatCode="General">
                  <c:v>1.08449E-3</c:v>
                </c:pt>
                <c:pt idx="4009" formatCode="General">
                  <c:v>1.08464E-3</c:v>
                </c:pt>
                <c:pt idx="4010" formatCode="General">
                  <c:v>1.0847999999999999E-3</c:v>
                </c:pt>
                <c:pt idx="4011" formatCode="General">
                  <c:v>1.0849E-3</c:v>
                </c:pt>
                <c:pt idx="4012" formatCode="General">
                  <c:v>1.08501E-3</c:v>
                </c:pt>
                <c:pt idx="4013" formatCode="General">
                  <c:v>1.08511E-3</c:v>
                </c:pt>
                <c:pt idx="4014" formatCode="General">
                  <c:v>1.0852100000000001E-3</c:v>
                </c:pt>
                <c:pt idx="4015" formatCode="General">
                  <c:v>1.0853200000000001E-3</c:v>
                </c:pt>
                <c:pt idx="4016" formatCode="General">
                  <c:v>1.0854199999999999E-3</c:v>
                </c:pt>
                <c:pt idx="4017" formatCode="General">
                  <c:v>1.0855299999999999E-3</c:v>
                </c:pt>
                <c:pt idx="4018" formatCode="General">
                  <c:v>1.08563E-3</c:v>
                </c:pt>
                <c:pt idx="4019" formatCode="General">
                  <c:v>1.08573E-3</c:v>
                </c:pt>
                <c:pt idx="4020" formatCode="General">
                  <c:v>1.08584E-3</c:v>
                </c:pt>
                <c:pt idx="4021" formatCode="General">
                  <c:v>1.08592E-3</c:v>
                </c:pt>
                <c:pt idx="4022" formatCode="General">
                  <c:v>1.08599E-3</c:v>
                </c:pt>
                <c:pt idx="4023" formatCode="General">
                  <c:v>1.08607E-3</c:v>
                </c:pt>
                <c:pt idx="4024" formatCode="General">
                  <c:v>1.0861499999999999E-3</c:v>
                </c:pt>
                <c:pt idx="4025" formatCode="General">
                  <c:v>1.0862300000000001E-3</c:v>
                </c:pt>
                <c:pt idx="4026" formatCode="General">
                  <c:v>1.0863100000000001E-3</c:v>
                </c:pt>
                <c:pt idx="4027" formatCode="General">
                  <c:v>1.0863800000000001E-3</c:v>
                </c:pt>
                <c:pt idx="4028" formatCode="General">
                  <c:v>1.08646E-3</c:v>
                </c:pt>
                <c:pt idx="4029" formatCode="General">
                  <c:v>1.08654E-3</c:v>
                </c:pt>
                <c:pt idx="4030" formatCode="General">
                  <c:v>1.0865899999999999E-3</c:v>
                </c:pt>
                <c:pt idx="4031" formatCode="General">
                  <c:v>1.08664E-3</c:v>
                </c:pt>
                <c:pt idx="4032" formatCode="General">
                  <c:v>1.08669E-3</c:v>
                </c:pt>
                <c:pt idx="4033" formatCode="General">
                  <c:v>1.08676E-3</c:v>
                </c:pt>
                <c:pt idx="4034" formatCode="General">
                  <c:v>1.0868099999999999E-3</c:v>
                </c:pt>
                <c:pt idx="4035" formatCode="General">
                  <c:v>1.08686E-3</c:v>
                </c:pt>
                <c:pt idx="4036" formatCode="General">
                  <c:v>1.0869E-3</c:v>
                </c:pt>
                <c:pt idx="4037" formatCode="General">
                  <c:v>1.0869499999999999E-3</c:v>
                </c:pt>
                <c:pt idx="4038" formatCode="General">
                  <c:v>1.0870000000000001E-3</c:v>
                </c:pt>
                <c:pt idx="4039" formatCode="General">
                  <c:v>1.0870400000000001E-3</c:v>
                </c:pt>
                <c:pt idx="4040" formatCode="General">
                  <c:v>1.08709E-3</c:v>
                </c:pt>
                <c:pt idx="4041" formatCode="General">
                  <c:v>1.08713E-3</c:v>
                </c:pt>
                <c:pt idx="4042" formatCode="General">
                  <c:v>1.0871800000000001E-3</c:v>
                </c:pt>
                <c:pt idx="4043" formatCode="General">
                  <c:v>1.0872200000000001E-3</c:v>
                </c:pt>
                <c:pt idx="4044" formatCode="General">
                  <c:v>1.08727E-3</c:v>
                </c:pt>
                <c:pt idx="4045" formatCode="General">
                  <c:v>1.08731E-3</c:v>
                </c:pt>
                <c:pt idx="4046" formatCode="General">
                  <c:v>1.0873600000000001E-3</c:v>
                </c:pt>
                <c:pt idx="4047" formatCode="General">
                  <c:v>1.0874000000000001E-3</c:v>
                </c:pt>
                <c:pt idx="4048" formatCode="General">
                  <c:v>1.0874400000000001E-3</c:v>
                </c:pt>
                <c:pt idx="4049" formatCode="General">
                  <c:v>1.08749E-3</c:v>
                </c:pt>
                <c:pt idx="4050" formatCode="General">
                  <c:v>1.08753E-3</c:v>
                </c:pt>
                <c:pt idx="4051" formatCode="General">
                  <c:v>1.0875699999999999E-3</c:v>
                </c:pt>
                <c:pt idx="4052" formatCode="General">
                  <c:v>1.0876099999999999E-3</c:v>
                </c:pt>
                <c:pt idx="4053" formatCode="General">
                  <c:v>1.0876499999999999E-3</c:v>
                </c:pt>
                <c:pt idx="4054" formatCode="General">
                  <c:v>1.0876900000000001E-3</c:v>
                </c:pt>
                <c:pt idx="4055" formatCode="General">
                  <c:v>1.08775E-3</c:v>
                </c:pt>
                <c:pt idx="4056" formatCode="General">
                  <c:v>1.0878000000000001E-3</c:v>
                </c:pt>
                <c:pt idx="4057" formatCode="General">
                  <c:v>1.08785E-3</c:v>
                </c:pt>
                <c:pt idx="4058" formatCode="General">
                  <c:v>1.08792E-3</c:v>
                </c:pt>
                <c:pt idx="4059" formatCode="General">
                  <c:v>1.0879900000000001E-3</c:v>
                </c:pt>
                <c:pt idx="4060" formatCode="General">
                  <c:v>1.0880600000000001E-3</c:v>
                </c:pt>
                <c:pt idx="4061" formatCode="General">
                  <c:v>1.08815E-3</c:v>
                </c:pt>
                <c:pt idx="4062" formatCode="General">
                  <c:v>1.0882999999999999E-3</c:v>
                </c:pt>
                <c:pt idx="4063" formatCode="General">
                  <c:v>1.0884200000000001E-3</c:v>
                </c:pt>
                <c:pt idx="4064" formatCode="General">
                  <c:v>1.0885000000000001E-3</c:v>
                </c:pt>
                <c:pt idx="4065" formatCode="General">
                  <c:v>1.08858E-3</c:v>
                </c:pt>
                <c:pt idx="4066" formatCode="General">
                  <c:v>1.08865E-3</c:v>
                </c:pt>
                <c:pt idx="4067" formatCode="General">
                  <c:v>1.0887200000000001E-3</c:v>
                </c:pt>
                <c:pt idx="4068" formatCode="General">
                  <c:v>1.0887900000000001E-3</c:v>
                </c:pt>
                <c:pt idx="4069" formatCode="General">
                  <c:v>1.0888499999999999E-3</c:v>
                </c:pt>
                <c:pt idx="4070" formatCode="General">
                  <c:v>1.0889199999999999E-3</c:v>
                </c:pt>
                <c:pt idx="4071" formatCode="General">
                  <c:v>1.0889700000000001E-3</c:v>
                </c:pt>
                <c:pt idx="4072" formatCode="General">
                  <c:v>1.0889999999999999E-3</c:v>
                </c:pt>
                <c:pt idx="4073" formatCode="General">
                  <c:v>1.0890400000000001E-3</c:v>
                </c:pt>
                <c:pt idx="4074" formatCode="General">
                  <c:v>1.0891099999999999E-3</c:v>
                </c:pt>
                <c:pt idx="4075" formatCode="General">
                  <c:v>1.08917E-3</c:v>
                </c:pt>
                <c:pt idx="4076" formatCode="General">
                  <c:v>1.08924E-3</c:v>
                </c:pt>
                <c:pt idx="4077" formatCode="General">
                  <c:v>1.0893000000000001E-3</c:v>
                </c:pt>
                <c:pt idx="4078" formatCode="General">
                  <c:v>1.0893700000000001E-3</c:v>
                </c:pt>
                <c:pt idx="4079" formatCode="General">
                  <c:v>1.0894500000000001E-3</c:v>
                </c:pt>
                <c:pt idx="4080" formatCode="General">
                  <c:v>1.0895E-3</c:v>
                </c:pt>
                <c:pt idx="4081" formatCode="General">
                  <c:v>1.0896E-3</c:v>
                </c:pt>
                <c:pt idx="4082" formatCode="General">
                  <c:v>1.0898399999999999E-3</c:v>
                </c:pt>
                <c:pt idx="4083" formatCode="General">
                  <c:v>1.08993E-3</c:v>
                </c:pt>
                <c:pt idx="4084" formatCode="General">
                  <c:v>1.0900199999999999E-3</c:v>
                </c:pt>
                <c:pt idx="4085" formatCode="General">
                  <c:v>1.09008E-3</c:v>
                </c:pt>
                <c:pt idx="4086" formatCode="General">
                  <c:v>1.09015E-3</c:v>
                </c:pt>
                <c:pt idx="4087" formatCode="General">
                  <c:v>1.0901999999999999E-3</c:v>
                </c:pt>
                <c:pt idx="4088" formatCode="General">
                  <c:v>1.0902500000000001E-3</c:v>
                </c:pt>
                <c:pt idx="4089" formatCode="General">
                  <c:v>1.0903099999999999E-3</c:v>
                </c:pt>
                <c:pt idx="4090" formatCode="General">
                  <c:v>1.09037E-3</c:v>
                </c:pt>
                <c:pt idx="4091" formatCode="General">
                  <c:v>1.0904199999999999E-3</c:v>
                </c:pt>
                <c:pt idx="4092" formatCode="General">
                  <c:v>1.09048E-3</c:v>
                </c:pt>
                <c:pt idx="4093" formatCode="General">
                  <c:v>1.09052E-3</c:v>
                </c:pt>
                <c:pt idx="4094" formatCode="General">
                  <c:v>1.0905699999999999E-3</c:v>
                </c:pt>
                <c:pt idx="4095" formatCode="General">
                  <c:v>1.09062E-3</c:v>
                </c:pt>
                <c:pt idx="4096" formatCode="General">
                  <c:v>1.09067E-3</c:v>
                </c:pt>
                <c:pt idx="4097" formatCode="General">
                  <c:v>1.0907200000000001E-3</c:v>
                </c:pt>
                <c:pt idx="4098" formatCode="General">
                  <c:v>1.09078E-3</c:v>
                </c:pt>
                <c:pt idx="4099" formatCode="General">
                  <c:v>1.0908300000000001E-3</c:v>
                </c:pt>
                <c:pt idx="4100" formatCode="General">
                  <c:v>1.09088E-3</c:v>
                </c:pt>
                <c:pt idx="4101" formatCode="General">
                  <c:v>1.09092E-3</c:v>
                </c:pt>
                <c:pt idx="4102" formatCode="General">
                  <c:v>1.0909699999999999E-3</c:v>
                </c:pt>
                <c:pt idx="4103" formatCode="General">
                  <c:v>1.0910099999999999E-3</c:v>
                </c:pt>
                <c:pt idx="4104" formatCode="General">
                  <c:v>1.09106E-3</c:v>
                </c:pt>
                <c:pt idx="4105" formatCode="General">
                  <c:v>1.09111E-3</c:v>
                </c:pt>
                <c:pt idx="4106" formatCode="General">
                  <c:v>1.0911600000000001E-3</c:v>
                </c:pt>
                <c:pt idx="4107" formatCode="General">
                  <c:v>1.0912000000000001E-3</c:v>
                </c:pt>
                <c:pt idx="4108" formatCode="General">
                  <c:v>1.09125E-3</c:v>
                </c:pt>
                <c:pt idx="4109" formatCode="General">
                  <c:v>1.09132E-3</c:v>
                </c:pt>
                <c:pt idx="4110" formatCode="General">
                  <c:v>1.0913800000000001E-3</c:v>
                </c:pt>
                <c:pt idx="4111" formatCode="General">
                  <c:v>1.0914500000000001E-3</c:v>
                </c:pt>
                <c:pt idx="4112" formatCode="General">
                  <c:v>1.0915199999999999E-3</c:v>
                </c:pt>
                <c:pt idx="4113" formatCode="General">
                  <c:v>1.0915899999999999E-3</c:v>
                </c:pt>
                <c:pt idx="4114" formatCode="General">
                  <c:v>1.0916700000000001E-3</c:v>
                </c:pt>
                <c:pt idx="4115" formatCode="General">
                  <c:v>1.0917399999999999E-3</c:v>
                </c:pt>
                <c:pt idx="4116" formatCode="General">
                  <c:v>1.0918099999999999E-3</c:v>
                </c:pt>
                <c:pt idx="4117" formatCode="General">
                  <c:v>1.0918900000000001E-3</c:v>
                </c:pt>
                <c:pt idx="4118" formatCode="General">
                  <c:v>1.0919599999999999E-3</c:v>
                </c:pt>
                <c:pt idx="4119" formatCode="General">
                  <c:v>1.0920400000000001E-3</c:v>
                </c:pt>
                <c:pt idx="4120" formatCode="General">
                  <c:v>1.0921399999999999E-3</c:v>
                </c:pt>
                <c:pt idx="4121" formatCode="General">
                  <c:v>1.09223E-3</c:v>
                </c:pt>
                <c:pt idx="4122" formatCode="General">
                  <c:v>1.0923199999999999E-3</c:v>
                </c:pt>
                <c:pt idx="4123" formatCode="General">
                  <c:v>1.09242E-3</c:v>
                </c:pt>
                <c:pt idx="4124" formatCode="General">
                  <c:v>1.0925100000000001E-3</c:v>
                </c:pt>
                <c:pt idx="4125" formatCode="General">
                  <c:v>1.0926E-3</c:v>
                </c:pt>
                <c:pt idx="4126" formatCode="General">
                  <c:v>1.0927000000000001E-3</c:v>
                </c:pt>
                <c:pt idx="4127" formatCode="General">
                  <c:v>1.0928000000000001E-3</c:v>
                </c:pt>
                <c:pt idx="4128" formatCode="General">
                  <c:v>1.09292E-3</c:v>
                </c:pt>
                <c:pt idx="4129" formatCode="General">
                  <c:v>1.09303E-3</c:v>
                </c:pt>
                <c:pt idx="4130" formatCode="General">
                  <c:v>1.09314E-3</c:v>
                </c:pt>
                <c:pt idx="4131" formatCode="General">
                  <c:v>1.09326E-3</c:v>
                </c:pt>
                <c:pt idx="4132" formatCode="General">
                  <c:v>1.09337E-3</c:v>
                </c:pt>
                <c:pt idx="4133" formatCode="General">
                  <c:v>1.0934899999999999E-3</c:v>
                </c:pt>
                <c:pt idx="4134" formatCode="General">
                  <c:v>1.0935999999999999E-3</c:v>
                </c:pt>
                <c:pt idx="4135" formatCode="General">
                  <c:v>1.09373E-3</c:v>
                </c:pt>
                <c:pt idx="4136" formatCode="General">
                  <c:v>1.0938600000000001E-3</c:v>
                </c:pt>
                <c:pt idx="4137" formatCode="General">
                  <c:v>1.09399E-3</c:v>
                </c:pt>
                <c:pt idx="4138" formatCode="General">
                  <c:v>1.0941200000000001E-3</c:v>
                </c:pt>
                <c:pt idx="4139" formatCode="General">
                  <c:v>1.0942599999999999E-3</c:v>
                </c:pt>
                <c:pt idx="4140" formatCode="General">
                  <c:v>1.0944500000000001E-3</c:v>
                </c:pt>
                <c:pt idx="4141" formatCode="General">
                  <c:v>1.09465E-3</c:v>
                </c:pt>
                <c:pt idx="4142" formatCode="General">
                  <c:v>1.0947999999999999E-3</c:v>
                </c:pt>
                <c:pt idx="4143" formatCode="General">
                  <c:v>1.09497E-3</c:v>
                </c:pt>
                <c:pt idx="4144" formatCode="General">
                  <c:v>1.0951400000000001E-3</c:v>
                </c:pt>
                <c:pt idx="4145" formatCode="General">
                  <c:v>1.0953099999999999E-3</c:v>
                </c:pt>
                <c:pt idx="4146" formatCode="General">
                  <c:v>1.09548E-3</c:v>
                </c:pt>
                <c:pt idx="4147" formatCode="General">
                  <c:v>1.0956500000000001E-3</c:v>
                </c:pt>
                <c:pt idx="4148" formatCode="General">
                  <c:v>1.0958999999999999E-3</c:v>
                </c:pt>
                <c:pt idx="4149" formatCode="General">
                  <c:v>1.09607E-3</c:v>
                </c:pt>
                <c:pt idx="4150" formatCode="General">
                  <c:v>1.09628E-3</c:v>
                </c:pt>
                <c:pt idx="4151" formatCode="General">
                  <c:v>1.0964900000000001E-3</c:v>
                </c:pt>
                <c:pt idx="4152" formatCode="General">
                  <c:v>1.0966999999999999E-3</c:v>
                </c:pt>
                <c:pt idx="4153" formatCode="General">
                  <c:v>1.0969E-3</c:v>
                </c:pt>
                <c:pt idx="4154" formatCode="General">
                  <c:v>1.0971100000000001E-3</c:v>
                </c:pt>
                <c:pt idx="4155" formatCode="General">
                  <c:v>1.09742E-3</c:v>
                </c:pt>
                <c:pt idx="4156" formatCode="General">
                  <c:v>1.09774E-3</c:v>
                </c:pt>
                <c:pt idx="4157" formatCode="General">
                  <c:v>1.098E-3</c:v>
                </c:pt>
                <c:pt idx="4158" formatCode="General">
                  <c:v>1.09826E-3</c:v>
                </c:pt>
                <c:pt idx="4159" formatCode="General">
                  <c:v>1.09852E-3</c:v>
                </c:pt>
                <c:pt idx="4160" formatCode="General">
                  <c:v>1.0987799999999999E-3</c:v>
                </c:pt>
                <c:pt idx="4161" formatCode="General">
                  <c:v>1.0990399999999999E-3</c:v>
                </c:pt>
                <c:pt idx="4162" formatCode="General">
                  <c:v>1.09943E-3</c:v>
                </c:pt>
                <c:pt idx="4163" formatCode="General">
                  <c:v>1.0998200000000001E-3</c:v>
                </c:pt>
                <c:pt idx="4164" formatCode="General">
                  <c:v>1.1001299999999999E-3</c:v>
                </c:pt>
                <c:pt idx="4165" formatCode="General">
                  <c:v>1.1004400000000001E-3</c:v>
                </c:pt>
                <c:pt idx="4166" formatCode="General">
                  <c:v>1.1007499999999999E-3</c:v>
                </c:pt>
                <c:pt idx="4167" formatCode="General">
                  <c:v>1.1010600000000001E-3</c:v>
                </c:pt>
                <c:pt idx="4168" formatCode="General">
                  <c:v>1.1015300000000001E-3</c:v>
                </c:pt>
                <c:pt idx="4169" formatCode="General">
                  <c:v>1.1019999999999999E-3</c:v>
                </c:pt>
                <c:pt idx="4170" formatCode="General">
                  <c:v>1.10231E-3</c:v>
                </c:pt>
                <c:pt idx="4171" formatCode="General">
                  <c:v>1.1027299999999999E-3</c:v>
                </c:pt>
                <c:pt idx="4172" formatCode="General">
                  <c:v>1.1031400000000001E-3</c:v>
                </c:pt>
                <c:pt idx="4173" formatCode="General">
                  <c:v>1.10356E-3</c:v>
                </c:pt>
                <c:pt idx="4174" formatCode="General">
                  <c:v>1.1039800000000001E-3</c:v>
                </c:pt>
                <c:pt idx="4175" formatCode="General">
                  <c:v>1.10439E-3</c:v>
                </c:pt>
                <c:pt idx="4176" formatCode="General">
                  <c:v>1.1048099999999999E-3</c:v>
                </c:pt>
                <c:pt idx="4177" formatCode="General">
                  <c:v>1.1054299999999999E-3</c:v>
                </c:pt>
                <c:pt idx="4178" formatCode="General">
                  <c:v>1.1058999999999999E-3</c:v>
                </c:pt>
                <c:pt idx="4179" formatCode="General">
                  <c:v>1.1064200000000001E-3</c:v>
                </c:pt>
                <c:pt idx="4180" formatCode="General">
                  <c:v>1.1069400000000001E-3</c:v>
                </c:pt>
                <c:pt idx="4181" formatCode="General">
                  <c:v>1.10746E-3</c:v>
                </c:pt>
                <c:pt idx="4182" formatCode="General">
                  <c:v>1.1079799999999999E-3</c:v>
                </c:pt>
                <c:pt idx="4183" formatCode="General">
                  <c:v>1.1084999999999999E-3</c:v>
                </c:pt>
                <c:pt idx="4184" formatCode="General">
                  <c:v>1.10928E-3</c:v>
                </c:pt>
                <c:pt idx="4185" formatCode="General">
                  <c:v>1.11006E-3</c:v>
                </c:pt>
                <c:pt idx="4186" formatCode="General">
                  <c:v>1.1108400000000001E-3</c:v>
                </c:pt>
                <c:pt idx="4187" formatCode="General">
                  <c:v>1.11162E-3</c:v>
                </c:pt>
                <c:pt idx="4188" formatCode="General">
                  <c:v>1.1123999999999999E-3</c:v>
                </c:pt>
                <c:pt idx="4189" formatCode="General">
                  <c:v>1.1131800000000001E-3</c:v>
                </c:pt>
                <c:pt idx="4190" formatCode="General">
                  <c:v>1.11396E-3</c:v>
                </c:pt>
                <c:pt idx="4191" formatCode="General">
                  <c:v>1.1147399999999999E-3</c:v>
                </c:pt>
                <c:pt idx="4192" formatCode="General">
                  <c:v>1.1155200000000001E-3</c:v>
                </c:pt>
                <c:pt idx="4193" formatCode="General">
                  <c:v>1.11604E-3</c:v>
                </c:pt>
                <c:pt idx="4194" formatCode="General">
                  <c:v>1.1170799999999999E-3</c:v>
                </c:pt>
                <c:pt idx="4195" formatCode="General">
                  <c:v>1.11812E-3</c:v>
                </c:pt>
                <c:pt idx="4196" formatCode="General">
                  <c:v>1.1191599999999999E-3</c:v>
                </c:pt>
                <c:pt idx="4197" formatCode="General">
                  <c:v>1.1202E-3</c:v>
                </c:pt>
                <c:pt idx="4198" formatCode="General">
                  <c:v>1.1212399999999999E-3</c:v>
                </c:pt>
                <c:pt idx="4199" formatCode="General">
                  <c:v>1.12228E-3</c:v>
                </c:pt>
                <c:pt idx="4200" formatCode="General">
                  <c:v>1.1233199999999999E-3</c:v>
                </c:pt>
                <c:pt idx="4201" formatCode="General">
                  <c:v>1.12436E-3</c:v>
                </c:pt>
                <c:pt idx="4202" formatCode="General">
                  <c:v>1.1253999999999999E-3</c:v>
                </c:pt>
                <c:pt idx="4203" formatCode="General">
                  <c:v>1.12644E-3</c:v>
                </c:pt>
                <c:pt idx="4204" formatCode="General">
                  <c:v>1.1280000000000001E-3</c:v>
                </c:pt>
                <c:pt idx="4205" formatCode="General">
                  <c:v>1.1295599999999999E-3</c:v>
                </c:pt>
                <c:pt idx="4206" formatCode="General">
                  <c:v>1.1312200000000001E-3</c:v>
                </c:pt>
                <c:pt idx="4207" formatCode="General">
                  <c:v>1.13247E-3</c:v>
                </c:pt>
                <c:pt idx="4208" formatCode="General">
                  <c:v>1.13434E-3</c:v>
                </c:pt>
                <c:pt idx="4209" formatCode="General">
                  <c:v>1.1362200000000001E-3</c:v>
                </c:pt>
                <c:pt idx="4210" formatCode="General">
                  <c:v>1.13809E-3</c:v>
                </c:pt>
                <c:pt idx="4211" formatCode="General">
                  <c:v>1.13996E-3</c:v>
                </c:pt>
                <c:pt idx="4212" formatCode="General">
                  <c:v>1.1418299999999999E-3</c:v>
                </c:pt>
                <c:pt idx="4213" formatCode="General">
                  <c:v>1.1437000000000001E-3</c:v>
                </c:pt>
                <c:pt idx="4214" formatCode="General">
                  <c:v>1.14558E-3</c:v>
                </c:pt>
                <c:pt idx="4215" formatCode="General">
                  <c:v>1.1480699999999999E-3</c:v>
                </c:pt>
                <c:pt idx="4216" formatCode="General">
                  <c:v>1.1505700000000001E-3</c:v>
                </c:pt>
                <c:pt idx="4217" formatCode="General">
                  <c:v>1.15291E-3</c:v>
                </c:pt>
                <c:pt idx="4218" formatCode="General">
                  <c:v>1.15525E-3</c:v>
                </c:pt>
                <c:pt idx="4219" formatCode="General">
                  <c:v>1.1568100000000001E-3</c:v>
                </c:pt>
                <c:pt idx="4220" formatCode="General">
                  <c:v>1.1597199999999999E-3</c:v>
                </c:pt>
                <c:pt idx="4221" formatCode="General">
                  <c:v>1.16263E-3</c:v>
                </c:pt>
                <c:pt idx="4222" formatCode="General">
                  <c:v>1.1657499999999999E-3</c:v>
                </c:pt>
                <c:pt idx="4223" formatCode="General">
                  <c:v>1.16887E-3</c:v>
                </c:pt>
                <c:pt idx="4224" formatCode="General">
                  <c:v>1.1722E-3</c:v>
                </c:pt>
                <c:pt idx="4225" formatCode="General">
                  <c:v>1.1755299999999999E-3</c:v>
                </c:pt>
                <c:pt idx="4226" formatCode="General">
                  <c:v>1.17906E-3</c:v>
                </c:pt>
                <c:pt idx="4227" formatCode="General">
                  <c:v>1.1826E-3</c:v>
                </c:pt>
                <c:pt idx="4228" formatCode="General">
                  <c:v>1.1868099999999999E-3</c:v>
                </c:pt>
                <c:pt idx="4229" formatCode="General">
                  <c:v>1.18939E-3</c:v>
                </c:pt>
                <c:pt idx="4230" formatCode="General">
                  <c:v>1.19056E-3</c:v>
                </c:pt>
                <c:pt idx="4231" formatCode="General">
                  <c:v>1.1934599999999999E-3</c:v>
                </c:pt>
                <c:pt idx="4232" formatCode="General">
                  <c:v>1.19637E-3</c:v>
                </c:pt>
                <c:pt idx="4233" formatCode="General">
                  <c:v>1.19955E-3</c:v>
                </c:pt>
                <c:pt idx="4234" formatCode="General">
                  <c:v>1.20145E-3</c:v>
                </c:pt>
                <c:pt idx="4235" formatCode="General">
                  <c:v>1.2033600000000001E-3</c:v>
                </c:pt>
                <c:pt idx="4236" formatCode="General">
                  <c:v>1.2052600000000001E-3</c:v>
                </c:pt>
                <c:pt idx="4237" formatCode="General">
                  <c:v>1.2065299999999999E-3</c:v>
                </c:pt>
                <c:pt idx="4238" formatCode="General">
                  <c:v>1.2076400000000001E-3</c:v>
                </c:pt>
                <c:pt idx="4239" formatCode="General">
                  <c:v>1.2087599999999999E-3</c:v>
                </c:pt>
                <c:pt idx="4240" formatCode="General">
                  <c:v>1.20987E-3</c:v>
                </c:pt>
                <c:pt idx="4241" formatCode="General">
                  <c:v>1.21098E-3</c:v>
                </c:pt>
                <c:pt idx="4242" formatCode="General">
                  <c:v>1.21211E-3</c:v>
                </c:pt>
                <c:pt idx="4243" formatCode="General">
                  <c:v>1.21295E-3</c:v>
                </c:pt>
                <c:pt idx="4244" formatCode="General">
                  <c:v>1.2137999999999999E-3</c:v>
                </c:pt>
                <c:pt idx="4245" formatCode="General">
                  <c:v>1.2146500000000001E-3</c:v>
                </c:pt>
                <c:pt idx="4246" formatCode="General">
                  <c:v>1.2155E-3</c:v>
                </c:pt>
                <c:pt idx="4247" formatCode="General">
                  <c:v>1.21608E-3</c:v>
                </c:pt>
                <c:pt idx="4248" formatCode="General">
                  <c:v>1.2166600000000001E-3</c:v>
                </c:pt>
                <c:pt idx="4249" formatCode="General">
                  <c:v>1.2172400000000001E-3</c:v>
                </c:pt>
                <c:pt idx="4250" formatCode="General">
                  <c:v>1.2178200000000001E-3</c:v>
                </c:pt>
                <c:pt idx="4251" formatCode="General">
                  <c:v>1.2183999999999999E-3</c:v>
                </c:pt>
                <c:pt idx="4252" formatCode="General">
                  <c:v>1.21883E-3</c:v>
                </c:pt>
                <c:pt idx="4253" formatCode="General">
                  <c:v>1.2192699999999999E-3</c:v>
                </c:pt>
                <c:pt idx="4254" formatCode="General">
                  <c:v>1.2197E-3</c:v>
                </c:pt>
                <c:pt idx="4255" formatCode="General">
                  <c:v>1.22014E-3</c:v>
                </c:pt>
                <c:pt idx="4256" formatCode="General">
                  <c:v>1.22047E-3</c:v>
                </c:pt>
                <c:pt idx="4257" formatCode="General">
                  <c:v>1.2208E-3</c:v>
                </c:pt>
                <c:pt idx="4258" formatCode="General">
                  <c:v>1.22113E-3</c:v>
                </c:pt>
                <c:pt idx="4259" formatCode="General">
                  <c:v>1.22146E-3</c:v>
                </c:pt>
                <c:pt idx="4260" formatCode="General">
                  <c:v>1.2217899999999999E-3</c:v>
                </c:pt>
                <c:pt idx="4261" formatCode="General">
                  <c:v>1.2221199999999999E-3</c:v>
                </c:pt>
                <c:pt idx="4262" formatCode="General">
                  <c:v>1.2224499999999999E-3</c:v>
                </c:pt>
                <c:pt idx="4263" formatCode="General">
                  <c:v>1.2227799999999999E-3</c:v>
                </c:pt>
                <c:pt idx="4264" formatCode="General">
                  <c:v>1.2231099999999999E-3</c:v>
                </c:pt>
                <c:pt idx="4265" formatCode="General">
                  <c:v>1.2233299999999999E-3</c:v>
                </c:pt>
                <c:pt idx="4266" formatCode="General">
                  <c:v>1.2235499999999999E-3</c:v>
                </c:pt>
                <c:pt idx="4267" formatCode="General">
                  <c:v>1.2237699999999999E-3</c:v>
                </c:pt>
                <c:pt idx="4268" formatCode="General">
                  <c:v>1.2239900000000001E-3</c:v>
                </c:pt>
                <c:pt idx="4269" formatCode="General">
                  <c:v>1.2242100000000001E-3</c:v>
                </c:pt>
                <c:pt idx="4270" formatCode="General">
                  <c:v>1.2244300000000001E-3</c:v>
                </c:pt>
                <c:pt idx="4271" formatCode="General">
                  <c:v>1.22462E-3</c:v>
                </c:pt>
                <c:pt idx="4272" formatCode="General">
                  <c:v>1.2247899999999999E-3</c:v>
                </c:pt>
                <c:pt idx="4273" formatCode="General">
                  <c:v>1.22495E-3</c:v>
                </c:pt>
                <c:pt idx="4274" formatCode="General">
                  <c:v>1.2251199999999999E-3</c:v>
                </c:pt>
                <c:pt idx="4275" formatCode="General">
                  <c:v>1.22528E-3</c:v>
                </c:pt>
                <c:pt idx="4276" formatCode="General">
                  <c:v>1.2254500000000001E-3</c:v>
                </c:pt>
                <c:pt idx="4277" formatCode="General">
                  <c:v>1.22561E-3</c:v>
                </c:pt>
                <c:pt idx="4278" formatCode="General">
                  <c:v>1.2257800000000001E-3</c:v>
                </c:pt>
                <c:pt idx="4279" formatCode="General">
                  <c:v>1.2259199999999999E-3</c:v>
                </c:pt>
                <c:pt idx="4280" formatCode="General">
                  <c:v>1.22605E-3</c:v>
                </c:pt>
                <c:pt idx="4281" formatCode="General">
                  <c:v>1.22617E-3</c:v>
                </c:pt>
                <c:pt idx="4282" formatCode="General">
                  <c:v>1.2262900000000001E-3</c:v>
                </c:pt>
                <c:pt idx="4283" formatCode="General">
                  <c:v>1.22642E-3</c:v>
                </c:pt>
                <c:pt idx="4284" formatCode="General">
                  <c:v>1.2265399999999999E-3</c:v>
                </c:pt>
                <c:pt idx="4285" formatCode="General">
                  <c:v>1.2266600000000001E-3</c:v>
                </c:pt>
                <c:pt idx="4286" formatCode="General">
                  <c:v>1.22679E-3</c:v>
                </c:pt>
                <c:pt idx="4287" formatCode="General">
                  <c:v>1.2269E-3</c:v>
                </c:pt>
                <c:pt idx="4288" formatCode="General">
                  <c:v>1.2269900000000001E-3</c:v>
                </c:pt>
                <c:pt idx="4289" formatCode="General">
                  <c:v>1.2270899999999999E-3</c:v>
                </c:pt>
                <c:pt idx="4290" formatCode="General">
                  <c:v>1.22719E-3</c:v>
                </c:pt>
                <c:pt idx="4291" formatCode="General">
                  <c:v>1.2272800000000001E-3</c:v>
                </c:pt>
                <c:pt idx="4292" formatCode="General">
                  <c:v>1.2273799999999999E-3</c:v>
                </c:pt>
                <c:pt idx="4293" formatCode="General">
                  <c:v>1.22748E-3</c:v>
                </c:pt>
                <c:pt idx="4294" formatCode="General">
                  <c:v>1.2275700000000001E-3</c:v>
                </c:pt>
                <c:pt idx="4295" formatCode="General">
                  <c:v>1.22766E-3</c:v>
                </c:pt>
                <c:pt idx="4296" formatCode="General">
                  <c:v>1.22773E-3</c:v>
                </c:pt>
                <c:pt idx="4297" formatCode="General">
                  <c:v>1.22781E-3</c:v>
                </c:pt>
                <c:pt idx="4298" formatCode="General">
                  <c:v>1.22787E-3</c:v>
                </c:pt>
                <c:pt idx="4299" formatCode="General">
                  <c:v>1.22792E-3</c:v>
                </c:pt>
                <c:pt idx="4300" formatCode="General">
                  <c:v>1.22798E-3</c:v>
                </c:pt>
                <c:pt idx="4301" formatCode="General">
                  <c:v>1.2280399999999999E-3</c:v>
                </c:pt>
                <c:pt idx="4302" formatCode="General">
                  <c:v>1.22809E-3</c:v>
                </c:pt>
                <c:pt idx="4303" formatCode="General">
                  <c:v>1.2281499999999999E-3</c:v>
                </c:pt>
                <c:pt idx="4304" formatCode="General">
                  <c:v>1.2281900000000001E-3</c:v>
                </c:pt>
                <c:pt idx="4305" formatCode="General">
                  <c:v>1.2282199999999999E-3</c:v>
                </c:pt>
                <c:pt idx="4306" formatCode="General">
                  <c:v>1.2282700000000001E-3</c:v>
                </c:pt>
                <c:pt idx="4307" formatCode="General">
                  <c:v>1.2283000000000001E-3</c:v>
                </c:pt>
                <c:pt idx="4308" formatCode="General">
                  <c:v>1.2283299999999999E-3</c:v>
                </c:pt>
                <c:pt idx="4309" formatCode="General">
                  <c:v>1.22836E-3</c:v>
                </c:pt>
                <c:pt idx="4310" formatCode="General">
                  <c:v>1.2283999999999999E-3</c:v>
                </c:pt>
                <c:pt idx="4311" formatCode="General">
                  <c:v>1.22843E-3</c:v>
                </c:pt>
                <c:pt idx="4312" formatCode="General">
                  <c:v>1.22846E-3</c:v>
                </c:pt>
                <c:pt idx="4313" formatCode="General">
                  <c:v>1.2284900000000001E-3</c:v>
                </c:pt>
                <c:pt idx="4314" formatCode="General">
                  <c:v>1.2285200000000001E-3</c:v>
                </c:pt>
                <c:pt idx="4315" formatCode="General">
                  <c:v>1.2285499999999999E-3</c:v>
                </c:pt>
                <c:pt idx="4316" formatCode="General">
                  <c:v>1.2285799999999999E-3</c:v>
                </c:pt>
                <c:pt idx="4317" formatCode="General">
                  <c:v>1.22861E-3</c:v>
                </c:pt>
                <c:pt idx="4318" formatCode="General">
                  <c:v>1.2286300000000001E-3</c:v>
                </c:pt>
                <c:pt idx="4319" formatCode="General">
                  <c:v>1.2286599999999999E-3</c:v>
                </c:pt>
                <c:pt idx="4320" formatCode="General">
                  <c:v>1.22868E-3</c:v>
                </c:pt>
                <c:pt idx="4321" formatCode="General">
                  <c:v>1.2287000000000001E-3</c:v>
                </c:pt>
                <c:pt idx="4322" formatCode="General">
                  <c:v>1.2287299999999999E-3</c:v>
                </c:pt>
                <c:pt idx="4323" formatCode="General">
                  <c:v>1.22876E-3</c:v>
                </c:pt>
                <c:pt idx="4324" formatCode="General">
                  <c:v>1.2287800000000001E-3</c:v>
                </c:pt>
                <c:pt idx="4325" formatCode="General">
                  <c:v>1.2287999999999999E-3</c:v>
                </c:pt>
                <c:pt idx="4326" formatCode="General">
                  <c:v>1.22883E-3</c:v>
                </c:pt>
                <c:pt idx="4327" formatCode="General">
                  <c:v>1.2288500000000001E-3</c:v>
                </c:pt>
                <c:pt idx="4328" formatCode="General">
                  <c:v>1.2288799999999999E-3</c:v>
                </c:pt>
                <c:pt idx="4329" formatCode="General">
                  <c:v>1.2289E-3</c:v>
                </c:pt>
                <c:pt idx="4330" formatCode="General">
                  <c:v>1.2289200000000001E-3</c:v>
                </c:pt>
                <c:pt idx="4331" formatCode="General">
                  <c:v>1.2289499999999999E-3</c:v>
                </c:pt>
                <c:pt idx="4332" formatCode="General">
                  <c:v>1.22897E-3</c:v>
                </c:pt>
                <c:pt idx="4333" formatCode="General">
                  <c:v>1.2290000000000001E-3</c:v>
                </c:pt>
                <c:pt idx="4334" formatCode="General">
                  <c:v>1.2290199999999999E-3</c:v>
                </c:pt>
                <c:pt idx="4335" formatCode="General">
                  <c:v>1.22904E-3</c:v>
                </c:pt>
                <c:pt idx="4336" formatCode="General">
                  <c:v>1.2290700000000001E-3</c:v>
                </c:pt>
                <c:pt idx="4337" formatCode="General">
                  <c:v>1.22909E-3</c:v>
                </c:pt>
                <c:pt idx="4338" formatCode="General">
                  <c:v>1.2291100000000001E-3</c:v>
                </c:pt>
                <c:pt idx="4339" formatCode="General">
                  <c:v>1.2291400000000001E-3</c:v>
                </c:pt>
                <c:pt idx="4340" formatCode="General">
                  <c:v>1.2291699999999999E-3</c:v>
                </c:pt>
                <c:pt idx="4341" formatCode="General">
                  <c:v>1.2292E-3</c:v>
                </c:pt>
                <c:pt idx="4342" formatCode="General">
                  <c:v>1.22923E-3</c:v>
                </c:pt>
                <c:pt idx="4343" formatCode="General">
                  <c:v>1.22926E-3</c:v>
                </c:pt>
                <c:pt idx="4344" formatCode="General">
                  <c:v>1.2292799999999999E-3</c:v>
                </c:pt>
                <c:pt idx="4345" formatCode="General">
                  <c:v>1.22931E-3</c:v>
                </c:pt>
                <c:pt idx="4346" formatCode="General">
                  <c:v>1.22934E-3</c:v>
                </c:pt>
                <c:pt idx="4347" formatCode="General">
                  <c:v>1.22937E-3</c:v>
                </c:pt>
                <c:pt idx="4348" formatCode="General">
                  <c:v>1.2294000000000001E-3</c:v>
                </c:pt>
                <c:pt idx="4349" formatCode="General">
                  <c:v>1.2294199999999999E-3</c:v>
                </c:pt>
                <c:pt idx="4350" formatCode="General">
                  <c:v>1.22945E-3</c:v>
                </c:pt>
                <c:pt idx="4351" formatCode="General">
                  <c:v>1.22948E-3</c:v>
                </c:pt>
                <c:pt idx="4352" formatCode="General">
                  <c:v>1.22952E-3</c:v>
                </c:pt>
                <c:pt idx="4353" formatCode="General">
                  <c:v>1.22955E-3</c:v>
                </c:pt>
                <c:pt idx="4354" formatCode="General">
                  <c:v>1.2295800000000001E-3</c:v>
                </c:pt>
                <c:pt idx="4355" formatCode="General">
                  <c:v>1.2296099999999999E-3</c:v>
                </c:pt>
                <c:pt idx="4356" formatCode="General">
                  <c:v>1.2296399999999999E-3</c:v>
                </c:pt>
                <c:pt idx="4357" formatCode="General">
                  <c:v>1.2296799999999999E-3</c:v>
                </c:pt>
                <c:pt idx="4358" formatCode="General">
                  <c:v>1.2297199999999999E-3</c:v>
                </c:pt>
                <c:pt idx="4359" formatCode="General">
                  <c:v>1.2297600000000001E-3</c:v>
                </c:pt>
                <c:pt idx="4360" formatCode="General">
                  <c:v>1.22981E-3</c:v>
                </c:pt>
                <c:pt idx="4361" formatCode="General">
                  <c:v>1.2298599999999999E-3</c:v>
                </c:pt>
                <c:pt idx="4362" formatCode="General">
                  <c:v>1.22992E-3</c:v>
                </c:pt>
                <c:pt idx="4363" formatCode="General">
                  <c:v>1.23E-3</c:v>
                </c:pt>
                <c:pt idx="4364" formatCode="General">
                  <c:v>1.23018E-3</c:v>
                </c:pt>
                <c:pt idx="4365" formatCode="General">
                  <c:v>1.2302599999999999E-3</c:v>
                </c:pt>
                <c:pt idx="4366" formatCode="General">
                  <c:v>1.23033E-3</c:v>
                </c:pt>
                <c:pt idx="4367" formatCode="General">
                  <c:v>1.23039E-3</c:v>
                </c:pt>
                <c:pt idx="4368" formatCode="General">
                  <c:v>1.2304499999999999E-3</c:v>
                </c:pt>
                <c:pt idx="4369" formatCode="General">
                  <c:v>1.23051E-3</c:v>
                </c:pt>
                <c:pt idx="4370" formatCode="General">
                  <c:v>1.2305599999999999E-3</c:v>
                </c:pt>
                <c:pt idx="4371" formatCode="General">
                  <c:v>1.23062E-3</c:v>
                </c:pt>
                <c:pt idx="4372" formatCode="General">
                  <c:v>1.23066E-3</c:v>
                </c:pt>
                <c:pt idx="4373" formatCode="General">
                  <c:v>1.2306999999999999E-3</c:v>
                </c:pt>
                <c:pt idx="4374" formatCode="General">
                  <c:v>1.2307500000000001E-3</c:v>
                </c:pt>
                <c:pt idx="4375" formatCode="General">
                  <c:v>1.2308E-3</c:v>
                </c:pt>
                <c:pt idx="4376" formatCode="General">
                  <c:v>1.2308499999999999E-3</c:v>
                </c:pt>
                <c:pt idx="4377" formatCode="General">
                  <c:v>1.2308899999999999E-3</c:v>
                </c:pt>
                <c:pt idx="4378" formatCode="General">
                  <c:v>1.23094E-3</c:v>
                </c:pt>
                <c:pt idx="4379" formatCode="General">
                  <c:v>1.2310000000000001E-3</c:v>
                </c:pt>
                <c:pt idx="4380" formatCode="General">
                  <c:v>1.23105E-3</c:v>
                </c:pt>
                <c:pt idx="4381" formatCode="General">
                  <c:v>1.2311100000000001E-3</c:v>
                </c:pt>
                <c:pt idx="4382" formatCode="General">
                  <c:v>1.2311799999999999E-3</c:v>
                </c:pt>
                <c:pt idx="4383" formatCode="General">
                  <c:v>1.2312899999999999E-3</c:v>
                </c:pt>
                <c:pt idx="4384" formatCode="General">
                  <c:v>1.2314400000000001E-3</c:v>
                </c:pt>
                <c:pt idx="4385" formatCode="General">
                  <c:v>1.2315099999999999E-3</c:v>
                </c:pt>
                <c:pt idx="4386" formatCode="General">
                  <c:v>1.23157E-3</c:v>
                </c:pt>
                <c:pt idx="4387" formatCode="General">
                  <c:v>1.2316199999999999E-3</c:v>
                </c:pt>
                <c:pt idx="4388" formatCode="General">
                  <c:v>1.23167E-3</c:v>
                </c:pt>
                <c:pt idx="4389" formatCode="General">
                  <c:v>1.23171E-3</c:v>
                </c:pt>
                <c:pt idx="4390" formatCode="General">
                  <c:v>1.23175E-3</c:v>
                </c:pt>
                <c:pt idx="4391" formatCode="General">
                  <c:v>1.23178E-3</c:v>
                </c:pt>
                <c:pt idx="4392" formatCode="General">
                  <c:v>1.2318100000000001E-3</c:v>
                </c:pt>
                <c:pt idx="4393" formatCode="General">
                  <c:v>1.2318400000000001E-3</c:v>
                </c:pt>
                <c:pt idx="4394" formatCode="General">
                  <c:v>1.2318800000000001E-3</c:v>
                </c:pt>
                <c:pt idx="4395" formatCode="General">
                  <c:v>1.2319099999999999E-3</c:v>
                </c:pt>
                <c:pt idx="4396" formatCode="General">
                  <c:v>1.2319399999999999E-3</c:v>
                </c:pt>
                <c:pt idx="4397" formatCode="General">
                  <c:v>1.23197E-3</c:v>
                </c:pt>
                <c:pt idx="4398" formatCode="General">
                  <c:v>1.2319900000000001E-3</c:v>
                </c:pt>
                <c:pt idx="4399" formatCode="General">
                  <c:v>1.2320199999999999E-3</c:v>
                </c:pt>
                <c:pt idx="4400" formatCode="General">
                  <c:v>1.2320499999999999E-3</c:v>
                </c:pt>
                <c:pt idx="4401" formatCode="General">
                  <c:v>1.23208E-3</c:v>
                </c:pt>
                <c:pt idx="4402" formatCode="General">
                  <c:v>1.23211E-3</c:v>
                </c:pt>
                <c:pt idx="4403" formatCode="General">
                  <c:v>1.2321400000000001E-3</c:v>
                </c:pt>
                <c:pt idx="4404" formatCode="General">
                  <c:v>1.2321599999999999E-3</c:v>
                </c:pt>
                <c:pt idx="4405" formatCode="General">
                  <c:v>1.23219E-3</c:v>
                </c:pt>
                <c:pt idx="4406" formatCode="General">
                  <c:v>1.23222E-3</c:v>
                </c:pt>
                <c:pt idx="4407" formatCode="General">
                  <c:v>1.2322399999999999E-3</c:v>
                </c:pt>
                <c:pt idx="4408" formatCode="General">
                  <c:v>1.23226E-3</c:v>
                </c:pt>
                <c:pt idx="4409" formatCode="General">
                  <c:v>1.23229E-3</c:v>
                </c:pt>
                <c:pt idx="4410" formatCode="General">
                  <c:v>1.2323099999999999E-3</c:v>
                </c:pt>
                <c:pt idx="4411" formatCode="General">
                  <c:v>1.23234E-3</c:v>
                </c:pt>
                <c:pt idx="4412" formatCode="General">
                  <c:v>1.2323600000000001E-3</c:v>
                </c:pt>
                <c:pt idx="4413" formatCode="General">
                  <c:v>1.2323799999999999E-3</c:v>
                </c:pt>
                <c:pt idx="4414" formatCode="General">
                  <c:v>1.23241E-3</c:v>
                </c:pt>
                <c:pt idx="4415" formatCode="General">
                  <c:v>1.2324300000000001E-3</c:v>
                </c:pt>
                <c:pt idx="4416" formatCode="General">
                  <c:v>1.2324599999999999E-3</c:v>
                </c:pt>
                <c:pt idx="4417" formatCode="General">
                  <c:v>1.23248E-3</c:v>
                </c:pt>
                <c:pt idx="4418" formatCode="General">
                  <c:v>1.2325000000000001E-3</c:v>
                </c:pt>
                <c:pt idx="4419" formatCode="General">
                  <c:v>1.2325299999999999E-3</c:v>
                </c:pt>
                <c:pt idx="4420" formatCode="General">
                  <c:v>1.23255E-3</c:v>
                </c:pt>
                <c:pt idx="4421" formatCode="General">
                  <c:v>1.23258E-3</c:v>
                </c:pt>
                <c:pt idx="4422" formatCode="General">
                  <c:v>1.2325999999999999E-3</c:v>
                </c:pt>
                <c:pt idx="4423" formatCode="General">
                  <c:v>1.23262E-3</c:v>
                </c:pt>
                <c:pt idx="4424" formatCode="General">
                  <c:v>1.2326500000000001E-3</c:v>
                </c:pt>
                <c:pt idx="4425" formatCode="General">
                  <c:v>1.2326699999999999E-3</c:v>
                </c:pt>
                <c:pt idx="4426" formatCode="General">
                  <c:v>1.23269E-3</c:v>
                </c:pt>
                <c:pt idx="4427" formatCode="General">
                  <c:v>1.2327200000000001E-3</c:v>
                </c:pt>
                <c:pt idx="4428" formatCode="General">
                  <c:v>1.23274E-3</c:v>
                </c:pt>
                <c:pt idx="4429" formatCode="General">
                  <c:v>1.2327600000000001E-3</c:v>
                </c:pt>
                <c:pt idx="4430" formatCode="General">
                  <c:v>1.2327799999999999E-3</c:v>
                </c:pt>
                <c:pt idx="4431" formatCode="General">
                  <c:v>1.23281E-3</c:v>
                </c:pt>
                <c:pt idx="4432" formatCode="General">
                  <c:v>1.23284E-3</c:v>
                </c:pt>
                <c:pt idx="4433" formatCode="General">
                  <c:v>1.2328700000000001E-3</c:v>
                </c:pt>
                <c:pt idx="4434" formatCode="General">
                  <c:v>1.2329000000000001E-3</c:v>
                </c:pt>
                <c:pt idx="4435" formatCode="General">
                  <c:v>1.2329299999999999E-3</c:v>
                </c:pt>
                <c:pt idx="4436" formatCode="General">
                  <c:v>1.2329699999999999E-3</c:v>
                </c:pt>
                <c:pt idx="4437" formatCode="General">
                  <c:v>1.2329999999999999E-3</c:v>
                </c:pt>
                <c:pt idx="4438" formatCode="General">
                  <c:v>1.23303E-3</c:v>
                </c:pt>
                <c:pt idx="4439" formatCode="General">
                  <c:v>1.23306E-3</c:v>
                </c:pt>
                <c:pt idx="4440" formatCode="General">
                  <c:v>1.2330900000000001E-3</c:v>
                </c:pt>
                <c:pt idx="4441" formatCode="General">
                  <c:v>1.2331200000000001E-3</c:v>
                </c:pt>
                <c:pt idx="4442" formatCode="General">
                  <c:v>1.2331499999999999E-3</c:v>
                </c:pt>
                <c:pt idx="4443" formatCode="General">
                  <c:v>1.2331899999999999E-3</c:v>
                </c:pt>
                <c:pt idx="4444" formatCode="General">
                  <c:v>1.23324E-3</c:v>
                </c:pt>
                <c:pt idx="4445" formatCode="General">
                  <c:v>1.23329E-3</c:v>
                </c:pt>
                <c:pt idx="4446" formatCode="General">
                  <c:v>1.2333400000000001E-3</c:v>
                </c:pt>
                <c:pt idx="4447" formatCode="General">
                  <c:v>1.2333999999999999E-3</c:v>
                </c:pt>
                <c:pt idx="4448" formatCode="General">
                  <c:v>1.2334500000000001E-3</c:v>
                </c:pt>
                <c:pt idx="4449" formatCode="General">
                  <c:v>1.2335E-3</c:v>
                </c:pt>
                <c:pt idx="4450" formatCode="General">
                  <c:v>1.23357E-3</c:v>
                </c:pt>
                <c:pt idx="4451" formatCode="General">
                  <c:v>1.23364E-3</c:v>
                </c:pt>
                <c:pt idx="4452" formatCode="General">
                  <c:v>1.23372E-3</c:v>
                </c:pt>
                <c:pt idx="4453" formatCode="General">
                  <c:v>1.23379E-3</c:v>
                </c:pt>
                <c:pt idx="4454" formatCode="General">
                  <c:v>1.23386E-3</c:v>
                </c:pt>
                <c:pt idx="4455" formatCode="General">
                  <c:v>1.2339600000000001E-3</c:v>
                </c:pt>
                <c:pt idx="4456" formatCode="General">
                  <c:v>1.2340599999999999E-3</c:v>
                </c:pt>
                <c:pt idx="4457" formatCode="General">
                  <c:v>1.23415E-3</c:v>
                </c:pt>
                <c:pt idx="4458" formatCode="General">
                  <c:v>1.2342500000000001E-3</c:v>
                </c:pt>
                <c:pt idx="4459" formatCode="General">
                  <c:v>1.23434E-3</c:v>
                </c:pt>
                <c:pt idx="4460" formatCode="General">
                  <c:v>1.2344400000000001E-3</c:v>
                </c:pt>
                <c:pt idx="4461" formatCode="General">
                  <c:v>1.23456E-3</c:v>
                </c:pt>
                <c:pt idx="4462" formatCode="General">
                  <c:v>1.2346900000000001E-3</c:v>
                </c:pt>
                <c:pt idx="4463" formatCode="General">
                  <c:v>1.23481E-3</c:v>
                </c:pt>
                <c:pt idx="4464" formatCode="General">
                  <c:v>1.2349399999999999E-3</c:v>
                </c:pt>
                <c:pt idx="4465" formatCode="General">
                  <c:v>1.2350600000000001E-3</c:v>
                </c:pt>
                <c:pt idx="4466" formatCode="General">
                  <c:v>1.23518E-3</c:v>
                </c:pt>
                <c:pt idx="4467" formatCode="General">
                  <c:v>1.2353100000000001E-3</c:v>
                </c:pt>
                <c:pt idx="4468" formatCode="General">
                  <c:v>1.23543E-3</c:v>
                </c:pt>
                <c:pt idx="4469" formatCode="General">
                  <c:v>1.23559E-3</c:v>
                </c:pt>
                <c:pt idx="4470" formatCode="General">
                  <c:v>1.23576E-3</c:v>
                </c:pt>
                <c:pt idx="4471" formatCode="General">
                  <c:v>1.2359199999999999E-3</c:v>
                </c:pt>
                <c:pt idx="4472" formatCode="General">
                  <c:v>1.2360800000000001E-3</c:v>
                </c:pt>
                <c:pt idx="4473" formatCode="General">
                  <c:v>1.2362499999999999E-3</c:v>
                </c:pt>
                <c:pt idx="4474" formatCode="General">
                  <c:v>1.2364100000000001E-3</c:v>
                </c:pt>
                <c:pt idx="4475" formatCode="General">
                  <c:v>1.23657E-3</c:v>
                </c:pt>
                <c:pt idx="4476" formatCode="General">
                  <c:v>1.2367299999999999E-3</c:v>
                </c:pt>
                <c:pt idx="4477" formatCode="General">
                  <c:v>1.2369600000000001E-3</c:v>
                </c:pt>
                <c:pt idx="4478" formatCode="General">
                  <c:v>1.2371800000000001E-3</c:v>
                </c:pt>
                <c:pt idx="4479" formatCode="General">
                  <c:v>1.2374E-3</c:v>
                </c:pt>
                <c:pt idx="4480" formatCode="General">
                  <c:v>1.23762E-3</c:v>
                </c:pt>
                <c:pt idx="4481" formatCode="General">
                  <c:v>1.23784E-3</c:v>
                </c:pt>
                <c:pt idx="4482" formatCode="General">
                  <c:v>1.23806E-3</c:v>
                </c:pt>
                <c:pt idx="4483" formatCode="General">
                  <c:v>1.23828E-3</c:v>
                </c:pt>
                <c:pt idx="4484" formatCode="General">
                  <c:v>1.23858E-3</c:v>
                </c:pt>
                <c:pt idx="4485" formatCode="General">
                  <c:v>1.23883E-3</c:v>
                </c:pt>
                <c:pt idx="4486" formatCode="General">
                  <c:v>1.23916E-3</c:v>
                </c:pt>
                <c:pt idx="4487" formatCode="General">
                  <c:v>1.23949E-3</c:v>
                </c:pt>
                <c:pt idx="4488" formatCode="General">
                  <c:v>1.23982E-3</c:v>
                </c:pt>
                <c:pt idx="4489" formatCode="General">
                  <c:v>1.24014E-3</c:v>
                </c:pt>
                <c:pt idx="4490" formatCode="General">
                  <c:v>1.24047E-3</c:v>
                </c:pt>
                <c:pt idx="4491" formatCode="General">
                  <c:v>1.2408E-3</c:v>
                </c:pt>
                <c:pt idx="4492" formatCode="General">
                  <c:v>1.24113E-3</c:v>
                </c:pt>
                <c:pt idx="4493" formatCode="General">
                  <c:v>1.2415900000000001E-3</c:v>
                </c:pt>
                <c:pt idx="4494" formatCode="General">
                  <c:v>1.24204E-3</c:v>
                </c:pt>
                <c:pt idx="4495" formatCode="General">
                  <c:v>1.2424999999999999E-3</c:v>
                </c:pt>
                <c:pt idx="4496" formatCode="General">
                  <c:v>1.24295E-3</c:v>
                </c:pt>
                <c:pt idx="4497" formatCode="General">
                  <c:v>1.2434099999999999E-3</c:v>
                </c:pt>
                <c:pt idx="4498" formatCode="General">
                  <c:v>1.2438600000000001E-3</c:v>
                </c:pt>
                <c:pt idx="4499" formatCode="General">
                  <c:v>1.2445399999999999E-3</c:v>
                </c:pt>
                <c:pt idx="4500" formatCode="General">
                  <c:v>1.2453200000000001E-3</c:v>
                </c:pt>
                <c:pt idx="4501" formatCode="General">
                  <c:v>1.24614E-3</c:v>
                </c:pt>
                <c:pt idx="4502" formatCode="General">
                  <c:v>1.2469600000000001E-3</c:v>
                </c:pt>
                <c:pt idx="4503" formatCode="General">
                  <c:v>1.24778E-3</c:v>
                </c:pt>
                <c:pt idx="4504" formatCode="General">
                  <c:v>1.2485899999999999E-3</c:v>
                </c:pt>
                <c:pt idx="4505" formatCode="General">
                  <c:v>1.24946E-3</c:v>
                </c:pt>
                <c:pt idx="4506" formatCode="General">
                  <c:v>1.25041E-3</c:v>
                </c:pt>
                <c:pt idx="4507" formatCode="General">
                  <c:v>1.25169E-3</c:v>
                </c:pt>
                <c:pt idx="4508" formatCode="General">
                  <c:v>1.25296E-3</c:v>
                </c:pt>
                <c:pt idx="4509" formatCode="General">
                  <c:v>1.25424E-3</c:v>
                </c:pt>
                <c:pt idx="4510" formatCode="General">
                  <c:v>1.2558700000000001E-3</c:v>
                </c:pt>
                <c:pt idx="4511" formatCode="General">
                  <c:v>1.2575100000000001E-3</c:v>
                </c:pt>
                <c:pt idx="4512" formatCode="General">
                  <c:v>1.2597000000000001E-3</c:v>
                </c:pt>
                <c:pt idx="4513" formatCode="General">
                  <c:v>1.2618799999999999E-3</c:v>
                </c:pt>
                <c:pt idx="4514" formatCode="General">
                  <c:v>1.2637E-3</c:v>
                </c:pt>
                <c:pt idx="4515" formatCode="General">
                  <c:v>1.26625E-3</c:v>
                </c:pt>
                <c:pt idx="4516" formatCode="General">
                  <c:v>1.2688E-3</c:v>
                </c:pt>
                <c:pt idx="4517" formatCode="General">
                  <c:v>1.2717099999999999E-3</c:v>
                </c:pt>
                <c:pt idx="4518" formatCode="General">
                  <c:v>1.27462E-3</c:v>
                </c:pt>
                <c:pt idx="4519" formatCode="General">
                  <c:v>1.27753E-3</c:v>
                </c:pt>
                <c:pt idx="4520" formatCode="General">
                  <c:v>1.2804400000000001E-3</c:v>
                </c:pt>
                <c:pt idx="4521" formatCode="General">
                  <c:v>1.2833600000000001E-3</c:v>
                </c:pt>
                <c:pt idx="4522" formatCode="General">
                  <c:v>1.2862699999999999E-3</c:v>
                </c:pt>
                <c:pt idx="4523" formatCode="General">
                  <c:v>1.28918E-3</c:v>
                </c:pt>
                <c:pt idx="4524" formatCode="General">
                  <c:v>1.2920900000000001E-3</c:v>
                </c:pt>
                <c:pt idx="4525" formatCode="General">
                  <c:v>1.2949999999999999E-3</c:v>
                </c:pt>
                <c:pt idx="4526" formatCode="General">
                  <c:v>1.2979199999999999E-3</c:v>
                </c:pt>
                <c:pt idx="4527" formatCode="General">
                  <c:v>1.30083E-3</c:v>
                </c:pt>
                <c:pt idx="4528" formatCode="General">
                  <c:v>1.3037400000000001E-3</c:v>
                </c:pt>
                <c:pt idx="4529" formatCode="General">
                  <c:v>1.3066499999999999E-3</c:v>
                </c:pt>
                <c:pt idx="4530" formatCode="General">
                  <c:v>1.30956E-3</c:v>
                </c:pt>
                <c:pt idx="4531" formatCode="General">
                  <c:v>1.31248E-3</c:v>
                </c:pt>
                <c:pt idx="4532" formatCode="General">
                  <c:v>1.31539E-3</c:v>
                </c:pt>
                <c:pt idx="4533" formatCode="General">
                  <c:v>1.3175699999999999E-3</c:v>
                </c:pt>
                <c:pt idx="4534" formatCode="General">
                  <c:v>1.3197599999999999E-3</c:v>
                </c:pt>
                <c:pt idx="4535" formatCode="General">
                  <c:v>1.32194E-3</c:v>
                </c:pt>
                <c:pt idx="4536" formatCode="General">
                  <c:v>1.32412E-3</c:v>
                </c:pt>
                <c:pt idx="4537" formatCode="General">
                  <c:v>1.32631E-3</c:v>
                </c:pt>
                <c:pt idx="4538" formatCode="General">
                  <c:v>1.3284900000000001E-3</c:v>
                </c:pt>
                <c:pt idx="4539" formatCode="General">
                  <c:v>1.3306800000000001E-3</c:v>
                </c:pt>
                <c:pt idx="4540" formatCode="General">
                  <c:v>1.3328599999999999E-3</c:v>
                </c:pt>
                <c:pt idx="4541" formatCode="General">
                  <c:v>1.33504E-3</c:v>
                </c:pt>
                <c:pt idx="4542" formatCode="General">
                  <c:v>1.33723E-3</c:v>
                </c:pt>
                <c:pt idx="4543" formatCode="General">
                  <c:v>1.3386800000000001E-3</c:v>
                </c:pt>
                <c:pt idx="4544" formatCode="General">
                  <c:v>1.3401400000000001E-3</c:v>
                </c:pt>
                <c:pt idx="4545" formatCode="General">
                  <c:v>1.3416000000000001E-3</c:v>
                </c:pt>
                <c:pt idx="4546" formatCode="General">
                  <c:v>1.3430499999999999E-3</c:v>
                </c:pt>
                <c:pt idx="4547" formatCode="General">
                  <c:v>1.3445099999999999E-3</c:v>
                </c:pt>
                <c:pt idx="4548" formatCode="General">
                  <c:v>1.34596E-3</c:v>
                </c:pt>
                <c:pt idx="4549" formatCode="General">
                  <c:v>1.34742E-3</c:v>
                </c:pt>
                <c:pt idx="4550" formatCode="General">
                  <c:v>1.34888E-3</c:v>
                </c:pt>
                <c:pt idx="4551" formatCode="General">
                  <c:v>1.3503300000000001E-3</c:v>
                </c:pt>
                <c:pt idx="4552" formatCode="General">
                  <c:v>1.3516100000000001E-3</c:v>
                </c:pt>
                <c:pt idx="4553" formatCode="General">
                  <c:v>1.3528800000000001E-3</c:v>
                </c:pt>
                <c:pt idx="4554" formatCode="General">
                  <c:v>1.3541499999999999E-3</c:v>
                </c:pt>
                <c:pt idx="4555" formatCode="General">
                  <c:v>1.3554299999999999E-3</c:v>
                </c:pt>
                <c:pt idx="4556" formatCode="General">
                  <c:v>1.3567E-3</c:v>
                </c:pt>
                <c:pt idx="4557" formatCode="General">
                  <c:v>1.3576599999999999E-3</c:v>
                </c:pt>
                <c:pt idx="4558" formatCode="General">
                  <c:v>1.3586099999999999E-3</c:v>
                </c:pt>
                <c:pt idx="4559" formatCode="General">
                  <c:v>1.35957E-3</c:v>
                </c:pt>
                <c:pt idx="4560" formatCode="General">
                  <c:v>1.36052E-3</c:v>
                </c:pt>
                <c:pt idx="4561" formatCode="General">
                  <c:v>1.36141E-3</c:v>
                </c:pt>
                <c:pt idx="4562" formatCode="General">
                  <c:v>1.3623000000000001E-3</c:v>
                </c:pt>
                <c:pt idx="4563" formatCode="General">
                  <c:v>1.36319E-3</c:v>
                </c:pt>
                <c:pt idx="4564" formatCode="General">
                  <c:v>1.36407E-3</c:v>
                </c:pt>
                <c:pt idx="4565" formatCode="General">
                  <c:v>1.3649599999999999E-3</c:v>
                </c:pt>
                <c:pt idx="4566" formatCode="General">
                  <c:v>1.3657299999999999E-3</c:v>
                </c:pt>
                <c:pt idx="4567" formatCode="General">
                  <c:v>1.36645E-3</c:v>
                </c:pt>
                <c:pt idx="4568" formatCode="General">
                  <c:v>1.36717E-3</c:v>
                </c:pt>
                <c:pt idx="4569" formatCode="General">
                  <c:v>1.36801E-3</c:v>
                </c:pt>
                <c:pt idx="4570" formatCode="General">
                  <c:v>1.3687199999999999E-3</c:v>
                </c:pt>
                <c:pt idx="4571" formatCode="General">
                  <c:v>1.3695000000000001E-3</c:v>
                </c:pt>
                <c:pt idx="4572" formatCode="General">
                  <c:v>1.3702300000000001E-3</c:v>
                </c:pt>
                <c:pt idx="4573" formatCode="General">
                  <c:v>1.37089E-3</c:v>
                </c:pt>
                <c:pt idx="4574" formatCode="General">
                  <c:v>1.37156E-3</c:v>
                </c:pt>
                <c:pt idx="4575" formatCode="General">
                  <c:v>1.3721600000000001E-3</c:v>
                </c:pt>
                <c:pt idx="4576" formatCode="General">
                  <c:v>1.37268E-3</c:v>
                </c:pt>
                <c:pt idx="4577" formatCode="General">
                  <c:v>1.3732499999999999E-3</c:v>
                </c:pt>
                <c:pt idx="4578" formatCode="General">
                  <c:v>1.37389E-3</c:v>
                </c:pt>
                <c:pt idx="4579" formatCode="General">
                  <c:v>1.3743900000000001E-3</c:v>
                </c:pt>
                <c:pt idx="4580" formatCode="General">
                  <c:v>1.3749400000000001E-3</c:v>
                </c:pt>
                <c:pt idx="4581" formatCode="General">
                  <c:v>1.3754800000000001E-3</c:v>
                </c:pt>
                <c:pt idx="4582" formatCode="General">
                  <c:v>1.3760300000000001E-3</c:v>
                </c:pt>
                <c:pt idx="4583" formatCode="General">
                  <c:v>1.3765800000000001E-3</c:v>
                </c:pt>
                <c:pt idx="4584" formatCode="General">
                  <c:v>1.3771199999999999E-3</c:v>
                </c:pt>
                <c:pt idx="4585" formatCode="General">
                  <c:v>1.3774900000000001E-3</c:v>
                </c:pt>
                <c:pt idx="4586" formatCode="General">
                  <c:v>1.3778499999999999E-3</c:v>
                </c:pt>
                <c:pt idx="4587" formatCode="General">
                  <c:v>1.3782099999999999E-3</c:v>
                </c:pt>
                <c:pt idx="4588" formatCode="General">
                  <c:v>1.3785799999999999E-3</c:v>
                </c:pt>
                <c:pt idx="4589" formatCode="General">
                  <c:v>1.3789399999999999E-3</c:v>
                </c:pt>
                <c:pt idx="4590" formatCode="General">
                  <c:v>1.3793099999999999E-3</c:v>
                </c:pt>
                <c:pt idx="4591" formatCode="General">
                  <c:v>1.3796699999999999E-3</c:v>
                </c:pt>
                <c:pt idx="4592" formatCode="General">
                  <c:v>1.38003E-3</c:v>
                </c:pt>
                <c:pt idx="4593" formatCode="General">
                  <c:v>1.3803999999999999E-3</c:v>
                </c:pt>
                <c:pt idx="4594" formatCode="General">
                  <c:v>1.38076E-3</c:v>
                </c:pt>
                <c:pt idx="4595" formatCode="General">
                  <c:v>1.3811299999999999E-3</c:v>
                </c:pt>
                <c:pt idx="4596" formatCode="General">
                  <c:v>1.3814000000000001E-3</c:v>
                </c:pt>
                <c:pt idx="4597" formatCode="General">
                  <c:v>1.38167E-3</c:v>
                </c:pt>
                <c:pt idx="4598" formatCode="General">
                  <c:v>1.3819500000000001E-3</c:v>
                </c:pt>
                <c:pt idx="4599" formatCode="General">
                  <c:v>1.38222E-3</c:v>
                </c:pt>
                <c:pt idx="4600" formatCode="General">
                  <c:v>1.3824900000000001E-3</c:v>
                </c:pt>
                <c:pt idx="4601" formatCode="General">
                  <c:v>1.38276E-3</c:v>
                </c:pt>
                <c:pt idx="4602" formatCode="General">
                  <c:v>1.38305E-3</c:v>
                </c:pt>
                <c:pt idx="4603" formatCode="General">
                  <c:v>1.3832600000000001E-3</c:v>
                </c:pt>
                <c:pt idx="4604" formatCode="General">
                  <c:v>1.3834699999999999E-3</c:v>
                </c:pt>
                <c:pt idx="4605" formatCode="General">
                  <c:v>1.3836899999999999E-3</c:v>
                </c:pt>
                <c:pt idx="4606" formatCode="General">
                  <c:v>1.3839E-3</c:v>
                </c:pt>
                <c:pt idx="4607" formatCode="General">
                  <c:v>1.38411E-3</c:v>
                </c:pt>
                <c:pt idx="4608" formatCode="General">
                  <c:v>1.3843200000000001E-3</c:v>
                </c:pt>
                <c:pt idx="4609" formatCode="General">
                  <c:v>1.3845299999999999E-3</c:v>
                </c:pt>
                <c:pt idx="4610" formatCode="General">
                  <c:v>1.3847099999999999E-3</c:v>
                </c:pt>
                <c:pt idx="4611" formatCode="General">
                  <c:v>1.3849400000000001E-3</c:v>
                </c:pt>
                <c:pt idx="4612" formatCode="General">
                  <c:v>1.38517E-3</c:v>
                </c:pt>
                <c:pt idx="4613" formatCode="General">
                  <c:v>1.3854E-3</c:v>
                </c:pt>
                <c:pt idx="4614" formatCode="General">
                  <c:v>1.3855499999999999E-3</c:v>
                </c:pt>
                <c:pt idx="4615" formatCode="General">
                  <c:v>1.3857100000000001E-3</c:v>
                </c:pt>
                <c:pt idx="4616" formatCode="General">
                  <c:v>1.38586E-3</c:v>
                </c:pt>
                <c:pt idx="4617" formatCode="General">
                  <c:v>1.38605E-3</c:v>
                </c:pt>
                <c:pt idx="4618" formatCode="General">
                  <c:v>1.3862499999999999E-3</c:v>
                </c:pt>
                <c:pt idx="4619" formatCode="General">
                  <c:v>1.38638E-3</c:v>
                </c:pt>
                <c:pt idx="4620" formatCode="General">
                  <c:v>1.3865100000000001E-3</c:v>
                </c:pt>
                <c:pt idx="4621" formatCode="General">
                  <c:v>1.38664E-3</c:v>
                </c:pt>
                <c:pt idx="4622" formatCode="General">
                  <c:v>1.38678E-3</c:v>
                </c:pt>
                <c:pt idx="4623" formatCode="General">
                  <c:v>1.3869100000000001E-3</c:v>
                </c:pt>
                <c:pt idx="4624" formatCode="General">
                  <c:v>1.3870200000000001E-3</c:v>
                </c:pt>
                <c:pt idx="4625" formatCode="General">
                  <c:v>1.38714E-3</c:v>
                </c:pt>
                <c:pt idx="4626" formatCode="General">
                  <c:v>1.38726E-3</c:v>
                </c:pt>
                <c:pt idx="4627" formatCode="General">
                  <c:v>1.38737E-3</c:v>
                </c:pt>
                <c:pt idx="4628" formatCode="General">
                  <c:v>1.3874899999999999E-3</c:v>
                </c:pt>
                <c:pt idx="4629" formatCode="General">
                  <c:v>1.3876100000000001E-3</c:v>
                </c:pt>
                <c:pt idx="4630" formatCode="General">
                  <c:v>1.3877200000000001E-3</c:v>
                </c:pt>
                <c:pt idx="4631" formatCode="General">
                  <c:v>1.38784E-3</c:v>
                </c:pt>
                <c:pt idx="4632" formatCode="General">
                  <c:v>1.38798E-3</c:v>
                </c:pt>
                <c:pt idx="4633" formatCode="General">
                  <c:v>1.3881200000000001E-3</c:v>
                </c:pt>
                <c:pt idx="4634" formatCode="General">
                  <c:v>1.3882600000000001E-3</c:v>
                </c:pt>
                <c:pt idx="4635" formatCode="General">
                  <c:v>1.3884100000000001E-3</c:v>
                </c:pt>
                <c:pt idx="4636" formatCode="General">
                  <c:v>1.3885E-3</c:v>
                </c:pt>
                <c:pt idx="4637" formatCode="General">
                  <c:v>1.3886300000000001E-3</c:v>
                </c:pt>
                <c:pt idx="4638" formatCode="General">
                  <c:v>1.3887400000000001E-3</c:v>
                </c:pt>
                <c:pt idx="4639" formatCode="General">
                  <c:v>1.3888500000000001E-3</c:v>
                </c:pt>
                <c:pt idx="4640" formatCode="General">
                  <c:v>1.3889600000000001E-3</c:v>
                </c:pt>
                <c:pt idx="4641" formatCode="General">
                  <c:v>1.3890700000000001E-3</c:v>
                </c:pt>
                <c:pt idx="4642" formatCode="General">
                  <c:v>1.3891800000000001E-3</c:v>
                </c:pt>
                <c:pt idx="4643" formatCode="General">
                  <c:v>1.3893E-3</c:v>
                </c:pt>
                <c:pt idx="4644" formatCode="General">
                  <c:v>1.3894599999999999E-3</c:v>
                </c:pt>
                <c:pt idx="4645" formatCode="General">
                  <c:v>1.38966E-3</c:v>
                </c:pt>
                <c:pt idx="4646" formatCode="General">
                  <c:v>1.39018E-3</c:v>
                </c:pt>
                <c:pt idx="4647" formatCode="General">
                  <c:v>1.39036E-3</c:v>
                </c:pt>
                <c:pt idx="4648" formatCode="General">
                  <c:v>1.3905E-3</c:v>
                </c:pt>
                <c:pt idx="4649" formatCode="General">
                  <c:v>1.39062E-3</c:v>
                </c:pt>
                <c:pt idx="4650" formatCode="General">
                  <c:v>1.39072E-3</c:v>
                </c:pt>
                <c:pt idx="4651" formatCode="General">
                  <c:v>1.3908200000000001E-3</c:v>
                </c:pt>
                <c:pt idx="4652" formatCode="General">
                  <c:v>1.3909300000000001E-3</c:v>
                </c:pt>
                <c:pt idx="4653" formatCode="General">
                  <c:v>1.3910299999999999E-3</c:v>
                </c:pt>
                <c:pt idx="4654" formatCode="General">
                  <c:v>1.3910999999999999E-3</c:v>
                </c:pt>
                <c:pt idx="4655" formatCode="General">
                  <c:v>1.3912E-3</c:v>
                </c:pt>
                <c:pt idx="4656" formatCode="General">
                  <c:v>1.39131E-3</c:v>
                </c:pt>
                <c:pt idx="4657" formatCode="General">
                  <c:v>1.39141E-3</c:v>
                </c:pt>
                <c:pt idx="4658" formatCode="General">
                  <c:v>1.39152E-3</c:v>
                </c:pt>
                <c:pt idx="4659" formatCode="General">
                  <c:v>1.3916499999999999E-3</c:v>
                </c:pt>
                <c:pt idx="4660" formatCode="General">
                  <c:v>1.39179E-3</c:v>
                </c:pt>
                <c:pt idx="4661" formatCode="General">
                  <c:v>1.39193E-3</c:v>
                </c:pt>
                <c:pt idx="4662" formatCode="General">
                  <c:v>1.39211E-3</c:v>
                </c:pt>
                <c:pt idx="4663" formatCode="General">
                  <c:v>1.3925599999999999E-3</c:v>
                </c:pt>
                <c:pt idx="4664" formatCode="General">
                  <c:v>1.39273E-3</c:v>
                </c:pt>
                <c:pt idx="4665" formatCode="General">
                  <c:v>1.3928600000000001E-3</c:v>
                </c:pt>
                <c:pt idx="4666" formatCode="General">
                  <c:v>1.39299E-3</c:v>
                </c:pt>
                <c:pt idx="4667" formatCode="General">
                  <c:v>1.3931200000000001E-3</c:v>
                </c:pt>
                <c:pt idx="4668" formatCode="General">
                  <c:v>1.39325E-3</c:v>
                </c:pt>
                <c:pt idx="4669" formatCode="General">
                  <c:v>1.39339E-3</c:v>
                </c:pt>
                <c:pt idx="4670" formatCode="General">
                  <c:v>1.3935200000000001E-3</c:v>
                </c:pt>
                <c:pt idx="4671" formatCode="General">
                  <c:v>1.39365E-3</c:v>
                </c:pt>
                <c:pt idx="4672" formatCode="General">
                  <c:v>1.3937800000000001E-3</c:v>
                </c:pt>
                <c:pt idx="4673" formatCode="General">
                  <c:v>1.3938799999999999E-3</c:v>
                </c:pt>
                <c:pt idx="4674" formatCode="General">
                  <c:v>1.39398E-3</c:v>
                </c:pt>
                <c:pt idx="4675" formatCode="General">
                  <c:v>1.39408E-3</c:v>
                </c:pt>
                <c:pt idx="4676" formatCode="General">
                  <c:v>1.39419E-3</c:v>
                </c:pt>
                <c:pt idx="4677" formatCode="General">
                  <c:v>1.3942900000000001E-3</c:v>
                </c:pt>
                <c:pt idx="4678" formatCode="General">
                  <c:v>1.3943899999999999E-3</c:v>
                </c:pt>
                <c:pt idx="4679" formatCode="General">
                  <c:v>1.39449E-3</c:v>
                </c:pt>
                <c:pt idx="4680" formatCode="General">
                  <c:v>1.39459E-3</c:v>
                </c:pt>
                <c:pt idx="4681" formatCode="General">
                  <c:v>1.39471E-3</c:v>
                </c:pt>
                <c:pt idx="4682" formatCode="General">
                  <c:v>1.3948299999999999E-3</c:v>
                </c:pt>
                <c:pt idx="4683" formatCode="General">
                  <c:v>1.3949399999999999E-3</c:v>
                </c:pt>
                <c:pt idx="4684" formatCode="General">
                  <c:v>1.3950600000000001E-3</c:v>
                </c:pt>
                <c:pt idx="4685" formatCode="General">
                  <c:v>1.39518E-3</c:v>
                </c:pt>
                <c:pt idx="4686" formatCode="General">
                  <c:v>1.3953500000000001E-3</c:v>
                </c:pt>
                <c:pt idx="4687" formatCode="General">
                  <c:v>1.3955300000000001E-3</c:v>
                </c:pt>
                <c:pt idx="4688" formatCode="General">
                  <c:v>1.3956699999999999E-3</c:v>
                </c:pt>
                <c:pt idx="4689" formatCode="General">
                  <c:v>1.3958200000000001E-3</c:v>
                </c:pt>
                <c:pt idx="4690" formatCode="General">
                  <c:v>1.3959599999999999E-3</c:v>
                </c:pt>
                <c:pt idx="4691" formatCode="General">
                  <c:v>1.3961100000000001E-3</c:v>
                </c:pt>
                <c:pt idx="4692" formatCode="General">
                  <c:v>1.3962499999999999E-3</c:v>
                </c:pt>
                <c:pt idx="4693" formatCode="General">
                  <c:v>1.3963999999999999E-3</c:v>
                </c:pt>
                <c:pt idx="4694" formatCode="General">
                  <c:v>1.3965500000000001E-3</c:v>
                </c:pt>
                <c:pt idx="4695" formatCode="General">
                  <c:v>1.3966899999999999E-3</c:v>
                </c:pt>
                <c:pt idx="4696" formatCode="General">
                  <c:v>1.3968699999999999E-3</c:v>
                </c:pt>
                <c:pt idx="4697" formatCode="General">
                  <c:v>1.3970499999999999E-3</c:v>
                </c:pt>
                <c:pt idx="4698" formatCode="General">
                  <c:v>1.39723E-3</c:v>
                </c:pt>
                <c:pt idx="4699" formatCode="General">
                  <c:v>1.39741E-3</c:v>
                </c:pt>
                <c:pt idx="4700" formatCode="General">
                  <c:v>1.39759E-3</c:v>
                </c:pt>
                <c:pt idx="4701" formatCode="General">
                  <c:v>1.39777E-3</c:v>
                </c:pt>
                <c:pt idx="4702" formatCode="General">
                  <c:v>1.3980399999999999E-3</c:v>
                </c:pt>
                <c:pt idx="4703" formatCode="General">
                  <c:v>1.3982300000000001E-3</c:v>
                </c:pt>
                <c:pt idx="4704" formatCode="General">
                  <c:v>1.3984500000000001E-3</c:v>
                </c:pt>
                <c:pt idx="4705" formatCode="General">
                  <c:v>1.3986599999999999E-3</c:v>
                </c:pt>
                <c:pt idx="4706" formatCode="General">
                  <c:v>1.39887E-3</c:v>
                </c:pt>
                <c:pt idx="4707" formatCode="General">
                  <c:v>1.39909E-3</c:v>
                </c:pt>
                <c:pt idx="4708" formatCode="General">
                  <c:v>1.3993E-3</c:v>
                </c:pt>
                <c:pt idx="4709" formatCode="General">
                  <c:v>1.3996200000000001E-3</c:v>
                </c:pt>
                <c:pt idx="4710" formatCode="General">
                  <c:v>1.3998400000000001E-3</c:v>
                </c:pt>
                <c:pt idx="4711" formatCode="General">
                  <c:v>1.4000900000000001E-3</c:v>
                </c:pt>
                <c:pt idx="4712" formatCode="General">
                  <c:v>1.4003500000000001E-3</c:v>
                </c:pt>
                <c:pt idx="4713" formatCode="General">
                  <c:v>1.4005999999999999E-3</c:v>
                </c:pt>
                <c:pt idx="4714" formatCode="General">
                  <c:v>1.4008600000000001E-3</c:v>
                </c:pt>
                <c:pt idx="4715" formatCode="General">
                  <c:v>1.40124E-3</c:v>
                </c:pt>
                <c:pt idx="4716" formatCode="General">
                  <c:v>1.4016199999999999E-3</c:v>
                </c:pt>
                <c:pt idx="4717" formatCode="General">
                  <c:v>1.4018699999999999E-3</c:v>
                </c:pt>
                <c:pt idx="4718" formatCode="General">
                  <c:v>1.4021999999999999E-3</c:v>
                </c:pt>
                <c:pt idx="4719" formatCode="General">
                  <c:v>1.4025299999999999E-3</c:v>
                </c:pt>
                <c:pt idx="4720" formatCode="General">
                  <c:v>1.4028599999999999E-3</c:v>
                </c:pt>
                <c:pt idx="4721" formatCode="General">
                  <c:v>1.40318E-3</c:v>
                </c:pt>
                <c:pt idx="4722" formatCode="General">
                  <c:v>1.40351E-3</c:v>
                </c:pt>
                <c:pt idx="4723" formatCode="General">
                  <c:v>1.4040000000000001E-3</c:v>
                </c:pt>
                <c:pt idx="4724" formatCode="General">
                  <c:v>1.4044999999999999E-3</c:v>
                </c:pt>
                <c:pt idx="4725" formatCode="General">
                  <c:v>1.40493E-3</c:v>
                </c:pt>
                <c:pt idx="4726" formatCode="General">
                  <c:v>1.40537E-3</c:v>
                </c:pt>
                <c:pt idx="4727" formatCode="General">
                  <c:v>1.40581E-3</c:v>
                </c:pt>
                <c:pt idx="4728" formatCode="General">
                  <c:v>1.40624E-3</c:v>
                </c:pt>
                <c:pt idx="4729" formatCode="General">
                  <c:v>1.40668E-3</c:v>
                </c:pt>
                <c:pt idx="4730" formatCode="General">
                  <c:v>1.40712E-3</c:v>
                </c:pt>
                <c:pt idx="4731" formatCode="General">
                  <c:v>1.40755E-3</c:v>
                </c:pt>
                <c:pt idx="4732" formatCode="General">
                  <c:v>1.40799E-3</c:v>
                </c:pt>
                <c:pt idx="4733" formatCode="General">
                  <c:v>1.4085199999999999E-3</c:v>
                </c:pt>
                <c:pt idx="4734" formatCode="General">
                  <c:v>1.40905E-3</c:v>
                </c:pt>
                <c:pt idx="4735" formatCode="General">
                  <c:v>1.40957E-3</c:v>
                </c:pt>
                <c:pt idx="4736" formatCode="General">
                  <c:v>1.4101000000000001E-3</c:v>
                </c:pt>
                <c:pt idx="4737" formatCode="General">
                  <c:v>1.41063E-3</c:v>
                </c:pt>
                <c:pt idx="4738" formatCode="General">
                  <c:v>1.4111600000000001E-3</c:v>
                </c:pt>
                <c:pt idx="4739" formatCode="General">
                  <c:v>1.4119499999999999E-3</c:v>
                </c:pt>
                <c:pt idx="4740" formatCode="General">
                  <c:v>1.4125299999999999E-3</c:v>
                </c:pt>
                <c:pt idx="4741" formatCode="General">
                  <c:v>1.4131700000000001E-3</c:v>
                </c:pt>
                <c:pt idx="4742" formatCode="General">
                  <c:v>1.4138E-3</c:v>
                </c:pt>
                <c:pt idx="4743" formatCode="General">
                  <c:v>1.4144400000000001E-3</c:v>
                </c:pt>
                <c:pt idx="4744" formatCode="General">
                  <c:v>1.41508E-3</c:v>
                </c:pt>
                <c:pt idx="4745" formatCode="General">
                  <c:v>1.4157200000000001E-3</c:v>
                </c:pt>
                <c:pt idx="4746" formatCode="General">
                  <c:v>1.4166700000000001E-3</c:v>
                </c:pt>
                <c:pt idx="4747" formatCode="General">
                  <c:v>1.41763E-3</c:v>
                </c:pt>
                <c:pt idx="4748" formatCode="General">
                  <c:v>1.41858E-3</c:v>
                </c:pt>
                <c:pt idx="4749" formatCode="General">
                  <c:v>1.41954E-3</c:v>
                </c:pt>
                <c:pt idx="4750" formatCode="General">
                  <c:v>1.4204899999999999E-3</c:v>
                </c:pt>
                <c:pt idx="4751" formatCode="General">
                  <c:v>1.4214500000000001E-3</c:v>
                </c:pt>
                <c:pt idx="4752" formatCode="General">
                  <c:v>1.4224000000000001E-3</c:v>
                </c:pt>
                <c:pt idx="4753" formatCode="General">
                  <c:v>1.42336E-3</c:v>
                </c:pt>
                <c:pt idx="4754" formatCode="General">
                  <c:v>1.42432E-3</c:v>
                </c:pt>
                <c:pt idx="4755" formatCode="General">
                  <c:v>1.42527E-3</c:v>
                </c:pt>
                <c:pt idx="4756" formatCode="General">
                  <c:v>1.4262299999999999E-3</c:v>
                </c:pt>
                <c:pt idx="4757" formatCode="General">
                  <c:v>1.4274999999999999E-3</c:v>
                </c:pt>
                <c:pt idx="4758" formatCode="General">
                  <c:v>1.42859E-3</c:v>
                </c:pt>
                <c:pt idx="4759" formatCode="General">
                  <c:v>1.42968E-3</c:v>
                </c:pt>
                <c:pt idx="4760" formatCode="General">
                  <c:v>1.43041E-3</c:v>
                </c:pt>
                <c:pt idx="4761" formatCode="General">
                  <c:v>1.43187E-3</c:v>
                </c:pt>
                <c:pt idx="4762" formatCode="General">
                  <c:v>1.4333200000000001E-3</c:v>
                </c:pt>
                <c:pt idx="4763" formatCode="General">
                  <c:v>1.4347800000000001E-3</c:v>
                </c:pt>
                <c:pt idx="4764" formatCode="General">
                  <c:v>1.4362400000000001E-3</c:v>
                </c:pt>
                <c:pt idx="4765" formatCode="General">
                  <c:v>1.4376899999999999E-3</c:v>
                </c:pt>
                <c:pt idx="4766" formatCode="General">
                  <c:v>1.4391499999999999E-3</c:v>
                </c:pt>
                <c:pt idx="4767" formatCode="General">
                  <c:v>1.4406E-3</c:v>
                </c:pt>
                <c:pt idx="4768" formatCode="General">
                  <c:v>1.44206E-3</c:v>
                </c:pt>
                <c:pt idx="4769" formatCode="General">
                  <c:v>1.44352E-3</c:v>
                </c:pt>
                <c:pt idx="4770" formatCode="General">
                  <c:v>1.4449700000000001E-3</c:v>
                </c:pt>
                <c:pt idx="4771" formatCode="General">
                  <c:v>1.4464300000000001E-3</c:v>
                </c:pt>
                <c:pt idx="4772" formatCode="General">
                  <c:v>1.4486099999999999E-3</c:v>
                </c:pt>
                <c:pt idx="4773" formatCode="General">
                  <c:v>1.4507999999999999E-3</c:v>
                </c:pt>
                <c:pt idx="4774" formatCode="General">
                  <c:v>1.45298E-3</c:v>
                </c:pt>
                <c:pt idx="4775" formatCode="General">
                  <c:v>1.45516E-3</c:v>
                </c:pt>
                <c:pt idx="4776" formatCode="General">
                  <c:v>1.4573500000000001E-3</c:v>
                </c:pt>
                <c:pt idx="4777" formatCode="General">
                  <c:v>1.4595299999999999E-3</c:v>
                </c:pt>
                <c:pt idx="4778" formatCode="General">
                  <c:v>1.4617199999999999E-3</c:v>
                </c:pt>
                <c:pt idx="4779" formatCode="General">
                  <c:v>1.4639E-3</c:v>
                </c:pt>
                <c:pt idx="4780" formatCode="General">
                  <c:v>1.46608E-3</c:v>
                </c:pt>
                <c:pt idx="4781" formatCode="General">
                  <c:v>1.46827E-3</c:v>
                </c:pt>
                <c:pt idx="4782" formatCode="General">
                  <c:v>1.4710000000000001E-3</c:v>
                </c:pt>
                <c:pt idx="4783" formatCode="General">
                  <c:v>1.4737299999999999E-3</c:v>
                </c:pt>
                <c:pt idx="4784" formatCode="General">
                  <c:v>1.47628E-3</c:v>
                </c:pt>
                <c:pt idx="4785" formatCode="General">
                  <c:v>1.47846E-3</c:v>
                </c:pt>
                <c:pt idx="4786" formatCode="General">
                  <c:v>1.4806400000000001E-3</c:v>
                </c:pt>
                <c:pt idx="4787" formatCode="General">
                  <c:v>1.4828300000000001E-3</c:v>
                </c:pt>
                <c:pt idx="4788" formatCode="General">
                  <c:v>1.4850099999999999E-3</c:v>
                </c:pt>
                <c:pt idx="4789" formatCode="General">
                  <c:v>1.4871999999999999E-3</c:v>
                </c:pt>
                <c:pt idx="4790" formatCode="General">
                  <c:v>1.48938E-3</c:v>
                </c:pt>
                <c:pt idx="4791" formatCode="General">
                  <c:v>1.4912899999999999E-3</c:v>
                </c:pt>
                <c:pt idx="4792" formatCode="General">
                  <c:v>1.4928400000000001E-3</c:v>
                </c:pt>
                <c:pt idx="4793" formatCode="General">
                  <c:v>1.4941100000000001E-3</c:v>
                </c:pt>
                <c:pt idx="4794" formatCode="General">
                  <c:v>1.4953900000000001E-3</c:v>
                </c:pt>
                <c:pt idx="4795" formatCode="General">
                  <c:v>1.4966599999999999E-3</c:v>
                </c:pt>
                <c:pt idx="4796" formatCode="General">
                  <c:v>1.49793E-3</c:v>
                </c:pt>
                <c:pt idx="4797" formatCode="General">
                  <c:v>1.4988899999999999E-3</c:v>
                </c:pt>
                <c:pt idx="4798" formatCode="General">
                  <c:v>1.4998399999999999E-3</c:v>
                </c:pt>
                <c:pt idx="4799" formatCode="General">
                  <c:v>1.5008000000000001E-3</c:v>
                </c:pt>
                <c:pt idx="4800" formatCode="General">
                  <c:v>1.5014399999999999E-3</c:v>
                </c:pt>
                <c:pt idx="4801" formatCode="General">
                  <c:v>1.50201E-3</c:v>
                </c:pt>
                <c:pt idx="4802" formatCode="General">
                  <c:v>1.5025100000000001E-3</c:v>
                </c:pt>
                <c:pt idx="4803" formatCode="General">
                  <c:v>1.5030099999999999E-3</c:v>
                </c:pt>
                <c:pt idx="4804" formatCode="General">
                  <c:v>1.50351E-3</c:v>
                </c:pt>
                <c:pt idx="4805" formatCode="General">
                  <c:v>1.5040100000000001E-3</c:v>
                </c:pt>
                <c:pt idx="4806" formatCode="General">
                  <c:v>1.5045099999999999E-3</c:v>
                </c:pt>
                <c:pt idx="4807" formatCode="General">
                  <c:v>1.5048800000000001E-3</c:v>
                </c:pt>
                <c:pt idx="4808" formatCode="General">
                  <c:v>1.50526E-3</c:v>
                </c:pt>
                <c:pt idx="4809" formatCode="General">
                  <c:v>1.50563E-3</c:v>
                </c:pt>
                <c:pt idx="4810" formatCode="General">
                  <c:v>1.5060099999999999E-3</c:v>
                </c:pt>
                <c:pt idx="4811" formatCode="General">
                  <c:v>1.5062599999999999E-3</c:v>
                </c:pt>
                <c:pt idx="4812" formatCode="General">
                  <c:v>1.50651E-3</c:v>
                </c:pt>
                <c:pt idx="4813" formatCode="General">
                  <c:v>1.50676E-3</c:v>
                </c:pt>
                <c:pt idx="4814" formatCode="General">
                  <c:v>1.50701E-3</c:v>
                </c:pt>
                <c:pt idx="4815" formatCode="General">
                  <c:v>1.5072600000000001E-3</c:v>
                </c:pt>
                <c:pt idx="4816" formatCode="General">
                  <c:v>1.50745E-3</c:v>
                </c:pt>
                <c:pt idx="4817" formatCode="General">
                  <c:v>1.50763E-3</c:v>
                </c:pt>
                <c:pt idx="4818" formatCode="General">
                  <c:v>1.5078400000000001E-3</c:v>
                </c:pt>
                <c:pt idx="4819" formatCode="General">
                  <c:v>1.5079900000000001E-3</c:v>
                </c:pt>
                <c:pt idx="4820" formatCode="General">
                  <c:v>1.50815E-3</c:v>
                </c:pt>
                <c:pt idx="4821" formatCode="General">
                  <c:v>1.5083E-3</c:v>
                </c:pt>
                <c:pt idx="4822" formatCode="General">
                  <c:v>1.5084199999999999E-3</c:v>
                </c:pt>
                <c:pt idx="4823" formatCode="General">
                  <c:v>1.5085400000000001E-3</c:v>
                </c:pt>
                <c:pt idx="4824" formatCode="General">
                  <c:v>1.5086500000000001E-3</c:v>
                </c:pt>
                <c:pt idx="4825" formatCode="General">
                  <c:v>1.50877E-3</c:v>
                </c:pt>
                <c:pt idx="4826" formatCode="General">
                  <c:v>1.5088499999999999E-3</c:v>
                </c:pt>
                <c:pt idx="4827" formatCode="General">
                  <c:v>1.50892E-3</c:v>
                </c:pt>
                <c:pt idx="4828" formatCode="General">
                  <c:v>1.5089999999999999E-3</c:v>
                </c:pt>
                <c:pt idx="4829" formatCode="General">
                  <c:v>1.5090699999999999E-3</c:v>
                </c:pt>
                <c:pt idx="4830" formatCode="General">
                  <c:v>1.50914E-3</c:v>
                </c:pt>
                <c:pt idx="4831" formatCode="General">
                  <c:v>1.50921E-3</c:v>
                </c:pt>
                <c:pt idx="4832" formatCode="General">
                  <c:v>1.50925E-3</c:v>
                </c:pt>
                <c:pt idx="4833" formatCode="General">
                  <c:v>1.5093000000000001E-3</c:v>
                </c:pt>
                <c:pt idx="4834" formatCode="General">
                  <c:v>1.5093400000000001E-3</c:v>
                </c:pt>
                <c:pt idx="4835" formatCode="General">
                  <c:v>1.50939E-3</c:v>
                </c:pt>
                <c:pt idx="4836" formatCode="General">
                  <c:v>1.50943E-3</c:v>
                </c:pt>
                <c:pt idx="4837" formatCode="General">
                  <c:v>1.5094799999999999E-3</c:v>
                </c:pt>
                <c:pt idx="4838" formatCode="General">
                  <c:v>1.5095099999999999E-3</c:v>
                </c:pt>
                <c:pt idx="4839" formatCode="General">
                  <c:v>1.5095499999999999E-3</c:v>
                </c:pt>
                <c:pt idx="4840" formatCode="General">
                  <c:v>1.5095799999999999E-3</c:v>
                </c:pt>
                <c:pt idx="4841" formatCode="General">
                  <c:v>1.5096199999999999E-3</c:v>
                </c:pt>
                <c:pt idx="4842" formatCode="General">
                  <c:v>1.50965E-3</c:v>
                </c:pt>
                <c:pt idx="4843" formatCode="General">
                  <c:v>1.50968E-3</c:v>
                </c:pt>
                <c:pt idx="4844" formatCode="General">
                  <c:v>1.50972E-3</c:v>
                </c:pt>
                <c:pt idx="4845" formatCode="General">
                  <c:v>1.50975E-3</c:v>
                </c:pt>
                <c:pt idx="4846" formatCode="General">
                  <c:v>1.5097699999999999E-3</c:v>
                </c:pt>
                <c:pt idx="4847" formatCode="General">
                  <c:v>1.5097999999999999E-3</c:v>
                </c:pt>
                <c:pt idx="4848" formatCode="General">
                  <c:v>1.50983E-3</c:v>
                </c:pt>
                <c:pt idx="4849" formatCode="General">
                  <c:v>1.5098500000000001E-3</c:v>
                </c:pt>
                <c:pt idx="4850" formatCode="General">
                  <c:v>1.5098799999999999E-3</c:v>
                </c:pt>
                <c:pt idx="4851" formatCode="General">
                  <c:v>1.5099099999999999E-3</c:v>
                </c:pt>
                <c:pt idx="4852" formatCode="General">
                  <c:v>1.50993E-3</c:v>
                </c:pt>
                <c:pt idx="4853" formatCode="General">
                  <c:v>1.5099600000000001E-3</c:v>
                </c:pt>
                <c:pt idx="4854" formatCode="General">
                  <c:v>1.5099899999999999E-3</c:v>
                </c:pt>
                <c:pt idx="4855" formatCode="General">
                  <c:v>1.5100199999999999E-3</c:v>
                </c:pt>
                <c:pt idx="4856" formatCode="General">
                  <c:v>1.51004E-3</c:v>
                </c:pt>
                <c:pt idx="4857" formatCode="General">
                  <c:v>1.5100700000000001E-3</c:v>
                </c:pt>
                <c:pt idx="4858" formatCode="General">
                  <c:v>1.5100999999999999E-3</c:v>
                </c:pt>
                <c:pt idx="4859" formatCode="General">
                  <c:v>1.51012E-3</c:v>
                </c:pt>
                <c:pt idx="4860" formatCode="General">
                  <c:v>1.51015E-3</c:v>
                </c:pt>
                <c:pt idx="4861" formatCode="General">
                  <c:v>1.5101800000000001E-3</c:v>
                </c:pt>
                <c:pt idx="4862" formatCode="General">
                  <c:v>1.5102E-3</c:v>
                </c:pt>
                <c:pt idx="4863" formatCode="General">
                  <c:v>1.51023E-3</c:v>
                </c:pt>
                <c:pt idx="4864" formatCode="General">
                  <c:v>1.51026E-3</c:v>
                </c:pt>
                <c:pt idx="4865" formatCode="General">
                  <c:v>1.5102799999999999E-3</c:v>
                </c:pt>
                <c:pt idx="4866" formatCode="General">
                  <c:v>1.5103E-3</c:v>
                </c:pt>
                <c:pt idx="4867" formatCode="General">
                  <c:v>1.51033E-3</c:v>
                </c:pt>
                <c:pt idx="4868" formatCode="General">
                  <c:v>1.5103499999999999E-3</c:v>
                </c:pt>
                <c:pt idx="4869" formatCode="General">
                  <c:v>1.51037E-3</c:v>
                </c:pt>
                <c:pt idx="4870" formatCode="General">
                  <c:v>1.5104000000000001E-3</c:v>
                </c:pt>
                <c:pt idx="4871" formatCode="General">
                  <c:v>1.5104199999999999E-3</c:v>
                </c:pt>
                <c:pt idx="4872" formatCode="General">
                  <c:v>1.51045E-3</c:v>
                </c:pt>
                <c:pt idx="4873" formatCode="General">
                  <c:v>1.5104700000000001E-3</c:v>
                </c:pt>
                <c:pt idx="4874" formatCode="General">
                  <c:v>1.51049E-3</c:v>
                </c:pt>
                <c:pt idx="4875" formatCode="General">
                  <c:v>1.51052E-3</c:v>
                </c:pt>
                <c:pt idx="4876" formatCode="General">
                  <c:v>1.5105400000000001E-3</c:v>
                </c:pt>
                <c:pt idx="4877" formatCode="General">
                  <c:v>1.5105699999999999E-3</c:v>
                </c:pt>
                <c:pt idx="4878" formatCode="General">
                  <c:v>1.51059E-3</c:v>
                </c:pt>
                <c:pt idx="4879" formatCode="General">
                  <c:v>1.5106099999999999E-3</c:v>
                </c:pt>
                <c:pt idx="4880" formatCode="General">
                  <c:v>1.5106500000000001E-3</c:v>
                </c:pt>
                <c:pt idx="4881" formatCode="General">
                  <c:v>1.5106799999999999E-3</c:v>
                </c:pt>
                <c:pt idx="4882" formatCode="General">
                  <c:v>1.51071E-3</c:v>
                </c:pt>
                <c:pt idx="4883" formatCode="General">
                  <c:v>1.51074E-3</c:v>
                </c:pt>
                <c:pt idx="4884" formatCode="General">
                  <c:v>1.51077E-3</c:v>
                </c:pt>
                <c:pt idx="4885" formatCode="General">
                  <c:v>1.51081E-3</c:v>
                </c:pt>
                <c:pt idx="4886" formatCode="General">
                  <c:v>1.51085E-3</c:v>
                </c:pt>
                <c:pt idx="4887" formatCode="General">
                  <c:v>1.51088E-3</c:v>
                </c:pt>
                <c:pt idx="4888" formatCode="General">
                  <c:v>1.5109100000000001E-3</c:v>
                </c:pt>
                <c:pt idx="4889" formatCode="General">
                  <c:v>1.5109500000000001E-3</c:v>
                </c:pt>
                <c:pt idx="4890" formatCode="General">
                  <c:v>1.51099E-3</c:v>
                </c:pt>
                <c:pt idx="4891" formatCode="General">
                  <c:v>1.51103E-3</c:v>
                </c:pt>
                <c:pt idx="4892" formatCode="General">
                  <c:v>1.5110799999999999E-3</c:v>
                </c:pt>
                <c:pt idx="4893" formatCode="General">
                  <c:v>1.5111300000000001E-3</c:v>
                </c:pt>
                <c:pt idx="4894" formatCode="General">
                  <c:v>1.5111899999999999E-3</c:v>
                </c:pt>
                <c:pt idx="4895" formatCode="General">
                  <c:v>1.5112599999999999E-3</c:v>
                </c:pt>
                <c:pt idx="4896" formatCode="General">
                  <c:v>1.5113699999999999E-3</c:v>
                </c:pt>
                <c:pt idx="4897" formatCode="General">
                  <c:v>1.5115300000000001E-3</c:v>
                </c:pt>
                <c:pt idx="4898" formatCode="General">
                  <c:v>1.51162E-3</c:v>
                </c:pt>
                <c:pt idx="4899" formatCode="General">
                  <c:v>1.51169E-3</c:v>
                </c:pt>
                <c:pt idx="4900" formatCode="General">
                  <c:v>1.51173E-3</c:v>
                </c:pt>
                <c:pt idx="4901" formatCode="General">
                  <c:v>1.5118E-3</c:v>
                </c:pt>
                <c:pt idx="4902" formatCode="General">
                  <c:v>1.5118600000000001E-3</c:v>
                </c:pt>
                <c:pt idx="4903" formatCode="General">
                  <c:v>1.5119300000000001E-3</c:v>
                </c:pt>
                <c:pt idx="4904" formatCode="General">
                  <c:v>1.5119899999999999E-3</c:v>
                </c:pt>
                <c:pt idx="4905" formatCode="General">
                  <c:v>1.51205E-3</c:v>
                </c:pt>
                <c:pt idx="4906" formatCode="General">
                  <c:v>1.5120999999999999E-3</c:v>
                </c:pt>
                <c:pt idx="4907" formatCode="General">
                  <c:v>1.51216E-3</c:v>
                </c:pt>
                <c:pt idx="4908" formatCode="General">
                  <c:v>1.5122200000000001E-3</c:v>
                </c:pt>
                <c:pt idx="4909" formatCode="General">
                  <c:v>1.51227E-3</c:v>
                </c:pt>
                <c:pt idx="4910" formatCode="General">
                  <c:v>1.5123300000000001E-3</c:v>
                </c:pt>
                <c:pt idx="4911" formatCode="General">
                  <c:v>1.51238E-3</c:v>
                </c:pt>
                <c:pt idx="4912" formatCode="General">
                  <c:v>1.51245E-3</c:v>
                </c:pt>
                <c:pt idx="4913" formatCode="General">
                  <c:v>1.5125200000000001E-3</c:v>
                </c:pt>
                <c:pt idx="4914" formatCode="General">
                  <c:v>1.5126E-3</c:v>
                </c:pt>
                <c:pt idx="4915" formatCode="General">
                  <c:v>1.5126899999999999E-3</c:v>
                </c:pt>
                <c:pt idx="4916" formatCode="General">
                  <c:v>1.5129E-3</c:v>
                </c:pt>
                <c:pt idx="4917" formatCode="General">
                  <c:v>1.5129799999999999E-3</c:v>
                </c:pt>
                <c:pt idx="4918" formatCode="General">
                  <c:v>1.51304E-3</c:v>
                </c:pt>
                <c:pt idx="4919" formatCode="General">
                  <c:v>1.5131000000000001E-3</c:v>
                </c:pt>
                <c:pt idx="4920" formatCode="General">
                  <c:v>1.51315E-3</c:v>
                </c:pt>
                <c:pt idx="4921" formatCode="General">
                  <c:v>1.51319E-3</c:v>
                </c:pt>
                <c:pt idx="4922" formatCode="General">
                  <c:v>1.51323E-3</c:v>
                </c:pt>
                <c:pt idx="4923" formatCode="General">
                  <c:v>1.5132699999999999E-3</c:v>
                </c:pt>
                <c:pt idx="4924" formatCode="General">
                  <c:v>1.5133E-3</c:v>
                </c:pt>
                <c:pt idx="4925" formatCode="General">
                  <c:v>1.51334E-3</c:v>
                </c:pt>
                <c:pt idx="4926" formatCode="General">
                  <c:v>1.5133799999999999E-3</c:v>
                </c:pt>
                <c:pt idx="4927" formatCode="General">
                  <c:v>1.5134199999999999E-3</c:v>
                </c:pt>
                <c:pt idx="4928" formatCode="General">
                  <c:v>1.5134599999999999E-3</c:v>
                </c:pt>
                <c:pt idx="4929" formatCode="General">
                  <c:v>1.5134899999999999E-3</c:v>
                </c:pt>
                <c:pt idx="4930" formatCode="General">
                  <c:v>1.51352E-3</c:v>
                </c:pt>
                <c:pt idx="4931" formatCode="General">
                  <c:v>1.51355E-3</c:v>
                </c:pt>
                <c:pt idx="4932" formatCode="General">
                  <c:v>1.51359E-3</c:v>
                </c:pt>
                <c:pt idx="4933" formatCode="General">
                  <c:v>1.5136100000000001E-3</c:v>
                </c:pt>
                <c:pt idx="4934" formatCode="General">
                  <c:v>1.51363E-3</c:v>
                </c:pt>
                <c:pt idx="4935" formatCode="General">
                  <c:v>1.51366E-3</c:v>
                </c:pt>
                <c:pt idx="4936" formatCode="General">
                  <c:v>1.5136800000000001E-3</c:v>
                </c:pt>
                <c:pt idx="4937" formatCode="General">
                  <c:v>1.5137099999999999E-3</c:v>
                </c:pt>
                <c:pt idx="4938" formatCode="General">
                  <c:v>1.51373E-3</c:v>
                </c:pt>
                <c:pt idx="4939" formatCode="General">
                  <c:v>1.5137499999999999E-3</c:v>
                </c:pt>
                <c:pt idx="4940" formatCode="General">
                  <c:v>1.5137799999999999E-3</c:v>
                </c:pt>
                <c:pt idx="4941" formatCode="General">
                  <c:v>1.5138E-3</c:v>
                </c:pt>
                <c:pt idx="4942" formatCode="General">
                  <c:v>1.5138300000000001E-3</c:v>
                </c:pt>
                <c:pt idx="4943" formatCode="General">
                  <c:v>1.51385E-3</c:v>
                </c:pt>
                <c:pt idx="4944" formatCode="General">
                  <c:v>1.5138700000000001E-3</c:v>
                </c:pt>
                <c:pt idx="4945" formatCode="General">
                  <c:v>1.5139000000000001E-3</c:v>
                </c:pt>
                <c:pt idx="4946" formatCode="General">
                  <c:v>1.51392E-3</c:v>
                </c:pt>
                <c:pt idx="4947" formatCode="General">
                  <c:v>1.5139400000000001E-3</c:v>
                </c:pt>
                <c:pt idx="4948" formatCode="General">
                  <c:v>1.5139699999999999E-3</c:v>
                </c:pt>
                <c:pt idx="4949" formatCode="General">
                  <c:v>1.51399E-3</c:v>
                </c:pt>
                <c:pt idx="4950" formatCode="General">
                  <c:v>1.5140100000000001E-3</c:v>
                </c:pt>
                <c:pt idx="4951" formatCode="General">
                  <c:v>1.51403E-3</c:v>
                </c:pt>
                <c:pt idx="4952" formatCode="General">
                  <c:v>1.51406E-3</c:v>
                </c:pt>
                <c:pt idx="4953" formatCode="General">
                  <c:v>1.5140799999999999E-3</c:v>
                </c:pt>
                <c:pt idx="4954" formatCode="General">
                  <c:v>1.5141E-3</c:v>
                </c:pt>
                <c:pt idx="4955" formatCode="General">
                  <c:v>1.5141200000000001E-3</c:v>
                </c:pt>
                <c:pt idx="4956" formatCode="General">
                  <c:v>1.5141499999999999E-3</c:v>
                </c:pt>
                <c:pt idx="4957" formatCode="General">
                  <c:v>1.51417E-3</c:v>
                </c:pt>
                <c:pt idx="4958" formatCode="General">
                  <c:v>1.5141899999999999E-3</c:v>
                </c:pt>
                <c:pt idx="4959" formatCode="General">
                  <c:v>1.5142199999999999E-3</c:v>
                </c:pt>
                <c:pt idx="4960" formatCode="General">
                  <c:v>1.51424E-3</c:v>
                </c:pt>
                <c:pt idx="4961" formatCode="General">
                  <c:v>1.5142599999999999E-3</c:v>
                </c:pt>
                <c:pt idx="4962" formatCode="General">
                  <c:v>1.51428E-3</c:v>
                </c:pt>
                <c:pt idx="4963" formatCode="General">
                  <c:v>1.51431E-3</c:v>
                </c:pt>
                <c:pt idx="4964" formatCode="General">
                  <c:v>1.5143299999999999E-3</c:v>
                </c:pt>
                <c:pt idx="4965" formatCode="General">
                  <c:v>1.51435E-3</c:v>
                </c:pt>
                <c:pt idx="4966" formatCode="General">
                  <c:v>1.51439E-3</c:v>
                </c:pt>
                <c:pt idx="4967" formatCode="General">
                  <c:v>1.51442E-3</c:v>
                </c:pt>
                <c:pt idx="4968" formatCode="General">
                  <c:v>1.5144500000000001E-3</c:v>
                </c:pt>
                <c:pt idx="4969" formatCode="General">
                  <c:v>1.5144900000000001E-3</c:v>
                </c:pt>
                <c:pt idx="4970" formatCode="General">
                  <c:v>1.5145200000000001E-3</c:v>
                </c:pt>
                <c:pt idx="4971" formatCode="General">
                  <c:v>1.5145600000000001E-3</c:v>
                </c:pt>
                <c:pt idx="4972" formatCode="General">
                  <c:v>1.5145899999999999E-3</c:v>
                </c:pt>
                <c:pt idx="4973" formatCode="General">
                  <c:v>1.5146199999999999E-3</c:v>
                </c:pt>
                <c:pt idx="4974" formatCode="General">
                  <c:v>1.5146700000000001E-3</c:v>
                </c:pt>
                <c:pt idx="4975" formatCode="General">
                  <c:v>1.51472E-3</c:v>
                </c:pt>
                <c:pt idx="4976" formatCode="General">
                  <c:v>1.51476E-3</c:v>
                </c:pt>
                <c:pt idx="4977" formatCode="General">
                  <c:v>1.5148099999999999E-3</c:v>
                </c:pt>
                <c:pt idx="4978" formatCode="General">
                  <c:v>1.51486E-3</c:v>
                </c:pt>
                <c:pt idx="4979" formatCode="General">
                  <c:v>1.5149E-3</c:v>
                </c:pt>
                <c:pt idx="4980" formatCode="General">
                  <c:v>1.51497E-3</c:v>
                </c:pt>
                <c:pt idx="4981" formatCode="General">
                  <c:v>1.5150299999999999E-3</c:v>
                </c:pt>
                <c:pt idx="4982" formatCode="General">
                  <c:v>1.51509E-3</c:v>
                </c:pt>
                <c:pt idx="4983" formatCode="General">
                  <c:v>1.5151800000000001E-3</c:v>
                </c:pt>
                <c:pt idx="4984" formatCode="General">
                  <c:v>1.5152799999999999E-3</c:v>
                </c:pt>
                <c:pt idx="4985" formatCode="General">
                  <c:v>1.51537E-3</c:v>
                </c:pt>
                <c:pt idx="4986" formatCode="General">
                  <c:v>1.51549E-3</c:v>
                </c:pt>
                <c:pt idx="4987" formatCode="General">
                  <c:v>1.5156200000000001E-3</c:v>
                </c:pt>
                <c:pt idx="4988" formatCode="General">
                  <c:v>1.5157300000000001E-3</c:v>
                </c:pt>
                <c:pt idx="4989" formatCode="General">
                  <c:v>1.5159100000000001E-3</c:v>
                </c:pt>
                <c:pt idx="4990" formatCode="General">
                  <c:v>1.5160799999999999E-3</c:v>
                </c:pt>
                <c:pt idx="4991" formatCode="General">
                  <c:v>1.51626E-3</c:v>
                </c:pt>
                <c:pt idx="4992" formatCode="General">
                  <c:v>1.5164499999999999E-3</c:v>
                </c:pt>
                <c:pt idx="4993" formatCode="General">
                  <c:v>1.5166400000000001E-3</c:v>
                </c:pt>
                <c:pt idx="4994" formatCode="General">
                  <c:v>1.5168200000000001E-3</c:v>
                </c:pt>
                <c:pt idx="4995" formatCode="General">
                  <c:v>1.5170100000000001E-3</c:v>
                </c:pt>
                <c:pt idx="4996" formatCode="General">
                  <c:v>1.5171900000000001E-3</c:v>
                </c:pt>
                <c:pt idx="4997" formatCode="General">
                  <c:v>1.51738E-3</c:v>
                </c:pt>
                <c:pt idx="4998" formatCode="General">
                  <c:v>1.51757E-3</c:v>
                </c:pt>
                <c:pt idx="4999" formatCode="General">
                  <c:v>1.5177400000000001E-3</c:v>
                </c:pt>
                <c:pt idx="5000" formatCode="General">
                  <c:v>1.5179200000000001E-3</c:v>
                </c:pt>
                <c:pt idx="5001" formatCode="General">
                  <c:v>1.5181000000000001E-3</c:v>
                </c:pt>
                <c:pt idx="5002" formatCode="General">
                  <c:v>1.5182800000000001E-3</c:v>
                </c:pt>
                <c:pt idx="5003" formatCode="General">
                  <c:v>1.5184599999999999E-3</c:v>
                </c:pt>
                <c:pt idx="5004" formatCode="General">
                  <c:v>1.5186399999999999E-3</c:v>
                </c:pt>
                <c:pt idx="5005" formatCode="General">
                  <c:v>1.5188199999999999E-3</c:v>
                </c:pt>
                <c:pt idx="5006" formatCode="General">
                  <c:v>1.519E-3</c:v>
                </c:pt>
                <c:pt idx="5007" formatCode="General">
                  <c:v>1.51914E-3</c:v>
                </c:pt>
                <c:pt idx="5008" formatCode="General">
                  <c:v>1.51928E-3</c:v>
                </c:pt>
                <c:pt idx="5009" formatCode="General">
                  <c:v>1.5194200000000001E-3</c:v>
                </c:pt>
                <c:pt idx="5010" formatCode="General">
                  <c:v>1.51957E-3</c:v>
                </c:pt>
                <c:pt idx="5011" formatCode="General">
                  <c:v>1.5197100000000001E-3</c:v>
                </c:pt>
                <c:pt idx="5012" formatCode="General">
                  <c:v>1.5198500000000001E-3</c:v>
                </c:pt>
                <c:pt idx="5013" formatCode="General">
                  <c:v>1.5199600000000001E-3</c:v>
                </c:pt>
                <c:pt idx="5014" formatCode="General">
                  <c:v>1.5200700000000001E-3</c:v>
                </c:pt>
                <c:pt idx="5015" formatCode="General">
                  <c:v>1.5201800000000001E-3</c:v>
                </c:pt>
                <c:pt idx="5016" formatCode="General">
                  <c:v>1.52027E-3</c:v>
                </c:pt>
                <c:pt idx="5017" formatCode="General">
                  <c:v>1.5203599999999999E-3</c:v>
                </c:pt>
                <c:pt idx="5018" formatCode="General">
                  <c:v>1.52045E-3</c:v>
                </c:pt>
                <c:pt idx="5019" formatCode="General">
                  <c:v>1.5205399999999999E-3</c:v>
                </c:pt>
                <c:pt idx="5020" formatCode="General">
                  <c:v>1.52063E-3</c:v>
                </c:pt>
                <c:pt idx="5021" formatCode="General">
                  <c:v>1.5207199999999999E-3</c:v>
                </c:pt>
                <c:pt idx="5022" formatCode="General">
                  <c:v>1.52081E-3</c:v>
                </c:pt>
                <c:pt idx="5023" formatCode="General">
                  <c:v>1.5208699999999999E-3</c:v>
                </c:pt>
                <c:pt idx="5024" formatCode="General">
                  <c:v>1.52093E-3</c:v>
                </c:pt>
                <c:pt idx="5025" formatCode="General">
                  <c:v>1.5209900000000001E-3</c:v>
                </c:pt>
                <c:pt idx="5026" formatCode="General">
                  <c:v>1.5210600000000001E-3</c:v>
                </c:pt>
                <c:pt idx="5027" formatCode="General">
                  <c:v>1.5211199999999999E-3</c:v>
                </c:pt>
                <c:pt idx="5028" formatCode="General">
                  <c:v>1.52118E-3</c:v>
                </c:pt>
                <c:pt idx="5029" formatCode="General">
                  <c:v>1.5212400000000001E-3</c:v>
                </c:pt>
                <c:pt idx="5030" formatCode="General">
                  <c:v>1.5212800000000001E-3</c:v>
                </c:pt>
                <c:pt idx="5031" formatCode="General">
                  <c:v>1.5213200000000001E-3</c:v>
                </c:pt>
                <c:pt idx="5032" formatCode="General">
                  <c:v>1.52136E-3</c:v>
                </c:pt>
                <c:pt idx="5033" formatCode="General">
                  <c:v>1.5214E-3</c:v>
                </c:pt>
                <c:pt idx="5034" formatCode="General">
                  <c:v>1.52144E-3</c:v>
                </c:pt>
                <c:pt idx="5035" formatCode="General">
                  <c:v>1.52148E-3</c:v>
                </c:pt>
                <c:pt idx="5036" formatCode="General">
                  <c:v>1.52151E-3</c:v>
                </c:pt>
                <c:pt idx="5037" formatCode="General">
                  <c:v>1.52154E-3</c:v>
                </c:pt>
                <c:pt idx="5038" formatCode="General">
                  <c:v>1.52158E-3</c:v>
                </c:pt>
                <c:pt idx="5039" formatCode="General">
                  <c:v>1.5216100000000001E-3</c:v>
                </c:pt>
                <c:pt idx="5040" formatCode="General">
                  <c:v>1.5216400000000001E-3</c:v>
                </c:pt>
                <c:pt idx="5041" formatCode="General">
                  <c:v>1.5216699999999999E-3</c:v>
                </c:pt>
                <c:pt idx="5042" formatCode="General">
                  <c:v>1.5217E-3</c:v>
                </c:pt>
                <c:pt idx="5043" formatCode="General">
                  <c:v>1.52173E-3</c:v>
                </c:pt>
                <c:pt idx="5044" formatCode="General">
                  <c:v>1.52176E-3</c:v>
                </c:pt>
                <c:pt idx="5045" formatCode="General">
                  <c:v>1.5217900000000001E-3</c:v>
                </c:pt>
                <c:pt idx="5046" formatCode="General">
                  <c:v>1.5218300000000001E-3</c:v>
                </c:pt>
                <c:pt idx="5047" formatCode="General">
                  <c:v>1.5218600000000001E-3</c:v>
                </c:pt>
                <c:pt idx="5048" formatCode="General">
                  <c:v>1.5218899999999999E-3</c:v>
                </c:pt>
                <c:pt idx="5049" formatCode="General">
                  <c:v>1.52192E-3</c:v>
                </c:pt>
                <c:pt idx="5050" formatCode="General">
                  <c:v>1.52195E-3</c:v>
                </c:pt>
                <c:pt idx="5051" formatCode="General">
                  <c:v>1.52198E-3</c:v>
                </c:pt>
                <c:pt idx="5052" formatCode="General">
                  <c:v>1.5220100000000001E-3</c:v>
                </c:pt>
                <c:pt idx="5053" formatCode="General">
                  <c:v>1.52203E-3</c:v>
                </c:pt>
                <c:pt idx="5054" formatCode="General">
                  <c:v>1.52206E-3</c:v>
                </c:pt>
                <c:pt idx="5055" formatCode="General">
                  <c:v>1.5220800000000001E-3</c:v>
                </c:pt>
                <c:pt idx="5056" formatCode="General">
                  <c:v>1.5221099999999999E-3</c:v>
                </c:pt>
                <c:pt idx="5057" formatCode="General">
                  <c:v>1.52213E-3</c:v>
                </c:pt>
                <c:pt idx="5058" formatCode="General">
                  <c:v>1.52216E-3</c:v>
                </c:pt>
                <c:pt idx="5059" formatCode="General">
                  <c:v>1.5221799999999999E-3</c:v>
                </c:pt>
                <c:pt idx="5060" formatCode="General">
                  <c:v>1.52221E-3</c:v>
                </c:pt>
                <c:pt idx="5061" formatCode="General">
                  <c:v>1.5222300000000001E-3</c:v>
                </c:pt>
                <c:pt idx="5062" formatCode="General">
                  <c:v>1.5222600000000001E-3</c:v>
                </c:pt>
                <c:pt idx="5063" formatCode="General">
                  <c:v>1.52228E-3</c:v>
                </c:pt>
                <c:pt idx="5064" formatCode="General">
                  <c:v>1.52231E-3</c:v>
                </c:pt>
                <c:pt idx="5065" formatCode="General">
                  <c:v>1.5223299999999999E-3</c:v>
                </c:pt>
                <c:pt idx="5066" formatCode="General">
                  <c:v>1.52235E-3</c:v>
                </c:pt>
                <c:pt idx="5067" formatCode="General">
                  <c:v>1.52238E-3</c:v>
                </c:pt>
                <c:pt idx="5068" formatCode="General">
                  <c:v>1.5224100000000001E-3</c:v>
                </c:pt>
                <c:pt idx="5069" formatCode="General">
                  <c:v>1.5224399999999999E-3</c:v>
                </c:pt>
                <c:pt idx="5070" formatCode="General">
                  <c:v>1.5224699999999999E-3</c:v>
                </c:pt>
                <c:pt idx="5071" formatCode="General">
                  <c:v>1.5225E-3</c:v>
                </c:pt>
                <c:pt idx="5072" formatCode="General">
                  <c:v>1.52253E-3</c:v>
                </c:pt>
                <c:pt idx="5073" formatCode="General">
                  <c:v>1.5225600000000001E-3</c:v>
                </c:pt>
                <c:pt idx="5074" formatCode="General">
                  <c:v>1.5225900000000001E-3</c:v>
                </c:pt>
                <c:pt idx="5075" formatCode="General">
                  <c:v>1.5226199999999999E-3</c:v>
                </c:pt>
                <c:pt idx="5076" formatCode="General">
                  <c:v>1.5226599999999999E-3</c:v>
                </c:pt>
                <c:pt idx="5077" formatCode="General">
                  <c:v>1.5227000000000001E-3</c:v>
                </c:pt>
                <c:pt idx="5078" formatCode="General">
                  <c:v>1.5227400000000001E-3</c:v>
                </c:pt>
                <c:pt idx="5079" formatCode="General">
                  <c:v>1.52279E-3</c:v>
                </c:pt>
                <c:pt idx="5080" formatCode="General">
                  <c:v>1.5228399999999999E-3</c:v>
                </c:pt>
                <c:pt idx="5081" formatCode="General">
                  <c:v>1.5228900000000001E-3</c:v>
                </c:pt>
                <c:pt idx="5082" formatCode="General">
                  <c:v>1.52293E-3</c:v>
                </c:pt>
                <c:pt idx="5083" formatCode="General">
                  <c:v>1.5229900000000001E-3</c:v>
                </c:pt>
                <c:pt idx="5084" formatCode="General">
                  <c:v>1.52305E-3</c:v>
                </c:pt>
                <c:pt idx="5085" formatCode="General">
                  <c:v>1.52312E-3</c:v>
                </c:pt>
                <c:pt idx="5086" formatCode="General">
                  <c:v>1.5232100000000001E-3</c:v>
                </c:pt>
                <c:pt idx="5087" formatCode="General">
                  <c:v>1.52341E-3</c:v>
                </c:pt>
                <c:pt idx="5088" formatCode="General">
                  <c:v>1.5234999999999999E-3</c:v>
                </c:pt>
                <c:pt idx="5089" formatCode="General">
                  <c:v>1.5235800000000001E-3</c:v>
                </c:pt>
                <c:pt idx="5090" formatCode="General">
                  <c:v>1.52366E-3</c:v>
                </c:pt>
                <c:pt idx="5091" formatCode="General">
                  <c:v>1.52373E-3</c:v>
                </c:pt>
                <c:pt idx="5092" formatCode="General">
                  <c:v>1.52378E-3</c:v>
                </c:pt>
                <c:pt idx="5093" formatCode="General">
                  <c:v>1.52384E-3</c:v>
                </c:pt>
                <c:pt idx="5094" formatCode="General">
                  <c:v>1.5238999999999999E-3</c:v>
                </c:pt>
                <c:pt idx="5095" formatCode="General">
                  <c:v>1.52396E-3</c:v>
                </c:pt>
                <c:pt idx="5096" formatCode="General">
                  <c:v>1.524E-3</c:v>
                </c:pt>
                <c:pt idx="5097" formatCode="General">
                  <c:v>1.52406E-3</c:v>
                </c:pt>
                <c:pt idx="5098" formatCode="General">
                  <c:v>1.52411E-3</c:v>
                </c:pt>
                <c:pt idx="5099" formatCode="General">
                  <c:v>1.52417E-3</c:v>
                </c:pt>
                <c:pt idx="5100" formatCode="General">
                  <c:v>1.52421E-3</c:v>
                </c:pt>
                <c:pt idx="5101" formatCode="General">
                  <c:v>1.5242700000000001E-3</c:v>
                </c:pt>
                <c:pt idx="5102" formatCode="General">
                  <c:v>1.5243399999999999E-3</c:v>
                </c:pt>
                <c:pt idx="5103" formatCode="General">
                  <c:v>1.5244099999999999E-3</c:v>
                </c:pt>
                <c:pt idx="5104" formatCode="General">
                  <c:v>1.5244799999999999E-3</c:v>
                </c:pt>
                <c:pt idx="5105" formatCode="General">
                  <c:v>1.5245600000000001E-3</c:v>
                </c:pt>
                <c:pt idx="5106" formatCode="General">
                  <c:v>1.5246999999999999E-3</c:v>
                </c:pt>
                <c:pt idx="5107" formatCode="General">
                  <c:v>1.52483E-3</c:v>
                </c:pt>
                <c:pt idx="5108" formatCode="General">
                  <c:v>1.52491E-3</c:v>
                </c:pt>
                <c:pt idx="5109" formatCode="General">
                  <c:v>1.5249700000000001E-3</c:v>
                </c:pt>
                <c:pt idx="5110" formatCode="General">
                  <c:v>1.52502E-3</c:v>
                </c:pt>
                <c:pt idx="5111" formatCode="General">
                  <c:v>1.5250699999999999E-3</c:v>
                </c:pt>
                <c:pt idx="5112" formatCode="General">
                  <c:v>1.5251100000000001E-3</c:v>
                </c:pt>
                <c:pt idx="5113" formatCode="General">
                  <c:v>1.52516E-3</c:v>
                </c:pt>
                <c:pt idx="5114" formatCode="General">
                  <c:v>1.5252099999999999E-3</c:v>
                </c:pt>
                <c:pt idx="5115" formatCode="General">
                  <c:v>1.5252600000000001E-3</c:v>
                </c:pt>
                <c:pt idx="5116" formatCode="General">
                  <c:v>1.5253E-3</c:v>
                </c:pt>
                <c:pt idx="5117" formatCode="General">
                  <c:v>1.52534E-3</c:v>
                </c:pt>
                <c:pt idx="5118" formatCode="General">
                  <c:v>1.52538E-3</c:v>
                </c:pt>
                <c:pt idx="5119" formatCode="General">
                  <c:v>1.52541E-3</c:v>
                </c:pt>
                <c:pt idx="5120" formatCode="General">
                  <c:v>1.5254400000000001E-3</c:v>
                </c:pt>
                <c:pt idx="5121" formatCode="General">
                  <c:v>1.5254699999999999E-3</c:v>
                </c:pt>
                <c:pt idx="5122" formatCode="General">
                  <c:v>1.5254999999999999E-3</c:v>
                </c:pt>
                <c:pt idx="5123" formatCode="General">
                  <c:v>1.52553E-3</c:v>
                </c:pt>
                <c:pt idx="5124" formatCode="General">
                  <c:v>1.52556E-3</c:v>
                </c:pt>
                <c:pt idx="5125" formatCode="General">
                  <c:v>1.5255900000000001E-3</c:v>
                </c:pt>
                <c:pt idx="5126" formatCode="General">
                  <c:v>1.5256200000000001E-3</c:v>
                </c:pt>
                <c:pt idx="5127" formatCode="General">
                  <c:v>1.5256499999999999E-3</c:v>
                </c:pt>
                <c:pt idx="5128" formatCode="General">
                  <c:v>1.52567E-3</c:v>
                </c:pt>
                <c:pt idx="5129" formatCode="General">
                  <c:v>1.5256899999999999E-3</c:v>
                </c:pt>
                <c:pt idx="5130" formatCode="General">
                  <c:v>1.5257199999999999E-3</c:v>
                </c:pt>
                <c:pt idx="5131" formatCode="General">
                  <c:v>1.52574E-3</c:v>
                </c:pt>
                <c:pt idx="5132" formatCode="General">
                  <c:v>1.5257700000000001E-3</c:v>
                </c:pt>
                <c:pt idx="5133" formatCode="General">
                  <c:v>1.52579E-3</c:v>
                </c:pt>
                <c:pt idx="5134" formatCode="General">
                  <c:v>1.52582E-3</c:v>
                </c:pt>
                <c:pt idx="5135" formatCode="General">
                  <c:v>1.5258400000000001E-3</c:v>
                </c:pt>
                <c:pt idx="5136" formatCode="General">
                  <c:v>1.5258699999999999E-3</c:v>
                </c:pt>
                <c:pt idx="5137" formatCode="General">
                  <c:v>1.52589E-3</c:v>
                </c:pt>
                <c:pt idx="5138" formatCode="General">
                  <c:v>1.5259200000000001E-3</c:v>
                </c:pt>
                <c:pt idx="5139" formatCode="General">
                  <c:v>1.5259399999999999E-3</c:v>
                </c:pt>
                <c:pt idx="5140" formatCode="General">
                  <c:v>1.52597E-3</c:v>
                </c:pt>
                <c:pt idx="5141" formatCode="General">
                  <c:v>1.5259900000000001E-3</c:v>
                </c:pt>
                <c:pt idx="5142" formatCode="General">
                  <c:v>1.5260199999999999E-3</c:v>
                </c:pt>
                <c:pt idx="5143" formatCode="General">
                  <c:v>1.5260499999999999E-3</c:v>
                </c:pt>
                <c:pt idx="5144" formatCode="General">
                  <c:v>1.52608E-3</c:v>
                </c:pt>
                <c:pt idx="5145" formatCode="General">
                  <c:v>1.52611E-3</c:v>
                </c:pt>
                <c:pt idx="5146" formatCode="General">
                  <c:v>1.52614E-3</c:v>
                </c:pt>
                <c:pt idx="5147" formatCode="General">
                  <c:v>1.5261700000000001E-3</c:v>
                </c:pt>
                <c:pt idx="5148" formatCode="General">
                  <c:v>1.5262100000000001E-3</c:v>
                </c:pt>
                <c:pt idx="5149" formatCode="General">
                  <c:v>1.5262400000000001E-3</c:v>
                </c:pt>
                <c:pt idx="5150" formatCode="General">
                  <c:v>1.5262699999999999E-3</c:v>
                </c:pt>
                <c:pt idx="5151" formatCode="General">
                  <c:v>1.5263E-3</c:v>
                </c:pt>
                <c:pt idx="5152" formatCode="General">
                  <c:v>1.52633E-3</c:v>
                </c:pt>
                <c:pt idx="5153" formatCode="General">
                  <c:v>1.52636E-3</c:v>
                </c:pt>
                <c:pt idx="5154" formatCode="General">
                  <c:v>1.5263900000000001E-3</c:v>
                </c:pt>
                <c:pt idx="5155" formatCode="General">
                  <c:v>1.5264199999999999E-3</c:v>
                </c:pt>
                <c:pt idx="5156" formatCode="General">
                  <c:v>1.5264600000000001E-3</c:v>
                </c:pt>
                <c:pt idx="5157" formatCode="General">
                  <c:v>1.5264899999999999E-3</c:v>
                </c:pt>
                <c:pt idx="5158" formatCode="General">
                  <c:v>1.52652E-3</c:v>
                </c:pt>
                <c:pt idx="5159" formatCode="General">
                  <c:v>1.5265599999999999E-3</c:v>
                </c:pt>
                <c:pt idx="5160" formatCode="General">
                  <c:v>1.5265999999999999E-3</c:v>
                </c:pt>
                <c:pt idx="5161" formatCode="General">
                  <c:v>1.5266399999999999E-3</c:v>
                </c:pt>
                <c:pt idx="5162" formatCode="General">
                  <c:v>1.5266800000000001E-3</c:v>
                </c:pt>
                <c:pt idx="5163" formatCode="General">
                  <c:v>1.5267200000000001E-3</c:v>
                </c:pt>
                <c:pt idx="5164" formatCode="General">
                  <c:v>1.5267600000000001E-3</c:v>
                </c:pt>
                <c:pt idx="5165" formatCode="General">
                  <c:v>1.5268199999999999E-3</c:v>
                </c:pt>
                <c:pt idx="5166" formatCode="General">
                  <c:v>1.52688E-3</c:v>
                </c:pt>
                <c:pt idx="5167" formatCode="General">
                  <c:v>1.5269400000000001E-3</c:v>
                </c:pt>
                <c:pt idx="5168" formatCode="General">
                  <c:v>1.5270100000000001E-3</c:v>
                </c:pt>
                <c:pt idx="5169" formatCode="General">
                  <c:v>1.5270699999999999E-3</c:v>
                </c:pt>
                <c:pt idx="5170" formatCode="General">
                  <c:v>1.52713E-3</c:v>
                </c:pt>
                <c:pt idx="5171" formatCode="General">
                  <c:v>1.5271900000000001E-3</c:v>
                </c:pt>
                <c:pt idx="5172" formatCode="General">
                  <c:v>1.52724E-3</c:v>
                </c:pt>
                <c:pt idx="5173" formatCode="General">
                  <c:v>1.52732E-3</c:v>
                </c:pt>
                <c:pt idx="5174" formatCode="General">
                  <c:v>1.5274100000000001E-3</c:v>
                </c:pt>
                <c:pt idx="5175" formatCode="General">
                  <c:v>1.5275E-3</c:v>
                </c:pt>
                <c:pt idx="5176" formatCode="General">
                  <c:v>1.5275899999999999E-3</c:v>
                </c:pt>
                <c:pt idx="5177" formatCode="General">
                  <c:v>1.52768E-3</c:v>
                </c:pt>
                <c:pt idx="5178" formatCode="General">
                  <c:v>1.5277699999999999E-3</c:v>
                </c:pt>
                <c:pt idx="5179" formatCode="General">
                  <c:v>1.52786E-3</c:v>
                </c:pt>
                <c:pt idx="5180" formatCode="General">
                  <c:v>1.5279899999999999E-3</c:v>
                </c:pt>
                <c:pt idx="5181" formatCode="General">
                  <c:v>1.5281100000000001E-3</c:v>
                </c:pt>
                <c:pt idx="5182" formatCode="General">
                  <c:v>1.5282399999999999E-3</c:v>
                </c:pt>
                <c:pt idx="5183" formatCode="General">
                  <c:v>1.5283600000000001E-3</c:v>
                </c:pt>
                <c:pt idx="5184" formatCode="General">
                  <c:v>1.52849E-3</c:v>
                </c:pt>
                <c:pt idx="5185" formatCode="General">
                  <c:v>1.5286099999999999E-3</c:v>
                </c:pt>
                <c:pt idx="5186" formatCode="General">
                  <c:v>1.52874E-3</c:v>
                </c:pt>
                <c:pt idx="5187" formatCode="General">
                  <c:v>1.5288599999999999E-3</c:v>
                </c:pt>
                <c:pt idx="5188" formatCode="General">
                  <c:v>1.5290200000000001E-3</c:v>
                </c:pt>
                <c:pt idx="5189" formatCode="General">
                  <c:v>1.52918E-3</c:v>
                </c:pt>
                <c:pt idx="5190" formatCode="General">
                  <c:v>1.5293399999999999E-3</c:v>
                </c:pt>
                <c:pt idx="5191" formatCode="General">
                  <c:v>1.52951E-3</c:v>
                </c:pt>
                <c:pt idx="5192" formatCode="General">
                  <c:v>1.5296699999999999E-3</c:v>
                </c:pt>
                <c:pt idx="5193" formatCode="General">
                  <c:v>1.52983E-3</c:v>
                </c:pt>
                <c:pt idx="5194" formatCode="General">
                  <c:v>1.52999E-3</c:v>
                </c:pt>
                <c:pt idx="5195" formatCode="General">
                  <c:v>1.5302099999999999E-3</c:v>
                </c:pt>
                <c:pt idx="5196" formatCode="General">
                  <c:v>1.53038E-3</c:v>
                </c:pt>
                <c:pt idx="5197" formatCode="General">
                  <c:v>1.53061E-3</c:v>
                </c:pt>
                <c:pt idx="5198" formatCode="General">
                  <c:v>1.53085E-3</c:v>
                </c:pt>
                <c:pt idx="5199" formatCode="General">
                  <c:v>1.53108E-3</c:v>
                </c:pt>
                <c:pt idx="5200" formatCode="General">
                  <c:v>1.5313099999999999E-3</c:v>
                </c:pt>
                <c:pt idx="5201" formatCode="General">
                  <c:v>1.5315400000000001E-3</c:v>
                </c:pt>
                <c:pt idx="5202" formatCode="General">
                  <c:v>1.5317799999999999E-3</c:v>
                </c:pt>
                <c:pt idx="5203" formatCode="General">
                  <c:v>1.5320100000000001E-3</c:v>
                </c:pt>
                <c:pt idx="5204" formatCode="General">
                  <c:v>1.53229E-3</c:v>
                </c:pt>
                <c:pt idx="5205" formatCode="General">
                  <c:v>1.53258E-3</c:v>
                </c:pt>
                <c:pt idx="5206" formatCode="General">
                  <c:v>1.53287E-3</c:v>
                </c:pt>
                <c:pt idx="5207" formatCode="General">
                  <c:v>1.5331500000000001E-3</c:v>
                </c:pt>
                <c:pt idx="5208" formatCode="General">
                  <c:v>1.5334400000000001E-3</c:v>
                </c:pt>
                <c:pt idx="5209" formatCode="General">
                  <c:v>1.5337199999999999E-3</c:v>
                </c:pt>
                <c:pt idx="5210" formatCode="General">
                  <c:v>1.5340099999999999E-3</c:v>
                </c:pt>
                <c:pt idx="5211" formatCode="General">
                  <c:v>1.5342999999999999E-3</c:v>
                </c:pt>
                <c:pt idx="5212" formatCode="General">
                  <c:v>1.5347200000000001E-3</c:v>
                </c:pt>
                <c:pt idx="5213" formatCode="General">
                  <c:v>1.5351500000000001E-3</c:v>
                </c:pt>
                <c:pt idx="5214" formatCode="General">
                  <c:v>1.5355799999999999E-3</c:v>
                </c:pt>
                <c:pt idx="5215" formatCode="General">
                  <c:v>1.53601E-3</c:v>
                </c:pt>
                <c:pt idx="5216" formatCode="General">
                  <c:v>1.53644E-3</c:v>
                </c:pt>
                <c:pt idx="5217" formatCode="General">
                  <c:v>1.5368700000000001E-3</c:v>
                </c:pt>
                <c:pt idx="5218" formatCode="General">
                  <c:v>1.5372999999999999E-3</c:v>
                </c:pt>
                <c:pt idx="5219" formatCode="General">
                  <c:v>1.53773E-3</c:v>
                </c:pt>
                <c:pt idx="5220" formatCode="General">
                  <c:v>1.53834E-3</c:v>
                </c:pt>
                <c:pt idx="5221" formatCode="General">
                  <c:v>1.5389500000000001E-3</c:v>
                </c:pt>
                <c:pt idx="5222" formatCode="General">
                  <c:v>1.5395599999999999E-3</c:v>
                </c:pt>
                <c:pt idx="5223" formatCode="General">
                  <c:v>1.5401799999999999E-3</c:v>
                </c:pt>
                <c:pt idx="5224" formatCode="General">
                  <c:v>1.54079E-3</c:v>
                </c:pt>
                <c:pt idx="5225" formatCode="General">
                  <c:v>1.5414000000000001E-3</c:v>
                </c:pt>
                <c:pt idx="5226" formatCode="General">
                  <c:v>1.5420099999999999E-3</c:v>
                </c:pt>
                <c:pt idx="5227" formatCode="General">
                  <c:v>1.54294E-3</c:v>
                </c:pt>
                <c:pt idx="5228" formatCode="General">
                  <c:v>1.5438699999999999E-3</c:v>
                </c:pt>
                <c:pt idx="5229" formatCode="General">
                  <c:v>1.5448E-3</c:v>
                </c:pt>
                <c:pt idx="5230" formatCode="General">
                  <c:v>1.5457299999999999E-3</c:v>
                </c:pt>
                <c:pt idx="5231" formatCode="General">
                  <c:v>1.54666E-3</c:v>
                </c:pt>
                <c:pt idx="5232" formatCode="General">
                  <c:v>1.5476000000000001E-3</c:v>
                </c:pt>
                <c:pt idx="5233" formatCode="General">
                  <c:v>1.5488500000000001E-3</c:v>
                </c:pt>
                <c:pt idx="5234" formatCode="General">
                  <c:v>1.5501E-3</c:v>
                </c:pt>
                <c:pt idx="5235" formatCode="General">
                  <c:v>1.55135E-3</c:v>
                </c:pt>
                <c:pt idx="5236" formatCode="General">
                  <c:v>1.5525999999999999E-3</c:v>
                </c:pt>
                <c:pt idx="5237" formatCode="General">
                  <c:v>1.5544300000000001E-3</c:v>
                </c:pt>
                <c:pt idx="5238" formatCode="General">
                  <c:v>1.55627E-3</c:v>
                </c:pt>
                <c:pt idx="5239" formatCode="General">
                  <c:v>1.5582599999999999E-3</c:v>
                </c:pt>
                <c:pt idx="5240" formatCode="General">
                  <c:v>1.56058E-3</c:v>
                </c:pt>
                <c:pt idx="5241" formatCode="General">
                  <c:v>1.5629000000000001E-3</c:v>
                </c:pt>
                <c:pt idx="5242" formatCode="General">
                  <c:v>1.5655199999999999E-3</c:v>
                </c:pt>
                <c:pt idx="5243" formatCode="General">
                  <c:v>1.5682999999999999E-3</c:v>
                </c:pt>
                <c:pt idx="5244" formatCode="General">
                  <c:v>1.5710800000000001E-3</c:v>
                </c:pt>
                <c:pt idx="5245" formatCode="General">
                  <c:v>1.57394E-3</c:v>
                </c:pt>
                <c:pt idx="5246" formatCode="General">
                  <c:v>1.5767999999999999E-3</c:v>
                </c:pt>
                <c:pt idx="5247" formatCode="General">
                  <c:v>1.57971E-3</c:v>
                </c:pt>
                <c:pt idx="5248" formatCode="General">
                  <c:v>1.58263E-3</c:v>
                </c:pt>
                <c:pt idx="5249" formatCode="General">
                  <c:v>1.5856900000000001E-3</c:v>
                </c:pt>
                <c:pt idx="5250" formatCode="General">
                  <c:v>1.5887500000000001E-3</c:v>
                </c:pt>
                <c:pt idx="5251" formatCode="General">
                  <c:v>1.5917699999999999E-3</c:v>
                </c:pt>
                <c:pt idx="5252" formatCode="General">
                  <c:v>1.59479E-3</c:v>
                </c:pt>
                <c:pt idx="5253" formatCode="General">
                  <c:v>1.5971799999999999E-3</c:v>
                </c:pt>
                <c:pt idx="5254" formatCode="General">
                  <c:v>1.59958E-3</c:v>
                </c:pt>
                <c:pt idx="5255" formatCode="General">
                  <c:v>1.60144E-3</c:v>
                </c:pt>
                <c:pt idx="5256" formatCode="General">
                  <c:v>1.6032900000000001E-3</c:v>
                </c:pt>
                <c:pt idx="5257" formatCode="General">
                  <c:v>1.6045300000000001E-3</c:v>
                </c:pt>
                <c:pt idx="5258" formatCode="General">
                  <c:v>1.6054800000000001E-3</c:v>
                </c:pt>
                <c:pt idx="5259" formatCode="General">
                  <c:v>1.60644E-3</c:v>
                </c:pt>
                <c:pt idx="5260" formatCode="General">
                  <c:v>1.60739E-3</c:v>
                </c:pt>
                <c:pt idx="5261" formatCode="General">
                  <c:v>1.6080300000000001E-3</c:v>
                </c:pt>
                <c:pt idx="5262" formatCode="General">
                  <c:v>1.60866E-3</c:v>
                </c:pt>
                <c:pt idx="5263" formatCode="General">
                  <c:v>1.6092999999999999E-3</c:v>
                </c:pt>
                <c:pt idx="5264" formatCode="General">
                  <c:v>1.6098E-3</c:v>
                </c:pt>
                <c:pt idx="5265" formatCode="General">
                  <c:v>1.61016E-3</c:v>
                </c:pt>
                <c:pt idx="5266" formatCode="General">
                  <c:v>1.6105200000000001E-3</c:v>
                </c:pt>
                <c:pt idx="5267" formatCode="General">
                  <c:v>1.61089E-3</c:v>
                </c:pt>
                <c:pt idx="5268" formatCode="General">
                  <c:v>1.6112500000000001E-3</c:v>
                </c:pt>
                <c:pt idx="5269" formatCode="General">
                  <c:v>1.6116100000000001E-3</c:v>
                </c:pt>
                <c:pt idx="5270" formatCode="General">
                  <c:v>1.6118899999999999E-3</c:v>
                </c:pt>
                <c:pt idx="5271" formatCode="General">
                  <c:v>1.6121600000000001E-3</c:v>
                </c:pt>
                <c:pt idx="5272" formatCode="General">
                  <c:v>1.61243E-3</c:v>
                </c:pt>
                <c:pt idx="5273" formatCode="General">
                  <c:v>1.61269E-3</c:v>
                </c:pt>
                <c:pt idx="5274" formatCode="General">
                  <c:v>1.61294E-3</c:v>
                </c:pt>
                <c:pt idx="5275" formatCode="General">
                  <c:v>1.6131100000000001E-3</c:v>
                </c:pt>
                <c:pt idx="5276" formatCode="General">
                  <c:v>1.6132799999999999E-3</c:v>
                </c:pt>
                <c:pt idx="5277" formatCode="General">
                  <c:v>1.61345E-3</c:v>
                </c:pt>
                <c:pt idx="5278" formatCode="General">
                  <c:v>1.6136200000000001E-3</c:v>
                </c:pt>
                <c:pt idx="5279" formatCode="General">
                  <c:v>1.6137899999999999E-3</c:v>
                </c:pt>
                <c:pt idx="5280" formatCode="General">
                  <c:v>1.6139500000000001E-3</c:v>
                </c:pt>
                <c:pt idx="5281" formatCode="General">
                  <c:v>1.6140900000000001E-3</c:v>
                </c:pt>
                <c:pt idx="5282" formatCode="General">
                  <c:v>1.6142299999999999E-3</c:v>
                </c:pt>
                <c:pt idx="5283" formatCode="General">
                  <c:v>1.6143399999999999E-3</c:v>
                </c:pt>
                <c:pt idx="5284" formatCode="General">
                  <c:v>1.61444E-3</c:v>
                </c:pt>
                <c:pt idx="5285" formatCode="General">
                  <c:v>1.61455E-3</c:v>
                </c:pt>
                <c:pt idx="5286" formatCode="General">
                  <c:v>1.61466E-3</c:v>
                </c:pt>
                <c:pt idx="5287" formatCode="General">
                  <c:v>1.61476E-3</c:v>
                </c:pt>
                <c:pt idx="5288" formatCode="General">
                  <c:v>1.61483E-3</c:v>
                </c:pt>
                <c:pt idx="5289" formatCode="General">
                  <c:v>1.6149000000000001E-3</c:v>
                </c:pt>
                <c:pt idx="5290" formatCode="General">
                  <c:v>1.6149700000000001E-3</c:v>
                </c:pt>
                <c:pt idx="5291" formatCode="General">
                  <c:v>1.6150299999999999E-3</c:v>
                </c:pt>
                <c:pt idx="5292" formatCode="General">
                  <c:v>1.6151E-3</c:v>
                </c:pt>
                <c:pt idx="5293" formatCode="General">
                  <c:v>1.6151500000000001E-3</c:v>
                </c:pt>
                <c:pt idx="5294" formatCode="General">
                  <c:v>1.6152E-3</c:v>
                </c:pt>
                <c:pt idx="5295" formatCode="General">
                  <c:v>1.61524E-3</c:v>
                </c:pt>
                <c:pt idx="5296" formatCode="General">
                  <c:v>1.6152899999999999E-3</c:v>
                </c:pt>
                <c:pt idx="5297" formatCode="General">
                  <c:v>1.61534E-3</c:v>
                </c:pt>
                <c:pt idx="5298" formatCode="General">
                  <c:v>1.6153700000000001E-3</c:v>
                </c:pt>
                <c:pt idx="5299" formatCode="General">
                  <c:v>1.6154100000000001E-3</c:v>
                </c:pt>
                <c:pt idx="5300" formatCode="General">
                  <c:v>1.6154400000000001E-3</c:v>
                </c:pt>
                <c:pt idx="5301" formatCode="General">
                  <c:v>1.6154800000000001E-3</c:v>
                </c:pt>
                <c:pt idx="5302" formatCode="General">
                  <c:v>1.6155200000000001E-3</c:v>
                </c:pt>
                <c:pt idx="5303" formatCode="General">
                  <c:v>1.6155500000000001E-3</c:v>
                </c:pt>
                <c:pt idx="5304" formatCode="General">
                  <c:v>1.6155900000000001E-3</c:v>
                </c:pt>
                <c:pt idx="5305" formatCode="General">
                  <c:v>1.6156199999999999E-3</c:v>
                </c:pt>
                <c:pt idx="5306" formatCode="General">
                  <c:v>1.6156600000000001E-3</c:v>
                </c:pt>
                <c:pt idx="5307" formatCode="General">
                  <c:v>1.61568E-3</c:v>
                </c:pt>
                <c:pt idx="5308" formatCode="General">
                  <c:v>1.6157000000000001E-3</c:v>
                </c:pt>
                <c:pt idx="5309" formatCode="General">
                  <c:v>1.6157299999999999E-3</c:v>
                </c:pt>
                <c:pt idx="5310" formatCode="General">
                  <c:v>1.61575E-3</c:v>
                </c:pt>
                <c:pt idx="5311" formatCode="General">
                  <c:v>1.61578E-3</c:v>
                </c:pt>
                <c:pt idx="5312" formatCode="General">
                  <c:v>1.6157999999999999E-3</c:v>
                </c:pt>
                <c:pt idx="5313" formatCode="General">
                  <c:v>1.61582E-3</c:v>
                </c:pt>
                <c:pt idx="5314" formatCode="General">
                  <c:v>1.6158500000000001E-3</c:v>
                </c:pt>
                <c:pt idx="5315" formatCode="General">
                  <c:v>1.6158699999999999E-3</c:v>
                </c:pt>
                <c:pt idx="5316" formatCode="General">
                  <c:v>1.61589E-3</c:v>
                </c:pt>
                <c:pt idx="5317" formatCode="General">
                  <c:v>1.6159200000000001E-3</c:v>
                </c:pt>
                <c:pt idx="5318" formatCode="General">
                  <c:v>1.61594E-3</c:v>
                </c:pt>
                <c:pt idx="5319" formatCode="General">
                  <c:v>1.6159600000000001E-3</c:v>
                </c:pt>
                <c:pt idx="5320" formatCode="General">
                  <c:v>1.6159799999999999E-3</c:v>
                </c:pt>
                <c:pt idx="5321" formatCode="General">
                  <c:v>1.61601E-3</c:v>
                </c:pt>
                <c:pt idx="5322" formatCode="General">
                  <c:v>1.6160300000000001E-3</c:v>
                </c:pt>
                <c:pt idx="5323" formatCode="General">
                  <c:v>1.61605E-3</c:v>
                </c:pt>
                <c:pt idx="5324" formatCode="General">
                  <c:v>1.61608E-3</c:v>
                </c:pt>
                <c:pt idx="5325" formatCode="General">
                  <c:v>1.6161000000000001E-3</c:v>
                </c:pt>
                <c:pt idx="5326" formatCode="General">
                  <c:v>1.61612E-3</c:v>
                </c:pt>
                <c:pt idx="5327" formatCode="General">
                  <c:v>1.61615E-3</c:v>
                </c:pt>
                <c:pt idx="5328" formatCode="General">
                  <c:v>1.6161700000000001E-3</c:v>
                </c:pt>
                <c:pt idx="5329" formatCode="General">
                  <c:v>1.61619E-3</c:v>
                </c:pt>
                <c:pt idx="5330" formatCode="General">
                  <c:v>1.6162100000000001E-3</c:v>
                </c:pt>
                <c:pt idx="5331" formatCode="General">
                  <c:v>1.6162399999999999E-3</c:v>
                </c:pt>
                <c:pt idx="5332" formatCode="General">
                  <c:v>1.61626E-3</c:v>
                </c:pt>
                <c:pt idx="5333" formatCode="General">
                  <c:v>1.61629E-3</c:v>
                </c:pt>
                <c:pt idx="5334" formatCode="General">
                  <c:v>1.6163099999999999E-3</c:v>
                </c:pt>
                <c:pt idx="5335" formatCode="General">
                  <c:v>1.61634E-3</c:v>
                </c:pt>
                <c:pt idx="5336" formatCode="General">
                  <c:v>1.6163600000000001E-3</c:v>
                </c:pt>
                <c:pt idx="5337" formatCode="General">
                  <c:v>1.6163799999999999E-3</c:v>
                </c:pt>
                <c:pt idx="5338" formatCode="General">
                  <c:v>1.61641E-3</c:v>
                </c:pt>
                <c:pt idx="5339" formatCode="General">
                  <c:v>1.6164300000000001E-3</c:v>
                </c:pt>
                <c:pt idx="5340" formatCode="General">
                  <c:v>1.61645E-3</c:v>
                </c:pt>
                <c:pt idx="5341" formatCode="General">
                  <c:v>1.61648E-3</c:v>
                </c:pt>
                <c:pt idx="5342" formatCode="General">
                  <c:v>1.6165000000000001E-3</c:v>
                </c:pt>
                <c:pt idx="5343" formatCode="General">
                  <c:v>1.6165400000000001E-3</c:v>
                </c:pt>
                <c:pt idx="5344" formatCode="General">
                  <c:v>1.6165699999999999E-3</c:v>
                </c:pt>
                <c:pt idx="5345" formatCode="General">
                  <c:v>1.6166100000000001E-3</c:v>
                </c:pt>
                <c:pt idx="5346" formatCode="General">
                  <c:v>1.6166399999999999E-3</c:v>
                </c:pt>
                <c:pt idx="5347" formatCode="General">
                  <c:v>1.61667E-3</c:v>
                </c:pt>
                <c:pt idx="5348" formatCode="General">
                  <c:v>1.6167099999999999E-3</c:v>
                </c:pt>
                <c:pt idx="5349" formatCode="General">
                  <c:v>1.61674E-3</c:v>
                </c:pt>
                <c:pt idx="5350" formatCode="General">
                  <c:v>1.61678E-3</c:v>
                </c:pt>
                <c:pt idx="5351" formatCode="General">
                  <c:v>1.6168199999999999E-3</c:v>
                </c:pt>
                <c:pt idx="5352" formatCode="General">
                  <c:v>1.6168599999999999E-3</c:v>
                </c:pt>
                <c:pt idx="5353" formatCode="General">
                  <c:v>1.61689E-3</c:v>
                </c:pt>
                <c:pt idx="5354" formatCode="General">
                  <c:v>1.6169299999999999E-3</c:v>
                </c:pt>
                <c:pt idx="5355" formatCode="General">
                  <c:v>1.6169699999999999E-3</c:v>
                </c:pt>
                <c:pt idx="5356" formatCode="General">
                  <c:v>1.61702E-3</c:v>
                </c:pt>
                <c:pt idx="5357" formatCode="General">
                  <c:v>1.61707E-3</c:v>
                </c:pt>
                <c:pt idx="5358" formatCode="General">
                  <c:v>1.61713E-3</c:v>
                </c:pt>
                <c:pt idx="5359" formatCode="General">
                  <c:v>1.6172000000000001E-3</c:v>
                </c:pt>
                <c:pt idx="5360" formatCode="General">
                  <c:v>1.6172999999999999E-3</c:v>
                </c:pt>
                <c:pt idx="5361" formatCode="General">
                  <c:v>1.6175E-3</c:v>
                </c:pt>
                <c:pt idx="5362" formatCode="General">
                  <c:v>1.61758E-3</c:v>
                </c:pt>
                <c:pt idx="5363" formatCode="General">
                  <c:v>1.6176599999999999E-3</c:v>
                </c:pt>
                <c:pt idx="5364" formatCode="General">
                  <c:v>1.6177299999999999E-3</c:v>
                </c:pt>
                <c:pt idx="5365" formatCode="General">
                  <c:v>1.6177800000000001E-3</c:v>
                </c:pt>
                <c:pt idx="5366" formatCode="General">
                  <c:v>1.6178399999999999E-3</c:v>
                </c:pt>
                <c:pt idx="5367" formatCode="General">
                  <c:v>1.6179E-3</c:v>
                </c:pt>
                <c:pt idx="5368" formatCode="General">
                  <c:v>1.6179499999999999E-3</c:v>
                </c:pt>
                <c:pt idx="5369" formatCode="General">
                  <c:v>1.61801E-3</c:v>
                </c:pt>
                <c:pt idx="5370" formatCode="General">
                  <c:v>1.6180700000000001E-3</c:v>
                </c:pt>
                <c:pt idx="5371" formatCode="General">
                  <c:v>1.6180999999999999E-3</c:v>
                </c:pt>
                <c:pt idx="5372" formatCode="General">
                  <c:v>1.61816E-3</c:v>
                </c:pt>
                <c:pt idx="5373" formatCode="General">
                  <c:v>1.6182099999999999E-3</c:v>
                </c:pt>
                <c:pt idx="5374" formatCode="General">
                  <c:v>1.6182600000000001E-3</c:v>
                </c:pt>
                <c:pt idx="5375" formatCode="General">
                  <c:v>1.6183300000000001E-3</c:v>
                </c:pt>
                <c:pt idx="5376" formatCode="General">
                  <c:v>1.61838E-3</c:v>
                </c:pt>
                <c:pt idx="5377" formatCode="General">
                  <c:v>1.61845E-3</c:v>
                </c:pt>
                <c:pt idx="5378" formatCode="General">
                  <c:v>1.6185100000000001E-3</c:v>
                </c:pt>
                <c:pt idx="5379" formatCode="General">
                  <c:v>1.61859E-3</c:v>
                </c:pt>
                <c:pt idx="5380" formatCode="General">
                  <c:v>1.6186799999999999E-3</c:v>
                </c:pt>
                <c:pt idx="5381" formatCode="General">
                  <c:v>1.61893E-3</c:v>
                </c:pt>
                <c:pt idx="5382" formatCode="General">
                  <c:v>1.619E-3</c:v>
                </c:pt>
                <c:pt idx="5383" formatCode="General">
                  <c:v>1.6190600000000001E-3</c:v>
                </c:pt>
                <c:pt idx="5384" formatCode="General">
                  <c:v>1.6191300000000001E-3</c:v>
                </c:pt>
                <c:pt idx="5385" formatCode="General">
                  <c:v>1.6191700000000001E-3</c:v>
                </c:pt>
                <c:pt idx="5386" formatCode="General">
                  <c:v>1.61922E-3</c:v>
                </c:pt>
                <c:pt idx="5387" formatCode="General">
                  <c:v>1.6192699999999999E-3</c:v>
                </c:pt>
                <c:pt idx="5388" formatCode="General">
                  <c:v>1.61932E-3</c:v>
                </c:pt>
                <c:pt idx="5389" formatCode="General">
                  <c:v>1.6193500000000001E-3</c:v>
                </c:pt>
                <c:pt idx="5390" formatCode="General">
                  <c:v>1.6193900000000001E-3</c:v>
                </c:pt>
                <c:pt idx="5391" formatCode="General">
                  <c:v>1.61943E-3</c:v>
                </c:pt>
                <c:pt idx="5392" formatCode="General">
                  <c:v>1.6194600000000001E-3</c:v>
                </c:pt>
                <c:pt idx="5393" formatCode="General">
                  <c:v>1.6194899999999999E-3</c:v>
                </c:pt>
                <c:pt idx="5394" formatCode="General">
                  <c:v>1.6195300000000001E-3</c:v>
                </c:pt>
                <c:pt idx="5395" formatCode="General">
                  <c:v>1.6195599999999999E-3</c:v>
                </c:pt>
                <c:pt idx="5396" formatCode="General">
                  <c:v>1.61959E-3</c:v>
                </c:pt>
                <c:pt idx="5397" formatCode="General">
                  <c:v>1.61962E-3</c:v>
                </c:pt>
                <c:pt idx="5398" formatCode="General">
                  <c:v>1.61965E-3</c:v>
                </c:pt>
                <c:pt idx="5399" formatCode="General">
                  <c:v>1.6196800000000001E-3</c:v>
                </c:pt>
                <c:pt idx="5400" formatCode="General">
                  <c:v>1.6197200000000001E-3</c:v>
                </c:pt>
                <c:pt idx="5401" formatCode="General">
                  <c:v>1.6197500000000001E-3</c:v>
                </c:pt>
                <c:pt idx="5402" formatCode="General">
                  <c:v>1.61977E-3</c:v>
                </c:pt>
                <c:pt idx="5403" formatCode="General">
                  <c:v>1.6198E-3</c:v>
                </c:pt>
                <c:pt idx="5404" formatCode="General">
                  <c:v>1.6198300000000001E-3</c:v>
                </c:pt>
                <c:pt idx="5405" formatCode="General">
                  <c:v>1.6198600000000001E-3</c:v>
                </c:pt>
                <c:pt idx="5406" formatCode="General">
                  <c:v>1.6198899999999999E-3</c:v>
                </c:pt>
                <c:pt idx="5407" formatCode="General">
                  <c:v>1.61991E-3</c:v>
                </c:pt>
                <c:pt idx="5408" formatCode="General">
                  <c:v>1.6199400000000001E-3</c:v>
                </c:pt>
                <c:pt idx="5409" formatCode="General">
                  <c:v>1.6199700000000001E-3</c:v>
                </c:pt>
                <c:pt idx="5410" formatCode="General">
                  <c:v>1.6199999999999999E-3</c:v>
                </c:pt>
                <c:pt idx="5411" formatCode="General">
                  <c:v>1.62003E-3</c:v>
                </c:pt>
                <c:pt idx="5412" formatCode="General">
                  <c:v>1.62006E-3</c:v>
                </c:pt>
                <c:pt idx="5413" formatCode="General">
                  <c:v>1.6200800000000001E-3</c:v>
                </c:pt>
                <c:pt idx="5414" formatCode="General">
                  <c:v>1.6201099999999999E-3</c:v>
                </c:pt>
                <c:pt idx="5415" formatCode="General">
                  <c:v>1.6201399999999999E-3</c:v>
                </c:pt>
                <c:pt idx="5416" formatCode="General">
                  <c:v>1.62017E-3</c:v>
                </c:pt>
                <c:pt idx="5417" formatCode="General">
                  <c:v>1.6202E-3</c:v>
                </c:pt>
                <c:pt idx="5418" formatCode="General">
                  <c:v>1.6202199999999999E-3</c:v>
                </c:pt>
                <c:pt idx="5419" formatCode="General">
                  <c:v>1.6202499999999999E-3</c:v>
                </c:pt>
                <c:pt idx="5420" formatCode="General">
                  <c:v>1.62028E-3</c:v>
                </c:pt>
                <c:pt idx="5421" formatCode="General">
                  <c:v>1.62031E-3</c:v>
                </c:pt>
                <c:pt idx="5422" formatCode="General">
                  <c:v>1.6203299999999999E-3</c:v>
                </c:pt>
                <c:pt idx="5423" formatCode="General">
                  <c:v>1.6203599999999999E-3</c:v>
                </c:pt>
                <c:pt idx="5424" formatCode="General">
                  <c:v>1.62039E-3</c:v>
                </c:pt>
                <c:pt idx="5425" formatCode="General">
                  <c:v>1.62042E-3</c:v>
                </c:pt>
                <c:pt idx="5426" formatCode="General">
                  <c:v>1.6204500000000001E-3</c:v>
                </c:pt>
                <c:pt idx="5427" formatCode="General">
                  <c:v>1.6204800000000001E-3</c:v>
                </c:pt>
                <c:pt idx="5428" formatCode="General">
                  <c:v>1.6205E-3</c:v>
                </c:pt>
                <c:pt idx="5429" formatCode="General">
                  <c:v>1.62053E-3</c:v>
                </c:pt>
                <c:pt idx="5430" formatCode="General">
                  <c:v>1.6205600000000001E-3</c:v>
                </c:pt>
                <c:pt idx="5431" formatCode="General">
                  <c:v>1.6205900000000001E-3</c:v>
                </c:pt>
                <c:pt idx="5432" formatCode="General">
                  <c:v>1.6206199999999999E-3</c:v>
                </c:pt>
                <c:pt idx="5433" formatCode="General">
                  <c:v>1.62064E-3</c:v>
                </c:pt>
                <c:pt idx="5434" formatCode="General">
                  <c:v>1.6206700000000001E-3</c:v>
                </c:pt>
                <c:pt idx="5435" formatCode="General">
                  <c:v>1.6207000000000001E-3</c:v>
                </c:pt>
                <c:pt idx="5436" formatCode="General">
                  <c:v>1.6207400000000001E-3</c:v>
                </c:pt>
                <c:pt idx="5437" formatCode="General">
                  <c:v>1.6207800000000001E-3</c:v>
                </c:pt>
                <c:pt idx="5438" formatCode="General">
                  <c:v>1.6208100000000001E-3</c:v>
                </c:pt>
                <c:pt idx="5439" formatCode="General">
                  <c:v>1.6208500000000001E-3</c:v>
                </c:pt>
                <c:pt idx="5440" formatCode="General">
                  <c:v>1.62089E-3</c:v>
                </c:pt>
                <c:pt idx="5441" formatCode="General">
                  <c:v>1.62093E-3</c:v>
                </c:pt>
                <c:pt idx="5442" formatCode="General">
                  <c:v>1.6209799999999999E-3</c:v>
                </c:pt>
                <c:pt idx="5443" formatCode="General">
                  <c:v>1.6210300000000001E-3</c:v>
                </c:pt>
                <c:pt idx="5444" formatCode="General">
                  <c:v>1.6210700000000001E-3</c:v>
                </c:pt>
                <c:pt idx="5445" formatCode="General">
                  <c:v>1.62112E-3</c:v>
                </c:pt>
                <c:pt idx="5446" formatCode="General">
                  <c:v>1.62119E-3</c:v>
                </c:pt>
                <c:pt idx="5447" formatCode="General">
                  <c:v>1.62126E-3</c:v>
                </c:pt>
                <c:pt idx="5448" formatCode="General">
                  <c:v>1.62133E-3</c:v>
                </c:pt>
                <c:pt idx="5449" formatCode="General">
                  <c:v>1.62138E-3</c:v>
                </c:pt>
                <c:pt idx="5450" formatCode="General">
                  <c:v>1.6214700000000001E-3</c:v>
                </c:pt>
                <c:pt idx="5451" formatCode="General">
                  <c:v>1.6215699999999999E-3</c:v>
                </c:pt>
                <c:pt idx="5452" formatCode="General">
                  <c:v>1.6216500000000001E-3</c:v>
                </c:pt>
                <c:pt idx="5453" formatCode="General">
                  <c:v>1.62178E-3</c:v>
                </c:pt>
                <c:pt idx="5454" formatCode="General">
                  <c:v>1.6219100000000001E-3</c:v>
                </c:pt>
                <c:pt idx="5455" formatCode="General">
                  <c:v>1.62203E-3</c:v>
                </c:pt>
                <c:pt idx="5456" formatCode="General">
                  <c:v>1.6221600000000001E-3</c:v>
                </c:pt>
                <c:pt idx="5457" formatCode="General">
                  <c:v>1.62225E-3</c:v>
                </c:pt>
                <c:pt idx="5458" formatCode="General">
                  <c:v>1.6224200000000001E-3</c:v>
                </c:pt>
                <c:pt idx="5459" formatCode="General">
                  <c:v>1.6225899999999999E-3</c:v>
                </c:pt>
                <c:pt idx="5460" formatCode="General">
                  <c:v>1.62276E-3</c:v>
                </c:pt>
                <c:pt idx="5461" formatCode="General">
                  <c:v>1.6229300000000001E-3</c:v>
                </c:pt>
                <c:pt idx="5462" formatCode="General">
                  <c:v>1.6230999999999999E-3</c:v>
                </c:pt>
                <c:pt idx="5463" formatCode="General">
                  <c:v>1.62327E-3</c:v>
                </c:pt>
                <c:pt idx="5464" formatCode="General">
                  <c:v>1.6234999999999999E-3</c:v>
                </c:pt>
                <c:pt idx="5465" formatCode="General">
                  <c:v>1.6237300000000001E-3</c:v>
                </c:pt>
                <c:pt idx="5466" formatCode="General">
                  <c:v>1.62396E-3</c:v>
                </c:pt>
                <c:pt idx="5467" formatCode="General">
                  <c:v>1.6241999999999999E-3</c:v>
                </c:pt>
                <c:pt idx="5468" formatCode="General">
                  <c:v>1.6244300000000001E-3</c:v>
                </c:pt>
                <c:pt idx="5469" formatCode="General">
                  <c:v>1.62477E-3</c:v>
                </c:pt>
                <c:pt idx="5470" formatCode="General">
                  <c:v>1.6251E-3</c:v>
                </c:pt>
                <c:pt idx="5471" formatCode="General">
                  <c:v>1.62542E-3</c:v>
                </c:pt>
                <c:pt idx="5472" formatCode="General">
                  <c:v>1.62586E-3</c:v>
                </c:pt>
                <c:pt idx="5473" formatCode="General">
                  <c:v>1.6262900000000001E-3</c:v>
                </c:pt>
                <c:pt idx="5474" formatCode="General">
                  <c:v>1.6267199999999999E-3</c:v>
                </c:pt>
                <c:pt idx="5475" formatCode="General">
                  <c:v>1.6271600000000001E-3</c:v>
                </c:pt>
                <c:pt idx="5476" formatCode="General">
                  <c:v>1.6278099999999999E-3</c:v>
                </c:pt>
                <c:pt idx="5477" formatCode="General">
                  <c:v>1.62824E-3</c:v>
                </c:pt>
                <c:pt idx="5478" formatCode="General">
                  <c:v>1.62897E-3</c:v>
                </c:pt>
                <c:pt idx="5479" formatCode="General">
                  <c:v>1.62969E-3</c:v>
                </c:pt>
                <c:pt idx="5480" formatCode="General">
                  <c:v>1.63042E-3</c:v>
                </c:pt>
                <c:pt idx="5481" formatCode="General">
                  <c:v>1.6314999999999999E-3</c:v>
                </c:pt>
                <c:pt idx="5482" formatCode="General">
                  <c:v>1.63259E-3</c:v>
                </c:pt>
                <c:pt idx="5483" formatCode="General">
                  <c:v>1.63404E-3</c:v>
                </c:pt>
                <c:pt idx="5484" formatCode="General">
                  <c:v>1.63591E-3</c:v>
                </c:pt>
                <c:pt idx="5485" formatCode="General">
                  <c:v>1.63777E-3</c:v>
                </c:pt>
                <c:pt idx="5486" formatCode="General">
                  <c:v>1.6390199999999999E-3</c:v>
                </c:pt>
                <c:pt idx="5487" formatCode="General">
                  <c:v>1.6417199999999999E-3</c:v>
                </c:pt>
                <c:pt idx="5488" formatCode="General">
                  <c:v>1.6444299999999999E-3</c:v>
                </c:pt>
                <c:pt idx="5489" formatCode="General">
                  <c:v>1.64869E-3</c:v>
                </c:pt>
                <c:pt idx="5490" formatCode="General">
                  <c:v>1.6526399999999999E-3</c:v>
                </c:pt>
                <c:pt idx="5491" formatCode="General">
                  <c:v>1.65646E-3</c:v>
                </c:pt>
                <c:pt idx="5492" formatCode="General">
                  <c:v>1.6610500000000001E-3</c:v>
                </c:pt>
                <c:pt idx="5493" formatCode="General">
                  <c:v>1.6617400000000001E-3</c:v>
                </c:pt>
                <c:pt idx="5494" formatCode="General">
                  <c:v>1.6647700000000001E-3</c:v>
                </c:pt>
                <c:pt idx="5495" formatCode="General">
                  <c:v>1.6677899999999999E-3</c:v>
                </c:pt>
                <c:pt idx="5496" formatCode="General">
                  <c:v>1.66976E-3</c:v>
                </c:pt>
                <c:pt idx="5497" formatCode="General">
                  <c:v>1.6724000000000001E-3</c:v>
                </c:pt>
                <c:pt idx="5498" formatCode="General">
                  <c:v>1.6744500000000001E-3</c:v>
                </c:pt>
                <c:pt idx="5499" formatCode="General">
                  <c:v>1.6758400000000001E-3</c:v>
                </c:pt>
                <c:pt idx="5500" formatCode="General">
                  <c:v>1.67723E-3</c:v>
                </c:pt>
                <c:pt idx="5501" formatCode="General">
                  <c:v>1.6782699999999999E-3</c:v>
                </c:pt>
                <c:pt idx="5502" formatCode="General">
                  <c:v>1.67928E-3</c:v>
                </c:pt>
                <c:pt idx="5503" formatCode="General">
                  <c:v>1.6802799999999999E-3</c:v>
                </c:pt>
                <c:pt idx="5504" formatCode="General">
                  <c:v>1.6809500000000001E-3</c:v>
                </c:pt>
                <c:pt idx="5505" formatCode="General">
                  <c:v>1.68162E-3</c:v>
                </c:pt>
                <c:pt idx="5506" formatCode="General">
                  <c:v>1.68228E-3</c:v>
                </c:pt>
                <c:pt idx="5507" formatCode="General">
                  <c:v>1.68278E-3</c:v>
                </c:pt>
                <c:pt idx="5508" formatCode="General">
                  <c:v>1.6832800000000001E-3</c:v>
                </c:pt>
                <c:pt idx="5509" formatCode="General">
                  <c:v>1.68378E-3</c:v>
                </c:pt>
                <c:pt idx="5510" formatCode="General">
                  <c:v>1.68414E-3</c:v>
                </c:pt>
                <c:pt idx="5511" formatCode="General">
                  <c:v>1.6845300000000001E-3</c:v>
                </c:pt>
                <c:pt idx="5512" formatCode="General">
                  <c:v>1.6849199999999999E-3</c:v>
                </c:pt>
                <c:pt idx="5513" formatCode="General">
                  <c:v>1.68531E-3</c:v>
                </c:pt>
                <c:pt idx="5514" formatCode="General">
                  <c:v>1.6857E-3</c:v>
                </c:pt>
                <c:pt idx="5515" formatCode="General">
                  <c:v>1.6859900000000001E-3</c:v>
                </c:pt>
                <c:pt idx="5516" formatCode="General">
                  <c:v>1.6862800000000001E-3</c:v>
                </c:pt>
                <c:pt idx="5517" formatCode="General">
                  <c:v>1.6865700000000001E-3</c:v>
                </c:pt>
                <c:pt idx="5518" formatCode="General">
                  <c:v>1.6868600000000001E-3</c:v>
                </c:pt>
                <c:pt idx="5519" formatCode="General">
                  <c:v>1.68716E-3</c:v>
                </c:pt>
                <c:pt idx="5520" formatCode="General">
                  <c:v>1.6873700000000001E-3</c:v>
                </c:pt>
                <c:pt idx="5521" formatCode="General">
                  <c:v>1.68757E-3</c:v>
                </c:pt>
                <c:pt idx="5522" formatCode="General">
                  <c:v>1.6877699999999999E-3</c:v>
                </c:pt>
                <c:pt idx="5523" formatCode="General">
                  <c:v>1.6879799999999999E-3</c:v>
                </c:pt>
                <c:pt idx="5524" formatCode="General">
                  <c:v>1.6881800000000001E-3</c:v>
                </c:pt>
                <c:pt idx="5525" formatCode="General">
                  <c:v>1.6883899999999999E-3</c:v>
                </c:pt>
                <c:pt idx="5526" formatCode="General">
                  <c:v>1.6885400000000001E-3</c:v>
                </c:pt>
                <c:pt idx="5527" formatCode="General">
                  <c:v>1.6886900000000001E-3</c:v>
                </c:pt>
                <c:pt idx="5528" formatCode="General">
                  <c:v>1.6888300000000001E-3</c:v>
                </c:pt>
                <c:pt idx="5529" formatCode="General">
                  <c:v>1.6889800000000001E-3</c:v>
                </c:pt>
                <c:pt idx="5530" formatCode="General">
                  <c:v>1.6891199999999999E-3</c:v>
                </c:pt>
                <c:pt idx="5531" formatCode="General">
                  <c:v>1.6892599999999999E-3</c:v>
                </c:pt>
                <c:pt idx="5532" formatCode="General">
                  <c:v>1.6894E-3</c:v>
                </c:pt>
                <c:pt idx="5533" formatCode="General">
                  <c:v>1.6895E-3</c:v>
                </c:pt>
                <c:pt idx="5534" formatCode="General">
                  <c:v>1.68961E-3</c:v>
                </c:pt>
                <c:pt idx="5535" formatCode="General">
                  <c:v>1.68972E-3</c:v>
                </c:pt>
                <c:pt idx="5536" formatCode="General">
                  <c:v>1.6898200000000001E-3</c:v>
                </c:pt>
                <c:pt idx="5537" formatCode="General">
                  <c:v>1.6899199999999999E-3</c:v>
                </c:pt>
                <c:pt idx="5538" formatCode="General">
                  <c:v>1.6899899999999999E-3</c:v>
                </c:pt>
                <c:pt idx="5539" formatCode="General">
                  <c:v>1.69006E-3</c:v>
                </c:pt>
                <c:pt idx="5540" formatCode="General">
                  <c:v>1.6901399999999999E-3</c:v>
                </c:pt>
                <c:pt idx="5541" formatCode="General">
                  <c:v>1.6902099999999999E-3</c:v>
                </c:pt>
                <c:pt idx="5542" formatCode="General">
                  <c:v>1.69028E-3</c:v>
                </c:pt>
                <c:pt idx="5543" formatCode="General">
                  <c:v>1.6903300000000001E-3</c:v>
                </c:pt>
                <c:pt idx="5544" formatCode="General">
                  <c:v>1.69038E-3</c:v>
                </c:pt>
                <c:pt idx="5545" formatCode="General">
                  <c:v>1.6904299999999999E-3</c:v>
                </c:pt>
                <c:pt idx="5546" formatCode="General">
                  <c:v>1.6904800000000001E-3</c:v>
                </c:pt>
                <c:pt idx="5547" formatCode="General">
                  <c:v>1.69053E-3</c:v>
                </c:pt>
                <c:pt idx="5548" formatCode="General">
                  <c:v>1.69056E-3</c:v>
                </c:pt>
                <c:pt idx="5549" formatCode="General">
                  <c:v>1.6906E-3</c:v>
                </c:pt>
                <c:pt idx="5550" formatCode="General">
                  <c:v>1.69064E-3</c:v>
                </c:pt>
                <c:pt idx="5551" formatCode="General">
                  <c:v>1.69068E-3</c:v>
                </c:pt>
                <c:pt idx="5552" formatCode="General">
                  <c:v>1.6907199999999999E-3</c:v>
                </c:pt>
                <c:pt idx="5553" formatCode="General">
                  <c:v>1.69075E-3</c:v>
                </c:pt>
                <c:pt idx="5554" formatCode="General">
                  <c:v>1.6907700000000001E-3</c:v>
                </c:pt>
                <c:pt idx="5555" formatCode="General">
                  <c:v>1.6907999999999999E-3</c:v>
                </c:pt>
                <c:pt idx="5556" formatCode="General">
                  <c:v>1.6908299999999999E-3</c:v>
                </c:pt>
                <c:pt idx="5557" formatCode="General">
                  <c:v>1.69086E-3</c:v>
                </c:pt>
                <c:pt idx="5558" formatCode="General">
                  <c:v>1.69089E-3</c:v>
                </c:pt>
                <c:pt idx="5559" formatCode="General">
                  <c:v>1.6909200000000001E-3</c:v>
                </c:pt>
                <c:pt idx="5560" formatCode="General">
                  <c:v>1.6909500000000001E-3</c:v>
                </c:pt>
                <c:pt idx="5561" formatCode="General">
                  <c:v>1.6909799999999999E-3</c:v>
                </c:pt>
                <c:pt idx="5562" formatCode="General">
                  <c:v>1.69101E-3</c:v>
                </c:pt>
                <c:pt idx="5563" formatCode="General">
                  <c:v>1.69104E-3</c:v>
                </c:pt>
                <c:pt idx="5564" formatCode="General">
                  <c:v>1.69107E-3</c:v>
                </c:pt>
                <c:pt idx="5565" formatCode="General">
                  <c:v>1.6911000000000001E-3</c:v>
                </c:pt>
                <c:pt idx="5566" formatCode="General">
                  <c:v>1.6911199999999999E-3</c:v>
                </c:pt>
                <c:pt idx="5567" formatCode="General">
                  <c:v>1.69115E-3</c:v>
                </c:pt>
                <c:pt idx="5568" formatCode="General">
                  <c:v>1.69118E-3</c:v>
                </c:pt>
                <c:pt idx="5569" formatCode="General">
                  <c:v>1.6912100000000001E-3</c:v>
                </c:pt>
                <c:pt idx="5570" formatCode="General">
                  <c:v>1.6912299999999999E-3</c:v>
                </c:pt>
                <c:pt idx="5571" formatCode="General">
                  <c:v>1.69126E-3</c:v>
                </c:pt>
                <c:pt idx="5572" formatCode="General">
                  <c:v>1.69129E-3</c:v>
                </c:pt>
                <c:pt idx="5573" formatCode="General">
                  <c:v>1.6913200000000001E-3</c:v>
                </c:pt>
                <c:pt idx="5574" formatCode="General">
                  <c:v>1.6913399999999999E-3</c:v>
                </c:pt>
                <c:pt idx="5575" formatCode="General">
                  <c:v>1.69137E-3</c:v>
                </c:pt>
                <c:pt idx="5576" formatCode="General">
                  <c:v>1.6914E-3</c:v>
                </c:pt>
                <c:pt idx="5577" formatCode="General">
                  <c:v>1.6914199999999999E-3</c:v>
                </c:pt>
                <c:pt idx="5578" formatCode="General">
                  <c:v>1.6914499999999999E-3</c:v>
                </c:pt>
                <c:pt idx="5579" formatCode="General">
                  <c:v>1.69148E-3</c:v>
                </c:pt>
                <c:pt idx="5580" formatCode="General">
                  <c:v>1.6915000000000001E-3</c:v>
                </c:pt>
                <c:pt idx="5581" formatCode="General">
                  <c:v>1.6915299999999999E-3</c:v>
                </c:pt>
                <c:pt idx="5582" formatCode="General">
                  <c:v>1.6915599999999999E-3</c:v>
                </c:pt>
                <c:pt idx="5583" formatCode="General">
                  <c:v>1.69158E-3</c:v>
                </c:pt>
                <c:pt idx="5584" formatCode="General">
                  <c:v>1.6916100000000001E-3</c:v>
                </c:pt>
                <c:pt idx="5585" formatCode="General">
                  <c:v>1.6916399999999999E-3</c:v>
                </c:pt>
                <c:pt idx="5586" formatCode="General">
                  <c:v>1.69166E-3</c:v>
                </c:pt>
                <c:pt idx="5587" formatCode="General">
                  <c:v>1.69169E-3</c:v>
                </c:pt>
                <c:pt idx="5588" formatCode="General">
                  <c:v>1.69173E-3</c:v>
                </c:pt>
                <c:pt idx="5589" formatCode="General">
                  <c:v>1.6917600000000001E-3</c:v>
                </c:pt>
                <c:pt idx="5590" formatCode="General">
                  <c:v>1.6917900000000001E-3</c:v>
                </c:pt>
                <c:pt idx="5591" formatCode="General">
                  <c:v>1.6918199999999999E-3</c:v>
                </c:pt>
                <c:pt idx="5592" formatCode="General">
                  <c:v>1.6918599999999999E-3</c:v>
                </c:pt>
                <c:pt idx="5593" formatCode="General">
                  <c:v>1.6918899999999999E-3</c:v>
                </c:pt>
                <c:pt idx="5594" formatCode="General">
                  <c:v>1.69192E-3</c:v>
                </c:pt>
                <c:pt idx="5595" formatCode="General">
                  <c:v>1.6919599999999999E-3</c:v>
                </c:pt>
                <c:pt idx="5596" formatCode="General">
                  <c:v>1.69199E-3</c:v>
                </c:pt>
                <c:pt idx="5597" formatCode="General">
                  <c:v>1.69202E-3</c:v>
                </c:pt>
                <c:pt idx="5598" formatCode="General">
                  <c:v>1.6920500000000001E-3</c:v>
                </c:pt>
                <c:pt idx="5599" formatCode="General">
                  <c:v>1.6920800000000001E-3</c:v>
                </c:pt>
                <c:pt idx="5600" formatCode="General">
                  <c:v>1.6921200000000001E-3</c:v>
                </c:pt>
                <c:pt idx="5601" formatCode="General">
                  <c:v>1.6921499999999999E-3</c:v>
                </c:pt>
                <c:pt idx="5602" formatCode="General">
                  <c:v>1.6922E-3</c:v>
                </c:pt>
                <c:pt idx="5603" formatCode="General">
                  <c:v>1.69225E-3</c:v>
                </c:pt>
                <c:pt idx="5604" formatCode="General">
                  <c:v>1.6923000000000001E-3</c:v>
                </c:pt>
                <c:pt idx="5605" formatCode="General">
                  <c:v>1.69235E-3</c:v>
                </c:pt>
                <c:pt idx="5606" formatCode="General">
                  <c:v>1.69242E-3</c:v>
                </c:pt>
                <c:pt idx="5607" formatCode="General">
                  <c:v>1.6924900000000001E-3</c:v>
                </c:pt>
                <c:pt idx="5608" formatCode="General">
                  <c:v>1.69257E-3</c:v>
                </c:pt>
                <c:pt idx="5609" formatCode="General">
                  <c:v>1.6928100000000001E-3</c:v>
                </c:pt>
                <c:pt idx="5610" formatCode="General">
                  <c:v>1.6928900000000001E-3</c:v>
                </c:pt>
                <c:pt idx="5611" formatCode="General">
                  <c:v>1.69297E-3</c:v>
                </c:pt>
                <c:pt idx="5612" formatCode="General">
                  <c:v>1.6930300000000001E-3</c:v>
                </c:pt>
                <c:pt idx="5613" formatCode="General">
                  <c:v>1.69309E-3</c:v>
                </c:pt>
                <c:pt idx="5614" formatCode="General">
                  <c:v>1.69315E-3</c:v>
                </c:pt>
                <c:pt idx="5615" formatCode="General">
                  <c:v>1.6932E-3</c:v>
                </c:pt>
                <c:pt idx="5616" formatCode="General">
                  <c:v>1.69326E-3</c:v>
                </c:pt>
                <c:pt idx="5617" formatCode="General">
                  <c:v>1.6933300000000001E-3</c:v>
                </c:pt>
                <c:pt idx="5618" formatCode="General">
                  <c:v>1.6933899999999999E-3</c:v>
                </c:pt>
                <c:pt idx="5619" formatCode="General">
                  <c:v>1.6934000000000001E-3</c:v>
                </c:pt>
                <c:pt idx="5620" formatCode="General">
                  <c:v>1.6934599999999999E-3</c:v>
                </c:pt>
                <c:pt idx="5621" formatCode="General">
                  <c:v>1.69352E-3</c:v>
                </c:pt>
                <c:pt idx="5622" formatCode="General">
                  <c:v>1.6935699999999999E-3</c:v>
                </c:pt>
                <c:pt idx="5623" formatCode="General">
                  <c:v>1.69363E-3</c:v>
                </c:pt>
                <c:pt idx="5624" formatCode="General">
                  <c:v>1.6936900000000001E-3</c:v>
                </c:pt>
                <c:pt idx="5625" formatCode="General">
                  <c:v>1.6937600000000001E-3</c:v>
                </c:pt>
                <c:pt idx="5626" formatCode="General">
                  <c:v>1.6938299999999999E-3</c:v>
                </c:pt>
                <c:pt idx="5627" formatCode="General">
                  <c:v>1.6939100000000001E-3</c:v>
                </c:pt>
                <c:pt idx="5628" formatCode="General">
                  <c:v>1.694E-3</c:v>
                </c:pt>
                <c:pt idx="5629" formatCode="General">
                  <c:v>1.69425E-3</c:v>
                </c:pt>
                <c:pt idx="5630" formatCode="General">
                  <c:v>1.69433E-3</c:v>
                </c:pt>
                <c:pt idx="5631" formatCode="General">
                  <c:v>1.6944E-3</c:v>
                </c:pt>
                <c:pt idx="5632" formatCode="General">
                  <c:v>1.6944499999999999E-3</c:v>
                </c:pt>
                <c:pt idx="5633" formatCode="General">
                  <c:v>1.69451E-3</c:v>
                </c:pt>
                <c:pt idx="5634" formatCode="General">
                  <c:v>1.6945599999999999E-3</c:v>
                </c:pt>
                <c:pt idx="5635" formatCode="General">
                  <c:v>1.69461E-3</c:v>
                </c:pt>
                <c:pt idx="5636" formatCode="General">
                  <c:v>1.6946400000000001E-3</c:v>
                </c:pt>
                <c:pt idx="5637" formatCode="General">
                  <c:v>1.6946800000000001E-3</c:v>
                </c:pt>
                <c:pt idx="5638" formatCode="General">
                  <c:v>1.6947100000000001E-3</c:v>
                </c:pt>
                <c:pt idx="5639" formatCode="General">
                  <c:v>1.6947399999999999E-3</c:v>
                </c:pt>
                <c:pt idx="5640" formatCode="General">
                  <c:v>1.6947799999999999E-3</c:v>
                </c:pt>
                <c:pt idx="5641" formatCode="General">
                  <c:v>1.6948200000000001E-3</c:v>
                </c:pt>
                <c:pt idx="5642" formatCode="General">
                  <c:v>1.6948499999999999E-3</c:v>
                </c:pt>
                <c:pt idx="5643" formatCode="General">
                  <c:v>1.69488E-3</c:v>
                </c:pt>
                <c:pt idx="5644" formatCode="General">
                  <c:v>1.69491E-3</c:v>
                </c:pt>
                <c:pt idx="5645" formatCode="General">
                  <c:v>1.69495E-3</c:v>
                </c:pt>
                <c:pt idx="5646" formatCode="General">
                  <c:v>1.69498E-3</c:v>
                </c:pt>
                <c:pt idx="5647" formatCode="General">
                  <c:v>1.69501E-3</c:v>
                </c:pt>
                <c:pt idx="5648" formatCode="General">
                  <c:v>1.69505E-3</c:v>
                </c:pt>
                <c:pt idx="5649" formatCode="General">
                  <c:v>1.6950800000000001E-3</c:v>
                </c:pt>
                <c:pt idx="5650" formatCode="General">
                  <c:v>1.6951100000000001E-3</c:v>
                </c:pt>
                <c:pt idx="5651" formatCode="General">
                  <c:v>1.6951399999999999E-3</c:v>
                </c:pt>
                <c:pt idx="5652" formatCode="General">
                  <c:v>1.69517E-3</c:v>
                </c:pt>
                <c:pt idx="5653" formatCode="General">
                  <c:v>1.6952E-3</c:v>
                </c:pt>
                <c:pt idx="5654" formatCode="General">
                  <c:v>1.69523E-3</c:v>
                </c:pt>
                <c:pt idx="5655" formatCode="General">
                  <c:v>1.6952600000000001E-3</c:v>
                </c:pt>
                <c:pt idx="5656" formatCode="General">
                  <c:v>1.6952899999999999E-3</c:v>
                </c:pt>
                <c:pt idx="5657" formatCode="General">
                  <c:v>1.6953199999999999E-3</c:v>
                </c:pt>
                <c:pt idx="5658" formatCode="General">
                  <c:v>1.69534E-3</c:v>
                </c:pt>
                <c:pt idx="5659" formatCode="General">
                  <c:v>1.6953700000000001E-3</c:v>
                </c:pt>
                <c:pt idx="5660" formatCode="General">
                  <c:v>1.6953999999999999E-3</c:v>
                </c:pt>
                <c:pt idx="5661" formatCode="General">
                  <c:v>1.6954299999999999E-3</c:v>
                </c:pt>
                <c:pt idx="5662" formatCode="General">
                  <c:v>1.69546E-3</c:v>
                </c:pt>
                <c:pt idx="5663" formatCode="General">
                  <c:v>1.69549E-3</c:v>
                </c:pt>
                <c:pt idx="5664" formatCode="General">
                  <c:v>1.6955099999999999E-3</c:v>
                </c:pt>
                <c:pt idx="5665" formatCode="General">
                  <c:v>1.69553E-3</c:v>
                </c:pt>
                <c:pt idx="5666" formatCode="General">
                  <c:v>1.6955500000000001E-3</c:v>
                </c:pt>
                <c:pt idx="5667" formatCode="General">
                  <c:v>1.6955799999999999E-3</c:v>
                </c:pt>
                <c:pt idx="5668" formatCode="General">
                  <c:v>1.6956E-3</c:v>
                </c:pt>
                <c:pt idx="5669" formatCode="General">
                  <c:v>1.6956300000000001E-3</c:v>
                </c:pt>
                <c:pt idx="5670" formatCode="General">
                  <c:v>1.6956600000000001E-3</c:v>
                </c:pt>
                <c:pt idx="5671" formatCode="General">
                  <c:v>1.69568E-3</c:v>
                </c:pt>
                <c:pt idx="5672" formatCode="General">
                  <c:v>1.69571E-3</c:v>
                </c:pt>
                <c:pt idx="5673" formatCode="General">
                  <c:v>1.6957299999999999E-3</c:v>
                </c:pt>
                <c:pt idx="5674" formatCode="General">
                  <c:v>1.6957599999999999E-3</c:v>
                </c:pt>
                <c:pt idx="5675" formatCode="General">
                  <c:v>1.69578E-3</c:v>
                </c:pt>
                <c:pt idx="5676" formatCode="General">
                  <c:v>1.6958100000000001E-3</c:v>
                </c:pt>
                <c:pt idx="5677" formatCode="General">
                  <c:v>1.69583E-3</c:v>
                </c:pt>
                <c:pt idx="5678" formatCode="General">
                  <c:v>1.69586E-3</c:v>
                </c:pt>
                <c:pt idx="5679" formatCode="General">
                  <c:v>1.6958800000000001E-3</c:v>
                </c:pt>
                <c:pt idx="5680" formatCode="General">
                  <c:v>1.6959099999999999E-3</c:v>
                </c:pt>
                <c:pt idx="5681" formatCode="General">
                  <c:v>1.6959399999999999E-3</c:v>
                </c:pt>
                <c:pt idx="5682" formatCode="General">
                  <c:v>1.69597E-3</c:v>
                </c:pt>
                <c:pt idx="5683" formatCode="General">
                  <c:v>1.696E-3</c:v>
                </c:pt>
                <c:pt idx="5684" formatCode="General">
                  <c:v>1.69604E-3</c:v>
                </c:pt>
                <c:pt idx="5685" formatCode="General">
                  <c:v>1.69607E-3</c:v>
                </c:pt>
                <c:pt idx="5686" formatCode="General">
                  <c:v>1.69611E-3</c:v>
                </c:pt>
                <c:pt idx="5687" formatCode="General">
                  <c:v>1.69615E-3</c:v>
                </c:pt>
                <c:pt idx="5688" formatCode="General">
                  <c:v>1.69618E-3</c:v>
                </c:pt>
                <c:pt idx="5689" formatCode="General">
                  <c:v>1.69622E-3</c:v>
                </c:pt>
                <c:pt idx="5690" formatCode="General">
                  <c:v>1.69626E-3</c:v>
                </c:pt>
                <c:pt idx="5691" formatCode="General">
                  <c:v>1.69629E-3</c:v>
                </c:pt>
                <c:pt idx="5692" formatCode="General">
                  <c:v>1.69634E-3</c:v>
                </c:pt>
                <c:pt idx="5693" formatCode="General">
                  <c:v>1.6963900000000001E-3</c:v>
                </c:pt>
                <c:pt idx="5694" formatCode="General">
                  <c:v>1.69644E-3</c:v>
                </c:pt>
                <c:pt idx="5695" formatCode="General">
                  <c:v>1.6964899999999999E-3</c:v>
                </c:pt>
                <c:pt idx="5696" formatCode="General">
                  <c:v>1.6965400000000001E-3</c:v>
                </c:pt>
                <c:pt idx="5697" formatCode="General">
                  <c:v>1.6966100000000001E-3</c:v>
                </c:pt>
                <c:pt idx="5698" formatCode="General">
                  <c:v>1.6966800000000001E-3</c:v>
                </c:pt>
                <c:pt idx="5699" formatCode="General">
                  <c:v>1.6967600000000001E-3</c:v>
                </c:pt>
                <c:pt idx="5700" formatCode="General">
                  <c:v>1.6968E-3</c:v>
                </c:pt>
                <c:pt idx="5701" formatCode="General">
                  <c:v>1.6969000000000001E-3</c:v>
                </c:pt>
                <c:pt idx="5702" formatCode="General">
                  <c:v>1.6969999999999999E-3</c:v>
                </c:pt>
                <c:pt idx="5703" formatCode="General">
                  <c:v>1.6971099999999999E-3</c:v>
                </c:pt>
                <c:pt idx="5704" formatCode="General">
                  <c:v>1.69721E-3</c:v>
                </c:pt>
                <c:pt idx="5705" formatCode="General">
                  <c:v>1.6973100000000001E-3</c:v>
                </c:pt>
                <c:pt idx="5706" formatCode="General">
                  <c:v>1.6974500000000001E-3</c:v>
                </c:pt>
                <c:pt idx="5707" formatCode="General">
                  <c:v>1.69758E-3</c:v>
                </c:pt>
                <c:pt idx="5708" formatCode="General">
                  <c:v>1.69772E-3</c:v>
                </c:pt>
                <c:pt idx="5709" formatCode="General">
                  <c:v>1.6978500000000001E-3</c:v>
                </c:pt>
                <c:pt idx="5710" formatCode="General">
                  <c:v>1.6979899999999999E-3</c:v>
                </c:pt>
                <c:pt idx="5711" formatCode="General">
                  <c:v>1.69813E-3</c:v>
                </c:pt>
                <c:pt idx="5712" formatCode="General">
                  <c:v>1.69827E-3</c:v>
                </c:pt>
                <c:pt idx="5713" formatCode="General">
                  <c:v>1.69845E-3</c:v>
                </c:pt>
                <c:pt idx="5714" formatCode="General">
                  <c:v>1.69864E-3</c:v>
                </c:pt>
                <c:pt idx="5715" formatCode="General">
                  <c:v>1.69882E-3</c:v>
                </c:pt>
                <c:pt idx="5716" formatCode="General">
                  <c:v>1.6990099999999999E-3</c:v>
                </c:pt>
                <c:pt idx="5717" formatCode="General">
                  <c:v>1.6991899999999999E-3</c:v>
                </c:pt>
                <c:pt idx="5718" formatCode="General">
                  <c:v>1.6993799999999999E-3</c:v>
                </c:pt>
                <c:pt idx="5719" formatCode="General">
                  <c:v>1.6995599999999999E-3</c:v>
                </c:pt>
                <c:pt idx="5720" formatCode="General">
                  <c:v>1.6998499999999999E-3</c:v>
                </c:pt>
                <c:pt idx="5721" formatCode="General">
                  <c:v>1.70013E-3</c:v>
                </c:pt>
                <c:pt idx="5722" formatCode="General">
                  <c:v>1.70042E-3</c:v>
                </c:pt>
                <c:pt idx="5723" formatCode="General">
                  <c:v>1.7007000000000001E-3</c:v>
                </c:pt>
                <c:pt idx="5724" formatCode="General">
                  <c:v>1.7009900000000001E-3</c:v>
                </c:pt>
                <c:pt idx="5725" formatCode="General">
                  <c:v>1.7013600000000001E-3</c:v>
                </c:pt>
                <c:pt idx="5726" formatCode="General">
                  <c:v>1.70174E-3</c:v>
                </c:pt>
                <c:pt idx="5727" formatCode="General">
                  <c:v>1.7021199999999999E-3</c:v>
                </c:pt>
                <c:pt idx="5728" formatCode="General">
                  <c:v>1.7025E-3</c:v>
                </c:pt>
                <c:pt idx="5729" formatCode="General">
                  <c:v>1.7030400000000001E-3</c:v>
                </c:pt>
                <c:pt idx="5730" formatCode="General">
                  <c:v>1.70357E-3</c:v>
                </c:pt>
                <c:pt idx="5731" formatCode="General">
                  <c:v>1.7041000000000001E-3</c:v>
                </c:pt>
                <c:pt idx="5732" formatCode="General">
                  <c:v>1.7046299999999999E-3</c:v>
                </c:pt>
                <c:pt idx="5733" formatCode="General">
                  <c:v>1.7053400000000001E-3</c:v>
                </c:pt>
                <c:pt idx="5734" formatCode="General">
                  <c:v>1.70605E-3</c:v>
                </c:pt>
                <c:pt idx="5735" formatCode="General">
                  <c:v>1.7067600000000001E-3</c:v>
                </c:pt>
                <c:pt idx="5736" formatCode="General">
                  <c:v>1.70783E-3</c:v>
                </c:pt>
                <c:pt idx="5737" formatCode="General">
                  <c:v>1.7088800000000001E-3</c:v>
                </c:pt>
                <c:pt idx="5738" formatCode="General">
                  <c:v>1.7095700000000001E-3</c:v>
                </c:pt>
                <c:pt idx="5739" formatCode="General">
                  <c:v>1.7109600000000001E-3</c:v>
                </c:pt>
                <c:pt idx="5740" formatCode="General">
                  <c:v>1.7123500000000001E-3</c:v>
                </c:pt>
                <c:pt idx="5741" formatCode="General">
                  <c:v>1.7137400000000001E-3</c:v>
                </c:pt>
                <c:pt idx="5742" formatCode="General">
                  <c:v>1.71572E-3</c:v>
                </c:pt>
                <c:pt idx="5743" formatCode="General">
                  <c:v>1.71835E-3</c:v>
                </c:pt>
                <c:pt idx="5744" formatCode="General">
                  <c:v>1.72087E-3</c:v>
                </c:pt>
                <c:pt idx="5745" formatCode="General">
                  <c:v>1.7245800000000001E-3</c:v>
                </c:pt>
                <c:pt idx="5746" formatCode="General">
                  <c:v>1.7284799999999999E-3</c:v>
                </c:pt>
                <c:pt idx="5747" formatCode="General">
                  <c:v>1.7359999999999999E-3</c:v>
                </c:pt>
                <c:pt idx="5748" formatCode="General">
                  <c:v>1.7373600000000001E-3</c:v>
                </c:pt>
                <c:pt idx="5749" formatCode="General">
                  <c:v>1.7451599999999999E-3</c:v>
                </c:pt>
                <c:pt idx="5750" formatCode="General">
                  <c:v>1.7527899999999999E-3</c:v>
                </c:pt>
                <c:pt idx="5751" formatCode="General">
                  <c:v>1.76042E-3</c:v>
                </c:pt>
                <c:pt idx="5752" formatCode="General">
                  <c:v>1.7655100000000001E-3</c:v>
                </c:pt>
                <c:pt idx="5753" formatCode="General">
                  <c:v>1.7706099999999999E-3</c:v>
                </c:pt>
                <c:pt idx="5754" formatCode="General">
                  <c:v>1.7757000000000001E-3</c:v>
                </c:pt>
                <c:pt idx="5755" formatCode="General">
                  <c:v>1.7815699999999999E-3</c:v>
                </c:pt>
                <c:pt idx="5756" formatCode="General">
                  <c:v>1.78626E-3</c:v>
                </c:pt>
                <c:pt idx="5757" formatCode="General">
                  <c:v>1.79036E-3</c:v>
                </c:pt>
                <c:pt idx="5758" formatCode="General">
                  <c:v>1.7931100000000001E-3</c:v>
                </c:pt>
                <c:pt idx="5759" formatCode="General">
                  <c:v>1.7959499999999999E-3</c:v>
                </c:pt>
                <c:pt idx="5760" formatCode="General">
                  <c:v>1.79816E-3</c:v>
                </c:pt>
                <c:pt idx="5761" formatCode="General">
                  <c:v>1.80036E-3</c:v>
                </c:pt>
                <c:pt idx="5762" formatCode="General">
                  <c:v>1.8024600000000001E-3</c:v>
                </c:pt>
                <c:pt idx="5763" formatCode="General">
                  <c:v>1.80456E-3</c:v>
                </c:pt>
                <c:pt idx="5764" formatCode="General">
                  <c:v>1.8059599999999999E-3</c:v>
                </c:pt>
                <c:pt idx="5765" formatCode="General">
                  <c:v>1.80747E-3</c:v>
                </c:pt>
                <c:pt idx="5766" formatCode="General">
                  <c:v>1.8086000000000001E-3</c:v>
                </c:pt>
                <c:pt idx="5767" formatCode="General">
                  <c:v>1.80974E-3</c:v>
                </c:pt>
                <c:pt idx="5768" formatCode="General">
                  <c:v>1.81087E-3</c:v>
                </c:pt>
                <c:pt idx="5769" formatCode="General">
                  <c:v>1.812E-3</c:v>
                </c:pt>
                <c:pt idx="5770" formatCode="General">
                  <c:v>1.81302E-3</c:v>
                </c:pt>
                <c:pt idx="5771" formatCode="General">
                  <c:v>1.8136999999999999E-3</c:v>
                </c:pt>
                <c:pt idx="5772" formatCode="General">
                  <c:v>1.81438E-3</c:v>
                </c:pt>
                <c:pt idx="5773" formatCode="General">
                  <c:v>1.8150600000000001E-3</c:v>
                </c:pt>
                <c:pt idx="5774" formatCode="General">
                  <c:v>1.8157399999999999E-3</c:v>
                </c:pt>
                <c:pt idx="5775" formatCode="General">
                  <c:v>1.8162499999999999E-3</c:v>
                </c:pt>
                <c:pt idx="5776" formatCode="General">
                  <c:v>1.8167599999999999E-3</c:v>
                </c:pt>
                <c:pt idx="5777" formatCode="General">
                  <c:v>1.81727E-3</c:v>
                </c:pt>
                <c:pt idx="5778" formatCode="General">
                  <c:v>1.8176399999999999E-3</c:v>
                </c:pt>
                <c:pt idx="5779" formatCode="General">
                  <c:v>1.8180500000000001E-3</c:v>
                </c:pt>
                <c:pt idx="5780" formatCode="General">
                  <c:v>1.81846E-3</c:v>
                </c:pt>
                <c:pt idx="5781" formatCode="General">
                  <c:v>1.81887E-3</c:v>
                </c:pt>
                <c:pt idx="5782" formatCode="General">
                  <c:v>1.81927E-3</c:v>
                </c:pt>
                <c:pt idx="5783" formatCode="General">
                  <c:v>1.8195799999999999E-3</c:v>
                </c:pt>
                <c:pt idx="5784" formatCode="General">
                  <c:v>1.8198800000000001E-3</c:v>
                </c:pt>
                <c:pt idx="5785" formatCode="General">
                  <c:v>1.82019E-3</c:v>
                </c:pt>
                <c:pt idx="5786" formatCode="General">
                  <c:v>1.8204899999999999E-3</c:v>
                </c:pt>
                <c:pt idx="5787" formatCode="General">
                  <c:v>1.8207E-3</c:v>
                </c:pt>
                <c:pt idx="5788" formatCode="General">
                  <c:v>1.8209400000000001E-3</c:v>
                </c:pt>
                <c:pt idx="5789" formatCode="General">
                  <c:v>1.82117E-3</c:v>
                </c:pt>
                <c:pt idx="5790" formatCode="General">
                  <c:v>1.8214100000000001E-3</c:v>
                </c:pt>
                <c:pt idx="5791" formatCode="General">
                  <c:v>1.82165E-3</c:v>
                </c:pt>
                <c:pt idx="5792" formatCode="General">
                  <c:v>1.8218900000000001E-3</c:v>
                </c:pt>
                <c:pt idx="5793" formatCode="General">
                  <c:v>1.8220700000000001E-3</c:v>
                </c:pt>
                <c:pt idx="5794" formatCode="General">
                  <c:v>1.8222500000000001E-3</c:v>
                </c:pt>
                <c:pt idx="5795" formatCode="General">
                  <c:v>1.8224300000000001E-3</c:v>
                </c:pt>
                <c:pt idx="5796" formatCode="General">
                  <c:v>1.8226099999999999E-3</c:v>
                </c:pt>
                <c:pt idx="5797" formatCode="General">
                  <c:v>1.8227499999999999E-3</c:v>
                </c:pt>
                <c:pt idx="5798" formatCode="General">
                  <c:v>1.8228999999999999E-3</c:v>
                </c:pt>
                <c:pt idx="5799" formatCode="General">
                  <c:v>1.8230500000000001E-3</c:v>
                </c:pt>
                <c:pt idx="5800" formatCode="General">
                  <c:v>1.8231899999999999E-3</c:v>
                </c:pt>
                <c:pt idx="5801" formatCode="General">
                  <c:v>1.8233399999999999E-3</c:v>
                </c:pt>
                <c:pt idx="5802" formatCode="General">
                  <c:v>1.8234900000000001E-3</c:v>
                </c:pt>
                <c:pt idx="5803" formatCode="General">
                  <c:v>1.8236000000000001E-3</c:v>
                </c:pt>
                <c:pt idx="5804" formatCode="General">
                  <c:v>1.8236999999999999E-3</c:v>
                </c:pt>
                <c:pt idx="5805" formatCode="General">
                  <c:v>1.82383E-3</c:v>
                </c:pt>
                <c:pt idx="5806" formatCode="General">
                  <c:v>1.8239199999999999E-3</c:v>
                </c:pt>
                <c:pt idx="5807" formatCode="General">
                  <c:v>1.82402E-3</c:v>
                </c:pt>
                <c:pt idx="5808" formatCode="General">
                  <c:v>1.82409E-3</c:v>
                </c:pt>
                <c:pt idx="5809" formatCode="General">
                  <c:v>1.82417E-3</c:v>
                </c:pt>
                <c:pt idx="5810" formatCode="General">
                  <c:v>1.82424E-3</c:v>
                </c:pt>
                <c:pt idx="5811" formatCode="General">
                  <c:v>1.82431E-3</c:v>
                </c:pt>
                <c:pt idx="5812" formatCode="General">
                  <c:v>1.82439E-3</c:v>
                </c:pt>
                <c:pt idx="5813" formatCode="General">
                  <c:v>1.8244400000000001E-3</c:v>
                </c:pt>
                <c:pt idx="5814" formatCode="General">
                  <c:v>1.8244800000000001E-3</c:v>
                </c:pt>
                <c:pt idx="5815" formatCode="General">
                  <c:v>1.82453E-3</c:v>
                </c:pt>
                <c:pt idx="5816" formatCode="General">
                  <c:v>1.8245799999999999E-3</c:v>
                </c:pt>
                <c:pt idx="5817" formatCode="General">
                  <c:v>1.8246200000000001E-3</c:v>
                </c:pt>
                <c:pt idx="5818" formatCode="General">
                  <c:v>1.8246600000000001E-3</c:v>
                </c:pt>
                <c:pt idx="5819" formatCode="General">
                  <c:v>1.8246899999999999E-3</c:v>
                </c:pt>
                <c:pt idx="5820" formatCode="General">
                  <c:v>1.8247300000000001E-3</c:v>
                </c:pt>
                <c:pt idx="5821" formatCode="General">
                  <c:v>1.8247700000000001E-3</c:v>
                </c:pt>
                <c:pt idx="5822" formatCode="General">
                  <c:v>1.8248100000000001E-3</c:v>
                </c:pt>
                <c:pt idx="5823" formatCode="General">
                  <c:v>1.82485E-3</c:v>
                </c:pt>
                <c:pt idx="5824" formatCode="General">
                  <c:v>1.8248800000000001E-3</c:v>
                </c:pt>
                <c:pt idx="5825" formatCode="General">
                  <c:v>1.8249099999999999E-3</c:v>
                </c:pt>
                <c:pt idx="5826" formatCode="General">
                  <c:v>1.8249399999999999E-3</c:v>
                </c:pt>
                <c:pt idx="5827" formatCode="General">
                  <c:v>1.82497E-3</c:v>
                </c:pt>
                <c:pt idx="5828" formatCode="General">
                  <c:v>1.825E-3</c:v>
                </c:pt>
                <c:pt idx="5829" formatCode="General">
                  <c:v>1.8250300000000001E-3</c:v>
                </c:pt>
                <c:pt idx="5830" formatCode="General">
                  <c:v>1.8250600000000001E-3</c:v>
                </c:pt>
                <c:pt idx="5831" formatCode="General">
                  <c:v>1.82508E-3</c:v>
                </c:pt>
                <c:pt idx="5832" formatCode="General">
                  <c:v>1.82511E-3</c:v>
                </c:pt>
                <c:pt idx="5833" formatCode="General">
                  <c:v>1.8251400000000001E-3</c:v>
                </c:pt>
                <c:pt idx="5834" formatCode="General">
                  <c:v>1.8251700000000001E-3</c:v>
                </c:pt>
                <c:pt idx="5835" formatCode="General">
                  <c:v>1.8251999999999999E-3</c:v>
                </c:pt>
                <c:pt idx="5836" formatCode="General">
                  <c:v>1.82522E-3</c:v>
                </c:pt>
                <c:pt idx="5837" formatCode="General">
                  <c:v>1.82525E-3</c:v>
                </c:pt>
                <c:pt idx="5838" formatCode="General">
                  <c:v>1.8252699999999999E-3</c:v>
                </c:pt>
                <c:pt idx="5839" formatCode="General">
                  <c:v>1.82529E-3</c:v>
                </c:pt>
                <c:pt idx="5840" formatCode="General">
                  <c:v>1.8253200000000001E-3</c:v>
                </c:pt>
                <c:pt idx="5841" formatCode="General">
                  <c:v>1.8253399999999999E-3</c:v>
                </c:pt>
                <c:pt idx="5842" formatCode="General">
                  <c:v>1.82536E-3</c:v>
                </c:pt>
                <c:pt idx="5843" formatCode="General">
                  <c:v>1.8253900000000001E-3</c:v>
                </c:pt>
                <c:pt idx="5844" formatCode="General">
                  <c:v>1.82541E-3</c:v>
                </c:pt>
                <c:pt idx="5845" formatCode="General">
                  <c:v>1.82544E-3</c:v>
                </c:pt>
                <c:pt idx="5846" formatCode="General">
                  <c:v>1.8254600000000001E-3</c:v>
                </c:pt>
                <c:pt idx="5847" formatCode="General">
                  <c:v>1.82548E-3</c:v>
                </c:pt>
                <c:pt idx="5848" formatCode="General">
                  <c:v>1.82551E-3</c:v>
                </c:pt>
                <c:pt idx="5849" formatCode="General">
                  <c:v>1.8255299999999999E-3</c:v>
                </c:pt>
                <c:pt idx="5850" formatCode="General">
                  <c:v>1.82555E-3</c:v>
                </c:pt>
                <c:pt idx="5851" formatCode="General">
                  <c:v>1.82558E-3</c:v>
                </c:pt>
                <c:pt idx="5852" formatCode="General">
                  <c:v>1.8255999999999999E-3</c:v>
                </c:pt>
                <c:pt idx="5853" formatCode="General">
                  <c:v>1.82563E-3</c:v>
                </c:pt>
                <c:pt idx="5854" formatCode="General">
                  <c:v>1.8256500000000001E-3</c:v>
                </c:pt>
                <c:pt idx="5855" formatCode="General">
                  <c:v>1.8256699999999999E-3</c:v>
                </c:pt>
                <c:pt idx="5856" formatCode="General">
                  <c:v>1.8257E-3</c:v>
                </c:pt>
                <c:pt idx="5857" formatCode="General">
                  <c:v>1.82573E-3</c:v>
                </c:pt>
                <c:pt idx="5858" formatCode="General">
                  <c:v>1.8257499999999999E-3</c:v>
                </c:pt>
                <c:pt idx="5859" formatCode="General">
                  <c:v>1.82577E-3</c:v>
                </c:pt>
                <c:pt idx="5860" formatCode="General">
                  <c:v>1.8258E-3</c:v>
                </c:pt>
                <c:pt idx="5861" formatCode="General">
                  <c:v>1.8258199999999999E-3</c:v>
                </c:pt>
                <c:pt idx="5862" formatCode="General">
                  <c:v>1.82585E-3</c:v>
                </c:pt>
                <c:pt idx="5863" formatCode="General">
                  <c:v>1.82588E-3</c:v>
                </c:pt>
                <c:pt idx="5864" formatCode="General">
                  <c:v>1.82592E-3</c:v>
                </c:pt>
                <c:pt idx="5865" formatCode="General">
                  <c:v>1.82596E-3</c:v>
                </c:pt>
                <c:pt idx="5866" formatCode="General">
                  <c:v>1.82599E-3</c:v>
                </c:pt>
                <c:pt idx="5867" formatCode="General">
                  <c:v>1.82603E-3</c:v>
                </c:pt>
                <c:pt idx="5868" formatCode="General">
                  <c:v>1.82607E-3</c:v>
                </c:pt>
                <c:pt idx="5869" formatCode="General">
                  <c:v>1.8261E-3</c:v>
                </c:pt>
                <c:pt idx="5870" formatCode="General">
                  <c:v>1.82614E-3</c:v>
                </c:pt>
                <c:pt idx="5871" formatCode="General">
                  <c:v>1.8261799999999999E-3</c:v>
                </c:pt>
                <c:pt idx="5872" formatCode="General">
                  <c:v>1.8262199999999999E-3</c:v>
                </c:pt>
                <c:pt idx="5873" formatCode="General">
                  <c:v>1.82625E-3</c:v>
                </c:pt>
                <c:pt idx="5874" formatCode="General">
                  <c:v>1.8262899999999999E-3</c:v>
                </c:pt>
                <c:pt idx="5875" formatCode="General">
                  <c:v>1.8263299999999999E-3</c:v>
                </c:pt>
                <c:pt idx="5876" formatCode="General">
                  <c:v>1.8263699999999999E-3</c:v>
                </c:pt>
                <c:pt idx="5877" formatCode="General">
                  <c:v>1.82642E-3</c:v>
                </c:pt>
                <c:pt idx="5878" formatCode="General">
                  <c:v>1.8264799999999999E-3</c:v>
                </c:pt>
                <c:pt idx="5879" formatCode="General">
                  <c:v>1.82654E-3</c:v>
                </c:pt>
                <c:pt idx="5880" formatCode="General">
                  <c:v>1.82661E-3</c:v>
                </c:pt>
                <c:pt idx="5881" formatCode="General">
                  <c:v>1.8266999999999999E-3</c:v>
                </c:pt>
                <c:pt idx="5882" formatCode="General">
                  <c:v>1.8268399999999999E-3</c:v>
                </c:pt>
                <c:pt idx="5883" formatCode="General">
                  <c:v>1.82698E-3</c:v>
                </c:pt>
                <c:pt idx="5884" formatCode="General">
                  <c:v>1.8270599999999999E-3</c:v>
                </c:pt>
                <c:pt idx="5885" formatCode="General">
                  <c:v>1.8271400000000001E-3</c:v>
                </c:pt>
                <c:pt idx="5886" formatCode="General">
                  <c:v>1.8272099999999999E-3</c:v>
                </c:pt>
                <c:pt idx="5887" formatCode="General">
                  <c:v>1.82727E-3</c:v>
                </c:pt>
                <c:pt idx="5888" formatCode="General">
                  <c:v>1.8273300000000001E-3</c:v>
                </c:pt>
                <c:pt idx="5889" formatCode="General">
                  <c:v>1.8273899999999999E-3</c:v>
                </c:pt>
                <c:pt idx="5890" formatCode="General">
                  <c:v>1.82745E-3</c:v>
                </c:pt>
                <c:pt idx="5891" formatCode="General">
                  <c:v>1.8275100000000001E-3</c:v>
                </c:pt>
                <c:pt idx="5892" formatCode="General">
                  <c:v>1.8275699999999999E-3</c:v>
                </c:pt>
                <c:pt idx="5893" formatCode="General">
                  <c:v>1.8276E-3</c:v>
                </c:pt>
                <c:pt idx="5894" formatCode="General">
                  <c:v>1.82766E-3</c:v>
                </c:pt>
                <c:pt idx="5895" formatCode="General">
                  <c:v>1.8277199999999999E-3</c:v>
                </c:pt>
                <c:pt idx="5896" formatCode="General">
                  <c:v>1.82777E-3</c:v>
                </c:pt>
                <c:pt idx="5897" formatCode="General">
                  <c:v>1.8278299999999999E-3</c:v>
                </c:pt>
                <c:pt idx="5898" formatCode="General">
                  <c:v>1.82789E-3</c:v>
                </c:pt>
                <c:pt idx="5899" formatCode="General">
                  <c:v>1.82796E-3</c:v>
                </c:pt>
                <c:pt idx="5900" formatCode="General">
                  <c:v>1.82803E-3</c:v>
                </c:pt>
                <c:pt idx="5901" formatCode="General">
                  <c:v>1.82811E-3</c:v>
                </c:pt>
                <c:pt idx="5902" formatCode="General">
                  <c:v>1.8282000000000001E-3</c:v>
                </c:pt>
                <c:pt idx="5903" formatCode="General">
                  <c:v>1.8283500000000001E-3</c:v>
                </c:pt>
                <c:pt idx="5904" formatCode="General">
                  <c:v>1.8284799999999999E-3</c:v>
                </c:pt>
                <c:pt idx="5905" formatCode="General">
                  <c:v>1.8285599999999999E-3</c:v>
                </c:pt>
                <c:pt idx="5906" formatCode="General">
                  <c:v>1.8286400000000001E-3</c:v>
                </c:pt>
                <c:pt idx="5907" formatCode="General">
                  <c:v>1.82869E-3</c:v>
                </c:pt>
                <c:pt idx="5908" formatCode="General">
                  <c:v>1.8287399999999999E-3</c:v>
                </c:pt>
                <c:pt idx="5909" formatCode="General">
                  <c:v>1.8287900000000001E-3</c:v>
                </c:pt>
                <c:pt idx="5910" formatCode="General">
                  <c:v>1.8288499999999999E-3</c:v>
                </c:pt>
                <c:pt idx="5911" formatCode="General">
                  <c:v>1.8289000000000001E-3</c:v>
                </c:pt>
                <c:pt idx="5912" formatCode="General">
                  <c:v>1.8289300000000001E-3</c:v>
                </c:pt>
                <c:pt idx="5913" formatCode="General">
                  <c:v>1.82898E-3</c:v>
                </c:pt>
                <c:pt idx="5914" formatCode="General">
                  <c:v>1.82902E-3</c:v>
                </c:pt>
                <c:pt idx="5915" formatCode="General">
                  <c:v>1.82905E-3</c:v>
                </c:pt>
                <c:pt idx="5916" formatCode="General">
                  <c:v>1.82909E-3</c:v>
                </c:pt>
                <c:pt idx="5917" formatCode="General">
                  <c:v>1.8291200000000001E-3</c:v>
                </c:pt>
                <c:pt idx="5918" formatCode="General">
                  <c:v>1.8291500000000001E-3</c:v>
                </c:pt>
                <c:pt idx="5919" formatCode="General">
                  <c:v>1.8291799999999999E-3</c:v>
                </c:pt>
                <c:pt idx="5920" formatCode="General">
                  <c:v>1.8292200000000001E-3</c:v>
                </c:pt>
                <c:pt idx="5921" formatCode="General">
                  <c:v>1.8292499999999999E-3</c:v>
                </c:pt>
                <c:pt idx="5922" formatCode="General">
                  <c:v>1.82928E-3</c:v>
                </c:pt>
                <c:pt idx="5923" formatCode="General">
                  <c:v>1.8293199999999999E-3</c:v>
                </c:pt>
                <c:pt idx="5924" formatCode="General">
                  <c:v>1.82935E-3</c:v>
                </c:pt>
                <c:pt idx="5925" formatCode="General">
                  <c:v>1.8293700000000001E-3</c:v>
                </c:pt>
                <c:pt idx="5926" formatCode="General">
                  <c:v>1.8293999999999999E-3</c:v>
                </c:pt>
                <c:pt idx="5927" formatCode="General">
                  <c:v>1.8294299999999999E-3</c:v>
                </c:pt>
                <c:pt idx="5928" formatCode="General">
                  <c:v>1.82946E-3</c:v>
                </c:pt>
                <c:pt idx="5929" formatCode="General">
                  <c:v>1.82949E-3</c:v>
                </c:pt>
                <c:pt idx="5930" formatCode="General">
                  <c:v>1.8295200000000001E-3</c:v>
                </c:pt>
                <c:pt idx="5931" formatCode="General">
                  <c:v>1.8295500000000001E-3</c:v>
                </c:pt>
                <c:pt idx="5932" formatCode="General">
                  <c:v>1.8295799999999999E-3</c:v>
                </c:pt>
                <c:pt idx="5933" formatCode="General">
                  <c:v>1.82961E-3</c:v>
                </c:pt>
                <c:pt idx="5934" formatCode="General">
                  <c:v>1.82964E-3</c:v>
                </c:pt>
                <c:pt idx="5935" formatCode="General">
                  <c:v>1.82967E-3</c:v>
                </c:pt>
                <c:pt idx="5936" formatCode="General">
                  <c:v>1.8297000000000001E-3</c:v>
                </c:pt>
                <c:pt idx="5937" formatCode="General">
                  <c:v>1.8297299999999999E-3</c:v>
                </c:pt>
                <c:pt idx="5938" formatCode="General">
                  <c:v>1.82975E-3</c:v>
                </c:pt>
                <c:pt idx="5939" formatCode="General">
                  <c:v>1.82978E-3</c:v>
                </c:pt>
                <c:pt idx="5940" formatCode="General">
                  <c:v>1.8298100000000001E-3</c:v>
                </c:pt>
                <c:pt idx="5941" formatCode="General">
                  <c:v>1.8298399999999999E-3</c:v>
                </c:pt>
                <c:pt idx="5942" formatCode="General">
                  <c:v>1.8298699999999999E-3</c:v>
                </c:pt>
                <c:pt idx="5943" formatCode="General">
                  <c:v>1.8299E-3</c:v>
                </c:pt>
                <c:pt idx="5944" formatCode="General">
                  <c:v>1.82993E-3</c:v>
                </c:pt>
                <c:pt idx="5945" formatCode="General">
                  <c:v>1.8299600000000001E-3</c:v>
                </c:pt>
                <c:pt idx="5946" formatCode="General">
                  <c:v>1.8299900000000001E-3</c:v>
                </c:pt>
                <c:pt idx="5947" formatCode="General">
                  <c:v>1.8300199999999999E-3</c:v>
                </c:pt>
                <c:pt idx="5948" formatCode="General">
                  <c:v>1.8300499999999999E-3</c:v>
                </c:pt>
                <c:pt idx="5949" formatCode="General">
                  <c:v>1.83008E-3</c:v>
                </c:pt>
                <c:pt idx="5950" formatCode="General">
                  <c:v>1.83011E-3</c:v>
                </c:pt>
                <c:pt idx="5951" formatCode="General">
                  <c:v>1.8301400000000001E-3</c:v>
                </c:pt>
                <c:pt idx="5952" formatCode="General">
                  <c:v>1.8301599999999999E-3</c:v>
                </c:pt>
                <c:pt idx="5953" formatCode="General">
                  <c:v>1.83019E-3</c:v>
                </c:pt>
                <c:pt idx="5954" formatCode="General">
                  <c:v>1.83022E-3</c:v>
                </c:pt>
                <c:pt idx="5955" formatCode="General">
                  <c:v>1.8302500000000001E-3</c:v>
                </c:pt>
                <c:pt idx="5956" formatCode="General">
                  <c:v>1.8302800000000001E-3</c:v>
                </c:pt>
                <c:pt idx="5957" formatCode="General">
                  <c:v>1.8303099999999999E-3</c:v>
                </c:pt>
                <c:pt idx="5958" formatCode="General">
                  <c:v>1.83033E-3</c:v>
                </c:pt>
                <c:pt idx="5959" formatCode="General">
                  <c:v>1.83037E-3</c:v>
                </c:pt>
                <c:pt idx="5960" formatCode="General">
                  <c:v>1.83041E-3</c:v>
                </c:pt>
                <c:pt idx="5961" formatCode="General">
                  <c:v>1.83044E-3</c:v>
                </c:pt>
                <c:pt idx="5962" formatCode="General">
                  <c:v>1.83048E-3</c:v>
                </c:pt>
                <c:pt idx="5963" formatCode="General">
                  <c:v>1.83052E-3</c:v>
                </c:pt>
                <c:pt idx="5964" formatCode="General">
                  <c:v>1.83055E-3</c:v>
                </c:pt>
                <c:pt idx="5965" formatCode="General">
                  <c:v>1.8305999999999999E-3</c:v>
                </c:pt>
                <c:pt idx="5966" formatCode="General">
                  <c:v>1.8306500000000001E-3</c:v>
                </c:pt>
                <c:pt idx="5967" formatCode="General">
                  <c:v>1.8307E-3</c:v>
                </c:pt>
                <c:pt idx="5968" formatCode="General">
                  <c:v>1.8307499999999999E-3</c:v>
                </c:pt>
                <c:pt idx="5969" formatCode="General">
                  <c:v>1.8308E-3</c:v>
                </c:pt>
                <c:pt idx="5970" formatCode="General">
                  <c:v>1.8308700000000001E-3</c:v>
                </c:pt>
                <c:pt idx="5971" formatCode="General">
                  <c:v>1.8309400000000001E-3</c:v>
                </c:pt>
                <c:pt idx="5972" formatCode="General">
                  <c:v>1.83102E-3</c:v>
                </c:pt>
                <c:pt idx="5973" formatCode="General">
                  <c:v>1.8310900000000001E-3</c:v>
                </c:pt>
                <c:pt idx="5974" formatCode="General">
                  <c:v>1.8311899999999999E-3</c:v>
                </c:pt>
                <c:pt idx="5975" formatCode="General">
                  <c:v>1.8313100000000001E-3</c:v>
                </c:pt>
                <c:pt idx="5976" formatCode="General">
                  <c:v>1.8314200000000001E-3</c:v>
                </c:pt>
                <c:pt idx="5977" formatCode="General">
                  <c:v>1.83154E-3</c:v>
                </c:pt>
                <c:pt idx="5978" formatCode="General">
                  <c:v>1.8316599999999999E-3</c:v>
                </c:pt>
                <c:pt idx="5979" formatCode="General">
                  <c:v>1.8317699999999999E-3</c:v>
                </c:pt>
                <c:pt idx="5980" formatCode="General">
                  <c:v>1.8318900000000001E-3</c:v>
                </c:pt>
                <c:pt idx="5981" formatCode="General">
                  <c:v>1.83205E-3</c:v>
                </c:pt>
                <c:pt idx="5982" formatCode="General">
                  <c:v>1.8322E-3</c:v>
                </c:pt>
                <c:pt idx="5983" formatCode="General">
                  <c:v>1.8323599999999999E-3</c:v>
                </c:pt>
                <c:pt idx="5984" formatCode="General">
                  <c:v>1.8325500000000001E-3</c:v>
                </c:pt>
                <c:pt idx="5985" formatCode="General">
                  <c:v>1.8327199999999999E-3</c:v>
                </c:pt>
                <c:pt idx="5986" formatCode="General">
                  <c:v>1.8328800000000001E-3</c:v>
                </c:pt>
                <c:pt idx="5987" formatCode="General">
                  <c:v>1.83311E-3</c:v>
                </c:pt>
                <c:pt idx="5988" formatCode="General">
                  <c:v>1.83333E-3</c:v>
                </c:pt>
                <c:pt idx="5989" formatCode="General">
                  <c:v>1.8335599999999999E-3</c:v>
                </c:pt>
                <c:pt idx="5990" formatCode="General">
                  <c:v>1.8337799999999999E-3</c:v>
                </c:pt>
                <c:pt idx="5991" formatCode="General">
                  <c:v>1.8340100000000001E-3</c:v>
                </c:pt>
                <c:pt idx="5992" formatCode="General">
                  <c:v>1.8342300000000001E-3</c:v>
                </c:pt>
                <c:pt idx="5993" formatCode="General">
                  <c:v>1.83453E-3</c:v>
                </c:pt>
                <c:pt idx="5994" formatCode="General">
                  <c:v>1.83482E-3</c:v>
                </c:pt>
                <c:pt idx="5995" formatCode="General">
                  <c:v>1.8350599999999999E-3</c:v>
                </c:pt>
                <c:pt idx="5996" formatCode="General">
                  <c:v>1.8353E-3</c:v>
                </c:pt>
                <c:pt idx="5997" formatCode="General">
                  <c:v>1.8355400000000001E-3</c:v>
                </c:pt>
                <c:pt idx="5998" formatCode="General">
                  <c:v>1.83577E-3</c:v>
                </c:pt>
                <c:pt idx="5999" formatCode="General">
                  <c:v>1.8360099999999999E-3</c:v>
                </c:pt>
                <c:pt idx="6000" formatCode="General">
                  <c:v>1.83625E-3</c:v>
                </c:pt>
                <c:pt idx="6001" formatCode="General">
                  <c:v>1.8364900000000001E-3</c:v>
                </c:pt>
                <c:pt idx="6002" formatCode="General">
                  <c:v>1.83673E-3</c:v>
                </c:pt>
                <c:pt idx="6003" formatCode="General">
                  <c:v>1.83695E-3</c:v>
                </c:pt>
                <c:pt idx="6004" formatCode="General">
                  <c:v>1.8371800000000001E-3</c:v>
                </c:pt>
                <c:pt idx="6005" formatCode="General">
                  <c:v>1.8374000000000001E-3</c:v>
                </c:pt>
                <c:pt idx="6006" formatCode="General">
                  <c:v>1.83763E-3</c:v>
                </c:pt>
                <c:pt idx="6007" formatCode="General">
                  <c:v>1.83785E-3</c:v>
                </c:pt>
                <c:pt idx="6008" formatCode="General">
                  <c:v>1.83807E-3</c:v>
                </c:pt>
                <c:pt idx="6009" formatCode="General">
                  <c:v>1.8383E-3</c:v>
                </c:pt>
                <c:pt idx="6010" formatCode="General">
                  <c:v>1.83847E-3</c:v>
                </c:pt>
                <c:pt idx="6011" formatCode="General">
                  <c:v>1.8385999999999999E-3</c:v>
                </c:pt>
                <c:pt idx="6012" formatCode="General">
                  <c:v>1.83877E-3</c:v>
                </c:pt>
                <c:pt idx="6013" formatCode="General">
                  <c:v>1.8389299999999999E-3</c:v>
                </c:pt>
                <c:pt idx="6014" formatCode="General">
                  <c:v>1.8391E-3</c:v>
                </c:pt>
                <c:pt idx="6015" formatCode="General">
                  <c:v>1.8392599999999999E-3</c:v>
                </c:pt>
                <c:pt idx="6016" formatCode="General">
                  <c:v>1.83942E-3</c:v>
                </c:pt>
                <c:pt idx="6017" formatCode="General">
                  <c:v>1.8395499999999999E-3</c:v>
                </c:pt>
                <c:pt idx="6018" formatCode="General">
                  <c:v>1.8396700000000001E-3</c:v>
                </c:pt>
                <c:pt idx="6019" formatCode="General">
                  <c:v>1.83979E-3</c:v>
                </c:pt>
                <c:pt idx="6020" formatCode="General">
                  <c:v>1.8398900000000001E-3</c:v>
                </c:pt>
                <c:pt idx="6021" formatCode="General">
                  <c:v>1.84001E-3</c:v>
                </c:pt>
                <c:pt idx="6022" formatCode="General">
                  <c:v>1.8401400000000001E-3</c:v>
                </c:pt>
                <c:pt idx="6023" formatCode="General">
                  <c:v>1.84026E-3</c:v>
                </c:pt>
                <c:pt idx="6024" formatCode="General">
                  <c:v>1.8403499999999999E-3</c:v>
                </c:pt>
                <c:pt idx="6025" formatCode="General">
                  <c:v>1.84044E-3</c:v>
                </c:pt>
                <c:pt idx="6026" formatCode="General">
                  <c:v>1.8405299999999999E-3</c:v>
                </c:pt>
                <c:pt idx="6027" formatCode="General">
                  <c:v>1.8406200000000001E-3</c:v>
                </c:pt>
                <c:pt idx="6028" formatCode="General">
                  <c:v>1.84071E-3</c:v>
                </c:pt>
                <c:pt idx="6029" formatCode="General">
                  <c:v>1.84077E-3</c:v>
                </c:pt>
                <c:pt idx="6030" formatCode="General">
                  <c:v>1.8408400000000001E-3</c:v>
                </c:pt>
                <c:pt idx="6031" formatCode="General">
                  <c:v>1.8409100000000001E-3</c:v>
                </c:pt>
                <c:pt idx="6032" formatCode="General">
                  <c:v>1.8409699999999999E-3</c:v>
                </c:pt>
                <c:pt idx="6033" formatCode="General">
                  <c:v>1.8410099999999999E-3</c:v>
                </c:pt>
                <c:pt idx="6034" formatCode="General">
                  <c:v>1.84106E-3</c:v>
                </c:pt>
                <c:pt idx="6035" formatCode="General">
                  <c:v>1.8411E-3</c:v>
                </c:pt>
                <c:pt idx="6036" formatCode="General">
                  <c:v>1.84114E-3</c:v>
                </c:pt>
                <c:pt idx="6037" formatCode="General">
                  <c:v>1.84118E-3</c:v>
                </c:pt>
                <c:pt idx="6038" formatCode="General">
                  <c:v>1.8412299999999999E-3</c:v>
                </c:pt>
                <c:pt idx="6039" formatCode="General">
                  <c:v>1.8412700000000001E-3</c:v>
                </c:pt>
                <c:pt idx="6040" formatCode="General">
                  <c:v>1.8413100000000001E-3</c:v>
                </c:pt>
                <c:pt idx="6041" formatCode="General">
                  <c:v>1.8413399999999999E-3</c:v>
                </c:pt>
                <c:pt idx="6042" formatCode="General">
                  <c:v>1.8413699999999999E-3</c:v>
                </c:pt>
                <c:pt idx="6043" formatCode="General">
                  <c:v>1.8414099999999999E-3</c:v>
                </c:pt>
                <c:pt idx="6044" formatCode="General">
                  <c:v>1.84144E-3</c:v>
                </c:pt>
                <c:pt idx="6045" formatCode="General">
                  <c:v>1.84147E-3</c:v>
                </c:pt>
                <c:pt idx="6046" formatCode="General">
                  <c:v>1.8415E-3</c:v>
                </c:pt>
                <c:pt idx="6047" formatCode="General">
                  <c:v>1.8415300000000001E-3</c:v>
                </c:pt>
                <c:pt idx="6048" formatCode="General">
                  <c:v>1.8415599999999999E-3</c:v>
                </c:pt>
                <c:pt idx="6049" formatCode="General">
                  <c:v>1.8415899999999999E-3</c:v>
                </c:pt>
                <c:pt idx="6050" formatCode="General">
                  <c:v>1.84162E-3</c:v>
                </c:pt>
                <c:pt idx="6051" formatCode="General">
                  <c:v>1.84165E-3</c:v>
                </c:pt>
                <c:pt idx="6052" formatCode="General">
                  <c:v>1.8416800000000001E-3</c:v>
                </c:pt>
                <c:pt idx="6053" formatCode="General">
                  <c:v>1.8417100000000001E-3</c:v>
                </c:pt>
                <c:pt idx="6054" formatCode="General">
                  <c:v>1.8417399999999999E-3</c:v>
                </c:pt>
                <c:pt idx="6055" formatCode="General">
                  <c:v>1.84177E-3</c:v>
                </c:pt>
                <c:pt idx="6056" formatCode="General">
                  <c:v>1.8418E-3</c:v>
                </c:pt>
                <c:pt idx="6057" formatCode="General">
                  <c:v>1.84183E-3</c:v>
                </c:pt>
                <c:pt idx="6058" formatCode="General">
                  <c:v>1.8418600000000001E-3</c:v>
                </c:pt>
                <c:pt idx="6059" formatCode="General">
                  <c:v>1.8418900000000001E-3</c:v>
                </c:pt>
                <c:pt idx="6060" formatCode="General">
                  <c:v>1.8419199999999999E-3</c:v>
                </c:pt>
                <c:pt idx="6061" formatCode="General">
                  <c:v>1.84195E-3</c:v>
                </c:pt>
                <c:pt idx="6062" formatCode="General">
                  <c:v>1.84198E-3</c:v>
                </c:pt>
                <c:pt idx="6063" formatCode="General">
                  <c:v>1.84201E-3</c:v>
                </c:pt>
                <c:pt idx="6064" formatCode="General">
                  <c:v>1.8420299999999999E-3</c:v>
                </c:pt>
                <c:pt idx="6065" formatCode="General">
                  <c:v>1.84206E-3</c:v>
                </c:pt>
                <c:pt idx="6066" formatCode="General">
                  <c:v>1.84209E-3</c:v>
                </c:pt>
                <c:pt idx="6067" formatCode="General">
                  <c:v>1.84212E-3</c:v>
                </c:pt>
                <c:pt idx="6068" formatCode="General">
                  <c:v>1.8421399999999999E-3</c:v>
                </c:pt>
                <c:pt idx="6069" formatCode="General">
                  <c:v>1.84217E-3</c:v>
                </c:pt>
                <c:pt idx="6070" formatCode="General">
                  <c:v>1.8422E-3</c:v>
                </c:pt>
                <c:pt idx="6071" formatCode="General">
                  <c:v>1.84223E-3</c:v>
                </c:pt>
                <c:pt idx="6072" formatCode="General">
                  <c:v>1.8422499999999999E-3</c:v>
                </c:pt>
                <c:pt idx="6073" formatCode="General">
                  <c:v>1.84228E-3</c:v>
                </c:pt>
                <c:pt idx="6074" formatCode="General">
                  <c:v>1.84231E-3</c:v>
                </c:pt>
                <c:pt idx="6075" formatCode="General">
                  <c:v>1.8423300000000001E-3</c:v>
                </c:pt>
                <c:pt idx="6076" formatCode="General">
                  <c:v>1.8423599999999999E-3</c:v>
                </c:pt>
                <c:pt idx="6077" formatCode="General">
                  <c:v>1.84239E-3</c:v>
                </c:pt>
                <c:pt idx="6078" formatCode="General">
                  <c:v>1.84242E-3</c:v>
                </c:pt>
                <c:pt idx="6079" formatCode="General">
                  <c:v>1.84246E-3</c:v>
                </c:pt>
                <c:pt idx="6080" formatCode="General">
                  <c:v>1.84249E-3</c:v>
                </c:pt>
                <c:pt idx="6081" formatCode="General">
                  <c:v>1.8425200000000001E-3</c:v>
                </c:pt>
                <c:pt idx="6082" formatCode="General">
                  <c:v>1.8425500000000001E-3</c:v>
                </c:pt>
                <c:pt idx="6083" formatCode="General">
                  <c:v>1.8425799999999999E-3</c:v>
                </c:pt>
                <c:pt idx="6084" formatCode="General">
                  <c:v>1.84261E-3</c:v>
                </c:pt>
                <c:pt idx="6085" formatCode="General">
                  <c:v>1.8426600000000001E-3</c:v>
                </c:pt>
                <c:pt idx="6086" formatCode="General">
                  <c:v>1.8427000000000001E-3</c:v>
                </c:pt>
                <c:pt idx="6087" formatCode="General">
                  <c:v>1.84274E-3</c:v>
                </c:pt>
                <c:pt idx="6088" formatCode="General">
                  <c:v>1.84279E-3</c:v>
                </c:pt>
                <c:pt idx="6089" formatCode="General">
                  <c:v>1.8428400000000001E-3</c:v>
                </c:pt>
                <c:pt idx="6090" formatCode="General">
                  <c:v>1.84289E-3</c:v>
                </c:pt>
                <c:pt idx="6091" formatCode="General">
                  <c:v>1.8429399999999999E-3</c:v>
                </c:pt>
                <c:pt idx="6092" formatCode="General">
                  <c:v>1.8429900000000001E-3</c:v>
                </c:pt>
                <c:pt idx="6093" formatCode="General">
                  <c:v>1.8430499999999999E-3</c:v>
                </c:pt>
                <c:pt idx="6094" formatCode="General">
                  <c:v>1.84312E-3</c:v>
                </c:pt>
                <c:pt idx="6095" formatCode="General">
                  <c:v>1.8431999999999999E-3</c:v>
                </c:pt>
                <c:pt idx="6096" formatCode="General">
                  <c:v>1.8433499999999999E-3</c:v>
                </c:pt>
                <c:pt idx="6097" formatCode="General">
                  <c:v>1.84347E-3</c:v>
                </c:pt>
                <c:pt idx="6098" formatCode="General">
                  <c:v>1.8435599999999999E-3</c:v>
                </c:pt>
                <c:pt idx="6099" formatCode="General">
                  <c:v>1.8436399999999999E-3</c:v>
                </c:pt>
                <c:pt idx="6100" formatCode="General">
                  <c:v>1.8437099999999999E-3</c:v>
                </c:pt>
                <c:pt idx="6101" formatCode="General">
                  <c:v>1.84377E-3</c:v>
                </c:pt>
                <c:pt idx="6102" formatCode="General">
                  <c:v>1.84384E-3</c:v>
                </c:pt>
                <c:pt idx="6103" formatCode="General">
                  <c:v>1.84391E-3</c:v>
                </c:pt>
                <c:pt idx="6104" formatCode="General">
                  <c:v>1.8439699999999999E-3</c:v>
                </c:pt>
                <c:pt idx="6105" formatCode="General">
                  <c:v>1.8440399999999999E-3</c:v>
                </c:pt>
                <c:pt idx="6106" formatCode="General">
                  <c:v>1.8441E-3</c:v>
                </c:pt>
                <c:pt idx="6107" formatCode="General">
                  <c:v>1.84417E-3</c:v>
                </c:pt>
                <c:pt idx="6108" formatCode="General">
                  <c:v>1.8442300000000001E-3</c:v>
                </c:pt>
                <c:pt idx="6109" formatCode="General">
                  <c:v>1.8442899999999999E-3</c:v>
                </c:pt>
                <c:pt idx="6110" formatCode="General">
                  <c:v>1.8443299999999999E-3</c:v>
                </c:pt>
                <c:pt idx="6111" formatCode="General">
                  <c:v>1.84439E-3</c:v>
                </c:pt>
                <c:pt idx="6112" formatCode="General">
                  <c:v>1.84446E-3</c:v>
                </c:pt>
                <c:pt idx="6113" formatCode="General">
                  <c:v>1.8445200000000001E-3</c:v>
                </c:pt>
                <c:pt idx="6114" formatCode="General">
                  <c:v>1.8446000000000001E-3</c:v>
                </c:pt>
                <c:pt idx="6115" formatCode="General">
                  <c:v>1.8446999999999999E-3</c:v>
                </c:pt>
                <c:pt idx="6116" formatCode="General">
                  <c:v>1.8448200000000001E-3</c:v>
                </c:pt>
                <c:pt idx="6117" formatCode="General">
                  <c:v>1.84497E-3</c:v>
                </c:pt>
                <c:pt idx="6118" formatCode="General">
                  <c:v>1.84505E-3</c:v>
                </c:pt>
                <c:pt idx="6119" formatCode="General">
                  <c:v>1.8451400000000001E-3</c:v>
                </c:pt>
                <c:pt idx="6120" formatCode="General">
                  <c:v>1.84519E-3</c:v>
                </c:pt>
                <c:pt idx="6121" formatCode="General">
                  <c:v>1.8452399999999999E-3</c:v>
                </c:pt>
                <c:pt idx="6122" formatCode="General">
                  <c:v>1.8452900000000001E-3</c:v>
                </c:pt>
                <c:pt idx="6123" formatCode="General">
                  <c:v>1.84534E-3</c:v>
                </c:pt>
                <c:pt idx="6124" formatCode="General">
                  <c:v>1.8453899999999999E-3</c:v>
                </c:pt>
                <c:pt idx="6125" formatCode="General">
                  <c:v>1.8454400000000001E-3</c:v>
                </c:pt>
                <c:pt idx="6126" formatCode="General">
                  <c:v>1.84548E-3</c:v>
                </c:pt>
                <c:pt idx="6127" formatCode="General">
                  <c:v>1.84552E-3</c:v>
                </c:pt>
                <c:pt idx="6128" formatCode="General">
                  <c:v>1.84556E-3</c:v>
                </c:pt>
                <c:pt idx="6129" formatCode="General">
                  <c:v>1.8456E-3</c:v>
                </c:pt>
                <c:pt idx="6130" formatCode="General">
                  <c:v>1.84563E-3</c:v>
                </c:pt>
                <c:pt idx="6131" formatCode="General">
                  <c:v>1.8456600000000001E-3</c:v>
                </c:pt>
                <c:pt idx="6132" formatCode="General">
                  <c:v>1.8456900000000001E-3</c:v>
                </c:pt>
                <c:pt idx="6133" formatCode="General">
                  <c:v>1.8457199999999999E-3</c:v>
                </c:pt>
                <c:pt idx="6134" formatCode="General">
                  <c:v>1.8457599999999999E-3</c:v>
                </c:pt>
                <c:pt idx="6135" formatCode="General">
                  <c:v>1.8457899999999999E-3</c:v>
                </c:pt>
                <c:pt idx="6136" formatCode="General">
                  <c:v>1.84581E-3</c:v>
                </c:pt>
                <c:pt idx="6137" formatCode="General">
                  <c:v>1.8458400000000001E-3</c:v>
                </c:pt>
                <c:pt idx="6138" formatCode="General">
                  <c:v>1.8458700000000001E-3</c:v>
                </c:pt>
                <c:pt idx="6139" formatCode="General">
                  <c:v>1.84589E-3</c:v>
                </c:pt>
                <c:pt idx="6140" formatCode="General">
                  <c:v>1.84592E-3</c:v>
                </c:pt>
                <c:pt idx="6141" formatCode="General">
                  <c:v>1.8459500000000001E-3</c:v>
                </c:pt>
                <c:pt idx="6142" formatCode="General">
                  <c:v>1.8459699999999999E-3</c:v>
                </c:pt>
                <c:pt idx="6143" formatCode="General">
                  <c:v>1.846E-3</c:v>
                </c:pt>
                <c:pt idx="6144" formatCode="General">
                  <c:v>1.84603E-3</c:v>
                </c:pt>
                <c:pt idx="6145" formatCode="General">
                  <c:v>1.8460600000000001E-3</c:v>
                </c:pt>
                <c:pt idx="6146" formatCode="General">
                  <c:v>1.8460799999999999E-3</c:v>
                </c:pt>
                <c:pt idx="6147" formatCode="General">
                  <c:v>1.84611E-3</c:v>
                </c:pt>
                <c:pt idx="6148" formatCode="General">
                  <c:v>1.84614E-3</c:v>
                </c:pt>
                <c:pt idx="6149" formatCode="General">
                  <c:v>1.8461700000000001E-3</c:v>
                </c:pt>
                <c:pt idx="6150" formatCode="General">
                  <c:v>1.8461899999999999E-3</c:v>
                </c:pt>
                <c:pt idx="6151" formatCode="General">
                  <c:v>1.84622E-3</c:v>
                </c:pt>
                <c:pt idx="6152" formatCode="General">
                  <c:v>1.84625E-3</c:v>
                </c:pt>
                <c:pt idx="6153" formatCode="General">
                  <c:v>1.8462800000000001E-3</c:v>
                </c:pt>
                <c:pt idx="6154" formatCode="General">
                  <c:v>1.8463100000000001E-3</c:v>
                </c:pt>
                <c:pt idx="6155" formatCode="General">
                  <c:v>1.8463399999999999E-3</c:v>
                </c:pt>
                <c:pt idx="6156" formatCode="General">
                  <c:v>1.84637E-3</c:v>
                </c:pt>
                <c:pt idx="6157" formatCode="General">
                  <c:v>1.8464E-3</c:v>
                </c:pt>
                <c:pt idx="6158" formatCode="General">
                  <c:v>1.84643E-3</c:v>
                </c:pt>
                <c:pt idx="6159" formatCode="General">
                  <c:v>1.8464600000000001E-3</c:v>
                </c:pt>
                <c:pt idx="6160" formatCode="General">
                  <c:v>1.8464899999999999E-3</c:v>
                </c:pt>
                <c:pt idx="6161" formatCode="General">
                  <c:v>1.8465199999999999E-3</c:v>
                </c:pt>
                <c:pt idx="6162" formatCode="General">
                  <c:v>1.84655E-3</c:v>
                </c:pt>
                <c:pt idx="6163" formatCode="General">
                  <c:v>1.84658E-3</c:v>
                </c:pt>
                <c:pt idx="6164" formatCode="General">
                  <c:v>1.84661E-3</c:v>
                </c:pt>
                <c:pt idx="6165" formatCode="General">
                  <c:v>1.8466400000000001E-3</c:v>
                </c:pt>
                <c:pt idx="6166" formatCode="General">
                  <c:v>1.8466699999999999E-3</c:v>
                </c:pt>
                <c:pt idx="6167" formatCode="General">
                  <c:v>1.8466999999999999E-3</c:v>
                </c:pt>
                <c:pt idx="6168" formatCode="General">
                  <c:v>1.8467399999999999E-3</c:v>
                </c:pt>
                <c:pt idx="6169" formatCode="General">
                  <c:v>1.84677E-3</c:v>
                </c:pt>
                <c:pt idx="6170" formatCode="General">
                  <c:v>1.8468E-3</c:v>
                </c:pt>
                <c:pt idx="6171" formatCode="General">
                  <c:v>1.84684E-3</c:v>
                </c:pt>
                <c:pt idx="6172" formatCode="General">
                  <c:v>1.84687E-3</c:v>
                </c:pt>
                <c:pt idx="6173" formatCode="General">
                  <c:v>1.8468899999999999E-3</c:v>
                </c:pt>
                <c:pt idx="6174" formatCode="General">
                  <c:v>1.8469300000000001E-3</c:v>
                </c:pt>
                <c:pt idx="6175" formatCode="General">
                  <c:v>1.8469700000000001E-3</c:v>
                </c:pt>
                <c:pt idx="6176" formatCode="General">
                  <c:v>1.84702E-3</c:v>
                </c:pt>
                <c:pt idx="6177" formatCode="General">
                  <c:v>1.84706E-3</c:v>
                </c:pt>
                <c:pt idx="6178" formatCode="General">
                  <c:v>1.8471E-3</c:v>
                </c:pt>
                <c:pt idx="6179" formatCode="General">
                  <c:v>1.8471399999999999E-3</c:v>
                </c:pt>
                <c:pt idx="6180" formatCode="General">
                  <c:v>1.8471900000000001E-3</c:v>
                </c:pt>
                <c:pt idx="6181" formatCode="General">
                  <c:v>1.8472499999999999E-3</c:v>
                </c:pt>
                <c:pt idx="6182" formatCode="General">
                  <c:v>1.84731E-3</c:v>
                </c:pt>
                <c:pt idx="6183" formatCode="General">
                  <c:v>1.84738E-3</c:v>
                </c:pt>
                <c:pt idx="6184" formatCode="General">
                  <c:v>1.84745E-3</c:v>
                </c:pt>
                <c:pt idx="6185" formatCode="General">
                  <c:v>1.84753E-3</c:v>
                </c:pt>
                <c:pt idx="6186" formatCode="General">
                  <c:v>1.8476199999999999E-3</c:v>
                </c:pt>
                <c:pt idx="6187" formatCode="General">
                  <c:v>1.8477000000000001E-3</c:v>
                </c:pt>
                <c:pt idx="6188" formatCode="General">
                  <c:v>1.84778E-3</c:v>
                </c:pt>
                <c:pt idx="6189" formatCode="General">
                  <c:v>1.84789E-3</c:v>
                </c:pt>
                <c:pt idx="6190" formatCode="General">
                  <c:v>1.848E-3</c:v>
                </c:pt>
                <c:pt idx="6191" formatCode="General">
                  <c:v>1.84811E-3</c:v>
                </c:pt>
                <c:pt idx="6192" formatCode="General">
                  <c:v>1.84822E-3</c:v>
                </c:pt>
                <c:pt idx="6193" formatCode="General">
                  <c:v>1.8483499999999999E-3</c:v>
                </c:pt>
                <c:pt idx="6194" formatCode="General">
                  <c:v>1.8484700000000001E-3</c:v>
                </c:pt>
                <c:pt idx="6195" formatCode="General">
                  <c:v>1.84859E-3</c:v>
                </c:pt>
                <c:pt idx="6196" formatCode="General">
                  <c:v>1.84874E-3</c:v>
                </c:pt>
                <c:pt idx="6197" formatCode="General">
                  <c:v>1.8488999999999999E-3</c:v>
                </c:pt>
                <c:pt idx="6198" formatCode="General">
                  <c:v>1.84906E-3</c:v>
                </c:pt>
                <c:pt idx="6199" formatCode="General">
                  <c:v>1.8492199999999999E-3</c:v>
                </c:pt>
                <c:pt idx="6200" formatCode="General">
                  <c:v>1.8493699999999999E-3</c:v>
                </c:pt>
                <c:pt idx="6201" formatCode="General">
                  <c:v>1.8495300000000001E-3</c:v>
                </c:pt>
                <c:pt idx="6202" formatCode="General">
                  <c:v>1.8496999999999999E-3</c:v>
                </c:pt>
                <c:pt idx="6203" formatCode="General">
                  <c:v>1.84986E-3</c:v>
                </c:pt>
                <c:pt idx="6204" formatCode="General">
                  <c:v>1.85008E-3</c:v>
                </c:pt>
                <c:pt idx="6205" formatCode="General">
                  <c:v>1.8503E-3</c:v>
                </c:pt>
                <c:pt idx="6206" formatCode="General">
                  <c:v>1.8505100000000001E-3</c:v>
                </c:pt>
                <c:pt idx="6207" formatCode="General">
                  <c:v>1.8507300000000001E-3</c:v>
                </c:pt>
                <c:pt idx="6208" formatCode="General">
                  <c:v>1.8509500000000001E-3</c:v>
                </c:pt>
                <c:pt idx="6209" formatCode="General">
                  <c:v>1.8511700000000001E-3</c:v>
                </c:pt>
                <c:pt idx="6210" formatCode="General">
                  <c:v>1.8514600000000001E-3</c:v>
                </c:pt>
                <c:pt idx="6211" formatCode="General">
                  <c:v>1.85173E-3</c:v>
                </c:pt>
                <c:pt idx="6212" formatCode="General">
                  <c:v>1.8520100000000001E-3</c:v>
                </c:pt>
                <c:pt idx="6213" formatCode="General">
                  <c:v>1.85228E-3</c:v>
                </c:pt>
                <c:pt idx="6214" formatCode="General">
                  <c:v>1.8525499999999999E-3</c:v>
                </c:pt>
                <c:pt idx="6215" formatCode="General">
                  <c:v>1.8529099999999999E-3</c:v>
                </c:pt>
                <c:pt idx="6216" formatCode="General">
                  <c:v>1.8532799999999999E-3</c:v>
                </c:pt>
                <c:pt idx="6217" formatCode="General">
                  <c:v>1.8536399999999999E-3</c:v>
                </c:pt>
                <c:pt idx="6218" formatCode="General">
                  <c:v>1.8540099999999999E-3</c:v>
                </c:pt>
                <c:pt idx="6219" formatCode="General">
                  <c:v>1.8544499999999999E-3</c:v>
                </c:pt>
                <c:pt idx="6220" formatCode="General">
                  <c:v>1.8547100000000001E-3</c:v>
                </c:pt>
                <c:pt idx="6221" formatCode="General">
                  <c:v>1.85524E-3</c:v>
                </c:pt>
                <c:pt idx="6222" formatCode="General">
                  <c:v>1.8557599999999999E-3</c:v>
                </c:pt>
                <c:pt idx="6223" formatCode="General">
                  <c:v>1.85629E-3</c:v>
                </c:pt>
                <c:pt idx="6224" formatCode="General">
                  <c:v>1.85681E-3</c:v>
                </c:pt>
                <c:pt idx="6225" formatCode="General">
                  <c:v>1.8573299999999999E-3</c:v>
                </c:pt>
                <c:pt idx="6226" formatCode="General">
                  <c:v>1.85786E-3</c:v>
                </c:pt>
                <c:pt idx="6227" formatCode="General">
                  <c:v>1.85838E-3</c:v>
                </c:pt>
                <c:pt idx="6228" formatCode="General">
                  <c:v>1.8590799999999999E-3</c:v>
                </c:pt>
                <c:pt idx="6229" formatCode="General">
                  <c:v>1.8597799999999999E-3</c:v>
                </c:pt>
                <c:pt idx="6230" formatCode="General">
                  <c:v>1.8604699999999999E-3</c:v>
                </c:pt>
                <c:pt idx="6231" formatCode="General">
                  <c:v>1.8611700000000001E-3</c:v>
                </c:pt>
                <c:pt idx="6232" formatCode="General">
                  <c:v>1.8617499999999999E-3</c:v>
                </c:pt>
                <c:pt idx="6233" formatCode="General">
                  <c:v>1.86232E-3</c:v>
                </c:pt>
                <c:pt idx="6234" formatCode="General">
                  <c:v>1.8629E-3</c:v>
                </c:pt>
                <c:pt idx="6235" formatCode="General">
                  <c:v>1.8634700000000001E-3</c:v>
                </c:pt>
                <c:pt idx="6236" formatCode="General">
                  <c:v>1.8640499999999999E-3</c:v>
                </c:pt>
                <c:pt idx="6237" formatCode="General">
                  <c:v>1.86462E-3</c:v>
                </c:pt>
                <c:pt idx="6238" formatCode="General">
                  <c:v>1.8652E-3</c:v>
                </c:pt>
                <c:pt idx="6239" formatCode="General">
                  <c:v>1.8656300000000001E-3</c:v>
                </c:pt>
                <c:pt idx="6240" formatCode="General">
                  <c:v>1.8659600000000001E-3</c:v>
                </c:pt>
                <c:pt idx="6241" formatCode="General">
                  <c:v>1.86634E-3</c:v>
                </c:pt>
                <c:pt idx="6242" formatCode="General">
                  <c:v>1.8667200000000001E-3</c:v>
                </c:pt>
                <c:pt idx="6243" formatCode="General">
                  <c:v>1.8671E-3</c:v>
                </c:pt>
                <c:pt idx="6244" formatCode="General">
                  <c:v>1.86739E-3</c:v>
                </c:pt>
                <c:pt idx="6245" formatCode="General">
                  <c:v>1.86768E-3</c:v>
                </c:pt>
                <c:pt idx="6246" formatCode="General">
                  <c:v>1.8679600000000001E-3</c:v>
                </c:pt>
                <c:pt idx="6247" formatCode="General">
                  <c:v>1.8682499999999999E-3</c:v>
                </c:pt>
                <c:pt idx="6248" formatCode="General">
                  <c:v>1.86853E-3</c:v>
                </c:pt>
                <c:pt idx="6249" formatCode="General">
                  <c:v>1.86882E-3</c:v>
                </c:pt>
                <c:pt idx="6250" formatCode="General">
                  <c:v>1.869E-3</c:v>
                </c:pt>
                <c:pt idx="6251" formatCode="General">
                  <c:v>1.86919E-3</c:v>
                </c:pt>
                <c:pt idx="6252" formatCode="General">
                  <c:v>1.86937E-3</c:v>
                </c:pt>
                <c:pt idx="6253" formatCode="General">
                  <c:v>1.8695599999999999E-3</c:v>
                </c:pt>
                <c:pt idx="6254" formatCode="General">
                  <c:v>1.8697399999999999E-3</c:v>
                </c:pt>
                <c:pt idx="6255" formatCode="General">
                  <c:v>1.8699299999999999E-3</c:v>
                </c:pt>
                <c:pt idx="6256" formatCode="General">
                  <c:v>1.8701099999999999E-3</c:v>
                </c:pt>
                <c:pt idx="6257" formatCode="General">
                  <c:v>1.87025E-3</c:v>
                </c:pt>
                <c:pt idx="6258" formatCode="General">
                  <c:v>1.8703700000000001E-3</c:v>
                </c:pt>
                <c:pt idx="6259" formatCode="General">
                  <c:v>1.8705E-3</c:v>
                </c:pt>
                <c:pt idx="6260" formatCode="General">
                  <c:v>1.87064E-3</c:v>
                </c:pt>
                <c:pt idx="6261" formatCode="General">
                  <c:v>1.8707800000000001E-3</c:v>
                </c:pt>
                <c:pt idx="6262" formatCode="General">
                  <c:v>1.8709099999999999E-3</c:v>
                </c:pt>
                <c:pt idx="6263" formatCode="General">
                  <c:v>1.87101E-3</c:v>
                </c:pt>
                <c:pt idx="6264" formatCode="General">
                  <c:v>1.87112E-3</c:v>
                </c:pt>
                <c:pt idx="6265" formatCode="General">
                  <c:v>1.87122E-3</c:v>
                </c:pt>
                <c:pt idx="6266" formatCode="General">
                  <c:v>1.8713200000000001E-3</c:v>
                </c:pt>
                <c:pt idx="6267" formatCode="General">
                  <c:v>1.87141E-3</c:v>
                </c:pt>
                <c:pt idx="6268" formatCode="General">
                  <c:v>1.87149E-3</c:v>
                </c:pt>
                <c:pt idx="6269" formatCode="General">
                  <c:v>1.87156E-3</c:v>
                </c:pt>
                <c:pt idx="6270" formatCode="General">
                  <c:v>1.87163E-3</c:v>
                </c:pt>
                <c:pt idx="6271" formatCode="General">
                  <c:v>1.8716799999999999E-3</c:v>
                </c:pt>
                <c:pt idx="6272" formatCode="General">
                  <c:v>1.8717300000000001E-3</c:v>
                </c:pt>
                <c:pt idx="6273" formatCode="General">
                  <c:v>1.87178E-3</c:v>
                </c:pt>
                <c:pt idx="6274" formatCode="General">
                  <c:v>1.8718300000000001E-3</c:v>
                </c:pt>
                <c:pt idx="6275" formatCode="General">
                  <c:v>1.87188E-3</c:v>
                </c:pt>
                <c:pt idx="6276" formatCode="General">
                  <c:v>1.8719299999999999E-3</c:v>
                </c:pt>
                <c:pt idx="6277" formatCode="General">
                  <c:v>1.87196E-3</c:v>
                </c:pt>
                <c:pt idx="6278" formatCode="General">
                  <c:v>1.872E-3</c:v>
                </c:pt>
                <c:pt idx="6279" formatCode="General">
                  <c:v>1.8720399999999999E-3</c:v>
                </c:pt>
                <c:pt idx="6280" formatCode="General">
                  <c:v>1.87207E-3</c:v>
                </c:pt>
                <c:pt idx="6281" formatCode="General">
                  <c:v>1.87211E-3</c:v>
                </c:pt>
                <c:pt idx="6282" formatCode="General">
                  <c:v>1.8721499999999999E-3</c:v>
                </c:pt>
                <c:pt idx="6283" formatCode="General">
                  <c:v>1.87218E-3</c:v>
                </c:pt>
                <c:pt idx="6284" formatCode="General">
                  <c:v>1.87221E-3</c:v>
                </c:pt>
                <c:pt idx="6285" formatCode="General">
                  <c:v>1.8722400000000001E-3</c:v>
                </c:pt>
                <c:pt idx="6286" formatCode="General">
                  <c:v>1.8722700000000001E-3</c:v>
                </c:pt>
                <c:pt idx="6287" formatCode="General">
                  <c:v>1.8722999999999999E-3</c:v>
                </c:pt>
                <c:pt idx="6288" formatCode="General">
                  <c:v>1.87233E-3</c:v>
                </c:pt>
                <c:pt idx="6289" formatCode="General">
                  <c:v>1.87236E-3</c:v>
                </c:pt>
                <c:pt idx="6290" formatCode="General">
                  <c:v>1.8723800000000001E-3</c:v>
                </c:pt>
                <c:pt idx="6291" formatCode="General">
                  <c:v>1.8724099999999999E-3</c:v>
                </c:pt>
                <c:pt idx="6292" formatCode="General">
                  <c:v>1.87244E-3</c:v>
                </c:pt>
                <c:pt idx="6293" formatCode="General">
                  <c:v>1.87247E-3</c:v>
                </c:pt>
                <c:pt idx="6294" formatCode="General">
                  <c:v>1.8725E-3</c:v>
                </c:pt>
                <c:pt idx="6295" formatCode="General">
                  <c:v>1.8725300000000001E-3</c:v>
                </c:pt>
                <c:pt idx="6296" formatCode="General">
                  <c:v>1.8725599999999999E-3</c:v>
                </c:pt>
                <c:pt idx="6297" formatCode="General">
                  <c:v>1.8725899999999999E-3</c:v>
                </c:pt>
                <c:pt idx="6298" formatCode="General">
                  <c:v>1.87262E-3</c:v>
                </c:pt>
                <c:pt idx="6299" formatCode="General">
                  <c:v>1.87265E-3</c:v>
                </c:pt>
                <c:pt idx="6300" formatCode="General">
                  <c:v>1.87268E-3</c:v>
                </c:pt>
                <c:pt idx="6301" formatCode="General">
                  <c:v>1.8727100000000001E-3</c:v>
                </c:pt>
                <c:pt idx="6302" formatCode="General">
                  <c:v>1.8727399999999999E-3</c:v>
                </c:pt>
                <c:pt idx="6303" formatCode="General">
                  <c:v>1.87276E-3</c:v>
                </c:pt>
                <c:pt idx="6304" formatCode="General">
                  <c:v>1.87279E-3</c:v>
                </c:pt>
                <c:pt idx="6305" formatCode="General">
                  <c:v>1.8728200000000001E-3</c:v>
                </c:pt>
                <c:pt idx="6306" formatCode="General">
                  <c:v>1.8728499999999999E-3</c:v>
                </c:pt>
                <c:pt idx="6307" formatCode="General">
                  <c:v>1.87287E-3</c:v>
                </c:pt>
                <c:pt idx="6308" formatCode="General">
                  <c:v>1.8729E-3</c:v>
                </c:pt>
                <c:pt idx="6309" formatCode="General">
                  <c:v>1.8729300000000001E-3</c:v>
                </c:pt>
                <c:pt idx="6310" formatCode="General">
                  <c:v>1.8729599999999999E-3</c:v>
                </c:pt>
                <c:pt idx="6311" formatCode="General">
                  <c:v>1.87298E-3</c:v>
                </c:pt>
                <c:pt idx="6312" formatCode="General">
                  <c:v>1.87301E-3</c:v>
                </c:pt>
                <c:pt idx="6313" formatCode="General">
                  <c:v>1.8730400000000001E-3</c:v>
                </c:pt>
                <c:pt idx="6314" formatCode="General">
                  <c:v>1.87306E-3</c:v>
                </c:pt>
                <c:pt idx="6315" formatCode="General">
                  <c:v>1.87309E-3</c:v>
                </c:pt>
                <c:pt idx="6316" formatCode="General">
                  <c:v>1.87312E-3</c:v>
                </c:pt>
                <c:pt idx="6317" formatCode="General">
                  <c:v>1.8731399999999999E-3</c:v>
                </c:pt>
                <c:pt idx="6318" formatCode="General">
                  <c:v>1.87317E-3</c:v>
                </c:pt>
                <c:pt idx="6319" formatCode="General">
                  <c:v>1.8732E-3</c:v>
                </c:pt>
                <c:pt idx="6320" formatCode="General">
                  <c:v>1.87323E-3</c:v>
                </c:pt>
                <c:pt idx="6321" formatCode="General">
                  <c:v>1.87327E-3</c:v>
                </c:pt>
                <c:pt idx="6322" formatCode="General">
                  <c:v>1.8733000000000001E-3</c:v>
                </c:pt>
                <c:pt idx="6323" formatCode="General">
                  <c:v>1.8733300000000001E-3</c:v>
                </c:pt>
                <c:pt idx="6324" formatCode="General">
                  <c:v>1.8733700000000001E-3</c:v>
                </c:pt>
                <c:pt idx="6325" formatCode="General">
                  <c:v>1.8733999999999999E-3</c:v>
                </c:pt>
                <c:pt idx="6326" formatCode="General">
                  <c:v>1.8734299999999999E-3</c:v>
                </c:pt>
                <c:pt idx="6327" formatCode="General">
                  <c:v>1.87346E-3</c:v>
                </c:pt>
                <c:pt idx="6328" formatCode="General">
                  <c:v>1.8735100000000001E-3</c:v>
                </c:pt>
                <c:pt idx="6329" formatCode="General">
                  <c:v>1.8735500000000001E-3</c:v>
                </c:pt>
                <c:pt idx="6330" formatCode="General">
                  <c:v>1.8735900000000001E-3</c:v>
                </c:pt>
                <c:pt idx="6331" formatCode="General">
                  <c:v>1.87364E-3</c:v>
                </c:pt>
                <c:pt idx="6332" formatCode="General">
                  <c:v>1.8736899999999999E-3</c:v>
                </c:pt>
                <c:pt idx="6333" formatCode="General">
                  <c:v>1.87374E-3</c:v>
                </c:pt>
                <c:pt idx="6334" formatCode="General">
                  <c:v>1.8737999999999999E-3</c:v>
                </c:pt>
                <c:pt idx="6335" formatCode="General">
                  <c:v>1.87385E-3</c:v>
                </c:pt>
                <c:pt idx="6336" formatCode="General">
                  <c:v>1.8739200000000001E-3</c:v>
                </c:pt>
                <c:pt idx="6337" formatCode="General">
                  <c:v>1.8740199999999999E-3</c:v>
                </c:pt>
                <c:pt idx="6338" formatCode="General">
                  <c:v>1.8742800000000001E-3</c:v>
                </c:pt>
                <c:pt idx="6339" formatCode="General">
                  <c:v>1.8743799999999999E-3</c:v>
                </c:pt>
                <c:pt idx="6340" formatCode="General">
                  <c:v>1.8744600000000001E-3</c:v>
                </c:pt>
                <c:pt idx="6341" formatCode="General">
                  <c:v>1.8745299999999999E-3</c:v>
                </c:pt>
                <c:pt idx="6342" formatCode="General">
                  <c:v>1.87458E-3</c:v>
                </c:pt>
                <c:pt idx="6343" formatCode="General">
                  <c:v>1.8746500000000001E-3</c:v>
                </c:pt>
                <c:pt idx="6344" formatCode="General">
                  <c:v>1.8747E-3</c:v>
                </c:pt>
                <c:pt idx="6345" formatCode="General">
                  <c:v>1.8747600000000001E-3</c:v>
                </c:pt>
                <c:pt idx="6346" formatCode="General">
                  <c:v>1.8748199999999999E-3</c:v>
                </c:pt>
                <c:pt idx="6347" formatCode="General">
                  <c:v>1.87488E-3</c:v>
                </c:pt>
                <c:pt idx="6348" formatCode="General">
                  <c:v>1.8749000000000001E-3</c:v>
                </c:pt>
                <c:pt idx="6349" formatCode="General">
                  <c:v>1.8749699999999999E-3</c:v>
                </c:pt>
                <c:pt idx="6350" formatCode="General">
                  <c:v>1.87503E-3</c:v>
                </c:pt>
                <c:pt idx="6351" formatCode="General">
                  <c:v>1.8750800000000001E-3</c:v>
                </c:pt>
                <c:pt idx="6352" formatCode="General">
                  <c:v>1.87513E-3</c:v>
                </c:pt>
                <c:pt idx="6353" formatCode="General">
                  <c:v>1.8751900000000001E-3</c:v>
                </c:pt>
                <c:pt idx="6354" formatCode="General">
                  <c:v>1.8752599999999999E-3</c:v>
                </c:pt>
                <c:pt idx="6355" formatCode="General">
                  <c:v>1.8753299999999999E-3</c:v>
                </c:pt>
                <c:pt idx="6356" formatCode="General">
                  <c:v>1.8754100000000001E-3</c:v>
                </c:pt>
                <c:pt idx="6357" formatCode="General">
                  <c:v>1.8755E-3</c:v>
                </c:pt>
                <c:pt idx="6358" formatCode="General">
                  <c:v>1.8756199999999999E-3</c:v>
                </c:pt>
                <c:pt idx="6359" formatCode="General">
                  <c:v>1.8757800000000001E-3</c:v>
                </c:pt>
                <c:pt idx="6360" formatCode="General">
                  <c:v>1.87586E-3</c:v>
                </c:pt>
                <c:pt idx="6361" formatCode="General">
                  <c:v>1.87594E-3</c:v>
                </c:pt>
                <c:pt idx="6362" formatCode="General">
                  <c:v>1.8759899999999999E-3</c:v>
                </c:pt>
                <c:pt idx="6363" formatCode="General">
                  <c:v>1.87604E-3</c:v>
                </c:pt>
                <c:pt idx="6364" formatCode="General">
                  <c:v>1.87609E-3</c:v>
                </c:pt>
                <c:pt idx="6365" formatCode="General">
                  <c:v>1.87615E-3</c:v>
                </c:pt>
                <c:pt idx="6366" formatCode="General">
                  <c:v>1.8762E-3</c:v>
                </c:pt>
                <c:pt idx="6367" formatCode="General">
                  <c:v>1.8762500000000001E-3</c:v>
                </c:pt>
                <c:pt idx="6368" formatCode="General">
                  <c:v>1.8762900000000001E-3</c:v>
                </c:pt>
                <c:pt idx="6369" formatCode="General">
                  <c:v>1.8763300000000001E-3</c:v>
                </c:pt>
                <c:pt idx="6370" formatCode="General">
                  <c:v>1.8763600000000001E-3</c:v>
                </c:pt>
                <c:pt idx="6371" formatCode="General">
                  <c:v>1.8764000000000001E-3</c:v>
                </c:pt>
                <c:pt idx="6372" formatCode="General">
                  <c:v>1.8764299999999999E-3</c:v>
                </c:pt>
                <c:pt idx="6373" formatCode="General">
                  <c:v>1.8764599999999999E-3</c:v>
                </c:pt>
                <c:pt idx="6374" formatCode="General">
                  <c:v>1.8764999999999999E-3</c:v>
                </c:pt>
                <c:pt idx="6375" formatCode="General">
                  <c:v>1.87653E-3</c:v>
                </c:pt>
                <c:pt idx="6376" formatCode="General">
                  <c:v>1.87656E-3</c:v>
                </c:pt>
                <c:pt idx="6377" formatCode="General">
                  <c:v>1.87659E-3</c:v>
                </c:pt>
                <c:pt idx="6378" formatCode="General">
                  <c:v>1.87663E-3</c:v>
                </c:pt>
                <c:pt idx="6379" formatCode="General">
                  <c:v>1.87666E-3</c:v>
                </c:pt>
                <c:pt idx="6380" formatCode="General">
                  <c:v>1.8766900000000001E-3</c:v>
                </c:pt>
                <c:pt idx="6381" formatCode="General">
                  <c:v>1.8767199999999999E-3</c:v>
                </c:pt>
                <c:pt idx="6382" formatCode="General">
                  <c:v>1.8767499999999999E-3</c:v>
                </c:pt>
                <c:pt idx="6383" formatCode="General">
                  <c:v>1.87678E-3</c:v>
                </c:pt>
                <c:pt idx="6384" formatCode="General">
                  <c:v>1.87681E-3</c:v>
                </c:pt>
                <c:pt idx="6385" formatCode="General">
                  <c:v>1.8768400000000001E-3</c:v>
                </c:pt>
                <c:pt idx="6386" formatCode="General">
                  <c:v>1.8768599999999999E-3</c:v>
                </c:pt>
                <c:pt idx="6387" formatCode="General">
                  <c:v>1.87689E-3</c:v>
                </c:pt>
                <c:pt idx="6388" formatCode="General">
                  <c:v>1.87692E-3</c:v>
                </c:pt>
                <c:pt idx="6389" formatCode="General">
                  <c:v>1.8769500000000001E-3</c:v>
                </c:pt>
                <c:pt idx="6390" formatCode="General">
                  <c:v>1.8769800000000001E-3</c:v>
                </c:pt>
                <c:pt idx="6391" formatCode="General">
                  <c:v>1.8770099999999999E-3</c:v>
                </c:pt>
                <c:pt idx="6392" formatCode="General">
                  <c:v>1.87704E-3</c:v>
                </c:pt>
                <c:pt idx="6393" formatCode="General">
                  <c:v>1.87707E-3</c:v>
                </c:pt>
                <c:pt idx="6394" formatCode="General">
                  <c:v>1.8770900000000001E-3</c:v>
                </c:pt>
                <c:pt idx="6395" formatCode="General">
                  <c:v>1.8771199999999999E-3</c:v>
                </c:pt>
                <c:pt idx="6396" formatCode="General">
                  <c:v>1.87715E-3</c:v>
                </c:pt>
                <c:pt idx="6397" formatCode="General">
                  <c:v>1.87718E-3</c:v>
                </c:pt>
                <c:pt idx="6398" formatCode="General">
                  <c:v>1.87721E-3</c:v>
                </c:pt>
                <c:pt idx="6399" formatCode="General">
                  <c:v>1.8772400000000001E-3</c:v>
                </c:pt>
                <c:pt idx="6400" formatCode="General">
                  <c:v>1.8772699999999999E-3</c:v>
                </c:pt>
                <c:pt idx="6401" formatCode="General">
                  <c:v>1.8772999999999999E-3</c:v>
                </c:pt>
                <c:pt idx="6402" formatCode="General">
                  <c:v>1.87733E-3</c:v>
                </c:pt>
                <c:pt idx="6403" formatCode="General">
                  <c:v>1.87736E-3</c:v>
                </c:pt>
                <c:pt idx="6404" formatCode="General">
                  <c:v>1.87739E-3</c:v>
                </c:pt>
                <c:pt idx="6405" formatCode="General">
                  <c:v>1.8774200000000001E-3</c:v>
                </c:pt>
                <c:pt idx="6406" formatCode="General">
                  <c:v>1.87744E-3</c:v>
                </c:pt>
                <c:pt idx="6407" formatCode="General">
                  <c:v>1.87747E-3</c:v>
                </c:pt>
                <c:pt idx="6408" formatCode="General">
                  <c:v>1.8775E-3</c:v>
                </c:pt>
                <c:pt idx="6409" formatCode="General">
                  <c:v>1.8775300000000001E-3</c:v>
                </c:pt>
                <c:pt idx="6410" formatCode="General">
                  <c:v>1.8775599999999999E-3</c:v>
                </c:pt>
                <c:pt idx="6411" formatCode="General">
                  <c:v>1.8775899999999999E-3</c:v>
                </c:pt>
                <c:pt idx="6412" formatCode="General">
                  <c:v>1.87762E-3</c:v>
                </c:pt>
                <c:pt idx="6413" formatCode="General">
                  <c:v>1.87765E-3</c:v>
                </c:pt>
                <c:pt idx="6414" formatCode="General">
                  <c:v>1.8776699999999999E-3</c:v>
                </c:pt>
                <c:pt idx="6415" formatCode="General">
                  <c:v>1.8777100000000001E-3</c:v>
                </c:pt>
                <c:pt idx="6416" formatCode="General">
                  <c:v>1.8777399999999999E-3</c:v>
                </c:pt>
                <c:pt idx="6417" formatCode="General">
                  <c:v>1.8777799999999999E-3</c:v>
                </c:pt>
                <c:pt idx="6418" formatCode="General">
                  <c:v>1.8778200000000001E-3</c:v>
                </c:pt>
                <c:pt idx="6419" formatCode="General">
                  <c:v>1.8778499999999999E-3</c:v>
                </c:pt>
                <c:pt idx="6420" formatCode="General">
                  <c:v>1.8778899999999999E-3</c:v>
                </c:pt>
                <c:pt idx="6421" formatCode="General">
                  <c:v>1.8779300000000001E-3</c:v>
                </c:pt>
                <c:pt idx="6422" formatCode="General">
                  <c:v>1.87798E-3</c:v>
                </c:pt>
                <c:pt idx="6423" formatCode="General">
                  <c:v>1.87802E-3</c:v>
                </c:pt>
                <c:pt idx="6424" formatCode="General">
                  <c:v>1.8780699999999999E-3</c:v>
                </c:pt>
                <c:pt idx="6425" formatCode="General">
                  <c:v>1.87812E-3</c:v>
                </c:pt>
                <c:pt idx="6426" formatCode="General">
                  <c:v>1.8782E-3</c:v>
                </c:pt>
                <c:pt idx="6427" formatCode="General">
                  <c:v>1.87827E-3</c:v>
                </c:pt>
                <c:pt idx="6428" formatCode="General">
                  <c:v>1.87834E-3</c:v>
                </c:pt>
                <c:pt idx="6429" formatCode="General">
                  <c:v>1.8784100000000001E-3</c:v>
                </c:pt>
                <c:pt idx="6430" formatCode="General">
                  <c:v>1.87849E-3</c:v>
                </c:pt>
                <c:pt idx="6431" formatCode="General">
                  <c:v>1.8785900000000001E-3</c:v>
                </c:pt>
                <c:pt idx="6432" formatCode="General">
                  <c:v>1.8787000000000001E-3</c:v>
                </c:pt>
                <c:pt idx="6433" formatCode="General">
                  <c:v>1.8788100000000001E-3</c:v>
                </c:pt>
                <c:pt idx="6434" formatCode="General">
                  <c:v>1.8789099999999999E-3</c:v>
                </c:pt>
                <c:pt idx="6435" formatCode="General">
                  <c:v>1.8790199999999999E-3</c:v>
                </c:pt>
                <c:pt idx="6436" formatCode="General">
                  <c:v>1.87912E-3</c:v>
                </c:pt>
                <c:pt idx="6437" formatCode="General">
                  <c:v>1.8792699999999999E-3</c:v>
                </c:pt>
                <c:pt idx="6438" formatCode="General">
                  <c:v>1.87941E-3</c:v>
                </c:pt>
                <c:pt idx="6439" formatCode="General">
                  <c:v>1.87955E-3</c:v>
                </c:pt>
                <c:pt idx="6440" formatCode="General">
                  <c:v>1.8797200000000001E-3</c:v>
                </c:pt>
                <c:pt idx="6441" formatCode="General">
                  <c:v>1.8798700000000001E-3</c:v>
                </c:pt>
                <c:pt idx="6442" formatCode="General">
                  <c:v>1.88003E-3</c:v>
                </c:pt>
                <c:pt idx="6443" formatCode="General">
                  <c:v>1.8802300000000001E-3</c:v>
                </c:pt>
                <c:pt idx="6444" formatCode="General">
                  <c:v>1.8804399999999999E-3</c:v>
                </c:pt>
                <c:pt idx="6445" formatCode="General">
                  <c:v>1.88064E-3</c:v>
                </c:pt>
                <c:pt idx="6446" formatCode="General">
                  <c:v>1.8808500000000001E-3</c:v>
                </c:pt>
                <c:pt idx="6447" formatCode="General">
                  <c:v>1.88105E-3</c:v>
                </c:pt>
                <c:pt idx="6448" formatCode="General">
                  <c:v>1.8812600000000001E-3</c:v>
                </c:pt>
                <c:pt idx="6449" formatCode="General">
                  <c:v>1.8815500000000001E-3</c:v>
                </c:pt>
                <c:pt idx="6450" formatCode="General">
                  <c:v>1.8818400000000001E-3</c:v>
                </c:pt>
                <c:pt idx="6451" formatCode="General">
                  <c:v>1.8821300000000001E-3</c:v>
                </c:pt>
                <c:pt idx="6452" formatCode="General">
                  <c:v>1.88243E-3</c:v>
                </c:pt>
                <c:pt idx="6453" formatCode="General">
                  <c:v>1.8827200000000001E-3</c:v>
                </c:pt>
                <c:pt idx="6454" formatCode="General">
                  <c:v>1.8830100000000001E-3</c:v>
                </c:pt>
                <c:pt idx="6455" formatCode="General">
                  <c:v>1.8833999999999999E-3</c:v>
                </c:pt>
                <c:pt idx="6456" formatCode="General">
                  <c:v>1.88379E-3</c:v>
                </c:pt>
                <c:pt idx="6457" formatCode="General">
                  <c:v>1.8841800000000001E-3</c:v>
                </c:pt>
                <c:pt idx="6458" formatCode="General">
                  <c:v>1.8847099999999999E-3</c:v>
                </c:pt>
                <c:pt idx="6459" formatCode="General">
                  <c:v>1.88521E-3</c:v>
                </c:pt>
                <c:pt idx="6460" formatCode="General">
                  <c:v>1.8857100000000001E-3</c:v>
                </c:pt>
                <c:pt idx="6461" formatCode="General">
                  <c:v>1.88638E-3</c:v>
                </c:pt>
                <c:pt idx="6462" formatCode="General">
                  <c:v>1.8870499999999999E-3</c:v>
                </c:pt>
                <c:pt idx="6463" formatCode="General">
                  <c:v>1.8877200000000001E-3</c:v>
                </c:pt>
                <c:pt idx="6464" formatCode="General">
                  <c:v>1.88872E-3</c:v>
                </c:pt>
                <c:pt idx="6465" formatCode="General">
                  <c:v>1.8897199999999999E-3</c:v>
                </c:pt>
                <c:pt idx="6466" formatCode="General">
                  <c:v>1.89077E-3</c:v>
                </c:pt>
                <c:pt idx="6467" formatCode="General">
                  <c:v>1.8918100000000001E-3</c:v>
                </c:pt>
                <c:pt idx="6468" formatCode="General">
                  <c:v>1.89321E-3</c:v>
                </c:pt>
                <c:pt idx="6469" formatCode="General">
                  <c:v>1.8946E-3</c:v>
                </c:pt>
                <c:pt idx="6470" formatCode="General">
                  <c:v>1.8965399999999999E-3</c:v>
                </c:pt>
                <c:pt idx="6471" formatCode="General">
                  <c:v>1.89864E-3</c:v>
                </c:pt>
                <c:pt idx="6472" formatCode="General">
                  <c:v>1.9007399999999999E-3</c:v>
                </c:pt>
                <c:pt idx="6473" formatCode="General">
                  <c:v>1.90306E-3</c:v>
                </c:pt>
                <c:pt idx="6474" formatCode="General">
                  <c:v>1.9058300000000001E-3</c:v>
                </c:pt>
                <c:pt idx="6475" formatCode="General">
                  <c:v>1.9085899999999999E-3</c:v>
                </c:pt>
                <c:pt idx="6476" formatCode="General">
                  <c:v>1.91103E-3</c:v>
                </c:pt>
                <c:pt idx="6477" formatCode="General">
                  <c:v>1.91329E-3</c:v>
                </c:pt>
                <c:pt idx="6478" formatCode="General">
                  <c:v>1.91556E-3</c:v>
                </c:pt>
                <c:pt idx="6479" formatCode="General">
                  <c:v>1.918E-3</c:v>
                </c:pt>
                <c:pt idx="6480" formatCode="General">
                  <c:v>1.92045E-3</c:v>
                </c:pt>
                <c:pt idx="6481" formatCode="General">
                  <c:v>1.9220800000000001E-3</c:v>
                </c:pt>
                <c:pt idx="6482" formatCode="General">
                  <c:v>1.9234199999999999E-3</c:v>
                </c:pt>
                <c:pt idx="6483" formatCode="General">
                  <c:v>1.9247699999999999E-3</c:v>
                </c:pt>
                <c:pt idx="6484" formatCode="General">
                  <c:v>1.9261199999999999E-3</c:v>
                </c:pt>
                <c:pt idx="6485" formatCode="General">
                  <c:v>1.92713E-3</c:v>
                </c:pt>
                <c:pt idx="6486" formatCode="General">
                  <c:v>1.9280899999999999E-3</c:v>
                </c:pt>
                <c:pt idx="6487" formatCode="General">
                  <c:v>1.92903E-3</c:v>
                </c:pt>
                <c:pt idx="6488" formatCode="General">
                  <c:v>1.9296599999999999E-3</c:v>
                </c:pt>
                <c:pt idx="6489" formatCode="General">
                  <c:v>1.9302900000000001E-3</c:v>
                </c:pt>
                <c:pt idx="6490" formatCode="General">
                  <c:v>1.9309100000000001E-3</c:v>
                </c:pt>
                <c:pt idx="6491" formatCode="General">
                  <c:v>1.9313799999999999E-3</c:v>
                </c:pt>
                <c:pt idx="6492" formatCode="General">
                  <c:v>1.9318499999999999E-3</c:v>
                </c:pt>
                <c:pt idx="6493" formatCode="General">
                  <c:v>1.9323299999999999E-3</c:v>
                </c:pt>
                <c:pt idx="6494" formatCode="General">
                  <c:v>1.9326300000000001E-3</c:v>
                </c:pt>
                <c:pt idx="6495" formatCode="General">
                  <c:v>1.9329200000000001E-3</c:v>
                </c:pt>
                <c:pt idx="6496" formatCode="General">
                  <c:v>1.9332100000000001E-3</c:v>
                </c:pt>
                <c:pt idx="6497" formatCode="General">
                  <c:v>1.93351E-3</c:v>
                </c:pt>
                <c:pt idx="6498" formatCode="General">
                  <c:v>1.93373E-3</c:v>
                </c:pt>
                <c:pt idx="6499" formatCode="General">
                  <c:v>1.93395E-3</c:v>
                </c:pt>
                <c:pt idx="6500" formatCode="General">
                  <c:v>1.9341600000000001E-3</c:v>
                </c:pt>
                <c:pt idx="6501" formatCode="General">
                  <c:v>1.9343800000000001E-3</c:v>
                </c:pt>
                <c:pt idx="6502" formatCode="General">
                  <c:v>1.9345300000000001E-3</c:v>
                </c:pt>
                <c:pt idx="6503" formatCode="General">
                  <c:v>1.93468E-3</c:v>
                </c:pt>
                <c:pt idx="6504" formatCode="General">
                  <c:v>1.9348200000000001E-3</c:v>
                </c:pt>
                <c:pt idx="6505" formatCode="General">
                  <c:v>1.93497E-3</c:v>
                </c:pt>
                <c:pt idx="6506" formatCode="General">
                  <c:v>1.93509E-3</c:v>
                </c:pt>
                <c:pt idx="6507" formatCode="General">
                  <c:v>1.9352E-3</c:v>
                </c:pt>
                <c:pt idx="6508" formatCode="General">
                  <c:v>1.93531E-3</c:v>
                </c:pt>
                <c:pt idx="6509" formatCode="General">
                  <c:v>1.9353899999999999E-3</c:v>
                </c:pt>
                <c:pt idx="6510" formatCode="General">
                  <c:v>1.93546E-3</c:v>
                </c:pt>
                <c:pt idx="6511" formatCode="General">
                  <c:v>1.9355399999999999E-3</c:v>
                </c:pt>
                <c:pt idx="6512" formatCode="General">
                  <c:v>1.9356200000000001E-3</c:v>
                </c:pt>
                <c:pt idx="6513" formatCode="General">
                  <c:v>1.93567E-3</c:v>
                </c:pt>
                <c:pt idx="6514" formatCode="General">
                  <c:v>1.9357300000000001E-3</c:v>
                </c:pt>
                <c:pt idx="6515" formatCode="General">
                  <c:v>1.9357899999999999E-3</c:v>
                </c:pt>
                <c:pt idx="6516" formatCode="General">
                  <c:v>1.9358400000000001E-3</c:v>
                </c:pt>
                <c:pt idx="6517" formatCode="General">
                  <c:v>1.9358999999999999E-3</c:v>
                </c:pt>
                <c:pt idx="6518" formatCode="General">
                  <c:v>1.9359399999999999E-3</c:v>
                </c:pt>
                <c:pt idx="6519" formatCode="General">
                  <c:v>1.93597E-3</c:v>
                </c:pt>
                <c:pt idx="6520" formatCode="General">
                  <c:v>1.9360099999999999E-3</c:v>
                </c:pt>
                <c:pt idx="6521" formatCode="General">
                  <c:v>1.9360499999999999E-3</c:v>
                </c:pt>
                <c:pt idx="6522" formatCode="General">
                  <c:v>1.9360899999999999E-3</c:v>
                </c:pt>
                <c:pt idx="6523" formatCode="General">
                  <c:v>1.9361300000000001E-3</c:v>
                </c:pt>
                <c:pt idx="6524" formatCode="General">
                  <c:v>1.9361599999999999E-3</c:v>
                </c:pt>
                <c:pt idx="6525" formatCode="General">
                  <c:v>1.9361999999999999E-3</c:v>
                </c:pt>
                <c:pt idx="6526" formatCode="General">
                  <c:v>1.9362299999999999E-3</c:v>
                </c:pt>
                <c:pt idx="6527" formatCode="General">
                  <c:v>1.9362699999999999E-3</c:v>
                </c:pt>
                <c:pt idx="6528" formatCode="General">
                  <c:v>1.9363E-3</c:v>
                </c:pt>
                <c:pt idx="6529" formatCode="General">
                  <c:v>1.9363399999999999E-3</c:v>
                </c:pt>
                <c:pt idx="6530" formatCode="General">
                  <c:v>1.93637E-3</c:v>
                </c:pt>
                <c:pt idx="6531" formatCode="General">
                  <c:v>1.9364E-3</c:v>
                </c:pt>
                <c:pt idx="6532" formatCode="General">
                  <c:v>1.9364199999999999E-3</c:v>
                </c:pt>
                <c:pt idx="6533" formatCode="General">
                  <c:v>1.93644E-3</c:v>
                </c:pt>
                <c:pt idx="6534" formatCode="General">
                  <c:v>1.93647E-3</c:v>
                </c:pt>
                <c:pt idx="6535" formatCode="General">
                  <c:v>1.9364899999999999E-3</c:v>
                </c:pt>
                <c:pt idx="6536" formatCode="General">
                  <c:v>1.93651E-3</c:v>
                </c:pt>
                <c:pt idx="6537" formatCode="General">
                  <c:v>1.93654E-3</c:v>
                </c:pt>
                <c:pt idx="6538" formatCode="General">
                  <c:v>1.9365599999999999E-3</c:v>
                </c:pt>
                <c:pt idx="6539" formatCode="General">
                  <c:v>1.93659E-3</c:v>
                </c:pt>
                <c:pt idx="6540" formatCode="General">
                  <c:v>1.9366100000000001E-3</c:v>
                </c:pt>
                <c:pt idx="6541" formatCode="General">
                  <c:v>1.9366299999999999E-3</c:v>
                </c:pt>
                <c:pt idx="6542" formatCode="General">
                  <c:v>1.93666E-3</c:v>
                </c:pt>
                <c:pt idx="6543" formatCode="General">
                  <c:v>1.9366800000000001E-3</c:v>
                </c:pt>
                <c:pt idx="6544" formatCode="General">
                  <c:v>1.9367E-3</c:v>
                </c:pt>
                <c:pt idx="6545" formatCode="General">
                  <c:v>1.93673E-3</c:v>
                </c:pt>
                <c:pt idx="6546" formatCode="General">
                  <c:v>1.9367500000000001E-3</c:v>
                </c:pt>
                <c:pt idx="6547" formatCode="General">
                  <c:v>1.93677E-3</c:v>
                </c:pt>
                <c:pt idx="6548" formatCode="General">
                  <c:v>1.9368E-3</c:v>
                </c:pt>
                <c:pt idx="6549" formatCode="General">
                  <c:v>1.9368300000000001E-3</c:v>
                </c:pt>
                <c:pt idx="6550" formatCode="General">
                  <c:v>1.9368600000000001E-3</c:v>
                </c:pt>
                <c:pt idx="6551" formatCode="General">
                  <c:v>1.9368899999999999E-3</c:v>
                </c:pt>
                <c:pt idx="6552" formatCode="General">
                  <c:v>1.93692E-3</c:v>
                </c:pt>
                <c:pt idx="6553" formatCode="General">
                  <c:v>1.93695E-3</c:v>
                </c:pt>
                <c:pt idx="6554" formatCode="General">
                  <c:v>1.93699E-3</c:v>
                </c:pt>
                <c:pt idx="6555" formatCode="General">
                  <c:v>1.93702E-3</c:v>
                </c:pt>
                <c:pt idx="6556" formatCode="General">
                  <c:v>1.9370500000000001E-3</c:v>
                </c:pt>
                <c:pt idx="6557" formatCode="General">
                  <c:v>1.9370800000000001E-3</c:v>
                </c:pt>
                <c:pt idx="6558" formatCode="General">
                  <c:v>1.9371099999999999E-3</c:v>
                </c:pt>
                <c:pt idx="6559" formatCode="General">
                  <c:v>1.93714E-3</c:v>
                </c:pt>
                <c:pt idx="6560" formatCode="General">
                  <c:v>1.93717E-3</c:v>
                </c:pt>
                <c:pt idx="6561" formatCode="General">
                  <c:v>1.9372E-3</c:v>
                </c:pt>
                <c:pt idx="6562" formatCode="General">
                  <c:v>1.9372300000000001E-3</c:v>
                </c:pt>
                <c:pt idx="6563" formatCode="General">
                  <c:v>1.9372599999999999E-3</c:v>
                </c:pt>
                <c:pt idx="6564" formatCode="General">
                  <c:v>1.9373000000000001E-3</c:v>
                </c:pt>
                <c:pt idx="6565" formatCode="General">
                  <c:v>1.9373299999999999E-3</c:v>
                </c:pt>
                <c:pt idx="6566" formatCode="General">
                  <c:v>1.93736E-3</c:v>
                </c:pt>
                <c:pt idx="6567" formatCode="General">
                  <c:v>1.9373999999999999E-3</c:v>
                </c:pt>
                <c:pt idx="6568" formatCode="General">
                  <c:v>1.9374500000000001E-3</c:v>
                </c:pt>
                <c:pt idx="6569" formatCode="General">
                  <c:v>1.93749E-3</c:v>
                </c:pt>
                <c:pt idx="6570" formatCode="General">
                  <c:v>1.93753E-3</c:v>
                </c:pt>
                <c:pt idx="6571" formatCode="General">
                  <c:v>1.93757E-3</c:v>
                </c:pt>
                <c:pt idx="6572" formatCode="General">
                  <c:v>1.9376199999999999E-3</c:v>
                </c:pt>
                <c:pt idx="6573" formatCode="General">
                  <c:v>1.9376700000000001E-3</c:v>
                </c:pt>
                <c:pt idx="6574" formatCode="General">
                  <c:v>1.93772E-3</c:v>
                </c:pt>
                <c:pt idx="6575" formatCode="General">
                  <c:v>1.9377699999999999E-3</c:v>
                </c:pt>
                <c:pt idx="6576" formatCode="General">
                  <c:v>1.93783E-3</c:v>
                </c:pt>
                <c:pt idx="6577" formatCode="General">
                  <c:v>1.9379099999999999E-3</c:v>
                </c:pt>
                <c:pt idx="6578" formatCode="General">
                  <c:v>1.93798E-3</c:v>
                </c:pt>
                <c:pt idx="6579" formatCode="General">
                  <c:v>1.93826E-3</c:v>
                </c:pt>
                <c:pt idx="6580" formatCode="General">
                  <c:v>1.9383499999999999E-3</c:v>
                </c:pt>
                <c:pt idx="6581" formatCode="General">
                  <c:v>1.93844E-3</c:v>
                </c:pt>
                <c:pt idx="6582" formatCode="General">
                  <c:v>1.93849E-3</c:v>
                </c:pt>
                <c:pt idx="6583" formatCode="General">
                  <c:v>1.9385699999999999E-3</c:v>
                </c:pt>
                <c:pt idx="6584" formatCode="General">
                  <c:v>1.9386399999999999E-3</c:v>
                </c:pt>
                <c:pt idx="6585" formatCode="General">
                  <c:v>1.93871E-3</c:v>
                </c:pt>
                <c:pt idx="6586" formatCode="General">
                  <c:v>1.93878E-3</c:v>
                </c:pt>
                <c:pt idx="6587" formatCode="General">
                  <c:v>1.93885E-3</c:v>
                </c:pt>
                <c:pt idx="6588" formatCode="General">
                  <c:v>1.9388999999999999E-3</c:v>
                </c:pt>
                <c:pt idx="6589" formatCode="General">
                  <c:v>1.9389699999999999E-3</c:v>
                </c:pt>
                <c:pt idx="6590" formatCode="General">
                  <c:v>1.93903E-3</c:v>
                </c:pt>
                <c:pt idx="6591" formatCode="General">
                  <c:v>1.9390799999999999E-3</c:v>
                </c:pt>
                <c:pt idx="6592" formatCode="General">
                  <c:v>1.9391499999999999E-3</c:v>
                </c:pt>
                <c:pt idx="6593" formatCode="General">
                  <c:v>1.93921E-3</c:v>
                </c:pt>
                <c:pt idx="6594" formatCode="General">
                  <c:v>1.9392700000000001E-3</c:v>
                </c:pt>
                <c:pt idx="6595" formatCode="General">
                  <c:v>1.9393399999999999E-3</c:v>
                </c:pt>
                <c:pt idx="6596" formatCode="General">
                  <c:v>1.9394200000000001E-3</c:v>
                </c:pt>
                <c:pt idx="6597" formatCode="General">
                  <c:v>1.93951E-3</c:v>
                </c:pt>
                <c:pt idx="6598" formatCode="General">
                  <c:v>1.93966E-3</c:v>
                </c:pt>
                <c:pt idx="6599" formatCode="General">
                  <c:v>1.9398E-3</c:v>
                </c:pt>
                <c:pt idx="6600" formatCode="General">
                  <c:v>1.9398799999999999E-3</c:v>
                </c:pt>
                <c:pt idx="6601" formatCode="General">
                  <c:v>1.9399599999999999E-3</c:v>
                </c:pt>
                <c:pt idx="6602" formatCode="General">
                  <c:v>1.94001E-3</c:v>
                </c:pt>
                <c:pt idx="6603" formatCode="General">
                  <c:v>1.9400699999999999E-3</c:v>
                </c:pt>
                <c:pt idx="6604" formatCode="General">
                  <c:v>1.94013E-3</c:v>
                </c:pt>
                <c:pt idx="6605" formatCode="General">
                  <c:v>1.9401799999999999E-3</c:v>
                </c:pt>
                <c:pt idx="6606" formatCode="General">
                  <c:v>1.9402200000000001E-3</c:v>
                </c:pt>
                <c:pt idx="6607" formatCode="General">
                  <c:v>1.94027E-3</c:v>
                </c:pt>
                <c:pt idx="6608" formatCode="General">
                  <c:v>1.9403199999999999E-3</c:v>
                </c:pt>
                <c:pt idx="6609" formatCode="General">
                  <c:v>1.94035E-3</c:v>
                </c:pt>
                <c:pt idx="6610" formatCode="General">
                  <c:v>1.94039E-3</c:v>
                </c:pt>
                <c:pt idx="6611" formatCode="General">
                  <c:v>1.94042E-3</c:v>
                </c:pt>
                <c:pt idx="6612" formatCode="General">
                  <c:v>1.94046E-3</c:v>
                </c:pt>
                <c:pt idx="6613" formatCode="General">
                  <c:v>1.94049E-3</c:v>
                </c:pt>
                <c:pt idx="6614" formatCode="General">
                  <c:v>1.94053E-3</c:v>
                </c:pt>
                <c:pt idx="6615" formatCode="General">
                  <c:v>1.94057E-3</c:v>
                </c:pt>
                <c:pt idx="6616" formatCode="General">
                  <c:v>1.9406E-3</c:v>
                </c:pt>
                <c:pt idx="6617" formatCode="General">
                  <c:v>1.94064E-3</c:v>
                </c:pt>
                <c:pt idx="6618" formatCode="General">
                  <c:v>1.94067E-3</c:v>
                </c:pt>
                <c:pt idx="6619" formatCode="General">
                  <c:v>1.9407000000000001E-3</c:v>
                </c:pt>
                <c:pt idx="6620" formatCode="General">
                  <c:v>1.94074E-3</c:v>
                </c:pt>
                <c:pt idx="6621" formatCode="General">
                  <c:v>1.9407700000000001E-3</c:v>
                </c:pt>
                <c:pt idx="6622" formatCode="General">
                  <c:v>1.9407999999999999E-3</c:v>
                </c:pt>
                <c:pt idx="6623" formatCode="General">
                  <c:v>1.9408299999999999E-3</c:v>
                </c:pt>
                <c:pt idx="6624" formatCode="General">
                  <c:v>1.9408699999999999E-3</c:v>
                </c:pt>
                <c:pt idx="6625" formatCode="General">
                  <c:v>1.94089E-3</c:v>
                </c:pt>
                <c:pt idx="6626" formatCode="General">
                  <c:v>1.9409200000000001E-3</c:v>
                </c:pt>
                <c:pt idx="6627" formatCode="General">
                  <c:v>1.9409399999999999E-3</c:v>
                </c:pt>
                <c:pt idx="6628" formatCode="General">
                  <c:v>1.94097E-3</c:v>
                </c:pt>
                <c:pt idx="6629" formatCode="General">
                  <c:v>1.9409900000000001E-3</c:v>
                </c:pt>
                <c:pt idx="6630" formatCode="General">
                  <c:v>1.9410199999999999E-3</c:v>
                </c:pt>
                <c:pt idx="6631" formatCode="General">
                  <c:v>1.94104E-3</c:v>
                </c:pt>
                <c:pt idx="6632" formatCode="General">
                  <c:v>1.94107E-3</c:v>
                </c:pt>
                <c:pt idx="6633" formatCode="General">
                  <c:v>1.9410899999999999E-3</c:v>
                </c:pt>
                <c:pt idx="6634" formatCode="General">
                  <c:v>1.94112E-3</c:v>
                </c:pt>
                <c:pt idx="6635" formatCode="General">
                  <c:v>1.9411400000000001E-3</c:v>
                </c:pt>
                <c:pt idx="6636" formatCode="General">
                  <c:v>1.9411700000000001E-3</c:v>
                </c:pt>
                <c:pt idx="6637" formatCode="General">
                  <c:v>1.94119E-3</c:v>
                </c:pt>
                <c:pt idx="6638" formatCode="General">
                  <c:v>1.9412100000000001E-3</c:v>
                </c:pt>
                <c:pt idx="6639" formatCode="General">
                  <c:v>1.9412399999999999E-3</c:v>
                </c:pt>
                <c:pt idx="6640" formatCode="General">
                  <c:v>1.94126E-3</c:v>
                </c:pt>
                <c:pt idx="6641" formatCode="General">
                  <c:v>1.9412800000000001E-3</c:v>
                </c:pt>
                <c:pt idx="6642" formatCode="General">
                  <c:v>1.9413099999999999E-3</c:v>
                </c:pt>
                <c:pt idx="6643" formatCode="General">
                  <c:v>1.94133E-3</c:v>
                </c:pt>
                <c:pt idx="6644" formatCode="General">
                  <c:v>1.9413500000000001E-3</c:v>
                </c:pt>
                <c:pt idx="6645" formatCode="General">
                  <c:v>1.9413799999999999E-3</c:v>
                </c:pt>
                <c:pt idx="6646" formatCode="General">
                  <c:v>1.94141E-3</c:v>
                </c:pt>
                <c:pt idx="6647" formatCode="General">
                  <c:v>1.9414499999999999E-3</c:v>
                </c:pt>
                <c:pt idx="6648" formatCode="General">
                  <c:v>1.94148E-3</c:v>
                </c:pt>
                <c:pt idx="6649" formatCode="General">
                  <c:v>1.94152E-3</c:v>
                </c:pt>
                <c:pt idx="6650" formatCode="General">
                  <c:v>1.94155E-3</c:v>
                </c:pt>
                <c:pt idx="6651" formatCode="General">
                  <c:v>1.94159E-3</c:v>
                </c:pt>
                <c:pt idx="6652" formatCode="General">
                  <c:v>1.94163E-3</c:v>
                </c:pt>
                <c:pt idx="6653" formatCode="General">
                  <c:v>1.94166E-3</c:v>
                </c:pt>
                <c:pt idx="6654" formatCode="General">
                  <c:v>1.9417E-3</c:v>
                </c:pt>
                <c:pt idx="6655" formatCode="General">
                  <c:v>1.94173E-3</c:v>
                </c:pt>
                <c:pt idx="6656" formatCode="General">
                  <c:v>1.94177E-3</c:v>
                </c:pt>
                <c:pt idx="6657" formatCode="General">
                  <c:v>1.9418E-3</c:v>
                </c:pt>
                <c:pt idx="6658" formatCode="General">
                  <c:v>1.94185E-3</c:v>
                </c:pt>
                <c:pt idx="6659" formatCode="General">
                  <c:v>1.9419000000000001E-3</c:v>
                </c:pt>
                <c:pt idx="6660" formatCode="General">
                  <c:v>1.9419400000000001E-3</c:v>
                </c:pt>
                <c:pt idx="6661" formatCode="General">
                  <c:v>1.9419999999999999E-3</c:v>
                </c:pt>
                <c:pt idx="6662" formatCode="General">
                  <c:v>1.94206E-3</c:v>
                </c:pt>
                <c:pt idx="6663" formatCode="General">
                  <c:v>1.9421200000000001E-3</c:v>
                </c:pt>
                <c:pt idx="6664" formatCode="General">
                  <c:v>1.9421600000000001E-3</c:v>
                </c:pt>
                <c:pt idx="6665" formatCode="General">
                  <c:v>1.9422300000000001E-3</c:v>
                </c:pt>
                <c:pt idx="6666" formatCode="General">
                  <c:v>1.94231E-3</c:v>
                </c:pt>
                <c:pt idx="6667" formatCode="General">
                  <c:v>1.94239E-3</c:v>
                </c:pt>
                <c:pt idx="6668" formatCode="General">
                  <c:v>1.9425099999999999E-3</c:v>
                </c:pt>
                <c:pt idx="6669" formatCode="General">
                  <c:v>1.9426300000000001E-3</c:v>
                </c:pt>
                <c:pt idx="6670" formatCode="General">
                  <c:v>1.94275E-3</c:v>
                </c:pt>
                <c:pt idx="6671" formatCode="General">
                  <c:v>1.94286E-3</c:v>
                </c:pt>
                <c:pt idx="6672" formatCode="General">
                  <c:v>1.9430199999999999E-3</c:v>
                </c:pt>
                <c:pt idx="6673" formatCode="General">
                  <c:v>1.9431800000000001E-3</c:v>
                </c:pt>
                <c:pt idx="6674" formatCode="General">
                  <c:v>1.94334E-3</c:v>
                </c:pt>
                <c:pt idx="6675" formatCode="General">
                  <c:v>1.9435800000000001E-3</c:v>
                </c:pt>
                <c:pt idx="6676" formatCode="General">
                  <c:v>1.94382E-3</c:v>
                </c:pt>
                <c:pt idx="6677" formatCode="General">
                  <c:v>1.9440499999999999E-3</c:v>
                </c:pt>
                <c:pt idx="6678" formatCode="General">
                  <c:v>1.94429E-3</c:v>
                </c:pt>
                <c:pt idx="6679" formatCode="General">
                  <c:v>1.94461E-3</c:v>
                </c:pt>
                <c:pt idx="6680" formatCode="General">
                  <c:v>1.9449300000000001E-3</c:v>
                </c:pt>
                <c:pt idx="6681" formatCode="General">
                  <c:v>1.9452499999999999E-3</c:v>
                </c:pt>
                <c:pt idx="6682" formatCode="General">
                  <c:v>1.9457299999999999E-3</c:v>
                </c:pt>
                <c:pt idx="6683" formatCode="General">
                  <c:v>1.94622E-3</c:v>
                </c:pt>
                <c:pt idx="6684" formatCode="General">
                  <c:v>1.9467099999999999E-3</c:v>
                </c:pt>
                <c:pt idx="6685" formatCode="General">
                  <c:v>1.9473699999999999E-3</c:v>
                </c:pt>
                <c:pt idx="6686" formatCode="General">
                  <c:v>1.9480299999999999E-3</c:v>
                </c:pt>
                <c:pt idx="6687" formatCode="General">
                  <c:v>1.9483599999999999E-3</c:v>
                </c:pt>
                <c:pt idx="6688" formatCode="General">
                  <c:v>1.9491300000000001E-3</c:v>
                </c:pt>
                <c:pt idx="6689" formatCode="General">
                  <c:v>1.9502899999999999E-3</c:v>
                </c:pt>
                <c:pt idx="6690" formatCode="General">
                  <c:v>1.95144E-3</c:v>
                </c:pt>
                <c:pt idx="6691" formatCode="General">
                  <c:v>1.95298E-3</c:v>
                </c:pt>
                <c:pt idx="6692" formatCode="General">
                  <c:v>1.95452E-3</c:v>
                </c:pt>
                <c:pt idx="6693" formatCode="General">
                  <c:v>1.95598E-3</c:v>
                </c:pt>
                <c:pt idx="6694" formatCode="General">
                  <c:v>1.9574499999999999E-3</c:v>
                </c:pt>
                <c:pt idx="6695" formatCode="General">
                  <c:v>1.9589099999999999E-3</c:v>
                </c:pt>
                <c:pt idx="6696" formatCode="General">
                  <c:v>1.9603799999999998E-3</c:v>
                </c:pt>
                <c:pt idx="6697" formatCode="General">
                  <c:v>1.9618399999999999E-3</c:v>
                </c:pt>
                <c:pt idx="6698" formatCode="General">
                  <c:v>1.9633099999999998E-3</c:v>
                </c:pt>
                <c:pt idx="6699" formatCode="General">
                  <c:v>1.9647699999999998E-3</c:v>
                </c:pt>
                <c:pt idx="6700" formatCode="General">
                  <c:v>1.9662400000000002E-3</c:v>
                </c:pt>
                <c:pt idx="6701" formatCode="General">
                  <c:v>1.9677000000000002E-3</c:v>
                </c:pt>
                <c:pt idx="6702" formatCode="General">
                  <c:v>1.9691700000000001E-3</c:v>
                </c:pt>
                <c:pt idx="6703" formatCode="General">
                  <c:v>1.9706300000000001E-3</c:v>
                </c:pt>
                <c:pt idx="6704" formatCode="General">
                  <c:v>1.9721000000000001E-3</c:v>
                </c:pt>
                <c:pt idx="6705" formatCode="General">
                  <c:v>1.9731900000000001E-3</c:v>
                </c:pt>
                <c:pt idx="6706" formatCode="General">
                  <c:v>1.9742900000000001E-3</c:v>
                </c:pt>
                <c:pt idx="6707" formatCode="General">
                  <c:v>1.97539E-3</c:v>
                </c:pt>
                <c:pt idx="6708" formatCode="General">
                  <c:v>1.97649E-3</c:v>
                </c:pt>
                <c:pt idx="6709" formatCode="General">
                  <c:v>1.97759E-3</c:v>
                </c:pt>
                <c:pt idx="6710" formatCode="General">
                  <c:v>1.97869E-3</c:v>
                </c:pt>
                <c:pt idx="6711" formatCode="General">
                  <c:v>1.9797899999999999E-3</c:v>
                </c:pt>
                <c:pt idx="6712" formatCode="General">
                  <c:v>1.9808899999999999E-3</c:v>
                </c:pt>
                <c:pt idx="6713" formatCode="General">
                  <c:v>1.9819799999999999E-3</c:v>
                </c:pt>
                <c:pt idx="6714" formatCode="General">
                  <c:v>1.9827199999999999E-3</c:v>
                </c:pt>
                <c:pt idx="6715" formatCode="General">
                  <c:v>1.9834499999999999E-3</c:v>
                </c:pt>
                <c:pt idx="6716" formatCode="General">
                  <c:v>1.9841500000000001E-3</c:v>
                </c:pt>
                <c:pt idx="6717" formatCode="General">
                  <c:v>1.9851299999999999E-3</c:v>
                </c:pt>
                <c:pt idx="6718" formatCode="General">
                  <c:v>1.9857899999999999E-3</c:v>
                </c:pt>
                <c:pt idx="6719" formatCode="General">
                  <c:v>1.9864499999999998E-3</c:v>
                </c:pt>
                <c:pt idx="6720" formatCode="General">
                  <c:v>1.9871099999999998E-3</c:v>
                </c:pt>
                <c:pt idx="6721" formatCode="General">
                  <c:v>1.9877699999999998E-3</c:v>
                </c:pt>
                <c:pt idx="6722" formatCode="General">
                  <c:v>1.9884299999999998E-3</c:v>
                </c:pt>
                <c:pt idx="6723" formatCode="General">
                  <c:v>1.9890900000000002E-3</c:v>
                </c:pt>
                <c:pt idx="6724" formatCode="General">
                  <c:v>1.9898300000000002E-3</c:v>
                </c:pt>
                <c:pt idx="6725" formatCode="General">
                  <c:v>1.9905700000000001E-3</c:v>
                </c:pt>
                <c:pt idx="6726" formatCode="General">
                  <c:v>1.99132E-3</c:v>
                </c:pt>
                <c:pt idx="6727" formatCode="General">
                  <c:v>1.9918100000000001E-3</c:v>
                </c:pt>
                <c:pt idx="6728" formatCode="General">
                  <c:v>1.9922999999999998E-3</c:v>
                </c:pt>
                <c:pt idx="6729" formatCode="General">
                  <c:v>1.9927999999999999E-3</c:v>
                </c:pt>
                <c:pt idx="6730" formatCode="General">
                  <c:v>1.9933799999999999E-3</c:v>
                </c:pt>
                <c:pt idx="6731" formatCode="General">
                  <c:v>1.99387E-3</c:v>
                </c:pt>
                <c:pt idx="6732" formatCode="General">
                  <c:v>1.9943600000000001E-3</c:v>
                </c:pt>
                <c:pt idx="6733" formatCode="General">
                  <c:v>1.9949099999999999E-3</c:v>
                </c:pt>
                <c:pt idx="6734" formatCode="General">
                  <c:v>1.9953000000000002E-3</c:v>
                </c:pt>
                <c:pt idx="6735" formatCode="General">
                  <c:v>1.9956800000000001E-3</c:v>
                </c:pt>
                <c:pt idx="6736" formatCode="General">
                  <c:v>1.9960500000000001E-3</c:v>
                </c:pt>
                <c:pt idx="6737" formatCode="General">
                  <c:v>1.9964100000000001E-3</c:v>
                </c:pt>
                <c:pt idx="6738" formatCode="General">
                  <c:v>1.9968E-3</c:v>
                </c:pt>
                <c:pt idx="6739" formatCode="General">
                  <c:v>1.9971799999999999E-3</c:v>
                </c:pt>
                <c:pt idx="6740" formatCode="General">
                  <c:v>1.9975499999999998E-3</c:v>
                </c:pt>
                <c:pt idx="6741" formatCode="General">
                  <c:v>1.9979199999999998E-3</c:v>
                </c:pt>
                <c:pt idx="6742" formatCode="General">
                  <c:v>1.9982799999999998E-3</c:v>
                </c:pt>
                <c:pt idx="6743" formatCode="General">
                  <c:v>1.9986499999999998E-3</c:v>
                </c:pt>
                <c:pt idx="6744" formatCode="General">
                  <c:v>1.9990199999999998E-3</c:v>
                </c:pt>
                <c:pt idx="6745" formatCode="General">
                  <c:v>1.9993099999999998E-3</c:v>
                </c:pt>
                <c:pt idx="6746" formatCode="General">
                  <c:v>1.99964E-3</c:v>
                </c:pt>
                <c:pt idx="6747" formatCode="General">
                  <c:v>1.9999699999999998E-3</c:v>
                </c:pt>
                <c:pt idx="6748" formatCode="General">
                  <c:v>2.00022E-3</c:v>
                </c:pt>
                <c:pt idx="6749" formatCode="General">
                  <c:v>2.0005000000000001E-3</c:v>
                </c:pt>
                <c:pt idx="6750" formatCode="General">
                  <c:v>2.0007900000000001E-3</c:v>
                </c:pt>
                <c:pt idx="6751" formatCode="General">
                  <c:v>2.0010700000000002E-3</c:v>
                </c:pt>
                <c:pt idx="6752" formatCode="General">
                  <c:v>2.0013499999999998E-3</c:v>
                </c:pt>
                <c:pt idx="6753" formatCode="General">
                  <c:v>2.00162E-3</c:v>
                </c:pt>
                <c:pt idx="6754" formatCode="General">
                  <c:v>2.0018900000000001E-3</c:v>
                </c:pt>
                <c:pt idx="6755" formatCode="General">
                  <c:v>2.0021499999999998E-3</c:v>
                </c:pt>
                <c:pt idx="6756" formatCode="General">
                  <c:v>2.0023599999999999E-3</c:v>
                </c:pt>
                <c:pt idx="6757" formatCode="General">
                  <c:v>2.00256E-3</c:v>
                </c:pt>
                <c:pt idx="6758" formatCode="General">
                  <c:v>2.0027700000000001E-3</c:v>
                </c:pt>
                <c:pt idx="6759" formatCode="General">
                  <c:v>2.0029800000000001E-3</c:v>
                </c:pt>
                <c:pt idx="6760" formatCode="General">
                  <c:v>2.0031799999999998E-3</c:v>
                </c:pt>
                <c:pt idx="6761" formatCode="General">
                  <c:v>2.0033899999999999E-3</c:v>
                </c:pt>
                <c:pt idx="6762" formatCode="General">
                  <c:v>2.0036099999999999E-3</c:v>
                </c:pt>
                <c:pt idx="6763" formatCode="General">
                  <c:v>2.0038299999999998E-3</c:v>
                </c:pt>
                <c:pt idx="6764" formatCode="General">
                  <c:v>2.0039699999999999E-3</c:v>
                </c:pt>
                <c:pt idx="6765" formatCode="General">
                  <c:v>2.0041199999999999E-3</c:v>
                </c:pt>
                <c:pt idx="6766" formatCode="General">
                  <c:v>2.0042699999999998E-3</c:v>
                </c:pt>
                <c:pt idx="6767" formatCode="General">
                  <c:v>2.0044099999999999E-3</c:v>
                </c:pt>
                <c:pt idx="6768" formatCode="General">
                  <c:v>2.0045599999999998E-3</c:v>
                </c:pt>
                <c:pt idx="6769" formatCode="General">
                  <c:v>2.0046899999999999E-3</c:v>
                </c:pt>
                <c:pt idx="6770" formatCode="General">
                  <c:v>2.00482E-3</c:v>
                </c:pt>
                <c:pt idx="6771" formatCode="General">
                  <c:v>2.0049600000000001E-3</c:v>
                </c:pt>
                <c:pt idx="6772" formatCode="General">
                  <c:v>2.0050900000000002E-3</c:v>
                </c:pt>
                <c:pt idx="6773" formatCode="General">
                  <c:v>2.0052199999999998E-3</c:v>
                </c:pt>
                <c:pt idx="6774" formatCode="General">
                  <c:v>2.0053499999999999E-3</c:v>
                </c:pt>
                <c:pt idx="6775" formatCode="General">
                  <c:v>2.00548E-3</c:v>
                </c:pt>
                <c:pt idx="6776" formatCode="General">
                  <c:v>2.0056200000000001E-3</c:v>
                </c:pt>
                <c:pt idx="6777" formatCode="General">
                  <c:v>2.0057500000000002E-3</c:v>
                </c:pt>
                <c:pt idx="6778" formatCode="General">
                  <c:v>2.0058400000000001E-3</c:v>
                </c:pt>
                <c:pt idx="6779" formatCode="General">
                  <c:v>2.00592E-3</c:v>
                </c:pt>
                <c:pt idx="6780" formatCode="General">
                  <c:v>2.0060099999999999E-3</c:v>
                </c:pt>
                <c:pt idx="6781" formatCode="General">
                  <c:v>2.0060999999999998E-3</c:v>
                </c:pt>
                <c:pt idx="6782" formatCode="General">
                  <c:v>2.0061900000000001E-3</c:v>
                </c:pt>
                <c:pt idx="6783" formatCode="General">
                  <c:v>2.0062700000000001E-3</c:v>
                </c:pt>
                <c:pt idx="6784" formatCode="General">
                  <c:v>2.00636E-3</c:v>
                </c:pt>
                <c:pt idx="6785" formatCode="General">
                  <c:v>2.0064499999999999E-3</c:v>
                </c:pt>
                <c:pt idx="6786" formatCode="General">
                  <c:v>2.0065299999999999E-3</c:v>
                </c:pt>
                <c:pt idx="6787" formatCode="General">
                  <c:v>2.0066200000000002E-3</c:v>
                </c:pt>
                <c:pt idx="6788" formatCode="General">
                  <c:v>2.0067000000000002E-3</c:v>
                </c:pt>
                <c:pt idx="6789" formatCode="General">
                  <c:v>2.00679E-3</c:v>
                </c:pt>
                <c:pt idx="6790" formatCode="General">
                  <c:v>2.0068500000000001E-3</c:v>
                </c:pt>
                <c:pt idx="6791" formatCode="General">
                  <c:v>2.0069100000000002E-3</c:v>
                </c:pt>
                <c:pt idx="6792" formatCode="General">
                  <c:v>2.0069799999999998E-3</c:v>
                </c:pt>
                <c:pt idx="6793" formatCode="General">
                  <c:v>2.0070299999999999E-3</c:v>
                </c:pt>
                <c:pt idx="6794" formatCode="General">
                  <c:v>2.00709E-3</c:v>
                </c:pt>
                <c:pt idx="6795" formatCode="General">
                  <c:v>2.0071500000000001E-3</c:v>
                </c:pt>
                <c:pt idx="6796" formatCode="General">
                  <c:v>2.0072100000000002E-3</c:v>
                </c:pt>
                <c:pt idx="6797" formatCode="General">
                  <c:v>2.0072800000000002E-3</c:v>
                </c:pt>
                <c:pt idx="6798" formatCode="General">
                  <c:v>2.0073399999999998E-3</c:v>
                </c:pt>
                <c:pt idx="6799" formatCode="General">
                  <c:v>2.0073999999999999E-3</c:v>
                </c:pt>
                <c:pt idx="6800" formatCode="General">
                  <c:v>2.00746E-3</c:v>
                </c:pt>
                <c:pt idx="6801" formatCode="General">
                  <c:v>2.0075200000000001E-3</c:v>
                </c:pt>
                <c:pt idx="6802" formatCode="General">
                  <c:v>2.0075800000000001E-3</c:v>
                </c:pt>
                <c:pt idx="6803" formatCode="General">
                  <c:v>2.0076400000000002E-3</c:v>
                </c:pt>
                <c:pt idx="6804" formatCode="General">
                  <c:v>2.0076999999999998E-3</c:v>
                </c:pt>
                <c:pt idx="6805" formatCode="General">
                  <c:v>2.00775E-3</c:v>
                </c:pt>
                <c:pt idx="6806" formatCode="General">
                  <c:v>2.0078100000000001E-3</c:v>
                </c:pt>
                <c:pt idx="6807" formatCode="General">
                  <c:v>2.0078700000000001E-3</c:v>
                </c:pt>
                <c:pt idx="6808" formatCode="General">
                  <c:v>2.0079299999999998E-3</c:v>
                </c:pt>
                <c:pt idx="6809" formatCode="General">
                  <c:v>2.0080100000000002E-3</c:v>
                </c:pt>
                <c:pt idx="6810" formatCode="General">
                  <c:v>2.0080800000000002E-3</c:v>
                </c:pt>
                <c:pt idx="6811" formatCode="General">
                  <c:v>2.0081500000000002E-3</c:v>
                </c:pt>
                <c:pt idx="6812" formatCode="General">
                  <c:v>2.0082199999999998E-3</c:v>
                </c:pt>
                <c:pt idx="6813" formatCode="General">
                  <c:v>2.0082899999999998E-3</c:v>
                </c:pt>
                <c:pt idx="6814" formatCode="General">
                  <c:v>2.0083800000000001E-3</c:v>
                </c:pt>
                <c:pt idx="6815" formatCode="General">
                  <c:v>2.0084600000000001E-3</c:v>
                </c:pt>
                <c:pt idx="6816" formatCode="General">
                  <c:v>2.0085400000000001E-3</c:v>
                </c:pt>
                <c:pt idx="6817" formatCode="General">
                  <c:v>2.0086599999999998E-3</c:v>
                </c:pt>
                <c:pt idx="6818" formatCode="General">
                  <c:v>2.00884E-3</c:v>
                </c:pt>
                <c:pt idx="6819" formatCode="General">
                  <c:v>2.0090500000000001E-3</c:v>
                </c:pt>
                <c:pt idx="6820" formatCode="General">
                  <c:v>2.0091900000000001E-3</c:v>
                </c:pt>
                <c:pt idx="6821" formatCode="General">
                  <c:v>2.0092999999999999E-3</c:v>
                </c:pt>
                <c:pt idx="6822" formatCode="General">
                  <c:v>2.0094100000000001E-3</c:v>
                </c:pt>
                <c:pt idx="6823" formatCode="General">
                  <c:v>2.0094800000000001E-3</c:v>
                </c:pt>
                <c:pt idx="6824" formatCode="General">
                  <c:v>2.0095500000000001E-3</c:v>
                </c:pt>
                <c:pt idx="6825" formatCode="General">
                  <c:v>2.00965E-3</c:v>
                </c:pt>
                <c:pt idx="6826" formatCode="General">
                  <c:v>2.0097399999999999E-3</c:v>
                </c:pt>
                <c:pt idx="6827" formatCode="General">
                  <c:v>2.0098300000000002E-3</c:v>
                </c:pt>
                <c:pt idx="6828" formatCode="General">
                  <c:v>2.0098999999999998E-3</c:v>
                </c:pt>
                <c:pt idx="6829" formatCode="General">
                  <c:v>2.0099800000000002E-3</c:v>
                </c:pt>
                <c:pt idx="6830" formatCode="General">
                  <c:v>2.0100600000000001E-3</c:v>
                </c:pt>
                <c:pt idx="6831" formatCode="General">
                  <c:v>2.01015E-3</c:v>
                </c:pt>
                <c:pt idx="6832" formatCode="General">
                  <c:v>2.0102499999999999E-3</c:v>
                </c:pt>
                <c:pt idx="6833" formatCode="General">
                  <c:v>2.0103299999999998E-3</c:v>
                </c:pt>
                <c:pt idx="6834" formatCode="General">
                  <c:v>2.0104300000000001E-3</c:v>
                </c:pt>
                <c:pt idx="6835" formatCode="General">
                  <c:v>2.01053E-3</c:v>
                </c:pt>
                <c:pt idx="6836" formatCode="General">
                  <c:v>2.0106999999999998E-3</c:v>
                </c:pt>
                <c:pt idx="6837" formatCode="General">
                  <c:v>2.0109500000000001E-3</c:v>
                </c:pt>
                <c:pt idx="6838" formatCode="General">
                  <c:v>2.0110699999999998E-3</c:v>
                </c:pt>
                <c:pt idx="6839" formatCode="General">
                  <c:v>2.0111500000000002E-3</c:v>
                </c:pt>
                <c:pt idx="6840" formatCode="General">
                  <c:v>2.0112300000000001E-3</c:v>
                </c:pt>
                <c:pt idx="6841" formatCode="General">
                  <c:v>2.0113100000000001E-3</c:v>
                </c:pt>
                <c:pt idx="6842" formatCode="General">
                  <c:v>2.0113800000000001E-3</c:v>
                </c:pt>
                <c:pt idx="6843" formatCode="General">
                  <c:v>2.0114500000000001E-3</c:v>
                </c:pt>
                <c:pt idx="6844" formatCode="General">
                  <c:v>2.0115200000000001E-3</c:v>
                </c:pt>
                <c:pt idx="6845" formatCode="General">
                  <c:v>2.0115900000000002E-3</c:v>
                </c:pt>
                <c:pt idx="6846" formatCode="General">
                  <c:v>2.0116299999999999E-3</c:v>
                </c:pt>
                <c:pt idx="6847" formatCode="General">
                  <c:v>2.01169E-3</c:v>
                </c:pt>
                <c:pt idx="6848" formatCode="General">
                  <c:v>2.01176E-3</c:v>
                </c:pt>
                <c:pt idx="6849" formatCode="General">
                  <c:v>2.0118200000000001E-3</c:v>
                </c:pt>
                <c:pt idx="6850" formatCode="General">
                  <c:v>2.0118800000000002E-3</c:v>
                </c:pt>
                <c:pt idx="6851" formatCode="General">
                  <c:v>2.0119500000000002E-3</c:v>
                </c:pt>
                <c:pt idx="6852" formatCode="General">
                  <c:v>2.0120099999999998E-3</c:v>
                </c:pt>
                <c:pt idx="6853" formatCode="General">
                  <c:v>2.0120799999999999E-3</c:v>
                </c:pt>
                <c:pt idx="6854" formatCode="General">
                  <c:v>2.0121399999999999E-3</c:v>
                </c:pt>
                <c:pt idx="6855" formatCode="General">
                  <c:v>2.0121900000000001E-3</c:v>
                </c:pt>
                <c:pt idx="6856" formatCode="General">
                  <c:v>2.0122400000000002E-3</c:v>
                </c:pt>
                <c:pt idx="6857" formatCode="General">
                  <c:v>2.0122899999999999E-3</c:v>
                </c:pt>
                <c:pt idx="6858" formatCode="General">
                  <c:v>2.01235E-3</c:v>
                </c:pt>
                <c:pt idx="6859" formatCode="General">
                  <c:v>2.01242E-3</c:v>
                </c:pt>
                <c:pt idx="6860" formatCode="General">
                  <c:v>2.0124800000000001E-3</c:v>
                </c:pt>
                <c:pt idx="6861" formatCode="General">
                  <c:v>2.0125500000000001E-3</c:v>
                </c:pt>
                <c:pt idx="6862" formatCode="General">
                  <c:v>2.0126200000000001E-3</c:v>
                </c:pt>
                <c:pt idx="6863" formatCode="General">
                  <c:v>2.0126900000000001E-3</c:v>
                </c:pt>
                <c:pt idx="6864" formatCode="General">
                  <c:v>2.0127600000000002E-3</c:v>
                </c:pt>
                <c:pt idx="6865" formatCode="General">
                  <c:v>2.0128300000000002E-3</c:v>
                </c:pt>
                <c:pt idx="6866" formatCode="General">
                  <c:v>2.0128899999999998E-3</c:v>
                </c:pt>
                <c:pt idx="6867" formatCode="General">
                  <c:v>2.0129599999999998E-3</c:v>
                </c:pt>
                <c:pt idx="6868" formatCode="General">
                  <c:v>2.0130500000000002E-3</c:v>
                </c:pt>
                <c:pt idx="6869" formatCode="General">
                  <c:v>2.0131400000000001E-3</c:v>
                </c:pt>
                <c:pt idx="6870" formatCode="General">
                  <c:v>2.01323E-3</c:v>
                </c:pt>
                <c:pt idx="6871" formatCode="General">
                  <c:v>2.0133199999999999E-3</c:v>
                </c:pt>
                <c:pt idx="6872" formatCode="General">
                  <c:v>2.0134100000000002E-3</c:v>
                </c:pt>
                <c:pt idx="6873" formatCode="General">
                  <c:v>2.01351E-3</c:v>
                </c:pt>
                <c:pt idx="6874" formatCode="General">
                  <c:v>2.0136199999999998E-3</c:v>
                </c:pt>
                <c:pt idx="6875" formatCode="General">
                  <c:v>2.01373E-3</c:v>
                </c:pt>
                <c:pt idx="6876" formatCode="General">
                  <c:v>2.0138399999999998E-3</c:v>
                </c:pt>
                <c:pt idx="6877" formatCode="General">
                  <c:v>2.01395E-3</c:v>
                </c:pt>
                <c:pt idx="6878" formatCode="General">
                  <c:v>2.0140599999999998E-3</c:v>
                </c:pt>
                <c:pt idx="6879" formatCode="General">
                  <c:v>2.01417E-3</c:v>
                </c:pt>
                <c:pt idx="6880" formatCode="General">
                  <c:v>2.0142799999999998E-3</c:v>
                </c:pt>
                <c:pt idx="6881" formatCode="General">
                  <c:v>2.0144199999999998E-3</c:v>
                </c:pt>
                <c:pt idx="6882" formatCode="General">
                  <c:v>2.0145699999999998E-3</c:v>
                </c:pt>
                <c:pt idx="6883" formatCode="General">
                  <c:v>2.0147099999999999E-3</c:v>
                </c:pt>
                <c:pt idx="6884" formatCode="General">
                  <c:v>2.0148599999999998E-3</c:v>
                </c:pt>
                <c:pt idx="6885" formatCode="General">
                  <c:v>2.0150099999999998E-3</c:v>
                </c:pt>
                <c:pt idx="6886" formatCode="General">
                  <c:v>2.0151499999999998E-3</c:v>
                </c:pt>
                <c:pt idx="6887" formatCode="General">
                  <c:v>2.0152999999999998E-3</c:v>
                </c:pt>
                <c:pt idx="6888" formatCode="General">
                  <c:v>2.0154499999999998E-3</c:v>
                </c:pt>
                <c:pt idx="6889" formatCode="General">
                  <c:v>2.01563E-3</c:v>
                </c:pt>
                <c:pt idx="6890" formatCode="General">
                  <c:v>2.0158200000000002E-3</c:v>
                </c:pt>
                <c:pt idx="6891" formatCode="General">
                  <c:v>2.016E-3</c:v>
                </c:pt>
                <c:pt idx="6892" formatCode="General">
                  <c:v>2.0161900000000002E-3</c:v>
                </c:pt>
                <c:pt idx="6893" formatCode="General">
                  <c:v>2.01637E-3</c:v>
                </c:pt>
                <c:pt idx="6894" formatCode="General">
                  <c:v>2.0165600000000001E-3</c:v>
                </c:pt>
                <c:pt idx="6895" formatCode="General">
                  <c:v>2.0167399999999999E-3</c:v>
                </c:pt>
                <c:pt idx="6896" formatCode="General">
                  <c:v>2.0169300000000001E-3</c:v>
                </c:pt>
                <c:pt idx="6897" formatCode="General">
                  <c:v>2.0171500000000001E-3</c:v>
                </c:pt>
                <c:pt idx="6898" formatCode="General">
                  <c:v>2.01738E-3</c:v>
                </c:pt>
                <c:pt idx="6899" formatCode="General">
                  <c:v>2.0176E-3</c:v>
                </c:pt>
                <c:pt idx="6900" formatCode="General">
                  <c:v>2.01782E-3</c:v>
                </c:pt>
                <c:pt idx="6901" formatCode="General">
                  <c:v>2.01804E-3</c:v>
                </c:pt>
                <c:pt idx="6902" formatCode="General">
                  <c:v>2.01827E-3</c:v>
                </c:pt>
                <c:pt idx="6903" formatCode="General">
                  <c:v>2.01849E-3</c:v>
                </c:pt>
                <c:pt idx="6904" formatCode="General">
                  <c:v>2.0187099999999999E-3</c:v>
                </c:pt>
                <c:pt idx="6905" formatCode="General">
                  <c:v>2.0189600000000002E-3</c:v>
                </c:pt>
                <c:pt idx="6906" formatCode="General">
                  <c:v>2.01921E-3</c:v>
                </c:pt>
                <c:pt idx="6907" formatCode="General">
                  <c:v>2.0194499999999999E-3</c:v>
                </c:pt>
                <c:pt idx="6908" formatCode="General">
                  <c:v>2.0198299999999998E-3</c:v>
                </c:pt>
                <c:pt idx="6909" formatCode="General">
                  <c:v>2.0202000000000002E-3</c:v>
                </c:pt>
                <c:pt idx="6910" formatCode="General">
                  <c:v>2.0205700000000002E-3</c:v>
                </c:pt>
                <c:pt idx="6911" formatCode="General">
                  <c:v>2.0208700000000001E-3</c:v>
                </c:pt>
                <c:pt idx="6912" formatCode="General">
                  <c:v>2.0212099999999998E-3</c:v>
                </c:pt>
                <c:pt idx="6913" formatCode="General">
                  <c:v>2.0215599999999999E-3</c:v>
                </c:pt>
                <c:pt idx="6914" formatCode="General">
                  <c:v>2.0219000000000001E-3</c:v>
                </c:pt>
                <c:pt idx="6915" formatCode="General">
                  <c:v>2.0222500000000002E-3</c:v>
                </c:pt>
                <c:pt idx="6916" formatCode="General">
                  <c:v>2.0225999999999998E-3</c:v>
                </c:pt>
                <c:pt idx="6917" formatCode="General">
                  <c:v>2.02294E-3</c:v>
                </c:pt>
                <c:pt idx="6918" formatCode="General">
                  <c:v>2.0234599999999999E-3</c:v>
                </c:pt>
                <c:pt idx="6919" formatCode="General">
                  <c:v>2.0239099999999999E-3</c:v>
                </c:pt>
                <c:pt idx="6920" formatCode="General">
                  <c:v>2.0243499999999998E-3</c:v>
                </c:pt>
                <c:pt idx="6921" formatCode="General">
                  <c:v>2.0248000000000002E-3</c:v>
                </c:pt>
                <c:pt idx="6922" formatCode="General">
                  <c:v>2.0252500000000001E-3</c:v>
                </c:pt>
                <c:pt idx="6923" formatCode="General">
                  <c:v>2.0256900000000001E-3</c:v>
                </c:pt>
                <c:pt idx="6924" formatCode="General">
                  <c:v>2.0261400000000001E-3</c:v>
                </c:pt>
                <c:pt idx="6925" formatCode="General">
                  <c:v>2.02658E-3</c:v>
                </c:pt>
                <c:pt idx="6926" formatCode="General">
                  <c:v>2.02703E-3</c:v>
                </c:pt>
                <c:pt idx="6927" formatCode="General">
                  <c:v>2.0275699999999998E-3</c:v>
                </c:pt>
                <c:pt idx="6928" formatCode="General">
                  <c:v>2.02812E-3</c:v>
                </c:pt>
                <c:pt idx="6929" formatCode="General">
                  <c:v>2.0286599999999998E-3</c:v>
                </c:pt>
                <c:pt idx="6930" formatCode="General">
                  <c:v>2.02921E-3</c:v>
                </c:pt>
                <c:pt idx="6931" formatCode="General">
                  <c:v>2.0297499999999999E-3</c:v>
                </c:pt>
                <c:pt idx="6932" formatCode="General">
                  <c:v>2.0303000000000001E-3</c:v>
                </c:pt>
                <c:pt idx="6933" formatCode="General">
                  <c:v>2.03111E-3</c:v>
                </c:pt>
                <c:pt idx="6934" formatCode="General">
                  <c:v>2.0317299999999998E-3</c:v>
                </c:pt>
                <c:pt idx="6935" formatCode="General">
                  <c:v>2.0324200000000001E-3</c:v>
                </c:pt>
                <c:pt idx="6936" formatCode="General">
                  <c:v>2.0331199999999998E-3</c:v>
                </c:pt>
                <c:pt idx="6937" formatCode="General">
                  <c:v>2.03381E-3</c:v>
                </c:pt>
                <c:pt idx="6938" formatCode="General">
                  <c:v>2.0344999999999999E-3</c:v>
                </c:pt>
                <c:pt idx="6939" formatCode="General">
                  <c:v>2.0352E-3</c:v>
                </c:pt>
                <c:pt idx="6940" formatCode="General">
                  <c:v>2.0362399999999999E-3</c:v>
                </c:pt>
                <c:pt idx="6941" formatCode="General">
                  <c:v>2.0372699999999999E-3</c:v>
                </c:pt>
                <c:pt idx="6942" formatCode="General">
                  <c:v>2.0383100000000002E-3</c:v>
                </c:pt>
                <c:pt idx="6943" formatCode="General">
                  <c:v>2.0393500000000001E-3</c:v>
                </c:pt>
                <c:pt idx="6944" formatCode="General">
                  <c:v>2.04039E-3</c:v>
                </c:pt>
                <c:pt idx="6945" formatCode="General">
                  <c:v>2.0414299999999999E-3</c:v>
                </c:pt>
                <c:pt idx="6946" formatCode="General">
                  <c:v>2.0424699999999998E-3</c:v>
                </c:pt>
                <c:pt idx="6947" formatCode="General">
                  <c:v>2.0435100000000001E-3</c:v>
                </c:pt>
                <c:pt idx="6948" formatCode="General">
                  <c:v>2.04455E-3</c:v>
                </c:pt>
                <c:pt idx="6949" formatCode="General">
                  <c:v>2.04594E-3</c:v>
                </c:pt>
                <c:pt idx="6950" formatCode="General">
                  <c:v>2.04732E-3</c:v>
                </c:pt>
                <c:pt idx="6951" formatCode="General">
                  <c:v>2.0488099999999999E-3</c:v>
                </c:pt>
                <c:pt idx="6952" formatCode="General">
                  <c:v>2.05039E-3</c:v>
                </c:pt>
                <c:pt idx="6953" formatCode="General">
                  <c:v>2.0519800000000001E-3</c:v>
                </c:pt>
                <c:pt idx="6954" formatCode="General">
                  <c:v>2.0535599999999998E-3</c:v>
                </c:pt>
                <c:pt idx="6955" formatCode="General">
                  <c:v>2.0550899999999999E-3</c:v>
                </c:pt>
                <c:pt idx="6956" formatCode="General">
                  <c:v>2.0565800000000001E-3</c:v>
                </c:pt>
                <c:pt idx="6957" formatCode="General">
                  <c:v>2.0573200000000001E-3</c:v>
                </c:pt>
                <c:pt idx="6958" formatCode="General">
                  <c:v>2.0589599999999999E-3</c:v>
                </c:pt>
                <c:pt idx="6959" formatCode="General">
                  <c:v>2.0605900000000002E-3</c:v>
                </c:pt>
                <c:pt idx="6960" formatCode="General">
                  <c:v>2.06222E-3</c:v>
                </c:pt>
                <c:pt idx="6961" formatCode="General">
                  <c:v>2.0638599999999998E-3</c:v>
                </c:pt>
                <c:pt idx="6962" formatCode="General">
                  <c:v>2.0650400000000002E-3</c:v>
                </c:pt>
                <c:pt idx="6963" formatCode="General">
                  <c:v>2.0662300000000001E-3</c:v>
                </c:pt>
                <c:pt idx="6964" formatCode="General">
                  <c:v>2.0674199999999999E-3</c:v>
                </c:pt>
                <c:pt idx="6965" formatCode="General">
                  <c:v>2.0686099999999998E-3</c:v>
                </c:pt>
                <c:pt idx="6966" formatCode="General">
                  <c:v>2.0698000000000001E-3</c:v>
                </c:pt>
                <c:pt idx="6967" formatCode="General">
                  <c:v>2.0709399999999998E-3</c:v>
                </c:pt>
                <c:pt idx="6968" formatCode="General">
                  <c:v>2.0720700000000001E-3</c:v>
                </c:pt>
                <c:pt idx="6969" formatCode="General">
                  <c:v>2.0731899999999999E-3</c:v>
                </c:pt>
                <c:pt idx="6970" formatCode="General">
                  <c:v>2.0743200000000002E-3</c:v>
                </c:pt>
                <c:pt idx="6971" formatCode="General">
                  <c:v>2.07507E-3</c:v>
                </c:pt>
                <c:pt idx="6972" formatCode="General">
                  <c:v>2.0758199999999999E-3</c:v>
                </c:pt>
                <c:pt idx="6973" formatCode="General">
                  <c:v>2.0765200000000001E-3</c:v>
                </c:pt>
                <c:pt idx="6974" formatCode="General">
                  <c:v>2.0775099999999999E-3</c:v>
                </c:pt>
                <c:pt idx="6975" formatCode="General">
                  <c:v>2.0781599999999999E-3</c:v>
                </c:pt>
                <c:pt idx="6976" formatCode="General">
                  <c:v>2.0788199999999999E-3</c:v>
                </c:pt>
                <c:pt idx="6977" formatCode="General">
                  <c:v>2.0794699999999999E-3</c:v>
                </c:pt>
                <c:pt idx="6978" formatCode="General">
                  <c:v>2.0801299999999999E-3</c:v>
                </c:pt>
                <c:pt idx="6979" formatCode="General">
                  <c:v>2.08078E-3</c:v>
                </c:pt>
                <c:pt idx="6980" formatCode="General">
                  <c:v>2.0814399999999999E-3</c:v>
                </c:pt>
                <c:pt idx="6981" formatCode="General">
                  <c:v>2.0820499999999998E-3</c:v>
                </c:pt>
                <c:pt idx="6982" formatCode="General">
                  <c:v>2.08245E-3</c:v>
                </c:pt>
                <c:pt idx="6983" formatCode="General">
                  <c:v>2.0828600000000002E-3</c:v>
                </c:pt>
                <c:pt idx="6984" formatCode="General">
                  <c:v>2.0832699999999999E-3</c:v>
                </c:pt>
                <c:pt idx="6985" formatCode="General">
                  <c:v>2.0835699999999999E-3</c:v>
                </c:pt>
                <c:pt idx="6986" formatCode="General">
                  <c:v>2.0837799999999999E-3</c:v>
                </c:pt>
                <c:pt idx="6987" formatCode="General">
                  <c:v>2.0839299999999999E-3</c:v>
                </c:pt>
                <c:pt idx="6988" formatCode="General">
                  <c:v>2.0840799999999999E-3</c:v>
                </c:pt>
                <c:pt idx="6989" formatCode="General">
                  <c:v>2.0841800000000001E-3</c:v>
                </c:pt>
                <c:pt idx="6990" formatCode="General">
                  <c:v>2.08428E-3</c:v>
                </c:pt>
                <c:pt idx="6991" formatCode="General">
                  <c:v>2.0843599999999999E-3</c:v>
                </c:pt>
                <c:pt idx="6992" formatCode="General">
                  <c:v>2.0844399999999999E-3</c:v>
                </c:pt>
                <c:pt idx="6993" formatCode="General">
                  <c:v>2.0845099999999999E-3</c:v>
                </c:pt>
                <c:pt idx="6994" formatCode="General">
                  <c:v>2.0845899999999999E-3</c:v>
                </c:pt>
                <c:pt idx="6995" formatCode="General">
                  <c:v>2.08464E-3</c:v>
                </c:pt>
                <c:pt idx="6996" formatCode="General">
                  <c:v>2.0846900000000002E-3</c:v>
                </c:pt>
                <c:pt idx="6997" formatCode="General">
                  <c:v>2.0847399999999999E-3</c:v>
                </c:pt>
                <c:pt idx="6998" formatCode="General">
                  <c:v>2.08479E-3</c:v>
                </c:pt>
                <c:pt idx="6999" formatCode="General">
                  <c:v>2.0848400000000001E-3</c:v>
                </c:pt>
                <c:pt idx="7000" formatCode="General">
                  <c:v>2.0849000000000002E-3</c:v>
                </c:pt>
                <c:pt idx="7001" formatCode="General">
                  <c:v>2.0849499999999999E-3</c:v>
                </c:pt>
                <c:pt idx="7002" formatCode="General">
                  <c:v>2.085E-3</c:v>
                </c:pt>
                <c:pt idx="7003" formatCode="General">
                  <c:v>2.0850399999999998E-3</c:v>
                </c:pt>
                <c:pt idx="7004" formatCode="General">
                  <c:v>2.0850700000000001E-3</c:v>
                </c:pt>
                <c:pt idx="7005" formatCode="General">
                  <c:v>2.0850999999999999E-3</c:v>
                </c:pt>
                <c:pt idx="7006" formatCode="General">
                  <c:v>2.0851400000000001E-3</c:v>
                </c:pt>
                <c:pt idx="7007" formatCode="General">
                  <c:v>2.0851699999999999E-3</c:v>
                </c:pt>
                <c:pt idx="7008" formatCode="General">
                  <c:v>2.0852100000000001E-3</c:v>
                </c:pt>
                <c:pt idx="7009" formatCode="General">
                  <c:v>2.0852399999999999E-3</c:v>
                </c:pt>
                <c:pt idx="7010" formatCode="General">
                  <c:v>2.0852800000000001E-3</c:v>
                </c:pt>
                <c:pt idx="7011" formatCode="General">
                  <c:v>2.0853099999999999E-3</c:v>
                </c:pt>
                <c:pt idx="7012" formatCode="General">
                  <c:v>2.0853500000000001E-3</c:v>
                </c:pt>
                <c:pt idx="7013" formatCode="General">
                  <c:v>2.08538E-3</c:v>
                </c:pt>
                <c:pt idx="7014" formatCode="General">
                  <c:v>2.0854200000000002E-3</c:v>
                </c:pt>
                <c:pt idx="7015" formatCode="General">
                  <c:v>2.08545E-3</c:v>
                </c:pt>
                <c:pt idx="7016" formatCode="General">
                  <c:v>2.0854900000000002E-3</c:v>
                </c:pt>
                <c:pt idx="7017" formatCode="General">
                  <c:v>2.08552E-3</c:v>
                </c:pt>
                <c:pt idx="7018" formatCode="General">
                  <c:v>2.0855499999999998E-3</c:v>
                </c:pt>
                <c:pt idx="7019" formatCode="General">
                  <c:v>2.08559E-3</c:v>
                </c:pt>
                <c:pt idx="7020" formatCode="General">
                  <c:v>2.0856400000000002E-3</c:v>
                </c:pt>
                <c:pt idx="7021" formatCode="General">
                  <c:v>2.0856899999999999E-3</c:v>
                </c:pt>
                <c:pt idx="7022" formatCode="General">
                  <c:v>2.08574E-3</c:v>
                </c:pt>
                <c:pt idx="7023" formatCode="General">
                  <c:v>2.0858000000000001E-3</c:v>
                </c:pt>
                <c:pt idx="7024" formatCode="General">
                  <c:v>2.0858500000000002E-3</c:v>
                </c:pt>
                <c:pt idx="7025" formatCode="General">
                  <c:v>2.08589E-3</c:v>
                </c:pt>
                <c:pt idx="7026" formatCode="General">
                  <c:v>2.0859400000000001E-3</c:v>
                </c:pt>
                <c:pt idx="7027" formatCode="General">
                  <c:v>2.0860100000000001E-3</c:v>
                </c:pt>
                <c:pt idx="7028" formatCode="General">
                  <c:v>2.0860700000000002E-3</c:v>
                </c:pt>
                <c:pt idx="7029" formatCode="General">
                  <c:v>2.0861500000000002E-3</c:v>
                </c:pt>
                <c:pt idx="7030" formatCode="General">
                  <c:v>2.08625E-3</c:v>
                </c:pt>
                <c:pt idx="7031" formatCode="General">
                  <c:v>2.08654E-3</c:v>
                </c:pt>
                <c:pt idx="7032" formatCode="General">
                  <c:v>2.0866499999999998E-3</c:v>
                </c:pt>
                <c:pt idx="7033" formatCode="General">
                  <c:v>2.0867199999999998E-3</c:v>
                </c:pt>
                <c:pt idx="7034" formatCode="General">
                  <c:v>2.0867799999999999E-3</c:v>
                </c:pt>
                <c:pt idx="7035" formatCode="General">
                  <c:v>2.0868499999999999E-3</c:v>
                </c:pt>
                <c:pt idx="7036" formatCode="General">
                  <c:v>2.0869199999999999E-3</c:v>
                </c:pt>
                <c:pt idx="7037" formatCode="General">
                  <c:v>2.08698E-3</c:v>
                </c:pt>
                <c:pt idx="7038" formatCode="General">
                  <c:v>2.08705E-3</c:v>
                </c:pt>
                <c:pt idx="7039" formatCode="General">
                  <c:v>2.08712E-3</c:v>
                </c:pt>
                <c:pt idx="7040" formatCode="General">
                  <c:v>2.0871800000000001E-3</c:v>
                </c:pt>
                <c:pt idx="7041" formatCode="General">
                  <c:v>2.0872E-3</c:v>
                </c:pt>
                <c:pt idx="7042" formatCode="General">
                  <c:v>2.08728E-3</c:v>
                </c:pt>
                <c:pt idx="7043" formatCode="General">
                  <c:v>2.08734E-3</c:v>
                </c:pt>
                <c:pt idx="7044" formatCode="General">
                  <c:v>2.0874000000000001E-3</c:v>
                </c:pt>
                <c:pt idx="7045" formatCode="General">
                  <c:v>2.0874600000000002E-3</c:v>
                </c:pt>
                <c:pt idx="7046" formatCode="General">
                  <c:v>2.0875400000000001E-3</c:v>
                </c:pt>
                <c:pt idx="7047" formatCode="General">
                  <c:v>2.0876200000000001E-3</c:v>
                </c:pt>
                <c:pt idx="7048" formatCode="General">
                  <c:v>2.0876900000000001E-3</c:v>
                </c:pt>
                <c:pt idx="7049" formatCode="General">
                  <c:v>2.0877700000000001E-3</c:v>
                </c:pt>
                <c:pt idx="7050" formatCode="General">
                  <c:v>2.0878699999999999E-3</c:v>
                </c:pt>
                <c:pt idx="7051" formatCode="General">
                  <c:v>2.0881599999999999E-3</c:v>
                </c:pt>
                <c:pt idx="7052" formatCode="General">
                  <c:v>2.0882499999999998E-3</c:v>
                </c:pt>
                <c:pt idx="7053" formatCode="General">
                  <c:v>2.0883400000000002E-3</c:v>
                </c:pt>
                <c:pt idx="7054" formatCode="General">
                  <c:v>2.0884100000000002E-3</c:v>
                </c:pt>
                <c:pt idx="7055" formatCode="General">
                  <c:v>2.0884599999999999E-3</c:v>
                </c:pt>
                <c:pt idx="7056" formatCode="General">
                  <c:v>2.08852E-3</c:v>
                </c:pt>
                <c:pt idx="7057" formatCode="General">
                  <c:v>2.0885700000000001E-3</c:v>
                </c:pt>
                <c:pt idx="7058" formatCode="General">
                  <c:v>2.0886199999999998E-3</c:v>
                </c:pt>
                <c:pt idx="7059" formatCode="General">
                  <c:v>2.0886799999999999E-3</c:v>
                </c:pt>
                <c:pt idx="7060" formatCode="General">
                  <c:v>2.08873E-3</c:v>
                </c:pt>
                <c:pt idx="7061" formatCode="General">
                  <c:v>2.0887800000000002E-3</c:v>
                </c:pt>
                <c:pt idx="7062" formatCode="General">
                  <c:v>2.0888399999999998E-3</c:v>
                </c:pt>
                <c:pt idx="7063" formatCode="General">
                  <c:v>2.08887E-3</c:v>
                </c:pt>
                <c:pt idx="7064" formatCode="General">
                  <c:v>2.0889200000000002E-3</c:v>
                </c:pt>
                <c:pt idx="7065" formatCode="General">
                  <c:v>2.0889699999999999E-3</c:v>
                </c:pt>
                <c:pt idx="7066" formatCode="General">
                  <c:v>2.08902E-3</c:v>
                </c:pt>
                <c:pt idx="7067" formatCode="General">
                  <c:v>2.0890599999999998E-3</c:v>
                </c:pt>
                <c:pt idx="7068" formatCode="General">
                  <c:v>2.0891099999999999E-3</c:v>
                </c:pt>
                <c:pt idx="7069" formatCode="General">
                  <c:v>2.0891600000000001E-3</c:v>
                </c:pt>
                <c:pt idx="7070" formatCode="General">
                  <c:v>2.0892100000000002E-3</c:v>
                </c:pt>
                <c:pt idx="7071" formatCode="General">
                  <c:v>2.0892599999999999E-3</c:v>
                </c:pt>
                <c:pt idx="7072" formatCode="General">
                  <c:v>2.08931E-3</c:v>
                </c:pt>
                <c:pt idx="7073" formatCode="General">
                  <c:v>2.0893499999999998E-3</c:v>
                </c:pt>
                <c:pt idx="7074" formatCode="General">
                  <c:v>2.0893999999999999E-3</c:v>
                </c:pt>
                <c:pt idx="7075" formatCode="General">
                  <c:v>2.0894500000000001E-3</c:v>
                </c:pt>
                <c:pt idx="7076" formatCode="General">
                  <c:v>2.0895000000000002E-3</c:v>
                </c:pt>
                <c:pt idx="7077" formatCode="General">
                  <c:v>2.0895499999999999E-3</c:v>
                </c:pt>
                <c:pt idx="7078" formatCode="General">
                  <c:v>2.0896199999999999E-3</c:v>
                </c:pt>
                <c:pt idx="7079" formatCode="General">
                  <c:v>2.08969E-3</c:v>
                </c:pt>
                <c:pt idx="7080" formatCode="General">
                  <c:v>2.08976E-3</c:v>
                </c:pt>
                <c:pt idx="7081" formatCode="General">
                  <c:v>2.0898399999999999E-3</c:v>
                </c:pt>
                <c:pt idx="7082" formatCode="General">
                  <c:v>2.0899299999999998E-3</c:v>
                </c:pt>
                <c:pt idx="7083" formatCode="General">
                  <c:v>2.08998E-3</c:v>
                </c:pt>
                <c:pt idx="7084" formatCode="General">
                  <c:v>2.0900799999999998E-3</c:v>
                </c:pt>
                <c:pt idx="7085" formatCode="General">
                  <c:v>2.0902199999999998E-3</c:v>
                </c:pt>
                <c:pt idx="7086" formatCode="General">
                  <c:v>2.09042E-3</c:v>
                </c:pt>
                <c:pt idx="7087" formatCode="General">
                  <c:v>2.0906100000000001E-3</c:v>
                </c:pt>
                <c:pt idx="7088" formatCode="General">
                  <c:v>2.0909000000000001E-3</c:v>
                </c:pt>
                <c:pt idx="7089" formatCode="General">
                  <c:v>2.0911900000000001E-3</c:v>
                </c:pt>
                <c:pt idx="7090" formatCode="General">
                  <c:v>2.09144E-3</c:v>
                </c:pt>
                <c:pt idx="7091" formatCode="General">
                  <c:v>2.0917499999999999E-3</c:v>
                </c:pt>
                <c:pt idx="7092" formatCode="General">
                  <c:v>2.0920700000000001E-3</c:v>
                </c:pt>
                <c:pt idx="7093" formatCode="General">
                  <c:v>2.09238E-3</c:v>
                </c:pt>
                <c:pt idx="7094" formatCode="General">
                  <c:v>2.0926299999999998E-3</c:v>
                </c:pt>
                <c:pt idx="7095" formatCode="General">
                  <c:v>2.0928499999999998E-3</c:v>
                </c:pt>
                <c:pt idx="7096" formatCode="General">
                  <c:v>2.0931299999999999E-3</c:v>
                </c:pt>
                <c:pt idx="7097" formatCode="General">
                  <c:v>2.09341E-3</c:v>
                </c:pt>
                <c:pt idx="7098" formatCode="General">
                  <c:v>2.0936700000000002E-3</c:v>
                </c:pt>
                <c:pt idx="7099" formatCode="General">
                  <c:v>2.0938799999999998E-3</c:v>
                </c:pt>
                <c:pt idx="7100" formatCode="General">
                  <c:v>2.0940899999999998E-3</c:v>
                </c:pt>
                <c:pt idx="7101" formatCode="General">
                  <c:v>2.0942500000000002E-3</c:v>
                </c:pt>
                <c:pt idx="7102" formatCode="General">
                  <c:v>2.0944399999999999E-3</c:v>
                </c:pt>
                <c:pt idx="7103" formatCode="General">
                  <c:v>2.0946200000000002E-3</c:v>
                </c:pt>
                <c:pt idx="7104" formatCode="General">
                  <c:v>2.0948099999999999E-3</c:v>
                </c:pt>
                <c:pt idx="7105" formatCode="General">
                  <c:v>2.0950000000000001E-3</c:v>
                </c:pt>
                <c:pt idx="7106" formatCode="General">
                  <c:v>2.0951799999999999E-3</c:v>
                </c:pt>
                <c:pt idx="7107" formatCode="General">
                  <c:v>2.09537E-3</c:v>
                </c:pt>
                <c:pt idx="7108" formatCode="General">
                  <c:v>2.0955599999999998E-3</c:v>
                </c:pt>
                <c:pt idx="7109" formatCode="General">
                  <c:v>2.09574E-3</c:v>
                </c:pt>
                <c:pt idx="7110" formatCode="General">
                  <c:v>2.0958800000000001E-3</c:v>
                </c:pt>
                <c:pt idx="7111" formatCode="General">
                  <c:v>2.0960200000000001E-3</c:v>
                </c:pt>
                <c:pt idx="7112" formatCode="General">
                  <c:v>2.0961600000000001E-3</c:v>
                </c:pt>
                <c:pt idx="7113" formatCode="General">
                  <c:v>2.0963000000000002E-3</c:v>
                </c:pt>
                <c:pt idx="7114" formatCode="General">
                  <c:v>2.0964400000000002E-3</c:v>
                </c:pt>
                <c:pt idx="7115" formatCode="General">
                  <c:v>2.0965799999999998E-3</c:v>
                </c:pt>
                <c:pt idx="7116" formatCode="General">
                  <c:v>2.0967199999999998E-3</c:v>
                </c:pt>
                <c:pt idx="7117" formatCode="General">
                  <c:v>2.0968599999999999E-3</c:v>
                </c:pt>
                <c:pt idx="7118" formatCode="General">
                  <c:v>2.0969999999999999E-3</c:v>
                </c:pt>
                <c:pt idx="7119" formatCode="General">
                  <c:v>2.0971399999999999E-3</c:v>
                </c:pt>
                <c:pt idx="7120" formatCode="General">
                  <c:v>2.09728E-3</c:v>
                </c:pt>
                <c:pt idx="7121" formatCode="General">
                  <c:v>2.0973599999999999E-3</c:v>
                </c:pt>
                <c:pt idx="7122" formatCode="General">
                  <c:v>2.0974499999999998E-3</c:v>
                </c:pt>
                <c:pt idx="7123" formatCode="General">
                  <c:v>2.0975400000000002E-3</c:v>
                </c:pt>
                <c:pt idx="7124" formatCode="General">
                  <c:v>2.0976300000000001E-3</c:v>
                </c:pt>
                <c:pt idx="7125" formatCode="General">
                  <c:v>2.09771E-3</c:v>
                </c:pt>
                <c:pt idx="7126" formatCode="General">
                  <c:v>2.0977999999999999E-3</c:v>
                </c:pt>
                <c:pt idx="7127" formatCode="General">
                  <c:v>2.0978799999999999E-3</c:v>
                </c:pt>
                <c:pt idx="7128" formatCode="General">
                  <c:v>2.0979599999999998E-3</c:v>
                </c:pt>
                <c:pt idx="7129" formatCode="General">
                  <c:v>2.0980399999999998E-3</c:v>
                </c:pt>
                <c:pt idx="7130" formatCode="General">
                  <c:v>2.0981200000000002E-3</c:v>
                </c:pt>
                <c:pt idx="7131" formatCode="General">
                  <c:v>2.0982000000000002E-3</c:v>
                </c:pt>
                <c:pt idx="7132" formatCode="General">
                  <c:v>2.0982800000000001E-3</c:v>
                </c:pt>
                <c:pt idx="7133" formatCode="General">
                  <c:v>2.0983500000000001E-3</c:v>
                </c:pt>
                <c:pt idx="7134" formatCode="General">
                  <c:v>2.0984300000000001E-3</c:v>
                </c:pt>
                <c:pt idx="7135" formatCode="General">
                  <c:v>2.09851E-3</c:v>
                </c:pt>
                <c:pt idx="7136" formatCode="General">
                  <c:v>2.0985700000000001E-3</c:v>
                </c:pt>
                <c:pt idx="7137" formatCode="General">
                  <c:v>2.0986400000000001E-3</c:v>
                </c:pt>
                <c:pt idx="7138" formatCode="General">
                  <c:v>2.0987100000000002E-3</c:v>
                </c:pt>
                <c:pt idx="7139" formatCode="General">
                  <c:v>2.0987699999999998E-3</c:v>
                </c:pt>
                <c:pt idx="7140" formatCode="General">
                  <c:v>2.0988399999999998E-3</c:v>
                </c:pt>
                <c:pt idx="7141" formatCode="General">
                  <c:v>2.0989099999999998E-3</c:v>
                </c:pt>
                <c:pt idx="7142" formatCode="General">
                  <c:v>2.0989799999999999E-3</c:v>
                </c:pt>
                <c:pt idx="7143" formatCode="General">
                  <c:v>2.0990399999999999E-3</c:v>
                </c:pt>
                <c:pt idx="7144" formatCode="General">
                  <c:v>2.0991299999999998E-3</c:v>
                </c:pt>
                <c:pt idx="7145" formatCode="General">
                  <c:v>2.0992200000000002E-3</c:v>
                </c:pt>
                <c:pt idx="7146" formatCode="General">
                  <c:v>2.0993100000000001E-3</c:v>
                </c:pt>
                <c:pt idx="7147" formatCode="General">
                  <c:v>2.0994E-3</c:v>
                </c:pt>
                <c:pt idx="7148" formatCode="General">
                  <c:v>2.0994899999999999E-3</c:v>
                </c:pt>
                <c:pt idx="7149" formatCode="General">
                  <c:v>2.0995800000000002E-3</c:v>
                </c:pt>
                <c:pt idx="7150" formatCode="General">
                  <c:v>2.09968E-3</c:v>
                </c:pt>
                <c:pt idx="7151" formatCode="General">
                  <c:v>2.09983E-3</c:v>
                </c:pt>
                <c:pt idx="7152" formatCode="General">
                  <c:v>2.1000300000000001E-3</c:v>
                </c:pt>
                <c:pt idx="7153" formatCode="General">
                  <c:v>2.1002600000000001E-3</c:v>
                </c:pt>
                <c:pt idx="7154" formatCode="General">
                  <c:v>2.1003800000000002E-3</c:v>
                </c:pt>
                <c:pt idx="7155" formatCode="General">
                  <c:v>2.1004999999999999E-3</c:v>
                </c:pt>
                <c:pt idx="7156" formatCode="General">
                  <c:v>2.1006000000000002E-3</c:v>
                </c:pt>
                <c:pt idx="7157" formatCode="General">
                  <c:v>2.1006900000000001E-3</c:v>
                </c:pt>
                <c:pt idx="7158" formatCode="General">
                  <c:v>2.10078E-3</c:v>
                </c:pt>
                <c:pt idx="7159" formatCode="General">
                  <c:v>2.1008799999999998E-3</c:v>
                </c:pt>
                <c:pt idx="7160" formatCode="General">
                  <c:v>2.1009599999999998E-3</c:v>
                </c:pt>
                <c:pt idx="7161" formatCode="General">
                  <c:v>2.1010400000000002E-3</c:v>
                </c:pt>
                <c:pt idx="7162" formatCode="General">
                  <c:v>2.1010999999999998E-3</c:v>
                </c:pt>
                <c:pt idx="7163" formatCode="General">
                  <c:v>2.1012000000000001E-3</c:v>
                </c:pt>
                <c:pt idx="7164" formatCode="General">
                  <c:v>2.10129E-3</c:v>
                </c:pt>
                <c:pt idx="7165" formatCode="General">
                  <c:v>2.1013899999999999E-3</c:v>
                </c:pt>
                <c:pt idx="7166" formatCode="General">
                  <c:v>2.1015000000000001E-3</c:v>
                </c:pt>
                <c:pt idx="7167" formatCode="General">
                  <c:v>2.1015999999999999E-3</c:v>
                </c:pt>
                <c:pt idx="7168" formatCode="General">
                  <c:v>2.1017000000000002E-3</c:v>
                </c:pt>
                <c:pt idx="7169" formatCode="General">
                  <c:v>2.1018299999999998E-3</c:v>
                </c:pt>
                <c:pt idx="7170" formatCode="General">
                  <c:v>2.1019699999999999E-3</c:v>
                </c:pt>
                <c:pt idx="7171" formatCode="General">
                  <c:v>2.10232E-3</c:v>
                </c:pt>
                <c:pt idx="7172" formatCode="General">
                  <c:v>2.1024699999999999E-3</c:v>
                </c:pt>
                <c:pt idx="7173" formatCode="General">
                  <c:v>2.1025699999999998E-3</c:v>
                </c:pt>
                <c:pt idx="7174" formatCode="General">
                  <c:v>2.10268E-3</c:v>
                </c:pt>
                <c:pt idx="7175" formatCode="General">
                  <c:v>2.1027799999999998E-3</c:v>
                </c:pt>
                <c:pt idx="7176" formatCode="General">
                  <c:v>2.1028599999999998E-3</c:v>
                </c:pt>
                <c:pt idx="7177" formatCode="General">
                  <c:v>2.1029500000000001E-3</c:v>
                </c:pt>
                <c:pt idx="7178" formatCode="General">
                  <c:v>2.10304E-3</c:v>
                </c:pt>
                <c:pt idx="7179" formatCode="General">
                  <c:v>2.1031299999999999E-3</c:v>
                </c:pt>
                <c:pt idx="7180" formatCode="General">
                  <c:v>2.1032199999999998E-3</c:v>
                </c:pt>
                <c:pt idx="7181" formatCode="General">
                  <c:v>2.1033100000000002E-3</c:v>
                </c:pt>
                <c:pt idx="7182" formatCode="General">
                  <c:v>2.1033800000000002E-3</c:v>
                </c:pt>
                <c:pt idx="7183" formatCode="General">
                  <c:v>2.1034600000000001E-3</c:v>
                </c:pt>
                <c:pt idx="7184" formatCode="General">
                  <c:v>2.1035300000000002E-3</c:v>
                </c:pt>
                <c:pt idx="7185" formatCode="General">
                  <c:v>2.1036100000000001E-3</c:v>
                </c:pt>
                <c:pt idx="7186" formatCode="General">
                  <c:v>2.1036800000000001E-3</c:v>
                </c:pt>
                <c:pt idx="7187" formatCode="General">
                  <c:v>2.1037600000000001E-3</c:v>
                </c:pt>
                <c:pt idx="7188" formatCode="General">
                  <c:v>2.1038300000000001E-3</c:v>
                </c:pt>
                <c:pt idx="7189" formatCode="General">
                  <c:v>2.1039100000000001E-3</c:v>
                </c:pt>
                <c:pt idx="7190" formatCode="General">
                  <c:v>2.10399E-3</c:v>
                </c:pt>
                <c:pt idx="7191" formatCode="General">
                  <c:v>2.1040799999999999E-3</c:v>
                </c:pt>
                <c:pt idx="7192" formatCode="General">
                  <c:v>2.1041699999999998E-3</c:v>
                </c:pt>
                <c:pt idx="7193" formatCode="General">
                  <c:v>2.1042600000000002E-3</c:v>
                </c:pt>
                <c:pt idx="7194" formatCode="General">
                  <c:v>2.1043500000000001E-3</c:v>
                </c:pt>
                <c:pt idx="7195" formatCode="General">
                  <c:v>2.10443E-3</c:v>
                </c:pt>
                <c:pt idx="7196" formatCode="General">
                  <c:v>2.1045199999999999E-3</c:v>
                </c:pt>
                <c:pt idx="7197" formatCode="General">
                  <c:v>2.1046099999999998E-3</c:v>
                </c:pt>
                <c:pt idx="7198" formatCode="General">
                  <c:v>2.1047000000000001E-3</c:v>
                </c:pt>
                <c:pt idx="7199" formatCode="General">
                  <c:v>2.10479E-3</c:v>
                </c:pt>
                <c:pt idx="7200" formatCode="General">
                  <c:v>2.1049100000000002E-3</c:v>
                </c:pt>
                <c:pt idx="7201" formatCode="General">
                  <c:v>2.1050299999999999E-3</c:v>
                </c:pt>
                <c:pt idx="7202" formatCode="General">
                  <c:v>2.1051500000000001E-3</c:v>
                </c:pt>
                <c:pt idx="7203" formatCode="General">
                  <c:v>2.1052800000000002E-3</c:v>
                </c:pt>
                <c:pt idx="7204" formatCode="General">
                  <c:v>2.1053999999999999E-3</c:v>
                </c:pt>
                <c:pt idx="7205" formatCode="General">
                  <c:v>2.10552E-3</c:v>
                </c:pt>
                <c:pt idx="7206" formatCode="General">
                  <c:v>2.1056400000000002E-3</c:v>
                </c:pt>
                <c:pt idx="7207" formatCode="General">
                  <c:v>2.1057699999999999E-3</c:v>
                </c:pt>
                <c:pt idx="7208" formatCode="General">
                  <c:v>2.1059099999999999E-3</c:v>
                </c:pt>
                <c:pt idx="7209" formatCode="General">
                  <c:v>2.10604E-3</c:v>
                </c:pt>
                <c:pt idx="7210" formatCode="General">
                  <c:v>2.1061700000000001E-3</c:v>
                </c:pt>
                <c:pt idx="7211" formatCode="General">
                  <c:v>2.1063000000000002E-3</c:v>
                </c:pt>
                <c:pt idx="7212" formatCode="General">
                  <c:v>2.1064299999999998E-3</c:v>
                </c:pt>
                <c:pt idx="7213" formatCode="General">
                  <c:v>2.10662E-3</c:v>
                </c:pt>
                <c:pt idx="7214" formatCode="General">
                  <c:v>2.1067899999999999E-3</c:v>
                </c:pt>
                <c:pt idx="7215" formatCode="General">
                  <c:v>2.1069600000000002E-3</c:v>
                </c:pt>
                <c:pt idx="7216" formatCode="General">
                  <c:v>2.10713E-3</c:v>
                </c:pt>
                <c:pt idx="7217" formatCode="General">
                  <c:v>2.1072999999999999E-3</c:v>
                </c:pt>
                <c:pt idx="7218" formatCode="General">
                  <c:v>2.1074599999999998E-3</c:v>
                </c:pt>
                <c:pt idx="7219" formatCode="General">
                  <c:v>2.1076300000000001E-3</c:v>
                </c:pt>
                <c:pt idx="7220" formatCode="General">
                  <c:v>2.1078E-3</c:v>
                </c:pt>
                <c:pt idx="7221" formatCode="General">
                  <c:v>2.1079699999999998E-3</c:v>
                </c:pt>
                <c:pt idx="7222" formatCode="General">
                  <c:v>2.1081899999999998E-3</c:v>
                </c:pt>
                <c:pt idx="7223" formatCode="General">
                  <c:v>2.1084200000000002E-3</c:v>
                </c:pt>
                <c:pt idx="7224" formatCode="General">
                  <c:v>2.1086400000000002E-3</c:v>
                </c:pt>
                <c:pt idx="7225" formatCode="General">
                  <c:v>2.1088600000000002E-3</c:v>
                </c:pt>
                <c:pt idx="7226" formatCode="General">
                  <c:v>2.1090900000000001E-3</c:v>
                </c:pt>
                <c:pt idx="7227" formatCode="General">
                  <c:v>2.1093100000000001E-3</c:v>
                </c:pt>
                <c:pt idx="7228" formatCode="General">
                  <c:v>2.10954E-3</c:v>
                </c:pt>
                <c:pt idx="7229" formatCode="General">
                  <c:v>2.10976E-3</c:v>
                </c:pt>
                <c:pt idx="7230" formatCode="General">
                  <c:v>2.1100300000000002E-3</c:v>
                </c:pt>
                <c:pt idx="7231" formatCode="General">
                  <c:v>2.1102999999999998E-3</c:v>
                </c:pt>
                <c:pt idx="7232" formatCode="General">
                  <c:v>2.11057E-3</c:v>
                </c:pt>
                <c:pt idx="7233" formatCode="General">
                  <c:v>2.1108400000000001E-3</c:v>
                </c:pt>
                <c:pt idx="7234" formatCode="General">
                  <c:v>2.1111099999999998E-3</c:v>
                </c:pt>
                <c:pt idx="7235" formatCode="General">
                  <c:v>2.1113799999999999E-3</c:v>
                </c:pt>
                <c:pt idx="7236" formatCode="General">
                  <c:v>2.1116500000000001E-3</c:v>
                </c:pt>
                <c:pt idx="7237" formatCode="General">
                  <c:v>2.1119200000000002E-3</c:v>
                </c:pt>
                <c:pt idx="7238" formatCode="General">
                  <c:v>2.11225E-3</c:v>
                </c:pt>
                <c:pt idx="7239" formatCode="General">
                  <c:v>2.1125800000000002E-3</c:v>
                </c:pt>
                <c:pt idx="7240" formatCode="General">
                  <c:v>2.1129E-3</c:v>
                </c:pt>
                <c:pt idx="7241" formatCode="General">
                  <c:v>2.1132299999999998E-3</c:v>
                </c:pt>
                <c:pt idx="7242" formatCode="General">
                  <c:v>2.11356E-3</c:v>
                </c:pt>
                <c:pt idx="7243" formatCode="General">
                  <c:v>2.1140500000000001E-3</c:v>
                </c:pt>
                <c:pt idx="7244" formatCode="General">
                  <c:v>2.1145399999999998E-3</c:v>
                </c:pt>
                <c:pt idx="7245" formatCode="General">
                  <c:v>2.1149599999999999E-3</c:v>
                </c:pt>
                <c:pt idx="7246" formatCode="General">
                  <c:v>2.11538E-3</c:v>
                </c:pt>
                <c:pt idx="7247" formatCode="General">
                  <c:v>2.1158000000000001E-3</c:v>
                </c:pt>
                <c:pt idx="7248" formatCode="General">
                  <c:v>2.1162199999999998E-3</c:v>
                </c:pt>
                <c:pt idx="7249" formatCode="General">
                  <c:v>2.1166399999999999E-3</c:v>
                </c:pt>
                <c:pt idx="7250" formatCode="General">
                  <c:v>2.11706E-3</c:v>
                </c:pt>
                <c:pt idx="7251" formatCode="General">
                  <c:v>2.1176900000000002E-3</c:v>
                </c:pt>
                <c:pt idx="7252" formatCode="General">
                  <c:v>2.1182000000000002E-3</c:v>
                </c:pt>
                <c:pt idx="7253" formatCode="General">
                  <c:v>2.1188100000000001E-3</c:v>
                </c:pt>
                <c:pt idx="7254" formatCode="General">
                  <c:v>2.11941E-3</c:v>
                </c:pt>
                <c:pt idx="7255" formatCode="General">
                  <c:v>2.1200199999999998E-3</c:v>
                </c:pt>
                <c:pt idx="7256" formatCode="General">
                  <c:v>2.1206300000000001E-3</c:v>
                </c:pt>
                <c:pt idx="7257" formatCode="General">
                  <c:v>2.12123E-3</c:v>
                </c:pt>
                <c:pt idx="7258" formatCode="General">
                  <c:v>2.1218399999999998E-3</c:v>
                </c:pt>
                <c:pt idx="7259" formatCode="General">
                  <c:v>2.1224500000000001E-3</c:v>
                </c:pt>
                <c:pt idx="7260" formatCode="General">
                  <c:v>2.12312E-3</c:v>
                </c:pt>
                <c:pt idx="7261" formatCode="General">
                  <c:v>2.1238699999999999E-3</c:v>
                </c:pt>
                <c:pt idx="7262" formatCode="General">
                  <c:v>2.1246099999999999E-3</c:v>
                </c:pt>
                <c:pt idx="7263" formatCode="General">
                  <c:v>2.1253600000000002E-3</c:v>
                </c:pt>
                <c:pt idx="7264" formatCode="General">
                  <c:v>2.1261100000000001E-3</c:v>
                </c:pt>
                <c:pt idx="7265" formatCode="General">
                  <c:v>2.12685E-3</c:v>
                </c:pt>
                <c:pt idx="7266" formatCode="General">
                  <c:v>2.1275999999999999E-3</c:v>
                </c:pt>
                <c:pt idx="7267" formatCode="General">
                  <c:v>2.1287200000000002E-3</c:v>
                </c:pt>
                <c:pt idx="7268" formatCode="General">
                  <c:v>2.12984E-3</c:v>
                </c:pt>
                <c:pt idx="7269" formatCode="General">
                  <c:v>2.1309599999999999E-3</c:v>
                </c:pt>
                <c:pt idx="7270" formatCode="General">
                  <c:v>2.1320800000000002E-3</c:v>
                </c:pt>
                <c:pt idx="7271" formatCode="General">
                  <c:v>2.1332E-3</c:v>
                </c:pt>
                <c:pt idx="7272" formatCode="General">
                  <c:v>2.1343199999999999E-3</c:v>
                </c:pt>
                <c:pt idx="7273" formatCode="General">
                  <c:v>2.1355300000000001E-3</c:v>
                </c:pt>
                <c:pt idx="7274" formatCode="General">
                  <c:v>2.13679E-3</c:v>
                </c:pt>
                <c:pt idx="7275" formatCode="General">
                  <c:v>2.1380499999999998E-3</c:v>
                </c:pt>
                <c:pt idx="7276" formatCode="General">
                  <c:v>2.1393100000000002E-3</c:v>
                </c:pt>
                <c:pt idx="7277" formatCode="General">
                  <c:v>2.1405700000000001E-3</c:v>
                </c:pt>
                <c:pt idx="7278" formatCode="General">
                  <c:v>2.1421600000000002E-3</c:v>
                </c:pt>
                <c:pt idx="7279" formatCode="General">
                  <c:v>2.14365E-3</c:v>
                </c:pt>
                <c:pt idx="7280" formatCode="General">
                  <c:v>2.1451399999999998E-3</c:v>
                </c:pt>
                <c:pt idx="7281" formatCode="General">
                  <c:v>2.14664E-3</c:v>
                </c:pt>
                <c:pt idx="7282" formatCode="General">
                  <c:v>2.1481299999999998E-3</c:v>
                </c:pt>
                <c:pt idx="7283" formatCode="General">
                  <c:v>2.15037E-3</c:v>
                </c:pt>
                <c:pt idx="7284" formatCode="General">
                  <c:v>2.1526100000000001E-3</c:v>
                </c:pt>
                <c:pt idx="7285" formatCode="General">
                  <c:v>2.1548499999999998E-3</c:v>
                </c:pt>
                <c:pt idx="7286" formatCode="General">
                  <c:v>2.15709E-3</c:v>
                </c:pt>
                <c:pt idx="7287" formatCode="General">
                  <c:v>2.1593300000000001E-3</c:v>
                </c:pt>
                <c:pt idx="7288" formatCode="General">
                  <c:v>2.1615699999999998E-3</c:v>
                </c:pt>
                <c:pt idx="7289" formatCode="General">
                  <c:v>2.16409E-3</c:v>
                </c:pt>
                <c:pt idx="7290" formatCode="General">
                  <c:v>2.16577E-3</c:v>
                </c:pt>
                <c:pt idx="7291" formatCode="General">
                  <c:v>2.16745E-3</c:v>
                </c:pt>
                <c:pt idx="7292" formatCode="General">
                  <c:v>2.1690300000000002E-3</c:v>
                </c:pt>
                <c:pt idx="7293" formatCode="General">
                  <c:v>2.17052E-3</c:v>
                </c:pt>
                <c:pt idx="7294" formatCode="General">
                  <c:v>2.1720200000000002E-3</c:v>
                </c:pt>
                <c:pt idx="7295" formatCode="General">
                  <c:v>2.17351E-3</c:v>
                </c:pt>
                <c:pt idx="7296" formatCode="General">
                  <c:v>2.1746199999999999E-3</c:v>
                </c:pt>
                <c:pt idx="7297" formatCode="General">
                  <c:v>2.1757E-3</c:v>
                </c:pt>
                <c:pt idx="7298" formatCode="General">
                  <c:v>2.1767900000000001E-3</c:v>
                </c:pt>
                <c:pt idx="7299" formatCode="General">
                  <c:v>2.1775100000000001E-3</c:v>
                </c:pt>
                <c:pt idx="7300" formatCode="General">
                  <c:v>2.1782300000000002E-3</c:v>
                </c:pt>
                <c:pt idx="7301" formatCode="General">
                  <c:v>2.1789600000000002E-3</c:v>
                </c:pt>
                <c:pt idx="7302" formatCode="General">
                  <c:v>2.1796799999999998E-3</c:v>
                </c:pt>
                <c:pt idx="7303" formatCode="General">
                  <c:v>2.1802700000000002E-3</c:v>
                </c:pt>
                <c:pt idx="7304" formatCode="General">
                  <c:v>2.1807200000000001E-3</c:v>
                </c:pt>
                <c:pt idx="7305" formatCode="General">
                  <c:v>2.1811700000000001E-3</c:v>
                </c:pt>
                <c:pt idx="7306" formatCode="General">
                  <c:v>2.1816100000000001E-3</c:v>
                </c:pt>
                <c:pt idx="7307" formatCode="General">
                  <c:v>2.18206E-3</c:v>
                </c:pt>
                <c:pt idx="7308" formatCode="General">
                  <c:v>2.1825099999999999E-3</c:v>
                </c:pt>
                <c:pt idx="7309" formatCode="General">
                  <c:v>2.1828500000000001E-3</c:v>
                </c:pt>
                <c:pt idx="7310" formatCode="General">
                  <c:v>2.1831899999999998E-3</c:v>
                </c:pt>
                <c:pt idx="7311" formatCode="General">
                  <c:v>2.18352E-3</c:v>
                </c:pt>
                <c:pt idx="7312" formatCode="General">
                  <c:v>2.1837800000000002E-3</c:v>
                </c:pt>
                <c:pt idx="7313" formatCode="General">
                  <c:v>2.1840599999999998E-3</c:v>
                </c:pt>
                <c:pt idx="7314" formatCode="General">
                  <c:v>2.1843399999999999E-3</c:v>
                </c:pt>
                <c:pt idx="7315" formatCode="General">
                  <c:v>2.1846299999999999E-3</c:v>
                </c:pt>
                <c:pt idx="7316" formatCode="General">
                  <c:v>2.18484E-3</c:v>
                </c:pt>
                <c:pt idx="7317" formatCode="General">
                  <c:v>2.18505E-3</c:v>
                </c:pt>
                <c:pt idx="7318" formatCode="General">
                  <c:v>2.1852600000000001E-3</c:v>
                </c:pt>
                <c:pt idx="7319" formatCode="General">
                  <c:v>2.1854800000000001E-3</c:v>
                </c:pt>
                <c:pt idx="7320" formatCode="General">
                  <c:v>2.1856900000000001E-3</c:v>
                </c:pt>
                <c:pt idx="7321" formatCode="General">
                  <c:v>2.1859000000000002E-3</c:v>
                </c:pt>
                <c:pt idx="7322" formatCode="General">
                  <c:v>2.1860600000000001E-3</c:v>
                </c:pt>
                <c:pt idx="7323" formatCode="General">
                  <c:v>2.1862100000000001E-3</c:v>
                </c:pt>
                <c:pt idx="7324" formatCode="General">
                  <c:v>2.18637E-3</c:v>
                </c:pt>
                <c:pt idx="7325" formatCode="General">
                  <c:v>2.18652E-3</c:v>
                </c:pt>
                <c:pt idx="7326" formatCode="General">
                  <c:v>2.1866400000000001E-3</c:v>
                </c:pt>
                <c:pt idx="7327" formatCode="General">
                  <c:v>2.1867599999999998E-3</c:v>
                </c:pt>
                <c:pt idx="7328" formatCode="General">
                  <c:v>2.18688E-3</c:v>
                </c:pt>
                <c:pt idx="7329" formatCode="General">
                  <c:v>2.1869900000000002E-3</c:v>
                </c:pt>
                <c:pt idx="7330" formatCode="General">
                  <c:v>2.1871099999999999E-3</c:v>
                </c:pt>
                <c:pt idx="7331" formatCode="General">
                  <c:v>2.1871999999999998E-3</c:v>
                </c:pt>
                <c:pt idx="7332" formatCode="General">
                  <c:v>2.1872900000000002E-3</c:v>
                </c:pt>
                <c:pt idx="7333" formatCode="General">
                  <c:v>2.1873700000000001E-3</c:v>
                </c:pt>
                <c:pt idx="7334" formatCode="General">
                  <c:v>2.1874500000000001E-3</c:v>
                </c:pt>
                <c:pt idx="7335" formatCode="General">
                  <c:v>2.1875100000000001E-3</c:v>
                </c:pt>
                <c:pt idx="7336" formatCode="General">
                  <c:v>2.1875599999999999E-3</c:v>
                </c:pt>
                <c:pt idx="7337" formatCode="General">
                  <c:v>2.1876199999999999E-3</c:v>
                </c:pt>
                <c:pt idx="7338" formatCode="General">
                  <c:v>2.1876700000000001E-3</c:v>
                </c:pt>
                <c:pt idx="7339" formatCode="General">
                  <c:v>2.1877200000000002E-3</c:v>
                </c:pt>
                <c:pt idx="7340" formatCode="General">
                  <c:v>2.1877799999999998E-3</c:v>
                </c:pt>
                <c:pt idx="7341" formatCode="General">
                  <c:v>2.18782E-3</c:v>
                </c:pt>
                <c:pt idx="7342" formatCode="General">
                  <c:v>2.1878599999999998E-3</c:v>
                </c:pt>
                <c:pt idx="7343" formatCode="General">
                  <c:v>2.1879E-3</c:v>
                </c:pt>
                <c:pt idx="7344" formatCode="General">
                  <c:v>2.1879400000000002E-3</c:v>
                </c:pt>
                <c:pt idx="7345" formatCode="General">
                  <c:v>2.18798E-3</c:v>
                </c:pt>
                <c:pt idx="7346" formatCode="General">
                  <c:v>2.1880200000000002E-3</c:v>
                </c:pt>
                <c:pt idx="7347" formatCode="General">
                  <c:v>2.1880599999999999E-3</c:v>
                </c:pt>
                <c:pt idx="7348" formatCode="General">
                  <c:v>2.1881000000000001E-3</c:v>
                </c:pt>
                <c:pt idx="7349" formatCode="General">
                  <c:v>2.1881399999999999E-3</c:v>
                </c:pt>
                <c:pt idx="7350" formatCode="General">
                  <c:v>2.1881800000000001E-3</c:v>
                </c:pt>
                <c:pt idx="7351" formatCode="General">
                  <c:v>2.1882099999999999E-3</c:v>
                </c:pt>
                <c:pt idx="7352" formatCode="General">
                  <c:v>2.1882400000000002E-3</c:v>
                </c:pt>
                <c:pt idx="7353" formatCode="General">
                  <c:v>2.18827E-3</c:v>
                </c:pt>
                <c:pt idx="7354" formatCode="General">
                  <c:v>2.1882999999999998E-3</c:v>
                </c:pt>
                <c:pt idx="7355" formatCode="General">
                  <c:v>2.18833E-3</c:v>
                </c:pt>
                <c:pt idx="7356" formatCode="General">
                  <c:v>2.1883599999999999E-3</c:v>
                </c:pt>
                <c:pt idx="7357" formatCode="General">
                  <c:v>2.1883900000000001E-3</c:v>
                </c:pt>
                <c:pt idx="7358" formatCode="General">
                  <c:v>2.1884199999999999E-3</c:v>
                </c:pt>
                <c:pt idx="7359" formatCode="General">
                  <c:v>2.1884500000000002E-3</c:v>
                </c:pt>
                <c:pt idx="7360" formatCode="General">
                  <c:v>2.1884700000000001E-3</c:v>
                </c:pt>
                <c:pt idx="7361" formatCode="General">
                  <c:v>2.1884999999999999E-3</c:v>
                </c:pt>
                <c:pt idx="7362" formatCode="General">
                  <c:v>2.1885300000000002E-3</c:v>
                </c:pt>
                <c:pt idx="7363" formatCode="General">
                  <c:v>2.18856E-3</c:v>
                </c:pt>
                <c:pt idx="7364" formatCode="General">
                  <c:v>2.1885899999999998E-3</c:v>
                </c:pt>
                <c:pt idx="7365" formatCode="General">
                  <c:v>2.1886200000000001E-3</c:v>
                </c:pt>
                <c:pt idx="7366" formatCode="General">
                  <c:v>2.1886499999999999E-3</c:v>
                </c:pt>
                <c:pt idx="7367" formatCode="General">
                  <c:v>2.1886800000000001E-3</c:v>
                </c:pt>
                <c:pt idx="7368" formatCode="General">
                  <c:v>2.18871E-3</c:v>
                </c:pt>
                <c:pt idx="7369" formatCode="General">
                  <c:v>2.1887400000000002E-3</c:v>
                </c:pt>
                <c:pt idx="7370" formatCode="General">
                  <c:v>2.18877E-3</c:v>
                </c:pt>
                <c:pt idx="7371" formatCode="General">
                  <c:v>2.1888099999999998E-3</c:v>
                </c:pt>
                <c:pt idx="7372" formatCode="General">
                  <c:v>2.1888400000000001E-3</c:v>
                </c:pt>
                <c:pt idx="7373" formatCode="General">
                  <c:v>2.1888699999999999E-3</c:v>
                </c:pt>
                <c:pt idx="7374" formatCode="General">
                  <c:v>2.1889000000000001E-3</c:v>
                </c:pt>
                <c:pt idx="7375" formatCode="General">
                  <c:v>2.18893E-3</c:v>
                </c:pt>
                <c:pt idx="7376" formatCode="General">
                  <c:v>2.1889600000000002E-3</c:v>
                </c:pt>
                <c:pt idx="7377" formatCode="General">
                  <c:v>2.18899E-3</c:v>
                </c:pt>
                <c:pt idx="7378" formatCode="General">
                  <c:v>2.1890199999999999E-3</c:v>
                </c:pt>
                <c:pt idx="7379" formatCode="General">
                  <c:v>2.1890600000000001E-3</c:v>
                </c:pt>
                <c:pt idx="7380" formatCode="General">
                  <c:v>2.1890899999999999E-3</c:v>
                </c:pt>
                <c:pt idx="7381" formatCode="General">
                  <c:v>2.1891200000000001E-3</c:v>
                </c:pt>
                <c:pt idx="7382" formatCode="General">
                  <c:v>2.1891599999999999E-3</c:v>
                </c:pt>
                <c:pt idx="7383" formatCode="General">
                  <c:v>2.1891900000000001E-3</c:v>
                </c:pt>
                <c:pt idx="7384" formatCode="General">
                  <c:v>2.1892399999999998E-3</c:v>
                </c:pt>
                <c:pt idx="7385" formatCode="General">
                  <c:v>2.18928E-3</c:v>
                </c:pt>
                <c:pt idx="7386" formatCode="General">
                  <c:v>2.1893199999999998E-3</c:v>
                </c:pt>
                <c:pt idx="7387" formatCode="General">
                  <c:v>2.18936E-3</c:v>
                </c:pt>
                <c:pt idx="7388" formatCode="General">
                  <c:v>2.1894100000000001E-3</c:v>
                </c:pt>
                <c:pt idx="7389" formatCode="General">
                  <c:v>2.1894499999999999E-3</c:v>
                </c:pt>
                <c:pt idx="7390" formatCode="General">
                  <c:v>2.1894900000000001E-3</c:v>
                </c:pt>
                <c:pt idx="7391" formatCode="General">
                  <c:v>2.1895500000000002E-3</c:v>
                </c:pt>
                <c:pt idx="7392" formatCode="General">
                  <c:v>2.1895999999999999E-3</c:v>
                </c:pt>
                <c:pt idx="7393" formatCode="General">
                  <c:v>2.18965E-3</c:v>
                </c:pt>
                <c:pt idx="7394" formatCode="General">
                  <c:v>2.18972E-3</c:v>
                </c:pt>
                <c:pt idx="7395" formatCode="General">
                  <c:v>2.1898E-3</c:v>
                </c:pt>
                <c:pt idx="7396" formatCode="General">
                  <c:v>2.18988E-3</c:v>
                </c:pt>
                <c:pt idx="7397" formatCode="General">
                  <c:v>2.19002E-3</c:v>
                </c:pt>
                <c:pt idx="7398" formatCode="General">
                  <c:v>2.1902100000000002E-3</c:v>
                </c:pt>
                <c:pt idx="7399" formatCode="General">
                  <c:v>2.19031E-3</c:v>
                </c:pt>
                <c:pt idx="7400" formatCode="General">
                  <c:v>2.1903999999999999E-3</c:v>
                </c:pt>
                <c:pt idx="7401" formatCode="General">
                  <c:v>2.1904899999999998E-3</c:v>
                </c:pt>
                <c:pt idx="7402" formatCode="General">
                  <c:v>2.1905599999999998E-3</c:v>
                </c:pt>
                <c:pt idx="7403" formatCode="General">
                  <c:v>2.1906299999999998E-3</c:v>
                </c:pt>
                <c:pt idx="7404" formatCode="General">
                  <c:v>2.1906999999999999E-3</c:v>
                </c:pt>
                <c:pt idx="7405" formatCode="General">
                  <c:v>2.1907599999999999E-3</c:v>
                </c:pt>
                <c:pt idx="7406" formatCode="General">
                  <c:v>2.1908399999999999E-3</c:v>
                </c:pt>
                <c:pt idx="7407" formatCode="General">
                  <c:v>2.1909E-3</c:v>
                </c:pt>
                <c:pt idx="7408" formatCode="General">
                  <c:v>2.19097E-3</c:v>
                </c:pt>
                <c:pt idx="7409" formatCode="General">
                  <c:v>2.1910300000000001E-3</c:v>
                </c:pt>
                <c:pt idx="7410" formatCode="General">
                  <c:v>2.1910900000000001E-3</c:v>
                </c:pt>
                <c:pt idx="7411" formatCode="General">
                  <c:v>2.1911399999999998E-3</c:v>
                </c:pt>
                <c:pt idx="7412" formatCode="General">
                  <c:v>2.1911999999999999E-3</c:v>
                </c:pt>
                <c:pt idx="7413" formatCode="General">
                  <c:v>2.1912699999999999E-3</c:v>
                </c:pt>
                <c:pt idx="7414" formatCode="General">
                  <c:v>2.19134E-3</c:v>
                </c:pt>
                <c:pt idx="7415" formatCode="General">
                  <c:v>2.1914199999999999E-3</c:v>
                </c:pt>
                <c:pt idx="7416" formatCode="General">
                  <c:v>2.1915099999999998E-3</c:v>
                </c:pt>
                <c:pt idx="7417" formatCode="General">
                  <c:v>2.19163E-3</c:v>
                </c:pt>
                <c:pt idx="7418" formatCode="General">
                  <c:v>2.1918599999999999E-3</c:v>
                </c:pt>
                <c:pt idx="7419" formatCode="General">
                  <c:v>2.1919399999999999E-3</c:v>
                </c:pt>
                <c:pt idx="7420" formatCode="General">
                  <c:v>2.1920199999999998E-3</c:v>
                </c:pt>
                <c:pt idx="7421" formatCode="General">
                  <c:v>2.1921000000000002E-3</c:v>
                </c:pt>
                <c:pt idx="7422" formatCode="General">
                  <c:v>2.1921499999999999E-3</c:v>
                </c:pt>
                <c:pt idx="7423" formatCode="General">
                  <c:v>2.1922000000000001E-3</c:v>
                </c:pt>
                <c:pt idx="7424" formatCode="General">
                  <c:v>2.1922500000000002E-3</c:v>
                </c:pt>
                <c:pt idx="7425" formatCode="General">
                  <c:v>2.1923099999999998E-3</c:v>
                </c:pt>
                <c:pt idx="7426" formatCode="General">
                  <c:v>2.19235E-3</c:v>
                </c:pt>
                <c:pt idx="7427" formatCode="General">
                  <c:v>2.1923899999999998E-3</c:v>
                </c:pt>
                <c:pt idx="7428" formatCode="General">
                  <c:v>2.1924399999999999E-3</c:v>
                </c:pt>
                <c:pt idx="7429" formatCode="General">
                  <c:v>2.1924800000000001E-3</c:v>
                </c:pt>
                <c:pt idx="7430" formatCode="General">
                  <c:v>2.1925199999999999E-3</c:v>
                </c:pt>
                <c:pt idx="7431" formatCode="General">
                  <c:v>2.1925600000000001E-3</c:v>
                </c:pt>
                <c:pt idx="7432" formatCode="General">
                  <c:v>2.1926099999999998E-3</c:v>
                </c:pt>
                <c:pt idx="7433" formatCode="General">
                  <c:v>2.19265E-3</c:v>
                </c:pt>
                <c:pt idx="7434" formatCode="General">
                  <c:v>2.1926799999999998E-3</c:v>
                </c:pt>
                <c:pt idx="7435" formatCode="General">
                  <c:v>2.1927100000000001E-3</c:v>
                </c:pt>
                <c:pt idx="7436" formatCode="General">
                  <c:v>2.1927399999999999E-3</c:v>
                </c:pt>
                <c:pt idx="7437" formatCode="General">
                  <c:v>2.1927700000000001E-3</c:v>
                </c:pt>
                <c:pt idx="7438" formatCode="General">
                  <c:v>2.1928099999999999E-3</c:v>
                </c:pt>
                <c:pt idx="7439" formatCode="General">
                  <c:v>2.1928400000000002E-3</c:v>
                </c:pt>
                <c:pt idx="7440" formatCode="General">
                  <c:v>2.19287E-3</c:v>
                </c:pt>
                <c:pt idx="7441" formatCode="General">
                  <c:v>2.1928999999999998E-3</c:v>
                </c:pt>
                <c:pt idx="7442" formatCode="General">
                  <c:v>2.1929300000000001E-3</c:v>
                </c:pt>
                <c:pt idx="7443" formatCode="General">
                  <c:v>2.1929599999999999E-3</c:v>
                </c:pt>
                <c:pt idx="7444" formatCode="General">
                  <c:v>2.1929900000000001E-3</c:v>
                </c:pt>
                <c:pt idx="7445" formatCode="General">
                  <c:v>2.19302E-3</c:v>
                </c:pt>
                <c:pt idx="7446" formatCode="General">
                  <c:v>2.1930600000000001E-3</c:v>
                </c:pt>
                <c:pt idx="7447" formatCode="General">
                  <c:v>2.19309E-3</c:v>
                </c:pt>
                <c:pt idx="7448" formatCode="General">
                  <c:v>2.1931199999999998E-3</c:v>
                </c:pt>
                <c:pt idx="7449" formatCode="General">
                  <c:v>2.19315E-3</c:v>
                </c:pt>
                <c:pt idx="7450" formatCode="General">
                  <c:v>2.1931799999999999E-3</c:v>
                </c:pt>
                <c:pt idx="7451" formatCode="General">
                  <c:v>2.1932100000000001E-3</c:v>
                </c:pt>
                <c:pt idx="7452" formatCode="General">
                  <c:v>2.1932399999999999E-3</c:v>
                </c:pt>
                <c:pt idx="7453" formatCode="General">
                  <c:v>2.1932700000000002E-3</c:v>
                </c:pt>
                <c:pt idx="7454" formatCode="General">
                  <c:v>2.1933E-3</c:v>
                </c:pt>
                <c:pt idx="7455" formatCode="General">
                  <c:v>2.1933299999999998E-3</c:v>
                </c:pt>
                <c:pt idx="7456" formatCode="General">
                  <c:v>2.1933600000000001E-3</c:v>
                </c:pt>
                <c:pt idx="7457" formatCode="General">
                  <c:v>2.19338E-3</c:v>
                </c:pt>
                <c:pt idx="7458" formatCode="General">
                  <c:v>2.1934099999999998E-3</c:v>
                </c:pt>
                <c:pt idx="7459" formatCode="General">
                  <c:v>2.1934400000000001E-3</c:v>
                </c:pt>
                <c:pt idx="7460" formatCode="General">
                  <c:v>2.1934699999999999E-3</c:v>
                </c:pt>
                <c:pt idx="7461" formatCode="General">
                  <c:v>2.1935000000000001E-3</c:v>
                </c:pt>
                <c:pt idx="7462" formatCode="General">
                  <c:v>2.19353E-3</c:v>
                </c:pt>
                <c:pt idx="7463" formatCode="General">
                  <c:v>2.1935600000000002E-3</c:v>
                </c:pt>
                <c:pt idx="7464" formatCode="General">
                  <c:v>2.1935800000000001E-3</c:v>
                </c:pt>
                <c:pt idx="7465" formatCode="General">
                  <c:v>2.1936199999999999E-3</c:v>
                </c:pt>
                <c:pt idx="7466" formatCode="General">
                  <c:v>2.1936600000000001E-3</c:v>
                </c:pt>
                <c:pt idx="7467" formatCode="General">
                  <c:v>2.1936999999999998E-3</c:v>
                </c:pt>
                <c:pt idx="7468" formatCode="General">
                  <c:v>2.19374E-3</c:v>
                </c:pt>
                <c:pt idx="7469" formatCode="General">
                  <c:v>2.1937699999999998E-3</c:v>
                </c:pt>
                <c:pt idx="7470" formatCode="General">
                  <c:v>2.19382E-3</c:v>
                </c:pt>
                <c:pt idx="7471" formatCode="General">
                  <c:v>2.1938600000000002E-3</c:v>
                </c:pt>
                <c:pt idx="7472" formatCode="General">
                  <c:v>2.1939099999999999E-3</c:v>
                </c:pt>
                <c:pt idx="7473" formatCode="General">
                  <c:v>2.1939500000000001E-3</c:v>
                </c:pt>
                <c:pt idx="7474" formatCode="General">
                  <c:v>2.1940000000000002E-3</c:v>
                </c:pt>
                <c:pt idx="7475" formatCode="General">
                  <c:v>2.19404E-3</c:v>
                </c:pt>
                <c:pt idx="7476" formatCode="General">
                  <c:v>2.1940900000000001E-3</c:v>
                </c:pt>
                <c:pt idx="7477" formatCode="General">
                  <c:v>2.1941299999999999E-3</c:v>
                </c:pt>
                <c:pt idx="7478" formatCode="General">
                  <c:v>2.1941999999999999E-3</c:v>
                </c:pt>
                <c:pt idx="7479" formatCode="General">
                  <c:v>2.1942699999999999E-3</c:v>
                </c:pt>
                <c:pt idx="7480" formatCode="General">
                  <c:v>2.19433E-3</c:v>
                </c:pt>
                <c:pt idx="7481" formatCode="General">
                  <c:v>2.1944E-3</c:v>
                </c:pt>
                <c:pt idx="7482" formatCode="General">
                  <c:v>2.19447E-3</c:v>
                </c:pt>
                <c:pt idx="7483" formatCode="General">
                  <c:v>2.1945300000000001E-3</c:v>
                </c:pt>
                <c:pt idx="7484" formatCode="General">
                  <c:v>2.19462E-3</c:v>
                </c:pt>
                <c:pt idx="7485" formatCode="General">
                  <c:v>2.1946999999999999E-3</c:v>
                </c:pt>
                <c:pt idx="7486" formatCode="General">
                  <c:v>2.1947899999999998E-3</c:v>
                </c:pt>
                <c:pt idx="7487" formatCode="General">
                  <c:v>2.19491E-3</c:v>
                </c:pt>
                <c:pt idx="7488" formatCode="General">
                  <c:v>2.1950400000000001E-3</c:v>
                </c:pt>
                <c:pt idx="7489" formatCode="General">
                  <c:v>2.1951700000000002E-3</c:v>
                </c:pt>
                <c:pt idx="7490" formatCode="General">
                  <c:v>2.1952999999999999E-3</c:v>
                </c:pt>
                <c:pt idx="7491" formatCode="General">
                  <c:v>2.19542E-3</c:v>
                </c:pt>
                <c:pt idx="7492" formatCode="General">
                  <c:v>2.1955899999999999E-3</c:v>
                </c:pt>
                <c:pt idx="7493" formatCode="General">
                  <c:v>2.1957600000000002E-3</c:v>
                </c:pt>
                <c:pt idx="7494" formatCode="General">
                  <c:v>2.1959200000000001E-3</c:v>
                </c:pt>
                <c:pt idx="7495" formatCode="General">
                  <c:v>2.1961300000000001E-3</c:v>
                </c:pt>
                <c:pt idx="7496" formatCode="General">
                  <c:v>2.1963400000000002E-3</c:v>
                </c:pt>
                <c:pt idx="7497" formatCode="General">
                  <c:v>2.1965499999999998E-3</c:v>
                </c:pt>
                <c:pt idx="7498" formatCode="General">
                  <c:v>2.1967599999999999E-3</c:v>
                </c:pt>
                <c:pt idx="7499" formatCode="General">
                  <c:v>2.1969799999999999E-3</c:v>
                </c:pt>
                <c:pt idx="7500" formatCode="General">
                  <c:v>2.1972599999999999E-3</c:v>
                </c:pt>
                <c:pt idx="7501" formatCode="General">
                  <c:v>2.19754E-3</c:v>
                </c:pt>
                <c:pt idx="7502" formatCode="General">
                  <c:v>2.1978200000000001E-3</c:v>
                </c:pt>
                <c:pt idx="7503" formatCode="General">
                  <c:v>2.1981000000000001E-3</c:v>
                </c:pt>
                <c:pt idx="7504" formatCode="General">
                  <c:v>2.1984600000000002E-3</c:v>
                </c:pt>
                <c:pt idx="7505" formatCode="General">
                  <c:v>2.1988300000000001E-3</c:v>
                </c:pt>
                <c:pt idx="7506" formatCode="General">
                  <c:v>2.1993099999999999E-3</c:v>
                </c:pt>
                <c:pt idx="7507" formatCode="General">
                  <c:v>2.1997900000000001E-3</c:v>
                </c:pt>
                <c:pt idx="7508" formatCode="General">
                  <c:v>2.2002699999999998E-3</c:v>
                </c:pt>
                <c:pt idx="7509" formatCode="General">
                  <c:v>2.20075E-3</c:v>
                </c:pt>
                <c:pt idx="7510" formatCode="General">
                  <c:v>2.20148E-3</c:v>
                </c:pt>
                <c:pt idx="7511" formatCode="General">
                  <c:v>2.2019600000000002E-3</c:v>
                </c:pt>
                <c:pt idx="7512" formatCode="General">
                  <c:v>2.2027800000000001E-3</c:v>
                </c:pt>
                <c:pt idx="7513" formatCode="General">
                  <c:v>2.2035100000000001E-3</c:v>
                </c:pt>
                <c:pt idx="7514" formatCode="General">
                  <c:v>2.2045900000000002E-3</c:v>
                </c:pt>
                <c:pt idx="7515" formatCode="General">
                  <c:v>2.2056699999999999E-3</c:v>
                </c:pt>
                <c:pt idx="7516" formatCode="General">
                  <c:v>2.2067599999999999E-3</c:v>
                </c:pt>
                <c:pt idx="7517" formatCode="General">
                  <c:v>2.20784E-3</c:v>
                </c:pt>
                <c:pt idx="7518" formatCode="General">
                  <c:v>2.2089800000000001E-3</c:v>
                </c:pt>
                <c:pt idx="7519" formatCode="General">
                  <c:v>2.2102100000000002E-3</c:v>
                </c:pt>
                <c:pt idx="7520" formatCode="General">
                  <c:v>2.2114499999999998E-3</c:v>
                </c:pt>
                <c:pt idx="7521" formatCode="General">
                  <c:v>2.2126899999999998E-3</c:v>
                </c:pt>
                <c:pt idx="7522" formatCode="General">
                  <c:v>2.2139299999999998E-3</c:v>
                </c:pt>
                <c:pt idx="7523" formatCode="General">
                  <c:v>2.2151699999999998E-3</c:v>
                </c:pt>
                <c:pt idx="7524" formatCode="General">
                  <c:v>2.2163E-3</c:v>
                </c:pt>
                <c:pt idx="7525" formatCode="General">
                  <c:v>2.2174400000000002E-3</c:v>
                </c:pt>
                <c:pt idx="7526" formatCode="General">
                  <c:v>2.2185799999999999E-3</c:v>
                </c:pt>
                <c:pt idx="7527" formatCode="General">
                  <c:v>2.2197100000000002E-3</c:v>
                </c:pt>
                <c:pt idx="7528" formatCode="General">
                  <c:v>2.2208499999999999E-3</c:v>
                </c:pt>
                <c:pt idx="7529" formatCode="General">
                  <c:v>2.2218099999999998E-3</c:v>
                </c:pt>
                <c:pt idx="7530" formatCode="General">
                  <c:v>2.2226899999999998E-3</c:v>
                </c:pt>
                <c:pt idx="7531" formatCode="General">
                  <c:v>2.2235599999999999E-3</c:v>
                </c:pt>
                <c:pt idx="7532" formatCode="General">
                  <c:v>2.2244399999999998E-3</c:v>
                </c:pt>
                <c:pt idx="7533" formatCode="General">
                  <c:v>2.2253199999999998E-3</c:v>
                </c:pt>
                <c:pt idx="7534" formatCode="General">
                  <c:v>2.2261300000000002E-3</c:v>
                </c:pt>
                <c:pt idx="7535" formatCode="General">
                  <c:v>2.2268000000000001E-3</c:v>
                </c:pt>
                <c:pt idx="7536" formatCode="General">
                  <c:v>2.2274700000000001E-3</c:v>
                </c:pt>
                <c:pt idx="7537" formatCode="General">
                  <c:v>2.22814E-3</c:v>
                </c:pt>
                <c:pt idx="7538" formatCode="General">
                  <c:v>2.2288799999999999E-3</c:v>
                </c:pt>
                <c:pt idx="7539" formatCode="General">
                  <c:v>2.22952E-3</c:v>
                </c:pt>
                <c:pt idx="7540" formatCode="General">
                  <c:v>2.2301999999999999E-3</c:v>
                </c:pt>
                <c:pt idx="7541" formatCode="General">
                  <c:v>2.2308900000000001E-3</c:v>
                </c:pt>
                <c:pt idx="7542" formatCode="General">
                  <c:v>2.2315500000000001E-3</c:v>
                </c:pt>
                <c:pt idx="7543" formatCode="General">
                  <c:v>2.2320299999999999E-3</c:v>
                </c:pt>
                <c:pt idx="7544" formatCode="General">
                  <c:v>2.23251E-3</c:v>
                </c:pt>
                <c:pt idx="7545" formatCode="General">
                  <c:v>2.23303E-3</c:v>
                </c:pt>
                <c:pt idx="7546" formatCode="General">
                  <c:v>2.23354E-3</c:v>
                </c:pt>
                <c:pt idx="7547" formatCode="General">
                  <c:v>2.23406E-3</c:v>
                </c:pt>
                <c:pt idx="7548" formatCode="General">
                  <c:v>2.23457E-3</c:v>
                </c:pt>
                <c:pt idx="7549" formatCode="General">
                  <c:v>2.2349700000000002E-3</c:v>
                </c:pt>
                <c:pt idx="7550" formatCode="General">
                  <c:v>2.23536E-3</c:v>
                </c:pt>
                <c:pt idx="7551" formatCode="General">
                  <c:v>2.2357499999999999E-3</c:v>
                </c:pt>
                <c:pt idx="7552" formatCode="General">
                  <c:v>2.2361400000000002E-3</c:v>
                </c:pt>
                <c:pt idx="7553" formatCode="General">
                  <c:v>2.2365000000000002E-3</c:v>
                </c:pt>
                <c:pt idx="7554" formatCode="General">
                  <c:v>2.2368700000000002E-3</c:v>
                </c:pt>
                <c:pt idx="7555" formatCode="General">
                  <c:v>2.2372300000000002E-3</c:v>
                </c:pt>
                <c:pt idx="7556" formatCode="General">
                  <c:v>2.2375899999999998E-3</c:v>
                </c:pt>
                <c:pt idx="7557" formatCode="General">
                  <c:v>2.2379499999999998E-3</c:v>
                </c:pt>
                <c:pt idx="7558" formatCode="General">
                  <c:v>2.2383400000000001E-3</c:v>
                </c:pt>
                <c:pt idx="7559" formatCode="General">
                  <c:v>2.2387599999999998E-3</c:v>
                </c:pt>
                <c:pt idx="7560" formatCode="General">
                  <c:v>2.2390299999999999E-3</c:v>
                </c:pt>
                <c:pt idx="7561" formatCode="General">
                  <c:v>2.23931E-3</c:v>
                </c:pt>
                <c:pt idx="7562" formatCode="General">
                  <c:v>2.2395800000000001E-3</c:v>
                </c:pt>
                <c:pt idx="7563" formatCode="General">
                  <c:v>2.2398600000000002E-3</c:v>
                </c:pt>
                <c:pt idx="7564" formatCode="General">
                  <c:v>2.2401299999999999E-3</c:v>
                </c:pt>
                <c:pt idx="7565" formatCode="General">
                  <c:v>2.24041E-3</c:v>
                </c:pt>
                <c:pt idx="7566" formatCode="General">
                  <c:v>2.2406800000000001E-3</c:v>
                </c:pt>
                <c:pt idx="7567" formatCode="General">
                  <c:v>2.2409600000000002E-3</c:v>
                </c:pt>
                <c:pt idx="7568" formatCode="General">
                  <c:v>2.2412299999999999E-3</c:v>
                </c:pt>
                <c:pt idx="7569" formatCode="General">
                  <c:v>2.2415099999999999E-3</c:v>
                </c:pt>
                <c:pt idx="7570" formatCode="General">
                  <c:v>2.24179E-3</c:v>
                </c:pt>
                <c:pt idx="7571" formatCode="General">
                  <c:v>2.2419900000000001E-3</c:v>
                </c:pt>
                <c:pt idx="7572" formatCode="General">
                  <c:v>2.2422000000000002E-3</c:v>
                </c:pt>
                <c:pt idx="7573" formatCode="General">
                  <c:v>2.2423999999999999E-3</c:v>
                </c:pt>
                <c:pt idx="7574" formatCode="General">
                  <c:v>2.2426099999999999E-3</c:v>
                </c:pt>
                <c:pt idx="7575" formatCode="General">
                  <c:v>2.24282E-3</c:v>
                </c:pt>
                <c:pt idx="7576" formatCode="General">
                  <c:v>2.2430200000000001E-3</c:v>
                </c:pt>
                <c:pt idx="7577" formatCode="General">
                  <c:v>2.2432300000000001E-3</c:v>
                </c:pt>
                <c:pt idx="7578" formatCode="General">
                  <c:v>2.2434400000000002E-3</c:v>
                </c:pt>
                <c:pt idx="7579" formatCode="General">
                  <c:v>2.2436499999999998E-3</c:v>
                </c:pt>
                <c:pt idx="7580" formatCode="General">
                  <c:v>2.2437999999999998E-3</c:v>
                </c:pt>
                <c:pt idx="7581" formatCode="General">
                  <c:v>2.2439500000000002E-3</c:v>
                </c:pt>
                <c:pt idx="7582" formatCode="General">
                  <c:v>2.2441000000000002E-3</c:v>
                </c:pt>
                <c:pt idx="7583" formatCode="General">
                  <c:v>2.2442400000000002E-3</c:v>
                </c:pt>
                <c:pt idx="7584" formatCode="General">
                  <c:v>2.2443900000000002E-3</c:v>
                </c:pt>
                <c:pt idx="7585" formatCode="General">
                  <c:v>2.2445400000000002E-3</c:v>
                </c:pt>
                <c:pt idx="7586" formatCode="General">
                  <c:v>2.2446900000000001E-3</c:v>
                </c:pt>
                <c:pt idx="7587" formatCode="General">
                  <c:v>2.2448199999999998E-3</c:v>
                </c:pt>
                <c:pt idx="7588" formatCode="General">
                  <c:v>2.24494E-3</c:v>
                </c:pt>
                <c:pt idx="7589" formatCode="General">
                  <c:v>2.2450500000000002E-3</c:v>
                </c:pt>
                <c:pt idx="7590" formatCode="General">
                  <c:v>2.2451699999999999E-3</c:v>
                </c:pt>
                <c:pt idx="7591" formatCode="General">
                  <c:v>2.2452800000000001E-3</c:v>
                </c:pt>
                <c:pt idx="7592" formatCode="General">
                  <c:v>2.2453999999999998E-3</c:v>
                </c:pt>
                <c:pt idx="7593" formatCode="General">
                  <c:v>2.24552E-3</c:v>
                </c:pt>
                <c:pt idx="7594" formatCode="General">
                  <c:v>2.2456300000000002E-3</c:v>
                </c:pt>
                <c:pt idx="7595" formatCode="General">
                  <c:v>2.24574E-3</c:v>
                </c:pt>
                <c:pt idx="7596" formatCode="General">
                  <c:v>2.2458399999999998E-3</c:v>
                </c:pt>
                <c:pt idx="7597" formatCode="General">
                  <c:v>2.2459400000000001E-3</c:v>
                </c:pt>
                <c:pt idx="7598" formatCode="General">
                  <c:v>2.2460399999999999E-3</c:v>
                </c:pt>
                <c:pt idx="7599" formatCode="General">
                  <c:v>2.2461299999999998E-3</c:v>
                </c:pt>
                <c:pt idx="7600" formatCode="General">
                  <c:v>2.2462300000000001E-3</c:v>
                </c:pt>
                <c:pt idx="7601" formatCode="General">
                  <c:v>2.2463299999999999E-3</c:v>
                </c:pt>
                <c:pt idx="7602" formatCode="General">
                  <c:v>2.2464300000000002E-3</c:v>
                </c:pt>
                <c:pt idx="7603" formatCode="General">
                  <c:v>2.2465300000000001E-3</c:v>
                </c:pt>
                <c:pt idx="7604" formatCode="General">
                  <c:v>2.24661E-3</c:v>
                </c:pt>
                <c:pt idx="7605" formatCode="General">
                  <c:v>2.2466999999999999E-3</c:v>
                </c:pt>
                <c:pt idx="7606" formatCode="General">
                  <c:v>2.2467899999999998E-3</c:v>
                </c:pt>
                <c:pt idx="7607" formatCode="General">
                  <c:v>2.2468800000000001E-3</c:v>
                </c:pt>
                <c:pt idx="7608" formatCode="General">
                  <c:v>2.24697E-3</c:v>
                </c:pt>
                <c:pt idx="7609" formatCode="General">
                  <c:v>2.24705E-3</c:v>
                </c:pt>
                <c:pt idx="7610" formatCode="General">
                  <c:v>2.2471399999999999E-3</c:v>
                </c:pt>
                <c:pt idx="7611" formatCode="General">
                  <c:v>2.2472500000000001E-3</c:v>
                </c:pt>
                <c:pt idx="7612" formatCode="General">
                  <c:v>2.24735E-3</c:v>
                </c:pt>
                <c:pt idx="7613" formatCode="General">
                  <c:v>2.2474499999999998E-3</c:v>
                </c:pt>
                <c:pt idx="7614" formatCode="General">
                  <c:v>2.2475500000000001E-3</c:v>
                </c:pt>
                <c:pt idx="7615" formatCode="General">
                  <c:v>2.2476499999999999E-3</c:v>
                </c:pt>
                <c:pt idx="7616" formatCode="General">
                  <c:v>2.2477500000000002E-3</c:v>
                </c:pt>
                <c:pt idx="7617" formatCode="General">
                  <c:v>2.24785E-3</c:v>
                </c:pt>
                <c:pt idx="7618" formatCode="General">
                  <c:v>2.2479800000000001E-3</c:v>
                </c:pt>
                <c:pt idx="7619" formatCode="General">
                  <c:v>2.2481100000000002E-3</c:v>
                </c:pt>
                <c:pt idx="7620" formatCode="General">
                  <c:v>2.2482399999999999E-3</c:v>
                </c:pt>
                <c:pt idx="7621" formatCode="General">
                  <c:v>2.2484599999999999E-3</c:v>
                </c:pt>
                <c:pt idx="7622" formatCode="General">
                  <c:v>2.2487499999999999E-3</c:v>
                </c:pt>
                <c:pt idx="7623" formatCode="General">
                  <c:v>2.2488899999999999E-3</c:v>
                </c:pt>
                <c:pt idx="7624" formatCode="General">
                  <c:v>2.24903E-3</c:v>
                </c:pt>
                <c:pt idx="7625" formatCode="General">
                  <c:v>2.24916E-3</c:v>
                </c:pt>
                <c:pt idx="7626" formatCode="General">
                  <c:v>2.2492900000000001E-3</c:v>
                </c:pt>
                <c:pt idx="7627" formatCode="General">
                  <c:v>2.2494199999999998E-3</c:v>
                </c:pt>
                <c:pt idx="7628" formatCode="General">
                  <c:v>2.2495100000000001E-3</c:v>
                </c:pt>
                <c:pt idx="7629" formatCode="General">
                  <c:v>2.2496E-3</c:v>
                </c:pt>
                <c:pt idx="7630" formatCode="General">
                  <c:v>2.2496899999999999E-3</c:v>
                </c:pt>
                <c:pt idx="7631" formatCode="General">
                  <c:v>2.2497400000000001E-3</c:v>
                </c:pt>
                <c:pt idx="7632" formatCode="General">
                  <c:v>2.2498499999999999E-3</c:v>
                </c:pt>
                <c:pt idx="7633" formatCode="General">
                  <c:v>2.2499500000000001E-3</c:v>
                </c:pt>
                <c:pt idx="7634" formatCode="General">
                  <c:v>2.25005E-3</c:v>
                </c:pt>
                <c:pt idx="7635" formatCode="General">
                  <c:v>2.2501600000000002E-3</c:v>
                </c:pt>
                <c:pt idx="7636" formatCode="General">
                  <c:v>2.2502899999999998E-3</c:v>
                </c:pt>
                <c:pt idx="7637" formatCode="General">
                  <c:v>2.25041E-3</c:v>
                </c:pt>
                <c:pt idx="7638" formatCode="General">
                  <c:v>2.2505300000000002E-3</c:v>
                </c:pt>
                <c:pt idx="7639" formatCode="General">
                  <c:v>2.2506800000000001E-3</c:v>
                </c:pt>
                <c:pt idx="7640" formatCode="General">
                  <c:v>2.2509399999999999E-3</c:v>
                </c:pt>
                <c:pt idx="7641" formatCode="General">
                  <c:v>2.2511499999999999E-3</c:v>
                </c:pt>
                <c:pt idx="7642" formatCode="General">
                  <c:v>2.2512999999999999E-3</c:v>
                </c:pt>
                <c:pt idx="7643" formatCode="General">
                  <c:v>2.2514100000000001E-3</c:v>
                </c:pt>
                <c:pt idx="7644" formatCode="General">
                  <c:v>2.2515299999999999E-3</c:v>
                </c:pt>
                <c:pt idx="7645" formatCode="General">
                  <c:v>2.2516200000000002E-3</c:v>
                </c:pt>
                <c:pt idx="7646" formatCode="General">
                  <c:v>2.2517100000000001E-3</c:v>
                </c:pt>
                <c:pt idx="7647" formatCode="General">
                  <c:v>2.2518E-3</c:v>
                </c:pt>
                <c:pt idx="7648" formatCode="General">
                  <c:v>2.2518999999999998E-3</c:v>
                </c:pt>
                <c:pt idx="7649" formatCode="General">
                  <c:v>2.2519699999999998E-3</c:v>
                </c:pt>
                <c:pt idx="7650" formatCode="General">
                  <c:v>2.2520499999999998E-3</c:v>
                </c:pt>
                <c:pt idx="7651" formatCode="General">
                  <c:v>2.2521199999999998E-3</c:v>
                </c:pt>
                <c:pt idx="7652" formatCode="General">
                  <c:v>2.2521899999999998E-3</c:v>
                </c:pt>
                <c:pt idx="7653" formatCode="General">
                  <c:v>2.2522699999999998E-3</c:v>
                </c:pt>
                <c:pt idx="7654" formatCode="General">
                  <c:v>2.2523399999999998E-3</c:v>
                </c:pt>
                <c:pt idx="7655" formatCode="General">
                  <c:v>2.2524099999999998E-3</c:v>
                </c:pt>
                <c:pt idx="7656" formatCode="General">
                  <c:v>2.2525100000000001E-3</c:v>
                </c:pt>
                <c:pt idx="7657" formatCode="General">
                  <c:v>2.2526E-3</c:v>
                </c:pt>
                <c:pt idx="7658" formatCode="General">
                  <c:v>2.2526899999999999E-3</c:v>
                </c:pt>
                <c:pt idx="7659" formatCode="General">
                  <c:v>2.2527799999999998E-3</c:v>
                </c:pt>
                <c:pt idx="7660" formatCode="General">
                  <c:v>2.2528700000000001E-3</c:v>
                </c:pt>
                <c:pt idx="7661" formatCode="General">
                  <c:v>2.25297E-3</c:v>
                </c:pt>
                <c:pt idx="7662" formatCode="General">
                  <c:v>2.2530599999999999E-3</c:v>
                </c:pt>
                <c:pt idx="7663" formatCode="General">
                  <c:v>2.2531500000000002E-3</c:v>
                </c:pt>
                <c:pt idx="7664" formatCode="General">
                  <c:v>2.2532400000000001E-3</c:v>
                </c:pt>
                <c:pt idx="7665" formatCode="General">
                  <c:v>2.25333E-3</c:v>
                </c:pt>
                <c:pt idx="7666" formatCode="General">
                  <c:v>2.2533900000000001E-3</c:v>
                </c:pt>
                <c:pt idx="7667" formatCode="General">
                  <c:v>2.2535099999999998E-3</c:v>
                </c:pt>
                <c:pt idx="7668" formatCode="General">
                  <c:v>2.2536399999999999E-3</c:v>
                </c:pt>
                <c:pt idx="7669" formatCode="General">
                  <c:v>2.2537600000000001E-3</c:v>
                </c:pt>
                <c:pt idx="7670" formatCode="General">
                  <c:v>2.2538800000000002E-3</c:v>
                </c:pt>
                <c:pt idx="7671" formatCode="General">
                  <c:v>2.2539999999999999E-3</c:v>
                </c:pt>
                <c:pt idx="7672" formatCode="General">
                  <c:v>2.2541200000000001E-3</c:v>
                </c:pt>
                <c:pt idx="7673" formatCode="General">
                  <c:v>2.2542700000000001E-3</c:v>
                </c:pt>
                <c:pt idx="7674" formatCode="General">
                  <c:v>2.25442E-3</c:v>
                </c:pt>
                <c:pt idx="7675" formatCode="General">
                  <c:v>2.2545600000000001E-3</c:v>
                </c:pt>
                <c:pt idx="7676" formatCode="General">
                  <c:v>2.25471E-3</c:v>
                </c:pt>
                <c:pt idx="7677" formatCode="General">
                  <c:v>2.25486E-3</c:v>
                </c:pt>
                <c:pt idx="7678" formatCode="General">
                  <c:v>2.2550000000000001E-3</c:v>
                </c:pt>
                <c:pt idx="7679" formatCode="General">
                  <c:v>2.25515E-3</c:v>
                </c:pt>
                <c:pt idx="7680" formatCode="General">
                  <c:v>2.2553E-3</c:v>
                </c:pt>
                <c:pt idx="7681" formatCode="General">
                  <c:v>2.2554599999999999E-3</c:v>
                </c:pt>
                <c:pt idx="7682" formatCode="General">
                  <c:v>2.2556299999999998E-3</c:v>
                </c:pt>
                <c:pt idx="7683" formatCode="General">
                  <c:v>2.2558000000000001E-3</c:v>
                </c:pt>
                <c:pt idx="7684" formatCode="General">
                  <c:v>2.25596E-3</c:v>
                </c:pt>
                <c:pt idx="7685" formatCode="General">
                  <c:v>2.2561299999999999E-3</c:v>
                </c:pt>
                <c:pt idx="7686" formatCode="General">
                  <c:v>2.2562900000000002E-3</c:v>
                </c:pt>
                <c:pt idx="7687" formatCode="General">
                  <c:v>2.25654E-3</c:v>
                </c:pt>
                <c:pt idx="7688" formatCode="General">
                  <c:v>2.2567300000000002E-3</c:v>
                </c:pt>
                <c:pt idx="7689" formatCode="General">
                  <c:v>2.2569299999999999E-3</c:v>
                </c:pt>
                <c:pt idx="7690" formatCode="General">
                  <c:v>2.25713E-3</c:v>
                </c:pt>
                <c:pt idx="7691" formatCode="General">
                  <c:v>2.2573300000000001E-3</c:v>
                </c:pt>
                <c:pt idx="7692" formatCode="General">
                  <c:v>2.2575400000000002E-3</c:v>
                </c:pt>
                <c:pt idx="7693" formatCode="General">
                  <c:v>2.2578400000000001E-3</c:v>
                </c:pt>
                <c:pt idx="7694" formatCode="General">
                  <c:v>2.2581400000000001E-3</c:v>
                </c:pt>
                <c:pt idx="7695" formatCode="General">
                  <c:v>2.2583799999999999E-3</c:v>
                </c:pt>
                <c:pt idx="7696" formatCode="General">
                  <c:v>2.2586500000000001E-3</c:v>
                </c:pt>
                <c:pt idx="7697" formatCode="General">
                  <c:v>2.2589200000000002E-3</c:v>
                </c:pt>
                <c:pt idx="7698" formatCode="General">
                  <c:v>2.2591899999999999E-3</c:v>
                </c:pt>
                <c:pt idx="7699" formatCode="General">
                  <c:v>2.2594500000000001E-3</c:v>
                </c:pt>
                <c:pt idx="7700" formatCode="General">
                  <c:v>2.2597199999999998E-3</c:v>
                </c:pt>
                <c:pt idx="7701" formatCode="General">
                  <c:v>2.2599899999999999E-3</c:v>
                </c:pt>
                <c:pt idx="7702" formatCode="General">
                  <c:v>2.2604000000000001E-3</c:v>
                </c:pt>
                <c:pt idx="7703" formatCode="General">
                  <c:v>2.26071E-3</c:v>
                </c:pt>
                <c:pt idx="7704" formatCode="General">
                  <c:v>2.2610199999999999E-3</c:v>
                </c:pt>
                <c:pt idx="7705" formatCode="General">
                  <c:v>2.2613300000000002E-3</c:v>
                </c:pt>
                <c:pt idx="7706" formatCode="General">
                  <c:v>2.2616400000000001E-3</c:v>
                </c:pt>
                <c:pt idx="7707" formatCode="General">
                  <c:v>2.2621E-3</c:v>
                </c:pt>
                <c:pt idx="7708" formatCode="General">
                  <c:v>2.2625700000000002E-3</c:v>
                </c:pt>
                <c:pt idx="7709" formatCode="General">
                  <c:v>2.2628800000000001E-3</c:v>
                </c:pt>
                <c:pt idx="7710" formatCode="General">
                  <c:v>2.2632899999999998E-3</c:v>
                </c:pt>
                <c:pt idx="7711" formatCode="General">
                  <c:v>2.2637099999999999E-3</c:v>
                </c:pt>
                <c:pt idx="7712" formatCode="General">
                  <c:v>2.2641200000000001E-3</c:v>
                </c:pt>
                <c:pt idx="7713" formatCode="General">
                  <c:v>2.2645400000000002E-3</c:v>
                </c:pt>
                <c:pt idx="7714" formatCode="General">
                  <c:v>2.2649499999999999E-3</c:v>
                </c:pt>
                <c:pt idx="7715" formatCode="General">
                  <c:v>2.2653600000000001E-3</c:v>
                </c:pt>
                <c:pt idx="7716" formatCode="General">
                  <c:v>2.2657799999999998E-3</c:v>
                </c:pt>
                <c:pt idx="7717" formatCode="General">
                  <c:v>2.26619E-3</c:v>
                </c:pt>
                <c:pt idx="7718" formatCode="General">
                  <c:v>2.2666499999999998E-3</c:v>
                </c:pt>
                <c:pt idx="7719" formatCode="General">
                  <c:v>2.2671100000000001E-3</c:v>
                </c:pt>
                <c:pt idx="7720" formatCode="General">
                  <c:v>2.2677999999999999E-3</c:v>
                </c:pt>
                <c:pt idx="7721" formatCode="General">
                  <c:v>2.2684900000000002E-3</c:v>
                </c:pt>
                <c:pt idx="7722" formatCode="General">
                  <c:v>2.26918E-3</c:v>
                </c:pt>
                <c:pt idx="7723" formatCode="General">
                  <c:v>2.2698699999999998E-3</c:v>
                </c:pt>
                <c:pt idx="7724" formatCode="General">
                  <c:v>2.2705199999999998E-3</c:v>
                </c:pt>
                <c:pt idx="7725" formatCode="General">
                  <c:v>2.2711599999999999E-3</c:v>
                </c:pt>
                <c:pt idx="7726" formatCode="General">
                  <c:v>2.2718E-3</c:v>
                </c:pt>
                <c:pt idx="7727" formatCode="General">
                  <c:v>2.2724500000000001E-3</c:v>
                </c:pt>
                <c:pt idx="7728" formatCode="General">
                  <c:v>2.2730900000000002E-3</c:v>
                </c:pt>
                <c:pt idx="7729" formatCode="General">
                  <c:v>2.2737399999999998E-3</c:v>
                </c:pt>
                <c:pt idx="7730" formatCode="General">
                  <c:v>2.2743799999999999E-3</c:v>
                </c:pt>
                <c:pt idx="7731" formatCode="General">
                  <c:v>2.27502E-3</c:v>
                </c:pt>
                <c:pt idx="7732" formatCode="General">
                  <c:v>2.2757599999999999E-3</c:v>
                </c:pt>
                <c:pt idx="7733" formatCode="General">
                  <c:v>2.2764999999999999E-3</c:v>
                </c:pt>
                <c:pt idx="7734" formatCode="General">
                  <c:v>2.2772299999999999E-3</c:v>
                </c:pt>
                <c:pt idx="7735" formatCode="General">
                  <c:v>2.2779699999999998E-3</c:v>
                </c:pt>
                <c:pt idx="7736" formatCode="General">
                  <c:v>2.2786999999999998E-3</c:v>
                </c:pt>
                <c:pt idx="7737" formatCode="General">
                  <c:v>2.2794400000000002E-3</c:v>
                </c:pt>
                <c:pt idx="7738" formatCode="General">
                  <c:v>2.2801800000000001E-3</c:v>
                </c:pt>
                <c:pt idx="7739" formatCode="General">
                  <c:v>2.2811799999999998E-3</c:v>
                </c:pt>
                <c:pt idx="7740" formatCode="General">
                  <c:v>2.2819699999999999E-3</c:v>
                </c:pt>
                <c:pt idx="7741" formatCode="General">
                  <c:v>2.28276E-3</c:v>
                </c:pt>
                <c:pt idx="7742" formatCode="General">
                  <c:v>2.28356E-3</c:v>
                </c:pt>
                <c:pt idx="7743" formatCode="General">
                  <c:v>2.2840899999999999E-3</c:v>
                </c:pt>
                <c:pt idx="7744" formatCode="General">
                  <c:v>2.2846199999999998E-3</c:v>
                </c:pt>
                <c:pt idx="7745" formatCode="General">
                  <c:v>2.28488E-3</c:v>
                </c:pt>
                <c:pt idx="7746" formatCode="General">
                  <c:v>2.2852900000000002E-3</c:v>
                </c:pt>
                <c:pt idx="7747" formatCode="General">
                  <c:v>2.2856E-3</c:v>
                </c:pt>
                <c:pt idx="7748" formatCode="General">
                  <c:v>2.2859E-3</c:v>
                </c:pt>
                <c:pt idx="7749" formatCode="General">
                  <c:v>2.2862E-3</c:v>
                </c:pt>
                <c:pt idx="7750" formatCode="General">
                  <c:v>2.2864199999999999E-3</c:v>
                </c:pt>
                <c:pt idx="7751" formatCode="General">
                  <c:v>2.2866499999999999E-3</c:v>
                </c:pt>
                <c:pt idx="7752" formatCode="General">
                  <c:v>2.2868699999999999E-3</c:v>
                </c:pt>
                <c:pt idx="7753" formatCode="General">
                  <c:v>2.2870299999999998E-3</c:v>
                </c:pt>
                <c:pt idx="7754" formatCode="General">
                  <c:v>2.2871800000000002E-3</c:v>
                </c:pt>
                <c:pt idx="7755" formatCode="General">
                  <c:v>2.28729E-3</c:v>
                </c:pt>
                <c:pt idx="7756" formatCode="General">
                  <c:v>2.2874000000000002E-3</c:v>
                </c:pt>
                <c:pt idx="7757" formatCode="General">
                  <c:v>2.2874800000000002E-3</c:v>
                </c:pt>
                <c:pt idx="7758" formatCode="General">
                  <c:v>2.2875500000000002E-3</c:v>
                </c:pt>
                <c:pt idx="7759" formatCode="General">
                  <c:v>2.2876200000000002E-3</c:v>
                </c:pt>
                <c:pt idx="7760" formatCode="General">
                  <c:v>2.2876900000000002E-3</c:v>
                </c:pt>
                <c:pt idx="7761" formatCode="General">
                  <c:v>2.2877599999999998E-3</c:v>
                </c:pt>
                <c:pt idx="7762" formatCode="General">
                  <c:v>2.2878099999999999E-3</c:v>
                </c:pt>
                <c:pt idx="7763" formatCode="General">
                  <c:v>2.2878600000000001E-3</c:v>
                </c:pt>
                <c:pt idx="7764" formatCode="General">
                  <c:v>2.2879200000000001E-3</c:v>
                </c:pt>
                <c:pt idx="7765" formatCode="General">
                  <c:v>2.2879699999999998E-3</c:v>
                </c:pt>
                <c:pt idx="7766" formatCode="General">
                  <c:v>2.28802E-3</c:v>
                </c:pt>
                <c:pt idx="7767" formatCode="General">
                  <c:v>2.2880600000000002E-3</c:v>
                </c:pt>
                <c:pt idx="7768" formatCode="General">
                  <c:v>2.28809E-3</c:v>
                </c:pt>
                <c:pt idx="7769" formatCode="General">
                  <c:v>2.2881300000000002E-3</c:v>
                </c:pt>
                <c:pt idx="7770" formatCode="General">
                  <c:v>2.28816E-3</c:v>
                </c:pt>
                <c:pt idx="7771" formatCode="General">
                  <c:v>2.2882000000000002E-3</c:v>
                </c:pt>
                <c:pt idx="7772" formatCode="General">
                  <c:v>2.28823E-3</c:v>
                </c:pt>
                <c:pt idx="7773" formatCode="General">
                  <c:v>2.2882599999999999E-3</c:v>
                </c:pt>
                <c:pt idx="7774" formatCode="General">
                  <c:v>2.2883000000000001E-3</c:v>
                </c:pt>
                <c:pt idx="7775" formatCode="General">
                  <c:v>2.2883299999999999E-3</c:v>
                </c:pt>
                <c:pt idx="7776" formatCode="General">
                  <c:v>2.2883700000000001E-3</c:v>
                </c:pt>
                <c:pt idx="7777" formatCode="General">
                  <c:v>2.2883999999999999E-3</c:v>
                </c:pt>
                <c:pt idx="7778" formatCode="General">
                  <c:v>2.2884400000000001E-3</c:v>
                </c:pt>
                <c:pt idx="7779" formatCode="General">
                  <c:v>2.2884699999999999E-3</c:v>
                </c:pt>
                <c:pt idx="7780" formatCode="General">
                  <c:v>2.2885100000000001E-3</c:v>
                </c:pt>
                <c:pt idx="7781" formatCode="General">
                  <c:v>2.2885399999999999E-3</c:v>
                </c:pt>
                <c:pt idx="7782" formatCode="General">
                  <c:v>2.2885800000000001E-3</c:v>
                </c:pt>
                <c:pt idx="7783" formatCode="General">
                  <c:v>2.2886099999999999E-3</c:v>
                </c:pt>
                <c:pt idx="7784" formatCode="General">
                  <c:v>2.2886500000000001E-3</c:v>
                </c:pt>
                <c:pt idx="7785" formatCode="General">
                  <c:v>2.28867E-3</c:v>
                </c:pt>
                <c:pt idx="7786" formatCode="General">
                  <c:v>2.2886999999999998E-3</c:v>
                </c:pt>
                <c:pt idx="7787" formatCode="General">
                  <c:v>2.28874E-3</c:v>
                </c:pt>
                <c:pt idx="7788" formatCode="General">
                  <c:v>2.2887699999999999E-3</c:v>
                </c:pt>
                <c:pt idx="7789" formatCode="General">
                  <c:v>2.2888000000000001E-3</c:v>
                </c:pt>
                <c:pt idx="7790" formatCode="General">
                  <c:v>2.2888299999999999E-3</c:v>
                </c:pt>
                <c:pt idx="7791" formatCode="General">
                  <c:v>2.2888600000000002E-3</c:v>
                </c:pt>
                <c:pt idx="7792" formatCode="General">
                  <c:v>2.28889E-3</c:v>
                </c:pt>
                <c:pt idx="7793" formatCode="General">
                  <c:v>2.2889199999999998E-3</c:v>
                </c:pt>
                <c:pt idx="7794" formatCode="General">
                  <c:v>2.2889500000000001E-3</c:v>
                </c:pt>
                <c:pt idx="7795" formatCode="General">
                  <c:v>2.2889799999999999E-3</c:v>
                </c:pt>
                <c:pt idx="7796" formatCode="General">
                  <c:v>2.2890100000000002E-3</c:v>
                </c:pt>
                <c:pt idx="7797" formatCode="General">
                  <c:v>2.28904E-3</c:v>
                </c:pt>
                <c:pt idx="7798" formatCode="General">
                  <c:v>2.2890699999999998E-3</c:v>
                </c:pt>
                <c:pt idx="7799" formatCode="General">
                  <c:v>2.2891000000000001E-3</c:v>
                </c:pt>
                <c:pt idx="7800" formatCode="General">
                  <c:v>2.2891399999999998E-3</c:v>
                </c:pt>
                <c:pt idx="7801" formatCode="General">
                  <c:v>2.28918E-3</c:v>
                </c:pt>
                <c:pt idx="7802" formatCode="General">
                  <c:v>2.2892199999999998E-3</c:v>
                </c:pt>
                <c:pt idx="7803" formatCode="General">
                  <c:v>2.28926E-3</c:v>
                </c:pt>
                <c:pt idx="7804" formatCode="General">
                  <c:v>2.2893000000000002E-3</c:v>
                </c:pt>
                <c:pt idx="7805" formatCode="General">
                  <c:v>2.2893499999999999E-3</c:v>
                </c:pt>
                <c:pt idx="7806" formatCode="General">
                  <c:v>2.2893800000000001E-3</c:v>
                </c:pt>
                <c:pt idx="7807" formatCode="General">
                  <c:v>2.2894199999999999E-3</c:v>
                </c:pt>
                <c:pt idx="7808" formatCode="General">
                  <c:v>2.28947E-3</c:v>
                </c:pt>
                <c:pt idx="7809" formatCode="General">
                  <c:v>2.2895200000000002E-3</c:v>
                </c:pt>
                <c:pt idx="7810" formatCode="General">
                  <c:v>2.2895699999999999E-3</c:v>
                </c:pt>
                <c:pt idx="7811" formatCode="General">
                  <c:v>2.28962E-3</c:v>
                </c:pt>
                <c:pt idx="7812" formatCode="General">
                  <c:v>2.2896700000000002E-3</c:v>
                </c:pt>
                <c:pt idx="7813" formatCode="General">
                  <c:v>2.2897400000000002E-3</c:v>
                </c:pt>
                <c:pt idx="7814" formatCode="General">
                  <c:v>2.2898100000000002E-3</c:v>
                </c:pt>
                <c:pt idx="7815" formatCode="General">
                  <c:v>2.2898800000000002E-3</c:v>
                </c:pt>
                <c:pt idx="7816" formatCode="General">
                  <c:v>2.2899700000000001E-3</c:v>
                </c:pt>
                <c:pt idx="7817" formatCode="General">
                  <c:v>2.29007E-3</c:v>
                </c:pt>
                <c:pt idx="7818" formatCode="General">
                  <c:v>2.29028E-3</c:v>
                </c:pt>
                <c:pt idx="7819" formatCode="General">
                  <c:v>2.2903899999999998E-3</c:v>
                </c:pt>
                <c:pt idx="7820" formatCode="General">
                  <c:v>2.2904900000000001E-3</c:v>
                </c:pt>
                <c:pt idx="7821" formatCode="General">
                  <c:v>2.29057E-3</c:v>
                </c:pt>
                <c:pt idx="7822" formatCode="General">
                  <c:v>2.2906300000000001E-3</c:v>
                </c:pt>
                <c:pt idx="7823" formatCode="General">
                  <c:v>2.2907000000000001E-3</c:v>
                </c:pt>
                <c:pt idx="7824" formatCode="General">
                  <c:v>2.2907600000000002E-3</c:v>
                </c:pt>
                <c:pt idx="7825" formatCode="General">
                  <c:v>2.2908400000000002E-3</c:v>
                </c:pt>
                <c:pt idx="7826" formatCode="General">
                  <c:v>2.2909100000000002E-3</c:v>
                </c:pt>
                <c:pt idx="7827" formatCode="General">
                  <c:v>2.2909800000000002E-3</c:v>
                </c:pt>
                <c:pt idx="7828" formatCode="General">
                  <c:v>2.2910000000000001E-3</c:v>
                </c:pt>
                <c:pt idx="7829" formatCode="General">
                  <c:v>2.2910700000000001E-3</c:v>
                </c:pt>
                <c:pt idx="7830" formatCode="General">
                  <c:v>2.2911400000000001E-3</c:v>
                </c:pt>
                <c:pt idx="7831" formatCode="General">
                  <c:v>2.2911899999999998E-3</c:v>
                </c:pt>
                <c:pt idx="7832" formatCode="General">
                  <c:v>2.2912700000000002E-3</c:v>
                </c:pt>
                <c:pt idx="7833" formatCode="General">
                  <c:v>2.2913299999999998E-3</c:v>
                </c:pt>
                <c:pt idx="7834" formatCode="General">
                  <c:v>2.2914200000000002E-3</c:v>
                </c:pt>
                <c:pt idx="7835" formatCode="General">
                  <c:v>2.2914900000000002E-3</c:v>
                </c:pt>
                <c:pt idx="7836" formatCode="General">
                  <c:v>2.2915800000000001E-3</c:v>
                </c:pt>
                <c:pt idx="7837" formatCode="General">
                  <c:v>2.2916799999999999E-3</c:v>
                </c:pt>
                <c:pt idx="7838" formatCode="General">
                  <c:v>2.2920000000000002E-3</c:v>
                </c:pt>
                <c:pt idx="7839" formatCode="General">
                  <c:v>2.2920900000000001E-3</c:v>
                </c:pt>
                <c:pt idx="7840" formatCode="General">
                  <c:v>2.2921600000000001E-3</c:v>
                </c:pt>
                <c:pt idx="7841" formatCode="General">
                  <c:v>2.2922300000000001E-3</c:v>
                </c:pt>
                <c:pt idx="7842" formatCode="General">
                  <c:v>2.2922900000000002E-3</c:v>
                </c:pt>
                <c:pt idx="7843" formatCode="General">
                  <c:v>2.2923399999999999E-3</c:v>
                </c:pt>
                <c:pt idx="7844" formatCode="General">
                  <c:v>2.2923900000000001E-3</c:v>
                </c:pt>
                <c:pt idx="7845" formatCode="General">
                  <c:v>2.2924299999999998E-3</c:v>
                </c:pt>
                <c:pt idx="7846" formatCode="General">
                  <c:v>2.29248E-3</c:v>
                </c:pt>
                <c:pt idx="7847" formatCode="General">
                  <c:v>2.2925200000000001E-3</c:v>
                </c:pt>
                <c:pt idx="7848" formatCode="General">
                  <c:v>2.2925599999999999E-3</c:v>
                </c:pt>
                <c:pt idx="7849" formatCode="General">
                  <c:v>2.29261E-3</c:v>
                </c:pt>
                <c:pt idx="7850" formatCode="General">
                  <c:v>2.2926499999999998E-3</c:v>
                </c:pt>
                <c:pt idx="7851" formatCode="General">
                  <c:v>2.2926999999999999E-3</c:v>
                </c:pt>
                <c:pt idx="7852" formatCode="General">
                  <c:v>2.2927500000000001E-3</c:v>
                </c:pt>
                <c:pt idx="7853" formatCode="General">
                  <c:v>2.2927899999999998E-3</c:v>
                </c:pt>
                <c:pt idx="7854" formatCode="General">
                  <c:v>2.2928200000000001E-3</c:v>
                </c:pt>
                <c:pt idx="7855" formatCode="General">
                  <c:v>2.2928499999999999E-3</c:v>
                </c:pt>
                <c:pt idx="7856" formatCode="General">
                  <c:v>2.2928800000000002E-3</c:v>
                </c:pt>
                <c:pt idx="7857" formatCode="General">
                  <c:v>2.29291E-3</c:v>
                </c:pt>
                <c:pt idx="7858" formatCode="General">
                  <c:v>2.2929399999999998E-3</c:v>
                </c:pt>
                <c:pt idx="7859" formatCode="General">
                  <c:v>2.2929700000000001E-3</c:v>
                </c:pt>
                <c:pt idx="7860" formatCode="General">
                  <c:v>2.2929999999999999E-3</c:v>
                </c:pt>
                <c:pt idx="7861" formatCode="General">
                  <c:v>2.2930400000000001E-3</c:v>
                </c:pt>
                <c:pt idx="7862" formatCode="General">
                  <c:v>2.2930699999999999E-3</c:v>
                </c:pt>
                <c:pt idx="7863" formatCode="General">
                  <c:v>2.2931100000000001E-3</c:v>
                </c:pt>
                <c:pt idx="7864" formatCode="General">
                  <c:v>2.2931499999999999E-3</c:v>
                </c:pt>
                <c:pt idx="7865" formatCode="General">
                  <c:v>2.2931900000000001E-3</c:v>
                </c:pt>
                <c:pt idx="7866" formatCode="General">
                  <c:v>2.2932299999999998E-3</c:v>
                </c:pt>
                <c:pt idx="7867" formatCode="General">
                  <c:v>2.2932600000000001E-3</c:v>
                </c:pt>
                <c:pt idx="7868" formatCode="General">
                  <c:v>2.2932999999999999E-3</c:v>
                </c:pt>
                <c:pt idx="7869" formatCode="General">
                  <c:v>2.2933300000000001E-3</c:v>
                </c:pt>
                <c:pt idx="7870" formatCode="General">
                  <c:v>2.29335E-3</c:v>
                </c:pt>
                <c:pt idx="7871" formatCode="General">
                  <c:v>2.2933799999999998E-3</c:v>
                </c:pt>
                <c:pt idx="7872" formatCode="General">
                  <c:v>2.2934000000000001E-3</c:v>
                </c:pt>
                <c:pt idx="7873" formatCode="General">
                  <c:v>2.2934299999999999E-3</c:v>
                </c:pt>
                <c:pt idx="7874" formatCode="General">
                  <c:v>2.2934600000000002E-3</c:v>
                </c:pt>
                <c:pt idx="7875" formatCode="General">
                  <c:v>2.2935E-3</c:v>
                </c:pt>
                <c:pt idx="7876" formatCode="General">
                  <c:v>2.2935400000000002E-3</c:v>
                </c:pt>
                <c:pt idx="7877" formatCode="General">
                  <c:v>2.29357E-3</c:v>
                </c:pt>
                <c:pt idx="7878" formatCode="General">
                  <c:v>2.2936100000000002E-3</c:v>
                </c:pt>
                <c:pt idx="7879" formatCode="General">
                  <c:v>2.2936499999999999E-3</c:v>
                </c:pt>
                <c:pt idx="7880" formatCode="General">
                  <c:v>2.2936900000000001E-3</c:v>
                </c:pt>
                <c:pt idx="7881" formatCode="General">
                  <c:v>2.2937299999999999E-3</c:v>
                </c:pt>
                <c:pt idx="7882" formatCode="General">
                  <c:v>2.2937600000000002E-3</c:v>
                </c:pt>
                <c:pt idx="7883" formatCode="General">
                  <c:v>2.2937999999999999E-3</c:v>
                </c:pt>
                <c:pt idx="7884" formatCode="General">
                  <c:v>2.2938300000000002E-3</c:v>
                </c:pt>
                <c:pt idx="7885" formatCode="General">
                  <c:v>2.29386E-3</c:v>
                </c:pt>
                <c:pt idx="7886" formatCode="General">
                  <c:v>2.2939100000000001E-3</c:v>
                </c:pt>
                <c:pt idx="7887" formatCode="General">
                  <c:v>2.2939499999999999E-3</c:v>
                </c:pt>
                <c:pt idx="7888" formatCode="General">
                  <c:v>2.2939900000000001E-3</c:v>
                </c:pt>
                <c:pt idx="7889" formatCode="General">
                  <c:v>2.2940299999999999E-3</c:v>
                </c:pt>
                <c:pt idx="7890" formatCode="General">
                  <c:v>2.29408E-3</c:v>
                </c:pt>
                <c:pt idx="7891" formatCode="General">
                  <c:v>2.2941200000000002E-3</c:v>
                </c:pt>
                <c:pt idx="7892" formatCode="General">
                  <c:v>2.2941599999999999E-3</c:v>
                </c:pt>
                <c:pt idx="7893" formatCode="General">
                  <c:v>2.29423E-3</c:v>
                </c:pt>
                <c:pt idx="7894" formatCode="General">
                  <c:v>2.29429E-3</c:v>
                </c:pt>
                <c:pt idx="7895" formatCode="General">
                  <c:v>2.2943500000000001E-3</c:v>
                </c:pt>
                <c:pt idx="7896" formatCode="General">
                  <c:v>2.2944200000000001E-3</c:v>
                </c:pt>
                <c:pt idx="7897" formatCode="General">
                  <c:v>2.2944799999999998E-3</c:v>
                </c:pt>
                <c:pt idx="7898" formatCode="General">
                  <c:v>2.2945600000000002E-3</c:v>
                </c:pt>
                <c:pt idx="7899" formatCode="General">
                  <c:v>2.2946500000000001E-3</c:v>
                </c:pt>
                <c:pt idx="7900" formatCode="General">
                  <c:v>2.2947800000000002E-3</c:v>
                </c:pt>
                <c:pt idx="7901" formatCode="General">
                  <c:v>2.2949099999999998E-3</c:v>
                </c:pt>
                <c:pt idx="7902" formatCode="General">
                  <c:v>2.2949899999999998E-3</c:v>
                </c:pt>
                <c:pt idx="7903" formatCode="General">
                  <c:v>2.2951600000000001E-3</c:v>
                </c:pt>
                <c:pt idx="7904" formatCode="General">
                  <c:v>2.2953299999999999E-3</c:v>
                </c:pt>
                <c:pt idx="7905" formatCode="General">
                  <c:v>2.2954899999999999E-3</c:v>
                </c:pt>
                <c:pt idx="7906" formatCode="General">
                  <c:v>2.2957400000000001E-3</c:v>
                </c:pt>
                <c:pt idx="7907" formatCode="General">
                  <c:v>2.2959899999999999E-3</c:v>
                </c:pt>
                <c:pt idx="7908" formatCode="General">
                  <c:v>2.2961499999999998E-3</c:v>
                </c:pt>
                <c:pt idx="7909" formatCode="General">
                  <c:v>2.29648E-3</c:v>
                </c:pt>
                <c:pt idx="7910" formatCode="General">
                  <c:v>2.2968099999999998E-3</c:v>
                </c:pt>
                <c:pt idx="7911" formatCode="General">
                  <c:v>2.29714E-3</c:v>
                </c:pt>
                <c:pt idx="7912" formatCode="General">
                  <c:v>2.2976300000000002E-3</c:v>
                </c:pt>
                <c:pt idx="7913" formatCode="General">
                  <c:v>2.2980100000000001E-3</c:v>
                </c:pt>
                <c:pt idx="7914" formatCode="General">
                  <c:v>2.2986500000000002E-3</c:v>
                </c:pt>
                <c:pt idx="7915" formatCode="General">
                  <c:v>2.2992899999999998E-3</c:v>
                </c:pt>
                <c:pt idx="7916" formatCode="General">
                  <c:v>2.29992E-3</c:v>
                </c:pt>
                <c:pt idx="7917" formatCode="General">
                  <c:v>2.3007700000000002E-3</c:v>
                </c:pt>
                <c:pt idx="7918" formatCode="General">
                  <c:v>2.3016199999999999E-3</c:v>
                </c:pt>
                <c:pt idx="7919" formatCode="General">
                  <c:v>2.30247E-3</c:v>
                </c:pt>
                <c:pt idx="7920" formatCode="General">
                  <c:v>2.3037499999999998E-3</c:v>
                </c:pt>
                <c:pt idx="7921" formatCode="General">
                  <c:v>2.3050000000000002E-3</c:v>
                </c:pt>
                <c:pt idx="7922" formatCode="General">
                  <c:v>2.3062299999999998E-3</c:v>
                </c:pt>
                <c:pt idx="7923" formatCode="General">
                  <c:v>2.3078600000000001E-3</c:v>
                </c:pt>
                <c:pt idx="7924" formatCode="General">
                  <c:v>2.3094999999999999E-3</c:v>
                </c:pt>
                <c:pt idx="7925" formatCode="General">
                  <c:v>2.3111300000000002E-3</c:v>
                </c:pt>
                <c:pt idx="7926" formatCode="General">
                  <c:v>2.3127400000000002E-3</c:v>
                </c:pt>
                <c:pt idx="7927" formatCode="General">
                  <c:v>2.3143399999999998E-3</c:v>
                </c:pt>
                <c:pt idx="7928" formatCode="General">
                  <c:v>2.3167499999999998E-3</c:v>
                </c:pt>
                <c:pt idx="7929" formatCode="General">
                  <c:v>2.3185599999999999E-3</c:v>
                </c:pt>
                <c:pt idx="7930" formatCode="General">
                  <c:v>2.3205600000000002E-3</c:v>
                </c:pt>
                <c:pt idx="7931" formatCode="General">
                  <c:v>2.3225699999999999E-3</c:v>
                </c:pt>
                <c:pt idx="7932" formatCode="General">
                  <c:v>2.3245700000000002E-3</c:v>
                </c:pt>
                <c:pt idx="7933" formatCode="General">
                  <c:v>2.3270999999999999E-3</c:v>
                </c:pt>
                <c:pt idx="7934" formatCode="General">
                  <c:v>2.3293900000000002E-3</c:v>
                </c:pt>
                <c:pt idx="7935" formatCode="General">
                  <c:v>2.33168E-3</c:v>
                </c:pt>
                <c:pt idx="7936" formatCode="General">
                  <c:v>2.3335999999999999E-3</c:v>
                </c:pt>
                <c:pt idx="7937" formatCode="General">
                  <c:v>2.3360099999999999E-3</c:v>
                </c:pt>
                <c:pt idx="7938" formatCode="General">
                  <c:v>2.3376099999999999E-3</c:v>
                </c:pt>
                <c:pt idx="7939" formatCode="General">
                  <c:v>2.3392199999999999E-3</c:v>
                </c:pt>
                <c:pt idx="7940" formatCode="General">
                  <c:v>2.3408999999999999E-3</c:v>
                </c:pt>
                <c:pt idx="7941" formatCode="General">
                  <c:v>2.3426699999999998E-3</c:v>
                </c:pt>
                <c:pt idx="7942" formatCode="General">
                  <c:v>2.3439899999999998E-3</c:v>
                </c:pt>
                <c:pt idx="7943" formatCode="General">
                  <c:v>2.3453200000000001E-3</c:v>
                </c:pt>
                <c:pt idx="7944" formatCode="General">
                  <c:v>2.3466400000000001E-3</c:v>
                </c:pt>
                <c:pt idx="7945" formatCode="General">
                  <c:v>2.34789E-3</c:v>
                </c:pt>
                <c:pt idx="7946" formatCode="General">
                  <c:v>2.3490899999999999E-3</c:v>
                </c:pt>
                <c:pt idx="7947" formatCode="General">
                  <c:v>2.3502900000000001E-3</c:v>
                </c:pt>
                <c:pt idx="7948" formatCode="General">
                  <c:v>2.3514999999999999E-3</c:v>
                </c:pt>
                <c:pt idx="7949" formatCode="General">
                  <c:v>2.3522999999999999E-3</c:v>
                </c:pt>
                <c:pt idx="7950" formatCode="General">
                  <c:v>2.3530999999999999E-3</c:v>
                </c:pt>
                <c:pt idx="7951" formatCode="General">
                  <c:v>2.3539099999999999E-3</c:v>
                </c:pt>
                <c:pt idx="7952" formatCode="General">
                  <c:v>2.3547099999999999E-3</c:v>
                </c:pt>
                <c:pt idx="7953" formatCode="General">
                  <c:v>2.3555099999999999E-3</c:v>
                </c:pt>
                <c:pt idx="7954" formatCode="General">
                  <c:v>2.3563099999999999E-3</c:v>
                </c:pt>
                <c:pt idx="7955" formatCode="General">
                  <c:v>2.3571199999999999E-3</c:v>
                </c:pt>
                <c:pt idx="7956" formatCode="General">
                  <c:v>2.3579199999999999E-3</c:v>
                </c:pt>
                <c:pt idx="7957" formatCode="General">
                  <c:v>2.3585199999999998E-3</c:v>
                </c:pt>
                <c:pt idx="7958" formatCode="General">
                  <c:v>2.3591200000000001E-3</c:v>
                </c:pt>
                <c:pt idx="7959" formatCode="General">
                  <c:v>2.35972E-3</c:v>
                </c:pt>
                <c:pt idx="7960" formatCode="General">
                  <c:v>2.36045E-3</c:v>
                </c:pt>
                <c:pt idx="7961" formatCode="General">
                  <c:v>2.36097E-3</c:v>
                </c:pt>
                <c:pt idx="7962" formatCode="General">
                  <c:v>2.3614899999999999E-3</c:v>
                </c:pt>
                <c:pt idx="7963" formatCode="General">
                  <c:v>2.3620099999999999E-3</c:v>
                </c:pt>
                <c:pt idx="7964" formatCode="General">
                  <c:v>2.3625299999999998E-3</c:v>
                </c:pt>
                <c:pt idx="7965" formatCode="General">
                  <c:v>2.3630499999999998E-3</c:v>
                </c:pt>
                <c:pt idx="7966" formatCode="General">
                  <c:v>2.3635800000000001E-3</c:v>
                </c:pt>
                <c:pt idx="7967" formatCode="General">
                  <c:v>2.3641000000000001E-3</c:v>
                </c:pt>
                <c:pt idx="7968" formatCode="General">
                  <c:v>2.3646399999999999E-3</c:v>
                </c:pt>
                <c:pt idx="7969" formatCode="General">
                  <c:v>2.3649999999999999E-3</c:v>
                </c:pt>
                <c:pt idx="7970" formatCode="General">
                  <c:v>2.3653599999999999E-3</c:v>
                </c:pt>
                <c:pt idx="7971" formatCode="General">
                  <c:v>2.36572E-3</c:v>
                </c:pt>
                <c:pt idx="7972" formatCode="General">
                  <c:v>2.36608E-3</c:v>
                </c:pt>
                <c:pt idx="7973" formatCode="General">
                  <c:v>2.36644E-3</c:v>
                </c:pt>
                <c:pt idx="7974" formatCode="General">
                  <c:v>2.36681E-3</c:v>
                </c:pt>
                <c:pt idx="7975" formatCode="General">
                  <c:v>2.3671299999999998E-3</c:v>
                </c:pt>
                <c:pt idx="7976" formatCode="General">
                  <c:v>2.3674099999999999E-3</c:v>
                </c:pt>
                <c:pt idx="7977" formatCode="General">
                  <c:v>2.36769E-3</c:v>
                </c:pt>
                <c:pt idx="7978" formatCode="General">
                  <c:v>2.3679700000000001E-3</c:v>
                </c:pt>
                <c:pt idx="7979" formatCode="General">
                  <c:v>2.3682500000000001E-3</c:v>
                </c:pt>
                <c:pt idx="7980" formatCode="General">
                  <c:v>2.3685300000000002E-3</c:v>
                </c:pt>
                <c:pt idx="7981" formatCode="General">
                  <c:v>2.3688099999999998E-3</c:v>
                </c:pt>
                <c:pt idx="7982" formatCode="General">
                  <c:v>2.3690899999999999E-3</c:v>
                </c:pt>
                <c:pt idx="7983" formatCode="General">
                  <c:v>2.3693299999999998E-3</c:v>
                </c:pt>
                <c:pt idx="7984" formatCode="General">
                  <c:v>2.3696300000000002E-3</c:v>
                </c:pt>
                <c:pt idx="7985" formatCode="General">
                  <c:v>2.3699400000000001E-3</c:v>
                </c:pt>
                <c:pt idx="7986" formatCode="General">
                  <c:v>2.3701400000000002E-3</c:v>
                </c:pt>
                <c:pt idx="7987" formatCode="General">
                  <c:v>2.3703399999999999E-3</c:v>
                </c:pt>
                <c:pt idx="7988" formatCode="General">
                  <c:v>2.37054E-3</c:v>
                </c:pt>
                <c:pt idx="7989" formatCode="General">
                  <c:v>2.3707400000000001E-3</c:v>
                </c:pt>
                <c:pt idx="7990" formatCode="General">
                  <c:v>2.3709299999999998E-3</c:v>
                </c:pt>
                <c:pt idx="7991" formatCode="General">
                  <c:v>2.3711100000000001E-3</c:v>
                </c:pt>
                <c:pt idx="7992" formatCode="General">
                  <c:v>2.3712899999999999E-3</c:v>
                </c:pt>
                <c:pt idx="7993" formatCode="General">
                  <c:v>2.3714700000000001E-3</c:v>
                </c:pt>
                <c:pt idx="7994" formatCode="General">
                  <c:v>2.3716499999999999E-3</c:v>
                </c:pt>
                <c:pt idx="7995" formatCode="General">
                  <c:v>2.3718300000000001E-3</c:v>
                </c:pt>
                <c:pt idx="7996" formatCode="General">
                  <c:v>2.3720099999999999E-3</c:v>
                </c:pt>
                <c:pt idx="7997" formatCode="General">
                  <c:v>2.3721900000000001E-3</c:v>
                </c:pt>
                <c:pt idx="7998" formatCode="General">
                  <c:v>2.3723500000000001E-3</c:v>
                </c:pt>
                <c:pt idx="7999" formatCode="General">
                  <c:v>2.3724900000000001E-3</c:v>
                </c:pt>
                <c:pt idx="8000" formatCode="General">
                  <c:v>2.3726200000000002E-3</c:v>
                </c:pt>
                <c:pt idx="8001" formatCode="General">
                  <c:v>2.3727599999999998E-3</c:v>
                </c:pt>
                <c:pt idx="8002" formatCode="General">
                  <c:v>2.3728899999999999E-3</c:v>
                </c:pt>
                <c:pt idx="8003" formatCode="General">
                  <c:v>2.3730299999999999E-3</c:v>
                </c:pt>
                <c:pt idx="8004" formatCode="General">
                  <c:v>2.37316E-3</c:v>
                </c:pt>
                <c:pt idx="8005" formatCode="General">
                  <c:v>2.3733000000000001E-3</c:v>
                </c:pt>
                <c:pt idx="8006" formatCode="General">
                  <c:v>2.3734199999999998E-3</c:v>
                </c:pt>
                <c:pt idx="8007" formatCode="General">
                  <c:v>2.37353E-3</c:v>
                </c:pt>
                <c:pt idx="8008" formatCode="General">
                  <c:v>2.3736400000000002E-3</c:v>
                </c:pt>
                <c:pt idx="8009" formatCode="General">
                  <c:v>2.37375E-3</c:v>
                </c:pt>
                <c:pt idx="8010" formatCode="General">
                  <c:v>2.3738600000000002E-3</c:v>
                </c:pt>
                <c:pt idx="8011" formatCode="General">
                  <c:v>2.37397E-3</c:v>
                </c:pt>
                <c:pt idx="8012" formatCode="General">
                  <c:v>2.3740800000000002E-3</c:v>
                </c:pt>
                <c:pt idx="8013" formatCode="General">
                  <c:v>2.3741600000000002E-3</c:v>
                </c:pt>
                <c:pt idx="8014" formatCode="General">
                  <c:v>2.3742400000000001E-3</c:v>
                </c:pt>
                <c:pt idx="8015" formatCode="General">
                  <c:v>2.3743200000000001E-3</c:v>
                </c:pt>
                <c:pt idx="8016" formatCode="General">
                  <c:v>2.3744E-3</c:v>
                </c:pt>
                <c:pt idx="8017" formatCode="General">
                  <c:v>2.37448E-3</c:v>
                </c:pt>
                <c:pt idx="8018" formatCode="General">
                  <c:v>2.37455E-3</c:v>
                </c:pt>
                <c:pt idx="8019" formatCode="General">
                  <c:v>2.37463E-3</c:v>
                </c:pt>
                <c:pt idx="8020" formatCode="General">
                  <c:v>2.3747E-3</c:v>
                </c:pt>
                <c:pt idx="8021" formatCode="General">
                  <c:v>2.3747600000000001E-3</c:v>
                </c:pt>
                <c:pt idx="8022" formatCode="General">
                  <c:v>2.3748200000000001E-3</c:v>
                </c:pt>
                <c:pt idx="8023" formatCode="General">
                  <c:v>2.3748699999999998E-3</c:v>
                </c:pt>
                <c:pt idx="8024" formatCode="General">
                  <c:v>2.3749299999999999E-3</c:v>
                </c:pt>
                <c:pt idx="8025" formatCode="General">
                  <c:v>2.37499E-3</c:v>
                </c:pt>
                <c:pt idx="8026" formatCode="General">
                  <c:v>2.3750500000000001E-3</c:v>
                </c:pt>
                <c:pt idx="8027" formatCode="General">
                  <c:v>2.3751100000000002E-3</c:v>
                </c:pt>
                <c:pt idx="8028" formatCode="General">
                  <c:v>2.3751699999999998E-3</c:v>
                </c:pt>
                <c:pt idx="8029" formatCode="General">
                  <c:v>2.3752199999999999E-3</c:v>
                </c:pt>
                <c:pt idx="8030" formatCode="General">
                  <c:v>2.37528E-3</c:v>
                </c:pt>
                <c:pt idx="8031" formatCode="General">
                  <c:v>2.3753400000000001E-3</c:v>
                </c:pt>
                <c:pt idx="8032" formatCode="General">
                  <c:v>2.3754000000000002E-3</c:v>
                </c:pt>
                <c:pt idx="8033" formatCode="General">
                  <c:v>2.3754599999999998E-3</c:v>
                </c:pt>
                <c:pt idx="8034" formatCode="General">
                  <c:v>2.3755199999999999E-3</c:v>
                </c:pt>
                <c:pt idx="8035" formatCode="General">
                  <c:v>2.37558E-3</c:v>
                </c:pt>
                <c:pt idx="8036" formatCode="General">
                  <c:v>2.37565E-3</c:v>
                </c:pt>
                <c:pt idx="8037" formatCode="General">
                  <c:v>2.3757100000000001E-3</c:v>
                </c:pt>
                <c:pt idx="8038" formatCode="General">
                  <c:v>2.3757700000000001E-3</c:v>
                </c:pt>
                <c:pt idx="8039" formatCode="General">
                  <c:v>2.3758300000000002E-3</c:v>
                </c:pt>
                <c:pt idx="8040" formatCode="General">
                  <c:v>2.3758899999999999E-3</c:v>
                </c:pt>
                <c:pt idx="8041" formatCode="General">
                  <c:v>2.3759499999999999E-3</c:v>
                </c:pt>
                <c:pt idx="8042" formatCode="General">
                  <c:v>2.37601E-3</c:v>
                </c:pt>
                <c:pt idx="8043" formatCode="General">
                  <c:v>2.3760700000000001E-3</c:v>
                </c:pt>
                <c:pt idx="8044" formatCode="General">
                  <c:v>2.3761300000000002E-3</c:v>
                </c:pt>
                <c:pt idx="8045" formatCode="General">
                  <c:v>2.3761899999999998E-3</c:v>
                </c:pt>
                <c:pt idx="8046" formatCode="General">
                  <c:v>2.3762499999999999E-3</c:v>
                </c:pt>
                <c:pt idx="8047" formatCode="General">
                  <c:v>2.3763299999999998E-3</c:v>
                </c:pt>
                <c:pt idx="8048" formatCode="General">
                  <c:v>2.3763999999999999E-3</c:v>
                </c:pt>
                <c:pt idx="8049" formatCode="General">
                  <c:v>2.3764799999999998E-3</c:v>
                </c:pt>
                <c:pt idx="8050" formatCode="General">
                  <c:v>2.3765700000000002E-3</c:v>
                </c:pt>
                <c:pt idx="8051" formatCode="General">
                  <c:v>2.3766600000000001E-3</c:v>
                </c:pt>
                <c:pt idx="8052" formatCode="General">
                  <c:v>2.3767900000000002E-3</c:v>
                </c:pt>
                <c:pt idx="8053" formatCode="General">
                  <c:v>2.3771E-3</c:v>
                </c:pt>
                <c:pt idx="8054" formatCode="General">
                  <c:v>2.3772200000000002E-3</c:v>
                </c:pt>
                <c:pt idx="8055" formatCode="General">
                  <c:v>2.37732E-3</c:v>
                </c:pt>
                <c:pt idx="8056" formatCode="General">
                  <c:v>2.3774099999999999E-3</c:v>
                </c:pt>
                <c:pt idx="8057" formatCode="General">
                  <c:v>2.3775100000000002E-3</c:v>
                </c:pt>
                <c:pt idx="8058" formatCode="General">
                  <c:v>2.3775799999999998E-3</c:v>
                </c:pt>
                <c:pt idx="8059" formatCode="General">
                  <c:v>2.3776600000000002E-3</c:v>
                </c:pt>
                <c:pt idx="8060" formatCode="General">
                  <c:v>2.3777400000000001E-3</c:v>
                </c:pt>
                <c:pt idx="8061" formatCode="General">
                  <c:v>2.3778100000000002E-3</c:v>
                </c:pt>
                <c:pt idx="8062" formatCode="General">
                  <c:v>2.3778900000000001E-3</c:v>
                </c:pt>
                <c:pt idx="8063" formatCode="General">
                  <c:v>2.3779000000000001E-3</c:v>
                </c:pt>
                <c:pt idx="8064" formatCode="General">
                  <c:v>2.3779700000000001E-3</c:v>
                </c:pt>
                <c:pt idx="8065" formatCode="General">
                  <c:v>2.3780400000000001E-3</c:v>
                </c:pt>
                <c:pt idx="8066" formatCode="General">
                  <c:v>2.3781100000000001E-3</c:v>
                </c:pt>
                <c:pt idx="8067" formatCode="General">
                  <c:v>2.3782E-3</c:v>
                </c:pt>
                <c:pt idx="8068" formatCode="General">
                  <c:v>2.37827E-3</c:v>
                </c:pt>
                <c:pt idx="8069" formatCode="General">
                  <c:v>2.37835E-3</c:v>
                </c:pt>
                <c:pt idx="8070" formatCode="General">
                  <c:v>2.37843E-3</c:v>
                </c:pt>
                <c:pt idx="8071" formatCode="General">
                  <c:v>2.3785099999999999E-3</c:v>
                </c:pt>
                <c:pt idx="8072" formatCode="General">
                  <c:v>2.37864E-3</c:v>
                </c:pt>
                <c:pt idx="8073" formatCode="General">
                  <c:v>2.3787999999999999E-3</c:v>
                </c:pt>
                <c:pt idx="8074" formatCode="General">
                  <c:v>2.37901E-3</c:v>
                </c:pt>
                <c:pt idx="8075" formatCode="General">
                  <c:v>2.3791099999999998E-3</c:v>
                </c:pt>
                <c:pt idx="8076" formatCode="General">
                  <c:v>2.3791799999999998E-3</c:v>
                </c:pt>
                <c:pt idx="8077" formatCode="General">
                  <c:v>2.3792800000000001E-3</c:v>
                </c:pt>
                <c:pt idx="8078" formatCode="General">
                  <c:v>2.3793500000000001E-3</c:v>
                </c:pt>
                <c:pt idx="8079" formatCode="General">
                  <c:v>2.3794100000000002E-3</c:v>
                </c:pt>
                <c:pt idx="8080" formatCode="General">
                  <c:v>2.3794900000000002E-3</c:v>
                </c:pt>
                <c:pt idx="8081" formatCode="General">
                  <c:v>2.3795399999999999E-3</c:v>
                </c:pt>
                <c:pt idx="8082" formatCode="General">
                  <c:v>2.37959E-3</c:v>
                </c:pt>
                <c:pt idx="8083" formatCode="General">
                  <c:v>2.3796400000000001E-3</c:v>
                </c:pt>
                <c:pt idx="8084" formatCode="General">
                  <c:v>2.3796999999999998E-3</c:v>
                </c:pt>
                <c:pt idx="8085" formatCode="General">
                  <c:v>2.3797499999999999E-3</c:v>
                </c:pt>
                <c:pt idx="8086" formatCode="General">
                  <c:v>2.3798000000000001E-3</c:v>
                </c:pt>
                <c:pt idx="8087" formatCode="General">
                  <c:v>2.3798500000000002E-3</c:v>
                </c:pt>
                <c:pt idx="8088" formatCode="General">
                  <c:v>2.3799099999999998E-3</c:v>
                </c:pt>
                <c:pt idx="8089" formatCode="General">
                  <c:v>2.3799699999999999E-3</c:v>
                </c:pt>
                <c:pt idx="8090" formatCode="General">
                  <c:v>2.3800200000000001E-3</c:v>
                </c:pt>
                <c:pt idx="8091" formatCode="General">
                  <c:v>2.3800800000000001E-3</c:v>
                </c:pt>
                <c:pt idx="8092" formatCode="General">
                  <c:v>2.3801400000000002E-3</c:v>
                </c:pt>
                <c:pt idx="8093" formatCode="General">
                  <c:v>2.3801899999999999E-3</c:v>
                </c:pt>
                <c:pt idx="8094" formatCode="General">
                  <c:v>2.38025E-3</c:v>
                </c:pt>
                <c:pt idx="8095" formatCode="General">
                  <c:v>2.3802900000000002E-3</c:v>
                </c:pt>
                <c:pt idx="8096" formatCode="General">
                  <c:v>2.3803499999999998E-3</c:v>
                </c:pt>
                <c:pt idx="8097" formatCode="General">
                  <c:v>2.3804E-3</c:v>
                </c:pt>
                <c:pt idx="8098" formatCode="General">
                  <c:v>2.38046E-3</c:v>
                </c:pt>
                <c:pt idx="8099" formatCode="General">
                  <c:v>2.3805100000000002E-3</c:v>
                </c:pt>
                <c:pt idx="8100" formatCode="General">
                  <c:v>2.3805599999999999E-3</c:v>
                </c:pt>
                <c:pt idx="8101" formatCode="General">
                  <c:v>2.38062E-3</c:v>
                </c:pt>
                <c:pt idx="8102" formatCode="General">
                  <c:v>2.3806700000000001E-3</c:v>
                </c:pt>
                <c:pt idx="8103" formatCode="General">
                  <c:v>2.3807300000000002E-3</c:v>
                </c:pt>
                <c:pt idx="8104" formatCode="General">
                  <c:v>2.3807799999999999E-3</c:v>
                </c:pt>
                <c:pt idx="8105" formatCode="General">
                  <c:v>2.38084E-3</c:v>
                </c:pt>
                <c:pt idx="8106" formatCode="General">
                  <c:v>2.3809E-3</c:v>
                </c:pt>
                <c:pt idx="8107" formatCode="General">
                  <c:v>2.38097E-3</c:v>
                </c:pt>
                <c:pt idx="8108" formatCode="General">
                  <c:v>2.38105E-3</c:v>
                </c:pt>
                <c:pt idx="8109" formatCode="General">
                  <c:v>2.38112E-3</c:v>
                </c:pt>
                <c:pt idx="8110" formatCode="General">
                  <c:v>2.38119E-3</c:v>
                </c:pt>
                <c:pt idx="8111" formatCode="General">
                  <c:v>2.3812600000000001E-3</c:v>
                </c:pt>
                <c:pt idx="8112" formatCode="General">
                  <c:v>2.3813300000000001E-3</c:v>
                </c:pt>
                <c:pt idx="8113" formatCode="General">
                  <c:v>2.38141E-3</c:v>
                </c:pt>
                <c:pt idx="8114" formatCode="General">
                  <c:v>2.3814800000000001E-3</c:v>
                </c:pt>
                <c:pt idx="8115" formatCode="General">
                  <c:v>2.3815799999999999E-3</c:v>
                </c:pt>
                <c:pt idx="8116" formatCode="General">
                  <c:v>2.3816499999999999E-3</c:v>
                </c:pt>
                <c:pt idx="8117" formatCode="General">
                  <c:v>2.3817399999999998E-3</c:v>
                </c:pt>
                <c:pt idx="8118" formatCode="General">
                  <c:v>2.3818300000000001E-3</c:v>
                </c:pt>
                <c:pt idx="8119" formatCode="General">
                  <c:v>2.3819100000000001E-3</c:v>
                </c:pt>
                <c:pt idx="8120" formatCode="General">
                  <c:v>2.3820299999999998E-3</c:v>
                </c:pt>
                <c:pt idx="8121" formatCode="General">
                  <c:v>2.38215E-3</c:v>
                </c:pt>
                <c:pt idx="8122" formatCode="General">
                  <c:v>2.3822600000000002E-3</c:v>
                </c:pt>
                <c:pt idx="8123" formatCode="General">
                  <c:v>2.3823799999999999E-3</c:v>
                </c:pt>
                <c:pt idx="8124" formatCode="General">
                  <c:v>2.3825000000000001E-3</c:v>
                </c:pt>
                <c:pt idx="8125" formatCode="General">
                  <c:v>2.3826199999999998E-3</c:v>
                </c:pt>
                <c:pt idx="8126" formatCode="General">
                  <c:v>2.3827700000000002E-3</c:v>
                </c:pt>
                <c:pt idx="8127" formatCode="General">
                  <c:v>2.3829099999999998E-3</c:v>
                </c:pt>
                <c:pt idx="8128" formatCode="General">
                  <c:v>2.3830499999999998E-3</c:v>
                </c:pt>
                <c:pt idx="8129" formatCode="General">
                  <c:v>2.3831899999999999E-3</c:v>
                </c:pt>
                <c:pt idx="8130" formatCode="General">
                  <c:v>2.3833299999999999E-3</c:v>
                </c:pt>
                <c:pt idx="8131" formatCode="General">
                  <c:v>2.3834699999999999E-3</c:v>
                </c:pt>
                <c:pt idx="8132" formatCode="General">
                  <c:v>2.38361E-3</c:v>
                </c:pt>
                <c:pt idx="8133" formatCode="General">
                  <c:v>2.3837699999999999E-3</c:v>
                </c:pt>
                <c:pt idx="8134" formatCode="General">
                  <c:v>2.3839500000000001E-3</c:v>
                </c:pt>
                <c:pt idx="8135" formatCode="General">
                  <c:v>2.3841299999999999E-3</c:v>
                </c:pt>
                <c:pt idx="8136" formatCode="General">
                  <c:v>2.3843100000000002E-3</c:v>
                </c:pt>
                <c:pt idx="8137" formatCode="General">
                  <c:v>2.38449E-3</c:v>
                </c:pt>
                <c:pt idx="8138" formatCode="General">
                  <c:v>2.3846700000000002E-3</c:v>
                </c:pt>
                <c:pt idx="8139" formatCode="General">
                  <c:v>2.38485E-3</c:v>
                </c:pt>
                <c:pt idx="8140" formatCode="General">
                  <c:v>2.3850299999999998E-3</c:v>
                </c:pt>
                <c:pt idx="8141" formatCode="General">
                  <c:v>2.3852299999999999E-3</c:v>
                </c:pt>
                <c:pt idx="8142" formatCode="General">
                  <c:v>2.3854499999999999E-3</c:v>
                </c:pt>
                <c:pt idx="8143" formatCode="General">
                  <c:v>2.3856699999999999E-3</c:v>
                </c:pt>
                <c:pt idx="8144" formatCode="General">
                  <c:v>2.3858999999999998E-3</c:v>
                </c:pt>
                <c:pt idx="8145" formatCode="General">
                  <c:v>2.3861199999999998E-3</c:v>
                </c:pt>
                <c:pt idx="8146" formatCode="General">
                  <c:v>2.3863399999999998E-3</c:v>
                </c:pt>
                <c:pt idx="8147" formatCode="General">
                  <c:v>2.3865599999999998E-3</c:v>
                </c:pt>
                <c:pt idx="8148" formatCode="General">
                  <c:v>2.38689E-3</c:v>
                </c:pt>
                <c:pt idx="8149" formatCode="General">
                  <c:v>2.3871700000000001E-3</c:v>
                </c:pt>
                <c:pt idx="8150" formatCode="General">
                  <c:v>2.3874500000000002E-3</c:v>
                </c:pt>
                <c:pt idx="8151" formatCode="General">
                  <c:v>2.3877299999999998E-3</c:v>
                </c:pt>
                <c:pt idx="8152" formatCode="General">
                  <c:v>2.3880099999999999E-3</c:v>
                </c:pt>
                <c:pt idx="8153" formatCode="General">
                  <c:v>2.3882899999999999E-3</c:v>
                </c:pt>
                <c:pt idx="8154" formatCode="General">
                  <c:v>2.38857E-3</c:v>
                </c:pt>
                <c:pt idx="8155" formatCode="General">
                  <c:v>2.3889900000000001E-3</c:v>
                </c:pt>
                <c:pt idx="8156" formatCode="General">
                  <c:v>2.3893199999999999E-3</c:v>
                </c:pt>
                <c:pt idx="8157" formatCode="General">
                  <c:v>2.3896799999999999E-3</c:v>
                </c:pt>
                <c:pt idx="8158" formatCode="General">
                  <c:v>2.39004E-3</c:v>
                </c:pt>
                <c:pt idx="8159" formatCode="General">
                  <c:v>2.3904E-3</c:v>
                </c:pt>
                <c:pt idx="8160" formatCode="General">
                  <c:v>2.39076E-3</c:v>
                </c:pt>
                <c:pt idx="8161" formatCode="General">
                  <c:v>2.3911200000000001E-3</c:v>
                </c:pt>
                <c:pt idx="8162" formatCode="General">
                  <c:v>2.3914800000000001E-3</c:v>
                </c:pt>
                <c:pt idx="8163" formatCode="General">
                  <c:v>2.3920199999999999E-3</c:v>
                </c:pt>
                <c:pt idx="8164" formatCode="General">
                  <c:v>2.39251E-3</c:v>
                </c:pt>
                <c:pt idx="8165" formatCode="General">
                  <c:v>2.3929899999999998E-3</c:v>
                </c:pt>
                <c:pt idx="8166" formatCode="General">
                  <c:v>2.39347E-3</c:v>
                </c:pt>
                <c:pt idx="8167" formatCode="General">
                  <c:v>2.3939500000000002E-3</c:v>
                </c:pt>
                <c:pt idx="8168" formatCode="General">
                  <c:v>2.3944299999999999E-3</c:v>
                </c:pt>
                <c:pt idx="8169" formatCode="General">
                  <c:v>2.3949100000000001E-3</c:v>
                </c:pt>
                <c:pt idx="8170" formatCode="General">
                  <c:v>2.3953899999999998E-3</c:v>
                </c:pt>
                <c:pt idx="8171" formatCode="General">
                  <c:v>2.39588E-3</c:v>
                </c:pt>
                <c:pt idx="8172" formatCode="General">
                  <c:v>2.3965200000000001E-3</c:v>
                </c:pt>
                <c:pt idx="8173" formatCode="General">
                  <c:v>2.3971600000000002E-3</c:v>
                </c:pt>
                <c:pt idx="8174" formatCode="General">
                  <c:v>2.3977999999999998E-3</c:v>
                </c:pt>
                <c:pt idx="8175" formatCode="General">
                  <c:v>2.3984399999999999E-3</c:v>
                </c:pt>
                <c:pt idx="8176" formatCode="General">
                  <c:v>2.39909E-3</c:v>
                </c:pt>
                <c:pt idx="8177" formatCode="General">
                  <c:v>2.3997300000000001E-3</c:v>
                </c:pt>
                <c:pt idx="8178" formatCode="General">
                  <c:v>2.4003700000000002E-3</c:v>
                </c:pt>
                <c:pt idx="8179" formatCode="General">
                  <c:v>2.4010099999999999E-3</c:v>
                </c:pt>
                <c:pt idx="8180" formatCode="General">
                  <c:v>2.4018099999999999E-3</c:v>
                </c:pt>
                <c:pt idx="8181" formatCode="General">
                  <c:v>2.4026199999999998E-3</c:v>
                </c:pt>
                <c:pt idx="8182" formatCode="General">
                  <c:v>2.4034199999999999E-3</c:v>
                </c:pt>
                <c:pt idx="8183" formatCode="General">
                  <c:v>2.4042199999999999E-3</c:v>
                </c:pt>
                <c:pt idx="8184" formatCode="General">
                  <c:v>2.4050199999999999E-3</c:v>
                </c:pt>
                <c:pt idx="8185" formatCode="General">
                  <c:v>2.4062300000000001E-3</c:v>
                </c:pt>
                <c:pt idx="8186" formatCode="General">
                  <c:v>2.4074299999999999E-3</c:v>
                </c:pt>
                <c:pt idx="8187" formatCode="General">
                  <c:v>2.4086400000000001E-3</c:v>
                </c:pt>
                <c:pt idx="8188" formatCode="General">
                  <c:v>2.4098399999999999E-3</c:v>
                </c:pt>
                <c:pt idx="8189" formatCode="General">
                  <c:v>2.4110400000000001E-3</c:v>
                </c:pt>
                <c:pt idx="8190" formatCode="General">
                  <c:v>2.4122499999999999E-3</c:v>
                </c:pt>
                <c:pt idx="8191" formatCode="General">
                  <c:v>2.4134500000000001E-3</c:v>
                </c:pt>
                <c:pt idx="8192" formatCode="General">
                  <c:v>2.41465E-3</c:v>
                </c:pt>
                <c:pt idx="8193" formatCode="General">
                  <c:v>2.4162599999999999E-3</c:v>
                </c:pt>
                <c:pt idx="8194" formatCode="General">
                  <c:v>2.41786E-3</c:v>
                </c:pt>
                <c:pt idx="8195" formatCode="General">
                  <c:v>2.41947E-3</c:v>
                </c:pt>
                <c:pt idx="8196" formatCode="General">
                  <c:v>2.42107E-3</c:v>
                </c:pt>
                <c:pt idx="8197" formatCode="General">
                  <c:v>2.42268E-3</c:v>
                </c:pt>
                <c:pt idx="8198" formatCode="General">
                  <c:v>2.42428E-3</c:v>
                </c:pt>
                <c:pt idx="8199" formatCode="General">
                  <c:v>2.42589E-3</c:v>
                </c:pt>
                <c:pt idx="8200" formatCode="General">
                  <c:v>2.4277000000000001E-3</c:v>
                </c:pt>
                <c:pt idx="8201" formatCode="General">
                  <c:v>2.4296999999999999E-3</c:v>
                </c:pt>
                <c:pt idx="8202" formatCode="General">
                  <c:v>2.4317100000000001E-3</c:v>
                </c:pt>
                <c:pt idx="8203" formatCode="General">
                  <c:v>2.43371E-3</c:v>
                </c:pt>
                <c:pt idx="8204" formatCode="General">
                  <c:v>2.4365599999999999E-3</c:v>
                </c:pt>
                <c:pt idx="8205" formatCode="General">
                  <c:v>2.43933E-3</c:v>
                </c:pt>
                <c:pt idx="8206" formatCode="General">
                  <c:v>2.4421E-3</c:v>
                </c:pt>
                <c:pt idx="8207" formatCode="General">
                  <c:v>2.4451099999999999E-3</c:v>
                </c:pt>
                <c:pt idx="8208" formatCode="General">
                  <c:v>2.4481199999999998E-3</c:v>
                </c:pt>
                <c:pt idx="8209" formatCode="General">
                  <c:v>2.4510299999999999E-3</c:v>
                </c:pt>
                <c:pt idx="8210" formatCode="General">
                  <c:v>2.4537399999999998E-3</c:v>
                </c:pt>
                <c:pt idx="8211" formatCode="General">
                  <c:v>2.4564399999999998E-3</c:v>
                </c:pt>
                <c:pt idx="8212" formatCode="General">
                  <c:v>2.4590100000000002E-3</c:v>
                </c:pt>
                <c:pt idx="8213" formatCode="General">
                  <c:v>2.4606799999999998E-3</c:v>
                </c:pt>
                <c:pt idx="8214" formatCode="General">
                  <c:v>2.4622799999999999E-3</c:v>
                </c:pt>
                <c:pt idx="8215" formatCode="General">
                  <c:v>2.4638799999999999E-3</c:v>
                </c:pt>
                <c:pt idx="8216" formatCode="General">
                  <c:v>2.4650900000000001E-3</c:v>
                </c:pt>
                <c:pt idx="8217" formatCode="General">
                  <c:v>2.4662899999999999E-3</c:v>
                </c:pt>
                <c:pt idx="8218" formatCode="General">
                  <c:v>2.46744E-3</c:v>
                </c:pt>
                <c:pt idx="8219" formatCode="General">
                  <c:v>2.4684899999999998E-3</c:v>
                </c:pt>
                <c:pt idx="8220" formatCode="General">
                  <c:v>2.46919E-3</c:v>
                </c:pt>
                <c:pt idx="8221" formatCode="General">
                  <c:v>2.4699000000000001E-3</c:v>
                </c:pt>
                <c:pt idx="8222" formatCode="General">
                  <c:v>2.4705999999999999E-3</c:v>
                </c:pt>
                <c:pt idx="8223" formatCode="General">
                  <c:v>2.4711199999999998E-3</c:v>
                </c:pt>
                <c:pt idx="8224" formatCode="General">
                  <c:v>2.4716500000000001E-3</c:v>
                </c:pt>
                <c:pt idx="8225" formatCode="General">
                  <c:v>2.47218E-3</c:v>
                </c:pt>
                <c:pt idx="8226" formatCode="General">
                  <c:v>2.4727E-3</c:v>
                </c:pt>
                <c:pt idx="8227" formatCode="General">
                  <c:v>2.4731000000000002E-3</c:v>
                </c:pt>
                <c:pt idx="8228" formatCode="General">
                  <c:v>2.4734900000000001E-3</c:v>
                </c:pt>
                <c:pt idx="8229" formatCode="General">
                  <c:v>2.4738899999999999E-3</c:v>
                </c:pt>
                <c:pt idx="8230" formatCode="General">
                  <c:v>2.4742800000000001E-3</c:v>
                </c:pt>
                <c:pt idx="8231" formatCode="General">
                  <c:v>2.4745800000000001E-3</c:v>
                </c:pt>
                <c:pt idx="8232" formatCode="General">
                  <c:v>2.4748700000000001E-3</c:v>
                </c:pt>
                <c:pt idx="8233" formatCode="General">
                  <c:v>2.4751700000000001E-3</c:v>
                </c:pt>
                <c:pt idx="8234" formatCode="General">
                  <c:v>2.47547E-3</c:v>
                </c:pt>
                <c:pt idx="8235" formatCode="General">
                  <c:v>2.47576E-3</c:v>
                </c:pt>
                <c:pt idx="8236" formatCode="General">
                  <c:v>2.4759700000000001E-3</c:v>
                </c:pt>
                <c:pt idx="8237" formatCode="General">
                  <c:v>2.4761700000000002E-3</c:v>
                </c:pt>
                <c:pt idx="8238" formatCode="General">
                  <c:v>2.4763799999999998E-3</c:v>
                </c:pt>
                <c:pt idx="8239" formatCode="General">
                  <c:v>2.4765899999999999E-3</c:v>
                </c:pt>
                <c:pt idx="8240" formatCode="General">
                  <c:v>2.47679E-3</c:v>
                </c:pt>
                <c:pt idx="8241" formatCode="General">
                  <c:v>2.477E-3</c:v>
                </c:pt>
                <c:pt idx="8242" formatCode="General">
                  <c:v>2.47716E-3</c:v>
                </c:pt>
                <c:pt idx="8243" formatCode="General">
                  <c:v>2.4773099999999999E-3</c:v>
                </c:pt>
                <c:pt idx="8244" formatCode="General">
                  <c:v>2.4774699999999998E-3</c:v>
                </c:pt>
                <c:pt idx="8245" formatCode="General">
                  <c:v>2.47759E-3</c:v>
                </c:pt>
                <c:pt idx="8246" formatCode="General">
                  <c:v>2.47774E-3</c:v>
                </c:pt>
                <c:pt idx="8247" formatCode="General">
                  <c:v>2.47788E-3</c:v>
                </c:pt>
                <c:pt idx="8248" formatCode="General">
                  <c:v>2.4779899999999998E-3</c:v>
                </c:pt>
                <c:pt idx="8249" formatCode="General">
                  <c:v>2.4780900000000001E-3</c:v>
                </c:pt>
                <c:pt idx="8250" formatCode="General">
                  <c:v>2.4781999999999998E-3</c:v>
                </c:pt>
                <c:pt idx="8251" formatCode="General">
                  <c:v>2.4783100000000001E-3</c:v>
                </c:pt>
                <c:pt idx="8252" formatCode="General">
                  <c:v>2.4783800000000001E-3</c:v>
                </c:pt>
                <c:pt idx="8253" formatCode="General">
                  <c:v>2.4784500000000001E-3</c:v>
                </c:pt>
                <c:pt idx="8254" formatCode="General">
                  <c:v>2.4785200000000001E-3</c:v>
                </c:pt>
                <c:pt idx="8255" formatCode="General">
                  <c:v>2.4785900000000001E-3</c:v>
                </c:pt>
                <c:pt idx="8256" formatCode="General">
                  <c:v>2.4786500000000002E-3</c:v>
                </c:pt>
                <c:pt idx="8257" formatCode="General">
                  <c:v>2.4787199999999998E-3</c:v>
                </c:pt>
                <c:pt idx="8258" formatCode="General">
                  <c:v>2.47876E-3</c:v>
                </c:pt>
                <c:pt idx="8259" formatCode="General">
                  <c:v>2.4788100000000001E-3</c:v>
                </c:pt>
                <c:pt idx="8260" formatCode="General">
                  <c:v>2.4788599999999998E-3</c:v>
                </c:pt>
                <c:pt idx="8261" formatCode="General">
                  <c:v>2.47891E-3</c:v>
                </c:pt>
                <c:pt idx="8262" formatCode="General">
                  <c:v>2.4789600000000001E-3</c:v>
                </c:pt>
                <c:pt idx="8263" formatCode="General">
                  <c:v>2.4789999999999999E-3</c:v>
                </c:pt>
                <c:pt idx="8264" formatCode="General">
                  <c:v>2.4790400000000001E-3</c:v>
                </c:pt>
                <c:pt idx="8265" formatCode="General">
                  <c:v>2.4790699999999999E-3</c:v>
                </c:pt>
                <c:pt idx="8266" formatCode="General">
                  <c:v>2.4791100000000001E-3</c:v>
                </c:pt>
                <c:pt idx="8267" formatCode="General">
                  <c:v>2.4791499999999998E-3</c:v>
                </c:pt>
                <c:pt idx="8268" formatCode="General">
                  <c:v>2.4791800000000001E-3</c:v>
                </c:pt>
                <c:pt idx="8269" formatCode="General">
                  <c:v>2.4792199999999999E-3</c:v>
                </c:pt>
                <c:pt idx="8270" formatCode="General">
                  <c:v>2.4792600000000001E-3</c:v>
                </c:pt>
                <c:pt idx="8271" formatCode="General">
                  <c:v>2.4792999999999998E-3</c:v>
                </c:pt>
                <c:pt idx="8272" formatCode="General">
                  <c:v>2.4793300000000001E-3</c:v>
                </c:pt>
                <c:pt idx="8273" formatCode="General">
                  <c:v>2.4793699999999998E-3</c:v>
                </c:pt>
                <c:pt idx="8274" formatCode="General">
                  <c:v>2.47941E-3</c:v>
                </c:pt>
                <c:pt idx="8275" formatCode="General">
                  <c:v>2.4794399999999999E-3</c:v>
                </c:pt>
                <c:pt idx="8276" formatCode="General">
                  <c:v>2.4794800000000001E-3</c:v>
                </c:pt>
                <c:pt idx="8277" formatCode="General">
                  <c:v>2.4795099999999999E-3</c:v>
                </c:pt>
                <c:pt idx="8278" formatCode="General">
                  <c:v>2.4795300000000002E-3</c:v>
                </c:pt>
                <c:pt idx="8279" formatCode="General">
                  <c:v>2.47956E-3</c:v>
                </c:pt>
                <c:pt idx="8280" formatCode="General">
                  <c:v>2.4795899999999998E-3</c:v>
                </c:pt>
                <c:pt idx="8281" formatCode="General">
                  <c:v>2.4796200000000001E-3</c:v>
                </c:pt>
                <c:pt idx="8282" formatCode="General">
                  <c:v>2.4796499999999999E-3</c:v>
                </c:pt>
                <c:pt idx="8283" formatCode="General">
                  <c:v>2.4796800000000002E-3</c:v>
                </c:pt>
                <c:pt idx="8284" formatCode="General">
                  <c:v>2.47971E-3</c:v>
                </c:pt>
                <c:pt idx="8285" formatCode="General">
                  <c:v>2.4797399999999998E-3</c:v>
                </c:pt>
                <c:pt idx="8286" formatCode="General">
                  <c:v>2.4797700000000001E-3</c:v>
                </c:pt>
                <c:pt idx="8287" formatCode="General">
                  <c:v>2.4797999999999999E-3</c:v>
                </c:pt>
                <c:pt idx="8288" formatCode="General">
                  <c:v>2.4798300000000001E-3</c:v>
                </c:pt>
                <c:pt idx="8289" formatCode="General">
                  <c:v>2.47986E-3</c:v>
                </c:pt>
                <c:pt idx="8290" formatCode="General">
                  <c:v>2.4798899999999998E-3</c:v>
                </c:pt>
                <c:pt idx="8291" formatCode="General">
                  <c:v>2.47992E-3</c:v>
                </c:pt>
                <c:pt idx="8292" formatCode="General">
                  <c:v>2.4799499999999999E-3</c:v>
                </c:pt>
                <c:pt idx="8293" formatCode="General">
                  <c:v>2.4799800000000001E-3</c:v>
                </c:pt>
                <c:pt idx="8294" formatCode="General">
                  <c:v>2.4800099999999999E-3</c:v>
                </c:pt>
                <c:pt idx="8295" formatCode="General">
                  <c:v>2.4800400000000002E-3</c:v>
                </c:pt>
                <c:pt idx="8296" formatCode="General">
                  <c:v>2.48007E-3</c:v>
                </c:pt>
                <c:pt idx="8297" formatCode="General">
                  <c:v>2.4800999999999998E-3</c:v>
                </c:pt>
                <c:pt idx="8298" formatCode="General">
                  <c:v>2.4801300000000001E-3</c:v>
                </c:pt>
                <c:pt idx="8299" formatCode="General">
                  <c:v>2.4801599999999999E-3</c:v>
                </c:pt>
                <c:pt idx="8300" formatCode="General">
                  <c:v>2.4801799999999998E-3</c:v>
                </c:pt>
                <c:pt idx="8301" formatCode="General">
                  <c:v>2.4802100000000001E-3</c:v>
                </c:pt>
                <c:pt idx="8302" formatCode="General">
                  <c:v>2.4802499999999998E-3</c:v>
                </c:pt>
                <c:pt idx="8303" formatCode="General">
                  <c:v>2.48029E-3</c:v>
                </c:pt>
                <c:pt idx="8304" formatCode="General">
                  <c:v>2.4803300000000002E-3</c:v>
                </c:pt>
                <c:pt idx="8305" formatCode="General">
                  <c:v>2.48037E-3</c:v>
                </c:pt>
                <c:pt idx="8306" formatCode="General">
                  <c:v>2.4804100000000002E-3</c:v>
                </c:pt>
                <c:pt idx="8307" formatCode="General">
                  <c:v>2.4804499999999999E-3</c:v>
                </c:pt>
                <c:pt idx="8308" formatCode="General">
                  <c:v>2.4805000000000001E-3</c:v>
                </c:pt>
                <c:pt idx="8309" formatCode="General">
                  <c:v>2.4805299999999999E-3</c:v>
                </c:pt>
                <c:pt idx="8310" formatCode="General">
                  <c:v>2.4805700000000001E-3</c:v>
                </c:pt>
                <c:pt idx="8311" formatCode="General">
                  <c:v>2.4806099999999998E-3</c:v>
                </c:pt>
                <c:pt idx="8312" formatCode="General">
                  <c:v>2.48066E-3</c:v>
                </c:pt>
                <c:pt idx="8313" formatCode="General">
                  <c:v>2.4807000000000002E-3</c:v>
                </c:pt>
                <c:pt idx="8314" formatCode="General">
                  <c:v>2.4807399999999999E-3</c:v>
                </c:pt>
                <c:pt idx="8315" formatCode="General">
                  <c:v>2.4807900000000001E-3</c:v>
                </c:pt>
                <c:pt idx="8316" formatCode="General">
                  <c:v>2.4808299999999998E-3</c:v>
                </c:pt>
                <c:pt idx="8317" formatCode="General">
                  <c:v>2.4808999999999999E-3</c:v>
                </c:pt>
                <c:pt idx="8318" formatCode="General">
                  <c:v>2.48095E-3</c:v>
                </c:pt>
                <c:pt idx="8319" formatCode="General">
                  <c:v>2.48102E-3</c:v>
                </c:pt>
                <c:pt idx="8320" formatCode="General">
                  <c:v>2.48109E-3</c:v>
                </c:pt>
                <c:pt idx="8321" formatCode="General">
                  <c:v>2.4811500000000001E-3</c:v>
                </c:pt>
                <c:pt idx="8322" formatCode="General">
                  <c:v>2.48124E-3</c:v>
                </c:pt>
                <c:pt idx="8323" formatCode="General">
                  <c:v>2.4813700000000001E-3</c:v>
                </c:pt>
                <c:pt idx="8324" formatCode="General">
                  <c:v>2.4815900000000001E-3</c:v>
                </c:pt>
                <c:pt idx="8325" formatCode="General">
                  <c:v>2.4816999999999999E-3</c:v>
                </c:pt>
                <c:pt idx="8326" formatCode="General">
                  <c:v>2.4817900000000002E-3</c:v>
                </c:pt>
                <c:pt idx="8327" formatCode="General">
                  <c:v>2.4818599999999998E-3</c:v>
                </c:pt>
                <c:pt idx="8328" formatCode="General">
                  <c:v>2.4819400000000002E-3</c:v>
                </c:pt>
                <c:pt idx="8329" formatCode="General">
                  <c:v>2.4820200000000001E-3</c:v>
                </c:pt>
                <c:pt idx="8330" formatCode="General">
                  <c:v>2.4821000000000001E-3</c:v>
                </c:pt>
                <c:pt idx="8331" formatCode="General">
                  <c:v>2.4821700000000001E-3</c:v>
                </c:pt>
                <c:pt idx="8332" formatCode="General">
                  <c:v>2.4822500000000001E-3</c:v>
                </c:pt>
                <c:pt idx="8333" formatCode="General">
                  <c:v>2.4822999999999998E-3</c:v>
                </c:pt>
                <c:pt idx="8334" formatCode="General">
                  <c:v>2.4823699999999998E-3</c:v>
                </c:pt>
                <c:pt idx="8335" formatCode="General">
                  <c:v>2.4824500000000002E-3</c:v>
                </c:pt>
                <c:pt idx="8336" formatCode="General">
                  <c:v>2.4825099999999998E-3</c:v>
                </c:pt>
                <c:pt idx="8337" formatCode="General">
                  <c:v>2.4825899999999998E-3</c:v>
                </c:pt>
                <c:pt idx="8338" formatCode="General">
                  <c:v>2.4826599999999998E-3</c:v>
                </c:pt>
                <c:pt idx="8339" formatCode="General">
                  <c:v>2.4827299999999998E-3</c:v>
                </c:pt>
                <c:pt idx="8340" formatCode="General">
                  <c:v>2.4828200000000002E-3</c:v>
                </c:pt>
                <c:pt idx="8341" formatCode="General">
                  <c:v>2.4829100000000001E-3</c:v>
                </c:pt>
                <c:pt idx="8342" formatCode="General">
                  <c:v>2.4830099999999999E-3</c:v>
                </c:pt>
                <c:pt idx="8343" formatCode="General">
                  <c:v>2.48322E-3</c:v>
                </c:pt>
                <c:pt idx="8344" formatCode="General">
                  <c:v>2.4833500000000001E-3</c:v>
                </c:pt>
                <c:pt idx="8345" formatCode="General">
                  <c:v>2.48344E-3</c:v>
                </c:pt>
                <c:pt idx="8346" formatCode="General">
                  <c:v>2.4835299999999999E-3</c:v>
                </c:pt>
                <c:pt idx="8347" formatCode="General">
                  <c:v>2.4835999999999999E-3</c:v>
                </c:pt>
                <c:pt idx="8348" formatCode="General">
                  <c:v>2.4836699999999999E-3</c:v>
                </c:pt>
                <c:pt idx="8349" formatCode="General">
                  <c:v>2.48373E-3</c:v>
                </c:pt>
                <c:pt idx="8350" formatCode="General">
                  <c:v>2.4837700000000002E-3</c:v>
                </c:pt>
                <c:pt idx="8351" formatCode="General">
                  <c:v>2.4838199999999999E-3</c:v>
                </c:pt>
                <c:pt idx="8352" formatCode="General">
                  <c:v>2.4838600000000001E-3</c:v>
                </c:pt>
                <c:pt idx="8353" formatCode="General">
                  <c:v>2.4838999999999998E-3</c:v>
                </c:pt>
                <c:pt idx="8354" formatCode="General">
                  <c:v>2.48395E-3</c:v>
                </c:pt>
                <c:pt idx="8355" formatCode="General">
                  <c:v>2.4839900000000002E-3</c:v>
                </c:pt>
                <c:pt idx="8356" formatCode="General">
                  <c:v>2.4840399999999999E-3</c:v>
                </c:pt>
                <c:pt idx="8357" formatCode="General">
                  <c:v>2.4840800000000001E-3</c:v>
                </c:pt>
                <c:pt idx="8358" formatCode="General">
                  <c:v>2.4841099999999999E-3</c:v>
                </c:pt>
                <c:pt idx="8359" formatCode="General">
                  <c:v>2.4841500000000001E-3</c:v>
                </c:pt>
                <c:pt idx="8360" formatCode="General">
                  <c:v>2.4841899999999998E-3</c:v>
                </c:pt>
                <c:pt idx="8361" formatCode="General">
                  <c:v>2.4842200000000001E-3</c:v>
                </c:pt>
                <c:pt idx="8362" formatCode="General">
                  <c:v>2.4842599999999999E-3</c:v>
                </c:pt>
                <c:pt idx="8363" formatCode="General">
                  <c:v>2.4843E-3</c:v>
                </c:pt>
                <c:pt idx="8364" formatCode="General">
                  <c:v>2.4843299999999999E-3</c:v>
                </c:pt>
                <c:pt idx="8365" formatCode="General">
                  <c:v>2.4843700000000001E-3</c:v>
                </c:pt>
                <c:pt idx="8366" formatCode="General">
                  <c:v>2.4844099999999998E-3</c:v>
                </c:pt>
                <c:pt idx="8367" formatCode="General">
                  <c:v>2.4844300000000001E-3</c:v>
                </c:pt>
                <c:pt idx="8368" formatCode="General">
                  <c:v>2.4844699999999999E-3</c:v>
                </c:pt>
                <c:pt idx="8369" formatCode="General">
                  <c:v>2.4845000000000002E-3</c:v>
                </c:pt>
                <c:pt idx="8370" formatCode="General">
                  <c:v>2.4845399999999999E-3</c:v>
                </c:pt>
                <c:pt idx="8371" formatCode="General">
                  <c:v>2.4845700000000002E-3</c:v>
                </c:pt>
                <c:pt idx="8372" formatCode="General">
                  <c:v>2.4846099999999999E-3</c:v>
                </c:pt>
                <c:pt idx="8373" formatCode="General">
                  <c:v>2.4846400000000002E-3</c:v>
                </c:pt>
                <c:pt idx="8374" formatCode="General">
                  <c:v>2.48468E-3</c:v>
                </c:pt>
                <c:pt idx="8375" formatCode="General">
                  <c:v>2.4847099999999998E-3</c:v>
                </c:pt>
                <c:pt idx="8376" formatCode="General">
                  <c:v>2.48474E-3</c:v>
                </c:pt>
                <c:pt idx="8377" formatCode="General">
                  <c:v>2.4847799999999998E-3</c:v>
                </c:pt>
                <c:pt idx="8378" formatCode="General">
                  <c:v>2.4848000000000001E-3</c:v>
                </c:pt>
                <c:pt idx="8379" formatCode="General">
                  <c:v>2.4848299999999999E-3</c:v>
                </c:pt>
                <c:pt idx="8380" formatCode="General">
                  <c:v>2.4848600000000002E-3</c:v>
                </c:pt>
                <c:pt idx="8381" formatCode="General">
                  <c:v>2.4848800000000001E-3</c:v>
                </c:pt>
                <c:pt idx="8382" formatCode="General">
                  <c:v>2.4849099999999999E-3</c:v>
                </c:pt>
                <c:pt idx="8383" formatCode="General">
                  <c:v>2.4849300000000002E-3</c:v>
                </c:pt>
                <c:pt idx="8384" formatCode="General">
                  <c:v>2.48496E-3</c:v>
                </c:pt>
                <c:pt idx="8385" formatCode="General">
                  <c:v>2.4849899999999999E-3</c:v>
                </c:pt>
                <c:pt idx="8386" formatCode="General">
                  <c:v>2.4850200000000001E-3</c:v>
                </c:pt>
                <c:pt idx="8387" formatCode="General">
                  <c:v>2.4850499999999999E-3</c:v>
                </c:pt>
                <c:pt idx="8388" formatCode="General">
                  <c:v>2.4850900000000001E-3</c:v>
                </c:pt>
                <c:pt idx="8389" formatCode="General">
                  <c:v>2.48512E-3</c:v>
                </c:pt>
                <c:pt idx="8390" formatCode="General">
                  <c:v>2.4851500000000002E-3</c:v>
                </c:pt>
                <c:pt idx="8391" formatCode="General">
                  <c:v>2.48519E-3</c:v>
                </c:pt>
                <c:pt idx="8392" formatCode="General">
                  <c:v>2.4852199999999998E-3</c:v>
                </c:pt>
                <c:pt idx="8393" formatCode="General">
                  <c:v>2.48525E-3</c:v>
                </c:pt>
                <c:pt idx="8394" formatCode="General">
                  <c:v>2.4852899999999998E-3</c:v>
                </c:pt>
                <c:pt idx="8395" formatCode="General">
                  <c:v>2.4853200000000001E-3</c:v>
                </c:pt>
                <c:pt idx="8396" formatCode="General">
                  <c:v>2.4853499999999999E-3</c:v>
                </c:pt>
                <c:pt idx="8397" formatCode="General">
                  <c:v>2.4853900000000001E-3</c:v>
                </c:pt>
                <c:pt idx="8398" formatCode="General">
                  <c:v>2.4854199999999999E-3</c:v>
                </c:pt>
                <c:pt idx="8399" formatCode="General">
                  <c:v>2.4854500000000002E-3</c:v>
                </c:pt>
                <c:pt idx="8400" formatCode="General">
                  <c:v>2.4854899999999999E-3</c:v>
                </c:pt>
                <c:pt idx="8401" formatCode="General">
                  <c:v>2.4855200000000002E-3</c:v>
                </c:pt>
                <c:pt idx="8402" formatCode="General">
                  <c:v>2.4855599999999999E-3</c:v>
                </c:pt>
                <c:pt idx="8403" formatCode="General">
                  <c:v>2.4856100000000001E-3</c:v>
                </c:pt>
                <c:pt idx="8404" formatCode="General">
                  <c:v>2.4856499999999998E-3</c:v>
                </c:pt>
                <c:pt idx="8405" formatCode="General">
                  <c:v>2.4857E-3</c:v>
                </c:pt>
                <c:pt idx="8406" formatCode="General">
                  <c:v>2.4857500000000001E-3</c:v>
                </c:pt>
                <c:pt idx="8407" formatCode="General">
                  <c:v>2.4857899999999999E-3</c:v>
                </c:pt>
                <c:pt idx="8408" formatCode="General">
                  <c:v>2.48584E-3</c:v>
                </c:pt>
                <c:pt idx="8409" formatCode="General">
                  <c:v>2.4858900000000001E-3</c:v>
                </c:pt>
                <c:pt idx="8410" formatCode="General">
                  <c:v>2.4859499999999998E-3</c:v>
                </c:pt>
                <c:pt idx="8411" formatCode="General">
                  <c:v>2.4860199999999998E-3</c:v>
                </c:pt>
                <c:pt idx="8412" formatCode="General">
                  <c:v>2.4860799999999999E-3</c:v>
                </c:pt>
                <c:pt idx="8413" formatCode="General">
                  <c:v>2.4861499999999999E-3</c:v>
                </c:pt>
                <c:pt idx="8414" formatCode="General">
                  <c:v>2.48621E-3</c:v>
                </c:pt>
                <c:pt idx="8415" formatCode="General">
                  <c:v>2.4863099999999998E-3</c:v>
                </c:pt>
                <c:pt idx="8416" formatCode="General">
                  <c:v>2.4864000000000002E-3</c:v>
                </c:pt>
                <c:pt idx="8417" formatCode="General">
                  <c:v>2.4865E-3</c:v>
                </c:pt>
                <c:pt idx="8418" formatCode="General">
                  <c:v>2.4865999999999998E-3</c:v>
                </c:pt>
                <c:pt idx="8419" formatCode="General">
                  <c:v>2.48672E-3</c:v>
                </c:pt>
                <c:pt idx="8420" formatCode="General">
                  <c:v>2.48686E-3</c:v>
                </c:pt>
                <c:pt idx="8421" formatCode="General">
                  <c:v>2.4869900000000001E-3</c:v>
                </c:pt>
                <c:pt idx="8422" formatCode="General">
                  <c:v>2.4871200000000002E-3</c:v>
                </c:pt>
                <c:pt idx="8423" formatCode="General">
                  <c:v>2.4872599999999998E-3</c:v>
                </c:pt>
                <c:pt idx="8424" formatCode="General">
                  <c:v>2.4874400000000001E-3</c:v>
                </c:pt>
                <c:pt idx="8425" formatCode="General">
                  <c:v>2.4876099999999999E-3</c:v>
                </c:pt>
                <c:pt idx="8426" formatCode="General">
                  <c:v>2.4877900000000001E-3</c:v>
                </c:pt>
                <c:pt idx="8427" formatCode="General">
                  <c:v>2.4879699999999999E-3</c:v>
                </c:pt>
                <c:pt idx="8428" formatCode="General">
                  <c:v>2.4881500000000002E-3</c:v>
                </c:pt>
                <c:pt idx="8429" formatCode="General">
                  <c:v>2.4883700000000002E-3</c:v>
                </c:pt>
                <c:pt idx="8430" formatCode="General">
                  <c:v>2.4885900000000002E-3</c:v>
                </c:pt>
                <c:pt idx="8431" formatCode="General">
                  <c:v>2.4888100000000002E-3</c:v>
                </c:pt>
                <c:pt idx="8432" formatCode="General">
                  <c:v>2.4890300000000001E-3</c:v>
                </c:pt>
                <c:pt idx="8433" formatCode="General">
                  <c:v>2.4893300000000001E-3</c:v>
                </c:pt>
                <c:pt idx="8434" formatCode="General">
                  <c:v>2.4896300000000001E-3</c:v>
                </c:pt>
                <c:pt idx="8435" formatCode="General">
                  <c:v>2.4899200000000001E-3</c:v>
                </c:pt>
                <c:pt idx="8436" formatCode="General">
                  <c:v>2.49022E-3</c:v>
                </c:pt>
                <c:pt idx="8437" formatCode="General">
                  <c:v>2.49052E-3</c:v>
                </c:pt>
                <c:pt idx="8438" formatCode="General">
                  <c:v>2.4908700000000001E-3</c:v>
                </c:pt>
                <c:pt idx="8439" formatCode="General">
                  <c:v>2.4912200000000002E-3</c:v>
                </c:pt>
                <c:pt idx="8440" formatCode="General">
                  <c:v>2.4914500000000001E-3</c:v>
                </c:pt>
                <c:pt idx="8441" formatCode="General">
                  <c:v>2.4919199999999999E-3</c:v>
                </c:pt>
                <c:pt idx="8442" formatCode="General">
                  <c:v>2.4923900000000001E-3</c:v>
                </c:pt>
                <c:pt idx="8443" formatCode="General">
                  <c:v>2.49286E-3</c:v>
                </c:pt>
                <c:pt idx="8444" formatCode="General">
                  <c:v>2.4933300000000002E-3</c:v>
                </c:pt>
                <c:pt idx="8445" formatCode="General">
                  <c:v>2.4938E-3</c:v>
                </c:pt>
                <c:pt idx="8446" formatCode="General">
                  <c:v>2.4944699999999999E-3</c:v>
                </c:pt>
                <c:pt idx="8447" formatCode="General">
                  <c:v>2.4950900000000002E-3</c:v>
                </c:pt>
                <c:pt idx="8448" formatCode="General">
                  <c:v>2.4959000000000001E-3</c:v>
                </c:pt>
                <c:pt idx="8449" formatCode="General">
                  <c:v>2.49672E-3</c:v>
                </c:pt>
                <c:pt idx="8450" formatCode="General">
                  <c:v>2.4975399999999999E-3</c:v>
                </c:pt>
                <c:pt idx="8451" formatCode="General">
                  <c:v>2.4983499999999999E-3</c:v>
                </c:pt>
                <c:pt idx="8452" formatCode="General">
                  <c:v>2.4995799999999999E-3</c:v>
                </c:pt>
                <c:pt idx="8453" formatCode="General">
                  <c:v>2.5008000000000001E-3</c:v>
                </c:pt>
                <c:pt idx="8454" formatCode="General">
                  <c:v>2.5022099999999999E-3</c:v>
                </c:pt>
                <c:pt idx="8455" formatCode="General">
                  <c:v>2.5036199999999998E-3</c:v>
                </c:pt>
                <c:pt idx="8456" formatCode="General">
                  <c:v>2.50549E-3</c:v>
                </c:pt>
                <c:pt idx="8457" formatCode="General">
                  <c:v>2.5073700000000001E-3</c:v>
                </c:pt>
                <c:pt idx="8458" formatCode="General">
                  <c:v>2.5092500000000002E-3</c:v>
                </c:pt>
                <c:pt idx="8459" formatCode="General">
                  <c:v>2.5120799999999999E-3</c:v>
                </c:pt>
                <c:pt idx="8460" formatCode="General">
                  <c:v>2.5149E-3</c:v>
                </c:pt>
                <c:pt idx="8461" formatCode="General">
                  <c:v>2.5178399999999999E-3</c:v>
                </c:pt>
                <c:pt idx="8462" formatCode="General">
                  <c:v>2.5218200000000001E-3</c:v>
                </c:pt>
                <c:pt idx="8463" formatCode="General">
                  <c:v>2.52601E-3</c:v>
                </c:pt>
                <c:pt idx="8464" formatCode="General">
                  <c:v>2.5303999999999999E-3</c:v>
                </c:pt>
                <c:pt idx="8465" formatCode="General">
                  <c:v>2.5343900000000001E-3</c:v>
                </c:pt>
                <c:pt idx="8466" formatCode="General">
                  <c:v>2.5398E-3</c:v>
                </c:pt>
                <c:pt idx="8467" formatCode="General">
                  <c:v>2.5435499999999999E-3</c:v>
                </c:pt>
                <c:pt idx="8468" formatCode="General">
                  <c:v>2.5472899999999998E-3</c:v>
                </c:pt>
                <c:pt idx="8469" formatCode="General">
                  <c:v>2.5514399999999999E-3</c:v>
                </c:pt>
                <c:pt idx="8470" formatCode="General">
                  <c:v>2.55455E-3</c:v>
                </c:pt>
                <c:pt idx="8471" formatCode="General">
                  <c:v>2.55756E-3</c:v>
                </c:pt>
                <c:pt idx="8472" formatCode="General">
                  <c:v>2.5605200000000002E-3</c:v>
                </c:pt>
                <c:pt idx="8473" formatCode="General">
                  <c:v>2.5625000000000001E-3</c:v>
                </c:pt>
                <c:pt idx="8474" formatCode="General">
                  <c:v>2.5643900000000002E-3</c:v>
                </c:pt>
                <c:pt idx="8475" formatCode="General">
                  <c:v>2.5662100000000002E-3</c:v>
                </c:pt>
                <c:pt idx="8476" formatCode="General">
                  <c:v>2.5680199999999999E-3</c:v>
                </c:pt>
                <c:pt idx="8477" formatCode="General">
                  <c:v>2.56938E-3</c:v>
                </c:pt>
                <c:pt idx="8478" formatCode="General">
                  <c:v>2.5707500000000001E-3</c:v>
                </c:pt>
                <c:pt idx="8479" formatCode="General">
                  <c:v>2.5719800000000002E-3</c:v>
                </c:pt>
                <c:pt idx="8480" formatCode="General">
                  <c:v>2.5732200000000002E-3</c:v>
                </c:pt>
                <c:pt idx="8481" formatCode="General">
                  <c:v>2.5744499999999998E-3</c:v>
                </c:pt>
                <c:pt idx="8482" formatCode="General">
                  <c:v>2.5752800000000001E-3</c:v>
                </c:pt>
                <c:pt idx="8483" formatCode="General">
                  <c:v>2.5761E-3</c:v>
                </c:pt>
                <c:pt idx="8484" formatCode="General">
                  <c:v>2.5769199999999999E-3</c:v>
                </c:pt>
                <c:pt idx="8485" formatCode="General">
                  <c:v>2.57763E-3</c:v>
                </c:pt>
                <c:pt idx="8486" formatCode="General">
                  <c:v>2.5782299999999999E-3</c:v>
                </c:pt>
                <c:pt idx="8487" formatCode="General">
                  <c:v>2.5788299999999998E-3</c:v>
                </c:pt>
                <c:pt idx="8488" formatCode="General">
                  <c:v>2.5794300000000002E-3</c:v>
                </c:pt>
                <c:pt idx="8489" formatCode="General">
                  <c:v>2.5800300000000001E-3</c:v>
                </c:pt>
                <c:pt idx="8490" formatCode="General">
                  <c:v>2.58062E-3</c:v>
                </c:pt>
                <c:pt idx="8491" formatCode="General">
                  <c:v>2.58122E-3</c:v>
                </c:pt>
                <c:pt idx="8492" formatCode="General">
                  <c:v>2.5816699999999999E-3</c:v>
                </c:pt>
                <c:pt idx="8493" formatCode="General">
                  <c:v>2.5821199999999998E-3</c:v>
                </c:pt>
                <c:pt idx="8494" formatCode="General">
                  <c:v>2.5825100000000001E-3</c:v>
                </c:pt>
                <c:pt idx="8495" formatCode="General">
                  <c:v>2.5829E-3</c:v>
                </c:pt>
                <c:pt idx="8496" formatCode="General">
                  <c:v>2.5832899999999998E-3</c:v>
                </c:pt>
                <c:pt idx="8497" formatCode="General">
                  <c:v>2.5836700000000002E-3</c:v>
                </c:pt>
                <c:pt idx="8498" formatCode="General">
                  <c:v>2.58406E-3</c:v>
                </c:pt>
                <c:pt idx="8499" formatCode="General">
                  <c:v>2.5844499999999999E-3</c:v>
                </c:pt>
                <c:pt idx="8500" formatCode="General">
                  <c:v>2.5847399999999999E-3</c:v>
                </c:pt>
                <c:pt idx="8501" formatCode="General">
                  <c:v>2.5850299999999999E-3</c:v>
                </c:pt>
                <c:pt idx="8502" formatCode="General">
                  <c:v>2.5853500000000001E-3</c:v>
                </c:pt>
                <c:pt idx="8503" formatCode="General">
                  <c:v>2.58559E-3</c:v>
                </c:pt>
                <c:pt idx="8504" formatCode="General">
                  <c:v>2.5858399999999998E-3</c:v>
                </c:pt>
                <c:pt idx="8505" formatCode="General">
                  <c:v>2.5860800000000001E-3</c:v>
                </c:pt>
                <c:pt idx="8506" formatCode="General">
                  <c:v>2.58633E-3</c:v>
                </c:pt>
                <c:pt idx="8507" formatCode="General">
                  <c:v>2.5865699999999998E-3</c:v>
                </c:pt>
                <c:pt idx="8508" formatCode="General">
                  <c:v>2.5868100000000002E-3</c:v>
                </c:pt>
                <c:pt idx="8509" formatCode="General">
                  <c:v>2.58706E-3</c:v>
                </c:pt>
                <c:pt idx="8510" formatCode="General">
                  <c:v>2.58727E-3</c:v>
                </c:pt>
                <c:pt idx="8511" formatCode="General">
                  <c:v>2.5874499999999998E-3</c:v>
                </c:pt>
                <c:pt idx="8512" formatCode="General">
                  <c:v>2.5876300000000001E-3</c:v>
                </c:pt>
                <c:pt idx="8513" formatCode="General">
                  <c:v>2.5878099999999998E-3</c:v>
                </c:pt>
                <c:pt idx="8514" formatCode="General">
                  <c:v>2.5879800000000001E-3</c:v>
                </c:pt>
                <c:pt idx="8515" formatCode="General">
                  <c:v>2.5881599999999999E-3</c:v>
                </c:pt>
                <c:pt idx="8516" formatCode="General">
                  <c:v>2.5883400000000002E-3</c:v>
                </c:pt>
                <c:pt idx="8517" formatCode="General">
                  <c:v>2.58852E-3</c:v>
                </c:pt>
                <c:pt idx="8518" formatCode="General">
                  <c:v>2.5886799999999999E-3</c:v>
                </c:pt>
                <c:pt idx="8519" formatCode="General">
                  <c:v>2.5888199999999999E-3</c:v>
                </c:pt>
                <c:pt idx="8520" formatCode="General">
                  <c:v>2.58895E-3</c:v>
                </c:pt>
                <c:pt idx="8521" formatCode="General">
                  <c:v>2.5890900000000001E-3</c:v>
                </c:pt>
                <c:pt idx="8522" formatCode="General">
                  <c:v>2.5892300000000001E-3</c:v>
                </c:pt>
                <c:pt idx="8523" formatCode="General">
                  <c:v>2.5893700000000001E-3</c:v>
                </c:pt>
                <c:pt idx="8524" formatCode="General">
                  <c:v>2.5894999999999998E-3</c:v>
                </c:pt>
                <c:pt idx="8525" formatCode="General">
                  <c:v>2.58961E-3</c:v>
                </c:pt>
                <c:pt idx="8526" formatCode="General">
                  <c:v>2.5897099999999998E-3</c:v>
                </c:pt>
                <c:pt idx="8527" formatCode="General">
                  <c:v>2.5898200000000001E-3</c:v>
                </c:pt>
                <c:pt idx="8528" formatCode="General">
                  <c:v>2.5899E-3</c:v>
                </c:pt>
                <c:pt idx="8529" formatCode="General">
                  <c:v>2.5899899999999999E-3</c:v>
                </c:pt>
                <c:pt idx="8530" formatCode="General">
                  <c:v>2.5900699999999999E-3</c:v>
                </c:pt>
                <c:pt idx="8531" formatCode="General">
                  <c:v>2.5901499999999998E-3</c:v>
                </c:pt>
                <c:pt idx="8532" formatCode="General">
                  <c:v>2.5902299999999998E-3</c:v>
                </c:pt>
                <c:pt idx="8533" formatCode="General">
                  <c:v>2.5902899999999999E-3</c:v>
                </c:pt>
                <c:pt idx="8534" formatCode="General">
                  <c:v>2.59034E-3</c:v>
                </c:pt>
                <c:pt idx="8535" formatCode="General">
                  <c:v>2.5904000000000001E-3</c:v>
                </c:pt>
                <c:pt idx="8536" formatCode="General">
                  <c:v>2.5904499999999998E-3</c:v>
                </c:pt>
                <c:pt idx="8537" formatCode="General">
                  <c:v>2.5905099999999999E-3</c:v>
                </c:pt>
                <c:pt idx="8538" formatCode="General">
                  <c:v>2.59056E-3</c:v>
                </c:pt>
                <c:pt idx="8539" formatCode="General">
                  <c:v>2.5906100000000001E-3</c:v>
                </c:pt>
                <c:pt idx="8540" formatCode="General">
                  <c:v>2.5906499999999999E-3</c:v>
                </c:pt>
                <c:pt idx="8541" formatCode="General">
                  <c:v>2.5906900000000001E-3</c:v>
                </c:pt>
                <c:pt idx="8542" formatCode="General">
                  <c:v>2.5907299999999999E-3</c:v>
                </c:pt>
                <c:pt idx="8543" formatCode="General">
                  <c:v>2.59078E-3</c:v>
                </c:pt>
                <c:pt idx="8544" formatCode="General">
                  <c:v>2.5908200000000002E-3</c:v>
                </c:pt>
                <c:pt idx="8545" formatCode="General">
                  <c:v>2.59086E-3</c:v>
                </c:pt>
                <c:pt idx="8546" formatCode="General">
                  <c:v>2.5909000000000001E-3</c:v>
                </c:pt>
                <c:pt idx="8547" formatCode="General">
                  <c:v>2.5909399999999999E-3</c:v>
                </c:pt>
                <c:pt idx="8548" formatCode="General">
                  <c:v>2.5909700000000002E-3</c:v>
                </c:pt>
                <c:pt idx="8549" formatCode="General">
                  <c:v>2.591E-3</c:v>
                </c:pt>
                <c:pt idx="8550" formatCode="General">
                  <c:v>2.5910299999999998E-3</c:v>
                </c:pt>
                <c:pt idx="8551" formatCode="General">
                  <c:v>2.5910600000000001E-3</c:v>
                </c:pt>
                <c:pt idx="8552" formatCode="General">
                  <c:v>2.5910999999999998E-3</c:v>
                </c:pt>
                <c:pt idx="8553" formatCode="General">
                  <c:v>2.5911300000000001E-3</c:v>
                </c:pt>
                <c:pt idx="8554" formatCode="General">
                  <c:v>2.5911599999999999E-3</c:v>
                </c:pt>
                <c:pt idx="8555" formatCode="General">
                  <c:v>2.5911900000000002E-3</c:v>
                </c:pt>
                <c:pt idx="8556" formatCode="General">
                  <c:v>2.59122E-3</c:v>
                </c:pt>
                <c:pt idx="8557" formatCode="General">
                  <c:v>2.5912499999999998E-3</c:v>
                </c:pt>
                <c:pt idx="8558" formatCode="General">
                  <c:v>2.5912800000000001E-3</c:v>
                </c:pt>
                <c:pt idx="8559" formatCode="General">
                  <c:v>2.5913199999999998E-3</c:v>
                </c:pt>
                <c:pt idx="8560" formatCode="General">
                  <c:v>2.5913500000000001E-3</c:v>
                </c:pt>
                <c:pt idx="8561" formatCode="General">
                  <c:v>2.5913899999999998E-3</c:v>
                </c:pt>
                <c:pt idx="8562" formatCode="General">
                  <c:v>2.5914200000000001E-3</c:v>
                </c:pt>
                <c:pt idx="8563" formatCode="General">
                  <c:v>2.5914599999999999E-3</c:v>
                </c:pt>
                <c:pt idx="8564" formatCode="General">
                  <c:v>2.5914900000000001E-3</c:v>
                </c:pt>
                <c:pt idx="8565" formatCode="General">
                  <c:v>2.5915199999999999E-3</c:v>
                </c:pt>
                <c:pt idx="8566" formatCode="General">
                  <c:v>2.5915600000000001E-3</c:v>
                </c:pt>
                <c:pt idx="8567" formatCode="General">
                  <c:v>2.59159E-3</c:v>
                </c:pt>
                <c:pt idx="8568" formatCode="General">
                  <c:v>2.5916300000000001E-3</c:v>
                </c:pt>
                <c:pt idx="8569" formatCode="General">
                  <c:v>2.59166E-3</c:v>
                </c:pt>
                <c:pt idx="8570" formatCode="General">
                  <c:v>2.5917000000000002E-3</c:v>
                </c:pt>
                <c:pt idx="8571" formatCode="General">
                  <c:v>2.59173E-3</c:v>
                </c:pt>
                <c:pt idx="8572" formatCode="General">
                  <c:v>2.5917700000000002E-3</c:v>
                </c:pt>
                <c:pt idx="8573" formatCode="General">
                  <c:v>2.5918E-3</c:v>
                </c:pt>
                <c:pt idx="8574" formatCode="General">
                  <c:v>2.5918400000000002E-3</c:v>
                </c:pt>
                <c:pt idx="8575" formatCode="General">
                  <c:v>2.59188E-3</c:v>
                </c:pt>
                <c:pt idx="8576" formatCode="General">
                  <c:v>2.5919200000000002E-3</c:v>
                </c:pt>
                <c:pt idx="8577" formatCode="General">
                  <c:v>2.5919699999999999E-3</c:v>
                </c:pt>
                <c:pt idx="8578" formatCode="General">
                  <c:v>2.5920100000000001E-3</c:v>
                </c:pt>
                <c:pt idx="8579" formatCode="General">
                  <c:v>2.5920499999999998E-3</c:v>
                </c:pt>
                <c:pt idx="8580" formatCode="General">
                  <c:v>2.59209E-3</c:v>
                </c:pt>
                <c:pt idx="8581" formatCode="General">
                  <c:v>2.5921300000000002E-3</c:v>
                </c:pt>
                <c:pt idx="8582" formatCode="General">
                  <c:v>2.59217E-3</c:v>
                </c:pt>
                <c:pt idx="8583" formatCode="General">
                  <c:v>2.5922100000000002E-3</c:v>
                </c:pt>
                <c:pt idx="8584" formatCode="General">
                  <c:v>2.5922599999999999E-3</c:v>
                </c:pt>
                <c:pt idx="8585" formatCode="General">
                  <c:v>2.5923000000000001E-3</c:v>
                </c:pt>
                <c:pt idx="8586" formatCode="General">
                  <c:v>2.5923399999999998E-3</c:v>
                </c:pt>
                <c:pt idx="8587" formatCode="General">
                  <c:v>2.59238E-3</c:v>
                </c:pt>
                <c:pt idx="8588" formatCode="General">
                  <c:v>2.5924300000000002E-3</c:v>
                </c:pt>
                <c:pt idx="8589" formatCode="General">
                  <c:v>2.5924899999999998E-3</c:v>
                </c:pt>
                <c:pt idx="8590" formatCode="General">
                  <c:v>2.5925499999999999E-3</c:v>
                </c:pt>
                <c:pt idx="8591" formatCode="General">
                  <c:v>2.5926E-3</c:v>
                </c:pt>
                <c:pt idx="8592" formatCode="General">
                  <c:v>2.59267E-3</c:v>
                </c:pt>
                <c:pt idx="8593" formatCode="General">
                  <c:v>2.5927400000000001E-3</c:v>
                </c:pt>
                <c:pt idx="8594" formatCode="General">
                  <c:v>2.59283E-3</c:v>
                </c:pt>
                <c:pt idx="8595" formatCode="General">
                  <c:v>2.5929299999999998E-3</c:v>
                </c:pt>
                <c:pt idx="8596" formatCode="General">
                  <c:v>2.59311E-3</c:v>
                </c:pt>
                <c:pt idx="8597" formatCode="General">
                  <c:v>2.5932799999999999E-3</c:v>
                </c:pt>
                <c:pt idx="8598" formatCode="General">
                  <c:v>2.5933800000000002E-3</c:v>
                </c:pt>
                <c:pt idx="8599" formatCode="General">
                  <c:v>2.5934700000000001E-3</c:v>
                </c:pt>
                <c:pt idx="8600" formatCode="General">
                  <c:v>2.59355E-3</c:v>
                </c:pt>
                <c:pt idx="8601" formatCode="General">
                  <c:v>2.5936399999999999E-3</c:v>
                </c:pt>
                <c:pt idx="8602" formatCode="General">
                  <c:v>2.5937099999999999E-3</c:v>
                </c:pt>
                <c:pt idx="8603" formatCode="General">
                  <c:v>2.5937999999999998E-3</c:v>
                </c:pt>
                <c:pt idx="8604" formatCode="General">
                  <c:v>2.5938799999999998E-3</c:v>
                </c:pt>
                <c:pt idx="8605" formatCode="General">
                  <c:v>2.5939499999999998E-3</c:v>
                </c:pt>
                <c:pt idx="8606" formatCode="General">
                  <c:v>2.594E-3</c:v>
                </c:pt>
                <c:pt idx="8607" formatCode="General">
                  <c:v>2.59407E-3</c:v>
                </c:pt>
                <c:pt idx="8608" formatCode="General">
                  <c:v>2.5941499999999999E-3</c:v>
                </c:pt>
                <c:pt idx="8609" formatCode="General">
                  <c:v>2.59421E-3</c:v>
                </c:pt>
                <c:pt idx="8610" formatCode="General">
                  <c:v>2.5942999999999999E-3</c:v>
                </c:pt>
                <c:pt idx="8611" formatCode="General">
                  <c:v>2.5943699999999999E-3</c:v>
                </c:pt>
                <c:pt idx="8612" formatCode="General">
                  <c:v>2.5944599999999998E-3</c:v>
                </c:pt>
                <c:pt idx="8613" formatCode="General">
                  <c:v>2.5945400000000002E-3</c:v>
                </c:pt>
                <c:pt idx="8614" formatCode="General">
                  <c:v>2.5946400000000001E-3</c:v>
                </c:pt>
                <c:pt idx="8615" formatCode="General">
                  <c:v>2.5947600000000002E-3</c:v>
                </c:pt>
                <c:pt idx="8616" formatCode="General">
                  <c:v>2.5950499999999998E-3</c:v>
                </c:pt>
                <c:pt idx="8617" formatCode="General">
                  <c:v>2.5951400000000001E-3</c:v>
                </c:pt>
                <c:pt idx="8618" formatCode="General">
                  <c:v>2.59524E-3</c:v>
                </c:pt>
                <c:pt idx="8619" formatCode="General">
                  <c:v>2.59531E-3</c:v>
                </c:pt>
                <c:pt idx="8620" formatCode="General">
                  <c:v>2.5953700000000001E-3</c:v>
                </c:pt>
                <c:pt idx="8621" formatCode="General">
                  <c:v>2.5954300000000001E-3</c:v>
                </c:pt>
                <c:pt idx="8622" formatCode="General">
                  <c:v>2.5954799999999998E-3</c:v>
                </c:pt>
                <c:pt idx="8623" formatCode="General">
                  <c:v>2.5955399999999999E-3</c:v>
                </c:pt>
                <c:pt idx="8624" formatCode="General">
                  <c:v>2.59559E-3</c:v>
                </c:pt>
                <c:pt idx="8625" formatCode="General">
                  <c:v>2.5956400000000002E-3</c:v>
                </c:pt>
                <c:pt idx="8626" formatCode="General">
                  <c:v>2.5956799999999999E-3</c:v>
                </c:pt>
                <c:pt idx="8627" formatCode="General">
                  <c:v>2.5957300000000001E-3</c:v>
                </c:pt>
                <c:pt idx="8628" formatCode="General">
                  <c:v>2.5957799999999998E-3</c:v>
                </c:pt>
                <c:pt idx="8629" formatCode="General">
                  <c:v>2.5958299999999999E-3</c:v>
                </c:pt>
                <c:pt idx="8630" formatCode="General">
                  <c:v>2.5958600000000002E-3</c:v>
                </c:pt>
                <c:pt idx="8631" formatCode="General">
                  <c:v>2.5958999999999999E-3</c:v>
                </c:pt>
                <c:pt idx="8632" formatCode="General">
                  <c:v>2.5959400000000001E-3</c:v>
                </c:pt>
                <c:pt idx="8633" formatCode="General">
                  <c:v>2.5959899999999998E-3</c:v>
                </c:pt>
                <c:pt idx="8634" formatCode="General">
                  <c:v>2.5960200000000001E-3</c:v>
                </c:pt>
                <c:pt idx="8635" formatCode="General">
                  <c:v>2.5960499999999999E-3</c:v>
                </c:pt>
                <c:pt idx="8636" formatCode="General">
                  <c:v>2.5960800000000002E-3</c:v>
                </c:pt>
                <c:pt idx="8637" formatCode="General">
                  <c:v>2.59611E-3</c:v>
                </c:pt>
                <c:pt idx="8638" formatCode="General">
                  <c:v>2.5961399999999998E-3</c:v>
                </c:pt>
                <c:pt idx="8639" formatCode="General">
                  <c:v>2.5961700000000001E-3</c:v>
                </c:pt>
                <c:pt idx="8640" formatCode="General">
                  <c:v>2.5961999999999999E-3</c:v>
                </c:pt>
                <c:pt idx="8641" formatCode="General">
                  <c:v>2.5962300000000002E-3</c:v>
                </c:pt>
                <c:pt idx="8642" formatCode="General">
                  <c:v>2.5962699999999999E-3</c:v>
                </c:pt>
                <c:pt idx="8643" formatCode="General">
                  <c:v>2.5963000000000002E-3</c:v>
                </c:pt>
                <c:pt idx="8644" formatCode="General">
                  <c:v>2.59633E-3</c:v>
                </c:pt>
                <c:pt idx="8645" formatCode="General">
                  <c:v>2.5963599999999998E-3</c:v>
                </c:pt>
                <c:pt idx="8646" formatCode="General">
                  <c:v>2.5963900000000001E-3</c:v>
                </c:pt>
                <c:pt idx="8647" formatCode="General">
                  <c:v>2.5964199999999999E-3</c:v>
                </c:pt>
                <c:pt idx="8648" formatCode="General">
                  <c:v>2.5964500000000001E-3</c:v>
                </c:pt>
                <c:pt idx="8649" formatCode="General">
                  <c:v>2.5964899999999999E-3</c:v>
                </c:pt>
                <c:pt idx="8650" formatCode="General">
                  <c:v>2.5965200000000002E-3</c:v>
                </c:pt>
                <c:pt idx="8651" formatCode="General">
                  <c:v>2.5965599999999999E-3</c:v>
                </c:pt>
                <c:pt idx="8652" formatCode="General">
                  <c:v>2.5965900000000002E-3</c:v>
                </c:pt>
                <c:pt idx="8653" formatCode="General">
                  <c:v>2.5966299999999999E-3</c:v>
                </c:pt>
                <c:pt idx="8654" formatCode="General">
                  <c:v>2.5966600000000002E-3</c:v>
                </c:pt>
                <c:pt idx="8655" formatCode="General">
                  <c:v>2.59669E-3</c:v>
                </c:pt>
                <c:pt idx="8656" formatCode="General">
                  <c:v>2.5967299999999998E-3</c:v>
                </c:pt>
                <c:pt idx="8657" formatCode="General">
                  <c:v>2.59676E-3</c:v>
                </c:pt>
                <c:pt idx="8658" formatCode="General">
                  <c:v>2.5967999999999998E-3</c:v>
                </c:pt>
                <c:pt idx="8659" formatCode="General">
                  <c:v>2.5968300000000001E-3</c:v>
                </c:pt>
                <c:pt idx="8660" formatCode="General">
                  <c:v>2.5968699999999998E-3</c:v>
                </c:pt>
                <c:pt idx="8661" formatCode="General">
                  <c:v>2.5969000000000001E-3</c:v>
                </c:pt>
                <c:pt idx="8662" formatCode="General">
                  <c:v>2.5969399999999998E-3</c:v>
                </c:pt>
                <c:pt idx="8663" formatCode="General">
                  <c:v>2.5969700000000001E-3</c:v>
                </c:pt>
                <c:pt idx="8664" formatCode="General">
                  <c:v>2.5970099999999999E-3</c:v>
                </c:pt>
                <c:pt idx="8665" formatCode="General">
                  <c:v>2.5970400000000001E-3</c:v>
                </c:pt>
                <c:pt idx="8666" formatCode="General">
                  <c:v>2.5970799999999999E-3</c:v>
                </c:pt>
                <c:pt idx="8667" formatCode="General">
                  <c:v>2.5971100000000001E-3</c:v>
                </c:pt>
                <c:pt idx="8668" formatCode="General">
                  <c:v>2.5971499999999999E-3</c:v>
                </c:pt>
                <c:pt idx="8669" formatCode="General">
                  <c:v>2.5971900000000001E-3</c:v>
                </c:pt>
                <c:pt idx="8670" formatCode="General">
                  <c:v>2.5972199999999999E-3</c:v>
                </c:pt>
                <c:pt idx="8671" formatCode="General">
                  <c:v>2.5972600000000001E-3</c:v>
                </c:pt>
                <c:pt idx="8672" formatCode="General">
                  <c:v>2.5972899999999999E-3</c:v>
                </c:pt>
                <c:pt idx="8673" formatCode="General">
                  <c:v>2.5973300000000001E-3</c:v>
                </c:pt>
                <c:pt idx="8674" formatCode="General">
                  <c:v>2.5973799999999998E-3</c:v>
                </c:pt>
                <c:pt idx="8675" formatCode="General">
                  <c:v>2.59743E-3</c:v>
                </c:pt>
                <c:pt idx="8676" formatCode="General">
                  <c:v>2.5974800000000001E-3</c:v>
                </c:pt>
                <c:pt idx="8677" formatCode="General">
                  <c:v>2.5975199999999999E-3</c:v>
                </c:pt>
                <c:pt idx="8678" formatCode="General">
                  <c:v>2.59757E-3</c:v>
                </c:pt>
                <c:pt idx="8679" formatCode="General">
                  <c:v>2.5976200000000001E-3</c:v>
                </c:pt>
                <c:pt idx="8680" formatCode="General">
                  <c:v>2.5976699999999998E-3</c:v>
                </c:pt>
                <c:pt idx="8681" formatCode="General">
                  <c:v>2.5977399999999999E-3</c:v>
                </c:pt>
                <c:pt idx="8682" formatCode="General">
                  <c:v>2.5977999999999999E-3</c:v>
                </c:pt>
                <c:pt idx="8683" formatCode="General">
                  <c:v>2.59786E-3</c:v>
                </c:pt>
                <c:pt idx="8684" formatCode="General">
                  <c:v>2.59793E-3</c:v>
                </c:pt>
                <c:pt idx="8685" formatCode="General">
                  <c:v>2.5980199999999999E-3</c:v>
                </c:pt>
                <c:pt idx="8686" formatCode="General">
                  <c:v>2.5981099999999998E-3</c:v>
                </c:pt>
                <c:pt idx="8687" formatCode="General">
                  <c:v>2.5982000000000002E-3</c:v>
                </c:pt>
                <c:pt idx="8688" formatCode="General">
                  <c:v>2.5983E-3</c:v>
                </c:pt>
                <c:pt idx="8689" formatCode="General">
                  <c:v>2.5984200000000002E-3</c:v>
                </c:pt>
                <c:pt idx="8690" formatCode="General">
                  <c:v>2.5985399999999999E-3</c:v>
                </c:pt>
                <c:pt idx="8691" formatCode="General">
                  <c:v>2.59867E-3</c:v>
                </c:pt>
                <c:pt idx="8692" formatCode="General">
                  <c:v>2.5988199999999999E-3</c:v>
                </c:pt>
                <c:pt idx="8693" formatCode="General">
                  <c:v>2.5989400000000001E-3</c:v>
                </c:pt>
                <c:pt idx="8694" formatCode="General">
                  <c:v>2.5990700000000002E-3</c:v>
                </c:pt>
                <c:pt idx="8695" formatCode="General">
                  <c:v>2.5992400000000001E-3</c:v>
                </c:pt>
                <c:pt idx="8696" formatCode="General">
                  <c:v>2.5994199999999999E-3</c:v>
                </c:pt>
                <c:pt idx="8697" formatCode="General">
                  <c:v>2.5995900000000001E-3</c:v>
                </c:pt>
                <c:pt idx="8698" formatCode="General">
                  <c:v>2.59976E-3</c:v>
                </c:pt>
                <c:pt idx="8699" formatCode="General">
                  <c:v>2.5999299999999999E-3</c:v>
                </c:pt>
                <c:pt idx="8700" formatCode="General">
                  <c:v>2.6001000000000002E-3</c:v>
                </c:pt>
                <c:pt idx="8701" formatCode="General">
                  <c:v>2.60027E-3</c:v>
                </c:pt>
                <c:pt idx="8702" formatCode="General">
                  <c:v>2.6004399999999999E-3</c:v>
                </c:pt>
                <c:pt idx="8703" formatCode="General">
                  <c:v>2.6006699999999998E-3</c:v>
                </c:pt>
                <c:pt idx="8704" formatCode="General">
                  <c:v>2.6008899999999998E-3</c:v>
                </c:pt>
                <c:pt idx="8705" formatCode="General">
                  <c:v>2.6011200000000002E-3</c:v>
                </c:pt>
                <c:pt idx="8706" formatCode="General">
                  <c:v>2.6013500000000001E-3</c:v>
                </c:pt>
                <c:pt idx="8707" formatCode="General">
                  <c:v>2.6015700000000001E-3</c:v>
                </c:pt>
                <c:pt idx="8708" formatCode="General">
                  <c:v>2.6018E-3</c:v>
                </c:pt>
                <c:pt idx="8709" formatCode="General">
                  <c:v>2.6020800000000001E-3</c:v>
                </c:pt>
                <c:pt idx="8710" formatCode="General">
                  <c:v>2.6023399999999999E-3</c:v>
                </c:pt>
                <c:pt idx="8711" formatCode="General">
                  <c:v>2.6025900000000001E-3</c:v>
                </c:pt>
                <c:pt idx="8712" formatCode="General">
                  <c:v>2.6029299999999998E-3</c:v>
                </c:pt>
                <c:pt idx="8713" formatCode="General">
                  <c:v>2.60327E-3</c:v>
                </c:pt>
                <c:pt idx="8714" formatCode="General">
                  <c:v>2.6036100000000001E-3</c:v>
                </c:pt>
                <c:pt idx="8715" formatCode="General">
                  <c:v>2.6039499999999998E-3</c:v>
                </c:pt>
                <c:pt idx="8716" formatCode="General">
                  <c:v>2.60429E-3</c:v>
                </c:pt>
                <c:pt idx="8717" formatCode="General">
                  <c:v>2.6046300000000001E-3</c:v>
                </c:pt>
                <c:pt idx="8718" formatCode="General">
                  <c:v>2.6050800000000001E-3</c:v>
                </c:pt>
                <c:pt idx="8719" formatCode="General">
                  <c:v>2.60553E-3</c:v>
                </c:pt>
                <c:pt idx="8720" formatCode="General">
                  <c:v>2.6059799999999999E-3</c:v>
                </c:pt>
                <c:pt idx="8721" formatCode="General">
                  <c:v>2.6064399999999998E-3</c:v>
                </c:pt>
                <c:pt idx="8722" formatCode="General">
                  <c:v>2.6068900000000002E-3</c:v>
                </c:pt>
                <c:pt idx="8723" formatCode="General">
                  <c:v>2.6073400000000001E-3</c:v>
                </c:pt>
                <c:pt idx="8724" formatCode="General">
                  <c:v>2.60802E-3</c:v>
                </c:pt>
                <c:pt idx="8725" formatCode="General">
                  <c:v>2.6086400000000002E-3</c:v>
                </c:pt>
                <c:pt idx="8726" formatCode="General">
                  <c:v>2.6092400000000001E-3</c:v>
                </c:pt>
                <c:pt idx="8727" formatCode="General">
                  <c:v>2.60983E-3</c:v>
                </c:pt>
                <c:pt idx="8728" formatCode="General">
                  <c:v>2.6106200000000001E-3</c:v>
                </c:pt>
                <c:pt idx="8729" formatCode="General">
                  <c:v>2.6114100000000002E-3</c:v>
                </c:pt>
                <c:pt idx="8730" formatCode="General">
                  <c:v>2.6121999999999999E-3</c:v>
                </c:pt>
                <c:pt idx="8731" formatCode="General">
                  <c:v>2.6129899999999999E-3</c:v>
                </c:pt>
                <c:pt idx="8732" formatCode="General">
                  <c:v>2.6141799999999998E-3</c:v>
                </c:pt>
                <c:pt idx="8733" formatCode="General">
                  <c:v>2.6154300000000002E-3</c:v>
                </c:pt>
                <c:pt idx="8734" formatCode="General">
                  <c:v>2.6167199999999999E-3</c:v>
                </c:pt>
                <c:pt idx="8735" formatCode="General">
                  <c:v>2.6180000000000001E-3</c:v>
                </c:pt>
                <c:pt idx="8736" formatCode="General">
                  <c:v>2.6192899999999998E-3</c:v>
                </c:pt>
                <c:pt idx="8737" formatCode="General">
                  <c:v>2.62057E-3</c:v>
                </c:pt>
                <c:pt idx="8738" formatCode="General">
                  <c:v>2.6224299999999998E-3</c:v>
                </c:pt>
                <c:pt idx="8739" formatCode="General">
                  <c:v>2.6244300000000001E-3</c:v>
                </c:pt>
                <c:pt idx="8740" formatCode="General">
                  <c:v>2.6264299999999999E-3</c:v>
                </c:pt>
                <c:pt idx="8741" formatCode="General">
                  <c:v>2.6294299999999999E-3</c:v>
                </c:pt>
                <c:pt idx="8742" formatCode="General">
                  <c:v>2.6319999999999998E-3</c:v>
                </c:pt>
                <c:pt idx="8743" formatCode="General">
                  <c:v>2.6345800000000001E-3</c:v>
                </c:pt>
                <c:pt idx="8744" formatCode="General">
                  <c:v>2.6374300000000001E-3</c:v>
                </c:pt>
                <c:pt idx="8745" formatCode="General">
                  <c:v>2.6425799999999998E-3</c:v>
                </c:pt>
                <c:pt idx="8746" formatCode="General">
                  <c:v>2.6477200000000001E-3</c:v>
                </c:pt>
                <c:pt idx="8747" formatCode="General">
                  <c:v>2.6522899999999999E-3</c:v>
                </c:pt>
                <c:pt idx="8748" formatCode="General">
                  <c:v>2.65686E-3</c:v>
                </c:pt>
                <c:pt idx="8749" formatCode="General">
                  <c:v>2.6614400000000002E-3</c:v>
                </c:pt>
                <c:pt idx="8750" formatCode="General">
                  <c:v>2.6660099999999999E-3</c:v>
                </c:pt>
                <c:pt idx="8751" formatCode="General">
                  <c:v>2.6705800000000001E-3</c:v>
                </c:pt>
                <c:pt idx="8752" formatCode="General">
                  <c:v>2.6751499999999998E-3</c:v>
                </c:pt>
                <c:pt idx="8753" formatCode="General">
                  <c:v>2.67972E-3</c:v>
                </c:pt>
                <c:pt idx="8754" formatCode="General">
                  <c:v>2.6843000000000001E-3</c:v>
                </c:pt>
                <c:pt idx="8755" formatCode="General">
                  <c:v>2.6888699999999999E-3</c:v>
                </c:pt>
                <c:pt idx="8756" formatCode="General">
                  <c:v>2.6934400000000001E-3</c:v>
                </c:pt>
                <c:pt idx="8757" formatCode="General">
                  <c:v>2.6980099999999998E-3</c:v>
                </c:pt>
                <c:pt idx="8758" formatCode="General">
                  <c:v>2.70258E-3</c:v>
                </c:pt>
                <c:pt idx="8759" formatCode="General">
                  <c:v>2.7071600000000001E-3</c:v>
                </c:pt>
                <c:pt idx="8760" formatCode="General">
                  <c:v>2.7117299999999999E-3</c:v>
                </c:pt>
                <c:pt idx="8761" formatCode="General">
                  <c:v>2.7168700000000001E-3</c:v>
                </c:pt>
                <c:pt idx="8762" formatCode="General">
                  <c:v>2.7203000000000001E-3</c:v>
                </c:pt>
                <c:pt idx="8763" formatCode="General">
                  <c:v>2.7237300000000002E-3</c:v>
                </c:pt>
                <c:pt idx="8764" formatCode="General">
                  <c:v>2.7271600000000002E-3</c:v>
                </c:pt>
                <c:pt idx="8765" formatCode="General">
                  <c:v>2.7305900000000002E-3</c:v>
                </c:pt>
                <c:pt idx="8766" formatCode="General">
                  <c:v>2.7340200000000002E-3</c:v>
                </c:pt>
                <c:pt idx="8767" formatCode="General">
                  <c:v>2.7374500000000002E-3</c:v>
                </c:pt>
                <c:pt idx="8768" formatCode="General">
                  <c:v>2.7408699999999999E-3</c:v>
                </c:pt>
                <c:pt idx="8769" formatCode="General">
                  <c:v>2.7434500000000001E-3</c:v>
                </c:pt>
                <c:pt idx="8770" formatCode="General">
                  <c:v>2.7460200000000001E-3</c:v>
                </c:pt>
                <c:pt idx="8771" formatCode="General">
                  <c:v>2.74859E-3</c:v>
                </c:pt>
                <c:pt idx="8772" formatCode="General">
                  <c:v>2.7511599999999999E-3</c:v>
                </c:pt>
                <c:pt idx="8773" formatCode="General">
                  <c:v>2.7537299999999998E-3</c:v>
                </c:pt>
                <c:pt idx="8774" formatCode="General">
                  <c:v>2.7563100000000001E-3</c:v>
                </c:pt>
                <c:pt idx="8775" formatCode="General">
                  <c:v>2.75888E-3</c:v>
                </c:pt>
                <c:pt idx="8776" formatCode="General">
                  <c:v>2.7614499999999999E-3</c:v>
                </c:pt>
                <c:pt idx="8777" formatCode="General">
                  <c:v>2.7640199999999998E-3</c:v>
                </c:pt>
                <c:pt idx="8778" formatCode="General">
                  <c:v>2.7665900000000002E-3</c:v>
                </c:pt>
                <c:pt idx="8779" formatCode="General">
                  <c:v>2.7691600000000001E-3</c:v>
                </c:pt>
                <c:pt idx="8780" formatCode="General">
                  <c:v>2.7708799999999999E-3</c:v>
                </c:pt>
                <c:pt idx="8781" formatCode="General">
                  <c:v>2.7725900000000001E-3</c:v>
                </c:pt>
                <c:pt idx="8782" formatCode="General">
                  <c:v>2.7743099999999999E-3</c:v>
                </c:pt>
                <c:pt idx="8783" formatCode="General">
                  <c:v>2.7760200000000001E-3</c:v>
                </c:pt>
                <c:pt idx="8784" formatCode="General">
                  <c:v>2.7777399999999999E-3</c:v>
                </c:pt>
                <c:pt idx="8785" formatCode="General">
                  <c:v>2.7794500000000001E-3</c:v>
                </c:pt>
                <c:pt idx="8786" formatCode="General">
                  <c:v>2.7811699999999999E-3</c:v>
                </c:pt>
                <c:pt idx="8787" formatCode="General">
                  <c:v>2.7828800000000002E-3</c:v>
                </c:pt>
                <c:pt idx="8788" formatCode="General">
                  <c:v>2.78459E-3</c:v>
                </c:pt>
                <c:pt idx="8789" formatCode="General">
                  <c:v>2.7858800000000001E-3</c:v>
                </c:pt>
                <c:pt idx="8790" formatCode="General">
                  <c:v>2.7871699999999998E-3</c:v>
                </c:pt>
                <c:pt idx="8791" formatCode="General">
                  <c:v>2.78845E-3</c:v>
                </c:pt>
                <c:pt idx="8792" formatCode="General">
                  <c:v>2.7897400000000002E-3</c:v>
                </c:pt>
                <c:pt idx="8793" formatCode="General">
                  <c:v>2.79102E-3</c:v>
                </c:pt>
                <c:pt idx="8794" formatCode="General">
                  <c:v>2.7923100000000001E-3</c:v>
                </c:pt>
                <c:pt idx="8795" formatCode="General">
                  <c:v>2.7935999999999998E-3</c:v>
                </c:pt>
                <c:pt idx="8796" formatCode="General">
                  <c:v>2.79488E-3</c:v>
                </c:pt>
                <c:pt idx="8797" formatCode="General">
                  <c:v>2.7961700000000002E-3</c:v>
                </c:pt>
                <c:pt idx="8798" formatCode="General">
                  <c:v>2.7974499999999999E-3</c:v>
                </c:pt>
                <c:pt idx="8799" formatCode="General">
                  <c:v>2.79831E-3</c:v>
                </c:pt>
                <c:pt idx="8800" formatCode="General">
                  <c:v>2.7991700000000001E-3</c:v>
                </c:pt>
                <c:pt idx="8801" formatCode="General">
                  <c:v>2.8000199999999999E-3</c:v>
                </c:pt>
                <c:pt idx="8802" formatCode="General">
                  <c:v>2.8008799999999999E-3</c:v>
                </c:pt>
                <c:pt idx="8803" formatCode="General">
                  <c:v>2.8020100000000002E-3</c:v>
                </c:pt>
                <c:pt idx="8804" formatCode="General">
                  <c:v>2.8027600000000001E-3</c:v>
                </c:pt>
                <c:pt idx="8805" formatCode="General">
                  <c:v>2.8035099999999999E-3</c:v>
                </c:pt>
                <c:pt idx="8806" formatCode="General">
                  <c:v>2.8042499999999999E-3</c:v>
                </c:pt>
                <c:pt idx="8807" formatCode="General">
                  <c:v>2.8049799999999999E-3</c:v>
                </c:pt>
                <c:pt idx="8808" formatCode="General">
                  <c:v>2.8057099999999999E-3</c:v>
                </c:pt>
                <c:pt idx="8809" formatCode="General">
                  <c:v>2.8065400000000002E-3</c:v>
                </c:pt>
                <c:pt idx="8810" formatCode="General">
                  <c:v>2.8073799999999999E-3</c:v>
                </c:pt>
                <c:pt idx="8811" formatCode="General">
                  <c:v>2.8081999999999998E-3</c:v>
                </c:pt>
                <c:pt idx="8812" formatCode="General">
                  <c:v>2.8089399999999998E-3</c:v>
                </c:pt>
                <c:pt idx="8813" formatCode="General">
                  <c:v>2.8095699999999999E-3</c:v>
                </c:pt>
                <c:pt idx="8814" formatCode="General">
                  <c:v>2.81014E-3</c:v>
                </c:pt>
                <c:pt idx="8815" formatCode="General">
                  <c:v>2.8107100000000001E-3</c:v>
                </c:pt>
                <c:pt idx="8816" formatCode="General">
                  <c:v>2.8112800000000002E-3</c:v>
                </c:pt>
                <c:pt idx="8817" formatCode="General">
                  <c:v>2.8118499999999999E-3</c:v>
                </c:pt>
                <c:pt idx="8818" formatCode="General">
                  <c:v>2.8124299999999999E-3</c:v>
                </c:pt>
                <c:pt idx="8819" formatCode="General">
                  <c:v>2.813E-3</c:v>
                </c:pt>
                <c:pt idx="8820" formatCode="General">
                  <c:v>2.81351E-3</c:v>
                </c:pt>
                <c:pt idx="8821" formatCode="General">
                  <c:v>2.8140299999999999E-3</c:v>
                </c:pt>
                <c:pt idx="8822" formatCode="General">
                  <c:v>2.8145399999999999E-3</c:v>
                </c:pt>
                <c:pt idx="8823" formatCode="General">
                  <c:v>2.8150599999999999E-3</c:v>
                </c:pt>
                <c:pt idx="8824" formatCode="General">
                  <c:v>2.81548E-3</c:v>
                </c:pt>
                <c:pt idx="8825" formatCode="General">
                  <c:v>2.81591E-3</c:v>
                </c:pt>
                <c:pt idx="8826" formatCode="General">
                  <c:v>2.8163400000000001E-3</c:v>
                </c:pt>
                <c:pt idx="8827" formatCode="General">
                  <c:v>2.8167700000000001E-3</c:v>
                </c:pt>
                <c:pt idx="8828" formatCode="General">
                  <c:v>2.8172000000000002E-3</c:v>
                </c:pt>
                <c:pt idx="8829" formatCode="General">
                  <c:v>2.8175800000000001E-3</c:v>
                </c:pt>
                <c:pt idx="8830" formatCode="General">
                  <c:v>2.8179500000000001E-3</c:v>
                </c:pt>
                <c:pt idx="8831" formatCode="General">
                  <c:v>2.8183100000000001E-3</c:v>
                </c:pt>
                <c:pt idx="8832" formatCode="General">
                  <c:v>2.8186800000000001E-3</c:v>
                </c:pt>
                <c:pt idx="8833" formatCode="General">
                  <c:v>2.8190400000000001E-3</c:v>
                </c:pt>
                <c:pt idx="8834" formatCode="General">
                  <c:v>2.81928E-3</c:v>
                </c:pt>
                <c:pt idx="8835" formatCode="General">
                  <c:v>2.8196699999999998E-3</c:v>
                </c:pt>
                <c:pt idx="8836" formatCode="General">
                  <c:v>2.8200500000000002E-3</c:v>
                </c:pt>
                <c:pt idx="8837" formatCode="General">
                  <c:v>2.8204300000000001E-3</c:v>
                </c:pt>
                <c:pt idx="8838" formatCode="General">
                  <c:v>2.8207200000000001E-3</c:v>
                </c:pt>
                <c:pt idx="8839" formatCode="General">
                  <c:v>2.8210599999999998E-3</c:v>
                </c:pt>
                <c:pt idx="8840" formatCode="General">
                  <c:v>2.8214199999999998E-3</c:v>
                </c:pt>
                <c:pt idx="8841" formatCode="General">
                  <c:v>2.8217799999999999E-3</c:v>
                </c:pt>
                <c:pt idx="8842" formatCode="General">
                  <c:v>2.8220200000000002E-3</c:v>
                </c:pt>
                <c:pt idx="8843" formatCode="General">
                  <c:v>2.82226E-3</c:v>
                </c:pt>
                <c:pt idx="8844" formatCode="General">
                  <c:v>2.8224999999999999E-3</c:v>
                </c:pt>
                <c:pt idx="8845" formatCode="General">
                  <c:v>2.8227399999999998E-3</c:v>
                </c:pt>
                <c:pt idx="8846" formatCode="General">
                  <c:v>2.8230400000000002E-3</c:v>
                </c:pt>
                <c:pt idx="8847" formatCode="General">
                  <c:v>2.8232499999999998E-3</c:v>
                </c:pt>
                <c:pt idx="8848" formatCode="General">
                  <c:v>2.8234599999999999E-3</c:v>
                </c:pt>
                <c:pt idx="8849" formatCode="General">
                  <c:v>2.82366E-3</c:v>
                </c:pt>
                <c:pt idx="8850" formatCode="General">
                  <c:v>2.82387E-3</c:v>
                </c:pt>
                <c:pt idx="8851" formatCode="General">
                  <c:v>2.8240700000000001E-3</c:v>
                </c:pt>
                <c:pt idx="8852" formatCode="General">
                  <c:v>2.8242800000000002E-3</c:v>
                </c:pt>
                <c:pt idx="8853" formatCode="General">
                  <c:v>2.8244699999999999E-3</c:v>
                </c:pt>
                <c:pt idx="8854" formatCode="General">
                  <c:v>2.8246600000000001E-3</c:v>
                </c:pt>
                <c:pt idx="8855" formatCode="General">
                  <c:v>2.8248399999999999E-3</c:v>
                </c:pt>
                <c:pt idx="8856" formatCode="General">
                  <c:v>2.8250200000000001E-3</c:v>
                </c:pt>
                <c:pt idx="8857" formatCode="General">
                  <c:v>2.8251999999999999E-3</c:v>
                </c:pt>
                <c:pt idx="8858" formatCode="General">
                  <c:v>2.8253900000000001E-3</c:v>
                </c:pt>
                <c:pt idx="8859" formatCode="General">
                  <c:v>2.8255699999999999E-3</c:v>
                </c:pt>
                <c:pt idx="8860" formatCode="General">
                  <c:v>2.8257500000000001E-3</c:v>
                </c:pt>
                <c:pt idx="8861" formatCode="General">
                  <c:v>2.8259600000000002E-3</c:v>
                </c:pt>
                <c:pt idx="8862" formatCode="General">
                  <c:v>2.82613E-3</c:v>
                </c:pt>
                <c:pt idx="8863" formatCode="General">
                  <c:v>2.8262999999999999E-3</c:v>
                </c:pt>
                <c:pt idx="8864" formatCode="General">
                  <c:v>2.8264700000000002E-3</c:v>
                </c:pt>
                <c:pt idx="8865" formatCode="General">
                  <c:v>2.82665E-3</c:v>
                </c:pt>
                <c:pt idx="8866" formatCode="General">
                  <c:v>2.8268199999999999E-3</c:v>
                </c:pt>
                <c:pt idx="8867" formatCode="General">
                  <c:v>2.8269900000000001E-3</c:v>
                </c:pt>
                <c:pt idx="8868" formatCode="General">
                  <c:v>2.82716E-3</c:v>
                </c:pt>
                <c:pt idx="8869" formatCode="General">
                  <c:v>2.8273299999999999E-3</c:v>
                </c:pt>
                <c:pt idx="8870" formatCode="General">
                  <c:v>2.8275000000000002E-3</c:v>
                </c:pt>
                <c:pt idx="8871" formatCode="General">
                  <c:v>2.82767E-3</c:v>
                </c:pt>
                <c:pt idx="8872" formatCode="General">
                  <c:v>2.8278999999999999E-3</c:v>
                </c:pt>
                <c:pt idx="8873" formatCode="General">
                  <c:v>2.8281299999999999E-3</c:v>
                </c:pt>
                <c:pt idx="8874" formatCode="General">
                  <c:v>2.8283599999999998E-3</c:v>
                </c:pt>
                <c:pt idx="8875" formatCode="General">
                  <c:v>2.8287999999999998E-3</c:v>
                </c:pt>
                <c:pt idx="8876" formatCode="General">
                  <c:v>2.8291599999999998E-3</c:v>
                </c:pt>
                <c:pt idx="8877" formatCode="General">
                  <c:v>2.8294499999999998E-3</c:v>
                </c:pt>
                <c:pt idx="8878" formatCode="General">
                  <c:v>2.8296599999999999E-3</c:v>
                </c:pt>
                <c:pt idx="8879" formatCode="General">
                  <c:v>2.8298400000000001E-3</c:v>
                </c:pt>
                <c:pt idx="8880" formatCode="General">
                  <c:v>2.8300000000000001E-3</c:v>
                </c:pt>
                <c:pt idx="8881" formatCode="General">
                  <c:v>2.8301699999999999E-3</c:v>
                </c:pt>
                <c:pt idx="8882" formatCode="General">
                  <c:v>2.8303299999999998E-3</c:v>
                </c:pt>
                <c:pt idx="8883" formatCode="General">
                  <c:v>2.8304900000000002E-3</c:v>
                </c:pt>
                <c:pt idx="8884" formatCode="General">
                  <c:v>2.8306E-3</c:v>
                </c:pt>
                <c:pt idx="8885" formatCode="General">
                  <c:v>2.8307499999999999E-3</c:v>
                </c:pt>
                <c:pt idx="8886" formatCode="General">
                  <c:v>2.83089E-3</c:v>
                </c:pt>
                <c:pt idx="8887" formatCode="General">
                  <c:v>2.8309899999999998E-3</c:v>
                </c:pt>
                <c:pt idx="8888" formatCode="General">
                  <c:v>2.83118E-3</c:v>
                </c:pt>
                <c:pt idx="8889" formatCode="General">
                  <c:v>2.8313800000000001E-3</c:v>
                </c:pt>
                <c:pt idx="8890" formatCode="General">
                  <c:v>2.83161E-3</c:v>
                </c:pt>
                <c:pt idx="8891" formatCode="General">
                  <c:v>2.83184E-3</c:v>
                </c:pt>
                <c:pt idx="8892" formatCode="General">
                  <c:v>2.8321499999999999E-3</c:v>
                </c:pt>
                <c:pt idx="8893" formatCode="General">
                  <c:v>2.8327500000000002E-3</c:v>
                </c:pt>
                <c:pt idx="8894" formatCode="General">
                  <c:v>2.8330199999999999E-3</c:v>
                </c:pt>
                <c:pt idx="8895" formatCode="General">
                  <c:v>2.8332299999999999E-3</c:v>
                </c:pt>
                <c:pt idx="8896" formatCode="General">
                  <c:v>2.8334300000000001E-3</c:v>
                </c:pt>
                <c:pt idx="8897" formatCode="General">
                  <c:v>2.8336400000000001E-3</c:v>
                </c:pt>
                <c:pt idx="8898" formatCode="General">
                  <c:v>2.8338500000000002E-3</c:v>
                </c:pt>
                <c:pt idx="8899" formatCode="General">
                  <c:v>2.8340499999999999E-3</c:v>
                </c:pt>
                <c:pt idx="8900" formatCode="General">
                  <c:v>2.8342599999999999E-3</c:v>
                </c:pt>
                <c:pt idx="8901" formatCode="General">
                  <c:v>2.83446E-3</c:v>
                </c:pt>
                <c:pt idx="8902" formatCode="General">
                  <c:v>2.8346700000000001E-3</c:v>
                </c:pt>
                <c:pt idx="8903" formatCode="General">
                  <c:v>2.8348100000000001E-3</c:v>
                </c:pt>
                <c:pt idx="8904" formatCode="General">
                  <c:v>2.83497E-3</c:v>
                </c:pt>
                <c:pt idx="8905" formatCode="General">
                  <c:v>2.8351299999999999E-3</c:v>
                </c:pt>
                <c:pt idx="8906" formatCode="General">
                  <c:v>2.8352899999999999E-3</c:v>
                </c:pt>
                <c:pt idx="8907" formatCode="General">
                  <c:v>2.8354500000000002E-3</c:v>
                </c:pt>
                <c:pt idx="8908" formatCode="General">
                  <c:v>2.8356100000000001E-3</c:v>
                </c:pt>
                <c:pt idx="8909" formatCode="General">
                  <c:v>2.83577E-3</c:v>
                </c:pt>
                <c:pt idx="8910" formatCode="General">
                  <c:v>2.8360099999999999E-3</c:v>
                </c:pt>
                <c:pt idx="8911" formatCode="General">
                  <c:v>2.8361800000000002E-3</c:v>
                </c:pt>
                <c:pt idx="8912" formatCode="General">
                  <c:v>2.83636E-3</c:v>
                </c:pt>
                <c:pt idx="8913" formatCode="General">
                  <c:v>2.8365399999999998E-3</c:v>
                </c:pt>
                <c:pt idx="8914" formatCode="General">
                  <c:v>2.83673E-3</c:v>
                </c:pt>
                <c:pt idx="8915" formatCode="General">
                  <c:v>2.8369100000000002E-3</c:v>
                </c:pt>
                <c:pt idx="8916" formatCode="General">
                  <c:v>2.8371799999999999E-3</c:v>
                </c:pt>
                <c:pt idx="8917" formatCode="General">
                  <c:v>2.83746E-3</c:v>
                </c:pt>
                <c:pt idx="8918" formatCode="General">
                  <c:v>2.8376600000000001E-3</c:v>
                </c:pt>
                <c:pt idx="8919" formatCode="General">
                  <c:v>2.83789E-3</c:v>
                </c:pt>
                <c:pt idx="8920" formatCode="General">
                  <c:v>2.83812E-3</c:v>
                </c:pt>
                <c:pt idx="8921" formatCode="General">
                  <c:v>2.8383499999999999E-3</c:v>
                </c:pt>
                <c:pt idx="8922" formatCode="General">
                  <c:v>2.8385799999999998E-3</c:v>
                </c:pt>
                <c:pt idx="8923" formatCode="General">
                  <c:v>2.8388100000000002E-3</c:v>
                </c:pt>
                <c:pt idx="8924" formatCode="General">
                  <c:v>2.8390400000000001E-3</c:v>
                </c:pt>
                <c:pt idx="8925" formatCode="General">
                  <c:v>2.8393799999999999E-3</c:v>
                </c:pt>
                <c:pt idx="8926" formatCode="General">
                  <c:v>2.8396599999999999E-3</c:v>
                </c:pt>
                <c:pt idx="8927" formatCode="General">
                  <c:v>2.83994E-3</c:v>
                </c:pt>
                <c:pt idx="8928" formatCode="General">
                  <c:v>2.8402200000000001E-3</c:v>
                </c:pt>
                <c:pt idx="8929" formatCode="General">
                  <c:v>2.8405000000000001E-3</c:v>
                </c:pt>
                <c:pt idx="8930" formatCode="General">
                  <c:v>2.8407900000000002E-3</c:v>
                </c:pt>
                <c:pt idx="8931" formatCode="General">
                  <c:v>2.8410699999999998E-3</c:v>
                </c:pt>
                <c:pt idx="8932" formatCode="General">
                  <c:v>2.8414899999999999E-3</c:v>
                </c:pt>
                <c:pt idx="8933" formatCode="General">
                  <c:v>2.8417999999999998E-3</c:v>
                </c:pt>
                <c:pt idx="8934" formatCode="General">
                  <c:v>2.84213E-3</c:v>
                </c:pt>
                <c:pt idx="8935" formatCode="General">
                  <c:v>2.8424700000000002E-3</c:v>
                </c:pt>
                <c:pt idx="8936" formatCode="General">
                  <c:v>2.8428099999999999E-3</c:v>
                </c:pt>
                <c:pt idx="8937" formatCode="General">
                  <c:v>2.8431400000000001E-3</c:v>
                </c:pt>
                <c:pt idx="8938" formatCode="General">
                  <c:v>2.8436400000000001E-3</c:v>
                </c:pt>
                <c:pt idx="8939" formatCode="General">
                  <c:v>2.8441500000000002E-3</c:v>
                </c:pt>
                <c:pt idx="8940" formatCode="General">
                  <c:v>2.84454E-3</c:v>
                </c:pt>
                <c:pt idx="8941" formatCode="General">
                  <c:v>2.8449999999999999E-3</c:v>
                </c:pt>
                <c:pt idx="8942" formatCode="General">
                  <c:v>2.8454600000000002E-3</c:v>
                </c:pt>
                <c:pt idx="8943" formatCode="General">
                  <c:v>2.84592E-3</c:v>
                </c:pt>
                <c:pt idx="8944" formatCode="General">
                  <c:v>2.84637E-3</c:v>
                </c:pt>
                <c:pt idx="8945" formatCode="General">
                  <c:v>2.8468299999999998E-3</c:v>
                </c:pt>
                <c:pt idx="8946" formatCode="General">
                  <c:v>2.8472900000000002E-3</c:v>
                </c:pt>
                <c:pt idx="8947" formatCode="General">
                  <c:v>2.84775E-3</c:v>
                </c:pt>
                <c:pt idx="8948" formatCode="General">
                  <c:v>2.84826E-3</c:v>
                </c:pt>
                <c:pt idx="8949" formatCode="General">
                  <c:v>2.8488300000000001E-3</c:v>
                </c:pt>
                <c:pt idx="8950" formatCode="General">
                  <c:v>2.8494000000000002E-3</c:v>
                </c:pt>
                <c:pt idx="8951" formatCode="General">
                  <c:v>2.8499699999999998E-3</c:v>
                </c:pt>
                <c:pt idx="8952" formatCode="General">
                  <c:v>2.8505499999999999E-3</c:v>
                </c:pt>
                <c:pt idx="8953" formatCode="General">
                  <c:v>2.85112E-3</c:v>
                </c:pt>
                <c:pt idx="8954" formatCode="General">
                  <c:v>2.85155E-3</c:v>
                </c:pt>
                <c:pt idx="8955" formatCode="General">
                  <c:v>2.8519700000000001E-3</c:v>
                </c:pt>
                <c:pt idx="8956" formatCode="General">
                  <c:v>2.8524000000000002E-3</c:v>
                </c:pt>
                <c:pt idx="8957" formatCode="General">
                  <c:v>2.85272E-3</c:v>
                </c:pt>
                <c:pt idx="8958" formatCode="General">
                  <c:v>2.8529699999999998E-3</c:v>
                </c:pt>
                <c:pt idx="8959" formatCode="General">
                  <c:v>2.85315E-3</c:v>
                </c:pt>
                <c:pt idx="8960" formatCode="General">
                  <c:v>2.8532800000000001E-3</c:v>
                </c:pt>
                <c:pt idx="8961" formatCode="General">
                  <c:v>2.8534300000000001E-3</c:v>
                </c:pt>
                <c:pt idx="8962" formatCode="General">
                  <c:v>2.85353E-3</c:v>
                </c:pt>
                <c:pt idx="8963" formatCode="General">
                  <c:v>2.8536299999999998E-3</c:v>
                </c:pt>
                <c:pt idx="8964" formatCode="General">
                  <c:v>2.8537300000000001E-3</c:v>
                </c:pt>
                <c:pt idx="8965" formatCode="General">
                  <c:v>2.8538000000000001E-3</c:v>
                </c:pt>
                <c:pt idx="8966" formatCode="General">
                  <c:v>2.85388E-3</c:v>
                </c:pt>
                <c:pt idx="8967" formatCode="General">
                  <c:v>2.8539500000000001E-3</c:v>
                </c:pt>
                <c:pt idx="8968" formatCode="General">
                  <c:v>2.8540000000000002E-3</c:v>
                </c:pt>
                <c:pt idx="8969" formatCode="General">
                  <c:v>2.8540499999999999E-3</c:v>
                </c:pt>
                <c:pt idx="8970" formatCode="General">
                  <c:v>2.8541E-3</c:v>
                </c:pt>
                <c:pt idx="8971" formatCode="General">
                  <c:v>2.8541500000000002E-3</c:v>
                </c:pt>
                <c:pt idx="8972" formatCode="General">
                  <c:v>2.8541999999999999E-3</c:v>
                </c:pt>
                <c:pt idx="8973" formatCode="General">
                  <c:v>2.85425E-3</c:v>
                </c:pt>
                <c:pt idx="8974" formatCode="General">
                  <c:v>2.8543000000000002E-3</c:v>
                </c:pt>
                <c:pt idx="8975" formatCode="General">
                  <c:v>2.8543499999999999E-3</c:v>
                </c:pt>
                <c:pt idx="8976" formatCode="General">
                  <c:v>2.8543900000000001E-3</c:v>
                </c:pt>
                <c:pt idx="8977" formatCode="General">
                  <c:v>2.8544199999999999E-3</c:v>
                </c:pt>
                <c:pt idx="8978" formatCode="General">
                  <c:v>2.8544600000000001E-3</c:v>
                </c:pt>
                <c:pt idx="8979" formatCode="General">
                  <c:v>2.8544999999999998E-3</c:v>
                </c:pt>
                <c:pt idx="8980" formatCode="General">
                  <c:v>2.85454E-3</c:v>
                </c:pt>
                <c:pt idx="8981" formatCode="General">
                  <c:v>2.8545699999999999E-3</c:v>
                </c:pt>
                <c:pt idx="8982" formatCode="General">
                  <c:v>2.85461E-3</c:v>
                </c:pt>
                <c:pt idx="8983" formatCode="General">
                  <c:v>2.8546499999999998E-3</c:v>
                </c:pt>
                <c:pt idx="8984" formatCode="General">
                  <c:v>2.8546800000000001E-3</c:v>
                </c:pt>
                <c:pt idx="8985" formatCode="General">
                  <c:v>2.8547199999999998E-3</c:v>
                </c:pt>
                <c:pt idx="8986" formatCode="General">
                  <c:v>2.85476E-3</c:v>
                </c:pt>
                <c:pt idx="8987" formatCode="General">
                  <c:v>2.8547999999999998E-3</c:v>
                </c:pt>
                <c:pt idx="8988" formatCode="General">
                  <c:v>2.85483E-3</c:v>
                </c:pt>
                <c:pt idx="8989" formatCode="General">
                  <c:v>2.8548699999999998E-3</c:v>
                </c:pt>
                <c:pt idx="8990" formatCode="General">
                  <c:v>2.85491E-3</c:v>
                </c:pt>
                <c:pt idx="8991" formatCode="General">
                  <c:v>2.8549399999999998E-3</c:v>
                </c:pt>
                <c:pt idx="8992" formatCode="General">
                  <c:v>2.85498E-3</c:v>
                </c:pt>
                <c:pt idx="8993" formatCode="General">
                  <c:v>2.8550200000000002E-3</c:v>
                </c:pt>
                <c:pt idx="8994" formatCode="General">
                  <c:v>2.85505E-3</c:v>
                </c:pt>
                <c:pt idx="8995" formatCode="General">
                  <c:v>2.8550899999999998E-3</c:v>
                </c:pt>
                <c:pt idx="8996" formatCode="General">
                  <c:v>2.85513E-3</c:v>
                </c:pt>
                <c:pt idx="8997" formatCode="General">
                  <c:v>2.8551599999999998E-3</c:v>
                </c:pt>
                <c:pt idx="8998" formatCode="General">
                  <c:v>2.8552E-3</c:v>
                </c:pt>
                <c:pt idx="8999" formatCode="General">
                  <c:v>2.8552400000000002E-3</c:v>
                </c:pt>
                <c:pt idx="9000" formatCode="General">
                  <c:v>2.85527E-3</c:v>
                </c:pt>
                <c:pt idx="9001" formatCode="General">
                  <c:v>2.8553099999999998E-3</c:v>
                </c:pt>
                <c:pt idx="9002" formatCode="General">
                  <c:v>2.8553599999999999E-3</c:v>
                </c:pt>
                <c:pt idx="9003" formatCode="General">
                  <c:v>2.8554100000000001E-3</c:v>
                </c:pt>
                <c:pt idx="9004" formatCode="General">
                  <c:v>2.8554600000000002E-3</c:v>
                </c:pt>
                <c:pt idx="9005" formatCode="General">
                  <c:v>2.8555099999999999E-3</c:v>
                </c:pt>
                <c:pt idx="9006" formatCode="General">
                  <c:v>2.85556E-3</c:v>
                </c:pt>
                <c:pt idx="9007" formatCode="General">
                  <c:v>2.8556100000000002E-3</c:v>
                </c:pt>
                <c:pt idx="9008" formatCode="General">
                  <c:v>2.8556699999999998E-3</c:v>
                </c:pt>
                <c:pt idx="9009" formatCode="General">
                  <c:v>2.85572E-3</c:v>
                </c:pt>
                <c:pt idx="9010" formatCode="General">
                  <c:v>2.85578E-3</c:v>
                </c:pt>
                <c:pt idx="9011" formatCode="General">
                  <c:v>2.8558400000000001E-3</c:v>
                </c:pt>
                <c:pt idx="9012" formatCode="General">
                  <c:v>2.8559000000000002E-3</c:v>
                </c:pt>
                <c:pt idx="9013" formatCode="General">
                  <c:v>2.8559599999999998E-3</c:v>
                </c:pt>
                <c:pt idx="9014" formatCode="General">
                  <c:v>2.8560500000000002E-3</c:v>
                </c:pt>
                <c:pt idx="9015" formatCode="General">
                  <c:v>2.8561400000000001E-3</c:v>
                </c:pt>
                <c:pt idx="9016" formatCode="General">
                  <c:v>2.8562700000000002E-3</c:v>
                </c:pt>
                <c:pt idx="9017" formatCode="General">
                  <c:v>2.8565000000000001E-3</c:v>
                </c:pt>
                <c:pt idx="9018" formatCode="General">
                  <c:v>2.8566300000000002E-3</c:v>
                </c:pt>
                <c:pt idx="9019" formatCode="General">
                  <c:v>2.85674E-3</c:v>
                </c:pt>
                <c:pt idx="9020" formatCode="General">
                  <c:v>2.8568299999999999E-3</c:v>
                </c:pt>
                <c:pt idx="9021" formatCode="General">
                  <c:v>2.8568999999999999E-3</c:v>
                </c:pt>
                <c:pt idx="9022" formatCode="General">
                  <c:v>2.85696E-3</c:v>
                </c:pt>
                <c:pt idx="9023" formatCode="General">
                  <c:v>2.85703E-3</c:v>
                </c:pt>
                <c:pt idx="9024" formatCode="General">
                  <c:v>2.8571099999999999E-3</c:v>
                </c:pt>
                <c:pt idx="9025" formatCode="General">
                  <c:v>2.8571899999999999E-3</c:v>
                </c:pt>
                <c:pt idx="9026" formatCode="General">
                  <c:v>2.8572799999999998E-3</c:v>
                </c:pt>
                <c:pt idx="9027" formatCode="General">
                  <c:v>2.8573000000000001E-3</c:v>
                </c:pt>
                <c:pt idx="9028" formatCode="General">
                  <c:v>2.8573800000000001E-3</c:v>
                </c:pt>
                <c:pt idx="9029" formatCode="General">
                  <c:v>2.85746E-3</c:v>
                </c:pt>
                <c:pt idx="9030" formatCode="General">
                  <c:v>2.8575300000000001E-3</c:v>
                </c:pt>
                <c:pt idx="9031" formatCode="General">
                  <c:v>2.8575900000000001E-3</c:v>
                </c:pt>
                <c:pt idx="9032" formatCode="General">
                  <c:v>2.8576600000000001E-3</c:v>
                </c:pt>
                <c:pt idx="9033" formatCode="General">
                  <c:v>2.85776E-3</c:v>
                </c:pt>
                <c:pt idx="9034" formatCode="General">
                  <c:v>2.8578399999999999E-3</c:v>
                </c:pt>
                <c:pt idx="9035" formatCode="General">
                  <c:v>2.8579399999999998E-3</c:v>
                </c:pt>
                <c:pt idx="9036" formatCode="General">
                  <c:v>2.8580699999999999E-3</c:v>
                </c:pt>
                <c:pt idx="9037" formatCode="General">
                  <c:v>2.85841E-3</c:v>
                </c:pt>
                <c:pt idx="9038" formatCode="General">
                  <c:v>2.8585199999999998E-3</c:v>
                </c:pt>
                <c:pt idx="9039" formatCode="General">
                  <c:v>2.8586000000000002E-3</c:v>
                </c:pt>
                <c:pt idx="9040" formatCode="General">
                  <c:v>2.8586699999999998E-3</c:v>
                </c:pt>
                <c:pt idx="9041" formatCode="General">
                  <c:v>2.8587500000000002E-3</c:v>
                </c:pt>
                <c:pt idx="9042" formatCode="General">
                  <c:v>2.8587999999999999E-3</c:v>
                </c:pt>
                <c:pt idx="9043" formatCode="General">
                  <c:v>2.85886E-3</c:v>
                </c:pt>
                <c:pt idx="9044" formatCode="General">
                  <c:v>2.8589100000000001E-3</c:v>
                </c:pt>
                <c:pt idx="9045" formatCode="General">
                  <c:v>2.8589599999999998E-3</c:v>
                </c:pt>
                <c:pt idx="9046" formatCode="General">
                  <c:v>2.8590199999999999E-3</c:v>
                </c:pt>
                <c:pt idx="9047" formatCode="General">
                  <c:v>2.85907E-3</c:v>
                </c:pt>
                <c:pt idx="9048" formatCode="General">
                  <c:v>2.8591200000000002E-3</c:v>
                </c:pt>
                <c:pt idx="9049" formatCode="General">
                  <c:v>2.8591599999999999E-3</c:v>
                </c:pt>
                <c:pt idx="9050" formatCode="General">
                  <c:v>2.8592000000000001E-3</c:v>
                </c:pt>
                <c:pt idx="9051" formatCode="General">
                  <c:v>2.8592399999999999E-3</c:v>
                </c:pt>
                <c:pt idx="9052" formatCode="General">
                  <c:v>2.8592800000000001E-3</c:v>
                </c:pt>
                <c:pt idx="9053" formatCode="General">
                  <c:v>2.8593199999999998E-3</c:v>
                </c:pt>
                <c:pt idx="9054" formatCode="General">
                  <c:v>2.85936E-3</c:v>
                </c:pt>
                <c:pt idx="9055" formatCode="General">
                  <c:v>2.8593999999999998E-3</c:v>
                </c:pt>
                <c:pt idx="9056" formatCode="General">
                  <c:v>2.85944E-3</c:v>
                </c:pt>
                <c:pt idx="9057" formatCode="General">
                  <c:v>2.8594800000000002E-3</c:v>
                </c:pt>
                <c:pt idx="9058" formatCode="General">
                  <c:v>2.8595199999999999E-3</c:v>
                </c:pt>
                <c:pt idx="9059" formatCode="General">
                  <c:v>2.8595600000000001E-3</c:v>
                </c:pt>
                <c:pt idx="9060" formatCode="General">
                  <c:v>2.8595999999999999E-3</c:v>
                </c:pt>
                <c:pt idx="9061" formatCode="General">
                  <c:v>2.8596400000000001E-3</c:v>
                </c:pt>
                <c:pt idx="9062" formatCode="General">
                  <c:v>2.8596799999999999E-3</c:v>
                </c:pt>
                <c:pt idx="9063" formatCode="General">
                  <c:v>2.8597200000000001E-3</c:v>
                </c:pt>
                <c:pt idx="9064" formatCode="General">
                  <c:v>2.8597599999999998E-3</c:v>
                </c:pt>
                <c:pt idx="9065" formatCode="General">
                  <c:v>2.8598E-3</c:v>
                </c:pt>
                <c:pt idx="9066" formatCode="General">
                  <c:v>2.8598400000000002E-3</c:v>
                </c:pt>
                <c:pt idx="9067" formatCode="General">
                  <c:v>2.85988E-3</c:v>
                </c:pt>
                <c:pt idx="9068" formatCode="General">
                  <c:v>2.8599200000000002E-3</c:v>
                </c:pt>
                <c:pt idx="9069" formatCode="General">
                  <c:v>2.8599599999999999E-3</c:v>
                </c:pt>
                <c:pt idx="9070" formatCode="General">
                  <c:v>2.8600000000000001E-3</c:v>
                </c:pt>
                <c:pt idx="9071" formatCode="General">
                  <c:v>2.86003E-3</c:v>
                </c:pt>
                <c:pt idx="9072" formatCode="General">
                  <c:v>2.8600600000000002E-3</c:v>
                </c:pt>
                <c:pt idx="9073" formatCode="General">
                  <c:v>2.8601E-3</c:v>
                </c:pt>
                <c:pt idx="9074" formatCode="General">
                  <c:v>2.8601299999999998E-3</c:v>
                </c:pt>
                <c:pt idx="9075" formatCode="General">
                  <c:v>2.86017E-3</c:v>
                </c:pt>
                <c:pt idx="9076" formatCode="General">
                  <c:v>2.8601999999999998E-3</c:v>
                </c:pt>
                <c:pt idx="9077" formatCode="General">
                  <c:v>2.8602300000000001E-3</c:v>
                </c:pt>
                <c:pt idx="9078" formatCode="General">
                  <c:v>2.8602699999999998E-3</c:v>
                </c:pt>
                <c:pt idx="9079" formatCode="General">
                  <c:v>2.86031E-3</c:v>
                </c:pt>
                <c:pt idx="9080" formatCode="General">
                  <c:v>2.8603600000000002E-3</c:v>
                </c:pt>
                <c:pt idx="9081" formatCode="General">
                  <c:v>2.8603999999999999E-3</c:v>
                </c:pt>
                <c:pt idx="9082" formatCode="General">
                  <c:v>2.8604500000000001E-3</c:v>
                </c:pt>
                <c:pt idx="9083" formatCode="General">
                  <c:v>2.8605000000000002E-3</c:v>
                </c:pt>
                <c:pt idx="9084" formatCode="General">
                  <c:v>2.86054E-3</c:v>
                </c:pt>
                <c:pt idx="9085" formatCode="General">
                  <c:v>2.8605900000000001E-3</c:v>
                </c:pt>
                <c:pt idx="9086" formatCode="General">
                  <c:v>2.8606299999999999E-3</c:v>
                </c:pt>
                <c:pt idx="9087" formatCode="General">
                  <c:v>2.86068E-3</c:v>
                </c:pt>
                <c:pt idx="9088" formatCode="General">
                  <c:v>2.86075E-3</c:v>
                </c:pt>
                <c:pt idx="9089" formatCode="General">
                  <c:v>2.8608100000000001E-3</c:v>
                </c:pt>
                <c:pt idx="9090" formatCode="General">
                  <c:v>2.8608800000000001E-3</c:v>
                </c:pt>
                <c:pt idx="9091" formatCode="General">
                  <c:v>2.8609500000000001E-3</c:v>
                </c:pt>
                <c:pt idx="9092" formatCode="General">
                  <c:v>2.86104E-3</c:v>
                </c:pt>
                <c:pt idx="9093" formatCode="General">
                  <c:v>2.8611299999999999E-3</c:v>
                </c:pt>
                <c:pt idx="9094" formatCode="General">
                  <c:v>2.8612199999999998E-3</c:v>
                </c:pt>
                <c:pt idx="9095" formatCode="General">
                  <c:v>2.8613599999999999E-3</c:v>
                </c:pt>
                <c:pt idx="9096" formatCode="General">
                  <c:v>2.8614999999999999E-3</c:v>
                </c:pt>
                <c:pt idx="9097" formatCode="General">
                  <c:v>2.8616000000000002E-3</c:v>
                </c:pt>
                <c:pt idx="9098" formatCode="General">
                  <c:v>2.8617999999999998E-3</c:v>
                </c:pt>
                <c:pt idx="9099" formatCode="General">
                  <c:v>2.862E-3</c:v>
                </c:pt>
                <c:pt idx="9100" formatCode="General">
                  <c:v>2.86229E-3</c:v>
                </c:pt>
                <c:pt idx="9101" formatCode="General">
                  <c:v>2.8625899999999999E-3</c:v>
                </c:pt>
                <c:pt idx="9102" formatCode="General">
                  <c:v>2.8628899999999999E-3</c:v>
                </c:pt>
                <c:pt idx="9103" formatCode="General">
                  <c:v>2.8631799999999999E-3</c:v>
                </c:pt>
                <c:pt idx="9104" formatCode="General">
                  <c:v>2.8635800000000001E-3</c:v>
                </c:pt>
                <c:pt idx="9105" formatCode="General">
                  <c:v>2.86397E-3</c:v>
                </c:pt>
                <c:pt idx="9106" formatCode="General">
                  <c:v>2.8645699999999999E-3</c:v>
                </c:pt>
                <c:pt idx="9107" formatCode="General">
                  <c:v>2.8651700000000002E-3</c:v>
                </c:pt>
                <c:pt idx="9108" formatCode="General">
                  <c:v>2.8657700000000001E-3</c:v>
                </c:pt>
                <c:pt idx="9109" formatCode="General">
                  <c:v>2.8665700000000001E-3</c:v>
                </c:pt>
                <c:pt idx="9110" formatCode="General">
                  <c:v>2.8673700000000002E-3</c:v>
                </c:pt>
                <c:pt idx="9111" formatCode="General">
                  <c:v>2.8681700000000002E-3</c:v>
                </c:pt>
                <c:pt idx="9112" formatCode="General">
                  <c:v>2.8689800000000001E-3</c:v>
                </c:pt>
                <c:pt idx="9113" formatCode="General">
                  <c:v>2.87018E-3</c:v>
                </c:pt>
                <c:pt idx="9114" formatCode="General">
                  <c:v>2.8714399999999998E-3</c:v>
                </c:pt>
                <c:pt idx="9115" formatCode="General">
                  <c:v>2.8728099999999999E-3</c:v>
                </c:pt>
                <c:pt idx="9116" formatCode="General">
                  <c:v>2.8741800000000001E-3</c:v>
                </c:pt>
                <c:pt idx="9117" formatCode="General">
                  <c:v>2.8755500000000002E-3</c:v>
                </c:pt>
                <c:pt idx="9118" formatCode="General">
                  <c:v>2.8769300000000002E-3</c:v>
                </c:pt>
                <c:pt idx="9119" formatCode="General">
                  <c:v>2.8782999999999999E-3</c:v>
                </c:pt>
                <c:pt idx="9120" formatCode="General">
                  <c:v>2.8796400000000002E-3</c:v>
                </c:pt>
                <c:pt idx="9121" formatCode="General">
                  <c:v>2.88098E-3</c:v>
                </c:pt>
                <c:pt idx="9122" formatCode="General">
                  <c:v>2.8827700000000002E-3</c:v>
                </c:pt>
                <c:pt idx="9123" formatCode="General">
                  <c:v>2.88455E-3</c:v>
                </c:pt>
                <c:pt idx="9124" formatCode="General">
                  <c:v>2.8863299999999999E-3</c:v>
                </c:pt>
                <c:pt idx="9125" formatCode="General">
                  <c:v>2.8881100000000002E-3</c:v>
                </c:pt>
                <c:pt idx="9126" formatCode="General">
                  <c:v>2.8898800000000001E-3</c:v>
                </c:pt>
                <c:pt idx="9127" formatCode="General">
                  <c:v>2.8916499999999999E-3</c:v>
                </c:pt>
                <c:pt idx="9128" formatCode="General">
                  <c:v>2.8934199999999998E-3</c:v>
                </c:pt>
                <c:pt idx="9129" formatCode="General">
                  <c:v>2.8951799999999998E-3</c:v>
                </c:pt>
                <c:pt idx="9130" formatCode="General">
                  <c:v>2.8969299999999998E-3</c:v>
                </c:pt>
                <c:pt idx="9131" formatCode="General">
                  <c:v>2.8986900000000002E-3</c:v>
                </c:pt>
                <c:pt idx="9132" formatCode="General">
                  <c:v>2.9004600000000001E-3</c:v>
                </c:pt>
                <c:pt idx="9133" formatCode="General">
                  <c:v>2.9022200000000001E-3</c:v>
                </c:pt>
                <c:pt idx="9134" formatCode="General">
                  <c:v>2.90399E-3</c:v>
                </c:pt>
                <c:pt idx="9135" formatCode="General">
                  <c:v>2.9066399999999998E-3</c:v>
                </c:pt>
                <c:pt idx="9136" formatCode="General">
                  <c:v>2.9085199999999999E-3</c:v>
                </c:pt>
                <c:pt idx="9137" formatCode="General">
                  <c:v>2.9103900000000001E-3</c:v>
                </c:pt>
                <c:pt idx="9138" formatCode="General">
                  <c:v>2.9122699999999998E-3</c:v>
                </c:pt>
                <c:pt idx="9139" formatCode="General">
                  <c:v>2.9136700000000001E-3</c:v>
                </c:pt>
                <c:pt idx="9140" formatCode="General">
                  <c:v>2.9147299999999999E-3</c:v>
                </c:pt>
                <c:pt idx="9141" formatCode="General">
                  <c:v>2.9159099999999999E-3</c:v>
                </c:pt>
                <c:pt idx="9142" formatCode="General">
                  <c:v>2.9164999999999998E-3</c:v>
                </c:pt>
                <c:pt idx="9143" formatCode="General">
                  <c:v>2.9173799999999998E-3</c:v>
                </c:pt>
                <c:pt idx="9144" formatCode="General">
                  <c:v>2.9182600000000002E-3</c:v>
                </c:pt>
                <c:pt idx="9145" formatCode="General">
                  <c:v>2.9188399999999998E-3</c:v>
                </c:pt>
                <c:pt idx="9146" formatCode="General">
                  <c:v>2.9194300000000002E-3</c:v>
                </c:pt>
                <c:pt idx="9147" formatCode="General">
                  <c:v>2.9200099999999998E-3</c:v>
                </c:pt>
                <c:pt idx="9148" formatCode="General">
                  <c:v>2.9204500000000002E-3</c:v>
                </c:pt>
                <c:pt idx="9149" formatCode="General">
                  <c:v>2.9208900000000002E-3</c:v>
                </c:pt>
                <c:pt idx="9150" formatCode="General">
                  <c:v>2.9213400000000001E-3</c:v>
                </c:pt>
                <c:pt idx="9151" formatCode="General">
                  <c:v>2.92165E-3</c:v>
                </c:pt>
                <c:pt idx="9152" formatCode="General">
                  <c:v>2.9219699999999999E-3</c:v>
                </c:pt>
                <c:pt idx="9153" formatCode="General">
                  <c:v>2.9222800000000002E-3</c:v>
                </c:pt>
                <c:pt idx="9154" formatCode="General">
                  <c:v>2.9225100000000001E-3</c:v>
                </c:pt>
                <c:pt idx="9155" formatCode="General">
                  <c:v>2.92275E-3</c:v>
                </c:pt>
                <c:pt idx="9156" formatCode="General">
                  <c:v>2.9229799999999999E-3</c:v>
                </c:pt>
                <c:pt idx="9157" formatCode="General">
                  <c:v>2.9231399999999999E-3</c:v>
                </c:pt>
                <c:pt idx="9158" formatCode="General">
                  <c:v>2.9233000000000002E-3</c:v>
                </c:pt>
                <c:pt idx="9159" formatCode="General">
                  <c:v>2.9234500000000002E-3</c:v>
                </c:pt>
                <c:pt idx="9160" formatCode="General">
                  <c:v>2.9236100000000001E-3</c:v>
                </c:pt>
                <c:pt idx="9161" formatCode="General">
                  <c:v>2.9237299999999998E-3</c:v>
                </c:pt>
                <c:pt idx="9162" formatCode="General">
                  <c:v>2.92385E-3</c:v>
                </c:pt>
                <c:pt idx="9163" formatCode="General">
                  <c:v>2.9239299999999999E-3</c:v>
                </c:pt>
                <c:pt idx="9164" formatCode="General">
                  <c:v>2.9240199999999998E-3</c:v>
                </c:pt>
                <c:pt idx="9165" formatCode="General">
                  <c:v>2.9240999999999998E-3</c:v>
                </c:pt>
                <c:pt idx="9166" formatCode="General">
                  <c:v>2.9241599999999999E-3</c:v>
                </c:pt>
                <c:pt idx="9167" formatCode="General">
                  <c:v>2.9242199999999999E-3</c:v>
                </c:pt>
                <c:pt idx="9168" formatCode="General">
                  <c:v>2.92428E-3</c:v>
                </c:pt>
                <c:pt idx="9169" formatCode="General">
                  <c:v>2.9243400000000001E-3</c:v>
                </c:pt>
                <c:pt idx="9170" formatCode="General">
                  <c:v>2.9244000000000002E-3</c:v>
                </c:pt>
                <c:pt idx="9171" formatCode="General">
                  <c:v>2.9244399999999999E-3</c:v>
                </c:pt>
                <c:pt idx="9172" formatCode="General">
                  <c:v>2.9244900000000001E-3</c:v>
                </c:pt>
                <c:pt idx="9173" formatCode="General">
                  <c:v>2.9245299999999998E-3</c:v>
                </c:pt>
                <c:pt idx="9174" formatCode="General">
                  <c:v>2.92457E-3</c:v>
                </c:pt>
                <c:pt idx="9175" formatCode="General">
                  <c:v>2.9246099999999998E-3</c:v>
                </c:pt>
                <c:pt idx="9176" formatCode="General">
                  <c:v>2.92465E-3</c:v>
                </c:pt>
                <c:pt idx="9177" formatCode="General">
                  <c:v>2.9246900000000002E-3</c:v>
                </c:pt>
                <c:pt idx="9178" formatCode="General">
                  <c:v>2.92473E-3</c:v>
                </c:pt>
                <c:pt idx="9179" formatCode="General">
                  <c:v>2.9247700000000001E-3</c:v>
                </c:pt>
                <c:pt idx="9180" formatCode="General">
                  <c:v>2.9248099999999999E-3</c:v>
                </c:pt>
                <c:pt idx="9181" formatCode="General">
                  <c:v>2.9248500000000001E-3</c:v>
                </c:pt>
                <c:pt idx="9182" formatCode="General">
                  <c:v>2.9248899999999999E-3</c:v>
                </c:pt>
                <c:pt idx="9183" formatCode="General">
                  <c:v>2.9249300000000001E-3</c:v>
                </c:pt>
                <c:pt idx="9184" formatCode="General">
                  <c:v>2.9249599999999999E-3</c:v>
                </c:pt>
                <c:pt idx="9185" formatCode="General">
                  <c:v>2.9249900000000001E-3</c:v>
                </c:pt>
                <c:pt idx="9186" formatCode="General">
                  <c:v>2.92502E-3</c:v>
                </c:pt>
                <c:pt idx="9187" formatCode="General">
                  <c:v>2.9250600000000002E-3</c:v>
                </c:pt>
                <c:pt idx="9188" formatCode="General">
                  <c:v>2.92509E-3</c:v>
                </c:pt>
                <c:pt idx="9189" formatCode="General">
                  <c:v>2.9251300000000002E-3</c:v>
                </c:pt>
                <c:pt idx="9190" formatCode="General">
                  <c:v>2.9251699999999999E-3</c:v>
                </c:pt>
                <c:pt idx="9191" formatCode="General">
                  <c:v>2.9252000000000002E-3</c:v>
                </c:pt>
                <c:pt idx="9192" formatCode="General">
                  <c:v>2.92524E-3</c:v>
                </c:pt>
                <c:pt idx="9193" formatCode="General">
                  <c:v>2.9252700000000002E-3</c:v>
                </c:pt>
                <c:pt idx="9194" formatCode="General">
                  <c:v>2.92531E-3</c:v>
                </c:pt>
                <c:pt idx="9195" formatCode="General">
                  <c:v>2.9253500000000002E-3</c:v>
                </c:pt>
                <c:pt idx="9196" formatCode="General">
                  <c:v>2.92538E-3</c:v>
                </c:pt>
                <c:pt idx="9197" formatCode="General">
                  <c:v>2.9254200000000002E-3</c:v>
                </c:pt>
                <c:pt idx="9198" formatCode="General">
                  <c:v>2.92545E-3</c:v>
                </c:pt>
                <c:pt idx="9199" formatCode="General">
                  <c:v>2.9254900000000002E-3</c:v>
                </c:pt>
                <c:pt idx="9200" formatCode="General">
                  <c:v>2.92553E-3</c:v>
                </c:pt>
                <c:pt idx="9201" formatCode="General">
                  <c:v>2.9255599999999998E-3</c:v>
                </c:pt>
                <c:pt idx="9202" formatCode="General">
                  <c:v>2.9256E-3</c:v>
                </c:pt>
                <c:pt idx="9203" formatCode="General">
                  <c:v>2.9256299999999998E-3</c:v>
                </c:pt>
                <c:pt idx="9204" formatCode="General">
                  <c:v>2.92567E-3</c:v>
                </c:pt>
                <c:pt idx="9205" formatCode="General">
                  <c:v>2.9257100000000002E-3</c:v>
                </c:pt>
                <c:pt idx="9206" formatCode="General">
                  <c:v>2.92574E-3</c:v>
                </c:pt>
                <c:pt idx="9207" formatCode="General">
                  <c:v>2.9257799999999998E-3</c:v>
                </c:pt>
                <c:pt idx="9208" formatCode="General">
                  <c:v>2.92581E-3</c:v>
                </c:pt>
                <c:pt idx="9209" formatCode="General">
                  <c:v>2.9258499999999998E-3</c:v>
                </c:pt>
                <c:pt idx="9210" formatCode="General">
                  <c:v>2.92589E-3</c:v>
                </c:pt>
                <c:pt idx="9211" formatCode="General">
                  <c:v>2.9259400000000001E-3</c:v>
                </c:pt>
                <c:pt idx="9212" formatCode="General">
                  <c:v>2.9259899999999998E-3</c:v>
                </c:pt>
                <c:pt idx="9213" formatCode="General">
                  <c:v>2.92603E-3</c:v>
                </c:pt>
                <c:pt idx="9214" formatCode="General">
                  <c:v>2.9260800000000002E-3</c:v>
                </c:pt>
                <c:pt idx="9215" formatCode="General">
                  <c:v>2.9261299999999999E-3</c:v>
                </c:pt>
                <c:pt idx="9216" formatCode="General">
                  <c:v>2.9261700000000001E-3</c:v>
                </c:pt>
                <c:pt idx="9217" formatCode="General">
                  <c:v>2.9262200000000002E-3</c:v>
                </c:pt>
                <c:pt idx="9218" formatCode="General">
                  <c:v>2.9262699999999999E-3</c:v>
                </c:pt>
                <c:pt idx="9219" formatCode="General">
                  <c:v>2.92632E-3</c:v>
                </c:pt>
                <c:pt idx="9220" formatCode="General">
                  <c:v>2.9263599999999998E-3</c:v>
                </c:pt>
                <c:pt idx="9221" formatCode="General">
                  <c:v>2.9264099999999999E-3</c:v>
                </c:pt>
                <c:pt idx="9222" formatCode="General">
                  <c:v>2.9264600000000001E-3</c:v>
                </c:pt>
                <c:pt idx="9223" formatCode="General">
                  <c:v>2.9265300000000001E-3</c:v>
                </c:pt>
                <c:pt idx="9224" formatCode="General">
                  <c:v>2.9266000000000001E-3</c:v>
                </c:pt>
                <c:pt idx="9225" formatCode="General">
                  <c:v>2.92669E-3</c:v>
                </c:pt>
                <c:pt idx="9226" formatCode="General">
                  <c:v>2.9267899999999999E-3</c:v>
                </c:pt>
                <c:pt idx="9227" formatCode="General">
                  <c:v>2.9268900000000001E-3</c:v>
                </c:pt>
                <c:pt idx="9228" formatCode="General">
                  <c:v>2.9272199999999999E-3</c:v>
                </c:pt>
                <c:pt idx="9229" formatCode="General">
                  <c:v>2.9273400000000001E-3</c:v>
                </c:pt>
                <c:pt idx="9230" formatCode="General">
                  <c:v>2.9274399999999999E-3</c:v>
                </c:pt>
                <c:pt idx="9231" formatCode="General">
                  <c:v>2.9275299999999998E-3</c:v>
                </c:pt>
                <c:pt idx="9232" formatCode="General">
                  <c:v>2.9275999999999998E-3</c:v>
                </c:pt>
                <c:pt idx="9233" formatCode="General">
                  <c:v>2.9276699999999998E-3</c:v>
                </c:pt>
                <c:pt idx="9234" formatCode="General">
                  <c:v>2.9277399999999999E-3</c:v>
                </c:pt>
                <c:pt idx="9235" formatCode="General">
                  <c:v>2.9278099999999999E-3</c:v>
                </c:pt>
                <c:pt idx="9236" formatCode="General">
                  <c:v>2.9279000000000002E-3</c:v>
                </c:pt>
                <c:pt idx="9237" formatCode="General">
                  <c:v>2.9279800000000002E-3</c:v>
                </c:pt>
                <c:pt idx="9238" formatCode="General">
                  <c:v>2.928E-3</c:v>
                </c:pt>
                <c:pt idx="9239" formatCode="General">
                  <c:v>2.92808E-3</c:v>
                </c:pt>
                <c:pt idx="9240" formatCode="General">
                  <c:v>2.9281699999999999E-3</c:v>
                </c:pt>
                <c:pt idx="9241" formatCode="General">
                  <c:v>2.92823E-3</c:v>
                </c:pt>
                <c:pt idx="9242" formatCode="General">
                  <c:v>2.9283199999999999E-3</c:v>
                </c:pt>
                <c:pt idx="9243" formatCode="General">
                  <c:v>2.9283999999999998E-3</c:v>
                </c:pt>
                <c:pt idx="9244" formatCode="General">
                  <c:v>2.9284699999999999E-3</c:v>
                </c:pt>
                <c:pt idx="9245" formatCode="General">
                  <c:v>2.9285600000000002E-3</c:v>
                </c:pt>
                <c:pt idx="9246" formatCode="General">
                  <c:v>2.92866E-3</c:v>
                </c:pt>
                <c:pt idx="9247" formatCode="General">
                  <c:v>2.9287800000000002E-3</c:v>
                </c:pt>
                <c:pt idx="9248" formatCode="General">
                  <c:v>2.92911E-3</c:v>
                </c:pt>
                <c:pt idx="9249" formatCode="General">
                  <c:v>2.9292099999999998E-3</c:v>
                </c:pt>
                <c:pt idx="9250" formatCode="General">
                  <c:v>2.9293100000000001E-3</c:v>
                </c:pt>
                <c:pt idx="9251" formatCode="General">
                  <c:v>2.9294E-3</c:v>
                </c:pt>
                <c:pt idx="9252" formatCode="General">
                  <c:v>2.92947E-3</c:v>
                </c:pt>
                <c:pt idx="9253" formatCode="General">
                  <c:v>2.92954E-3</c:v>
                </c:pt>
                <c:pt idx="9254" formatCode="General">
                  <c:v>2.9295900000000001E-3</c:v>
                </c:pt>
                <c:pt idx="9255" formatCode="General">
                  <c:v>2.9296399999999998E-3</c:v>
                </c:pt>
                <c:pt idx="9256" formatCode="General">
                  <c:v>2.92968E-3</c:v>
                </c:pt>
                <c:pt idx="9257" formatCode="General">
                  <c:v>2.9297300000000002E-3</c:v>
                </c:pt>
                <c:pt idx="9258" formatCode="General">
                  <c:v>2.9297799999999999E-3</c:v>
                </c:pt>
                <c:pt idx="9259" formatCode="General">
                  <c:v>2.92983E-3</c:v>
                </c:pt>
                <c:pt idx="9260" formatCode="General">
                  <c:v>2.9298699999999998E-3</c:v>
                </c:pt>
                <c:pt idx="9261" formatCode="General">
                  <c:v>2.9299199999999999E-3</c:v>
                </c:pt>
                <c:pt idx="9262" formatCode="General">
                  <c:v>2.9299700000000001E-3</c:v>
                </c:pt>
                <c:pt idx="9263" formatCode="General">
                  <c:v>2.9300099999999998E-3</c:v>
                </c:pt>
                <c:pt idx="9264" formatCode="General">
                  <c:v>2.93006E-3</c:v>
                </c:pt>
                <c:pt idx="9265" formatCode="General">
                  <c:v>2.9301100000000001E-3</c:v>
                </c:pt>
                <c:pt idx="9266" formatCode="General">
                  <c:v>2.9301499999999999E-3</c:v>
                </c:pt>
                <c:pt idx="9267" formatCode="General">
                  <c:v>2.9301900000000001E-3</c:v>
                </c:pt>
                <c:pt idx="9268" formatCode="General">
                  <c:v>2.9302199999999999E-3</c:v>
                </c:pt>
                <c:pt idx="9269" formatCode="General">
                  <c:v>2.9302600000000001E-3</c:v>
                </c:pt>
                <c:pt idx="9270" formatCode="General">
                  <c:v>2.9302899999999999E-3</c:v>
                </c:pt>
                <c:pt idx="9271" formatCode="General">
                  <c:v>2.9303300000000001E-3</c:v>
                </c:pt>
                <c:pt idx="9272" formatCode="General">
                  <c:v>2.9303699999999998E-3</c:v>
                </c:pt>
                <c:pt idx="9273" formatCode="General">
                  <c:v>2.9304000000000001E-3</c:v>
                </c:pt>
                <c:pt idx="9274" formatCode="General">
                  <c:v>2.9304399999999999E-3</c:v>
                </c:pt>
                <c:pt idx="9275" formatCode="General">
                  <c:v>2.9304700000000001E-3</c:v>
                </c:pt>
                <c:pt idx="9276" formatCode="General">
                  <c:v>2.9305099999999999E-3</c:v>
                </c:pt>
                <c:pt idx="9277" formatCode="General">
                  <c:v>2.9305500000000001E-3</c:v>
                </c:pt>
                <c:pt idx="9278" formatCode="General">
                  <c:v>2.9305799999999999E-3</c:v>
                </c:pt>
                <c:pt idx="9279" formatCode="General">
                  <c:v>2.9306200000000001E-3</c:v>
                </c:pt>
                <c:pt idx="9280" formatCode="General">
                  <c:v>2.9306499999999999E-3</c:v>
                </c:pt>
                <c:pt idx="9281" formatCode="General">
                  <c:v>2.9306900000000001E-3</c:v>
                </c:pt>
                <c:pt idx="9282" formatCode="General">
                  <c:v>2.9307299999999999E-3</c:v>
                </c:pt>
                <c:pt idx="9283" formatCode="General">
                  <c:v>2.9307600000000001E-3</c:v>
                </c:pt>
                <c:pt idx="9284" formatCode="General">
                  <c:v>2.9307999999999999E-3</c:v>
                </c:pt>
                <c:pt idx="9285" formatCode="General">
                  <c:v>2.9308300000000002E-3</c:v>
                </c:pt>
                <c:pt idx="9286" formatCode="General">
                  <c:v>2.9308699999999999E-3</c:v>
                </c:pt>
                <c:pt idx="9287" formatCode="General">
                  <c:v>2.9309100000000001E-3</c:v>
                </c:pt>
                <c:pt idx="9288" formatCode="General">
                  <c:v>2.9309399999999999E-3</c:v>
                </c:pt>
                <c:pt idx="9289" formatCode="General">
                  <c:v>2.9309800000000001E-3</c:v>
                </c:pt>
                <c:pt idx="9290" formatCode="General">
                  <c:v>2.93101E-3</c:v>
                </c:pt>
                <c:pt idx="9291" formatCode="General">
                  <c:v>2.9310400000000002E-3</c:v>
                </c:pt>
                <c:pt idx="9292" formatCode="General">
                  <c:v>2.93107E-3</c:v>
                </c:pt>
                <c:pt idx="9293" formatCode="General">
                  <c:v>2.9311099999999998E-3</c:v>
                </c:pt>
                <c:pt idx="9294" formatCode="General">
                  <c:v>2.9311300000000001E-3</c:v>
                </c:pt>
                <c:pt idx="9295" formatCode="General">
                  <c:v>2.9311699999999999E-3</c:v>
                </c:pt>
                <c:pt idx="9296" formatCode="General">
                  <c:v>2.9312100000000001E-3</c:v>
                </c:pt>
                <c:pt idx="9297" formatCode="General">
                  <c:v>2.9312499999999998E-3</c:v>
                </c:pt>
                <c:pt idx="9298" formatCode="General">
                  <c:v>2.93129E-3</c:v>
                </c:pt>
                <c:pt idx="9299" formatCode="General">
                  <c:v>2.9313299999999998E-3</c:v>
                </c:pt>
                <c:pt idx="9300" formatCode="General">
                  <c:v>2.93137E-3</c:v>
                </c:pt>
                <c:pt idx="9301" formatCode="General">
                  <c:v>2.9314100000000002E-3</c:v>
                </c:pt>
                <c:pt idx="9302" formatCode="General">
                  <c:v>2.9314499999999999E-3</c:v>
                </c:pt>
                <c:pt idx="9303" formatCode="General">
                  <c:v>2.9314900000000001E-3</c:v>
                </c:pt>
                <c:pt idx="9304" formatCode="General">
                  <c:v>2.9315399999999998E-3</c:v>
                </c:pt>
                <c:pt idx="9305" formatCode="General">
                  <c:v>2.93158E-3</c:v>
                </c:pt>
                <c:pt idx="9306" formatCode="General">
                  <c:v>2.9316400000000001E-3</c:v>
                </c:pt>
                <c:pt idx="9307" formatCode="General">
                  <c:v>2.9317000000000002E-3</c:v>
                </c:pt>
                <c:pt idx="9308" formatCode="General">
                  <c:v>2.9317599999999998E-3</c:v>
                </c:pt>
                <c:pt idx="9309" formatCode="General">
                  <c:v>2.9318199999999999E-3</c:v>
                </c:pt>
                <c:pt idx="9310" formatCode="General">
                  <c:v>2.93188E-3</c:v>
                </c:pt>
                <c:pt idx="9311" formatCode="General">
                  <c:v>2.9319400000000001E-3</c:v>
                </c:pt>
                <c:pt idx="9312" formatCode="General">
                  <c:v>2.93203E-3</c:v>
                </c:pt>
                <c:pt idx="9313" formatCode="General">
                  <c:v>2.9321099999999999E-3</c:v>
                </c:pt>
                <c:pt idx="9314" formatCode="General">
                  <c:v>2.9321899999999999E-3</c:v>
                </c:pt>
                <c:pt idx="9315" formatCode="General">
                  <c:v>2.93231E-3</c:v>
                </c:pt>
                <c:pt idx="9316" formatCode="General">
                  <c:v>2.9324500000000001E-3</c:v>
                </c:pt>
                <c:pt idx="9317" formatCode="General">
                  <c:v>2.9325900000000001E-3</c:v>
                </c:pt>
                <c:pt idx="9318" formatCode="General">
                  <c:v>2.9327300000000001E-3</c:v>
                </c:pt>
                <c:pt idx="9319" formatCode="General">
                  <c:v>2.9329400000000002E-3</c:v>
                </c:pt>
                <c:pt idx="9320" formatCode="General">
                  <c:v>2.9331499999999998E-3</c:v>
                </c:pt>
                <c:pt idx="9321" formatCode="General">
                  <c:v>2.9333599999999999E-3</c:v>
                </c:pt>
                <c:pt idx="9322" formatCode="General">
                  <c:v>2.9335699999999999E-3</c:v>
                </c:pt>
                <c:pt idx="9323" formatCode="General">
                  <c:v>2.93385E-3</c:v>
                </c:pt>
                <c:pt idx="9324" formatCode="General">
                  <c:v>2.9341300000000001E-3</c:v>
                </c:pt>
                <c:pt idx="9325" formatCode="General">
                  <c:v>2.9344100000000001E-3</c:v>
                </c:pt>
                <c:pt idx="9326" formatCode="General">
                  <c:v>2.9348E-3</c:v>
                </c:pt>
                <c:pt idx="9327" formatCode="General">
                  <c:v>2.9351899999999998E-3</c:v>
                </c:pt>
                <c:pt idx="9328" formatCode="General">
                  <c:v>2.9355800000000001E-3</c:v>
                </c:pt>
                <c:pt idx="9329" formatCode="General">
                  <c:v>2.9361000000000001E-3</c:v>
                </c:pt>
                <c:pt idx="9330" formatCode="General">
                  <c:v>2.9366100000000001E-3</c:v>
                </c:pt>
                <c:pt idx="9331" formatCode="General">
                  <c:v>2.93713E-3</c:v>
                </c:pt>
                <c:pt idx="9332" formatCode="General">
                  <c:v>2.9378999999999998E-3</c:v>
                </c:pt>
                <c:pt idx="9333" formatCode="General">
                  <c:v>2.9386799999999999E-3</c:v>
                </c:pt>
                <c:pt idx="9334" formatCode="General">
                  <c:v>2.9394999999999998E-3</c:v>
                </c:pt>
                <c:pt idx="9335" formatCode="General">
                  <c:v>2.9403200000000002E-3</c:v>
                </c:pt>
                <c:pt idx="9336" formatCode="General">
                  <c:v>2.9415499999999998E-3</c:v>
                </c:pt>
                <c:pt idx="9337" formatCode="General">
                  <c:v>2.9427899999999998E-3</c:v>
                </c:pt>
                <c:pt idx="9338" formatCode="General">
                  <c:v>2.9440199999999999E-3</c:v>
                </c:pt>
                <c:pt idx="9339" formatCode="General">
                  <c:v>2.94525E-3</c:v>
                </c:pt>
                <c:pt idx="9340" formatCode="General">
                  <c:v>2.94663E-3</c:v>
                </c:pt>
                <c:pt idx="9341" formatCode="General">
                  <c:v>2.94801E-3</c:v>
                </c:pt>
                <c:pt idx="9342" formatCode="General">
                  <c:v>2.9493800000000001E-3</c:v>
                </c:pt>
                <c:pt idx="9343" formatCode="General">
                  <c:v>2.9507600000000002E-3</c:v>
                </c:pt>
                <c:pt idx="9344" formatCode="General">
                  <c:v>2.9521399999999998E-3</c:v>
                </c:pt>
                <c:pt idx="9345" formatCode="General">
                  <c:v>2.9534800000000001E-3</c:v>
                </c:pt>
                <c:pt idx="9346" formatCode="General">
                  <c:v>2.9543600000000001E-3</c:v>
                </c:pt>
                <c:pt idx="9347" formatCode="General">
                  <c:v>2.95525E-3</c:v>
                </c:pt>
                <c:pt idx="9348" formatCode="General">
                  <c:v>2.95613E-3</c:v>
                </c:pt>
                <c:pt idx="9349" formatCode="General">
                  <c:v>2.9570099999999999E-3</c:v>
                </c:pt>
                <c:pt idx="9350" formatCode="General">
                  <c:v>2.9578899999999999E-3</c:v>
                </c:pt>
                <c:pt idx="9351" formatCode="General">
                  <c:v>2.9587699999999999E-3</c:v>
                </c:pt>
                <c:pt idx="9352" formatCode="General">
                  <c:v>2.9594399999999998E-3</c:v>
                </c:pt>
                <c:pt idx="9353" formatCode="General">
                  <c:v>2.96022E-3</c:v>
                </c:pt>
                <c:pt idx="9354" formatCode="General">
                  <c:v>2.96079E-3</c:v>
                </c:pt>
                <c:pt idx="9355" formatCode="General">
                  <c:v>2.9613600000000001E-3</c:v>
                </c:pt>
                <c:pt idx="9356" formatCode="General">
                  <c:v>2.9619199999999998E-3</c:v>
                </c:pt>
                <c:pt idx="9357" formatCode="General">
                  <c:v>2.9624899999999999E-3</c:v>
                </c:pt>
                <c:pt idx="9358" formatCode="General">
                  <c:v>2.96306E-3</c:v>
                </c:pt>
                <c:pt idx="9359" formatCode="General">
                  <c:v>2.9636200000000001E-3</c:v>
                </c:pt>
                <c:pt idx="9360" formatCode="General">
                  <c:v>2.9641899999999998E-3</c:v>
                </c:pt>
                <c:pt idx="9361" formatCode="General">
                  <c:v>2.9646E-3</c:v>
                </c:pt>
                <c:pt idx="9362" formatCode="General">
                  <c:v>2.9650100000000001E-3</c:v>
                </c:pt>
                <c:pt idx="9363" formatCode="General">
                  <c:v>2.9654199999999999E-3</c:v>
                </c:pt>
                <c:pt idx="9364" formatCode="General">
                  <c:v>2.96583E-3</c:v>
                </c:pt>
                <c:pt idx="9365" formatCode="General">
                  <c:v>2.9662400000000002E-3</c:v>
                </c:pt>
                <c:pt idx="9366" formatCode="General">
                  <c:v>2.9666499999999999E-3</c:v>
                </c:pt>
                <c:pt idx="9367" formatCode="General">
                  <c:v>2.9670600000000001E-3</c:v>
                </c:pt>
                <c:pt idx="9368" formatCode="General">
                  <c:v>2.96737E-3</c:v>
                </c:pt>
                <c:pt idx="9369" formatCode="General">
                  <c:v>2.9677499999999999E-3</c:v>
                </c:pt>
                <c:pt idx="9370" formatCode="General">
                  <c:v>2.96803E-3</c:v>
                </c:pt>
                <c:pt idx="9371" formatCode="General">
                  <c:v>2.96832E-3</c:v>
                </c:pt>
                <c:pt idx="9372" formatCode="General">
                  <c:v>2.9686000000000001E-3</c:v>
                </c:pt>
                <c:pt idx="9373" formatCode="General">
                  <c:v>2.9688900000000001E-3</c:v>
                </c:pt>
                <c:pt idx="9374" formatCode="General">
                  <c:v>2.9691700000000001E-3</c:v>
                </c:pt>
                <c:pt idx="9375" formatCode="General">
                  <c:v>2.9694500000000002E-3</c:v>
                </c:pt>
                <c:pt idx="9376" formatCode="General">
                  <c:v>2.9697399999999998E-3</c:v>
                </c:pt>
                <c:pt idx="9377" formatCode="General">
                  <c:v>2.9699399999999999E-3</c:v>
                </c:pt>
                <c:pt idx="9378" formatCode="General">
                  <c:v>2.97015E-3</c:v>
                </c:pt>
                <c:pt idx="9379" formatCode="General">
                  <c:v>2.9703500000000001E-3</c:v>
                </c:pt>
                <c:pt idx="9380" formatCode="General">
                  <c:v>2.9705500000000002E-3</c:v>
                </c:pt>
                <c:pt idx="9381" formatCode="General">
                  <c:v>2.9707599999999998E-3</c:v>
                </c:pt>
                <c:pt idx="9382" formatCode="General">
                  <c:v>2.9709599999999999E-3</c:v>
                </c:pt>
                <c:pt idx="9383" formatCode="General">
                  <c:v>2.97117E-3</c:v>
                </c:pt>
                <c:pt idx="9384" formatCode="General">
                  <c:v>2.9713700000000001E-3</c:v>
                </c:pt>
                <c:pt idx="9385" formatCode="General">
                  <c:v>2.97153E-3</c:v>
                </c:pt>
                <c:pt idx="9386" formatCode="General">
                  <c:v>2.9716899999999999E-3</c:v>
                </c:pt>
                <c:pt idx="9387" formatCode="General">
                  <c:v>2.9718499999999998E-3</c:v>
                </c:pt>
                <c:pt idx="9388" formatCode="General">
                  <c:v>2.9719999999999998E-3</c:v>
                </c:pt>
                <c:pt idx="9389" formatCode="General">
                  <c:v>2.9721600000000002E-3</c:v>
                </c:pt>
                <c:pt idx="9390" formatCode="General">
                  <c:v>2.9723200000000001E-3</c:v>
                </c:pt>
                <c:pt idx="9391" formatCode="General">
                  <c:v>2.97248E-3</c:v>
                </c:pt>
                <c:pt idx="9392" formatCode="General">
                  <c:v>2.97263E-3</c:v>
                </c:pt>
                <c:pt idx="9393" formatCode="General">
                  <c:v>2.9727600000000001E-3</c:v>
                </c:pt>
                <c:pt idx="9394" formatCode="General">
                  <c:v>2.9728900000000002E-3</c:v>
                </c:pt>
                <c:pt idx="9395" formatCode="General">
                  <c:v>2.9730099999999999E-3</c:v>
                </c:pt>
                <c:pt idx="9396" formatCode="General">
                  <c:v>2.97314E-3</c:v>
                </c:pt>
                <c:pt idx="9397" formatCode="General">
                  <c:v>2.9732600000000001E-3</c:v>
                </c:pt>
                <c:pt idx="9398" formatCode="General">
                  <c:v>2.97336E-3</c:v>
                </c:pt>
                <c:pt idx="9399" formatCode="General">
                  <c:v>2.9734499999999999E-3</c:v>
                </c:pt>
                <c:pt idx="9400" formatCode="General">
                  <c:v>2.9735500000000002E-3</c:v>
                </c:pt>
                <c:pt idx="9401" formatCode="General">
                  <c:v>2.9736400000000001E-3</c:v>
                </c:pt>
                <c:pt idx="9402" formatCode="General">
                  <c:v>2.97372E-3</c:v>
                </c:pt>
                <c:pt idx="9403" formatCode="General">
                  <c:v>2.9738E-3</c:v>
                </c:pt>
                <c:pt idx="9404" formatCode="General">
                  <c:v>2.97387E-3</c:v>
                </c:pt>
                <c:pt idx="9405" formatCode="General">
                  <c:v>2.9739499999999999E-3</c:v>
                </c:pt>
                <c:pt idx="9406" formatCode="General">
                  <c:v>2.9740299999999999E-3</c:v>
                </c:pt>
                <c:pt idx="9407" formatCode="General">
                  <c:v>2.9740999999999999E-3</c:v>
                </c:pt>
                <c:pt idx="9408" formatCode="General">
                  <c:v>2.9741500000000001E-3</c:v>
                </c:pt>
                <c:pt idx="9409" formatCode="General">
                  <c:v>2.9742100000000001E-3</c:v>
                </c:pt>
                <c:pt idx="9410" formatCode="General">
                  <c:v>2.9742599999999998E-3</c:v>
                </c:pt>
                <c:pt idx="9411" formatCode="General">
                  <c:v>2.97431E-3</c:v>
                </c:pt>
                <c:pt idx="9412" formatCode="General">
                  <c:v>2.9743600000000001E-3</c:v>
                </c:pt>
                <c:pt idx="9413" formatCode="General">
                  <c:v>2.9744099999999998E-3</c:v>
                </c:pt>
                <c:pt idx="9414" formatCode="General">
                  <c:v>2.97446E-3</c:v>
                </c:pt>
                <c:pt idx="9415" formatCode="General">
                  <c:v>2.97452E-3</c:v>
                </c:pt>
                <c:pt idx="9416" formatCode="General">
                  <c:v>2.9745599999999998E-3</c:v>
                </c:pt>
                <c:pt idx="9417" formatCode="General">
                  <c:v>2.9746E-3</c:v>
                </c:pt>
                <c:pt idx="9418" formatCode="General">
                  <c:v>2.9746400000000002E-3</c:v>
                </c:pt>
                <c:pt idx="9419" formatCode="General">
                  <c:v>2.9746799999999999E-3</c:v>
                </c:pt>
                <c:pt idx="9420" formatCode="General">
                  <c:v>2.9747200000000001E-3</c:v>
                </c:pt>
                <c:pt idx="9421" formatCode="General">
                  <c:v>2.9747599999999999E-3</c:v>
                </c:pt>
                <c:pt idx="9422" formatCode="General">
                  <c:v>2.9748000000000001E-3</c:v>
                </c:pt>
                <c:pt idx="9423" formatCode="General">
                  <c:v>2.9748399999999999E-3</c:v>
                </c:pt>
                <c:pt idx="9424" formatCode="General">
                  <c:v>2.9748700000000001E-3</c:v>
                </c:pt>
                <c:pt idx="9425" formatCode="General">
                  <c:v>2.9749099999999999E-3</c:v>
                </c:pt>
                <c:pt idx="9426" formatCode="General">
                  <c:v>2.9749500000000001E-3</c:v>
                </c:pt>
                <c:pt idx="9427" formatCode="General">
                  <c:v>2.9749899999999998E-3</c:v>
                </c:pt>
                <c:pt idx="9428" formatCode="General">
                  <c:v>2.97503E-3</c:v>
                </c:pt>
                <c:pt idx="9429" formatCode="General">
                  <c:v>2.9750699999999998E-3</c:v>
                </c:pt>
                <c:pt idx="9430" formatCode="General">
                  <c:v>2.97511E-3</c:v>
                </c:pt>
                <c:pt idx="9431" formatCode="General">
                  <c:v>2.9751500000000002E-3</c:v>
                </c:pt>
                <c:pt idx="9432" formatCode="General">
                  <c:v>2.9751999999999999E-3</c:v>
                </c:pt>
                <c:pt idx="9433" formatCode="General">
                  <c:v>2.97525E-3</c:v>
                </c:pt>
                <c:pt idx="9434" formatCode="General">
                  <c:v>2.9753000000000002E-3</c:v>
                </c:pt>
                <c:pt idx="9435" formatCode="General">
                  <c:v>2.9753399999999999E-3</c:v>
                </c:pt>
                <c:pt idx="9436" formatCode="General">
                  <c:v>2.9753900000000001E-3</c:v>
                </c:pt>
                <c:pt idx="9437" formatCode="General">
                  <c:v>2.9754400000000002E-3</c:v>
                </c:pt>
                <c:pt idx="9438" formatCode="General">
                  <c:v>2.97548E-3</c:v>
                </c:pt>
                <c:pt idx="9439" formatCode="General">
                  <c:v>2.9755300000000001E-3</c:v>
                </c:pt>
                <c:pt idx="9440" formatCode="General">
                  <c:v>2.9755799999999998E-3</c:v>
                </c:pt>
                <c:pt idx="9441" formatCode="General">
                  <c:v>2.97562E-3</c:v>
                </c:pt>
                <c:pt idx="9442" formatCode="General">
                  <c:v>2.9756600000000002E-3</c:v>
                </c:pt>
                <c:pt idx="9443" formatCode="General">
                  <c:v>2.9757E-3</c:v>
                </c:pt>
                <c:pt idx="9444" formatCode="General">
                  <c:v>2.9757500000000001E-3</c:v>
                </c:pt>
                <c:pt idx="9445" formatCode="General">
                  <c:v>2.9758100000000002E-3</c:v>
                </c:pt>
                <c:pt idx="9446" formatCode="General">
                  <c:v>2.9758599999999999E-3</c:v>
                </c:pt>
                <c:pt idx="9447" formatCode="General">
                  <c:v>2.97591E-3</c:v>
                </c:pt>
                <c:pt idx="9448" formatCode="General">
                  <c:v>2.9759700000000001E-3</c:v>
                </c:pt>
                <c:pt idx="9449" formatCode="General">
                  <c:v>2.9760199999999998E-3</c:v>
                </c:pt>
                <c:pt idx="9450" formatCode="General">
                  <c:v>2.9760699999999999E-3</c:v>
                </c:pt>
                <c:pt idx="9451" formatCode="General">
                  <c:v>2.9761399999999999E-3</c:v>
                </c:pt>
                <c:pt idx="9452" formatCode="General">
                  <c:v>2.9762E-3</c:v>
                </c:pt>
                <c:pt idx="9453" formatCode="General">
                  <c:v>2.97627E-3</c:v>
                </c:pt>
                <c:pt idx="9454" formatCode="General">
                  <c:v>2.9763400000000001E-3</c:v>
                </c:pt>
                <c:pt idx="9455" formatCode="General">
                  <c:v>2.97642E-3</c:v>
                </c:pt>
                <c:pt idx="9456" formatCode="General">
                  <c:v>2.9765299999999998E-3</c:v>
                </c:pt>
                <c:pt idx="9457" formatCode="General">
                  <c:v>2.9766300000000001E-3</c:v>
                </c:pt>
                <c:pt idx="9458" formatCode="General">
                  <c:v>2.9768400000000001E-3</c:v>
                </c:pt>
                <c:pt idx="9459" formatCode="General">
                  <c:v>2.9770199999999999E-3</c:v>
                </c:pt>
                <c:pt idx="9460" formatCode="General">
                  <c:v>2.9771400000000001E-3</c:v>
                </c:pt>
                <c:pt idx="9461" formatCode="General">
                  <c:v>2.97722E-3</c:v>
                </c:pt>
                <c:pt idx="9462" formatCode="General">
                  <c:v>2.9773099999999999E-3</c:v>
                </c:pt>
                <c:pt idx="9463" formatCode="General">
                  <c:v>2.9773899999999999E-3</c:v>
                </c:pt>
                <c:pt idx="9464" formatCode="General">
                  <c:v>2.9774599999999999E-3</c:v>
                </c:pt>
                <c:pt idx="9465" formatCode="General">
                  <c:v>2.9775399999999999E-3</c:v>
                </c:pt>
                <c:pt idx="9466" formatCode="General">
                  <c:v>2.9776099999999999E-3</c:v>
                </c:pt>
                <c:pt idx="9467" formatCode="General">
                  <c:v>2.9776899999999999E-3</c:v>
                </c:pt>
                <c:pt idx="9468" formatCode="General">
                  <c:v>2.9777800000000002E-3</c:v>
                </c:pt>
                <c:pt idx="9469" formatCode="General">
                  <c:v>2.9778000000000001E-3</c:v>
                </c:pt>
                <c:pt idx="9470" formatCode="General">
                  <c:v>2.9778700000000001E-3</c:v>
                </c:pt>
                <c:pt idx="9471" formatCode="General">
                  <c:v>2.97796E-3</c:v>
                </c:pt>
                <c:pt idx="9472" formatCode="General">
                  <c:v>2.9780200000000001E-3</c:v>
                </c:pt>
                <c:pt idx="9473" formatCode="General">
                  <c:v>2.9780900000000001E-3</c:v>
                </c:pt>
                <c:pt idx="9474" formatCode="General">
                  <c:v>2.97817E-3</c:v>
                </c:pt>
                <c:pt idx="9475" formatCode="General">
                  <c:v>2.97825E-3</c:v>
                </c:pt>
                <c:pt idx="9476" formatCode="General">
                  <c:v>2.97833E-3</c:v>
                </c:pt>
                <c:pt idx="9477" formatCode="General">
                  <c:v>2.9784299999999998E-3</c:v>
                </c:pt>
                <c:pt idx="9478" formatCode="General">
                  <c:v>2.9785599999999999E-3</c:v>
                </c:pt>
                <c:pt idx="9479" formatCode="General">
                  <c:v>2.97869E-3</c:v>
                </c:pt>
                <c:pt idx="9480" formatCode="General">
                  <c:v>2.9789600000000001E-3</c:v>
                </c:pt>
                <c:pt idx="9481" formatCode="General">
                  <c:v>2.9790699999999999E-3</c:v>
                </c:pt>
                <c:pt idx="9482" formatCode="General">
                  <c:v>2.9791700000000002E-3</c:v>
                </c:pt>
                <c:pt idx="9483" formatCode="General">
                  <c:v>2.9792400000000002E-3</c:v>
                </c:pt>
                <c:pt idx="9484" formatCode="General">
                  <c:v>2.9793100000000002E-3</c:v>
                </c:pt>
                <c:pt idx="9485" formatCode="General">
                  <c:v>2.9793799999999998E-3</c:v>
                </c:pt>
                <c:pt idx="9486" formatCode="General">
                  <c:v>2.9794399999999999E-3</c:v>
                </c:pt>
                <c:pt idx="9487" formatCode="General">
                  <c:v>2.9795099999999999E-3</c:v>
                </c:pt>
                <c:pt idx="9488" formatCode="General">
                  <c:v>2.97956E-3</c:v>
                </c:pt>
                <c:pt idx="9489" formatCode="General">
                  <c:v>2.9795999999999998E-3</c:v>
                </c:pt>
                <c:pt idx="9490" formatCode="General">
                  <c:v>2.9796499999999999E-3</c:v>
                </c:pt>
                <c:pt idx="9491" formatCode="General">
                  <c:v>2.97971E-3</c:v>
                </c:pt>
                <c:pt idx="9492" formatCode="General">
                  <c:v>2.9797600000000001E-3</c:v>
                </c:pt>
                <c:pt idx="9493" formatCode="General">
                  <c:v>2.9798200000000002E-3</c:v>
                </c:pt>
                <c:pt idx="9494" formatCode="General">
                  <c:v>2.97986E-3</c:v>
                </c:pt>
                <c:pt idx="9495" formatCode="General">
                  <c:v>2.9799000000000002E-3</c:v>
                </c:pt>
                <c:pt idx="9496" formatCode="General">
                  <c:v>2.9799399999999999E-3</c:v>
                </c:pt>
                <c:pt idx="9497" formatCode="General">
                  <c:v>2.9799900000000001E-3</c:v>
                </c:pt>
                <c:pt idx="9498" formatCode="General">
                  <c:v>2.9800299999999998E-3</c:v>
                </c:pt>
                <c:pt idx="9499" formatCode="General">
                  <c:v>2.98007E-3</c:v>
                </c:pt>
                <c:pt idx="9500" formatCode="General">
                  <c:v>2.9800999999999998E-3</c:v>
                </c:pt>
                <c:pt idx="9501" formatCode="General">
                  <c:v>2.98014E-3</c:v>
                </c:pt>
                <c:pt idx="9502" formatCode="General">
                  <c:v>2.9801699999999999E-3</c:v>
                </c:pt>
                <c:pt idx="9503" formatCode="General">
                  <c:v>2.9802100000000001E-3</c:v>
                </c:pt>
                <c:pt idx="9504" formatCode="General">
                  <c:v>2.9802499999999998E-3</c:v>
                </c:pt>
                <c:pt idx="9505" formatCode="General">
                  <c:v>2.9802800000000001E-3</c:v>
                </c:pt>
                <c:pt idx="9506" formatCode="General">
                  <c:v>2.9803199999999998E-3</c:v>
                </c:pt>
                <c:pt idx="9507" formatCode="General">
                  <c:v>2.9803500000000001E-3</c:v>
                </c:pt>
                <c:pt idx="9508" formatCode="General">
                  <c:v>2.9803899999999999E-3</c:v>
                </c:pt>
                <c:pt idx="9509" formatCode="General">
                  <c:v>2.9804200000000001E-3</c:v>
                </c:pt>
                <c:pt idx="9510" formatCode="General">
                  <c:v>2.9804599999999999E-3</c:v>
                </c:pt>
                <c:pt idx="9511" formatCode="General">
                  <c:v>2.9804900000000001E-3</c:v>
                </c:pt>
                <c:pt idx="9512" formatCode="General">
                  <c:v>2.9805299999999999E-3</c:v>
                </c:pt>
                <c:pt idx="9513" formatCode="General">
                  <c:v>2.9805600000000002E-3</c:v>
                </c:pt>
                <c:pt idx="9514" formatCode="General">
                  <c:v>2.9805999999999999E-3</c:v>
                </c:pt>
                <c:pt idx="9515" formatCode="General">
                  <c:v>2.9806400000000001E-3</c:v>
                </c:pt>
                <c:pt idx="9516" formatCode="General">
                  <c:v>2.9806799999999999E-3</c:v>
                </c:pt>
                <c:pt idx="9517" formatCode="General">
                  <c:v>2.9807200000000001E-3</c:v>
                </c:pt>
                <c:pt idx="9518" formatCode="General">
                  <c:v>2.9807599999999998E-3</c:v>
                </c:pt>
                <c:pt idx="9519" formatCode="General">
                  <c:v>2.98081E-3</c:v>
                </c:pt>
                <c:pt idx="9520" formatCode="General">
                  <c:v>2.9808500000000002E-3</c:v>
                </c:pt>
                <c:pt idx="9521" formatCode="General">
                  <c:v>2.9808999999999999E-3</c:v>
                </c:pt>
                <c:pt idx="9522" formatCode="General">
                  <c:v>2.9809400000000001E-3</c:v>
                </c:pt>
                <c:pt idx="9523" formatCode="General">
                  <c:v>2.9809799999999998E-3</c:v>
                </c:pt>
                <c:pt idx="9524" formatCode="General">
                  <c:v>2.98102E-3</c:v>
                </c:pt>
                <c:pt idx="9525" formatCode="General">
                  <c:v>2.9810700000000002E-3</c:v>
                </c:pt>
                <c:pt idx="9526" formatCode="General">
                  <c:v>2.9811099999999999E-3</c:v>
                </c:pt>
                <c:pt idx="9527" formatCode="General">
                  <c:v>2.9811500000000001E-3</c:v>
                </c:pt>
                <c:pt idx="9528" formatCode="General">
                  <c:v>2.9811999999999998E-3</c:v>
                </c:pt>
                <c:pt idx="9529" formatCode="General">
                  <c:v>2.98124E-3</c:v>
                </c:pt>
                <c:pt idx="9530" formatCode="General">
                  <c:v>2.98131E-3</c:v>
                </c:pt>
                <c:pt idx="9531" formatCode="General">
                  <c:v>2.9813600000000002E-3</c:v>
                </c:pt>
                <c:pt idx="9532" formatCode="General">
                  <c:v>2.9814099999999999E-3</c:v>
                </c:pt>
                <c:pt idx="9533" formatCode="General">
                  <c:v>2.98147E-3</c:v>
                </c:pt>
                <c:pt idx="9534" formatCode="General">
                  <c:v>2.9815200000000001E-3</c:v>
                </c:pt>
                <c:pt idx="9535" formatCode="General">
                  <c:v>2.9815800000000002E-3</c:v>
                </c:pt>
                <c:pt idx="9536" formatCode="General">
                  <c:v>2.9816600000000001E-3</c:v>
                </c:pt>
                <c:pt idx="9537" formatCode="General">
                  <c:v>2.9817400000000001E-3</c:v>
                </c:pt>
                <c:pt idx="9538" formatCode="General">
                  <c:v>2.98182E-3</c:v>
                </c:pt>
                <c:pt idx="9539" formatCode="General">
                  <c:v>2.9819099999999999E-3</c:v>
                </c:pt>
                <c:pt idx="9540" formatCode="General">
                  <c:v>2.9819899999999999E-3</c:v>
                </c:pt>
                <c:pt idx="9541" formatCode="General">
                  <c:v>2.9820699999999999E-3</c:v>
                </c:pt>
                <c:pt idx="9542" formatCode="General">
                  <c:v>2.9821499999999998E-3</c:v>
                </c:pt>
                <c:pt idx="9543" formatCode="General">
                  <c:v>2.9822500000000001E-3</c:v>
                </c:pt>
                <c:pt idx="9544" formatCode="General">
                  <c:v>2.9823499999999999E-3</c:v>
                </c:pt>
                <c:pt idx="9545" formatCode="General">
                  <c:v>2.9824600000000001E-3</c:v>
                </c:pt>
                <c:pt idx="9546" formatCode="General">
                  <c:v>2.98256E-3</c:v>
                </c:pt>
                <c:pt idx="9547" formatCode="General">
                  <c:v>2.98271E-3</c:v>
                </c:pt>
                <c:pt idx="9548" formatCode="General">
                  <c:v>2.98285E-3</c:v>
                </c:pt>
                <c:pt idx="9549" formatCode="General">
                  <c:v>2.98299E-3</c:v>
                </c:pt>
                <c:pt idx="9550" formatCode="General">
                  <c:v>2.9831300000000001E-3</c:v>
                </c:pt>
                <c:pt idx="9551" formatCode="General">
                  <c:v>2.9832700000000001E-3</c:v>
                </c:pt>
                <c:pt idx="9552" formatCode="General">
                  <c:v>2.9834200000000001E-3</c:v>
                </c:pt>
                <c:pt idx="9553" formatCode="General">
                  <c:v>2.98358E-3</c:v>
                </c:pt>
                <c:pt idx="9554" formatCode="General">
                  <c:v>2.9837399999999999E-3</c:v>
                </c:pt>
                <c:pt idx="9555" formatCode="General">
                  <c:v>2.9838999999999998E-3</c:v>
                </c:pt>
                <c:pt idx="9556" formatCode="General">
                  <c:v>2.9840499999999998E-3</c:v>
                </c:pt>
                <c:pt idx="9557" formatCode="General">
                  <c:v>2.9842100000000002E-3</c:v>
                </c:pt>
                <c:pt idx="9558" formatCode="General">
                  <c:v>2.98445E-3</c:v>
                </c:pt>
                <c:pt idx="9559" formatCode="General">
                  <c:v>2.9846E-3</c:v>
                </c:pt>
                <c:pt idx="9560" formatCode="General">
                  <c:v>2.98482E-3</c:v>
                </c:pt>
                <c:pt idx="9561" formatCode="General">
                  <c:v>2.98504E-3</c:v>
                </c:pt>
                <c:pt idx="9562" formatCode="General">
                  <c:v>2.9852699999999999E-3</c:v>
                </c:pt>
                <c:pt idx="9563" formatCode="General">
                  <c:v>2.9854899999999999E-3</c:v>
                </c:pt>
                <c:pt idx="9564" formatCode="General">
                  <c:v>2.9857099999999999E-3</c:v>
                </c:pt>
                <c:pt idx="9565" formatCode="General">
                  <c:v>2.9859299999999999E-3</c:v>
                </c:pt>
                <c:pt idx="9566" formatCode="General">
                  <c:v>2.9861499999999999E-3</c:v>
                </c:pt>
                <c:pt idx="9567" formatCode="General">
                  <c:v>2.9863699999999999E-3</c:v>
                </c:pt>
                <c:pt idx="9568" formatCode="General">
                  <c:v>2.98665E-3</c:v>
                </c:pt>
                <c:pt idx="9569" formatCode="General">
                  <c:v>2.9869300000000001E-3</c:v>
                </c:pt>
                <c:pt idx="9570" formatCode="General">
                  <c:v>2.9872200000000001E-3</c:v>
                </c:pt>
                <c:pt idx="9571" formatCode="General">
                  <c:v>2.9875000000000001E-3</c:v>
                </c:pt>
                <c:pt idx="9572" formatCode="General">
                  <c:v>2.9877900000000002E-3</c:v>
                </c:pt>
                <c:pt idx="9573" formatCode="General">
                  <c:v>2.9880699999999998E-3</c:v>
                </c:pt>
                <c:pt idx="9574" formatCode="General">
                  <c:v>2.9883499999999999E-3</c:v>
                </c:pt>
                <c:pt idx="9575" formatCode="General">
                  <c:v>2.9886399999999999E-3</c:v>
                </c:pt>
                <c:pt idx="9576" formatCode="General">
                  <c:v>2.98905E-3</c:v>
                </c:pt>
                <c:pt idx="9577" formatCode="General">
                  <c:v>2.9894600000000002E-3</c:v>
                </c:pt>
                <c:pt idx="9578" formatCode="General">
                  <c:v>2.98986E-3</c:v>
                </c:pt>
                <c:pt idx="9579" formatCode="General">
                  <c:v>2.9902700000000002E-3</c:v>
                </c:pt>
                <c:pt idx="9580" formatCode="General">
                  <c:v>2.9906799999999999E-3</c:v>
                </c:pt>
                <c:pt idx="9581" formatCode="General">
                  <c:v>2.9910900000000001E-3</c:v>
                </c:pt>
                <c:pt idx="9582" formatCode="General">
                  <c:v>2.9914999999999998E-3</c:v>
                </c:pt>
                <c:pt idx="9583" formatCode="General">
                  <c:v>2.99191E-3</c:v>
                </c:pt>
                <c:pt idx="9584" formatCode="General">
                  <c:v>2.9924800000000001E-3</c:v>
                </c:pt>
                <c:pt idx="9585" formatCode="General">
                  <c:v>2.9930500000000001E-3</c:v>
                </c:pt>
                <c:pt idx="9586" formatCode="General">
                  <c:v>2.9936099999999998E-3</c:v>
                </c:pt>
                <c:pt idx="9587" formatCode="General">
                  <c:v>2.9941799999999999E-3</c:v>
                </c:pt>
                <c:pt idx="9588" formatCode="General">
                  <c:v>2.99475E-3</c:v>
                </c:pt>
                <c:pt idx="9589" formatCode="General">
                  <c:v>2.9953100000000002E-3</c:v>
                </c:pt>
                <c:pt idx="9590" formatCode="General">
                  <c:v>2.9958799999999998E-3</c:v>
                </c:pt>
                <c:pt idx="9591" formatCode="General">
                  <c:v>2.9964499999999999E-3</c:v>
                </c:pt>
                <c:pt idx="9592" formatCode="General">
                  <c:v>2.9972000000000002E-3</c:v>
                </c:pt>
                <c:pt idx="9593" formatCode="General">
                  <c:v>2.99796E-3</c:v>
                </c:pt>
                <c:pt idx="9594" formatCode="General">
                  <c:v>2.9987199999999999E-3</c:v>
                </c:pt>
                <c:pt idx="9595" formatCode="General">
                  <c:v>2.9994700000000002E-3</c:v>
                </c:pt>
                <c:pt idx="9596" formatCode="General">
                  <c:v>3.00023E-3</c:v>
                </c:pt>
                <c:pt idx="9597" formatCode="General">
                  <c:v>3.0009799999999999E-3</c:v>
                </c:pt>
                <c:pt idx="9598" formatCode="General">
                  <c:v>3.0017400000000001E-3</c:v>
                </c:pt>
                <c:pt idx="9599" formatCode="General">
                  <c:v>3.0025E-3</c:v>
                </c:pt>
                <c:pt idx="9600" formatCode="General">
                  <c:v>3.0032399999999999E-3</c:v>
                </c:pt>
                <c:pt idx="9601" formatCode="General">
                  <c:v>3.0039799999999998E-3</c:v>
                </c:pt>
                <c:pt idx="9602" formatCode="General">
                  <c:v>3.0047199999999998E-3</c:v>
                </c:pt>
                <c:pt idx="9603" formatCode="General">
                  <c:v>3.0054600000000002E-3</c:v>
                </c:pt>
                <c:pt idx="9604" formatCode="General">
                  <c:v>3.0062000000000001E-3</c:v>
                </c:pt>
                <c:pt idx="9605" formatCode="General">
                  <c:v>3.00694E-3</c:v>
                </c:pt>
                <c:pt idx="9606" formatCode="General">
                  <c:v>3.0074300000000002E-3</c:v>
                </c:pt>
                <c:pt idx="9607" formatCode="General">
                  <c:v>3.0079199999999999E-3</c:v>
                </c:pt>
                <c:pt idx="9608" formatCode="General">
                  <c:v>3.0084199999999999E-3</c:v>
                </c:pt>
                <c:pt idx="9609" formatCode="General">
                  <c:v>3.0089100000000001E-3</c:v>
                </c:pt>
                <c:pt idx="9610" formatCode="General">
                  <c:v>3.0094000000000002E-3</c:v>
                </c:pt>
                <c:pt idx="9611" formatCode="General">
                  <c:v>3.0097700000000002E-3</c:v>
                </c:pt>
                <c:pt idx="9612" formatCode="General">
                  <c:v>3.0101300000000002E-3</c:v>
                </c:pt>
                <c:pt idx="9613" formatCode="General">
                  <c:v>3.0105000000000002E-3</c:v>
                </c:pt>
                <c:pt idx="9614" formatCode="General">
                  <c:v>3.0108700000000001E-3</c:v>
                </c:pt>
                <c:pt idx="9615" formatCode="General">
                  <c:v>3.0111399999999998E-3</c:v>
                </c:pt>
                <c:pt idx="9616" formatCode="General">
                  <c:v>3.0114199999999999E-3</c:v>
                </c:pt>
                <c:pt idx="9617" formatCode="General">
                  <c:v>3.01169E-3</c:v>
                </c:pt>
                <c:pt idx="9618" formatCode="General">
                  <c:v>3.0119600000000002E-3</c:v>
                </c:pt>
                <c:pt idx="9619" formatCode="General">
                  <c:v>3.0122399999999998E-3</c:v>
                </c:pt>
                <c:pt idx="9620" formatCode="General">
                  <c:v>3.01243E-3</c:v>
                </c:pt>
                <c:pt idx="9621" formatCode="General">
                  <c:v>3.0126200000000001E-3</c:v>
                </c:pt>
                <c:pt idx="9622" formatCode="General">
                  <c:v>3.0128099999999999E-3</c:v>
                </c:pt>
                <c:pt idx="9623" formatCode="General">
                  <c:v>3.0130000000000001E-3</c:v>
                </c:pt>
                <c:pt idx="9624" formatCode="General">
                  <c:v>3.0131899999999998E-3</c:v>
                </c:pt>
                <c:pt idx="9625" formatCode="General">
                  <c:v>3.01338E-3</c:v>
                </c:pt>
                <c:pt idx="9626" formatCode="General">
                  <c:v>3.01352E-3</c:v>
                </c:pt>
                <c:pt idx="9627" formatCode="General">
                  <c:v>3.01367E-3</c:v>
                </c:pt>
                <c:pt idx="9628" formatCode="General">
                  <c:v>3.01381E-3</c:v>
                </c:pt>
                <c:pt idx="9629" formatCode="General">
                  <c:v>3.0139300000000002E-3</c:v>
                </c:pt>
                <c:pt idx="9630" formatCode="General">
                  <c:v>3.01403E-3</c:v>
                </c:pt>
                <c:pt idx="9631" formatCode="General">
                  <c:v>3.0141299999999998E-3</c:v>
                </c:pt>
                <c:pt idx="9632" formatCode="General">
                  <c:v>3.0142400000000001E-3</c:v>
                </c:pt>
                <c:pt idx="9633" formatCode="General">
                  <c:v>3.0143399999999999E-3</c:v>
                </c:pt>
                <c:pt idx="9634" formatCode="General">
                  <c:v>3.0144099999999999E-3</c:v>
                </c:pt>
                <c:pt idx="9635" formatCode="General">
                  <c:v>3.0144799999999999E-3</c:v>
                </c:pt>
                <c:pt idx="9636" formatCode="General">
                  <c:v>3.01455E-3</c:v>
                </c:pt>
                <c:pt idx="9637" formatCode="General">
                  <c:v>3.01462E-3</c:v>
                </c:pt>
                <c:pt idx="9638" formatCode="General">
                  <c:v>3.01469E-3</c:v>
                </c:pt>
                <c:pt idx="9639" formatCode="General">
                  <c:v>3.0147400000000001E-3</c:v>
                </c:pt>
                <c:pt idx="9640" formatCode="General">
                  <c:v>3.0148000000000002E-3</c:v>
                </c:pt>
                <c:pt idx="9641" formatCode="General">
                  <c:v>3.0148499999999999E-3</c:v>
                </c:pt>
                <c:pt idx="9642" formatCode="General">
                  <c:v>3.0149E-3</c:v>
                </c:pt>
                <c:pt idx="9643" formatCode="General">
                  <c:v>3.0149500000000002E-3</c:v>
                </c:pt>
                <c:pt idx="9644" formatCode="General">
                  <c:v>3.0149999999999999E-3</c:v>
                </c:pt>
                <c:pt idx="9645" formatCode="General">
                  <c:v>3.0150300000000001E-3</c:v>
                </c:pt>
                <c:pt idx="9646" formatCode="General">
                  <c:v>3.0150699999999999E-3</c:v>
                </c:pt>
                <c:pt idx="9647" formatCode="General">
                  <c:v>3.0151100000000001E-3</c:v>
                </c:pt>
                <c:pt idx="9648" formatCode="General">
                  <c:v>3.0151499999999999E-3</c:v>
                </c:pt>
                <c:pt idx="9649" formatCode="General">
                  <c:v>3.0151900000000001E-3</c:v>
                </c:pt>
                <c:pt idx="9650" formatCode="General">
                  <c:v>3.0152299999999998E-3</c:v>
                </c:pt>
                <c:pt idx="9651" formatCode="General">
                  <c:v>3.01527E-3</c:v>
                </c:pt>
                <c:pt idx="9652" formatCode="General">
                  <c:v>3.0153100000000002E-3</c:v>
                </c:pt>
                <c:pt idx="9653" formatCode="General">
                  <c:v>3.01534E-3</c:v>
                </c:pt>
                <c:pt idx="9654" formatCode="General">
                  <c:v>3.0153799999999998E-3</c:v>
                </c:pt>
                <c:pt idx="9655" formatCode="General">
                  <c:v>3.01542E-3</c:v>
                </c:pt>
                <c:pt idx="9656" formatCode="General">
                  <c:v>3.0154600000000002E-3</c:v>
                </c:pt>
                <c:pt idx="9657" formatCode="General">
                  <c:v>3.0155E-3</c:v>
                </c:pt>
                <c:pt idx="9658" formatCode="General">
                  <c:v>3.0155400000000001E-3</c:v>
                </c:pt>
                <c:pt idx="9659" formatCode="General">
                  <c:v>3.0155799999999999E-3</c:v>
                </c:pt>
                <c:pt idx="9660" formatCode="General">
                  <c:v>3.0156100000000002E-3</c:v>
                </c:pt>
                <c:pt idx="9661" formatCode="General">
                  <c:v>3.0156499999999999E-3</c:v>
                </c:pt>
                <c:pt idx="9662" formatCode="General">
                  <c:v>3.0156900000000001E-3</c:v>
                </c:pt>
                <c:pt idx="9663" formatCode="General">
                  <c:v>3.0157299999999999E-3</c:v>
                </c:pt>
                <c:pt idx="9664" formatCode="General">
                  <c:v>3.0157700000000001E-3</c:v>
                </c:pt>
                <c:pt idx="9665" formatCode="General">
                  <c:v>3.0157999999999999E-3</c:v>
                </c:pt>
                <c:pt idx="9666" formatCode="General">
                  <c:v>3.0158300000000002E-3</c:v>
                </c:pt>
                <c:pt idx="9667" formatCode="General">
                  <c:v>3.0158699999999999E-3</c:v>
                </c:pt>
                <c:pt idx="9668" formatCode="General">
                  <c:v>3.0159000000000002E-3</c:v>
                </c:pt>
                <c:pt idx="9669" formatCode="General">
                  <c:v>3.0159399999999999E-3</c:v>
                </c:pt>
                <c:pt idx="9670" formatCode="General">
                  <c:v>3.0159800000000001E-3</c:v>
                </c:pt>
                <c:pt idx="9671" formatCode="General">
                  <c:v>3.01601E-3</c:v>
                </c:pt>
                <c:pt idx="9672" formatCode="General">
                  <c:v>3.0160500000000002E-3</c:v>
                </c:pt>
                <c:pt idx="9673" formatCode="General">
                  <c:v>3.01608E-3</c:v>
                </c:pt>
                <c:pt idx="9674" formatCode="General">
                  <c:v>3.0161200000000002E-3</c:v>
                </c:pt>
                <c:pt idx="9675" formatCode="General">
                  <c:v>3.0161599999999999E-3</c:v>
                </c:pt>
                <c:pt idx="9676" formatCode="General">
                  <c:v>3.0161900000000002E-3</c:v>
                </c:pt>
                <c:pt idx="9677" formatCode="General">
                  <c:v>3.01623E-3</c:v>
                </c:pt>
                <c:pt idx="9678" formatCode="General">
                  <c:v>3.0162600000000002E-3</c:v>
                </c:pt>
                <c:pt idx="9679" formatCode="General">
                  <c:v>3.0163E-3</c:v>
                </c:pt>
                <c:pt idx="9680" formatCode="General">
                  <c:v>3.0163400000000002E-3</c:v>
                </c:pt>
                <c:pt idx="9681" formatCode="General">
                  <c:v>3.01637E-3</c:v>
                </c:pt>
                <c:pt idx="9682" formatCode="General">
                  <c:v>3.0164200000000001E-3</c:v>
                </c:pt>
                <c:pt idx="9683" formatCode="General">
                  <c:v>3.0164599999999999E-3</c:v>
                </c:pt>
                <c:pt idx="9684" formatCode="General">
                  <c:v>3.0165000000000001E-3</c:v>
                </c:pt>
                <c:pt idx="9685" formatCode="General">
                  <c:v>3.0165399999999998E-3</c:v>
                </c:pt>
                <c:pt idx="9686" formatCode="General">
                  <c:v>3.01659E-3</c:v>
                </c:pt>
                <c:pt idx="9687" formatCode="General">
                  <c:v>3.0166300000000002E-3</c:v>
                </c:pt>
                <c:pt idx="9688" formatCode="General">
                  <c:v>3.0166699999999999E-3</c:v>
                </c:pt>
                <c:pt idx="9689" formatCode="General">
                  <c:v>3.0167100000000001E-3</c:v>
                </c:pt>
                <c:pt idx="9690" formatCode="General">
                  <c:v>3.0167599999999998E-3</c:v>
                </c:pt>
                <c:pt idx="9691" formatCode="General">
                  <c:v>3.0168E-3</c:v>
                </c:pt>
                <c:pt idx="9692" formatCode="General">
                  <c:v>3.0168500000000002E-3</c:v>
                </c:pt>
                <c:pt idx="9693" formatCode="General">
                  <c:v>3.0168999999999999E-3</c:v>
                </c:pt>
                <c:pt idx="9694" formatCode="General">
                  <c:v>3.0169400000000001E-3</c:v>
                </c:pt>
                <c:pt idx="9695" formatCode="General">
                  <c:v>3.0169900000000002E-3</c:v>
                </c:pt>
                <c:pt idx="9696" formatCode="General">
                  <c:v>3.0170599999999998E-3</c:v>
                </c:pt>
                <c:pt idx="9697" formatCode="General">
                  <c:v>3.0171299999999998E-3</c:v>
                </c:pt>
                <c:pt idx="9698" formatCode="General">
                  <c:v>3.0171999999999998E-3</c:v>
                </c:pt>
                <c:pt idx="9699" formatCode="General">
                  <c:v>3.0172699999999998E-3</c:v>
                </c:pt>
                <c:pt idx="9700" formatCode="General">
                  <c:v>3.0173399999999999E-3</c:v>
                </c:pt>
                <c:pt idx="9701" formatCode="General">
                  <c:v>3.0174500000000001E-3</c:v>
                </c:pt>
                <c:pt idx="9702" formatCode="General">
                  <c:v>3.0176399999999998E-3</c:v>
                </c:pt>
                <c:pt idx="9703" formatCode="General">
                  <c:v>3.01783E-3</c:v>
                </c:pt>
                <c:pt idx="9704" formatCode="General">
                  <c:v>3.0179500000000001E-3</c:v>
                </c:pt>
                <c:pt idx="9705" formatCode="General">
                  <c:v>3.01805E-3</c:v>
                </c:pt>
                <c:pt idx="9706" formatCode="General">
                  <c:v>3.0181399999999999E-3</c:v>
                </c:pt>
                <c:pt idx="9707" formatCode="General">
                  <c:v>3.0182299999999998E-3</c:v>
                </c:pt>
                <c:pt idx="9708" formatCode="General">
                  <c:v>3.0182999999999998E-3</c:v>
                </c:pt>
                <c:pt idx="9709" formatCode="General">
                  <c:v>3.0183900000000001E-3</c:v>
                </c:pt>
                <c:pt idx="9710" formatCode="General">
                  <c:v>3.0184600000000002E-3</c:v>
                </c:pt>
                <c:pt idx="9711" formatCode="General">
                  <c:v>3.0185500000000001E-3</c:v>
                </c:pt>
                <c:pt idx="9712" formatCode="General">
                  <c:v>3.0186000000000002E-3</c:v>
                </c:pt>
                <c:pt idx="9713" formatCode="General">
                  <c:v>3.0186800000000001E-3</c:v>
                </c:pt>
                <c:pt idx="9714" formatCode="General">
                  <c:v>3.0187600000000001E-3</c:v>
                </c:pt>
                <c:pt idx="9715" formatCode="General">
                  <c:v>3.0188200000000002E-3</c:v>
                </c:pt>
                <c:pt idx="9716" formatCode="General">
                  <c:v>3.0189100000000001E-3</c:v>
                </c:pt>
                <c:pt idx="9717" formatCode="General">
                  <c:v>3.0189800000000001E-3</c:v>
                </c:pt>
                <c:pt idx="9718" formatCode="General">
                  <c:v>3.0190500000000001E-3</c:v>
                </c:pt>
                <c:pt idx="9719" formatCode="General">
                  <c:v>3.01914E-3</c:v>
                </c:pt>
                <c:pt idx="9720" formatCode="General">
                  <c:v>3.0192299999999999E-3</c:v>
                </c:pt>
                <c:pt idx="9721" formatCode="General">
                  <c:v>3.0193400000000001E-3</c:v>
                </c:pt>
                <c:pt idx="9722" formatCode="General">
                  <c:v>3.0194800000000002E-3</c:v>
                </c:pt>
                <c:pt idx="9723" formatCode="General">
                  <c:v>3.01973E-3</c:v>
                </c:pt>
                <c:pt idx="9724" formatCode="General">
                  <c:v>3.0198500000000001E-3</c:v>
                </c:pt>
                <c:pt idx="9725" formatCode="General">
                  <c:v>3.01994E-3</c:v>
                </c:pt>
                <c:pt idx="9726" formatCode="General">
                  <c:v>3.0200100000000001E-3</c:v>
                </c:pt>
                <c:pt idx="9727" formatCode="General">
                  <c:v>3.0200700000000001E-3</c:v>
                </c:pt>
                <c:pt idx="9728" formatCode="General">
                  <c:v>3.0201400000000002E-3</c:v>
                </c:pt>
                <c:pt idx="9729" formatCode="General">
                  <c:v>3.0202100000000002E-3</c:v>
                </c:pt>
                <c:pt idx="9730" formatCode="General">
                  <c:v>3.0202499999999999E-3</c:v>
                </c:pt>
                <c:pt idx="9731" formatCode="General">
                  <c:v>3.0203000000000001E-3</c:v>
                </c:pt>
                <c:pt idx="9732" formatCode="General">
                  <c:v>3.0203500000000002E-3</c:v>
                </c:pt>
                <c:pt idx="9733" formatCode="General">
                  <c:v>3.02039E-3</c:v>
                </c:pt>
                <c:pt idx="9734" formatCode="General">
                  <c:v>3.0204400000000001E-3</c:v>
                </c:pt>
                <c:pt idx="9735" formatCode="General">
                  <c:v>3.0204899999999998E-3</c:v>
                </c:pt>
                <c:pt idx="9736" formatCode="General">
                  <c:v>3.0205399999999999E-3</c:v>
                </c:pt>
                <c:pt idx="9737" formatCode="General">
                  <c:v>3.0205800000000001E-3</c:v>
                </c:pt>
                <c:pt idx="9738" formatCode="General">
                  <c:v>3.0206199999999999E-3</c:v>
                </c:pt>
                <c:pt idx="9739" formatCode="General">
                  <c:v>3.0206600000000001E-3</c:v>
                </c:pt>
                <c:pt idx="9740" formatCode="General">
                  <c:v>3.0206999999999999E-3</c:v>
                </c:pt>
                <c:pt idx="9741" formatCode="General">
                  <c:v>3.0207400000000001E-3</c:v>
                </c:pt>
                <c:pt idx="9742" formatCode="General">
                  <c:v>3.0207799999999998E-3</c:v>
                </c:pt>
                <c:pt idx="9743" formatCode="General">
                  <c:v>3.0208100000000001E-3</c:v>
                </c:pt>
                <c:pt idx="9744" formatCode="General">
                  <c:v>3.0208499999999998E-3</c:v>
                </c:pt>
                <c:pt idx="9745" formatCode="General">
                  <c:v>3.0208800000000001E-3</c:v>
                </c:pt>
                <c:pt idx="9746" formatCode="General">
                  <c:v>3.0209199999999999E-3</c:v>
                </c:pt>
                <c:pt idx="9747" formatCode="General">
                  <c:v>3.0209500000000001E-3</c:v>
                </c:pt>
                <c:pt idx="9748" formatCode="General">
                  <c:v>3.0209899999999999E-3</c:v>
                </c:pt>
                <c:pt idx="9749" formatCode="General">
                  <c:v>3.0210300000000001E-3</c:v>
                </c:pt>
                <c:pt idx="9750" formatCode="General">
                  <c:v>3.0210599999999999E-3</c:v>
                </c:pt>
                <c:pt idx="9751" formatCode="General">
                  <c:v>3.0211000000000001E-3</c:v>
                </c:pt>
                <c:pt idx="9752" formatCode="General">
                  <c:v>3.0211299999999999E-3</c:v>
                </c:pt>
                <c:pt idx="9753" formatCode="General">
                  <c:v>3.0211700000000001E-3</c:v>
                </c:pt>
                <c:pt idx="9754" formatCode="General">
                  <c:v>3.0212099999999999E-3</c:v>
                </c:pt>
                <c:pt idx="9755" formatCode="General">
                  <c:v>3.0212400000000001E-3</c:v>
                </c:pt>
                <c:pt idx="9756" formatCode="General">
                  <c:v>3.0212799999999999E-3</c:v>
                </c:pt>
                <c:pt idx="9757" formatCode="General">
                  <c:v>3.0213100000000001E-3</c:v>
                </c:pt>
                <c:pt idx="9758" formatCode="General">
                  <c:v>3.0213499999999999E-3</c:v>
                </c:pt>
                <c:pt idx="9759" formatCode="General">
                  <c:v>3.0213900000000001E-3</c:v>
                </c:pt>
                <c:pt idx="9760" formatCode="General">
                  <c:v>3.0214199999999999E-3</c:v>
                </c:pt>
                <c:pt idx="9761" formatCode="General">
                  <c:v>3.0214500000000002E-3</c:v>
                </c:pt>
                <c:pt idx="9762" formatCode="General">
                  <c:v>3.0214899999999999E-3</c:v>
                </c:pt>
                <c:pt idx="9763" formatCode="General">
                  <c:v>3.0215200000000002E-3</c:v>
                </c:pt>
                <c:pt idx="9764" formatCode="General">
                  <c:v>3.02156E-3</c:v>
                </c:pt>
                <c:pt idx="9765" formatCode="General">
                  <c:v>3.0215900000000002E-3</c:v>
                </c:pt>
                <c:pt idx="9766" formatCode="General">
                  <c:v>3.02163E-3</c:v>
                </c:pt>
                <c:pt idx="9767" formatCode="General">
                  <c:v>3.0216599999999998E-3</c:v>
                </c:pt>
                <c:pt idx="9768" formatCode="General">
                  <c:v>3.0216900000000001E-3</c:v>
                </c:pt>
                <c:pt idx="9769" formatCode="General">
                  <c:v>3.0217299999999998E-3</c:v>
                </c:pt>
                <c:pt idx="9770" formatCode="General">
                  <c:v>3.0217600000000001E-3</c:v>
                </c:pt>
                <c:pt idx="9771" formatCode="General">
                  <c:v>3.0217999999999998E-3</c:v>
                </c:pt>
                <c:pt idx="9772" formatCode="General">
                  <c:v>3.0218300000000001E-3</c:v>
                </c:pt>
                <c:pt idx="9773" formatCode="General">
                  <c:v>3.0218699999999999E-3</c:v>
                </c:pt>
                <c:pt idx="9774" formatCode="General">
                  <c:v>3.0219000000000001E-3</c:v>
                </c:pt>
                <c:pt idx="9775" formatCode="General">
                  <c:v>3.0219399999999999E-3</c:v>
                </c:pt>
                <c:pt idx="9776" formatCode="General">
                  <c:v>3.0219700000000001E-3</c:v>
                </c:pt>
                <c:pt idx="9777" formatCode="General">
                  <c:v>3.0220099999999999E-3</c:v>
                </c:pt>
                <c:pt idx="9778" formatCode="General">
                  <c:v>3.0220400000000001E-3</c:v>
                </c:pt>
                <c:pt idx="9779" formatCode="General">
                  <c:v>3.0220799999999999E-3</c:v>
                </c:pt>
                <c:pt idx="9780" formatCode="General">
                  <c:v>3.0220999999999998E-3</c:v>
                </c:pt>
                <c:pt idx="9781" formatCode="General">
                  <c:v>3.0221499999999999E-3</c:v>
                </c:pt>
                <c:pt idx="9782" formatCode="General">
                  <c:v>3.0222000000000001E-3</c:v>
                </c:pt>
                <c:pt idx="9783" formatCode="General">
                  <c:v>3.0222500000000002E-3</c:v>
                </c:pt>
                <c:pt idx="9784" formatCode="General">
                  <c:v>3.0222999999999999E-3</c:v>
                </c:pt>
                <c:pt idx="9785" formatCode="General">
                  <c:v>3.02235E-3</c:v>
                </c:pt>
                <c:pt idx="9786" formatCode="General">
                  <c:v>3.0224000000000002E-3</c:v>
                </c:pt>
                <c:pt idx="9787" formatCode="General">
                  <c:v>3.0224499999999999E-3</c:v>
                </c:pt>
                <c:pt idx="9788" formatCode="General">
                  <c:v>3.0224800000000001E-3</c:v>
                </c:pt>
                <c:pt idx="9789" formatCode="General">
                  <c:v>3.0225500000000001E-3</c:v>
                </c:pt>
                <c:pt idx="9790" formatCode="General">
                  <c:v>3.0226200000000002E-3</c:v>
                </c:pt>
                <c:pt idx="9791" formatCode="General">
                  <c:v>3.0226799999999998E-3</c:v>
                </c:pt>
                <c:pt idx="9792" formatCode="General">
                  <c:v>3.0227499999999998E-3</c:v>
                </c:pt>
                <c:pt idx="9793" formatCode="General">
                  <c:v>3.0228199999999998E-3</c:v>
                </c:pt>
                <c:pt idx="9794" formatCode="General">
                  <c:v>3.0229200000000001E-3</c:v>
                </c:pt>
                <c:pt idx="9795" formatCode="General">
                  <c:v>3.02302E-3</c:v>
                </c:pt>
                <c:pt idx="9796" formatCode="General">
                  <c:v>3.0231199999999998E-3</c:v>
                </c:pt>
                <c:pt idx="9797" formatCode="General">
                  <c:v>3.0232200000000001E-3</c:v>
                </c:pt>
                <c:pt idx="9798" formatCode="General">
                  <c:v>3.0233600000000001E-3</c:v>
                </c:pt>
                <c:pt idx="9799" formatCode="General">
                  <c:v>3.0235000000000001E-3</c:v>
                </c:pt>
                <c:pt idx="9800" formatCode="General">
                  <c:v>3.0236400000000002E-3</c:v>
                </c:pt>
                <c:pt idx="9801" formatCode="General">
                  <c:v>3.0237799999999998E-3</c:v>
                </c:pt>
                <c:pt idx="9802" formatCode="General">
                  <c:v>3.02396E-3</c:v>
                </c:pt>
                <c:pt idx="9803" formatCode="General">
                  <c:v>3.0241500000000002E-3</c:v>
                </c:pt>
                <c:pt idx="9804" formatCode="General">
                  <c:v>3.02433E-3</c:v>
                </c:pt>
                <c:pt idx="9805" formatCode="General">
                  <c:v>3.0245200000000002E-3</c:v>
                </c:pt>
                <c:pt idx="9806" formatCode="General">
                  <c:v>3.0247E-3</c:v>
                </c:pt>
                <c:pt idx="9807" formatCode="General">
                  <c:v>3.0249399999999998E-3</c:v>
                </c:pt>
                <c:pt idx="9808" formatCode="General">
                  <c:v>3.0251700000000002E-3</c:v>
                </c:pt>
                <c:pt idx="9809" formatCode="General">
                  <c:v>3.0254000000000001E-3</c:v>
                </c:pt>
                <c:pt idx="9810" formatCode="General">
                  <c:v>3.0256300000000001E-3</c:v>
                </c:pt>
                <c:pt idx="9811" formatCode="General">
                  <c:v>3.0258699999999999E-3</c:v>
                </c:pt>
                <c:pt idx="9812" formatCode="General">
                  <c:v>3.0260999999999999E-3</c:v>
                </c:pt>
                <c:pt idx="9813" formatCode="General">
                  <c:v>3.0264100000000002E-3</c:v>
                </c:pt>
                <c:pt idx="9814" formatCode="General">
                  <c:v>3.0267200000000001E-3</c:v>
                </c:pt>
                <c:pt idx="9815" formatCode="General">
                  <c:v>3.02703E-3</c:v>
                </c:pt>
                <c:pt idx="9816" formatCode="General">
                  <c:v>3.0274299999999998E-3</c:v>
                </c:pt>
                <c:pt idx="9817" formatCode="General">
                  <c:v>3.0277899999999998E-3</c:v>
                </c:pt>
                <c:pt idx="9818" formatCode="General">
                  <c:v>3.0281599999999998E-3</c:v>
                </c:pt>
                <c:pt idx="9819" formatCode="General">
                  <c:v>3.0286499999999999E-3</c:v>
                </c:pt>
                <c:pt idx="9820" formatCode="General">
                  <c:v>3.02914E-3</c:v>
                </c:pt>
                <c:pt idx="9821" formatCode="General">
                  <c:v>3.0296300000000002E-3</c:v>
                </c:pt>
                <c:pt idx="9822" formatCode="General">
                  <c:v>3.0301199999999999E-3</c:v>
                </c:pt>
                <c:pt idx="9823" formatCode="General">
                  <c:v>3.03061E-3</c:v>
                </c:pt>
                <c:pt idx="9824" formatCode="General">
                  <c:v>3.0313100000000002E-3</c:v>
                </c:pt>
                <c:pt idx="9825" formatCode="General">
                  <c:v>3.0319499999999998E-3</c:v>
                </c:pt>
                <c:pt idx="9826" formatCode="General">
                  <c:v>3.0325899999999999E-3</c:v>
                </c:pt>
                <c:pt idx="9827" formatCode="General">
                  <c:v>3.03323E-3</c:v>
                </c:pt>
                <c:pt idx="9828" formatCode="General">
                  <c:v>3.0340800000000002E-3</c:v>
                </c:pt>
                <c:pt idx="9829" formatCode="General">
                  <c:v>3.0349399999999999E-3</c:v>
                </c:pt>
                <c:pt idx="9830" formatCode="General">
                  <c:v>3.03579E-3</c:v>
                </c:pt>
                <c:pt idx="9831" formatCode="General">
                  <c:v>3.0370699999999998E-3</c:v>
                </c:pt>
                <c:pt idx="9832" formatCode="General">
                  <c:v>3.0384100000000001E-3</c:v>
                </c:pt>
                <c:pt idx="9833" formatCode="General">
                  <c:v>3.03988E-3</c:v>
                </c:pt>
                <c:pt idx="9834" formatCode="General">
                  <c:v>3.04135E-3</c:v>
                </c:pt>
                <c:pt idx="9835" formatCode="General">
                  <c:v>3.0428199999999999E-3</c:v>
                </c:pt>
                <c:pt idx="9836" formatCode="General">
                  <c:v>3.04478E-3</c:v>
                </c:pt>
                <c:pt idx="9837" formatCode="General">
                  <c:v>3.04668E-3</c:v>
                </c:pt>
                <c:pt idx="9838" formatCode="General">
                  <c:v>3.0485199999999999E-3</c:v>
                </c:pt>
                <c:pt idx="9839" formatCode="General">
                  <c:v>3.0503599999999998E-3</c:v>
                </c:pt>
                <c:pt idx="9840" formatCode="General">
                  <c:v>3.0522000000000001E-3</c:v>
                </c:pt>
                <c:pt idx="9841" formatCode="General">
                  <c:v>3.0541499999999998E-3</c:v>
                </c:pt>
                <c:pt idx="9842" formatCode="General">
                  <c:v>3.0561999999999998E-3</c:v>
                </c:pt>
                <c:pt idx="9843" formatCode="General">
                  <c:v>3.0572300000000002E-3</c:v>
                </c:pt>
                <c:pt idx="9844" formatCode="General">
                  <c:v>3.0589699999999998E-3</c:v>
                </c:pt>
                <c:pt idx="9845" formatCode="General">
                  <c:v>3.0607099999999999E-3</c:v>
                </c:pt>
                <c:pt idx="9846" formatCode="General">
                  <c:v>3.0620199999999999E-3</c:v>
                </c:pt>
                <c:pt idx="9847" formatCode="General">
                  <c:v>3.06332E-3</c:v>
                </c:pt>
                <c:pt idx="9848" formatCode="General">
                  <c:v>3.0646200000000001E-3</c:v>
                </c:pt>
                <c:pt idx="9849" formatCode="General">
                  <c:v>3.0658899999999999E-3</c:v>
                </c:pt>
                <c:pt idx="9850" formatCode="General">
                  <c:v>3.0667400000000001E-3</c:v>
                </c:pt>
                <c:pt idx="9851" formatCode="General">
                  <c:v>3.0675899999999998E-3</c:v>
                </c:pt>
                <c:pt idx="9852" formatCode="General">
                  <c:v>3.06843E-3</c:v>
                </c:pt>
                <c:pt idx="9853" formatCode="General">
                  <c:v>3.0690700000000001E-3</c:v>
                </c:pt>
                <c:pt idx="9854" formatCode="General">
                  <c:v>3.0697099999999998E-3</c:v>
                </c:pt>
                <c:pt idx="9855" formatCode="General">
                  <c:v>3.07034E-3</c:v>
                </c:pt>
                <c:pt idx="9856" formatCode="General">
                  <c:v>3.0709800000000001E-3</c:v>
                </c:pt>
                <c:pt idx="9857" formatCode="General">
                  <c:v>3.0714200000000001E-3</c:v>
                </c:pt>
                <c:pt idx="9858" formatCode="General">
                  <c:v>3.07187E-3</c:v>
                </c:pt>
                <c:pt idx="9859" formatCode="General">
                  <c:v>3.07231E-3</c:v>
                </c:pt>
                <c:pt idx="9860" formatCode="General">
                  <c:v>3.0727599999999999E-3</c:v>
                </c:pt>
                <c:pt idx="9861" formatCode="General">
                  <c:v>3.0732099999999998E-3</c:v>
                </c:pt>
                <c:pt idx="9862" formatCode="General">
                  <c:v>3.0736499999999998E-3</c:v>
                </c:pt>
                <c:pt idx="9863" formatCode="General">
                  <c:v>3.07399E-3</c:v>
                </c:pt>
                <c:pt idx="9864" formatCode="General">
                  <c:v>3.0743200000000002E-3</c:v>
                </c:pt>
                <c:pt idx="9865" formatCode="General">
                  <c:v>3.0746900000000001E-3</c:v>
                </c:pt>
                <c:pt idx="9866" formatCode="General">
                  <c:v>3.0749800000000002E-3</c:v>
                </c:pt>
                <c:pt idx="9867" formatCode="General">
                  <c:v>3.0752700000000002E-3</c:v>
                </c:pt>
                <c:pt idx="9868" formatCode="General">
                  <c:v>3.0755600000000002E-3</c:v>
                </c:pt>
                <c:pt idx="9869" formatCode="General">
                  <c:v>3.0758500000000002E-3</c:v>
                </c:pt>
                <c:pt idx="9870" formatCode="General">
                  <c:v>3.0761400000000002E-3</c:v>
                </c:pt>
                <c:pt idx="9871" formatCode="General">
                  <c:v>3.0763499999999998E-3</c:v>
                </c:pt>
                <c:pt idx="9872" formatCode="General">
                  <c:v>3.0765699999999998E-3</c:v>
                </c:pt>
                <c:pt idx="9873" formatCode="General">
                  <c:v>3.0767899999999998E-3</c:v>
                </c:pt>
                <c:pt idx="9874" formatCode="General">
                  <c:v>3.0769600000000001E-3</c:v>
                </c:pt>
                <c:pt idx="9875" formatCode="General">
                  <c:v>3.0771599999999998E-3</c:v>
                </c:pt>
                <c:pt idx="9876" formatCode="General">
                  <c:v>3.07735E-3</c:v>
                </c:pt>
                <c:pt idx="9877" formatCode="General">
                  <c:v>3.0775500000000001E-3</c:v>
                </c:pt>
                <c:pt idx="9878" formatCode="General">
                  <c:v>3.0777500000000002E-3</c:v>
                </c:pt>
                <c:pt idx="9879" formatCode="General">
                  <c:v>3.0779000000000002E-3</c:v>
                </c:pt>
                <c:pt idx="9880" formatCode="General">
                  <c:v>3.0780400000000002E-3</c:v>
                </c:pt>
                <c:pt idx="9881" formatCode="General">
                  <c:v>3.0781900000000002E-3</c:v>
                </c:pt>
                <c:pt idx="9882" formatCode="General">
                  <c:v>3.0783400000000002E-3</c:v>
                </c:pt>
                <c:pt idx="9883" formatCode="General">
                  <c:v>3.07844E-3</c:v>
                </c:pt>
                <c:pt idx="9884" formatCode="General">
                  <c:v>3.07858E-3</c:v>
                </c:pt>
                <c:pt idx="9885" formatCode="General">
                  <c:v>3.0786799999999999E-3</c:v>
                </c:pt>
                <c:pt idx="9886" formatCode="General">
                  <c:v>3.0787900000000001E-3</c:v>
                </c:pt>
                <c:pt idx="9887" formatCode="General">
                  <c:v>3.0788899999999999E-3</c:v>
                </c:pt>
                <c:pt idx="9888" formatCode="General">
                  <c:v>3.0789900000000002E-3</c:v>
                </c:pt>
                <c:pt idx="9889" formatCode="General">
                  <c:v>3.0791E-3</c:v>
                </c:pt>
                <c:pt idx="9890" formatCode="General">
                  <c:v>3.07917E-3</c:v>
                </c:pt>
                <c:pt idx="9891" formatCode="General">
                  <c:v>3.0792300000000001E-3</c:v>
                </c:pt>
                <c:pt idx="9892" formatCode="General">
                  <c:v>3.0793000000000001E-3</c:v>
                </c:pt>
                <c:pt idx="9893" formatCode="General">
                  <c:v>3.0793700000000001E-3</c:v>
                </c:pt>
                <c:pt idx="9894" formatCode="General">
                  <c:v>3.0794300000000002E-3</c:v>
                </c:pt>
                <c:pt idx="9895" formatCode="General">
                  <c:v>3.0794799999999999E-3</c:v>
                </c:pt>
                <c:pt idx="9896" formatCode="General">
                  <c:v>3.07953E-3</c:v>
                </c:pt>
                <c:pt idx="9897" formatCode="General">
                  <c:v>3.0795699999999998E-3</c:v>
                </c:pt>
                <c:pt idx="9898" formatCode="General">
                  <c:v>3.0796199999999999E-3</c:v>
                </c:pt>
                <c:pt idx="9899" formatCode="General">
                  <c:v>3.0796700000000001E-3</c:v>
                </c:pt>
                <c:pt idx="9900" formatCode="General">
                  <c:v>3.0797300000000001E-3</c:v>
                </c:pt>
                <c:pt idx="9901" formatCode="General">
                  <c:v>3.07976E-3</c:v>
                </c:pt>
                <c:pt idx="9902" formatCode="General">
                  <c:v>3.0798000000000002E-3</c:v>
                </c:pt>
                <c:pt idx="9903" formatCode="General">
                  <c:v>3.0798399999999999E-3</c:v>
                </c:pt>
                <c:pt idx="9904" formatCode="General">
                  <c:v>3.0798800000000001E-3</c:v>
                </c:pt>
                <c:pt idx="9905" formatCode="General">
                  <c:v>3.0799199999999999E-3</c:v>
                </c:pt>
                <c:pt idx="9906" formatCode="General">
                  <c:v>3.0799600000000001E-3</c:v>
                </c:pt>
                <c:pt idx="9907" formatCode="General">
                  <c:v>3.0799899999999999E-3</c:v>
                </c:pt>
                <c:pt idx="9908" formatCode="General">
                  <c:v>3.0800300000000001E-3</c:v>
                </c:pt>
                <c:pt idx="9909" formatCode="General">
                  <c:v>3.0800699999999999E-3</c:v>
                </c:pt>
                <c:pt idx="9910" formatCode="General">
                  <c:v>3.0801100000000001E-3</c:v>
                </c:pt>
                <c:pt idx="9911" formatCode="General">
                  <c:v>3.0801499999999998E-3</c:v>
                </c:pt>
                <c:pt idx="9912" formatCode="General">
                  <c:v>3.08019E-3</c:v>
                </c:pt>
                <c:pt idx="9913" formatCode="General">
                  <c:v>3.0802300000000002E-3</c:v>
                </c:pt>
                <c:pt idx="9914" formatCode="General">
                  <c:v>3.08026E-3</c:v>
                </c:pt>
                <c:pt idx="9915" formatCode="General">
                  <c:v>3.0802999999999998E-3</c:v>
                </c:pt>
                <c:pt idx="9916" formatCode="General">
                  <c:v>3.08034E-3</c:v>
                </c:pt>
                <c:pt idx="9917" formatCode="General">
                  <c:v>3.0803800000000002E-3</c:v>
                </c:pt>
                <c:pt idx="9918" formatCode="General">
                  <c:v>3.08041E-3</c:v>
                </c:pt>
                <c:pt idx="9919" formatCode="General">
                  <c:v>3.0804399999999998E-3</c:v>
                </c:pt>
                <c:pt idx="9920" formatCode="General">
                  <c:v>3.0804700000000001E-3</c:v>
                </c:pt>
                <c:pt idx="9921" formatCode="General">
                  <c:v>3.0804999999999999E-3</c:v>
                </c:pt>
                <c:pt idx="9922" formatCode="General">
                  <c:v>3.0805300000000002E-3</c:v>
                </c:pt>
                <c:pt idx="9923" formatCode="General">
                  <c:v>3.08056E-3</c:v>
                </c:pt>
                <c:pt idx="9924" formatCode="General">
                  <c:v>3.0805899999999998E-3</c:v>
                </c:pt>
                <c:pt idx="9925" formatCode="General">
                  <c:v>3.0806200000000001E-3</c:v>
                </c:pt>
                <c:pt idx="9926" formatCode="General">
                  <c:v>3.0806499999999999E-3</c:v>
                </c:pt>
                <c:pt idx="9927" formatCode="General">
                  <c:v>3.0806800000000001E-3</c:v>
                </c:pt>
                <c:pt idx="9928" formatCode="General">
                  <c:v>3.08071E-3</c:v>
                </c:pt>
                <c:pt idx="9929" formatCode="General">
                  <c:v>3.0807500000000002E-3</c:v>
                </c:pt>
                <c:pt idx="9930" formatCode="General">
                  <c:v>3.08078E-3</c:v>
                </c:pt>
                <c:pt idx="9931" formatCode="General">
                  <c:v>3.0808099999999998E-3</c:v>
                </c:pt>
                <c:pt idx="9932" formatCode="General">
                  <c:v>3.0808400000000001E-3</c:v>
                </c:pt>
                <c:pt idx="9933" formatCode="General">
                  <c:v>3.0808699999999999E-3</c:v>
                </c:pt>
                <c:pt idx="9934" formatCode="General">
                  <c:v>3.0809000000000001E-3</c:v>
                </c:pt>
                <c:pt idx="9935" formatCode="General">
                  <c:v>3.08093E-3</c:v>
                </c:pt>
                <c:pt idx="9936" formatCode="General">
                  <c:v>3.0809600000000002E-3</c:v>
                </c:pt>
                <c:pt idx="9937" formatCode="General">
                  <c:v>3.081E-3</c:v>
                </c:pt>
                <c:pt idx="9938" formatCode="General">
                  <c:v>3.0810400000000002E-3</c:v>
                </c:pt>
                <c:pt idx="9939" formatCode="General">
                  <c:v>3.0810799999999999E-3</c:v>
                </c:pt>
                <c:pt idx="9940" formatCode="General">
                  <c:v>3.0811200000000001E-3</c:v>
                </c:pt>
                <c:pt idx="9941" formatCode="General">
                  <c:v>3.0811599999999999E-3</c:v>
                </c:pt>
                <c:pt idx="9942" formatCode="General">
                  <c:v>3.08121E-3</c:v>
                </c:pt>
                <c:pt idx="9943" formatCode="General">
                  <c:v>3.0812499999999998E-3</c:v>
                </c:pt>
                <c:pt idx="9944" formatCode="General">
                  <c:v>3.08129E-3</c:v>
                </c:pt>
                <c:pt idx="9945" formatCode="General">
                  <c:v>3.0813300000000002E-3</c:v>
                </c:pt>
                <c:pt idx="9946" formatCode="General">
                  <c:v>3.0813699999999999E-3</c:v>
                </c:pt>
                <c:pt idx="9947" formatCode="General">
                  <c:v>3.0814200000000001E-3</c:v>
                </c:pt>
                <c:pt idx="9948" formatCode="General">
                  <c:v>3.0814599999999998E-3</c:v>
                </c:pt>
                <c:pt idx="9949" formatCode="General">
                  <c:v>3.0815E-3</c:v>
                </c:pt>
                <c:pt idx="9950" formatCode="General">
                  <c:v>3.0815399999999998E-3</c:v>
                </c:pt>
                <c:pt idx="9951" formatCode="General">
                  <c:v>3.0815899999999999E-3</c:v>
                </c:pt>
                <c:pt idx="9952" formatCode="General">
                  <c:v>3.0816300000000001E-3</c:v>
                </c:pt>
                <c:pt idx="9953" formatCode="General">
                  <c:v>3.0816799999999998E-3</c:v>
                </c:pt>
                <c:pt idx="9954" formatCode="General">
                  <c:v>3.08173E-3</c:v>
                </c:pt>
                <c:pt idx="9955" formatCode="General">
                  <c:v>3.0817700000000002E-3</c:v>
                </c:pt>
                <c:pt idx="9956" formatCode="General">
                  <c:v>3.0818400000000002E-3</c:v>
                </c:pt>
                <c:pt idx="9957" formatCode="General">
                  <c:v>3.0818999999999998E-3</c:v>
                </c:pt>
                <c:pt idx="9958" formatCode="General">
                  <c:v>3.0819699999999998E-3</c:v>
                </c:pt>
                <c:pt idx="9959" formatCode="General">
                  <c:v>3.0820499999999998E-3</c:v>
                </c:pt>
                <c:pt idx="9960" formatCode="General">
                  <c:v>3.0821300000000002E-3</c:v>
                </c:pt>
                <c:pt idx="9961" formatCode="General">
                  <c:v>3.08223E-3</c:v>
                </c:pt>
                <c:pt idx="9962" formatCode="General">
                  <c:v>3.0824200000000002E-3</c:v>
                </c:pt>
                <c:pt idx="9963" formatCode="General">
                  <c:v>3.0826E-3</c:v>
                </c:pt>
                <c:pt idx="9964" formatCode="General">
                  <c:v>3.0827200000000002E-3</c:v>
                </c:pt>
                <c:pt idx="9965" formatCode="General">
                  <c:v>3.08282E-3</c:v>
                </c:pt>
                <c:pt idx="9966" formatCode="General">
                  <c:v>3.0829099999999999E-3</c:v>
                </c:pt>
                <c:pt idx="9967" formatCode="General">
                  <c:v>3.0829799999999999E-3</c:v>
                </c:pt>
                <c:pt idx="9968" formatCode="General">
                  <c:v>3.0830599999999999E-3</c:v>
                </c:pt>
                <c:pt idx="9969" formatCode="General">
                  <c:v>3.0831600000000002E-3</c:v>
                </c:pt>
                <c:pt idx="9970" formatCode="General">
                  <c:v>3.0832300000000002E-3</c:v>
                </c:pt>
                <c:pt idx="9971" formatCode="General">
                  <c:v>3.0833200000000001E-3</c:v>
                </c:pt>
                <c:pt idx="9972" formatCode="General">
                  <c:v>3.0834E-3</c:v>
                </c:pt>
                <c:pt idx="9973" formatCode="General">
                  <c:v>3.0834899999999999E-3</c:v>
                </c:pt>
                <c:pt idx="9974" formatCode="General">
                  <c:v>3.0835599999999999E-3</c:v>
                </c:pt>
                <c:pt idx="9975" formatCode="General">
                  <c:v>3.0836499999999998E-3</c:v>
                </c:pt>
                <c:pt idx="9976" formatCode="General">
                  <c:v>3.0837E-3</c:v>
                </c:pt>
                <c:pt idx="9977" formatCode="General">
                  <c:v>3.0837799999999999E-3</c:v>
                </c:pt>
                <c:pt idx="9978" formatCode="General">
                  <c:v>3.08385E-3</c:v>
                </c:pt>
                <c:pt idx="9979" formatCode="General">
                  <c:v>3.0839399999999999E-3</c:v>
                </c:pt>
                <c:pt idx="9980" formatCode="General">
                  <c:v>3.0840300000000002E-3</c:v>
                </c:pt>
                <c:pt idx="9981" formatCode="General">
                  <c:v>3.08414E-3</c:v>
                </c:pt>
                <c:pt idx="9982" formatCode="General">
                  <c:v>3.08428E-3</c:v>
                </c:pt>
                <c:pt idx="9983" formatCode="General">
                  <c:v>3.0845500000000001E-3</c:v>
                </c:pt>
                <c:pt idx="9984" formatCode="General">
                  <c:v>3.0846599999999999E-3</c:v>
                </c:pt>
                <c:pt idx="9985" formatCode="General">
                  <c:v>3.0847499999999998E-3</c:v>
                </c:pt>
                <c:pt idx="9986" formatCode="General">
                  <c:v>3.0848199999999998E-3</c:v>
                </c:pt>
                <c:pt idx="9987" formatCode="General">
                  <c:v>3.0848799999999999E-3</c:v>
                </c:pt>
                <c:pt idx="9988" formatCode="General">
                  <c:v>3.0849499999999999E-3</c:v>
                </c:pt>
                <c:pt idx="9989" formatCode="General">
                  <c:v>3.0850199999999999E-3</c:v>
                </c:pt>
                <c:pt idx="9990" formatCode="General">
                  <c:v>3.0850700000000001E-3</c:v>
                </c:pt>
                <c:pt idx="9991" formatCode="General">
                  <c:v>3.0851099999999998E-3</c:v>
                </c:pt>
                <c:pt idx="9992" formatCode="General">
                  <c:v>3.08516E-3</c:v>
                </c:pt>
                <c:pt idx="9993" formatCode="General">
                  <c:v>3.0852000000000002E-3</c:v>
                </c:pt>
                <c:pt idx="9994" formatCode="General">
                  <c:v>3.0852599999999998E-3</c:v>
                </c:pt>
                <c:pt idx="9995" formatCode="General">
                  <c:v>3.08531E-3</c:v>
                </c:pt>
                <c:pt idx="9996" formatCode="General">
                  <c:v>3.0853600000000001E-3</c:v>
                </c:pt>
                <c:pt idx="9997" formatCode="General">
                  <c:v>3.0853999999999999E-3</c:v>
                </c:pt>
                <c:pt idx="9998" formatCode="General">
                  <c:v>3.0854300000000001E-3</c:v>
                </c:pt>
                <c:pt idx="9999" formatCode="General">
                  <c:v>3.0854699999999999E-3</c:v>
                </c:pt>
                <c:pt idx="10000" formatCode="General">
                  <c:v>3.0855100000000001E-3</c:v>
                </c:pt>
                <c:pt idx="10001" formatCode="General">
                  <c:v>3.0855499999999998E-3</c:v>
                </c:pt>
                <c:pt idx="10002" formatCode="General">
                  <c:v>3.08559E-3</c:v>
                </c:pt>
                <c:pt idx="10003" formatCode="General">
                  <c:v>3.0856299999999998E-3</c:v>
                </c:pt>
                <c:pt idx="10004" formatCode="General">
                  <c:v>3.08567E-3</c:v>
                </c:pt>
                <c:pt idx="10005" formatCode="General">
                  <c:v>3.0856999999999998E-3</c:v>
                </c:pt>
                <c:pt idx="10006" formatCode="General">
                  <c:v>3.08574E-3</c:v>
                </c:pt>
                <c:pt idx="10007" formatCode="General">
                  <c:v>3.0857800000000002E-3</c:v>
                </c:pt>
                <c:pt idx="10008" formatCode="General">
                  <c:v>3.08581E-3</c:v>
                </c:pt>
                <c:pt idx="10009" formatCode="General">
                  <c:v>3.0858499999999998E-3</c:v>
                </c:pt>
                <c:pt idx="10010" formatCode="General">
                  <c:v>3.08588E-3</c:v>
                </c:pt>
                <c:pt idx="10011" formatCode="General">
                  <c:v>3.0859199999999998E-3</c:v>
                </c:pt>
                <c:pt idx="10012" formatCode="General">
                  <c:v>3.0859500000000001E-3</c:v>
                </c:pt>
                <c:pt idx="10013" formatCode="General">
                  <c:v>3.0859899999999998E-3</c:v>
                </c:pt>
                <c:pt idx="10014" formatCode="General">
                  <c:v>3.08603E-3</c:v>
                </c:pt>
                <c:pt idx="10015" formatCode="General">
                  <c:v>3.0860599999999998E-3</c:v>
                </c:pt>
                <c:pt idx="10016" formatCode="General">
                  <c:v>3.0861E-3</c:v>
                </c:pt>
                <c:pt idx="10017" formatCode="General">
                  <c:v>3.0861299999999999E-3</c:v>
                </c:pt>
                <c:pt idx="10018" formatCode="General">
                  <c:v>3.0861700000000001E-3</c:v>
                </c:pt>
                <c:pt idx="10019" formatCode="General">
                  <c:v>3.0861999999999999E-3</c:v>
                </c:pt>
                <c:pt idx="10020" formatCode="General">
                  <c:v>3.0862300000000001E-3</c:v>
                </c:pt>
                <c:pt idx="10021" formatCode="General">
                  <c:v>3.0862699999999999E-3</c:v>
                </c:pt>
                <c:pt idx="10022" formatCode="General">
                  <c:v>3.0863000000000002E-3</c:v>
                </c:pt>
                <c:pt idx="10023" formatCode="General">
                  <c:v>3.0863399999999999E-3</c:v>
                </c:pt>
                <c:pt idx="10024" formatCode="General">
                  <c:v>3.0863700000000002E-3</c:v>
                </c:pt>
                <c:pt idx="10025" formatCode="General">
                  <c:v>3.0864099999999999E-3</c:v>
                </c:pt>
                <c:pt idx="10026" formatCode="General">
                  <c:v>3.0864400000000002E-3</c:v>
                </c:pt>
                <c:pt idx="10027" formatCode="General">
                  <c:v>3.08648E-3</c:v>
                </c:pt>
                <c:pt idx="10028" formatCode="General">
                  <c:v>3.0865100000000002E-3</c:v>
                </c:pt>
                <c:pt idx="10029" formatCode="General">
                  <c:v>3.08655E-3</c:v>
                </c:pt>
                <c:pt idx="10030" formatCode="General">
                  <c:v>3.0865799999999998E-3</c:v>
                </c:pt>
                <c:pt idx="10031" formatCode="General">
                  <c:v>3.08661E-3</c:v>
                </c:pt>
                <c:pt idx="10032" formatCode="General">
                  <c:v>3.0866499999999998E-3</c:v>
                </c:pt>
                <c:pt idx="10033" formatCode="General">
                  <c:v>3.0866800000000001E-3</c:v>
                </c:pt>
                <c:pt idx="10034" formatCode="General">
                  <c:v>3.0867199999999998E-3</c:v>
                </c:pt>
                <c:pt idx="10035" formatCode="General">
                  <c:v>3.0867500000000001E-3</c:v>
                </c:pt>
                <c:pt idx="10036" formatCode="General">
                  <c:v>3.0867899999999998E-3</c:v>
                </c:pt>
                <c:pt idx="10037" formatCode="General">
                  <c:v>3.0868200000000001E-3</c:v>
                </c:pt>
                <c:pt idx="10038" formatCode="General">
                  <c:v>3.0868599999999999E-3</c:v>
                </c:pt>
                <c:pt idx="10039" formatCode="General">
                  <c:v>3.0868900000000001E-3</c:v>
                </c:pt>
                <c:pt idx="10040" formatCode="General">
                  <c:v>3.0869299999999999E-3</c:v>
                </c:pt>
                <c:pt idx="10041" formatCode="General">
                  <c:v>3.0869700000000001E-3</c:v>
                </c:pt>
                <c:pt idx="10042" formatCode="General">
                  <c:v>3.0870099999999998E-3</c:v>
                </c:pt>
                <c:pt idx="10043" formatCode="General">
                  <c:v>3.08705E-3</c:v>
                </c:pt>
                <c:pt idx="10044" formatCode="General">
                  <c:v>3.0871000000000002E-3</c:v>
                </c:pt>
                <c:pt idx="10045" formatCode="General">
                  <c:v>3.0871399999999999E-3</c:v>
                </c:pt>
                <c:pt idx="10046" formatCode="General">
                  <c:v>3.0871800000000001E-3</c:v>
                </c:pt>
                <c:pt idx="10047" formatCode="General">
                  <c:v>3.0872400000000002E-3</c:v>
                </c:pt>
                <c:pt idx="10048" formatCode="General">
                  <c:v>3.0872899999999999E-3</c:v>
                </c:pt>
                <c:pt idx="10049" formatCode="General">
                  <c:v>3.08735E-3</c:v>
                </c:pt>
                <c:pt idx="10050" formatCode="General">
                  <c:v>3.0874100000000001E-3</c:v>
                </c:pt>
                <c:pt idx="10051" formatCode="General">
                  <c:v>3.0874600000000002E-3</c:v>
                </c:pt>
                <c:pt idx="10052" formatCode="General">
                  <c:v>3.0875199999999998E-3</c:v>
                </c:pt>
                <c:pt idx="10053" formatCode="General">
                  <c:v>3.0875999999999998E-3</c:v>
                </c:pt>
                <c:pt idx="10054" formatCode="General">
                  <c:v>3.0876900000000001E-3</c:v>
                </c:pt>
                <c:pt idx="10055" formatCode="General">
                  <c:v>3.0877700000000001E-3</c:v>
                </c:pt>
                <c:pt idx="10056" formatCode="General">
                  <c:v>3.0878699999999999E-3</c:v>
                </c:pt>
                <c:pt idx="10057" formatCode="General">
                  <c:v>3.0879499999999999E-3</c:v>
                </c:pt>
                <c:pt idx="10058" formatCode="General">
                  <c:v>3.0880700000000001E-3</c:v>
                </c:pt>
                <c:pt idx="10059" formatCode="General">
                  <c:v>3.0882000000000001E-3</c:v>
                </c:pt>
                <c:pt idx="10060" formatCode="General">
                  <c:v>3.0883199999999999E-3</c:v>
                </c:pt>
                <c:pt idx="10061" formatCode="General">
                  <c:v>3.08844E-3</c:v>
                </c:pt>
                <c:pt idx="10062" formatCode="General">
                  <c:v>3.0885700000000001E-3</c:v>
                </c:pt>
                <c:pt idx="10063" formatCode="General">
                  <c:v>3.08873E-3</c:v>
                </c:pt>
                <c:pt idx="10064" formatCode="General">
                  <c:v>3.08889E-3</c:v>
                </c:pt>
                <c:pt idx="10065" formatCode="General">
                  <c:v>3.0890599999999998E-3</c:v>
                </c:pt>
                <c:pt idx="10066" formatCode="General">
                  <c:v>3.08925E-3</c:v>
                </c:pt>
                <c:pt idx="10067" formatCode="General">
                  <c:v>3.0894199999999998E-3</c:v>
                </c:pt>
                <c:pt idx="10068" formatCode="General">
                  <c:v>3.0895900000000001E-3</c:v>
                </c:pt>
                <c:pt idx="10069" formatCode="General">
                  <c:v>3.0898200000000001E-3</c:v>
                </c:pt>
                <c:pt idx="10070" formatCode="General">
                  <c:v>3.0900400000000001E-3</c:v>
                </c:pt>
                <c:pt idx="10071" formatCode="General">
                  <c:v>3.09027E-3</c:v>
                </c:pt>
                <c:pt idx="10072" formatCode="General">
                  <c:v>3.09049E-3</c:v>
                </c:pt>
                <c:pt idx="10073" formatCode="General">
                  <c:v>3.0907199999999999E-3</c:v>
                </c:pt>
                <c:pt idx="10074" formatCode="General">
                  <c:v>3.0909399999999999E-3</c:v>
                </c:pt>
                <c:pt idx="10075" formatCode="General">
                  <c:v>3.0912100000000001E-3</c:v>
                </c:pt>
                <c:pt idx="10076" formatCode="General">
                  <c:v>3.0914699999999998E-3</c:v>
                </c:pt>
                <c:pt idx="10077" formatCode="General">
                  <c:v>3.0916400000000001E-3</c:v>
                </c:pt>
                <c:pt idx="10078" formatCode="General">
                  <c:v>3.0919900000000002E-3</c:v>
                </c:pt>
                <c:pt idx="10079" formatCode="General">
                  <c:v>3.0923399999999998E-3</c:v>
                </c:pt>
                <c:pt idx="10080" formatCode="General">
                  <c:v>3.0926899999999999E-3</c:v>
                </c:pt>
                <c:pt idx="10081" formatCode="General">
                  <c:v>3.0930300000000001E-3</c:v>
                </c:pt>
                <c:pt idx="10082" formatCode="General">
                  <c:v>3.0933800000000002E-3</c:v>
                </c:pt>
                <c:pt idx="10083" formatCode="General">
                  <c:v>3.0937299999999998E-3</c:v>
                </c:pt>
                <c:pt idx="10084" formatCode="General">
                  <c:v>3.0941800000000002E-3</c:v>
                </c:pt>
                <c:pt idx="10085" formatCode="General">
                  <c:v>3.0946300000000001E-3</c:v>
                </c:pt>
                <c:pt idx="10086" formatCode="General">
                  <c:v>3.09509E-3</c:v>
                </c:pt>
                <c:pt idx="10087" formatCode="General">
                  <c:v>3.0955399999999999E-3</c:v>
                </c:pt>
                <c:pt idx="10088" formatCode="General">
                  <c:v>3.0959899999999999E-3</c:v>
                </c:pt>
                <c:pt idx="10089" formatCode="General">
                  <c:v>3.0966600000000002E-3</c:v>
                </c:pt>
                <c:pt idx="10090" formatCode="General">
                  <c:v>3.0973400000000001E-3</c:v>
                </c:pt>
                <c:pt idx="10091" formatCode="General">
                  <c:v>3.0980399999999998E-3</c:v>
                </c:pt>
                <c:pt idx="10092" formatCode="General">
                  <c:v>3.0987499999999999E-3</c:v>
                </c:pt>
                <c:pt idx="10093" formatCode="General">
                  <c:v>3.0992200000000002E-3</c:v>
                </c:pt>
                <c:pt idx="10094" formatCode="General">
                  <c:v>3.1001499999999999E-3</c:v>
                </c:pt>
                <c:pt idx="10095" formatCode="General">
                  <c:v>3.1010899999999999E-3</c:v>
                </c:pt>
                <c:pt idx="10096" formatCode="General">
                  <c:v>3.10203E-3</c:v>
                </c:pt>
                <c:pt idx="10097" formatCode="General">
                  <c:v>3.10297E-3</c:v>
                </c:pt>
                <c:pt idx="10098" formatCode="General">
                  <c:v>3.10437E-3</c:v>
                </c:pt>
                <c:pt idx="10099" formatCode="General">
                  <c:v>3.1057400000000001E-3</c:v>
                </c:pt>
                <c:pt idx="10100" formatCode="General">
                  <c:v>3.1070899999999999E-3</c:v>
                </c:pt>
                <c:pt idx="10101" formatCode="General">
                  <c:v>3.1084400000000001E-3</c:v>
                </c:pt>
                <c:pt idx="10102" formatCode="General">
                  <c:v>3.1102399999999998E-3</c:v>
                </c:pt>
                <c:pt idx="10103" formatCode="General">
                  <c:v>3.11203E-3</c:v>
                </c:pt>
                <c:pt idx="10104" formatCode="General">
                  <c:v>3.1138699999999999E-3</c:v>
                </c:pt>
                <c:pt idx="10105" formatCode="General">
                  <c:v>3.1156999999999999E-3</c:v>
                </c:pt>
                <c:pt idx="10106" formatCode="General">
                  <c:v>3.1175299999999999E-3</c:v>
                </c:pt>
                <c:pt idx="10107" formatCode="General">
                  <c:v>3.1201499999999999E-3</c:v>
                </c:pt>
                <c:pt idx="10108" formatCode="General">
                  <c:v>3.1209499999999999E-3</c:v>
                </c:pt>
                <c:pt idx="10109" formatCode="General">
                  <c:v>3.12277E-3</c:v>
                </c:pt>
                <c:pt idx="10110" formatCode="General">
                  <c:v>3.1245999999999999E-3</c:v>
                </c:pt>
                <c:pt idx="10111" formatCode="General">
                  <c:v>3.12642E-3</c:v>
                </c:pt>
                <c:pt idx="10112" formatCode="General">
                  <c:v>3.1277900000000001E-3</c:v>
                </c:pt>
                <c:pt idx="10113" formatCode="General">
                  <c:v>3.12912E-3</c:v>
                </c:pt>
                <c:pt idx="10114" formatCode="General">
                  <c:v>3.1304200000000001E-3</c:v>
                </c:pt>
                <c:pt idx="10115" formatCode="General">
                  <c:v>3.1317200000000002E-3</c:v>
                </c:pt>
                <c:pt idx="10116" formatCode="General">
                  <c:v>3.1325900000000002E-3</c:v>
                </c:pt>
                <c:pt idx="10117" formatCode="General">
                  <c:v>3.1334599999999998E-3</c:v>
                </c:pt>
                <c:pt idx="10118" formatCode="General">
                  <c:v>3.1343299999999998E-3</c:v>
                </c:pt>
                <c:pt idx="10119" formatCode="General">
                  <c:v>3.1351999999999999E-3</c:v>
                </c:pt>
                <c:pt idx="10120" formatCode="General">
                  <c:v>3.1360200000000002E-3</c:v>
                </c:pt>
                <c:pt idx="10121" formatCode="General">
                  <c:v>3.1368500000000001E-3</c:v>
                </c:pt>
                <c:pt idx="10122" formatCode="General">
                  <c:v>3.1373999999999998E-3</c:v>
                </c:pt>
                <c:pt idx="10123" formatCode="General">
                  <c:v>3.13795E-3</c:v>
                </c:pt>
                <c:pt idx="10124" formatCode="General">
                  <c:v>3.1384999999999998E-3</c:v>
                </c:pt>
                <c:pt idx="10125" formatCode="General">
                  <c:v>3.1390599999999999E-3</c:v>
                </c:pt>
                <c:pt idx="10126" formatCode="General">
                  <c:v>3.1394700000000001E-3</c:v>
                </c:pt>
                <c:pt idx="10127" formatCode="General">
                  <c:v>3.1399900000000001E-3</c:v>
                </c:pt>
                <c:pt idx="10128" formatCode="General">
                  <c:v>3.14037E-3</c:v>
                </c:pt>
                <c:pt idx="10129" formatCode="General">
                  <c:v>3.1407599999999998E-3</c:v>
                </c:pt>
                <c:pt idx="10130" formatCode="General">
                  <c:v>3.1411400000000002E-3</c:v>
                </c:pt>
                <c:pt idx="10131" formatCode="General">
                  <c:v>3.1415200000000001E-3</c:v>
                </c:pt>
                <c:pt idx="10132" formatCode="General">
                  <c:v>3.1418100000000001E-3</c:v>
                </c:pt>
                <c:pt idx="10133" formatCode="General">
                  <c:v>3.1420900000000002E-3</c:v>
                </c:pt>
                <c:pt idx="10134" formatCode="General">
                  <c:v>3.1423800000000002E-3</c:v>
                </c:pt>
                <c:pt idx="10135" formatCode="General">
                  <c:v>3.1426700000000002E-3</c:v>
                </c:pt>
                <c:pt idx="10136" formatCode="General">
                  <c:v>3.1429100000000001E-3</c:v>
                </c:pt>
                <c:pt idx="10137" formatCode="General">
                  <c:v>3.1431499999999999E-3</c:v>
                </c:pt>
                <c:pt idx="10138" formatCode="General">
                  <c:v>3.1433799999999999E-3</c:v>
                </c:pt>
                <c:pt idx="10139" formatCode="General">
                  <c:v>3.1436200000000002E-3</c:v>
                </c:pt>
                <c:pt idx="10140" formatCode="General">
                  <c:v>3.1438600000000001E-3</c:v>
                </c:pt>
                <c:pt idx="10141" formatCode="General">
                  <c:v>3.1440399999999999E-3</c:v>
                </c:pt>
                <c:pt idx="10142" formatCode="General">
                  <c:v>3.1442200000000001E-3</c:v>
                </c:pt>
                <c:pt idx="10143" formatCode="General">
                  <c:v>3.1443999999999999E-3</c:v>
                </c:pt>
                <c:pt idx="10144" formatCode="General">
                  <c:v>3.1445800000000001E-3</c:v>
                </c:pt>
                <c:pt idx="10145" formatCode="General">
                  <c:v>3.14474E-3</c:v>
                </c:pt>
                <c:pt idx="10146" formatCode="General">
                  <c:v>3.14489E-3</c:v>
                </c:pt>
                <c:pt idx="10147" formatCode="General">
                  <c:v>3.1450499999999999E-3</c:v>
                </c:pt>
                <c:pt idx="10148" formatCode="General">
                  <c:v>3.1452099999999998E-3</c:v>
                </c:pt>
                <c:pt idx="10149" formatCode="General">
                  <c:v>3.14533E-3</c:v>
                </c:pt>
                <c:pt idx="10150" formatCode="General">
                  <c:v>3.1454500000000002E-3</c:v>
                </c:pt>
                <c:pt idx="10151" formatCode="General">
                  <c:v>3.1455699999999999E-3</c:v>
                </c:pt>
                <c:pt idx="10152" formatCode="General">
                  <c:v>3.14569E-3</c:v>
                </c:pt>
                <c:pt idx="10153" formatCode="General">
                  <c:v>3.1458100000000002E-3</c:v>
                </c:pt>
                <c:pt idx="10154" formatCode="General">
                  <c:v>3.14591E-3</c:v>
                </c:pt>
                <c:pt idx="10155" formatCode="General">
                  <c:v>3.1459999999999999E-3</c:v>
                </c:pt>
                <c:pt idx="10156" formatCode="General">
                  <c:v>3.1460899999999998E-3</c:v>
                </c:pt>
                <c:pt idx="10157" formatCode="General">
                  <c:v>3.1461499999999999E-3</c:v>
                </c:pt>
                <c:pt idx="10158" formatCode="General">
                  <c:v>3.14621E-3</c:v>
                </c:pt>
                <c:pt idx="10159" formatCode="General">
                  <c:v>3.1462700000000001E-3</c:v>
                </c:pt>
                <c:pt idx="10160" formatCode="General">
                  <c:v>3.1463300000000001E-3</c:v>
                </c:pt>
                <c:pt idx="10161" formatCode="General">
                  <c:v>3.1463799999999998E-3</c:v>
                </c:pt>
                <c:pt idx="10162" formatCode="General">
                  <c:v>3.14643E-3</c:v>
                </c:pt>
                <c:pt idx="10163" formatCode="General">
                  <c:v>3.1464700000000002E-3</c:v>
                </c:pt>
                <c:pt idx="10164" formatCode="General">
                  <c:v>3.1465199999999999E-3</c:v>
                </c:pt>
                <c:pt idx="10165" formatCode="General">
                  <c:v>3.1465600000000001E-3</c:v>
                </c:pt>
                <c:pt idx="10166" formatCode="General">
                  <c:v>3.1466100000000002E-3</c:v>
                </c:pt>
                <c:pt idx="10167" formatCode="General">
                  <c:v>3.14665E-3</c:v>
                </c:pt>
                <c:pt idx="10168" formatCode="General">
                  <c:v>3.1467000000000001E-3</c:v>
                </c:pt>
                <c:pt idx="10169" formatCode="General">
                  <c:v>3.1467399999999999E-3</c:v>
                </c:pt>
                <c:pt idx="10170" formatCode="General">
                  <c:v>3.14679E-3</c:v>
                </c:pt>
                <c:pt idx="10171" formatCode="General">
                  <c:v>3.1468199999999998E-3</c:v>
                </c:pt>
                <c:pt idx="10172" formatCode="General">
                  <c:v>3.14686E-3</c:v>
                </c:pt>
                <c:pt idx="10173" formatCode="General">
                  <c:v>3.1468899999999998E-3</c:v>
                </c:pt>
                <c:pt idx="10174" formatCode="General">
                  <c:v>3.14693E-3</c:v>
                </c:pt>
                <c:pt idx="10175" formatCode="General">
                  <c:v>3.1469599999999999E-3</c:v>
                </c:pt>
                <c:pt idx="10176" formatCode="General">
                  <c:v>3.1469900000000001E-3</c:v>
                </c:pt>
                <c:pt idx="10177" formatCode="General">
                  <c:v>3.1470299999999999E-3</c:v>
                </c:pt>
                <c:pt idx="10178" formatCode="General">
                  <c:v>3.1470600000000001E-3</c:v>
                </c:pt>
                <c:pt idx="10179" formatCode="General">
                  <c:v>3.14709E-3</c:v>
                </c:pt>
                <c:pt idx="10180" formatCode="General">
                  <c:v>3.1471300000000002E-3</c:v>
                </c:pt>
                <c:pt idx="10181" formatCode="General">
                  <c:v>3.14716E-3</c:v>
                </c:pt>
                <c:pt idx="10182" formatCode="General">
                  <c:v>3.1471899999999998E-3</c:v>
                </c:pt>
                <c:pt idx="10183" formatCode="General">
                  <c:v>3.14723E-3</c:v>
                </c:pt>
                <c:pt idx="10184" formatCode="General">
                  <c:v>3.1472599999999998E-3</c:v>
                </c:pt>
                <c:pt idx="10185" formatCode="General">
                  <c:v>3.1472900000000001E-3</c:v>
                </c:pt>
                <c:pt idx="10186" formatCode="General">
                  <c:v>3.1473299999999998E-3</c:v>
                </c:pt>
                <c:pt idx="10187" formatCode="General">
                  <c:v>3.1473600000000001E-3</c:v>
                </c:pt>
                <c:pt idx="10188" formatCode="General">
                  <c:v>3.1473899999999999E-3</c:v>
                </c:pt>
                <c:pt idx="10189" formatCode="General">
                  <c:v>3.1474300000000001E-3</c:v>
                </c:pt>
                <c:pt idx="10190" formatCode="General">
                  <c:v>3.1474599999999999E-3</c:v>
                </c:pt>
                <c:pt idx="10191" formatCode="General">
                  <c:v>3.1475000000000001E-3</c:v>
                </c:pt>
                <c:pt idx="10192" formatCode="General">
                  <c:v>3.14752E-3</c:v>
                </c:pt>
                <c:pt idx="10193" formatCode="General">
                  <c:v>3.1475499999999998E-3</c:v>
                </c:pt>
                <c:pt idx="10194" formatCode="General">
                  <c:v>3.14759E-3</c:v>
                </c:pt>
                <c:pt idx="10195" formatCode="General">
                  <c:v>3.1476199999999998E-3</c:v>
                </c:pt>
                <c:pt idx="10196" formatCode="General">
                  <c:v>3.14766E-3</c:v>
                </c:pt>
                <c:pt idx="10197" formatCode="General">
                  <c:v>3.1476899999999999E-3</c:v>
                </c:pt>
                <c:pt idx="10198" formatCode="General">
                  <c:v>3.1477300000000001E-3</c:v>
                </c:pt>
                <c:pt idx="10199" formatCode="General">
                  <c:v>3.1477599999999999E-3</c:v>
                </c:pt>
                <c:pt idx="10200" formatCode="General">
                  <c:v>3.1478000000000001E-3</c:v>
                </c:pt>
                <c:pt idx="10201" formatCode="General">
                  <c:v>3.1478299999999999E-3</c:v>
                </c:pt>
                <c:pt idx="10202" formatCode="General">
                  <c:v>3.1478700000000001E-3</c:v>
                </c:pt>
                <c:pt idx="10203" formatCode="General">
                  <c:v>3.1478999999999999E-3</c:v>
                </c:pt>
                <c:pt idx="10204" formatCode="General">
                  <c:v>3.1479300000000002E-3</c:v>
                </c:pt>
                <c:pt idx="10205" formatCode="General">
                  <c:v>3.1479699999999999E-3</c:v>
                </c:pt>
                <c:pt idx="10206" formatCode="General">
                  <c:v>3.1480000000000002E-3</c:v>
                </c:pt>
                <c:pt idx="10207" formatCode="General">
                  <c:v>3.14804E-3</c:v>
                </c:pt>
                <c:pt idx="10208" formatCode="General">
                  <c:v>3.1480700000000002E-3</c:v>
                </c:pt>
                <c:pt idx="10209" formatCode="General">
                  <c:v>3.1481199999999999E-3</c:v>
                </c:pt>
                <c:pt idx="10210" formatCode="General">
                  <c:v>3.1481600000000001E-3</c:v>
                </c:pt>
                <c:pt idx="10211" formatCode="General">
                  <c:v>3.1481999999999999E-3</c:v>
                </c:pt>
                <c:pt idx="10212" formatCode="General">
                  <c:v>3.1482400000000001E-3</c:v>
                </c:pt>
                <c:pt idx="10213" formatCode="General">
                  <c:v>3.1482799999999998E-3</c:v>
                </c:pt>
                <c:pt idx="10214" formatCode="General">
                  <c:v>3.14832E-3</c:v>
                </c:pt>
                <c:pt idx="10215" formatCode="General">
                  <c:v>3.1483599999999998E-3</c:v>
                </c:pt>
                <c:pt idx="10216" formatCode="General">
                  <c:v>3.1484E-3</c:v>
                </c:pt>
                <c:pt idx="10217" formatCode="General">
                  <c:v>3.1484600000000001E-3</c:v>
                </c:pt>
                <c:pt idx="10218" formatCode="General">
                  <c:v>3.1485100000000002E-3</c:v>
                </c:pt>
                <c:pt idx="10219" formatCode="General">
                  <c:v>3.1485599999999999E-3</c:v>
                </c:pt>
                <c:pt idx="10220" formatCode="General">
                  <c:v>3.1486000000000001E-3</c:v>
                </c:pt>
                <c:pt idx="10221" formatCode="General">
                  <c:v>3.1486700000000001E-3</c:v>
                </c:pt>
                <c:pt idx="10222" formatCode="General">
                  <c:v>3.1487300000000002E-3</c:v>
                </c:pt>
                <c:pt idx="10223" formatCode="General">
                  <c:v>3.1488000000000002E-3</c:v>
                </c:pt>
                <c:pt idx="10224" formatCode="General">
                  <c:v>3.1488699999999998E-3</c:v>
                </c:pt>
                <c:pt idx="10225" formatCode="General">
                  <c:v>3.1489399999999998E-3</c:v>
                </c:pt>
                <c:pt idx="10226" formatCode="General">
                  <c:v>3.1490400000000001E-3</c:v>
                </c:pt>
                <c:pt idx="10227" formatCode="General">
                  <c:v>3.1491499999999999E-3</c:v>
                </c:pt>
                <c:pt idx="10228" formatCode="General">
                  <c:v>3.1495E-3</c:v>
                </c:pt>
                <c:pt idx="10229" formatCode="General">
                  <c:v>3.1496200000000001E-3</c:v>
                </c:pt>
                <c:pt idx="10230" formatCode="General">
                  <c:v>3.14972E-3</c:v>
                </c:pt>
                <c:pt idx="10231" formatCode="General">
                  <c:v>3.1498099999999998E-3</c:v>
                </c:pt>
                <c:pt idx="10232" formatCode="General">
                  <c:v>3.1499000000000002E-3</c:v>
                </c:pt>
                <c:pt idx="10233" formatCode="General">
                  <c:v>3.1499800000000001E-3</c:v>
                </c:pt>
                <c:pt idx="10234" formatCode="General">
                  <c:v>3.15007E-3</c:v>
                </c:pt>
                <c:pt idx="10235" formatCode="General">
                  <c:v>3.1501599999999999E-3</c:v>
                </c:pt>
                <c:pt idx="10236" formatCode="General">
                  <c:v>3.1502399999999999E-3</c:v>
                </c:pt>
                <c:pt idx="10237" formatCode="General">
                  <c:v>3.1503E-3</c:v>
                </c:pt>
                <c:pt idx="10238" formatCode="General">
                  <c:v>3.1503799999999999E-3</c:v>
                </c:pt>
                <c:pt idx="10239" formatCode="General">
                  <c:v>3.1504699999999998E-3</c:v>
                </c:pt>
                <c:pt idx="10240" formatCode="General">
                  <c:v>3.1505399999999999E-3</c:v>
                </c:pt>
                <c:pt idx="10241" formatCode="General">
                  <c:v>3.1506300000000002E-3</c:v>
                </c:pt>
                <c:pt idx="10242" formatCode="General">
                  <c:v>3.1507100000000001E-3</c:v>
                </c:pt>
                <c:pt idx="10243" formatCode="General">
                  <c:v>3.1507900000000001E-3</c:v>
                </c:pt>
                <c:pt idx="10244" formatCode="General">
                  <c:v>3.15088E-3</c:v>
                </c:pt>
                <c:pt idx="10245" formatCode="General">
                  <c:v>3.1509799999999998E-3</c:v>
                </c:pt>
                <c:pt idx="10246" formatCode="General">
                  <c:v>3.1511099999999999E-3</c:v>
                </c:pt>
                <c:pt idx="10247" formatCode="General">
                  <c:v>3.1514500000000001E-3</c:v>
                </c:pt>
                <c:pt idx="10248" formatCode="General">
                  <c:v>3.1515499999999999E-3</c:v>
                </c:pt>
                <c:pt idx="10249" formatCode="General">
                  <c:v>3.1516600000000001E-3</c:v>
                </c:pt>
                <c:pt idx="10250" formatCode="General">
                  <c:v>3.1517400000000001E-3</c:v>
                </c:pt>
                <c:pt idx="10251" formatCode="General">
                  <c:v>3.1518000000000002E-3</c:v>
                </c:pt>
                <c:pt idx="10252" formatCode="General">
                  <c:v>3.1518700000000002E-3</c:v>
                </c:pt>
                <c:pt idx="10253" formatCode="General">
                  <c:v>3.1519400000000002E-3</c:v>
                </c:pt>
                <c:pt idx="10254" formatCode="General">
                  <c:v>3.1519999999999999E-3</c:v>
                </c:pt>
                <c:pt idx="10255" formatCode="General">
                  <c:v>3.15205E-3</c:v>
                </c:pt>
                <c:pt idx="10256" formatCode="General">
                  <c:v>3.1521000000000001E-3</c:v>
                </c:pt>
                <c:pt idx="10257" formatCode="General">
                  <c:v>3.1521499999999998E-3</c:v>
                </c:pt>
                <c:pt idx="10258" formatCode="General">
                  <c:v>3.1522E-3</c:v>
                </c:pt>
                <c:pt idx="10259" formatCode="General">
                  <c:v>3.1522500000000001E-3</c:v>
                </c:pt>
                <c:pt idx="10260" formatCode="General">
                  <c:v>3.1522999999999998E-3</c:v>
                </c:pt>
                <c:pt idx="10261" formatCode="General">
                  <c:v>3.1523499999999999E-3</c:v>
                </c:pt>
                <c:pt idx="10262" formatCode="General">
                  <c:v>3.1523800000000002E-3</c:v>
                </c:pt>
                <c:pt idx="10263" formatCode="General">
                  <c:v>3.15242E-3</c:v>
                </c:pt>
                <c:pt idx="10264" formatCode="General">
                  <c:v>3.1524600000000002E-3</c:v>
                </c:pt>
                <c:pt idx="10265" formatCode="General">
                  <c:v>3.1524999999999999E-3</c:v>
                </c:pt>
                <c:pt idx="10266" formatCode="General">
                  <c:v>3.1525300000000002E-3</c:v>
                </c:pt>
                <c:pt idx="10267" formatCode="General">
                  <c:v>3.1525699999999999E-3</c:v>
                </c:pt>
                <c:pt idx="10268" formatCode="General">
                  <c:v>3.1526000000000002E-3</c:v>
                </c:pt>
                <c:pt idx="10269" formatCode="General">
                  <c:v>3.15264E-3</c:v>
                </c:pt>
                <c:pt idx="10270" formatCode="General">
                  <c:v>3.1526700000000002E-3</c:v>
                </c:pt>
                <c:pt idx="10271" formatCode="General">
                  <c:v>3.15271E-3</c:v>
                </c:pt>
                <c:pt idx="10272" formatCode="General">
                  <c:v>3.1527399999999998E-3</c:v>
                </c:pt>
                <c:pt idx="10273" formatCode="General">
                  <c:v>3.15278E-3</c:v>
                </c:pt>
                <c:pt idx="10274" formatCode="General">
                  <c:v>3.1528099999999998E-3</c:v>
                </c:pt>
                <c:pt idx="10275" formatCode="General">
                  <c:v>3.15285E-3</c:v>
                </c:pt>
                <c:pt idx="10276" formatCode="General">
                  <c:v>3.1528799999999998E-3</c:v>
                </c:pt>
                <c:pt idx="10277" formatCode="General">
                  <c:v>3.15292E-3</c:v>
                </c:pt>
                <c:pt idx="10278" formatCode="General">
                  <c:v>3.1529499999999998E-3</c:v>
                </c:pt>
                <c:pt idx="10279" formatCode="General">
                  <c:v>3.15299E-3</c:v>
                </c:pt>
                <c:pt idx="10280" formatCode="General">
                  <c:v>3.1530099999999999E-3</c:v>
                </c:pt>
                <c:pt idx="10281" formatCode="General">
                  <c:v>3.1530500000000001E-3</c:v>
                </c:pt>
                <c:pt idx="10282" formatCode="General">
                  <c:v>3.1530799999999999E-3</c:v>
                </c:pt>
                <c:pt idx="10283" formatCode="General">
                  <c:v>3.1531100000000002E-3</c:v>
                </c:pt>
                <c:pt idx="10284" formatCode="General">
                  <c:v>3.15315E-3</c:v>
                </c:pt>
                <c:pt idx="10285" formatCode="General">
                  <c:v>3.1531799999999998E-3</c:v>
                </c:pt>
                <c:pt idx="10286" formatCode="General">
                  <c:v>3.15322E-3</c:v>
                </c:pt>
                <c:pt idx="10287" formatCode="General">
                  <c:v>3.1532499999999998E-3</c:v>
                </c:pt>
                <c:pt idx="10288" formatCode="General">
                  <c:v>3.1532800000000001E-3</c:v>
                </c:pt>
                <c:pt idx="10289" formatCode="General">
                  <c:v>3.1533199999999998E-3</c:v>
                </c:pt>
                <c:pt idx="10290" formatCode="General">
                  <c:v>3.1533500000000001E-3</c:v>
                </c:pt>
                <c:pt idx="10291" formatCode="General">
                  <c:v>3.1533799999999999E-3</c:v>
                </c:pt>
                <c:pt idx="10292" formatCode="General">
                  <c:v>3.1534200000000001E-3</c:v>
                </c:pt>
                <c:pt idx="10293" formatCode="General">
                  <c:v>3.1534499999999999E-3</c:v>
                </c:pt>
                <c:pt idx="10294" formatCode="General">
                  <c:v>3.1534800000000002E-3</c:v>
                </c:pt>
                <c:pt idx="10295" formatCode="General">
                  <c:v>3.1535199999999999E-3</c:v>
                </c:pt>
                <c:pt idx="10296" formatCode="General">
                  <c:v>3.1535500000000002E-3</c:v>
                </c:pt>
                <c:pt idx="10297" formatCode="General">
                  <c:v>3.15358E-3</c:v>
                </c:pt>
                <c:pt idx="10298" formatCode="General">
                  <c:v>3.1536200000000002E-3</c:v>
                </c:pt>
                <c:pt idx="10299" formatCode="General">
                  <c:v>3.15365E-3</c:v>
                </c:pt>
                <c:pt idx="10300" formatCode="General">
                  <c:v>3.1536899999999998E-3</c:v>
                </c:pt>
                <c:pt idx="10301" formatCode="General">
                  <c:v>3.15372E-3</c:v>
                </c:pt>
                <c:pt idx="10302" formatCode="General">
                  <c:v>3.1537599999999998E-3</c:v>
                </c:pt>
                <c:pt idx="10303" formatCode="General">
                  <c:v>3.1538E-3</c:v>
                </c:pt>
                <c:pt idx="10304" formatCode="General">
                  <c:v>3.1538400000000002E-3</c:v>
                </c:pt>
                <c:pt idx="10305" formatCode="General">
                  <c:v>3.15388E-3</c:v>
                </c:pt>
                <c:pt idx="10306" formatCode="General">
                  <c:v>3.1539200000000002E-3</c:v>
                </c:pt>
                <c:pt idx="10307" formatCode="General">
                  <c:v>3.1539599999999999E-3</c:v>
                </c:pt>
                <c:pt idx="10308" formatCode="General">
                  <c:v>3.1540100000000001E-3</c:v>
                </c:pt>
                <c:pt idx="10309" formatCode="General">
                  <c:v>3.1540499999999998E-3</c:v>
                </c:pt>
                <c:pt idx="10310" formatCode="General">
                  <c:v>3.15409E-3</c:v>
                </c:pt>
                <c:pt idx="10311" formatCode="General">
                  <c:v>3.1541300000000002E-3</c:v>
                </c:pt>
                <c:pt idx="10312" formatCode="General">
                  <c:v>3.1541799999999999E-3</c:v>
                </c:pt>
                <c:pt idx="10313" formatCode="General">
                  <c:v>3.15424E-3</c:v>
                </c:pt>
                <c:pt idx="10314" formatCode="General">
                  <c:v>3.1542900000000001E-3</c:v>
                </c:pt>
                <c:pt idx="10315" formatCode="General">
                  <c:v>3.1543500000000002E-3</c:v>
                </c:pt>
                <c:pt idx="10316" formatCode="General">
                  <c:v>3.1543999999999999E-3</c:v>
                </c:pt>
                <c:pt idx="10317" formatCode="General">
                  <c:v>3.15446E-3</c:v>
                </c:pt>
                <c:pt idx="10318" formatCode="General">
                  <c:v>3.1545399999999999E-3</c:v>
                </c:pt>
                <c:pt idx="10319" formatCode="General">
                  <c:v>3.1545900000000001E-3</c:v>
                </c:pt>
                <c:pt idx="10320" formatCode="General">
                  <c:v>3.15467E-3</c:v>
                </c:pt>
                <c:pt idx="10321" formatCode="General">
                  <c:v>3.15475E-3</c:v>
                </c:pt>
                <c:pt idx="10322" formatCode="General">
                  <c:v>3.15483E-3</c:v>
                </c:pt>
                <c:pt idx="10323" formatCode="General">
                  <c:v>3.1549500000000001E-3</c:v>
                </c:pt>
                <c:pt idx="10324" formatCode="General">
                  <c:v>3.1550699999999998E-3</c:v>
                </c:pt>
                <c:pt idx="10325" formatCode="General">
                  <c:v>3.15519E-3</c:v>
                </c:pt>
                <c:pt idx="10326" formatCode="General">
                  <c:v>3.1553100000000001E-3</c:v>
                </c:pt>
                <c:pt idx="10327" formatCode="General">
                  <c:v>3.1554700000000001E-3</c:v>
                </c:pt>
                <c:pt idx="10328" formatCode="General">
                  <c:v>3.15563E-3</c:v>
                </c:pt>
                <c:pt idx="10329" formatCode="General">
                  <c:v>3.1557899999999999E-3</c:v>
                </c:pt>
                <c:pt idx="10330" formatCode="General">
                  <c:v>3.1559700000000001E-3</c:v>
                </c:pt>
                <c:pt idx="10331" formatCode="General">
                  <c:v>3.15614E-3</c:v>
                </c:pt>
                <c:pt idx="10332" formatCode="General">
                  <c:v>3.1562999999999999E-3</c:v>
                </c:pt>
                <c:pt idx="10333" formatCode="General">
                  <c:v>3.1565199999999999E-3</c:v>
                </c:pt>
                <c:pt idx="10334" formatCode="General">
                  <c:v>3.1567399999999999E-3</c:v>
                </c:pt>
                <c:pt idx="10335" formatCode="General">
                  <c:v>3.1569599999999999E-3</c:v>
                </c:pt>
                <c:pt idx="10336" formatCode="General">
                  <c:v>3.1571799999999999E-3</c:v>
                </c:pt>
                <c:pt idx="10337" formatCode="General">
                  <c:v>3.1573999999999999E-3</c:v>
                </c:pt>
                <c:pt idx="10338" formatCode="General">
                  <c:v>3.1576099999999999E-3</c:v>
                </c:pt>
                <c:pt idx="10339" formatCode="General">
                  <c:v>3.1578999999999999E-3</c:v>
                </c:pt>
                <c:pt idx="10340" formatCode="General">
                  <c:v>3.15818E-3</c:v>
                </c:pt>
                <c:pt idx="10341" formatCode="General">
                  <c:v>3.15847E-3</c:v>
                </c:pt>
                <c:pt idx="10342" formatCode="General">
                  <c:v>3.1587500000000001E-3</c:v>
                </c:pt>
                <c:pt idx="10343" formatCode="General">
                  <c:v>3.1590400000000001E-3</c:v>
                </c:pt>
                <c:pt idx="10344" formatCode="General">
                  <c:v>3.1593200000000002E-3</c:v>
                </c:pt>
                <c:pt idx="10345" formatCode="General">
                  <c:v>3.1597000000000001E-3</c:v>
                </c:pt>
                <c:pt idx="10346" formatCode="General">
                  <c:v>3.16008E-3</c:v>
                </c:pt>
                <c:pt idx="10347" formatCode="General">
                  <c:v>3.1604599999999999E-3</c:v>
                </c:pt>
                <c:pt idx="10348" formatCode="General">
                  <c:v>3.1609099999999998E-3</c:v>
                </c:pt>
                <c:pt idx="10349" formatCode="General">
                  <c:v>3.1614299999999998E-3</c:v>
                </c:pt>
                <c:pt idx="10350" formatCode="General">
                  <c:v>3.1619399999999998E-3</c:v>
                </c:pt>
                <c:pt idx="10351" formatCode="General">
                  <c:v>3.1624600000000002E-3</c:v>
                </c:pt>
                <c:pt idx="10352" formatCode="General">
                  <c:v>3.1629700000000002E-3</c:v>
                </c:pt>
                <c:pt idx="10353" formatCode="General">
                  <c:v>3.1634900000000001E-3</c:v>
                </c:pt>
                <c:pt idx="10354" formatCode="General">
                  <c:v>3.1642599999999999E-3</c:v>
                </c:pt>
                <c:pt idx="10355" formatCode="General">
                  <c:v>3.1649999999999998E-3</c:v>
                </c:pt>
                <c:pt idx="10356" formatCode="General">
                  <c:v>3.1656700000000002E-3</c:v>
                </c:pt>
                <c:pt idx="10357" formatCode="General">
                  <c:v>3.16658E-3</c:v>
                </c:pt>
                <c:pt idx="10358" formatCode="General">
                  <c:v>3.1674799999999999E-3</c:v>
                </c:pt>
                <c:pt idx="10359" formatCode="General">
                  <c:v>3.1683800000000002E-3</c:v>
                </c:pt>
                <c:pt idx="10360" formatCode="General">
                  <c:v>3.16928E-3</c:v>
                </c:pt>
                <c:pt idx="10361" formatCode="General">
                  <c:v>3.1706400000000002E-3</c:v>
                </c:pt>
                <c:pt idx="10362" formatCode="General">
                  <c:v>3.17199E-3</c:v>
                </c:pt>
                <c:pt idx="10363" formatCode="General">
                  <c:v>3.17373E-3</c:v>
                </c:pt>
                <c:pt idx="10364" formatCode="General">
                  <c:v>3.1754700000000001E-3</c:v>
                </c:pt>
                <c:pt idx="10365" formatCode="General">
                  <c:v>3.1766300000000002E-3</c:v>
                </c:pt>
                <c:pt idx="10366" formatCode="General">
                  <c:v>3.1789499999999998E-3</c:v>
                </c:pt>
                <c:pt idx="10367" formatCode="General">
                  <c:v>3.1812699999999999E-3</c:v>
                </c:pt>
                <c:pt idx="10368" formatCode="General">
                  <c:v>3.1838399999999998E-3</c:v>
                </c:pt>
                <c:pt idx="10369" formatCode="General">
                  <c:v>3.1863999999999998E-3</c:v>
                </c:pt>
                <c:pt idx="10370" formatCode="General">
                  <c:v>3.1881100000000001E-3</c:v>
                </c:pt>
                <c:pt idx="10371" formatCode="General">
                  <c:v>3.1919499999999998E-3</c:v>
                </c:pt>
                <c:pt idx="10372" formatCode="General">
                  <c:v>3.19579E-3</c:v>
                </c:pt>
                <c:pt idx="10373" formatCode="General">
                  <c:v>3.1992399999999999E-3</c:v>
                </c:pt>
                <c:pt idx="10374" formatCode="General">
                  <c:v>3.2026899999999998E-3</c:v>
                </c:pt>
                <c:pt idx="10375" formatCode="General">
                  <c:v>3.20616E-3</c:v>
                </c:pt>
                <c:pt idx="10376" formatCode="General">
                  <c:v>3.2096799999999999E-3</c:v>
                </c:pt>
                <c:pt idx="10377" formatCode="General">
                  <c:v>3.2131999999999998E-3</c:v>
                </c:pt>
                <c:pt idx="10378" formatCode="General">
                  <c:v>3.2168100000000001E-3</c:v>
                </c:pt>
                <c:pt idx="10379" formatCode="General">
                  <c:v>3.22047E-3</c:v>
                </c:pt>
                <c:pt idx="10380" formatCode="General">
                  <c:v>3.22412E-3</c:v>
                </c:pt>
                <c:pt idx="10381" formatCode="General">
                  <c:v>3.2273699999999998E-3</c:v>
                </c:pt>
                <c:pt idx="10382" formatCode="General">
                  <c:v>3.23062E-3</c:v>
                </c:pt>
                <c:pt idx="10383" formatCode="General">
                  <c:v>3.2337799999999999E-3</c:v>
                </c:pt>
                <c:pt idx="10384" formatCode="General">
                  <c:v>3.23676E-3</c:v>
                </c:pt>
                <c:pt idx="10385" formatCode="General">
                  <c:v>3.2387399999999999E-3</c:v>
                </c:pt>
                <c:pt idx="10386" formatCode="General">
                  <c:v>3.2407299999999998E-3</c:v>
                </c:pt>
                <c:pt idx="10387" formatCode="General">
                  <c:v>3.2427200000000002E-3</c:v>
                </c:pt>
                <c:pt idx="10388" formatCode="General">
                  <c:v>3.2447000000000001E-3</c:v>
                </c:pt>
                <c:pt idx="10389" formatCode="General">
                  <c:v>3.24669E-3</c:v>
                </c:pt>
                <c:pt idx="10390" formatCode="General">
                  <c:v>3.2486699999999999E-3</c:v>
                </c:pt>
                <c:pt idx="10391" formatCode="General">
                  <c:v>3.25048E-3</c:v>
                </c:pt>
                <c:pt idx="10392" formatCode="General">
                  <c:v>3.2522800000000002E-3</c:v>
                </c:pt>
                <c:pt idx="10393" formatCode="General">
                  <c:v>3.2540899999999998E-3</c:v>
                </c:pt>
                <c:pt idx="10394" formatCode="General">
                  <c:v>3.25589E-3</c:v>
                </c:pt>
                <c:pt idx="10395" formatCode="General">
                  <c:v>3.2577000000000001E-3</c:v>
                </c:pt>
                <c:pt idx="10396" formatCode="General">
                  <c:v>3.2590499999999999E-3</c:v>
                </c:pt>
                <c:pt idx="10397" formatCode="General">
                  <c:v>3.2604000000000001E-3</c:v>
                </c:pt>
                <c:pt idx="10398" formatCode="General">
                  <c:v>3.2617599999999998E-3</c:v>
                </c:pt>
                <c:pt idx="10399" formatCode="General">
                  <c:v>3.2631100000000001E-3</c:v>
                </c:pt>
                <c:pt idx="10400" formatCode="General">
                  <c:v>3.2644699999999998E-3</c:v>
                </c:pt>
                <c:pt idx="10401" formatCode="General">
                  <c:v>3.26582E-3</c:v>
                </c:pt>
                <c:pt idx="10402" formatCode="General">
                  <c:v>3.2671699999999998E-3</c:v>
                </c:pt>
                <c:pt idx="10403" formatCode="General">
                  <c:v>3.26853E-3</c:v>
                </c:pt>
                <c:pt idx="10404" formatCode="General">
                  <c:v>3.2694299999999998E-3</c:v>
                </c:pt>
                <c:pt idx="10405" formatCode="General">
                  <c:v>3.2703300000000001E-3</c:v>
                </c:pt>
                <c:pt idx="10406" formatCode="General">
                  <c:v>3.2715499999999998E-3</c:v>
                </c:pt>
                <c:pt idx="10407" formatCode="General">
                  <c:v>3.2723600000000002E-3</c:v>
                </c:pt>
                <c:pt idx="10408" formatCode="General">
                  <c:v>3.2731700000000002E-3</c:v>
                </c:pt>
                <c:pt idx="10409" formatCode="General">
                  <c:v>3.2739900000000001E-3</c:v>
                </c:pt>
                <c:pt idx="10410" formatCode="General">
                  <c:v>3.2748E-3</c:v>
                </c:pt>
                <c:pt idx="10411" formatCode="General">
                  <c:v>3.27561E-3</c:v>
                </c:pt>
                <c:pt idx="10412" formatCode="General">
                  <c:v>3.2764199999999999E-3</c:v>
                </c:pt>
                <c:pt idx="10413" formatCode="General">
                  <c:v>3.2771499999999999E-3</c:v>
                </c:pt>
                <c:pt idx="10414" formatCode="General">
                  <c:v>3.27809E-3</c:v>
                </c:pt>
                <c:pt idx="10415" formatCode="General">
                  <c:v>3.2787300000000001E-3</c:v>
                </c:pt>
                <c:pt idx="10416" formatCode="General">
                  <c:v>3.2793599999999998E-3</c:v>
                </c:pt>
                <c:pt idx="10417" formatCode="General">
                  <c:v>3.27999E-3</c:v>
                </c:pt>
                <c:pt idx="10418" formatCode="General">
                  <c:v>3.2806200000000002E-3</c:v>
                </c:pt>
                <c:pt idx="10419" formatCode="General">
                  <c:v>3.2812499999999999E-3</c:v>
                </c:pt>
                <c:pt idx="10420" formatCode="General">
                  <c:v>3.28188E-3</c:v>
                </c:pt>
                <c:pt idx="10421" formatCode="General">
                  <c:v>3.2826299999999999E-3</c:v>
                </c:pt>
                <c:pt idx="10422" formatCode="General">
                  <c:v>3.2833699999999999E-3</c:v>
                </c:pt>
                <c:pt idx="10423" formatCode="General">
                  <c:v>3.2838699999999999E-3</c:v>
                </c:pt>
                <c:pt idx="10424" formatCode="General">
                  <c:v>3.28437E-3</c:v>
                </c:pt>
                <c:pt idx="10425" formatCode="General">
                  <c:v>3.2848600000000001E-3</c:v>
                </c:pt>
                <c:pt idx="10426" formatCode="General">
                  <c:v>3.2853600000000002E-3</c:v>
                </c:pt>
                <c:pt idx="10427" formatCode="General">
                  <c:v>3.2858599999999998E-3</c:v>
                </c:pt>
                <c:pt idx="10428" formatCode="General">
                  <c:v>3.2864600000000002E-3</c:v>
                </c:pt>
                <c:pt idx="10429" formatCode="General">
                  <c:v>3.2868699999999999E-3</c:v>
                </c:pt>
                <c:pt idx="10430" formatCode="General">
                  <c:v>3.2872800000000001E-3</c:v>
                </c:pt>
                <c:pt idx="10431" formatCode="General">
                  <c:v>3.2876799999999999E-3</c:v>
                </c:pt>
                <c:pt idx="10432" formatCode="General">
                  <c:v>3.28809E-3</c:v>
                </c:pt>
                <c:pt idx="10433" formatCode="General">
                  <c:v>3.2884899999999998E-3</c:v>
                </c:pt>
                <c:pt idx="10434" formatCode="General">
                  <c:v>3.2889E-3</c:v>
                </c:pt>
                <c:pt idx="10435" formatCode="General">
                  <c:v>3.28926E-3</c:v>
                </c:pt>
                <c:pt idx="10436" formatCode="General">
                  <c:v>3.2897400000000002E-3</c:v>
                </c:pt>
                <c:pt idx="10437" formatCode="General">
                  <c:v>3.2900500000000001E-3</c:v>
                </c:pt>
                <c:pt idx="10438" formatCode="General">
                  <c:v>3.2903699999999999E-3</c:v>
                </c:pt>
                <c:pt idx="10439" formatCode="General">
                  <c:v>3.2906799999999998E-3</c:v>
                </c:pt>
                <c:pt idx="10440" formatCode="General">
                  <c:v>3.2910000000000001E-3</c:v>
                </c:pt>
                <c:pt idx="10441" formatCode="General">
                  <c:v>3.2913199999999999E-3</c:v>
                </c:pt>
                <c:pt idx="10442" formatCode="General">
                  <c:v>3.2916299999999998E-3</c:v>
                </c:pt>
                <c:pt idx="10443" formatCode="General">
                  <c:v>3.2919999999999998E-3</c:v>
                </c:pt>
                <c:pt idx="10444" formatCode="General">
                  <c:v>3.29225E-3</c:v>
                </c:pt>
                <c:pt idx="10445" formatCode="General">
                  <c:v>3.2924999999999999E-3</c:v>
                </c:pt>
                <c:pt idx="10446" formatCode="General">
                  <c:v>3.2927500000000001E-3</c:v>
                </c:pt>
                <c:pt idx="10447" formatCode="General">
                  <c:v>3.2929999999999999E-3</c:v>
                </c:pt>
                <c:pt idx="10448" formatCode="General">
                  <c:v>3.2932399999999998E-3</c:v>
                </c:pt>
                <c:pt idx="10449" formatCode="General">
                  <c:v>3.29349E-3</c:v>
                </c:pt>
                <c:pt idx="10450" formatCode="General">
                  <c:v>3.29372E-3</c:v>
                </c:pt>
                <c:pt idx="10451" formatCode="General">
                  <c:v>3.2939200000000001E-3</c:v>
                </c:pt>
                <c:pt idx="10452" formatCode="General">
                  <c:v>3.2941200000000002E-3</c:v>
                </c:pt>
                <c:pt idx="10453" formatCode="General">
                  <c:v>3.2943299999999998E-3</c:v>
                </c:pt>
                <c:pt idx="10454" formatCode="General">
                  <c:v>3.2945299999999999E-3</c:v>
                </c:pt>
                <c:pt idx="10455" formatCode="General">
                  <c:v>3.2947300000000001E-3</c:v>
                </c:pt>
                <c:pt idx="10456" formatCode="General">
                  <c:v>3.2949400000000001E-3</c:v>
                </c:pt>
                <c:pt idx="10457" formatCode="General">
                  <c:v>3.2951399999999998E-3</c:v>
                </c:pt>
                <c:pt idx="10458" formatCode="General">
                  <c:v>3.29533E-3</c:v>
                </c:pt>
                <c:pt idx="10459" formatCode="General">
                  <c:v>3.2954899999999999E-3</c:v>
                </c:pt>
                <c:pt idx="10460" formatCode="General">
                  <c:v>3.2956600000000002E-3</c:v>
                </c:pt>
                <c:pt idx="10461" formatCode="General">
                  <c:v>3.29583E-3</c:v>
                </c:pt>
                <c:pt idx="10462" formatCode="General">
                  <c:v>3.2959999999999999E-3</c:v>
                </c:pt>
                <c:pt idx="10463" formatCode="General">
                  <c:v>3.2961700000000002E-3</c:v>
                </c:pt>
                <c:pt idx="10464" formatCode="General">
                  <c:v>3.29634E-3</c:v>
                </c:pt>
                <c:pt idx="10465" formatCode="General">
                  <c:v>3.2965099999999999E-3</c:v>
                </c:pt>
                <c:pt idx="10466" formatCode="General">
                  <c:v>3.2966599999999999E-3</c:v>
                </c:pt>
                <c:pt idx="10467" formatCode="General">
                  <c:v>3.29679E-3</c:v>
                </c:pt>
                <c:pt idx="10468" formatCode="General">
                  <c:v>3.29693E-3</c:v>
                </c:pt>
                <c:pt idx="10469" formatCode="General">
                  <c:v>3.2970600000000001E-3</c:v>
                </c:pt>
                <c:pt idx="10470" formatCode="General">
                  <c:v>3.2971900000000002E-3</c:v>
                </c:pt>
                <c:pt idx="10471" formatCode="General">
                  <c:v>3.2973299999999998E-3</c:v>
                </c:pt>
                <c:pt idx="10472" formatCode="General">
                  <c:v>3.2974599999999999E-3</c:v>
                </c:pt>
                <c:pt idx="10473" formatCode="General">
                  <c:v>3.2975600000000002E-3</c:v>
                </c:pt>
                <c:pt idx="10474" formatCode="General">
                  <c:v>3.29766E-3</c:v>
                </c:pt>
                <c:pt idx="10475" formatCode="General">
                  <c:v>3.2977499999999999E-3</c:v>
                </c:pt>
                <c:pt idx="10476" formatCode="General">
                  <c:v>3.2978399999999998E-3</c:v>
                </c:pt>
                <c:pt idx="10477" formatCode="General">
                  <c:v>3.2979300000000001E-3</c:v>
                </c:pt>
                <c:pt idx="10478" formatCode="General">
                  <c:v>3.29802E-3</c:v>
                </c:pt>
                <c:pt idx="10479" formatCode="General">
                  <c:v>3.2981099999999999E-3</c:v>
                </c:pt>
                <c:pt idx="10480" formatCode="General">
                  <c:v>3.2981999999999998E-3</c:v>
                </c:pt>
                <c:pt idx="10481" formatCode="General">
                  <c:v>3.2982900000000002E-3</c:v>
                </c:pt>
                <c:pt idx="10482" formatCode="General">
                  <c:v>3.2983600000000002E-3</c:v>
                </c:pt>
                <c:pt idx="10483" formatCode="General">
                  <c:v>3.2984400000000001E-3</c:v>
                </c:pt>
                <c:pt idx="10484" formatCode="General">
                  <c:v>3.2985100000000002E-3</c:v>
                </c:pt>
                <c:pt idx="10485" formatCode="General">
                  <c:v>3.2985699999999998E-3</c:v>
                </c:pt>
                <c:pt idx="10486" formatCode="General">
                  <c:v>3.2986299999999999E-3</c:v>
                </c:pt>
                <c:pt idx="10487" formatCode="General">
                  <c:v>3.2986999999999999E-3</c:v>
                </c:pt>
                <c:pt idx="10488" formatCode="General">
                  <c:v>3.29876E-3</c:v>
                </c:pt>
                <c:pt idx="10489" formatCode="General">
                  <c:v>3.2988200000000001E-3</c:v>
                </c:pt>
                <c:pt idx="10490" formatCode="General">
                  <c:v>3.2988800000000001E-3</c:v>
                </c:pt>
                <c:pt idx="10491" formatCode="General">
                  <c:v>3.2989500000000001E-3</c:v>
                </c:pt>
                <c:pt idx="10492" formatCode="General">
                  <c:v>3.2989999999999998E-3</c:v>
                </c:pt>
                <c:pt idx="10493" formatCode="General">
                  <c:v>3.2990599999999999E-3</c:v>
                </c:pt>
                <c:pt idx="10494" formatCode="General">
                  <c:v>3.29912E-3</c:v>
                </c:pt>
                <c:pt idx="10495" formatCode="General">
                  <c:v>3.2991800000000001E-3</c:v>
                </c:pt>
                <c:pt idx="10496" formatCode="General">
                  <c:v>3.2992500000000001E-3</c:v>
                </c:pt>
                <c:pt idx="10497" formatCode="General">
                  <c:v>3.2993100000000002E-3</c:v>
                </c:pt>
                <c:pt idx="10498" formatCode="General">
                  <c:v>3.2993699999999998E-3</c:v>
                </c:pt>
                <c:pt idx="10499" formatCode="General">
                  <c:v>3.2994399999999998E-3</c:v>
                </c:pt>
                <c:pt idx="10500" formatCode="General">
                  <c:v>3.2995099999999999E-3</c:v>
                </c:pt>
                <c:pt idx="10501" formatCode="General">
                  <c:v>3.2995799999999999E-3</c:v>
                </c:pt>
                <c:pt idx="10502" formatCode="General">
                  <c:v>3.2996499999999999E-3</c:v>
                </c:pt>
                <c:pt idx="10503" formatCode="General">
                  <c:v>3.29971E-3</c:v>
                </c:pt>
                <c:pt idx="10504" formatCode="General">
                  <c:v>3.29978E-3</c:v>
                </c:pt>
                <c:pt idx="10505" formatCode="General">
                  <c:v>3.29985E-3</c:v>
                </c:pt>
                <c:pt idx="10506" formatCode="General">
                  <c:v>3.29992E-3</c:v>
                </c:pt>
                <c:pt idx="10507" formatCode="General">
                  <c:v>3.2999800000000001E-3</c:v>
                </c:pt>
                <c:pt idx="10508" formatCode="General">
                  <c:v>3.3000500000000001E-3</c:v>
                </c:pt>
                <c:pt idx="10509" formatCode="General">
                  <c:v>3.3001300000000001E-3</c:v>
                </c:pt>
                <c:pt idx="10510" formatCode="General">
                  <c:v>3.3001900000000002E-3</c:v>
                </c:pt>
                <c:pt idx="10511" formatCode="General">
                  <c:v>3.3002800000000001E-3</c:v>
                </c:pt>
                <c:pt idx="10512" formatCode="General">
                  <c:v>3.30037E-3</c:v>
                </c:pt>
                <c:pt idx="10513" formatCode="General">
                  <c:v>3.3004599999999999E-3</c:v>
                </c:pt>
                <c:pt idx="10514" formatCode="General">
                  <c:v>3.3005500000000002E-3</c:v>
                </c:pt>
                <c:pt idx="10515" formatCode="General">
                  <c:v>3.3006799999999998E-3</c:v>
                </c:pt>
                <c:pt idx="10516" formatCode="General">
                  <c:v>3.3008299999999998E-3</c:v>
                </c:pt>
                <c:pt idx="10517" formatCode="General">
                  <c:v>3.3011999999999998E-3</c:v>
                </c:pt>
                <c:pt idx="10518" formatCode="General">
                  <c:v>3.3013399999999998E-3</c:v>
                </c:pt>
                <c:pt idx="10519" formatCode="General">
                  <c:v>3.30145E-3</c:v>
                </c:pt>
                <c:pt idx="10520" formatCode="General">
                  <c:v>3.3015599999999998E-3</c:v>
                </c:pt>
                <c:pt idx="10521" formatCode="General">
                  <c:v>3.30167E-3</c:v>
                </c:pt>
                <c:pt idx="10522" formatCode="General">
                  <c:v>3.3017799999999998E-3</c:v>
                </c:pt>
                <c:pt idx="10523" formatCode="General">
                  <c:v>3.3018600000000002E-3</c:v>
                </c:pt>
                <c:pt idx="10524" formatCode="General">
                  <c:v>3.3019500000000001E-3</c:v>
                </c:pt>
                <c:pt idx="10525" formatCode="General">
                  <c:v>3.30205E-3</c:v>
                </c:pt>
                <c:pt idx="10526" formatCode="General">
                  <c:v>3.3021000000000001E-3</c:v>
                </c:pt>
                <c:pt idx="10527" formatCode="General">
                  <c:v>3.30219E-3</c:v>
                </c:pt>
                <c:pt idx="10528" formatCode="General">
                  <c:v>3.3022899999999998E-3</c:v>
                </c:pt>
                <c:pt idx="10529" formatCode="General">
                  <c:v>3.3023900000000001E-3</c:v>
                </c:pt>
                <c:pt idx="10530" formatCode="General">
                  <c:v>3.30248E-3</c:v>
                </c:pt>
                <c:pt idx="10531" formatCode="General">
                  <c:v>3.30256E-3</c:v>
                </c:pt>
                <c:pt idx="10532" formatCode="General">
                  <c:v>3.3026499999999999E-3</c:v>
                </c:pt>
                <c:pt idx="10533" formatCode="General">
                  <c:v>3.3027400000000002E-3</c:v>
                </c:pt>
                <c:pt idx="10534" formatCode="General">
                  <c:v>3.30284E-3</c:v>
                </c:pt>
                <c:pt idx="10535" formatCode="General">
                  <c:v>3.3029999999999999E-3</c:v>
                </c:pt>
                <c:pt idx="10536" formatCode="General">
                  <c:v>3.3034200000000001E-3</c:v>
                </c:pt>
                <c:pt idx="10537" formatCode="General">
                  <c:v>3.3035400000000002E-3</c:v>
                </c:pt>
                <c:pt idx="10538" formatCode="General">
                  <c:v>3.3036300000000001E-3</c:v>
                </c:pt>
                <c:pt idx="10539" formatCode="General">
                  <c:v>3.3037100000000001E-3</c:v>
                </c:pt>
                <c:pt idx="10540" formatCode="General">
                  <c:v>3.3038E-3</c:v>
                </c:pt>
                <c:pt idx="10541" formatCode="General">
                  <c:v>3.30387E-3</c:v>
                </c:pt>
                <c:pt idx="10542" formatCode="General">
                  <c:v>3.3039499999999999E-3</c:v>
                </c:pt>
                <c:pt idx="10543" formatCode="General">
                  <c:v>3.30402E-3</c:v>
                </c:pt>
                <c:pt idx="10544" formatCode="General">
                  <c:v>3.30409E-3</c:v>
                </c:pt>
                <c:pt idx="10545" formatCode="General">
                  <c:v>3.3041699999999999E-3</c:v>
                </c:pt>
                <c:pt idx="10546" formatCode="General">
                  <c:v>3.30423E-3</c:v>
                </c:pt>
                <c:pt idx="10547" formatCode="General">
                  <c:v>3.3042900000000001E-3</c:v>
                </c:pt>
                <c:pt idx="10548" formatCode="General">
                  <c:v>3.3043500000000002E-3</c:v>
                </c:pt>
                <c:pt idx="10549" formatCode="General">
                  <c:v>3.3044200000000002E-3</c:v>
                </c:pt>
                <c:pt idx="10550" formatCode="General">
                  <c:v>3.3044799999999998E-3</c:v>
                </c:pt>
                <c:pt idx="10551" formatCode="General">
                  <c:v>3.3045399999999999E-3</c:v>
                </c:pt>
                <c:pt idx="10552" formatCode="General">
                  <c:v>3.3046E-3</c:v>
                </c:pt>
                <c:pt idx="10553" formatCode="General">
                  <c:v>3.30467E-3</c:v>
                </c:pt>
                <c:pt idx="10554" formatCode="General">
                  <c:v>3.3047200000000001E-3</c:v>
                </c:pt>
                <c:pt idx="10555" formatCode="General">
                  <c:v>3.3047799999999998E-3</c:v>
                </c:pt>
                <c:pt idx="10556" formatCode="General">
                  <c:v>3.3048399999999999E-3</c:v>
                </c:pt>
                <c:pt idx="10557" formatCode="General">
                  <c:v>3.3048999999999999E-3</c:v>
                </c:pt>
                <c:pt idx="10558" formatCode="General">
                  <c:v>3.30496E-3</c:v>
                </c:pt>
                <c:pt idx="10559" formatCode="General">
                  <c:v>3.3050200000000001E-3</c:v>
                </c:pt>
                <c:pt idx="10560" formatCode="General">
                  <c:v>3.3050900000000001E-3</c:v>
                </c:pt>
                <c:pt idx="10561" formatCode="General">
                  <c:v>3.3051500000000002E-3</c:v>
                </c:pt>
                <c:pt idx="10562" formatCode="General">
                  <c:v>3.3052099999999998E-3</c:v>
                </c:pt>
                <c:pt idx="10563" formatCode="General">
                  <c:v>3.3052699999999999E-3</c:v>
                </c:pt>
                <c:pt idx="10564" formatCode="General">
                  <c:v>3.30533E-3</c:v>
                </c:pt>
                <c:pt idx="10565" formatCode="General">
                  <c:v>3.3054E-3</c:v>
                </c:pt>
                <c:pt idx="10566" formatCode="General">
                  <c:v>3.30547E-3</c:v>
                </c:pt>
                <c:pt idx="10567" formatCode="General">
                  <c:v>3.30555E-3</c:v>
                </c:pt>
                <c:pt idx="10568" formatCode="General">
                  <c:v>3.30562E-3</c:v>
                </c:pt>
                <c:pt idx="10569" formatCode="General">
                  <c:v>3.3057E-3</c:v>
                </c:pt>
                <c:pt idx="10570" formatCode="General">
                  <c:v>3.30577E-3</c:v>
                </c:pt>
                <c:pt idx="10571" formatCode="General">
                  <c:v>3.3058499999999999E-3</c:v>
                </c:pt>
                <c:pt idx="10572" formatCode="General">
                  <c:v>3.30592E-3</c:v>
                </c:pt>
                <c:pt idx="10573" formatCode="General">
                  <c:v>3.30599E-3</c:v>
                </c:pt>
                <c:pt idx="10574" formatCode="General">
                  <c:v>3.3060400000000001E-3</c:v>
                </c:pt>
                <c:pt idx="10575" formatCode="General">
                  <c:v>3.3061399999999999E-3</c:v>
                </c:pt>
                <c:pt idx="10576" formatCode="General">
                  <c:v>3.3062299999999998E-3</c:v>
                </c:pt>
                <c:pt idx="10577" formatCode="General">
                  <c:v>3.3063200000000002E-3</c:v>
                </c:pt>
                <c:pt idx="10578" formatCode="General">
                  <c:v>3.3063699999999999E-3</c:v>
                </c:pt>
                <c:pt idx="10579" formatCode="General">
                  <c:v>3.30649E-3</c:v>
                </c:pt>
                <c:pt idx="10580" formatCode="General">
                  <c:v>3.3065999999999998E-3</c:v>
                </c:pt>
                <c:pt idx="10581" formatCode="General">
                  <c:v>3.30672E-3</c:v>
                </c:pt>
                <c:pt idx="10582" formatCode="General">
                  <c:v>3.3068300000000002E-3</c:v>
                </c:pt>
                <c:pt idx="10583" formatCode="General">
                  <c:v>3.3069499999999999E-3</c:v>
                </c:pt>
                <c:pt idx="10584" formatCode="General">
                  <c:v>3.3070600000000001E-3</c:v>
                </c:pt>
                <c:pt idx="10585" formatCode="General">
                  <c:v>3.3072100000000001E-3</c:v>
                </c:pt>
                <c:pt idx="10586" formatCode="General">
                  <c:v>3.3073600000000001E-3</c:v>
                </c:pt>
                <c:pt idx="10587" formatCode="General">
                  <c:v>3.3075000000000001E-3</c:v>
                </c:pt>
                <c:pt idx="10588" formatCode="General">
                  <c:v>3.3076500000000001E-3</c:v>
                </c:pt>
                <c:pt idx="10589" formatCode="General">
                  <c:v>3.3078000000000001E-3</c:v>
                </c:pt>
                <c:pt idx="10590" formatCode="General">
                  <c:v>3.3079400000000001E-3</c:v>
                </c:pt>
                <c:pt idx="10591" formatCode="General">
                  <c:v>3.3080900000000001E-3</c:v>
                </c:pt>
                <c:pt idx="10592" formatCode="General">
                  <c:v>3.3082400000000001E-3</c:v>
                </c:pt>
                <c:pt idx="10593" formatCode="General">
                  <c:v>3.3084199999999999E-3</c:v>
                </c:pt>
                <c:pt idx="10594" formatCode="General">
                  <c:v>3.3086000000000001E-3</c:v>
                </c:pt>
                <c:pt idx="10595" formatCode="General">
                  <c:v>3.3087799999999999E-3</c:v>
                </c:pt>
                <c:pt idx="10596" formatCode="General">
                  <c:v>3.3089600000000001E-3</c:v>
                </c:pt>
                <c:pt idx="10597" formatCode="General">
                  <c:v>3.3091399999999999E-3</c:v>
                </c:pt>
                <c:pt idx="10598" formatCode="General">
                  <c:v>3.3093200000000001E-3</c:v>
                </c:pt>
                <c:pt idx="10599" formatCode="General">
                  <c:v>3.3094999999999999E-3</c:v>
                </c:pt>
                <c:pt idx="10600" formatCode="General">
                  <c:v>3.3096800000000002E-3</c:v>
                </c:pt>
                <c:pt idx="10601" formatCode="General">
                  <c:v>3.3099100000000001E-3</c:v>
                </c:pt>
                <c:pt idx="10602" formatCode="General">
                  <c:v>3.3101300000000001E-3</c:v>
                </c:pt>
                <c:pt idx="10603" formatCode="General">
                  <c:v>3.31036E-3</c:v>
                </c:pt>
                <c:pt idx="10604" formatCode="General">
                  <c:v>3.31058E-3</c:v>
                </c:pt>
                <c:pt idx="10605" formatCode="General">
                  <c:v>3.31081E-3</c:v>
                </c:pt>
                <c:pt idx="10606" formatCode="General">
                  <c:v>3.31103E-3</c:v>
                </c:pt>
                <c:pt idx="10607" formatCode="General">
                  <c:v>3.3112599999999999E-3</c:v>
                </c:pt>
                <c:pt idx="10608" formatCode="General">
                  <c:v>3.3114899999999998E-3</c:v>
                </c:pt>
                <c:pt idx="10609" formatCode="General">
                  <c:v>3.31176E-3</c:v>
                </c:pt>
                <c:pt idx="10610" formatCode="General">
                  <c:v>3.3120300000000001E-3</c:v>
                </c:pt>
                <c:pt idx="10611" formatCode="General">
                  <c:v>3.3122999999999998E-3</c:v>
                </c:pt>
                <c:pt idx="10612" formatCode="General">
                  <c:v>3.3125699999999999E-3</c:v>
                </c:pt>
                <c:pt idx="10613" formatCode="General">
                  <c:v>3.3128400000000001E-3</c:v>
                </c:pt>
                <c:pt idx="10614" formatCode="General">
                  <c:v>3.3132499999999998E-3</c:v>
                </c:pt>
                <c:pt idx="10615" formatCode="General">
                  <c:v>3.31365E-3</c:v>
                </c:pt>
                <c:pt idx="10616" formatCode="General">
                  <c:v>3.31401E-3</c:v>
                </c:pt>
                <c:pt idx="10617" formatCode="General">
                  <c:v>3.3143700000000001E-3</c:v>
                </c:pt>
                <c:pt idx="10618" formatCode="General">
                  <c:v>3.31474E-3</c:v>
                </c:pt>
                <c:pt idx="10619" formatCode="General">
                  <c:v>3.3151000000000001E-3</c:v>
                </c:pt>
                <c:pt idx="10620" formatCode="General">
                  <c:v>3.3154600000000001E-3</c:v>
                </c:pt>
                <c:pt idx="10621" formatCode="General">
                  <c:v>3.3158200000000001E-3</c:v>
                </c:pt>
                <c:pt idx="10622" formatCode="General">
                  <c:v>3.3161800000000002E-3</c:v>
                </c:pt>
                <c:pt idx="10623" formatCode="General">
                  <c:v>3.3165400000000002E-3</c:v>
                </c:pt>
                <c:pt idx="10624" formatCode="General">
                  <c:v>3.3169900000000001E-3</c:v>
                </c:pt>
                <c:pt idx="10625" formatCode="General">
                  <c:v>3.3174400000000001E-3</c:v>
                </c:pt>
                <c:pt idx="10626" formatCode="General">
                  <c:v>3.31789E-3</c:v>
                </c:pt>
                <c:pt idx="10627" formatCode="General">
                  <c:v>3.3183399999999999E-3</c:v>
                </c:pt>
                <c:pt idx="10628" formatCode="General">
                  <c:v>3.3187999999999998E-3</c:v>
                </c:pt>
                <c:pt idx="10629" formatCode="General">
                  <c:v>3.3192500000000002E-3</c:v>
                </c:pt>
                <c:pt idx="10630" formatCode="General">
                  <c:v>3.3199200000000001E-3</c:v>
                </c:pt>
                <c:pt idx="10631" formatCode="General">
                  <c:v>3.3204699999999998E-3</c:v>
                </c:pt>
                <c:pt idx="10632" formatCode="General">
                  <c:v>3.3211E-3</c:v>
                </c:pt>
                <c:pt idx="10633" formatCode="General">
                  <c:v>3.3217300000000002E-3</c:v>
                </c:pt>
                <c:pt idx="10634" formatCode="General">
                  <c:v>3.3223599999999999E-3</c:v>
                </c:pt>
                <c:pt idx="10635" formatCode="General">
                  <c:v>3.3229900000000001E-3</c:v>
                </c:pt>
                <c:pt idx="10636" formatCode="General">
                  <c:v>3.3236199999999998E-3</c:v>
                </c:pt>
                <c:pt idx="10637" formatCode="General">
                  <c:v>3.3242599999999999E-3</c:v>
                </c:pt>
                <c:pt idx="10638" formatCode="General">
                  <c:v>3.3248900000000001E-3</c:v>
                </c:pt>
                <c:pt idx="10639" formatCode="General">
                  <c:v>3.3256599999999998E-3</c:v>
                </c:pt>
                <c:pt idx="10640" formatCode="General">
                  <c:v>3.3261100000000002E-3</c:v>
                </c:pt>
                <c:pt idx="10641" formatCode="General">
                  <c:v>3.32701E-3</c:v>
                </c:pt>
                <c:pt idx="10642" formatCode="General">
                  <c:v>3.3279099999999999E-3</c:v>
                </c:pt>
                <c:pt idx="10643" formatCode="General">
                  <c:v>3.3288100000000002E-3</c:v>
                </c:pt>
                <c:pt idx="10644" formatCode="General">
                  <c:v>3.32972E-3</c:v>
                </c:pt>
                <c:pt idx="10645" formatCode="General">
                  <c:v>3.3306199999999998E-3</c:v>
                </c:pt>
                <c:pt idx="10646" formatCode="General">
                  <c:v>3.3315200000000001E-3</c:v>
                </c:pt>
                <c:pt idx="10647" formatCode="General">
                  <c:v>3.33242E-3</c:v>
                </c:pt>
                <c:pt idx="10648" formatCode="General">
                  <c:v>3.33337E-3</c:v>
                </c:pt>
                <c:pt idx="10649" formatCode="General">
                  <c:v>3.33432E-3</c:v>
                </c:pt>
                <c:pt idx="10650" formatCode="General">
                  <c:v>3.33527E-3</c:v>
                </c:pt>
                <c:pt idx="10651" formatCode="General">
                  <c:v>3.33621E-3</c:v>
                </c:pt>
                <c:pt idx="10652" formatCode="General">
                  <c:v>3.33716E-3</c:v>
                </c:pt>
                <c:pt idx="10653" formatCode="General">
                  <c:v>3.33724E-3</c:v>
                </c:pt>
                <c:pt idx="10654" formatCode="General">
                  <c:v>3.3380599999999999E-3</c:v>
                </c:pt>
                <c:pt idx="10655" formatCode="General">
                  <c:v>3.3386499999999999E-3</c:v>
                </c:pt>
                <c:pt idx="10656" formatCode="General">
                  <c:v>3.3392399999999998E-3</c:v>
                </c:pt>
                <c:pt idx="10657" formatCode="General">
                  <c:v>3.3398199999999999E-3</c:v>
                </c:pt>
                <c:pt idx="10658" formatCode="General">
                  <c:v>3.3404099999999998E-3</c:v>
                </c:pt>
                <c:pt idx="10659" formatCode="General">
                  <c:v>3.3409999999999998E-3</c:v>
                </c:pt>
                <c:pt idx="10660" formatCode="General">
                  <c:v>3.3414400000000002E-3</c:v>
                </c:pt>
                <c:pt idx="10661" formatCode="General">
                  <c:v>3.3418800000000002E-3</c:v>
                </c:pt>
                <c:pt idx="10662" formatCode="General">
                  <c:v>3.3423799999999998E-3</c:v>
                </c:pt>
                <c:pt idx="10663" formatCode="General">
                  <c:v>3.34279E-3</c:v>
                </c:pt>
                <c:pt idx="10664" formatCode="General">
                  <c:v>3.3432000000000002E-3</c:v>
                </c:pt>
                <c:pt idx="10665" formatCode="General">
                  <c:v>3.3436099999999999E-3</c:v>
                </c:pt>
                <c:pt idx="10666" formatCode="General">
                  <c:v>3.3439099999999999E-3</c:v>
                </c:pt>
                <c:pt idx="10667" formatCode="General">
                  <c:v>3.3442200000000002E-3</c:v>
                </c:pt>
                <c:pt idx="10668" formatCode="General">
                  <c:v>3.3445300000000001E-3</c:v>
                </c:pt>
                <c:pt idx="10669" formatCode="General">
                  <c:v>3.34484E-3</c:v>
                </c:pt>
                <c:pt idx="10670" formatCode="General">
                  <c:v>3.3451399999999999E-3</c:v>
                </c:pt>
                <c:pt idx="10671" formatCode="General">
                  <c:v>3.3454499999999998E-3</c:v>
                </c:pt>
                <c:pt idx="10672" formatCode="General">
                  <c:v>3.3456900000000001E-3</c:v>
                </c:pt>
                <c:pt idx="10673" formatCode="General">
                  <c:v>3.3459200000000001E-3</c:v>
                </c:pt>
                <c:pt idx="10674" formatCode="General">
                  <c:v>3.3461599999999999E-3</c:v>
                </c:pt>
                <c:pt idx="10675" formatCode="General">
                  <c:v>3.3463999999999998E-3</c:v>
                </c:pt>
                <c:pt idx="10676" formatCode="General">
                  <c:v>3.3465700000000001E-3</c:v>
                </c:pt>
                <c:pt idx="10677" formatCode="General">
                  <c:v>3.3467499999999999E-3</c:v>
                </c:pt>
                <c:pt idx="10678" formatCode="General">
                  <c:v>3.3469300000000001E-3</c:v>
                </c:pt>
                <c:pt idx="10679" formatCode="General">
                  <c:v>3.3471E-3</c:v>
                </c:pt>
                <c:pt idx="10680" formatCode="General">
                  <c:v>3.3472799999999998E-3</c:v>
                </c:pt>
                <c:pt idx="10681" formatCode="General">
                  <c:v>3.3474199999999998E-3</c:v>
                </c:pt>
                <c:pt idx="10682" formatCode="General">
                  <c:v>3.3475800000000002E-3</c:v>
                </c:pt>
                <c:pt idx="10683" formatCode="General">
                  <c:v>3.3477400000000001E-3</c:v>
                </c:pt>
                <c:pt idx="10684" formatCode="General">
                  <c:v>3.3478599999999998E-3</c:v>
                </c:pt>
                <c:pt idx="10685" formatCode="General">
                  <c:v>3.34797E-3</c:v>
                </c:pt>
                <c:pt idx="10686" formatCode="General">
                  <c:v>3.3480900000000002E-3</c:v>
                </c:pt>
                <c:pt idx="10687" formatCode="General">
                  <c:v>3.3482099999999999E-3</c:v>
                </c:pt>
                <c:pt idx="10688" formatCode="General">
                  <c:v>3.3482899999999999E-3</c:v>
                </c:pt>
                <c:pt idx="10689" formatCode="General">
                  <c:v>3.3483699999999998E-3</c:v>
                </c:pt>
                <c:pt idx="10690" formatCode="General">
                  <c:v>3.3484500000000002E-3</c:v>
                </c:pt>
                <c:pt idx="10691" formatCode="General">
                  <c:v>3.3485300000000002E-3</c:v>
                </c:pt>
                <c:pt idx="10692" formatCode="General">
                  <c:v>3.3486100000000001E-3</c:v>
                </c:pt>
                <c:pt idx="10693" formatCode="General">
                  <c:v>3.3486599999999998E-3</c:v>
                </c:pt>
                <c:pt idx="10694" formatCode="General">
                  <c:v>3.3487199999999999E-3</c:v>
                </c:pt>
                <c:pt idx="10695" formatCode="General">
                  <c:v>3.34878E-3</c:v>
                </c:pt>
                <c:pt idx="10696" formatCode="General">
                  <c:v>3.3488300000000001E-3</c:v>
                </c:pt>
                <c:pt idx="10697" formatCode="General">
                  <c:v>3.3488900000000002E-3</c:v>
                </c:pt>
                <c:pt idx="10698" formatCode="General">
                  <c:v>3.3489399999999999E-3</c:v>
                </c:pt>
                <c:pt idx="10699" formatCode="General">
                  <c:v>3.349E-3</c:v>
                </c:pt>
                <c:pt idx="10700" formatCode="General">
                  <c:v>3.3490500000000001E-3</c:v>
                </c:pt>
                <c:pt idx="10701" formatCode="General">
                  <c:v>3.3490999999999998E-3</c:v>
                </c:pt>
                <c:pt idx="10702" formatCode="General">
                  <c:v>3.34914E-3</c:v>
                </c:pt>
                <c:pt idx="10703" formatCode="General">
                  <c:v>3.3491800000000002E-3</c:v>
                </c:pt>
                <c:pt idx="10704" formatCode="General">
                  <c:v>3.34922E-3</c:v>
                </c:pt>
                <c:pt idx="10705" formatCode="General">
                  <c:v>3.3492600000000002E-3</c:v>
                </c:pt>
                <c:pt idx="10706" formatCode="General">
                  <c:v>3.3492999999999999E-3</c:v>
                </c:pt>
                <c:pt idx="10707" formatCode="General">
                  <c:v>3.3493500000000001E-3</c:v>
                </c:pt>
                <c:pt idx="10708" formatCode="General">
                  <c:v>3.3493899999999998E-3</c:v>
                </c:pt>
                <c:pt idx="10709" formatCode="General">
                  <c:v>3.34943E-3</c:v>
                </c:pt>
                <c:pt idx="10710" formatCode="General">
                  <c:v>3.3494699999999998E-3</c:v>
                </c:pt>
                <c:pt idx="10711" formatCode="General">
                  <c:v>3.3495E-3</c:v>
                </c:pt>
                <c:pt idx="10712" formatCode="General">
                  <c:v>3.3495399999999998E-3</c:v>
                </c:pt>
                <c:pt idx="10713" formatCode="General">
                  <c:v>3.34958E-3</c:v>
                </c:pt>
                <c:pt idx="10714" formatCode="General">
                  <c:v>3.3496200000000002E-3</c:v>
                </c:pt>
                <c:pt idx="10715" formatCode="General">
                  <c:v>3.34966E-3</c:v>
                </c:pt>
                <c:pt idx="10716" formatCode="General">
                  <c:v>3.3497000000000002E-3</c:v>
                </c:pt>
                <c:pt idx="10717" formatCode="General">
                  <c:v>3.3497399999999999E-3</c:v>
                </c:pt>
                <c:pt idx="10718" formatCode="General">
                  <c:v>3.3497800000000001E-3</c:v>
                </c:pt>
                <c:pt idx="10719" formatCode="General">
                  <c:v>3.3498199999999999E-3</c:v>
                </c:pt>
                <c:pt idx="10720" formatCode="General">
                  <c:v>3.3498600000000001E-3</c:v>
                </c:pt>
                <c:pt idx="10721" formatCode="General">
                  <c:v>3.3498999999999998E-3</c:v>
                </c:pt>
                <c:pt idx="10722" formatCode="General">
                  <c:v>3.3499300000000001E-3</c:v>
                </c:pt>
                <c:pt idx="10723" formatCode="General">
                  <c:v>3.3499699999999999E-3</c:v>
                </c:pt>
                <c:pt idx="10724" formatCode="General">
                  <c:v>3.3500100000000001E-3</c:v>
                </c:pt>
                <c:pt idx="10725" formatCode="General">
                  <c:v>3.3500499999999998E-3</c:v>
                </c:pt>
                <c:pt idx="10726" formatCode="General">
                  <c:v>3.35009E-3</c:v>
                </c:pt>
                <c:pt idx="10727" formatCode="General">
                  <c:v>3.3501300000000002E-3</c:v>
                </c:pt>
                <c:pt idx="10728" formatCode="General">
                  <c:v>3.35016E-3</c:v>
                </c:pt>
                <c:pt idx="10729" formatCode="General">
                  <c:v>3.3501999999999998E-3</c:v>
                </c:pt>
                <c:pt idx="10730" formatCode="General">
                  <c:v>3.35023E-3</c:v>
                </c:pt>
                <c:pt idx="10731" formatCode="General">
                  <c:v>3.3502599999999999E-3</c:v>
                </c:pt>
                <c:pt idx="10732" formatCode="General">
                  <c:v>3.35031E-3</c:v>
                </c:pt>
                <c:pt idx="10733" formatCode="General">
                  <c:v>3.3503600000000001E-3</c:v>
                </c:pt>
                <c:pt idx="10734" formatCode="General">
                  <c:v>3.3503999999999999E-3</c:v>
                </c:pt>
                <c:pt idx="10735" formatCode="General">
                  <c:v>3.35045E-3</c:v>
                </c:pt>
                <c:pt idx="10736" formatCode="General">
                  <c:v>3.3505000000000002E-3</c:v>
                </c:pt>
                <c:pt idx="10737" formatCode="General">
                  <c:v>3.3505499999999999E-3</c:v>
                </c:pt>
                <c:pt idx="10738" formatCode="General">
                  <c:v>3.3505900000000001E-3</c:v>
                </c:pt>
                <c:pt idx="10739" formatCode="General">
                  <c:v>3.3506400000000002E-3</c:v>
                </c:pt>
                <c:pt idx="10740" formatCode="General">
                  <c:v>3.35068E-3</c:v>
                </c:pt>
                <c:pt idx="10741" formatCode="General">
                  <c:v>3.3507200000000002E-3</c:v>
                </c:pt>
                <c:pt idx="10742" formatCode="General">
                  <c:v>3.3507699999999999E-3</c:v>
                </c:pt>
                <c:pt idx="10743" formatCode="General">
                  <c:v>3.35082E-3</c:v>
                </c:pt>
                <c:pt idx="10744" formatCode="General">
                  <c:v>3.3508600000000002E-3</c:v>
                </c:pt>
                <c:pt idx="10745" formatCode="General">
                  <c:v>3.3509199999999999E-3</c:v>
                </c:pt>
                <c:pt idx="10746" formatCode="General">
                  <c:v>3.35097E-3</c:v>
                </c:pt>
                <c:pt idx="10747" formatCode="General">
                  <c:v>3.3510300000000001E-3</c:v>
                </c:pt>
                <c:pt idx="10748" formatCode="General">
                  <c:v>3.3510900000000001E-3</c:v>
                </c:pt>
                <c:pt idx="10749" formatCode="General">
                  <c:v>3.3511399999999998E-3</c:v>
                </c:pt>
                <c:pt idx="10750" formatCode="General">
                  <c:v>3.3511999999999999E-3</c:v>
                </c:pt>
                <c:pt idx="10751" formatCode="General">
                  <c:v>3.3512799999999999E-3</c:v>
                </c:pt>
                <c:pt idx="10752" formatCode="General">
                  <c:v>3.3513599999999998E-3</c:v>
                </c:pt>
                <c:pt idx="10753" formatCode="General">
                  <c:v>3.3514399999999998E-3</c:v>
                </c:pt>
                <c:pt idx="10754" formatCode="General">
                  <c:v>3.35155E-3</c:v>
                </c:pt>
                <c:pt idx="10755" formatCode="General">
                  <c:v>3.3516900000000001E-3</c:v>
                </c:pt>
                <c:pt idx="10756" formatCode="General">
                  <c:v>3.3519499999999998E-3</c:v>
                </c:pt>
                <c:pt idx="10757" formatCode="General">
                  <c:v>3.3520899999999998E-3</c:v>
                </c:pt>
                <c:pt idx="10758" formatCode="General">
                  <c:v>3.3521900000000001E-3</c:v>
                </c:pt>
                <c:pt idx="10759" formatCode="General">
                  <c:v>3.3522700000000001E-3</c:v>
                </c:pt>
                <c:pt idx="10760" formatCode="General">
                  <c:v>3.3523699999999999E-3</c:v>
                </c:pt>
                <c:pt idx="10761" formatCode="General">
                  <c:v>3.3524599999999998E-3</c:v>
                </c:pt>
                <c:pt idx="10762" formatCode="General">
                  <c:v>3.3525500000000001E-3</c:v>
                </c:pt>
                <c:pt idx="10763" formatCode="General">
                  <c:v>3.35264E-3</c:v>
                </c:pt>
                <c:pt idx="10764" formatCode="General">
                  <c:v>3.35272E-3</c:v>
                </c:pt>
                <c:pt idx="10765" formatCode="General">
                  <c:v>3.3528E-3</c:v>
                </c:pt>
                <c:pt idx="10766" formatCode="General">
                  <c:v>3.3528799999999999E-3</c:v>
                </c:pt>
                <c:pt idx="10767" formatCode="General">
                  <c:v>3.3529699999999998E-3</c:v>
                </c:pt>
                <c:pt idx="10768" formatCode="General">
                  <c:v>3.3530399999999998E-3</c:v>
                </c:pt>
                <c:pt idx="10769" formatCode="General">
                  <c:v>3.3530999999999999E-3</c:v>
                </c:pt>
                <c:pt idx="10770" formatCode="General">
                  <c:v>3.3531799999999999E-3</c:v>
                </c:pt>
                <c:pt idx="10771" formatCode="General">
                  <c:v>3.3532700000000002E-3</c:v>
                </c:pt>
                <c:pt idx="10772" formatCode="General">
                  <c:v>3.3533600000000001E-3</c:v>
                </c:pt>
                <c:pt idx="10773" formatCode="General">
                  <c:v>3.3534599999999999E-3</c:v>
                </c:pt>
                <c:pt idx="10774" formatCode="General">
                  <c:v>3.3535800000000001E-3</c:v>
                </c:pt>
                <c:pt idx="10775" formatCode="General">
                  <c:v>3.35375E-3</c:v>
                </c:pt>
                <c:pt idx="10776" formatCode="General">
                  <c:v>3.3539799999999999E-3</c:v>
                </c:pt>
                <c:pt idx="10777" formatCode="General">
                  <c:v>3.3540900000000001E-3</c:v>
                </c:pt>
                <c:pt idx="10778" formatCode="General">
                  <c:v>3.3541899999999999E-3</c:v>
                </c:pt>
                <c:pt idx="10779" formatCode="General">
                  <c:v>3.3542699999999999E-3</c:v>
                </c:pt>
                <c:pt idx="10780" formatCode="General">
                  <c:v>3.3543399999999999E-3</c:v>
                </c:pt>
                <c:pt idx="10781" formatCode="General">
                  <c:v>3.3544E-3</c:v>
                </c:pt>
                <c:pt idx="10782" formatCode="General">
                  <c:v>3.35447E-3</c:v>
                </c:pt>
                <c:pt idx="10783" formatCode="General">
                  <c:v>3.3545300000000001E-3</c:v>
                </c:pt>
                <c:pt idx="10784" formatCode="General">
                  <c:v>3.3545799999999998E-3</c:v>
                </c:pt>
                <c:pt idx="10785" formatCode="General">
                  <c:v>3.3546299999999999E-3</c:v>
                </c:pt>
                <c:pt idx="10786" formatCode="General">
                  <c:v>3.35469E-3</c:v>
                </c:pt>
                <c:pt idx="10787" formatCode="General">
                  <c:v>3.3547400000000002E-3</c:v>
                </c:pt>
                <c:pt idx="10788" formatCode="General">
                  <c:v>3.3547999999999998E-3</c:v>
                </c:pt>
                <c:pt idx="10789" formatCode="General">
                  <c:v>3.3548599999999999E-3</c:v>
                </c:pt>
                <c:pt idx="10790" formatCode="General">
                  <c:v>3.3549000000000001E-3</c:v>
                </c:pt>
                <c:pt idx="10791" formatCode="General">
                  <c:v>3.3549399999999998E-3</c:v>
                </c:pt>
                <c:pt idx="10792" formatCode="General">
                  <c:v>3.35498E-3</c:v>
                </c:pt>
                <c:pt idx="10793" formatCode="General">
                  <c:v>3.3550199999999998E-3</c:v>
                </c:pt>
                <c:pt idx="10794" formatCode="General">
                  <c:v>3.35506E-3</c:v>
                </c:pt>
                <c:pt idx="10795" formatCode="General">
                  <c:v>3.3550899999999998E-3</c:v>
                </c:pt>
                <c:pt idx="10796" formatCode="General">
                  <c:v>3.35513E-3</c:v>
                </c:pt>
                <c:pt idx="10797" formatCode="General">
                  <c:v>3.3551700000000002E-3</c:v>
                </c:pt>
                <c:pt idx="10798" formatCode="General">
                  <c:v>3.3552E-3</c:v>
                </c:pt>
                <c:pt idx="10799" formatCode="General">
                  <c:v>3.3552399999999998E-3</c:v>
                </c:pt>
                <c:pt idx="10800" formatCode="General">
                  <c:v>3.35527E-3</c:v>
                </c:pt>
                <c:pt idx="10801" formatCode="General">
                  <c:v>3.3553099999999998E-3</c:v>
                </c:pt>
                <c:pt idx="10802" formatCode="General">
                  <c:v>3.3553400000000001E-3</c:v>
                </c:pt>
                <c:pt idx="10803" formatCode="General">
                  <c:v>3.3553799999999998E-3</c:v>
                </c:pt>
                <c:pt idx="10804" formatCode="General">
                  <c:v>3.35542E-3</c:v>
                </c:pt>
                <c:pt idx="10805" formatCode="General">
                  <c:v>3.3554499999999998E-3</c:v>
                </c:pt>
                <c:pt idx="10806" formatCode="General">
                  <c:v>3.35549E-3</c:v>
                </c:pt>
                <c:pt idx="10807" formatCode="General">
                  <c:v>3.3555199999999999E-3</c:v>
                </c:pt>
                <c:pt idx="10808" formatCode="General">
                  <c:v>3.3555600000000001E-3</c:v>
                </c:pt>
                <c:pt idx="10809" formatCode="General">
                  <c:v>3.3555899999999999E-3</c:v>
                </c:pt>
                <c:pt idx="10810" formatCode="General">
                  <c:v>3.3556300000000001E-3</c:v>
                </c:pt>
                <c:pt idx="10811" formatCode="General">
                  <c:v>3.3556699999999998E-3</c:v>
                </c:pt>
                <c:pt idx="10812" formatCode="General">
                  <c:v>3.35571E-3</c:v>
                </c:pt>
                <c:pt idx="10813" formatCode="General">
                  <c:v>3.3557499999999998E-3</c:v>
                </c:pt>
                <c:pt idx="10814" formatCode="General">
                  <c:v>3.35579E-3</c:v>
                </c:pt>
                <c:pt idx="10815" formatCode="General">
                  <c:v>3.3558300000000002E-3</c:v>
                </c:pt>
                <c:pt idx="10816" formatCode="General">
                  <c:v>3.3558699999999999E-3</c:v>
                </c:pt>
                <c:pt idx="10817" formatCode="General">
                  <c:v>3.3559100000000001E-3</c:v>
                </c:pt>
                <c:pt idx="10818" formatCode="General">
                  <c:v>3.3559499999999999E-3</c:v>
                </c:pt>
                <c:pt idx="10819" formatCode="General">
                  <c:v>3.3559900000000001E-3</c:v>
                </c:pt>
                <c:pt idx="10820" formatCode="General">
                  <c:v>3.3560299999999999E-3</c:v>
                </c:pt>
                <c:pt idx="10821" formatCode="General">
                  <c:v>3.3560700000000001E-3</c:v>
                </c:pt>
                <c:pt idx="10822" formatCode="General">
                  <c:v>3.3561099999999998E-3</c:v>
                </c:pt>
                <c:pt idx="10823" formatCode="General">
                  <c:v>3.35615E-3</c:v>
                </c:pt>
                <c:pt idx="10824" formatCode="General">
                  <c:v>3.3561900000000002E-3</c:v>
                </c:pt>
                <c:pt idx="10825" formatCode="General">
                  <c:v>3.35623E-3</c:v>
                </c:pt>
                <c:pt idx="10826" formatCode="General">
                  <c:v>3.3562700000000002E-3</c:v>
                </c:pt>
                <c:pt idx="10827" formatCode="General">
                  <c:v>3.3563099999999999E-3</c:v>
                </c:pt>
                <c:pt idx="10828" formatCode="General">
                  <c:v>3.3563500000000001E-3</c:v>
                </c:pt>
                <c:pt idx="10829" formatCode="General">
                  <c:v>3.3563999999999998E-3</c:v>
                </c:pt>
                <c:pt idx="10830" formatCode="General">
                  <c:v>3.35644E-3</c:v>
                </c:pt>
                <c:pt idx="10831" formatCode="General">
                  <c:v>3.3564799999999998E-3</c:v>
                </c:pt>
                <c:pt idx="10832" formatCode="General">
                  <c:v>3.35652E-3</c:v>
                </c:pt>
                <c:pt idx="10833" formatCode="General">
                  <c:v>3.3565600000000002E-3</c:v>
                </c:pt>
                <c:pt idx="10834" formatCode="General">
                  <c:v>3.3566199999999998E-3</c:v>
                </c:pt>
                <c:pt idx="10835" formatCode="General">
                  <c:v>3.35667E-3</c:v>
                </c:pt>
                <c:pt idx="10836" formatCode="General">
                  <c:v>3.35673E-3</c:v>
                </c:pt>
                <c:pt idx="10837" formatCode="General">
                  <c:v>3.3567800000000002E-3</c:v>
                </c:pt>
                <c:pt idx="10838" formatCode="General">
                  <c:v>3.3568399999999998E-3</c:v>
                </c:pt>
                <c:pt idx="10839" formatCode="General">
                  <c:v>3.3568999999999999E-3</c:v>
                </c:pt>
                <c:pt idx="10840" formatCode="General">
                  <c:v>3.35695E-3</c:v>
                </c:pt>
                <c:pt idx="10841" formatCode="General">
                  <c:v>3.35703E-3</c:v>
                </c:pt>
                <c:pt idx="10842" formatCode="General">
                  <c:v>3.3571199999999999E-3</c:v>
                </c:pt>
                <c:pt idx="10843" formatCode="General">
                  <c:v>3.3571899999999999E-3</c:v>
                </c:pt>
                <c:pt idx="10844" formatCode="General">
                  <c:v>3.3572599999999999E-3</c:v>
                </c:pt>
                <c:pt idx="10845" formatCode="General">
                  <c:v>3.3573700000000001E-3</c:v>
                </c:pt>
                <c:pt idx="10846" formatCode="General">
                  <c:v>3.3574799999999999E-3</c:v>
                </c:pt>
                <c:pt idx="10847" formatCode="General">
                  <c:v>3.3575800000000002E-3</c:v>
                </c:pt>
                <c:pt idx="10848" formatCode="General">
                  <c:v>3.35769E-3</c:v>
                </c:pt>
                <c:pt idx="10849" formatCode="General">
                  <c:v>3.35783E-3</c:v>
                </c:pt>
                <c:pt idx="10850" formatCode="General">
                  <c:v>3.35798E-3</c:v>
                </c:pt>
                <c:pt idx="10851" formatCode="General">
                  <c:v>3.35812E-3</c:v>
                </c:pt>
                <c:pt idx="10852" formatCode="General">
                  <c:v>3.3582600000000001E-3</c:v>
                </c:pt>
                <c:pt idx="10853" formatCode="General">
                  <c:v>3.35842E-3</c:v>
                </c:pt>
                <c:pt idx="10854" formatCode="General">
                  <c:v>3.35857E-3</c:v>
                </c:pt>
                <c:pt idx="10855" formatCode="General">
                  <c:v>3.3586699999999998E-3</c:v>
                </c:pt>
                <c:pt idx="10856" formatCode="General">
                  <c:v>3.3588799999999999E-3</c:v>
                </c:pt>
                <c:pt idx="10857" formatCode="General">
                  <c:v>3.3590899999999999E-3</c:v>
                </c:pt>
                <c:pt idx="10858" formatCode="General">
                  <c:v>3.35929E-3</c:v>
                </c:pt>
                <c:pt idx="10859" formatCode="General">
                  <c:v>3.3595000000000001E-3</c:v>
                </c:pt>
                <c:pt idx="10860" formatCode="General">
                  <c:v>3.3597100000000001E-3</c:v>
                </c:pt>
                <c:pt idx="10861" formatCode="General">
                  <c:v>3.3599099999999998E-3</c:v>
                </c:pt>
                <c:pt idx="10862" formatCode="General">
                  <c:v>3.3601299999999998E-3</c:v>
                </c:pt>
                <c:pt idx="10863" formatCode="General">
                  <c:v>3.3603399999999999E-3</c:v>
                </c:pt>
                <c:pt idx="10864" formatCode="General">
                  <c:v>3.3606299999999999E-3</c:v>
                </c:pt>
                <c:pt idx="10865" formatCode="General">
                  <c:v>3.3609099999999999E-3</c:v>
                </c:pt>
                <c:pt idx="10866" formatCode="General">
                  <c:v>3.3612E-3</c:v>
                </c:pt>
                <c:pt idx="10867" formatCode="General">
                  <c:v>3.36148E-3</c:v>
                </c:pt>
                <c:pt idx="10868" formatCode="General">
                  <c:v>3.36177E-3</c:v>
                </c:pt>
                <c:pt idx="10869" formatCode="General">
                  <c:v>3.36206E-3</c:v>
                </c:pt>
                <c:pt idx="10870" formatCode="General">
                  <c:v>3.3624000000000002E-3</c:v>
                </c:pt>
                <c:pt idx="10871" formatCode="General">
                  <c:v>3.3626099999999998E-3</c:v>
                </c:pt>
                <c:pt idx="10872" formatCode="General">
                  <c:v>3.36302E-3</c:v>
                </c:pt>
                <c:pt idx="10873" formatCode="General">
                  <c:v>3.3634400000000001E-3</c:v>
                </c:pt>
                <c:pt idx="10874" formatCode="General">
                  <c:v>3.3638499999999998E-3</c:v>
                </c:pt>
                <c:pt idx="10875" formatCode="General">
                  <c:v>3.36426E-3</c:v>
                </c:pt>
                <c:pt idx="10876" formatCode="General">
                  <c:v>3.3646700000000002E-3</c:v>
                </c:pt>
                <c:pt idx="10877" formatCode="General">
                  <c:v>3.3650899999999998E-3</c:v>
                </c:pt>
                <c:pt idx="10878" formatCode="General">
                  <c:v>3.3656699999999999E-3</c:v>
                </c:pt>
                <c:pt idx="10879" formatCode="General">
                  <c:v>3.3661799999999999E-3</c:v>
                </c:pt>
                <c:pt idx="10880" formatCode="General">
                  <c:v>3.3666899999999999E-3</c:v>
                </c:pt>
                <c:pt idx="10881" formatCode="General">
                  <c:v>3.3672099999999998E-3</c:v>
                </c:pt>
                <c:pt idx="10882" formatCode="General">
                  <c:v>3.3678900000000001E-3</c:v>
                </c:pt>
                <c:pt idx="10883" formatCode="General">
                  <c:v>3.36857E-3</c:v>
                </c:pt>
                <c:pt idx="10884" formatCode="General">
                  <c:v>3.3692499999999998E-3</c:v>
                </c:pt>
                <c:pt idx="10885" formatCode="General">
                  <c:v>3.3699400000000001E-3</c:v>
                </c:pt>
                <c:pt idx="10886" formatCode="General">
                  <c:v>3.37062E-3</c:v>
                </c:pt>
                <c:pt idx="10887" formatCode="General">
                  <c:v>3.37141E-3</c:v>
                </c:pt>
                <c:pt idx="10888" formatCode="General">
                  <c:v>3.3723199999999998E-3</c:v>
                </c:pt>
                <c:pt idx="10889" formatCode="General">
                  <c:v>3.3732200000000001E-3</c:v>
                </c:pt>
                <c:pt idx="10890" formatCode="General">
                  <c:v>3.3741299999999999E-3</c:v>
                </c:pt>
                <c:pt idx="10891" formatCode="General">
                  <c:v>3.3750299999999998E-3</c:v>
                </c:pt>
                <c:pt idx="10892" formatCode="General">
                  <c:v>3.3763899999999999E-3</c:v>
                </c:pt>
                <c:pt idx="10893" formatCode="General">
                  <c:v>3.3777500000000001E-3</c:v>
                </c:pt>
                <c:pt idx="10894" formatCode="General">
                  <c:v>3.3792499999999999E-3</c:v>
                </c:pt>
                <c:pt idx="10895" formatCode="General">
                  <c:v>3.3808200000000001E-3</c:v>
                </c:pt>
                <c:pt idx="10896" formatCode="General">
                  <c:v>3.3823999999999998E-3</c:v>
                </c:pt>
                <c:pt idx="10897" formatCode="General">
                  <c:v>3.38397E-3</c:v>
                </c:pt>
                <c:pt idx="10898" formatCode="General">
                  <c:v>3.3855399999999998E-3</c:v>
                </c:pt>
                <c:pt idx="10899" formatCode="General">
                  <c:v>3.3870800000000002E-3</c:v>
                </c:pt>
                <c:pt idx="10900" formatCode="General">
                  <c:v>3.3885400000000002E-3</c:v>
                </c:pt>
                <c:pt idx="10901" formatCode="General">
                  <c:v>3.3899199999999998E-3</c:v>
                </c:pt>
                <c:pt idx="10902" formatCode="General">
                  <c:v>3.3912999999999999E-3</c:v>
                </c:pt>
                <c:pt idx="10903" formatCode="General">
                  <c:v>3.39267E-3</c:v>
                </c:pt>
                <c:pt idx="10904" formatCode="General">
                  <c:v>3.39405E-3</c:v>
                </c:pt>
                <c:pt idx="10905" formatCode="General">
                  <c:v>3.3949700000000002E-3</c:v>
                </c:pt>
                <c:pt idx="10906" formatCode="General">
                  <c:v>3.3958899999999999E-3</c:v>
                </c:pt>
                <c:pt idx="10907" formatCode="General">
                  <c:v>3.3969600000000001E-3</c:v>
                </c:pt>
                <c:pt idx="10908" formatCode="General">
                  <c:v>3.3976700000000002E-3</c:v>
                </c:pt>
                <c:pt idx="10909" formatCode="General">
                  <c:v>3.3983799999999999E-3</c:v>
                </c:pt>
                <c:pt idx="10910" formatCode="General">
                  <c:v>3.3991E-3</c:v>
                </c:pt>
                <c:pt idx="10911" formatCode="General">
                  <c:v>3.3998100000000001E-3</c:v>
                </c:pt>
                <c:pt idx="10912" formatCode="General">
                  <c:v>3.4005200000000002E-3</c:v>
                </c:pt>
                <c:pt idx="10913" formatCode="General">
                  <c:v>3.40106E-3</c:v>
                </c:pt>
                <c:pt idx="10914" formatCode="General">
                  <c:v>3.4015899999999999E-3</c:v>
                </c:pt>
                <c:pt idx="10915" formatCode="General">
                  <c:v>3.40208E-3</c:v>
                </c:pt>
                <c:pt idx="10916" formatCode="General">
                  <c:v>3.4025599999999998E-3</c:v>
                </c:pt>
                <c:pt idx="10917" formatCode="General">
                  <c:v>3.40304E-3</c:v>
                </c:pt>
                <c:pt idx="10918" formatCode="General">
                  <c:v>3.4035200000000002E-3</c:v>
                </c:pt>
                <c:pt idx="10919" formatCode="General">
                  <c:v>3.4039999999999999E-3</c:v>
                </c:pt>
                <c:pt idx="10920" formatCode="General">
                  <c:v>3.4043599999999999E-3</c:v>
                </c:pt>
                <c:pt idx="10921" formatCode="General">
                  <c:v>3.40472E-3</c:v>
                </c:pt>
                <c:pt idx="10922" formatCode="General">
                  <c:v>3.40508E-3</c:v>
                </c:pt>
                <c:pt idx="10923" formatCode="General">
                  <c:v>3.40544E-3</c:v>
                </c:pt>
                <c:pt idx="10924" formatCode="General">
                  <c:v>3.40573E-3</c:v>
                </c:pt>
                <c:pt idx="10925" formatCode="General">
                  <c:v>3.4060200000000001E-3</c:v>
                </c:pt>
                <c:pt idx="10926" formatCode="General">
                  <c:v>3.4063100000000001E-3</c:v>
                </c:pt>
                <c:pt idx="10927" formatCode="General">
                  <c:v>3.4066000000000001E-3</c:v>
                </c:pt>
                <c:pt idx="10928" formatCode="General">
                  <c:v>3.4068900000000001E-3</c:v>
                </c:pt>
                <c:pt idx="10929" formatCode="General">
                  <c:v>3.4071800000000001E-3</c:v>
                </c:pt>
                <c:pt idx="10930" formatCode="General">
                  <c:v>3.4074000000000001E-3</c:v>
                </c:pt>
                <c:pt idx="10931" formatCode="General">
                  <c:v>3.4076100000000002E-3</c:v>
                </c:pt>
                <c:pt idx="10932" formatCode="General">
                  <c:v>3.40786E-3</c:v>
                </c:pt>
                <c:pt idx="10933" formatCode="General">
                  <c:v>3.4080500000000001E-3</c:v>
                </c:pt>
                <c:pt idx="10934" formatCode="General">
                  <c:v>3.4082399999999999E-3</c:v>
                </c:pt>
                <c:pt idx="10935" formatCode="General">
                  <c:v>3.40844E-3</c:v>
                </c:pt>
                <c:pt idx="10936" formatCode="General">
                  <c:v>3.4086300000000002E-3</c:v>
                </c:pt>
                <c:pt idx="10937" formatCode="General">
                  <c:v>3.4088299999999998E-3</c:v>
                </c:pt>
                <c:pt idx="10938" formatCode="General">
                  <c:v>3.40902E-3</c:v>
                </c:pt>
                <c:pt idx="10939" formatCode="General">
                  <c:v>3.40917E-3</c:v>
                </c:pt>
                <c:pt idx="10940" formatCode="General">
                  <c:v>3.40932E-3</c:v>
                </c:pt>
                <c:pt idx="10941" formatCode="General">
                  <c:v>3.4094500000000001E-3</c:v>
                </c:pt>
                <c:pt idx="10942" formatCode="General">
                  <c:v>3.4095900000000001E-3</c:v>
                </c:pt>
                <c:pt idx="10943" formatCode="General">
                  <c:v>3.4097300000000001E-3</c:v>
                </c:pt>
                <c:pt idx="10944" formatCode="General">
                  <c:v>3.4098399999999999E-3</c:v>
                </c:pt>
                <c:pt idx="10945" formatCode="General">
                  <c:v>3.4099400000000002E-3</c:v>
                </c:pt>
                <c:pt idx="10946" formatCode="General">
                  <c:v>3.41005E-3</c:v>
                </c:pt>
                <c:pt idx="10947" formatCode="General">
                  <c:v>3.4101499999999998E-3</c:v>
                </c:pt>
                <c:pt idx="10948" formatCode="General">
                  <c:v>3.4102199999999998E-3</c:v>
                </c:pt>
                <c:pt idx="10949" formatCode="General">
                  <c:v>3.4102899999999998E-3</c:v>
                </c:pt>
                <c:pt idx="10950" formatCode="General">
                  <c:v>3.4103599999999999E-3</c:v>
                </c:pt>
                <c:pt idx="10951" formatCode="General">
                  <c:v>3.4104299999999999E-3</c:v>
                </c:pt>
                <c:pt idx="10952" formatCode="General">
                  <c:v>3.41048E-3</c:v>
                </c:pt>
                <c:pt idx="10953" formatCode="General">
                  <c:v>3.4105400000000001E-3</c:v>
                </c:pt>
                <c:pt idx="10954" formatCode="General">
                  <c:v>3.4106000000000002E-3</c:v>
                </c:pt>
                <c:pt idx="10955" formatCode="General">
                  <c:v>3.4106499999999999E-3</c:v>
                </c:pt>
                <c:pt idx="10956" formatCode="General">
                  <c:v>3.41071E-3</c:v>
                </c:pt>
                <c:pt idx="10957" formatCode="General">
                  <c:v>3.4107600000000001E-3</c:v>
                </c:pt>
                <c:pt idx="10958" formatCode="General">
                  <c:v>3.4107999999999999E-3</c:v>
                </c:pt>
                <c:pt idx="10959" formatCode="General">
                  <c:v>3.41085E-3</c:v>
                </c:pt>
                <c:pt idx="10960" formatCode="General">
                  <c:v>3.4108900000000002E-3</c:v>
                </c:pt>
                <c:pt idx="10961" formatCode="General">
                  <c:v>3.41093E-3</c:v>
                </c:pt>
                <c:pt idx="10962" formatCode="General">
                  <c:v>3.4109700000000001E-3</c:v>
                </c:pt>
                <c:pt idx="10963" formatCode="General">
                  <c:v>3.4110099999999999E-3</c:v>
                </c:pt>
                <c:pt idx="10964" formatCode="General">
                  <c:v>3.4110500000000001E-3</c:v>
                </c:pt>
                <c:pt idx="10965" formatCode="General">
                  <c:v>3.4110999999999998E-3</c:v>
                </c:pt>
                <c:pt idx="10966" formatCode="General">
                  <c:v>3.41114E-3</c:v>
                </c:pt>
                <c:pt idx="10967" formatCode="General">
                  <c:v>3.4111800000000002E-3</c:v>
                </c:pt>
                <c:pt idx="10968" formatCode="General">
                  <c:v>3.41122E-3</c:v>
                </c:pt>
                <c:pt idx="10969" formatCode="General">
                  <c:v>3.4112600000000002E-3</c:v>
                </c:pt>
                <c:pt idx="10970" formatCode="General">
                  <c:v>3.4112999999999999E-3</c:v>
                </c:pt>
                <c:pt idx="10971" formatCode="General">
                  <c:v>3.4113400000000001E-3</c:v>
                </c:pt>
                <c:pt idx="10972" formatCode="General">
                  <c:v>3.4113699999999999E-3</c:v>
                </c:pt>
                <c:pt idx="10973" formatCode="General">
                  <c:v>3.4114100000000001E-3</c:v>
                </c:pt>
                <c:pt idx="10974" formatCode="General">
                  <c:v>3.41144E-3</c:v>
                </c:pt>
                <c:pt idx="10975" formatCode="General">
                  <c:v>3.4114700000000002E-3</c:v>
                </c:pt>
                <c:pt idx="10976" formatCode="General">
                  <c:v>3.41151E-3</c:v>
                </c:pt>
                <c:pt idx="10977" formatCode="General">
                  <c:v>3.4115399999999998E-3</c:v>
                </c:pt>
                <c:pt idx="10978" formatCode="General">
                  <c:v>3.4115700000000001E-3</c:v>
                </c:pt>
                <c:pt idx="10979" formatCode="General">
                  <c:v>3.4116099999999998E-3</c:v>
                </c:pt>
                <c:pt idx="10980" formatCode="General">
                  <c:v>3.4116400000000001E-3</c:v>
                </c:pt>
                <c:pt idx="10981" formatCode="General">
                  <c:v>3.4116699999999999E-3</c:v>
                </c:pt>
                <c:pt idx="10982" formatCode="General">
                  <c:v>3.4117100000000001E-3</c:v>
                </c:pt>
                <c:pt idx="10983" formatCode="General">
                  <c:v>3.4117399999999999E-3</c:v>
                </c:pt>
                <c:pt idx="10984" formatCode="General">
                  <c:v>3.4117700000000002E-3</c:v>
                </c:pt>
                <c:pt idx="10985" formatCode="General">
                  <c:v>3.4118099999999999E-3</c:v>
                </c:pt>
                <c:pt idx="10986" formatCode="General">
                  <c:v>3.4118400000000002E-3</c:v>
                </c:pt>
                <c:pt idx="10987" formatCode="General">
                  <c:v>3.41187E-3</c:v>
                </c:pt>
                <c:pt idx="10988" formatCode="General">
                  <c:v>3.4119100000000002E-3</c:v>
                </c:pt>
                <c:pt idx="10989" formatCode="General">
                  <c:v>3.41194E-3</c:v>
                </c:pt>
                <c:pt idx="10990" formatCode="General">
                  <c:v>3.4119699999999998E-3</c:v>
                </c:pt>
                <c:pt idx="10991" formatCode="General">
                  <c:v>3.41201E-3</c:v>
                </c:pt>
                <c:pt idx="10992" formatCode="General">
                  <c:v>3.4120499999999998E-3</c:v>
                </c:pt>
                <c:pt idx="10993" formatCode="General">
                  <c:v>3.4120800000000001E-3</c:v>
                </c:pt>
                <c:pt idx="10994" formatCode="General">
                  <c:v>3.4121099999999999E-3</c:v>
                </c:pt>
                <c:pt idx="10995" formatCode="General">
                  <c:v>3.4121500000000001E-3</c:v>
                </c:pt>
                <c:pt idx="10996" formatCode="General">
                  <c:v>3.4121799999999999E-3</c:v>
                </c:pt>
                <c:pt idx="10997" formatCode="General">
                  <c:v>3.4122100000000002E-3</c:v>
                </c:pt>
                <c:pt idx="10998" formatCode="General">
                  <c:v>3.4122499999999999E-3</c:v>
                </c:pt>
                <c:pt idx="10999" formatCode="General">
                  <c:v>3.4122800000000002E-3</c:v>
                </c:pt>
                <c:pt idx="11000" formatCode="General">
                  <c:v>3.41231E-3</c:v>
                </c:pt>
                <c:pt idx="11001" formatCode="General">
                  <c:v>3.4123500000000002E-3</c:v>
                </c:pt>
                <c:pt idx="11002" formatCode="General">
                  <c:v>3.4123999999999999E-3</c:v>
                </c:pt>
                <c:pt idx="11003" formatCode="General">
                  <c:v>3.41245E-3</c:v>
                </c:pt>
                <c:pt idx="11004" formatCode="General">
                  <c:v>3.4125000000000002E-3</c:v>
                </c:pt>
                <c:pt idx="11005" formatCode="General">
                  <c:v>3.4125499999999999E-3</c:v>
                </c:pt>
                <c:pt idx="11006" formatCode="General">
                  <c:v>3.4125900000000001E-3</c:v>
                </c:pt>
                <c:pt idx="11007" formatCode="General">
                  <c:v>3.4126400000000002E-3</c:v>
                </c:pt>
                <c:pt idx="11008" formatCode="General">
                  <c:v>3.4126899999999999E-3</c:v>
                </c:pt>
                <c:pt idx="11009" formatCode="General">
                  <c:v>3.41274E-3</c:v>
                </c:pt>
                <c:pt idx="11010" formatCode="General">
                  <c:v>3.4127900000000002E-3</c:v>
                </c:pt>
                <c:pt idx="11011" formatCode="General">
                  <c:v>3.4128399999999999E-3</c:v>
                </c:pt>
                <c:pt idx="11012" formatCode="General">
                  <c:v>3.41289E-3</c:v>
                </c:pt>
                <c:pt idx="11013" formatCode="General">
                  <c:v>3.4129400000000002E-3</c:v>
                </c:pt>
                <c:pt idx="11014" formatCode="General">
                  <c:v>3.4130100000000002E-3</c:v>
                </c:pt>
                <c:pt idx="11015" formatCode="General">
                  <c:v>3.4130800000000002E-3</c:v>
                </c:pt>
                <c:pt idx="11016" formatCode="General">
                  <c:v>3.4131399999999998E-3</c:v>
                </c:pt>
                <c:pt idx="11017" formatCode="General">
                  <c:v>3.4132099999999999E-3</c:v>
                </c:pt>
                <c:pt idx="11018" formatCode="General">
                  <c:v>3.4133000000000002E-3</c:v>
                </c:pt>
                <c:pt idx="11019" formatCode="General">
                  <c:v>3.4133900000000001E-3</c:v>
                </c:pt>
                <c:pt idx="11020" formatCode="General">
                  <c:v>3.4135200000000002E-3</c:v>
                </c:pt>
                <c:pt idx="11021" formatCode="General">
                  <c:v>3.41385E-3</c:v>
                </c:pt>
                <c:pt idx="11022" formatCode="General">
                  <c:v>3.41399E-3</c:v>
                </c:pt>
                <c:pt idx="11023" formatCode="General">
                  <c:v>3.4140899999999998E-3</c:v>
                </c:pt>
                <c:pt idx="11024" formatCode="General">
                  <c:v>3.4141800000000002E-3</c:v>
                </c:pt>
                <c:pt idx="11025" formatCode="General">
                  <c:v>3.41428E-3</c:v>
                </c:pt>
                <c:pt idx="11026" formatCode="General">
                  <c:v>3.41436E-3</c:v>
                </c:pt>
                <c:pt idx="11027" formatCode="General">
                  <c:v>3.4144599999999998E-3</c:v>
                </c:pt>
                <c:pt idx="11028" formatCode="General">
                  <c:v>3.4145500000000001E-3</c:v>
                </c:pt>
                <c:pt idx="11029" formatCode="General">
                  <c:v>3.4146300000000001E-3</c:v>
                </c:pt>
                <c:pt idx="11030" formatCode="General">
                  <c:v>3.4147000000000001E-3</c:v>
                </c:pt>
                <c:pt idx="11031" formatCode="General">
                  <c:v>3.4147800000000001E-3</c:v>
                </c:pt>
                <c:pt idx="11032" formatCode="General">
                  <c:v>3.41487E-3</c:v>
                </c:pt>
                <c:pt idx="11033" formatCode="General">
                  <c:v>3.41494E-3</c:v>
                </c:pt>
                <c:pt idx="11034" formatCode="General">
                  <c:v>3.4150299999999999E-3</c:v>
                </c:pt>
                <c:pt idx="11035" formatCode="General">
                  <c:v>3.4151099999999998E-3</c:v>
                </c:pt>
                <c:pt idx="11036" formatCode="General">
                  <c:v>3.4151899999999998E-3</c:v>
                </c:pt>
                <c:pt idx="11037" formatCode="General">
                  <c:v>3.4152800000000001E-3</c:v>
                </c:pt>
                <c:pt idx="11038" formatCode="General">
                  <c:v>3.41538E-3</c:v>
                </c:pt>
                <c:pt idx="11039" formatCode="General">
                  <c:v>3.4155000000000001E-3</c:v>
                </c:pt>
                <c:pt idx="11040" formatCode="General">
                  <c:v>3.4156500000000001E-3</c:v>
                </c:pt>
                <c:pt idx="11041" formatCode="General">
                  <c:v>3.41588E-3</c:v>
                </c:pt>
                <c:pt idx="11042" formatCode="General">
                  <c:v>3.4159799999999999E-3</c:v>
                </c:pt>
                <c:pt idx="11043" formatCode="General">
                  <c:v>3.4160800000000002E-3</c:v>
                </c:pt>
                <c:pt idx="11044" formatCode="General">
                  <c:v>3.4161600000000001E-3</c:v>
                </c:pt>
                <c:pt idx="11045" formatCode="General">
                  <c:v>3.4162400000000001E-3</c:v>
                </c:pt>
                <c:pt idx="11046" formatCode="General">
                  <c:v>3.4163100000000001E-3</c:v>
                </c:pt>
                <c:pt idx="11047" formatCode="General">
                  <c:v>3.4163800000000001E-3</c:v>
                </c:pt>
                <c:pt idx="11048" formatCode="General">
                  <c:v>3.4164299999999998E-3</c:v>
                </c:pt>
                <c:pt idx="11049" formatCode="General">
                  <c:v>3.41648E-3</c:v>
                </c:pt>
                <c:pt idx="11050" formatCode="General">
                  <c:v>3.4165300000000001E-3</c:v>
                </c:pt>
                <c:pt idx="11051" formatCode="General">
                  <c:v>3.4165799999999998E-3</c:v>
                </c:pt>
                <c:pt idx="11052" formatCode="General">
                  <c:v>3.4166299999999999E-3</c:v>
                </c:pt>
                <c:pt idx="11053" formatCode="General">
                  <c:v>3.41669E-3</c:v>
                </c:pt>
                <c:pt idx="11054" formatCode="General">
                  <c:v>3.4167400000000001E-3</c:v>
                </c:pt>
                <c:pt idx="11055" formatCode="General">
                  <c:v>3.4167799999999999E-3</c:v>
                </c:pt>
                <c:pt idx="11056" formatCode="General">
                  <c:v>3.4168200000000001E-3</c:v>
                </c:pt>
                <c:pt idx="11057" formatCode="General">
                  <c:v>3.4168699999999998E-3</c:v>
                </c:pt>
                <c:pt idx="11058" formatCode="General">
                  <c:v>3.41691E-3</c:v>
                </c:pt>
                <c:pt idx="11059" formatCode="General">
                  <c:v>3.4169500000000002E-3</c:v>
                </c:pt>
                <c:pt idx="11060" formatCode="General">
                  <c:v>3.41699E-3</c:v>
                </c:pt>
                <c:pt idx="11061" formatCode="General">
                  <c:v>3.4170300000000002E-3</c:v>
                </c:pt>
                <c:pt idx="11062" formatCode="General">
                  <c:v>3.4170799999999999E-3</c:v>
                </c:pt>
                <c:pt idx="11063" formatCode="General">
                  <c:v>3.4171000000000002E-3</c:v>
                </c:pt>
                <c:pt idx="11064" formatCode="General">
                  <c:v>3.4171399999999999E-3</c:v>
                </c:pt>
                <c:pt idx="11065" formatCode="General">
                  <c:v>3.4171800000000001E-3</c:v>
                </c:pt>
                <c:pt idx="11066" formatCode="General">
                  <c:v>3.4172199999999999E-3</c:v>
                </c:pt>
                <c:pt idx="11067" formatCode="General">
                  <c:v>3.4172600000000001E-3</c:v>
                </c:pt>
                <c:pt idx="11068" formatCode="General">
                  <c:v>3.4172999999999999E-3</c:v>
                </c:pt>
                <c:pt idx="11069" formatCode="General">
                  <c:v>3.41734E-3</c:v>
                </c:pt>
                <c:pt idx="11070" formatCode="General">
                  <c:v>3.4173799999999998E-3</c:v>
                </c:pt>
                <c:pt idx="11071" formatCode="General">
                  <c:v>3.4174100000000001E-3</c:v>
                </c:pt>
                <c:pt idx="11072" formatCode="General">
                  <c:v>3.4174499999999998E-3</c:v>
                </c:pt>
                <c:pt idx="11073" formatCode="General">
                  <c:v>3.41749E-3</c:v>
                </c:pt>
                <c:pt idx="11074" formatCode="General">
                  <c:v>3.4175299999999998E-3</c:v>
                </c:pt>
                <c:pt idx="11075" formatCode="General">
                  <c:v>3.41757E-3</c:v>
                </c:pt>
                <c:pt idx="11076" formatCode="General">
                  <c:v>3.4176100000000002E-3</c:v>
                </c:pt>
                <c:pt idx="11077" formatCode="General">
                  <c:v>3.4176499999999999E-3</c:v>
                </c:pt>
                <c:pt idx="11078" formatCode="General">
                  <c:v>3.4176900000000001E-3</c:v>
                </c:pt>
                <c:pt idx="11079" formatCode="General">
                  <c:v>3.4177299999999999E-3</c:v>
                </c:pt>
                <c:pt idx="11080" formatCode="General">
                  <c:v>3.4177600000000002E-3</c:v>
                </c:pt>
                <c:pt idx="11081" formatCode="General">
                  <c:v>3.4177999999999999E-3</c:v>
                </c:pt>
                <c:pt idx="11082" formatCode="General">
                  <c:v>3.4178400000000001E-3</c:v>
                </c:pt>
                <c:pt idx="11083" formatCode="General">
                  <c:v>3.4178799999999999E-3</c:v>
                </c:pt>
                <c:pt idx="11084" formatCode="General">
                  <c:v>3.4179100000000001E-3</c:v>
                </c:pt>
                <c:pt idx="11085" formatCode="General">
                  <c:v>3.4179499999999999E-3</c:v>
                </c:pt>
                <c:pt idx="11086" formatCode="General">
                  <c:v>3.4179900000000001E-3</c:v>
                </c:pt>
                <c:pt idx="11087" formatCode="General">
                  <c:v>3.4180299999999999E-3</c:v>
                </c:pt>
                <c:pt idx="11088" formatCode="General">
                  <c:v>3.4180600000000001E-3</c:v>
                </c:pt>
                <c:pt idx="11089" formatCode="General">
                  <c:v>3.4180999999999999E-3</c:v>
                </c:pt>
                <c:pt idx="11090" formatCode="General">
                  <c:v>3.4181400000000001E-3</c:v>
                </c:pt>
                <c:pt idx="11091" formatCode="General">
                  <c:v>3.4181799999999998E-3</c:v>
                </c:pt>
                <c:pt idx="11092" formatCode="General">
                  <c:v>3.4182100000000001E-3</c:v>
                </c:pt>
                <c:pt idx="11093" formatCode="General">
                  <c:v>3.4182499999999998E-3</c:v>
                </c:pt>
                <c:pt idx="11094" formatCode="General">
                  <c:v>3.41829E-3</c:v>
                </c:pt>
                <c:pt idx="11095" formatCode="General">
                  <c:v>3.4183299999999998E-3</c:v>
                </c:pt>
                <c:pt idx="11096" formatCode="General">
                  <c:v>3.4183600000000001E-3</c:v>
                </c:pt>
                <c:pt idx="11097" formatCode="General">
                  <c:v>3.4183999999999998E-3</c:v>
                </c:pt>
                <c:pt idx="11098" formatCode="General">
                  <c:v>3.41844E-3</c:v>
                </c:pt>
                <c:pt idx="11099" formatCode="General">
                  <c:v>3.4184800000000002E-3</c:v>
                </c:pt>
                <c:pt idx="11100" formatCode="General">
                  <c:v>3.4185299999999999E-3</c:v>
                </c:pt>
                <c:pt idx="11101" formatCode="General">
                  <c:v>3.4185700000000001E-3</c:v>
                </c:pt>
                <c:pt idx="11102" formatCode="General">
                  <c:v>3.4186199999999998E-3</c:v>
                </c:pt>
                <c:pt idx="11103" formatCode="General">
                  <c:v>3.41866E-3</c:v>
                </c:pt>
                <c:pt idx="11104" formatCode="General">
                  <c:v>3.4187100000000002E-3</c:v>
                </c:pt>
                <c:pt idx="11105" formatCode="General">
                  <c:v>3.4187699999999998E-3</c:v>
                </c:pt>
                <c:pt idx="11106" formatCode="General">
                  <c:v>3.4188299999999999E-3</c:v>
                </c:pt>
                <c:pt idx="11107" formatCode="General">
                  <c:v>3.4188899999999999E-3</c:v>
                </c:pt>
                <c:pt idx="11108" formatCode="General">
                  <c:v>3.41896E-3</c:v>
                </c:pt>
                <c:pt idx="11109" formatCode="General">
                  <c:v>3.41902E-3</c:v>
                </c:pt>
                <c:pt idx="11110" formatCode="General">
                  <c:v>3.4190800000000001E-3</c:v>
                </c:pt>
                <c:pt idx="11111" formatCode="General">
                  <c:v>3.41917E-3</c:v>
                </c:pt>
                <c:pt idx="11112" formatCode="General">
                  <c:v>3.4192599999999999E-3</c:v>
                </c:pt>
                <c:pt idx="11113" formatCode="General">
                  <c:v>3.4193499999999998E-3</c:v>
                </c:pt>
                <c:pt idx="11114" formatCode="General">
                  <c:v>3.4194400000000002E-3</c:v>
                </c:pt>
                <c:pt idx="11115" formatCode="General">
                  <c:v>3.4195499999999999E-3</c:v>
                </c:pt>
                <c:pt idx="11116" formatCode="General">
                  <c:v>3.41968E-3</c:v>
                </c:pt>
                <c:pt idx="11117" formatCode="General">
                  <c:v>3.4198200000000001E-3</c:v>
                </c:pt>
                <c:pt idx="11118" formatCode="General">
                  <c:v>3.4199500000000002E-3</c:v>
                </c:pt>
                <c:pt idx="11119" formatCode="General">
                  <c:v>3.4200799999999998E-3</c:v>
                </c:pt>
                <c:pt idx="11120" formatCode="General">
                  <c:v>3.4202199999999999E-3</c:v>
                </c:pt>
                <c:pt idx="11121" formatCode="General">
                  <c:v>3.4204000000000001E-3</c:v>
                </c:pt>
                <c:pt idx="11122" formatCode="General">
                  <c:v>3.4205699999999999E-3</c:v>
                </c:pt>
                <c:pt idx="11123" formatCode="General">
                  <c:v>3.4207500000000002E-3</c:v>
                </c:pt>
                <c:pt idx="11124" formatCode="General">
                  <c:v>3.42093E-3</c:v>
                </c:pt>
                <c:pt idx="11125" formatCode="General">
                  <c:v>3.4211100000000002E-3</c:v>
                </c:pt>
                <c:pt idx="11126" formatCode="General">
                  <c:v>3.4212999999999999E-3</c:v>
                </c:pt>
                <c:pt idx="11127" formatCode="General">
                  <c:v>3.4215399999999998E-3</c:v>
                </c:pt>
                <c:pt idx="11128" formatCode="General">
                  <c:v>3.4217900000000001E-3</c:v>
                </c:pt>
                <c:pt idx="11129" formatCode="General">
                  <c:v>3.42203E-3</c:v>
                </c:pt>
                <c:pt idx="11130" formatCode="General">
                  <c:v>3.4222800000000002E-3</c:v>
                </c:pt>
                <c:pt idx="11131" formatCode="General">
                  <c:v>3.4225200000000001E-3</c:v>
                </c:pt>
                <c:pt idx="11132" formatCode="General">
                  <c:v>3.4227699999999999E-3</c:v>
                </c:pt>
                <c:pt idx="11133" formatCode="General">
                  <c:v>3.42312E-3</c:v>
                </c:pt>
                <c:pt idx="11134" formatCode="General">
                  <c:v>3.4234600000000001E-3</c:v>
                </c:pt>
                <c:pt idx="11135" formatCode="General">
                  <c:v>3.4237999999999998E-3</c:v>
                </c:pt>
                <c:pt idx="11136" formatCode="General">
                  <c:v>3.42414E-3</c:v>
                </c:pt>
                <c:pt idx="11137" formatCode="General">
                  <c:v>3.4244800000000001E-3</c:v>
                </c:pt>
                <c:pt idx="11138" formatCode="General">
                  <c:v>3.4247100000000001E-3</c:v>
                </c:pt>
                <c:pt idx="11139" formatCode="General">
                  <c:v>3.42517E-3</c:v>
                </c:pt>
                <c:pt idx="11140" formatCode="General">
                  <c:v>3.4256199999999999E-3</c:v>
                </c:pt>
                <c:pt idx="11141" formatCode="General">
                  <c:v>3.4260800000000002E-3</c:v>
                </c:pt>
                <c:pt idx="11142" formatCode="General">
                  <c:v>3.4265400000000001E-3</c:v>
                </c:pt>
                <c:pt idx="11143" formatCode="General">
                  <c:v>3.4270799999999999E-3</c:v>
                </c:pt>
                <c:pt idx="11144" formatCode="General">
                  <c:v>3.4276200000000001E-3</c:v>
                </c:pt>
                <c:pt idx="11145" formatCode="General">
                  <c:v>3.4281699999999999E-3</c:v>
                </c:pt>
                <c:pt idx="11146" formatCode="General">
                  <c:v>3.4287100000000002E-3</c:v>
                </c:pt>
                <c:pt idx="11147" formatCode="General">
                  <c:v>3.42925E-3</c:v>
                </c:pt>
                <c:pt idx="11148" formatCode="General">
                  <c:v>3.4300699999999999E-3</c:v>
                </c:pt>
                <c:pt idx="11149" formatCode="General">
                  <c:v>3.4308799999999999E-3</c:v>
                </c:pt>
                <c:pt idx="11150" formatCode="General">
                  <c:v>3.4316099999999999E-3</c:v>
                </c:pt>
                <c:pt idx="11151" formatCode="General">
                  <c:v>3.4323399999999999E-3</c:v>
                </c:pt>
                <c:pt idx="11152" formatCode="General">
                  <c:v>3.43283E-3</c:v>
                </c:pt>
                <c:pt idx="11153" formatCode="General">
                  <c:v>3.43386E-3</c:v>
                </c:pt>
                <c:pt idx="11154" formatCode="General">
                  <c:v>3.4348899999999999E-3</c:v>
                </c:pt>
                <c:pt idx="11155" formatCode="General">
                  <c:v>3.4359199999999999E-3</c:v>
                </c:pt>
                <c:pt idx="11156" formatCode="General">
                  <c:v>3.4369600000000002E-3</c:v>
                </c:pt>
                <c:pt idx="11157" formatCode="General">
                  <c:v>3.4379900000000001E-3</c:v>
                </c:pt>
                <c:pt idx="11158" formatCode="General">
                  <c:v>3.4390599999999999E-3</c:v>
                </c:pt>
                <c:pt idx="11159" formatCode="General">
                  <c:v>3.4397899999999999E-3</c:v>
                </c:pt>
                <c:pt idx="11160" formatCode="General">
                  <c:v>3.4405299999999998E-3</c:v>
                </c:pt>
                <c:pt idx="11161" formatCode="General">
                  <c:v>3.4412599999999998E-3</c:v>
                </c:pt>
                <c:pt idx="11162" formatCode="General">
                  <c:v>3.4419899999999998E-3</c:v>
                </c:pt>
                <c:pt idx="11163" formatCode="General">
                  <c:v>3.4427199999999998E-3</c:v>
                </c:pt>
                <c:pt idx="11164" formatCode="General">
                  <c:v>3.4434499999999998E-3</c:v>
                </c:pt>
                <c:pt idx="11165" formatCode="General">
                  <c:v>3.4441799999999998E-3</c:v>
                </c:pt>
                <c:pt idx="11166" formatCode="General">
                  <c:v>3.4447499999999999E-3</c:v>
                </c:pt>
                <c:pt idx="11167" formatCode="General">
                  <c:v>3.44531E-3</c:v>
                </c:pt>
                <c:pt idx="11168" formatCode="General">
                  <c:v>3.4458800000000001E-3</c:v>
                </c:pt>
                <c:pt idx="11169" formatCode="General">
                  <c:v>3.4464500000000002E-3</c:v>
                </c:pt>
                <c:pt idx="11170" formatCode="General">
                  <c:v>3.4470099999999999E-3</c:v>
                </c:pt>
                <c:pt idx="11171" formatCode="General">
                  <c:v>3.44758E-3</c:v>
                </c:pt>
                <c:pt idx="11172" formatCode="General">
                  <c:v>3.4481400000000001E-3</c:v>
                </c:pt>
                <c:pt idx="11173" formatCode="General">
                  <c:v>3.4487099999999998E-3</c:v>
                </c:pt>
                <c:pt idx="11174" formatCode="General">
                  <c:v>3.4491399999999998E-3</c:v>
                </c:pt>
                <c:pt idx="11175" formatCode="General">
                  <c:v>3.4495699999999999E-3</c:v>
                </c:pt>
                <c:pt idx="11176" formatCode="General">
                  <c:v>3.4499999999999999E-3</c:v>
                </c:pt>
                <c:pt idx="11177" formatCode="General">
                  <c:v>3.4504399999999999E-3</c:v>
                </c:pt>
                <c:pt idx="11178" formatCode="General">
                  <c:v>3.45087E-3</c:v>
                </c:pt>
                <c:pt idx="11179" formatCode="General">
                  <c:v>3.4513E-3</c:v>
                </c:pt>
                <c:pt idx="11180" formatCode="General">
                  <c:v>3.4517300000000001E-3</c:v>
                </c:pt>
                <c:pt idx="11181" formatCode="General">
                  <c:v>3.4521600000000001E-3</c:v>
                </c:pt>
                <c:pt idx="11182" formatCode="General">
                  <c:v>3.4526100000000001E-3</c:v>
                </c:pt>
                <c:pt idx="11183" formatCode="General">
                  <c:v>3.45291E-3</c:v>
                </c:pt>
                <c:pt idx="11184" formatCode="General">
                  <c:v>3.45321E-3</c:v>
                </c:pt>
                <c:pt idx="11185" formatCode="General">
                  <c:v>3.4535099999999999E-3</c:v>
                </c:pt>
                <c:pt idx="11186" formatCode="General">
                  <c:v>3.4538099999999999E-3</c:v>
                </c:pt>
                <c:pt idx="11187" formatCode="General">
                  <c:v>3.4541099999999998E-3</c:v>
                </c:pt>
                <c:pt idx="11188" formatCode="General">
                  <c:v>3.4544100000000002E-3</c:v>
                </c:pt>
                <c:pt idx="11189" formatCode="General">
                  <c:v>3.4546899999999998E-3</c:v>
                </c:pt>
                <c:pt idx="11190" formatCode="General">
                  <c:v>3.45496E-3</c:v>
                </c:pt>
                <c:pt idx="11191" formatCode="General">
                  <c:v>3.4552200000000002E-3</c:v>
                </c:pt>
                <c:pt idx="11192" formatCode="General">
                  <c:v>3.4554899999999999E-3</c:v>
                </c:pt>
                <c:pt idx="11193" formatCode="General">
                  <c:v>3.45576E-3</c:v>
                </c:pt>
                <c:pt idx="11194" formatCode="General">
                  <c:v>3.4560200000000002E-3</c:v>
                </c:pt>
                <c:pt idx="11195" formatCode="General">
                  <c:v>3.4562899999999999E-3</c:v>
                </c:pt>
                <c:pt idx="11196" formatCode="General">
                  <c:v>3.4565500000000001E-3</c:v>
                </c:pt>
                <c:pt idx="11197" formatCode="General">
                  <c:v>3.45678E-3</c:v>
                </c:pt>
                <c:pt idx="11198" formatCode="General">
                  <c:v>3.4569599999999998E-3</c:v>
                </c:pt>
                <c:pt idx="11199" formatCode="General">
                  <c:v>3.45714E-3</c:v>
                </c:pt>
                <c:pt idx="11200" formatCode="General">
                  <c:v>3.4573300000000002E-3</c:v>
                </c:pt>
                <c:pt idx="11201" formatCode="General">
                  <c:v>3.45751E-3</c:v>
                </c:pt>
                <c:pt idx="11202" formatCode="General">
                  <c:v>3.4576899999999998E-3</c:v>
                </c:pt>
                <c:pt idx="11203" formatCode="General">
                  <c:v>3.45787E-3</c:v>
                </c:pt>
                <c:pt idx="11204" formatCode="General">
                  <c:v>3.4580600000000002E-3</c:v>
                </c:pt>
                <c:pt idx="11205" formatCode="General">
                  <c:v>3.4582200000000001E-3</c:v>
                </c:pt>
                <c:pt idx="11206" formatCode="General">
                  <c:v>3.4583700000000001E-3</c:v>
                </c:pt>
                <c:pt idx="11207" formatCode="General">
                  <c:v>3.4585200000000001E-3</c:v>
                </c:pt>
                <c:pt idx="11208" formatCode="General">
                  <c:v>3.4586700000000001E-3</c:v>
                </c:pt>
                <c:pt idx="11209" formatCode="General">
                  <c:v>3.45882E-3</c:v>
                </c:pt>
                <c:pt idx="11210" formatCode="General">
                  <c:v>3.45897E-3</c:v>
                </c:pt>
                <c:pt idx="11211" formatCode="General">
                  <c:v>3.45912E-3</c:v>
                </c:pt>
                <c:pt idx="11212" formatCode="General">
                  <c:v>3.45927E-3</c:v>
                </c:pt>
                <c:pt idx="11213" formatCode="General">
                  <c:v>3.45941E-3</c:v>
                </c:pt>
                <c:pt idx="11214" formatCode="General">
                  <c:v>3.45955E-3</c:v>
                </c:pt>
                <c:pt idx="11215" formatCode="General">
                  <c:v>3.4596499999999999E-3</c:v>
                </c:pt>
                <c:pt idx="11216" formatCode="General">
                  <c:v>3.4597500000000002E-3</c:v>
                </c:pt>
                <c:pt idx="11217" formatCode="General">
                  <c:v>3.4598400000000001E-3</c:v>
                </c:pt>
                <c:pt idx="11218" formatCode="General">
                  <c:v>3.4599399999999999E-3</c:v>
                </c:pt>
                <c:pt idx="11219" formatCode="General">
                  <c:v>3.4600400000000002E-3</c:v>
                </c:pt>
                <c:pt idx="11220" formatCode="General">
                  <c:v>3.46014E-3</c:v>
                </c:pt>
                <c:pt idx="11221" formatCode="General">
                  <c:v>3.46021E-3</c:v>
                </c:pt>
                <c:pt idx="11222" formatCode="General">
                  <c:v>3.46028E-3</c:v>
                </c:pt>
                <c:pt idx="11223" formatCode="General">
                  <c:v>3.4603400000000001E-3</c:v>
                </c:pt>
                <c:pt idx="11224" formatCode="General">
                  <c:v>3.4604100000000001E-3</c:v>
                </c:pt>
                <c:pt idx="11225" formatCode="General">
                  <c:v>3.4604800000000002E-3</c:v>
                </c:pt>
                <c:pt idx="11226" formatCode="General">
                  <c:v>3.4605600000000001E-3</c:v>
                </c:pt>
                <c:pt idx="11227" formatCode="General">
                  <c:v>3.4606099999999998E-3</c:v>
                </c:pt>
                <c:pt idx="11228" formatCode="General">
                  <c:v>3.46066E-3</c:v>
                </c:pt>
                <c:pt idx="11229" formatCode="General">
                  <c:v>3.4607100000000001E-3</c:v>
                </c:pt>
                <c:pt idx="11230" formatCode="General">
                  <c:v>3.4607599999999998E-3</c:v>
                </c:pt>
                <c:pt idx="11231" formatCode="General">
                  <c:v>3.4608099999999999E-3</c:v>
                </c:pt>
                <c:pt idx="11232" formatCode="General">
                  <c:v>3.4608600000000001E-3</c:v>
                </c:pt>
                <c:pt idx="11233" formatCode="General">
                  <c:v>3.4609100000000002E-3</c:v>
                </c:pt>
                <c:pt idx="11234" formatCode="General">
                  <c:v>3.4609599999999999E-3</c:v>
                </c:pt>
                <c:pt idx="11235" formatCode="General">
                  <c:v>3.46101E-3</c:v>
                </c:pt>
                <c:pt idx="11236" formatCode="General">
                  <c:v>3.4610600000000002E-3</c:v>
                </c:pt>
                <c:pt idx="11237" formatCode="General">
                  <c:v>3.4611099999999999E-3</c:v>
                </c:pt>
                <c:pt idx="11238" formatCode="General">
                  <c:v>3.46116E-3</c:v>
                </c:pt>
                <c:pt idx="11239" formatCode="General">
                  <c:v>3.4612100000000002E-3</c:v>
                </c:pt>
                <c:pt idx="11240" formatCode="General">
                  <c:v>3.4612499999999999E-3</c:v>
                </c:pt>
                <c:pt idx="11241" formatCode="General">
                  <c:v>3.4612800000000002E-3</c:v>
                </c:pt>
                <c:pt idx="11242" formatCode="General">
                  <c:v>3.4613199999999999E-3</c:v>
                </c:pt>
                <c:pt idx="11243" formatCode="General">
                  <c:v>3.4613600000000001E-3</c:v>
                </c:pt>
                <c:pt idx="11244" formatCode="General">
                  <c:v>3.46139E-3</c:v>
                </c:pt>
                <c:pt idx="11245" formatCode="General">
                  <c:v>3.4614300000000001E-3</c:v>
                </c:pt>
                <c:pt idx="11246" formatCode="General">
                  <c:v>3.4614699999999999E-3</c:v>
                </c:pt>
                <c:pt idx="11247" formatCode="General">
                  <c:v>3.4615100000000001E-3</c:v>
                </c:pt>
                <c:pt idx="11248" formatCode="General">
                  <c:v>3.4615399999999999E-3</c:v>
                </c:pt>
                <c:pt idx="11249" formatCode="General">
                  <c:v>3.4615800000000001E-3</c:v>
                </c:pt>
                <c:pt idx="11250" formatCode="General">
                  <c:v>3.4616199999999999E-3</c:v>
                </c:pt>
                <c:pt idx="11251" formatCode="General">
                  <c:v>3.4616600000000001E-3</c:v>
                </c:pt>
                <c:pt idx="11252" formatCode="General">
                  <c:v>3.4616899999999999E-3</c:v>
                </c:pt>
                <c:pt idx="11253" formatCode="General">
                  <c:v>3.4617300000000001E-3</c:v>
                </c:pt>
                <c:pt idx="11254" formatCode="General">
                  <c:v>3.4617699999999999E-3</c:v>
                </c:pt>
                <c:pt idx="11255" formatCode="General">
                  <c:v>3.46182E-3</c:v>
                </c:pt>
                <c:pt idx="11256" formatCode="General">
                  <c:v>3.4618700000000001E-3</c:v>
                </c:pt>
                <c:pt idx="11257" formatCode="General">
                  <c:v>3.4619199999999998E-3</c:v>
                </c:pt>
                <c:pt idx="11258" formatCode="General">
                  <c:v>3.46197E-3</c:v>
                </c:pt>
                <c:pt idx="11259" formatCode="General">
                  <c:v>3.4620200000000001E-3</c:v>
                </c:pt>
                <c:pt idx="11260" formatCode="General">
                  <c:v>3.4620599999999999E-3</c:v>
                </c:pt>
                <c:pt idx="11261" formatCode="General">
                  <c:v>3.46211E-3</c:v>
                </c:pt>
                <c:pt idx="11262" formatCode="General">
                  <c:v>3.4621600000000002E-3</c:v>
                </c:pt>
                <c:pt idx="11263" formatCode="General">
                  <c:v>3.4622099999999999E-3</c:v>
                </c:pt>
                <c:pt idx="11264" formatCode="General">
                  <c:v>3.46226E-3</c:v>
                </c:pt>
                <c:pt idx="11265" formatCode="General">
                  <c:v>3.4623100000000001E-3</c:v>
                </c:pt>
                <c:pt idx="11266" formatCode="General">
                  <c:v>3.4623499999999999E-3</c:v>
                </c:pt>
                <c:pt idx="11267" formatCode="General">
                  <c:v>3.4624E-3</c:v>
                </c:pt>
                <c:pt idx="11268" formatCode="General">
                  <c:v>3.4624500000000002E-3</c:v>
                </c:pt>
                <c:pt idx="11269" formatCode="General">
                  <c:v>3.4624999999999999E-3</c:v>
                </c:pt>
                <c:pt idx="11270" formatCode="General">
                  <c:v>3.4625400000000001E-3</c:v>
                </c:pt>
                <c:pt idx="11271" formatCode="General">
                  <c:v>3.46262E-3</c:v>
                </c:pt>
                <c:pt idx="11272" formatCode="General">
                  <c:v>3.46269E-3</c:v>
                </c:pt>
                <c:pt idx="11273" formatCode="General">
                  <c:v>3.4627600000000001E-3</c:v>
                </c:pt>
                <c:pt idx="11274" formatCode="General">
                  <c:v>3.46284E-3</c:v>
                </c:pt>
                <c:pt idx="11275" formatCode="General">
                  <c:v>3.46292E-3</c:v>
                </c:pt>
                <c:pt idx="11276" formatCode="General">
                  <c:v>3.4629999999999999E-3</c:v>
                </c:pt>
                <c:pt idx="11277" formatCode="General">
                  <c:v>3.4631000000000002E-3</c:v>
                </c:pt>
                <c:pt idx="11278" formatCode="General">
                  <c:v>3.46328E-3</c:v>
                </c:pt>
                <c:pt idx="11279" formatCode="General">
                  <c:v>3.4635299999999998E-3</c:v>
                </c:pt>
                <c:pt idx="11280" formatCode="General">
                  <c:v>3.4636699999999999E-3</c:v>
                </c:pt>
                <c:pt idx="11281" formatCode="General">
                  <c:v>3.4637800000000001E-3</c:v>
                </c:pt>
                <c:pt idx="11282" formatCode="General">
                  <c:v>3.4638999999999998E-3</c:v>
                </c:pt>
                <c:pt idx="11283" formatCode="General">
                  <c:v>3.4640000000000001E-3</c:v>
                </c:pt>
                <c:pt idx="11284" formatCode="General">
                  <c:v>3.46408E-3</c:v>
                </c:pt>
                <c:pt idx="11285" formatCode="General">
                  <c:v>3.46416E-3</c:v>
                </c:pt>
                <c:pt idx="11286" formatCode="General">
                  <c:v>3.4642399999999999E-3</c:v>
                </c:pt>
                <c:pt idx="11287" formatCode="General">
                  <c:v>3.4643299999999998E-3</c:v>
                </c:pt>
                <c:pt idx="11288" formatCode="General">
                  <c:v>3.4643999999999999E-3</c:v>
                </c:pt>
                <c:pt idx="11289" formatCode="General">
                  <c:v>3.4644799999999998E-3</c:v>
                </c:pt>
                <c:pt idx="11290" formatCode="General">
                  <c:v>3.4645800000000001E-3</c:v>
                </c:pt>
                <c:pt idx="11291" formatCode="General">
                  <c:v>3.4646799999999999E-3</c:v>
                </c:pt>
                <c:pt idx="11292" formatCode="General">
                  <c:v>3.4647599999999999E-3</c:v>
                </c:pt>
                <c:pt idx="11293" formatCode="General">
                  <c:v>3.4648600000000002E-3</c:v>
                </c:pt>
                <c:pt idx="11294" formatCode="General">
                  <c:v>3.4649400000000001E-3</c:v>
                </c:pt>
                <c:pt idx="11295" formatCode="General">
                  <c:v>3.46504E-3</c:v>
                </c:pt>
                <c:pt idx="11296" formatCode="General">
                  <c:v>3.4651600000000001E-3</c:v>
                </c:pt>
                <c:pt idx="11297" formatCode="General">
                  <c:v>3.4652900000000002E-3</c:v>
                </c:pt>
                <c:pt idx="11298" formatCode="General">
                  <c:v>3.46562E-3</c:v>
                </c:pt>
                <c:pt idx="11299" formatCode="General">
                  <c:v>3.4657400000000001E-3</c:v>
                </c:pt>
                <c:pt idx="11300" formatCode="General">
                  <c:v>3.4658200000000001E-3</c:v>
                </c:pt>
                <c:pt idx="11301" formatCode="General">
                  <c:v>3.4659199999999999E-3</c:v>
                </c:pt>
                <c:pt idx="11302" formatCode="General">
                  <c:v>3.46599E-3</c:v>
                </c:pt>
                <c:pt idx="11303" formatCode="General">
                  <c:v>3.46606E-3</c:v>
                </c:pt>
                <c:pt idx="11304" formatCode="General">
                  <c:v>3.4661399999999999E-3</c:v>
                </c:pt>
                <c:pt idx="11305" formatCode="General">
                  <c:v>3.46621E-3</c:v>
                </c:pt>
                <c:pt idx="11306" formatCode="General">
                  <c:v>3.46628E-3</c:v>
                </c:pt>
                <c:pt idx="11307" formatCode="General">
                  <c:v>3.4663300000000001E-3</c:v>
                </c:pt>
                <c:pt idx="11308" formatCode="General">
                  <c:v>3.4663900000000002E-3</c:v>
                </c:pt>
                <c:pt idx="11309" formatCode="General">
                  <c:v>3.4664399999999999E-3</c:v>
                </c:pt>
                <c:pt idx="11310" formatCode="General">
                  <c:v>3.4665E-3</c:v>
                </c:pt>
                <c:pt idx="11311" formatCode="General">
                  <c:v>3.46656E-3</c:v>
                </c:pt>
                <c:pt idx="11312" formatCode="General">
                  <c:v>3.4666200000000001E-3</c:v>
                </c:pt>
                <c:pt idx="11313" formatCode="General">
                  <c:v>3.4666599999999999E-3</c:v>
                </c:pt>
                <c:pt idx="11314" formatCode="General">
                  <c:v>3.46671E-3</c:v>
                </c:pt>
                <c:pt idx="11315" formatCode="General">
                  <c:v>3.4667500000000002E-3</c:v>
                </c:pt>
                <c:pt idx="11316" formatCode="General">
                  <c:v>3.46679E-3</c:v>
                </c:pt>
                <c:pt idx="11317" formatCode="General">
                  <c:v>3.4668500000000001E-3</c:v>
                </c:pt>
                <c:pt idx="11318" formatCode="General">
                  <c:v>3.4668899999999998E-3</c:v>
                </c:pt>
                <c:pt idx="11319" formatCode="General">
                  <c:v>3.46693E-3</c:v>
                </c:pt>
                <c:pt idx="11320" formatCode="General">
                  <c:v>3.4669599999999998E-3</c:v>
                </c:pt>
                <c:pt idx="11321" formatCode="General">
                  <c:v>3.467E-3</c:v>
                </c:pt>
                <c:pt idx="11322" formatCode="General">
                  <c:v>3.4670399999999998E-3</c:v>
                </c:pt>
                <c:pt idx="11323" formatCode="General">
                  <c:v>3.46707E-3</c:v>
                </c:pt>
                <c:pt idx="11324" formatCode="General">
                  <c:v>3.4671099999999998E-3</c:v>
                </c:pt>
                <c:pt idx="11325" formatCode="General">
                  <c:v>3.46715E-3</c:v>
                </c:pt>
                <c:pt idx="11326" formatCode="General">
                  <c:v>3.4671900000000002E-3</c:v>
                </c:pt>
                <c:pt idx="11327" formatCode="General">
                  <c:v>3.46722E-3</c:v>
                </c:pt>
                <c:pt idx="11328" formatCode="General">
                  <c:v>3.4672599999999998E-3</c:v>
                </c:pt>
                <c:pt idx="11329" formatCode="General">
                  <c:v>3.4673E-3</c:v>
                </c:pt>
                <c:pt idx="11330" formatCode="General">
                  <c:v>3.4673400000000002E-3</c:v>
                </c:pt>
                <c:pt idx="11331" formatCode="General">
                  <c:v>3.46737E-3</c:v>
                </c:pt>
                <c:pt idx="11332" formatCode="General">
                  <c:v>3.4674200000000001E-3</c:v>
                </c:pt>
                <c:pt idx="11333" formatCode="General">
                  <c:v>3.4674599999999999E-3</c:v>
                </c:pt>
                <c:pt idx="11334" formatCode="General">
                  <c:v>3.46751E-3</c:v>
                </c:pt>
                <c:pt idx="11335" formatCode="General">
                  <c:v>3.4675499999999998E-3</c:v>
                </c:pt>
                <c:pt idx="11336" formatCode="General">
                  <c:v>3.4675999999999999E-3</c:v>
                </c:pt>
                <c:pt idx="11337" formatCode="General">
                  <c:v>3.4676400000000001E-3</c:v>
                </c:pt>
                <c:pt idx="11338" formatCode="General">
                  <c:v>3.4676899999999998E-3</c:v>
                </c:pt>
                <c:pt idx="11339" formatCode="General">
                  <c:v>3.46774E-3</c:v>
                </c:pt>
                <c:pt idx="11340" formatCode="General">
                  <c:v>3.4677800000000002E-3</c:v>
                </c:pt>
                <c:pt idx="11341" formatCode="General">
                  <c:v>3.4678299999999999E-3</c:v>
                </c:pt>
                <c:pt idx="11342" formatCode="General">
                  <c:v>3.4678700000000001E-3</c:v>
                </c:pt>
                <c:pt idx="11343" formatCode="General">
                  <c:v>3.4679200000000002E-3</c:v>
                </c:pt>
                <c:pt idx="11344" formatCode="General">
                  <c:v>3.46796E-3</c:v>
                </c:pt>
                <c:pt idx="11345" formatCode="General">
                  <c:v>3.4680100000000001E-3</c:v>
                </c:pt>
                <c:pt idx="11346" formatCode="General">
                  <c:v>3.4680599999999998E-3</c:v>
                </c:pt>
                <c:pt idx="11347" formatCode="General">
                  <c:v>3.4681E-3</c:v>
                </c:pt>
                <c:pt idx="11348" formatCode="General">
                  <c:v>3.4681500000000001E-3</c:v>
                </c:pt>
                <c:pt idx="11349" formatCode="General">
                  <c:v>3.4682100000000002E-3</c:v>
                </c:pt>
                <c:pt idx="11350" formatCode="General">
                  <c:v>3.4682699999999999E-3</c:v>
                </c:pt>
                <c:pt idx="11351" formatCode="General">
                  <c:v>3.4683299999999999E-3</c:v>
                </c:pt>
                <c:pt idx="11352" formatCode="General">
                  <c:v>3.46839E-3</c:v>
                </c:pt>
                <c:pt idx="11353" formatCode="General">
                  <c:v>3.4684400000000002E-3</c:v>
                </c:pt>
                <c:pt idx="11354" formatCode="General">
                  <c:v>3.4685300000000001E-3</c:v>
                </c:pt>
                <c:pt idx="11355" formatCode="General">
                  <c:v>3.4686199999999999E-3</c:v>
                </c:pt>
                <c:pt idx="11356" formatCode="General">
                  <c:v>3.4687099999999998E-3</c:v>
                </c:pt>
                <c:pt idx="11357" formatCode="General">
                  <c:v>3.4687899999999998E-3</c:v>
                </c:pt>
                <c:pt idx="11358" formatCode="General">
                  <c:v>3.4688800000000001E-3</c:v>
                </c:pt>
                <c:pt idx="11359" formatCode="General">
                  <c:v>3.46897E-3</c:v>
                </c:pt>
                <c:pt idx="11360" formatCode="General">
                  <c:v>3.46905E-3</c:v>
                </c:pt>
                <c:pt idx="11361" formatCode="General">
                  <c:v>3.4691499999999998E-3</c:v>
                </c:pt>
                <c:pt idx="11362" formatCode="General">
                  <c:v>3.4692500000000001E-3</c:v>
                </c:pt>
                <c:pt idx="11363" formatCode="General">
                  <c:v>3.4693900000000001E-3</c:v>
                </c:pt>
                <c:pt idx="11364" formatCode="General">
                  <c:v>3.4695199999999998E-3</c:v>
                </c:pt>
                <c:pt idx="11365" formatCode="General">
                  <c:v>3.4696499999999999E-3</c:v>
                </c:pt>
                <c:pt idx="11366" formatCode="General">
                  <c:v>3.4697899999999999E-3</c:v>
                </c:pt>
                <c:pt idx="11367" formatCode="General">
                  <c:v>3.46992E-3</c:v>
                </c:pt>
                <c:pt idx="11368" formatCode="General">
                  <c:v>3.4700500000000001E-3</c:v>
                </c:pt>
                <c:pt idx="11369" formatCode="General">
                  <c:v>3.4702000000000001E-3</c:v>
                </c:pt>
                <c:pt idx="11370" formatCode="General">
                  <c:v>3.47037E-3</c:v>
                </c:pt>
                <c:pt idx="11371" formatCode="General">
                  <c:v>3.4705299999999999E-3</c:v>
                </c:pt>
                <c:pt idx="11372" formatCode="General">
                  <c:v>3.4707000000000002E-3</c:v>
                </c:pt>
                <c:pt idx="11373" formatCode="General">
                  <c:v>3.47087E-3</c:v>
                </c:pt>
                <c:pt idx="11374" formatCode="General">
                  <c:v>3.4710299999999999E-3</c:v>
                </c:pt>
                <c:pt idx="11375" formatCode="General">
                  <c:v>3.4711999999999998E-3</c:v>
                </c:pt>
                <c:pt idx="11376" formatCode="General">
                  <c:v>3.4713700000000001E-3</c:v>
                </c:pt>
                <c:pt idx="11377" formatCode="General">
                  <c:v>3.4715599999999998E-3</c:v>
                </c:pt>
                <c:pt idx="11378" formatCode="General">
                  <c:v>3.4717699999999999E-3</c:v>
                </c:pt>
                <c:pt idx="11379" formatCode="General">
                  <c:v>3.4719899999999999E-3</c:v>
                </c:pt>
                <c:pt idx="11380" formatCode="General">
                  <c:v>3.4722099999999999E-3</c:v>
                </c:pt>
                <c:pt idx="11381" formatCode="General">
                  <c:v>3.4724199999999999E-3</c:v>
                </c:pt>
                <c:pt idx="11382" formatCode="General">
                  <c:v>3.4726399999999999E-3</c:v>
                </c:pt>
                <c:pt idx="11383" formatCode="General">
                  <c:v>3.47285E-3</c:v>
                </c:pt>
                <c:pt idx="11384" formatCode="General">
                  <c:v>3.47307E-3</c:v>
                </c:pt>
                <c:pt idx="11385" formatCode="General">
                  <c:v>3.4733099999999999E-3</c:v>
                </c:pt>
                <c:pt idx="11386" formatCode="General">
                  <c:v>3.47358E-3</c:v>
                </c:pt>
                <c:pt idx="11387" formatCode="General">
                  <c:v>3.4738400000000002E-3</c:v>
                </c:pt>
                <c:pt idx="11388" formatCode="General">
                  <c:v>3.4741099999999999E-3</c:v>
                </c:pt>
                <c:pt idx="11389" formatCode="General">
                  <c:v>3.47438E-3</c:v>
                </c:pt>
                <c:pt idx="11390" formatCode="General">
                  <c:v>3.4746400000000002E-3</c:v>
                </c:pt>
                <c:pt idx="11391" formatCode="General">
                  <c:v>3.4749099999999999E-3</c:v>
                </c:pt>
                <c:pt idx="11392" formatCode="General">
                  <c:v>3.4753100000000001E-3</c:v>
                </c:pt>
                <c:pt idx="11393" formatCode="General">
                  <c:v>3.4756399999999999E-3</c:v>
                </c:pt>
                <c:pt idx="11394" formatCode="General">
                  <c:v>3.4759700000000001E-3</c:v>
                </c:pt>
                <c:pt idx="11395" formatCode="General">
                  <c:v>3.4762999999999999E-3</c:v>
                </c:pt>
                <c:pt idx="11396" formatCode="General">
                  <c:v>3.47664E-3</c:v>
                </c:pt>
                <c:pt idx="11397" formatCode="General">
                  <c:v>3.4769699999999998E-3</c:v>
                </c:pt>
                <c:pt idx="11398" formatCode="General">
                  <c:v>3.4774699999999999E-3</c:v>
                </c:pt>
                <c:pt idx="11399" formatCode="General">
                  <c:v>3.4779699999999999E-3</c:v>
                </c:pt>
                <c:pt idx="11400" formatCode="General">
                  <c:v>3.4784E-3</c:v>
                </c:pt>
                <c:pt idx="11401" formatCode="General">
                  <c:v>3.47883E-3</c:v>
                </c:pt>
                <c:pt idx="11402" formatCode="General">
                  <c:v>3.4792600000000001E-3</c:v>
                </c:pt>
                <c:pt idx="11403" formatCode="General">
                  <c:v>3.4797000000000001E-3</c:v>
                </c:pt>
                <c:pt idx="11404" formatCode="General">
                  <c:v>3.4801300000000001E-3</c:v>
                </c:pt>
                <c:pt idx="11405" formatCode="General">
                  <c:v>3.4805600000000002E-3</c:v>
                </c:pt>
                <c:pt idx="11406" formatCode="General">
                  <c:v>3.4812100000000002E-3</c:v>
                </c:pt>
                <c:pt idx="11407" formatCode="General">
                  <c:v>3.4817099999999998E-3</c:v>
                </c:pt>
                <c:pt idx="11408" formatCode="General">
                  <c:v>3.4822999999999998E-3</c:v>
                </c:pt>
                <c:pt idx="11409" formatCode="General">
                  <c:v>3.4828799999999998E-3</c:v>
                </c:pt>
                <c:pt idx="11410" formatCode="General">
                  <c:v>3.4834599999999999E-3</c:v>
                </c:pt>
                <c:pt idx="11411" formatCode="General">
                  <c:v>3.4840399999999999E-3</c:v>
                </c:pt>
                <c:pt idx="11412" formatCode="General">
                  <c:v>3.4846199999999999E-3</c:v>
                </c:pt>
                <c:pt idx="11413" formatCode="General">
                  <c:v>3.4852099999999999E-3</c:v>
                </c:pt>
                <c:pt idx="11414" formatCode="General">
                  <c:v>3.4860799999999999E-3</c:v>
                </c:pt>
                <c:pt idx="11415" formatCode="General">
                  <c:v>3.4868299999999998E-3</c:v>
                </c:pt>
                <c:pt idx="11416" formatCode="General">
                  <c:v>3.4875800000000001E-3</c:v>
                </c:pt>
                <c:pt idx="11417" formatCode="General">
                  <c:v>3.48832E-3</c:v>
                </c:pt>
                <c:pt idx="11418" formatCode="General">
                  <c:v>3.4890699999999999E-3</c:v>
                </c:pt>
                <c:pt idx="11419" formatCode="General">
                  <c:v>3.4898199999999998E-3</c:v>
                </c:pt>
                <c:pt idx="11420" formatCode="General">
                  <c:v>3.4905700000000001E-3</c:v>
                </c:pt>
                <c:pt idx="11421" formatCode="General">
                  <c:v>3.49169E-3</c:v>
                </c:pt>
                <c:pt idx="11422" formatCode="General">
                  <c:v>3.49256E-3</c:v>
                </c:pt>
                <c:pt idx="11423" formatCode="General">
                  <c:v>3.4935500000000002E-3</c:v>
                </c:pt>
                <c:pt idx="11424" formatCode="General">
                  <c:v>3.49454E-3</c:v>
                </c:pt>
                <c:pt idx="11425" formatCode="General">
                  <c:v>3.4955300000000002E-3</c:v>
                </c:pt>
                <c:pt idx="11426" formatCode="General">
                  <c:v>3.4965199999999999E-3</c:v>
                </c:pt>
                <c:pt idx="11427" formatCode="General">
                  <c:v>3.4975100000000001E-3</c:v>
                </c:pt>
                <c:pt idx="11428" formatCode="General">
                  <c:v>3.4984999999999999E-3</c:v>
                </c:pt>
                <c:pt idx="11429" formatCode="General">
                  <c:v>3.4994900000000001E-3</c:v>
                </c:pt>
                <c:pt idx="11430" formatCode="General">
                  <c:v>3.50059E-3</c:v>
                </c:pt>
                <c:pt idx="11431" formatCode="General">
                  <c:v>3.5017899999999999E-3</c:v>
                </c:pt>
                <c:pt idx="11432" formatCode="General">
                  <c:v>3.5026900000000001E-3</c:v>
                </c:pt>
                <c:pt idx="11433" formatCode="General">
                  <c:v>3.50359E-3</c:v>
                </c:pt>
                <c:pt idx="11434" formatCode="General">
                  <c:v>3.5044799999999999E-3</c:v>
                </c:pt>
                <c:pt idx="11435" formatCode="General">
                  <c:v>3.5047799999999999E-3</c:v>
                </c:pt>
                <c:pt idx="11436" formatCode="General">
                  <c:v>3.5056200000000001E-3</c:v>
                </c:pt>
                <c:pt idx="11437" formatCode="General">
                  <c:v>3.5064599999999999E-3</c:v>
                </c:pt>
                <c:pt idx="11438" formatCode="General">
                  <c:v>3.50702E-3</c:v>
                </c:pt>
                <c:pt idx="11439" formatCode="General">
                  <c:v>3.5075699999999998E-3</c:v>
                </c:pt>
                <c:pt idx="11440" formatCode="General">
                  <c:v>3.5081299999999999E-3</c:v>
                </c:pt>
                <c:pt idx="11441" formatCode="General">
                  <c:v>3.5086900000000001E-3</c:v>
                </c:pt>
                <c:pt idx="11442" formatCode="General">
                  <c:v>3.5091100000000002E-3</c:v>
                </c:pt>
                <c:pt idx="11443" formatCode="General">
                  <c:v>3.50943E-3</c:v>
                </c:pt>
                <c:pt idx="11444" formatCode="General">
                  <c:v>3.5098E-3</c:v>
                </c:pt>
                <c:pt idx="11445" formatCode="General">
                  <c:v>3.51017E-3</c:v>
                </c:pt>
                <c:pt idx="11446" formatCode="General">
                  <c:v>3.5105399999999999E-3</c:v>
                </c:pt>
                <c:pt idx="11447" formatCode="General">
                  <c:v>3.51082E-3</c:v>
                </c:pt>
                <c:pt idx="11448" formatCode="General">
                  <c:v>3.5110900000000001E-3</c:v>
                </c:pt>
                <c:pt idx="11449" formatCode="General">
                  <c:v>3.5113700000000002E-3</c:v>
                </c:pt>
                <c:pt idx="11450" formatCode="General">
                  <c:v>3.5116499999999998E-3</c:v>
                </c:pt>
                <c:pt idx="11451" formatCode="General">
                  <c:v>3.51192E-3</c:v>
                </c:pt>
                <c:pt idx="11452" formatCode="General">
                  <c:v>3.5121100000000001E-3</c:v>
                </c:pt>
                <c:pt idx="11453" formatCode="General">
                  <c:v>3.5122899999999999E-3</c:v>
                </c:pt>
                <c:pt idx="11454" formatCode="General">
                  <c:v>3.5124700000000002E-3</c:v>
                </c:pt>
                <c:pt idx="11455" formatCode="General">
                  <c:v>3.51265E-3</c:v>
                </c:pt>
                <c:pt idx="11456" formatCode="General">
                  <c:v>3.5128300000000002E-3</c:v>
                </c:pt>
                <c:pt idx="11457" formatCode="General">
                  <c:v>3.5129599999999999E-3</c:v>
                </c:pt>
                <c:pt idx="11458" formatCode="General">
                  <c:v>3.5130999999999999E-3</c:v>
                </c:pt>
                <c:pt idx="11459" formatCode="General">
                  <c:v>3.51323E-3</c:v>
                </c:pt>
                <c:pt idx="11460" formatCode="General">
                  <c:v>3.51337E-3</c:v>
                </c:pt>
                <c:pt idx="11461" formatCode="General">
                  <c:v>3.5134599999999999E-3</c:v>
                </c:pt>
                <c:pt idx="11462" formatCode="General">
                  <c:v>3.5135499999999998E-3</c:v>
                </c:pt>
                <c:pt idx="11463" formatCode="General">
                  <c:v>3.5136400000000002E-3</c:v>
                </c:pt>
                <c:pt idx="11464" formatCode="General">
                  <c:v>3.5136999999999998E-3</c:v>
                </c:pt>
                <c:pt idx="11465" formatCode="General">
                  <c:v>3.5137699999999998E-3</c:v>
                </c:pt>
                <c:pt idx="11466" formatCode="General">
                  <c:v>3.5138399999999998E-3</c:v>
                </c:pt>
                <c:pt idx="11467" formatCode="General">
                  <c:v>3.5138999999999999E-3</c:v>
                </c:pt>
                <c:pt idx="11468" formatCode="General">
                  <c:v>3.5139699999999999E-3</c:v>
                </c:pt>
                <c:pt idx="11469" formatCode="General">
                  <c:v>3.5140200000000001E-3</c:v>
                </c:pt>
                <c:pt idx="11470" formatCode="General">
                  <c:v>3.5140700000000002E-3</c:v>
                </c:pt>
                <c:pt idx="11471" formatCode="General">
                  <c:v>3.5141199999999999E-3</c:v>
                </c:pt>
                <c:pt idx="11472" formatCode="General">
                  <c:v>3.5141700000000001E-3</c:v>
                </c:pt>
                <c:pt idx="11473" formatCode="General">
                  <c:v>3.5142200000000002E-3</c:v>
                </c:pt>
                <c:pt idx="11474" formatCode="General">
                  <c:v>3.5142699999999999E-3</c:v>
                </c:pt>
                <c:pt idx="11475" formatCode="General">
                  <c:v>3.51432E-3</c:v>
                </c:pt>
                <c:pt idx="11476" formatCode="General">
                  <c:v>3.5143599999999998E-3</c:v>
                </c:pt>
                <c:pt idx="11477" formatCode="General">
                  <c:v>3.5144E-3</c:v>
                </c:pt>
                <c:pt idx="11478" formatCode="General">
                  <c:v>3.5144299999999998E-3</c:v>
                </c:pt>
                <c:pt idx="11479" formatCode="General">
                  <c:v>3.5144600000000001E-3</c:v>
                </c:pt>
                <c:pt idx="11480" formatCode="General">
                  <c:v>3.5144999999999998E-3</c:v>
                </c:pt>
                <c:pt idx="11481" formatCode="General">
                  <c:v>3.5145300000000001E-3</c:v>
                </c:pt>
                <c:pt idx="11482" formatCode="General">
                  <c:v>3.5145599999999999E-3</c:v>
                </c:pt>
                <c:pt idx="11483" formatCode="General">
                  <c:v>3.5146000000000001E-3</c:v>
                </c:pt>
                <c:pt idx="11484" formatCode="General">
                  <c:v>3.5146299999999999E-3</c:v>
                </c:pt>
                <c:pt idx="11485" formatCode="General">
                  <c:v>3.5146600000000002E-3</c:v>
                </c:pt>
                <c:pt idx="11486" formatCode="General">
                  <c:v>3.5146999999999999E-3</c:v>
                </c:pt>
                <c:pt idx="11487" formatCode="General">
                  <c:v>3.5147300000000002E-3</c:v>
                </c:pt>
                <c:pt idx="11488" formatCode="General">
                  <c:v>3.51477E-3</c:v>
                </c:pt>
                <c:pt idx="11489" formatCode="General">
                  <c:v>3.5148000000000002E-3</c:v>
                </c:pt>
                <c:pt idx="11490" formatCode="General">
                  <c:v>3.51484E-3</c:v>
                </c:pt>
                <c:pt idx="11491" formatCode="General">
                  <c:v>3.5148699999999998E-3</c:v>
                </c:pt>
                <c:pt idx="11492" formatCode="General">
                  <c:v>3.51491E-3</c:v>
                </c:pt>
                <c:pt idx="11493" formatCode="General">
                  <c:v>3.5149399999999998E-3</c:v>
                </c:pt>
                <c:pt idx="11494" formatCode="General">
                  <c:v>3.51498E-3</c:v>
                </c:pt>
                <c:pt idx="11495" formatCode="General">
                  <c:v>3.5150099999999998E-3</c:v>
                </c:pt>
                <c:pt idx="11496" formatCode="General">
                  <c:v>3.51505E-3</c:v>
                </c:pt>
                <c:pt idx="11497" formatCode="General">
                  <c:v>3.5150899999999998E-3</c:v>
                </c:pt>
                <c:pt idx="11498" formatCode="General">
                  <c:v>3.5151200000000001E-3</c:v>
                </c:pt>
                <c:pt idx="11499" formatCode="General">
                  <c:v>3.5151599999999998E-3</c:v>
                </c:pt>
                <c:pt idx="11500" formatCode="General">
                  <c:v>3.5151900000000001E-3</c:v>
                </c:pt>
                <c:pt idx="11501" formatCode="General">
                  <c:v>3.5152299999999998E-3</c:v>
                </c:pt>
                <c:pt idx="11502" formatCode="General">
                  <c:v>3.5152600000000001E-3</c:v>
                </c:pt>
                <c:pt idx="11503" formatCode="General">
                  <c:v>3.5152999999999998E-3</c:v>
                </c:pt>
                <c:pt idx="11504" formatCode="General">
                  <c:v>3.5153300000000001E-3</c:v>
                </c:pt>
                <c:pt idx="11505" formatCode="General">
                  <c:v>3.5153699999999999E-3</c:v>
                </c:pt>
                <c:pt idx="11506" formatCode="General">
                  <c:v>3.5154100000000001E-3</c:v>
                </c:pt>
                <c:pt idx="11507" formatCode="General">
                  <c:v>3.5154399999999999E-3</c:v>
                </c:pt>
                <c:pt idx="11508" formatCode="General">
                  <c:v>3.5154700000000001E-3</c:v>
                </c:pt>
                <c:pt idx="11509" formatCode="General">
                  <c:v>3.5155099999999999E-3</c:v>
                </c:pt>
                <c:pt idx="11510" formatCode="General">
                  <c:v>3.5155500000000001E-3</c:v>
                </c:pt>
                <c:pt idx="11511" formatCode="General">
                  <c:v>3.5155799999999999E-3</c:v>
                </c:pt>
                <c:pt idx="11512" formatCode="General">
                  <c:v>3.5156200000000001E-3</c:v>
                </c:pt>
                <c:pt idx="11513" formatCode="General">
                  <c:v>3.5156599999999999E-3</c:v>
                </c:pt>
                <c:pt idx="11514" formatCode="General">
                  <c:v>3.5157000000000001E-3</c:v>
                </c:pt>
                <c:pt idx="11515" formatCode="General">
                  <c:v>3.5157399999999998E-3</c:v>
                </c:pt>
                <c:pt idx="11516" formatCode="General">
                  <c:v>3.5157700000000001E-3</c:v>
                </c:pt>
                <c:pt idx="11517" formatCode="General">
                  <c:v>3.5158099999999999E-3</c:v>
                </c:pt>
                <c:pt idx="11518" formatCode="General">
                  <c:v>3.5158500000000001E-3</c:v>
                </c:pt>
                <c:pt idx="11519" formatCode="General">
                  <c:v>3.5158899999999998E-3</c:v>
                </c:pt>
                <c:pt idx="11520" formatCode="General">
                  <c:v>3.51593E-3</c:v>
                </c:pt>
                <c:pt idx="11521" formatCode="General">
                  <c:v>3.5159599999999998E-3</c:v>
                </c:pt>
                <c:pt idx="11522" formatCode="General">
                  <c:v>3.5160199999999999E-3</c:v>
                </c:pt>
                <c:pt idx="11523" formatCode="General">
                  <c:v>3.5160600000000001E-3</c:v>
                </c:pt>
                <c:pt idx="11524" formatCode="General">
                  <c:v>3.5161099999999998E-3</c:v>
                </c:pt>
                <c:pt idx="11525" formatCode="General">
                  <c:v>3.5161599999999999E-3</c:v>
                </c:pt>
                <c:pt idx="11526" formatCode="General">
                  <c:v>3.5162100000000001E-3</c:v>
                </c:pt>
                <c:pt idx="11527" formatCode="General">
                  <c:v>3.5162700000000002E-3</c:v>
                </c:pt>
                <c:pt idx="11528" formatCode="General">
                  <c:v>3.5163199999999999E-3</c:v>
                </c:pt>
                <c:pt idx="11529" formatCode="General">
                  <c:v>3.51637E-3</c:v>
                </c:pt>
                <c:pt idx="11530" formatCode="General">
                  <c:v>3.5164200000000001E-3</c:v>
                </c:pt>
                <c:pt idx="11531" formatCode="General">
                  <c:v>3.5164900000000002E-3</c:v>
                </c:pt>
                <c:pt idx="11532" formatCode="General">
                  <c:v>3.5165600000000002E-3</c:v>
                </c:pt>
                <c:pt idx="11533" formatCode="General">
                  <c:v>3.5166400000000001E-3</c:v>
                </c:pt>
                <c:pt idx="11534" formatCode="General">
                  <c:v>3.51673E-3</c:v>
                </c:pt>
                <c:pt idx="11535" formatCode="General">
                  <c:v>3.5168500000000002E-3</c:v>
                </c:pt>
                <c:pt idx="11536" formatCode="General">
                  <c:v>3.5170100000000001E-3</c:v>
                </c:pt>
                <c:pt idx="11537" formatCode="General">
                  <c:v>3.5172200000000002E-3</c:v>
                </c:pt>
                <c:pt idx="11538" formatCode="General">
                  <c:v>3.5173499999999998E-3</c:v>
                </c:pt>
                <c:pt idx="11539" formatCode="General">
                  <c:v>3.51747E-3</c:v>
                </c:pt>
                <c:pt idx="11540" formatCode="General">
                  <c:v>3.5175699999999998E-3</c:v>
                </c:pt>
                <c:pt idx="11541" formatCode="General">
                  <c:v>3.5176500000000002E-3</c:v>
                </c:pt>
                <c:pt idx="11542" formatCode="General">
                  <c:v>3.5177199999999998E-3</c:v>
                </c:pt>
                <c:pt idx="11543" formatCode="General">
                  <c:v>3.5177899999999998E-3</c:v>
                </c:pt>
                <c:pt idx="11544" formatCode="General">
                  <c:v>3.5178800000000001E-3</c:v>
                </c:pt>
                <c:pt idx="11545" formatCode="General">
                  <c:v>3.5179600000000001E-3</c:v>
                </c:pt>
                <c:pt idx="11546" formatCode="General">
                  <c:v>3.51805E-3</c:v>
                </c:pt>
                <c:pt idx="11547" formatCode="General">
                  <c:v>3.5181000000000001E-3</c:v>
                </c:pt>
                <c:pt idx="11548" formatCode="General">
                  <c:v>3.51819E-3</c:v>
                </c:pt>
                <c:pt idx="11549" formatCode="General">
                  <c:v>3.5182799999999999E-3</c:v>
                </c:pt>
                <c:pt idx="11550" formatCode="General">
                  <c:v>3.5183499999999999E-3</c:v>
                </c:pt>
                <c:pt idx="11551" formatCode="General">
                  <c:v>3.5184499999999998E-3</c:v>
                </c:pt>
                <c:pt idx="11552" formatCode="General">
                  <c:v>3.5185400000000001E-3</c:v>
                </c:pt>
                <c:pt idx="11553" formatCode="General">
                  <c:v>3.5186200000000001E-3</c:v>
                </c:pt>
                <c:pt idx="11554" formatCode="General">
                  <c:v>3.51871E-3</c:v>
                </c:pt>
                <c:pt idx="11555" formatCode="General">
                  <c:v>3.5188200000000002E-3</c:v>
                </c:pt>
                <c:pt idx="11556" formatCode="General">
                  <c:v>3.5189499999999999E-3</c:v>
                </c:pt>
                <c:pt idx="11557" formatCode="General">
                  <c:v>3.5193199999999998E-3</c:v>
                </c:pt>
                <c:pt idx="11558" formatCode="General">
                  <c:v>3.51944E-3</c:v>
                </c:pt>
                <c:pt idx="11559" formatCode="General">
                  <c:v>3.5195299999999999E-3</c:v>
                </c:pt>
                <c:pt idx="11560" formatCode="General">
                  <c:v>3.5196200000000002E-3</c:v>
                </c:pt>
                <c:pt idx="11561" formatCode="General">
                  <c:v>3.5196799999999999E-3</c:v>
                </c:pt>
                <c:pt idx="11562" formatCode="General">
                  <c:v>3.5197399999999999E-3</c:v>
                </c:pt>
                <c:pt idx="11563" formatCode="General">
                  <c:v>3.5197900000000001E-3</c:v>
                </c:pt>
                <c:pt idx="11564" formatCode="General">
                  <c:v>3.5198500000000001E-3</c:v>
                </c:pt>
                <c:pt idx="11565" formatCode="General">
                  <c:v>3.5199099999999998E-3</c:v>
                </c:pt>
                <c:pt idx="11566" formatCode="General">
                  <c:v>3.5199599999999999E-3</c:v>
                </c:pt>
                <c:pt idx="11567" formatCode="General">
                  <c:v>3.52002E-3</c:v>
                </c:pt>
                <c:pt idx="11568" formatCode="General">
                  <c:v>3.5200800000000001E-3</c:v>
                </c:pt>
                <c:pt idx="11569" formatCode="General">
                  <c:v>3.5201299999999998E-3</c:v>
                </c:pt>
                <c:pt idx="11570" formatCode="General">
                  <c:v>3.5201799999999999E-3</c:v>
                </c:pt>
                <c:pt idx="11571" formatCode="General">
                  <c:v>3.5202200000000001E-3</c:v>
                </c:pt>
                <c:pt idx="11572" formatCode="General">
                  <c:v>3.5202699999999998E-3</c:v>
                </c:pt>
                <c:pt idx="11573" formatCode="General">
                  <c:v>3.52032E-3</c:v>
                </c:pt>
                <c:pt idx="11574" formatCode="General">
                  <c:v>3.5203700000000001E-3</c:v>
                </c:pt>
                <c:pt idx="11575" formatCode="General">
                  <c:v>3.5204199999999998E-3</c:v>
                </c:pt>
                <c:pt idx="11576" formatCode="General">
                  <c:v>3.5204699999999999E-3</c:v>
                </c:pt>
                <c:pt idx="11577" formatCode="General">
                  <c:v>3.5205200000000001E-3</c:v>
                </c:pt>
                <c:pt idx="11578" formatCode="General">
                  <c:v>3.5205499999999999E-3</c:v>
                </c:pt>
                <c:pt idx="11579" formatCode="General">
                  <c:v>3.5205800000000002E-3</c:v>
                </c:pt>
                <c:pt idx="11580" formatCode="General">
                  <c:v>3.5206199999999999E-3</c:v>
                </c:pt>
                <c:pt idx="11581" formatCode="General">
                  <c:v>3.5206500000000002E-3</c:v>
                </c:pt>
                <c:pt idx="11582" formatCode="General">
                  <c:v>3.52068E-3</c:v>
                </c:pt>
                <c:pt idx="11583" formatCode="General">
                  <c:v>3.5207099999999998E-3</c:v>
                </c:pt>
                <c:pt idx="11584" formatCode="General">
                  <c:v>3.52075E-3</c:v>
                </c:pt>
                <c:pt idx="11585" formatCode="General">
                  <c:v>3.5207799999999998E-3</c:v>
                </c:pt>
                <c:pt idx="11586" formatCode="General">
                  <c:v>3.52082E-3</c:v>
                </c:pt>
                <c:pt idx="11587" formatCode="General">
                  <c:v>3.5208499999999998E-3</c:v>
                </c:pt>
                <c:pt idx="11588" formatCode="General">
                  <c:v>3.52089E-3</c:v>
                </c:pt>
                <c:pt idx="11589" formatCode="General">
                  <c:v>3.5209299999999998E-3</c:v>
                </c:pt>
                <c:pt idx="11590" formatCode="General">
                  <c:v>3.5209600000000001E-3</c:v>
                </c:pt>
                <c:pt idx="11591" formatCode="General">
                  <c:v>3.5209999999999998E-3</c:v>
                </c:pt>
                <c:pt idx="11592" formatCode="General">
                  <c:v>3.5210300000000001E-3</c:v>
                </c:pt>
                <c:pt idx="11593" formatCode="General">
                  <c:v>3.5210699999999998E-3</c:v>
                </c:pt>
                <c:pt idx="11594" formatCode="General">
                  <c:v>3.5211000000000001E-3</c:v>
                </c:pt>
                <c:pt idx="11595" formatCode="General">
                  <c:v>3.5211399999999999E-3</c:v>
                </c:pt>
                <c:pt idx="11596" formatCode="General">
                  <c:v>3.5211700000000001E-3</c:v>
                </c:pt>
                <c:pt idx="11597" formatCode="General">
                  <c:v>3.5212099999999999E-3</c:v>
                </c:pt>
                <c:pt idx="11598" formatCode="General">
                  <c:v>3.5212400000000001E-3</c:v>
                </c:pt>
                <c:pt idx="11599" formatCode="General">
                  <c:v>3.5212799999999999E-3</c:v>
                </c:pt>
                <c:pt idx="11600" formatCode="General">
                  <c:v>3.5213200000000001E-3</c:v>
                </c:pt>
                <c:pt idx="11601" formatCode="General">
                  <c:v>3.5213499999999999E-3</c:v>
                </c:pt>
                <c:pt idx="11602" formatCode="General">
                  <c:v>3.5213900000000001E-3</c:v>
                </c:pt>
                <c:pt idx="11603" formatCode="General">
                  <c:v>3.5214199999999999E-3</c:v>
                </c:pt>
                <c:pt idx="11604" formatCode="General">
                  <c:v>3.5214600000000001E-3</c:v>
                </c:pt>
                <c:pt idx="11605" formatCode="General">
                  <c:v>3.52149E-3</c:v>
                </c:pt>
                <c:pt idx="11606" formatCode="General">
                  <c:v>3.5215200000000002E-3</c:v>
                </c:pt>
                <c:pt idx="11607" formatCode="General">
                  <c:v>3.52155E-3</c:v>
                </c:pt>
                <c:pt idx="11608" formatCode="General">
                  <c:v>3.5215899999999998E-3</c:v>
                </c:pt>
                <c:pt idx="11609" formatCode="General">
                  <c:v>3.52162E-3</c:v>
                </c:pt>
                <c:pt idx="11610" formatCode="General">
                  <c:v>3.5216499999999999E-3</c:v>
                </c:pt>
                <c:pt idx="11611" formatCode="General">
                  <c:v>3.5216900000000001E-3</c:v>
                </c:pt>
                <c:pt idx="11612" formatCode="General">
                  <c:v>3.5217199999999999E-3</c:v>
                </c:pt>
                <c:pt idx="11613" formatCode="General">
                  <c:v>3.5217500000000001E-3</c:v>
                </c:pt>
                <c:pt idx="11614" formatCode="General">
                  <c:v>3.5217899999999999E-3</c:v>
                </c:pt>
                <c:pt idx="11615" formatCode="General">
                  <c:v>3.5218200000000002E-3</c:v>
                </c:pt>
                <c:pt idx="11616" formatCode="General">
                  <c:v>3.5218699999999999E-3</c:v>
                </c:pt>
                <c:pt idx="11617" formatCode="General">
                  <c:v>3.52192E-3</c:v>
                </c:pt>
                <c:pt idx="11618" formatCode="General">
                  <c:v>3.5219700000000001E-3</c:v>
                </c:pt>
                <c:pt idx="11619" formatCode="General">
                  <c:v>3.5220199999999998E-3</c:v>
                </c:pt>
                <c:pt idx="11620" formatCode="General">
                  <c:v>3.52207E-3</c:v>
                </c:pt>
                <c:pt idx="11621" formatCode="General">
                  <c:v>3.5221200000000001E-3</c:v>
                </c:pt>
                <c:pt idx="11622" formatCode="General">
                  <c:v>3.5221699999999998E-3</c:v>
                </c:pt>
                <c:pt idx="11623" formatCode="General">
                  <c:v>3.52222E-3</c:v>
                </c:pt>
                <c:pt idx="11624" formatCode="General">
                  <c:v>3.5222700000000001E-3</c:v>
                </c:pt>
                <c:pt idx="11625" formatCode="General">
                  <c:v>3.5223300000000002E-3</c:v>
                </c:pt>
                <c:pt idx="11626" formatCode="General">
                  <c:v>3.5224000000000002E-3</c:v>
                </c:pt>
                <c:pt idx="11627" formatCode="General">
                  <c:v>3.5224599999999998E-3</c:v>
                </c:pt>
                <c:pt idx="11628" formatCode="General">
                  <c:v>3.5225299999999998E-3</c:v>
                </c:pt>
                <c:pt idx="11629" formatCode="General">
                  <c:v>3.5226099999999998E-3</c:v>
                </c:pt>
                <c:pt idx="11630" formatCode="General">
                  <c:v>3.5227000000000001E-3</c:v>
                </c:pt>
                <c:pt idx="11631" formatCode="General">
                  <c:v>3.52279E-3</c:v>
                </c:pt>
                <c:pt idx="11632" formatCode="General">
                  <c:v>3.5228799999999999E-3</c:v>
                </c:pt>
                <c:pt idx="11633" formatCode="General">
                  <c:v>3.52301E-3</c:v>
                </c:pt>
                <c:pt idx="11634" formatCode="General">
                  <c:v>3.5231500000000001E-3</c:v>
                </c:pt>
                <c:pt idx="11635" formatCode="General">
                  <c:v>3.5232800000000002E-3</c:v>
                </c:pt>
                <c:pt idx="11636" formatCode="General">
                  <c:v>3.5234200000000002E-3</c:v>
                </c:pt>
                <c:pt idx="11637" formatCode="General">
                  <c:v>3.5235499999999999E-3</c:v>
                </c:pt>
                <c:pt idx="11638" formatCode="General">
                  <c:v>3.5237300000000001E-3</c:v>
                </c:pt>
                <c:pt idx="11639" formatCode="General">
                  <c:v>3.5239099999999999E-3</c:v>
                </c:pt>
                <c:pt idx="11640" formatCode="General">
                  <c:v>3.5240800000000002E-3</c:v>
                </c:pt>
                <c:pt idx="11641" formatCode="General">
                  <c:v>3.52433E-3</c:v>
                </c:pt>
                <c:pt idx="11642" formatCode="General">
                  <c:v>3.5245699999999999E-3</c:v>
                </c:pt>
                <c:pt idx="11643" formatCode="General">
                  <c:v>3.5248200000000001E-3</c:v>
                </c:pt>
                <c:pt idx="11644" formatCode="General">
                  <c:v>3.52506E-3</c:v>
                </c:pt>
                <c:pt idx="11645" formatCode="General">
                  <c:v>3.5253099999999998E-3</c:v>
                </c:pt>
                <c:pt idx="11646" formatCode="General">
                  <c:v>3.5256300000000001E-3</c:v>
                </c:pt>
                <c:pt idx="11647" formatCode="General">
                  <c:v>3.5259599999999999E-3</c:v>
                </c:pt>
                <c:pt idx="11648" formatCode="General">
                  <c:v>3.5262800000000001E-3</c:v>
                </c:pt>
                <c:pt idx="11649" formatCode="General">
                  <c:v>3.5266099999999999E-3</c:v>
                </c:pt>
                <c:pt idx="11650" formatCode="General">
                  <c:v>3.5270200000000001E-3</c:v>
                </c:pt>
                <c:pt idx="11651" formatCode="General">
                  <c:v>3.5274299999999998E-3</c:v>
                </c:pt>
                <c:pt idx="11652" formatCode="General">
                  <c:v>3.52783E-3</c:v>
                </c:pt>
                <c:pt idx="11653" formatCode="General">
                  <c:v>3.5282400000000002E-3</c:v>
                </c:pt>
                <c:pt idx="11654" formatCode="General">
                  <c:v>3.52879E-3</c:v>
                </c:pt>
                <c:pt idx="11655" formatCode="General">
                  <c:v>3.5293299999999998E-3</c:v>
                </c:pt>
                <c:pt idx="11656" formatCode="General">
                  <c:v>3.5298700000000001E-3</c:v>
                </c:pt>
                <c:pt idx="11657" formatCode="General">
                  <c:v>3.5304199999999998E-3</c:v>
                </c:pt>
                <c:pt idx="11658" formatCode="General">
                  <c:v>3.5312099999999999E-3</c:v>
                </c:pt>
                <c:pt idx="11659" formatCode="General">
                  <c:v>3.5319800000000001E-3</c:v>
                </c:pt>
                <c:pt idx="11660" formatCode="General">
                  <c:v>3.5327399999999999E-3</c:v>
                </c:pt>
                <c:pt idx="11661" formatCode="General">
                  <c:v>3.5335000000000002E-3</c:v>
                </c:pt>
                <c:pt idx="11662" formatCode="General">
                  <c:v>3.5345200000000002E-3</c:v>
                </c:pt>
                <c:pt idx="11663" formatCode="General">
                  <c:v>3.5355299999999998E-3</c:v>
                </c:pt>
                <c:pt idx="11664" formatCode="General">
                  <c:v>3.5370499999999999E-3</c:v>
                </c:pt>
                <c:pt idx="11665" formatCode="General">
                  <c:v>3.5385799999999999E-3</c:v>
                </c:pt>
                <c:pt idx="11666" formatCode="General">
                  <c:v>3.5401400000000002E-3</c:v>
                </c:pt>
                <c:pt idx="11667" formatCode="General">
                  <c:v>3.5412E-3</c:v>
                </c:pt>
                <c:pt idx="11668" formatCode="General">
                  <c:v>3.54331E-3</c:v>
                </c:pt>
                <c:pt idx="11669" formatCode="General">
                  <c:v>3.54543E-3</c:v>
                </c:pt>
                <c:pt idx="11670" formatCode="General">
                  <c:v>3.5475400000000001E-3</c:v>
                </c:pt>
                <c:pt idx="11671" formatCode="General">
                  <c:v>3.5497300000000001E-3</c:v>
                </c:pt>
                <c:pt idx="11672" formatCode="General">
                  <c:v>3.5519200000000001E-3</c:v>
                </c:pt>
                <c:pt idx="11673" formatCode="General">
                  <c:v>3.5541000000000001E-3</c:v>
                </c:pt>
                <c:pt idx="11674" formatCode="General">
                  <c:v>3.5562900000000001E-3</c:v>
                </c:pt>
                <c:pt idx="11675" formatCode="General">
                  <c:v>3.55821E-3</c:v>
                </c:pt>
                <c:pt idx="11676" formatCode="General">
                  <c:v>3.5612199999999999E-3</c:v>
                </c:pt>
                <c:pt idx="11677" formatCode="General">
                  <c:v>3.5632200000000002E-3</c:v>
                </c:pt>
                <c:pt idx="11678" formatCode="General">
                  <c:v>3.56523E-3</c:v>
                </c:pt>
                <c:pt idx="11679" formatCode="General">
                  <c:v>3.56726E-3</c:v>
                </c:pt>
                <c:pt idx="11680" formatCode="General">
                  <c:v>3.56932E-3</c:v>
                </c:pt>
                <c:pt idx="11681" formatCode="General">
                  <c:v>3.5708699999999999E-3</c:v>
                </c:pt>
                <c:pt idx="11682" formatCode="General">
                  <c:v>3.5724099999999998E-3</c:v>
                </c:pt>
                <c:pt idx="11683" formatCode="General">
                  <c:v>3.5739600000000002E-3</c:v>
                </c:pt>
                <c:pt idx="11684" formatCode="General">
                  <c:v>3.5754200000000002E-3</c:v>
                </c:pt>
                <c:pt idx="11685" formatCode="General">
                  <c:v>3.5763600000000002E-3</c:v>
                </c:pt>
                <c:pt idx="11686" formatCode="General">
                  <c:v>3.5772999999999998E-3</c:v>
                </c:pt>
                <c:pt idx="11687" formatCode="General">
                  <c:v>3.5782399999999999E-3</c:v>
                </c:pt>
                <c:pt idx="11688" formatCode="General">
                  <c:v>3.5791799999999999E-3</c:v>
                </c:pt>
                <c:pt idx="11689" formatCode="General">
                  <c:v>3.5801299999999999E-3</c:v>
                </c:pt>
                <c:pt idx="11690" formatCode="General">
                  <c:v>3.58107E-3</c:v>
                </c:pt>
                <c:pt idx="11691" formatCode="General">
                  <c:v>3.5817700000000002E-3</c:v>
                </c:pt>
                <c:pt idx="11692" formatCode="General">
                  <c:v>3.5825499999999999E-3</c:v>
                </c:pt>
                <c:pt idx="11693" formatCode="General">
                  <c:v>3.5833499999999999E-3</c:v>
                </c:pt>
                <c:pt idx="11694" formatCode="General">
                  <c:v>3.5838900000000002E-3</c:v>
                </c:pt>
                <c:pt idx="11695" formatCode="General">
                  <c:v>3.58443E-3</c:v>
                </c:pt>
                <c:pt idx="11696" formatCode="General">
                  <c:v>3.5849599999999999E-3</c:v>
                </c:pt>
                <c:pt idx="11697" formatCode="General">
                  <c:v>3.5855000000000001E-3</c:v>
                </c:pt>
                <c:pt idx="11698" formatCode="General">
                  <c:v>3.58604E-3</c:v>
                </c:pt>
                <c:pt idx="11699" formatCode="General">
                  <c:v>3.5865099999999998E-3</c:v>
                </c:pt>
                <c:pt idx="11700" formatCode="General">
                  <c:v>3.5869299999999999E-3</c:v>
                </c:pt>
                <c:pt idx="11701" formatCode="General">
                  <c:v>3.58735E-3</c:v>
                </c:pt>
                <c:pt idx="11702" formatCode="General">
                  <c:v>3.5877600000000002E-3</c:v>
                </c:pt>
                <c:pt idx="11703" formatCode="General">
                  <c:v>3.5881799999999998E-3</c:v>
                </c:pt>
                <c:pt idx="11704" formatCode="General">
                  <c:v>3.5885999999999999E-3</c:v>
                </c:pt>
                <c:pt idx="11705" formatCode="General">
                  <c:v>3.5890100000000001E-3</c:v>
                </c:pt>
                <c:pt idx="11706" formatCode="General">
                  <c:v>3.58933E-3</c:v>
                </c:pt>
                <c:pt idx="11707" formatCode="General">
                  <c:v>3.5896399999999998E-3</c:v>
                </c:pt>
                <c:pt idx="11708" formatCode="General">
                  <c:v>3.5899399999999998E-3</c:v>
                </c:pt>
                <c:pt idx="11709" formatCode="General">
                  <c:v>3.5902500000000001E-3</c:v>
                </c:pt>
                <c:pt idx="11710" formatCode="General">
                  <c:v>3.59056E-3</c:v>
                </c:pt>
                <c:pt idx="11711" formatCode="General">
                  <c:v>3.59086E-3</c:v>
                </c:pt>
                <c:pt idx="11712" formatCode="General">
                  <c:v>3.5911699999999999E-3</c:v>
                </c:pt>
                <c:pt idx="11713" formatCode="General">
                  <c:v>3.5914800000000002E-3</c:v>
                </c:pt>
                <c:pt idx="11714" formatCode="General">
                  <c:v>3.5917100000000001E-3</c:v>
                </c:pt>
                <c:pt idx="11715" formatCode="General">
                  <c:v>3.5919400000000001E-3</c:v>
                </c:pt>
                <c:pt idx="11716" formatCode="General">
                  <c:v>3.5921899999999999E-3</c:v>
                </c:pt>
                <c:pt idx="11717" formatCode="General">
                  <c:v>3.59239E-3</c:v>
                </c:pt>
                <c:pt idx="11718" formatCode="General">
                  <c:v>3.5925900000000001E-3</c:v>
                </c:pt>
                <c:pt idx="11719" formatCode="General">
                  <c:v>3.5927899999999998E-3</c:v>
                </c:pt>
                <c:pt idx="11720" formatCode="General">
                  <c:v>3.59298E-3</c:v>
                </c:pt>
                <c:pt idx="11721" formatCode="General">
                  <c:v>3.5931800000000001E-3</c:v>
                </c:pt>
                <c:pt idx="11722" formatCode="General">
                  <c:v>3.5933800000000002E-3</c:v>
                </c:pt>
                <c:pt idx="11723" formatCode="General">
                  <c:v>3.5935799999999999E-3</c:v>
                </c:pt>
                <c:pt idx="11724" formatCode="General">
                  <c:v>3.5937600000000001E-3</c:v>
                </c:pt>
                <c:pt idx="11725" formatCode="General">
                  <c:v>3.5939100000000001E-3</c:v>
                </c:pt>
                <c:pt idx="11726" formatCode="General">
                  <c:v>3.59406E-3</c:v>
                </c:pt>
                <c:pt idx="11727" formatCode="General">
                  <c:v>3.59421E-3</c:v>
                </c:pt>
                <c:pt idx="11728" formatCode="General">
                  <c:v>3.59436E-3</c:v>
                </c:pt>
                <c:pt idx="11729" formatCode="General">
                  <c:v>3.59451E-3</c:v>
                </c:pt>
                <c:pt idx="11730" formatCode="General">
                  <c:v>3.5946200000000002E-3</c:v>
                </c:pt>
                <c:pt idx="11731" formatCode="General">
                  <c:v>3.59473E-3</c:v>
                </c:pt>
                <c:pt idx="11732" formatCode="General">
                  <c:v>3.5948500000000001E-3</c:v>
                </c:pt>
                <c:pt idx="11733" formatCode="General">
                  <c:v>3.59494E-3</c:v>
                </c:pt>
                <c:pt idx="11734" formatCode="General">
                  <c:v>3.5950299999999999E-3</c:v>
                </c:pt>
                <c:pt idx="11735" formatCode="General">
                  <c:v>3.5951199999999998E-3</c:v>
                </c:pt>
                <c:pt idx="11736" formatCode="General">
                  <c:v>3.5952100000000002E-3</c:v>
                </c:pt>
                <c:pt idx="11737" formatCode="General">
                  <c:v>3.5952699999999998E-3</c:v>
                </c:pt>
                <c:pt idx="11738" formatCode="General">
                  <c:v>3.5953299999999999E-3</c:v>
                </c:pt>
                <c:pt idx="11739" formatCode="General">
                  <c:v>3.59539E-3</c:v>
                </c:pt>
                <c:pt idx="11740" formatCode="General">
                  <c:v>3.59545E-3</c:v>
                </c:pt>
                <c:pt idx="11741" formatCode="General">
                  <c:v>3.5955000000000002E-3</c:v>
                </c:pt>
                <c:pt idx="11742" formatCode="General">
                  <c:v>3.5955599999999998E-3</c:v>
                </c:pt>
                <c:pt idx="11743" formatCode="General">
                  <c:v>3.5956199999999999E-3</c:v>
                </c:pt>
                <c:pt idx="11744" formatCode="General">
                  <c:v>3.59567E-3</c:v>
                </c:pt>
                <c:pt idx="11745" formatCode="General">
                  <c:v>3.5957099999999998E-3</c:v>
                </c:pt>
                <c:pt idx="11746" formatCode="General">
                  <c:v>3.5957599999999999E-3</c:v>
                </c:pt>
                <c:pt idx="11747" formatCode="General">
                  <c:v>3.5958000000000001E-3</c:v>
                </c:pt>
                <c:pt idx="11748" formatCode="General">
                  <c:v>3.5958299999999999E-3</c:v>
                </c:pt>
                <c:pt idx="11749" formatCode="General">
                  <c:v>3.5958800000000001E-3</c:v>
                </c:pt>
                <c:pt idx="11750" formatCode="General">
                  <c:v>3.5959099999999999E-3</c:v>
                </c:pt>
                <c:pt idx="11751" formatCode="General">
                  <c:v>3.5959500000000001E-3</c:v>
                </c:pt>
                <c:pt idx="11752" formatCode="General">
                  <c:v>3.5959899999999999E-3</c:v>
                </c:pt>
                <c:pt idx="11753" formatCode="General">
                  <c:v>3.5960200000000001E-3</c:v>
                </c:pt>
                <c:pt idx="11754" formatCode="General">
                  <c:v>3.5960599999999999E-3</c:v>
                </c:pt>
                <c:pt idx="11755" formatCode="General">
                  <c:v>3.5961000000000001E-3</c:v>
                </c:pt>
                <c:pt idx="11756" formatCode="General">
                  <c:v>3.5961299999999999E-3</c:v>
                </c:pt>
                <c:pt idx="11757" formatCode="General">
                  <c:v>3.5961700000000001E-3</c:v>
                </c:pt>
                <c:pt idx="11758" formatCode="General">
                  <c:v>3.5961999999999999E-3</c:v>
                </c:pt>
                <c:pt idx="11759" formatCode="General">
                  <c:v>3.5962400000000001E-3</c:v>
                </c:pt>
                <c:pt idx="11760" formatCode="General">
                  <c:v>3.5962799999999999E-3</c:v>
                </c:pt>
                <c:pt idx="11761" formatCode="General">
                  <c:v>3.5963100000000001E-3</c:v>
                </c:pt>
                <c:pt idx="11762" formatCode="General">
                  <c:v>3.5963499999999999E-3</c:v>
                </c:pt>
                <c:pt idx="11763" formatCode="General">
                  <c:v>3.5963900000000001E-3</c:v>
                </c:pt>
                <c:pt idx="11764" formatCode="General">
                  <c:v>3.5964199999999999E-3</c:v>
                </c:pt>
                <c:pt idx="11765" formatCode="General">
                  <c:v>3.5964600000000001E-3</c:v>
                </c:pt>
                <c:pt idx="11766" formatCode="General">
                  <c:v>3.5964999999999999E-3</c:v>
                </c:pt>
                <c:pt idx="11767" formatCode="General">
                  <c:v>3.5965300000000001E-3</c:v>
                </c:pt>
                <c:pt idx="11768" formatCode="General">
                  <c:v>3.5965699999999999E-3</c:v>
                </c:pt>
                <c:pt idx="11769" formatCode="General">
                  <c:v>3.5966000000000001E-3</c:v>
                </c:pt>
                <c:pt idx="11770" formatCode="General">
                  <c:v>3.5966399999999999E-3</c:v>
                </c:pt>
                <c:pt idx="11771" formatCode="General">
                  <c:v>3.5966800000000001E-3</c:v>
                </c:pt>
                <c:pt idx="11772" formatCode="General">
                  <c:v>3.5967199999999999E-3</c:v>
                </c:pt>
                <c:pt idx="11773" formatCode="General">
                  <c:v>3.5967500000000001E-3</c:v>
                </c:pt>
                <c:pt idx="11774" formatCode="General">
                  <c:v>3.5967899999999999E-3</c:v>
                </c:pt>
                <c:pt idx="11775" formatCode="General">
                  <c:v>3.5968300000000001E-3</c:v>
                </c:pt>
                <c:pt idx="11776" formatCode="General">
                  <c:v>3.5968699999999998E-3</c:v>
                </c:pt>
                <c:pt idx="11777" formatCode="General">
                  <c:v>3.5969000000000001E-3</c:v>
                </c:pt>
                <c:pt idx="11778" formatCode="General">
                  <c:v>3.5969399999999999E-3</c:v>
                </c:pt>
                <c:pt idx="11779" formatCode="General">
                  <c:v>3.5969800000000001E-3</c:v>
                </c:pt>
                <c:pt idx="11780" formatCode="General">
                  <c:v>3.5970199999999998E-3</c:v>
                </c:pt>
                <c:pt idx="11781" formatCode="General">
                  <c:v>3.59706E-3</c:v>
                </c:pt>
                <c:pt idx="11782" formatCode="General">
                  <c:v>3.5970899999999998E-3</c:v>
                </c:pt>
                <c:pt idx="11783" formatCode="General">
                  <c:v>3.59713E-3</c:v>
                </c:pt>
                <c:pt idx="11784" formatCode="General">
                  <c:v>3.5971699999999998E-3</c:v>
                </c:pt>
                <c:pt idx="11785" formatCode="General">
                  <c:v>3.59721E-3</c:v>
                </c:pt>
                <c:pt idx="11786" formatCode="General">
                  <c:v>3.5972500000000002E-3</c:v>
                </c:pt>
                <c:pt idx="11787" formatCode="General">
                  <c:v>3.5972899999999999E-3</c:v>
                </c:pt>
                <c:pt idx="11788" formatCode="General">
                  <c:v>3.5973400000000001E-3</c:v>
                </c:pt>
                <c:pt idx="11789" formatCode="General">
                  <c:v>3.5973799999999998E-3</c:v>
                </c:pt>
                <c:pt idx="11790" formatCode="General">
                  <c:v>3.59743E-3</c:v>
                </c:pt>
                <c:pt idx="11791" formatCode="General">
                  <c:v>3.5974700000000002E-3</c:v>
                </c:pt>
                <c:pt idx="11792" formatCode="General">
                  <c:v>3.5975199999999999E-3</c:v>
                </c:pt>
                <c:pt idx="11793" formatCode="General">
                  <c:v>3.5975600000000001E-3</c:v>
                </c:pt>
                <c:pt idx="11794" formatCode="General">
                  <c:v>3.5976099999999998E-3</c:v>
                </c:pt>
                <c:pt idx="11795" formatCode="General">
                  <c:v>3.59765E-3</c:v>
                </c:pt>
                <c:pt idx="11796" formatCode="General">
                  <c:v>3.5977000000000001E-3</c:v>
                </c:pt>
                <c:pt idx="11797" formatCode="General">
                  <c:v>3.5977499999999998E-3</c:v>
                </c:pt>
                <c:pt idx="11798" formatCode="General">
                  <c:v>3.5978E-3</c:v>
                </c:pt>
                <c:pt idx="11799" formatCode="General">
                  <c:v>3.5978500000000001E-3</c:v>
                </c:pt>
                <c:pt idx="11800" formatCode="General">
                  <c:v>3.5978999999999998E-3</c:v>
                </c:pt>
                <c:pt idx="11801" formatCode="General">
                  <c:v>3.5979699999999998E-3</c:v>
                </c:pt>
                <c:pt idx="11802" formatCode="General">
                  <c:v>3.5980399999999998E-3</c:v>
                </c:pt>
                <c:pt idx="11803" formatCode="General">
                  <c:v>3.5981099999999999E-3</c:v>
                </c:pt>
                <c:pt idx="11804" formatCode="General">
                  <c:v>3.5982000000000002E-3</c:v>
                </c:pt>
                <c:pt idx="11805" formatCode="General">
                  <c:v>3.5982800000000001E-3</c:v>
                </c:pt>
                <c:pt idx="11806" formatCode="General">
                  <c:v>3.5983899999999999E-3</c:v>
                </c:pt>
                <c:pt idx="11807" formatCode="General">
                  <c:v>3.5985399999999999E-3</c:v>
                </c:pt>
                <c:pt idx="11808" formatCode="General">
                  <c:v>3.59881E-3</c:v>
                </c:pt>
                <c:pt idx="11809" formatCode="General">
                  <c:v>3.5989400000000001E-3</c:v>
                </c:pt>
                <c:pt idx="11810" formatCode="General">
                  <c:v>3.5990599999999998E-3</c:v>
                </c:pt>
                <c:pt idx="11811" formatCode="General">
                  <c:v>3.5991600000000001E-3</c:v>
                </c:pt>
                <c:pt idx="11812" formatCode="General">
                  <c:v>3.59926E-3</c:v>
                </c:pt>
                <c:pt idx="11813" formatCode="General">
                  <c:v>3.5993499999999999E-3</c:v>
                </c:pt>
                <c:pt idx="11814" formatCode="General">
                  <c:v>3.5994500000000001E-3</c:v>
                </c:pt>
                <c:pt idx="11815" formatCode="General">
                  <c:v>3.59954E-3</c:v>
                </c:pt>
                <c:pt idx="11816" formatCode="General">
                  <c:v>3.5996299999999999E-3</c:v>
                </c:pt>
                <c:pt idx="11817" formatCode="General">
                  <c:v>3.5996999999999999E-3</c:v>
                </c:pt>
                <c:pt idx="11818" formatCode="General">
                  <c:v>3.5997899999999998E-3</c:v>
                </c:pt>
                <c:pt idx="11819" formatCode="General">
                  <c:v>3.5998900000000001E-3</c:v>
                </c:pt>
                <c:pt idx="11820" formatCode="General">
                  <c:v>3.5999600000000001E-3</c:v>
                </c:pt>
                <c:pt idx="11821" formatCode="General">
                  <c:v>3.60006E-3</c:v>
                </c:pt>
                <c:pt idx="11822" formatCode="General">
                  <c:v>3.6001499999999999E-3</c:v>
                </c:pt>
                <c:pt idx="11823" formatCode="General">
                  <c:v>3.6002299999999998E-3</c:v>
                </c:pt>
                <c:pt idx="11824" formatCode="General">
                  <c:v>3.6003200000000002E-3</c:v>
                </c:pt>
                <c:pt idx="11825" formatCode="General">
                  <c:v>3.6004399999999999E-3</c:v>
                </c:pt>
                <c:pt idx="11826" formatCode="General">
                  <c:v>3.60057E-3</c:v>
                </c:pt>
                <c:pt idx="11827" formatCode="General">
                  <c:v>3.60094E-3</c:v>
                </c:pt>
                <c:pt idx="11828" formatCode="General">
                  <c:v>3.6010500000000002E-3</c:v>
                </c:pt>
                <c:pt idx="11829" formatCode="General">
                  <c:v>3.60115E-3</c:v>
                </c:pt>
                <c:pt idx="11830" formatCode="General">
                  <c:v>3.60123E-3</c:v>
                </c:pt>
                <c:pt idx="11831" formatCode="General">
                  <c:v>3.6013099999999999E-3</c:v>
                </c:pt>
                <c:pt idx="11832" formatCode="General">
                  <c:v>3.6013799999999999E-3</c:v>
                </c:pt>
                <c:pt idx="11833" formatCode="General">
                  <c:v>3.60144E-3</c:v>
                </c:pt>
                <c:pt idx="11834" formatCode="General">
                  <c:v>3.60151E-3</c:v>
                </c:pt>
                <c:pt idx="11835" formatCode="General">
                  <c:v>3.6015499999999998E-3</c:v>
                </c:pt>
                <c:pt idx="11836" formatCode="General">
                  <c:v>3.6015999999999999E-3</c:v>
                </c:pt>
                <c:pt idx="11837" formatCode="General">
                  <c:v>3.60166E-3</c:v>
                </c:pt>
                <c:pt idx="11838" formatCode="General">
                  <c:v>3.6017100000000002E-3</c:v>
                </c:pt>
                <c:pt idx="11839" formatCode="General">
                  <c:v>3.6017599999999999E-3</c:v>
                </c:pt>
                <c:pt idx="11840" formatCode="General">
                  <c:v>3.6018199999999999E-3</c:v>
                </c:pt>
                <c:pt idx="11841" formatCode="General">
                  <c:v>3.6018700000000001E-3</c:v>
                </c:pt>
                <c:pt idx="11842" formatCode="General">
                  <c:v>3.6019099999999998E-3</c:v>
                </c:pt>
                <c:pt idx="11843" formatCode="General">
                  <c:v>3.60195E-3</c:v>
                </c:pt>
                <c:pt idx="11844" formatCode="General">
                  <c:v>3.6020000000000002E-3</c:v>
                </c:pt>
                <c:pt idx="11845" formatCode="General">
                  <c:v>3.6020499999999999E-3</c:v>
                </c:pt>
                <c:pt idx="11846" formatCode="General">
                  <c:v>3.6020800000000001E-3</c:v>
                </c:pt>
                <c:pt idx="11847" formatCode="General">
                  <c:v>3.6021199999999999E-3</c:v>
                </c:pt>
                <c:pt idx="11848" formatCode="General">
                  <c:v>3.6021500000000001E-3</c:v>
                </c:pt>
                <c:pt idx="11849" formatCode="General">
                  <c:v>3.6021899999999999E-3</c:v>
                </c:pt>
                <c:pt idx="11850" formatCode="General">
                  <c:v>3.6022200000000002E-3</c:v>
                </c:pt>
                <c:pt idx="11851" formatCode="General">
                  <c:v>3.6022599999999999E-3</c:v>
                </c:pt>
                <c:pt idx="11852" formatCode="General">
                  <c:v>3.6022900000000002E-3</c:v>
                </c:pt>
                <c:pt idx="11853" formatCode="General">
                  <c:v>3.6023299999999999E-3</c:v>
                </c:pt>
                <c:pt idx="11854" formatCode="General">
                  <c:v>3.6023600000000002E-3</c:v>
                </c:pt>
                <c:pt idx="11855" formatCode="General">
                  <c:v>3.6024E-3</c:v>
                </c:pt>
                <c:pt idx="11856" formatCode="General">
                  <c:v>3.6024300000000002E-3</c:v>
                </c:pt>
                <c:pt idx="11857" formatCode="General">
                  <c:v>3.60247E-3</c:v>
                </c:pt>
                <c:pt idx="11858" formatCode="General">
                  <c:v>3.6024999999999998E-3</c:v>
                </c:pt>
                <c:pt idx="11859" formatCode="General">
                  <c:v>3.60254E-3</c:v>
                </c:pt>
                <c:pt idx="11860" formatCode="General">
                  <c:v>3.6025699999999998E-3</c:v>
                </c:pt>
                <c:pt idx="11861" formatCode="General">
                  <c:v>3.6026000000000001E-3</c:v>
                </c:pt>
                <c:pt idx="11862" formatCode="General">
                  <c:v>3.6026299999999999E-3</c:v>
                </c:pt>
                <c:pt idx="11863" formatCode="General">
                  <c:v>3.6026700000000001E-3</c:v>
                </c:pt>
                <c:pt idx="11864" formatCode="General">
                  <c:v>3.6026999999999999E-3</c:v>
                </c:pt>
                <c:pt idx="11865" formatCode="General">
                  <c:v>3.6027300000000002E-3</c:v>
                </c:pt>
                <c:pt idx="11866" formatCode="General">
                  <c:v>3.60276E-3</c:v>
                </c:pt>
                <c:pt idx="11867" formatCode="General">
                  <c:v>3.6028000000000002E-3</c:v>
                </c:pt>
                <c:pt idx="11868" formatCode="General">
                  <c:v>3.60283E-3</c:v>
                </c:pt>
                <c:pt idx="11869" formatCode="General">
                  <c:v>3.6028599999999998E-3</c:v>
                </c:pt>
                <c:pt idx="11870" formatCode="General">
                  <c:v>3.6028900000000001E-3</c:v>
                </c:pt>
                <c:pt idx="11871" formatCode="General">
                  <c:v>3.6029199999999999E-3</c:v>
                </c:pt>
                <c:pt idx="11872" formatCode="General">
                  <c:v>3.6029600000000001E-3</c:v>
                </c:pt>
                <c:pt idx="11873" formatCode="General">
                  <c:v>3.6029899999999999E-3</c:v>
                </c:pt>
                <c:pt idx="11874" formatCode="General">
                  <c:v>3.6030200000000002E-3</c:v>
                </c:pt>
                <c:pt idx="11875" formatCode="General">
                  <c:v>3.60305E-3</c:v>
                </c:pt>
                <c:pt idx="11876" formatCode="General">
                  <c:v>3.6030900000000002E-3</c:v>
                </c:pt>
                <c:pt idx="11877" formatCode="General">
                  <c:v>3.60312E-3</c:v>
                </c:pt>
                <c:pt idx="11878" formatCode="General">
                  <c:v>3.6031499999999998E-3</c:v>
                </c:pt>
                <c:pt idx="11879" formatCode="General">
                  <c:v>3.6031800000000001E-3</c:v>
                </c:pt>
                <c:pt idx="11880" formatCode="General">
                  <c:v>3.6032199999999999E-3</c:v>
                </c:pt>
                <c:pt idx="11881" formatCode="General">
                  <c:v>3.6032500000000001E-3</c:v>
                </c:pt>
                <c:pt idx="11882" formatCode="General">
                  <c:v>3.6032899999999999E-3</c:v>
                </c:pt>
                <c:pt idx="11883" formatCode="General">
                  <c:v>3.6033300000000001E-3</c:v>
                </c:pt>
                <c:pt idx="11884" formatCode="General">
                  <c:v>3.6033699999999998E-3</c:v>
                </c:pt>
                <c:pt idx="11885" formatCode="General">
                  <c:v>3.60341E-3</c:v>
                </c:pt>
                <c:pt idx="11886" formatCode="General">
                  <c:v>3.6034499999999998E-3</c:v>
                </c:pt>
                <c:pt idx="11887" formatCode="General">
                  <c:v>3.60349E-3</c:v>
                </c:pt>
                <c:pt idx="11888" formatCode="General">
                  <c:v>3.6035400000000001E-3</c:v>
                </c:pt>
                <c:pt idx="11889" formatCode="General">
                  <c:v>3.6035799999999999E-3</c:v>
                </c:pt>
                <c:pt idx="11890" formatCode="General">
                  <c:v>3.6036200000000001E-3</c:v>
                </c:pt>
                <c:pt idx="11891" formatCode="General">
                  <c:v>3.6036599999999998E-3</c:v>
                </c:pt>
                <c:pt idx="11892" formatCode="General">
                  <c:v>3.60371E-3</c:v>
                </c:pt>
                <c:pt idx="11893" formatCode="General">
                  <c:v>3.6037600000000001E-3</c:v>
                </c:pt>
                <c:pt idx="11894" formatCode="General">
                  <c:v>3.6038200000000002E-3</c:v>
                </c:pt>
                <c:pt idx="11895" formatCode="General">
                  <c:v>3.6038699999999999E-3</c:v>
                </c:pt>
                <c:pt idx="11896" formatCode="General">
                  <c:v>3.60392E-3</c:v>
                </c:pt>
                <c:pt idx="11897" formatCode="General">
                  <c:v>3.6039800000000001E-3</c:v>
                </c:pt>
                <c:pt idx="11898" formatCode="General">
                  <c:v>3.6040299999999998E-3</c:v>
                </c:pt>
                <c:pt idx="11899" formatCode="General">
                  <c:v>3.6040899999999999E-3</c:v>
                </c:pt>
                <c:pt idx="11900" formatCode="General">
                  <c:v>3.6041599999999999E-3</c:v>
                </c:pt>
                <c:pt idx="11901" formatCode="General">
                  <c:v>3.6042299999999999E-3</c:v>
                </c:pt>
                <c:pt idx="11902" formatCode="General">
                  <c:v>3.6043E-3</c:v>
                </c:pt>
                <c:pt idx="11903" formatCode="General">
                  <c:v>3.60437E-3</c:v>
                </c:pt>
                <c:pt idx="11904" formatCode="General">
                  <c:v>3.6044699999999998E-3</c:v>
                </c:pt>
                <c:pt idx="11905" formatCode="General">
                  <c:v>3.60458E-3</c:v>
                </c:pt>
                <c:pt idx="11906" formatCode="General">
                  <c:v>3.6046799999999999E-3</c:v>
                </c:pt>
                <c:pt idx="11907" formatCode="General">
                  <c:v>3.6047800000000001E-3</c:v>
                </c:pt>
                <c:pt idx="11908" formatCode="General">
                  <c:v>3.6049200000000002E-3</c:v>
                </c:pt>
                <c:pt idx="11909" formatCode="General">
                  <c:v>3.6050600000000002E-3</c:v>
                </c:pt>
                <c:pt idx="11910" formatCode="General">
                  <c:v>3.6051999999999998E-3</c:v>
                </c:pt>
                <c:pt idx="11911" formatCode="General">
                  <c:v>3.6053499999999998E-3</c:v>
                </c:pt>
                <c:pt idx="11912" formatCode="General">
                  <c:v>3.6054899999999998E-3</c:v>
                </c:pt>
                <c:pt idx="11913" formatCode="General">
                  <c:v>3.6056700000000001E-3</c:v>
                </c:pt>
                <c:pt idx="11914" formatCode="General">
                  <c:v>3.6058599999999998E-3</c:v>
                </c:pt>
                <c:pt idx="11915" formatCode="General">
                  <c:v>3.60605E-3</c:v>
                </c:pt>
                <c:pt idx="11916" formatCode="General">
                  <c:v>3.6062400000000001E-3</c:v>
                </c:pt>
                <c:pt idx="11917" formatCode="General">
                  <c:v>3.6064299999999999E-3</c:v>
                </c:pt>
                <c:pt idx="11918" formatCode="General">
                  <c:v>3.6066100000000001E-3</c:v>
                </c:pt>
                <c:pt idx="11919" formatCode="General">
                  <c:v>3.6068300000000001E-3</c:v>
                </c:pt>
                <c:pt idx="11920" formatCode="General">
                  <c:v>3.60707E-3</c:v>
                </c:pt>
                <c:pt idx="11921" formatCode="General">
                  <c:v>3.6073099999999999E-3</c:v>
                </c:pt>
                <c:pt idx="11922" formatCode="General">
                  <c:v>3.6075600000000001E-3</c:v>
                </c:pt>
                <c:pt idx="11923" formatCode="General">
                  <c:v>3.6078E-3</c:v>
                </c:pt>
                <c:pt idx="11924" formatCode="General">
                  <c:v>3.6080399999999999E-3</c:v>
                </c:pt>
                <c:pt idx="11925" formatCode="General">
                  <c:v>3.6082800000000002E-3</c:v>
                </c:pt>
                <c:pt idx="11926" formatCode="General">
                  <c:v>3.60852E-3</c:v>
                </c:pt>
                <c:pt idx="11927" formatCode="General">
                  <c:v>3.6088100000000001E-3</c:v>
                </c:pt>
                <c:pt idx="11928" formatCode="General">
                  <c:v>3.6091399999999998E-3</c:v>
                </c:pt>
                <c:pt idx="11929" formatCode="General">
                  <c:v>3.6094600000000001E-3</c:v>
                </c:pt>
                <c:pt idx="11930" formatCode="General">
                  <c:v>3.6097899999999999E-3</c:v>
                </c:pt>
                <c:pt idx="11931" formatCode="General">
                  <c:v>3.6101200000000001E-3</c:v>
                </c:pt>
                <c:pt idx="11932" formatCode="General">
                  <c:v>3.6104499999999999E-3</c:v>
                </c:pt>
                <c:pt idx="11933" formatCode="General">
                  <c:v>3.6107800000000001E-3</c:v>
                </c:pt>
                <c:pt idx="11934" formatCode="General">
                  <c:v>3.6110999999999999E-3</c:v>
                </c:pt>
                <c:pt idx="11935" formatCode="General">
                  <c:v>3.6115100000000001E-3</c:v>
                </c:pt>
                <c:pt idx="11936" formatCode="General">
                  <c:v>3.6120000000000002E-3</c:v>
                </c:pt>
                <c:pt idx="11937" formatCode="General">
                  <c:v>3.6124899999999999E-3</c:v>
                </c:pt>
                <c:pt idx="11938" formatCode="General">
                  <c:v>3.61298E-3</c:v>
                </c:pt>
                <c:pt idx="11939" formatCode="General">
                  <c:v>3.6134700000000001E-3</c:v>
                </c:pt>
                <c:pt idx="11940" formatCode="General">
                  <c:v>3.6139599999999998E-3</c:v>
                </c:pt>
                <c:pt idx="11941" formatCode="General">
                  <c:v>3.61445E-3</c:v>
                </c:pt>
                <c:pt idx="11942" formatCode="General">
                  <c:v>3.6149400000000001E-3</c:v>
                </c:pt>
                <c:pt idx="11943" formatCode="General">
                  <c:v>3.61553E-3</c:v>
                </c:pt>
                <c:pt idx="11944" formatCode="General">
                  <c:v>3.6162400000000002E-3</c:v>
                </c:pt>
                <c:pt idx="11945" formatCode="General">
                  <c:v>3.6169399999999999E-3</c:v>
                </c:pt>
                <c:pt idx="11946" formatCode="General">
                  <c:v>3.61765E-3</c:v>
                </c:pt>
                <c:pt idx="11947" formatCode="General">
                  <c:v>3.6183500000000002E-3</c:v>
                </c:pt>
                <c:pt idx="11948" formatCode="General">
                  <c:v>3.6190599999999999E-3</c:v>
                </c:pt>
                <c:pt idx="11949" formatCode="General">
                  <c:v>3.6201200000000001E-3</c:v>
                </c:pt>
                <c:pt idx="11950" formatCode="General">
                  <c:v>3.6208199999999999E-3</c:v>
                </c:pt>
                <c:pt idx="11951" formatCode="General">
                  <c:v>3.6219400000000001E-3</c:v>
                </c:pt>
                <c:pt idx="11952" formatCode="General">
                  <c:v>3.6230500000000001E-3</c:v>
                </c:pt>
                <c:pt idx="11953" formatCode="General">
                  <c:v>3.62416E-3</c:v>
                </c:pt>
                <c:pt idx="11954" formatCode="General">
                  <c:v>3.6252799999999998E-3</c:v>
                </c:pt>
                <c:pt idx="11955" formatCode="General">
                  <c:v>3.6263900000000002E-3</c:v>
                </c:pt>
                <c:pt idx="11956" formatCode="General">
                  <c:v>3.6280599999999998E-3</c:v>
                </c:pt>
                <c:pt idx="11957" formatCode="General">
                  <c:v>3.6297299999999998E-3</c:v>
                </c:pt>
                <c:pt idx="11958" formatCode="General">
                  <c:v>3.6317300000000001E-3</c:v>
                </c:pt>
                <c:pt idx="11959" formatCode="General">
                  <c:v>3.6337299999999999E-3</c:v>
                </c:pt>
                <c:pt idx="11960" formatCode="General">
                  <c:v>3.6357400000000002E-3</c:v>
                </c:pt>
                <c:pt idx="11961" formatCode="General">
                  <c:v>3.63774E-3</c:v>
                </c:pt>
                <c:pt idx="11962" formatCode="General">
                  <c:v>3.63986E-3</c:v>
                </c:pt>
                <c:pt idx="11963" formatCode="General">
                  <c:v>3.6419899999999999E-3</c:v>
                </c:pt>
                <c:pt idx="11964" formatCode="General">
                  <c:v>3.6434100000000001E-3</c:v>
                </c:pt>
                <c:pt idx="11965" formatCode="General">
                  <c:v>3.6457899999999999E-3</c:v>
                </c:pt>
                <c:pt idx="11966" formatCode="General">
                  <c:v>3.6481700000000001E-3</c:v>
                </c:pt>
                <c:pt idx="11967" formatCode="General">
                  <c:v>3.6505499999999998E-3</c:v>
                </c:pt>
                <c:pt idx="11968" formatCode="General">
                  <c:v>3.65293E-3</c:v>
                </c:pt>
                <c:pt idx="11969" formatCode="General">
                  <c:v>3.6558599999999999E-3</c:v>
                </c:pt>
                <c:pt idx="11970" formatCode="General">
                  <c:v>3.6587899999999999E-3</c:v>
                </c:pt>
                <c:pt idx="11971" formatCode="General">
                  <c:v>3.66074E-3</c:v>
                </c:pt>
                <c:pt idx="11972" formatCode="General">
                  <c:v>3.6629800000000001E-3</c:v>
                </c:pt>
                <c:pt idx="11973" formatCode="General">
                  <c:v>3.6652299999999998E-3</c:v>
                </c:pt>
                <c:pt idx="11974" formatCode="General">
                  <c:v>3.6674699999999999E-3</c:v>
                </c:pt>
                <c:pt idx="11975" formatCode="General">
                  <c:v>3.6691499999999999E-3</c:v>
                </c:pt>
                <c:pt idx="11976" formatCode="General">
                  <c:v>3.6707599999999999E-3</c:v>
                </c:pt>
                <c:pt idx="11977" formatCode="General">
                  <c:v>3.6723400000000001E-3</c:v>
                </c:pt>
                <c:pt idx="11978" formatCode="General">
                  <c:v>3.6739099999999998E-3</c:v>
                </c:pt>
                <c:pt idx="11979" formatCode="General">
                  <c:v>3.6754800000000001E-3</c:v>
                </c:pt>
                <c:pt idx="11980" formatCode="General">
                  <c:v>3.6770599999999998E-3</c:v>
                </c:pt>
                <c:pt idx="11981" formatCode="General">
                  <c:v>3.6781100000000001E-3</c:v>
                </c:pt>
                <c:pt idx="11982" formatCode="General">
                  <c:v>3.6790600000000001E-3</c:v>
                </c:pt>
                <c:pt idx="11983" formatCode="General">
                  <c:v>3.6800100000000001E-3</c:v>
                </c:pt>
                <c:pt idx="11984" formatCode="General">
                  <c:v>3.68096E-3</c:v>
                </c:pt>
                <c:pt idx="11985" formatCode="General">
                  <c:v>3.68192E-3</c:v>
                </c:pt>
                <c:pt idx="11986" formatCode="General">
                  <c:v>3.68287E-3</c:v>
                </c:pt>
                <c:pt idx="11987" formatCode="General">
                  <c:v>3.68382E-3</c:v>
                </c:pt>
                <c:pt idx="11988" formatCode="General">
                  <c:v>3.68454E-3</c:v>
                </c:pt>
                <c:pt idx="11989" formatCode="General">
                  <c:v>3.6852500000000002E-3</c:v>
                </c:pt>
                <c:pt idx="11990" formatCode="General">
                  <c:v>3.6859900000000001E-3</c:v>
                </c:pt>
                <c:pt idx="11991" formatCode="General">
                  <c:v>3.68651E-3</c:v>
                </c:pt>
                <c:pt idx="11992" formatCode="General">
                  <c:v>3.68703E-3</c:v>
                </c:pt>
                <c:pt idx="11993" formatCode="General">
                  <c:v>3.6875499999999999E-3</c:v>
                </c:pt>
                <c:pt idx="11994" formatCode="General">
                  <c:v>3.6880699999999999E-3</c:v>
                </c:pt>
                <c:pt idx="11995" formatCode="General">
                  <c:v>3.6886000000000002E-3</c:v>
                </c:pt>
                <c:pt idx="11996" formatCode="General">
                  <c:v>3.6889900000000001E-3</c:v>
                </c:pt>
                <c:pt idx="11997" formatCode="General">
                  <c:v>3.6893799999999999E-3</c:v>
                </c:pt>
                <c:pt idx="11998" formatCode="General">
                  <c:v>3.6897700000000002E-3</c:v>
                </c:pt>
                <c:pt idx="11999" formatCode="General">
                  <c:v>3.6901999999999998E-3</c:v>
                </c:pt>
                <c:pt idx="12000" formatCode="General">
                  <c:v>3.6905100000000001E-3</c:v>
                </c:pt>
                <c:pt idx="12001" formatCode="General">
                  <c:v>3.6908100000000001E-3</c:v>
                </c:pt>
                <c:pt idx="12002" formatCode="General">
                  <c:v>3.6911100000000001E-3</c:v>
                </c:pt>
                <c:pt idx="12003" formatCode="General">
                  <c:v>3.6914199999999999E-3</c:v>
                </c:pt>
                <c:pt idx="12004" formatCode="General">
                  <c:v>3.6916499999999999E-3</c:v>
                </c:pt>
                <c:pt idx="12005" formatCode="General">
                  <c:v>3.6918699999999999E-3</c:v>
                </c:pt>
                <c:pt idx="12006" formatCode="General">
                  <c:v>3.6920999999999998E-3</c:v>
                </c:pt>
                <c:pt idx="12007" formatCode="General">
                  <c:v>3.6923300000000002E-3</c:v>
                </c:pt>
                <c:pt idx="12008" formatCode="General">
                  <c:v>3.69251E-3</c:v>
                </c:pt>
                <c:pt idx="12009" formatCode="General">
                  <c:v>3.6926900000000002E-3</c:v>
                </c:pt>
                <c:pt idx="12010" formatCode="General">
                  <c:v>3.6928799999999999E-3</c:v>
                </c:pt>
                <c:pt idx="12011" formatCode="General">
                  <c:v>3.69301E-3</c:v>
                </c:pt>
                <c:pt idx="12012" formatCode="General">
                  <c:v>3.6931500000000001E-3</c:v>
                </c:pt>
                <c:pt idx="12013" formatCode="General">
                  <c:v>3.69324E-3</c:v>
                </c:pt>
                <c:pt idx="12014" formatCode="General">
                  <c:v>3.6933299999999999E-3</c:v>
                </c:pt>
                <c:pt idx="12015" formatCode="General">
                  <c:v>3.6934200000000002E-3</c:v>
                </c:pt>
                <c:pt idx="12016" formatCode="General">
                  <c:v>3.6935100000000001E-3</c:v>
                </c:pt>
                <c:pt idx="12017" formatCode="General">
                  <c:v>3.6935800000000001E-3</c:v>
                </c:pt>
                <c:pt idx="12018" formatCode="General">
                  <c:v>3.6936500000000001E-3</c:v>
                </c:pt>
                <c:pt idx="12019" formatCode="General">
                  <c:v>3.6937200000000002E-3</c:v>
                </c:pt>
                <c:pt idx="12020" formatCode="General">
                  <c:v>3.6937900000000002E-3</c:v>
                </c:pt>
                <c:pt idx="12021" formatCode="General">
                  <c:v>3.6938499999999998E-3</c:v>
                </c:pt>
                <c:pt idx="12022" formatCode="General">
                  <c:v>3.6939E-3</c:v>
                </c:pt>
                <c:pt idx="12023" formatCode="General">
                  <c:v>3.6939500000000001E-3</c:v>
                </c:pt>
                <c:pt idx="12024" formatCode="General">
                  <c:v>3.6939999999999998E-3</c:v>
                </c:pt>
                <c:pt idx="12025" formatCode="General">
                  <c:v>3.6940499999999999E-3</c:v>
                </c:pt>
                <c:pt idx="12026" formatCode="General">
                  <c:v>3.6941000000000001E-3</c:v>
                </c:pt>
                <c:pt idx="12027" formatCode="General">
                  <c:v>3.6941500000000002E-3</c:v>
                </c:pt>
                <c:pt idx="12028" formatCode="General">
                  <c:v>3.6941999999999999E-3</c:v>
                </c:pt>
                <c:pt idx="12029" formatCode="General">
                  <c:v>3.6942500000000001E-3</c:v>
                </c:pt>
                <c:pt idx="12030" formatCode="General">
                  <c:v>3.6943000000000002E-3</c:v>
                </c:pt>
                <c:pt idx="12031" formatCode="General">
                  <c:v>3.6943499999999999E-3</c:v>
                </c:pt>
                <c:pt idx="12032" formatCode="General">
                  <c:v>3.6943800000000001E-3</c:v>
                </c:pt>
                <c:pt idx="12033" formatCode="General">
                  <c:v>3.69441E-3</c:v>
                </c:pt>
                <c:pt idx="12034" formatCode="General">
                  <c:v>3.6944500000000002E-3</c:v>
                </c:pt>
                <c:pt idx="12035" formatCode="General">
                  <c:v>3.69448E-3</c:v>
                </c:pt>
                <c:pt idx="12036" formatCode="General">
                  <c:v>3.6945099999999998E-3</c:v>
                </c:pt>
                <c:pt idx="12037" formatCode="General">
                  <c:v>3.69455E-3</c:v>
                </c:pt>
                <c:pt idx="12038" formatCode="General">
                  <c:v>3.6945799999999998E-3</c:v>
                </c:pt>
                <c:pt idx="12039" formatCode="General">
                  <c:v>3.6946100000000001E-3</c:v>
                </c:pt>
                <c:pt idx="12040" formatCode="General">
                  <c:v>3.6946399999999999E-3</c:v>
                </c:pt>
                <c:pt idx="12041" formatCode="General">
                  <c:v>3.6946800000000001E-3</c:v>
                </c:pt>
                <c:pt idx="12042" formatCode="General">
                  <c:v>3.6947099999999999E-3</c:v>
                </c:pt>
                <c:pt idx="12043" formatCode="General">
                  <c:v>3.6947400000000002E-3</c:v>
                </c:pt>
                <c:pt idx="12044" formatCode="General">
                  <c:v>3.6947799999999999E-3</c:v>
                </c:pt>
                <c:pt idx="12045" formatCode="General">
                  <c:v>3.6948100000000002E-3</c:v>
                </c:pt>
                <c:pt idx="12046" formatCode="General">
                  <c:v>3.69484E-3</c:v>
                </c:pt>
                <c:pt idx="12047" formatCode="General">
                  <c:v>3.6948800000000002E-3</c:v>
                </c:pt>
                <c:pt idx="12048" formatCode="General">
                  <c:v>3.69491E-3</c:v>
                </c:pt>
                <c:pt idx="12049" formatCode="General">
                  <c:v>3.6949399999999999E-3</c:v>
                </c:pt>
                <c:pt idx="12050" formatCode="General">
                  <c:v>3.6949800000000001E-3</c:v>
                </c:pt>
                <c:pt idx="12051" formatCode="General">
                  <c:v>3.6950099999999999E-3</c:v>
                </c:pt>
                <c:pt idx="12052" formatCode="General">
                  <c:v>3.6950500000000001E-3</c:v>
                </c:pt>
                <c:pt idx="12053" formatCode="General">
                  <c:v>3.6950799999999999E-3</c:v>
                </c:pt>
                <c:pt idx="12054" formatCode="General">
                  <c:v>3.6951100000000001E-3</c:v>
                </c:pt>
                <c:pt idx="12055" formatCode="General">
                  <c:v>3.6951499999999999E-3</c:v>
                </c:pt>
                <c:pt idx="12056" formatCode="General">
                  <c:v>3.6951800000000002E-3</c:v>
                </c:pt>
                <c:pt idx="12057" formatCode="General">
                  <c:v>3.6952199999999999E-3</c:v>
                </c:pt>
                <c:pt idx="12058" formatCode="General">
                  <c:v>3.6952500000000002E-3</c:v>
                </c:pt>
                <c:pt idx="12059" formatCode="General">
                  <c:v>3.6952899999999999E-3</c:v>
                </c:pt>
                <c:pt idx="12060" formatCode="General">
                  <c:v>3.6953200000000002E-3</c:v>
                </c:pt>
                <c:pt idx="12061" formatCode="General">
                  <c:v>3.6953400000000001E-3</c:v>
                </c:pt>
                <c:pt idx="12062" formatCode="General">
                  <c:v>3.6953899999999998E-3</c:v>
                </c:pt>
                <c:pt idx="12063" formatCode="General">
                  <c:v>3.69543E-3</c:v>
                </c:pt>
                <c:pt idx="12064" formatCode="General">
                  <c:v>3.6954800000000001E-3</c:v>
                </c:pt>
                <c:pt idx="12065" formatCode="General">
                  <c:v>3.6955199999999999E-3</c:v>
                </c:pt>
                <c:pt idx="12066" formatCode="General">
                  <c:v>3.69557E-3</c:v>
                </c:pt>
                <c:pt idx="12067" formatCode="General">
                  <c:v>3.6956200000000002E-3</c:v>
                </c:pt>
                <c:pt idx="12068" formatCode="General">
                  <c:v>3.6956699999999999E-3</c:v>
                </c:pt>
                <c:pt idx="12069" formatCode="General">
                  <c:v>3.69572E-3</c:v>
                </c:pt>
                <c:pt idx="12070" formatCode="General">
                  <c:v>3.6957700000000001E-3</c:v>
                </c:pt>
                <c:pt idx="12071" formatCode="General">
                  <c:v>3.6958199999999998E-3</c:v>
                </c:pt>
                <c:pt idx="12072" formatCode="General">
                  <c:v>3.69587E-3</c:v>
                </c:pt>
                <c:pt idx="12073" formatCode="General">
                  <c:v>3.6959200000000001E-3</c:v>
                </c:pt>
                <c:pt idx="12074" formatCode="General">
                  <c:v>3.6959599999999999E-3</c:v>
                </c:pt>
                <c:pt idx="12075" formatCode="General">
                  <c:v>3.69601E-3</c:v>
                </c:pt>
                <c:pt idx="12076" formatCode="General">
                  <c:v>3.6960600000000001E-3</c:v>
                </c:pt>
                <c:pt idx="12077" formatCode="General">
                  <c:v>3.6961199999999998E-3</c:v>
                </c:pt>
                <c:pt idx="12078" formatCode="General">
                  <c:v>3.6961699999999999E-3</c:v>
                </c:pt>
                <c:pt idx="12079" formatCode="General">
                  <c:v>3.6962200000000001E-3</c:v>
                </c:pt>
                <c:pt idx="12080" formatCode="General">
                  <c:v>3.6963E-3</c:v>
                </c:pt>
                <c:pt idx="12081" formatCode="General">
                  <c:v>3.69638E-3</c:v>
                </c:pt>
                <c:pt idx="12082" formatCode="General">
                  <c:v>3.69645E-3</c:v>
                </c:pt>
                <c:pt idx="12083" formatCode="General">
                  <c:v>3.6965399999999999E-3</c:v>
                </c:pt>
                <c:pt idx="12084" formatCode="General">
                  <c:v>3.6966400000000002E-3</c:v>
                </c:pt>
                <c:pt idx="12085" formatCode="General">
                  <c:v>3.6967800000000002E-3</c:v>
                </c:pt>
                <c:pt idx="12086" formatCode="General">
                  <c:v>3.69711E-3</c:v>
                </c:pt>
                <c:pt idx="12087" formatCode="General">
                  <c:v>3.69725E-3</c:v>
                </c:pt>
                <c:pt idx="12088" formatCode="General">
                  <c:v>3.6973599999999998E-3</c:v>
                </c:pt>
                <c:pt idx="12089" formatCode="General">
                  <c:v>3.6974600000000001E-3</c:v>
                </c:pt>
                <c:pt idx="12090" formatCode="General">
                  <c:v>3.6975599999999999E-3</c:v>
                </c:pt>
                <c:pt idx="12091" formatCode="General">
                  <c:v>3.6976499999999998E-3</c:v>
                </c:pt>
                <c:pt idx="12092" formatCode="General">
                  <c:v>3.6977500000000001E-3</c:v>
                </c:pt>
                <c:pt idx="12093" formatCode="General">
                  <c:v>3.69784E-3</c:v>
                </c:pt>
                <c:pt idx="12094" formatCode="General">
                  <c:v>3.6979299999999999E-3</c:v>
                </c:pt>
                <c:pt idx="12095" formatCode="General">
                  <c:v>3.6979999999999999E-3</c:v>
                </c:pt>
                <c:pt idx="12096" formatCode="General">
                  <c:v>3.6980899999999998E-3</c:v>
                </c:pt>
                <c:pt idx="12097" formatCode="General">
                  <c:v>3.6981800000000001E-3</c:v>
                </c:pt>
                <c:pt idx="12098" formatCode="General">
                  <c:v>3.69827E-3</c:v>
                </c:pt>
                <c:pt idx="12099" formatCode="General">
                  <c:v>3.6983699999999999E-3</c:v>
                </c:pt>
                <c:pt idx="12100" formatCode="General">
                  <c:v>3.6984700000000001E-3</c:v>
                </c:pt>
                <c:pt idx="12101" formatCode="General">
                  <c:v>3.69856E-3</c:v>
                </c:pt>
                <c:pt idx="12102" formatCode="General">
                  <c:v>3.6986599999999999E-3</c:v>
                </c:pt>
                <c:pt idx="12103" formatCode="General">
                  <c:v>3.6987700000000001E-3</c:v>
                </c:pt>
                <c:pt idx="12104" formatCode="General">
                  <c:v>3.6989100000000001E-3</c:v>
                </c:pt>
                <c:pt idx="12105" formatCode="General">
                  <c:v>3.6992399999999999E-3</c:v>
                </c:pt>
                <c:pt idx="12106" formatCode="General">
                  <c:v>3.6993500000000001E-3</c:v>
                </c:pt>
                <c:pt idx="12107" formatCode="General">
                  <c:v>3.69944E-3</c:v>
                </c:pt>
                <c:pt idx="12108" formatCode="General">
                  <c:v>3.69952E-3</c:v>
                </c:pt>
                <c:pt idx="12109" formatCode="General">
                  <c:v>3.69959E-3</c:v>
                </c:pt>
                <c:pt idx="12110" formatCode="General">
                  <c:v>3.69967E-3</c:v>
                </c:pt>
                <c:pt idx="12111" formatCode="General">
                  <c:v>3.6997499999999999E-3</c:v>
                </c:pt>
                <c:pt idx="12112" formatCode="General">
                  <c:v>3.6998199999999999E-3</c:v>
                </c:pt>
                <c:pt idx="12113" formatCode="General">
                  <c:v>3.69988E-3</c:v>
                </c:pt>
                <c:pt idx="12114" formatCode="General">
                  <c:v>3.6999400000000001E-3</c:v>
                </c:pt>
                <c:pt idx="12115" formatCode="General">
                  <c:v>3.6999899999999998E-3</c:v>
                </c:pt>
                <c:pt idx="12116" formatCode="General">
                  <c:v>3.7000499999999999E-3</c:v>
                </c:pt>
                <c:pt idx="12117" formatCode="General">
                  <c:v>3.7001099999999999E-3</c:v>
                </c:pt>
                <c:pt idx="12118" formatCode="General">
                  <c:v>3.7001600000000001E-3</c:v>
                </c:pt>
                <c:pt idx="12119" formatCode="General">
                  <c:v>3.7002200000000002E-3</c:v>
                </c:pt>
                <c:pt idx="12120" formatCode="General">
                  <c:v>3.7002599999999999E-3</c:v>
                </c:pt>
                <c:pt idx="12121" formatCode="General">
                  <c:v>3.7003000000000001E-3</c:v>
                </c:pt>
                <c:pt idx="12122" formatCode="General">
                  <c:v>3.7003399999999999E-3</c:v>
                </c:pt>
                <c:pt idx="12123" formatCode="General">
                  <c:v>3.7003700000000001E-3</c:v>
                </c:pt>
                <c:pt idx="12124" formatCode="General">
                  <c:v>3.7004099999999999E-3</c:v>
                </c:pt>
                <c:pt idx="12125" formatCode="General">
                  <c:v>3.70046E-3</c:v>
                </c:pt>
                <c:pt idx="12126" formatCode="General">
                  <c:v>3.7004899999999999E-3</c:v>
                </c:pt>
                <c:pt idx="12127" formatCode="General">
                  <c:v>3.7005300000000001E-3</c:v>
                </c:pt>
                <c:pt idx="12128" formatCode="General">
                  <c:v>3.7005699999999998E-3</c:v>
                </c:pt>
                <c:pt idx="12129" formatCode="General">
                  <c:v>3.70061E-3</c:v>
                </c:pt>
                <c:pt idx="12130" formatCode="General">
                  <c:v>3.7006500000000002E-3</c:v>
                </c:pt>
                <c:pt idx="12131" formatCode="General">
                  <c:v>3.70068E-3</c:v>
                </c:pt>
                <c:pt idx="12132" formatCode="General">
                  <c:v>3.7007199999999998E-3</c:v>
                </c:pt>
                <c:pt idx="12133" formatCode="General">
                  <c:v>3.70076E-3</c:v>
                </c:pt>
                <c:pt idx="12134" formatCode="General">
                  <c:v>3.7008000000000002E-3</c:v>
                </c:pt>
                <c:pt idx="12135" formatCode="General">
                  <c:v>3.70083E-3</c:v>
                </c:pt>
                <c:pt idx="12136" formatCode="General">
                  <c:v>3.7008700000000002E-3</c:v>
                </c:pt>
                <c:pt idx="12137" formatCode="General">
                  <c:v>3.70091E-3</c:v>
                </c:pt>
                <c:pt idx="12138" formatCode="General">
                  <c:v>3.7009500000000002E-3</c:v>
                </c:pt>
                <c:pt idx="12139" formatCode="General">
                  <c:v>3.7009899999999999E-3</c:v>
                </c:pt>
                <c:pt idx="12140" formatCode="General">
                  <c:v>3.7010200000000002E-3</c:v>
                </c:pt>
                <c:pt idx="12141" formatCode="General">
                  <c:v>3.7010599999999999E-3</c:v>
                </c:pt>
                <c:pt idx="12142" formatCode="General">
                  <c:v>3.7011000000000001E-3</c:v>
                </c:pt>
                <c:pt idx="12143" formatCode="General">
                  <c:v>3.7011399999999999E-3</c:v>
                </c:pt>
                <c:pt idx="12144" formatCode="General">
                  <c:v>3.7011800000000001E-3</c:v>
                </c:pt>
                <c:pt idx="12145" formatCode="General">
                  <c:v>3.7012099999999999E-3</c:v>
                </c:pt>
                <c:pt idx="12146" formatCode="General">
                  <c:v>3.7012500000000001E-3</c:v>
                </c:pt>
                <c:pt idx="12147" formatCode="General">
                  <c:v>3.7012899999999999E-3</c:v>
                </c:pt>
                <c:pt idx="12148" formatCode="General">
                  <c:v>3.7013200000000001E-3</c:v>
                </c:pt>
                <c:pt idx="12149" formatCode="General">
                  <c:v>3.7013599999999999E-3</c:v>
                </c:pt>
                <c:pt idx="12150" formatCode="General">
                  <c:v>3.7014000000000001E-3</c:v>
                </c:pt>
                <c:pt idx="12151" formatCode="General">
                  <c:v>3.7014299999999999E-3</c:v>
                </c:pt>
                <c:pt idx="12152" formatCode="General">
                  <c:v>3.7014700000000001E-3</c:v>
                </c:pt>
                <c:pt idx="12153" formatCode="General">
                  <c:v>3.7014999999999999E-3</c:v>
                </c:pt>
                <c:pt idx="12154" formatCode="General">
                  <c:v>3.7015400000000001E-3</c:v>
                </c:pt>
                <c:pt idx="12155" formatCode="General">
                  <c:v>3.7015799999999999E-3</c:v>
                </c:pt>
                <c:pt idx="12156" formatCode="General">
                  <c:v>3.7016200000000001E-3</c:v>
                </c:pt>
                <c:pt idx="12157" formatCode="General">
                  <c:v>3.7016699999999998E-3</c:v>
                </c:pt>
                <c:pt idx="12158" formatCode="General">
                  <c:v>3.7017199999999999E-3</c:v>
                </c:pt>
                <c:pt idx="12159" formatCode="General">
                  <c:v>3.7017700000000001E-3</c:v>
                </c:pt>
                <c:pt idx="12160" formatCode="General">
                  <c:v>3.7018200000000002E-3</c:v>
                </c:pt>
                <c:pt idx="12161" formatCode="General">
                  <c:v>3.7018699999999999E-3</c:v>
                </c:pt>
                <c:pt idx="12162" formatCode="General">
                  <c:v>3.7019100000000001E-3</c:v>
                </c:pt>
                <c:pt idx="12163" formatCode="General">
                  <c:v>3.7019599999999998E-3</c:v>
                </c:pt>
                <c:pt idx="12164" formatCode="General">
                  <c:v>3.7020099999999999E-3</c:v>
                </c:pt>
                <c:pt idx="12165" formatCode="General">
                  <c:v>3.70208E-3</c:v>
                </c:pt>
                <c:pt idx="12166" formatCode="General">
                  <c:v>3.70215E-3</c:v>
                </c:pt>
                <c:pt idx="12167" formatCode="General">
                  <c:v>3.7022299999999999E-3</c:v>
                </c:pt>
                <c:pt idx="12168" formatCode="General">
                  <c:v>3.7022999999999999E-3</c:v>
                </c:pt>
                <c:pt idx="12169" formatCode="General">
                  <c:v>3.7023899999999998E-3</c:v>
                </c:pt>
                <c:pt idx="12170" formatCode="General">
                  <c:v>3.7024900000000001E-3</c:v>
                </c:pt>
                <c:pt idx="12171" formatCode="General">
                  <c:v>3.70259E-3</c:v>
                </c:pt>
                <c:pt idx="12172" formatCode="General">
                  <c:v>3.70273E-3</c:v>
                </c:pt>
                <c:pt idx="12173" formatCode="General">
                  <c:v>3.7028500000000002E-3</c:v>
                </c:pt>
                <c:pt idx="12174" formatCode="General">
                  <c:v>3.7029799999999998E-3</c:v>
                </c:pt>
                <c:pt idx="12175" formatCode="General">
                  <c:v>3.7031799999999999E-3</c:v>
                </c:pt>
                <c:pt idx="12176" formatCode="General">
                  <c:v>3.70338E-3</c:v>
                </c:pt>
                <c:pt idx="12177" formatCode="General">
                  <c:v>3.7035900000000001E-3</c:v>
                </c:pt>
                <c:pt idx="12178" formatCode="General">
                  <c:v>3.7038700000000002E-3</c:v>
                </c:pt>
                <c:pt idx="12179" formatCode="General">
                  <c:v>3.7041399999999999E-3</c:v>
                </c:pt>
                <c:pt idx="12180" formatCode="General">
                  <c:v>3.7044199999999999E-3</c:v>
                </c:pt>
                <c:pt idx="12181" formatCode="General">
                  <c:v>3.7047E-3</c:v>
                </c:pt>
                <c:pt idx="12182" formatCode="General">
                  <c:v>3.7049800000000001E-3</c:v>
                </c:pt>
                <c:pt idx="12183" formatCode="General">
                  <c:v>3.7052500000000002E-3</c:v>
                </c:pt>
                <c:pt idx="12184" formatCode="General">
                  <c:v>3.7055299999999998E-3</c:v>
                </c:pt>
                <c:pt idx="12185" formatCode="General">
                  <c:v>3.7058899999999999E-3</c:v>
                </c:pt>
                <c:pt idx="12186" formatCode="General">
                  <c:v>3.7062499999999999E-3</c:v>
                </c:pt>
                <c:pt idx="12187" formatCode="General">
                  <c:v>3.7064899999999998E-3</c:v>
                </c:pt>
                <c:pt idx="12188" formatCode="General">
                  <c:v>3.7067300000000001E-3</c:v>
                </c:pt>
                <c:pt idx="12189" formatCode="General">
                  <c:v>3.70697E-3</c:v>
                </c:pt>
                <c:pt idx="12190" formatCode="General">
                  <c:v>3.7072099999999998E-3</c:v>
                </c:pt>
                <c:pt idx="12191" formatCode="General">
                  <c:v>3.7074500000000002E-3</c:v>
                </c:pt>
                <c:pt idx="12192" formatCode="General">
                  <c:v>3.7076700000000001E-3</c:v>
                </c:pt>
                <c:pt idx="12193" formatCode="General">
                  <c:v>3.7078800000000002E-3</c:v>
                </c:pt>
                <c:pt idx="12194" formatCode="General">
                  <c:v>3.7081000000000002E-3</c:v>
                </c:pt>
                <c:pt idx="12195" formatCode="General">
                  <c:v>3.7083200000000002E-3</c:v>
                </c:pt>
                <c:pt idx="12196" formatCode="General">
                  <c:v>3.7085299999999998E-3</c:v>
                </c:pt>
                <c:pt idx="12197" formatCode="General">
                  <c:v>3.7087499999999998E-3</c:v>
                </c:pt>
                <c:pt idx="12198" formatCode="General">
                  <c:v>3.7089599999999999E-3</c:v>
                </c:pt>
                <c:pt idx="12199" formatCode="General">
                  <c:v>3.7091799999999999E-3</c:v>
                </c:pt>
                <c:pt idx="12200" formatCode="General">
                  <c:v>3.7093500000000001E-3</c:v>
                </c:pt>
                <c:pt idx="12201" formatCode="General">
                  <c:v>3.70952E-3</c:v>
                </c:pt>
                <c:pt idx="12202" formatCode="General">
                  <c:v>3.7096799999999999E-3</c:v>
                </c:pt>
                <c:pt idx="12203" formatCode="General">
                  <c:v>3.7098500000000002E-3</c:v>
                </c:pt>
                <c:pt idx="12204" formatCode="General">
                  <c:v>3.7100200000000001E-3</c:v>
                </c:pt>
                <c:pt idx="12205" formatCode="General">
                  <c:v>3.7101899999999999E-3</c:v>
                </c:pt>
                <c:pt idx="12206" formatCode="General">
                  <c:v>3.7103599999999998E-3</c:v>
                </c:pt>
                <c:pt idx="12207" formatCode="General">
                  <c:v>3.7104799999999999E-3</c:v>
                </c:pt>
                <c:pt idx="12208" formatCode="General">
                  <c:v>3.7105900000000002E-3</c:v>
                </c:pt>
                <c:pt idx="12209" formatCode="General">
                  <c:v>3.7107199999999998E-3</c:v>
                </c:pt>
                <c:pt idx="12210" formatCode="General">
                  <c:v>3.7108499999999999E-3</c:v>
                </c:pt>
                <c:pt idx="12211" formatCode="General">
                  <c:v>3.7109500000000002E-3</c:v>
                </c:pt>
                <c:pt idx="12212" formatCode="General">
                  <c:v>3.71105E-3</c:v>
                </c:pt>
                <c:pt idx="12213" formatCode="General">
                  <c:v>3.7111499999999999E-3</c:v>
                </c:pt>
                <c:pt idx="12214" formatCode="General">
                  <c:v>3.7112500000000001E-3</c:v>
                </c:pt>
                <c:pt idx="12215" formatCode="General">
                  <c:v>3.71135E-3</c:v>
                </c:pt>
                <c:pt idx="12216" formatCode="General">
                  <c:v>3.7114499999999998E-3</c:v>
                </c:pt>
                <c:pt idx="12217" formatCode="General">
                  <c:v>3.7115099999999999E-3</c:v>
                </c:pt>
                <c:pt idx="12218" formatCode="General">
                  <c:v>3.7115799999999999E-3</c:v>
                </c:pt>
                <c:pt idx="12219" formatCode="General">
                  <c:v>3.7116599999999999E-3</c:v>
                </c:pt>
                <c:pt idx="12220" formatCode="General">
                  <c:v>3.7117399999999998E-3</c:v>
                </c:pt>
                <c:pt idx="12221" formatCode="General">
                  <c:v>3.7117999999999999E-3</c:v>
                </c:pt>
                <c:pt idx="12222" formatCode="General">
                  <c:v>3.71185E-3</c:v>
                </c:pt>
                <c:pt idx="12223" formatCode="General">
                  <c:v>3.7119000000000002E-3</c:v>
                </c:pt>
                <c:pt idx="12224" formatCode="General">
                  <c:v>3.7119599999999998E-3</c:v>
                </c:pt>
                <c:pt idx="12225" formatCode="General">
                  <c:v>3.71201E-3</c:v>
                </c:pt>
                <c:pt idx="12226" formatCode="General">
                  <c:v>3.71207E-3</c:v>
                </c:pt>
                <c:pt idx="12227" formatCode="General">
                  <c:v>3.7121200000000002E-3</c:v>
                </c:pt>
                <c:pt idx="12228" formatCode="General">
                  <c:v>3.7121699999999999E-3</c:v>
                </c:pt>
                <c:pt idx="12229" formatCode="General">
                  <c:v>3.71223E-3</c:v>
                </c:pt>
                <c:pt idx="12230" formatCode="General">
                  <c:v>3.7122800000000001E-3</c:v>
                </c:pt>
                <c:pt idx="12231" formatCode="General">
                  <c:v>3.7123199999999999E-3</c:v>
                </c:pt>
                <c:pt idx="12232" formatCode="General">
                  <c:v>3.7123600000000001E-3</c:v>
                </c:pt>
                <c:pt idx="12233" formatCode="General">
                  <c:v>3.7123999999999998E-3</c:v>
                </c:pt>
                <c:pt idx="12234" formatCode="General">
                  <c:v>3.71244E-3</c:v>
                </c:pt>
                <c:pt idx="12235" formatCode="General">
                  <c:v>3.7124900000000001E-3</c:v>
                </c:pt>
                <c:pt idx="12236" formatCode="General">
                  <c:v>3.7125299999999999E-3</c:v>
                </c:pt>
                <c:pt idx="12237" formatCode="General">
                  <c:v>3.7125700000000001E-3</c:v>
                </c:pt>
                <c:pt idx="12238" formatCode="General">
                  <c:v>3.7126099999999999E-3</c:v>
                </c:pt>
                <c:pt idx="12239" formatCode="General">
                  <c:v>3.7126500000000001E-3</c:v>
                </c:pt>
                <c:pt idx="12240" formatCode="General">
                  <c:v>3.7127000000000002E-3</c:v>
                </c:pt>
                <c:pt idx="12241" formatCode="General">
                  <c:v>3.71274E-3</c:v>
                </c:pt>
                <c:pt idx="12242" formatCode="General">
                  <c:v>3.7127800000000002E-3</c:v>
                </c:pt>
                <c:pt idx="12243" formatCode="General">
                  <c:v>3.7128199999999999E-3</c:v>
                </c:pt>
                <c:pt idx="12244" formatCode="General">
                  <c:v>3.7128600000000001E-3</c:v>
                </c:pt>
                <c:pt idx="12245" formatCode="General">
                  <c:v>3.7129099999999998E-3</c:v>
                </c:pt>
                <c:pt idx="12246" formatCode="General">
                  <c:v>3.71295E-3</c:v>
                </c:pt>
                <c:pt idx="12247" formatCode="General">
                  <c:v>3.7129900000000002E-3</c:v>
                </c:pt>
                <c:pt idx="12248" formatCode="General">
                  <c:v>3.71303E-3</c:v>
                </c:pt>
                <c:pt idx="12249" formatCode="General">
                  <c:v>3.7130700000000002E-3</c:v>
                </c:pt>
                <c:pt idx="12250" formatCode="General">
                  <c:v>3.7131199999999999E-3</c:v>
                </c:pt>
                <c:pt idx="12251" formatCode="General">
                  <c:v>3.71317E-3</c:v>
                </c:pt>
                <c:pt idx="12252" formatCode="General">
                  <c:v>3.7132200000000001E-3</c:v>
                </c:pt>
                <c:pt idx="12253" formatCode="General">
                  <c:v>3.7132599999999999E-3</c:v>
                </c:pt>
                <c:pt idx="12254" formatCode="General">
                  <c:v>3.71331E-3</c:v>
                </c:pt>
                <c:pt idx="12255" formatCode="General">
                  <c:v>3.7133600000000002E-3</c:v>
                </c:pt>
                <c:pt idx="12256" formatCode="General">
                  <c:v>3.7134099999999999E-3</c:v>
                </c:pt>
                <c:pt idx="12257" formatCode="General">
                  <c:v>3.71346E-3</c:v>
                </c:pt>
                <c:pt idx="12258" formatCode="General">
                  <c:v>3.7135100000000002E-3</c:v>
                </c:pt>
                <c:pt idx="12259" formatCode="General">
                  <c:v>3.7135599999999999E-3</c:v>
                </c:pt>
                <c:pt idx="12260" formatCode="General">
                  <c:v>3.71361E-3</c:v>
                </c:pt>
                <c:pt idx="12261" formatCode="General">
                  <c:v>3.7136399999999998E-3</c:v>
                </c:pt>
                <c:pt idx="12262" formatCode="General">
                  <c:v>3.7136999999999999E-3</c:v>
                </c:pt>
                <c:pt idx="12263" formatCode="General">
                  <c:v>3.71375E-3</c:v>
                </c:pt>
                <c:pt idx="12264" formatCode="General">
                  <c:v>3.7138100000000001E-3</c:v>
                </c:pt>
                <c:pt idx="12265" formatCode="General">
                  <c:v>3.7138599999999998E-3</c:v>
                </c:pt>
                <c:pt idx="12266" formatCode="General">
                  <c:v>3.71391E-3</c:v>
                </c:pt>
                <c:pt idx="12267" formatCode="General">
                  <c:v>3.71397E-3</c:v>
                </c:pt>
                <c:pt idx="12268" formatCode="General">
                  <c:v>3.7140200000000002E-3</c:v>
                </c:pt>
                <c:pt idx="12269" formatCode="General">
                  <c:v>3.7141000000000001E-3</c:v>
                </c:pt>
                <c:pt idx="12270" formatCode="General">
                  <c:v>3.7141700000000001E-3</c:v>
                </c:pt>
                <c:pt idx="12271" formatCode="General">
                  <c:v>3.7142299999999998E-3</c:v>
                </c:pt>
                <c:pt idx="12272" formatCode="General">
                  <c:v>3.7143200000000001E-3</c:v>
                </c:pt>
                <c:pt idx="12273" formatCode="General">
                  <c:v>3.71441E-3</c:v>
                </c:pt>
                <c:pt idx="12274" formatCode="General">
                  <c:v>3.7145099999999999E-3</c:v>
                </c:pt>
                <c:pt idx="12275" formatCode="General">
                  <c:v>3.7146499999999999E-3</c:v>
                </c:pt>
                <c:pt idx="12276" formatCode="General">
                  <c:v>3.71499E-3</c:v>
                </c:pt>
                <c:pt idx="12277" formatCode="General">
                  <c:v>3.7151300000000001E-3</c:v>
                </c:pt>
                <c:pt idx="12278" formatCode="General">
                  <c:v>3.7152499999999998E-3</c:v>
                </c:pt>
                <c:pt idx="12279" formatCode="General">
                  <c:v>3.71536E-3</c:v>
                </c:pt>
                <c:pt idx="12280" formatCode="General">
                  <c:v>3.7154599999999999E-3</c:v>
                </c:pt>
                <c:pt idx="12281" formatCode="General">
                  <c:v>3.7155500000000002E-3</c:v>
                </c:pt>
                <c:pt idx="12282" formatCode="General">
                  <c:v>3.71565E-3</c:v>
                </c:pt>
                <c:pt idx="12283" formatCode="General">
                  <c:v>3.7157499999999999E-3</c:v>
                </c:pt>
                <c:pt idx="12284" formatCode="General">
                  <c:v>3.7158199999999999E-3</c:v>
                </c:pt>
                <c:pt idx="12285" formatCode="General">
                  <c:v>3.7158999999999998E-3</c:v>
                </c:pt>
                <c:pt idx="12286" formatCode="General">
                  <c:v>3.7159799999999998E-3</c:v>
                </c:pt>
                <c:pt idx="12287" formatCode="General">
                  <c:v>3.7160700000000001E-3</c:v>
                </c:pt>
                <c:pt idx="12288" formatCode="General">
                  <c:v>3.7161500000000001E-3</c:v>
                </c:pt>
                <c:pt idx="12289" formatCode="General">
                  <c:v>3.7162200000000001E-3</c:v>
                </c:pt>
                <c:pt idx="12290" formatCode="General">
                  <c:v>3.71631E-3</c:v>
                </c:pt>
                <c:pt idx="12291" formatCode="General">
                  <c:v>3.7163999999999999E-3</c:v>
                </c:pt>
                <c:pt idx="12292" formatCode="General">
                  <c:v>3.7164899999999998E-3</c:v>
                </c:pt>
                <c:pt idx="12293" formatCode="General">
                  <c:v>3.7165900000000001E-3</c:v>
                </c:pt>
                <c:pt idx="12294" formatCode="General">
                  <c:v>3.7167200000000002E-3</c:v>
                </c:pt>
                <c:pt idx="12295" formatCode="General">
                  <c:v>3.7168700000000002E-3</c:v>
                </c:pt>
                <c:pt idx="12296" formatCode="General">
                  <c:v>3.7171600000000002E-3</c:v>
                </c:pt>
                <c:pt idx="12297" formatCode="General">
                  <c:v>3.7173000000000002E-3</c:v>
                </c:pt>
                <c:pt idx="12298" formatCode="General">
                  <c:v>3.7174E-3</c:v>
                </c:pt>
                <c:pt idx="12299" formatCode="General">
                  <c:v>3.7174899999999999E-3</c:v>
                </c:pt>
                <c:pt idx="12300" formatCode="General">
                  <c:v>3.7175799999999998E-3</c:v>
                </c:pt>
                <c:pt idx="12301" formatCode="General">
                  <c:v>3.7176499999999999E-3</c:v>
                </c:pt>
                <c:pt idx="12302" formatCode="General">
                  <c:v>3.7177199999999999E-3</c:v>
                </c:pt>
                <c:pt idx="12303" formatCode="General">
                  <c:v>3.7177999999999998E-3</c:v>
                </c:pt>
                <c:pt idx="12304" formatCode="General">
                  <c:v>3.7178699999999999E-3</c:v>
                </c:pt>
                <c:pt idx="12305" formatCode="General">
                  <c:v>3.71792E-3</c:v>
                </c:pt>
                <c:pt idx="12306" formatCode="General">
                  <c:v>3.7179800000000001E-3</c:v>
                </c:pt>
                <c:pt idx="12307" formatCode="General">
                  <c:v>3.7180400000000001E-3</c:v>
                </c:pt>
                <c:pt idx="12308" formatCode="General">
                  <c:v>3.7180999999999998E-3</c:v>
                </c:pt>
                <c:pt idx="12309" formatCode="General">
                  <c:v>3.71814E-3</c:v>
                </c:pt>
                <c:pt idx="12310" formatCode="General">
                  <c:v>3.7181900000000001E-3</c:v>
                </c:pt>
                <c:pt idx="12311" formatCode="General">
                  <c:v>3.7182299999999999E-3</c:v>
                </c:pt>
                <c:pt idx="12312" formatCode="General">
                  <c:v>3.71828E-3</c:v>
                </c:pt>
                <c:pt idx="12313" formatCode="General">
                  <c:v>3.7183199999999998E-3</c:v>
                </c:pt>
                <c:pt idx="12314" formatCode="General">
                  <c:v>3.7183699999999999E-3</c:v>
                </c:pt>
                <c:pt idx="12315" formatCode="General">
                  <c:v>3.7184100000000001E-3</c:v>
                </c:pt>
                <c:pt idx="12316" formatCode="General">
                  <c:v>3.7184700000000002E-3</c:v>
                </c:pt>
                <c:pt idx="12317" formatCode="General">
                  <c:v>3.7185E-3</c:v>
                </c:pt>
                <c:pt idx="12318" formatCode="General">
                  <c:v>3.7185400000000002E-3</c:v>
                </c:pt>
                <c:pt idx="12319" formatCode="General">
                  <c:v>3.71858E-3</c:v>
                </c:pt>
                <c:pt idx="12320" formatCode="General">
                  <c:v>3.7186099999999998E-3</c:v>
                </c:pt>
                <c:pt idx="12321" formatCode="General">
                  <c:v>3.71865E-3</c:v>
                </c:pt>
                <c:pt idx="12322" formatCode="General">
                  <c:v>3.7186799999999998E-3</c:v>
                </c:pt>
                <c:pt idx="12323" formatCode="General">
                  <c:v>3.71872E-3</c:v>
                </c:pt>
                <c:pt idx="12324" formatCode="General">
                  <c:v>3.7187600000000002E-3</c:v>
                </c:pt>
                <c:pt idx="12325" formatCode="General">
                  <c:v>3.71879E-3</c:v>
                </c:pt>
                <c:pt idx="12326" formatCode="General">
                  <c:v>3.7188299999999998E-3</c:v>
                </c:pt>
                <c:pt idx="12327" formatCode="General">
                  <c:v>3.71886E-3</c:v>
                </c:pt>
                <c:pt idx="12328" formatCode="General">
                  <c:v>3.7188999999999998E-3</c:v>
                </c:pt>
                <c:pt idx="12329" formatCode="General">
                  <c:v>3.71894E-3</c:v>
                </c:pt>
                <c:pt idx="12330" formatCode="General">
                  <c:v>3.7189800000000002E-3</c:v>
                </c:pt>
                <c:pt idx="12331" formatCode="General">
                  <c:v>3.71902E-3</c:v>
                </c:pt>
                <c:pt idx="12332" formatCode="General">
                  <c:v>3.7190600000000002E-3</c:v>
                </c:pt>
                <c:pt idx="12333" formatCode="General">
                  <c:v>3.71909E-3</c:v>
                </c:pt>
                <c:pt idx="12334" formatCode="General">
                  <c:v>3.7191199999999998E-3</c:v>
                </c:pt>
                <c:pt idx="12335" formatCode="General">
                  <c:v>3.71916E-3</c:v>
                </c:pt>
                <c:pt idx="12336" formatCode="General">
                  <c:v>3.7192100000000001E-3</c:v>
                </c:pt>
                <c:pt idx="12337" formatCode="General">
                  <c:v>3.7192599999999998E-3</c:v>
                </c:pt>
                <c:pt idx="12338" formatCode="General">
                  <c:v>3.71931E-3</c:v>
                </c:pt>
                <c:pt idx="12339" formatCode="General">
                  <c:v>3.7193600000000001E-3</c:v>
                </c:pt>
                <c:pt idx="12340" formatCode="General">
                  <c:v>3.7193999999999999E-3</c:v>
                </c:pt>
                <c:pt idx="12341" formatCode="General">
                  <c:v>3.71945E-3</c:v>
                </c:pt>
                <c:pt idx="12342" formatCode="General">
                  <c:v>3.7195000000000001E-3</c:v>
                </c:pt>
                <c:pt idx="12343" formatCode="General">
                  <c:v>3.7195499999999999E-3</c:v>
                </c:pt>
                <c:pt idx="12344" formatCode="General">
                  <c:v>3.7196E-3</c:v>
                </c:pt>
                <c:pt idx="12345" formatCode="General">
                  <c:v>3.7196400000000002E-3</c:v>
                </c:pt>
                <c:pt idx="12346" formatCode="General">
                  <c:v>3.7196899999999999E-3</c:v>
                </c:pt>
                <c:pt idx="12347" formatCode="General">
                  <c:v>3.71974E-3</c:v>
                </c:pt>
                <c:pt idx="12348" formatCode="General">
                  <c:v>3.7198000000000001E-3</c:v>
                </c:pt>
                <c:pt idx="12349" formatCode="General">
                  <c:v>3.7198600000000002E-3</c:v>
                </c:pt>
                <c:pt idx="12350" formatCode="General">
                  <c:v>3.7199199999999998E-3</c:v>
                </c:pt>
                <c:pt idx="12351" formatCode="General">
                  <c:v>3.7199799999999999E-3</c:v>
                </c:pt>
                <c:pt idx="12352" formatCode="General">
                  <c:v>3.72004E-3</c:v>
                </c:pt>
                <c:pt idx="12353" formatCode="General">
                  <c:v>3.7201000000000001E-3</c:v>
                </c:pt>
                <c:pt idx="12354" formatCode="General">
                  <c:v>3.7201600000000001E-3</c:v>
                </c:pt>
                <c:pt idx="12355" formatCode="General">
                  <c:v>3.7202200000000002E-3</c:v>
                </c:pt>
                <c:pt idx="12356" formatCode="General">
                  <c:v>3.7203100000000001E-3</c:v>
                </c:pt>
                <c:pt idx="12357" formatCode="General">
                  <c:v>3.7204E-3</c:v>
                </c:pt>
                <c:pt idx="12358" formatCode="General">
                  <c:v>3.7204899999999999E-3</c:v>
                </c:pt>
                <c:pt idx="12359" formatCode="General">
                  <c:v>3.7205799999999998E-3</c:v>
                </c:pt>
                <c:pt idx="12360" formatCode="General">
                  <c:v>3.7206700000000001E-3</c:v>
                </c:pt>
                <c:pt idx="12361" formatCode="General">
                  <c:v>3.72077E-3</c:v>
                </c:pt>
                <c:pt idx="12362" formatCode="General">
                  <c:v>3.7208800000000002E-3</c:v>
                </c:pt>
                <c:pt idx="12363" formatCode="General">
                  <c:v>3.72099E-3</c:v>
                </c:pt>
                <c:pt idx="12364" formatCode="General">
                  <c:v>3.72113E-3</c:v>
                </c:pt>
                <c:pt idx="12365" formatCode="General">
                  <c:v>3.72128E-3</c:v>
                </c:pt>
                <c:pt idx="12366" formatCode="General">
                  <c:v>3.72142E-3</c:v>
                </c:pt>
                <c:pt idx="12367" formatCode="General">
                  <c:v>3.7215600000000001E-3</c:v>
                </c:pt>
                <c:pt idx="12368" formatCode="General">
                  <c:v>3.72171E-3</c:v>
                </c:pt>
                <c:pt idx="12369" formatCode="General">
                  <c:v>3.7218500000000001E-3</c:v>
                </c:pt>
                <c:pt idx="12370" formatCode="General">
                  <c:v>3.7220399999999998E-3</c:v>
                </c:pt>
                <c:pt idx="12371" formatCode="General">
                  <c:v>3.7222399999999999E-3</c:v>
                </c:pt>
                <c:pt idx="12372" formatCode="General">
                  <c:v>3.7224300000000001E-3</c:v>
                </c:pt>
                <c:pt idx="12373" formatCode="General">
                  <c:v>3.7226199999999998E-3</c:v>
                </c:pt>
                <c:pt idx="12374" formatCode="General">
                  <c:v>3.72281E-3</c:v>
                </c:pt>
                <c:pt idx="12375" formatCode="General">
                  <c:v>3.7230000000000002E-3</c:v>
                </c:pt>
                <c:pt idx="12376" formatCode="General">
                  <c:v>3.7231999999999999E-3</c:v>
                </c:pt>
                <c:pt idx="12377" formatCode="General">
                  <c:v>3.72339E-3</c:v>
                </c:pt>
                <c:pt idx="12378" formatCode="General">
                  <c:v>3.7236299999999999E-3</c:v>
                </c:pt>
                <c:pt idx="12379" formatCode="General">
                  <c:v>3.7238699999999998E-3</c:v>
                </c:pt>
                <c:pt idx="12380" formatCode="General">
                  <c:v>3.7241100000000001E-3</c:v>
                </c:pt>
                <c:pt idx="12381" formatCode="General">
                  <c:v>3.72435E-3</c:v>
                </c:pt>
                <c:pt idx="12382" formatCode="General">
                  <c:v>3.7245899999999998E-3</c:v>
                </c:pt>
                <c:pt idx="12383" formatCode="General">
                  <c:v>3.7248300000000002E-3</c:v>
                </c:pt>
                <c:pt idx="12384" formatCode="General">
                  <c:v>3.72507E-3</c:v>
                </c:pt>
                <c:pt idx="12385" formatCode="General">
                  <c:v>3.7253099999999999E-3</c:v>
                </c:pt>
                <c:pt idx="12386" formatCode="General">
                  <c:v>3.7256199999999998E-3</c:v>
                </c:pt>
                <c:pt idx="12387" formatCode="General">
                  <c:v>3.7259300000000001E-3</c:v>
                </c:pt>
                <c:pt idx="12388" formatCode="General">
                  <c:v>3.72624E-3</c:v>
                </c:pt>
                <c:pt idx="12389" formatCode="General">
                  <c:v>3.7265599999999999E-3</c:v>
                </c:pt>
                <c:pt idx="12390" formatCode="General">
                  <c:v>3.7268700000000002E-3</c:v>
                </c:pt>
                <c:pt idx="12391" formatCode="General">
                  <c:v>3.7271800000000001E-3</c:v>
                </c:pt>
                <c:pt idx="12392" formatCode="General">
                  <c:v>3.72749E-3</c:v>
                </c:pt>
                <c:pt idx="12393" formatCode="General">
                  <c:v>3.7277999999999999E-3</c:v>
                </c:pt>
                <c:pt idx="12394" formatCode="General">
                  <c:v>3.7281900000000001E-3</c:v>
                </c:pt>
                <c:pt idx="12395" formatCode="General">
                  <c:v>3.7285700000000001E-3</c:v>
                </c:pt>
                <c:pt idx="12396" formatCode="General">
                  <c:v>3.7289599999999999E-3</c:v>
                </c:pt>
                <c:pt idx="12397" formatCode="General">
                  <c:v>3.7293399999999998E-3</c:v>
                </c:pt>
                <c:pt idx="12398" formatCode="General">
                  <c:v>3.7297200000000002E-3</c:v>
                </c:pt>
                <c:pt idx="12399" formatCode="General">
                  <c:v>3.73011E-3</c:v>
                </c:pt>
                <c:pt idx="12400" formatCode="General">
                  <c:v>3.7306800000000001E-3</c:v>
                </c:pt>
                <c:pt idx="12401" formatCode="General">
                  <c:v>3.7311200000000001E-3</c:v>
                </c:pt>
                <c:pt idx="12402" formatCode="General">
                  <c:v>3.7315999999999998E-3</c:v>
                </c:pt>
                <c:pt idx="12403" formatCode="General">
                  <c:v>3.73208E-3</c:v>
                </c:pt>
                <c:pt idx="12404" formatCode="General">
                  <c:v>3.7325599999999998E-3</c:v>
                </c:pt>
                <c:pt idx="12405" formatCode="General">
                  <c:v>3.73304E-3</c:v>
                </c:pt>
                <c:pt idx="12406" formatCode="General">
                  <c:v>3.73376E-3</c:v>
                </c:pt>
                <c:pt idx="12407" formatCode="General">
                  <c:v>3.7344800000000001E-3</c:v>
                </c:pt>
                <c:pt idx="12408" formatCode="General">
                  <c:v>3.7350999999999999E-3</c:v>
                </c:pt>
                <c:pt idx="12409" formatCode="General">
                  <c:v>3.73588E-3</c:v>
                </c:pt>
                <c:pt idx="12410" formatCode="General">
                  <c:v>3.7366500000000002E-3</c:v>
                </c:pt>
                <c:pt idx="12411" formatCode="General">
                  <c:v>3.73742E-3</c:v>
                </c:pt>
                <c:pt idx="12412" formatCode="General">
                  <c:v>3.7382000000000001E-3</c:v>
                </c:pt>
                <c:pt idx="12413" formatCode="General">
                  <c:v>3.7389699999999999E-3</c:v>
                </c:pt>
                <c:pt idx="12414" formatCode="General">
                  <c:v>3.73975E-3</c:v>
                </c:pt>
                <c:pt idx="12415" formatCode="General">
                  <c:v>3.7405200000000002E-3</c:v>
                </c:pt>
                <c:pt idx="12416" formatCode="General">
                  <c:v>3.7413799999999999E-3</c:v>
                </c:pt>
                <c:pt idx="12417" formatCode="General">
                  <c:v>3.7423399999999998E-3</c:v>
                </c:pt>
                <c:pt idx="12418" formatCode="General">
                  <c:v>3.7432899999999998E-3</c:v>
                </c:pt>
                <c:pt idx="12419" formatCode="General">
                  <c:v>3.7442500000000002E-3</c:v>
                </c:pt>
                <c:pt idx="12420" formatCode="General">
                  <c:v>3.7452000000000002E-3</c:v>
                </c:pt>
                <c:pt idx="12421" formatCode="General">
                  <c:v>3.7466299999999999E-3</c:v>
                </c:pt>
                <c:pt idx="12422" formatCode="General">
                  <c:v>3.7480600000000001E-3</c:v>
                </c:pt>
                <c:pt idx="12423" formatCode="General">
                  <c:v>3.7495900000000001E-3</c:v>
                </c:pt>
                <c:pt idx="12424" formatCode="General">
                  <c:v>3.7511699999999999E-3</c:v>
                </c:pt>
                <c:pt idx="12425" formatCode="General">
                  <c:v>3.75275E-3</c:v>
                </c:pt>
                <c:pt idx="12426" formatCode="General">
                  <c:v>3.7543300000000002E-3</c:v>
                </c:pt>
                <c:pt idx="12427" formatCode="General">
                  <c:v>3.7559099999999999E-3</c:v>
                </c:pt>
                <c:pt idx="12428" formatCode="General">
                  <c:v>3.75794E-3</c:v>
                </c:pt>
                <c:pt idx="12429" formatCode="General">
                  <c:v>3.7598900000000001E-3</c:v>
                </c:pt>
                <c:pt idx="12430" formatCode="General">
                  <c:v>3.7618399999999998E-3</c:v>
                </c:pt>
                <c:pt idx="12431" formatCode="General">
                  <c:v>3.7637899999999999E-3</c:v>
                </c:pt>
                <c:pt idx="12432" formatCode="General">
                  <c:v>3.7662799999999999E-3</c:v>
                </c:pt>
                <c:pt idx="12433" formatCode="General">
                  <c:v>3.7685499999999999E-3</c:v>
                </c:pt>
                <c:pt idx="12434" formatCode="General">
                  <c:v>3.7708199999999998E-3</c:v>
                </c:pt>
                <c:pt idx="12435" formatCode="General">
                  <c:v>3.7739499999999999E-3</c:v>
                </c:pt>
                <c:pt idx="12436" formatCode="General">
                  <c:v>3.7760300000000001E-3</c:v>
                </c:pt>
                <c:pt idx="12437" formatCode="General">
                  <c:v>3.7781099999999999E-3</c:v>
                </c:pt>
                <c:pt idx="12438" formatCode="General">
                  <c:v>3.7802399999999998E-3</c:v>
                </c:pt>
                <c:pt idx="12439" formatCode="General">
                  <c:v>3.7824099999999999E-3</c:v>
                </c:pt>
                <c:pt idx="12440" formatCode="General">
                  <c:v>3.7845800000000001E-3</c:v>
                </c:pt>
                <c:pt idx="12441" formatCode="General">
                  <c:v>3.7867600000000001E-3</c:v>
                </c:pt>
                <c:pt idx="12442" formatCode="General">
                  <c:v>3.78883E-3</c:v>
                </c:pt>
                <c:pt idx="12443" formatCode="General">
                  <c:v>3.79079E-3</c:v>
                </c:pt>
                <c:pt idx="12444" formatCode="General">
                  <c:v>3.7927600000000001E-3</c:v>
                </c:pt>
                <c:pt idx="12445" formatCode="General">
                  <c:v>3.7947200000000001E-3</c:v>
                </c:pt>
                <c:pt idx="12446" formatCode="General">
                  <c:v>3.7967399999999998E-3</c:v>
                </c:pt>
                <c:pt idx="12447" formatCode="General">
                  <c:v>3.7982799999999998E-3</c:v>
                </c:pt>
                <c:pt idx="12448" formatCode="General">
                  <c:v>3.7998200000000002E-3</c:v>
                </c:pt>
                <c:pt idx="12449" formatCode="General">
                  <c:v>3.8013700000000001E-3</c:v>
                </c:pt>
                <c:pt idx="12450" formatCode="General">
                  <c:v>3.8029100000000001E-3</c:v>
                </c:pt>
                <c:pt idx="12451" formatCode="General">
                  <c:v>3.8044300000000001E-3</c:v>
                </c:pt>
                <c:pt idx="12452" formatCode="General">
                  <c:v>3.80591E-3</c:v>
                </c:pt>
                <c:pt idx="12453" formatCode="General">
                  <c:v>3.80738E-3</c:v>
                </c:pt>
                <c:pt idx="12454" formatCode="General">
                  <c:v>3.8088499999999999E-3</c:v>
                </c:pt>
                <c:pt idx="12455" formatCode="General">
                  <c:v>3.8098400000000001E-3</c:v>
                </c:pt>
                <c:pt idx="12456" formatCode="General">
                  <c:v>3.8108199999999999E-3</c:v>
                </c:pt>
                <c:pt idx="12457" formatCode="General">
                  <c:v>3.8118000000000002E-3</c:v>
                </c:pt>
                <c:pt idx="12458" formatCode="General">
                  <c:v>3.8130999999999998E-3</c:v>
                </c:pt>
                <c:pt idx="12459" formatCode="General">
                  <c:v>3.8139699999999999E-3</c:v>
                </c:pt>
                <c:pt idx="12460" formatCode="General">
                  <c:v>3.8148399999999999E-3</c:v>
                </c:pt>
                <c:pt idx="12461" formatCode="General">
                  <c:v>3.8157E-3</c:v>
                </c:pt>
                <c:pt idx="12462" formatCode="General">
                  <c:v>3.81657E-3</c:v>
                </c:pt>
                <c:pt idx="12463" formatCode="General">
                  <c:v>3.8174400000000001E-3</c:v>
                </c:pt>
                <c:pt idx="12464" formatCode="General">
                  <c:v>3.8183100000000001E-3</c:v>
                </c:pt>
                <c:pt idx="12465" formatCode="General">
                  <c:v>3.81906E-3</c:v>
                </c:pt>
                <c:pt idx="12466" formatCode="General">
                  <c:v>3.8200299999999999E-3</c:v>
                </c:pt>
                <c:pt idx="12467" formatCode="General">
                  <c:v>3.8206799999999999E-3</c:v>
                </c:pt>
                <c:pt idx="12468" formatCode="General">
                  <c:v>3.82133E-3</c:v>
                </c:pt>
                <c:pt idx="12469" formatCode="General">
                  <c:v>3.82198E-3</c:v>
                </c:pt>
                <c:pt idx="12470" formatCode="General">
                  <c:v>3.8226200000000001E-3</c:v>
                </c:pt>
                <c:pt idx="12471" formatCode="General">
                  <c:v>3.8232700000000001E-3</c:v>
                </c:pt>
                <c:pt idx="12472" formatCode="General">
                  <c:v>3.8239200000000002E-3</c:v>
                </c:pt>
                <c:pt idx="12473" formatCode="General">
                  <c:v>3.82468E-3</c:v>
                </c:pt>
                <c:pt idx="12474" formatCode="General">
                  <c:v>3.82519E-3</c:v>
                </c:pt>
                <c:pt idx="12475" formatCode="General">
                  <c:v>3.8257E-3</c:v>
                </c:pt>
                <c:pt idx="12476" formatCode="General">
                  <c:v>3.82621E-3</c:v>
                </c:pt>
                <c:pt idx="12477" formatCode="General">
                  <c:v>3.82672E-3</c:v>
                </c:pt>
                <c:pt idx="12478" formatCode="General">
                  <c:v>3.82723E-3</c:v>
                </c:pt>
                <c:pt idx="12479" formatCode="General">
                  <c:v>3.82774E-3</c:v>
                </c:pt>
                <c:pt idx="12480" formatCode="General">
                  <c:v>3.8281999999999999E-3</c:v>
                </c:pt>
                <c:pt idx="12481" formatCode="General">
                  <c:v>3.8286100000000001E-3</c:v>
                </c:pt>
                <c:pt idx="12482" formatCode="General">
                  <c:v>3.8290300000000002E-3</c:v>
                </c:pt>
                <c:pt idx="12483" formatCode="General">
                  <c:v>3.8294499999999999E-3</c:v>
                </c:pt>
                <c:pt idx="12484" formatCode="General">
                  <c:v>3.82986E-3</c:v>
                </c:pt>
                <c:pt idx="12485" formatCode="General">
                  <c:v>3.8302800000000001E-3</c:v>
                </c:pt>
                <c:pt idx="12486" formatCode="General">
                  <c:v>3.8306999999999998E-3</c:v>
                </c:pt>
                <c:pt idx="12487" formatCode="General">
                  <c:v>3.83111E-3</c:v>
                </c:pt>
                <c:pt idx="12488" formatCode="General">
                  <c:v>3.83148E-3</c:v>
                </c:pt>
                <c:pt idx="12489" formatCode="General">
                  <c:v>3.8318100000000002E-3</c:v>
                </c:pt>
                <c:pt idx="12490" formatCode="General">
                  <c:v>3.83213E-3</c:v>
                </c:pt>
                <c:pt idx="12491" formatCode="General">
                  <c:v>3.8324499999999998E-3</c:v>
                </c:pt>
                <c:pt idx="12492" formatCode="General">
                  <c:v>3.83278E-3</c:v>
                </c:pt>
                <c:pt idx="12493" formatCode="General">
                  <c:v>3.8330999999999999E-3</c:v>
                </c:pt>
                <c:pt idx="12494" formatCode="General">
                  <c:v>3.8334200000000001E-3</c:v>
                </c:pt>
                <c:pt idx="12495" formatCode="General">
                  <c:v>3.8337499999999999E-3</c:v>
                </c:pt>
                <c:pt idx="12496" formatCode="General">
                  <c:v>3.83403E-3</c:v>
                </c:pt>
                <c:pt idx="12497" formatCode="General">
                  <c:v>3.8343700000000001E-3</c:v>
                </c:pt>
                <c:pt idx="12498" formatCode="General">
                  <c:v>3.8346000000000001E-3</c:v>
                </c:pt>
                <c:pt idx="12499" formatCode="General">
                  <c:v>3.83484E-3</c:v>
                </c:pt>
                <c:pt idx="12500" formatCode="General">
                  <c:v>3.8350699999999999E-3</c:v>
                </c:pt>
                <c:pt idx="12501" formatCode="General">
                  <c:v>3.8352999999999998E-3</c:v>
                </c:pt>
                <c:pt idx="12502" formatCode="General">
                  <c:v>3.8355300000000002E-3</c:v>
                </c:pt>
                <c:pt idx="12503" formatCode="General">
                  <c:v>3.8357600000000001E-3</c:v>
                </c:pt>
                <c:pt idx="12504" formatCode="General">
                  <c:v>3.8359700000000002E-3</c:v>
                </c:pt>
                <c:pt idx="12505" formatCode="General">
                  <c:v>3.8361799999999998E-3</c:v>
                </c:pt>
                <c:pt idx="12506" formatCode="General">
                  <c:v>3.8363799999999999E-3</c:v>
                </c:pt>
                <c:pt idx="12507" formatCode="General">
                  <c:v>3.83659E-3</c:v>
                </c:pt>
                <c:pt idx="12508" formatCode="General">
                  <c:v>3.8368E-3</c:v>
                </c:pt>
                <c:pt idx="12509" formatCode="General">
                  <c:v>3.8370100000000001E-3</c:v>
                </c:pt>
                <c:pt idx="12510" formatCode="General">
                  <c:v>3.8372200000000001E-3</c:v>
                </c:pt>
                <c:pt idx="12511" formatCode="General">
                  <c:v>3.8374300000000002E-3</c:v>
                </c:pt>
                <c:pt idx="12512" formatCode="General">
                  <c:v>3.8375900000000001E-3</c:v>
                </c:pt>
                <c:pt idx="12513" formatCode="General">
                  <c:v>3.83775E-3</c:v>
                </c:pt>
                <c:pt idx="12514" formatCode="General">
                  <c:v>3.8379099999999999E-3</c:v>
                </c:pt>
                <c:pt idx="12515" formatCode="General">
                  <c:v>3.8380699999999998E-3</c:v>
                </c:pt>
                <c:pt idx="12516" formatCode="General">
                  <c:v>3.8382300000000002E-3</c:v>
                </c:pt>
                <c:pt idx="12517" formatCode="General">
                  <c:v>3.8384000000000001E-3</c:v>
                </c:pt>
                <c:pt idx="12518" formatCode="General">
                  <c:v>3.8385200000000002E-3</c:v>
                </c:pt>
                <c:pt idx="12519" formatCode="General">
                  <c:v>3.8386399999999999E-3</c:v>
                </c:pt>
                <c:pt idx="12520" formatCode="General">
                  <c:v>3.83878E-3</c:v>
                </c:pt>
                <c:pt idx="12521" formatCode="General">
                  <c:v>3.8389100000000001E-3</c:v>
                </c:pt>
                <c:pt idx="12522" formatCode="General">
                  <c:v>3.8390400000000002E-3</c:v>
                </c:pt>
                <c:pt idx="12523" formatCode="General">
                  <c:v>3.8391300000000001E-3</c:v>
                </c:pt>
                <c:pt idx="12524" formatCode="General">
                  <c:v>3.8392299999999999E-3</c:v>
                </c:pt>
                <c:pt idx="12525" formatCode="General">
                  <c:v>3.8393199999999998E-3</c:v>
                </c:pt>
                <c:pt idx="12526" formatCode="General">
                  <c:v>3.8394200000000001E-3</c:v>
                </c:pt>
                <c:pt idx="12527" formatCode="General">
                  <c:v>3.83951E-3</c:v>
                </c:pt>
                <c:pt idx="12528" formatCode="General">
                  <c:v>3.8396099999999998E-3</c:v>
                </c:pt>
                <c:pt idx="12529" formatCode="General">
                  <c:v>3.8396699999999999E-3</c:v>
                </c:pt>
                <c:pt idx="12530" formatCode="General">
                  <c:v>3.8397599999999998E-3</c:v>
                </c:pt>
                <c:pt idx="12531" formatCode="General">
                  <c:v>3.8398400000000002E-3</c:v>
                </c:pt>
                <c:pt idx="12532" formatCode="General">
                  <c:v>3.8399200000000001E-3</c:v>
                </c:pt>
                <c:pt idx="12533" formatCode="General">
                  <c:v>3.8400000000000001E-3</c:v>
                </c:pt>
                <c:pt idx="12534" formatCode="General">
                  <c:v>3.8400499999999998E-3</c:v>
                </c:pt>
                <c:pt idx="12535" formatCode="General">
                  <c:v>3.8400999999999999E-3</c:v>
                </c:pt>
                <c:pt idx="12536" formatCode="General">
                  <c:v>3.8401500000000001E-3</c:v>
                </c:pt>
                <c:pt idx="12537" formatCode="General">
                  <c:v>3.8402100000000002E-3</c:v>
                </c:pt>
                <c:pt idx="12538" formatCode="General">
                  <c:v>3.8402599999999999E-3</c:v>
                </c:pt>
                <c:pt idx="12539" formatCode="General">
                  <c:v>3.84031E-3</c:v>
                </c:pt>
                <c:pt idx="12540" formatCode="General">
                  <c:v>3.8403600000000001E-3</c:v>
                </c:pt>
                <c:pt idx="12541" formatCode="General">
                  <c:v>3.8404099999999998E-3</c:v>
                </c:pt>
                <c:pt idx="12542" formatCode="General">
                  <c:v>3.8404699999999999E-3</c:v>
                </c:pt>
                <c:pt idx="12543" formatCode="General">
                  <c:v>3.84052E-3</c:v>
                </c:pt>
                <c:pt idx="12544" formatCode="General">
                  <c:v>3.8405700000000002E-3</c:v>
                </c:pt>
                <c:pt idx="12545" formatCode="General">
                  <c:v>3.8406299999999998E-3</c:v>
                </c:pt>
                <c:pt idx="12546" formatCode="General">
                  <c:v>3.8406899999999999E-3</c:v>
                </c:pt>
                <c:pt idx="12547" formatCode="General">
                  <c:v>3.8407300000000001E-3</c:v>
                </c:pt>
                <c:pt idx="12548" formatCode="General">
                  <c:v>3.8407699999999999E-3</c:v>
                </c:pt>
                <c:pt idx="12549" formatCode="General">
                  <c:v>3.8408100000000001E-3</c:v>
                </c:pt>
                <c:pt idx="12550" formatCode="General">
                  <c:v>3.8408499999999998E-3</c:v>
                </c:pt>
                <c:pt idx="12551" formatCode="General">
                  <c:v>3.84089E-3</c:v>
                </c:pt>
                <c:pt idx="12552" formatCode="General">
                  <c:v>3.8409300000000002E-3</c:v>
                </c:pt>
                <c:pt idx="12553" formatCode="General">
                  <c:v>3.84097E-3</c:v>
                </c:pt>
                <c:pt idx="12554" formatCode="General">
                  <c:v>3.8410200000000001E-3</c:v>
                </c:pt>
                <c:pt idx="12555" formatCode="General">
                  <c:v>3.8410599999999999E-3</c:v>
                </c:pt>
                <c:pt idx="12556" formatCode="General">
                  <c:v>3.8411000000000001E-3</c:v>
                </c:pt>
                <c:pt idx="12557" formatCode="General">
                  <c:v>3.8411600000000001E-3</c:v>
                </c:pt>
                <c:pt idx="12558" formatCode="General">
                  <c:v>3.8412199999999998E-3</c:v>
                </c:pt>
                <c:pt idx="12559" formatCode="General">
                  <c:v>3.8412699999999999E-3</c:v>
                </c:pt>
                <c:pt idx="12560" formatCode="General">
                  <c:v>3.8413200000000001E-3</c:v>
                </c:pt>
                <c:pt idx="12561" formatCode="General">
                  <c:v>3.8413700000000002E-3</c:v>
                </c:pt>
                <c:pt idx="12562" formatCode="General">
                  <c:v>3.8414199999999999E-3</c:v>
                </c:pt>
                <c:pt idx="12563" formatCode="General">
                  <c:v>3.84147E-3</c:v>
                </c:pt>
                <c:pt idx="12564" formatCode="General">
                  <c:v>3.8415200000000002E-3</c:v>
                </c:pt>
                <c:pt idx="12565" formatCode="General">
                  <c:v>3.8415699999999999E-3</c:v>
                </c:pt>
                <c:pt idx="12566" formatCode="General">
                  <c:v>3.84162E-3</c:v>
                </c:pt>
                <c:pt idx="12567" formatCode="General">
                  <c:v>3.8416700000000002E-3</c:v>
                </c:pt>
                <c:pt idx="12568" formatCode="General">
                  <c:v>3.8417400000000002E-3</c:v>
                </c:pt>
                <c:pt idx="12569" formatCode="General">
                  <c:v>3.8418100000000002E-3</c:v>
                </c:pt>
                <c:pt idx="12570" formatCode="General">
                  <c:v>3.8418800000000002E-3</c:v>
                </c:pt>
                <c:pt idx="12571" formatCode="General">
                  <c:v>3.8419600000000002E-3</c:v>
                </c:pt>
                <c:pt idx="12572" formatCode="General">
                  <c:v>3.8420300000000002E-3</c:v>
                </c:pt>
                <c:pt idx="12573" formatCode="General">
                  <c:v>3.8421100000000001E-3</c:v>
                </c:pt>
                <c:pt idx="12574" formatCode="General">
                  <c:v>3.8422E-3</c:v>
                </c:pt>
                <c:pt idx="12575" formatCode="General">
                  <c:v>3.8422999999999999E-3</c:v>
                </c:pt>
                <c:pt idx="12576" formatCode="General">
                  <c:v>3.8424100000000001E-3</c:v>
                </c:pt>
                <c:pt idx="12577" formatCode="General">
                  <c:v>3.8425299999999998E-3</c:v>
                </c:pt>
                <c:pt idx="12578" formatCode="General">
                  <c:v>3.84271E-3</c:v>
                </c:pt>
                <c:pt idx="12579" formatCode="General">
                  <c:v>3.84294E-3</c:v>
                </c:pt>
                <c:pt idx="12580" formatCode="General">
                  <c:v>3.8430500000000002E-3</c:v>
                </c:pt>
                <c:pt idx="12581" formatCode="General">
                  <c:v>3.8431699999999999E-3</c:v>
                </c:pt>
                <c:pt idx="12582" formatCode="General">
                  <c:v>3.8432900000000001E-3</c:v>
                </c:pt>
                <c:pt idx="12583" formatCode="General">
                  <c:v>3.84338E-3</c:v>
                </c:pt>
                <c:pt idx="12584" formatCode="General">
                  <c:v>3.8434799999999998E-3</c:v>
                </c:pt>
                <c:pt idx="12585" formatCode="General">
                  <c:v>3.84359E-3</c:v>
                </c:pt>
                <c:pt idx="12586" formatCode="General">
                  <c:v>3.8436999999999998E-3</c:v>
                </c:pt>
                <c:pt idx="12587" formatCode="General">
                  <c:v>3.8437800000000002E-3</c:v>
                </c:pt>
                <c:pt idx="12588" formatCode="General">
                  <c:v>3.8438600000000002E-3</c:v>
                </c:pt>
                <c:pt idx="12589" formatCode="General">
                  <c:v>3.8438999999999999E-3</c:v>
                </c:pt>
                <c:pt idx="12590" formatCode="General">
                  <c:v>3.8440000000000002E-3</c:v>
                </c:pt>
                <c:pt idx="12591" formatCode="General">
                  <c:v>3.8440900000000001E-3</c:v>
                </c:pt>
                <c:pt idx="12592" formatCode="General">
                  <c:v>3.84418E-3</c:v>
                </c:pt>
                <c:pt idx="12593" formatCode="General">
                  <c:v>3.8442799999999998E-3</c:v>
                </c:pt>
                <c:pt idx="12594" formatCode="General">
                  <c:v>3.84439E-3</c:v>
                </c:pt>
                <c:pt idx="12595" formatCode="General">
                  <c:v>3.8444799999999999E-3</c:v>
                </c:pt>
                <c:pt idx="12596" formatCode="General">
                  <c:v>3.8446000000000001E-3</c:v>
                </c:pt>
                <c:pt idx="12597" formatCode="General">
                  <c:v>3.8447300000000002E-3</c:v>
                </c:pt>
                <c:pt idx="12598" formatCode="General">
                  <c:v>3.8448699999999998E-3</c:v>
                </c:pt>
                <c:pt idx="12599" formatCode="General">
                  <c:v>3.8452299999999998E-3</c:v>
                </c:pt>
                <c:pt idx="12600" formatCode="General">
                  <c:v>3.8453599999999999E-3</c:v>
                </c:pt>
                <c:pt idx="12601" formatCode="General">
                  <c:v>3.8454399999999999E-3</c:v>
                </c:pt>
                <c:pt idx="12602" formatCode="General">
                  <c:v>3.8455400000000002E-3</c:v>
                </c:pt>
                <c:pt idx="12603" formatCode="General">
                  <c:v>3.8456200000000001E-3</c:v>
                </c:pt>
                <c:pt idx="12604" formatCode="General">
                  <c:v>3.8456900000000001E-3</c:v>
                </c:pt>
                <c:pt idx="12605" formatCode="General">
                  <c:v>3.8457700000000001E-3</c:v>
                </c:pt>
                <c:pt idx="12606" formatCode="General">
                  <c:v>3.8458400000000001E-3</c:v>
                </c:pt>
                <c:pt idx="12607" formatCode="General">
                  <c:v>3.8459200000000001E-3</c:v>
                </c:pt>
                <c:pt idx="12608" formatCode="General">
                  <c:v>3.8459700000000002E-3</c:v>
                </c:pt>
                <c:pt idx="12609" formatCode="General">
                  <c:v>3.8460299999999998E-3</c:v>
                </c:pt>
                <c:pt idx="12610" formatCode="General">
                  <c:v>3.8460899999999999E-3</c:v>
                </c:pt>
                <c:pt idx="12611" formatCode="General">
                  <c:v>3.84615E-3</c:v>
                </c:pt>
                <c:pt idx="12612" formatCode="General">
                  <c:v>3.8462100000000001E-3</c:v>
                </c:pt>
                <c:pt idx="12613" formatCode="General">
                  <c:v>3.8462700000000002E-3</c:v>
                </c:pt>
                <c:pt idx="12614" formatCode="General">
                  <c:v>3.8463299999999998E-3</c:v>
                </c:pt>
                <c:pt idx="12615" formatCode="General">
                  <c:v>3.8463799999999999E-3</c:v>
                </c:pt>
                <c:pt idx="12616" formatCode="General">
                  <c:v>3.84644E-3</c:v>
                </c:pt>
                <c:pt idx="12617" formatCode="General">
                  <c:v>3.8465000000000001E-3</c:v>
                </c:pt>
                <c:pt idx="12618" formatCode="General">
                  <c:v>3.8465600000000002E-3</c:v>
                </c:pt>
                <c:pt idx="12619" formatCode="General">
                  <c:v>3.8466099999999999E-3</c:v>
                </c:pt>
                <c:pt idx="12620" formatCode="General">
                  <c:v>3.84667E-3</c:v>
                </c:pt>
                <c:pt idx="12621" formatCode="General">
                  <c:v>3.84673E-3</c:v>
                </c:pt>
                <c:pt idx="12622" formatCode="General">
                  <c:v>3.8467800000000002E-3</c:v>
                </c:pt>
                <c:pt idx="12623" formatCode="General">
                  <c:v>3.8468399999999998E-3</c:v>
                </c:pt>
                <c:pt idx="12624" formatCode="General">
                  <c:v>3.8468899999999999E-3</c:v>
                </c:pt>
                <c:pt idx="12625" formatCode="General">
                  <c:v>3.84695E-3</c:v>
                </c:pt>
                <c:pt idx="12626" formatCode="General">
                  <c:v>3.8470100000000001E-3</c:v>
                </c:pt>
                <c:pt idx="12627" formatCode="General">
                  <c:v>3.8470399999999999E-3</c:v>
                </c:pt>
                <c:pt idx="12628" formatCode="General">
                  <c:v>3.8470900000000001E-3</c:v>
                </c:pt>
                <c:pt idx="12629" formatCode="General">
                  <c:v>3.8471400000000002E-3</c:v>
                </c:pt>
                <c:pt idx="12630" formatCode="General">
                  <c:v>3.84718E-3</c:v>
                </c:pt>
                <c:pt idx="12631" formatCode="General">
                  <c:v>3.8472300000000001E-3</c:v>
                </c:pt>
                <c:pt idx="12632" formatCode="General">
                  <c:v>3.8472799999999998E-3</c:v>
                </c:pt>
                <c:pt idx="12633" formatCode="General">
                  <c:v>3.84732E-3</c:v>
                </c:pt>
                <c:pt idx="12634" formatCode="General">
                  <c:v>3.8473700000000001E-3</c:v>
                </c:pt>
                <c:pt idx="12635" formatCode="General">
                  <c:v>3.8474199999999998E-3</c:v>
                </c:pt>
                <c:pt idx="12636" formatCode="General">
                  <c:v>3.84746E-3</c:v>
                </c:pt>
                <c:pt idx="12637" formatCode="General">
                  <c:v>3.8475100000000002E-3</c:v>
                </c:pt>
                <c:pt idx="12638" formatCode="General">
                  <c:v>3.8475499999999999E-3</c:v>
                </c:pt>
                <c:pt idx="12639" formatCode="General">
                  <c:v>3.8476199999999999E-3</c:v>
                </c:pt>
                <c:pt idx="12640" formatCode="General">
                  <c:v>3.84769E-3</c:v>
                </c:pt>
                <c:pt idx="12641" formatCode="General">
                  <c:v>3.84776E-3</c:v>
                </c:pt>
                <c:pt idx="12642" formatCode="General">
                  <c:v>3.8478100000000001E-3</c:v>
                </c:pt>
                <c:pt idx="12643" formatCode="General">
                  <c:v>3.8478700000000002E-3</c:v>
                </c:pt>
                <c:pt idx="12644" formatCode="General">
                  <c:v>3.8479299999999998E-3</c:v>
                </c:pt>
                <c:pt idx="12645" formatCode="General">
                  <c:v>3.8479899999999999E-3</c:v>
                </c:pt>
                <c:pt idx="12646" formatCode="General">
                  <c:v>3.8480699999999999E-3</c:v>
                </c:pt>
                <c:pt idx="12647" formatCode="General">
                  <c:v>3.8481600000000002E-3</c:v>
                </c:pt>
                <c:pt idx="12648" formatCode="General">
                  <c:v>3.8482500000000001E-3</c:v>
                </c:pt>
                <c:pt idx="12649" formatCode="General">
                  <c:v>3.8483300000000001E-3</c:v>
                </c:pt>
                <c:pt idx="12650" formatCode="General">
                  <c:v>3.84842E-3</c:v>
                </c:pt>
                <c:pt idx="12651" formatCode="General">
                  <c:v>3.8485099999999999E-3</c:v>
                </c:pt>
                <c:pt idx="12652" formatCode="General">
                  <c:v>3.8485899999999998E-3</c:v>
                </c:pt>
                <c:pt idx="12653" formatCode="General">
                  <c:v>3.84871E-3</c:v>
                </c:pt>
                <c:pt idx="12654" formatCode="General">
                  <c:v>3.8488099999999998E-3</c:v>
                </c:pt>
                <c:pt idx="12655" formatCode="General">
                  <c:v>3.84892E-3</c:v>
                </c:pt>
                <c:pt idx="12656" formatCode="General">
                  <c:v>3.8490600000000001E-3</c:v>
                </c:pt>
                <c:pt idx="12657" formatCode="General">
                  <c:v>3.8492000000000001E-3</c:v>
                </c:pt>
                <c:pt idx="12658" formatCode="General">
                  <c:v>3.8493300000000002E-3</c:v>
                </c:pt>
                <c:pt idx="12659" formatCode="General">
                  <c:v>3.8494699999999998E-3</c:v>
                </c:pt>
                <c:pt idx="12660" formatCode="General">
                  <c:v>3.8496099999999998E-3</c:v>
                </c:pt>
                <c:pt idx="12661" formatCode="General">
                  <c:v>3.8497499999999999E-3</c:v>
                </c:pt>
                <c:pt idx="12662" formatCode="General">
                  <c:v>3.8499099999999998E-3</c:v>
                </c:pt>
                <c:pt idx="12663" formatCode="General">
                  <c:v>3.8501E-3</c:v>
                </c:pt>
                <c:pt idx="12664" formatCode="General">
                  <c:v>3.8502800000000002E-3</c:v>
                </c:pt>
                <c:pt idx="12665" formatCode="General">
                  <c:v>3.8504699999999999E-3</c:v>
                </c:pt>
                <c:pt idx="12666" formatCode="General">
                  <c:v>3.8506500000000002E-3</c:v>
                </c:pt>
                <c:pt idx="12667" formatCode="General">
                  <c:v>3.8508399999999999E-3</c:v>
                </c:pt>
                <c:pt idx="12668" formatCode="General">
                  <c:v>3.8510200000000001E-3</c:v>
                </c:pt>
                <c:pt idx="12669" formatCode="General">
                  <c:v>3.8512099999999999E-3</c:v>
                </c:pt>
                <c:pt idx="12670" formatCode="General">
                  <c:v>3.8514199999999999E-3</c:v>
                </c:pt>
                <c:pt idx="12671" formatCode="General">
                  <c:v>3.8516499999999999E-3</c:v>
                </c:pt>
                <c:pt idx="12672" formatCode="General">
                  <c:v>3.8518799999999998E-3</c:v>
                </c:pt>
                <c:pt idx="12673" formatCode="General">
                  <c:v>3.8521100000000002E-3</c:v>
                </c:pt>
                <c:pt idx="12674" formatCode="General">
                  <c:v>3.8523400000000001E-3</c:v>
                </c:pt>
                <c:pt idx="12675" formatCode="General">
                  <c:v>3.85257E-3</c:v>
                </c:pt>
                <c:pt idx="12676" formatCode="General">
                  <c:v>3.8528E-3</c:v>
                </c:pt>
                <c:pt idx="12677" formatCode="General">
                  <c:v>3.8530299999999999E-3</c:v>
                </c:pt>
                <c:pt idx="12678" formatCode="General">
                  <c:v>3.8532900000000001E-3</c:v>
                </c:pt>
                <c:pt idx="12679" formatCode="General">
                  <c:v>3.8535700000000002E-3</c:v>
                </c:pt>
                <c:pt idx="12680" formatCode="General">
                  <c:v>3.8538399999999999E-3</c:v>
                </c:pt>
                <c:pt idx="12681" formatCode="General">
                  <c:v>3.8541199999999999E-3</c:v>
                </c:pt>
                <c:pt idx="12682" formatCode="General">
                  <c:v>3.8544E-3</c:v>
                </c:pt>
                <c:pt idx="12683" formatCode="General">
                  <c:v>3.8546800000000001E-3</c:v>
                </c:pt>
                <c:pt idx="12684" formatCode="General">
                  <c:v>3.8549500000000002E-3</c:v>
                </c:pt>
                <c:pt idx="12685" formatCode="General">
                  <c:v>3.8553699999999999E-3</c:v>
                </c:pt>
                <c:pt idx="12686" formatCode="General">
                  <c:v>3.8557399999999999E-3</c:v>
                </c:pt>
                <c:pt idx="12687" formatCode="General">
                  <c:v>3.8561099999999998E-3</c:v>
                </c:pt>
                <c:pt idx="12688" formatCode="General">
                  <c:v>3.8564799999999998E-3</c:v>
                </c:pt>
                <c:pt idx="12689" formatCode="General">
                  <c:v>3.8568500000000002E-3</c:v>
                </c:pt>
                <c:pt idx="12690" formatCode="General">
                  <c:v>3.8572200000000002E-3</c:v>
                </c:pt>
                <c:pt idx="12691" formatCode="General">
                  <c:v>3.8575900000000002E-3</c:v>
                </c:pt>
                <c:pt idx="12692" formatCode="General">
                  <c:v>3.8579600000000001E-3</c:v>
                </c:pt>
                <c:pt idx="12693" formatCode="General">
                  <c:v>3.8583300000000001E-3</c:v>
                </c:pt>
                <c:pt idx="12694" formatCode="General">
                  <c:v>3.85879E-3</c:v>
                </c:pt>
                <c:pt idx="12695" formatCode="General">
                  <c:v>3.8592600000000002E-3</c:v>
                </c:pt>
                <c:pt idx="12696" formatCode="General">
                  <c:v>3.8597200000000001E-3</c:v>
                </c:pt>
                <c:pt idx="12697" formatCode="General">
                  <c:v>3.8601799999999999E-3</c:v>
                </c:pt>
                <c:pt idx="12698" formatCode="General">
                  <c:v>3.8606399999999998E-3</c:v>
                </c:pt>
                <c:pt idx="12699" formatCode="General">
                  <c:v>3.8611100000000001E-3</c:v>
                </c:pt>
                <c:pt idx="12700" formatCode="General">
                  <c:v>3.8615699999999999E-3</c:v>
                </c:pt>
                <c:pt idx="12701" formatCode="General">
                  <c:v>3.8620299999999998E-3</c:v>
                </c:pt>
                <c:pt idx="12702" formatCode="General">
                  <c:v>3.8626300000000001E-3</c:v>
                </c:pt>
                <c:pt idx="12703" formatCode="General">
                  <c:v>3.86323E-3</c:v>
                </c:pt>
                <c:pt idx="12704" formatCode="General">
                  <c:v>3.86383E-3</c:v>
                </c:pt>
                <c:pt idx="12705" formatCode="General">
                  <c:v>3.8644399999999998E-3</c:v>
                </c:pt>
                <c:pt idx="12706" formatCode="General">
                  <c:v>3.8650400000000001E-3</c:v>
                </c:pt>
                <c:pt idx="12707" formatCode="General">
                  <c:v>3.86564E-3</c:v>
                </c:pt>
                <c:pt idx="12708" formatCode="General">
                  <c:v>3.86624E-3</c:v>
                </c:pt>
                <c:pt idx="12709" formatCode="General">
                  <c:v>3.8668399999999999E-3</c:v>
                </c:pt>
                <c:pt idx="12710" formatCode="General">
                  <c:v>3.8676600000000002E-3</c:v>
                </c:pt>
                <c:pt idx="12711" formatCode="General">
                  <c:v>3.8684800000000001E-3</c:v>
                </c:pt>
                <c:pt idx="12712" formatCode="General">
                  <c:v>3.8693E-3</c:v>
                </c:pt>
                <c:pt idx="12713" formatCode="General">
                  <c:v>3.8701199999999999E-3</c:v>
                </c:pt>
                <c:pt idx="12714" formatCode="General">
                  <c:v>3.8709399999999998E-3</c:v>
                </c:pt>
                <c:pt idx="12715" formatCode="General">
                  <c:v>3.8717700000000001E-3</c:v>
                </c:pt>
                <c:pt idx="12716" formatCode="General">
                  <c:v>3.87259E-3</c:v>
                </c:pt>
                <c:pt idx="12717" formatCode="General">
                  <c:v>3.8734099999999999E-3</c:v>
                </c:pt>
                <c:pt idx="12718" formatCode="General">
                  <c:v>3.8745300000000002E-3</c:v>
                </c:pt>
                <c:pt idx="12719" formatCode="General">
                  <c:v>3.87565E-3</c:v>
                </c:pt>
                <c:pt idx="12720" formatCode="General">
                  <c:v>3.8767699999999999E-3</c:v>
                </c:pt>
                <c:pt idx="12721" formatCode="General">
                  <c:v>3.8778900000000002E-3</c:v>
                </c:pt>
                <c:pt idx="12722" formatCode="General">
                  <c:v>3.87902E-3</c:v>
                </c:pt>
                <c:pt idx="12723" formatCode="General">
                  <c:v>3.8801399999999998E-3</c:v>
                </c:pt>
                <c:pt idx="12724" formatCode="General">
                  <c:v>3.8812600000000001E-3</c:v>
                </c:pt>
                <c:pt idx="12725" formatCode="General">
                  <c:v>3.88289E-3</c:v>
                </c:pt>
                <c:pt idx="12726" formatCode="General">
                  <c:v>3.88442E-3</c:v>
                </c:pt>
                <c:pt idx="12727" formatCode="General">
                  <c:v>3.8859400000000001E-3</c:v>
                </c:pt>
                <c:pt idx="12728" formatCode="General">
                  <c:v>3.8874700000000001E-3</c:v>
                </c:pt>
                <c:pt idx="12729" formatCode="General">
                  <c:v>3.8889900000000002E-3</c:v>
                </c:pt>
                <c:pt idx="12730" formatCode="General">
                  <c:v>3.8905200000000002E-3</c:v>
                </c:pt>
                <c:pt idx="12731" formatCode="General">
                  <c:v>3.8924900000000002E-3</c:v>
                </c:pt>
                <c:pt idx="12732" formatCode="General">
                  <c:v>3.8944499999999998E-3</c:v>
                </c:pt>
                <c:pt idx="12733" formatCode="General">
                  <c:v>3.8964199999999998E-3</c:v>
                </c:pt>
                <c:pt idx="12734" formatCode="General">
                  <c:v>3.8983799999999999E-3</c:v>
                </c:pt>
                <c:pt idx="12735" formatCode="General">
                  <c:v>3.9004899999999999E-3</c:v>
                </c:pt>
                <c:pt idx="12736" formatCode="General">
                  <c:v>3.9025900000000001E-3</c:v>
                </c:pt>
                <c:pt idx="12737" formatCode="General">
                  <c:v>3.9047000000000001E-3</c:v>
                </c:pt>
                <c:pt idx="12738" formatCode="General">
                  <c:v>3.9068000000000002E-3</c:v>
                </c:pt>
                <c:pt idx="12739" formatCode="General">
                  <c:v>3.9095700000000002E-3</c:v>
                </c:pt>
                <c:pt idx="12740" formatCode="General">
                  <c:v>3.9123500000000002E-3</c:v>
                </c:pt>
                <c:pt idx="12741" formatCode="General">
                  <c:v>3.9151300000000002E-3</c:v>
                </c:pt>
                <c:pt idx="12742" formatCode="General">
                  <c:v>3.91895E-3</c:v>
                </c:pt>
                <c:pt idx="12743" formatCode="General">
                  <c:v>3.9221200000000003E-3</c:v>
                </c:pt>
                <c:pt idx="12744" formatCode="General">
                  <c:v>3.9263400000000004E-3</c:v>
                </c:pt>
                <c:pt idx="12745" formatCode="General">
                  <c:v>3.9305499999999997E-3</c:v>
                </c:pt>
                <c:pt idx="12746" formatCode="General">
                  <c:v>3.9362399999999997E-3</c:v>
                </c:pt>
                <c:pt idx="12747" formatCode="General">
                  <c:v>3.9406500000000004E-3</c:v>
                </c:pt>
                <c:pt idx="12748" formatCode="General">
                  <c:v>3.9465400000000001E-3</c:v>
                </c:pt>
                <c:pt idx="12749" formatCode="General">
                  <c:v>3.9531599999999998E-3</c:v>
                </c:pt>
                <c:pt idx="12750" formatCode="General">
                  <c:v>3.9553599999999998E-3</c:v>
                </c:pt>
                <c:pt idx="12751" formatCode="General">
                  <c:v>3.9605300000000003E-3</c:v>
                </c:pt>
                <c:pt idx="12752" formatCode="General">
                  <c:v>3.9675500000000002E-3</c:v>
                </c:pt>
                <c:pt idx="12753" formatCode="General">
                  <c:v>3.9731000000000002E-3</c:v>
                </c:pt>
                <c:pt idx="12754" formatCode="General">
                  <c:v>3.9804999999999997E-3</c:v>
                </c:pt>
                <c:pt idx="12755" formatCode="General">
                  <c:v>3.9874799999999998E-3</c:v>
                </c:pt>
                <c:pt idx="12756" formatCode="General">
                  <c:v>3.9944500000000001E-3</c:v>
                </c:pt>
                <c:pt idx="12757" formatCode="General">
                  <c:v>4.0018199999999997E-3</c:v>
                </c:pt>
                <c:pt idx="12758" formatCode="General">
                  <c:v>4.00673E-3</c:v>
                </c:pt>
                <c:pt idx="12759" formatCode="General">
                  <c:v>4.0116400000000003E-3</c:v>
                </c:pt>
                <c:pt idx="12760" formatCode="General">
                  <c:v>4.0165699999999997E-3</c:v>
                </c:pt>
                <c:pt idx="12761" formatCode="General">
                  <c:v>4.0214999999999999E-3</c:v>
                </c:pt>
                <c:pt idx="12762" formatCode="General">
                  <c:v>4.0262300000000004E-3</c:v>
                </c:pt>
                <c:pt idx="12763" formatCode="General">
                  <c:v>4.0296200000000003E-3</c:v>
                </c:pt>
                <c:pt idx="12764" formatCode="General">
                  <c:v>4.0330100000000001E-3</c:v>
                </c:pt>
                <c:pt idx="12765" formatCode="General">
                  <c:v>4.0365100000000001E-3</c:v>
                </c:pt>
                <c:pt idx="12766" formatCode="General">
                  <c:v>4.0400200000000001E-3</c:v>
                </c:pt>
                <c:pt idx="12767" formatCode="General">
                  <c:v>4.0423500000000001E-3</c:v>
                </c:pt>
                <c:pt idx="12768" formatCode="General">
                  <c:v>4.0443399999999996E-3</c:v>
                </c:pt>
                <c:pt idx="12769" formatCode="General">
                  <c:v>4.04632E-3</c:v>
                </c:pt>
                <c:pt idx="12770" formatCode="General">
                  <c:v>4.0483000000000003E-3</c:v>
                </c:pt>
                <c:pt idx="12771" formatCode="General">
                  <c:v>4.0497800000000002E-3</c:v>
                </c:pt>
                <c:pt idx="12772" formatCode="General">
                  <c:v>4.0511899999999997E-3</c:v>
                </c:pt>
                <c:pt idx="12773" formatCode="General">
                  <c:v>4.0525500000000002E-3</c:v>
                </c:pt>
                <c:pt idx="12774" formatCode="General">
                  <c:v>4.05346E-3</c:v>
                </c:pt>
                <c:pt idx="12775" formatCode="General">
                  <c:v>4.0543699999999998E-3</c:v>
                </c:pt>
                <c:pt idx="12776" formatCode="General">
                  <c:v>4.0552799999999996E-3</c:v>
                </c:pt>
                <c:pt idx="12777" formatCode="General">
                  <c:v>4.0559699999999999E-3</c:v>
                </c:pt>
                <c:pt idx="12778" formatCode="General">
                  <c:v>4.0566500000000002E-3</c:v>
                </c:pt>
                <c:pt idx="12779" formatCode="General">
                  <c:v>4.0573299999999996E-3</c:v>
                </c:pt>
                <c:pt idx="12780" formatCode="General">
                  <c:v>4.0579600000000002E-3</c:v>
                </c:pt>
                <c:pt idx="12781" formatCode="General">
                  <c:v>4.0583700000000004E-3</c:v>
                </c:pt>
                <c:pt idx="12782" formatCode="General">
                  <c:v>4.0587699999999997E-3</c:v>
                </c:pt>
                <c:pt idx="12783" formatCode="General">
                  <c:v>4.0591799999999999E-3</c:v>
                </c:pt>
                <c:pt idx="12784" formatCode="General">
                  <c:v>4.0595800000000001E-3</c:v>
                </c:pt>
                <c:pt idx="12785" formatCode="General">
                  <c:v>4.05989E-3</c:v>
                </c:pt>
                <c:pt idx="12786" formatCode="General">
                  <c:v>4.06019E-3</c:v>
                </c:pt>
                <c:pt idx="12787" formatCode="General">
                  <c:v>4.0604899999999999E-3</c:v>
                </c:pt>
                <c:pt idx="12788" formatCode="General">
                  <c:v>4.0607999999999998E-3</c:v>
                </c:pt>
                <c:pt idx="12789" formatCode="General">
                  <c:v>4.0610100000000003E-3</c:v>
                </c:pt>
                <c:pt idx="12790" formatCode="General">
                  <c:v>4.0612199999999999E-3</c:v>
                </c:pt>
                <c:pt idx="12791" formatCode="General">
                  <c:v>4.0614400000000004E-3</c:v>
                </c:pt>
                <c:pt idx="12792" formatCode="General">
                  <c:v>4.06165E-3</c:v>
                </c:pt>
                <c:pt idx="12793" formatCode="General">
                  <c:v>4.0618099999999999E-3</c:v>
                </c:pt>
                <c:pt idx="12794" formatCode="General">
                  <c:v>4.0619699999999998E-3</c:v>
                </c:pt>
                <c:pt idx="12795" formatCode="General">
                  <c:v>4.0621299999999997E-3</c:v>
                </c:pt>
                <c:pt idx="12796" formatCode="General">
                  <c:v>4.0622899999999997E-3</c:v>
                </c:pt>
                <c:pt idx="12797" formatCode="General">
                  <c:v>4.0623899999999999E-3</c:v>
                </c:pt>
                <c:pt idx="12798" formatCode="General">
                  <c:v>4.0625000000000001E-3</c:v>
                </c:pt>
                <c:pt idx="12799" formatCode="General">
                  <c:v>4.0625799999999997E-3</c:v>
                </c:pt>
                <c:pt idx="12800" formatCode="General">
                  <c:v>4.06267E-3</c:v>
                </c:pt>
                <c:pt idx="12801" formatCode="General">
                  <c:v>4.0627500000000004E-3</c:v>
                </c:pt>
                <c:pt idx="12802" formatCode="General">
                  <c:v>4.0628299999999999E-3</c:v>
                </c:pt>
                <c:pt idx="12803" formatCode="General">
                  <c:v>4.0629000000000004E-3</c:v>
                </c:pt>
                <c:pt idx="12804" formatCode="General">
                  <c:v>4.06296E-3</c:v>
                </c:pt>
                <c:pt idx="12805" formatCode="General">
                  <c:v>4.0630199999999997E-3</c:v>
                </c:pt>
                <c:pt idx="12806" formatCode="General">
                  <c:v>4.0630800000000002E-3</c:v>
                </c:pt>
                <c:pt idx="12807" formatCode="General">
                  <c:v>4.0631499999999997E-3</c:v>
                </c:pt>
                <c:pt idx="12808" formatCode="General">
                  <c:v>4.0632100000000003E-3</c:v>
                </c:pt>
                <c:pt idx="12809" formatCode="General">
                  <c:v>4.06325E-3</c:v>
                </c:pt>
                <c:pt idx="12810" formatCode="General">
                  <c:v>4.0632899999999998E-3</c:v>
                </c:pt>
                <c:pt idx="12811" formatCode="General">
                  <c:v>4.0633300000000004E-3</c:v>
                </c:pt>
                <c:pt idx="12812" formatCode="General">
                  <c:v>4.0633800000000001E-3</c:v>
                </c:pt>
                <c:pt idx="12813" formatCode="General">
                  <c:v>4.0634199999999999E-3</c:v>
                </c:pt>
                <c:pt idx="12814" formatCode="General">
                  <c:v>4.0634599999999996E-3</c:v>
                </c:pt>
                <c:pt idx="12815" formatCode="General">
                  <c:v>4.0635000000000003E-3</c:v>
                </c:pt>
                <c:pt idx="12816" formatCode="General">
                  <c:v>4.06354E-3</c:v>
                </c:pt>
                <c:pt idx="12817" formatCode="General">
                  <c:v>4.0635899999999997E-3</c:v>
                </c:pt>
                <c:pt idx="12818" formatCode="General">
                  <c:v>4.0636300000000004E-3</c:v>
                </c:pt>
                <c:pt idx="12819" formatCode="General">
                  <c:v>4.0636700000000001E-3</c:v>
                </c:pt>
                <c:pt idx="12820" formatCode="General">
                  <c:v>4.0637099999999999E-3</c:v>
                </c:pt>
                <c:pt idx="12821" formatCode="General">
                  <c:v>4.0637499999999997E-3</c:v>
                </c:pt>
                <c:pt idx="12822" formatCode="General">
                  <c:v>4.0637900000000003E-3</c:v>
                </c:pt>
                <c:pt idx="12823" formatCode="General">
                  <c:v>4.06384E-3</c:v>
                </c:pt>
                <c:pt idx="12824" formatCode="General">
                  <c:v>4.0638699999999998E-3</c:v>
                </c:pt>
                <c:pt idx="12825" formatCode="General">
                  <c:v>4.0639099999999996E-3</c:v>
                </c:pt>
                <c:pt idx="12826" formatCode="General">
                  <c:v>4.0639500000000002E-3</c:v>
                </c:pt>
                <c:pt idx="12827" formatCode="General">
                  <c:v>4.06399E-3</c:v>
                </c:pt>
                <c:pt idx="12828" formatCode="General">
                  <c:v>4.0640299999999997E-3</c:v>
                </c:pt>
                <c:pt idx="12829" formatCode="General">
                  <c:v>4.0640600000000004E-3</c:v>
                </c:pt>
                <c:pt idx="12830" formatCode="General">
                  <c:v>4.0641000000000002E-3</c:v>
                </c:pt>
                <c:pt idx="12831" formatCode="General">
                  <c:v>4.0641399999999999E-3</c:v>
                </c:pt>
                <c:pt idx="12832" formatCode="General">
                  <c:v>4.0641799999999997E-3</c:v>
                </c:pt>
                <c:pt idx="12833" formatCode="General">
                  <c:v>4.0642200000000003E-3</c:v>
                </c:pt>
                <c:pt idx="12834" formatCode="General">
                  <c:v>4.0642500000000002E-3</c:v>
                </c:pt>
                <c:pt idx="12835" formatCode="General">
                  <c:v>4.0642899999999999E-3</c:v>
                </c:pt>
                <c:pt idx="12836" formatCode="General">
                  <c:v>4.0643299999999997E-3</c:v>
                </c:pt>
                <c:pt idx="12837" formatCode="General">
                  <c:v>4.0643700000000003E-3</c:v>
                </c:pt>
                <c:pt idx="12838" formatCode="General">
                  <c:v>4.0644100000000001E-3</c:v>
                </c:pt>
                <c:pt idx="12839" formatCode="General">
                  <c:v>4.0644399999999999E-3</c:v>
                </c:pt>
                <c:pt idx="12840" formatCode="General">
                  <c:v>4.0644799999999997E-3</c:v>
                </c:pt>
                <c:pt idx="12841" formatCode="General">
                  <c:v>4.0645200000000003E-3</c:v>
                </c:pt>
                <c:pt idx="12842" formatCode="General">
                  <c:v>4.06456E-3</c:v>
                </c:pt>
                <c:pt idx="12843" formatCode="General">
                  <c:v>4.0645999999999998E-3</c:v>
                </c:pt>
                <c:pt idx="12844" formatCode="General">
                  <c:v>4.0646299999999996E-3</c:v>
                </c:pt>
                <c:pt idx="12845" formatCode="General">
                  <c:v>4.0646700000000003E-3</c:v>
                </c:pt>
                <c:pt idx="12846" formatCode="General">
                  <c:v>4.06471E-3</c:v>
                </c:pt>
                <c:pt idx="12847" formatCode="General">
                  <c:v>4.0647499999999998E-3</c:v>
                </c:pt>
                <c:pt idx="12848" formatCode="General">
                  <c:v>4.0647900000000004E-3</c:v>
                </c:pt>
                <c:pt idx="12849" formatCode="General">
                  <c:v>4.0648300000000002E-3</c:v>
                </c:pt>
                <c:pt idx="12850" formatCode="General">
                  <c:v>4.0648699999999999E-3</c:v>
                </c:pt>
                <c:pt idx="12851" formatCode="General">
                  <c:v>4.0649099999999997E-3</c:v>
                </c:pt>
                <c:pt idx="12852" formatCode="General">
                  <c:v>4.0649500000000003E-3</c:v>
                </c:pt>
                <c:pt idx="12853" formatCode="General">
                  <c:v>4.0649900000000001E-3</c:v>
                </c:pt>
                <c:pt idx="12854" formatCode="General">
                  <c:v>4.0650299999999999E-3</c:v>
                </c:pt>
                <c:pt idx="12855" formatCode="General">
                  <c:v>4.0650699999999996E-3</c:v>
                </c:pt>
                <c:pt idx="12856" formatCode="General">
                  <c:v>4.0651100000000003E-3</c:v>
                </c:pt>
                <c:pt idx="12857" formatCode="General">
                  <c:v>4.0651699999999999E-3</c:v>
                </c:pt>
                <c:pt idx="12858" formatCode="General">
                  <c:v>4.0652300000000004E-3</c:v>
                </c:pt>
                <c:pt idx="12859" formatCode="General">
                  <c:v>4.06529E-3</c:v>
                </c:pt>
                <c:pt idx="12860" formatCode="General">
                  <c:v>4.0653399999999998E-3</c:v>
                </c:pt>
                <c:pt idx="12861" formatCode="General">
                  <c:v>4.0654000000000003E-3</c:v>
                </c:pt>
                <c:pt idx="12862" formatCode="General">
                  <c:v>4.06545E-3</c:v>
                </c:pt>
                <c:pt idx="12863" formatCode="General">
                  <c:v>4.0655200000000004E-3</c:v>
                </c:pt>
                <c:pt idx="12864" formatCode="General">
                  <c:v>4.0655999999999999E-3</c:v>
                </c:pt>
                <c:pt idx="12865" formatCode="General">
                  <c:v>4.0656700000000004E-3</c:v>
                </c:pt>
                <c:pt idx="12866" formatCode="General">
                  <c:v>4.06574E-3</c:v>
                </c:pt>
                <c:pt idx="12867" formatCode="General">
                  <c:v>4.0658400000000003E-3</c:v>
                </c:pt>
                <c:pt idx="12868" formatCode="General">
                  <c:v>4.0659299999999997E-3</c:v>
                </c:pt>
                <c:pt idx="12869" formatCode="General">
                  <c:v>4.0660399999999999E-3</c:v>
                </c:pt>
                <c:pt idx="12870" formatCode="General">
                  <c:v>4.0662299999999997E-3</c:v>
                </c:pt>
                <c:pt idx="12871" formatCode="General">
                  <c:v>4.0664799999999999E-3</c:v>
                </c:pt>
                <c:pt idx="12872" formatCode="General">
                  <c:v>4.06662E-3</c:v>
                </c:pt>
                <c:pt idx="12873" formatCode="General">
                  <c:v>4.0667400000000001E-3</c:v>
                </c:pt>
                <c:pt idx="12874" formatCode="General">
                  <c:v>4.0668400000000004E-3</c:v>
                </c:pt>
                <c:pt idx="12875" formatCode="General">
                  <c:v>4.0669299999999999E-3</c:v>
                </c:pt>
                <c:pt idx="12876" formatCode="General">
                  <c:v>4.0670400000000001E-3</c:v>
                </c:pt>
                <c:pt idx="12877" formatCode="General">
                  <c:v>4.0671400000000003E-3</c:v>
                </c:pt>
                <c:pt idx="12878" formatCode="General">
                  <c:v>4.0672399999999997E-3</c:v>
                </c:pt>
                <c:pt idx="12879" formatCode="General">
                  <c:v>4.06734E-3</c:v>
                </c:pt>
                <c:pt idx="12880" formatCode="General">
                  <c:v>4.0673999999999997E-3</c:v>
                </c:pt>
                <c:pt idx="12881" formatCode="General">
                  <c:v>4.0674999999999999E-3</c:v>
                </c:pt>
                <c:pt idx="12882" formatCode="General">
                  <c:v>4.0676000000000002E-3</c:v>
                </c:pt>
                <c:pt idx="12883" formatCode="General">
                  <c:v>4.0676699999999998E-3</c:v>
                </c:pt>
                <c:pt idx="12884" formatCode="General">
                  <c:v>4.0677700000000001E-3</c:v>
                </c:pt>
                <c:pt idx="12885" formatCode="General">
                  <c:v>4.0678700000000003E-3</c:v>
                </c:pt>
                <c:pt idx="12886" formatCode="General">
                  <c:v>4.0679599999999998E-3</c:v>
                </c:pt>
                <c:pt idx="12887" formatCode="General">
                  <c:v>4.0680600000000001E-3</c:v>
                </c:pt>
                <c:pt idx="12888" formatCode="General">
                  <c:v>4.0681700000000003E-3</c:v>
                </c:pt>
                <c:pt idx="12889" formatCode="General">
                  <c:v>4.0683100000000003E-3</c:v>
                </c:pt>
                <c:pt idx="12890" formatCode="General">
                  <c:v>4.0687099999999997E-3</c:v>
                </c:pt>
                <c:pt idx="12891" formatCode="General">
                  <c:v>4.0688399999999998E-3</c:v>
                </c:pt>
                <c:pt idx="12892" formatCode="General">
                  <c:v>4.06895E-3</c:v>
                </c:pt>
                <c:pt idx="12893" formatCode="General">
                  <c:v>4.0690500000000003E-3</c:v>
                </c:pt>
                <c:pt idx="12894" formatCode="General">
                  <c:v>4.0691099999999999E-3</c:v>
                </c:pt>
                <c:pt idx="12895" formatCode="General">
                  <c:v>4.0691800000000004E-3</c:v>
                </c:pt>
                <c:pt idx="12896" formatCode="General">
                  <c:v>4.06924E-3</c:v>
                </c:pt>
                <c:pt idx="12897" formatCode="General">
                  <c:v>4.0692999999999997E-3</c:v>
                </c:pt>
                <c:pt idx="12898" formatCode="General">
                  <c:v>4.0693600000000002E-3</c:v>
                </c:pt>
                <c:pt idx="12899" formatCode="General">
                  <c:v>4.0694299999999997E-3</c:v>
                </c:pt>
                <c:pt idx="12900" formatCode="General">
                  <c:v>4.0694900000000003E-3</c:v>
                </c:pt>
                <c:pt idx="12901" formatCode="General">
                  <c:v>4.0695499999999999E-3</c:v>
                </c:pt>
                <c:pt idx="12902" formatCode="General">
                  <c:v>4.0696100000000004E-3</c:v>
                </c:pt>
                <c:pt idx="12903" formatCode="General">
                  <c:v>4.0696500000000002E-3</c:v>
                </c:pt>
                <c:pt idx="12904" formatCode="General">
                  <c:v>4.0697099999999998E-3</c:v>
                </c:pt>
                <c:pt idx="12905" formatCode="General">
                  <c:v>4.0697499999999996E-3</c:v>
                </c:pt>
                <c:pt idx="12906" formatCode="General">
                  <c:v>4.0697900000000002E-3</c:v>
                </c:pt>
                <c:pt idx="12907" formatCode="General">
                  <c:v>4.06983E-3</c:v>
                </c:pt>
                <c:pt idx="12908" formatCode="General">
                  <c:v>4.0698699999999997E-3</c:v>
                </c:pt>
                <c:pt idx="12909" formatCode="General">
                  <c:v>4.0699100000000004E-3</c:v>
                </c:pt>
                <c:pt idx="12910" formatCode="General">
                  <c:v>4.0699500000000001E-3</c:v>
                </c:pt>
                <c:pt idx="12911" formatCode="General">
                  <c:v>4.0699899999999999E-3</c:v>
                </c:pt>
                <c:pt idx="12912" formatCode="General">
                  <c:v>4.0700299999999997E-3</c:v>
                </c:pt>
                <c:pt idx="12913" formatCode="General">
                  <c:v>4.0700700000000003E-3</c:v>
                </c:pt>
                <c:pt idx="12914" formatCode="General">
                  <c:v>4.07011E-3</c:v>
                </c:pt>
                <c:pt idx="12915" formatCode="General">
                  <c:v>4.0701499999999998E-3</c:v>
                </c:pt>
                <c:pt idx="12916" formatCode="General">
                  <c:v>4.0701899999999996E-3</c:v>
                </c:pt>
                <c:pt idx="12917" formatCode="General">
                  <c:v>4.0702300000000002E-3</c:v>
                </c:pt>
                <c:pt idx="12918" formatCode="General">
                  <c:v>4.0702799999999999E-3</c:v>
                </c:pt>
                <c:pt idx="12919" formatCode="General">
                  <c:v>4.0703199999999997E-3</c:v>
                </c:pt>
                <c:pt idx="12920" formatCode="General">
                  <c:v>4.0703500000000004E-3</c:v>
                </c:pt>
                <c:pt idx="12921" formatCode="General">
                  <c:v>4.0703900000000001E-3</c:v>
                </c:pt>
                <c:pt idx="12922" formatCode="General">
                  <c:v>4.0704299999999999E-3</c:v>
                </c:pt>
                <c:pt idx="12923" formatCode="General">
                  <c:v>4.0704699999999996E-3</c:v>
                </c:pt>
                <c:pt idx="12924" formatCode="General">
                  <c:v>4.0705100000000003E-3</c:v>
                </c:pt>
                <c:pt idx="12925" formatCode="General">
                  <c:v>4.0705400000000001E-3</c:v>
                </c:pt>
                <c:pt idx="12926" formatCode="General">
                  <c:v>4.0705799999999999E-3</c:v>
                </c:pt>
                <c:pt idx="12927" formatCode="General">
                  <c:v>4.0706199999999996E-3</c:v>
                </c:pt>
                <c:pt idx="12928" formatCode="General">
                  <c:v>4.0706600000000003E-3</c:v>
                </c:pt>
                <c:pt idx="12929" formatCode="General">
                  <c:v>4.0707E-3</c:v>
                </c:pt>
                <c:pt idx="12930" formatCode="General">
                  <c:v>4.0707299999999998E-3</c:v>
                </c:pt>
                <c:pt idx="12931" formatCode="General">
                  <c:v>4.0707699999999996E-3</c:v>
                </c:pt>
                <c:pt idx="12932" formatCode="General">
                  <c:v>4.0708100000000002E-3</c:v>
                </c:pt>
                <c:pt idx="12933" formatCode="General">
                  <c:v>4.07085E-3</c:v>
                </c:pt>
                <c:pt idx="12934" formatCode="General">
                  <c:v>4.0708899999999998E-3</c:v>
                </c:pt>
                <c:pt idx="12935" formatCode="General">
                  <c:v>4.0709199999999996E-3</c:v>
                </c:pt>
                <c:pt idx="12936" formatCode="General">
                  <c:v>4.0709600000000002E-3</c:v>
                </c:pt>
                <c:pt idx="12937" formatCode="General">
                  <c:v>4.071E-3</c:v>
                </c:pt>
                <c:pt idx="12938" formatCode="General">
                  <c:v>4.0710399999999997E-3</c:v>
                </c:pt>
                <c:pt idx="12939" formatCode="General">
                  <c:v>4.0710800000000004E-3</c:v>
                </c:pt>
                <c:pt idx="12940" formatCode="General">
                  <c:v>4.0711100000000002E-3</c:v>
                </c:pt>
                <c:pt idx="12941" formatCode="General">
                  <c:v>4.0711499999999999E-3</c:v>
                </c:pt>
                <c:pt idx="12942" formatCode="General">
                  <c:v>4.0711899999999997E-3</c:v>
                </c:pt>
                <c:pt idx="12943" formatCode="General">
                  <c:v>4.0712400000000003E-3</c:v>
                </c:pt>
                <c:pt idx="12944" formatCode="General">
                  <c:v>4.07129E-3</c:v>
                </c:pt>
                <c:pt idx="12945" formatCode="General">
                  <c:v>4.0713299999999997E-3</c:v>
                </c:pt>
                <c:pt idx="12946" formatCode="General">
                  <c:v>4.0713800000000003E-3</c:v>
                </c:pt>
                <c:pt idx="12947" formatCode="General">
                  <c:v>4.0714200000000001E-3</c:v>
                </c:pt>
                <c:pt idx="12948" formatCode="General">
                  <c:v>4.0714699999999998E-3</c:v>
                </c:pt>
                <c:pt idx="12949" formatCode="General">
                  <c:v>4.0715100000000004E-3</c:v>
                </c:pt>
                <c:pt idx="12950" formatCode="General">
                  <c:v>4.0715600000000001E-3</c:v>
                </c:pt>
                <c:pt idx="12951" formatCode="General">
                  <c:v>4.0715999999999999E-3</c:v>
                </c:pt>
                <c:pt idx="12952" formatCode="General">
                  <c:v>4.0716499999999996E-3</c:v>
                </c:pt>
                <c:pt idx="12953" formatCode="General">
                  <c:v>4.07172E-3</c:v>
                </c:pt>
                <c:pt idx="12954" formatCode="General">
                  <c:v>4.0717899999999996E-3</c:v>
                </c:pt>
                <c:pt idx="12955" formatCode="General">
                  <c:v>4.0718500000000001E-3</c:v>
                </c:pt>
                <c:pt idx="12956" formatCode="General">
                  <c:v>4.0719199999999997E-3</c:v>
                </c:pt>
                <c:pt idx="12957" formatCode="General">
                  <c:v>4.0719900000000002E-3</c:v>
                </c:pt>
                <c:pt idx="12958" formatCode="General">
                  <c:v>4.0720799999999996E-3</c:v>
                </c:pt>
                <c:pt idx="12959" formatCode="General">
                  <c:v>4.07217E-3</c:v>
                </c:pt>
                <c:pt idx="12960" formatCode="General">
                  <c:v>4.0722700000000002E-3</c:v>
                </c:pt>
                <c:pt idx="12961" formatCode="General">
                  <c:v>4.0723599999999997E-3</c:v>
                </c:pt>
                <c:pt idx="12962" formatCode="General">
                  <c:v>4.0724899999999998E-3</c:v>
                </c:pt>
                <c:pt idx="12963" formatCode="General">
                  <c:v>4.0725800000000001E-3</c:v>
                </c:pt>
                <c:pt idx="12964" formatCode="General">
                  <c:v>4.0727300000000001E-3</c:v>
                </c:pt>
                <c:pt idx="12965" formatCode="General">
                  <c:v>4.0728700000000001E-3</c:v>
                </c:pt>
                <c:pt idx="12966" formatCode="General">
                  <c:v>4.0730799999999998E-3</c:v>
                </c:pt>
                <c:pt idx="12967" formatCode="General">
                  <c:v>4.0732900000000002E-3</c:v>
                </c:pt>
                <c:pt idx="12968" formatCode="General">
                  <c:v>4.0734300000000003E-3</c:v>
                </c:pt>
                <c:pt idx="12969" formatCode="General">
                  <c:v>4.0737200000000003E-3</c:v>
                </c:pt>
                <c:pt idx="12970" formatCode="General">
                  <c:v>4.0740000000000004E-3</c:v>
                </c:pt>
                <c:pt idx="12971" formatCode="General">
                  <c:v>4.0742799999999996E-3</c:v>
                </c:pt>
                <c:pt idx="12972" formatCode="General">
                  <c:v>4.0745699999999996E-3</c:v>
                </c:pt>
                <c:pt idx="12973" formatCode="General">
                  <c:v>4.0749699999999998E-3</c:v>
                </c:pt>
                <c:pt idx="12974" formatCode="General">
                  <c:v>4.0753300000000003E-3</c:v>
                </c:pt>
                <c:pt idx="12975" formatCode="General">
                  <c:v>4.07581E-3</c:v>
                </c:pt>
                <c:pt idx="12976" formatCode="General">
                  <c:v>4.0762799999999998E-3</c:v>
                </c:pt>
                <c:pt idx="12977" formatCode="General">
                  <c:v>4.0767599999999996E-3</c:v>
                </c:pt>
                <c:pt idx="12978" formatCode="General">
                  <c:v>4.0774799999999996E-3</c:v>
                </c:pt>
                <c:pt idx="12979" formatCode="General">
                  <c:v>4.0781899999999998E-3</c:v>
                </c:pt>
                <c:pt idx="12980" formatCode="General">
                  <c:v>4.0786700000000004E-3</c:v>
                </c:pt>
                <c:pt idx="12981" formatCode="General">
                  <c:v>4.0795400000000004E-3</c:v>
                </c:pt>
                <c:pt idx="12982" formatCode="General">
                  <c:v>4.0803699999999998E-3</c:v>
                </c:pt>
                <c:pt idx="12983" formatCode="General">
                  <c:v>4.0812000000000001E-3</c:v>
                </c:pt>
                <c:pt idx="12984" formatCode="General">
                  <c:v>4.0822999999999996E-3</c:v>
                </c:pt>
                <c:pt idx="12985" formatCode="General">
                  <c:v>4.08341E-3</c:v>
                </c:pt>
                <c:pt idx="12986" formatCode="General">
                  <c:v>4.0845200000000003E-3</c:v>
                </c:pt>
                <c:pt idx="12987" formatCode="General">
                  <c:v>4.0856199999999999E-3</c:v>
                </c:pt>
                <c:pt idx="12988" formatCode="General">
                  <c:v>4.0867300000000002E-3</c:v>
                </c:pt>
                <c:pt idx="12989" formatCode="General">
                  <c:v>4.0878399999999997E-3</c:v>
                </c:pt>
                <c:pt idx="12990" formatCode="General">
                  <c:v>4.0894399999999997E-3</c:v>
                </c:pt>
                <c:pt idx="12991" formatCode="General">
                  <c:v>4.0905000000000004E-3</c:v>
                </c:pt>
                <c:pt idx="12992" formatCode="General">
                  <c:v>4.0915500000000002E-3</c:v>
                </c:pt>
                <c:pt idx="12993" formatCode="General">
                  <c:v>4.0926000000000001E-3</c:v>
                </c:pt>
                <c:pt idx="12994" formatCode="General">
                  <c:v>4.0936599999999998E-3</c:v>
                </c:pt>
                <c:pt idx="12995" formatCode="General">
                  <c:v>4.0947099999999997E-3</c:v>
                </c:pt>
                <c:pt idx="12996" formatCode="General">
                  <c:v>4.0957600000000004E-3</c:v>
                </c:pt>
                <c:pt idx="12997" formatCode="General">
                  <c:v>4.0968200000000001E-3</c:v>
                </c:pt>
                <c:pt idx="12998" formatCode="General">
                  <c:v>4.0976299999999997E-3</c:v>
                </c:pt>
                <c:pt idx="12999" formatCode="General">
                  <c:v>4.0984400000000001E-3</c:v>
                </c:pt>
                <c:pt idx="13000" formatCode="General">
                  <c:v>4.0992499999999996E-3</c:v>
                </c:pt>
                <c:pt idx="13001" formatCode="General">
                  <c:v>4.10006E-3</c:v>
                </c:pt>
                <c:pt idx="13002" formatCode="General">
                  <c:v>4.1008700000000004E-3</c:v>
                </c:pt>
                <c:pt idx="13003" formatCode="General">
                  <c:v>4.1016799999999999E-3</c:v>
                </c:pt>
                <c:pt idx="13004" formatCode="General">
                  <c:v>4.1024900000000003E-3</c:v>
                </c:pt>
                <c:pt idx="13005" formatCode="General">
                  <c:v>4.1032999999999998E-3</c:v>
                </c:pt>
                <c:pt idx="13006" formatCode="General">
                  <c:v>4.1041100000000002E-3</c:v>
                </c:pt>
                <c:pt idx="13007" formatCode="General">
                  <c:v>4.1049199999999997E-3</c:v>
                </c:pt>
                <c:pt idx="13008" formatCode="General">
                  <c:v>4.10546E-3</c:v>
                </c:pt>
                <c:pt idx="13009" formatCode="General">
                  <c:v>4.1060000000000003E-3</c:v>
                </c:pt>
                <c:pt idx="13010" formatCode="General">
                  <c:v>4.1065399999999997E-3</c:v>
                </c:pt>
                <c:pt idx="13011" formatCode="General">
                  <c:v>4.1070799999999999E-3</c:v>
                </c:pt>
                <c:pt idx="13012" formatCode="General">
                  <c:v>4.1076200000000002E-3</c:v>
                </c:pt>
                <c:pt idx="13013" formatCode="General">
                  <c:v>4.1082599999999999E-3</c:v>
                </c:pt>
                <c:pt idx="13014" formatCode="General">
                  <c:v>4.1086999999999999E-3</c:v>
                </c:pt>
                <c:pt idx="13015" formatCode="General">
                  <c:v>4.1091299999999999E-3</c:v>
                </c:pt>
                <c:pt idx="13016" formatCode="General">
                  <c:v>4.1095599999999999E-3</c:v>
                </c:pt>
                <c:pt idx="13017" formatCode="General">
                  <c:v>4.10999E-3</c:v>
                </c:pt>
                <c:pt idx="13018" formatCode="General">
                  <c:v>4.11042E-3</c:v>
                </c:pt>
                <c:pt idx="13019" formatCode="General">
                  <c:v>4.11086E-3</c:v>
                </c:pt>
                <c:pt idx="13020" formatCode="General">
                  <c:v>4.1112299999999996E-3</c:v>
                </c:pt>
                <c:pt idx="13021" formatCode="General">
                  <c:v>4.1115600000000002E-3</c:v>
                </c:pt>
                <c:pt idx="13022" formatCode="General">
                  <c:v>4.11188E-3</c:v>
                </c:pt>
                <c:pt idx="13023" formatCode="General">
                  <c:v>4.1122099999999998E-3</c:v>
                </c:pt>
                <c:pt idx="13024" formatCode="General">
                  <c:v>4.1125299999999997E-3</c:v>
                </c:pt>
                <c:pt idx="13025" formatCode="General">
                  <c:v>4.1128500000000004E-3</c:v>
                </c:pt>
                <c:pt idx="13026" formatCode="General">
                  <c:v>4.1131800000000001E-3</c:v>
                </c:pt>
                <c:pt idx="13027" formatCode="General">
                  <c:v>4.1135E-3</c:v>
                </c:pt>
                <c:pt idx="13028" formatCode="General">
                  <c:v>4.11379E-3</c:v>
                </c:pt>
                <c:pt idx="13029" formatCode="General">
                  <c:v>4.1141499999999996E-3</c:v>
                </c:pt>
                <c:pt idx="13030" formatCode="General">
                  <c:v>4.1143899999999999E-3</c:v>
                </c:pt>
                <c:pt idx="13031" formatCode="General">
                  <c:v>4.1146400000000001E-3</c:v>
                </c:pt>
                <c:pt idx="13032" formatCode="General">
                  <c:v>4.1148799999999996E-3</c:v>
                </c:pt>
                <c:pt idx="13033" formatCode="General">
                  <c:v>4.1151199999999999E-3</c:v>
                </c:pt>
                <c:pt idx="13034" formatCode="General">
                  <c:v>4.1153700000000001E-3</c:v>
                </c:pt>
                <c:pt idx="13035" formatCode="General">
                  <c:v>4.1156099999999996E-3</c:v>
                </c:pt>
                <c:pt idx="13036" formatCode="General">
                  <c:v>4.1158200000000001E-3</c:v>
                </c:pt>
                <c:pt idx="13037" formatCode="General">
                  <c:v>4.1160399999999996E-3</c:v>
                </c:pt>
                <c:pt idx="13038" formatCode="General">
                  <c:v>4.1162600000000001E-3</c:v>
                </c:pt>
                <c:pt idx="13039" formatCode="General">
                  <c:v>4.1164699999999997E-3</c:v>
                </c:pt>
                <c:pt idx="13040" formatCode="General">
                  <c:v>4.1166900000000001E-3</c:v>
                </c:pt>
                <c:pt idx="13041" formatCode="General">
                  <c:v>4.1168999999999997E-3</c:v>
                </c:pt>
                <c:pt idx="13042" formatCode="General">
                  <c:v>4.1171200000000002E-3</c:v>
                </c:pt>
                <c:pt idx="13043" formatCode="General">
                  <c:v>4.1172800000000001E-3</c:v>
                </c:pt>
                <c:pt idx="13044" formatCode="General">
                  <c:v>4.1174799999999998E-3</c:v>
                </c:pt>
                <c:pt idx="13045" formatCode="General">
                  <c:v>4.1176299999999997E-3</c:v>
                </c:pt>
                <c:pt idx="13046" formatCode="General">
                  <c:v>4.1177799999999997E-3</c:v>
                </c:pt>
                <c:pt idx="13047" formatCode="General">
                  <c:v>4.1179299999999997E-3</c:v>
                </c:pt>
                <c:pt idx="13048" formatCode="General">
                  <c:v>4.1180799999999997E-3</c:v>
                </c:pt>
                <c:pt idx="13049" formatCode="General">
                  <c:v>4.1182299999999996E-3</c:v>
                </c:pt>
                <c:pt idx="13050" formatCode="General">
                  <c:v>4.1183799999999996E-3</c:v>
                </c:pt>
                <c:pt idx="13051" formatCode="General">
                  <c:v>4.1184899999999998E-3</c:v>
                </c:pt>
                <c:pt idx="13052" formatCode="General">
                  <c:v>4.1185900000000001E-3</c:v>
                </c:pt>
                <c:pt idx="13053" formatCode="General">
                  <c:v>4.1187100000000003E-3</c:v>
                </c:pt>
                <c:pt idx="13054" formatCode="General">
                  <c:v>4.1187999999999997E-3</c:v>
                </c:pt>
                <c:pt idx="13055" formatCode="General">
                  <c:v>4.1188900000000001E-3</c:v>
                </c:pt>
                <c:pt idx="13056" formatCode="General">
                  <c:v>4.1189800000000004E-3</c:v>
                </c:pt>
                <c:pt idx="13057" formatCode="General">
                  <c:v>4.1190699999999998E-3</c:v>
                </c:pt>
                <c:pt idx="13058" formatCode="General">
                  <c:v>4.1191600000000002E-3</c:v>
                </c:pt>
                <c:pt idx="13059" formatCode="General">
                  <c:v>4.1192499999999996E-3</c:v>
                </c:pt>
                <c:pt idx="13060" formatCode="General">
                  <c:v>4.11934E-3</c:v>
                </c:pt>
                <c:pt idx="13061" formatCode="General">
                  <c:v>4.1194300000000003E-3</c:v>
                </c:pt>
                <c:pt idx="13062" formatCode="General">
                  <c:v>4.1194999999999999E-3</c:v>
                </c:pt>
                <c:pt idx="13063" formatCode="General">
                  <c:v>4.1195700000000003E-3</c:v>
                </c:pt>
                <c:pt idx="13064" formatCode="General">
                  <c:v>4.1196499999999999E-3</c:v>
                </c:pt>
                <c:pt idx="13065" formatCode="General">
                  <c:v>4.1197200000000003E-3</c:v>
                </c:pt>
                <c:pt idx="13066" formatCode="General">
                  <c:v>4.1197999999999999E-3</c:v>
                </c:pt>
                <c:pt idx="13067" formatCode="General">
                  <c:v>4.1198500000000004E-3</c:v>
                </c:pt>
                <c:pt idx="13068" formatCode="General">
                  <c:v>4.1199000000000001E-3</c:v>
                </c:pt>
                <c:pt idx="13069" formatCode="General">
                  <c:v>4.1199499999999998E-3</c:v>
                </c:pt>
                <c:pt idx="13070" formatCode="General">
                  <c:v>4.1200000000000004E-3</c:v>
                </c:pt>
                <c:pt idx="13071" formatCode="General">
                  <c:v>4.1200500000000001E-3</c:v>
                </c:pt>
                <c:pt idx="13072" formatCode="General">
                  <c:v>4.1200999999999998E-3</c:v>
                </c:pt>
                <c:pt idx="13073" formatCode="General">
                  <c:v>4.1201500000000004E-3</c:v>
                </c:pt>
                <c:pt idx="13074" formatCode="General">
                  <c:v>4.1202000000000001E-3</c:v>
                </c:pt>
                <c:pt idx="13075" formatCode="General">
                  <c:v>4.1202599999999997E-3</c:v>
                </c:pt>
                <c:pt idx="13076" formatCode="General">
                  <c:v>4.1203100000000003E-3</c:v>
                </c:pt>
                <c:pt idx="13077" formatCode="General">
                  <c:v>4.1203699999999999E-3</c:v>
                </c:pt>
                <c:pt idx="13078" formatCode="General">
                  <c:v>4.1204299999999996E-3</c:v>
                </c:pt>
                <c:pt idx="13079" formatCode="General">
                  <c:v>4.1204900000000001E-3</c:v>
                </c:pt>
                <c:pt idx="13080" formatCode="General">
                  <c:v>4.1205399999999998E-3</c:v>
                </c:pt>
                <c:pt idx="13081" formatCode="General">
                  <c:v>4.1206000000000003E-3</c:v>
                </c:pt>
                <c:pt idx="13082" formatCode="General">
                  <c:v>4.1206599999999999E-3</c:v>
                </c:pt>
                <c:pt idx="13083" formatCode="General">
                  <c:v>4.1207199999999996E-3</c:v>
                </c:pt>
                <c:pt idx="13084" formatCode="General">
                  <c:v>4.1207800000000001E-3</c:v>
                </c:pt>
                <c:pt idx="13085" formatCode="General">
                  <c:v>4.1208399999999997E-3</c:v>
                </c:pt>
                <c:pt idx="13086" formatCode="General">
                  <c:v>4.1209000000000003E-3</c:v>
                </c:pt>
                <c:pt idx="13087" formatCode="General">
                  <c:v>4.1209699999999998E-3</c:v>
                </c:pt>
                <c:pt idx="13088" formatCode="General">
                  <c:v>4.1210200000000004E-3</c:v>
                </c:pt>
                <c:pt idx="13089" formatCode="General">
                  <c:v>4.1210700000000001E-3</c:v>
                </c:pt>
                <c:pt idx="13090" formatCode="General">
                  <c:v>4.1211199999999998E-3</c:v>
                </c:pt>
                <c:pt idx="13091" formatCode="General">
                  <c:v>4.1211700000000004E-3</c:v>
                </c:pt>
                <c:pt idx="13092" formatCode="General">
                  <c:v>4.12123E-3</c:v>
                </c:pt>
                <c:pt idx="13093" formatCode="General">
                  <c:v>4.1212799999999997E-3</c:v>
                </c:pt>
                <c:pt idx="13094" formatCode="General">
                  <c:v>4.1213300000000003E-3</c:v>
                </c:pt>
                <c:pt idx="13095" formatCode="General">
                  <c:v>4.1213899999999999E-3</c:v>
                </c:pt>
                <c:pt idx="13096" formatCode="General">
                  <c:v>4.1214600000000004E-3</c:v>
                </c:pt>
                <c:pt idx="13097" formatCode="General">
                  <c:v>4.12153E-3</c:v>
                </c:pt>
                <c:pt idx="13098" formatCode="General">
                  <c:v>4.1215999999999996E-3</c:v>
                </c:pt>
                <c:pt idx="13099" formatCode="General">
                  <c:v>4.12168E-3</c:v>
                </c:pt>
                <c:pt idx="13100" formatCode="General">
                  <c:v>4.1217500000000004E-3</c:v>
                </c:pt>
                <c:pt idx="13101" formatCode="General">
                  <c:v>4.1218299999999999E-3</c:v>
                </c:pt>
                <c:pt idx="13102" formatCode="General">
                  <c:v>4.1219200000000003E-3</c:v>
                </c:pt>
                <c:pt idx="13103" formatCode="General">
                  <c:v>4.1220299999999996E-3</c:v>
                </c:pt>
                <c:pt idx="13104" formatCode="General">
                  <c:v>4.1221599999999997E-3</c:v>
                </c:pt>
                <c:pt idx="13105" formatCode="General">
                  <c:v>4.1223700000000002E-3</c:v>
                </c:pt>
                <c:pt idx="13106" formatCode="General">
                  <c:v>4.1226400000000003E-3</c:v>
                </c:pt>
                <c:pt idx="13107" formatCode="General">
                  <c:v>4.1227800000000004E-3</c:v>
                </c:pt>
                <c:pt idx="13108" formatCode="General">
                  <c:v>4.1228999999999997E-3</c:v>
                </c:pt>
                <c:pt idx="13109" formatCode="General">
                  <c:v>4.1230099999999999E-3</c:v>
                </c:pt>
                <c:pt idx="13110" formatCode="General">
                  <c:v>4.1231200000000001E-3</c:v>
                </c:pt>
                <c:pt idx="13111" formatCode="General">
                  <c:v>4.1231999999999996E-3</c:v>
                </c:pt>
                <c:pt idx="13112" formatCode="General">
                  <c:v>4.1232899999999999E-3</c:v>
                </c:pt>
                <c:pt idx="13113" formatCode="General">
                  <c:v>4.1233800000000003E-3</c:v>
                </c:pt>
                <c:pt idx="13114" formatCode="General">
                  <c:v>4.1234799999999997E-3</c:v>
                </c:pt>
                <c:pt idx="13115" formatCode="General">
                  <c:v>4.12357E-3</c:v>
                </c:pt>
                <c:pt idx="13116" formatCode="General">
                  <c:v>4.1235999999999998E-3</c:v>
                </c:pt>
                <c:pt idx="13117" formatCode="General">
                  <c:v>4.1236900000000002E-3</c:v>
                </c:pt>
                <c:pt idx="13118" formatCode="General">
                  <c:v>4.1237699999999997E-3</c:v>
                </c:pt>
                <c:pt idx="13119" formatCode="General">
                  <c:v>4.1238799999999999E-3</c:v>
                </c:pt>
                <c:pt idx="13120" formatCode="General">
                  <c:v>4.1239800000000002E-3</c:v>
                </c:pt>
                <c:pt idx="13121" formatCode="General">
                  <c:v>4.1240699999999996E-3</c:v>
                </c:pt>
                <c:pt idx="13122" formatCode="General">
                  <c:v>4.1241699999999999E-3</c:v>
                </c:pt>
                <c:pt idx="13123" formatCode="General">
                  <c:v>4.1242800000000001E-3</c:v>
                </c:pt>
                <c:pt idx="13124" formatCode="General">
                  <c:v>4.1244100000000002E-3</c:v>
                </c:pt>
                <c:pt idx="13125" formatCode="General">
                  <c:v>4.1245600000000002E-3</c:v>
                </c:pt>
                <c:pt idx="13126" formatCode="General">
                  <c:v>4.1250100000000001E-3</c:v>
                </c:pt>
                <c:pt idx="13127" formatCode="General">
                  <c:v>4.1251200000000003E-3</c:v>
                </c:pt>
                <c:pt idx="13128" formatCode="General">
                  <c:v>4.1252499999999996E-3</c:v>
                </c:pt>
                <c:pt idx="13129" formatCode="General">
                  <c:v>4.1253399999999999E-3</c:v>
                </c:pt>
                <c:pt idx="13130" formatCode="General">
                  <c:v>4.1254400000000002E-3</c:v>
                </c:pt>
                <c:pt idx="13131" formatCode="General">
                  <c:v>4.1255099999999998E-3</c:v>
                </c:pt>
                <c:pt idx="13132" formatCode="General">
                  <c:v>4.1255900000000002E-3</c:v>
                </c:pt>
                <c:pt idx="13133" formatCode="General">
                  <c:v>4.1256499999999998E-3</c:v>
                </c:pt>
                <c:pt idx="13134" formatCode="General">
                  <c:v>4.1257200000000003E-3</c:v>
                </c:pt>
                <c:pt idx="13135" formatCode="General">
                  <c:v>4.1257799999999999E-3</c:v>
                </c:pt>
                <c:pt idx="13136" formatCode="General">
                  <c:v>4.1258500000000004E-3</c:v>
                </c:pt>
                <c:pt idx="13137" formatCode="General">
                  <c:v>4.12591E-3</c:v>
                </c:pt>
                <c:pt idx="13138" formatCode="General">
                  <c:v>4.1259799999999996E-3</c:v>
                </c:pt>
                <c:pt idx="13139" formatCode="General">
                  <c:v>4.1260400000000001E-3</c:v>
                </c:pt>
                <c:pt idx="13140" formatCode="General">
                  <c:v>4.1261099999999997E-3</c:v>
                </c:pt>
                <c:pt idx="13141" formatCode="General">
                  <c:v>4.1261600000000002E-3</c:v>
                </c:pt>
                <c:pt idx="13142" formatCode="General">
                  <c:v>4.1262199999999999E-3</c:v>
                </c:pt>
                <c:pt idx="13143" formatCode="General">
                  <c:v>4.1262800000000004E-3</c:v>
                </c:pt>
                <c:pt idx="13144" formatCode="General">
                  <c:v>4.12634E-3</c:v>
                </c:pt>
                <c:pt idx="13145" formatCode="General">
                  <c:v>4.1263999999999997E-3</c:v>
                </c:pt>
                <c:pt idx="13146" formatCode="General">
                  <c:v>4.1264600000000002E-3</c:v>
                </c:pt>
                <c:pt idx="13147" formatCode="General">
                  <c:v>4.1265199999999998E-3</c:v>
                </c:pt>
                <c:pt idx="13148" formatCode="General">
                  <c:v>4.1265800000000004E-3</c:v>
                </c:pt>
                <c:pt idx="13149" formatCode="General">
                  <c:v>4.1266300000000001E-3</c:v>
                </c:pt>
                <c:pt idx="13150" formatCode="General">
                  <c:v>4.1266899999999997E-3</c:v>
                </c:pt>
                <c:pt idx="13151" formatCode="General">
                  <c:v>4.1267600000000002E-3</c:v>
                </c:pt>
                <c:pt idx="13152" formatCode="General">
                  <c:v>4.1267999999999999E-3</c:v>
                </c:pt>
                <c:pt idx="13153" formatCode="General">
                  <c:v>4.1268499999999996E-3</c:v>
                </c:pt>
                <c:pt idx="13154" formatCode="General">
                  <c:v>4.1269000000000002E-3</c:v>
                </c:pt>
                <c:pt idx="13155" formatCode="General">
                  <c:v>4.1269499999999999E-3</c:v>
                </c:pt>
                <c:pt idx="13156" formatCode="General">
                  <c:v>4.1269899999999997E-3</c:v>
                </c:pt>
                <c:pt idx="13157" formatCode="General">
                  <c:v>4.1270400000000002E-3</c:v>
                </c:pt>
                <c:pt idx="13158" formatCode="General">
                  <c:v>4.1270899999999999E-3</c:v>
                </c:pt>
                <c:pt idx="13159" formatCode="General">
                  <c:v>4.1271299999999997E-3</c:v>
                </c:pt>
                <c:pt idx="13160" formatCode="General">
                  <c:v>4.1271800000000003E-3</c:v>
                </c:pt>
                <c:pt idx="13161" formatCode="General">
                  <c:v>4.12723E-3</c:v>
                </c:pt>
                <c:pt idx="13162" formatCode="General">
                  <c:v>4.1273000000000004E-3</c:v>
                </c:pt>
                <c:pt idx="13163" formatCode="General">
                  <c:v>4.12737E-3</c:v>
                </c:pt>
                <c:pt idx="13164" formatCode="General">
                  <c:v>4.1274399999999996E-3</c:v>
                </c:pt>
                <c:pt idx="13165" formatCode="General">
                  <c:v>4.1274900000000002E-3</c:v>
                </c:pt>
                <c:pt idx="13166" formatCode="General">
                  <c:v>4.1275499999999998E-3</c:v>
                </c:pt>
                <c:pt idx="13167" formatCode="General">
                  <c:v>4.1276100000000003E-3</c:v>
                </c:pt>
                <c:pt idx="13168" formatCode="General">
                  <c:v>4.12767E-3</c:v>
                </c:pt>
                <c:pt idx="13169" formatCode="General">
                  <c:v>4.1277299999999996E-3</c:v>
                </c:pt>
                <c:pt idx="13170" formatCode="General">
                  <c:v>4.1277900000000001E-3</c:v>
                </c:pt>
                <c:pt idx="13171" formatCode="General">
                  <c:v>4.1278799999999996E-3</c:v>
                </c:pt>
                <c:pt idx="13172" formatCode="General">
                  <c:v>4.1279699999999999E-3</c:v>
                </c:pt>
                <c:pt idx="13173" formatCode="General">
                  <c:v>4.1280600000000002E-3</c:v>
                </c:pt>
                <c:pt idx="13174" formatCode="General">
                  <c:v>4.1281599999999996E-3</c:v>
                </c:pt>
                <c:pt idx="13175" formatCode="General">
                  <c:v>4.12825E-3</c:v>
                </c:pt>
                <c:pt idx="13176" formatCode="General">
                  <c:v>4.1283400000000003E-3</c:v>
                </c:pt>
                <c:pt idx="13177" formatCode="General">
                  <c:v>4.1284299999999998E-3</c:v>
                </c:pt>
                <c:pt idx="13178" formatCode="General">
                  <c:v>4.12853E-3</c:v>
                </c:pt>
                <c:pt idx="13179" formatCode="General">
                  <c:v>4.1286500000000002E-3</c:v>
                </c:pt>
                <c:pt idx="13180" formatCode="General">
                  <c:v>4.1287600000000004E-3</c:v>
                </c:pt>
                <c:pt idx="13181" formatCode="General">
                  <c:v>4.1288699999999998E-3</c:v>
                </c:pt>
                <c:pt idx="13182" formatCode="General">
                  <c:v>4.12898E-3</c:v>
                </c:pt>
                <c:pt idx="13183" formatCode="General">
                  <c:v>4.12913E-3</c:v>
                </c:pt>
                <c:pt idx="13184" formatCode="General">
                  <c:v>4.1292799999999999E-3</c:v>
                </c:pt>
                <c:pt idx="13185" formatCode="General">
                  <c:v>4.1294299999999999E-3</c:v>
                </c:pt>
                <c:pt idx="13186" formatCode="General">
                  <c:v>4.1295699999999999E-3</c:v>
                </c:pt>
                <c:pt idx="13187" formatCode="General">
                  <c:v>4.1297399999999998E-3</c:v>
                </c:pt>
                <c:pt idx="13188" formatCode="General">
                  <c:v>4.1299300000000004E-3</c:v>
                </c:pt>
                <c:pt idx="13189" formatCode="General">
                  <c:v>4.1301200000000001E-3</c:v>
                </c:pt>
                <c:pt idx="13190" formatCode="General">
                  <c:v>4.1303099999999999E-3</c:v>
                </c:pt>
                <c:pt idx="13191" formatCode="General">
                  <c:v>4.1304999999999996E-3</c:v>
                </c:pt>
                <c:pt idx="13192" formatCode="General">
                  <c:v>4.1306900000000002E-3</c:v>
                </c:pt>
                <c:pt idx="13193" formatCode="General">
                  <c:v>4.13088E-3</c:v>
                </c:pt>
                <c:pt idx="13194" formatCode="General">
                  <c:v>4.1310699999999997E-3</c:v>
                </c:pt>
                <c:pt idx="13195" formatCode="General">
                  <c:v>4.1312800000000002E-3</c:v>
                </c:pt>
                <c:pt idx="13196" formatCode="General">
                  <c:v>4.1315199999999996E-3</c:v>
                </c:pt>
                <c:pt idx="13197" formatCode="General">
                  <c:v>4.1317699999999999E-3</c:v>
                </c:pt>
                <c:pt idx="13198" formatCode="General">
                  <c:v>4.1320100000000002E-3</c:v>
                </c:pt>
                <c:pt idx="13199" formatCode="General">
                  <c:v>4.1322499999999996E-3</c:v>
                </c:pt>
                <c:pt idx="13200" formatCode="General">
                  <c:v>4.1324999999999999E-3</c:v>
                </c:pt>
                <c:pt idx="13201" formatCode="General">
                  <c:v>4.1327400000000002E-3</c:v>
                </c:pt>
                <c:pt idx="13202" formatCode="General">
                  <c:v>4.1329799999999996E-3</c:v>
                </c:pt>
                <c:pt idx="13203" formatCode="General">
                  <c:v>4.1332900000000004E-3</c:v>
                </c:pt>
                <c:pt idx="13204" formatCode="General">
                  <c:v>4.1335800000000004E-3</c:v>
                </c:pt>
                <c:pt idx="13205" formatCode="General">
                  <c:v>4.1338599999999996E-3</c:v>
                </c:pt>
                <c:pt idx="13206" formatCode="General">
                  <c:v>4.13424E-3</c:v>
                </c:pt>
                <c:pt idx="13207" formatCode="General">
                  <c:v>4.1346200000000003E-3</c:v>
                </c:pt>
                <c:pt idx="13208" formatCode="General">
                  <c:v>4.1349899999999998E-3</c:v>
                </c:pt>
                <c:pt idx="13209" formatCode="General">
                  <c:v>4.1353700000000002E-3</c:v>
                </c:pt>
                <c:pt idx="13210" formatCode="General">
                  <c:v>4.1357499999999997E-3</c:v>
                </c:pt>
                <c:pt idx="13211" formatCode="General">
                  <c:v>4.13613E-3</c:v>
                </c:pt>
                <c:pt idx="13212" formatCode="General">
                  <c:v>4.1365300000000002E-3</c:v>
                </c:pt>
                <c:pt idx="13213" formatCode="General">
                  <c:v>4.1369400000000004E-3</c:v>
                </c:pt>
                <c:pt idx="13214" formatCode="General">
                  <c:v>4.1374799999999998E-3</c:v>
                </c:pt>
                <c:pt idx="13215" formatCode="General">
                  <c:v>4.1380200000000001E-3</c:v>
                </c:pt>
                <c:pt idx="13216" formatCode="General">
                  <c:v>4.1385600000000003E-3</c:v>
                </c:pt>
                <c:pt idx="13217" formatCode="General">
                  <c:v>4.1390999999999997E-3</c:v>
                </c:pt>
                <c:pt idx="13218" formatCode="General">
                  <c:v>4.13964E-3</c:v>
                </c:pt>
                <c:pt idx="13219" formatCode="General">
                  <c:v>4.1401800000000002E-3</c:v>
                </c:pt>
                <c:pt idx="13220" formatCode="General">
                  <c:v>4.1408199999999999E-3</c:v>
                </c:pt>
                <c:pt idx="13221" formatCode="General">
                  <c:v>4.1415499999999999E-3</c:v>
                </c:pt>
                <c:pt idx="13222" formatCode="General">
                  <c:v>4.1422899999999999E-3</c:v>
                </c:pt>
                <c:pt idx="13223" formatCode="General">
                  <c:v>4.1430299999999998E-3</c:v>
                </c:pt>
                <c:pt idx="13224" formatCode="General">
                  <c:v>4.1437699999999997E-3</c:v>
                </c:pt>
                <c:pt idx="13225" formatCode="General">
                  <c:v>4.1445099999999997E-3</c:v>
                </c:pt>
                <c:pt idx="13226" formatCode="General">
                  <c:v>4.1452399999999997E-3</c:v>
                </c:pt>
                <c:pt idx="13227" formatCode="General">
                  <c:v>4.14635E-3</c:v>
                </c:pt>
                <c:pt idx="13228" formatCode="General">
                  <c:v>4.14723E-3</c:v>
                </c:pt>
                <c:pt idx="13229" formatCode="General">
                  <c:v>4.14811E-3</c:v>
                </c:pt>
                <c:pt idx="13230" formatCode="General">
                  <c:v>4.14928E-3</c:v>
                </c:pt>
                <c:pt idx="13231" formatCode="General">
                  <c:v>4.1504599999999999E-3</c:v>
                </c:pt>
                <c:pt idx="13232" formatCode="General">
                  <c:v>4.1510399999999999E-3</c:v>
                </c:pt>
                <c:pt idx="13233" formatCode="General">
                  <c:v>4.1520999999999997E-3</c:v>
                </c:pt>
                <c:pt idx="13234" formatCode="General">
                  <c:v>4.1531600000000004E-3</c:v>
                </c:pt>
                <c:pt idx="13235" formatCode="General">
                  <c:v>4.1542100000000002E-3</c:v>
                </c:pt>
                <c:pt idx="13236" formatCode="General">
                  <c:v>4.15527E-3</c:v>
                </c:pt>
                <c:pt idx="13237" formatCode="General">
                  <c:v>4.1563299999999997E-3</c:v>
                </c:pt>
                <c:pt idx="13238" formatCode="General">
                  <c:v>4.1573799999999996E-3</c:v>
                </c:pt>
                <c:pt idx="13239" formatCode="General">
                  <c:v>4.1584400000000002E-3</c:v>
                </c:pt>
                <c:pt idx="13240" formatCode="General">
                  <c:v>4.1595E-3</c:v>
                </c:pt>
                <c:pt idx="13241" formatCode="General">
                  <c:v>4.1609000000000004E-3</c:v>
                </c:pt>
                <c:pt idx="13242" formatCode="General">
                  <c:v>4.16184E-3</c:v>
                </c:pt>
                <c:pt idx="13243" formatCode="General">
                  <c:v>4.1627799999999996E-3</c:v>
                </c:pt>
                <c:pt idx="13244" formatCode="General">
                  <c:v>4.1637200000000001E-3</c:v>
                </c:pt>
                <c:pt idx="13245" formatCode="General">
                  <c:v>4.1646599999999997E-3</c:v>
                </c:pt>
                <c:pt idx="13246" formatCode="General">
                  <c:v>4.1656000000000002E-3</c:v>
                </c:pt>
                <c:pt idx="13247" formatCode="General">
                  <c:v>4.1665399999999998E-3</c:v>
                </c:pt>
                <c:pt idx="13248" formatCode="General">
                  <c:v>4.1673999999999999E-3</c:v>
                </c:pt>
                <c:pt idx="13249" formatCode="General">
                  <c:v>4.1681799999999996E-3</c:v>
                </c:pt>
                <c:pt idx="13250" formatCode="General">
                  <c:v>4.1689600000000002E-3</c:v>
                </c:pt>
                <c:pt idx="13251" formatCode="General">
                  <c:v>4.1697499999999998E-3</c:v>
                </c:pt>
                <c:pt idx="13252" formatCode="General">
                  <c:v>4.1705300000000004E-3</c:v>
                </c:pt>
                <c:pt idx="13253" formatCode="General">
                  <c:v>4.1713100000000001E-3</c:v>
                </c:pt>
                <c:pt idx="13254" formatCode="General">
                  <c:v>4.1720899999999998E-3</c:v>
                </c:pt>
                <c:pt idx="13255" formatCode="General">
                  <c:v>4.1728800000000003E-3</c:v>
                </c:pt>
                <c:pt idx="13256" formatCode="General">
                  <c:v>4.1735399999999999E-3</c:v>
                </c:pt>
                <c:pt idx="13257" formatCode="General">
                  <c:v>4.1740900000000001E-3</c:v>
                </c:pt>
                <c:pt idx="13258" formatCode="General">
                  <c:v>4.1746400000000003E-3</c:v>
                </c:pt>
                <c:pt idx="13259" formatCode="General">
                  <c:v>4.1751899999999996E-3</c:v>
                </c:pt>
                <c:pt idx="13260" formatCode="General">
                  <c:v>4.1757299999999999E-3</c:v>
                </c:pt>
                <c:pt idx="13261" formatCode="General">
                  <c:v>4.1762800000000001E-3</c:v>
                </c:pt>
                <c:pt idx="13262" formatCode="General">
                  <c:v>4.1768300000000003E-3</c:v>
                </c:pt>
                <c:pt idx="13263" formatCode="General">
                  <c:v>4.1773799999999996E-3</c:v>
                </c:pt>
                <c:pt idx="13264" formatCode="General">
                  <c:v>4.1778500000000003E-3</c:v>
                </c:pt>
                <c:pt idx="13265" formatCode="General">
                  <c:v>4.1784300000000003E-3</c:v>
                </c:pt>
                <c:pt idx="13266" formatCode="General">
                  <c:v>4.1788199999999998E-3</c:v>
                </c:pt>
                <c:pt idx="13267" formatCode="General">
                  <c:v>4.17922E-3</c:v>
                </c:pt>
                <c:pt idx="13268" formatCode="General">
                  <c:v>4.1796100000000003E-3</c:v>
                </c:pt>
                <c:pt idx="13269" formatCode="General">
                  <c:v>4.1799999999999997E-3</c:v>
                </c:pt>
                <c:pt idx="13270" formatCode="General">
                  <c:v>4.18039E-3</c:v>
                </c:pt>
                <c:pt idx="13271" formatCode="General">
                  <c:v>4.1807800000000003E-3</c:v>
                </c:pt>
                <c:pt idx="13272" formatCode="General">
                  <c:v>4.1812500000000001E-3</c:v>
                </c:pt>
                <c:pt idx="13273" formatCode="General">
                  <c:v>4.18156E-3</c:v>
                </c:pt>
                <c:pt idx="13274" formatCode="General">
                  <c:v>4.1818799999999998E-3</c:v>
                </c:pt>
                <c:pt idx="13275" formatCode="General">
                  <c:v>4.1821899999999997E-3</c:v>
                </c:pt>
                <c:pt idx="13276" formatCode="General">
                  <c:v>4.1824999999999996E-3</c:v>
                </c:pt>
                <c:pt idx="13277" formatCode="General">
                  <c:v>4.1828100000000003E-3</c:v>
                </c:pt>
                <c:pt idx="13278" formatCode="General">
                  <c:v>4.1831300000000002E-3</c:v>
                </c:pt>
                <c:pt idx="13279" formatCode="General">
                  <c:v>4.1834100000000003E-3</c:v>
                </c:pt>
                <c:pt idx="13280" formatCode="General">
                  <c:v>4.1836800000000004E-3</c:v>
                </c:pt>
                <c:pt idx="13281" formatCode="General">
                  <c:v>4.1839399999999997E-3</c:v>
                </c:pt>
                <c:pt idx="13282" formatCode="General">
                  <c:v>4.1841999999999999E-3</c:v>
                </c:pt>
                <c:pt idx="13283" formatCode="General">
                  <c:v>4.1844600000000001E-3</c:v>
                </c:pt>
                <c:pt idx="13284" formatCode="General">
                  <c:v>4.1847300000000002E-3</c:v>
                </c:pt>
                <c:pt idx="13285" formatCode="General">
                  <c:v>4.1849900000000004E-3</c:v>
                </c:pt>
                <c:pt idx="13286" formatCode="General">
                  <c:v>4.1852499999999997E-3</c:v>
                </c:pt>
                <c:pt idx="13287" formatCode="General">
                  <c:v>4.18549E-3</c:v>
                </c:pt>
                <c:pt idx="13288" formatCode="General">
                  <c:v>4.1857200000000004E-3</c:v>
                </c:pt>
                <c:pt idx="13289" formatCode="General">
                  <c:v>4.1859499999999999E-3</c:v>
                </c:pt>
                <c:pt idx="13290" formatCode="General">
                  <c:v>4.1861800000000003E-3</c:v>
                </c:pt>
                <c:pt idx="13291" formatCode="General">
                  <c:v>4.18638E-3</c:v>
                </c:pt>
                <c:pt idx="13292" formatCode="General">
                  <c:v>4.1865699999999997E-3</c:v>
                </c:pt>
                <c:pt idx="13293" formatCode="General">
                  <c:v>4.1867800000000002E-3</c:v>
                </c:pt>
                <c:pt idx="13294" formatCode="General">
                  <c:v>4.1869799999999999E-3</c:v>
                </c:pt>
                <c:pt idx="13295" formatCode="General">
                  <c:v>4.1871599999999997E-3</c:v>
                </c:pt>
                <c:pt idx="13296" formatCode="General">
                  <c:v>4.1873099999999996E-3</c:v>
                </c:pt>
                <c:pt idx="13297" formatCode="General">
                  <c:v>4.1874599999999996E-3</c:v>
                </c:pt>
                <c:pt idx="13298" formatCode="General">
                  <c:v>4.1876200000000004E-3</c:v>
                </c:pt>
                <c:pt idx="13299" formatCode="General">
                  <c:v>4.1877700000000004E-3</c:v>
                </c:pt>
                <c:pt idx="13300" formatCode="General">
                  <c:v>4.1878999999999996E-3</c:v>
                </c:pt>
                <c:pt idx="13301" formatCode="General">
                  <c:v>4.1880600000000004E-3</c:v>
                </c:pt>
                <c:pt idx="13302" formatCode="General">
                  <c:v>4.1881699999999997E-3</c:v>
                </c:pt>
                <c:pt idx="13303" formatCode="General">
                  <c:v>4.1882899999999999E-3</c:v>
                </c:pt>
                <c:pt idx="13304" formatCode="General">
                  <c:v>4.18841E-3</c:v>
                </c:pt>
                <c:pt idx="13305" formatCode="General">
                  <c:v>4.1885300000000002E-3</c:v>
                </c:pt>
                <c:pt idx="13306" formatCode="General">
                  <c:v>4.1886400000000004E-3</c:v>
                </c:pt>
                <c:pt idx="13307" formatCode="General">
                  <c:v>4.1887599999999997E-3</c:v>
                </c:pt>
                <c:pt idx="13308" formatCode="General">
                  <c:v>4.18886E-3</c:v>
                </c:pt>
                <c:pt idx="13309" formatCode="General">
                  <c:v>4.1889600000000003E-3</c:v>
                </c:pt>
                <c:pt idx="13310" formatCode="General">
                  <c:v>4.1890599999999997E-3</c:v>
                </c:pt>
                <c:pt idx="13311" formatCode="General">
                  <c:v>4.1891599999999999E-3</c:v>
                </c:pt>
                <c:pt idx="13312" formatCode="General">
                  <c:v>4.1892600000000002E-3</c:v>
                </c:pt>
                <c:pt idx="13313" formatCode="General">
                  <c:v>4.1893299999999998E-3</c:v>
                </c:pt>
                <c:pt idx="13314" formatCode="General">
                  <c:v>4.1894100000000002E-3</c:v>
                </c:pt>
                <c:pt idx="13315" formatCode="General">
                  <c:v>4.1894899999999997E-3</c:v>
                </c:pt>
                <c:pt idx="13316" formatCode="General">
                  <c:v>4.1895700000000001E-3</c:v>
                </c:pt>
                <c:pt idx="13317" formatCode="General">
                  <c:v>4.1896499999999996E-3</c:v>
                </c:pt>
                <c:pt idx="13318" formatCode="General">
                  <c:v>4.1897200000000001E-3</c:v>
                </c:pt>
                <c:pt idx="13319" formatCode="General">
                  <c:v>4.1897999999999996E-3</c:v>
                </c:pt>
                <c:pt idx="13320" formatCode="General">
                  <c:v>4.18988E-3</c:v>
                </c:pt>
                <c:pt idx="13321" formatCode="General">
                  <c:v>4.1899700000000003E-3</c:v>
                </c:pt>
                <c:pt idx="13322" formatCode="General">
                  <c:v>4.1900599999999998E-3</c:v>
                </c:pt>
                <c:pt idx="13323" formatCode="General">
                  <c:v>4.1901400000000002E-3</c:v>
                </c:pt>
                <c:pt idx="13324" formatCode="General">
                  <c:v>4.1902199999999997E-3</c:v>
                </c:pt>
                <c:pt idx="13325" formatCode="General">
                  <c:v>4.1903000000000001E-3</c:v>
                </c:pt>
                <c:pt idx="13326" formatCode="General">
                  <c:v>4.1903900000000004E-3</c:v>
                </c:pt>
                <c:pt idx="13327" formatCode="General">
                  <c:v>4.1904799999999999E-3</c:v>
                </c:pt>
                <c:pt idx="13328" formatCode="General">
                  <c:v>4.1905700000000002E-3</c:v>
                </c:pt>
                <c:pt idx="13329" formatCode="General">
                  <c:v>4.1906599999999997E-3</c:v>
                </c:pt>
                <c:pt idx="13330" formatCode="General">
                  <c:v>4.19075E-3</c:v>
                </c:pt>
                <c:pt idx="13331" formatCode="General">
                  <c:v>4.1908500000000003E-3</c:v>
                </c:pt>
                <c:pt idx="13332" formatCode="General">
                  <c:v>4.1909399999999998E-3</c:v>
                </c:pt>
                <c:pt idx="13333" formatCode="General">
                  <c:v>4.1910300000000001E-3</c:v>
                </c:pt>
                <c:pt idx="13334" formatCode="General">
                  <c:v>4.1911300000000004E-3</c:v>
                </c:pt>
                <c:pt idx="13335" formatCode="General">
                  <c:v>4.1912199999999998E-3</c:v>
                </c:pt>
                <c:pt idx="13336" formatCode="General">
                  <c:v>4.1913200000000001E-3</c:v>
                </c:pt>
                <c:pt idx="13337" formatCode="General">
                  <c:v>4.1913999999999996E-3</c:v>
                </c:pt>
                <c:pt idx="13338" formatCode="General">
                  <c:v>4.1915199999999998E-3</c:v>
                </c:pt>
                <c:pt idx="13339" formatCode="General">
                  <c:v>4.1916899999999997E-3</c:v>
                </c:pt>
                <c:pt idx="13340" formatCode="General">
                  <c:v>4.19192E-3</c:v>
                </c:pt>
                <c:pt idx="13341" formatCode="General">
                  <c:v>4.1921900000000002E-3</c:v>
                </c:pt>
                <c:pt idx="13342" formatCode="General">
                  <c:v>4.19237E-3</c:v>
                </c:pt>
                <c:pt idx="13343" formatCode="General">
                  <c:v>4.1925E-3</c:v>
                </c:pt>
                <c:pt idx="13344" formatCode="General">
                  <c:v>4.1926200000000002E-3</c:v>
                </c:pt>
                <c:pt idx="13345" formatCode="General">
                  <c:v>4.1927600000000002E-3</c:v>
                </c:pt>
                <c:pt idx="13346" formatCode="General">
                  <c:v>4.1928599999999996E-3</c:v>
                </c:pt>
                <c:pt idx="13347" formatCode="General">
                  <c:v>4.1929899999999997E-3</c:v>
                </c:pt>
                <c:pt idx="13348" formatCode="General">
                  <c:v>4.1930800000000001E-3</c:v>
                </c:pt>
                <c:pt idx="13349" formatCode="General">
                  <c:v>4.1931700000000004E-3</c:v>
                </c:pt>
                <c:pt idx="13350" formatCode="General">
                  <c:v>4.1932999999999996E-3</c:v>
                </c:pt>
                <c:pt idx="13351" formatCode="General">
                  <c:v>4.1934199999999998E-3</c:v>
                </c:pt>
                <c:pt idx="13352" formatCode="General">
                  <c:v>4.1935499999999999E-3</c:v>
                </c:pt>
                <c:pt idx="13353" formatCode="General">
                  <c:v>4.19367E-3</c:v>
                </c:pt>
                <c:pt idx="13354" formatCode="General">
                  <c:v>4.1938000000000001E-3</c:v>
                </c:pt>
                <c:pt idx="13355" formatCode="General">
                  <c:v>4.1939100000000003E-3</c:v>
                </c:pt>
                <c:pt idx="13356" formatCode="General">
                  <c:v>4.1940299999999996E-3</c:v>
                </c:pt>
                <c:pt idx="13357" formatCode="General">
                  <c:v>4.1941799999999996E-3</c:v>
                </c:pt>
                <c:pt idx="13358" formatCode="General">
                  <c:v>4.1943299999999996E-3</c:v>
                </c:pt>
                <c:pt idx="13359" formatCode="General">
                  <c:v>4.1945799999999998E-3</c:v>
                </c:pt>
                <c:pt idx="13360" formatCode="General">
                  <c:v>4.19485E-3</c:v>
                </c:pt>
                <c:pt idx="13361" formatCode="General">
                  <c:v>4.1949999999999999E-3</c:v>
                </c:pt>
                <c:pt idx="13362" formatCode="General">
                  <c:v>4.1951499999999999E-3</c:v>
                </c:pt>
                <c:pt idx="13363" formatCode="General">
                  <c:v>4.19528E-3</c:v>
                </c:pt>
                <c:pt idx="13364" formatCode="General">
                  <c:v>4.1953700000000003E-3</c:v>
                </c:pt>
                <c:pt idx="13365" formatCode="General">
                  <c:v>4.1954699999999998E-3</c:v>
                </c:pt>
                <c:pt idx="13366" formatCode="General">
                  <c:v>4.1955600000000001E-3</c:v>
                </c:pt>
                <c:pt idx="13367" formatCode="General">
                  <c:v>4.1956500000000004E-3</c:v>
                </c:pt>
                <c:pt idx="13368" formatCode="General">
                  <c:v>4.1957299999999999E-3</c:v>
                </c:pt>
                <c:pt idx="13369" formatCode="General">
                  <c:v>4.1958000000000004E-3</c:v>
                </c:pt>
                <c:pt idx="13370" formatCode="General">
                  <c:v>4.19587E-3</c:v>
                </c:pt>
                <c:pt idx="13371" formatCode="General">
                  <c:v>4.1959500000000004E-3</c:v>
                </c:pt>
                <c:pt idx="13372" formatCode="General">
                  <c:v>4.19602E-3</c:v>
                </c:pt>
                <c:pt idx="13373" formatCode="General">
                  <c:v>4.1961000000000004E-3</c:v>
                </c:pt>
                <c:pt idx="13374" formatCode="General">
                  <c:v>4.1961699999999999E-3</c:v>
                </c:pt>
                <c:pt idx="13375" formatCode="General">
                  <c:v>4.1962400000000004E-3</c:v>
                </c:pt>
                <c:pt idx="13376" formatCode="General">
                  <c:v>4.1963199999999999E-3</c:v>
                </c:pt>
                <c:pt idx="13377" formatCode="General">
                  <c:v>4.1964000000000003E-3</c:v>
                </c:pt>
                <c:pt idx="13378" formatCode="General">
                  <c:v>4.1964699999999999E-3</c:v>
                </c:pt>
                <c:pt idx="13379" formatCode="General">
                  <c:v>4.1965500000000003E-3</c:v>
                </c:pt>
                <c:pt idx="13380" formatCode="General">
                  <c:v>4.1966199999999999E-3</c:v>
                </c:pt>
                <c:pt idx="13381" formatCode="General">
                  <c:v>4.1967000000000003E-3</c:v>
                </c:pt>
                <c:pt idx="13382" formatCode="General">
                  <c:v>4.1967799999999998E-3</c:v>
                </c:pt>
                <c:pt idx="13383" formatCode="General">
                  <c:v>4.1968500000000002E-3</c:v>
                </c:pt>
                <c:pt idx="13384" formatCode="General">
                  <c:v>4.1969299999999998E-3</c:v>
                </c:pt>
                <c:pt idx="13385" formatCode="General">
                  <c:v>4.1970100000000002E-3</c:v>
                </c:pt>
                <c:pt idx="13386" formatCode="General">
                  <c:v>4.1970899999999997E-3</c:v>
                </c:pt>
                <c:pt idx="13387" formatCode="General">
                  <c:v>4.19718E-3</c:v>
                </c:pt>
                <c:pt idx="13388" formatCode="General">
                  <c:v>4.1972700000000003E-3</c:v>
                </c:pt>
                <c:pt idx="13389" formatCode="General">
                  <c:v>4.1973699999999997E-3</c:v>
                </c:pt>
                <c:pt idx="13390" formatCode="General">
                  <c:v>4.1974600000000001E-3</c:v>
                </c:pt>
                <c:pt idx="13391" formatCode="General">
                  <c:v>4.1975600000000004E-3</c:v>
                </c:pt>
                <c:pt idx="13392" formatCode="General">
                  <c:v>4.1976499999999998E-3</c:v>
                </c:pt>
                <c:pt idx="13393" formatCode="General">
                  <c:v>4.1977400000000002E-3</c:v>
                </c:pt>
                <c:pt idx="13394" formatCode="General">
                  <c:v>4.1978099999999997E-3</c:v>
                </c:pt>
                <c:pt idx="13395" formatCode="General">
                  <c:v>4.1979299999999999E-3</c:v>
                </c:pt>
                <c:pt idx="13396" formatCode="General">
                  <c:v>4.19806E-3</c:v>
                </c:pt>
                <c:pt idx="13397" formatCode="General">
                  <c:v>4.1981600000000003E-3</c:v>
                </c:pt>
                <c:pt idx="13398" formatCode="General">
                  <c:v>4.1982699999999996E-3</c:v>
                </c:pt>
                <c:pt idx="13399" formatCode="General">
                  <c:v>4.1984099999999996E-3</c:v>
                </c:pt>
                <c:pt idx="13400" formatCode="General">
                  <c:v>4.1985499999999997E-3</c:v>
                </c:pt>
                <c:pt idx="13401" formatCode="General">
                  <c:v>4.1986899999999997E-3</c:v>
                </c:pt>
                <c:pt idx="13402" formatCode="General">
                  <c:v>4.1988299999999997E-3</c:v>
                </c:pt>
                <c:pt idx="13403" formatCode="General">
                  <c:v>4.1989699999999998E-3</c:v>
                </c:pt>
                <c:pt idx="13404" formatCode="General">
                  <c:v>4.1991099999999998E-3</c:v>
                </c:pt>
                <c:pt idx="13405" formatCode="General">
                  <c:v>4.1992799999999997E-3</c:v>
                </c:pt>
                <c:pt idx="13406" formatCode="General">
                  <c:v>4.19938E-3</c:v>
                </c:pt>
                <c:pt idx="13407" formatCode="General">
                  <c:v>4.1995799999999996E-3</c:v>
                </c:pt>
                <c:pt idx="13408" formatCode="General">
                  <c:v>4.1997800000000002E-3</c:v>
                </c:pt>
                <c:pt idx="13409" formatCode="General">
                  <c:v>4.1999799999999999E-3</c:v>
                </c:pt>
                <c:pt idx="13410" formatCode="General">
                  <c:v>4.2001800000000004E-3</c:v>
                </c:pt>
                <c:pt idx="13411" formatCode="General">
                  <c:v>4.2003800000000001E-3</c:v>
                </c:pt>
                <c:pt idx="13412" formatCode="General">
                  <c:v>4.2005799999999998E-3</c:v>
                </c:pt>
                <c:pt idx="13413" formatCode="General">
                  <c:v>4.2007800000000003E-3</c:v>
                </c:pt>
                <c:pt idx="13414" formatCode="General">
                  <c:v>4.2010099999999998E-3</c:v>
                </c:pt>
                <c:pt idx="13415" formatCode="General">
                  <c:v>4.2012400000000002E-3</c:v>
                </c:pt>
                <c:pt idx="13416" formatCode="General">
                  <c:v>4.2014699999999997E-3</c:v>
                </c:pt>
                <c:pt idx="13417" formatCode="General">
                  <c:v>4.2017000000000001E-3</c:v>
                </c:pt>
                <c:pt idx="13418" formatCode="General">
                  <c:v>4.2019300000000004E-3</c:v>
                </c:pt>
                <c:pt idx="13419" formatCode="General">
                  <c:v>4.20215E-3</c:v>
                </c:pt>
                <c:pt idx="13420" formatCode="General">
                  <c:v>4.2023800000000004E-3</c:v>
                </c:pt>
                <c:pt idx="13421" formatCode="General">
                  <c:v>4.2026099999999999E-3</c:v>
                </c:pt>
                <c:pt idx="13422" formatCode="General">
                  <c:v>4.2029299999999997E-3</c:v>
                </c:pt>
                <c:pt idx="13423" formatCode="General">
                  <c:v>4.2032600000000003E-3</c:v>
                </c:pt>
                <c:pt idx="13424" formatCode="General">
                  <c:v>4.2035800000000002E-3</c:v>
                </c:pt>
                <c:pt idx="13425" formatCode="General">
                  <c:v>4.2039E-3</c:v>
                </c:pt>
                <c:pt idx="13426" formatCode="General">
                  <c:v>4.2042299999999998E-3</c:v>
                </c:pt>
                <c:pt idx="13427" formatCode="General">
                  <c:v>4.2045499999999996E-3</c:v>
                </c:pt>
                <c:pt idx="13428" formatCode="General">
                  <c:v>4.2048700000000003E-3</c:v>
                </c:pt>
                <c:pt idx="13429" formatCode="General">
                  <c:v>4.2051900000000001E-3</c:v>
                </c:pt>
                <c:pt idx="13430" formatCode="General">
                  <c:v>4.2055900000000004E-3</c:v>
                </c:pt>
                <c:pt idx="13431" formatCode="General">
                  <c:v>4.2059799999999998E-3</c:v>
                </c:pt>
                <c:pt idx="13432" formatCode="General">
                  <c:v>4.2063700000000001E-3</c:v>
                </c:pt>
                <c:pt idx="13433" formatCode="General">
                  <c:v>4.2067600000000004E-3</c:v>
                </c:pt>
                <c:pt idx="13434" formatCode="General">
                  <c:v>4.2071499999999998E-3</c:v>
                </c:pt>
                <c:pt idx="13435" formatCode="General">
                  <c:v>4.2075400000000001E-3</c:v>
                </c:pt>
                <c:pt idx="13436" formatCode="General">
                  <c:v>4.20813E-3</c:v>
                </c:pt>
                <c:pt idx="13437" formatCode="General">
                  <c:v>4.2086700000000003E-3</c:v>
                </c:pt>
                <c:pt idx="13438" formatCode="General">
                  <c:v>4.2091799999999999E-3</c:v>
                </c:pt>
                <c:pt idx="13439" formatCode="General">
                  <c:v>4.2096900000000003E-3</c:v>
                </c:pt>
                <c:pt idx="13440" formatCode="General">
                  <c:v>4.2101999999999999E-3</c:v>
                </c:pt>
                <c:pt idx="13441" formatCode="General">
                  <c:v>4.2107200000000003E-3</c:v>
                </c:pt>
                <c:pt idx="13442" formatCode="General">
                  <c:v>4.2113999999999997E-3</c:v>
                </c:pt>
                <c:pt idx="13443" formatCode="General">
                  <c:v>4.21208E-3</c:v>
                </c:pt>
                <c:pt idx="13444" formatCode="General">
                  <c:v>4.2127700000000002E-3</c:v>
                </c:pt>
                <c:pt idx="13445" formatCode="General">
                  <c:v>4.2134499999999997E-3</c:v>
                </c:pt>
                <c:pt idx="13446" formatCode="General">
                  <c:v>4.2141399999999999E-3</c:v>
                </c:pt>
                <c:pt idx="13447" formatCode="General">
                  <c:v>4.2148200000000002E-3</c:v>
                </c:pt>
                <c:pt idx="13448" formatCode="General">
                  <c:v>4.2155099999999996E-3</c:v>
                </c:pt>
                <c:pt idx="13449" formatCode="General">
                  <c:v>4.2161899999999999E-3</c:v>
                </c:pt>
                <c:pt idx="13450" formatCode="General">
                  <c:v>4.2165299999999996E-3</c:v>
                </c:pt>
                <c:pt idx="13451" formatCode="General">
                  <c:v>4.21733E-3</c:v>
                </c:pt>
                <c:pt idx="13452" formatCode="General">
                  <c:v>4.2181199999999997E-3</c:v>
                </c:pt>
                <c:pt idx="13453" formatCode="General">
                  <c:v>4.2189100000000002E-3</c:v>
                </c:pt>
                <c:pt idx="13454" formatCode="General">
                  <c:v>4.2196999999999998E-3</c:v>
                </c:pt>
                <c:pt idx="13455" formatCode="General">
                  <c:v>4.2204900000000004E-3</c:v>
                </c:pt>
                <c:pt idx="13456" formatCode="General">
                  <c:v>4.22128E-3</c:v>
                </c:pt>
                <c:pt idx="13457" formatCode="General">
                  <c:v>4.2218799999999999E-3</c:v>
                </c:pt>
                <c:pt idx="13458" formatCode="General">
                  <c:v>4.2224699999999999E-3</c:v>
                </c:pt>
                <c:pt idx="13459" formatCode="General">
                  <c:v>4.2230999999999996E-3</c:v>
                </c:pt>
                <c:pt idx="13460" formatCode="General">
                  <c:v>4.2237899999999998E-3</c:v>
                </c:pt>
                <c:pt idx="13461" formatCode="General">
                  <c:v>4.2244800000000001E-3</c:v>
                </c:pt>
                <c:pt idx="13462" formatCode="General">
                  <c:v>4.2249399999999999E-3</c:v>
                </c:pt>
                <c:pt idx="13463" formatCode="General">
                  <c:v>4.2253999999999998E-3</c:v>
                </c:pt>
                <c:pt idx="13464" formatCode="General">
                  <c:v>4.2258599999999997E-3</c:v>
                </c:pt>
                <c:pt idx="13465" formatCode="General">
                  <c:v>4.2263200000000004E-3</c:v>
                </c:pt>
                <c:pt idx="13466" formatCode="General">
                  <c:v>4.2267399999999997E-3</c:v>
                </c:pt>
                <c:pt idx="13467" formatCode="General">
                  <c:v>4.2271299999999999E-3</c:v>
                </c:pt>
                <c:pt idx="13468" formatCode="General">
                  <c:v>4.2275300000000002E-3</c:v>
                </c:pt>
                <c:pt idx="13469" formatCode="General">
                  <c:v>4.2279199999999996E-3</c:v>
                </c:pt>
                <c:pt idx="13470" formatCode="General">
                  <c:v>4.2283099999999999E-3</c:v>
                </c:pt>
                <c:pt idx="13471" formatCode="General">
                  <c:v>4.2287000000000002E-3</c:v>
                </c:pt>
                <c:pt idx="13472" formatCode="General">
                  <c:v>4.2290899999999996E-3</c:v>
                </c:pt>
                <c:pt idx="13473" formatCode="General">
                  <c:v>4.2294799999999999E-3</c:v>
                </c:pt>
                <c:pt idx="13474" formatCode="General">
                  <c:v>4.2298300000000004E-3</c:v>
                </c:pt>
                <c:pt idx="13475" formatCode="General">
                  <c:v>4.2301300000000003E-3</c:v>
                </c:pt>
                <c:pt idx="13476" formatCode="General">
                  <c:v>4.2304400000000002E-3</c:v>
                </c:pt>
                <c:pt idx="13477" formatCode="General">
                  <c:v>4.2307400000000002E-3</c:v>
                </c:pt>
                <c:pt idx="13478" formatCode="General">
                  <c:v>4.2310400000000001E-3</c:v>
                </c:pt>
                <c:pt idx="13479" formatCode="General">
                  <c:v>4.23135E-3</c:v>
                </c:pt>
                <c:pt idx="13480" formatCode="General">
                  <c:v>4.23165E-3</c:v>
                </c:pt>
                <c:pt idx="13481" formatCode="General">
                  <c:v>4.2319499999999999E-3</c:v>
                </c:pt>
                <c:pt idx="13482" formatCode="General">
                  <c:v>4.2322100000000001E-3</c:v>
                </c:pt>
                <c:pt idx="13483" formatCode="General">
                  <c:v>4.2324299999999997E-3</c:v>
                </c:pt>
                <c:pt idx="13484" formatCode="General">
                  <c:v>4.2326500000000001E-3</c:v>
                </c:pt>
                <c:pt idx="13485" formatCode="General">
                  <c:v>4.2328599999999997E-3</c:v>
                </c:pt>
                <c:pt idx="13486" formatCode="General">
                  <c:v>4.2330800000000002E-3</c:v>
                </c:pt>
                <c:pt idx="13487" formatCode="General">
                  <c:v>4.2332899999999998E-3</c:v>
                </c:pt>
                <c:pt idx="13488" formatCode="General">
                  <c:v>4.2335100000000002E-3</c:v>
                </c:pt>
                <c:pt idx="13489" formatCode="General">
                  <c:v>4.2337299999999998E-3</c:v>
                </c:pt>
                <c:pt idx="13490" formatCode="General">
                  <c:v>4.2339099999999996E-3</c:v>
                </c:pt>
                <c:pt idx="13491" formatCode="General">
                  <c:v>4.23413E-3</c:v>
                </c:pt>
                <c:pt idx="13492" formatCode="General">
                  <c:v>4.2343499999999996E-3</c:v>
                </c:pt>
                <c:pt idx="13493" formatCode="General">
                  <c:v>4.23457E-3</c:v>
                </c:pt>
                <c:pt idx="13494" formatCode="General">
                  <c:v>4.23472E-3</c:v>
                </c:pt>
                <c:pt idx="13495" formatCode="General">
                  <c:v>4.2348799999999999E-3</c:v>
                </c:pt>
                <c:pt idx="13496" formatCode="General">
                  <c:v>4.2350699999999996E-3</c:v>
                </c:pt>
                <c:pt idx="13497" formatCode="General">
                  <c:v>4.2352300000000004E-3</c:v>
                </c:pt>
                <c:pt idx="13498" formatCode="General">
                  <c:v>4.2353599999999996E-3</c:v>
                </c:pt>
                <c:pt idx="13499" formatCode="General">
                  <c:v>4.2354899999999997E-3</c:v>
                </c:pt>
                <c:pt idx="13500" formatCode="General">
                  <c:v>4.2356099999999999E-3</c:v>
                </c:pt>
                <c:pt idx="13501" formatCode="General">
                  <c:v>4.2357499999999999E-3</c:v>
                </c:pt>
                <c:pt idx="13502" formatCode="General">
                  <c:v>4.23588E-3</c:v>
                </c:pt>
                <c:pt idx="13503" formatCode="General">
                  <c:v>4.2360100000000001E-3</c:v>
                </c:pt>
                <c:pt idx="13504" formatCode="General">
                  <c:v>4.2361400000000002E-3</c:v>
                </c:pt>
                <c:pt idx="13505" formatCode="General">
                  <c:v>4.2362800000000003E-3</c:v>
                </c:pt>
                <c:pt idx="13506" formatCode="General">
                  <c:v>4.2363699999999997E-3</c:v>
                </c:pt>
                <c:pt idx="13507" formatCode="General">
                  <c:v>4.23647E-3</c:v>
                </c:pt>
                <c:pt idx="13508" formatCode="General">
                  <c:v>4.2365600000000003E-3</c:v>
                </c:pt>
                <c:pt idx="13509" formatCode="General">
                  <c:v>4.2366499999999998E-3</c:v>
                </c:pt>
                <c:pt idx="13510" formatCode="General">
                  <c:v>4.2367400000000001E-3</c:v>
                </c:pt>
                <c:pt idx="13511" formatCode="General">
                  <c:v>4.2368400000000004E-3</c:v>
                </c:pt>
                <c:pt idx="13512" formatCode="General">
                  <c:v>4.2369299999999999E-3</c:v>
                </c:pt>
                <c:pt idx="13513" formatCode="General">
                  <c:v>4.2370200000000002E-3</c:v>
                </c:pt>
                <c:pt idx="13514" formatCode="General">
                  <c:v>4.2371199999999996E-3</c:v>
                </c:pt>
                <c:pt idx="13515" formatCode="General">
                  <c:v>4.2372099999999999E-3</c:v>
                </c:pt>
                <c:pt idx="13516" formatCode="General">
                  <c:v>4.2372900000000003E-3</c:v>
                </c:pt>
                <c:pt idx="13517" formatCode="General">
                  <c:v>4.2373799999999998E-3</c:v>
                </c:pt>
                <c:pt idx="13518" formatCode="General">
                  <c:v>4.2374700000000001E-3</c:v>
                </c:pt>
                <c:pt idx="13519" formatCode="General">
                  <c:v>4.2375499999999997E-3</c:v>
                </c:pt>
                <c:pt idx="13520" formatCode="General">
                  <c:v>4.2376499999999999E-3</c:v>
                </c:pt>
                <c:pt idx="13521" formatCode="General">
                  <c:v>4.2377400000000003E-3</c:v>
                </c:pt>
                <c:pt idx="13522" formatCode="General">
                  <c:v>4.2378299999999997E-3</c:v>
                </c:pt>
                <c:pt idx="13523" formatCode="General">
                  <c:v>4.2379200000000001E-3</c:v>
                </c:pt>
                <c:pt idx="13524" formatCode="General">
                  <c:v>4.2380100000000004E-3</c:v>
                </c:pt>
                <c:pt idx="13525" formatCode="General">
                  <c:v>4.2381099999999998E-3</c:v>
                </c:pt>
                <c:pt idx="13526" formatCode="General">
                  <c:v>4.2381800000000002E-3</c:v>
                </c:pt>
                <c:pt idx="13527" formatCode="General">
                  <c:v>4.2382899999999996E-3</c:v>
                </c:pt>
                <c:pt idx="13528" formatCode="General">
                  <c:v>4.2383999999999998E-3</c:v>
                </c:pt>
                <c:pt idx="13529" formatCode="General">
                  <c:v>4.23852E-3</c:v>
                </c:pt>
                <c:pt idx="13530" formatCode="General">
                  <c:v>4.2386300000000002E-3</c:v>
                </c:pt>
                <c:pt idx="13531" formatCode="General">
                  <c:v>4.2387199999999996E-3</c:v>
                </c:pt>
                <c:pt idx="13532" formatCode="General">
                  <c:v>4.2388399999999998E-3</c:v>
                </c:pt>
                <c:pt idx="13533" formatCode="General">
                  <c:v>4.23896E-3</c:v>
                </c:pt>
                <c:pt idx="13534" formatCode="General">
                  <c:v>4.2390700000000002E-3</c:v>
                </c:pt>
                <c:pt idx="13535" formatCode="General">
                  <c:v>4.23924E-3</c:v>
                </c:pt>
                <c:pt idx="13536" formatCode="General">
                  <c:v>4.2395000000000002E-3</c:v>
                </c:pt>
                <c:pt idx="13537" formatCode="General">
                  <c:v>4.2398000000000002E-3</c:v>
                </c:pt>
                <c:pt idx="13538" formatCode="General">
                  <c:v>4.2399400000000002E-3</c:v>
                </c:pt>
                <c:pt idx="13539" formatCode="General">
                  <c:v>4.2400900000000002E-3</c:v>
                </c:pt>
                <c:pt idx="13540" formatCode="General">
                  <c:v>4.2402400000000002E-3</c:v>
                </c:pt>
                <c:pt idx="13541" formatCode="General">
                  <c:v>4.2403600000000003E-3</c:v>
                </c:pt>
                <c:pt idx="13542" formatCode="General">
                  <c:v>4.2405000000000003E-3</c:v>
                </c:pt>
                <c:pt idx="13543" formatCode="General">
                  <c:v>4.2406299999999996E-3</c:v>
                </c:pt>
                <c:pt idx="13544" formatCode="General">
                  <c:v>4.2407299999999998E-3</c:v>
                </c:pt>
                <c:pt idx="13545" formatCode="General">
                  <c:v>4.2408400000000001E-3</c:v>
                </c:pt>
                <c:pt idx="13546" formatCode="General">
                  <c:v>4.2408999999999997E-3</c:v>
                </c:pt>
                <c:pt idx="13547" formatCode="General">
                  <c:v>4.241E-3</c:v>
                </c:pt>
                <c:pt idx="13548" formatCode="General">
                  <c:v>4.2411200000000001E-3</c:v>
                </c:pt>
                <c:pt idx="13549" formatCode="General">
                  <c:v>4.2412500000000002E-3</c:v>
                </c:pt>
                <c:pt idx="13550" formatCode="General">
                  <c:v>4.2413700000000004E-3</c:v>
                </c:pt>
                <c:pt idx="13551" formatCode="General">
                  <c:v>4.2414899999999997E-3</c:v>
                </c:pt>
                <c:pt idx="13552" formatCode="General">
                  <c:v>4.2416199999999998E-3</c:v>
                </c:pt>
                <c:pt idx="13553" formatCode="General">
                  <c:v>4.2417499999999999E-3</c:v>
                </c:pt>
                <c:pt idx="13554" formatCode="General">
                  <c:v>4.2419299999999997E-3</c:v>
                </c:pt>
                <c:pt idx="13555" formatCode="General">
                  <c:v>4.2421500000000001E-3</c:v>
                </c:pt>
                <c:pt idx="13556" formatCode="General">
                  <c:v>4.2424999999999997E-3</c:v>
                </c:pt>
                <c:pt idx="13557" formatCode="General">
                  <c:v>4.2426699999999996E-3</c:v>
                </c:pt>
                <c:pt idx="13558" formatCode="General">
                  <c:v>4.2427799999999998E-3</c:v>
                </c:pt>
                <c:pt idx="13559" formatCode="General">
                  <c:v>4.2429E-3</c:v>
                </c:pt>
                <c:pt idx="13560" formatCode="General">
                  <c:v>4.2430200000000001E-3</c:v>
                </c:pt>
                <c:pt idx="13561" formatCode="General">
                  <c:v>4.2431200000000004E-3</c:v>
                </c:pt>
                <c:pt idx="13562" formatCode="General">
                  <c:v>4.2432299999999997E-3</c:v>
                </c:pt>
                <c:pt idx="13563" formatCode="General">
                  <c:v>4.24334E-3</c:v>
                </c:pt>
                <c:pt idx="13564" formatCode="General">
                  <c:v>4.2434500000000002E-3</c:v>
                </c:pt>
                <c:pt idx="13565" formatCode="General">
                  <c:v>4.2435600000000004E-3</c:v>
                </c:pt>
                <c:pt idx="13566" formatCode="General">
                  <c:v>4.24363E-3</c:v>
                </c:pt>
                <c:pt idx="13567" formatCode="General">
                  <c:v>4.2437100000000004E-3</c:v>
                </c:pt>
                <c:pt idx="13568" formatCode="General">
                  <c:v>4.2437999999999998E-3</c:v>
                </c:pt>
                <c:pt idx="13569" formatCode="General">
                  <c:v>4.2438800000000002E-3</c:v>
                </c:pt>
                <c:pt idx="13570" formatCode="General">
                  <c:v>4.2439699999999997E-3</c:v>
                </c:pt>
                <c:pt idx="13571" formatCode="General">
                  <c:v>4.24406E-3</c:v>
                </c:pt>
                <c:pt idx="13572" formatCode="General">
                  <c:v>4.2441400000000004E-3</c:v>
                </c:pt>
                <c:pt idx="13573" formatCode="General">
                  <c:v>4.2442299999999999E-3</c:v>
                </c:pt>
                <c:pt idx="13574" formatCode="General">
                  <c:v>4.2443200000000002E-3</c:v>
                </c:pt>
                <c:pt idx="13575" formatCode="General">
                  <c:v>4.2444199999999996E-3</c:v>
                </c:pt>
                <c:pt idx="13576" formatCode="General">
                  <c:v>4.2445099999999999E-3</c:v>
                </c:pt>
                <c:pt idx="13577" formatCode="General">
                  <c:v>4.2446000000000003E-3</c:v>
                </c:pt>
                <c:pt idx="13578" formatCode="General">
                  <c:v>4.2446899999999997E-3</c:v>
                </c:pt>
                <c:pt idx="13579" formatCode="General">
                  <c:v>4.2447800000000001E-3</c:v>
                </c:pt>
                <c:pt idx="13580" formatCode="General">
                  <c:v>4.2448700000000004E-3</c:v>
                </c:pt>
                <c:pt idx="13581" formatCode="General">
                  <c:v>4.2449599999999999E-3</c:v>
                </c:pt>
                <c:pt idx="13582" formatCode="General">
                  <c:v>4.2450500000000002E-3</c:v>
                </c:pt>
                <c:pt idx="13583" formatCode="General">
                  <c:v>4.2451399999999997E-3</c:v>
                </c:pt>
                <c:pt idx="13584" formatCode="General">
                  <c:v>4.2452599999999998E-3</c:v>
                </c:pt>
                <c:pt idx="13585" formatCode="General">
                  <c:v>4.24538E-3</c:v>
                </c:pt>
                <c:pt idx="13586" formatCode="General">
                  <c:v>4.2455100000000001E-3</c:v>
                </c:pt>
                <c:pt idx="13587" formatCode="General">
                  <c:v>4.2456400000000002E-3</c:v>
                </c:pt>
                <c:pt idx="13588" formatCode="General">
                  <c:v>4.2457700000000003E-3</c:v>
                </c:pt>
                <c:pt idx="13589" formatCode="General">
                  <c:v>4.2459000000000004E-3</c:v>
                </c:pt>
                <c:pt idx="13590" formatCode="General">
                  <c:v>4.2460199999999997E-3</c:v>
                </c:pt>
                <c:pt idx="13591" formatCode="General">
                  <c:v>4.2461499999999998E-3</c:v>
                </c:pt>
                <c:pt idx="13592" formatCode="General">
                  <c:v>4.2462799999999998E-3</c:v>
                </c:pt>
                <c:pt idx="13593" formatCode="General">
                  <c:v>4.2464299999999998E-3</c:v>
                </c:pt>
                <c:pt idx="13594" formatCode="General">
                  <c:v>4.2465899999999997E-3</c:v>
                </c:pt>
                <c:pt idx="13595" formatCode="General">
                  <c:v>4.2467599999999996E-3</c:v>
                </c:pt>
                <c:pt idx="13596" formatCode="General">
                  <c:v>4.2469300000000003E-3</c:v>
                </c:pt>
                <c:pt idx="13597" formatCode="General">
                  <c:v>4.2470900000000002E-3</c:v>
                </c:pt>
                <c:pt idx="13598" formatCode="General">
                  <c:v>4.2472600000000001E-3</c:v>
                </c:pt>
                <c:pt idx="13599" formatCode="General">
                  <c:v>4.24742E-3</c:v>
                </c:pt>
                <c:pt idx="13600" formatCode="General">
                  <c:v>4.2475899999999999E-3</c:v>
                </c:pt>
                <c:pt idx="13601" formatCode="General">
                  <c:v>4.2477799999999996E-3</c:v>
                </c:pt>
                <c:pt idx="13602" formatCode="General">
                  <c:v>4.248E-3</c:v>
                </c:pt>
                <c:pt idx="13603" formatCode="General">
                  <c:v>4.2482199999999996E-3</c:v>
                </c:pt>
                <c:pt idx="13604" formatCode="General">
                  <c:v>4.24844E-3</c:v>
                </c:pt>
                <c:pt idx="13605" formatCode="General">
                  <c:v>4.2486700000000004E-3</c:v>
                </c:pt>
                <c:pt idx="13606" formatCode="General">
                  <c:v>4.24889E-3</c:v>
                </c:pt>
                <c:pt idx="13607" formatCode="General">
                  <c:v>4.2491100000000004E-3</c:v>
                </c:pt>
                <c:pt idx="13608" formatCode="General">
                  <c:v>4.2493299999999999E-3</c:v>
                </c:pt>
                <c:pt idx="13609" formatCode="General">
                  <c:v>4.2495700000000003E-3</c:v>
                </c:pt>
                <c:pt idx="13610" formatCode="General">
                  <c:v>4.2498400000000004E-3</c:v>
                </c:pt>
                <c:pt idx="13611" formatCode="General">
                  <c:v>4.2500999999999997E-3</c:v>
                </c:pt>
                <c:pt idx="13612" formatCode="General">
                  <c:v>4.2503699999999998E-3</c:v>
                </c:pt>
                <c:pt idx="13613" formatCode="General">
                  <c:v>4.25064E-3</c:v>
                </c:pt>
                <c:pt idx="13614" formatCode="General">
                  <c:v>4.2509100000000001E-3</c:v>
                </c:pt>
                <c:pt idx="13615" formatCode="General">
                  <c:v>4.2511700000000003E-3</c:v>
                </c:pt>
                <c:pt idx="13616" formatCode="General">
                  <c:v>4.2514400000000004E-3</c:v>
                </c:pt>
                <c:pt idx="13617" formatCode="General">
                  <c:v>4.2517299999999996E-3</c:v>
                </c:pt>
                <c:pt idx="13618" formatCode="General">
                  <c:v>4.2520600000000002E-3</c:v>
                </c:pt>
                <c:pt idx="13619" formatCode="General">
                  <c:v>4.25238E-3</c:v>
                </c:pt>
                <c:pt idx="13620" formatCode="General">
                  <c:v>4.2526999999999999E-3</c:v>
                </c:pt>
                <c:pt idx="13621" formatCode="General">
                  <c:v>4.2530199999999997E-3</c:v>
                </c:pt>
                <c:pt idx="13622" formatCode="General">
                  <c:v>4.2533400000000004E-3</c:v>
                </c:pt>
                <c:pt idx="13623" formatCode="General">
                  <c:v>4.2538300000000001E-3</c:v>
                </c:pt>
                <c:pt idx="13624" formatCode="General">
                  <c:v>4.2541499999999999E-3</c:v>
                </c:pt>
                <c:pt idx="13625" formatCode="General">
                  <c:v>4.2545600000000001E-3</c:v>
                </c:pt>
                <c:pt idx="13626" formatCode="General">
                  <c:v>4.2549800000000002E-3</c:v>
                </c:pt>
                <c:pt idx="13627" formatCode="General">
                  <c:v>4.2553900000000004E-3</c:v>
                </c:pt>
                <c:pt idx="13628" formatCode="General">
                  <c:v>4.2557999999999997E-3</c:v>
                </c:pt>
                <c:pt idx="13629" formatCode="General">
                  <c:v>4.2562199999999998E-3</c:v>
                </c:pt>
                <c:pt idx="13630" formatCode="General">
                  <c:v>4.25663E-3</c:v>
                </c:pt>
                <c:pt idx="13631" formatCode="General">
                  <c:v>4.2572499999999997E-3</c:v>
                </c:pt>
                <c:pt idx="13632" formatCode="General">
                  <c:v>4.2577099999999996E-3</c:v>
                </c:pt>
                <c:pt idx="13633" formatCode="General">
                  <c:v>4.2582200000000001E-3</c:v>
                </c:pt>
                <c:pt idx="13634" formatCode="General">
                  <c:v>4.2587299999999996E-3</c:v>
                </c:pt>
                <c:pt idx="13635" formatCode="General">
                  <c:v>4.2592300000000001E-3</c:v>
                </c:pt>
                <c:pt idx="13636" formatCode="General">
                  <c:v>4.2597399999999997E-3</c:v>
                </c:pt>
                <c:pt idx="13637" formatCode="General">
                  <c:v>4.2605000000000004E-3</c:v>
                </c:pt>
                <c:pt idx="13638" formatCode="General">
                  <c:v>4.2612500000000003E-3</c:v>
                </c:pt>
                <c:pt idx="13639" formatCode="General">
                  <c:v>4.26188E-3</c:v>
                </c:pt>
                <c:pt idx="13640" formatCode="General">
                  <c:v>4.26261E-3</c:v>
                </c:pt>
                <c:pt idx="13641" formatCode="General">
                  <c:v>4.26335E-3</c:v>
                </c:pt>
                <c:pt idx="13642" formatCode="General">
                  <c:v>4.26408E-3</c:v>
                </c:pt>
                <c:pt idx="13643" formatCode="General">
                  <c:v>4.2648199999999999E-3</c:v>
                </c:pt>
                <c:pt idx="13644" formatCode="General">
                  <c:v>4.2655599999999998E-3</c:v>
                </c:pt>
                <c:pt idx="13645" formatCode="General">
                  <c:v>4.2662899999999998E-3</c:v>
                </c:pt>
                <c:pt idx="13646" formatCode="General">
                  <c:v>4.2670299999999998E-3</c:v>
                </c:pt>
                <c:pt idx="13647" formatCode="General">
                  <c:v>4.2678600000000001E-3</c:v>
                </c:pt>
                <c:pt idx="13648" formatCode="General">
                  <c:v>4.2687799999999998E-3</c:v>
                </c:pt>
                <c:pt idx="13649" formatCode="General">
                  <c:v>4.2697000000000004E-3</c:v>
                </c:pt>
                <c:pt idx="13650" formatCode="General">
                  <c:v>4.2706200000000001E-3</c:v>
                </c:pt>
                <c:pt idx="13651" formatCode="General">
                  <c:v>4.2715399999999999E-3</c:v>
                </c:pt>
                <c:pt idx="13652" formatCode="General">
                  <c:v>4.2724599999999996E-3</c:v>
                </c:pt>
                <c:pt idx="13653" formatCode="General">
                  <c:v>4.2733800000000002E-3</c:v>
                </c:pt>
                <c:pt idx="13654" formatCode="General">
                  <c:v>4.2747599999999998E-3</c:v>
                </c:pt>
                <c:pt idx="13655" formatCode="General">
                  <c:v>4.2758600000000003E-3</c:v>
                </c:pt>
                <c:pt idx="13656" formatCode="General">
                  <c:v>4.2769599999999998E-3</c:v>
                </c:pt>
                <c:pt idx="13657" formatCode="General">
                  <c:v>4.2780700000000001E-3</c:v>
                </c:pt>
                <c:pt idx="13658" formatCode="General">
                  <c:v>4.2791699999999997E-3</c:v>
                </c:pt>
                <c:pt idx="13659" formatCode="General">
                  <c:v>4.2808300000000002E-3</c:v>
                </c:pt>
                <c:pt idx="13660" formatCode="General">
                  <c:v>4.28248E-3</c:v>
                </c:pt>
                <c:pt idx="13661" formatCode="General">
                  <c:v>4.2841399999999996E-3</c:v>
                </c:pt>
                <c:pt idx="13662" formatCode="General">
                  <c:v>4.2858000000000002E-3</c:v>
                </c:pt>
                <c:pt idx="13663" formatCode="General">
                  <c:v>4.2874499999999999E-3</c:v>
                </c:pt>
                <c:pt idx="13664" formatCode="General">
                  <c:v>4.2891099999999996E-3</c:v>
                </c:pt>
                <c:pt idx="13665" formatCode="General">
                  <c:v>4.2907600000000002E-3</c:v>
                </c:pt>
                <c:pt idx="13666" formatCode="General">
                  <c:v>4.2924199999999999E-3</c:v>
                </c:pt>
                <c:pt idx="13667" formatCode="General">
                  <c:v>4.2940799999999996E-3</c:v>
                </c:pt>
                <c:pt idx="13668" formatCode="General">
                  <c:v>4.2957300000000002E-3</c:v>
                </c:pt>
                <c:pt idx="13669" formatCode="General">
                  <c:v>4.2973899999999999E-3</c:v>
                </c:pt>
                <c:pt idx="13670" formatCode="General">
                  <c:v>4.2990399999999996E-3</c:v>
                </c:pt>
                <c:pt idx="13671" formatCode="General">
                  <c:v>4.30015E-3</c:v>
                </c:pt>
                <c:pt idx="13672" formatCode="General">
                  <c:v>4.3012500000000004E-3</c:v>
                </c:pt>
                <c:pt idx="13673" formatCode="General">
                  <c:v>4.30249E-3</c:v>
                </c:pt>
                <c:pt idx="13674" formatCode="General">
                  <c:v>4.3033200000000002E-3</c:v>
                </c:pt>
                <c:pt idx="13675" formatCode="General">
                  <c:v>4.3041499999999996E-3</c:v>
                </c:pt>
                <c:pt idx="13676" formatCode="General">
                  <c:v>4.3049799999999999E-3</c:v>
                </c:pt>
                <c:pt idx="13677" formatCode="General">
                  <c:v>4.3058100000000002E-3</c:v>
                </c:pt>
                <c:pt idx="13678" formatCode="General">
                  <c:v>4.30643E-3</c:v>
                </c:pt>
                <c:pt idx="13679" formatCode="General">
                  <c:v>4.3070499999999998E-3</c:v>
                </c:pt>
                <c:pt idx="13680" formatCode="General">
                  <c:v>4.3076700000000004E-3</c:v>
                </c:pt>
                <c:pt idx="13681" formatCode="General">
                  <c:v>4.3083100000000001E-3</c:v>
                </c:pt>
                <c:pt idx="13682" formatCode="General">
                  <c:v>4.3087500000000001E-3</c:v>
                </c:pt>
                <c:pt idx="13683" formatCode="General">
                  <c:v>4.3091900000000001E-3</c:v>
                </c:pt>
                <c:pt idx="13684" formatCode="General">
                  <c:v>4.3096200000000001E-3</c:v>
                </c:pt>
                <c:pt idx="13685" formatCode="General">
                  <c:v>4.3100600000000001E-3</c:v>
                </c:pt>
                <c:pt idx="13686" formatCode="General">
                  <c:v>4.3103899999999999E-3</c:v>
                </c:pt>
                <c:pt idx="13687" formatCode="General">
                  <c:v>4.3107199999999997E-3</c:v>
                </c:pt>
                <c:pt idx="13688" formatCode="General">
                  <c:v>4.3110400000000004E-3</c:v>
                </c:pt>
                <c:pt idx="13689" formatCode="General">
                  <c:v>4.3113700000000001E-3</c:v>
                </c:pt>
                <c:pt idx="13690" formatCode="General">
                  <c:v>4.3116999999999999E-3</c:v>
                </c:pt>
                <c:pt idx="13691" formatCode="General">
                  <c:v>4.3119100000000004E-3</c:v>
                </c:pt>
                <c:pt idx="13692" formatCode="General">
                  <c:v>4.31213E-3</c:v>
                </c:pt>
                <c:pt idx="13693" formatCode="General">
                  <c:v>4.3123500000000004E-3</c:v>
                </c:pt>
                <c:pt idx="13694" formatCode="General">
                  <c:v>4.31256E-3</c:v>
                </c:pt>
                <c:pt idx="13695" formatCode="General">
                  <c:v>4.3127800000000004E-3</c:v>
                </c:pt>
                <c:pt idx="13696" formatCode="General">
                  <c:v>4.3129400000000003E-3</c:v>
                </c:pt>
                <c:pt idx="13697" formatCode="General">
                  <c:v>4.3131100000000002E-3</c:v>
                </c:pt>
                <c:pt idx="13698" formatCode="General">
                  <c:v>4.3132400000000003E-3</c:v>
                </c:pt>
                <c:pt idx="13699" formatCode="General">
                  <c:v>4.3133800000000003E-3</c:v>
                </c:pt>
                <c:pt idx="13700" formatCode="General">
                  <c:v>4.3135200000000004E-3</c:v>
                </c:pt>
                <c:pt idx="13701" formatCode="General">
                  <c:v>4.3136499999999996E-3</c:v>
                </c:pt>
                <c:pt idx="13702" formatCode="General">
                  <c:v>4.3137499999999999E-3</c:v>
                </c:pt>
                <c:pt idx="13703" formatCode="General">
                  <c:v>4.3138400000000002E-3</c:v>
                </c:pt>
                <c:pt idx="13704" formatCode="General">
                  <c:v>4.3139299999999997E-3</c:v>
                </c:pt>
                <c:pt idx="13705" formatCode="General">
                  <c:v>4.31402E-3</c:v>
                </c:pt>
                <c:pt idx="13706" formatCode="General">
                  <c:v>4.3140899999999996E-3</c:v>
                </c:pt>
                <c:pt idx="13707" formatCode="General">
                  <c:v>4.31416E-3</c:v>
                </c:pt>
                <c:pt idx="13708" formatCode="General">
                  <c:v>4.3142299999999996E-3</c:v>
                </c:pt>
                <c:pt idx="13709" formatCode="General">
                  <c:v>4.3143000000000001E-3</c:v>
                </c:pt>
                <c:pt idx="13710" formatCode="General">
                  <c:v>4.3143599999999997E-3</c:v>
                </c:pt>
                <c:pt idx="13711" formatCode="General">
                  <c:v>4.3144100000000003E-3</c:v>
                </c:pt>
                <c:pt idx="13712" formatCode="General">
                  <c:v>4.31446E-3</c:v>
                </c:pt>
                <c:pt idx="13713" formatCode="General">
                  <c:v>4.3144999999999998E-3</c:v>
                </c:pt>
                <c:pt idx="13714" formatCode="General">
                  <c:v>4.3145500000000003E-3</c:v>
                </c:pt>
                <c:pt idx="13715" formatCode="General">
                  <c:v>4.3146E-3</c:v>
                </c:pt>
                <c:pt idx="13716" formatCode="General">
                  <c:v>4.3146399999999998E-3</c:v>
                </c:pt>
                <c:pt idx="13717" formatCode="General">
                  <c:v>4.3146800000000004E-3</c:v>
                </c:pt>
                <c:pt idx="13718" formatCode="General">
                  <c:v>4.3147200000000002E-3</c:v>
                </c:pt>
                <c:pt idx="13719" formatCode="General">
                  <c:v>4.3147699999999999E-3</c:v>
                </c:pt>
                <c:pt idx="13720" formatCode="General">
                  <c:v>4.3148099999999997E-3</c:v>
                </c:pt>
                <c:pt idx="13721" formatCode="General">
                  <c:v>4.3148500000000003E-3</c:v>
                </c:pt>
                <c:pt idx="13722" formatCode="General">
                  <c:v>4.31489E-3</c:v>
                </c:pt>
                <c:pt idx="13723" formatCode="General">
                  <c:v>4.3149399999999997E-3</c:v>
                </c:pt>
                <c:pt idx="13724" formatCode="General">
                  <c:v>4.3149800000000004E-3</c:v>
                </c:pt>
                <c:pt idx="13725" formatCode="General">
                  <c:v>4.3150200000000001E-3</c:v>
                </c:pt>
                <c:pt idx="13726" formatCode="General">
                  <c:v>4.3150599999999999E-3</c:v>
                </c:pt>
                <c:pt idx="13727" formatCode="General">
                  <c:v>4.3150999999999997E-3</c:v>
                </c:pt>
                <c:pt idx="13728" formatCode="General">
                  <c:v>4.3151500000000002E-3</c:v>
                </c:pt>
                <c:pt idx="13729" formatCode="General">
                  <c:v>4.31519E-3</c:v>
                </c:pt>
                <c:pt idx="13730" formatCode="General">
                  <c:v>4.3152299999999998E-3</c:v>
                </c:pt>
                <c:pt idx="13731" formatCode="General">
                  <c:v>4.3152700000000004E-3</c:v>
                </c:pt>
                <c:pt idx="13732" formatCode="General">
                  <c:v>4.3153200000000001E-3</c:v>
                </c:pt>
                <c:pt idx="13733" formatCode="General">
                  <c:v>4.3153599999999999E-3</c:v>
                </c:pt>
                <c:pt idx="13734" formatCode="General">
                  <c:v>4.3153999999999996E-3</c:v>
                </c:pt>
                <c:pt idx="13735" formatCode="General">
                  <c:v>4.3154400000000002E-3</c:v>
                </c:pt>
                <c:pt idx="13736" formatCode="General">
                  <c:v>4.31548E-3</c:v>
                </c:pt>
                <c:pt idx="13737" formatCode="General">
                  <c:v>4.3155199999999998E-3</c:v>
                </c:pt>
                <c:pt idx="13738" formatCode="General">
                  <c:v>4.3155499999999996E-3</c:v>
                </c:pt>
                <c:pt idx="13739" formatCode="General">
                  <c:v>4.3155800000000003E-3</c:v>
                </c:pt>
                <c:pt idx="13740" formatCode="General">
                  <c:v>4.31563E-3</c:v>
                </c:pt>
                <c:pt idx="13741" formatCode="General">
                  <c:v>4.3156699999999997E-3</c:v>
                </c:pt>
                <c:pt idx="13742" formatCode="General">
                  <c:v>4.3157200000000003E-3</c:v>
                </c:pt>
                <c:pt idx="13743" formatCode="General">
                  <c:v>4.3157600000000001E-3</c:v>
                </c:pt>
                <c:pt idx="13744" formatCode="General">
                  <c:v>4.3158099999999998E-3</c:v>
                </c:pt>
                <c:pt idx="13745" formatCode="General">
                  <c:v>4.3158500000000004E-3</c:v>
                </c:pt>
                <c:pt idx="13746" formatCode="General">
                  <c:v>4.3159000000000001E-3</c:v>
                </c:pt>
                <c:pt idx="13747" formatCode="General">
                  <c:v>4.3159399999999999E-3</c:v>
                </c:pt>
                <c:pt idx="13748" formatCode="General">
                  <c:v>4.3159899999999996E-3</c:v>
                </c:pt>
                <c:pt idx="13749" formatCode="General">
                  <c:v>4.3160300000000002E-3</c:v>
                </c:pt>
                <c:pt idx="13750" formatCode="General">
                  <c:v>4.3160799999999999E-3</c:v>
                </c:pt>
                <c:pt idx="13751" formatCode="General">
                  <c:v>4.3161199999999997E-3</c:v>
                </c:pt>
                <c:pt idx="13752" formatCode="General">
                  <c:v>4.3161700000000002E-3</c:v>
                </c:pt>
                <c:pt idx="13753" formatCode="General">
                  <c:v>4.31621E-3</c:v>
                </c:pt>
                <c:pt idx="13754" formatCode="General">
                  <c:v>4.3162599999999997E-3</c:v>
                </c:pt>
                <c:pt idx="13755" formatCode="General">
                  <c:v>4.3163100000000003E-3</c:v>
                </c:pt>
                <c:pt idx="13756" formatCode="General">
                  <c:v>4.31636E-3</c:v>
                </c:pt>
                <c:pt idx="13757" formatCode="General">
                  <c:v>4.3164099999999997E-3</c:v>
                </c:pt>
                <c:pt idx="13758" formatCode="General">
                  <c:v>4.3164600000000003E-3</c:v>
                </c:pt>
                <c:pt idx="13759" formatCode="General">
                  <c:v>4.31651E-3</c:v>
                </c:pt>
                <c:pt idx="13760" formatCode="General">
                  <c:v>4.3165599999999997E-3</c:v>
                </c:pt>
                <c:pt idx="13761" formatCode="General">
                  <c:v>4.3166100000000002E-3</c:v>
                </c:pt>
                <c:pt idx="13762" formatCode="General">
                  <c:v>4.3166599999999999E-3</c:v>
                </c:pt>
                <c:pt idx="13763" formatCode="General">
                  <c:v>4.3167300000000004E-3</c:v>
                </c:pt>
                <c:pt idx="13764" formatCode="General">
                  <c:v>4.3168099999999999E-3</c:v>
                </c:pt>
                <c:pt idx="13765" formatCode="General">
                  <c:v>4.3168800000000004E-3</c:v>
                </c:pt>
                <c:pt idx="13766" formatCode="General">
                  <c:v>4.3169599999999999E-3</c:v>
                </c:pt>
                <c:pt idx="13767" formatCode="General">
                  <c:v>4.3170300000000003E-3</c:v>
                </c:pt>
                <c:pt idx="13768" formatCode="General">
                  <c:v>4.3171099999999999E-3</c:v>
                </c:pt>
                <c:pt idx="13769" formatCode="General">
                  <c:v>4.3172100000000001E-3</c:v>
                </c:pt>
                <c:pt idx="13770" formatCode="General">
                  <c:v>4.3173300000000003E-3</c:v>
                </c:pt>
                <c:pt idx="13771" formatCode="General">
                  <c:v>4.3174800000000003E-3</c:v>
                </c:pt>
                <c:pt idx="13772" formatCode="General">
                  <c:v>4.31782E-3</c:v>
                </c:pt>
                <c:pt idx="13773" formatCode="General">
                  <c:v>4.31797E-3</c:v>
                </c:pt>
                <c:pt idx="13774" formatCode="General">
                  <c:v>4.3181000000000001E-3</c:v>
                </c:pt>
                <c:pt idx="13775" formatCode="General">
                  <c:v>4.3182000000000003E-3</c:v>
                </c:pt>
                <c:pt idx="13776" formatCode="General">
                  <c:v>4.3182899999999998E-3</c:v>
                </c:pt>
                <c:pt idx="13777" formatCode="General">
                  <c:v>4.3183900000000001E-3</c:v>
                </c:pt>
                <c:pt idx="13778" formatCode="General">
                  <c:v>4.3184699999999996E-3</c:v>
                </c:pt>
                <c:pt idx="13779" formatCode="General">
                  <c:v>4.3185699999999999E-3</c:v>
                </c:pt>
                <c:pt idx="13780" formatCode="General">
                  <c:v>4.3186700000000001E-3</c:v>
                </c:pt>
                <c:pt idx="13781" formatCode="General">
                  <c:v>4.3187599999999996E-3</c:v>
                </c:pt>
                <c:pt idx="13782" formatCode="General">
                  <c:v>4.3188000000000002E-3</c:v>
                </c:pt>
                <c:pt idx="13783" formatCode="General">
                  <c:v>4.3188999999999996E-3</c:v>
                </c:pt>
                <c:pt idx="13784" formatCode="General">
                  <c:v>4.31899E-3</c:v>
                </c:pt>
                <c:pt idx="13785" formatCode="General">
                  <c:v>4.3190700000000004E-3</c:v>
                </c:pt>
                <c:pt idx="13786" formatCode="General">
                  <c:v>4.3191699999999998E-3</c:v>
                </c:pt>
                <c:pt idx="13787" formatCode="General">
                  <c:v>4.3192700000000001E-3</c:v>
                </c:pt>
                <c:pt idx="13788" formatCode="General">
                  <c:v>4.3193499999999996E-3</c:v>
                </c:pt>
                <c:pt idx="13789" formatCode="General">
                  <c:v>4.3194499999999999E-3</c:v>
                </c:pt>
                <c:pt idx="13790" formatCode="General">
                  <c:v>4.31957E-3</c:v>
                </c:pt>
                <c:pt idx="13791" formatCode="General">
                  <c:v>4.31971E-3</c:v>
                </c:pt>
                <c:pt idx="13792" formatCode="General">
                  <c:v>4.3199400000000004E-3</c:v>
                </c:pt>
                <c:pt idx="13793" formatCode="General">
                  <c:v>4.3201400000000001E-3</c:v>
                </c:pt>
                <c:pt idx="13794" formatCode="General">
                  <c:v>4.3202600000000002E-3</c:v>
                </c:pt>
                <c:pt idx="13795" formatCode="General">
                  <c:v>4.3203800000000004E-3</c:v>
                </c:pt>
                <c:pt idx="13796" formatCode="General">
                  <c:v>4.3204799999999998E-3</c:v>
                </c:pt>
                <c:pt idx="13797" formatCode="General">
                  <c:v>4.3205500000000003E-3</c:v>
                </c:pt>
                <c:pt idx="13798" formatCode="General">
                  <c:v>4.3206299999999998E-3</c:v>
                </c:pt>
                <c:pt idx="13799" formatCode="General">
                  <c:v>4.3207000000000002E-3</c:v>
                </c:pt>
                <c:pt idx="13800" formatCode="General">
                  <c:v>4.3207799999999998E-3</c:v>
                </c:pt>
                <c:pt idx="13801" formatCode="General">
                  <c:v>4.3208500000000002E-3</c:v>
                </c:pt>
                <c:pt idx="13802" formatCode="General">
                  <c:v>4.3209099999999999E-3</c:v>
                </c:pt>
                <c:pt idx="13803" formatCode="General">
                  <c:v>4.3209700000000004E-3</c:v>
                </c:pt>
                <c:pt idx="13804" formatCode="General">
                  <c:v>4.3210200000000001E-3</c:v>
                </c:pt>
                <c:pt idx="13805" formatCode="General">
                  <c:v>4.3210699999999998E-3</c:v>
                </c:pt>
                <c:pt idx="13806" formatCode="General">
                  <c:v>4.3211200000000003E-3</c:v>
                </c:pt>
                <c:pt idx="13807" formatCode="General">
                  <c:v>4.32117E-3</c:v>
                </c:pt>
                <c:pt idx="13808" formatCode="General">
                  <c:v>4.3212199999999997E-3</c:v>
                </c:pt>
                <c:pt idx="13809" formatCode="General">
                  <c:v>4.3212700000000003E-3</c:v>
                </c:pt>
                <c:pt idx="13810" formatCode="General">
                  <c:v>4.32132E-3</c:v>
                </c:pt>
                <c:pt idx="13811" formatCode="General">
                  <c:v>4.3213699999999997E-3</c:v>
                </c:pt>
                <c:pt idx="13812" formatCode="General">
                  <c:v>4.3214100000000004E-3</c:v>
                </c:pt>
                <c:pt idx="13813" formatCode="General">
                  <c:v>4.3214600000000001E-3</c:v>
                </c:pt>
                <c:pt idx="13814" formatCode="General">
                  <c:v>4.3214999999999998E-3</c:v>
                </c:pt>
                <c:pt idx="13815" formatCode="General">
                  <c:v>4.3215399999999996E-3</c:v>
                </c:pt>
                <c:pt idx="13816" formatCode="General">
                  <c:v>4.3215900000000002E-3</c:v>
                </c:pt>
                <c:pt idx="13817" formatCode="General">
                  <c:v>4.3216399999999999E-3</c:v>
                </c:pt>
                <c:pt idx="13818" formatCode="General">
                  <c:v>4.3216799999999996E-3</c:v>
                </c:pt>
                <c:pt idx="13819" formatCode="General">
                  <c:v>4.3217300000000002E-3</c:v>
                </c:pt>
                <c:pt idx="13820" formatCode="General">
                  <c:v>4.32177E-3</c:v>
                </c:pt>
                <c:pt idx="13821" formatCode="General">
                  <c:v>4.3218099999999997E-3</c:v>
                </c:pt>
                <c:pt idx="13822" formatCode="General">
                  <c:v>4.3218600000000003E-3</c:v>
                </c:pt>
                <c:pt idx="13823" formatCode="General">
                  <c:v>4.3219E-3</c:v>
                </c:pt>
                <c:pt idx="13824" formatCode="General">
                  <c:v>4.3219499999999998E-3</c:v>
                </c:pt>
                <c:pt idx="13825" formatCode="General">
                  <c:v>4.3220000000000003E-3</c:v>
                </c:pt>
                <c:pt idx="13826" formatCode="General">
                  <c:v>4.3220400000000001E-3</c:v>
                </c:pt>
                <c:pt idx="13827" formatCode="General">
                  <c:v>4.3220799999999998E-3</c:v>
                </c:pt>
                <c:pt idx="13828" formatCode="General">
                  <c:v>4.3221199999999996E-3</c:v>
                </c:pt>
                <c:pt idx="13829" formatCode="General">
                  <c:v>4.3221700000000002E-3</c:v>
                </c:pt>
                <c:pt idx="13830" formatCode="General">
                  <c:v>4.3222099999999999E-3</c:v>
                </c:pt>
                <c:pt idx="13831" formatCode="General">
                  <c:v>4.3222499999999997E-3</c:v>
                </c:pt>
                <c:pt idx="13832" formatCode="General">
                  <c:v>4.3222900000000003E-3</c:v>
                </c:pt>
                <c:pt idx="13833" formatCode="General">
                  <c:v>4.32234E-3</c:v>
                </c:pt>
                <c:pt idx="13834" formatCode="General">
                  <c:v>4.3223799999999998E-3</c:v>
                </c:pt>
                <c:pt idx="13835" formatCode="General">
                  <c:v>4.3224200000000004E-3</c:v>
                </c:pt>
                <c:pt idx="13836" formatCode="General">
                  <c:v>4.3224600000000002E-3</c:v>
                </c:pt>
                <c:pt idx="13837" formatCode="General">
                  <c:v>4.3225E-3</c:v>
                </c:pt>
                <c:pt idx="13838" formatCode="General">
                  <c:v>4.3225499999999997E-3</c:v>
                </c:pt>
                <c:pt idx="13839" formatCode="General">
                  <c:v>4.3225900000000003E-3</c:v>
                </c:pt>
                <c:pt idx="13840" formatCode="General">
                  <c:v>4.32263E-3</c:v>
                </c:pt>
                <c:pt idx="13841" formatCode="General">
                  <c:v>4.3226699999999998E-3</c:v>
                </c:pt>
                <c:pt idx="13842" formatCode="General">
                  <c:v>4.3227099999999996E-3</c:v>
                </c:pt>
                <c:pt idx="13843" formatCode="General">
                  <c:v>4.3227600000000001E-3</c:v>
                </c:pt>
                <c:pt idx="13844" formatCode="General">
                  <c:v>4.3227999999999999E-3</c:v>
                </c:pt>
                <c:pt idx="13845" formatCode="General">
                  <c:v>4.3228399999999997E-3</c:v>
                </c:pt>
                <c:pt idx="13846" formatCode="General">
                  <c:v>4.3228800000000003E-3</c:v>
                </c:pt>
                <c:pt idx="13847" formatCode="General">
                  <c:v>4.32293E-3</c:v>
                </c:pt>
                <c:pt idx="13848" formatCode="General">
                  <c:v>4.3229799999999997E-3</c:v>
                </c:pt>
                <c:pt idx="13849" formatCode="General">
                  <c:v>4.3230200000000003E-3</c:v>
                </c:pt>
                <c:pt idx="13850" formatCode="General">
                  <c:v>4.3230600000000001E-3</c:v>
                </c:pt>
                <c:pt idx="13851" formatCode="General">
                  <c:v>4.3231199999999997E-3</c:v>
                </c:pt>
                <c:pt idx="13852" formatCode="General">
                  <c:v>4.3231800000000003E-3</c:v>
                </c:pt>
                <c:pt idx="13853" formatCode="General">
                  <c:v>4.3232399999999999E-3</c:v>
                </c:pt>
                <c:pt idx="13854" formatCode="General">
                  <c:v>4.3233000000000004E-3</c:v>
                </c:pt>
                <c:pt idx="13855" formatCode="General">
                  <c:v>4.3233600000000001E-3</c:v>
                </c:pt>
                <c:pt idx="13856" formatCode="General">
                  <c:v>4.3234199999999997E-3</c:v>
                </c:pt>
                <c:pt idx="13857" formatCode="General">
                  <c:v>4.3234800000000002E-3</c:v>
                </c:pt>
                <c:pt idx="13858" formatCode="General">
                  <c:v>4.3235499999999998E-3</c:v>
                </c:pt>
                <c:pt idx="13859" formatCode="General">
                  <c:v>4.3236300000000002E-3</c:v>
                </c:pt>
                <c:pt idx="13860" formatCode="General">
                  <c:v>4.3237099999999997E-3</c:v>
                </c:pt>
                <c:pt idx="13861" formatCode="General">
                  <c:v>4.3237900000000001E-3</c:v>
                </c:pt>
                <c:pt idx="13862" formatCode="General">
                  <c:v>4.3238699999999996E-3</c:v>
                </c:pt>
                <c:pt idx="13863" formatCode="General">
                  <c:v>4.3239899999999998E-3</c:v>
                </c:pt>
                <c:pt idx="13864" formatCode="General">
                  <c:v>4.3241099999999999E-3</c:v>
                </c:pt>
                <c:pt idx="13865" formatCode="General">
                  <c:v>4.3242300000000001E-3</c:v>
                </c:pt>
                <c:pt idx="13866" formatCode="General">
                  <c:v>4.3243999999999999E-3</c:v>
                </c:pt>
                <c:pt idx="13867" formatCode="General">
                  <c:v>4.3245799999999997E-3</c:v>
                </c:pt>
                <c:pt idx="13868" formatCode="General">
                  <c:v>4.3247499999999996E-3</c:v>
                </c:pt>
                <c:pt idx="13869" formatCode="General">
                  <c:v>4.3249200000000003E-3</c:v>
                </c:pt>
                <c:pt idx="13870" formatCode="General">
                  <c:v>4.3251499999999998E-3</c:v>
                </c:pt>
                <c:pt idx="13871" formatCode="General">
                  <c:v>4.3253800000000002E-3</c:v>
                </c:pt>
                <c:pt idx="13872" formatCode="General">
                  <c:v>4.3256099999999997E-3</c:v>
                </c:pt>
                <c:pt idx="13873" formatCode="General">
                  <c:v>4.3258400000000001E-3</c:v>
                </c:pt>
                <c:pt idx="13874" formatCode="General">
                  <c:v>4.3260699999999996E-3</c:v>
                </c:pt>
                <c:pt idx="13875" formatCode="General">
                  <c:v>4.3263399999999997E-3</c:v>
                </c:pt>
                <c:pt idx="13876" formatCode="General">
                  <c:v>4.3265999999999999E-3</c:v>
                </c:pt>
                <c:pt idx="13877" formatCode="General">
                  <c:v>4.3269600000000004E-3</c:v>
                </c:pt>
                <c:pt idx="13878" formatCode="General">
                  <c:v>4.32731E-3</c:v>
                </c:pt>
                <c:pt idx="13879" formatCode="General">
                  <c:v>4.3276699999999996E-3</c:v>
                </c:pt>
                <c:pt idx="13880" formatCode="General">
                  <c:v>4.3280300000000001E-3</c:v>
                </c:pt>
                <c:pt idx="13881" formatCode="General">
                  <c:v>4.3283799999999997E-3</c:v>
                </c:pt>
                <c:pt idx="13882" formatCode="General">
                  <c:v>4.3287400000000002E-3</c:v>
                </c:pt>
                <c:pt idx="13883" formatCode="General">
                  <c:v>4.3293000000000003E-3</c:v>
                </c:pt>
                <c:pt idx="13884" formatCode="General">
                  <c:v>4.3298700000000004E-3</c:v>
                </c:pt>
                <c:pt idx="13885" formatCode="General">
                  <c:v>4.3304499999999996E-3</c:v>
                </c:pt>
                <c:pt idx="13886" formatCode="General">
                  <c:v>4.3310199999999997E-3</c:v>
                </c:pt>
                <c:pt idx="13887" formatCode="General">
                  <c:v>4.3315899999999997E-3</c:v>
                </c:pt>
                <c:pt idx="13888" formatCode="General">
                  <c:v>4.3323600000000004E-3</c:v>
                </c:pt>
                <c:pt idx="13889" formatCode="General">
                  <c:v>4.3331300000000001E-3</c:v>
                </c:pt>
                <c:pt idx="13890" formatCode="General">
                  <c:v>4.33389E-3</c:v>
                </c:pt>
                <c:pt idx="13891" formatCode="General">
                  <c:v>4.3350400000000001E-3</c:v>
                </c:pt>
                <c:pt idx="13892" formatCode="General">
                  <c:v>4.33622E-3</c:v>
                </c:pt>
                <c:pt idx="13893" formatCode="General">
                  <c:v>4.3373999999999999E-3</c:v>
                </c:pt>
                <c:pt idx="13894" formatCode="General">
                  <c:v>4.3385799999999999E-3</c:v>
                </c:pt>
                <c:pt idx="13895" formatCode="General">
                  <c:v>4.3403499999999998E-3</c:v>
                </c:pt>
                <c:pt idx="13896" formatCode="General">
                  <c:v>4.3421099999999997E-3</c:v>
                </c:pt>
                <c:pt idx="13897" formatCode="General">
                  <c:v>4.3438799999999996E-3</c:v>
                </c:pt>
                <c:pt idx="13898" formatCode="General">
                  <c:v>4.3460399999999998E-3</c:v>
                </c:pt>
                <c:pt idx="13899" formatCode="General">
                  <c:v>4.3483999999999997E-3</c:v>
                </c:pt>
                <c:pt idx="13900" formatCode="General">
                  <c:v>4.3507600000000004E-3</c:v>
                </c:pt>
                <c:pt idx="13901" formatCode="General">
                  <c:v>4.3531200000000003E-3</c:v>
                </c:pt>
                <c:pt idx="13902" formatCode="General">
                  <c:v>4.3554800000000001E-3</c:v>
                </c:pt>
                <c:pt idx="13903" formatCode="General">
                  <c:v>4.35783E-3</c:v>
                </c:pt>
                <c:pt idx="13904" formatCode="General">
                  <c:v>4.3601899999999999E-3</c:v>
                </c:pt>
                <c:pt idx="13905" formatCode="General">
                  <c:v>4.3625499999999998E-3</c:v>
                </c:pt>
                <c:pt idx="13906" formatCode="General">
                  <c:v>4.3649099999999996E-3</c:v>
                </c:pt>
                <c:pt idx="13907" formatCode="General">
                  <c:v>4.3666800000000004E-3</c:v>
                </c:pt>
                <c:pt idx="13908" formatCode="General">
                  <c:v>4.3684400000000003E-3</c:v>
                </c:pt>
                <c:pt idx="13909" formatCode="General">
                  <c:v>4.3702100000000002E-3</c:v>
                </c:pt>
                <c:pt idx="13910" formatCode="General">
                  <c:v>4.3719800000000001E-3</c:v>
                </c:pt>
                <c:pt idx="13911" formatCode="General">
                  <c:v>4.37375E-3</c:v>
                </c:pt>
                <c:pt idx="13912" formatCode="General">
                  <c:v>4.3754199999999997E-3</c:v>
                </c:pt>
                <c:pt idx="13913" formatCode="General">
                  <c:v>4.3770399999999996E-3</c:v>
                </c:pt>
                <c:pt idx="13914" formatCode="General">
                  <c:v>4.3786600000000004E-3</c:v>
                </c:pt>
                <c:pt idx="13915" formatCode="General">
                  <c:v>4.3802800000000003E-3</c:v>
                </c:pt>
                <c:pt idx="13916" formatCode="General">
                  <c:v>4.3819100000000001E-3</c:v>
                </c:pt>
                <c:pt idx="13917" formatCode="General">
                  <c:v>4.3834800000000004E-3</c:v>
                </c:pt>
                <c:pt idx="13918" formatCode="General">
                  <c:v>4.3849500000000003E-3</c:v>
                </c:pt>
                <c:pt idx="13919" formatCode="General">
                  <c:v>4.3859299999999997E-3</c:v>
                </c:pt>
                <c:pt idx="13920" formatCode="General">
                  <c:v>4.3869199999999999E-3</c:v>
                </c:pt>
                <c:pt idx="13921" formatCode="General">
                  <c:v>4.3879000000000001E-3</c:v>
                </c:pt>
                <c:pt idx="13922" formatCode="General">
                  <c:v>4.3888800000000004E-3</c:v>
                </c:pt>
                <c:pt idx="13923" formatCode="General">
                  <c:v>4.3898599999999998E-3</c:v>
                </c:pt>
                <c:pt idx="13924" formatCode="General">
                  <c:v>4.39085E-3</c:v>
                </c:pt>
                <c:pt idx="13925" formatCode="General">
                  <c:v>4.3920299999999999E-3</c:v>
                </c:pt>
                <c:pt idx="13926" formatCode="General">
                  <c:v>4.3928099999999996E-3</c:v>
                </c:pt>
                <c:pt idx="13927" formatCode="General">
                  <c:v>4.3936000000000001E-3</c:v>
                </c:pt>
                <c:pt idx="13928" formatCode="General">
                  <c:v>4.3943799999999998E-3</c:v>
                </c:pt>
                <c:pt idx="13929" formatCode="General">
                  <c:v>4.3951700000000003E-3</c:v>
                </c:pt>
                <c:pt idx="13930" formatCode="General">
                  <c:v>4.39596E-3</c:v>
                </c:pt>
                <c:pt idx="13931" formatCode="General">
                  <c:v>4.3967399999999997E-3</c:v>
                </c:pt>
                <c:pt idx="13932" formatCode="General">
                  <c:v>4.3974299999999999E-3</c:v>
                </c:pt>
                <c:pt idx="13933" formatCode="General">
                  <c:v>4.3983099999999999E-3</c:v>
                </c:pt>
                <c:pt idx="13934" formatCode="General">
                  <c:v>4.3991999999999998E-3</c:v>
                </c:pt>
                <c:pt idx="13935" formatCode="General">
                  <c:v>4.3997899999999998E-3</c:v>
                </c:pt>
                <c:pt idx="13936" formatCode="General">
                  <c:v>4.4003799999999997E-3</c:v>
                </c:pt>
                <c:pt idx="13937" formatCode="General">
                  <c:v>4.4009699999999997E-3</c:v>
                </c:pt>
                <c:pt idx="13938" formatCode="General">
                  <c:v>4.4015599999999997E-3</c:v>
                </c:pt>
                <c:pt idx="13939" formatCode="General">
                  <c:v>4.4020999999999999E-3</c:v>
                </c:pt>
                <c:pt idx="13940" formatCode="General">
                  <c:v>4.4028299999999999E-3</c:v>
                </c:pt>
                <c:pt idx="13941" formatCode="General">
                  <c:v>4.4033199999999996E-3</c:v>
                </c:pt>
                <c:pt idx="13942" formatCode="General">
                  <c:v>4.4038200000000001E-3</c:v>
                </c:pt>
                <c:pt idx="13943" formatCode="General">
                  <c:v>4.4043099999999998E-3</c:v>
                </c:pt>
                <c:pt idx="13944" formatCode="General">
                  <c:v>4.4048000000000004E-3</c:v>
                </c:pt>
                <c:pt idx="13945" formatCode="General">
                  <c:v>4.4052900000000001E-3</c:v>
                </c:pt>
                <c:pt idx="13946" formatCode="General">
                  <c:v>4.4057799999999998E-3</c:v>
                </c:pt>
                <c:pt idx="13947" formatCode="General">
                  <c:v>4.4063699999999997E-3</c:v>
                </c:pt>
                <c:pt idx="13948" formatCode="General">
                  <c:v>4.40676E-3</c:v>
                </c:pt>
                <c:pt idx="13949" formatCode="General">
                  <c:v>4.4071600000000002E-3</c:v>
                </c:pt>
                <c:pt idx="13950" formatCode="General">
                  <c:v>4.4075499999999997E-3</c:v>
                </c:pt>
                <c:pt idx="13951" formatCode="General">
                  <c:v>4.4079399999999999E-3</c:v>
                </c:pt>
                <c:pt idx="13952" formatCode="General">
                  <c:v>4.4083300000000002E-3</c:v>
                </c:pt>
                <c:pt idx="13953" formatCode="General">
                  <c:v>4.4087299999999996E-3</c:v>
                </c:pt>
                <c:pt idx="13954" formatCode="General">
                  <c:v>4.4090700000000002E-3</c:v>
                </c:pt>
                <c:pt idx="13955" formatCode="General">
                  <c:v>4.4095100000000002E-3</c:v>
                </c:pt>
                <c:pt idx="13956" formatCode="General">
                  <c:v>4.4099600000000001E-3</c:v>
                </c:pt>
                <c:pt idx="13957" formatCode="General">
                  <c:v>4.4102500000000001E-3</c:v>
                </c:pt>
                <c:pt idx="13958" formatCode="General">
                  <c:v>4.4105400000000001E-3</c:v>
                </c:pt>
                <c:pt idx="13959" formatCode="General">
                  <c:v>4.4108400000000001E-3</c:v>
                </c:pt>
                <c:pt idx="13960" formatCode="General">
                  <c:v>4.4111300000000001E-3</c:v>
                </c:pt>
                <c:pt idx="13961" formatCode="General">
                  <c:v>4.4114100000000002E-3</c:v>
                </c:pt>
                <c:pt idx="13962" formatCode="General">
                  <c:v>4.4116700000000003E-3</c:v>
                </c:pt>
                <c:pt idx="13963" formatCode="General">
                  <c:v>4.4119199999999997E-3</c:v>
                </c:pt>
                <c:pt idx="13964" formatCode="General">
                  <c:v>4.4121799999999999E-3</c:v>
                </c:pt>
                <c:pt idx="13965" formatCode="General">
                  <c:v>4.4124300000000002E-3</c:v>
                </c:pt>
                <c:pt idx="13966" formatCode="General">
                  <c:v>4.4126900000000004E-3</c:v>
                </c:pt>
                <c:pt idx="13967" formatCode="General">
                  <c:v>4.4129399999999997E-3</c:v>
                </c:pt>
                <c:pt idx="13968" formatCode="General">
                  <c:v>4.4131999999999999E-3</c:v>
                </c:pt>
                <c:pt idx="13969" formatCode="General">
                  <c:v>4.4134300000000003E-3</c:v>
                </c:pt>
                <c:pt idx="13970" formatCode="General">
                  <c:v>4.4136399999999999E-3</c:v>
                </c:pt>
                <c:pt idx="13971" formatCode="General">
                  <c:v>4.4138399999999996E-3</c:v>
                </c:pt>
                <c:pt idx="13972" formatCode="General">
                  <c:v>4.4140500000000001E-3</c:v>
                </c:pt>
                <c:pt idx="13973" formatCode="General">
                  <c:v>4.4142399999999998E-3</c:v>
                </c:pt>
                <c:pt idx="13974" formatCode="General">
                  <c:v>4.4144299999999996E-3</c:v>
                </c:pt>
                <c:pt idx="13975" formatCode="General">
                  <c:v>4.4146200000000002E-3</c:v>
                </c:pt>
                <c:pt idx="13976" formatCode="General">
                  <c:v>4.4148299999999998E-3</c:v>
                </c:pt>
                <c:pt idx="13977" formatCode="General">
                  <c:v>4.4150400000000003E-3</c:v>
                </c:pt>
                <c:pt idx="13978" formatCode="General">
                  <c:v>4.4152000000000002E-3</c:v>
                </c:pt>
                <c:pt idx="13979" formatCode="General">
                  <c:v>4.4153600000000001E-3</c:v>
                </c:pt>
                <c:pt idx="13980" formatCode="General">
                  <c:v>4.41553E-3</c:v>
                </c:pt>
                <c:pt idx="13981" formatCode="General">
                  <c:v>4.41567E-3</c:v>
                </c:pt>
                <c:pt idx="13982" formatCode="General">
                  <c:v>4.41582E-3</c:v>
                </c:pt>
                <c:pt idx="13983" formatCode="General">
                  <c:v>4.41596E-3</c:v>
                </c:pt>
                <c:pt idx="13984" formatCode="General">
                  <c:v>4.4161000000000001E-3</c:v>
                </c:pt>
                <c:pt idx="13985" formatCode="General">
                  <c:v>4.4162400000000001E-3</c:v>
                </c:pt>
                <c:pt idx="13986" formatCode="General">
                  <c:v>4.4163900000000001E-3</c:v>
                </c:pt>
                <c:pt idx="13987" formatCode="General">
                  <c:v>4.41654E-3</c:v>
                </c:pt>
                <c:pt idx="13988" formatCode="General">
                  <c:v>4.41669E-3</c:v>
                </c:pt>
                <c:pt idx="13989" formatCode="General">
                  <c:v>4.4167800000000004E-3</c:v>
                </c:pt>
                <c:pt idx="13990" formatCode="General">
                  <c:v>4.4168799999999998E-3</c:v>
                </c:pt>
                <c:pt idx="13991" formatCode="General">
                  <c:v>4.41698E-3</c:v>
                </c:pt>
                <c:pt idx="13992" formatCode="General">
                  <c:v>4.4170800000000003E-3</c:v>
                </c:pt>
                <c:pt idx="13993" formatCode="General">
                  <c:v>4.4171799999999997E-3</c:v>
                </c:pt>
                <c:pt idx="13994" formatCode="General">
                  <c:v>4.41728E-3</c:v>
                </c:pt>
                <c:pt idx="13995" formatCode="General">
                  <c:v>4.4173700000000003E-3</c:v>
                </c:pt>
                <c:pt idx="13996" formatCode="General">
                  <c:v>4.4174599999999998E-3</c:v>
                </c:pt>
                <c:pt idx="13997" formatCode="General">
                  <c:v>4.4175500000000001E-3</c:v>
                </c:pt>
                <c:pt idx="13998" formatCode="General">
                  <c:v>4.4176500000000004E-3</c:v>
                </c:pt>
                <c:pt idx="13999" formatCode="General">
                  <c:v>4.4177399999999999E-3</c:v>
                </c:pt>
                <c:pt idx="14000" formatCode="General">
                  <c:v>4.4178300000000002E-3</c:v>
                </c:pt>
                <c:pt idx="14001" formatCode="General">
                  <c:v>4.4179199999999997E-3</c:v>
                </c:pt>
                <c:pt idx="14002" formatCode="General">
                  <c:v>4.4180199999999999E-3</c:v>
                </c:pt>
                <c:pt idx="14003" formatCode="General">
                  <c:v>4.4181200000000002E-3</c:v>
                </c:pt>
                <c:pt idx="14004" formatCode="General">
                  <c:v>4.4182199999999996E-3</c:v>
                </c:pt>
                <c:pt idx="14005" formatCode="General">
                  <c:v>4.4183099999999999E-3</c:v>
                </c:pt>
                <c:pt idx="14006" formatCode="General">
                  <c:v>4.4184200000000002E-3</c:v>
                </c:pt>
                <c:pt idx="14007" formatCode="General">
                  <c:v>4.4184899999999997E-3</c:v>
                </c:pt>
                <c:pt idx="14008" formatCode="General">
                  <c:v>4.4185700000000001E-3</c:v>
                </c:pt>
                <c:pt idx="14009" formatCode="General">
                  <c:v>4.4186399999999997E-3</c:v>
                </c:pt>
                <c:pt idx="14010" formatCode="General">
                  <c:v>4.4187599999999999E-3</c:v>
                </c:pt>
                <c:pt idx="14011" formatCode="General">
                  <c:v>4.4188700000000001E-3</c:v>
                </c:pt>
                <c:pt idx="14012" formatCode="General">
                  <c:v>4.4189800000000003E-3</c:v>
                </c:pt>
                <c:pt idx="14013" formatCode="General">
                  <c:v>4.4190899999999997E-3</c:v>
                </c:pt>
                <c:pt idx="14014" formatCode="General">
                  <c:v>4.4191999999999999E-3</c:v>
                </c:pt>
                <c:pt idx="14015" formatCode="General">
                  <c:v>4.4193000000000001E-3</c:v>
                </c:pt>
                <c:pt idx="14016" formatCode="General">
                  <c:v>4.4194100000000004E-3</c:v>
                </c:pt>
                <c:pt idx="14017" formatCode="General">
                  <c:v>4.4195500000000004E-3</c:v>
                </c:pt>
                <c:pt idx="14018" formatCode="General">
                  <c:v>4.4197200000000002E-3</c:v>
                </c:pt>
                <c:pt idx="14019" formatCode="General">
                  <c:v>4.4199399999999998E-3</c:v>
                </c:pt>
                <c:pt idx="14020" formatCode="General">
                  <c:v>4.4203699999999999E-3</c:v>
                </c:pt>
                <c:pt idx="14021" formatCode="General">
                  <c:v>4.4205299999999998E-3</c:v>
                </c:pt>
                <c:pt idx="14022" formatCode="General">
                  <c:v>4.4206799999999997E-3</c:v>
                </c:pt>
                <c:pt idx="14023" formatCode="General">
                  <c:v>4.4208399999999997E-3</c:v>
                </c:pt>
                <c:pt idx="14024" formatCode="General">
                  <c:v>4.4209499999999999E-3</c:v>
                </c:pt>
                <c:pt idx="14025" formatCode="General">
                  <c:v>4.4210500000000002E-3</c:v>
                </c:pt>
                <c:pt idx="14026" formatCode="General">
                  <c:v>4.4211600000000004E-3</c:v>
                </c:pt>
                <c:pt idx="14027" formatCode="General">
                  <c:v>4.4212599999999998E-3</c:v>
                </c:pt>
                <c:pt idx="14028" formatCode="General">
                  <c:v>4.4213799999999999E-3</c:v>
                </c:pt>
                <c:pt idx="14029" formatCode="General">
                  <c:v>4.4215000000000001E-3</c:v>
                </c:pt>
                <c:pt idx="14030" formatCode="General">
                  <c:v>4.4216100000000003E-3</c:v>
                </c:pt>
                <c:pt idx="14031" formatCode="General">
                  <c:v>4.4216999999999998E-3</c:v>
                </c:pt>
                <c:pt idx="14032" formatCode="General">
                  <c:v>4.4218199999999999E-3</c:v>
                </c:pt>
                <c:pt idx="14033" formatCode="General">
                  <c:v>4.42195E-3</c:v>
                </c:pt>
                <c:pt idx="14034" formatCode="General">
                  <c:v>4.4220700000000002E-3</c:v>
                </c:pt>
                <c:pt idx="14035" formatCode="General">
                  <c:v>4.4222200000000001E-3</c:v>
                </c:pt>
                <c:pt idx="14036" formatCode="General">
                  <c:v>4.4223600000000002E-3</c:v>
                </c:pt>
                <c:pt idx="14037" formatCode="General">
                  <c:v>4.4225100000000002E-3</c:v>
                </c:pt>
                <c:pt idx="14038" formatCode="General">
                  <c:v>4.42269E-3</c:v>
                </c:pt>
                <c:pt idx="14039" formatCode="General">
                  <c:v>4.4231599999999998E-3</c:v>
                </c:pt>
                <c:pt idx="14040" formatCode="General">
                  <c:v>4.4233199999999997E-3</c:v>
                </c:pt>
                <c:pt idx="14041" formatCode="General">
                  <c:v>4.4234499999999998E-3</c:v>
                </c:pt>
                <c:pt idx="14042" formatCode="General">
                  <c:v>4.4235799999999999E-3</c:v>
                </c:pt>
                <c:pt idx="14043" formatCode="General">
                  <c:v>4.4237E-3</c:v>
                </c:pt>
                <c:pt idx="14044" formatCode="General">
                  <c:v>4.4238300000000001E-3</c:v>
                </c:pt>
                <c:pt idx="14045" formatCode="General">
                  <c:v>4.4239400000000003E-3</c:v>
                </c:pt>
                <c:pt idx="14046" formatCode="General">
                  <c:v>4.4240599999999996E-3</c:v>
                </c:pt>
                <c:pt idx="14047" formatCode="General">
                  <c:v>4.4241799999999998E-3</c:v>
                </c:pt>
                <c:pt idx="14048" formatCode="General">
                  <c:v>4.4242600000000002E-3</c:v>
                </c:pt>
                <c:pt idx="14049" formatCode="General">
                  <c:v>4.4243399999999997E-3</c:v>
                </c:pt>
                <c:pt idx="14050" formatCode="General">
                  <c:v>4.4244200000000001E-3</c:v>
                </c:pt>
                <c:pt idx="14051" formatCode="General">
                  <c:v>4.4244999999999996E-3</c:v>
                </c:pt>
                <c:pt idx="14052" formatCode="General">
                  <c:v>4.4245899999999999E-3</c:v>
                </c:pt>
                <c:pt idx="14053" formatCode="General">
                  <c:v>4.4246900000000002E-3</c:v>
                </c:pt>
                <c:pt idx="14054" formatCode="General">
                  <c:v>4.4247799999999997E-3</c:v>
                </c:pt>
                <c:pt idx="14055" formatCode="General">
                  <c:v>4.42487E-3</c:v>
                </c:pt>
                <c:pt idx="14056" formatCode="General">
                  <c:v>4.4249600000000004E-3</c:v>
                </c:pt>
                <c:pt idx="14057" formatCode="General">
                  <c:v>4.4250599999999998E-3</c:v>
                </c:pt>
                <c:pt idx="14058" formatCode="General">
                  <c:v>4.4251500000000001E-3</c:v>
                </c:pt>
                <c:pt idx="14059" formatCode="General">
                  <c:v>4.4252299999999996E-3</c:v>
                </c:pt>
                <c:pt idx="14060" formatCode="General">
                  <c:v>4.4253199999999999E-3</c:v>
                </c:pt>
                <c:pt idx="14061" formatCode="General">
                  <c:v>4.4254200000000002E-3</c:v>
                </c:pt>
                <c:pt idx="14062" formatCode="General">
                  <c:v>4.4255099999999997E-3</c:v>
                </c:pt>
                <c:pt idx="14063" formatCode="General">
                  <c:v>4.42561E-3</c:v>
                </c:pt>
                <c:pt idx="14064" formatCode="General">
                  <c:v>4.4257000000000003E-3</c:v>
                </c:pt>
                <c:pt idx="14065" formatCode="General">
                  <c:v>4.4257999999999997E-3</c:v>
                </c:pt>
                <c:pt idx="14066" formatCode="General">
                  <c:v>4.4259E-3</c:v>
                </c:pt>
                <c:pt idx="14067" formatCode="General">
                  <c:v>4.4259599999999996E-3</c:v>
                </c:pt>
                <c:pt idx="14068" formatCode="General">
                  <c:v>4.4260899999999997E-3</c:v>
                </c:pt>
                <c:pt idx="14069" formatCode="General">
                  <c:v>4.4262199999999998E-3</c:v>
                </c:pt>
                <c:pt idx="14070" formatCode="General">
                  <c:v>4.4263499999999999E-3</c:v>
                </c:pt>
                <c:pt idx="14071" formatCode="General">
                  <c:v>4.4264899999999999E-3</c:v>
                </c:pt>
                <c:pt idx="14072" formatCode="General">
                  <c:v>4.42663E-3</c:v>
                </c:pt>
                <c:pt idx="14073" formatCode="General">
                  <c:v>4.42677E-3</c:v>
                </c:pt>
                <c:pt idx="14074" formatCode="General">
                  <c:v>4.4269000000000001E-3</c:v>
                </c:pt>
                <c:pt idx="14075" formatCode="General">
                  <c:v>4.4270400000000001E-3</c:v>
                </c:pt>
                <c:pt idx="14076" formatCode="General">
                  <c:v>4.4271800000000002E-3</c:v>
                </c:pt>
                <c:pt idx="14077" formatCode="General">
                  <c:v>4.4273200000000002E-3</c:v>
                </c:pt>
                <c:pt idx="14078" formatCode="General">
                  <c:v>4.4274900000000001E-3</c:v>
                </c:pt>
                <c:pt idx="14079" formatCode="General">
                  <c:v>4.4276699999999999E-3</c:v>
                </c:pt>
                <c:pt idx="14080" formatCode="General">
                  <c:v>4.4278499999999997E-3</c:v>
                </c:pt>
                <c:pt idx="14081" formatCode="General">
                  <c:v>4.4280200000000004E-3</c:v>
                </c:pt>
                <c:pt idx="14082" formatCode="General">
                  <c:v>4.4282000000000002E-3</c:v>
                </c:pt>
                <c:pt idx="14083" formatCode="General">
                  <c:v>4.42838E-3</c:v>
                </c:pt>
                <c:pt idx="14084" formatCode="General">
                  <c:v>4.4285499999999998E-3</c:v>
                </c:pt>
                <c:pt idx="14085" formatCode="General">
                  <c:v>4.4287299999999996E-3</c:v>
                </c:pt>
                <c:pt idx="14086" formatCode="General">
                  <c:v>4.42897E-3</c:v>
                </c:pt>
                <c:pt idx="14087" formatCode="General">
                  <c:v>4.4292000000000003E-3</c:v>
                </c:pt>
                <c:pt idx="14088" formatCode="General">
                  <c:v>4.4294399999999998E-3</c:v>
                </c:pt>
                <c:pt idx="14089" formatCode="General">
                  <c:v>4.4296700000000001E-3</c:v>
                </c:pt>
                <c:pt idx="14090" formatCode="General">
                  <c:v>4.4299099999999996E-3</c:v>
                </c:pt>
                <c:pt idx="14091" formatCode="General">
                  <c:v>4.4301499999999999E-3</c:v>
                </c:pt>
                <c:pt idx="14092" formatCode="General">
                  <c:v>4.4303800000000003E-3</c:v>
                </c:pt>
                <c:pt idx="14093" formatCode="General">
                  <c:v>4.4306199999999997E-3</c:v>
                </c:pt>
                <c:pt idx="14094" formatCode="General">
                  <c:v>4.4308999999999998E-3</c:v>
                </c:pt>
                <c:pt idx="14095" formatCode="General">
                  <c:v>4.4311899999999998E-3</c:v>
                </c:pt>
                <c:pt idx="14096" formatCode="General">
                  <c:v>4.4314699999999999E-3</c:v>
                </c:pt>
                <c:pt idx="14097" formatCode="General">
                  <c:v>4.4317599999999999E-3</c:v>
                </c:pt>
                <c:pt idx="14098" formatCode="General">
                  <c:v>4.4320399999999999E-3</c:v>
                </c:pt>
                <c:pt idx="14099" formatCode="General">
                  <c:v>4.43233E-3</c:v>
                </c:pt>
                <c:pt idx="14100" formatCode="General">
                  <c:v>4.43261E-3</c:v>
                </c:pt>
                <c:pt idx="14101" formatCode="General">
                  <c:v>4.4329E-3</c:v>
                </c:pt>
                <c:pt idx="14102" formatCode="General">
                  <c:v>4.4332399999999998E-3</c:v>
                </c:pt>
                <c:pt idx="14103" formatCode="General">
                  <c:v>4.4335800000000003E-3</c:v>
                </c:pt>
                <c:pt idx="14104" formatCode="General">
                  <c:v>4.43393E-3</c:v>
                </c:pt>
                <c:pt idx="14105" formatCode="General">
                  <c:v>4.4342699999999997E-3</c:v>
                </c:pt>
                <c:pt idx="14106" formatCode="General">
                  <c:v>4.4346200000000002E-3</c:v>
                </c:pt>
                <c:pt idx="14107" formatCode="General">
                  <c:v>4.4349599999999999E-3</c:v>
                </c:pt>
                <c:pt idx="14108" formatCode="General">
                  <c:v>4.4354800000000003E-3</c:v>
                </c:pt>
                <c:pt idx="14109" formatCode="General">
                  <c:v>4.4358699999999997E-3</c:v>
                </c:pt>
                <c:pt idx="14110" formatCode="General">
                  <c:v>4.4363099999999997E-3</c:v>
                </c:pt>
                <c:pt idx="14111" formatCode="General">
                  <c:v>4.4367499999999997E-3</c:v>
                </c:pt>
                <c:pt idx="14112" formatCode="General">
                  <c:v>4.4371999999999997E-3</c:v>
                </c:pt>
                <c:pt idx="14113" formatCode="General">
                  <c:v>4.4376399999999996E-3</c:v>
                </c:pt>
                <c:pt idx="14114" formatCode="General">
                  <c:v>4.4380799999999996E-3</c:v>
                </c:pt>
                <c:pt idx="14115" formatCode="General">
                  <c:v>4.4385199999999996E-3</c:v>
                </c:pt>
                <c:pt idx="14116" formatCode="General">
                  <c:v>4.43918E-3</c:v>
                </c:pt>
                <c:pt idx="14117" formatCode="General">
                  <c:v>4.4397300000000002E-3</c:v>
                </c:pt>
                <c:pt idx="14118" formatCode="General">
                  <c:v>4.4402699999999996E-3</c:v>
                </c:pt>
                <c:pt idx="14119" formatCode="General">
                  <c:v>4.4408099999999999E-3</c:v>
                </c:pt>
                <c:pt idx="14120" formatCode="General">
                  <c:v>4.4413500000000002E-3</c:v>
                </c:pt>
                <c:pt idx="14121" formatCode="General">
                  <c:v>4.4418900000000004E-3</c:v>
                </c:pt>
                <c:pt idx="14122" formatCode="General">
                  <c:v>4.4424299999999998E-3</c:v>
                </c:pt>
                <c:pt idx="14123" formatCode="General">
                  <c:v>4.4432400000000002E-3</c:v>
                </c:pt>
                <c:pt idx="14124" formatCode="General">
                  <c:v>4.4438500000000001E-3</c:v>
                </c:pt>
                <c:pt idx="14125" formatCode="General">
                  <c:v>4.4445400000000003E-3</c:v>
                </c:pt>
                <c:pt idx="14126" formatCode="General">
                  <c:v>4.4452299999999997E-3</c:v>
                </c:pt>
                <c:pt idx="14127" formatCode="General">
                  <c:v>4.4459199999999999E-3</c:v>
                </c:pt>
                <c:pt idx="14128" formatCode="General">
                  <c:v>4.4466000000000002E-3</c:v>
                </c:pt>
                <c:pt idx="14129" formatCode="General">
                  <c:v>4.4472899999999996E-3</c:v>
                </c:pt>
                <c:pt idx="14130" formatCode="General">
                  <c:v>4.4483200000000004E-3</c:v>
                </c:pt>
                <c:pt idx="14131" formatCode="General">
                  <c:v>4.4490099999999998E-3</c:v>
                </c:pt>
                <c:pt idx="14132" formatCode="General">
                  <c:v>4.4498899999999997E-3</c:v>
                </c:pt>
                <c:pt idx="14133" formatCode="General">
                  <c:v>4.4507799999999997E-3</c:v>
                </c:pt>
                <c:pt idx="14134" formatCode="General">
                  <c:v>4.4516599999999996E-3</c:v>
                </c:pt>
                <c:pt idx="14135" formatCode="General">
                  <c:v>4.4525500000000004E-3</c:v>
                </c:pt>
                <c:pt idx="14136" formatCode="General">
                  <c:v>4.4534300000000004E-3</c:v>
                </c:pt>
                <c:pt idx="14137" formatCode="General">
                  <c:v>4.4543200000000003E-3</c:v>
                </c:pt>
                <c:pt idx="14138" formatCode="General">
                  <c:v>4.4556400000000003E-3</c:v>
                </c:pt>
                <c:pt idx="14139" formatCode="General">
                  <c:v>4.4566700000000002E-3</c:v>
                </c:pt>
                <c:pt idx="14140" formatCode="General">
                  <c:v>4.4578500000000002E-3</c:v>
                </c:pt>
                <c:pt idx="14141" formatCode="General">
                  <c:v>4.4590300000000001E-3</c:v>
                </c:pt>
                <c:pt idx="14142" formatCode="General">
                  <c:v>4.46021E-3</c:v>
                </c:pt>
                <c:pt idx="14143" formatCode="General">
                  <c:v>4.46139E-3</c:v>
                </c:pt>
                <c:pt idx="14144" formatCode="General">
                  <c:v>4.4625699999999999E-3</c:v>
                </c:pt>
                <c:pt idx="14145" formatCode="General">
                  <c:v>4.4637499999999998E-3</c:v>
                </c:pt>
                <c:pt idx="14146" formatCode="General">
                  <c:v>4.4655199999999997E-3</c:v>
                </c:pt>
                <c:pt idx="14147" formatCode="General">
                  <c:v>4.4672799999999997E-3</c:v>
                </c:pt>
                <c:pt idx="14148" formatCode="General">
                  <c:v>4.4690499999999996E-3</c:v>
                </c:pt>
                <c:pt idx="14149" formatCode="General">
                  <c:v>4.4708200000000003E-3</c:v>
                </c:pt>
                <c:pt idx="14150" formatCode="General">
                  <c:v>4.4725900000000002E-3</c:v>
                </c:pt>
                <c:pt idx="14151" formatCode="General">
                  <c:v>4.4743600000000001E-3</c:v>
                </c:pt>
                <c:pt idx="14152" formatCode="General">
                  <c:v>4.47613E-3</c:v>
                </c:pt>
                <c:pt idx="14153" formatCode="General">
                  <c:v>4.4778999999999999E-3</c:v>
                </c:pt>
                <c:pt idx="14154" formatCode="General">
                  <c:v>4.4796599999999999E-3</c:v>
                </c:pt>
                <c:pt idx="14155" formatCode="General">
                  <c:v>4.4820199999999998E-3</c:v>
                </c:pt>
                <c:pt idx="14156" formatCode="General">
                  <c:v>4.4843799999999996E-3</c:v>
                </c:pt>
                <c:pt idx="14157" formatCode="General">
                  <c:v>4.4867400000000003E-3</c:v>
                </c:pt>
                <c:pt idx="14158" formatCode="General">
                  <c:v>4.4891000000000002E-3</c:v>
                </c:pt>
                <c:pt idx="14159" formatCode="General">
                  <c:v>4.4914500000000001E-3</c:v>
                </c:pt>
                <c:pt idx="14160" formatCode="General">
                  <c:v>4.49381E-3</c:v>
                </c:pt>
                <c:pt idx="14161" formatCode="General">
                  <c:v>4.4961699999999999E-3</c:v>
                </c:pt>
                <c:pt idx="14162" formatCode="General">
                  <c:v>4.4997099999999996E-3</c:v>
                </c:pt>
                <c:pt idx="14163" formatCode="General">
                  <c:v>4.5032400000000004E-3</c:v>
                </c:pt>
                <c:pt idx="14164" formatCode="General">
                  <c:v>4.5064900000000001E-3</c:v>
                </c:pt>
                <c:pt idx="14165" formatCode="General">
                  <c:v>4.50973E-3</c:v>
                </c:pt>
                <c:pt idx="14166" formatCode="General">
                  <c:v>4.5131700000000004E-3</c:v>
                </c:pt>
                <c:pt idx="14167" formatCode="General">
                  <c:v>4.5170000000000002E-3</c:v>
                </c:pt>
                <c:pt idx="14168" formatCode="General">
                  <c:v>4.52083E-3</c:v>
                </c:pt>
                <c:pt idx="14169" formatCode="General">
                  <c:v>4.5244700000000001E-3</c:v>
                </c:pt>
                <c:pt idx="14170" formatCode="General">
                  <c:v>4.5279999999999999E-3</c:v>
                </c:pt>
                <c:pt idx="14171" formatCode="General">
                  <c:v>4.5315399999999997E-3</c:v>
                </c:pt>
                <c:pt idx="14172" formatCode="General">
                  <c:v>4.5350800000000004E-3</c:v>
                </c:pt>
                <c:pt idx="14173" formatCode="General">
                  <c:v>4.5386100000000002E-3</c:v>
                </c:pt>
                <c:pt idx="14174" formatCode="General">
                  <c:v>4.5425400000000003E-3</c:v>
                </c:pt>
                <c:pt idx="14175" formatCode="General">
                  <c:v>4.5441199999999996E-3</c:v>
                </c:pt>
                <c:pt idx="14176" formatCode="General">
                  <c:v>4.5468699999999997E-3</c:v>
                </c:pt>
                <c:pt idx="14177" formatCode="General">
                  <c:v>4.5496199999999999E-3</c:v>
                </c:pt>
                <c:pt idx="14178" formatCode="General">
                  <c:v>4.55237E-3</c:v>
                </c:pt>
                <c:pt idx="14179" formatCode="General">
                  <c:v>4.5551200000000002E-3</c:v>
                </c:pt>
                <c:pt idx="14180" formatCode="General">
                  <c:v>4.5575299999999997E-3</c:v>
                </c:pt>
                <c:pt idx="14181" formatCode="General">
                  <c:v>4.5599300000000002E-3</c:v>
                </c:pt>
                <c:pt idx="14182" formatCode="General">
                  <c:v>4.5623399999999998E-3</c:v>
                </c:pt>
                <c:pt idx="14183" formatCode="General">
                  <c:v>4.5641500000000003E-3</c:v>
                </c:pt>
                <c:pt idx="14184" formatCode="General">
                  <c:v>4.5658599999999997E-3</c:v>
                </c:pt>
                <c:pt idx="14185" formatCode="General">
                  <c:v>4.5675200000000003E-3</c:v>
                </c:pt>
                <c:pt idx="14186" formatCode="General">
                  <c:v>4.5691799999999999E-3</c:v>
                </c:pt>
                <c:pt idx="14187" formatCode="General">
                  <c:v>4.5708500000000004E-3</c:v>
                </c:pt>
                <c:pt idx="14188" formatCode="General">
                  <c:v>4.5719599999999999E-3</c:v>
                </c:pt>
                <c:pt idx="14189" formatCode="General">
                  <c:v>4.5730700000000003E-3</c:v>
                </c:pt>
                <c:pt idx="14190" formatCode="General">
                  <c:v>4.5740900000000003E-3</c:v>
                </c:pt>
                <c:pt idx="14191" formatCode="General">
                  <c:v>4.5750299999999999E-3</c:v>
                </c:pt>
                <c:pt idx="14192" formatCode="General">
                  <c:v>4.5759599999999996E-3</c:v>
                </c:pt>
                <c:pt idx="14193" formatCode="General">
                  <c:v>4.5769000000000001E-3</c:v>
                </c:pt>
                <c:pt idx="14194" formatCode="General">
                  <c:v>4.5778399999999997E-3</c:v>
                </c:pt>
                <c:pt idx="14195" formatCode="General">
                  <c:v>4.5787800000000002E-3</c:v>
                </c:pt>
                <c:pt idx="14196" formatCode="General">
                  <c:v>4.5797099999999999E-3</c:v>
                </c:pt>
                <c:pt idx="14197" formatCode="General">
                  <c:v>4.58042E-3</c:v>
                </c:pt>
                <c:pt idx="14198" formatCode="General">
                  <c:v>4.5811200000000002E-3</c:v>
                </c:pt>
                <c:pt idx="14199" formatCode="General">
                  <c:v>4.5817000000000002E-3</c:v>
                </c:pt>
                <c:pt idx="14200" formatCode="General">
                  <c:v>4.5822800000000002E-3</c:v>
                </c:pt>
                <c:pt idx="14201" formatCode="General">
                  <c:v>4.5828600000000002E-3</c:v>
                </c:pt>
                <c:pt idx="14202" formatCode="General">
                  <c:v>4.5834400000000003E-3</c:v>
                </c:pt>
                <c:pt idx="14203" formatCode="General">
                  <c:v>4.5840300000000002E-3</c:v>
                </c:pt>
                <c:pt idx="14204" formatCode="General">
                  <c:v>4.5846100000000002E-3</c:v>
                </c:pt>
                <c:pt idx="14205" formatCode="General">
                  <c:v>4.5851900000000003E-3</c:v>
                </c:pt>
                <c:pt idx="14206" formatCode="General">
                  <c:v>4.5856200000000003E-3</c:v>
                </c:pt>
                <c:pt idx="14207" formatCode="General">
                  <c:v>4.5861900000000004E-3</c:v>
                </c:pt>
                <c:pt idx="14208" formatCode="General">
                  <c:v>4.5866099999999996E-3</c:v>
                </c:pt>
                <c:pt idx="14209" formatCode="General">
                  <c:v>4.5870299999999998E-3</c:v>
                </c:pt>
                <c:pt idx="14210" formatCode="General">
                  <c:v>4.5874499999999999E-3</c:v>
                </c:pt>
                <c:pt idx="14211" formatCode="General">
                  <c:v>4.58787E-3</c:v>
                </c:pt>
                <c:pt idx="14212" formatCode="General">
                  <c:v>4.5882900000000001E-3</c:v>
                </c:pt>
                <c:pt idx="14213" formatCode="General">
                  <c:v>4.5887100000000002E-3</c:v>
                </c:pt>
                <c:pt idx="14214" formatCode="General">
                  <c:v>4.58903E-3</c:v>
                </c:pt>
                <c:pt idx="14215" formatCode="General">
                  <c:v>4.5894200000000003E-3</c:v>
                </c:pt>
                <c:pt idx="14216" formatCode="General">
                  <c:v>4.5897000000000004E-3</c:v>
                </c:pt>
                <c:pt idx="14217" formatCode="General">
                  <c:v>4.5899900000000004E-3</c:v>
                </c:pt>
                <c:pt idx="14218" formatCode="General">
                  <c:v>4.5902699999999996E-3</c:v>
                </c:pt>
                <c:pt idx="14219" formatCode="General">
                  <c:v>4.5905599999999996E-3</c:v>
                </c:pt>
                <c:pt idx="14220" formatCode="General">
                  <c:v>4.5908399999999997E-3</c:v>
                </c:pt>
                <c:pt idx="14221" formatCode="General">
                  <c:v>4.5911299999999997E-3</c:v>
                </c:pt>
                <c:pt idx="14222" formatCode="General">
                  <c:v>4.5914099999999998E-3</c:v>
                </c:pt>
                <c:pt idx="14223" formatCode="General">
                  <c:v>4.5916100000000003E-3</c:v>
                </c:pt>
                <c:pt idx="14224" formatCode="General">
                  <c:v>4.5918199999999999E-3</c:v>
                </c:pt>
                <c:pt idx="14225" formatCode="General">
                  <c:v>4.5920199999999996E-3</c:v>
                </c:pt>
                <c:pt idx="14226" formatCode="General">
                  <c:v>4.5922300000000001E-3</c:v>
                </c:pt>
                <c:pt idx="14227" formatCode="General">
                  <c:v>4.5924299999999998E-3</c:v>
                </c:pt>
                <c:pt idx="14228" formatCode="General">
                  <c:v>4.5926400000000003E-3</c:v>
                </c:pt>
                <c:pt idx="14229" formatCode="General">
                  <c:v>4.5928399999999999E-3</c:v>
                </c:pt>
                <c:pt idx="14230" formatCode="General">
                  <c:v>4.5930500000000004E-3</c:v>
                </c:pt>
                <c:pt idx="14231" formatCode="General">
                  <c:v>4.5932100000000003E-3</c:v>
                </c:pt>
                <c:pt idx="14232" formatCode="General">
                  <c:v>4.5933700000000003E-3</c:v>
                </c:pt>
                <c:pt idx="14233" formatCode="General">
                  <c:v>4.5935300000000002E-3</c:v>
                </c:pt>
                <c:pt idx="14234" formatCode="General">
                  <c:v>4.5936900000000001E-3</c:v>
                </c:pt>
                <c:pt idx="14235" formatCode="General">
                  <c:v>4.5938400000000001E-3</c:v>
                </c:pt>
                <c:pt idx="14236" formatCode="General">
                  <c:v>4.5939600000000002E-3</c:v>
                </c:pt>
                <c:pt idx="14237" formatCode="General">
                  <c:v>4.5940800000000004E-3</c:v>
                </c:pt>
                <c:pt idx="14238" formatCode="General">
                  <c:v>4.5941999999999997E-3</c:v>
                </c:pt>
                <c:pt idx="14239" formatCode="General">
                  <c:v>4.5943199999999998E-3</c:v>
                </c:pt>
                <c:pt idx="14240" formatCode="General">
                  <c:v>4.5944200000000001E-3</c:v>
                </c:pt>
                <c:pt idx="14241" formatCode="General">
                  <c:v>4.5945300000000003E-3</c:v>
                </c:pt>
                <c:pt idx="14242" formatCode="General">
                  <c:v>4.5946299999999997E-3</c:v>
                </c:pt>
                <c:pt idx="14243" formatCode="General">
                  <c:v>4.59473E-3</c:v>
                </c:pt>
                <c:pt idx="14244" formatCode="General">
                  <c:v>4.5947999999999996E-3</c:v>
                </c:pt>
                <c:pt idx="14245" formatCode="General">
                  <c:v>4.59487E-3</c:v>
                </c:pt>
                <c:pt idx="14246" formatCode="General">
                  <c:v>4.5949399999999996E-3</c:v>
                </c:pt>
                <c:pt idx="14247" formatCode="General">
                  <c:v>4.5950000000000001E-3</c:v>
                </c:pt>
                <c:pt idx="14248" formatCode="General">
                  <c:v>4.5950699999999997E-3</c:v>
                </c:pt>
                <c:pt idx="14249" formatCode="General">
                  <c:v>4.5951400000000002E-3</c:v>
                </c:pt>
                <c:pt idx="14250" formatCode="General">
                  <c:v>4.5952099999999997E-3</c:v>
                </c:pt>
                <c:pt idx="14251" formatCode="General">
                  <c:v>4.5952600000000003E-3</c:v>
                </c:pt>
                <c:pt idx="14252" formatCode="General">
                  <c:v>4.59531E-3</c:v>
                </c:pt>
                <c:pt idx="14253" formatCode="General">
                  <c:v>4.5953599999999997E-3</c:v>
                </c:pt>
                <c:pt idx="14254" formatCode="General">
                  <c:v>4.5954100000000003E-3</c:v>
                </c:pt>
                <c:pt idx="14255" formatCode="General">
                  <c:v>4.5954699999999999E-3</c:v>
                </c:pt>
                <c:pt idx="14256" formatCode="General">
                  <c:v>4.5955199999999996E-3</c:v>
                </c:pt>
                <c:pt idx="14257" formatCode="General">
                  <c:v>4.5955700000000002E-3</c:v>
                </c:pt>
                <c:pt idx="14258" formatCode="General">
                  <c:v>4.5956199999999999E-3</c:v>
                </c:pt>
                <c:pt idx="14259" formatCode="General">
                  <c:v>4.5956699999999996E-3</c:v>
                </c:pt>
                <c:pt idx="14260" formatCode="General">
                  <c:v>4.5957200000000002E-3</c:v>
                </c:pt>
                <c:pt idx="14261" formatCode="General">
                  <c:v>4.5957699999999999E-3</c:v>
                </c:pt>
                <c:pt idx="14262" formatCode="General">
                  <c:v>4.5958199999999996E-3</c:v>
                </c:pt>
                <c:pt idx="14263" formatCode="General">
                  <c:v>4.5958700000000002E-3</c:v>
                </c:pt>
                <c:pt idx="14264" formatCode="General">
                  <c:v>4.5959299999999998E-3</c:v>
                </c:pt>
                <c:pt idx="14265" formatCode="General">
                  <c:v>4.5959800000000004E-3</c:v>
                </c:pt>
                <c:pt idx="14266" formatCode="General">
                  <c:v>4.5960300000000001E-3</c:v>
                </c:pt>
                <c:pt idx="14267" formatCode="General">
                  <c:v>4.5960799999999998E-3</c:v>
                </c:pt>
                <c:pt idx="14268" formatCode="General">
                  <c:v>4.5961300000000004E-3</c:v>
                </c:pt>
                <c:pt idx="14269" formatCode="General">
                  <c:v>4.5961700000000001E-3</c:v>
                </c:pt>
                <c:pt idx="14270" formatCode="General">
                  <c:v>4.5962099999999999E-3</c:v>
                </c:pt>
                <c:pt idx="14271" formatCode="General">
                  <c:v>4.5962499999999996E-3</c:v>
                </c:pt>
                <c:pt idx="14272" formatCode="General">
                  <c:v>4.5962900000000003E-3</c:v>
                </c:pt>
                <c:pt idx="14273" formatCode="General">
                  <c:v>4.59633E-3</c:v>
                </c:pt>
                <c:pt idx="14274" formatCode="General">
                  <c:v>4.5963699999999998E-3</c:v>
                </c:pt>
                <c:pt idx="14275" formatCode="General">
                  <c:v>4.5964100000000004E-3</c:v>
                </c:pt>
                <c:pt idx="14276" formatCode="General">
                  <c:v>4.5964500000000002E-3</c:v>
                </c:pt>
                <c:pt idx="14277" formatCode="General">
                  <c:v>4.59649E-3</c:v>
                </c:pt>
                <c:pt idx="14278" formatCode="General">
                  <c:v>4.5965299999999997E-3</c:v>
                </c:pt>
                <c:pt idx="14279" formatCode="General">
                  <c:v>4.5965700000000003E-3</c:v>
                </c:pt>
                <c:pt idx="14280" formatCode="General">
                  <c:v>4.5966100000000001E-3</c:v>
                </c:pt>
                <c:pt idx="14281" formatCode="General">
                  <c:v>4.5966499999999999E-3</c:v>
                </c:pt>
                <c:pt idx="14282" formatCode="General">
                  <c:v>4.5966899999999996E-3</c:v>
                </c:pt>
                <c:pt idx="14283" formatCode="General">
                  <c:v>4.5967300000000003E-3</c:v>
                </c:pt>
                <c:pt idx="14284" formatCode="General">
                  <c:v>4.59677E-3</c:v>
                </c:pt>
                <c:pt idx="14285" formatCode="General">
                  <c:v>4.5968099999999998E-3</c:v>
                </c:pt>
                <c:pt idx="14286" formatCode="General">
                  <c:v>4.5968700000000003E-3</c:v>
                </c:pt>
                <c:pt idx="14287" formatCode="General">
                  <c:v>4.59692E-3</c:v>
                </c:pt>
                <c:pt idx="14288" formatCode="General">
                  <c:v>4.5969699999999997E-3</c:v>
                </c:pt>
                <c:pt idx="14289" formatCode="General">
                  <c:v>4.5970200000000003E-3</c:v>
                </c:pt>
                <c:pt idx="14290" formatCode="General">
                  <c:v>4.59707E-3</c:v>
                </c:pt>
                <c:pt idx="14291" formatCode="General">
                  <c:v>4.5971299999999996E-3</c:v>
                </c:pt>
                <c:pt idx="14292" formatCode="General">
                  <c:v>4.5971800000000002E-3</c:v>
                </c:pt>
                <c:pt idx="14293" formatCode="General">
                  <c:v>4.5972299999999999E-3</c:v>
                </c:pt>
                <c:pt idx="14294" formatCode="General">
                  <c:v>4.5972799999999996E-3</c:v>
                </c:pt>
                <c:pt idx="14295" formatCode="General">
                  <c:v>4.59735E-3</c:v>
                </c:pt>
                <c:pt idx="14296" formatCode="General">
                  <c:v>4.5974199999999996E-3</c:v>
                </c:pt>
                <c:pt idx="14297" formatCode="General">
                  <c:v>4.5974900000000001E-3</c:v>
                </c:pt>
                <c:pt idx="14298" formatCode="General">
                  <c:v>4.5975699999999996E-3</c:v>
                </c:pt>
                <c:pt idx="14299" formatCode="General">
                  <c:v>4.59765E-3</c:v>
                </c:pt>
                <c:pt idx="14300" formatCode="General">
                  <c:v>4.5977199999999996E-3</c:v>
                </c:pt>
                <c:pt idx="14301" formatCode="General">
                  <c:v>4.5978E-3</c:v>
                </c:pt>
                <c:pt idx="14302" formatCode="General">
                  <c:v>4.5978900000000003E-3</c:v>
                </c:pt>
                <c:pt idx="14303" formatCode="General">
                  <c:v>4.5979999999999997E-3</c:v>
                </c:pt>
                <c:pt idx="14304" formatCode="General">
                  <c:v>4.5981299999999998E-3</c:v>
                </c:pt>
                <c:pt idx="14305" formatCode="General">
                  <c:v>4.5983100000000004E-3</c:v>
                </c:pt>
                <c:pt idx="14306" formatCode="General">
                  <c:v>4.5986200000000003E-3</c:v>
                </c:pt>
                <c:pt idx="14307" formatCode="General">
                  <c:v>4.5987600000000003E-3</c:v>
                </c:pt>
                <c:pt idx="14308" formatCode="General">
                  <c:v>4.5988899999999996E-3</c:v>
                </c:pt>
                <c:pt idx="14309" formatCode="General">
                  <c:v>4.5989999999999998E-3</c:v>
                </c:pt>
                <c:pt idx="14310" formatCode="General">
                  <c:v>4.5991199999999999E-3</c:v>
                </c:pt>
                <c:pt idx="14311" formatCode="General">
                  <c:v>4.5992200000000002E-3</c:v>
                </c:pt>
                <c:pt idx="14312" formatCode="General">
                  <c:v>4.5993300000000004E-3</c:v>
                </c:pt>
                <c:pt idx="14313" formatCode="General">
                  <c:v>4.5994399999999998E-3</c:v>
                </c:pt>
                <c:pt idx="14314" formatCode="General">
                  <c:v>4.5995300000000001E-3</c:v>
                </c:pt>
                <c:pt idx="14315" formatCode="General">
                  <c:v>4.5995999999999997E-3</c:v>
                </c:pt>
                <c:pt idx="14316" formatCode="General">
                  <c:v>4.59969E-3</c:v>
                </c:pt>
                <c:pt idx="14317" formatCode="General">
                  <c:v>4.5997900000000003E-3</c:v>
                </c:pt>
                <c:pt idx="14318" formatCode="General">
                  <c:v>4.5998699999999998E-3</c:v>
                </c:pt>
                <c:pt idx="14319" formatCode="General">
                  <c:v>4.59998E-3</c:v>
                </c:pt>
                <c:pt idx="14320" formatCode="General">
                  <c:v>4.6000800000000003E-3</c:v>
                </c:pt>
                <c:pt idx="14321" formatCode="General">
                  <c:v>4.6001899999999997E-3</c:v>
                </c:pt>
                <c:pt idx="14322" formatCode="General">
                  <c:v>4.6002999999999999E-3</c:v>
                </c:pt>
                <c:pt idx="14323" formatCode="General">
                  <c:v>4.60042E-3</c:v>
                </c:pt>
                <c:pt idx="14324" formatCode="General">
                  <c:v>4.60057E-3</c:v>
                </c:pt>
                <c:pt idx="14325" formatCode="General">
                  <c:v>4.6007899999999996E-3</c:v>
                </c:pt>
                <c:pt idx="14326" formatCode="General">
                  <c:v>4.6010399999999998E-3</c:v>
                </c:pt>
                <c:pt idx="14327" formatCode="General">
                  <c:v>4.6011699999999999E-3</c:v>
                </c:pt>
                <c:pt idx="14328" formatCode="General">
                  <c:v>4.6012800000000001E-3</c:v>
                </c:pt>
                <c:pt idx="14329" formatCode="General">
                  <c:v>4.6013699999999996E-3</c:v>
                </c:pt>
                <c:pt idx="14330" formatCode="General">
                  <c:v>4.6014699999999999E-3</c:v>
                </c:pt>
                <c:pt idx="14331" formatCode="General">
                  <c:v>4.6015400000000003E-3</c:v>
                </c:pt>
                <c:pt idx="14332" formatCode="General">
                  <c:v>4.6016199999999998E-3</c:v>
                </c:pt>
                <c:pt idx="14333" formatCode="General">
                  <c:v>4.6016800000000004E-3</c:v>
                </c:pt>
                <c:pt idx="14334" formatCode="General">
                  <c:v>4.60174E-3</c:v>
                </c:pt>
                <c:pt idx="14335" formatCode="General">
                  <c:v>4.6017999999999996E-3</c:v>
                </c:pt>
                <c:pt idx="14336" formatCode="General">
                  <c:v>4.6018500000000002E-3</c:v>
                </c:pt>
                <c:pt idx="14337" formatCode="General">
                  <c:v>4.6019099999999999E-3</c:v>
                </c:pt>
                <c:pt idx="14338" formatCode="General">
                  <c:v>4.6019700000000004E-3</c:v>
                </c:pt>
                <c:pt idx="14339" formatCode="General">
                  <c:v>4.6020200000000001E-3</c:v>
                </c:pt>
                <c:pt idx="14340" formatCode="General">
                  <c:v>4.6020699999999998E-3</c:v>
                </c:pt>
                <c:pt idx="14341" formatCode="General">
                  <c:v>4.6021200000000003E-3</c:v>
                </c:pt>
                <c:pt idx="14342" formatCode="General">
                  <c:v>4.60217E-3</c:v>
                </c:pt>
                <c:pt idx="14343" formatCode="General">
                  <c:v>4.6022199999999997E-3</c:v>
                </c:pt>
                <c:pt idx="14344" formatCode="General">
                  <c:v>4.6022700000000003E-3</c:v>
                </c:pt>
                <c:pt idx="14345" formatCode="General">
                  <c:v>4.60232E-3</c:v>
                </c:pt>
                <c:pt idx="14346" formatCode="General">
                  <c:v>4.6023799999999997E-3</c:v>
                </c:pt>
                <c:pt idx="14347" formatCode="General">
                  <c:v>4.6024300000000002E-3</c:v>
                </c:pt>
                <c:pt idx="14348" formatCode="General">
                  <c:v>4.6024799999999999E-3</c:v>
                </c:pt>
                <c:pt idx="14349" formatCode="General">
                  <c:v>4.6025099999999998E-3</c:v>
                </c:pt>
                <c:pt idx="14350" formatCode="General">
                  <c:v>4.6025600000000003E-3</c:v>
                </c:pt>
                <c:pt idx="14351" formatCode="General">
                  <c:v>4.6026000000000001E-3</c:v>
                </c:pt>
                <c:pt idx="14352" formatCode="General">
                  <c:v>4.6026499999999998E-3</c:v>
                </c:pt>
                <c:pt idx="14353" formatCode="General">
                  <c:v>4.6026900000000004E-3</c:v>
                </c:pt>
                <c:pt idx="14354" formatCode="General">
                  <c:v>4.6027400000000001E-3</c:v>
                </c:pt>
                <c:pt idx="14355" formatCode="General">
                  <c:v>4.6027899999999998E-3</c:v>
                </c:pt>
                <c:pt idx="14356" formatCode="General">
                  <c:v>4.6028299999999996E-3</c:v>
                </c:pt>
                <c:pt idx="14357" formatCode="General">
                  <c:v>4.6028800000000002E-3</c:v>
                </c:pt>
                <c:pt idx="14358" formatCode="General">
                  <c:v>4.6029199999999999E-3</c:v>
                </c:pt>
                <c:pt idx="14359" formatCode="General">
                  <c:v>4.6029699999999996E-3</c:v>
                </c:pt>
                <c:pt idx="14360" formatCode="General">
                  <c:v>4.6030100000000003E-3</c:v>
                </c:pt>
                <c:pt idx="14361" formatCode="General">
                  <c:v>4.60306E-3</c:v>
                </c:pt>
                <c:pt idx="14362" formatCode="General">
                  <c:v>4.6030999999999997E-3</c:v>
                </c:pt>
                <c:pt idx="14363" formatCode="General">
                  <c:v>4.6031500000000003E-3</c:v>
                </c:pt>
                <c:pt idx="14364" formatCode="General">
                  <c:v>4.6031900000000001E-3</c:v>
                </c:pt>
                <c:pt idx="14365" formatCode="General">
                  <c:v>4.6032399999999998E-3</c:v>
                </c:pt>
                <c:pt idx="14366" formatCode="General">
                  <c:v>4.6032800000000004E-3</c:v>
                </c:pt>
                <c:pt idx="14367" formatCode="General">
                  <c:v>4.6033300000000001E-3</c:v>
                </c:pt>
                <c:pt idx="14368" formatCode="General">
                  <c:v>4.6033699999999999E-3</c:v>
                </c:pt>
                <c:pt idx="14369" formatCode="General">
                  <c:v>4.6034099999999996E-3</c:v>
                </c:pt>
                <c:pt idx="14370" formatCode="General">
                  <c:v>4.6034500000000003E-3</c:v>
                </c:pt>
                <c:pt idx="14371" formatCode="General">
                  <c:v>4.6035E-3</c:v>
                </c:pt>
                <c:pt idx="14372" formatCode="General">
                  <c:v>4.6035399999999997E-3</c:v>
                </c:pt>
                <c:pt idx="14373" formatCode="General">
                  <c:v>4.6035800000000003E-3</c:v>
                </c:pt>
                <c:pt idx="14374" formatCode="General">
                  <c:v>4.6036200000000001E-3</c:v>
                </c:pt>
                <c:pt idx="14375" formatCode="General">
                  <c:v>4.6036699999999998E-3</c:v>
                </c:pt>
                <c:pt idx="14376" formatCode="General">
                  <c:v>4.6037200000000004E-3</c:v>
                </c:pt>
                <c:pt idx="14377" formatCode="General">
                  <c:v>4.60378E-3</c:v>
                </c:pt>
                <c:pt idx="14378" formatCode="General">
                  <c:v>4.6038399999999997E-3</c:v>
                </c:pt>
                <c:pt idx="14379" formatCode="General">
                  <c:v>4.6038900000000002E-3</c:v>
                </c:pt>
                <c:pt idx="14380" formatCode="General">
                  <c:v>4.6039499999999999E-3</c:v>
                </c:pt>
                <c:pt idx="14381" formatCode="General">
                  <c:v>4.6040100000000004E-3</c:v>
                </c:pt>
                <c:pt idx="14382" formatCode="General">
                  <c:v>4.6040600000000001E-3</c:v>
                </c:pt>
                <c:pt idx="14383" formatCode="General">
                  <c:v>4.6041199999999997E-3</c:v>
                </c:pt>
                <c:pt idx="14384" formatCode="General">
                  <c:v>4.6041800000000003E-3</c:v>
                </c:pt>
                <c:pt idx="14385" formatCode="General">
                  <c:v>4.6042499999999998E-3</c:v>
                </c:pt>
                <c:pt idx="14386" formatCode="General">
                  <c:v>4.6043200000000003E-3</c:v>
                </c:pt>
                <c:pt idx="14387" formatCode="General">
                  <c:v>4.6043899999999999E-3</c:v>
                </c:pt>
                <c:pt idx="14388" formatCode="General">
                  <c:v>4.6044600000000003E-3</c:v>
                </c:pt>
                <c:pt idx="14389" formatCode="General">
                  <c:v>4.6045599999999997E-3</c:v>
                </c:pt>
                <c:pt idx="14390" formatCode="General">
                  <c:v>4.60466E-3</c:v>
                </c:pt>
                <c:pt idx="14391" formatCode="General">
                  <c:v>4.6047600000000003E-3</c:v>
                </c:pt>
                <c:pt idx="14392" formatCode="General">
                  <c:v>4.6048699999999996E-3</c:v>
                </c:pt>
                <c:pt idx="14393" formatCode="General">
                  <c:v>4.6049699999999999E-3</c:v>
                </c:pt>
                <c:pt idx="14394" formatCode="General">
                  <c:v>4.6051099999999999E-3</c:v>
                </c:pt>
                <c:pt idx="14395" formatCode="General">
                  <c:v>4.60524E-3</c:v>
                </c:pt>
                <c:pt idx="14396" formatCode="General">
                  <c:v>4.6053800000000001E-3</c:v>
                </c:pt>
                <c:pt idx="14397" formatCode="General">
                  <c:v>4.6055100000000002E-3</c:v>
                </c:pt>
                <c:pt idx="14398" formatCode="General">
                  <c:v>4.6056100000000004E-3</c:v>
                </c:pt>
                <c:pt idx="14399" formatCode="General">
                  <c:v>4.6057900000000002E-3</c:v>
                </c:pt>
                <c:pt idx="14400" formatCode="General">
                  <c:v>4.60597E-3</c:v>
                </c:pt>
                <c:pt idx="14401" formatCode="General">
                  <c:v>4.6061499999999998E-3</c:v>
                </c:pt>
                <c:pt idx="14402" formatCode="General">
                  <c:v>4.6063299999999996E-3</c:v>
                </c:pt>
                <c:pt idx="14403" formatCode="General">
                  <c:v>4.6065200000000002E-3</c:v>
                </c:pt>
                <c:pt idx="14404" formatCode="General">
                  <c:v>4.6067E-3</c:v>
                </c:pt>
                <c:pt idx="14405" formatCode="General">
                  <c:v>4.6069300000000004E-3</c:v>
                </c:pt>
                <c:pt idx="14406" formatCode="General">
                  <c:v>4.60715E-3</c:v>
                </c:pt>
                <c:pt idx="14407" formatCode="General">
                  <c:v>4.6073800000000003E-3</c:v>
                </c:pt>
                <c:pt idx="14408" formatCode="General">
                  <c:v>4.6076099999999998E-3</c:v>
                </c:pt>
                <c:pt idx="14409" formatCode="General">
                  <c:v>4.6078400000000002E-3</c:v>
                </c:pt>
                <c:pt idx="14410" formatCode="General">
                  <c:v>4.6080599999999998E-3</c:v>
                </c:pt>
                <c:pt idx="14411" formatCode="General">
                  <c:v>4.6082900000000001E-3</c:v>
                </c:pt>
                <c:pt idx="14412" formatCode="General">
                  <c:v>4.6086E-3</c:v>
                </c:pt>
                <c:pt idx="14413" formatCode="General">
                  <c:v>4.6088600000000002E-3</c:v>
                </c:pt>
                <c:pt idx="14414" formatCode="General">
                  <c:v>4.6091999999999999E-3</c:v>
                </c:pt>
                <c:pt idx="14415" formatCode="General">
                  <c:v>4.6095399999999996E-3</c:v>
                </c:pt>
                <c:pt idx="14416" formatCode="General">
                  <c:v>4.6098800000000002E-3</c:v>
                </c:pt>
                <c:pt idx="14417" formatCode="General">
                  <c:v>4.6102199999999999E-3</c:v>
                </c:pt>
                <c:pt idx="14418" formatCode="General">
                  <c:v>4.6105599999999997E-3</c:v>
                </c:pt>
                <c:pt idx="14419" formatCode="General">
                  <c:v>4.6109000000000002E-3</c:v>
                </c:pt>
                <c:pt idx="14420" formatCode="General">
                  <c:v>4.61124E-3</c:v>
                </c:pt>
                <c:pt idx="14421" formatCode="General">
                  <c:v>4.6116899999999999E-3</c:v>
                </c:pt>
                <c:pt idx="14422" formatCode="General">
                  <c:v>4.6121399999999998E-3</c:v>
                </c:pt>
                <c:pt idx="14423" formatCode="General">
                  <c:v>4.6125899999999997E-3</c:v>
                </c:pt>
                <c:pt idx="14424" formatCode="General">
                  <c:v>4.6130399999999997E-3</c:v>
                </c:pt>
                <c:pt idx="14425" formatCode="General">
                  <c:v>4.6134799999999997E-3</c:v>
                </c:pt>
                <c:pt idx="14426" formatCode="General">
                  <c:v>4.6139299999999996E-3</c:v>
                </c:pt>
                <c:pt idx="14427" formatCode="General">
                  <c:v>4.6143800000000004E-3</c:v>
                </c:pt>
                <c:pt idx="14428" formatCode="General">
                  <c:v>4.6150200000000001E-3</c:v>
                </c:pt>
                <c:pt idx="14429" formatCode="General">
                  <c:v>4.6156000000000001E-3</c:v>
                </c:pt>
                <c:pt idx="14430" formatCode="General">
                  <c:v>4.6161700000000002E-3</c:v>
                </c:pt>
                <c:pt idx="14431" formatCode="General">
                  <c:v>4.6167400000000003E-3</c:v>
                </c:pt>
                <c:pt idx="14432" formatCode="General">
                  <c:v>4.61751E-3</c:v>
                </c:pt>
                <c:pt idx="14433" formatCode="General">
                  <c:v>4.6182799999999998E-3</c:v>
                </c:pt>
                <c:pt idx="14434" formatCode="General">
                  <c:v>4.6190399999999996E-3</c:v>
                </c:pt>
                <c:pt idx="14435" formatCode="General">
                  <c:v>4.6198100000000002E-3</c:v>
                </c:pt>
                <c:pt idx="14436" formatCode="General">
                  <c:v>4.6205700000000001E-3</c:v>
                </c:pt>
                <c:pt idx="14437" formatCode="General">
                  <c:v>4.6214799999999999E-3</c:v>
                </c:pt>
                <c:pt idx="14438" formatCode="General">
                  <c:v>4.6225299999999997E-3</c:v>
                </c:pt>
                <c:pt idx="14439" formatCode="General">
                  <c:v>4.6235800000000004E-3</c:v>
                </c:pt>
                <c:pt idx="14440" formatCode="General">
                  <c:v>4.6246300000000002E-3</c:v>
                </c:pt>
                <c:pt idx="14441" formatCode="General">
                  <c:v>4.6256800000000001E-3</c:v>
                </c:pt>
                <c:pt idx="14442" formatCode="General">
                  <c:v>4.6272600000000002E-3</c:v>
                </c:pt>
                <c:pt idx="14443" formatCode="General">
                  <c:v>4.6288299999999996E-3</c:v>
                </c:pt>
                <c:pt idx="14444" formatCode="General">
                  <c:v>4.6300500000000001E-3</c:v>
                </c:pt>
                <c:pt idx="14445" formatCode="General">
                  <c:v>4.6314299999999997E-3</c:v>
                </c:pt>
                <c:pt idx="14446" formatCode="General">
                  <c:v>4.6334999999999996E-3</c:v>
                </c:pt>
                <c:pt idx="14447" formatCode="General">
                  <c:v>4.6348800000000001E-3</c:v>
                </c:pt>
                <c:pt idx="14448" formatCode="General">
                  <c:v>4.6366699999999999E-3</c:v>
                </c:pt>
                <c:pt idx="14449" formatCode="General">
                  <c:v>4.6384599999999996E-3</c:v>
                </c:pt>
                <c:pt idx="14450" formatCode="General">
                  <c:v>4.6408600000000001E-3</c:v>
                </c:pt>
                <c:pt idx="14451" formatCode="General">
                  <c:v>4.6432499999999998E-3</c:v>
                </c:pt>
                <c:pt idx="14452" formatCode="General">
                  <c:v>4.64555E-3</c:v>
                </c:pt>
                <c:pt idx="14453" formatCode="General">
                  <c:v>4.6477599999999999E-3</c:v>
                </c:pt>
                <c:pt idx="14454" formatCode="General">
                  <c:v>4.6499599999999999E-3</c:v>
                </c:pt>
                <c:pt idx="14455" formatCode="General">
                  <c:v>4.6521699999999997E-3</c:v>
                </c:pt>
                <c:pt idx="14456" formatCode="General">
                  <c:v>4.6543799999999996E-3</c:v>
                </c:pt>
                <c:pt idx="14457" formatCode="General">
                  <c:v>4.6565900000000004E-3</c:v>
                </c:pt>
                <c:pt idx="14458" formatCode="General">
                  <c:v>4.6588000000000003E-3</c:v>
                </c:pt>
                <c:pt idx="14459" formatCode="General">
                  <c:v>4.66045E-3</c:v>
                </c:pt>
                <c:pt idx="14460" formatCode="General">
                  <c:v>4.6621099999999997E-3</c:v>
                </c:pt>
                <c:pt idx="14461" formatCode="General">
                  <c:v>4.6637600000000003E-3</c:v>
                </c:pt>
                <c:pt idx="14462" formatCode="General">
                  <c:v>4.66542E-3</c:v>
                </c:pt>
                <c:pt idx="14463" formatCode="General">
                  <c:v>4.6670799999999997E-3</c:v>
                </c:pt>
                <c:pt idx="14464" formatCode="General">
                  <c:v>4.6687300000000003E-3</c:v>
                </c:pt>
                <c:pt idx="14465" formatCode="General">
                  <c:v>4.67039E-3</c:v>
                </c:pt>
                <c:pt idx="14466" formatCode="General">
                  <c:v>4.6720399999999997E-3</c:v>
                </c:pt>
                <c:pt idx="14467" formatCode="General">
                  <c:v>4.6737000000000003E-3</c:v>
                </c:pt>
                <c:pt idx="14468" formatCode="General">
                  <c:v>4.6747999999999998E-3</c:v>
                </c:pt>
                <c:pt idx="14469" formatCode="General">
                  <c:v>4.6759100000000001E-3</c:v>
                </c:pt>
                <c:pt idx="14470" formatCode="General">
                  <c:v>4.6770099999999997E-3</c:v>
                </c:pt>
                <c:pt idx="14471" formatCode="General">
                  <c:v>4.67812E-3</c:v>
                </c:pt>
                <c:pt idx="14472" formatCode="General">
                  <c:v>4.6792200000000004E-3</c:v>
                </c:pt>
                <c:pt idx="14473" formatCode="General">
                  <c:v>4.6802299999999996E-3</c:v>
                </c:pt>
                <c:pt idx="14474" formatCode="General">
                  <c:v>4.6811500000000002E-3</c:v>
                </c:pt>
                <c:pt idx="14475" formatCode="General">
                  <c:v>4.68207E-3</c:v>
                </c:pt>
                <c:pt idx="14476" formatCode="General">
                  <c:v>4.6829899999999997E-3</c:v>
                </c:pt>
                <c:pt idx="14477" formatCode="General">
                  <c:v>4.6839100000000003E-3</c:v>
                </c:pt>
                <c:pt idx="14478" formatCode="General">
                  <c:v>4.6848300000000001E-3</c:v>
                </c:pt>
                <c:pt idx="14479" formatCode="General">
                  <c:v>4.6857499999999998E-3</c:v>
                </c:pt>
                <c:pt idx="14480" formatCode="General">
                  <c:v>4.6866700000000004E-3</c:v>
                </c:pt>
                <c:pt idx="14481" formatCode="General">
                  <c:v>4.6874999999999998E-3</c:v>
                </c:pt>
                <c:pt idx="14482" formatCode="General">
                  <c:v>4.6882399999999998E-3</c:v>
                </c:pt>
                <c:pt idx="14483" formatCode="General">
                  <c:v>4.6889699999999998E-3</c:v>
                </c:pt>
                <c:pt idx="14484" formatCode="General">
                  <c:v>4.6897099999999997E-3</c:v>
                </c:pt>
                <c:pt idx="14485" formatCode="General">
                  <c:v>4.6904399999999997E-3</c:v>
                </c:pt>
                <c:pt idx="14486" formatCode="General">
                  <c:v>4.6911799999999997E-3</c:v>
                </c:pt>
                <c:pt idx="14487" formatCode="General">
                  <c:v>4.6919199999999996E-3</c:v>
                </c:pt>
                <c:pt idx="14488" formatCode="General">
                  <c:v>4.6926499999999996E-3</c:v>
                </c:pt>
                <c:pt idx="14489" formatCode="General">
                  <c:v>4.6933000000000001E-3</c:v>
                </c:pt>
                <c:pt idx="14490" formatCode="General">
                  <c:v>4.6941200000000004E-3</c:v>
                </c:pt>
                <c:pt idx="14491" formatCode="General">
                  <c:v>4.6946799999999997E-3</c:v>
                </c:pt>
                <c:pt idx="14492" formatCode="General">
                  <c:v>4.6952299999999999E-3</c:v>
                </c:pt>
                <c:pt idx="14493" formatCode="General">
                  <c:v>4.6957800000000001E-3</c:v>
                </c:pt>
                <c:pt idx="14494" formatCode="General">
                  <c:v>4.6963300000000003E-3</c:v>
                </c:pt>
                <c:pt idx="14495" formatCode="General">
                  <c:v>4.6968799999999996E-3</c:v>
                </c:pt>
                <c:pt idx="14496" formatCode="General">
                  <c:v>4.6974399999999998E-3</c:v>
                </c:pt>
                <c:pt idx="14497" formatCode="General">
                  <c:v>4.6980600000000004E-3</c:v>
                </c:pt>
                <c:pt idx="14498" formatCode="General">
                  <c:v>4.6986800000000002E-3</c:v>
                </c:pt>
                <c:pt idx="14499" formatCode="General">
                  <c:v>4.6990900000000004E-3</c:v>
                </c:pt>
                <c:pt idx="14500" formatCode="General">
                  <c:v>4.6995099999999996E-3</c:v>
                </c:pt>
                <c:pt idx="14501" formatCode="General">
                  <c:v>4.6999199999999998E-3</c:v>
                </c:pt>
                <c:pt idx="14502" formatCode="General">
                  <c:v>4.70033E-3</c:v>
                </c:pt>
                <c:pt idx="14503" formatCode="General">
                  <c:v>4.7007500000000001E-3</c:v>
                </c:pt>
                <c:pt idx="14504" formatCode="General">
                  <c:v>4.7012800000000004E-3</c:v>
                </c:pt>
                <c:pt idx="14505" formatCode="General">
                  <c:v>4.70164E-3</c:v>
                </c:pt>
                <c:pt idx="14506" formatCode="General">
                  <c:v>4.7019999999999996E-3</c:v>
                </c:pt>
                <c:pt idx="14507" formatCode="General">
                  <c:v>4.7023500000000001E-3</c:v>
                </c:pt>
                <c:pt idx="14508" formatCode="General">
                  <c:v>4.7027099999999997E-3</c:v>
                </c:pt>
                <c:pt idx="14509" formatCode="General">
                  <c:v>4.7030700000000002E-3</c:v>
                </c:pt>
                <c:pt idx="14510" formatCode="General">
                  <c:v>4.7034199999999998E-3</c:v>
                </c:pt>
                <c:pt idx="14511" formatCode="General">
                  <c:v>4.7037399999999997E-3</c:v>
                </c:pt>
                <c:pt idx="14512" formatCode="General">
                  <c:v>4.7041499999999998E-3</c:v>
                </c:pt>
                <c:pt idx="14513" formatCode="General">
                  <c:v>4.70442E-3</c:v>
                </c:pt>
                <c:pt idx="14514" formatCode="General">
                  <c:v>4.7046900000000001E-3</c:v>
                </c:pt>
                <c:pt idx="14515" formatCode="General">
                  <c:v>4.7049700000000002E-3</c:v>
                </c:pt>
                <c:pt idx="14516" formatCode="General">
                  <c:v>4.7052400000000003E-3</c:v>
                </c:pt>
                <c:pt idx="14517" formatCode="General">
                  <c:v>4.7055200000000004E-3</c:v>
                </c:pt>
                <c:pt idx="14518" formatCode="General">
                  <c:v>4.7057899999999996E-3</c:v>
                </c:pt>
                <c:pt idx="14519" formatCode="General">
                  <c:v>4.70602E-3</c:v>
                </c:pt>
                <c:pt idx="14520" formatCode="General">
                  <c:v>4.7062400000000004E-3</c:v>
                </c:pt>
                <c:pt idx="14521" formatCode="General">
                  <c:v>4.7064699999999999E-3</c:v>
                </c:pt>
                <c:pt idx="14522" formatCode="General">
                  <c:v>4.7066900000000004E-3</c:v>
                </c:pt>
                <c:pt idx="14523" formatCode="General">
                  <c:v>4.7069199999999999E-3</c:v>
                </c:pt>
                <c:pt idx="14524" formatCode="General">
                  <c:v>4.7071400000000003E-3</c:v>
                </c:pt>
                <c:pt idx="14525" formatCode="General">
                  <c:v>4.7073699999999998E-3</c:v>
                </c:pt>
                <c:pt idx="14526" formatCode="General">
                  <c:v>4.7075900000000002E-3</c:v>
                </c:pt>
                <c:pt idx="14527" formatCode="General">
                  <c:v>4.70778E-3</c:v>
                </c:pt>
                <c:pt idx="14528" formatCode="General">
                  <c:v>4.7079599999999997E-3</c:v>
                </c:pt>
                <c:pt idx="14529" formatCode="General">
                  <c:v>4.7081400000000004E-3</c:v>
                </c:pt>
                <c:pt idx="14530" formatCode="General">
                  <c:v>4.7083300000000002E-3</c:v>
                </c:pt>
                <c:pt idx="14531" formatCode="General">
                  <c:v>4.7085E-3</c:v>
                </c:pt>
                <c:pt idx="14532" formatCode="General">
                  <c:v>4.7086799999999998E-3</c:v>
                </c:pt>
                <c:pt idx="14533" formatCode="General">
                  <c:v>4.7088599999999996E-3</c:v>
                </c:pt>
                <c:pt idx="14534" formatCode="General">
                  <c:v>4.7090400000000003E-3</c:v>
                </c:pt>
                <c:pt idx="14535" formatCode="General">
                  <c:v>4.7092200000000001E-3</c:v>
                </c:pt>
                <c:pt idx="14536" formatCode="General">
                  <c:v>4.7093600000000001E-3</c:v>
                </c:pt>
                <c:pt idx="14537" formatCode="General">
                  <c:v>4.7095000000000001E-3</c:v>
                </c:pt>
                <c:pt idx="14538" formatCode="General">
                  <c:v>4.7096400000000002E-3</c:v>
                </c:pt>
                <c:pt idx="14539" formatCode="General">
                  <c:v>4.7097700000000003E-3</c:v>
                </c:pt>
                <c:pt idx="14540" formatCode="General">
                  <c:v>4.7099000000000004E-3</c:v>
                </c:pt>
                <c:pt idx="14541" formatCode="General">
                  <c:v>4.7100099999999997E-3</c:v>
                </c:pt>
                <c:pt idx="14542" formatCode="General">
                  <c:v>4.7101299999999999E-3</c:v>
                </c:pt>
                <c:pt idx="14543" formatCode="General">
                  <c:v>4.7102699999999999E-3</c:v>
                </c:pt>
                <c:pt idx="14544" formatCode="General">
                  <c:v>4.7104099999999999E-3</c:v>
                </c:pt>
                <c:pt idx="14545" formatCode="General">
                  <c:v>4.7105000000000003E-3</c:v>
                </c:pt>
                <c:pt idx="14546" formatCode="General">
                  <c:v>4.7105899999999997E-3</c:v>
                </c:pt>
                <c:pt idx="14547" formatCode="General">
                  <c:v>4.7106800000000001E-3</c:v>
                </c:pt>
                <c:pt idx="14548" formatCode="General">
                  <c:v>4.7107800000000003E-3</c:v>
                </c:pt>
                <c:pt idx="14549" formatCode="General">
                  <c:v>4.7108699999999998E-3</c:v>
                </c:pt>
                <c:pt idx="14550" formatCode="General">
                  <c:v>4.7109600000000001E-3</c:v>
                </c:pt>
                <c:pt idx="14551" formatCode="General">
                  <c:v>4.7110499999999996E-3</c:v>
                </c:pt>
                <c:pt idx="14552" formatCode="General">
                  <c:v>4.7111399999999999E-3</c:v>
                </c:pt>
                <c:pt idx="14553" formatCode="General">
                  <c:v>4.7112400000000002E-3</c:v>
                </c:pt>
                <c:pt idx="14554" formatCode="General">
                  <c:v>4.7113199999999997E-3</c:v>
                </c:pt>
                <c:pt idx="14555" formatCode="General">
                  <c:v>4.7114100000000001E-3</c:v>
                </c:pt>
                <c:pt idx="14556" formatCode="General">
                  <c:v>4.7114899999999996E-3</c:v>
                </c:pt>
                <c:pt idx="14557" formatCode="General">
                  <c:v>4.7115799999999999E-3</c:v>
                </c:pt>
                <c:pt idx="14558" formatCode="General">
                  <c:v>4.7116600000000003E-3</c:v>
                </c:pt>
                <c:pt idx="14559" formatCode="General">
                  <c:v>4.7117499999999998E-3</c:v>
                </c:pt>
                <c:pt idx="14560" formatCode="General">
                  <c:v>4.7118400000000001E-3</c:v>
                </c:pt>
                <c:pt idx="14561" formatCode="General">
                  <c:v>4.7119299999999996E-3</c:v>
                </c:pt>
                <c:pt idx="14562" formatCode="General">
                  <c:v>4.7120299999999999E-3</c:v>
                </c:pt>
                <c:pt idx="14563" formatCode="General">
                  <c:v>4.7121200000000002E-3</c:v>
                </c:pt>
                <c:pt idx="14564" formatCode="General">
                  <c:v>4.7122099999999997E-3</c:v>
                </c:pt>
                <c:pt idx="14565" formatCode="General">
                  <c:v>4.7123199999999999E-3</c:v>
                </c:pt>
                <c:pt idx="14566" formatCode="General">
                  <c:v>4.7124300000000001E-3</c:v>
                </c:pt>
                <c:pt idx="14567" formatCode="General">
                  <c:v>4.7125300000000004E-3</c:v>
                </c:pt>
                <c:pt idx="14568" formatCode="General">
                  <c:v>4.7126399999999997E-3</c:v>
                </c:pt>
                <c:pt idx="14569" formatCode="General">
                  <c:v>4.71274E-3</c:v>
                </c:pt>
                <c:pt idx="14570" formatCode="General">
                  <c:v>4.7128400000000003E-3</c:v>
                </c:pt>
                <c:pt idx="14571" formatCode="General">
                  <c:v>4.7129800000000003E-3</c:v>
                </c:pt>
                <c:pt idx="14572" formatCode="General">
                  <c:v>4.7131100000000004E-3</c:v>
                </c:pt>
                <c:pt idx="14573" formatCode="General">
                  <c:v>4.7132800000000002E-3</c:v>
                </c:pt>
                <c:pt idx="14574" formatCode="General">
                  <c:v>4.7134999999999998E-3</c:v>
                </c:pt>
                <c:pt idx="14575" formatCode="General">
                  <c:v>4.7139399999999998E-3</c:v>
                </c:pt>
                <c:pt idx="14576" formatCode="General">
                  <c:v>4.7140799999999998E-3</c:v>
                </c:pt>
                <c:pt idx="14577" formatCode="General">
                  <c:v>4.7142299999999998E-3</c:v>
                </c:pt>
                <c:pt idx="14578" formatCode="General">
                  <c:v>4.7143799999999998E-3</c:v>
                </c:pt>
                <c:pt idx="14579" formatCode="General">
                  <c:v>4.7144999999999999E-3</c:v>
                </c:pt>
                <c:pt idx="14580" formatCode="General">
                  <c:v>4.71464E-3</c:v>
                </c:pt>
                <c:pt idx="14581" formatCode="General">
                  <c:v>4.7147700000000001E-3</c:v>
                </c:pt>
                <c:pt idx="14582" formatCode="General">
                  <c:v>4.7148900000000002E-3</c:v>
                </c:pt>
                <c:pt idx="14583" formatCode="General">
                  <c:v>4.7149999999999996E-3</c:v>
                </c:pt>
                <c:pt idx="14584" formatCode="General">
                  <c:v>4.7150999999999998E-3</c:v>
                </c:pt>
                <c:pt idx="14585" formatCode="General">
                  <c:v>4.7152100000000001E-3</c:v>
                </c:pt>
                <c:pt idx="14586" formatCode="General">
                  <c:v>4.7153200000000003E-3</c:v>
                </c:pt>
                <c:pt idx="14587" formatCode="General">
                  <c:v>4.7154600000000003E-3</c:v>
                </c:pt>
                <c:pt idx="14588" formatCode="General">
                  <c:v>4.7156000000000003E-3</c:v>
                </c:pt>
                <c:pt idx="14589" formatCode="General">
                  <c:v>4.7157299999999996E-3</c:v>
                </c:pt>
                <c:pt idx="14590" formatCode="General">
                  <c:v>4.7158699999999996E-3</c:v>
                </c:pt>
                <c:pt idx="14591" formatCode="General">
                  <c:v>4.7159999999999997E-3</c:v>
                </c:pt>
                <c:pt idx="14592" formatCode="General">
                  <c:v>4.7161299999999998E-3</c:v>
                </c:pt>
                <c:pt idx="14593" formatCode="General">
                  <c:v>4.7163099999999996E-3</c:v>
                </c:pt>
                <c:pt idx="14594" formatCode="General">
                  <c:v>4.7168100000000001E-3</c:v>
                </c:pt>
                <c:pt idx="14595" formatCode="General">
                  <c:v>4.71698E-3</c:v>
                </c:pt>
                <c:pt idx="14596" formatCode="General">
                  <c:v>4.7171000000000001E-3</c:v>
                </c:pt>
                <c:pt idx="14597" formatCode="General">
                  <c:v>4.7172200000000003E-3</c:v>
                </c:pt>
                <c:pt idx="14598" formatCode="General">
                  <c:v>4.7173500000000004E-3</c:v>
                </c:pt>
                <c:pt idx="14599" formatCode="General">
                  <c:v>4.7174599999999997E-3</c:v>
                </c:pt>
                <c:pt idx="14600" formatCode="General">
                  <c:v>4.7175699999999999E-3</c:v>
                </c:pt>
                <c:pt idx="14601" formatCode="General">
                  <c:v>4.7176800000000001E-3</c:v>
                </c:pt>
                <c:pt idx="14602" formatCode="General">
                  <c:v>4.7177900000000004E-3</c:v>
                </c:pt>
                <c:pt idx="14603" formatCode="General">
                  <c:v>4.7178699999999999E-3</c:v>
                </c:pt>
                <c:pt idx="14604" formatCode="General">
                  <c:v>4.7179500000000003E-3</c:v>
                </c:pt>
                <c:pt idx="14605" formatCode="General">
                  <c:v>4.7180399999999997E-3</c:v>
                </c:pt>
                <c:pt idx="14606" formatCode="General">
                  <c:v>4.7181300000000001E-3</c:v>
                </c:pt>
                <c:pt idx="14607" formatCode="General">
                  <c:v>4.7182099999999996E-3</c:v>
                </c:pt>
                <c:pt idx="14608" formatCode="General">
                  <c:v>4.7182999999999999E-3</c:v>
                </c:pt>
                <c:pt idx="14609" formatCode="General">
                  <c:v>4.7183900000000003E-3</c:v>
                </c:pt>
                <c:pt idx="14610" formatCode="General">
                  <c:v>4.7184699999999998E-3</c:v>
                </c:pt>
                <c:pt idx="14611" formatCode="General">
                  <c:v>4.7185600000000001E-3</c:v>
                </c:pt>
                <c:pt idx="14612" formatCode="General">
                  <c:v>4.7186499999999996E-3</c:v>
                </c:pt>
                <c:pt idx="14613" formatCode="General">
                  <c:v>4.7187399999999999E-3</c:v>
                </c:pt>
                <c:pt idx="14614" formatCode="General">
                  <c:v>4.7188300000000002E-3</c:v>
                </c:pt>
                <c:pt idx="14615" formatCode="General">
                  <c:v>4.7189199999999997E-3</c:v>
                </c:pt>
                <c:pt idx="14616" formatCode="General">
                  <c:v>4.71901E-3</c:v>
                </c:pt>
                <c:pt idx="14617" formatCode="General">
                  <c:v>4.7191000000000004E-3</c:v>
                </c:pt>
                <c:pt idx="14618" formatCode="General">
                  <c:v>4.7191899999999998E-3</c:v>
                </c:pt>
                <c:pt idx="14619" formatCode="General">
                  <c:v>4.7192800000000002E-3</c:v>
                </c:pt>
                <c:pt idx="14620" formatCode="General">
                  <c:v>4.7193699999999996E-3</c:v>
                </c:pt>
                <c:pt idx="14621" formatCode="General">
                  <c:v>4.71946E-3</c:v>
                </c:pt>
                <c:pt idx="14622" formatCode="General">
                  <c:v>4.7195500000000003E-3</c:v>
                </c:pt>
                <c:pt idx="14623" formatCode="General">
                  <c:v>4.7196499999999997E-3</c:v>
                </c:pt>
                <c:pt idx="14624" formatCode="General">
                  <c:v>4.71974E-3</c:v>
                </c:pt>
                <c:pt idx="14625" formatCode="General">
                  <c:v>4.7198400000000003E-3</c:v>
                </c:pt>
                <c:pt idx="14626" formatCode="General">
                  <c:v>4.7199700000000004E-3</c:v>
                </c:pt>
                <c:pt idx="14627" formatCode="General">
                  <c:v>4.7200999999999996E-3</c:v>
                </c:pt>
                <c:pt idx="14628" formatCode="General">
                  <c:v>4.7202199999999998E-3</c:v>
                </c:pt>
                <c:pt idx="14629" formatCode="General">
                  <c:v>4.7203499999999999E-3</c:v>
                </c:pt>
                <c:pt idx="14630" formatCode="General">
                  <c:v>4.72048E-3</c:v>
                </c:pt>
                <c:pt idx="14631" formatCode="General">
                  <c:v>4.72063E-3</c:v>
                </c:pt>
                <c:pt idx="14632" formatCode="General">
                  <c:v>4.7207899999999999E-3</c:v>
                </c:pt>
                <c:pt idx="14633" formatCode="General">
                  <c:v>4.7209599999999997E-3</c:v>
                </c:pt>
                <c:pt idx="14634" formatCode="General">
                  <c:v>4.7211299999999996E-3</c:v>
                </c:pt>
                <c:pt idx="14635" formatCode="General">
                  <c:v>4.7212900000000004E-3</c:v>
                </c:pt>
                <c:pt idx="14636" formatCode="General">
                  <c:v>4.7214600000000002E-3</c:v>
                </c:pt>
                <c:pt idx="14637" formatCode="General">
                  <c:v>4.7216200000000002E-3</c:v>
                </c:pt>
                <c:pt idx="14638" formatCode="General">
                  <c:v>4.72179E-3</c:v>
                </c:pt>
                <c:pt idx="14639" formatCode="General">
                  <c:v>4.7219799999999998E-3</c:v>
                </c:pt>
                <c:pt idx="14640" formatCode="General">
                  <c:v>4.7222000000000002E-3</c:v>
                </c:pt>
                <c:pt idx="14641" formatCode="General">
                  <c:v>4.7224199999999997E-3</c:v>
                </c:pt>
                <c:pt idx="14642" formatCode="General">
                  <c:v>4.7226400000000002E-3</c:v>
                </c:pt>
                <c:pt idx="14643" formatCode="General">
                  <c:v>4.7228599999999997E-3</c:v>
                </c:pt>
                <c:pt idx="14644" formatCode="General">
                  <c:v>4.7230900000000001E-3</c:v>
                </c:pt>
                <c:pt idx="14645" formatCode="General">
                  <c:v>4.7233099999999997E-3</c:v>
                </c:pt>
                <c:pt idx="14646" formatCode="General">
                  <c:v>4.7235300000000001E-3</c:v>
                </c:pt>
                <c:pt idx="14647" formatCode="General">
                  <c:v>4.7237700000000004E-3</c:v>
                </c:pt>
                <c:pt idx="14648" formatCode="General">
                  <c:v>4.7240399999999997E-3</c:v>
                </c:pt>
                <c:pt idx="14649" formatCode="General">
                  <c:v>4.7242999999999999E-3</c:v>
                </c:pt>
                <c:pt idx="14650" formatCode="General">
                  <c:v>4.72457E-3</c:v>
                </c:pt>
                <c:pt idx="14651" formatCode="General">
                  <c:v>4.7248400000000001E-3</c:v>
                </c:pt>
                <c:pt idx="14652" formatCode="General">
                  <c:v>4.7251100000000002E-3</c:v>
                </c:pt>
                <c:pt idx="14653" formatCode="General">
                  <c:v>4.7253699999999996E-3</c:v>
                </c:pt>
                <c:pt idx="14654" formatCode="General">
                  <c:v>4.7256399999999997E-3</c:v>
                </c:pt>
                <c:pt idx="14655" formatCode="General">
                  <c:v>4.7259299999999997E-3</c:v>
                </c:pt>
                <c:pt idx="14656" formatCode="General">
                  <c:v>4.7262500000000004E-3</c:v>
                </c:pt>
                <c:pt idx="14657" formatCode="General">
                  <c:v>4.7265800000000002E-3</c:v>
                </c:pt>
                <c:pt idx="14658" formatCode="General">
                  <c:v>4.7269E-3</c:v>
                </c:pt>
                <c:pt idx="14659" formatCode="General">
                  <c:v>4.7272199999999999E-3</c:v>
                </c:pt>
                <c:pt idx="14660" formatCode="General">
                  <c:v>4.7275399999999997E-3</c:v>
                </c:pt>
                <c:pt idx="14661" formatCode="General">
                  <c:v>4.7278700000000003E-3</c:v>
                </c:pt>
                <c:pt idx="14662" formatCode="General">
                  <c:v>4.7283500000000001E-3</c:v>
                </c:pt>
                <c:pt idx="14663" formatCode="General">
                  <c:v>4.7287600000000003E-3</c:v>
                </c:pt>
                <c:pt idx="14664" formatCode="General">
                  <c:v>4.7291800000000004E-3</c:v>
                </c:pt>
                <c:pt idx="14665" formatCode="General">
                  <c:v>4.7295899999999997E-3</c:v>
                </c:pt>
                <c:pt idx="14666" formatCode="General">
                  <c:v>4.7299999999999998E-3</c:v>
                </c:pt>
                <c:pt idx="14667" formatCode="General">
                  <c:v>4.7304199999999999E-3</c:v>
                </c:pt>
                <c:pt idx="14668" formatCode="General">
                  <c:v>4.7308300000000001E-3</c:v>
                </c:pt>
                <c:pt idx="14669" formatCode="General">
                  <c:v>4.7312500000000002E-3</c:v>
                </c:pt>
                <c:pt idx="14670" formatCode="General">
                  <c:v>4.7316600000000004E-3</c:v>
                </c:pt>
                <c:pt idx="14671" formatCode="General">
                  <c:v>4.73217E-3</c:v>
                </c:pt>
                <c:pt idx="14672" formatCode="General">
                  <c:v>4.7326699999999996E-3</c:v>
                </c:pt>
                <c:pt idx="14673" formatCode="General">
                  <c:v>4.73318E-3</c:v>
                </c:pt>
                <c:pt idx="14674" formatCode="General">
                  <c:v>4.7336799999999997E-3</c:v>
                </c:pt>
                <c:pt idx="14675" formatCode="General">
                  <c:v>4.7341900000000001E-3</c:v>
                </c:pt>
                <c:pt idx="14676" formatCode="General">
                  <c:v>4.7346999999999997E-3</c:v>
                </c:pt>
                <c:pt idx="14677" formatCode="General">
                  <c:v>4.7354500000000004E-3</c:v>
                </c:pt>
                <c:pt idx="14678" formatCode="General">
                  <c:v>4.7360299999999996E-3</c:v>
                </c:pt>
                <c:pt idx="14679" formatCode="General">
                  <c:v>4.7366700000000001E-3</c:v>
                </c:pt>
                <c:pt idx="14680" formatCode="General">
                  <c:v>4.7373199999999997E-3</c:v>
                </c:pt>
                <c:pt idx="14681" formatCode="General">
                  <c:v>4.7379600000000003E-3</c:v>
                </c:pt>
                <c:pt idx="14682" formatCode="General">
                  <c:v>4.7386099999999999E-3</c:v>
                </c:pt>
                <c:pt idx="14683" formatCode="General">
                  <c:v>4.7392500000000004E-3</c:v>
                </c:pt>
                <c:pt idx="14684" formatCode="General">
                  <c:v>4.7398900000000001E-3</c:v>
                </c:pt>
                <c:pt idx="14685" formatCode="General">
                  <c:v>4.7408600000000004E-3</c:v>
                </c:pt>
                <c:pt idx="14686" formatCode="General">
                  <c:v>4.7416899999999998E-3</c:v>
                </c:pt>
                <c:pt idx="14687" formatCode="General">
                  <c:v>4.7425200000000001E-3</c:v>
                </c:pt>
                <c:pt idx="14688" formatCode="General">
                  <c:v>4.7433400000000004E-3</c:v>
                </c:pt>
                <c:pt idx="14689" formatCode="General">
                  <c:v>4.7441699999999998E-3</c:v>
                </c:pt>
                <c:pt idx="14690" formatCode="General">
                  <c:v>4.7450000000000001E-3</c:v>
                </c:pt>
                <c:pt idx="14691" formatCode="General">
                  <c:v>4.7458300000000004E-3</c:v>
                </c:pt>
                <c:pt idx="14692" formatCode="General">
                  <c:v>4.7466599999999998E-3</c:v>
                </c:pt>
                <c:pt idx="14693" formatCode="General">
                  <c:v>4.7474800000000001E-3</c:v>
                </c:pt>
                <c:pt idx="14694" formatCode="General">
                  <c:v>4.7483999999999998E-3</c:v>
                </c:pt>
                <c:pt idx="14695" formatCode="General">
                  <c:v>4.7493199999999996E-3</c:v>
                </c:pt>
                <c:pt idx="14696" formatCode="General">
                  <c:v>4.7502400000000002E-3</c:v>
                </c:pt>
                <c:pt idx="14697" formatCode="General">
                  <c:v>4.7516199999999998E-3</c:v>
                </c:pt>
                <c:pt idx="14698" formatCode="General">
                  <c:v>4.7530000000000003E-3</c:v>
                </c:pt>
                <c:pt idx="14699" formatCode="General">
                  <c:v>4.7543799999999999E-3</c:v>
                </c:pt>
                <c:pt idx="14700" formatCode="General">
                  <c:v>4.7559500000000001E-3</c:v>
                </c:pt>
                <c:pt idx="14701" formatCode="General">
                  <c:v>4.7575999999999998E-3</c:v>
                </c:pt>
                <c:pt idx="14702" formatCode="General">
                  <c:v>4.7592600000000004E-3</c:v>
                </c:pt>
                <c:pt idx="14703" formatCode="General">
                  <c:v>4.7609200000000001E-3</c:v>
                </c:pt>
                <c:pt idx="14704" formatCode="General">
                  <c:v>4.7625699999999998E-3</c:v>
                </c:pt>
                <c:pt idx="14705" formatCode="General">
                  <c:v>4.7642300000000004E-3</c:v>
                </c:pt>
                <c:pt idx="14706" formatCode="General">
                  <c:v>4.7658800000000001E-3</c:v>
                </c:pt>
                <c:pt idx="14707" formatCode="General">
                  <c:v>4.7675399999999998E-3</c:v>
                </c:pt>
                <c:pt idx="14708" formatCode="General">
                  <c:v>4.7692000000000003E-3</c:v>
                </c:pt>
                <c:pt idx="14709" formatCode="General">
                  <c:v>4.7708500000000001E-3</c:v>
                </c:pt>
                <c:pt idx="14710" formatCode="General">
                  <c:v>4.7725099999999998E-3</c:v>
                </c:pt>
                <c:pt idx="14711" formatCode="General">
                  <c:v>4.7747199999999997E-3</c:v>
                </c:pt>
                <c:pt idx="14712" formatCode="General">
                  <c:v>4.7769199999999996E-3</c:v>
                </c:pt>
                <c:pt idx="14713" formatCode="General">
                  <c:v>4.7791300000000004E-3</c:v>
                </c:pt>
                <c:pt idx="14714" formatCode="General">
                  <c:v>4.7813400000000002E-3</c:v>
                </c:pt>
                <c:pt idx="14715" formatCode="General">
                  <c:v>4.7839199999999997E-3</c:v>
                </c:pt>
                <c:pt idx="14716" formatCode="General">
                  <c:v>4.78649E-3</c:v>
                </c:pt>
                <c:pt idx="14717" formatCode="General">
                  <c:v>4.7890700000000003E-3</c:v>
                </c:pt>
                <c:pt idx="14718" formatCode="General">
                  <c:v>4.7916399999999998E-3</c:v>
                </c:pt>
                <c:pt idx="14719" formatCode="General">
                  <c:v>4.7942200000000001E-3</c:v>
                </c:pt>
                <c:pt idx="14720" formatCode="General">
                  <c:v>4.7968000000000004E-3</c:v>
                </c:pt>
                <c:pt idx="14721" formatCode="General">
                  <c:v>4.7993699999999999E-3</c:v>
                </c:pt>
                <c:pt idx="14722" formatCode="General">
                  <c:v>4.8019500000000001E-3</c:v>
                </c:pt>
                <c:pt idx="14723" formatCode="General">
                  <c:v>4.8045199999999996E-3</c:v>
                </c:pt>
                <c:pt idx="14724" formatCode="General">
                  <c:v>4.8083900000000001E-3</c:v>
                </c:pt>
                <c:pt idx="14725" formatCode="General">
                  <c:v>4.8122499999999997E-3</c:v>
                </c:pt>
                <c:pt idx="14726" formatCode="General">
                  <c:v>4.81556E-3</c:v>
                </c:pt>
                <c:pt idx="14727" formatCode="General">
                  <c:v>4.8188800000000002E-3</c:v>
                </c:pt>
                <c:pt idx="14728" formatCode="General">
                  <c:v>4.82329E-3</c:v>
                </c:pt>
                <c:pt idx="14729" formatCode="General">
                  <c:v>4.8277099999999998E-3</c:v>
                </c:pt>
                <c:pt idx="14730" formatCode="General">
                  <c:v>4.83249E-3</c:v>
                </c:pt>
                <c:pt idx="14731" formatCode="General">
                  <c:v>4.8350700000000003E-3</c:v>
                </c:pt>
                <c:pt idx="14732" formatCode="General">
                  <c:v>4.8402200000000001E-3</c:v>
                </c:pt>
                <c:pt idx="14733" formatCode="General">
                  <c:v>4.8453699999999999E-3</c:v>
                </c:pt>
                <c:pt idx="14734" formatCode="General">
                  <c:v>4.8505199999999997E-3</c:v>
                </c:pt>
                <c:pt idx="14735" formatCode="General">
                  <c:v>4.8564100000000002E-3</c:v>
                </c:pt>
                <c:pt idx="14736" formatCode="General">
                  <c:v>4.8623E-3</c:v>
                </c:pt>
                <c:pt idx="14737" formatCode="General">
                  <c:v>4.8681899999999997E-3</c:v>
                </c:pt>
                <c:pt idx="14738" formatCode="General">
                  <c:v>4.8740800000000003E-3</c:v>
                </c:pt>
                <c:pt idx="14739" formatCode="General">
                  <c:v>4.8807E-3</c:v>
                </c:pt>
                <c:pt idx="14740" formatCode="General">
                  <c:v>4.8873199999999997E-3</c:v>
                </c:pt>
                <c:pt idx="14741" formatCode="General">
                  <c:v>4.8939500000000002E-3</c:v>
                </c:pt>
                <c:pt idx="14742" formatCode="General">
                  <c:v>4.9037000000000004E-3</c:v>
                </c:pt>
                <c:pt idx="14743" formatCode="General">
                  <c:v>4.9130800000000002E-3</c:v>
                </c:pt>
                <c:pt idx="14744" formatCode="General">
                  <c:v>4.92247E-3</c:v>
                </c:pt>
                <c:pt idx="14745" formatCode="General">
                  <c:v>4.9318499999999998E-3</c:v>
                </c:pt>
                <c:pt idx="14746" formatCode="General">
                  <c:v>4.9381099999999999E-3</c:v>
                </c:pt>
                <c:pt idx="14747" formatCode="General">
                  <c:v>4.9506200000000002E-3</c:v>
                </c:pt>
                <c:pt idx="14748" formatCode="General">
                  <c:v>4.9629599999999998E-3</c:v>
                </c:pt>
                <c:pt idx="14749" formatCode="General">
                  <c:v>4.9753100000000001E-3</c:v>
                </c:pt>
                <c:pt idx="14750" formatCode="General">
                  <c:v>4.9876499999999997E-3</c:v>
                </c:pt>
                <c:pt idx="14751" formatCode="General">
                  <c:v>4.9938300000000003E-3</c:v>
                </c:pt>
                <c:pt idx="14752" formatCode="General">
                  <c:v>5.0000000000000001E-3</c:v>
                </c:pt>
                <c:pt idx="14753" formatCode="General">
                  <c:v>5.0000000000000001E-3</c:v>
                </c:pt>
                <c:pt idx="14754" formatCode="General">
                  <c:v>5.0705400000000001E-3</c:v>
                </c:pt>
                <c:pt idx="14755" formatCode="General">
                  <c:v>5.1420800000000003E-3</c:v>
                </c:pt>
                <c:pt idx="14756" formatCode="General">
                  <c:v>5.2146199999999997E-3</c:v>
                </c:pt>
                <c:pt idx="14757" formatCode="General">
                  <c:v>5.2500000000000003E-3</c:v>
                </c:pt>
                <c:pt idx="14758" formatCode="General">
                  <c:v>5.3240700000000002E-3</c:v>
                </c:pt>
                <c:pt idx="14759" formatCode="General">
                  <c:v>5.39918E-3</c:v>
                </c:pt>
                <c:pt idx="14760" formatCode="General">
                  <c:v>5.4753500000000004E-3</c:v>
                </c:pt>
                <c:pt idx="14761" formatCode="General">
                  <c:v>5.4999999999999997E-3</c:v>
                </c:pt>
                <c:pt idx="14762" formatCode="General">
                  <c:v>5.5776000000000003E-3</c:v>
                </c:pt>
                <c:pt idx="14763" formatCode="General">
                  <c:v>5.6562899999999996E-3</c:v>
                </c:pt>
                <c:pt idx="14764" formatCode="General">
                  <c:v>5.7360900000000001E-3</c:v>
                </c:pt>
                <c:pt idx="14765" formatCode="General">
                  <c:v>5.7499999999999999E-3</c:v>
                </c:pt>
                <c:pt idx="14766" formatCode="General">
                  <c:v>5.8311200000000004E-3</c:v>
                </c:pt>
                <c:pt idx="14767" formatCode="General">
                  <c:v>5.9133900000000001E-3</c:v>
                </c:pt>
                <c:pt idx="14768" formatCode="General">
                  <c:v>5.9968199999999999E-3</c:v>
                </c:pt>
                <c:pt idx="14769" formatCode="General">
                  <c:v>6.0000000000000001E-3</c:v>
                </c:pt>
                <c:pt idx="14770" formatCode="General">
                  <c:v>6.0846499999999996E-3</c:v>
                </c:pt>
                <c:pt idx="14771" formatCode="General">
                  <c:v>6.1704899999999998E-3</c:v>
                </c:pt>
                <c:pt idx="14772" formatCode="General">
                  <c:v>6.2575499999999997E-3</c:v>
                </c:pt>
                <c:pt idx="14773" formatCode="General">
                  <c:v>6.3458300000000002E-3</c:v>
                </c:pt>
                <c:pt idx="14774" formatCode="General">
                  <c:v>6.4353600000000002E-3</c:v>
                </c:pt>
                <c:pt idx="14775" formatCode="General">
                  <c:v>6.4999999999999997E-3</c:v>
                </c:pt>
                <c:pt idx="14776" formatCode="General">
                  <c:v>6.5916999999999998E-3</c:v>
                </c:pt>
                <c:pt idx="14777" formatCode="General">
                  <c:v>6.6847E-3</c:v>
                </c:pt>
                <c:pt idx="14778" formatCode="General">
                  <c:v>6.7790100000000002E-3</c:v>
                </c:pt>
                <c:pt idx="14779" formatCode="General">
                  <c:v>6.8746500000000004E-3</c:v>
                </c:pt>
                <c:pt idx="14780" formatCode="General">
                  <c:v>6.9716400000000003E-3</c:v>
                </c:pt>
                <c:pt idx="14781" formatCode="General">
                  <c:v>7.0000000000000001E-3</c:v>
                </c:pt>
                <c:pt idx="14782" formatCode="General">
                  <c:v>7.09876E-3</c:v>
                </c:pt>
                <c:pt idx="14783" formatCode="General">
                  <c:v>7.1989100000000002E-3</c:v>
                </c:pt>
                <c:pt idx="14784" formatCode="General">
                  <c:v>7.3004699999999999E-3</c:v>
                </c:pt>
                <c:pt idx="14785" formatCode="General">
                  <c:v>7.4034699999999997E-3</c:v>
                </c:pt>
                <c:pt idx="14786" formatCode="General">
                  <c:v>7.4999999999999997E-3</c:v>
                </c:pt>
                <c:pt idx="14787" formatCode="General">
                  <c:v>7.6058100000000002E-3</c:v>
                </c:pt>
                <c:pt idx="14788" formatCode="General">
                  <c:v>7.7131200000000004E-3</c:v>
                </c:pt>
                <c:pt idx="14789" formatCode="General">
                  <c:v>7.8219299999999995E-3</c:v>
                </c:pt>
                <c:pt idx="14790" formatCode="General">
                  <c:v>7.9322899999999998E-3</c:v>
                </c:pt>
                <c:pt idx="14791" formatCode="General">
                  <c:v>8.0000000000000002E-3</c:v>
                </c:pt>
                <c:pt idx="14792" formatCode="General">
                  <c:v>8.1128699999999995E-3</c:v>
                </c:pt>
                <c:pt idx="14793" formatCode="General">
                  <c:v>8.2273199999999998E-3</c:v>
                </c:pt>
                <c:pt idx="14794" formatCode="General">
                  <c:v>8.3434000000000008E-3</c:v>
                </c:pt>
                <c:pt idx="14795" formatCode="General">
                  <c:v>8.4611100000000009E-3</c:v>
                </c:pt>
                <c:pt idx="14796" formatCode="General">
                  <c:v>8.5000000000000006E-3</c:v>
                </c:pt>
                <c:pt idx="14797" formatCode="General">
                  <c:v>8.6199199999999997E-3</c:v>
                </c:pt>
                <c:pt idx="14798" formatCode="General">
                  <c:v>8.7415300000000008E-3</c:v>
                </c:pt>
                <c:pt idx="14799" formatCode="General">
                  <c:v>8.8648600000000004E-3</c:v>
                </c:pt>
                <c:pt idx="14800" formatCode="General">
                  <c:v>8.9899300000000001E-3</c:v>
                </c:pt>
                <c:pt idx="14801" formatCode="General">
                  <c:v>8.9999999999999993E-3</c:v>
                </c:pt>
                <c:pt idx="14802" formatCode="General">
                  <c:v>9.1269699999999999E-3</c:v>
                </c:pt>
                <c:pt idx="14803" formatCode="General">
                  <c:v>9.2557400000000001E-3</c:v>
                </c:pt>
                <c:pt idx="14804" formatCode="General">
                  <c:v>9.3863200000000001E-3</c:v>
                </c:pt>
                <c:pt idx="14805" formatCode="General">
                  <c:v>9.4999999999999998E-3</c:v>
                </c:pt>
                <c:pt idx="14806" formatCode="General">
                  <c:v>9.63403E-3</c:v>
                </c:pt>
                <c:pt idx="14807" formatCode="General">
                  <c:v>9.7699499999999995E-3</c:v>
                </c:pt>
                <c:pt idx="14808" formatCode="General">
                  <c:v>9.9077799999999997E-3</c:v>
                </c:pt>
                <c:pt idx="14809" formatCode="General">
                  <c:v>0.01</c:v>
                </c:pt>
                <c:pt idx="14810" formatCode="General">
                  <c:v>1.01411E-2</c:v>
                </c:pt>
                <c:pt idx="14811" formatCode="General">
                  <c:v>1.02842E-2</c:v>
                </c:pt>
                <c:pt idx="14812" formatCode="General">
                  <c:v>1.04292E-2</c:v>
                </c:pt>
                <c:pt idx="14813" formatCode="General">
                  <c:v>1.0500000000000001E-2</c:v>
                </c:pt>
                <c:pt idx="14814" formatCode="General">
                  <c:v>1.0648100000000001E-2</c:v>
                </c:pt>
                <c:pt idx="14815" formatCode="General">
                  <c:v>1.07984E-2</c:v>
                </c:pt>
                <c:pt idx="14816" formatCode="General">
                  <c:v>1.0950700000000001E-2</c:v>
                </c:pt>
                <c:pt idx="14817" formatCode="General">
                  <c:v>1.0999999999999999E-2</c:v>
                </c:pt>
                <c:pt idx="14818" formatCode="General">
                  <c:v>1.1155200000000001E-2</c:v>
                </c:pt>
                <c:pt idx="14819" formatCode="General">
                  <c:v>1.1312600000000001E-2</c:v>
                </c:pt>
                <c:pt idx="14820" formatCode="General">
                  <c:v>1.14722E-2</c:v>
                </c:pt>
                <c:pt idx="14821" formatCode="General">
                  <c:v>1.1634E-2</c:v>
                </c:pt>
                <c:pt idx="14822" formatCode="General">
                  <c:v>1.17982E-2</c:v>
                </c:pt>
                <c:pt idx="14823" formatCode="General">
                  <c:v>1.1964600000000001E-2</c:v>
                </c:pt>
                <c:pt idx="14824" formatCode="General">
                  <c:v>1.2E-2</c:v>
                </c:pt>
                <c:pt idx="14825" formatCode="General">
                  <c:v>1.2169299999999999E-2</c:v>
                </c:pt>
                <c:pt idx="14826" formatCode="General">
                  <c:v>1.2341E-2</c:v>
                </c:pt>
                <c:pt idx="14827" formatCode="General">
                  <c:v>1.2515099999999999E-2</c:v>
                </c:pt>
                <c:pt idx="14828" formatCode="General">
                  <c:v>1.26917E-2</c:v>
                </c:pt>
                <c:pt idx="14829" formatCode="General">
                  <c:v>1.2749999999999999E-2</c:v>
                </c:pt>
                <c:pt idx="14830" formatCode="General">
                  <c:v>1.2929899999999999E-2</c:v>
                </c:pt>
                <c:pt idx="14831" formatCode="General">
                  <c:v>1.31123E-2</c:v>
                </c:pt>
                <c:pt idx="14832" formatCode="General">
                  <c:v>1.32973E-2</c:v>
                </c:pt>
                <c:pt idx="14833" formatCode="General">
                  <c:v>1.3484899999999999E-2</c:v>
                </c:pt>
                <c:pt idx="14834" formatCode="General">
                  <c:v>1.35E-2</c:v>
                </c:pt>
                <c:pt idx="14835" formatCode="General">
                  <c:v>1.36905E-2</c:v>
                </c:pt>
                <c:pt idx="14836" formatCode="General">
                  <c:v>1.3883599999999999E-2</c:v>
                </c:pt>
                <c:pt idx="14837" formatCode="General">
                  <c:v>1.40795E-2</c:v>
                </c:pt>
                <c:pt idx="14838" formatCode="General">
                  <c:v>1.4250000000000001E-2</c:v>
                </c:pt>
                <c:pt idx="14839" formatCode="General">
                  <c:v>1.4451E-2</c:v>
                </c:pt>
                <c:pt idx="14840" formatCode="General">
                  <c:v>1.46549E-2</c:v>
                </c:pt>
                <c:pt idx="14841" formatCode="General">
                  <c:v>1.48617E-2</c:v>
                </c:pt>
                <c:pt idx="14842" formatCode="General">
                  <c:v>1.4999999999999999E-2</c:v>
                </c:pt>
                <c:pt idx="14843" formatCode="General">
                  <c:v>1.52116E-2</c:v>
                </c:pt>
                <c:pt idx="14844" formatCode="General">
                  <c:v>1.5426199999999999E-2</c:v>
                </c:pt>
                <c:pt idx="14845" formatCode="General">
                  <c:v>1.5643899999999999E-2</c:v>
                </c:pt>
                <c:pt idx="14846" formatCode="General">
                  <c:v>1.58646E-2</c:v>
                </c:pt>
                <c:pt idx="14847" formatCode="General">
                  <c:v>1.6088399999999999E-2</c:v>
                </c:pt>
                <c:pt idx="14848" formatCode="General">
                  <c:v>1.6250000000000001E-2</c:v>
                </c:pt>
                <c:pt idx="14849" formatCode="General">
                  <c:v>1.6479299999999999E-2</c:v>
                </c:pt>
                <c:pt idx="14850" formatCode="General">
                  <c:v>1.6711799999999999E-2</c:v>
                </c:pt>
                <c:pt idx="14851" formatCode="General">
                  <c:v>1.6947500000000001E-2</c:v>
                </c:pt>
                <c:pt idx="14852" formatCode="General">
                  <c:v>1.71866E-2</c:v>
                </c:pt>
                <c:pt idx="14853" formatCode="General">
                  <c:v>1.7429099999999999E-2</c:v>
                </c:pt>
                <c:pt idx="14854" formatCode="General">
                  <c:v>1.7500000000000002E-2</c:v>
                </c:pt>
                <c:pt idx="14855" formatCode="General">
                  <c:v>1.7746899999999999E-2</c:v>
                </c:pt>
                <c:pt idx="14856" formatCode="General">
                  <c:v>1.7997300000000001E-2</c:v>
                </c:pt>
                <c:pt idx="14857" formatCode="General">
                  <c:v>1.8251199999999999E-2</c:v>
                </c:pt>
                <c:pt idx="14858" formatCode="General">
                  <c:v>1.8508699999999999E-2</c:v>
                </c:pt>
                <c:pt idx="14859" formatCode="General">
                  <c:v>1.8749999999999999E-2</c:v>
                </c:pt>
                <c:pt idx="14860" formatCode="General">
                  <c:v>1.90145E-2</c:v>
                </c:pt>
                <c:pt idx="14861" formatCode="General">
                  <c:v>1.9282799999999999E-2</c:v>
                </c:pt>
                <c:pt idx="14862" formatCode="General">
                  <c:v>1.9554800000000001E-2</c:v>
                </c:pt>
                <c:pt idx="14863" formatCode="General">
                  <c:v>1.98307E-2</c:v>
                </c:pt>
                <c:pt idx="14864" formatCode="General">
                  <c:v>0.02</c:v>
                </c:pt>
                <c:pt idx="14865" formatCode="General">
                  <c:v>2.02822E-2</c:v>
                </c:pt>
                <c:pt idx="14866" formatCode="General">
                  <c:v>2.0568300000000001E-2</c:v>
                </c:pt>
                <c:pt idx="14867" formatCode="General">
                  <c:v>2.0858499999999999E-2</c:v>
                </c:pt>
                <c:pt idx="14868" formatCode="General">
                  <c:v>2.1152799999999999E-2</c:v>
                </c:pt>
                <c:pt idx="14869" formatCode="General">
                  <c:v>2.1250000000000002E-2</c:v>
                </c:pt>
                <c:pt idx="14870" formatCode="General">
                  <c:v>2.1549800000000001E-2</c:v>
                </c:pt>
                <c:pt idx="14871" formatCode="General">
                  <c:v>2.18538E-2</c:v>
                </c:pt>
                <c:pt idx="14872" formatCode="General">
                  <c:v>2.2162100000000001E-2</c:v>
                </c:pt>
                <c:pt idx="14873" formatCode="General">
                  <c:v>2.24748E-2</c:v>
                </c:pt>
                <c:pt idx="14874" formatCode="General">
                  <c:v>2.2499999999999999E-2</c:v>
                </c:pt>
                <c:pt idx="14875" formatCode="General">
                  <c:v>2.2817400000000002E-2</c:v>
                </c:pt>
                <c:pt idx="14876" formatCode="General">
                  <c:v>2.3139300000000002E-2</c:v>
                </c:pt>
                <c:pt idx="14877" formatCode="General">
                  <c:v>2.3465799999999998E-2</c:v>
                </c:pt>
                <c:pt idx="14878" formatCode="General">
                  <c:v>2.375E-2</c:v>
                </c:pt>
                <c:pt idx="14879" formatCode="General">
                  <c:v>2.4085100000000002E-2</c:v>
                </c:pt>
                <c:pt idx="14880" formatCode="General">
                  <c:v>2.4424899999999999E-2</c:v>
                </c:pt>
                <c:pt idx="14881" formatCode="General">
                  <c:v>2.47695E-2</c:v>
                </c:pt>
                <c:pt idx="14882" formatCode="General">
                  <c:v>2.5000000000000001E-2</c:v>
                </c:pt>
                <c:pt idx="14883" formatCode="General">
                  <c:v>2.5352699999999999E-2</c:v>
                </c:pt>
                <c:pt idx="14884" formatCode="General">
                  <c:v>2.5710400000000001E-2</c:v>
                </c:pt>
                <c:pt idx="14885" formatCode="General">
                  <c:v>2.6073099999999998E-2</c:v>
                </c:pt>
                <c:pt idx="14886" formatCode="General">
                  <c:v>2.6249999999999999E-2</c:v>
                </c:pt>
                <c:pt idx="14887" formatCode="General">
                  <c:v>2.66203E-2</c:v>
                </c:pt>
                <c:pt idx="14888" formatCode="General">
                  <c:v>2.69959E-2</c:v>
                </c:pt>
                <c:pt idx="14889" formatCode="General">
                  <c:v>2.73768E-2</c:v>
                </c:pt>
                <c:pt idx="14890" formatCode="General">
                  <c:v>2.75E-2</c:v>
                </c:pt>
                <c:pt idx="14891" formatCode="General">
                  <c:v>2.7888E-2</c:v>
                </c:pt>
                <c:pt idx="14892" formatCode="General">
                  <c:v>2.8281400000000002E-2</c:v>
                </c:pt>
                <c:pt idx="14893" formatCode="General">
                  <c:v>2.8680400000000002E-2</c:v>
                </c:pt>
                <c:pt idx="14894" formatCode="General">
                  <c:v>2.9085099999999999E-2</c:v>
                </c:pt>
                <c:pt idx="14895" formatCode="General">
                  <c:v>2.9495400000000001E-2</c:v>
                </c:pt>
                <c:pt idx="14896" formatCode="General">
                  <c:v>2.9911500000000001E-2</c:v>
                </c:pt>
                <c:pt idx="14897" formatCode="General">
                  <c:v>0.03</c:v>
                </c:pt>
                <c:pt idx="14898" formatCode="General">
                  <c:v>3.0423200000000001E-2</c:v>
                </c:pt>
                <c:pt idx="14899" formatCode="General">
                  <c:v>3.0852500000000001E-2</c:v>
                </c:pt>
                <c:pt idx="14900" formatCode="General">
                  <c:v>3.1287700000000002E-2</c:v>
                </c:pt>
                <c:pt idx="14901" formatCode="General">
                  <c:v>3.1729199999999999E-2</c:v>
                </c:pt>
                <c:pt idx="14902" formatCode="General">
                  <c:v>3.2176799999999998E-2</c:v>
                </c:pt>
                <c:pt idx="14903" formatCode="General">
                  <c:v>3.2500000000000001E-2</c:v>
                </c:pt>
                <c:pt idx="14904" formatCode="General">
                  <c:v>3.2958500000000002E-2</c:v>
                </c:pt>
                <c:pt idx="14905" formatCode="General">
                  <c:v>3.3423500000000002E-2</c:v>
                </c:pt>
                <c:pt idx="14906" formatCode="General">
                  <c:v>3.3895000000000002E-2</c:v>
                </c:pt>
                <c:pt idx="14907" formatCode="General">
                  <c:v>3.43732E-2</c:v>
                </c:pt>
                <c:pt idx="14908" formatCode="General">
                  <c:v>3.4858199999999999E-2</c:v>
                </c:pt>
                <c:pt idx="14909" formatCode="General">
                  <c:v>3.5000000000000003E-2</c:v>
                </c:pt>
                <c:pt idx="14910" formatCode="General">
                  <c:v>3.5493799999999999E-2</c:v>
                </c:pt>
                <c:pt idx="14911" formatCode="General">
                  <c:v>3.5994499999999999E-2</c:v>
                </c:pt>
                <c:pt idx="14912" formatCode="General">
                  <c:v>3.6502399999999997E-2</c:v>
                </c:pt>
                <c:pt idx="14913" formatCode="General">
                  <c:v>3.7017300000000003E-2</c:v>
                </c:pt>
                <c:pt idx="14914" formatCode="General">
                  <c:v>3.7499999999999999E-2</c:v>
                </c:pt>
                <c:pt idx="14915" formatCode="General">
                  <c:v>3.8029100000000003E-2</c:v>
                </c:pt>
                <c:pt idx="14916" formatCode="General">
                  <c:v>3.8565599999999998E-2</c:v>
                </c:pt>
                <c:pt idx="14917" formatCode="General">
                  <c:v>3.9109699999999997E-2</c:v>
                </c:pt>
                <c:pt idx="14918" formatCode="General">
                  <c:v>3.9661399999999999E-2</c:v>
                </c:pt>
                <c:pt idx="14919" formatCode="General">
                  <c:v>0.04</c:v>
                </c:pt>
                <c:pt idx="14920" formatCode="General">
                  <c:v>4.0564299999999998E-2</c:v>
                </c:pt>
                <c:pt idx="14921" formatCode="General">
                  <c:v>4.1136600000000002E-2</c:v>
                </c:pt>
                <c:pt idx="14922" formatCode="General">
                  <c:v>4.1716999999999997E-2</c:v>
                </c:pt>
                <c:pt idx="14923" formatCode="General">
                  <c:v>4.2305500000000003E-2</c:v>
                </c:pt>
                <c:pt idx="14924" formatCode="General">
                  <c:v>4.2500000000000003E-2</c:v>
                </c:pt>
                <c:pt idx="14925" formatCode="General">
                  <c:v>4.3099600000000002E-2</c:v>
                </c:pt>
                <c:pt idx="14926" formatCode="General">
                  <c:v>4.3707700000000002E-2</c:v>
                </c:pt>
                <c:pt idx="14927" formatCode="General">
                  <c:v>4.4324299999999997E-2</c:v>
                </c:pt>
                <c:pt idx="14928" formatCode="General">
                  <c:v>4.4949599999999999E-2</c:v>
                </c:pt>
                <c:pt idx="14929" formatCode="General">
                  <c:v>4.4999999999999998E-2</c:v>
                </c:pt>
                <c:pt idx="14930" formatCode="General">
                  <c:v>4.5634899999999999E-2</c:v>
                </c:pt>
                <c:pt idx="14931" formatCode="General">
                  <c:v>4.6278699999999999E-2</c:v>
                </c:pt>
                <c:pt idx="14932" formatCode="General">
                  <c:v>4.6931599999999997E-2</c:v>
                </c:pt>
                <c:pt idx="14933" formatCode="General">
                  <c:v>4.7500000000000001E-2</c:v>
                </c:pt>
                <c:pt idx="14934" formatCode="General">
                  <c:v>4.81701E-2</c:v>
                </c:pt>
                <c:pt idx="14935" formatCode="General">
                  <c:v>4.8849700000000003E-2</c:v>
                </c:pt>
                <c:pt idx="14936" formatCode="General">
                  <c:v>4.9538899999999997E-2</c:v>
                </c:pt>
                <c:pt idx="14937" formatCode="General">
                  <c:v>0.05</c:v>
                </c:pt>
                <c:pt idx="14938" formatCode="General">
                  <c:v>5.0705399999999998E-2</c:v>
                </c:pt>
                <c:pt idx="14939" formatCode="General">
                  <c:v>5.1420800000000003E-2</c:v>
                </c:pt>
                <c:pt idx="14940" formatCode="General">
                  <c:v>5.2146199999999997E-2</c:v>
                </c:pt>
                <c:pt idx="14941" formatCode="General">
                  <c:v>5.2881900000000003E-2</c:v>
                </c:pt>
                <c:pt idx="14942" formatCode="General">
                  <c:v>5.3628000000000002E-2</c:v>
                </c:pt>
                <c:pt idx="14943" formatCode="General">
                  <c:v>5.4384599999999998E-2</c:v>
                </c:pt>
                <c:pt idx="14944" formatCode="General">
                  <c:v>5.5E-2</c:v>
                </c:pt>
                <c:pt idx="14945" formatCode="General">
                  <c:v>5.5775900000000003E-2</c:v>
                </c:pt>
                <c:pt idx="14946" formatCode="General">
                  <c:v>5.6562800000000003E-2</c:v>
                </c:pt>
                <c:pt idx="14947" formatCode="General">
                  <c:v>5.7360800000000003E-2</c:v>
                </c:pt>
                <c:pt idx="14948" formatCode="General">
                  <c:v>5.8170100000000002E-2</c:v>
                </c:pt>
                <c:pt idx="14949" formatCode="General">
                  <c:v>5.8990800000000003E-2</c:v>
                </c:pt>
                <c:pt idx="14950" formatCode="General">
                  <c:v>5.9823000000000001E-2</c:v>
                </c:pt>
                <c:pt idx="14951" formatCode="General">
                  <c:v>0.06</c:v>
                </c:pt>
                <c:pt idx="14952" formatCode="General">
                  <c:v>6.0846499999999998E-2</c:v>
                </c:pt>
                <c:pt idx="14953" formatCode="General">
                  <c:v>6.17049E-2</c:v>
                </c:pt>
                <c:pt idx="14954" formatCode="General">
                  <c:v>6.2575500000000006E-2</c:v>
                </c:pt>
                <c:pt idx="14955" formatCode="General">
                  <c:v>6.3458299999999995E-2</c:v>
                </c:pt>
                <c:pt idx="14956" formatCode="General">
                  <c:v>6.4353599999999997E-2</c:v>
                </c:pt>
                <c:pt idx="14957" formatCode="General">
                  <c:v>6.5000000000000002E-2</c:v>
                </c:pt>
                <c:pt idx="14958" formatCode="General">
                  <c:v>6.5917000000000003E-2</c:v>
                </c:pt>
                <c:pt idx="14959" formatCode="General">
                  <c:v>6.6847000000000004E-2</c:v>
                </c:pt>
                <c:pt idx="14960" formatCode="General">
                  <c:v>6.7790100000000006E-2</c:v>
                </c:pt>
                <c:pt idx="14961" formatCode="General">
                  <c:v>6.8746500000000002E-2</c:v>
                </c:pt>
                <c:pt idx="14962" formatCode="General">
                  <c:v>6.9716399999999998E-2</c:v>
                </c:pt>
                <c:pt idx="14963" formatCode="General">
                  <c:v>7.0000000000000007E-2</c:v>
                </c:pt>
                <c:pt idx="14964" formatCode="General">
                  <c:v>7.0987599999999998E-2</c:v>
                </c:pt>
                <c:pt idx="14965" formatCode="General">
                  <c:v>7.19891E-2</c:v>
                </c:pt>
                <c:pt idx="14966" formatCode="General">
                  <c:v>7.3004700000000006E-2</c:v>
                </c:pt>
                <c:pt idx="14967" formatCode="General">
                  <c:v>7.4034699999999995E-2</c:v>
                </c:pt>
                <c:pt idx="14968" formatCode="General">
                  <c:v>7.4573500000000001E-2</c:v>
                </c:pt>
                <c:pt idx="14969" formatCode="General">
                  <c:v>7.9146999999999995E-2</c:v>
                </c:pt>
                <c:pt idx="14970" formatCode="General">
                  <c:v>7.9146999999999995E-2</c:v>
                </c:pt>
                <c:pt idx="14971" formatCode="General">
                  <c:v>0.08</c:v>
                </c:pt>
                <c:pt idx="14972" formatCode="General">
                  <c:v>8.5000000000000006E-2</c:v>
                </c:pt>
                <c:pt idx="14973" formatCode="General">
                  <c:v>0.09</c:v>
                </c:pt>
                <c:pt idx="14974" formatCode="General">
                  <c:v>0.1</c:v>
                </c:pt>
                <c:pt idx="14975" formatCode="General">
                  <c:v>0.11</c:v>
                </c:pt>
                <c:pt idx="14976" formatCode="General">
                  <c:v>0.12</c:v>
                </c:pt>
                <c:pt idx="14977" formatCode="General">
                  <c:v>0.13</c:v>
                </c:pt>
                <c:pt idx="14978" formatCode="General">
                  <c:v>0.14000000000000001</c:v>
                </c:pt>
                <c:pt idx="14979" formatCode="General">
                  <c:v>0.15</c:v>
                </c:pt>
                <c:pt idx="14980" formatCode="General">
                  <c:v>0.16</c:v>
                </c:pt>
                <c:pt idx="14981" formatCode="General">
                  <c:v>0.17</c:v>
                </c:pt>
                <c:pt idx="14982" formatCode="General">
                  <c:v>0.18126999999999999</c:v>
                </c:pt>
                <c:pt idx="14983" formatCode="General">
                  <c:v>0.19134000000000001</c:v>
                </c:pt>
                <c:pt idx="14984" formatCode="General">
                  <c:v>0.20141100000000001</c:v>
                </c:pt>
                <c:pt idx="14985" formatCode="General">
                  <c:v>0.22</c:v>
                </c:pt>
                <c:pt idx="14986" formatCode="General">
                  <c:v>0.24</c:v>
                </c:pt>
                <c:pt idx="14987" formatCode="General">
                  <c:v>0.28196199999999999</c:v>
                </c:pt>
                <c:pt idx="14988" formatCode="General">
                  <c:v>0.302116</c:v>
                </c:pt>
                <c:pt idx="14989" formatCode="General">
                  <c:v>0.327293</c:v>
                </c:pt>
                <c:pt idx="14990" formatCode="General">
                  <c:v>0.35493799999999998</c:v>
                </c:pt>
                <c:pt idx="14991" formatCode="General">
                  <c:v>0.38297300000000001</c:v>
                </c:pt>
                <c:pt idx="14992" formatCode="General">
                  <c:v>0.40564299999999998</c:v>
                </c:pt>
                <c:pt idx="14993" formatCode="General">
                  <c:v>0.45</c:v>
                </c:pt>
                <c:pt idx="14994" formatCode="General">
                  <c:v>0.507054</c:v>
                </c:pt>
                <c:pt idx="14995" formatCode="General">
                  <c:v>0.56169400000000003</c:v>
                </c:pt>
                <c:pt idx="14996" formatCode="General">
                  <c:v>0.612757</c:v>
                </c:pt>
                <c:pt idx="14997" formatCode="General">
                  <c:v>0.66847000000000001</c:v>
                </c:pt>
                <c:pt idx="14998" formatCode="General">
                  <c:v>0.7</c:v>
                </c:pt>
                <c:pt idx="14999" formatCode="General">
                  <c:v>0.8</c:v>
                </c:pt>
                <c:pt idx="15000" formatCode="General">
                  <c:v>0.9</c:v>
                </c:pt>
                <c:pt idx="15001" formatCode="General">
                  <c:v>1.1000000000000001</c:v>
                </c:pt>
                <c:pt idx="15002" formatCode="General">
                  <c:v>1.2</c:v>
                </c:pt>
                <c:pt idx="15003" formatCode="General">
                  <c:v>1.3</c:v>
                </c:pt>
                <c:pt idx="15004" formatCode="General">
                  <c:v>1.4</c:v>
                </c:pt>
                <c:pt idx="15005" formatCode="General">
                  <c:v>1.5</c:v>
                </c:pt>
                <c:pt idx="15006" formatCode="General">
                  <c:v>1.6</c:v>
                </c:pt>
                <c:pt idx="15007" formatCode="General">
                  <c:v>1.7</c:v>
                </c:pt>
                <c:pt idx="15008" formatCode="General">
                  <c:v>1.8</c:v>
                </c:pt>
                <c:pt idx="15009" formatCode="General">
                  <c:v>1.9</c:v>
                </c:pt>
                <c:pt idx="15010" formatCode="General">
                  <c:v>2</c:v>
                </c:pt>
                <c:pt idx="15011" formatCode="General">
                  <c:v>2.1</c:v>
                </c:pt>
                <c:pt idx="15012" formatCode="General">
                  <c:v>2.2000000000000002</c:v>
                </c:pt>
                <c:pt idx="15013" formatCode="General">
                  <c:v>2.2999999999999998</c:v>
                </c:pt>
                <c:pt idx="15014" formatCode="General">
                  <c:v>2.4</c:v>
                </c:pt>
                <c:pt idx="15015" formatCode="General">
                  <c:v>2.5</c:v>
                </c:pt>
                <c:pt idx="15016" formatCode="General">
                  <c:v>2.6</c:v>
                </c:pt>
                <c:pt idx="15017" formatCode="General">
                  <c:v>2.7</c:v>
                </c:pt>
                <c:pt idx="15018" formatCode="General">
                  <c:v>2.8</c:v>
                </c:pt>
                <c:pt idx="15019" formatCode="General">
                  <c:v>3</c:v>
                </c:pt>
                <c:pt idx="15020" formatCode="General">
                  <c:v>3.25</c:v>
                </c:pt>
                <c:pt idx="15021" formatCode="General">
                  <c:v>3.5</c:v>
                </c:pt>
                <c:pt idx="15022" formatCode="General">
                  <c:v>3.75</c:v>
                </c:pt>
                <c:pt idx="15023" formatCode="General">
                  <c:v>4</c:v>
                </c:pt>
                <c:pt idx="15024" formatCode="General">
                  <c:v>4.25</c:v>
                </c:pt>
                <c:pt idx="15025" formatCode="General">
                  <c:v>4.5</c:v>
                </c:pt>
                <c:pt idx="15026" formatCode="General">
                  <c:v>4.75</c:v>
                </c:pt>
                <c:pt idx="15027" formatCode="General">
                  <c:v>5</c:v>
                </c:pt>
                <c:pt idx="15028" formatCode="General">
                  <c:v>5.25</c:v>
                </c:pt>
                <c:pt idx="15029" formatCode="General">
                  <c:v>5.5</c:v>
                </c:pt>
                <c:pt idx="15030" formatCode="General">
                  <c:v>5.75</c:v>
                </c:pt>
                <c:pt idx="15031" formatCode="General">
                  <c:v>6</c:v>
                </c:pt>
                <c:pt idx="15032" formatCode="General">
                  <c:v>6.25</c:v>
                </c:pt>
                <c:pt idx="15033" formatCode="General">
                  <c:v>6.5</c:v>
                </c:pt>
                <c:pt idx="15034" formatCode="General">
                  <c:v>6.75</c:v>
                </c:pt>
                <c:pt idx="15035" formatCode="General">
                  <c:v>7</c:v>
                </c:pt>
                <c:pt idx="15036" formatCode="General">
                  <c:v>7.3522800000000004</c:v>
                </c:pt>
                <c:pt idx="15037" formatCode="General">
                  <c:v>8.1700900000000001</c:v>
                </c:pt>
                <c:pt idx="15038" formatCode="General">
                  <c:v>9.3152500000000007</c:v>
                </c:pt>
                <c:pt idx="15039" formatCode="General">
                  <c:v>9.8187800000000003</c:v>
                </c:pt>
                <c:pt idx="15040" formatCode="General">
                  <c:v>10.027100000000001</c:v>
                </c:pt>
                <c:pt idx="15041" formatCode="General">
                  <c:v>10.1685</c:v>
                </c:pt>
                <c:pt idx="15042" formatCode="General">
                  <c:v>10.25</c:v>
                </c:pt>
                <c:pt idx="15043" formatCode="General">
                  <c:v>10.394600000000001</c:v>
                </c:pt>
                <c:pt idx="15044" formatCode="General">
                  <c:v>10.5413</c:v>
                </c:pt>
                <c:pt idx="15045" formatCode="General">
                  <c:v>10.69</c:v>
                </c:pt>
                <c:pt idx="15046" formatCode="General">
                  <c:v>10.75</c:v>
                </c:pt>
                <c:pt idx="15047" formatCode="General">
                  <c:v>10.9017</c:v>
                </c:pt>
                <c:pt idx="15048" formatCode="General">
                  <c:v>11.0555</c:v>
                </c:pt>
                <c:pt idx="15049" formatCode="General">
                  <c:v>11.211399999999999</c:v>
                </c:pt>
                <c:pt idx="15050" formatCode="General">
                  <c:v>11.25</c:v>
                </c:pt>
                <c:pt idx="15051" formatCode="General">
                  <c:v>11.4087</c:v>
                </c:pt>
                <c:pt idx="15052" formatCode="General">
                  <c:v>11.569699999999999</c:v>
                </c:pt>
                <c:pt idx="15053" formatCode="General">
                  <c:v>11.732900000000001</c:v>
                </c:pt>
                <c:pt idx="15054" formatCode="General">
                  <c:v>11.75</c:v>
                </c:pt>
                <c:pt idx="15055" formatCode="General">
                  <c:v>11.915800000000001</c:v>
                </c:pt>
                <c:pt idx="15056" formatCode="General">
                  <c:v>12.0839</c:v>
                </c:pt>
                <c:pt idx="15057" formatCode="General">
                  <c:v>12.2544</c:v>
                </c:pt>
                <c:pt idx="15058" formatCode="General">
                  <c:v>12.427199999999999</c:v>
                </c:pt>
                <c:pt idx="15059" formatCode="General">
                  <c:v>12.5</c:v>
                </c:pt>
                <c:pt idx="15060" formatCode="General">
                  <c:v>12.676399999999999</c:v>
                </c:pt>
                <c:pt idx="15061" formatCode="General">
                  <c:v>12.8552</c:v>
                </c:pt>
                <c:pt idx="15062" formatCode="General">
                  <c:v>13.0366</c:v>
                </c:pt>
                <c:pt idx="15063" formatCode="General">
                  <c:v>13.220499999999999</c:v>
                </c:pt>
                <c:pt idx="15064" formatCode="General">
                  <c:v>13.25</c:v>
                </c:pt>
                <c:pt idx="15065" formatCode="General">
                  <c:v>13.4369</c:v>
                </c:pt>
                <c:pt idx="15066" formatCode="General">
                  <c:v>13.6265</c:v>
                </c:pt>
                <c:pt idx="15067" formatCode="General">
                  <c:v>13.8188</c:v>
                </c:pt>
                <c:pt idx="15068" formatCode="General">
                  <c:v>14.0137</c:v>
                </c:pt>
                <c:pt idx="15069" formatCode="General">
                  <c:v>14.211399999999999</c:v>
                </c:pt>
                <c:pt idx="15070" formatCode="General">
                  <c:v>14.25</c:v>
                </c:pt>
                <c:pt idx="15071" formatCode="General">
                  <c:v>14.451000000000001</c:v>
                </c:pt>
                <c:pt idx="15072" formatCode="General">
                  <c:v>14.6549</c:v>
                </c:pt>
                <c:pt idx="15073" formatCode="General">
                  <c:v>14.861700000000001</c:v>
                </c:pt>
                <c:pt idx="15074" formatCode="General">
                  <c:v>15.071300000000001</c:v>
                </c:pt>
                <c:pt idx="15075" formatCode="General">
                  <c:v>15.284000000000001</c:v>
                </c:pt>
                <c:pt idx="15076" formatCode="General">
                  <c:v>15.499599999999999</c:v>
                </c:pt>
                <c:pt idx="15077" formatCode="General">
                  <c:v>15.718299999999999</c:v>
                </c:pt>
                <c:pt idx="15078" formatCode="General">
                  <c:v>15.75</c:v>
                </c:pt>
                <c:pt idx="15079" formatCode="General">
                  <c:v>15.972200000000001</c:v>
                </c:pt>
                <c:pt idx="15080" formatCode="General">
                  <c:v>16.197500000000002</c:v>
                </c:pt>
                <c:pt idx="15081" formatCode="General">
                  <c:v>16.426100000000002</c:v>
                </c:pt>
                <c:pt idx="15082" formatCode="General">
                  <c:v>16.657800000000002</c:v>
                </c:pt>
                <c:pt idx="15083" formatCode="General">
                  <c:v>16.892800000000001</c:v>
                </c:pt>
                <c:pt idx="15084" formatCode="General">
                  <c:v>17.1311</c:v>
                </c:pt>
                <c:pt idx="15085" formatCode="General">
                  <c:v>17.372800000000002</c:v>
                </c:pt>
                <c:pt idx="15086" formatCode="General">
                  <c:v>17.617899999999999</c:v>
                </c:pt>
                <c:pt idx="15087" formatCode="General">
                  <c:v>17.866499999999998</c:v>
                </c:pt>
                <c:pt idx="15088" formatCode="General">
                  <c:v>18.118600000000001</c:v>
                </c:pt>
                <c:pt idx="15089" formatCode="General">
                  <c:v>18.374199999999998</c:v>
                </c:pt>
                <c:pt idx="15090" formatCode="General">
                  <c:v>18.633400000000002</c:v>
                </c:pt>
                <c:pt idx="15091" formatCode="General">
                  <c:v>18.8963</c:v>
                </c:pt>
                <c:pt idx="15092" formatCode="General">
                  <c:v>19.1629</c:v>
                </c:pt>
                <c:pt idx="15093" formatCode="General">
                  <c:v>19.433199999999999</c:v>
                </c:pt>
                <c:pt idx="15094" formatCode="General">
                  <c:v>19.7074</c:v>
                </c:pt>
                <c:pt idx="15095" formatCode="General">
                  <c:v>19.985399999999998</c:v>
                </c:pt>
                <c:pt idx="15096" formatCode="General">
                  <c:v>20</c:v>
                </c:pt>
              </c:numCache>
            </c:numRef>
          </c:xVal>
          <c:yVal>
            <c:numRef>
              <c:f>'[Results.xlsx]Erbio - Xs'!$R$7:$R$15103</c:f>
              <c:numCache>
                <c:formatCode>General</c:formatCode>
                <c:ptCount val="15097"/>
                <c:pt idx="0">
                  <c:v>445.22300000000001</c:v>
                </c:pt>
                <c:pt idx="1">
                  <c:v>423.91899999999998</c:v>
                </c:pt>
                <c:pt idx="2">
                  <c:v>403.63400000000001</c:v>
                </c:pt>
                <c:pt idx="3">
                  <c:v>384.32</c:v>
                </c:pt>
                <c:pt idx="4">
                  <c:v>365.93</c:v>
                </c:pt>
                <c:pt idx="5">
                  <c:v>348.42</c:v>
                </c:pt>
                <c:pt idx="6">
                  <c:v>331.74799999999999</c:v>
                </c:pt>
                <c:pt idx="7">
                  <c:v>315.87299999999999</c:v>
                </c:pt>
                <c:pt idx="8">
                  <c:v>300.75799999999998</c:v>
                </c:pt>
                <c:pt idx="9">
                  <c:v>286.36700000000002</c:v>
                </c:pt>
                <c:pt idx="10">
                  <c:v>272.66399999999999</c:v>
                </c:pt>
                <c:pt idx="11">
                  <c:v>259.61700000000002</c:v>
                </c:pt>
                <c:pt idx="12">
                  <c:v>247.19399999999999</c:v>
                </c:pt>
                <c:pt idx="13">
                  <c:v>235.36500000000001</c:v>
                </c:pt>
                <c:pt idx="14">
                  <c:v>224.10300000000001</c:v>
                </c:pt>
                <c:pt idx="15">
                  <c:v>213.37899999999999</c:v>
                </c:pt>
                <c:pt idx="16">
                  <c:v>203.16900000000001</c:v>
                </c:pt>
                <c:pt idx="17">
                  <c:v>193.447</c:v>
                </c:pt>
                <c:pt idx="18">
                  <c:v>184.191</c:v>
                </c:pt>
                <c:pt idx="19">
                  <c:v>175.37700000000001</c:v>
                </c:pt>
                <c:pt idx="20">
                  <c:v>166.98500000000001</c:v>
                </c:pt>
                <c:pt idx="21">
                  <c:v>158.995</c:v>
                </c:pt>
                <c:pt idx="22">
                  <c:v>151.387</c:v>
                </c:pt>
                <c:pt idx="23">
                  <c:v>144.143</c:v>
                </c:pt>
                <c:pt idx="24">
                  <c:v>137.245</c:v>
                </c:pt>
                <c:pt idx="25">
                  <c:v>130.678</c:v>
                </c:pt>
                <c:pt idx="26">
                  <c:v>124.425</c:v>
                </c:pt>
                <c:pt idx="27">
                  <c:v>118.471</c:v>
                </c:pt>
                <c:pt idx="28">
                  <c:v>112.80200000000001</c:v>
                </c:pt>
                <c:pt idx="29">
                  <c:v>107.404</c:v>
                </c:pt>
                <c:pt idx="30">
                  <c:v>102.265</c:v>
                </c:pt>
                <c:pt idx="31">
                  <c:v>97.371499999999997</c:v>
                </c:pt>
                <c:pt idx="32">
                  <c:v>92.712199999999996</c:v>
                </c:pt>
                <c:pt idx="33">
                  <c:v>88.275800000000004</c:v>
                </c:pt>
                <c:pt idx="34">
                  <c:v>84.051699999999997</c:v>
                </c:pt>
                <c:pt idx="35">
                  <c:v>80.029799999999994</c:v>
                </c:pt>
                <c:pt idx="36">
                  <c:v>76.200299999999999</c:v>
                </c:pt>
                <c:pt idx="37">
                  <c:v>72.554000000000002</c:v>
                </c:pt>
                <c:pt idx="38">
                  <c:v>69.0822</c:v>
                </c:pt>
                <c:pt idx="39">
                  <c:v>65.776600000000002</c:v>
                </c:pt>
                <c:pt idx="40">
                  <c:v>62.629100000000001</c:v>
                </c:pt>
                <c:pt idx="41">
                  <c:v>59.632199999999997</c:v>
                </c:pt>
                <c:pt idx="42">
                  <c:v>56.778799999999997</c:v>
                </c:pt>
                <c:pt idx="43">
                  <c:v>54.061799999999998</c:v>
                </c:pt>
                <c:pt idx="44">
                  <c:v>51.474899999999998</c:v>
                </c:pt>
                <c:pt idx="45">
                  <c:v>49.011800000000001</c:v>
                </c:pt>
                <c:pt idx="46">
                  <c:v>46.666499999999999</c:v>
                </c:pt>
                <c:pt idx="47">
                  <c:v>44.433500000000002</c:v>
                </c:pt>
                <c:pt idx="48">
                  <c:v>42.307299999999998</c:v>
                </c:pt>
                <c:pt idx="49">
                  <c:v>40.282800000000002</c:v>
                </c:pt>
                <c:pt idx="50">
                  <c:v>38.355200000000004</c:v>
                </c:pt>
                <c:pt idx="51">
                  <c:v>36.5199</c:v>
                </c:pt>
                <c:pt idx="52">
                  <c:v>34.772399999999998</c:v>
                </c:pt>
                <c:pt idx="53">
                  <c:v>33.108400000000003</c:v>
                </c:pt>
                <c:pt idx="54">
                  <c:v>31.5242</c:v>
                </c:pt>
                <c:pt idx="55">
                  <c:v>30.015699999999999</c:v>
                </c:pt>
                <c:pt idx="56">
                  <c:v>28.5794</c:v>
                </c:pt>
                <c:pt idx="57">
                  <c:v>27.2118</c:v>
                </c:pt>
                <c:pt idx="58">
                  <c:v>25.909700000000001</c:v>
                </c:pt>
                <c:pt idx="59">
                  <c:v>24.669899999999998</c:v>
                </c:pt>
                <c:pt idx="60">
                  <c:v>23.4895</c:v>
                </c:pt>
                <c:pt idx="61">
                  <c:v>22.3657</c:v>
                </c:pt>
                <c:pt idx="62">
                  <c:v>21.2957</c:v>
                </c:pt>
                <c:pt idx="63">
                  <c:v>20.277200000000001</c:v>
                </c:pt>
                <c:pt idx="64">
                  <c:v>19.307500000000001</c:v>
                </c:pt>
                <c:pt idx="65">
                  <c:v>18.384499999999999</c:v>
                </c:pt>
                <c:pt idx="66">
                  <c:v>17.505800000000001</c:v>
                </c:pt>
                <c:pt idx="67">
                  <c:v>16.6691</c:v>
                </c:pt>
                <c:pt idx="68">
                  <c:v>15.872400000000001</c:v>
                </c:pt>
                <c:pt idx="69">
                  <c:v>15.1134</c:v>
                </c:pt>
                <c:pt idx="70">
                  <c:v>14.3902</c:v>
                </c:pt>
                <c:pt idx="71">
                  <c:v>13.7013</c:v>
                </c:pt>
                <c:pt idx="72">
                  <c:v>13.0451</c:v>
                </c:pt>
                <c:pt idx="73">
                  <c:v>12.420500000000001</c:v>
                </c:pt>
                <c:pt idx="74">
                  <c:v>11.8263</c:v>
                </c:pt>
                <c:pt idx="75">
                  <c:v>11.260999999999999</c:v>
                </c:pt>
                <c:pt idx="76">
                  <c:v>10.7227</c:v>
                </c:pt>
                <c:pt idx="77">
                  <c:v>10.2095</c:v>
                </c:pt>
                <c:pt idx="78">
                  <c:v>9.7204999999999995</c:v>
                </c:pt>
                <c:pt idx="79">
                  <c:v>9.2548300000000001</c:v>
                </c:pt>
                <c:pt idx="80">
                  <c:v>8.8633600000000001</c:v>
                </c:pt>
                <c:pt idx="81">
                  <c:v>8.8531600000000008</c:v>
                </c:pt>
                <c:pt idx="82">
                  <c:v>8.4292200000000008</c:v>
                </c:pt>
                <c:pt idx="83">
                  <c:v>8.0256600000000002</c:v>
                </c:pt>
                <c:pt idx="84">
                  <c:v>7.6419499999999996</c:v>
                </c:pt>
                <c:pt idx="85">
                  <c:v>7.2770999999999999</c:v>
                </c:pt>
                <c:pt idx="86">
                  <c:v>6.9290399999999996</c:v>
                </c:pt>
                <c:pt idx="87">
                  <c:v>6.5970000000000004</c:v>
                </c:pt>
                <c:pt idx="88">
                  <c:v>6.2808000000000002</c:v>
                </c:pt>
                <c:pt idx="89">
                  <c:v>5.9798200000000001</c:v>
                </c:pt>
                <c:pt idx="90">
                  <c:v>5.6934300000000002</c:v>
                </c:pt>
                <c:pt idx="91">
                  <c:v>5.4216699999999998</c:v>
                </c:pt>
                <c:pt idx="92">
                  <c:v>5.1448</c:v>
                </c:pt>
                <c:pt idx="93">
                  <c:v>4.8981500000000002</c:v>
                </c:pt>
                <c:pt idx="94">
                  <c:v>4.6632499999999997</c:v>
                </c:pt>
                <c:pt idx="95">
                  <c:v>4.4396699999999996</c:v>
                </c:pt>
                <c:pt idx="96">
                  <c:v>4.2268400000000002</c:v>
                </c:pt>
                <c:pt idx="97">
                  <c:v>4.0242500000000003</c:v>
                </c:pt>
                <c:pt idx="98">
                  <c:v>3.83175</c:v>
                </c:pt>
                <c:pt idx="99">
                  <c:v>3.63652</c:v>
                </c:pt>
                <c:pt idx="100">
                  <c:v>3.4620500000000001</c:v>
                </c:pt>
                <c:pt idx="101">
                  <c:v>3.2959299999999998</c:v>
                </c:pt>
                <c:pt idx="102">
                  <c:v>3.13781</c:v>
                </c:pt>
                <c:pt idx="103">
                  <c:v>2.9872899999999998</c:v>
                </c:pt>
                <c:pt idx="104">
                  <c:v>2.8440099999999999</c:v>
                </c:pt>
                <c:pt idx="105">
                  <c:v>2.7076600000000002</c:v>
                </c:pt>
                <c:pt idx="106">
                  <c:v>2.57891</c:v>
                </c:pt>
                <c:pt idx="107">
                  <c:v>2.4550000000000001</c:v>
                </c:pt>
                <c:pt idx="108">
                  <c:v>2.3370199999999999</c:v>
                </c:pt>
                <c:pt idx="109">
                  <c:v>2.2247599999999998</c:v>
                </c:pt>
                <c:pt idx="110">
                  <c:v>2.11795</c:v>
                </c:pt>
                <c:pt idx="111">
                  <c:v>2.0162</c:v>
                </c:pt>
                <c:pt idx="112">
                  <c:v>1.9196</c:v>
                </c:pt>
                <c:pt idx="113">
                  <c:v>1.8085599999999999</c:v>
                </c:pt>
                <c:pt idx="114">
                  <c:v>1.72163</c:v>
                </c:pt>
                <c:pt idx="115">
                  <c:v>1.63889</c:v>
                </c:pt>
                <c:pt idx="116">
                  <c:v>1.5599400000000001</c:v>
                </c:pt>
                <c:pt idx="117">
                  <c:v>1.4848300000000001</c:v>
                </c:pt>
                <c:pt idx="118">
                  <c:v>1.41334</c:v>
                </c:pt>
                <c:pt idx="119">
                  <c:v>1.35073</c:v>
                </c:pt>
                <c:pt idx="120">
                  <c:v>1.2855099999999999</c:v>
                </c:pt>
                <c:pt idx="121">
                  <c:v>1.22356</c:v>
                </c:pt>
                <c:pt idx="122">
                  <c:v>1.1686700000000001</c:v>
                </c:pt>
                <c:pt idx="123">
                  <c:v>1.1161799999999999</c:v>
                </c:pt>
                <c:pt idx="124">
                  <c:v>1.0621</c:v>
                </c:pt>
                <c:pt idx="125">
                  <c:v>1.01091</c:v>
                </c:pt>
                <c:pt idx="126">
                  <c:v>0.96201800000000004</c:v>
                </c:pt>
                <c:pt idx="127">
                  <c:v>0.91881000000000002</c:v>
                </c:pt>
                <c:pt idx="128">
                  <c:v>0.87143800000000005</c:v>
                </c:pt>
                <c:pt idx="129">
                  <c:v>0.83224600000000004</c:v>
                </c:pt>
                <c:pt idx="130">
                  <c:v>0.79484500000000002</c:v>
                </c:pt>
                <c:pt idx="131">
                  <c:v>0.76170400000000005</c:v>
                </c:pt>
                <c:pt idx="132">
                  <c:v>0.72469899999999998</c:v>
                </c:pt>
                <c:pt idx="133">
                  <c:v>0.68968099999999999</c:v>
                </c:pt>
                <c:pt idx="134">
                  <c:v>0.65634000000000003</c:v>
                </c:pt>
                <c:pt idx="135">
                  <c:v>0.62033099999999997</c:v>
                </c:pt>
                <c:pt idx="136">
                  <c:v>0.58621999999999996</c:v>
                </c:pt>
                <c:pt idx="137">
                  <c:v>0.56006</c:v>
                </c:pt>
                <c:pt idx="138">
                  <c:v>0.53698400000000002</c:v>
                </c:pt>
                <c:pt idx="139">
                  <c:v>0.51488900000000004</c:v>
                </c:pt>
                <c:pt idx="140">
                  <c:v>0.49036299999999999</c:v>
                </c:pt>
                <c:pt idx="141">
                  <c:v>0.467194</c:v>
                </c:pt>
                <c:pt idx="142">
                  <c:v>0.45022200000000001</c:v>
                </c:pt>
                <c:pt idx="143">
                  <c:v>0.43080099999999999</c:v>
                </c:pt>
                <c:pt idx="144">
                  <c:v>0.41258099999999998</c:v>
                </c:pt>
                <c:pt idx="145">
                  <c:v>0.39673999999999998</c:v>
                </c:pt>
                <c:pt idx="146">
                  <c:v>0.383044</c:v>
                </c:pt>
                <c:pt idx="147">
                  <c:v>0.37017099999999997</c:v>
                </c:pt>
                <c:pt idx="148">
                  <c:v>0.35933500000000002</c:v>
                </c:pt>
                <c:pt idx="149">
                  <c:v>0.34894900000000001</c:v>
                </c:pt>
                <c:pt idx="150">
                  <c:v>0.33759600000000001</c:v>
                </c:pt>
                <c:pt idx="151">
                  <c:v>0.32817099999999999</c:v>
                </c:pt>
                <c:pt idx="152">
                  <c:v>0.32053399999999999</c:v>
                </c:pt>
                <c:pt idx="153">
                  <c:v>0.31247900000000001</c:v>
                </c:pt>
                <c:pt idx="154">
                  <c:v>0.306369</c:v>
                </c:pt>
                <c:pt idx="155">
                  <c:v>0.30167500000000003</c:v>
                </c:pt>
                <c:pt idx="156">
                  <c:v>0.29876399999999997</c:v>
                </c:pt>
                <c:pt idx="157">
                  <c:v>0.29720200000000002</c:v>
                </c:pt>
                <c:pt idx="158">
                  <c:v>0.29715200000000003</c:v>
                </c:pt>
                <c:pt idx="159">
                  <c:v>0.29886200000000002</c:v>
                </c:pt>
                <c:pt idx="160">
                  <c:v>0.30183399999999999</c:v>
                </c:pt>
                <c:pt idx="161">
                  <c:v>0.30592000000000003</c:v>
                </c:pt>
                <c:pt idx="162">
                  <c:v>0.31258200000000003</c:v>
                </c:pt>
                <c:pt idx="163">
                  <c:v>0.320689</c:v>
                </c:pt>
                <c:pt idx="164">
                  <c:v>0.33138299999999998</c:v>
                </c:pt>
                <c:pt idx="165">
                  <c:v>0.34304699999999999</c:v>
                </c:pt>
                <c:pt idx="166">
                  <c:v>0.35759099999999999</c:v>
                </c:pt>
                <c:pt idx="167">
                  <c:v>0.37235299999999999</c:v>
                </c:pt>
                <c:pt idx="168">
                  <c:v>0.39016499999999998</c:v>
                </c:pt>
                <c:pt idx="169">
                  <c:v>0.41167100000000001</c:v>
                </c:pt>
                <c:pt idx="170">
                  <c:v>0.43224600000000002</c:v>
                </c:pt>
                <c:pt idx="171">
                  <c:v>0.45630500000000002</c:v>
                </c:pt>
                <c:pt idx="172">
                  <c:v>0.477273</c:v>
                </c:pt>
                <c:pt idx="173">
                  <c:v>0.50096300000000005</c:v>
                </c:pt>
                <c:pt idx="174">
                  <c:v>0.52817000000000003</c:v>
                </c:pt>
                <c:pt idx="175">
                  <c:v>0.55949700000000002</c:v>
                </c:pt>
                <c:pt idx="176">
                  <c:v>0.58298799999999995</c:v>
                </c:pt>
                <c:pt idx="177">
                  <c:v>0.60892999999999997</c:v>
                </c:pt>
                <c:pt idx="178">
                  <c:v>0.63767600000000002</c:v>
                </c:pt>
                <c:pt idx="179">
                  <c:v>0.66964800000000002</c:v>
                </c:pt>
                <c:pt idx="180">
                  <c:v>0.70510499999999998</c:v>
                </c:pt>
                <c:pt idx="181">
                  <c:v>0.74510600000000005</c:v>
                </c:pt>
                <c:pt idx="182">
                  <c:v>0.79015400000000002</c:v>
                </c:pt>
                <c:pt idx="183">
                  <c:v>0.841032</c:v>
                </c:pt>
                <c:pt idx="184">
                  <c:v>0.89902400000000005</c:v>
                </c:pt>
                <c:pt idx="185">
                  <c:v>0.94800300000000004</c:v>
                </c:pt>
                <c:pt idx="186">
                  <c:v>1.0173700000000001</c:v>
                </c:pt>
                <c:pt idx="187">
                  <c:v>1.08833</c:v>
                </c:pt>
                <c:pt idx="188">
                  <c:v>1.16232</c:v>
                </c:pt>
                <c:pt idx="189">
                  <c:v>1.2323</c:v>
                </c:pt>
                <c:pt idx="190">
                  <c:v>1.32389</c:v>
                </c:pt>
                <c:pt idx="191">
                  <c:v>1.4192499999999999</c:v>
                </c:pt>
                <c:pt idx="192">
                  <c:v>1.5222899999999999</c:v>
                </c:pt>
                <c:pt idx="193">
                  <c:v>1.6083799999999999</c:v>
                </c:pt>
                <c:pt idx="194">
                  <c:v>1.69635</c:v>
                </c:pt>
                <c:pt idx="195">
                  <c:v>1.78552</c:v>
                </c:pt>
                <c:pt idx="196">
                  <c:v>1.8915299999999999</c:v>
                </c:pt>
                <c:pt idx="197">
                  <c:v>2.0180600000000002</c:v>
                </c:pt>
                <c:pt idx="198">
                  <c:v>2.1456499999999998</c:v>
                </c:pt>
                <c:pt idx="199">
                  <c:v>2.2723100000000001</c:v>
                </c:pt>
                <c:pt idx="200">
                  <c:v>2.42937</c:v>
                </c:pt>
                <c:pt idx="201">
                  <c:v>2.5737199999999998</c:v>
                </c:pt>
                <c:pt idx="202">
                  <c:v>2.7319100000000001</c:v>
                </c:pt>
                <c:pt idx="203">
                  <c:v>2.90354</c:v>
                </c:pt>
                <c:pt idx="204">
                  <c:v>3.09273</c:v>
                </c:pt>
                <c:pt idx="205">
                  <c:v>3.3050600000000001</c:v>
                </c:pt>
                <c:pt idx="206">
                  <c:v>3.54799</c:v>
                </c:pt>
                <c:pt idx="207">
                  <c:v>3.81995</c:v>
                </c:pt>
                <c:pt idx="208">
                  <c:v>4.02121</c:v>
                </c:pt>
                <c:pt idx="209">
                  <c:v>4.2409999999999997</c:v>
                </c:pt>
                <c:pt idx="210">
                  <c:v>4.47959</c:v>
                </c:pt>
                <c:pt idx="211">
                  <c:v>4.7396700000000003</c:v>
                </c:pt>
                <c:pt idx="212">
                  <c:v>5.0127699999999997</c:v>
                </c:pt>
                <c:pt idx="213">
                  <c:v>5.2984099999999996</c:v>
                </c:pt>
                <c:pt idx="214">
                  <c:v>5.6099600000000001</c:v>
                </c:pt>
                <c:pt idx="215">
                  <c:v>5.9506500000000004</c:v>
                </c:pt>
                <c:pt idx="216">
                  <c:v>6.3413700000000004</c:v>
                </c:pt>
                <c:pt idx="217">
                  <c:v>6.7919799999999997</c:v>
                </c:pt>
                <c:pt idx="218">
                  <c:v>7.2936500000000004</c:v>
                </c:pt>
                <c:pt idx="219">
                  <c:v>7.7082100000000002</c:v>
                </c:pt>
                <c:pt idx="220">
                  <c:v>8.1599599999999999</c:v>
                </c:pt>
                <c:pt idx="221">
                  <c:v>8.6432099999999998</c:v>
                </c:pt>
                <c:pt idx="222">
                  <c:v>9.1715999999999998</c:v>
                </c:pt>
                <c:pt idx="223">
                  <c:v>9.7509099999999993</c:v>
                </c:pt>
                <c:pt idx="224">
                  <c:v>10.388</c:v>
                </c:pt>
                <c:pt idx="225">
                  <c:v>11.091200000000001</c:v>
                </c:pt>
                <c:pt idx="226">
                  <c:v>11.7913</c:v>
                </c:pt>
                <c:pt idx="227">
                  <c:v>12.5181</c:v>
                </c:pt>
                <c:pt idx="228">
                  <c:v>13.315899999999999</c:v>
                </c:pt>
                <c:pt idx="229">
                  <c:v>14.1937</c:v>
                </c:pt>
                <c:pt idx="230">
                  <c:v>15.162599999999999</c:v>
                </c:pt>
                <c:pt idx="231">
                  <c:v>16.217600000000001</c:v>
                </c:pt>
                <c:pt idx="232">
                  <c:v>17.348400000000002</c:v>
                </c:pt>
                <c:pt idx="233">
                  <c:v>18.603100000000001</c:v>
                </c:pt>
                <c:pt idx="234">
                  <c:v>20.000599999999999</c:v>
                </c:pt>
                <c:pt idx="235">
                  <c:v>21.563199999999998</c:v>
                </c:pt>
                <c:pt idx="236">
                  <c:v>22.71</c:v>
                </c:pt>
                <c:pt idx="237">
                  <c:v>24.477</c:v>
                </c:pt>
                <c:pt idx="238">
                  <c:v>26.385400000000001</c:v>
                </c:pt>
                <c:pt idx="239">
                  <c:v>27.785299999999999</c:v>
                </c:pt>
                <c:pt idx="240">
                  <c:v>29.3004</c:v>
                </c:pt>
                <c:pt idx="241">
                  <c:v>30.9436</c:v>
                </c:pt>
                <c:pt idx="242">
                  <c:v>32.729799999999997</c:v>
                </c:pt>
                <c:pt idx="243">
                  <c:v>34.676099999999998</c:v>
                </c:pt>
                <c:pt idx="244">
                  <c:v>36.556199999999997</c:v>
                </c:pt>
                <c:pt idx="245">
                  <c:v>39.266199999999998</c:v>
                </c:pt>
                <c:pt idx="246">
                  <c:v>42.29</c:v>
                </c:pt>
                <c:pt idx="247">
                  <c:v>45.677599999999998</c:v>
                </c:pt>
                <c:pt idx="248">
                  <c:v>48.167000000000002</c:v>
                </c:pt>
                <c:pt idx="249">
                  <c:v>50.864699999999999</c:v>
                </c:pt>
                <c:pt idx="250">
                  <c:v>53.794199999999996</c:v>
                </c:pt>
                <c:pt idx="251">
                  <c:v>57.582500000000003</c:v>
                </c:pt>
                <c:pt idx="252">
                  <c:v>61.785499999999999</c:v>
                </c:pt>
                <c:pt idx="253">
                  <c:v>66.466999999999999</c:v>
                </c:pt>
                <c:pt idx="254">
                  <c:v>71.701899999999995</c:v>
                </c:pt>
                <c:pt idx="255">
                  <c:v>75.542199999999994</c:v>
                </c:pt>
                <c:pt idx="256">
                  <c:v>81.253500000000003</c:v>
                </c:pt>
                <c:pt idx="257">
                  <c:v>86.201700000000002</c:v>
                </c:pt>
                <c:pt idx="258">
                  <c:v>91.612499999999997</c:v>
                </c:pt>
                <c:pt idx="259">
                  <c:v>97.544700000000006</c:v>
                </c:pt>
                <c:pt idx="260">
                  <c:v>104.066</c:v>
                </c:pt>
                <c:pt idx="261">
                  <c:v>111.25700000000001</c:v>
                </c:pt>
                <c:pt idx="262">
                  <c:v>117.163</c:v>
                </c:pt>
                <c:pt idx="263">
                  <c:v>123.545</c:v>
                </c:pt>
                <c:pt idx="264">
                  <c:v>130.45500000000001</c:v>
                </c:pt>
                <c:pt idx="265">
                  <c:v>137.953</c:v>
                </c:pt>
                <c:pt idx="266">
                  <c:v>145.334</c:v>
                </c:pt>
                <c:pt idx="267">
                  <c:v>153.31299999999999</c:v>
                </c:pt>
                <c:pt idx="268">
                  <c:v>161.953</c:v>
                </c:pt>
                <c:pt idx="269">
                  <c:v>171.32599999999999</c:v>
                </c:pt>
                <c:pt idx="270">
                  <c:v>181.51599999999999</c:v>
                </c:pt>
                <c:pt idx="271">
                  <c:v>192.61600000000001</c:v>
                </c:pt>
                <c:pt idx="272">
                  <c:v>204.733</c:v>
                </c:pt>
                <c:pt idx="273">
                  <c:v>217.99</c:v>
                </c:pt>
                <c:pt idx="274">
                  <c:v>232.52500000000001</c:v>
                </c:pt>
                <c:pt idx="275">
                  <c:v>248.5</c:v>
                </c:pt>
                <c:pt idx="276">
                  <c:v>266.096</c:v>
                </c:pt>
                <c:pt idx="277">
                  <c:v>285.52499999999998</c:v>
                </c:pt>
                <c:pt idx="278">
                  <c:v>307.02800000000002</c:v>
                </c:pt>
                <c:pt idx="279">
                  <c:v>330.87900000000002</c:v>
                </c:pt>
                <c:pt idx="280">
                  <c:v>350.49700000000001</c:v>
                </c:pt>
                <c:pt idx="281">
                  <c:v>371.76</c:v>
                </c:pt>
                <c:pt idx="282">
                  <c:v>394.83100000000002</c:v>
                </c:pt>
                <c:pt idx="283">
                  <c:v>419.887</c:v>
                </c:pt>
                <c:pt idx="284">
                  <c:v>447.11900000000003</c:v>
                </c:pt>
                <c:pt idx="285">
                  <c:v>476.73200000000003</c:v>
                </c:pt>
                <c:pt idx="286">
                  <c:v>508.94299999999998</c:v>
                </c:pt>
                <c:pt idx="287">
                  <c:v>543.97900000000004</c:v>
                </c:pt>
                <c:pt idx="288">
                  <c:v>582.06799999999998</c:v>
                </c:pt>
                <c:pt idx="289">
                  <c:v>623.43600000000004</c:v>
                </c:pt>
                <c:pt idx="290">
                  <c:v>668.298</c:v>
                </c:pt>
                <c:pt idx="291">
                  <c:v>716.83799999999997</c:v>
                </c:pt>
                <c:pt idx="292">
                  <c:v>769.19899999999996</c:v>
                </c:pt>
                <c:pt idx="293">
                  <c:v>825.45899999999995</c:v>
                </c:pt>
                <c:pt idx="294">
                  <c:v>906.50300000000004</c:v>
                </c:pt>
                <c:pt idx="295">
                  <c:v>994.08100000000002</c:v>
                </c:pt>
                <c:pt idx="296">
                  <c:v>1087.3399999999999</c:v>
                </c:pt>
                <c:pt idx="297">
                  <c:v>1276.92</c:v>
                </c:pt>
                <c:pt idx="298">
                  <c:v>1417.02</c:v>
                </c:pt>
                <c:pt idx="299">
                  <c:v>1504.83</c:v>
                </c:pt>
                <c:pt idx="300">
                  <c:v>1588.06</c:v>
                </c:pt>
                <c:pt idx="301">
                  <c:v>1641.9</c:v>
                </c:pt>
                <c:pt idx="302">
                  <c:v>1686.55</c:v>
                </c:pt>
                <c:pt idx="303">
                  <c:v>1720.61</c:v>
                </c:pt>
                <c:pt idx="304">
                  <c:v>1742.94</c:v>
                </c:pt>
                <c:pt idx="305">
                  <c:v>1752.47</c:v>
                </c:pt>
                <c:pt idx="306">
                  <c:v>1753.25</c:v>
                </c:pt>
                <c:pt idx="307">
                  <c:v>1748.88</c:v>
                </c:pt>
                <c:pt idx="308">
                  <c:v>1735.95</c:v>
                </c:pt>
                <c:pt idx="309">
                  <c:v>1714.78</c:v>
                </c:pt>
                <c:pt idx="310">
                  <c:v>1678.52</c:v>
                </c:pt>
                <c:pt idx="311">
                  <c:v>1631.92</c:v>
                </c:pt>
                <c:pt idx="312">
                  <c:v>1570.46</c:v>
                </c:pt>
                <c:pt idx="313">
                  <c:v>1486.98</c:v>
                </c:pt>
                <c:pt idx="314">
                  <c:v>1363.63</c:v>
                </c:pt>
                <c:pt idx="315">
                  <c:v>1115.81</c:v>
                </c:pt>
                <c:pt idx="316">
                  <c:v>1020.91</c:v>
                </c:pt>
                <c:pt idx="317">
                  <c:v>931.30700000000002</c:v>
                </c:pt>
                <c:pt idx="318">
                  <c:v>848.04</c:v>
                </c:pt>
                <c:pt idx="319">
                  <c:v>790.06600000000003</c:v>
                </c:pt>
                <c:pt idx="320">
                  <c:v>736.00400000000002</c:v>
                </c:pt>
                <c:pt idx="321">
                  <c:v>685.81100000000004</c:v>
                </c:pt>
                <c:pt idx="322">
                  <c:v>639.37</c:v>
                </c:pt>
                <c:pt idx="323">
                  <c:v>596.51099999999997</c:v>
                </c:pt>
                <c:pt idx="324">
                  <c:v>557.03099999999995</c:v>
                </c:pt>
                <c:pt idx="325">
                  <c:v>520.70699999999999</c:v>
                </c:pt>
                <c:pt idx="326">
                  <c:v>487.31099999999998</c:v>
                </c:pt>
                <c:pt idx="327">
                  <c:v>456.613</c:v>
                </c:pt>
                <c:pt idx="328">
                  <c:v>428.39299999999997</c:v>
                </c:pt>
                <c:pt idx="329">
                  <c:v>402.44</c:v>
                </c:pt>
                <c:pt idx="330">
                  <c:v>378.55500000000001</c:v>
                </c:pt>
                <c:pt idx="331">
                  <c:v>356.55500000000001</c:v>
                </c:pt>
                <c:pt idx="332">
                  <c:v>336.27199999999999</c:v>
                </c:pt>
                <c:pt idx="333">
                  <c:v>317.55099999999999</c:v>
                </c:pt>
                <c:pt idx="334">
                  <c:v>300.25</c:v>
                </c:pt>
                <c:pt idx="335">
                  <c:v>279.17399999999998</c:v>
                </c:pt>
                <c:pt idx="336">
                  <c:v>260.12799999999999</c:v>
                </c:pt>
                <c:pt idx="337">
                  <c:v>242.87700000000001</c:v>
                </c:pt>
                <c:pt idx="338">
                  <c:v>227.214</c:v>
                </c:pt>
                <c:pt idx="339">
                  <c:v>212.96199999999999</c:v>
                </c:pt>
                <c:pt idx="340">
                  <c:v>199.96199999999999</c:v>
                </c:pt>
                <c:pt idx="341">
                  <c:v>188.07900000000001</c:v>
                </c:pt>
                <c:pt idx="342">
                  <c:v>177.19300000000001</c:v>
                </c:pt>
                <c:pt idx="343">
                  <c:v>167.19900000000001</c:v>
                </c:pt>
                <c:pt idx="344">
                  <c:v>158.005</c:v>
                </c:pt>
                <c:pt idx="345">
                  <c:v>149.53100000000001</c:v>
                </c:pt>
                <c:pt idx="346">
                  <c:v>141.70599999999999</c:v>
                </c:pt>
                <c:pt idx="347">
                  <c:v>134.46600000000001</c:v>
                </c:pt>
                <c:pt idx="348">
                  <c:v>124.584</c:v>
                </c:pt>
                <c:pt idx="349">
                  <c:v>115.733</c:v>
                </c:pt>
                <c:pt idx="350">
                  <c:v>107.77800000000001</c:v>
                </c:pt>
                <c:pt idx="351">
                  <c:v>100.60299999999999</c:v>
                </c:pt>
                <c:pt idx="352">
                  <c:v>94.1113</c:v>
                </c:pt>
                <c:pt idx="353">
                  <c:v>87.107100000000003</c:v>
                </c:pt>
                <c:pt idx="354">
                  <c:v>80.847899999999996</c:v>
                </c:pt>
                <c:pt idx="355">
                  <c:v>75.233400000000003</c:v>
                </c:pt>
                <c:pt idx="356">
                  <c:v>70.178899999999999</c:v>
                </c:pt>
                <c:pt idx="357">
                  <c:v>65.611999999999995</c:v>
                </c:pt>
                <c:pt idx="358">
                  <c:v>62.189700000000002</c:v>
                </c:pt>
                <c:pt idx="359">
                  <c:v>58.460799999999999</c:v>
                </c:pt>
                <c:pt idx="360">
                  <c:v>55.052599999999998</c:v>
                </c:pt>
                <c:pt idx="361">
                  <c:v>51.930100000000003</c:v>
                </c:pt>
                <c:pt idx="362">
                  <c:v>49.062899999999999</c:v>
                </c:pt>
                <c:pt idx="363">
                  <c:v>46.424500000000002</c:v>
                </c:pt>
                <c:pt idx="364">
                  <c:v>43.991300000000003</c:v>
                </c:pt>
                <c:pt idx="365">
                  <c:v>41.742899999999999</c:v>
                </c:pt>
                <c:pt idx="366">
                  <c:v>39.5184</c:v>
                </c:pt>
                <c:pt idx="367">
                  <c:v>37.334400000000002</c:v>
                </c:pt>
                <c:pt idx="368">
                  <c:v>35.325099999999999</c:v>
                </c:pt>
                <c:pt idx="369">
                  <c:v>33.472499999999997</c:v>
                </c:pt>
                <c:pt idx="370">
                  <c:v>31.7608</c:v>
                </c:pt>
                <c:pt idx="371">
                  <c:v>29.427399999999999</c:v>
                </c:pt>
                <c:pt idx="372">
                  <c:v>27.340199999999999</c:v>
                </c:pt>
                <c:pt idx="373">
                  <c:v>25.916</c:v>
                </c:pt>
                <c:pt idx="374">
                  <c:v>24.459399999999999</c:v>
                </c:pt>
                <c:pt idx="375">
                  <c:v>23.121300000000002</c:v>
                </c:pt>
                <c:pt idx="376">
                  <c:v>21.889299999999999</c:v>
                </c:pt>
                <c:pt idx="377">
                  <c:v>20.752400000000002</c:v>
                </c:pt>
                <c:pt idx="378">
                  <c:v>19.205200000000001</c:v>
                </c:pt>
                <c:pt idx="379">
                  <c:v>17.824100000000001</c:v>
                </c:pt>
                <c:pt idx="380">
                  <c:v>16.9041</c:v>
                </c:pt>
                <c:pt idx="381">
                  <c:v>15.979900000000001</c:v>
                </c:pt>
                <c:pt idx="382">
                  <c:v>15.1289</c:v>
                </c:pt>
                <c:pt idx="383">
                  <c:v>14.342499999999999</c:v>
                </c:pt>
                <c:pt idx="384">
                  <c:v>13.271100000000001</c:v>
                </c:pt>
                <c:pt idx="385">
                  <c:v>12.3141</c:v>
                </c:pt>
                <c:pt idx="386">
                  <c:v>11.455399999999999</c:v>
                </c:pt>
                <c:pt idx="387">
                  <c:v>10.8689</c:v>
                </c:pt>
                <c:pt idx="388">
                  <c:v>10.071199999999999</c:v>
                </c:pt>
                <c:pt idx="389">
                  <c:v>9.3584700000000005</c:v>
                </c:pt>
                <c:pt idx="390">
                  <c:v>8.7173800000000004</c:v>
                </c:pt>
                <c:pt idx="391">
                  <c:v>8.1388999999999996</c:v>
                </c:pt>
                <c:pt idx="392">
                  <c:v>7.59727</c:v>
                </c:pt>
                <c:pt idx="393">
                  <c:v>7.0744100000000003</c:v>
                </c:pt>
                <c:pt idx="394">
                  <c:v>6.6033499999999998</c:v>
                </c:pt>
                <c:pt idx="395">
                  <c:v>6.1774899999999997</c:v>
                </c:pt>
                <c:pt idx="396">
                  <c:v>5.7912400000000002</c:v>
                </c:pt>
                <c:pt idx="397">
                  <c:v>5.4398499999999999</c:v>
                </c:pt>
                <c:pt idx="398">
                  <c:v>5.1192700000000002</c:v>
                </c:pt>
                <c:pt idx="399">
                  <c:v>4.8260100000000001</c:v>
                </c:pt>
                <c:pt idx="400">
                  <c:v>4.5570700000000004</c:v>
                </c:pt>
                <c:pt idx="401">
                  <c:v>4.3098299999999998</c:v>
                </c:pt>
                <c:pt idx="402">
                  <c:v>4.0100800000000003</c:v>
                </c:pt>
                <c:pt idx="403">
                  <c:v>3.7403200000000001</c:v>
                </c:pt>
                <c:pt idx="404">
                  <c:v>3.4967100000000002</c:v>
                </c:pt>
                <c:pt idx="405">
                  <c:v>3.2759900000000002</c:v>
                </c:pt>
                <c:pt idx="406">
                  <c:v>3.07538</c:v>
                </c:pt>
                <c:pt idx="407">
                  <c:v>2.8925200000000002</c:v>
                </c:pt>
                <c:pt idx="408">
                  <c:v>2.72539</c:v>
                </c:pt>
                <c:pt idx="409">
                  <c:v>2.5722499999999999</c:v>
                </c:pt>
                <c:pt idx="410">
                  <c:v>2.4316399999999998</c:v>
                </c:pt>
                <c:pt idx="411">
                  <c:v>2.29447</c:v>
                </c:pt>
                <c:pt idx="412">
                  <c:v>2.16784</c:v>
                </c:pt>
                <c:pt idx="413">
                  <c:v>2.05124</c:v>
                </c:pt>
                <c:pt idx="414">
                  <c:v>1.9437800000000001</c:v>
                </c:pt>
                <c:pt idx="415">
                  <c:v>1.84314</c:v>
                </c:pt>
                <c:pt idx="416">
                  <c:v>1.75004</c:v>
                </c:pt>
                <c:pt idx="417">
                  <c:v>1.6230599999999999</c:v>
                </c:pt>
                <c:pt idx="418">
                  <c:v>1.51393</c:v>
                </c:pt>
                <c:pt idx="419">
                  <c:v>1.4174899999999999</c:v>
                </c:pt>
                <c:pt idx="420">
                  <c:v>1.32996</c:v>
                </c:pt>
                <c:pt idx="421">
                  <c:v>1.25136</c:v>
                </c:pt>
                <c:pt idx="422">
                  <c:v>1.1795199999999999</c:v>
                </c:pt>
                <c:pt idx="423">
                  <c:v>1.11368</c:v>
                </c:pt>
                <c:pt idx="424">
                  <c:v>1.0531900000000001</c:v>
                </c:pt>
                <c:pt idx="425">
                  <c:v>0.97989800000000005</c:v>
                </c:pt>
                <c:pt idx="426">
                  <c:v>0.91402700000000003</c:v>
                </c:pt>
                <c:pt idx="427">
                  <c:v>0.85456500000000002</c:v>
                </c:pt>
                <c:pt idx="428">
                  <c:v>0.80075700000000005</c:v>
                </c:pt>
                <c:pt idx="429">
                  <c:v>0.75187499999999996</c:v>
                </c:pt>
                <c:pt idx="430">
                  <c:v>0.70737099999999997</c:v>
                </c:pt>
                <c:pt idx="431">
                  <c:v>0.66671400000000003</c:v>
                </c:pt>
                <c:pt idx="432">
                  <c:v>0.62949999999999995</c:v>
                </c:pt>
                <c:pt idx="433">
                  <c:v>0.59533199999999997</c:v>
                </c:pt>
                <c:pt idx="434">
                  <c:v>0.56415899999999997</c:v>
                </c:pt>
                <c:pt idx="435">
                  <c:v>0.53508199999999995</c:v>
                </c:pt>
                <c:pt idx="436">
                  <c:v>0.50289600000000001</c:v>
                </c:pt>
                <c:pt idx="437">
                  <c:v>0.47358699999999998</c:v>
                </c:pt>
                <c:pt idx="438">
                  <c:v>0.44644600000000001</c:v>
                </c:pt>
                <c:pt idx="439">
                  <c:v>0.42161100000000001</c:v>
                </c:pt>
                <c:pt idx="440">
                  <c:v>0.39851700000000001</c:v>
                </c:pt>
                <c:pt idx="441">
                  <c:v>0.37730599999999997</c:v>
                </c:pt>
                <c:pt idx="442">
                  <c:v>0.35445900000000002</c:v>
                </c:pt>
                <c:pt idx="443">
                  <c:v>0.32964599999999999</c:v>
                </c:pt>
                <c:pt idx="444">
                  <c:v>0.313386</c:v>
                </c:pt>
                <c:pt idx="445">
                  <c:v>0.29813800000000001</c:v>
                </c:pt>
                <c:pt idx="446">
                  <c:v>0.277283</c:v>
                </c:pt>
                <c:pt idx="447">
                  <c:v>0.25842500000000002</c:v>
                </c:pt>
                <c:pt idx="448">
                  <c:v>0.24132700000000001</c:v>
                </c:pt>
                <c:pt idx="449">
                  <c:v>0.225801</c:v>
                </c:pt>
                <c:pt idx="450">
                  <c:v>0.21172299999999999</c:v>
                </c:pt>
                <c:pt idx="451">
                  <c:v>0.198874</c:v>
                </c:pt>
                <c:pt idx="452">
                  <c:v>0.18713299999999999</c:v>
                </c:pt>
                <c:pt idx="453">
                  <c:v>0.17674100000000001</c:v>
                </c:pt>
                <c:pt idx="454">
                  <c:v>0.16744300000000001</c:v>
                </c:pt>
                <c:pt idx="455">
                  <c:v>0.15893299999999999</c:v>
                </c:pt>
                <c:pt idx="456">
                  <c:v>0.14873600000000001</c:v>
                </c:pt>
                <c:pt idx="457">
                  <c:v>0.13970399999999999</c:v>
                </c:pt>
                <c:pt idx="458">
                  <c:v>0.13172300000000001</c:v>
                </c:pt>
                <c:pt idx="459">
                  <c:v>0.12472999999999999</c:v>
                </c:pt>
                <c:pt idx="460">
                  <c:v>0.120195</c:v>
                </c:pt>
                <c:pt idx="461">
                  <c:v>0.116384</c:v>
                </c:pt>
                <c:pt idx="462">
                  <c:v>0.11441</c:v>
                </c:pt>
                <c:pt idx="463">
                  <c:v>0.113279</c:v>
                </c:pt>
                <c:pt idx="464">
                  <c:v>0.112785</c:v>
                </c:pt>
                <c:pt idx="465">
                  <c:v>0.11318400000000001</c:v>
                </c:pt>
                <c:pt idx="466">
                  <c:v>0.114191</c:v>
                </c:pt>
                <c:pt idx="467">
                  <c:v>0.115499</c:v>
                </c:pt>
                <c:pt idx="468">
                  <c:v>0.11706999999999999</c:v>
                </c:pt>
                <c:pt idx="469">
                  <c:v>0.11927</c:v>
                </c:pt>
                <c:pt idx="470">
                  <c:v>0.122348</c:v>
                </c:pt>
                <c:pt idx="471">
                  <c:v>0.12507199999999999</c:v>
                </c:pt>
                <c:pt idx="472">
                  <c:v>0.128523</c:v>
                </c:pt>
                <c:pt idx="473">
                  <c:v>0.13172900000000001</c:v>
                </c:pt>
                <c:pt idx="474">
                  <c:v>0.13561500000000001</c:v>
                </c:pt>
                <c:pt idx="475">
                  <c:v>0.14036899999999999</c:v>
                </c:pt>
                <c:pt idx="476">
                  <c:v>0.14414399999999999</c:v>
                </c:pt>
                <c:pt idx="477">
                  <c:v>0.14851800000000001</c:v>
                </c:pt>
                <c:pt idx="478">
                  <c:v>0.153617</c:v>
                </c:pt>
                <c:pt idx="479">
                  <c:v>0.159606</c:v>
                </c:pt>
                <c:pt idx="480">
                  <c:v>0.165742</c:v>
                </c:pt>
                <c:pt idx="481">
                  <c:v>0.17181199999999999</c:v>
                </c:pt>
                <c:pt idx="482">
                  <c:v>0.178788</c:v>
                </c:pt>
                <c:pt idx="483">
                  <c:v>0.186859</c:v>
                </c:pt>
                <c:pt idx="484">
                  <c:v>0.196273</c:v>
                </c:pt>
                <c:pt idx="485">
                  <c:v>0.204405</c:v>
                </c:pt>
                <c:pt idx="486">
                  <c:v>0.213648</c:v>
                </c:pt>
                <c:pt idx="487">
                  <c:v>0.22422300000000001</c:v>
                </c:pt>
                <c:pt idx="488">
                  <c:v>0.23641699999999999</c:v>
                </c:pt>
                <c:pt idx="489">
                  <c:v>0.24562899999999999</c:v>
                </c:pt>
                <c:pt idx="490">
                  <c:v>0.25805800000000001</c:v>
                </c:pt>
                <c:pt idx="491">
                  <c:v>0.27229300000000001</c:v>
                </c:pt>
                <c:pt idx="492">
                  <c:v>0.28441300000000003</c:v>
                </c:pt>
                <c:pt idx="493">
                  <c:v>0.29803600000000002</c:v>
                </c:pt>
                <c:pt idx="494">
                  <c:v>0.31348599999999999</c:v>
                </c:pt>
                <c:pt idx="495">
                  <c:v>0.33118999999999998</c:v>
                </c:pt>
                <c:pt idx="496">
                  <c:v>0.34452500000000003</c:v>
                </c:pt>
                <c:pt idx="497">
                  <c:v>0.35933700000000002</c:v>
                </c:pt>
                <c:pt idx="498">
                  <c:v>0.37590299999999999</c:v>
                </c:pt>
                <c:pt idx="499">
                  <c:v>0.394561</c:v>
                </c:pt>
                <c:pt idx="500">
                  <c:v>0.41573199999999999</c:v>
                </c:pt>
                <c:pt idx="501">
                  <c:v>0.43993599999999999</c:v>
                </c:pt>
                <c:pt idx="502">
                  <c:v>0.465339</c:v>
                </c:pt>
                <c:pt idx="503">
                  <c:v>0.49443300000000001</c:v>
                </c:pt>
                <c:pt idx="504">
                  <c:v>0.51623300000000005</c:v>
                </c:pt>
                <c:pt idx="505">
                  <c:v>0.54024899999999998</c:v>
                </c:pt>
                <c:pt idx="506">
                  <c:v>0.56675900000000001</c:v>
                </c:pt>
                <c:pt idx="507">
                  <c:v>0.596082</c:v>
                </c:pt>
                <c:pt idx="508">
                  <c:v>0.62857099999999999</c:v>
                </c:pt>
                <c:pt idx="509">
                  <c:v>0.664632</c:v>
                </c:pt>
                <c:pt idx="510">
                  <c:v>0.70469800000000005</c:v>
                </c:pt>
                <c:pt idx="511">
                  <c:v>0.74926700000000002</c:v>
                </c:pt>
                <c:pt idx="512">
                  <c:v>0.79887699999999995</c:v>
                </c:pt>
                <c:pt idx="513">
                  <c:v>0.85413499999999998</c:v>
                </c:pt>
                <c:pt idx="514">
                  <c:v>0.91569</c:v>
                </c:pt>
                <c:pt idx="515">
                  <c:v>0.98426800000000003</c:v>
                </c:pt>
                <c:pt idx="516">
                  <c:v>1.04078</c:v>
                </c:pt>
                <c:pt idx="517">
                  <c:v>1.12158</c:v>
                </c:pt>
                <c:pt idx="518">
                  <c:v>1.18743</c:v>
                </c:pt>
                <c:pt idx="519">
                  <c:v>1.25858</c:v>
                </c:pt>
                <c:pt idx="520">
                  <c:v>1.3353900000000001</c:v>
                </c:pt>
                <c:pt idx="521">
                  <c:v>1.4182900000000001</c:v>
                </c:pt>
                <c:pt idx="522">
                  <c:v>1.5076799999999999</c:v>
                </c:pt>
                <c:pt idx="523">
                  <c:v>1.60402</c:v>
                </c:pt>
                <c:pt idx="524">
                  <c:v>1.70773</c:v>
                </c:pt>
                <c:pt idx="525">
                  <c:v>1.81932</c:v>
                </c:pt>
                <c:pt idx="526">
                  <c:v>1.9392499999999999</c:v>
                </c:pt>
                <c:pt idx="527">
                  <c:v>2.0680200000000002</c:v>
                </c:pt>
                <c:pt idx="528">
                  <c:v>2.2061299999999999</c:v>
                </c:pt>
                <c:pt idx="529">
                  <c:v>2.35412</c:v>
                </c:pt>
                <c:pt idx="530">
                  <c:v>2.51248</c:v>
                </c:pt>
                <c:pt idx="531">
                  <c:v>2.6817600000000001</c:v>
                </c:pt>
                <c:pt idx="532">
                  <c:v>2.94048</c:v>
                </c:pt>
                <c:pt idx="533">
                  <c:v>3.1870400000000001</c:v>
                </c:pt>
                <c:pt idx="534">
                  <c:v>3.4532400000000001</c:v>
                </c:pt>
                <c:pt idx="535">
                  <c:v>3.73996</c:v>
                </c:pt>
                <c:pt idx="536">
                  <c:v>4.0481400000000001</c:v>
                </c:pt>
                <c:pt idx="537">
                  <c:v>4.3785400000000001</c:v>
                </c:pt>
                <c:pt idx="538">
                  <c:v>4.7320700000000002</c:v>
                </c:pt>
                <c:pt idx="539">
                  <c:v>5.1092700000000004</c:v>
                </c:pt>
                <c:pt idx="540">
                  <c:v>5.5107900000000001</c:v>
                </c:pt>
                <c:pt idx="541">
                  <c:v>6.0847100000000003</c:v>
                </c:pt>
                <c:pt idx="542">
                  <c:v>6.5444199999999997</c:v>
                </c:pt>
                <c:pt idx="543">
                  <c:v>7.1968199999999998</c:v>
                </c:pt>
                <c:pt idx="544">
                  <c:v>7.8939000000000004</c:v>
                </c:pt>
                <c:pt idx="545">
                  <c:v>8.6349300000000007</c:v>
                </c:pt>
                <c:pt idx="546">
                  <c:v>9.6886700000000001</c:v>
                </c:pt>
                <c:pt idx="547">
                  <c:v>10.5252</c:v>
                </c:pt>
                <c:pt idx="548">
                  <c:v>11.970700000000001</c:v>
                </c:pt>
                <c:pt idx="549">
                  <c:v>13.4946</c:v>
                </c:pt>
                <c:pt idx="550">
                  <c:v>17.033200000000001</c:v>
                </c:pt>
                <c:pt idx="551">
                  <c:v>19.255600000000001</c:v>
                </c:pt>
                <c:pt idx="552">
                  <c:v>20.5946</c:v>
                </c:pt>
                <c:pt idx="553">
                  <c:v>21.930299999999999</c:v>
                </c:pt>
                <c:pt idx="554">
                  <c:v>23.066500000000001</c:v>
                </c:pt>
                <c:pt idx="555">
                  <c:v>24.063199999999998</c:v>
                </c:pt>
                <c:pt idx="556">
                  <c:v>24.896699999999999</c:v>
                </c:pt>
                <c:pt idx="557">
                  <c:v>25.546199999999999</c:v>
                </c:pt>
                <c:pt idx="558">
                  <c:v>25.995200000000001</c:v>
                </c:pt>
                <c:pt idx="559">
                  <c:v>26.213200000000001</c:v>
                </c:pt>
                <c:pt idx="560">
                  <c:v>26.2699</c:v>
                </c:pt>
                <c:pt idx="561">
                  <c:v>26.200299999999999</c:v>
                </c:pt>
                <c:pt idx="562">
                  <c:v>25.985700000000001</c:v>
                </c:pt>
                <c:pt idx="563">
                  <c:v>25.638500000000001</c:v>
                </c:pt>
                <c:pt idx="564">
                  <c:v>25.116199999999999</c:v>
                </c:pt>
                <c:pt idx="565">
                  <c:v>24.337599999999998</c:v>
                </c:pt>
                <c:pt idx="566">
                  <c:v>23.5246</c:v>
                </c:pt>
                <c:pt idx="567">
                  <c:v>22.447600000000001</c:v>
                </c:pt>
                <c:pt idx="568">
                  <c:v>21.040900000000001</c:v>
                </c:pt>
                <c:pt idx="569">
                  <c:v>19.213100000000001</c:v>
                </c:pt>
                <c:pt idx="570">
                  <c:v>15.756399999999999</c:v>
                </c:pt>
                <c:pt idx="571">
                  <c:v>13.470800000000001</c:v>
                </c:pt>
                <c:pt idx="572">
                  <c:v>11.9503</c:v>
                </c:pt>
                <c:pt idx="573">
                  <c:v>10.508599999999999</c:v>
                </c:pt>
                <c:pt idx="574">
                  <c:v>9.4047099999999997</c:v>
                </c:pt>
                <c:pt idx="575">
                  <c:v>8.6233900000000006</c:v>
                </c:pt>
                <c:pt idx="576">
                  <c:v>7.8844900000000004</c:v>
                </c:pt>
                <c:pt idx="577">
                  <c:v>7.1893799999999999</c:v>
                </c:pt>
                <c:pt idx="578">
                  <c:v>6.5389299999999997</c:v>
                </c:pt>
                <c:pt idx="579">
                  <c:v>5.9331300000000002</c:v>
                </c:pt>
                <c:pt idx="580">
                  <c:v>5.3717899999999998</c:v>
                </c:pt>
                <c:pt idx="581">
                  <c:v>4.9793900000000004</c:v>
                </c:pt>
                <c:pt idx="582">
                  <c:v>4.6110699999999998</c:v>
                </c:pt>
                <c:pt idx="583">
                  <c:v>4.2661300000000004</c:v>
                </c:pt>
                <c:pt idx="584">
                  <c:v>3.9439000000000002</c:v>
                </c:pt>
                <c:pt idx="585">
                  <c:v>3.6435599999999999</c:v>
                </c:pt>
                <c:pt idx="586">
                  <c:v>3.36429</c:v>
                </c:pt>
                <c:pt idx="587">
                  <c:v>3.1051600000000001</c:v>
                </c:pt>
                <c:pt idx="588">
                  <c:v>2.8652600000000001</c:v>
                </c:pt>
                <c:pt idx="589">
                  <c:v>2.6847300000000001</c:v>
                </c:pt>
                <c:pt idx="590">
                  <c:v>2.5156100000000001</c:v>
                </c:pt>
                <c:pt idx="591">
                  <c:v>2.3573400000000002</c:v>
                </c:pt>
                <c:pt idx="592">
                  <c:v>2.2094399999999998</c:v>
                </c:pt>
                <c:pt idx="593">
                  <c:v>2.0713400000000002</c:v>
                </c:pt>
                <c:pt idx="594">
                  <c:v>1.9425699999999999</c:v>
                </c:pt>
                <c:pt idx="595">
                  <c:v>1.8226</c:v>
                </c:pt>
                <c:pt idx="596">
                  <c:v>1.71096</c:v>
                </c:pt>
                <c:pt idx="597">
                  <c:v>1.60714</c:v>
                </c:pt>
                <c:pt idx="598">
                  <c:v>1.51071</c:v>
                </c:pt>
                <c:pt idx="599">
                  <c:v>1.4211800000000001</c:v>
                </c:pt>
                <c:pt idx="600">
                  <c:v>1.33815</c:v>
                </c:pt>
                <c:pt idx="601">
                  <c:v>1.2611600000000001</c:v>
                </c:pt>
                <c:pt idx="602">
                  <c:v>1.1898500000000001</c:v>
                </c:pt>
                <c:pt idx="603">
                  <c:v>1.12382</c:v>
                </c:pt>
                <c:pt idx="604">
                  <c:v>1.0627</c:v>
                </c:pt>
                <c:pt idx="605">
                  <c:v>0.99268299999999998</c:v>
                </c:pt>
                <c:pt idx="606">
                  <c:v>0.92917400000000006</c:v>
                </c:pt>
                <c:pt idx="607">
                  <c:v>0.87157600000000002</c:v>
                </c:pt>
                <c:pt idx="608">
                  <c:v>0.81934799999999997</c:v>
                </c:pt>
                <c:pt idx="609">
                  <c:v>0.77197199999999999</c:v>
                </c:pt>
                <c:pt idx="610">
                  <c:v>0.72899199999999997</c:v>
                </c:pt>
                <c:pt idx="611">
                  <c:v>0.68997399999999998</c:v>
                </c:pt>
                <c:pt idx="612">
                  <c:v>0.65453300000000003</c:v>
                </c:pt>
                <c:pt idx="613">
                  <c:v>0.62230399999999997</c:v>
                </c:pt>
                <c:pt idx="614">
                  <c:v>0.59297</c:v>
                </c:pt>
                <c:pt idx="615">
                  <c:v>0.56623400000000002</c:v>
                </c:pt>
                <c:pt idx="616">
                  <c:v>0.53042900000000004</c:v>
                </c:pt>
                <c:pt idx="617">
                  <c:v>0.49909300000000001</c:v>
                </c:pt>
                <c:pt idx="618">
                  <c:v>0.47154800000000002</c:v>
                </c:pt>
                <c:pt idx="619">
                  <c:v>0.44952700000000001</c:v>
                </c:pt>
                <c:pt idx="620">
                  <c:v>0.42496499999999998</c:v>
                </c:pt>
                <c:pt idx="621">
                  <c:v>0.40338400000000002</c:v>
                </c:pt>
                <c:pt idx="622">
                  <c:v>0.38429600000000003</c:v>
                </c:pt>
                <c:pt idx="623">
                  <c:v>0.36729800000000001</c:v>
                </c:pt>
                <c:pt idx="624">
                  <c:v>0.35206300000000001</c:v>
                </c:pt>
                <c:pt idx="625">
                  <c:v>0.33194099999999999</c:v>
                </c:pt>
                <c:pt idx="626">
                  <c:v>0.31448399999999999</c:v>
                </c:pt>
                <c:pt idx="627">
                  <c:v>0.29916399999999999</c:v>
                </c:pt>
                <c:pt idx="628">
                  <c:v>0.28558499999999998</c:v>
                </c:pt>
                <c:pt idx="629">
                  <c:v>0.273449</c:v>
                </c:pt>
                <c:pt idx="630">
                  <c:v>0.25912000000000002</c:v>
                </c:pt>
                <c:pt idx="631">
                  <c:v>0.24829100000000001</c:v>
                </c:pt>
                <c:pt idx="632">
                  <c:v>0.23632700000000001</c:v>
                </c:pt>
                <c:pt idx="633">
                  <c:v>0.22573699999999999</c:v>
                </c:pt>
                <c:pt idx="634">
                  <c:v>0.21630099999999999</c:v>
                </c:pt>
                <c:pt idx="635">
                  <c:v>0.20522000000000001</c:v>
                </c:pt>
                <c:pt idx="636">
                  <c:v>0.19556499999999999</c:v>
                </c:pt>
                <c:pt idx="637">
                  <c:v>0.18708900000000001</c:v>
                </c:pt>
                <c:pt idx="638">
                  <c:v>0.17959800000000001</c:v>
                </c:pt>
                <c:pt idx="639">
                  <c:v>0.17293900000000001</c:v>
                </c:pt>
                <c:pt idx="640">
                  <c:v>0.164246</c:v>
                </c:pt>
                <c:pt idx="641">
                  <c:v>0.15682399999999999</c:v>
                </c:pt>
                <c:pt idx="642">
                  <c:v>0.15042700000000001</c:v>
                </c:pt>
                <c:pt idx="643">
                  <c:v>0.14487</c:v>
                </c:pt>
                <c:pt idx="644">
                  <c:v>0.14000699999999999</c:v>
                </c:pt>
                <c:pt idx="645">
                  <c:v>0.134408</c:v>
                </c:pt>
                <c:pt idx="646">
                  <c:v>0.12962799999999999</c:v>
                </c:pt>
                <c:pt idx="647">
                  <c:v>0.12550700000000001</c:v>
                </c:pt>
                <c:pt idx="648">
                  <c:v>0.120297</c:v>
                </c:pt>
                <c:pt idx="649">
                  <c:v>0.116657</c:v>
                </c:pt>
                <c:pt idx="650">
                  <c:v>0.11352</c:v>
                </c:pt>
                <c:pt idx="651">
                  <c:v>0.109962</c:v>
                </c:pt>
                <c:pt idx="652">
                  <c:v>0.106965</c:v>
                </c:pt>
                <c:pt idx="653">
                  <c:v>0.10326299999999999</c:v>
                </c:pt>
                <c:pt idx="654">
                  <c:v>0.10026599999999999</c:v>
                </c:pt>
                <c:pt idx="655">
                  <c:v>9.7784800000000005E-2</c:v>
                </c:pt>
                <c:pt idx="656">
                  <c:v>9.5312099999999997E-2</c:v>
                </c:pt>
                <c:pt idx="657">
                  <c:v>9.3238799999999997E-2</c:v>
                </c:pt>
                <c:pt idx="658">
                  <c:v>9.09195E-2</c:v>
                </c:pt>
                <c:pt idx="659">
                  <c:v>8.8116200000000006E-2</c:v>
                </c:pt>
                <c:pt idx="660">
                  <c:v>8.5345299999999999E-2</c:v>
                </c:pt>
                <c:pt idx="661">
                  <c:v>8.3063600000000001E-2</c:v>
                </c:pt>
                <c:pt idx="662">
                  <c:v>8.0516500000000005E-2</c:v>
                </c:pt>
                <c:pt idx="663">
                  <c:v>7.7343899999999993E-2</c:v>
                </c:pt>
                <c:pt idx="664">
                  <c:v>7.4353600000000006E-2</c:v>
                </c:pt>
                <c:pt idx="665">
                  <c:v>7.0771100000000003E-2</c:v>
                </c:pt>
                <c:pt idx="666">
                  <c:v>6.7874100000000007E-2</c:v>
                </c:pt>
                <c:pt idx="667">
                  <c:v>6.5187099999999998E-2</c:v>
                </c:pt>
                <c:pt idx="668">
                  <c:v>6.2902799999999995E-2</c:v>
                </c:pt>
                <c:pt idx="669">
                  <c:v>6.09759E-2</c:v>
                </c:pt>
                <c:pt idx="670">
                  <c:v>5.8568599999999998E-2</c:v>
                </c:pt>
                <c:pt idx="671">
                  <c:v>5.7299000000000003E-2</c:v>
                </c:pt>
                <c:pt idx="672">
                  <c:v>5.6273499999999997E-2</c:v>
                </c:pt>
                <c:pt idx="673">
                  <c:v>5.5558900000000001E-2</c:v>
                </c:pt>
                <c:pt idx="674">
                  <c:v>5.5104599999999997E-2</c:v>
                </c:pt>
                <c:pt idx="675">
                  <c:v>5.4941700000000003E-2</c:v>
                </c:pt>
                <c:pt idx="676">
                  <c:v>5.5148999999999997E-2</c:v>
                </c:pt>
                <c:pt idx="677">
                  <c:v>5.5699899999999997E-2</c:v>
                </c:pt>
                <c:pt idx="678">
                  <c:v>5.6199300000000001E-2</c:v>
                </c:pt>
                <c:pt idx="679">
                  <c:v>5.6944300000000003E-2</c:v>
                </c:pt>
                <c:pt idx="680">
                  <c:v>5.8001900000000002E-2</c:v>
                </c:pt>
                <c:pt idx="681">
                  <c:v>5.9158099999999998E-2</c:v>
                </c:pt>
                <c:pt idx="682">
                  <c:v>6.0125499999999998E-2</c:v>
                </c:pt>
                <c:pt idx="683">
                  <c:v>6.1286899999999998E-2</c:v>
                </c:pt>
                <c:pt idx="684">
                  <c:v>6.2807000000000002E-2</c:v>
                </c:pt>
                <c:pt idx="685">
                  <c:v>6.4278799999999997E-2</c:v>
                </c:pt>
                <c:pt idx="686">
                  <c:v>6.6168699999999997E-2</c:v>
                </c:pt>
                <c:pt idx="687">
                  <c:v>6.8021399999999996E-2</c:v>
                </c:pt>
                <c:pt idx="688">
                  <c:v>7.0355299999999996E-2</c:v>
                </c:pt>
                <c:pt idx="689">
                  <c:v>7.2268899999999997E-2</c:v>
                </c:pt>
                <c:pt idx="690">
                  <c:v>7.4558899999999997E-2</c:v>
                </c:pt>
                <c:pt idx="691">
                  <c:v>7.7333399999999997E-2</c:v>
                </c:pt>
                <c:pt idx="692">
                  <c:v>7.9820799999999997E-2</c:v>
                </c:pt>
                <c:pt idx="693">
                  <c:v>8.27513E-2</c:v>
                </c:pt>
                <c:pt idx="694">
                  <c:v>8.6242700000000005E-2</c:v>
                </c:pt>
                <c:pt idx="695">
                  <c:v>8.8959300000000005E-2</c:v>
                </c:pt>
                <c:pt idx="696">
                  <c:v>9.2057600000000003E-2</c:v>
                </c:pt>
                <c:pt idx="697">
                  <c:v>9.56148E-2</c:v>
                </c:pt>
                <c:pt idx="698">
                  <c:v>9.9729300000000007E-2</c:v>
                </c:pt>
                <c:pt idx="699">
                  <c:v>0.10452699999999999</c:v>
                </c:pt>
                <c:pt idx="700">
                  <c:v>0.10867300000000001</c:v>
                </c:pt>
                <c:pt idx="701">
                  <c:v>0.113385</c:v>
                </c:pt>
                <c:pt idx="702">
                  <c:v>0.11877799999999999</c:v>
                </c:pt>
                <c:pt idx="703">
                  <c:v>0.123248</c:v>
                </c:pt>
                <c:pt idx="704">
                  <c:v>0.128716</c:v>
                </c:pt>
                <c:pt idx="705">
                  <c:v>0.13491400000000001</c:v>
                </c:pt>
                <c:pt idx="706">
                  <c:v>0.14199100000000001</c:v>
                </c:pt>
                <c:pt idx="707">
                  <c:v>0.14799200000000001</c:v>
                </c:pt>
                <c:pt idx="708">
                  <c:v>0.15470200000000001</c:v>
                </c:pt>
                <c:pt idx="709">
                  <c:v>0.16226099999999999</c:v>
                </c:pt>
                <c:pt idx="710">
                  <c:v>0.17085</c:v>
                </c:pt>
                <c:pt idx="711">
                  <c:v>0.18071499999999999</c:v>
                </c:pt>
                <c:pt idx="712">
                  <c:v>0.188165</c:v>
                </c:pt>
                <c:pt idx="713">
                  <c:v>0.19794500000000001</c:v>
                </c:pt>
                <c:pt idx="714">
                  <c:v>0.20746400000000001</c:v>
                </c:pt>
                <c:pt idx="715">
                  <c:v>0.21827199999999999</c:v>
                </c:pt>
                <c:pt idx="716">
                  <c:v>0.23066900000000001</c:v>
                </c:pt>
                <c:pt idx="717">
                  <c:v>0.24000199999999999</c:v>
                </c:pt>
                <c:pt idx="718">
                  <c:v>0.25035099999999999</c:v>
                </c:pt>
                <c:pt idx="719">
                  <c:v>0.26188400000000001</c:v>
                </c:pt>
                <c:pt idx="720">
                  <c:v>0.27479599999999998</c:v>
                </c:pt>
                <c:pt idx="721">
                  <c:v>0.28932099999999999</c:v>
                </c:pt>
                <c:pt idx="722">
                  <c:v>0.30573099999999998</c:v>
                </c:pt>
                <c:pt idx="723">
                  <c:v>0.324349</c:v>
                </c:pt>
                <c:pt idx="724">
                  <c:v>0.33998299999999998</c:v>
                </c:pt>
                <c:pt idx="725">
                  <c:v>0.35724800000000001</c:v>
                </c:pt>
                <c:pt idx="726">
                  <c:v>0.37634600000000001</c:v>
                </c:pt>
                <c:pt idx="727">
                  <c:v>0.39750000000000002</c:v>
                </c:pt>
                <c:pt idx="728">
                  <c:v>0.42302699999999999</c:v>
                </c:pt>
                <c:pt idx="729">
                  <c:v>0.44472699999999998</c:v>
                </c:pt>
                <c:pt idx="730">
                  <c:v>0.468412</c:v>
                </c:pt>
                <c:pt idx="731">
                  <c:v>0.49427300000000002</c:v>
                </c:pt>
                <c:pt idx="732">
                  <c:v>0.52251800000000004</c:v>
                </c:pt>
                <c:pt idx="733">
                  <c:v>0.55337000000000003</c:v>
                </c:pt>
                <c:pt idx="734">
                  <c:v>0.58706499999999995</c:v>
                </c:pt>
                <c:pt idx="735">
                  <c:v>0.62386200000000003</c:v>
                </c:pt>
                <c:pt idx="736">
                  <c:v>0.66403500000000004</c:v>
                </c:pt>
                <c:pt idx="737">
                  <c:v>0.70787800000000001</c:v>
                </c:pt>
                <c:pt idx="738">
                  <c:v>0.75569900000000001</c:v>
                </c:pt>
                <c:pt idx="739">
                  <c:v>0.80782699999999996</c:v>
                </c:pt>
                <c:pt idx="740">
                  <c:v>0.86461100000000002</c:v>
                </c:pt>
                <c:pt idx="741">
                  <c:v>0.92641700000000005</c:v>
                </c:pt>
                <c:pt idx="742">
                  <c:v>0.99362499999999998</c:v>
                </c:pt>
                <c:pt idx="743">
                  <c:v>1.06664</c:v>
                </c:pt>
                <c:pt idx="744">
                  <c:v>1.1376500000000001</c:v>
                </c:pt>
                <c:pt idx="745">
                  <c:v>1.24072</c:v>
                </c:pt>
                <c:pt idx="746">
                  <c:v>1.35408</c:v>
                </c:pt>
                <c:pt idx="747">
                  <c:v>1.47851</c:v>
                </c:pt>
                <c:pt idx="748">
                  <c:v>1.61483</c:v>
                </c:pt>
                <c:pt idx="749">
                  <c:v>1.76383</c:v>
                </c:pt>
                <c:pt idx="750">
                  <c:v>1.92638</c:v>
                </c:pt>
                <c:pt idx="751">
                  <c:v>2.1032600000000001</c:v>
                </c:pt>
                <c:pt idx="752">
                  <c:v>2.2953100000000002</c:v>
                </c:pt>
                <c:pt idx="753">
                  <c:v>2.5032700000000001</c:v>
                </c:pt>
                <c:pt idx="754">
                  <c:v>2.7279200000000001</c:v>
                </c:pt>
                <c:pt idx="755">
                  <c:v>2.9283800000000002</c:v>
                </c:pt>
                <c:pt idx="756">
                  <c:v>3.1853799999999999</c:v>
                </c:pt>
                <c:pt idx="757">
                  <c:v>3.4608599999999998</c:v>
                </c:pt>
                <c:pt idx="758">
                  <c:v>3.7553000000000001</c:v>
                </c:pt>
                <c:pt idx="759">
                  <c:v>4.0690900000000001</c:v>
                </c:pt>
                <c:pt idx="760">
                  <c:v>4.4024999999999999</c:v>
                </c:pt>
                <c:pt idx="761">
                  <c:v>4.7556399999999996</c:v>
                </c:pt>
                <c:pt idx="762">
                  <c:v>5.3222800000000001</c:v>
                </c:pt>
                <c:pt idx="763">
                  <c:v>5.8071299999999999</c:v>
                </c:pt>
                <c:pt idx="764">
                  <c:v>6.4955800000000004</c:v>
                </c:pt>
                <c:pt idx="765">
                  <c:v>7.2292800000000002</c:v>
                </c:pt>
                <c:pt idx="766">
                  <c:v>8.2032100000000003</c:v>
                </c:pt>
                <c:pt idx="767">
                  <c:v>9.2294999999999998</c:v>
                </c:pt>
                <c:pt idx="768">
                  <c:v>11.3035</c:v>
                </c:pt>
                <c:pt idx="769">
                  <c:v>13.304600000000001</c:v>
                </c:pt>
                <c:pt idx="770">
                  <c:v>14.518700000000001</c:v>
                </c:pt>
                <c:pt idx="771">
                  <c:v>15.484999999999999</c:v>
                </c:pt>
                <c:pt idx="772">
                  <c:v>16.2394</c:v>
                </c:pt>
                <c:pt idx="773">
                  <c:v>16.822299999999998</c:v>
                </c:pt>
                <c:pt idx="774">
                  <c:v>17.3461</c:v>
                </c:pt>
                <c:pt idx="775">
                  <c:v>17.712700000000002</c:v>
                </c:pt>
                <c:pt idx="776">
                  <c:v>18.048100000000002</c:v>
                </c:pt>
                <c:pt idx="777">
                  <c:v>18.2193</c:v>
                </c:pt>
                <c:pt idx="778">
                  <c:v>18.246700000000001</c:v>
                </c:pt>
                <c:pt idx="779">
                  <c:v>18.194600000000001</c:v>
                </c:pt>
                <c:pt idx="780">
                  <c:v>18.0701</c:v>
                </c:pt>
                <c:pt idx="781">
                  <c:v>17.748799999999999</c:v>
                </c:pt>
                <c:pt idx="782">
                  <c:v>17.420999999999999</c:v>
                </c:pt>
                <c:pt idx="783">
                  <c:v>16.914999999999999</c:v>
                </c:pt>
                <c:pt idx="784">
                  <c:v>16.377400000000002</c:v>
                </c:pt>
                <c:pt idx="785">
                  <c:v>15.699199999999999</c:v>
                </c:pt>
                <c:pt idx="786">
                  <c:v>14.7189</c:v>
                </c:pt>
                <c:pt idx="787">
                  <c:v>13.424899999999999</c:v>
                </c:pt>
                <c:pt idx="788">
                  <c:v>11.2864</c:v>
                </c:pt>
                <c:pt idx="789">
                  <c:v>9.4255700000000004</c:v>
                </c:pt>
                <c:pt idx="790">
                  <c:v>8.3926400000000001</c:v>
                </c:pt>
                <c:pt idx="791">
                  <c:v>7.4094699999999998</c:v>
                </c:pt>
                <c:pt idx="792">
                  <c:v>6.6368900000000002</c:v>
                </c:pt>
                <c:pt idx="793">
                  <c:v>6.0888499999999999</c:v>
                </c:pt>
                <c:pt idx="794">
                  <c:v>5.5695600000000001</c:v>
                </c:pt>
                <c:pt idx="795">
                  <c:v>5.0800999999999998</c:v>
                </c:pt>
                <c:pt idx="796">
                  <c:v>4.6211900000000004</c:v>
                </c:pt>
                <c:pt idx="797">
                  <c:v>4.24275</c:v>
                </c:pt>
                <c:pt idx="798">
                  <c:v>3.88809</c:v>
                </c:pt>
                <c:pt idx="799">
                  <c:v>3.5569000000000002</c:v>
                </c:pt>
                <c:pt idx="800">
                  <c:v>3.2487599999999999</c:v>
                </c:pt>
                <c:pt idx="801">
                  <c:v>2.9630200000000002</c:v>
                </c:pt>
                <c:pt idx="802">
                  <c:v>2.6989800000000002</c:v>
                </c:pt>
                <c:pt idx="803">
                  <c:v>2.4557600000000002</c:v>
                </c:pt>
                <c:pt idx="804">
                  <c:v>2.2864599999999999</c:v>
                </c:pt>
                <c:pt idx="805">
                  <c:v>2.0910799999999998</c:v>
                </c:pt>
                <c:pt idx="806">
                  <c:v>1.95817</c:v>
                </c:pt>
                <c:pt idx="807">
                  <c:v>1.8333600000000001</c:v>
                </c:pt>
                <c:pt idx="808">
                  <c:v>1.71635</c:v>
                </c:pt>
                <c:pt idx="809">
                  <c:v>1.6067400000000001</c:v>
                </c:pt>
                <c:pt idx="810">
                  <c:v>1.50423</c:v>
                </c:pt>
                <c:pt idx="811">
                  <c:v>1.40845</c:v>
                </c:pt>
                <c:pt idx="812">
                  <c:v>1.31907</c:v>
                </c:pt>
                <c:pt idx="813">
                  <c:v>1.2357400000000001</c:v>
                </c:pt>
                <c:pt idx="814">
                  <c:v>1.15815</c:v>
                </c:pt>
                <c:pt idx="815">
                  <c:v>1.08596</c:v>
                </c:pt>
                <c:pt idx="816">
                  <c:v>1.0188699999999999</c:v>
                </c:pt>
                <c:pt idx="817">
                  <c:v>0.956565</c:v>
                </c:pt>
                <c:pt idx="818">
                  <c:v>0.89875700000000003</c:v>
                </c:pt>
                <c:pt idx="819">
                  <c:v>0.84515799999999996</c:v>
                </c:pt>
                <c:pt idx="820">
                  <c:v>0.77848200000000001</c:v>
                </c:pt>
                <c:pt idx="821">
                  <c:v>0.73019500000000004</c:v>
                </c:pt>
                <c:pt idx="822">
                  <c:v>0.685805</c:v>
                </c:pt>
                <c:pt idx="823">
                  <c:v>0.64502599999999999</c:v>
                </c:pt>
                <c:pt idx="824">
                  <c:v>0.60757399999999995</c:v>
                </c:pt>
                <c:pt idx="825">
                  <c:v>0.57319500000000001</c:v>
                </c:pt>
                <c:pt idx="826">
                  <c:v>0.54163300000000003</c:v>
                </c:pt>
                <c:pt idx="827">
                  <c:v>0.51267099999999999</c:v>
                </c:pt>
                <c:pt idx="828">
                  <c:v>0.494699</c:v>
                </c:pt>
                <c:pt idx="829">
                  <c:v>0.46168999999999999</c:v>
                </c:pt>
                <c:pt idx="830">
                  <c:v>0.43223499999999998</c:v>
                </c:pt>
                <c:pt idx="831">
                  <c:v>0.40592800000000001</c:v>
                </c:pt>
                <c:pt idx="832">
                  <c:v>0.38241399999999998</c:v>
                </c:pt>
                <c:pt idx="833">
                  <c:v>0.36136600000000002</c:v>
                </c:pt>
                <c:pt idx="834">
                  <c:v>0.34249800000000002</c:v>
                </c:pt>
                <c:pt idx="835">
                  <c:v>0.32554899999999998</c:v>
                </c:pt>
                <c:pt idx="836">
                  <c:v>0.31029499999999999</c:v>
                </c:pt>
                <c:pt idx="837">
                  <c:v>0.29653200000000002</c:v>
                </c:pt>
                <c:pt idx="838">
                  <c:v>0.279609</c:v>
                </c:pt>
                <c:pt idx="839">
                  <c:v>0.26713700000000001</c:v>
                </c:pt>
                <c:pt idx="840">
                  <c:v>0.25245000000000001</c:v>
                </c:pt>
                <c:pt idx="841">
                  <c:v>0.239625</c:v>
                </c:pt>
                <c:pt idx="842">
                  <c:v>0.22834199999999999</c:v>
                </c:pt>
                <c:pt idx="843">
                  <c:v>0.21834000000000001</c:v>
                </c:pt>
                <c:pt idx="844">
                  <c:v>0.20940900000000001</c:v>
                </c:pt>
                <c:pt idx="845">
                  <c:v>0.197658</c:v>
                </c:pt>
                <c:pt idx="846">
                  <c:v>0.187499</c:v>
                </c:pt>
                <c:pt idx="847">
                  <c:v>0.17860699999999999</c:v>
                </c:pt>
                <c:pt idx="848">
                  <c:v>0.170741</c:v>
                </c:pt>
                <c:pt idx="849">
                  <c:v>0.16372300000000001</c:v>
                </c:pt>
                <c:pt idx="850">
                  <c:v>0.157414</c:v>
                </c:pt>
                <c:pt idx="851">
                  <c:v>0.150454</c:v>
                </c:pt>
                <c:pt idx="852">
                  <c:v>0.14208899999999999</c:v>
                </c:pt>
                <c:pt idx="853">
                  <c:v>0.134881</c:v>
                </c:pt>
                <c:pt idx="854">
                  <c:v>0.12861300000000001</c:v>
                </c:pt>
                <c:pt idx="855">
                  <c:v>0.12311900000000001</c:v>
                </c:pt>
                <c:pt idx="856">
                  <c:v>0.118271</c:v>
                </c:pt>
                <c:pt idx="857">
                  <c:v>0.11264299999999999</c:v>
                </c:pt>
                <c:pt idx="858">
                  <c:v>0.10780000000000001</c:v>
                </c:pt>
                <c:pt idx="859">
                  <c:v>0.1036</c:v>
                </c:pt>
                <c:pt idx="860">
                  <c:v>9.9934099999999998E-2</c:v>
                </c:pt>
                <c:pt idx="861">
                  <c:v>9.5755800000000002E-2</c:v>
                </c:pt>
                <c:pt idx="862">
                  <c:v>9.2204499999999995E-2</c:v>
                </c:pt>
                <c:pt idx="863">
                  <c:v>9.0125200000000003E-2</c:v>
                </c:pt>
                <c:pt idx="864">
                  <c:v>8.6532799999999993E-2</c:v>
                </c:pt>
                <c:pt idx="865">
                  <c:v>8.3552100000000004E-2</c:v>
                </c:pt>
                <c:pt idx="866">
                  <c:v>8.1051899999999996E-2</c:v>
                </c:pt>
                <c:pt idx="867">
                  <c:v>7.8935900000000003E-2</c:v>
                </c:pt>
                <c:pt idx="868">
                  <c:v>7.6328599999999996E-2</c:v>
                </c:pt>
                <c:pt idx="869">
                  <c:v>7.4499800000000005E-2</c:v>
                </c:pt>
                <c:pt idx="870">
                  <c:v>7.2669499999999998E-2</c:v>
                </c:pt>
                <c:pt idx="871">
                  <c:v>7.1198899999999996E-2</c:v>
                </c:pt>
                <c:pt idx="872">
                  <c:v>6.9497000000000003E-2</c:v>
                </c:pt>
                <c:pt idx="873">
                  <c:v>6.8241700000000002E-2</c:v>
                </c:pt>
                <c:pt idx="874">
                  <c:v>6.7305000000000004E-2</c:v>
                </c:pt>
                <c:pt idx="875">
                  <c:v>6.63242E-2</c:v>
                </c:pt>
                <c:pt idx="876">
                  <c:v>6.5657499999999994E-2</c:v>
                </c:pt>
                <c:pt idx="877">
                  <c:v>6.5228400000000006E-2</c:v>
                </c:pt>
                <c:pt idx="878">
                  <c:v>6.5149499999999999E-2</c:v>
                </c:pt>
                <c:pt idx="879">
                  <c:v>6.5368899999999994E-2</c:v>
                </c:pt>
                <c:pt idx="880">
                  <c:v>6.5919199999999997E-2</c:v>
                </c:pt>
                <c:pt idx="881">
                  <c:v>6.7029900000000003E-2</c:v>
                </c:pt>
                <c:pt idx="882">
                  <c:v>6.8431099999999995E-2</c:v>
                </c:pt>
                <c:pt idx="883">
                  <c:v>7.0111199999999999E-2</c:v>
                </c:pt>
                <c:pt idx="884">
                  <c:v>7.2055999999999995E-2</c:v>
                </c:pt>
                <c:pt idx="885">
                  <c:v>7.4267899999999998E-2</c:v>
                </c:pt>
                <c:pt idx="886">
                  <c:v>7.6760400000000006E-2</c:v>
                </c:pt>
                <c:pt idx="887">
                  <c:v>7.9555100000000004E-2</c:v>
                </c:pt>
                <c:pt idx="888">
                  <c:v>8.2681400000000002E-2</c:v>
                </c:pt>
                <c:pt idx="889">
                  <c:v>8.6176100000000005E-2</c:v>
                </c:pt>
                <c:pt idx="890">
                  <c:v>9.0083800000000006E-2</c:v>
                </c:pt>
                <c:pt idx="891">
                  <c:v>9.4458600000000004E-2</c:v>
                </c:pt>
                <c:pt idx="892">
                  <c:v>9.9365499999999995E-2</c:v>
                </c:pt>
                <c:pt idx="893">
                  <c:v>0.10201300000000001</c:v>
                </c:pt>
                <c:pt idx="894">
                  <c:v>0.107865</c:v>
                </c:pt>
                <c:pt idx="895">
                  <c:v>0.114455</c:v>
                </c:pt>
                <c:pt idx="896">
                  <c:v>0.119964</c:v>
                </c:pt>
                <c:pt idx="897">
                  <c:v>0.12604499999999999</c:v>
                </c:pt>
                <c:pt idx="898">
                  <c:v>0.13276099999999999</c:v>
                </c:pt>
                <c:pt idx="899">
                  <c:v>0.14019400000000001</c:v>
                </c:pt>
                <c:pt idx="900">
                  <c:v>0.148449</c:v>
                </c:pt>
                <c:pt idx="901">
                  <c:v>0.15764300000000001</c:v>
                </c:pt>
                <c:pt idx="902">
                  <c:v>0.16792499999999999</c:v>
                </c:pt>
                <c:pt idx="903">
                  <c:v>0.17946300000000001</c:v>
                </c:pt>
                <c:pt idx="904">
                  <c:v>0.18906899999999999</c:v>
                </c:pt>
                <c:pt idx="905">
                  <c:v>0.19960600000000001</c:v>
                </c:pt>
                <c:pt idx="906">
                  <c:v>0.21119399999999999</c:v>
                </c:pt>
                <c:pt idx="907">
                  <c:v>0.22397800000000001</c:v>
                </c:pt>
                <c:pt idx="908">
                  <c:v>0.238124</c:v>
                </c:pt>
                <c:pt idx="909">
                  <c:v>0.25383099999999997</c:v>
                </c:pt>
                <c:pt idx="910">
                  <c:v>0.27133699999999999</c:v>
                </c:pt>
                <c:pt idx="911">
                  <c:v>0.29092800000000002</c:v>
                </c:pt>
                <c:pt idx="912">
                  <c:v>0.312946</c:v>
                </c:pt>
                <c:pt idx="913">
                  <c:v>0.32917099999999999</c:v>
                </c:pt>
                <c:pt idx="914">
                  <c:v>0.34677999999999998</c:v>
                </c:pt>
                <c:pt idx="915">
                  <c:v>0.365842</c:v>
                </c:pt>
                <c:pt idx="916">
                  <c:v>0.38676300000000002</c:v>
                </c:pt>
                <c:pt idx="917">
                  <c:v>0.409692</c:v>
                </c:pt>
                <c:pt idx="918">
                  <c:v>0.434863</c:v>
                </c:pt>
                <c:pt idx="919">
                  <c:v>0.46257799999999999</c:v>
                </c:pt>
                <c:pt idx="920">
                  <c:v>0.49319000000000002</c:v>
                </c:pt>
                <c:pt idx="921">
                  <c:v>0.52711799999999998</c:v>
                </c:pt>
                <c:pt idx="922">
                  <c:v>0.56486000000000003</c:v>
                </c:pt>
                <c:pt idx="923">
                  <c:v>0.59692400000000001</c:v>
                </c:pt>
                <c:pt idx="924">
                  <c:v>0.63390599999999997</c:v>
                </c:pt>
                <c:pt idx="925">
                  <c:v>0.67458499999999999</c:v>
                </c:pt>
                <c:pt idx="926">
                  <c:v>0.71946699999999997</c:v>
                </c:pt>
                <c:pt idx="927">
                  <c:v>0.76911099999999999</c:v>
                </c:pt>
                <c:pt idx="928">
                  <c:v>0.82416900000000004</c:v>
                </c:pt>
                <c:pt idx="929">
                  <c:v>0.86759200000000003</c:v>
                </c:pt>
                <c:pt idx="930">
                  <c:v>0.91467900000000002</c:v>
                </c:pt>
                <c:pt idx="931">
                  <c:v>0.96582500000000004</c:v>
                </c:pt>
                <c:pt idx="932">
                  <c:v>1.02152</c:v>
                </c:pt>
                <c:pt idx="933">
                  <c:v>1.07779</c:v>
                </c:pt>
                <c:pt idx="934">
                  <c:v>1.13897</c:v>
                </c:pt>
                <c:pt idx="935">
                  <c:v>1.2110099999999999</c:v>
                </c:pt>
                <c:pt idx="936">
                  <c:v>1.2977399999999999</c:v>
                </c:pt>
                <c:pt idx="937">
                  <c:v>1.3943399999999999</c:v>
                </c:pt>
                <c:pt idx="938">
                  <c:v>1.48935</c:v>
                </c:pt>
                <c:pt idx="939">
                  <c:v>1.5987100000000001</c:v>
                </c:pt>
                <c:pt idx="940">
                  <c:v>1.70251</c:v>
                </c:pt>
                <c:pt idx="941">
                  <c:v>1.7970699999999999</c:v>
                </c:pt>
                <c:pt idx="942">
                  <c:v>1.89985</c:v>
                </c:pt>
                <c:pt idx="943">
                  <c:v>2.01186</c:v>
                </c:pt>
                <c:pt idx="944">
                  <c:v>2.1342400000000001</c:v>
                </c:pt>
                <c:pt idx="945">
                  <c:v>2.2648100000000002</c:v>
                </c:pt>
                <c:pt idx="946">
                  <c:v>2.4079000000000002</c:v>
                </c:pt>
                <c:pt idx="947">
                  <c:v>2.5110700000000001</c:v>
                </c:pt>
                <c:pt idx="948">
                  <c:v>2.68337</c:v>
                </c:pt>
                <c:pt idx="949">
                  <c:v>2.87425</c:v>
                </c:pt>
                <c:pt idx="950">
                  <c:v>3.08649</c:v>
                </c:pt>
                <c:pt idx="951">
                  <c:v>3.26166</c:v>
                </c:pt>
                <c:pt idx="952">
                  <c:v>3.45235</c:v>
                </c:pt>
                <c:pt idx="953">
                  <c:v>3.66045</c:v>
                </c:pt>
                <c:pt idx="954">
                  <c:v>3.8881299999999999</c:v>
                </c:pt>
                <c:pt idx="955">
                  <c:v>4.1379599999999996</c:v>
                </c:pt>
                <c:pt idx="956">
                  <c:v>4.4128800000000004</c:v>
                </c:pt>
                <c:pt idx="957">
                  <c:v>4.6118100000000002</c:v>
                </c:pt>
                <c:pt idx="958">
                  <c:v>4.9594899999999997</c:v>
                </c:pt>
                <c:pt idx="959">
                  <c:v>5.24695</c:v>
                </c:pt>
                <c:pt idx="960">
                  <c:v>5.5603899999999999</c:v>
                </c:pt>
                <c:pt idx="961">
                  <c:v>5.9030699999999996</c:v>
                </c:pt>
                <c:pt idx="962">
                  <c:v>6.2787300000000004</c:v>
                </c:pt>
                <c:pt idx="963">
                  <c:v>6.6917900000000001</c:v>
                </c:pt>
                <c:pt idx="964">
                  <c:v>7.1473500000000003</c:v>
                </c:pt>
                <c:pt idx="965">
                  <c:v>7.6515000000000004</c:v>
                </c:pt>
                <c:pt idx="966">
                  <c:v>8.2113999999999994</c:v>
                </c:pt>
                <c:pt idx="967">
                  <c:v>8.8356499999999993</c:v>
                </c:pt>
                <c:pt idx="968">
                  <c:v>9.5345600000000008</c:v>
                </c:pt>
                <c:pt idx="969">
                  <c:v>10.048</c:v>
                </c:pt>
                <c:pt idx="970">
                  <c:v>10.6045</c:v>
                </c:pt>
                <c:pt idx="971">
                  <c:v>11.2089</c:v>
                </c:pt>
                <c:pt idx="972">
                  <c:v>11.867000000000001</c:v>
                </c:pt>
                <c:pt idx="973">
                  <c:v>12.5854</c:v>
                </c:pt>
                <c:pt idx="974">
                  <c:v>13.371600000000001</c:v>
                </c:pt>
                <c:pt idx="975">
                  <c:v>14.2346</c:v>
                </c:pt>
                <c:pt idx="976">
                  <c:v>15.3102</c:v>
                </c:pt>
                <c:pt idx="977">
                  <c:v>16.5137</c:v>
                </c:pt>
                <c:pt idx="978">
                  <c:v>17.397400000000001</c:v>
                </c:pt>
                <c:pt idx="979">
                  <c:v>18.354900000000001</c:v>
                </c:pt>
                <c:pt idx="980">
                  <c:v>19.394500000000001</c:v>
                </c:pt>
                <c:pt idx="981">
                  <c:v>20.526199999999999</c:v>
                </c:pt>
                <c:pt idx="982">
                  <c:v>21.761099999999999</c:v>
                </c:pt>
                <c:pt idx="983">
                  <c:v>23.1126</c:v>
                </c:pt>
                <c:pt idx="984">
                  <c:v>24.5959</c:v>
                </c:pt>
                <c:pt idx="985">
                  <c:v>26.2288</c:v>
                </c:pt>
                <c:pt idx="986">
                  <c:v>28.032599999999999</c:v>
                </c:pt>
                <c:pt idx="987">
                  <c:v>30.032</c:v>
                </c:pt>
                <c:pt idx="988">
                  <c:v>32.351100000000002</c:v>
                </c:pt>
                <c:pt idx="989">
                  <c:v>34.086300000000001</c:v>
                </c:pt>
                <c:pt idx="990">
                  <c:v>35.967300000000002</c:v>
                </c:pt>
                <c:pt idx="991">
                  <c:v>38.011099999999999</c:v>
                </c:pt>
                <c:pt idx="992">
                  <c:v>40.237400000000001</c:v>
                </c:pt>
                <c:pt idx="993">
                  <c:v>42.668500000000002</c:v>
                </c:pt>
                <c:pt idx="994">
                  <c:v>45.3307</c:v>
                </c:pt>
                <c:pt idx="995">
                  <c:v>48.253999999999998</c:v>
                </c:pt>
                <c:pt idx="996">
                  <c:v>50.779400000000003</c:v>
                </c:pt>
                <c:pt idx="997">
                  <c:v>53.510800000000003</c:v>
                </c:pt>
                <c:pt idx="998">
                  <c:v>56.4711</c:v>
                </c:pt>
                <c:pt idx="999">
                  <c:v>59.6858</c:v>
                </c:pt>
                <c:pt idx="1000">
                  <c:v>63.184100000000001</c:v>
                </c:pt>
                <c:pt idx="1001">
                  <c:v>66.998500000000007</c:v>
                </c:pt>
                <c:pt idx="1002">
                  <c:v>71.1661</c:v>
                </c:pt>
                <c:pt idx="1003">
                  <c:v>75.728300000000004</c:v>
                </c:pt>
                <c:pt idx="1004">
                  <c:v>79.988299999999995</c:v>
                </c:pt>
                <c:pt idx="1005">
                  <c:v>84.604799999999997</c:v>
                </c:pt>
                <c:pt idx="1006">
                  <c:v>89.613799999999998</c:v>
                </c:pt>
                <c:pt idx="1007">
                  <c:v>95.053600000000003</c:v>
                </c:pt>
                <c:pt idx="1008">
                  <c:v>100.967</c:v>
                </c:pt>
                <c:pt idx="1009">
                  <c:v>107.398</c:v>
                </c:pt>
                <c:pt idx="1010">
                  <c:v>114.395</c:v>
                </c:pt>
                <c:pt idx="1011">
                  <c:v>122.009</c:v>
                </c:pt>
                <c:pt idx="1012">
                  <c:v>129.33799999999999</c:v>
                </c:pt>
                <c:pt idx="1013">
                  <c:v>137.23400000000001</c:v>
                </c:pt>
                <c:pt idx="1014">
                  <c:v>145.73599999999999</c:v>
                </c:pt>
                <c:pt idx="1015">
                  <c:v>154.88200000000001</c:v>
                </c:pt>
                <c:pt idx="1016">
                  <c:v>164.71</c:v>
                </c:pt>
                <c:pt idx="1017">
                  <c:v>175.25399999999999</c:v>
                </c:pt>
                <c:pt idx="1018">
                  <c:v>186.547</c:v>
                </c:pt>
                <c:pt idx="1019">
                  <c:v>204.15</c:v>
                </c:pt>
                <c:pt idx="1020">
                  <c:v>221.67699999999999</c:v>
                </c:pt>
                <c:pt idx="1021">
                  <c:v>240.62100000000001</c:v>
                </c:pt>
                <c:pt idx="1022">
                  <c:v>260.976</c:v>
                </c:pt>
                <c:pt idx="1023">
                  <c:v>282.70499999999998</c:v>
                </c:pt>
                <c:pt idx="1024">
                  <c:v>305.72800000000001</c:v>
                </c:pt>
                <c:pt idx="1025">
                  <c:v>344.20800000000003</c:v>
                </c:pt>
                <c:pt idx="1026">
                  <c:v>398.67700000000002</c:v>
                </c:pt>
                <c:pt idx="1027">
                  <c:v>481.51799999999997</c:v>
                </c:pt>
                <c:pt idx="1028">
                  <c:v>520.15099999999995</c:v>
                </c:pt>
                <c:pt idx="1029">
                  <c:v>546.74099999999999</c:v>
                </c:pt>
                <c:pt idx="1030">
                  <c:v>570.18100000000004</c:v>
                </c:pt>
                <c:pt idx="1031">
                  <c:v>589.76400000000001</c:v>
                </c:pt>
                <c:pt idx="1032">
                  <c:v>604.87</c:v>
                </c:pt>
                <c:pt idx="1033">
                  <c:v>614.03099999999995</c:v>
                </c:pt>
                <c:pt idx="1034">
                  <c:v>619.14</c:v>
                </c:pt>
                <c:pt idx="1035">
                  <c:v>620.22900000000004</c:v>
                </c:pt>
                <c:pt idx="1036">
                  <c:v>618.20699999999999</c:v>
                </c:pt>
                <c:pt idx="1037">
                  <c:v>613.59500000000003</c:v>
                </c:pt>
                <c:pt idx="1038">
                  <c:v>604.66200000000003</c:v>
                </c:pt>
                <c:pt idx="1039">
                  <c:v>592.22500000000002</c:v>
                </c:pt>
                <c:pt idx="1040">
                  <c:v>576.57299999999998</c:v>
                </c:pt>
                <c:pt idx="1041">
                  <c:v>556.63699999999994</c:v>
                </c:pt>
                <c:pt idx="1042">
                  <c:v>532.31299999999999</c:v>
                </c:pt>
                <c:pt idx="1043">
                  <c:v>491.322</c:v>
                </c:pt>
                <c:pt idx="1044">
                  <c:v>431.80399999999997</c:v>
                </c:pt>
                <c:pt idx="1045">
                  <c:v>356.53699999999998</c:v>
                </c:pt>
                <c:pt idx="1046">
                  <c:v>313.87200000000001</c:v>
                </c:pt>
                <c:pt idx="1047">
                  <c:v>287.18799999999999</c:v>
                </c:pt>
                <c:pt idx="1048">
                  <c:v>262.16300000000001</c:v>
                </c:pt>
                <c:pt idx="1049">
                  <c:v>238.923</c:v>
                </c:pt>
                <c:pt idx="1050">
                  <c:v>220.09800000000001</c:v>
                </c:pt>
                <c:pt idx="1051">
                  <c:v>202.68600000000001</c:v>
                </c:pt>
                <c:pt idx="1052">
                  <c:v>186.66</c:v>
                </c:pt>
                <c:pt idx="1053">
                  <c:v>171.97300000000001</c:v>
                </c:pt>
                <c:pt idx="1054">
                  <c:v>158.55799999999999</c:v>
                </c:pt>
                <c:pt idx="1055">
                  <c:v>149.14500000000001</c:v>
                </c:pt>
                <c:pt idx="1056">
                  <c:v>139.34</c:v>
                </c:pt>
                <c:pt idx="1057">
                  <c:v>130.315</c:v>
                </c:pt>
                <c:pt idx="1058">
                  <c:v>122.015</c:v>
                </c:pt>
                <c:pt idx="1059">
                  <c:v>114.386</c:v>
                </c:pt>
                <c:pt idx="1060">
                  <c:v>107.375</c:v>
                </c:pt>
                <c:pt idx="1061">
                  <c:v>100.93</c:v>
                </c:pt>
                <c:pt idx="1062">
                  <c:v>95.005399999999995</c:v>
                </c:pt>
                <c:pt idx="1063">
                  <c:v>89.120199999999997</c:v>
                </c:pt>
                <c:pt idx="1064">
                  <c:v>83.343599999999995</c:v>
                </c:pt>
                <c:pt idx="1065">
                  <c:v>78.09</c:v>
                </c:pt>
                <c:pt idx="1066">
                  <c:v>73.304299999999998</c:v>
                </c:pt>
                <c:pt idx="1067">
                  <c:v>68.937100000000001</c:v>
                </c:pt>
                <c:pt idx="1068">
                  <c:v>64.944400000000002</c:v>
                </c:pt>
                <c:pt idx="1069">
                  <c:v>61.286799999999999</c:v>
                </c:pt>
                <c:pt idx="1070">
                  <c:v>57.929499999999997</c:v>
                </c:pt>
                <c:pt idx="1071">
                  <c:v>54.4206</c:v>
                </c:pt>
                <c:pt idx="1072">
                  <c:v>50.843499999999999</c:v>
                </c:pt>
                <c:pt idx="1073">
                  <c:v>47.610900000000001</c:v>
                </c:pt>
                <c:pt idx="1074">
                  <c:v>44.680300000000003</c:v>
                </c:pt>
                <c:pt idx="1075">
                  <c:v>42.015300000000003</c:v>
                </c:pt>
                <c:pt idx="1076">
                  <c:v>39.584699999999998</c:v>
                </c:pt>
                <c:pt idx="1077">
                  <c:v>37.361699999999999</c:v>
                </c:pt>
                <c:pt idx="1078">
                  <c:v>35.323099999999997</c:v>
                </c:pt>
                <c:pt idx="1079">
                  <c:v>33.184199999999997</c:v>
                </c:pt>
                <c:pt idx="1080">
                  <c:v>30.997499999999999</c:v>
                </c:pt>
                <c:pt idx="1081">
                  <c:v>29.022400000000001</c:v>
                </c:pt>
                <c:pt idx="1082">
                  <c:v>27.232099999999999</c:v>
                </c:pt>
                <c:pt idx="1083">
                  <c:v>25.604199999999999</c:v>
                </c:pt>
                <c:pt idx="1084">
                  <c:v>24.119299999999999</c:v>
                </c:pt>
                <c:pt idx="1085">
                  <c:v>22.760999999999999</c:v>
                </c:pt>
                <c:pt idx="1086">
                  <c:v>21.5152</c:v>
                </c:pt>
                <c:pt idx="1087">
                  <c:v>20.291499999999999</c:v>
                </c:pt>
                <c:pt idx="1088">
                  <c:v>19.098700000000001</c:v>
                </c:pt>
                <c:pt idx="1089">
                  <c:v>18.008700000000001</c:v>
                </c:pt>
                <c:pt idx="1090">
                  <c:v>17.010100000000001</c:v>
                </c:pt>
                <c:pt idx="1091">
                  <c:v>16.0928</c:v>
                </c:pt>
                <c:pt idx="1092">
                  <c:v>15.248200000000001</c:v>
                </c:pt>
                <c:pt idx="1093">
                  <c:v>14.4689</c:v>
                </c:pt>
                <c:pt idx="1094">
                  <c:v>13.4078</c:v>
                </c:pt>
                <c:pt idx="1095">
                  <c:v>12.610799999999999</c:v>
                </c:pt>
                <c:pt idx="1096">
                  <c:v>11.883100000000001</c:v>
                </c:pt>
                <c:pt idx="1097">
                  <c:v>11.217000000000001</c:v>
                </c:pt>
                <c:pt idx="1098">
                  <c:v>10.605600000000001</c:v>
                </c:pt>
                <c:pt idx="1099">
                  <c:v>10.043100000000001</c:v>
                </c:pt>
                <c:pt idx="1100">
                  <c:v>9.5244800000000005</c:v>
                </c:pt>
                <c:pt idx="1101">
                  <c:v>8.8191400000000009</c:v>
                </c:pt>
                <c:pt idx="1102">
                  <c:v>8.3406099999999999</c:v>
                </c:pt>
                <c:pt idx="1103">
                  <c:v>7.8534499999999996</c:v>
                </c:pt>
                <c:pt idx="1104">
                  <c:v>7.4079300000000003</c:v>
                </c:pt>
                <c:pt idx="1105">
                  <c:v>6.9993600000000002</c:v>
                </c:pt>
                <c:pt idx="1106">
                  <c:v>6.6236899999999999</c:v>
                </c:pt>
                <c:pt idx="1107">
                  <c:v>6.2774299999999998</c:v>
                </c:pt>
                <c:pt idx="1108">
                  <c:v>5.9576200000000004</c:v>
                </c:pt>
                <c:pt idx="1109">
                  <c:v>5.5219199999999997</c:v>
                </c:pt>
                <c:pt idx="1110">
                  <c:v>5.1770399999999999</c:v>
                </c:pt>
                <c:pt idx="1111">
                  <c:v>4.8636900000000001</c:v>
                </c:pt>
                <c:pt idx="1112">
                  <c:v>4.5781000000000001</c:v>
                </c:pt>
                <c:pt idx="1113">
                  <c:v>4.3170000000000002</c:v>
                </c:pt>
                <c:pt idx="1114">
                  <c:v>4.0775899999999998</c:v>
                </c:pt>
                <c:pt idx="1115">
                  <c:v>3.8575300000000001</c:v>
                </c:pt>
                <c:pt idx="1116">
                  <c:v>3.6548099999999999</c:v>
                </c:pt>
                <c:pt idx="1117">
                  <c:v>3.46767</c:v>
                </c:pt>
                <c:pt idx="1118">
                  <c:v>3.2595200000000002</c:v>
                </c:pt>
                <c:pt idx="1119">
                  <c:v>3.06962</c:v>
                </c:pt>
                <c:pt idx="1120">
                  <c:v>2.8958699999999999</c:v>
                </c:pt>
                <c:pt idx="1121">
                  <c:v>2.7365200000000001</c:v>
                </c:pt>
                <c:pt idx="1122">
                  <c:v>2.5899899999999998</c:v>
                </c:pt>
                <c:pt idx="1123">
                  <c:v>2.4549599999999998</c:v>
                </c:pt>
                <c:pt idx="1124">
                  <c:v>2.33026</c:v>
                </c:pt>
                <c:pt idx="1125">
                  <c:v>2.2148400000000001</c:v>
                </c:pt>
                <c:pt idx="1126">
                  <c:v>2.08229</c:v>
                </c:pt>
                <c:pt idx="1127">
                  <c:v>1.96132</c:v>
                </c:pt>
                <c:pt idx="1128">
                  <c:v>1.8506400000000001</c:v>
                </c:pt>
                <c:pt idx="1129">
                  <c:v>1.7491000000000001</c:v>
                </c:pt>
                <c:pt idx="1130">
                  <c:v>1.6557200000000001</c:v>
                </c:pt>
                <c:pt idx="1131">
                  <c:v>1.5696600000000001</c:v>
                </c:pt>
                <c:pt idx="1132">
                  <c:v>1.49017</c:v>
                </c:pt>
                <c:pt idx="1133">
                  <c:v>1.4166000000000001</c:v>
                </c:pt>
                <c:pt idx="1134">
                  <c:v>1.3353600000000001</c:v>
                </c:pt>
                <c:pt idx="1135">
                  <c:v>1.2610300000000001</c:v>
                </c:pt>
                <c:pt idx="1136">
                  <c:v>1.19286</c:v>
                </c:pt>
                <c:pt idx="1137">
                  <c:v>1.1300699999999999</c:v>
                </c:pt>
                <c:pt idx="1138">
                  <c:v>1.0720499999999999</c:v>
                </c:pt>
                <c:pt idx="1139">
                  <c:v>0.99304800000000004</c:v>
                </c:pt>
                <c:pt idx="1140">
                  <c:v>0.922516</c:v>
                </c:pt>
                <c:pt idx="1141">
                  <c:v>0.87276799999999999</c:v>
                </c:pt>
                <c:pt idx="1142">
                  <c:v>0.82697200000000004</c:v>
                </c:pt>
                <c:pt idx="1143">
                  <c:v>0.784721</c:v>
                </c:pt>
                <c:pt idx="1144">
                  <c:v>0.72722500000000001</c:v>
                </c:pt>
                <c:pt idx="1145">
                  <c:v>0.67588800000000004</c:v>
                </c:pt>
                <c:pt idx="1146">
                  <c:v>0.629861</c:v>
                </c:pt>
                <c:pt idx="1147">
                  <c:v>0.58843699999999999</c:v>
                </c:pt>
                <c:pt idx="1148">
                  <c:v>0.55102200000000001</c:v>
                </c:pt>
                <c:pt idx="1149">
                  <c:v>0.51711600000000002</c:v>
                </c:pt>
                <c:pt idx="1150">
                  <c:v>0.486294</c:v>
                </c:pt>
                <c:pt idx="1151">
                  <c:v>0.45819199999999999</c:v>
                </c:pt>
                <c:pt idx="1152">
                  <c:v>0.4325</c:v>
                </c:pt>
                <c:pt idx="1153">
                  <c:v>0.40895100000000001</c:v>
                </c:pt>
                <c:pt idx="1154">
                  <c:v>0.38048900000000002</c:v>
                </c:pt>
                <c:pt idx="1155">
                  <c:v>0.35496</c:v>
                </c:pt>
                <c:pt idx="1156">
                  <c:v>0.33197700000000002</c:v>
                </c:pt>
                <c:pt idx="1157">
                  <c:v>0.31408700000000001</c:v>
                </c:pt>
                <c:pt idx="1158">
                  <c:v>0.297707</c:v>
                </c:pt>
                <c:pt idx="1159">
                  <c:v>0.27773900000000001</c:v>
                </c:pt>
                <c:pt idx="1160">
                  <c:v>0.25976100000000002</c:v>
                </c:pt>
                <c:pt idx="1161">
                  <c:v>0.24353</c:v>
                </c:pt>
                <c:pt idx="1162">
                  <c:v>0.228826</c:v>
                </c:pt>
                <c:pt idx="1163">
                  <c:v>0.21546499999999999</c:v>
                </c:pt>
                <c:pt idx="1164">
                  <c:v>0.203288</c:v>
                </c:pt>
                <c:pt idx="1165">
                  <c:v>0.192158</c:v>
                </c:pt>
                <c:pt idx="1166">
                  <c:v>0.18196000000000001</c:v>
                </c:pt>
                <c:pt idx="1167">
                  <c:v>0.17259099999999999</c:v>
                </c:pt>
                <c:pt idx="1168">
                  <c:v>0.163966</c:v>
                </c:pt>
                <c:pt idx="1169">
                  <c:v>0.152253</c:v>
                </c:pt>
                <c:pt idx="1170">
                  <c:v>0.14182500000000001</c:v>
                </c:pt>
                <c:pt idx="1171">
                  <c:v>0.132496</c:v>
                </c:pt>
                <c:pt idx="1172">
                  <c:v>0.124121</c:v>
                </c:pt>
                <c:pt idx="1173">
                  <c:v>0.11657099999999999</c:v>
                </c:pt>
                <c:pt idx="1174">
                  <c:v>0.10974299999999999</c:v>
                </c:pt>
                <c:pt idx="1175">
                  <c:v>0.103547</c:v>
                </c:pt>
                <c:pt idx="1176">
                  <c:v>9.7907800000000003E-2</c:v>
                </c:pt>
                <c:pt idx="1177">
                  <c:v>9.2760200000000001E-2</c:v>
                </c:pt>
                <c:pt idx="1178">
                  <c:v>8.9588799999999996E-2</c:v>
                </c:pt>
                <c:pt idx="1179">
                  <c:v>8.3754200000000001E-2</c:v>
                </c:pt>
                <c:pt idx="1180">
                  <c:v>7.8520499999999993E-2</c:v>
                </c:pt>
                <c:pt idx="1181">
                  <c:v>7.3820999999999998E-2</c:v>
                </c:pt>
                <c:pt idx="1182">
                  <c:v>6.9585599999999997E-2</c:v>
                </c:pt>
                <c:pt idx="1183">
                  <c:v>6.5755400000000006E-2</c:v>
                </c:pt>
                <c:pt idx="1184">
                  <c:v>6.2280299999999997E-2</c:v>
                </c:pt>
                <c:pt idx="1185">
                  <c:v>5.9118200000000003E-2</c:v>
                </c:pt>
                <c:pt idx="1186">
                  <c:v>5.6232699999999997E-2</c:v>
                </c:pt>
                <c:pt idx="1187">
                  <c:v>5.35927E-2</c:v>
                </c:pt>
                <c:pt idx="1188">
                  <c:v>5.1171500000000002E-2</c:v>
                </c:pt>
                <c:pt idx="1189">
                  <c:v>4.7905400000000001E-2</c:v>
                </c:pt>
                <c:pt idx="1190">
                  <c:v>4.5005799999999999E-2</c:v>
                </c:pt>
                <c:pt idx="1191">
                  <c:v>4.2431900000000002E-2</c:v>
                </c:pt>
                <c:pt idx="1192">
                  <c:v>4.0128299999999999E-2</c:v>
                </c:pt>
                <c:pt idx="1193">
                  <c:v>3.8067400000000001E-2</c:v>
                </c:pt>
                <c:pt idx="1194">
                  <c:v>3.6211599999999997E-2</c:v>
                </c:pt>
                <c:pt idx="1195">
                  <c:v>3.4543900000000002E-2</c:v>
                </c:pt>
                <c:pt idx="1196">
                  <c:v>3.3035299999999997E-2</c:v>
                </c:pt>
                <c:pt idx="1197">
                  <c:v>3.1244500000000001E-2</c:v>
                </c:pt>
                <c:pt idx="1198">
                  <c:v>2.9667900000000001E-2</c:v>
                </c:pt>
                <c:pt idx="1199">
                  <c:v>2.7879899999999999E-2</c:v>
                </c:pt>
                <c:pt idx="1200">
                  <c:v>2.6771099999999999E-2</c:v>
                </c:pt>
                <c:pt idx="1201">
                  <c:v>2.5484300000000001E-2</c:v>
                </c:pt>
                <c:pt idx="1202">
                  <c:v>2.45918E-2</c:v>
                </c:pt>
                <c:pt idx="1203">
                  <c:v>2.3543700000000001E-2</c:v>
                </c:pt>
                <c:pt idx="1204">
                  <c:v>2.2817899999999999E-2</c:v>
                </c:pt>
                <c:pt idx="1205">
                  <c:v>2.2228899999999999E-2</c:v>
                </c:pt>
                <c:pt idx="1206">
                  <c:v>2.1816499999999999E-2</c:v>
                </c:pt>
                <c:pt idx="1207">
                  <c:v>2.1552700000000001E-2</c:v>
                </c:pt>
                <c:pt idx="1208">
                  <c:v>2.1456800000000002E-2</c:v>
                </c:pt>
                <c:pt idx="1209">
                  <c:v>2.1434399999999999E-2</c:v>
                </c:pt>
                <c:pt idx="1210">
                  <c:v>2.1477900000000001E-2</c:v>
                </c:pt>
                <c:pt idx="1211">
                  <c:v>2.15996E-2</c:v>
                </c:pt>
                <c:pt idx="1212">
                  <c:v>2.1810800000000002E-2</c:v>
                </c:pt>
                <c:pt idx="1213">
                  <c:v>2.2154400000000001E-2</c:v>
                </c:pt>
                <c:pt idx="1214">
                  <c:v>2.25039E-2</c:v>
                </c:pt>
                <c:pt idx="1215">
                  <c:v>2.2959E-2</c:v>
                </c:pt>
                <c:pt idx="1216">
                  <c:v>2.3375E-2</c:v>
                </c:pt>
                <c:pt idx="1217">
                  <c:v>2.39131E-2</c:v>
                </c:pt>
                <c:pt idx="1218">
                  <c:v>2.4623599999999999E-2</c:v>
                </c:pt>
                <c:pt idx="1219">
                  <c:v>2.52322E-2</c:v>
                </c:pt>
                <c:pt idx="1220">
                  <c:v>2.5988799999999999E-2</c:v>
                </c:pt>
                <c:pt idx="1221">
                  <c:v>2.67377E-2</c:v>
                </c:pt>
                <c:pt idx="1222">
                  <c:v>2.74107E-2</c:v>
                </c:pt>
                <c:pt idx="1223">
                  <c:v>2.8198999999999998E-2</c:v>
                </c:pt>
                <c:pt idx="1224">
                  <c:v>2.9131000000000001E-2</c:v>
                </c:pt>
                <c:pt idx="1225">
                  <c:v>3.0243800000000001E-2</c:v>
                </c:pt>
                <c:pt idx="1226">
                  <c:v>3.1227399999999999E-2</c:v>
                </c:pt>
                <c:pt idx="1227">
                  <c:v>3.2370099999999999E-2</c:v>
                </c:pt>
                <c:pt idx="1228">
                  <c:v>3.3709500000000003E-2</c:v>
                </c:pt>
                <c:pt idx="1229">
                  <c:v>3.5295600000000003E-2</c:v>
                </c:pt>
                <c:pt idx="1230">
                  <c:v>3.6522800000000001E-2</c:v>
                </c:pt>
                <c:pt idx="1231">
                  <c:v>3.80034E-2</c:v>
                </c:pt>
                <c:pt idx="1232">
                  <c:v>3.9709899999999999E-2</c:v>
                </c:pt>
                <c:pt idx="1233">
                  <c:v>4.1695599999999999E-2</c:v>
                </c:pt>
                <c:pt idx="1234">
                  <c:v>4.34113E-2</c:v>
                </c:pt>
                <c:pt idx="1235">
                  <c:v>4.5367400000000002E-2</c:v>
                </c:pt>
                <c:pt idx="1236">
                  <c:v>4.7622499999999998E-2</c:v>
                </c:pt>
                <c:pt idx="1237">
                  <c:v>5.0260300000000001E-2</c:v>
                </c:pt>
                <c:pt idx="1238">
                  <c:v>5.22906E-2</c:v>
                </c:pt>
                <c:pt idx="1239">
                  <c:v>5.4596800000000001E-2</c:v>
                </c:pt>
                <c:pt idx="1240">
                  <c:v>5.7248500000000001E-2</c:v>
                </c:pt>
                <c:pt idx="1241">
                  <c:v>5.9519299999999997E-2</c:v>
                </c:pt>
                <c:pt idx="1242">
                  <c:v>6.2292100000000003E-2</c:v>
                </c:pt>
                <c:pt idx="1243">
                  <c:v>6.5609100000000004E-2</c:v>
                </c:pt>
                <c:pt idx="1244">
                  <c:v>6.8128999999999995E-2</c:v>
                </c:pt>
                <c:pt idx="1245">
                  <c:v>7.0943599999999996E-2</c:v>
                </c:pt>
                <c:pt idx="1246">
                  <c:v>7.4102399999999999E-2</c:v>
                </c:pt>
                <c:pt idx="1247">
                  <c:v>7.7663499999999996E-2</c:v>
                </c:pt>
                <c:pt idx="1248">
                  <c:v>8.1694900000000001E-2</c:v>
                </c:pt>
                <c:pt idx="1249">
                  <c:v>8.6276599999999995E-2</c:v>
                </c:pt>
                <c:pt idx="1250">
                  <c:v>9.1501299999999994E-2</c:v>
                </c:pt>
                <c:pt idx="1251">
                  <c:v>9.5906000000000005E-2</c:v>
                </c:pt>
                <c:pt idx="1252">
                  <c:v>0.100784</c:v>
                </c:pt>
                <c:pt idx="1253">
                  <c:v>0.106193</c:v>
                </c:pt>
                <c:pt idx="1254">
                  <c:v>0.112196</c:v>
                </c:pt>
                <c:pt idx="1255">
                  <c:v>0.118864</c:v>
                </c:pt>
                <c:pt idx="1256">
                  <c:v>0.126274</c:v>
                </c:pt>
                <c:pt idx="1257">
                  <c:v>0.13451199999999999</c:v>
                </c:pt>
                <c:pt idx="1258">
                  <c:v>0.14366899999999999</c:v>
                </c:pt>
                <c:pt idx="1259">
                  <c:v>0.150335</c:v>
                </c:pt>
                <c:pt idx="1260">
                  <c:v>0.160495</c:v>
                </c:pt>
                <c:pt idx="1261">
                  <c:v>0.17170299999999999</c:v>
                </c:pt>
                <c:pt idx="1262">
                  <c:v>0.184063</c:v>
                </c:pt>
                <c:pt idx="1263">
                  <c:v>0.197683</c:v>
                </c:pt>
                <c:pt idx="1264">
                  <c:v>0.21268400000000001</c:v>
                </c:pt>
                <c:pt idx="1265">
                  <c:v>0.229187</c:v>
                </c:pt>
                <c:pt idx="1266">
                  <c:v>0.24732799999999999</c:v>
                </c:pt>
                <c:pt idx="1267">
                  <c:v>0.26724599999999998</c:v>
                </c:pt>
                <c:pt idx="1268">
                  <c:v>0.28909099999999999</c:v>
                </c:pt>
                <c:pt idx="1269">
                  <c:v>0.31301600000000002</c:v>
                </c:pt>
                <c:pt idx="1270">
                  <c:v>0.33918599999999999</c:v>
                </c:pt>
                <c:pt idx="1271">
                  <c:v>0.36776500000000001</c:v>
                </c:pt>
                <c:pt idx="1272">
                  <c:v>0.39893400000000001</c:v>
                </c:pt>
                <c:pt idx="1273">
                  <c:v>0.43286799999999998</c:v>
                </c:pt>
                <c:pt idx="1274">
                  <c:v>0.46975299999999998</c:v>
                </c:pt>
                <c:pt idx="1275">
                  <c:v>0.50977300000000003</c:v>
                </c:pt>
                <c:pt idx="1276">
                  <c:v>0.55635400000000002</c:v>
                </c:pt>
                <c:pt idx="1277">
                  <c:v>0.60698300000000005</c:v>
                </c:pt>
                <c:pt idx="1278">
                  <c:v>0.66189600000000004</c:v>
                </c:pt>
                <c:pt idx="1279">
                  <c:v>0.72131599999999996</c:v>
                </c:pt>
                <c:pt idx="1280">
                  <c:v>0.78547100000000003</c:v>
                </c:pt>
                <c:pt idx="1281">
                  <c:v>0.85456799999999999</c:v>
                </c:pt>
                <c:pt idx="1282">
                  <c:v>0.92881100000000005</c:v>
                </c:pt>
                <c:pt idx="1283">
                  <c:v>1.00837</c:v>
                </c:pt>
                <c:pt idx="1284">
                  <c:v>1.0934299999999999</c:v>
                </c:pt>
                <c:pt idx="1285">
                  <c:v>1.1841200000000001</c:v>
                </c:pt>
                <c:pt idx="1286">
                  <c:v>1.30054</c:v>
                </c:pt>
                <c:pt idx="1287">
                  <c:v>1.41109</c:v>
                </c:pt>
                <c:pt idx="1288">
                  <c:v>1.52834</c:v>
                </c:pt>
                <c:pt idx="1289">
                  <c:v>1.65229</c:v>
                </c:pt>
                <c:pt idx="1290">
                  <c:v>1.85067</c:v>
                </c:pt>
                <c:pt idx="1291">
                  <c:v>2.06358</c:v>
                </c:pt>
                <c:pt idx="1292">
                  <c:v>2.2902499999999999</c:v>
                </c:pt>
                <c:pt idx="1293">
                  <c:v>2.51329</c:v>
                </c:pt>
                <c:pt idx="1294">
                  <c:v>2.8658899999999998</c:v>
                </c:pt>
                <c:pt idx="1295">
                  <c:v>3.3342200000000002</c:v>
                </c:pt>
                <c:pt idx="1296">
                  <c:v>4.3563700000000001</c:v>
                </c:pt>
                <c:pt idx="1297">
                  <c:v>4.7839600000000004</c:v>
                </c:pt>
                <c:pt idx="1298">
                  <c:v>5.1140600000000003</c:v>
                </c:pt>
                <c:pt idx="1299">
                  <c:v>5.3660199999999998</c:v>
                </c:pt>
                <c:pt idx="1300">
                  <c:v>5.5558899999999998</c:v>
                </c:pt>
                <c:pt idx="1301">
                  <c:v>5.7387199999999998</c:v>
                </c:pt>
                <c:pt idx="1302">
                  <c:v>5.8616799999999998</c:v>
                </c:pt>
                <c:pt idx="1303">
                  <c:v>5.97295</c:v>
                </c:pt>
                <c:pt idx="1304">
                  <c:v>6.0303300000000002</c:v>
                </c:pt>
                <c:pt idx="1305">
                  <c:v>6.0577300000000003</c:v>
                </c:pt>
                <c:pt idx="1306">
                  <c:v>6.0580400000000001</c:v>
                </c:pt>
                <c:pt idx="1307">
                  <c:v>6.0418000000000003</c:v>
                </c:pt>
                <c:pt idx="1308">
                  <c:v>5.9940699999999998</c:v>
                </c:pt>
                <c:pt idx="1309">
                  <c:v>5.9050700000000003</c:v>
                </c:pt>
                <c:pt idx="1310">
                  <c:v>5.8077300000000003</c:v>
                </c:pt>
                <c:pt idx="1311">
                  <c:v>5.6553899999999997</c:v>
                </c:pt>
                <c:pt idx="1312">
                  <c:v>5.4391499999999997</c:v>
                </c:pt>
                <c:pt idx="1313">
                  <c:v>5.19693</c:v>
                </c:pt>
                <c:pt idx="1314">
                  <c:v>4.89283</c:v>
                </c:pt>
                <c:pt idx="1315">
                  <c:v>4.5088800000000004</c:v>
                </c:pt>
                <c:pt idx="1316">
                  <c:v>3.9296700000000002</c:v>
                </c:pt>
                <c:pt idx="1317">
                  <c:v>3.1070500000000001</c:v>
                </c:pt>
                <c:pt idx="1318">
                  <c:v>2.7430699999999999</c:v>
                </c:pt>
                <c:pt idx="1319">
                  <c:v>2.3979400000000002</c:v>
                </c:pt>
                <c:pt idx="1320">
                  <c:v>2.1356199999999999</c:v>
                </c:pt>
                <c:pt idx="1321">
                  <c:v>1.9184300000000001</c:v>
                </c:pt>
                <c:pt idx="1322">
                  <c:v>1.71556</c:v>
                </c:pt>
                <c:pt idx="1323">
                  <c:v>1.5885100000000001</c:v>
                </c:pt>
                <c:pt idx="1324">
                  <c:v>1.4681500000000001</c:v>
                </c:pt>
                <c:pt idx="1325">
                  <c:v>1.3544700000000001</c:v>
                </c:pt>
                <c:pt idx="1326">
                  <c:v>1.2474700000000001</c:v>
                </c:pt>
                <c:pt idx="1327">
                  <c:v>1.15313</c:v>
                </c:pt>
                <c:pt idx="1328">
                  <c:v>1.0644899999999999</c:v>
                </c:pt>
                <c:pt idx="1329">
                  <c:v>0.981429</c:v>
                </c:pt>
                <c:pt idx="1330">
                  <c:v>0.90378899999999995</c:v>
                </c:pt>
                <c:pt idx="1331">
                  <c:v>0.83139799999999997</c:v>
                </c:pt>
                <c:pt idx="1332">
                  <c:v>0.76407099999999994</c:v>
                </c:pt>
                <c:pt idx="1333">
                  <c:v>0.70160199999999995</c:v>
                </c:pt>
                <c:pt idx="1334">
                  <c:v>0.64378299999999999</c:v>
                </c:pt>
                <c:pt idx="1335">
                  <c:v>0.59038000000000002</c:v>
                </c:pt>
                <c:pt idx="1336">
                  <c:v>0.54117700000000002</c:v>
                </c:pt>
                <c:pt idx="1337">
                  <c:v>0.51059100000000002</c:v>
                </c:pt>
                <c:pt idx="1338">
                  <c:v>0.47059400000000001</c:v>
                </c:pt>
                <c:pt idx="1339">
                  <c:v>0.433728</c:v>
                </c:pt>
                <c:pt idx="1340">
                  <c:v>0.39980500000000002</c:v>
                </c:pt>
                <c:pt idx="1341">
                  <c:v>0.368643</c:v>
                </c:pt>
                <c:pt idx="1342">
                  <c:v>0.34005999999999997</c:v>
                </c:pt>
                <c:pt idx="1343">
                  <c:v>0.313886</c:v>
                </c:pt>
                <c:pt idx="1344">
                  <c:v>0.28994999999999999</c:v>
                </c:pt>
                <c:pt idx="1345">
                  <c:v>0.26809300000000003</c:v>
                </c:pt>
                <c:pt idx="1346">
                  <c:v>0.24815599999999999</c:v>
                </c:pt>
                <c:pt idx="1347">
                  <c:v>0.22999600000000001</c:v>
                </c:pt>
                <c:pt idx="1348">
                  <c:v>0.21346999999999999</c:v>
                </c:pt>
                <c:pt idx="1349">
                  <c:v>0.19844700000000001</c:v>
                </c:pt>
                <c:pt idx="1350">
                  <c:v>0.18480099999999999</c:v>
                </c:pt>
                <c:pt idx="1351">
                  <c:v>0.17241699999999999</c:v>
                </c:pt>
                <c:pt idx="1352">
                  <c:v>0.16118399999999999</c:v>
                </c:pt>
                <c:pt idx="1353">
                  <c:v>0.151</c:v>
                </c:pt>
                <c:pt idx="1354">
                  <c:v>0.14114499999999999</c:v>
                </c:pt>
                <c:pt idx="1355">
                  <c:v>0.13227800000000001</c:v>
                </c:pt>
                <c:pt idx="1356">
                  <c:v>0.12430099999999999</c:v>
                </c:pt>
                <c:pt idx="1357">
                  <c:v>0.117123</c:v>
                </c:pt>
                <c:pt idx="1358">
                  <c:v>0.110662</c:v>
                </c:pt>
                <c:pt idx="1359">
                  <c:v>0.104842</c:v>
                </c:pt>
                <c:pt idx="1360">
                  <c:v>9.9595900000000001E-2</c:v>
                </c:pt>
                <c:pt idx="1361">
                  <c:v>9.4862600000000005E-2</c:v>
                </c:pt>
                <c:pt idx="1362">
                  <c:v>9.0585799999999994E-2</c:v>
                </c:pt>
                <c:pt idx="1363">
                  <c:v>8.6716600000000005E-2</c:v>
                </c:pt>
                <c:pt idx="1364">
                  <c:v>8.2114800000000002E-2</c:v>
                </c:pt>
                <c:pt idx="1365">
                  <c:v>7.8065200000000001E-2</c:v>
                </c:pt>
                <c:pt idx="1366">
                  <c:v>7.4488299999999993E-2</c:v>
                </c:pt>
                <c:pt idx="1367">
                  <c:v>7.1315799999999999E-2</c:v>
                </c:pt>
                <c:pt idx="1368">
                  <c:v>6.8489099999999997E-2</c:v>
                </c:pt>
                <c:pt idx="1369">
                  <c:v>6.4791600000000005E-2</c:v>
                </c:pt>
                <c:pt idx="1370">
                  <c:v>6.1626E-2</c:v>
                </c:pt>
                <c:pt idx="1371">
                  <c:v>5.9057100000000001E-2</c:v>
                </c:pt>
                <c:pt idx="1372">
                  <c:v>5.6191199999999997E-2</c:v>
                </c:pt>
                <c:pt idx="1373">
                  <c:v>5.3716899999999998E-2</c:v>
                </c:pt>
                <c:pt idx="1374">
                  <c:v>5.1552599999999997E-2</c:v>
                </c:pt>
                <c:pt idx="1375">
                  <c:v>4.9637899999999999E-2</c:v>
                </c:pt>
                <c:pt idx="1376">
                  <c:v>4.7138300000000001E-2</c:v>
                </c:pt>
                <c:pt idx="1377">
                  <c:v>4.49916E-2</c:v>
                </c:pt>
                <c:pt idx="1378">
                  <c:v>4.3123399999999999E-2</c:v>
                </c:pt>
                <c:pt idx="1379">
                  <c:v>4.2005899999999999E-2</c:v>
                </c:pt>
                <c:pt idx="1380">
                  <c:v>4.0025100000000001E-2</c:v>
                </c:pt>
                <c:pt idx="1381">
                  <c:v>3.8324499999999997E-2</c:v>
                </c:pt>
                <c:pt idx="1382">
                  <c:v>3.6850399999999998E-2</c:v>
                </c:pt>
                <c:pt idx="1383">
                  <c:v>3.5630000000000002E-2</c:v>
                </c:pt>
                <c:pt idx="1384">
                  <c:v>3.4054899999999999E-2</c:v>
                </c:pt>
                <c:pt idx="1385">
                  <c:v>3.27275E-2</c:v>
                </c:pt>
                <c:pt idx="1386">
                  <c:v>3.1597699999999999E-2</c:v>
                </c:pt>
                <c:pt idx="1387">
                  <c:v>3.06278E-2</c:v>
                </c:pt>
                <c:pt idx="1388">
                  <c:v>2.9534299999999999E-2</c:v>
                </c:pt>
                <c:pt idx="1389">
                  <c:v>2.8623099999999999E-2</c:v>
                </c:pt>
                <c:pt idx="1390">
                  <c:v>2.7856800000000001E-2</c:v>
                </c:pt>
                <c:pt idx="1391">
                  <c:v>2.69194E-2</c:v>
                </c:pt>
                <c:pt idx="1392">
                  <c:v>2.6113600000000001E-2</c:v>
                </c:pt>
                <c:pt idx="1393">
                  <c:v>2.5482899999999999E-2</c:v>
                </c:pt>
                <c:pt idx="1394">
                  <c:v>2.4985199999999999E-2</c:v>
                </c:pt>
                <c:pt idx="1395">
                  <c:v>2.44248E-2</c:v>
                </c:pt>
                <c:pt idx="1396">
                  <c:v>2.4028999999999998E-2</c:v>
                </c:pt>
                <c:pt idx="1397">
                  <c:v>2.3689999999999999E-2</c:v>
                </c:pt>
                <c:pt idx="1398">
                  <c:v>2.3532299999999999E-2</c:v>
                </c:pt>
                <c:pt idx="1399">
                  <c:v>2.3473399999999998E-2</c:v>
                </c:pt>
                <c:pt idx="1400">
                  <c:v>2.3518399999999998E-2</c:v>
                </c:pt>
                <c:pt idx="1401">
                  <c:v>2.3677799999999999E-2</c:v>
                </c:pt>
                <c:pt idx="1402">
                  <c:v>2.3957800000000001E-2</c:v>
                </c:pt>
                <c:pt idx="1403">
                  <c:v>2.4376499999999999E-2</c:v>
                </c:pt>
                <c:pt idx="1404">
                  <c:v>2.49751E-2</c:v>
                </c:pt>
                <c:pt idx="1405">
                  <c:v>2.5678099999999999E-2</c:v>
                </c:pt>
                <c:pt idx="1406">
                  <c:v>2.6534200000000001E-2</c:v>
                </c:pt>
                <c:pt idx="1407">
                  <c:v>2.7249200000000001E-2</c:v>
                </c:pt>
                <c:pt idx="1408">
                  <c:v>2.81111E-2</c:v>
                </c:pt>
                <c:pt idx="1409">
                  <c:v>2.91597E-2</c:v>
                </c:pt>
                <c:pt idx="1410">
                  <c:v>3.0102400000000001E-2</c:v>
                </c:pt>
                <c:pt idx="1411">
                  <c:v>3.12143E-2</c:v>
                </c:pt>
                <c:pt idx="1412">
                  <c:v>3.2536900000000001E-2</c:v>
                </c:pt>
                <c:pt idx="1413">
                  <c:v>3.3562000000000002E-2</c:v>
                </c:pt>
                <c:pt idx="1414">
                  <c:v>3.4725300000000001E-2</c:v>
                </c:pt>
                <c:pt idx="1415">
                  <c:v>3.6052300000000002E-2</c:v>
                </c:pt>
                <c:pt idx="1416">
                  <c:v>3.7575600000000001E-2</c:v>
                </c:pt>
                <c:pt idx="1417">
                  <c:v>3.9336200000000002E-2</c:v>
                </c:pt>
                <c:pt idx="1418">
                  <c:v>4.1387300000000002E-2</c:v>
                </c:pt>
                <c:pt idx="1419">
                  <c:v>4.31572E-2</c:v>
                </c:pt>
                <c:pt idx="1420">
                  <c:v>4.5166400000000002E-2</c:v>
                </c:pt>
                <c:pt idx="1421">
                  <c:v>4.7461299999999998E-2</c:v>
                </c:pt>
                <c:pt idx="1422">
                  <c:v>4.9359E-2</c:v>
                </c:pt>
                <c:pt idx="1423">
                  <c:v>5.1673499999999997E-2</c:v>
                </c:pt>
                <c:pt idx="1424">
                  <c:v>5.4286899999999999E-2</c:v>
                </c:pt>
                <c:pt idx="1425">
                  <c:v>5.72557E-2</c:v>
                </c:pt>
                <c:pt idx="1426">
                  <c:v>6.0651299999999998E-2</c:v>
                </c:pt>
                <c:pt idx="1427">
                  <c:v>6.3532900000000003E-2</c:v>
                </c:pt>
                <c:pt idx="1428">
                  <c:v>6.6756200000000002E-2</c:v>
                </c:pt>
                <c:pt idx="1429">
                  <c:v>7.03849E-2</c:v>
                </c:pt>
                <c:pt idx="1430">
                  <c:v>7.4501800000000007E-2</c:v>
                </c:pt>
                <c:pt idx="1431">
                  <c:v>7.7571399999999999E-2</c:v>
                </c:pt>
                <c:pt idx="1432">
                  <c:v>8.1748799999999996E-2</c:v>
                </c:pt>
                <c:pt idx="1433">
                  <c:v>8.6493799999999996E-2</c:v>
                </c:pt>
                <c:pt idx="1434">
                  <c:v>9.0509999999999993E-2</c:v>
                </c:pt>
                <c:pt idx="1435">
                  <c:v>9.5006699999999999E-2</c:v>
                </c:pt>
                <c:pt idx="1436">
                  <c:v>0.10009</c:v>
                </c:pt>
                <c:pt idx="1437">
                  <c:v>0.10589999999999999</c:v>
                </c:pt>
                <c:pt idx="1438">
                  <c:v>0.110266</c:v>
                </c:pt>
                <c:pt idx="1439">
                  <c:v>0.115103</c:v>
                </c:pt>
                <c:pt idx="1440">
                  <c:v>0.120493</c:v>
                </c:pt>
                <c:pt idx="1441">
                  <c:v>0.12653600000000001</c:v>
                </c:pt>
                <c:pt idx="1442">
                  <c:v>0.13335</c:v>
                </c:pt>
                <c:pt idx="1443">
                  <c:v>0.14107500000000001</c:v>
                </c:pt>
                <c:pt idx="1444">
                  <c:v>0.14736299999999999</c:v>
                </c:pt>
                <c:pt idx="1445">
                  <c:v>0.15429599999999999</c:v>
                </c:pt>
                <c:pt idx="1446">
                  <c:v>0.16196199999999999</c:v>
                </c:pt>
                <c:pt idx="1447">
                  <c:v>0.170456</c:v>
                </c:pt>
                <c:pt idx="1448">
                  <c:v>0.17988699999999999</c:v>
                </c:pt>
                <c:pt idx="1449">
                  <c:v>0.19037799999999999</c:v>
                </c:pt>
                <c:pt idx="1450">
                  <c:v>0.20206499999999999</c:v>
                </c:pt>
                <c:pt idx="1451">
                  <c:v>0.21510000000000001</c:v>
                </c:pt>
                <c:pt idx="1452">
                  <c:v>0.229657</c:v>
                </c:pt>
                <c:pt idx="1453">
                  <c:v>0.245924</c:v>
                </c:pt>
                <c:pt idx="1454">
                  <c:v>0.26411099999999998</c:v>
                </c:pt>
                <c:pt idx="1455">
                  <c:v>0.27915000000000001</c:v>
                </c:pt>
                <c:pt idx="1456">
                  <c:v>0.29550500000000002</c:v>
                </c:pt>
                <c:pt idx="1457">
                  <c:v>0.31329200000000001</c:v>
                </c:pt>
                <c:pt idx="1458">
                  <c:v>0.33262900000000001</c:v>
                </c:pt>
                <c:pt idx="1459">
                  <c:v>0.35365099999999999</c:v>
                </c:pt>
                <c:pt idx="1460">
                  <c:v>0.37649300000000002</c:v>
                </c:pt>
                <c:pt idx="1461">
                  <c:v>0.40564299999999998</c:v>
                </c:pt>
                <c:pt idx="1462">
                  <c:v>0.43295099999999997</c:v>
                </c:pt>
                <c:pt idx="1463">
                  <c:v>0.46257700000000002</c:v>
                </c:pt>
                <c:pt idx="1464">
                  <c:v>0.494697</c:v>
                </c:pt>
                <c:pt idx="1465">
                  <c:v>0.529497</c:v>
                </c:pt>
                <c:pt idx="1466">
                  <c:v>0.56716999999999995</c:v>
                </c:pt>
                <c:pt idx="1467">
                  <c:v>0.60791899999999999</c:v>
                </c:pt>
                <c:pt idx="1468">
                  <c:v>0.65195199999999998</c:v>
                </c:pt>
                <c:pt idx="1469">
                  <c:v>0.69949300000000003</c:v>
                </c:pt>
                <c:pt idx="1470">
                  <c:v>0.75076799999999999</c:v>
                </c:pt>
                <c:pt idx="1471">
                  <c:v>0.80601</c:v>
                </c:pt>
                <c:pt idx="1472">
                  <c:v>0.86546000000000001</c:v>
                </c:pt>
                <c:pt idx="1473">
                  <c:v>0.92936700000000005</c:v>
                </c:pt>
                <c:pt idx="1474">
                  <c:v>0.99798200000000004</c:v>
                </c:pt>
                <c:pt idx="1475">
                  <c:v>1.0715600000000001</c:v>
                </c:pt>
                <c:pt idx="1476">
                  <c:v>1.15036</c:v>
                </c:pt>
                <c:pt idx="1477">
                  <c:v>1.2640100000000001</c:v>
                </c:pt>
                <c:pt idx="1478">
                  <c:v>1.3799600000000001</c:v>
                </c:pt>
                <c:pt idx="1479">
                  <c:v>1.50552</c:v>
                </c:pt>
                <c:pt idx="1480">
                  <c:v>1.6412</c:v>
                </c:pt>
                <c:pt idx="1481">
                  <c:v>1.7874699999999999</c:v>
                </c:pt>
                <c:pt idx="1482">
                  <c:v>1.94479</c:v>
                </c:pt>
                <c:pt idx="1483">
                  <c:v>2.1135799999999998</c:v>
                </c:pt>
                <c:pt idx="1484">
                  <c:v>2.2942499999999999</c:v>
                </c:pt>
                <c:pt idx="1485">
                  <c:v>2.4871400000000001</c:v>
                </c:pt>
                <c:pt idx="1486">
                  <c:v>2.6925500000000002</c:v>
                </c:pt>
                <c:pt idx="1487">
                  <c:v>2.9107099999999999</c:v>
                </c:pt>
                <c:pt idx="1488">
                  <c:v>3.23794</c:v>
                </c:pt>
                <c:pt idx="1489">
                  <c:v>3.5907399999999998</c:v>
                </c:pt>
                <c:pt idx="1490">
                  <c:v>3.9690300000000001</c:v>
                </c:pt>
                <c:pt idx="1491">
                  <c:v>4.37235</c:v>
                </c:pt>
                <c:pt idx="1492">
                  <c:v>4.7998700000000003</c:v>
                </c:pt>
                <c:pt idx="1493">
                  <c:v>5.3252499999999996</c:v>
                </c:pt>
                <c:pt idx="1494">
                  <c:v>5.9859499999999999</c:v>
                </c:pt>
                <c:pt idx="1495">
                  <c:v>6.82233</c:v>
                </c:pt>
                <c:pt idx="1496">
                  <c:v>8.2224599999999999</c:v>
                </c:pt>
                <c:pt idx="1497">
                  <c:v>9.9818300000000004</c:v>
                </c:pt>
                <c:pt idx="1498">
                  <c:v>10.932700000000001</c:v>
                </c:pt>
                <c:pt idx="1499">
                  <c:v>11.696899999999999</c:v>
                </c:pt>
                <c:pt idx="1500">
                  <c:v>12.2537</c:v>
                </c:pt>
                <c:pt idx="1501">
                  <c:v>12.764799999999999</c:v>
                </c:pt>
                <c:pt idx="1502">
                  <c:v>13.1158</c:v>
                </c:pt>
                <c:pt idx="1503">
                  <c:v>13.4262</c:v>
                </c:pt>
                <c:pt idx="1504">
                  <c:v>13.6022</c:v>
                </c:pt>
                <c:pt idx="1505">
                  <c:v>13.697800000000001</c:v>
                </c:pt>
                <c:pt idx="1506">
                  <c:v>13.7257</c:v>
                </c:pt>
                <c:pt idx="1507">
                  <c:v>13.6814</c:v>
                </c:pt>
                <c:pt idx="1508">
                  <c:v>13.568</c:v>
                </c:pt>
                <c:pt idx="1509">
                  <c:v>13.3748</c:v>
                </c:pt>
                <c:pt idx="1510">
                  <c:v>13.156000000000001</c:v>
                </c:pt>
                <c:pt idx="1511">
                  <c:v>12.8239</c:v>
                </c:pt>
                <c:pt idx="1512">
                  <c:v>12.325100000000001</c:v>
                </c:pt>
                <c:pt idx="1513">
                  <c:v>11.784599999999999</c:v>
                </c:pt>
                <c:pt idx="1514">
                  <c:v>11.0671</c:v>
                </c:pt>
                <c:pt idx="1515">
                  <c:v>10.166600000000001</c:v>
                </c:pt>
                <c:pt idx="1516">
                  <c:v>8.6416599999999999</c:v>
                </c:pt>
                <c:pt idx="1517">
                  <c:v>6.9721000000000002</c:v>
                </c:pt>
                <c:pt idx="1518">
                  <c:v>6.0871399999999998</c:v>
                </c:pt>
                <c:pt idx="1519">
                  <c:v>5.4799199999999999</c:v>
                </c:pt>
                <c:pt idx="1520">
                  <c:v>4.9044999999999996</c:v>
                </c:pt>
                <c:pt idx="1521">
                  <c:v>4.4960899999999997</c:v>
                </c:pt>
                <c:pt idx="1522">
                  <c:v>4.1088399999999998</c:v>
                </c:pt>
                <c:pt idx="1523">
                  <c:v>3.69374</c:v>
                </c:pt>
                <c:pt idx="1524">
                  <c:v>3.4175900000000001</c:v>
                </c:pt>
                <c:pt idx="1525">
                  <c:v>3.15625</c:v>
                </c:pt>
                <c:pt idx="1526">
                  <c:v>2.9097400000000002</c:v>
                </c:pt>
                <c:pt idx="1527">
                  <c:v>2.6778900000000001</c:v>
                </c:pt>
                <c:pt idx="1528">
                  <c:v>2.4605299999999999</c:v>
                </c:pt>
                <c:pt idx="1529">
                  <c:v>2.25732</c:v>
                </c:pt>
                <c:pt idx="1530">
                  <c:v>2.06792</c:v>
                </c:pt>
                <c:pt idx="1531">
                  <c:v>1.9024700000000001</c:v>
                </c:pt>
                <c:pt idx="1532">
                  <c:v>1.74837</c:v>
                </c:pt>
                <c:pt idx="1533">
                  <c:v>1.6051599999999999</c:v>
                </c:pt>
                <c:pt idx="1534">
                  <c:v>1.4723999999999999</c:v>
                </c:pt>
                <c:pt idx="1535">
                  <c:v>1.34958</c:v>
                </c:pt>
                <c:pt idx="1536">
                  <c:v>1.2362200000000001</c:v>
                </c:pt>
                <c:pt idx="1537">
                  <c:v>1.13181</c:v>
                </c:pt>
                <c:pt idx="1538">
                  <c:v>1.0358499999999999</c:v>
                </c:pt>
                <c:pt idx="1539">
                  <c:v>0.94782500000000003</c:v>
                </c:pt>
                <c:pt idx="1540">
                  <c:v>0.86724199999999996</c:v>
                </c:pt>
                <c:pt idx="1541">
                  <c:v>0.817411</c:v>
                </c:pt>
                <c:pt idx="1542">
                  <c:v>0.75255300000000003</c:v>
                </c:pt>
                <c:pt idx="1543">
                  <c:v>0.69308899999999996</c:v>
                </c:pt>
                <c:pt idx="1544">
                  <c:v>0.63864299999999996</c:v>
                </c:pt>
                <c:pt idx="1545">
                  <c:v>0.58886300000000003</c:v>
                </c:pt>
                <c:pt idx="1546">
                  <c:v>0.54340100000000002</c:v>
                </c:pt>
                <c:pt idx="1547">
                  <c:v>0.50193699999999997</c:v>
                </c:pt>
                <c:pt idx="1548">
                  <c:v>0.46415800000000002</c:v>
                </c:pt>
                <c:pt idx="1549">
                  <c:v>0.42977199999999999</c:v>
                </c:pt>
                <c:pt idx="1550">
                  <c:v>0.39849899999999999</c:v>
                </c:pt>
                <c:pt idx="1551">
                  <c:v>0.370083</c:v>
                </c:pt>
                <c:pt idx="1552">
                  <c:v>0.344277</c:v>
                </c:pt>
                <c:pt idx="1553">
                  <c:v>0.320857</c:v>
                </c:pt>
                <c:pt idx="1554">
                  <c:v>0.29960599999999998</c:v>
                </c:pt>
                <c:pt idx="1555">
                  <c:v>0.280333</c:v>
                </c:pt>
                <c:pt idx="1556">
                  <c:v>0.26285199999999997</c:v>
                </c:pt>
                <c:pt idx="1557">
                  <c:v>0.246998</c:v>
                </c:pt>
                <c:pt idx="1558">
                  <c:v>0.23163900000000001</c:v>
                </c:pt>
                <c:pt idx="1559">
                  <c:v>0.21779699999999999</c:v>
                </c:pt>
                <c:pt idx="1560">
                  <c:v>0.205314</c:v>
                </c:pt>
                <c:pt idx="1561">
                  <c:v>0.194047</c:v>
                </c:pt>
                <c:pt idx="1562">
                  <c:v>0.183866</c:v>
                </c:pt>
                <c:pt idx="1563">
                  <c:v>0.174655</c:v>
                </c:pt>
                <c:pt idx="1564">
                  <c:v>0.16630900000000001</c:v>
                </c:pt>
                <c:pt idx="1565">
                  <c:v>0.15873499999999999</c:v>
                </c:pt>
                <c:pt idx="1566">
                  <c:v>0.14969199999999999</c:v>
                </c:pt>
                <c:pt idx="1567">
                  <c:v>0.14169599999999999</c:v>
                </c:pt>
                <c:pt idx="1568">
                  <c:v>0.134598</c:v>
                </c:pt>
                <c:pt idx="1569">
                  <c:v>0.12826799999999999</c:v>
                </c:pt>
                <c:pt idx="1570">
                  <c:v>0.122599</c:v>
                </c:pt>
                <c:pt idx="1571">
                  <c:v>0.117497</c:v>
                </c:pt>
                <c:pt idx="1572">
                  <c:v>0.110738</c:v>
                </c:pt>
                <c:pt idx="1573">
                  <c:v>0.104864</c:v>
                </c:pt>
                <c:pt idx="1574">
                  <c:v>0.101353</c:v>
                </c:pt>
                <c:pt idx="1575">
                  <c:v>9.6297900000000006E-2</c:v>
                </c:pt>
                <c:pt idx="1576">
                  <c:v>9.1819200000000004E-2</c:v>
                </c:pt>
                <c:pt idx="1577">
                  <c:v>8.7814199999999995E-2</c:v>
                </c:pt>
                <c:pt idx="1578">
                  <c:v>8.4203700000000006E-2</c:v>
                </c:pt>
                <c:pt idx="1579">
                  <c:v>7.9395800000000002E-2</c:v>
                </c:pt>
                <c:pt idx="1580">
                  <c:v>7.5183399999999997E-2</c:v>
                </c:pt>
                <c:pt idx="1581">
                  <c:v>7.1454500000000004E-2</c:v>
                </c:pt>
                <c:pt idx="1582">
                  <c:v>6.8126800000000001E-2</c:v>
                </c:pt>
                <c:pt idx="1583">
                  <c:v>6.5137600000000004E-2</c:v>
                </c:pt>
                <c:pt idx="1584">
                  <c:v>6.2438E-2</c:v>
                </c:pt>
                <c:pt idx="1585">
                  <c:v>5.9222200000000003E-2</c:v>
                </c:pt>
                <c:pt idx="1586">
                  <c:v>5.6800700000000003E-2</c:v>
                </c:pt>
                <c:pt idx="1587">
                  <c:v>5.4149299999999997E-2</c:v>
                </c:pt>
                <c:pt idx="1588">
                  <c:v>5.1788300000000002E-2</c:v>
                </c:pt>
                <c:pt idx="1589">
                  <c:v>4.9675299999999999E-2</c:v>
                </c:pt>
                <c:pt idx="1590">
                  <c:v>4.7185199999999997E-2</c:v>
                </c:pt>
                <c:pt idx="1591">
                  <c:v>4.5009800000000003E-2</c:v>
                </c:pt>
                <c:pt idx="1592">
                  <c:v>4.3097099999999999E-2</c:v>
                </c:pt>
                <c:pt idx="1593">
                  <c:v>4.1405699999999997E-2</c:v>
                </c:pt>
                <c:pt idx="1594">
                  <c:v>3.9902199999999999E-2</c:v>
                </c:pt>
                <c:pt idx="1595">
                  <c:v>3.79409E-2</c:v>
                </c:pt>
                <c:pt idx="1596">
                  <c:v>3.6269200000000001E-2</c:v>
                </c:pt>
                <c:pt idx="1597">
                  <c:v>3.4832399999999999E-2</c:v>
                </c:pt>
                <c:pt idx="1598">
                  <c:v>3.35885E-2</c:v>
                </c:pt>
                <c:pt idx="1599">
                  <c:v>3.2504699999999997E-2</c:v>
                </c:pt>
                <c:pt idx="1600">
                  <c:v>3.1264599999999997E-2</c:v>
                </c:pt>
                <c:pt idx="1601">
                  <c:v>3.02159E-2</c:v>
                </c:pt>
                <c:pt idx="1602">
                  <c:v>2.93216E-2</c:v>
                </c:pt>
                <c:pt idx="1603">
                  <c:v>2.8207800000000002E-2</c:v>
                </c:pt>
                <c:pt idx="1604">
                  <c:v>2.7417799999999999E-2</c:v>
                </c:pt>
                <c:pt idx="1605">
                  <c:v>2.6752999999999999E-2</c:v>
                </c:pt>
                <c:pt idx="1606">
                  <c:v>2.6022300000000002E-2</c:v>
                </c:pt>
                <c:pt idx="1607">
                  <c:v>2.54325E-2</c:v>
                </c:pt>
                <c:pt idx="1608">
                  <c:v>2.47438E-2</c:v>
                </c:pt>
                <c:pt idx="1609">
                  <c:v>2.4222799999999999E-2</c:v>
                </c:pt>
                <c:pt idx="1610">
                  <c:v>2.3825200000000001E-2</c:v>
                </c:pt>
                <c:pt idx="1611">
                  <c:v>2.3438000000000001E-2</c:v>
                </c:pt>
                <c:pt idx="1612">
                  <c:v>2.31681E-2</c:v>
                </c:pt>
                <c:pt idx="1613">
                  <c:v>2.2923200000000001E-2</c:v>
                </c:pt>
                <c:pt idx="1614">
                  <c:v>2.2797899999999999E-2</c:v>
                </c:pt>
                <c:pt idx="1615">
                  <c:v>2.2779199999999999E-2</c:v>
                </c:pt>
                <c:pt idx="1616">
                  <c:v>2.2843599999999999E-2</c:v>
                </c:pt>
                <c:pt idx="1617">
                  <c:v>2.3004400000000001E-2</c:v>
                </c:pt>
                <c:pt idx="1618">
                  <c:v>2.3285199999999999E-2</c:v>
                </c:pt>
                <c:pt idx="1619">
                  <c:v>2.38213E-2</c:v>
                </c:pt>
                <c:pt idx="1620">
                  <c:v>2.4436599999999999E-2</c:v>
                </c:pt>
                <c:pt idx="1621">
                  <c:v>2.52578E-2</c:v>
                </c:pt>
                <c:pt idx="1622">
                  <c:v>2.61744E-2</c:v>
                </c:pt>
                <c:pt idx="1623">
                  <c:v>2.73201E-2</c:v>
                </c:pt>
                <c:pt idx="1624">
                  <c:v>2.8913500000000002E-2</c:v>
                </c:pt>
                <c:pt idx="1625">
                  <c:v>3.03485E-2</c:v>
                </c:pt>
                <c:pt idx="1626">
                  <c:v>3.1989499999999997E-2</c:v>
                </c:pt>
                <c:pt idx="1627">
                  <c:v>3.3216799999999998E-2</c:v>
                </c:pt>
                <c:pt idx="1628">
                  <c:v>3.4993499999999997E-2</c:v>
                </c:pt>
                <c:pt idx="1629">
                  <c:v>3.7005700000000002E-2</c:v>
                </c:pt>
                <c:pt idx="1630">
                  <c:v>3.8732599999999999E-2</c:v>
                </c:pt>
                <c:pt idx="1631">
                  <c:v>4.0640200000000001E-2</c:v>
                </c:pt>
                <c:pt idx="1632">
                  <c:v>4.3357800000000002E-2</c:v>
                </c:pt>
                <c:pt idx="1633">
                  <c:v>4.5650700000000002E-2</c:v>
                </c:pt>
                <c:pt idx="1634">
                  <c:v>4.7913200000000003E-2</c:v>
                </c:pt>
                <c:pt idx="1635">
                  <c:v>4.94162E-2</c:v>
                </c:pt>
                <c:pt idx="1636">
                  <c:v>5.2729100000000001E-2</c:v>
                </c:pt>
                <c:pt idx="1637">
                  <c:v>5.6047699999999999E-2</c:v>
                </c:pt>
                <c:pt idx="1638">
                  <c:v>5.9761099999999998E-2</c:v>
                </c:pt>
                <c:pt idx="1639">
                  <c:v>6.2777600000000003E-2</c:v>
                </c:pt>
                <c:pt idx="1640">
                  <c:v>6.6084299999999999E-2</c:v>
                </c:pt>
                <c:pt idx="1641">
                  <c:v>6.9817699999999996E-2</c:v>
                </c:pt>
                <c:pt idx="1642">
                  <c:v>7.4182100000000001E-2</c:v>
                </c:pt>
                <c:pt idx="1643">
                  <c:v>7.9019400000000004E-2</c:v>
                </c:pt>
                <c:pt idx="1644">
                  <c:v>8.4628400000000006E-2</c:v>
                </c:pt>
                <c:pt idx="1645">
                  <c:v>8.8816699999999998E-2</c:v>
                </c:pt>
                <c:pt idx="1646">
                  <c:v>9.3382000000000007E-2</c:v>
                </c:pt>
                <c:pt idx="1647">
                  <c:v>9.8352800000000004E-2</c:v>
                </c:pt>
                <c:pt idx="1648">
                  <c:v>0.10359500000000001</c:v>
                </c:pt>
                <c:pt idx="1649">
                  <c:v>0.109315</c:v>
                </c:pt>
                <c:pt idx="1650">
                  <c:v>0.115576</c:v>
                </c:pt>
                <c:pt idx="1651">
                  <c:v>0.122445</c:v>
                </c:pt>
                <c:pt idx="1652">
                  <c:v>0.13001699999999999</c:v>
                </c:pt>
                <c:pt idx="1653">
                  <c:v>0.13838400000000001</c:v>
                </c:pt>
                <c:pt idx="1654">
                  <c:v>0.14771400000000001</c:v>
                </c:pt>
                <c:pt idx="1655">
                  <c:v>0.158083</c:v>
                </c:pt>
                <c:pt idx="1656">
                  <c:v>0.16875299999999999</c:v>
                </c:pt>
                <c:pt idx="1657">
                  <c:v>0.180671</c:v>
                </c:pt>
                <c:pt idx="1658">
                  <c:v>0.19053100000000001</c:v>
                </c:pt>
                <c:pt idx="1659">
                  <c:v>0.20133200000000001</c:v>
                </c:pt>
                <c:pt idx="1660">
                  <c:v>0.21479999999999999</c:v>
                </c:pt>
                <c:pt idx="1661">
                  <c:v>0.22697000000000001</c:v>
                </c:pt>
                <c:pt idx="1662">
                  <c:v>0.240485</c:v>
                </c:pt>
                <c:pt idx="1663">
                  <c:v>0.25571899999999997</c:v>
                </c:pt>
                <c:pt idx="1664">
                  <c:v>0.27110499999999998</c:v>
                </c:pt>
                <c:pt idx="1665">
                  <c:v>0.28246100000000002</c:v>
                </c:pt>
                <c:pt idx="1666">
                  <c:v>0.29528100000000002</c:v>
                </c:pt>
                <c:pt idx="1667">
                  <c:v>0.31021900000000002</c:v>
                </c:pt>
                <c:pt idx="1668">
                  <c:v>0.32195200000000002</c:v>
                </c:pt>
                <c:pt idx="1669">
                  <c:v>0.33217799999999997</c:v>
                </c:pt>
                <c:pt idx="1670">
                  <c:v>0.34433200000000003</c:v>
                </c:pt>
                <c:pt idx="1671">
                  <c:v>0.35581699999999999</c:v>
                </c:pt>
                <c:pt idx="1672">
                  <c:v>0.36652099999999999</c:v>
                </c:pt>
                <c:pt idx="1673">
                  <c:v>0.37520300000000001</c:v>
                </c:pt>
                <c:pt idx="1674">
                  <c:v>0.38567200000000001</c:v>
                </c:pt>
                <c:pt idx="1675">
                  <c:v>0.39862399999999998</c:v>
                </c:pt>
                <c:pt idx="1676">
                  <c:v>0.41053699999999999</c:v>
                </c:pt>
                <c:pt idx="1677">
                  <c:v>0.42492099999999999</c:v>
                </c:pt>
                <c:pt idx="1678">
                  <c:v>0.44245400000000001</c:v>
                </c:pt>
                <c:pt idx="1679">
                  <c:v>0.45629799999999998</c:v>
                </c:pt>
                <c:pt idx="1680">
                  <c:v>0.47220400000000001</c:v>
                </c:pt>
                <c:pt idx="1681">
                  <c:v>0.490508</c:v>
                </c:pt>
                <c:pt idx="1682">
                  <c:v>0.51158800000000004</c:v>
                </c:pt>
                <c:pt idx="1683">
                  <c:v>0.53587200000000001</c:v>
                </c:pt>
                <c:pt idx="1684">
                  <c:v>0.56383499999999998</c:v>
                </c:pt>
                <c:pt idx="1685">
                  <c:v>0.59600799999999998</c:v>
                </c:pt>
                <c:pt idx="1686">
                  <c:v>0.623247</c:v>
                </c:pt>
                <c:pt idx="1687">
                  <c:v>0.65344100000000005</c:v>
                </c:pt>
                <c:pt idx="1688">
                  <c:v>0.68687600000000004</c:v>
                </c:pt>
                <c:pt idx="1689">
                  <c:v>0.72384400000000004</c:v>
                </c:pt>
                <c:pt idx="1690">
                  <c:v>0.76465899999999998</c:v>
                </c:pt>
                <c:pt idx="1691">
                  <c:v>0.80964599999999998</c:v>
                </c:pt>
                <c:pt idx="1692">
                  <c:v>0.85914699999999999</c:v>
                </c:pt>
                <c:pt idx="1693">
                  <c:v>0.91350399999999998</c:v>
                </c:pt>
                <c:pt idx="1694">
                  <c:v>0.97307999999999995</c:v>
                </c:pt>
                <c:pt idx="1695">
                  <c:v>1.03823</c:v>
                </c:pt>
                <c:pt idx="1696">
                  <c:v>1.10826</c:v>
                </c:pt>
                <c:pt idx="1697">
                  <c:v>1.1843999999999999</c:v>
                </c:pt>
                <c:pt idx="1698">
                  <c:v>1.26702</c:v>
                </c:pt>
                <c:pt idx="1699">
                  <c:v>1.35643</c:v>
                </c:pt>
                <c:pt idx="1700">
                  <c:v>1.4529700000000001</c:v>
                </c:pt>
                <c:pt idx="1701">
                  <c:v>1.5569299999999999</c:v>
                </c:pt>
                <c:pt idx="1702">
                  <c:v>1.6686000000000001</c:v>
                </c:pt>
                <c:pt idx="1703">
                  <c:v>1.78823</c:v>
                </c:pt>
                <c:pt idx="1704">
                  <c:v>1.9160299999999999</c:v>
                </c:pt>
                <c:pt idx="1705">
                  <c:v>2.05219</c:v>
                </c:pt>
                <c:pt idx="1706">
                  <c:v>2.1968399999999999</c:v>
                </c:pt>
                <c:pt idx="1707">
                  <c:v>2.4298799999999998</c:v>
                </c:pt>
                <c:pt idx="1708">
                  <c:v>2.6821899999999999</c:v>
                </c:pt>
                <c:pt idx="1709">
                  <c:v>2.9534899999999999</c:v>
                </c:pt>
                <c:pt idx="1710">
                  <c:v>3.2736000000000001</c:v>
                </c:pt>
                <c:pt idx="1711">
                  <c:v>3.6307</c:v>
                </c:pt>
                <c:pt idx="1712">
                  <c:v>4.00807</c:v>
                </c:pt>
                <c:pt idx="1713">
                  <c:v>4.5371499999999996</c:v>
                </c:pt>
                <c:pt idx="1714">
                  <c:v>6.3529200000000001</c:v>
                </c:pt>
                <c:pt idx="1715">
                  <c:v>6.9481599999999997</c:v>
                </c:pt>
                <c:pt idx="1716">
                  <c:v>7.3398099999999999</c:v>
                </c:pt>
                <c:pt idx="1717">
                  <c:v>7.7349100000000002</c:v>
                </c:pt>
                <c:pt idx="1718">
                  <c:v>8.0102499999999992</c:v>
                </c:pt>
                <c:pt idx="1719">
                  <c:v>8.2475799999999992</c:v>
                </c:pt>
                <c:pt idx="1720">
                  <c:v>8.4037100000000002</c:v>
                </c:pt>
                <c:pt idx="1721">
                  <c:v>8.5437899999999996</c:v>
                </c:pt>
                <c:pt idx="1722">
                  <c:v>8.62988</c:v>
                </c:pt>
                <c:pt idx="1723">
                  <c:v>8.6533099999999994</c:v>
                </c:pt>
                <c:pt idx="1724">
                  <c:v>8.6229300000000002</c:v>
                </c:pt>
                <c:pt idx="1725">
                  <c:v>8.5242799999999992</c:v>
                </c:pt>
                <c:pt idx="1726">
                  <c:v>8.3753200000000003</c:v>
                </c:pt>
                <c:pt idx="1727">
                  <c:v>8.2029999999999994</c:v>
                </c:pt>
                <c:pt idx="1728">
                  <c:v>7.9302000000000001</c:v>
                </c:pt>
                <c:pt idx="1729">
                  <c:v>7.6197900000000001</c:v>
                </c:pt>
                <c:pt idx="1730">
                  <c:v>7.3245300000000002</c:v>
                </c:pt>
                <c:pt idx="1731">
                  <c:v>6.9336099999999998</c:v>
                </c:pt>
                <c:pt idx="1732">
                  <c:v>6.3848099999999999</c:v>
                </c:pt>
                <c:pt idx="1733">
                  <c:v>4.64255</c:v>
                </c:pt>
                <c:pt idx="1734">
                  <c:v>4.1273900000000001</c:v>
                </c:pt>
                <c:pt idx="1735">
                  <c:v>3.7590400000000002</c:v>
                </c:pt>
                <c:pt idx="1736">
                  <c:v>3.4096600000000001</c:v>
                </c:pt>
                <c:pt idx="1737">
                  <c:v>3.0948600000000002</c:v>
                </c:pt>
                <c:pt idx="1738">
                  <c:v>2.80735</c:v>
                </c:pt>
                <c:pt idx="1739">
                  <c:v>2.5409700000000002</c:v>
                </c:pt>
                <c:pt idx="1740">
                  <c:v>2.37534</c:v>
                </c:pt>
                <c:pt idx="1741">
                  <c:v>2.2193299999999998</c:v>
                </c:pt>
                <c:pt idx="1742">
                  <c:v>2.07287</c:v>
                </c:pt>
                <c:pt idx="1743">
                  <c:v>1.9358500000000001</c:v>
                </c:pt>
                <c:pt idx="1744">
                  <c:v>1.80806</c:v>
                </c:pt>
                <c:pt idx="1745">
                  <c:v>1.6892799999999999</c:v>
                </c:pt>
                <c:pt idx="1746">
                  <c:v>1.5792299999999999</c:v>
                </c:pt>
                <c:pt idx="1747">
                  <c:v>1.4775799999999999</c:v>
                </c:pt>
                <c:pt idx="1748">
                  <c:v>1.38398</c:v>
                </c:pt>
                <c:pt idx="1749">
                  <c:v>1.2980499999999999</c:v>
                </c:pt>
                <c:pt idx="1750">
                  <c:v>1.2194</c:v>
                </c:pt>
                <c:pt idx="1751">
                  <c:v>1.1476200000000001</c:v>
                </c:pt>
                <c:pt idx="1752">
                  <c:v>1.0829500000000001</c:v>
                </c:pt>
                <c:pt idx="1753">
                  <c:v>1.0242</c:v>
                </c:pt>
                <c:pt idx="1754">
                  <c:v>0.97098600000000002</c:v>
                </c:pt>
                <c:pt idx="1755">
                  <c:v>0.92290799999999995</c:v>
                </c:pt>
                <c:pt idx="1756">
                  <c:v>0.879583</c:v>
                </c:pt>
                <c:pt idx="1757">
                  <c:v>0.840646</c:v>
                </c:pt>
                <c:pt idx="1758">
                  <c:v>0.80574000000000001</c:v>
                </c:pt>
                <c:pt idx="1759">
                  <c:v>0.77452900000000002</c:v>
                </c:pt>
                <c:pt idx="1760">
                  <c:v>0.73810500000000001</c:v>
                </c:pt>
                <c:pt idx="1761">
                  <c:v>0.70696800000000004</c:v>
                </c:pt>
                <c:pt idx="1762">
                  <c:v>0.68046300000000004</c:v>
                </c:pt>
                <c:pt idx="1763">
                  <c:v>0.65800099999999995</c:v>
                </c:pt>
                <c:pt idx="1764">
                  <c:v>0.639046</c:v>
                </c:pt>
                <c:pt idx="1765">
                  <c:v>0.62312299999999998</c:v>
                </c:pt>
                <c:pt idx="1766">
                  <c:v>0.60401000000000005</c:v>
                </c:pt>
                <c:pt idx="1767">
                  <c:v>0.58955900000000006</c:v>
                </c:pt>
                <c:pt idx="1768">
                  <c:v>0.57719500000000001</c:v>
                </c:pt>
                <c:pt idx="1769">
                  <c:v>0.5696</c:v>
                </c:pt>
                <c:pt idx="1770">
                  <c:v>0.56218999999999997</c:v>
                </c:pt>
                <c:pt idx="1771">
                  <c:v>0.55922000000000005</c:v>
                </c:pt>
                <c:pt idx="1772">
                  <c:v>0.556531</c:v>
                </c:pt>
                <c:pt idx="1773">
                  <c:v>0.55635999999999997</c:v>
                </c:pt>
                <c:pt idx="1774">
                  <c:v>0.55886199999999997</c:v>
                </c:pt>
                <c:pt idx="1775">
                  <c:v>0.56656499999999999</c:v>
                </c:pt>
                <c:pt idx="1776">
                  <c:v>0.577291</c:v>
                </c:pt>
                <c:pt idx="1777">
                  <c:v>0.59723800000000005</c:v>
                </c:pt>
                <c:pt idx="1778">
                  <c:v>0.62080599999999997</c:v>
                </c:pt>
                <c:pt idx="1779">
                  <c:v>0.64571199999999995</c:v>
                </c:pt>
                <c:pt idx="1780">
                  <c:v>0.68161700000000003</c:v>
                </c:pt>
                <c:pt idx="1781">
                  <c:v>0.72187900000000005</c:v>
                </c:pt>
                <c:pt idx="1782">
                  <c:v>0.76676699999999998</c:v>
                </c:pt>
                <c:pt idx="1783">
                  <c:v>0.81268099999999999</c:v>
                </c:pt>
                <c:pt idx="1784">
                  <c:v>0.85893600000000003</c:v>
                </c:pt>
                <c:pt idx="1785">
                  <c:v>0.90961700000000001</c:v>
                </c:pt>
                <c:pt idx="1786">
                  <c:v>0.97055499999999995</c:v>
                </c:pt>
                <c:pt idx="1787">
                  <c:v>1.03965</c:v>
                </c:pt>
                <c:pt idx="1788">
                  <c:v>1.1133999999999999</c:v>
                </c:pt>
                <c:pt idx="1789">
                  <c:v>1.1863900000000001</c:v>
                </c:pt>
                <c:pt idx="1790">
                  <c:v>1.26298</c:v>
                </c:pt>
                <c:pt idx="1791">
                  <c:v>1.3518600000000001</c:v>
                </c:pt>
                <c:pt idx="1792">
                  <c:v>1.43102</c:v>
                </c:pt>
                <c:pt idx="1793">
                  <c:v>1.53355</c:v>
                </c:pt>
                <c:pt idx="1794">
                  <c:v>1.64771</c:v>
                </c:pt>
                <c:pt idx="1795">
                  <c:v>1.74203</c:v>
                </c:pt>
                <c:pt idx="1796">
                  <c:v>1.8448100000000001</c:v>
                </c:pt>
                <c:pt idx="1797">
                  <c:v>1.95709</c:v>
                </c:pt>
                <c:pt idx="1798">
                  <c:v>2.0800800000000002</c:v>
                </c:pt>
                <c:pt idx="1799">
                  <c:v>2.2151800000000001</c:v>
                </c:pt>
                <c:pt idx="1800">
                  <c:v>2.3640500000000002</c:v>
                </c:pt>
                <c:pt idx="1801">
                  <c:v>2.5286400000000002</c:v>
                </c:pt>
                <c:pt idx="1802">
                  <c:v>2.7292999999999998</c:v>
                </c:pt>
                <c:pt idx="1803">
                  <c:v>2.8833600000000001</c:v>
                </c:pt>
                <c:pt idx="1804">
                  <c:v>3.05098</c:v>
                </c:pt>
                <c:pt idx="1805">
                  <c:v>3.2338300000000002</c:v>
                </c:pt>
                <c:pt idx="1806">
                  <c:v>3.4448300000000001</c:v>
                </c:pt>
                <c:pt idx="1807">
                  <c:v>3.6774100000000001</c:v>
                </c:pt>
                <c:pt idx="1808">
                  <c:v>3.9346399999999999</c:v>
                </c:pt>
                <c:pt idx="1809">
                  <c:v>4.2201399999999998</c:v>
                </c:pt>
                <c:pt idx="1810">
                  <c:v>4.5382600000000002</c:v>
                </c:pt>
                <c:pt idx="1811">
                  <c:v>4.8942100000000002</c:v>
                </c:pt>
                <c:pt idx="1812">
                  <c:v>5.1555900000000001</c:v>
                </c:pt>
                <c:pt idx="1813">
                  <c:v>5.4387600000000003</c:v>
                </c:pt>
                <c:pt idx="1814">
                  <c:v>5.7462099999999996</c:v>
                </c:pt>
                <c:pt idx="1815">
                  <c:v>6.0808600000000004</c:v>
                </c:pt>
                <c:pt idx="1816">
                  <c:v>6.4460199999999999</c:v>
                </c:pt>
                <c:pt idx="1817">
                  <c:v>6.84558</c:v>
                </c:pt>
                <c:pt idx="1818">
                  <c:v>7.2840499999999997</c:v>
                </c:pt>
                <c:pt idx="1819">
                  <c:v>7.6663800000000002</c:v>
                </c:pt>
                <c:pt idx="1820">
                  <c:v>8.0801200000000009</c:v>
                </c:pt>
                <c:pt idx="1821">
                  <c:v>8.5288900000000005</c:v>
                </c:pt>
                <c:pt idx="1822">
                  <c:v>9.0168300000000006</c:v>
                </c:pt>
                <c:pt idx="1823">
                  <c:v>9.5487199999999994</c:v>
                </c:pt>
                <c:pt idx="1824">
                  <c:v>10.130100000000001</c:v>
                </c:pt>
                <c:pt idx="1825">
                  <c:v>10.7675</c:v>
                </c:pt>
                <c:pt idx="1826">
                  <c:v>11.468500000000001</c:v>
                </c:pt>
                <c:pt idx="1827">
                  <c:v>12.1914</c:v>
                </c:pt>
                <c:pt idx="1828">
                  <c:v>12.986700000000001</c:v>
                </c:pt>
                <c:pt idx="1829">
                  <c:v>13.864699999999999</c:v>
                </c:pt>
                <c:pt idx="1830">
                  <c:v>14.8376</c:v>
                </c:pt>
                <c:pt idx="1831">
                  <c:v>15.9199</c:v>
                </c:pt>
                <c:pt idx="1832">
                  <c:v>16.743600000000001</c:v>
                </c:pt>
                <c:pt idx="1833">
                  <c:v>17.6708</c:v>
                </c:pt>
                <c:pt idx="1834">
                  <c:v>18.6799</c:v>
                </c:pt>
                <c:pt idx="1835">
                  <c:v>19.780899999999999</c:v>
                </c:pt>
                <c:pt idx="1836">
                  <c:v>20.985399999999998</c:v>
                </c:pt>
                <c:pt idx="1837">
                  <c:v>22.306999999999999</c:v>
                </c:pt>
                <c:pt idx="1838">
                  <c:v>23.761299999999999</c:v>
                </c:pt>
                <c:pt idx="1839">
                  <c:v>25.366499999999998</c:v>
                </c:pt>
                <c:pt idx="1840">
                  <c:v>26.936699999999998</c:v>
                </c:pt>
                <c:pt idx="1841">
                  <c:v>28.435300000000002</c:v>
                </c:pt>
                <c:pt idx="1842">
                  <c:v>30.063300000000002</c:v>
                </c:pt>
                <c:pt idx="1843">
                  <c:v>31.835100000000001</c:v>
                </c:pt>
                <c:pt idx="1844">
                  <c:v>33.766399999999997</c:v>
                </c:pt>
                <c:pt idx="1845">
                  <c:v>35.8748</c:v>
                </c:pt>
                <c:pt idx="1846">
                  <c:v>38.179400000000001</c:v>
                </c:pt>
                <c:pt idx="1847">
                  <c:v>40.701500000000003</c:v>
                </c:pt>
                <c:pt idx="1848">
                  <c:v>43.395200000000003</c:v>
                </c:pt>
                <c:pt idx="1849">
                  <c:v>46.265999999999998</c:v>
                </c:pt>
                <c:pt idx="1850">
                  <c:v>49.399700000000003</c:v>
                </c:pt>
                <c:pt idx="1851">
                  <c:v>52.820300000000003</c:v>
                </c:pt>
                <c:pt idx="1852">
                  <c:v>56.553199999999997</c:v>
                </c:pt>
                <c:pt idx="1853">
                  <c:v>60.624200000000002</c:v>
                </c:pt>
                <c:pt idx="1854">
                  <c:v>65.059600000000003</c:v>
                </c:pt>
                <c:pt idx="1855">
                  <c:v>69.885499999999993</c:v>
                </c:pt>
                <c:pt idx="1856">
                  <c:v>74.583699999999993</c:v>
                </c:pt>
                <c:pt idx="1857">
                  <c:v>81.401700000000005</c:v>
                </c:pt>
                <c:pt idx="1858">
                  <c:v>88.886200000000002</c:v>
                </c:pt>
                <c:pt idx="1859">
                  <c:v>97.066299999999998</c:v>
                </c:pt>
                <c:pt idx="1860">
                  <c:v>105.962</c:v>
                </c:pt>
                <c:pt idx="1861">
                  <c:v>115.578</c:v>
                </c:pt>
                <c:pt idx="1862">
                  <c:v>127.696</c:v>
                </c:pt>
                <c:pt idx="1863">
                  <c:v>140.73400000000001</c:v>
                </c:pt>
                <c:pt idx="1864">
                  <c:v>154.60499999999999</c:v>
                </c:pt>
                <c:pt idx="1865">
                  <c:v>175.053</c:v>
                </c:pt>
                <c:pt idx="1866">
                  <c:v>229.09899999999999</c:v>
                </c:pt>
                <c:pt idx="1867">
                  <c:v>246.148</c:v>
                </c:pt>
                <c:pt idx="1868">
                  <c:v>261.77999999999997</c:v>
                </c:pt>
                <c:pt idx="1869">
                  <c:v>272.32499999999999</c:v>
                </c:pt>
                <c:pt idx="1870">
                  <c:v>281.488</c:v>
                </c:pt>
                <c:pt idx="1871">
                  <c:v>289.05200000000002</c:v>
                </c:pt>
                <c:pt idx="1872">
                  <c:v>294.834</c:v>
                </c:pt>
                <c:pt idx="1873">
                  <c:v>298.32100000000003</c:v>
                </c:pt>
                <c:pt idx="1874">
                  <c:v>300.262</c:v>
                </c:pt>
                <c:pt idx="1875">
                  <c:v>300.67899999999997</c:v>
                </c:pt>
                <c:pt idx="1876">
                  <c:v>299.92200000000003</c:v>
                </c:pt>
                <c:pt idx="1877">
                  <c:v>296.66300000000001</c:v>
                </c:pt>
                <c:pt idx="1878">
                  <c:v>292.589</c:v>
                </c:pt>
                <c:pt idx="1879">
                  <c:v>287.19499999999999</c:v>
                </c:pt>
                <c:pt idx="1880">
                  <c:v>280.57600000000002</c:v>
                </c:pt>
                <c:pt idx="1881">
                  <c:v>271.65600000000001</c:v>
                </c:pt>
                <c:pt idx="1882">
                  <c:v>261.47800000000001</c:v>
                </c:pt>
                <c:pt idx="1883">
                  <c:v>244.31299999999999</c:v>
                </c:pt>
                <c:pt idx="1884">
                  <c:v>225.542</c:v>
                </c:pt>
                <c:pt idx="1885">
                  <c:v>173.113</c:v>
                </c:pt>
                <c:pt idx="1886">
                  <c:v>154.298</c:v>
                </c:pt>
                <c:pt idx="1887">
                  <c:v>142.37799999999999</c:v>
                </c:pt>
                <c:pt idx="1888">
                  <c:v>130.14599999999999</c:v>
                </c:pt>
                <c:pt idx="1889">
                  <c:v>117.848</c:v>
                </c:pt>
                <c:pt idx="1890">
                  <c:v>109.253</c:v>
                </c:pt>
                <c:pt idx="1891">
                  <c:v>101.209</c:v>
                </c:pt>
                <c:pt idx="1892">
                  <c:v>93.715800000000002</c:v>
                </c:pt>
                <c:pt idx="1893">
                  <c:v>85.501099999999994</c:v>
                </c:pt>
                <c:pt idx="1894">
                  <c:v>80.047499999999999</c:v>
                </c:pt>
                <c:pt idx="1895">
                  <c:v>74.964699999999993</c:v>
                </c:pt>
                <c:pt idx="1896">
                  <c:v>70.237300000000005</c:v>
                </c:pt>
                <c:pt idx="1897">
                  <c:v>65.847800000000007</c:v>
                </c:pt>
                <c:pt idx="1898">
                  <c:v>61.778199999999998</c:v>
                </c:pt>
                <c:pt idx="1899">
                  <c:v>58.009399999999999</c:v>
                </c:pt>
                <c:pt idx="1900">
                  <c:v>54.522500000000001</c:v>
                </c:pt>
                <c:pt idx="1901">
                  <c:v>50.7849</c:v>
                </c:pt>
                <c:pt idx="1902">
                  <c:v>47.375500000000002</c:v>
                </c:pt>
                <c:pt idx="1903">
                  <c:v>44.265700000000002</c:v>
                </c:pt>
                <c:pt idx="1904">
                  <c:v>41.428600000000003</c:v>
                </c:pt>
                <c:pt idx="1905">
                  <c:v>38.838799999999999</c:v>
                </c:pt>
                <c:pt idx="1906">
                  <c:v>36.473100000000002</c:v>
                </c:pt>
                <c:pt idx="1907">
                  <c:v>34.3095</c:v>
                </c:pt>
                <c:pt idx="1908">
                  <c:v>32.328499999999998</c:v>
                </c:pt>
                <c:pt idx="1909">
                  <c:v>30.574100000000001</c:v>
                </c:pt>
                <c:pt idx="1910">
                  <c:v>28.958100000000002</c:v>
                </c:pt>
                <c:pt idx="1911">
                  <c:v>26.995999999999999</c:v>
                </c:pt>
                <c:pt idx="1912">
                  <c:v>25.2287</c:v>
                </c:pt>
                <c:pt idx="1913">
                  <c:v>23.632100000000001</c:v>
                </c:pt>
                <c:pt idx="1914">
                  <c:v>22.185300000000002</c:v>
                </c:pt>
                <c:pt idx="1915">
                  <c:v>20.8705</c:v>
                </c:pt>
                <c:pt idx="1916">
                  <c:v>19.6721</c:v>
                </c:pt>
                <c:pt idx="1917">
                  <c:v>18.4224</c:v>
                </c:pt>
                <c:pt idx="1918">
                  <c:v>17.152999999999999</c:v>
                </c:pt>
                <c:pt idx="1919">
                  <c:v>16.0136</c:v>
                </c:pt>
                <c:pt idx="1920">
                  <c:v>14.9869</c:v>
                </c:pt>
                <c:pt idx="1921">
                  <c:v>14.0581</c:v>
                </c:pt>
                <c:pt idx="1922">
                  <c:v>13.215</c:v>
                </c:pt>
                <c:pt idx="1923">
                  <c:v>12.447100000000001</c:v>
                </c:pt>
                <c:pt idx="1924">
                  <c:v>11.7455</c:v>
                </c:pt>
                <c:pt idx="1925">
                  <c:v>11.0589</c:v>
                </c:pt>
                <c:pt idx="1926">
                  <c:v>10.3919</c:v>
                </c:pt>
                <c:pt idx="1927">
                  <c:v>9.7845399999999998</c:v>
                </c:pt>
                <c:pt idx="1928">
                  <c:v>9.2296899999999997</c:v>
                </c:pt>
                <c:pt idx="1929">
                  <c:v>8.7213999999999992</c:v>
                </c:pt>
                <c:pt idx="1930">
                  <c:v>8.2545599999999997</c:v>
                </c:pt>
                <c:pt idx="1931">
                  <c:v>7.8247099999999996</c:v>
                </c:pt>
                <c:pt idx="1932">
                  <c:v>7.4279999999999999</c:v>
                </c:pt>
                <c:pt idx="1933">
                  <c:v>7.01715</c:v>
                </c:pt>
                <c:pt idx="1934">
                  <c:v>6.5998299999999999</c:v>
                </c:pt>
                <c:pt idx="1935">
                  <c:v>6.2190700000000003</c:v>
                </c:pt>
                <c:pt idx="1936">
                  <c:v>5.8706699999999996</c:v>
                </c:pt>
                <c:pt idx="1937">
                  <c:v>5.5510400000000004</c:v>
                </c:pt>
                <c:pt idx="1938">
                  <c:v>5.2570699999999997</c:v>
                </c:pt>
                <c:pt idx="1939">
                  <c:v>4.9860800000000003</c:v>
                </c:pt>
                <c:pt idx="1940">
                  <c:v>4.61761</c:v>
                </c:pt>
                <c:pt idx="1941">
                  <c:v>4.3411499999999998</c:v>
                </c:pt>
                <c:pt idx="1942">
                  <c:v>4.0889800000000003</c:v>
                </c:pt>
                <c:pt idx="1943">
                  <c:v>3.8583099999999999</c:v>
                </c:pt>
                <c:pt idx="1944">
                  <c:v>3.6467299999999998</c:v>
                </c:pt>
                <c:pt idx="1945">
                  <c:v>3.4521600000000001</c:v>
                </c:pt>
                <c:pt idx="1946">
                  <c:v>3.2728100000000002</c:v>
                </c:pt>
                <c:pt idx="1947">
                  <c:v>3.1071399999999998</c:v>
                </c:pt>
                <c:pt idx="1948">
                  <c:v>2.9538000000000002</c:v>
                </c:pt>
                <c:pt idx="1949">
                  <c:v>2.7682799999999999</c:v>
                </c:pt>
                <c:pt idx="1950">
                  <c:v>2.5998100000000002</c:v>
                </c:pt>
                <c:pt idx="1951">
                  <c:v>2.4463599999999999</c:v>
                </c:pt>
                <c:pt idx="1952">
                  <c:v>2.3061699999999998</c:v>
                </c:pt>
                <c:pt idx="1953">
                  <c:v>2.1777199999999999</c:v>
                </c:pt>
                <c:pt idx="1954">
                  <c:v>2.0597400000000001</c:v>
                </c:pt>
                <c:pt idx="1955">
                  <c:v>1.9511000000000001</c:v>
                </c:pt>
                <c:pt idx="1956">
                  <c:v>1.8508599999999999</c:v>
                </c:pt>
                <c:pt idx="1957">
                  <c:v>1.7394099999999999</c:v>
                </c:pt>
                <c:pt idx="1958">
                  <c:v>1.6377600000000001</c:v>
                </c:pt>
                <c:pt idx="1959">
                  <c:v>1.5448</c:v>
                </c:pt>
                <c:pt idx="1960">
                  <c:v>1.45957</c:v>
                </c:pt>
                <c:pt idx="1961">
                  <c:v>1.38123</c:v>
                </c:pt>
                <c:pt idx="1962">
                  <c:v>1.3090599999999999</c:v>
                </c:pt>
                <c:pt idx="1963">
                  <c:v>1.2424200000000001</c:v>
                </c:pt>
                <c:pt idx="1964">
                  <c:v>1.18076</c:v>
                </c:pt>
                <c:pt idx="1965">
                  <c:v>1.1099600000000001</c:v>
                </c:pt>
                <c:pt idx="1966">
                  <c:v>1.0453699999999999</c:v>
                </c:pt>
                <c:pt idx="1967">
                  <c:v>0.98628000000000005</c:v>
                </c:pt>
                <c:pt idx="1968">
                  <c:v>0.93208400000000002</c:v>
                </c:pt>
                <c:pt idx="1969">
                  <c:v>0.88225500000000001</c:v>
                </c:pt>
                <c:pt idx="1970">
                  <c:v>0.83633599999999997</c:v>
                </c:pt>
                <c:pt idx="1971">
                  <c:v>0.79392799999999997</c:v>
                </c:pt>
                <c:pt idx="1972">
                  <c:v>0.75468800000000003</c:v>
                </c:pt>
                <c:pt idx="1973">
                  <c:v>0.71136200000000005</c:v>
                </c:pt>
                <c:pt idx="1974">
                  <c:v>0.67171899999999996</c:v>
                </c:pt>
                <c:pt idx="1975">
                  <c:v>0.63534599999999997</c:v>
                </c:pt>
                <c:pt idx="1976">
                  <c:v>0.601858</c:v>
                </c:pt>
                <c:pt idx="1977">
                  <c:v>0.57093499999999997</c:v>
                </c:pt>
                <c:pt idx="1978">
                  <c:v>0.52882300000000004</c:v>
                </c:pt>
                <c:pt idx="1979">
                  <c:v>0.49122399999999999</c:v>
                </c:pt>
                <c:pt idx="1980">
                  <c:v>0.46109299999999998</c:v>
                </c:pt>
                <c:pt idx="1981">
                  <c:v>0.433674</c:v>
                </c:pt>
                <c:pt idx="1982">
                  <c:v>0.40865000000000001</c:v>
                </c:pt>
                <c:pt idx="1983">
                  <c:v>0.38574999999999998</c:v>
                </c:pt>
                <c:pt idx="1984">
                  <c:v>0.36474099999999998</c:v>
                </c:pt>
                <c:pt idx="1985">
                  <c:v>0.34541899999999998</c:v>
                </c:pt>
                <c:pt idx="1986">
                  <c:v>0.32761000000000001</c:v>
                </c:pt>
                <c:pt idx="1987">
                  <c:v>0.30339899999999997</c:v>
                </c:pt>
                <c:pt idx="1988">
                  <c:v>0.28180699999999997</c:v>
                </c:pt>
                <c:pt idx="1989">
                  <c:v>0.26246999999999998</c:v>
                </c:pt>
                <c:pt idx="1990">
                  <c:v>0.245084</c:v>
                </c:pt>
                <c:pt idx="1991">
                  <c:v>0.22939599999999999</c:v>
                </c:pt>
                <c:pt idx="1992">
                  <c:v>0.21518999999999999</c:v>
                </c:pt>
                <c:pt idx="1993">
                  <c:v>0.20075799999999999</c:v>
                </c:pt>
                <c:pt idx="1994">
                  <c:v>0.18775700000000001</c:v>
                </c:pt>
                <c:pt idx="1995">
                  <c:v>0.176006</c:v>
                </c:pt>
                <c:pt idx="1996">
                  <c:v>0.16537399999999999</c:v>
                </c:pt>
                <c:pt idx="1997">
                  <c:v>0.15571299999999999</c:v>
                </c:pt>
                <c:pt idx="1998">
                  <c:v>0.14749200000000001</c:v>
                </c:pt>
                <c:pt idx="1999">
                  <c:v>0.137902</c:v>
                </c:pt>
                <c:pt idx="2000">
                  <c:v>0.129244</c:v>
                </c:pt>
                <c:pt idx="2001">
                  <c:v>0.12139999999999999</c:v>
                </c:pt>
                <c:pt idx="2002">
                  <c:v>0.114272</c:v>
                </c:pt>
                <c:pt idx="2003">
                  <c:v>0.10777399999999999</c:v>
                </c:pt>
                <c:pt idx="2004">
                  <c:v>0.10183499999999999</c:v>
                </c:pt>
                <c:pt idx="2005">
                  <c:v>9.6393300000000001E-2</c:v>
                </c:pt>
                <c:pt idx="2006">
                  <c:v>9.1393799999999997E-2</c:v>
                </c:pt>
                <c:pt idx="2007">
                  <c:v>8.6790300000000001E-2</c:v>
                </c:pt>
                <c:pt idx="2008">
                  <c:v>8.0539799999999995E-2</c:v>
                </c:pt>
                <c:pt idx="2009">
                  <c:v>7.4973300000000007E-2</c:v>
                </c:pt>
                <c:pt idx="2010">
                  <c:v>6.9994299999999995E-2</c:v>
                </c:pt>
                <c:pt idx="2011">
                  <c:v>6.5523399999999996E-2</c:v>
                </c:pt>
                <c:pt idx="2012">
                  <c:v>6.14935E-2</c:v>
                </c:pt>
                <c:pt idx="2013">
                  <c:v>5.7848799999999999E-2</c:v>
                </c:pt>
                <c:pt idx="2014">
                  <c:v>5.4541699999999999E-2</c:v>
                </c:pt>
                <c:pt idx="2015">
                  <c:v>5.1531899999999999E-2</c:v>
                </c:pt>
                <c:pt idx="2016">
                  <c:v>4.8785200000000001E-2</c:v>
                </c:pt>
                <c:pt idx="2017">
                  <c:v>4.7093799999999998E-2</c:v>
                </c:pt>
                <c:pt idx="2018">
                  <c:v>4.3981800000000001E-2</c:v>
                </c:pt>
                <c:pt idx="2019">
                  <c:v>4.1189999999999997E-2</c:v>
                </c:pt>
                <c:pt idx="2020">
                  <c:v>3.8684000000000003E-2</c:v>
                </c:pt>
                <c:pt idx="2021">
                  <c:v>3.6426600000000003E-2</c:v>
                </c:pt>
                <c:pt idx="2022">
                  <c:v>3.4386300000000002E-2</c:v>
                </c:pt>
                <c:pt idx="2023">
                  <c:v>3.2536700000000002E-2</c:v>
                </c:pt>
                <c:pt idx="2024">
                  <c:v>3.0855299999999999E-2</c:v>
                </c:pt>
                <c:pt idx="2025">
                  <c:v>2.93228E-2</c:v>
                </c:pt>
                <c:pt idx="2026">
                  <c:v>2.7923E-2</c:v>
                </c:pt>
                <c:pt idx="2027">
                  <c:v>2.6641600000000001E-2</c:v>
                </c:pt>
                <c:pt idx="2028">
                  <c:v>2.5466699999999998E-2</c:v>
                </c:pt>
                <c:pt idx="2029">
                  <c:v>2.4387900000000001E-2</c:v>
                </c:pt>
                <c:pt idx="2030">
                  <c:v>2.3166800000000001E-2</c:v>
                </c:pt>
                <c:pt idx="2031">
                  <c:v>2.20593E-2</c:v>
                </c:pt>
                <c:pt idx="2032">
                  <c:v>2.1064900000000001E-2</c:v>
                </c:pt>
                <c:pt idx="2033">
                  <c:v>2.0164100000000001E-2</c:v>
                </c:pt>
                <c:pt idx="2034">
                  <c:v>1.9213899999999999E-2</c:v>
                </c:pt>
                <c:pt idx="2035">
                  <c:v>1.8389699999999998E-2</c:v>
                </c:pt>
                <c:pt idx="2036">
                  <c:v>1.7697399999999999E-2</c:v>
                </c:pt>
                <c:pt idx="2037">
                  <c:v>1.7312399999999999E-2</c:v>
                </c:pt>
                <c:pt idx="2038">
                  <c:v>1.69984E-2</c:v>
                </c:pt>
                <c:pt idx="2039">
                  <c:v>1.6769599999999999E-2</c:v>
                </c:pt>
                <c:pt idx="2040">
                  <c:v>1.6643999999999999E-2</c:v>
                </c:pt>
                <c:pt idx="2041">
                  <c:v>1.6630700000000002E-2</c:v>
                </c:pt>
                <c:pt idx="2042">
                  <c:v>1.6702000000000002E-2</c:v>
                </c:pt>
                <c:pt idx="2043">
                  <c:v>1.6835200000000002E-2</c:v>
                </c:pt>
                <c:pt idx="2044">
                  <c:v>1.7063200000000001E-2</c:v>
                </c:pt>
                <c:pt idx="2045">
                  <c:v>1.7309600000000001E-2</c:v>
                </c:pt>
                <c:pt idx="2046">
                  <c:v>1.76334E-2</c:v>
                </c:pt>
                <c:pt idx="2047">
                  <c:v>1.8065299999999999E-2</c:v>
                </c:pt>
                <c:pt idx="2048">
                  <c:v>1.8432899999999999E-2</c:v>
                </c:pt>
                <c:pt idx="2049">
                  <c:v>1.8882199999999998E-2</c:v>
                </c:pt>
                <c:pt idx="2050">
                  <c:v>1.94334E-2</c:v>
                </c:pt>
                <c:pt idx="2051">
                  <c:v>2.0114099999999999E-2</c:v>
                </c:pt>
                <c:pt idx="2052">
                  <c:v>2.0775600000000002E-2</c:v>
                </c:pt>
                <c:pt idx="2053">
                  <c:v>2.1676600000000001E-2</c:v>
                </c:pt>
                <c:pt idx="2054">
                  <c:v>2.2393400000000001E-2</c:v>
                </c:pt>
                <c:pt idx="2055">
                  <c:v>2.3226199999999999E-2</c:v>
                </c:pt>
                <c:pt idx="2056">
                  <c:v>2.4200699999999999E-2</c:v>
                </c:pt>
                <c:pt idx="2057">
                  <c:v>2.5349699999999999E-2</c:v>
                </c:pt>
                <c:pt idx="2058">
                  <c:v>2.63509E-2</c:v>
                </c:pt>
                <c:pt idx="2059">
                  <c:v>2.74966E-2</c:v>
                </c:pt>
                <c:pt idx="2060">
                  <c:v>2.88945E-2</c:v>
                </c:pt>
                <c:pt idx="2061">
                  <c:v>3.00729E-2</c:v>
                </c:pt>
                <c:pt idx="2062">
                  <c:v>3.1400999999999998E-2</c:v>
                </c:pt>
                <c:pt idx="2063">
                  <c:v>3.2905700000000003E-2</c:v>
                </c:pt>
                <c:pt idx="2064">
                  <c:v>3.46203E-2</c:v>
                </c:pt>
                <c:pt idx="2065">
                  <c:v>3.6586599999999997E-2</c:v>
                </c:pt>
                <c:pt idx="2066">
                  <c:v>3.8258199999999999E-2</c:v>
                </c:pt>
                <c:pt idx="2067">
                  <c:v>4.0128799999999999E-2</c:v>
                </c:pt>
                <c:pt idx="2068">
                  <c:v>4.2232699999999998E-2</c:v>
                </c:pt>
                <c:pt idx="2069">
                  <c:v>4.4017800000000003E-2</c:v>
                </c:pt>
                <c:pt idx="2070">
                  <c:v>4.62452E-2</c:v>
                </c:pt>
                <c:pt idx="2071">
                  <c:v>4.8742399999999998E-2</c:v>
                </c:pt>
                <c:pt idx="2072">
                  <c:v>5.1558300000000001E-2</c:v>
                </c:pt>
                <c:pt idx="2073">
                  <c:v>5.4755600000000001E-2</c:v>
                </c:pt>
                <c:pt idx="2074">
                  <c:v>5.7452499999999997E-2</c:v>
                </c:pt>
                <c:pt idx="2075">
                  <c:v>6.0455000000000002E-2</c:v>
                </c:pt>
                <c:pt idx="2076">
                  <c:v>6.3822699999999996E-2</c:v>
                </c:pt>
                <c:pt idx="2077">
                  <c:v>6.7634700000000006E-2</c:v>
                </c:pt>
                <c:pt idx="2078">
                  <c:v>7.0475599999999999E-2</c:v>
                </c:pt>
                <c:pt idx="2079">
                  <c:v>7.4721399999999993E-2</c:v>
                </c:pt>
                <c:pt idx="2080">
                  <c:v>7.8323699999999996E-2</c:v>
                </c:pt>
                <c:pt idx="2081">
                  <c:v>8.2368200000000003E-2</c:v>
                </c:pt>
                <c:pt idx="2082">
                  <c:v>8.6954799999999999E-2</c:v>
                </c:pt>
                <c:pt idx="2083">
                  <c:v>9.2213400000000001E-2</c:v>
                </c:pt>
                <c:pt idx="2084">
                  <c:v>9.6174399999999993E-2</c:v>
                </c:pt>
                <c:pt idx="2085">
                  <c:v>0.10057000000000001</c:v>
                </c:pt>
                <c:pt idx="2086">
                  <c:v>0.105475</c:v>
                </c:pt>
                <c:pt idx="2087">
                  <c:v>0.11097700000000001</c:v>
                </c:pt>
                <c:pt idx="2088">
                  <c:v>0.11718099999999999</c:v>
                </c:pt>
                <c:pt idx="2089">
                  <c:v>0.124208</c:v>
                </c:pt>
                <c:pt idx="2090">
                  <c:v>0.130107</c:v>
                </c:pt>
                <c:pt idx="2091">
                  <c:v>0.13662099999999999</c:v>
                </c:pt>
                <c:pt idx="2092">
                  <c:v>0.14510500000000001</c:v>
                </c:pt>
                <c:pt idx="2093">
                  <c:v>0.15323999999999999</c:v>
                </c:pt>
                <c:pt idx="2094">
                  <c:v>0.162276</c:v>
                </c:pt>
                <c:pt idx="2095">
                  <c:v>0.17233000000000001</c:v>
                </c:pt>
                <c:pt idx="2096">
                  <c:v>0.183528</c:v>
                </c:pt>
                <c:pt idx="2097">
                  <c:v>0.19601199999999999</c:v>
                </c:pt>
                <c:pt idx="2098">
                  <c:v>0.20993800000000001</c:v>
                </c:pt>
                <c:pt idx="2099">
                  <c:v>0.22548199999999999</c:v>
                </c:pt>
                <c:pt idx="2100">
                  <c:v>0.238316</c:v>
                </c:pt>
                <c:pt idx="2101">
                  <c:v>0.25225500000000001</c:v>
                </c:pt>
                <c:pt idx="2102">
                  <c:v>0.26739299999999999</c:v>
                </c:pt>
                <c:pt idx="2103">
                  <c:v>0.283831</c:v>
                </c:pt>
                <c:pt idx="2104">
                  <c:v>0.301676</c:v>
                </c:pt>
                <c:pt idx="2105">
                  <c:v>0.32104100000000002</c:v>
                </c:pt>
                <c:pt idx="2106">
                  <c:v>0.342053</c:v>
                </c:pt>
                <c:pt idx="2107">
                  <c:v>0.36483500000000002</c:v>
                </c:pt>
                <c:pt idx="2108">
                  <c:v>0.38952799999999999</c:v>
                </c:pt>
                <c:pt idx="2109">
                  <c:v>0.416273</c:v>
                </c:pt>
                <c:pt idx="2110">
                  <c:v>0.44522600000000001</c:v>
                </c:pt>
                <c:pt idx="2111">
                  <c:v>0.47174899999999997</c:v>
                </c:pt>
                <c:pt idx="2112">
                  <c:v>0.50650700000000004</c:v>
                </c:pt>
                <c:pt idx="2113">
                  <c:v>0.544157</c:v>
                </c:pt>
                <c:pt idx="2114">
                  <c:v>0.58490399999999998</c:v>
                </c:pt>
                <c:pt idx="2115">
                  <c:v>0.62895900000000005</c:v>
                </c:pt>
                <c:pt idx="2116">
                  <c:v>0.67654499999999995</c:v>
                </c:pt>
                <c:pt idx="2117">
                  <c:v>0.72788900000000001</c:v>
                </c:pt>
                <c:pt idx="2118">
                  <c:v>0.78322499999999995</c:v>
                </c:pt>
                <c:pt idx="2119">
                  <c:v>0.84279999999999999</c:v>
                </c:pt>
                <c:pt idx="2120">
                  <c:v>0.90686199999999995</c:v>
                </c:pt>
                <c:pt idx="2121">
                  <c:v>0.97566299999999995</c:v>
                </c:pt>
                <c:pt idx="2122">
                  <c:v>1.0494600000000001</c:v>
                </c:pt>
                <c:pt idx="2123">
                  <c:v>1.12852</c:v>
                </c:pt>
                <c:pt idx="2124">
                  <c:v>1.2131000000000001</c:v>
                </c:pt>
                <c:pt idx="2125">
                  <c:v>1.30348</c:v>
                </c:pt>
                <c:pt idx="2126">
                  <c:v>1.3998999999999999</c:v>
                </c:pt>
                <c:pt idx="2127">
                  <c:v>1.52549</c:v>
                </c:pt>
                <c:pt idx="2128">
                  <c:v>1.64442</c:v>
                </c:pt>
                <c:pt idx="2129">
                  <c:v>1.7712399999999999</c:v>
                </c:pt>
                <c:pt idx="2130">
                  <c:v>1.90628</c:v>
                </c:pt>
                <c:pt idx="2131">
                  <c:v>2.0995699999999999</c:v>
                </c:pt>
                <c:pt idx="2132">
                  <c:v>2.25481</c:v>
                </c:pt>
                <c:pt idx="2133">
                  <c:v>2.47594</c:v>
                </c:pt>
                <c:pt idx="2134">
                  <c:v>2.71366</c:v>
                </c:pt>
                <c:pt idx="2135">
                  <c:v>2.9683700000000002</c:v>
                </c:pt>
                <c:pt idx="2136">
                  <c:v>3.21238</c:v>
                </c:pt>
                <c:pt idx="2137">
                  <c:v>3.5596700000000001</c:v>
                </c:pt>
                <c:pt idx="2138">
                  <c:v>3.9320499999999998</c:v>
                </c:pt>
                <c:pt idx="2139">
                  <c:v>4.3292299999999999</c:v>
                </c:pt>
                <c:pt idx="2140">
                  <c:v>4.7505600000000001</c:v>
                </c:pt>
                <c:pt idx="2141">
                  <c:v>5.3287699999999996</c:v>
                </c:pt>
                <c:pt idx="2142">
                  <c:v>6.0238100000000001</c:v>
                </c:pt>
                <c:pt idx="2143">
                  <c:v>6.9079699999999997</c:v>
                </c:pt>
                <c:pt idx="2144">
                  <c:v>8.2458600000000004</c:v>
                </c:pt>
                <c:pt idx="2145">
                  <c:v>10.1777</c:v>
                </c:pt>
                <c:pt idx="2146">
                  <c:v>11.1684</c:v>
                </c:pt>
                <c:pt idx="2147">
                  <c:v>12.0177</c:v>
                </c:pt>
                <c:pt idx="2148">
                  <c:v>12.6107</c:v>
                </c:pt>
                <c:pt idx="2149">
                  <c:v>13.0565</c:v>
                </c:pt>
                <c:pt idx="2150">
                  <c:v>13.4857</c:v>
                </c:pt>
                <c:pt idx="2151">
                  <c:v>13.7752</c:v>
                </c:pt>
                <c:pt idx="2152">
                  <c:v>14.045500000000001</c:v>
                </c:pt>
                <c:pt idx="2153">
                  <c:v>14.224600000000001</c:v>
                </c:pt>
                <c:pt idx="2154">
                  <c:v>14.2944</c:v>
                </c:pt>
                <c:pt idx="2155">
                  <c:v>14.2967</c:v>
                </c:pt>
                <c:pt idx="2156">
                  <c:v>14.249000000000001</c:v>
                </c:pt>
                <c:pt idx="2157">
                  <c:v>14.101000000000001</c:v>
                </c:pt>
                <c:pt idx="2158">
                  <c:v>13.8787</c:v>
                </c:pt>
                <c:pt idx="2159">
                  <c:v>13.649800000000001</c:v>
                </c:pt>
                <c:pt idx="2160">
                  <c:v>13.291499999999999</c:v>
                </c:pt>
                <c:pt idx="2161">
                  <c:v>12.7849</c:v>
                </c:pt>
                <c:pt idx="2162">
                  <c:v>12.2141</c:v>
                </c:pt>
                <c:pt idx="2163">
                  <c:v>11.451599999999999</c:v>
                </c:pt>
                <c:pt idx="2164">
                  <c:v>10.5168</c:v>
                </c:pt>
                <c:pt idx="2165">
                  <c:v>8.96936</c:v>
                </c:pt>
                <c:pt idx="2166">
                  <c:v>7.2053099999999999</c:v>
                </c:pt>
                <c:pt idx="2167">
                  <c:v>6.3069600000000001</c:v>
                </c:pt>
                <c:pt idx="2168">
                  <c:v>5.5966399999999998</c:v>
                </c:pt>
                <c:pt idx="2169">
                  <c:v>5.0401400000000001</c:v>
                </c:pt>
                <c:pt idx="2170">
                  <c:v>4.6039599999999998</c:v>
                </c:pt>
                <c:pt idx="2171">
                  <c:v>4.1912500000000001</c:v>
                </c:pt>
                <c:pt idx="2172">
                  <c:v>3.8029199999999999</c:v>
                </c:pt>
                <c:pt idx="2173">
                  <c:v>3.4394800000000001</c:v>
                </c:pt>
                <c:pt idx="2174">
                  <c:v>3.1011299999999999</c:v>
                </c:pt>
                <c:pt idx="2175">
                  <c:v>2.8382100000000001</c:v>
                </c:pt>
                <c:pt idx="2176">
                  <c:v>2.5924100000000001</c:v>
                </c:pt>
                <c:pt idx="2177">
                  <c:v>2.3633799999999998</c:v>
                </c:pt>
                <c:pt idx="2178">
                  <c:v>2.1506799999999999</c:v>
                </c:pt>
                <c:pt idx="2179">
                  <c:v>1.9537800000000001</c:v>
                </c:pt>
                <c:pt idx="2180">
                  <c:v>1.7721</c:v>
                </c:pt>
                <c:pt idx="2181">
                  <c:v>1.64541</c:v>
                </c:pt>
                <c:pt idx="2182">
                  <c:v>1.5266299999999999</c:v>
                </c:pt>
                <c:pt idx="2183">
                  <c:v>1.4011499999999999</c:v>
                </c:pt>
                <c:pt idx="2184">
                  <c:v>1.30481</c:v>
                </c:pt>
                <c:pt idx="2185">
                  <c:v>1.21451</c:v>
                </c:pt>
                <c:pt idx="2186">
                  <c:v>1.12998</c:v>
                </c:pt>
                <c:pt idx="2187">
                  <c:v>1.05097</c:v>
                </c:pt>
                <c:pt idx="2188">
                  <c:v>0.97720099999999999</c:v>
                </c:pt>
                <c:pt idx="2189">
                  <c:v>0.90842299999999998</c:v>
                </c:pt>
                <c:pt idx="2190">
                  <c:v>0.84437700000000004</c:v>
                </c:pt>
                <c:pt idx="2191">
                  <c:v>0.78480700000000003</c:v>
                </c:pt>
                <c:pt idx="2192">
                  <c:v>0.72946500000000003</c:v>
                </c:pt>
                <c:pt idx="2193">
                  <c:v>0.67811100000000002</c:v>
                </c:pt>
                <c:pt idx="2194">
                  <c:v>0.63051000000000001</c:v>
                </c:pt>
                <c:pt idx="2195">
                  <c:v>0.58643299999999998</c:v>
                </c:pt>
                <c:pt idx="2196">
                  <c:v>0.54566000000000003</c:v>
                </c:pt>
                <c:pt idx="2197">
                  <c:v>0.50797999999999999</c:v>
                </c:pt>
                <c:pt idx="2198">
                  <c:v>0.47319</c:v>
                </c:pt>
                <c:pt idx="2199">
                  <c:v>0.43671900000000002</c:v>
                </c:pt>
                <c:pt idx="2200">
                  <c:v>0.40848099999999998</c:v>
                </c:pt>
                <c:pt idx="2201">
                  <c:v>0.38239800000000002</c:v>
                </c:pt>
                <c:pt idx="2202">
                  <c:v>0.358317</c:v>
                </c:pt>
                <c:pt idx="2203">
                  <c:v>0.33610000000000001</c:v>
                </c:pt>
                <c:pt idx="2204">
                  <c:v>0.31561099999999997</c:v>
                </c:pt>
                <c:pt idx="2205">
                  <c:v>0.29672399999999999</c:v>
                </c:pt>
                <c:pt idx="2206">
                  <c:v>0.27932000000000001</c:v>
                </c:pt>
                <c:pt idx="2207">
                  <c:v>0.26328800000000002</c:v>
                </c:pt>
                <c:pt idx="2208">
                  <c:v>0.24852099999999999</c:v>
                </c:pt>
                <c:pt idx="2209">
                  <c:v>0.23492399999999999</c:v>
                </c:pt>
                <c:pt idx="2210">
                  <c:v>0.21845100000000001</c:v>
                </c:pt>
                <c:pt idx="2211">
                  <c:v>0.20369200000000001</c:v>
                </c:pt>
                <c:pt idx="2212">
                  <c:v>0.19046299999999999</c:v>
                </c:pt>
                <c:pt idx="2213">
                  <c:v>0.17860000000000001</c:v>
                </c:pt>
                <c:pt idx="2214">
                  <c:v>0.16795199999999999</c:v>
                </c:pt>
                <c:pt idx="2215">
                  <c:v>0.158385</c:v>
                </c:pt>
                <c:pt idx="2216">
                  <c:v>0.14978</c:v>
                </c:pt>
                <c:pt idx="2217">
                  <c:v>0.14202699999999999</c:v>
                </c:pt>
                <c:pt idx="2218">
                  <c:v>0.13503000000000001</c:v>
                </c:pt>
                <c:pt idx="2219">
                  <c:v>0.12870400000000001</c:v>
                </c:pt>
                <c:pt idx="2220">
                  <c:v>0.12118</c:v>
                </c:pt>
                <c:pt idx="2221">
                  <c:v>0.114554</c:v>
                </c:pt>
                <c:pt idx="2222">
                  <c:v>0.108692</c:v>
                </c:pt>
                <c:pt idx="2223">
                  <c:v>0.10348</c:v>
                </c:pt>
                <c:pt idx="2224">
                  <c:v>9.8822599999999997E-2</c:v>
                </c:pt>
                <c:pt idx="2225">
                  <c:v>9.4638100000000003E-2</c:v>
                </c:pt>
                <c:pt idx="2226">
                  <c:v>8.9102399999999998E-2</c:v>
                </c:pt>
                <c:pt idx="2227">
                  <c:v>8.42947E-2</c:v>
                </c:pt>
                <c:pt idx="2228">
                  <c:v>8.0072299999999999E-2</c:v>
                </c:pt>
                <c:pt idx="2229">
                  <c:v>7.6325299999999999E-2</c:v>
                </c:pt>
                <c:pt idx="2230">
                  <c:v>7.2969400000000004E-2</c:v>
                </c:pt>
                <c:pt idx="2231">
                  <c:v>6.9461700000000001E-2</c:v>
                </c:pt>
                <c:pt idx="2232">
                  <c:v>6.5477999999999995E-2</c:v>
                </c:pt>
                <c:pt idx="2233">
                  <c:v>6.1973500000000001E-2</c:v>
                </c:pt>
                <c:pt idx="2234">
                  <c:v>5.8859700000000001E-2</c:v>
                </c:pt>
                <c:pt idx="2235">
                  <c:v>5.60709E-2</c:v>
                </c:pt>
                <c:pt idx="2236">
                  <c:v>5.3557500000000001E-2</c:v>
                </c:pt>
                <c:pt idx="2237">
                  <c:v>5.0568299999999997E-2</c:v>
                </c:pt>
                <c:pt idx="2238">
                  <c:v>4.7928499999999999E-2</c:v>
                </c:pt>
                <c:pt idx="2239">
                  <c:v>4.55828E-2</c:v>
                </c:pt>
                <c:pt idx="2240">
                  <c:v>4.34873E-2</c:v>
                </c:pt>
                <c:pt idx="2241">
                  <c:v>4.1312300000000003E-2</c:v>
                </c:pt>
                <c:pt idx="2242">
                  <c:v>3.9384799999999998E-2</c:v>
                </c:pt>
                <c:pt idx="2243">
                  <c:v>3.7668399999999998E-2</c:v>
                </c:pt>
                <c:pt idx="2244">
                  <c:v>3.61333E-2</c:v>
                </c:pt>
                <c:pt idx="2245">
                  <c:v>3.4326599999999999E-2</c:v>
                </c:pt>
                <c:pt idx="2246">
                  <c:v>3.27519E-2</c:v>
                </c:pt>
                <c:pt idx="2247">
                  <c:v>3.1371900000000001E-2</c:v>
                </c:pt>
                <c:pt idx="2248">
                  <c:v>3.01569E-2</c:v>
                </c:pt>
                <c:pt idx="2249">
                  <c:v>2.9082799999999999E-2</c:v>
                </c:pt>
                <c:pt idx="2250">
                  <c:v>2.7877900000000001E-2</c:v>
                </c:pt>
                <c:pt idx="2251">
                  <c:v>2.68405E-2</c:v>
                </c:pt>
                <c:pt idx="2252">
                  <c:v>2.62288E-2</c:v>
                </c:pt>
                <c:pt idx="2253">
                  <c:v>2.5169E-2</c:v>
                </c:pt>
                <c:pt idx="2254">
                  <c:v>2.4293700000000001E-2</c:v>
                </c:pt>
                <c:pt idx="2255">
                  <c:v>2.3571499999999999E-2</c:v>
                </c:pt>
                <c:pt idx="2256">
                  <c:v>2.2977500000000001E-2</c:v>
                </c:pt>
                <c:pt idx="2257">
                  <c:v>2.24928E-2</c:v>
                </c:pt>
                <c:pt idx="2258">
                  <c:v>2.2102699999999999E-2</c:v>
                </c:pt>
                <c:pt idx="2259">
                  <c:v>2.17533E-2</c:v>
                </c:pt>
                <c:pt idx="2260">
                  <c:v>2.1506500000000001E-2</c:v>
                </c:pt>
                <c:pt idx="2261">
                  <c:v>2.1353899999999999E-2</c:v>
                </c:pt>
                <c:pt idx="2262">
                  <c:v>2.1289300000000001E-2</c:v>
                </c:pt>
                <c:pt idx="2263">
                  <c:v>2.1318400000000001E-2</c:v>
                </c:pt>
                <c:pt idx="2264">
                  <c:v>2.1455599999999998E-2</c:v>
                </c:pt>
                <c:pt idx="2265">
                  <c:v>2.1703799999999999E-2</c:v>
                </c:pt>
                <c:pt idx="2266">
                  <c:v>2.2069499999999999E-2</c:v>
                </c:pt>
                <c:pt idx="2267">
                  <c:v>2.2563400000000001E-2</c:v>
                </c:pt>
                <c:pt idx="2268">
                  <c:v>2.32021E-2</c:v>
                </c:pt>
                <c:pt idx="2269">
                  <c:v>2.4009099999999998E-2</c:v>
                </c:pt>
                <c:pt idx="2270">
                  <c:v>2.4743299999999999E-2</c:v>
                </c:pt>
                <c:pt idx="2271">
                  <c:v>2.5779300000000002E-2</c:v>
                </c:pt>
                <c:pt idx="2272">
                  <c:v>2.66541E-2</c:v>
                </c:pt>
                <c:pt idx="2273">
                  <c:v>2.7657000000000001E-2</c:v>
                </c:pt>
                <c:pt idx="2274">
                  <c:v>2.8808299999999998E-2</c:v>
                </c:pt>
                <c:pt idx="2275">
                  <c:v>3.0133299999999998E-2</c:v>
                </c:pt>
                <c:pt idx="2276">
                  <c:v>3.1663400000000001E-2</c:v>
                </c:pt>
                <c:pt idx="2277">
                  <c:v>3.2968900000000002E-2</c:v>
                </c:pt>
                <c:pt idx="2278">
                  <c:v>3.4431900000000001E-2</c:v>
                </c:pt>
                <c:pt idx="2279">
                  <c:v>3.62525E-2</c:v>
                </c:pt>
                <c:pt idx="2280">
                  <c:v>3.7867999999999999E-2</c:v>
                </c:pt>
                <c:pt idx="2281">
                  <c:v>3.9668799999999997E-2</c:v>
                </c:pt>
                <c:pt idx="2282">
                  <c:v>4.1683499999999998E-2</c:v>
                </c:pt>
                <c:pt idx="2283">
                  <c:v>4.3946699999999998E-2</c:v>
                </c:pt>
                <c:pt idx="2284">
                  <c:v>4.6500600000000003E-2</c:v>
                </c:pt>
                <c:pt idx="2285">
                  <c:v>4.9397000000000003E-2</c:v>
                </c:pt>
                <c:pt idx="2286">
                  <c:v>5.1832099999999999E-2</c:v>
                </c:pt>
                <c:pt idx="2287">
                  <c:v>5.4528399999999998E-2</c:v>
                </c:pt>
                <c:pt idx="2288">
                  <c:v>5.7283000000000001E-2</c:v>
                </c:pt>
                <c:pt idx="2289">
                  <c:v>6.0330500000000002E-2</c:v>
                </c:pt>
                <c:pt idx="2290">
                  <c:v>6.3714999999999994E-2</c:v>
                </c:pt>
                <c:pt idx="2291">
                  <c:v>6.7489900000000005E-2</c:v>
                </c:pt>
                <c:pt idx="2292">
                  <c:v>7.1720900000000004E-2</c:v>
                </c:pt>
                <c:pt idx="2293">
                  <c:v>7.6489500000000002E-2</c:v>
                </c:pt>
                <c:pt idx="2294">
                  <c:v>8.0480300000000005E-2</c:v>
                </c:pt>
                <c:pt idx="2295">
                  <c:v>8.4886299999999998E-2</c:v>
                </c:pt>
                <c:pt idx="2296">
                  <c:v>9.0547100000000005E-2</c:v>
                </c:pt>
                <c:pt idx="2297">
                  <c:v>9.5885799999999993E-2</c:v>
                </c:pt>
                <c:pt idx="2298">
                  <c:v>0.101877</c:v>
                </c:pt>
                <c:pt idx="2299">
                  <c:v>0.10688400000000001</c:v>
                </c:pt>
                <c:pt idx="2300">
                  <c:v>0.112418</c:v>
                </c:pt>
                <c:pt idx="2301">
                  <c:v>0.118586</c:v>
                </c:pt>
                <c:pt idx="2302">
                  <c:v>0.12552199999999999</c:v>
                </c:pt>
                <c:pt idx="2303">
                  <c:v>0.133407</c:v>
                </c:pt>
                <c:pt idx="2304">
                  <c:v>0.13930600000000001</c:v>
                </c:pt>
                <c:pt idx="2305">
                  <c:v>0.14582000000000001</c:v>
                </c:pt>
                <c:pt idx="2306">
                  <c:v>0.153058</c:v>
                </c:pt>
                <c:pt idx="2307">
                  <c:v>0.160167</c:v>
                </c:pt>
                <c:pt idx="2308">
                  <c:v>0.170626</c:v>
                </c:pt>
                <c:pt idx="2309">
                  <c:v>0.17847299999999999</c:v>
                </c:pt>
                <c:pt idx="2310">
                  <c:v>0.187139</c:v>
                </c:pt>
                <c:pt idx="2311">
                  <c:v>0.196741</c:v>
                </c:pt>
                <c:pt idx="2312">
                  <c:v>0.20741499999999999</c:v>
                </c:pt>
                <c:pt idx="2313">
                  <c:v>0.21931600000000001</c:v>
                </c:pt>
                <c:pt idx="2314">
                  <c:v>0.232622</c:v>
                </c:pt>
                <c:pt idx="2315">
                  <c:v>0.24753700000000001</c:v>
                </c:pt>
                <c:pt idx="2316">
                  <c:v>0.264289</c:v>
                </c:pt>
                <c:pt idx="2317">
                  <c:v>0.27821699999999999</c:v>
                </c:pt>
                <c:pt idx="2318">
                  <c:v>0.29344700000000001</c:v>
                </c:pt>
                <c:pt idx="2319">
                  <c:v>0.31011499999999997</c:v>
                </c:pt>
                <c:pt idx="2320">
                  <c:v>0.32836700000000002</c:v>
                </c:pt>
                <c:pt idx="2321">
                  <c:v>0.34836299999999998</c:v>
                </c:pt>
                <c:pt idx="2322">
                  <c:v>0.37027599999999999</c:v>
                </c:pt>
                <c:pt idx="2323">
                  <c:v>0.39429599999999998</c:v>
                </c:pt>
                <c:pt idx="2324">
                  <c:v>0.420624</c:v>
                </c:pt>
                <c:pt idx="2325">
                  <c:v>0.45150800000000002</c:v>
                </c:pt>
                <c:pt idx="2326">
                  <c:v>0.48555999999999999</c:v>
                </c:pt>
                <c:pt idx="2327">
                  <c:v>0.52309700000000003</c:v>
                </c:pt>
                <c:pt idx="2328">
                  <c:v>0.56445299999999998</c:v>
                </c:pt>
                <c:pt idx="2329">
                  <c:v>0.60999499999999995</c:v>
                </c:pt>
                <c:pt idx="2330">
                  <c:v>0.660107</c:v>
                </c:pt>
                <c:pt idx="2331">
                  <c:v>0.71520700000000004</c:v>
                </c:pt>
                <c:pt idx="2332">
                  <c:v>0.77573099999999995</c:v>
                </c:pt>
                <c:pt idx="2333">
                  <c:v>0.84215899999999999</c:v>
                </c:pt>
                <c:pt idx="2334">
                  <c:v>0.91497499999999998</c:v>
                </c:pt>
                <c:pt idx="2335">
                  <c:v>0.99470800000000004</c:v>
                </c:pt>
                <c:pt idx="2336">
                  <c:v>1.0819000000000001</c:v>
                </c:pt>
                <c:pt idx="2337">
                  <c:v>1.17713</c:v>
                </c:pt>
                <c:pt idx="2338">
                  <c:v>1.2809900000000001</c:v>
                </c:pt>
                <c:pt idx="2339">
                  <c:v>1.3940999999999999</c:v>
                </c:pt>
                <c:pt idx="2340">
                  <c:v>1.51709</c:v>
                </c:pt>
                <c:pt idx="2341">
                  <c:v>1.655</c:v>
                </c:pt>
                <c:pt idx="2342">
                  <c:v>1.80484</c:v>
                </c:pt>
                <c:pt idx="2343">
                  <c:v>1.9673700000000001</c:v>
                </c:pt>
                <c:pt idx="2344">
                  <c:v>2.1433499999999999</c:v>
                </c:pt>
                <c:pt idx="2345">
                  <c:v>2.3335300000000001</c:v>
                </c:pt>
                <c:pt idx="2346">
                  <c:v>2.5386600000000001</c:v>
                </c:pt>
                <c:pt idx="2347">
                  <c:v>2.7594799999999999</c:v>
                </c:pt>
                <c:pt idx="2348">
                  <c:v>2.9967000000000001</c:v>
                </c:pt>
                <c:pt idx="2349">
                  <c:v>3.2510400000000002</c:v>
                </c:pt>
                <c:pt idx="2350">
                  <c:v>3.5231300000000001</c:v>
                </c:pt>
                <c:pt idx="2351">
                  <c:v>3.87764</c:v>
                </c:pt>
                <c:pt idx="2352">
                  <c:v>4.2206299999999999</c:v>
                </c:pt>
                <c:pt idx="2353">
                  <c:v>4.5869200000000001</c:v>
                </c:pt>
                <c:pt idx="2354">
                  <c:v>4.9770500000000002</c:v>
                </c:pt>
                <c:pt idx="2355">
                  <c:v>5.3914200000000001</c:v>
                </c:pt>
                <c:pt idx="2356">
                  <c:v>5.8303099999999999</c:v>
                </c:pt>
                <c:pt idx="2357">
                  <c:v>6.2938200000000002</c:v>
                </c:pt>
                <c:pt idx="2358">
                  <c:v>7.0350700000000002</c:v>
                </c:pt>
                <c:pt idx="2359">
                  <c:v>7.7396700000000003</c:v>
                </c:pt>
                <c:pt idx="2360">
                  <c:v>8.4858100000000007</c:v>
                </c:pt>
                <c:pt idx="2361">
                  <c:v>9.5417699999999996</c:v>
                </c:pt>
                <c:pt idx="2362">
                  <c:v>10.661199999999999</c:v>
                </c:pt>
                <c:pt idx="2363">
                  <c:v>12.1357</c:v>
                </c:pt>
                <c:pt idx="2364">
                  <c:v>14.454700000000001</c:v>
                </c:pt>
                <c:pt idx="2365">
                  <c:v>17.9206</c:v>
                </c:pt>
                <c:pt idx="2366">
                  <c:v>19.516200000000001</c:v>
                </c:pt>
                <c:pt idx="2367">
                  <c:v>20.8812</c:v>
                </c:pt>
                <c:pt idx="2368">
                  <c:v>21.9833</c:v>
                </c:pt>
                <c:pt idx="2369">
                  <c:v>22.819500000000001</c:v>
                </c:pt>
                <c:pt idx="2370">
                  <c:v>23.5318</c:v>
                </c:pt>
                <c:pt idx="2371">
                  <c:v>24.170100000000001</c:v>
                </c:pt>
                <c:pt idx="2372">
                  <c:v>24.529499999999999</c:v>
                </c:pt>
                <c:pt idx="2373">
                  <c:v>24.7712</c:v>
                </c:pt>
                <c:pt idx="2374">
                  <c:v>24.851400000000002</c:v>
                </c:pt>
                <c:pt idx="2375">
                  <c:v>24.781600000000001</c:v>
                </c:pt>
                <c:pt idx="2376">
                  <c:v>24.5505</c:v>
                </c:pt>
                <c:pt idx="2377">
                  <c:v>24.200500000000002</c:v>
                </c:pt>
                <c:pt idx="2378">
                  <c:v>23.573499999999999</c:v>
                </c:pt>
                <c:pt idx="2379">
                  <c:v>22.886199999999999</c:v>
                </c:pt>
                <c:pt idx="2380">
                  <c:v>22.128299999999999</c:v>
                </c:pt>
                <c:pt idx="2381">
                  <c:v>21.172899999999998</c:v>
                </c:pt>
                <c:pt idx="2382">
                  <c:v>19.950700000000001</c:v>
                </c:pt>
                <c:pt idx="2383">
                  <c:v>18.3872</c:v>
                </c:pt>
                <c:pt idx="2384">
                  <c:v>16.169799999999999</c:v>
                </c:pt>
                <c:pt idx="2385">
                  <c:v>12.700699999999999</c:v>
                </c:pt>
                <c:pt idx="2386">
                  <c:v>11.3042</c:v>
                </c:pt>
                <c:pt idx="2387">
                  <c:v>10.0495</c:v>
                </c:pt>
                <c:pt idx="2388">
                  <c:v>8.8660399999999999</c:v>
                </c:pt>
                <c:pt idx="2389">
                  <c:v>7.9773899999999998</c:v>
                </c:pt>
                <c:pt idx="2390">
                  <c:v>7.1731600000000002</c:v>
                </c:pt>
                <c:pt idx="2391">
                  <c:v>6.4229099999999999</c:v>
                </c:pt>
                <c:pt idx="2392">
                  <c:v>5.9533100000000001</c:v>
                </c:pt>
                <c:pt idx="2393">
                  <c:v>5.5082700000000004</c:v>
                </c:pt>
                <c:pt idx="2394">
                  <c:v>5.0877600000000003</c:v>
                </c:pt>
                <c:pt idx="2395">
                  <c:v>4.6915199999999997</c:v>
                </c:pt>
                <c:pt idx="2396">
                  <c:v>4.31921</c:v>
                </c:pt>
                <c:pt idx="2397">
                  <c:v>3.9984799999999998</c:v>
                </c:pt>
                <c:pt idx="2398">
                  <c:v>3.69699</c:v>
                </c:pt>
                <c:pt idx="2399">
                  <c:v>3.41418</c:v>
                </c:pt>
                <c:pt idx="2400">
                  <c:v>3.1494900000000001</c:v>
                </c:pt>
                <c:pt idx="2401">
                  <c:v>2.90225</c:v>
                </c:pt>
                <c:pt idx="2402">
                  <c:v>2.6718099999999998</c:v>
                </c:pt>
                <c:pt idx="2403">
                  <c:v>2.4574600000000002</c:v>
                </c:pt>
                <c:pt idx="2404">
                  <c:v>2.25848</c:v>
                </c:pt>
                <c:pt idx="2405">
                  <c:v>2.0741100000000001</c:v>
                </c:pt>
                <c:pt idx="2406">
                  <c:v>1.9036200000000001</c:v>
                </c:pt>
                <c:pt idx="2407">
                  <c:v>1.7325600000000001</c:v>
                </c:pt>
                <c:pt idx="2408">
                  <c:v>1.6096900000000001</c:v>
                </c:pt>
                <c:pt idx="2409">
                  <c:v>1.49522</c:v>
                </c:pt>
                <c:pt idx="2410">
                  <c:v>1.3887100000000001</c:v>
                </c:pt>
                <c:pt idx="2411">
                  <c:v>1.28973</c:v>
                </c:pt>
                <c:pt idx="2412">
                  <c:v>1.1978500000000001</c:v>
                </c:pt>
                <c:pt idx="2413">
                  <c:v>1.11266</c:v>
                </c:pt>
                <c:pt idx="2414">
                  <c:v>1.0337499999999999</c:v>
                </c:pt>
                <c:pt idx="2415">
                  <c:v>0.96072800000000003</c:v>
                </c:pt>
                <c:pt idx="2416">
                  <c:v>0.89322800000000002</c:v>
                </c:pt>
                <c:pt idx="2417">
                  <c:v>0.83089000000000002</c:v>
                </c:pt>
                <c:pt idx="2418">
                  <c:v>0.77336800000000006</c:v>
                </c:pt>
                <c:pt idx="2419">
                  <c:v>0.72033400000000003</c:v>
                </c:pt>
                <c:pt idx="2420">
                  <c:v>0.67147400000000002</c:v>
                </c:pt>
                <c:pt idx="2421">
                  <c:v>0.62649100000000002</c:v>
                </c:pt>
                <c:pt idx="2422">
                  <c:v>0.58510499999999999</c:v>
                </c:pt>
                <c:pt idx="2423">
                  <c:v>0.54186800000000002</c:v>
                </c:pt>
                <c:pt idx="2424">
                  <c:v>0.50849200000000006</c:v>
                </c:pt>
                <c:pt idx="2425">
                  <c:v>0.47774</c:v>
                </c:pt>
                <c:pt idx="2426">
                  <c:v>0.449407</c:v>
                </c:pt>
                <c:pt idx="2427">
                  <c:v>0.423315</c:v>
                </c:pt>
                <c:pt idx="2428">
                  <c:v>0.39928599999999997</c:v>
                </c:pt>
                <c:pt idx="2429">
                  <c:v>0.37716</c:v>
                </c:pt>
                <c:pt idx="2430">
                  <c:v>0.35678399999999999</c:v>
                </c:pt>
                <c:pt idx="2431">
                  <c:v>0.33801900000000001</c:v>
                </c:pt>
                <c:pt idx="2432">
                  <c:v>0.315278</c:v>
                </c:pt>
                <c:pt idx="2433">
                  <c:v>0.29488300000000001</c:v>
                </c:pt>
                <c:pt idx="2434">
                  <c:v>0.27657599999999999</c:v>
                </c:pt>
                <c:pt idx="2435">
                  <c:v>0.26012600000000002</c:v>
                </c:pt>
                <c:pt idx="2436">
                  <c:v>0.24532599999999999</c:v>
                </c:pt>
                <c:pt idx="2437">
                  <c:v>0.23199</c:v>
                </c:pt>
                <c:pt idx="2438">
                  <c:v>0.21995100000000001</c:v>
                </c:pt>
                <c:pt idx="2439">
                  <c:v>0.209063</c:v>
                </c:pt>
                <c:pt idx="2440">
                  <c:v>0.19919300000000001</c:v>
                </c:pt>
                <c:pt idx="2441">
                  <c:v>0.188809</c:v>
                </c:pt>
                <c:pt idx="2442">
                  <c:v>0.17823900000000001</c:v>
                </c:pt>
                <c:pt idx="2443">
                  <c:v>0.168853</c:v>
                </c:pt>
                <c:pt idx="2444">
                  <c:v>0.16047600000000001</c:v>
                </c:pt>
                <c:pt idx="2445">
                  <c:v>0.15296000000000001</c:v>
                </c:pt>
                <c:pt idx="2446">
                  <c:v>0.14618</c:v>
                </c:pt>
                <c:pt idx="2447">
                  <c:v>0.13716600000000001</c:v>
                </c:pt>
                <c:pt idx="2448">
                  <c:v>0.12929199999999999</c:v>
                </c:pt>
                <c:pt idx="2449">
                  <c:v>0.122338</c:v>
                </c:pt>
                <c:pt idx="2450">
                  <c:v>0.116136</c:v>
                </c:pt>
                <c:pt idx="2451">
                  <c:v>0.110557</c:v>
                </c:pt>
                <c:pt idx="2452">
                  <c:v>0.10391400000000001</c:v>
                </c:pt>
                <c:pt idx="2453">
                  <c:v>9.8955199999999993E-2</c:v>
                </c:pt>
                <c:pt idx="2454">
                  <c:v>9.3579800000000005E-2</c:v>
                </c:pt>
                <c:pt idx="2455">
                  <c:v>8.8734199999999999E-2</c:v>
                </c:pt>
                <c:pt idx="2456">
                  <c:v>8.4338800000000005E-2</c:v>
                </c:pt>
                <c:pt idx="2457">
                  <c:v>7.9072699999999996E-2</c:v>
                </c:pt>
                <c:pt idx="2458">
                  <c:v>7.4382199999999996E-2</c:v>
                </c:pt>
                <c:pt idx="2459">
                  <c:v>7.0179000000000005E-2</c:v>
                </c:pt>
                <c:pt idx="2460">
                  <c:v>6.6392999999999994E-2</c:v>
                </c:pt>
                <c:pt idx="2461">
                  <c:v>6.2967499999999996E-2</c:v>
                </c:pt>
                <c:pt idx="2462">
                  <c:v>5.9487100000000001E-2</c:v>
                </c:pt>
                <c:pt idx="2463">
                  <c:v>5.6019800000000002E-2</c:v>
                </c:pt>
                <c:pt idx="2464">
                  <c:v>5.2914500000000003E-2</c:v>
                </c:pt>
                <c:pt idx="2465">
                  <c:v>5.01208E-2</c:v>
                </c:pt>
                <c:pt idx="2466">
                  <c:v>4.7597199999999999E-2</c:v>
                </c:pt>
                <c:pt idx="2467">
                  <c:v>4.5308899999999999E-2</c:v>
                </c:pt>
                <c:pt idx="2468">
                  <c:v>4.3226800000000003E-2</c:v>
                </c:pt>
                <c:pt idx="2469">
                  <c:v>4.04372E-2</c:v>
                </c:pt>
                <c:pt idx="2470">
                  <c:v>3.8453300000000003E-2</c:v>
                </c:pt>
                <c:pt idx="2471">
                  <c:v>3.6658499999999997E-2</c:v>
                </c:pt>
                <c:pt idx="2472">
                  <c:v>3.4518500000000001E-2</c:v>
                </c:pt>
                <c:pt idx="2473">
                  <c:v>3.2625700000000001E-2</c:v>
                </c:pt>
                <c:pt idx="2474">
                  <c:v>3.0942600000000001E-2</c:v>
                </c:pt>
                <c:pt idx="2475">
                  <c:v>2.9438599999999999E-2</c:v>
                </c:pt>
                <c:pt idx="2476">
                  <c:v>2.8088800000000001E-2</c:v>
                </c:pt>
                <c:pt idx="2477">
                  <c:v>2.6872400000000001E-2</c:v>
                </c:pt>
                <c:pt idx="2478">
                  <c:v>2.55774E-2</c:v>
                </c:pt>
                <c:pt idx="2479">
                  <c:v>2.4251000000000002E-2</c:v>
                </c:pt>
                <c:pt idx="2480">
                  <c:v>2.30818E-2</c:v>
                </c:pt>
                <c:pt idx="2481">
                  <c:v>2.20453E-2</c:v>
                </c:pt>
                <c:pt idx="2482">
                  <c:v>2.11218E-2</c:v>
                </c:pt>
                <c:pt idx="2483">
                  <c:v>2.02951E-2</c:v>
                </c:pt>
                <c:pt idx="2484">
                  <c:v>1.9207700000000001E-2</c:v>
                </c:pt>
                <c:pt idx="2485">
                  <c:v>1.8284600000000002E-2</c:v>
                </c:pt>
                <c:pt idx="2486">
                  <c:v>1.75043E-2</c:v>
                </c:pt>
                <c:pt idx="2487">
                  <c:v>1.68174E-2</c:v>
                </c:pt>
                <c:pt idx="2488">
                  <c:v>1.62092E-2</c:v>
                </c:pt>
                <c:pt idx="2489">
                  <c:v>1.55003E-2</c:v>
                </c:pt>
                <c:pt idx="2490">
                  <c:v>1.48883E-2</c:v>
                </c:pt>
                <c:pt idx="2491">
                  <c:v>1.4355400000000001E-2</c:v>
                </c:pt>
                <c:pt idx="2492">
                  <c:v>1.3887999999999999E-2</c:v>
                </c:pt>
                <c:pt idx="2493">
                  <c:v>1.32836E-2</c:v>
                </c:pt>
                <c:pt idx="2494">
                  <c:v>1.27493E-2</c:v>
                </c:pt>
                <c:pt idx="2495">
                  <c:v>1.2297199999999999E-2</c:v>
                </c:pt>
                <c:pt idx="2496">
                  <c:v>1.20336E-2</c:v>
                </c:pt>
                <c:pt idx="2497">
                  <c:v>1.15754E-2</c:v>
                </c:pt>
                <c:pt idx="2498">
                  <c:v>1.1188200000000001E-2</c:v>
                </c:pt>
                <c:pt idx="2499">
                  <c:v>1.08249E-2</c:v>
                </c:pt>
                <c:pt idx="2500">
                  <c:v>1.0516299999999999E-2</c:v>
                </c:pt>
                <c:pt idx="2501">
                  <c:v>1.0133100000000001E-2</c:v>
                </c:pt>
                <c:pt idx="2502">
                  <c:v>9.8418399999999993E-3</c:v>
                </c:pt>
                <c:pt idx="2503">
                  <c:v>9.53794E-3</c:v>
                </c:pt>
                <c:pt idx="2504">
                  <c:v>9.2618800000000001E-3</c:v>
                </c:pt>
                <c:pt idx="2505">
                  <c:v>9.0043099999999997E-3</c:v>
                </c:pt>
                <c:pt idx="2506">
                  <c:v>8.7266199999999992E-3</c:v>
                </c:pt>
                <c:pt idx="2507">
                  <c:v>8.5725200000000001E-3</c:v>
                </c:pt>
                <c:pt idx="2508">
                  <c:v>8.3136800000000004E-3</c:v>
                </c:pt>
                <c:pt idx="2509">
                  <c:v>8.1220900000000002E-3</c:v>
                </c:pt>
                <c:pt idx="2510">
                  <c:v>7.9571299999999998E-3</c:v>
                </c:pt>
                <c:pt idx="2511">
                  <c:v>7.7801399999999996E-3</c:v>
                </c:pt>
                <c:pt idx="2512">
                  <c:v>7.6319700000000001E-3</c:v>
                </c:pt>
                <c:pt idx="2513">
                  <c:v>7.4544600000000004E-3</c:v>
                </c:pt>
                <c:pt idx="2514">
                  <c:v>7.3457699999999997E-3</c:v>
                </c:pt>
                <c:pt idx="2515">
                  <c:v>7.2528999999999996E-3</c:v>
                </c:pt>
                <c:pt idx="2516">
                  <c:v>7.2179799999999997E-3</c:v>
                </c:pt>
                <c:pt idx="2517">
                  <c:v>7.2159600000000004E-3</c:v>
                </c:pt>
                <c:pt idx="2518">
                  <c:v>7.2349800000000002E-3</c:v>
                </c:pt>
                <c:pt idx="2519">
                  <c:v>7.28905E-3</c:v>
                </c:pt>
                <c:pt idx="2520">
                  <c:v>7.3968200000000001E-3</c:v>
                </c:pt>
                <c:pt idx="2521">
                  <c:v>7.5542200000000004E-3</c:v>
                </c:pt>
                <c:pt idx="2522">
                  <c:v>7.71377E-3</c:v>
                </c:pt>
                <c:pt idx="2523">
                  <c:v>7.8913400000000002E-3</c:v>
                </c:pt>
                <c:pt idx="2524">
                  <c:v>8.0580800000000005E-3</c:v>
                </c:pt>
                <c:pt idx="2525">
                  <c:v>8.2499700000000006E-3</c:v>
                </c:pt>
                <c:pt idx="2526">
                  <c:v>8.4763600000000005E-3</c:v>
                </c:pt>
                <c:pt idx="2527">
                  <c:v>8.6671600000000001E-3</c:v>
                </c:pt>
                <c:pt idx="2528">
                  <c:v>8.8956299999999999E-3</c:v>
                </c:pt>
                <c:pt idx="2529">
                  <c:v>9.1740799999999994E-3</c:v>
                </c:pt>
                <c:pt idx="2530">
                  <c:v>9.4282399999999992E-3</c:v>
                </c:pt>
                <c:pt idx="2531">
                  <c:v>9.7400300000000002E-3</c:v>
                </c:pt>
                <c:pt idx="2532">
                  <c:v>1.0130399999999999E-2</c:v>
                </c:pt>
                <c:pt idx="2533">
                  <c:v>1.0528900000000001E-2</c:v>
                </c:pt>
                <c:pt idx="2534">
                  <c:v>1.0967599999999999E-2</c:v>
                </c:pt>
                <c:pt idx="2535">
                  <c:v>1.1317499999999999E-2</c:v>
                </c:pt>
                <c:pt idx="2536">
                  <c:v>1.17258E-2</c:v>
                </c:pt>
                <c:pt idx="2537">
                  <c:v>1.22072E-2</c:v>
                </c:pt>
                <c:pt idx="2538">
                  <c:v>1.26272E-2</c:v>
                </c:pt>
                <c:pt idx="2539">
                  <c:v>1.31094E-2</c:v>
                </c:pt>
                <c:pt idx="2540">
                  <c:v>1.36677E-2</c:v>
                </c:pt>
                <c:pt idx="2541">
                  <c:v>1.4373500000000001E-2</c:v>
                </c:pt>
                <c:pt idx="2542">
                  <c:v>1.49392E-2</c:v>
                </c:pt>
                <c:pt idx="2543">
                  <c:v>1.5583899999999999E-2</c:v>
                </c:pt>
                <c:pt idx="2544">
                  <c:v>1.63232E-2</c:v>
                </c:pt>
                <c:pt idx="2545">
                  <c:v>1.7177499999999998E-2</c:v>
                </c:pt>
                <c:pt idx="2546">
                  <c:v>1.7908899999999998E-2</c:v>
                </c:pt>
                <c:pt idx="2547">
                  <c:v>1.8733300000000001E-2</c:v>
                </c:pt>
                <c:pt idx="2548">
                  <c:v>1.96677E-2</c:v>
                </c:pt>
                <c:pt idx="2549">
                  <c:v>2.07338E-2</c:v>
                </c:pt>
                <c:pt idx="2550">
                  <c:v>2.16148E-2</c:v>
                </c:pt>
                <c:pt idx="2551">
                  <c:v>2.2594300000000001E-2</c:v>
                </c:pt>
                <c:pt idx="2552">
                  <c:v>2.3688600000000001E-2</c:v>
                </c:pt>
                <c:pt idx="2553">
                  <c:v>2.49173E-2</c:v>
                </c:pt>
                <c:pt idx="2554">
                  <c:v>2.6304899999999999E-2</c:v>
                </c:pt>
                <c:pt idx="2555">
                  <c:v>2.78821E-2</c:v>
                </c:pt>
                <c:pt idx="2556">
                  <c:v>2.9212999999999999E-2</c:v>
                </c:pt>
                <c:pt idx="2557">
                  <c:v>3.06938E-2</c:v>
                </c:pt>
                <c:pt idx="2558">
                  <c:v>3.2620400000000001E-2</c:v>
                </c:pt>
                <c:pt idx="2559">
                  <c:v>3.44649E-2</c:v>
                </c:pt>
                <c:pt idx="2560">
                  <c:v>3.6560000000000002E-2</c:v>
                </c:pt>
                <c:pt idx="2561">
                  <c:v>3.8332999999999999E-2</c:v>
                </c:pt>
                <c:pt idx="2562">
                  <c:v>4.0318600000000003E-2</c:v>
                </c:pt>
                <c:pt idx="2563">
                  <c:v>4.2566300000000001E-2</c:v>
                </c:pt>
                <c:pt idx="2564">
                  <c:v>4.5143000000000003E-2</c:v>
                </c:pt>
                <c:pt idx="2565">
                  <c:v>4.7087999999999998E-2</c:v>
                </c:pt>
                <c:pt idx="2566">
                  <c:v>4.9255599999999997E-2</c:v>
                </c:pt>
                <c:pt idx="2567">
                  <c:v>5.1690300000000002E-2</c:v>
                </c:pt>
                <c:pt idx="2568">
                  <c:v>5.4447599999999999E-2</c:v>
                </c:pt>
                <c:pt idx="2569">
                  <c:v>5.7596599999999998E-2</c:v>
                </c:pt>
                <c:pt idx="2570">
                  <c:v>6.0981E-2</c:v>
                </c:pt>
                <c:pt idx="2571">
                  <c:v>6.4871700000000004E-2</c:v>
                </c:pt>
                <c:pt idx="2572">
                  <c:v>6.7798300000000006E-2</c:v>
                </c:pt>
                <c:pt idx="2573">
                  <c:v>7.1033600000000002E-2</c:v>
                </c:pt>
                <c:pt idx="2574">
                  <c:v>7.4619099999999994E-2</c:v>
                </c:pt>
                <c:pt idx="2575">
                  <c:v>7.8602099999999994E-2</c:v>
                </c:pt>
                <c:pt idx="2576">
                  <c:v>8.3035999999999999E-2</c:v>
                </c:pt>
                <c:pt idx="2577">
                  <c:v>8.7981400000000001E-2</c:v>
                </c:pt>
                <c:pt idx="2578">
                  <c:v>9.3505699999999997E-2</c:v>
                </c:pt>
                <c:pt idx="2579">
                  <c:v>9.9685099999999999E-2</c:v>
                </c:pt>
                <c:pt idx="2580">
                  <c:v>0.106604</c:v>
                </c:pt>
                <c:pt idx="2581">
                  <c:v>0.11233600000000001</c:v>
                </c:pt>
                <c:pt idx="2582">
                  <c:v>0.11858100000000001</c:v>
                </c:pt>
                <c:pt idx="2583">
                  <c:v>0.125387</c:v>
                </c:pt>
                <c:pt idx="2584">
                  <c:v>0.13280400000000001</c:v>
                </c:pt>
                <c:pt idx="2585">
                  <c:v>0.14088800000000001</c:v>
                </c:pt>
                <c:pt idx="2586">
                  <c:v>0.149087</c:v>
                </c:pt>
                <c:pt idx="2587">
                  <c:v>0.16064100000000001</c:v>
                </c:pt>
                <c:pt idx="2588">
                  <c:v>0.17344399999999999</c:v>
                </c:pt>
                <c:pt idx="2589">
                  <c:v>0.18762300000000001</c:v>
                </c:pt>
                <c:pt idx="2590">
                  <c:v>0.199242</c:v>
                </c:pt>
                <c:pt idx="2591">
                  <c:v>0.21177299999999999</c:v>
                </c:pt>
                <c:pt idx="2592">
                  <c:v>0.22528400000000001</c:v>
                </c:pt>
                <c:pt idx="2593">
                  <c:v>0.239839</c:v>
                </c:pt>
                <c:pt idx="2594">
                  <c:v>0.25551400000000002</c:v>
                </c:pt>
                <c:pt idx="2595">
                  <c:v>0.27238000000000001</c:v>
                </c:pt>
                <c:pt idx="2596">
                  <c:v>0.29052099999999997</c:v>
                </c:pt>
                <c:pt idx="2597">
                  <c:v>0.31001499999999999</c:v>
                </c:pt>
                <c:pt idx="2598">
                  <c:v>0.33095000000000002</c:v>
                </c:pt>
                <c:pt idx="2599">
                  <c:v>0.353412</c:v>
                </c:pt>
                <c:pt idx="2600">
                  <c:v>0.377496</c:v>
                </c:pt>
                <c:pt idx="2601">
                  <c:v>0.40329500000000001</c:v>
                </c:pt>
                <c:pt idx="2602">
                  <c:v>0.44053300000000001</c:v>
                </c:pt>
                <c:pt idx="2603">
                  <c:v>0.481236</c:v>
                </c:pt>
                <c:pt idx="2604">
                  <c:v>0.52564999999999995</c:v>
                </c:pt>
                <c:pt idx="2605">
                  <c:v>0.56706500000000004</c:v>
                </c:pt>
                <c:pt idx="2606">
                  <c:v>0.62360199999999999</c:v>
                </c:pt>
                <c:pt idx="2607">
                  <c:v>0.68539300000000003</c:v>
                </c:pt>
                <c:pt idx="2608">
                  <c:v>0.752772</c:v>
                </c:pt>
                <c:pt idx="2609">
                  <c:v>0.82607900000000001</c:v>
                </c:pt>
                <c:pt idx="2610">
                  <c:v>0.90564199999999995</c:v>
                </c:pt>
                <c:pt idx="2611">
                  <c:v>0.99180299999999999</c:v>
                </c:pt>
                <c:pt idx="2612">
                  <c:v>1.0848599999999999</c:v>
                </c:pt>
                <c:pt idx="2613">
                  <c:v>1.18513</c:v>
                </c:pt>
                <c:pt idx="2614">
                  <c:v>1.2928900000000001</c:v>
                </c:pt>
                <c:pt idx="2615">
                  <c:v>1.40839</c:v>
                </c:pt>
                <c:pt idx="2616">
                  <c:v>1.51234</c:v>
                </c:pt>
                <c:pt idx="2617">
                  <c:v>1.6461600000000001</c:v>
                </c:pt>
                <c:pt idx="2618">
                  <c:v>1.78871</c:v>
                </c:pt>
                <c:pt idx="2619">
                  <c:v>1.94011</c:v>
                </c:pt>
                <c:pt idx="2620">
                  <c:v>2.1004200000000002</c:v>
                </c:pt>
                <c:pt idx="2621">
                  <c:v>2.2696499999999999</c:v>
                </c:pt>
                <c:pt idx="2622">
                  <c:v>2.54006</c:v>
                </c:pt>
                <c:pt idx="2623">
                  <c:v>2.8099400000000001</c:v>
                </c:pt>
                <c:pt idx="2624">
                  <c:v>3.1380699999999999</c:v>
                </c:pt>
                <c:pt idx="2625">
                  <c:v>3.4856400000000001</c:v>
                </c:pt>
                <c:pt idx="2626">
                  <c:v>3.9439700000000002</c:v>
                </c:pt>
                <c:pt idx="2627">
                  <c:v>4.5852700000000004</c:v>
                </c:pt>
                <c:pt idx="2628">
                  <c:v>6.0688700000000004</c:v>
                </c:pt>
                <c:pt idx="2629">
                  <c:v>6.6724100000000002</c:v>
                </c:pt>
                <c:pt idx="2630">
                  <c:v>7.1590800000000003</c:v>
                </c:pt>
                <c:pt idx="2631">
                  <c:v>7.5333300000000003</c:v>
                </c:pt>
                <c:pt idx="2632">
                  <c:v>7.8112700000000004</c:v>
                </c:pt>
                <c:pt idx="2633">
                  <c:v>8.0167400000000004</c:v>
                </c:pt>
                <c:pt idx="2634">
                  <c:v>8.2018500000000003</c:v>
                </c:pt>
                <c:pt idx="2635">
                  <c:v>8.3732299999999995</c:v>
                </c:pt>
                <c:pt idx="2636">
                  <c:v>8.4774200000000004</c:v>
                </c:pt>
                <c:pt idx="2637">
                  <c:v>8.5283300000000004</c:v>
                </c:pt>
                <c:pt idx="2638">
                  <c:v>8.5305400000000002</c:v>
                </c:pt>
                <c:pt idx="2639">
                  <c:v>8.4975400000000008</c:v>
                </c:pt>
                <c:pt idx="2640">
                  <c:v>8.4136799999999994</c:v>
                </c:pt>
                <c:pt idx="2641">
                  <c:v>8.2925699999999996</c:v>
                </c:pt>
                <c:pt idx="2642">
                  <c:v>8.1545000000000005</c:v>
                </c:pt>
                <c:pt idx="2643">
                  <c:v>7.9509400000000001</c:v>
                </c:pt>
                <c:pt idx="2644">
                  <c:v>7.6433799999999996</c:v>
                </c:pt>
                <c:pt idx="2645">
                  <c:v>7.3315000000000001</c:v>
                </c:pt>
                <c:pt idx="2646">
                  <c:v>6.9166699999999999</c:v>
                </c:pt>
                <c:pt idx="2647">
                  <c:v>6.3705299999999996</c:v>
                </c:pt>
                <c:pt idx="2648">
                  <c:v>5.5266299999999999</c:v>
                </c:pt>
                <c:pt idx="2649">
                  <c:v>4.34659</c:v>
                </c:pt>
                <c:pt idx="2650">
                  <c:v>3.8470800000000001</c:v>
                </c:pt>
                <c:pt idx="2651">
                  <c:v>3.37235</c:v>
                </c:pt>
                <c:pt idx="2652">
                  <c:v>3.0311300000000001</c:v>
                </c:pt>
                <c:pt idx="2653">
                  <c:v>2.7587100000000002</c:v>
                </c:pt>
                <c:pt idx="2654">
                  <c:v>2.50143</c:v>
                </c:pt>
                <c:pt idx="2655">
                  <c:v>2.2599</c:v>
                </c:pt>
                <c:pt idx="2656">
                  <c:v>2.0344899999999999</c:v>
                </c:pt>
                <c:pt idx="2657">
                  <c:v>1.89324</c:v>
                </c:pt>
                <c:pt idx="2658">
                  <c:v>1.7303599999999999</c:v>
                </c:pt>
                <c:pt idx="2659">
                  <c:v>1.5781099999999999</c:v>
                </c:pt>
                <c:pt idx="2660">
                  <c:v>1.43631</c:v>
                </c:pt>
                <c:pt idx="2661">
                  <c:v>1.3047</c:v>
                </c:pt>
                <c:pt idx="2662">
                  <c:v>1.1829499999999999</c:v>
                </c:pt>
                <c:pt idx="2663">
                  <c:v>1.0979000000000001</c:v>
                </c:pt>
                <c:pt idx="2664">
                  <c:v>1.0180199999999999</c:v>
                </c:pt>
                <c:pt idx="2665">
                  <c:v>0.943137</c:v>
                </c:pt>
                <c:pt idx="2666">
                  <c:v>0.87306499999999998</c:v>
                </c:pt>
                <c:pt idx="2667">
                  <c:v>0.79051499999999997</c:v>
                </c:pt>
                <c:pt idx="2668">
                  <c:v>0.73943199999999998</c:v>
                </c:pt>
                <c:pt idx="2669">
                  <c:v>0.69136299999999995</c:v>
                </c:pt>
                <c:pt idx="2670">
                  <c:v>0.64618100000000001</c:v>
                </c:pt>
                <c:pt idx="2671">
                  <c:v>0.60376399999999997</c:v>
                </c:pt>
                <c:pt idx="2672">
                  <c:v>0.56398700000000002</c:v>
                </c:pt>
                <c:pt idx="2673">
                  <c:v>0.52672699999999995</c:v>
                </c:pt>
                <c:pt idx="2674">
                  <c:v>0.49186200000000002</c:v>
                </c:pt>
                <c:pt idx="2675">
                  <c:v>0.45927099999999998</c:v>
                </c:pt>
                <c:pt idx="2676">
                  <c:v>0.42883900000000003</c:v>
                </c:pt>
                <c:pt idx="2677">
                  <c:v>0.40045199999999997</c:v>
                </c:pt>
                <c:pt idx="2678">
                  <c:v>0.373996</c:v>
                </c:pt>
                <c:pt idx="2679">
                  <c:v>0.34936299999999998</c:v>
                </c:pt>
                <c:pt idx="2680">
                  <c:v>0.32644899999999999</c:v>
                </c:pt>
                <c:pt idx="2681">
                  <c:v>0.30515199999999998</c:v>
                </c:pt>
                <c:pt idx="2682">
                  <c:v>0.28132400000000002</c:v>
                </c:pt>
                <c:pt idx="2683">
                  <c:v>0.26202500000000001</c:v>
                </c:pt>
                <c:pt idx="2684">
                  <c:v>0.24423300000000001</c:v>
                </c:pt>
                <c:pt idx="2685">
                  <c:v>0.22783800000000001</c:v>
                </c:pt>
                <c:pt idx="2686">
                  <c:v>0.21274599999999999</c:v>
                </c:pt>
                <c:pt idx="2687">
                  <c:v>0.19885900000000001</c:v>
                </c:pt>
                <c:pt idx="2688">
                  <c:v>0.18609200000000001</c:v>
                </c:pt>
                <c:pt idx="2689">
                  <c:v>0.17435800000000001</c:v>
                </c:pt>
                <c:pt idx="2690">
                  <c:v>0.163579</c:v>
                </c:pt>
                <c:pt idx="2691">
                  <c:v>0.15368299999999999</c:v>
                </c:pt>
                <c:pt idx="2692">
                  <c:v>0.144598</c:v>
                </c:pt>
                <c:pt idx="2693">
                  <c:v>0.13625999999999999</c:v>
                </c:pt>
                <c:pt idx="2694">
                  <c:v>0.128609</c:v>
                </c:pt>
                <c:pt idx="2695">
                  <c:v>0.121589</c:v>
                </c:pt>
                <c:pt idx="2696">
                  <c:v>0.115146</c:v>
                </c:pt>
                <c:pt idx="2697">
                  <c:v>0.107372</c:v>
                </c:pt>
                <c:pt idx="2698">
                  <c:v>0.100434</c:v>
                </c:pt>
                <c:pt idx="2699">
                  <c:v>9.4237600000000005E-2</c:v>
                </c:pt>
                <c:pt idx="2700">
                  <c:v>8.8697600000000001E-2</c:v>
                </c:pt>
                <c:pt idx="2701">
                  <c:v>8.3738400000000004E-2</c:v>
                </c:pt>
                <c:pt idx="2702">
                  <c:v>7.8768599999999994E-2</c:v>
                </c:pt>
                <c:pt idx="2703">
                  <c:v>7.4363100000000001E-2</c:v>
                </c:pt>
                <c:pt idx="2704">
                  <c:v>7.0446999999999996E-2</c:v>
                </c:pt>
                <c:pt idx="2705">
                  <c:v>6.6955399999999998E-2</c:v>
                </c:pt>
                <c:pt idx="2706">
                  <c:v>6.3831899999999997E-2</c:v>
                </c:pt>
                <c:pt idx="2707">
                  <c:v>6.10278E-2</c:v>
                </c:pt>
                <c:pt idx="2708">
                  <c:v>5.7713399999999998E-2</c:v>
                </c:pt>
                <c:pt idx="2709">
                  <c:v>5.4807799999999997E-2</c:v>
                </c:pt>
                <c:pt idx="2710">
                  <c:v>5.2241999999999997E-2</c:v>
                </c:pt>
                <c:pt idx="2711">
                  <c:v>4.9959499999999997E-2</c:v>
                </c:pt>
                <c:pt idx="2712">
                  <c:v>4.79143E-2</c:v>
                </c:pt>
                <c:pt idx="2713">
                  <c:v>4.5211599999999998E-2</c:v>
                </c:pt>
                <c:pt idx="2714">
                  <c:v>4.28621E-2</c:v>
                </c:pt>
                <c:pt idx="2715">
                  <c:v>4.0793299999999998E-2</c:v>
                </c:pt>
                <c:pt idx="2716">
                  <c:v>3.8951600000000003E-2</c:v>
                </c:pt>
                <c:pt idx="2717">
                  <c:v>3.6951199999999997E-2</c:v>
                </c:pt>
                <c:pt idx="2718">
                  <c:v>3.5024800000000002E-2</c:v>
                </c:pt>
                <c:pt idx="2719">
                  <c:v>3.3316400000000003E-2</c:v>
                </c:pt>
                <c:pt idx="2720">
                  <c:v>3.1788900000000002E-2</c:v>
                </c:pt>
                <c:pt idx="2721">
                  <c:v>3.0414299999999998E-2</c:v>
                </c:pt>
                <c:pt idx="2722">
                  <c:v>2.87823E-2</c:v>
                </c:pt>
                <c:pt idx="2723">
                  <c:v>2.73435E-2</c:v>
                </c:pt>
                <c:pt idx="2724">
                  <c:v>2.6067E-2</c:v>
                </c:pt>
                <c:pt idx="2725">
                  <c:v>2.49284E-2</c:v>
                </c:pt>
                <c:pt idx="2726">
                  <c:v>2.3529000000000001E-2</c:v>
                </c:pt>
                <c:pt idx="2727">
                  <c:v>2.2359199999999999E-2</c:v>
                </c:pt>
                <c:pt idx="2728">
                  <c:v>2.1335400000000001E-2</c:v>
                </c:pt>
                <c:pt idx="2729">
                  <c:v>2.04341E-2</c:v>
                </c:pt>
                <c:pt idx="2730">
                  <c:v>1.9636399999999998E-2</c:v>
                </c:pt>
                <c:pt idx="2731">
                  <c:v>1.8707999999999999E-2</c:v>
                </c:pt>
                <c:pt idx="2732">
                  <c:v>1.7908199999999999E-2</c:v>
                </c:pt>
                <c:pt idx="2733">
                  <c:v>1.7214799999999999E-2</c:v>
                </c:pt>
                <c:pt idx="2734">
                  <c:v>1.6610300000000001E-2</c:v>
                </c:pt>
                <c:pt idx="2735">
                  <c:v>1.5918700000000001E-2</c:v>
                </c:pt>
                <c:pt idx="2736">
                  <c:v>1.53683E-2</c:v>
                </c:pt>
                <c:pt idx="2737">
                  <c:v>1.48956E-2</c:v>
                </c:pt>
                <c:pt idx="2738">
                  <c:v>1.4363600000000001E-2</c:v>
                </c:pt>
                <c:pt idx="2739">
                  <c:v>1.39224E-2</c:v>
                </c:pt>
                <c:pt idx="2740">
                  <c:v>1.3553900000000001E-2</c:v>
                </c:pt>
                <c:pt idx="2741">
                  <c:v>1.311E-2</c:v>
                </c:pt>
                <c:pt idx="2742">
                  <c:v>1.27683E-2</c:v>
                </c:pt>
                <c:pt idx="2743">
                  <c:v>1.25101E-2</c:v>
                </c:pt>
                <c:pt idx="2744">
                  <c:v>1.2311900000000001E-2</c:v>
                </c:pt>
                <c:pt idx="2745">
                  <c:v>1.21011E-2</c:v>
                </c:pt>
                <c:pt idx="2746">
                  <c:v>1.1967200000000001E-2</c:v>
                </c:pt>
                <c:pt idx="2747">
                  <c:v>1.18782E-2</c:v>
                </c:pt>
                <c:pt idx="2748">
                  <c:v>1.1866E-2</c:v>
                </c:pt>
                <c:pt idx="2749">
                  <c:v>1.18996E-2</c:v>
                </c:pt>
                <c:pt idx="2750">
                  <c:v>1.19965E-2</c:v>
                </c:pt>
                <c:pt idx="2751">
                  <c:v>1.21473E-2</c:v>
                </c:pt>
                <c:pt idx="2752">
                  <c:v>1.23467E-2</c:v>
                </c:pt>
                <c:pt idx="2753">
                  <c:v>1.26204E-2</c:v>
                </c:pt>
                <c:pt idx="2754">
                  <c:v>1.2948899999999999E-2</c:v>
                </c:pt>
                <c:pt idx="2755">
                  <c:v>1.3332500000000001E-2</c:v>
                </c:pt>
                <c:pt idx="2756">
                  <c:v>1.3775600000000001E-2</c:v>
                </c:pt>
                <c:pt idx="2757">
                  <c:v>1.42758E-2</c:v>
                </c:pt>
                <c:pt idx="2758">
                  <c:v>1.48504E-2</c:v>
                </c:pt>
                <c:pt idx="2759">
                  <c:v>1.55132E-2</c:v>
                </c:pt>
                <c:pt idx="2760">
                  <c:v>1.62805E-2</c:v>
                </c:pt>
                <c:pt idx="2761">
                  <c:v>1.7079500000000001E-2</c:v>
                </c:pt>
                <c:pt idx="2762">
                  <c:v>1.77713E-2</c:v>
                </c:pt>
                <c:pt idx="2763">
                  <c:v>1.85576E-2</c:v>
                </c:pt>
                <c:pt idx="2764">
                  <c:v>1.9463299999999999E-2</c:v>
                </c:pt>
                <c:pt idx="2765">
                  <c:v>2.01519E-2</c:v>
                </c:pt>
                <c:pt idx="2766">
                  <c:v>2.1198000000000002E-2</c:v>
                </c:pt>
                <c:pt idx="2767">
                  <c:v>2.1948200000000001E-2</c:v>
                </c:pt>
                <c:pt idx="2768">
                  <c:v>2.2794100000000001E-2</c:v>
                </c:pt>
                <c:pt idx="2769">
                  <c:v>2.37588E-2</c:v>
                </c:pt>
                <c:pt idx="2770">
                  <c:v>2.4874899999999998E-2</c:v>
                </c:pt>
                <c:pt idx="2771">
                  <c:v>2.5837300000000001E-2</c:v>
                </c:pt>
                <c:pt idx="2772">
                  <c:v>2.6934400000000001E-2</c:v>
                </c:pt>
                <c:pt idx="2773">
                  <c:v>2.8201E-2</c:v>
                </c:pt>
                <c:pt idx="2774">
                  <c:v>2.96849E-2</c:v>
                </c:pt>
                <c:pt idx="2775">
                  <c:v>3.07633E-2</c:v>
                </c:pt>
                <c:pt idx="2776">
                  <c:v>3.1976600000000001E-2</c:v>
                </c:pt>
                <c:pt idx="2777">
                  <c:v>3.3352800000000002E-2</c:v>
                </c:pt>
                <c:pt idx="2778">
                  <c:v>3.4928000000000001E-2</c:v>
                </c:pt>
                <c:pt idx="2779">
                  <c:v>3.6749799999999999E-2</c:v>
                </c:pt>
                <c:pt idx="2780">
                  <c:v>3.8315500000000002E-2</c:v>
                </c:pt>
                <c:pt idx="2781">
                  <c:v>4.00907E-2</c:v>
                </c:pt>
                <c:pt idx="2782">
                  <c:v>4.2121100000000002E-2</c:v>
                </c:pt>
                <c:pt idx="2783">
                  <c:v>4.4466600000000002E-2</c:v>
                </c:pt>
                <c:pt idx="2784">
                  <c:v>4.64544E-2</c:v>
                </c:pt>
                <c:pt idx="2785">
                  <c:v>4.8704299999999999E-2</c:v>
                </c:pt>
                <c:pt idx="2786">
                  <c:v>5.1276700000000001E-2</c:v>
                </c:pt>
                <c:pt idx="2787">
                  <c:v>5.3468099999999998E-2</c:v>
                </c:pt>
                <c:pt idx="2788">
                  <c:v>5.5939299999999997E-2</c:v>
                </c:pt>
                <c:pt idx="2789">
                  <c:v>5.8761399999999998E-2</c:v>
                </c:pt>
                <c:pt idx="2790">
                  <c:v>6.2036599999999997E-2</c:v>
                </c:pt>
                <c:pt idx="2791">
                  <c:v>6.4543299999999998E-2</c:v>
                </c:pt>
                <c:pt idx="2792">
                  <c:v>6.7377900000000004E-2</c:v>
                </c:pt>
                <c:pt idx="2793">
                  <c:v>7.0620699999999995E-2</c:v>
                </c:pt>
                <c:pt idx="2794">
                  <c:v>7.4376999999999999E-2</c:v>
                </c:pt>
                <c:pt idx="2795">
                  <c:v>7.7157799999999999E-2</c:v>
                </c:pt>
                <c:pt idx="2796">
                  <c:v>8.0259899999999995E-2</c:v>
                </c:pt>
                <c:pt idx="2797">
                  <c:v>8.3739300000000003E-2</c:v>
                </c:pt>
                <c:pt idx="2798">
                  <c:v>8.7662100000000007E-2</c:v>
                </c:pt>
                <c:pt idx="2799">
                  <c:v>9.2106800000000003E-2</c:v>
                </c:pt>
                <c:pt idx="2800">
                  <c:v>9.7165299999999996E-2</c:v>
                </c:pt>
                <c:pt idx="2801">
                  <c:v>0.102946</c:v>
                </c:pt>
                <c:pt idx="2802">
                  <c:v>0.107831</c:v>
                </c:pt>
                <c:pt idx="2803">
                  <c:v>0.11325499999999999</c:v>
                </c:pt>
                <c:pt idx="2804">
                  <c:v>0.119285</c:v>
                </c:pt>
                <c:pt idx="2805">
                  <c:v>0.125998</c:v>
                </c:pt>
                <c:pt idx="2806">
                  <c:v>0.13347899999999999</c:v>
                </c:pt>
                <c:pt idx="2807">
                  <c:v>0.141822</c:v>
                </c:pt>
                <c:pt idx="2808">
                  <c:v>0.15113299999999999</c:v>
                </c:pt>
                <c:pt idx="2809">
                  <c:v>0.161526</c:v>
                </c:pt>
                <c:pt idx="2810">
                  <c:v>0.173128</c:v>
                </c:pt>
                <c:pt idx="2811">
                  <c:v>0.18608</c:v>
                </c:pt>
                <c:pt idx="2812">
                  <c:v>0.20053299999999999</c:v>
                </c:pt>
                <c:pt idx="2813">
                  <c:v>0.21665300000000001</c:v>
                </c:pt>
                <c:pt idx="2814">
                  <c:v>0.23317099999999999</c:v>
                </c:pt>
                <c:pt idx="2815">
                  <c:v>0.251417</c:v>
                </c:pt>
                <c:pt idx="2816">
                  <c:v>0.27155699999999999</c:v>
                </c:pt>
                <c:pt idx="2817">
                  <c:v>0.293765</c:v>
                </c:pt>
                <c:pt idx="2818">
                  <c:v>0.31823099999999999</c:v>
                </c:pt>
                <c:pt idx="2819">
                  <c:v>0.34515099999999999</c:v>
                </c:pt>
                <c:pt idx="2820">
                  <c:v>0.37473899999999999</c:v>
                </c:pt>
                <c:pt idx="2821">
                  <c:v>0.40721400000000002</c:v>
                </c:pt>
                <c:pt idx="2822">
                  <c:v>0.44281300000000001</c:v>
                </c:pt>
                <c:pt idx="2823">
                  <c:v>0.48177500000000001</c:v>
                </c:pt>
                <c:pt idx="2824">
                  <c:v>0.52435699999999996</c:v>
                </c:pt>
                <c:pt idx="2825">
                  <c:v>0.57081800000000005</c:v>
                </c:pt>
                <c:pt idx="2826">
                  <c:v>0.62143300000000001</c:v>
                </c:pt>
                <c:pt idx="2827">
                  <c:v>0.67647500000000005</c:v>
                </c:pt>
                <c:pt idx="2828">
                  <c:v>0.73623099999999997</c:v>
                </c:pt>
                <c:pt idx="2829">
                  <c:v>0.80098199999999997</c:v>
                </c:pt>
                <c:pt idx="2830">
                  <c:v>0.87711399999999995</c:v>
                </c:pt>
                <c:pt idx="2831">
                  <c:v>0.959812</c:v>
                </c:pt>
                <c:pt idx="2832">
                  <c:v>1.04945</c:v>
                </c:pt>
                <c:pt idx="2833">
                  <c:v>1.1463699999999999</c:v>
                </c:pt>
                <c:pt idx="2834">
                  <c:v>1.2509300000000001</c:v>
                </c:pt>
                <c:pt idx="2835">
                  <c:v>1.36344</c:v>
                </c:pt>
                <c:pt idx="2836">
                  <c:v>1.4842200000000001</c:v>
                </c:pt>
                <c:pt idx="2837">
                  <c:v>1.61354</c:v>
                </c:pt>
                <c:pt idx="2838">
                  <c:v>1.7516700000000001</c:v>
                </c:pt>
                <c:pt idx="2839">
                  <c:v>1.8987799999999999</c:v>
                </c:pt>
                <c:pt idx="2840">
                  <c:v>2.0840999999999998</c:v>
                </c:pt>
                <c:pt idx="2841">
                  <c:v>2.2557700000000001</c:v>
                </c:pt>
                <c:pt idx="2842">
                  <c:v>2.4372799999999999</c:v>
                </c:pt>
                <c:pt idx="2843">
                  <c:v>2.7279599999999999</c:v>
                </c:pt>
                <c:pt idx="2844">
                  <c:v>3.0404300000000002</c:v>
                </c:pt>
                <c:pt idx="2845">
                  <c:v>3.37391</c:v>
                </c:pt>
                <c:pt idx="2846">
                  <c:v>3.8001200000000002</c:v>
                </c:pt>
                <c:pt idx="2847">
                  <c:v>4.3035100000000002</c:v>
                </c:pt>
                <c:pt idx="2848">
                  <c:v>4.8329000000000004</c:v>
                </c:pt>
                <c:pt idx="2849">
                  <c:v>5.9175700000000004</c:v>
                </c:pt>
                <c:pt idx="2850">
                  <c:v>7.0485800000000003</c:v>
                </c:pt>
                <c:pt idx="2851">
                  <c:v>7.6979800000000003</c:v>
                </c:pt>
                <c:pt idx="2852">
                  <c:v>8.2186000000000003</c:v>
                </c:pt>
                <c:pt idx="2853">
                  <c:v>8.6337100000000007</c:v>
                </c:pt>
                <c:pt idx="2854">
                  <c:v>8.9380000000000006</c:v>
                </c:pt>
                <c:pt idx="2855">
                  <c:v>9.2178699999999996</c:v>
                </c:pt>
                <c:pt idx="2856">
                  <c:v>9.4046599999999998</c:v>
                </c:pt>
                <c:pt idx="2857">
                  <c:v>9.5739400000000003</c:v>
                </c:pt>
                <c:pt idx="2858">
                  <c:v>9.6844300000000008</c:v>
                </c:pt>
                <c:pt idx="2859">
                  <c:v>9.7355099999999997</c:v>
                </c:pt>
                <c:pt idx="2860">
                  <c:v>9.7368100000000002</c:v>
                </c:pt>
                <c:pt idx="2861">
                  <c:v>9.7054500000000008</c:v>
                </c:pt>
                <c:pt idx="2862">
                  <c:v>9.6220400000000001</c:v>
                </c:pt>
                <c:pt idx="2863">
                  <c:v>9.4943399999999993</c:v>
                </c:pt>
                <c:pt idx="2864">
                  <c:v>9.2608300000000003</c:v>
                </c:pt>
                <c:pt idx="2865">
                  <c:v>8.9904200000000003</c:v>
                </c:pt>
                <c:pt idx="2866">
                  <c:v>8.6780899999999992</c:v>
                </c:pt>
                <c:pt idx="2867">
                  <c:v>8.2870899999999992</c:v>
                </c:pt>
                <c:pt idx="2868">
                  <c:v>7.7938000000000001</c:v>
                </c:pt>
                <c:pt idx="2869">
                  <c:v>7.1734600000000004</c:v>
                </c:pt>
                <c:pt idx="2870">
                  <c:v>6.0712599999999997</c:v>
                </c:pt>
                <c:pt idx="2871">
                  <c:v>4.9719499999999996</c:v>
                </c:pt>
                <c:pt idx="2872">
                  <c:v>4.4063400000000001</c:v>
                </c:pt>
                <c:pt idx="2873">
                  <c:v>3.8980999999999999</c:v>
                </c:pt>
                <c:pt idx="2874">
                  <c:v>3.51329</c:v>
                </c:pt>
                <c:pt idx="2875">
                  <c:v>3.1503399999999999</c:v>
                </c:pt>
                <c:pt idx="2876">
                  <c:v>2.8519899999999998</c:v>
                </c:pt>
                <c:pt idx="2877">
                  <c:v>2.5531100000000002</c:v>
                </c:pt>
                <c:pt idx="2878">
                  <c:v>2.3660700000000001</c:v>
                </c:pt>
                <c:pt idx="2879">
                  <c:v>2.18886</c:v>
                </c:pt>
                <c:pt idx="2880">
                  <c:v>2.0214699999999999</c:v>
                </c:pt>
                <c:pt idx="2881">
                  <c:v>1.8637999999999999</c:v>
                </c:pt>
                <c:pt idx="2882">
                  <c:v>1.7157199999999999</c:v>
                </c:pt>
                <c:pt idx="2883">
                  <c:v>1.59049</c:v>
                </c:pt>
                <c:pt idx="2884">
                  <c:v>1.4350400000000001</c:v>
                </c:pt>
                <c:pt idx="2885">
                  <c:v>1.3385100000000001</c:v>
                </c:pt>
                <c:pt idx="2886">
                  <c:v>1.24749</c:v>
                </c:pt>
                <c:pt idx="2887">
                  <c:v>1.1617900000000001</c:v>
                </c:pt>
                <c:pt idx="2888">
                  <c:v>1.08125</c:v>
                </c:pt>
                <c:pt idx="2889">
                  <c:v>1.0056700000000001</c:v>
                </c:pt>
                <c:pt idx="2890">
                  <c:v>0.93486800000000003</c:v>
                </c:pt>
                <c:pt idx="2891">
                  <c:v>0.86862799999999996</c:v>
                </c:pt>
                <c:pt idx="2892">
                  <c:v>0.80676400000000004</c:v>
                </c:pt>
                <c:pt idx="2893">
                  <c:v>0.74906700000000004</c:v>
                </c:pt>
                <c:pt idx="2894">
                  <c:v>0.69534099999999999</c:v>
                </c:pt>
                <c:pt idx="2895">
                  <c:v>0.64537699999999998</c:v>
                </c:pt>
                <c:pt idx="2896">
                  <c:v>0.59898200000000001</c:v>
                </c:pt>
                <c:pt idx="2897">
                  <c:v>0.55595799999999995</c:v>
                </c:pt>
                <c:pt idx="2898">
                  <c:v>0.51611499999999999</c:v>
                </c:pt>
                <c:pt idx="2899">
                  <c:v>0.48147800000000002</c:v>
                </c:pt>
                <c:pt idx="2900">
                  <c:v>0.44932299999999997</c:v>
                </c:pt>
                <c:pt idx="2901">
                  <c:v>0.41950199999999999</c:v>
                </c:pt>
                <c:pt idx="2902">
                  <c:v>0.39187300000000003</c:v>
                </c:pt>
                <c:pt idx="2903">
                  <c:v>0.36630000000000001</c:v>
                </c:pt>
                <c:pt idx="2904">
                  <c:v>0.34265299999999999</c:v>
                </c:pt>
                <c:pt idx="2905">
                  <c:v>0.32080599999999998</c:v>
                </c:pt>
                <c:pt idx="2906">
                  <c:v>0.30064099999999999</c:v>
                </c:pt>
                <c:pt idx="2907">
                  <c:v>0.28203899999999998</c:v>
                </c:pt>
                <c:pt idx="2908">
                  <c:v>0.26489600000000002</c:v>
                </c:pt>
                <c:pt idx="2909">
                  <c:v>0.249107</c:v>
                </c:pt>
                <c:pt idx="2910">
                  <c:v>0.234574</c:v>
                </c:pt>
                <c:pt idx="2911">
                  <c:v>0.22120400000000001</c:v>
                </c:pt>
                <c:pt idx="2912">
                  <c:v>0.20891100000000001</c:v>
                </c:pt>
                <c:pt idx="2913">
                  <c:v>0.19761300000000001</c:v>
                </c:pt>
                <c:pt idx="2914">
                  <c:v>0.18723400000000001</c:v>
                </c:pt>
                <c:pt idx="2915">
                  <c:v>0.17469899999999999</c:v>
                </c:pt>
                <c:pt idx="2916">
                  <c:v>0.16351199999999999</c:v>
                </c:pt>
                <c:pt idx="2917">
                  <c:v>0.153528</c:v>
                </c:pt>
                <c:pt idx="2918">
                  <c:v>0.144618</c:v>
                </c:pt>
                <c:pt idx="2919">
                  <c:v>0.13703899999999999</c:v>
                </c:pt>
                <c:pt idx="2920">
                  <c:v>0.13023199999999999</c:v>
                </c:pt>
                <c:pt idx="2921">
                  <c:v>0.124113</c:v>
                </c:pt>
                <c:pt idx="2922">
                  <c:v>0.11860800000000001</c:v>
                </c:pt>
                <c:pt idx="2923">
                  <c:v>0.113649</c:v>
                </c:pt>
                <c:pt idx="2924">
                  <c:v>0.109177</c:v>
                </c:pt>
                <c:pt idx="2925">
                  <c:v>0.103265</c:v>
                </c:pt>
                <c:pt idx="2926">
                  <c:v>9.8168800000000001E-2</c:v>
                </c:pt>
                <c:pt idx="2927">
                  <c:v>9.3756300000000001E-2</c:v>
                </c:pt>
                <c:pt idx="2928">
                  <c:v>8.9915900000000007E-2</c:v>
                </c:pt>
                <c:pt idx="2929">
                  <c:v>8.6554500000000006E-2</c:v>
                </c:pt>
                <c:pt idx="2930">
                  <c:v>8.3595199999999995E-2</c:v>
                </c:pt>
                <c:pt idx="2931">
                  <c:v>8.0165600000000004E-2</c:v>
                </c:pt>
                <c:pt idx="2932">
                  <c:v>7.7216099999999996E-2</c:v>
                </c:pt>
                <c:pt idx="2933">
                  <c:v>7.4652499999999997E-2</c:v>
                </c:pt>
                <c:pt idx="2934">
                  <c:v>7.1375400000000006E-2</c:v>
                </c:pt>
                <c:pt idx="2935">
                  <c:v>6.8625000000000005E-2</c:v>
                </c:pt>
                <c:pt idx="2936">
                  <c:v>6.6277699999999995E-2</c:v>
                </c:pt>
                <c:pt idx="2937">
                  <c:v>6.3757599999999998E-2</c:v>
                </c:pt>
                <c:pt idx="2938">
                  <c:v>6.1735600000000002E-2</c:v>
                </c:pt>
                <c:pt idx="2939">
                  <c:v>5.9991900000000001E-2</c:v>
                </c:pt>
                <c:pt idx="2940">
                  <c:v>5.7794600000000002E-2</c:v>
                </c:pt>
                <c:pt idx="2941">
                  <c:v>5.5999100000000003E-2</c:v>
                </c:pt>
                <c:pt idx="2942">
                  <c:v>5.4524400000000001E-2</c:v>
                </c:pt>
                <c:pt idx="2943">
                  <c:v>5.2957499999999998E-2</c:v>
                </c:pt>
                <c:pt idx="2944">
                  <c:v>5.1755799999999998E-2</c:v>
                </c:pt>
                <c:pt idx="2945">
                  <c:v>5.0846099999999998E-2</c:v>
                </c:pt>
                <c:pt idx="2946">
                  <c:v>5.0174700000000003E-2</c:v>
                </c:pt>
                <c:pt idx="2947">
                  <c:v>4.9625500000000003E-2</c:v>
                </c:pt>
                <c:pt idx="2948">
                  <c:v>4.9278599999999999E-2</c:v>
                </c:pt>
                <c:pt idx="2949">
                  <c:v>4.9190999999999999E-2</c:v>
                </c:pt>
                <c:pt idx="2950">
                  <c:v>4.9325899999999999E-2</c:v>
                </c:pt>
                <c:pt idx="2951">
                  <c:v>4.9865699999999999E-2</c:v>
                </c:pt>
                <c:pt idx="2952">
                  <c:v>5.0750299999999998E-2</c:v>
                </c:pt>
                <c:pt idx="2953">
                  <c:v>5.19354E-2</c:v>
                </c:pt>
                <c:pt idx="2954">
                  <c:v>5.3394799999999999E-2</c:v>
                </c:pt>
                <c:pt idx="2955">
                  <c:v>5.5112700000000001E-2</c:v>
                </c:pt>
                <c:pt idx="2956">
                  <c:v>5.7083399999999999E-2</c:v>
                </c:pt>
                <c:pt idx="2957">
                  <c:v>5.9310500000000002E-2</c:v>
                </c:pt>
                <c:pt idx="2958">
                  <c:v>6.1876E-2</c:v>
                </c:pt>
                <c:pt idx="2959">
                  <c:v>6.4740400000000003E-2</c:v>
                </c:pt>
                <c:pt idx="2960">
                  <c:v>6.7926899999999998E-2</c:v>
                </c:pt>
                <c:pt idx="2961">
                  <c:v>7.1464799999999995E-2</c:v>
                </c:pt>
                <c:pt idx="2962">
                  <c:v>7.5388999999999998E-2</c:v>
                </c:pt>
                <c:pt idx="2963">
                  <c:v>7.9741500000000007E-2</c:v>
                </c:pt>
                <c:pt idx="2964">
                  <c:v>8.4575899999999996E-2</c:v>
                </c:pt>
                <c:pt idx="2965">
                  <c:v>8.9962299999999995E-2</c:v>
                </c:pt>
                <c:pt idx="2966">
                  <c:v>9.64396E-2</c:v>
                </c:pt>
                <c:pt idx="2967">
                  <c:v>0.101219</c:v>
                </c:pt>
                <c:pt idx="2968">
                  <c:v>0.10641200000000001</c:v>
                </c:pt>
                <c:pt idx="2969">
                  <c:v>0.112067</c:v>
                </c:pt>
                <c:pt idx="2970">
                  <c:v>0.11823599999999999</c:v>
                </c:pt>
                <c:pt idx="2971">
                  <c:v>0.124982</c:v>
                </c:pt>
                <c:pt idx="2972">
                  <c:v>0.13237699999999999</c:v>
                </c:pt>
                <c:pt idx="2973">
                  <c:v>0.139657</c:v>
                </c:pt>
                <c:pt idx="2974">
                  <c:v>0.15041399999999999</c:v>
                </c:pt>
                <c:pt idx="2975">
                  <c:v>0.15834200000000001</c:v>
                </c:pt>
                <c:pt idx="2976">
                  <c:v>0.16695499999999999</c:v>
                </c:pt>
                <c:pt idx="2977">
                  <c:v>0.17633599999999999</c:v>
                </c:pt>
                <c:pt idx="2978">
                  <c:v>0.18657799999999999</c:v>
                </c:pt>
                <c:pt idx="2979">
                  <c:v>0.19778799999999999</c:v>
                </c:pt>
                <c:pt idx="2980">
                  <c:v>0.210092</c:v>
                </c:pt>
                <c:pt idx="2981">
                  <c:v>0.220996</c:v>
                </c:pt>
                <c:pt idx="2982">
                  <c:v>0.23280899999999999</c:v>
                </c:pt>
                <c:pt idx="2983">
                  <c:v>0.24563399999999999</c:v>
                </c:pt>
                <c:pt idx="2984">
                  <c:v>0.25959100000000002</c:v>
                </c:pt>
                <c:pt idx="2985">
                  <c:v>0.27482000000000001</c:v>
                </c:pt>
                <c:pt idx="2986">
                  <c:v>0.29148299999999999</c:v>
                </c:pt>
                <c:pt idx="2987">
                  <c:v>0.30976799999999999</c:v>
                </c:pt>
                <c:pt idx="2988">
                  <c:v>0.329899</c:v>
                </c:pt>
                <c:pt idx="2989">
                  <c:v>0.355763</c:v>
                </c:pt>
                <c:pt idx="2990">
                  <c:v>0.37479699999999999</c:v>
                </c:pt>
                <c:pt idx="2991">
                  <c:v>0.39545599999999997</c:v>
                </c:pt>
                <c:pt idx="2992">
                  <c:v>0.417933</c:v>
                </c:pt>
                <c:pt idx="2993">
                  <c:v>0.44245000000000001</c:v>
                </c:pt>
                <c:pt idx="2994">
                  <c:v>0.46926299999999999</c:v>
                </c:pt>
                <c:pt idx="2995">
                  <c:v>0.49867499999999998</c:v>
                </c:pt>
                <c:pt idx="2996">
                  <c:v>0.52765600000000001</c:v>
                </c:pt>
                <c:pt idx="2997">
                  <c:v>0.55566400000000005</c:v>
                </c:pt>
                <c:pt idx="2998">
                  <c:v>0.58603899999999998</c:v>
                </c:pt>
                <c:pt idx="2999">
                  <c:v>0.619062</c:v>
                </c:pt>
                <c:pt idx="3000">
                  <c:v>0.65505599999999997</c:v>
                </c:pt>
                <c:pt idx="3001">
                  <c:v>0.69439600000000001</c:v>
                </c:pt>
                <c:pt idx="3002">
                  <c:v>0.73752399999999996</c:v>
                </c:pt>
                <c:pt idx="3003">
                  <c:v>0.78495499999999996</c:v>
                </c:pt>
                <c:pt idx="3004">
                  <c:v>0.83216699999999999</c:v>
                </c:pt>
                <c:pt idx="3005">
                  <c:v>0.87836499999999995</c:v>
                </c:pt>
                <c:pt idx="3006">
                  <c:v>0.92869299999999999</c:v>
                </c:pt>
                <c:pt idx="3007">
                  <c:v>0.98367899999999997</c:v>
                </c:pt>
                <c:pt idx="3008">
                  <c:v>1.0439499999999999</c:v>
                </c:pt>
                <c:pt idx="3009">
                  <c:v>1.1102300000000001</c:v>
                </c:pt>
                <c:pt idx="3010">
                  <c:v>1.1834199999999999</c:v>
                </c:pt>
                <c:pt idx="3011">
                  <c:v>1.26458</c:v>
                </c:pt>
                <c:pt idx="3012">
                  <c:v>1.34406</c:v>
                </c:pt>
                <c:pt idx="3013">
                  <c:v>1.4199299999999999</c:v>
                </c:pt>
                <c:pt idx="3014">
                  <c:v>1.5029999999999999</c:v>
                </c:pt>
                <c:pt idx="3015">
                  <c:v>1.5943499999999999</c:v>
                </c:pt>
                <c:pt idx="3016">
                  <c:v>1.69529</c:v>
                </c:pt>
                <c:pt idx="3017">
                  <c:v>1.8074699999999999</c:v>
                </c:pt>
                <c:pt idx="3018">
                  <c:v>1.9329700000000001</c:v>
                </c:pt>
                <c:pt idx="3019">
                  <c:v>2.0374099999999999</c:v>
                </c:pt>
                <c:pt idx="3020">
                  <c:v>2.1522199999999998</c:v>
                </c:pt>
                <c:pt idx="3021">
                  <c:v>2.28809</c:v>
                </c:pt>
                <c:pt idx="3022">
                  <c:v>2.4403299999999999</c:v>
                </c:pt>
                <c:pt idx="3023">
                  <c:v>2.56718</c:v>
                </c:pt>
                <c:pt idx="3024">
                  <c:v>2.7067100000000002</c:v>
                </c:pt>
                <c:pt idx="3025">
                  <c:v>2.8609</c:v>
                </c:pt>
                <c:pt idx="3026">
                  <c:v>3.0320999999999998</c:v>
                </c:pt>
                <c:pt idx="3027">
                  <c:v>3.2230799999999999</c:v>
                </c:pt>
                <c:pt idx="3028">
                  <c:v>3.4371100000000001</c:v>
                </c:pt>
                <c:pt idx="3029">
                  <c:v>3.6780900000000001</c:v>
                </c:pt>
                <c:pt idx="3030">
                  <c:v>3.9505300000000001</c:v>
                </c:pt>
                <c:pt idx="3031">
                  <c:v>4.1987500000000004</c:v>
                </c:pt>
                <c:pt idx="3032">
                  <c:v>4.4745299999999997</c:v>
                </c:pt>
                <c:pt idx="3033">
                  <c:v>4.7816000000000001</c:v>
                </c:pt>
                <c:pt idx="3034">
                  <c:v>5.1241300000000001</c:v>
                </c:pt>
                <c:pt idx="3035">
                  <c:v>5.5068200000000003</c:v>
                </c:pt>
                <c:pt idx="3036">
                  <c:v>5.9117499999999996</c:v>
                </c:pt>
                <c:pt idx="3037">
                  <c:v>6.3496499999999996</c:v>
                </c:pt>
                <c:pt idx="3038">
                  <c:v>6.83589</c:v>
                </c:pt>
                <c:pt idx="3039">
                  <c:v>7.2510500000000002</c:v>
                </c:pt>
                <c:pt idx="3040">
                  <c:v>7.70153</c:v>
                </c:pt>
                <c:pt idx="3041">
                  <c:v>8.1722099999999998</c:v>
                </c:pt>
                <c:pt idx="3042">
                  <c:v>8.7205999999999992</c:v>
                </c:pt>
                <c:pt idx="3043">
                  <c:v>9.3385800000000003</c:v>
                </c:pt>
                <c:pt idx="3044">
                  <c:v>10.0123</c:v>
                </c:pt>
                <c:pt idx="3045">
                  <c:v>10.7209</c:v>
                </c:pt>
                <c:pt idx="3046">
                  <c:v>11.435</c:v>
                </c:pt>
                <c:pt idx="3047">
                  <c:v>12.294700000000001</c:v>
                </c:pt>
                <c:pt idx="3048">
                  <c:v>13.346399999999999</c:v>
                </c:pt>
                <c:pt idx="3049">
                  <c:v>14.4635</c:v>
                </c:pt>
                <c:pt idx="3050">
                  <c:v>15.465999999999999</c:v>
                </c:pt>
                <c:pt idx="3051">
                  <c:v>16.5428</c:v>
                </c:pt>
                <c:pt idx="3052">
                  <c:v>18.0383</c:v>
                </c:pt>
                <c:pt idx="3053">
                  <c:v>19.2332</c:v>
                </c:pt>
                <c:pt idx="3054">
                  <c:v>20.507300000000001</c:v>
                </c:pt>
                <c:pt idx="3055">
                  <c:v>21.8642</c:v>
                </c:pt>
                <c:pt idx="3056">
                  <c:v>23.682400000000001</c:v>
                </c:pt>
                <c:pt idx="3057">
                  <c:v>25.642299999999999</c:v>
                </c:pt>
                <c:pt idx="3058">
                  <c:v>27.750699999999998</c:v>
                </c:pt>
                <c:pt idx="3059">
                  <c:v>30.0136</c:v>
                </c:pt>
                <c:pt idx="3060">
                  <c:v>32.436999999999998</c:v>
                </c:pt>
                <c:pt idx="3061">
                  <c:v>35.025799999999997</c:v>
                </c:pt>
                <c:pt idx="3062">
                  <c:v>37.784599999999998</c:v>
                </c:pt>
                <c:pt idx="3063">
                  <c:v>40.716799999999999</c:v>
                </c:pt>
                <c:pt idx="3064">
                  <c:v>43.825600000000001</c:v>
                </c:pt>
                <c:pt idx="3065">
                  <c:v>48.822600000000001</c:v>
                </c:pt>
                <c:pt idx="3066">
                  <c:v>54.220199999999998</c:v>
                </c:pt>
                <c:pt idx="3067">
                  <c:v>60.012799999999999</c:v>
                </c:pt>
                <c:pt idx="3068">
                  <c:v>66.185900000000004</c:v>
                </c:pt>
                <c:pt idx="3069">
                  <c:v>72.717699999999994</c:v>
                </c:pt>
                <c:pt idx="3070">
                  <c:v>81.930099999999996</c:v>
                </c:pt>
                <c:pt idx="3071">
                  <c:v>94.110600000000005</c:v>
                </c:pt>
                <c:pt idx="3072">
                  <c:v>131.197</c:v>
                </c:pt>
                <c:pt idx="3073">
                  <c:v>143.393</c:v>
                </c:pt>
                <c:pt idx="3074">
                  <c:v>153.041</c:v>
                </c:pt>
                <c:pt idx="3075">
                  <c:v>161.05600000000001</c:v>
                </c:pt>
                <c:pt idx="3076">
                  <c:v>167.339</c:v>
                </c:pt>
                <c:pt idx="3077">
                  <c:v>171.96</c:v>
                </c:pt>
                <c:pt idx="3078">
                  <c:v>175.82</c:v>
                </c:pt>
                <c:pt idx="3079">
                  <c:v>178.95500000000001</c:v>
                </c:pt>
                <c:pt idx="3080">
                  <c:v>180.917</c:v>
                </c:pt>
                <c:pt idx="3081">
                  <c:v>181.49299999999999</c:v>
                </c:pt>
                <c:pt idx="3082">
                  <c:v>180.89699999999999</c:v>
                </c:pt>
                <c:pt idx="3083">
                  <c:v>178.91499999999999</c:v>
                </c:pt>
                <c:pt idx="3084">
                  <c:v>176.42400000000001</c:v>
                </c:pt>
                <c:pt idx="3085">
                  <c:v>173.14599999999999</c:v>
                </c:pt>
                <c:pt idx="3086">
                  <c:v>168.887</c:v>
                </c:pt>
                <c:pt idx="3087">
                  <c:v>163.30500000000001</c:v>
                </c:pt>
                <c:pt idx="3088">
                  <c:v>155.934</c:v>
                </c:pt>
                <c:pt idx="3089">
                  <c:v>146.22900000000001</c:v>
                </c:pt>
                <c:pt idx="3090">
                  <c:v>134.05199999999999</c:v>
                </c:pt>
                <c:pt idx="3091">
                  <c:v>113.36</c:v>
                </c:pt>
                <c:pt idx="3092">
                  <c:v>95.012500000000003</c:v>
                </c:pt>
                <c:pt idx="3093">
                  <c:v>84.7059</c:v>
                </c:pt>
                <c:pt idx="3094">
                  <c:v>74.894199999999998</c:v>
                </c:pt>
                <c:pt idx="3095">
                  <c:v>66.758700000000005</c:v>
                </c:pt>
                <c:pt idx="3096">
                  <c:v>61.160699999999999</c:v>
                </c:pt>
                <c:pt idx="3097">
                  <c:v>55.867800000000003</c:v>
                </c:pt>
                <c:pt idx="3098">
                  <c:v>50.891800000000003</c:v>
                </c:pt>
                <c:pt idx="3099">
                  <c:v>46.238599999999998</c:v>
                </c:pt>
                <c:pt idx="3100">
                  <c:v>41.910299999999999</c:v>
                </c:pt>
                <c:pt idx="3101">
                  <c:v>38.333100000000002</c:v>
                </c:pt>
                <c:pt idx="3102">
                  <c:v>35.006500000000003</c:v>
                </c:pt>
                <c:pt idx="3103">
                  <c:v>31.923999999999999</c:v>
                </c:pt>
                <c:pt idx="3104">
                  <c:v>29.077999999999999</c:v>
                </c:pt>
                <c:pt idx="3105">
                  <c:v>27.093</c:v>
                </c:pt>
                <c:pt idx="3106">
                  <c:v>25.2316</c:v>
                </c:pt>
                <c:pt idx="3107">
                  <c:v>23.489100000000001</c:v>
                </c:pt>
                <c:pt idx="3108">
                  <c:v>21.860800000000001</c:v>
                </c:pt>
                <c:pt idx="3109">
                  <c:v>20.3416</c:v>
                </c:pt>
                <c:pt idx="3110">
                  <c:v>18.7378</c:v>
                </c:pt>
                <c:pt idx="3111">
                  <c:v>17.1753</c:v>
                </c:pt>
                <c:pt idx="3112">
                  <c:v>15.747199999999999</c:v>
                </c:pt>
                <c:pt idx="3113">
                  <c:v>14.4442</c:v>
                </c:pt>
                <c:pt idx="3114">
                  <c:v>13.2577</c:v>
                </c:pt>
                <c:pt idx="3115">
                  <c:v>12.178800000000001</c:v>
                </c:pt>
                <c:pt idx="3116">
                  <c:v>11.199400000000001</c:v>
                </c:pt>
                <c:pt idx="3117">
                  <c:v>10.311199999999999</c:v>
                </c:pt>
                <c:pt idx="3118">
                  <c:v>9.5068000000000001</c:v>
                </c:pt>
                <c:pt idx="3119">
                  <c:v>8.7788500000000003</c:v>
                </c:pt>
                <c:pt idx="3120">
                  <c:v>8.1206099999999992</c:v>
                </c:pt>
                <c:pt idx="3121">
                  <c:v>7.6371799999999999</c:v>
                </c:pt>
                <c:pt idx="3122">
                  <c:v>7.19163</c:v>
                </c:pt>
                <c:pt idx="3123">
                  <c:v>6.7809999999999997</c:v>
                </c:pt>
                <c:pt idx="3124">
                  <c:v>6.4025499999999997</c:v>
                </c:pt>
                <c:pt idx="3125">
                  <c:v>6.0536799999999999</c:v>
                </c:pt>
                <c:pt idx="3126">
                  <c:v>5.7320200000000003</c:v>
                </c:pt>
                <c:pt idx="3127">
                  <c:v>5.4353100000000003</c:v>
                </c:pt>
                <c:pt idx="3128">
                  <c:v>5.1615000000000002</c:v>
                </c:pt>
                <c:pt idx="3129">
                  <c:v>4.7894699999999997</c:v>
                </c:pt>
                <c:pt idx="3130">
                  <c:v>4.4587500000000002</c:v>
                </c:pt>
                <c:pt idx="3131">
                  <c:v>4.1641199999999996</c:v>
                </c:pt>
                <c:pt idx="3132">
                  <c:v>3.9009999999999998</c:v>
                </c:pt>
                <c:pt idx="3133">
                  <c:v>3.6653600000000002</c:v>
                </c:pt>
                <c:pt idx="3134">
                  <c:v>3.5020799999999999</c:v>
                </c:pt>
                <c:pt idx="3135">
                  <c:v>3.33331</c:v>
                </c:pt>
                <c:pt idx="3136">
                  <c:v>3.1786599999999998</c:v>
                </c:pt>
                <c:pt idx="3137">
                  <c:v>2.96984</c:v>
                </c:pt>
                <c:pt idx="3138">
                  <c:v>2.7848700000000002</c:v>
                </c:pt>
                <c:pt idx="3139">
                  <c:v>2.6200600000000001</c:v>
                </c:pt>
                <c:pt idx="3140">
                  <c:v>2.47234</c:v>
                </c:pt>
                <c:pt idx="3141">
                  <c:v>2.3391999999999999</c:v>
                </c:pt>
                <c:pt idx="3142">
                  <c:v>2.2185199999999998</c:v>
                </c:pt>
                <c:pt idx="3143">
                  <c:v>2.1086100000000001</c:v>
                </c:pt>
                <c:pt idx="3144">
                  <c:v>1.9763599999999999</c:v>
                </c:pt>
                <c:pt idx="3145">
                  <c:v>1.88001</c:v>
                </c:pt>
                <c:pt idx="3146">
                  <c:v>1.7798499999999999</c:v>
                </c:pt>
                <c:pt idx="3147">
                  <c:v>1.6884399999999999</c:v>
                </c:pt>
                <c:pt idx="3148">
                  <c:v>1.60466</c:v>
                </c:pt>
                <c:pt idx="3149">
                  <c:v>1.50322</c:v>
                </c:pt>
                <c:pt idx="3150">
                  <c:v>1.41188</c:v>
                </c:pt>
                <c:pt idx="3151">
                  <c:v>1.32921</c:v>
                </c:pt>
                <c:pt idx="3152">
                  <c:v>1.2540500000000001</c:v>
                </c:pt>
                <c:pt idx="3153">
                  <c:v>1.18546</c:v>
                </c:pt>
                <c:pt idx="3154">
                  <c:v>1.1144700000000001</c:v>
                </c:pt>
                <c:pt idx="3155">
                  <c:v>1.0426299999999999</c:v>
                </c:pt>
                <c:pt idx="3156">
                  <c:v>0.97780900000000004</c:v>
                </c:pt>
                <c:pt idx="3157">
                  <c:v>0.91908199999999995</c:v>
                </c:pt>
                <c:pt idx="3158">
                  <c:v>0.86567899999999998</c:v>
                </c:pt>
                <c:pt idx="3159">
                  <c:v>0.81695600000000002</c:v>
                </c:pt>
                <c:pt idx="3160">
                  <c:v>0.77236400000000005</c:v>
                </c:pt>
                <c:pt idx="3161">
                  <c:v>0.73143599999999998</c:v>
                </c:pt>
                <c:pt idx="3162">
                  <c:v>0.69119699999999995</c:v>
                </c:pt>
                <c:pt idx="3163">
                  <c:v>0.65193000000000001</c:v>
                </c:pt>
                <c:pt idx="3164">
                  <c:v>0.61600600000000005</c:v>
                </c:pt>
                <c:pt idx="3165">
                  <c:v>0.58304900000000004</c:v>
                </c:pt>
                <c:pt idx="3166">
                  <c:v>0.55273600000000001</c:v>
                </c:pt>
                <c:pt idx="3167">
                  <c:v>0.524787</c:v>
                </c:pt>
                <c:pt idx="3168">
                  <c:v>0.48677199999999998</c:v>
                </c:pt>
                <c:pt idx="3169">
                  <c:v>0.46373500000000001</c:v>
                </c:pt>
                <c:pt idx="3170">
                  <c:v>0.437224</c:v>
                </c:pt>
                <c:pt idx="3171">
                  <c:v>0.41297800000000001</c:v>
                </c:pt>
                <c:pt idx="3172">
                  <c:v>0.39074500000000001</c:v>
                </c:pt>
                <c:pt idx="3173">
                  <c:v>0.37030600000000002</c:v>
                </c:pt>
                <c:pt idx="3174">
                  <c:v>0.35147099999999998</c:v>
                </c:pt>
                <c:pt idx="3175">
                  <c:v>0.32587100000000002</c:v>
                </c:pt>
                <c:pt idx="3176">
                  <c:v>0.30304300000000001</c:v>
                </c:pt>
                <c:pt idx="3177">
                  <c:v>0.28519499999999998</c:v>
                </c:pt>
                <c:pt idx="3178">
                  <c:v>0.26891999999999999</c:v>
                </c:pt>
                <c:pt idx="3179">
                  <c:v>0.25403500000000001</c:v>
                </c:pt>
                <c:pt idx="3180">
                  <c:v>0.24038399999999999</c:v>
                </c:pt>
                <c:pt idx="3181">
                  <c:v>0.22783300000000001</c:v>
                </c:pt>
                <c:pt idx="3182">
                  <c:v>0.21626699999999999</c:v>
                </c:pt>
                <c:pt idx="3183">
                  <c:v>0.200546</c:v>
                </c:pt>
                <c:pt idx="3184">
                  <c:v>0.18997600000000001</c:v>
                </c:pt>
                <c:pt idx="3185">
                  <c:v>0.179286</c:v>
                </c:pt>
                <c:pt idx="3186">
                  <c:v>0.16950399999999999</c:v>
                </c:pt>
                <c:pt idx="3187">
                  <c:v>0.16053100000000001</c:v>
                </c:pt>
                <c:pt idx="3188">
                  <c:v>0.152279</c:v>
                </c:pt>
                <c:pt idx="3189">
                  <c:v>0.144673</c:v>
                </c:pt>
                <c:pt idx="3190">
                  <c:v>0.13433300000000001</c:v>
                </c:pt>
                <c:pt idx="3191">
                  <c:v>0.12807099999999999</c:v>
                </c:pt>
                <c:pt idx="3192">
                  <c:v>0.12087000000000001</c:v>
                </c:pt>
                <c:pt idx="3193">
                  <c:v>0.114289</c:v>
                </c:pt>
                <c:pt idx="3194">
                  <c:v>0.10825899999999999</c:v>
                </c:pt>
                <c:pt idx="3195">
                  <c:v>0.10272100000000001</c:v>
                </c:pt>
                <c:pt idx="3196">
                  <c:v>9.7622299999999995E-2</c:v>
                </c:pt>
                <c:pt idx="3197">
                  <c:v>9.0702900000000003E-2</c:v>
                </c:pt>
                <c:pt idx="3198">
                  <c:v>8.4546099999999999E-2</c:v>
                </c:pt>
                <c:pt idx="3199">
                  <c:v>7.9742199999999999E-2</c:v>
                </c:pt>
                <c:pt idx="3200">
                  <c:v>7.5366199999999994E-2</c:v>
                </c:pt>
                <c:pt idx="3201">
                  <c:v>7.1366100000000002E-2</c:v>
                </c:pt>
                <c:pt idx="3202">
                  <c:v>6.77006E-2</c:v>
                </c:pt>
                <c:pt idx="3203">
                  <c:v>6.4335000000000003E-2</c:v>
                </c:pt>
                <c:pt idx="3204">
                  <c:v>6.12382E-2</c:v>
                </c:pt>
                <c:pt idx="3205">
                  <c:v>5.7037699999999997E-2</c:v>
                </c:pt>
                <c:pt idx="3206">
                  <c:v>5.4125899999999998E-2</c:v>
                </c:pt>
                <c:pt idx="3207">
                  <c:v>5.1118900000000002E-2</c:v>
                </c:pt>
                <c:pt idx="3208">
                  <c:v>4.8386999999999999E-2</c:v>
                </c:pt>
                <c:pt idx="3209">
                  <c:v>4.5897800000000002E-2</c:v>
                </c:pt>
                <c:pt idx="3210">
                  <c:v>4.3623700000000001E-2</c:v>
                </c:pt>
                <c:pt idx="3211">
                  <c:v>4.15419E-2</c:v>
                </c:pt>
                <c:pt idx="3212">
                  <c:v>3.8735899999999997E-2</c:v>
                </c:pt>
                <c:pt idx="3213">
                  <c:v>3.6158500000000003E-2</c:v>
                </c:pt>
                <c:pt idx="3214">
                  <c:v>3.4491599999999997E-2</c:v>
                </c:pt>
                <c:pt idx="3215">
                  <c:v>3.2244099999999998E-2</c:v>
                </c:pt>
                <c:pt idx="3216">
                  <c:v>3.02609E-2</c:v>
                </c:pt>
                <c:pt idx="3217">
                  <c:v>2.8503899999999999E-2</c:v>
                </c:pt>
                <c:pt idx="3218">
                  <c:v>2.69392E-2</c:v>
                </c:pt>
                <c:pt idx="3219">
                  <c:v>2.5579299999999999E-2</c:v>
                </c:pt>
                <c:pt idx="3220">
                  <c:v>2.4761200000000001E-2</c:v>
                </c:pt>
                <c:pt idx="3221">
                  <c:v>2.3274699999999999E-2</c:v>
                </c:pt>
                <c:pt idx="3222">
                  <c:v>2.19683E-2</c:v>
                </c:pt>
                <c:pt idx="3223">
                  <c:v>2.08174E-2</c:v>
                </c:pt>
                <c:pt idx="3224">
                  <c:v>1.9677900000000002E-2</c:v>
                </c:pt>
                <c:pt idx="3225">
                  <c:v>1.8672299999999999E-2</c:v>
                </c:pt>
                <c:pt idx="3226">
                  <c:v>1.7791100000000001E-2</c:v>
                </c:pt>
                <c:pt idx="3227">
                  <c:v>1.7006400000000001E-2</c:v>
                </c:pt>
                <c:pt idx="3228">
                  <c:v>1.6253900000000002E-2</c:v>
                </c:pt>
                <c:pt idx="3229">
                  <c:v>1.55896E-2</c:v>
                </c:pt>
                <c:pt idx="3230">
                  <c:v>1.5000599999999999E-2</c:v>
                </c:pt>
                <c:pt idx="3231">
                  <c:v>1.4256100000000001E-2</c:v>
                </c:pt>
                <c:pt idx="3232">
                  <c:v>1.366E-2</c:v>
                </c:pt>
                <c:pt idx="3233">
                  <c:v>1.3150500000000001E-2</c:v>
                </c:pt>
                <c:pt idx="3234">
                  <c:v>1.27145E-2</c:v>
                </c:pt>
                <c:pt idx="3235">
                  <c:v>1.24619E-2</c:v>
                </c:pt>
                <c:pt idx="3236">
                  <c:v>1.20293E-2</c:v>
                </c:pt>
                <c:pt idx="3237">
                  <c:v>1.1699599999999999E-2</c:v>
                </c:pt>
                <c:pt idx="3238">
                  <c:v>1.13776E-2</c:v>
                </c:pt>
                <c:pt idx="3239">
                  <c:v>1.1229299999999999E-2</c:v>
                </c:pt>
                <c:pt idx="3240">
                  <c:v>1.1103699999999999E-2</c:v>
                </c:pt>
                <c:pt idx="3241">
                  <c:v>1.1074499999999999E-2</c:v>
                </c:pt>
                <c:pt idx="3242">
                  <c:v>1.11054E-2</c:v>
                </c:pt>
                <c:pt idx="3243">
                  <c:v>1.1168300000000001E-2</c:v>
                </c:pt>
                <c:pt idx="3244">
                  <c:v>1.1285999999999999E-2</c:v>
                </c:pt>
                <c:pt idx="3245">
                  <c:v>1.14754E-2</c:v>
                </c:pt>
                <c:pt idx="3246">
                  <c:v>1.16846E-2</c:v>
                </c:pt>
                <c:pt idx="3247">
                  <c:v>1.1870500000000001E-2</c:v>
                </c:pt>
                <c:pt idx="3248">
                  <c:v>1.21075E-2</c:v>
                </c:pt>
                <c:pt idx="3249">
                  <c:v>1.24151E-2</c:v>
                </c:pt>
                <c:pt idx="3250">
                  <c:v>1.2708799999999999E-2</c:v>
                </c:pt>
                <c:pt idx="3251">
                  <c:v>1.3075E-2</c:v>
                </c:pt>
                <c:pt idx="3252">
                  <c:v>1.35382E-2</c:v>
                </c:pt>
                <c:pt idx="3253">
                  <c:v>1.4046599999999999E-2</c:v>
                </c:pt>
                <c:pt idx="3254">
                  <c:v>1.44247E-2</c:v>
                </c:pt>
                <c:pt idx="3255">
                  <c:v>1.4866000000000001E-2</c:v>
                </c:pt>
                <c:pt idx="3256">
                  <c:v>1.53854E-2</c:v>
                </c:pt>
                <c:pt idx="3257">
                  <c:v>1.6003E-2</c:v>
                </c:pt>
                <c:pt idx="3258">
                  <c:v>1.6546499999999999E-2</c:v>
                </c:pt>
                <c:pt idx="3259">
                  <c:v>1.7175200000000002E-2</c:v>
                </c:pt>
                <c:pt idx="3260">
                  <c:v>1.7909100000000001E-2</c:v>
                </c:pt>
                <c:pt idx="3261">
                  <c:v>1.8774800000000001E-2</c:v>
                </c:pt>
                <c:pt idx="3262">
                  <c:v>1.9514500000000001E-2</c:v>
                </c:pt>
                <c:pt idx="3263">
                  <c:v>2.0365000000000001E-2</c:v>
                </c:pt>
                <c:pt idx="3264">
                  <c:v>2.1354999999999999E-2</c:v>
                </c:pt>
                <c:pt idx="3265">
                  <c:v>2.2213500000000001E-2</c:v>
                </c:pt>
                <c:pt idx="3266">
                  <c:v>2.3199600000000001E-2</c:v>
                </c:pt>
                <c:pt idx="3267">
                  <c:v>2.4350900000000002E-2</c:v>
                </c:pt>
                <c:pt idx="3268">
                  <c:v>2.5236700000000001E-2</c:v>
                </c:pt>
                <c:pt idx="3269">
                  <c:v>2.6243099999999998E-2</c:v>
                </c:pt>
                <c:pt idx="3270">
                  <c:v>2.74007E-2</c:v>
                </c:pt>
                <c:pt idx="3271">
                  <c:v>2.8749899999999998E-2</c:v>
                </c:pt>
                <c:pt idx="3272">
                  <c:v>2.9919000000000001E-2</c:v>
                </c:pt>
                <c:pt idx="3273">
                  <c:v>3.1254400000000002E-2</c:v>
                </c:pt>
                <c:pt idx="3274">
                  <c:v>3.2543900000000001E-2</c:v>
                </c:pt>
                <c:pt idx="3275">
                  <c:v>3.4004399999999997E-2</c:v>
                </c:pt>
                <c:pt idx="3276">
                  <c:v>3.5666799999999999E-2</c:v>
                </c:pt>
                <c:pt idx="3277">
                  <c:v>3.7567400000000001E-2</c:v>
                </c:pt>
                <c:pt idx="3278">
                  <c:v>3.9749100000000002E-2</c:v>
                </c:pt>
                <c:pt idx="3279">
                  <c:v>4.1599999999999998E-2</c:v>
                </c:pt>
                <c:pt idx="3280">
                  <c:v>4.36613E-2</c:v>
                </c:pt>
                <c:pt idx="3281">
                  <c:v>4.5960599999999997E-2</c:v>
                </c:pt>
                <c:pt idx="3282">
                  <c:v>4.8528000000000002E-2</c:v>
                </c:pt>
                <c:pt idx="3283">
                  <c:v>5.1397999999999999E-2</c:v>
                </c:pt>
                <c:pt idx="3284">
                  <c:v>5.4607999999999997E-2</c:v>
                </c:pt>
                <c:pt idx="3285">
                  <c:v>5.8200099999999998E-2</c:v>
                </c:pt>
                <c:pt idx="3286">
                  <c:v>6.2220400000000002E-2</c:v>
                </c:pt>
                <c:pt idx="3287">
                  <c:v>6.6720399999999999E-2</c:v>
                </c:pt>
                <c:pt idx="3288">
                  <c:v>7.1756E-2</c:v>
                </c:pt>
                <c:pt idx="3289">
                  <c:v>7.7388799999999994E-2</c:v>
                </c:pt>
                <c:pt idx="3290">
                  <c:v>8.3685599999999999E-2</c:v>
                </c:pt>
                <c:pt idx="3291">
                  <c:v>9.0720099999999998E-2</c:v>
                </c:pt>
                <c:pt idx="3292">
                  <c:v>9.5858100000000002E-2</c:v>
                </c:pt>
                <c:pt idx="3293">
                  <c:v>0.101384</c:v>
                </c:pt>
                <c:pt idx="3294">
                  <c:v>0.108653</c:v>
                </c:pt>
                <c:pt idx="3295">
                  <c:v>0.11561299999999999</c:v>
                </c:pt>
                <c:pt idx="3296">
                  <c:v>0.123123</c:v>
                </c:pt>
                <c:pt idx="3297">
                  <c:v>0.131221</c:v>
                </c:pt>
                <c:pt idx="3298">
                  <c:v>0.13994500000000001</c:v>
                </c:pt>
                <c:pt idx="3299">
                  <c:v>0.149336</c:v>
                </c:pt>
                <c:pt idx="3300">
                  <c:v>0.159438</c:v>
                </c:pt>
                <c:pt idx="3301">
                  <c:v>0.170294</c:v>
                </c:pt>
                <c:pt idx="3302">
                  <c:v>0.18195</c:v>
                </c:pt>
                <c:pt idx="3303">
                  <c:v>0.19445299999999999</c:v>
                </c:pt>
                <c:pt idx="3304">
                  <c:v>0.20785200000000001</c:v>
                </c:pt>
                <c:pt idx="3305">
                  <c:v>0.22219800000000001</c:v>
                </c:pt>
                <c:pt idx="3306">
                  <c:v>0.237541</c:v>
                </c:pt>
                <c:pt idx="3307">
                  <c:v>0.25963900000000001</c:v>
                </c:pt>
                <c:pt idx="3308">
                  <c:v>0.28372799999999998</c:v>
                </c:pt>
                <c:pt idx="3309">
                  <c:v>0.30993599999999999</c:v>
                </c:pt>
                <c:pt idx="3310">
                  <c:v>0.338393</c:v>
                </c:pt>
                <c:pt idx="3311">
                  <c:v>0.369226</c:v>
                </c:pt>
                <c:pt idx="3312">
                  <c:v>0.40256399999999998</c:v>
                </c:pt>
                <c:pt idx="3313">
                  <c:v>0.43204399999999998</c:v>
                </c:pt>
                <c:pt idx="3314">
                  <c:v>0.46928599999999998</c:v>
                </c:pt>
                <c:pt idx="3315">
                  <c:v>0.50923700000000005</c:v>
                </c:pt>
                <c:pt idx="3316">
                  <c:v>0.55199699999999996</c:v>
                </c:pt>
                <c:pt idx="3317">
                  <c:v>0.59766600000000003</c:v>
                </c:pt>
                <c:pt idx="3318">
                  <c:v>0.64632800000000001</c:v>
                </c:pt>
                <c:pt idx="3319">
                  <c:v>0.698071</c:v>
                </c:pt>
                <c:pt idx="3320">
                  <c:v>0.771953</c:v>
                </c:pt>
                <c:pt idx="3321">
                  <c:v>0.85154099999999999</c:v>
                </c:pt>
                <c:pt idx="3322">
                  <c:v>0.91501900000000003</c:v>
                </c:pt>
                <c:pt idx="3323">
                  <c:v>0.99408399999999997</c:v>
                </c:pt>
                <c:pt idx="3324">
                  <c:v>1.1040000000000001</c:v>
                </c:pt>
                <c:pt idx="3325">
                  <c:v>1.2214499999999999</c:v>
                </c:pt>
                <c:pt idx="3326">
                  <c:v>1.34619</c:v>
                </c:pt>
                <c:pt idx="3327">
                  <c:v>1.4777899999999999</c:v>
                </c:pt>
                <c:pt idx="3328">
                  <c:v>1.61571</c:v>
                </c:pt>
                <c:pt idx="3329">
                  <c:v>1.8477600000000001</c:v>
                </c:pt>
                <c:pt idx="3330">
                  <c:v>2.1730399999999999</c:v>
                </c:pt>
                <c:pt idx="3331">
                  <c:v>2.7365499999999998</c:v>
                </c:pt>
                <c:pt idx="3332">
                  <c:v>2.9974400000000001</c:v>
                </c:pt>
                <c:pt idx="3333">
                  <c:v>3.2104200000000001</c:v>
                </c:pt>
                <c:pt idx="3334">
                  <c:v>3.38327</c:v>
                </c:pt>
                <c:pt idx="3335">
                  <c:v>3.52393</c:v>
                </c:pt>
                <c:pt idx="3336">
                  <c:v>3.6434199999999999</c:v>
                </c:pt>
                <c:pt idx="3337">
                  <c:v>3.7500399999999998</c:v>
                </c:pt>
                <c:pt idx="3338">
                  <c:v>3.8090899999999999</c:v>
                </c:pt>
                <c:pt idx="3339">
                  <c:v>3.8475600000000001</c:v>
                </c:pt>
                <c:pt idx="3340">
                  <c:v>3.8653</c:v>
                </c:pt>
                <c:pt idx="3341">
                  <c:v>3.8657499999999998</c:v>
                </c:pt>
                <c:pt idx="3342">
                  <c:v>3.8548</c:v>
                </c:pt>
                <c:pt idx="3343">
                  <c:v>3.8138700000000001</c:v>
                </c:pt>
                <c:pt idx="3344">
                  <c:v>3.7593999999999999</c:v>
                </c:pt>
                <c:pt idx="3345">
                  <c:v>3.6994899999999999</c:v>
                </c:pt>
                <c:pt idx="3346">
                  <c:v>3.6045799999999999</c:v>
                </c:pt>
                <c:pt idx="3347">
                  <c:v>3.4945200000000001</c:v>
                </c:pt>
                <c:pt idx="3348">
                  <c:v>3.35602</c:v>
                </c:pt>
                <c:pt idx="3349">
                  <c:v>3.1800899999999999</c:v>
                </c:pt>
                <c:pt idx="3350">
                  <c:v>2.9567999999999999</c:v>
                </c:pt>
                <c:pt idx="3351">
                  <c:v>2.6568299999999998</c:v>
                </c:pt>
                <c:pt idx="3352">
                  <c:v>2.0069300000000001</c:v>
                </c:pt>
                <c:pt idx="3353">
                  <c:v>1.76753</c:v>
                </c:pt>
                <c:pt idx="3354">
                  <c:v>1.5401899999999999</c:v>
                </c:pt>
                <c:pt idx="3355">
                  <c:v>1.397</c:v>
                </c:pt>
                <c:pt idx="3356">
                  <c:v>1.26963</c:v>
                </c:pt>
                <c:pt idx="3357">
                  <c:v>1.1493899999999999</c:v>
                </c:pt>
                <c:pt idx="3358">
                  <c:v>1.0365899999999999</c:v>
                </c:pt>
                <c:pt idx="3359">
                  <c:v>0.93142599999999998</c:v>
                </c:pt>
                <c:pt idx="3360">
                  <c:v>0.83396199999999998</c:v>
                </c:pt>
                <c:pt idx="3361">
                  <c:v>0.761513</c:v>
                </c:pt>
                <c:pt idx="3362">
                  <c:v>0.70209200000000005</c:v>
                </c:pt>
                <c:pt idx="3363">
                  <c:v>0.64631700000000003</c:v>
                </c:pt>
                <c:pt idx="3364">
                  <c:v>0.59409599999999996</c:v>
                </c:pt>
                <c:pt idx="3365">
                  <c:v>0.54533900000000002</c:v>
                </c:pt>
                <c:pt idx="3366">
                  <c:v>0.49992900000000001</c:v>
                </c:pt>
                <c:pt idx="3367">
                  <c:v>0.45774599999999999</c:v>
                </c:pt>
                <c:pt idx="3368">
                  <c:v>0.418657</c:v>
                </c:pt>
                <c:pt idx="3369">
                  <c:v>0.38252399999999998</c:v>
                </c:pt>
                <c:pt idx="3370">
                  <c:v>0.34920299999999999</c:v>
                </c:pt>
                <c:pt idx="3371">
                  <c:v>0.318548</c:v>
                </c:pt>
                <c:pt idx="3372">
                  <c:v>0.29169299999999998</c:v>
                </c:pt>
                <c:pt idx="3373">
                  <c:v>0.26699200000000001</c:v>
                </c:pt>
                <c:pt idx="3374">
                  <c:v>0.24431600000000001</c:v>
                </c:pt>
                <c:pt idx="3375">
                  <c:v>0.22354099999999999</c:v>
                </c:pt>
                <c:pt idx="3376">
                  <c:v>0.20913000000000001</c:v>
                </c:pt>
                <c:pt idx="3377">
                  <c:v>0.19566900000000001</c:v>
                </c:pt>
                <c:pt idx="3378">
                  <c:v>0.18310499999999999</c:v>
                </c:pt>
                <c:pt idx="3379">
                  <c:v>0.17139099999999999</c:v>
                </c:pt>
                <c:pt idx="3380">
                  <c:v>0.16047800000000001</c:v>
                </c:pt>
                <c:pt idx="3381">
                  <c:v>0.15032200000000001</c:v>
                </c:pt>
                <c:pt idx="3382">
                  <c:v>0.140878</c:v>
                </c:pt>
                <c:pt idx="3383">
                  <c:v>0.132105</c:v>
                </c:pt>
                <c:pt idx="3384">
                  <c:v>0.123959</c:v>
                </c:pt>
                <c:pt idx="3385">
                  <c:v>0.11640300000000001</c:v>
                </c:pt>
                <c:pt idx="3386">
                  <c:v>0.109399</c:v>
                </c:pt>
                <c:pt idx="3387">
                  <c:v>0.102911</c:v>
                </c:pt>
                <c:pt idx="3388">
                  <c:v>9.6904199999999996E-2</c:v>
                </c:pt>
                <c:pt idx="3389">
                  <c:v>9.1346899999999995E-2</c:v>
                </c:pt>
                <c:pt idx="3390">
                  <c:v>8.7876499999999996E-2</c:v>
                </c:pt>
                <c:pt idx="3391">
                  <c:v>8.1458600000000006E-2</c:v>
                </c:pt>
                <c:pt idx="3392">
                  <c:v>7.6789700000000002E-2</c:v>
                </c:pt>
                <c:pt idx="3393">
                  <c:v>7.2500999999999996E-2</c:v>
                </c:pt>
                <c:pt idx="3394">
                  <c:v>6.8562499999999998E-2</c:v>
                </c:pt>
                <c:pt idx="3395">
                  <c:v>6.4946699999999996E-2</c:v>
                </c:pt>
                <c:pt idx="3396">
                  <c:v>6.1627500000000002E-2</c:v>
                </c:pt>
                <c:pt idx="3397">
                  <c:v>5.85812E-2</c:v>
                </c:pt>
                <c:pt idx="3398">
                  <c:v>5.5784899999999998E-2</c:v>
                </c:pt>
                <c:pt idx="3399">
                  <c:v>5.3218300000000003E-2</c:v>
                </c:pt>
                <c:pt idx="3400">
                  <c:v>4.9756399999999999E-2</c:v>
                </c:pt>
                <c:pt idx="3401">
                  <c:v>4.6708699999999999E-2</c:v>
                </c:pt>
                <c:pt idx="3402">
                  <c:v>4.4022400000000003E-2</c:v>
                </c:pt>
                <c:pt idx="3403">
                  <c:v>4.1651399999999998E-2</c:v>
                </c:pt>
                <c:pt idx="3404">
                  <c:v>3.9554699999999998E-2</c:v>
                </c:pt>
                <c:pt idx="3405">
                  <c:v>3.7696500000000001E-2</c:v>
                </c:pt>
                <c:pt idx="3406">
                  <c:v>3.6045399999999998E-2</c:v>
                </c:pt>
                <c:pt idx="3407">
                  <c:v>3.4574199999999999E-2</c:v>
                </c:pt>
                <c:pt idx="3408">
                  <c:v>3.2851600000000002E-2</c:v>
                </c:pt>
                <c:pt idx="3409">
                  <c:v>3.1358799999999999E-2</c:v>
                </c:pt>
                <c:pt idx="3410">
                  <c:v>3.00564E-2</c:v>
                </c:pt>
                <c:pt idx="3411">
                  <c:v>2.8912E-2</c:v>
                </c:pt>
                <c:pt idx="3412">
                  <c:v>2.7899E-2</c:v>
                </c:pt>
                <c:pt idx="3413">
                  <c:v>2.6655999999999999E-2</c:v>
                </c:pt>
                <c:pt idx="3414">
                  <c:v>2.5718000000000001E-2</c:v>
                </c:pt>
                <c:pt idx="3415">
                  <c:v>2.4626100000000001E-2</c:v>
                </c:pt>
                <c:pt idx="3416">
                  <c:v>2.3678100000000001E-2</c:v>
                </c:pt>
                <c:pt idx="3417">
                  <c:v>2.2843800000000001E-2</c:v>
                </c:pt>
                <c:pt idx="3418">
                  <c:v>2.1758900000000001E-2</c:v>
                </c:pt>
                <c:pt idx="3419">
                  <c:v>2.08297E-2</c:v>
                </c:pt>
                <c:pt idx="3420">
                  <c:v>2.0022100000000001E-2</c:v>
                </c:pt>
                <c:pt idx="3421">
                  <c:v>1.93124E-2</c:v>
                </c:pt>
                <c:pt idx="3422">
                  <c:v>1.8489700000000001E-2</c:v>
                </c:pt>
                <c:pt idx="3423">
                  <c:v>1.7781399999999999E-2</c:v>
                </c:pt>
                <c:pt idx="3424">
                  <c:v>1.71662E-2</c:v>
                </c:pt>
                <c:pt idx="3425">
                  <c:v>1.6438299999999999E-2</c:v>
                </c:pt>
                <c:pt idx="3426">
                  <c:v>1.5825800000000001E-2</c:v>
                </c:pt>
                <c:pt idx="3427">
                  <c:v>1.5304999999999999E-2</c:v>
                </c:pt>
                <c:pt idx="3428">
                  <c:v>1.48583E-2</c:v>
                </c:pt>
                <c:pt idx="3429">
                  <c:v>1.43552E-2</c:v>
                </c:pt>
                <c:pt idx="3430">
                  <c:v>1.39361E-2</c:v>
                </c:pt>
                <c:pt idx="3431">
                  <c:v>1.3583400000000001E-2</c:v>
                </c:pt>
                <c:pt idx="3432">
                  <c:v>1.31506E-2</c:v>
                </c:pt>
                <c:pt idx="3433">
                  <c:v>1.2804899999999999E-2</c:v>
                </c:pt>
                <c:pt idx="3434">
                  <c:v>1.24446E-2</c:v>
                </c:pt>
                <c:pt idx="3435">
                  <c:v>1.2168099999999999E-2</c:v>
                </c:pt>
                <c:pt idx="3436">
                  <c:v>1.1952000000000001E-2</c:v>
                </c:pt>
                <c:pt idx="3437">
                  <c:v>1.1710099999999999E-2</c:v>
                </c:pt>
                <c:pt idx="3438">
                  <c:v>1.15894E-2</c:v>
                </c:pt>
                <c:pt idx="3439">
                  <c:v>1.1417800000000001E-2</c:v>
                </c:pt>
                <c:pt idx="3440">
                  <c:v>1.12704E-2</c:v>
                </c:pt>
                <c:pt idx="3441">
                  <c:v>1.1205400000000001E-2</c:v>
                </c:pt>
                <c:pt idx="3442">
                  <c:v>1.1193099999999999E-2</c:v>
                </c:pt>
                <c:pt idx="3443">
                  <c:v>1.12316E-2</c:v>
                </c:pt>
                <c:pt idx="3444">
                  <c:v>1.13303E-2</c:v>
                </c:pt>
                <c:pt idx="3445">
                  <c:v>1.15091E-2</c:v>
                </c:pt>
                <c:pt idx="3446">
                  <c:v>1.19182E-2</c:v>
                </c:pt>
                <c:pt idx="3447">
                  <c:v>1.2330000000000001E-2</c:v>
                </c:pt>
                <c:pt idx="3448">
                  <c:v>1.2816299999999999E-2</c:v>
                </c:pt>
                <c:pt idx="3449">
                  <c:v>1.33802E-2</c:v>
                </c:pt>
                <c:pt idx="3450">
                  <c:v>1.40281E-2</c:v>
                </c:pt>
                <c:pt idx="3451">
                  <c:v>1.47692E-2</c:v>
                </c:pt>
                <c:pt idx="3452">
                  <c:v>1.5613699999999999E-2</c:v>
                </c:pt>
                <c:pt idx="3453">
                  <c:v>1.6325200000000002E-2</c:v>
                </c:pt>
                <c:pt idx="3454">
                  <c:v>1.7113E-2</c:v>
                </c:pt>
                <c:pt idx="3455">
                  <c:v>1.7987E-2</c:v>
                </c:pt>
                <c:pt idx="3456">
                  <c:v>1.89556E-2</c:v>
                </c:pt>
                <c:pt idx="3457">
                  <c:v>2.0034799999999998E-2</c:v>
                </c:pt>
                <c:pt idx="3458">
                  <c:v>2.1236999999999999E-2</c:v>
                </c:pt>
                <c:pt idx="3459">
                  <c:v>2.25846E-2</c:v>
                </c:pt>
                <c:pt idx="3460">
                  <c:v>2.4095599999999998E-2</c:v>
                </c:pt>
                <c:pt idx="3461">
                  <c:v>2.5355099999999998E-2</c:v>
                </c:pt>
                <c:pt idx="3462">
                  <c:v>2.6737E-2</c:v>
                </c:pt>
                <c:pt idx="3463">
                  <c:v>2.82571E-2</c:v>
                </c:pt>
                <c:pt idx="3464">
                  <c:v>2.9933399999999999E-2</c:v>
                </c:pt>
                <c:pt idx="3465">
                  <c:v>3.1787700000000002E-2</c:v>
                </c:pt>
                <c:pt idx="3466">
                  <c:v>3.3845699999999999E-2</c:v>
                </c:pt>
                <c:pt idx="3467">
                  <c:v>3.6138900000000002E-2</c:v>
                </c:pt>
                <c:pt idx="3468">
                  <c:v>3.8704799999999998E-2</c:v>
                </c:pt>
                <c:pt idx="3469">
                  <c:v>4.1588800000000002E-2</c:v>
                </c:pt>
                <c:pt idx="3470">
                  <c:v>4.3712800000000003E-2</c:v>
                </c:pt>
                <c:pt idx="3471">
                  <c:v>4.7238200000000001E-2</c:v>
                </c:pt>
                <c:pt idx="3472">
                  <c:v>5.0543299999999999E-2</c:v>
                </c:pt>
                <c:pt idx="3473">
                  <c:v>5.4250899999999998E-2</c:v>
                </c:pt>
                <c:pt idx="3474">
                  <c:v>5.84159E-2</c:v>
                </c:pt>
                <c:pt idx="3475">
                  <c:v>6.1484700000000003E-2</c:v>
                </c:pt>
                <c:pt idx="3476">
                  <c:v>6.4818700000000007E-2</c:v>
                </c:pt>
                <c:pt idx="3477">
                  <c:v>6.8449399999999994E-2</c:v>
                </c:pt>
                <c:pt idx="3478">
                  <c:v>7.2413099999999994E-2</c:v>
                </c:pt>
                <c:pt idx="3479">
                  <c:v>7.6751799999999995E-2</c:v>
                </c:pt>
                <c:pt idx="3480">
                  <c:v>8.1514400000000001E-2</c:v>
                </c:pt>
                <c:pt idx="3481">
                  <c:v>8.6758199999999994E-2</c:v>
                </c:pt>
                <c:pt idx="3482">
                  <c:v>9.2550300000000002E-2</c:v>
                </c:pt>
                <c:pt idx="3483">
                  <c:v>9.89699E-2</c:v>
                </c:pt>
                <c:pt idx="3484">
                  <c:v>0.106111</c:v>
                </c:pt>
                <c:pt idx="3485">
                  <c:v>0.112008</c:v>
                </c:pt>
                <c:pt idx="3486">
                  <c:v>0.11842999999999999</c:v>
                </c:pt>
                <c:pt idx="3487">
                  <c:v>0.12544</c:v>
                </c:pt>
                <c:pt idx="3488">
                  <c:v>0.13311400000000001</c:v>
                </c:pt>
                <c:pt idx="3489">
                  <c:v>0.141537</c:v>
                </c:pt>
                <c:pt idx="3490">
                  <c:v>0.15081</c:v>
                </c:pt>
                <c:pt idx="3491">
                  <c:v>0.16102900000000001</c:v>
                </c:pt>
                <c:pt idx="3492">
                  <c:v>0.17114499999999999</c:v>
                </c:pt>
                <c:pt idx="3493">
                  <c:v>0.18165400000000001</c:v>
                </c:pt>
                <c:pt idx="3494">
                  <c:v>0.19320000000000001</c:v>
                </c:pt>
                <c:pt idx="3495">
                  <c:v>0.205905</c:v>
                </c:pt>
                <c:pt idx="3496">
                  <c:v>0.21992300000000001</c:v>
                </c:pt>
                <c:pt idx="3497">
                  <c:v>0.23449800000000001</c:v>
                </c:pt>
                <c:pt idx="3498">
                  <c:v>0.248504</c:v>
                </c:pt>
                <c:pt idx="3499">
                  <c:v>0.26382800000000001</c:v>
                </c:pt>
                <c:pt idx="3500">
                  <c:v>0.28064099999999997</c:v>
                </c:pt>
                <c:pt idx="3501">
                  <c:v>0.30007200000000001</c:v>
                </c:pt>
                <c:pt idx="3502">
                  <c:v>0.322662</c:v>
                </c:pt>
                <c:pt idx="3503">
                  <c:v>0.34447800000000001</c:v>
                </c:pt>
                <c:pt idx="3504">
                  <c:v>0.36735000000000001</c:v>
                </c:pt>
                <c:pt idx="3505">
                  <c:v>0.38571299999999997</c:v>
                </c:pt>
                <c:pt idx="3506">
                  <c:v>0.41446300000000003</c:v>
                </c:pt>
                <c:pt idx="3507">
                  <c:v>0.43821500000000002</c:v>
                </c:pt>
                <c:pt idx="3508">
                  <c:v>0.46409400000000001</c:v>
                </c:pt>
                <c:pt idx="3509">
                  <c:v>0.49236000000000002</c:v>
                </c:pt>
                <c:pt idx="3510">
                  <c:v>0.52331499999999997</c:v>
                </c:pt>
                <c:pt idx="3511">
                  <c:v>0.55731200000000003</c:v>
                </c:pt>
                <c:pt idx="3512">
                  <c:v>0.59476700000000005</c:v>
                </c:pt>
                <c:pt idx="3513">
                  <c:v>0.63732900000000003</c:v>
                </c:pt>
                <c:pt idx="3514">
                  <c:v>0.68727800000000006</c:v>
                </c:pt>
                <c:pt idx="3515">
                  <c:v>0.723943</c:v>
                </c:pt>
                <c:pt idx="3516">
                  <c:v>0.77918900000000002</c:v>
                </c:pt>
                <c:pt idx="3517">
                  <c:v>0.82879400000000003</c:v>
                </c:pt>
                <c:pt idx="3518">
                  <c:v>0.88332100000000002</c:v>
                </c:pt>
                <c:pt idx="3519">
                  <c:v>0.94344499999999998</c:v>
                </c:pt>
                <c:pt idx="3520">
                  <c:v>1.00996</c:v>
                </c:pt>
                <c:pt idx="3521">
                  <c:v>1.0838099999999999</c:v>
                </c:pt>
                <c:pt idx="3522">
                  <c:v>1.16612</c:v>
                </c:pt>
                <c:pt idx="3523">
                  <c:v>1.25823</c:v>
                </c:pt>
                <c:pt idx="3524">
                  <c:v>1.3258700000000001</c:v>
                </c:pt>
                <c:pt idx="3525">
                  <c:v>1.3991400000000001</c:v>
                </c:pt>
                <c:pt idx="3526">
                  <c:v>1.47868</c:v>
                </c:pt>
                <c:pt idx="3527">
                  <c:v>1.5652200000000001</c:v>
                </c:pt>
                <c:pt idx="3528">
                  <c:v>1.6596</c:v>
                </c:pt>
                <c:pt idx="3529">
                  <c:v>1.7601199999999999</c:v>
                </c:pt>
                <c:pt idx="3530">
                  <c:v>1.87009</c:v>
                </c:pt>
                <c:pt idx="3531">
                  <c:v>1.9907300000000001</c:v>
                </c:pt>
                <c:pt idx="3532">
                  <c:v>2.1234999999999999</c:v>
                </c:pt>
                <c:pt idx="3533">
                  <c:v>2.2700800000000001</c:v>
                </c:pt>
                <c:pt idx="3534">
                  <c:v>2.4063599999999998</c:v>
                </c:pt>
                <c:pt idx="3535">
                  <c:v>2.5412400000000002</c:v>
                </c:pt>
                <c:pt idx="3536">
                  <c:v>2.68784</c:v>
                </c:pt>
                <c:pt idx="3537">
                  <c:v>2.8475600000000001</c:v>
                </c:pt>
                <c:pt idx="3538">
                  <c:v>3.0219900000000002</c:v>
                </c:pt>
                <c:pt idx="3539">
                  <c:v>3.2163599999999999</c:v>
                </c:pt>
                <c:pt idx="3540">
                  <c:v>3.4375200000000001</c:v>
                </c:pt>
                <c:pt idx="3541">
                  <c:v>3.6823700000000001</c:v>
                </c:pt>
                <c:pt idx="3542">
                  <c:v>3.9543900000000001</c:v>
                </c:pt>
                <c:pt idx="3543">
                  <c:v>4.2577600000000002</c:v>
                </c:pt>
                <c:pt idx="3544">
                  <c:v>4.5974599999999999</c:v>
                </c:pt>
                <c:pt idx="3545">
                  <c:v>4.9335199999999997</c:v>
                </c:pt>
                <c:pt idx="3546">
                  <c:v>5.3078399999999997</c:v>
                </c:pt>
                <c:pt idx="3547">
                  <c:v>5.7264499999999998</c:v>
                </c:pt>
                <c:pt idx="3548">
                  <c:v>6.0336499999999997</c:v>
                </c:pt>
                <c:pt idx="3549">
                  <c:v>6.3662200000000002</c:v>
                </c:pt>
                <c:pt idx="3550">
                  <c:v>6.7270099999999999</c:v>
                </c:pt>
                <c:pt idx="3551">
                  <c:v>7.0995299999999997</c:v>
                </c:pt>
                <c:pt idx="3552">
                  <c:v>7.48238</c:v>
                </c:pt>
                <c:pt idx="3553">
                  <c:v>7.89689</c:v>
                </c:pt>
                <c:pt idx="3554">
                  <c:v>8.3466000000000005</c:v>
                </c:pt>
                <c:pt idx="3555">
                  <c:v>8.8354999999999997</c:v>
                </c:pt>
                <c:pt idx="3556">
                  <c:v>9.3681699999999992</c:v>
                </c:pt>
                <c:pt idx="3557">
                  <c:v>9.9498099999999994</c:v>
                </c:pt>
                <c:pt idx="3558">
                  <c:v>10.586399999999999</c:v>
                </c:pt>
                <c:pt idx="3559">
                  <c:v>11.2326</c:v>
                </c:pt>
                <c:pt idx="3560">
                  <c:v>11.881600000000001</c:v>
                </c:pt>
                <c:pt idx="3561">
                  <c:v>12.5867</c:v>
                </c:pt>
                <c:pt idx="3562">
                  <c:v>13.353999999999999</c:v>
                </c:pt>
                <c:pt idx="3563">
                  <c:v>14.190200000000001</c:v>
                </c:pt>
                <c:pt idx="3564">
                  <c:v>15.103</c:v>
                </c:pt>
                <c:pt idx="3565">
                  <c:v>16.1008</c:v>
                </c:pt>
                <c:pt idx="3566">
                  <c:v>17.192699999999999</c:v>
                </c:pt>
                <c:pt idx="3567">
                  <c:v>18.250299999999999</c:v>
                </c:pt>
                <c:pt idx="3568">
                  <c:v>19.776199999999999</c:v>
                </c:pt>
                <c:pt idx="3569">
                  <c:v>21.475300000000001</c:v>
                </c:pt>
                <c:pt idx="3570">
                  <c:v>22.713799999999999</c:v>
                </c:pt>
                <c:pt idx="3571">
                  <c:v>24.043700000000001</c:v>
                </c:pt>
                <c:pt idx="3572">
                  <c:v>25.471</c:v>
                </c:pt>
                <c:pt idx="3573">
                  <c:v>27.001300000000001</c:v>
                </c:pt>
                <c:pt idx="3574">
                  <c:v>29.2529</c:v>
                </c:pt>
                <c:pt idx="3575">
                  <c:v>31.581700000000001</c:v>
                </c:pt>
                <c:pt idx="3576">
                  <c:v>34.109400000000001</c:v>
                </c:pt>
                <c:pt idx="3577">
                  <c:v>36.841799999999999</c:v>
                </c:pt>
                <c:pt idx="3578">
                  <c:v>39.780500000000004</c:v>
                </c:pt>
                <c:pt idx="3579">
                  <c:v>43.647300000000001</c:v>
                </c:pt>
                <c:pt idx="3580">
                  <c:v>47.410600000000002</c:v>
                </c:pt>
                <c:pt idx="3581">
                  <c:v>53.439399999999999</c:v>
                </c:pt>
                <c:pt idx="3582">
                  <c:v>62.831099999999999</c:v>
                </c:pt>
                <c:pt idx="3583">
                  <c:v>70.566999999999993</c:v>
                </c:pt>
                <c:pt idx="3584">
                  <c:v>75.484200000000001</c:v>
                </c:pt>
                <c:pt idx="3585">
                  <c:v>79.923000000000002</c:v>
                </c:pt>
                <c:pt idx="3586">
                  <c:v>83.749200000000002</c:v>
                </c:pt>
                <c:pt idx="3587">
                  <c:v>86.193600000000004</c:v>
                </c:pt>
                <c:pt idx="3588">
                  <c:v>88.211500000000001</c:v>
                </c:pt>
                <c:pt idx="3589">
                  <c:v>89.755499999999998</c:v>
                </c:pt>
                <c:pt idx="3590">
                  <c:v>90.671599999999998</c:v>
                </c:pt>
                <c:pt idx="3591">
                  <c:v>91.259699999999995</c:v>
                </c:pt>
                <c:pt idx="3592">
                  <c:v>91.330399999999997</c:v>
                </c:pt>
                <c:pt idx="3593">
                  <c:v>90.951899999999995</c:v>
                </c:pt>
                <c:pt idx="3594">
                  <c:v>90.125</c:v>
                </c:pt>
                <c:pt idx="3595">
                  <c:v>88.850700000000003</c:v>
                </c:pt>
                <c:pt idx="3596">
                  <c:v>87.155600000000007</c:v>
                </c:pt>
                <c:pt idx="3597">
                  <c:v>84.461699999999993</c:v>
                </c:pt>
                <c:pt idx="3598">
                  <c:v>81.234800000000007</c:v>
                </c:pt>
                <c:pt idx="3599">
                  <c:v>78.834999999999994</c:v>
                </c:pt>
                <c:pt idx="3600">
                  <c:v>73.576499999999996</c:v>
                </c:pt>
                <c:pt idx="3601">
                  <c:v>65.326300000000003</c:v>
                </c:pt>
                <c:pt idx="3602">
                  <c:v>55.009900000000002</c:v>
                </c:pt>
                <c:pt idx="3603">
                  <c:v>48.881900000000002</c:v>
                </c:pt>
                <c:pt idx="3604">
                  <c:v>44.292700000000004</c:v>
                </c:pt>
                <c:pt idx="3605">
                  <c:v>41.067700000000002</c:v>
                </c:pt>
                <c:pt idx="3606">
                  <c:v>38.042499999999997</c:v>
                </c:pt>
                <c:pt idx="3607">
                  <c:v>35.222799999999999</c:v>
                </c:pt>
                <c:pt idx="3608">
                  <c:v>32.608800000000002</c:v>
                </c:pt>
                <c:pt idx="3609">
                  <c:v>29.9405</c:v>
                </c:pt>
                <c:pt idx="3610">
                  <c:v>28.215499999999999</c:v>
                </c:pt>
                <c:pt idx="3611">
                  <c:v>26.602900000000002</c:v>
                </c:pt>
                <c:pt idx="3612">
                  <c:v>25.0977</c:v>
                </c:pt>
                <c:pt idx="3613">
                  <c:v>23.694099999999999</c:v>
                </c:pt>
                <c:pt idx="3614">
                  <c:v>22.386399999999998</c:v>
                </c:pt>
                <c:pt idx="3615">
                  <c:v>21.168800000000001</c:v>
                </c:pt>
                <c:pt idx="3616">
                  <c:v>20.035399999999999</c:v>
                </c:pt>
                <c:pt idx="3617">
                  <c:v>18.835699999999999</c:v>
                </c:pt>
                <c:pt idx="3618">
                  <c:v>17.7303</c:v>
                </c:pt>
                <c:pt idx="3619">
                  <c:v>16.711300000000001</c:v>
                </c:pt>
                <c:pt idx="3620">
                  <c:v>15.7713</c:v>
                </c:pt>
                <c:pt idx="3621">
                  <c:v>14.903499999999999</c:v>
                </c:pt>
                <c:pt idx="3622">
                  <c:v>14.1015</c:v>
                </c:pt>
                <c:pt idx="3623">
                  <c:v>13.3596</c:v>
                </c:pt>
                <c:pt idx="3624">
                  <c:v>12.6724</c:v>
                </c:pt>
                <c:pt idx="3625">
                  <c:v>11.882999999999999</c:v>
                </c:pt>
                <c:pt idx="3626">
                  <c:v>11.1632</c:v>
                </c:pt>
                <c:pt idx="3627">
                  <c:v>10.5054</c:v>
                </c:pt>
                <c:pt idx="3628">
                  <c:v>9.9029799999999994</c:v>
                </c:pt>
                <c:pt idx="3629">
                  <c:v>9.3501899999999996</c:v>
                </c:pt>
                <c:pt idx="3630">
                  <c:v>8.8418799999999997</c:v>
                </c:pt>
                <c:pt idx="3631">
                  <c:v>8.3735099999999996</c:v>
                </c:pt>
                <c:pt idx="3632">
                  <c:v>7.9410999999999996</c:v>
                </c:pt>
                <c:pt idx="3633">
                  <c:v>7.4647300000000003</c:v>
                </c:pt>
                <c:pt idx="3634">
                  <c:v>7.0297599999999996</c:v>
                </c:pt>
                <c:pt idx="3635">
                  <c:v>6.6315900000000001</c:v>
                </c:pt>
                <c:pt idx="3636">
                  <c:v>6.2662199999999997</c:v>
                </c:pt>
                <c:pt idx="3637">
                  <c:v>5.9301500000000003</c:v>
                </c:pt>
                <c:pt idx="3638">
                  <c:v>5.6203799999999999</c:v>
                </c:pt>
                <c:pt idx="3639">
                  <c:v>5.3342299999999998</c:v>
                </c:pt>
                <c:pt idx="3640">
                  <c:v>5.0693799999999998</c:v>
                </c:pt>
                <c:pt idx="3641">
                  <c:v>4.7651500000000002</c:v>
                </c:pt>
                <c:pt idx="3642">
                  <c:v>4.4875100000000003</c:v>
                </c:pt>
                <c:pt idx="3643">
                  <c:v>4.23346</c:v>
                </c:pt>
                <c:pt idx="3644">
                  <c:v>4.0003900000000003</c:v>
                </c:pt>
                <c:pt idx="3645">
                  <c:v>3.7860499999999999</c:v>
                </c:pt>
                <c:pt idx="3646">
                  <c:v>3.5884800000000001</c:v>
                </c:pt>
                <c:pt idx="3647">
                  <c:v>3.40598</c:v>
                </c:pt>
                <c:pt idx="3648">
                  <c:v>3.23705</c:v>
                </c:pt>
                <c:pt idx="3649">
                  <c:v>3.0553699999999999</c:v>
                </c:pt>
                <c:pt idx="3650">
                  <c:v>2.88856</c:v>
                </c:pt>
                <c:pt idx="3651">
                  <c:v>2.7350599999999998</c:v>
                </c:pt>
                <c:pt idx="3652">
                  <c:v>2.5934699999999999</c:v>
                </c:pt>
                <c:pt idx="3653">
                  <c:v>2.4008699999999998</c:v>
                </c:pt>
                <c:pt idx="3654">
                  <c:v>2.22898</c:v>
                </c:pt>
                <c:pt idx="3655">
                  <c:v>2.12446</c:v>
                </c:pt>
                <c:pt idx="3656">
                  <c:v>2.0005500000000001</c:v>
                </c:pt>
                <c:pt idx="3657">
                  <c:v>1.8872</c:v>
                </c:pt>
                <c:pt idx="3658">
                  <c:v>1.78322</c:v>
                </c:pt>
                <c:pt idx="3659">
                  <c:v>1.68763</c:v>
                </c:pt>
                <c:pt idx="3660">
                  <c:v>1.5995299999999999</c:v>
                </c:pt>
                <c:pt idx="3661">
                  <c:v>1.5181800000000001</c:v>
                </c:pt>
                <c:pt idx="3662">
                  <c:v>1.40733</c:v>
                </c:pt>
                <c:pt idx="3663">
                  <c:v>1.3293200000000001</c:v>
                </c:pt>
                <c:pt idx="3664">
                  <c:v>1.24787</c:v>
                </c:pt>
                <c:pt idx="3665">
                  <c:v>1.1737299999999999</c:v>
                </c:pt>
                <c:pt idx="3666">
                  <c:v>1.1060399999999999</c:v>
                </c:pt>
                <c:pt idx="3667">
                  <c:v>1.04409</c:v>
                </c:pt>
                <c:pt idx="3668">
                  <c:v>0.98723499999999997</c:v>
                </c:pt>
                <c:pt idx="3669">
                  <c:v>0.93491599999999997</c:v>
                </c:pt>
                <c:pt idx="3670">
                  <c:v>0.88664500000000002</c:v>
                </c:pt>
                <c:pt idx="3671">
                  <c:v>0.83754600000000001</c:v>
                </c:pt>
                <c:pt idx="3672">
                  <c:v>0.78832999999999998</c:v>
                </c:pt>
                <c:pt idx="3673">
                  <c:v>0.74333000000000005</c:v>
                </c:pt>
                <c:pt idx="3674">
                  <c:v>0.70210600000000001</c:v>
                </c:pt>
                <c:pt idx="3675">
                  <c:v>0.66426600000000002</c:v>
                </c:pt>
                <c:pt idx="3676">
                  <c:v>0.62945099999999998</c:v>
                </c:pt>
                <c:pt idx="3677">
                  <c:v>0.59732700000000005</c:v>
                </c:pt>
                <c:pt idx="3678">
                  <c:v>0.553566</c:v>
                </c:pt>
                <c:pt idx="3679">
                  <c:v>0.52175400000000005</c:v>
                </c:pt>
                <c:pt idx="3680">
                  <c:v>0.492618</c:v>
                </c:pt>
                <c:pt idx="3681">
                  <c:v>0.46587400000000001</c:v>
                </c:pt>
                <c:pt idx="3682">
                  <c:v>0.44126900000000002</c:v>
                </c:pt>
                <c:pt idx="3683">
                  <c:v>0.41858200000000001</c:v>
                </c:pt>
                <c:pt idx="3684">
                  <c:v>0.38772899999999999</c:v>
                </c:pt>
                <c:pt idx="3685">
                  <c:v>0.36020400000000002</c:v>
                </c:pt>
                <c:pt idx="3686">
                  <c:v>0.33890799999999999</c:v>
                </c:pt>
                <c:pt idx="3687">
                  <c:v>0.31947300000000001</c:v>
                </c:pt>
                <c:pt idx="3688">
                  <c:v>0.30168899999999998</c:v>
                </c:pt>
                <c:pt idx="3689">
                  <c:v>0.28537499999999999</c:v>
                </c:pt>
                <c:pt idx="3690">
                  <c:v>0.27037499999999998</c:v>
                </c:pt>
                <c:pt idx="3691">
                  <c:v>0.256552</c:v>
                </c:pt>
                <c:pt idx="3692">
                  <c:v>0.23776900000000001</c:v>
                </c:pt>
                <c:pt idx="3693">
                  <c:v>0.22519</c:v>
                </c:pt>
                <c:pt idx="3694">
                  <c:v>0.212507</c:v>
                </c:pt>
                <c:pt idx="3695">
                  <c:v>0.200902</c:v>
                </c:pt>
                <c:pt idx="3696">
                  <c:v>0.19026000000000001</c:v>
                </c:pt>
                <c:pt idx="3697">
                  <c:v>0.18048</c:v>
                </c:pt>
                <c:pt idx="3698">
                  <c:v>0.17148099999999999</c:v>
                </c:pt>
                <c:pt idx="3699">
                  <c:v>0.159301</c:v>
                </c:pt>
                <c:pt idx="3700">
                  <c:v>0.148759</c:v>
                </c:pt>
                <c:pt idx="3701">
                  <c:v>0.13986599999999999</c:v>
                </c:pt>
                <c:pt idx="3702">
                  <c:v>0.13183700000000001</c:v>
                </c:pt>
                <c:pt idx="3703">
                  <c:v>0.124582</c:v>
                </c:pt>
                <c:pt idx="3704">
                  <c:v>0.118025</c:v>
                </c:pt>
                <c:pt idx="3705">
                  <c:v>0.112106</c:v>
                </c:pt>
                <c:pt idx="3706">
                  <c:v>0.106779</c:v>
                </c:pt>
                <c:pt idx="3707">
                  <c:v>0.10201399999999999</c:v>
                </c:pt>
                <c:pt idx="3708">
                  <c:v>9.7797700000000001E-2</c:v>
                </c:pt>
                <c:pt idx="3709">
                  <c:v>9.4129299999999999E-2</c:v>
                </c:pt>
                <c:pt idx="3710">
                  <c:v>9.1053899999999993E-2</c:v>
                </c:pt>
                <c:pt idx="3711">
                  <c:v>8.8825399999999999E-2</c:v>
                </c:pt>
                <c:pt idx="3712">
                  <c:v>8.7780200000000003E-2</c:v>
                </c:pt>
                <c:pt idx="3713">
                  <c:v>8.7105399999999999E-2</c:v>
                </c:pt>
                <c:pt idx="3714">
                  <c:v>8.6895799999999995E-2</c:v>
                </c:pt>
                <c:pt idx="3715">
                  <c:v>8.7177099999999993E-2</c:v>
                </c:pt>
                <c:pt idx="3716">
                  <c:v>8.8001399999999994E-2</c:v>
                </c:pt>
                <c:pt idx="3717">
                  <c:v>8.8941199999999998E-2</c:v>
                </c:pt>
                <c:pt idx="3718">
                  <c:v>9.0281700000000006E-2</c:v>
                </c:pt>
                <c:pt idx="3719">
                  <c:v>9.2128399999999999E-2</c:v>
                </c:pt>
                <c:pt idx="3720">
                  <c:v>9.4627500000000003E-2</c:v>
                </c:pt>
                <c:pt idx="3721">
                  <c:v>9.7052600000000003E-2</c:v>
                </c:pt>
                <c:pt idx="3722">
                  <c:v>0.10030600000000001</c:v>
                </c:pt>
                <c:pt idx="3723">
                  <c:v>0.103046</c:v>
                </c:pt>
                <c:pt idx="3724">
                  <c:v>0.106297</c:v>
                </c:pt>
                <c:pt idx="3725">
                  <c:v>0.110179</c:v>
                </c:pt>
                <c:pt idx="3726">
                  <c:v>0.114856</c:v>
                </c:pt>
                <c:pt idx="3727">
                  <c:v>0.11902</c:v>
                </c:pt>
                <c:pt idx="3728">
                  <c:v>0.123901</c:v>
                </c:pt>
                <c:pt idx="3729">
                  <c:v>0.12970100000000001</c:v>
                </c:pt>
                <c:pt idx="3730">
                  <c:v>0.13422899999999999</c:v>
                </c:pt>
                <c:pt idx="3731">
                  <c:v>0.14013900000000001</c:v>
                </c:pt>
                <c:pt idx="3732">
                  <c:v>0.14591399999999999</c:v>
                </c:pt>
                <c:pt idx="3733">
                  <c:v>0.15271499999999999</c:v>
                </c:pt>
                <c:pt idx="3734">
                  <c:v>0.15797600000000001</c:v>
                </c:pt>
                <c:pt idx="3735">
                  <c:v>0.163963</c:v>
                </c:pt>
                <c:pt idx="3736">
                  <c:v>0.17083999999999999</c:v>
                </c:pt>
                <c:pt idx="3737">
                  <c:v>0.178809</c:v>
                </c:pt>
                <c:pt idx="3738">
                  <c:v>0.18565200000000001</c:v>
                </c:pt>
                <c:pt idx="3739">
                  <c:v>0.193379</c:v>
                </c:pt>
                <c:pt idx="3740">
                  <c:v>0.20214299999999999</c:v>
                </c:pt>
                <c:pt idx="3741">
                  <c:v>0.212121</c:v>
                </c:pt>
                <c:pt idx="3742">
                  <c:v>0.223522</c:v>
                </c:pt>
                <c:pt idx="3743">
                  <c:v>0.23658699999999999</c:v>
                </c:pt>
                <c:pt idx="3744">
                  <c:v>0.25159999999999999</c:v>
                </c:pt>
                <c:pt idx="3745">
                  <c:v>0.26284800000000003</c:v>
                </c:pt>
                <c:pt idx="3746">
                  <c:v>0.27521299999999999</c:v>
                </c:pt>
                <c:pt idx="3747">
                  <c:v>0.28881400000000002</c:v>
                </c:pt>
                <c:pt idx="3748">
                  <c:v>0.30378100000000002</c:v>
                </c:pt>
                <c:pt idx="3749">
                  <c:v>0.32025399999999998</c:v>
                </c:pt>
                <c:pt idx="3750">
                  <c:v>0.33950200000000003</c:v>
                </c:pt>
                <c:pt idx="3751">
                  <c:v>0.36204999999999998</c:v>
                </c:pt>
                <c:pt idx="3752">
                  <c:v>0.38714700000000002</c:v>
                </c:pt>
                <c:pt idx="3753">
                  <c:v>0.41507500000000003</c:v>
                </c:pt>
                <c:pt idx="3754">
                  <c:v>0.446135</c:v>
                </c:pt>
                <c:pt idx="3755">
                  <c:v>0.48065999999999998</c:v>
                </c:pt>
                <c:pt idx="3756">
                  <c:v>0.50904000000000005</c:v>
                </c:pt>
                <c:pt idx="3757">
                  <c:v>0.53972699999999996</c:v>
                </c:pt>
                <c:pt idx="3758">
                  <c:v>0.57289299999999999</c:v>
                </c:pt>
                <c:pt idx="3759">
                  <c:v>0.60871600000000003</c:v>
                </c:pt>
                <c:pt idx="3760">
                  <c:v>0.64738600000000002</c:v>
                </c:pt>
                <c:pt idx="3761">
                  <c:v>0.68909399999999998</c:v>
                </c:pt>
                <c:pt idx="3762">
                  <c:v>0.73405500000000001</c:v>
                </c:pt>
                <c:pt idx="3763">
                  <c:v>0.78247599999999995</c:v>
                </c:pt>
                <c:pt idx="3764">
                  <c:v>0.83458699999999997</c:v>
                </c:pt>
                <c:pt idx="3765">
                  <c:v>0.89061900000000005</c:v>
                </c:pt>
                <c:pt idx="3766">
                  <c:v>0.95081899999999997</c:v>
                </c:pt>
                <c:pt idx="3767">
                  <c:v>1.0154300000000001</c:v>
                </c:pt>
                <c:pt idx="3768">
                  <c:v>1.0847199999999999</c:v>
                </c:pt>
                <c:pt idx="3769">
                  <c:v>1.1589400000000001</c:v>
                </c:pt>
                <c:pt idx="3770">
                  <c:v>1.2440800000000001</c:v>
                </c:pt>
                <c:pt idx="3771">
                  <c:v>1.33551</c:v>
                </c:pt>
                <c:pt idx="3772">
                  <c:v>1.4336</c:v>
                </c:pt>
                <c:pt idx="3773">
                  <c:v>1.53868</c:v>
                </c:pt>
                <c:pt idx="3774">
                  <c:v>1.6511400000000001</c:v>
                </c:pt>
                <c:pt idx="3775">
                  <c:v>1.77132</c:v>
                </c:pt>
                <c:pt idx="3776">
                  <c:v>1.8995899999999999</c:v>
                </c:pt>
                <c:pt idx="3777">
                  <c:v>2.0363000000000002</c:v>
                </c:pt>
                <c:pt idx="3778">
                  <c:v>2.1818399999999998</c:v>
                </c:pt>
                <c:pt idx="3779">
                  <c:v>2.3365399999999998</c:v>
                </c:pt>
                <c:pt idx="3780">
                  <c:v>2.5007600000000001</c:v>
                </c:pt>
                <c:pt idx="3781">
                  <c:v>2.76566</c:v>
                </c:pt>
                <c:pt idx="3782">
                  <c:v>3.0537999999999998</c:v>
                </c:pt>
                <c:pt idx="3783">
                  <c:v>3.3662000000000001</c:v>
                </c:pt>
                <c:pt idx="3784">
                  <c:v>3.6457000000000002</c:v>
                </c:pt>
                <c:pt idx="3785">
                  <c:v>4.0047899999999998</c:v>
                </c:pt>
                <c:pt idx="3786">
                  <c:v>4.3902799999999997</c:v>
                </c:pt>
                <c:pt idx="3787">
                  <c:v>4.8026499999999999</c:v>
                </c:pt>
                <c:pt idx="3788">
                  <c:v>5.2421499999999996</c:v>
                </c:pt>
                <c:pt idx="3789">
                  <c:v>5.7088099999999997</c:v>
                </c:pt>
                <c:pt idx="3790">
                  <c:v>6.2023999999999999</c:v>
                </c:pt>
                <c:pt idx="3791">
                  <c:v>6.7224399999999997</c:v>
                </c:pt>
                <c:pt idx="3792">
                  <c:v>7.4084700000000003</c:v>
                </c:pt>
                <c:pt idx="3793">
                  <c:v>8.2814899999999998</c:v>
                </c:pt>
                <c:pt idx="3794">
                  <c:v>9.4412000000000003</c:v>
                </c:pt>
                <c:pt idx="3795">
                  <c:v>10.663600000000001</c:v>
                </c:pt>
                <c:pt idx="3796">
                  <c:v>13.248900000000001</c:v>
                </c:pt>
                <c:pt idx="3797">
                  <c:v>15.4215</c:v>
                </c:pt>
                <c:pt idx="3798">
                  <c:v>16.849799999999998</c:v>
                </c:pt>
                <c:pt idx="3799">
                  <c:v>17.996700000000001</c:v>
                </c:pt>
                <c:pt idx="3800">
                  <c:v>18.951699999999999</c:v>
                </c:pt>
                <c:pt idx="3801">
                  <c:v>19.603000000000002</c:v>
                </c:pt>
                <c:pt idx="3802">
                  <c:v>20.093499999999999</c:v>
                </c:pt>
                <c:pt idx="3803">
                  <c:v>20.5379</c:v>
                </c:pt>
                <c:pt idx="3804">
                  <c:v>20.936900000000001</c:v>
                </c:pt>
                <c:pt idx="3805">
                  <c:v>21.211600000000001</c:v>
                </c:pt>
                <c:pt idx="3806">
                  <c:v>21.330300000000001</c:v>
                </c:pt>
                <c:pt idx="3807">
                  <c:v>21.3367</c:v>
                </c:pt>
                <c:pt idx="3808">
                  <c:v>21.2669</c:v>
                </c:pt>
                <c:pt idx="3809">
                  <c:v>21.089400000000001</c:v>
                </c:pt>
                <c:pt idx="3810">
                  <c:v>20.832699999999999</c:v>
                </c:pt>
                <c:pt idx="3811">
                  <c:v>20.333100000000002</c:v>
                </c:pt>
                <c:pt idx="3812">
                  <c:v>19.7911</c:v>
                </c:pt>
                <c:pt idx="3813">
                  <c:v>19.006799999999998</c:v>
                </c:pt>
                <c:pt idx="3814">
                  <c:v>18.207599999999999</c:v>
                </c:pt>
                <c:pt idx="3815">
                  <c:v>17.164300000000001</c:v>
                </c:pt>
                <c:pt idx="3816">
                  <c:v>15.639799999999999</c:v>
                </c:pt>
                <c:pt idx="3817">
                  <c:v>13.1266</c:v>
                </c:pt>
                <c:pt idx="3818">
                  <c:v>10.8742</c:v>
                </c:pt>
                <c:pt idx="3819">
                  <c:v>9.7236899999999995</c:v>
                </c:pt>
                <c:pt idx="3820">
                  <c:v>8.6498600000000003</c:v>
                </c:pt>
                <c:pt idx="3821">
                  <c:v>7.7564000000000002</c:v>
                </c:pt>
                <c:pt idx="3822">
                  <c:v>6.9154400000000003</c:v>
                </c:pt>
                <c:pt idx="3823">
                  <c:v>6.3218399999999999</c:v>
                </c:pt>
                <c:pt idx="3824">
                  <c:v>5.6813099999999999</c:v>
                </c:pt>
                <c:pt idx="3825">
                  <c:v>5.1786799999999999</c:v>
                </c:pt>
                <c:pt idx="3826">
                  <c:v>4.7078800000000003</c:v>
                </c:pt>
                <c:pt idx="3827">
                  <c:v>4.26884</c:v>
                </c:pt>
                <c:pt idx="3828">
                  <c:v>3.8611399999999998</c:v>
                </c:pt>
                <c:pt idx="3829">
                  <c:v>3.5755400000000002</c:v>
                </c:pt>
                <c:pt idx="3830">
                  <c:v>3.30687</c:v>
                </c:pt>
                <c:pt idx="3831">
                  <c:v>3.0546600000000002</c:v>
                </c:pt>
                <c:pt idx="3832">
                  <c:v>2.8184499999999999</c:v>
                </c:pt>
                <c:pt idx="3833">
                  <c:v>2.5704899999999999</c:v>
                </c:pt>
                <c:pt idx="3834">
                  <c:v>2.3816700000000002</c:v>
                </c:pt>
                <c:pt idx="3835">
                  <c:v>2.2050200000000002</c:v>
                </c:pt>
                <c:pt idx="3836">
                  <c:v>2.0400299999999998</c:v>
                </c:pt>
                <c:pt idx="3837">
                  <c:v>1.8862000000000001</c:v>
                </c:pt>
                <c:pt idx="3838">
                  <c:v>1.7430099999999999</c:v>
                </c:pt>
                <c:pt idx="3839">
                  <c:v>1.6099699999999999</c:v>
                </c:pt>
                <c:pt idx="3840">
                  <c:v>1.48654</c:v>
                </c:pt>
                <c:pt idx="3841">
                  <c:v>1.37222</c:v>
                </c:pt>
                <c:pt idx="3842">
                  <c:v>1.2664899999999999</c:v>
                </c:pt>
                <c:pt idx="3843">
                  <c:v>1.16886</c:v>
                </c:pt>
                <c:pt idx="3844">
                  <c:v>1.0788500000000001</c:v>
                </c:pt>
                <c:pt idx="3845">
                  <c:v>0.995977</c:v>
                </c:pt>
                <c:pt idx="3846">
                  <c:v>0.91977699999999996</c:v>
                </c:pt>
                <c:pt idx="3847">
                  <c:v>0.84980800000000001</c:v>
                </c:pt>
                <c:pt idx="3848">
                  <c:v>0.78564400000000001</c:v>
                </c:pt>
                <c:pt idx="3849">
                  <c:v>0.73631000000000002</c:v>
                </c:pt>
                <c:pt idx="3850">
                  <c:v>0.681732</c:v>
                </c:pt>
                <c:pt idx="3851">
                  <c:v>0.63184399999999996</c:v>
                </c:pt>
                <c:pt idx="3852">
                  <c:v>0.58629100000000001</c:v>
                </c:pt>
                <c:pt idx="3853">
                  <c:v>0.54473400000000005</c:v>
                </c:pt>
                <c:pt idx="3854">
                  <c:v>0.50685999999999998</c:v>
                </c:pt>
                <c:pt idx="3855">
                  <c:v>0.472362</c:v>
                </c:pt>
                <c:pt idx="3856">
                  <c:v>0.440967</c:v>
                </c:pt>
                <c:pt idx="3857">
                  <c:v>0.41241</c:v>
                </c:pt>
                <c:pt idx="3858">
                  <c:v>0.38644899999999999</c:v>
                </c:pt>
                <c:pt idx="3859">
                  <c:v>0.36285499999999998</c:v>
                </c:pt>
                <c:pt idx="3860">
                  <c:v>0.34141899999999997</c:v>
                </c:pt>
                <c:pt idx="3861">
                  <c:v>0.32194600000000001</c:v>
                </c:pt>
                <c:pt idx="3862">
                  <c:v>0.304257</c:v>
                </c:pt>
                <c:pt idx="3863">
                  <c:v>0.28818500000000002</c:v>
                </c:pt>
                <c:pt idx="3864">
                  <c:v>0.27357999999999999</c:v>
                </c:pt>
                <c:pt idx="3865">
                  <c:v>0.26030199999999998</c:v>
                </c:pt>
                <c:pt idx="3866">
                  <c:v>0.248223</c:v>
                </c:pt>
                <c:pt idx="3867">
                  <c:v>0.23378399999999999</c:v>
                </c:pt>
                <c:pt idx="3868">
                  <c:v>0.221024</c:v>
                </c:pt>
                <c:pt idx="3869">
                  <c:v>0.209726</c:v>
                </c:pt>
                <c:pt idx="3870">
                  <c:v>0.19736999999999999</c:v>
                </c:pt>
                <c:pt idx="3871">
                  <c:v>0.18668000000000001</c:v>
                </c:pt>
                <c:pt idx="3872">
                  <c:v>0.17738599999999999</c:v>
                </c:pt>
                <c:pt idx="3873">
                  <c:v>0.16926099999999999</c:v>
                </c:pt>
                <c:pt idx="3874">
                  <c:v>0.16211600000000001</c:v>
                </c:pt>
                <c:pt idx="3875">
                  <c:v>0.15579299999999999</c:v>
                </c:pt>
                <c:pt idx="3876">
                  <c:v>0.14841799999999999</c:v>
                </c:pt>
                <c:pt idx="3877">
                  <c:v>0.14202600000000001</c:v>
                </c:pt>
                <c:pt idx="3878">
                  <c:v>0.13642099999999999</c:v>
                </c:pt>
                <c:pt idx="3879">
                  <c:v>0.13145399999999999</c:v>
                </c:pt>
                <c:pt idx="3880">
                  <c:v>0.124954</c:v>
                </c:pt>
                <c:pt idx="3881">
                  <c:v>0.11934500000000001</c:v>
                </c:pt>
                <c:pt idx="3882">
                  <c:v>0.114428</c:v>
                </c:pt>
                <c:pt idx="3883">
                  <c:v>0.108713</c:v>
                </c:pt>
                <c:pt idx="3884">
                  <c:v>0.104102</c:v>
                </c:pt>
                <c:pt idx="3885">
                  <c:v>9.8583400000000002E-2</c:v>
                </c:pt>
                <c:pt idx="3886">
                  <c:v>9.3835399999999999E-2</c:v>
                </c:pt>
                <c:pt idx="3887">
                  <c:v>8.9702400000000002E-2</c:v>
                </c:pt>
                <c:pt idx="3888">
                  <c:v>8.6070900000000006E-2</c:v>
                </c:pt>
                <c:pt idx="3889">
                  <c:v>8.2854399999999995E-2</c:v>
                </c:pt>
                <c:pt idx="3890">
                  <c:v>7.9097000000000001E-2</c:v>
                </c:pt>
                <c:pt idx="3891">
                  <c:v>7.5836600000000004E-2</c:v>
                </c:pt>
                <c:pt idx="3892">
                  <c:v>7.2980600000000007E-2</c:v>
                </c:pt>
                <c:pt idx="3893">
                  <c:v>7.0457900000000004E-2</c:v>
                </c:pt>
                <c:pt idx="3894">
                  <c:v>6.7003499999999994E-2</c:v>
                </c:pt>
                <c:pt idx="3895">
                  <c:v>6.40844E-2</c:v>
                </c:pt>
                <c:pt idx="3896">
                  <c:v>6.15799E-2</c:v>
                </c:pt>
                <c:pt idx="3897">
                  <c:v>5.9402299999999998E-2</c:v>
                </c:pt>
                <c:pt idx="3898">
                  <c:v>5.68981E-2</c:v>
                </c:pt>
                <c:pt idx="3899">
                  <c:v>5.4751899999999999E-2</c:v>
                </c:pt>
                <c:pt idx="3900">
                  <c:v>5.2884500000000001E-2</c:v>
                </c:pt>
                <c:pt idx="3901">
                  <c:v>5.0483500000000001E-2</c:v>
                </c:pt>
                <c:pt idx="3902">
                  <c:v>4.87451E-2</c:v>
                </c:pt>
                <c:pt idx="3903">
                  <c:v>4.6908900000000003E-2</c:v>
                </c:pt>
                <c:pt idx="3904">
                  <c:v>4.5297299999999999E-2</c:v>
                </c:pt>
                <c:pt idx="3905">
                  <c:v>4.3197399999999997E-2</c:v>
                </c:pt>
                <c:pt idx="3906">
                  <c:v>4.13853E-2</c:v>
                </c:pt>
                <c:pt idx="3907">
                  <c:v>3.9796100000000001E-2</c:v>
                </c:pt>
                <c:pt idx="3908">
                  <c:v>3.7945699999999999E-2</c:v>
                </c:pt>
                <c:pt idx="3909">
                  <c:v>3.6340900000000002E-2</c:v>
                </c:pt>
                <c:pt idx="3910">
                  <c:v>3.4240699999999999E-2</c:v>
                </c:pt>
                <c:pt idx="3911">
                  <c:v>3.2450399999999997E-2</c:v>
                </c:pt>
                <c:pt idx="3912">
                  <c:v>3.0938299999999998E-2</c:v>
                </c:pt>
                <c:pt idx="3913">
                  <c:v>2.9600499999999998E-2</c:v>
                </c:pt>
                <c:pt idx="3914">
                  <c:v>2.8421200000000001E-2</c:v>
                </c:pt>
                <c:pt idx="3915">
                  <c:v>2.76887E-2</c:v>
                </c:pt>
                <c:pt idx="3916">
                  <c:v>2.6380799999999999E-2</c:v>
                </c:pt>
                <c:pt idx="3917">
                  <c:v>2.5351800000000001E-2</c:v>
                </c:pt>
                <c:pt idx="3918">
                  <c:v>2.44476E-2</c:v>
                </c:pt>
                <c:pt idx="3919">
                  <c:v>2.34095E-2</c:v>
                </c:pt>
                <c:pt idx="3920">
                  <c:v>2.2541499999999999E-2</c:v>
                </c:pt>
                <c:pt idx="3921">
                  <c:v>2.1825600000000001E-2</c:v>
                </c:pt>
                <c:pt idx="3922">
                  <c:v>2.1248300000000001E-2</c:v>
                </c:pt>
                <c:pt idx="3923">
                  <c:v>2.0799999999999999E-2</c:v>
                </c:pt>
                <c:pt idx="3924">
                  <c:v>2.04744E-2</c:v>
                </c:pt>
                <c:pt idx="3925">
                  <c:v>2.0284799999999999E-2</c:v>
                </c:pt>
                <c:pt idx="3926">
                  <c:v>2.0185100000000001E-2</c:v>
                </c:pt>
                <c:pt idx="3927">
                  <c:v>2.0173E-2</c:v>
                </c:pt>
                <c:pt idx="3928">
                  <c:v>2.0265100000000001E-2</c:v>
                </c:pt>
                <c:pt idx="3929">
                  <c:v>2.0450699999999999E-2</c:v>
                </c:pt>
                <c:pt idx="3930">
                  <c:v>2.07881E-2</c:v>
                </c:pt>
                <c:pt idx="3931">
                  <c:v>2.12753E-2</c:v>
                </c:pt>
                <c:pt idx="3932">
                  <c:v>2.1749399999999999E-2</c:v>
                </c:pt>
                <c:pt idx="3933">
                  <c:v>2.23275E-2</c:v>
                </c:pt>
                <c:pt idx="3934">
                  <c:v>2.3021900000000001E-2</c:v>
                </c:pt>
                <c:pt idx="3935">
                  <c:v>2.3847299999999998E-2</c:v>
                </c:pt>
                <c:pt idx="3936">
                  <c:v>2.48214E-2</c:v>
                </c:pt>
                <c:pt idx="3937">
                  <c:v>2.59665E-2</c:v>
                </c:pt>
                <c:pt idx="3938">
                  <c:v>2.7309900000000002E-2</c:v>
                </c:pt>
                <c:pt idx="3939">
                  <c:v>2.86977E-2</c:v>
                </c:pt>
                <c:pt idx="3940">
                  <c:v>3.01797E-2</c:v>
                </c:pt>
                <c:pt idx="3941">
                  <c:v>3.1891999999999997E-2</c:v>
                </c:pt>
                <c:pt idx="3942">
                  <c:v>3.38602E-2</c:v>
                </c:pt>
                <c:pt idx="3943">
                  <c:v>3.53365E-2</c:v>
                </c:pt>
                <c:pt idx="3944">
                  <c:v>3.69629E-2</c:v>
                </c:pt>
                <c:pt idx="3945">
                  <c:v>3.8758099999999997E-2</c:v>
                </c:pt>
                <c:pt idx="3946">
                  <c:v>4.0744299999999997E-2</c:v>
                </c:pt>
                <c:pt idx="3947">
                  <c:v>4.29475E-2</c:v>
                </c:pt>
                <c:pt idx="3948">
                  <c:v>4.5398099999999997E-2</c:v>
                </c:pt>
                <c:pt idx="3949">
                  <c:v>4.8132300000000003E-2</c:v>
                </c:pt>
                <c:pt idx="3950">
                  <c:v>5.1193599999999999E-2</c:v>
                </c:pt>
                <c:pt idx="3951">
                  <c:v>5.46337E-2</c:v>
                </c:pt>
                <c:pt idx="3952">
                  <c:v>5.7499700000000001E-2</c:v>
                </c:pt>
                <c:pt idx="3953">
                  <c:v>6.0645200000000003E-2</c:v>
                </c:pt>
                <c:pt idx="3954">
                  <c:v>6.4106800000000005E-2</c:v>
                </c:pt>
                <c:pt idx="3955">
                  <c:v>6.7927299999999996E-2</c:v>
                </c:pt>
                <c:pt idx="3956">
                  <c:v>7.2155499999999997E-2</c:v>
                </c:pt>
                <c:pt idx="3957">
                  <c:v>7.6840000000000006E-2</c:v>
                </c:pt>
                <c:pt idx="3958">
                  <c:v>8.2053699999999993E-2</c:v>
                </c:pt>
                <c:pt idx="3959">
                  <c:v>8.7902999999999995E-2</c:v>
                </c:pt>
                <c:pt idx="3960">
                  <c:v>9.4481800000000005E-2</c:v>
                </c:pt>
                <c:pt idx="3961">
                  <c:v>9.9330100000000005E-2</c:v>
                </c:pt>
                <c:pt idx="3962">
                  <c:v>0.104598</c:v>
                </c:pt>
                <c:pt idx="3963">
                  <c:v>0.110335</c:v>
                </c:pt>
                <c:pt idx="3964">
                  <c:v>0.11659700000000001</c:v>
                </c:pt>
                <c:pt idx="3965">
                  <c:v>0.12345100000000001</c:v>
                </c:pt>
                <c:pt idx="3966">
                  <c:v>0.130189</c:v>
                </c:pt>
                <c:pt idx="3967">
                  <c:v>0.140128</c:v>
                </c:pt>
                <c:pt idx="3968">
                  <c:v>0.14744199999999999</c:v>
                </c:pt>
                <c:pt idx="3969">
                  <c:v>0.15537799999999999</c:v>
                </c:pt>
                <c:pt idx="3970">
                  <c:v>0.16400899999999999</c:v>
                </c:pt>
                <c:pt idx="3971">
                  <c:v>0.17341899999999999</c:v>
                </c:pt>
                <c:pt idx="3972">
                  <c:v>0.18370400000000001</c:v>
                </c:pt>
                <c:pt idx="3973">
                  <c:v>0.19497500000000001</c:v>
                </c:pt>
                <c:pt idx="3974">
                  <c:v>0.21023900000000001</c:v>
                </c:pt>
                <c:pt idx="3975">
                  <c:v>0.221472</c:v>
                </c:pt>
                <c:pt idx="3976">
                  <c:v>0.23366200000000001</c:v>
                </c:pt>
                <c:pt idx="3977">
                  <c:v>0.246915</c:v>
                </c:pt>
                <c:pt idx="3978">
                  <c:v>0.26135799999999998</c:v>
                </c:pt>
                <c:pt idx="3979">
                  <c:v>0.277144</c:v>
                </c:pt>
                <c:pt idx="3980">
                  <c:v>0.294456</c:v>
                </c:pt>
                <c:pt idx="3981">
                  <c:v>0.31121199999999999</c:v>
                </c:pt>
                <c:pt idx="3982">
                  <c:v>0.33538299999999999</c:v>
                </c:pt>
                <c:pt idx="3983">
                  <c:v>0.35314299999999998</c:v>
                </c:pt>
                <c:pt idx="3984">
                  <c:v>0.372388</c:v>
                </c:pt>
                <c:pt idx="3985">
                  <c:v>0.393291</c:v>
                </c:pt>
                <c:pt idx="3986">
                  <c:v>0.41604200000000002</c:v>
                </c:pt>
                <c:pt idx="3987">
                  <c:v>0.44086700000000001</c:v>
                </c:pt>
                <c:pt idx="3988">
                  <c:v>0.46802300000000002</c:v>
                </c:pt>
                <c:pt idx="3989">
                  <c:v>0.49938300000000002</c:v>
                </c:pt>
                <c:pt idx="3990">
                  <c:v>0.53406299999999995</c:v>
                </c:pt>
                <c:pt idx="3991">
                  <c:v>0.57256099999999999</c:v>
                </c:pt>
                <c:pt idx="3992">
                  <c:v>0.61546400000000001</c:v>
                </c:pt>
                <c:pt idx="3993">
                  <c:v>0.65390499999999996</c:v>
                </c:pt>
                <c:pt idx="3994">
                  <c:v>0.69613199999999997</c:v>
                </c:pt>
                <c:pt idx="3995">
                  <c:v>0.74554600000000004</c:v>
                </c:pt>
                <c:pt idx="3996">
                  <c:v>0.80092200000000002</c:v>
                </c:pt>
                <c:pt idx="3997">
                  <c:v>0.85518899999999998</c:v>
                </c:pt>
                <c:pt idx="3998">
                  <c:v>0.91083199999999997</c:v>
                </c:pt>
                <c:pt idx="3999">
                  <c:v>0.96948400000000001</c:v>
                </c:pt>
                <c:pt idx="4000">
                  <c:v>1.02698</c:v>
                </c:pt>
                <c:pt idx="4001">
                  <c:v>1.10154</c:v>
                </c:pt>
                <c:pt idx="4002">
                  <c:v>1.15933</c:v>
                </c:pt>
                <c:pt idx="4003">
                  <c:v>1.22556</c:v>
                </c:pt>
                <c:pt idx="4004">
                  <c:v>1.31131</c:v>
                </c:pt>
                <c:pt idx="4005">
                  <c:v>1.3929499999999999</c:v>
                </c:pt>
                <c:pt idx="4006">
                  <c:v>1.48262</c:v>
                </c:pt>
                <c:pt idx="4007">
                  <c:v>1.5868899999999999</c:v>
                </c:pt>
                <c:pt idx="4008">
                  <c:v>1.7028000000000001</c:v>
                </c:pt>
                <c:pt idx="4009">
                  <c:v>1.8321799999999999</c:v>
                </c:pt>
                <c:pt idx="4010">
                  <c:v>1.97725</c:v>
                </c:pt>
                <c:pt idx="4011">
                  <c:v>2.0839799999999999</c:v>
                </c:pt>
                <c:pt idx="4012">
                  <c:v>2.1998199999999999</c:v>
                </c:pt>
                <c:pt idx="4013">
                  <c:v>2.3258700000000001</c:v>
                </c:pt>
                <c:pt idx="4014">
                  <c:v>2.4633699999999998</c:v>
                </c:pt>
                <c:pt idx="4015">
                  <c:v>2.61382</c:v>
                </c:pt>
                <c:pt idx="4016">
                  <c:v>2.7789199999999998</c:v>
                </c:pt>
                <c:pt idx="4017">
                  <c:v>2.9607399999999999</c:v>
                </c:pt>
                <c:pt idx="4018">
                  <c:v>3.16167</c:v>
                </c:pt>
                <c:pt idx="4019">
                  <c:v>3.3846099999999999</c:v>
                </c:pt>
                <c:pt idx="4020">
                  <c:v>3.6330100000000001</c:v>
                </c:pt>
                <c:pt idx="4021">
                  <c:v>3.8385899999999999</c:v>
                </c:pt>
                <c:pt idx="4022">
                  <c:v>4.0629600000000003</c:v>
                </c:pt>
                <c:pt idx="4023">
                  <c:v>4.30863</c:v>
                </c:pt>
                <c:pt idx="4024">
                  <c:v>4.5785</c:v>
                </c:pt>
                <c:pt idx="4025">
                  <c:v>4.8760700000000003</c:v>
                </c:pt>
                <c:pt idx="4026">
                  <c:v>5.2054</c:v>
                </c:pt>
                <c:pt idx="4027">
                  <c:v>5.5714399999999999</c:v>
                </c:pt>
                <c:pt idx="4028">
                  <c:v>5.9799300000000004</c:v>
                </c:pt>
                <c:pt idx="4029">
                  <c:v>6.4380899999999999</c:v>
                </c:pt>
                <c:pt idx="4030">
                  <c:v>6.7751200000000003</c:v>
                </c:pt>
                <c:pt idx="4031">
                  <c:v>7.1407699999999998</c:v>
                </c:pt>
                <c:pt idx="4032">
                  <c:v>7.5176800000000004</c:v>
                </c:pt>
                <c:pt idx="4033">
                  <c:v>8.1091099999999994</c:v>
                </c:pt>
                <c:pt idx="4034">
                  <c:v>8.5443999999999996</c:v>
                </c:pt>
                <c:pt idx="4035">
                  <c:v>9.0163899999999995</c:v>
                </c:pt>
                <c:pt idx="4036">
                  <c:v>9.5291599999999992</c:v>
                </c:pt>
                <c:pt idx="4037">
                  <c:v>10.0867</c:v>
                </c:pt>
                <c:pt idx="4038">
                  <c:v>10.694000000000001</c:v>
                </c:pt>
                <c:pt idx="4039">
                  <c:v>11.355700000000001</c:v>
                </c:pt>
                <c:pt idx="4040">
                  <c:v>12.0444</c:v>
                </c:pt>
                <c:pt idx="4041">
                  <c:v>12.793200000000001</c:v>
                </c:pt>
                <c:pt idx="4042">
                  <c:v>13.607799999999999</c:v>
                </c:pt>
                <c:pt idx="4043">
                  <c:v>14.4939</c:v>
                </c:pt>
                <c:pt idx="4044">
                  <c:v>15.4582</c:v>
                </c:pt>
                <c:pt idx="4045">
                  <c:v>16.506599999999999</c:v>
                </c:pt>
                <c:pt idx="4046">
                  <c:v>17.6463</c:v>
                </c:pt>
                <c:pt idx="4047">
                  <c:v>18.883700000000001</c:v>
                </c:pt>
                <c:pt idx="4048">
                  <c:v>20.1294</c:v>
                </c:pt>
                <c:pt idx="4049">
                  <c:v>21.4712</c:v>
                </c:pt>
                <c:pt idx="4050">
                  <c:v>22.914999999999999</c:v>
                </c:pt>
                <c:pt idx="4051">
                  <c:v>24.465499999999999</c:v>
                </c:pt>
                <c:pt idx="4052">
                  <c:v>26.128399999999999</c:v>
                </c:pt>
                <c:pt idx="4053">
                  <c:v>27.9072</c:v>
                </c:pt>
                <c:pt idx="4054">
                  <c:v>29.8063</c:v>
                </c:pt>
                <c:pt idx="4055">
                  <c:v>32.672400000000003</c:v>
                </c:pt>
                <c:pt idx="4056">
                  <c:v>35.3249</c:v>
                </c:pt>
                <c:pt idx="4057">
                  <c:v>38.159599999999998</c:v>
                </c:pt>
                <c:pt idx="4058">
                  <c:v>42.218000000000004</c:v>
                </c:pt>
                <c:pt idx="4059">
                  <c:v>46.581600000000002</c:v>
                </c:pt>
                <c:pt idx="4060">
                  <c:v>51.8249</c:v>
                </c:pt>
                <c:pt idx="4061">
                  <c:v>58.317700000000002</c:v>
                </c:pt>
                <c:pt idx="4062">
                  <c:v>70.519099999999995</c:v>
                </c:pt>
                <c:pt idx="4063">
                  <c:v>79.471299999999999</c:v>
                </c:pt>
                <c:pt idx="4064">
                  <c:v>85.673699999999997</c:v>
                </c:pt>
                <c:pt idx="4065">
                  <c:v>91.385300000000001</c:v>
                </c:pt>
                <c:pt idx="4066">
                  <c:v>95.583699999999993</c:v>
                </c:pt>
                <c:pt idx="4067">
                  <c:v>99.199100000000001</c:v>
                </c:pt>
                <c:pt idx="4068">
                  <c:v>102.096</c:v>
                </c:pt>
                <c:pt idx="4069">
                  <c:v>104.2</c:v>
                </c:pt>
                <c:pt idx="4070">
                  <c:v>105.55500000000001</c:v>
                </c:pt>
                <c:pt idx="4071">
                  <c:v>106.068</c:v>
                </c:pt>
                <c:pt idx="4072">
                  <c:v>106.14400000000001</c:v>
                </c:pt>
                <c:pt idx="4073">
                  <c:v>105.97799999999999</c:v>
                </c:pt>
                <c:pt idx="4074">
                  <c:v>105.089</c:v>
                </c:pt>
                <c:pt idx="4075">
                  <c:v>103.45099999999999</c:v>
                </c:pt>
                <c:pt idx="4076">
                  <c:v>101.108</c:v>
                </c:pt>
                <c:pt idx="4077">
                  <c:v>98.118700000000004</c:v>
                </c:pt>
                <c:pt idx="4078">
                  <c:v>93.931399999999996</c:v>
                </c:pt>
                <c:pt idx="4079">
                  <c:v>89.104500000000002</c:v>
                </c:pt>
                <c:pt idx="4080">
                  <c:v>85.602699999999999</c:v>
                </c:pt>
                <c:pt idx="4081">
                  <c:v>78.116299999999995</c:v>
                </c:pt>
                <c:pt idx="4082">
                  <c:v>58.884799999999998</c:v>
                </c:pt>
                <c:pt idx="4083">
                  <c:v>52.365499999999997</c:v>
                </c:pt>
                <c:pt idx="4084">
                  <c:v>46.524799999999999</c:v>
                </c:pt>
                <c:pt idx="4085">
                  <c:v>42.165900000000001</c:v>
                </c:pt>
                <c:pt idx="4086">
                  <c:v>38.112699999999997</c:v>
                </c:pt>
                <c:pt idx="4087">
                  <c:v>35.282499999999999</c:v>
                </c:pt>
                <c:pt idx="4088">
                  <c:v>32.3142</c:v>
                </c:pt>
                <c:pt idx="4089">
                  <c:v>29.575299999999999</c:v>
                </c:pt>
                <c:pt idx="4090">
                  <c:v>27.059699999999999</c:v>
                </c:pt>
                <c:pt idx="4091">
                  <c:v>24.759899999999998</c:v>
                </c:pt>
                <c:pt idx="4092">
                  <c:v>22.664999999999999</c:v>
                </c:pt>
                <c:pt idx="4093">
                  <c:v>21.1615</c:v>
                </c:pt>
                <c:pt idx="4094">
                  <c:v>19.573399999999999</c:v>
                </c:pt>
                <c:pt idx="4095">
                  <c:v>18.1234</c:v>
                </c:pt>
                <c:pt idx="4096">
                  <c:v>16.8017</c:v>
                </c:pt>
                <c:pt idx="4097">
                  <c:v>15.5982</c:v>
                </c:pt>
                <c:pt idx="4098">
                  <c:v>14.503299999999999</c:v>
                </c:pt>
                <c:pt idx="4099">
                  <c:v>13.5075</c:v>
                </c:pt>
                <c:pt idx="4100">
                  <c:v>12.6022</c:v>
                </c:pt>
                <c:pt idx="4101">
                  <c:v>11.923500000000001</c:v>
                </c:pt>
                <c:pt idx="4102">
                  <c:v>11.1968</c:v>
                </c:pt>
                <c:pt idx="4103">
                  <c:v>10.5318</c:v>
                </c:pt>
                <c:pt idx="4104">
                  <c:v>9.9230099999999997</c:v>
                </c:pt>
                <c:pt idx="4105">
                  <c:v>9.3648900000000008</c:v>
                </c:pt>
                <c:pt idx="4106">
                  <c:v>8.85276</c:v>
                </c:pt>
                <c:pt idx="4107">
                  <c:v>8.3817500000000003</c:v>
                </c:pt>
                <c:pt idx="4108">
                  <c:v>7.9482299999999997</c:v>
                </c:pt>
                <c:pt idx="4109">
                  <c:v>7.4220699999999997</c:v>
                </c:pt>
                <c:pt idx="4110">
                  <c:v>6.9483100000000002</c:v>
                </c:pt>
                <c:pt idx="4111">
                  <c:v>6.4923000000000002</c:v>
                </c:pt>
                <c:pt idx="4112">
                  <c:v>6.0566300000000002</c:v>
                </c:pt>
                <c:pt idx="4113">
                  <c:v>5.6654600000000004</c:v>
                </c:pt>
                <c:pt idx="4114">
                  <c:v>5.3128500000000001</c:v>
                </c:pt>
                <c:pt idx="4115">
                  <c:v>4.9937399999999998</c:v>
                </c:pt>
                <c:pt idx="4116">
                  <c:v>4.7039</c:v>
                </c:pt>
                <c:pt idx="4117">
                  <c:v>4.4397500000000001</c:v>
                </c:pt>
                <c:pt idx="4118">
                  <c:v>4.1982299999999997</c:v>
                </c:pt>
                <c:pt idx="4119">
                  <c:v>3.9465599999999998</c:v>
                </c:pt>
                <c:pt idx="4120">
                  <c:v>3.6905899999999998</c:v>
                </c:pt>
                <c:pt idx="4121">
                  <c:v>3.4596399999999998</c:v>
                </c:pt>
                <c:pt idx="4122">
                  <c:v>3.2504300000000002</c:v>
                </c:pt>
                <c:pt idx="4123">
                  <c:v>3.0602399999999998</c:v>
                </c:pt>
                <c:pt idx="4124">
                  <c:v>2.8867500000000001</c:v>
                </c:pt>
                <c:pt idx="4125">
                  <c:v>2.7280199999999999</c:v>
                </c:pt>
                <c:pt idx="4126">
                  <c:v>2.5823800000000001</c:v>
                </c:pt>
                <c:pt idx="4127">
                  <c:v>2.4341599999999999</c:v>
                </c:pt>
                <c:pt idx="4128">
                  <c:v>2.28572</c:v>
                </c:pt>
                <c:pt idx="4129">
                  <c:v>2.15076</c:v>
                </c:pt>
                <c:pt idx="4130">
                  <c:v>2.02766</c:v>
                </c:pt>
                <c:pt idx="4131">
                  <c:v>1.9150400000000001</c:v>
                </c:pt>
                <c:pt idx="4132">
                  <c:v>1.8117300000000001</c:v>
                </c:pt>
                <c:pt idx="4133">
                  <c:v>1.7166999999999999</c:v>
                </c:pt>
                <c:pt idx="4134">
                  <c:v>1.6290899999999999</c:v>
                </c:pt>
                <c:pt idx="4135">
                  <c:v>1.5419400000000001</c:v>
                </c:pt>
                <c:pt idx="4136">
                  <c:v>1.4560500000000001</c:v>
                </c:pt>
                <c:pt idx="4137">
                  <c:v>1.37724</c:v>
                </c:pt>
                <c:pt idx="4138">
                  <c:v>1.30474</c:v>
                </c:pt>
                <c:pt idx="4139">
                  <c:v>1.2378899999999999</c:v>
                </c:pt>
                <c:pt idx="4140">
                  <c:v>1.14697</c:v>
                </c:pt>
                <c:pt idx="4141">
                  <c:v>1.06582</c:v>
                </c:pt>
                <c:pt idx="4142">
                  <c:v>1.00997</c:v>
                </c:pt>
                <c:pt idx="4143">
                  <c:v>0.95249700000000004</c:v>
                </c:pt>
                <c:pt idx="4144">
                  <c:v>0.89985599999999999</c:v>
                </c:pt>
                <c:pt idx="4145">
                  <c:v>0.85151299999999996</c:v>
                </c:pt>
                <c:pt idx="4146">
                  <c:v>0.80701100000000003</c:v>
                </c:pt>
                <c:pt idx="4147">
                  <c:v>0.76594799999999996</c:v>
                </c:pt>
                <c:pt idx="4148">
                  <c:v>0.71005700000000005</c:v>
                </c:pt>
                <c:pt idx="4149">
                  <c:v>0.67616399999999999</c:v>
                </c:pt>
                <c:pt idx="4150">
                  <c:v>0.63771</c:v>
                </c:pt>
                <c:pt idx="4151">
                  <c:v>0.60248000000000002</c:v>
                </c:pt>
                <c:pt idx="4152">
                  <c:v>0.57011800000000001</c:v>
                </c:pt>
                <c:pt idx="4153">
                  <c:v>0.54032500000000006</c:v>
                </c:pt>
                <c:pt idx="4154">
                  <c:v>0.51283100000000004</c:v>
                </c:pt>
                <c:pt idx="4155">
                  <c:v>0.47540900000000003</c:v>
                </c:pt>
                <c:pt idx="4156">
                  <c:v>0.44198599999999999</c:v>
                </c:pt>
                <c:pt idx="4157">
                  <c:v>0.41678599999999999</c:v>
                </c:pt>
                <c:pt idx="4158">
                  <c:v>0.39370899999999998</c:v>
                </c:pt>
                <c:pt idx="4159">
                  <c:v>0.37252200000000002</c:v>
                </c:pt>
                <c:pt idx="4160">
                  <c:v>0.35302499999999998</c:v>
                </c:pt>
                <c:pt idx="4161">
                  <c:v>0.33504099999999998</c:v>
                </c:pt>
                <c:pt idx="4162">
                  <c:v>0.31057899999999999</c:v>
                </c:pt>
                <c:pt idx="4163">
                  <c:v>0.28875400000000001</c:v>
                </c:pt>
                <c:pt idx="4164">
                  <c:v>0.27294400000000002</c:v>
                </c:pt>
                <c:pt idx="4165">
                  <c:v>0.25842399999999999</c:v>
                </c:pt>
                <c:pt idx="4166">
                  <c:v>0.24504999999999999</c:v>
                </c:pt>
                <c:pt idx="4167">
                  <c:v>0.23269999999999999</c:v>
                </c:pt>
                <c:pt idx="4168">
                  <c:v>0.21587400000000001</c:v>
                </c:pt>
                <c:pt idx="4169">
                  <c:v>0.20084099999999999</c:v>
                </c:pt>
                <c:pt idx="4170">
                  <c:v>0.191693</c:v>
                </c:pt>
                <c:pt idx="4171">
                  <c:v>0.18045700000000001</c:v>
                </c:pt>
                <c:pt idx="4172">
                  <c:v>0.170205</c:v>
                </c:pt>
                <c:pt idx="4173">
                  <c:v>0.160825</c:v>
                </c:pt>
                <c:pt idx="4174">
                  <c:v>0.15221899999999999</c:v>
                </c:pt>
                <c:pt idx="4175">
                  <c:v>0.14430499999999999</c:v>
                </c:pt>
                <c:pt idx="4176">
                  <c:v>0.13701099999999999</c:v>
                </c:pt>
                <c:pt idx="4177">
                  <c:v>0.12709599999999999</c:v>
                </c:pt>
                <c:pt idx="4178">
                  <c:v>0.12037200000000001</c:v>
                </c:pt>
                <c:pt idx="4179">
                  <c:v>0.11353000000000001</c:v>
                </c:pt>
                <c:pt idx="4180">
                  <c:v>0.107276</c:v>
                </c:pt>
                <c:pt idx="4181">
                  <c:v>0.101545</c:v>
                </c:pt>
                <c:pt idx="4182">
                  <c:v>9.6280000000000004E-2</c:v>
                </c:pt>
                <c:pt idx="4183">
                  <c:v>9.1431799999999994E-2</c:v>
                </c:pt>
                <c:pt idx="4184">
                  <c:v>8.4848599999999996E-2</c:v>
                </c:pt>
                <c:pt idx="4185">
                  <c:v>7.8985100000000003E-2</c:v>
                </c:pt>
                <c:pt idx="4186">
                  <c:v>7.3743400000000001E-2</c:v>
                </c:pt>
                <c:pt idx="4187">
                  <c:v>6.9046800000000005E-2</c:v>
                </c:pt>
                <c:pt idx="4188">
                  <c:v>6.4807900000000002E-2</c:v>
                </c:pt>
                <c:pt idx="4189">
                  <c:v>6.0963499999999997E-2</c:v>
                </c:pt>
                <c:pt idx="4190">
                  <c:v>5.7473000000000003E-2</c:v>
                </c:pt>
                <c:pt idx="4191">
                  <c:v>5.4295400000000001E-2</c:v>
                </c:pt>
                <c:pt idx="4192">
                  <c:v>5.13944E-2</c:v>
                </c:pt>
                <c:pt idx="4193">
                  <c:v>4.9598499999999997E-2</c:v>
                </c:pt>
                <c:pt idx="4194">
                  <c:v>4.6301599999999998E-2</c:v>
                </c:pt>
                <c:pt idx="4195">
                  <c:v>4.3351800000000003E-2</c:v>
                </c:pt>
                <c:pt idx="4196">
                  <c:v>4.0702099999999998E-2</c:v>
                </c:pt>
                <c:pt idx="4197">
                  <c:v>3.8313100000000003E-2</c:v>
                </c:pt>
                <c:pt idx="4198">
                  <c:v>3.6151599999999999E-2</c:v>
                </c:pt>
                <c:pt idx="4199">
                  <c:v>3.4189700000000003E-2</c:v>
                </c:pt>
                <c:pt idx="4200">
                  <c:v>3.2403500000000002E-2</c:v>
                </c:pt>
                <c:pt idx="4201">
                  <c:v>3.07727E-2</c:v>
                </c:pt>
                <c:pt idx="4202">
                  <c:v>2.9279800000000002E-2</c:v>
                </c:pt>
                <c:pt idx="4203">
                  <c:v>2.7909799999999998E-2</c:v>
                </c:pt>
                <c:pt idx="4204">
                  <c:v>2.6056800000000001E-2</c:v>
                </c:pt>
                <c:pt idx="4205">
                  <c:v>2.44142E-2</c:v>
                </c:pt>
                <c:pt idx="4206">
                  <c:v>2.2869199999999999E-2</c:v>
                </c:pt>
                <c:pt idx="4207">
                  <c:v>2.1817699999999999E-2</c:v>
                </c:pt>
                <c:pt idx="4208">
                  <c:v>2.0401599999999999E-2</c:v>
                </c:pt>
                <c:pt idx="4209">
                  <c:v>1.9147999999999998E-2</c:v>
                </c:pt>
                <c:pt idx="4210">
                  <c:v>1.8039800000000002E-2</c:v>
                </c:pt>
                <c:pt idx="4211">
                  <c:v>1.70539E-2</c:v>
                </c:pt>
                <c:pt idx="4212">
                  <c:v>1.61748E-2</c:v>
                </c:pt>
                <c:pt idx="4213">
                  <c:v>1.5383900000000001E-2</c:v>
                </c:pt>
                <c:pt idx="4214">
                  <c:v>1.46724E-2</c:v>
                </c:pt>
                <c:pt idx="4215">
                  <c:v>1.3831299999999999E-2</c:v>
                </c:pt>
                <c:pt idx="4216">
                  <c:v>1.30943E-2</c:v>
                </c:pt>
                <c:pt idx="4217">
                  <c:v>1.2485700000000001E-2</c:v>
                </c:pt>
                <c:pt idx="4218">
                  <c:v>1.1952000000000001E-2</c:v>
                </c:pt>
                <c:pt idx="4219">
                  <c:v>1.1621100000000001E-2</c:v>
                </c:pt>
                <c:pt idx="4220">
                  <c:v>1.10746E-2</c:v>
                </c:pt>
                <c:pt idx="4221">
                  <c:v>1.06015E-2</c:v>
                </c:pt>
                <c:pt idx="4222">
                  <c:v>1.01659E-2</c:v>
                </c:pt>
                <c:pt idx="4223">
                  <c:v>9.7939399999999992E-3</c:v>
                </c:pt>
                <c:pt idx="4224">
                  <c:v>9.4598900000000003E-3</c:v>
                </c:pt>
                <c:pt idx="4225">
                  <c:v>9.1844800000000001E-3</c:v>
                </c:pt>
                <c:pt idx="4226">
                  <c:v>8.9517499999999996E-3</c:v>
                </c:pt>
                <c:pt idx="4227">
                  <c:v>8.7772100000000006E-3</c:v>
                </c:pt>
                <c:pt idx="4228">
                  <c:v>8.6442600000000008E-3</c:v>
                </c:pt>
                <c:pt idx="4229">
                  <c:v>8.6069600000000003E-3</c:v>
                </c:pt>
                <c:pt idx="4230">
                  <c:v>8.6010500000000007E-3</c:v>
                </c:pt>
                <c:pt idx="4231">
                  <c:v>8.6248200000000001E-3</c:v>
                </c:pt>
                <c:pt idx="4232">
                  <c:v>8.7061599999999992E-3</c:v>
                </c:pt>
                <c:pt idx="4233">
                  <c:v>8.8738600000000008E-3</c:v>
                </c:pt>
                <c:pt idx="4234">
                  <c:v>9.0282799999999996E-3</c:v>
                </c:pt>
                <c:pt idx="4235">
                  <c:v>9.2338899999999998E-3</c:v>
                </c:pt>
                <c:pt idx="4236">
                  <c:v>9.5039100000000008E-3</c:v>
                </c:pt>
                <c:pt idx="4237">
                  <c:v>9.7290499999999995E-3</c:v>
                </c:pt>
                <c:pt idx="4238">
                  <c:v>9.9626200000000002E-3</c:v>
                </c:pt>
                <c:pt idx="4239">
                  <c:v>1.02373E-2</c:v>
                </c:pt>
                <c:pt idx="4240">
                  <c:v>1.0560699999999999E-2</c:v>
                </c:pt>
                <c:pt idx="4241">
                  <c:v>1.09415E-2</c:v>
                </c:pt>
                <c:pt idx="4242">
                  <c:v>1.14083E-2</c:v>
                </c:pt>
                <c:pt idx="4243">
                  <c:v>1.1821699999999999E-2</c:v>
                </c:pt>
                <c:pt idx="4244">
                  <c:v>1.2301100000000001E-2</c:v>
                </c:pt>
                <c:pt idx="4245">
                  <c:v>1.28609E-2</c:v>
                </c:pt>
                <c:pt idx="4246">
                  <c:v>1.3519E-2</c:v>
                </c:pt>
                <c:pt idx="4247">
                  <c:v>1.4038200000000001E-2</c:v>
                </c:pt>
                <c:pt idx="4248">
                  <c:v>1.46234E-2</c:v>
                </c:pt>
                <c:pt idx="4249">
                  <c:v>1.52867E-2</c:v>
                </c:pt>
                <c:pt idx="4250">
                  <c:v>1.6043600000000002E-2</c:v>
                </c:pt>
                <c:pt idx="4251">
                  <c:v>1.6912E-2</c:v>
                </c:pt>
                <c:pt idx="4252">
                  <c:v>1.7649600000000001E-2</c:v>
                </c:pt>
                <c:pt idx="4253">
                  <c:v>1.84742E-2</c:v>
                </c:pt>
                <c:pt idx="4254">
                  <c:v>1.94001E-2</c:v>
                </c:pt>
                <c:pt idx="4255">
                  <c:v>2.0444299999999999E-2</c:v>
                </c:pt>
                <c:pt idx="4256">
                  <c:v>2.13273E-2</c:v>
                </c:pt>
                <c:pt idx="4257">
                  <c:v>2.2300899999999999E-2</c:v>
                </c:pt>
                <c:pt idx="4258">
                  <c:v>2.3378199999999998E-2</c:v>
                </c:pt>
                <c:pt idx="4259">
                  <c:v>2.4574200000000001E-2</c:v>
                </c:pt>
                <c:pt idx="4260">
                  <c:v>2.5907699999999999E-2</c:v>
                </c:pt>
                <c:pt idx="4261">
                  <c:v>2.74013E-2</c:v>
                </c:pt>
                <c:pt idx="4262">
                  <c:v>2.9082500000000001E-2</c:v>
                </c:pt>
                <c:pt idx="4263">
                  <c:v>3.0983799999999999E-2</c:v>
                </c:pt>
                <c:pt idx="4264">
                  <c:v>3.3145300000000003E-2</c:v>
                </c:pt>
                <c:pt idx="4265">
                  <c:v>3.4754699999999999E-2</c:v>
                </c:pt>
                <c:pt idx="4266">
                  <c:v>3.65194E-2</c:v>
                </c:pt>
                <c:pt idx="4267">
                  <c:v>3.84602E-2</c:v>
                </c:pt>
                <c:pt idx="4268">
                  <c:v>4.0601600000000002E-2</c:v>
                </c:pt>
                <c:pt idx="4269">
                  <c:v>4.2972499999999997E-2</c:v>
                </c:pt>
                <c:pt idx="4270">
                  <c:v>4.5607099999999998E-2</c:v>
                </c:pt>
                <c:pt idx="4271">
                  <c:v>4.8160599999999998E-2</c:v>
                </c:pt>
                <c:pt idx="4272">
                  <c:v>5.05595E-2</c:v>
                </c:pt>
                <c:pt idx="4273">
                  <c:v>5.31774E-2</c:v>
                </c:pt>
                <c:pt idx="4274">
                  <c:v>5.6042599999999998E-2</c:v>
                </c:pt>
                <c:pt idx="4275">
                  <c:v>5.9187900000000002E-2</c:v>
                </c:pt>
                <c:pt idx="4276">
                  <c:v>6.2651999999999999E-2</c:v>
                </c:pt>
                <c:pt idx="4277">
                  <c:v>6.6480700000000004E-2</c:v>
                </c:pt>
                <c:pt idx="4278">
                  <c:v>7.0727899999999996E-2</c:v>
                </c:pt>
                <c:pt idx="4279">
                  <c:v>7.4838600000000005E-2</c:v>
                </c:pt>
                <c:pt idx="4280">
                  <c:v>7.8695500000000002E-2</c:v>
                </c:pt>
                <c:pt idx="4281">
                  <c:v>8.2900100000000004E-2</c:v>
                </c:pt>
                <c:pt idx="4282">
                  <c:v>8.7496299999999999E-2</c:v>
                </c:pt>
                <c:pt idx="4283">
                  <c:v>9.2536099999999996E-2</c:v>
                </c:pt>
                <c:pt idx="4284">
                  <c:v>9.8080100000000003E-2</c:v>
                </c:pt>
                <c:pt idx="4285">
                  <c:v>0.1042</c:v>
                </c:pt>
                <c:pt idx="4286">
                  <c:v>0.110982</c:v>
                </c:pt>
                <c:pt idx="4287">
                  <c:v>0.11765</c:v>
                </c:pt>
                <c:pt idx="4288">
                  <c:v>0.12404900000000001</c:v>
                </c:pt>
                <c:pt idx="4289">
                  <c:v>0.131047</c:v>
                </c:pt>
                <c:pt idx="4290">
                  <c:v>0.13872699999999999</c:v>
                </c:pt>
                <c:pt idx="4291">
                  <c:v>0.14718800000000001</c:v>
                </c:pt>
                <c:pt idx="4292">
                  <c:v>0.156552</c:v>
                </c:pt>
                <c:pt idx="4293">
                  <c:v>0.16696800000000001</c:v>
                </c:pt>
                <c:pt idx="4294">
                  <c:v>0.17862900000000001</c:v>
                </c:pt>
                <c:pt idx="4295">
                  <c:v>0.19029799999999999</c:v>
                </c:pt>
                <c:pt idx="4296">
                  <c:v>0.20174</c:v>
                </c:pt>
                <c:pt idx="4297">
                  <c:v>0.214505</c:v>
                </c:pt>
                <c:pt idx="4298">
                  <c:v>0.22511400000000001</c:v>
                </c:pt>
                <c:pt idx="4299">
                  <c:v>0.23677699999999999</c:v>
                </c:pt>
                <c:pt idx="4300">
                  <c:v>0.249699</c:v>
                </c:pt>
                <c:pt idx="4301">
                  <c:v>0.26412200000000002</c:v>
                </c:pt>
                <c:pt idx="4302">
                  <c:v>0.28036699999999998</c:v>
                </c:pt>
                <c:pt idx="4303">
                  <c:v>0.298842</c:v>
                </c:pt>
                <c:pt idx="4304">
                  <c:v>0.31265300000000001</c:v>
                </c:pt>
                <c:pt idx="4305">
                  <c:v>0.32787300000000003</c:v>
                </c:pt>
                <c:pt idx="4306">
                  <c:v>0.34882400000000002</c:v>
                </c:pt>
                <c:pt idx="4307">
                  <c:v>0.364402</c:v>
                </c:pt>
                <c:pt idx="4308">
                  <c:v>0.381467</c:v>
                </c:pt>
                <c:pt idx="4309">
                  <c:v>0.40022000000000002</c:v>
                </c:pt>
                <c:pt idx="4310">
                  <c:v>0.42088599999999998</c:v>
                </c:pt>
                <c:pt idx="4311">
                  <c:v>0.44371699999999997</c:v>
                </c:pt>
                <c:pt idx="4312">
                  <c:v>0.469001</c:v>
                </c:pt>
                <c:pt idx="4313">
                  <c:v>0.49707000000000001</c:v>
                </c:pt>
                <c:pt idx="4314">
                  <c:v>0.52829300000000001</c:v>
                </c:pt>
                <c:pt idx="4315">
                  <c:v>0.56307799999999997</c:v>
                </c:pt>
                <c:pt idx="4316">
                  <c:v>0.60188799999999998</c:v>
                </c:pt>
                <c:pt idx="4317">
                  <c:v>0.64524899999999996</c:v>
                </c:pt>
                <c:pt idx="4318">
                  <c:v>0.68110800000000005</c:v>
                </c:pt>
                <c:pt idx="4319">
                  <c:v>0.72009400000000001</c:v>
                </c:pt>
                <c:pt idx="4320">
                  <c:v>0.76255300000000004</c:v>
                </c:pt>
                <c:pt idx="4321">
                  <c:v>0.80873899999999999</c:v>
                </c:pt>
                <c:pt idx="4322">
                  <c:v>0.86882000000000004</c:v>
                </c:pt>
                <c:pt idx="4323">
                  <c:v>0.92659400000000003</c:v>
                </c:pt>
                <c:pt idx="4324">
                  <c:v>0.98966900000000002</c:v>
                </c:pt>
                <c:pt idx="4325">
                  <c:v>1.0585100000000001</c:v>
                </c:pt>
                <c:pt idx="4326">
                  <c:v>1.13364</c:v>
                </c:pt>
                <c:pt idx="4327">
                  <c:v>1.2156</c:v>
                </c:pt>
                <c:pt idx="4328">
                  <c:v>1.3049500000000001</c:v>
                </c:pt>
                <c:pt idx="4329">
                  <c:v>1.40229</c:v>
                </c:pt>
                <c:pt idx="4330">
                  <c:v>1.5082899999999999</c:v>
                </c:pt>
                <c:pt idx="4331">
                  <c:v>1.62365</c:v>
                </c:pt>
                <c:pt idx="4332">
                  <c:v>1.7490600000000001</c:v>
                </c:pt>
                <c:pt idx="4333">
                  <c:v>1.88527</c:v>
                </c:pt>
                <c:pt idx="4334">
                  <c:v>2.0331000000000001</c:v>
                </c:pt>
                <c:pt idx="4335">
                  <c:v>2.1933799999999999</c:v>
                </c:pt>
                <c:pt idx="4336">
                  <c:v>2.3669500000000001</c:v>
                </c:pt>
                <c:pt idx="4337">
                  <c:v>2.55471</c:v>
                </c:pt>
                <c:pt idx="4338">
                  <c:v>2.7351399999999999</c:v>
                </c:pt>
                <c:pt idx="4339">
                  <c:v>2.9929299999999999</c:v>
                </c:pt>
                <c:pt idx="4340">
                  <c:v>3.27461</c:v>
                </c:pt>
                <c:pt idx="4341">
                  <c:v>3.5817000000000001</c:v>
                </c:pt>
                <c:pt idx="4342">
                  <c:v>3.9159799999999998</c:v>
                </c:pt>
                <c:pt idx="4343">
                  <c:v>4.2789200000000003</c:v>
                </c:pt>
                <c:pt idx="4344">
                  <c:v>4.6727699999999999</c:v>
                </c:pt>
                <c:pt idx="4345">
                  <c:v>5.0986900000000004</c:v>
                </c:pt>
                <c:pt idx="4346">
                  <c:v>5.5586500000000001</c:v>
                </c:pt>
                <c:pt idx="4347">
                  <c:v>6.0540900000000004</c:v>
                </c:pt>
                <c:pt idx="4348">
                  <c:v>6.5869</c:v>
                </c:pt>
                <c:pt idx="4349">
                  <c:v>7.0870300000000004</c:v>
                </c:pt>
                <c:pt idx="4350">
                  <c:v>7.7510599999999998</c:v>
                </c:pt>
                <c:pt idx="4351">
                  <c:v>8.4643700000000006</c:v>
                </c:pt>
                <c:pt idx="4352">
                  <c:v>9.2284500000000005</c:v>
                </c:pt>
                <c:pt idx="4353">
                  <c:v>10.044700000000001</c:v>
                </c:pt>
                <c:pt idx="4354">
                  <c:v>10.914</c:v>
                </c:pt>
                <c:pt idx="4355">
                  <c:v>11.8371</c:v>
                </c:pt>
                <c:pt idx="4356">
                  <c:v>12.814299999999999</c:v>
                </c:pt>
                <c:pt idx="4357">
                  <c:v>14.2014</c:v>
                </c:pt>
                <c:pt idx="4358">
                  <c:v>15.588200000000001</c:v>
                </c:pt>
                <c:pt idx="4359">
                  <c:v>17.055700000000002</c:v>
                </c:pt>
                <c:pt idx="4360">
                  <c:v>19.132999999999999</c:v>
                </c:pt>
                <c:pt idx="4361">
                  <c:v>21.336200000000002</c:v>
                </c:pt>
                <c:pt idx="4362">
                  <c:v>24.077400000000001</c:v>
                </c:pt>
                <c:pt idx="4363">
                  <c:v>27.910399999999999</c:v>
                </c:pt>
                <c:pt idx="4364">
                  <c:v>36.351900000000001</c:v>
                </c:pt>
                <c:pt idx="4365">
                  <c:v>40.1462</c:v>
                </c:pt>
                <c:pt idx="4366">
                  <c:v>43.244900000000001</c:v>
                </c:pt>
                <c:pt idx="4367">
                  <c:v>45.534199999999998</c:v>
                </c:pt>
                <c:pt idx="4368">
                  <c:v>47.335900000000002</c:v>
                </c:pt>
                <c:pt idx="4369">
                  <c:v>48.834800000000001</c:v>
                </c:pt>
                <c:pt idx="4370">
                  <c:v>49.9694</c:v>
                </c:pt>
                <c:pt idx="4371">
                  <c:v>50.742699999999999</c:v>
                </c:pt>
                <c:pt idx="4372">
                  <c:v>51.096899999999998</c:v>
                </c:pt>
                <c:pt idx="4373">
                  <c:v>51.188099999999999</c:v>
                </c:pt>
                <c:pt idx="4374">
                  <c:v>51.035200000000003</c:v>
                </c:pt>
                <c:pt idx="4375">
                  <c:v>50.5276</c:v>
                </c:pt>
                <c:pt idx="4376">
                  <c:v>49.758699999999997</c:v>
                </c:pt>
                <c:pt idx="4377">
                  <c:v>48.923499999999997</c:v>
                </c:pt>
                <c:pt idx="4378">
                  <c:v>47.646299999999997</c:v>
                </c:pt>
                <c:pt idx="4379">
                  <c:v>45.774299999999997</c:v>
                </c:pt>
                <c:pt idx="4380">
                  <c:v>43.893999999999998</c:v>
                </c:pt>
                <c:pt idx="4381">
                  <c:v>41.551900000000003</c:v>
                </c:pt>
                <c:pt idx="4382">
                  <c:v>38.2562</c:v>
                </c:pt>
                <c:pt idx="4383">
                  <c:v>33.150399999999998</c:v>
                </c:pt>
                <c:pt idx="4384">
                  <c:v>25.935700000000001</c:v>
                </c:pt>
                <c:pt idx="4385">
                  <c:v>22.617100000000001</c:v>
                </c:pt>
                <c:pt idx="4386">
                  <c:v>19.984200000000001</c:v>
                </c:pt>
                <c:pt idx="4387">
                  <c:v>17.994900000000001</c:v>
                </c:pt>
                <c:pt idx="4388">
                  <c:v>16.121600000000001</c:v>
                </c:pt>
                <c:pt idx="4389">
                  <c:v>14.675000000000001</c:v>
                </c:pt>
                <c:pt idx="4390">
                  <c:v>13.087300000000001</c:v>
                </c:pt>
                <c:pt idx="4391">
                  <c:v>12.096</c:v>
                </c:pt>
                <c:pt idx="4392">
                  <c:v>11.1591</c:v>
                </c:pt>
                <c:pt idx="4393">
                  <c:v>10.275700000000001</c:v>
                </c:pt>
                <c:pt idx="4394">
                  <c:v>9.4459</c:v>
                </c:pt>
                <c:pt idx="4395">
                  <c:v>8.6682600000000001</c:v>
                </c:pt>
                <c:pt idx="4396">
                  <c:v>7.94198</c:v>
                </c:pt>
                <c:pt idx="4397">
                  <c:v>7.3194499999999998</c:v>
                </c:pt>
                <c:pt idx="4398">
                  <c:v>6.7377399999999996</c:v>
                </c:pt>
                <c:pt idx="4399">
                  <c:v>6.19503</c:v>
                </c:pt>
                <c:pt idx="4400">
                  <c:v>5.6900399999999998</c:v>
                </c:pt>
                <c:pt idx="4401">
                  <c:v>5.2209199999999996</c:v>
                </c:pt>
                <c:pt idx="4402">
                  <c:v>4.7862299999999998</c:v>
                </c:pt>
                <c:pt idx="4403">
                  <c:v>4.3841599999999996</c:v>
                </c:pt>
                <c:pt idx="4404">
                  <c:v>4.0132700000000003</c:v>
                </c:pt>
                <c:pt idx="4405">
                  <c:v>3.6714199999999999</c:v>
                </c:pt>
                <c:pt idx="4406">
                  <c:v>3.3573200000000001</c:v>
                </c:pt>
                <c:pt idx="4407">
                  <c:v>3.1624400000000001</c:v>
                </c:pt>
                <c:pt idx="4408">
                  <c:v>2.9300600000000001</c:v>
                </c:pt>
                <c:pt idx="4409">
                  <c:v>2.71461</c:v>
                </c:pt>
                <c:pt idx="4410">
                  <c:v>2.5149900000000001</c:v>
                </c:pt>
                <c:pt idx="4411">
                  <c:v>2.3303600000000002</c:v>
                </c:pt>
                <c:pt idx="4412">
                  <c:v>2.15964</c:v>
                </c:pt>
                <c:pt idx="4413">
                  <c:v>2.0021</c:v>
                </c:pt>
                <c:pt idx="4414">
                  <c:v>1.85677</c:v>
                </c:pt>
                <c:pt idx="4415">
                  <c:v>1.72292</c:v>
                </c:pt>
                <c:pt idx="4416">
                  <c:v>1.59964</c:v>
                </c:pt>
                <c:pt idx="4417">
                  <c:v>1.4863</c:v>
                </c:pt>
                <c:pt idx="4418">
                  <c:v>1.38212</c:v>
                </c:pt>
                <c:pt idx="4419">
                  <c:v>1.2864800000000001</c:v>
                </c:pt>
                <c:pt idx="4420">
                  <c:v>1.1986699999999999</c:v>
                </c:pt>
                <c:pt idx="4421">
                  <c:v>1.11816</c:v>
                </c:pt>
                <c:pt idx="4422">
                  <c:v>1.04434</c:v>
                </c:pt>
                <c:pt idx="4423">
                  <c:v>0.976715</c:v>
                </c:pt>
                <c:pt idx="4424">
                  <c:v>0.91682300000000005</c:v>
                </c:pt>
                <c:pt idx="4425">
                  <c:v>0.86182999999999998</c:v>
                </c:pt>
                <c:pt idx="4426">
                  <c:v>0.81129799999999996</c:v>
                </c:pt>
                <c:pt idx="4427">
                  <c:v>0.76488800000000001</c:v>
                </c:pt>
                <c:pt idx="4428">
                  <c:v>0.72223199999999999</c:v>
                </c:pt>
                <c:pt idx="4429">
                  <c:v>0.68303899999999995</c:v>
                </c:pt>
                <c:pt idx="4430">
                  <c:v>0.65868700000000002</c:v>
                </c:pt>
                <c:pt idx="4431">
                  <c:v>0.61388200000000004</c:v>
                </c:pt>
                <c:pt idx="4432">
                  <c:v>0.57377900000000004</c:v>
                </c:pt>
                <c:pt idx="4433">
                  <c:v>0.53786</c:v>
                </c:pt>
                <c:pt idx="4434">
                  <c:v>0.50561800000000001</c:v>
                </c:pt>
                <c:pt idx="4435">
                  <c:v>0.47665299999999999</c:v>
                </c:pt>
                <c:pt idx="4436">
                  <c:v>0.450569</c:v>
                </c:pt>
                <c:pt idx="4437">
                  <c:v>0.427041</c:v>
                </c:pt>
                <c:pt idx="4438">
                  <c:v>0.405752</c:v>
                </c:pt>
                <c:pt idx="4439">
                  <c:v>0.38645499999999999</c:v>
                </c:pt>
                <c:pt idx="4440">
                  <c:v>0.36890499999999998</c:v>
                </c:pt>
                <c:pt idx="4441">
                  <c:v>0.35290700000000003</c:v>
                </c:pt>
                <c:pt idx="4442">
                  <c:v>0.33671499999999999</c:v>
                </c:pt>
                <c:pt idx="4443">
                  <c:v>0.32200000000000001</c:v>
                </c:pt>
                <c:pt idx="4444">
                  <c:v>0.30228300000000002</c:v>
                </c:pt>
                <c:pt idx="4445">
                  <c:v>0.284943</c:v>
                </c:pt>
                <c:pt idx="4446">
                  <c:v>0.26955899999999999</c:v>
                </c:pt>
                <c:pt idx="4447">
                  <c:v>0.255803</c:v>
                </c:pt>
                <c:pt idx="4448">
                  <c:v>0.243398</c:v>
                </c:pt>
                <c:pt idx="4449">
                  <c:v>0.23214199999999999</c:v>
                </c:pt>
                <c:pt idx="4450">
                  <c:v>0.21862500000000001</c:v>
                </c:pt>
                <c:pt idx="4451">
                  <c:v>0.20652899999999999</c:v>
                </c:pt>
                <c:pt idx="4452">
                  <c:v>0.19355600000000001</c:v>
                </c:pt>
                <c:pt idx="4453">
                  <c:v>0.18335699999999999</c:v>
                </c:pt>
                <c:pt idx="4454">
                  <c:v>0.174069</c:v>
                </c:pt>
                <c:pt idx="4455">
                  <c:v>0.16288800000000001</c:v>
                </c:pt>
                <c:pt idx="4456">
                  <c:v>0.15287899999999999</c:v>
                </c:pt>
                <c:pt idx="4457">
                  <c:v>0.14386499999999999</c:v>
                </c:pt>
                <c:pt idx="4458">
                  <c:v>0.13570699999999999</c:v>
                </c:pt>
                <c:pt idx="4459">
                  <c:v>0.12829299999999999</c:v>
                </c:pt>
                <c:pt idx="4460">
                  <c:v>0.12153</c:v>
                </c:pt>
                <c:pt idx="4461">
                  <c:v>0.113665</c:v>
                </c:pt>
                <c:pt idx="4462">
                  <c:v>0.106612</c:v>
                </c:pt>
                <c:pt idx="4463">
                  <c:v>0.100259</c:v>
                </c:pt>
                <c:pt idx="4464">
                  <c:v>9.4513600000000003E-2</c:v>
                </c:pt>
                <c:pt idx="4465">
                  <c:v>8.9297799999999997E-2</c:v>
                </c:pt>
                <c:pt idx="4466">
                  <c:v>8.4547999999999998E-2</c:v>
                </c:pt>
                <c:pt idx="4467">
                  <c:v>8.0208500000000002E-2</c:v>
                </c:pt>
                <c:pt idx="4468">
                  <c:v>7.6232900000000006E-2</c:v>
                </c:pt>
                <c:pt idx="4469">
                  <c:v>7.14814E-2</c:v>
                </c:pt>
                <c:pt idx="4470">
                  <c:v>6.7214599999999999E-2</c:v>
                </c:pt>
                <c:pt idx="4471">
                  <c:v>6.3367400000000004E-2</c:v>
                </c:pt>
                <c:pt idx="4472">
                  <c:v>5.9886000000000002E-2</c:v>
                </c:pt>
                <c:pt idx="4473">
                  <c:v>5.6724400000000001E-2</c:v>
                </c:pt>
                <c:pt idx="4474">
                  <c:v>5.3844400000000001E-2</c:v>
                </c:pt>
                <c:pt idx="4475">
                  <c:v>5.1212800000000003E-2</c:v>
                </c:pt>
                <c:pt idx="4476">
                  <c:v>4.8801600000000001E-2</c:v>
                </c:pt>
                <c:pt idx="4477">
                  <c:v>4.5847699999999998E-2</c:v>
                </c:pt>
                <c:pt idx="4478">
                  <c:v>4.3202600000000001E-2</c:v>
                </c:pt>
                <c:pt idx="4479">
                  <c:v>4.0824399999999997E-2</c:v>
                </c:pt>
                <c:pt idx="4480">
                  <c:v>3.8678400000000002E-2</c:v>
                </c:pt>
                <c:pt idx="4481">
                  <c:v>3.6734999999999997E-2</c:v>
                </c:pt>
                <c:pt idx="4482">
                  <c:v>3.4969800000000002E-2</c:v>
                </c:pt>
                <c:pt idx="4483">
                  <c:v>3.3361399999999999E-2</c:v>
                </c:pt>
                <c:pt idx="4484">
                  <c:v>3.1376300000000003E-2</c:v>
                </c:pt>
                <c:pt idx="4485">
                  <c:v>2.9925199999999999E-2</c:v>
                </c:pt>
                <c:pt idx="4486">
                  <c:v>2.8190699999999999E-2</c:v>
                </c:pt>
                <c:pt idx="4487">
                  <c:v>2.66535E-2</c:v>
                </c:pt>
                <c:pt idx="4488">
                  <c:v>2.5284600000000001E-2</c:v>
                </c:pt>
                <c:pt idx="4489">
                  <c:v>2.4059899999999999E-2</c:v>
                </c:pt>
                <c:pt idx="4490">
                  <c:v>2.2959500000000001E-2</c:v>
                </c:pt>
                <c:pt idx="4491">
                  <c:v>2.1967199999999999E-2</c:v>
                </c:pt>
                <c:pt idx="4492">
                  <c:v>2.1069600000000001E-2</c:v>
                </c:pt>
                <c:pt idx="4493">
                  <c:v>1.9963700000000001E-2</c:v>
                </c:pt>
                <c:pt idx="4494">
                  <c:v>1.8992100000000001E-2</c:v>
                </c:pt>
                <c:pt idx="4495">
                  <c:v>1.8134399999999998E-2</c:v>
                </c:pt>
                <c:pt idx="4496">
                  <c:v>1.7373699999999999E-2</c:v>
                </c:pt>
                <c:pt idx="4497">
                  <c:v>1.66964E-2</c:v>
                </c:pt>
                <c:pt idx="4498">
                  <c:v>1.60912E-2</c:v>
                </c:pt>
                <c:pt idx="4499">
                  <c:v>1.52993E-2</c:v>
                </c:pt>
                <c:pt idx="4500">
                  <c:v>1.45399E-2</c:v>
                </c:pt>
                <c:pt idx="4501">
                  <c:v>1.38619E-2</c:v>
                </c:pt>
                <c:pt idx="4502">
                  <c:v>1.3289799999999999E-2</c:v>
                </c:pt>
                <c:pt idx="4503">
                  <c:v>1.2804899999999999E-2</c:v>
                </c:pt>
                <c:pt idx="4504">
                  <c:v>1.23917E-2</c:v>
                </c:pt>
                <c:pt idx="4505">
                  <c:v>1.2019999999999999E-2</c:v>
                </c:pt>
                <c:pt idx="4506">
                  <c:v>1.16729E-2</c:v>
                </c:pt>
                <c:pt idx="4507">
                  <c:v>1.1294999999999999E-2</c:v>
                </c:pt>
                <c:pt idx="4508">
                  <c:v>1.09972E-2</c:v>
                </c:pt>
                <c:pt idx="4509">
                  <c:v>1.07598E-2</c:v>
                </c:pt>
                <c:pt idx="4510">
                  <c:v>1.05246E-2</c:v>
                </c:pt>
                <c:pt idx="4511">
                  <c:v>1.03546E-2</c:v>
                </c:pt>
                <c:pt idx="4512">
                  <c:v>1.0207000000000001E-2</c:v>
                </c:pt>
                <c:pt idx="4513">
                  <c:v>1.0130200000000001E-2</c:v>
                </c:pt>
                <c:pt idx="4514">
                  <c:v>1.0109999999999999E-2</c:v>
                </c:pt>
                <c:pt idx="4515">
                  <c:v>1.0138299999999999E-2</c:v>
                </c:pt>
                <c:pt idx="4516">
                  <c:v>1.0217E-2</c:v>
                </c:pt>
                <c:pt idx="4517">
                  <c:v>1.0363000000000001E-2</c:v>
                </c:pt>
                <c:pt idx="4518">
                  <c:v>1.0562200000000001E-2</c:v>
                </c:pt>
                <c:pt idx="4519">
                  <c:v>1.08104E-2</c:v>
                </c:pt>
                <c:pt idx="4520">
                  <c:v>1.1106100000000001E-2</c:v>
                </c:pt>
                <c:pt idx="4521">
                  <c:v>1.14488E-2</c:v>
                </c:pt>
                <c:pt idx="4522">
                  <c:v>1.18399E-2</c:v>
                </c:pt>
                <c:pt idx="4523">
                  <c:v>1.22816E-2</c:v>
                </c:pt>
                <c:pt idx="4524">
                  <c:v>1.27774E-2</c:v>
                </c:pt>
                <c:pt idx="4525">
                  <c:v>1.33317E-2</c:v>
                </c:pt>
                <c:pt idx="4526">
                  <c:v>1.3950199999999999E-2</c:v>
                </c:pt>
                <c:pt idx="4527">
                  <c:v>1.46397E-2</c:v>
                </c:pt>
                <c:pt idx="4528">
                  <c:v>1.54086E-2</c:v>
                </c:pt>
                <c:pt idx="4529">
                  <c:v>1.6266900000000001E-2</c:v>
                </c:pt>
                <c:pt idx="4530">
                  <c:v>1.7226600000000002E-2</c:v>
                </c:pt>
                <c:pt idx="4531">
                  <c:v>1.8302200000000001E-2</c:v>
                </c:pt>
                <c:pt idx="4532">
                  <c:v>1.9507400000000001E-2</c:v>
                </c:pt>
                <c:pt idx="4533">
                  <c:v>2.0510199999999999E-2</c:v>
                </c:pt>
                <c:pt idx="4534">
                  <c:v>2.1612800000000001E-2</c:v>
                </c:pt>
                <c:pt idx="4535">
                  <c:v>2.2824899999999999E-2</c:v>
                </c:pt>
                <c:pt idx="4536">
                  <c:v>2.41601E-2</c:v>
                </c:pt>
                <c:pt idx="4537">
                  <c:v>2.5635700000000001E-2</c:v>
                </c:pt>
                <c:pt idx="4538">
                  <c:v>2.7270699999999998E-2</c:v>
                </c:pt>
                <c:pt idx="4539">
                  <c:v>2.9089199999999999E-2</c:v>
                </c:pt>
                <c:pt idx="4540">
                  <c:v>3.1117800000000001E-2</c:v>
                </c:pt>
                <c:pt idx="4541">
                  <c:v>3.33911E-2</c:v>
                </c:pt>
                <c:pt idx="4542">
                  <c:v>3.5947699999999999E-2</c:v>
                </c:pt>
                <c:pt idx="4543">
                  <c:v>3.7833899999999997E-2</c:v>
                </c:pt>
                <c:pt idx="4544">
                  <c:v>3.9884799999999998E-2</c:v>
                </c:pt>
                <c:pt idx="4545">
                  <c:v>4.2119999999999998E-2</c:v>
                </c:pt>
                <c:pt idx="4546">
                  <c:v>4.4562200000000003E-2</c:v>
                </c:pt>
                <c:pt idx="4547">
                  <c:v>4.7237399999999999E-2</c:v>
                </c:pt>
                <c:pt idx="4548">
                  <c:v>5.0176400000000003E-2</c:v>
                </c:pt>
                <c:pt idx="4549">
                  <c:v>5.3414499999999997E-2</c:v>
                </c:pt>
                <c:pt idx="4550">
                  <c:v>5.6993799999999997E-2</c:v>
                </c:pt>
                <c:pt idx="4551">
                  <c:v>6.0963400000000001E-2</c:v>
                </c:pt>
                <c:pt idx="4552">
                  <c:v>6.4791100000000004E-2</c:v>
                </c:pt>
                <c:pt idx="4553">
                  <c:v>6.8999400000000002E-2</c:v>
                </c:pt>
                <c:pt idx="4554">
                  <c:v>7.3668999999999998E-2</c:v>
                </c:pt>
                <c:pt idx="4555">
                  <c:v>7.8848199999999993E-2</c:v>
                </c:pt>
                <c:pt idx="4556">
                  <c:v>8.4612800000000002E-2</c:v>
                </c:pt>
                <c:pt idx="4557">
                  <c:v>8.9374800000000004E-2</c:v>
                </c:pt>
                <c:pt idx="4558">
                  <c:v>9.4562499999999994E-2</c:v>
                </c:pt>
                <c:pt idx="4559">
                  <c:v>0.100228</c:v>
                </c:pt>
                <c:pt idx="4560">
                  <c:v>0.106432</c:v>
                </c:pt>
                <c:pt idx="4561">
                  <c:v>0.112737</c:v>
                </c:pt>
                <c:pt idx="4562">
                  <c:v>0.11963</c:v>
                </c:pt>
                <c:pt idx="4563">
                  <c:v>0.12718099999999999</c:v>
                </c:pt>
                <c:pt idx="4564">
                  <c:v>0.13547799999999999</c:v>
                </c:pt>
                <c:pt idx="4565">
                  <c:v>0.14464199999999999</c:v>
                </c:pt>
                <c:pt idx="4566">
                  <c:v>0.15342700000000001</c:v>
                </c:pt>
                <c:pt idx="4567">
                  <c:v>0.16231300000000001</c:v>
                </c:pt>
                <c:pt idx="4568">
                  <c:v>0.17200799999999999</c:v>
                </c:pt>
                <c:pt idx="4569">
                  <c:v>0.18456600000000001</c:v>
                </c:pt>
                <c:pt idx="4570">
                  <c:v>0.196242</c:v>
                </c:pt>
                <c:pt idx="4571">
                  <c:v>0.21054600000000001</c:v>
                </c:pt>
                <c:pt idx="4572">
                  <c:v>0.225216</c:v>
                </c:pt>
                <c:pt idx="4573">
                  <c:v>0.24008599999999999</c:v>
                </c:pt>
                <c:pt idx="4574">
                  <c:v>0.256494</c:v>
                </c:pt>
                <c:pt idx="4575">
                  <c:v>0.27280799999999999</c:v>
                </c:pt>
                <c:pt idx="4576">
                  <c:v>0.28819299999999998</c:v>
                </c:pt>
                <c:pt idx="4577">
                  <c:v>0.30692999999999998</c:v>
                </c:pt>
                <c:pt idx="4578">
                  <c:v>0.32979999999999998</c:v>
                </c:pt>
                <c:pt idx="4579">
                  <c:v>0.34962500000000002</c:v>
                </c:pt>
                <c:pt idx="4580">
                  <c:v>0.37337599999999999</c:v>
                </c:pt>
                <c:pt idx="4581">
                  <c:v>0.39964699999999997</c:v>
                </c:pt>
                <c:pt idx="4582">
                  <c:v>0.42880699999999999</c:v>
                </c:pt>
                <c:pt idx="4583">
                  <c:v>0.46129599999999998</c:v>
                </c:pt>
                <c:pt idx="4584">
                  <c:v>0.497639</c:v>
                </c:pt>
                <c:pt idx="4585">
                  <c:v>0.52431799999999995</c:v>
                </c:pt>
                <c:pt idx="4586">
                  <c:v>0.55320899999999995</c:v>
                </c:pt>
                <c:pt idx="4587">
                  <c:v>0.58456300000000005</c:v>
                </c:pt>
                <c:pt idx="4588">
                  <c:v>0.618668</c:v>
                </c:pt>
                <c:pt idx="4589">
                  <c:v>0.65585499999999997</c:v>
                </c:pt>
                <c:pt idx="4590">
                  <c:v>0.69650599999999996</c:v>
                </c:pt>
                <c:pt idx="4591">
                  <c:v>0.74106300000000003</c:v>
                </c:pt>
                <c:pt idx="4592">
                  <c:v>0.79004200000000002</c:v>
                </c:pt>
                <c:pt idx="4593">
                  <c:v>0.84404999999999997</c:v>
                </c:pt>
                <c:pt idx="4594">
                  <c:v>0.90379100000000001</c:v>
                </c:pt>
                <c:pt idx="4595">
                  <c:v>0.970109</c:v>
                </c:pt>
                <c:pt idx="4596">
                  <c:v>1.0247599999999999</c:v>
                </c:pt>
                <c:pt idx="4597">
                  <c:v>1.0841499999999999</c:v>
                </c:pt>
                <c:pt idx="4598">
                  <c:v>1.1488499999999999</c:v>
                </c:pt>
                <c:pt idx="4599">
                  <c:v>1.2195100000000001</c:v>
                </c:pt>
                <c:pt idx="4600">
                  <c:v>1.2968999999999999</c:v>
                </c:pt>
                <c:pt idx="4601">
                  <c:v>1.3818600000000001</c:v>
                </c:pt>
                <c:pt idx="4602">
                  <c:v>1.4806900000000001</c:v>
                </c:pt>
                <c:pt idx="4603">
                  <c:v>1.5601400000000001</c:v>
                </c:pt>
                <c:pt idx="4604">
                  <c:v>1.64612</c:v>
                </c:pt>
                <c:pt idx="4605">
                  <c:v>1.7393700000000001</c:v>
                </c:pt>
                <c:pt idx="4606">
                  <c:v>1.8407100000000001</c:v>
                </c:pt>
                <c:pt idx="4607">
                  <c:v>1.9511099999999999</c:v>
                </c:pt>
                <c:pt idx="4608">
                  <c:v>2.07165</c:v>
                </c:pt>
                <c:pt idx="4609">
                  <c:v>2.2036199999999999</c:v>
                </c:pt>
                <c:pt idx="4610">
                  <c:v>2.32768</c:v>
                </c:pt>
                <c:pt idx="4611">
                  <c:v>2.4993400000000001</c:v>
                </c:pt>
                <c:pt idx="4612">
                  <c:v>2.6905000000000001</c:v>
                </c:pt>
                <c:pt idx="4613">
                  <c:v>2.9041800000000002</c:v>
                </c:pt>
                <c:pt idx="4614">
                  <c:v>3.0608900000000001</c:v>
                </c:pt>
                <c:pt idx="4615">
                  <c:v>3.2304499999999998</c:v>
                </c:pt>
                <c:pt idx="4616">
                  <c:v>3.4142399999999999</c:v>
                </c:pt>
                <c:pt idx="4617">
                  <c:v>3.6741000000000001</c:v>
                </c:pt>
                <c:pt idx="4618">
                  <c:v>3.9641000000000002</c:v>
                </c:pt>
                <c:pt idx="4619">
                  <c:v>4.1764599999999996</c:v>
                </c:pt>
                <c:pt idx="4620">
                  <c:v>4.4059100000000004</c:v>
                </c:pt>
                <c:pt idx="4621">
                  <c:v>4.6542000000000003</c:v>
                </c:pt>
                <c:pt idx="4622">
                  <c:v>4.9233900000000004</c:v>
                </c:pt>
                <c:pt idx="4623">
                  <c:v>5.2157299999999998</c:v>
                </c:pt>
                <c:pt idx="4624">
                  <c:v>5.49716</c:v>
                </c:pt>
                <c:pt idx="4625">
                  <c:v>5.8009300000000001</c:v>
                </c:pt>
                <c:pt idx="4626">
                  <c:v>6.1293199999999999</c:v>
                </c:pt>
                <c:pt idx="4627">
                  <c:v>6.4848100000000004</c:v>
                </c:pt>
                <c:pt idx="4628">
                  <c:v>6.8702399999999999</c:v>
                </c:pt>
                <c:pt idx="4629">
                  <c:v>7.2886300000000004</c:v>
                </c:pt>
                <c:pt idx="4630">
                  <c:v>7.74343</c:v>
                </c:pt>
                <c:pt idx="4631">
                  <c:v>8.2383400000000009</c:v>
                </c:pt>
                <c:pt idx="4632">
                  <c:v>8.9018899999999999</c:v>
                </c:pt>
                <c:pt idx="4633">
                  <c:v>9.6392699999999998</c:v>
                </c:pt>
                <c:pt idx="4634">
                  <c:v>10.4594</c:v>
                </c:pt>
                <c:pt idx="4635">
                  <c:v>11.3718</c:v>
                </c:pt>
                <c:pt idx="4636">
                  <c:v>12.036099999999999</c:v>
                </c:pt>
                <c:pt idx="4637">
                  <c:v>13.036300000000001</c:v>
                </c:pt>
                <c:pt idx="4638">
                  <c:v>13.945600000000001</c:v>
                </c:pt>
                <c:pt idx="4639">
                  <c:v>14.9283</c:v>
                </c:pt>
                <c:pt idx="4640">
                  <c:v>15.9872</c:v>
                </c:pt>
                <c:pt idx="4641">
                  <c:v>17.124600000000001</c:v>
                </c:pt>
                <c:pt idx="4642">
                  <c:v>18.341200000000001</c:v>
                </c:pt>
                <c:pt idx="4643">
                  <c:v>19.770299999999999</c:v>
                </c:pt>
                <c:pt idx="4644">
                  <c:v>21.815100000000001</c:v>
                </c:pt>
                <c:pt idx="4645">
                  <c:v>24.562999999999999</c:v>
                </c:pt>
                <c:pt idx="4646">
                  <c:v>32.1233</c:v>
                </c:pt>
                <c:pt idx="4647">
                  <c:v>34.527200000000001</c:v>
                </c:pt>
                <c:pt idx="4648">
                  <c:v>36.119900000000001</c:v>
                </c:pt>
                <c:pt idx="4649">
                  <c:v>37.270699999999998</c:v>
                </c:pt>
                <c:pt idx="4650">
                  <c:v>38.136400000000002</c:v>
                </c:pt>
                <c:pt idx="4651">
                  <c:v>38.814</c:v>
                </c:pt>
                <c:pt idx="4652">
                  <c:v>39.287100000000002</c:v>
                </c:pt>
                <c:pt idx="4653">
                  <c:v>39.543799999999997</c:v>
                </c:pt>
                <c:pt idx="4654">
                  <c:v>39.591299999999997</c:v>
                </c:pt>
                <c:pt idx="4655">
                  <c:v>39.475700000000003</c:v>
                </c:pt>
                <c:pt idx="4656">
                  <c:v>39.139000000000003</c:v>
                </c:pt>
                <c:pt idx="4657">
                  <c:v>38.589599999999997</c:v>
                </c:pt>
                <c:pt idx="4658">
                  <c:v>37.841200000000001</c:v>
                </c:pt>
                <c:pt idx="4659">
                  <c:v>36.565600000000003</c:v>
                </c:pt>
                <c:pt idx="4660">
                  <c:v>35.0426</c:v>
                </c:pt>
                <c:pt idx="4661">
                  <c:v>33.314799999999998</c:v>
                </c:pt>
                <c:pt idx="4662">
                  <c:v>30.794599999999999</c:v>
                </c:pt>
                <c:pt idx="4663">
                  <c:v>24.311499999999999</c:v>
                </c:pt>
                <c:pt idx="4664">
                  <c:v>21.916399999999999</c:v>
                </c:pt>
                <c:pt idx="4665">
                  <c:v>20.2254</c:v>
                </c:pt>
                <c:pt idx="4666">
                  <c:v>18.639700000000001</c:v>
                </c:pt>
                <c:pt idx="4667">
                  <c:v>17.165800000000001</c:v>
                </c:pt>
                <c:pt idx="4668">
                  <c:v>15.805999999999999</c:v>
                </c:pt>
                <c:pt idx="4669">
                  <c:v>14.5587</c:v>
                </c:pt>
                <c:pt idx="4670">
                  <c:v>13.4198</c:v>
                </c:pt>
                <c:pt idx="4671">
                  <c:v>12.3832</c:v>
                </c:pt>
                <c:pt idx="4672">
                  <c:v>11.442</c:v>
                </c:pt>
                <c:pt idx="4673">
                  <c:v>10.770799999999999</c:v>
                </c:pt>
                <c:pt idx="4674">
                  <c:v>10.149100000000001</c:v>
                </c:pt>
                <c:pt idx="4675">
                  <c:v>9.5731699999999993</c:v>
                </c:pt>
                <c:pt idx="4676">
                  <c:v>9.0396699999999992</c:v>
                </c:pt>
                <c:pt idx="4677">
                  <c:v>8.5451700000000006</c:v>
                </c:pt>
                <c:pt idx="4678">
                  <c:v>8.0866799999999994</c:v>
                </c:pt>
                <c:pt idx="4679">
                  <c:v>7.6612</c:v>
                </c:pt>
                <c:pt idx="4680">
                  <c:v>7.2660900000000002</c:v>
                </c:pt>
                <c:pt idx="4681">
                  <c:v>6.8484299999999996</c:v>
                </c:pt>
                <c:pt idx="4682">
                  <c:v>6.4637500000000001</c:v>
                </c:pt>
                <c:pt idx="4683">
                  <c:v>6.1089399999999996</c:v>
                </c:pt>
                <c:pt idx="4684">
                  <c:v>5.7812400000000004</c:v>
                </c:pt>
                <c:pt idx="4685">
                  <c:v>5.4781000000000004</c:v>
                </c:pt>
                <c:pt idx="4686">
                  <c:v>5.0646300000000002</c:v>
                </c:pt>
                <c:pt idx="4687">
                  <c:v>4.6948299999999996</c:v>
                </c:pt>
                <c:pt idx="4688">
                  <c:v>4.4158400000000002</c:v>
                </c:pt>
                <c:pt idx="4689">
                  <c:v>4.1603899999999996</c:v>
                </c:pt>
                <c:pt idx="4690">
                  <c:v>3.92597</c:v>
                </c:pt>
                <c:pt idx="4691">
                  <c:v>3.7104200000000001</c:v>
                </c:pt>
                <c:pt idx="4692">
                  <c:v>3.5118100000000001</c:v>
                </c:pt>
                <c:pt idx="4693">
                  <c:v>3.3284699999999998</c:v>
                </c:pt>
                <c:pt idx="4694">
                  <c:v>3.15889</c:v>
                </c:pt>
                <c:pt idx="4695">
                  <c:v>3.0017900000000002</c:v>
                </c:pt>
                <c:pt idx="4696">
                  <c:v>2.8237100000000002</c:v>
                </c:pt>
                <c:pt idx="4697">
                  <c:v>2.6608499999999999</c:v>
                </c:pt>
                <c:pt idx="4698">
                  <c:v>2.5115099999999999</c:v>
                </c:pt>
                <c:pt idx="4699">
                  <c:v>2.3742700000000001</c:v>
                </c:pt>
                <c:pt idx="4700">
                  <c:v>2.2478500000000001</c:v>
                </c:pt>
                <c:pt idx="4701">
                  <c:v>2.13117</c:v>
                </c:pt>
                <c:pt idx="4702">
                  <c:v>1.9723200000000001</c:v>
                </c:pt>
                <c:pt idx="4703">
                  <c:v>1.86711</c:v>
                </c:pt>
                <c:pt idx="4704">
                  <c:v>1.76186</c:v>
                </c:pt>
                <c:pt idx="4705">
                  <c:v>1.66523</c:v>
                </c:pt>
                <c:pt idx="4706">
                  <c:v>1.5763</c:v>
                </c:pt>
                <c:pt idx="4707">
                  <c:v>1.49427</c:v>
                </c:pt>
                <c:pt idx="4708">
                  <c:v>1.4184300000000001</c:v>
                </c:pt>
                <c:pt idx="4709">
                  <c:v>1.3149900000000001</c:v>
                </c:pt>
                <c:pt idx="4710">
                  <c:v>1.2521500000000001</c:v>
                </c:pt>
                <c:pt idx="4711">
                  <c:v>1.1829499999999999</c:v>
                </c:pt>
                <c:pt idx="4712">
                  <c:v>1.11931</c:v>
                </c:pt>
                <c:pt idx="4713">
                  <c:v>1.0606500000000001</c:v>
                </c:pt>
                <c:pt idx="4714">
                  <c:v>1.0064599999999999</c:v>
                </c:pt>
                <c:pt idx="4715">
                  <c:v>0.93262900000000004</c:v>
                </c:pt>
                <c:pt idx="4716">
                  <c:v>0.86661600000000005</c:v>
                </c:pt>
                <c:pt idx="4717">
                  <c:v>0.82641900000000001</c:v>
                </c:pt>
                <c:pt idx="4718">
                  <c:v>0.77870799999999996</c:v>
                </c:pt>
                <c:pt idx="4719">
                  <c:v>0.73500799999999999</c:v>
                </c:pt>
                <c:pt idx="4720">
                  <c:v>0.69488000000000005</c:v>
                </c:pt>
                <c:pt idx="4721">
                  <c:v>0.65794799999999998</c:v>
                </c:pt>
                <c:pt idx="4722">
                  <c:v>0.62387999999999999</c:v>
                </c:pt>
                <c:pt idx="4723">
                  <c:v>0.57752999999999999</c:v>
                </c:pt>
                <c:pt idx="4724">
                  <c:v>0.53615900000000005</c:v>
                </c:pt>
                <c:pt idx="4725">
                  <c:v>0.50300400000000001</c:v>
                </c:pt>
                <c:pt idx="4726">
                  <c:v>0.47283399999999998</c:v>
                </c:pt>
                <c:pt idx="4727">
                  <c:v>0.44530599999999998</c:v>
                </c:pt>
                <c:pt idx="4728">
                  <c:v>0.42013099999999998</c:v>
                </c:pt>
                <c:pt idx="4729">
                  <c:v>0.39705400000000002</c:v>
                </c:pt>
                <c:pt idx="4730">
                  <c:v>0.375836</c:v>
                </c:pt>
                <c:pt idx="4731">
                  <c:v>0.356263</c:v>
                </c:pt>
                <c:pt idx="4732">
                  <c:v>0.33816000000000002</c:v>
                </c:pt>
                <c:pt idx="4733">
                  <c:v>0.31805699999999998</c:v>
                </c:pt>
                <c:pt idx="4734">
                  <c:v>0.29970000000000002</c:v>
                </c:pt>
                <c:pt idx="4735">
                  <c:v>0.28289700000000001</c:v>
                </c:pt>
                <c:pt idx="4736">
                  <c:v>0.26747599999999999</c:v>
                </c:pt>
                <c:pt idx="4737">
                  <c:v>0.25328600000000001</c:v>
                </c:pt>
                <c:pt idx="4738">
                  <c:v>0.24019799999999999</c:v>
                </c:pt>
                <c:pt idx="4739">
                  <c:v>0.22239300000000001</c:v>
                </c:pt>
                <c:pt idx="4740">
                  <c:v>0.210535</c:v>
                </c:pt>
                <c:pt idx="4741">
                  <c:v>0.198624</c:v>
                </c:pt>
                <c:pt idx="4742">
                  <c:v>0.18770600000000001</c:v>
                </c:pt>
                <c:pt idx="4743">
                  <c:v>0.177677</c:v>
                </c:pt>
                <c:pt idx="4744">
                  <c:v>0.168434</c:v>
                </c:pt>
                <c:pt idx="4745">
                  <c:v>0.15989200000000001</c:v>
                </c:pt>
                <c:pt idx="4746">
                  <c:v>0.14825099999999999</c:v>
                </c:pt>
                <c:pt idx="4747">
                  <c:v>0.137845</c:v>
                </c:pt>
                <c:pt idx="4748">
                  <c:v>0.12850600000000001</c:v>
                </c:pt>
                <c:pt idx="4749">
                  <c:v>0.12009300000000001</c:v>
                </c:pt>
                <c:pt idx="4750">
                  <c:v>0.112488</c:v>
                </c:pt>
                <c:pt idx="4751">
                  <c:v>0.105591</c:v>
                </c:pt>
                <c:pt idx="4752">
                  <c:v>9.9316299999999996E-2</c:v>
                </c:pt>
                <c:pt idx="4753">
                  <c:v>9.3591900000000006E-2</c:v>
                </c:pt>
                <c:pt idx="4754">
                  <c:v>8.8355500000000003E-2</c:v>
                </c:pt>
                <c:pt idx="4755">
                  <c:v>8.3553000000000002E-2</c:v>
                </c:pt>
                <c:pt idx="4756">
                  <c:v>7.9138E-2</c:v>
                </c:pt>
                <c:pt idx="4757">
                  <c:v>7.3784799999999998E-2</c:v>
                </c:pt>
                <c:pt idx="4758">
                  <c:v>6.9625199999999998E-2</c:v>
                </c:pt>
                <c:pt idx="4759">
                  <c:v>6.5818000000000002E-2</c:v>
                </c:pt>
                <c:pt idx="4760">
                  <c:v>6.3464400000000004E-2</c:v>
                </c:pt>
                <c:pt idx="4761">
                  <c:v>5.91227E-2</c:v>
                </c:pt>
                <c:pt idx="4762">
                  <c:v>5.5209800000000003E-2</c:v>
                </c:pt>
                <c:pt idx="4763">
                  <c:v>5.1683600000000003E-2</c:v>
                </c:pt>
                <c:pt idx="4764">
                  <c:v>4.8495400000000001E-2</c:v>
                </c:pt>
                <c:pt idx="4765">
                  <c:v>4.5603400000000002E-2</c:v>
                </c:pt>
                <c:pt idx="4766">
                  <c:v>4.29726E-2</c:v>
                </c:pt>
                <c:pt idx="4767">
                  <c:v>4.0572700000000003E-2</c:v>
                </c:pt>
                <c:pt idx="4768">
                  <c:v>3.8377700000000001E-2</c:v>
                </c:pt>
                <c:pt idx="4769">
                  <c:v>3.6365399999999999E-2</c:v>
                </c:pt>
                <c:pt idx="4770">
                  <c:v>3.4516400000000003E-2</c:v>
                </c:pt>
                <c:pt idx="4771">
                  <c:v>3.2813799999999997E-2</c:v>
                </c:pt>
                <c:pt idx="4772">
                  <c:v>3.0503200000000001E-2</c:v>
                </c:pt>
                <c:pt idx="4773">
                  <c:v>2.8446900000000001E-2</c:v>
                </c:pt>
                <c:pt idx="4774">
                  <c:v>2.6611099999999999E-2</c:v>
                </c:pt>
                <c:pt idx="4775">
                  <c:v>2.49663E-2</c:v>
                </c:pt>
                <c:pt idx="4776">
                  <c:v>2.3489099999999999E-2</c:v>
                </c:pt>
                <c:pt idx="4777">
                  <c:v>2.2158899999999999E-2</c:v>
                </c:pt>
                <c:pt idx="4778">
                  <c:v>2.09594E-2</c:v>
                </c:pt>
                <c:pt idx="4779">
                  <c:v>1.9876100000000001E-2</c:v>
                </c:pt>
                <c:pt idx="4780">
                  <c:v>1.8897400000000002E-2</c:v>
                </c:pt>
                <c:pt idx="4781">
                  <c:v>1.8013100000000001E-2</c:v>
                </c:pt>
                <c:pt idx="4782">
                  <c:v>1.70288E-2</c:v>
                </c:pt>
                <c:pt idx="4783">
                  <c:v>1.6176599999999999E-2</c:v>
                </c:pt>
                <c:pt idx="4784">
                  <c:v>1.54664E-2</c:v>
                </c:pt>
                <c:pt idx="4785">
                  <c:v>1.49403E-2</c:v>
                </c:pt>
                <c:pt idx="4786">
                  <c:v>1.4483299999999999E-2</c:v>
                </c:pt>
                <c:pt idx="4787">
                  <c:v>1.40955E-2</c:v>
                </c:pt>
                <c:pt idx="4788">
                  <c:v>1.37801E-2</c:v>
                </c:pt>
                <c:pt idx="4789">
                  <c:v>1.3543100000000001E-2</c:v>
                </c:pt>
                <c:pt idx="4790">
                  <c:v>1.33951E-2</c:v>
                </c:pt>
                <c:pt idx="4791">
                  <c:v>1.3351099999999999E-2</c:v>
                </c:pt>
                <c:pt idx="4792">
                  <c:v>1.33863E-2</c:v>
                </c:pt>
                <c:pt idx="4793">
                  <c:v>1.34726E-2</c:v>
                </c:pt>
                <c:pt idx="4794">
                  <c:v>1.36204E-2</c:v>
                </c:pt>
                <c:pt idx="4795">
                  <c:v>1.38409E-2</c:v>
                </c:pt>
                <c:pt idx="4796">
                  <c:v>1.4161399999999999E-2</c:v>
                </c:pt>
                <c:pt idx="4797">
                  <c:v>1.4482699999999999E-2</c:v>
                </c:pt>
                <c:pt idx="4798">
                  <c:v>1.48915E-2</c:v>
                </c:pt>
                <c:pt idx="4799">
                  <c:v>1.5411899999999999E-2</c:v>
                </c:pt>
                <c:pt idx="4800">
                  <c:v>1.5836900000000001E-2</c:v>
                </c:pt>
                <c:pt idx="4801">
                  <c:v>1.6280900000000001E-2</c:v>
                </c:pt>
                <c:pt idx="4802">
                  <c:v>1.6732299999999999E-2</c:v>
                </c:pt>
                <c:pt idx="4803">
                  <c:v>1.72532E-2</c:v>
                </c:pt>
                <c:pt idx="4804">
                  <c:v>1.7859400000000001E-2</c:v>
                </c:pt>
                <c:pt idx="4805">
                  <c:v>1.857E-2</c:v>
                </c:pt>
                <c:pt idx="4806">
                  <c:v>1.9410199999999999E-2</c:v>
                </c:pt>
                <c:pt idx="4807">
                  <c:v>2.0145699999999999E-2</c:v>
                </c:pt>
                <c:pt idx="4808">
                  <c:v>2.0992500000000001E-2</c:v>
                </c:pt>
                <c:pt idx="4809">
                  <c:v>2.1975999999999999E-2</c:v>
                </c:pt>
                <c:pt idx="4810">
                  <c:v>2.31284E-2</c:v>
                </c:pt>
                <c:pt idx="4811">
                  <c:v>2.4013E-2</c:v>
                </c:pt>
                <c:pt idx="4812">
                  <c:v>2.5011599999999998E-2</c:v>
                </c:pt>
                <c:pt idx="4813">
                  <c:v>2.6146800000000001E-2</c:v>
                </c:pt>
                <c:pt idx="4814">
                  <c:v>2.74475E-2</c:v>
                </c:pt>
                <c:pt idx="4815">
                  <c:v>2.8950900000000002E-2</c:v>
                </c:pt>
                <c:pt idx="4816">
                  <c:v>3.0240400000000001E-2</c:v>
                </c:pt>
                <c:pt idx="4817">
                  <c:v>3.1697700000000002E-2</c:v>
                </c:pt>
                <c:pt idx="4818">
                  <c:v>3.35033E-2</c:v>
                </c:pt>
                <c:pt idx="4819">
                  <c:v>3.5084499999999998E-2</c:v>
                </c:pt>
                <c:pt idx="4820">
                  <c:v>3.6871000000000001E-2</c:v>
                </c:pt>
                <c:pt idx="4821">
                  <c:v>3.8905099999999998E-2</c:v>
                </c:pt>
                <c:pt idx="4822">
                  <c:v>4.0626700000000002E-2</c:v>
                </c:pt>
                <c:pt idx="4823">
                  <c:v>4.2550900000000003E-2</c:v>
                </c:pt>
                <c:pt idx="4824">
                  <c:v>4.4720200000000002E-2</c:v>
                </c:pt>
                <c:pt idx="4825">
                  <c:v>4.7193499999999999E-2</c:v>
                </c:pt>
                <c:pt idx="4826">
                  <c:v>4.9052600000000002E-2</c:v>
                </c:pt>
                <c:pt idx="4827">
                  <c:v>5.1120699999999998E-2</c:v>
                </c:pt>
                <c:pt idx="4828">
                  <c:v>5.3446500000000001E-2</c:v>
                </c:pt>
                <c:pt idx="4829">
                  <c:v>5.5745599999999999E-2</c:v>
                </c:pt>
                <c:pt idx="4830">
                  <c:v>5.8353799999999997E-2</c:v>
                </c:pt>
                <c:pt idx="4831">
                  <c:v>6.1353699999999997E-2</c:v>
                </c:pt>
                <c:pt idx="4832">
                  <c:v>6.3624E-2</c:v>
                </c:pt>
                <c:pt idx="4833">
                  <c:v>6.6157300000000002E-2</c:v>
                </c:pt>
                <c:pt idx="4834">
                  <c:v>6.9003700000000001E-2</c:v>
                </c:pt>
                <c:pt idx="4835">
                  <c:v>7.2224200000000002E-2</c:v>
                </c:pt>
                <c:pt idx="4836">
                  <c:v>7.5892200000000007E-2</c:v>
                </c:pt>
                <c:pt idx="4837">
                  <c:v>8.0095600000000003E-2</c:v>
                </c:pt>
                <c:pt idx="4838">
                  <c:v>8.3662899999999998E-2</c:v>
                </c:pt>
                <c:pt idx="4839">
                  <c:v>8.7641399999999994E-2</c:v>
                </c:pt>
                <c:pt idx="4840">
                  <c:v>9.20956E-2</c:v>
                </c:pt>
                <c:pt idx="4841">
                  <c:v>9.7088599999999997E-2</c:v>
                </c:pt>
                <c:pt idx="4842">
                  <c:v>0.1027</c:v>
                </c:pt>
                <c:pt idx="4843">
                  <c:v>0.109016</c:v>
                </c:pt>
                <c:pt idx="4844">
                  <c:v>0.11613900000000001</c:v>
                </c:pt>
                <c:pt idx="4845">
                  <c:v>0.12299499999999999</c:v>
                </c:pt>
                <c:pt idx="4846">
                  <c:v>0.129963</c:v>
                </c:pt>
                <c:pt idx="4847">
                  <c:v>0.13763300000000001</c:v>
                </c:pt>
                <c:pt idx="4848">
                  <c:v>0.146089</c:v>
                </c:pt>
                <c:pt idx="4849">
                  <c:v>0.15540200000000001</c:v>
                </c:pt>
                <c:pt idx="4850">
                  <c:v>0.16566500000000001</c:v>
                </c:pt>
                <c:pt idx="4851">
                  <c:v>0.17696999999999999</c:v>
                </c:pt>
                <c:pt idx="4852">
                  <c:v>0.18942500000000001</c:v>
                </c:pt>
                <c:pt idx="4853">
                  <c:v>0.20313400000000001</c:v>
                </c:pt>
                <c:pt idx="4854">
                  <c:v>0.218221</c:v>
                </c:pt>
                <c:pt idx="4855">
                  <c:v>0.23480400000000001</c:v>
                </c:pt>
                <c:pt idx="4856">
                  <c:v>0.25304900000000002</c:v>
                </c:pt>
                <c:pt idx="4857">
                  <c:v>0.27307500000000001</c:v>
                </c:pt>
                <c:pt idx="4858">
                  <c:v>0.29505300000000001</c:v>
                </c:pt>
                <c:pt idx="4859">
                  <c:v>0.31914199999999998</c:v>
                </c:pt>
                <c:pt idx="4860">
                  <c:v>0.34553200000000001</c:v>
                </c:pt>
                <c:pt idx="4861">
                  <c:v>0.37440299999999999</c:v>
                </c:pt>
                <c:pt idx="4862">
                  <c:v>0.40596300000000002</c:v>
                </c:pt>
                <c:pt idx="4863">
                  <c:v>0.44039600000000001</c:v>
                </c:pt>
                <c:pt idx="4864">
                  <c:v>0.47796699999999998</c:v>
                </c:pt>
                <c:pt idx="4865">
                  <c:v>0.51885899999999996</c:v>
                </c:pt>
                <c:pt idx="4866">
                  <c:v>0.54808599999999996</c:v>
                </c:pt>
                <c:pt idx="4867">
                  <c:v>0.58969499999999997</c:v>
                </c:pt>
                <c:pt idx="4868">
                  <c:v>0.63442699999999996</c:v>
                </c:pt>
                <c:pt idx="4869">
                  <c:v>0.68249300000000002</c:v>
                </c:pt>
                <c:pt idx="4870">
                  <c:v>0.73404800000000003</c:v>
                </c:pt>
                <c:pt idx="4871">
                  <c:v>0.78933600000000004</c:v>
                </c:pt>
                <c:pt idx="4872">
                  <c:v>0.84850199999999998</c:v>
                </c:pt>
                <c:pt idx="4873">
                  <c:v>0.91177900000000001</c:v>
                </c:pt>
                <c:pt idx="4874">
                  <c:v>0.97933000000000003</c:v>
                </c:pt>
                <c:pt idx="4875">
                  <c:v>1.0514300000000001</c:v>
                </c:pt>
                <c:pt idx="4876">
                  <c:v>1.1282099999999999</c:v>
                </c:pt>
                <c:pt idx="4877">
                  <c:v>1.2099200000000001</c:v>
                </c:pt>
                <c:pt idx="4878">
                  <c:v>1.2967</c:v>
                </c:pt>
                <c:pt idx="4879">
                  <c:v>1.3888400000000001</c:v>
                </c:pt>
                <c:pt idx="4880">
                  <c:v>1.53739</c:v>
                </c:pt>
                <c:pt idx="4881">
                  <c:v>1.69889</c:v>
                </c:pt>
                <c:pt idx="4882">
                  <c:v>1.8379799999999999</c:v>
                </c:pt>
                <c:pt idx="4883">
                  <c:v>1.9859800000000001</c:v>
                </c:pt>
                <c:pt idx="4884">
                  <c:v>2.1432500000000001</c:v>
                </c:pt>
                <c:pt idx="4885">
                  <c:v>2.3677199999999998</c:v>
                </c:pt>
                <c:pt idx="4886">
                  <c:v>2.6094599999999999</c:v>
                </c:pt>
                <c:pt idx="4887">
                  <c:v>2.8023199999999999</c:v>
                </c:pt>
                <c:pt idx="4888">
                  <c:v>3.07504</c:v>
                </c:pt>
                <c:pt idx="4889">
                  <c:v>3.3656799999999998</c:v>
                </c:pt>
                <c:pt idx="4890">
                  <c:v>3.6740400000000002</c:v>
                </c:pt>
                <c:pt idx="4891">
                  <c:v>4.0420699999999998</c:v>
                </c:pt>
                <c:pt idx="4892">
                  <c:v>4.4314799999999996</c:v>
                </c:pt>
                <c:pt idx="4893">
                  <c:v>4.9823599999999999</c:v>
                </c:pt>
                <c:pt idx="4894">
                  <c:v>5.5661800000000001</c:v>
                </c:pt>
                <c:pt idx="4895">
                  <c:v>6.33528</c:v>
                </c:pt>
                <c:pt idx="4896">
                  <c:v>7.5461200000000002</c:v>
                </c:pt>
                <c:pt idx="4897">
                  <c:v>9.3734000000000002</c:v>
                </c:pt>
                <c:pt idx="4898">
                  <c:v>10.2822</c:v>
                </c:pt>
                <c:pt idx="4899">
                  <c:v>11.011699999999999</c:v>
                </c:pt>
                <c:pt idx="4900">
                  <c:v>11.4237</c:v>
                </c:pt>
                <c:pt idx="4901">
                  <c:v>11.986499999999999</c:v>
                </c:pt>
                <c:pt idx="4902">
                  <c:v>12.4061</c:v>
                </c:pt>
                <c:pt idx="4903">
                  <c:v>12.7691</c:v>
                </c:pt>
                <c:pt idx="4904">
                  <c:v>13.003299999999999</c:v>
                </c:pt>
                <c:pt idx="4905">
                  <c:v>13.131600000000001</c:v>
                </c:pt>
                <c:pt idx="4906">
                  <c:v>13.160500000000001</c:v>
                </c:pt>
                <c:pt idx="4907">
                  <c:v>13.1084</c:v>
                </c:pt>
                <c:pt idx="4908">
                  <c:v>12.974</c:v>
                </c:pt>
                <c:pt idx="4909">
                  <c:v>12.7849</c:v>
                </c:pt>
                <c:pt idx="4910">
                  <c:v>12.4503</c:v>
                </c:pt>
                <c:pt idx="4911">
                  <c:v>12.096</c:v>
                </c:pt>
                <c:pt idx="4912">
                  <c:v>11.5532</c:v>
                </c:pt>
                <c:pt idx="4913">
                  <c:v>10.9259</c:v>
                </c:pt>
                <c:pt idx="4914">
                  <c:v>10.130599999999999</c:v>
                </c:pt>
                <c:pt idx="4915">
                  <c:v>9.1563199999999991</c:v>
                </c:pt>
                <c:pt idx="4916">
                  <c:v>6.7857700000000003</c:v>
                </c:pt>
                <c:pt idx="4917">
                  <c:v>5.9077799999999998</c:v>
                </c:pt>
                <c:pt idx="4918">
                  <c:v>5.2594799999999999</c:v>
                </c:pt>
                <c:pt idx="4919">
                  <c:v>4.6475299999999997</c:v>
                </c:pt>
                <c:pt idx="4920">
                  <c:v>4.2154699999999998</c:v>
                </c:pt>
                <c:pt idx="4921">
                  <c:v>3.8080799999999999</c:v>
                </c:pt>
                <c:pt idx="4922">
                  <c:v>3.52182</c:v>
                </c:pt>
                <c:pt idx="4923">
                  <c:v>3.2227600000000001</c:v>
                </c:pt>
                <c:pt idx="4924">
                  <c:v>2.94157</c:v>
                </c:pt>
                <c:pt idx="4925">
                  <c:v>2.6782300000000001</c:v>
                </c:pt>
                <c:pt idx="4926">
                  <c:v>2.4325600000000001</c:v>
                </c:pt>
                <c:pt idx="4927">
                  <c:v>2.2042600000000001</c:v>
                </c:pt>
                <c:pt idx="4928">
                  <c:v>1.99292</c:v>
                </c:pt>
                <c:pt idx="4929">
                  <c:v>1.84521</c:v>
                </c:pt>
                <c:pt idx="4930">
                  <c:v>1.7065399999999999</c:v>
                </c:pt>
                <c:pt idx="4931">
                  <c:v>1.5452600000000001</c:v>
                </c:pt>
                <c:pt idx="4932">
                  <c:v>1.3970400000000001</c:v>
                </c:pt>
                <c:pt idx="4933">
                  <c:v>1.3051600000000001</c:v>
                </c:pt>
                <c:pt idx="4934">
                  <c:v>1.2185299999999999</c:v>
                </c:pt>
                <c:pt idx="4935">
                  <c:v>1.13703</c:v>
                </c:pt>
                <c:pt idx="4936">
                  <c:v>1.06043</c:v>
                </c:pt>
                <c:pt idx="4937">
                  <c:v>0.98855199999999999</c:v>
                </c:pt>
                <c:pt idx="4938">
                  <c:v>0.92112700000000003</c:v>
                </c:pt>
                <c:pt idx="4939">
                  <c:v>0.85802599999999996</c:v>
                </c:pt>
                <c:pt idx="4940">
                  <c:v>0.79900599999999999</c:v>
                </c:pt>
                <c:pt idx="4941">
                  <c:v>0.74390500000000004</c:v>
                </c:pt>
                <c:pt idx="4942">
                  <c:v>0.69247599999999998</c:v>
                </c:pt>
                <c:pt idx="4943">
                  <c:v>0.64457500000000001</c:v>
                </c:pt>
                <c:pt idx="4944">
                  <c:v>0.59998300000000004</c:v>
                </c:pt>
                <c:pt idx="4945">
                  <c:v>0.55854499999999996</c:v>
                </c:pt>
                <c:pt idx="4946">
                  <c:v>0.52188900000000005</c:v>
                </c:pt>
                <c:pt idx="4947">
                  <c:v>0.48777100000000001</c:v>
                </c:pt>
                <c:pt idx="4948">
                  <c:v>0.45602399999999998</c:v>
                </c:pt>
                <c:pt idx="4949">
                  <c:v>0.42653000000000002</c:v>
                </c:pt>
                <c:pt idx="4950">
                  <c:v>0.39912599999999998</c:v>
                </c:pt>
                <c:pt idx="4951">
                  <c:v>0.37371199999999999</c:v>
                </c:pt>
                <c:pt idx="4952">
                  <c:v>0.35014699999999999</c:v>
                </c:pt>
                <c:pt idx="4953">
                  <c:v>0.32832800000000001</c:v>
                </c:pt>
                <c:pt idx="4954">
                  <c:v>0.30811899999999998</c:v>
                </c:pt>
                <c:pt idx="4955">
                  <c:v>0.28943600000000003</c:v>
                </c:pt>
                <c:pt idx="4956">
                  <c:v>0.27216499999999999</c:v>
                </c:pt>
                <c:pt idx="4957">
                  <c:v>0.25622099999999998</c:v>
                </c:pt>
                <c:pt idx="4958">
                  <c:v>0.24149499999999999</c:v>
                </c:pt>
                <c:pt idx="4959">
                  <c:v>0.22791800000000001</c:v>
                </c:pt>
                <c:pt idx="4960">
                  <c:v>0.215396</c:v>
                </c:pt>
                <c:pt idx="4961">
                  <c:v>0.20386199999999999</c:v>
                </c:pt>
                <c:pt idx="4962">
                  <c:v>0.19322900000000001</c:v>
                </c:pt>
                <c:pt idx="4963">
                  <c:v>0.18344299999999999</c:v>
                </c:pt>
                <c:pt idx="4964">
                  <c:v>0.17443400000000001</c:v>
                </c:pt>
                <c:pt idx="4965">
                  <c:v>0.16614799999999999</c:v>
                </c:pt>
                <c:pt idx="4966">
                  <c:v>0.15493799999999999</c:v>
                </c:pt>
                <c:pt idx="4967">
                  <c:v>0.14505499999999999</c:v>
                </c:pt>
                <c:pt idx="4968">
                  <c:v>0.13633500000000001</c:v>
                </c:pt>
                <c:pt idx="4969">
                  <c:v>0.12864300000000001</c:v>
                </c:pt>
                <c:pt idx="4970">
                  <c:v>0.121853</c:v>
                </c:pt>
                <c:pt idx="4971">
                  <c:v>0.115858</c:v>
                </c:pt>
                <c:pt idx="4972">
                  <c:v>0.110558</c:v>
                </c:pt>
                <c:pt idx="4973">
                  <c:v>0.10587000000000001</c:v>
                </c:pt>
                <c:pt idx="4974">
                  <c:v>0.100301</c:v>
                </c:pt>
                <c:pt idx="4975">
                  <c:v>9.5566100000000001E-2</c:v>
                </c:pt>
                <c:pt idx="4976">
                  <c:v>9.1523199999999999E-2</c:v>
                </c:pt>
                <c:pt idx="4977">
                  <c:v>8.8056599999999999E-2</c:v>
                </c:pt>
                <c:pt idx="4978">
                  <c:v>8.5068500000000005E-2</c:v>
                </c:pt>
                <c:pt idx="4979">
                  <c:v>8.2480100000000001E-2</c:v>
                </c:pt>
                <c:pt idx="4980">
                  <c:v>7.9538399999999995E-2</c:v>
                </c:pt>
                <c:pt idx="4981">
                  <c:v>7.70676E-2</c:v>
                </c:pt>
                <c:pt idx="4982">
                  <c:v>7.4972700000000003E-2</c:v>
                </c:pt>
                <c:pt idx="4983">
                  <c:v>7.2380899999999998E-2</c:v>
                </c:pt>
                <c:pt idx="4984">
                  <c:v>7.0297700000000005E-2</c:v>
                </c:pt>
                <c:pt idx="4985">
                  <c:v>6.8604600000000002E-2</c:v>
                </c:pt>
                <c:pt idx="4986">
                  <c:v>6.6816600000000004E-2</c:v>
                </c:pt>
                <c:pt idx="4987">
                  <c:v>6.5452800000000005E-2</c:v>
                </c:pt>
                <c:pt idx="4988">
                  <c:v>6.4499399999999998E-2</c:v>
                </c:pt>
                <c:pt idx="4989">
                  <c:v>6.3524700000000003E-2</c:v>
                </c:pt>
                <c:pt idx="4990">
                  <c:v>6.3011300000000006E-2</c:v>
                </c:pt>
                <c:pt idx="4991">
                  <c:v>6.29001E-2</c:v>
                </c:pt>
                <c:pt idx="4992">
                  <c:v>6.3196299999999997E-2</c:v>
                </c:pt>
                <c:pt idx="4993">
                  <c:v>6.3864199999999996E-2</c:v>
                </c:pt>
                <c:pt idx="4994">
                  <c:v>6.4882200000000001E-2</c:v>
                </c:pt>
                <c:pt idx="4995">
                  <c:v>6.6239500000000007E-2</c:v>
                </c:pt>
                <c:pt idx="4996">
                  <c:v>6.79342E-2</c:v>
                </c:pt>
                <c:pt idx="4997">
                  <c:v>6.9972800000000002E-2</c:v>
                </c:pt>
                <c:pt idx="4998">
                  <c:v>7.2369100000000006E-2</c:v>
                </c:pt>
                <c:pt idx="4999">
                  <c:v>7.5031200000000006E-2</c:v>
                </c:pt>
                <c:pt idx="5000">
                  <c:v>7.8070000000000001E-2</c:v>
                </c:pt>
                <c:pt idx="5001">
                  <c:v>8.1519499999999995E-2</c:v>
                </c:pt>
                <c:pt idx="5002">
                  <c:v>8.5421300000000006E-2</c:v>
                </c:pt>
                <c:pt idx="5003">
                  <c:v>8.9827699999999996E-2</c:v>
                </c:pt>
                <c:pt idx="5004">
                  <c:v>9.4801800000000006E-2</c:v>
                </c:pt>
                <c:pt idx="5005">
                  <c:v>0.100421</c:v>
                </c:pt>
                <c:pt idx="5006">
                  <c:v>0.106781</c:v>
                </c:pt>
                <c:pt idx="5007">
                  <c:v>0.11248</c:v>
                </c:pt>
                <c:pt idx="5008">
                  <c:v>0.1188</c:v>
                </c:pt>
                <c:pt idx="5009">
                  <c:v>0.12582599999999999</c:v>
                </c:pt>
                <c:pt idx="5010">
                  <c:v>0.133662</c:v>
                </c:pt>
                <c:pt idx="5011">
                  <c:v>0.14243400000000001</c:v>
                </c:pt>
                <c:pt idx="5012">
                  <c:v>0.15229400000000001</c:v>
                </c:pt>
                <c:pt idx="5013">
                  <c:v>0.16051699999999999</c:v>
                </c:pt>
                <c:pt idx="5014">
                  <c:v>0.16955300000000001</c:v>
                </c:pt>
                <c:pt idx="5015">
                  <c:v>0.180398</c:v>
                </c:pt>
                <c:pt idx="5016">
                  <c:v>0.18959699999999999</c:v>
                </c:pt>
                <c:pt idx="5017">
                  <c:v>0.19964799999999999</c:v>
                </c:pt>
                <c:pt idx="5018">
                  <c:v>0.210674</c:v>
                </c:pt>
                <c:pt idx="5019">
                  <c:v>0.222825</c:v>
                </c:pt>
                <c:pt idx="5020">
                  <c:v>0.23629</c:v>
                </c:pt>
                <c:pt idx="5021">
                  <c:v>0.25131100000000001</c:v>
                </c:pt>
                <c:pt idx="5022">
                  <c:v>0.26820500000000003</c:v>
                </c:pt>
                <c:pt idx="5023">
                  <c:v>0.28186299999999997</c:v>
                </c:pt>
                <c:pt idx="5024">
                  <c:v>0.29584899999999997</c:v>
                </c:pt>
                <c:pt idx="5025">
                  <c:v>0.31128</c:v>
                </c:pt>
                <c:pt idx="5026">
                  <c:v>0.32841900000000002</c:v>
                </c:pt>
                <c:pt idx="5027">
                  <c:v>0.347605</c:v>
                </c:pt>
                <c:pt idx="5028">
                  <c:v>0.369255</c:v>
                </c:pt>
                <c:pt idx="5029">
                  <c:v>0.39391300000000001</c:v>
                </c:pt>
                <c:pt idx="5030">
                  <c:v>0.41233999999999998</c:v>
                </c:pt>
                <c:pt idx="5031">
                  <c:v>0.43263200000000002</c:v>
                </c:pt>
                <c:pt idx="5032">
                  <c:v>0.45506799999999997</c:v>
                </c:pt>
                <c:pt idx="5033">
                  <c:v>0.47997200000000001</c:v>
                </c:pt>
                <c:pt idx="5034">
                  <c:v>0.50771299999999997</c:v>
                </c:pt>
                <c:pt idx="5035">
                  <c:v>0.53872299999999995</c:v>
                </c:pt>
                <c:pt idx="5036">
                  <c:v>0.56943600000000005</c:v>
                </c:pt>
                <c:pt idx="5037">
                  <c:v>0.59906700000000002</c:v>
                </c:pt>
                <c:pt idx="5038">
                  <c:v>0.63157700000000006</c:v>
                </c:pt>
                <c:pt idx="5039">
                  <c:v>0.66729799999999995</c:v>
                </c:pt>
                <c:pt idx="5040">
                  <c:v>0.70660000000000001</c:v>
                </c:pt>
                <c:pt idx="5041">
                  <c:v>0.74989099999999997</c:v>
                </c:pt>
                <c:pt idx="5042">
                  <c:v>0.79761000000000004</c:v>
                </c:pt>
                <c:pt idx="5043">
                  <c:v>0.85024999999999995</c:v>
                </c:pt>
                <c:pt idx="5044">
                  <c:v>0.90835999999999995</c:v>
                </c:pt>
                <c:pt idx="5045">
                  <c:v>0.97253100000000003</c:v>
                </c:pt>
                <c:pt idx="5046">
                  <c:v>1.0434000000000001</c:v>
                </c:pt>
                <c:pt idx="5047">
                  <c:v>1.1216600000000001</c:v>
                </c:pt>
                <c:pt idx="5048">
                  <c:v>1.20808</c:v>
                </c:pt>
                <c:pt idx="5049">
                  <c:v>1.30349</c:v>
                </c:pt>
                <c:pt idx="5050">
                  <c:v>1.40876</c:v>
                </c:pt>
                <c:pt idx="5051">
                  <c:v>1.52485</c:v>
                </c:pt>
                <c:pt idx="5052">
                  <c:v>1.63849</c:v>
                </c:pt>
                <c:pt idx="5053">
                  <c:v>1.74695</c:v>
                </c:pt>
                <c:pt idx="5054">
                  <c:v>1.8638600000000001</c:v>
                </c:pt>
                <c:pt idx="5055">
                  <c:v>1.9898100000000001</c:v>
                </c:pt>
                <c:pt idx="5056">
                  <c:v>2.1254200000000001</c:v>
                </c:pt>
                <c:pt idx="5057">
                  <c:v>2.2713299999999998</c:v>
                </c:pt>
                <c:pt idx="5058">
                  <c:v>2.4281799999999998</c:v>
                </c:pt>
                <c:pt idx="5059">
                  <c:v>2.5966399999999998</c:v>
                </c:pt>
                <c:pt idx="5060">
                  <c:v>2.77746</c:v>
                </c:pt>
                <c:pt idx="5061">
                  <c:v>2.9713699999999998</c:v>
                </c:pt>
                <c:pt idx="5062">
                  <c:v>3.1790799999999999</c:v>
                </c:pt>
                <c:pt idx="5063">
                  <c:v>3.4013499999999999</c:v>
                </c:pt>
                <c:pt idx="5064">
                  <c:v>3.6389900000000002</c:v>
                </c:pt>
                <c:pt idx="5065">
                  <c:v>3.8927999999999998</c:v>
                </c:pt>
                <c:pt idx="5066">
                  <c:v>4.1635499999999999</c:v>
                </c:pt>
                <c:pt idx="5067">
                  <c:v>4.4520499999999998</c:v>
                </c:pt>
                <c:pt idx="5068">
                  <c:v>4.8609400000000003</c:v>
                </c:pt>
                <c:pt idx="5069">
                  <c:v>5.2724000000000002</c:v>
                </c:pt>
                <c:pt idx="5070">
                  <c:v>5.7147699999999997</c:v>
                </c:pt>
                <c:pt idx="5071">
                  <c:v>6.1900199999999996</c:v>
                </c:pt>
                <c:pt idx="5072">
                  <c:v>6.6990499999999997</c:v>
                </c:pt>
                <c:pt idx="5073">
                  <c:v>7.2435600000000004</c:v>
                </c:pt>
                <c:pt idx="5074">
                  <c:v>7.8246799999999999</c:v>
                </c:pt>
                <c:pt idx="5075">
                  <c:v>8.4438399999999998</c:v>
                </c:pt>
                <c:pt idx="5076">
                  <c:v>9.3300900000000002</c:v>
                </c:pt>
                <c:pt idx="5077">
                  <c:v>10.287699999999999</c:v>
                </c:pt>
                <c:pt idx="5078">
                  <c:v>11.3485</c:v>
                </c:pt>
                <c:pt idx="5079">
                  <c:v>12.648300000000001</c:v>
                </c:pt>
                <c:pt idx="5080">
                  <c:v>14.0497</c:v>
                </c:pt>
                <c:pt idx="5081">
                  <c:v>15.5533</c:v>
                </c:pt>
                <c:pt idx="5082">
                  <c:v>17.155799999999999</c:v>
                </c:pt>
                <c:pt idx="5083">
                  <c:v>19.238099999999999</c:v>
                </c:pt>
                <c:pt idx="5084">
                  <c:v>21.754899999999999</c:v>
                </c:pt>
                <c:pt idx="5085">
                  <c:v>24.4177</c:v>
                </c:pt>
                <c:pt idx="5086">
                  <c:v>28.3552</c:v>
                </c:pt>
                <c:pt idx="5087">
                  <c:v>37.427100000000003</c:v>
                </c:pt>
                <c:pt idx="5088">
                  <c:v>41.2166</c:v>
                </c:pt>
                <c:pt idx="5089">
                  <c:v>44.222700000000003</c:v>
                </c:pt>
                <c:pt idx="5090">
                  <c:v>46.838799999999999</c:v>
                </c:pt>
                <c:pt idx="5091">
                  <c:v>48.932099999999998</c:v>
                </c:pt>
                <c:pt idx="5092">
                  <c:v>50.3324</c:v>
                </c:pt>
                <c:pt idx="5093">
                  <c:v>51.434600000000003</c:v>
                </c:pt>
                <c:pt idx="5094">
                  <c:v>52.216799999999999</c:v>
                </c:pt>
                <c:pt idx="5095">
                  <c:v>52.689300000000003</c:v>
                </c:pt>
                <c:pt idx="5096">
                  <c:v>52.773000000000003</c:v>
                </c:pt>
                <c:pt idx="5097">
                  <c:v>52.5976</c:v>
                </c:pt>
                <c:pt idx="5098">
                  <c:v>52.146099999999997</c:v>
                </c:pt>
                <c:pt idx="5099">
                  <c:v>51.327599999999997</c:v>
                </c:pt>
                <c:pt idx="5100">
                  <c:v>50.442999999999998</c:v>
                </c:pt>
                <c:pt idx="5101">
                  <c:v>49.068399999999997</c:v>
                </c:pt>
                <c:pt idx="5102">
                  <c:v>47.105899999999998</c:v>
                </c:pt>
                <c:pt idx="5103">
                  <c:v>44.726100000000002</c:v>
                </c:pt>
                <c:pt idx="5104">
                  <c:v>41.916699999999999</c:v>
                </c:pt>
                <c:pt idx="5105">
                  <c:v>38.487200000000001</c:v>
                </c:pt>
                <c:pt idx="5106">
                  <c:v>32.317300000000003</c:v>
                </c:pt>
                <c:pt idx="5107">
                  <c:v>26.615100000000002</c:v>
                </c:pt>
                <c:pt idx="5108">
                  <c:v>23.319299999999998</c:v>
                </c:pt>
                <c:pt idx="5109">
                  <c:v>20.713699999999999</c:v>
                </c:pt>
                <c:pt idx="5110">
                  <c:v>18.7409</c:v>
                </c:pt>
                <c:pt idx="5111">
                  <c:v>17.143799999999999</c:v>
                </c:pt>
                <c:pt idx="5112">
                  <c:v>15.5426</c:v>
                </c:pt>
                <c:pt idx="5113">
                  <c:v>14.0411</c:v>
                </c:pt>
                <c:pt idx="5114">
                  <c:v>12.640499999999999</c:v>
                </c:pt>
                <c:pt idx="5115">
                  <c:v>11.3424</c:v>
                </c:pt>
                <c:pt idx="5116">
                  <c:v>10.2826</c:v>
                </c:pt>
                <c:pt idx="5117">
                  <c:v>9.3255499999999998</c:v>
                </c:pt>
                <c:pt idx="5118">
                  <c:v>8.4400999999999993</c:v>
                </c:pt>
                <c:pt idx="5119">
                  <c:v>7.8216700000000001</c:v>
                </c:pt>
                <c:pt idx="5120">
                  <c:v>7.24092</c:v>
                </c:pt>
                <c:pt idx="5121">
                  <c:v>6.6968699999999997</c:v>
                </c:pt>
                <c:pt idx="5122">
                  <c:v>6.1880699999999997</c:v>
                </c:pt>
                <c:pt idx="5123">
                  <c:v>5.71347</c:v>
                </c:pt>
                <c:pt idx="5124">
                  <c:v>5.2711300000000003</c:v>
                </c:pt>
                <c:pt idx="5125">
                  <c:v>4.86008</c:v>
                </c:pt>
                <c:pt idx="5126">
                  <c:v>4.4513999999999996</c:v>
                </c:pt>
                <c:pt idx="5127">
                  <c:v>4.1629500000000004</c:v>
                </c:pt>
                <c:pt idx="5128">
                  <c:v>3.89228</c:v>
                </c:pt>
                <c:pt idx="5129">
                  <c:v>3.6385800000000001</c:v>
                </c:pt>
                <c:pt idx="5130">
                  <c:v>3.4010099999999999</c:v>
                </c:pt>
                <c:pt idx="5131">
                  <c:v>3.17876</c:v>
                </c:pt>
                <c:pt idx="5132">
                  <c:v>2.9710999999999999</c:v>
                </c:pt>
                <c:pt idx="5133">
                  <c:v>2.7772600000000001</c:v>
                </c:pt>
                <c:pt idx="5134">
                  <c:v>2.5964399999999999</c:v>
                </c:pt>
                <c:pt idx="5135">
                  <c:v>2.4279199999999999</c:v>
                </c:pt>
                <c:pt idx="5136">
                  <c:v>2.2710400000000002</c:v>
                </c:pt>
                <c:pt idx="5137">
                  <c:v>2.1251099999999998</c:v>
                </c:pt>
                <c:pt idx="5138">
                  <c:v>1.9894499999999999</c:v>
                </c:pt>
                <c:pt idx="5139">
                  <c:v>1.86344</c:v>
                </c:pt>
                <c:pt idx="5140">
                  <c:v>1.74648</c:v>
                </c:pt>
                <c:pt idx="5141">
                  <c:v>1.6379900000000001</c:v>
                </c:pt>
                <c:pt idx="5142">
                  <c:v>1.52424</c:v>
                </c:pt>
                <c:pt idx="5143">
                  <c:v>1.4079999999999999</c:v>
                </c:pt>
                <c:pt idx="5144">
                  <c:v>1.3026</c:v>
                </c:pt>
                <c:pt idx="5145">
                  <c:v>1.2070700000000001</c:v>
                </c:pt>
                <c:pt idx="5146">
                  <c:v>1.12052</c:v>
                </c:pt>
                <c:pt idx="5147">
                  <c:v>1.04213</c:v>
                </c:pt>
                <c:pt idx="5148">
                  <c:v>0.97114599999999995</c:v>
                </c:pt>
                <c:pt idx="5149">
                  <c:v>0.90686999999999995</c:v>
                </c:pt>
                <c:pt idx="5150">
                  <c:v>0.84864600000000001</c:v>
                </c:pt>
                <c:pt idx="5151">
                  <c:v>0.79588499999999995</c:v>
                </c:pt>
                <c:pt idx="5152">
                  <c:v>0.74805699999999997</c:v>
                </c:pt>
                <c:pt idx="5153">
                  <c:v>0.70467000000000002</c:v>
                </c:pt>
                <c:pt idx="5154">
                  <c:v>0.66527099999999995</c:v>
                </c:pt>
                <c:pt idx="5155">
                  <c:v>0.62945499999999999</c:v>
                </c:pt>
                <c:pt idx="5156">
                  <c:v>0.59685900000000003</c:v>
                </c:pt>
                <c:pt idx="5157">
                  <c:v>0.56715099999999996</c:v>
                </c:pt>
                <c:pt idx="5158">
                  <c:v>0.53634499999999996</c:v>
                </c:pt>
                <c:pt idx="5159">
                  <c:v>0.50523200000000001</c:v>
                </c:pt>
                <c:pt idx="5160">
                  <c:v>0.47739900000000002</c:v>
                </c:pt>
                <c:pt idx="5161">
                  <c:v>0.45241199999999998</c:v>
                </c:pt>
                <c:pt idx="5162">
                  <c:v>0.429896</c:v>
                </c:pt>
                <c:pt idx="5163">
                  <c:v>0.409528</c:v>
                </c:pt>
                <c:pt idx="5164">
                  <c:v>0.39103100000000002</c:v>
                </c:pt>
                <c:pt idx="5165">
                  <c:v>0.36628300000000003</c:v>
                </c:pt>
                <c:pt idx="5166">
                  <c:v>0.34453299999999998</c:v>
                </c:pt>
                <c:pt idx="5167">
                  <c:v>0.325262</c:v>
                </c:pt>
                <c:pt idx="5168">
                  <c:v>0.30803999999999998</c:v>
                </c:pt>
                <c:pt idx="5169">
                  <c:v>0.29253400000000002</c:v>
                </c:pt>
                <c:pt idx="5170">
                  <c:v>0.27847100000000002</c:v>
                </c:pt>
                <c:pt idx="5171">
                  <c:v>0.26473200000000002</c:v>
                </c:pt>
                <c:pt idx="5172">
                  <c:v>0.25597199999999998</c:v>
                </c:pt>
                <c:pt idx="5173">
                  <c:v>0.239951</c:v>
                </c:pt>
                <c:pt idx="5174">
                  <c:v>0.225633</c:v>
                </c:pt>
                <c:pt idx="5175">
                  <c:v>0.21274299999999999</c:v>
                </c:pt>
                <c:pt idx="5176">
                  <c:v>0.20106199999999999</c:v>
                </c:pt>
                <c:pt idx="5177">
                  <c:v>0.19042600000000001</c:v>
                </c:pt>
                <c:pt idx="5178">
                  <c:v>0.180698</c:v>
                </c:pt>
                <c:pt idx="5179">
                  <c:v>0.17176900000000001</c:v>
                </c:pt>
                <c:pt idx="5180">
                  <c:v>0.16043299999999999</c:v>
                </c:pt>
                <c:pt idx="5181">
                  <c:v>0.15027699999999999</c:v>
                </c:pt>
                <c:pt idx="5182">
                  <c:v>0.14113200000000001</c:v>
                </c:pt>
                <c:pt idx="5183">
                  <c:v>0.13286300000000001</c:v>
                </c:pt>
                <c:pt idx="5184">
                  <c:v>0.12535499999999999</c:v>
                </c:pt>
                <c:pt idx="5185">
                  <c:v>0.118517</c:v>
                </c:pt>
                <c:pt idx="5186">
                  <c:v>0.112266</c:v>
                </c:pt>
                <c:pt idx="5187">
                  <c:v>0.10653700000000001</c:v>
                </c:pt>
                <c:pt idx="5188">
                  <c:v>9.9842500000000001E-2</c:v>
                </c:pt>
                <c:pt idx="5189">
                  <c:v>9.3810599999999994E-2</c:v>
                </c:pt>
                <c:pt idx="5190">
                  <c:v>8.8354100000000005E-2</c:v>
                </c:pt>
                <c:pt idx="5191">
                  <c:v>8.34009E-2</c:v>
                </c:pt>
                <c:pt idx="5192">
                  <c:v>7.8889200000000007E-2</c:v>
                </c:pt>
                <c:pt idx="5193">
                  <c:v>7.4767799999999995E-2</c:v>
                </c:pt>
                <c:pt idx="5194">
                  <c:v>7.0991600000000002E-2</c:v>
                </c:pt>
                <c:pt idx="5195">
                  <c:v>6.6339200000000001E-2</c:v>
                </c:pt>
                <c:pt idx="5196">
                  <c:v>6.2989199999999995E-2</c:v>
                </c:pt>
                <c:pt idx="5197">
                  <c:v>5.8944799999999999E-2</c:v>
                </c:pt>
                <c:pt idx="5198">
                  <c:v>5.53207E-2</c:v>
                </c:pt>
                <c:pt idx="5199">
                  <c:v>5.2059599999999998E-2</c:v>
                </c:pt>
                <c:pt idx="5200">
                  <c:v>4.9113299999999999E-2</c:v>
                </c:pt>
                <c:pt idx="5201">
                  <c:v>4.6441900000000001E-2</c:v>
                </c:pt>
                <c:pt idx="5202">
                  <c:v>4.4011099999999997E-2</c:v>
                </c:pt>
                <c:pt idx="5203">
                  <c:v>4.1792700000000002E-2</c:v>
                </c:pt>
                <c:pt idx="5204">
                  <c:v>3.93178E-2</c:v>
                </c:pt>
                <c:pt idx="5205">
                  <c:v>3.7089799999999999E-2</c:v>
                </c:pt>
                <c:pt idx="5206">
                  <c:v>3.5076799999999998E-2</c:v>
                </c:pt>
                <c:pt idx="5207">
                  <c:v>3.3251599999999999E-2</c:v>
                </c:pt>
                <c:pt idx="5208">
                  <c:v>3.1590899999999998E-2</c:v>
                </c:pt>
                <c:pt idx="5209">
                  <c:v>3.0075299999999999E-2</c:v>
                </c:pt>
                <c:pt idx="5210">
                  <c:v>2.8687899999999999E-2</c:v>
                </c:pt>
                <c:pt idx="5211">
                  <c:v>2.7414399999999998E-2</c:v>
                </c:pt>
                <c:pt idx="5212">
                  <c:v>2.5691499999999999E-2</c:v>
                </c:pt>
                <c:pt idx="5213">
                  <c:v>2.4163400000000002E-2</c:v>
                </c:pt>
                <c:pt idx="5214">
                  <c:v>2.2801399999999999E-2</c:v>
                </c:pt>
                <c:pt idx="5215">
                  <c:v>2.15815E-2</c:v>
                </c:pt>
                <c:pt idx="5216">
                  <c:v>2.0483299999999999E-2</c:v>
                </c:pt>
                <c:pt idx="5217">
                  <c:v>1.9490500000000001E-2</c:v>
                </c:pt>
                <c:pt idx="5218">
                  <c:v>1.8589999999999999E-2</c:v>
                </c:pt>
                <c:pt idx="5219">
                  <c:v>1.7770299999999999E-2</c:v>
                </c:pt>
                <c:pt idx="5220">
                  <c:v>1.6721900000000001E-2</c:v>
                </c:pt>
                <c:pt idx="5221">
                  <c:v>1.5795699999999999E-2</c:v>
                </c:pt>
                <c:pt idx="5222">
                  <c:v>1.4973200000000001E-2</c:v>
                </c:pt>
                <c:pt idx="5223">
                  <c:v>1.42387E-2</c:v>
                </c:pt>
                <c:pt idx="5224">
                  <c:v>1.35794E-2</c:v>
                </c:pt>
                <c:pt idx="5225">
                  <c:v>1.2985099999999999E-2</c:v>
                </c:pt>
                <c:pt idx="5226">
                  <c:v>1.2447E-2</c:v>
                </c:pt>
                <c:pt idx="5227">
                  <c:v>1.1727100000000001E-2</c:v>
                </c:pt>
                <c:pt idx="5228">
                  <c:v>1.1093499999999999E-2</c:v>
                </c:pt>
                <c:pt idx="5229">
                  <c:v>1.0537299999999999E-2</c:v>
                </c:pt>
                <c:pt idx="5230">
                  <c:v>1.00456E-2</c:v>
                </c:pt>
                <c:pt idx="5231">
                  <c:v>9.6084199999999995E-3</c:v>
                </c:pt>
                <c:pt idx="5232">
                  <c:v>9.2172899999999995E-3</c:v>
                </c:pt>
                <c:pt idx="5233">
                  <c:v>8.7527300000000002E-3</c:v>
                </c:pt>
                <c:pt idx="5234">
                  <c:v>8.3482000000000001E-3</c:v>
                </c:pt>
                <c:pt idx="5235">
                  <c:v>7.9898E-3</c:v>
                </c:pt>
                <c:pt idx="5236">
                  <c:v>7.6707199999999998E-3</c:v>
                </c:pt>
                <c:pt idx="5237">
                  <c:v>7.2621999999999999E-3</c:v>
                </c:pt>
                <c:pt idx="5238">
                  <c:v>6.9104500000000003E-3</c:v>
                </c:pt>
                <c:pt idx="5239">
                  <c:v>6.5797299999999998E-3</c:v>
                </c:pt>
                <c:pt idx="5240">
                  <c:v>6.2512100000000001E-3</c:v>
                </c:pt>
                <c:pt idx="5241">
                  <c:v>5.9662600000000001E-3</c:v>
                </c:pt>
                <c:pt idx="5242">
                  <c:v>5.6873499999999999E-3</c:v>
                </c:pt>
                <c:pt idx="5243">
                  <c:v>5.4332099999999999E-3</c:v>
                </c:pt>
                <c:pt idx="5244">
                  <c:v>5.2126200000000003E-3</c:v>
                </c:pt>
                <c:pt idx="5245">
                  <c:v>5.01375E-3</c:v>
                </c:pt>
                <c:pt idx="5246">
                  <c:v>4.83907E-3</c:v>
                </c:pt>
                <c:pt idx="5247">
                  <c:v>4.6820899999999999E-3</c:v>
                </c:pt>
                <c:pt idx="5248">
                  <c:v>4.5440200000000002E-3</c:v>
                </c:pt>
                <c:pt idx="5249">
                  <c:v>4.4178799999999999E-3</c:v>
                </c:pt>
                <c:pt idx="5250">
                  <c:v>4.3100300000000003E-3</c:v>
                </c:pt>
                <c:pt idx="5251">
                  <c:v>4.2224000000000003E-3</c:v>
                </c:pt>
                <c:pt idx="5252">
                  <c:v>4.1559099999999996E-3</c:v>
                </c:pt>
                <c:pt idx="5253">
                  <c:v>4.1223099999999997E-3</c:v>
                </c:pt>
                <c:pt idx="5254">
                  <c:v>4.1120000000000002E-3</c:v>
                </c:pt>
                <c:pt idx="5255">
                  <c:v>4.1271499999999996E-3</c:v>
                </c:pt>
                <c:pt idx="5256">
                  <c:v>4.1713999999999996E-3</c:v>
                </c:pt>
                <c:pt idx="5257">
                  <c:v>4.2257800000000002E-3</c:v>
                </c:pt>
                <c:pt idx="5258">
                  <c:v>4.2874599999999999E-3</c:v>
                </c:pt>
                <c:pt idx="5259">
                  <c:v>4.3720399999999998E-3</c:v>
                </c:pt>
                <c:pt idx="5260">
                  <c:v>4.4881699999999997E-3</c:v>
                </c:pt>
                <c:pt idx="5261">
                  <c:v>4.5890200000000001E-3</c:v>
                </c:pt>
                <c:pt idx="5262">
                  <c:v>4.7146499999999999E-3</c:v>
                </c:pt>
                <c:pt idx="5263">
                  <c:v>4.8729899999999998E-3</c:v>
                </c:pt>
                <c:pt idx="5264">
                  <c:v>5.0273999999999996E-3</c:v>
                </c:pt>
                <c:pt idx="5265">
                  <c:v>5.1605499999999999E-3</c:v>
                </c:pt>
                <c:pt idx="5266">
                  <c:v>5.3153799999999998E-3</c:v>
                </c:pt>
                <c:pt idx="5267">
                  <c:v>5.4965400000000003E-3</c:v>
                </c:pt>
                <c:pt idx="5268">
                  <c:v>5.7100400000000004E-3</c:v>
                </c:pt>
                <c:pt idx="5269">
                  <c:v>5.9637199999999996E-3</c:v>
                </c:pt>
                <c:pt idx="5270">
                  <c:v>6.1864800000000003E-3</c:v>
                </c:pt>
                <c:pt idx="5271">
                  <c:v>6.4433199999999998E-3</c:v>
                </c:pt>
                <c:pt idx="5272">
                  <c:v>6.74151E-3</c:v>
                </c:pt>
                <c:pt idx="5273">
                  <c:v>7.0741700000000003E-3</c:v>
                </c:pt>
                <c:pt idx="5274">
                  <c:v>7.4544700000000004E-3</c:v>
                </c:pt>
                <c:pt idx="5275">
                  <c:v>7.7446600000000004E-3</c:v>
                </c:pt>
                <c:pt idx="5276">
                  <c:v>8.0697300000000007E-3</c:v>
                </c:pt>
                <c:pt idx="5277">
                  <c:v>8.4356299999999995E-3</c:v>
                </c:pt>
                <c:pt idx="5278">
                  <c:v>8.8496700000000005E-3</c:v>
                </c:pt>
                <c:pt idx="5279">
                  <c:v>9.3209799999999995E-3</c:v>
                </c:pt>
                <c:pt idx="5280">
                  <c:v>9.8131499999999997E-3</c:v>
                </c:pt>
                <c:pt idx="5281">
                  <c:v>1.0320299999999999E-2</c:v>
                </c:pt>
                <c:pt idx="5282">
                  <c:v>1.0895699999999999E-2</c:v>
                </c:pt>
                <c:pt idx="5283">
                  <c:v>1.13805E-2</c:v>
                </c:pt>
                <c:pt idx="5284">
                  <c:v>1.19197E-2</c:v>
                </c:pt>
                <c:pt idx="5285">
                  <c:v>1.25238E-2</c:v>
                </c:pt>
                <c:pt idx="5286">
                  <c:v>1.3206900000000001E-2</c:v>
                </c:pt>
                <c:pt idx="5287">
                  <c:v>1.39893E-2</c:v>
                </c:pt>
                <c:pt idx="5288">
                  <c:v>1.4579999999999999E-2</c:v>
                </c:pt>
                <c:pt idx="5289">
                  <c:v>1.52398E-2</c:v>
                </c:pt>
                <c:pt idx="5290">
                  <c:v>1.5984700000000001E-2</c:v>
                </c:pt>
                <c:pt idx="5291">
                  <c:v>1.6686099999999999E-2</c:v>
                </c:pt>
                <c:pt idx="5292">
                  <c:v>1.7648899999999999E-2</c:v>
                </c:pt>
                <c:pt idx="5293">
                  <c:v>1.83812E-2</c:v>
                </c:pt>
                <c:pt idx="5294">
                  <c:v>1.9201800000000002E-2</c:v>
                </c:pt>
                <c:pt idx="5295">
                  <c:v>2.0128E-2</c:v>
                </c:pt>
                <c:pt idx="5296">
                  <c:v>2.11802E-2</c:v>
                </c:pt>
                <c:pt idx="5297">
                  <c:v>2.2383799999999999E-2</c:v>
                </c:pt>
                <c:pt idx="5298">
                  <c:v>2.3403899999999998E-2</c:v>
                </c:pt>
                <c:pt idx="5299">
                  <c:v>2.45411E-2</c:v>
                </c:pt>
                <c:pt idx="5300">
                  <c:v>2.58128E-2</c:v>
                </c:pt>
                <c:pt idx="5301">
                  <c:v>2.7238200000000001E-2</c:v>
                </c:pt>
                <c:pt idx="5302">
                  <c:v>2.8840999999999999E-2</c:v>
                </c:pt>
                <c:pt idx="5303">
                  <c:v>3.0645499999999999E-2</c:v>
                </c:pt>
                <c:pt idx="5304">
                  <c:v>3.2681700000000001E-2</c:v>
                </c:pt>
                <c:pt idx="5305">
                  <c:v>3.4982300000000001E-2</c:v>
                </c:pt>
                <c:pt idx="5306">
                  <c:v>3.7585300000000002E-2</c:v>
                </c:pt>
                <c:pt idx="5307">
                  <c:v>3.9508599999999998E-2</c:v>
                </c:pt>
                <c:pt idx="5308">
                  <c:v>4.1598400000000001E-2</c:v>
                </c:pt>
                <c:pt idx="5309">
                  <c:v>4.3869100000000001E-2</c:v>
                </c:pt>
                <c:pt idx="5310">
                  <c:v>4.6336700000000001E-2</c:v>
                </c:pt>
                <c:pt idx="5311">
                  <c:v>4.9440900000000003E-2</c:v>
                </c:pt>
                <c:pt idx="5312">
                  <c:v>5.2316500000000002E-2</c:v>
                </c:pt>
                <c:pt idx="5313">
                  <c:v>5.54324E-2</c:v>
                </c:pt>
                <c:pt idx="5314">
                  <c:v>5.8812999999999997E-2</c:v>
                </c:pt>
                <c:pt idx="5315">
                  <c:v>6.2474399999999999E-2</c:v>
                </c:pt>
                <c:pt idx="5316">
                  <c:v>6.6442100000000004E-2</c:v>
                </c:pt>
                <c:pt idx="5317">
                  <c:v>7.0738400000000007E-2</c:v>
                </c:pt>
                <c:pt idx="5318">
                  <c:v>7.5390700000000005E-2</c:v>
                </c:pt>
                <c:pt idx="5319">
                  <c:v>8.0422800000000003E-2</c:v>
                </c:pt>
                <c:pt idx="5320">
                  <c:v>8.5865399999999995E-2</c:v>
                </c:pt>
                <c:pt idx="5321">
                  <c:v>9.1743699999999997E-2</c:v>
                </c:pt>
                <c:pt idx="5322">
                  <c:v>9.8100499999999993E-2</c:v>
                </c:pt>
                <c:pt idx="5323">
                  <c:v>0.104958</c:v>
                </c:pt>
                <c:pt idx="5324">
                  <c:v>0.112355</c:v>
                </c:pt>
                <c:pt idx="5325">
                  <c:v>0.120327</c:v>
                </c:pt>
                <c:pt idx="5326">
                  <c:v>0.128915</c:v>
                </c:pt>
                <c:pt idx="5327">
                  <c:v>0.138156</c:v>
                </c:pt>
                <c:pt idx="5328">
                  <c:v>0.148095</c:v>
                </c:pt>
                <c:pt idx="5329">
                  <c:v>0.15876699999999999</c:v>
                </c:pt>
                <c:pt idx="5330">
                  <c:v>0.170233</c:v>
                </c:pt>
                <c:pt idx="5331">
                  <c:v>0.18252199999999999</c:v>
                </c:pt>
                <c:pt idx="5332">
                  <c:v>0.198154</c:v>
                </c:pt>
                <c:pt idx="5333">
                  <c:v>0.212808</c:v>
                </c:pt>
                <c:pt idx="5334">
                  <c:v>0.22850200000000001</c:v>
                </c:pt>
                <c:pt idx="5335">
                  <c:v>0.24529200000000001</c:v>
                </c:pt>
                <c:pt idx="5336">
                  <c:v>0.26323999999999997</c:v>
                </c:pt>
                <c:pt idx="5337">
                  <c:v>0.28240399999999999</c:v>
                </c:pt>
                <c:pt idx="5338">
                  <c:v>0.30284</c:v>
                </c:pt>
                <c:pt idx="5339">
                  <c:v>0.32460899999999998</c:v>
                </c:pt>
                <c:pt idx="5340">
                  <c:v>0.34777799999999998</c:v>
                </c:pt>
                <c:pt idx="5341">
                  <c:v>0.37240699999999999</c:v>
                </c:pt>
                <c:pt idx="5342">
                  <c:v>0.39855200000000002</c:v>
                </c:pt>
                <c:pt idx="5343">
                  <c:v>0.44073699999999999</c:v>
                </c:pt>
                <c:pt idx="5344">
                  <c:v>0.48670099999999999</c:v>
                </c:pt>
                <c:pt idx="5345">
                  <c:v>0.53659800000000002</c:v>
                </c:pt>
                <c:pt idx="5346">
                  <c:v>0.58691000000000004</c:v>
                </c:pt>
                <c:pt idx="5347">
                  <c:v>0.63301300000000005</c:v>
                </c:pt>
                <c:pt idx="5348">
                  <c:v>0.69891700000000001</c:v>
                </c:pt>
                <c:pt idx="5349">
                  <c:v>0.770061</c:v>
                </c:pt>
                <c:pt idx="5350">
                  <c:v>0.84657199999999999</c:v>
                </c:pt>
                <c:pt idx="5351">
                  <c:v>0.92861700000000003</c:v>
                </c:pt>
                <c:pt idx="5352">
                  <c:v>1.01623</c:v>
                </c:pt>
                <c:pt idx="5353">
                  <c:v>1.10951</c:v>
                </c:pt>
                <c:pt idx="5354">
                  <c:v>1.2083900000000001</c:v>
                </c:pt>
                <c:pt idx="5355">
                  <c:v>1.3263799999999999</c:v>
                </c:pt>
                <c:pt idx="5356">
                  <c:v>1.4512400000000001</c:v>
                </c:pt>
                <c:pt idx="5357">
                  <c:v>1.6280600000000001</c:v>
                </c:pt>
                <c:pt idx="5358">
                  <c:v>1.81586</c:v>
                </c:pt>
                <c:pt idx="5359">
                  <c:v>2.0812300000000001</c:v>
                </c:pt>
                <c:pt idx="5360">
                  <c:v>2.43153</c:v>
                </c:pt>
                <c:pt idx="5361">
                  <c:v>3.1905299999999999</c:v>
                </c:pt>
                <c:pt idx="5362">
                  <c:v>3.5026000000000002</c:v>
                </c:pt>
                <c:pt idx="5363">
                  <c:v>3.7672099999999999</c:v>
                </c:pt>
                <c:pt idx="5364">
                  <c:v>3.9775299999999998</c:v>
                </c:pt>
                <c:pt idx="5365">
                  <c:v>4.1331100000000003</c:v>
                </c:pt>
                <c:pt idx="5366">
                  <c:v>4.2761100000000001</c:v>
                </c:pt>
                <c:pt idx="5367">
                  <c:v>4.3795200000000003</c:v>
                </c:pt>
                <c:pt idx="5368">
                  <c:v>4.46774</c:v>
                </c:pt>
                <c:pt idx="5369">
                  <c:v>4.5251900000000003</c:v>
                </c:pt>
                <c:pt idx="5370">
                  <c:v>4.5575999999999999</c:v>
                </c:pt>
                <c:pt idx="5371">
                  <c:v>4.5616099999999999</c:v>
                </c:pt>
                <c:pt idx="5372">
                  <c:v>4.5450999999999997</c:v>
                </c:pt>
                <c:pt idx="5373">
                  <c:v>4.5025899999999996</c:v>
                </c:pt>
                <c:pt idx="5374">
                  <c:v>4.4427300000000001</c:v>
                </c:pt>
                <c:pt idx="5375">
                  <c:v>4.3366400000000001</c:v>
                </c:pt>
                <c:pt idx="5376">
                  <c:v>4.2240599999999997</c:v>
                </c:pt>
                <c:pt idx="5377">
                  <c:v>4.0509199999999996</c:v>
                </c:pt>
                <c:pt idx="5378">
                  <c:v>3.8499500000000002</c:v>
                </c:pt>
                <c:pt idx="5379">
                  <c:v>3.5935700000000002</c:v>
                </c:pt>
                <c:pt idx="5380">
                  <c:v>3.2769400000000002</c:v>
                </c:pt>
                <c:pt idx="5381">
                  <c:v>2.33195</c:v>
                </c:pt>
                <c:pt idx="5382">
                  <c:v>2.06277</c:v>
                </c:pt>
                <c:pt idx="5383">
                  <c:v>1.8347500000000001</c:v>
                </c:pt>
                <c:pt idx="5384">
                  <c:v>1.6194299999999999</c:v>
                </c:pt>
                <c:pt idx="5385">
                  <c:v>1.4862200000000001</c:v>
                </c:pt>
                <c:pt idx="5386">
                  <c:v>1.3391500000000001</c:v>
                </c:pt>
                <c:pt idx="5387">
                  <c:v>1.20143</c:v>
                </c:pt>
                <c:pt idx="5388">
                  <c:v>1.0733600000000001</c:v>
                </c:pt>
                <c:pt idx="5389">
                  <c:v>0.99338499999999996</c:v>
                </c:pt>
                <c:pt idx="5390">
                  <c:v>0.91770499999999999</c:v>
                </c:pt>
                <c:pt idx="5391">
                  <c:v>0.82424699999999995</c:v>
                </c:pt>
                <c:pt idx="5392">
                  <c:v>0.76068000000000002</c:v>
                </c:pt>
                <c:pt idx="5393">
                  <c:v>0.70091499999999995</c:v>
                </c:pt>
                <c:pt idx="5394">
                  <c:v>0.64488699999999999</c:v>
                </c:pt>
                <c:pt idx="5395">
                  <c:v>0.59246799999999999</c:v>
                </c:pt>
                <c:pt idx="5396">
                  <c:v>0.54357</c:v>
                </c:pt>
                <c:pt idx="5397">
                  <c:v>0.498004</c:v>
                </c:pt>
                <c:pt idx="5398">
                  <c:v>0.45569399999999999</c:v>
                </c:pt>
                <c:pt idx="5399">
                  <c:v>0.41646899999999998</c:v>
                </c:pt>
                <c:pt idx="5400">
                  <c:v>0.38019900000000001</c:v>
                </c:pt>
                <c:pt idx="5401">
                  <c:v>0.346717</c:v>
                </c:pt>
                <c:pt idx="5402">
                  <c:v>0.32251299999999999</c:v>
                </c:pt>
                <c:pt idx="5403">
                  <c:v>0.29671799999999998</c:v>
                </c:pt>
                <c:pt idx="5404">
                  <c:v>0.27281899999999998</c:v>
                </c:pt>
                <c:pt idx="5405">
                  <c:v>0.25071199999999999</c:v>
                </c:pt>
                <c:pt idx="5406">
                  <c:v>0.230292</c:v>
                </c:pt>
                <c:pt idx="5407">
                  <c:v>0.21146000000000001</c:v>
                </c:pt>
                <c:pt idx="5408">
                  <c:v>0.19411900000000001</c:v>
                </c:pt>
                <c:pt idx="5409">
                  <c:v>0.178175</c:v>
                </c:pt>
                <c:pt idx="5410">
                  <c:v>0.16353300000000001</c:v>
                </c:pt>
                <c:pt idx="5411">
                  <c:v>0.15010599999999999</c:v>
                </c:pt>
                <c:pt idx="5412">
                  <c:v>0.13781099999999999</c:v>
                </c:pt>
                <c:pt idx="5413">
                  <c:v>0.12656700000000001</c:v>
                </c:pt>
                <c:pt idx="5414">
                  <c:v>0.116296</c:v>
                </c:pt>
                <c:pt idx="5415">
                  <c:v>0.10692500000000001</c:v>
                </c:pt>
                <c:pt idx="5416">
                  <c:v>9.8384600000000003E-2</c:v>
                </c:pt>
                <c:pt idx="5417">
                  <c:v>9.0610399999999994E-2</c:v>
                </c:pt>
                <c:pt idx="5418">
                  <c:v>8.4670899999999993E-2</c:v>
                </c:pt>
                <c:pt idx="5419">
                  <c:v>7.8141199999999994E-2</c:v>
                </c:pt>
                <c:pt idx="5420">
                  <c:v>7.2210700000000003E-2</c:v>
                </c:pt>
                <c:pt idx="5421">
                  <c:v>6.6831100000000004E-2</c:v>
                </c:pt>
                <c:pt idx="5422">
                  <c:v>6.1952699999999999E-2</c:v>
                </c:pt>
                <c:pt idx="5423">
                  <c:v>5.7534200000000001E-2</c:v>
                </c:pt>
                <c:pt idx="5424">
                  <c:v>5.3528600000000003E-2</c:v>
                </c:pt>
                <c:pt idx="5425">
                  <c:v>4.9903799999999998E-2</c:v>
                </c:pt>
                <c:pt idx="5426">
                  <c:v>4.66221E-2</c:v>
                </c:pt>
                <c:pt idx="5427">
                  <c:v>4.3652700000000003E-2</c:v>
                </c:pt>
                <c:pt idx="5428">
                  <c:v>4.0964399999999998E-2</c:v>
                </c:pt>
                <c:pt idx="5429">
                  <c:v>3.85309E-2</c:v>
                </c:pt>
                <c:pt idx="5430">
                  <c:v>3.6326999999999998E-2</c:v>
                </c:pt>
                <c:pt idx="5431">
                  <c:v>3.4331599999999997E-2</c:v>
                </c:pt>
                <c:pt idx="5432">
                  <c:v>3.2521700000000001E-2</c:v>
                </c:pt>
                <c:pt idx="5433">
                  <c:v>3.08808E-2</c:v>
                </c:pt>
                <c:pt idx="5434">
                  <c:v>2.9390699999999999E-2</c:v>
                </c:pt>
                <c:pt idx="5435">
                  <c:v>2.8036499999999999E-2</c:v>
                </c:pt>
                <c:pt idx="5436">
                  <c:v>2.6418000000000001E-2</c:v>
                </c:pt>
                <c:pt idx="5437">
                  <c:v>2.4986899999999999E-2</c:v>
                </c:pt>
                <c:pt idx="5438">
                  <c:v>2.3718099999999999E-2</c:v>
                </c:pt>
                <c:pt idx="5439">
                  <c:v>2.2655399999999999E-2</c:v>
                </c:pt>
                <c:pt idx="5440">
                  <c:v>2.1700400000000002E-2</c:v>
                </c:pt>
                <c:pt idx="5441">
                  <c:v>2.05703E-2</c:v>
                </c:pt>
                <c:pt idx="5442">
                  <c:v>1.95789E-2</c:v>
                </c:pt>
                <c:pt idx="5443">
                  <c:v>1.8703299999999999E-2</c:v>
                </c:pt>
                <c:pt idx="5444">
                  <c:v>1.7924499999999999E-2</c:v>
                </c:pt>
                <c:pt idx="5445">
                  <c:v>1.7227099999999999E-2</c:v>
                </c:pt>
                <c:pt idx="5446">
                  <c:v>1.6306299999999999E-2</c:v>
                </c:pt>
                <c:pt idx="5447">
                  <c:v>1.55061E-2</c:v>
                </c:pt>
                <c:pt idx="5448">
                  <c:v>1.4801699999999999E-2</c:v>
                </c:pt>
                <c:pt idx="5449">
                  <c:v>1.43759E-2</c:v>
                </c:pt>
                <c:pt idx="5450">
                  <c:v>1.3609599999999999E-2</c:v>
                </c:pt>
                <c:pt idx="5451">
                  <c:v>1.29363E-2</c:v>
                </c:pt>
                <c:pt idx="5452">
                  <c:v>1.23944E-2</c:v>
                </c:pt>
                <c:pt idx="5453">
                  <c:v>1.1673599999999999E-2</c:v>
                </c:pt>
                <c:pt idx="5454">
                  <c:v>1.10429E-2</c:v>
                </c:pt>
                <c:pt idx="5455">
                  <c:v>1.04855E-2</c:v>
                </c:pt>
                <c:pt idx="5456">
                  <c:v>9.9891800000000003E-3</c:v>
                </c:pt>
                <c:pt idx="5457">
                  <c:v>9.6875699999999995E-3</c:v>
                </c:pt>
                <c:pt idx="5458">
                  <c:v>9.1443500000000007E-3</c:v>
                </c:pt>
                <c:pt idx="5459">
                  <c:v>8.6693399999999993E-3</c:v>
                </c:pt>
                <c:pt idx="5460">
                  <c:v>8.2510799999999992E-3</c:v>
                </c:pt>
                <c:pt idx="5461">
                  <c:v>7.88056E-3</c:v>
                </c:pt>
                <c:pt idx="5462">
                  <c:v>7.5440100000000003E-3</c:v>
                </c:pt>
                <c:pt idx="5463">
                  <c:v>7.2434600000000002E-3</c:v>
                </c:pt>
                <c:pt idx="5464">
                  <c:v>6.8900100000000002E-3</c:v>
                </c:pt>
                <c:pt idx="5465">
                  <c:v>6.5818400000000003E-3</c:v>
                </c:pt>
                <c:pt idx="5466">
                  <c:v>6.3113199999999996E-3</c:v>
                </c:pt>
                <c:pt idx="5467">
                  <c:v>6.0723900000000004E-3</c:v>
                </c:pt>
                <c:pt idx="5468">
                  <c:v>5.8601599999999997E-3</c:v>
                </c:pt>
                <c:pt idx="5469">
                  <c:v>5.5834200000000004E-3</c:v>
                </c:pt>
                <c:pt idx="5470">
                  <c:v>5.3609599999999997E-3</c:v>
                </c:pt>
                <c:pt idx="5471">
                  <c:v>5.1679300000000003E-3</c:v>
                </c:pt>
                <c:pt idx="5472">
                  <c:v>4.9476700000000004E-3</c:v>
                </c:pt>
                <c:pt idx="5473">
                  <c:v>4.7615299999999999E-3</c:v>
                </c:pt>
                <c:pt idx="5474">
                  <c:v>4.6026499999999998E-3</c:v>
                </c:pt>
                <c:pt idx="5475">
                  <c:v>4.4658399999999996E-3</c:v>
                </c:pt>
                <c:pt idx="5476">
                  <c:v>4.2933600000000004E-3</c:v>
                </c:pt>
                <c:pt idx="5477">
                  <c:v>4.1956900000000002E-3</c:v>
                </c:pt>
                <c:pt idx="5478">
                  <c:v>4.0563600000000002E-3</c:v>
                </c:pt>
                <c:pt idx="5479">
                  <c:v>3.9408500000000001E-3</c:v>
                </c:pt>
                <c:pt idx="5480">
                  <c:v>3.8438399999999998E-3</c:v>
                </c:pt>
                <c:pt idx="5481">
                  <c:v>3.7243599999999999E-3</c:v>
                </c:pt>
                <c:pt idx="5482">
                  <c:v>3.6281299999999998E-3</c:v>
                </c:pt>
                <c:pt idx="5483">
                  <c:v>3.5258099999999999E-3</c:v>
                </c:pt>
                <c:pt idx="5484">
                  <c:v>3.42494E-3</c:v>
                </c:pt>
                <c:pt idx="5485">
                  <c:v>3.34659E-3</c:v>
                </c:pt>
                <c:pt idx="5486">
                  <c:v>3.30211E-3</c:v>
                </c:pt>
                <c:pt idx="5487">
                  <c:v>3.2244299999999999E-3</c:v>
                </c:pt>
                <c:pt idx="5488">
                  <c:v>3.1641099999999999E-3</c:v>
                </c:pt>
                <c:pt idx="5489">
                  <c:v>3.0931999999999999E-3</c:v>
                </c:pt>
                <c:pt idx="5490">
                  <c:v>3.0467100000000002E-3</c:v>
                </c:pt>
                <c:pt idx="5491">
                  <c:v>3.0168700000000001E-3</c:v>
                </c:pt>
                <c:pt idx="5492">
                  <c:v>3.0003899999999999E-3</c:v>
                </c:pt>
                <c:pt idx="5493">
                  <c:v>3.0000600000000001E-3</c:v>
                </c:pt>
                <c:pt idx="5494">
                  <c:v>3.00812E-3</c:v>
                </c:pt>
                <c:pt idx="5495">
                  <c:v>3.0298600000000001E-3</c:v>
                </c:pt>
                <c:pt idx="5496">
                  <c:v>3.0580400000000002E-3</c:v>
                </c:pt>
                <c:pt idx="5497">
                  <c:v>3.1151999999999998E-3</c:v>
                </c:pt>
                <c:pt idx="5498">
                  <c:v>3.1849999999999999E-3</c:v>
                </c:pt>
                <c:pt idx="5499">
                  <c:v>3.2507600000000001E-3</c:v>
                </c:pt>
                <c:pt idx="5500">
                  <c:v>3.3374300000000002E-3</c:v>
                </c:pt>
                <c:pt idx="5501">
                  <c:v>3.4207199999999999E-3</c:v>
                </c:pt>
                <c:pt idx="5502">
                  <c:v>3.5219299999999999E-3</c:v>
                </c:pt>
                <c:pt idx="5503">
                  <c:v>3.6474599999999999E-3</c:v>
                </c:pt>
                <c:pt idx="5504">
                  <c:v>3.74947E-3</c:v>
                </c:pt>
                <c:pt idx="5505">
                  <c:v>3.87025E-3</c:v>
                </c:pt>
                <c:pt idx="5506">
                  <c:v>4.0144000000000004E-3</c:v>
                </c:pt>
                <c:pt idx="5507">
                  <c:v>4.14139E-3</c:v>
                </c:pt>
                <c:pt idx="5508">
                  <c:v>4.2884200000000003E-3</c:v>
                </c:pt>
                <c:pt idx="5509">
                  <c:v>4.4601600000000003E-3</c:v>
                </c:pt>
                <c:pt idx="5510">
                  <c:v>4.6028400000000004E-3</c:v>
                </c:pt>
                <c:pt idx="5511">
                  <c:v>4.7773800000000003E-3</c:v>
                </c:pt>
                <c:pt idx="5512">
                  <c:v>4.9775499999999999E-3</c:v>
                </c:pt>
                <c:pt idx="5513">
                  <c:v>5.2085600000000001E-3</c:v>
                </c:pt>
                <c:pt idx="5514">
                  <c:v>5.4770499999999998E-3</c:v>
                </c:pt>
                <c:pt idx="5515">
                  <c:v>5.7080999999999998E-3</c:v>
                </c:pt>
                <c:pt idx="5516">
                  <c:v>5.9695199999999999E-3</c:v>
                </c:pt>
                <c:pt idx="5517">
                  <c:v>6.2669300000000004E-3</c:v>
                </c:pt>
                <c:pt idx="5518">
                  <c:v>6.6073E-3</c:v>
                </c:pt>
                <c:pt idx="5519">
                  <c:v>7.0064899999999998E-3</c:v>
                </c:pt>
                <c:pt idx="5520">
                  <c:v>7.3185400000000001E-3</c:v>
                </c:pt>
                <c:pt idx="5521">
                  <c:v>7.6663499999999997E-3</c:v>
                </c:pt>
                <c:pt idx="5522">
                  <c:v>8.0557100000000006E-3</c:v>
                </c:pt>
                <c:pt idx="5523">
                  <c:v>8.4936899999999999E-3</c:v>
                </c:pt>
                <c:pt idx="5524">
                  <c:v>8.9889199999999992E-3</c:v>
                </c:pt>
                <c:pt idx="5525">
                  <c:v>9.5520899999999992E-3</c:v>
                </c:pt>
                <c:pt idx="5526">
                  <c:v>1.0026999999999999E-2</c:v>
                </c:pt>
                <c:pt idx="5527">
                  <c:v>1.05545E-2</c:v>
                </c:pt>
                <c:pt idx="5528">
                  <c:v>1.10939E-2</c:v>
                </c:pt>
                <c:pt idx="5529">
                  <c:v>1.1693E-2</c:v>
                </c:pt>
                <c:pt idx="5530">
                  <c:v>1.23613E-2</c:v>
                </c:pt>
                <c:pt idx="5531">
                  <c:v>1.31106E-2</c:v>
                </c:pt>
                <c:pt idx="5532">
                  <c:v>1.3956100000000001E-2</c:v>
                </c:pt>
                <c:pt idx="5533">
                  <c:v>1.46645E-2</c:v>
                </c:pt>
                <c:pt idx="5534">
                  <c:v>1.5447900000000001E-2</c:v>
                </c:pt>
                <c:pt idx="5535">
                  <c:v>1.6319799999999999E-2</c:v>
                </c:pt>
                <c:pt idx="5536">
                  <c:v>1.72976E-2</c:v>
                </c:pt>
                <c:pt idx="5537">
                  <c:v>1.83112E-2</c:v>
                </c:pt>
                <c:pt idx="5538">
                  <c:v>1.9159200000000001E-2</c:v>
                </c:pt>
                <c:pt idx="5539">
                  <c:v>2.0098899999999999E-2</c:v>
                </c:pt>
                <c:pt idx="5540">
                  <c:v>2.1150100000000002E-2</c:v>
                </c:pt>
                <c:pt idx="5541">
                  <c:v>2.23392E-2</c:v>
                </c:pt>
                <c:pt idx="5542">
                  <c:v>2.3702500000000001E-2</c:v>
                </c:pt>
                <c:pt idx="5543">
                  <c:v>2.4730800000000001E-2</c:v>
                </c:pt>
                <c:pt idx="5544">
                  <c:v>2.5875499999999999E-2</c:v>
                </c:pt>
                <c:pt idx="5545">
                  <c:v>2.7158600000000001E-2</c:v>
                </c:pt>
                <c:pt idx="5546">
                  <c:v>2.8607199999999999E-2</c:v>
                </c:pt>
                <c:pt idx="5547">
                  <c:v>3.02539E-2</c:v>
                </c:pt>
                <c:pt idx="5548">
                  <c:v>3.1642799999999999E-2</c:v>
                </c:pt>
                <c:pt idx="5549">
                  <c:v>3.3184400000000003E-2</c:v>
                </c:pt>
                <c:pt idx="5550">
                  <c:v>3.5024899999999998E-2</c:v>
                </c:pt>
                <c:pt idx="5551">
                  <c:v>3.7097499999999999E-2</c:v>
                </c:pt>
                <c:pt idx="5552">
                  <c:v>3.94399E-2</c:v>
                </c:pt>
                <c:pt idx="5553">
                  <c:v>4.1398999999999998E-2</c:v>
                </c:pt>
                <c:pt idx="5554">
                  <c:v>4.3553599999999998E-2</c:v>
                </c:pt>
                <c:pt idx="5555">
                  <c:v>4.59269E-2</c:v>
                </c:pt>
                <c:pt idx="5556">
                  <c:v>4.8542000000000002E-2</c:v>
                </c:pt>
                <c:pt idx="5557">
                  <c:v>5.1429700000000002E-2</c:v>
                </c:pt>
                <c:pt idx="5558">
                  <c:v>5.46168E-2</c:v>
                </c:pt>
                <c:pt idx="5559">
                  <c:v>5.8139200000000002E-2</c:v>
                </c:pt>
                <c:pt idx="5560">
                  <c:v>6.20326E-2</c:v>
                </c:pt>
                <c:pt idx="5561">
                  <c:v>6.6338499999999995E-2</c:v>
                </c:pt>
                <c:pt idx="5562">
                  <c:v>7.1098900000000007E-2</c:v>
                </c:pt>
                <c:pt idx="5563">
                  <c:v>7.6363500000000001E-2</c:v>
                </c:pt>
                <c:pt idx="5564">
                  <c:v>8.2180900000000001E-2</c:v>
                </c:pt>
                <c:pt idx="5565">
                  <c:v>8.8616200000000006E-2</c:v>
                </c:pt>
                <c:pt idx="5566">
                  <c:v>9.5722600000000005E-2</c:v>
                </c:pt>
                <c:pt idx="5567">
                  <c:v>0.103571</c:v>
                </c:pt>
                <c:pt idx="5568">
                  <c:v>0.11223</c:v>
                </c:pt>
                <c:pt idx="5569">
                  <c:v>0.121782</c:v>
                </c:pt>
                <c:pt idx="5570">
                  <c:v>0.13003000000000001</c:v>
                </c:pt>
                <c:pt idx="5571">
                  <c:v>0.140402</c:v>
                </c:pt>
                <c:pt idx="5572">
                  <c:v>0.15172099999999999</c:v>
                </c:pt>
                <c:pt idx="5573">
                  <c:v>0.16406499999999999</c:v>
                </c:pt>
                <c:pt idx="5574">
                  <c:v>0.17751400000000001</c:v>
                </c:pt>
                <c:pt idx="5575">
                  <c:v>0.19215499999999999</c:v>
                </c:pt>
                <c:pt idx="5576">
                  <c:v>0.20807400000000001</c:v>
                </c:pt>
                <c:pt idx="5577">
                  <c:v>0.22536500000000001</c:v>
                </c:pt>
                <c:pt idx="5578">
                  <c:v>0.24413000000000001</c:v>
                </c:pt>
                <c:pt idx="5579">
                  <c:v>0.26447100000000001</c:v>
                </c:pt>
                <c:pt idx="5580">
                  <c:v>0.286491</c:v>
                </c:pt>
                <c:pt idx="5581">
                  <c:v>0.31029899999999999</c:v>
                </c:pt>
                <c:pt idx="5582">
                  <c:v>0.33601300000000001</c:v>
                </c:pt>
                <c:pt idx="5583">
                  <c:v>0.36374899999999999</c:v>
                </c:pt>
                <c:pt idx="5584">
                  <c:v>0.39362599999999998</c:v>
                </c:pt>
                <c:pt idx="5585">
                  <c:v>0.425765</c:v>
                </c:pt>
                <c:pt idx="5586">
                  <c:v>0.45705699999999999</c:v>
                </c:pt>
                <c:pt idx="5587">
                  <c:v>0.50260300000000002</c:v>
                </c:pt>
                <c:pt idx="5588">
                  <c:v>0.55217300000000002</c:v>
                </c:pt>
                <c:pt idx="5589">
                  <c:v>0.60598300000000005</c:v>
                </c:pt>
                <c:pt idx="5590">
                  <c:v>0.66428699999999996</c:v>
                </c:pt>
                <c:pt idx="5591">
                  <c:v>0.72728499999999996</c:v>
                </c:pt>
                <c:pt idx="5592">
                  <c:v>0.79528299999999996</c:v>
                </c:pt>
                <c:pt idx="5593">
                  <c:v>0.86842399999999997</c:v>
                </c:pt>
                <c:pt idx="5594">
                  <c:v>0.94695499999999999</c:v>
                </c:pt>
                <c:pt idx="5595">
                  <c:v>1.03105</c:v>
                </c:pt>
                <c:pt idx="5596">
                  <c:v>1.1209199999999999</c:v>
                </c:pt>
                <c:pt idx="5597">
                  <c:v>1.20214</c:v>
                </c:pt>
                <c:pt idx="5598">
                  <c:v>1.3069500000000001</c:v>
                </c:pt>
                <c:pt idx="5599">
                  <c:v>1.41838</c:v>
                </c:pt>
                <c:pt idx="5600">
                  <c:v>1.5365200000000001</c:v>
                </c:pt>
                <c:pt idx="5601">
                  <c:v>1.66144</c:v>
                </c:pt>
                <c:pt idx="5602">
                  <c:v>1.8614999999999999</c:v>
                </c:pt>
                <c:pt idx="5603">
                  <c:v>2.0767099999999998</c:v>
                </c:pt>
                <c:pt idx="5604">
                  <c:v>2.2728999999999999</c:v>
                </c:pt>
                <c:pt idx="5605">
                  <c:v>2.5267400000000002</c:v>
                </c:pt>
                <c:pt idx="5606">
                  <c:v>2.8641700000000001</c:v>
                </c:pt>
                <c:pt idx="5607">
                  <c:v>3.22106</c:v>
                </c:pt>
                <c:pt idx="5608">
                  <c:v>3.7113299999999998</c:v>
                </c:pt>
                <c:pt idx="5609">
                  <c:v>5.0580999999999996</c:v>
                </c:pt>
                <c:pt idx="5610">
                  <c:v>5.5278499999999999</c:v>
                </c:pt>
                <c:pt idx="5611">
                  <c:v>5.8982099999999997</c:v>
                </c:pt>
                <c:pt idx="5612">
                  <c:v>6.1909799999999997</c:v>
                </c:pt>
                <c:pt idx="5613">
                  <c:v>6.4265100000000004</c:v>
                </c:pt>
                <c:pt idx="5614">
                  <c:v>6.6406900000000002</c:v>
                </c:pt>
                <c:pt idx="5615">
                  <c:v>6.7859499999999997</c:v>
                </c:pt>
                <c:pt idx="5616">
                  <c:v>6.9099199999999996</c:v>
                </c:pt>
                <c:pt idx="5617">
                  <c:v>7.0023400000000002</c:v>
                </c:pt>
                <c:pt idx="5618">
                  <c:v>7.0384200000000003</c:v>
                </c:pt>
                <c:pt idx="5619">
                  <c:v>7.0389400000000002</c:v>
                </c:pt>
                <c:pt idx="5620">
                  <c:v>7.0130299999999997</c:v>
                </c:pt>
                <c:pt idx="5621">
                  <c:v>6.9463200000000001</c:v>
                </c:pt>
                <c:pt idx="5622">
                  <c:v>6.8523899999999998</c:v>
                </c:pt>
                <c:pt idx="5623">
                  <c:v>6.6859700000000002</c:v>
                </c:pt>
                <c:pt idx="5624">
                  <c:v>6.50943</c:v>
                </c:pt>
                <c:pt idx="5625">
                  <c:v>6.2381099999999998</c:v>
                </c:pt>
                <c:pt idx="5626">
                  <c:v>5.9234</c:v>
                </c:pt>
                <c:pt idx="5627">
                  <c:v>5.5223699999999996</c:v>
                </c:pt>
                <c:pt idx="5628">
                  <c:v>5.0277599999999998</c:v>
                </c:pt>
                <c:pt idx="5629">
                  <c:v>3.5568900000000001</c:v>
                </c:pt>
                <c:pt idx="5630">
                  <c:v>3.1396299999999999</c:v>
                </c:pt>
                <c:pt idx="5631">
                  <c:v>2.7869299999999999</c:v>
                </c:pt>
                <c:pt idx="5632">
                  <c:v>2.51925</c:v>
                </c:pt>
                <c:pt idx="5633">
                  <c:v>2.2493099999999999</c:v>
                </c:pt>
                <c:pt idx="5634">
                  <c:v>2.0230800000000002</c:v>
                </c:pt>
                <c:pt idx="5635">
                  <c:v>1.8116300000000001</c:v>
                </c:pt>
                <c:pt idx="5636">
                  <c:v>1.6791</c:v>
                </c:pt>
                <c:pt idx="5637">
                  <c:v>1.5533300000000001</c:v>
                </c:pt>
                <c:pt idx="5638">
                  <c:v>1.43435</c:v>
                </c:pt>
                <c:pt idx="5639">
                  <c:v>1.32209</c:v>
                </c:pt>
                <c:pt idx="5640">
                  <c:v>1.2018899999999999</c:v>
                </c:pt>
                <c:pt idx="5641">
                  <c:v>1.1070599999999999</c:v>
                </c:pt>
                <c:pt idx="5642">
                  <c:v>1.01816</c:v>
                </c:pt>
                <c:pt idx="5643">
                  <c:v>0.93493999999999999</c:v>
                </c:pt>
                <c:pt idx="5644">
                  <c:v>0.85729900000000003</c:v>
                </c:pt>
                <c:pt idx="5645">
                  <c:v>0.78498900000000005</c:v>
                </c:pt>
                <c:pt idx="5646">
                  <c:v>0.71782100000000004</c:v>
                </c:pt>
                <c:pt idx="5647">
                  <c:v>0.65554800000000002</c:v>
                </c:pt>
                <c:pt idx="5648">
                  <c:v>0.59797100000000003</c:v>
                </c:pt>
                <c:pt idx="5649">
                  <c:v>0.54483300000000001</c:v>
                </c:pt>
                <c:pt idx="5650">
                  <c:v>0.49592700000000001</c:v>
                </c:pt>
                <c:pt idx="5651">
                  <c:v>0.455764</c:v>
                </c:pt>
                <c:pt idx="5652">
                  <c:v>0.41858699999999999</c:v>
                </c:pt>
                <c:pt idx="5653">
                  <c:v>0.384212</c:v>
                </c:pt>
                <c:pt idx="5654">
                  <c:v>0.35249399999999997</c:v>
                </c:pt>
                <c:pt idx="5655">
                  <c:v>0.32325100000000001</c:v>
                </c:pt>
                <c:pt idx="5656">
                  <c:v>0.29635099999999998</c:v>
                </c:pt>
                <c:pt idx="5657">
                  <c:v>0.27162900000000001</c:v>
                </c:pt>
                <c:pt idx="5658">
                  <c:v>0.24895400000000001</c:v>
                </c:pt>
                <c:pt idx="5659">
                  <c:v>0.22816700000000001</c:v>
                </c:pt>
                <c:pt idx="5660">
                  <c:v>0.20915300000000001</c:v>
                </c:pt>
                <c:pt idx="5661">
                  <c:v>0.191774</c:v>
                </c:pt>
                <c:pt idx="5662">
                  <c:v>0.17591899999999999</c:v>
                </c:pt>
                <c:pt idx="5663">
                  <c:v>0.16145799999999999</c:v>
                </c:pt>
                <c:pt idx="5664">
                  <c:v>0.15146699999999999</c:v>
                </c:pt>
                <c:pt idx="5665">
                  <c:v>0.14216300000000001</c:v>
                </c:pt>
                <c:pt idx="5666">
                  <c:v>0.136319</c:v>
                </c:pt>
                <c:pt idx="5667">
                  <c:v>0.125441</c:v>
                </c:pt>
                <c:pt idx="5668">
                  <c:v>0.116739</c:v>
                </c:pt>
                <c:pt idx="5669">
                  <c:v>0.108752</c:v>
                </c:pt>
                <c:pt idx="5670">
                  <c:v>0.101421</c:v>
                </c:pt>
                <c:pt idx="5671">
                  <c:v>9.4698699999999997E-2</c:v>
                </c:pt>
                <c:pt idx="5672">
                  <c:v>8.8532799999999995E-2</c:v>
                </c:pt>
                <c:pt idx="5673">
                  <c:v>8.2882200000000003E-2</c:v>
                </c:pt>
                <c:pt idx="5674">
                  <c:v>7.7703800000000003E-2</c:v>
                </c:pt>
                <c:pt idx="5675">
                  <c:v>7.2962799999999994E-2</c:v>
                </c:pt>
                <c:pt idx="5676">
                  <c:v>6.8617300000000006E-2</c:v>
                </c:pt>
                <c:pt idx="5677">
                  <c:v>6.4639799999999997E-2</c:v>
                </c:pt>
                <c:pt idx="5678">
                  <c:v>6.0995899999999999E-2</c:v>
                </c:pt>
                <c:pt idx="5679">
                  <c:v>5.7658300000000003E-2</c:v>
                </c:pt>
                <c:pt idx="5680">
                  <c:v>5.4599599999999998E-2</c:v>
                </c:pt>
                <c:pt idx="5681">
                  <c:v>5.1797099999999999E-2</c:v>
                </c:pt>
                <c:pt idx="5682">
                  <c:v>4.84191E-2</c:v>
                </c:pt>
                <c:pt idx="5683">
                  <c:v>4.5407000000000003E-2</c:v>
                </c:pt>
                <c:pt idx="5684">
                  <c:v>4.27178E-2</c:v>
                </c:pt>
                <c:pt idx="5685">
                  <c:v>4.0313399999999999E-2</c:v>
                </c:pt>
                <c:pt idx="5686">
                  <c:v>3.8159800000000001E-2</c:v>
                </c:pt>
                <c:pt idx="5687">
                  <c:v>3.5838299999999997E-2</c:v>
                </c:pt>
                <c:pt idx="5688">
                  <c:v>3.40221E-2</c:v>
                </c:pt>
                <c:pt idx="5689">
                  <c:v>3.2395300000000002E-2</c:v>
                </c:pt>
                <c:pt idx="5690">
                  <c:v>3.0932000000000001E-2</c:v>
                </c:pt>
                <c:pt idx="5691">
                  <c:v>2.9612400000000001E-2</c:v>
                </c:pt>
                <c:pt idx="5692">
                  <c:v>2.80439E-2</c:v>
                </c:pt>
                <c:pt idx="5693">
                  <c:v>2.6660300000000001E-2</c:v>
                </c:pt>
                <c:pt idx="5694">
                  <c:v>2.5431499999999999E-2</c:v>
                </c:pt>
                <c:pt idx="5695">
                  <c:v>2.4332400000000001E-2</c:v>
                </c:pt>
                <c:pt idx="5696">
                  <c:v>2.33423E-2</c:v>
                </c:pt>
                <c:pt idx="5697">
                  <c:v>2.2025900000000001E-2</c:v>
                </c:pt>
                <c:pt idx="5698">
                  <c:v>2.0873200000000001E-2</c:v>
                </c:pt>
                <c:pt idx="5699">
                  <c:v>1.9851400000000002E-2</c:v>
                </c:pt>
                <c:pt idx="5700">
                  <c:v>1.9230400000000002E-2</c:v>
                </c:pt>
                <c:pt idx="5701">
                  <c:v>1.8107700000000001E-2</c:v>
                </c:pt>
                <c:pt idx="5702">
                  <c:v>1.7068900000000001E-2</c:v>
                </c:pt>
                <c:pt idx="5703">
                  <c:v>1.6146199999999999E-2</c:v>
                </c:pt>
                <c:pt idx="5704">
                  <c:v>1.5318999999999999E-2</c:v>
                </c:pt>
                <c:pt idx="5705">
                  <c:v>1.4572E-2</c:v>
                </c:pt>
                <c:pt idx="5706">
                  <c:v>1.36814E-2</c:v>
                </c:pt>
                <c:pt idx="5707">
                  <c:v>1.28921E-2</c:v>
                </c:pt>
                <c:pt idx="5708">
                  <c:v>1.2188299999999999E-2</c:v>
                </c:pt>
                <c:pt idx="5709">
                  <c:v>1.15572E-2</c:v>
                </c:pt>
                <c:pt idx="5710">
                  <c:v>1.09888E-2</c:v>
                </c:pt>
                <c:pt idx="5711">
                  <c:v>1.0465800000000001E-2</c:v>
                </c:pt>
                <c:pt idx="5712">
                  <c:v>9.9918200000000002E-3</c:v>
                </c:pt>
                <c:pt idx="5713">
                  <c:v>9.4255099999999998E-3</c:v>
                </c:pt>
                <c:pt idx="5714">
                  <c:v>8.9235500000000006E-3</c:v>
                </c:pt>
                <c:pt idx="5715">
                  <c:v>8.4763100000000008E-3</c:v>
                </c:pt>
                <c:pt idx="5716">
                  <c:v>8.0759600000000001E-3</c:v>
                </c:pt>
                <c:pt idx="5717">
                  <c:v>7.7160400000000004E-3</c:v>
                </c:pt>
                <c:pt idx="5718">
                  <c:v>7.3911899999999997E-3</c:v>
                </c:pt>
                <c:pt idx="5719">
                  <c:v>7.0932199999999999E-3</c:v>
                </c:pt>
                <c:pt idx="5720">
                  <c:v>6.6918300000000002E-3</c:v>
                </c:pt>
                <c:pt idx="5721">
                  <c:v>6.3426799999999998E-3</c:v>
                </c:pt>
                <c:pt idx="5722">
                  <c:v>6.0369300000000002E-3</c:v>
                </c:pt>
                <c:pt idx="5723">
                  <c:v>5.7675799999999996E-3</c:v>
                </c:pt>
                <c:pt idx="5724">
                  <c:v>5.5290299999999999E-3</c:v>
                </c:pt>
                <c:pt idx="5725">
                  <c:v>5.25108E-3</c:v>
                </c:pt>
                <c:pt idx="5726">
                  <c:v>5.0112500000000001E-3</c:v>
                </c:pt>
                <c:pt idx="5727">
                  <c:v>4.8028100000000002E-3</c:v>
                </c:pt>
                <c:pt idx="5728">
                  <c:v>4.6204899999999997E-3</c:v>
                </c:pt>
                <c:pt idx="5729">
                  <c:v>4.40077E-3</c:v>
                </c:pt>
                <c:pt idx="5730">
                  <c:v>4.2154899999999997E-3</c:v>
                </c:pt>
                <c:pt idx="5731">
                  <c:v>4.0577499999999997E-3</c:v>
                </c:pt>
                <c:pt idx="5732">
                  <c:v>3.9221000000000004E-3</c:v>
                </c:pt>
                <c:pt idx="5733">
                  <c:v>3.7686899999999999E-3</c:v>
                </c:pt>
                <c:pt idx="5734">
                  <c:v>3.64052E-3</c:v>
                </c:pt>
                <c:pt idx="5735">
                  <c:v>3.5323400000000001E-3</c:v>
                </c:pt>
                <c:pt idx="5736">
                  <c:v>3.3990800000000001E-3</c:v>
                </c:pt>
                <c:pt idx="5737">
                  <c:v>3.2938899999999998E-3</c:v>
                </c:pt>
                <c:pt idx="5738">
                  <c:v>3.2353299999999998E-3</c:v>
                </c:pt>
                <c:pt idx="5739">
                  <c:v>3.1384500000000001E-3</c:v>
                </c:pt>
                <c:pt idx="5740">
                  <c:v>3.06244E-3</c:v>
                </c:pt>
                <c:pt idx="5741">
                  <c:v>3.0018100000000002E-3</c:v>
                </c:pt>
                <c:pt idx="5742">
                  <c:v>2.9358800000000001E-3</c:v>
                </c:pt>
                <c:pt idx="5743">
                  <c:v>2.8696899999999998E-3</c:v>
                </c:pt>
                <c:pt idx="5744">
                  <c:v>2.8258799999999998E-3</c:v>
                </c:pt>
                <c:pt idx="5745">
                  <c:v>2.78167E-3</c:v>
                </c:pt>
                <c:pt idx="5746">
                  <c:v>2.75312E-3</c:v>
                </c:pt>
                <c:pt idx="5747">
                  <c:v>2.7308200000000001E-3</c:v>
                </c:pt>
                <c:pt idx="5748">
                  <c:v>2.7300100000000002E-3</c:v>
                </c:pt>
                <c:pt idx="5749">
                  <c:v>2.74085E-3</c:v>
                </c:pt>
                <c:pt idx="5750">
                  <c:v>2.77253E-3</c:v>
                </c:pt>
                <c:pt idx="5751">
                  <c:v>2.8224700000000001E-3</c:v>
                </c:pt>
                <c:pt idx="5752">
                  <c:v>2.8678000000000002E-3</c:v>
                </c:pt>
                <c:pt idx="5753">
                  <c:v>2.92399E-3</c:v>
                </c:pt>
                <c:pt idx="5754">
                  <c:v>2.9932000000000001E-3</c:v>
                </c:pt>
                <c:pt idx="5755">
                  <c:v>3.0931399999999999E-3</c:v>
                </c:pt>
                <c:pt idx="5756">
                  <c:v>3.1943499999999999E-3</c:v>
                </c:pt>
                <c:pt idx="5757">
                  <c:v>3.3050200000000001E-3</c:v>
                </c:pt>
                <c:pt idx="5758">
                  <c:v>3.3942600000000001E-3</c:v>
                </c:pt>
                <c:pt idx="5759">
                  <c:v>3.5038600000000001E-3</c:v>
                </c:pt>
                <c:pt idx="5760">
                  <c:v>3.6028399999999999E-3</c:v>
                </c:pt>
                <c:pt idx="5761">
                  <c:v>3.7209500000000002E-3</c:v>
                </c:pt>
                <c:pt idx="5762">
                  <c:v>3.8550899999999998E-3</c:v>
                </c:pt>
                <c:pt idx="5763">
                  <c:v>4.0167800000000002E-3</c:v>
                </c:pt>
                <c:pt idx="5764">
                  <c:v>4.14534E-3</c:v>
                </c:pt>
                <c:pt idx="5765">
                  <c:v>4.30788E-3</c:v>
                </c:pt>
                <c:pt idx="5766">
                  <c:v>4.4499199999999996E-3</c:v>
                </c:pt>
                <c:pt idx="5767">
                  <c:v>4.6144300000000001E-3</c:v>
                </c:pt>
                <c:pt idx="5768">
                  <c:v>4.80738E-3</c:v>
                </c:pt>
                <c:pt idx="5769">
                  <c:v>5.0361499999999997E-3</c:v>
                </c:pt>
                <c:pt idx="5770">
                  <c:v>5.2821400000000003E-3</c:v>
                </c:pt>
                <c:pt idx="5771">
                  <c:v>5.4727999999999999E-3</c:v>
                </c:pt>
                <c:pt idx="5772">
                  <c:v>5.6896400000000001E-3</c:v>
                </c:pt>
                <c:pt idx="5773">
                  <c:v>5.9380800000000001E-3</c:v>
                </c:pt>
                <c:pt idx="5774">
                  <c:v>6.22523E-3</c:v>
                </c:pt>
                <c:pt idx="5775">
                  <c:v>6.4715600000000003E-3</c:v>
                </c:pt>
                <c:pt idx="5776">
                  <c:v>6.7502500000000002E-3</c:v>
                </c:pt>
                <c:pt idx="5777">
                  <c:v>7.0681700000000004E-3</c:v>
                </c:pt>
                <c:pt idx="5778">
                  <c:v>7.33068E-3</c:v>
                </c:pt>
                <c:pt idx="5779">
                  <c:v>7.6504900000000002E-3</c:v>
                </c:pt>
                <c:pt idx="5780">
                  <c:v>8.0115900000000007E-3</c:v>
                </c:pt>
                <c:pt idx="5781">
                  <c:v>8.4218699999999997E-3</c:v>
                </c:pt>
                <c:pt idx="5782">
                  <c:v>8.8913399999999993E-3</c:v>
                </c:pt>
                <c:pt idx="5783">
                  <c:v>9.2898700000000004E-3</c:v>
                </c:pt>
                <c:pt idx="5784">
                  <c:v>9.7354999999999994E-3</c:v>
                </c:pt>
                <c:pt idx="5785">
                  <c:v>1.0236500000000001E-2</c:v>
                </c:pt>
                <c:pt idx="5786">
                  <c:v>1.0802900000000001E-2</c:v>
                </c:pt>
                <c:pt idx="5787">
                  <c:v>1.12228E-2</c:v>
                </c:pt>
                <c:pt idx="5788">
                  <c:v>1.17661E-2</c:v>
                </c:pt>
                <c:pt idx="5789">
                  <c:v>1.2371800000000001E-2</c:v>
                </c:pt>
                <c:pt idx="5790">
                  <c:v>1.30508E-2</c:v>
                </c:pt>
                <c:pt idx="5791">
                  <c:v>1.3815900000000001E-2</c:v>
                </c:pt>
                <c:pt idx="5792">
                  <c:v>1.46833E-2</c:v>
                </c:pt>
                <c:pt idx="5793">
                  <c:v>1.54129E-2</c:v>
                </c:pt>
                <c:pt idx="5794">
                  <c:v>1.6221699999999999E-2</c:v>
                </c:pt>
                <c:pt idx="5795">
                  <c:v>1.71223E-2</c:v>
                </c:pt>
                <c:pt idx="5796">
                  <c:v>1.8129599999999999E-2</c:v>
                </c:pt>
                <c:pt idx="5797">
                  <c:v>1.9044200000000001E-2</c:v>
                </c:pt>
                <c:pt idx="5798">
                  <c:v>2.0054700000000002E-2</c:v>
                </c:pt>
                <c:pt idx="5799">
                  <c:v>2.1175900000000001E-2</c:v>
                </c:pt>
                <c:pt idx="5800">
                  <c:v>2.2425899999999999E-2</c:v>
                </c:pt>
                <c:pt idx="5801">
                  <c:v>2.38272E-2</c:v>
                </c:pt>
                <c:pt idx="5802">
                  <c:v>2.5407900000000001E-2</c:v>
                </c:pt>
                <c:pt idx="5803">
                  <c:v>2.6733199999999999E-2</c:v>
                </c:pt>
                <c:pt idx="5804">
                  <c:v>2.8200099999999999E-2</c:v>
                </c:pt>
                <c:pt idx="5805">
                  <c:v>3.0028599999999999E-2</c:v>
                </c:pt>
                <c:pt idx="5806">
                  <c:v>3.1673800000000002E-2</c:v>
                </c:pt>
                <c:pt idx="5807">
                  <c:v>3.3518600000000003E-2</c:v>
                </c:pt>
                <c:pt idx="5808">
                  <c:v>3.5062299999999998E-2</c:v>
                </c:pt>
                <c:pt idx="5809">
                  <c:v>3.6773100000000003E-2</c:v>
                </c:pt>
                <c:pt idx="5810">
                  <c:v>3.86892E-2</c:v>
                </c:pt>
                <c:pt idx="5811">
                  <c:v>4.08583E-2</c:v>
                </c:pt>
                <c:pt idx="5812">
                  <c:v>4.3346299999999997E-2</c:v>
                </c:pt>
                <c:pt idx="5813">
                  <c:v>4.5224199999999999E-2</c:v>
                </c:pt>
                <c:pt idx="5814">
                  <c:v>4.7314599999999998E-2</c:v>
                </c:pt>
                <c:pt idx="5815">
                  <c:v>4.9657100000000003E-2</c:v>
                </c:pt>
                <c:pt idx="5816">
                  <c:v>5.2020900000000002E-2</c:v>
                </c:pt>
                <c:pt idx="5817">
                  <c:v>5.4360199999999997E-2</c:v>
                </c:pt>
                <c:pt idx="5818">
                  <c:v>5.69589E-2</c:v>
                </c:pt>
                <c:pt idx="5819">
                  <c:v>5.9857E-2</c:v>
                </c:pt>
                <c:pt idx="5820">
                  <c:v>6.3100799999999999E-2</c:v>
                </c:pt>
                <c:pt idx="5821">
                  <c:v>6.6743800000000006E-2</c:v>
                </c:pt>
                <c:pt idx="5822">
                  <c:v>7.0846900000000004E-2</c:v>
                </c:pt>
                <c:pt idx="5823">
                  <c:v>7.5480400000000003E-2</c:v>
                </c:pt>
                <c:pt idx="5824">
                  <c:v>7.9352300000000001E-2</c:v>
                </c:pt>
                <c:pt idx="5825">
                  <c:v>8.3605899999999997E-2</c:v>
                </c:pt>
                <c:pt idx="5826">
                  <c:v>8.8284600000000005E-2</c:v>
                </c:pt>
                <c:pt idx="5827">
                  <c:v>9.3432600000000005E-2</c:v>
                </c:pt>
                <c:pt idx="5828">
                  <c:v>9.9102700000000002E-2</c:v>
                </c:pt>
                <c:pt idx="5829">
                  <c:v>0.105347</c:v>
                </c:pt>
                <c:pt idx="5830">
                  <c:v>0.112235</c:v>
                </c:pt>
                <c:pt idx="5831">
                  <c:v>0.119825</c:v>
                </c:pt>
                <c:pt idx="5832">
                  <c:v>0.128194</c:v>
                </c:pt>
                <c:pt idx="5833">
                  <c:v>0.13741800000000001</c:v>
                </c:pt>
                <c:pt idx="5834">
                  <c:v>0.147589</c:v>
                </c:pt>
                <c:pt idx="5835">
                  <c:v>0.157336</c:v>
                </c:pt>
                <c:pt idx="5836">
                  <c:v>0.16716</c:v>
                </c:pt>
                <c:pt idx="5837">
                  <c:v>0.17777799999999999</c:v>
                </c:pt>
                <c:pt idx="5838">
                  <c:v>0.18926599999999999</c:v>
                </c:pt>
                <c:pt idx="5839">
                  <c:v>0.20167299999999999</c:v>
                </c:pt>
                <c:pt idx="5840">
                  <c:v>0.21507799999999999</c:v>
                </c:pt>
                <c:pt idx="5841">
                  <c:v>0.229549</c:v>
                </c:pt>
                <c:pt idx="5842">
                  <c:v>0.245169</c:v>
                </c:pt>
                <c:pt idx="5843">
                  <c:v>0.26201000000000002</c:v>
                </c:pt>
                <c:pt idx="5844">
                  <c:v>0.280163</c:v>
                </c:pt>
                <c:pt idx="5845">
                  <c:v>0.299703</c:v>
                </c:pt>
                <c:pt idx="5846">
                  <c:v>0.32075999999999999</c:v>
                </c:pt>
                <c:pt idx="5847">
                  <c:v>0.34339500000000001</c:v>
                </c:pt>
                <c:pt idx="5848">
                  <c:v>0.36772700000000003</c:v>
                </c:pt>
                <c:pt idx="5849">
                  <c:v>0.39385100000000001</c:v>
                </c:pt>
                <c:pt idx="5850">
                  <c:v>0.42189500000000002</c:v>
                </c:pt>
                <c:pt idx="5851">
                  <c:v>0.45195999999999997</c:v>
                </c:pt>
                <c:pt idx="5852">
                  <c:v>0.48417900000000003</c:v>
                </c:pt>
                <c:pt idx="5853">
                  <c:v>0.51864500000000002</c:v>
                </c:pt>
                <c:pt idx="5854">
                  <c:v>0.555535</c:v>
                </c:pt>
                <c:pt idx="5855">
                  <c:v>0.59492900000000004</c:v>
                </c:pt>
                <c:pt idx="5856">
                  <c:v>0.64483900000000005</c:v>
                </c:pt>
                <c:pt idx="5857">
                  <c:v>0.69143299999999996</c:v>
                </c:pt>
                <c:pt idx="5858">
                  <c:v>0.74114599999999997</c:v>
                </c:pt>
                <c:pt idx="5859">
                  <c:v>0.79413199999999995</c:v>
                </c:pt>
                <c:pt idx="5860">
                  <c:v>0.85055599999999998</c:v>
                </c:pt>
                <c:pt idx="5861">
                  <c:v>0.910578</c:v>
                </c:pt>
                <c:pt idx="5862">
                  <c:v>0.97434799999999999</c:v>
                </c:pt>
                <c:pt idx="5863">
                  <c:v>1.0773600000000001</c:v>
                </c:pt>
                <c:pt idx="5864">
                  <c:v>1.1898</c:v>
                </c:pt>
                <c:pt idx="5865">
                  <c:v>1.3120799999999999</c:v>
                </c:pt>
                <c:pt idx="5866">
                  <c:v>1.44479</c:v>
                </c:pt>
                <c:pt idx="5867">
                  <c:v>1.58839</c:v>
                </c:pt>
                <c:pt idx="5868">
                  <c:v>1.74342</c:v>
                </c:pt>
                <c:pt idx="5869">
                  <c:v>1.8873500000000001</c:v>
                </c:pt>
                <c:pt idx="5870">
                  <c:v>2.0771299999999999</c:v>
                </c:pt>
                <c:pt idx="5871">
                  <c:v>2.2812399999999999</c:v>
                </c:pt>
                <c:pt idx="5872">
                  <c:v>2.5000300000000002</c:v>
                </c:pt>
                <c:pt idx="5873">
                  <c:v>2.7338200000000001</c:v>
                </c:pt>
                <c:pt idx="5874">
                  <c:v>2.98278</c:v>
                </c:pt>
                <c:pt idx="5875">
                  <c:v>3.2469800000000002</c:v>
                </c:pt>
                <c:pt idx="5876">
                  <c:v>3.5263499999999999</c:v>
                </c:pt>
                <c:pt idx="5877">
                  <c:v>3.8966799999999999</c:v>
                </c:pt>
                <c:pt idx="5878">
                  <c:v>4.3711099999999998</c:v>
                </c:pt>
                <c:pt idx="5879">
                  <c:v>4.8764500000000002</c:v>
                </c:pt>
                <c:pt idx="5880">
                  <c:v>5.5474199999999998</c:v>
                </c:pt>
                <c:pt idx="5881">
                  <c:v>6.40055</c:v>
                </c:pt>
                <c:pt idx="5882">
                  <c:v>7.84361</c:v>
                </c:pt>
                <c:pt idx="5883">
                  <c:v>9.2421299999999995</c:v>
                </c:pt>
                <c:pt idx="5884">
                  <c:v>10.0983</c:v>
                </c:pt>
                <c:pt idx="5885">
                  <c:v>10.821099999999999</c:v>
                </c:pt>
                <c:pt idx="5886">
                  <c:v>11.393700000000001</c:v>
                </c:pt>
                <c:pt idx="5887">
                  <c:v>11.8163</c:v>
                </c:pt>
                <c:pt idx="5888">
                  <c:v>12.203900000000001</c:v>
                </c:pt>
                <c:pt idx="5889">
                  <c:v>12.4839</c:v>
                </c:pt>
                <c:pt idx="5890">
                  <c:v>12.7224</c:v>
                </c:pt>
                <c:pt idx="5891">
                  <c:v>12.877599999999999</c:v>
                </c:pt>
                <c:pt idx="5892">
                  <c:v>12.965199999999999</c:v>
                </c:pt>
                <c:pt idx="5893">
                  <c:v>12.976000000000001</c:v>
                </c:pt>
                <c:pt idx="5894">
                  <c:v>12.9315</c:v>
                </c:pt>
                <c:pt idx="5895">
                  <c:v>12.816700000000001</c:v>
                </c:pt>
                <c:pt idx="5896">
                  <c:v>12.654999999999999</c:v>
                </c:pt>
                <c:pt idx="5897">
                  <c:v>12.3681</c:v>
                </c:pt>
                <c:pt idx="5898">
                  <c:v>12.0632</c:v>
                </c:pt>
                <c:pt idx="5899">
                  <c:v>11.5936</c:v>
                </c:pt>
                <c:pt idx="5900">
                  <c:v>11.047000000000001</c:v>
                </c:pt>
                <c:pt idx="5901">
                  <c:v>10.3476</c:v>
                </c:pt>
                <c:pt idx="5902">
                  <c:v>9.4801900000000003</c:v>
                </c:pt>
                <c:pt idx="5903">
                  <c:v>7.9903899999999997</c:v>
                </c:pt>
                <c:pt idx="5904">
                  <c:v>6.6411100000000003</c:v>
                </c:pt>
                <c:pt idx="5905">
                  <c:v>5.8469499999999996</c:v>
                </c:pt>
                <c:pt idx="5906">
                  <c:v>5.0930600000000004</c:v>
                </c:pt>
                <c:pt idx="5907">
                  <c:v>4.6181299999999998</c:v>
                </c:pt>
                <c:pt idx="5908">
                  <c:v>4.1878399999999996</c:v>
                </c:pt>
                <c:pt idx="5909">
                  <c:v>3.7819699999999998</c:v>
                </c:pt>
                <c:pt idx="5910">
                  <c:v>3.4014500000000001</c:v>
                </c:pt>
                <c:pt idx="5911">
                  <c:v>3.04697</c:v>
                </c:pt>
                <c:pt idx="5912">
                  <c:v>2.8251900000000001</c:v>
                </c:pt>
                <c:pt idx="5913">
                  <c:v>2.5499700000000001</c:v>
                </c:pt>
                <c:pt idx="5914">
                  <c:v>2.3014399999999999</c:v>
                </c:pt>
                <c:pt idx="5915">
                  <c:v>2.1273599999999999</c:v>
                </c:pt>
                <c:pt idx="5916">
                  <c:v>1.9634400000000001</c:v>
                </c:pt>
                <c:pt idx="5917">
                  <c:v>1.8096099999999999</c:v>
                </c:pt>
                <c:pt idx="5918">
                  <c:v>1.6654800000000001</c:v>
                </c:pt>
                <c:pt idx="5919">
                  <c:v>1.53077</c:v>
                </c:pt>
                <c:pt idx="5920">
                  <c:v>1.4051</c:v>
                </c:pt>
                <c:pt idx="5921">
                  <c:v>1.2881800000000001</c:v>
                </c:pt>
                <c:pt idx="5922">
                  <c:v>1.1795800000000001</c:v>
                </c:pt>
                <c:pt idx="5923">
                  <c:v>1.0789800000000001</c:v>
                </c:pt>
                <c:pt idx="5924">
                  <c:v>0.99585599999999996</c:v>
                </c:pt>
                <c:pt idx="5925">
                  <c:v>0.91846099999999997</c:v>
                </c:pt>
                <c:pt idx="5926">
                  <c:v>0.84647600000000001</c:v>
                </c:pt>
                <c:pt idx="5927">
                  <c:v>0.77966100000000005</c:v>
                </c:pt>
                <c:pt idx="5928">
                  <c:v>0.71769099999999997</c:v>
                </c:pt>
                <c:pt idx="5929">
                  <c:v>0.66034499999999996</c:v>
                </c:pt>
                <c:pt idx="5930">
                  <c:v>0.60732799999999998</c:v>
                </c:pt>
                <c:pt idx="5931">
                  <c:v>0.55840800000000002</c:v>
                </c:pt>
                <c:pt idx="5932">
                  <c:v>0.51329100000000005</c:v>
                </c:pt>
                <c:pt idx="5933">
                  <c:v>0.471777</c:v>
                </c:pt>
                <c:pt idx="5934">
                  <c:v>0.43360799999999999</c:v>
                </c:pt>
                <c:pt idx="5935">
                  <c:v>0.39857700000000001</c:v>
                </c:pt>
                <c:pt idx="5936">
                  <c:v>0.36644300000000002</c:v>
                </c:pt>
                <c:pt idx="5937">
                  <c:v>0.33702399999999999</c:v>
                </c:pt>
                <c:pt idx="5938">
                  <c:v>0.31010700000000002</c:v>
                </c:pt>
                <c:pt idx="5939">
                  <c:v>0.28551900000000002</c:v>
                </c:pt>
                <c:pt idx="5940">
                  <c:v>0.26305699999999999</c:v>
                </c:pt>
                <c:pt idx="5941">
                  <c:v>0.24258399999999999</c:v>
                </c:pt>
                <c:pt idx="5942">
                  <c:v>0.22392999999999999</c:v>
                </c:pt>
                <c:pt idx="5943">
                  <c:v>0.206954</c:v>
                </c:pt>
                <c:pt idx="5944">
                  <c:v>0.19150900000000001</c:v>
                </c:pt>
                <c:pt idx="5945">
                  <c:v>0.17747199999999999</c:v>
                </c:pt>
                <c:pt idx="5946">
                  <c:v>0.164719</c:v>
                </c:pt>
                <c:pt idx="5947">
                  <c:v>0.15314700000000001</c:v>
                </c:pt>
                <c:pt idx="5948">
                  <c:v>0.14263899999999999</c:v>
                </c:pt>
                <c:pt idx="5949">
                  <c:v>0.13311100000000001</c:v>
                </c:pt>
                <c:pt idx="5950">
                  <c:v>0.12446699999999999</c:v>
                </c:pt>
                <c:pt idx="5951">
                  <c:v>0.116629</c:v>
                </c:pt>
                <c:pt idx="5952">
                  <c:v>0.10951900000000001</c:v>
                </c:pt>
                <c:pt idx="5953">
                  <c:v>0.103072</c:v>
                </c:pt>
                <c:pt idx="5954">
                  <c:v>9.7222100000000006E-2</c:v>
                </c:pt>
                <c:pt idx="5955">
                  <c:v>9.1915200000000002E-2</c:v>
                </c:pt>
                <c:pt idx="5956">
                  <c:v>8.70919E-2</c:v>
                </c:pt>
                <c:pt idx="5957">
                  <c:v>8.2710900000000004E-2</c:v>
                </c:pt>
                <c:pt idx="5958">
                  <c:v>8.0013699999999993E-2</c:v>
                </c:pt>
                <c:pt idx="5959">
                  <c:v>7.5098399999999996E-2</c:v>
                </c:pt>
                <c:pt idx="5960">
                  <c:v>7.0755499999999999E-2</c:v>
                </c:pt>
                <c:pt idx="5961">
                  <c:v>6.7133200000000004E-2</c:v>
                </c:pt>
                <c:pt idx="5962">
                  <c:v>6.3893599999999995E-2</c:v>
                </c:pt>
                <c:pt idx="5963">
                  <c:v>6.0987100000000002E-2</c:v>
                </c:pt>
                <c:pt idx="5964">
                  <c:v>5.83727E-2</c:v>
                </c:pt>
                <c:pt idx="5965">
                  <c:v>5.5277600000000003E-2</c:v>
                </c:pt>
                <c:pt idx="5966">
                  <c:v>5.2561400000000001E-2</c:v>
                </c:pt>
                <c:pt idx="5967">
                  <c:v>5.0163800000000001E-2</c:v>
                </c:pt>
                <c:pt idx="5968">
                  <c:v>4.8033100000000002E-2</c:v>
                </c:pt>
                <c:pt idx="5969">
                  <c:v>4.6127700000000001E-2</c:v>
                </c:pt>
                <c:pt idx="5970">
                  <c:v>4.3615899999999999E-2</c:v>
                </c:pt>
                <c:pt idx="5971">
                  <c:v>4.1440900000000003E-2</c:v>
                </c:pt>
                <c:pt idx="5972">
                  <c:v>3.9532600000000001E-2</c:v>
                </c:pt>
                <c:pt idx="5973">
                  <c:v>3.7839100000000001E-2</c:v>
                </c:pt>
                <c:pt idx="5974">
                  <c:v>3.5848600000000001E-2</c:v>
                </c:pt>
                <c:pt idx="5975">
                  <c:v>3.3778599999999999E-2</c:v>
                </c:pt>
                <c:pt idx="5976">
                  <c:v>3.19826E-2</c:v>
                </c:pt>
                <c:pt idx="5977">
                  <c:v>3.0405700000000001E-2</c:v>
                </c:pt>
                <c:pt idx="5978">
                  <c:v>2.9009299999999998E-2</c:v>
                </c:pt>
                <c:pt idx="5979">
                  <c:v>2.7765000000000001E-2</c:v>
                </c:pt>
                <c:pt idx="5980">
                  <c:v>2.66511E-2</c:v>
                </c:pt>
                <c:pt idx="5981">
                  <c:v>2.5339199999999999E-2</c:v>
                </c:pt>
                <c:pt idx="5982">
                  <c:v>2.41964E-2</c:v>
                </c:pt>
                <c:pt idx="5983">
                  <c:v>2.3197499999999999E-2</c:v>
                </c:pt>
                <c:pt idx="5984">
                  <c:v>2.2145700000000001E-2</c:v>
                </c:pt>
                <c:pt idx="5985">
                  <c:v>2.1345300000000001E-2</c:v>
                </c:pt>
                <c:pt idx="5986">
                  <c:v>2.06502E-2</c:v>
                </c:pt>
                <c:pt idx="5987">
                  <c:v>1.98651E-2</c:v>
                </c:pt>
                <c:pt idx="5988">
                  <c:v>1.9219699999999999E-2</c:v>
                </c:pt>
                <c:pt idx="5989">
                  <c:v>1.8694599999999999E-2</c:v>
                </c:pt>
                <c:pt idx="5990">
                  <c:v>1.8275E-2</c:v>
                </c:pt>
                <c:pt idx="5991">
                  <c:v>1.7949E-2</c:v>
                </c:pt>
                <c:pt idx="5992">
                  <c:v>1.7707500000000001E-2</c:v>
                </c:pt>
                <c:pt idx="5993">
                  <c:v>1.7506799999999999E-2</c:v>
                </c:pt>
                <c:pt idx="5994">
                  <c:v>1.7429199999999999E-2</c:v>
                </c:pt>
                <c:pt idx="5995">
                  <c:v>1.7451399999999999E-2</c:v>
                </c:pt>
                <c:pt idx="5996">
                  <c:v>1.7547E-2</c:v>
                </c:pt>
                <c:pt idx="5997">
                  <c:v>1.7715399999999999E-2</c:v>
                </c:pt>
                <c:pt idx="5998">
                  <c:v>1.7957299999999999E-2</c:v>
                </c:pt>
                <c:pt idx="5999">
                  <c:v>1.8275E-2</c:v>
                </c:pt>
                <c:pt idx="6000">
                  <c:v>1.8672000000000001E-2</c:v>
                </c:pt>
                <c:pt idx="6001">
                  <c:v>1.9153400000000001E-2</c:v>
                </c:pt>
                <c:pt idx="6002">
                  <c:v>1.9725800000000002E-2</c:v>
                </c:pt>
                <c:pt idx="6003">
                  <c:v>2.0355100000000001E-2</c:v>
                </c:pt>
                <c:pt idx="6004">
                  <c:v>2.10814E-2</c:v>
                </c:pt>
                <c:pt idx="6005">
                  <c:v>2.19157E-2</c:v>
                </c:pt>
                <c:pt idx="6006">
                  <c:v>2.2871300000000001E-2</c:v>
                </c:pt>
                <c:pt idx="6007">
                  <c:v>2.3964699999999999E-2</c:v>
                </c:pt>
                <c:pt idx="6008">
                  <c:v>2.5215999999999999E-2</c:v>
                </c:pt>
                <c:pt idx="6009">
                  <c:v>2.6650299999999998E-2</c:v>
                </c:pt>
                <c:pt idx="6010">
                  <c:v>2.7864300000000002E-2</c:v>
                </c:pt>
                <c:pt idx="6011">
                  <c:v>2.8960300000000001E-2</c:v>
                </c:pt>
                <c:pt idx="6012">
                  <c:v>3.0393699999999999E-2</c:v>
                </c:pt>
                <c:pt idx="6013">
                  <c:v>3.1990200000000003E-2</c:v>
                </c:pt>
                <c:pt idx="6014">
                  <c:v>3.3774100000000001E-2</c:v>
                </c:pt>
                <c:pt idx="6015">
                  <c:v>3.5774399999999998E-2</c:v>
                </c:pt>
                <c:pt idx="6016">
                  <c:v>3.8026900000000002E-2</c:v>
                </c:pt>
                <c:pt idx="6017">
                  <c:v>3.9907699999999997E-2</c:v>
                </c:pt>
                <c:pt idx="6018">
                  <c:v>4.1977100000000003E-2</c:v>
                </c:pt>
                <c:pt idx="6019">
                  <c:v>4.4262200000000002E-2</c:v>
                </c:pt>
                <c:pt idx="6020">
                  <c:v>4.63381E-2</c:v>
                </c:pt>
                <c:pt idx="6021">
                  <c:v>4.9070500000000003E-2</c:v>
                </c:pt>
                <c:pt idx="6022">
                  <c:v>5.2123500000000003E-2</c:v>
                </c:pt>
                <c:pt idx="6023">
                  <c:v>5.55579E-2</c:v>
                </c:pt>
                <c:pt idx="6024">
                  <c:v>5.8432100000000001E-2</c:v>
                </c:pt>
                <c:pt idx="6025">
                  <c:v>6.1611699999999998E-2</c:v>
                </c:pt>
                <c:pt idx="6026">
                  <c:v>6.5157099999999996E-2</c:v>
                </c:pt>
                <c:pt idx="6027">
                  <c:v>6.9148699999999994E-2</c:v>
                </c:pt>
                <c:pt idx="6028">
                  <c:v>7.3697799999999994E-2</c:v>
                </c:pt>
                <c:pt idx="6029">
                  <c:v>7.7113699999999993E-2</c:v>
                </c:pt>
                <c:pt idx="6030">
                  <c:v>8.1714599999999998E-2</c:v>
                </c:pt>
                <c:pt idx="6031">
                  <c:v>8.6289299999999999E-2</c:v>
                </c:pt>
                <c:pt idx="6032">
                  <c:v>9.1495599999999996E-2</c:v>
                </c:pt>
                <c:pt idx="6033">
                  <c:v>9.5390799999999998E-2</c:v>
                </c:pt>
                <c:pt idx="6034">
                  <c:v>9.9684700000000001E-2</c:v>
                </c:pt>
                <c:pt idx="6035">
                  <c:v>0.10444199999999999</c:v>
                </c:pt>
                <c:pt idx="6036">
                  <c:v>0.109733</c:v>
                </c:pt>
                <c:pt idx="6037">
                  <c:v>0.115649</c:v>
                </c:pt>
                <c:pt idx="6038">
                  <c:v>0.122285</c:v>
                </c:pt>
                <c:pt idx="6039">
                  <c:v>0.12975999999999999</c:v>
                </c:pt>
                <c:pt idx="6040">
                  <c:v>0.138207</c:v>
                </c:pt>
                <c:pt idx="6041">
                  <c:v>0.14527699999999999</c:v>
                </c:pt>
                <c:pt idx="6042">
                  <c:v>0.153054</c:v>
                </c:pt>
                <c:pt idx="6043">
                  <c:v>0.16162499999999999</c:v>
                </c:pt>
                <c:pt idx="6044">
                  <c:v>0.17107800000000001</c:v>
                </c:pt>
                <c:pt idx="6045">
                  <c:v>0.18151999999999999</c:v>
                </c:pt>
                <c:pt idx="6046">
                  <c:v>0.190772</c:v>
                </c:pt>
                <c:pt idx="6047">
                  <c:v>0.20266899999999999</c:v>
                </c:pt>
                <c:pt idx="6048">
                  <c:v>0.21576899999999999</c:v>
                </c:pt>
                <c:pt idx="6049">
                  <c:v>0.23019600000000001</c:v>
                </c:pt>
                <c:pt idx="6050">
                  <c:v>0.24609200000000001</c:v>
                </c:pt>
                <c:pt idx="6051">
                  <c:v>0.263604</c:v>
                </c:pt>
                <c:pt idx="6052">
                  <c:v>0.28289599999999998</c:v>
                </c:pt>
                <c:pt idx="6053">
                  <c:v>0.30414200000000002</c:v>
                </c:pt>
                <c:pt idx="6054">
                  <c:v>0.32753700000000002</c:v>
                </c:pt>
                <c:pt idx="6055">
                  <c:v>0.35328900000000002</c:v>
                </c:pt>
                <c:pt idx="6056">
                  <c:v>0.38161400000000001</c:v>
                </c:pt>
                <c:pt idx="6057">
                  <c:v>0.41275000000000001</c:v>
                </c:pt>
                <c:pt idx="6058">
                  <c:v>0.44695499999999999</c:v>
                </c:pt>
                <c:pt idx="6059">
                  <c:v>0.48450100000000001</c:v>
                </c:pt>
                <c:pt idx="6060">
                  <c:v>0.52567399999999997</c:v>
                </c:pt>
                <c:pt idx="6061">
                  <c:v>0.57078099999999998</c:v>
                </c:pt>
                <c:pt idx="6062">
                  <c:v>0.61758100000000005</c:v>
                </c:pt>
                <c:pt idx="6063">
                  <c:v>0.66574199999999994</c:v>
                </c:pt>
                <c:pt idx="6064">
                  <c:v>0.71787999999999996</c:v>
                </c:pt>
                <c:pt idx="6065">
                  <c:v>0.77426600000000001</c:v>
                </c:pt>
                <c:pt idx="6066">
                  <c:v>0.83519500000000002</c:v>
                </c:pt>
                <c:pt idx="6067">
                  <c:v>0.90096200000000004</c:v>
                </c:pt>
                <c:pt idx="6068">
                  <c:v>0.97186600000000001</c:v>
                </c:pt>
                <c:pt idx="6069">
                  <c:v>1.0482199999999999</c:v>
                </c:pt>
                <c:pt idx="6070">
                  <c:v>1.1303700000000001</c:v>
                </c:pt>
                <c:pt idx="6071">
                  <c:v>1.21865</c:v>
                </c:pt>
                <c:pt idx="6072">
                  <c:v>1.3133900000000001</c:v>
                </c:pt>
                <c:pt idx="6073">
                  <c:v>1.41492</c:v>
                </c:pt>
                <c:pt idx="6074">
                  <c:v>1.52362</c:v>
                </c:pt>
                <c:pt idx="6075">
                  <c:v>1.63984</c:v>
                </c:pt>
                <c:pt idx="6076">
                  <c:v>1.76393</c:v>
                </c:pt>
                <c:pt idx="6077">
                  <c:v>1.8962399999999999</c:v>
                </c:pt>
                <c:pt idx="6078">
                  <c:v>2.0778599999999998</c:v>
                </c:pt>
                <c:pt idx="6079">
                  <c:v>2.2566000000000002</c:v>
                </c:pt>
                <c:pt idx="6080">
                  <c:v>2.4480900000000001</c:v>
                </c:pt>
                <c:pt idx="6081">
                  <c:v>2.65306</c:v>
                </c:pt>
                <c:pt idx="6082">
                  <c:v>2.87181</c:v>
                </c:pt>
                <c:pt idx="6083">
                  <c:v>3.10494</c:v>
                </c:pt>
                <c:pt idx="6084">
                  <c:v>3.3528199999999999</c:v>
                </c:pt>
                <c:pt idx="6085">
                  <c:v>3.7069800000000002</c:v>
                </c:pt>
                <c:pt idx="6086">
                  <c:v>4.08894</c:v>
                </c:pt>
                <c:pt idx="6087">
                  <c:v>4.4991599999999998</c:v>
                </c:pt>
                <c:pt idx="6088">
                  <c:v>5.0198600000000004</c:v>
                </c:pt>
                <c:pt idx="6089">
                  <c:v>5.5805699999999998</c:v>
                </c:pt>
                <c:pt idx="6090">
                  <c:v>6.1811600000000002</c:v>
                </c:pt>
                <c:pt idx="6091">
                  <c:v>6.8205900000000002</c:v>
                </c:pt>
                <c:pt idx="6092">
                  <c:v>7.4975199999999997</c:v>
                </c:pt>
                <c:pt idx="6093">
                  <c:v>8.3204100000000007</c:v>
                </c:pt>
                <c:pt idx="6094">
                  <c:v>9.34863</c:v>
                </c:pt>
                <c:pt idx="6095">
                  <c:v>10.6464</c:v>
                </c:pt>
                <c:pt idx="6096">
                  <c:v>13.2088</c:v>
                </c:pt>
                <c:pt idx="6097">
                  <c:v>15.077</c:v>
                </c:pt>
                <c:pt idx="6098">
                  <c:v>16.6082</c:v>
                </c:pt>
                <c:pt idx="6099">
                  <c:v>17.773499999999999</c:v>
                </c:pt>
                <c:pt idx="6100">
                  <c:v>18.636099999999999</c:v>
                </c:pt>
                <c:pt idx="6101">
                  <c:v>19.345600000000001</c:v>
                </c:pt>
                <c:pt idx="6102">
                  <c:v>20.017199999999999</c:v>
                </c:pt>
                <c:pt idx="6103">
                  <c:v>20.570399999999999</c:v>
                </c:pt>
                <c:pt idx="6104">
                  <c:v>20.919799999999999</c:v>
                </c:pt>
                <c:pt idx="6105">
                  <c:v>21.159199999999998</c:v>
                </c:pt>
                <c:pt idx="6106">
                  <c:v>21.233000000000001</c:v>
                </c:pt>
                <c:pt idx="6107">
                  <c:v>21.153099999999998</c:v>
                </c:pt>
                <c:pt idx="6108">
                  <c:v>20.916799999999999</c:v>
                </c:pt>
                <c:pt idx="6109">
                  <c:v>20.6084</c:v>
                </c:pt>
                <c:pt idx="6110">
                  <c:v>20.256</c:v>
                </c:pt>
                <c:pt idx="6111">
                  <c:v>19.742599999999999</c:v>
                </c:pt>
                <c:pt idx="6112">
                  <c:v>19.009399999999999</c:v>
                </c:pt>
                <c:pt idx="6113">
                  <c:v>18.1922</c:v>
                </c:pt>
                <c:pt idx="6114">
                  <c:v>17.071300000000001</c:v>
                </c:pt>
                <c:pt idx="6115">
                  <c:v>15.6348</c:v>
                </c:pt>
                <c:pt idx="6116">
                  <c:v>13.555</c:v>
                </c:pt>
                <c:pt idx="6117">
                  <c:v>11.083500000000001</c:v>
                </c:pt>
                <c:pt idx="6118">
                  <c:v>9.7675300000000007</c:v>
                </c:pt>
                <c:pt idx="6119">
                  <c:v>8.5156899999999993</c:v>
                </c:pt>
                <c:pt idx="6120">
                  <c:v>7.7259500000000001</c:v>
                </c:pt>
                <c:pt idx="6121">
                  <c:v>7.0375300000000003</c:v>
                </c:pt>
                <c:pt idx="6122">
                  <c:v>6.3860400000000004</c:v>
                </c:pt>
                <c:pt idx="6123">
                  <c:v>5.7729799999999996</c:v>
                </c:pt>
                <c:pt idx="6124">
                  <c:v>5.19956</c:v>
                </c:pt>
                <c:pt idx="6125">
                  <c:v>4.6661400000000004</c:v>
                </c:pt>
                <c:pt idx="6126">
                  <c:v>4.2886899999999999</c:v>
                </c:pt>
                <c:pt idx="6127">
                  <c:v>3.8929200000000002</c:v>
                </c:pt>
                <c:pt idx="6128">
                  <c:v>3.5252300000000001</c:v>
                </c:pt>
                <c:pt idx="6129">
                  <c:v>3.2674500000000002</c:v>
                </c:pt>
                <c:pt idx="6130">
                  <c:v>3.0247999999999999</c:v>
                </c:pt>
                <c:pt idx="6131">
                  <c:v>2.7966000000000002</c:v>
                </c:pt>
                <c:pt idx="6132">
                  <c:v>2.5826699999999998</c:v>
                </c:pt>
                <c:pt idx="6133">
                  <c:v>2.3824100000000001</c:v>
                </c:pt>
                <c:pt idx="6134">
                  <c:v>2.19537</c:v>
                </c:pt>
                <c:pt idx="6135">
                  <c:v>2.0209299999999999</c:v>
                </c:pt>
                <c:pt idx="6136">
                  <c:v>1.89618</c:v>
                </c:pt>
                <c:pt idx="6137">
                  <c:v>1.7639100000000001</c:v>
                </c:pt>
                <c:pt idx="6138">
                  <c:v>1.6398699999999999</c:v>
                </c:pt>
                <c:pt idx="6139">
                  <c:v>1.5237099999999999</c:v>
                </c:pt>
                <c:pt idx="6140">
                  <c:v>1.41506</c:v>
                </c:pt>
                <c:pt idx="6141">
                  <c:v>1.31355</c:v>
                </c:pt>
                <c:pt idx="6142">
                  <c:v>1.21885</c:v>
                </c:pt>
                <c:pt idx="6143">
                  <c:v>1.1306099999999999</c:v>
                </c:pt>
                <c:pt idx="6144">
                  <c:v>1.04847</c:v>
                </c:pt>
                <c:pt idx="6145">
                  <c:v>0.97209999999999996</c:v>
                </c:pt>
                <c:pt idx="6146">
                  <c:v>0.90119300000000002</c:v>
                </c:pt>
                <c:pt idx="6147">
                  <c:v>0.83542899999999998</c:v>
                </c:pt>
                <c:pt idx="6148">
                  <c:v>0.77449199999999996</c:v>
                </c:pt>
                <c:pt idx="6149">
                  <c:v>0.71808700000000003</c:v>
                </c:pt>
                <c:pt idx="6150">
                  <c:v>0.665937</c:v>
                </c:pt>
                <c:pt idx="6151">
                  <c:v>0.61776699999999996</c:v>
                </c:pt>
                <c:pt idx="6152">
                  <c:v>0.57093700000000003</c:v>
                </c:pt>
                <c:pt idx="6153">
                  <c:v>0.52578400000000003</c:v>
                </c:pt>
                <c:pt idx="6154">
                  <c:v>0.48457099999999997</c:v>
                </c:pt>
                <c:pt idx="6155">
                  <c:v>0.44699</c:v>
                </c:pt>
                <c:pt idx="6156">
                  <c:v>0.412746</c:v>
                </c:pt>
                <c:pt idx="6157">
                  <c:v>0.38156899999999999</c:v>
                </c:pt>
                <c:pt idx="6158">
                  <c:v>0.35320699999999999</c:v>
                </c:pt>
                <c:pt idx="6159">
                  <c:v>0.32742300000000002</c:v>
                </c:pt>
                <c:pt idx="6160">
                  <c:v>0.30398999999999998</c:v>
                </c:pt>
                <c:pt idx="6161">
                  <c:v>0.28270299999999998</c:v>
                </c:pt>
                <c:pt idx="6162">
                  <c:v>0.26337500000000003</c:v>
                </c:pt>
                <c:pt idx="6163">
                  <c:v>0.24582899999999999</c:v>
                </c:pt>
                <c:pt idx="6164">
                  <c:v>0.22990099999999999</c:v>
                </c:pt>
                <c:pt idx="6165">
                  <c:v>0.21543999999999999</c:v>
                </c:pt>
                <c:pt idx="6166">
                  <c:v>0.20230999999999999</c:v>
                </c:pt>
                <c:pt idx="6167">
                  <c:v>0.190385</c:v>
                </c:pt>
                <c:pt idx="6168">
                  <c:v>0.17750099999999999</c:v>
                </c:pt>
                <c:pt idx="6169">
                  <c:v>0.16736899999999999</c:v>
                </c:pt>
                <c:pt idx="6170">
                  <c:v>0.158195</c:v>
                </c:pt>
                <c:pt idx="6171">
                  <c:v>0.14987</c:v>
                </c:pt>
                <c:pt idx="6172">
                  <c:v>0.142314</c:v>
                </c:pt>
                <c:pt idx="6173">
                  <c:v>0.13766300000000001</c:v>
                </c:pt>
                <c:pt idx="6174">
                  <c:v>0.12918399999999999</c:v>
                </c:pt>
                <c:pt idx="6175">
                  <c:v>0.121683</c:v>
                </c:pt>
                <c:pt idx="6176">
                  <c:v>0.115021</c:v>
                </c:pt>
                <c:pt idx="6177">
                  <c:v>0.109084</c:v>
                </c:pt>
                <c:pt idx="6178">
                  <c:v>0.103769</c:v>
                </c:pt>
                <c:pt idx="6179">
                  <c:v>9.8991999999999997E-2</c:v>
                </c:pt>
                <c:pt idx="6180">
                  <c:v>9.4678499999999999E-2</c:v>
                </c:pt>
                <c:pt idx="6181">
                  <c:v>8.8943300000000003E-2</c:v>
                </c:pt>
                <c:pt idx="6182">
                  <c:v>8.3938399999999996E-2</c:v>
                </c:pt>
                <c:pt idx="6183">
                  <c:v>7.9525399999999996E-2</c:v>
                </c:pt>
                <c:pt idx="6184">
                  <c:v>7.4896799999999999E-2</c:v>
                </c:pt>
                <c:pt idx="6185">
                  <c:v>7.0510100000000006E-2</c:v>
                </c:pt>
                <c:pt idx="6186">
                  <c:v>6.6633399999999995E-2</c:v>
                </c:pt>
                <c:pt idx="6187">
                  <c:v>6.3168000000000002E-2</c:v>
                </c:pt>
                <c:pt idx="6188">
                  <c:v>6.0042999999999999E-2</c:v>
                </c:pt>
                <c:pt idx="6189">
                  <c:v>5.6312099999999997E-2</c:v>
                </c:pt>
                <c:pt idx="6190">
                  <c:v>5.2993100000000001E-2</c:v>
                </c:pt>
                <c:pt idx="6191">
                  <c:v>5.0016100000000001E-2</c:v>
                </c:pt>
                <c:pt idx="6192">
                  <c:v>4.73284E-2</c:v>
                </c:pt>
                <c:pt idx="6193">
                  <c:v>4.4377300000000001E-2</c:v>
                </c:pt>
                <c:pt idx="6194">
                  <c:v>4.2024899999999997E-2</c:v>
                </c:pt>
                <c:pt idx="6195">
                  <c:v>3.9886400000000002E-2</c:v>
                </c:pt>
                <c:pt idx="6196">
                  <c:v>3.7321800000000002E-2</c:v>
                </c:pt>
                <c:pt idx="6197">
                  <c:v>3.5038899999999998E-2</c:v>
                </c:pt>
                <c:pt idx="6198">
                  <c:v>3.29961E-2</c:v>
                </c:pt>
                <c:pt idx="6199">
                  <c:v>3.1160199999999999E-2</c:v>
                </c:pt>
                <c:pt idx="6200">
                  <c:v>2.9503100000000001E-2</c:v>
                </c:pt>
                <c:pt idx="6201">
                  <c:v>2.8001999999999999E-2</c:v>
                </c:pt>
                <c:pt idx="6202">
                  <c:v>2.6587099999999999E-2</c:v>
                </c:pt>
                <c:pt idx="6203">
                  <c:v>2.5301299999999999E-2</c:v>
                </c:pt>
                <c:pt idx="6204">
                  <c:v>2.37611E-2</c:v>
                </c:pt>
                <c:pt idx="6205">
                  <c:v>2.2392700000000001E-2</c:v>
                </c:pt>
                <c:pt idx="6206">
                  <c:v>2.1171100000000002E-2</c:v>
                </c:pt>
                <c:pt idx="6207">
                  <c:v>2.0076E-2</c:v>
                </c:pt>
                <c:pt idx="6208">
                  <c:v>1.9090599999999999E-2</c:v>
                </c:pt>
                <c:pt idx="6209">
                  <c:v>1.82007E-2</c:v>
                </c:pt>
                <c:pt idx="6210">
                  <c:v>1.7142600000000001E-2</c:v>
                </c:pt>
                <c:pt idx="6211">
                  <c:v>1.6265100000000001E-2</c:v>
                </c:pt>
                <c:pt idx="6212">
                  <c:v>1.5482299999999999E-2</c:v>
                </c:pt>
                <c:pt idx="6213">
                  <c:v>1.47814E-2</c:v>
                </c:pt>
                <c:pt idx="6214">
                  <c:v>1.41514E-2</c:v>
                </c:pt>
                <c:pt idx="6215">
                  <c:v>1.34065E-2</c:v>
                </c:pt>
                <c:pt idx="6216">
                  <c:v>1.27542E-2</c:v>
                </c:pt>
                <c:pt idx="6217">
                  <c:v>1.2180699999999999E-2</c:v>
                </c:pt>
                <c:pt idx="6218">
                  <c:v>1.16746E-2</c:v>
                </c:pt>
                <c:pt idx="6219">
                  <c:v>1.1134700000000001E-2</c:v>
                </c:pt>
                <c:pt idx="6220">
                  <c:v>1.0851E-2</c:v>
                </c:pt>
                <c:pt idx="6221">
                  <c:v>1.0350699999999999E-2</c:v>
                </c:pt>
                <c:pt idx="6222">
                  <c:v>9.9271299999999993E-3</c:v>
                </c:pt>
                <c:pt idx="6223">
                  <c:v>9.5683399999999998E-3</c:v>
                </c:pt>
                <c:pt idx="6224">
                  <c:v>9.2648799999999996E-3</c:v>
                </c:pt>
                <c:pt idx="6225">
                  <c:v>9.0093499999999993E-3</c:v>
                </c:pt>
                <c:pt idx="6226">
                  <c:v>8.7959000000000006E-3</c:v>
                </c:pt>
                <c:pt idx="6227">
                  <c:v>8.6200100000000009E-3</c:v>
                </c:pt>
                <c:pt idx="6228">
                  <c:v>8.4386500000000007E-3</c:v>
                </c:pt>
                <c:pt idx="6229">
                  <c:v>8.3119300000000004E-3</c:v>
                </c:pt>
                <c:pt idx="6230">
                  <c:v>8.2352199999999997E-3</c:v>
                </c:pt>
                <c:pt idx="6231">
                  <c:v>8.2064500000000005E-3</c:v>
                </c:pt>
                <c:pt idx="6232">
                  <c:v>8.2196500000000002E-3</c:v>
                </c:pt>
                <c:pt idx="6233">
                  <c:v>8.2680700000000006E-3</c:v>
                </c:pt>
                <c:pt idx="6234">
                  <c:v>8.3539600000000006E-3</c:v>
                </c:pt>
                <c:pt idx="6235">
                  <c:v>8.4807300000000006E-3</c:v>
                </c:pt>
                <c:pt idx="6236">
                  <c:v>8.65404E-3</c:v>
                </c:pt>
                <c:pt idx="6237">
                  <c:v>8.8822499999999995E-3</c:v>
                </c:pt>
                <c:pt idx="6238">
                  <c:v>9.1762500000000004E-3</c:v>
                </c:pt>
                <c:pt idx="6239">
                  <c:v>9.4483799999999993E-3</c:v>
                </c:pt>
                <c:pt idx="6240">
                  <c:v>9.6949299999999992E-3</c:v>
                </c:pt>
                <c:pt idx="6241">
                  <c:v>1.0020299999999999E-2</c:v>
                </c:pt>
                <c:pt idx="6242">
                  <c:v>1.04017E-2</c:v>
                </c:pt>
                <c:pt idx="6243">
                  <c:v>1.08501E-2</c:v>
                </c:pt>
                <c:pt idx="6244">
                  <c:v>1.1238700000000001E-2</c:v>
                </c:pt>
                <c:pt idx="6245">
                  <c:v>1.1680400000000001E-2</c:v>
                </c:pt>
                <c:pt idx="6246">
                  <c:v>1.21843E-2</c:v>
                </c:pt>
                <c:pt idx="6247">
                  <c:v>1.2761700000000001E-2</c:v>
                </c:pt>
                <c:pt idx="6248">
                  <c:v>1.3427E-2</c:v>
                </c:pt>
                <c:pt idx="6249">
                  <c:v>1.4198199999999999E-2</c:v>
                </c:pt>
                <c:pt idx="6250">
                  <c:v>1.47668E-2</c:v>
                </c:pt>
                <c:pt idx="6251">
                  <c:v>1.5397599999999999E-2</c:v>
                </c:pt>
                <c:pt idx="6252">
                  <c:v>1.61E-2</c:v>
                </c:pt>
                <c:pt idx="6253">
                  <c:v>1.6885399999999998E-2</c:v>
                </c:pt>
                <c:pt idx="6254">
                  <c:v>1.7767399999999999E-2</c:v>
                </c:pt>
                <c:pt idx="6255">
                  <c:v>1.87627E-2</c:v>
                </c:pt>
                <c:pt idx="6256">
                  <c:v>1.9892199999999999E-2</c:v>
                </c:pt>
                <c:pt idx="6257">
                  <c:v>2.0842699999999999E-2</c:v>
                </c:pt>
                <c:pt idx="6258">
                  <c:v>2.17036E-2</c:v>
                </c:pt>
                <c:pt idx="6259">
                  <c:v>2.2833900000000001E-2</c:v>
                </c:pt>
                <c:pt idx="6260">
                  <c:v>2.4095399999999999E-2</c:v>
                </c:pt>
                <c:pt idx="6261">
                  <c:v>2.5511599999999999E-2</c:v>
                </c:pt>
                <c:pt idx="6262">
                  <c:v>2.7112600000000001E-2</c:v>
                </c:pt>
                <c:pt idx="6263">
                  <c:v>2.84587E-2</c:v>
                </c:pt>
                <c:pt idx="6264">
                  <c:v>2.99543E-2</c:v>
                </c:pt>
                <c:pt idx="6265">
                  <c:v>3.1630999999999999E-2</c:v>
                </c:pt>
                <c:pt idx="6266">
                  <c:v>3.35313E-2</c:v>
                </c:pt>
                <c:pt idx="6267">
                  <c:v>3.5494100000000001E-2</c:v>
                </c:pt>
                <c:pt idx="6268">
                  <c:v>3.7249999999999998E-2</c:v>
                </c:pt>
                <c:pt idx="6269">
                  <c:v>3.9234600000000001E-2</c:v>
                </c:pt>
                <c:pt idx="6270">
                  <c:v>4.1505199999999999E-2</c:v>
                </c:pt>
                <c:pt idx="6271">
                  <c:v>4.3214799999999998E-2</c:v>
                </c:pt>
                <c:pt idx="6272">
                  <c:v>4.51142E-2</c:v>
                </c:pt>
                <c:pt idx="6273">
                  <c:v>4.7237700000000001E-2</c:v>
                </c:pt>
                <c:pt idx="6274">
                  <c:v>4.9628400000000003E-2</c:v>
                </c:pt>
                <c:pt idx="6275">
                  <c:v>5.2335899999999998E-2</c:v>
                </c:pt>
                <c:pt idx="6276">
                  <c:v>5.5421999999999999E-2</c:v>
                </c:pt>
                <c:pt idx="6277">
                  <c:v>5.8028499999999997E-2</c:v>
                </c:pt>
                <c:pt idx="6278">
                  <c:v>6.0924499999999999E-2</c:v>
                </c:pt>
                <c:pt idx="6279">
                  <c:v>6.4152100000000004E-2</c:v>
                </c:pt>
                <c:pt idx="6280">
                  <c:v>6.7756300000000005E-2</c:v>
                </c:pt>
                <c:pt idx="6281">
                  <c:v>7.1793800000000005E-2</c:v>
                </c:pt>
                <c:pt idx="6282">
                  <c:v>7.6321399999999998E-2</c:v>
                </c:pt>
                <c:pt idx="6283">
                  <c:v>8.1052100000000002E-2</c:v>
                </c:pt>
                <c:pt idx="6284">
                  <c:v>8.5542699999999999E-2</c:v>
                </c:pt>
                <c:pt idx="6285">
                  <c:v>9.0482599999999996E-2</c:v>
                </c:pt>
                <c:pt idx="6286">
                  <c:v>9.5917299999999997E-2</c:v>
                </c:pt>
                <c:pt idx="6287">
                  <c:v>0.10190100000000001</c:v>
                </c:pt>
                <c:pt idx="6288">
                  <c:v>0.108488</c:v>
                </c:pt>
                <c:pt idx="6289">
                  <c:v>0.115749</c:v>
                </c:pt>
                <c:pt idx="6290">
                  <c:v>0.123742</c:v>
                </c:pt>
                <c:pt idx="6291">
                  <c:v>0.132548</c:v>
                </c:pt>
                <c:pt idx="6292">
                  <c:v>0.14224300000000001</c:v>
                </c:pt>
                <c:pt idx="6293">
                  <c:v>0.152918</c:v>
                </c:pt>
                <c:pt idx="6294">
                  <c:v>0.16466500000000001</c:v>
                </c:pt>
                <c:pt idx="6295">
                  <c:v>0.177589</c:v>
                </c:pt>
                <c:pt idx="6296">
                  <c:v>0.19178899999999999</c:v>
                </c:pt>
                <c:pt idx="6297">
                  <c:v>0.207398</c:v>
                </c:pt>
                <c:pt idx="6298">
                  <c:v>0.224525</c:v>
                </c:pt>
                <c:pt idx="6299">
                  <c:v>0.243314</c:v>
                </c:pt>
                <c:pt idx="6300">
                  <c:v>0.26390200000000003</c:v>
                </c:pt>
                <c:pt idx="6301">
                  <c:v>0.28644900000000001</c:v>
                </c:pt>
                <c:pt idx="6302">
                  <c:v>0.31110399999999999</c:v>
                </c:pt>
                <c:pt idx="6303">
                  <c:v>0.33804499999999998</c:v>
                </c:pt>
                <c:pt idx="6304">
                  <c:v>0.36743199999999998</c:v>
                </c:pt>
                <c:pt idx="6305">
                  <c:v>0.39671699999999999</c:v>
                </c:pt>
                <c:pt idx="6306">
                  <c:v>0.42836999999999997</c:v>
                </c:pt>
                <c:pt idx="6307">
                  <c:v>0.462565</c:v>
                </c:pt>
                <c:pt idx="6308">
                  <c:v>0.499446</c:v>
                </c:pt>
                <c:pt idx="6309">
                  <c:v>0.53921399999999997</c:v>
                </c:pt>
                <c:pt idx="6310">
                  <c:v>0.58201000000000003</c:v>
                </c:pt>
                <c:pt idx="6311">
                  <c:v>0.62803799999999999</c:v>
                </c:pt>
                <c:pt idx="6312">
                  <c:v>0.677454</c:v>
                </c:pt>
                <c:pt idx="6313">
                  <c:v>0.73049900000000001</c:v>
                </c:pt>
                <c:pt idx="6314">
                  <c:v>0.78731300000000004</c:v>
                </c:pt>
                <c:pt idx="6315">
                  <c:v>0.84812100000000001</c:v>
                </c:pt>
                <c:pt idx="6316">
                  <c:v>0.91308699999999998</c:v>
                </c:pt>
                <c:pt idx="6317">
                  <c:v>0.98246299999999998</c:v>
                </c:pt>
                <c:pt idx="6318">
                  <c:v>1.0563899999999999</c:v>
                </c:pt>
                <c:pt idx="6319">
                  <c:v>1.1351100000000001</c:v>
                </c:pt>
                <c:pt idx="6320">
                  <c:v>1.25451</c:v>
                </c:pt>
                <c:pt idx="6321">
                  <c:v>1.36697</c:v>
                </c:pt>
                <c:pt idx="6322">
                  <c:v>1.48769</c:v>
                </c:pt>
                <c:pt idx="6323">
                  <c:v>1.61696</c:v>
                </c:pt>
                <c:pt idx="6324">
                  <c:v>1.7551399999999999</c:v>
                </c:pt>
                <c:pt idx="6325">
                  <c:v>1.90242</c:v>
                </c:pt>
                <c:pt idx="6326">
                  <c:v>2.05925</c:v>
                </c:pt>
                <c:pt idx="6327">
                  <c:v>2.2256800000000001</c:v>
                </c:pt>
                <c:pt idx="6328">
                  <c:v>2.4629699999999999</c:v>
                </c:pt>
                <c:pt idx="6329">
                  <c:v>2.7181199999999999</c:v>
                </c:pt>
                <c:pt idx="6330">
                  <c:v>2.9601199999999999</c:v>
                </c:pt>
                <c:pt idx="6331">
                  <c:v>3.2994400000000002</c:v>
                </c:pt>
                <c:pt idx="6332">
                  <c:v>3.66323</c:v>
                </c:pt>
                <c:pt idx="6333">
                  <c:v>4.05077</c:v>
                </c:pt>
                <c:pt idx="6334">
                  <c:v>4.4611099999999997</c:v>
                </c:pt>
                <c:pt idx="6335">
                  <c:v>4.8926400000000001</c:v>
                </c:pt>
                <c:pt idx="6336">
                  <c:v>5.5424199999999999</c:v>
                </c:pt>
                <c:pt idx="6337">
                  <c:v>6.4573</c:v>
                </c:pt>
                <c:pt idx="6338">
                  <c:v>9.0433900000000005</c:v>
                </c:pt>
                <c:pt idx="6339">
                  <c:v>9.9070099999999996</c:v>
                </c:pt>
                <c:pt idx="6340">
                  <c:v>10.6225</c:v>
                </c:pt>
                <c:pt idx="6341">
                  <c:v>11.1037</c:v>
                </c:pt>
                <c:pt idx="6342">
                  <c:v>11.477600000000001</c:v>
                </c:pt>
                <c:pt idx="6343">
                  <c:v>11.8299</c:v>
                </c:pt>
                <c:pt idx="6344">
                  <c:v>12.067600000000001</c:v>
                </c:pt>
                <c:pt idx="6345">
                  <c:v>12.277799999999999</c:v>
                </c:pt>
                <c:pt idx="6346">
                  <c:v>12.4328</c:v>
                </c:pt>
                <c:pt idx="6347">
                  <c:v>12.4918</c:v>
                </c:pt>
                <c:pt idx="6348">
                  <c:v>12.494400000000001</c:v>
                </c:pt>
                <c:pt idx="6349">
                  <c:v>12.443899999999999</c:v>
                </c:pt>
                <c:pt idx="6350">
                  <c:v>12.311999999999999</c:v>
                </c:pt>
                <c:pt idx="6351">
                  <c:v>12.1404</c:v>
                </c:pt>
                <c:pt idx="6352">
                  <c:v>11.9231</c:v>
                </c:pt>
                <c:pt idx="6353">
                  <c:v>11.6364</c:v>
                </c:pt>
                <c:pt idx="6354">
                  <c:v>11.1943</c:v>
                </c:pt>
                <c:pt idx="6355">
                  <c:v>10.6792</c:v>
                </c:pt>
                <c:pt idx="6356">
                  <c:v>10.0191</c:v>
                </c:pt>
                <c:pt idx="6357">
                  <c:v>9.1989400000000003</c:v>
                </c:pt>
                <c:pt idx="6358">
                  <c:v>8.0011399999999995</c:v>
                </c:pt>
                <c:pt idx="6359">
                  <c:v>6.5000299999999998</c:v>
                </c:pt>
                <c:pt idx="6360">
                  <c:v>5.7402699999999998</c:v>
                </c:pt>
                <c:pt idx="6361">
                  <c:v>5.0166300000000001</c:v>
                </c:pt>
                <c:pt idx="6362">
                  <c:v>4.5594000000000001</c:v>
                </c:pt>
                <c:pt idx="6363">
                  <c:v>4.1440999999999999</c:v>
                </c:pt>
                <c:pt idx="6364">
                  <c:v>3.7513899999999998</c:v>
                </c:pt>
                <c:pt idx="6365">
                  <c:v>3.3822199999999998</c:v>
                </c:pt>
                <c:pt idx="6366">
                  <c:v>3.0373999999999999</c:v>
                </c:pt>
                <c:pt idx="6367">
                  <c:v>2.71712</c:v>
                </c:pt>
                <c:pt idx="6368">
                  <c:v>2.48963</c:v>
                </c:pt>
                <c:pt idx="6369">
                  <c:v>2.2505700000000002</c:v>
                </c:pt>
                <c:pt idx="6370">
                  <c:v>2.08283</c:v>
                </c:pt>
                <c:pt idx="6371">
                  <c:v>1.9248000000000001</c:v>
                </c:pt>
                <c:pt idx="6372">
                  <c:v>1.7762100000000001</c:v>
                </c:pt>
                <c:pt idx="6373">
                  <c:v>1.63683</c:v>
                </c:pt>
                <c:pt idx="6374">
                  <c:v>1.50634</c:v>
                </c:pt>
                <c:pt idx="6375">
                  <c:v>1.38453</c:v>
                </c:pt>
                <c:pt idx="6376">
                  <c:v>1.27092</c:v>
                </c:pt>
                <c:pt idx="6377">
                  <c:v>1.1653100000000001</c:v>
                </c:pt>
                <c:pt idx="6378">
                  <c:v>1.05681</c:v>
                </c:pt>
                <c:pt idx="6379">
                  <c:v>0.97641</c:v>
                </c:pt>
                <c:pt idx="6380">
                  <c:v>0.90143799999999996</c:v>
                </c:pt>
                <c:pt idx="6381">
                  <c:v>0.83163500000000001</c:v>
                </c:pt>
                <c:pt idx="6382">
                  <c:v>0.766733</c:v>
                </c:pt>
                <c:pt idx="6383">
                  <c:v>0.70647899999999997</c:v>
                </c:pt>
                <c:pt idx="6384">
                  <c:v>0.65062900000000001</c:v>
                </c:pt>
                <c:pt idx="6385">
                  <c:v>0.59893600000000002</c:v>
                </c:pt>
                <c:pt idx="6386">
                  <c:v>0.55114799999999997</c:v>
                </c:pt>
                <c:pt idx="6387">
                  <c:v>0.50703100000000001</c:v>
                </c:pt>
                <c:pt idx="6388">
                  <c:v>0.466366</c:v>
                </c:pt>
                <c:pt idx="6389">
                  <c:v>0.42893100000000001</c:v>
                </c:pt>
                <c:pt idx="6390">
                  <c:v>0.394509</c:v>
                </c:pt>
                <c:pt idx="6391">
                  <c:v>0.362898</c:v>
                </c:pt>
                <c:pt idx="6392">
                  <c:v>0.33390500000000001</c:v>
                </c:pt>
                <c:pt idx="6393">
                  <c:v>0.30734400000000001</c:v>
                </c:pt>
                <c:pt idx="6394">
                  <c:v>0.286935</c:v>
                </c:pt>
                <c:pt idx="6395">
                  <c:v>0.264372</c:v>
                </c:pt>
                <c:pt idx="6396">
                  <c:v>0.243756</c:v>
                </c:pt>
                <c:pt idx="6397">
                  <c:v>0.22494800000000001</c:v>
                </c:pt>
                <c:pt idx="6398">
                  <c:v>0.20779600000000001</c:v>
                </c:pt>
                <c:pt idx="6399">
                  <c:v>0.19217699999999999</c:v>
                </c:pt>
                <c:pt idx="6400">
                  <c:v>0.17794599999999999</c:v>
                </c:pt>
                <c:pt idx="6401">
                  <c:v>0.16500500000000001</c:v>
                </c:pt>
                <c:pt idx="6402">
                  <c:v>0.15323700000000001</c:v>
                </c:pt>
                <c:pt idx="6403">
                  <c:v>0.14254500000000001</c:v>
                </c:pt>
                <c:pt idx="6404">
                  <c:v>0.132829</c:v>
                </c:pt>
                <c:pt idx="6405">
                  <c:v>0.12400600000000001</c:v>
                </c:pt>
                <c:pt idx="6406">
                  <c:v>0.115992</c:v>
                </c:pt>
                <c:pt idx="6407">
                  <c:v>0.10872</c:v>
                </c:pt>
                <c:pt idx="6408">
                  <c:v>0.102113</c:v>
                </c:pt>
                <c:pt idx="6409">
                  <c:v>9.6115000000000006E-2</c:v>
                </c:pt>
                <c:pt idx="6410">
                  <c:v>9.0665599999999999E-2</c:v>
                </c:pt>
                <c:pt idx="6411">
                  <c:v>8.5713600000000001E-2</c:v>
                </c:pt>
                <c:pt idx="6412">
                  <c:v>8.1209299999999998E-2</c:v>
                </c:pt>
                <c:pt idx="6413">
                  <c:v>7.7111399999999997E-2</c:v>
                </c:pt>
                <c:pt idx="6414">
                  <c:v>7.4584999999999999E-2</c:v>
                </c:pt>
                <c:pt idx="6415">
                  <c:v>6.9976499999999997E-2</c:v>
                </c:pt>
                <c:pt idx="6416">
                  <c:v>6.6134299999999993E-2</c:v>
                </c:pt>
                <c:pt idx="6417">
                  <c:v>6.2700400000000003E-2</c:v>
                </c:pt>
                <c:pt idx="6418">
                  <c:v>5.9622500000000002E-2</c:v>
                </c:pt>
                <c:pt idx="6419">
                  <c:v>5.68573E-2</c:v>
                </c:pt>
                <c:pt idx="6420">
                  <c:v>5.4364700000000002E-2</c:v>
                </c:pt>
                <c:pt idx="6421">
                  <c:v>5.2111699999999997E-2</c:v>
                </c:pt>
                <c:pt idx="6422">
                  <c:v>4.9429000000000001E-2</c:v>
                </c:pt>
                <c:pt idx="6423">
                  <c:v>4.7059299999999998E-2</c:v>
                </c:pt>
                <c:pt idx="6424">
                  <c:v>4.4952600000000002E-2</c:v>
                </c:pt>
                <c:pt idx="6425">
                  <c:v>4.3067399999999999E-2</c:v>
                </c:pt>
                <c:pt idx="6426">
                  <c:v>4.0581600000000002E-2</c:v>
                </c:pt>
                <c:pt idx="6427">
                  <c:v>3.8426599999999998E-2</c:v>
                </c:pt>
                <c:pt idx="6428">
                  <c:v>3.6533900000000001E-2</c:v>
                </c:pt>
                <c:pt idx="6429">
                  <c:v>3.4851600000000003E-2</c:v>
                </c:pt>
                <c:pt idx="6430">
                  <c:v>3.3341099999999999E-2</c:v>
                </c:pt>
                <c:pt idx="6431">
                  <c:v>3.1395899999999997E-2</c:v>
                </c:pt>
                <c:pt idx="6432">
                  <c:v>2.96849E-2</c:v>
                </c:pt>
                <c:pt idx="6433">
                  <c:v>2.81619E-2</c:v>
                </c:pt>
                <c:pt idx="6434">
                  <c:v>2.6794399999999999E-2</c:v>
                </c:pt>
                <c:pt idx="6435">
                  <c:v>2.5557799999999999E-2</c:v>
                </c:pt>
                <c:pt idx="6436">
                  <c:v>2.4433699999999999E-2</c:v>
                </c:pt>
                <c:pt idx="6437">
                  <c:v>2.3084500000000001E-2</c:v>
                </c:pt>
                <c:pt idx="6438">
                  <c:v>2.1881600000000001E-2</c:v>
                </c:pt>
                <c:pt idx="6439">
                  <c:v>2.08033E-2</c:v>
                </c:pt>
                <c:pt idx="6440">
                  <c:v>1.9627599999999999E-2</c:v>
                </c:pt>
                <c:pt idx="6441">
                  <c:v>1.8698099999999999E-2</c:v>
                </c:pt>
                <c:pt idx="6442">
                  <c:v>1.7860399999999998E-2</c:v>
                </c:pt>
                <c:pt idx="6443">
                  <c:v>1.68659E-2</c:v>
                </c:pt>
                <c:pt idx="6444">
                  <c:v>1.59902E-2</c:v>
                </c:pt>
                <c:pt idx="6445">
                  <c:v>1.52149E-2</c:v>
                </c:pt>
                <c:pt idx="6446">
                  <c:v>1.4525E-2</c:v>
                </c:pt>
                <c:pt idx="6447">
                  <c:v>1.39083E-2</c:v>
                </c:pt>
                <c:pt idx="6448">
                  <c:v>1.3354599999999999E-2</c:v>
                </c:pt>
                <c:pt idx="6449">
                  <c:v>1.26566E-2</c:v>
                </c:pt>
                <c:pt idx="6450">
                  <c:v>1.20506E-2</c:v>
                </c:pt>
                <c:pt idx="6451">
                  <c:v>1.1521200000000001E-2</c:v>
                </c:pt>
                <c:pt idx="6452">
                  <c:v>1.1056E-2</c:v>
                </c:pt>
                <c:pt idx="6453">
                  <c:v>1.06452E-2</c:v>
                </c:pt>
                <c:pt idx="6454">
                  <c:v>1.02807E-2</c:v>
                </c:pt>
                <c:pt idx="6455">
                  <c:v>9.8555799999999992E-3</c:v>
                </c:pt>
                <c:pt idx="6456">
                  <c:v>9.4888000000000004E-3</c:v>
                </c:pt>
                <c:pt idx="6457">
                  <c:v>9.1704899999999999E-3</c:v>
                </c:pt>
                <c:pt idx="6458">
                  <c:v>8.8026400000000005E-3</c:v>
                </c:pt>
                <c:pt idx="6459">
                  <c:v>8.5098099999999996E-3</c:v>
                </c:pt>
                <c:pt idx="6460">
                  <c:v>8.2607400000000008E-3</c:v>
                </c:pt>
                <c:pt idx="6461">
                  <c:v>7.9831299999999997E-3</c:v>
                </c:pt>
                <c:pt idx="6462">
                  <c:v>7.7555000000000002E-3</c:v>
                </c:pt>
                <c:pt idx="6463">
                  <c:v>7.5680399999999998E-3</c:v>
                </c:pt>
                <c:pt idx="6464">
                  <c:v>7.3458600000000001E-3</c:v>
                </c:pt>
                <c:pt idx="6465">
                  <c:v>7.1785E-3</c:v>
                </c:pt>
                <c:pt idx="6466">
                  <c:v>7.0486100000000003E-3</c:v>
                </c:pt>
                <c:pt idx="6467">
                  <c:v>6.9539500000000004E-3</c:v>
                </c:pt>
                <c:pt idx="6468">
                  <c:v>6.8701099999999996E-3</c:v>
                </c:pt>
                <c:pt idx="6469">
                  <c:v>6.8242700000000003E-3</c:v>
                </c:pt>
                <c:pt idx="6470">
                  <c:v>6.8069599999999999E-3</c:v>
                </c:pt>
                <c:pt idx="6471">
                  <c:v>6.8354399999999999E-3</c:v>
                </c:pt>
                <c:pt idx="6472">
                  <c:v>6.9024300000000002E-3</c:v>
                </c:pt>
                <c:pt idx="6473">
                  <c:v>7.0124999999999996E-3</c:v>
                </c:pt>
                <c:pt idx="6474">
                  <c:v>7.1876099999999997E-3</c:v>
                </c:pt>
                <c:pt idx="6475">
                  <c:v>7.40531E-3</c:v>
                </c:pt>
                <c:pt idx="6476">
                  <c:v>7.6349800000000004E-3</c:v>
                </c:pt>
                <c:pt idx="6477">
                  <c:v>7.8741000000000002E-3</c:v>
                </c:pt>
                <c:pt idx="6478">
                  <c:v>8.1523399999999992E-3</c:v>
                </c:pt>
                <c:pt idx="6479">
                  <c:v>8.4994900000000002E-3</c:v>
                </c:pt>
                <c:pt idx="6480">
                  <c:v>8.9054800000000003E-3</c:v>
                </c:pt>
                <c:pt idx="6481">
                  <c:v>9.2212300000000004E-3</c:v>
                </c:pt>
                <c:pt idx="6482">
                  <c:v>9.5187899999999992E-3</c:v>
                </c:pt>
                <c:pt idx="6483">
                  <c:v>9.8583899999999999E-3</c:v>
                </c:pt>
                <c:pt idx="6484">
                  <c:v>1.02551E-2</c:v>
                </c:pt>
                <c:pt idx="6485">
                  <c:v>1.0607699999999999E-2</c:v>
                </c:pt>
                <c:pt idx="6486">
                  <c:v>1.1004399999999999E-2</c:v>
                </c:pt>
                <c:pt idx="6487">
                  <c:v>1.14702E-2</c:v>
                </c:pt>
                <c:pt idx="6488">
                  <c:v>1.18391E-2</c:v>
                </c:pt>
                <c:pt idx="6489">
                  <c:v>1.2270400000000001E-2</c:v>
                </c:pt>
                <c:pt idx="6490">
                  <c:v>1.2783900000000001E-2</c:v>
                </c:pt>
                <c:pt idx="6491">
                  <c:v>1.3240699999999999E-2</c:v>
                </c:pt>
                <c:pt idx="6492">
                  <c:v>1.37793E-2</c:v>
                </c:pt>
                <c:pt idx="6493">
                  <c:v>1.44259E-2</c:v>
                </c:pt>
                <c:pt idx="6494">
                  <c:v>1.4916199999999999E-2</c:v>
                </c:pt>
                <c:pt idx="6495">
                  <c:v>1.5458400000000001E-2</c:v>
                </c:pt>
                <c:pt idx="6496">
                  <c:v>1.60842E-2</c:v>
                </c:pt>
                <c:pt idx="6497">
                  <c:v>1.6814099999999998E-2</c:v>
                </c:pt>
                <c:pt idx="6498">
                  <c:v>1.7446099999999999E-2</c:v>
                </c:pt>
                <c:pt idx="6499">
                  <c:v>1.8167599999999999E-2</c:v>
                </c:pt>
                <c:pt idx="6500">
                  <c:v>1.8998299999999999E-2</c:v>
                </c:pt>
                <c:pt idx="6501">
                  <c:v>1.9964599999999999E-2</c:v>
                </c:pt>
                <c:pt idx="6502">
                  <c:v>2.07011E-2</c:v>
                </c:pt>
                <c:pt idx="6503">
                  <c:v>2.1527399999999999E-2</c:v>
                </c:pt>
                <c:pt idx="6504">
                  <c:v>2.2461600000000002E-2</c:v>
                </c:pt>
                <c:pt idx="6505">
                  <c:v>2.35655E-2</c:v>
                </c:pt>
                <c:pt idx="6506">
                  <c:v>2.45095E-2</c:v>
                </c:pt>
                <c:pt idx="6507">
                  <c:v>2.55792E-2</c:v>
                </c:pt>
                <c:pt idx="6508">
                  <c:v>2.6809800000000002E-2</c:v>
                </c:pt>
                <c:pt idx="6509">
                  <c:v>2.7744499999999998E-2</c:v>
                </c:pt>
                <c:pt idx="6510">
                  <c:v>2.8795500000000002E-2</c:v>
                </c:pt>
                <c:pt idx="6511">
                  <c:v>2.9991899999999998E-2</c:v>
                </c:pt>
                <c:pt idx="6512">
                  <c:v>3.1372799999999999E-2</c:v>
                </c:pt>
                <c:pt idx="6513">
                  <c:v>3.2560600000000002E-2</c:v>
                </c:pt>
                <c:pt idx="6514">
                  <c:v>3.3909399999999999E-2</c:v>
                </c:pt>
                <c:pt idx="6515">
                  <c:v>3.5455599999999997E-2</c:v>
                </c:pt>
                <c:pt idx="6516">
                  <c:v>3.7242200000000003E-2</c:v>
                </c:pt>
                <c:pt idx="6517">
                  <c:v>3.9323900000000002E-2</c:v>
                </c:pt>
                <c:pt idx="6518">
                  <c:v>4.0908E-2</c:v>
                </c:pt>
                <c:pt idx="6519">
                  <c:v>4.26758E-2</c:v>
                </c:pt>
                <c:pt idx="6520">
                  <c:v>4.4654199999999998E-2</c:v>
                </c:pt>
                <c:pt idx="6521">
                  <c:v>4.7169999999999997E-2</c:v>
                </c:pt>
                <c:pt idx="6522">
                  <c:v>4.95361E-2</c:v>
                </c:pt>
                <c:pt idx="6523">
                  <c:v>5.2180499999999998E-2</c:v>
                </c:pt>
                <c:pt idx="6524">
                  <c:v>5.51426E-2</c:v>
                </c:pt>
                <c:pt idx="6525">
                  <c:v>5.8461100000000002E-2</c:v>
                </c:pt>
                <c:pt idx="6526">
                  <c:v>6.2184000000000003E-2</c:v>
                </c:pt>
                <c:pt idx="6527">
                  <c:v>6.6361799999999999E-2</c:v>
                </c:pt>
                <c:pt idx="6528">
                  <c:v>7.1053099999999994E-2</c:v>
                </c:pt>
                <c:pt idx="6529">
                  <c:v>7.6319499999999998E-2</c:v>
                </c:pt>
                <c:pt idx="6530">
                  <c:v>8.2232700000000006E-2</c:v>
                </c:pt>
                <c:pt idx="6531">
                  <c:v>8.6570800000000003E-2</c:v>
                </c:pt>
                <c:pt idx="6532">
                  <c:v>9.1255900000000001E-2</c:v>
                </c:pt>
                <c:pt idx="6533">
                  <c:v>9.63146E-2</c:v>
                </c:pt>
                <c:pt idx="6534">
                  <c:v>0.101773</c:v>
                </c:pt>
                <c:pt idx="6535">
                  <c:v>0.10766199999999999</c:v>
                </c:pt>
                <c:pt idx="6536">
                  <c:v>0.114013</c:v>
                </c:pt>
                <c:pt idx="6537">
                  <c:v>0.12086</c:v>
                </c:pt>
                <c:pt idx="6538">
                  <c:v>0.12823599999999999</c:v>
                </c:pt>
                <c:pt idx="6539">
                  <c:v>0.13617899999999999</c:v>
                </c:pt>
                <c:pt idx="6540">
                  <c:v>0.144729</c:v>
                </c:pt>
                <c:pt idx="6541">
                  <c:v>0.15392800000000001</c:v>
                </c:pt>
                <c:pt idx="6542">
                  <c:v>0.16381699999999999</c:v>
                </c:pt>
                <c:pt idx="6543">
                  <c:v>0.17444100000000001</c:v>
                </c:pt>
                <c:pt idx="6544">
                  <c:v>0.18584800000000001</c:v>
                </c:pt>
                <c:pt idx="6545">
                  <c:v>0.19808899999999999</c:v>
                </c:pt>
                <c:pt idx="6546">
                  <c:v>0.21121100000000001</c:v>
                </c:pt>
                <c:pt idx="6547">
                  <c:v>0.22527</c:v>
                </c:pt>
                <c:pt idx="6548">
                  <c:v>0.242672</c:v>
                </c:pt>
                <c:pt idx="6549">
                  <c:v>0.26403799999999999</c:v>
                </c:pt>
                <c:pt idx="6550">
                  <c:v>0.28732600000000003</c:v>
                </c:pt>
                <c:pt idx="6551">
                  <c:v>0.31267299999999998</c:v>
                </c:pt>
                <c:pt idx="6552">
                  <c:v>0.340223</c:v>
                </c:pt>
                <c:pt idx="6553">
                  <c:v>0.37012600000000001</c:v>
                </c:pt>
                <c:pt idx="6554">
                  <c:v>0.402528</c:v>
                </c:pt>
                <c:pt idx="6555">
                  <c:v>0.437585</c:v>
                </c:pt>
                <c:pt idx="6556">
                  <c:v>0.47546100000000002</c:v>
                </c:pt>
                <c:pt idx="6557">
                  <c:v>0.51631800000000005</c:v>
                </c:pt>
                <c:pt idx="6558">
                  <c:v>0.56031200000000003</c:v>
                </c:pt>
                <c:pt idx="6559">
                  <c:v>0.607603</c:v>
                </c:pt>
                <c:pt idx="6560">
                  <c:v>0.658362</c:v>
                </c:pt>
                <c:pt idx="6561">
                  <c:v>0.71274899999999997</c:v>
                </c:pt>
                <c:pt idx="6562">
                  <c:v>0.77091500000000002</c:v>
                </c:pt>
                <c:pt idx="6563">
                  <c:v>0.83301400000000003</c:v>
                </c:pt>
                <c:pt idx="6564">
                  <c:v>0.91241799999999995</c:v>
                </c:pt>
                <c:pt idx="6565">
                  <c:v>0.98651200000000006</c:v>
                </c:pt>
                <c:pt idx="6566">
                  <c:v>1.06531</c:v>
                </c:pt>
                <c:pt idx="6567">
                  <c:v>1.17801</c:v>
                </c:pt>
                <c:pt idx="6568">
                  <c:v>1.29962</c:v>
                </c:pt>
                <c:pt idx="6569">
                  <c:v>1.4304399999999999</c:v>
                </c:pt>
                <c:pt idx="6570">
                  <c:v>1.57056</c:v>
                </c:pt>
                <c:pt idx="6571">
                  <c:v>1.7201299999999999</c:v>
                </c:pt>
                <c:pt idx="6572">
                  <c:v>1.8791100000000001</c:v>
                </c:pt>
                <c:pt idx="6573">
                  <c:v>2.0765199999999999</c:v>
                </c:pt>
                <c:pt idx="6574">
                  <c:v>2.28633</c:v>
                </c:pt>
                <c:pt idx="6575">
                  <c:v>2.5081699999999998</c:v>
                </c:pt>
                <c:pt idx="6576">
                  <c:v>2.8214100000000002</c:v>
                </c:pt>
                <c:pt idx="6577">
                  <c:v>3.2011500000000002</c:v>
                </c:pt>
                <c:pt idx="6578">
                  <c:v>3.6125799999999999</c:v>
                </c:pt>
                <c:pt idx="6579">
                  <c:v>5.1189299999999998</c:v>
                </c:pt>
                <c:pt idx="6580">
                  <c:v>5.60121</c:v>
                </c:pt>
                <c:pt idx="6581">
                  <c:v>6.0189500000000002</c:v>
                </c:pt>
                <c:pt idx="6582">
                  <c:v>6.2640200000000004</c:v>
                </c:pt>
                <c:pt idx="6583">
                  <c:v>6.5588699999999998</c:v>
                </c:pt>
                <c:pt idx="6584">
                  <c:v>6.7815200000000004</c:v>
                </c:pt>
                <c:pt idx="6585">
                  <c:v>6.9736700000000003</c:v>
                </c:pt>
                <c:pt idx="6586">
                  <c:v>7.09931</c:v>
                </c:pt>
                <c:pt idx="6587">
                  <c:v>7.1673400000000003</c:v>
                </c:pt>
                <c:pt idx="6588">
                  <c:v>7.1827699999999997</c:v>
                </c:pt>
                <c:pt idx="6589">
                  <c:v>7.1539900000000003</c:v>
                </c:pt>
                <c:pt idx="6590">
                  <c:v>7.0830599999999997</c:v>
                </c:pt>
                <c:pt idx="6591">
                  <c:v>6.9882</c:v>
                </c:pt>
                <c:pt idx="6592">
                  <c:v>6.81271</c:v>
                </c:pt>
                <c:pt idx="6593">
                  <c:v>6.6231099999999996</c:v>
                </c:pt>
                <c:pt idx="6594">
                  <c:v>6.4151300000000004</c:v>
                </c:pt>
                <c:pt idx="6595">
                  <c:v>6.1314599999999997</c:v>
                </c:pt>
                <c:pt idx="6596">
                  <c:v>5.7470299999999996</c:v>
                </c:pt>
                <c:pt idx="6597">
                  <c:v>5.2679400000000003</c:v>
                </c:pt>
                <c:pt idx="6598">
                  <c:v>4.44177</c:v>
                </c:pt>
                <c:pt idx="6599">
                  <c:v>3.68723</c:v>
                </c:pt>
                <c:pt idx="6600">
                  <c:v>3.2730700000000001</c:v>
                </c:pt>
                <c:pt idx="6601">
                  <c:v>2.8781599999999998</c:v>
                </c:pt>
                <c:pt idx="6602">
                  <c:v>2.60581</c:v>
                </c:pt>
                <c:pt idx="6603">
                  <c:v>2.3478400000000001</c:v>
                </c:pt>
                <c:pt idx="6604">
                  <c:v>2.1053000000000002</c:v>
                </c:pt>
                <c:pt idx="6605">
                  <c:v>1.8789899999999999</c:v>
                </c:pt>
                <c:pt idx="6606">
                  <c:v>1.73733</c:v>
                </c:pt>
                <c:pt idx="6607">
                  <c:v>1.56271</c:v>
                </c:pt>
                <c:pt idx="6608">
                  <c:v>1.40831</c:v>
                </c:pt>
                <c:pt idx="6609">
                  <c:v>1.3001</c:v>
                </c:pt>
                <c:pt idx="6610">
                  <c:v>1.1981900000000001</c:v>
                </c:pt>
                <c:pt idx="6611">
                  <c:v>1.10256</c:v>
                </c:pt>
                <c:pt idx="6612">
                  <c:v>1.0129900000000001</c:v>
                </c:pt>
                <c:pt idx="6613">
                  <c:v>0.92932300000000001</c:v>
                </c:pt>
                <c:pt idx="6614">
                  <c:v>0.85134100000000001</c:v>
                </c:pt>
                <c:pt idx="6615">
                  <c:v>0.77886200000000005</c:v>
                </c:pt>
                <c:pt idx="6616">
                  <c:v>0.71163399999999999</c:v>
                </c:pt>
                <c:pt idx="6617">
                  <c:v>0.649455</c:v>
                </c:pt>
                <c:pt idx="6618">
                  <c:v>0.59570000000000001</c:v>
                </c:pt>
                <c:pt idx="6619">
                  <c:v>0.54592399999999996</c:v>
                </c:pt>
                <c:pt idx="6620">
                  <c:v>0.49990099999999998</c:v>
                </c:pt>
                <c:pt idx="6621">
                  <c:v>0.45744600000000002</c:v>
                </c:pt>
                <c:pt idx="6622">
                  <c:v>0.41833199999999998</c:v>
                </c:pt>
                <c:pt idx="6623">
                  <c:v>0.382384</c:v>
                </c:pt>
                <c:pt idx="6624">
                  <c:v>0.34939100000000001</c:v>
                </c:pt>
                <c:pt idx="6625">
                  <c:v>0.32647500000000002</c:v>
                </c:pt>
                <c:pt idx="6626">
                  <c:v>0.30503999999999998</c:v>
                </c:pt>
                <c:pt idx="6627">
                  <c:v>0.28500199999999998</c:v>
                </c:pt>
                <c:pt idx="6628">
                  <c:v>0.26630500000000001</c:v>
                </c:pt>
                <c:pt idx="6629">
                  <c:v>0.24884999999999999</c:v>
                </c:pt>
                <c:pt idx="6630">
                  <c:v>0.23259299999999999</c:v>
                </c:pt>
                <c:pt idx="6631">
                  <c:v>0.21745</c:v>
                </c:pt>
                <c:pt idx="6632">
                  <c:v>0.20336399999999999</c:v>
                </c:pt>
                <c:pt idx="6633">
                  <c:v>0.19026499999999999</c:v>
                </c:pt>
                <c:pt idx="6634">
                  <c:v>0.17810100000000001</c:v>
                </c:pt>
                <c:pt idx="6635">
                  <c:v>0.16680800000000001</c:v>
                </c:pt>
                <c:pt idx="6636">
                  <c:v>0.15634100000000001</c:v>
                </c:pt>
                <c:pt idx="6637">
                  <c:v>0.14707500000000001</c:v>
                </c:pt>
                <c:pt idx="6638">
                  <c:v>0.138465</c:v>
                </c:pt>
                <c:pt idx="6639">
                  <c:v>0.130464</c:v>
                </c:pt>
                <c:pt idx="6640">
                  <c:v>0.12303699999999999</c:v>
                </c:pt>
                <c:pt idx="6641">
                  <c:v>0.11614099999999999</c:v>
                </c:pt>
                <c:pt idx="6642">
                  <c:v>0.109746</c:v>
                </c:pt>
                <c:pt idx="6643">
                  <c:v>0.103815</c:v>
                </c:pt>
                <c:pt idx="6644">
                  <c:v>9.8320199999999996E-2</c:v>
                </c:pt>
                <c:pt idx="6645">
                  <c:v>9.32254E-2</c:v>
                </c:pt>
                <c:pt idx="6646">
                  <c:v>8.6280800000000005E-2</c:v>
                </c:pt>
                <c:pt idx="6647">
                  <c:v>8.0096200000000006E-2</c:v>
                </c:pt>
                <c:pt idx="6648">
                  <c:v>7.4585200000000004E-2</c:v>
                </c:pt>
                <c:pt idx="6649">
                  <c:v>6.9680500000000006E-2</c:v>
                </c:pt>
                <c:pt idx="6650">
                  <c:v>6.5312499999999996E-2</c:v>
                </c:pt>
                <c:pt idx="6651">
                  <c:v>6.1422999999999998E-2</c:v>
                </c:pt>
                <c:pt idx="6652">
                  <c:v>5.7957099999999998E-2</c:v>
                </c:pt>
                <c:pt idx="6653">
                  <c:v>5.4868100000000003E-2</c:v>
                </c:pt>
                <c:pt idx="6654">
                  <c:v>5.2111699999999997E-2</c:v>
                </c:pt>
                <c:pt idx="6655">
                  <c:v>4.9650600000000003E-2</c:v>
                </c:pt>
                <c:pt idx="6656">
                  <c:v>4.7447700000000002E-2</c:v>
                </c:pt>
                <c:pt idx="6657">
                  <c:v>4.5474899999999999E-2</c:v>
                </c:pt>
                <c:pt idx="6658">
                  <c:v>4.31543E-2</c:v>
                </c:pt>
                <c:pt idx="6659">
                  <c:v>4.1137300000000002E-2</c:v>
                </c:pt>
                <c:pt idx="6660">
                  <c:v>3.9513899999999998E-2</c:v>
                </c:pt>
                <c:pt idx="6661">
                  <c:v>3.7591300000000001E-2</c:v>
                </c:pt>
                <c:pt idx="6662">
                  <c:v>3.5945999999999999E-2</c:v>
                </c:pt>
                <c:pt idx="6663">
                  <c:v>3.4526000000000001E-2</c:v>
                </c:pt>
                <c:pt idx="6664">
                  <c:v>3.3683200000000003E-2</c:v>
                </c:pt>
                <c:pt idx="6665">
                  <c:v>3.2201100000000003E-2</c:v>
                </c:pt>
                <c:pt idx="6666">
                  <c:v>3.0937200000000002E-2</c:v>
                </c:pt>
                <c:pt idx="6667">
                  <c:v>2.98433E-2</c:v>
                </c:pt>
                <c:pt idx="6668">
                  <c:v>2.8444500000000001E-2</c:v>
                </c:pt>
                <c:pt idx="6669">
                  <c:v>2.7264699999999999E-2</c:v>
                </c:pt>
                <c:pt idx="6670">
                  <c:v>2.62492E-2</c:v>
                </c:pt>
                <c:pt idx="6671">
                  <c:v>2.5362099999999999E-2</c:v>
                </c:pt>
                <c:pt idx="6672">
                  <c:v>2.4336900000000002E-2</c:v>
                </c:pt>
                <c:pt idx="6673">
                  <c:v>2.3456100000000001E-2</c:v>
                </c:pt>
                <c:pt idx="6674">
                  <c:v>2.2683399999999999E-2</c:v>
                </c:pt>
                <c:pt idx="6675">
                  <c:v>2.1703699999999999E-2</c:v>
                </c:pt>
                <c:pt idx="6676">
                  <c:v>2.0895299999999999E-2</c:v>
                </c:pt>
                <c:pt idx="6677">
                  <c:v>2.0221900000000001E-2</c:v>
                </c:pt>
                <c:pt idx="6678">
                  <c:v>1.9656799999999999E-2</c:v>
                </c:pt>
                <c:pt idx="6679">
                  <c:v>1.9037700000000001E-2</c:v>
                </c:pt>
                <c:pt idx="6680">
                  <c:v>1.8540500000000001E-2</c:v>
                </c:pt>
                <c:pt idx="6681">
                  <c:v>1.81394E-2</c:v>
                </c:pt>
                <c:pt idx="6682">
                  <c:v>1.7678099999999999E-2</c:v>
                </c:pt>
                <c:pt idx="6683">
                  <c:v>1.7336000000000001E-2</c:v>
                </c:pt>
                <c:pt idx="6684">
                  <c:v>1.70971E-2</c:v>
                </c:pt>
                <c:pt idx="6685">
                  <c:v>1.6897599999999999E-2</c:v>
                </c:pt>
                <c:pt idx="6686">
                  <c:v>1.6800300000000001E-2</c:v>
                </c:pt>
                <c:pt idx="6687">
                  <c:v>1.6782200000000001E-2</c:v>
                </c:pt>
                <c:pt idx="6688">
                  <c:v>1.6804199999999998E-2</c:v>
                </c:pt>
                <c:pt idx="6689">
                  <c:v>1.6968299999999999E-2</c:v>
                </c:pt>
                <c:pt idx="6690">
                  <c:v>1.7244599999999999E-2</c:v>
                </c:pt>
                <c:pt idx="6691">
                  <c:v>1.77468E-2</c:v>
                </c:pt>
                <c:pt idx="6692">
                  <c:v>1.8375300000000001E-2</c:v>
                </c:pt>
                <c:pt idx="6693">
                  <c:v>1.9076599999999999E-2</c:v>
                </c:pt>
                <c:pt idx="6694">
                  <c:v>1.9872999999999998E-2</c:v>
                </c:pt>
                <c:pt idx="6695">
                  <c:v>2.0764399999999999E-2</c:v>
                </c:pt>
                <c:pt idx="6696">
                  <c:v>2.1754800000000001E-2</c:v>
                </c:pt>
                <c:pt idx="6697">
                  <c:v>2.2851099999999999E-2</c:v>
                </c:pt>
                <c:pt idx="6698">
                  <c:v>2.4062699999999999E-2</c:v>
                </c:pt>
                <c:pt idx="6699">
                  <c:v>2.54021E-2</c:v>
                </c:pt>
                <c:pt idx="6700">
                  <c:v>2.68843E-2</c:v>
                </c:pt>
                <c:pt idx="6701">
                  <c:v>2.85277E-2</c:v>
                </c:pt>
                <c:pt idx="6702">
                  <c:v>3.03545E-2</c:v>
                </c:pt>
                <c:pt idx="6703">
                  <c:v>3.2391400000000001E-2</c:v>
                </c:pt>
                <c:pt idx="6704">
                  <c:v>3.4670800000000002E-2</c:v>
                </c:pt>
                <c:pt idx="6705">
                  <c:v>3.6562699999999997E-2</c:v>
                </c:pt>
                <c:pt idx="6706">
                  <c:v>3.8632399999999997E-2</c:v>
                </c:pt>
                <c:pt idx="6707">
                  <c:v>4.0902800000000003E-2</c:v>
                </c:pt>
                <c:pt idx="6708">
                  <c:v>4.3400599999999998E-2</c:v>
                </c:pt>
                <c:pt idx="6709">
                  <c:v>4.6156599999999999E-2</c:v>
                </c:pt>
                <c:pt idx="6710">
                  <c:v>4.92019E-2</c:v>
                </c:pt>
                <c:pt idx="6711">
                  <c:v>5.2578100000000003E-2</c:v>
                </c:pt>
                <c:pt idx="6712">
                  <c:v>5.63542E-2</c:v>
                </c:pt>
                <c:pt idx="6713">
                  <c:v>6.0588999999999997E-2</c:v>
                </c:pt>
                <c:pt idx="6714">
                  <c:v>6.37022E-2</c:v>
                </c:pt>
                <c:pt idx="6715">
                  <c:v>6.7077800000000007E-2</c:v>
                </c:pt>
                <c:pt idx="6716">
                  <c:v>7.0555400000000004E-2</c:v>
                </c:pt>
                <c:pt idx="6717">
                  <c:v>7.6011800000000004E-2</c:v>
                </c:pt>
                <c:pt idx="6718">
                  <c:v>8.0029600000000006E-2</c:v>
                </c:pt>
                <c:pt idx="6719">
                  <c:v>8.4392200000000001E-2</c:v>
                </c:pt>
                <c:pt idx="6720">
                  <c:v>8.9140800000000006E-2</c:v>
                </c:pt>
                <c:pt idx="6721">
                  <c:v>9.4322299999999998E-2</c:v>
                </c:pt>
                <c:pt idx="6722">
                  <c:v>9.9991499999999997E-2</c:v>
                </c:pt>
                <c:pt idx="6723">
                  <c:v>0.106212</c:v>
                </c:pt>
                <c:pt idx="6724">
                  <c:v>0.11396100000000001</c:v>
                </c:pt>
                <c:pt idx="6725">
                  <c:v>0.12262199999999999</c:v>
                </c:pt>
                <c:pt idx="6726">
                  <c:v>0.13234000000000001</c:v>
                </c:pt>
                <c:pt idx="6727">
                  <c:v>0.13949700000000001</c:v>
                </c:pt>
                <c:pt idx="6728">
                  <c:v>0.14727499999999999</c:v>
                </c:pt>
                <c:pt idx="6729">
                  <c:v>0.155748</c:v>
                </c:pt>
                <c:pt idx="6730">
                  <c:v>0.166628</c:v>
                </c:pt>
                <c:pt idx="6731">
                  <c:v>0.17691799999999999</c:v>
                </c:pt>
                <c:pt idx="6732">
                  <c:v>0.188223</c:v>
                </c:pt>
                <c:pt idx="6733">
                  <c:v>0.20214399999999999</c:v>
                </c:pt>
                <c:pt idx="6734">
                  <c:v>0.21285499999999999</c:v>
                </c:pt>
                <c:pt idx="6735">
                  <c:v>0.224463</c:v>
                </c:pt>
                <c:pt idx="6736">
                  <c:v>0.23644899999999999</c:v>
                </c:pt>
                <c:pt idx="6737">
                  <c:v>0.249445</c:v>
                </c:pt>
                <c:pt idx="6738">
                  <c:v>0.26430799999999999</c:v>
                </c:pt>
                <c:pt idx="6739">
                  <c:v>0.28057199999999999</c:v>
                </c:pt>
                <c:pt idx="6740">
                  <c:v>0.29753200000000002</c:v>
                </c:pt>
                <c:pt idx="6741">
                  <c:v>0.316112</c:v>
                </c:pt>
                <c:pt idx="6742">
                  <c:v>0.33652599999999999</c:v>
                </c:pt>
                <c:pt idx="6743">
                  <c:v>0.35902800000000001</c:v>
                </c:pt>
                <c:pt idx="6744">
                  <c:v>0.38391399999999998</c:v>
                </c:pt>
                <c:pt idx="6745">
                  <c:v>0.40577200000000002</c:v>
                </c:pt>
                <c:pt idx="6746">
                  <c:v>0.43271500000000002</c:v>
                </c:pt>
                <c:pt idx="6747">
                  <c:v>0.46248699999999998</c:v>
                </c:pt>
                <c:pt idx="6748">
                  <c:v>0.48738799999999999</c:v>
                </c:pt>
                <c:pt idx="6749">
                  <c:v>0.51799399999999995</c:v>
                </c:pt>
                <c:pt idx="6750">
                  <c:v>0.55163099999999998</c:v>
                </c:pt>
                <c:pt idx="6751">
                  <c:v>0.58871600000000002</c:v>
                </c:pt>
                <c:pt idx="6752">
                  <c:v>0.62863100000000005</c:v>
                </c:pt>
                <c:pt idx="6753">
                  <c:v>0.671597</c:v>
                </c:pt>
                <c:pt idx="6754">
                  <c:v>0.71921000000000002</c:v>
                </c:pt>
                <c:pt idx="6755">
                  <c:v>0.77217400000000003</c:v>
                </c:pt>
                <c:pt idx="6756">
                  <c:v>0.816222</c:v>
                </c:pt>
                <c:pt idx="6757">
                  <c:v>0.86490299999999998</c:v>
                </c:pt>
                <c:pt idx="6758">
                  <c:v>0.91816600000000004</c:v>
                </c:pt>
                <c:pt idx="6759">
                  <c:v>0.97660899999999995</c:v>
                </c:pt>
                <c:pt idx="6760">
                  <c:v>1.04094</c:v>
                </c:pt>
                <c:pt idx="6761">
                  <c:v>1.11198</c:v>
                </c:pt>
                <c:pt idx="6762">
                  <c:v>1.1962999999999999</c:v>
                </c:pt>
                <c:pt idx="6763">
                  <c:v>1.29081</c:v>
                </c:pt>
                <c:pt idx="6764">
                  <c:v>1.3603400000000001</c:v>
                </c:pt>
                <c:pt idx="6765">
                  <c:v>1.43581</c:v>
                </c:pt>
                <c:pt idx="6766">
                  <c:v>1.5179</c:v>
                </c:pt>
                <c:pt idx="6767">
                  <c:v>1.60745</c:v>
                </c:pt>
                <c:pt idx="6768">
                  <c:v>1.7054100000000001</c:v>
                </c:pt>
                <c:pt idx="6769">
                  <c:v>1.8017000000000001</c:v>
                </c:pt>
                <c:pt idx="6770">
                  <c:v>1.90665</c:v>
                </c:pt>
                <c:pt idx="6771">
                  <c:v>2.0213999999999999</c:v>
                </c:pt>
                <c:pt idx="6772">
                  <c:v>2.14723</c:v>
                </c:pt>
                <c:pt idx="6773">
                  <c:v>2.2856999999999998</c:v>
                </c:pt>
                <c:pt idx="6774">
                  <c:v>2.4386199999999998</c:v>
                </c:pt>
                <c:pt idx="6775">
                  <c:v>2.6081799999999999</c:v>
                </c:pt>
                <c:pt idx="6776">
                  <c:v>2.7970100000000002</c:v>
                </c:pt>
                <c:pt idx="6777">
                  <c:v>3.0083600000000001</c:v>
                </c:pt>
                <c:pt idx="6778">
                  <c:v>3.16364</c:v>
                </c:pt>
                <c:pt idx="6779">
                  <c:v>3.3320099999999999</c:v>
                </c:pt>
                <c:pt idx="6780">
                  <c:v>3.5150800000000002</c:v>
                </c:pt>
                <c:pt idx="6781">
                  <c:v>3.71468</c:v>
                </c:pt>
                <c:pt idx="6782">
                  <c:v>3.9329499999999999</c:v>
                </c:pt>
                <c:pt idx="6783">
                  <c:v>4.17239</c:v>
                </c:pt>
                <c:pt idx="6784">
                  <c:v>4.4313000000000002</c:v>
                </c:pt>
                <c:pt idx="6785">
                  <c:v>4.7116300000000004</c:v>
                </c:pt>
                <c:pt idx="6786">
                  <c:v>5.0211100000000002</c:v>
                </c:pt>
                <c:pt idx="6787">
                  <c:v>5.3638500000000002</c:v>
                </c:pt>
                <c:pt idx="6788">
                  <c:v>5.7446400000000004</c:v>
                </c:pt>
                <c:pt idx="6789">
                  <c:v>6.1689800000000004</c:v>
                </c:pt>
                <c:pt idx="6790">
                  <c:v>6.5196100000000001</c:v>
                </c:pt>
                <c:pt idx="6791">
                  <c:v>6.9012399999999996</c:v>
                </c:pt>
                <c:pt idx="6792">
                  <c:v>7.3173199999999996</c:v>
                </c:pt>
                <c:pt idx="6793">
                  <c:v>7.6848799999999997</c:v>
                </c:pt>
                <c:pt idx="6794">
                  <c:v>8.1554800000000007</c:v>
                </c:pt>
                <c:pt idx="6795">
                  <c:v>8.6684300000000007</c:v>
                </c:pt>
                <c:pt idx="6796">
                  <c:v>9.2279099999999996</c:v>
                </c:pt>
                <c:pt idx="6797">
                  <c:v>9.8384800000000006</c:v>
                </c:pt>
                <c:pt idx="6798">
                  <c:v>10.505000000000001</c:v>
                </c:pt>
                <c:pt idx="6799">
                  <c:v>11.2325</c:v>
                </c:pt>
                <c:pt idx="6800">
                  <c:v>12.026400000000001</c:v>
                </c:pt>
                <c:pt idx="6801">
                  <c:v>12.871</c:v>
                </c:pt>
                <c:pt idx="6802">
                  <c:v>13.766500000000001</c:v>
                </c:pt>
                <c:pt idx="6803">
                  <c:v>14.7378</c:v>
                </c:pt>
                <c:pt idx="6804">
                  <c:v>15.79</c:v>
                </c:pt>
                <c:pt idx="6805">
                  <c:v>16.928599999999999</c:v>
                </c:pt>
                <c:pt idx="6806">
                  <c:v>18.1586</c:v>
                </c:pt>
                <c:pt idx="6807">
                  <c:v>19.4849</c:v>
                </c:pt>
                <c:pt idx="6808">
                  <c:v>20.912099999999999</c:v>
                </c:pt>
                <c:pt idx="6809">
                  <c:v>22.9254</c:v>
                </c:pt>
                <c:pt idx="6810">
                  <c:v>24.948399999999999</c:v>
                </c:pt>
                <c:pt idx="6811">
                  <c:v>27.133700000000001</c:v>
                </c:pt>
                <c:pt idx="6812">
                  <c:v>29.4847</c:v>
                </c:pt>
                <c:pt idx="6813">
                  <c:v>32.000599999999999</c:v>
                </c:pt>
                <c:pt idx="6814">
                  <c:v>35.374400000000001</c:v>
                </c:pt>
                <c:pt idx="6815">
                  <c:v>38.742800000000003</c:v>
                </c:pt>
                <c:pt idx="6816">
                  <c:v>42.306399999999996</c:v>
                </c:pt>
                <c:pt idx="6817">
                  <c:v>47.9649</c:v>
                </c:pt>
                <c:pt idx="6818">
                  <c:v>56.492699999999999</c:v>
                </c:pt>
                <c:pt idx="6819">
                  <c:v>66.815600000000003</c:v>
                </c:pt>
                <c:pt idx="6820">
                  <c:v>73.284499999999994</c:v>
                </c:pt>
                <c:pt idx="6821">
                  <c:v>77.797300000000007</c:v>
                </c:pt>
                <c:pt idx="6822">
                  <c:v>81.7774</c:v>
                </c:pt>
                <c:pt idx="6823">
                  <c:v>84.024799999999999</c:v>
                </c:pt>
                <c:pt idx="6824">
                  <c:v>85.799800000000005</c:v>
                </c:pt>
                <c:pt idx="6825">
                  <c:v>87.685299999999998</c:v>
                </c:pt>
                <c:pt idx="6826">
                  <c:v>88.807599999999994</c:v>
                </c:pt>
                <c:pt idx="6827">
                  <c:v>89.131699999999995</c:v>
                </c:pt>
                <c:pt idx="6828">
                  <c:v>88.938599999999994</c:v>
                </c:pt>
                <c:pt idx="6829">
                  <c:v>88.147599999999997</c:v>
                </c:pt>
                <c:pt idx="6830">
                  <c:v>86.911199999999994</c:v>
                </c:pt>
                <c:pt idx="6831">
                  <c:v>84.636200000000002</c:v>
                </c:pt>
                <c:pt idx="6832">
                  <c:v>81.655100000000004</c:v>
                </c:pt>
                <c:pt idx="6833">
                  <c:v>78.753</c:v>
                </c:pt>
                <c:pt idx="6834">
                  <c:v>74.857399999999998</c:v>
                </c:pt>
                <c:pt idx="6835">
                  <c:v>70.1935</c:v>
                </c:pt>
                <c:pt idx="6836">
                  <c:v>62.029899999999998</c:v>
                </c:pt>
                <c:pt idx="6837">
                  <c:v>49.219700000000003</c:v>
                </c:pt>
                <c:pt idx="6838">
                  <c:v>43.475200000000001</c:v>
                </c:pt>
                <c:pt idx="6839">
                  <c:v>39.833599999999997</c:v>
                </c:pt>
                <c:pt idx="6840">
                  <c:v>36.3752</c:v>
                </c:pt>
                <c:pt idx="6841">
                  <c:v>32.884799999999998</c:v>
                </c:pt>
                <c:pt idx="6842">
                  <c:v>30.265799999999999</c:v>
                </c:pt>
                <c:pt idx="6843">
                  <c:v>27.814299999999999</c:v>
                </c:pt>
                <c:pt idx="6844">
                  <c:v>25.530899999999999</c:v>
                </c:pt>
                <c:pt idx="6845">
                  <c:v>23.415800000000001</c:v>
                </c:pt>
                <c:pt idx="6846">
                  <c:v>22.0976</c:v>
                </c:pt>
                <c:pt idx="6847">
                  <c:v>20.381799999999998</c:v>
                </c:pt>
                <c:pt idx="6848">
                  <c:v>18.8</c:v>
                </c:pt>
                <c:pt idx="6849">
                  <c:v>17.346</c:v>
                </c:pt>
                <c:pt idx="6850">
                  <c:v>16.013400000000001</c:v>
                </c:pt>
                <c:pt idx="6851">
                  <c:v>14.794600000000001</c:v>
                </c:pt>
                <c:pt idx="6852">
                  <c:v>13.682600000000001</c:v>
                </c:pt>
                <c:pt idx="6853">
                  <c:v>12.669600000000001</c:v>
                </c:pt>
                <c:pt idx="6854">
                  <c:v>11.7483</c:v>
                </c:pt>
                <c:pt idx="6855">
                  <c:v>11.055300000000001</c:v>
                </c:pt>
                <c:pt idx="6856">
                  <c:v>10.415100000000001</c:v>
                </c:pt>
                <c:pt idx="6857">
                  <c:v>9.8236600000000003</c:v>
                </c:pt>
                <c:pt idx="6858">
                  <c:v>9.2773900000000005</c:v>
                </c:pt>
                <c:pt idx="6859">
                  <c:v>8.6131600000000006</c:v>
                </c:pt>
                <c:pt idx="6860">
                  <c:v>8.0150699999999997</c:v>
                </c:pt>
                <c:pt idx="6861">
                  <c:v>7.4762000000000004</c:v>
                </c:pt>
                <c:pt idx="6862">
                  <c:v>6.98996</c:v>
                </c:pt>
                <c:pt idx="6863">
                  <c:v>6.5505800000000001</c:v>
                </c:pt>
                <c:pt idx="6864">
                  <c:v>6.16615</c:v>
                </c:pt>
                <c:pt idx="6865">
                  <c:v>5.8162099999999999</c:v>
                </c:pt>
                <c:pt idx="6866">
                  <c:v>5.4969000000000001</c:v>
                </c:pt>
                <c:pt idx="6867">
                  <c:v>5.2049099999999999</c:v>
                </c:pt>
                <c:pt idx="6868">
                  <c:v>4.8529799999999996</c:v>
                </c:pt>
                <c:pt idx="6869">
                  <c:v>4.5382100000000003</c:v>
                </c:pt>
                <c:pt idx="6870">
                  <c:v>4.2555300000000003</c:v>
                </c:pt>
                <c:pt idx="6871">
                  <c:v>4.0005600000000001</c:v>
                </c:pt>
                <c:pt idx="6872">
                  <c:v>3.76966</c:v>
                </c:pt>
                <c:pt idx="6873">
                  <c:v>3.5156299999999998</c:v>
                </c:pt>
                <c:pt idx="6874">
                  <c:v>3.2882899999999999</c:v>
                </c:pt>
                <c:pt idx="6875">
                  <c:v>3.08378</c:v>
                </c:pt>
                <c:pt idx="6876">
                  <c:v>2.8989799999999999</c:v>
                </c:pt>
                <c:pt idx="6877">
                  <c:v>2.7312599999999998</c:v>
                </c:pt>
                <c:pt idx="6878">
                  <c:v>2.5784799999999999</c:v>
                </c:pt>
                <c:pt idx="6879">
                  <c:v>2.4388000000000001</c:v>
                </c:pt>
                <c:pt idx="6880">
                  <c:v>2.3107000000000002</c:v>
                </c:pt>
                <c:pt idx="6881">
                  <c:v>2.15483</c:v>
                </c:pt>
                <c:pt idx="6882">
                  <c:v>2.0148100000000002</c:v>
                </c:pt>
                <c:pt idx="6883">
                  <c:v>1.88849</c:v>
                </c:pt>
                <c:pt idx="6884">
                  <c:v>1.77407</c:v>
                </c:pt>
                <c:pt idx="6885">
                  <c:v>1.67004</c:v>
                </c:pt>
                <c:pt idx="6886">
                  <c:v>1.57517</c:v>
                </c:pt>
                <c:pt idx="6887">
                  <c:v>1.48837</c:v>
                </c:pt>
                <c:pt idx="6888">
                  <c:v>1.4087400000000001</c:v>
                </c:pt>
                <c:pt idx="6889">
                  <c:v>1.31663</c:v>
                </c:pt>
                <c:pt idx="6890">
                  <c:v>1.2334700000000001</c:v>
                </c:pt>
                <c:pt idx="6891">
                  <c:v>1.15812</c:v>
                </c:pt>
                <c:pt idx="6892">
                  <c:v>1.08962</c:v>
                </c:pt>
                <c:pt idx="6893">
                  <c:v>1.02715</c:v>
                </c:pt>
                <c:pt idx="6894">
                  <c:v>0.97000799999999998</c:v>
                </c:pt>
                <c:pt idx="6895">
                  <c:v>0.917597</c:v>
                </c:pt>
                <c:pt idx="6896">
                  <c:v>0.86940499999999998</c:v>
                </c:pt>
                <c:pt idx="6897">
                  <c:v>0.81651200000000002</c:v>
                </c:pt>
                <c:pt idx="6898">
                  <c:v>0.76839299999999999</c:v>
                </c:pt>
                <c:pt idx="6899">
                  <c:v>0.72448000000000001</c:v>
                </c:pt>
                <c:pt idx="6900">
                  <c:v>0.68429700000000004</c:v>
                </c:pt>
                <c:pt idx="6901">
                  <c:v>0.64742599999999995</c:v>
                </c:pt>
                <c:pt idx="6902">
                  <c:v>0.613514</c:v>
                </c:pt>
                <c:pt idx="6903">
                  <c:v>0.58224900000000002</c:v>
                </c:pt>
                <c:pt idx="6904">
                  <c:v>0.55336300000000005</c:v>
                </c:pt>
                <c:pt idx="6905">
                  <c:v>0.52376800000000001</c:v>
                </c:pt>
                <c:pt idx="6906">
                  <c:v>0.49653599999999998</c:v>
                </c:pt>
                <c:pt idx="6907">
                  <c:v>0.47142000000000001</c:v>
                </c:pt>
                <c:pt idx="6908">
                  <c:v>0.43725700000000001</c:v>
                </c:pt>
                <c:pt idx="6909">
                  <c:v>0.40677000000000002</c:v>
                </c:pt>
                <c:pt idx="6910">
                  <c:v>0.37944600000000001</c:v>
                </c:pt>
                <c:pt idx="6911">
                  <c:v>0.35957600000000001</c:v>
                </c:pt>
                <c:pt idx="6912">
                  <c:v>0.33835599999999999</c:v>
                </c:pt>
                <c:pt idx="6913">
                  <c:v>0.31900800000000001</c:v>
                </c:pt>
                <c:pt idx="6914">
                  <c:v>0.301317</c:v>
                </c:pt>
                <c:pt idx="6915">
                  <c:v>0.28509800000000002</c:v>
                </c:pt>
                <c:pt idx="6916">
                  <c:v>0.27019599999999999</c:v>
                </c:pt>
                <c:pt idx="6917">
                  <c:v>0.25647199999999998</c:v>
                </c:pt>
                <c:pt idx="6918">
                  <c:v>0.23783899999999999</c:v>
                </c:pt>
                <c:pt idx="6919">
                  <c:v>0.22350200000000001</c:v>
                </c:pt>
                <c:pt idx="6920">
                  <c:v>0.210481</c:v>
                </c:pt>
                <c:pt idx="6921">
                  <c:v>0.19861899999999999</c:v>
                </c:pt>
                <c:pt idx="6922">
                  <c:v>0.18778400000000001</c:v>
                </c:pt>
                <c:pt idx="6923">
                  <c:v>0.17786199999999999</c:v>
                </c:pt>
                <c:pt idx="6924">
                  <c:v>0.16875299999999999</c:v>
                </c:pt>
                <c:pt idx="6925">
                  <c:v>0.16037100000000001</c:v>
                </c:pt>
                <c:pt idx="6926">
                  <c:v>0.152643</c:v>
                </c:pt>
                <c:pt idx="6927">
                  <c:v>0.14398900000000001</c:v>
                </c:pt>
                <c:pt idx="6928">
                  <c:v>0.13611000000000001</c:v>
                </c:pt>
                <c:pt idx="6929">
                  <c:v>0.128918</c:v>
                </c:pt>
                <c:pt idx="6930">
                  <c:v>0.122337</c:v>
                </c:pt>
                <c:pt idx="6931">
                  <c:v>0.116304</c:v>
                </c:pt>
                <c:pt idx="6932">
                  <c:v>0.110764</c:v>
                </c:pt>
                <c:pt idx="6933">
                  <c:v>0.10326399999999999</c:v>
                </c:pt>
                <c:pt idx="6934">
                  <c:v>9.8141599999999996E-2</c:v>
                </c:pt>
                <c:pt idx="6935">
                  <c:v>9.2907199999999995E-2</c:v>
                </c:pt>
                <c:pt idx="6936">
                  <c:v>8.8149099999999994E-2</c:v>
                </c:pt>
                <c:pt idx="6937">
                  <c:v>8.3815600000000004E-2</c:v>
                </c:pt>
                <c:pt idx="6938">
                  <c:v>7.9860700000000007E-2</c:v>
                </c:pt>
                <c:pt idx="6939">
                  <c:v>7.6244099999999995E-2</c:v>
                </c:pt>
                <c:pt idx="6940">
                  <c:v>7.1378700000000003E-2</c:v>
                </c:pt>
                <c:pt idx="6941">
                  <c:v>6.7097599999999993E-2</c:v>
                </c:pt>
                <c:pt idx="6942">
                  <c:v>6.3319600000000004E-2</c:v>
                </c:pt>
                <c:pt idx="6943">
                  <c:v>5.9977599999999999E-2</c:v>
                </c:pt>
                <c:pt idx="6944">
                  <c:v>5.7015999999999997E-2</c:v>
                </c:pt>
                <c:pt idx="6945">
                  <c:v>5.4388400000000003E-2</c:v>
                </c:pt>
                <c:pt idx="6946">
                  <c:v>5.2055999999999998E-2</c:v>
                </c:pt>
                <c:pt idx="6947">
                  <c:v>4.9986200000000001E-2</c:v>
                </c:pt>
                <c:pt idx="6948">
                  <c:v>4.8151399999999997E-2</c:v>
                </c:pt>
                <c:pt idx="6949">
                  <c:v>4.60309E-2</c:v>
                </c:pt>
                <c:pt idx="6950">
                  <c:v>4.4241799999999998E-2</c:v>
                </c:pt>
                <c:pt idx="6951">
                  <c:v>4.26541E-2</c:v>
                </c:pt>
                <c:pt idx="6952">
                  <c:v>4.1306099999999998E-2</c:v>
                </c:pt>
                <c:pt idx="6953">
                  <c:v>4.0258200000000001E-2</c:v>
                </c:pt>
                <c:pt idx="6954">
                  <c:v>3.9496099999999999E-2</c:v>
                </c:pt>
                <c:pt idx="6955">
                  <c:v>3.90128E-2</c:v>
                </c:pt>
                <c:pt idx="6956">
                  <c:v>3.8786899999999999E-2</c:v>
                </c:pt>
                <c:pt idx="6957">
                  <c:v>3.8766000000000002E-2</c:v>
                </c:pt>
                <c:pt idx="6958">
                  <c:v>3.8919200000000001E-2</c:v>
                </c:pt>
                <c:pt idx="6959">
                  <c:v>3.9347100000000003E-2</c:v>
                </c:pt>
                <c:pt idx="6960">
                  <c:v>4.0077300000000003E-2</c:v>
                </c:pt>
                <c:pt idx="6961">
                  <c:v>4.11201E-2</c:v>
                </c:pt>
                <c:pt idx="6962">
                  <c:v>4.2097200000000001E-2</c:v>
                </c:pt>
                <c:pt idx="6963">
                  <c:v>4.3286600000000001E-2</c:v>
                </c:pt>
                <c:pt idx="6964">
                  <c:v>4.4702600000000002E-2</c:v>
                </c:pt>
                <c:pt idx="6965">
                  <c:v>4.6370000000000001E-2</c:v>
                </c:pt>
                <c:pt idx="6966">
                  <c:v>4.8320700000000001E-2</c:v>
                </c:pt>
                <c:pt idx="6967">
                  <c:v>5.0510300000000001E-2</c:v>
                </c:pt>
                <c:pt idx="6968">
                  <c:v>5.3000600000000002E-2</c:v>
                </c:pt>
                <c:pt idx="6969">
                  <c:v>5.5866899999999997E-2</c:v>
                </c:pt>
                <c:pt idx="6970">
                  <c:v>5.9162199999999998E-2</c:v>
                </c:pt>
                <c:pt idx="6971">
                  <c:v>6.1645899999999997E-2</c:v>
                </c:pt>
                <c:pt idx="6972">
                  <c:v>6.4395400000000005E-2</c:v>
                </c:pt>
                <c:pt idx="6973">
                  <c:v>6.7238699999999998E-2</c:v>
                </c:pt>
                <c:pt idx="6974">
                  <c:v>7.1712399999999996E-2</c:v>
                </c:pt>
                <c:pt idx="6975">
                  <c:v>7.5065400000000004E-2</c:v>
                </c:pt>
                <c:pt idx="6976">
                  <c:v>7.8761700000000004E-2</c:v>
                </c:pt>
                <c:pt idx="6977">
                  <c:v>8.2851599999999997E-2</c:v>
                </c:pt>
                <c:pt idx="6978">
                  <c:v>8.7397299999999997E-2</c:v>
                </c:pt>
                <c:pt idx="6979">
                  <c:v>9.2482300000000003E-2</c:v>
                </c:pt>
                <c:pt idx="6980">
                  <c:v>9.8219699999999993E-2</c:v>
                </c:pt>
                <c:pt idx="6981">
                  <c:v>0.104279</c:v>
                </c:pt>
                <c:pt idx="6982">
                  <c:v>0.108809</c:v>
                </c:pt>
                <c:pt idx="6983">
                  <c:v>0.113845</c:v>
                </c:pt>
                <c:pt idx="6984">
                  <c:v>0.119561</c:v>
                </c:pt>
                <c:pt idx="6985">
                  <c:v>0.124527</c:v>
                </c:pt>
                <c:pt idx="6986">
                  <c:v>0.12839700000000001</c:v>
                </c:pt>
                <c:pt idx="6987">
                  <c:v>0.13180900000000001</c:v>
                </c:pt>
                <c:pt idx="6988">
                  <c:v>0.13595199999999999</c:v>
                </c:pt>
                <c:pt idx="6989">
                  <c:v>0.139345</c:v>
                </c:pt>
                <c:pt idx="6990">
                  <c:v>0.143485</c:v>
                </c:pt>
                <c:pt idx="6991">
                  <c:v>0.14726</c:v>
                </c:pt>
                <c:pt idx="6992">
                  <c:v>0.15179200000000001</c:v>
                </c:pt>
                <c:pt idx="6993">
                  <c:v>0.15729499999999999</c:v>
                </c:pt>
                <c:pt idx="6994">
                  <c:v>0.16403400000000001</c:v>
                </c:pt>
                <c:pt idx="6995">
                  <c:v>0.16937199999999999</c:v>
                </c:pt>
                <c:pt idx="6996">
                  <c:v>0.17551600000000001</c:v>
                </c:pt>
                <c:pt idx="6997">
                  <c:v>0.18276999999999999</c:v>
                </c:pt>
                <c:pt idx="6998">
                  <c:v>0.19115599999999999</c:v>
                </c:pt>
                <c:pt idx="6999">
                  <c:v>0.20085</c:v>
                </c:pt>
                <c:pt idx="7000">
                  <c:v>0.21204200000000001</c:v>
                </c:pt>
                <c:pt idx="7001">
                  <c:v>0.22495100000000001</c:v>
                </c:pt>
                <c:pt idx="7002">
                  <c:v>0.23980599999999999</c:v>
                </c:pt>
                <c:pt idx="7003">
                  <c:v>0.25091599999999997</c:v>
                </c:pt>
                <c:pt idx="7004">
                  <c:v>0.26308799999999999</c:v>
                </c:pt>
                <c:pt idx="7005">
                  <c:v>0.27639799999999998</c:v>
                </c:pt>
                <c:pt idx="7006">
                  <c:v>0.29094500000000001</c:v>
                </c:pt>
                <c:pt idx="7007">
                  <c:v>0.30681000000000003</c:v>
                </c:pt>
                <c:pt idx="7008">
                  <c:v>0.32409300000000002</c:v>
                </c:pt>
                <c:pt idx="7009">
                  <c:v>0.34288400000000002</c:v>
                </c:pt>
                <c:pt idx="7010">
                  <c:v>0.36329699999999998</c:v>
                </c:pt>
                <c:pt idx="7011">
                  <c:v>0.38541799999999998</c:v>
                </c:pt>
                <c:pt idx="7012">
                  <c:v>0.40935700000000003</c:v>
                </c:pt>
                <c:pt idx="7013">
                  <c:v>0.43520599999999998</c:v>
                </c:pt>
                <c:pt idx="7014">
                  <c:v>0.46308300000000002</c:v>
                </c:pt>
                <c:pt idx="7015">
                  <c:v>0.49307200000000001</c:v>
                </c:pt>
                <c:pt idx="7016">
                  <c:v>0.52528200000000003</c:v>
                </c:pt>
                <c:pt idx="7017">
                  <c:v>0.55979599999999996</c:v>
                </c:pt>
                <c:pt idx="7018">
                  <c:v>0.59672999999999998</c:v>
                </c:pt>
                <c:pt idx="7019">
                  <c:v>0.63614400000000004</c:v>
                </c:pt>
                <c:pt idx="7020">
                  <c:v>0.70011400000000001</c:v>
                </c:pt>
                <c:pt idx="7021">
                  <c:v>0.77008900000000002</c:v>
                </c:pt>
                <c:pt idx="7022">
                  <c:v>0.84626699999999999</c:v>
                </c:pt>
                <c:pt idx="7023">
                  <c:v>0.92874800000000002</c:v>
                </c:pt>
                <c:pt idx="7024">
                  <c:v>1.0115400000000001</c:v>
                </c:pt>
                <c:pt idx="7025">
                  <c:v>1.09985</c:v>
                </c:pt>
                <c:pt idx="7026">
                  <c:v>1.1936500000000001</c:v>
                </c:pt>
                <c:pt idx="7027">
                  <c:v>1.3269500000000001</c:v>
                </c:pt>
                <c:pt idx="7028">
                  <c:v>1.46913</c:v>
                </c:pt>
                <c:pt idx="7029">
                  <c:v>1.65811</c:v>
                </c:pt>
                <c:pt idx="7030">
                  <c:v>1.8983699999999999</c:v>
                </c:pt>
                <c:pt idx="7031">
                  <c:v>2.6529400000000001</c:v>
                </c:pt>
                <c:pt idx="7032">
                  <c:v>2.9135800000000001</c:v>
                </c:pt>
                <c:pt idx="7033">
                  <c:v>3.0809199999999999</c:v>
                </c:pt>
                <c:pt idx="7034">
                  <c:v>3.2110500000000002</c:v>
                </c:pt>
                <c:pt idx="7035">
                  <c:v>3.32775</c:v>
                </c:pt>
                <c:pt idx="7036">
                  <c:v>3.4452500000000001</c:v>
                </c:pt>
                <c:pt idx="7037">
                  <c:v>3.5220600000000002</c:v>
                </c:pt>
                <c:pt idx="7038">
                  <c:v>3.58893</c:v>
                </c:pt>
                <c:pt idx="7039">
                  <c:v>3.6357200000000001</c:v>
                </c:pt>
                <c:pt idx="7040">
                  <c:v>3.6548699999999998</c:v>
                </c:pt>
                <c:pt idx="7041">
                  <c:v>3.6558700000000002</c:v>
                </c:pt>
                <c:pt idx="7042">
                  <c:v>3.6423800000000002</c:v>
                </c:pt>
                <c:pt idx="7043">
                  <c:v>3.6078000000000001</c:v>
                </c:pt>
                <c:pt idx="7044">
                  <c:v>3.5514000000000001</c:v>
                </c:pt>
                <c:pt idx="7045">
                  <c:v>3.4828199999999998</c:v>
                </c:pt>
                <c:pt idx="7046">
                  <c:v>3.3684599999999998</c:v>
                </c:pt>
                <c:pt idx="7047">
                  <c:v>3.22784</c:v>
                </c:pt>
                <c:pt idx="7048">
                  <c:v>3.0876600000000001</c:v>
                </c:pt>
                <c:pt idx="7049">
                  <c:v>2.9011100000000001</c:v>
                </c:pt>
                <c:pt idx="7050">
                  <c:v>2.665</c:v>
                </c:pt>
                <c:pt idx="7051">
                  <c:v>1.92702</c:v>
                </c:pt>
                <c:pt idx="7052">
                  <c:v>1.6935199999999999</c:v>
                </c:pt>
                <c:pt idx="7053">
                  <c:v>1.50291</c:v>
                </c:pt>
                <c:pt idx="7054">
                  <c:v>1.3519300000000001</c:v>
                </c:pt>
                <c:pt idx="7055">
                  <c:v>1.24587</c:v>
                </c:pt>
                <c:pt idx="7056">
                  <c:v>1.1463000000000001</c:v>
                </c:pt>
                <c:pt idx="7057">
                  <c:v>1.05338</c:v>
                </c:pt>
                <c:pt idx="7058">
                  <c:v>0.96721999999999997</c:v>
                </c:pt>
                <c:pt idx="7059">
                  <c:v>0.88778100000000004</c:v>
                </c:pt>
                <c:pt idx="7060">
                  <c:v>0.81500300000000003</c:v>
                </c:pt>
                <c:pt idx="7061">
                  <c:v>0.74867399999999995</c:v>
                </c:pt>
                <c:pt idx="7062">
                  <c:v>0.68861300000000003</c:v>
                </c:pt>
                <c:pt idx="7063">
                  <c:v>0.65191399999999999</c:v>
                </c:pt>
                <c:pt idx="7064">
                  <c:v>0.60618499999999997</c:v>
                </c:pt>
                <c:pt idx="7065">
                  <c:v>0.56494100000000003</c:v>
                </c:pt>
                <c:pt idx="7066">
                  <c:v>0.52790800000000004</c:v>
                </c:pt>
                <c:pt idx="7067">
                  <c:v>0.49482799999999999</c:v>
                </c:pt>
                <c:pt idx="7068">
                  <c:v>0.46540999999999999</c:v>
                </c:pt>
                <c:pt idx="7069">
                  <c:v>0.43939400000000001</c:v>
                </c:pt>
                <c:pt idx="7070">
                  <c:v>0.41649900000000001</c:v>
                </c:pt>
                <c:pt idx="7071">
                  <c:v>0.39646500000000001</c:v>
                </c:pt>
                <c:pt idx="7072">
                  <c:v>0.37902599999999997</c:v>
                </c:pt>
                <c:pt idx="7073">
                  <c:v>0.36394700000000002</c:v>
                </c:pt>
                <c:pt idx="7074">
                  <c:v>0.350991</c:v>
                </c:pt>
                <c:pt idx="7075">
                  <c:v>0.339943</c:v>
                </c:pt>
                <c:pt idx="7076">
                  <c:v>0.33059500000000003</c:v>
                </c:pt>
                <c:pt idx="7077">
                  <c:v>0.322764</c:v>
                </c:pt>
                <c:pt idx="7078">
                  <c:v>0.31348300000000001</c:v>
                </c:pt>
                <c:pt idx="7079">
                  <c:v>0.30670599999999998</c:v>
                </c:pt>
                <c:pt idx="7080">
                  <c:v>0.30198700000000001</c:v>
                </c:pt>
                <c:pt idx="7081">
                  <c:v>0.29894799999999999</c:v>
                </c:pt>
                <c:pt idx="7082">
                  <c:v>0.29696899999999998</c:v>
                </c:pt>
                <c:pt idx="7083">
                  <c:v>0.29669699999999999</c:v>
                </c:pt>
                <c:pt idx="7084">
                  <c:v>0.29727999999999999</c:v>
                </c:pt>
                <c:pt idx="7085">
                  <c:v>0.300284</c:v>
                </c:pt>
                <c:pt idx="7086">
                  <c:v>0.30693199999999998</c:v>
                </c:pt>
                <c:pt idx="7087">
                  <c:v>0.31547999999999998</c:v>
                </c:pt>
                <c:pt idx="7088">
                  <c:v>0.33066699999999999</c:v>
                </c:pt>
                <c:pt idx="7089">
                  <c:v>0.348082</c:v>
                </c:pt>
                <c:pt idx="7090">
                  <c:v>0.36523099999999997</c:v>
                </c:pt>
                <c:pt idx="7091">
                  <c:v>0.38862200000000002</c:v>
                </c:pt>
                <c:pt idx="7092">
                  <c:v>0.41486400000000001</c:v>
                </c:pt>
                <c:pt idx="7093">
                  <c:v>0.44426300000000002</c:v>
                </c:pt>
                <c:pt idx="7094">
                  <c:v>0.46951700000000002</c:v>
                </c:pt>
                <c:pt idx="7095">
                  <c:v>0.49483899999999997</c:v>
                </c:pt>
                <c:pt idx="7096">
                  <c:v>0.52971100000000004</c:v>
                </c:pt>
                <c:pt idx="7097">
                  <c:v>0.56865500000000002</c:v>
                </c:pt>
                <c:pt idx="7098">
                  <c:v>0.60847600000000002</c:v>
                </c:pt>
                <c:pt idx="7099">
                  <c:v>0.64441199999999998</c:v>
                </c:pt>
                <c:pt idx="7100">
                  <c:v>0.68377900000000003</c:v>
                </c:pt>
                <c:pt idx="7101">
                  <c:v>0.71705099999999999</c:v>
                </c:pt>
                <c:pt idx="7102">
                  <c:v>0.75826000000000005</c:v>
                </c:pt>
                <c:pt idx="7103">
                  <c:v>0.80326299999999995</c:v>
                </c:pt>
                <c:pt idx="7104">
                  <c:v>0.85254300000000005</c:v>
                </c:pt>
                <c:pt idx="7105">
                  <c:v>0.906667</c:v>
                </c:pt>
                <c:pt idx="7106">
                  <c:v>0.96629600000000004</c:v>
                </c:pt>
                <c:pt idx="7107">
                  <c:v>1.0322100000000001</c:v>
                </c:pt>
                <c:pt idx="7108">
                  <c:v>1.10534</c:v>
                </c:pt>
                <c:pt idx="7109">
                  <c:v>1.1868000000000001</c:v>
                </c:pt>
                <c:pt idx="7110">
                  <c:v>1.2541500000000001</c:v>
                </c:pt>
                <c:pt idx="7111">
                  <c:v>1.32759</c:v>
                </c:pt>
                <c:pt idx="7112">
                  <c:v>1.40791</c:v>
                </c:pt>
                <c:pt idx="7113">
                  <c:v>1.496</c:v>
                </c:pt>
                <c:pt idx="7114">
                  <c:v>1.5929199999999999</c:v>
                </c:pt>
                <c:pt idx="7115">
                  <c:v>1.6999299999999999</c:v>
                </c:pt>
                <c:pt idx="7116">
                  <c:v>1.8185199999999999</c:v>
                </c:pt>
                <c:pt idx="7117">
                  <c:v>1.95045</c:v>
                </c:pt>
                <c:pt idx="7118">
                  <c:v>2.0978699999999999</c:v>
                </c:pt>
                <c:pt idx="7119">
                  <c:v>2.26335</c:v>
                </c:pt>
                <c:pt idx="7120">
                  <c:v>2.4381900000000001</c:v>
                </c:pt>
                <c:pt idx="7121">
                  <c:v>2.5666799999999999</c:v>
                </c:pt>
                <c:pt idx="7122">
                  <c:v>2.7059700000000002</c:v>
                </c:pt>
                <c:pt idx="7123">
                  <c:v>2.8573200000000001</c:v>
                </c:pt>
                <c:pt idx="7124">
                  <c:v>3.0221300000000002</c:v>
                </c:pt>
                <c:pt idx="7125">
                  <c:v>3.202</c:v>
                </c:pt>
                <c:pt idx="7126">
                  <c:v>3.3987599999999998</c:v>
                </c:pt>
                <c:pt idx="7127">
                  <c:v>3.6024799999999999</c:v>
                </c:pt>
                <c:pt idx="7128">
                  <c:v>3.8121200000000002</c:v>
                </c:pt>
                <c:pt idx="7129">
                  <c:v>4.0404900000000001</c:v>
                </c:pt>
                <c:pt idx="7130">
                  <c:v>4.2896400000000003</c:v>
                </c:pt>
                <c:pt idx="7131">
                  <c:v>4.5618299999999996</c:v>
                </c:pt>
                <c:pt idx="7132">
                  <c:v>4.85954</c:v>
                </c:pt>
                <c:pt idx="7133">
                  <c:v>5.18546</c:v>
                </c:pt>
                <c:pt idx="7134">
                  <c:v>5.5425000000000004</c:v>
                </c:pt>
                <c:pt idx="7135">
                  <c:v>5.9046599999999998</c:v>
                </c:pt>
                <c:pt idx="7136">
                  <c:v>6.2675000000000001</c:v>
                </c:pt>
                <c:pt idx="7137">
                  <c:v>6.6599399999999997</c:v>
                </c:pt>
                <c:pt idx="7138">
                  <c:v>7.0842299999999998</c:v>
                </c:pt>
                <c:pt idx="7139">
                  <c:v>7.5426700000000002</c:v>
                </c:pt>
                <c:pt idx="7140">
                  <c:v>8.0375700000000005</c:v>
                </c:pt>
                <c:pt idx="7141">
                  <c:v>8.5711700000000004</c:v>
                </c:pt>
                <c:pt idx="7142">
                  <c:v>9.1456599999999995</c:v>
                </c:pt>
                <c:pt idx="7143">
                  <c:v>9.7277000000000005</c:v>
                </c:pt>
                <c:pt idx="7144">
                  <c:v>10.617699999999999</c:v>
                </c:pt>
                <c:pt idx="7145">
                  <c:v>11.590999999999999</c:v>
                </c:pt>
                <c:pt idx="7146">
                  <c:v>12.6501</c:v>
                </c:pt>
                <c:pt idx="7147">
                  <c:v>13.796200000000001</c:v>
                </c:pt>
                <c:pt idx="7148">
                  <c:v>15.0284</c:v>
                </c:pt>
                <c:pt idx="7149">
                  <c:v>16.457699999999999</c:v>
                </c:pt>
                <c:pt idx="7150">
                  <c:v>17.977699999999999</c:v>
                </c:pt>
                <c:pt idx="7151">
                  <c:v>20.4038</c:v>
                </c:pt>
                <c:pt idx="7152">
                  <c:v>23.8886</c:v>
                </c:pt>
                <c:pt idx="7153">
                  <c:v>27.990100000000002</c:v>
                </c:pt>
                <c:pt idx="7154">
                  <c:v>30.052099999999999</c:v>
                </c:pt>
                <c:pt idx="7155">
                  <c:v>31.941199999999998</c:v>
                </c:pt>
                <c:pt idx="7156">
                  <c:v>33.2151</c:v>
                </c:pt>
                <c:pt idx="7157">
                  <c:v>34.321599999999997</c:v>
                </c:pt>
                <c:pt idx="7158">
                  <c:v>35.235199999999999</c:v>
                </c:pt>
                <c:pt idx="7159">
                  <c:v>35.933700000000002</c:v>
                </c:pt>
                <c:pt idx="7160">
                  <c:v>36.3645</c:v>
                </c:pt>
                <c:pt idx="7161">
                  <c:v>36.598399999999998</c:v>
                </c:pt>
                <c:pt idx="7162">
                  <c:v>36.642499999999998</c:v>
                </c:pt>
                <c:pt idx="7163">
                  <c:v>36.505800000000001</c:v>
                </c:pt>
                <c:pt idx="7164">
                  <c:v>36.102600000000002</c:v>
                </c:pt>
                <c:pt idx="7165">
                  <c:v>35.413699999999999</c:v>
                </c:pt>
                <c:pt idx="7166">
                  <c:v>34.469200000000001</c:v>
                </c:pt>
                <c:pt idx="7167">
                  <c:v>33.2956</c:v>
                </c:pt>
                <c:pt idx="7168">
                  <c:v>31.925000000000001</c:v>
                </c:pt>
                <c:pt idx="7169">
                  <c:v>29.852399999999999</c:v>
                </c:pt>
                <c:pt idx="7170">
                  <c:v>27.582999999999998</c:v>
                </c:pt>
                <c:pt idx="7171">
                  <c:v>21.2256</c:v>
                </c:pt>
                <c:pt idx="7172">
                  <c:v>18.813500000000001</c:v>
                </c:pt>
                <c:pt idx="7173">
                  <c:v>17.1328</c:v>
                </c:pt>
                <c:pt idx="7174">
                  <c:v>15.5524</c:v>
                </c:pt>
                <c:pt idx="7175">
                  <c:v>14.0829</c:v>
                </c:pt>
                <c:pt idx="7176">
                  <c:v>13.0099</c:v>
                </c:pt>
                <c:pt idx="7177">
                  <c:v>11.922700000000001</c:v>
                </c:pt>
                <c:pt idx="7178">
                  <c:v>10.921799999999999</c:v>
                </c:pt>
                <c:pt idx="7179">
                  <c:v>10.0052</c:v>
                </c:pt>
                <c:pt idx="7180">
                  <c:v>9.1693700000000007</c:v>
                </c:pt>
                <c:pt idx="7181">
                  <c:v>8.4101499999999998</c:v>
                </c:pt>
                <c:pt idx="7182">
                  <c:v>7.8322099999999999</c:v>
                </c:pt>
                <c:pt idx="7183">
                  <c:v>7.3010200000000003</c:v>
                </c:pt>
                <c:pt idx="7184">
                  <c:v>6.8133499999999998</c:v>
                </c:pt>
                <c:pt idx="7185">
                  <c:v>6.3661199999999996</c:v>
                </c:pt>
                <c:pt idx="7186">
                  <c:v>5.9561200000000003</c:v>
                </c:pt>
                <c:pt idx="7187">
                  <c:v>5.5804499999999999</c:v>
                </c:pt>
                <c:pt idx="7188">
                  <c:v>5.2361599999999999</c:v>
                </c:pt>
                <c:pt idx="7189">
                  <c:v>4.9205800000000002</c:v>
                </c:pt>
                <c:pt idx="7190">
                  <c:v>4.58291</c:v>
                </c:pt>
                <c:pt idx="7191">
                  <c:v>4.27752</c:v>
                </c:pt>
                <c:pt idx="7192">
                  <c:v>4.0008900000000001</c:v>
                </c:pt>
                <c:pt idx="7193">
                  <c:v>3.7499099999999999</c:v>
                </c:pt>
                <c:pt idx="7194">
                  <c:v>3.5217200000000002</c:v>
                </c:pt>
                <c:pt idx="7195">
                  <c:v>3.3138800000000002</c:v>
                </c:pt>
                <c:pt idx="7196">
                  <c:v>3.12412</c:v>
                </c:pt>
                <c:pt idx="7197">
                  <c:v>2.95051</c:v>
                </c:pt>
                <c:pt idx="7198">
                  <c:v>2.78559</c:v>
                </c:pt>
                <c:pt idx="7199">
                  <c:v>2.6345000000000001</c:v>
                </c:pt>
                <c:pt idx="7200">
                  <c:v>2.4519500000000001</c:v>
                </c:pt>
                <c:pt idx="7201">
                  <c:v>2.2882899999999999</c:v>
                </c:pt>
                <c:pt idx="7202">
                  <c:v>2.1409600000000002</c:v>
                </c:pt>
                <c:pt idx="7203">
                  <c:v>2.0078399999999998</c:v>
                </c:pt>
                <c:pt idx="7204">
                  <c:v>1.88713</c:v>
                </c:pt>
                <c:pt idx="7205">
                  <c:v>1.7773099999999999</c:v>
                </c:pt>
                <c:pt idx="7206">
                  <c:v>1.6733800000000001</c:v>
                </c:pt>
                <c:pt idx="7207">
                  <c:v>1.5751999999999999</c:v>
                </c:pt>
                <c:pt idx="7208">
                  <c:v>1.4856499999999999</c:v>
                </c:pt>
                <c:pt idx="7209">
                  <c:v>1.40371</c:v>
                </c:pt>
                <c:pt idx="7210">
                  <c:v>1.32853</c:v>
                </c:pt>
                <c:pt idx="7211">
                  <c:v>1.2593799999999999</c:v>
                </c:pt>
                <c:pt idx="7212">
                  <c:v>1.1956199999999999</c:v>
                </c:pt>
                <c:pt idx="7213">
                  <c:v>1.1088899999999999</c:v>
                </c:pt>
                <c:pt idx="7214">
                  <c:v>1.042</c:v>
                </c:pt>
                <c:pt idx="7215">
                  <c:v>0.98111599999999999</c:v>
                </c:pt>
                <c:pt idx="7216">
                  <c:v>0.92552800000000002</c:v>
                </c:pt>
                <c:pt idx="7217">
                  <c:v>0.87463500000000005</c:v>
                </c:pt>
                <c:pt idx="7218">
                  <c:v>0.82791099999999995</c:v>
                </c:pt>
                <c:pt idx="7219">
                  <c:v>0.78491500000000003</c:v>
                </c:pt>
                <c:pt idx="7220">
                  <c:v>0.74525300000000005</c:v>
                </c:pt>
                <c:pt idx="7221">
                  <c:v>0.708588</c:v>
                </c:pt>
                <c:pt idx="7222">
                  <c:v>0.66385099999999997</c:v>
                </c:pt>
                <c:pt idx="7223">
                  <c:v>0.62331300000000001</c:v>
                </c:pt>
                <c:pt idx="7224">
                  <c:v>0.58645899999999995</c:v>
                </c:pt>
                <c:pt idx="7225">
                  <c:v>0.55285300000000004</c:v>
                </c:pt>
                <c:pt idx="7226">
                  <c:v>0.522119</c:v>
                </c:pt>
                <c:pt idx="7227">
                  <c:v>0.49393599999999999</c:v>
                </c:pt>
                <c:pt idx="7228">
                  <c:v>0.468026</c:v>
                </c:pt>
                <c:pt idx="7229">
                  <c:v>0.44414799999999999</c:v>
                </c:pt>
                <c:pt idx="7230">
                  <c:v>0.41770699999999999</c:v>
                </c:pt>
                <c:pt idx="7231">
                  <c:v>0.39361299999999999</c:v>
                </c:pt>
                <c:pt idx="7232">
                  <c:v>0.37159399999999998</c:v>
                </c:pt>
                <c:pt idx="7233">
                  <c:v>0.35142000000000001</c:v>
                </c:pt>
                <c:pt idx="7234">
                  <c:v>0.33288899999999999</c:v>
                </c:pt>
                <c:pt idx="7235">
                  <c:v>0.315828</c:v>
                </c:pt>
                <c:pt idx="7236">
                  <c:v>0.30008400000000002</c:v>
                </c:pt>
                <c:pt idx="7237">
                  <c:v>0.28552699999999998</c:v>
                </c:pt>
                <c:pt idx="7238">
                  <c:v>0.269372</c:v>
                </c:pt>
                <c:pt idx="7239">
                  <c:v>0.25459799999999999</c:v>
                </c:pt>
                <c:pt idx="7240">
                  <c:v>0.24105099999999999</c:v>
                </c:pt>
                <c:pt idx="7241">
                  <c:v>0.228599</c:v>
                </c:pt>
                <c:pt idx="7242">
                  <c:v>0.21712400000000001</c:v>
                </c:pt>
                <c:pt idx="7243">
                  <c:v>0.20152800000000001</c:v>
                </c:pt>
                <c:pt idx="7244">
                  <c:v>0.18762300000000001</c:v>
                </c:pt>
                <c:pt idx="7245">
                  <c:v>0.176869</c:v>
                </c:pt>
                <c:pt idx="7246">
                  <c:v>0.16705900000000001</c:v>
                </c:pt>
                <c:pt idx="7247">
                  <c:v>0.158086</c:v>
                </c:pt>
                <c:pt idx="7248">
                  <c:v>0.14985699999999999</c:v>
                </c:pt>
                <c:pt idx="7249">
                  <c:v>0.142292</c:v>
                </c:pt>
                <c:pt idx="7250">
                  <c:v>0.135322</c:v>
                </c:pt>
                <c:pt idx="7251">
                  <c:v>0.12585199999999999</c:v>
                </c:pt>
                <c:pt idx="7252">
                  <c:v>0.11890299999999999</c:v>
                </c:pt>
                <c:pt idx="7253">
                  <c:v>0.11146399999999999</c:v>
                </c:pt>
                <c:pt idx="7254">
                  <c:v>0.10476100000000001</c:v>
                </c:pt>
                <c:pt idx="7255">
                  <c:v>9.8703100000000002E-2</c:v>
                </c:pt>
                <c:pt idx="7256">
                  <c:v>9.3210600000000005E-2</c:v>
                </c:pt>
                <c:pt idx="7257">
                  <c:v>8.82101E-2</c:v>
                </c:pt>
                <c:pt idx="7258">
                  <c:v>8.3640400000000004E-2</c:v>
                </c:pt>
                <c:pt idx="7259">
                  <c:v>7.94546E-2</c:v>
                </c:pt>
                <c:pt idx="7260">
                  <c:v>7.5191099999999997E-2</c:v>
                </c:pt>
                <c:pt idx="7261">
                  <c:v>7.0925799999999997E-2</c:v>
                </c:pt>
                <c:pt idx="7262">
                  <c:v>6.7066100000000003E-2</c:v>
                </c:pt>
                <c:pt idx="7263">
                  <c:v>6.35627E-2</c:v>
                </c:pt>
                <c:pt idx="7264">
                  <c:v>6.0373799999999998E-2</c:v>
                </c:pt>
                <c:pt idx="7265">
                  <c:v>5.74637E-2</c:v>
                </c:pt>
                <c:pt idx="7266">
                  <c:v>5.4801299999999997E-2</c:v>
                </c:pt>
                <c:pt idx="7267">
                  <c:v>5.1215299999999998E-2</c:v>
                </c:pt>
                <c:pt idx="7268">
                  <c:v>4.8051999999999997E-2</c:v>
                </c:pt>
                <c:pt idx="7269">
                  <c:v>4.5249999999999999E-2</c:v>
                </c:pt>
                <c:pt idx="7270">
                  <c:v>4.2758600000000001E-2</c:v>
                </c:pt>
                <c:pt idx="7271">
                  <c:v>4.05359E-2</c:v>
                </c:pt>
                <c:pt idx="7272">
                  <c:v>3.8547100000000001E-2</c:v>
                </c:pt>
                <c:pt idx="7273">
                  <c:v>3.66229E-2</c:v>
                </c:pt>
                <c:pt idx="7274">
                  <c:v>3.4851100000000003E-2</c:v>
                </c:pt>
                <c:pt idx="7275">
                  <c:v>3.3276899999999998E-2</c:v>
                </c:pt>
                <c:pt idx="7276">
                  <c:v>3.1866699999999998E-2</c:v>
                </c:pt>
                <c:pt idx="7277">
                  <c:v>3.0607200000000001E-2</c:v>
                </c:pt>
                <c:pt idx="7278">
                  <c:v>2.9210900000000001E-2</c:v>
                </c:pt>
                <c:pt idx="7279">
                  <c:v>2.80661E-2</c:v>
                </c:pt>
                <c:pt idx="7280">
                  <c:v>2.7065700000000002E-2</c:v>
                </c:pt>
                <c:pt idx="7281">
                  <c:v>2.6193500000000002E-2</c:v>
                </c:pt>
                <c:pt idx="7282">
                  <c:v>2.5435900000000001E-2</c:v>
                </c:pt>
                <c:pt idx="7283">
                  <c:v>2.4491099999999998E-2</c:v>
                </c:pt>
                <c:pt idx="7284">
                  <c:v>2.37506E-2</c:v>
                </c:pt>
                <c:pt idx="7285">
                  <c:v>2.31927E-2</c:v>
                </c:pt>
                <c:pt idx="7286">
                  <c:v>2.2802699999999999E-2</c:v>
                </c:pt>
                <c:pt idx="7287">
                  <c:v>2.25717E-2</c:v>
                </c:pt>
                <c:pt idx="7288">
                  <c:v>2.24993E-2</c:v>
                </c:pt>
                <c:pt idx="7289">
                  <c:v>2.2608E-2</c:v>
                </c:pt>
                <c:pt idx="7290">
                  <c:v>2.2799300000000002E-2</c:v>
                </c:pt>
                <c:pt idx="7291">
                  <c:v>2.3100800000000001E-2</c:v>
                </c:pt>
                <c:pt idx="7292">
                  <c:v>2.3498499999999999E-2</c:v>
                </c:pt>
                <c:pt idx="7293">
                  <c:v>2.39901E-2</c:v>
                </c:pt>
                <c:pt idx="7294">
                  <c:v>2.4617E-2</c:v>
                </c:pt>
                <c:pt idx="7295">
                  <c:v>2.54074E-2</c:v>
                </c:pt>
                <c:pt idx="7296">
                  <c:v>2.6136699999999999E-2</c:v>
                </c:pt>
                <c:pt idx="7297">
                  <c:v>2.6998100000000001E-2</c:v>
                </c:pt>
                <c:pt idx="7298">
                  <c:v>2.8043599999999998E-2</c:v>
                </c:pt>
                <c:pt idx="7299">
                  <c:v>2.8869800000000001E-2</c:v>
                </c:pt>
                <c:pt idx="7300">
                  <c:v>2.9824699999999999E-2</c:v>
                </c:pt>
                <c:pt idx="7301">
                  <c:v>3.0938500000000001E-2</c:v>
                </c:pt>
                <c:pt idx="7302">
                  <c:v>3.2251000000000002E-2</c:v>
                </c:pt>
                <c:pt idx="7303">
                  <c:v>3.3496900000000003E-2</c:v>
                </c:pt>
                <c:pt idx="7304">
                  <c:v>3.45875E-2</c:v>
                </c:pt>
                <c:pt idx="7305">
                  <c:v>3.5821499999999999E-2</c:v>
                </c:pt>
                <c:pt idx="7306">
                  <c:v>3.7228700000000003E-2</c:v>
                </c:pt>
                <c:pt idx="7307">
                  <c:v>3.8845699999999997E-2</c:v>
                </c:pt>
                <c:pt idx="7308">
                  <c:v>4.07193E-2</c:v>
                </c:pt>
                <c:pt idx="7309">
                  <c:v>4.2328699999999997E-2</c:v>
                </c:pt>
                <c:pt idx="7310">
                  <c:v>4.4149099999999997E-2</c:v>
                </c:pt>
                <c:pt idx="7311">
                  <c:v>4.6221900000000003E-2</c:v>
                </c:pt>
                <c:pt idx="7312">
                  <c:v>4.7981700000000002E-2</c:v>
                </c:pt>
                <c:pt idx="7313">
                  <c:v>5.0182200000000003E-2</c:v>
                </c:pt>
                <c:pt idx="7314">
                  <c:v>5.2679799999999999E-2</c:v>
                </c:pt>
                <c:pt idx="7315">
                  <c:v>5.5534E-2</c:v>
                </c:pt>
                <c:pt idx="7316">
                  <c:v>5.7953600000000001E-2</c:v>
                </c:pt>
                <c:pt idx="7317">
                  <c:v>6.0656000000000002E-2</c:v>
                </c:pt>
                <c:pt idx="7318">
                  <c:v>6.3689899999999994E-2</c:v>
                </c:pt>
                <c:pt idx="7319">
                  <c:v>6.7115599999999997E-2</c:v>
                </c:pt>
                <c:pt idx="7320">
                  <c:v>7.1008799999999997E-2</c:v>
                </c:pt>
                <c:pt idx="7321">
                  <c:v>7.5464900000000001E-2</c:v>
                </c:pt>
                <c:pt idx="7322">
                  <c:v>7.9175800000000005E-2</c:v>
                </c:pt>
                <c:pt idx="7323">
                  <c:v>8.3320099999999994E-2</c:v>
                </c:pt>
                <c:pt idx="7324">
                  <c:v>8.7975600000000001E-2</c:v>
                </c:pt>
                <c:pt idx="7325">
                  <c:v>9.3241099999999993E-2</c:v>
                </c:pt>
                <c:pt idx="7326">
                  <c:v>9.7668599999999994E-2</c:v>
                </c:pt>
                <c:pt idx="7327">
                  <c:v>0.10258399999999999</c:v>
                </c:pt>
                <c:pt idx="7328">
                  <c:v>0.108082</c:v>
                </c:pt>
                <c:pt idx="7329">
                  <c:v>0.114291</c:v>
                </c:pt>
                <c:pt idx="7330">
                  <c:v>0.12138699999999999</c:v>
                </c:pt>
                <c:pt idx="7331">
                  <c:v>0.12786800000000001</c:v>
                </c:pt>
                <c:pt idx="7332">
                  <c:v>0.13427700000000001</c:v>
                </c:pt>
                <c:pt idx="7333">
                  <c:v>0.141538</c:v>
                </c:pt>
                <c:pt idx="7334">
                  <c:v>0.149866</c:v>
                </c:pt>
                <c:pt idx="7335">
                  <c:v>0.15614400000000001</c:v>
                </c:pt>
                <c:pt idx="7336">
                  <c:v>0.16312199999999999</c:v>
                </c:pt>
                <c:pt idx="7337">
                  <c:v>0.17092399999999999</c:v>
                </c:pt>
                <c:pt idx="7338">
                  <c:v>0.179702</c:v>
                </c:pt>
                <c:pt idx="7339">
                  <c:v>0.189633</c:v>
                </c:pt>
                <c:pt idx="7340">
                  <c:v>0.200932</c:v>
                </c:pt>
                <c:pt idx="7341">
                  <c:v>0.21045700000000001</c:v>
                </c:pt>
                <c:pt idx="7342">
                  <c:v>0.22101799999999999</c:v>
                </c:pt>
                <c:pt idx="7343">
                  <c:v>0.232761</c:v>
                </c:pt>
                <c:pt idx="7344">
                  <c:v>0.245842</c:v>
                </c:pt>
                <c:pt idx="7345">
                  <c:v>0.26044699999999998</c:v>
                </c:pt>
                <c:pt idx="7346">
                  <c:v>0.27677200000000002</c:v>
                </c:pt>
                <c:pt idx="7347">
                  <c:v>0.29414400000000002</c:v>
                </c:pt>
                <c:pt idx="7348">
                  <c:v>0.31350899999999998</c:v>
                </c:pt>
                <c:pt idx="7349">
                  <c:v>0.33511999999999997</c:v>
                </c:pt>
                <c:pt idx="7350">
                  <c:v>0.35924299999999998</c:v>
                </c:pt>
                <c:pt idx="7351">
                  <c:v>0.37917899999999999</c:v>
                </c:pt>
                <c:pt idx="7352">
                  <c:v>0.40082899999999999</c:v>
                </c:pt>
                <c:pt idx="7353">
                  <c:v>0.42435600000000001</c:v>
                </c:pt>
                <c:pt idx="7354">
                  <c:v>0.44990999999999998</c:v>
                </c:pt>
                <c:pt idx="7355">
                  <c:v>0.47767500000000002</c:v>
                </c:pt>
                <c:pt idx="7356">
                  <c:v>0.50782499999999997</c:v>
                </c:pt>
                <c:pt idx="7357">
                  <c:v>0.54056599999999999</c:v>
                </c:pt>
                <c:pt idx="7358">
                  <c:v>0.57607799999999998</c:v>
                </c:pt>
                <c:pt idx="7359">
                  <c:v>0.61462399999999995</c:v>
                </c:pt>
                <c:pt idx="7360">
                  <c:v>0.65639199999999998</c:v>
                </c:pt>
                <c:pt idx="7361">
                  <c:v>0.701658</c:v>
                </c:pt>
                <c:pt idx="7362">
                  <c:v>0.750668</c:v>
                </c:pt>
                <c:pt idx="7363">
                  <c:v>0.80371400000000004</c:v>
                </c:pt>
                <c:pt idx="7364">
                  <c:v>0.86105799999999999</c:v>
                </c:pt>
                <c:pt idx="7365">
                  <c:v>0.92302200000000001</c:v>
                </c:pt>
                <c:pt idx="7366">
                  <c:v>0.98987800000000004</c:v>
                </c:pt>
                <c:pt idx="7367">
                  <c:v>1.0670500000000001</c:v>
                </c:pt>
                <c:pt idx="7368">
                  <c:v>1.1506000000000001</c:v>
                </c:pt>
                <c:pt idx="7369">
                  <c:v>1.24098</c:v>
                </c:pt>
                <c:pt idx="7370">
                  <c:v>1.3386100000000001</c:v>
                </c:pt>
                <c:pt idx="7371">
                  <c:v>1.4440200000000001</c:v>
                </c:pt>
                <c:pt idx="7372">
                  <c:v>1.5576000000000001</c:v>
                </c:pt>
                <c:pt idx="7373">
                  <c:v>1.6798999999999999</c:v>
                </c:pt>
                <c:pt idx="7374">
                  <c:v>1.81135</c:v>
                </c:pt>
                <c:pt idx="7375">
                  <c:v>1.9525600000000001</c:v>
                </c:pt>
                <c:pt idx="7376">
                  <c:v>2.1039400000000001</c:v>
                </c:pt>
                <c:pt idx="7377">
                  <c:v>2.26606</c:v>
                </c:pt>
                <c:pt idx="7378">
                  <c:v>2.4393600000000002</c:v>
                </c:pt>
                <c:pt idx="7379">
                  <c:v>2.6244700000000001</c:v>
                </c:pt>
                <c:pt idx="7380">
                  <c:v>2.82178</c:v>
                </c:pt>
                <c:pt idx="7381">
                  <c:v>3.0318700000000001</c:v>
                </c:pt>
                <c:pt idx="7382">
                  <c:v>3.3350900000000001</c:v>
                </c:pt>
                <c:pt idx="7383">
                  <c:v>3.5847000000000002</c:v>
                </c:pt>
                <c:pt idx="7384">
                  <c:v>3.9412600000000002</c:v>
                </c:pt>
                <c:pt idx="7385">
                  <c:v>4.3259600000000002</c:v>
                </c:pt>
                <c:pt idx="7386">
                  <c:v>4.7395800000000001</c:v>
                </c:pt>
                <c:pt idx="7387">
                  <c:v>5.1831300000000002</c:v>
                </c:pt>
                <c:pt idx="7388">
                  <c:v>5.6569900000000004</c:v>
                </c:pt>
                <c:pt idx="7389">
                  <c:v>6.16174</c:v>
                </c:pt>
                <c:pt idx="7390">
                  <c:v>6.6974</c:v>
                </c:pt>
                <c:pt idx="7391">
                  <c:v>7.3974099999999998</c:v>
                </c:pt>
                <c:pt idx="7392">
                  <c:v>8.1432699999999993</c:v>
                </c:pt>
                <c:pt idx="7393">
                  <c:v>8.9339399999999998</c:v>
                </c:pt>
                <c:pt idx="7394">
                  <c:v>10.0542</c:v>
                </c:pt>
                <c:pt idx="7395">
                  <c:v>11.4138</c:v>
                </c:pt>
                <c:pt idx="7396">
                  <c:v>12.8848</c:v>
                </c:pt>
                <c:pt idx="7397">
                  <c:v>15.3682</c:v>
                </c:pt>
                <c:pt idx="7398">
                  <c:v>19.049900000000001</c:v>
                </c:pt>
                <c:pt idx="7399">
                  <c:v>20.918500000000002</c:v>
                </c:pt>
                <c:pt idx="7400">
                  <c:v>22.383199999999999</c:v>
                </c:pt>
                <c:pt idx="7401">
                  <c:v>23.704000000000001</c:v>
                </c:pt>
                <c:pt idx="7402">
                  <c:v>24.6252</c:v>
                </c:pt>
                <c:pt idx="7403">
                  <c:v>25.379200000000001</c:v>
                </c:pt>
                <c:pt idx="7404">
                  <c:v>25.997699999999998</c:v>
                </c:pt>
                <c:pt idx="7405">
                  <c:v>26.404699999999998</c:v>
                </c:pt>
                <c:pt idx="7406">
                  <c:v>26.6814</c:v>
                </c:pt>
                <c:pt idx="7407">
                  <c:v>26.749500000000001</c:v>
                </c:pt>
                <c:pt idx="7408">
                  <c:v>26.655200000000001</c:v>
                </c:pt>
                <c:pt idx="7409">
                  <c:v>26.414400000000001</c:v>
                </c:pt>
                <c:pt idx="7410">
                  <c:v>26.065999999999999</c:v>
                </c:pt>
                <c:pt idx="7411">
                  <c:v>25.668099999999999</c:v>
                </c:pt>
                <c:pt idx="7412">
                  <c:v>25.063500000000001</c:v>
                </c:pt>
                <c:pt idx="7413">
                  <c:v>24.189800000000002</c:v>
                </c:pt>
                <c:pt idx="7414">
                  <c:v>23.283200000000001</c:v>
                </c:pt>
                <c:pt idx="7415">
                  <c:v>22.072199999999999</c:v>
                </c:pt>
                <c:pt idx="7416">
                  <c:v>20.4681</c:v>
                </c:pt>
                <c:pt idx="7417">
                  <c:v>18.395299999999999</c:v>
                </c:pt>
                <c:pt idx="7418">
                  <c:v>13.8931</c:v>
                </c:pt>
                <c:pt idx="7419">
                  <c:v>12.380599999999999</c:v>
                </c:pt>
                <c:pt idx="7420">
                  <c:v>10.9354</c:v>
                </c:pt>
                <c:pt idx="7421">
                  <c:v>9.7633200000000002</c:v>
                </c:pt>
                <c:pt idx="7422">
                  <c:v>8.9305400000000006</c:v>
                </c:pt>
                <c:pt idx="7423">
                  <c:v>8.1406299999999998</c:v>
                </c:pt>
                <c:pt idx="7424">
                  <c:v>7.39541</c:v>
                </c:pt>
                <c:pt idx="7425">
                  <c:v>6.6963999999999997</c:v>
                </c:pt>
                <c:pt idx="7426">
                  <c:v>6.1610800000000001</c:v>
                </c:pt>
                <c:pt idx="7427">
                  <c:v>5.6568899999999998</c:v>
                </c:pt>
                <c:pt idx="7428">
                  <c:v>5.18344</c:v>
                </c:pt>
                <c:pt idx="7429">
                  <c:v>4.7404799999999998</c:v>
                </c:pt>
                <c:pt idx="7430">
                  <c:v>4.3271499999999996</c:v>
                </c:pt>
                <c:pt idx="7431">
                  <c:v>3.9428999999999998</c:v>
                </c:pt>
                <c:pt idx="7432">
                  <c:v>3.5866500000000001</c:v>
                </c:pt>
                <c:pt idx="7433">
                  <c:v>3.2574900000000002</c:v>
                </c:pt>
                <c:pt idx="7434">
                  <c:v>3.0342899999999999</c:v>
                </c:pt>
                <c:pt idx="7435">
                  <c:v>2.8243800000000001</c:v>
                </c:pt>
                <c:pt idx="7436">
                  <c:v>2.62717</c:v>
                </c:pt>
                <c:pt idx="7437">
                  <c:v>2.44225</c:v>
                </c:pt>
                <c:pt idx="7438">
                  <c:v>2.2690000000000001</c:v>
                </c:pt>
                <c:pt idx="7439">
                  <c:v>2.1070199999999999</c:v>
                </c:pt>
                <c:pt idx="7440">
                  <c:v>1.9557199999999999</c:v>
                </c:pt>
                <c:pt idx="7441">
                  <c:v>1.8146599999999999</c:v>
                </c:pt>
                <c:pt idx="7442">
                  <c:v>1.6832199999999999</c:v>
                </c:pt>
                <c:pt idx="7443">
                  <c:v>1.56101</c:v>
                </c:pt>
                <c:pt idx="7444">
                  <c:v>1.44746</c:v>
                </c:pt>
                <c:pt idx="7445">
                  <c:v>1.3421400000000001</c:v>
                </c:pt>
                <c:pt idx="7446">
                  <c:v>1.2445200000000001</c:v>
                </c:pt>
                <c:pt idx="7447">
                  <c:v>1.15419</c:v>
                </c:pt>
                <c:pt idx="7448">
                  <c:v>1.07067</c:v>
                </c:pt>
                <c:pt idx="7449">
                  <c:v>0.99356299999999997</c:v>
                </c:pt>
                <c:pt idx="7450">
                  <c:v>0.92665699999999995</c:v>
                </c:pt>
                <c:pt idx="7451">
                  <c:v>0.86471200000000004</c:v>
                </c:pt>
                <c:pt idx="7452">
                  <c:v>0.80737000000000003</c:v>
                </c:pt>
                <c:pt idx="7453">
                  <c:v>0.75435099999999999</c:v>
                </c:pt>
                <c:pt idx="7454">
                  <c:v>0.705341</c:v>
                </c:pt>
                <c:pt idx="7455">
                  <c:v>0.66008500000000003</c:v>
                </c:pt>
                <c:pt idx="7456">
                  <c:v>0.61831000000000003</c:v>
                </c:pt>
                <c:pt idx="7457">
                  <c:v>0.57979700000000001</c:v>
                </c:pt>
                <c:pt idx="7458">
                  <c:v>0.54427000000000003</c:v>
                </c:pt>
                <c:pt idx="7459">
                  <c:v>0.51154999999999995</c:v>
                </c:pt>
                <c:pt idx="7460">
                  <c:v>0.48140500000000003</c:v>
                </c:pt>
                <c:pt idx="7461">
                  <c:v>0.45364900000000002</c:v>
                </c:pt>
                <c:pt idx="7462">
                  <c:v>0.42809199999999997</c:v>
                </c:pt>
                <c:pt idx="7463">
                  <c:v>0.40457599999999999</c:v>
                </c:pt>
                <c:pt idx="7464">
                  <c:v>0.38995099999999999</c:v>
                </c:pt>
                <c:pt idx="7465">
                  <c:v>0.36302299999999998</c:v>
                </c:pt>
                <c:pt idx="7466">
                  <c:v>0.33890799999999999</c:v>
                </c:pt>
                <c:pt idx="7467">
                  <c:v>0.31731799999999999</c:v>
                </c:pt>
                <c:pt idx="7468">
                  <c:v>0.29797000000000001</c:v>
                </c:pt>
                <c:pt idx="7469">
                  <c:v>0.28062700000000002</c:v>
                </c:pt>
                <c:pt idx="7470">
                  <c:v>0.26294699999999999</c:v>
                </c:pt>
                <c:pt idx="7471">
                  <c:v>0.24729999999999999</c:v>
                </c:pt>
                <c:pt idx="7472">
                  <c:v>0.23342199999999999</c:v>
                </c:pt>
                <c:pt idx="7473">
                  <c:v>0.221086</c:v>
                </c:pt>
                <c:pt idx="7474">
                  <c:v>0.210087</c:v>
                </c:pt>
                <c:pt idx="7475">
                  <c:v>0.20025599999999999</c:v>
                </c:pt>
                <c:pt idx="7476">
                  <c:v>0.191438</c:v>
                </c:pt>
                <c:pt idx="7477">
                  <c:v>0.183502</c:v>
                </c:pt>
                <c:pt idx="7478">
                  <c:v>0.17300099999999999</c:v>
                </c:pt>
                <c:pt idx="7479">
                  <c:v>0.163908</c:v>
                </c:pt>
                <c:pt idx="7480">
                  <c:v>0.15596199999999999</c:v>
                </c:pt>
                <c:pt idx="7481">
                  <c:v>0.14895800000000001</c:v>
                </c:pt>
                <c:pt idx="7482">
                  <c:v>0.14272899999999999</c:v>
                </c:pt>
                <c:pt idx="7483">
                  <c:v>0.137322</c:v>
                </c:pt>
                <c:pt idx="7484">
                  <c:v>0.130991</c:v>
                </c:pt>
                <c:pt idx="7485">
                  <c:v>0.12536700000000001</c:v>
                </c:pt>
                <c:pt idx="7486">
                  <c:v>0.120323</c:v>
                </c:pt>
                <c:pt idx="7487">
                  <c:v>0.11364</c:v>
                </c:pt>
                <c:pt idx="7488">
                  <c:v>0.10781200000000001</c:v>
                </c:pt>
                <c:pt idx="7489">
                  <c:v>0.102673</c:v>
                </c:pt>
                <c:pt idx="7490">
                  <c:v>9.8101599999999997E-2</c:v>
                </c:pt>
                <c:pt idx="7491">
                  <c:v>9.4008999999999995E-2</c:v>
                </c:pt>
                <c:pt idx="7492">
                  <c:v>8.9177999999999993E-2</c:v>
                </c:pt>
                <c:pt idx="7493">
                  <c:v>8.4947300000000003E-2</c:v>
                </c:pt>
                <c:pt idx="7494">
                  <c:v>8.1518300000000002E-2</c:v>
                </c:pt>
                <c:pt idx="7495">
                  <c:v>7.7422400000000002E-2</c:v>
                </c:pt>
                <c:pt idx="7496">
                  <c:v>7.3877100000000001E-2</c:v>
                </c:pt>
                <c:pt idx="7497">
                  <c:v>7.0790199999999998E-2</c:v>
                </c:pt>
                <c:pt idx="7498">
                  <c:v>6.8088099999999999E-2</c:v>
                </c:pt>
                <c:pt idx="7499">
                  <c:v>6.5712400000000004E-2</c:v>
                </c:pt>
                <c:pt idx="7500">
                  <c:v>6.2971100000000002E-2</c:v>
                </c:pt>
                <c:pt idx="7501">
                  <c:v>6.0636700000000002E-2</c:v>
                </c:pt>
                <c:pt idx="7502">
                  <c:v>5.8639499999999997E-2</c:v>
                </c:pt>
                <c:pt idx="7503">
                  <c:v>5.69249E-2</c:v>
                </c:pt>
                <c:pt idx="7504">
                  <c:v>5.5072099999999999E-2</c:v>
                </c:pt>
                <c:pt idx="7505">
                  <c:v>5.3540699999999997E-2</c:v>
                </c:pt>
                <c:pt idx="7506">
                  <c:v>5.1904199999999998E-2</c:v>
                </c:pt>
                <c:pt idx="7507">
                  <c:v>5.0640600000000001E-2</c:v>
                </c:pt>
                <c:pt idx="7508">
                  <c:v>4.9674599999999999E-2</c:v>
                </c:pt>
                <c:pt idx="7509">
                  <c:v>4.8950100000000003E-2</c:v>
                </c:pt>
                <c:pt idx="7510">
                  <c:v>4.8227600000000002E-2</c:v>
                </c:pt>
                <c:pt idx="7511">
                  <c:v>4.7946000000000003E-2</c:v>
                </c:pt>
                <c:pt idx="7512">
                  <c:v>4.7766700000000002E-2</c:v>
                </c:pt>
                <c:pt idx="7513">
                  <c:v>4.7874800000000002E-2</c:v>
                </c:pt>
                <c:pt idx="7514">
                  <c:v>4.84143E-2</c:v>
                </c:pt>
                <c:pt idx="7515">
                  <c:v>4.93187E-2</c:v>
                </c:pt>
                <c:pt idx="7516">
                  <c:v>5.0538800000000002E-2</c:v>
                </c:pt>
                <c:pt idx="7517">
                  <c:v>5.2051E-2</c:v>
                </c:pt>
                <c:pt idx="7518">
                  <c:v>5.3933300000000003E-2</c:v>
                </c:pt>
                <c:pt idx="7519">
                  <c:v>5.6330999999999999E-2</c:v>
                </c:pt>
                <c:pt idx="7520">
                  <c:v>5.9097299999999998E-2</c:v>
                </c:pt>
                <c:pt idx="7521">
                  <c:v>6.2253999999999997E-2</c:v>
                </c:pt>
                <c:pt idx="7522">
                  <c:v>6.5834500000000004E-2</c:v>
                </c:pt>
                <c:pt idx="7523">
                  <c:v>6.9884100000000005E-2</c:v>
                </c:pt>
                <c:pt idx="7524">
                  <c:v>7.4057700000000004E-2</c:v>
                </c:pt>
                <c:pt idx="7525">
                  <c:v>7.8729199999999999E-2</c:v>
                </c:pt>
                <c:pt idx="7526">
                  <c:v>8.3965999999999999E-2</c:v>
                </c:pt>
                <c:pt idx="7527">
                  <c:v>8.98447E-2</c:v>
                </c:pt>
                <c:pt idx="7528">
                  <c:v>9.6449699999999999E-2</c:v>
                </c:pt>
                <c:pt idx="7529">
                  <c:v>0.102729</c:v>
                </c:pt>
                <c:pt idx="7530">
                  <c:v>0.10907699999999999</c:v>
                </c:pt>
                <c:pt idx="7531">
                  <c:v>0.11609700000000001</c:v>
                </c:pt>
                <c:pt idx="7532">
                  <c:v>0.123878</c:v>
                </c:pt>
                <c:pt idx="7533">
                  <c:v>0.13253000000000001</c:v>
                </c:pt>
                <c:pt idx="7534">
                  <c:v>0.14139199999999999</c:v>
                </c:pt>
                <c:pt idx="7535">
                  <c:v>0.14948700000000001</c:v>
                </c:pt>
                <c:pt idx="7536">
                  <c:v>0.15834100000000001</c:v>
                </c:pt>
                <c:pt idx="7537">
                  <c:v>0.16805</c:v>
                </c:pt>
                <c:pt idx="7538">
                  <c:v>0.17988199999999999</c:v>
                </c:pt>
                <c:pt idx="7539">
                  <c:v>0.191138</c:v>
                </c:pt>
                <c:pt idx="7540">
                  <c:v>0.20458999999999999</c:v>
                </c:pt>
                <c:pt idx="7541">
                  <c:v>0.21956899999999999</c:v>
                </c:pt>
                <c:pt idx="7542">
                  <c:v>0.235431</c:v>
                </c:pt>
                <c:pt idx="7543">
                  <c:v>0.248281</c:v>
                </c:pt>
                <c:pt idx="7544">
                  <c:v>0.26224399999999998</c:v>
                </c:pt>
                <c:pt idx="7545">
                  <c:v>0.278588</c:v>
                </c:pt>
                <c:pt idx="7546">
                  <c:v>0.29655100000000001</c:v>
                </c:pt>
                <c:pt idx="7547">
                  <c:v>0.31635200000000002</c:v>
                </c:pt>
                <c:pt idx="7548">
                  <c:v>0.338254</c:v>
                </c:pt>
                <c:pt idx="7549">
                  <c:v>0.35648999999999997</c:v>
                </c:pt>
                <c:pt idx="7550">
                  <c:v>0.37627100000000002</c:v>
                </c:pt>
                <c:pt idx="7551">
                  <c:v>0.39777699999999999</c:v>
                </c:pt>
                <c:pt idx="7552">
                  <c:v>0.42121399999999998</c:v>
                </c:pt>
                <c:pt idx="7553">
                  <c:v>0.444716</c:v>
                </c:pt>
                <c:pt idx="7554">
                  <c:v>0.470273</c:v>
                </c:pt>
                <c:pt idx="7555">
                  <c:v>0.49813499999999999</c:v>
                </c:pt>
                <c:pt idx="7556">
                  <c:v>0.52858400000000005</c:v>
                </c:pt>
                <c:pt idx="7557">
                  <c:v>0.56195499999999998</c:v>
                </c:pt>
                <c:pt idx="7558">
                  <c:v>0.60231400000000002</c:v>
                </c:pt>
                <c:pt idx="7559">
                  <c:v>0.64930900000000003</c:v>
                </c:pt>
                <c:pt idx="7560">
                  <c:v>0.68379900000000005</c:v>
                </c:pt>
                <c:pt idx="7561">
                  <c:v>0.72114400000000001</c:v>
                </c:pt>
                <c:pt idx="7562">
                  <c:v>0.76166900000000004</c:v>
                </c:pt>
                <c:pt idx="7563">
                  <c:v>0.80574699999999999</c:v>
                </c:pt>
                <c:pt idx="7564">
                  <c:v>0.85380999999999996</c:v>
                </c:pt>
                <c:pt idx="7565">
                  <c:v>0.90635900000000003</c:v>
                </c:pt>
                <c:pt idx="7566">
                  <c:v>0.96397600000000006</c:v>
                </c:pt>
                <c:pt idx="7567">
                  <c:v>1.0273399999999999</c:v>
                </c:pt>
                <c:pt idx="7568">
                  <c:v>1.0972500000000001</c:v>
                </c:pt>
                <c:pt idx="7569">
                  <c:v>1.1746300000000001</c:v>
                </c:pt>
                <c:pt idx="7570">
                  <c:v>1.2606200000000001</c:v>
                </c:pt>
                <c:pt idx="7571">
                  <c:v>1.3315300000000001</c:v>
                </c:pt>
                <c:pt idx="7572">
                  <c:v>1.4086799999999999</c:v>
                </c:pt>
                <c:pt idx="7573">
                  <c:v>1.49282</c:v>
                </c:pt>
                <c:pt idx="7574">
                  <c:v>1.58483</c:v>
                </c:pt>
                <c:pt idx="7575">
                  <c:v>1.68574</c:v>
                </c:pt>
                <c:pt idx="7576">
                  <c:v>1.79671</c:v>
                </c:pt>
                <c:pt idx="7577">
                  <c:v>1.9191800000000001</c:v>
                </c:pt>
                <c:pt idx="7578">
                  <c:v>2.05477</c:v>
                </c:pt>
                <c:pt idx="7579">
                  <c:v>2.2097000000000002</c:v>
                </c:pt>
                <c:pt idx="7580">
                  <c:v>2.3292000000000002</c:v>
                </c:pt>
                <c:pt idx="7581">
                  <c:v>2.4588100000000002</c:v>
                </c:pt>
                <c:pt idx="7582">
                  <c:v>2.5996899999999998</c:v>
                </c:pt>
                <c:pt idx="7583">
                  <c:v>2.7532100000000002</c:v>
                </c:pt>
                <c:pt idx="7584">
                  <c:v>2.9209499999999999</c:v>
                </c:pt>
                <c:pt idx="7585">
                  <c:v>3.10473</c:v>
                </c:pt>
                <c:pt idx="7586">
                  <c:v>3.3066599999999999</c:v>
                </c:pt>
                <c:pt idx="7587">
                  <c:v>3.5034000000000001</c:v>
                </c:pt>
                <c:pt idx="7588">
                  <c:v>3.6905199999999998</c:v>
                </c:pt>
                <c:pt idx="7589">
                  <c:v>3.8932199999999999</c:v>
                </c:pt>
                <c:pt idx="7590">
                  <c:v>4.1132499999999999</c:v>
                </c:pt>
                <c:pt idx="7591">
                  <c:v>4.3526400000000001</c:v>
                </c:pt>
                <c:pt idx="7592">
                  <c:v>4.6136699999999999</c:v>
                </c:pt>
                <c:pt idx="7593">
                  <c:v>4.8989500000000001</c:v>
                </c:pt>
                <c:pt idx="7594">
                  <c:v>5.2114500000000001</c:v>
                </c:pt>
                <c:pt idx="7595">
                  <c:v>5.5289900000000003</c:v>
                </c:pt>
                <c:pt idx="7596">
                  <c:v>5.8482099999999999</c:v>
                </c:pt>
                <c:pt idx="7597">
                  <c:v>6.1952600000000002</c:v>
                </c:pt>
                <c:pt idx="7598">
                  <c:v>6.5731799999999998</c:v>
                </c:pt>
                <c:pt idx="7599">
                  <c:v>6.9853300000000003</c:v>
                </c:pt>
                <c:pt idx="7600">
                  <c:v>7.4354399999999998</c:v>
                </c:pt>
                <c:pt idx="7601">
                  <c:v>7.9276</c:v>
                </c:pt>
                <c:pt idx="7602">
                  <c:v>8.4662799999999994</c:v>
                </c:pt>
                <c:pt idx="7603">
                  <c:v>9.0221999999999998</c:v>
                </c:pt>
                <c:pt idx="7604">
                  <c:v>9.5913199999999996</c:v>
                </c:pt>
                <c:pt idx="7605">
                  <c:v>10.2089</c:v>
                </c:pt>
                <c:pt idx="7606">
                  <c:v>10.879200000000001</c:v>
                </c:pt>
                <c:pt idx="7607">
                  <c:v>11.606400000000001</c:v>
                </c:pt>
                <c:pt idx="7608">
                  <c:v>12.395</c:v>
                </c:pt>
                <c:pt idx="7609">
                  <c:v>13.249599999999999</c:v>
                </c:pt>
                <c:pt idx="7610">
                  <c:v>14.1746</c:v>
                </c:pt>
                <c:pt idx="7611">
                  <c:v>15.4368</c:v>
                </c:pt>
                <c:pt idx="7612">
                  <c:v>16.6797</c:v>
                </c:pt>
                <c:pt idx="7613">
                  <c:v>18.029199999999999</c:v>
                </c:pt>
                <c:pt idx="7614">
                  <c:v>19.489999999999998</c:v>
                </c:pt>
                <c:pt idx="7615">
                  <c:v>21.065200000000001</c:v>
                </c:pt>
                <c:pt idx="7616">
                  <c:v>22.756499999999999</c:v>
                </c:pt>
                <c:pt idx="7617">
                  <c:v>24.563700000000001</c:v>
                </c:pt>
                <c:pt idx="7618">
                  <c:v>27.148900000000001</c:v>
                </c:pt>
                <c:pt idx="7619">
                  <c:v>29.921700000000001</c:v>
                </c:pt>
                <c:pt idx="7620">
                  <c:v>32.858400000000003</c:v>
                </c:pt>
                <c:pt idx="7621">
                  <c:v>38.018099999999997</c:v>
                </c:pt>
                <c:pt idx="7622">
                  <c:v>44.923400000000001</c:v>
                </c:pt>
                <c:pt idx="7623">
                  <c:v>48.071599999999997</c:v>
                </c:pt>
                <c:pt idx="7624">
                  <c:v>51.000900000000001</c:v>
                </c:pt>
                <c:pt idx="7625">
                  <c:v>53.6113</c:v>
                </c:pt>
                <c:pt idx="7626">
                  <c:v>55.686399999999999</c:v>
                </c:pt>
                <c:pt idx="7627">
                  <c:v>57.227899999999998</c:v>
                </c:pt>
                <c:pt idx="7628">
                  <c:v>58.0961</c:v>
                </c:pt>
                <c:pt idx="7629">
                  <c:v>58.697000000000003</c:v>
                </c:pt>
                <c:pt idx="7630">
                  <c:v>59.016599999999997</c:v>
                </c:pt>
                <c:pt idx="7631">
                  <c:v>59.069499999999998</c:v>
                </c:pt>
                <c:pt idx="7632">
                  <c:v>58.855800000000002</c:v>
                </c:pt>
                <c:pt idx="7633">
                  <c:v>58.317599999999999</c:v>
                </c:pt>
                <c:pt idx="7634">
                  <c:v>57.386699999999998</c:v>
                </c:pt>
                <c:pt idx="7635">
                  <c:v>55.977200000000003</c:v>
                </c:pt>
                <c:pt idx="7636">
                  <c:v>54.027999999999999</c:v>
                </c:pt>
                <c:pt idx="7637">
                  <c:v>51.694600000000001</c:v>
                </c:pt>
                <c:pt idx="7638">
                  <c:v>49.045299999999997</c:v>
                </c:pt>
                <c:pt idx="7639">
                  <c:v>45.472499999999997</c:v>
                </c:pt>
                <c:pt idx="7640">
                  <c:v>38.668599999999998</c:v>
                </c:pt>
                <c:pt idx="7641">
                  <c:v>33.375399999999999</c:v>
                </c:pt>
                <c:pt idx="7642">
                  <c:v>29.595099999999999</c:v>
                </c:pt>
                <c:pt idx="7643">
                  <c:v>27.049299999999999</c:v>
                </c:pt>
                <c:pt idx="7644">
                  <c:v>24.5032</c:v>
                </c:pt>
                <c:pt idx="7645">
                  <c:v>22.718699999999998</c:v>
                </c:pt>
                <c:pt idx="7646">
                  <c:v>21.0458</c:v>
                </c:pt>
                <c:pt idx="7647">
                  <c:v>19.485800000000001</c:v>
                </c:pt>
                <c:pt idx="7648">
                  <c:v>17.807700000000001</c:v>
                </c:pt>
                <c:pt idx="7649">
                  <c:v>16.700500000000002</c:v>
                </c:pt>
                <c:pt idx="7650">
                  <c:v>15.667</c:v>
                </c:pt>
                <c:pt idx="7651">
                  <c:v>14.704499999999999</c:v>
                </c:pt>
                <c:pt idx="7652">
                  <c:v>13.8095</c:v>
                </c:pt>
                <c:pt idx="7653">
                  <c:v>12.978999999999999</c:v>
                </c:pt>
                <c:pt idx="7654">
                  <c:v>12.209</c:v>
                </c:pt>
                <c:pt idx="7655">
                  <c:v>11.4961</c:v>
                </c:pt>
                <c:pt idx="7656">
                  <c:v>10.678900000000001</c:v>
                </c:pt>
                <c:pt idx="7657">
                  <c:v>9.9377099999999992</c:v>
                </c:pt>
                <c:pt idx="7658">
                  <c:v>9.26525</c:v>
                </c:pt>
                <c:pt idx="7659">
                  <c:v>8.6550700000000003</c:v>
                </c:pt>
                <c:pt idx="7660">
                  <c:v>8.1008200000000006</c:v>
                </c:pt>
                <c:pt idx="7661">
                  <c:v>7.59694</c:v>
                </c:pt>
                <c:pt idx="7662">
                  <c:v>7.1381199999999998</c:v>
                </c:pt>
                <c:pt idx="7663">
                  <c:v>6.7196899999999999</c:v>
                </c:pt>
                <c:pt idx="7664">
                  <c:v>6.3409199999999997</c:v>
                </c:pt>
                <c:pt idx="7665">
                  <c:v>5.9938900000000004</c:v>
                </c:pt>
                <c:pt idx="7666">
                  <c:v>5.7785000000000002</c:v>
                </c:pt>
                <c:pt idx="7667">
                  <c:v>5.3820100000000002</c:v>
                </c:pt>
                <c:pt idx="7668">
                  <c:v>5.0261800000000001</c:v>
                </c:pt>
                <c:pt idx="7669">
                  <c:v>4.7055999999999996</c:v>
                </c:pt>
                <c:pt idx="7670">
                  <c:v>4.4157799999999998</c:v>
                </c:pt>
                <c:pt idx="7671">
                  <c:v>4.1528099999999997</c:v>
                </c:pt>
                <c:pt idx="7672">
                  <c:v>3.91344</c:v>
                </c:pt>
                <c:pt idx="7673">
                  <c:v>3.6508799999999999</c:v>
                </c:pt>
                <c:pt idx="7674">
                  <c:v>3.4146800000000002</c:v>
                </c:pt>
                <c:pt idx="7675">
                  <c:v>3.2013199999999999</c:v>
                </c:pt>
                <c:pt idx="7676">
                  <c:v>3.0078800000000001</c:v>
                </c:pt>
                <c:pt idx="7677">
                  <c:v>2.83188</c:v>
                </c:pt>
                <c:pt idx="7678">
                  <c:v>2.6712500000000001</c:v>
                </c:pt>
                <c:pt idx="7679">
                  <c:v>2.5242100000000001</c:v>
                </c:pt>
                <c:pt idx="7680">
                  <c:v>2.38924</c:v>
                </c:pt>
                <c:pt idx="7681">
                  <c:v>2.2501699999999998</c:v>
                </c:pt>
                <c:pt idx="7682">
                  <c:v>2.1231300000000002</c:v>
                </c:pt>
                <c:pt idx="7683">
                  <c:v>2.0067400000000002</c:v>
                </c:pt>
                <c:pt idx="7684">
                  <c:v>1.8998200000000001</c:v>
                </c:pt>
                <c:pt idx="7685">
                  <c:v>1.8013600000000001</c:v>
                </c:pt>
                <c:pt idx="7686">
                  <c:v>1.7104699999999999</c:v>
                </c:pt>
                <c:pt idx="7687">
                  <c:v>1.5867</c:v>
                </c:pt>
                <c:pt idx="7688">
                  <c:v>1.5036099999999999</c:v>
                </c:pt>
                <c:pt idx="7689">
                  <c:v>1.4196200000000001</c:v>
                </c:pt>
                <c:pt idx="7690">
                  <c:v>1.3425800000000001</c:v>
                </c:pt>
                <c:pt idx="7691">
                  <c:v>1.27172</c:v>
                </c:pt>
                <c:pt idx="7692">
                  <c:v>1.2063999999999999</c:v>
                </c:pt>
                <c:pt idx="7693">
                  <c:v>1.1175600000000001</c:v>
                </c:pt>
                <c:pt idx="7694">
                  <c:v>1.0382899999999999</c:v>
                </c:pt>
                <c:pt idx="7695">
                  <c:v>0.98245300000000002</c:v>
                </c:pt>
                <c:pt idx="7696">
                  <c:v>0.92409699999999995</c:v>
                </c:pt>
                <c:pt idx="7697">
                  <c:v>0.87082999999999999</c:v>
                </c:pt>
                <c:pt idx="7698">
                  <c:v>0.82207600000000003</c:v>
                </c:pt>
                <c:pt idx="7699">
                  <c:v>0.777339</c:v>
                </c:pt>
                <c:pt idx="7700">
                  <c:v>0.73618899999999998</c:v>
                </c:pt>
                <c:pt idx="7701">
                  <c:v>0.69825300000000001</c:v>
                </c:pt>
                <c:pt idx="7702">
                  <c:v>0.64667200000000002</c:v>
                </c:pt>
                <c:pt idx="7703">
                  <c:v>0.610823</c:v>
                </c:pt>
                <c:pt idx="7704">
                  <c:v>0.577905</c:v>
                </c:pt>
                <c:pt idx="7705">
                  <c:v>0.54760699999999995</c:v>
                </c:pt>
                <c:pt idx="7706">
                  <c:v>0.51965700000000004</c:v>
                </c:pt>
                <c:pt idx="7707">
                  <c:v>0.48161900000000002</c:v>
                </c:pt>
                <c:pt idx="7708">
                  <c:v>0.44764999999999999</c:v>
                </c:pt>
                <c:pt idx="7709">
                  <c:v>0.42698000000000003</c:v>
                </c:pt>
                <c:pt idx="7710">
                  <c:v>0.40159600000000001</c:v>
                </c:pt>
                <c:pt idx="7711">
                  <c:v>0.37843300000000002</c:v>
                </c:pt>
                <c:pt idx="7712">
                  <c:v>0.35724</c:v>
                </c:pt>
                <c:pt idx="7713">
                  <c:v>0.33780199999999999</c:v>
                </c:pt>
                <c:pt idx="7714">
                  <c:v>0.31992900000000002</c:v>
                </c:pt>
                <c:pt idx="7715">
                  <c:v>0.30345800000000001</c:v>
                </c:pt>
                <c:pt idx="7716">
                  <c:v>0.28824699999999998</c:v>
                </c:pt>
                <c:pt idx="7717">
                  <c:v>0.27417000000000002</c:v>
                </c:pt>
                <c:pt idx="7718">
                  <c:v>0.25972600000000001</c:v>
                </c:pt>
                <c:pt idx="7719">
                  <c:v>0.246415</c:v>
                </c:pt>
                <c:pt idx="7720">
                  <c:v>0.228325</c:v>
                </c:pt>
                <c:pt idx="7721">
                  <c:v>0.212201</c:v>
                </c:pt>
                <c:pt idx="7722">
                  <c:v>0.19777800000000001</c:v>
                </c:pt>
                <c:pt idx="7723">
                  <c:v>0.18482999999999999</c:v>
                </c:pt>
                <c:pt idx="7724">
                  <c:v>0.173896</c:v>
                </c:pt>
                <c:pt idx="7725">
                  <c:v>0.16392999999999999</c:v>
                </c:pt>
                <c:pt idx="7726">
                  <c:v>0.15482199999999999</c:v>
                </c:pt>
                <c:pt idx="7727">
                  <c:v>0.146485</c:v>
                </c:pt>
                <c:pt idx="7728">
                  <c:v>0.13883899999999999</c:v>
                </c:pt>
                <c:pt idx="7729">
                  <c:v>0.13181399999999999</c:v>
                </c:pt>
                <c:pt idx="7730">
                  <c:v>0.12534699999999999</c:v>
                </c:pt>
                <c:pt idx="7731">
                  <c:v>0.11938600000000001</c:v>
                </c:pt>
                <c:pt idx="7732">
                  <c:v>0.113132</c:v>
                </c:pt>
                <c:pt idx="7733">
                  <c:v>0.107418</c:v>
                </c:pt>
                <c:pt idx="7734">
                  <c:v>0.10219399999999999</c:v>
                </c:pt>
                <c:pt idx="7735">
                  <c:v>9.7418699999999997E-2</c:v>
                </c:pt>
                <c:pt idx="7736">
                  <c:v>9.3057600000000004E-2</c:v>
                </c:pt>
                <c:pt idx="7737">
                  <c:v>8.9085200000000003E-2</c:v>
                </c:pt>
                <c:pt idx="7738">
                  <c:v>8.5483500000000004E-2</c:v>
                </c:pt>
                <c:pt idx="7739">
                  <c:v>8.1169199999999997E-2</c:v>
                </c:pt>
                <c:pt idx="7740">
                  <c:v>7.8233800000000006E-2</c:v>
                </c:pt>
                <c:pt idx="7741">
                  <c:v>7.5763399999999995E-2</c:v>
                </c:pt>
                <c:pt idx="7742">
                  <c:v>7.3828900000000003E-2</c:v>
                </c:pt>
                <c:pt idx="7743">
                  <c:v>7.2905399999999995E-2</c:v>
                </c:pt>
                <c:pt idx="7744">
                  <c:v>7.2359599999999996E-2</c:v>
                </c:pt>
                <c:pt idx="7745">
                  <c:v>7.2262999999999994E-2</c:v>
                </c:pt>
                <c:pt idx="7746">
                  <c:v>7.2409699999999994E-2</c:v>
                </c:pt>
                <c:pt idx="7747">
                  <c:v>7.2798699999999994E-2</c:v>
                </c:pt>
                <c:pt idx="7748">
                  <c:v>7.3492399999999999E-2</c:v>
                </c:pt>
                <c:pt idx="7749">
                  <c:v>7.4578500000000006E-2</c:v>
                </c:pt>
                <c:pt idx="7750">
                  <c:v>7.57269E-2</c:v>
                </c:pt>
                <c:pt idx="7751">
                  <c:v>7.7251700000000006E-2</c:v>
                </c:pt>
                <c:pt idx="7752">
                  <c:v>7.9285099999999997E-2</c:v>
                </c:pt>
                <c:pt idx="7753">
                  <c:v>8.1032199999999999E-2</c:v>
                </c:pt>
                <c:pt idx="7754">
                  <c:v>8.3225499999999994E-2</c:v>
                </c:pt>
                <c:pt idx="7755">
                  <c:v>8.5278099999999996E-2</c:v>
                </c:pt>
                <c:pt idx="7756">
                  <c:v>8.7821499999999997E-2</c:v>
                </c:pt>
                <c:pt idx="7757">
                  <c:v>8.9883500000000005E-2</c:v>
                </c:pt>
                <c:pt idx="7758">
                  <c:v>9.2329400000000006E-2</c:v>
                </c:pt>
                <c:pt idx="7759">
                  <c:v>9.50212E-2</c:v>
                </c:pt>
                <c:pt idx="7760">
                  <c:v>9.8237099999999994E-2</c:v>
                </c:pt>
                <c:pt idx="7761">
                  <c:v>0.102114</c:v>
                </c:pt>
                <c:pt idx="7762">
                  <c:v>0.105556</c:v>
                </c:pt>
                <c:pt idx="7763">
                  <c:v>0.109555</c:v>
                </c:pt>
                <c:pt idx="7764">
                  <c:v>0.114213</c:v>
                </c:pt>
                <c:pt idx="7765">
                  <c:v>0.119653</c:v>
                </c:pt>
                <c:pt idx="7766">
                  <c:v>0.126023</c:v>
                </c:pt>
                <c:pt idx="7767">
                  <c:v>0.13086700000000001</c:v>
                </c:pt>
                <c:pt idx="7768">
                  <c:v>0.13625300000000001</c:v>
                </c:pt>
                <c:pt idx="7769">
                  <c:v>0.14224600000000001</c:v>
                </c:pt>
                <c:pt idx="7770">
                  <c:v>0.14891399999999999</c:v>
                </c:pt>
                <c:pt idx="7771">
                  <c:v>0.156332</c:v>
                </c:pt>
                <c:pt idx="7772">
                  <c:v>0.16458300000000001</c:v>
                </c:pt>
                <c:pt idx="7773">
                  <c:v>0.173758</c:v>
                </c:pt>
                <c:pt idx="7774">
                  <c:v>0.18395700000000001</c:v>
                </c:pt>
                <c:pt idx="7775">
                  <c:v>0.19528499999999999</c:v>
                </c:pt>
                <c:pt idx="7776">
                  <c:v>0.20786099999999999</c:v>
                </c:pt>
                <c:pt idx="7777">
                  <c:v>0.22181200000000001</c:v>
                </c:pt>
                <c:pt idx="7778">
                  <c:v>0.23727599999999999</c:v>
                </c:pt>
                <c:pt idx="7779">
                  <c:v>0.25439699999999998</c:v>
                </c:pt>
                <c:pt idx="7780">
                  <c:v>0.27333400000000002</c:v>
                </c:pt>
                <c:pt idx="7781">
                  <c:v>0.29425899999999999</c:v>
                </c:pt>
                <c:pt idx="7782">
                  <c:v>0.317353</c:v>
                </c:pt>
                <c:pt idx="7783">
                  <c:v>0.34280500000000003</c:v>
                </c:pt>
                <c:pt idx="7784">
                  <c:v>0.37082100000000001</c:v>
                </c:pt>
                <c:pt idx="7785">
                  <c:v>0.39506599999999997</c:v>
                </c:pt>
                <c:pt idx="7786">
                  <c:v>0.42425400000000002</c:v>
                </c:pt>
                <c:pt idx="7787">
                  <c:v>0.45593099999999998</c:v>
                </c:pt>
                <c:pt idx="7788">
                  <c:v>0.490255</c:v>
                </c:pt>
                <c:pt idx="7789">
                  <c:v>0.52741499999999997</c:v>
                </c:pt>
                <c:pt idx="7790">
                  <c:v>0.56757000000000002</c:v>
                </c:pt>
                <c:pt idx="7791">
                  <c:v>0.61096300000000003</c:v>
                </c:pt>
                <c:pt idx="7792">
                  <c:v>0.65773800000000004</c:v>
                </c:pt>
                <c:pt idx="7793">
                  <c:v>0.708121</c:v>
                </c:pt>
                <c:pt idx="7794">
                  <c:v>0.76229800000000003</c:v>
                </c:pt>
                <c:pt idx="7795">
                  <c:v>0.82050599999999996</c:v>
                </c:pt>
                <c:pt idx="7796">
                  <c:v>0.88293900000000003</c:v>
                </c:pt>
                <c:pt idx="7797">
                  <c:v>0.94982999999999995</c:v>
                </c:pt>
                <c:pt idx="7798">
                  <c:v>1.02135</c:v>
                </c:pt>
                <c:pt idx="7799">
                  <c:v>1.09778</c:v>
                </c:pt>
                <c:pt idx="7800">
                  <c:v>1.17926</c:v>
                </c:pt>
                <c:pt idx="7801">
                  <c:v>1.2962</c:v>
                </c:pt>
                <c:pt idx="7802">
                  <c:v>1.4230499999999999</c:v>
                </c:pt>
                <c:pt idx="7803">
                  <c:v>1.56026</c:v>
                </c:pt>
                <c:pt idx="7804">
                  <c:v>1.70828</c:v>
                </c:pt>
                <c:pt idx="7805">
                  <c:v>1.8857600000000001</c:v>
                </c:pt>
                <c:pt idx="7806">
                  <c:v>2.0428299999999999</c:v>
                </c:pt>
                <c:pt idx="7807">
                  <c:v>2.2098100000000001</c:v>
                </c:pt>
                <c:pt idx="7808">
                  <c:v>2.4483899999999998</c:v>
                </c:pt>
                <c:pt idx="7809">
                  <c:v>2.7053699999999998</c:v>
                </c:pt>
                <c:pt idx="7810">
                  <c:v>2.9810500000000002</c:v>
                </c:pt>
                <c:pt idx="7811">
                  <c:v>3.2753000000000001</c:v>
                </c:pt>
                <c:pt idx="7812">
                  <c:v>3.5880100000000001</c:v>
                </c:pt>
                <c:pt idx="7813">
                  <c:v>4.0385600000000004</c:v>
                </c:pt>
                <c:pt idx="7814">
                  <c:v>4.5385099999999996</c:v>
                </c:pt>
                <c:pt idx="7815">
                  <c:v>5.0687300000000004</c:v>
                </c:pt>
                <c:pt idx="7816">
                  <c:v>5.7678700000000003</c:v>
                </c:pt>
                <c:pt idx="7817">
                  <c:v>6.6890499999999999</c:v>
                </c:pt>
                <c:pt idx="7818">
                  <c:v>8.4429700000000008</c:v>
                </c:pt>
                <c:pt idx="7819">
                  <c:v>9.3717000000000006</c:v>
                </c:pt>
                <c:pt idx="7820">
                  <c:v>10.1282</c:v>
                </c:pt>
                <c:pt idx="7821">
                  <c:v>10.6257</c:v>
                </c:pt>
                <c:pt idx="7822">
                  <c:v>11.014200000000001</c:v>
                </c:pt>
                <c:pt idx="7823">
                  <c:v>11.386699999999999</c:v>
                </c:pt>
                <c:pt idx="7824">
                  <c:v>11.6424</c:v>
                </c:pt>
                <c:pt idx="7825">
                  <c:v>11.8759</c:v>
                </c:pt>
                <c:pt idx="7826">
                  <c:v>12.032500000000001</c:v>
                </c:pt>
                <c:pt idx="7827">
                  <c:v>12.0977</c:v>
                </c:pt>
                <c:pt idx="7828">
                  <c:v>12.101800000000001</c:v>
                </c:pt>
                <c:pt idx="7829">
                  <c:v>12.0556</c:v>
                </c:pt>
                <c:pt idx="7830">
                  <c:v>11.942</c:v>
                </c:pt>
                <c:pt idx="7831">
                  <c:v>11.790100000000001</c:v>
                </c:pt>
                <c:pt idx="7832">
                  <c:v>11.508699999999999</c:v>
                </c:pt>
                <c:pt idx="7833">
                  <c:v>11.2044</c:v>
                </c:pt>
                <c:pt idx="7834">
                  <c:v>10.7242</c:v>
                </c:pt>
                <c:pt idx="7835">
                  <c:v>10.214</c:v>
                </c:pt>
                <c:pt idx="7836">
                  <c:v>9.57179</c:v>
                </c:pt>
                <c:pt idx="7837">
                  <c:v>8.7283100000000005</c:v>
                </c:pt>
                <c:pt idx="7838">
                  <c:v>6.0699199999999998</c:v>
                </c:pt>
                <c:pt idx="7839">
                  <c:v>5.2769199999999996</c:v>
                </c:pt>
                <c:pt idx="7840">
                  <c:v>4.7737499999999997</c:v>
                </c:pt>
                <c:pt idx="7841">
                  <c:v>4.27719</c:v>
                </c:pt>
                <c:pt idx="7842">
                  <c:v>3.8104399999999998</c:v>
                </c:pt>
                <c:pt idx="7843">
                  <c:v>3.5169199999999998</c:v>
                </c:pt>
                <c:pt idx="7844">
                  <c:v>3.2379699999999998</c:v>
                </c:pt>
                <c:pt idx="7845">
                  <c:v>2.9740199999999999</c:v>
                </c:pt>
                <c:pt idx="7846">
                  <c:v>2.7251099999999999</c:v>
                </c:pt>
                <c:pt idx="7847">
                  <c:v>2.4913500000000002</c:v>
                </c:pt>
                <c:pt idx="7848">
                  <c:v>2.2724500000000001</c:v>
                </c:pt>
                <c:pt idx="7849">
                  <c:v>2.0683600000000002</c:v>
                </c:pt>
                <c:pt idx="7850">
                  <c:v>1.8786700000000001</c:v>
                </c:pt>
                <c:pt idx="7851">
                  <c:v>1.70302</c:v>
                </c:pt>
                <c:pt idx="7852">
                  <c:v>1.5408599999999999</c:v>
                </c:pt>
                <c:pt idx="7853">
                  <c:v>1.3916900000000001</c:v>
                </c:pt>
                <c:pt idx="7854">
                  <c:v>1.2991600000000001</c:v>
                </c:pt>
                <c:pt idx="7855">
                  <c:v>1.2119500000000001</c:v>
                </c:pt>
                <c:pt idx="7856">
                  <c:v>1.1298900000000001</c:v>
                </c:pt>
                <c:pt idx="7857">
                  <c:v>1.05274</c:v>
                </c:pt>
                <c:pt idx="7858">
                  <c:v>0.98035600000000001</c:v>
                </c:pt>
                <c:pt idx="7859">
                  <c:v>0.91250100000000001</c:v>
                </c:pt>
                <c:pt idx="7860">
                  <c:v>0.84900799999999998</c:v>
                </c:pt>
                <c:pt idx="7861">
                  <c:v>0.77539199999999997</c:v>
                </c:pt>
                <c:pt idx="7862">
                  <c:v>0.70789299999999999</c:v>
                </c:pt>
                <c:pt idx="7863">
                  <c:v>0.646096</c:v>
                </c:pt>
                <c:pt idx="7864">
                  <c:v>0.58964399999999995</c:v>
                </c:pt>
                <c:pt idx="7865">
                  <c:v>0.53815299999999999</c:v>
                </c:pt>
                <c:pt idx="7866">
                  <c:v>0.49128899999999998</c:v>
                </c:pt>
                <c:pt idx="7867">
                  <c:v>0.44870100000000002</c:v>
                </c:pt>
                <c:pt idx="7868">
                  <c:v>0.41008699999999998</c:v>
                </c:pt>
                <c:pt idx="7869">
                  <c:v>0.386378</c:v>
                </c:pt>
                <c:pt idx="7870">
                  <c:v>0.36421300000000001</c:v>
                </c:pt>
                <c:pt idx="7871">
                  <c:v>0.34349200000000002</c:v>
                </c:pt>
                <c:pt idx="7872">
                  <c:v>0.32414700000000002</c:v>
                </c:pt>
                <c:pt idx="7873">
                  <c:v>0.30607699999999999</c:v>
                </c:pt>
                <c:pt idx="7874">
                  <c:v>0.28123300000000001</c:v>
                </c:pt>
                <c:pt idx="7875">
                  <c:v>0.25889000000000001</c:v>
                </c:pt>
                <c:pt idx="7876">
                  <c:v>0.23880399999999999</c:v>
                </c:pt>
                <c:pt idx="7877">
                  <c:v>0.22078500000000001</c:v>
                </c:pt>
                <c:pt idx="7878">
                  <c:v>0.204627</c:v>
                </c:pt>
                <c:pt idx="7879">
                  <c:v>0.19015499999999999</c:v>
                </c:pt>
                <c:pt idx="7880">
                  <c:v>0.177201</c:v>
                </c:pt>
                <c:pt idx="7881">
                  <c:v>0.16561699999999999</c:v>
                </c:pt>
                <c:pt idx="7882">
                  <c:v>0.15526000000000001</c:v>
                </c:pt>
                <c:pt idx="7883">
                  <c:v>0.146008</c:v>
                </c:pt>
                <c:pt idx="7884">
                  <c:v>0.13891700000000001</c:v>
                </c:pt>
                <c:pt idx="7885">
                  <c:v>0.13247600000000001</c:v>
                </c:pt>
                <c:pt idx="7886">
                  <c:v>0.124791</c:v>
                </c:pt>
                <c:pt idx="7887">
                  <c:v>0.118023</c:v>
                </c:pt>
                <c:pt idx="7888">
                  <c:v>0.112057</c:v>
                </c:pt>
                <c:pt idx="7889">
                  <c:v>0.106791</c:v>
                </c:pt>
                <c:pt idx="7890">
                  <c:v>0.10213700000000001</c:v>
                </c:pt>
                <c:pt idx="7891">
                  <c:v>9.8015900000000003E-2</c:v>
                </c:pt>
                <c:pt idx="7892">
                  <c:v>9.4357899999999995E-2</c:v>
                </c:pt>
                <c:pt idx="7893">
                  <c:v>8.9609800000000003E-2</c:v>
                </c:pt>
                <c:pt idx="7894">
                  <c:v>8.5596699999999998E-2</c:v>
                </c:pt>
                <c:pt idx="7895">
                  <c:v>8.2179000000000002E-2</c:v>
                </c:pt>
                <c:pt idx="7896">
                  <c:v>7.9242599999999996E-2</c:v>
                </c:pt>
                <c:pt idx="7897">
                  <c:v>7.6696899999999998E-2</c:v>
                </c:pt>
                <c:pt idx="7898">
                  <c:v>7.3784000000000002E-2</c:v>
                </c:pt>
                <c:pt idx="7899">
                  <c:v>7.1302599999999994E-2</c:v>
                </c:pt>
                <c:pt idx="7900">
                  <c:v>6.8179299999999998E-2</c:v>
                </c:pt>
                <c:pt idx="7901">
                  <c:v>6.5577899999999995E-2</c:v>
                </c:pt>
                <c:pt idx="7902">
                  <c:v>6.4058500000000004E-2</c:v>
                </c:pt>
                <c:pt idx="7903">
                  <c:v>6.1404399999999998E-2</c:v>
                </c:pt>
                <c:pt idx="7904">
                  <c:v>5.9200900000000001E-2</c:v>
                </c:pt>
                <c:pt idx="7905">
                  <c:v>5.7274800000000001E-2</c:v>
                </c:pt>
                <c:pt idx="7906">
                  <c:v>5.4783699999999998E-2</c:v>
                </c:pt>
                <c:pt idx="7907">
                  <c:v>5.2661399999999997E-2</c:v>
                </c:pt>
                <c:pt idx="7908">
                  <c:v>5.1409099999999999E-2</c:v>
                </c:pt>
                <c:pt idx="7909">
                  <c:v>4.9213600000000003E-2</c:v>
                </c:pt>
                <c:pt idx="7910">
                  <c:v>4.7344799999999999E-2</c:v>
                </c:pt>
                <c:pt idx="7911">
                  <c:v>4.5727799999999999E-2</c:v>
                </c:pt>
                <c:pt idx="7912">
                  <c:v>4.3661499999999999E-2</c:v>
                </c:pt>
                <c:pt idx="7913">
                  <c:v>4.2308499999999999E-2</c:v>
                </c:pt>
                <c:pt idx="7914">
                  <c:v>4.0346600000000003E-2</c:v>
                </c:pt>
                <c:pt idx="7915">
                  <c:v>3.8685400000000002E-2</c:v>
                </c:pt>
                <c:pt idx="7916">
                  <c:v>3.7247000000000002E-2</c:v>
                </c:pt>
                <c:pt idx="7917">
                  <c:v>3.5590400000000001E-2</c:v>
                </c:pt>
                <c:pt idx="7918">
                  <c:v>3.4154200000000003E-2</c:v>
                </c:pt>
                <c:pt idx="7919">
                  <c:v>3.28817E-2</c:v>
                </c:pt>
                <c:pt idx="7920">
                  <c:v>3.12097E-2</c:v>
                </c:pt>
                <c:pt idx="7921">
                  <c:v>2.9774399999999999E-2</c:v>
                </c:pt>
                <c:pt idx="7922">
                  <c:v>2.8536099999999998E-2</c:v>
                </c:pt>
                <c:pt idx="7923">
                  <c:v>2.708E-2</c:v>
                </c:pt>
                <c:pt idx="7924">
                  <c:v>2.5805499999999999E-2</c:v>
                </c:pt>
                <c:pt idx="7925">
                  <c:v>2.46772E-2</c:v>
                </c:pt>
                <c:pt idx="7926">
                  <c:v>2.3691400000000001E-2</c:v>
                </c:pt>
                <c:pt idx="7927">
                  <c:v>2.2811600000000001E-2</c:v>
                </c:pt>
                <c:pt idx="7928">
                  <c:v>2.1665799999999999E-2</c:v>
                </c:pt>
                <c:pt idx="7929">
                  <c:v>2.0930500000000001E-2</c:v>
                </c:pt>
                <c:pt idx="7930">
                  <c:v>2.0226000000000001E-2</c:v>
                </c:pt>
                <c:pt idx="7931">
                  <c:v>1.96239E-2</c:v>
                </c:pt>
                <c:pt idx="7932">
                  <c:v>1.91232E-2</c:v>
                </c:pt>
                <c:pt idx="7933">
                  <c:v>1.8630399999999998E-2</c:v>
                </c:pt>
                <c:pt idx="7934">
                  <c:v>1.8311999999999998E-2</c:v>
                </c:pt>
                <c:pt idx="7935">
                  <c:v>1.8127299999999999E-2</c:v>
                </c:pt>
                <c:pt idx="7936">
                  <c:v>1.8077699999999999E-2</c:v>
                </c:pt>
                <c:pt idx="7937">
                  <c:v>1.81581E-2</c:v>
                </c:pt>
                <c:pt idx="7938">
                  <c:v>1.83106E-2</c:v>
                </c:pt>
                <c:pt idx="7939">
                  <c:v>1.85541E-2</c:v>
                </c:pt>
                <c:pt idx="7940">
                  <c:v>1.8905999999999999E-2</c:v>
                </c:pt>
                <c:pt idx="7941">
                  <c:v>1.9415700000000001E-2</c:v>
                </c:pt>
                <c:pt idx="7942">
                  <c:v>1.9900899999999999E-2</c:v>
                </c:pt>
                <c:pt idx="7943">
                  <c:v>2.04879E-2</c:v>
                </c:pt>
                <c:pt idx="7944">
                  <c:v>2.1192300000000001E-2</c:v>
                </c:pt>
                <c:pt idx="7945">
                  <c:v>2.1977799999999999E-2</c:v>
                </c:pt>
                <c:pt idx="7946">
                  <c:v>2.2868200000000002E-2</c:v>
                </c:pt>
                <c:pt idx="7947">
                  <c:v>2.3906799999999999E-2</c:v>
                </c:pt>
                <c:pt idx="7948">
                  <c:v>2.5128299999999999E-2</c:v>
                </c:pt>
                <c:pt idx="7949">
                  <c:v>2.6059800000000001E-2</c:v>
                </c:pt>
                <c:pt idx="7950">
                  <c:v>2.7098000000000001E-2</c:v>
                </c:pt>
                <c:pt idx="7951">
                  <c:v>2.8256799999999999E-2</c:v>
                </c:pt>
                <c:pt idx="7952">
                  <c:v>2.9552999999999999E-2</c:v>
                </c:pt>
                <c:pt idx="7953">
                  <c:v>3.1006200000000001E-2</c:v>
                </c:pt>
                <c:pt idx="7954">
                  <c:v>3.2639799999999997E-2</c:v>
                </c:pt>
                <c:pt idx="7955">
                  <c:v>3.4482199999999998E-2</c:v>
                </c:pt>
                <c:pt idx="7956">
                  <c:v>3.65674E-2</c:v>
                </c:pt>
                <c:pt idx="7957">
                  <c:v>3.8315099999999998E-2</c:v>
                </c:pt>
                <c:pt idx="7958">
                  <c:v>4.0243300000000003E-2</c:v>
                </c:pt>
                <c:pt idx="7959">
                  <c:v>4.23761E-2</c:v>
                </c:pt>
                <c:pt idx="7960">
                  <c:v>4.52457E-2</c:v>
                </c:pt>
                <c:pt idx="7961">
                  <c:v>4.7558499999999997E-2</c:v>
                </c:pt>
                <c:pt idx="7962">
                  <c:v>5.0101600000000003E-2</c:v>
                </c:pt>
                <c:pt idx="7963">
                  <c:v>5.2907000000000003E-2</c:v>
                </c:pt>
                <c:pt idx="7964">
                  <c:v>5.60137E-2</c:v>
                </c:pt>
                <c:pt idx="7965">
                  <c:v>5.94668E-2</c:v>
                </c:pt>
                <c:pt idx="7966">
                  <c:v>6.3318299999999994E-2</c:v>
                </c:pt>
                <c:pt idx="7967">
                  <c:v>6.76292E-2</c:v>
                </c:pt>
                <c:pt idx="7968">
                  <c:v>7.2672E-2</c:v>
                </c:pt>
                <c:pt idx="7969">
                  <c:v>7.6402899999999996E-2</c:v>
                </c:pt>
                <c:pt idx="7970">
                  <c:v>8.0470200000000006E-2</c:v>
                </c:pt>
                <c:pt idx="7971">
                  <c:v>8.4915299999999999E-2</c:v>
                </c:pt>
                <c:pt idx="7972">
                  <c:v>8.9786099999999994E-2</c:v>
                </c:pt>
                <c:pt idx="7973">
                  <c:v>9.5138600000000004E-2</c:v>
                </c:pt>
                <c:pt idx="7974">
                  <c:v>0.101038</c:v>
                </c:pt>
                <c:pt idx="7975">
                  <c:v>0.106804</c:v>
                </c:pt>
                <c:pt idx="7976">
                  <c:v>0.112302</c:v>
                </c:pt>
                <c:pt idx="7977">
                  <c:v>0.11827500000000001</c:v>
                </c:pt>
                <c:pt idx="7978">
                  <c:v>0.124778</c:v>
                </c:pt>
                <c:pt idx="7979">
                  <c:v>0.13187599999999999</c:v>
                </c:pt>
                <c:pt idx="7980">
                  <c:v>0.13964299999999999</c:v>
                </c:pt>
                <c:pt idx="7981">
                  <c:v>0.14816699999999999</c:v>
                </c:pt>
                <c:pt idx="7982">
                  <c:v>0.157552</c:v>
                </c:pt>
                <c:pt idx="7983">
                  <c:v>0.16637299999999999</c:v>
                </c:pt>
                <c:pt idx="7984">
                  <c:v>0.17855299999999999</c:v>
                </c:pt>
                <c:pt idx="7985">
                  <c:v>0.19220899999999999</c:v>
                </c:pt>
                <c:pt idx="7986">
                  <c:v>0.20225599999999999</c:v>
                </c:pt>
                <c:pt idx="7987">
                  <c:v>0.21315899999999999</c:v>
                </c:pt>
                <c:pt idx="7988">
                  <c:v>0.22501699999999999</c:v>
                </c:pt>
                <c:pt idx="7989">
                  <c:v>0.23794799999999999</c:v>
                </c:pt>
                <c:pt idx="7990">
                  <c:v>0.25135000000000002</c:v>
                </c:pt>
                <c:pt idx="7991">
                  <c:v>0.26517299999999999</c:v>
                </c:pt>
                <c:pt idx="7992">
                  <c:v>0.28022900000000001</c:v>
                </c:pt>
                <c:pt idx="7993">
                  <c:v>0.29666900000000002</c:v>
                </c:pt>
                <c:pt idx="7994">
                  <c:v>0.31467400000000001</c:v>
                </c:pt>
                <c:pt idx="7995">
                  <c:v>0.33445399999999997</c:v>
                </c:pt>
                <c:pt idx="7996">
                  <c:v>0.35625600000000002</c:v>
                </c:pt>
                <c:pt idx="7997">
                  <c:v>0.38037399999999999</c:v>
                </c:pt>
                <c:pt idx="7998">
                  <c:v>0.40365200000000001</c:v>
                </c:pt>
                <c:pt idx="7999">
                  <c:v>0.42544199999999999</c:v>
                </c:pt>
                <c:pt idx="8000">
                  <c:v>0.44914300000000001</c:v>
                </c:pt>
                <c:pt idx="8001">
                  <c:v>0.474997</c:v>
                </c:pt>
                <c:pt idx="8002">
                  <c:v>0.50328700000000004</c:v>
                </c:pt>
                <c:pt idx="8003">
                  <c:v>0.53434499999999996</c:v>
                </c:pt>
                <c:pt idx="8004">
                  <c:v>0.56856799999999996</c:v>
                </c:pt>
                <c:pt idx="8005">
                  <c:v>0.60643199999999997</c:v>
                </c:pt>
                <c:pt idx="8006">
                  <c:v>0.64426499999999998</c:v>
                </c:pt>
                <c:pt idx="8007">
                  <c:v>0.68140500000000004</c:v>
                </c:pt>
                <c:pt idx="8008">
                  <c:v>0.72215499999999999</c:v>
                </c:pt>
                <c:pt idx="8009">
                  <c:v>0.76705100000000004</c:v>
                </c:pt>
                <c:pt idx="8010">
                  <c:v>0.81674800000000003</c:v>
                </c:pt>
                <c:pt idx="8011">
                  <c:v>0.87204300000000001</c:v>
                </c:pt>
                <c:pt idx="8012">
                  <c:v>0.93391999999999997</c:v>
                </c:pt>
                <c:pt idx="8013">
                  <c:v>0.98537799999999998</c:v>
                </c:pt>
                <c:pt idx="8014">
                  <c:v>1.0418400000000001</c:v>
                </c:pt>
                <c:pt idx="8015">
                  <c:v>1.1010899999999999</c:v>
                </c:pt>
                <c:pt idx="8016">
                  <c:v>1.16635</c:v>
                </c:pt>
                <c:pt idx="8017">
                  <c:v>1.2385299999999999</c:v>
                </c:pt>
                <c:pt idx="8018">
                  <c:v>1.3186899999999999</c:v>
                </c:pt>
                <c:pt idx="8019">
                  <c:v>1.40811</c:v>
                </c:pt>
                <c:pt idx="8020">
                  <c:v>1.4921</c:v>
                </c:pt>
                <c:pt idx="8021">
                  <c:v>1.5760099999999999</c:v>
                </c:pt>
                <c:pt idx="8022">
                  <c:v>1.6679999999999999</c:v>
                </c:pt>
                <c:pt idx="8023">
                  <c:v>1.7621</c:v>
                </c:pt>
                <c:pt idx="8024">
                  <c:v>1.86503</c:v>
                </c:pt>
                <c:pt idx="8025">
                  <c:v>1.98631</c:v>
                </c:pt>
                <c:pt idx="8026">
                  <c:v>2.1202999999999999</c:v>
                </c:pt>
                <c:pt idx="8027">
                  <c:v>2.2685599999999999</c:v>
                </c:pt>
                <c:pt idx="8028">
                  <c:v>2.4212799999999999</c:v>
                </c:pt>
                <c:pt idx="8029">
                  <c:v>2.5894400000000002</c:v>
                </c:pt>
                <c:pt idx="8030">
                  <c:v>2.7886299999999999</c:v>
                </c:pt>
                <c:pt idx="8031">
                  <c:v>3.0096400000000001</c:v>
                </c:pt>
                <c:pt idx="8032">
                  <c:v>3.25481</c:v>
                </c:pt>
                <c:pt idx="8033">
                  <c:v>3.5267499999999998</c:v>
                </c:pt>
                <c:pt idx="8034">
                  <c:v>3.8280599999999998</c:v>
                </c:pt>
                <c:pt idx="8035">
                  <c:v>4.1618000000000004</c:v>
                </c:pt>
                <c:pt idx="8036">
                  <c:v>4.5307500000000003</c:v>
                </c:pt>
                <c:pt idx="8037">
                  <c:v>4.93811</c:v>
                </c:pt>
                <c:pt idx="8038">
                  <c:v>5.3869300000000004</c:v>
                </c:pt>
                <c:pt idx="8039">
                  <c:v>5.8804699999999999</c:v>
                </c:pt>
                <c:pt idx="8040">
                  <c:v>6.4217599999999999</c:v>
                </c:pt>
                <c:pt idx="8041">
                  <c:v>7.01389</c:v>
                </c:pt>
                <c:pt idx="8042">
                  <c:v>7.6594899999999999</c:v>
                </c:pt>
                <c:pt idx="8043">
                  <c:v>8.3736700000000006</c:v>
                </c:pt>
                <c:pt idx="8044">
                  <c:v>9.1481999999999992</c:v>
                </c:pt>
                <c:pt idx="8045">
                  <c:v>9.9851700000000001</c:v>
                </c:pt>
                <c:pt idx="8046">
                  <c:v>10.8857</c:v>
                </c:pt>
                <c:pt idx="8047">
                  <c:v>12.096500000000001</c:v>
                </c:pt>
                <c:pt idx="8048">
                  <c:v>13.4064</c:v>
                </c:pt>
                <c:pt idx="8049">
                  <c:v>14.8996</c:v>
                </c:pt>
                <c:pt idx="8050">
                  <c:v>16.680099999999999</c:v>
                </c:pt>
                <c:pt idx="8051">
                  <c:v>18.5748</c:v>
                </c:pt>
                <c:pt idx="8052">
                  <c:v>21.398099999999999</c:v>
                </c:pt>
                <c:pt idx="8053">
                  <c:v>28.759699999999999</c:v>
                </c:pt>
                <c:pt idx="8054">
                  <c:v>31.3491</c:v>
                </c:pt>
                <c:pt idx="8055">
                  <c:v>33.356400000000001</c:v>
                </c:pt>
                <c:pt idx="8056">
                  <c:v>35.169899999999998</c:v>
                </c:pt>
                <c:pt idx="8057">
                  <c:v>36.7395</c:v>
                </c:pt>
                <c:pt idx="8058">
                  <c:v>37.708399999999997</c:v>
                </c:pt>
                <c:pt idx="8059">
                  <c:v>38.568800000000003</c:v>
                </c:pt>
                <c:pt idx="8060">
                  <c:v>39.261099999999999</c:v>
                </c:pt>
                <c:pt idx="8061">
                  <c:v>39.615699999999997</c:v>
                </c:pt>
                <c:pt idx="8062">
                  <c:v>39.776600000000002</c:v>
                </c:pt>
                <c:pt idx="8063">
                  <c:v>39.778399999999998</c:v>
                </c:pt>
                <c:pt idx="8064">
                  <c:v>39.674100000000003</c:v>
                </c:pt>
                <c:pt idx="8065">
                  <c:v>39.369599999999998</c:v>
                </c:pt>
                <c:pt idx="8066">
                  <c:v>38.870100000000001</c:v>
                </c:pt>
                <c:pt idx="8067">
                  <c:v>38.010199999999998</c:v>
                </c:pt>
                <c:pt idx="8068">
                  <c:v>37.009500000000003</c:v>
                </c:pt>
                <c:pt idx="8069">
                  <c:v>35.817900000000002</c:v>
                </c:pt>
                <c:pt idx="8070">
                  <c:v>34.457999999999998</c:v>
                </c:pt>
                <c:pt idx="8071">
                  <c:v>32.823700000000002</c:v>
                </c:pt>
                <c:pt idx="8072">
                  <c:v>29.914999999999999</c:v>
                </c:pt>
                <c:pt idx="8073">
                  <c:v>26.348099999999999</c:v>
                </c:pt>
                <c:pt idx="8074">
                  <c:v>21.385300000000001</c:v>
                </c:pt>
                <c:pt idx="8075">
                  <c:v>19.217500000000001</c:v>
                </c:pt>
                <c:pt idx="8076">
                  <c:v>17.588999999999999</c:v>
                </c:pt>
                <c:pt idx="8077">
                  <c:v>15.66</c:v>
                </c:pt>
                <c:pt idx="8078">
                  <c:v>14.2134</c:v>
                </c:pt>
                <c:pt idx="8079">
                  <c:v>13.1891</c:v>
                </c:pt>
                <c:pt idx="8080">
                  <c:v>11.860900000000001</c:v>
                </c:pt>
                <c:pt idx="8081">
                  <c:v>11.033899999999999</c:v>
                </c:pt>
                <c:pt idx="8082">
                  <c:v>10.2537</c:v>
                </c:pt>
                <c:pt idx="8083">
                  <c:v>9.5200300000000002</c:v>
                </c:pt>
                <c:pt idx="8084">
                  <c:v>8.8321100000000001</c:v>
                </c:pt>
                <c:pt idx="8085">
                  <c:v>8.1890199999999993</c:v>
                </c:pt>
                <c:pt idx="8086">
                  <c:v>7.5894500000000003</c:v>
                </c:pt>
                <c:pt idx="8087">
                  <c:v>7.01119</c:v>
                </c:pt>
                <c:pt idx="8088">
                  <c:v>6.4572799999999999</c:v>
                </c:pt>
                <c:pt idx="8089">
                  <c:v>5.9477500000000001</c:v>
                </c:pt>
                <c:pt idx="8090">
                  <c:v>5.4801700000000002</c:v>
                </c:pt>
                <c:pt idx="8091">
                  <c:v>5.05199</c:v>
                </c:pt>
                <c:pt idx="8092">
                  <c:v>4.66066</c:v>
                </c:pt>
                <c:pt idx="8093">
                  <c:v>4.3036500000000002</c:v>
                </c:pt>
                <c:pt idx="8094">
                  <c:v>3.9784199999999998</c:v>
                </c:pt>
                <c:pt idx="8095">
                  <c:v>3.7332900000000002</c:v>
                </c:pt>
                <c:pt idx="8096">
                  <c:v>3.4690099999999999</c:v>
                </c:pt>
                <c:pt idx="8097">
                  <c:v>3.2280799999999998</c:v>
                </c:pt>
                <c:pt idx="8098">
                  <c:v>3.0085999999999999</c:v>
                </c:pt>
                <c:pt idx="8099">
                  <c:v>2.8087</c:v>
                </c:pt>
                <c:pt idx="8100">
                  <c:v>2.6266799999999999</c:v>
                </c:pt>
                <c:pt idx="8101">
                  <c:v>2.4607899999999998</c:v>
                </c:pt>
                <c:pt idx="8102">
                  <c:v>2.3096700000000001</c:v>
                </c:pt>
                <c:pt idx="8103">
                  <c:v>2.17184</c:v>
                </c:pt>
                <c:pt idx="8104">
                  <c:v>2.0460799999999999</c:v>
                </c:pt>
                <c:pt idx="8105">
                  <c:v>1.93116</c:v>
                </c:pt>
                <c:pt idx="8106">
                  <c:v>1.8039099999999999</c:v>
                </c:pt>
                <c:pt idx="8107">
                  <c:v>1.6797299999999999</c:v>
                </c:pt>
                <c:pt idx="8108">
                  <c:v>1.56891</c:v>
                </c:pt>
                <c:pt idx="8109">
                  <c:v>1.46966</c:v>
                </c:pt>
                <c:pt idx="8110">
                  <c:v>1.38052</c:v>
                </c:pt>
                <c:pt idx="8111">
                  <c:v>1.3001400000000001</c:v>
                </c:pt>
                <c:pt idx="8112">
                  <c:v>1.22742</c:v>
                </c:pt>
                <c:pt idx="8113">
                  <c:v>1.1613800000000001</c:v>
                </c:pt>
                <c:pt idx="8114">
                  <c:v>1.1012</c:v>
                </c:pt>
                <c:pt idx="8115">
                  <c:v>1.02885</c:v>
                </c:pt>
                <c:pt idx="8116">
                  <c:v>0.97646999999999995</c:v>
                </c:pt>
                <c:pt idx="8117">
                  <c:v>0.92252000000000001</c:v>
                </c:pt>
                <c:pt idx="8118">
                  <c:v>0.87341000000000002</c:v>
                </c:pt>
                <c:pt idx="8119">
                  <c:v>0.82853200000000005</c:v>
                </c:pt>
                <c:pt idx="8120">
                  <c:v>0.77439000000000002</c:v>
                </c:pt>
                <c:pt idx="8121">
                  <c:v>0.72584499999999996</c:v>
                </c:pt>
                <c:pt idx="8122">
                  <c:v>0.68208500000000005</c:v>
                </c:pt>
                <c:pt idx="8123">
                  <c:v>0.64245200000000002</c:v>
                </c:pt>
                <c:pt idx="8124">
                  <c:v>0.60640400000000005</c:v>
                </c:pt>
                <c:pt idx="8125">
                  <c:v>0.57025099999999995</c:v>
                </c:pt>
                <c:pt idx="8126">
                  <c:v>0.53449199999999997</c:v>
                </c:pt>
                <c:pt idx="8127">
                  <c:v>0.502166</c:v>
                </c:pt>
                <c:pt idx="8128">
                  <c:v>0.47282600000000002</c:v>
                </c:pt>
                <c:pt idx="8129">
                  <c:v>0.4461</c:v>
                </c:pt>
                <c:pt idx="8130">
                  <c:v>0.42167300000000002</c:v>
                </c:pt>
                <c:pt idx="8131">
                  <c:v>0.399281</c:v>
                </c:pt>
                <c:pt idx="8132">
                  <c:v>0.37869700000000001</c:v>
                </c:pt>
                <c:pt idx="8133">
                  <c:v>0.35713600000000001</c:v>
                </c:pt>
                <c:pt idx="8134">
                  <c:v>0.335088</c:v>
                </c:pt>
                <c:pt idx="8135">
                  <c:v>0.31509199999999998</c:v>
                </c:pt>
                <c:pt idx="8136">
                  <c:v>0.29689599999999999</c:v>
                </c:pt>
                <c:pt idx="8137">
                  <c:v>0.28028399999999998</c:v>
                </c:pt>
                <c:pt idx="8138">
                  <c:v>0.26507500000000001</c:v>
                </c:pt>
                <c:pt idx="8139">
                  <c:v>0.25111299999999998</c:v>
                </c:pt>
                <c:pt idx="8140">
                  <c:v>0.238264</c:v>
                </c:pt>
                <c:pt idx="8141">
                  <c:v>0.22514899999999999</c:v>
                </c:pt>
                <c:pt idx="8142">
                  <c:v>0.211977</c:v>
                </c:pt>
                <c:pt idx="8143">
                  <c:v>0.19996900000000001</c:v>
                </c:pt>
                <c:pt idx="8144">
                  <c:v>0.18898899999999999</c:v>
                </c:pt>
                <c:pt idx="8145">
                  <c:v>0.178922</c:v>
                </c:pt>
                <c:pt idx="8146">
                  <c:v>0.16966800000000001</c:v>
                </c:pt>
                <c:pt idx="8147">
                  <c:v>0.16114000000000001</c:v>
                </c:pt>
                <c:pt idx="8148">
                  <c:v>0.14954999999999999</c:v>
                </c:pt>
                <c:pt idx="8149">
                  <c:v>0.140705</c:v>
                </c:pt>
                <c:pt idx="8150">
                  <c:v>0.13264999999999999</c:v>
                </c:pt>
                <c:pt idx="8151">
                  <c:v>0.12529499999999999</c:v>
                </c:pt>
                <c:pt idx="8152">
                  <c:v>0.118558</c:v>
                </c:pt>
                <c:pt idx="8153">
                  <c:v>0.112373</c:v>
                </c:pt>
                <c:pt idx="8154">
                  <c:v>0.10668</c:v>
                </c:pt>
                <c:pt idx="8155">
                  <c:v>9.8954799999999996E-2</c:v>
                </c:pt>
                <c:pt idx="8156">
                  <c:v>9.3645199999999998E-2</c:v>
                </c:pt>
                <c:pt idx="8157">
                  <c:v>8.8192599999999996E-2</c:v>
                </c:pt>
                <c:pt idx="8158">
                  <c:v>8.3227499999999996E-2</c:v>
                </c:pt>
                <c:pt idx="8159">
                  <c:v>7.8693200000000005E-2</c:v>
                </c:pt>
                <c:pt idx="8160">
                  <c:v>7.4540800000000004E-2</c:v>
                </c:pt>
                <c:pt idx="8161">
                  <c:v>7.0728299999999994E-2</c:v>
                </c:pt>
                <c:pt idx="8162">
                  <c:v>6.7219299999999996E-2</c:v>
                </c:pt>
                <c:pt idx="8163">
                  <c:v>6.2456999999999999E-2</c:v>
                </c:pt>
                <c:pt idx="8164">
                  <c:v>5.86647E-2</c:v>
                </c:pt>
                <c:pt idx="8165">
                  <c:v>5.5232700000000003E-2</c:v>
                </c:pt>
                <c:pt idx="8166">
                  <c:v>5.2116900000000001E-2</c:v>
                </c:pt>
                <c:pt idx="8167">
                  <c:v>4.92801E-2</c:v>
                </c:pt>
                <c:pt idx="8168">
                  <c:v>4.6689700000000001E-2</c:v>
                </c:pt>
                <c:pt idx="8169">
                  <c:v>4.4317099999999998E-2</c:v>
                </c:pt>
                <c:pt idx="8170">
                  <c:v>4.2136899999999998E-2</c:v>
                </c:pt>
                <c:pt idx="8171">
                  <c:v>4.0127900000000001E-2</c:v>
                </c:pt>
                <c:pt idx="8172">
                  <c:v>3.76856E-2</c:v>
                </c:pt>
                <c:pt idx="8173">
                  <c:v>3.5482E-2</c:v>
                </c:pt>
                <c:pt idx="8174">
                  <c:v>3.3487299999999998E-2</c:v>
                </c:pt>
                <c:pt idx="8175">
                  <c:v>3.1675700000000001E-2</c:v>
                </c:pt>
                <c:pt idx="8176">
                  <c:v>3.0025199999999998E-2</c:v>
                </c:pt>
                <c:pt idx="8177">
                  <c:v>2.85171E-2</c:v>
                </c:pt>
                <c:pt idx="8178">
                  <c:v>2.7135200000000002E-2</c:v>
                </c:pt>
                <c:pt idx="8179">
                  <c:v>2.5865599999999999E-2</c:v>
                </c:pt>
                <c:pt idx="8180">
                  <c:v>2.44184E-2</c:v>
                </c:pt>
                <c:pt idx="8181">
                  <c:v>2.3107900000000001E-2</c:v>
                </c:pt>
                <c:pt idx="8182">
                  <c:v>2.1917200000000001E-2</c:v>
                </c:pt>
                <c:pt idx="8183">
                  <c:v>2.0831800000000001E-2</c:v>
                </c:pt>
                <c:pt idx="8184">
                  <c:v>1.9839499999999999E-2</c:v>
                </c:pt>
                <c:pt idx="8185">
                  <c:v>1.8502899999999999E-2</c:v>
                </c:pt>
                <c:pt idx="8186">
                  <c:v>1.7322899999999999E-2</c:v>
                </c:pt>
                <c:pt idx="8187">
                  <c:v>1.6277799999999999E-2</c:v>
                </c:pt>
                <c:pt idx="8188">
                  <c:v>1.5345599999999999E-2</c:v>
                </c:pt>
                <c:pt idx="8189">
                  <c:v>1.45071E-2</c:v>
                </c:pt>
                <c:pt idx="8190">
                  <c:v>1.3751599999999999E-2</c:v>
                </c:pt>
                <c:pt idx="8191">
                  <c:v>1.30682E-2</c:v>
                </c:pt>
                <c:pt idx="8192">
                  <c:v>1.24476E-2</c:v>
                </c:pt>
                <c:pt idx="8193">
                  <c:v>1.1707E-2</c:v>
                </c:pt>
                <c:pt idx="8194">
                  <c:v>1.1051099999999999E-2</c:v>
                </c:pt>
                <c:pt idx="8195">
                  <c:v>1.04659E-2</c:v>
                </c:pt>
                <c:pt idx="8196">
                  <c:v>9.9409600000000004E-3</c:v>
                </c:pt>
                <c:pt idx="8197">
                  <c:v>9.4685199999999994E-3</c:v>
                </c:pt>
                <c:pt idx="8198">
                  <c:v>9.0416799999999999E-3</c:v>
                </c:pt>
                <c:pt idx="8199">
                  <c:v>8.6546799999999997E-3</c:v>
                </c:pt>
                <c:pt idx="8200">
                  <c:v>8.2617999999999997E-3</c:v>
                </c:pt>
                <c:pt idx="8201">
                  <c:v>7.8709999999999995E-3</c:v>
                </c:pt>
                <c:pt idx="8202">
                  <c:v>7.5190400000000003E-3</c:v>
                </c:pt>
                <c:pt idx="8203">
                  <c:v>7.2027000000000002E-3</c:v>
                </c:pt>
                <c:pt idx="8204">
                  <c:v>6.8063999999999998E-3</c:v>
                </c:pt>
                <c:pt idx="8205">
                  <c:v>6.4728399999999997E-3</c:v>
                </c:pt>
                <c:pt idx="8206">
                  <c:v>6.1822800000000001E-3</c:v>
                </c:pt>
                <c:pt idx="8207">
                  <c:v>5.9101700000000002E-3</c:v>
                </c:pt>
                <c:pt idx="8208">
                  <c:v>5.6801000000000004E-3</c:v>
                </c:pt>
                <c:pt idx="8209">
                  <c:v>5.49455E-3</c:v>
                </c:pt>
                <c:pt idx="8210">
                  <c:v>5.3554300000000004E-3</c:v>
                </c:pt>
                <c:pt idx="8211">
                  <c:v>5.2496799999999996E-3</c:v>
                </c:pt>
                <c:pt idx="8212">
                  <c:v>5.19003E-3</c:v>
                </c:pt>
                <c:pt idx="8213">
                  <c:v>5.1766700000000004E-3</c:v>
                </c:pt>
                <c:pt idx="8214">
                  <c:v>5.1890499999999997E-3</c:v>
                </c:pt>
                <c:pt idx="8215">
                  <c:v>5.2316899999999998E-3</c:v>
                </c:pt>
                <c:pt idx="8216">
                  <c:v>5.2885099999999997E-3</c:v>
                </c:pt>
                <c:pt idx="8217">
                  <c:v>5.37507E-3</c:v>
                </c:pt>
                <c:pt idx="8218">
                  <c:v>5.4949300000000003E-3</c:v>
                </c:pt>
                <c:pt idx="8219">
                  <c:v>5.6456400000000004E-3</c:v>
                </c:pt>
                <c:pt idx="8220">
                  <c:v>5.7744399999999996E-3</c:v>
                </c:pt>
                <c:pt idx="8221">
                  <c:v>5.9317600000000003E-3</c:v>
                </c:pt>
                <c:pt idx="8222">
                  <c:v>6.1244300000000002E-3</c:v>
                </c:pt>
                <c:pt idx="8223">
                  <c:v>6.2978399999999999E-3</c:v>
                </c:pt>
                <c:pt idx="8224">
                  <c:v>6.5020199999999998E-3</c:v>
                </c:pt>
                <c:pt idx="8225">
                  <c:v>6.7438699999999999E-3</c:v>
                </c:pt>
                <c:pt idx="8226">
                  <c:v>7.0320599999999997E-3</c:v>
                </c:pt>
                <c:pt idx="8227">
                  <c:v>7.2855899999999998E-3</c:v>
                </c:pt>
                <c:pt idx="8228">
                  <c:v>7.5777099999999997E-3</c:v>
                </c:pt>
                <c:pt idx="8229">
                  <c:v>7.9162299999999998E-3</c:v>
                </c:pt>
                <c:pt idx="8230">
                  <c:v>8.3110200000000006E-3</c:v>
                </c:pt>
                <c:pt idx="8231">
                  <c:v>8.6515900000000007E-3</c:v>
                </c:pt>
                <c:pt idx="8232">
                  <c:v>9.0376199999999997E-3</c:v>
                </c:pt>
                <c:pt idx="8233">
                  <c:v>9.4774799999999999E-3</c:v>
                </c:pt>
                <c:pt idx="8234">
                  <c:v>9.9815200000000007E-3</c:v>
                </c:pt>
                <c:pt idx="8235">
                  <c:v>1.05629E-2</c:v>
                </c:pt>
                <c:pt idx="8236">
                  <c:v>1.10131E-2</c:v>
                </c:pt>
                <c:pt idx="8237">
                  <c:v>1.15266E-2</c:v>
                </c:pt>
                <c:pt idx="8238">
                  <c:v>1.21017E-2</c:v>
                </c:pt>
                <c:pt idx="8239">
                  <c:v>1.2748799999999999E-2</c:v>
                </c:pt>
                <c:pt idx="8240">
                  <c:v>1.3480799999999999E-2</c:v>
                </c:pt>
                <c:pt idx="8241">
                  <c:v>1.43138E-2</c:v>
                </c:pt>
                <c:pt idx="8242">
                  <c:v>1.5017000000000001E-2</c:v>
                </c:pt>
                <c:pt idx="8243">
                  <c:v>1.5799000000000001E-2</c:v>
                </c:pt>
                <c:pt idx="8244">
                  <c:v>1.6673400000000001E-2</c:v>
                </c:pt>
                <c:pt idx="8245">
                  <c:v>1.74442E-2</c:v>
                </c:pt>
                <c:pt idx="8246">
                  <c:v>1.8438900000000001E-2</c:v>
                </c:pt>
                <c:pt idx="8247">
                  <c:v>1.9563199999999999E-2</c:v>
                </c:pt>
                <c:pt idx="8248">
                  <c:v>2.0509800000000002E-2</c:v>
                </c:pt>
                <c:pt idx="8249">
                  <c:v>2.1564900000000001E-2</c:v>
                </c:pt>
                <c:pt idx="8250">
                  <c:v>2.2753900000000001E-2</c:v>
                </c:pt>
                <c:pt idx="8251">
                  <c:v>2.41117E-2</c:v>
                </c:pt>
                <c:pt idx="8252">
                  <c:v>2.5134699999999999E-2</c:v>
                </c:pt>
                <c:pt idx="8253">
                  <c:v>2.6275099999999999E-2</c:v>
                </c:pt>
                <c:pt idx="8254">
                  <c:v>2.7558099999999999E-2</c:v>
                </c:pt>
                <c:pt idx="8255">
                  <c:v>2.9017000000000001E-2</c:v>
                </c:pt>
                <c:pt idx="8256">
                  <c:v>3.0251699999999999E-2</c:v>
                </c:pt>
                <c:pt idx="8257">
                  <c:v>3.2005600000000002E-2</c:v>
                </c:pt>
                <c:pt idx="8258">
                  <c:v>3.3468100000000001E-2</c:v>
                </c:pt>
                <c:pt idx="8259">
                  <c:v>3.5107699999999999E-2</c:v>
                </c:pt>
                <c:pt idx="8260">
                  <c:v>3.6954099999999997E-2</c:v>
                </c:pt>
                <c:pt idx="8261">
                  <c:v>3.9044000000000002E-2</c:v>
                </c:pt>
                <c:pt idx="8262">
                  <c:v>4.14186E-2</c:v>
                </c:pt>
                <c:pt idx="8263">
                  <c:v>4.3416499999999997E-2</c:v>
                </c:pt>
                <c:pt idx="8264">
                  <c:v>4.5625199999999998E-2</c:v>
                </c:pt>
                <c:pt idx="8265">
                  <c:v>4.8072400000000001E-2</c:v>
                </c:pt>
                <c:pt idx="8266">
                  <c:v>5.0787499999999999E-2</c:v>
                </c:pt>
                <c:pt idx="8267">
                  <c:v>5.3804499999999998E-2</c:v>
                </c:pt>
                <c:pt idx="8268">
                  <c:v>5.71592E-2</c:v>
                </c:pt>
                <c:pt idx="8269">
                  <c:v>6.0893799999999998E-2</c:v>
                </c:pt>
                <c:pt idx="8270">
                  <c:v>6.5052100000000002E-2</c:v>
                </c:pt>
                <c:pt idx="8271">
                  <c:v>6.9689299999999996E-2</c:v>
                </c:pt>
                <c:pt idx="8272">
                  <c:v>7.4856699999999998E-2</c:v>
                </c:pt>
                <c:pt idx="8273">
                  <c:v>8.0618499999999996E-2</c:v>
                </c:pt>
                <c:pt idx="8274">
                  <c:v>8.7040800000000002E-2</c:v>
                </c:pt>
                <c:pt idx="8275">
                  <c:v>9.4200699999999998E-2</c:v>
                </c:pt>
                <c:pt idx="8276">
                  <c:v>0.101064</c:v>
                </c:pt>
                <c:pt idx="8277">
                  <c:v>0.107997</c:v>
                </c:pt>
                <c:pt idx="8278">
                  <c:v>0.115547</c:v>
                </c:pt>
                <c:pt idx="8279">
                  <c:v>0.123775</c:v>
                </c:pt>
                <c:pt idx="8280">
                  <c:v>0.13272800000000001</c:v>
                </c:pt>
                <c:pt idx="8281">
                  <c:v>0.14247000000000001</c:v>
                </c:pt>
                <c:pt idx="8282">
                  <c:v>0.153062</c:v>
                </c:pt>
                <c:pt idx="8283">
                  <c:v>0.164575</c:v>
                </c:pt>
                <c:pt idx="8284">
                  <c:v>0.17707200000000001</c:v>
                </c:pt>
                <c:pt idx="8285">
                  <c:v>0.190635</c:v>
                </c:pt>
                <c:pt idx="8286">
                  <c:v>0.20533199999999999</c:v>
                </c:pt>
                <c:pt idx="8287">
                  <c:v>0.22126699999999999</c:v>
                </c:pt>
                <c:pt idx="8288">
                  <c:v>0.238507</c:v>
                </c:pt>
                <c:pt idx="8289">
                  <c:v>0.25715399999999999</c:v>
                </c:pt>
                <c:pt idx="8290">
                  <c:v>0.27729399999999998</c:v>
                </c:pt>
                <c:pt idx="8291">
                  <c:v>0.299039</c:v>
                </c:pt>
                <c:pt idx="8292">
                  <c:v>0.32248399999999999</c:v>
                </c:pt>
                <c:pt idx="8293">
                  <c:v>0.347746</c:v>
                </c:pt>
                <c:pt idx="8294">
                  <c:v>0.374917</c:v>
                </c:pt>
                <c:pt idx="8295">
                  <c:v>0.404144</c:v>
                </c:pt>
                <c:pt idx="8296">
                  <c:v>0.43551400000000001</c:v>
                </c:pt>
                <c:pt idx="8297">
                  <c:v>0.47354600000000002</c:v>
                </c:pt>
                <c:pt idx="8298">
                  <c:v>0.506799</c:v>
                </c:pt>
                <c:pt idx="8299">
                  <c:v>0.54218299999999997</c:v>
                </c:pt>
                <c:pt idx="8300">
                  <c:v>0.57979800000000004</c:v>
                </c:pt>
                <c:pt idx="8301">
                  <c:v>0.61975100000000005</c:v>
                </c:pt>
                <c:pt idx="8302">
                  <c:v>0.68427800000000005</c:v>
                </c:pt>
                <c:pt idx="8303">
                  <c:v>0.75465400000000005</c:v>
                </c:pt>
                <c:pt idx="8304">
                  <c:v>0.83121100000000003</c:v>
                </c:pt>
                <c:pt idx="8305">
                  <c:v>0.91431700000000005</c:v>
                </c:pt>
                <c:pt idx="8306">
                  <c:v>1.00427</c:v>
                </c:pt>
                <c:pt idx="8307">
                  <c:v>1.1014699999999999</c:v>
                </c:pt>
                <c:pt idx="8308">
                  <c:v>1.20617</c:v>
                </c:pt>
                <c:pt idx="8309">
                  <c:v>1.31166</c:v>
                </c:pt>
                <c:pt idx="8310">
                  <c:v>1.4093500000000001</c:v>
                </c:pt>
                <c:pt idx="8311">
                  <c:v>1.54827</c:v>
                </c:pt>
                <c:pt idx="8312">
                  <c:v>1.69737</c:v>
                </c:pt>
                <c:pt idx="8313">
                  <c:v>1.85684</c:v>
                </c:pt>
                <c:pt idx="8314">
                  <c:v>2.0269499999999998</c:v>
                </c:pt>
                <c:pt idx="8315">
                  <c:v>2.2077200000000001</c:v>
                </c:pt>
                <c:pt idx="8316">
                  <c:v>2.3992399999999998</c:v>
                </c:pt>
                <c:pt idx="8317">
                  <c:v>2.6829399999999999</c:v>
                </c:pt>
                <c:pt idx="8318">
                  <c:v>2.9368599999999998</c:v>
                </c:pt>
                <c:pt idx="8319">
                  <c:v>3.29677</c:v>
                </c:pt>
                <c:pt idx="8320">
                  <c:v>3.6795800000000001</c:v>
                </c:pt>
                <c:pt idx="8321">
                  <c:v>4.0829300000000002</c:v>
                </c:pt>
                <c:pt idx="8322">
                  <c:v>4.5808299999999997</c:v>
                </c:pt>
                <c:pt idx="8323">
                  <c:v>5.4479800000000003</c:v>
                </c:pt>
                <c:pt idx="8324">
                  <c:v>6.8347699999999998</c:v>
                </c:pt>
                <c:pt idx="8325">
                  <c:v>7.5101599999999999</c:v>
                </c:pt>
                <c:pt idx="8326">
                  <c:v>7.9986899999999999</c:v>
                </c:pt>
                <c:pt idx="8327">
                  <c:v>8.3751899999999999</c:v>
                </c:pt>
                <c:pt idx="8328">
                  <c:v>8.7490299999999994</c:v>
                </c:pt>
                <c:pt idx="8329">
                  <c:v>9.0100999999999996</c:v>
                </c:pt>
                <c:pt idx="8330">
                  <c:v>9.2501999999999995</c:v>
                </c:pt>
                <c:pt idx="8331">
                  <c:v>9.3959899999999994</c:v>
                </c:pt>
                <c:pt idx="8332">
                  <c:v>9.4795800000000003</c:v>
                </c:pt>
                <c:pt idx="8333">
                  <c:v>9.4931900000000002</c:v>
                </c:pt>
                <c:pt idx="8334">
                  <c:v>9.4605099999999993</c:v>
                </c:pt>
                <c:pt idx="8335">
                  <c:v>9.35229</c:v>
                </c:pt>
                <c:pt idx="8336">
                  <c:v>9.2156599999999997</c:v>
                </c:pt>
                <c:pt idx="8337">
                  <c:v>8.9815000000000005</c:v>
                </c:pt>
                <c:pt idx="8338">
                  <c:v>8.7145200000000003</c:v>
                </c:pt>
                <c:pt idx="8339">
                  <c:v>8.4004799999999999</c:v>
                </c:pt>
                <c:pt idx="8340">
                  <c:v>7.9929600000000001</c:v>
                </c:pt>
                <c:pt idx="8341">
                  <c:v>7.4779799999999996</c:v>
                </c:pt>
                <c:pt idx="8342">
                  <c:v>6.8469199999999999</c:v>
                </c:pt>
                <c:pt idx="8343">
                  <c:v>5.5250899999999996</c:v>
                </c:pt>
                <c:pt idx="8344">
                  <c:v>4.6553599999999999</c:v>
                </c:pt>
                <c:pt idx="8345">
                  <c:v>4.1102100000000004</c:v>
                </c:pt>
                <c:pt idx="8346">
                  <c:v>3.6076600000000001</c:v>
                </c:pt>
                <c:pt idx="8347">
                  <c:v>3.2290700000000001</c:v>
                </c:pt>
                <c:pt idx="8348">
                  <c:v>2.8737300000000001</c:v>
                </c:pt>
                <c:pt idx="8349">
                  <c:v>2.5772900000000001</c:v>
                </c:pt>
                <c:pt idx="8350">
                  <c:v>2.3764400000000001</c:v>
                </c:pt>
                <c:pt idx="8351">
                  <c:v>2.1862599999999999</c:v>
                </c:pt>
                <c:pt idx="8352">
                  <c:v>2.00684</c:v>
                </c:pt>
                <c:pt idx="8353">
                  <c:v>1.83806</c:v>
                </c:pt>
                <c:pt idx="8354">
                  <c:v>1.67987</c:v>
                </c:pt>
                <c:pt idx="8355">
                  <c:v>1.53203</c:v>
                </c:pt>
                <c:pt idx="8356">
                  <c:v>1.39435</c:v>
                </c:pt>
                <c:pt idx="8357">
                  <c:v>1.28708</c:v>
                </c:pt>
                <c:pt idx="8358">
                  <c:v>1.18649</c:v>
                </c:pt>
                <c:pt idx="8359">
                  <c:v>1.0923</c:v>
                </c:pt>
                <c:pt idx="8360">
                  <c:v>1.0043299999999999</c:v>
                </c:pt>
                <c:pt idx="8361">
                  <c:v>0.92228699999999997</c:v>
                </c:pt>
                <c:pt idx="8362">
                  <c:v>0.84595799999999999</c:v>
                </c:pt>
                <c:pt idx="8363">
                  <c:v>0.775065</c:v>
                </c:pt>
                <c:pt idx="8364">
                  <c:v>0.70938500000000004</c:v>
                </c:pt>
                <c:pt idx="8365">
                  <c:v>0.64859699999999998</c:v>
                </c:pt>
                <c:pt idx="8366">
                  <c:v>0.59249399999999997</c:v>
                </c:pt>
                <c:pt idx="8367">
                  <c:v>0.55755900000000003</c:v>
                </c:pt>
                <c:pt idx="8368">
                  <c:v>0.51175800000000005</c:v>
                </c:pt>
                <c:pt idx="8369">
                  <c:v>0.469445</c:v>
                </c:pt>
                <c:pt idx="8370">
                  <c:v>0.43039899999999998</c:v>
                </c:pt>
                <c:pt idx="8371">
                  <c:v>0.39443600000000001</c:v>
                </c:pt>
                <c:pt idx="8372">
                  <c:v>0.36134100000000002</c:v>
                </c:pt>
                <c:pt idx="8373">
                  <c:v>0.33094899999999999</c:v>
                </c:pt>
                <c:pt idx="8374">
                  <c:v>0.303066</c:v>
                </c:pt>
                <c:pt idx="8375">
                  <c:v>0.277532</c:v>
                </c:pt>
                <c:pt idx="8376">
                  <c:v>0.254162</c:v>
                </c:pt>
                <c:pt idx="8377">
                  <c:v>0.232816</c:v>
                </c:pt>
                <c:pt idx="8378">
                  <c:v>0.218033</c:v>
                </c:pt>
                <c:pt idx="8379">
                  <c:v>0.20424999999999999</c:v>
                </c:pt>
                <c:pt idx="8380">
                  <c:v>0.19139500000000001</c:v>
                </c:pt>
                <c:pt idx="8381">
                  <c:v>0.17941799999999999</c:v>
                </c:pt>
                <c:pt idx="8382">
                  <c:v>0.16826199999999999</c:v>
                </c:pt>
                <c:pt idx="8383">
                  <c:v>0.15788199999999999</c:v>
                </c:pt>
                <c:pt idx="8384">
                  <c:v>0.14822399999999999</c:v>
                </c:pt>
                <c:pt idx="8385">
                  <c:v>0.13925100000000001</c:v>
                </c:pt>
                <c:pt idx="8386">
                  <c:v>0.12862899999999999</c:v>
                </c:pt>
                <c:pt idx="8387">
                  <c:v>0.118975</c:v>
                </c:pt>
                <c:pt idx="8388">
                  <c:v>0.11020099999999999</c:v>
                </c:pt>
                <c:pt idx="8389">
                  <c:v>0.10223500000000001</c:v>
                </c:pt>
                <c:pt idx="8390">
                  <c:v>9.50014E-2</c:v>
                </c:pt>
                <c:pt idx="8391">
                  <c:v>8.8438699999999995E-2</c:v>
                </c:pt>
                <c:pt idx="8392">
                  <c:v>8.2484699999999994E-2</c:v>
                </c:pt>
                <c:pt idx="8393">
                  <c:v>7.7087199999999995E-2</c:v>
                </c:pt>
                <c:pt idx="8394">
                  <c:v>7.2189699999999996E-2</c:v>
                </c:pt>
                <c:pt idx="8395">
                  <c:v>6.7750099999999994E-2</c:v>
                </c:pt>
                <c:pt idx="8396">
                  <c:v>6.3722500000000001E-2</c:v>
                </c:pt>
                <c:pt idx="8397">
                  <c:v>6.0068299999999998E-2</c:v>
                </c:pt>
                <c:pt idx="8398">
                  <c:v>5.6750599999999998E-2</c:v>
                </c:pt>
                <c:pt idx="8399">
                  <c:v>5.37382E-2</c:v>
                </c:pt>
                <c:pt idx="8400">
                  <c:v>5.0999900000000001E-2</c:v>
                </c:pt>
                <c:pt idx="8401">
                  <c:v>4.8509999999999998E-2</c:v>
                </c:pt>
                <c:pt idx="8402">
                  <c:v>4.5530899999999999E-2</c:v>
                </c:pt>
                <c:pt idx="8403">
                  <c:v>4.2896400000000001E-2</c:v>
                </c:pt>
                <c:pt idx="8404">
                  <c:v>4.0560100000000002E-2</c:v>
                </c:pt>
                <c:pt idx="8405">
                  <c:v>3.84829E-2</c:v>
                </c:pt>
                <c:pt idx="8406">
                  <c:v>3.6483700000000001E-2</c:v>
                </c:pt>
                <c:pt idx="8407">
                  <c:v>3.4710400000000002E-2</c:v>
                </c:pt>
                <c:pt idx="8408">
                  <c:v>3.3129899999999997E-2</c:v>
                </c:pt>
                <c:pt idx="8409">
                  <c:v>3.1715E-2</c:v>
                </c:pt>
                <c:pt idx="8410">
                  <c:v>3.0045599999999999E-2</c:v>
                </c:pt>
                <c:pt idx="8411">
                  <c:v>2.8582199999999999E-2</c:v>
                </c:pt>
                <c:pt idx="8412">
                  <c:v>2.72885E-2</c:v>
                </c:pt>
                <c:pt idx="8413">
                  <c:v>2.6134299999999999E-2</c:v>
                </c:pt>
                <c:pt idx="8414">
                  <c:v>2.5096299999999998E-2</c:v>
                </c:pt>
                <c:pt idx="8415">
                  <c:v>2.3715799999999999E-2</c:v>
                </c:pt>
                <c:pt idx="8416">
                  <c:v>2.25057E-2</c:v>
                </c:pt>
                <c:pt idx="8417">
                  <c:v>2.1430500000000002E-2</c:v>
                </c:pt>
                <c:pt idx="8418">
                  <c:v>2.0464599999999999E-2</c:v>
                </c:pt>
                <c:pt idx="8419">
                  <c:v>1.9314899999999999E-2</c:v>
                </c:pt>
                <c:pt idx="8420">
                  <c:v>1.82568E-2</c:v>
                </c:pt>
                <c:pt idx="8421">
                  <c:v>1.7312500000000001E-2</c:v>
                </c:pt>
                <c:pt idx="8422">
                  <c:v>1.64633E-2</c:v>
                </c:pt>
                <c:pt idx="8423">
                  <c:v>1.56951E-2</c:v>
                </c:pt>
                <c:pt idx="8424">
                  <c:v>1.4778100000000001E-2</c:v>
                </c:pt>
                <c:pt idx="8425">
                  <c:v>1.3965200000000001E-2</c:v>
                </c:pt>
                <c:pt idx="8426">
                  <c:v>1.3240200000000001E-2</c:v>
                </c:pt>
                <c:pt idx="8427">
                  <c:v>1.25904E-2</c:v>
                </c:pt>
                <c:pt idx="8428">
                  <c:v>1.20053E-2</c:v>
                </c:pt>
                <c:pt idx="8429">
                  <c:v>1.13518E-2</c:v>
                </c:pt>
                <c:pt idx="8430">
                  <c:v>1.0772199999999999E-2</c:v>
                </c:pt>
                <c:pt idx="8431">
                  <c:v>1.0255500000000001E-2</c:v>
                </c:pt>
                <c:pt idx="8432">
                  <c:v>9.7925600000000005E-3</c:v>
                </c:pt>
                <c:pt idx="8433">
                  <c:v>9.2462499999999993E-3</c:v>
                </c:pt>
                <c:pt idx="8434">
                  <c:v>8.7681900000000004E-3</c:v>
                </c:pt>
                <c:pt idx="8435">
                  <c:v>8.3471900000000009E-3</c:v>
                </c:pt>
                <c:pt idx="8436">
                  <c:v>7.9742600000000004E-3</c:v>
                </c:pt>
                <c:pt idx="8437">
                  <c:v>7.6421900000000001E-3</c:v>
                </c:pt>
                <c:pt idx="8438">
                  <c:v>7.2928100000000003E-3</c:v>
                </c:pt>
                <c:pt idx="8439">
                  <c:v>6.9847399999999997E-3</c:v>
                </c:pt>
                <c:pt idx="8440">
                  <c:v>6.7990699999999999E-3</c:v>
                </c:pt>
                <c:pt idx="8441">
                  <c:v>6.46797E-3</c:v>
                </c:pt>
                <c:pt idx="8442">
                  <c:v>6.18215E-3</c:v>
                </c:pt>
                <c:pt idx="8443">
                  <c:v>5.93356E-3</c:v>
                </c:pt>
                <c:pt idx="8444">
                  <c:v>5.7158499999999998E-3</c:v>
                </c:pt>
                <c:pt idx="8445">
                  <c:v>5.5239099999999999E-3</c:v>
                </c:pt>
                <c:pt idx="8446">
                  <c:v>5.28525E-3</c:v>
                </c:pt>
                <c:pt idx="8447">
                  <c:v>5.0987899999999997E-3</c:v>
                </c:pt>
                <c:pt idx="8448">
                  <c:v>4.8863700000000001E-3</c:v>
                </c:pt>
                <c:pt idx="8449">
                  <c:v>4.7069900000000003E-3</c:v>
                </c:pt>
                <c:pt idx="8450">
                  <c:v>4.5539200000000004E-3</c:v>
                </c:pt>
                <c:pt idx="8451">
                  <c:v>4.4219999999999997E-3</c:v>
                </c:pt>
                <c:pt idx="8452">
                  <c:v>4.2551200000000003E-3</c:v>
                </c:pt>
                <c:pt idx="8453">
                  <c:v>4.1170900000000003E-3</c:v>
                </c:pt>
                <c:pt idx="8454">
                  <c:v>3.9856800000000001E-3</c:v>
                </c:pt>
                <c:pt idx="8455">
                  <c:v>3.8758600000000001E-3</c:v>
                </c:pt>
                <c:pt idx="8456">
                  <c:v>3.75472E-3</c:v>
                </c:pt>
                <c:pt idx="8457">
                  <c:v>3.6556499999999999E-3</c:v>
                </c:pt>
                <c:pt idx="8458">
                  <c:v>3.5727799999999998E-3</c:v>
                </c:pt>
                <c:pt idx="8459">
                  <c:v>3.4721800000000001E-3</c:v>
                </c:pt>
                <c:pt idx="8460">
                  <c:v>3.3897100000000002E-3</c:v>
                </c:pt>
                <c:pt idx="8461">
                  <c:v>3.32073E-3</c:v>
                </c:pt>
                <c:pt idx="8462">
                  <c:v>3.2469700000000001E-3</c:v>
                </c:pt>
                <c:pt idx="8463">
                  <c:v>3.1911499999999998E-3</c:v>
                </c:pt>
                <c:pt idx="8464">
                  <c:v>3.1463400000000001E-3</c:v>
                </c:pt>
                <c:pt idx="8465">
                  <c:v>3.1208999999999998E-3</c:v>
                </c:pt>
                <c:pt idx="8466">
                  <c:v>3.1067999999999998E-3</c:v>
                </c:pt>
                <c:pt idx="8467">
                  <c:v>3.1121999999999999E-3</c:v>
                </c:pt>
                <c:pt idx="8468">
                  <c:v>3.1316299999999998E-3</c:v>
                </c:pt>
                <c:pt idx="8469">
                  <c:v>3.17243E-3</c:v>
                </c:pt>
                <c:pt idx="8470">
                  <c:v>3.2205599999999999E-3</c:v>
                </c:pt>
                <c:pt idx="8471">
                  <c:v>3.2859899999999999E-3</c:v>
                </c:pt>
                <c:pt idx="8472">
                  <c:v>3.3736700000000001E-3</c:v>
                </c:pt>
                <c:pt idx="8473">
                  <c:v>3.44933E-3</c:v>
                </c:pt>
                <c:pt idx="8474">
                  <c:v>3.5387000000000001E-3</c:v>
                </c:pt>
                <c:pt idx="8475">
                  <c:v>3.6435500000000002E-3</c:v>
                </c:pt>
                <c:pt idx="8476">
                  <c:v>3.7720499999999999E-3</c:v>
                </c:pt>
                <c:pt idx="8477">
                  <c:v>3.8891300000000002E-3</c:v>
                </c:pt>
                <c:pt idx="8478">
                  <c:v>4.0282199999999999E-3</c:v>
                </c:pt>
                <c:pt idx="8479">
                  <c:v>4.1778700000000002E-3</c:v>
                </c:pt>
                <c:pt idx="8480">
                  <c:v>4.3553699999999999E-3</c:v>
                </c:pt>
                <c:pt idx="8481">
                  <c:v>4.56757E-3</c:v>
                </c:pt>
                <c:pt idx="8482">
                  <c:v>4.7334200000000003E-3</c:v>
                </c:pt>
                <c:pt idx="8483">
                  <c:v>4.9233599999999999E-3</c:v>
                </c:pt>
                <c:pt idx="8484">
                  <c:v>5.1419500000000002E-3</c:v>
                </c:pt>
                <c:pt idx="8485">
                  <c:v>5.3581599999999998E-3</c:v>
                </c:pt>
                <c:pt idx="8486">
                  <c:v>5.5635299999999997E-3</c:v>
                </c:pt>
                <c:pt idx="8487">
                  <c:v>5.7940400000000003E-3</c:v>
                </c:pt>
                <c:pt idx="8488">
                  <c:v>6.0539499999999998E-3</c:v>
                </c:pt>
                <c:pt idx="8489">
                  <c:v>6.3485099999999999E-3</c:v>
                </c:pt>
                <c:pt idx="8490">
                  <c:v>6.6841299999999999E-3</c:v>
                </c:pt>
                <c:pt idx="8491">
                  <c:v>7.0687800000000002E-3</c:v>
                </c:pt>
                <c:pt idx="8492">
                  <c:v>7.3953999999999999E-3</c:v>
                </c:pt>
                <c:pt idx="8493">
                  <c:v>7.7604500000000003E-3</c:v>
                </c:pt>
                <c:pt idx="8494">
                  <c:v>8.11249E-3</c:v>
                </c:pt>
                <c:pt idx="8495">
                  <c:v>8.5030000000000001E-3</c:v>
                </c:pt>
                <c:pt idx="8496">
                  <c:v>8.9378500000000007E-3</c:v>
                </c:pt>
                <c:pt idx="8497">
                  <c:v>9.4240000000000001E-3</c:v>
                </c:pt>
                <c:pt idx="8498">
                  <c:v>9.9699300000000001E-3</c:v>
                </c:pt>
                <c:pt idx="8499">
                  <c:v>1.0586E-2</c:v>
                </c:pt>
                <c:pt idx="8500">
                  <c:v>1.11016E-2</c:v>
                </c:pt>
                <c:pt idx="8501">
                  <c:v>1.1670399999999999E-2</c:v>
                </c:pt>
                <c:pt idx="8502">
                  <c:v>1.2356900000000001E-2</c:v>
                </c:pt>
                <c:pt idx="8503">
                  <c:v>1.2943100000000001E-2</c:v>
                </c:pt>
                <c:pt idx="8504">
                  <c:v>1.35855E-2</c:v>
                </c:pt>
                <c:pt idx="8505">
                  <c:v>1.42916E-2</c:v>
                </c:pt>
                <c:pt idx="8506">
                  <c:v>1.5070099999999999E-2</c:v>
                </c:pt>
                <c:pt idx="8507">
                  <c:v>1.5931500000000001E-2</c:v>
                </c:pt>
                <c:pt idx="8508">
                  <c:v>1.68881E-2</c:v>
                </c:pt>
                <c:pt idx="8509">
                  <c:v>1.7954999999999999E-2</c:v>
                </c:pt>
                <c:pt idx="8510">
                  <c:v>1.8981999999999999E-2</c:v>
                </c:pt>
                <c:pt idx="8511">
                  <c:v>1.9935700000000001E-2</c:v>
                </c:pt>
                <c:pt idx="8512">
                  <c:v>2.09781E-2</c:v>
                </c:pt>
                <c:pt idx="8513">
                  <c:v>2.2120999999999998E-2</c:v>
                </c:pt>
                <c:pt idx="8514">
                  <c:v>2.3378199999999998E-2</c:v>
                </c:pt>
                <c:pt idx="8515">
                  <c:v>2.4766099999999999E-2</c:v>
                </c:pt>
                <c:pt idx="8516">
                  <c:v>2.63042E-2</c:v>
                </c:pt>
                <c:pt idx="8517">
                  <c:v>2.8015999999999999E-2</c:v>
                </c:pt>
                <c:pt idx="8518">
                  <c:v>2.9698100000000002E-2</c:v>
                </c:pt>
                <c:pt idx="8519">
                  <c:v>3.13084E-2</c:v>
                </c:pt>
                <c:pt idx="8520">
                  <c:v>3.3075899999999998E-2</c:v>
                </c:pt>
                <c:pt idx="8521">
                  <c:v>3.5023800000000001E-2</c:v>
                </c:pt>
                <c:pt idx="8522">
                  <c:v>3.71808E-2</c:v>
                </c:pt>
                <c:pt idx="8523">
                  <c:v>3.9583300000000002E-2</c:v>
                </c:pt>
                <c:pt idx="8524">
                  <c:v>4.2278499999999997E-2</c:v>
                </c:pt>
                <c:pt idx="8525">
                  <c:v>4.4529600000000003E-2</c:v>
                </c:pt>
                <c:pt idx="8526">
                  <c:v>4.7016700000000002E-2</c:v>
                </c:pt>
                <c:pt idx="8527">
                  <c:v>4.9984500000000001E-2</c:v>
                </c:pt>
                <c:pt idx="8528">
                  <c:v>5.24687E-2</c:v>
                </c:pt>
                <c:pt idx="8529">
                  <c:v>5.5222199999999999E-2</c:v>
                </c:pt>
                <c:pt idx="8530">
                  <c:v>5.8302300000000001E-2</c:v>
                </c:pt>
                <c:pt idx="8531">
                  <c:v>6.1782499999999997E-2</c:v>
                </c:pt>
                <c:pt idx="8532">
                  <c:v>6.5761500000000001E-2</c:v>
                </c:pt>
                <c:pt idx="8533">
                  <c:v>6.8751199999999998E-2</c:v>
                </c:pt>
                <c:pt idx="8534">
                  <c:v>7.20639E-2</c:v>
                </c:pt>
                <c:pt idx="8535">
                  <c:v>7.5755299999999998E-2</c:v>
                </c:pt>
                <c:pt idx="8536">
                  <c:v>7.9891799999999999E-2</c:v>
                </c:pt>
                <c:pt idx="8537">
                  <c:v>8.4551699999999994E-2</c:v>
                </c:pt>
                <c:pt idx="8538">
                  <c:v>8.98283E-2</c:v>
                </c:pt>
                <c:pt idx="8539">
                  <c:v>9.50381E-2</c:v>
                </c:pt>
                <c:pt idx="8540">
                  <c:v>0.100012</c:v>
                </c:pt>
                <c:pt idx="8541">
                  <c:v>0.10552</c:v>
                </c:pt>
                <c:pt idx="8542">
                  <c:v>0.111632</c:v>
                </c:pt>
                <c:pt idx="8543">
                  <c:v>0.118427</c:v>
                </c:pt>
                <c:pt idx="8544">
                  <c:v>0.12599299999999999</c:v>
                </c:pt>
                <c:pt idx="8545">
                  <c:v>0.13442799999999999</c:v>
                </c:pt>
                <c:pt idx="8546">
                  <c:v>0.143842</c:v>
                </c:pt>
                <c:pt idx="8547">
                  <c:v>0.154361</c:v>
                </c:pt>
                <c:pt idx="8548">
                  <c:v>0.16305700000000001</c:v>
                </c:pt>
                <c:pt idx="8549">
                  <c:v>0.17250799999999999</c:v>
                </c:pt>
                <c:pt idx="8550">
                  <c:v>0.18279400000000001</c:v>
                </c:pt>
                <c:pt idx="8551">
                  <c:v>0.19397700000000001</c:v>
                </c:pt>
                <c:pt idx="8552">
                  <c:v>0.20614199999999999</c:v>
                </c:pt>
                <c:pt idx="8553">
                  <c:v>0.21937000000000001</c:v>
                </c:pt>
                <c:pt idx="8554">
                  <c:v>0.23375799999999999</c:v>
                </c:pt>
                <c:pt idx="8555">
                  <c:v>0.24939500000000001</c:v>
                </c:pt>
                <c:pt idx="8556">
                  <c:v>0.26639099999999999</c:v>
                </c:pt>
                <c:pt idx="8557">
                  <c:v>0.28484399999999999</c:v>
                </c:pt>
                <c:pt idx="8558">
                  <c:v>0.30722699999999997</c:v>
                </c:pt>
                <c:pt idx="8559">
                  <c:v>0.331733</c:v>
                </c:pt>
                <c:pt idx="8560">
                  <c:v>0.35855399999999998</c:v>
                </c:pt>
                <c:pt idx="8561">
                  <c:v>0.38787500000000003</c:v>
                </c:pt>
                <c:pt idx="8562">
                  <c:v>0.41992099999999999</c:v>
                </c:pt>
                <c:pt idx="8563">
                  <c:v>0.45489200000000002</c:v>
                </c:pt>
                <c:pt idx="8564">
                  <c:v>0.493033</c:v>
                </c:pt>
                <c:pt idx="8565">
                  <c:v>0.53457100000000002</c:v>
                </c:pt>
                <c:pt idx="8566">
                  <c:v>0.57979400000000003</c:v>
                </c:pt>
                <c:pt idx="8567">
                  <c:v>0.628938</c:v>
                </c:pt>
                <c:pt idx="8568">
                  <c:v>0.68230199999999996</c:v>
                </c:pt>
                <c:pt idx="8569">
                  <c:v>0.74015200000000003</c:v>
                </c:pt>
                <c:pt idx="8570">
                  <c:v>0.80282799999999999</c:v>
                </c:pt>
                <c:pt idx="8571">
                  <c:v>0.87060199999999999</c:v>
                </c:pt>
                <c:pt idx="8572">
                  <c:v>0.94382100000000002</c:v>
                </c:pt>
                <c:pt idx="8573">
                  <c:v>1.02278</c:v>
                </c:pt>
                <c:pt idx="8574">
                  <c:v>1.12568</c:v>
                </c:pt>
                <c:pt idx="8575">
                  <c:v>1.2379100000000001</c:v>
                </c:pt>
                <c:pt idx="8576">
                  <c:v>1.36012</c:v>
                </c:pt>
                <c:pt idx="8577">
                  <c:v>1.49288</c:v>
                </c:pt>
                <c:pt idx="8578">
                  <c:v>1.63683</c:v>
                </c:pt>
                <c:pt idx="8579">
                  <c:v>1.7925199999999999</c:v>
                </c:pt>
                <c:pt idx="8580">
                  <c:v>1.9605699999999999</c:v>
                </c:pt>
                <c:pt idx="8581">
                  <c:v>2.1414300000000002</c:v>
                </c:pt>
                <c:pt idx="8582">
                  <c:v>2.3357999999999999</c:v>
                </c:pt>
                <c:pt idx="8583">
                  <c:v>2.544</c:v>
                </c:pt>
                <c:pt idx="8584">
                  <c:v>2.80511</c:v>
                </c:pt>
                <c:pt idx="8585">
                  <c:v>3.0449700000000002</c:v>
                </c:pt>
                <c:pt idx="8586">
                  <c:v>3.2999700000000001</c:v>
                </c:pt>
                <c:pt idx="8587">
                  <c:v>3.5703499999999999</c:v>
                </c:pt>
                <c:pt idx="8588">
                  <c:v>3.8563200000000002</c:v>
                </c:pt>
                <c:pt idx="8589">
                  <c:v>4.3146300000000002</c:v>
                </c:pt>
                <c:pt idx="8590">
                  <c:v>4.8081500000000004</c:v>
                </c:pt>
                <c:pt idx="8591">
                  <c:v>5.27583</c:v>
                </c:pt>
                <c:pt idx="8592">
                  <c:v>5.8975</c:v>
                </c:pt>
                <c:pt idx="8593">
                  <c:v>6.5579000000000001</c:v>
                </c:pt>
                <c:pt idx="8594">
                  <c:v>7.43241</c:v>
                </c:pt>
                <c:pt idx="8595">
                  <c:v>8.5033499999999993</c:v>
                </c:pt>
                <c:pt idx="8596">
                  <c:v>10.5542</c:v>
                </c:pt>
                <c:pt idx="8597">
                  <c:v>12.452199999999999</c:v>
                </c:pt>
                <c:pt idx="8598">
                  <c:v>13.564500000000001</c:v>
                </c:pt>
                <c:pt idx="8599">
                  <c:v>14.447900000000001</c:v>
                </c:pt>
                <c:pt idx="8600">
                  <c:v>15.146100000000001</c:v>
                </c:pt>
                <c:pt idx="8601">
                  <c:v>15.8133</c:v>
                </c:pt>
                <c:pt idx="8602">
                  <c:v>16.258199999999999</c:v>
                </c:pt>
                <c:pt idx="8603">
                  <c:v>16.669499999999999</c:v>
                </c:pt>
                <c:pt idx="8604">
                  <c:v>16.938500000000001</c:v>
                </c:pt>
                <c:pt idx="8605">
                  <c:v>17.073599999999999</c:v>
                </c:pt>
                <c:pt idx="8606">
                  <c:v>17.095600000000001</c:v>
                </c:pt>
                <c:pt idx="8607">
                  <c:v>17.0367</c:v>
                </c:pt>
                <c:pt idx="8608">
                  <c:v>16.862300000000001</c:v>
                </c:pt>
                <c:pt idx="8609">
                  <c:v>16.6343</c:v>
                </c:pt>
                <c:pt idx="8610">
                  <c:v>16.192399999999999</c:v>
                </c:pt>
                <c:pt idx="8611">
                  <c:v>15.731999999999999</c:v>
                </c:pt>
                <c:pt idx="8612">
                  <c:v>15.0496</c:v>
                </c:pt>
                <c:pt idx="8613">
                  <c:v>14.314</c:v>
                </c:pt>
                <c:pt idx="8614">
                  <c:v>13.3329</c:v>
                </c:pt>
                <c:pt idx="8615">
                  <c:v>12.0451</c:v>
                </c:pt>
                <c:pt idx="8616">
                  <c:v>8.7259600000000006</c:v>
                </c:pt>
                <c:pt idx="8617">
                  <c:v>7.7179900000000004</c:v>
                </c:pt>
                <c:pt idx="8618">
                  <c:v>6.7593899999999998</c:v>
                </c:pt>
                <c:pt idx="8619">
                  <c:v>6.02339</c:v>
                </c:pt>
                <c:pt idx="8620">
                  <c:v>5.50143</c:v>
                </c:pt>
                <c:pt idx="8621">
                  <c:v>5.0070899999999998</c:v>
                </c:pt>
                <c:pt idx="8622">
                  <c:v>4.5413699999999997</c:v>
                </c:pt>
                <c:pt idx="8623">
                  <c:v>4.1050800000000001</c:v>
                </c:pt>
                <c:pt idx="8624">
                  <c:v>3.7579500000000001</c:v>
                </c:pt>
                <c:pt idx="8625">
                  <c:v>3.4321700000000002</c:v>
                </c:pt>
                <c:pt idx="8626">
                  <c:v>3.12744</c:v>
                </c:pt>
                <c:pt idx="8627">
                  <c:v>2.8434900000000001</c:v>
                </c:pt>
                <c:pt idx="8628">
                  <c:v>2.5796800000000002</c:v>
                </c:pt>
                <c:pt idx="8629">
                  <c:v>2.33555</c:v>
                </c:pt>
                <c:pt idx="8630">
                  <c:v>2.1648499999999999</c:v>
                </c:pt>
                <c:pt idx="8631">
                  <c:v>2.0045199999999999</c:v>
                </c:pt>
                <c:pt idx="8632">
                  <c:v>1.8403</c:v>
                </c:pt>
                <c:pt idx="8633">
                  <c:v>1.6621300000000001</c:v>
                </c:pt>
                <c:pt idx="8634">
                  <c:v>1.5517000000000001</c:v>
                </c:pt>
                <c:pt idx="8635">
                  <c:v>1.4477199999999999</c:v>
                </c:pt>
                <c:pt idx="8636">
                  <c:v>1.3498600000000001</c:v>
                </c:pt>
                <c:pt idx="8637">
                  <c:v>1.2579400000000001</c:v>
                </c:pt>
                <c:pt idx="8638">
                  <c:v>1.17167</c:v>
                </c:pt>
                <c:pt idx="8639">
                  <c:v>1.0908199999999999</c:v>
                </c:pt>
                <c:pt idx="8640">
                  <c:v>1.0150999999999999</c:v>
                </c:pt>
                <c:pt idx="8641">
                  <c:v>0.94430000000000003</c:v>
                </c:pt>
                <c:pt idx="8642">
                  <c:v>0.87815699999999997</c:v>
                </c:pt>
                <c:pt idx="8643">
                  <c:v>0.81645999999999996</c:v>
                </c:pt>
                <c:pt idx="8644">
                  <c:v>0.75892999999999999</c:v>
                </c:pt>
                <c:pt idx="8645">
                  <c:v>0.70538100000000004</c:v>
                </c:pt>
                <c:pt idx="8646">
                  <c:v>0.65556499999999995</c:v>
                </c:pt>
                <c:pt idx="8647">
                  <c:v>0.60928800000000005</c:v>
                </c:pt>
                <c:pt idx="8648">
                  <c:v>0.56172299999999997</c:v>
                </c:pt>
                <c:pt idx="8649">
                  <c:v>0.51799499999999998</c:v>
                </c:pt>
                <c:pt idx="8650">
                  <c:v>0.47782000000000002</c:v>
                </c:pt>
                <c:pt idx="8651">
                  <c:v>0.44096400000000002</c:v>
                </c:pt>
                <c:pt idx="8652">
                  <c:v>0.40716599999999997</c:v>
                </c:pt>
                <c:pt idx="8653">
                  <c:v>0.37622100000000003</c:v>
                </c:pt>
                <c:pt idx="8654">
                  <c:v>0.34790100000000002</c:v>
                </c:pt>
                <c:pt idx="8655">
                  <c:v>0.32201600000000002</c:v>
                </c:pt>
                <c:pt idx="8656">
                  <c:v>0.29835600000000001</c:v>
                </c:pt>
                <c:pt idx="8657">
                  <c:v>0.27676200000000001</c:v>
                </c:pt>
                <c:pt idx="8658">
                  <c:v>0.25705600000000001</c:v>
                </c:pt>
                <c:pt idx="8659">
                  <c:v>0.23909</c:v>
                </c:pt>
                <c:pt idx="8660">
                  <c:v>0.22270699999999999</c:v>
                </c:pt>
                <c:pt idx="8661">
                  <c:v>0.207783</c:v>
                </c:pt>
                <c:pt idx="8662">
                  <c:v>0.19418299999999999</c:v>
                </c:pt>
                <c:pt idx="8663">
                  <c:v>0.18179899999999999</c:v>
                </c:pt>
                <c:pt idx="8664">
                  <c:v>0.16997300000000001</c:v>
                </c:pt>
                <c:pt idx="8665">
                  <c:v>0.15925400000000001</c:v>
                </c:pt>
                <c:pt idx="8666">
                  <c:v>0.149531</c:v>
                </c:pt>
                <c:pt idx="8667">
                  <c:v>0.140711</c:v>
                </c:pt>
                <c:pt idx="8668">
                  <c:v>0.13270100000000001</c:v>
                </c:pt>
                <c:pt idx="8669">
                  <c:v>0.12542500000000001</c:v>
                </c:pt>
                <c:pt idx="8670">
                  <c:v>0.118808</c:v>
                </c:pt>
                <c:pt idx="8671">
                  <c:v>0.112788</c:v>
                </c:pt>
                <c:pt idx="8672">
                  <c:v>0.10729900000000001</c:v>
                </c:pt>
                <c:pt idx="8673">
                  <c:v>0.10229100000000001</c:v>
                </c:pt>
                <c:pt idx="8674">
                  <c:v>9.6277000000000001E-2</c:v>
                </c:pt>
                <c:pt idx="8675">
                  <c:v>9.0926800000000002E-2</c:v>
                </c:pt>
                <c:pt idx="8676">
                  <c:v>8.6152199999999998E-2</c:v>
                </c:pt>
                <c:pt idx="8677">
                  <c:v>8.1876099999999993E-2</c:v>
                </c:pt>
                <c:pt idx="8678">
                  <c:v>7.8031299999999998E-2</c:v>
                </c:pt>
                <c:pt idx="8679">
                  <c:v>7.4560399999999999E-2</c:v>
                </c:pt>
                <c:pt idx="8680">
                  <c:v>7.1414199999999997E-2</c:v>
                </c:pt>
                <c:pt idx="8681">
                  <c:v>6.72127E-2</c:v>
                </c:pt>
                <c:pt idx="8682">
                  <c:v>6.4025499999999999E-2</c:v>
                </c:pt>
                <c:pt idx="8683">
                  <c:v>6.11581E-2</c:v>
                </c:pt>
                <c:pt idx="8684">
                  <c:v>5.8560500000000001E-2</c:v>
                </c:pt>
                <c:pt idx="8685">
                  <c:v>5.5084099999999997E-2</c:v>
                </c:pt>
                <c:pt idx="8686">
                  <c:v>5.20194E-2</c:v>
                </c:pt>
                <c:pt idx="8687">
                  <c:v>4.9286400000000001E-2</c:v>
                </c:pt>
                <c:pt idx="8688">
                  <c:v>4.6825699999999998E-2</c:v>
                </c:pt>
                <c:pt idx="8689">
                  <c:v>4.3891899999999998E-2</c:v>
                </c:pt>
                <c:pt idx="8690">
                  <c:v>4.12842E-2</c:v>
                </c:pt>
                <c:pt idx="8691">
                  <c:v>3.8945399999999998E-2</c:v>
                </c:pt>
                <c:pt idx="8692">
                  <c:v>3.6448700000000001E-2</c:v>
                </c:pt>
                <c:pt idx="8693">
                  <c:v>3.4493700000000002E-2</c:v>
                </c:pt>
                <c:pt idx="8694">
                  <c:v>3.2714699999999999E-2</c:v>
                </c:pt>
                <c:pt idx="8695">
                  <c:v>3.05781E-2</c:v>
                </c:pt>
                <c:pt idx="8696">
                  <c:v>2.86725E-2</c:v>
                </c:pt>
                <c:pt idx="8697">
                  <c:v>2.6963899999999999E-2</c:v>
                </c:pt>
                <c:pt idx="8698">
                  <c:v>2.5425E-2</c:v>
                </c:pt>
                <c:pt idx="8699">
                  <c:v>2.4033200000000001E-2</c:v>
                </c:pt>
                <c:pt idx="8700">
                  <c:v>2.27698E-2</c:v>
                </c:pt>
                <c:pt idx="8701">
                  <c:v>2.1630099999999999E-2</c:v>
                </c:pt>
                <c:pt idx="8702">
                  <c:v>2.05878E-2</c:v>
                </c:pt>
                <c:pt idx="8703">
                  <c:v>1.9330699999999999E-2</c:v>
                </c:pt>
                <c:pt idx="8704">
                  <c:v>1.8205099999999998E-2</c:v>
                </c:pt>
                <c:pt idx="8705">
                  <c:v>1.7193099999999999E-2</c:v>
                </c:pt>
                <c:pt idx="8706">
                  <c:v>1.6279600000000002E-2</c:v>
                </c:pt>
                <c:pt idx="8707">
                  <c:v>1.5452199999999999E-2</c:v>
                </c:pt>
                <c:pt idx="8708">
                  <c:v>1.47002E-2</c:v>
                </c:pt>
                <c:pt idx="8709">
                  <c:v>1.3852700000000001E-2</c:v>
                </c:pt>
                <c:pt idx="8710">
                  <c:v>1.3166499999999999E-2</c:v>
                </c:pt>
                <c:pt idx="8711">
                  <c:v>1.25436E-2</c:v>
                </c:pt>
                <c:pt idx="8712">
                  <c:v>1.1798400000000001E-2</c:v>
                </c:pt>
                <c:pt idx="8713">
                  <c:v>1.11371E-2</c:v>
                </c:pt>
                <c:pt idx="8714">
                  <c:v>1.0547300000000001E-2</c:v>
                </c:pt>
                <c:pt idx="8715">
                  <c:v>1.00191E-2</c:v>
                </c:pt>
                <c:pt idx="8716">
                  <c:v>9.5440000000000004E-3</c:v>
                </c:pt>
                <c:pt idx="8717">
                  <c:v>9.1152500000000001E-3</c:v>
                </c:pt>
                <c:pt idx="8718">
                  <c:v>8.6057000000000008E-3</c:v>
                </c:pt>
                <c:pt idx="8719">
                  <c:v>8.15688E-3</c:v>
                </c:pt>
                <c:pt idx="8720">
                  <c:v>7.7595600000000004E-3</c:v>
                </c:pt>
                <c:pt idx="8721">
                  <c:v>7.4062399999999997E-3</c:v>
                </c:pt>
                <c:pt idx="8722">
                  <c:v>7.09072E-3</c:v>
                </c:pt>
                <c:pt idx="8723">
                  <c:v>6.8079300000000002E-3</c:v>
                </c:pt>
                <c:pt idx="8724">
                  <c:v>6.4359400000000002E-3</c:v>
                </c:pt>
                <c:pt idx="8725">
                  <c:v>6.1412799999999998E-3</c:v>
                </c:pt>
                <c:pt idx="8726">
                  <c:v>5.8940499999999996E-3</c:v>
                </c:pt>
                <c:pt idx="8727">
                  <c:v>5.67476E-3</c:v>
                </c:pt>
                <c:pt idx="8728">
                  <c:v>5.4191100000000004E-3</c:v>
                </c:pt>
                <c:pt idx="8729">
                  <c:v>5.1988199999999998E-3</c:v>
                </c:pt>
                <c:pt idx="8730">
                  <c:v>5.0081600000000002E-3</c:v>
                </c:pt>
                <c:pt idx="8731">
                  <c:v>4.8425899999999999E-3</c:v>
                </c:pt>
                <c:pt idx="8732">
                  <c:v>4.6324000000000001E-3</c:v>
                </c:pt>
                <c:pt idx="8733">
                  <c:v>4.44911E-3</c:v>
                </c:pt>
                <c:pt idx="8734">
                  <c:v>4.2939600000000003E-3</c:v>
                </c:pt>
                <c:pt idx="8735">
                  <c:v>4.1657500000000002E-3</c:v>
                </c:pt>
                <c:pt idx="8736">
                  <c:v>4.0591999999999998E-3</c:v>
                </c:pt>
                <c:pt idx="8737">
                  <c:v>3.9703100000000003E-3</c:v>
                </c:pt>
                <c:pt idx="8738">
                  <c:v>3.86762E-3</c:v>
                </c:pt>
                <c:pt idx="8739">
                  <c:v>3.7832299999999998E-3</c:v>
                </c:pt>
                <c:pt idx="8740">
                  <c:v>3.7185899999999999E-3</c:v>
                </c:pt>
                <c:pt idx="8741">
                  <c:v>3.6516000000000001E-3</c:v>
                </c:pt>
                <c:pt idx="8742">
                  <c:v>3.6162899999999999E-3</c:v>
                </c:pt>
                <c:pt idx="8743">
                  <c:v>3.5966800000000001E-3</c:v>
                </c:pt>
                <c:pt idx="8744">
                  <c:v>3.5892799999999998E-3</c:v>
                </c:pt>
                <c:pt idx="8745">
                  <c:v>3.6088700000000001E-3</c:v>
                </c:pt>
                <c:pt idx="8746">
                  <c:v>3.6575700000000002E-3</c:v>
                </c:pt>
                <c:pt idx="8747">
                  <c:v>3.7225499999999998E-3</c:v>
                </c:pt>
                <c:pt idx="8748">
                  <c:v>3.80547E-3</c:v>
                </c:pt>
                <c:pt idx="8749">
                  <c:v>3.9053099999999999E-3</c:v>
                </c:pt>
                <c:pt idx="8750">
                  <c:v>4.0218399999999996E-3</c:v>
                </c:pt>
                <c:pt idx="8751">
                  <c:v>4.1553700000000002E-3</c:v>
                </c:pt>
                <c:pt idx="8752">
                  <c:v>4.3067299999999999E-3</c:v>
                </c:pt>
                <c:pt idx="8753">
                  <c:v>4.47716E-3</c:v>
                </c:pt>
                <c:pt idx="8754">
                  <c:v>4.6683100000000002E-3</c:v>
                </c:pt>
                <c:pt idx="8755">
                  <c:v>4.8822800000000001E-3</c:v>
                </c:pt>
                <c:pt idx="8756">
                  <c:v>5.1216400000000002E-3</c:v>
                </c:pt>
                <c:pt idx="8757">
                  <c:v>5.3895200000000001E-3</c:v>
                </c:pt>
                <c:pt idx="8758">
                  <c:v>5.68967E-3</c:v>
                </c:pt>
                <c:pt idx="8759">
                  <c:v>6.0266499999999997E-3</c:v>
                </c:pt>
                <c:pt idx="8760">
                  <c:v>6.4059199999999998E-3</c:v>
                </c:pt>
                <c:pt idx="8761">
                  <c:v>6.8896399999999998E-3</c:v>
                </c:pt>
                <c:pt idx="8762">
                  <c:v>7.2526999999999999E-3</c:v>
                </c:pt>
                <c:pt idx="8763">
                  <c:v>7.6529600000000003E-3</c:v>
                </c:pt>
                <c:pt idx="8764">
                  <c:v>8.0948300000000008E-3</c:v>
                </c:pt>
                <c:pt idx="8765">
                  <c:v>8.5840799999999991E-3</c:v>
                </c:pt>
                <c:pt idx="8766">
                  <c:v>9.1274100000000007E-3</c:v>
                </c:pt>
                <c:pt idx="8767">
                  <c:v>9.7328899999999993E-3</c:v>
                </c:pt>
                <c:pt idx="8768">
                  <c:v>1.0410000000000001E-2</c:v>
                </c:pt>
                <c:pt idx="8769">
                  <c:v>1.09718E-2</c:v>
                </c:pt>
                <c:pt idx="8770">
                  <c:v>1.1586000000000001E-2</c:v>
                </c:pt>
                <c:pt idx="8771">
                  <c:v>1.22595E-2</c:v>
                </c:pt>
                <c:pt idx="8772">
                  <c:v>1.29999E-2</c:v>
                </c:pt>
                <c:pt idx="8773">
                  <c:v>1.38163E-2</c:v>
                </c:pt>
                <c:pt idx="8774">
                  <c:v>1.47192E-2</c:v>
                </c:pt>
                <c:pt idx="8775">
                  <c:v>1.5721300000000001E-2</c:v>
                </c:pt>
                <c:pt idx="8776">
                  <c:v>1.6837299999999999E-2</c:v>
                </c:pt>
                <c:pt idx="8777">
                  <c:v>1.8085500000000001E-2</c:v>
                </c:pt>
                <c:pt idx="8778">
                  <c:v>1.9487299999999999E-2</c:v>
                </c:pt>
                <c:pt idx="8779">
                  <c:v>2.1062299999999999E-2</c:v>
                </c:pt>
                <c:pt idx="8780">
                  <c:v>2.2227899999999998E-2</c:v>
                </c:pt>
                <c:pt idx="8781">
                  <c:v>2.3501600000000001E-2</c:v>
                </c:pt>
                <c:pt idx="8782">
                  <c:v>2.4893499999999999E-2</c:v>
                </c:pt>
                <c:pt idx="8783">
                  <c:v>2.6418400000000002E-2</c:v>
                </c:pt>
                <c:pt idx="8784">
                  <c:v>2.8093799999999999E-2</c:v>
                </c:pt>
                <c:pt idx="8785">
                  <c:v>2.99402E-2</c:v>
                </c:pt>
                <c:pt idx="8786">
                  <c:v>3.1981599999999999E-2</c:v>
                </c:pt>
                <c:pt idx="8787">
                  <c:v>3.4246600000000002E-2</c:v>
                </c:pt>
                <c:pt idx="8788">
                  <c:v>3.6768799999999997E-2</c:v>
                </c:pt>
                <c:pt idx="8789">
                  <c:v>3.8853400000000003E-2</c:v>
                </c:pt>
                <c:pt idx="8790">
                  <c:v>4.1125299999999997E-2</c:v>
                </c:pt>
                <c:pt idx="8791">
                  <c:v>4.3607800000000002E-2</c:v>
                </c:pt>
                <c:pt idx="8792">
                  <c:v>4.6327599999999997E-2</c:v>
                </c:pt>
                <c:pt idx="8793">
                  <c:v>4.9315999999999999E-2</c:v>
                </c:pt>
                <c:pt idx="8794">
                  <c:v>5.2609099999999999E-2</c:v>
                </c:pt>
                <c:pt idx="8795">
                  <c:v>5.6246999999999998E-2</c:v>
                </c:pt>
                <c:pt idx="8796">
                  <c:v>6.0280300000000002E-2</c:v>
                </c:pt>
                <c:pt idx="8797">
                  <c:v>6.4776500000000001E-2</c:v>
                </c:pt>
                <c:pt idx="8798">
                  <c:v>6.9805599999999995E-2</c:v>
                </c:pt>
                <c:pt idx="8799">
                  <c:v>7.3495400000000002E-2</c:v>
                </c:pt>
                <c:pt idx="8800">
                  <c:v>7.7486799999999995E-2</c:v>
                </c:pt>
                <c:pt idx="8801">
                  <c:v>8.1812099999999999E-2</c:v>
                </c:pt>
                <c:pt idx="8802">
                  <c:v>8.65147E-2</c:v>
                </c:pt>
                <c:pt idx="8803">
                  <c:v>9.3342400000000006E-2</c:v>
                </c:pt>
                <c:pt idx="8804">
                  <c:v>9.8359500000000002E-2</c:v>
                </c:pt>
                <c:pt idx="8805">
                  <c:v>0.103796</c:v>
                </c:pt>
                <c:pt idx="8806">
                  <c:v>0.109614</c:v>
                </c:pt>
                <c:pt idx="8807">
                  <c:v>0.115845</c:v>
                </c:pt>
                <c:pt idx="8808">
                  <c:v>0.122696</c:v>
                </c:pt>
                <c:pt idx="8809">
                  <c:v>0.13117200000000001</c:v>
                </c:pt>
                <c:pt idx="8810">
                  <c:v>0.14065</c:v>
                </c:pt>
                <c:pt idx="8811">
                  <c:v>0.15101000000000001</c:v>
                </c:pt>
                <c:pt idx="8812">
                  <c:v>0.16140399999999999</c:v>
                </c:pt>
                <c:pt idx="8813">
                  <c:v>0.17106499999999999</c:v>
                </c:pt>
                <c:pt idx="8814">
                  <c:v>0.18062400000000001</c:v>
                </c:pt>
                <c:pt idx="8815">
                  <c:v>0.19101000000000001</c:v>
                </c:pt>
                <c:pt idx="8816">
                  <c:v>0.202322</c:v>
                </c:pt>
                <c:pt idx="8817">
                  <c:v>0.214673</c:v>
                </c:pt>
                <c:pt idx="8818">
                  <c:v>0.22819500000000001</c:v>
                </c:pt>
                <c:pt idx="8819">
                  <c:v>0.24304000000000001</c:v>
                </c:pt>
                <c:pt idx="8820">
                  <c:v>0.25767699999999999</c:v>
                </c:pt>
                <c:pt idx="8821">
                  <c:v>0.27367799999999998</c:v>
                </c:pt>
                <c:pt idx="8822">
                  <c:v>0.291217</c:v>
                </c:pt>
                <c:pt idx="8823">
                  <c:v>0.31049599999999999</c:v>
                </c:pt>
                <c:pt idx="8824">
                  <c:v>0.32806299999999999</c:v>
                </c:pt>
                <c:pt idx="8825">
                  <c:v>0.347161</c:v>
                </c:pt>
                <c:pt idx="8826">
                  <c:v>0.36797600000000003</c:v>
                </c:pt>
                <c:pt idx="8827">
                  <c:v>0.39071499999999998</c:v>
                </c:pt>
                <c:pt idx="8828">
                  <c:v>0.41562199999999999</c:v>
                </c:pt>
                <c:pt idx="8829">
                  <c:v>0.44012499999999999</c:v>
                </c:pt>
                <c:pt idx="8830">
                  <c:v>0.46530300000000002</c:v>
                </c:pt>
                <c:pt idx="8831">
                  <c:v>0.49269299999999999</c:v>
                </c:pt>
                <c:pt idx="8832">
                  <c:v>0.522563</c:v>
                </c:pt>
                <c:pt idx="8833">
                  <c:v>0.55521799999999999</c:v>
                </c:pt>
                <c:pt idx="8834">
                  <c:v>0.57870999999999995</c:v>
                </c:pt>
                <c:pt idx="8835">
                  <c:v>0.61887199999999998</c:v>
                </c:pt>
                <c:pt idx="8836">
                  <c:v>0.66333299999999995</c:v>
                </c:pt>
                <c:pt idx="8837">
                  <c:v>0.71272199999999997</c:v>
                </c:pt>
                <c:pt idx="8838">
                  <c:v>0.75343800000000005</c:v>
                </c:pt>
                <c:pt idx="8839">
                  <c:v>0.80557100000000004</c:v>
                </c:pt>
                <c:pt idx="8840">
                  <c:v>0.86763900000000005</c:v>
                </c:pt>
                <c:pt idx="8841">
                  <c:v>0.93705099999999997</c:v>
                </c:pt>
                <c:pt idx="8842">
                  <c:v>0.98798399999999997</c:v>
                </c:pt>
                <c:pt idx="8843">
                  <c:v>1.04311</c:v>
                </c:pt>
                <c:pt idx="8844">
                  <c:v>1.1028899999999999</c:v>
                </c:pt>
                <c:pt idx="8845">
                  <c:v>1.16784</c:v>
                </c:pt>
                <c:pt idx="8846">
                  <c:v>1.2599499999999999</c:v>
                </c:pt>
                <c:pt idx="8847">
                  <c:v>1.32738</c:v>
                </c:pt>
                <c:pt idx="8848">
                  <c:v>1.40021</c:v>
                </c:pt>
                <c:pt idx="8849">
                  <c:v>1.4790099999999999</c:v>
                </c:pt>
                <c:pt idx="8850">
                  <c:v>1.56443</c:v>
                </c:pt>
                <c:pt idx="8851">
                  <c:v>1.6571800000000001</c:v>
                </c:pt>
                <c:pt idx="8852">
                  <c:v>1.75807</c:v>
                </c:pt>
                <c:pt idx="8853">
                  <c:v>1.8616600000000001</c:v>
                </c:pt>
                <c:pt idx="8854">
                  <c:v>1.96733</c:v>
                </c:pt>
                <c:pt idx="8855">
                  <c:v>2.0817299999999999</c:v>
                </c:pt>
                <c:pt idx="8856">
                  <c:v>2.2057799999999999</c:v>
                </c:pt>
                <c:pt idx="8857">
                  <c:v>2.3404799999999999</c:v>
                </c:pt>
                <c:pt idx="8858">
                  <c:v>2.4869500000000002</c:v>
                </c:pt>
                <c:pt idx="8859">
                  <c:v>2.6464099999999999</c:v>
                </c:pt>
                <c:pt idx="8860">
                  <c:v>2.8202199999999999</c:v>
                </c:pt>
                <c:pt idx="8861">
                  <c:v>3.03477</c:v>
                </c:pt>
                <c:pt idx="8862">
                  <c:v>3.2305299999999999</c:v>
                </c:pt>
                <c:pt idx="8863">
                  <c:v>3.44319</c:v>
                </c:pt>
                <c:pt idx="8864">
                  <c:v>3.6743100000000002</c:v>
                </c:pt>
                <c:pt idx="8865">
                  <c:v>3.92537</c:v>
                </c:pt>
                <c:pt idx="8866">
                  <c:v>4.19794</c:v>
                </c:pt>
                <c:pt idx="8867">
                  <c:v>4.4935099999999997</c:v>
                </c:pt>
                <c:pt idx="8868">
                  <c:v>4.8134899999999998</c:v>
                </c:pt>
                <c:pt idx="8869">
                  <c:v>5.1590199999999999</c:v>
                </c:pt>
                <c:pt idx="8870">
                  <c:v>5.5309999999999997</c:v>
                </c:pt>
                <c:pt idx="8871">
                  <c:v>5.9298000000000002</c:v>
                </c:pt>
                <c:pt idx="8872">
                  <c:v>6.5029500000000002</c:v>
                </c:pt>
                <c:pt idx="8873">
                  <c:v>7.1208</c:v>
                </c:pt>
                <c:pt idx="8874">
                  <c:v>7.7776899999999998</c:v>
                </c:pt>
                <c:pt idx="8875">
                  <c:v>9.1225400000000008</c:v>
                </c:pt>
                <c:pt idx="8876">
                  <c:v>10.210100000000001</c:v>
                </c:pt>
                <c:pt idx="8877">
                  <c:v>11.021699999999999</c:v>
                </c:pt>
                <c:pt idx="8878">
                  <c:v>11.564</c:v>
                </c:pt>
                <c:pt idx="8879">
                  <c:v>11.958</c:v>
                </c:pt>
                <c:pt idx="8880">
                  <c:v>12.255699999999999</c:v>
                </c:pt>
                <c:pt idx="8881">
                  <c:v>12.4895</c:v>
                </c:pt>
                <c:pt idx="8882">
                  <c:v>12.6532</c:v>
                </c:pt>
                <c:pt idx="8883">
                  <c:v>12.7423</c:v>
                </c:pt>
                <c:pt idx="8884">
                  <c:v>12.759</c:v>
                </c:pt>
                <c:pt idx="8885">
                  <c:v>12.7272</c:v>
                </c:pt>
                <c:pt idx="8886">
                  <c:v>12.6341</c:v>
                </c:pt>
                <c:pt idx="8887">
                  <c:v>12.5388</c:v>
                </c:pt>
                <c:pt idx="8888">
                  <c:v>12.273199999999999</c:v>
                </c:pt>
                <c:pt idx="8889">
                  <c:v>11.9161</c:v>
                </c:pt>
                <c:pt idx="8890">
                  <c:v>11.3896</c:v>
                </c:pt>
                <c:pt idx="8891">
                  <c:v>10.7773</c:v>
                </c:pt>
                <c:pt idx="8892">
                  <c:v>9.8739600000000003</c:v>
                </c:pt>
                <c:pt idx="8893">
                  <c:v>8.0390499999999996</c:v>
                </c:pt>
                <c:pt idx="8894">
                  <c:v>7.2394999999999996</c:v>
                </c:pt>
                <c:pt idx="8895">
                  <c:v>6.67448</c:v>
                </c:pt>
                <c:pt idx="8896">
                  <c:v>6.1446899999999998</c:v>
                </c:pt>
                <c:pt idx="8897">
                  <c:v>5.6526800000000001</c:v>
                </c:pt>
                <c:pt idx="8898">
                  <c:v>5.1993099999999997</c:v>
                </c:pt>
                <c:pt idx="8899">
                  <c:v>4.7840600000000002</c:v>
                </c:pt>
                <c:pt idx="8900">
                  <c:v>4.4054900000000004</c:v>
                </c:pt>
                <c:pt idx="8901">
                  <c:v>4.0614400000000002</c:v>
                </c:pt>
                <c:pt idx="8902">
                  <c:v>3.7494999999999998</c:v>
                </c:pt>
                <c:pt idx="8903">
                  <c:v>3.5580699999999998</c:v>
                </c:pt>
                <c:pt idx="8904">
                  <c:v>3.3502000000000001</c:v>
                </c:pt>
                <c:pt idx="8905">
                  <c:v>3.1578400000000002</c:v>
                </c:pt>
                <c:pt idx="8906">
                  <c:v>2.9797899999999999</c:v>
                </c:pt>
                <c:pt idx="8907">
                  <c:v>2.8149299999999999</c:v>
                </c:pt>
                <c:pt idx="8908">
                  <c:v>2.6621700000000001</c:v>
                </c:pt>
                <c:pt idx="8909">
                  <c:v>2.52054</c:v>
                </c:pt>
                <c:pt idx="8910">
                  <c:v>2.32694</c:v>
                </c:pt>
                <c:pt idx="8911">
                  <c:v>2.2011400000000001</c:v>
                </c:pt>
                <c:pt idx="8912">
                  <c:v>2.0772599999999999</c:v>
                </c:pt>
                <c:pt idx="8913">
                  <c:v>1.96302</c:v>
                </c:pt>
                <c:pt idx="8914">
                  <c:v>1.8575200000000001</c:v>
                </c:pt>
                <c:pt idx="8915">
                  <c:v>1.7599499999999999</c:v>
                </c:pt>
                <c:pt idx="8916">
                  <c:v>1.6269</c:v>
                </c:pt>
                <c:pt idx="8917">
                  <c:v>1.5079</c:v>
                </c:pt>
                <c:pt idx="8918">
                  <c:v>1.4267799999999999</c:v>
                </c:pt>
                <c:pt idx="8919">
                  <c:v>1.34389</c:v>
                </c:pt>
                <c:pt idx="8920">
                  <c:v>1.2678499999999999</c:v>
                </c:pt>
                <c:pt idx="8921">
                  <c:v>1.1979599999999999</c:v>
                </c:pt>
                <c:pt idx="8922">
                  <c:v>1.1335900000000001</c:v>
                </c:pt>
                <c:pt idx="8923">
                  <c:v>1.0741799999999999</c:v>
                </c:pt>
                <c:pt idx="8924">
                  <c:v>1.0192600000000001</c:v>
                </c:pt>
                <c:pt idx="8925">
                  <c:v>0.94436299999999995</c:v>
                </c:pt>
                <c:pt idx="8926">
                  <c:v>0.888818</c:v>
                </c:pt>
                <c:pt idx="8927">
                  <c:v>0.83799100000000004</c:v>
                </c:pt>
                <c:pt idx="8928">
                  <c:v>0.79136300000000004</c:v>
                </c:pt>
                <c:pt idx="8929">
                  <c:v>0.74849299999999996</c:v>
                </c:pt>
                <c:pt idx="8930">
                  <c:v>0.70898799999999995</c:v>
                </c:pt>
                <c:pt idx="8931">
                  <c:v>0.67251399999999995</c:v>
                </c:pt>
                <c:pt idx="8932">
                  <c:v>0.62284700000000004</c:v>
                </c:pt>
                <c:pt idx="8933">
                  <c:v>0.58994400000000002</c:v>
                </c:pt>
                <c:pt idx="8934">
                  <c:v>0.557033</c:v>
                </c:pt>
                <c:pt idx="8935">
                  <c:v>0.52681599999999995</c:v>
                </c:pt>
                <c:pt idx="8936">
                  <c:v>0.49901099999999998</c:v>
                </c:pt>
                <c:pt idx="8937">
                  <c:v>0.47336699999999998</c:v>
                </c:pt>
                <c:pt idx="8938">
                  <c:v>0.43848799999999999</c:v>
                </c:pt>
                <c:pt idx="8939">
                  <c:v>0.40737299999999999</c:v>
                </c:pt>
                <c:pt idx="8940">
                  <c:v>0.38519300000000001</c:v>
                </c:pt>
                <c:pt idx="8941">
                  <c:v>0.36185</c:v>
                </c:pt>
                <c:pt idx="8942">
                  <c:v>0.340638</c:v>
                </c:pt>
                <c:pt idx="8943">
                  <c:v>0.32131900000000002</c:v>
                </c:pt>
                <c:pt idx="8944">
                  <c:v>0.30369099999999999</c:v>
                </c:pt>
                <c:pt idx="8945">
                  <c:v>0.28758</c:v>
                </c:pt>
                <c:pt idx="8946">
                  <c:v>0.272837</c:v>
                </c:pt>
                <c:pt idx="8947">
                  <c:v>0.25933699999999998</c:v>
                </c:pt>
                <c:pt idx="8948">
                  <c:v>0.245504</c:v>
                </c:pt>
                <c:pt idx="8949">
                  <c:v>0.23167399999999999</c:v>
                </c:pt>
                <c:pt idx="8950">
                  <c:v>0.21934400000000001</c:v>
                </c:pt>
                <c:pt idx="8951">
                  <c:v>0.20843400000000001</c:v>
                </c:pt>
                <c:pt idx="8952">
                  <c:v>0.19891800000000001</c:v>
                </c:pt>
                <c:pt idx="8953">
                  <c:v>0.19084499999999999</c:v>
                </c:pt>
                <c:pt idx="8954">
                  <c:v>0.185832</c:v>
                </c:pt>
                <c:pt idx="8955">
                  <c:v>0.181863</c:v>
                </c:pt>
                <c:pt idx="8956">
                  <c:v>0.179206</c:v>
                </c:pt>
                <c:pt idx="8957">
                  <c:v>0.1784</c:v>
                </c:pt>
                <c:pt idx="8958">
                  <c:v>0.178817</c:v>
                </c:pt>
                <c:pt idx="8959">
                  <c:v>0.179922</c:v>
                </c:pt>
                <c:pt idx="8960">
                  <c:v>0.181501</c:v>
                </c:pt>
                <c:pt idx="8961">
                  <c:v>0.184304</c:v>
                </c:pt>
                <c:pt idx="8962">
                  <c:v>0.187054</c:v>
                </c:pt>
                <c:pt idx="8963">
                  <c:v>0.19078700000000001</c:v>
                </c:pt>
                <c:pt idx="8964">
                  <c:v>0.19583999999999999</c:v>
                </c:pt>
                <c:pt idx="8965">
                  <c:v>0.200762</c:v>
                </c:pt>
                <c:pt idx="8966">
                  <c:v>0.20692199999999999</c:v>
                </c:pt>
                <c:pt idx="8967">
                  <c:v>0.21462200000000001</c:v>
                </c:pt>
                <c:pt idx="8968">
                  <c:v>0.22078999999999999</c:v>
                </c:pt>
                <c:pt idx="8969">
                  <c:v>0.227934</c:v>
                </c:pt>
                <c:pt idx="8970">
                  <c:v>0.236203</c:v>
                </c:pt>
                <c:pt idx="8971">
                  <c:v>0.24575900000000001</c:v>
                </c:pt>
                <c:pt idx="8972">
                  <c:v>0.25679000000000002</c:v>
                </c:pt>
                <c:pt idx="8973">
                  <c:v>0.269507</c:v>
                </c:pt>
                <c:pt idx="8974">
                  <c:v>0.28414400000000001</c:v>
                </c:pt>
                <c:pt idx="8975">
                  <c:v>0.30096200000000001</c:v>
                </c:pt>
                <c:pt idx="8976">
                  <c:v>0.31518200000000002</c:v>
                </c:pt>
                <c:pt idx="8977">
                  <c:v>0.33091999999999999</c:v>
                </c:pt>
                <c:pt idx="8978">
                  <c:v>0.34833700000000001</c:v>
                </c:pt>
                <c:pt idx="8979">
                  <c:v>0.36757000000000001</c:v>
                </c:pt>
                <c:pt idx="8980">
                  <c:v>0.388793</c:v>
                </c:pt>
                <c:pt idx="8981">
                  <c:v>0.41217399999999998</c:v>
                </c:pt>
                <c:pt idx="8982">
                  <c:v>0.43791000000000002</c:v>
                </c:pt>
                <c:pt idx="8983">
                  <c:v>0.466194</c:v>
                </c:pt>
                <c:pt idx="8984">
                  <c:v>0.49724200000000002</c:v>
                </c:pt>
                <c:pt idx="8985">
                  <c:v>0.53125699999999998</c:v>
                </c:pt>
                <c:pt idx="8986">
                  <c:v>0.56850500000000004</c:v>
                </c:pt>
                <c:pt idx="8987">
                  <c:v>0.60919599999999996</c:v>
                </c:pt>
                <c:pt idx="8988">
                  <c:v>0.65342100000000003</c:v>
                </c:pt>
                <c:pt idx="8989">
                  <c:v>0.70118499999999995</c:v>
                </c:pt>
                <c:pt idx="8990">
                  <c:v>0.753108</c:v>
                </c:pt>
                <c:pt idx="8991">
                  <c:v>0.80944099999999997</c:v>
                </c:pt>
                <c:pt idx="8992">
                  <c:v>0.87048400000000004</c:v>
                </c:pt>
                <c:pt idx="8993">
                  <c:v>0.93649000000000004</c:v>
                </c:pt>
                <c:pt idx="8994">
                  <c:v>1.00783</c:v>
                </c:pt>
                <c:pt idx="8995">
                  <c:v>1.0847199999999999</c:v>
                </c:pt>
                <c:pt idx="8996">
                  <c:v>1.1675</c:v>
                </c:pt>
                <c:pt idx="8997">
                  <c:v>1.2564500000000001</c:v>
                </c:pt>
                <c:pt idx="8998">
                  <c:v>1.3519099999999999</c:v>
                </c:pt>
                <c:pt idx="8999">
                  <c:v>1.45414</c:v>
                </c:pt>
                <c:pt idx="9000">
                  <c:v>1.5634699999999999</c:v>
                </c:pt>
                <c:pt idx="9001">
                  <c:v>1.6801200000000001</c:v>
                </c:pt>
                <c:pt idx="9002">
                  <c:v>1.8476300000000001</c:v>
                </c:pt>
                <c:pt idx="9003">
                  <c:v>2.0293000000000001</c:v>
                </c:pt>
                <c:pt idx="9004">
                  <c:v>2.2257899999999999</c:v>
                </c:pt>
                <c:pt idx="9005">
                  <c:v>2.4375100000000001</c:v>
                </c:pt>
                <c:pt idx="9006">
                  <c:v>2.6649400000000001</c:v>
                </c:pt>
                <c:pt idx="9007">
                  <c:v>2.9083600000000001</c:v>
                </c:pt>
                <c:pt idx="9008">
                  <c:v>3.2220499999999999</c:v>
                </c:pt>
                <c:pt idx="9009">
                  <c:v>3.5592800000000002</c:v>
                </c:pt>
                <c:pt idx="9010">
                  <c:v>3.9200599999999999</c:v>
                </c:pt>
                <c:pt idx="9011">
                  <c:v>4.30389</c:v>
                </c:pt>
                <c:pt idx="9012">
                  <c:v>4.7101899999999999</c:v>
                </c:pt>
                <c:pt idx="9013">
                  <c:v>5.1377300000000004</c:v>
                </c:pt>
                <c:pt idx="9014">
                  <c:v>5.8158000000000003</c:v>
                </c:pt>
                <c:pt idx="9015">
                  <c:v>6.58629</c:v>
                </c:pt>
                <c:pt idx="9016">
                  <c:v>7.7011700000000003</c:v>
                </c:pt>
                <c:pt idx="9017">
                  <c:v>9.6372</c:v>
                </c:pt>
                <c:pt idx="9018">
                  <c:v>10.725099999999999</c:v>
                </c:pt>
                <c:pt idx="9019">
                  <c:v>11.555199999999999</c:v>
                </c:pt>
                <c:pt idx="9020">
                  <c:v>12.172800000000001</c:v>
                </c:pt>
                <c:pt idx="9021">
                  <c:v>12.6172</c:v>
                </c:pt>
                <c:pt idx="9022">
                  <c:v>12.947900000000001</c:v>
                </c:pt>
                <c:pt idx="9023">
                  <c:v>13.2502</c:v>
                </c:pt>
                <c:pt idx="9024">
                  <c:v>13.521800000000001</c:v>
                </c:pt>
                <c:pt idx="9025">
                  <c:v>13.709</c:v>
                </c:pt>
                <c:pt idx="9026">
                  <c:v>13.7898</c:v>
                </c:pt>
                <c:pt idx="9027">
                  <c:v>13.793900000000001</c:v>
                </c:pt>
                <c:pt idx="9028">
                  <c:v>13.7454</c:v>
                </c:pt>
                <c:pt idx="9029">
                  <c:v>13.586</c:v>
                </c:pt>
                <c:pt idx="9030">
                  <c:v>13.3851</c:v>
                </c:pt>
                <c:pt idx="9031">
                  <c:v>13.155200000000001</c:v>
                </c:pt>
                <c:pt idx="9032">
                  <c:v>12.8102</c:v>
                </c:pt>
                <c:pt idx="9033">
                  <c:v>12.2766</c:v>
                </c:pt>
                <c:pt idx="9034">
                  <c:v>11.7042</c:v>
                </c:pt>
                <c:pt idx="9035">
                  <c:v>11.006</c:v>
                </c:pt>
                <c:pt idx="9036">
                  <c:v>9.9270200000000006</c:v>
                </c:pt>
                <c:pt idx="9037">
                  <c:v>6.9515399999999996</c:v>
                </c:pt>
                <c:pt idx="9038">
                  <c:v>6.0649899999999999</c:v>
                </c:pt>
                <c:pt idx="9039">
                  <c:v>5.3920599999999999</c:v>
                </c:pt>
                <c:pt idx="9040">
                  <c:v>4.9130799999999999</c:v>
                </c:pt>
                <c:pt idx="9041">
                  <c:v>4.3486500000000001</c:v>
                </c:pt>
                <c:pt idx="9042">
                  <c:v>3.99512</c:v>
                </c:pt>
                <c:pt idx="9043">
                  <c:v>3.6605099999999999</c:v>
                </c:pt>
                <c:pt idx="9044">
                  <c:v>3.3451599999999999</c:v>
                </c:pt>
                <c:pt idx="9045">
                  <c:v>3.04922</c:v>
                </c:pt>
                <c:pt idx="9046">
                  <c:v>2.7726700000000002</c:v>
                </c:pt>
                <c:pt idx="9047">
                  <c:v>2.5152999999999999</c:v>
                </c:pt>
                <c:pt idx="9048">
                  <c:v>2.27671</c:v>
                </c:pt>
                <c:pt idx="9049">
                  <c:v>2.1097800000000002</c:v>
                </c:pt>
                <c:pt idx="9050">
                  <c:v>1.95295</c:v>
                </c:pt>
                <c:pt idx="9051">
                  <c:v>1.80579</c:v>
                </c:pt>
                <c:pt idx="9052">
                  <c:v>1.6681299999999999</c:v>
                </c:pt>
                <c:pt idx="9053">
                  <c:v>1.53955</c:v>
                </c:pt>
                <c:pt idx="9054">
                  <c:v>1.4197200000000001</c:v>
                </c:pt>
                <c:pt idx="9055">
                  <c:v>1.3082499999999999</c:v>
                </c:pt>
                <c:pt idx="9056">
                  <c:v>1.2048000000000001</c:v>
                </c:pt>
                <c:pt idx="9057">
                  <c:v>1.1089599999999999</c:v>
                </c:pt>
                <c:pt idx="9058">
                  <c:v>1.02037</c:v>
                </c:pt>
                <c:pt idx="9059">
                  <c:v>0.93855200000000005</c:v>
                </c:pt>
                <c:pt idx="9060">
                  <c:v>0.86321999999999999</c:v>
                </c:pt>
                <c:pt idx="9061">
                  <c:v>0.79394799999999999</c:v>
                </c:pt>
                <c:pt idx="9062">
                  <c:v>0.73038000000000003</c:v>
                </c:pt>
                <c:pt idx="9063">
                  <c:v>0.67212700000000003</c:v>
                </c:pt>
                <c:pt idx="9064">
                  <c:v>0.61885100000000004</c:v>
                </c:pt>
                <c:pt idx="9065">
                  <c:v>0.57019500000000001</c:v>
                </c:pt>
                <c:pt idx="9066">
                  <c:v>0.52585400000000004</c:v>
                </c:pt>
                <c:pt idx="9067">
                  <c:v>0.48547400000000002</c:v>
                </c:pt>
                <c:pt idx="9068">
                  <c:v>0.44878600000000002</c:v>
                </c:pt>
                <c:pt idx="9069">
                  <c:v>0.41707100000000003</c:v>
                </c:pt>
                <c:pt idx="9070">
                  <c:v>0.391098</c:v>
                </c:pt>
                <c:pt idx="9071">
                  <c:v>0.36722399999999999</c:v>
                </c:pt>
                <c:pt idx="9072">
                  <c:v>0.345308</c:v>
                </c:pt>
                <c:pt idx="9073">
                  <c:v>0.32520100000000002</c:v>
                </c:pt>
                <c:pt idx="9074">
                  <c:v>0.30677700000000002</c:v>
                </c:pt>
                <c:pt idx="9075">
                  <c:v>0.28988799999999998</c:v>
                </c:pt>
                <c:pt idx="9076">
                  <c:v>0.27443499999999998</c:v>
                </c:pt>
                <c:pt idx="9077">
                  <c:v>0.260297</c:v>
                </c:pt>
                <c:pt idx="9078">
                  <c:v>0.24737100000000001</c:v>
                </c:pt>
                <c:pt idx="9079">
                  <c:v>0.23185</c:v>
                </c:pt>
                <c:pt idx="9080">
                  <c:v>0.218087</c:v>
                </c:pt>
                <c:pt idx="9081">
                  <c:v>0.20589499999999999</c:v>
                </c:pt>
                <c:pt idx="9082">
                  <c:v>0.19509099999999999</c:v>
                </c:pt>
                <c:pt idx="9083">
                  <c:v>0.18552099999999999</c:v>
                </c:pt>
                <c:pt idx="9084">
                  <c:v>0.177036</c:v>
                </c:pt>
                <c:pt idx="9085">
                  <c:v>0.169512</c:v>
                </c:pt>
                <c:pt idx="9086">
                  <c:v>0.162831</c:v>
                </c:pt>
                <c:pt idx="9087">
                  <c:v>0.15689400000000001</c:v>
                </c:pt>
                <c:pt idx="9088">
                  <c:v>0.14917900000000001</c:v>
                </c:pt>
                <c:pt idx="9089">
                  <c:v>0.14266899999999999</c:v>
                </c:pt>
                <c:pt idx="9090">
                  <c:v>0.13714299999999999</c:v>
                </c:pt>
                <c:pt idx="9091">
                  <c:v>0.13242100000000001</c:v>
                </c:pt>
                <c:pt idx="9092">
                  <c:v>0.12712200000000001</c:v>
                </c:pt>
                <c:pt idx="9093">
                  <c:v>0.122713</c:v>
                </c:pt>
                <c:pt idx="9094">
                  <c:v>0.11898599999999999</c:v>
                </c:pt>
                <c:pt idx="9095">
                  <c:v>0.11433500000000001</c:v>
                </c:pt>
                <c:pt idx="9096">
                  <c:v>0.11028499999999999</c:v>
                </c:pt>
                <c:pt idx="9097">
                  <c:v>0.10788300000000001</c:v>
                </c:pt>
                <c:pt idx="9098">
                  <c:v>0.10372099999999999</c:v>
                </c:pt>
                <c:pt idx="9099">
                  <c:v>0.100174</c:v>
                </c:pt>
                <c:pt idx="9100">
                  <c:v>9.5640699999999995E-2</c:v>
                </c:pt>
                <c:pt idx="9101">
                  <c:v>9.1777899999999996E-2</c:v>
                </c:pt>
                <c:pt idx="9102">
                  <c:v>8.8406999999999999E-2</c:v>
                </c:pt>
                <c:pt idx="9103">
                  <c:v>8.54158E-2</c:v>
                </c:pt>
                <c:pt idx="9104">
                  <c:v>8.1887799999999997E-2</c:v>
                </c:pt>
                <c:pt idx="9105">
                  <c:v>7.8770900000000005E-2</c:v>
                </c:pt>
                <c:pt idx="9106">
                  <c:v>7.4679099999999998E-2</c:v>
                </c:pt>
                <c:pt idx="9107">
                  <c:v>7.1070599999999998E-2</c:v>
                </c:pt>
                <c:pt idx="9108">
                  <c:v>6.7872399999999999E-2</c:v>
                </c:pt>
                <c:pt idx="9109">
                  <c:v>6.4098000000000002E-2</c:v>
                </c:pt>
                <c:pt idx="9110">
                  <c:v>6.0759100000000003E-2</c:v>
                </c:pt>
                <c:pt idx="9111">
                  <c:v>5.7763399999999999E-2</c:v>
                </c:pt>
                <c:pt idx="9112">
                  <c:v>5.5047600000000002E-2</c:v>
                </c:pt>
                <c:pt idx="9113">
                  <c:v>5.14026E-2</c:v>
                </c:pt>
                <c:pt idx="9114">
                  <c:v>4.8033600000000003E-2</c:v>
                </c:pt>
                <c:pt idx="9115">
                  <c:v>4.4779800000000002E-2</c:v>
                </c:pt>
                <c:pt idx="9116">
                  <c:v>4.1885600000000002E-2</c:v>
                </c:pt>
                <c:pt idx="9117">
                  <c:v>3.9292399999999998E-2</c:v>
                </c:pt>
                <c:pt idx="9118">
                  <c:v>3.6954099999999997E-2</c:v>
                </c:pt>
                <c:pt idx="9119">
                  <c:v>3.48382E-2</c:v>
                </c:pt>
                <c:pt idx="9120">
                  <c:v>3.2956300000000001E-2</c:v>
                </c:pt>
                <c:pt idx="9121">
                  <c:v>3.12319E-2</c:v>
                </c:pt>
                <c:pt idx="9122">
                  <c:v>2.9151099999999999E-2</c:v>
                </c:pt>
                <c:pt idx="9123">
                  <c:v>2.7290200000000001E-2</c:v>
                </c:pt>
                <c:pt idx="9124">
                  <c:v>2.5619699999999999E-2</c:v>
                </c:pt>
                <c:pt idx="9125">
                  <c:v>2.4116200000000001E-2</c:v>
                </c:pt>
                <c:pt idx="9126">
                  <c:v>2.27545E-2</c:v>
                </c:pt>
                <c:pt idx="9127">
                  <c:v>2.1519199999999999E-2</c:v>
                </c:pt>
                <c:pt idx="9128">
                  <c:v>2.0397100000000001E-2</c:v>
                </c:pt>
                <c:pt idx="9129">
                  <c:v>1.93761E-2</c:v>
                </c:pt>
                <c:pt idx="9130">
                  <c:v>1.8444200000000001E-2</c:v>
                </c:pt>
                <c:pt idx="9131">
                  <c:v>1.7591800000000001E-2</c:v>
                </c:pt>
                <c:pt idx="9132">
                  <c:v>1.6811599999999999E-2</c:v>
                </c:pt>
                <c:pt idx="9133">
                  <c:v>1.6098299999999999E-2</c:v>
                </c:pt>
                <c:pt idx="9134">
                  <c:v>1.5451400000000001E-2</c:v>
                </c:pt>
                <c:pt idx="9135">
                  <c:v>1.45928E-2</c:v>
                </c:pt>
                <c:pt idx="9136">
                  <c:v>1.40655E-2</c:v>
                </c:pt>
                <c:pt idx="9137">
                  <c:v>1.36147E-2</c:v>
                </c:pt>
                <c:pt idx="9138">
                  <c:v>1.3242800000000001E-2</c:v>
                </c:pt>
                <c:pt idx="9139">
                  <c:v>1.30256E-2</c:v>
                </c:pt>
                <c:pt idx="9140">
                  <c:v>1.2906000000000001E-2</c:v>
                </c:pt>
                <c:pt idx="9141">
                  <c:v>1.2832100000000001E-2</c:v>
                </c:pt>
                <c:pt idx="9142">
                  <c:v>1.2824800000000001E-2</c:v>
                </c:pt>
                <c:pt idx="9143">
                  <c:v>1.28609E-2</c:v>
                </c:pt>
                <c:pt idx="9144">
                  <c:v>1.29696E-2</c:v>
                </c:pt>
                <c:pt idx="9145">
                  <c:v>1.3095300000000001E-2</c:v>
                </c:pt>
                <c:pt idx="9146">
                  <c:v>1.3277000000000001E-2</c:v>
                </c:pt>
                <c:pt idx="9147">
                  <c:v>1.3532000000000001E-2</c:v>
                </c:pt>
                <c:pt idx="9148">
                  <c:v>1.3786400000000001E-2</c:v>
                </c:pt>
                <c:pt idx="9149">
                  <c:v>1.4111500000000001E-2</c:v>
                </c:pt>
                <c:pt idx="9150">
                  <c:v>1.4539399999999999E-2</c:v>
                </c:pt>
                <c:pt idx="9151">
                  <c:v>1.4910700000000001E-2</c:v>
                </c:pt>
                <c:pt idx="9152">
                  <c:v>1.53589E-2</c:v>
                </c:pt>
                <c:pt idx="9153">
                  <c:v>1.5904100000000001E-2</c:v>
                </c:pt>
                <c:pt idx="9154">
                  <c:v>1.63932E-2</c:v>
                </c:pt>
                <c:pt idx="9155">
                  <c:v>1.6968500000000001E-2</c:v>
                </c:pt>
                <c:pt idx="9156">
                  <c:v>1.76528E-2</c:v>
                </c:pt>
                <c:pt idx="9157">
                  <c:v>1.8185400000000001E-2</c:v>
                </c:pt>
                <c:pt idx="9158">
                  <c:v>1.8795800000000001E-2</c:v>
                </c:pt>
                <c:pt idx="9159">
                  <c:v>1.9505399999999999E-2</c:v>
                </c:pt>
                <c:pt idx="9160">
                  <c:v>2.03476E-2</c:v>
                </c:pt>
                <c:pt idx="9161">
                  <c:v>2.1109800000000001E-2</c:v>
                </c:pt>
                <c:pt idx="9162">
                  <c:v>2.20454E-2</c:v>
                </c:pt>
                <c:pt idx="9163">
                  <c:v>2.27815E-2</c:v>
                </c:pt>
                <c:pt idx="9164">
                  <c:v>2.36344E-2</c:v>
                </c:pt>
                <c:pt idx="9165">
                  <c:v>2.4635399999999998E-2</c:v>
                </c:pt>
                <c:pt idx="9166">
                  <c:v>2.55073E-2</c:v>
                </c:pt>
                <c:pt idx="9167">
                  <c:v>2.65063E-2</c:v>
                </c:pt>
                <c:pt idx="9168">
                  <c:v>2.76583E-2</c:v>
                </c:pt>
                <c:pt idx="9169">
                  <c:v>2.8994200000000001E-2</c:v>
                </c:pt>
                <c:pt idx="9170">
                  <c:v>3.05525E-2</c:v>
                </c:pt>
                <c:pt idx="9171">
                  <c:v>3.1736199999999999E-2</c:v>
                </c:pt>
                <c:pt idx="9172">
                  <c:v>3.3053600000000002E-2</c:v>
                </c:pt>
                <c:pt idx="9173">
                  <c:v>3.4522200000000003E-2</c:v>
                </c:pt>
                <c:pt idx="9174">
                  <c:v>3.61613E-2</c:v>
                </c:pt>
                <c:pt idx="9175">
                  <c:v>3.7992400000000003E-2</c:v>
                </c:pt>
                <c:pt idx="9176">
                  <c:v>4.0039699999999998E-2</c:v>
                </c:pt>
                <c:pt idx="9177">
                  <c:v>4.2330399999999997E-2</c:v>
                </c:pt>
                <c:pt idx="9178">
                  <c:v>4.4894499999999997E-2</c:v>
                </c:pt>
                <c:pt idx="9179">
                  <c:v>4.7764800000000003E-2</c:v>
                </c:pt>
                <c:pt idx="9180">
                  <c:v>5.0977799999999997E-2</c:v>
                </c:pt>
                <c:pt idx="9181">
                  <c:v>5.4574299999999999E-2</c:v>
                </c:pt>
                <c:pt idx="9182">
                  <c:v>5.8598699999999997E-2</c:v>
                </c:pt>
                <c:pt idx="9183">
                  <c:v>6.19269E-2</c:v>
                </c:pt>
                <c:pt idx="9184">
                  <c:v>6.5544400000000003E-2</c:v>
                </c:pt>
                <c:pt idx="9185">
                  <c:v>6.9476800000000005E-2</c:v>
                </c:pt>
                <c:pt idx="9186">
                  <c:v>7.4274599999999996E-2</c:v>
                </c:pt>
                <c:pt idx="9187">
                  <c:v>7.9825599999999997E-2</c:v>
                </c:pt>
                <c:pt idx="9188">
                  <c:v>8.5933300000000004E-2</c:v>
                </c:pt>
                <c:pt idx="9189">
                  <c:v>9.2654E-2</c:v>
                </c:pt>
                <c:pt idx="9190">
                  <c:v>0.100036</c:v>
                </c:pt>
                <c:pt idx="9191">
                  <c:v>0.108141</c:v>
                </c:pt>
                <c:pt idx="9192">
                  <c:v>0.11702899999999999</c:v>
                </c:pt>
                <c:pt idx="9193">
                  <c:v>0.12676699999999999</c:v>
                </c:pt>
                <c:pt idx="9194">
                  <c:v>0.13742199999999999</c:v>
                </c:pt>
                <c:pt idx="9195">
                  <c:v>0.14906800000000001</c:v>
                </c:pt>
                <c:pt idx="9196">
                  <c:v>0.16177800000000001</c:v>
                </c:pt>
                <c:pt idx="9197">
                  <c:v>0.175646</c:v>
                </c:pt>
                <c:pt idx="9198">
                  <c:v>0.190743</c:v>
                </c:pt>
                <c:pt idx="9199">
                  <c:v>0.20716300000000001</c:v>
                </c:pt>
                <c:pt idx="9200">
                  <c:v>0.224993</c:v>
                </c:pt>
                <c:pt idx="9201">
                  <c:v>0.244336</c:v>
                </c:pt>
                <c:pt idx="9202">
                  <c:v>0.26528400000000002</c:v>
                </c:pt>
                <c:pt idx="9203">
                  <c:v>0.28794399999999998</c:v>
                </c:pt>
                <c:pt idx="9204">
                  <c:v>0.31240699999999999</c:v>
                </c:pt>
                <c:pt idx="9205">
                  <c:v>0.33880100000000002</c:v>
                </c:pt>
                <c:pt idx="9206">
                  <c:v>0.36720999999999998</c:v>
                </c:pt>
                <c:pt idx="9207">
                  <c:v>0.40093600000000001</c:v>
                </c:pt>
                <c:pt idx="9208">
                  <c:v>0.42942799999999998</c:v>
                </c:pt>
                <c:pt idx="9209">
                  <c:v>0.45968399999999998</c:v>
                </c:pt>
                <c:pt idx="9210">
                  <c:v>0.508525</c:v>
                </c:pt>
                <c:pt idx="9211">
                  <c:v>0.56175900000000001</c:v>
                </c:pt>
                <c:pt idx="9212">
                  <c:v>0.61958100000000005</c:v>
                </c:pt>
                <c:pt idx="9213">
                  <c:v>0.68223699999999998</c:v>
                </c:pt>
                <c:pt idx="9214">
                  <c:v>0.74992700000000001</c:v>
                </c:pt>
                <c:pt idx="9215">
                  <c:v>0.82286099999999995</c:v>
                </c:pt>
                <c:pt idx="9216">
                  <c:v>0.90119199999999999</c:v>
                </c:pt>
                <c:pt idx="9217">
                  <c:v>0.98509000000000002</c:v>
                </c:pt>
                <c:pt idx="9218">
                  <c:v>1.07464</c:v>
                </c:pt>
                <c:pt idx="9219">
                  <c:v>1.1725399999999999</c:v>
                </c:pt>
                <c:pt idx="9220">
                  <c:v>1.2765500000000001</c:v>
                </c:pt>
                <c:pt idx="9221">
                  <c:v>1.38673</c:v>
                </c:pt>
                <c:pt idx="9222">
                  <c:v>1.50302</c:v>
                </c:pt>
                <c:pt idx="9223">
                  <c:v>1.6887799999999999</c:v>
                </c:pt>
                <c:pt idx="9224">
                  <c:v>1.88757</c:v>
                </c:pt>
                <c:pt idx="9225">
                  <c:v>2.1276199999999998</c:v>
                </c:pt>
                <c:pt idx="9226">
                  <c:v>2.44326</c:v>
                </c:pt>
                <c:pt idx="9227">
                  <c:v>2.7759100000000001</c:v>
                </c:pt>
                <c:pt idx="9228">
                  <c:v>3.91086</c:v>
                </c:pt>
                <c:pt idx="9229">
                  <c:v>4.2998599999999998</c:v>
                </c:pt>
                <c:pt idx="9230">
                  <c:v>4.5999800000000004</c:v>
                </c:pt>
                <c:pt idx="9231">
                  <c:v>4.8235400000000004</c:v>
                </c:pt>
                <c:pt idx="9232">
                  <c:v>4.9898499999999997</c:v>
                </c:pt>
                <c:pt idx="9233">
                  <c:v>5.1465899999999998</c:v>
                </c:pt>
                <c:pt idx="9234">
                  <c:v>5.25671</c:v>
                </c:pt>
                <c:pt idx="9235">
                  <c:v>5.3558700000000004</c:v>
                </c:pt>
                <c:pt idx="9236">
                  <c:v>5.4255199999999997</c:v>
                </c:pt>
                <c:pt idx="9237">
                  <c:v>5.4564199999999996</c:v>
                </c:pt>
                <c:pt idx="9238">
                  <c:v>5.4581299999999997</c:v>
                </c:pt>
                <c:pt idx="9239">
                  <c:v>5.4380100000000002</c:v>
                </c:pt>
                <c:pt idx="9240">
                  <c:v>5.3749099999999999</c:v>
                </c:pt>
                <c:pt idx="9241">
                  <c:v>5.2998399999999997</c:v>
                </c:pt>
                <c:pt idx="9242">
                  <c:v>5.1594899999999999</c:v>
                </c:pt>
                <c:pt idx="9243">
                  <c:v>4.9969299999999999</c:v>
                </c:pt>
                <c:pt idx="9244">
                  <c:v>4.8219500000000002</c:v>
                </c:pt>
                <c:pt idx="9245">
                  <c:v>4.5982500000000002</c:v>
                </c:pt>
                <c:pt idx="9246">
                  <c:v>4.2979599999999998</c:v>
                </c:pt>
                <c:pt idx="9247">
                  <c:v>3.9089</c:v>
                </c:pt>
                <c:pt idx="9248">
                  <c:v>2.7742399999999998</c:v>
                </c:pt>
                <c:pt idx="9249">
                  <c:v>2.4417599999999999</c:v>
                </c:pt>
                <c:pt idx="9250">
                  <c:v>2.1262500000000002</c:v>
                </c:pt>
                <c:pt idx="9251">
                  <c:v>1.8863399999999999</c:v>
                </c:pt>
                <c:pt idx="9252">
                  <c:v>1.6876599999999999</c:v>
                </c:pt>
                <c:pt idx="9253">
                  <c:v>1.50207</c:v>
                </c:pt>
                <c:pt idx="9254">
                  <c:v>1.38584</c:v>
                </c:pt>
                <c:pt idx="9255">
                  <c:v>1.2757499999999999</c:v>
                </c:pt>
                <c:pt idx="9256">
                  <c:v>1.1718</c:v>
                </c:pt>
                <c:pt idx="9257">
                  <c:v>1.0740000000000001</c:v>
                </c:pt>
                <c:pt idx="9258">
                  <c:v>0.98445400000000005</c:v>
                </c:pt>
                <c:pt idx="9259">
                  <c:v>0.90061400000000003</c:v>
                </c:pt>
                <c:pt idx="9260">
                  <c:v>0.822322</c:v>
                </c:pt>
                <c:pt idx="9261">
                  <c:v>0.74944500000000003</c:v>
                </c:pt>
                <c:pt idx="9262">
                  <c:v>0.68178300000000003</c:v>
                </c:pt>
                <c:pt idx="9263">
                  <c:v>0.61915900000000001</c:v>
                </c:pt>
                <c:pt idx="9264">
                  <c:v>0.56135100000000004</c:v>
                </c:pt>
                <c:pt idx="9265">
                  <c:v>0.50815999999999995</c:v>
                </c:pt>
                <c:pt idx="9266">
                  <c:v>0.45931499999999997</c:v>
                </c:pt>
                <c:pt idx="9267">
                  <c:v>0.42906899999999998</c:v>
                </c:pt>
                <c:pt idx="9268">
                  <c:v>0.40059</c:v>
                </c:pt>
                <c:pt idx="9269">
                  <c:v>0.36686600000000003</c:v>
                </c:pt>
                <c:pt idx="9270">
                  <c:v>0.33844600000000002</c:v>
                </c:pt>
                <c:pt idx="9271">
                  <c:v>0.31206200000000001</c:v>
                </c:pt>
                <c:pt idx="9272">
                  <c:v>0.28758099999999998</c:v>
                </c:pt>
                <c:pt idx="9273">
                  <c:v>0.26492100000000002</c:v>
                </c:pt>
                <c:pt idx="9274">
                  <c:v>0.24396499999999999</c:v>
                </c:pt>
                <c:pt idx="9275">
                  <c:v>0.22461600000000001</c:v>
                </c:pt>
                <c:pt idx="9276">
                  <c:v>0.20677100000000001</c:v>
                </c:pt>
                <c:pt idx="9277">
                  <c:v>0.19034300000000001</c:v>
                </c:pt>
                <c:pt idx="9278">
                  <c:v>0.175234</c:v>
                </c:pt>
                <c:pt idx="9279">
                  <c:v>0.16136300000000001</c:v>
                </c:pt>
                <c:pt idx="9280">
                  <c:v>0.14863000000000001</c:v>
                </c:pt>
                <c:pt idx="9281">
                  <c:v>0.13697100000000001</c:v>
                </c:pt>
                <c:pt idx="9282">
                  <c:v>0.1263</c:v>
                </c:pt>
                <c:pt idx="9283">
                  <c:v>0.11655</c:v>
                </c:pt>
                <c:pt idx="9284">
                  <c:v>0.10764600000000001</c:v>
                </c:pt>
                <c:pt idx="9285">
                  <c:v>9.9526900000000001E-2</c:v>
                </c:pt>
                <c:pt idx="9286">
                  <c:v>9.2128000000000002E-2</c:v>
                </c:pt>
                <c:pt idx="9287">
                  <c:v>8.5395899999999997E-2</c:v>
                </c:pt>
                <c:pt idx="9288">
                  <c:v>7.9270099999999996E-2</c:v>
                </c:pt>
                <c:pt idx="9289">
                  <c:v>7.3705900000000005E-2</c:v>
                </c:pt>
                <c:pt idx="9290">
                  <c:v>6.8893499999999996E-2</c:v>
                </c:pt>
                <c:pt idx="9291">
                  <c:v>6.49483E-2</c:v>
                </c:pt>
                <c:pt idx="9292">
                  <c:v>6.13164E-2</c:v>
                </c:pt>
                <c:pt idx="9293">
                  <c:v>5.7975800000000001E-2</c:v>
                </c:pt>
                <c:pt idx="9294">
                  <c:v>5.5899200000000003E-2</c:v>
                </c:pt>
                <c:pt idx="9295">
                  <c:v>5.2078800000000001E-2</c:v>
                </c:pt>
                <c:pt idx="9296">
                  <c:v>4.8662700000000003E-2</c:v>
                </c:pt>
                <c:pt idx="9297">
                  <c:v>4.5610400000000002E-2</c:v>
                </c:pt>
                <c:pt idx="9298">
                  <c:v>4.2882299999999998E-2</c:v>
                </c:pt>
                <c:pt idx="9299">
                  <c:v>4.0444399999999998E-2</c:v>
                </c:pt>
                <c:pt idx="9300">
                  <c:v>3.8263900000000003E-2</c:v>
                </c:pt>
                <c:pt idx="9301">
                  <c:v>3.6313600000000001E-2</c:v>
                </c:pt>
                <c:pt idx="9302">
                  <c:v>3.4567300000000002E-2</c:v>
                </c:pt>
                <c:pt idx="9303">
                  <c:v>3.3002799999999999E-2</c:v>
                </c:pt>
                <c:pt idx="9304">
                  <c:v>3.1598599999999998E-2</c:v>
                </c:pt>
                <c:pt idx="9305">
                  <c:v>3.0337300000000001E-2</c:v>
                </c:pt>
                <c:pt idx="9306">
                  <c:v>2.8676900000000002E-2</c:v>
                </c:pt>
                <c:pt idx="9307">
                  <c:v>2.72529E-2</c:v>
                </c:pt>
                <c:pt idx="9308">
                  <c:v>2.6025400000000001E-2</c:v>
                </c:pt>
                <c:pt idx="9309">
                  <c:v>2.4961299999999999E-2</c:v>
                </c:pt>
                <c:pt idx="9310">
                  <c:v>2.4032600000000001E-2</c:v>
                </c:pt>
                <c:pt idx="9311">
                  <c:v>2.3217000000000002E-2</c:v>
                </c:pt>
                <c:pt idx="9312">
                  <c:v>2.2272900000000002E-2</c:v>
                </c:pt>
                <c:pt idx="9313">
                  <c:v>2.1460699999999999E-2</c:v>
                </c:pt>
                <c:pt idx="9314">
                  <c:v>2.0752900000000001E-2</c:v>
                </c:pt>
                <c:pt idx="9315">
                  <c:v>1.98429E-2</c:v>
                </c:pt>
                <c:pt idx="9316">
                  <c:v>1.8973199999999999E-2</c:v>
                </c:pt>
                <c:pt idx="9317">
                  <c:v>1.8232499999999999E-2</c:v>
                </c:pt>
                <c:pt idx="9318">
                  <c:v>1.7588699999999999E-2</c:v>
                </c:pt>
                <c:pt idx="9319">
                  <c:v>1.6759799999999998E-2</c:v>
                </c:pt>
                <c:pt idx="9320">
                  <c:v>1.60562E-2</c:v>
                </c:pt>
                <c:pt idx="9321">
                  <c:v>1.54495E-2</c:v>
                </c:pt>
                <c:pt idx="9322">
                  <c:v>1.49204E-2</c:v>
                </c:pt>
                <c:pt idx="9323">
                  <c:v>1.4312200000000001E-2</c:v>
                </c:pt>
                <c:pt idx="9324">
                  <c:v>1.37935E-2</c:v>
                </c:pt>
                <c:pt idx="9325">
                  <c:v>1.33467E-2</c:v>
                </c:pt>
                <c:pt idx="9326">
                  <c:v>1.2808399999999999E-2</c:v>
                </c:pt>
                <c:pt idx="9327">
                  <c:v>1.23721E-2</c:v>
                </c:pt>
                <c:pt idx="9328">
                  <c:v>1.20039E-2</c:v>
                </c:pt>
                <c:pt idx="9329">
                  <c:v>1.15955E-2</c:v>
                </c:pt>
                <c:pt idx="9330">
                  <c:v>1.12602E-2</c:v>
                </c:pt>
                <c:pt idx="9331">
                  <c:v>1.0981100000000001E-2</c:v>
                </c:pt>
                <c:pt idx="9332">
                  <c:v>1.06429E-2</c:v>
                </c:pt>
                <c:pt idx="9333">
                  <c:v>1.0378699999999999E-2</c:v>
                </c:pt>
                <c:pt idx="9334">
                  <c:v>1.01593E-2</c:v>
                </c:pt>
                <c:pt idx="9335">
                  <c:v>9.9874999999999999E-3</c:v>
                </c:pt>
                <c:pt idx="9336">
                  <c:v>9.8000299999999995E-3</c:v>
                </c:pt>
                <c:pt idx="9337">
                  <c:v>9.6796699999999996E-3</c:v>
                </c:pt>
                <c:pt idx="9338">
                  <c:v>9.61417E-3</c:v>
                </c:pt>
                <c:pt idx="9339">
                  <c:v>9.5971200000000007E-3</c:v>
                </c:pt>
                <c:pt idx="9340">
                  <c:v>9.6320399999999997E-3</c:v>
                </c:pt>
                <c:pt idx="9341">
                  <c:v>9.7225799999999998E-3</c:v>
                </c:pt>
                <c:pt idx="9342">
                  <c:v>9.8716099999999994E-3</c:v>
                </c:pt>
                <c:pt idx="9343">
                  <c:v>1.0085E-2</c:v>
                </c:pt>
                <c:pt idx="9344">
                  <c:v>1.0372299999999999E-2</c:v>
                </c:pt>
                <c:pt idx="9345">
                  <c:v>1.07353E-2</c:v>
                </c:pt>
                <c:pt idx="9346">
                  <c:v>1.10262E-2</c:v>
                </c:pt>
                <c:pt idx="9347">
                  <c:v>1.13656E-2</c:v>
                </c:pt>
                <c:pt idx="9348">
                  <c:v>1.1761000000000001E-2</c:v>
                </c:pt>
                <c:pt idx="9349">
                  <c:v>1.22212E-2</c:v>
                </c:pt>
                <c:pt idx="9350">
                  <c:v>1.27565E-2</c:v>
                </c:pt>
                <c:pt idx="9351">
                  <c:v>1.3381199999999999E-2</c:v>
                </c:pt>
                <c:pt idx="9352">
                  <c:v>1.39197E-2</c:v>
                </c:pt>
                <c:pt idx="9353">
                  <c:v>1.4652800000000001E-2</c:v>
                </c:pt>
                <c:pt idx="9354">
                  <c:v>1.5252099999999999E-2</c:v>
                </c:pt>
                <c:pt idx="9355">
                  <c:v>1.5920500000000001E-2</c:v>
                </c:pt>
                <c:pt idx="9356">
                  <c:v>1.6668200000000001E-2</c:v>
                </c:pt>
                <c:pt idx="9357">
                  <c:v>1.75073E-2</c:v>
                </c:pt>
                <c:pt idx="9358">
                  <c:v>1.8452699999999999E-2</c:v>
                </c:pt>
                <c:pt idx="9359">
                  <c:v>1.9522100000000001E-2</c:v>
                </c:pt>
                <c:pt idx="9360">
                  <c:v>2.07361E-2</c:v>
                </c:pt>
                <c:pt idx="9361">
                  <c:v>2.1717E-2</c:v>
                </c:pt>
                <c:pt idx="9362">
                  <c:v>2.2798100000000002E-2</c:v>
                </c:pt>
                <c:pt idx="9363">
                  <c:v>2.3993199999999999E-2</c:v>
                </c:pt>
                <c:pt idx="9364">
                  <c:v>2.5319000000000001E-2</c:v>
                </c:pt>
                <c:pt idx="9365">
                  <c:v>2.67954E-2</c:v>
                </c:pt>
                <c:pt idx="9366">
                  <c:v>2.8446099999999998E-2</c:v>
                </c:pt>
                <c:pt idx="9367">
                  <c:v>3.0299300000000001E-2</c:v>
                </c:pt>
                <c:pt idx="9368">
                  <c:v>3.1842299999999997E-2</c:v>
                </c:pt>
                <c:pt idx="9369">
                  <c:v>3.3995900000000003E-2</c:v>
                </c:pt>
                <c:pt idx="9370">
                  <c:v>3.5752100000000002E-2</c:v>
                </c:pt>
                <c:pt idx="9371">
                  <c:v>3.7676899999999999E-2</c:v>
                </c:pt>
                <c:pt idx="9372">
                  <c:v>3.9792399999999999E-2</c:v>
                </c:pt>
                <c:pt idx="9373">
                  <c:v>4.2124799999999997E-2</c:v>
                </c:pt>
                <c:pt idx="9374">
                  <c:v>4.4704800000000003E-2</c:v>
                </c:pt>
                <c:pt idx="9375">
                  <c:v>4.7568899999999997E-2</c:v>
                </c:pt>
                <c:pt idx="9376">
                  <c:v>5.0760699999999999E-2</c:v>
                </c:pt>
                <c:pt idx="9377">
                  <c:v>5.3299199999999998E-2</c:v>
                </c:pt>
                <c:pt idx="9378">
                  <c:v>5.6058999999999998E-2</c:v>
                </c:pt>
                <c:pt idx="9379">
                  <c:v>5.9067399999999999E-2</c:v>
                </c:pt>
                <c:pt idx="9380">
                  <c:v>6.2355300000000002E-2</c:v>
                </c:pt>
                <c:pt idx="9381">
                  <c:v>6.5959900000000002E-2</c:v>
                </c:pt>
                <c:pt idx="9382">
                  <c:v>6.9923899999999997E-2</c:v>
                </c:pt>
                <c:pt idx="9383">
                  <c:v>7.4298500000000003E-2</c:v>
                </c:pt>
                <c:pt idx="9384">
                  <c:v>7.9143900000000003E-2</c:v>
                </c:pt>
                <c:pt idx="9385">
                  <c:v>8.32373E-2</c:v>
                </c:pt>
                <c:pt idx="9386">
                  <c:v>8.7691000000000005E-2</c:v>
                </c:pt>
                <c:pt idx="9387">
                  <c:v>9.2550900000000005E-2</c:v>
                </c:pt>
                <c:pt idx="9388">
                  <c:v>9.7869800000000007E-2</c:v>
                </c:pt>
                <c:pt idx="9389">
                  <c:v>0.103711</c:v>
                </c:pt>
                <c:pt idx="9390">
                  <c:v>0.11015</c:v>
                </c:pt>
                <c:pt idx="9391">
                  <c:v>0.11727600000000001</c:v>
                </c:pt>
                <c:pt idx="9392">
                  <c:v>0.12520100000000001</c:v>
                </c:pt>
                <c:pt idx="9393">
                  <c:v>0.13220799999999999</c:v>
                </c:pt>
                <c:pt idx="9394">
                  <c:v>0.139901</c:v>
                </c:pt>
                <c:pt idx="9395">
                  <c:v>0.14838799999999999</c:v>
                </c:pt>
                <c:pt idx="9396">
                  <c:v>0.157803</c:v>
                </c:pt>
                <c:pt idx="9397">
                  <c:v>0.168322</c:v>
                </c:pt>
                <c:pt idx="9398">
                  <c:v>0.17707000000000001</c:v>
                </c:pt>
                <c:pt idx="9399">
                  <c:v>0.18668499999999999</c:v>
                </c:pt>
                <c:pt idx="9400">
                  <c:v>0.197322</c:v>
                </c:pt>
                <c:pt idx="9401">
                  <c:v>0.209172</c:v>
                </c:pt>
                <c:pt idx="9402">
                  <c:v>0.219864</c:v>
                </c:pt>
                <c:pt idx="9403">
                  <c:v>0.231679</c:v>
                </c:pt>
                <c:pt idx="9404">
                  <c:v>0.24481900000000001</c:v>
                </c:pt>
                <c:pt idx="9405">
                  <c:v>0.259523</c:v>
                </c:pt>
                <c:pt idx="9406">
                  <c:v>0.27609099999999998</c:v>
                </c:pt>
                <c:pt idx="9407">
                  <c:v>0.29487999999999998</c:v>
                </c:pt>
                <c:pt idx="9408">
                  <c:v>0.30885400000000002</c:v>
                </c:pt>
                <c:pt idx="9409">
                  <c:v>0.32416299999999998</c:v>
                </c:pt>
                <c:pt idx="9410">
                  <c:v>0.340974</c:v>
                </c:pt>
                <c:pt idx="9411">
                  <c:v>0.35948999999999998</c:v>
                </c:pt>
                <c:pt idx="9412">
                  <c:v>0.37992500000000001</c:v>
                </c:pt>
                <c:pt idx="9413">
                  <c:v>0.402534</c:v>
                </c:pt>
                <c:pt idx="9414">
                  <c:v>0.42759000000000003</c:v>
                </c:pt>
                <c:pt idx="9415">
                  <c:v>0.45997500000000002</c:v>
                </c:pt>
                <c:pt idx="9416">
                  <c:v>0.483875</c:v>
                </c:pt>
                <c:pt idx="9417">
                  <c:v>0.50983199999999995</c:v>
                </c:pt>
                <c:pt idx="9418">
                  <c:v>0.53804399999999997</c:v>
                </c:pt>
                <c:pt idx="9419">
                  <c:v>0.56872100000000003</c:v>
                </c:pt>
                <c:pt idx="9420">
                  <c:v>0.60208899999999999</c:v>
                </c:pt>
                <c:pt idx="9421">
                  <c:v>0.63839199999999996</c:v>
                </c:pt>
                <c:pt idx="9422">
                  <c:v>0.677902</c:v>
                </c:pt>
                <c:pt idx="9423">
                  <c:v>0.72090299999999996</c:v>
                </c:pt>
                <c:pt idx="9424">
                  <c:v>0.76769299999999996</c:v>
                </c:pt>
                <c:pt idx="9425">
                  <c:v>0.81859700000000002</c:v>
                </c:pt>
                <c:pt idx="9426">
                  <c:v>0.87396799999999997</c:v>
                </c:pt>
                <c:pt idx="9427">
                  <c:v>0.934172</c:v>
                </c:pt>
                <c:pt idx="9428">
                  <c:v>0.99959699999999996</c:v>
                </c:pt>
                <c:pt idx="9429">
                  <c:v>1.0706500000000001</c:v>
                </c:pt>
                <c:pt idx="9430">
                  <c:v>1.1397900000000001</c:v>
                </c:pt>
                <c:pt idx="9431">
                  <c:v>1.2402</c:v>
                </c:pt>
                <c:pt idx="9432">
                  <c:v>1.3507899999999999</c:v>
                </c:pt>
                <c:pt idx="9433">
                  <c:v>1.4723999999999999</c:v>
                </c:pt>
                <c:pt idx="9434">
                  <c:v>1.6059600000000001</c:v>
                </c:pt>
                <c:pt idx="9435">
                  <c:v>1.75238</c:v>
                </c:pt>
                <c:pt idx="9436">
                  <c:v>1.91276</c:v>
                </c:pt>
                <c:pt idx="9437">
                  <c:v>2.08799</c:v>
                </c:pt>
                <c:pt idx="9438">
                  <c:v>2.27915</c:v>
                </c:pt>
                <c:pt idx="9439">
                  <c:v>2.48725</c:v>
                </c:pt>
                <c:pt idx="9440">
                  <c:v>2.7134100000000001</c:v>
                </c:pt>
                <c:pt idx="9441">
                  <c:v>2.9321799999999998</c:v>
                </c:pt>
                <c:pt idx="9442">
                  <c:v>3.15293</c:v>
                </c:pt>
                <c:pt idx="9443">
                  <c:v>3.3884599999999998</c:v>
                </c:pt>
                <c:pt idx="9444">
                  <c:v>3.7267000000000001</c:v>
                </c:pt>
                <c:pt idx="9445">
                  <c:v>4.0936700000000004</c:v>
                </c:pt>
                <c:pt idx="9446">
                  <c:v>4.4907599999999999</c:v>
                </c:pt>
                <c:pt idx="9447">
                  <c:v>4.9188999999999998</c:v>
                </c:pt>
                <c:pt idx="9448">
                  <c:v>5.3791599999999997</c:v>
                </c:pt>
                <c:pt idx="9449">
                  <c:v>5.87216</c:v>
                </c:pt>
                <c:pt idx="9450">
                  <c:v>6.3265599999999997</c:v>
                </c:pt>
                <c:pt idx="9451">
                  <c:v>7.0554899999999998</c:v>
                </c:pt>
                <c:pt idx="9452">
                  <c:v>7.8410799999999998</c:v>
                </c:pt>
                <c:pt idx="9453">
                  <c:v>8.6828299999999992</c:v>
                </c:pt>
                <c:pt idx="9454">
                  <c:v>9.5784500000000001</c:v>
                </c:pt>
                <c:pt idx="9455">
                  <c:v>10.6891</c:v>
                </c:pt>
                <c:pt idx="9456">
                  <c:v>12.2111</c:v>
                </c:pt>
                <c:pt idx="9457">
                  <c:v>13.8178</c:v>
                </c:pt>
                <c:pt idx="9458">
                  <c:v>17.228000000000002</c:v>
                </c:pt>
                <c:pt idx="9459">
                  <c:v>20.009599999999999</c:v>
                </c:pt>
                <c:pt idx="9460">
                  <c:v>21.816500000000001</c:v>
                </c:pt>
                <c:pt idx="9461">
                  <c:v>23.051600000000001</c:v>
                </c:pt>
                <c:pt idx="9462">
                  <c:v>24.115500000000001</c:v>
                </c:pt>
                <c:pt idx="9463">
                  <c:v>24.985499999999998</c:v>
                </c:pt>
                <c:pt idx="9464">
                  <c:v>25.707899999999999</c:v>
                </c:pt>
                <c:pt idx="9465">
                  <c:v>26.3002</c:v>
                </c:pt>
                <c:pt idx="9466">
                  <c:v>26.752300000000002</c:v>
                </c:pt>
                <c:pt idx="9467">
                  <c:v>27.056100000000001</c:v>
                </c:pt>
                <c:pt idx="9468">
                  <c:v>27.215599999999998</c:v>
                </c:pt>
                <c:pt idx="9469">
                  <c:v>27.223199999999999</c:v>
                </c:pt>
                <c:pt idx="9470">
                  <c:v>27.1569</c:v>
                </c:pt>
                <c:pt idx="9471">
                  <c:v>26.867599999999999</c:v>
                </c:pt>
                <c:pt idx="9472">
                  <c:v>26.555599999999998</c:v>
                </c:pt>
                <c:pt idx="9473">
                  <c:v>26.0749</c:v>
                </c:pt>
                <c:pt idx="9474">
                  <c:v>25.380500000000001</c:v>
                </c:pt>
                <c:pt idx="9475">
                  <c:v>24.6006</c:v>
                </c:pt>
                <c:pt idx="9476">
                  <c:v>23.5989</c:v>
                </c:pt>
                <c:pt idx="9477">
                  <c:v>22.258299999999998</c:v>
                </c:pt>
                <c:pt idx="9478">
                  <c:v>20.440799999999999</c:v>
                </c:pt>
                <c:pt idx="9479">
                  <c:v>18.345700000000001</c:v>
                </c:pt>
                <c:pt idx="9480">
                  <c:v>13.9602</c:v>
                </c:pt>
                <c:pt idx="9481">
                  <c:v>12.2049</c:v>
                </c:pt>
                <c:pt idx="9482">
                  <c:v>10.818099999999999</c:v>
                </c:pt>
                <c:pt idx="9483">
                  <c:v>9.7693600000000007</c:v>
                </c:pt>
                <c:pt idx="9484">
                  <c:v>8.9209899999999998</c:v>
                </c:pt>
                <c:pt idx="9485">
                  <c:v>8.07179</c:v>
                </c:pt>
                <c:pt idx="9486">
                  <c:v>7.2772899999999998</c:v>
                </c:pt>
                <c:pt idx="9487">
                  <c:v>6.5382499999999997</c:v>
                </c:pt>
                <c:pt idx="9488">
                  <c:v>6.0766999999999998</c:v>
                </c:pt>
                <c:pt idx="9489">
                  <c:v>5.63992</c:v>
                </c:pt>
                <c:pt idx="9490">
                  <c:v>5.18628</c:v>
                </c:pt>
                <c:pt idx="9491">
                  <c:v>4.7235300000000002</c:v>
                </c:pt>
                <c:pt idx="9492">
                  <c:v>4.2948500000000003</c:v>
                </c:pt>
                <c:pt idx="9493">
                  <c:v>3.89907</c:v>
                </c:pt>
                <c:pt idx="9494">
                  <c:v>3.62303</c:v>
                </c:pt>
                <c:pt idx="9495">
                  <c:v>3.3641800000000002</c:v>
                </c:pt>
                <c:pt idx="9496">
                  <c:v>3.12181</c:v>
                </c:pt>
                <c:pt idx="9497">
                  <c:v>2.8953600000000002</c:v>
                </c:pt>
                <c:pt idx="9498">
                  <c:v>2.6840799999999998</c:v>
                </c:pt>
                <c:pt idx="9499">
                  <c:v>2.4873500000000002</c:v>
                </c:pt>
                <c:pt idx="9500">
                  <c:v>2.3296299999999999</c:v>
                </c:pt>
                <c:pt idx="9501">
                  <c:v>2.1816399999999998</c:v>
                </c:pt>
                <c:pt idx="9502">
                  <c:v>2.0428799999999998</c:v>
                </c:pt>
                <c:pt idx="9503">
                  <c:v>1.9129499999999999</c:v>
                </c:pt>
                <c:pt idx="9504">
                  <c:v>1.7913600000000001</c:v>
                </c:pt>
                <c:pt idx="9505">
                  <c:v>1.6777299999999999</c:v>
                </c:pt>
                <c:pt idx="9506">
                  <c:v>1.57162</c:v>
                </c:pt>
                <c:pt idx="9507">
                  <c:v>1.4726399999999999</c:v>
                </c:pt>
                <c:pt idx="9508">
                  <c:v>1.3803399999999999</c:v>
                </c:pt>
                <c:pt idx="9509">
                  <c:v>1.2943899999999999</c:v>
                </c:pt>
                <c:pt idx="9510">
                  <c:v>1.21438</c:v>
                </c:pt>
                <c:pt idx="9511">
                  <c:v>1.1399999999999999</c:v>
                </c:pt>
                <c:pt idx="9512">
                  <c:v>1.0708299999999999</c:v>
                </c:pt>
                <c:pt idx="9513">
                  <c:v>1.0065999999999999</c:v>
                </c:pt>
                <c:pt idx="9514">
                  <c:v>0.94695499999999999</c:v>
                </c:pt>
                <c:pt idx="9515">
                  <c:v>0.89162300000000005</c:v>
                </c:pt>
                <c:pt idx="9516">
                  <c:v>0.82937700000000003</c:v>
                </c:pt>
                <c:pt idx="9517">
                  <c:v>0.77263400000000004</c:v>
                </c:pt>
                <c:pt idx="9518">
                  <c:v>0.72090699999999996</c:v>
                </c:pt>
                <c:pt idx="9519">
                  <c:v>0.67378000000000005</c:v>
                </c:pt>
                <c:pt idx="9520">
                  <c:v>0.63082499999999997</c:v>
                </c:pt>
                <c:pt idx="9521">
                  <c:v>0.59169000000000005</c:v>
                </c:pt>
                <c:pt idx="9522">
                  <c:v>0.55601599999999995</c:v>
                </c:pt>
                <c:pt idx="9523">
                  <c:v>0.52349599999999996</c:v>
                </c:pt>
                <c:pt idx="9524">
                  <c:v>0.49381700000000001</c:v>
                </c:pt>
                <c:pt idx="9525">
                  <c:v>0.466729</c:v>
                </c:pt>
                <c:pt idx="9526">
                  <c:v>0.44197700000000001</c:v>
                </c:pt>
                <c:pt idx="9527">
                  <c:v>0.41934500000000002</c:v>
                </c:pt>
                <c:pt idx="9528">
                  <c:v>0.398617</c:v>
                </c:pt>
                <c:pt idx="9529">
                  <c:v>0.37961699999999998</c:v>
                </c:pt>
                <c:pt idx="9530">
                  <c:v>0.35398400000000002</c:v>
                </c:pt>
                <c:pt idx="9531">
                  <c:v>0.33658700000000003</c:v>
                </c:pt>
                <c:pt idx="9532">
                  <c:v>0.318911</c:v>
                </c:pt>
                <c:pt idx="9533">
                  <c:v>0.302921</c:v>
                </c:pt>
                <c:pt idx="9534">
                  <c:v>0.28840900000000003</c:v>
                </c:pt>
                <c:pt idx="9535">
                  <c:v>0.27519399999999999</c:v>
                </c:pt>
                <c:pt idx="9536">
                  <c:v>0.257469</c:v>
                </c:pt>
                <c:pt idx="9537">
                  <c:v>0.241867</c:v>
                </c:pt>
                <c:pt idx="9538">
                  <c:v>0.22803200000000001</c:v>
                </c:pt>
                <c:pt idx="9539">
                  <c:v>0.215671</c:v>
                </c:pt>
                <c:pt idx="9540">
                  <c:v>0.20455100000000001</c:v>
                </c:pt>
                <c:pt idx="9541">
                  <c:v>0.19447900000000001</c:v>
                </c:pt>
                <c:pt idx="9542">
                  <c:v>0.185306</c:v>
                </c:pt>
                <c:pt idx="9543">
                  <c:v>0.17613999999999999</c:v>
                </c:pt>
                <c:pt idx="9544">
                  <c:v>0.166384</c:v>
                </c:pt>
                <c:pt idx="9545">
                  <c:v>0.157551</c:v>
                </c:pt>
                <c:pt idx="9546">
                  <c:v>0.149508</c:v>
                </c:pt>
                <c:pt idx="9547">
                  <c:v>0.13983000000000001</c:v>
                </c:pt>
                <c:pt idx="9548">
                  <c:v>0.13116700000000001</c:v>
                </c:pt>
                <c:pt idx="9549">
                  <c:v>0.123365</c:v>
                </c:pt>
                <c:pt idx="9550">
                  <c:v>0.116303</c:v>
                </c:pt>
                <c:pt idx="9551">
                  <c:v>0.10988299999999999</c:v>
                </c:pt>
                <c:pt idx="9552">
                  <c:v>0.103713</c:v>
                </c:pt>
                <c:pt idx="9553">
                  <c:v>9.7807199999999997E-2</c:v>
                </c:pt>
                <c:pt idx="9554">
                  <c:v>9.2430399999999996E-2</c:v>
                </c:pt>
                <c:pt idx="9555">
                  <c:v>8.7518600000000002E-2</c:v>
                </c:pt>
                <c:pt idx="9556">
                  <c:v>8.30177E-2</c:v>
                </c:pt>
                <c:pt idx="9557">
                  <c:v>7.8881499999999993E-2</c:v>
                </c:pt>
                <c:pt idx="9558">
                  <c:v>7.3276099999999997E-2</c:v>
                </c:pt>
                <c:pt idx="9559">
                  <c:v>6.98902E-2</c:v>
                </c:pt>
                <c:pt idx="9560">
                  <c:v>6.5560199999999999E-2</c:v>
                </c:pt>
                <c:pt idx="9561">
                  <c:v>6.1651600000000001E-2</c:v>
                </c:pt>
                <c:pt idx="9562">
                  <c:v>5.8110000000000002E-2</c:v>
                </c:pt>
                <c:pt idx="9563">
                  <c:v>5.4889899999999998E-2</c:v>
                </c:pt>
                <c:pt idx="9564">
                  <c:v>5.1952600000000002E-2</c:v>
                </c:pt>
                <c:pt idx="9565">
                  <c:v>4.9265499999999997E-2</c:v>
                </c:pt>
                <c:pt idx="9566">
                  <c:v>4.6800300000000003E-2</c:v>
                </c:pt>
                <c:pt idx="9567">
                  <c:v>4.4533200000000002E-2</c:v>
                </c:pt>
                <c:pt idx="9568">
                  <c:v>4.1875599999999999E-2</c:v>
                </c:pt>
                <c:pt idx="9569">
                  <c:v>3.9473099999999997E-2</c:v>
                </c:pt>
                <c:pt idx="9570">
                  <c:v>3.7293600000000003E-2</c:v>
                </c:pt>
                <c:pt idx="9571">
                  <c:v>3.53102E-2</c:v>
                </c:pt>
                <c:pt idx="9572">
                  <c:v>3.34997E-2</c:v>
                </c:pt>
                <c:pt idx="9573">
                  <c:v>3.1842599999999999E-2</c:v>
                </c:pt>
                <c:pt idx="9574">
                  <c:v>3.0321899999999999E-2</c:v>
                </c:pt>
                <c:pt idx="9575">
                  <c:v>2.8922900000000001E-2</c:v>
                </c:pt>
                <c:pt idx="9576">
                  <c:v>2.7091799999999999E-2</c:v>
                </c:pt>
                <c:pt idx="9577">
                  <c:v>2.5456199999999998E-2</c:v>
                </c:pt>
                <c:pt idx="9578">
                  <c:v>2.3989199999999999E-2</c:v>
                </c:pt>
                <c:pt idx="9579">
                  <c:v>2.2668399999999998E-2</c:v>
                </c:pt>
                <c:pt idx="9580">
                  <c:v>2.1474699999999999E-2</c:v>
                </c:pt>
                <c:pt idx="9581">
                  <c:v>2.03921E-2</c:v>
                </c:pt>
                <c:pt idx="9582">
                  <c:v>1.9406900000000001E-2</c:v>
                </c:pt>
                <c:pt idx="9583">
                  <c:v>1.85081E-2</c:v>
                </c:pt>
                <c:pt idx="9584">
                  <c:v>1.7388600000000001E-2</c:v>
                </c:pt>
                <c:pt idx="9585">
                  <c:v>1.6395699999999999E-2</c:v>
                </c:pt>
                <c:pt idx="9586">
                  <c:v>1.5511499999999999E-2</c:v>
                </c:pt>
                <c:pt idx="9587">
                  <c:v>1.47213E-2</c:v>
                </c:pt>
                <c:pt idx="9588">
                  <c:v>1.40126E-2</c:v>
                </c:pt>
                <c:pt idx="9589">
                  <c:v>1.33753E-2</c:v>
                </c:pt>
                <c:pt idx="9590">
                  <c:v>1.2801E-2</c:v>
                </c:pt>
                <c:pt idx="9591">
                  <c:v>1.2282599999999999E-2</c:v>
                </c:pt>
                <c:pt idx="9592">
                  <c:v>1.16685E-2</c:v>
                </c:pt>
                <c:pt idx="9593">
                  <c:v>1.1132100000000001E-2</c:v>
                </c:pt>
                <c:pt idx="9594">
                  <c:v>1.0663799999999999E-2</c:v>
                </c:pt>
                <c:pt idx="9595">
                  <c:v>1.02553E-2</c:v>
                </c:pt>
                <c:pt idx="9596">
                  <c:v>9.9002699999999992E-3</c:v>
                </c:pt>
                <c:pt idx="9597">
                  <c:v>9.5946999999999994E-3</c:v>
                </c:pt>
                <c:pt idx="9598">
                  <c:v>9.3362800000000006E-3</c:v>
                </c:pt>
                <c:pt idx="9599">
                  <c:v>9.1237000000000002E-3</c:v>
                </c:pt>
                <c:pt idx="9600">
                  <c:v>8.9592999999999999E-3</c:v>
                </c:pt>
                <c:pt idx="9601">
                  <c:v>8.8384999999999991E-3</c:v>
                </c:pt>
                <c:pt idx="9602">
                  <c:v>8.7632200000000004E-3</c:v>
                </c:pt>
                <c:pt idx="9603">
                  <c:v>8.7371900000000006E-3</c:v>
                </c:pt>
                <c:pt idx="9604">
                  <c:v>8.7663900000000006E-3</c:v>
                </c:pt>
                <c:pt idx="9605">
                  <c:v>8.8595500000000008E-3</c:v>
                </c:pt>
                <c:pt idx="9606">
                  <c:v>8.9632099999999992E-3</c:v>
                </c:pt>
                <c:pt idx="9607">
                  <c:v>9.1058900000000002E-3</c:v>
                </c:pt>
                <c:pt idx="9608">
                  <c:v>9.2941699999999992E-3</c:v>
                </c:pt>
                <c:pt idx="9609">
                  <c:v>9.5367000000000004E-3</c:v>
                </c:pt>
                <c:pt idx="9610">
                  <c:v>9.8447399999999994E-3</c:v>
                </c:pt>
                <c:pt idx="9611">
                  <c:v>1.0124299999999999E-2</c:v>
                </c:pt>
                <c:pt idx="9612">
                  <c:v>1.04557E-2</c:v>
                </c:pt>
                <c:pt idx="9613">
                  <c:v>1.0848699999999999E-2</c:v>
                </c:pt>
                <c:pt idx="9614">
                  <c:v>1.1315499999999999E-2</c:v>
                </c:pt>
                <c:pt idx="9615">
                  <c:v>1.1723600000000001E-2</c:v>
                </c:pt>
                <c:pt idx="9616">
                  <c:v>1.21905E-2</c:v>
                </c:pt>
                <c:pt idx="9617">
                  <c:v>1.2726700000000001E-2</c:v>
                </c:pt>
                <c:pt idx="9618">
                  <c:v>1.33452E-2</c:v>
                </c:pt>
                <c:pt idx="9619">
                  <c:v>1.40623E-2</c:v>
                </c:pt>
                <c:pt idx="9620">
                  <c:v>1.46175E-2</c:v>
                </c:pt>
                <c:pt idx="9621">
                  <c:v>1.5249800000000001E-2</c:v>
                </c:pt>
                <c:pt idx="9622">
                  <c:v>1.5958799999999999E-2</c:v>
                </c:pt>
                <c:pt idx="9623">
                  <c:v>1.6757500000000002E-2</c:v>
                </c:pt>
                <c:pt idx="9624">
                  <c:v>1.7662000000000001E-2</c:v>
                </c:pt>
                <c:pt idx="9625">
                  <c:v>1.8693299999999999E-2</c:v>
                </c:pt>
                <c:pt idx="9626">
                  <c:v>1.9566299999999998E-2</c:v>
                </c:pt>
                <c:pt idx="9627">
                  <c:v>2.0541799999999999E-2</c:v>
                </c:pt>
                <c:pt idx="9628">
                  <c:v>2.16411E-2</c:v>
                </c:pt>
                <c:pt idx="9629">
                  <c:v>2.26553E-2</c:v>
                </c:pt>
                <c:pt idx="9630">
                  <c:v>2.3663199999999999E-2</c:v>
                </c:pt>
                <c:pt idx="9631">
                  <c:v>2.47929E-2</c:v>
                </c:pt>
                <c:pt idx="9632">
                  <c:v>2.60751E-2</c:v>
                </c:pt>
                <c:pt idx="9633">
                  <c:v>2.7551300000000001E-2</c:v>
                </c:pt>
                <c:pt idx="9634">
                  <c:v>2.8671100000000001E-2</c:v>
                </c:pt>
                <c:pt idx="9635">
                  <c:v>2.9925500000000001E-2</c:v>
                </c:pt>
                <c:pt idx="9636">
                  <c:v>3.1342200000000001E-2</c:v>
                </c:pt>
                <c:pt idx="9637">
                  <c:v>3.2956699999999998E-2</c:v>
                </c:pt>
                <c:pt idx="9638">
                  <c:v>3.4812299999999997E-2</c:v>
                </c:pt>
                <c:pt idx="9639">
                  <c:v>3.6395200000000003E-2</c:v>
                </c:pt>
                <c:pt idx="9640">
                  <c:v>3.8171299999999998E-2</c:v>
                </c:pt>
                <c:pt idx="9641">
                  <c:v>4.0173399999999998E-2</c:v>
                </c:pt>
                <c:pt idx="9642">
                  <c:v>4.2438700000000003E-2</c:v>
                </c:pt>
                <c:pt idx="9643">
                  <c:v>4.5011799999999998E-2</c:v>
                </c:pt>
                <c:pt idx="9644">
                  <c:v>4.7408600000000002E-2</c:v>
                </c:pt>
                <c:pt idx="9645">
                  <c:v>4.9790500000000001E-2</c:v>
                </c:pt>
                <c:pt idx="9646">
                  <c:v>5.2420799999999997E-2</c:v>
                </c:pt>
                <c:pt idx="9647">
                  <c:v>5.5331600000000002E-2</c:v>
                </c:pt>
                <c:pt idx="9648">
                  <c:v>5.8552899999999998E-2</c:v>
                </c:pt>
                <c:pt idx="9649">
                  <c:v>6.2122700000000003E-2</c:v>
                </c:pt>
                <c:pt idx="9650">
                  <c:v>6.6079899999999997E-2</c:v>
                </c:pt>
                <c:pt idx="9651">
                  <c:v>7.0470199999999997E-2</c:v>
                </c:pt>
                <c:pt idx="9652">
                  <c:v>7.5340099999999993E-2</c:v>
                </c:pt>
                <c:pt idx="9653">
                  <c:v>8.07446E-2</c:v>
                </c:pt>
                <c:pt idx="9654">
                  <c:v>8.6739200000000002E-2</c:v>
                </c:pt>
                <c:pt idx="9655">
                  <c:v>9.3394699999999997E-2</c:v>
                </c:pt>
                <c:pt idx="9656">
                  <c:v>0.100774</c:v>
                </c:pt>
                <c:pt idx="9657">
                  <c:v>0.108956</c:v>
                </c:pt>
                <c:pt idx="9658">
                  <c:v>0.118021</c:v>
                </c:pt>
                <c:pt idx="9659">
                  <c:v>0.12806300000000001</c:v>
                </c:pt>
                <c:pt idx="9660">
                  <c:v>0.13917399999999999</c:v>
                </c:pt>
                <c:pt idx="9661">
                  <c:v>0.15146299999999999</c:v>
                </c:pt>
                <c:pt idx="9662">
                  <c:v>0.16503300000000001</c:v>
                </c:pt>
                <c:pt idx="9663">
                  <c:v>0.18001900000000001</c:v>
                </c:pt>
                <c:pt idx="9664">
                  <c:v>0.19653499999999999</c:v>
                </c:pt>
                <c:pt idx="9665">
                  <c:v>0.20846400000000001</c:v>
                </c:pt>
                <c:pt idx="9666">
                  <c:v>0.22650799999999999</c:v>
                </c:pt>
                <c:pt idx="9667">
                  <c:v>0.24621199999999999</c:v>
                </c:pt>
                <c:pt idx="9668">
                  <c:v>0.26771600000000001</c:v>
                </c:pt>
                <c:pt idx="9669">
                  <c:v>0.29114600000000002</c:v>
                </c:pt>
                <c:pt idx="9670">
                  <c:v>0.31666100000000003</c:v>
                </c:pt>
                <c:pt idx="9671">
                  <c:v>0.34439599999999998</c:v>
                </c:pt>
                <c:pt idx="9672">
                  <c:v>0.37451899999999999</c:v>
                </c:pt>
                <c:pt idx="9673">
                  <c:v>0.40717999999999999</c:v>
                </c:pt>
                <c:pt idx="9674">
                  <c:v>0.44257299999999999</c:v>
                </c:pt>
                <c:pt idx="9675">
                  <c:v>0.480846</c:v>
                </c:pt>
                <c:pt idx="9676">
                  <c:v>0.52219499999999996</c:v>
                </c:pt>
                <c:pt idx="9677">
                  <c:v>0.56678600000000001</c:v>
                </c:pt>
                <c:pt idx="9678">
                  <c:v>0.61483699999999997</c:v>
                </c:pt>
                <c:pt idx="9679">
                  <c:v>0.66650699999999996</c:v>
                </c:pt>
                <c:pt idx="9680">
                  <c:v>0.72201300000000002</c:v>
                </c:pt>
                <c:pt idx="9681">
                  <c:v>0.78152600000000005</c:v>
                </c:pt>
                <c:pt idx="9682">
                  <c:v>0.85714100000000004</c:v>
                </c:pt>
                <c:pt idx="9683">
                  <c:v>0.93891000000000002</c:v>
                </c:pt>
                <c:pt idx="9684">
                  <c:v>1.02718</c:v>
                </c:pt>
                <c:pt idx="9685">
                  <c:v>1.1222399999999999</c:v>
                </c:pt>
                <c:pt idx="9686">
                  <c:v>1.2244200000000001</c:v>
                </c:pt>
                <c:pt idx="9687">
                  <c:v>1.3339799999999999</c:v>
                </c:pt>
                <c:pt idx="9688">
                  <c:v>1.4512100000000001</c:v>
                </c:pt>
                <c:pt idx="9689">
                  <c:v>1.5763</c:v>
                </c:pt>
                <c:pt idx="9690">
                  <c:v>1.70956</c:v>
                </c:pt>
                <c:pt idx="9691">
                  <c:v>1.8510899999999999</c:v>
                </c:pt>
                <c:pt idx="9692">
                  <c:v>2.0340400000000001</c:v>
                </c:pt>
                <c:pt idx="9693">
                  <c:v>2.2095199999999999</c:v>
                </c:pt>
                <c:pt idx="9694">
                  <c:v>2.3953199999999999</c:v>
                </c:pt>
                <c:pt idx="9695">
                  <c:v>2.5914700000000002</c:v>
                </c:pt>
                <c:pt idx="9696">
                  <c:v>2.9049700000000001</c:v>
                </c:pt>
                <c:pt idx="9697">
                  <c:v>3.2411099999999999</c:v>
                </c:pt>
                <c:pt idx="9698">
                  <c:v>3.5988500000000001</c:v>
                </c:pt>
                <c:pt idx="9699">
                  <c:v>3.9913099999999999</c:v>
                </c:pt>
                <c:pt idx="9700">
                  <c:v>4.4033300000000004</c:v>
                </c:pt>
                <c:pt idx="9701">
                  <c:v>5.0519800000000004</c:v>
                </c:pt>
                <c:pt idx="9702">
                  <c:v>6.24946</c:v>
                </c:pt>
                <c:pt idx="9703">
                  <c:v>7.4429600000000002</c:v>
                </c:pt>
                <c:pt idx="9704">
                  <c:v>8.1240699999999997</c:v>
                </c:pt>
                <c:pt idx="9705">
                  <c:v>8.66038</c:v>
                </c:pt>
                <c:pt idx="9706">
                  <c:v>9.0939200000000007</c:v>
                </c:pt>
                <c:pt idx="9707">
                  <c:v>9.4674999999999994</c:v>
                </c:pt>
                <c:pt idx="9708">
                  <c:v>9.7209599999999998</c:v>
                </c:pt>
                <c:pt idx="9709">
                  <c:v>9.9432700000000001</c:v>
                </c:pt>
                <c:pt idx="9710">
                  <c:v>10.089600000000001</c:v>
                </c:pt>
                <c:pt idx="9711">
                  <c:v>10.174899999999999</c:v>
                </c:pt>
                <c:pt idx="9712">
                  <c:v>10.1881</c:v>
                </c:pt>
                <c:pt idx="9713">
                  <c:v>10.1494</c:v>
                </c:pt>
                <c:pt idx="9714">
                  <c:v>10.057700000000001</c:v>
                </c:pt>
                <c:pt idx="9715">
                  <c:v>9.9261300000000006</c:v>
                </c:pt>
                <c:pt idx="9716">
                  <c:v>9.6932700000000001</c:v>
                </c:pt>
                <c:pt idx="9717">
                  <c:v>9.4339499999999994</c:v>
                </c:pt>
                <c:pt idx="9718">
                  <c:v>9.1278600000000001</c:v>
                </c:pt>
                <c:pt idx="9719">
                  <c:v>8.7288899999999998</c:v>
                </c:pt>
                <c:pt idx="9720">
                  <c:v>8.2216699999999996</c:v>
                </c:pt>
                <c:pt idx="9721">
                  <c:v>7.5951300000000002</c:v>
                </c:pt>
                <c:pt idx="9722">
                  <c:v>6.73583</c:v>
                </c:pt>
                <c:pt idx="9723">
                  <c:v>5.1919500000000003</c:v>
                </c:pt>
                <c:pt idx="9724">
                  <c:v>4.4762500000000003</c:v>
                </c:pt>
                <c:pt idx="9725">
                  <c:v>3.9603899999999999</c:v>
                </c:pt>
                <c:pt idx="9726">
                  <c:v>3.5697199999999998</c:v>
                </c:pt>
                <c:pt idx="9727">
                  <c:v>3.2650999999999999</c:v>
                </c:pt>
                <c:pt idx="9728">
                  <c:v>2.9275699999999998</c:v>
                </c:pt>
                <c:pt idx="9729">
                  <c:v>2.6125799999999999</c:v>
                </c:pt>
                <c:pt idx="9730">
                  <c:v>2.4154200000000001</c:v>
                </c:pt>
                <c:pt idx="9731">
                  <c:v>2.2286000000000001</c:v>
                </c:pt>
                <c:pt idx="9732">
                  <c:v>2.05213</c:v>
                </c:pt>
                <c:pt idx="9733">
                  <c:v>1.88591</c:v>
                </c:pt>
                <c:pt idx="9734">
                  <c:v>1.7214100000000001</c:v>
                </c:pt>
                <c:pt idx="9735">
                  <c:v>1.5601499999999999</c:v>
                </c:pt>
                <c:pt idx="9736">
                  <c:v>1.4107799999999999</c:v>
                </c:pt>
                <c:pt idx="9737">
                  <c:v>1.3063</c:v>
                </c:pt>
                <c:pt idx="9738">
                  <c:v>1.2081299999999999</c:v>
                </c:pt>
                <c:pt idx="9739">
                  <c:v>1.1159600000000001</c:v>
                </c:pt>
                <c:pt idx="9740">
                  <c:v>1.0296799999999999</c:v>
                </c:pt>
                <c:pt idx="9741">
                  <c:v>0.949013</c:v>
                </c:pt>
                <c:pt idx="9742">
                  <c:v>0.87375499999999995</c:v>
                </c:pt>
                <c:pt idx="9743">
                  <c:v>0.80364000000000002</c:v>
                </c:pt>
                <c:pt idx="9744">
                  <c:v>0.75110299999999997</c:v>
                </c:pt>
                <c:pt idx="9745">
                  <c:v>0.69361700000000004</c:v>
                </c:pt>
                <c:pt idx="9746">
                  <c:v>0.64005800000000002</c:v>
                </c:pt>
                <c:pt idx="9747">
                  <c:v>0.590229</c:v>
                </c:pt>
                <c:pt idx="9748">
                  <c:v>0.543933</c:v>
                </c:pt>
                <c:pt idx="9749">
                  <c:v>0.50097999999999998</c:v>
                </c:pt>
                <c:pt idx="9750">
                  <c:v>0.46118999999999999</c:v>
                </c:pt>
                <c:pt idx="9751">
                  <c:v>0.42437900000000001</c:v>
                </c:pt>
                <c:pt idx="9752">
                  <c:v>0.39036500000000002</c:v>
                </c:pt>
                <c:pt idx="9753">
                  <c:v>0.35897699999999999</c:v>
                </c:pt>
                <c:pt idx="9754">
                  <c:v>0.33005400000000001</c:v>
                </c:pt>
                <c:pt idx="9755">
                  <c:v>0.30343599999999998</c:v>
                </c:pt>
                <c:pt idx="9756">
                  <c:v>0.27896599999999999</c:v>
                </c:pt>
                <c:pt idx="9757">
                  <c:v>0.25649899999999998</c:v>
                </c:pt>
                <c:pt idx="9758">
                  <c:v>0.23589599999999999</c:v>
                </c:pt>
                <c:pt idx="9759">
                  <c:v>0.21702299999999999</c:v>
                </c:pt>
                <c:pt idx="9760">
                  <c:v>0.20272200000000001</c:v>
                </c:pt>
                <c:pt idx="9761">
                  <c:v>0.187225</c:v>
                </c:pt>
                <c:pt idx="9762">
                  <c:v>0.17301900000000001</c:v>
                </c:pt>
                <c:pt idx="9763">
                  <c:v>0.16001599999999999</c:v>
                </c:pt>
                <c:pt idx="9764">
                  <c:v>0.148118</c:v>
                </c:pt>
                <c:pt idx="9765">
                  <c:v>0.13724500000000001</c:v>
                </c:pt>
                <c:pt idx="9766">
                  <c:v>0.127306</c:v>
                </c:pt>
                <c:pt idx="9767">
                  <c:v>0.11823599999999999</c:v>
                </c:pt>
                <c:pt idx="9768">
                  <c:v>0.10996</c:v>
                </c:pt>
                <c:pt idx="9769">
                  <c:v>0.102413</c:v>
                </c:pt>
                <c:pt idx="9770">
                  <c:v>9.5532500000000006E-2</c:v>
                </c:pt>
                <c:pt idx="9771">
                  <c:v>8.9262800000000003E-2</c:v>
                </c:pt>
                <c:pt idx="9772">
                  <c:v>8.3549899999999996E-2</c:v>
                </c:pt>
                <c:pt idx="9773">
                  <c:v>7.8348299999999996E-2</c:v>
                </c:pt>
                <c:pt idx="9774">
                  <c:v>7.3608000000000007E-2</c:v>
                </c:pt>
                <c:pt idx="9775">
                  <c:v>6.9292300000000001E-2</c:v>
                </c:pt>
                <c:pt idx="9776">
                  <c:v>6.5360000000000001E-2</c:v>
                </c:pt>
                <c:pt idx="9777">
                  <c:v>6.17773E-2</c:v>
                </c:pt>
                <c:pt idx="9778">
                  <c:v>5.8510800000000002E-2</c:v>
                </c:pt>
                <c:pt idx="9779">
                  <c:v>5.55323E-2</c:v>
                </c:pt>
                <c:pt idx="9780">
                  <c:v>5.3692999999999998E-2</c:v>
                </c:pt>
                <c:pt idx="9781">
                  <c:v>5.0332300000000003E-2</c:v>
                </c:pt>
                <c:pt idx="9782">
                  <c:v>4.7116499999999999E-2</c:v>
                </c:pt>
                <c:pt idx="9783">
                  <c:v>4.4286800000000001E-2</c:v>
                </c:pt>
                <c:pt idx="9784">
                  <c:v>4.1789399999999997E-2</c:v>
                </c:pt>
                <c:pt idx="9785">
                  <c:v>3.9579200000000002E-2</c:v>
                </c:pt>
                <c:pt idx="9786">
                  <c:v>3.76161E-2</c:v>
                </c:pt>
                <c:pt idx="9787">
                  <c:v>3.5866299999999997E-2</c:v>
                </c:pt>
                <c:pt idx="9788">
                  <c:v>3.4803599999999997E-2</c:v>
                </c:pt>
                <c:pt idx="9789">
                  <c:v>3.2893100000000002E-2</c:v>
                </c:pt>
                <c:pt idx="9790">
                  <c:v>3.1226299999999999E-2</c:v>
                </c:pt>
                <c:pt idx="9791">
                  <c:v>2.9760499999999999E-2</c:v>
                </c:pt>
                <c:pt idx="9792">
                  <c:v>2.84604E-2</c:v>
                </c:pt>
                <c:pt idx="9793">
                  <c:v>2.7298200000000002E-2</c:v>
                </c:pt>
                <c:pt idx="9794">
                  <c:v>2.5764700000000001E-2</c:v>
                </c:pt>
                <c:pt idx="9795">
                  <c:v>2.4431700000000001E-2</c:v>
                </c:pt>
                <c:pt idx="9796">
                  <c:v>2.3255899999999999E-2</c:v>
                </c:pt>
                <c:pt idx="9797">
                  <c:v>2.2206E-2</c:v>
                </c:pt>
                <c:pt idx="9798">
                  <c:v>2.0917600000000001E-2</c:v>
                </c:pt>
                <c:pt idx="9799">
                  <c:v>1.9782899999999999E-2</c:v>
                </c:pt>
                <c:pt idx="9800">
                  <c:v>1.8771599999999999E-2</c:v>
                </c:pt>
                <c:pt idx="9801">
                  <c:v>1.78625E-2</c:v>
                </c:pt>
                <c:pt idx="9802">
                  <c:v>1.67823E-2</c:v>
                </c:pt>
                <c:pt idx="9803">
                  <c:v>1.5827899999999999E-2</c:v>
                </c:pt>
                <c:pt idx="9804">
                  <c:v>1.49786E-2</c:v>
                </c:pt>
                <c:pt idx="9805">
                  <c:v>1.4218400000000001E-2</c:v>
                </c:pt>
                <c:pt idx="9806">
                  <c:v>1.35344E-2</c:v>
                </c:pt>
                <c:pt idx="9807">
                  <c:v>1.27709E-2</c:v>
                </c:pt>
                <c:pt idx="9808">
                  <c:v>1.2094000000000001E-2</c:v>
                </c:pt>
                <c:pt idx="9809">
                  <c:v>1.14903E-2</c:v>
                </c:pt>
                <c:pt idx="9810">
                  <c:v>1.0949199999999999E-2</c:v>
                </c:pt>
                <c:pt idx="9811">
                  <c:v>1.0462000000000001E-2</c:v>
                </c:pt>
                <c:pt idx="9812">
                  <c:v>1.00214E-2</c:v>
                </c:pt>
                <c:pt idx="9813">
                  <c:v>9.4960500000000007E-3</c:v>
                </c:pt>
                <c:pt idx="9814">
                  <c:v>9.0313100000000007E-3</c:v>
                </c:pt>
                <c:pt idx="9815">
                  <c:v>8.6177600000000004E-3</c:v>
                </c:pt>
                <c:pt idx="9816">
                  <c:v>8.1472200000000002E-3</c:v>
                </c:pt>
                <c:pt idx="9817">
                  <c:v>7.7676799999999999E-3</c:v>
                </c:pt>
                <c:pt idx="9818">
                  <c:v>7.43072E-3</c:v>
                </c:pt>
                <c:pt idx="9819">
                  <c:v>7.03669E-3</c:v>
                </c:pt>
                <c:pt idx="9820">
                  <c:v>6.6949799999999997E-3</c:v>
                </c:pt>
                <c:pt idx="9821">
                  <c:v>6.3963199999999996E-3</c:v>
                </c:pt>
                <c:pt idx="9822">
                  <c:v>6.1334199999999997E-3</c:v>
                </c:pt>
                <c:pt idx="9823">
                  <c:v>5.9004000000000001E-3</c:v>
                </c:pt>
                <c:pt idx="9824">
                  <c:v>5.6088099999999997E-3</c:v>
                </c:pt>
                <c:pt idx="9825">
                  <c:v>5.3793399999999998E-3</c:v>
                </c:pt>
                <c:pt idx="9826">
                  <c:v>5.1776499999999998E-3</c:v>
                </c:pt>
                <c:pt idx="9827">
                  <c:v>4.9991100000000002E-3</c:v>
                </c:pt>
                <c:pt idx="9828">
                  <c:v>4.79088E-3</c:v>
                </c:pt>
                <c:pt idx="9829">
                  <c:v>4.6106599999999999E-3</c:v>
                </c:pt>
                <c:pt idx="9830">
                  <c:v>4.45321E-3</c:v>
                </c:pt>
                <c:pt idx="9831">
                  <c:v>4.2510300000000003E-3</c:v>
                </c:pt>
                <c:pt idx="9832">
                  <c:v>4.07363E-3</c:v>
                </c:pt>
                <c:pt idx="9833">
                  <c:v>3.9110799999999999E-3</c:v>
                </c:pt>
                <c:pt idx="9834">
                  <c:v>3.7738099999999998E-3</c:v>
                </c:pt>
                <c:pt idx="9835">
                  <c:v>3.6570299999999999E-3</c:v>
                </c:pt>
                <c:pt idx="9836">
                  <c:v>3.5274099999999999E-3</c:v>
                </c:pt>
                <c:pt idx="9837">
                  <c:v>3.4244599999999998E-3</c:v>
                </c:pt>
                <c:pt idx="9838">
                  <c:v>3.34287E-3</c:v>
                </c:pt>
                <c:pt idx="9839">
                  <c:v>3.2770500000000001E-3</c:v>
                </c:pt>
                <c:pt idx="9840">
                  <c:v>3.2264799999999999E-3</c:v>
                </c:pt>
                <c:pt idx="9841">
                  <c:v>3.1891699999999999E-3</c:v>
                </c:pt>
                <c:pt idx="9842">
                  <c:v>3.1680800000000002E-3</c:v>
                </c:pt>
                <c:pt idx="9843">
                  <c:v>3.16527E-3</c:v>
                </c:pt>
                <c:pt idx="9844">
                  <c:v>3.1748499999999999E-3</c:v>
                </c:pt>
                <c:pt idx="9845">
                  <c:v>3.20463E-3</c:v>
                </c:pt>
                <c:pt idx="9846">
                  <c:v>3.2431999999999999E-3</c:v>
                </c:pt>
                <c:pt idx="9847">
                  <c:v>3.2988700000000002E-3</c:v>
                </c:pt>
                <c:pt idx="9848">
                  <c:v>3.3755E-3</c:v>
                </c:pt>
                <c:pt idx="9849">
                  <c:v>3.4775700000000001E-3</c:v>
                </c:pt>
                <c:pt idx="9850">
                  <c:v>3.56412E-3</c:v>
                </c:pt>
                <c:pt idx="9851">
                  <c:v>3.6691200000000001E-3</c:v>
                </c:pt>
                <c:pt idx="9852">
                  <c:v>3.79672E-3</c:v>
                </c:pt>
                <c:pt idx="9853">
                  <c:v>3.9103999999999996E-3</c:v>
                </c:pt>
                <c:pt idx="9854">
                  <c:v>4.0428E-3</c:v>
                </c:pt>
                <c:pt idx="9855">
                  <c:v>4.1979000000000001E-3</c:v>
                </c:pt>
                <c:pt idx="9856">
                  <c:v>4.3806899999999996E-3</c:v>
                </c:pt>
                <c:pt idx="9857">
                  <c:v>4.52871E-3</c:v>
                </c:pt>
                <c:pt idx="9858">
                  <c:v>4.6960500000000002E-3</c:v>
                </c:pt>
                <c:pt idx="9859">
                  <c:v>4.88595E-3</c:v>
                </c:pt>
                <c:pt idx="9860">
                  <c:v>5.1023800000000001E-3</c:v>
                </c:pt>
                <c:pt idx="9861">
                  <c:v>5.3502699999999999E-3</c:v>
                </c:pt>
                <c:pt idx="9862">
                  <c:v>5.6357600000000001E-3</c:v>
                </c:pt>
                <c:pt idx="9863">
                  <c:v>5.8791399999999997E-3</c:v>
                </c:pt>
                <c:pt idx="9864">
                  <c:v>6.1520100000000003E-3</c:v>
                </c:pt>
                <c:pt idx="9865">
                  <c:v>6.4919899999999996E-3</c:v>
                </c:pt>
                <c:pt idx="9866">
                  <c:v>6.7941599999999996E-3</c:v>
                </c:pt>
                <c:pt idx="9867">
                  <c:v>7.1318400000000004E-3</c:v>
                </c:pt>
                <c:pt idx="9868">
                  <c:v>7.5108299999999996E-3</c:v>
                </c:pt>
                <c:pt idx="9869">
                  <c:v>7.9381699999999996E-3</c:v>
                </c:pt>
                <c:pt idx="9870">
                  <c:v>8.4225600000000008E-3</c:v>
                </c:pt>
                <c:pt idx="9871">
                  <c:v>8.8296999999999994E-3</c:v>
                </c:pt>
                <c:pt idx="9872">
                  <c:v>9.2804700000000007E-3</c:v>
                </c:pt>
                <c:pt idx="9873">
                  <c:v>9.78154E-3</c:v>
                </c:pt>
                <c:pt idx="9874">
                  <c:v>1.02168E-2</c:v>
                </c:pt>
                <c:pt idx="9875">
                  <c:v>1.07698E-2</c:v>
                </c:pt>
                <c:pt idx="9876">
                  <c:v>1.13855E-2</c:v>
                </c:pt>
                <c:pt idx="9877">
                  <c:v>1.20742E-2</c:v>
                </c:pt>
                <c:pt idx="9878">
                  <c:v>1.2848699999999999E-2</c:v>
                </c:pt>
                <c:pt idx="9879">
                  <c:v>1.34953E-2</c:v>
                </c:pt>
                <c:pt idx="9880">
                  <c:v>1.42074E-2</c:v>
                </c:pt>
                <c:pt idx="9881">
                  <c:v>1.49956E-2</c:v>
                </c:pt>
                <c:pt idx="9882">
                  <c:v>1.5873200000000001E-2</c:v>
                </c:pt>
                <c:pt idx="9883">
                  <c:v>1.65165E-2</c:v>
                </c:pt>
                <c:pt idx="9884">
                  <c:v>1.7512300000000001E-2</c:v>
                </c:pt>
                <c:pt idx="9885">
                  <c:v>1.8344599999999999E-2</c:v>
                </c:pt>
                <c:pt idx="9886">
                  <c:v>1.92658E-2</c:v>
                </c:pt>
                <c:pt idx="9887">
                  <c:v>2.0295799999999999E-2</c:v>
                </c:pt>
                <c:pt idx="9888">
                  <c:v>2.14611E-2</c:v>
                </c:pt>
                <c:pt idx="9889">
                  <c:v>2.2799E-2</c:v>
                </c:pt>
                <c:pt idx="9890">
                  <c:v>2.3811100000000002E-2</c:v>
                </c:pt>
                <c:pt idx="9891">
                  <c:v>2.4941600000000001E-2</c:v>
                </c:pt>
                <c:pt idx="9892">
                  <c:v>2.62153E-2</c:v>
                </c:pt>
                <c:pt idx="9893">
                  <c:v>2.76625E-2</c:v>
                </c:pt>
                <c:pt idx="9894">
                  <c:v>2.8884199999999999E-2</c:v>
                </c:pt>
                <c:pt idx="9895">
                  <c:v>3.0243599999999999E-2</c:v>
                </c:pt>
                <c:pt idx="9896">
                  <c:v>3.1763600000000003E-2</c:v>
                </c:pt>
                <c:pt idx="9897">
                  <c:v>3.3160599999999998E-2</c:v>
                </c:pt>
                <c:pt idx="9898">
                  <c:v>3.5020000000000003E-2</c:v>
                </c:pt>
                <c:pt idx="9899">
                  <c:v>3.7119300000000001E-2</c:v>
                </c:pt>
                <c:pt idx="9900">
                  <c:v>3.9497200000000003E-2</c:v>
                </c:pt>
                <c:pt idx="9901">
                  <c:v>4.1490399999999997E-2</c:v>
                </c:pt>
                <c:pt idx="9902">
                  <c:v>4.3686599999999999E-2</c:v>
                </c:pt>
                <c:pt idx="9903">
                  <c:v>4.6110499999999999E-2</c:v>
                </c:pt>
                <c:pt idx="9904">
                  <c:v>4.8787299999999999E-2</c:v>
                </c:pt>
                <c:pt idx="9905">
                  <c:v>5.1747099999999997E-2</c:v>
                </c:pt>
                <c:pt idx="9906">
                  <c:v>5.50205E-2</c:v>
                </c:pt>
                <c:pt idx="9907">
                  <c:v>5.8647100000000001E-2</c:v>
                </c:pt>
                <c:pt idx="9908">
                  <c:v>6.2662099999999998E-2</c:v>
                </c:pt>
                <c:pt idx="9909">
                  <c:v>6.7110500000000003E-2</c:v>
                </c:pt>
                <c:pt idx="9910">
                  <c:v>7.2038199999999997E-2</c:v>
                </c:pt>
                <c:pt idx="9911">
                  <c:v>7.7498899999999996E-2</c:v>
                </c:pt>
                <c:pt idx="9912">
                  <c:v>8.3547499999999997E-2</c:v>
                </c:pt>
                <c:pt idx="9913">
                  <c:v>9.0246999999999994E-2</c:v>
                </c:pt>
                <c:pt idx="9914">
                  <c:v>9.7660800000000006E-2</c:v>
                </c:pt>
                <c:pt idx="9915">
                  <c:v>0.105868</c:v>
                </c:pt>
                <c:pt idx="9916">
                  <c:v>0.11494</c:v>
                </c:pt>
                <c:pt idx="9917">
                  <c:v>0.124267</c:v>
                </c:pt>
                <c:pt idx="9918">
                  <c:v>0.13297800000000001</c:v>
                </c:pt>
                <c:pt idx="9919">
                  <c:v>0.142406</c:v>
                </c:pt>
                <c:pt idx="9920">
                  <c:v>0.15259900000000001</c:v>
                </c:pt>
                <c:pt idx="9921">
                  <c:v>0.16361500000000001</c:v>
                </c:pt>
                <c:pt idx="9922">
                  <c:v>0.175507</c:v>
                </c:pt>
                <c:pt idx="9923">
                  <c:v>0.18835099999999999</c:v>
                </c:pt>
                <c:pt idx="9924">
                  <c:v>0.20219599999999999</c:v>
                </c:pt>
                <c:pt idx="9925">
                  <c:v>0.21711900000000001</c:v>
                </c:pt>
                <c:pt idx="9926">
                  <c:v>0.233184</c:v>
                </c:pt>
                <c:pt idx="9927">
                  <c:v>0.250473</c:v>
                </c:pt>
                <c:pt idx="9928">
                  <c:v>0.26906000000000002</c:v>
                </c:pt>
                <c:pt idx="9929">
                  <c:v>0.28903099999999998</c:v>
                </c:pt>
                <c:pt idx="9930">
                  <c:v>0.31045299999999998</c:v>
                </c:pt>
                <c:pt idx="9931">
                  <c:v>0.33343899999999999</c:v>
                </c:pt>
                <c:pt idx="9932">
                  <c:v>0.35805199999999998</c:v>
                </c:pt>
                <c:pt idx="9933">
                  <c:v>0.38440200000000002</c:v>
                </c:pt>
                <c:pt idx="9934">
                  <c:v>0.412576</c:v>
                </c:pt>
                <c:pt idx="9935">
                  <c:v>0.44268099999999999</c:v>
                </c:pt>
                <c:pt idx="9936">
                  <c:v>0.474804</c:v>
                </c:pt>
                <c:pt idx="9937">
                  <c:v>0.52096200000000004</c:v>
                </c:pt>
                <c:pt idx="9938">
                  <c:v>0.56303700000000001</c:v>
                </c:pt>
                <c:pt idx="9939">
                  <c:v>0.61857799999999996</c:v>
                </c:pt>
                <c:pt idx="9940">
                  <c:v>0.67892300000000005</c:v>
                </c:pt>
                <c:pt idx="9941">
                  <c:v>0.74433400000000005</c:v>
                </c:pt>
                <c:pt idx="9942">
                  <c:v>0.81511100000000003</c:v>
                </c:pt>
                <c:pt idx="9943">
                  <c:v>0.89150200000000002</c:v>
                </c:pt>
                <c:pt idx="9944">
                  <c:v>0.973858</c:v>
                </c:pt>
                <c:pt idx="9945">
                  <c:v>1.06237</c:v>
                </c:pt>
                <c:pt idx="9946">
                  <c:v>1.1573500000000001</c:v>
                </c:pt>
                <c:pt idx="9947">
                  <c:v>1.2589999999999999</c:v>
                </c:pt>
                <c:pt idx="9948">
                  <c:v>1.3675999999999999</c:v>
                </c:pt>
                <c:pt idx="9949">
                  <c:v>1.4689300000000001</c:v>
                </c:pt>
                <c:pt idx="9950">
                  <c:v>1.6026</c:v>
                </c:pt>
                <c:pt idx="9951">
                  <c:v>1.74518</c:v>
                </c:pt>
                <c:pt idx="9952">
                  <c:v>1.8968400000000001</c:v>
                </c:pt>
                <c:pt idx="9953">
                  <c:v>2.0577299999999998</c:v>
                </c:pt>
                <c:pt idx="9954">
                  <c:v>2.2279100000000001</c:v>
                </c:pt>
                <c:pt idx="9955">
                  <c:v>2.4073899999999999</c:v>
                </c:pt>
                <c:pt idx="9956">
                  <c:v>2.6938800000000001</c:v>
                </c:pt>
                <c:pt idx="9957">
                  <c:v>2.9657399999999998</c:v>
                </c:pt>
                <c:pt idx="9958">
                  <c:v>3.25305</c:v>
                </c:pt>
                <c:pt idx="9959">
                  <c:v>3.6587700000000001</c:v>
                </c:pt>
                <c:pt idx="9960">
                  <c:v>4.0878199999999998</c:v>
                </c:pt>
                <c:pt idx="9961">
                  <c:v>4.6514300000000004</c:v>
                </c:pt>
                <c:pt idx="9962">
                  <c:v>5.7139499999999996</c:v>
                </c:pt>
                <c:pt idx="9963">
                  <c:v>6.7794400000000001</c:v>
                </c:pt>
                <c:pt idx="9964">
                  <c:v>7.4311800000000003</c:v>
                </c:pt>
                <c:pt idx="9965">
                  <c:v>7.9390499999999999</c:v>
                </c:pt>
                <c:pt idx="9966">
                  <c:v>8.3308700000000009</c:v>
                </c:pt>
                <c:pt idx="9967">
                  <c:v>8.6347100000000001</c:v>
                </c:pt>
                <c:pt idx="9968">
                  <c:v>8.9179200000000005</c:v>
                </c:pt>
                <c:pt idx="9969">
                  <c:v>9.1752099999999999</c:v>
                </c:pt>
                <c:pt idx="9970">
                  <c:v>9.31982</c:v>
                </c:pt>
                <c:pt idx="9971">
                  <c:v>9.4263700000000004</c:v>
                </c:pt>
                <c:pt idx="9972">
                  <c:v>9.4593000000000007</c:v>
                </c:pt>
                <c:pt idx="9973">
                  <c:v>9.4217700000000004</c:v>
                </c:pt>
                <c:pt idx="9974">
                  <c:v>9.3371099999999991</c:v>
                </c:pt>
                <c:pt idx="9975">
                  <c:v>9.1641999999999992</c:v>
                </c:pt>
                <c:pt idx="9976">
                  <c:v>9.0143000000000004</c:v>
                </c:pt>
                <c:pt idx="9977">
                  <c:v>8.78078</c:v>
                </c:pt>
                <c:pt idx="9978">
                  <c:v>8.5048600000000008</c:v>
                </c:pt>
                <c:pt idx="9979">
                  <c:v>8.1447599999999998</c:v>
                </c:pt>
                <c:pt idx="9980">
                  <c:v>7.6861699999999997</c:v>
                </c:pt>
                <c:pt idx="9981">
                  <c:v>7.1184099999999999</c:v>
                </c:pt>
                <c:pt idx="9982">
                  <c:v>6.33718</c:v>
                </c:pt>
                <c:pt idx="9983">
                  <c:v>4.7647700000000004</c:v>
                </c:pt>
                <c:pt idx="9984">
                  <c:v>4.1684900000000003</c:v>
                </c:pt>
                <c:pt idx="9985">
                  <c:v>3.6962000000000002</c:v>
                </c:pt>
                <c:pt idx="9986">
                  <c:v>3.33805</c:v>
                </c:pt>
                <c:pt idx="9987">
                  <c:v>3.0347499999999998</c:v>
                </c:pt>
                <c:pt idx="9988">
                  <c:v>2.7258599999999999</c:v>
                </c:pt>
                <c:pt idx="9989">
                  <c:v>2.4372799999999999</c:v>
                </c:pt>
                <c:pt idx="9990">
                  <c:v>2.2563599999999999</c:v>
                </c:pt>
                <c:pt idx="9991">
                  <c:v>2.0847799999999999</c:v>
                </c:pt>
                <c:pt idx="9992">
                  <c:v>1.9224699999999999</c:v>
                </c:pt>
                <c:pt idx="9993">
                  <c:v>1.76942</c:v>
                </c:pt>
                <c:pt idx="9994">
                  <c:v>1.6099699999999999</c:v>
                </c:pt>
                <c:pt idx="9995">
                  <c:v>1.46157</c:v>
                </c:pt>
                <c:pt idx="9996">
                  <c:v>1.32386</c:v>
                </c:pt>
                <c:pt idx="9997">
                  <c:v>1.2274099999999999</c:v>
                </c:pt>
                <c:pt idx="9998">
                  <c:v>1.1366400000000001</c:v>
                </c:pt>
                <c:pt idx="9999">
                  <c:v>1.0513300000000001</c:v>
                </c:pt>
                <c:pt idx="10000">
                  <c:v>0.97136199999999995</c:v>
                </c:pt>
                <c:pt idx="10001">
                  <c:v>0.89645600000000003</c:v>
                </c:pt>
                <c:pt idx="10002">
                  <c:v>0.82647800000000005</c:v>
                </c:pt>
                <c:pt idx="10003">
                  <c:v>0.75281699999999996</c:v>
                </c:pt>
                <c:pt idx="10004">
                  <c:v>0.69645800000000002</c:v>
                </c:pt>
                <c:pt idx="10005">
                  <c:v>0.64380899999999996</c:v>
                </c:pt>
                <c:pt idx="10006">
                  <c:v>0.59469700000000003</c:v>
                </c:pt>
                <c:pt idx="10007">
                  <c:v>0.54894500000000002</c:v>
                </c:pt>
                <c:pt idx="10008">
                  <c:v>0.506382</c:v>
                </c:pt>
                <c:pt idx="10009">
                  <c:v>0.46684599999999998</c:v>
                </c:pt>
                <c:pt idx="10010">
                  <c:v>0.43017</c:v>
                </c:pt>
                <c:pt idx="10011">
                  <c:v>0.39618700000000001</c:v>
                </c:pt>
                <c:pt idx="10012">
                  <c:v>0.36474299999999998</c:v>
                </c:pt>
                <c:pt idx="10013">
                  <c:v>0.33568700000000001</c:v>
                </c:pt>
                <c:pt idx="10014">
                  <c:v>0.30887399999999998</c:v>
                </c:pt>
                <c:pt idx="10015">
                  <c:v>0.28415699999999999</c:v>
                </c:pt>
                <c:pt idx="10016">
                  <c:v>0.26140000000000002</c:v>
                </c:pt>
                <c:pt idx="10017">
                  <c:v>0.24047499999999999</c:v>
                </c:pt>
                <c:pt idx="10018">
                  <c:v>0.22125400000000001</c:v>
                </c:pt>
                <c:pt idx="10019">
                  <c:v>0.20665500000000001</c:v>
                </c:pt>
                <c:pt idx="10020">
                  <c:v>0.19079599999999999</c:v>
                </c:pt>
                <c:pt idx="10021">
                  <c:v>0.17622199999999999</c:v>
                </c:pt>
                <c:pt idx="10022">
                  <c:v>0.16284799999999999</c:v>
                </c:pt>
                <c:pt idx="10023">
                  <c:v>0.15058099999999999</c:v>
                </c:pt>
                <c:pt idx="10024">
                  <c:v>0.139345</c:v>
                </c:pt>
                <c:pt idx="10025">
                  <c:v>0.12905</c:v>
                </c:pt>
                <c:pt idx="10026">
                  <c:v>0.119634</c:v>
                </c:pt>
                <c:pt idx="10027">
                  <c:v>0.111023</c:v>
                </c:pt>
                <c:pt idx="10028">
                  <c:v>0.103155</c:v>
                </c:pt>
                <c:pt idx="10029">
                  <c:v>9.5967200000000003E-2</c:v>
                </c:pt>
                <c:pt idx="10030">
                  <c:v>8.9405600000000002E-2</c:v>
                </c:pt>
                <c:pt idx="10031">
                  <c:v>8.3416500000000005E-2</c:v>
                </c:pt>
                <c:pt idx="10032">
                  <c:v>7.7954899999999994E-2</c:v>
                </c:pt>
                <c:pt idx="10033">
                  <c:v>7.2970599999999997E-2</c:v>
                </c:pt>
                <c:pt idx="10034">
                  <c:v>6.8427000000000002E-2</c:v>
                </c:pt>
                <c:pt idx="10035">
                  <c:v>6.4282800000000001E-2</c:v>
                </c:pt>
                <c:pt idx="10036">
                  <c:v>6.0503599999999998E-2</c:v>
                </c:pt>
                <c:pt idx="10037">
                  <c:v>5.7055700000000001E-2</c:v>
                </c:pt>
                <c:pt idx="10038">
                  <c:v>5.3910600000000003E-2</c:v>
                </c:pt>
                <c:pt idx="10039">
                  <c:v>5.1039500000000002E-2</c:v>
                </c:pt>
                <c:pt idx="10040">
                  <c:v>4.8418700000000002E-2</c:v>
                </c:pt>
                <c:pt idx="10041">
                  <c:v>4.55179E-2</c:v>
                </c:pt>
                <c:pt idx="10042">
                  <c:v>4.2917799999999999E-2</c:v>
                </c:pt>
                <c:pt idx="10043">
                  <c:v>4.0583000000000001E-2</c:v>
                </c:pt>
                <c:pt idx="10044">
                  <c:v>3.8483400000000001E-2</c:v>
                </c:pt>
                <c:pt idx="10045">
                  <c:v>3.6591400000000003E-2</c:v>
                </c:pt>
                <c:pt idx="10046">
                  <c:v>3.4883299999999999E-2</c:v>
                </c:pt>
                <c:pt idx="10047">
                  <c:v>3.2855000000000002E-2</c:v>
                </c:pt>
                <c:pt idx="10048">
                  <c:v>3.10718E-2</c:v>
                </c:pt>
                <c:pt idx="10049">
                  <c:v>2.9496399999999999E-2</c:v>
                </c:pt>
                <c:pt idx="10050">
                  <c:v>2.8097199999999999E-2</c:v>
                </c:pt>
                <c:pt idx="10051">
                  <c:v>2.6847599999999999E-2</c:v>
                </c:pt>
                <c:pt idx="10052">
                  <c:v>2.5725399999999999E-2</c:v>
                </c:pt>
                <c:pt idx="10053">
                  <c:v>2.4240999999999999E-2</c:v>
                </c:pt>
                <c:pt idx="10054">
                  <c:v>2.29503E-2</c:v>
                </c:pt>
                <c:pt idx="10055">
                  <c:v>2.1814799999999999E-2</c:v>
                </c:pt>
                <c:pt idx="10056">
                  <c:v>2.0660499999999998E-2</c:v>
                </c:pt>
                <c:pt idx="10057">
                  <c:v>1.9791599999999999E-2</c:v>
                </c:pt>
                <c:pt idx="10058">
                  <c:v>1.8630000000000001E-2</c:v>
                </c:pt>
                <c:pt idx="10059">
                  <c:v>1.7605099999999999E-2</c:v>
                </c:pt>
                <c:pt idx="10060">
                  <c:v>1.6689699999999998E-2</c:v>
                </c:pt>
                <c:pt idx="10061">
                  <c:v>1.5864300000000001E-2</c:v>
                </c:pt>
                <c:pt idx="10062">
                  <c:v>1.5114600000000001E-2</c:v>
                </c:pt>
                <c:pt idx="10063">
                  <c:v>1.42145E-2</c:v>
                </c:pt>
                <c:pt idx="10064">
                  <c:v>1.3410500000000001E-2</c:v>
                </c:pt>
                <c:pt idx="10065">
                  <c:v>1.2688E-2</c:v>
                </c:pt>
                <c:pt idx="10066">
                  <c:v>1.1919900000000001E-2</c:v>
                </c:pt>
                <c:pt idx="10067">
                  <c:v>1.1320800000000001E-2</c:v>
                </c:pt>
                <c:pt idx="10068">
                  <c:v>1.0776600000000001E-2</c:v>
                </c:pt>
                <c:pt idx="10069">
                  <c:v>1.01244E-2</c:v>
                </c:pt>
                <c:pt idx="10070">
                  <c:v>9.5445500000000006E-3</c:v>
                </c:pt>
                <c:pt idx="10071">
                  <c:v>9.0262499999999996E-3</c:v>
                </c:pt>
                <c:pt idx="10072">
                  <c:v>8.5608999999999998E-3</c:v>
                </c:pt>
                <c:pt idx="10073">
                  <c:v>8.1412900000000007E-3</c:v>
                </c:pt>
                <c:pt idx="10074">
                  <c:v>7.7614700000000003E-3</c:v>
                </c:pt>
                <c:pt idx="10075">
                  <c:v>7.3644100000000001E-3</c:v>
                </c:pt>
                <c:pt idx="10076">
                  <c:v>7.0076000000000001E-3</c:v>
                </c:pt>
                <c:pt idx="10077">
                  <c:v>6.7893900000000002E-3</c:v>
                </c:pt>
                <c:pt idx="10078">
                  <c:v>6.3940200000000003E-3</c:v>
                </c:pt>
                <c:pt idx="10079">
                  <c:v>6.0459800000000003E-3</c:v>
                </c:pt>
                <c:pt idx="10080">
                  <c:v>5.7378400000000001E-3</c:v>
                </c:pt>
                <c:pt idx="10081">
                  <c:v>5.4636499999999996E-3</c:v>
                </c:pt>
                <c:pt idx="10082">
                  <c:v>5.21851E-3</c:v>
                </c:pt>
                <c:pt idx="10083">
                  <c:v>4.9983900000000001E-3</c:v>
                </c:pt>
                <c:pt idx="10084">
                  <c:v>4.7452800000000002E-3</c:v>
                </c:pt>
                <c:pt idx="10085">
                  <c:v>4.5226199999999998E-3</c:v>
                </c:pt>
                <c:pt idx="10086">
                  <c:v>4.3256199999999996E-3</c:v>
                </c:pt>
                <c:pt idx="10087">
                  <c:v>4.15045E-3</c:v>
                </c:pt>
                <c:pt idx="10088">
                  <c:v>3.9939499999999996E-3</c:v>
                </c:pt>
                <c:pt idx="10089">
                  <c:v>3.7886399999999998E-3</c:v>
                </c:pt>
                <c:pt idx="10090">
                  <c:v>3.6126499999999998E-3</c:v>
                </c:pt>
                <c:pt idx="10091">
                  <c:v>3.4549899999999998E-3</c:v>
                </c:pt>
                <c:pt idx="10092">
                  <c:v>3.3184199999999999E-3</c:v>
                </c:pt>
                <c:pt idx="10093">
                  <c:v>3.2371700000000002E-3</c:v>
                </c:pt>
                <c:pt idx="10094">
                  <c:v>3.0942500000000002E-3</c:v>
                </c:pt>
                <c:pt idx="10095">
                  <c:v>2.9730199999999998E-3</c:v>
                </c:pt>
                <c:pt idx="10096">
                  <c:v>2.8693600000000001E-3</c:v>
                </c:pt>
                <c:pt idx="10097">
                  <c:v>2.7801900000000001E-3</c:v>
                </c:pt>
                <c:pt idx="10098">
                  <c:v>2.6682199999999998E-3</c:v>
                </c:pt>
                <c:pt idx="10099">
                  <c:v>2.5788E-3</c:v>
                </c:pt>
                <c:pt idx="10100">
                  <c:v>2.5055699999999999E-3</c:v>
                </c:pt>
                <c:pt idx="10101">
                  <c:v>2.4445000000000001E-3</c:v>
                </c:pt>
                <c:pt idx="10102">
                  <c:v>2.3783099999999998E-3</c:v>
                </c:pt>
                <c:pt idx="10103">
                  <c:v>2.32607E-3</c:v>
                </c:pt>
                <c:pt idx="10104">
                  <c:v>2.2849799999999998E-3</c:v>
                </c:pt>
                <c:pt idx="10105">
                  <c:v>2.2547000000000001E-3</c:v>
                </c:pt>
                <c:pt idx="10106">
                  <c:v>2.2339299999999999E-3</c:v>
                </c:pt>
                <c:pt idx="10107">
                  <c:v>2.2199799999999999E-3</c:v>
                </c:pt>
                <c:pt idx="10108">
                  <c:v>2.2196300000000002E-3</c:v>
                </c:pt>
                <c:pt idx="10109">
                  <c:v>2.2261999999999998E-3</c:v>
                </c:pt>
                <c:pt idx="10110">
                  <c:v>2.2439600000000001E-3</c:v>
                </c:pt>
                <c:pt idx="10111">
                  <c:v>2.27487E-3</c:v>
                </c:pt>
                <c:pt idx="10112">
                  <c:v>2.3088399999999999E-3</c:v>
                </c:pt>
                <c:pt idx="10113">
                  <c:v>2.3525999999999998E-3</c:v>
                </c:pt>
                <c:pt idx="10114">
                  <c:v>2.4083300000000002E-3</c:v>
                </c:pt>
                <c:pt idx="10115">
                  <c:v>2.48008E-3</c:v>
                </c:pt>
                <c:pt idx="10116">
                  <c:v>2.5392700000000002E-3</c:v>
                </c:pt>
                <c:pt idx="10117">
                  <c:v>2.6096299999999999E-3</c:v>
                </c:pt>
                <c:pt idx="10118">
                  <c:v>2.69353E-3</c:v>
                </c:pt>
                <c:pt idx="10119">
                  <c:v>2.7941099999999998E-3</c:v>
                </c:pt>
                <c:pt idx="10120">
                  <c:v>2.90917E-3</c:v>
                </c:pt>
                <c:pt idx="10121">
                  <c:v>3.0477799999999999E-3</c:v>
                </c:pt>
                <c:pt idx="10122">
                  <c:v>3.15651E-3</c:v>
                </c:pt>
                <c:pt idx="10123">
                  <c:v>3.2812800000000001E-3</c:v>
                </c:pt>
                <c:pt idx="10124">
                  <c:v>3.42524E-3</c:v>
                </c:pt>
                <c:pt idx="10125">
                  <c:v>3.5923700000000001E-3</c:v>
                </c:pt>
                <c:pt idx="10126">
                  <c:v>3.73588E-3</c:v>
                </c:pt>
                <c:pt idx="10127">
                  <c:v>3.9430799999999998E-3</c:v>
                </c:pt>
                <c:pt idx="10128">
                  <c:v>4.1178899999999999E-3</c:v>
                </c:pt>
                <c:pt idx="10129">
                  <c:v>4.3154100000000004E-3</c:v>
                </c:pt>
                <c:pt idx="10130">
                  <c:v>4.5397500000000004E-3</c:v>
                </c:pt>
                <c:pt idx="10131">
                  <c:v>4.79598E-3</c:v>
                </c:pt>
                <c:pt idx="10132">
                  <c:v>5.0128500000000001E-3</c:v>
                </c:pt>
                <c:pt idx="10133">
                  <c:v>5.2544799999999997E-3</c:v>
                </c:pt>
                <c:pt idx="10134">
                  <c:v>5.5248500000000004E-3</c:v>
                </c:pt>
                <c:pt idx="10135">
                  <c:v>5.8287399999999998E-3</c:v>
                </c:pt>
                <c:pt idx="10136">
                  <c:v>6.1110699999999997E-3</c:v>
                </c:pt>
                <c:pt idx="10137">
                  <c:v>6.4247200000000001E-3</c:v>
                </c:pt>
                <c:pt idx="10138">
                  <c:v>6.7746400000000002E-3</c:v>
                </c:pt>
                <c:pt idx="10139">
                  <c:v>7.1668000000000001E-3</c:v>
                </c:pt>
                <c:pt idx="10140">
                  <c:v>7.6085900000000001E-3</c:v>
                </c:pt>
                <c:pt idx="10141">
                  <c:v>7.9778699999999998E-3</c:v>
                </c:pt>
                <c:pt idx="10142">
                  <c:v>8.3847499999999998E-3</c:v>
                </c:pt>
                <c:pt idx="10143">
                  <c:v>8.8348100000000002E-3</c:v>
                </c:pt>
                <c:pt idx="10144">
                  <c:v>9.3347299999999994E-3</c:v>
                </c:pt>
                <c:pt idx="10145">
                  <c:v>9.8277E-3</c:v>
                </c:pt>
                <c:pt idx="10146">
                  <c:v>1.0373800000000001E-2</c:v>
                </c:pt>
                <c:pt idx="10147">
                  <c:v>1.0982199999999999E-2</c:v>
                </c:pt>
                <c:pt idx="10148">
                  <c:v>1.1664799999999999E-2</c:v>
                </c:pt>
                <c:pt idx="10149">
                  <c:v>1.2234999999999999E-2</c:v>
                </c:pt>
                <c:pt idx="10150">
                  <c:v>1.28652E-2</c:v>
                </c:pt>
                <c:pt idx="10151">
                  <c:v>1.3567900000000001E-2</c:v>
                </c:pt>
                <c:pt idx="10152">
                  <c:v>1.4360400000000001E-2</c:v>
                </c:pt>
                <c:pt idx="10153">
                  <c:v>1.52671E-2</c:v>
                </c:pt>
                <c:pt idx="10154">
                  <c:v>1.6134800000000001E-2</c:v>
                </c:pt>
                <c:pt idx="10155">
                  <c:v>1.7027400000000002E-2</c:v>
                </c:pt>
                <c:pt idx="10156">
                  <c:v>1.8054000000000001E-2</c:v>
                </c:pt>
                <c:pt idx="10157">
                  <c:v>1.8830699999999999E-2</c:v>
                </c:pt>
                <c:pt idx="10158">
                  <c:v>1.9696600000000002E-2</c:v>
                </c:pt>
                <c:pt idx="10159">
                  <c:v>2.06684E-2</c:v>
                </c:pt>
                <c:pt idx="10160">
                  <c:v>2.17655E-2</c:v>
                </c:pt>
                <c:pt idx="10161">
                  <c:v>2.3012000000000001E-2</c:v>
                </c:pt>
                <c:pt idx="10162">
                  <c:v>2.4061599999999999E-2</c:v>
                </c:pt>
                <c:pt idx="10163">
                  <c:v>2.5224699999999999E-2</c:v>
                </c:pt>
                <c:pt idx="10164">
                  <c:v>2.6517300000000001E-2</c:v>
                </c:pt>
                <c:pt idx="10165">
                  <c:v>2.79568E-2</c:v>
                </c:pt>
                <c:pt idx="10166">
                  <c:v>2.95651E-2</c:v>
                </c:pt>
                <c:pt idx="10167">
                  <c:v>3.1363799999999997E-2</c:v>
                </c:pt>
                <c:pt idx="10168">
                  <c:v>3.3379899999999997E-2</c:v>
                </c:pt>
                <c:pt idx="10169">
                  <c:v>3.5642300000000002E-2</c:v>
                </c:pt>
                <c:pt idx="10170">
                  <c:v>3.8184900000000001E-2</c:v>
                </c:pt>
                <c:pt idx="10171">
                  <c:v>4.0544200000000002E-2</c:v>
                </c:pt>
                <c:pt idx="10172">
                  <c:v>4.2875999999999997E-2</c:v>
                </c:pt>
                <c:pt idx="10173">
                  <c:v>4.5423400000000003E-2</c:v>
                </c:pt>
                <c:pt idx="10174">
                  <c:v>4.8209500000000002E-2</c:v>
                </c:pt>
                <c:pt idx="10175">
                  <c:v>5.1254000000000001E-2</c:v>
                </c:pt>
                <c:pt idx="10176">
                  <c:v>5.4582699999999998E-2</c:v>
                </c:pt>
                <c:pt idx="10177">
                  <c:v>5.8221000000000002E-2</c:v>
                </c:pt>
                <c:pt idx="10178">
                  <c:v>6.2198200000000002E-2</c:v>
                </c:pt>
                <c:pt idx="10179">
                  <c:v>6.6542799999999999E-2</c:v>
                </c:pt>
                <c:pt idx="10180">
                  <c:v>7.1288900000000002E-2</c:v>
                </c:pt>
                <c:pt idx="10181">
                  <c:v>7.6468499999999995E-2</c:v>
                </c:pt>
                <c:pt idx="10182">
                  <c:v>8.2125799999999999E-2</c:v>
                </c:pt>
                <c:pt idx="10183">
                  <c:v>8.82941E-2</c:v>
                </c:pt>
                <c:pt idx="10184">
                  <c:v>9.5019199999999998E-2</c:v>
                </c:pt>
                <c:pt idx="10185">
                  <c:v>0.102344</c:v>
                </c:pt>
                <c:pt idx="10186">
                  <c:v>0.110321</c:v>
                </c:pt>
                <c:pt idx="10187">
                  <c:v>0.11899899999999999</c:v>
                </c:pt>
                <c:pt idx="10188">
                  <c:v>0.12843399999999999</c:v>
                </c:pt>
                <c:pt idx="10189">
                  <c:v>0.138678</c:v>
                </c:pt>
                <c:pt idx="10190">
                  <c:v>0.14980299999999999</c:v>
                </c:pt>
                <c:pt idx="10191">
                  <c:v>0.16186</c:v>
                </c:pt>
                <c:pt idx="10192">
                  <c:v>0.17045099999999999</c:v>
                </c:pt>
                <c:pt idx="10193">
                  <c:v>0.18476000000000001</c:v>
                </c:pt>
                <c:pt idx="10194">
                  <c:v>0.20027800000000001</c:v>
                </c:pt>
                <c:pt idx="10195">
                  <c:v>0.21709600000000001</c:v>
                </c:pt>
                <c:pt idx="10196">
                  <c:v>0.235294</c:v>
                </c:pt>
                <c:pt idx="10197">
                  <c:v>0.25497700000000001</c:v>
                </c:pt>
                <c:pt idx="10198">
                  <c:v>0.27622799999999997</c:v>
                </c:pt>
                <c:pt idx="10199">
                  <c:v>0.29915399999999998</c:v>
                </c:pt>
                <c:pt idx="10200">
                  <c:v>0.323847</c:v>
                </c:pt>
                <c:pt idx="10201">
                  <c:v>0.35043099999999999</c:v>
                </c:pt>
                <c:pt idx="10202">
                  <c:v>0.37899300000000002</c:v>
                </c:pt>
                <c:pt idx="10203">
                  <c:v>0.40965600000000002</c:v>
                </c:pt>
                <c:pt idx="10204">
                  <c:v>0.44251699999999999</c:v>
                </c:pt>
                <c:pt idx="10205">
                  <c:v>0.477711</c:v>
                </c:pt>
                <c:pt idx="10206">
                  <c:v>0.51532900000000004</c:v>
                </c:pt>
                <c:pt idx="10207">
                  <c:v>0.55550299999999997</c:v>
                </c:pt>
                <c:pt idx="10208">
                  <c:v>0.598329</c:v>
                </c:pt>
                <c:pt idx="10209">
                  <c:v>0.65241400000000005</c:v>
                </c:pt>
                <c:pt idx="10210">
                  <c:v>0.71052400000000004</c:v>
                </c:pt>
                <c:pt idx="10211">
                  <c:v>0.77286600000000005</c:v>
                </c:pt>
                <c:pt idx="10212">
                  <c:v>0.83959899999999998</c:v>
                </c:pt>
                <c:pt idx="10213">
                  <c:v>0.91091200000000005</c:v>
                </c:pt>
                <c:pt idx="10214">
                  <c:v>0.98694800000000005</c:v>
                </c:pt>
                <c:pt idx="10215">
                  <c:v>1.0678700000000001</c:v>
                </c:pt>
                <c:pt idx="10216">
                  <c:v>1.15377</c:v>
                </c:pt>
                <c:pt idx="10217">
                  <c:v>1.27633</c:v>
                </c:pt>
                <c:pt idx="10218">
                  <c:v>1.4081999999999999</c:v>
                </c:pt>
                <c:pt idx="10219">
                  <c:v>1.5232000000000001</c:v>
                </c:pt>
                <c:pt idx="10220">
                  <c:v>1.64459</c:v>
                </c:pt>
                <c:pt idx="10221">
                  <c:v>1.83876</c:v>
                </c:pt>
                <c:pt idx="10222">
                  <c:v>2.04725</c:v>
                </c:pt>
                <c:pt idx="10223">
                  <c:v>2.2697699999999998</c:v>
                </c:pt>
                <c:pt idx="10224">
                  <c:v>2.5056500000000002</c:v>
                </c:pt>
                <c:pt idx="10225">
                  <c:v>2.7636099999999999</c:v>
                </c:pt>
                <c:pt idx="10226">
                  <c:v>3.1730100000000001</c:v>
                </c:pt>
                <c:pt idx="10227">
                  <c:v>3.6042200000000002</c:v>
                </c:pt>
                <c:pt idx="10228">
                  <c:v>5.1170099999999996</c:v>
                </c:pt>
                <c:pt idx="10229">
                  <c:v>5.59945</c:v>
                </c:pt>
                <c:pt idx="10230">
                  <c:v>5.9856800000000003</c:v>
                </c:pt>
                <c:pt idx="10231">
                  <c:v>6.27935</c:v>
                </c:pt>
                <c:pt idx="10232">
                  <c:v>6.5449799999999998</c:v>
                </c:pt>
                <c:pt idx="10233">
                  <c:v>6.7381700000000002</c:v>
                </c:pt>
                <c:pt idx="10234">
                  <c:v>6.9095399999999998</c:v>
                </c:pt>
                <c:pt idx="10235">
                  <c:v>7.02142</c:v>
                </c:pt>
                <c:pt idx="10236">
                  <c:v>7.0837599999999998</c:v>
                </c:pt>
                <c:pt idx="10237">
                  <c:v>7.0955300000000001</c:v>
                </c:pt>
                <c:pt idx="10238">
                  <c:v>7.0695800000000002</c:v>
                </c:pt>
                <c:pt idx="10239">
                  <c:v>6.9881900000000003</c:v>
                </c:pt>
                <c:pt idx="10240">
                  <c:v>6.89133</c:v>
                </c:pt>
                <c:pt idx="10241">
                  <c:v>6.71021</c:v>
                </c:pt>
                <c:pt idx="10242">
                  <c:v>6.5003399999999996</c:v>
                </c:pt>
                <c:pt idx="10243">
                  <c:v>6.2743900000000004</c:v>
                </c:pt>
                <c:pt idx="10244">
                  <c:v>5.9854000000000003</c:v>
                </c:pt>
                <c:pt idx="10245">
                  <c:v>5.5972600000000003</c:v>
                </c:pt>
                <c:pt idx="10246">
                  <c:v>5.0940000000000003</c:v>
                </c:pt>
                <c:pt idx="10247">
                  <c:v>3.6234099999999998</c:v>
                </c:pt>
                <c:pt idx="10248">
                  <c:v>3.1915200000000001</c:v>
                </c:pt>
                <c:pt idx="10249">
                  <c:v>2.78118</c:v>
                </c:pt>
                <c:pt idx="10250">
                  <c:v>2.4866199999999998</c:v>
                </c:pt>
                <c:pt idx="10251">
                  <c:v>2.2518099999999999</c:v>
                </c:pt>
                <c:pt idx="10252">
                  <c:v>2.0305200000000001</c:v>
                </c:pt>
                <c:pt idx="10253">
                  <c:v>1.8231999999999999</c:v>
                </c:pt>
                <c:pt idx="10254">
                  <c:v>1.63028</c:v>
                </c:pt>
                <c:pt idx="10255">
                  <c:v>1.5097100000000001</c:v>
                </c:pt>
                <c:pt idx="10256">
                  <c:v>1.3832100000000001</c:v>
                </c:pt>
                <c:pt idx="10257">
                  <c:v>1.2645599999999999</c:v>
                </c:pt>
                <c:pt idx="10258">
                  <c:v>1.15361</c:v>
                </c:pt>
                <c:pt idx="10259">
                  <c:v>1.05019</c:v>
                </c:pt>
                <c:pt idx="10260">
                  <c:v>0.954067</c:v>
                </c:pt>
                <c:pt idx="10261">
                  <c:v>0.86502400000000002</c:v>
                </c:pt>
                <c:pt idx="10262">
                  <c:v>0.80269599999999997</c:v>
                </c:pt>
                <c:pt idx="10263">
                  <c:v>0.74409000000000003</c:v>
                </c:pt>
                <c:pt idx="10264">
                  <c:v>0.68196400000000001</c:v>
                </c:pt>
                <c:pt idx="10265">
                  <c:v>0.63410100000000003</c:v>
                </c:pt>
                <c:pt idx="10266">
                  <c:v>0.58910700000000005</c:v>
                </c:pt>
                <c:pt idx="10267">
                  <c:v>0.54686699999999999</c:v>
                </c:pt>
                <c:pt idx="10268">
                  <c:v>0.50726400000000005</c:v>
                </c:pt>
                <c:pt idx="10269">
                  <c:v>0.47018199999999999</c:v>
                </c:pt>
                <c:pt idx="10270">
                  <c:v>0.43551099999999998</c:v>
                </c:pt>
                <c:pt idx="10271">
                  <c:v>0.40313700000000002</c:v>
                </c:pt>
                <c:pt idx="10272">
                  <c:v>0.37293999999999999</c:v>
                </c:pt>
                <c:pt idx="10273">
                  <c:v>0.34481200000000001</c:v>
                </c:pt>
                <c:pt idx="10274">
                  <c:v>0.31864700000000001</c:v>
                </c:pt>
                <c:pt idx="10275">
                  <c:v>0.29433900000000002</c:v>
                </c:pt>
                <c:pt idx="10276">
                  <c:v>0.27178000000000002</c:v>
                </c:pt>
                <c:pt idx="10277">
                  <c:v>0.25086999999999998</c:v>
                </c:pt>
                <c:pt idx="10278">
                  <c:v>0.231512</c:v>
                </c:pt>
                <c:pt idx="10279">
                  <c:v>0.213613</c:v>
                </c:pt>
                <c:pt idx="10280">
                  <c:v>0.199933</c:v>
                </c:pt>
                <c:pt idx="10281">
                  <c:v>0.18498500000000001</c:v>
                </c:pt>
                <c:pt idx="10282">
                  <c:v>0.17116000000000001</c:v>
                </c:pt>
                <c:pt idx="10283">
                  <c:v>0.15839300000000001</c:v>
                </c:pt>
                <c:pt idx="10284">
                  <c:v>0.14660999999999999</c:v>
                </c:pt>
                <c:pt idx="10285">
                  <c:v>0.13575000000000001</c:v>
                </c:pt>
                <c:pt idx="10286">
                  <c:v>0.12573799999999999</c:v>
                </c:pt>
                <c:pt idx="10287">
                  <c:v>0.11652700000000001</c:v>
                </c:pt>
                <c:pt idx="10288">
                  <c:v>0.108055</c:v>
                </c:pt>
                <c:pt idx="10289">
                  <c:v>0.10027</c:v>
                </c:pt>
                <c:pt idx="10290">
                  <c:v>9.3118199999999998E-2</c:v>
                </c:pt>
                <c:pt idx="10291">
                  <c:v>8.6555099999999996E-2</c:v>
                </c:pt>
                <c:pt idx="10292">
                  <c:v>8.0534300000000003E-2</c:v>
                </c:pt>
                <c:pt idx="10293">
                  <c:v>7.5017299999999995E-2</c:v>
                </c:pt>
                <c:pt idx="10294">
                  <c:v>6.9959599999999997E-2</c:v>
                </c:pt>
                <c:pt idx="10295">
                  <c:v>6.5329499999999999E-2</c:v>
                </c:pt>
                <c:pt idx="10296">
                  <c:v>6.1089900000000003E-2</c:v>
                </c:pt>
                <c:pt idx="10297">
                  <c:v>5.7210200000000003E-2</c:v>
                </c:pt>
                <c:pt idx="10298">
                  <c:v>5.36593E-2</c:v>
                </c:pt>
                <c:pt idx="10299">
                  <c:v>5.0411400000000002E-2</c:v>
                </c:pt>
                <c:pt idx="10300">
                  <c:v>4.7439799999999997E-2</c:v>
                </c:pt>
                <c:pt idx="10301">
                  <c:v>4.4722499999999998E-2</c:v>
                </c:pt>
                <c:pt idx="10302">
                  <c:v>4.1710799999999999E-2</c:v>
                </c:pt>
                <c:pt idx="10303">
                  <c:v>3.90094E-2</c:v>
                </c:pt>
                <c:pt idx="10304">
                  <c:v>3.6583900000000003E-2</c:v>
                </c:pt>
                <c:pt idx="10305">
                  <c:v>3.4405199999999997E-2</c:v>
                </c:pt>
                <c:pt idx="10306">
                  <c:v>3.2445799999999997E-2</c:v>
                </c:pt>
                <c:pt idx="10307">
                  <c:v>3.0682000000000001E-2</c:v>
                </c:pt>
                <c:pt idx="10308">
                  <c:v>2.9092099999999999E-2</c:v>
                </c:pt>
                <c:pt idx="10309">
                  <c:v>2.76572E-2</c:v>
                </c:pt>
                <c:pt idx="10310">
                  <c:v>2.63591E-2</c:v>
                </c:pt>
                <c:pt idx="10311">
                  <c:v>2.5183400000000002E-2</c:v>
                </c:pt>
                <c:pt idx="10312">
                  <c:v>2.3781799999999999E-2</c:v>
                </c:pt>
                <c:pt idx="10313">
                  <c:v>2.25443E-2</c:v>
                </c:pt>
                <c:pt idx="10314">
                  <c:v>2.1447000000000001E-2</c:v>
                </c:pt>
                <c:pt idx="10315">
                  <c:v>2.04691E-2</c:v>
                </c:pt>
                <c:pt idx="10316">
                  <c:v>1.9593200000000002E-2</c:v>
                </c:pt>
                <c:pt idx="10317">
                  <c:v>1.8804600000000001E-2</c:v>
                </c:pt>
                <c:pt idx="10318">
                  <c:v>1.7758599999999999E-2</c:v>
                </c:pt>
                <c:pt idx="10319">
                  <c:v>1.7137699999999999E-2</c:v>
                </c:pt>
                <c:pt idx="10320">
                  <c:v>1.6324399999999999E-2</c:v>
                </c:pt>
                <c:pt idx="10321">
                  <c:v>1.55999E-2</c:v>
                </c:pt>
                <c:pt idx="10322">
                  <c:v>1.4948100000000001E-2</c:v>
                </c:pt>
                <c:pt idx="10323">
                  <c:v>1.40807E-2</c:v>
                </c:pt>
                <c:pt idx="10324">
                  <c:v>1.3318699999999999E-2</c:v>
                </c:pt>
                <c:pt idx="10325">
                  <c:v>1.26403E-2</c:v>
                </c:pt>
                <c:pt idx="10326">
                  <c:v>1.2030000000000001E-2</c:v>
                </c:pt>
                <c:pt idx="10327">
                  <c:v>1.13031E-2</c:v>
                </c:pt>
                <c:pt idx="10328">
                  <c:v>1.06578E-2</c:v>
                </c:pt>
                <c:pt idx="10329">
                  <c:v>1.0080499999999999E-2</c:v>
                </c:pt>
                <c:pt idx="10330">
                  <c:v>9.4689300000000004E-3</c:v>
                </c:pt>
                <c:pt idx="10331">
                  <c:v>8.9932499999999995E-3</c:v>
                </c:pt>
                <c:pt idx="10332">
                  <c:v>8.5619000000000008E-3</c:v>
                </c:pt>
                <c:pt idx="10333">
                  <c:v>8.0460600000000007E-3</c:v>
                </c:pt>
                <c:pt idx="10334">
                  <c:v>7.5882399999999996E-3</c:v>
                </c:pt>
                <c:pt idx="10335">
                  <c:v>7.1797199999999997E-3</c:v>
                </c:pt>
                <c:pt idx="10336">
                  <c:v>6.8134800000000002E-3</c:v>
                </c:pt>
                <c:pt idx="10337">
                  <c:v>6.4837000000000002E-3</c:v>
                </c:pt>
                <c:pt idx="10338">
                  <c:v>6.1855900000000004E-3</c:v>
                </c:pt>
                <c:pt idx="10339">
                  <c:v>5.8377999999999998E-3</c:v>
                </c:pt>
                <c:pt idx="10340">
                  <c:v>5.52974E-3</c:v>
                </c:pt>
                <c:pt idx="10341">
                  <c:v>5.2554400000000001E-3</c:v>
                </c:pt>
                <c:pt idx="10342">
                  <c:v>5.01009E-3</c:v>
                </c:pt>
                <c:pt idx="10343">
                  <c:v>4.7896800000000002E-3</c:v>
                </c:pt>
                <c:pt idx="10344">
                  <c:v>4.5909100000000001E-3</c:v>
                </c:pt>
                <c:pt idx="10345">
                  <c:v>4.3548199999999997E-3</c:v>
                </c:pt>
                <c:pt idx="10346">
                  <c:v>4.1469200000000001E-3</c:v>
                </c:pt>
                <c:pt idx="10347">
                  <c:v>3.9628700000000003E-3</c:v>
                </c:pt>
                <c:pt idx="10348">
                  <c:v>3.7720499999999999E-3</c:v>
                </c:pt>
                <c:pt idx="10349">
                  <c:v>3.5814100000000001E-3</c:v>
                </c:pt>
                <c:pt idx="10350">
                  <c:v>3.4164099999999999E-3</c:v>
                </c:pt>
                <c:pt idx="10351">
                  <c:v>3.2726700000000001E-3</c:v>
                </c:pt>
                <c:pt idx="10352">
                  <c:v>3.1466900000000002E-3</c:v>
                </c:pt>
                <c:pt idx="10353">
                  <c:v>3.03565E-3</c:v>
                </c:pt>
                <c:pt idx="10354">
                  <c:v>2.8921699999999999E-3</c:v>
                </c:pt>
                <c:pt idx="10355">
                  <c:v>2.7758700000000002E-3</c:v>
                </c:pt>
                <c:pt idx="10356">
                  <c:v>2.6844E-3</c:v>
                </c:pt>
                <c:pt idx="10357">
                  <c:v>2.58034E-3</c:v>
                </c:pt>
                <c:pt idx="10358">
                  <c:v>2.4929000000000002E-3</c:v>
                </c:pt>
                <c:pt idx="10359">
                  <c:v>2.4189599999999999E-3</c:v>
                </c:pt>
                <c:pt idx="10360">
                  <c:v>2.3561300000000001E-3</c:v>
                </c:pt>
                <c:pt idx="10361">
                  <c:v>2.2781500000000001E-3</c:v>
                </c:pt>
                <c:pt idx="10362">
                  <c:v>2.2152500000000002E-3</c:v>
                </c:pt>
                <c:pt idx="10363">
                  <c:v>2.1516299999999999E-3</c:v>
                </c:pt>
                <c:pt idx="10364">
                  <c:v>2.1029999999999998E-3</c:v>
                </c:pt>
                <c:pt idx="10365">
                  <c:v>2.0771100000000001E-3</c:v>
                </c:pt>
                <c:pt idx="10366">
                  <c:v>2.0381800000000001E-3</c:v>
                </c:pt>
                <c:pt idx="10367">
                  <c:v>2.0117199999999998E-3</c:v>
                </c:pt>
                <c:pt idx="10368">
                  <c:v>1.9936099999999998E-3</c:v>
                </c:pt>
                <c:pt idx="10369">
                  <c:v>1.98497E-3</c:v>
                </c:pt>
                <c:pt idx="10370">
                  <c:v>1.98358E-3</c:v>
                </c:pt>
                <c:pt idx="10371">
                  <c:v>1.9925400000000001E-3</c:v>
                </c:pt>
                <c:pt idx="10372">
                  <c:v>2.0142599999999999E-3</c:v>
                </c:pt>
                <c:pt idx="10373">
                  <c:v>2.0443000000000002E-3</c:v>
                </c:pt>
                <c:pt idx="10374">
                  <c:v>2.0839600000000002E-3</c:v>
                </c:pt>
                <c:pt idx="10375">
                  <c:v>2.1337399999999999E-3</c:v>
                </c:pt>
                <c:pt idx="10376">
                  <c:v>2.1947899999999998E-3</c:v>
                </c:pt>
                <c:pt idx="10377">
                  <c:v>2.2675799999999999E-3</c:v>
                </c:pt>
                <c:pt idx="10378">
                  <c:v>2.3555999999999998E-3</c:v>
                </c:pt>
                <c:pt idx="10379">
                  <c:v>2.46058E-3</c:v>
                </c:pt>
                <c:pt idx="10380">
                  <c:v>2.5840099999999999E-3</c:v>
                </c:pt>
                <c:pt idx="10381">
                  <c:v>2.7119499999999999E-3</c:v>
                </c:pt>
                <c:pt idx="10382">
                  <c:v>2.8602100000000002E-3</c:v>
                </c:pt>
                <c:pt idx="10383">
                  <c:v>3.0271999999999999E-3</c:v>
                </c:pt>
                <c:pt idx="10384">
                  <c:v>3.2085799999999999E-3</c:v>
                </c:pt>
                <c:pt idx="10385">
                  <c:v>3.34512E-3</c:v>
                </c:pt>
                <c:pt idx="10386">
                  <c:v>3.4958400000000001E-3</c:v>
                </c:pt>
                <c:pt idx="10387">
                  <c:v>3.6622299999999998E-3</c:v>
                </c:pt>
                <c:pt idx="10388">
                  <c:v>3.8459100000000001E-3</c:v>
                </c:pt>
                <c:pt idx="10389">
                  <c:v>4.0517399999999999E-3</c:v>
                </c:pt>
                <c:pt idx="10390">
                  <c:v>4.2815199999999996E-3</c:v>
                </c:pt>
                <c:pt idx="10391">
                  <c:v>4.5143099999999997E-3</c:v>
                </c:pt>
                <c:pt idx="10392">
                  <c:v>4.77334E-3</c:v>
                </c:pt>
                <c:pt idx="10393">
                  <c:v>5.0625899999999996E-3</c:v>
                </c:pt>
                <c:pt idx="10394">
                  <c:v>5.3867899999999998E-3</c:v>
                </c:pt>
                <c:pt idx="10395">
                  <c:v>5.75115E-3</c:v>
                </c:pt>
                <c:pt idx="10396">
                  <c:v>6.0554399999999996E-3</c:v>
                </c:pt>
                <c:pt idx="10397">
                  <c:v>6.3905300000000002E-3</c:v>
                </c:pt>
                <c:pt idx="10398">
                  <c:v>6.7608299999999998E-3</c:v>
                </c:pt>
                <c:pt idx="10399">
                  <c:v>7.1702900000000002E-3</c:v>
                </c:pt>
                <c:pt idx="10400">
                  <c:v>7.62308E-3</c:v>
                </c:pt>
                <c:pt idx="10401">
                  <c:v>8.1274099999999998E-3</c:v>
                </c:pt>
                <c:pt idx="10402">
                  <c:v>8.6931300000000003E-3</c:v>
                </c:pt>
                <c:pt idx="10403">
                  <c:v>9.3292500000000007E-3</c:v>
                </c:pt>
                <c:pt idx="10404">
                  <c:v>9.7981400000000003E-3</c:v>
                </c:pt>
                <c:pt idx="10405">
                  <c:v>1.03077E-2</c:v>
                </c:pt>
                <c:pt idx="10406">
                  <c:v>1.10688E-2</c:v>
                </c:pt>
                <c:pt idx="10407">
                  <c:v>1.1629199999999999E-2</c:v>
                </c:pt>
                <c:pt idx="10408">
                  <c:v>1.22376E-2</c:v>
                </c:pt>
                <c:pt idx="10409">
                  <c:v>1.2899799999999999E-2</c:v>
                </c:pt>
                <c:pt idx="10410">
                  <c:v>1.3622199999999999E-2</c:v>
                </c:pt>
                <c:pt idx="10411">
                  <c:v>1.4412299999999999E-2</c:v>
                </c:pt>
                <c:pt idx="10412">
                  <c:v>1.5278999999999999E-2</c:v>
                </c:pt>
                <c:pt idx="10413">
                  <c:v>1.6121900000000002E-2</c:v>
                </c:pt>
                <c:pt idx="10414">
                  <c:v>1.7346299999999999E-2</c:v>
                </c:pt>
                <c:pt idx="10415">
                  <c:v>1.8247099999999999E-2</c:v>
                </c:pt>
                <c:pt idx="10416">
                  <c:v>1.9224499999999999E-2</c:v>
                </c:pt>
                <c:pt idx="10417">
                  <c:v>2.0287400000000001E-2</c:v>
                </c:pt>
                <c:pt idx="10418">
                  <c:v>2.1446E-2</c:v>
                </c:pt>
                <c:pt idx="10419">
                  <c:v>2.2711800000000001E-2</c:v>
                </c:pt>
                <c:pt idx="10420">
                  <c:v>2.4097899999999998E-2</c:v>
                </c:pt>
                <c:pt idx="10421">
                  <c:v>2.5908E-2</c:v>
                </c:pt>
                <c:pt idx="10422">
                  <c:v>2.7940400000000001E-2</c:v>
                </c:pt>
                <c:pt idx="10423">
                  <c:v>2.9438099999999998E-2</c:v>
                </c:pt>
                <c:pt idx="10424">
                  <c:v>3.10654E-2</c:v>
                </c:pt>
                <c:pt idx="10425">
                  <c:v>3.2837600000000002E-2</c:v>
                </c:pt>
                <c:pt idx="10426">
                  <c:v>3.4771999999999997E-2</c:v>
                </c:pt>
                <c:pt idx="10427">
                  <c:v>3.6888900000000002E-2</c:v>
                </c:pt>
                <c:pt idx="10428">
                  <c:v>3.9771800000000003E-2</c:v>
                </c:pt>
                <c:pt idx="10429">
                  <c:v>4.1891900000000003E-2</c:v>
                </c:pt>
                <c:pt idx="10430">
                  <c:v>4.41917E-2</c:v>
                </c:pt>
                <c:pt idx="10431">
                  <c:v>4.6692200000000003E-2</c:v>
                </c:pt>
                <c:pt idx="10432">
                  <c:v>4.9417500000000003E-2</c:v>
                </c:pt>
                <c:pt idx="10433">
                  <c:v>5.2395600000000001E-2</c:v>
                </c:pt>
                <c:pt idx="10434">
                  <c:v>5.5659E-2</c:v>
                </c:pt>
                <c:pt idx="10435">
                  <c:v>5.8829699999999999E-2</c:v>
                </c:pt>
                <c:pt idx="10436">
                  <c:v>6.3431000000000001E-2</c:v>
                </c:pt>
                <c:pt idx="10437">
                  <c:v>6.6812899999999995E-2</c:v>
                </c:pt>
                <c:pt idx="10438">
                  <c:v>7.0479E-2</c:v>
                </c:pt>
                <c:pt idx="10439">
                  <c:v>7.4462700000000007E-2</c:v>
                </c:pt>
                <c:pt idx="10440">
                  <c:v>7.8801300000000005E-2</c:v>
                </c:pt>
                <c:pt idx="10441">
                  <c:v>8.3539000000000002E-2</c:v>
                </c:pt>
                <c:pt idx="10442">
                  <c:v>8.8726399999999997E-2</c:v>
                </c:pt>
                <c:pt idx="10443">
                  <c:v>9.5500100000000004E-2</c:v>
                </c:pt>
                <c:pt idx="10444">
                  <c:v>0.100466</c:v>
                </c:pt>
                <c:pt idx="10445">
                  <c:v>0.10584</c:v>
                </c:pt>
                <c:pt idx="10446">
                  <c:v>0.111667</c:v>
                </c:pt>
                <c:pt idx="10447">
                  <c:v>0.118002</c:v>
                </c:pt>
                <c:pt idx="10448">
                  <c:v>0.124907</c:v>
                </c:pt>
                <c:pt idx="10449">
                  <c:v>0.13245199999999999</c:v>
                </c:pt>
                <c:pt idx="10450">
                  <c:v>0.13993800000000001</c:v>
                </c:pt>
                <c:pt idx="10451">
                  <c:v>0.14724699999999999</c:v>
                </c:pt>
                <c:pt idx="10452">
                  <c:v>0.15515899999999999</c:v>
                </c:pt>
                <c:pt idx="10453">
                  <c:v>0.163745</c:v>
                </c:pt>
                <c:pt idx="10454">
                  <c:v>0.17308599999999999</c:v>
                </c:pt>
                <c:pt idx="10455">
                  <c:v>0.18327299999999999</c:v>
                </c:pt>
                <c:pt idx="10456">
                  <c:v>0.19441600000000001</c:v>
                </c:pt>
                <c:pt idx="10457">
                  <c:v>0.20664099999999999</c:v>
                </c:pt>
                <c:pt idx="10458">
                  <c:v>0.21892500000000001</c:v>
                </c:pt>
                <c:pt idx="10459">
                  <c:v>0.231104</c:v>
                </c:pt>
                <c:pt idx="10460">
                  <c:v>0.244367</c:v>
                </c:pt>
                <c:pt idx="10461">
                  <c:v>0.258853</c:v>
                </c:pt>
                <c:pt idx="10462">
                  <c:v>0.274725</c:v>
                </c:pt>
                <c:pt idx="10463">
                  <c:v>0.29217399999999999</c:v>
                </c:pt>
                <c:pt idx="10464">
                  <c:v>0.31142799999999998</c:v>
                </c:pt>
                <c:pt idx="10465">
                  <c:v>0.33276099999999997</c:v>
                </c:pt>
                <c:pt idx="10466">
                  <c:v>0.353848</c:v>
                </c:pt>
                <c:pt idx="10467">
                  <c:v>0.37423899999999999</c:v>
                </c:pt>
                <c:pt idx="10468">
                  <c:v>0.39658100000000002</c:v>
                </c:pt>
                <c:pt idx="10469">
                  <c:v>0.42115799999999998</c:v>
                </c:pt>
                <c:pt idx="10470">
                  <c:v>0.44831399999999999</c:v>
                </c:pt>
                <c:pt idx="10471">
                  <c:v>0.478468</c:v>
                </c:pt>
                <c:pt idx="10472">
                  <c:v>0.51213699999999995</c:v>
                </c:pt>
                <c:pt idx="10473">
                  <c:v>0.54008</c:v>
                </c:pt>
                <c:pt idx="10474">
                  <c:v>0.57068799999999997</c:v>
                </c:pt>
                <c:pt idx="10475">
                  <c:v>0.600989</c:v>
                </c:pt>
                <c:pt idx="10476">
                  <c:v>0.63413900000000001</c:v>
                </c:pt>
                <c:pt idx="10477">
                  <c:v>0.67054899999999995</c:v>
                </c:pt>
                <c:pt idx="10478">
                  <c:v>0.71069700000000002</c:v>
                </c:pt>
                <c:pt idx="10479">
                  <c:v>0.75516099999999997</c:v>
                </c:pt>
                <c:pt idx="10480">
                  <c:v>0.80460200000000004</c:v>
                </c:pt>
                <c:pt idx="10481">
                  <c:v>0.859819</c:v>
                </c:pt>
                <c:pt idx="10482">
                  <c:v>0.90557399999999999</c:v>
                </c:pt>
                <c:pt idx="10483">
                  <c:v>0.96964600000000001</c:v>
                </c:pt>
                <c:pt idx="10484">
                  <c:v>1.02179</c:v>
                </c:pt>
                <c:pt idx="10485">
                  <c:v>1.07866</c:v>
                </c:pt>
                <c:pt idx="10486">
                  <c:v>1.14076</c:v>
                </c:pt>
                <c:pt idx="10487">
                  <c:v>1.2087000000000001</c:v>
                </c:pt>
                <c:pt idx="10488">
                  <c:v>1.2830999999999999</c:v>
                </c:pt>
                <c:pt idx="10489">
                  <c:v>1.3570899999999999</c:v>
                </c:pt>
                <c:pt idx="10490">
                  <c:v>1.4475100000000001</c:v>
                </c:pt>
                <c:pt idx="10491">
                  <c:v>1.54515</c:v>
                </c:pt>
                <c:pt idx="10492">
                  <c:v>1.64042</c:v>
                </c:pt>
                <c:pt idx="10493">
                  <c:v>1.7527200000000001</c:v>
                </c:pt>
                <c:pt idx="10494">
                  <c:v>1.87097</c:v>
                </c:pt>
                <c:pt idx="10495">
                  <c:v>2.0000200000000001</c:v>
                </c:pt>
                <c:pt idx="10496">
                  <c:v>2.1635499999999999</c:v>
                </c:pt>
                <c:pt idx="10497">
                  <c:v>2.3316400000000002</c:v>
                </c:pt>
                <c:pt idx="10498">
                  <c:v>2.5159500000000001</c:v>
                </c:pt>
                <c:pt idx="10499">
                  <c:v>2.7330199999999998</c:v>
                </c:pt>
                <c:pt idx="10500">
                  <c:v>2.9719600000000002</c:v>
                </c:pt>
                <c:pt idx="10501">
                  <c:v>3.23455</c:v>
                </c:pt>
                <c:pt idx="10502">
                  <c:v>3.5225300000000002</c:v>
                </c:pt>
                <c:pt idx="10503">
                  <c:v>3.8376999999999999</c:v>
                </c:pt>
                <c:pt idx="10504">
                  <c:v>4.1817000000000002</c:v>
                </c:pt>
                <c:pt idx="10505">
                  <c:v>4.5561999999999996</c:v>
                </c:pt>
                <c:pt idx="10506">
                  <c:v>4.9626000000000001</c:v>
                </c:pt>
                <c:pt idx="10507">
                  <c:v>5.4024999999999999</c:v>
                </c:pt>
                <c:pt idx="10508">
                  <c:v>5.8767800000000001</c:v>
                </c:pt>
                <c:pt idx="10509">
                  <c:v>6.4438399999999998</c:v>
                </c:pt>
                <c:pt idx="10510">
                  <c:v>6.9274399999999998</c:v>
                </c:pt>
                <c:pt idx="10511">
                  <c:v>7.7057500000000001</c:v>
                </c:pt>
                <c:pt idx="10512">
                  <c:v>8.55809</c:v>
                </c:pt>
                <c:pt idx="10513">
                  <c:v>9.4964700000000004</c:v>
                </c:pt>
                <c:pt idx="10514">
                  <c:v>10.496700000000001</c:v>
                </c:pt>
                <c:pt idx="10515">
                  <c:v>11.9038</c:v>
                </c:pt>
                <c:pt idx="10516">
                  <c:v>13.764200000000001</c:v>
                </c:pt>
                <c:pt idx="10517">
                  <c:v>18.385100000000001</c:v>
                </c:pt>
                <c:pt idx="10518">
                  <c:v>20.0914</c:v>
                </c:pt>
                <c:pt idx="10519">
                  <c:v>21.267299999999999</c:v>
                </c:pt>
                <c:pt idx="10520">
                  <c:v>22.321899999999999</c:v>
                </c:pt>
                <c:pt idx="10521">
                  <c:v>23.227499999999999</c:v>
                </c:pt>
                <c:pt idx="10522">
                  <c:v>23.980799999999999</c:v>
                </c:pt>
                <c:pt idx="10523">
                  <c:v>24.390599999999999</c:v>
                </c:pt>
                <c:pt idx="10524">
                  <c:v>24.717099999999999</c:v>
                </c:pt>
                <c:pt idx="10525">
                  <c:v>24.909099999999999</c:v>
                </c:pt>
                <c:pt idx="10526">
                  <c:v>24.937200000000001</c:v>
                </c:pt>
                <c:pt idx="10527">
                  <c:v>24.853200000000001</c:v>
                </c:pt>
                <c:pt idx="10528">
                  <c:v>24.5913</c:v>
                </c:pt>
                <c:pt idx="10529">
                  <c:v>24.157800000000002</c:v>
                </c:pt>
                <c:pt idx="10530">
                  <c:v>23.636199999999999</c:v>
                </c:pt>
                <c:pt idx="10531">
                  <c:v>22.996500000000001</c:v>
                </c:pt>
                <c:pt idx="10532">
                  <c:v>22.249600000000001</c:v>
                </c:pt>
                <c:pt idx="10533">
                  <c:v>21.4087</c:v>
                </c:pt>
                <c:pt idx="10534">
                  <c:v>20.3276</c:v>
                </c:pt>
                <c:pt idx="10535">
                  <c:v>18.465699999999998</c:v>
                </c:pt>
                <c:pt idx="10536">
                  <c:v>13.1347</c:v>
                </c:pt>
                <c:pt idx="10537">
                  <c:v>11.686500000000001</c:v>
                </c:pt>
                <c:pt idx="10538">
                  <c:v>10.7163</c:v>
                </c:pt>
                <c:pt idx="10539">
                  <c:v>9.7912300000000005</c:v>
                </c:pt>
                <c:pt idx="10540">
                  <c:v>8.9162400000000002</c:v>
                </c:pt>
                <c:pt idx="10541">
                  <c:v>8.1920999999999999</c:v>
                </c:pt>
                <c:pt idx="10542">
                  <c:v>7.5108899999999998</c:v>
                </c:pt>
                <c:pt idx="10543">
                  <c:v>6.87324</c:v>
                </c:pt>
                <c:pt idx="10544">
                  <c:v>6.27942</c:v>
                </c:pt>
                <c:pt idx="10545">
                  <c:v>5.7289099999999999</c:v>
                </c:pt>
                <c:pt idx="10546">
                  <c:v>5.3402200000000004</c:v>
                </c:pt>
                <c:pt idx="10547">
                  <c:v>4.9331199999999997</c:v>
                </c:pt>
                <c:pt idx="10548">
                  <c:v>4.5549799999999996</c:v>
                </c:pt>
                <c:pt idx="10549">
                  <c:v>4.2046999999999999</c:v>
                </c:pt>
                <c:pt idx="10550">
                  <c:v>3.88103</c:v>
                </c:pt>
                <c:pt idx="10551">
                  <c:v>3.5826600000000002</c:v>
                </c:pt>
                <c:pt idx="10552">
                  <c:v>3.3082400000000001</c:v>
                </c:pt>
                <c:pt idx="10553">
                  <c:v>3.0563400000000001</c:v>
                </c:pt>
                <c:pt idx="10554">
                  <c:v>2.8652500000000001</c:v>
                </c:pt>
                <c:pt idx="10555">
                  <c:v>2.6580300000000001</c:v>
                </c:pt>
                <c:pt idx="10556">
                  <c:v>2.4680399999999998</c:v>
                </c:pt>
                <c:pt idx="10557">
                  <c:v>2.2940999999999998</c:v>
                </c:pt>
                <c:pt idx="10558">
                  <c:v>2.1349800000000001</c:v>
                </c:pt>
                <c:pt idx="10559">
                  <c:v>1.98956</c:v>
                </c:pt>
                <c:pt idx="10560">
                  <c:v>1.8566499999999999</c:v>
                </c:pt>
                <c:pt idx="10561">
                  <c:v>1.7353000000000001</c:v>
                </c:pt>
                <c:pt idx="10562">
                  <c:v>1.62449</c:v>
                </c:pt>
                <c:pt idx="10563">
                  <c:v>1.5233099999999999</c:v>
                </c:pt>
                <c:pt idx="10564">
                  <c:v>1.4308700000000001</c:v>
                </c:pt>
                <c:pt idx="10565">
                  <c:v>1.3345100000000001</c:v>
                </c:pt>
                <c:pt idx="10566">
                  <c:v>1.24221</c:v>
                </c:pt>
                <c:pt idx="10567">
                  <c:v>1.1593599999999999</c:v>
                </c:pt>
                <c:pt idx="10568">
                  <c:v>1.08483</c:v>
                </c:pt>
                <c:pt idx="10569">
                  <c:v>1.0176700000000001</c:v>
                </c:pt>
                <c:pt idx="10570">
                  <c:v>0.95701999999999998</c:v>
                </c:pt>
                <c:pt idx="10571">
                  <c:v>0.90210999999999997</c:v>
                </c:pt>
                <c:pt idx="10572">
                  <c:v>0.85226400000000002</c:v>
                </c:pt>
                <c:pt idx="10573">
                  <c:v>0.80689900000000003</c:v>
                </c:pt>
                <c:pt idx="10574">
                  <c:v>0.77888500000000005</c:v>
                </c:pt>
                <c:pt idx="10575">
                  <c:v>0.72759099999999999</c:v>
                </c:pt>
                <c:pt idx="10576">
                  <c:v>0.68751300000000004</c:v>
                </c:pt>
                <c:pt idx="10577">
                  <c:v>0.65108600000000005</c:v>
                </c:pt>
                <c:pt idx="10578">
                  <c:v>0.62859900000000002</c:v>
                </c:pt>
                <c:pt idx="10579">
                  <c:v>0.58740599999999998</c:v>
                </c:pt>
                <c:pt idx="10580">
                  <c:v>0.55060699999999996</c:v>
                </c:pt>
                <c:pt idx="10581">
                  <c:v>0.51753899999999997</c:v>
                </c:pt>
                <c:pt idx="10582">
                  <c:v>0.48767199999999999</c:v>
                </c:pt>
                <c:pt idx="10583">
                  <c:v>0.460563</c:v>
                </c:pt>
                <c:pt idx="10584">
                  <c:v>0.43585400000000002</c:v>
                </c:pt>
                <c:pt idx="10585">
                  <c:v>0.40736099999999997</c:v>
                </c:pt>
                <c:pt idx="10586">
                  <c:v>0.38177100000000003</c:v>
                </c:pt>
                <c:pt idx="10587">
                  <c:v>0.35866999999999999</c:v>
                </c:pt>
                <c:pt idx="10588">
                  <c:v>0.33772400000000002</c:v>
                </c:pt>
                <c:pt idx="10589">
                  <c:v>0.31865399999999999</c:v>
                </c:pt>
                <c:pt idx="10590">
                  <c:v>0.301234</c:v>
                </c:pt>
                <c:pt idx="10591">
                  <c:v>0.28526600000000002</c:v>
                </c:pt>
                <c:pt idx="10592">
                  <c:v>0.270588</c:v>
                </c:pt>
                <c:pt idx="10593">
                  <c:v>0.25408399999999998</c:v>
                </c:pt>
                <c:pt idx="10594">
                  <c:v>0.23910000000000001</c:v>
                </c:pt>
                <c:pt idx="10595">
                  <c:v>0.22544600000000001</c:v>
                </c:pt>
                <c:pt idx="10596">
                  <c:v>0.21296599999999999</c:v>
                </c:pt>
                <c:pt idx="10597">
                  <c:v>0.20152500000000001</c:v>
                </c:pt>
                <c:pt idx="10598">
                  <c:v>0.19100900000000001</c:v>
                </c:pt>
                <c:pt idx="10599">
                  <c:v>0.18131700000000001</c:v>
                </c:pt>
                <c:pt idx="10600">
                  <c:v>0.17236499999999999</c:v>
                </c:pt>
                <c:pt idx="10601">
                  <c:v>0.16209999999999999</c:v>
                </c:pt>
                <c:pt idx="10602">
                  <c:v>0.15275</c:v>
                </c:pt>
                <c:pt idx="10603">
                  <c:v>0.144205</c:v>
                </c:pt>
                <c:pt idx="10604">
                  <c:v>0.136376</c:v>
                </c:pt>
                <c:pt idx="10605">
                  <c:v>0.12918299999999999</c:v>
                </c:pt>
                <c:pt idx="10606">
                  <c:v>0.122559</c:v>
                </c:pt>
                <c:pt idx="10607">
                  <c:v>0.11644400000000001</c:v>
                </c:pt>
                <c:pt idx="10608">
                  <c:v>0.110787</c:v>
                </c:pt>
                <c:pt idx="10609">
                  <c:v>0.10453999999999999</c:v>
                </c:pt>
                <c:pt idx="10610">
                  <c:v>9.8820000000000005E-2</c:v>
                </c:pt>
                <c:pt idx="10611">
                  <c:v>9.3568200000000004E-2</c:v>
                </c:pt>
                <c:pt idx="10612">
                  <c:v>8.8734300000000002E-2</c:v>
                </c:pt>
                <c:pt idx="10613">
                  <c:v>8.4274199999999994E-2</c:v>
                </c:pt>
                <c:pt idx="10614">
                  <c:v>7.8203900000000007E-2</c:v>
                </c:pt>
                <c:pt idx="10615">
                  <c:v>7.2782299999999994E-2</c:v>
                </c:pt>
                <c:pt idx="10616">
                  <c:v>6.8434999999999996E-2</c:v>
                </c:pt>
                <c:pt idx="10617">
                  <c:v>6.4476800000000001E-2</c:v>
                </c:pt>
                <c:pt idx="10618">
                  <c:v>6.0862800000000002E-2</c:v>
                </c:pt>
                <c:pt idx="10619">
                  <c:v>5.75542E-2</c:v>
                </c:pt>
                <c:pt idx="10620">
                  <c:v>5.4517599999999999E-2</c:v>
                </c:pt>
                <c:pt idx="10621">
                  <c:v>5.1724100000000002E-2</c:v>
                </c:pt>
                <c:pt idx="10622">
                  <c:v>4.9148400000000002E-2</c:v>
                </c:pt>
                <c:pt idx="10623">
                  <c:v>4.6768499999999998E-2</c:v>
                </c:pt>
                <c:pt idx="10624">
                  <c:v>4.4039799999999997E-2</c:v>
                </c:pt>
                <c:pt idx="10625">
                  <c:v>4.1554500000000001E-2</c:v>
                </c:pt>
                <c:pt idx="10626">
                  <c:v>3.9284699999999999E-2</c:v>
                </c:pt>
                <c:pt idx="10627">
                  <c:v>3.7206500000000003E-2</c:v>
                </c:pt>
                <c:pt idx="10628">
                  <c:v>3.52991E-2</c:v>
                </c:pt>
                <c:pt idx="10629">
                  <c:v>3.3544699999999997E-2</c:v>
                </c:pt>
                <c:pt idx="10630">
                  <c:v>3.1166300000000001E-2</c:v>
                </c:pt>
                <c:pt idx="10631">
                  <c:v>2.9456599999999999E-2</c:v>
                </c:pt>
                <c:pt idx="10632">
                  <c:v>2.76513E-2</c:v>
                </c:pt>
                <c:pt idx="10633">
                  <c:v>2.6025E-2</c:v>
                </c:pt>
                <c:pt idx="10634">
                  <c:v>2.4554800000000002E-2</c:v>
                </c:pt>
                <c:pt idx="10635">
                  <c:v>2.3221599999999998E-2</c:v>
                </c:pt>
                <c:pt idx="10636">
                  <c:v>2.20098E-2</c:v>
                </c:pt>
                <c:pt idx="10637">
                  <c:v>2.0906600000000001E-2</c:v>
                </c:pt>
                <c:pt idx="10638">
                  <c:v>1.9900899999999999E-2</c:v>
                </c:pt>
                <c:pt idx="10639">
                  <c:v>1.8796799999999999E-2</c:v>
                </c:pt>
                <c:pt idx="10640">
                  <c:v>1.8201700000000001E-2</c:v>
                </c:pt>
                <c:pt idx="10641">
                  <c:v>1.7119599999999999E-2</c:v>
                </c:pt>
                <c:pt idx="10642">
                  <c:v>1.6167000000000001E-2</c:v>
                </c:pt>
                <c:pt idx="10643">
                  <c:v>1.53291E-2</c:v>
                </c:pt>
                <c:pt idx="10644">
                  <c:v>1.45939E-2</c:v>
                </c:pt>
                <c:pt idx="10645">
                  <c:v>1.39522E-2</c:v>
                </c:pt>
                <c:pt idx="10646">
                  <c:v>1.33966E-2</c:v>
                </c:pt>
                <c:pt idx="10647">
                  <c:v>1.2921800000000001E-2</c:v>
                </c:pt>
                <c:pt idx="10648">
                  <c:v>1.25065E-2</c:v>
                </c:pt>
                <c:pt idx="10649">
                  <c:v>1.2175E-2</c:v>
                </c:pt>
                <c:pt idx="10650">
                  <c:v>1.1928100000000001E-2</c:v>
                </c:pt>
                <c:pt idx="10651">
                  <c:v>1.17695E-2</c:v>
                </c:pt>
                <c:pt idx="10652">
                  <c:v>1.17065E-2</c:v>
                </c:pt>
                <c:pt idx="10653">
                  <c:v>1.17059E-2</c:v>
                </c:pt>
                <c:pt idx="10654">
                  <c:v>1.1746100000000001E-2</c:v>
                </c:pt>
                <c:pt idx="10655">
                  <c:v>1.18307E-2</c:v>
                </c:pt>
                <c:pt idx="10656">
                  <c:v>1.1968100000000001E-2</c:v>
                </c:pt>
                <c:pt idx="10657">
                  <c:v>1.21659E-2</c:v>
                </c:pt>
                <c:pt idx="10658">
                  <c:v>1.2434000000000001E-2</c:v>
                </c:pt>
                <c:pt idx="10659">
                  <c:v>1.27849E-2</c:v>
                </c:pt>
                <c:pt idx="10660">
                  <c:v>1.31118E-2</c:v>
                </c:pt>
                <c:pt idx="10661">
                  <c:v>1.3502500000000001E-2</c:v>
                </c:pt>
                <c:pt idx="10662">
                  <c:v>1.4035300000000001E-2</c:v>
                </c:pt>
                <c:pt idx="10663">
                  <c:v>1.45585E-2</c:v>
                </c:pt>
                <c:pt idx="10664">
                  <c:v>1.5172400000000001E-2</c:v>
                </c:pt>
                <c:pt idx="10665">
                  <c:v>1.5893899999999999E-2</c:v>
                </c:pt>
                <c:pt idx="10666">
                  <c:v>1.6518100000000001E-2</c:v>
                </c:pt>
                <c:pt idx="10667">
                  <c:v>1.7225500000000001E-2</c:v>
                </c:pt>
                <c:pt idx="10668">
                  <c:v>1.80295E-2</c:v>
                </c:pt>
                <c:pt idx="10669">
                  <c:v>1.89462E-2</c:v>
                </c:pt>
                <c:pt idx="10670">
                  <c:v>1.9995800000000001E-2</c:v>
                </c:pt>
                <c:pt idx="10671">
                  <c:v>2.12029E-2</c:v>
                </c:pt>
                <c:pt idx="10672">
                  <c:v>2.2254900000000001E-2</c:v>
                </c:pt>
                <c:pt idx="10673">
                  <c:v>2.34352E-2</c:v>
                </c:pt>
                <c:pt idx="10674">
                  <c:v>2.4765300000000001E-2</c:v>
                </c:pt>
                <c:pt idx="10675">
                  <c:v>2.6270999999999999E-2</c:v>
                </c:pt>
                <c:pt idx="10676">
                  <c:v>2.7534800000000002E-2</c:v>
                </c:pt>
                <c:pt idx="10677">
                  <c:v>2.8932099999999999E-2</c:v>
                </c:pt>
                <c:pt idx="10678">
                  <c:v>3.04829E-2</c:v>
                </c:pt>
                <c:pt idx="10679">
                  <c:v>3.22116E-2</c:v>
                </c:pt>
                <c:pt idx="10680">
                  <c:v>3.4148699999999997E-2</c:v>
                </c:pt>
                <c:pt idx="10681">
                  <c:v>3.5833400000000001E-2</c:v>
                </c:pt>
                <c:pt idx="10682">
                  <c:v>3.7983299999999998E-2</c:v>
                </c:pt>
                <c:pt idx="10683">
                  <c:v>4.0409599999999997E-2</c:v>
                </c:pt>
                <c:pt idx="10684">
                  <c:v>4.2448300000000001E-2</c:v>
                </c:pt>
                <c:pt idx="10685">
                  <c:v>4.47141E-2</c:v>
                </c:pt>
                <c:pt idx="10686">
                  <c:v>4.72565E-2</c:v>
                </c:pt>
                <c:pt idx="10687">
                  <c:v>5.0140799999999999E-2</c:v>
                </c:pt>
                <c:pt idx="10688">
                  <c:v>5.2297400000000001E-2</c:v>
                </c:pt>
                <c:pt idx="10689">
                  <c:v>5.4681599999999997E-2</c:v>
                </c:pt>
                <c:pt idx="10690">
                  <c:v>5.7336999999999999E-2</c:v>
                </c:pt>
                <c:pt idx="10691">
                  <c:v>6.0319499999999998E-2</c:v>
                </c:pt>
                <c:pt idx="10692">
                  <c:v>6.3697699999999996E-2</c:v>
                </c:pt>
                <c:pt idx="10693">
                  <c:v>6.6344600000000004E-2</c:v>
                </c:pt>
                <c:pt idx="10694">
                  <c:v>6.9263099999999994E-2</c:v>
                </c:pt>
                <c:pt idx="10695">
                  <c:v>7.2496000000000005E-2</c:v>
                </c:pt>
                <c:pt idx="10696">
                  <c:v>7.6091199999999998E-2</c:v>
                </c:pt>
                <c:pt idx="10697">
                  <c:v>8.0106899999999995E-2</c:v>
                </c:pt>
                <c:pt idx="10698">
                  <c:v>8.4607299999999996E-2</c:v>
                </c:pt>
                <c:pt idx="10699">
                  <c:v>8.9670200000000005E-2</c:v>
                </c:pt>
                <c:pt idx="10700">
                  <c:v>9.5381999999999995E-2</c:v>
                </c:pt>
                <c:pt idx="10701">
                  <c:v>0.10015499999999999</c:v>
                </c:pt>
                <c:pt idx="10702">
                  <c:v>0.105397</c:v>
                </c:pt>
                <c:pt idx="10703">
                  <c:v>0.111165</c:v>
                </c:pt>
                <c:pt idx="10704">
                  <c:v>0.11751399999999999</c:v>
                </c:pt>
                <c:pt idx="10705">
                  <c:v>0.124514</c:v>
                </c:pt>
                <c:pt idx="10706">
                  <c:v>0.13223299999999999</c:v>
                </c:pt>
                <c:pt idx="10707">
                  <c:v>0.14075299999999999</c:v>
                </c:pt>
                <c:pt idx="10708">
                  <c:v>0.15015700000000001</c:v>
                </c:pt>
                <c:pt idx="10709">
                  <c:v>0.16054599999999999</c:v>
                </c:pt>
                <c:pt idx="10710">
                  <c:v>0.172015</c:v>
                </c:pt>
                <c:pt idx="10711">
                  <c:v>0.18031800000000001</c:v>
                </c:pt>
                <c:pt idx="10712">
                  <c:v>0.19318099999999999</c:v>
                </c:pt>
                <c:pt idx="10713">
                  <c:v>0.207313</c:v>
                </c:pt>
                <c:pt idx="10714">
                  <c:v>0.22283800000000001</c:v>
                </c:pt>
                <c:pt idx="10715">
                  <c:v>0.23988100000000001</c:v>
                </c:pt>
                <c:pt idx="10716">
                  <c:v>0.25858999999999999</c:v>
                </c:pt>
                <c:pt idx="10717">
                  <c:v>0.27910499999999999</c:v>
                </c:pt>
                <c:pt idx="10718">
                  <c:v>0.30159200000000003</c:v>
                </c:pt>
                <c:pt idx="10719">
                  <c:v>0.32621299999999998</c:v>
                </c:pt>
                <c:pt idx="10720">
                  <c:v>0.35316599999999998</c:v>
                </c:pt>
                <c:pt idx="10721">
                  <c:v>0.38262499999999999</c:v>
                </c:pt>
                <c:pt idx="10722">
                  <c:v>0.41480299999999998</c:v>
                </c:pt>
                <c:pt idx="10723">
                  <c:v>0.44990200000000002</c:v>
                </c:pt>
                <c:pt idx="10724">
                  <c:v>0.48816700000000002</c:v>
                </c:pt>
                <c:pt idx="10725">
                  <c:v>0.52981299999999998</c:v>
                </c:pt>
                <c:pt idx="10726">
                  <c:v>0.57510099999999997</c:v>
                </c:pt>
                <c:pt idx="10727">
                  <c:v>0.62426999999999999</c:v>
                </c:pt>
                <c:pt idx="10728">
                  <c:v>0.66661000000000004</c:v>
                </c:pt>
                <c:pt idx="10729">
                  <c:v>0.71173900000000001</c:v>
                </c:pt>
                <c:pt idx="10730">
                  <c:v>0.75982300000000003</c:v>
                </c:pt>
                <c:pt idx="10731">
                  <c:v>0.81098599999999998</c:v>
                </c:pt>
                <c:pt idx="10732">
                  <c:v>0.89389399999999997</c:v>
                </c:pt>
                <c:pt idx="10733">
                  <c:v>0.984595</c:v>
                </c:pt>
                <c:pt idx="10734">
                  <c:v>1.08365</c:v>
                </c:pt>
                <c:pt idx="10735">
                  <c:v>1.1915800000000001</c:v>
                </c:pt>
                <c:pt idx="10736">
                  <c:v>1.30894</c:v>
                </c:pt>
                <c:pt idx="10737">
                  <c:v>1.4362200000000001</c:v>
                </c:pt>
                <c:pt idx="10738">
                  <c:v>1.5739799999999999</c:v>
                </c:pt>
                <c:pt idx="10739">
                  <c:v>1.7226699999999999</c:v>
                </c:pt>
                <c:pt idx="10740">
                  <c:v>1.8622399999999999</c:v>
                </c:pt>
                <c:pt idx="10741">
                  <c:v>2.01085</c:v>
                </c:pt>
                <c:pt idx="10742">
                  <c:v>2.16886</c:v>
                </c:pt>
                <c:pt idx="10743">
                  <c:v>2.3945699999999999</c:v>
                </c:pt>
                <c:pt idx="10744">
                  <c:v>2.5753900000000001</c:v>
                </c:pt>
                <c:pt idx="10745">
                  <c:v>2.8324199999999999</c:v>
                </c:pt>
                <c:pt idx="10746">
                  <c:v>3.1078199999999998</c:v>
                </c:pt>
                <c:pt idx="10747">
                  <c:v>3.40191</c:v>
                </c:pt>
                <c:pt idx="10748">
                  <c:v>3.71469</c:v>
                </c:pt>
                <c:pt idx="10749">
                  <c:v>4.0706600000000002</c:v>
                </c:pt>
                <c:pt idx="10750">
                  <c:v>4.4476399999999998</c:v>
                </c:pt>
                <c:pt idx="10751">
                  <c:v>4.9820599999999997</c:v>
                </c:pt>
                <c:pt idx="10752">
                  <c:v>5.5507499999999999</c:v>
                </c:pt>
                <c:pt idx="10753">
                  <c:v>6.1199899999999996</c:v>
                </c:pt>
                <c:pt idx="10754">
                  <c:v>6.9704199999999998</c:v>
                </c:pt>
                <c:pt idx="10755">
                  <c:v>8.1595399999999998</c:v>
                </c:pt>
                <c:pt idx="10756">
                  <c:v>10.3682</c:v>
                </c:pt>
                <c:pt idx="10757">
                  <c:v>11.484299999999999</c:v>
                </c:pt>
                <c:pt idx="10758">
                  <c:v>12.205399999999999</c:v>
                </c:pt>
                <c:pt idx="10759">
                  <c:v>12.7963</c:v>
                </c:pt>
                <c:pt idx="10760">
                  <c:v>13.383100000000001</c:v>
                </c:pt>
                <c:pt idx="10761">
                  <c:v>13.786099999999999</c:v>
                </c:pt>
                <c:pt idx="10762">
                  <c:v>14.1404</c:v>
                </c:pt>
                <c:pt idx="10763">
                  <c:v>14.39</c:v>
                </c:pt>
                <c:pt idx="10764">
                  <c:v>14.536300000000001</c:v>
                </c:pt>
                <c:pt idx="10765">
                  <c:v>14.575900000000001</c:v>
                </c:pt>
                <c:pt idx="10766">
                  <c:v>14.530099999999999</c:v>
                </c:pt>
                <c:pt idx="10767">
                  <c:v>14.3828</c:v>
                </c:pt>
                <c:pt idx="10768">
                  <c:v>14.1874</c:v>
                </c:pt>
                <c:pt idx="10769">
                  <c:v>13.9739</c:v>
                </c:pt>
                <c:pt idx="10770">
                  <c:v>13.6083</c:v>
                </c:pt>
                <c:pt idx="10771">
                  <c:v>13.130599999999999</c:v>
                </c:pt>
                <c:pt idx="10772">
                  <c:v>12.597</c:v>
                </c:pt>
                <c:pt idx="10773">
                  <c:v>11.8628</c:v>
                </c:pt>
                <c:pt idx="10774">
                  <c:v>10.9176</c:v>
                </c:pt>
                <c:pt idx="10775">
                  <c:v>9.5402500000000003</c:v>
                </c:pt>
                <c:pt idx="10776">
                  <c:v>7.5879799999999999</c:v>
                </c:pt>
                <c:pt idx="10777">
                  <c:v>6.7103000000000002</c:v>
                </c:pt>
                <c:pt idx="10778">
                  <c:v>5.87385</c:v>
                </c:pt>
                <c:pt idx="10779">
                  <c:v>5.28789</c:v>
                </c:pt>
                <c:pt idx="10780">
                  <c:v>4.8289400000000002</c:v>
                </c:pt>
                <c:pt idx="10781">
                  <c:v>4.3939000000000004</c:v>
                </c:pt>
                <c:pt idx="10782">
                  <c:v>3.9836499999999999</c:v>
                </c:pt>
                <c:pt idx="10783">
                  <c:v>3.5991300000000002</c:v>
                </c:pt>
                <c:pt idx="10784">
                  <c:v>3.3572299999999999</c:v>
                </c:pt>
                <c:pt idx="10785">
                  <c:v>3.06596</c:v>
                </c:pt>
                <c:pt idx="10786">
                  <c:v>2.7933599999999998</c:v>
                </c:pt>
                <c:pt idx="10787">
                  <c:v>2.5390999999999999</c:v>
                </c:pt>
                <c:pt idx="10788">
                  <c:v>2.30287</c:v>
                </c:pt>
                <c:pt idx="10789">
                  <c:v>2.0840700000000001</c:v>
                </c:pt>
                <c:pt idx="10790">
                  <c:v>1.93109</c:v>
                </c:pt>
                <c:pt idx="10791">
                  <c:v>1.78735</c:v>
                </c:pt>
                <c:pt idx="10792">
                  <c:v>1.65252</c:v>
                </c:pt>
                <c:pt idx="10793">
                  <c:v>1.52633</c:v>
                </c:pt>
                <c:pt idx="10794">
                  <c:v>1.4247000000000001</c:v>
                </c:pt>
                <c:pt idx="10795">
                  <c:v>1.3289599999999999</c:v>
                </c:pt>
                <c:pt idx="10796">
                  <c:v>1.23885</c:v>
                </c:pt>
                <c:pt idx="10797">
                  <c:v>1.1541699999999999</c:v>
                </c:pt>
                <c:pt idx="10798">
                  <c:v>1.0746500000000001</c:v>
                </c:pt>
                <c:pt idx="10799">
                  <c:v>1.0001199999999999</c:v>
                </c:pt>
                <c:pt idx="10800">
                  <c:v>0.93031799999999998</c:v>
                </c:pt>
                <c:pt idx="10801">
                  <c:v>0.86505100000000001</c:v>
                </c:pt>
                <c:pt idx="10802">
                  <c:v>0.80405099999999996</c:v>
                </c:pt>
                <c:pt idx="10803">
                  <c:v>0.74714800000000003</c:v>
                </c:pt>
                <c:pt idx="10804">
                  <c:v>0.69410400000000005</c:v>
                </c:pt>
                <c:pt idx="10805">
                  <c:v>0.64473199999999997</c:v>
                </c:pt>
                <c:pt idx="10806">
                  <c:v>0.59879800000000005</c:v>
                </c:pt>
                <c:pt idx="10807">
                  <c:v>0.55613599999999996</c:v>
                </c:pt>
                <c:pt idx="10808">
                  <c:v>0.51653400000000005</c:v>
                </c:pt>
                <c:pt idx="10809">
                  <c:v>0.47982599999999997</c:v>
                </c:pt>
                <c:pt idx="10810">
                  <c:v>0.44218499999999999</c:v>
                </c:pt>
                <c:pt idx="10811">
                  <c:v>0.407661</c:v>
                </c:pt>
                <c:pt idx="10812">
                  <c:v>0.37601800000000002</c:v>
                </c:pt>
                <c:pt idx="10813">
                  <c:v>0.34705599999999998</c:v>
                </c:pt>
                <c:pt idx="10814">
                  <c:v>0.32055699999999998</c:v>
                </c:pt>
                <c:pt idx="10815">
                  <c:v>0.296348</c:v>
                </c:pt>
                <c:pt idx="10816">
                  <c:v>0.27424199999999999</c:v>
                </c:pt>
                <c:pt idx="10817">
                  <c:v>0.254077</c:v>
                </c:pt>
                <c:pt idx="10818">
                  <c:v>0.235684</c:v>
                </c:pt>
                <c:pt idx="10819">
                  <c:v>0.21892800000000001</c:v>
                </c:pt>
                <c:pt idx="10820">
                  <c:v>0.20366500000000001</c:v>
                </c:pt>
                <c:pt idx="10821">
                  <c:v>0.189773</c:v>
                </c:pt>
                <c:pt idx="10822">
                  <c:v>0.177125</c:v>
                </c:pt>
                <c:pt idx="10823">
                  <c:v>0.16561999999999999</c:v>
                </c:pt>
                <c:pt idx="10824">
                  <c:v>0.15515000000000001</c:v>
                </c:pt>
                <c:pt idx="10825">
                  <c:v>0.145625</c:v>
                </c:pt>
                <c:pt idx="10826">
                  <c:v>0.13653999999999999</c:v>
                </c:pt>
                <c:pt idx="10827">
                  <c:v>0.12831100000000001</c:v>
                </c:pt>
                <c:pt idx="10828">
                  <c:v>0.120852</c:v>
                </c:pt>
                <c:pt idx="10829">
                  <c:v>0.11408600000000001</c:v>
                </c:pt>
                <c:pt idx="10830">
                  <c:v>0.107943</c:v>
                </c:pt>
                <c:pt idx="10831">
                  <c:v>0.10236199999999999</c:v>
                </c:pt>
                <c:pt idx="10832">
                  <c:v>9.7284099999999998E-2</c:v>
                </c:pt>
                <c:pt idx="10833">
                  <c:v>9.2660300000000001E-2</c:v>
                </c:pt>
                <c:pt idx="10834">
                  <c:v>8.7117700000000006E-2</c:v>
                </c:pt>
                <c:pt idx="10835">
                  <c:v>8.2200700000000002E-2</c:v>
                </c:pt>
                <c:pt idx="10836">
                  <c:v>7.7822199999999994E-2</c:v>
                </c:pt>
                <c:pt idx="10837">
                  <c:v>7.3911199999999996E-2</c:v>
                </c:pt>
                <c:pt idx="10838">
                  <c:v>7.0403199999999999E-2</c:v>
                </c:pt>
                <c:pt idx="10839">
                  <c:v>6.7244799999999993E-2</c:v>
                </c:pt>
                <c:pt idx="10840">
                  <c:v>6.4387700000000006E-2</c:v>
                </c:pt>
                <c:pt idx="10841">
                  <c:v>6.0582700000000003E-2</c:v>
                </c:pt>
                <c:pt idx="10842">
                  <c:v>5.7256799999999997E-2</c:v>
                </c:pt>
                <c:pt idx="10843">
                  <c:v>5.47184E-2</c:v>
                </c:pt>
                <c:pt idx="10844">
                  <c:v>5.24219E-2</c:v>
                </c:pt>
                <c:pt idx="10845">
                  <c:v>4.9351600000000002E-2</c:v>
                </c:pt>
                <c:pt idx="10846">
                  <c:v>4.6647800000000003E-2</c:v>
                </c:pt>
                <c:pt idx="10847">
                  <c:v>4.4238800000000002E-2</c:v>
                </c:pt>
                <c:pt idx="10848">
                  <c:v>4.2071499999999998E-2</c:v>
                </c:pt>
                <c:pt idx="10849">
                  <c:v>3.9488599999999999E-2</c:v>
                </c:pt>
                <c:pt idx="10850">
                  <c:v>3.7194100000000001E-2</c:v>
                </c:pt>
                <c:pt idx="10851">
                  <c:v>3.5137000000000002E-2</c:v>
                </c:pt>
                <c:pt idx="10852">
                  <c:v>3.3279700000000002E-2</c:v>
                </c:pt>
                <c:pt idx="10853">
                  <c:v>3.1459500000000001E-2</c:v>
                </c:pt>
                <c:pt idx="10854">
                  <c:v>2.9811299999999999E-2</c:v>
                </c:pt>
                <c:pt idx="10855">
                  <c:v>2.87964E-2</c:v>
                </c:pt>
                <c:pt idx="10856">
                  <c:v>2.6942500000000001E-2</c:v>
                </c:pt>
                <c:pt idx="10857">
                  <c:v>2.52924E-2</c:v>
                </c:pt>
                <c:pt idx="10858">
                  <c:v>2.3815599999999999E-2</c:v>
                </c:pt>
                <c:pt idx="10859">
                  <c:v>2.2487699999999999E-2</c:v>
                </c:pt>
                <c:pt idx="10860">
                  <c:v>2.12883E-2</c:v>
                </c:pt>
                <c:pt idx="10861">
                  <c:v>2.0200800000000001E-2</c:v>
                </c:pt>
                <c:pt idx="10862">
                  <c:v>1.9174699999999999E-2</c:v>
                </c:pt>
                <c:pt idx="10863">
                  <c:v>1.8241E-2</c:v>
                </c:pt>
                <c:pt idx="10864">
                  <c:v>1.71206E-2</c:v>
                </c:pt>
                <c:pt idx="10865">
                  <c:v>1.6122899999999999E-2</c:v>
                </c:pt>
                <c:pt idx="10866">
                  <c:v>1.523E-2</c:v>
                </c:pt>
                <c:pt idx="10867">
                  <c:v>1.4427300000000001E-2</c:v>
                </c:pt>
                <c:pt idx="10868">
                  <c:v>1.37027E-2</c:v>
                </c:pt>
                <c:pt idx="10869">
                  <c:v>1.3046200000000001E-2</c:v>
                </c:pt>
                <c:pt idx="10870">
                  <c:v>1.23237E-2</c:v>
                </c:pt>
                <c:pt idx="10871">
                  <c:v>1.1933300000000001E-2</c:v>
                </c:pt>
                <c:pt idx="10872">
                  <c:v>1.1222899999999999E-2</c:v>
                </c:pt>
                <c:pt idx="10873">
                  <c:v>1.05941E-2</c:v>
                </c:pt>
                <c:pt idx="10874">
                  <c:v>1.0034299999999999E-2</c:v>
                </c:pt>
                <c:pt idx="10875">
                  <c:v>9.5334200000000008E-3</c:v>
                </c:pt>
                <c:pt idx="10876">
                  <c:v>9.0832099999999995E-3</c:v>
                </c:pt>
                <c:pt idx="10877">
                  <c:v>8.67683E-3</c:v>
                </c:pt>
                <c:pt idx="10878">
                  <c:v>8.1663499999999993E-3</c:v>
                </c:pt>
                <c:pt idx="10879">
                  <c:v>7.77088E-3</c:v>
                </c:pt>
                <c:pt idx="10880">
                  <c:v>7.417E-3</c:v>
                </c:pt>
                <c:pt idx="10881">
                  <c:v>7.0988600000000002E-3</c:v>
                </c:pt>
                <c:pt idx="10882">
                  <c:v>6.7220500000000002E-3</c:v>
                </c:pt>
                <c:pt idx="10883">
                  <c:v>6.3910199999999999E-3</c:v>
                </c:pt>
                <c:pt idx="10884">
                  <c:v>6.0984799999999999E-3</c:v>
                </c:pt>
                <c:pt idx="10885">
                  <c:v>5.8386200000000001E-3</c:v>
                </c:pt>
                <c:pt idx="10886">
                  <c:v>5.6067599999999997E-3</c:v>
                </c:pt>
                <c:pt idx="10887">
                  <c:v>5.3673499999999999E-3</c:v>
                </c:pt>
                <c:pt idx="10888">
                  <c:v>5.1278299999999999E-3</c:v>
                </c:pt>
                <c:pt idx="10889">
                  <c:v>4.9178900000000003E-3</c:v>
                </c:pt>
                <c:pt idx="10890">
                  <c:v>4.73333E-3</c:v>
                </c:pt>
                <c:pt idx="10891">
                  <c:v>4.57078E-3</c:v>
                </c:pt>
                <c:pt idx="10892">
                  <c:v>4.3609199999999999E-3</c:v>
                </c:pt>
                <c:pt idx="10893">
                  <c:v>4.1855299999999998E-3</c:v>
                </c:pt>
                <c:pt idx="10894">
                  <c:v>4.0254799999999997E-3</c:v>
                </c:pt>
                <c:pt idx="10895">
                  <c:v>3.8899799999999999E-3</c:v>
                </c:pt>
                <c:pt idx="10896">
                  <c:v>3.7833799999999998E-3</c:v>
                </c:pt>
                <c:pt idx="10897">
                  <c:v>3.7028E-3</c:v>
                </c:pt>
                <c:pt idx="10898">
                  <c:v>3.64672E-3</c:v>
                </c:pt>
                <c:pt idx="10899">
                  <c:v>3.6150599999999998E-3</c:v>
                </c:pt>
                <c:pt idx="10900">
                  <c:v>3.6063699999999998E-3</c:v>
                </c:pt>
                <c:pt idx="10901">
                  <c:v>3.6192199999999998E-3</c:v>
                </c:pt>
                <c:pt idx="10902">
                  <c:v>3.6542599999999999E-3</c:v>
                </c:pt>
                <c:pt idx="10903">
                  <c:v>3.7145400000000001E-3</c:v>
                </c:pt>
                <c:pt idx="10904">
                  <c:v>3.8046199999999999E-3</c:v>
                </c:pt>
                <c:pt idx="10905">
                  <c:v>3.8843200000000001E-3</c:v>
                </c:pt>
                <c:pt idx="10906">
                  <c:v>3.9826699999999998E-3</c:v>
                </c:pt>
                <c:pt idx="10907">
                  <c:v>4.1254100000000004E-3</c:v>
                </c:pt>
                <c:pt idx="10908">
                  <c:v>4.2404900000000004E-3</c:v>
                </c:pt>
                <c:pt idx="10909">
                  <c:v>4.3745299999999997E-3</c:v>
                </c:pt>
                <c:pt idx="10910">
                  <c:v>4.5310100000000002E-3</c:v>
                </c:pt>
                <c:pt idx="10911">
                  <c:v>4.7143799999999998E-3</c:v>
                </c:pt>
                <c:pt idx="10912">
                  <c:v>4.9301299999999996E-3</c:v>
                </c:pt>
                <c:pt idx="10913">
                  <c:v>5.1172500000000003E-3</c:v>
                </c:pt>
                <c:pt idx="10914">
                  <c:v>5.3300099999999996E-3</c:v>
                </c:pt>
                <c:pt idx="10915">
                  <c:v>5.5468399999999999E-3</c:v>
                </c:pt>
                <c:pt idx="10916">
                  <c:v>5.7919599999999996E-3</c:v>
                </c:pt>
                <c:pt idx="10917">
                  <c:v>6.0702200000000003E-3</c:v>
                </c:pt>
                <c:pt idx="10918">
                  <c:v>6.3875599999999996E-3</c:v>
                </c:pt>
                <c:pt idx="10919">
                  <c:v>6.7513900000000003E-3</c:v>
                </c:pt>
                <c:pt idx="10920">
                  <c:v>7.0602599999999996E-3</c:v>
                </c:pt>
                <c:pt idx="10921">
                  <c:v>7.4052400000000004E-3</c:v>
                </c:pt>
                <c:pt idx="10922">
                  <c:v>7.7921300000000004E-3</c:v>
                </c:pt>
                <c:pt idx="10923">
                  <c:v>8.2279299999999996E-3</c:v>
                </c:pt>
                <c:pt idx="10924">
                  <c:v>8.6183400000000004E-3</c:v>
                </c:pt>
                <c:pt idx="10925">
                  <c:v>9.0510199999999999E-3</c:v>
                </c:pt>
                <c:pt idx="10926">
                  <c:v>9.53239E-3</c:v>
                </c:pt>
                <c:pt idx="10927">
                  <c:v>1.00701E-2</c:v>
                </c:pt>
                <c:pt idx="10928">
                  <c:v>1.06737E-2</c:v>
                </c:pt>
                <c:pt idx="10929">
                  <c:v>1.1354400000000001E-2</c:v>
                </c:pt>
                <c:pt idx="10930">
                  <c:v>1.1924000000000001E-2</c:v>
                </c:pt>
                <c:pt idx="10931">
                  <c:v>1.2552000000000001E-2</c:v>
                </c:pt>
                <c:pt idx="10932">
                  <c:v>1.33321E-2</c:v>
                </c:pt>
                <c:pt idx="10933">
                  <c:v>1.4030000000000001E-2</c:v>
                </c:pt>
                <c:pt idx="10934">
                  <c:v>1.4800199999999999E-2</c:v>
                </c:pt>
                <c:pt idx="10935">
                  <c:v>1.5653500000000001E-2</c:v>
                </c:pt>
                <c:pt idx="10936">
                  <c:v>1.6603E-2</c:v>
                </c:pt>
                <c:pt idx="10937">
                  <c:v>1.7664900000000001E-2</c:v>
                </c:pt>
                <c:pt idx="10938">
                  <c:v>1.88591E-2</c:v>
                </c:pt>
                <c:pt idx="10939">
                  <c:v>1.9857199999999998E-2</c:v>
                </c:pt>
                <c:pt idx="10940">
                  <c:v>2.09582E-2</c:v>
                </c:pt>
                <c:pt idx="10941">
                  <c:v>2.2119400000000001E-2</c:v>
                </c:pt>
                <c:pt idx="10942">
                  <c:v>2.3411399999999999E-2</c:v>
                </c:pt>
                <c:pt idx="10943">
                  <c:v>2.4862700000000001E-2</c:v>
                </c:pt>
                <c:pt idx="10944">
                  <c:v>2.6079000000000001E-2</c:v>
                </c:pt>
                <c:pt idx="10945">
                  <c:v>2.743E-2</c:v>
                </c:pt>
                <c:pt idx="10946">
                  <c:v>2.8946900000000001E-2</c:v>
                </c:pt>
                <c:pt idx="10947">
                  <c:v>3.06711E-2</c:v>
                </c:pt>
                <c:pt idx="10948">
                  <c:v>3.1963400000000003E-2</c:v>
                </c:pt>
                <c:pt idx="10949">
                  <c:v>3.3394300000000002E-2</c:v>
                </c:pt>
                <c:pt idx="10950">
                  <c:v>3.4991000000000001E-2</c:v>
                </c:pt>
                <c:pt idx="10951">
                  <c:v>3.67858E-2</c:v>
                </c:pt>
                <c:pt idx="10952">
                  <c:v>3.83919E-2</c:v>
                </c:pt>
                <c:pt idx="10953">
                  <c:v>4.0175299999999997E-2</c:v>
                </c:pt>
                <c:pt idx="10954">
                  <c:v>4.21657E-2</c:v>
                </c:pt>
                <c:pt idx="10955">
                  <c:v>4.4396600000000001E-2</c:v>
                </c:pt>
                <c:pt idx="10956">
                  <c:v>4.6909199999999998E-2</c:v>
                </c:pt>
                <c:pt idx="10957">
                  <c:v>4.9749399999999999E-2</c:v>
                </c:pt>
                <c:pt idx="10958">
                  <c:v>5.2127899999999998E-2</c:v>
                </c:pt>
                <c:pt idx="10959">
                  <c:v>5.4746700000000002E-2</c:v>
                </c:pt>
                <c:pt idx="10960">
                  <c:v>5.7636699999999999E-2</c:v>
                </c:pt>
                <c:pt idx="10961">
                  <c:v>6.0829800000000003E-2</c:v>
                </c:pt>
                <c:pt idx="10962">
                  <c:v>6.4363299999999998E-2</c:v>
                </c:pt>
                <c:pt idx="10963">
                  <c:v>6.8276600000000007E-2</c:v>
                </c:pt>
                <c:pt idx="10964">
                  <c:v>7.2615499999999999E-2</c:v>
                </c:pt>
                <c:pt idx="10965">
                  <c:v>7.7427800000000005E-2</c:v>
                </c:pt>
                <c:pt idx="10966">
                  <c:v>8.2773200000000005E-2</c:v>
                </c:pt>
                <c:pt idx="10967">
                  <c:v>8.8707599999999998E-2</c:v>
                </c:pt>
                <c:pt idx="10968">
                  <c:v>9.5300200000000002E-2</c:v>
                </c:pt>
                <c:pt idx="10969">
                  <c:v>0.10262300000000001</c:v>
                </c:pt>
                <c:pt idx="10970">
                  <c:v>0.110758</c:v>
                </c:pt>
                <c:pt idx="10971">
                  <c:v>0.118533</c:v>
                </c:pt>
                <c:pt idx="10972">
                  <c:v>0.126364</c:v>
                </c:pt>
                <c:pt idx="10973">
                  <c:v>0.13487299999999999</c:v>
                </c:pt>
                <c:pt idx="10974">
                  <c:v>0.144124</c:v>
                </c:pt>
                <c:pt idx="10975">
                  <c:v>0.154168</c:v>
                </c:pt>
                <c:pt idx="10976">
                  <c:v>0.165074</c:v>
                </c:pt>
                <c:pt idx="10977">
                  <c:v>0.17690600000000001</c:v>
                </c:pt>
                <c:pt idx="10978">
                  <c:v>0.18974199999999999</c:v>
                </c:pt>
                <c:pt idx="10979">
                  <c:v>0.203652</c:v>
                </c:pt>
                <c:pt idx="10980">
                  <c:v>0.218721</c:v>
                </c:pt>
                <c:pt idx="10981">
                  <c:v>0.23502500000000001</c:v>
                </c:pt>
                <c:pt idx="10982">
                  <c:v>0.25267499999999998</c:v>
                </c:pt>
                <c:pt idx="10983">
                  <c:v>0.27174399999999999</c:v>
                </c:pt>
                <c:pt idx="10984">
                  <c:v>0.29234300000000002</c:v>
                </c:pt>
                <c:pt idx="10985">
                  <c:v>0.31456699999999999</c:v>
                </c:pt>
                <c:pt idx="10986">
                  <c:v>0.33853699999999998</c:v>
                </c:pt>
                <c:pt idx="10987">
                  <c:v>0.36435699999999999</c:v>
                </c:pt>
                <c:pt idx="10988">
                  <c:v>0.39215499999999998</c:v>
                </c:pt>
                <c:pt idx="10989">
                  <c:v>0.42203499999999999</c:v>
                </c:pt>
                <c:pt idx="10990">
                  <c:v>0.454156</c:v>
                </c:pt>
                <c:pt idx="10991">
                  <c:v>0.488618</c:v>
                </c:pt>
                <c:pt idx="10992">
                  <c:v>0.53199300000000005</c:v>
                </c:pt>
                <c:pt idx="10993">
                  <c:v>0.57204699999999997</c:v>
                </c:pt>
                <c:pt idx="10994">
                  <c:v>0.61490100000000003</c:v>
                </c:pt>
                <c:pt idx="10995">
                  <c:v>0.66070399999999996</c:v>
                </c:pt>
                <c:pt idx="10996">
                  <c:v>0.70961099999999999</c:v>
                </c:pt>
                <c:pt idx="10997">
                  <c:v>0.76177899999999998</c:v>
                </c:pt>
                <c:pt idx="10998">
                  <c:v>0.817357</c:v>
                </c:pt>
                <c:pt idx="10999">
                  <c:v>0.87650399999999995</c:v>
                </c:pt>
                <c:pt idx="11000">
                  <c:v>0.93938900000000003</c:v>
                </c:pt>
                <c:pt idx="11001">
                  <c:v>1.00617</c:v>
                </c:pt>
                <c:pt idx="11002">
                  <c:v>1.11398</c:v>
                </c:pt>
                <c:pt idx="11003">
                  <c:v>1.23146</c:v>
                </c:pt>
                <c:pt idx="11004">
                  <c:v>1.3591</c:v>
                </c:pt>
                <c:pt idx="11005">
                  <c:v>1.4974499999999999</c:v>
                </c:pt>
                <c:pt idx="11006">
                  <c:v>1.62127</c:v>
                </c:pt>
                <c:pt idx="11007">
                  <c:v>1.7804800000000001</c:v>
                </c:pt>
                <c:pt idx="11008">
                  <c:v>1.9516800000000001</c:v>
                </c:pt>
                <c:pt idx="11009">
                  <c:v>2.13523</c:v>
                </c:pt>
                <c:pt idx="11010">
                  <c:v>2.33148</c:v>
                </c:pt>
                <c:pt idx="11011">
                  <c:v>2.54068</c:v>
                </c:pt>
                <c:pt idx="11012">
                  <c:v>2.76302</c:v>
                </c:pt>
                <c:pt idx="11013">
                  <c:v>2.9985900000000001</c:v>
                </c:pt>
                <c:pt idx="11014">
                  <c:v>3.3477999999999999</c:v>
                </c:pt>
                <c:pt idx="11015">
                  <c:v>3.7069000000000001</c:v>
                </c:pt>
                <c:pt idx="11016">
                  <c:v>4.0886800000000001</c:v>
                </c:pt>
                <c:pt idx="11017">
                  <c:v>4.4923799999999998</c:v>
                </c:pt>
                <c:pt idx="11018">
                  <c:v>5.0621200000000002</c:v>
                </c:pt>
                <c:pt idx="11019">
                  <c:v>5.6639499999999998</c:v>
                </c:pt>
                <c:pt idx="11020">
                  <c:v>6.6142000000000003</c:v>
                </c:pt>
                <c:pt idx="11021">
                  <c:v>9.0749099999999991</c:v>
                </c:pt>
                <c:pt idx="11022">
                  <c:v>10.0054</c:v>
                </c:pt>
                <c:pt idx="11023">
                  <c:v>10.6486</c:v>
                </c:pt>
                <c:pt idx="11024">
                  <c:v>11.178800000000001</c:v>
                </c:pt>
                <c:pt idx="11025">
                  <c:v>11.6958</c:v>
                </c:pt>
                <c:pt idx="11026">
                  <c:v>12.0341</c:v>
                </c:pt>
                <c:pt idx="11027">
                  <c:v>12.3592</c:v>
                </c:pt>
                <c:pt idx="11028">
                  <c:v>12.5604</c:v>
                </c:pt>
                <c:pt idx="11029">
                  <c:v>12.6722</c:v>
                </c:pt>
                <c:pt idx="11030">
                  <c:v>12.699299999999999</c:v>
                </c:pt>
                <c:pt idx="11031">
                  <c:v>12.659000000000001</c:v>
                </c:pt>
                <c:pt idx="11032">
                  <c:v>12.5251</c:v>
                </c:pt>
                <c:pt idx="11033">
                  <c:v>12.356</c:v>
                </c:pt>
                <c:pt idx="11034">
                  <c:v>12.0656</c:v>
                </c:pt>
                <c:pt idx="11035">
                  <c:v>11.733700000000001</c:v>
                </c:pt>
                <c:pt idx="11036">
                  <c:v>11.3424</c:v>
                </c:pt>
                <c:pt idx="11037">
                  <c:v>10.8329</c:v>
                </c:pt>
                <c:pt idx="11038">
                  <c:v>10.1861</c:v>
                </c:pt>
                <c:pt idx="11039">
                  <c:v>9.3886800000000008</c:v>
                </c:pt>
                <c:pt idx="11040">
                  <c:v>8.2981700000000007</c:v>
                </c:pt>
                <c:pt idx="11041">
                  <c:v>6.5706499999999997</c:v>
                </c:pt>
                <c:pt idx="11042">
                  <c:v>5.8550500000000003</c:v>
                </c:pt>
                <c:pt idx="11043">
                  <c:v>5.1888399999999999</c:v>
                </c:pt>
                <c:pt idx="11044">
                  <c:v>4.6822299999999997</c:v>
                </c:pt>
                <c:pt idx="11045">
                  <c:v>4.2025100000000002</c:v>
                </c:pt>
                <c:pt idx="11046">
                  <c:v>3.7987899999999999</c:v>
                </c:pt>
                <c:pt idx="11047">
                  <c:v>3.39025</c:v>
                </c:pt>
                <c:pt idx="11048">
                  <c:v>3.1342500000000002</c:v>
                </c:pt>
                <c:pt idx="11049">
                  <c:v>2.89147</c:v>
                </c:pt>
                <c:pt idx="11050">
                  <c:v>2.66194</c:v>
                </c:pt>
                <c:pt idx="11051">
                  <c:v>2.44563</c:v>
                </c:pt>
                <c:pt idx="11052">
                  <c:v>2.2423899999999999</c:v>
                </c:pt>
                <c:pt idx="11053">
                  <c:v>2.0417399999999999</c:v>
                </c:pt>
                <c:pt idx="11054">
                  <c:v>1.8455900000000001</c:v>
                </c:pt>
                <c:pt idx="11055">
                  <c:v>1.7083299999999999</c:v>
                </c:pt>
                <c:pt idx="11056">
                  <c:v>1.5792900000000001</c:v>
                </c:pt>
                <c:pt idx="11057">
                  <c:v>1.4581599999999999</c:v>
                </c:pt>
                <c:pt idx="11058">
                  <c:v>1.3447</c:v>
                </c:pt>
                <c:pt idx="11059">
                  <c:v>1.23861</c:v>
                </c:pt>
                <c:pt idx="11060">
                  <c:v>1.13964</c:v>
                </c:pt>
                <c:pt idx="11061">
                  <c:v>1.04741</c:v>
                </c:pt>
                <c:pt idx="11062">
                  <c:v>0.96168200000000004</c:v>
                </c:pt>
                <c:pt idx="11063">
                  <c:v>0.90798100000000004</c:v>
                </c:pt>
                <c:pt idx="11064">
                  <c:v>0.83718199999999998</c:v>
                </c:pt>
                <c:pt idx="11065">
                  <c:v>0.77133200000000002</c:v>
                </c:pt>
                <c:pt idx="11066">
                  <c:v>0.71015399999999995</c:v>
                </c:pt>
                <c:pt idx="11067">
                  <c:v>0.65342100000000003</c:v>
                </c:pt>
                <c:pt idx="11068">
                  <c:v>0.60085599999999995</c:v>
                </c:pt>
                <c:pt idx="11069">
                  <c:v>0.55225100000000005</c:v>
                </c:pt>
                <c:pt idx="11070">
                  <c:v>0.50735300000000005</c:v>
                </c:pt>
                <c:pt idx="11071">
                  <c:v>0.465951</c:v>
                </c:pt>
                <c:pt idx="11072">
                  <c:v>0.42779800000000001</c:v>
                </c:pt>
                <c:pt idx="11073">
                  <c:v>0.39271</c:v>
                </c:pt>
                <c:pt idx="11074">
                  <c:v>0.36046899999999998</c:v>
                </c:pt>
                <c:pt idx="11075">
                  <c:v>0.33089200000000002</c:v>
                </c:pt>
                <c:pt idx="11076">
                  <c:v>0.30377500000000002</c:v>
                </c:pt>
                <c:pt idx="11077">
                  <c:v>0.27895700000000001</c:v>
                </c:pt>
                <c:pt idx="11078">
                  <c:v>0.25625999999999999</c:v>
                </c:pt>
                <c:pt idx="11079">
                  <c:v>0.23553299999999999</c:v>
                </c:pt>
                <c:pt idx="11080">
                  <c:v>0.217253</c:v>
                </c:pt>
                <c:pt idx="11081">
                  <c:v>0.200539</c:v>
                </c:pt>
                <c:pt idx="11082">
                  <c:v>0.18526200000000001</c:v>
                </c:pt>
                <c:pt idx="11083">
                  <c:v>0.171315</c:v>
                </c:pt>
                <c:pt idx="11084">
                  <c:v>0.158584</c:v>
                </c:pt>
                <c:pt idx="11085">
                  <c:v>0.146976</c:v>
                </c:pt>
                <c:pt idx="11086">
                  <c:v>0.13639499999999999</c:v>
                </c:pt>
                <c:pt idx="11087">
                  <c:v>0.12676100000000001</c:v>
                </c:pt>
                <c:pt idx="11088">
                  <c:v>0.11798400000000001</c:v>
                </c:pt>
                <c:pt idx="11089">
                  <c:v>0.109999</c:v>
                </c:pt>
                <c:pt idx="11090">
                  <c:v>0.102731</c:v>
                </c:pt>
                <c:pt idx="11091">
                  <c:v>9.6119099999999999E-2</c:v>
                </c:pt>
                <c:pt idx="11092">
                  <c:v>9.0103000000000003E-2</c:v>
                </c:pt>
                <c:pt idx="11093">
                  <c:v>8.4630800000000006E-2</c:v>
                </c:pt>
                <c:pt idx="11094">
                  <c:v>7.9651100000000002E-2</c:v>
                </c:pt>
                <c:pt idx="11095">
                  <c:v>7.5120599999999996E-2</c:v>
                </c:pt>
                <c:pt idx="11096">
                  <c:v>7.0992799999999995E-2</c:v>
                </c:pt>
                <c:pt idx="11097">
                  <c:v>6.7234000000000002E-2</c:v>
                </c:pt>
                <c:pt idx="11098">
                  <c:v>6.3807299999999997E-2</c:v>
                </c:pt>
                <c:pt idx="11099">
                  <c:v>6.0681600000000002E-2</c:v>
                </c:pt>
                <c:pt idx="11100">
                  <c:v>5.6931799999999998E-2</c:v>
                </c:pt>
                <c:pt idx="11101">
                  <c:v>5.3864500000000003E-2</c:v>
                </c:pt>
                <c:pt idx="11102">
                  <c:v>5.1110599999999999E-2</c:v>
                </c:pt>
                <c:pt idx="11103">
                  <c:v>4.8631800000000003E-2</c:v>
                </c:pt>
                <c:pt idx="11104">
                  <c:v>4.6395800000000001E-2</c:v>
                </c:pt>
                <c:pt idx="11105">
                  <c:v>4.3742099999999999E-2</c:v>
                </c:pt>
                <c:pt idx="11106">
                  <c:v>4.1408599999999997E-2</c:v>
                </c:pt>
                <c:pt idx="11107">
                  <c:v>3.9346600000000002E-2</c:v>
                </c:pt>
                <c:pt idx="11108">
                  <c:v>3.7513400000000002E-2</c:v>
                </c:pt>
                <c:pt idx="11109">
                  <c:v>3.5874499999999997E-2</c:v>
                </c:pt>
                <c:pt idx="11110">
                  <c:v>3.4399800000000001E-2</c:v>
                </c:pt>
                <c:pt idx="11111">
                  <c:v>3.2444199999999999E-2</c:v>
                </c:pt>
                <c:pt idx="11112">
                  <c:v>3.0739099999999998E-2</c:v>
                </c:pt>
                <c:pt idx="11113">
                  <c:v>2.9233499999999999E-2</c:v>
                </c:pt>
                <c:pt idx="11114">
                  <c:v>2.78897E-2</c:v>
                </c:pt>
                <c:pt idx="11115">
                  <c:v>2.65046E-2</c:v>
                </c:pt>
                <c:pt idx="11116">
                  <c:v>2.4954899999999999E-2</c:v>
                </c:pt>
                <c:pt idx="11117">
                  <c:v>2.3584000000000001E-2</c:v>
                </c:pt>
                <c:pt idx="11118">
                  <c:v>2.2357599999999998E-2</c:v>
                </c:pt>
                <c:pt idx="11119">
                  <c:v>2.1251200000000001E-2</c:v>
                </c:pt>
                <c:pt idx="11120">
                  <c:v>2.0246299999999998E-2</c:v>
                </c:pt>
                <c:pt idx="11121">
                  <c:v>1.9040499999999998E-2</c:v>
                </c:pt>
                <c:pt idx="11122">
                  <c:v>1.7964899999999999E-2</c:v>
                </c:pt>
                <c:pt idx="11123">
                  <c:v>1.6999799999999999E-2</c:v>
                </c:pt>
                <c:pt idx="11124">
                  <c:v>1.61298E-2</c:v>
                </c:pt>
                <c:pt idx="11125">
                  <c:v>1.53188E-2</c:v>
                </c:pt>
                <c:pt idx="11126">
                  <c:v>1.45842E-2</c:v>
                </c:pt>
                <c:pt idx="11127">
                  <c:v>1.3707199999999999E-2</c:v>
                </c:pt>
                <c:pt idx="11128">
                  <c:v>1.29307E-2</c:v>
                </c:pt>
                <c:pt idx="11129">
                  <c:v>1.22398E-2</c:v>
                </c:pt>
                <c:pt idx="11130">
                  <c:v>1.16223E-2</c:v>
                </c:pt>
                <c:pt idx="11131">
                  <c:v>1.10683E-2</c:v>
                </c:pt>
                <c:pt idx="11132">
                  <c:v>1.05693E-2</c:v>
                </c:pt>
                <c:pt idx="11133">
                  <c:v>9.9371900000000003E-3</c:v>
                </c:pt>
                <c:pt idx="11134">
                  <c:v>9.39947E-3</c:v>
                </c:pt>
                <c:pt idx="11135">
                  <c:v>8.9277799999999997E-3</c:v>
                </c:pt>
                <c:pt idx="11136">
                  <c:v>8.5121699999999995E-3</c:v>
                </c:pt>
                <c:pt idx="11137">
                  <c:v>8.1446299999999999E-3</c:v>
                </c:pt>
                <c:pt idx="11138">
                  <c:v>7.9229899999999995E-3</c:v>
                </c:pt>
                <c:pt idx="11139">
                  <c:v>7.5283800000000003E-3</c:v>
                </c:pt>
                <c:pt idx="11140">
                  <c:v>7.1896900000000003E-3</c:v>
                </c:pt>
                <c:pt idx="11141">
                  <c:v>6.8980999999999999E-3</c:v>
                </c:pt>
                <c:pt idx="11142">
                  <c:v>6.64658E-3</c:v>
                </c:pt>
                <c:pt idx="11143">
                  <c:v>6.3913599999999996E-3</c:v>
                </c:pt>
                <c:pt idx="11144">
                  <c:v>6.1771500000000002E-3</c:v>
                </c:pt>
                <c:pt idx="11145">
                  <c:v>5.9977399999999997E-3</c:v>
                </c:pt>
                <c:pt idx="11146">
                  <c:v>5.8482300000000003E-3</c:v>
                </c:pt>
                <c:pt idx="11147">
                  <c:v>5.7247299999999999E-3</c:v>
                </c:pt>
                <c:pt idx="11148">
                  <c:v>5.5816199999999998E-3</c:v>
                </c:pt>
                <c:pt idx="11149">
                  <c:v>5.4820199999999998E-3</c:v>
                </c:pt>
                <c:pt idx="11150">
                  <c:v>5.4247599999999998E-3</c:v>
                </c:pt>
                <c:pt idx="11151">
                  <c:v>5.3942199999999999E-3</c:v>
                </c:pt>
                <c:pt idx="11152">
                  <c:v>5.3875700000000004E-3</c:v>
                </c:pt>
                <c:pt idx="11153">
                  <c:v>5.4073300000000001E-3</c:v>
                </c:pt>
                <c:pt idx="11154">
                  <c:v>5.47074E-3</c:v>
                </c:pt>
                <c:pt idx="11155">
                  <c:v>5.5760100000000002E-3</c:v>
                </c:pt>
                <c:pt idx="11156">
                  <c:v>5.7223400000000002E-3</c:v>
                </c:pt>
                <c:pt idx="11157">
                  <c:v>5.9117800000000002E-3</c:v>
                </c:pt>
                <c:pt idx="11158">
                  <c:v>6.1594299999999996E-3</c:v>
                </c:pt>
                <c:pt idx="11159">
                  <c:v>6.3596800000000004E-3</c:v>
                </c:pt>
                <c:pt idx="11160">
                  <c:v>6.5876499999999996E-3</c:v>
                </c:pt>
                <c:pt idx="11161">
                  <c:v>6.8454400000000004E-3</c:v>
                </c:pt>
                <c:pt idx="11162">
                  <c:v>7.1362700000000001E-3</c:v>
                </c:pt>
                <c:pt idx="11163">
                  <c:v>7.4646399999999998E-3</c:v>
                </c:pt>
                <c:pt idx="11164">
                  <c:v>7.8356599999999995E-3</c:v>
                </c:pt>
                <c:pt idx="11165">
                  <c:v>8.2549100000000007E-3</c:v>
                </c:pt>
                <c:pt idx="11166">
                  <c:v>8.61606E-3</c:v>
                </c:pt>
                <c:pt idx="11167">
                  <c:v>9.0135800000000002E-3</c:v>
                </c:pt>
                <c:pt idx="11168">
                  <c:v>9.4518299999999996E-3</c:v>
                </c:pt>
                <c:pt idx="11169">
                  <c:v>9.9357999999999998E-3</c:v>
                </c:pt>
                <c:pt idx="11170">
                  <c:v>1.04714E-2</c:v>
                </c:pt>
                <c:pt idx="11171">
                  <c:v>1.1065699999999999E-2</c:v>
                </c:pt>
                <c:pt idx="11172">
                  <c:v>1.1727E-2</c:v>
                </c:pt>
                <c:pt idx="11173">
                  <c:v>1.24653E-2</c:v>
                </c:pt>
                <c:pt idx="11174">
                  <c:v>1.30892E-2</c:v>
                </c:pt>
                <c:pt idx="11175">
                  <c:v>1.3770900000000001E-2</c:v>
                </c:pt>
                <c:pt idx="11176">
                  <c:v>1.45176E-2</c:v>
                </c:pt>
                <c:pt idx="11177">
                  <c:v>1.53375E-2</c:v>
                </c:pt>
                <c:pt idx="11178">
                  <c:v>1.6240399999999999E-2</c:v>
                </c:pt>
                <c:pt idx="11179">
                  <c:v>1.7238E-2</c:v>
                </c:pt>
                <c:pt idx="11180">
                  <c:v>1.83439E-2</c:v>
                </c:pt>
                <c:pt idx="11181">
                  <c:v>1.9574500000000002E-2</c:v>
                </c:pt>
                <c:pt idx="11182">
                  <c:v>2.1004800000000001E-2</c:v>
                </c:pt>
                <c:pt idx="11183">
                  <c:v>2.20571E-2</c:v>
                </c:pt>
                <c:pt idx="11184">
                  <c:v>2.3198699999999999E-2</c:v>
                </c:pt>
                <c:pt idx="11185">
                  <c:v>2.444E-2</c:v>
                </c:pt>
                <c:pt idx="11186">
                  <c:v>2.5793E-2</c:v>
                </c:pt>
                <c:pt idx="11187">
                  <c:v>2.72716E-2</c:v>
                </c:pt>
                <c:pt idx="11188">
                  <c:v>2.8891900000000002E-2</c:v>
                </c:pt>
                <c:pt idx="11189">
                  <c:v>3.0568999999999999E-2</c:v>
                </c:pt>
                <c:pt idx="11190">
                  <c:v>3.2294799999999999E-2</c:v>
                </c:pt>
                <c:pt idx="11191">
                  <c:v>3.4181599999999999E-2</c:v>
                </c:pt>
                <c:pt idx="11192">
                  <c:v>3.6250299999999999E-2</c:v>
                </c:pt>
                <c:pt idx="11193">
                  <c:v>3.8525299999999998E-2</c:v>
                </c:pt>
                <c:pt idx="11194">
                  <c:v>4.10354E-2</c:v>
                </c:pt>
                <c:pt idx="11195">
                  <c:v>4.3814699999999998E-2</c:v>
                </c:pt>
                <c:pt idx="11196">
                  <c:v>4.6904099999999997E-2</c:v>
                </c:pt>
                <c:pt idx="11197">
                  <c:v>4.9787900000000003E-2</c:v>
                </c:pt>
                <c:pt idx="11198">
                  <c:v>5.2350899999999999E-2</c:v>
                </c:pt>
                <c:pt idx="11199">
                  <c:v>5.5128999999999997E-2</c:v>
                </c:pt>
                <c:pt idx="11200">
                  <c:v>5.8147799999999999E-2</c:v>
                </c:pt>
                <c:pt idx="11201">
                  <c:v>6.14368E-2</c:v>
                </c:pt>
                <c:pt idx="11202">
                  <c:v>6.5030699999999997E-2</c:v>
                </c:pt>
                <c:pt idx="11203">
                  <c:v>6.8969900000000001E-2</c:v>
                </c:pt>
                <c:pt idx="11204">
                  <c:v>7.3301900000000003E-2</c:v>
                </c:pt>
                <c:pt idx="11205">
                  <c:v>7.7628900000000001E-2</c:v>
                </c:pt>
                <c:pt idx="11206">
                  <c:v>8.1882800000000006E-2</c:v>
                </c:pt>
                <c:pt idx="11207">
                  <c:v>8.6522399999999999E-2</c:v>
                </c:pt>
                <c:pt idx="11208">
                  <c:v>9.1599600000000003E-2</c:v>
                </c:pt>
                <c:pt idx="11209">
                  <c:v>9.7176600000000002E-2</c:v>
                </c:pt>
                <c:pt idx="11210">
                  <c:v>0.103329</c:v>
                </c:pt>
                <c:pt idx="11211">
                  <c:v>0.11015</c:v>
                </c:pt>
                <c:pt idx="11212">
                  <c:v>0.117757</c:v>
                </c:pt>
                <c:pt idx="11213">
                  <c:v>0.1258</c:v>
                </c:pt>
                <c:pt idx="11214">
                  <c:v>0.13428499999999999</c:v>
                </c:pt>
                <c:pt idx="11215">
                  <c:v>0.141342</c:v>
                </c:pt>
                <c:pt idx="11216">
                  <c:v>0.14910100000000001</c:v>
                </c:pt>
                <c:pt idx="11217">
                  <c:v>0.15768799999999999</c:v>
                </c:pt>
                <c:pt idx="11218">
                  <c:v>0.16725899999999999</c:v>
                </c:pt>
                <c:pt idx="11219">
                  <c:v>0.17801400000000001</c:v>
                </c:pt>
                <c:pt idx="11220">
                  <c:v>0.19020100000000001</c:v>
                </c:pt>
                <c:pt idx="11221">
                  <c:v>0.19927900000000001</c:v>
                </c:pt>
                <c:pt idx="11222">
                  <c:v>0.20924999999999999</c:v>
                </c:pt>
                <c:pt idx="11223">
                  <c:v>0.220252</c:v>
                </c:pt>
                <c:pt idx="11224">
                  <c:v>0.23244100000000001</c:v>
                </c:pt>
                <c:pt idx="11225">
                  <c:v>0.24781300000000001</c:v>
                </c:pt>
                <c:pt idx="11226">
                  <c:v>0.26523600000000003</c:v>
                </c:pt>
                <c:pt idx="11227">
                  <c:v>0.27817199999999997</c:v>
                </c:pt>
                <c:pt idx="11228">
                  <c:v>0.29231499999999999</c:v>
                </c:pt>
                <c:pt idx="11229">
                  <c:v>0.30779899999999999</c:v>
                </c:pt>
                <c:pt idx="11230">
                  <c:v>0.32478600000000002</c:v>
                </c:pt>
                <c:pt idx="11231">
                  <c:v>0.34344599999999997</c:v>
                </c:pt>
                <c:pt idx="11232">
                  <c:v>0.363981</c:v>
                </c:pt>
                <c:pt idx="11233">
                  <c:v>0.38659700000000002</c:v>
                </c:pt>
                <c:pt idx="11234">
                  <c:v>0.41153699999999999</c:v>
                </c:pt>
                <c:pt idx="11235">
                  <c:v>0.43905300000000003</c:v>
                </c:pt>
                <c:pt idx="11236">
                  <c:v>0.46944399999999997</c:v>
                </c:pt>
                <c:pt idx="11237">
                  <c:v>0.50300999999999996</c:v>
                </c:pt>
                <c:pt idx="11238">
                  <c:v>0.540103</c:v>
                </c:pt>
                <c:pt idx="11239">
                  <c:v>0.58108199999999999</c:v>
                </c:pt>
                <c:pt idx="11240">
                  <c:v>0.61462899999999998</c:v>
                </c:pt>
                <c:pt idx="11241">
                  <c:v>0.65076800000000001</c:v>
                </c:pt>
                <c:pt idx="11242">
                  <c:v>0.68970399999999998</c:v>
                </c:pt>
                <c:pt idx="11243">
                  <c:v>0.731626</c:v>
                </c:pt>
                <c:pt idx="11244">
                  <c:v>0.77677399999999996</c:v>
                </c:pt>
                <c:pt idx="11245">
                  <c:v>0.825345</c:v>
                </c:pt>
                <c:pt idx="11246">
                  <c:v>0.87759600000000004</c:v>
                </c:pt>
                <c:pt idx="11247">
                  <c:v>0.933751</c:v>
                </c:pt>
                <c:pt idx="11248">
                  <c:v>0.99411099999999997</c:v>
                </c:pt>
                <c:pt idx="11249">
                  <c:v>1.0589</c:v>
                </c:pt>
                <c:pt idx="11250">
                  <c:v>1.12843</c:v>
                </c:pt>
                <c:pt idx="11251">
                  <c:v>1.20295</c:v>
                </c:pt>
                <c:pt idx="11252">
                  <c:v>1.2828200000000001</c:v>
                </c:pt>
                <c:pt idx="11253">
                  <c:v>1.3682799999999999</c:v>
                </c:pt>
                <c:pt idx="11254">
                  <c:v>1.4596899999999999</c:v>
                </c:pt>
                <c:pt idx="11255">
                  <c:v>1.6014299999999999</c:v>
                </c:pt>
                <c:pt idx="11256">
                  <c:v>1.7412099999999999</c:v>
                </c:pt>
                <c:pt idx="11257">
                  <c:v>1.8929800000000001</c:v>
                </c:pt>
                <c:pt idx="11258">
                  <c:v>2.05741</c:v>
                </c:pt>
                <c:pt idx="11259">
                  <c:v>2.23529</c:v>
                </c:pt>
                <c:pt idx="11260">
                  <c:v>2.42726</c:v>
                </c:pt>
                <c:pt idx="11261">
                  <c:v>2.63422</c:v>
                </c:pt>
                <c:pt idx="11262">
                  <c:v>2.85669</c:v>
                </c:pt>
                <c:pt idx="11263">
                  <c:v>3.09544</c:v>
                </c:pt>
                <c:pt idx="11264">
                  <c:v>3.3510399999999998</c:v>
                </c:pt>
                <c:pt idx="11265">
                  <c:v>3.62418</c:v>
                </c:pt>
                <c:pt idx="11266">
                  <c:v>3.8690500000000001</c:v>
                </c:pt>
                <c:pt idx="11267">
                  <c:v>4.1833400000000003</c:v>
                </c:pt>
                <c:pt idx="11268">
                  <c:v>4.5173800000000002</c:v>
                </c:pt>
                <c:pt idx="11269">
                  <c:v>4.8715200000000003</c:v>
                </c:pt>
                <c:pt idx="11270">
                  <c:v>5.2460399999999998</c:v>
                </c:pt>
                <c:pt idx="11271">
                  <c:v>5.84619</c:v>
                </c:pt>
                <c:pt idx="11272">
                  <c:v>6.4923599999999997</c:v>
                </c:pt>
                <c:pt idx="11273">
                  <c:v>7.1000100000000002</c:v>
                </c:pt>
                <c:pt idx="11274">
                  <c:v>7.9036</c:v>
                </c:pt>
                <c:pt idx="11275">
                  <c:v>8.7565600000000003</c:v>
                </c:pt>
                <c:pt idx="11276">
                  <c:v>9.6543100000000006</c:v>
                </c:pt>
                <c:pt idx="11277">
                  <c:v>10.8156</c:v>
                </c:pt>
                <c:pt idx="11278">
                  <c:v>12.989000000000001</c:v>
                </c:pt>
                <c:pt idx="11279">
                  <c:v>16.013000000000002</c:v>
                </c:pt>
                <c:pt idx="11280">
                  <c:v>17.616900000000001</c:v>
                </c:pt>
                <c:pt idx="11281">
                  <c:v>18.806999999999999</c:v>
                </c:pt>
                <c:pt idx="11282">
                  <c:v>19.920000000000002</c:v>
                </c:pt>
                <c:pt idx="11283">
                  <c:v>20.718399999999999</c:v>
                </c:pt>
                <c:pt idx="11284">
                  <c:v>21.238700000000001</c:v>
                </c:pt>
                <c:pt idx="11285">
                  <c:v>21.6526</c:v>
                </c:pt>
                <c:pt idx="11286">
                  <c:v>21.953199999999999</c:v>
                </c:pt>
                <c:pt idx="11287">
                  <c:v>22.1433</c:v>
                </c:pt>
                <c:pt idx="11288">
                  <c:v>22.196200000000001</c:v>
                </c:pt>
                <c:pt idx="11289">
                  <c:v>22.132400000000001</c:v>
                </c:pt>
                <c:pt idx="11290">
                  <c:v>21.882300000000001</c:v>
                </c:pt>
                <c:pt idx="11291">
                  <c:v>21.442299999999999</c:v>
                </c:pt>
                <c:pt idx="11292">
                  <c:v>20.969799999999999</c:v>
                </c:pt>
                <c:pt idx="11293">
                  <c:v>20.269200000000001</c:v>
                </c:pt>
                <c:pt idx="11294">
                  <c:v>19.5288</c:v>
                </c:pt>
                <c:pt idx="11295">
                  <c:v>18.571300000000001</c:v>
                </c:pt>
                <c:pt idx="11296">
                  <c:v>17.303599999999999</c:v>
                </c:pt>
                <c:pt idx="11297">
                  <c:v>15.757400000000001</c:v>
                </c:pt>
                <c:pt idx="11298">
                  <c:v>11.683999999999999</c:v>
                </c:pt>
                <c:pt idx="11299">
                  <c:v>10.2668</c:v>
                </c:pt>
                <c:pt idx="11300">
                  <c:v>9.3615300000000001</c:v>
                </c:pt>
                <c:pt idx="11301">
                  <c:v>8.2857500000000002</c:v>
                </c:pt>
                <c:pt idx="11302">
                  <c:v>7.5910200000000003</c:v>
                </c:pt>
                <c:pt idx="11303">
                  <c:v>6.8927899999999998</c:v>
                </c:pt>
                <c:pt idx="11304">
                  <c:v>6.2367299999999997</c:v>
                </c:pt>
                <c:pt idx="11305">
                  <c:v>5.6237500000000002</c:v>
                </c:pt>
                <c:pt idx="11306">
                  <c:v>5.0546600000000002</c:v>
                </c:pt>
                <c:pt idx="11307">
                  <c:v>4.6995699999999996</c:v>
                </c:pt>
                <c:pt idx="11308">
                  <c:v>4.2964900000000004</c:v>
                </c:pt>
                <c:pt idx="11309">
                  <c:v>3.9209900000000002</c:v>
                </c:pt>
                <c:pt idx="11310">
                  <c:v>3.5722900000000002</c:v>
                </c:pt>
                <c:pt idx="11311">
                  <c:v>3.2496399999999999</c:v>
                </c:pt>
                <c:pt idx="11312">
                  <c:v>2.9519299999999999</c:v>
                </c:pt>
                <c:pt idx="11313">
                  <c:v>2.7444299999999999</c:v>
                </c:pt>
                <c:pt idx="11314">
                  <c:v>2.5499499999999999</c:v>
                </c:pt>
                <c:pt idx="11315">
                  <c:v>2.3679199999999998</c:v>
                </c:pt>
                <c:pt idx="11316">
                  <c:v>2.1979000000000002</c:v>
                </c:pt>
                <c:pt idx="11317">
                  <c:v>1.9958899999999999</c:v>
                </c:pt>
                <c:pt idx="11318">
                  <c:v>1.8711599999999999</c:v>
                </c:pt>
                <c:pt idx="11319">
                  <c:v>1.7539800000000001</c:v>
                </c:pt>
                <c:pt idx="11320">
                  <c:v>1.6439999999999999</c:v>
                </c:pt>
                <c:pt idx="11321">
                  <c:v>1.54088</c:v>
                </c:pt>
                <c:pt idx="11322">
                  <c:v>1.4442900000000001</c:v>
                </c:pt>
                <c:pt idx="11323">
                  <c:v>1.3539099999999999</c:v>
                </c:pt>
                <c:pt idx="11324">
                  <c:v>1.2694000000000001</c:v>
                </c:pt>
                <c:pt idx="11325">
                  <c:v>1.19045</c:v>
                </c:pt>
                <c:pt idx="11326">
                  <c:v>1.11677</c:v>
                </c:pt>
                <c:pt idx="11327">
                  <c:v>1.0480499999999999</c:v>
                </c:pt>
                <c:pt idx="11328">
                  <c:v>0.984012</c:v>
                </c:pt>
                <c:pt idx="11329">
                  <c:v>0.924369</c:v>
                </c:pt>
                <c:pt idx="11330">
                  <c:v>0.86886300000000005</c:v>
                </c:pt>
                <c:pt idx="11331">
                  <c:v>0.81723500000000004</c:v>
                </c:pt>
                <c:pt idx="11332">
                  <c:v>0.76411399999999996</c:v>
                </c:pt>
                <c:pt idx="11333">
                  <c:v>0.71047099999999996</c:v>
                </c:pt>
                <c:pt idx="11334">
                  <c:v>0.66146499999999997</c:v>
                </c:pt>
                <c:pt idx="11335">
                  <c:v>0.61671600000000004</c:v>
                </c:pt>
                <c:pt idx="11336">
                  <c:v>0.57586499999999996</c:v>
                </c:pt>
                <c:pt idx="11337">
                  <c:v>0.53858200000000001</c:v>
                </c:pt>
                <c:pt idx="11338">
                  <c:v>0.50455899999999998</c:v>
                </c:pt>
                <c:pt idx="11339">
                  <c:v>0.47351100000000002</c:v>
                </c:pt>
                <c:pt idx="11340">
                  <c:v>0.44516899999999998</c:v>
                </c:pt>
                <c:pt idx="11341">
                  <c:v>0.41928799999999999</c:v>
                </c:pt>
                <c:pt idx="11342">
                  <c:v>0.39564700000000003</c:v>
                </c:pt>
                <c:pt idx="11343">
                  <c:v>0.37403799999999998</c:v>
                </c:pt>
                <c:pt idx="11344">
                  <c:v>0.354269</c:v>
                </c:pt>
                <c:pt idx="11345">
                  <c:v>0.33616699999999999</c:v>
                </c:pt>
                <c:pt idx="11346">
                  <c:v>0.319575</c:v>
                </c:pt>
                <c:pt idx="11347">
                  <c:v>0.30434800000000001</c:v>
                </c:pt>
                <c:pt idx="11348">
                  <c:v>0.28853499999999999</c:v>
                </c:pt>
                <c:pt idx="11349">
                  <c:v>0.27250099999999999</c:v>
                </c:pt>
                <c:pt idx="11350">
                  <c:v>0.25803300000000001</c:v>
                </c:pt>
                <c:pt idx="11351">
                  <c:v>0.24494299999999999</c:v>
                </c:pt>
                <c:pt idx="11352">
                  <c:v>0.23306099999999999</c:v>
                </c:pt>
                <c:pt idx="11353">
                  <c:v>0.222243</c:v>
                </c:pt>
                <c:pt idx="11354">
                  <c:v>0.20773800000000001</c:v>
                </c:pt>
                <c:pt idx="11355">
                  <c:v>0.19497999999999999</c:v>
                </c:pt>
                <c:pt idx="11356">
                  <c:v>0.183675</c:v>
                </c:pt>
                <c:pt idx="11357">
                  <c:v>0.17358499999999999</c:v>
                </c:pt>
                <c:pt idx="11358">
                  <c:v>0.164516</c:v>
                </c:pt>
                <c:pt idx="11359">
                  <c:v>0.15631100000000001</c:v>
                </c:pt>
                <c:pt idx="11360">
                  <c:v>0.14884600000000001</c:v>
                </c:pt>
                <c:pt idx="11361">
                  <c:v>0.14108200000000001</c:v>
                </c:pt>
                <c:pt idx="11362">
                  <c:v>0.134023</c:v>
                </c:pt>
                <c:pt idx="11363">
                  <c:v>0.12553600000000001</c:v>
                </c:pt>
                <c:pt idx="11364">
                  <c:v>0.117939</c:v>
                </c:pt>
                <c:pt idx="11365">
                  <c:v>0.111092</c:v>
                </c:pt>
                <c:pt idx="11366">
                  <c:v>0.10488400000000001</c:v>
                </c:pt>
                <c:pt idx="11367">
                  <c:v>9.9227300000000004E-2</c:v>
                </c:pt>
                <c:pt idx="11368">
                  <c:v>9.4051999999999997E-2</c:v>
                </c:pt>
                <c:pt idx="11369">
                  <c:v>8.8732699999999998E-2</c:v>
                </c:pt>
                <c:pt idx="11370">
                  <c:v>8.3367499999999997E-2</c:v>
                </c:pt>
                <c:pt idx="11371">
                  <c:v>7.8502500000000003E-2</c:v>
                </c:pt>
                <c:pt idx="11372">
                  <c:v>7.4074000000000001E-2</c:v>
                </c:pt>
                <c:pt idx="11373">
                  <c:v>7.0028800000000002E-2</c:v>
                </c:pt>
                <c:pt idx="11374">
                  <c:v>6.6322199999999998E-2</c:v>
                </c:pt>
                <c:pt idx="11375">
                  <c:v>6.2916200000000005E-2</c:v>
                </c:pt>
                <c:pt idx="11376">
                  <c:v>5.9777900000000002E-2</c:v>
                </c:pt>
                <c:pt idx="11377">
                  <c:v>5.6463300000000001E-2</c:v>
                </c:pt>
                <c:pt idx="11378">
                  <c:v>5.3051800000000003E-2</c:v>
                </c:pt>
                <c:pt idx="11379">
                  <c:v>4.9953200000000003E-2</c:v>
                </c:pt>
                <c:pt idx="11380">
                  <c:v>4.7129299999999999E-2</c:v>
                </c:pt>
                <c:pt idx="11381">
                  <c:v>4.4547799999999999E-2</c:v>
                </c:pt>
                <c:pt idx="11382">
                  <c:v>4.2181200000000002E-2</c:v>
                </c:pt>
                <c:pt idx="11383">
                  <c:v>4.0005699999999998E-2</c:v>
                </c:pt>
                <c:pt idx="11384">
                  <c:v>3.8001E-2</c:v>
                </c:pt>
                <c:pt idx="11385">
                  <c:v>3.5944799999999999E-2</c:v>
                </c:pt>
                <c:pt idx="11386">
                  <c:v>3.3871499999999999E-2</c:v>
                </c:pt>
                <c:pt idx="11387">
                  <c:v>3.1979899999999999E-2</c:v>
                </c:pt>
                <c:pt idx="11388">
                  <c:v>3.0249100000000001E-2</c:v>
                </c:pt>
                <c:pt idx="11389">
                  <c:v>2.8661300000000001E-2</c:v>
                </c:pt>
                <c:pt idx="11390">
                  <c:v>2.72009E-2</c:v>
                </c:pt>
                <c:pt idx="11391">
                  <c:v>2.5854499999999999E-2</c:v>
                </c:pt>
                <c:pt idx="11392">
                  <c:v>2.4023699999999999E-2</c:v>
                </c:pt>
                <c:pt idx="11393">
                  <c:v>2.2649800000000001E-2</c:v>
                </c:pt>
                <c:pt idx="11394">
                  <c:v>2.1396700000000001E-2</c:v>
                </c:pt>
                <c:pt idx="11395">
                  <c:v>2.0250299999999999E-2</c:v>
                </c:pt>
                <c:pt idx="11396">
                  <c:v>1.9199000000000001E-2</c:v>
                </c:pt>
                <c:pt idx="11397">
                  <c:v>1.8232399999999999E-2</c:v>
                </c:pt>
                <c:pt idx="11398">
                  <c:v>1.6922400000000001E-2</c:v>
                </c:pt>
                <c:pt idx="11399">
                  <c:v>1.5757699999999999E-2</c:v>
                </c:pt>
                <c:pt idx="11400">
                  <c:v>1.4849599999999999E-2</c:v>
                </c:pt>
                <c:pt idx="11401">
                  <c:v>1.4023300000000001E-2</c:v>
                </c:pt>
                <c:pt idx="11402">
                  <c:v>1.32692E-2</c:v>
                </c:pt>
                <c:pt idx="11403">
                  <c:v>1.2579E-2</c:v>
                </c:pt>
                <c:pt idx="11404">
                  <c:v>1.1945799999999999E-2</c:v>
                </c:pt>
                <c:pt idx="11405">
                  <c:v>1.1363699999999999E-2</c:v>
                </c:pt>
                <c:pt idx="11406">
                  <c:v>1.0574699999999999E-2</c:v>
                </c:pt>
                <c:pt idx="11407">
                  <c:v>1.0019399999999999E-2</c:v>
                </c:pt>
                <c:pt idx="11408">
                  <c:v>9.4401299999999997E-3</c:v>
                </c:pt>
                <c:pt idx="11409">
                  <c:v>8.9154100000000003E-3</c:v>
                </c:pt>
                <c:pt idx="11410">
                  <c:v>8.4386300000000008E-3</c:v>
                </c:pt>
                <c:pt idx="11411">
                  <c:v>8.0041499999999998E-3</c:v>
                </c:pt>
                <c:pt idx="11412">
                  <c:v>7.6071699999999999E-3</c:v>
                </c:pt>
                <c:pt idx="11413">
                  <c:v>7.2435599999999996E-3</c:v>
                </c:pt>
                <c:pt idx="11414">
                  <c:v>6.7530699999999999E-3</c:v>
                </c:pt>
                <c:pt idx="11415">
                  <c:v>6.3785200000000004E-3</c:v>
                </c:pt>
                <c:pt idx="11416">
                  <c:v>6.0407200000000003E-3</c:v>
                </c:pt>
                <c:pt idx="11417">
                  <c:v>5.7348800000000004E-3</c:v>
                </c:pt>
                <c:pt idx="11418">
                  <c:v>5.4569800000000002E-3</c:v>
                </c:pt>
                <c:pt idx="11419">
                  <c:v>5.2040599999999999E-3</c:v>
                </c:pt>
                <c:pt idx="11420">
                  <c:v>4.9738500000000001E-3</c:v>
                </c:pt>
                <c:pt idx="11421">
                  <c:v>4.6658300000000002E-3</c:v>
                </c:pt>
                <c:pt idx="11422">
                  <c:v>4.4537500000000002E-3</c:v>
                </c:pt>
                <c:pt idx="11423">
                  <c:v>4.2368099999999997E-3</c:v>
                </c:pt>
                <c:pt idx="11424">
                  <c:v>4.0434199999999998E-3</c:v>
                </c:pt>
                <c:pt idx="11425">
                  <c:v>3.8711800000000001E-3</c:v>
                </c:pt>
                <c:pt idx="11426">
                  <c:v>3.7181900000000001E-3</c:v>
                </c:pt>
                <c:pt idx="11427">
                  <c:v>3.5828700000000002E-3</c:v>
                </c:pt>
                <c:pt idx="11428">
                  <c:v>3.4641300000000002E-3</c:v>
                </c:pt>
                <c:pt idx="11429">
                  <c:v>3.3613699999999998E-3</c:v>
                </c:pt>
                <c:pt idx="11430">
                  <c:v>3.26604E-3</c:v>
                </c:pt>
                <c:pt idx="11431">
                  <c:v>3.18381E-3</c:v>
                </c:pt>
                <c:pt idx="11432">
                  <c:v>3.1380900000000001E-3</c:v>
                </c:pt>
                <c:pt idx="11433">
                  <c:v>3.1072000000000001E-3</c:v>
                </c:pt>
                <c:pt idx="11434">
                  <c:v>3.09311E-3</c:v>
                </c:pt>
                <c:pt idx="11435">
                  <c:v>3.09268E-3</c:v>
                </c:pt>
                <c:pt idx="11436">
                  <c:v>3.1046699999999999E-3</c:v>
                </c:pt>
                <c:pt idx="11437">
                  <c:v>3.13935E-3</c:v>
                </c:pt>
                <c:pt idx="11438">
                  <c:v>3.1777699999999999E-3</c:v>
                </c:pt>
                <c:pt idx="11439">
                  <c:v>3.2310799999999999E-3</c:v>
                </c:pt>
                <c:pt idx="11440">
                  <c:v>3.3024299999999999E-3</c:v>
                </c:pt>
                <c:pt idx="11441">
                  <c:v>3.3960800000000001E-3</c:v>
                </c:pt>
                <c:pt idx="11442">
                  <c:v>3.4844099999999999E-3</c:v>
                </c:pt>
                <c:pt idx="11443">
                  <c:v>3.56566E-3</c:v>
                </c:pt>
                <c:pt idx="11444">
                  <c:v>3.6744400000000002E-3</c:v>
                </c:pt>
                <c:pt idx="11445">
                  <c:v>3.8039100000000002E-3</c:v>
                </c:pt>
                <c:pt idx="11446">
                  <c:v>3.9585000000000002E-3</c:v>
                </c:pt>
                <c:pt idx="11447">
                  <c:v>4.0943400000000001E-3</c:v>
                </c:pt>
                <c:pt idx="11448">
                  <c:v>4.25064E-3</c:v>
                </c:pt>
                <c:pt idx="11449">
                  <c:v>4.4313E-3</c:v>
                </c:pt>
                <c:pt idx="11450">
                  <c:v>4.6412399999999996E-3</c:v>
                </c:pt>
                <c:pt idx="11451">
                  <c:v>4.8868599999999998E-3</c:v>
                </c:pt>
                <c:pt idx="11452">
                  <c:v>5.0744900000000001E-3</c:v>
                </c:pt>
                <c:pt idx="11453">
                  <c:v>5.2820300000000001E-3</c:v>
                </c:pt>
                <c:pt idx="11454">
                  <c:v>5.5124800000000002E-3</c:v>
                </c:pt>
                <c:pt idx="11455">
                  <c:v>5.7733200000000002E-3</c:v>
                </c:pt>
                <c:pt idx="11456">
                  <c:v>6.0713299999999998E-3</c:v>
                </c:pt>
                <c:pt idx="11457">
                  <c:v>6.3249999999999999E-3</c:v>
                </c:pt>
                <c:pt idx="11458">
                  <c:v>6.6109899999999997E-3</c:v>
                </c:pt>
                <c:pt idx="11459">
                  <c:v>6.93781E-3</c:v>
                </c:pt>
                <c:pt idx="11460">
                  <c:v>7.3178399999999999E-3</c:v>
                </c:pt>
                <c:pt idx="11461">
                  <c:v>7.6094999999999999E-3</c:v>
                </c:pt>
                <c:pt idx="11462">
                  <c:v>7.9403600000000005E-3</c:v>
                </c:pt>
                <c:pt idx="11463">
                  <c:v>8.3202599999999995E-3</c:v>
                </c:pt>
                <c:pt idx="11464">
                  <c:v>8.6391000000000003E-3</c:v>
                </c:pt>
                <c:pt idx="11465">
                  <c:v>8.9980600000000004E-3</c:v>
                </c:pt>
                <c:pt idx="11466">
                  <c:v>9.4051699999999992E-3</c:v>
                </c:pt>
                <c:pt idx="11467">
                  <c:v>9.8700100000000002E-3</c:v>
                </c:pt>
                <c:pt idx="11468">
                  <c:v>1.0404500000000001E-2</c:v>
                </c:pt>
                <c:pt idx="11469">
                  <c:v>1.08594E-2</c:v>
                </c:pt>
                <c:pt idx="11470">
                  <c:v>1.1368400000000001E-2</c:v>
                </c:pt>
                <c:pt idx="11471">
                  <c:v>1.19395E-2</c:v>
                </c:pt>
                <c:pt idx="11472">
                  <c:v>1.2581800000000001E-2</c:v>
                </c:pt>
                <c:pt idx="11473">
                  <c:v>1.3306500000000001E-2</c:v>
                </c:pt>
                <c:pt idx="11474">
                  <c:v>1.4124899999999999E-2</c:v>
                </c:pt>
                <c:pt idx="11475">
                  <c:v>1.50511E-2</c:v>
                </c:pt>
                <c:pt idx="11476">
                  <c:v>1.6100400000000001E-2</c:v>
                </c:pt>
                <c:pt idx="11477">
                  <c:v>1.6877099999999999E-2</c:v>
                </c:pt>
                <c:pt idx="11478">
                  <c:v>1.7721799999999999E-2</c:v>
                </c:pt>
                <c:pt idx="11479">
                  <c:v>1.8641399999999999E-2</c:v>
                </c:pt>
                <c:pt idx="11480">
                  <c:v>1.9642E-2</c:v>
                </c:pt>
                <c:pt idx="11481">
                  <c:v>2.0731300000000001E-2</c:v>
                </c:pt>
                <c:pt idx="11482">
                  <c:v>2.1916600000000001E-2</c:v>
                </c:pt>
                <c:pt idx="11483">
                  <c:v>2.3207200000000001E-2</c:v>
                </c:pt>
                <c:pt idx="11484">
                  <c:v>2.46112E-2</c:v>
                </c:pt>
                <c:pt idx="11485">
                  <c:v>2.6138999999999999E-2</c:v>
                </c:pt>
                <c:pt idx="11486">
                  <c:v>2.78003E-2</c:v>
                </c:pt>
                <c:pt idx="11487">
                  <c:v>2.9743100000000001E-2</c:v>
                </c:pt>
                <c:pt idx="11488">
                  <c:v>3.1866600000000002E-2</c:v>
                </c:pt>
                <c:pt idx="11489">
                  <c:v>3.4187599999999999E-2</c:v>
                </c:pt>
                <c:pt idx="11490">
                  <c:v>3.6722400000000002E-2</c:v>
                </c:pt>
                <c:pt idx="11491">
                  <c:v>3.9489999999999997E-2</c:v>
                </c:pt>
                <c:pt idx="11492">
                  <c:v>4.2508900000000002E-2</c:v>
                </c:pt>
                <c:pt idx="11493">
                  <c:v>4.5800500000000001E-2</c:v>
                </c:pt>
                <c:pt idx="11494">
                  <c:v>4.9384600000000001E-2</c:v>
                </c:pt>
                <c:pt idx="11495">
                  <c:v>5.32877E-2</c:v>
                </c:pt>
                <c:pt idx="11496">
                  <c:v>5.7530900000000003E-2</c:v>
                </c:pt>
                <c:pt idx="11497">
                  <c:v>6.2142299999999998E-2</c:v>
                </c:pt>
                <c:pt idx="11498">
                  <c:v>6.7148299999999994E-2</c:v>
                </c:pt>
                <c:pt idx="11499">
                  <c:v>7.2579000000000005E-2</c:v>
                </c:pt>
                <c:pt idx="11500">
                  <c:v>7.8462199999999996E-2</c:v>
                </c:pt>
                <c:pt idx="11501">
                  <c:v>8.4831400000000001E-2</c:v>
                </c:pt>
                <c:pt idx="11502">
                  <c:v>9.17158E-2</c:v>
                </c:pt>
                <c:pt idx="11503">
                  <c:v>9.9157800000000004E-2</c:v>
                </c:pt>
                <c:pt idx="11504">
                  <c:v>0.107185</c:v>
                </c:pt>
                <c:pt idx="11505">
                  <c:v>0.115838</c:v>
                </c:pt>
                <c:pt idx="11506">
                  <c:v>0.12515399999999999</c:v>
                </c:pt>
                <c:pt idx="11507">
                  <c:v>0.13517399999999999</c:v>
                </c:pt>
                <c:pt idx="11508">
                  <c:v>0.144459</c:v>
                </c:pt>
                <c:pt idx="11509">
                  <c:v>0.156695</c:v>
                </c:pt>
                <c:pt idx="11510">
                  <c:v>0.16986899999999999</c:v>
                </c:pt>
                <c:pt idx="11511">
                  <c:v>0.184035</c:v>
                </c:pt>
                <c:pt idx="11512">
                  <c:v>0.19924700000000001</c:v>
                </c:pt>
                <c:pt idx="11513">
                  <c:v>0.21556</c:v>
                </c:pt>
                <c:pt idx="11514">
                  <c:v>0.23302600000000001</c:v>
                </c:pt>
                <c:pt idx="11515">
                  <c:v>0.25169900000000001</c:v>
                </c:pt>
                <c:pt idx="11516">
                  <c:v>0.27163799999999999</c:v>
                </c:pt>
                <c:pt idx="11517">
                  <c:v>0.29289700000000002</c:v>
                </c:pt>
                <c:pt idx="11518">
                  <c:v>0.31552599999999997</c:v>
                </c:pt>
                <c:pt idx="11519">
                  <c:v>0.33957700000000002</c:v>
                </c:pt>
                <c:pt idx="11520">
                  <c:v>0.36510300000000001</c:v>
                </c:pt>
                <c:pt idx="11521">
                  <c:v>0.392152</c:v>
                </c:pt>
                <c:pt idx="11522">
                  <c:v>0.43567600000000001</c:v>
                </c:pt>
                <c:pt idx="11523">
                  <c:v>0.46671899999999999</c:v>
                </c:pt>
                <c:pt idx="11524">
                  <c:v>0.512158</c:v>
                </c:pt>
                <c:pt idx="11525">
                  <c:v>0.56083400000000005</c:v>
                </c:pt>
                <c:pt idx="11526">
                  <c:v>0.61283100000000001</c:v>
                </c:pt>
                <c:pt idx="11527">
                  <c:v>0.66818299999999997</c:v>
                </c:pt>
                <c:pt idx="11528">
                  <c:v>0.72694499999999995</c:v>
                </c:pt>
                <c:pt idx="11529">
                  <c:v>0.78909499999999999</c:v>
                </c:pt>
                <c:pt idx="11530">
                  <c:v>0.85463100000000003</c:v>
                </c:pt>
                <c:pt idx="11531">
                  <c:v>0.95260999999999996</c:v>
                </c:pt>
                <c:pt idx="11532">
                  <c:v>1.04314</c:v>
                </c:pt>
                <c:pt idx="11533">
                  <c:v>1.1709400000000001</c:v>
                </c:pt>
                <c:pt idx="11534">
                  <c:v>1.3061199999999999</c:v>
                </c:pt>
                <c:pt idx="11535">
                  <c:v>1.5041100000000001</c:v>
                </c:pt>
                <c:pt idx="11536">
                  <c:v>1.7947900000000001</c:v>
                </c:pt>
                <c:pt idx="11537">
                  <c:v>2.1641900000000001</c:v>
                </c:pt>
                <c:pt idx="11538">
                  <c:v>2.38862</c:v>
                </c:pt>
                <c:pt idx="11539">
                  <c:v>2.57186</c:v>
                </c:pt>
                <c:pt idx="11540">
                  <c:v>2.7068500000000002</c:v>
                </c:pt>
                <c:pt idx="11541">
                  <c:v>2.8104200000000001</c:v>
                </c:pt>
                <c:pt idx="11542">
                  <c:v>2.88591</c:v>
                </c:pt>
                <c:pt idx="11543">
                  <c:v>2.9557699999999998</c:v>
                </c:pt>
                <c:pt idx="11544">
                  <c:v>3.01851</c:v>
                </c:pt>
                <c:pt idx="11545">
                  <c:v>3.0586199999999999</c:v>
                </c:pt>
                <c:pt idx="11546">
                  <c:v>3.0829800000000001</c:v>
                </c:pt>
                <c:pt idx="11547">
                  <c:v>3.0858699999999999</c:v>
                </c:pt>
                <c:pt idx="11548">
                  <c:v>3.0748799999999998</c:v>
                </c:pt>
                <c:pt idx="11549">
                  <c:v>3.0411800000000002</c:v>
                </c:pt>
                <c:pt idx="11550">
                  <c:v>2.9958300000000002</c:v>
                </c:pt>
                <c:pt idx="11551">
                  <c:v>2.9184399999999999</c:v>
                </c:pt>
                <c:pt idx="11552">
                  <c:v>2.8241399999999999</c:v>
                </c:pt>
                <c:pt idx="11553">
                  <c:v>2.7234500000000001</c:v>
                </c:pt>
                <c:pt idx="11554">
                  <c:v>2.5936300000000001</c:v>
                </c:pt>
                <c:pt idx="11555">
                  <c:v>2.42604</c:v>
                </c:pt>
                <c:pt idx="11556">
                  <c:v>2.2124299999999999</c:v>
                </c:pt>
                <c:pt idx="11557">
                  <c:v>1.55223</c:v>
                </c:pt>
                <c:pt idx="11558">
                  <c:v>1.3480000000000001</c:v>
                </c:pt>
                <c:pt idx="11559">
                  <c:v>1.2108399999999999</c:v>
                </c:pt>
                <c:pt idx="11560">
                  <c:v>1.08077</c:v>
                </c:pt>
                <c:pt idx="11561">
                  <c:v>0.988402</c:v>
                </c:pt>
                <c:pt idx="11562">
                  <c:v>0.90076199999999995</c:v>
                </c:pt>
                <c:pt idx="11563">
                  <c:v>0.83600399999999997</c:v>
                </c:pt>
                <c:pt idx="11564">
                  <c:v>0.76572399999999996</c:v>
                </c:pt>
                <c:pt idx="11565">
                  <c:v>0.69947800000000004</c:v>
                </c:pt>
                <c:pt idx="11566">
                  <c:v>0.63727999999999996</c:v>
                </c:pt>
                <c:pt idx="11567">
                  <c:v>0.57910099999999998</c:v>
                </c:pt>
                <c:pt idx="11568">
                  <c:v>0.52488699999999999</c:v>
                </c:pt>
                <c:pt idx="11569">
                  <c:v>0.47455900000000001</c:v>
                </c:pt>
                <c:pt idx="11570">
                  <c:v>0.43929600000000002</c:v>
                </c:pt>
                <c:pt idx="11571">
                  <c:v>0.406115</c:v>
                </c:pt>
                <c:pt idx="11572">
                  <c:v>0.369917</c:v>
                </c:pt>
                <c:pt idx="11573">
                  <c:v>0.336366</c:v>
                </c:pt>
                <c:pt idx="11574">
                  <c:v>0.30533900000000003</c:v>
                </c:pt>
                <c:pt idx="11575">
                  <c:v>0.27672600000000003</c:v>
                </c:pt>
                <c:pt idx="11576">
                  <c:v>0.25040099999999998</c:v>
                </c:pt>
                <c:pt idx="11577">
                  <c:v>0.226247</c:v>
                </c:pt>
                <c:pt idx="11578">
                  <c:v>0.211289</c:v>
                </c:pt>
                <c:pt idx="11579">
                  <c:v>0.19720099999999999</c:v>
                </c:pt>
                <c:pt idx="11580">
                  <c:v>0.18395400000000001</c:v>
                </c:pt>
                <c:pt idx="11581">
                  <c:v>0.17150099999999999</c:v>
                </c:pt>
                <c:pt idx="11582">
                  <c:v>0.15981600000000001</c:v>
                </c:pt>
                <c:pt idx="11583">
                  <c:v>0.14885799999999999</c:v>
                </c:pt>
                <c:pt idx="11584">
                  <c:v>0.138596</c:v>
                </c:pt>
                <c:pt idx="11585">
                  <c:v>0.128326</c:v>
                </c:pt>
                <c:pt idx="11586">
                  <c:v>0.11877600000000001</c:v>
                </c:pt>
                <c:pt idx="11587">
                  <c:v>0.109902</c:v>
                </c:pt>
                <c:pt idx="11588">
                  <c:v>0.10166699999999999</c:v>
                </c:pt>
                <c:pt idx="11589">
                  <c:v>9.4030500000000003E-2</c:v>
                </c:pt>
                <c:pt idx="11590">
                  <c:v>8.6958900000000006E-2</c:v>
                </c:pt>
                <c:pt idx="11591">
                  <c:v>8.0415500000000001E-2</c:v>
                </c:pt>
                <c:pt idx="11592">
                  <c:v>7.4370599999999995E-2</c:v>
                </c:pt>
                <c:pt idx="11593">
                  <c:v>6.8786399999999998E-2</c:v>
                </c:pt>
                <c:pt idx="11594">
                  <c:v>6.3637799999999994E-2</c:v>
                </c:pt>
                <c:pt idx="11595">
                  <c:v>5.8892300000000002E-2</c:v>
                </c:pt>
                <c:pt idx="11596">
                  <c:v>5.45234E-2</c:v>
                </c:pt>
                <c:pt idx="11597">
                  <c:v>5.0503600000000003E-2</c:v>
                </c:pt>
                <c:pt idx="11598">
                  <c:v>4.6809900000000002E-2</c:v>
                </c:pt>
                <c:pt idx="11599">
                  <c:v>4.3417299999999999E-2</c:v>
                </c:pt>
                <c:pt idx="11600">
                  <c:v>4.0305300000000002E-2</c:v>
                </c:pt>
                <c:pt idx="11601">
                  <c:v>3.74496E-2</c:v>
                </c:pt>
                <c:pt idx="11602">
                  <c:v>3.4833700000000002E-2</c:v>
                </c:pt>
                <c:pt idx="11603">
                  <c:v>3.24377E-2</c:v>
                </c:pt>
                <c:pt idx="11604">
                  <c:v>3.02451E-2</c:v>
                </c:pt>
                <c:pt idx="11605">
                  <c:v>2.8238599999999999E-2</c:v>
                </c:pt>
                <c:pt idx="11606">
                  <c:v>2.6757800000000002E-2</c:v>
                </c:pt>
                <c:pt idx="11607">
                  <c:v>2.51591E-2</c:v>
                </c:pt>
                <c:pt idx="11608">
                  <c:v>2.36893E-2</c:v>
                </c:pt>
                <c:pt idx="11609">
                  <c:v>2.2338400000000001E-2</c:v>
                </c:pt>
                <c:pt idx="11610">
                  <c:v>2.1096799999999999E-2</c:v>
                </c:pt>
                <c:pt idx="11611">
                  <c:v>1.9955799999999999E-2</c:v>
                </c:pt>
                <c:pt idx="11612">
                  <c:v>1.8907199999999999E-2</c:v>
                </c:pt>
                <c:pt idx="11613">
                  <c:v>1.79437E-2</c:v>
                </c:pt>
                <c:pt idx="11614">
                  <c:v>1.7058E-2</c:v>
                </c:pt>
                <c:pt idx="11615">
                  <c:v>1.62437E-2</c:v>
                </c:pt>
                <c:pt idx="11616">
                  <c:v>1.51433E-2</c:v>
                </c:pt>
                <c:pt idx="11617">
                  <c:v>1.4171899999999999E-2</c:v>
                </c:pt>
                <c:pt idx="11618">
                  <c:v>1.3313500000000001E-2</c:v>
                </c:pt>
                <c:pt idx="11619">
                  <c:v>1.25535E-2</c:v>
                </c:pt>
                <c:pt idx="11620">
                  <c:v>1.1879600000000001E-2</c:v>
                </c:pt>
                <c:pt idx="11621">
                  <c:v>1.1280399999999999E-2</c:v>
                </c:pt>
                <c:pt idx="11622">
                  <c:v>1.07467E-2</c:v>
                </c:pt>
                <c:pt idx="11623">
                  <c:v>1.02696E-2</c:v>
                </c:pt>
                <c:pt idx="11624">
                  <c:v>9.8420699999999996E-3</c:v>
                </c:pt>
                <c:pt idx="11625">
                  <c:v>9.3378100000000002E-3</c:v>
                </c:pt>
                <c:pt idx="11626">
                  <c:v>8.8971199999999997E-3</c:v>
                </c:pt>
                <c:pt idx="11627">
                  <c:v>8.5093400000000007E-3</c:v>
                </c:pt>
                <c:pt idx="11628">
                  <c:v>8.1656400000000001E-3</c:v>
                </c:pt>
                <c:pt idx="11629">
                  <c:v>7.80738E-3</c:v>
                </c:pt>
                <c:pt idx="11630">
                  <c:v>7.4459299999999999E-3</c:v>
                </c:pt>
                <c:pt idx="11631">
                  <c:v>7.1284399999999998E-3</c:v>
                </c:pt>
                <c:pt idx="11632">
                  <c:v>6.8462200000000001E-3</c:v>
                </c:pt>
                <c:pt idx="11633">
                  <c:v>6.4749999999999999E-3</c:v>
                </c:pt>
                <c:pt idx="11634">
                  <c:v>6.1524199999999996E-3</c:v>
                </c:pt>
                <c:pt idx="11635">
                  <c:v>5.8675899999999998E-3</c:v>
                </c:pt>
                <c:pt idx="11636">
                  <c:v>5.61285E-3</c:v>
                </c:pt>
                <c:pt idx="11637">
                  <c:v>5.3829200000000002E-3</c:v>
                </c:pt>
                <c:pt idx="11638">
                  <c:v>5.10824E-3</c:v>
                </c:pt>
                <c:pt idx="11639">
                  <c:v>4.8639399999999998E-3</c:v>
                </c:pt>
                <c:pt idx="11640">
                  <c:v>4.6546199999999999E-3</c:v>
                </c:pt>
                <c:pt idx="11641">
                  <c:v>4.3894600000000004E-3</c:v>
                </c:pt>
                <c:pt idx="11642">
                  <c:v>4.1573499999999998E-3</c:v>
                </c:pt>
                <c:pt idx="11643">
                  <c:v>3.9526800000000001E-3</c:v>
                </c:pt>
                <c:pt idx="11644">
                  <c:v>3.7710199999999999E-3</c:v>
                </c:pt>
                <c:pt idx="11645">
                  <c:v>3.6088800000000001E-3</c:v>
                </c:pt>
                <c:pt idx="11646">
                  <c:v>3.4181699999999999E-3</c:v>
                </c:pt>
                <c:pt idx="11647">
                  <c:v>3.2517900000000001E-3</c:v>
                </c:pt>
                <c:pt idx="11648">
                  <c:v>3.1055499999999999E-3</c:v>
                </c:pt>
                <c:pt idx="11649">
                  <c:v>2.9761700000000002E-3</c:v>
                </c:pt>
                <c:pt idx="11650">
                  <c:v>2.8342100000000002E-3</c:v>
                </c:pt>
                <c:pt idx="11651">
                  <c:v>2.7104799999999999E-3</c:v>
                </c:pt>
                <c:pt idx="11652">
                  <c:v>2.6018299999999999E-3</c:v>
                </c:pt>
                <c:pt idx="11653">
                  <c:v>2.5057899999999999E-3</c:v>
                </c:pt>
                <c:pt idx="11654">
                  <c:v>2.3939500000000002E-3</c:v>
                </c:pt>
                <c:pt idx="11655">
                  <c:v>2.2973099999999999E-3</c:v>
                </c:pt>
                <c:pt idx="11656">
                  <c:v>2.2129900000000002E-3</c:v>
                </c:pt>
                <c:pt idx="11657">
                  <c:v>2.1388000000000002E-3</c:v>
                </c:pt>
                <c:pt idx="11658">
                  <c:v>2.0448200000000001E-3</c:v>
                </c:pt>
                <c:pt idx="11659">
                  <c:v>1.9683600000000002E-3</c:v>
                </c:pt>
                <c:pt idx="11660">
                  <c:v>1.9022900000000001E-3</c:v>
                </c:pt>
                <c:pt idx="11661">
                  <c:v>1.8446599999999999E-3</c:v>
                </c:pt>
                <c:pt idx="11662">
                  <c:v>1.77838E-3</c:v>
                </c:pt>
                <c:pt idx="11663">
                  <c:v>1.72178E-3</c:v>
                </c:pt>
                <c:pt idx="11664">
                  <c:v>1.6509999999999999E-3</c:v>
                </c:pt>
                <c:pt idx="11665">
                  <c:v>1.5930199999999999E-3</c:v>
                </c:pt>
                <c:pt idx="11666">
                  <c:v>1.54356E-3</c:v>
                </c:pt>
                <c:pt idx="11667">
                  <c:v>1.51487E-3</c:v>
                </c:pt>
                <c:pt idx="11668">
                  <c:v>1.46656E-3</c:v>
                </c:pt>
                <c:pt idx="11669">
                  <c:v>1.4279399999999999E-3</c:v>
                </c:pt>
                <c:pt idx="11670">
                  <c:v>1.3974600000000001E-3</c:v>
                </c:pt>
                <c:pt idx="11671">
                  <c:v>1.3729300000000001E-3</c:v>
                </c:pt>
                <c:pt idx="11672">
                  <c:v>1.3543299999999999E-3</c:v>
                </c:pt>
                <c:pt idx="11673">
                  <c:v>1.3411899999999999E-3</c:v>
                </c:pt>
                <c:pt idx="11674">
                  <c:v>1.3339999999999999E-3</c:v>
                </c:pt>
                <c:pt idx="11675">
                  <c:v>1.33237E-3</c:v>
                </c:pt>
                <c:pt idx="11676">
                  <c:v>1.3389599999999999E-3</c:v>
                </c:pt>
                <c:pt idx="11677">
                  <c:v>1.35042E-3</c:v>
                </c:pt>
                <c:pt idx="11678">
                  <c:v>1.3684599999999999E-3</c:v>
                </c:pt>
                <c:pt idx="11679">
                  <c:v>1.3946900000000001E-3</c:v>
                </c:pt>
                <c:pt idx="11680">
                  <c:v>1.4310799999999999E-3</c:v>
                </c:pt>
                <c:pt idx="11681">
                  <c:v>1.46615E-3</c:v>
                </c:pt>
                <c:pt idx="11682">
                  <c:v>1.5095E-3</c:v>
                </c:pt>
                <c:pt idx="11683">
                  <c:v>1.56357E-3</c:v>
                </c:pt>
                <c:pt idx="11684">
                  <c:v>1.62597E-3</c:v>
                </c:pt>
                <c:pt idx="11685">
                  <c:v>1.67348E-3</c:v>
                </c:pt>
                <c:pt idx="11686">
                  <c:v>1.72807E-3</c:v>
                </c:pt>
                <c:pt idx="11687">
                  <c:v>1.7910300000000001E-3</c:v>
                </c:pt>
                <c:pt idx="11688">
                  <c:v>1.8637300000000001E-3</c:v>
                </c:pt>
                <c:pt idx="11689">
                  <c:v>1.9477800000000001E-3</c:v>
                </c:pt>
                <c:pt idx="11690">
                  <c:v>2.0456099999999998E-3</c:v>
                </c:pt>
                <c:pt idx="11691">
                  <c:v>2.1299800000000001E-3</c:v>
                </c:pt>
                <c:pt idx="11692">
                  <c:v>2.2352100000000001E-3</c:v>
                </c:pt>
                <c:pt idx="11693">
                  <c:v>2.3620899999999998E-3</c:v>
                </c:pt>
                <c:pt idx="11694">
                  <c:v>2.45816E-3</c:v>
                </c:pt>
                <c:pt idx="11695">
                  <c:v>2.5649900000000001E-3</c:v>
                </c:pt>
                <c:pt idx="11696">
                  <c:v>2.68418E-3</c:v>
                </c:pt>
                <c:pt idx="11697">
                  <c:v>2.8176799999999999E-3</c:v>
                </c:pt>
                <c:pt idx="11698">
                  <c:v>2.9678500000000002E-3</c:v>
                </c:pt>
                <c:pt idx="11699">
                  <c:v>3.1174699999999998E-3</c:v>
                </c:pt>
                <c:pt idx="11700">
                  <c:v>3.2627200000000002E-3</c:v>
                </c:pt>
                <c:pt idx="11701">
                  <c:v>3.4235099999999998E-3</c:v>
                </c:pt>
                <c:pt idx="11702">
                  <c:v>3.6021400000000002E-3</c:v>
                </c:pt>
                <c:pt idx="11703">
                  <c:v>3.8013399999999998E-3</c:v>
                </c:pt>
                <c:pt idx="11704">
                  <c:v>4.0243600000000003E-3</c:v>
                </c:pt>
                <c:pt idx="11705">
                  <c:v>4.27517E-3</c:v>
                </c:pt>
                <c:pt idx="11706">
                  <c:v>4.4843799999999996E-3</c:v>
                </c:pt>
                <c:pt idx="11707">
                  <c:v>4.7143300000000001E-3</c:v>
                </c:pt>
                <c:pt idx="11708">
                  <c:v>4.9627899999999999E-3</c:v>
                </c:pt>
                <c:pt idx="11709">
                  <c:v>5.2371600000000003E-3</c:v>
                </c:pt>
                <c:pt idx="11710">
                  <c:v>5.5412600000000001E-3</c:v>
                </c:pt>
                <c:pt idx="11711">
                  <c:v>5.8795999999999996E-3</c:v>
                </c:pt>
                <c:pt idx="11712">
                  <c:v>6.25765E-3</c:v>
                </c:pt>
                <c:pt idx="11713">
                  <c:v>6.6819899999999996E-3</c:v>
                </c:pt>
                <c:pt idx="11714">
                  <c:v>7.0354299999999996E-3</c:v>
                </c:pt>
                <c:pt idx="11715">
                  <c:v>7.4234599999999998E-3</c:v>
                </c:pt>
                <c:pt idx="11716">
                  <c:v>7.8957599999999999E-3</c:v>
                </c:pt>
                <c:pt idx="11717">
                  <c:v>8.3060200000000008E-3</c:v>
                </c:pt>
                <c:pt idx="11718">
                  <c:v>8.7549099999999994E-3</c:v>
                </c:pt>
                <c:pt idx="11719">
                  <c:v>9.2476099999999999E-3</c:v>
                </c:pt>
                <c:pt idx="11720">
                  <c:v>9.7902300000000005E-3</c:v>
                </c:pt>
                <c:pt idx="11721">
                  <c:v>1.0390099999999999E-2</c:v>
                </c:pt>
                <c:pt idx="11722">
                  <c:v>1.10559E-2</c:v>
                </c:pt>
                <c:pt idx="11723">
                  <c:v>1.1798299999999999E-2</c:v>
                </c:pt>
                <c:pt idx="11724">
                  <c:v>1.25241E-2</c:v>
                </c:pt>
                <c:pt idx="11725">
                  <c:v>1.3213600000000001E-2</c:v>
                </c:pt>
                <c:pt idx="11726">
                  <c:v>1.39717E-2</c:v>
                </c:pt>
                <c:pt idx="11727">
                  <c:v>1.48098E-2</c:v>
                </c:pt>
                <c:pt idx="11728">
                  <c:v>1.57425E-2</c:v>
                </c:pt>
                <c:pt idx="11729">
                  <c:v>1.67899E-2</c:v>
                </c:pt>
                <c:pt idx="11730">
                  <c:v>1.7667100000000002E-2</c:v>
                </c:pt>
                <c:pt idx="11731">
                  <c:v>1.86406E-2</c:v>
                </c:pt>
                <c:pt idx="11732">
                  <c:v>1.97325E-2</c:v>
                </c:pt>
                <c:pt idx="11733">
                  <c:v>2.07853E-2</c:v>
                </c:pt>
                <c:pt idx="11734">
                  <c:v>2.1867999999999999E-2</c:v>
                </c:pt>
                <c:pt idx="11735">
                  <c:v>2.30894E-2</c:v>
                </c:pt>
                <c:pt idx="11736">
                  <c:v>2.4483499999999998E-2</c:v>
                </c:pt>
                <c:pt idx="11737">
                  <c:v>2.55296E-2</c:v>
                </c:pt>
                <c:pt idx="11738">
                  <c:v>2.6687200000000001E-2</c:v>
                </c:pt>
                <c:pt idx="11739">
                  <c:v>2.7975400000000001E-2</c:v>
                </c:pt>
                <c:pt idx="11740">
                  <c:v>2.9416500000000002E-2</c:v>
                </c:pt>
                <c:pt idx="11741">
                  <c:v>3.1036999999999999E-2</c:v>
                </c:pt>
                <c:pt idx="11742">
                  <c:v>3.2868099999999997E-2</c:v>
                </c:pt>
                <c:pt idx="11743">
                  <c:v>3.4946699999999997E-2</c:v>
                </c:pt>
                <c:pt idx="11744">
                  <c:v>3.6693999999999997E-2</c:v>
                </c:pt>
                <c:pt idx="11745">
                  <c:v>3.8625E-2</c:v>
                </c:pt>
                <c:pt idx="11746">
                  <c:v>4.0764700000000001E-2</c:v>
                </c:pt>
                <c:pt idx="11747">
                  <c:v>4.3138000000000003E-2</c:v>
                </c:pt>
                <c:pt idx="11748">
                  <c:v>4.4864399999999999E-2</c:v>
                </c:pt>
                <c:pt idx="11749">
                  <c:v>4.7969100000000001E-2</c:v>
                </c:pt>
                <c:pt idx="11750">
                  <c:v>5.05484E-2</c:v>
                </c:pt>
                <c:pt idx="11751">
                  <c:v>5.3365999999999997E-2</c:v>
                </c:pt>
                <c:pt idx="11752">
                  <c:v>5.6446299999999998E-2</c:v>
                </c:pt>
                <c:pt idx="11753">
                  <c:v>5.9813499999999999E-2</c:v>
                </c:pt>
                <c:pt idx="11754">
                  <c:v>6.3499200000000006E-2</c:v>
                </c:pt>
                <c:pt idx="11755">
                  <c:v>6.7530199999999999E-2</c:v>
                </c:pt>
                <c:pt idx="11756">
                  <c:v>7.1941099999999994E-2</c:v>
                </c:pt>
                <c:pt idx="11757">
                  <c:v>7.6766399999999999E-2</c:v>
                </c:pt>
                <c:pt idx="11758">
                  <c:v>8.2046599999999997E-2</c:v>
                </c:pt>
                <c:pt idx="11759">
                  <c:v>8.78221E-2</c:v>
                </c:pt>
                <c:pt idx="11760">
                  <c:v>9.4139100000000003E-2</c:v>
                </c:pt>
                <c:pt idx="11761">
                  <c:v>0.10104200000000001</c:v>
                </c:pt>
                <c:pt idx="11762">
                  <c:v>0.108589</c:v>
                </c:pt>
                <c:pt idx="11763">
                  <c:v>0.116829</c:v>
                </c:pt>
                <c:pt idx="11764">
                  <c:v>0.12582599999999999</c:v>
                </c:pt>
                <c:pt idx="11765">
                  <c:v>0.13564000000000001</c:v>
                </c:pt>
                <c:pt idx="11766">
                  <c:v>0.146343</c:v>
                </c:pt>
                <c:pt idx="11767">
                  <c:v>0.158001</c:v>
                </c:pt>
                <c:pt idx="11768">
                  <c:v>0.17069500000000001</c:v>
                </c:pt>
                <c:pt idx="11769">
                  <c:v>0.184499</c:v>
                </c:pt>
                <c:pt idx="11770">
                  <c:v>0.20009399999999999</c:v>
                </c:pt>
                <c:pt idx="11771">
                  <c:v>0.21707599999999999</c:v>
                </c:pt>
                <c:pt idx="11772">
                  <c:v>0.23555999999999999</c:v>
                </c:pt>
                <c:pt idx="11773">
                  <c:v>0.25564900000000002</c:v>
                </c:pt>
                <c:pt idx="11774">
                  <c:v>0.27747300000000003</c:v>
                </c:pt>
                <c:pt idx="11775">
                  <c:v>0.30114099999999999</c:v>
                </c:pt>
                <c:pt idx="11776">
                  <c:v>0.32679200000000003</c:v>
                </c:pt>
                <c:pt idx="11777">
                  <c:v>0.354547</c:v>
                </c:pt>
                <c:pt idx="11778">
                  <c:v>0.38456699999999999</c:v>
                </c:pt>
                <c:pt idx="11779">
                  <c:v>0.41697400000000001</c:v>
                </c:pt>
                <c:pt idx="11780">
                  <c:v>0.45192900000000003</c:v>
                </c:pt>
                <c:pt idx="11781">
                  <c:v>0.48957000000000001</c:v>
                </c:pt>
                <c:pt idx="11782">
                  <c:v>0.53007700000000002</c:v>
                </c:pt>
                <c:pt idx="11783">
                  <c:v>0.57358600000000004</c:v>
                </c:pt>
                <c:pt idx="11784">
                  <c:v>0.62027699999999997</c:v>
                </c:pt>
                <c:pt idx="11785">
                  <c:v>0.67029499999999997</c:v>
                </c:pt>
                <c:pt idx="11786">
                  <c:v>0.73379700000000003</c:v>
                </c:pt>
                <c:pt idx="11787">
                  <c:v>0.80242599999999997</c:v>
                </c:pt>
                <c:pt idx="11788">
                  <c:v>0.87648499999999996</c:v>
                </c:pt>
                <c:pt idx="11789">
                  <c:v>0.95622499999999999</c:v>
                </c:pt>
                <c:pt idx="11790">
                  <c:v>1.0419400000000001</c:v>
                </c:pt>
                <c:pt idx="11791">
                  <c:v>1.13388</c:v>
                </c:pt>
                <c:pt idx="11792">
                  <c:v>1.2323</c:v>
                </c:pt>
                <c:pt idx="11793">
                  <c:v>1.33741</c:v>
                </c:pt>
                <c:pt idx="11794">
                  <c:v>1.4495</c:v>
                </c:pt>
                <c:pt idx="11795">
                  <c:v>1.5687</c:v>
                </c:pt>
                <c:pt idx="11796">
                  <c:v>1.72305</c:v>
                </c:pt>
                <c:pt idx="11797">
                  <c:v>1.87141</c:v>
                </c:pt>
                <c:pt idx="11798">
                  <c:v>2.02888</c:v>
                </c:pt>
                <c:pt idx="11799">
                  <c:v>2.19556</c:v>
                </c:pt>
                <c:pt idx="11800">
                  <c:v>2.37154</c:v>
                </c:pt>
                <c:pt idx="11801">
                  <c:v>2.6529099999999999</c:v>
                </c:pt>
                <c:pt idx="11802">
                  <c:v>2.9549699999999999</c:v>
                </c:pt>
                <c:pt idx="11803">
                  <c:v>3.25258</c:v>
                </c:pt>
                <c:pt idx="11804">
                  <c:v>3.6574900000000001</c:v>
                </c:pt>
                <c:pt idx="11805">
                  <c:v>4.0871500000000003</c:v>
                </c:pt>
                <c:pt idx="11806">
                  <c:v>4.6543299999999999</c:v>
                </c:pt>
                <c:pt idx="11807">
                  <c:v>5.4901900000000001</c:v>
                </c:pt>
                <c:pt idx="11808">
                  <c:v>7.0494700000000003</c:v>
                </c:pt>
                <c:pt idx="11809">
                  <c:v>7.7637999999999998</c:v>
                </c:pt>
                <c:pt idx="11810">
                  <c:v>8.3422900000000002</c:v>
                </c:pt>
                <c:pt idx="11811">
                  <c:v>8.77684</c:v>
                </c:pt>
                <c:pt idx="11812">
                  <c:v>9.1927800000000008</c:v>
                </c:pt>
                <c:pt idx="11813">
                  <c:v>9.4769500000000004</c:v>
                </c:pt>
                <c:pt idx="11814">
                  <c:v>9.7346699999999995</c:v>
                </c:pt>
                <c:pt idx="11815">
                  <c:v>9.9062199999999994</c:v>
                </c:pt>
                <c:pt idx="11816">
                  <c:v>9.9997900000000008</c:v>
                </c:pt>
                <c:pt idx="11817">
                  <c:v>10.018800000000001</c:v>
                </c:pt>
                <c:pt idx="11818">
                  <c:v>9.9812799999999999</c:v>
                </c:pt>
                <c:pt idx="11819">
                  <c:v>9.8636599999999994</c:v>
                </c:pt>
                <c:pt idx="11820">
                  <c:v>9.7237200000000001</c:v>
                </c:pt>
                <c:pt idx="11821">
                  <c:v>9.4621700000000004</c:v>
                </c:pt>
                <c:pt idx="11822">
                  <c:v>9.1593099999999996</c:v>
                </c:pt>
                <c:pt idx="11823">
                  <c:v>8.8334899999999994</c:v>
                </c:pt>
                <c:pt idx="11824">
                  <c:v>8.4171800000000001</c:v>
                </c:pt>
                <c:pt idx="11825">
                  <c:v>7.8588100000000001</c:v>
                </c:pt>
                <c:pt idx="11826">
                  <c:v>7.1362199999999998</c:v>
                </c:pt>
                <c:pt idx="11827">
                  <c:v>5.0352600000000001</c:v>
                </c:pt>
                <c:pt idx="11828">
                  <c:v>4.4218200000000003</c:v>
                </c:pt>
                <c:pt idx="11829">
                  <c:v>3.9350299999999998</c:v>
                </c:pt>
                <c:pt idx="11830">
                  <c:v>3.5522900000000002</c:v>
                </c:pt>
                <c:pt idx="11831">
                  <c:v>3.15421</c:v>
                </c:pt>
                <c:pt idx="11832">
                  <c:v>2.8736299999999999</c:v>
                </c:pt>
                <c:pt idx="11833">
                  <c:v>2.6089899999999999</c:v>
                </c:pt>
                <c:pt idx="11834">
                  <c:v>2.3607800000000001</c:v>
                </c:pt>
                <c:pt idx="11835">
                  <c:v>2.2044999999999999</c:v>
                </c:pt>
                <c:pt idx="11836">
                  <c:v>2.01939</c:v>
                </c:pt>
                <c:pt idx="11837">
                  <c:v>1.84568</c:v>
                </c:pt>
                <c:pt idx="11838">
                  <c:v>1.6831700000000001</c:v>
                </c:pt>
                <c:pt idx="11839">
                  <c:v>1.53166</c:v>
                </c:pt>
                <c:pt idx="11840">
                  <c:v>1.3908</c:v>
                </c:pt>
                <c:pt idx="11841">
                  <c:v>1.2603</c:v>
                </c:pt>
                <c:pt idx="11842">
                  <c:v>1.1689499999999999</c:v>
                </c:pt>
                <c:pt idx="11843">
                  <c:v>1.0830500000000001</c:v>
                </c:pt>
                <c:pt idx="11844">
                  <c:v>0.99458500000000005</c:v>
                </c:pt>
                <c:pt idx="11845">
                  <c:v>0.89785400000000004</c:v>
                </c:pt>
                <c:pt idx="11846">
                  <c:v>0.83785699999999996</c:v>
                </c:pt>
                <c:pt idx="11847">
                  <c:v>0.78132199999999996</c:v>
                </c:pt>
                <c:pt idx="11848">
                  <c:v>0.72807900000000003</c:v>
                </c:pt>
                <c:pt idx="11849">
                  <c:v>0.67802799999999996</c:v>
                </c:pt>
                <c:pt idx="11850">
                  <c:v>0.63101200000000002</c:v>
                </c:pt>
                <c:pt idx="11851">
                  <c:v>0.58691899999999997</c:v>
                </c:pt>
                <c:pt idx="11852">
                  <c:v>0.54558200000000001</c:v>
                </c:pt>
                <c:pt idx="11853">
                  <c:v>0.50690199999999996</c:v>
                </c:pt>
                <c:pt idx="11854">
                  <c:v>0.47073300000000001</c:v>
                </c:pt>
                <c:pt idx="11855">
                  <c:v>0.43696400000000002</c:v>
                </c:pt>
                <c:pt idx="11856">
                  <c:v>0.40544999999999998</c:v>
                </c:pt>
                <c:pt idx="11857">
                  <c:v>0.37608900000000001</c:v>
                </c:pt>
                <c:pt idx="11858">
                  <c:v>0.34875200000000001</c:v>
                </c:pt>
                <c:pt idx="11859">
                  <c:v>0.32333600000000001</c:v>
                </c:pt>
                <c:pt idx="11860">
                  <c:v>0.30146200000000001</c:v>
                </c:pt>
                <c:pt idx="11861">
                  <c:v>0.281051</c:v>
                </c:pt>
                <c:pt idx="11862">
                  <c:v>0.26201099999999999</c:v>
                </c:pt>
                <c:pt idx="11863">
                  <c:v>0.24426800000000001</c:v>
                </c:pt>
                <c:pt idx="11864">
                  <c:v>0.227741</c:v>
                </c:pt>
                <c:pt idx="11865">
                  <c:v>0.212362</c:v>
                </c:pt>
                <c:pt idx="11866">
                  <c:v>0.19805800000000001</c:v>
                </c:pt>
                <c:pt idx="11867">
                  <c:v>0.18477299999999999</c:v>
                </c:pt>
                <c:pt idx="11868">
                  <c:v>0.172428</c:v>
                </c:pt>
                <c:pt idx="11869">
                  <c:v>0.16097800000000001</c:v>
                </c:pt>
                <c:pt idx="11870">
                  <c:v>0.15035599999999999</c:v>
                </c:pt>
                <c:pt idx="11871">
                  <c:v>0.140512</c:v>
                </c:pt>
                <c:pt idx="11872">
                  <c:v>0.13139000000000001</c:v>
                </c:pt>
                <c:pt idx="11873">
                  <c:v>0.122947</c:v>
                </c:pt>
                <c:pt idx="11874">
                  <c:v>0.115133</c:v>
                </c:pt>
                <c:pt idx="11875">
                  <c:v>0.107909</c:v>
                </c:pt>
                <c:pt idx="11876">
                  <c:v>0.10122399999999999</c:v>
                </c:pt>
                <c:pt idx="11877">
                  <c:v>9.5048199999999999E-2</c:v>
                </c:pt>
                <c:pt idx="11878">
                  <c:v>8.9341699999999996E-2</c:v>
                </c:pt>
                <c:pt idx="11879">
                  <c:v>8.4071800000000002E-2</c:v>
                </c:pt>
                <c:pt idx="11880">
                  <c:v>7.9203899999999994E-2</c:v>
                </c:pt>
                <c:pt idx="11881">
                  <c:v>7.3994500000000005E-2</c:v>
                </c:pt>
                <c:pt idx="11882">
                  <c:v>6.8925500000000001E-2</c:v>
                </c:pt>
                <c:pt idx="11883">
                  <c:v>6.4340300000000003E-2</c:v>
                </c:pt>
                <c:pt idx="11884">
                  <c:v>6.0188800000000001E-2</c:v>
                </c:pt>
                <c:pt idx="11885">
                  <c:v>5.6432400000000001E-2</c:v>
                </c:pt>
                <c:pt idx="11886">
                  <c:v>5.3030599999999997E-2</c:v>
                </c:pt>
                <c:pt idx="11887">
                  <c:v>4.9949199999999999E-2</c:v>
                </c:pt>
                <c:pt idx="11888">
                  <c:v>4.7155299999999997E-2</c:v>
                </c:pt>
                <c:pt idx="11889">
                  <c:v>4.4621099999999997E-2</c:v>
                </c:pt>
                <c:pt idx="11890">
                  <c:v>4.2319700000000002E-2</c:v>
                </c:pt>
                <c:pt idx="11891">
                  <c:v>4.0228199999999999E-2</c:v>
                </c:pt>
                <c:pt idx="11892">
                  <c:v>3.7726799999999998E-2</c:v>
                </c:pt>
                <c:pt idx="11893">
                  <c:v>3.5514799999999999E-2</c:v>
                </c:pt>
                <c:pt idx="11894">
                  <c:v>3.3552400000000003E-2</c:v>
                </c:pt>
                <c:pt idx="11895">
                  <c:v>3.1806000000000001E-2</c:v>
                </c:pt>
                <c:pt idx="11896">
                  <c:v>3.02457E-2</c:v>
                </c:pt>
                <c:pt idx="11897">
                  <c:v>2.88466E-2</c:v>
                </c:pt>
                <c:pt idx="11898">
                  <c:v>2.7586599999999999E-2</c:v>
                </c:pt>
                <c:pt idx="11899">
                  <c:v>2.64473E-2</c:v>
                </c:pt>
                <c:pt idx="11900">
                  <c:v>2.5119599999999999E-2</c:v>
                </c:pt>
                <c:pt idx="11901">
                  <c:v>2.3939100000000001E-2</c:v>
                </c:pt>
                <c:pt idx="11902">
                  <c:v>2.2881100000000001E-2</c:v>
                </c:pt>
                <c:pt idx="11903">
                  <c:v>2.1926299999999999E-2</c:v>
                </c:pt>
                <c:pt idx="11904">
                  <c:v>2.06526E-2</c:v>
                </c:pt>
                <c:pt idx="11905">
                  <c:v>1.9533100000000001E-2</c:v>
                </c:pt>
                <c:pt idx="11906">
                  <c:v>1.8536199999999999E-2</c:v>
                </c:pt>
                <c:pt idx="11907">
                  <c:v>1.7639200000000001E-2</c:v>
                </c:pt>
                <c:pt idx="11908">
                  <c:v>1.6569E-2</c:v>
                </c:pt>
                <c:pt idx="11909">
                  <c:v>1.5616E-2</c:v>
                </c:pt>
                <c:pt idx="11910">
                  <c:v>1.4759100000000001E-2</c:v>
                </c:pt>
                <c:pt idx="11911">
                  <c:v>1.3975700000000001E-2</c:v>
                </c:pt>
                <c:pt idx="11912">
                  <c:v>1.3262599999999999E-2</c:v>
                </c:pt>
                <c:pt idx="11913">
                  <c:v>1.24052E-2</c:v>
                </c:pt>
                <c:pt idx="11914">
                  <c:v>1.1638900000000001E-2</c:v>
                </c:pt>
                <c:pt idx="11915">
                  <c:v>1.09503E-2</c:v>
                </c:pt>
                <c:pt idx="11916">
                  <c:v>1.03286E-2</c:v>
                </c:pt>
                <c:pt idx="11917">
                  <c:v>9.7651400000000003E-3</c:v>
                </c:pt>
                <c:pt idx="11918">
                  <c:v>9.2524700000000005E-3</c:v>
                </c:pt>
                <c:pt idx="11919">
                  <c:v>8.7209699999999998E-3</c:v>
                </c:pt>
                <c:pt idx="11920">
                  <c:v>8.1833300000000008E-3</c:v>
                </c:pt>
                <c:pt idx="11921">
                  <c:v>7.7008700000000003E-3</c:v>
                </c:pt>
                <c:pt idx="11922">
                  <c:v>7.26613E-3</c:v>
                </c:pt>
                <c:pt idx="11923">
                  <c:v>6.8728699999999997E-3</c:v>
                </c:pt>
                <c:pt idx="11924">
                  <c:v>6.51587E-3</c:v>
                </c:pt>
                <c:pt idx="11925">
                  <c:v>6.1907300000000002E-3</c:v>
                </c:pt>
                <c:pt idx="11926">
                  <c:v>5.8937099999999999E-3</c:v>
                </c:pt>
                <c:pt idx="11927">
                  <c:v>5.5756E-3</c:v>
                </c:pt>
                <c:pt idx="11928">
                  <c:v>5.2465100000000002E-3</c:v>
                </c:pt>
                <c:pt idx="11929">
                  <c:v>4.9517099999999998E-3</c:v>
                </c:pt>
                <c:pt idx="11930">
                  <c:v>4.6865400000000003E-3</c:v>
                </c:pt>
                <c:pt idx="11931">
                  <c:v>4.4471099999999998E-3</c:v>
                </c:pt>
                <c:pt idx="11932">
                  <c:v>4.2301500000000002E-3</c:v>
                </c:pt>
                <c:pt idx="11933">
                  <c:v>4.0329199999999997E-3</c:v>
                </c:pt>
                <c:pt idx="11934">
                  <c:v>3.85309E-3</c:v>
                </c:pt>
                <c:pt idx="11935">
                  <c:v>3.6503899999999999E-3</c:v>
                </c:pt>
                <c:pt idx="11936">
                  <c:v>3.4346400000000001E-3</c:v>
                </c:pt>
                <c:pt idx="11937">
                  <c:v>3.2439700000000001E-3</c:v>
                </c:pt>
                <c:pt idx="11938">
                  <c:v>3.07464E-3</c:v>
                </c:pt>
                <c:pt idx="11939">
                  <c:v>2.9235799999999998E-3</c:v>
                </c:pt>
                <c:pt idx="11940">
                  <c:v>2.7882499999999999E-3</c:v>
                </c:pt>
                <c:pt idx="11941">
                  <c:v>2.6665399999999998E-3</c:v>
                </c:pt>
                <c:pt idx="11942">
                  <c:v>2.55668E-3</c:v>
                </c:pt>
                <c:pt idx="11943">
                  <c:v>2.4364999999999999E-3</c:v>
                </c:pt>
                <c:pt idx="11944">
                  <c:v>2.3114699999999999E-3</c:v>
                </c:pt>
                <c:pt idx="11945">
                  <c:v>2.2019499999999998E-3</c:v>
                </c:pt>
                <c:pt idx="11946">
                  <c:v>2.1055499999999999E-3</c:v>
                </c:pt>
                <c:pt idx="11947">
                  <c:v>2.0203199999999999E-3</c:v>
                </c:pt>
                <c:pt idx="11948">
                  <c:v>1.9446299999999999E-3</c:v>
                </c:pt>
                <c:pt idx="11949">
                  <c:v>1.84592E-3</c:v>
                </c:pt>
                <c:pt idx="11950">
                  <c:v>1.78841E-3</c:v>
                </c:pt>
                <c:pt idx="11951">
                  <c:v>1.7090600000000001E-3</c:v>
                </c:pt>
                <c:pt idx="11952">
                  <c:v>1.6417700000000001E-3</c:v>
                </c:pt>
                <c:pt idx="11953">
                  <c:v>1.58435E-3</c:v>
                </c:pt>
                <c:pt idx="11954">
                  <c:v>1.5348200000000001E-3</c:v>
                </c:pt>
                <c:pt idx="11955">
                  <c:v>1.4918900000000001E-3</c:v>
                </c:pt>
                <c:pt idx="11956">
                  <c:v>1.4384000000000001E-3</c:v>
                </c:pt>
                <c:pt idx="11957">
                  <c:v>1.3954499999999999E-3</c:v>
                </c:pt>
                <c:pt idx="11958">
                  <c:v>1.3546299999999999E-3</c:v>
                </c:pt>
                <c:pt idx="11959">
                  <c:v>1.3234099999999999E-3</c:v>
                </c:pt>
                <c:pt idx="11960">
                  <c:v>1.3001499999999999E-3</c:v>
                </c:pt>
                <c:pt idx="11961">
                  <c:v>1.2835500000000001E-3</c:v>
                </c:pt>
                <c:pt idx="11962">
                  <c:v>1.2724699999999999E-3</c:v>
                </c:pt>
                <c:pt idx="11963">
                  <c:v>1.2665E-3</c:v>
                </c:pt>
                <c:pt idx="11964">
                  <c:v>1.26526E-3</c:v>
                </c:pt>
                <c:pt idx="11965">
                  <c:v>1.2686799999999999E-3</c:v>
                </c:pt>
                <c:pt idx="11966">
                  <c:v>1.2775200000000001E-3</c:v>
                </c:pt>
                <c:pt idx="11967">
                  <c:v>1.2919400000000001E-3</c:v>
                </c:pt>
                <c:pt idx="11968">
                  <c:v>1.31218E-3</c:v>
                </c:pt>
                <c:pt idx="11969">
                  <c:v>1.3456099999999999E-3</c:v>
                </c:pt>
                <c:pt idx="11970">
                  <c:v>1.38938E-3</c:v>
                </c:pt>
                <c:pt idx="11971">
                  <c:v>1.4247699999999999E-3</c:v>
                </c:pt>
                <c:pt idx="11972">
                  <c:v>1.4728899999999999E-3</c:v>
                </c:pt>
                <c:pt idx="11973">
                  <c:v>1.5305200000000001E-3</c:v>
                </c:pt>
                <c:pt idx="11974">
                  <c:v>1.5992300000000001E-3</c:v>
                </c:pt>
                <c:pt idx="11975">
                  <c:v>1.65934E-3</c:v>
                </c:pt>
                <c:pt idx="11976">
                  <c:v>1.72504E-3</c:v>
                </c:pt>
                <c:pt idx="11977">
                  <c:v>1.79832E-3</c:v>
                </c:pt>
                <c:pt idx="11978">
                  <c:v>1.88222E-3</c:v>
                </c:pt>
                <c:pt idx="11979">
                  <c:v>1.97919E-3</c:v>
                </c:pt>
                <c:pt idx="11980">
                  <c:v>2.09194E-3</c:v>
                </c:pt>
                <c:pt idx="11981">
                  <c:v>2.1775700000000002E-3</c:v>
                </c:pt>
                <c:pt idx="11982">
                  <c:v>2.2640999999999998E-3</c:v>
                </c:pt>
                <c:pt idx="11983">
                  <c:v>2.36046E-3</c:v>
                </c:pt>
                <c:pt idx="11984">
                  <c:v>2.4683000000000001E-3</c:v>
                </c:pt>
                <c:pt idx="11985">
                  <c:v>2.58969E-3</c:v>
                </c:pt>
                <c:pt idx="11986">
                  <c:v>2.7274199999999999E-3</c:v>
                </c:pt>
                <c:pt idx="11987">
                  <c:v>2.8850799999999999E-3</c:v>
                </c:pt>
                <c:pt idx="11988">
                  <c:v>3.0191900000000002E-3</c:v>
                </c:pt>
                <c:pt idx="11989">
                  <c:v>3.1697399999999999E-3</c:v>
                </c:pt>
                <c:pt idx="11990">
                  <c:v>3.3458400000000001E-3</c:v>
                </c:pt>
                <c:pt idx="11991">
                  <c:v>3.4857500000000001E-3</c:v>
                </c:pt>
                <c:pt idx="11992">
                  <c:v>3.64087E-3</c:v>
                </c:pt>
                <c:pt idx="11993">
                  <c:v>3.8140499999999998E-3</c:v>
                </c:pt>
                <c:pt idx="11994">
                  <c:v>4.0089399999999999E-3</c:v>
                </c:pt>
                <c:pt idx="11995">
                  <c:v>4.2301800000000001E-3</c:v>
                </c:pt>
                <c:pt idx="11996">
                  <c:v>4.41698E-3</c:v>
                </c:pt>
                <c:pt idx="11997">
                  <c:v>4.6252300000000001E-3</c:v>
                </c:pt>
                <c:pt idx="11998">
                  <c:v>4.8590600000000001E-3</c:v>
                </c:pt>
                <c:pt idx="11999">
                  <c:v>5.1550700000000003E-3</c:v>
                </c:pt>
                <c:pt idx="12000">
                  <c:v>5.38983E-3</c:v>
                </c:pt>
                <c:pt idx="12001">
                  <c:v>5.6521499999999999E-3</c:v>
                </c:pt>
                <c:pt idx="12002">
                  <c:v>5.9473900000000003E-3</c:v>
                </c:pt>
                <c:pt idx="12003">
                  <c:v>6.2825299999999997E-3</c:v>
                </c:pt>
                <c:pt idx="12004">
                  <c:v>6.5654499999999996E-3</c:v>
                </c:pt>
                <c:pt idx="12005">
                  <c:v>6.8808000000000003E-3</c:v>
                </c:pt>
                <c:pt idx="12006">
                  <c:v>7.2349900000000002E-3</c:v>
                </c:pt>
                <c:pt idx="12007">
                  <c:v>7.6364800000000002E-3</c:v>
                </c:pt>
                <c:pt idx="12008">
                  <c:v>7.9997000000000002E-3</c:v>
                </c:pt>
                <c:pt idx="12009">
                  <c:v>8.4096699999999993E-3</c:v>
                </c:pt>
                <c:pt idx="12010">
                  <c:v>8.8796399999999994E-3</c:v>
                </c:pt>
                <c:pt idx="12011">
                  <c:v>9.2835599999999997E-3</c:v>
                </c:pt>
                <c:pt idx="12012">
                  <c:v>9.7458700000000002E-3</c:v>
                </c:pt>
                <c:pt idx="12013">
                  <c:v>1.00958E-2</c:v>
                </c:pt>
                <c:pt idx="12014">
                  <c:v>1.04882E-2</c:v>
                </c:pt>
                <c:pt idx="12015">
                  <c:v>1.09333E-2</c:v>
                </c:pt>
                <c:pt idx="12016">
                  <c:v>1.1444899999999999E-2</c:v>
                </c:pt>
                <c:pt idx="12017">
                  <c:v>1.18826E-2</c:v>
                </c:pt>
                <c:pt idx="12018">
                  <c:v>1.2376699999999999E-2</c:v>
                </c:pt>
                <c:pt idx="12019">
                  <c:v>1.29389E-2</c:v>
                </c:pt>
                <c:pt idx="12020">
                  <c:v>1.3582500000000001E-2</c:v>
                </c:pt>
                <c:pt idx="12021">
                  <c:v>1.42953E-2</c:v>
                </c:pt>
                <c:pt idx="12022">
                  <c:v>1.49003E-2</c:v>
                </c:pt>
                <c:pt idx="12023">
                  <c:v>1.5575200000000001E-2</c:v>
                </c:pt>
                <c:pt idx="12024">
                  <c:v>1.63302E-2</c:v>
                </c:pt>
                <c:pt idx="12025">
                  <c:v>1.7176199999999999E-2</c:v>
                </c:pt>
                <c:pt idx="12026">
                  <c:v>1.8126699999999999E-2</c:v>
                </c:pt>
                <c:pt idx="12027">
                  <c:v>1.91957E-2</c:v>
                </c:pt>
                <c:pt idx="12028">
                  <c:v>2.03997E-2</c:v>
                </c:pt>
                <c:pt idx="12029">
                  <c:v>2.1756899999999999E-2</c:v>
                </c:pt>
                <c:pt idx="12030">
                  <c:v>2.3288300000000001E-2</c:v>
                </c:pt>
                <c:pt idx="12031">
                  <c:v>2.5016799999999999E-2</c:v>
                </c:pt>
                <c:pt idx="12032">
                  <c:v>2.62913E-2</c:v>
                </c:pt>
                <c:pt idx="12033">
                  <c:v>2.7673300000000001E-2</c:v>
                </c:pt>
                <c:pt idx="12034">
                  <c:v>2.9171200000000001E-2</c:v>
                </c:pt>
                <c:pt idx="12035">
                  <c:v>3.0795599999999999E-2</c:v>
                </c:pt>
                <c:pt idx="12036">
                  <c:v>3.2555599999999997E-2</c:v>
                </c:pt>
                <c:pt idx="12037">
                  <c:v>3.4463100000000003E-2</c:v>
                </c:pt>
                <c:pt idx="12038">
                  <c:v>3.6528699999999997E-2</c:v>
                </c:pt>
                <c:pt idx="12039">
                  <c:v>3.8766599999999998E-2</c:v>
                </c:pt>
                <c:pt idx="12040">
                  <c:v>4.11884E-2</c:v>
                </c:pt>
                <c:pt idx="12041">
                  <c:v>4.3809099999999997E-2</c:v>
                </c:pt>
                <c:pt idx="12042">
                  <c:v>4.6642400000000001E-2</c:v>
                </c:pt>
                <c:pt idx="12043">
                  <c:v>4.9706100000000003E-2</c:v>
                </c:pt>
                <c:pt idx="12044">
                  <c:v>5.3014800000000001E-2</c:v>
                </c:pt>
                <c:pt idx="12045">
                  <c:v>5.6587600000000002E-2</c:v>
                </c:pt>
                <c:pt idx="12046">
                  <c:v>6.0441399999999999E-2</c:v>
                </c:pt>
                <c:pt idx="12047">
                  <c:v>6.4766099999999993E-2</c:v>
                </c:pt>
                <c:pt idx="12048">
                  <c:v>6.9437399999999996E-2</c:v>
                </c:pt>
                <c:pt idx="12049">
                  <c:v>7.4481900000000004E-2</c:v>
                </c:pt>
                <c:pt idx="12050">
                  <c:v>7.9923400000000006E-2</c:v>
                </c:pt>
                <c:pt idx="12051">
                  <c:v>8.5790599999999995E-2</c:v>
                </c:pt>
                <c:pt idx="12052">
                  <c:v>9.21096E-2</c:v>
                </c:pt>
                <c:pt idx="12053">
                  <c:v>9.8911100000000002E-2</c:v>
                </c:pt>
                <c:pt idx="12054">
                  <c:v>0.106221</c:v>
                </c:pt>
                <c:pt idx="12055">
                  <c:v>0.114077</c:v>
                </c:pt>
                <c:pt idx="12056">
                  <c:v>0.122505</c:v>
                </c:pt>
                <c:pt idx="12057">
                  <c:v>0.13154299999999999</c:v>
                </c:pt>
                <c:pt idx="12058">
                  <c:v>0.14122299999999999</c:v>
                </c:pt>
                <c:pt idx="12059">
                  <c:v>0.151584</c:v>
                </c:pt>
                <c:pt idx="12060">
                  <c:v>0.162657</c:v>
                </c:pt>
                <c:pt idx="12061">
                  <c:v>0.17045299999999999</c:v>
                </c:pt>
                <c:pt idx="12062">
                  <c:v>0.18709300000000001</c:v>
                </c:pt>
                <c:pt idx="12063">
                  <c:v>0.20521</c:v>
                </c:pt>
                <c:pt idx="12064">
                  <c:v>0.22488900000000001</c:v>
                </c:pt>
                <c:pt idx="12065">
                  <c:v>0.246229</c:v>
                </c:pt>
                <c:pt idx="12066">
                  <c:v>0.26931699999999997</c:v>
                </c:pt>
                <c:pt idx="12067">
                  <c:v>0.296431</c:v>
                </c:pt>
                <c:pt idx="12068">
                  <c:v>0.325826</c:v>
                </c:pt>
                <c:pt idx="12069">
                  <c:v>0.35762699999999997</c:v>
                </c:pt>
                <c:pt idx="12070">
                  <c:v>0.39193899999999998</c:v>
                </c:pt>
                <c:pt idx="12071">
                  <c:v>0.42888199999999999</c:v>
                </c:pt>
                <c:pt idx="12072">
                  <c:v>0.46854699999999999</c:v>
                </c:pt>
                <c:pt idx="12073">
                  <c:v>0.51103500000000002</c:v>
                </c:pt>
                <c:pt idx="12074">
                  <c:v>0.55640999999999996</c:v>
                </c:pt>
                <c:pt idx="12075">
                  <c:v>0.60477499999999995</c:v>
                </c:pt>
                <c:pt idx="12076">
                  <c:v>0.65615400000000002</c:v>
                </c:pt>
                <c:pt idx="12077">
                  <c:v>0.72071399999999997</c:v>
                </c:pt>
                <c:pt idx="12078">
                  <c:v>0.78036399999999995</c:v>
                </c:pt>
                <c:pt idx="12079">
                  <c:v>0.84327600000000003</c:v>
                </c:pt>
                <c:pt idx="12080">
                  <c:v>0.94370500000000002</c:v>
                </c:pt>
                <c:pt idx="12081">
                  <c:v>1.0512900000000001</c:v>
                </c:pt>
                <c:pt idx="12082">
                  <c:v>1.16568</c:v>
                </c:pt>
                <c:pt idx="12083">
                  <c:v>1.3113300000000001</c:v>
                </c:pt>
                <c:pt idx="12084">
                  <c:v>1.48262</c:v>
                </c:pt>
                <c:pt idx="12085">
                  <c:v>1.7354499999999999</c:v>
                </c:pt>
                <c:pt idx="12086">
                  <c:v>2.34212</c:v>
                </c:pt>
                <c:pt idx="12087">
                  <c:v>2.58121</c:v>
                </c:pt>
                <c:pt idx="12088">
                  <c:v>2.7588699999999999</c:v>
                </c:pt>
                <c:pt idx="12089">
                  <c:v>2.8986200000000002</c:v>
                </c:pt>
                <c:pt idx="12090">
                  <c:v>3.03389</c:v>
                </c:pt>
                <c:pt idx="12091">
                  <c:v>3.1228699999999998</c:v>
                </c:pt>
                <c:pt idx="12092">
                  <c:v>3.2071999999999998</c:v>
                </c:pt>
                <c:pt idx="12093">
                  <c:v>3.26058</c:v>
                </c:pt>
                <c:pt idx="12094">
                  <c:v>3.2899600000000002</c:v>
                </c:pt>
                <c:pt idx="12095">
                  <c:v>3.2966000000000002</c:v>
                </c:pt>
                <c:pt idx="12096">
                  <c:v>3.2859699999999998</c:v>
                </c:pt>
                <c:pt idx="12097">
                  <c:v>3.2525300000000001</c:v>
                </c:pt>
                <c:pt idx="12098">
                  <c:v>3.1922600000000001</c:v>
                </c:pt>
                <c:pt idx="12099">
                  <c:v>3.1027300000000002</c:v>
                </c:pt>
                <c:pt idx="12100">
                  <c:v>2.9939</c:v>
                </c:pt>
                <c:pt idx="12101">
                  <c:v>2.8780600000000001</c:v>
                </c:pt>
                <c:pt idx="12102">
                  <c:v>2.72925</c:v>
                </c:pt>
                <c:pt idx="12103">
                  <c:v>2.5381499999999999</c:v>
                </c:pt>
                <c:pt idx="12104">
                  <c:v>2.2963200000000001</c:v>
                </c:pt>
                <c:pt idx="12105">
                  <c:v>1.69001</c:v>
                </c:pt>
                <c:pt idx="12106">
                  <c:v>1.50102</c:v>
                </c:pt>
                <c:pt idx="12107">
                  <c:v>1.33741</c:v>
                </c:pt>
                <c:pt idx="12108">
                  <c:v>1.21441</c:v>
                </c:pt>
                <c:pt idx="12109">
                  <c:v>1.0975600000000001</c:v>
                </c:pt>
                <c:pt idx="12110">
                  <c:v>0.98737399999999997</c:v>
                </c:pt>
                <c:pt idx="12111">
                  <c:v>0.88421099999999997</c:v>
                </c:pt>
                <c:pt idx="12112">
                  <c:v>0.78830999999999996</c:v>
                </c:pt>
                <c:pt idx="12113">
                  <c:v>0.72116999999999998</c:v>
                </c:pt>
                <c:pt idx="12114">
                  <c:v>0.65817199999999998</c:v>
                </c:pt>
                <c:pt idx="12115">
                  <c:v>0.59925600000000001</c:v>
                </c:pt>
                <c:pt idx="12116">
                  <c:v>0.54436700000000005</c:v>
                </c:pt>
                <c:pt idx="12117">
                  <c:v>0.493396</c:v>
                </c:pt>
                <c:pt idx="12118">
                  <c:v>0.44623800000000002</c:v>
                </c:pt>
                <c:pt idx="12119">
                  <c:v>0.40274900000000002</c:v>
                </c:pt>
                <c:pt idx="12120">
                  <c:v>0.375726</c:v>
                </c:pt>
                <c:pt idx="12121">
                  <c:v>0.350221</c:v>
                </c:pt>
                <c:pt idx="12122">
                  <c:v>0.32618200000000003</c:v>
                </c:pt>
                <c:pt idx="12123">
                  <c:v>0.303562</c:v>
                </c:pt>
                <c:pt idx="12124">
                  <c:v>0.28230499999999997</c:v>
                </c:pt>
                <c:pt idx="12125">
                  <c:v>0.259154</c:v>
                </c:pt>
                <c:pt idx="12126">
                  <c:v>0.24066100000000001</c:v>
                </c:pt>
                <c:pt idx="12127">
                  <c:v>0.22336600000000001</c:v>
                </c:pt>
                <c:pt idx="12128">
                  <c:v>0.20719899999999999</c:v>
                </c:pt>
                <c:pt idx="12129">
                  <c:v>0.19212099999999999</c:v>
                </c:pt>
                <c:pt idx="12130">
                  <c:v>0.17807000000000001</c:v>
                </c:pt>
                <c:pt idx="12131">
                  <c:v>0.164997</c:v>
                </c:pt>
                <c:pt idx="12132">
                  <c:v>0.15284500000000001</c:v>
                </c:pt>
                <c:pt idx="12133">
                  <c:v>0.141569</c:v>
                </c:pt>
                <c:pt idx="12134">
                  <c:v>0.13111600000000001</c:v>
                </c:pt>
                <c:pt idx="12135">
                  <c:v>0.12144199999999999</c:v>
                </c:pt>
                <c:pt idx="12136">
                  <c:v>0.11249099999999999</c:v>
                </c:pt>
                <c:pt idx="12137">
                  <c:v>0.104228</c:v>
                </c:pt>
                <c:pt idx="12138">
                  <c:v>9.6604599999999999E-2</c:v>
                </c:pt>
                <c:pt idx="12139">
                  <c:v>8.9582499999999995E-2</c:v>
                </c:pt>
                <c:pt idx="12140">
                  <c:v>8.3118800000000007E-2</c:v>
                </c:pt>
                <c:pt idx="12141">
                  <c:v>7.7177499999999996E-2</c:v>
                </c:pt>
                <c:pt idx="12142">
                  <c:v>7.1720999999999993E-2</c:v>
                </c:pt>
                <c:pt idx="12143">
                  <c:v>6.6717600000000002E-2</c:v>
                </c:pt>
                <c:pt idx="12144">
                  <c:v>6.2130499999999998E-2</c:v>
                </c:pt>
                <c:pt idx="12145">
                  <c:v>5.79328E-2</c:v>
                </c:pt>
                <c:pt idx="12146">
                  <c:v>5.4154300000000002E-2</c:v>
                </c:pt>
                <c:pt idx="12147">
                  <c:v>5.0808699999999998E-2</c:v>
                </c:pt>
                <c:pt idx="12148">
                  <c:v>4.7739799999999999E-2</c:v>
                </c:pt>
                <c:pt idx="12149">
                  <c:v>4.4928000000000003E-2</c:v>
                </c:pt>
                <c:pt idx="12150">
                  <c:v>4.23527E-2</c:v>
                </c:pt>
                <c:pt idx="12151">
                  <c:v>3.9997100000000001E-2</c:v>
                </c:pt>
                <c:pt idx="12152">
                  <c:v>3.7841199999999998E-2</c:v>
                </c:pt>
                <c:pt idx="12153">
                  <c:v>3.5871699999999999E-2</c:v>
                </c:pt>
                <c:pt idx="12154">
                  <c:v>3.4072400000000003E-2</c:v>
                </c:pt>
                <c:pt idx="12155">
                  <c:v>3.243E-2</c:v>
                </c:pt>
                <c:pt idx="12156">
                  <c:v>3.0461200000000001E-2</c:v>
                </c:pt>
                <c:pt idx="12157">
                  <c:v>2.87192E-2</c:v>
                </c:pt>
                <c:pt idx="12158">
                  <c:v>2.7179399999999999E-2</c:v>
                </c:pt>
                <c:pt idx="12159">
                  <c:v>2.5818600000000001E-2</c:v>
                </c:pt>
                <c:pt idx="12160">
                  <c:v>2.4616599999999999E-2</c:v>
                </c:pt>
                <c:pt idx="12161">
                  <c:v>2.3554599999999998E-2</c:v>
                </c:pt>
                <c:pt idx="12162">
                  <c:v>2.2616600000000001E-2</c:v>
                </c:pt>
                <c:pt idx="12163">
                  <c:v>2.17878E-2</c:v>
                </c:pt>
                <c:pt idx="12164">
                  <c:v>2.1055399999999998E-2</c:v>
                </c:pt>
                <c:pt idx="12165">
                  <c:v>2.0112100000000001E-2</c:v>
                </c:pt>
                <c:pt idx="12166">
                  <c:v>1.9326599999999999E-2</c:v>
                </c:pt>
                <c:pt idx="12167">
                  <c:v>1.8671E-2</c:v>
                </c:pt>
                <c:pt idx="12168">
                  <c:v>1.81224E-2</c:v>
                </c:pt>
                <c:pt idx="12169">
                  <c:v>1.7525700000000002E-2</c:v>
                </c:pt>
                <c:pt idx="12170">
                  <c:v>1.7050900000000001E-2</c:v>
                </c:pt>
                <c:pt idx="12171">
                  <c:v>1.6671499999999999E-2</c:v>
                </c:pt>
                <c:pt idx="12172">
                  <c:v>1.6237700000000001E-2</c:v>
                </c:pt>
                <c:pt idx="12173">
                  <c:v>1.5980999999999999E-2</c:v>
                </c:pt>
                <c:pt idx="12174">
                  <c:v>1.5756599999999999E-2</c:v>
                </c:pt>
                <c:pt idx="12175">
                  <c:v>1.55321E-2</c:v>
                </c:pt>
                <c:pt idx="12176">
                  <c:v>1.5408699999999999E-2</c:v>
                </c:pt>
                <c:pt idx="12177">
                  <c:v>1.5366899999999999E-2</c:v>
                </c:pt>
                <c:pt idx="12178">
                  <c:v>1.54211E-2</c:v>
                </c:pt>
                <c:pt idx="12179">
                  <c:v>1.5582199999999999E-2</c:v>
                </c:pt>
                <c:pt idx="12180">
                  <c:v>1.5838600000000001E-2</c:v>
                </c:pt>
                <c:pt idx="12181">
                  <c:v>1.6183400000000001E-2</c:v>
                </c:pt>
                <c:pt idx="12182">
                  <c:v>1.66135E-2</c:v>
                </c:pt>
                <c:pt idx="12183">
                  <c:v>1.71281E-2</c:v>
                </c:pt>
                <c:pt idx="12184">
                  <c:v>1.77287E-2</c:v>
                </c:pt>
                <c:pt idx="12185">
                  <c:v>1.8641399999999999E-2</c:v>
                </c:pt>
                <c:pt idx="12186">
                  <c:v>1.97167E-2</c:v>
                </c:pt>
                <c:pt idx="12187">
                  <c:v>2.05323E-2</c:v>
                </c:pt>
                <c:pt idx="12188">
                  <c:v>2.1434700000000001E-2</c:v>
                </c:pt>
                <c:pt idx="12189">
                  <c:v>2.2431900000000001E-2</c:v>
                </c:pt>
                <c:pt idx="12190">
                  <c:v>2.3533499999999999E-2</c:v>
                </c:pt>
                <c:pt idx="12191">
                  <c:v>2.4750999999999999E-2</c:v>
                </c:pt>
                <c:pt idx="12192">
                  <c:v>2.59571E-2</c:v>
                </c:pt>
                <c:pt idx="12193">
                  <c:v>2.7279600000000001E-2</c:v>
                </c:pt>
                <c:pt idx="12194">
                  <c:v>2.8732299999999999E-2</c:v>
                </c:pt>
                <c:pt idx="12195">
                  <c:v>3.03311E-2</c:v>
                </c:pt>
                <c:pt idx="12196">
                  <c:v>3.2094900000000003E-2</c:v>
                </c:pt>
                <c:pt idx="12197">
                  <c:v>3.4046E-2</c:v>
                </c:pt>
                <c:pt idx="12198">
                  <c:v>3.6211100000000003E-2</c:v>
                </c:pt>
                <c:pt idx="12199">
                  <c:v>3.8621999999999997E-2</c:v>
                </c:pt>
                <c:pt idx="12200">
                  <c:v>4.06918E-2</c:v>
                </c:pt>
                <c:pt idx="12201">
                  <c:v>4.2955399999999998E-2</c:v>
                </c:pt>
                <c:pt idx="12202">
                  <c:v>4.5438699999999999E-2</c:v>
                </c:pt>
                <c:pt idx="12203">
                  <c:v>4.8172199999999998E-2</c:v>
                </c:pt>
                <c:pt idx="12204">
                  <c:v>5.1193299999999997E-2</c:v>
                </c:pt>
                <c:pt idx="12205">
                  <c:v>5.45473E-2</c:v>
                </c:pt>
                <c:pt idx="12206">
                  <c:v>5.8291900000000001E-2</c:v>
                </c:pt>
                <c:pt idx="12207">
                  <c:v>6.1400099999999999E-2</c:v>
                </c:pt>
                <c:pt idx="12208">
                  <c:v>6.4301499999999998E-2</c:v>
                </c:pt>
                <c:pt idx="12209">
                  <c:v>6.8192799999999998E-2</c:v>
                </c:pt>
                <c:pt idx="12210">
                  <c:v>7.2531799999999994E-2</c:v>
                </c:pt>
                <c:pt idx="12211">
                  <c:v>7.6135900000000006E-2</c:v>
                </c:pt>
                <c:pt idx="12212">
                  <c:v>8.0095700000000006E-2</c:v>
                </c:pt>
                <c:pt idx="12213">
                  <c:v>8.4478300000000006E-2</c:v>
                </c:pt>
                <c:pt idx="12214">
                  <c:v>8.9364799999999994E-2</c:v>
                </c:pt>
                <c:pt idx="12215">
                  <c:v>9.48624E-2</c:v>
                </c:pt>
                <c:pt idx="12216">
                  <c:v>0.101106</c:v>
                </c:pt>
                <c:pt idx="12217">
                  <c:v>0.105769</c:v>
                </c:pt>
                <c:pt idx="12218">
                  <c:v>0.110902</c:v>
                </c:pt>
                <c:pt idx="12219">
                  <c:v>0.11796</c:v>
                </c:pt>
                <c:pt idx="12220">
                  <c:v>0.12600700000000001</c:v>
                </c:pt>
                <c:pt idx="12221">
                  <c:v>0.13202</c:v>
                </c:pt>
                <c:pt idx="12222">
                  <c:v>0.13863500000000001</c:v>
                </c:pt>
                <c:pt idx="12223">
                  <c:v>0.145928</c:v>
                </c:pt>
                <c:pt idx="12224">
                  <c:v>0.15399399999999999</c:v>
                </c:pt>
                <c:pt idx="12225">
                  <c:v>0.16293199999999999</c:v>
                </c:pt>
                <c:pt idx="12226">
                  <c:v>0.17286499999999999</c:v>
                </c:pt>
                <c:pt idx="12227">
                  <c:v>0.183918</c:v>
                </c:pt>
                <c:pt idx="12228">
                  <c:v>0.196243</c:v>
                </c:pt>
                <c:pt idx="12229">
                  <c:v>0.21000199999999999</c:v>
                </c:pt>
                <c:pt idx="12230">
                  <c:v>0.225385</c:v>
                </c:pt>
                <c:pt idx="12231">
                  <c:v>0.23811099999999999</c:v>
                </c:pt>
                <c:pt idx="12232">
                  <c:v>0.25195899999999999</c:v>
                </c:pt>
                <c:pt idx="12233">
                  <c:v>0.26703500000000002</c:v>
                </c:pt>
                <c:pt idx="12234">
                  <c:v>0.28344399999999997</c:v>
                </c:pt>
                <c:pt idx="12235">
                  <c:v>0.302014</c:v>
                </c:pt>
                <c:pt idx="12236">
                  <c:v>0.322293</c:v>
                </c:pt>
                <c:pt idx="12237">
                  <c:v>0.344443</c:v>
                </c:pt>
                <c:pt idx="12238">
                  <c:v>0.36862299999999998</c:v>
                </c:pt>
                <c:pt idx="12239">
                  <c:v>0.39502399999999999</c:v>
                </c:pt>
                <c:pt idx="12240">
                  <c:v>0.42382300000000001</c:v>
                </c:pt>
                <c:pt idx="12241">
                  <c:v>0.45523000000000002</c:v>
                </c:pt>
                <c:pt idx="12242">
                  <c:v>0.48945100000000002</c:v>
                </c:pt>
                <c:pt idx="12243">
                  <c:v>0.52673499999999995</c:v>
                </c:pt>
                <c:pt idx="12244">
                  <c:v>0.56730100000000006</c:v>
                </c:pt>
                <c:pt idx="12245">
                  <c:v>0.61141699999999999</c:v>
                </c:pt>
                <c:pt idx="12246">
                  <c:v>0.65933299999999995</c:v>
                </c:pt>
                <c:pt idx="12247">
                  <c:v>0.71135599999999999</c:v>
                </c:pt>
                <c:pt idx="12248">
                  <c:v>0.76774900000000001</c:v>
                </c:pt>
                <c:pt idx="12249">
                  <c:v>0.82883799999999996</c:v>
                </c:pt>
                <c:pt idx="12250">
                  <c:v>0.89491399999999999</c:v>
                </c:pt>
                <c:pt idx="12251">
                  <c:v>0.97970000000000002</c:v>
                </c:pt>
                <c:pt idx="12252">
                  <c:v>1.0724199999999999</c:v>
                </c:pt>
                <c:pt idx="12253">
                  <c:v>1.17367</c:v>
                </c:pt>
                <c:pt idx="12254">
                  <c:v>1.2840100000000001</c:v>
                </c:pt>
                <c:pt idx="12255">
                  <c:v>1.4040600000000001</c:v>
                </c:pt>
                <c:pt idx="12256">
                  <c:v>1.5344</c:v>
                </c:pt>
                <c:pt idx="12257">
                  <c:v>1.6756500000000001</c:v>
                </c:pt>
                <c:pt idx="12258">
                  <c:v>1.8283400000000001</c:v>
                </c:pt>
                <c:pt idx="12259">
                  <c:v>1.99316</c:v>
                </c:pt>
                <c:pt idx="12260">
                  <c:v>2.1705700000000001</c:v>
                </c:pt>
                <c:pt idx="12261">
                  <c:v>2.2961200000000002</c:v>
                </c:pt>
                <c:pt idx="12262">
                  <c:v>2.5146899999999999</c:v>
                </c:pt>
                <c:pt idx="12263">
                  <c:v>2.7499799999999999</c:v>
                </c:pt>
                <c:pt idx="12264">
                  <c:v>3.0026099999999998</c:v>
                </c:pt>
                <c:pt idx="12265">
                  <c:v>3.2730199999999998</c:v>
                </c:pt>
                <c:pt idx="12266">
                  <c:v>3.5617299999999998</c:v>
                </c:pt>
                <c:pt idx="12267">
                  <c:v>3.8689499999999999</c:v>
                </c:pt>
                <c:pt idx="12268">
                  <c:v>4.1949399999999999</c:v>
                </c:pt>
                <c:pt idx="12269">
                  <c:v>4.6890000000000001</c:v>
                </c:pt>
                <c:pt idx="12270">
                  <c:v>5.1560800000000002</c:v>
                </c:pt>
                <c:pt idx="12271">
                  <c:v>5.6518199999999998</c:v>
                </c:pt>
                <c:pt idx="12272">
                  <c:v>6.35548</c:v>
                </c:pt>
                <c:pt idx="12273">
                  <c:v>7.1045100000000003</c:v>
                </c:pt>
                <c:pt idx="12274">
                  <c:v>7.9235300000000004</c:v>
                </c:pt>
                <c:pt idx="12275">
                  <c:v>9.2323599999999999</c:v>
                </c:pt>
                <c:pt idx="12276">
                  <c:v>12.4915</c:v>
                </c:pt>
                <c:pt idx="12277">
                  <c:v>13.807499999999999</c:v>
                </c:pt>
                <c:pt idx="12278">
                  <c:v>14.7973</c:v>
                </c:pt>
                <c:pt idx="12279">
                  <c:v>15.6448</c:v>
                </c:pt>
                <c:pt idx="12280">
                  <c:v>16.2682</c:v>
                </c:pt>
                <c:pt idx="12281">
                  <c:v>16.788900000000002</c:v>
                </c:pt>
                <c:pt idx="12282">
                  <c:v>17.1934</c:v>
                </c:pt>
                <c:pt idx="12283">
                  <c:v>17.472899999999999</c:v>
                </c:pt>
                <c:pt idx="12284">
                  <c:v>17.602</c:v>
                </c:pt>
                <c:pt idx="12285">
                  <c:v>17.645099999999999</c:v>
                </c:pt>
                <c:pt idx="12286">
                  <c:v>17.601299999999998</c:v>
                </c:pt>
                <c:pt idx="12287">
                  <c:v>17.435300000000002</c:v>
                </c:pt>
                <c:pt idx="12288">
                  <c:v>17.177299999999999</c:v>
                </c:pt>
                <c:pt idx="12289">
                  <c:v>16.894200000000001</c:v>
                </c:pt>
                <c:pt idx="12290">
                  <c:v>16.470700000000001</c:v>
                </c:pt>
                <c:pt idx="12291">
                  <c:v>15.870200000000001</c:v>
                </c:pt>
                <c:pt idx="12292">
                  <c:v>15.2576</c:v>
                </c:pt>
                <c:pt idx="12293">
                  <c:v>14.459899999999999</c:v>
                </c:pt>
                <c:pt idx="12294">
                  <c:v>13.3307</c:v>
                </c:pt>
                <c:pt idx="12295">
                  <c:v>11.939500000000001</c:v>
                </c:pt>
                <c:pt idx="12296">
                  <c:v>9.16005</c:v>
                </c:pt>
                <c:pt idx="12297">
                  <c:v>7.8767899999999997</c:v>
                </c:pt>
                <c:pt idx="12298">
                  <c:v>7.0244299999999997</c:v>
                </c:pt>
                <c:pt idx="12299">
                  <c:v>6.2201700000000004</c:v>
                </c:pt>
                <c:pt idx="12300">
                  <c:v>5.5480799999999997</c:v>
                </c:pt>
                <c:pt idx="12301">
                  <c:v>5.0266700000000002</c:v>
                </c:pt>
                <c:pt idx="12302">
                  <c:v>4.5381200000000002</c:v>
                </c:pt>
                <c:pt idx="12303">
                  <c:v>4.08277</c:v>
                </c:pt>
                <c:pt idx="12304">
                  <c:v>3.6609400000000001</c:v>
                </c:pt>
                <c:pt idx="12305">
                  <c:v>3.3981599999999998</c:v>
                </c:pt>
                <c:pt idx="12306">
                  <c:v>3.0899800000000002</c:v>
                </c:pt>
                <c:pt idx="12307">
                  <c:v>2.80402</c:v>
                </c:pt>
                <c:pt idx="12308">
                  <c:v>2.5395500000000002</c:v>
                </c:pt>
                <c:pt idx="12309">
                  <c:v>2.3548499999999999</c:v>
                </c:pt>
                <c:pt idx="12310">
                  <c:v>2.18147</c:v>
                </c:pt>
                <c:pt idx="12311">
                  <c:v>2.0189900000000001</c:v>
                </c:pt>
                <c:pt idx="12312">
                  <c:v>1.8670599999999999</c:v>
                </c:pt>
                <c:pt idx="12313">
                  <c:v>1.72515</c:v>
                </c:pt>
                <c:pt idx="12314">
                  <c:v>1.59294</c:v>
                </c:pt>
                <c:pt idx="12315">
                  <c:v>1.4620200000000001</c:v>
                </c:pt>
                <c:pt idx="12316">
                  <c:v>1.3265899999999999</c:v>
                </c:pt>
                <c:pt idx="12317">
                  <c:v>1.24288</c:v>
                </c:pt>
                <c:pt idx="12318">
                  <c:v>1.1641999999999999</c:v>
                </c:pt>
                <c:pt idx="12319">
                  <c:v>1.0902799999999999</c:v>
                </c:pt>
                <c:pt idx="12320">
                  <c:v>1.02095</c:v>
                </c:pt>
                <c:pt idx="12321">
                  <c:v>0.95594000000000001</c:v>
                </c:pt>
                <c:pt idx="12322">
                  <c:v>0.89507400000000004</c:v>
                </c:pt>
                <c:pt idx="12323">
                  <c:v>0.83809500000000003</c:v>
                </c:pt>
                <c:pt idx="12324">
                  <c:v>0.78483899999999995</c:v>
                </c:pt>
                <c:pt idx="12325">
                  <c:v>0.73508399999999996</c:v>
                </c:pt>
                <c:pt idx="12326">
                  <c:v>0.68865399999999999</c:v>
                </c:pt>
                <c:pt idx="12327">
                  <c:v>0.64533499999999999</c:v>
                </c:pt>
                <c:pt idx="12328">
                  <c:v>0.60497199999999995</c:v>
                </c:pt>
                <c:pt idx="12329">
                  <c:v>0.56737400000000004</c:v>
                </c:pt>
                <c:pt idx="12330">
                  <c:v>0.52126399999999995</c:v>
                </c:pt>
                <c:pt idx="12331">
                  <c:v>0.48949199999999998</c:v>
                </c:pt>
                <c:pt idx="12332">
                  <c:v>0.459953</c:v>
                </c:pt>
                <c:pt idx="12333">
                  <c:v>0.43251600000000001</c:v>
                </c:pt>
                <c:pt idx="12334">
                  <c:v>0.41532200000000002</c:v>
                </c:pt>
                <c:pt idx="12335">
                  <c:v>0.38339000000000001</c:v>
                </c:pt>
                <c:pt idx="12336">
                  <c:v>0.35448200000000002</c:v>
                </c:pt>
                <c:pt idx="12337">
                  <c:v>0.32833600000000002</c:v>
                </c:pt>
                <c:pt idx="12338">
                  <c:v>0.30469000000000002</c:v>
                </c:pt>
                <c:pt idx="12339">
                  <c:v>0.28331400000000001</c:v>
                </c:pt>
                <c:pt idx="12340">
                  <c:v>0.26398300000000002</c:v>
                </c:pt>
                <c:pt idx="12341">
                  <c:v>0.246508</c:v>
                </c:pt>
                <c:pt idx="12342">
                  <c:v>0.23070099999999999</c:v>
                </c:pt>
                <c:pt idx="12343">
                  <c:v>0.21640200000000001</c:v>
                </c:pt>
                <c:pt idx="12344">
                  <c:v>0.20345099999999999</c:v>
                </c:pt>
                <c:pt idx="12345">
                  <c:v>0.191718</c:v>
                </c:pt>
                <c:pt idx="12346">
                  <c:v>0.18107300000000001</c:v>
                </c:pt>
                <c:pt idx="12347">
                  <c:v>0.171408</c:v>
                </c:pt>
                <c:pt idx="12348">
                  <c:v>0.16054399999999999</c:v>
                </c:pt>
                <c:pt idx="12349">
                  <c:v>0.15087200000000001</c:v>
                </c:pt>
                <c:pt idx="12350">
                  <c:v>0.142238</c:v>
                </c:pt>
                <c:pt idx="12351">
                  <c:v>0.13450699999999999</c:v>
                </c:pt>
                <c:pt idx="12352">
                  <c:v>0.12755900000000001</c:v>
                </c:pt>
                <c:pt idx="12353">
                  <c:v>0.121295</c:v>
                </c:pt>
                <c:pt idx="12354">
                  <c:v>0.115624</c:v>
                </c:pt>
                <c:pt idx="12355">
                  <c:v>0.110473</c:v>
                </c:pt>
                <c:pt idx="12356">
                  <c:v>0.103575</c:v>
                </c:pt>
                <c:pt idx="12357">
                  <c:v>9.7513299999999997E-2</c:v>
                </c:pt>
                <c:pt idx="12358">
                  <c:v>9.2138899999999996E-2</c:v>
                </c:pt>
                <c:pt idx="12359">
                  <c:v>8.7334899999999993E-2</c:v>
                </c:pt>
                <c:pt idx="12360">
                  <c:v>8.3006899999999995E-2</c:v>
                </c:pt>
                <c:pt idx="12361">
                  <c:v>7.8583600000000003E-2</c:v>
                </c:pt>
                <c:pt idx="12362">
                  <c:v>7.43669E-2</c:v>
                </c:pt>
                <c:pt idx="12363">
                  <c:v>7.0553199999999996E-2</c:v>
                </c:pt>
                <c:pt idx="12364">
                  <c:v>6.5988699999999997E-2</c:v>
                </c:pt>
                <c:pt idx="12365">
                  <c:v>6.19199E-2</c:v>
                </c:pt>
                <c:pt idx="12366">
                  <c:v>5.8263099999999998E-2</c:v>
                </c:pt>
                <c:pt idx="12367">
                  <c:v>5.4955799999999999E-2</c:v>
                </c:pt>
                <c:pt idx="12368">
                  <c:v>5.1948399999999999E-2</c:v>
                </c:pt>
                <c:pt idx="12369">
                  <c:v>4.9201799999999997E-2</c:v>
                </c:pt>
                <c:pt idx="12370">
                  <c:v>4.5890300000000002E-2</c:v>
                </c:pt>
                <c:pt idx="12371">
                  <c:v>4.2924299999999999E-2</c:v>
                </c:pt>
                <c:pt idx="12372">
                  <c:v>4.0254400000000003E-2</c:v>
                </c:pt>
                <c:pt idx="12373">
                  <c:v>3.7840800000000001E-2</c:v>
                </c:pt>
                <c:pt idx="12374">
                  <c:v>3.56502E-2</c:v>
                </c:pt>
                <c:pt idx="12375">
                  <c:v>3.3654999999999997E-2</c:v>
                </c:pt>
                <c:pt idx="12376">
                  <c:v>3.1831900000000003E-2</c:v>
                </c:pt>
                <c:pt idx="12377">
                  <c:v>3.01611E-2</c:v>
                </c:pt>
                <c:pt idx="12378">
                  <c:v>2.8261100000000001E-2</c:v>
                </c:pt>
                <c:pt idx="12379">
                  <c:v>2.65448E-2</c:v>
                </c:pt>
                <c:pt idx="12380">
                  <c:v>2.4988699999999999E-2</c:v>
                </c:pt>
                <c:pt idx="12381">
                  <c:v>2.35731E-2</c:v>
                </c:pt>
                <c:pt idx="12382">
                  <c:v>2.22813E-2</c:v>
                </c:pt>
                <c:pt idx="12383">
                  <c:v>2.1099E-2</c:v>
                </c:pt>
                <c:pt idx="12384">
                  <c:v>2.00141E-2</c:v>
                </c:pt>
                <c:pt idx="12385">
                  <c:v>1.9015899999999999E-2</c:v>
                </c:pt>
                <c:pt idx="12386">
                  <c:v>1.7833000000000002E-2</c:v>
                </c:pt>
                <c:pt idx="12387">
                  <c:v>1.6764299999999999E-2</c:v>
                </c:pt>
                <c:pt idx="12388">
                  <c:v>1.5795300000000002E-2</c:v>
                </c:pt>
                <c:pt idx="12389">
                  <c:v>1.4913900000000001E-2</c:v>
                </c:pt>
                <c:pt idx="12390">
                  <c:v>1.41096E-2</c:v>
                </c:pt>
                <c:pt idx="12391">
                  <c:v>1.3373599999999999E-2</c:v>
                </c:pt>
                <c:pt idx="12392">
                  <c:v>1.2698299999999999E-2</c:v>
                </c:pt>
                <c:pt idx="12393">
                  <c:v>1.20772E-2</c:v>
                </c:pt>
                <c:pt idx="12394">
                  <c:v>1.13787E-2</c:v>
                </c:pt>
                <c:pt idx="12395">
                  <c:v>1.0744699999999999E-2</c:v>
                </c:pt>
                <c:pt idx="12396">
                  <c:v>1.01672E-2</c:v>
                </c:pt>
                <c:pt idx="12397">
                  <c:v>9.6398100000000004E-3</c:v>
                </c:pt>
                <c:pt idx="12398">
                  <c:v>9.1567999999999997E-3</c:v>
                </c:pt>
                <c:pt idx="12399">
                  <c:v>8.7133599999999999E-3</c:v>
                </c:pt>
                <c:pt idx="12400">
                  <c:v>8.1133200000000003E-3</c:v>
                </c:pt>
                <c:pt idx="12401">
                  <c:v>7.7083300000000002E-3</c:v>
                </c:pt>
                <c:pt idx="12402">
                  <c:v>7.2979000000000004E-3</c:v>
                </c:pt>
                <c:pt idx="12403">
                  <c:v>6.9243400000000002E-3</c:v>
                </c:pt>
                <c:pt idx="12404">
                  <c:v>6.5833599999999999E-3</c:v>
                </c:pt>
                <c:pt idx="12405">
                  <c:v>6.2712100000000002E-3</c:v>
                </c:pt>
                <c:pt idx="12406">
                  <c:v>5.8502099999999998E-3</c:v>
                </c:pt>
                <c:pt idx="12407">
                  <c:v>5.4782199999999998E-3</c:v>
                </c:pt>
                <c:pt idx="12408">
                  <c:v>5.1886500000000004E-3</c:v>
                </c:pt>
                <c:pt idx="12409">
                  <c:v>4.8690299999999999E-3</c:v>
                </c:pt>
                <c:pt idx="12410">
                  <c:v>4.5851800000000003E-3</c:v>
                </c:pt>
                <c:pt idx="12411">
                  <c:v>4.3319200000000004E-3</c:v>
                </c:pt>
                <c:pt idx="12412">
                  <c:v>4.1051000000000004E-3</c:v>
                </c:pt>
                <c:pt idx="12413">
                  <c:v>3.90129E-3</c:v>
                </c:pt>
                <c:pt idx="12414">
                  <c:v>3.7176000000000002E-3</c:v>
                </c:pt>
                <c:pt idx="12415">
                  <c:v>3.5515799999999999E-3</c:v>
                </c:pt>
                <c:pt idx="12416">
                  <c:v>3.38456E-3</c:v>
                </c:pt>
                <c:pt idx="12417">
                  <c:v>3.2197300000000001E-3</c:v>
                </c:pt>
                <c:pt idx="12418">
                  <c:v>3.0727100000000002E-3</c:v>
                </c:pt>
                <c:pt idx="12419">
                  <c:v>2.9411799999999998E-3</c:v>
                </c:pt>
                <c:pt idx="12420">
                  <c:v>2.8231900000000002E-3</c:v>
                </c:pt>
                <c:pt idx="12421">
                  <c:v>2.6680699999999998E-3</c:v>
                </c:pt>
                <c:pt idx="12422">
                  <c:v>2.5351599999999998E-3</c:v>
                </c:pt>
                <c:pt idx="12423">
                  <c:v>2.41348E-3</c:v>
                </c:pt>
                <c:pt idx="12424">
                  <c:v>2.3065300000000002E-3</c:v>
                </c:pt>
                <c:pt idx="12425">
                  <c:v>2.2155999999999999E-3</c:v>
                </c:pt>
                <c:pt idx="12426">
                  <c:v>2.13839E-3</c:v>
                </c:pt>
                <c:pt idx="12427">
                  <c:v>2.0728399999999998E-3</c:v>
                </c:pt>
                <c:pt idx="12428">
                  <c:v>2.0031900000000002E-3</c:v>
                </c:pt>
                <c:pt idx="12429">
                  <c:v>1.94959E-3</c:v>
                </c:pt>
                <c:pt idx="12430">
                  <c:v>1.90734E-3</c:v>
                </c:pt>
                <c:pt idx="12431">
                  <c:v>1.87521E-3</c:v>
                </c:pt>
                <c:pt idx="12432">
                  <c:v>1.84761E-3</c:v>
                </c:pt>
                <c:pt idx="12433">
                  <c:v>1.83307E-3</c:v>
                </c:pt>
                <c:pt idx="12434">
                  <c:v>1.8283399999999999E-3</c:v>
                </c:pt>
                <c:pt idx="12435">
                  <c:v>1.83752E-3</c:v>
                </c:pt>
                <c:pt idx="12436">
                  <c:v>1.8531000000000001E-3</c:v>
                </c:pt>
                <c:pt idx="12437">
                  <c:v>1.8766200000000001E-3</c:v>
                </c:pt>
                <c:pt idx="12438">
                  <c:v>1.90887E-3</c:v>
                </c:pt>
                <c:pt idx="12439">
                  <c:v>1.9508100000000001E-3</c:v>
                </c:pt>
                <c:pt idx="12440">
                  <c:v>2.0023900000000002E-3</c:v>
                </c:pt>
                <c:pt idx="12441">
                  <c:v>2.0645199999999998E-3</c:v>
                </c:pt>
                <c:pt idx="12442">
                  <c:v>2.1346300000000002E-3</c:v>
                </c:pt>
                <c:pt idx="12443">
                  <c:v>2.2121799999999998E-3</c:v>
                </c:pt>
                <c:pt idx="12444">
                  <c:v>2.3017799999999998E-3</c:v>
                </c:pt>
                <c:pt idx="12445">
                  <c:v>2.40507E-3</c:v>
                </c:pt>
                <c:pt idx="12446">
                  <c:v>2.5271500000000001E-3</c:v>
                </c:pt>
                <c:pt idx="12447">
                  <c:v>2.6337399999999999E-3</c:v>
                </c:pt>
                <c:pt idx="12448">
                  <c:v>2.7530800000000002E-3</c:v>
                </c:pt>
                <c:pt idx="12449">
                  <c:v>2.8869899999999999E-3</c:v>
                </c:pt>
                <c:pt idx="12450">
                  <c:v>3.0375599999999999E-3</c:v>
                </c:pt>
                <c:pt idx="12451">
                  <c:v>3.2045400000000001E-3</c:v>
                </c:pt>
                <c:pt idx="12452">
                  <c:v>3.3872099999999999E-3</c:v>
                </c:pt>
                <c:pt idx="12453">
                  <c:v>3.5933599999999999E-3</c:v>
                </c:pt>
                <c:pt idx="12454">
                  <c:v>3.82665E-3</c:v>
                </c:pt>
                <c:pt idx="12455">
                  <c:v>4.0002700000000002E-3</c:v>
                </c:pt>
                <c:pt idx="12456">
                  <c:v>4.19002E-3</c:v>
                </c:pt>
                <c:pt idx="12457">
                  <c:v>4.39757E-3</c:v>
                </c:pt>
                <c:pt idx="12458">
                  <c:v>4.7044299999999999E-3</c:v>
                </c:pt>
                <c:pt idx="12459">
                  <c:v>4.9323600000000002E-3</c:v>
                </c:pt>
                <c:pt idx="12460">
                  <c:v>5.1814900000000004E-3</c:v>
                </c:pt>
                <c:pt idx="12461">
                  <c:v>5.4544099999999998E-3</c:v>
                </c:pt>
                <c:pt idx="12462">
                  <c:v>5.7541199999999997E-3</c:v>
                </c:pt>
                <c:pt idx="12463">
                  <c:v>6.0841999999999997E-3</c:v>
                </c:pt>
                <c:pt idx="12464">
                  <c:v>6.4488899999999997E-3</c:v>
                </c:pt>
                <c:pt idx="12465">
                  <c:v>6.7995399999999998E-3</c:v>
                </c:pt>
                <c:pt idx="12466">
                  <c:v>7.2995100000000004E-3</c:v>
                </c:pt>
                <c:pt idx="12467">
                  <c:v>7.6685700000000004E-3</c:v>
                </c:pt>
                <c:pt idx="12468">
                  <c:v>8.0702599999999992E-3</c:v>
                </c:pt>
                <c:pt idx="12469">
                  <c:v>8.5087600000000006E-3</c:v>
                </c:pt>
                <c:pt idx="12470">
                  <c:v>8.9887200000000004E-3</c:v>
                </c:pt>
                <c:pt idx="12471">
                  <c:v>9.5152299999999995E-3</c:v>
                </c:pt>
                <c:pt idx="12472">
                  <c:v>1.00941E-2</c:v>
                </c:pt>
                <c:pt idx="12473">
                  <c:v>1.0853099999999999E-2</c:v>
                </c:pt>
                <c:pt idx="12474">
                  <c:v>1.1412200000000001E-2</c:v>
                </c:pt>
                <c:pt idx="12475">
                  <c:v>1.2019699999999999E-2</c:v>
                </c:pt>
                <c:pt idx="12476">
                  <c:v>1.2681400000000001E-2</c:v>
                </c:pt>
                <c:pt idx="12477">
                  <c:v>1.34041E-2</c:v>
                </c:pt>
                <c:pt idx="12478">
                  <c:v>1.4195299999999999E-2</c:v>
                </c:pt>
                <c:pt idx="12479">
                  <c:v>1.50639E-2</c:v>
                </c:pt>
                <c:pt idx="12480">
                  <c:v>1.59294E-2</c:v>
                </c:pt>
                <c:pt idx="12481">
                  <c:v>1.6777899999999998E-2</c:v>
                </c:pt>
                <c:pt idx="12482">
                  <c:v>1.7700299999999999E-2</c:v>
                </c:pt>
                <c:pt idx="12483">
                  <c:v>1.87054E-2</c:v>
                </c:pt>
                <c:pt idx="12484">
                  <c:v>1.9803500000000002E-2</c:v>
                </c:pt>
                <c:pt idx="12485">
                  <c:v>2.1006500000000001E-2</c:v>
                </c:pt>
                <c:pt idx="12486">
                  <c:v>2.2328299999999999E-2</c:v>
                </c:pt>
                <c:pt idx="12487">
                  <c:v>2.37851E-2</c:v>
                </c:pt>
                <c:pt idx="12488">
                  <c:v>2.52088E-2</c:v>
                </c:pt>
                <c:pt idx="12489">
                  <c:v>2.6566900000000001E-2</c:v>
                </c:pt>
                <c:pt idx="12490">
                  <c:v>2.8042299999999999E-2</c:v>
                </c:pt>
                <c:pt idx="12491">
                  <c:v>2.9649200000000001E-2</c:v>
                </c:pt>
                <c:pt idx="12492">
                  <c:v>3.14037E-2</c:v>
                </c:pt>
                <c:pt idx="12493">
                  <c:v>3.3324699999999999E-2</c:v>
                </c:pt>
                <c:pt idx="12494">
                  <c:v>3.5434399999999998E-2</c:v>
                </c:pt>
                <c:pt idx="12495">
                  <c:v>3.7758800000000002E-2</c:v>
                </c:pt>
                <c:pt idx="12496">
                  <c:v>3.9945300000000003E-2</c:v>
                </c:pt>
                <c:pt idx="12497">
                  <c:v>4.2966999999999998E-2</c:v>
                </c:pt>
                <c:pt idx="12498">
                  <c:v>4.5183599999999997E-2</c:v>
                </c:pt>
                <c:pt idx="12499">
                  <c:v>4.7582899999999997E-2</c:v>
                </c:pt>
                <c:pt idx="12500">
                  <c:v>5.01862E-2</c:v>
                </c:pt>
                <c:pt idx="12501">
                  <c:v>5.3017500000000002E-2</c:v>
                </c:pt>
                <c:pt idx="12502">
                  <c:v>5.6105099999999998E-2</c:v>
                </c:pt>
                <c:pt idx="12503">
                  <c:v>5.9481100000000002E-2</c:v>
                </c:pt>
                <c:pt idx="12504">
                  <c:v>6.2797900000000004E-2</c:v>
                </c:pt>
                <c:pt idx="12505">
                  <c:v>6.6411499999999998E-2</c:v>
                </c:pt>
                <c:pt idx="12506">
                  <c:v>7.0359500000000005E-2</c:v>
                </c:pt>
                <c:pt idx="12507">
                  <c:v>7.4685600000000005E-2</c:v>
                </c:pt>
                <c:pt idx="12508">
                  <c:v>7.9441999999999999E-2</c:v>
                </c:pt>
                <c:pt idx="12509">
                  <c:v>8.4689299999999995E-2</c:v>
                </c:pt>
                <c:pt idx="12510">
                  <c:v>9.0501100000000001E-2</c:v>
                </c:pt>
                <c:pt idx="12511">
                  <c:v>9.6965099999999999E-2</c:v>
                </c:pt>
                <c:pt idx="12512">
                  <c:v>0.10251200000000001</c:v>
                </c:pt>
                <c:pt idx="12513">
                  <c:v>0.10858</c:v>
                </c:pt>
                <c:pt idx="12514">
                  <c:v>0.11524</c:v>
                </c:pt>
                <c:pt idx="12515">
                  <c:v>0.12257899999999999</c:v>
                </c:pt>
                <c:pt idx="12516">
                  <c:v>0.13070599999999999</c:v>
                </c:pt>
                <c:pt idx="12517">
                  <c:v>0.13975099999999999</c:v>
                </c:pt>
                <c:pt idx="12518">
                  <c:v>0.14723800000000001</c:v>
                </c:pt>
                <c:pt idx="12519">
                  <c:v>0.155421</c:v>
                </c:pt>
                <c:pt idx="12520">
                  <c:v>0.16622600000000001</c:v>
                </c:pt>
                <c:pt idx="12521">
                  <c:v>0.17686299999999999</c:v>
                </c:pt>
                <c:pt idx="12522">
                  <c:v>0.18876799999999999</c:v>
                </c:pt>
                <c:pt idx="12523">
                  <c:v>0.198683</c:v>
                </c:pt>
                <c:pt idx="12524">
                  <c:v>0.209595</c:v>
                </c:pt>
                <c:pt idx="12525">
                  <c:v>0.22167600000000001</c:v>
                </c:pt>
                <c:pt idx="12526">
                  <c:v>0.23513000000000001</c:v>
                </c:pt>
                <c:pt idx="12527">
                  <c:v>0.25021199999999999</c:v>
                </c:pt>
                <c:pt idx="12528">
                  <c:v>0.26723200000000003</c:v>
                </c:pt>
                <c:pt idx="12529">
                  <c:v>0.27984300000000001</c:v>
                </c:pt>
                <c:pt idx="12530">
                  <c:v>0.29962299999999997</c:v>
                </c:pt>
                <c:pt idx="12531">
                  <c:v>0.319077</c:v>
                </c:pt>
                <c:pt idx="12532">
                  <c:v>0.34096500000000002</c:v>
                </c:pt>
                <c:pt idx="12533">
                  <c:v>0.36568800000000001</c:v>
                </c:pt>
                <c:pt idx="12534">
                  <c:v>0.38397399999999998</c:v>
                </c:pt>
                <c:pt idx="12535">
                  <c:v>0.40388800000000002</c:v>
                </c:pt>
                <c:pt idx="12536">
                  <c:v>0.42559799999999998</c:v>
                </c:pt>
                <c:pt idx="12537">
                  <c:v>0.44930799999999999</c:v>
                </c:pt>
                <c:pt idx="12538">
                  <c:v>0.47521600000000003</c:v>
                </c:pt>
                <c:pt idx="12539">
                  <c:v>0.50355899999999998</c:v>
                </c:pt>
                <c:pt idx="12540">
                  <c:v>0.534582</c:v>
                </c:pt>
                <c:pt idx="12541">
                  <c:v>0.568573</c:v>
                </c:pt>
                <c:pt idx="12542">
                  <c:v>0.60581399999999996</c:v>
                </c:pt>
                <c:pt idx="12543">
                  <c:v>0.64664100000000002</c:v>
                </c:pt>
                <c:pt idx="12544">
                  <c:v>0.69138999999999995</c:v>
                </c:pt>
                <c:pt idx="12545">
                  <c:v>0.74909300000000001</c:v>
                </c:pt>
                <c:pt idx="12546">
                  <c:v>0.81329099999999999</c:v>
                </c:pt>
                <c:pt idx="12547">
                  <c:v>0.86004100000000006</c:v>
                </c:pt>
                <c:pt idx="12548">
                  <c:v>0.91022800000000004</c:v>
                </c:pt>
                <c:pt idx="12549">
                  <c:v>0.96405300000000005</c:v>
                </c:pt>
                <c:pt idx="12550">
                  <c:v>1.0217799999999999</c:v>
                </c:pt>
                <c:pt idx="12551">
                  <c:v>1.0836300000000001</c:v>
                </c:pt>
                <c:pt idx="12552">
                  <c:v>1.1498999999999999</c:v>
                </c:pt>
                <c:pt idx="12553">
                  <c:v>1.2208300000000001</c:v>
                </c:pt>
                <c:pt idx="12554">
                  <c:v>1.2967200000000001</c:v>
                </c:pt>
                <c:pt idx="12555">
                  <c:v>1.3778300000000001</c:v>
                </c:pt>
                <c:pt idx="12556">
                  <c:v>1.4644900000000001</c:v>
                </c:pt>
                <c:pt idx="12557">
                  <c:v>1.60551</c:v>
                </c:pt>
                <c:pt idx="12558">
                  <c:v>1.76065</c:v>
                </c:pt>
                <c:pt idx="12559">
                  <c:v>1.9007499999999999</c:v>
                </c:pt>
                <c:pt idx="12560">
                  <c:v>2.0518800000000001</c:v>
                </c:pt>
                <c:pt idx="12561">
                  <c:v>2.2147100000000002</c:v>
                </c:pt>
                <c:pt idx="12562">
                  <c:v>2.3897900000000001</c:v>
                </c:pt>
                <c:pt idx="12563">
                  <c:v>2.5777899999999998</c:v>
                </c:pt>
                <c:pt idx="12564">
                  <c:v>2.7792400000000002</c:v>
                </c:pt>
                <c:pt idx="12565">
                  <c:v>2.9947499999999998</c:v>
                </c:pt>
                <c:pt idx="12566">
                  <c:v>3.2247499999999998</c:v>
                </c:pt>
                <c:pt idx="12567">
                  <c:v>3.4699</c:v>
                </c:pt>
                <c:pt idx="12568">
                  <c:v>3.8208700000000002</c:v>
                </c:pt>
                <c:pt idx="12569">
                  <c:v>4.2037399999999998</c:v>
                </c:pt>
                <c:pt idx="12570">
                  <c:v>4.6714399999999996</c:v>
                </c:pt>
                <c:pt idx="12571">
                  <c:v>5.1775200000000003</c:v>
                </c:pt>
                <c:pt idx="12572">
                  <c:v>5.7224000000000004</c:v>
                </c:pt>
                <c:pt idx="12573">
                  <c:v>6.3055099999999999</c:v>
                </c:pt>
                <c:pt idx="12574">
                  <c:v>7.0037700000000003</c:v>
                </c:pt>
                <c:pt idx="12575">
                  <c:v>7.9129199999999997</c:v>
                </c:pt>
                <c:pt idx="12576">
                  <c:v>8.9262499999999996</c:v>
                </c:pt>
                <c:pt idx="12577">
                  <c:v>10.1341</c:v>
                </c:pt>
                <c:pt idx="12578">
                  <c:v>11.948499999999999</c:v>
                </c:pt>
                <c:pt idx="12579">
                  <c:v>14.3667</c:v>
                </c:pt>
                <c:pt idx="12580">
                  <c:v>15.539899999999999</c:v>
                </c:pt>
                <c:pt idx="12581">
                  <c:v>16.677499999999998</c:v>
                </c:pt>
                <c:pt idx="12582">
                  <c:v>17.634599999999999</c:v>
                </c:pt>
                <c:pt idx="12583">
                  <c:v>18.3721</c:v>
                </c:pt>
                <c:pt idx="12584">
                  <c:v>19.008800000000001</c:v>
                </c:pt>
                <c:pt idx="12585">
                  <c:v>19.600999999999999</c:v>
                </c:pt>
                <c:pt idx="12586">
                  <c:v>20.025099999999998</c:v>
                </c:pt>
                <c:pt idx="12587">
                  <c:v>20.225200000000001</c:v>
                </c:pt>
                <c:pt idx="12588">
                  <c:v>20.319600000000001</c:v>
                </c:pt>
                <c:pt idx="12589">
                  <c:v>20.328900000000001</c:v>
                </c:pt>
                <c:pt idx="12590">
                  <c:v>20.2546</c:v>
                </c:pt>
                <c:pt idx="12591">
                  <c:v>20.045200000000001</c:v>
                </c:pt>
                <c:pt idx="12592">
                  <c:v>19.7285</c:v>
                </c:pt>
                <c:pt idx="12593">
                  <c:v>19.261500000000002</c:v>
                </c:pt>
                <c:pt idx="12594">
                  <c:v>18.575299999999999</c:v>
                </c:pt>
                <c:pt idx="12595">
                  <c:v>17.866700000000002</c:v>
                </c:pt>
                <c:pt idx="12596">
                  <c:v>16.9376</c:v>
                </c:pt>
                <c:pt idx="12597">
                  <c:v>15.7241</c:v>
                </c:pt>
                <c:pt idx="12598">
                  <c:v>14.2661</c:v>
                </c:pt>
                <c:pt idx="12599">
                  <c:v>10.5052</c:v>
                </c:pt>
                <c:pt idx="12600">
                  <c:v>9.2576900000000002</c:v>
                </c:pt>
                <c:pt idx="12601">
                  <c:v>8.4623600000000003</c:v>
                </c:pt>
                <c:pt idx="12602">
                  <c:v>7.5182599999999997</c:v>
                </c:pt>
                <c:pt idx="12603">
                  <c:v>6.9040100000000004</c:v>
                </c:pt>
                <c:pt idx="12604">
                  <c:v>6.28491</c:v>
                </c:pt>
                <c:pt idx="12605">
                  <c:v>5.70336</c:v>
                </c:pt>
                <c:pt idx="12606">
                  <c:v>5.1600099999999998</c:v>
                </c:pt>
                <c:pt idx="12607">
                  <c:v>4.6554099999999998</c:v>
                </c:pt>
                <c:pt idx="12608">
                  <c:v>4.3404199999999999</c:v>
                </c:pt>
                <c:pt idx="12609">
                  <c:v>3.99634</c:v>
                </c:pt>
                <c:pt idx="12610">
                  <c:v>3.6745999999999999</c:v>
                </c:pt>
                <c:pt idx="12611">
                  <c:v>3.3745699999999998</c:v>
                </c:pt>
                <c:pt idx="12612">
                  <c:v>3.0956600000000001</c:v>
                </c:pt>
                <c:pt idx="12613">
                  <c:v>2.8370000000000002</c:v>
                </c:pt>
                <c:pt idx="12614">
                  <c:v>2.5978500000000002</c:v>
                </c:pt>
                <c:pt idx="12615">
                  <c:v>2.3772600000000002</c:v>
                </c:pt>
                <c:pt idx="12616">
                  <c:v>2.17435</c:v>
                </c:pt>
                <c:pt idx="12617">
                  <c:v>1.9959100000000001</c:v>
                </c:pt>
                <c:pt idx="12618">
                  <c:v>1.8319000000000001</c:v>
                </c:pt>
                <c:pt idx="12619">
                  <c:v>1.6814100000000001</c:v>
                </c:pt>
                <c:pt idx="12620">
                  <c:v>1.54359</c:v>
                </c:pt>
                <c:pt idx="12621">
                  <c:v>1.41757</c:v>
                </c:pt>
                <c:pt idx="12622">
                  <c:v>1.3025500000000001</c:v>
                </c:pt>
                <c:pt idx="12623">
                  <c:v>1.1977199999999999</c:v>
                </c:pt>
                <c:pt idx="12624">
                  <c:v>1.10233</c:v>
                </c:pt>
                <c:pt idx="12625">
                  <c:v>1.0156000000000001</c:v>
                </c:pt>
                <c:pt idx="12626">
                  <c:v>0.93686999999999998</c:v>
                </c:pt>
                <c:pt idx="12627">
                  <c:v>0.88849</c:v>
                </c:pt>
                <c:pt idx="12628">
                  <c:v>0.83310099999999998</c:v>
                </c:pt>
                <c:pt idx="12629">
                  <c:v>0.78202700000000003</c:v>
                </c:pt>
                <c:pt idx="12630">
                  <c:v>0.73493200000000003</c:v>
                </c:pt>
                <c:pt idx="12631">
                  <c:v>0.69153100000000001</c:v>
                </c:pt>
                <c:pt idx="12632">
                  <c:v>0.65152200000000005</c:v>
                </c:pt>
                <c:pt idx="12633">
                  <c:v>0.61465899999999996</c:v>
                </c:pt>
                <c:pt idx="12634">
                  <c:v>0.58067999999999997</c:v>
                </c:pt>
                <c:pt idx="12635">
                  <c:v>0.54936600000000002</c:v>
                </c:pt>
                <c:pt idx="12636">
                  <c:v>0.520482</c:v>
                </c:pt>
                <c:pt idx="12637">
                  <c:v>0.49384499999999998</c:v>
                </c:pt>
                <c:pt idx="12638">
                  <c:v>0.46925800000000001</c:v>
                </c:pt>
                <c:pt idx="12639">
                  <c:v>0.43585699999999999</c:v>
                </c:pt>
                <c:pt idx="12640">
                  <c:v>0.40616600000000003</c:v>
                </c:pt>
                <c:pt idx="12641">
                  <c:v>0.37971300000000002</c:v>
                </c:pt>
                <c:pt idx="12642">
                  <c:v>0.36175200000000002</c:v>
                </c:pt>
                <c:pt idx="12643">
                  <c:v>0.343472</c:v>
                </c:pt>
                <c:pt idx="12644">
                  <c:v>0.32677499999999998</c:v>
                </c:pt>
                <c:pt idx="12645">
                  <c:v>0.31149300000000002</c:v>
                </c:pt>
                <c:pt idx="12646">
                  <c:v>0.29089100000000001</c:v>
                </c:pt>
                <c:pt idx="12647">
                  <c:v>0.27268700000000001</c:v>
                </c:pt>
                <c:pt idx="12648">
                  <c:v>0.25651600000000002</c:v>
                </c:pt>
                <c:pt idx="12649">
                  <c:v>0.242061</c:v>
                </c:pt>
                <c:pt idx="12650">
                  <c:v>0.229074</c:v>
                </c:pt>
                <c:pt idx="12651">
                  <c:v>0.217338</c:v>
                </c:pt>
                <c:pt idx="12652">
                  <c:v>0.206678</c:v>
                </c:pt>
                <c:pt idx="12653">
                  <c:v>0.193888</c:v>
                </c:pt>
                <c:pt idx="12654">
                  <c:v>0.18355299999999999</c:v>
                </c:pt>
                <c:pt idx="12655">
                  <c:v>0.17416599999999999</c:v>
                </c:pt>
                <c:pt idx="12656">
                  <c:v>0.16289799999999999</c:v>
                </c:pt>
                <c:pt idx="12657">
                  <c:v>0.152833</c:v>
                </c:pt>
                <c:pt idx="12658">
                  <c:v>0.14377799999999999</c:v>
                </c:pt>
                <c:pt idx="12659">
                  <c:v>0.13558400000000001</c:v>
                </c:pt>
                <c:pt idx="12660">
                  <c:v>0.12813099999999999</c:v>
                </c:pt>
                <c:pt idx="12661">
                  <c:v>0.121323</c:v>
                </c:pt>
                <c:pt idx="12662">
                  <c:v>0.11409</c:v>
                </c:pt>
                <c:pt idx="12663">
                  <c:v>0.10663400000000001</c:v>
                </c:pt>
                <c:pt idx="12664">
                  <c:v>9.9923999999999999E-2</c:v>
                </c:pt>
                <c:pt idx="12665">
                  <c:v>9.3857999999999997E-2</c:v>
                </c:pt>
                <c:pt idx="12666">
                  <c:v>8.8352299999999995E-2</c:v>
                </c:pt>
                <c:pt idx="12667">
                  <c:v>8.3336999999999994E-2</c:v>
                </c:pt>
                <c:pt idx="12668">
                  <c:v>7.8753500000000004E-2</c:v>
                </c:pt>
                <c:pt idx="12669">
                  <c:v>7.4552099999999996E-2</c:v>
                </c:pt>
                <c:pt idx="12670">
                  <c:v>7.0229299999999995E-2</c:v>
                </c:pt>
                <c:pt idx="12671">
                  <c:v>6.5867599999999998E-2</c:v>
                </c:pt>
                <c:pt idx="12672">
                  <c:v>6.1913200000000002E-2</c:v>
                </c:pt>
                <c:pt idx="12673">
                  <c:v>5.8315899999999997E-2</c:v>
                </c:pt>
                <c:pt idx="12674">
                  <c:v>5.5033100000000001E-2</c:v>
                </c:pt>
                <c:pt idx="12675">
                  <c:v>5.2028400000000002E-2</c:v>
                </c:pt>
                <c:pt idx="12676">
                  <c:v>4.9271000000000002E-2</c:v>
                </c:pt>
                <c:pt idx="12677">
                  <c:v>4.6733900000000002E-2</c:v>
                </c:pt>
                <c:pt idx="12678">
                  <c:v>4.4170000000000001E-2</c:v>
                </c:pt>
                <c:pt idx="12679">
                  <c:v>4.1613700000000003E-2</c:v>
                </c:pt>
                <c:pt idx="12680">
                  <c:v>3.9279799999999997E-2</c:v>
                </c:pt>
                <c:pt idx="12681">
                  <c:v>3.71429E-2</c:v>
                </c:pt>
                <c:pt idx="12682">
                  <c:v>3.5180999999999997E-2</c:v>
                </c:pt>
                <c:pt idx="12683">
                  <c:v>3.3375099999999998E-2</c:v>
                </c:pt>
                <c:pt idx="12684">
                  <c:v>3.1708899999999998E-2</c:v>
                </c:pt>
                <c:pt idx="12685">
                  <c:v>2.9440999999999998E-2</c:v>
                </c:pt>
                <c:pt idx="12686">
                  <c:v>2.76292E-2</c:v>
                </c:pt>
                <c:pt idx="12687">
                  <c:v>2.5985000000000001E-2</c:v>
                </c:pt>
                <c:pt idx="12688">
                  <c:v>2.4488099999999999E-2</c:v>
                </c:pt>
                <c:pt idx="12689">
                  <c:v>2.31214E-2</c:v>
                </c:pt>
                <c:pt idx="12690">
                  <c:v>2.1870199999999999E-2</c:v>
                </c:pt>
                <c:pt idx="12691">
                  <c:v>2.0721699999999999E-2</c:v>
                </c:pt>
                <c:pt idx="12692">
                  <c:v>1.9665100000000001E-2</c:v>
                </c:pt>
                <c:pt idx="12693">
                  <c:v>1.8690600000000002E-2</c:v>
                </c:pt>
                <c:pt idx="12694">
                  <c:v>1.7575500000000001E-2</c:v>
                </c:pt>
                <c:pt idx="12695">
                  <c:v>1.6561800000000002E-2</c:v>
                </c:pt>
                <c:pt idx="12696">
                  <c:v>1.5637399999999999E-2</c:v>
                </c:pt>
                <c:pt idx="12697">
                  <c:v>1.47923E-2</c:v>
                </c:pt>
                <c:pt idx="12698">
                  <c:v>1.40175E-2</c:v>
                </c:pt>
                <c:pt idx="12699">
                  <c:v>1.33055E-2</c:v>
                </c:pt>
                <c:pt idx="12700">
                  <c:v>1.26496E-2</c:v>
                </c:pt>
                <c:pt idx="12701">
                  <c:v>1.20444E-2</c:v>
                </c:pt>
                <c:pt idx="12702">
                  <c:v>1.1324799999999999E-2</c:v>
                </c:pt>
                <c:pt idx="12703">
                  <c:v>1.06724E-2</c:v>
                </c:pt>
                <c:pt idx="12704">
                  <c:v>1.0078699999999999E-2</c:v>
                </c:pt>
                <c:pt idx="12705">
                  <c:v>9.5366400000000007E-3</c:v>
                </c:pt>
                <c:pt idx="12706">
                  <c:v>9.0403199999999993E-3</c:v>
                </c:pt>
                <c:pt idx="12707">
                  <c:v>8.5850500000000003E-3</c:v>
                </c:pt>
                <c:pt idx="12708">
                  <c:v>8.1666499999999993E-3</c:v>
                </c:pt>
                <c:pt idx="12709">
                  <c:v>7.7812899999999997E-3</c:v>
                </c:pt>
                <c:pt idx="12710">
                  <c:v>7.3021900000000001E-3</c:v>
                </c:pt>
                <c:pt idx="12711">
                  <c:v>6.8706399999999999E-3</c:v>
                </c:pt>
                <c:pt idx="12712">
                  <c:v>6.48053E-3</c:v>
                </c:pt>
                <c:pt idx="12713">
                  <c:v>6.12679E-3</c:v>
                </c:pt>
                <c:pt idx="12714">
                  <c:v>5.8050899999999997E-3</c:v>
                </c:pt>
                <c:pt idx="12715">
                  <c:v>5.5116699999999998E-3</c:v>
                </c:pt>
                <c:pt idx="12716">
                  <c:v>5.2433000000000002E-3</c:v>
                </c:pt>
                <c:pt idx="12717">
                  <c:v>4.99725E-3</c:v>
                </c:pt>
                <c:pt idx="12718">
                  <c:v>4.6929700000000003E-3</c:v>
                </c:pt>
                <c:pt idx="12719">
                  <c:v>4.4210100000000004E-3</c:v>
                </c:pt>
                <c:pt idx="12720">
                  <c:v>4.17703E-3</c:v>
                </c:pt>
                <c:pt idx="12721">
                  <c:v>3.95678E-3</c:v>
                </c:pt>
                <c:pt idx="12722">
                  <c:v>3.7574800000000001E-3</c:v>
                </c:pt>
                <c:pt idx="12723">
                  <c:v>3.5770699999999999E-3</c:v>
                </c:pt>
                <c:pt idx="12724">
                  <c:v>3.4126999999999998E-3</c:v>
                </c:pt>
                <c:pt idx="12725">
                  <c:v>3.19864E-3</c:v>
                </c:pt>
                <c:pt idx="12726">
                  <c:v>3.0217500000000001E-3</c:v>
                </c:pt>
                <c:pt idx="12727">
                  <c:v>2.8640699999999998E-3</c:v>
                </c:pt>
                <c:pt idx="12728">
                  <c:v>2.7229799999999998E-3</c:v>
                </c:pt>
                <c:pt idx="12729">
                  <c:v>2.5963499999999999E-3</c:v>
                </c:pt>
                <c:pt idx="12730">
                  <c:v>2.4822999999999998E-3</c:v>
                </c:pt>
                <c:pt idx="12731">
                  <c:v>2.3515099999999998E-3</c:v>
                </c:pt>
                <c:pt idx="12732">
                  <c:v>2.2363499999999998E-3</c:v>
                </c:pt>
                <c:pt idx="12733">
                  <c:v>2.1344699999999999E-3</c:v>
                </c:pt>
                <c:pt idx="12734">
                  <c:v>2.0440300000000001E-3</c:v>
                </c:pt>
                <c:pt idx="12735">
                  <c:v>1.9581099999999999E-3</c:v>
                </c:pt>
                <c:pt idx="12736">
                  <c:v>1.8819799999999999E-3</c:v>
                </c:pt>
                <c:pt idx="12737">
                  <c:v>1.8143499999999999E-3</c:v>
                </c:pt>
                <c:pt idx="12738">
                  <c:v>1.75399E-3</c:v>
                </c:pt>
                <c:pt idx="12739">
                  <c:v>1.6841200000000001E-3</c:v>
                </c:pt>
                <c:pt idx="12740">
                  <c:v>1.6237700000000001E-3</c:v>
                </c:pt>
                <c:pt idx="12741">
                  <c:v>1.57215E-3</c:v>
                </c:pt>
                <c:pt idx="12742">
                  <c:v>1.51078E-3</c:v>
                </c:pt>
                <c:pt idx="12743">
                  <c:v>1.4690199999999999E-3</c:v>
                </c:pt>
                <c:pt idx="12744">
                  <c:v>1.4231199999999999E-3</c:v>
                </c:pt>
                <c:pt idx="12745">
                  <c:v>1.3864000000000001E-3</c:v>
                </c:pt>
                <c:pt idx="12746">
                  <c:v>1.34913E-3</c:v>
                </c:pt>
                <c:pt idx="12747">
                  <c:v>1.3287799999999999E-3</c:v>
                </c:pt>
                <c:pt idx="12748">
                  <c:v>1.3110400000000001E-3</c:v>
                </c:pt>
                <c:pt idx="12749">
                  <c:v>1.3017199999999999E-3</c:v>
                </c:pt>
                <c:pt idx="12750">
                  <c:v>1.30098E-3</c:v>
                </c:pt>
                <c:pt idx="12751">
                  <c:v>1.30372E-3</c:v>
                </c:pt>
                <c:pt idx="12752">
                  <c:v>1.31617E-3</c:v>
                </c:pt>
                <c:pt idx="12753">
                  <c:v>1.3330499999999999E-3</c:v>
                </c:pt>
                <c:pt idx="12754">
                  <c:v>1.36476E-3</c:v>
                </c:pt>
                <c:pt idx="12755">
                  <c:v>1.4046499999999999E-3</c:v>
                </c:pt>
                <c:pt idx="12756">
                  <c:v>1.45528E-3</c:v>
                </c:pt>
                <c:pt idx="12757">
                  <c:v>1.52096E-3</c:v>
                </c:pt>
                <c:pt idx="12758">
                  <c:v>1.57314E-3</c:v>
                </c:pt>
                <c:pt idx="12759">
                  <c:v>1.63305E-3</c:v>
                </c:pt>
                <c:pt idx="12760">
                  <c:v>1.70203E-3</c:v>
                </c:pt>
                <c:pt idx="12761">
                  <c:v>1.7818700000000001E-3</c:v>
                </c:pt>
                <c:pt idx="12762">
                  <c:v>1.8706199999999999E-3</c:v>
                </c:pt>
                <c:pt idx="12763">
                  <c:v>1.94323E-3</c:v>
                </c:pt>
                <c:pt idx="12764">
                  <c:v>2.0254399999999999E-3</c:v>
                </c:pt>
                <c:pt idx="12765">
                  <c:v>2.1232899999999999E-3</c:v>
                </c:pt>
                <c:pt idx="12766">
                  <c:v>2.23683E-3</c:v>
                </c:pt>
                <c:pt idx="12767">
                  <c:v>2.3257799999999999E-3</c:v>
                </c:pt>
                <c:pt idx="12768">
                  <c:v>2.4114700000000002E-3</c:v>
                </c:pt>
                <c:pt idx="12769">
                  <c:v>2.5088599999999999E-3</c:v>
                </c:pt>
                <c:pt idx="12770">
                  <c:v>2.6240500000000002E-3</c:v>
                </c:pt>
                <c:pt idx="12771">
                  <c:v>2.7247500000000002E-3</c:v>
                </c:pt>
                <c:pt idx="12772">
                  <c:v>2.8362299999999999E-3</c:v>
                </c:pt>
                <c:pt idx="12773">
                  <c:v>2.9654099999999999E-3</c:v>
                </c:pt>
                <c:pt idx="12774">
                  <c:v>3.0666700000000001E-3</c:v>
                </c:pt>
                <c:pt idx="12775">
                  <c:v>3.1839099999999999E-3</c:v>
                </c:pt>
                <c:pt idx="12776">
                  <c:v>3.3220200000000002E-3</c:v>
                </c:pt>
                <c:pt idx="12777">
                  <c:v>3.4433699999999999E-3</c:v>
                </c:pt>
                <c:pt idx="12778">
                  <c:v>3.5844000000000002E-3</c:v>
                </c:pt>
                <c:pt idx="12779">
                  <c:v>3.7508099999999998E-3</c:v>
                </c:pt>
                <c:pt idx="12780">
                  <c:v>3.9347100000000001E-3</c:v>
                </c:pt>
                <c:pt idx="12781">
                  <c:v>4.0716600000000004E-3</c:v>
                </c:pt>
                <c:pt idx="12782">
                  <c:v>4.2272899999999999E-3</c:v>
                </c:pt>
                <c:pt idx="12783">
                  <c:v>4.4057000000000002E-3</c:v>
                </c:pt>
                <c:pt idx="12784">
                  <c:v>4.61225E-3</c:v>
                </c:pt>
                <c:pt idx="12785">
                  <c:v>4.7898100000000002E-3</c:v>
                </c:pt>
                <c:pt idx="12786">
                  <c:v>4.9910299999999996E-3</c:v>
                </c:pt>
                <c:pt idx="12787">
                  <c:v>5.2208699999999999E-3</c:v>
                </c:pt>
                <c:pt idx="12788">
                  <c:v>5.4857999999999999E-3</c:v>
                </c:pt>
                <c:pt idx="12789">
                  <c:v>5.6966500000000002E-3</c:v>
                </c:pt>
                <c:pt idx="12790">
                  <c:v>5.9327399999999997E-3</c:v>
                </c:pt>
                <c:pt idx="12791">
                  <c:v>6.1991399999999997E-3</c:v>
                </c:pt>
                <c:pt idx="12792">
                  <c:v>6.5027899999999996E-3</c:v>
                </c:pt>
                <c:pt idx="12793">
                  <c:v>6.7609200000000001E-3</c:v>
                </c:pt>
                <c:pt idx="12794">
                  <c:v>7.0517899999999996E-3</c:v>
                </c:pt>
                <c:pt idx="12795">
                  <c:v>7.3844599999999998E-3</c:v>
                </c:pt>
                <c:pt idx="12796">
                  <c:v>7.7724999999999999E-3</c:v>
                </c:pt>
                <c:pt idx="12797">
                  <c:v>8.07188E-3</c:v>
                </c:pt>
                <c:pt idx="12798">
                  <c:v>8.4137199999999995E-3</c:v>
                </c:pt>
                <c:pt idx="12799">
                  <c:v>8.7197999999999998E-3</c:v>
                </c:pt>
                <c:pt idx="12800">
                  <c:v>9.0668699999999994E-3</c:v>
                </c:pt>
                <c:pt idx="12801">
                  <c:v>9.4644699999999991E-3</c:v>
                </c:pt>
                <c:pt idx="12802">
                  <c:v>9.9244899999999994E-3</c:v>
                </c:pt>
                <c:pt idx="12803">
                  <c:v>1.0319500000000001E-2</c:v>
                </c:pt>
                <c:pt idx="12804">
                  <c:v>1.07657E-2</c:v>
                </c:pt>
                <c:pt idx="12805">
                  <c:v>1.12722E-2</c:v>
                </c:pt>
                <c:pt idx="12806">
                  <c:v>1.1849699999999999E-2</c:v>
                </c:pt>
                <c:pt idx="12807">
                  <c:v>1.2511E-2</c:v>
                </c:pt>
                <c:pt idx="12808">
                  <c:v>1.32706E-2</c:v>
                </c:pt>
                <c:pt idx="12809">
                  <c:v>1.3840099999999999E-2</c:v>
                </c:pt>
                <c:pt idx="12810">
                  <c:v>1.44669E-2</c:v>
                </c:pt>
                <c:pt idx="12811">
                  <c:v>1.5156899999999999E-2</c:v>
                </c:pt>
                <c:pt idx="12812">
                  <c:v>1.5917799999999999E-2</c:v>
                </c:pt>
                <c:pt idx="12813">
                  <c:v>1.6756900000000002E-2</c:v>
                </c:pt>
                <c:pt idx="12814">
                  <c:v>1.7682900000000001E-2</c:v>
                </c:pt>
                <c:pt idx="12815">
                  <c:v>1.87049E-2</c:v>
                </c:pt>
                <c:pt idx="12816">
                  <c:v>1.9833900000000002E-2</c:v>
                </c:pt>
                <c:pt idx="12817">
                  <c:v>2.10803E-2</c:v>
                </c:pt>
                <c:pt idx="12818">
                  <c:v>2.2456899999999998E-2</c:v>
                </c:pt>
                <c:pt idx="12819">
                  <c:v>2.3976500000000001E-2</c:v>
                </c:pt>
                <c:pt idx="12820">
                  <c:v>2.5654300000000001E-2</c:v>
                </c:pt>
                <c:pt idx="12821">
                  <c:v>2.7505399999999999E-2</c:v>
                </c:pt>
                <c:pt idx="12822">
                  <c:v>2.9547299999999999E-2</c:v>
                </c:pt>
                <c:pt idx="12823">
                  <c:v>3.1797800000000001E-2</c:v>
                </c:pt>
                <c:pt idx="12824">
                  <c:v>3.4043200000000003E-2</c:v>
                </c:pt>
                <c:pt idx="12825">
                  <c:v>3.6493100000000001E-2</c:v>
                </c:pt>
                <c:pt idx="12826">
                  <c:v>3.9165600000000002E-2</c:v>
                </c:pt>
                <c:pt idx="12827">
                  <c:v>4.2078200000000003E-2</c:v>
                </c:pt>
                <c:pt idx="12828">
                  <c:v>4.5251399999999997E-2</c:v>
                </c:pt>
                <c:pt idx="12829">
                  <c:v>4.8704900000000002E-2</c:v>
                </c:pt>
                <c:pt idx="12830">
                  <c:v>5.2461399999999998E-2</c:v>
                </c:pt>
                <c:pt idx="12831">
                  <c:v>5.65417E-2</c:v>
                </c:pt>
                <c:pt idx="12832">
                  <c:v>6.0973899999999998E-2</c:v>
                </c:pt>
                <c:pt idx="12833">
                  <c:v>6.5779699999999997E-2</c:v>
                </c:pt>
                <c:pt idx="12834">
                  <c:v>7.0988599999999999E-2</c:v>
                </c:pt>
                <c:pt idx="12835">
                  <c:v>7.6627700000000007E-2</c:v>
                </c:pt>
                <c:pt idx="12836">
                  <c:v>8.2727999999999996E-2</c:v>
                </c:pt>
                <c:pt idx="12837">
                  <c:v>8.9317900000000006E-2</c:v>
                </c:pt>
                <c:pt idx="12838">
                  <c:v>9.6431199999999995E-2</c:v>
                </c:pt>
                <c:pt idx="12839">
                  <c:v>0.104098</c:v>
                </c:pt>
                <c:pt idx="12840">
                  <c:v>0.11236</c:v>
                </c:pt>
                <c:pt idx="12841">
                  <c:v>0.121244</c:v>
                </c:pt>
                <c:pt idx="12842">
                  <c:v>0.13079299999999999</c:v>
                </c:pt>
                <c:pt idx="12843">
                  <c:v>0.14104</c:v>
                </c:pt>
                <c:pt idx="12844">
                  <c:v>0.152028</c:v>
                </c:pt>
                <c:pt idx="12845">
                  <c:v>0.16217899999999999</c:v>
                </c:pt>
                <c:pt idx="12846">
                  <c:v>0.175515</c:v>
                </c:pt>
                <c:pt idx="12847">
                  <c:v>0.18982499999999999</c:v>
                </c:pt>
                <c:pt idx="12848">
                  <c:v>0.20515800000000001</c:v>
                </c:pt>
                <c:pt idx="12849">
                  <c:v>0.22156600000000001</c:v>
                </c:pt>
                <c:pt idx="12850">
                  <c:v>0.239098</c:v>
                </c:pt>
                <c:pt idx="12851">
                  <c:v>0.257803</c:v>
                </c:pt>
                <c:pt idx="12852">
                  <c:v>0.27773100000000001</c:v>
                </c:pt>
                <c:pt idx="12853">
                  <c:v>0.29893199999999998</c:v>
                </c:pt>
                <c:pt idx="12854">
                  <c:v>0.32145400000000002</c:v>
                </c:pt>
                <c:pt idx="12855">
                  <c:v>0.34534100000000001</c:v>
                </c:pt>
                <c:pt idx="12856">
                  <c:v>0.37063499999999999</c:v>
                </c:pt>
                <c:pt idx="12857">
                  <c:v>0.41130800000000001</c:v>
                </c:pt>
                <c:pt idx="12858">
                  <c:v>0.455378</c:v>
                </c:pt>
                <c:pt idx="12859">
                  <c:v>0.50294000000000005</c:v>
                </c:pt>
                <c:pt idx="12860">
                  <c:v>0.54533699999999996</c:v>
                </c:pt>
                <c:pt idx="12861">
                  <c:v>0.59026500000000004</c:v>
                </c:pt>
                <c:pt idx="12862">
                  <c:v>0.63776500000000003</c:v>
                </c:pt>
                <c:pt idx="12863">
                  <c:v>0.71385299999999996</c:v>
                </c:pt>
                <c:pt idx="12864">
                  <c:v>0.79571999999999998</c:v>
                </c:pt>
                <c:pt idx="12865">
                  <c:v>0.88327500000000003</c:v>
                </c:pt>
                <c:pt idx="12866">
                  <c:v>0.969939</c:v>
                </c:pt>
                <c:pt idx="12867">
                  <c:v>1.0879799999999999</c:v>
                </c:pt>
                <c:pt idx="12868">
                  <c:v>1.21278</c:v>
                </c:pt>
                <c:pt idx="12869">
                  <c:v>1.3768199999999999</c:v>
                </c:pt>
                <c:pt idx="12870">
                  <c:v>1.6598200000000001</c:v>
                </c:pt>
                <c:pt idx="12871">
                  <c:v>2.04243</c:v>
                </c:pt>
                <c:pt idx="12872">
                  <c:v>2.2471700000000001</c:v>
                </c:pt>
                <c:pt idx="12873">
                  <c:v>2.4115600000000001</c:v>
                </c:pt>
                <c:pt idx="12874">
                  <c:v>2.52887</c:v>
                </c:pt>
                <c:pt idx="12875">
                  <c:v>2.6227100000000001</c:v>
                </c:pt>
                <c:pt idx="12876">
                  <c:v>2.71956</c:v>
                </c:pt>
                <c:pt idx="12877">
                  <c:v>2.7872699999999999</c:v>
                </c:pt>
                <c:pt idx="12878">
                  <c:v>2.8309000000000002</c:v>
                </c:pt>
                <c:pt idx="12879">
                  <c:v>2.8554599999999999</c:v>
                </c:pt>
                <c:pt idx="12880">
                  <c:v>2.8601899999999998</c:v>
                </c:pt>
                <c:pt idx="12881">
                  <c:v>2.8494000000000002</c:v>
                </c:pt>
                <c:pt idx="12882">
                  <c:v>2.81697</c:v>
                </c:pt>
                <c:pt idx="12883">
                  <c:v>2.7774999999999999</c:v>
                </c:pt>
                <c:pt idx="12884">
                  <c:v>2.7063999999999999</c:v>
                </c:pt>
                <c:pt idx="12885">
                  <c:v>2.61972</c:v>
                </c:pt>
                <c:pt idx="12886">
                  <c:v>2.5271499999999998</c:v>
                </c:pt>
                <c:pt idx="12887">
                  <c:v>2.40774</c:v>
                </c:pt>
                <c:pt idx="12888">
                  <c:v>2.2535099999999999</c:v>
                </c:pt>
                <c:pt idx="12889">
                  <c:v>2.0568200000000001</c:v>
                </c:pt>
                <c:pt idx="12890">
                  <c:v>1.44777</c:v>
                </c:pt>
                <c:pt idx="12891">
                  <c:v>1.2589600000000001</c:v>
                </c:pt>
                <c:pt idx="12892">
                  <c:v>1.1012599999999999</c:v>
                </c:pt>
                <c:pt idx="12893">
                  <c:v>0.98252099999999998</c:v>
                </c:pt>
                <c:pt idx="12894">
                  <c:v>0.89829300000000001</c:v>
                </c:pt>
                <c:pt idx="12895">
                  <c:v>0.81848500000000002</c:v>
                </c:pt>
                <c:pt idx="12896">
                  <c:v>0.75134800000000002</c:v>
                </c:pt>
                <c:pt idx="12897">
                  <c:v>0.68790200000000001</c:v>
                </c:pt>
                <c:pt idx="12898">
                  <c:v>0.628162</c:v>
                </c:pt>
                <c:pt idx="12899">
                  <c:v>0.57214399999999999</c:v>
                </c:pt>
                <c:pt idx="12900">
                  <c:v>0.51979399999999998</c:v>
                </c:pt>
                <c:pt idx="12901">
                  <c:v>0.47107199999999999</c:v>
                </c:pt>
                <c:pt idx="12902">
                  <c:v>0.42588100000000001</c:v>
                </c:pt>
                <c:pt idx="12903">
                  <c:v>0.39424599999999999</c:v>
                </c:pt>
                <c:pt idx="12904">
                  <c:v>0.35812500000000003</c:v>
                </c:pt>
                <c:pt idx="12905">
                  <c:v>0.33355899999999999</c:v>
                </c:pt>
                <c:pt idx="12906">
                  <c:v>0.31037599999999999</c:v>
                </c:pt>
                <c:pt idx="12907">
                  <c:v>0.28854000000000002</c:v>
                </c:pt>
                <c:pt idx="12908">
                  <c:v>0.26799200000000001</c:v>
                </c:pt>
                <c:pt idx="12909">
                  <c:v>0.248696</c:v>
                </c:pt>
                <c:pt idx="12910">
                  <c:v>0.230596</c:v>
                </c:pt>
                <c:pt idx="12911">
                  <c:v>0.213647</c:v>
                </c:pt>
                <c:pt idx="12912">
                  <c:v>0.19778999999999999</c:v>
                </c:pt>
                <c:pt idx="12913">
                  <c:v>0.18298600000000001</c:v>
                </c:pt>
                <c:pt idx="12914">
                  <c:v>0.16917699999999999</c:v>
                </c:pt>
                <c:pt idx="12915">
                  <c:v>0.15632099999999999</c:v>
                </c:pt>
                <c:pt idx="12916">
                  <c:v>0.14436099999999999</c:v>
                </c:pt>
                <c:pt idx="12917">
                  <c:v>0.13325600000000001</c:v>
                </c:pt>
                <c:pt idx="12918">
                  <c:v>0.12295499999999999</c:v>
                </c:pt>
                <c:pt idx="12919">
                  <c:v>0.113415</c:v>
                </c:pt>
                <c:pt idx="12920">
                  <c:v>0.105116</c:v>
                </c:pt>
                <c:pt idx="12921">
                  <c:v>9.7412799999999994E-2</c:v>
                </c:pt>
                <c:pt idx="12922">
                  <c:v>9.0267E-2</c:v>
                </c:pt>
                <c:pt idx="12923">
                  <c:v>8.3647200000000005E-2</c:v>
                </c:pt>
                <c:pt idx="12924">
                  <c:v>7.7518799999999999E-2</c:v>
                </c:pt>
                <c:pt idx="12925">
                  <c:v>7.1852799999999994E-2</c:v>
                </c:pt>
                <c:pt idx="12926">
                  <c:v>6.6618200000000002E-2</c:v>
                </c:pt>
                <c:pt idx="12927">
                  <c:v>6.17896E-2</c:v>
                </c:pt>
                <c:pt idx="12928">
                  <c:v>5.73356E-2</c:v>
                </c:pt>
                <c:pt idx="12929">
                  <c:v>5.3234799999999999E-2</c:v>
                </c:pt>
                <c:pt idx="12930">
                  <c:v>4.9460200000000003E-2</c:v>
                </c:pt>
                <c:pt idx="12931">
                  <c:v>4.5989599999999999E-2</c:v>
                </c:pt>
                <c:pt idx="12932">
                  <c:v>4.2800400000000002E-2</c:v>
                </c:pt>
                <c:pt idx="12933">
                  <c:v>3.9873199999999998E-2</c:v>
                </c:pt>
                <c:pt idx="12934">
                  <c:v>3.7187600000000001E-2</c:v>
                </c:pt>
                <c:pt idx="12935">
                  <c:v>3.4726699999999999E-2</c:v>
                </c:pt>
                <c:pt idx="12936">
                  <c:v>3.2470600000000002E-2</c:v>
                </c:pt>
                <c:pt idx="12937">
                  <c:v>3.04058E-2</c:v>
                </c:pt>
                <c:pt idx="12938">
                  <c:v>2.8516E-2</c:v>
                </c:pt>
                <c:pt idx="12939">
                  <c:v>2.67878E-2</c:v>
                </c:pt>
                <c:pt idx="12940">
                  <c:v>2.5207400000000001E-2</c:v>
                </c:pt>
                <c:pt idx="12941">
                  <c:v>2.3855299999999999E-2</c:v>
                </c:pt>
                <c:pt idx="12942">
                  <c:v>2.2275799999999998E-2</c:v>
                </c:pt>
                <c:pt idx="12943">
                  <c:v>2.08589E-2</c:v>
                </c:pt>
                <c:pt idx="12944">
                  <c:v>1.9587899999999998E-2</c:v>
                </c:pt>
                <c:pt idx="12945">
                  <c:v>1.84478E-2</c:v>
                </c:pt>
                <c:pt idx="12946">
                  <c:v>1.7424800000000001E-2</c:v>
                </c:pt>
                <c:pt idx="12947">
                  <c:v>1.6506699999999999E-2</c:v>
                </c:pt>
                <c:pt idx="12948">
                  <c:v>1.5682399999999999E-2</c:v>
                </c:pt>
                <c:pt idx="12949">
                  <c:v>1.4941599999999999E-2</c:v>
                </c:pt>
                <c:pt idx="12950">
                  <c:v>1.4275400000000001E-2</c:v>
                </c:pt>
                <c:pt idx="12951">
                  <c:v>1.36756E-2</c:v>
                </c:pt>
                <c:pt idx="12952">
                  <c:v>1.31349E-2</c:v>
                </c:pt>
                <c:pt idx="12953">
                  <c:v>1.2420499999999999E-2</c:v>
                </c:pt>
                <c:pt idx="12954">
                  <c:v>1.18052E-2</c:v>
                </c:pt>
                <c:pt idx="12955">
                  <c:v>1.1273099999999999E-2</c:v>
                </c:pt>
                <c:pt idx="12956">
                  <c:v>1.08103E-2</c:v>
                </c:pt>
                <c:pt idx="12957">
                  <c:v>1.0405599999999999E-2</c:v>
                </c:pt>
                <c:pt idx="12958">
                  <c:v>9.9404599999999999E-3</c:v>
                </c:pt>
                <c:pt idx="12959">
                  <c:v>9.5438999999999993E-3</c:v>
                </c:pt>
                <c:pt idx="12960">
                  <c:v>9.2018699999999991E-3</c:v>
                </c:pt>
                <c:pt idx="12961">
                  <c:v>8.9034400000000003E-3</c:v>
                </c:pt>
                <c:pt idx="12962">
                  <c:v>8.5195900000000005E-3</c:v>
                </c:pt>
                <c:pt idx="12963">
                  <c:v>8.2972199999999992E-3</c:v>
                </c:pt>
                <c:pt idx="12964">
                  <c:v>7.9925099999999995E-3</c:v>
                </c:pt>
                <c:pt idx="12965">
                  <c:v>7.7275499999999997E-3</c:v>
                </c:pt>
                <c:pt idx="12966">
                  <c:v>7.3867799999999999E-3</c:v>
                </c:pt>
                <c:pt idx="12967">
                  <c:v>7.0980799999999997E-3</c:v>
                </c:pt>
                <c:pt idx="12968">
                  <c:v>6.9285600000000003E-3</c:v>
                </c:pt>
                <c:pt idx="12969">
                  <c:v>6.6338600000000001E-3</c:v>
                </c:pt>
                <c:pt idx="12970">
                  <c:v>6.3871400000000004E-3</c:v>
                </c:pt>
                <c:pt idx="12971">
                  <c:v>6.1787099999999996E-3</c:v>
                </c:pt>
                <c:pt idx="12972">
                  <c:v>6.0015099999999998E-3</c:v>
                </c:pt>
                <c:pt idx="12973">
                  <c:v>5.7930999999999998E-3</c:v>
                </c:pt>
                <c:pt idx="12974">
                  <c:v>5.6423999999999997E-3</c:v>
                </c:pt>
                <c:pt idx="12975">
                  <c:v>5.4815200000000001E-3</c:v>
                </c:pt>
                <c:pt idx="12976">
                  <c:v>5.3570500000000004E-3</c:v>
                </c:pt>
                <c:pt idx="12977">
                  <c:v>5.2614699999999999E-3</c:v>
                </c:pt>
                <c:pt idx="12978">
                  <c:v>5.1604399999999996E-3</c:v>
                </c:pt>
                <c:pt idx="12979">
                  <c:v>5.0985700000000002E-3</c:v>
                </c:pt>
                <c:pt idx="12980">
                  <c:v>5.0744099999999997E-3</c:v>
                </c:pt>
                <c:pt idx="12981">
                  <c:v>5.0583399999999997E-3</c:v>
                </c:pt>
                <c:pt idx="12982">
                  <c:v>5.0703800000000002E-3</c:v>
                </c:pt>
                <c:pt idx="12983">
                  <c:v>5.1045200000000004E-3</c:v>
                </c:pt>
                <c:pt idx="12984">
                  <c:v>5.1789499999999999E-3</c:v>
                </c:pt>
                <c:pt idx="12985">
                  <c:v>5.2821300000000003E-3</c:v>
                </c:pt>
                <c:pt idx="12986">
                  <c:v>5.4108200000000002E-3</c:v>
                </c:pt>
                <c:pt idx="12987">
                  <c:v>5.5627000000000003E-3</c:v>
                </c:pt>
                <c:pt idx="12988">
                  <c:v>5.7373199999999997E-3</c:v>
                </c:pt>
                <c:pt idx="12989">
                  <c:v>5.9352800000000002E-3</c:v>
                </c:pt>
                <c:pt idx="12990">
                  <c:v>6.2658200000000001E-3</c:v>
                </c:pt>
                <c:pt idx="12991">
                  <c:v>6.5125599999999997E-3</c:v>
                </c:pt>
                <c:pt idx="12992">
                  <c:v>6.7865399999999998E-3</c:v>
                </c:pt>
                <c:pt idx="12993">
                  <c:v>7.0907000000000001E-3</c:v>
                </c:pt>
                <c:pt idx="12994">
                  <c:v>7.42824E-3</c:v>
                </c:pt>
                <c:pt idx="12995">
                  <c:v>7.8033099999999999E-3</c:v>
                </c:pt>
                <c:pt idx="12996">
                  <c:v>8.2210200000000008E-3</c:v>
                </c:pt>
                <c:pt idx="12997">
                  <c:v>8.6876100000000001E-3</c:v>
                </c:pt>
                <c:pt idx="12998">
                  <c:v>9.0848400000000003E-3</c:v>
                </c:pt>
                <c:pt idx="12999">
                  <c:v>9.5203200000000005E-3</c:v>
                </c:pt>
                <c:pt idx="13000">
                  <c:v>9.9991000000000003E-3</c:v>
                </c:pt>
                <c:pt idx="13001">
                  <c:v>1.0526799999999999E-2</c:v>
                </c:pt>
                <c:pt idx="13002">
                  <c:v>1.111E-2</c:v>
                </c:pt>
                <c:pt idx="13003">
                  <c:v>1.17565E-2</c:v>
                </c:pt>
                <c:pt idx="13004">
                  <c:v>1.24759E-2</c:v>
                </c:pt>
                <c:pt idx="13005">
                  <c:v>1.3280699999999999E-2</c:v>
                </c:pt>
                <c:pt idx="13006">
                  <c:v>1.4186300000000001E-2</c:v>
                </c:pt>
                <c:pt idx="13007">
                  <c:v>1.5210899999999999E-2</c:v>
                </c:pt>
                <c:pt idx="13008">
                  <c:v>1.5970700000000001E-2</c:v>
                </c:pt>
                <c:pt idx="13009">
                  <c:v>1.6800800000000001E-2</c:v>
                </c:pt>
                <c:pt idx="13010">
                  <c:v>1.7710400000000001E-2</c:v>
                </c:pt>
                <c:pt idx="13011">
                  <c:v>1.8710000000000001E-2</c:v>
                </c:pt>
                <c:pt idx="13012">
                  <c:v>1.9812300000000001E-2</c:v>
                </c:pt>
                <c:pt idx="13013">
                  <c:v>2.1291899999999999E-2</c:v>
                </c:pt>
                <c:pt idx="13014">
                  <c:v>2.23877E-2</c:v>
                </c:pt>
                <c:pt idx="13015">
                  <c:v>2.35836E-2</c:v>
                </c:pt>
                <c:pt idx="13016">
                  <c:v>2.4892600000000001E-2</c:v>
                </c:pt>
                <c:pt idx="13017">
                  <c:v>2.6329499999999999E-2</c:v>
                </c:pt>
                <c:pt idx="13018">
                  <c:v>2.7911999999999999E-2</c:v>
                </c:pt>
                <c:pt idx="13019">
                  <c:v>2.9660599999999999E-2</c:v>
                </c:pt>
                <c:pt idx="13020">
                  <c:v>3.1345999999999999E-2</c:v>
                </c:pt>
                <c:pt idx="13021">
                  <c:v>3.2921400000000003E-2</c:v>
                </c:pt>
                <c:pt idx="13022">
                  <c:v>3.4632499999999997E-2</c:v>
                </c:pt>
                <c:pt idx="13023">
                  <c:v>3.6495800000000002E-2</c:v>
                </c:pt>
                <c:pt idx="13024">
                  <c:v>3.8530500000000002E-2</c:v>
                </c:pt>
                <c:pt idx="13025">
                  <c:v>4.0758900000000001E-2</c:v>
                </c:pt>
                <c:pt idx="13026">
                  <c:v>4.3207200000000001E-2</c:v>
                </c:pt>
                <c:pt idx="13027">
                  <c:v>4.5906000000000002E-2</c:v>
                </c:pt>
                <c:pt idx="13028">
                  <c:v>4.8501299999999997E-2</c:v>
                </c:pt>
                <c:pt idx="13029">
                  <c:v>5.2206900000000001E-2</c:v>
                </c:pt>
                <c:pt idx="13030">
                  <c:v>5.4940500000000003E-2</c:v>
                </c:pt>
                <c:pt idx="13031">
                  <c:v>5.7913800000000001E-2</c:v>
                </c:pt>
                <c:pt idx="13032">
                  <c:v>6.1156799999999997E-2</c:v>
                </c:pt>
                <c:pt idx="13033">
                  <c:v>6.4703499999999997E-2</c:v>
                </c:pt>
                <c:pt idx="13034">
                  <c:v>6.8594500000000003E-2</c:v>
                </c:pt>
                <c:pt idx="13035">
                  <c:v>7.2876999999999997E-2</c:v>
                </c:pt>
                <c:pt idx="13036">
                  <c:v>7.7057899999999999E-2</c:v>
                </c:pt>
                <c:pt idx="13037">
                  <c:v>8.1638799999999997E-2</c:v>
                </c:pt>
                <c:pt idx="13038">
                  <c:v>8.6674899999999999E-2</c:v>
                </c:pt>
                <c:pt idx="13039">
                  <c:v>9.2230900000000005E-2</c:v>
                </c:pt>
                <c:pt idx="13040">
                  <c:v>9.8385100000000003E-2</c:v>
                </c:pt>
                <c:pt idx="13041">
                  <c:v>0.10523100000000001</c:v>
                </c:pt>
                <c:pt idx="13042">
                  <c:v>0.112883</c:v>
                </c:pt>
                <c:pt idx="13043">
                  <c:v>0.11923499999999999</c:v>
                </c:pt>
                <c:pt idx="13044">
                  <c:v>0.12803600000000001</c:v>
                </c:pt>
                <c:pt idx="13045">
                  <c:v>0.13519100000000001</c:v>
                </c:pt>
                <c:pt idx="13046">
                  <c:v>0.14303299999999999</c:v>
                </c:pt>
                <c:pt idx="13047">
                  <c:v>0.15166499999999999</c:v>
                </c:pt>
                <c:pt idx="13048">
                  <c:v>0.161215</c:v>
                </c:pt>
                <c:pt idx="13049">
                  <c:v>0.17184199999999999</c:v>
                </c:pt>
                <c:pt idx="13050">
                  <c:v>0.183749</c:v>
                </c:pt>
                <c:pt idx="13051">
                  <c:v>0.19367300000000001</c:v>
                </c:pt>
                <c:pt idx="13052">
                  <c:v>0.20321900000000001</c:v>
                </c:pt>
                <c:pt idx="13053">
                  <c:v>0.21632399999999999</c:v>
                </c:pt>
                <c:pt idx="13054">
                  <c:v>0.227216</c:v>
                </c:pt>
                <c:pt idx="13055">
                  <c:v>0.239173</c:v>
                </c:pt>
                <c:pt idx="13056">
                  <c:v>0.25236799999999998</c:v>
                </c:pt>
                <c:pt idx="13057">
                  <c:v>0.26700099999999999</c:v>
                </c:pt>
                <c:pt idx="13058">
                  <c:v>0.28331800000000001</c:v>
                </c:pt>
                <c:pt idx="13059">
                  <c:v>0.30160999999999999</c:v>
                </c:pt>
                <c:pt idx="13060">
                  <c:v>0.32223299999999999</c:v>
                </c:pt>
                <c:pt idx="13061">
                  <c:v>0.34560000000000002</c:v>
                </c:pt>
                <c:pt idx="13062">
                  <c:v>0.36294500000000002</c:v>
                </c:pt>
                <c:pt idx="13063">
                  <c:v>0.38692199999999999</c:v>
                </c:pt>
                <c:pt idx="13064">
                  <c:v>0.41379100000000002</c:v>
                </c:pt>
                <c:pt idx="13065">
                  <c:v>0.44399100000000002</c:v>
                </c:pt>
                <c:pt idx="13066">
                  <c:v>0.47801100000000002</c:v>
                </c:pt>
                <c:pt idx="13067">
                  <c:v>0.50309099999999995</c:v>
                </c:pt>
                <c:pt idx="13068">
                  <c:v>0.53029700000000002</c:v>
                </c:pt>
                <c:pt idx="13069">
                  <c:v>0.55984400000000001</c:v>
                </c:pt>
                <c:pt idx="13070">
                  <c:v>0.59193099999999998</c:v>
                </c:pt>
                <c:pt idx="13071">
                  <c:v>0.62680100000000005</c:v>
                </c:pt>
                <c:pt idx="13072">
                  <c:v>0.66469199999999995</c:v>
                </c:pt>
                <c:pt idx="13073">
                  <c:v>0.70589100000000005</c:v>
                </c:pt>
                <c:pt idx="13074">
                  <c:v>0.75066600000000006</c:v>
                </c:pt>
                <c:pt idx="13075">
                  <c:v>0.79933699999999996</c:v>
                </c:pt>
                <c:pt idx="13076">
                  <c:v>0.85221199999999997</c:v>
                </c:pt>
                <c:pt idx="13077">
                  <c:v>0.92052599999999996</c:v>
                </c:pt>
                <c:pt idx="13078">
                  <c:v>0.99577700000000002</c:v>
                </c:pt>
                <c:pt idx="13079">
                  <c:v>1.0786199999999999</c:v>
                </c:pt>
                <c:pt idx="13080">
                  <c:v>1.1697200000000001</c:v>
                </c:pt>
                <c:pt idx="13081">
                  <c:v>1.2698100000000001</c:v>
                </c:pt>
                <c:pt idx="13082">
                  <c:v>1.3795900000000001</c:v>
                </c:pt>
                <c:pt idx="13083">
                  <c:v>1.49987</c:v>
                </c:pt>
                <c:pt idx="13084">
                  <c:v>1.63137</c:v>
                </c:pt>
                <c:pt idx="13085">
                  <c:v>1.7749900000000001</c:v>
                </c:pt>
                <c:pt idx="13086">
                  <c:v>1.93146</c:v>
                </c:pt>
                <c:pt idx="13087">
                  <c:v>2.1187499999999999</c:v>
                </c:pt>
                <c:pt idx="13088">
                  <c:v>2.2777099999999999</c:v>
                </c:pt>
                <c:pt idx="13089">
                  <c:v>2.44794</c:v>
                </c:pt>
                <c:pt idx="13090">
                  <c:v>2.6299299999999999</c:v>
                </c:pt>
                <c:pt idx="13091">
                  <c:v>2.82416</c:v>
                </c:pt>
                <c:pt idx="13092">
                  <c:v>3.0310899999999998</c:v>
                </c:pt>
                <c:pt idx="13093">
                  <c:v>3.2511199999999998</c:v>
                </c:pt>
                <c:pt idx="13094">
                  <c:v>3.4846300000000001</c:v>
                </c:pt>
                <c:pt idx="13095">
                  <c:v>3.77908</c:v>
                </c:pt>
                <c:pt idx="13096">
                  <c:v>4.14412</c:v>
                </c:pt>
                <c:pt idx="13097">
                  <c:v>4.5517899999999996</c:v>
                </c:pt>
                <c:pt idx="13098">
                  <c:v>4.9389099999999999</c:v>
                </c:pt>
                <c:pt idx="13099">
                  <c:v>5.4555600000000002</c:v>
                </c:pt>
                <c:pt idx="13100">
                  <c:v>5.9702500000000001</c:v>
                </c:pt>
                <c:pt idx="13101">
                  <c:v>6.5153100000000004</c:v>
                </c:pt>
                <c:pt idx="13102">
                  <c:v>7.2163199999999996</c:v>
                </c:pt>
                <c:pt idx="13103">
                  <c:v>8.0911000000000008</c:v>
                </c:pt>
                <c:pt idx="13104">
                  <c:v>9.2493300000000005</c:v>
                </c:pt>
                <c:pt idx="13105">
                  <c:v>11.115399999999999</c:v>
                </c:pt>
                <c:pt idx="13106">
                  <c:v>13.583399999999999</c:v>
                </c:pt>
                <c:pt idx="13107">
                  <c:v>14.755800000000001</c:v>
                </c:pt>
                <c:pt idx="13108">
                  <c:v>15.7355</c:v>
                </c:pt>
                <c:pt idx="13109">
                  <c:v>16.538</c:v>
                </c:pt>
                <c:pt idx="13110">
                  <c:v>17.183599999999998</c:v>
                </c:pt>
                <c:pt idx="13111">
                  <c:v>17.641400000000001</c:v>
                </c:pt>
                <c:pt idx="13112">
                  <c:v>18.018699999999999</c:v>
                </c:pt>
                <c:pt idx="13113">
                  <c:v>18.3095</c:v>
                </c:pt>
                <c:pt idx="13114">
                  <c:v>18.5379</c:v>
                </c:pt>
                <c:pt idx="13115">
                  <c:v>18.6249</c:v>
                </c:pt>
                <c:pt idx="13116">
                  <c:v>18.631699999999999</c:v>
                </c:pt>
                <c:pt idx="13117">
                  <c:v>18.577000000000002</c:v>
                </c:pt>
                <c:pt idx="13118">
                  <c:v>18.4391</c:v>
                </c:pt>
                <c:pt idx="13119">
                  <c:v>18.1435</c:v>
                </c:pt>
                <c:pt idx="13120">
                  <c:v>17.720700000000001</c:v>
                </c:pt>
                <c:pt idx="13121">
                  <c:v>17.253699999999998</c:v>
                </c:pt>
                <c:pt idx="13122">
                  <c:v>16.648399999999999</c:v>
                </c:pt>
                <c:pt idx="13123">
                  <c:v>15.860900000000001</c:v>
                </c:pt>
                <c:pt idx="13124">
                  <c:v>14.8408</c:v>
                </c:pt>
                <c:pt idx="13125">
                  <c:v>13.530900000000001</c:v>
                </c:pt>
                <c:pt idx="13126">
                  <c:v>9.4844100000000005</c:v>
                </c:pt>
                <c:pt idx="13127">
                  <c:v>8.4973600000000005</c:v>
                </c:pt>
                <c:pt idx="13128">
                  <c:v>7.4706000000000001</c:v>
                </c:pt>
                <c:pt idx="13129">
                  <c:v>6.7149400000000004</c:v>
                </c:pt>
                <c:pt idx="13130">
                  <c:v>6.0063700000000004</c:v>
                </c:pt>
                <c:pt idx="13131">
                  <c:v>5.5077299999999996</c:v>
                </c:pt>
                <c:pt idx="13132">
                  <c:v>5.0382199999999999</c:v>
                </c:pt>
                <c:pt idx="13133">
                  <c:v>4.6454500000000003</c:v>
                </c:pt>
                <c:pt idx="13134">
                  <c:v>4.2760499999999997</c:v>
                </c:pt>
                <c:pt idx="13135">
                  <c:v>3.9297599999999999</c:v>
                </c:pt>
                <c:pt idx="13136">
                  <c:v>3.6063000000000001</c:v>
                </c:pt>
                <c:pt idx="13137">
                  <c:v>3.3050799999999998</c:v>
                </c:pt>
                <c:pt idx="13138">
                  <c:v>3.0255299999999998</c:v>
                </c:pt>
                <c:pt idx="13139">
                  <c:v>2.7668499999999998</c:v>
                </c:pt>
                <c:pt idx="13140">
                  <c:v>2.5282300000000002</c:v>
                </c:pt>
                <c:pt idx="13141">
                  <c:v>2.3284199999999999</c:v>
                </c:pt>
                <c:pt idx="13142">
                  <c:v>2.1436299999999999</c:v>
                </c:pt>
                <c:pt idx="13143">
                  <c:v>1.97302</c:v>
                </c:pt>
                <c:pt idx="13144">
                  <c:v>1.8158700000000001</c:v>
                </c:pt>
                <c:pt idx="13145">
                  <c:v>1.67136</c:v>
                </c:pt>
                <c:pt idx="13146">
                  <c:v>1.5387299999999999</c:v>
                </c:pt>
                <c:pt idx="13147">
                  <c:v>1.4172</c:v>
                </c:pt>
                <c:pt idx="13148">
                  <c:v>1.3060499999999999</c:v>
                </c:pt>
                <c:pt idx="13149">
                  <c:v>1.2044999999999999</c:v>
                </c:pt>
                <c:pt idx="13150">
                  <c:v>1.1118699999999999</c:v>
                </c:pt>
                <c:pt idx="13151">
                  <c:v>1.02193</c:v>
                </c:pt>
                <c:pt idx="13152">
                  <c:v>0.95995399999999997</c:v>
                </c:pt>
                <c:pt idx="13153">
                  <c:v>0.90253099999999997</c:v>
                </c:pt>
                <c:pt idx="13154">
                  <c:v>0.849356</c:v>
                </c:pt>
                <c:pt idx="13155">
                  <c:v>0.80013100000000004</c:v>
                </c:pt>
                <c:pt idx="13156">
                  <c:v>0.754575</c:v>
                </c:pt>
                <c:pt idx="13157">
                  <c:v>0.71242899999999998</c:v>
                </c:pt>
                <c:pt idx="13158">
                  <c:v>0.67344099999999996</c:v>
                </c:pt>
                <c:pt idx="13159">
                  <c:v>0.63737100000000002</c:v>
                </c:pt>
                <c:pt idx="13160">
                  <c:v>0.60399800000000003</c:v>
                </c:pt>
                <c:pt idx="13161">
                  <c:v>0.57311800000000002</c:v>
                </c:pt>
                <c:pt idx="13162">
                  <c:v>0.531057</c:v>
                </c:pt>
                <c:pt idx="13163">
                  <c:v>0.49355700000000002</c:v>
                </c:pt>
                <c:pt idx="13164">
                  <c:v>0.46009699999999998</c:v>
                </c:pt>
                <c:pt idx="13165">
                  <c:v>0.43979299999999999</c:v>
                </c:pt>
                <c:pt idx="13166">
                  <c:v>0.41578900000000002</c:v>
                </c:pt>
                <c:pt idx="13167">
                  <c:v>0.39393299999999998</c:v>
                </c:pt>
                <c:pt idx="13168">
                  <c:v>0.37399500000000002</c:v>
                </c:pt>
                <c:pt idx="13169">
                  <c:v>0.35577500000000001</c:v>
                </c:pt>
                <c:pt idx="13170">
                  <c:v>0.339086</c:v>
                </c:pt>
                <c:pt idx="13171">
                  <c:v>0.31658199999999997</c:v>
                </c:pt>
                <c:pt idx="13172">
                  <c:v>0.29669899999999999</c:v>
                </c:pt>
                <c:pt idx="13173">
                  <c:v>0.27903</c:v>
                </c:pt>
                <c:pt idx="13174">
                  <c:v>0.26324999999999998</c:v>
                </c:pt>
                <c:pt idx="13175">
                  <c:v>0.24907899999999999</c:v>
                </c:pt>
                <c:pt idx="13176">
                  <c:v>0.236285</c:v>
                </c:pt>
                <c:pt idx="13177">
                  <c:v>0.22467400000000001</c:v>
                </c:pt>
                <c:pt idx="13178">
                  <c:v>0.21259600000000001</c:v>
                </c:pt>
                <c:pt idx="13179">
                  <c:v>0.20099600000000001</c:v>
                </c:pt>
                <c:pt idx="13180">
                  <c:v>0.19050300000000001</c:v>
                </c:pt>
                <c:pt idx="13181">
                  <c:v>0.18095700000000001</c:v>
                </c:pt>
                <c:pt idx="13182">
                  <c:v>0.172231</c:v>
                </c:pt>
                <c:pt idx="13183">
                  <c:v>0.161689</c:v>
                </c:pt>
                <c:pt idx="13184">
                  <c:v>0.15221699999999999</c:v>
                </c:pt>
                <c:pt idx="13185">
                  <c:v>0.14365600000000001</c:v>
                </c:pt>
                <c:pt idx="13186">
                  <c:v>0.135881</c:v>
                </c:pt>
                <c:pt idx="13187">
                  <c:v>0.12787000000000001</c:v>
                </c:pt>
                <c:pt idx="13188">
                  <c:v>0.119794</c:v>
                </c:pt>
                <c:pt idx="13189">
                  <c:v>0.112534</c:v>
                </c:pt>
                <c:pt idx="13190">
                  <c:v>0.105977</c:v>
                </c:pt>
                <c:pt idx="13191">
                  <c:v>0.10003099999999999</c:v>
                </c:pt>
                <c:pt idx="13192">
                  <c:v>9.4619099999999998E-2</c:v>
                </c:pt>
                <c:pt idx="13193">
                  <c:v>8.9677199999999999E-2</c:v>
                </c:pt>
                <c:pt idx="13194">
                  <c:v>8.5150699999999996E-2</c:v>
                </c:pt>
                <c:pt idx="13195">
                  <c:v>8.0426899999999996E-2</c:v>
                </c:pt>
                <c:pt idx="13196">
                  <c:v>7.5615699999999994E-2</c:v>
                </c:pt>
                <c:pt idx="13197">
                  <c:v>7.1269899999999997E-2</c:v>
                </c:pt>
                <c:pt idx="13198">
                  <c:v>6.7330399999999999E-2</c:v>
                </c:pt>
                <c:pt idx="13199">
                  <c:v>6.3747499999999999E-2</c:v>
                </c:pt>
                <c:pt idx="13200">
                  <c:v>6.04793E-2</c:v>
                </c:pt>
                <c:pt idx="13201">
                  <c:v>5.7489699999999998E-2</c:v>
                </c:pt>
                <c:pt idx="13202">
                  <c:v>5.4747900000000002E-2</c:v>
                </c:pt>
                <c:pt idx="13203">
                  <c:v>5.1563199999999997E-2</c:v>
                </c:pt>
                <c:pt idx="13204">
                  <c:v>4.8930599999999998E-2</c:v>
                </c:pt>
                <c:pt idx="13205">
                  <c:v>4.6529500000000001E-2</c:v>
                </c:pt>
                <c:pt idx="13206">
                  <c:v>4.3643099999999997E-2</c:v>
                </c:pt>
                <c:pt idx="13207">
                  <c:v>4.1069500000000002E-2</c:v>
                </c:pt>
                <c:pt idx="13208">
                  <c:v>3.8765399999999998E-2</c:v>
                </c:pt>
                <c:pt idx="13209">
                  <c:v>3.6695199999999997E-2</c:v>
                </c:pt>
                <c:pt idx="13210">
                  <c:v>3.4828600000000001E-2</c:v>
                </c:pt>
                <c:pt idx="13211">
                  <c:v>3.3140799999999998E-2</c:v>
                </c:pt>
                <c:pt idx="13212">
                  <c:v>3.15065E-2</c:v>
                </c:pt>
                <c:pt idx="13213">
                  <c:v>3.0030899999999999E-2</c:v>
                </c:pt>
                <c:pt idx="13214">
                  <c:v>2.8278299999999999E-2</c:v>
                </c:pt>
                <c:pt idx="13215">
                  <c:v>2.67376E-2</c:v>
                </c:pt>
                <c:pt idx="13216">
                  <c:v>2.5378499999999998E-2</c:v>
                </c:pt>
                <c:pt idx="13217">
                  <c:v>2.4175800000000001E-2</c:v>
                </c:pt>
                <c:pt idx="13218">
                  <c:v>2.3109000000000001E-2</c:v>
                </c:pt>
                <c:pt idx="13219">
                  <c:v>2.2160800000000001E-2</c:v>
                </c:pt>
                <c:pt idx="13220">
                  <c:v>2.1172300000000002E-2</c:v>
                </c:pt>
                <c:pt idx="13221">
                  <c:v>2.0185999999999999E-2</c:v>
                </c:pt>
                <c:pt idx="13222">
                  <c:v>1.93422E-2</c:v>
                </c:pt>
                <c:pt idx="13223">
                  <c:v>1.8619900000000002E-2</c:v>
                </c:pt>
                <c:pt idx="13224">
                  <c:v>1.8002400000000002E-2</c:v>
                </c:pt>
                <c:pt idx="13225">
                  <c:v>1.7476999999999999E-2</c:v>
                </c:pt>
                <c:pt idx="13226">
                  <c:v>1.7033E-2</c:v>
                </c:pt>
                <c:pt idx="13227">
                  <c:v>1.6500600000000001E-2</c:v>
                </c:pt>
                <c:pt idx="13228">
                  <c:v>1.6177299999999999E-2</c:v>
                </c:pt>
                <c:pt idx="13229">
                  <c:v>1.5932600000000002E-2</c:v>
                </c:pt>
                <c:pt idx="13230">
                  <c:v>1.57162E-2</c:v>
                </c:pt>
                <c:pt idx="13231">
                  <c:v>1.5611399999999999E-2</c:v>
                </c:pt>
                <c:pt idx="13232">
                  <c:v>1.55972E-2</c:v>
                </c:pt>
                <c:pt idx="13233">
                  <c:v>1.5633600000000001E-2</c:v>
                </c:pt>
                <c:pt idx="13234">
                  <c:v>1.5746E-2</c:v>
                </c:pt>
                <c:pt idx="13235">
                  <c:v>1.5931299999999999E-2</c:v>
                </c:pt>
                <c:pt idx="13236">
                  <c:v>1.6188999999999999E-2</c:v>
                </c:pt>
                <c:pt idx="13237">
                  <c:v>1.6519900000000001E-2</c:v>
                </c:pt>
                <c:pt idx="13238">
                  <c:v>1.6925800000000001E-2</c:v>
                </c:pt>
                <c:pt idx="13239">
                  <c:v>1.7409899999999999E-2</c:v>
                </c:pt>
                <c:pt idx="13240">
                  <c:v>1.7976700000000002E-2</c:v>
                </c:pt>
                <c:pt idx="13241">
                  <c:v>1.8870499999999998E-2</c:v>
                </c:pt>
                <c:pt idx="13242">
                  <c:v>1.95614E-2</c:v>
                </c:pt>
                <c:pt idx="13243">
                  <c:v>2.0337399999999999E-2</c:v>
                </c:pt>
                <c:pt idx="13244">
                  <c:v>2.1208899999999999E-2</c:v>
                </c:pt>
                <c:pt idx="13245">
                  <c:v>2.2186299999999999E-2</c:v>
                </c:pt>
                <c:pt idx="13246">
                  <c:v>2.3281099999999999E-2</c:v>
                </c:pt>
                <c:pt idx="13247">
                  <c:v>2.4507899999999999E-2</c:v>
                </c:pt>
                <c:pt idx="13248">
                  <c:v>2.5763399999999999E-2</c:v>
                </c:pt>
                <c:pt idx="13249">
                  <c:v>2.7027599999999999E-2</c:v>
                </c:pt>
                <c:pt idx="13250">
                  <c:v>2.84236E-2</c:v>
                </c:pt>
                <c:pt idx="13251">
                  <c:v>2.9968499999999999E-2</c:v>
                </c:pt>
                <c:pt idx="13252">
                  <c:v>3.1682299999999997E-2</c:v>
                </c:pt>
                <c:pt idx="13253">
                  <c:v>3.3588800000000002E-2</c:v>
                </c:pt>
                <c:pt idx="13254">
                  <c:v>3.5716600000000001E-2</c:v>
                </c:pt>
                <c:pt idx="13255">
                  <c:v>3.8099500000000001E-2</c:v>
                </c:pt>
                <c:pt idx="13256">
                  <c:v>4.0356200000000002E-2</c:v>
                </c:pt>
                <c:pt idx="13257">
                  <c:v>4.2396499999999997E-2</c:v>
                </c:pt>
                <c:pt idx="13258">
                  <c:v>4.4621800000000003E-2</c:v>
                </c:pt>
                <c:pt idx="13259">
                  <c:v>4.7054600000000002E-2</c:v>
                </c:pt>
                <c:pt idx="13260">
                  <c:v>4.9720599999999997E-2</c:v>
                </c:pt>
                <c:pt idx="13261">
                  <c:v>5.2650200000000001E-2</c:v>
                </c:pt>
                <c:pt idx="13262">
                  <c:v>5.5879699999999997E-2</c:v>
                </c:pt>
                <c:pt idx="13263">
                  <c:v>5.9452600000000001E-2</c:v>
                </c:pt>
                <c:pt idx="13264">
                  <c:v>6.2827499999999994E-2</c:v>
                </c:pt>
                <c:pt idx="13265">
                  <c:v>6.7513100000000006E-2</c:v>
                </c:pt>
                <c:pt idx="13266">
                  <c:v>7.0965100000000003E-2</c:v>
                </c:pt>
                <c:pt idx="13267">
                  <c:v>7.4714699999999995E-2</c:v>
                </c:pt>
                <c:pt idx="13268">
                  <c:v>7.8797300000000001E-2</c:v>
                </c:pt>
                <c:pt idx="13269">
                  <c:v>8.3253499999999994E-2</c:v>
                </c:pt>
                <c:pt idx="13270">
                  <c:v>8.8130600000000003E-2</c:v>
                </c:pt>
                <c:pt idx="13271">
                  <c:v>9.3483700000000003E-2</c:v>
                </c:pt>
                <c:pt idx="13272">
                  <c:v>0.100628</c:v>
                </c:pt>
                <c:pt idx="13273">
                  <c:v>0.105889</c:v>
                </c:pt>
                <c:pt idx="13274">
                  <c:v>0.11160100000000001</c:v>
                </c:pt>
                <c:pt idx="13275">
                  <c:v>0.11781999999999999</c:v>
                </c:pt>
                <c:pt idx="13276">
                  <c:v>0.124607</c:v>
                </c:pt>
                <c:pt idx="13277">
                  <c:v>0.13203500000000001</c:v>
                </c:pt>
                <c:pt idx="13278">
                  <c:v>0.14018900000000001</c:v>
                </c:pt>
                <c:pt idx="13279">
                  <c:v>0.14840500000000001</c:v>
                </c:pt>
                <c:pt idx="13280">
                  <c:v>0.15657799999999999</c:v>
                </c:pt>
                <c:pt idx="13281">
                  <c:v>0.16548399999999999</c:v>
                </c:pt>
                <c:pt idx="13282">
                  <c:v>0.17521500000000001</c:v>
                </c:pt>
                <c:pt idx="13283">
                  <c:v>0.18587799999999999</c:v>
                </c:pt>
                <c:pt idx="13284">
                  <c:v>0.197601</c:v>
                </c:pt>
                <c:pt idx="13285">
                  <c:v>0.21052999999999999</c:v>
                </c:pt>
                <c:pt idx="13286">
                  <c:v>0.22484399999999999</c:v>
                </c:pt>
                <c:pt idx="13287">
                  <c:v>0.23963000000000001</c:v>
                </c:pt>
                <c:pt idx="13288">
                  <c:v>0.25477</c:v>
                </c:pt>
                <c:pt idx="13289">
                  <c:v>0.27147700000000002</c:v>
                </c:pt>
                <c:pt idx="13290">
                  <c:v>0.28998099999999999</c:v>
                </c:pt>
                <c:pt idx="13291">
                  <c:v>0.308697</c:v>
                </c:pt>
                <c:pt idx="13292">
                  <c:v>0.32735599999999998</c:v>
                </c:pt>
                <c:pt idx="13293">
                  <c:v>0.350576</c:v>
                </c:pt>
                <c:pt idx="13294">
                  <c:v>0.37450499999999998</c:v>
                </c:pt>
                <c:pt idx="13295">
                  <c:v>0.39890599999999998</c:v>
                </c:pt>
                <c:pt idx="13296">
                  <c:v>0.42104399999999997</c:v>
                </c:pt>
                <c:pt idx="13297">
                  <c:v>0.44655800000000001</c:v>
                </c:pt>
                <c:pt idx="13298">
                  <c:v>0.474657</c:v>
                </c:pt>
                <c:pt idx="13299">
                  <c:v>0.50491699999999995</c:v>
                </c:pt>
                <c:pt idx="13300">
                  <c:v>0.53305000000000002</c:v>
                </c:pt>
                <c:pt idx="13301">
                  <c:v>0.57073499999999999</c:v>
                </c:pt>
                <c:pt idx="13302">
                  <c:v>0.60195299999999996</c:v>
                </c:pt>
                <c:pt idx="13303">
                  <c:v>0.63607400000000003</c:v>
                </c:pt>
                <c:pt idx="13304">
                  <c:v>0.67349599999999998</c:v>
                </c:pt>
                <c:pt idx="13305">
                  <c:v>0.71467899999999995</c:v>
                </c:pt>
                <c:pt idx="13306">
                  <c:v>0.76017000000000001</c:v>
                </c:pt>
                <c:pt idx="13307">
                  <c:v>0.81060100000000002</c:v>
                </c:pt>
                <c:pt idx="13308">
                  <c:v>0.85792199999999996</c:v>
                </c:pt>
                <c:pt idx="13309">
                  <c:v>0.90988100000000005</c:v>
                </c:pt>
                <c:pt idx="13310">
                  <c:v>0.96709400000000001</c:v>
                </c:pt>
                <c:pt idx="13311">
                  <c:v>1.03024</c:v>
                </c:pt>
                <c:pt idx="13312">
                  <c:v>1.1001300000000001</c:v>
                </c:pt>
                <c:pt idx="13313">
                  <c:v>1.15554</c:v>
                </c:pt>
                <c:pt idx="13314">
                  <c:v>1.22038</c:v>
                </c:pt>
                <c:pt idx="13315">
                  <c:v>1.2908500000000001</c:v>
                </c:pt>
                <c:pt idx="13316">
                  <c:v>1.36751</c:v>
                </c:pt>
                <c:pt idx="13317">
                  <c:v>1.4509799999999999</c:v>
                </c:pt>
                <c:pt idx="13318">
                  <c:v>1.5419</c:v>
                </c:pt>
                <c:pt idx="13319">
                  <c:v>1.64097</c:v>
                </c:pt>
                <c:pt idx="13320">
                  <c:v>1.7489300000000001</c:v>
                </c:pt>
                <c:pt idx="13321">
                  <c:v>1.89137</c:v>
                </c:pt>
                <c:pt idx="13322">
                  <c:v>2.02861</c:v>
                </c:pt>
                <c:pt idx="13323">
                  <c:v>2.1786300000000001</c:v>
                </c:pt>
                <c:pt idx="13324">
                  <c:v>2.3425500000000001</c:v>
                </c:pt>
                <c:pt idx="13325">
                  <c:v>2.5213800000000002</c:v>
                </c:pt>
                <c:pt idx="13326">
                  <c:v>2.7240099999999998</c:v>
                </c:pt>
                <c:pt idx="13327">
                  <c:v>2.9620899999999999</c:v>
                </c:pt>
                <c:pt idx="13328">
                  <c:v>3.2229100000000002</c:v>
                </c:pt>
                <c:pt idx="13329">
                  <c:v>3.5078</c:v>
                </c:pt>
                <c:pt idx="13330">
                  <c:v>3.8180299999999998</c:v>
                </c:pt>
                <c:pt idx="13331">
                  <c:v>4.1546000000000003</c:v>
                </c:pt>
                <c:pt idx="13332">
                  <c:v>4.5281900000000004</c:v>
                </c:pt>
                <c:pt idx="13333">
                  <c:v>4.9309599999999998</c:v>
                </c:pt>
                <c:pt idx="13334">
                  <c:v>5.3632099999999996</c:v>
                </c:pt>
                <c:pt idx="13335">
                  <c:v>5.8246700000000002</c:v>
                </c:pt>
                <c:pt idx="13336">
                  <c:v>6.3146899999999997</c:v>
                </c:pt>
                <c:pt idx="13337">
                  <c:v>6.7966499999999996</c:v>
                </c:pt>
                <c:pt idx="13338">
                  <c:v>7.4487100000000002</c:v>
                </c:pt>
                <c:pt idx="13339">
                  <c:v>8.4855599999999995</c:v>
                </c:pt>
                <c:pt idx="13340">
                  <c:v>10.005599999999999</c:v>
                </c:pt>
                <c:pt idx="13341">
                  <c:v>11.7493</c:v>
                </c:pt>
                <c:pt idx="13342">
                  <c:v>12.9194</c:v>
                </c:pt>
                <c:pt idx="13343">
                  <c:v>13.639900000000001</c:v>
                </c:pt>
                <c:pt idx="13344">
                  <c:v>14.293100000000001</c:v>
                </c:pt>
                <c:pt idx="13345">
                  <c:v>14.915100000000001</c:v>
                </c:pt>
                <c:pt idx="13346">
                  <c:v>15.304</c:v>
                </c:pt>
                <c:pt idx="13347">
                  <c:v>15.6751</c:v>
                </c:pt>
                <c:pt idx="13348">
                  <c:v>15.870100000000001</c:v>
                </c:pt>
                <c:pt idx="13349">
                  <c:v>15.999599999999999</c:v>
                </c:pt>
                <c:pt idx="13350">
                  <c:v>16.067499999999999</c:v>
                </c:pt>
                <c:pt idx="13351">
                  <c:v>16.005299999999998</c:v>
                </c:pt>
                <c:pt idx="13352">
                  <c:v>15.815</c:v>
                </c:pt>
                <c:pt idx="13353">
                  <c:v>15.4971</c:v>
                </c:pt>
                <c:pt idx="13354">
                  <c:v>15.061999999999999</c:v>
                </c:pt>
                <c:pt idx="13355">
                  <c:v>14.5863</c:v>
                </c:pt>
                <c:pt idx="13356">
                  <c:v>14.0374</c:v>
                </c:pt>
                <c:pt idx="13357">
                  <c:v>13.210699999999999</c:v>
                </c:pt>
                <c:pt idx="13358">
                  <c:v>12.3018</c:v>
                </c:pt>
                <c:pt idx="13359">
                  <c:v>10.6828</c:v>
                </c:pt>
                <c:pt idx="13360">
                  <c:v>8.8808500000000006</c:v>
                </c:pt>
                <c:pt idx="13361">
                  <c:v>7.9372800000000003</c:v>
                </c:pt>
                <c:pt idx="13362">
                  <c:v>7.0439100000000003</c:v>
                </c:pt>
                <c:pt idx="13363">
                  <c:v>6.3465600000000002</c:v>
                </c:pt>
                <c:pt idx="13364">
                  <c:v>5.8549800000000003</c:v>
                </c:pt>
                <c:pt idx="13365">
                  <c:v>5.3918799999999996</c:v>
                </c:pt>
                <c:pt idx="13366">
                  <c:v>4.9579599999999999</c:v>
                </c:pt>
                <c:pt idx="13367">
                  <c:v>4.5535500000000004</c:v>
                </c:pt>
                <c:pt idx="13368">
                  <c:v>4.2571399999999997</c:v>
                </c:pt>
                <c:pt idx="13369">
                  <c:v>3.9784600000000001</c:v>
                </c:pt>
                <c:pt idx="13370">
                  <c:v>3.7170800000000002</c:v>
                </c:pt>
                <c:pt idx="13371">
                  <c:v>3.4725600000000001</c:v>
                </c:pt>
                <c:pt idx="13372">
                  <c:v>3.2442500000000001</c:v>
                </c:pt>
                <c:pt idx="13373">
                  <c:v>3.0315699999999999</c:v>
                </c:pt>
                <c:pt idx="13374">
                  <c:v>2.83378</c:v>
                </c:pt>
                <c:pt idx="13375">
                  <c:v>2.6501899999999998</c:v>
                </c:pt>
                <c:pt idx="13376">
                  <c:v>2.4738699999999998</c:v>
                </c:pt>
                <c:pt idx="13377">
                  <c:v>2.31114</c:v>
                </c:pt>
                <c:pt idx="13378">
                  <c:v>2.1610900000000002</c:v>
                </c:pt>
                <c:pt idx="13379">
                  <c:v>2.02291</c:v>
                </c:pt>
                <c:pt idx="13380">
                  <c:v>1.8956999999999999</c:v>
                </c:pt>
                <c:pt idx="13381">
                  <c:v>1.7786900000000001</c:v>
                </c:pt>
                <c:pt idx="13382">
                  <c:v>1.6710799999999999</c:v>
                </c:pt>
                <c:pt idx="13383">
                  <c:v>1.5721499999999999</c:v>
                </c:pt>
                <c:pt idx="13384">
                  <c:v>1.48115</c:v>
                </c:pt>
                <c:pt idx="13385">
                  <c:v>1.39747</c:v>
                </c:pt>
                <c:pt idx="13386">
                  <c:v>1.3147800000000001</c:v>
                </c:pt>
                <c:pt idx="13387">
                  <c:v>1.2288300000000001</c:v>
                </c:pt>
                <c:pt idx="13388">
                  <c:v>1.15107</c:v>
                </c:pt>
                <c:pt idx="13389">
                  <c:v>1.0806100000000001</c:v>
                </c:pt>
                <c:pt idx="13390">
                  <c:v>1.0166500000000001</c:v>
                </c:pt>
                <c:pt idx="13391">
                  <c:v>0.95848999999999995</c:v>
                </c:pt>
                <c:pt idx="13392">
                  <c:v>0.90546099999999996</c:v>
                </c:pt>
                <c:pt idx="13393">
                  <c:v>0.85702299999999998</c:v>
                </c:pt>
                <c:pt idx="13394">
                  <c:v>0.82703099999999996</c:v>
                </c:pt>
                <c:pt idx="13395">
                  <c:v>0.77195800000000003</c:v>
                </c:pt>
                <c:pt idx="13396">
                  <c:v>0.72267800000000004</c:v>
                </c:pt>
                <c:pt idx="13397">
                  <c:v>0.685002</c:v>
                </c:pt>
                <c:pt idx="13398">
                  <c:v>0.65047500000000003</c:v>
                </c:pt>
                <c:pt idx="13399">
                  <c:v>0.60872400000000004</c:v>
                </c:pt>
                <c:pt idx="13400">
                  <c:v>0.57123000000000002</c:v>
                </c:pt>
                <c:pt idx="13401">
                  <c:v>0.53740299999999996</c:v>
                </c:pt>
                <c:pt idx="13402">
                  <c:v>0.50675400000000004</c:v>
                </c:pt>
                <c:pt idx="13403">
                  <c:v>0.47887600000000002</c:v>
                </c:pt>
                <c:pt idx="13404">
                  <c:v>0.453426</c:v>
                </c:pt>
                <c:pt idx="13405">
                  <c:v>0.42550399999999999</c:v>
                </c:pt>
                <c:pt idx="13406">
                  <c:v>0.41041499999999997</c:v>
                </c:pt>
                <c:pt idx="13407">
                  <c:v>0.38272800000000001</c:v>
                </c:pt>
                <c:pt idx="13408">
                  <c:v>0.35795300000000002</c:v>
                </c:pt>
                <c:pt idx="13409">
                  <c:v>0.33568300000000001</c:v>
                </c:pt>
                <c:pt idx="13410">
                  <c:v>0.31557600000000002</c:v>
                </c:pt>
                <c:pt idx="13411">
                  <c:v>0.29735600000000001</c:v>
                </c:pt>
                <c:pt idx="13412">
                  <c:v>0.28078500000000001</c:v>
                </c:pt>
                <c:pt idx="13413">
                  <c:v>0.26566699999999999</c:v>
                </c:pt>
                <c:pt idx="13414">
                  <c:v>0.24989700000000001</c:v>
                </c:pt>
                <c:pt idx="13415">
                  <c:v>0.23560200000000001</c:v>
                </c:pt>
                <c:pt idx="13416">
                  <c:v>0.22260199999999999</c:v>
                </c:pt>
                <c:pt idx="13417">
                  <c:v>0.21074300000000001</c:v>
                </c:pt>
                <c:pt idx="13418">
                  <c:v>0.19989399999999999</c:v>
                </c:pt>
                <c:pt idx="13419">
                  <c:v>0.189944</c:v>
                </c:pt>
                <c:pt idx="13420">
                  <c:v>0.18079600000000001</c:v>
                </c:pt>
                <c:pt idx="13421">
                  <c:v>0.17236599999999999</c:v>
                </c:pt>
                <c:pt idx="13422">
                  <c:v>0.16156000000000001</c:v>
                </c:pt>
                <c:pt idx="13423">
                  <c:v>0.151865</c:v>
                </c:pt>
                <c:pt idx="13424">
                  <c:v>0.14313500000000001</c:v>
                </c:pt>
                <c:pt idx="13425">
                  <c:v>0.13524900000000001</c:v>
                </c:pt>
                <c:pt idx="13426">
                  <c:v>0.128104</c:v>
                </c:pt>
                <c:pt idx="13427">
                  <c:v>0.121611</c:v>
                </c:pt>
                <c:pt idx="13428">
                  <c:v>0.115698</c:v>
                </c:pt>
                <c:pt idx="13429">
                  <c:v>0.11029899999999999</c:v>
                </c:pt>
                <c:pt idx="13430">
                  <c:v>0.104367</c:v>
                </c:pt>
                <c:pt idx="13431">
                  <c:v>9.9026799999999998E-2</c:v>
                </c:pt>
                <c:pt idx="13432">
                  <c:v>9.4208399999999998E-2</c:v>
                </c:pt>
                <c:pt idx="13433">
                  <c:v>8.9851799999999996E-2</c:v>
                </c:pt>
                <c:pt idx="13434">
                  <c:v>8.5905400000000007E-2</c:v>
                </c:pt>
                <c:pt idx="13435">
                  <c:v>8.2325599999999999E-2</c:v>
                </c:pt>
                <c:pt idx="13436">
                  <c:v>7.75618E-2</c:v>
                </c:pt>
                <c:pt idx="13437">
                  <c:v>7.37569E-2</c:v>
                </c:pt>
                <c:pt idx="13438">
                  <c:v>7.0558899999999994E-2</c:v>
                </c:pt>
                <c:pt idx="13439">
                  <c:v>6.7732200000000006E-2</c:v>
                </c:pt>
                <c:pt idx="13440">
                  <c:v>6.5235199999999993E-2</c:v>
                </c:pt>
                <c:pt idx="13441">
                  <c:v>6.3033800000000001E-2</c:v>
                </c:pt>
                <c:pt idx="13442">
                  <c:v>6.0509599999999997E-2</c:v>
                </c:pt>
                <c:pt idx="13443">
                  <c:v>5.8405199999999997E-2</c:v>
                </c:pt>
                <c:pt idx="13444">
                  <c:v>5.6676400000000002E-2</c:v>
                </c:pt>
                <c:pt idx="13445">
                  <c:v>5.52881E-2</c:v>
                </c:pt>
                <c:pt idx="13446">
                  <c:v>5.4212400000000001E-2</c:v>
                </c:pt>
                <c:pt idx="13447">
                  <c:v>5.3429900000000002E-2</c:v>
                </c:pt>
                <c:pt idx="13448">
                  <c:v>5.29267E-2</c:v>
                </c:pt>
                <c:pt idx="13449">
                  <c:v>5.26919E-2</c:v>
                </c:pt>
                <c:pt idx="13450">
                  <c:v>5.2672799999999999E-2</c:v>
                </c:pt>
                <c:pt idx="13451">
                  <c:v>5.2876699999999999E-2</c:v>
                </c:pt>
                <c:pt idx="13452">
                  <c:v>5.3428299999999998E-2</c:v>
                </c:pt>
                <c:pt idx="13453">
                  <c:v>5.4338200000000003E-2</c:v>
                </c:pt>
                <c:pt idx="13454">
                  <c:v>5.56257E-2</c:v>
                </c:pt>
                <c:pt idx="13455">
                  <c:v>5.73182E-2</c:v>
                </c:pt>
                <c:pt idx="13456">
                  <c:v>5.9452400000000002E-2</c:v>
                </c:pt>
                <c:pt idx="13457">
                  <c:v>6.1371799999999997E-2</c:v>
                </c:pt>
                <c:pt idx="13458">
                  <c:v>6.3594100000000001E-2</c:v>
                </c:pt>
                <c:pt idx="13459">
                  <c:v>6.6301899999999997E-2</c:v>
                </c:pt>
                <c:pt idx="13460">
                  <c:v>6.9778900000000005E-2</c:v>
                </c:pt>
                <c:pt idx="13461">
                  <c:v>7.3847300000000005E-2</c:v>
                </c:pt>
                <c:pt idx="13462">
                  <c:v>7.6934199999999994E-2</c:v>
                </c:pt>
                <c:pt idx="13463">
                  <c:v>8.03595E-2</c:v>
                </c:pt>
                <c:pt idx="13464">
                  <c:v>8.4162799999999996E-2</c:v>
                </c:pt>
                <c:pt idx="13465">
                  <c:v>8.8390800000000005E-2</c:v>
                </c:pt>
                <c:pt idx="13466">
                  <c:v>9.2727100000000007E-2</c:v>
                </c:pt>
                <c:pt idx="13467">
                  <c:v>9.7116800000000003E-2</c:v>
                </c:pt>
                <c:pt idx="13468">
                  <c:v>0.101941</c:v>
                </c:pt>
                <c:pt idx="13469">
                  <c:v>0.107254</c:v>
                </c:pt>
                <c:pt idx="13470">
                  <c:v>0.11311599999999999</c:v>
                </c:pt>
                <c:pt idx="13471">
                  <c:v>0.119602</c:v>
                </c:pt>
                <c:pt idx="13472">
                  <c:v>0.12679599999999999</c:v>
                </c:pt>
                <c:pt idx="13473">
                  <c:v>0.134801</c:v>
                </c:pt>
                <c:pt idx="13474">
                  <c:v>0.14268900000000001</c:v>
                </c:pt>
                <c:pt idx="13475">
                  <c:v>0.15026600000000001</c:v>
                </c:pt>
                <c:pt idx="13476">
                  <c:v>0.15856000000000001</c:v>
                </c:pt>
                <c:pt idx="13477">
                  <c:v>0.16766200000000001</c:v>
                </c:pt>
                <c:pt idx="13478">
                  <c:v>0.17768</c:v>
                </c:pt>
                <c:pt idx="13479">
                  <c:v>0.18873599999999999</c:v>
                </c:pt>
                <c:pt idx="13480">
                  <c:v>0.20097999999999999</c:v>
                </c:pt>
                <c:pt idx="13481">
                  <c:v>0.214586</c:v>
                </c:pt>
                <c:pt idx="13482">
                  <c:v>0.22747300000000001</c:v>
                </c:pt>
                <c:pt idx="13483">
                  <c:v>0.23918200000000001</c:v>
                </c:pt>
                <c:pt idx="13484">
                  <c:v>0.25190099999999999</c:v>
                </c:pt>
                <c:pt idx="13485">
                  <c:v>0.26575100000000001</c:v>
                </c:pt>
                <c:pt idx="13486">
                  <c:v>0.28087200000000001</c:v>
                </c:pt>
                <c:pt idx="13487">
                  <c:v>0.29742800000000003</c:v>
                </c:pt>
                <c:pt idx="13488">
                  <c:v>0.31560899999999997</c:v>
                </c:pt>
                <c:pt idx="13489">
                  <c:v>0.335644</c:v>
                </c:pt>
                <c:pt idx="13490">
                  <c:v>0.35410799999999998</c:v>
                </c:pt>
                <c:pt idx="13491">
                  <c:v>0.37883299999999998</c:v>
                </c:pt>
                <c:pt idx="13492">
                  <c:v>0.406447</c:v>
                </c:pt>
                <c:pt idx="13493">
                  <c:v>0.43743500000000002</c:v>
                </c:pt>
                <c:pt idx="13494">
                  <c:v>0.46025899999999997</c:v>
                </c:pt>
                <c:pt idx="13495">
                  <c:v>0.48831599999999997</c:v>
                </c:pt>
                <c:pt idx="13496">
                  <c:v>0.52377099999999999</c:v>
                </c:pt>
                <c:pt idx="13497">
                  <c:v>0.55643500000000001</c:v>
                </c:pt>
                <c:pt idx="13498">
                  <c:v>0.58698300000000003</c:v>
                </c:pt>
                <c:pt idx="13499">
                  <c:v>0.61794400000000005</c:v>
                </c:pt>
                <c:pt idx="13500">
                  <c:v>0.65164</c:v>
                </c:pt>
                <c:pt idx="13501">
                  <c:v>0.69271499999999997</c:v>
                </c:pt>
                <c:pt idx="13502">
                  <c:v>0.73499400000000004</c:v>
                </c:pt>
                <c:pt idx="13503">
                  <c:v>0.78162399999999999</c:v>
                </c:pt>
                <c:pt idx="13504">
                  <c:v>0.83714699999999997</c:v>
                </c:pt>
                <c:pt idx="13505">
                  <c:v>0.89932100000000004</c:v>
                </c:pt>
                <c:pt idx="13506">
                  <c:v>0.94500099999999998</c:v>
                </c:pt>
                <c:pt idx="13507">
                  <c:v>0.99450899999999998</c:v>
                </c:pt>
                <c:pt idx="13508">
                  <c:v>1.0482499999999999</c:v>
                </c:pt>
                <c:pt idx="13509">
                  <c:v>1.1067100000000001</c:v>
                </c:pt>
                <c:pt idx="13510">
                  <c:v>1.17039</c:v>
                </c:pt>
                <c:pt idx="13511">
                  <c:v>1.2417100000000001</c:v>
                </c:pt>
                <c:pt idx="13512">
                  <c:v>1.31982</c:v>
                </c:pt>
                <c:pt idx="13513">
                  <c:v>1.4055</c:v>
                </c:pt>
                <c:pt idx="13514">
                  <c:v>1.4995700000000001</c:v>
                </c:pt>
                <c:pt idx="13515">
                  <c:v>1.5949599999999999</c:v>
                </c:pt>
                <c:pt idx="13516">
                  <c:v>1.69909</c:v>
                </c:pt>
                <c:pt idx="13517">
                  <c:v>1.8128500000000001</c:v>
                </c:pt>
                <c:pt idx="13518">
                  <c:v>1.9371</c:v>
                </c:pt>
                <c:pt idx="13519">
                  <c:v>2.0728200000000001</c:v>
                </c:pt>
                <c:pt idx="13520">
                  <c:v>2.22628</c:v>
                </c:pt>
                <c:pt idx="13521">
                  <c:v>2.3971100000000001</c:v>
                </c:pt>
                <c:pt idx="13522">
                  <c:v>2.5840399999999999</c:v>
                </c:pt>
                <c:pt idx="13523">
                  <c:v>2.78837</c:v>
                </c:pt>
                <c:pt idx="13524">
                  <c:v>3.0112299999999999</c:v>
                </c:pt>
                <c:pt idx="13525">
                  <c:v>3.27101</c:v>
                </c:pt>
                <c:pt idx="13526">
                  <c:v>3.48176</c:v>
                </c:pt>
                <c:pt idx="13527">
                  <c:v>3.8241900000000002</c:v>
                </c:pt>
                <c:pt idx="13528">
                  <c:v>4.1994999999999996</c:v>
                </c:pt>
                <c:pt idx="13529">
                  <c:v>4.6087499999999997</c:v>
                </c:pt>
                <c:pt idx="13530">
                  <c:v>5.0525599999999997</c:v>
                </c:pt>
                <c:pt idx="13531">
                  <c:v>5.4651100000000001</c:v>
                </c:pt>
                <c:pt idx="13532">
                  <c:v>6.0077100000000003</c:v>
                </c:pt>
                <c:pt idx="13533">
                  <c:v>6.58697</c:v>
                </c:pt>
                <c:pt idx="13534">
                  <c:v>7.1998499999999996</c:v>
                </c:pt>
                <c:pt idx="13535">
                  <c:v>8.1308900000000008</c:v>
                </c:pt>
                <c:pt idx="13536">
                  <c:v>9.6221099999999993</c:v>
                </c:pt>
                <c:pt idx="13537">
                  <c:v>11.334099999999999</c:v>
                </c:pt>
                <c:pt idx="13538">
                  <c:v>12.1447</c:v>
                </c:pt>
                <c:pt idx="13539">
                  <c:v>12.895200000000001</c:v>
                </c:pt>
                <c:pt idx="13540">
                  <c:v>13.563000000000001</c:v>
                </c:pt>
                <c:pt idx="13541">
                  <c:v>14.0299</c:v>
                </c:pt>
                <c:pt idx="13542">
                  <c:v>14.4697</c:v>
                </c:pt>
                <c:pt idx="13543">
                  <c:v>14.7912</c:v>
                </c:pt>
                <c:pt idx="13544">
                  <c:v>14.9458</c:v>
                </c:pt>
                <c:pt idx="13545">
                  <c:v>15.032500000000001</c:v>
                </c:pt>
                <c:pt idx="13546">
                  <c:v>15.0433</c:v>
                </c:pt>
                <c:pt idx="13547">
                  <c:v>15.004899999999999</c:v>
                </c:pt>
                <c:pt idx="13548">
                  <c:v>14.863</c:v>
                </c:pt>
                <c:pt idx="13549">
                  <c:v>14.619899999999999</c:v>
                </c:pt>
                <c:pt idx="13550">
                  <c:v>14.281499999999999</c:v>
                </c:pt>
                <c:pt idx="13551">
                  <c:v>13.8558</c:v>
                </c:pt>
                <c:pt idx="13552">
                  <c:v>13.3033</c:v>
                </c:pt>
                <c:pt idx="13553">
                  <c:v>12.673500000000001</c:v>
                </c:pt>
                <c:pt idx="13554">
                  <c:v>11.7409</c:v>
                </c:pt>
                <c:pt idx="13555">
                  <c:v>10.481199999999999</c:v>
                </c:pt>
                <c:pt idx="13556">
                  <c:v>8.4191699999999994</c:v>
                </c:pt>
                <c:pt idx="13557">
                  <c:v>7.5133599999999996</c:v>
                </c:pt>
                <c:pt idx="13558">
                  <c:v>6.8853799999999996</c:v>
                </c:pt>
                <c:pt idx="13559">
                  <c:v>6.2890600000000001</c:v>
                </c:pt>
                <c:pt idx="13560">
                  <c:v>5.7280699999999998</c:v>
                </c:pt>
                <c:pt idx="13561">
                  <c:v>5.2999499999999999</c:v>
                </c:pt>
                <c:pt idx="13562">
                  <c:v>4.8379000000000003</c:v>
                </c:pt>
                <c:pt idx="13563">
                  <c:v>4.4104000000000001</c:v>
                </c:pt>
                <c:pt idx="13564">
                  <c:v>4.0172400000000001</c:v>
                </c:pt>
                <c:pt idx="13565">
                  <c:v>3.6575500000000001</c:v>
                </c:pt>
                <c:pt idx="13566">
                  <c:v>3.4357700000000002</c:v>
                </c:pt>
                <c:pt idx="13567">
                  <c:v>3.21027</c:v>
                </c:pt>
                <c:pt idx="13568">
                  <c:v>2.9842599999999999</c:v>
                </c:pt>
                <c:pt idx="13569">
                  <c:v>2.7756599999999998</c:v>
                </c:pt>
                <c:pt idx="13570">
                  <c:v>2.5834999999999999</c:v>
                </c:pt>
                <c:pt idx="13571">
                  <c:v>2.4067400000000001</c:v>
                </c:pt>
                <c:pt idx="13572">
                  <c:v>2.24438</c:v>
                </c:pt>
                <c:pt idx="13573">
                  <c:v>2.0954000000000002</c:v>
                </c:pt>
                <c:pt idx="13574">
                  <c:v>1.9588099999999999</c:v>
                </c:pt>
                <c:pt idx="13575">
                  <c:v>1.81087</c:v>
                </c:pt>
                <c:pt idx="13576">
                  <c:v>1.6940500000000001</c:v>
                </c:pt>
                <c:pt idx="13577">
                  <c:v>1.58738</c:v>
                </c:pt>
                <c:pt idx="13578">
                  <c:v>1.4899</c:v>
                </c:pt>
                <c:pt idx="13579">
                  <c:v>1.4008</c:v>
                </c:pt>
                <c:pt idx="13580">
                  <c:v>1.3192699999999999</c:v>
                </c:pt>
                <c:pt idx="13581">
                  <c:v>1.24461</c:v>
                </c:pt>
                <c:pt idx="13582">
                  <c:v>1.17614</c:v>
                </c:pt>
                <c:pt idx="13583">
                  <c:v>1.11327</c:v>
                </c:pt>
                <c:pt idx="13584">
                  <c:v>1.03722</c:v>
                </c:pt>
                <c:pt idx="13585">
                  <c:v>0.96651200000000004</c:v>
                </c:pt>
                <c:pt idx="13586">
                  <c:v>0.900926</c:v>
                </c:pt>
                <c:pt idx="13587">
                  <c:v>0.84216500000000005</c:v>
                </c:pt>
                <c:pt idx="13588">
                  <c:v>0.78932000000000002</c:v>
                </c:pt>
                <c:pt idx="13589">
                  <c:v>0.74161299999999997</c:v>
                </c:pt>
                <c:pt idx="13590">
                  <c:v>0.69838599999999995</c:v>
                </c:pt>
                <c:pt idx="13591">
                  <c:v>0.65908100000000003</c:v>
                </c:pt>
                <c:pt idx="13592">
                  <c:v>0.62321800000000005</c:v>
                </c:pt>
                <c:pt idx="13593">
                  <c:v>0.58592699999999998</c:v>
                </c:pt>
                <c:pt idx="13594">
                  <c:v>0.54807799999999995</c:v>
                </c:pt>
                <c:pt idx="13595">
                  <c:v>0.51398999999999995</c:v>
                </c:pt>
                <c:pt idx="13596">
                  <c:v>0.48315900000000001</c:v>
                </c:pt>
                <c:pt idx="13597">
                  <c:v>0.45516400000000001</c:v>
                </c:pt>
                <c:pt idx="13598">
                  <c:v>0.42965300000000001</c:v>
                </c:pt>
                <c:pt idx="13599">
                  <c:v>0.406329</c:v>
                </c:pt>
                <c:pt idx="13600">
                  <c:v>0.38494</c:v>
                </c:pt>
                <c:pt idx="13601">
                  <c:v>0.36214499999999999</c:v>
                </c:pt>
                <c:pt idx="13602">
                  <c:v>0.338588</c:v>
                </c:pt>
                <c:pt idx="13603">
                  <c:v>0.31734699999999999</c:v>
                </c:pt>
                <c:pt idx="13604">
                  <c:v>0.29811900000000002</c:v>
                </c:pt>
                <c:pt idx="13605">
                  <c:v>0.28065099999999998</c:v>
                </c:pt>
                <c:pt idx="13606">
                  <c:v>0.26473000000000002</c:v>
                </c:pt>
                <c:pt idx="13607">
                  <c:v>0.25017299999999998</c:v>
                </c:pt>
                <c:pt idx="13608">
                  <c:v>0.23682600000000001</c:v>
                </c:pt>
                <c:pt idx="13609">
                  <c:v>0.223334</c:v>
                </c:pt>
                <c:pt idx="13610">
                  <c:v>0.209892</c:v>
                </c:pt>
                <c:pt idx="13611">
                  <c:v>0.19766800000000001</c:v>
                </c:pt>
                <c:pt idx="13612">
                  <c:v>0.18651499999999999</c:v>
                </c:pt>
                <c:pt idx="13613">
                  <c:v>0.176311</c:v>
                </c:pt>
                <c:pt idx="13614">
                  <c:v>0.16694899999999999</c:v>
                </c:pt>
                <c:pt idx="13615">
                  <c:v>0.15833900000000001</c:v>
                </c:pt>
                <c:pt idx="13616">
                  <c:v>0.15040000000000001</c:v>
                </c:pt>
                <c:pt idx="13617">
                  <c:v>0.14233799999999999</c:v>
                </c:pt>
                <c:pt idx="13618">
                  <c:v>0.134266</c:v>
                </c:pt>
                <c:pt idx="13619">
                  <c:v>0.126886</c:v>
                </c:pt>
                <c:pt idx="13620">
                  <c:v>0.12012</c:v>
                </c:pt>
                <c:pt idx="13621">
                  <c:v>0.113902</c:v>
                </c:pt>
                <c:pt idx="13622">
                  <c:v>0.108171</c:v>
                </c:pt>
                <c:pt idx="13623">
                  <c:v>0.100384</c:v>
                </c:pt>
                <c:pt idx="13624">
                  <c:v>9.5668500000000004E-2</c:v>
                </c:pt>
                <c:pt idx="13625">
                  <c:v>9.0097300000000005E-2</c:v>
                </c:pt>
                <c:pt idx="13626">
                  <c:v>8.5018800000000005E-2</c:v>
                </c:pt>
                <c:pt idx="13627">
                  <c:v>8.0376000000000003E-2</c:v>
                </c:pt>
                <c:pt idx="13628">
                  <c:v>7.6120099999999996E-2</c:v>
                </c:pt>
                <c:pt idx="13629">
                  <c:v>7.2208800000000004E-2</c:v>
                </c:pt>
                <c:pt idx="13630">
                  <c:v>6.8605899999999997E-2</c:v>
                </c:pt>
                <c:pt idx="13631">
                  <c:v>6.3710699999999995E-2</c:v>
                </c:pt>
                <c:pt idx="13632">
                  <c:v>6.0432100000000002E-2</c:v>
                </c:pt>
                <c:pt idx="13633">
                  <c:v>5.7125500000000003E-2</c:v>
                </c:pt>
                <c:pt idx="13634">
                  <c:v>5.4098800000000002E-2</c:v>
                </c:pt>
                <c:pt idx="13635">
                  <c:v>5.1321400000000003E-2</c:v>
                </c:pt>
                <c:pt idx="13636">
                  <c:v>4.8766299999999999E-2</c:v>
                </c:pt>
                <c:pt idx="13637">
                  <c:v>4.5299600000000002E-2</c:v>
                </c:pt>
                <c:pt idx="13638">
                  <c:v>4.2212E-2</c:v>
                </c:pt>
                <c:pt idx="13639">
                  <c:v>3.9929100000000002E-2</c:v>
                </c:pt>
                <c:pt idx="13640">
                  <c:v>3.74711E-2</c:v>
                </c:pt>
                <c:pt idx="13641">
                  <c:v>3.5249500000000003E-2</c:v>
                </c:pt>
                <c:pt idx="13642">
                  <c:v>3.3235199999999999E-2</c:v>
                </c:pt>
                <c:pt idx="13643">
                  <c:v>3.1403199999999999E-2</c:v>
                </c:pt>
                <c:pt idx="13644">
                  <c:v>2.9731799999999999E-2</c:v>
                </c:pt>
                <c:pt idx="13645">
                  <c:v>2.8202899999999999E-2</c:v>
                </c:pt>
                <c:pt idx="13646">
                  <c:v>2.6800600000000001E-2</c:v>
                </c:pt>
                <c:pt idx="13647">
                  <c:v>2.5357299999999999E-2</c:v>
                </c:pt>
                <c:pt idx="13648">
                  <c:v>2.3901100000000002E-2</c:v>
                </c:pt>
                <c:pt idx="13649">
                  <c:v>2.2581299999999999E-2</c:v>
                </c:pt>
                <c:pt idx="13650">
                  <c:v>2.1381500000000001E-2</c:v>
                </c:pt>
                <c:pt idx="13651">
                  <c:v>2.02875E-2</c:v>
                </c:pt>
                <c:pt idx="13652">
                  <c:v>1.92874E-2</c:v>
                </c:pt>
                <c:pt idx="13653">
                  <c:v>1.8370899999999999E-2</c:v>
                </c:pt>
                <c:pt idx="13654">
                  <c:v>1.7133499999999999E-2</c:v>
                </c:pt>
                <c:pt idx="13655">
                  <c:v>1.6247899999999999E-2</c:v>
                </c:pt>
                <c:pt idx="13656">
                  <c:v>1.5443999999999999E-2</c:v>
                </c:pt>
                <c:pt idx="13657">
                  <c:v>1.4712899999999999E-2</c:v>
                </c:pt>
                <c:pt idx="13658">
                  <c:v>1.4044600000000001E-2</c:v>
                </c:pt>
                <c:pt idx="13659">
                  <c:v>1.3144899999999999E-2</c:v>
                </c:pt>
                <c:pt idx="13660">
                  <c:v>1.23546E-2</c:v>
                </c:pt>
                <c:pt idx="13661">
                  <c:v>1.16595E-2</c:v>
                </c:pt>
                <c:pt idx="13662">
                  <c:v>1.1047299999999999E-2</c:v>
                </c:pt>
                <c:pt idx="13663">
                  <c:v>1.05085E-2</c:v>
                </c:pt>
                <c:pt idx="13664">
                  <c:v>1.0035499999999999E-2</c:v>
                </c:pt>
                <c:pt idx="13665">
                  <c:v>9.6227099999999996E-3</c:v>
                </c:pt>
                <c:pt idx="13666">
                  <c:v>9.2660499999999996E-3</c:v>
                </c:pt>
                <c:pt idx="13667">
                  <c:v>8.9633100000000004E-3</c:v>
                </c:pt>
                <c:pt idx="13668">
                  <c:v>8.7141900000000001E-3</c:v>
                </c:pt>
                <c:pt idx="13669">
                  <c:v>8.5207400000000006E-3</c:v>
                </c:pt>
                <c:pt idx="13670">
                  <c:v>8.3880699999999992E-3</c:v>
                </c:pt>
                <c:pt idx="13671">
                  <c:v>8.3374399999999998E-3</c:v>
                </c:pt>
                <c:pt idx="13672">
                  <c:v>8.3214699999999992E-3</c:v>
                </c:pt>
                <c:pt idx="13673">
                  <c:v>8.3541299999999995E-3</c:v>
                </c:pt>
                <c:pt idx="13674">
                  <c:v>8.4125399999999996E-3</c:v>
                </c:pt>
                <c:pt idx="13675">
                  <c:v>8.5064200000000006E-3</c:v>
                </c:pt>
                <c:pt idx="13676">
                  <c:v>8.6429899999999997E-3</c:v>
                </c:pt>
                <c:pt idx="13677">
                  <c:v>8.8320699999999992E-3</c:v>
                </c:pt>
                <c:pt idx="13678">
                  <c:v>9.0163499999999994E-3</c:v>
                </c:pt>
                <c:pt idx="13679">
                  <c:v>9.2455899999999997E-3</c:v>
                </c:pt>
                <c:pt idx="13680">
                  <c:v>9.5302900000000003E-3</c:v>
                </c:pt>
                <c:pt idx="13681">
                  <c:v>9.8990699999999994E-3</c:v>
                </c:pt>
                <c:pt idx="13682">
                  <c:v>1.02022E-2</c:v>
                </c:pt>
                <c:pt idx="13683">
                  <c:v>1.05577E-2</c:v>
                </c:pt>
                <c:pt idx="13684">
                  <c:v>1.09763E-2</c:v>
                </c:pt>
                <c:pt idx="13685">
                  <c:v>1.14719E-2</c:v>
                </c:pt>
                <c:pt idx="13686">
                  <c:v>1.19048E-2</c:v>
                </c:pt>
                <c:pt idx="13687">
                  <c:v>1.2400899999999999E-2</c:v>
                </c:pt>
                <c:pt idx="13688">
                  <c:v>1.29725E-2</c:v>
                </c:pt>
                <c:pt idx="13689">
                  <c:v>1.36353E-2</c:v>
                </c:pt>
                <c:pt idx="13690">
                  <c:v>1.44028E-2</c:v>
                </c:pt>
                <c:pt idx="13691">
                  <c:v>1.4987800000000001E-2</c:v>
                </c:pt>
                <c:pt idx="13692">
                  <c:v>1.56425E-2</c:v>
                </c:pt>
                <c:pt idx="13693">
                  <c:v>1.6379100000000001E-2</c:v>
                </c:pt>
                <c:pt idx="13694">
                  <c:v>1.7212999999999999E-2</c:v>
                </c:pt>
                <c:pt idx="13695">
                  <c:v>1.8164900000000001E-2</c:v>
                </c:pt>
                <c:pt idx="13696">
                  <c:v>1.8973299999999998E-2</c:v>
                </c:pt>
                <c:pt idx="13697">
                  <c:v>1.9881099999999999E-2</c:v>
                </c:pt>
                <c:pt idx="13698">
                  <c:v>2.0742799999999999E-2</c:v>
                </c:pt>
                <c:pt idx="13699">
                  <c:v>2.1712800000000001E-2</c:v>
                </c:pt>
                <c:pt idx="13700">
                  <c:v>2.2819900000000001E-2</c:v>
                </c:pt>
                <c:pt idx="13701">
                  <c:v>2.4105000000000001E-2</c:v>
                </c:pt>
                <c:pt idx="13702">
                  <c:v>2.5088800000000001E-2</c:v>
                </c:pt>
                <c:pt idx="13703">
                  <c:v>2.62008E-2</c:v>
                </c:pt>
                <c:pt idx="13704">
                  <c:v>2.7471499999999999E-2</c:v>
                </c:pt>
                <c:pt idx="13705">
                  <c:v>2.8939099999999999E-2</c:v>
                </c:pt>
                <c:pt idx="13706">
                  <c:v>3.01984E-2</c:v>
                </c:pt>
                <c:pt idx="13707">
                  <c:v>3.1621299999999998E-2</c:v>
                </c:pt>
                <c:pt idx="13708">
                  <c:v>3.32386E-2</c:v>
                </c:pt>
                <c:pt idx="13709">
                  <c:v>3.5086600000000003E-2</c:v>
                </c:pt>
                <c:pt idx="13710">
                  <c:v>3.7208900000000003E-2</c:v>
                </c:pt>
                <c:pt idx="13711">
                  <c:v>3.8800800000000003E-2</c:v>
                </c:pt>
                <c:pt idx="13712">
                  <c:v>4.0554699999999999E-2</c:v>
                </c:pt>
                <c:pt idx="13713">
                  <c:v>4.2489899999999997E-2</c:v>
                </c:pt>
                <c:pt idx="13714">
                  <c:v>4.4627899999999998E-2</c:v>
                </c:pt>
                <c:pt idx="13715">
                  <c:v>4.72804E-2</c:v>
                </c:pt>
                <c:pt idx="13716">
                  <c:v>4.9714800000000003E-2</c:v>
                </c:pt>
                <c:pt idx="13717">
                  <c:v>5.2390300000000001E-2</c:v>
                </c:pt>
                <c:pt idx="13718">
                  <c:v>5.5334899999999999E-2</c:v>
                </c:pt>
                <c:pt idx="13719">
                  <c:v>5.8574500000000002E-2</c:v>
                </c:pt>
                <c:pt idx="13720">
                  <c:v>6.2141200000000001E-2</c:v>
                </c:pt>
                <c:pt idx="13721">
                  <c:v>6.6068100000000005E-2</c:v>
                </c:pt>
                <c:pt idx="13722">
                  <c:v>7.0392800000000005E-2</c:v>
                </c:pt>
                <c:pt idx="13723">
                  <c:v>7.5153899999999996E-2</c:v>
                </c:pt>
                <c:pt idx="13724">
                  <c:v>8.0395800000000003E-2</c:v>
                </c:pt>
                <c:pt idx="13725">
                  <c:v>8.6162900000000001E-2</c:v>
                </c:pt>
                <c:pt idx="13726">
                  <c:v>9.2512300000000006E-2</c:v>
                </c:pt>
                <c:pt idx="13727">
                  <c:v>9.9492700000000003E-2</c:v>
                </c:pt>
                <c:pt idx="13728">
                  <c:v>0.107166</c:v>
                </c:pt>
                <c:pt idx="13729">
                  <c:v>0.115594</c:v>
                </c:pt>
                <c:pt idx="13730">
                  <c:v>0.124848</c:v>
                </c:pt>
                <c:pt idx="13731">
                  <c:v>0.13500000000000001</c:v>
                </c:pt>
                <c:pt idx="13732">
                  <c:v>0.14612800000000001</c:v>
                </c:pt>
                <c:pt idx="13733">
                  <c:v>0.15831200000000001</c:v>
                </c:pt>
                <c:pt idx="13734">
                  <c:v>0.171651</c:v>
                </c:pt>
                <c:pt idx="13735">
                  <c:v>0.186227</c:v>
                </c:pt>
                <c:pt idx="13736">
                  <c:v>0.201043</c:v>
                </c:pt>
                <c:pt idx="13737">
                  <c:v>0.21473900000000001</c:v>
                </c:pt>
                <c:pt idx="13738">
                  <c:v>0.22941700000000001</c:v>
                </c:pt>
                <c:pt idx="13739">
                  <c:v>0.24512900000000001</c:v>
                </c:pt>
                <c:pt idx="13740">
                  <c:v>0.26779999999999998</c:v>
                </c:pt>
                <c:pt idx="13741">
                  <c:v>0.292578</c:v>
                </c:pt>
                <c:pt idx="13742">
                  <c:v>0.31962099999999999</c:v>
                </c:pt>
                <c:pt idx="13743">
                  <c:v>0.34909400000000002</c:v>
                </c:pt>
                <c:pt idx="13744">
                  <c:v>0.38116800000000001</c:v>
                </c:pt>
                <c:pt idx="13745">
                  <c:v>0.41602699999999998</c:v>
                </c:pt>
                <c:pt idx="13746">
                  <c:v>0.45385599999999998</c:v>
                </c:pt>
                <c:pt idx="13747">
                  <c:v>0.49484099999999998</c:v>
                </c:pt>
                <c:pt idx="13748">
                  <c:v>0.53917599999999999</c:v>
                </c:pt>
                <c:pt idx="13749">
                  <c:v>0.58706499999999995</c:v>
                </c:pt>
                <c:pt idx="13750">
                  <c:v>0.63871</c:v>
                </c:pt>
                <c:pt idx="13751">
                  <c:v>0.69430999999999998</c:v>
                </c:pt>
                <c:pt idx="13752">
                  <c:v>0.75407000000000002</c:v>
                </c:pt>
                <c:pt idx="13753">
                  <c:v>0.80994200000000005</c:v>
                </c:pt>
                <c:pt idx="13754">
                  <c:v>0.88690999999999998</c:v>
                </c:pt>
                <c:pt idx="13755">
                  <c:v>0.96993099999999999</c:v>
                </c:pt>
                <c:pt idx="13756">
                  <c:v>1.0592600000000001</c:v>
                </c:pt>
                <c:pt idx="13757">
                  <c:v>1.1551800000000001</c:v>
                </c:pt>
                <c:pt idx="13758">
                  <c:v>1.2579199999999999</c:v>
                </c:pt>
                <c:pt idx="13759">
                  <c:v>1.36778</c:v>
                </c:pt>
                <c:pt idx="13760">
                  <c:v>1.48492</c:v>
                </c:pt>
                <c:pt idx="13761">
                  <c:v>1.60955</c:v>
                </c:pt>
                <c:pt idx="13762">
                  <c:v>1.7418100000000001</c:v>
                </c:pt>
                <c:pt idx="13763">
                  <c:v>1.9302999999999999</c:v>
                </c:pt>
                <c:pt idx="13764">
                  <c:v>2.15924</c:v>
                </c:pt>
                <c:pt idx="13765">
                  <c:v>2.40604</c:v>
                </c:pt>
                <c:pt idx="13766">
                  <c:v>2.6706400000000001</c:v>
                </c:pt>
                <c:pt idx="13767">
                  <c:v>2.95262</c:v>
                </c:pt>
                <c:pt idx="13768">
                  <c:v>3.2513700000000001</c:v>
                </c:pt>
                <c:pt idx="13769">
                  <c:v>3.68615</c:v>
                </c:pt>
                <c:pt idx="13770">
                  <c:v>4.2111799999999997</c:v>
                </c:pt>
                <c:pt idx="13771">
                  <c:v>4.9245099999999997</c:v>
                </c:pt>
                <c:pt idx="13772">
                  <c:v>6.5657899999999998</c:v>
                </c:pt>
                <c:pt idx="13773">
                  <c:v>7.24017</c:v>
                </c:pt>
                <c:pt idx="13774">
                  <c:v>7.80349</c:v>
                </c:pt>
                <c:pt idx="13775">
                  <c:v>8.1946600000000007</c:v>
                </c:pt>
                <c:pt idx="13776">
                  <c:v>8.5028799999999993</c:v>
                </c:pt>
                <c:pt idx="13777">
                  <c:v>8.8030100000000004</c:v>
                </c:pt>
                <c:pt idx="13778">
                  <c:v>9.00413</c:v>
                </c:pt>
                <c:pt idx="13779">
                  <c:v>9.1947899999999994</c:v>
                </c:pt>
                <c:pt idx="13780">
                  <c:v>9.3243399999999994</c:v>
                </c:pt>
                <c:pt idx="13781">
                  <c:v>9.3799600000000005</c:v>
                </c:pt>
                <c:pt idx="13782">
                  <c:v>9.38443</c:v>
                </c:pt>
                <c:pt idx="13783">
                  <c:v>9.3523300000000003</c:v>
                </c:pt>
                <c:pt idx="13784">
                  <c:v>9.2515900000000002</c:v>
                </c:pt>
                <c:pt idx="13785">
                  <c:v>9.1315799999999996</c:v>
                </c:pt>
                <c:pt idx="13786">
                  <c:v>8.9068699999999996</c:v>
                </c:pt>
                <c:pt idx="13787">
                  <c:v>8.6460000000000008</c:v>
                </c:pt>
                <c:pt idx="13788">
                  <c:v>8.3645099999999992</c:v>
                </c:pt>
                <c:pt idx="13789">
                  <c:v>8.0035000000000007</c:v>
                </c:pt>
                <c:pt idx="13790">
                  <c:v>7.5168499999999998</c:v>
                </c:pt>
                <c:pt idx="13791">
                  <c:v>6.8825200000000004</c:v>
                </c:pt>
                <c:pt idx="13792">
                  <c:v>5.7984299999999998</c:v>
                </c:pt>
                <c:pt idx="13793">
                  <c:v>4.8145499999999997</c:v>
                </c:pt>
                <c:pt idx="13794">
                  <c:v>4.2607200000000001</c:v>
                </c:pt>
                <c:pt idx="13795">
                  <c:v>3.73312</c:v>
                </c:pt>
                <c:pt idx="13796">
                  <c:v>3.3069799999999998</c:v>
                </c:pt>
                <c:pt idx="13797">
                  <c:v>3.0053899999999998</c:v>
                </c:pt>
                <c:pt idx="13798">
                  <c:v>2.7204100000000002</c:v>
                </c:pt>
                <c:pt idx="13799">
                  <c:v>2.4527199999999998</c:v>
                </c:pt>
                <c:pt idx="13800">
                  <c:v>2.2028099999999999</c:v>
                </c:pt>
                <c:pt idx="13801">
                  <c:v>1.9956199999999999</c:v>
                </c:pt>
                <c:pt idx="13802">
                  <c:v>1.8025599999999999</c:v>
                </c:pt>
                <c:pt idx="13803">
                  <c:v>1.6668799999999999</c:v>
                </c:pt>
                <c:pt idx="13804">
                  <c:v>1.53895</c:v>
                </c:pt>
                <c:pt idx="13805">
                  <c:v>1.4185700000000001</c:v>
                </c:pt>
                <c:pt idx="13806">
                  <c:v>1.30558</c:v>
                </c:pt>
                <c:pt idx="13807">
                  <c:v>1.1997500000000001</c:v>
                </c:pt>
                <c:pt idx="13808">
                  <c:v>1.1008800000000001</c:v>
                </c:pt>
                <c:pt idx="13809">
                  <c:v>1.0086900000000001</c:v>
                </c:pt>
                <c:pt idx="13810">
                  <c:v>0.92296400000000001</c:v>
                </c:pt>
                <c:pt idx="13811">
                  <c:v>0.85190500000000002</c:v>
                </c:pt>
                <c:pt idx="13812">
                  <c:v>0.78553200000000001</c:v>
                </c:pt>
                <c:pt idx="13813">
                  <c:v>0.72361900000000001</c:v>
                </c:pt>
                <c:pt idx="13814">
                  <c:v>0.66598100000000005</c:v>
                </c:pt>
                <c:pt idx="13815">
                  <c:v>0.61238599999999999</c:v>
                </c:pt>
                <c:pt idx="13816">
                  <c:v>0.56265600000000004</c:v>
                </c:pt>
                <c:pt idx="13817">
                  <c:v>0.51656999999999997</c:v>
                </c:pt>
                <c:pt idx="13818">
                  <c:v>0.47394199999999997</c:v>
                </c:pt>
                <c:pt idx="13819">
                  <c:v>0.43455199999999999</c:v>
                </c:pt>
                <c:pt idx="13820">
                  <c:v>0.398231</c:v>
                </c:pt>
                <c:pt idx="13821">
                  <c:v>0.36477900000000002</c:v>
                </c:pt>
                <c:pt idx="13822">
                  <c:v>0.33402300000000001</c:v>
                </c:pt>
                <c:pt idx="13823">
                  <c:v>0.30577399999999999</c:v>
                </c:pt>
                <c:pt idx="13824">
                  <c:v>0.27987699999999999</c:v>
                </c:pt>
                <c:pt idx="13825">
                  <c:v>0.25616</c:v>
                </c:pt>
                <c:pt idx="13826">
                  <c:v>0.23447699999999999</c:v>
                </c:pt>
                <c:pt idx="13827">
                  <c:v>0.21584800000000001</c:v>
                </c:pt>
                <c:pt idx="13828">
                  <c:v>0.198763</c:v>
                </c:pt>
                <c:pt idx="13829">
                  <c:v>0.18310399999999999</c:v>
                </c:pt>
                <c:pt idx="13830">
                  <c:v>0.168769</c:v>
                </c:pt>
                <c:pt idx="13831">
                  <c:v>0.15565599999999999</c:v>
                </c:pt>
                <c:pt idx="13832">
                  <c:v>0.143674</c:v>
                </c:pt>
                <c:pt idx="13833">
                  <c:v>0.13273299999999999</c:v>
                </c:pt>
                <c:pt idx="13834">
                  <c:v>0.122756</c:v>
                </c:pt>
                <c:pt idx="13835">
                  <c:v>0.11365699999999999</c:v>
                </c:pt>
                <c:pt idx="13836">
                  <c:v>0.10537199999999999</c:v>
                </c:pt>
                <c:pt idx="13837">
                  <c:v>9.7828799999999994E-2</c:v>
                </c:pt>
                <c:pt idx="13838">
                  <c:v>9.0966500000000006E-2</c:v>
                </c:pt>
                <c:pt idx="13839">
                  <c:v>8.4725300000000003E-2</c:v>
                </c:pt>
                <c:pt idx="13840">
                  <c:v>7.9053399999999996E-2</c:v>
                </c:pt>
                <c:pt idx="13841">
                  <c:v>7.3898900000000003E-2</c:v>
                </c:pt>
                <c:pt idx="13842">
                  <c:v>6.9218000000000002E-2</c:v>
                </c:pt>
                <c:pt idx="13843">
                  <c:v>6.4963599999999996E-2</c:v>
                </c:pt>
                <c:pt idx="13844">
                  <c:v>6.1100599999999998E-2</c:v>
                </c:pt>
                <c:pt idx="13845">
                  <c:v>5.7591099999999999E-2</c:v>
                </c:pt>
                <c:pt idx="13846">
                  <c:v>5.4402899999999997E-2</c:v>
                </c:pt>
                <c:pt idx="13847">
                  <c:v>5.15047E-2</c:v>
                </c:pt>
                <c:pt idx="13848">
                  <c:v>4.8151300000000001E-2</c:v>
                </c:pt>
                <c:pt idx="13849">
                  <c:v>4.5915400000000002E-2</c:v>
                </c:pt>
                <c:pt idx="13850">
                  <c:v>4.3870399999999997E-2</c:v>
                </c:pt>
                <c:pt idx="13851">
                  <c:v>4.1123300000000002E-2</c:v>
                </c:pt>
                <c:pt idx="13852">
                  <c:v>3.8712999999999997E-2</c:v>
                </c:pt>
                <c:pt idx="13853">
                  <c:v>3.6592199999999998E-2</c:v>
                </c:pt>
                <c:pt idx="13854">
                  <c:v>3.4720800000000003E-2</c:v>
                </c:pt>
                <c:pt idx="13855">
                  <c:v>3.30634E-2</c:v>
                </c:pt>
                <c:pt idx="13856">
                  <c:v>3.1590600000000003E-2</c:v>
                </c:pt>
                <c:pt idx="13857">
                  <c:v>3.02756E-2</c:v>
                </c:pt>
                <c:pt idx="13858">
                  <c:v>2.9097000000000001E-2</c:v>
                </c:pt>
                <c:pt idx="13859">
                  <c:v>2.7704599999999999E-2</c:v>
                </c:pt>
                <c:pt idx="13860">
                  <c:v>2.6483300000000001E-2</c:v>
                </c:pt>
                <c:pt idx="13861">
                  <c:v>2.54028E-2</c:v>
                </c:pt>
                <c:pt idx="13862">
                  <c:v>2.4438700000000001E-2</c:v>
                </c:pt>
                <c:pt idx="13863">
                  <c:v>2.3169100000000001E-2</c:v>
                </c:pt>
                <c:pt idx="13864">
                  <c:v>2.2067300000000001E-2</c:v>
                </c:pt>
                <c:pt idx="13865">
                  <c:v>2.1096799999999999E-2</c:v>
                </c:pt>
                <c:pt idx="13866">
                  <c:v>1.98903E-2</c:v>
                </c:pt>
                <c:pt idx="13867">
                  <c:v>1.8843599999999999E-2</c:v>
                </c:pt>
                <c:pt idx="13868">
                  <c:v>1.7921300000000001E-2</c:v>
                </c:pt>
                <c:pt idx="13869">
                  <c:v>1.7099400000000001E-2</c:v>
                </c:pt>
                <c:pt idx="13870">
                  <c:v>1.61309E-2</c:v>
                </c:pt>
                <c:pt idx="13871">
                  <c:v>1.5281899999999999E-2</c:v>
                </c:pt>
                <c:pt idx="13872">
                  <c:v>1.4531499999999999E-2</c:v>
                </c:pt>
                <c:pt idx="13873">
                  <c:v>1.38639E-2</c:v>
                </c:pt>
                <c:pt idx="13874">
                  <c:v>1.32666E-2</c:v>
                </c:pt>
                <c:pt idx="13875">
                  <c:v>1.2648100000000001E-2</c:v>
                </c:pt>
                <c:pt idx="13876">
                  <c:v>1.20984E-2</c:v>
                </c:pt>
                <c:pt idx="13877">
                  <c:v>1.1455099999999999E-2</c:v>
                </c:pt>
                <c:pt idx="13878">
                  <c:v>1.08971E-2</c:v>
                </c:pt>
                <c:pt idx="13879">
                  <c:v>1.04098E-2</c:v>
                </c:pt>
                <c:pt idx="13880">
                  <c:v>9.9813200000000001E-3</c:v>
                </c:pt>
                <c:pt idx="13881">
                  <c:v>9.6025299999999997E-3</c:v>
                </c:pt>
                <c:pt idx="13882">
                  <c:v>9.2659100000000005E-3</c:v>
                </c:pt>
                <c:pt idx="13883">
                  <c:v>8.8064300000000005E-3</c:v>
                </c:pt>
                <c:pt idx="13884">
                  <c:v>8.4092400000000001E-3</c:v>
                </c:pt>
                <c:pt idx="13885">
                  <c:v>8.0714500000000008E-3</c:v>
                </c:pt>
                <c:pt idx="13886">
                  <c:v>7.7818000000000002E-3</c:v>
                </c:pt>
                <c:pt idx="13887">
                  <c:v>7.5317400000000003E-3</c:v>
                </c:pt>
                <c:pt idx="13888">
                  <c:v>7.2486299999999998E-3</c:v>
                </c:pt>
                <c:pt idx="13889">
                  <c:v>7.0120800000000004E-3</c:v>
                </c:pt>
                <c:pt idx="13890">
                  <c:v>6.8129200000000001E-3</c:v>
                </c:pt>
                <c:pt idx="13891">
                  <c:v>6.5694200000000003E-3</c:v>
                </c:pt>
                <c:pt idx="13892">
                  <c:v>6.3732499999999996E-3</c:v>
                </c:pt>
                <c:pt idx="13893">
                  <c:v>6.2197199999999998E-3</c:v>
                </c:pt>
                <c:pt idx="13894">
                  <c:v>6.1001099999999997E-3</c:v>
                </c:pt>
                <c:pt idx="13895">
                  <c:v>5.96891E-3</c:v>
                </c:pt>
                <c:pt idx="13896">
                  <c:v>5.8833399999999999E-3</c:v>
                </c:pt>
                <c:pt idx="13897">
                  <c:v>5.8348899999999997E-3</c:v>
                </c:pt>
                <c:pt idx="13898">
                  <c:v>5.8173000000000001E-3</c:v>
                </c:pt>
                <c:pt idx="13899">
                  <c:v>5.8426499999999996E-3</c:v>
                </c:pt>
                <c:pt idx="13900">
                  <c:v>5.9094200000000003E-3</c:v>
                </c:pt>
                <c:pt idx="13901">
                  <c:v>6.0151800000000002E-3</c:v>
                </c:pt>
                <c:pt idx="13902">
                  <c:v>6.1594800000000002E-3</c:v>
                </c:pt>
                <c:pt idx="13903">
                  <c:v>6.3434600000000004E-3</c:v>
                </c:pt>
                <c:pt idx="13904">
                  <c:v>6.5696499999999998E-3</c:v>
                </c:pt>
                <c:pt idx="13905">
                  <c:v>6.8419900000000001E-3</c:v>
                </c:pt>
                <c:pt idx="13906">
                  <c:v>7.1658499999999997E-3</c:v>
                </c:pt>
                <c:pt idx="13907">
                  <c:v>7.4467500000000002E-3</c:v>
                </c:pt>
                <c:pt idx="13908">
                  <c:v>7.7643E-3</c:v>
                </c:pt>
                <c:pt idx="13909">
                  <c:v>8.1229700000000002E-3</c:v>
                </c:pt>
                <c:pt idx="13910">
                  <c:v>8.5281300000000001E-3</c:v>
                </c:pt>
                <c:pt idx="13911">
                  <c:v>8.9862499999999994E-3</c:v>
                </c:pt>
                <c:pt idx="13912">
                  <c:v>9.4745699999999999E-3</c:v>
                </c:pt>
                <c:pt idx="13913">
                  <c:v>1.0007800000000001E-2</c:v>
                </c:pt>
                <c:pt idx="13914">
                  <c:v>1.0608299999999999E-2</c:v>
                </c:pt>
                <c:pt idx="13915">
                  <c:v>1.12861E-2</c:v>
                </c:pt>
                <c:pt idx="13916">
                  <c:v>1.2052200000000001E-2</c:v>
                </c:pt>
                <c:pt idx="13917">
                  <c:v>1.2894600000000001E-2</c:v>
                </c:pt>
                <c:pt idx="13918">
                  <c:v>1.37918E-2</c:v>
                </c:pt>
                <c:pt idx="13919">
                  <c:v>1.44558E-2</c:v>
                </c:pt>
                <c:pt idx="13920">
                  <c:v>1.51792E-2</c:v>
                </c:pt>
                <c:pt idx="13921">
                  <c:v>1.5969000000000001E-2</c:v>
                </c:pt>
                <c:pt idx="13922">
                  <c:v>1.68332E-2</c:v>
                </c:pt>
                <c:pt idx="13923">
                  <c:v>1.77813E-2</c:v>
                </c:pt>
                <c:pt idx="13924">
                  <c:v>1.8824199999999999E-2</c:v>
                </c:pt>
                <c:pt idx="13925">
                  <c:v>2.0218900000000001E-2</c:v>
                </c:pt>
                <c:pt idx="13926">
                  <c:v>2.1247700000000001E-2</c:v>
                </c:pt>
                <c:pt idx="13927">
                  <c:v>2.2366299999999999E-2</c:v>
                </c:pt>
                <c:pt idx="13928">
                  <c:v>2.35853E-2</c:v>
                </c:pt>
                <c:pt idx="13929">
                  <c:v>2.4916899999999999E-2</c:v>
                </c:pt>
                <c:pt idx="13930">
                  <c:v>2.6375300000000001E-2</c:v>
                </c:pt>
                <c:pt idx="13931">
                  <c:v>2.7976899999999999E-2</c:v>
                </c:pt>
                <c:pt idx="13932">
                  <c:v>2.95109E-2</c:v>
                </c:pt>
                <c:pt idx="13933">
                  <c:v>3.1689799999999997E-2</c:v>
                </c:pt>
                <c:pt idx="13934">
                  <c:v>3.4134999999999999E-2</c:v>
                </c:pt>
                <c:pt idx="13935">
                  <c:v>3.59347E-2</c:v>
                </c:pt>
                <c:pt idx="13936">
                  <c:v>3.7888499999999999E-2</c:v>
                </c:pt>
                <c:pt idx="13937">
                  <c:v>4.0015500000000002E-2</c:v>
                </c:pt>
                <c:pt idx="13938">
                  <c:v>4.2337800000000002E-2</c:v>
                </c:pt>
                <c:pt idx="13939">
                  <c:v>4.4658900000000001E-2</c:v>
                </c:pt>
                <c:pt idx="13940">
                  <c:v>4.8161200000000001E-2</c:v>
                </c:pt>
                <c:pt idx="13941">
                  <c:v>5.07407E-2</c:v>
                </c:pt>
                <c:pt idx="13942">
                  <c:v>5.3541800000000001E-2</c:v>
                </c:pt>
                <c:pt idx="13943">
                  <c:v>5.65909E-2</c:v>
                </c:pt>
                <c:pt idx="13944">
                  <c:v>5.99178E-2</c:v>
                </c:pt>
                <c:pt idx="13945">
                  <c:v>6.3557799999999998E-2</c:v>
                </c:pt>
                <c:pt idx="13946">
                  <c:v>6.7551100000000003E-2</c:v>
                </c:pt>
                <c:pt idx="13947">
                  <c:v>7.2877399999999995E-2</c:v>
                </c:pt>
                <c:pt idx="13948">
                  <c:v>7.6796600000000007E-2</c:v>
                </c:pt>
                <c:pt idx="13949">
                  <c:v>8.1049800000000005E-2</c:v>
                </c:pt>
                <c:pt idx="13950">
                  <c:v>8.5676100000000005E-2</c:v>
                </c:pt>
                <c:pt idx="13951">
                  <c:v>9.0720700000000001E-2</c:v>
                </c:pt>
                <c:pt idx="13952">
                  <c:v>9.6235799999999996E-2</c:v>
                </c:pt>
                <c:pt idx="13953">
                  <c:v>0.102283</c:v>
                </c:pt>
                <c:pt idx="13954">
                  <c:v>0.108066</c:v>
                </c:pt>
                <c:pt idx="13955">
                  <c:v>0.11627</c:v>
                </c:pt>
                <c:pt idx="13956">
                  <c:v>0.12547</c:v>
                </c:pt>
                <c:pt idx="13957">
                  <c:v>0.132239</c:v>
                </c:pt>
                <c:pt idx="13958">
                  <c:v>0.13958400000000001</c:v>
                </c:pt>
                <c:pt idx="13959">
                  <c:v>0.14757300000000001</c:v>
                </c:pt>
                <c:pt idx="13960">
                  <c:v>0.15628400000000001</c:v>
                </c:pt>
                <c:pt idx="13961">
                  <c:v>0.16514599999999999</c:v>
                </c:pt>
                <c:pt idx="13962">
                  <c:v>0.17408299999999999</c:v>
                </c:pt>
                <c:pt idx="13963">
                  <c:v>0.183783</c:v>
                </c:pt>
                <c:pt idx="13964">
                  <c:v>0.19433500000000001</c:v>
                </c:pt>
                <c:pt idx="13965">
                  <c:v>0.205846</c:v>
                </c:pt>
                <c:pt idx="13966">
                  <c:v>0.21843699999999999</c:v>
                </c:pt>
                <c:pt idx="13967">
                  <c:v>0.23225100000000001</c:v>
                </c:pt>
                <c:pt idx="13968">
                  <c:v>0.24745600000000001</c:v>
                </c:pt>
                <c:pt idx="13969">
                  <c:v>0.26256000000000002</c:v>
                </c:pt>
                <c:pt idx="13970">
                  <c:v>0.27729599999999999</c:v>
                </c:pt>
                <c:pt idx="13971">
                  <c:v>0.29335</c:v>
                </c:pt>
                <c:pt idx="13972">
                  <c:v>0.31088700000000002</c:v>
                </c:pt>
                <c:pt idx="13973">
                  <c:v>0.329148</c:v>
                </c:pt>
                <c:pt idx="13974">
                  <c:v>0.34808499999999998</c:v>
                </c:pt>
                <c:pt idx="13975">
                  <c:v>0.36934099999999997</c:v>
                </c:pt>
                <c:pt idx="13976">
                  <c:v>0.39457999999999999</c:v>
                </c:pt>
                <c:pt idx="13977">
                  <c:v>0.42262</c:v>
                </c:pt>
                <c:pt idx="13978">
                  <c:v>0.44767800000000002</c:v>
                </c:pt>
                <c:pt idx="13979">
                  <c:v>0.47430600000000001</c:v>
                </c:pt>
                <c:pt idx="13980">
                  <c:v>0.50351400000000002</c:v>
                </c:pt>
                <c:pt idx="13981">
                  <c:v>0.532613</c:v>
                </c:pt>
                <c:pt idx="13982">
                  <c:v>0.56446600000000002</c:v>
                </c:pt>
                <c:pt idx="13983">
                  <c:v>0.59762800000000005</c:v>
                </c:pt>
                <c:pt idx="13984">
                  <c:v>0.63399899999999998</c:v>
                </c:pt>
                <c:pt idx="13985">
                  <c:v>0.67477200000000004</c:v>
                </c:pt>
                <c:pt idx="13986">
                  <c:v>0.72153800000000001</c:v>
                </c:pt>
                <c:pt idx="13987">
                  <c:v>0.77370300000000003</c:v>
                </c:pt>
                <c:pt idx="13988">
                  <c:v>0.83214299999999997</c:v>
                </c:pt>
                <c:pt idx="13989">
                  <c:v>0.87509899999999996</c:v>
                </c:pt>
                <c:pt idx="13990">
                  <c:v>0.92167100000000002</c:v>
                </c:pt>
                <c:pt idx="13991">
                  <c:v>0.97225600000000001</c:v>
                </c:pt>
                <c:pt idx="13992">
                  <c:v>1.02732</c:v>
                </c:pt>
                <c:pt idx="13993">
                  <c:v>1.08735</c:v>
                </c:pt>
                <c:pt idx="13994">
                  <c:v>1.15293</c:v>
                </c:pt>
                <c:pt idx="13995">
                  <c:v>1.22468</c:v>
                </c:pt>
                <c:pt idx="13996">
                  <c:v>1.29695</c:v>
                </c:pt>
                <c:pt idx="13997">
                  <c:v>1.37565</c:v>
                </c:pt>
                <c:pt idx="13998">
                  <c:v>1.4614499999999999</c:v>
                </c:pt>
                <c:pt idx="13999">
                  <c:v>1.55505</c:v>
                </c:pt>
                <c:pt idx="14000">
                  <c:v>1.6572</c:v>
                </c:pt>
                <c:pt idx="14001">
                  <c:v>1.7750600000000001</c:v>
                </c:pt>
                <c:pt idx="14002">
                  <c:v>1.9078200000000001</c:v>
                </c:pt>
                <c:pt idx="14003">
                  <c:v>2.0537200000000002</c:v>
                </c:pt>
                <c:pt idx="14004">
                  <c:v>2.21401</c:v>
                </c:pt>
                <c:pt idx="14005">
                  <c:v>2.38985</c:v>
                </c:pt>
                <c:pt idx="14006">
                  <c:v>2.5931700000000002</c:v>
                </c:pt>
                <c:pt idx="14007">
                  <c:v>2.7549600000000001</c:v>
                </c:pt>
                <c:pt idx="14008">
                  <c:v>2.9281000000000001</c:v>
                </c:pt>
                <c:pt idx="14009">
                  <c:v>3.1131199999999999</c:v>
                </c:pt>
                <c:pt idx="14010">
                  <c:v>3.4140299999999999</c:v>
                </c:pt>
                <c:pt idx="14011">
                  <c:v>3.7443</c:v>
                </c:pt>
                <c:pt idx="14012">
                  <c:v>4.1050700000000004</c:v>
                </c:pt>
                <c:pt idx="14013">
                  <c:v>4.4708199999999998</c:v>
                </c:pt>
                <c:pt idx="14014">
                  <c:v>4.8641399999999999</c:v>
                </c:pt>
                <c:pt idx="14015">
                  <c:v>5.2848899999999999</c:v>
                </c:pt>
                <c:pt idx="14016">
                  <c:v>5.7322499999999996</c:v>
                </c:pt>
                <c:pt idx="14017">
                  <c:v>6.3677400000000004</c:v>
                </c:pt>
                <c:pt idx="14018">
                  <c:v>7.1980000000000004</c:v>
                </c:pt>
                <c:pt idx="14019">
                  <c:v>8.2775800000000004</c:v>
                </c:pt>
                <c:pt idx="14020">
                  <c:v>10.5289</c:v>
                </c:pt>
                <c:pt idx="14021">
                  <c:v>11.300599999999999</c:v>
                </c:pt>
                <c:pt idx="14022">
                  <c:v>12.0113</c:v>
                </c:pt>
                <c:pt idx="14023">
                  <c:v>12.637700000000001</c:v>
                </c:pt>
                <c:pt idx="14024">
                  <c:v>13.001899999999999</c:v>
                </c:pt>
                <c:pt idx="14025">
                  <c:v>13.3118</c:v>
                </c:pt>
                <c:pt idx="14026">
                  <c:v>13.562099999999999</c:v>
                </c:pt>
                <c:pt idx="14027">
                  <c:v>13.748699999999999</c:v>
                </c:pt>
                <c:pt idx="14028">
                  <c:v>13.8772</c:v>
                </c:pt>
                <c:pt idx="14029">
                  <c:v>13.920199999999999</c:v>
                </c:pt>
                <c:pt idx="14030">
                  <c:v>13.8848</c:v>
                </c:pt>
                <c:pt idx="14031">
                  <c:v>13.7926</c:v>
                </c:pt>
                <c:pt idx="14032">
                  <c:v>13.5961</c:v>
                </c:pt>
                <c:pt idx="14033">
                  <c:v>13.3148</c:v>
                </c:pt>
                <c:pt idx="14034">
                  <c:v>12.9549</c:v>
                </c:pt>
                <c:pt idx="14035">
                  <c:v>12.3955</c:v>
                </c:pt>
                <c:pt idx="14036">
                  <c:v>11.8024</c:v>
                </c:pt>
                <c:pt idx="14037">
                  <c:v>11.146699999999999</c:v>
                </c:pt>
                <c:pt idx="14038">
                  <c:v>10.204499999999999</c:v>
                </c:pt>
                <c:pt idx="14039">
                  <c:v>7.7878699999999998</c:v>
                </c:pt>
                <c:pt idx="14040">
                  <c:v>6.9633000000000003</c:v>
                </c:pt>
                <c:pt idx="14041">
                  <c:v>6.3649199999999997</c:v>
                </c:pt>
                <c:pt idx="14042">
                  <c:v>5.7981199999999999</c:v>
                </c:pt>
                <c:pt idx="14043">
                  <c:v>5.2664400000000002</c:v>
                </c:pt>
                <c:pt idx="14044">
                  <c:v>4.77224</c:v>
                </c:pt>
                <c:pt idx="14045">
                  <c:v>4.34389</c:v>
                </c:pt>
                <c:pt idx="14046">
                  <c:v>3.9496500000000001</c:v>
                </c:pt>
                <c:pt idx="14047">
                  <c:v>3.5888800000000001</c:v>
                </c:pt>
                <c:pt idx="14048">
                  <c:v>3.36646</c:v>
                </c:pt>
                <c:pt idx="14049">
                  <c:v>3.1580400000000002</c:v>
                </c:pt>
                <c:pt idx="14050">
                  <c:v>2.9630999999999998</c:v>
                </c:pt>
                <c:pt idx="14051">
                  <c:v>2.7657699999999998</c:v>
                </c:pt>
                <c:pt idx="14052">
                  <c:v>2.5688599999999999</c:v>
                </c:pt>
                <c:pt idx="14053">
                  <c:v>2.3879199999999998</c:v>
                </c:pt>
                <c:pt idx="14054">
                  <c:v>2.2219099999999998</c:v>
                </c:pt>
                <c:pt idx="14055">
                  <c:v>2.0697899999999998</c:v>
                </c:pt>
                <c:pt idx="14056">
                  <c:v>1.9305300000000001</c:v>
                </c:pt>
                <c:pt idx="14057">
                  <c:v>1.8031200000000001</c:v>
                </c:pt>
                <c:pt idx="14058">
                  <c:v>1.6866099999999999</c:v>
                </c:pt>
                <c:pt idx="14059">
                  <c:v>1.59588</c:v>
                </c:pt>
                <c:pt idx="14060">
                  <c:v>1.49356</c:v>
                </c:pt>
                <c:pt idx="14061">
                  <c:v>1.4002399999999999</c:v>
                </c:pt>
                <c:pt idx="14062">
                  <c:v>1.3150900000000001</c:v>
                </c:pt>
                <c:pt idx="14063">
                  <c:v>1.23729</c:v>
                </c:pt>
                <c:pt idx="14064">
                  <c:v>1.1661600000000001</c:v>
                </c:pt>
                <c:pt idx="14065">
                  <c:v>1.101</c:v>
                </c:pt>
                <c:pt idx="14066">
                  <c:v>1.04125</c:v>
                </c:pt>
                <c:pt idx="14067">
                  <c:v>1.0041500000000001</c:v>
                </c:pt>
                <c:pt idx="14068">
                  <c:v>0.93584299999999998</c:v>
                </c:pt>
                <c:pt idx="14069">
                  <c:v>0.87455099999999997</c:v>
                </c:pt>
                <c:pt idx="14070">
                  <c:v>0.81534399999999996</c:v>
                </c:pt>
                <c:pt idx="14071">
                  <c:v>0.76226000000000005</c:v>
                </c:pt>
                <c:pt idx="14072">
                  <c:v>0.71447499999999997</c:v>
                </c:pt>
                <c:pt idx="14073">
                  <c:v>0.67129899999999998</c:v>
                </c:pt>
                <c:pt idx="14074">
                  <c:v>0.63213600000000003</c:v>
                </c:pt>
                <c:pt idx="14075">
                  <c:v>0.59649200000000002</c:v>
                </c:pt>
                <c:pt idx="14076">
                  <c:v>0.56394100000000003</c:v>
                </c:pt>
                <c:pt idx="14077">
                  <c:v>0.53412099999999996</c:v>
                </c:pt>
                <c:pt idx="14078">
                  <c:v>0.49929699999999999</c:v>
                </c:pt>
                <c:pt idx="14079">
                  <c:v>0.46792499999999998</c:v>
                </c:pt>
                <c:pt idx="14080">
                  <c:v>0.43954300000000002</c:v>
                </c:pt>
                <c:pt idx="14081">
                  <c:v>0.41377000000000003</c:v>
                </c:pt>
                <c:pt idx="14082">
                  <c:v>0.39028200000000002</c:v>
                </c:pt>
                <c:pt idx="14083">
                  <c:v>0.368809</c:v>
                </c:pt>
                <c:pt idx="14084">
                  <c:v>0.34911900000000001</c:v>
                </c:pt>
                <c:pt idx="14085">
                  <c:v>0.33101399999999997</c:v>
                </c:pt>
                <c:pt idx="14086">
                  <c:v>0.30904799999999999</c:v>
                </c:pt>
                <c:pt idx="14087">
                  <c:v>0.28925699999999999</c:v>
                </c:pt>
                <c:pt idx="14088">
                  <c:v>0.27135700000000001</c:v>
                </c:pt>
                <c:pt idx="14089">
                  <c:v>0.25511</c:v>
                </c:pt>
                <c:pt idx="14090">
                  <c:v>0.240312</c:v>
                </c:pt>
                <c:pt idx="14091">
                  <c:v>0.226794</c:v>
                </c:pt>
                <c:pt idx="14092">
                  <c:v>0.21440999999999999</c:v>
                </c:pt>
                <c:pt idx="14093">
                  <c:v>0.20303299999999999</c:v>
                </c:pt>
                <c:pt idx="14094">
                  <c:v>0.19047600000000001</c:v>
                </c:pt>
                <c:pt idx="14095">
                  <c:v>0.17907000000000001</c:v>
                </c:pt>
                <c:pt idx="14096">
                  <c:v>0.16867599999999999</c:v>
                </c:pt>
                <c:pt idx="14097">
                  <c:v>0.15917700000000001</c:v>
                </c:pt>
                <c:pt idx="14098">
                  <c:v>0.15047099999999999</c:v>
                </c:pt>
                <c:pt idx="14099">
                  <c:v>0.14247199999999999</c:v>
                </c:pt>
                <c:pt idx="14100">
                  <c:v>0.135105</c:v>
                </c:pt>
                <c:pt idx="14101">
                  <c:v>0.128305</c:v>
                </c:pt>
                <c:pt idx="14102">
                  <c:v>0.120771</c:v>
                </c:pt>
                <c:pt idx="14103">
                  <c:v>0.11389299999999999</c:v>
                </c:pt>
                <c:pt idx="14104">
                  <c:v>0.107597</c:v>
                </c:pt>
                <c:pt idx="14105">
                  <c:v>0.101817</c:v>
                </c:pt>
                <c:pt idx="14106">
                  <c:v>9.6497700000000006E-2</c:v>
                </c:pt>
                <c:pt idx="14107">
                  <c:v>9.1591800000000001E-2</c:v>
                </c:pt>
                <c:pt idx="14108">
                  <c:v>8.4916500000000006E-2</c:v>
                </c:pt>
                <c:pt idx="14109">
                  <c:v>8.0316299999999993E-2</c:v>
                </c:pt>
                <c:pt idx="14110">
                  <c:v>7.5581300000000004E-2</c:v>
                </c:pt>
                <c:pt idx="14111">
                  <c:v>7.1260199999999996E-2</c:v>
                </c:pt>
                <c:pt idx="14112">
                  <c:v>6.7306000000000005E-2</c:v>
                </c:pt>
                <c:pt idx="14113">
                  <c:v>6.3678100000000001E-2</c:v>
                </c:pt>
                <c:pt idx="14114">
                  <c:v>6.0341499999999999E-2</c:v>
                </c:pt>
                <c:pt idx="14115">
                  <c:v>5.7265700000000003E-2</c:v>
                </c:pt>
                <c:pt idx="14116">
                  <c:v>5.30838E-2</c:v>
                </c:pt>
                <c:pt idx="14117">
                  <c:v>5.0013099999999998E-2</c:v>
                </c:pt>
                <c:pt idx="14118">
                  <c:v>4.7207600000000002E-2</c:v>
                </c:pt>
                <c:pt idx="14119">
                  <c:v>4.4637499999999997E-2</c:v>
                </c:pt>
                <c:pt idx="14120">
                  <c:v>4.2277500000000003E-2</c:v>
                </c:pt>
                <c:pt idx="14121">
                  <c:v>4.0105599999999998E-2</c:v>
                </c:pt>
                <c:pt idx="14122">
                  <c:v>3.8102299999999999E-2</c:v>
                </c:pt>
                <c:pt idx="14123">
                  <c:v>3.5375799999999999E-2</c:v>
                </c:pt>
                <c:pt idx="14124">
                  <c:v>3.3505699999999999E-2</c:v>
                </c:pt>
                <c:pt idx="14125">
                  <c:v>3.1586099999999999E-2</c:v>
                </c:pt>
                <c:pt idx="14126">
                  <c:v>2.9831300000000002E-2</c:v>
                </c:pt>
                <c:pt idx="14127">
                  <c:v>2.82232E-2</c:v>
                </c:pt>
                <c:pt idx="14128">
                  <c:v>2.6746300000000001E-2</c:v>
                </c:pt>
                <c:pt idx="14129">
                  <c:v>2.5386700000000002E-2</c:v>
                </c:pt>
                <c:pt idx="14130">
                  <c:v>2.3541200000000002E-2</c:v>
                </c:pt>
                <c:pt idx="14131">
                  <c:v>2.24251E-2</c:v>
                </c:pt>
                <c:pt idx="14132">
                  <c:v>2.11083E-2</c:v>
                </c:pt>
                <c:pt idx="14133">
                  <c:v>1.99095E-2</c:v>
                </c:pt>
                <c:pt idx="14134">
                  <c:v>1.8815100000000001E-2</c:v>
                </c:pt>
                <c:pt idx="14135">
                  <c:v>1.7813200000000001E-2</c:v>
                </c:pt>
                <c:pt idx="14136">
                  <c:v>1.6893700000000001E-2</c:v>
                </c:pt>
                <c:pt idx="14137">
                  <c:v>1.6047800000000001E-2</c:v>
                </c:pt>
                <c:pt idx="14138">
                  <c:v>1.4900500000000001E-2</c:v>
                </c:pt>
                <c:pt idx="14139">
                  <c:v>1.4096600000000001E-2</c:v>
                </c:pt>
                <c:pt idx="14140">
                  <c:v>1.3260600000000001E-2</c:v>
                </c:pt>
                <c:pt idx="14141">
                  <c:v>1.25024E-2</c:v>
                </c:pt>
                <c:pt idx="14142">
                  <c:v>1.1812700000000001E-2</c:v>
                </c:pt>
                <c:pt idx="14143">
                  <c:v>1.1183999999999999E-2</c:v>
                </c:pt>
                <c:pt idx="14144">
                  <c:v>1.061E-2</c:v>
                </c:pt>
                <c:pt idx="14145">
                  <c:v>1.0083099999999999E-2</c:v>
                </c:pt>
                <c:pt idx="14146">
                  <c:v>9.3690100000000005E-3</c:v>
                </c:pt>
                <c:pt idx="14147">
                  <c:v>8.7358000000000002E-3</c:v>
                </c:pt>
                <c:pt idx="14148">
                  <c:v>8.1721699999999994E-3</c:v>
                </c:pt>
                <c:pt idx="14149">
                  <c:v>7.66835E-3</c:v>
                </c:pt>
                <c:pt idx="14150">
                  <c:v>7.2162199999999998E-3</c:v>
                </c:pt>
                <c:pt idx="14151">
                  <c:v>6.80899E-3</c:v>
                </c:pt>
                <c:pt idx="14152">
                  <c:v>6.4409699999999999E-3</c:v>
                </c:pt>
                <c:pt idx="14153">
                  <c:v>6.1073500000000001E-3</c:v>
                </c:pt>
                <c:pt idx="14154">
                  <c:v>5.8040399999999999E-3</c:v>
                </c:pt>
                <c:pt idx="14155">
                  <c:v>5.4408199999999999E-3</c:v>
                </c:pt>
                <c:pt idx="14156">
                  <c:v>5.1183899999999996E-3</c:v>
                </c:pt>
                <c:pt idx="14157">
                  <c:v>4.8310499999999999E-3</c:v>
                </c:pt>
                <c:pt idx="14158">
                  <c:v>4.5740900000000003E-3</c:v>
                </c:pt>
                <c:pt idx="14159">
                  <c:v>4.3435699999999997E-3</c:v>
                </c:pt>
                <c:pt idx="14160">
                  <c:v>4.1361999999999996E-3</c:v>
                </c:pt>
                <c:pt idx="14161">
                  <c:v>3.9495600000000004E-3</c:v>
                </c:pt>
                <c:pt idx="14162">
                  <c:v>3.7035200000000001E-3</c:v>
                </c:pt>
                <c:pt idx="14163">
                  <c:v>3.4901099999999998E-3</c:v>
                </c:pt>
                <c:pt idx="14164">
                  <c:v>3.32016E-3</c:v>
                </c:pt>
                <c:pt idx="14165">
                  <c:v>3.1711700000000001E-3</c:v>
                </c:pt>
                <c:pt idx="14166">
                  <c:v>3.0336999999999999E-3</c:v>
                </c:pt>
                <c:pt idx="14167">
                  <c:v>2.9026E-3</c:v>
                </c:pt>
                <c:pt idx="14168">
                  <c:v>2.7923900000000001E-3</c:v>
                </c:pt>
                <c:pt idx="14169">
                  <c:v>2.7044199999999999E-3</c:v>
                </c:pt>
                <c:pt idx="14170">
                  <c:v>2.6335899999999999E-3</c:v>
                </c:pt>
                <c:pt idx="14171">
                  <c:v>2.57661E-3</c:v>
                </c:pt>
                <c:pt idx="14172">
                  <c:v>2.5331199999999998E-3</c:v>
                </c:pt>
                <c:pt idx="14173">
                  <c:v>2.5031599999999999E-3</c:v>
                </c:pt>
                <c:pt idx="14174">
                  <c:v>2.48635E-3</c:v>
                </c:pt>
                <c:pt idx="14175">
                  <c:v>2.4845900000000001E-3</c:v>
                </c:pt>
                <c:pt idx="14176">
                  <c:v>2.4893699999999999E-3</c:v>
                </c:pt>
                <c:pt idx="14177">
                  <c:v>2.5049E-3</c:v>
                </c:pt>
                <c:pt idx="14178">
                  <c:v>2.5325299999999999E-3</c:v>
                </c:pt>
                <c:pt idx="14179">
                  <c:v>2.5742299999999998E-3</c:v>
                </c:pt>
                <c:pt idx="14180">
                  <c:v>2.62393E-3</c:v>
                </c:pt>
                <c:pt idx="14181">
                  <c:v>2.6885500000000001E-3</c:v>
                </c:pt>
                <c:pt idx="14182">
                  <c:v>2.7725100000000002E-3</c:v>
                </c:pt>
                <c:pt idx="14183">
                  <c:v>2.8505100000000001E-3</c:v>
                </c:pt>
                <c:pt idx="14184">
                  <c:v>2.9390800000000002E-3</c:v>
                </c:pt>
                <c:pt idx="14185">
                  <c:v>3.04105E-3</c:v>
                </c:pt>
                <c:pt idx="14186">
                  <c:v>3.1615800000000002E-3</c:v>
                </c:pt>
                <c:pt idx="14187">
                  <c:v>3.3062199999999999E-3</c:v>
                </c:pt>
                <c:pt idx="14188">
                  <c:v>3.41867E-3</c:v>
                </c:pt>
                <c:pt idx="14189">
                  <c:v>3.54631E-3</c:v>
                </c:pt>
                <c:pt idx="14190">
                  <c:v>3.6798E-3</c:v>
                </c:pt>
                <c:pt idx="14191">
                  <c:v>3.8175499999999998E-3</c:v>
                </c:pt>
                <c:pt idx="14192">
                  <c:v>3.9725300000000002E-3</c:v>
                </c:pt>
                <c:pt idx="14193">
                  <c:v>4.1475899999999996E-3</c:v>
                </c:pt>
                <c:pt idx="14194">
                  <c:v>4.3461300000000001E-3</c:v>
                </c:pt>
                <c:pt idx="14195">
                  <c:v>4.5722999999999996E-3</c:v>
                </c:pt>
                <c:pt idx="14196">
                  <c:v>4.8315900000000002E-3</c:v>
                </c:pt>
                <c:pt idx="14197">
                  <c:v>5.0520399999999998E-3</c:v>
                </c:pt>
                <c:pt idx="14198">
                  <c:v>5.2988100000000002E-3</c:v>
                </c:pt>
                <c:pt idx="14199">
                  <c:v>5.5256799999999998E-3</c:v>
                </c:pt>
                <c:pt idx="14200">
                  <c:v>5.7763099999999998E-3</c:v>
                </c:pt>
                <c:pt idx="14201">
                  <c:v>6.0540000000000004E-3</c:v>
                </c:pt>
                <c:pt idx="14202">
                  <c:v>6.36266E-3</c:v>
                </c:pt>
                <c:pt idx="14203">
                  <c:v>6.7069699999999996E-3</c:v>
                </c:pt>
                <c:pt idx="14204">
                  <c:v>7.0927400000000002E-3</c:v>
                </c:pt>
                <c:pt idx="14205">
                  <c:v>7.5271399999999999E-3</c:v>
                </c:pt>
                <c:pt idx="14206">
                  <c:v>7.8900900000000006E-3</c:v>
                </c:pt>
                <c:pt idx="14207">
                  <c:v>8.4171699999999999E-3</c:v>
                </c:pt>
                <c:pt idx="14208">
                  <c:v>8.8559699999999995E-3</c:v>
                </c:pt>
                <c:pt idx="14209">
                  <c:v>9.3411499999999995E-3</c:v>
                </c:pt>
                <c:pt idx="14210">
                  <c:v>9.8795099999999993E-3</c:v>
                </c:pt>
                <c:pt idx="14211">
                  <c:v>1.0479199999999999E-2</c:v>
                </c:pt>
                <c:pt idx="14212">
                  <c:v>1.11501E-2</c:v>
                </c:pt>
                <c:pt idx="14213">
                  <c:v>1.1904E-2</c:v>
                </c:pt>
                <c:pt idx="14214">
                  <c:v>1.25326E-2</c:v>
                </c:pt>
                <c:pt idx="14215">
                  <c:v>1.33951E-2</c:v>
                </c:pt>
                <c:pt idx="14216">
                  <c:v>1.4093899999999999E-2</c:v>
                </c:pt>
                <c:pt idx="14217">
                  <c:v>1.48597E-2</c:v>
                </c:pt>
                <c:pt idx="14218">
                  <c:v>1.57016E-2</c:v>
                </c:pt>
                <c:pt idx="14219">
                  <c:v>1.6630499999999999E-2</c:v>
                </c:pt>
                <c:pt idx="14220">
                  <c:v>1.7658900000000002E-2</c:v>
                </c:pt>
                <c:pt idx="14221">
                  <c:v>1.8802099999999999E-2</c:v>
                </c:pt>
                <c:pt idx="14222">
                  <c:v>2.00784E-2</c:v>
                </c:pt>
                <c:pt idx="14223">
                  <c:v>2.1092199999999998E-2</c:v>
                </c:pt>
                <c:pt idx="14224">
                  <c:v>2.2196199999999999E-2</c:v>
                </c:pt>
                <c:pt idx="14225">
                  <c:v>2.3402099999999999E-2</c:v>
                </c:pt>
                <c:pt idx="14226">
                  <c:v>2.47233E-2</c:v>
                </c:pt>
                <c:pt idx="14227">
                  <c:v>2.6175799999999999E-2</c:v>
                </c:pt>
                <c:pt idx="14228">
                  <c:v>2.7778600000000001E-2</c:v>
                </c:pt>
                <c:pt idx="14229">
                  <c:v>2.9554799999999999E-2</c:v>
                </c:pt>
                <c:pt idx="14230">
                  <c:v>3.1532600000000001E-2</c:v>
                </c:pt>
                <c:pt idx="14231">
                  <c:v>3.32328E-2</c:v>
                </c:pt>
                <c:pt idx="14232">
                  <c:v>3.50969E-2</c:v>
                </c:pt>
                <c:pt idx="14233">
                  <c:v>3.7150799999999998E-2</c:v>
                </c:pt>
                <c:pt idx="14234">
                  <c:v>3.9426999999999997E-2</c:v>
                </c:pt>
                <c:pt idx="14235">
                  <c:v>4.1968699999999998E-2</c:v>
                </c:pt>
                <c:pt idx="14236">
                  <c:v>4.4082700000000002E-2</c:v>
                </c:pt>
                <c:pt idx="14237">
                  <c:v>4.6409300000000001E-2</c:v>
                </c:pt>
                <c:pt idx="14238">
                  <c:v>4.8989499999999998E-2</c:v>
                </c:pt>
                <c:pt idx="14239">
                  <c:v>5.1875600000000001E-2</c:v>
                </c:pt>
                <c:pt idx="14240">
                  <c:v>5.4646100000000003E-2</c:v>
                </c:pt>
                <c:pt idx="14241">
                  <c:v>5.7748099999999997E-2</c:v>
                </c:pt>
                <c:pt idx="14242">
                  <c:v>6.1253700000000001E-2</c:v>
                </c:pt>
                <c:pt idx="14243">
                  <c:v>6.52533E-2</c:v>
                </c:pt>
                <c:pt idx="14244">
                  <c:v>6.8250099999999994E-2</c:v>
                </c:pt>
                <c:pt idx="14245">
                  <c:v>7.1558099999999999E-2</c:v>
                </c:pt>
                <c:pt idx="14246">
                  <c:v>7.5227100000000005E-2</c:v>
                </c:pt>
                <c:pt idx="14247">
                  <c:v>7.9312199999999999E-2</c:v>
                </c:pt>
                <c:pt idx="14248">
                  <c:v>8.3880300000000005E-2</c:v>
                </c:pt>
                <c:pt idx="14249">
                  <c:v>8.9006699999999994E-2</c:v>
                </c:pt>
                <c:pt idx="14250">
                  <c:v>9.4782099999999994E-2</c:v>
                </c:pt>
                <c:pt idx="14251">
                  <c:v>9.9600099999999997E-2</c:v>
                </c:pt>
                <c:pt idx="14252">
                  <c:v>0.104888</c:v>
                </c:pt>
                <c:pt idx="14253">
                  <c:v>0.11070199999999999</c:v>
                </c:pt>
                <c:pt idx="14254">
                  <c:v>0.1171</c:v>
                </c:pt>
                <c:pt idx="14255">
                  <c:v>0.124153</c:v>
                </c:pt>
                <c:pt idx="14256">
                  <c:v>0.13193099999999999</c:v>
                </c:pt>
                <c:pt idx="14257">
                  <c:v>0.140517</c:v>
                </c:pt>
                <c:pt idx="14258">
                  <c:v>0.14999799999999999</c:v>
                </c:pt>
                <c:pt idx="14259">
                  <c:v>0.16047500000000001</c:v>
                </c:pt>
                <c:pt idx="14260">
                  <c:v>0.17205200000000001</c:v>
                </c:pt>
                <c:pt idx="14261">
                  <c:v>0.18484800000000001</c:v>
                </c:pt>
                <c:pt idx="14262">
                  <c:v>0.198986</c:v>
                </c:pt>
                <c:pt idx="14263">
                  <c:v>0.214613</c:v>
                </c:pt>
                <c:pt idx="14264">
                  <c:v>0.23186899999999999</c:v>
                </c:pt>
                <c:pt idx="14265">
                  <c:v>0.25092199999999998</c:v>
                </c:pt>
                <c:pt idx="14266">
                  <c:v>0.27193800000000001</c:v>
                </c:pt>
                <c:pt idx="14267">
                  <c:v>0.29511599999999999</c:v>
                </c:pt>
                <c:pt idx="14268">
                  <c:v>0.32064300000000001</c:v>
                </c:pt>
                <c:pt idx="14269">
                  <c:v>0.34146799999999999</c:v>
                </c:pt>
                <c:pt idx="14270">
                  <c:v>0.36382399999999998</c:v>
                </c:pt>
                <c:pt idx="14271">
                  <c:v>0.392455</c:v>
                </c:pt>
                <c:pt idx="14272">
                  <c:v>0.41953400000000002</c:v>
                </c:pt>
                <c:pt idx="14273">
                  <c:v>0.448627</c:v>
                </c:pt>
                <c:pt idx="14274">
                  <c:v>0.47986200000000001</c:v>
                </c:pt>
                <c:pt idx="14275">
                  <c:v>0.51336999999999999</c:v>
                </c:pt>
                <c:pt idx="14276">
                  <c:v>0.54928900000000003</c:v>
                </c:pt>
                <c:pt idx="14277">
                  <c:v>0.587754</c:v>
                </c:pt>
                <c:pt idx="14278">
                  <c:v>0.62890999999999997</c:v>
                </c:pt>
                <c:pt idx="14279">
                  <c:v>0.67290899999999998</c:v>
                </c:pt>
                <c:pt idx="14280">
                  <c:v>0.71990600000000005</c:v>
                </c:pt>
                <c:pt idx="14281">
                  <c:v>0.77004700000000004</c:v>
                </c:pt>
                <c:pt idx="14282">
                  <c:v>0.82349000000000006</c:v>
                </c:pt>
                <c:pt idx="14283">
                  <c:v>0.88039999999999996</c:v>
                </c:pt>
                <c:pt idx="14284">
                  <c:v>0.94094</c:v>
                </c:pt>
                <c:pt idx="14285">
                  <c:v>1.0052700000000001</c:v>
                </c:pt>
                <c:pt idx="14286">
                  <c:v>1.1092</c:v>
                </c:pt>
                <c:pt idx="14287">
                  <c:v>1.20583</c:v>
                </c:pt>
                <c:pt idx="14288">
                  <c:v>1.3097099999999999</c:v>
                </c:pt>
                <c:pt idx="14289">
                  <c:v>1.42123</c:v>
                </c:pt>
                <c:pt idx="14290">
                  <c:v>1.54067</c:v>
                </c:pt>
                <c:pt idx="14291">
                  <c:v>1.66839</c:v>
                </c:pt>
                <c:pt idx="14292">
                  <c:v>1.8046599999999999</c:v>
                </c:pt>
                <c:pt idx="14293">
                  <c:v>1.9497800000000001</c:v>
                </c:pt>
                <c:pt idx="14294">
                  <c:v>2.1039400000000001</c:v>
                </c:pt>
                <c:pt idx="14295">
                  <c:v>2.32403</c:v>
                </c:pt>
                <c:pt idx="14296">
                  <c:v>2.5610599999999999</c:v>
                </c:pt>
                <c:pt idx="14297">
                  <c:v>2.8484699999999998</c:v>
                </c:pt>
                <c:pt idx="14298">
                  <c:v>3.1579100000000002</c:v>
                </c:pt>
                <c:pt idx="14299">
                  <c:v>3.48942</c:v>
                </c:pt>
                <c:pt idx="14300">
                  <c:v>3.8426200000000001</c:v>
                </c:pt>
                <c:pt idx="14301">
                  <c:v>4.2169400000000001</c:v>
                </c:pt>
                <c:pt idx="14302">
                  <c:v>4.6902699999999999</c:v>
                </c:pt>
                <c:pt idx="14303">
                  <c:v>5.2934700000000001</c:v>
                </c:pt>
                <c:pt idx="14304">
                  <c:v>6.0595800000000004</c:v>
                </c:pt>
                <c:pt idx="14305">
                  <c:v>7.15062</c:v>
                </c:pt>
                <c:pt idx="14306">
                  <c:v>9.0142100000000003</c:v>
                </c:pt>
                <c:pt idx="14307">
                  <c:v>9.8676700000000004</c:v>
                </c:pt>
                <c:pt idx="14308">
                  <c:v>10.549799999999999</c:v>
                </c:pt>
                <c:pt idx="14309">
                  <c:v>11.074999999999999</c:v>
                </c:pt>
                <c:pt idx="14310">
                  <c:v>11.5722</c:v>
                </c:pt>
                <c:pt idx="14311">
                  <c:v>11.930199999999999</c:v>
                </c:pt>
                <c:pt idx="14312">
                  <c:v>12.2232</c:v>
                </c:pt>
                <c:pt idx="14313">
                  <c:v>12.416399999999999</c:v>
                </c:pt>
                <c:pt idx="14314">
                  <c:v>12.502000000000001</c:v>
                </c:pt>
                <c:pt idx="14315">
                  <c:v>12.520099999999999</c:v>
                </c:pt>
                <c:pt idx="14316">
                  <c:v>12.4817</c:v>
                </c:pt>
                <c:pt idx="14317">
                  <c:v>12.3735</c:v>
                </c:pt>
                <c:pt idx="14318">
                  <c:v>12.213800000000001</c:v>
                </c:pt>
                <c:pt idx="14319">
                  <c:v>11.903</c:v>
                </c:pt>
                <c:pt idx="14320">
                  <c:v>11.582800000000001</c:v>
                </c:pt>
                <c:pt idx="14321">
                  <c:v>11.113300000000001</c:v>
                </c:pt>
                <c:pt idx="14322">
                  <c:v>10.6158</c:v>
                </c:pt>
                <c:pt idx="14323">
                  <c:v>9.9658899999999999</c:v>
                </c:pt>
                <c:pt idx="14324">
                  <c:v>9.0994600000000005</c:v>
                </c:pt>
                <c:pt idx="14325">
                  <c:v>7.7262399999999998</c:v>
                </c:pt>
                <c:pt idx="14326">
                  <c:v>6.23522</c:v>
                </c:pt>
                <c:pt idx="14327">
                  <c:v>5.4524999999999997</c:v>
                </c:pt>
                <c:pt idx="14328">
                  <c:v>4.8214399999999999</c:v>
                </c:pt>
                <c:pt idx="14329">
                  <c:v>4.3446199999999999</c:v>
                </c:pt>
                <c:pt idx="14330">
                  <c:v>3.8954399999999998</c:v>
                </c:pt>
                <c:pt idx="14331">
                  <c:v>3.5520700000000001</c:v>
                </c:pt>
                <c:pt idx="14332">
                  <c:v>3.1808299999999998</c:v>
                </c:pt>
                <c:pt idx="14333">
                  <c:v>2.9483999999999999</c:v>
                </c:pt>
                <c:pt idx="14334">
                  <c:v>2.7281399999999998</c:v>
                </c:pt>
                <c:pt idx="14335">
                  <c:v>2.5199099999999999</c:v>
                </c:pt>
                <c:pt idx="14336">
                  <c:v>2.3236699999999999</c:v>
                </c:pt>
                <c:pt idx="14337">
                  <c:v>2.1392000000000002</c:v>
                </c:pt>
                <c:pt idx="14338">
                  <c:v>1.9662900000000001</c:v>
                </c:pt>
                <c:pt idx="14339">
                  <c:v>1.82023</c:v>
                </c:pt>
                <c:pt idx="14340">
                  <c:v>1.68306</c:v>
                </c:pt>
                <c:pt idx="14341">
                  <c:v>1.55447</c:v>
                </c:pt>
                <c:pt idx="14342">
                  <c:v>1.43418</c:v>
                </c:pt>
                <c:pt idx="14343">
                  <c:v>1.32185</c:v>
                </c:pt>
                <c:pt idx="14344">
                  <c:v>1.2171700000000001</c:v>
                </c:pt>
                <c:pt idx="14345">
                  <c:v>1.1197999999999999</c:v>
                </c:pt>
                <c:pt idx="14346">
                  <c:v>1.0294399999999999</c:v>
                </c:pt>
                <c:pt idx="14347">
                  <c:v>0.94566099999999997</c:v>
                </c:pt>
                <c:pt idx="14348">
                  <c:v>0.86819100000000005</c:v>
                </c:pt>
                <c:pt idx="14349">
                  <c:v>0.81986800000000004</c:v>
                </c:pt>
                <c:pt idx="14350">
                  <c:v>0.75933399999999995</c:v>
                </c:pt>
                <c:pt idx="14351">
                  <c:v>0.70308300000000001</c:v>
                </c:pt>
                <c:pt idx="14352">
                  <c:v>0.65086200000000005</c:v>
                </c:pt>
                <c:pt idx="14353">
                  <c:v>0.60245899999999997</c:v>
                </c:pt>
                <c:pt idx="14354">
                  <c:v>0.55762699999999998</c:v>
                </c:pt>
                <c:pt idx="14355">
                  <c:v>0.51617199999999996</c:v>
                </c:pt>
                <c:pt idx="14356">
                  <c:v>0.47787000000000002</c:v>
                </c:pt>
                <c:pt idx="14357">
                  <c:v>0.44253199999999998</c:v>
                </c:pt>
                <c:pt idx="14358">
                  <c:v>0.40994199999999997</c:v>
                </c:pt>
                <c:pt idx="14359">
                  <c:v>0.37993500000000002</c:v>
                </c:pt>
                <c:pt idx="14360">
                  <c:v>0.35232200000000002</c:v>
                </c:pt>
                <c:pt idx="14361">
                  <c:v>0.32694299999999998</c:v>
                </c:pt>
                <c:pt idx="14362">
                  <c:v>0.30362499999999998</c:v>
                </c:pt>
                <c:pt idx="14363">
                  <c:v>0.28222599999999998</c:v>
                </c:pt>
                <c:pt idx="14364">
                  <c:v>0.26259700000000002</c:v>
                </c:pt>
                <c:pt idx="14365">
                  <c:v>0.24460699999999999</c:v>
                </c:pt>
                <c:pt idx="14366">
                  <c:v>0.229104</c:v>
                </c:pt>
                <c:pt idx="14367">
                  <c:v>0.214834</c:v>
                </c:pt>
                <c:pt idx="14368">
                  <c:v>0.20169699999999999</c:v>
                </c:pt>
                <c:pt idx="14369">
                  <c:v>0.189608</c:v>
                </c:pt>
                <c:pt idx="14370">
                  <c:v>0.178483</c:v>
                </c:pt>
                <c:pt idx="14371">
                  <c:v>0.16824900000000001</c:v>
                </c:pt>
                <c:pt idx="14372">
                  <c:v>0.158831</c:v>
                </c:pt>
                <c:pt idx="14373">
                  <c:v>0.150168</c:v>
                </c:pt>
                <c:pt idx="14374">
                  <c:v>0.14219300000000001</c:v>
                </c:pt>
                <c:pt idx="14375">
                  <c:v>0.134854</c:v>
                </c:pt>
                <c:pt idx="14376">
                  <c:v>0.12596199999999999</c:v>
                </c:pt>
                <c:pt idx="14377">
                  <c:v>0.117988</c:v>
                </c:pt>
                <c:pt idx="14378">
                  <c:v>0.110831</c:v>
                </c:pt>
                <c:pt idx="14379">
                  <c:v>0.104398</c:v>
                </c:pt>
                <c:pt idx="14380">
                  <c:v>9.8606100000000002E-2</c:v>
                </c:pt>
                <c:pt idx="14381">
                  <c:v>9.3382599999999996E-2</c:v>
                </c:pt>
                <c:pt idx="14382">
                  <c:v>8.8662199999999997E-2</c:v>
                </c:pt>
                <c:pt idx="14383">
                  <c:v>8.4386799999999998E-2</c:v>
                </c:pt>
                <c:pt idx="14384">
                  <c:v>8.0136200000000005E-2</c:v>
                </c:pt>
                <c:pt idx="14385">
                  <c:v>7.5971499999999997E-2</c:v>
                </c:pt>
                <c:pt idx="14386">
                  <c:v>7.2234800000000002E-2</c:v>
                </c:pt>
                <c:pt idx="14387">
                  <c:v>6.8867800000000007E-2</c:v>
                </c:pt>
                <c:pt idx="14388">
                  <c:v>6.5820500000000004E-2</c:v>
                </c:pt>
                <c:pt idx="14389">
                  <c:v>6.1758E-2</c:v>
                </c:pt>
                <c:pt idx="14390">
                  <c:v>5.8201799999999998E-2</c:v>
                </c:pt>
                <c:pt idx="14391">
                  <c:v>5.50591E-2</c:v>
                </c:pt>
                <c:pt idx="14392">
                  <c:v>5.2255999999999997E-2</c:v>
                </c:pt>
                <c:pt idx="14393">
                  <c:v>4.9735099999999997E-2</c:v>
                </c:pt>
                <c:pt idx="14394">
                  <c:v>4.6734299999999999E-2</c:v>
                </c:pt>
                <c:pt idx="14395">
                  <c:v>4.40715E-2</c:v>
                </c:pt>
                <c:pt idx="14396">
                  <c:v>4.1684499999999999E-2</c:v>
                </c:pt>
                <c:pt idx="14397">
                  <c:v>3.9527899999999998E-2</c:v>
                </c:pt>
                <c:pt idx="14398">
                  <c:v>3.8200199999999997E-2</c:v>
                </c:pt>
                <c:pt idx="14399">
                  <c:v>3.5771499999999998E-2</c:v>
                </c:pt>
                <c:pt idx="14400">
                  <c:v>3.3602199999999999E-2</c:v>
                </c:pt>
                <c:pt idx="14401">
                  <c:v>3.1651499999999999E-2</c:v>
                </c:pt>
                <c:pt idx="14402">
                  <c:v>2.98882E-2</c:v>
                </c:pt>
                <c:pt idx="14403">
                  <c:v>2.82869E-2</c:v>
                </c:pt>
                <c:pt idx="14404">
                  <c:v>2.68271E-2</c:v>
                </c:pt>
                <c:pt idx="14405">
                  <c:v>2.5175400000000001E-2</c:v>
                </c:pt>
                <c:pt idx="14406">
                  <c:v>2.3690800000000001E-2</c:v>
                </c:pt>
                <c:pt idx="14407">
                  <c:v>2.2350600000000002E-2</c:v>
                </c:pt>
                <c:pt idx="14408">
                  <c:v>2.1136200000000001E-2</c:v>
                </c:pt>
                <c:pt idx="14409">
                  <c:v>2.0031799999999999E-2</c:v>
                </c:pt>
                <c:pt idx="14410">
                  <c:v>1.90244E-2</c:v>
                </c:pt>
                <c:pt idx="14411">
                  <c:v>1.8102500000000001E-2</c:v>
                </c:pt>
                <c:pt idx="14412">
                  <c:v>1.69581E-2</c:v>
                </c:pt>
                <c:pt idx="14413">
                  <c:v>1.6115500000000001E-2</c:v>
                </c:pt>
                <c:pt idx="14414">
                  <c:v>1.5102900000000001E-2</c:v>
                </c:pt>
                <c:pt idx="14415">
                  <c:v>1.41999E-2</c:v>
                </c:pt>
                <c:pt idx="14416">
                  <c:v>1.33911E-2</c:v>
                </c:pt>
                <c:pt idx="14417">
                  <c:v>1.2663799999999999E-2</c:v>
                </c:pt>
                <c:pt idx="14418">
                  <c:v>1.20074E-2</c:v>
                </c:pt>
                <c:pt idx="14419">
                  <c:v>1.14129E-2</c:v>
                </c:pt>
                <c:pt idx="14420">
                  <c:v>1.08729E-2</c:v>
                </c:pt>
                <c:pt idx="14421">
                  <c:v>1.02331E-2</c:v>
                </c:pt>
                <c:pt idx="14422">
                  <c:v>9.6646100000000006E-3</c:v>
                </c:pt>
                <c:pt idx="14423">
                  <c:v>9.1572600000000004E-3</c:v>
                </c:pt>
                <c:pt idx="14424">
                  <c:v>8.7027000000000007E-3</c:v>
                </c:pt>
                <c:pt idx="14425">
                  <c:v>8.2939799999999994E-3</c:v>
                </c:pt>
                <c:pt idx="14426">
                  <c:v>7.9252999999999997E-3</c:v>
                </c:pt>
                <c:pt idx="14427">
                  <c:v>7.5917500000000004E-3</c:v>
                </c:pt>
                <c:pt idx="14428">
                  <c:v>7.1686900000000001E-3</c:v>
                </c:pt>
                <c:pt idx="14429">
                  <c:v>6.8346600000000002E-3</c:v>
                </c:pt>
                <c:pt idx="14430">
                  <c:v>6.5372700000000004E-3</c:v>
                </c:pt>
                <c:pt idx="14431">
                  <c:v>6.2714900000000002E-3</c:v>
                </c:pt>
                <c:pt idx="14432">
                  <c:v>5.9591799999999997E-3</c:v>
                </c:pt>
                <c:pt idx="14433">
                  <c:v>5.6878299999999996E-3</c:v>
                </c:pt>
                <c:pt idx="14434">
                  <c:v>5.4512099999999997E-3</c:v>
                </c:pt>
                <c:pt idx="14435">
                  <c:v>5.2442699999999997E-3</c:v>
                </c:pt>
                <c:pt idx="14436">
                  <c:v>5.06282E-3</c:v>
                </c:pt>
                <c:pt idx="14437">
                  <c:v>4.8759399999999996E-3</c:v>
                </c:pt>
                <c:pt idx="14438">
                  <c:v>4.6923599999999996E-3</c:v>
                </c:pt>
                <c:pt idx="14439">
                  <c:v>4.5383300000000001E-3</c:v>
                </c:pt>
                <c:pt idx="14440">
                  <c:v>4.4090800000000001E-3</c:v>
                </c:pt>
                <c:pt idx="14441">
                  <c:v>4.3007000000000002E-3</c:v>
                </c:pt>
                <c:pt idx="14442">
                  <c:v>4.1711300000000003E-3</c:v>
                </c:pt>
                <c:pt idx="14443">
                  <c:v>4.0747999999999999E-3</c:v>
                </c:pt>
                <c:pt idx="14444">
                  <c:v>4.0195999999999999E-3</c:v>
                </c:pt>
                <c:pt idx="14445">
                  <c:v>3.9743499999999998E-3</c:v>
                </c:pt>
                <c:pt idx="14446">
                  <c:v>3.9364100000000004E-3</c:v>
                </c:pt>
                <c:pt idx="14447">
                  <c:v>3.9284000000000003E-3</c:v>
                </c:pt>
                <c:pt idx="14448">
                  <c:v>3.93692E-3</c:v>
                </c:pt>
                <c:pt idx="14449">
                  <c:v>3.9644600000000004E-3</c:v>
                </c:pt>
                <c:pt idx="14450">
                  <c:v>4.0285800000000004E-3</c:v>
                </c:pt>
                <c:pt idx="14451">
                  <c:v>4.1226400000000003E-3</c:v>
                </c:pt>
                <c:pt idx="14452">
                  <c:v>4.2408000000000003E-3</c:v>
                </c:pt>
                <c:pt idx="14453">
                  <c:v>4.3802499999999996E-3</c:v>
                </c:pt>
                <c:pt idx="14454">
                  <c:v>4.5463099999999996E-3</c:v>
                </c:pt>
                <c:pt idx="14455">
                  <c:v>4.7408399999999996E-3</c:v>
                </c:pt>
                <c:pt idx="14456">
                  <c:v>4.96643E-3</c:v>
                </c:pt>
                <c:pt idx="14457">
                  <c:v>5.2265000000000002E-3</c:v>
                </c:pt>
                <c:pt idx="14458">
                  <c:v>5.5253699999999999E-3</c:v>
                </c:pt>
                <c:pt idx="14459">
                  <c:v>5.7782399999999996E-3</c:v>
                </c:pt>
                <c:pt idx="14460">
                  <c:v>6.0587799999999997E-3</c:v>
                </c:pt>
                <c:pt idx="14461">
                  <c:v>6.3702999999999997E-3</c:v>
                </c:pt>
                <c:pt idx="14462">
                  <c:v>6.7166999999999999E-3</c:v>
                </c:pt>
                <c:pt idx="14463">
                  <c:v>7.1026099999999997E-3</c:v>
                </c:pt>
                <c:pt idx="14464">
                  <c:v>7.53354E-3</c:v>
                </c:pt>
                <c:pt idx="14465">
                  <c:v>8.0160800000000001E-3</c:v>
                </c:pt>
                <c:pt idx="14466">
                  <c:v>8.5581000000000008E-3</c:v>
                </c:pt>
                <c:pt idx="14467">
                  <c:v>9.1691600000000009E-3</c:v>
                </c:pt>
                <c:pt idx="14468">
                  <c:v>9.6203199999999999E-3</c:v>
                </c:pt>
                <c:pt idx="14469">
                  <c:v>1.01105E-2</c:v>
                </c:pt>
                <c:pt idx="14470">
                  <c:v>1.06441E-2</c:v>
                </c:pt>
                <c:pt idx="14471">
                  <c:v>1.12275E-2</c:v>
                </c:pt>
                <c:pt idx="14472">
                  <c:v>1.1867900000000001E-2</c:v>
                </c:pt>
                <c:pt idx="14473">
                  <c:v>1.25106E-2</c:v>
                </c:pt>
                <c:pt idx="14474">
                  <c:v>1.31465E-2</c:v>
                </c:pt>
                <c:pt idx="14475">
                  <c:v>1.38371E-2</c:v>
                </c:pt>
                <c:pt idx="14476">
                  <c:v>1.4588800000000001E-2</c:v>
                </c:pt>
                <c:pt idx="14477">
                  <c:v>1.54091E-2</c:v>
                </c:pt>
                <c:pt idx="14478">
                  <c:v>1.6306299999999999E-2</c:v>
                </c:pt>
                <c:pt idx="14479">
                  <c:v>1.7290300000000002E-2</c:v>
                </c:pt>
                <c:pt idx="14480">
                  <c:v>1.8372599999999999E-2</c:v>
                </c:pt>
                <c:pt idx="14481">
                  <c:v>1.9441799999999999E-2</c:v>
                </c:pt>
                <c:pt idx="14482">
                  <c:v>2.04773E-2</c:v>
                </c:pt>
                <c:pt idx="14483">
                  <c:v>2.1602699999999999E-2</c:v>
                </c:pt>
                <c:pt idx="14484">
                  <c:v>2.2828500000000002E-2</c:v>
                </c:pt>
                <c:pt idx="14485">
                  <c:v>2.41671E-2</c:v>
                </c:pt>
                <c:pt idx="14486">
                  <c:v>2.5632700000000001E-2</c:v>
                </c:pt>
                <c:pt idx="14487">
                  <c:v>2.7241700000000001E-2</c:v>
                </c:pt>
                <c:pt idx="14488">
                  <c:v>2.9013500000000001E-2</c:v>
                </c:pt>
                <c:pt idx="14489">
                  <c:v>3.0714600000000002E-2</c:v>
                </c:pt>
                <c:pt idx="14490">
                  <c:v>3.3137899999999998E-2</c:v>
                </c:pt>
                <c:pt idx="14491">
                  <c:v>3.4920800000000002E-2</c:v>
                </c:pt>
                <c:pt idx="14492">
                  <c:v>3.6855699999999998E-2</c:v>
                </c:pt>
                <c:pt idx="14493">
                  <c:v>3.89614E-2</c:v>
                </c:pt>
                <c:pt idx="14494">
                  <c:v>4.1258999999999997E-2</c:v>
                </c:pt>
                <c:pt idx="14495">
                  <c:v>4.3773100000000002E-2</c:v>
                </c:pt>
                <c:pt idx="14496">
                  <c:v>4.6531400000000001E-2</c:v>
                </c:pt>
                <c:pt idx="14497">
                  <c:v>4.9967200000000003E-2</c:v>
                </c:pt>
                <c:pt idx="14498">
                  <c:v>5.3808099999999998E-2</c:v>
                </c:pt>
                <c:pt idx="14499">
                  <c:v>5.6626000000000003E-2</c:v>
                </c:pt>
                <c:pt idx="14500">
                  <c:v>5.9676300000000002E-2</c:v>
                </c:pt>
                <c:pt idx="14501">
                  <c:v>6.2985299999999994E-2</c:v>
                </c:pt>
                <c:pt idx="14502">
                  <c:v>6.6583400000000001E-2</c:v>
                </c:pt>
                <c:pt idx="14503">
                  <c:v>7.0505100000000001E-2</c:v>
                </c:pt>
                <c:pt idx="14504">
                  <c:v>7.6116199999999995E-2</c:v>
                </c:pt>
                <c:pt idx="14505">
                  <c:v>8.0244700000000002E-2</c:v>
                </c:pt>
                <c:pt idx="14506">
                  <c:v>8.47247E-2</c:v>
                </c:pt>
                <c:pt idx="14507">
                  <c:v>8.9597899999999994E-2</c:v>
                </c:pt>
                <c:pt idx="14508">
                  <c:v>9.4911800000000004E-2</c:v>
                </c:pt>
                <c:pt idx="14509">
                  <c:v>0.10072200000000001</c:v>
                </c:pt>
                <c:pt idx="14510">
                  <c:v>0.10709399999999999</c:v>
                </c:pt>
                <c:pt idx="14511">
                  <c:v>0.11325300000000001</c:v>
                </c:pt>
                <c:pt idx="14512">
                  <c:v>0.122125</c:v>
                </c:pt>
                <c:pt idx="14513">
                  <c:v>0.12864400000000001</c:v>
                </c:pt>
                <c:pt idx="14514">
                  <c:v>0.135711</c:v>
                </c:pt>
                <c:pt idx="14515">
                  <c:v>0.14338899999999999</c:v>
                </c:pt>
                <c:pt idx="14516">
                  <c:v>0.151751</c:v>
                </c:pt>
                <c:pt idx="14517">
                  <c:v>0.160884</c:v>
                </c:pt>
                <c:pt idx="14518">
                  <c:v>0.17088500000000001</c:v>
                </c:pt>
                <c:pt idx="14519">
                  <c:v>0.17985499999999999</c:v>
                </c:pt>
                <c:pt idx="14520">
                  <c:v>0.18956700000000001</c:v>
                </c:pt>
                <c:pt idx="14521">
                  <c:v>0.20010900000000001</c:v>
                </c:pt>
                <c:pt idx="14522">
                  <c:v>0.21157799999999999</c:v>
                </c:pt>
                <c:pt idx="14523">
                  <c:v>0.22409100000000001</c:v>
                </c:pt>
                <c:pt idx="14524">
                  <c:v>0.23778199999999999</c:v>
                </c:pt>
                <c:pt idx="14525">
                  <c:v>0.25280999999999998</c:v>
                </c:pt>
                <c:pt idx="14526">
                  <c:v>0.26935900000000002</c:v>
                </c:pt>
                <c:pt idx="14527">
                  <c:v>0.28415099999999999</c:v>
                </c:pt>
                <c:pt idx="14528">
                  <c:v>0.30024400000000001</c:v>
                </c:pt>
                <c:pt idx="14529">
                  <c:v>0.31780399999999998</c:v>
                </c:pt>
                <c:pt idx="14530">
                  <c:v>0.33702100000000002</c:v>
                </c:pt>
                <c:pt idx="14531">
                  <c:v>0.35702299999999998</c:v>
                </c:pt>
                <c:pt idx="14532">
                  <c:v>0.37895400000000001</c:v>
                </c:pt>
                <c:pt idx="14533">
                  <c:v>0.40442299999999998</c:v>
                </c:pt>
                <c:pt idx="14534">
                  <c:v>0.43122700000000003</c:v>
                </c:pt>
                <c:pt idx="14535">
                  <c:v>0.46262300000000001</c:v>
                </c:pt>
                <c:pt idx="14536">
                  <c:v>0.48863699999999999</c:v>
                </c:pt>
                <c:pt idx="14537">
                  <c:v>0.51707999999999998</c:v>
                </c:pt>
                <c:pt idx="14538">
                  <c:v>0.54827400000000004</c:v>
                </c:pt>
                <c:pt idx="14539">
                  <c:v>0.58261600000000002</c:v>
                </c:pt>
                <c:pt idx="14540">
                  <c:v>0.61658800000000002</c:v>
                </c:pt>
                <c:pt idx="14541">
                  <c:v>0.65170799999999995</c:v>
                </c:pt>
                <c:pt idx="14542">
                  <c:v>0.69015899999999997</c:v>
                </c:pt>
                <c:pt idx="14543">
                  <c:v>0.74028300000000002</c:v>
                </c:pt>
                <c:pt idx="14544">
                  <c:v>0.79647900000000005</c:v>
                </c:pt>
                <c:pt idx="14545">
                  <c:v>0.83780200000000005</c:v>
                </c:pt>
                <c:pt idx="14546">
                  <c:v>0.88260899999999998</c:v>
                </c:pt>
                <c:pt idx="14547">
                  <c:v>0.93126399999999998</c:v>
                </c:pt>
                <c:pt idx="14548">
                  <c:v>0.98419000000000001</c:v>
                </c:pt>
                <c:pt idx="14549">
                  <c:v>1.0418400000000001</c:v>
                </c:pt>
                <c:pt idx="14550">
                  <c:v>1.10473</c:v>
                </c:pt>
                <c:pt idx="14551">
                  <c:v>1.1734100000000001</c:v>
                </c:pt>
                <c:pt idx="14552">
                  <c:v>1.2484900000000001</c:v>
                </c:pt>
                <c:pt idx="14553">
                  <c:v>1.3306199999999999</c:v>
                </c:pt>
                <c:pt idx="14554">
                  <c:v>1.41327</c:v>
                </c:pt>
                <c:pt idx="14555">
                  <c:v>1.50312</c:v>
                </c:pt>
                <c:pt idx="14556">
                  <c:v>1.6008199999999999</c:v>
                </c:pt>
                <c:pt idx="14557">
                  <c:v>1.70702</c:v>
                </c:pt>
                <c:pt idx="14558">
                  <c:v>1.8224400000000001</c:v>
                </c:pt>
                <c:pt idx="14559">
                  <c:v>1.95488</c:v>
                </c:pt>
                <c:pt idx="14560">
                  <c:v>2.10311</c:v>
                </c:pt>
                <c:pt idx="14561">
                  <c:v>2.26478</c:v>
                </c:pt>
                <c:pt idx="14562">
                  <c:v>2.4409100000000001</c:v>
                </c:pt>
                <c:pt idx="14563">
                  <c:v>2.6323599999999998</c:v>
                </c:pt>
                <c:pt idx="14564">
                  <c:v>2.8514599999999999</c:v>
                </c:pt>
                <c:pt idx="14565">
                  <c:v>3.1143800000000001</c:v>
                </c:pt>
                <c:pt idx="14566">
                  <c:v>3.4013900000000001</c:v>
                </c:pt>
                <c:pt idx="14567">
                  <c:v>3.7133400000000001</c:v>
                </c:pt>
                <c:pt idx="14568">
                  <c:v>4.0509000000000004</c:v>
                </c:pt>
                <c:pt idx="14569">
                  <c:v>4.4142700000000001</c:v>
                </c:pt>
                <c:pt idx="14570">
                  <c:v>4.7774200000000002</c:v>
                </c:pt>
                <c:pt idx="14571">
                  <c:v>5.2956700000000003</c:v>
                </c:pt>
                <c:pt idx="14572">
                  <c:v>5.8507400000000001</c:v>
                </c:pt>
                <c:pt idx="14573">
                  <c:v>6.5904499999999997</c:v>
                </c:pt>
                <c:pt idx="14574">
                  <c:v>7.6381399999999999</c:v>
                </c:pt>
                <c:pt idx="14575">
                  <c:v>9.7962000000000007</c:v>
                </c:pt>
                <c:pt idx="14576">
                  <c:v>10.4795</c:v>
                </c:pt>
                <c:pt idx="14577">
                  <c:v>11.116400000000001</c:v>
                </c:pt>
                <c:pt idx="14578">
                  <c:v>11.689399999999999</c:v>
                </c:pt>
                <c:pt idx="14579">
                  <c:v>12.0966</c:v>
                </c:pt>
                <c:pt idx="14580">
                  <c:v>12.489699999999999</c:v>
                </c:pt>
                <c:pt idx="14581">
                  <c:v>12.7906</c:v>
                </c:pt>
                <c:pt idx="14582">
                  <c:v>12.9657</c:v>
                </c:pt>
                <c:pt idx="14583">
                  <c:v>13.059900000000001</c:v>
                </c:pt>
                <c:pt idx="14584">
                  <c:v>13.0913</c:v>
                </c:pt>
                <c:pt idx="14585">
                  <c:v>13.055999999999999</c:v>
                </c:pt>
                <c:pt idx="14586">
                  <c:v>12.9512</c:v>
                </c:pt>
                <c:pt idx="14587">
                  <c:v>12.7257</c:v>
                </c:pt>
                <c:pt idx="14588">
                  <c:v>12.401300000000001</c:v>
                </c:pt>
                <c:pt idx="14589">
                  <c:v>11.9931</c:v>
                </c:pt>
                <c:pt idx="14590">
                  <c:v>11.522399999999999</c:v>
                </c:pt>
                <c:pt idx="14591">
                  <c:v>10.990399999999999</c:v>
                </c:pt>
                <c:pt idx="14592">
                  <c:v>10.409599999999999</c:v>
                </c:pt>
                <c:pt idx="14593">
                  <c:v>9.5814199999999996</c:v>
                </c:pt>
                <c:pt idx="14594">
                  <c:v>7.1393599999999999</c:v>
                </c:pt>
                <c:pt idx="14595">
                  <c:v>6.3195100000000002</c:v>
                </c:pt>
                <c:pt idx="14596">
                  <c:v>5.8007299999999997</c:v>
                </c:pt>
                <c:pt idx="14597">
                  <c:v>5.3084100000000003</c:v>
                </c:pt>
                <c:pt idx="14598">
                  <c:v>4.7893400000000002</c:v>
                </c:pt>
                <c:pt idx="14599">
                  <c:v>4.3865299999999996</c:v>
                </c:pt>
                <c:pt idx="14600">
                  <c:v>4.0115499999999997</c:v>
                </c:pt>
                <c:pt idx="14601">
                  <c:v>3.6644100000000002</c:v>
                </c:pt>
                <c:pt idx="14602">
                  <c:v>3.3448500000000001</c:v>
                </c:pt>
                <c:pt idx="14603">
                  <c:v>3.1467499999999999</c:v>
                </c:pt>
                <c:pt idx="14604">
                  <c:v>2.9287299999999998</c:v>
                </c:pt>
                <c:pt idx="14605">
                  <c:v>2.7261600000000001</c:v>
                </c:pt>
                <c:pt idx="14606">
                  <c:v>2.5383399999999998</c:v>
                </c:pt>
                <c:pt idx="14607">
                  <c:v>2.3645800000000001</c:v>
                </c:pt>
                <c:pt idx="14608">
                  <c:v>2.2040799999999998</c:v>
                </c:pt>
                <c:pt idx="14609">
                  <c:v>2.0560900000000002</c:v>
                </c:pt>
                <c:pt idx="14610">
                  <c:v>1.9198</c:v>
                </c:pt>
                <c:pt idx="14611">
                  <c:v>1.79443</c:v>
                </c:pt>
                <c:pt idx="14612">
                  <c:v>1.6750499999999999</c:v>
                </c:pt>
                <c:pt idx="14613">
                  <c:v>1.5657399999999999</c:v>
                </c:pt>
                <c:pt idx="14614">
                  <c:v>1.4656800000000001</c:v>
                </c:pt>
                <c:pt idx="14615">
                  <c:v>1.37409</c:v>
                </c:pt>
                <c:pt idx="14616">
                  <c:v>1.29023</c:v>
                </c:pt>
                <c:pt idx="14617">
                  <c:v>1.21343</c:v>
                </c:pt>
                <c:pt idx="14618">
                  <c:v>1.1430499999999999</c:v>
                </c:pt>
                <c:pt idx="14619">
                  <c:v>1.0785</c:v>
                </c:pt>
                <c:pt idx="14620">
                  <c:v>1.0192300000000001</c:v>
                </c:pt>
                <c:pt idx="14621">
                  <c:v>0.96475200000000005</c:v>
                </c:pt>
                <c:pt idx="14622">
                  <c:v>0.91337599999999997</c:v>
                </c:pt>
                <c:pt idx="14623">
                  <c:v>0.86385500000000004</c:v>
                </c:pt>
                <c:pt idx="14624">
                  <c:v>0.818407</c:v>
                </c:pt>
                <c:pt idx="14625">
                  <c:v>0.77662399999999998</c:v>
                </c:pt>
                <c:pt idx="14626">
                  <c:v>0.72597199999999995</c:v>
                </c:pt>
                <c:pt idx="14627">
                  <c:v>0.68040500000000004</c:v>
                </c:pt>
                <c:pt idx="14628">
                  <c:v>0.639262</c:v>
                </c:pt>
                <c:pt idx="14629">
                  <c:v>0.60198200000000002</c:v>
                </c:pt>
                <c:pt idx="14630">
                  <c:v>0.56808499999999995</c:v>
                </c:pt>
                <c:pt idx="14631">
                  <c:v>0.53295999999999999</c:v>
                </c:pt>
                <c:pt idx="14632">
                  <c:v>0.49744100000000002</c:v>
                </c:pt>
                <c:pt idx="14633">
                  <c:v>0.46556700000000001</c:v>
                </c:pt>
                <c:pt idx="14634">
                  <c:v>0.436832</c:v>
                </c:pt>
                <c:pt idx="14635">
                  <c:v>0.41081600000000001</c:v>
                </c:pt>
                <c:pt idx="14636">
                  <c:v>0.38717099999999999</c:v>
                </c:pt>
                <c:pt idx="14637">
                  <c:v>0.36560399999999998</c:v>
                </c:pt>
                <c:pt idx="14638">
                  <c:v>0.34586699999999998</c:v>
                </c:pt>
                <c:pt idx="14639">
                  <c:v>0.32487500000000002</c:v>
                </c:pt>
                <c:pt idx="14640">
                  <c:v>0.30322700000000002</c:v>
                </c:pt>
                <c:pt idx="14641">
                  <c:v>0.28374500000000002</c:v>
                </c:pt>
                <c:pt idx="14642">
                  <c:v>0.26613999999999999</c:v>
                </c:pt>
                <c:pt idx="14643">
                  <c:v>0.25017099999999998</c:v>
                </c:pt>
                <c:pt idx="14644">
                  <c:v>0.23563700000000001</c:v>
                </c:pt>
                <c:pt idx="14645">
                  <c:v>0.22236500000000001</c:v>
                </c:pt>
                <c:pt idx="14646">
                  <c:v>0.21021100000000001</c:v>
                </c:pt>
                <c:pt idx="14647">
                  <c:v>0.197938</c:v>
                </c:pt>
                <c:pt idx="14648">
                  <c:v>0.185725</c:v>
                </c:pt>
                <c:pt idx="14649">
                  <c:v>0.17463100000000001</c:v>
                </c:pt>
                <c:pt idx="14650">
                  <c:v>0.164519</c:v>
                </c:pt>
                <c:pt idx="14651">
                  <c:v>0.155277</c:v>
                </c:pt>
                <c:pt idx="14652">
                  <c:v>0.14680499999999999</c:v>
                </c:pt>
                <c:pt idx="14653">
                  <c:v>0.139019</c:v>
                </c:pt>
                <c:pt idx="14654">
                  <c:v>0.13184699999999999</c:v>
                </c:pt>
                <c:pt idx="14655">
                  <c:v>0.124569</c:v>
                </c:pt>
                <c:pt idx="14656">
                  <c:v>0.117288</c:v>
                </c:pt>
                <c:pt idx="14657">
                  <c:v>0.110637</c:v>
                </c:pt>
                <c:pt idx="14658">
                  <c:v>0.104544</c:v>
                </c:pt>
                <c:pt idx="14659">
                  <c:v>9.8948099999999997E-2</c:v>
                </c:pt>
                <c:pt idx="14660">
                  <c:v>9.3796000000000004E-2</c:v>
                </c:pt>
                <c:pt idx="14661">
                  <c:v>8.9041499999999996E-2</c:v>
                </c:pt>
                <c:pt idx="14662">
                  <c:v>8.2568500000000003E-2</c:v>
                </c:pt>
                <c:pt idx="14663">
                  <c:v>7.7572600000000005E-2</c:v>
                </c:pt>
                <c:pt idx="14664">
                  <c:v>7.3022500000000004E-2</c:v>
                </c:pt>
                <c:pt idx="14665">
                  <c:v>6.8866399999999994E-2</c:v>
                </c:pt>
                <c:pt idx="14666">
                  <c:v>6.5060000000000007E-2</c:v>
                </c:pt>
                <c:pt idx="14667">
                  <c:v>6.1564800000000003E-2</c:v>
                </c:pt>
                <c:pt idx="14668">
                  <c:v>5.8347799999999998E-2</c:v>
                </c:pt>
                <c:pt idx="14669">
                  <c:v>5.5380100000000002E-2</c:v>
                </c:pt>
                <c:pt idx="14670">
                  <c:v>5.2636500000000003E-2</c:v>
                </c:pt>
                <c:pt idx="14671">
                  <c:v>4.9555399999999999E-2</c:v>
                </c:pt>
                <c:pt idx="14672">
                  <c:v>4.67413E-2</c:v>
                </c:pt>
                <c:pt idx="14673">
                  <c:v>4.4164299999999997E-2</c:v>
                </c:pt>
                <c:pt idx="14674">
                  <c:v>4.1798799999999997E-2</c:v>
                </c:pt>
                <c:pt idx="14675">
                  <c:v>3.96221E-2</c:v>
                </c:pt>
                <c:pt idx="14676">
                  <c:v>3.76149E-2</c:v>
                </c:pt>
                <c:pt idx="14677">
                  <c:v>3.4883699999999997E-2</c:v>
                </c:pt>
                <c:pt idx="14678">
                  <c:v>3.3010999999999999E-2</c:v>
                </c:pt>
                <c:pt idx="14679">
                  <c:v>3.1089700000000001E-2</c:v>
                </c:pt>
                <c:pt idx="14680">
                  <c:v>2.9333700000000001E-2</c:v>
                </c:pt>
                <c:pt idx="14681">
                  <c:v>2.7724800000000001E-2</c:v>
                </c:pt>
                <c:pt idx="14682">
                  <c:v>2.6247400000000001E-2</c:v>
                </c:pt>
                <c:pt idx="14683">
                  <c:v>2.4887599999999999E-2</c:v>
                </c:pt>
                <c:pt idx="14684">
                  <c:v>2.3633299999999999E-2</c:v>
                </c:pt>
                <c:pt idx="14685">
                  <c:v>2.1926600000000001E-2</c:v>
                </c:pt>
                <c:pt idx="14686">
                  <c:v>2.0610300000000002E-2</c:v>
                </c:pt>
                <c:pt idx="14687">
                  <c:v>1.94123E-2</c:v>
                </c:pt>
                <c:pt idx="14688">
                  <c:v>1.83188E-2</c:v>
                </c:pt>
                <c:pt idx="14689">
                  <c:v>1.7317900000000001E-2</c:v>
                </c:pt>
                <c:pt idx="14690">
                  <c:v>1.6399400000000001E-2</c:v>
                </c:pt>
                <c:pt idx="14691">
                  <c:v>1.5554500000000001E-2</c:v>
                </c:pt>
                <c:pt idx="14692">
                  <c:v>1.47756E-2</c:v>
                </c:pt>
                <c:pt idx="14693">
                  <c:v>1.40559E-2</c:v>
                </c:pt>
                <c:pt idx="14694">
                  <c:v>1.33185E-2</c:v>
                </c:pt>
                <c:pt idx="14695">
                  <c:v>1.26401E-2</c:v>
                </c:pt>
                <c:pt idx="14696">
                  <c:v>1.20144E-2</c:v>
                </c:pt>
                <c:pt idx="14697">
                  <c:v>1.11632E-2</c:v>
                </c:pt>
                <c:pt idx="14698">
                  <c:v>1.04037E-2</c:v>
                </c:pt>
                <c:pt idx="14699">
                  <c:v>9.7240299999999998E-3</c:v>
                </c:pt>
                <c:pt idx="14700">
                  <c:v>9.0362099999999994E-3</c:v>
                </c:pt>
                <c:pt idx="14701">
                  <c:v>8.3876300000000001E-3</c:v>
                </c:pt>
                <c:pt idx="14702">
                  <c:v>7.8100499999999998E-3</c:v>
                </c:pt>
                <c:pt idx="14703">
                  <c:v>7.2939700000000003E-3</c:v>
                </c:pt>
                <c:pt idx="14704">
                  <c:v>6.8309699999999996E-3</c:v>
                </c:pt>
                <c:pt idx="14705">
                  <c:v>6.4139899999999996E-3</c:v>
                </c:pt>
                <c:pt idx="14706">
                  <c:v>6.03712E-3</c:v>
                </c:pt>
                <c:pt idx="14707">
                  <c:v>5.6953500000000001E-3</c:v>
                </c:pt>
                <c:pt idx="14708">
                  <c:v>5.3844499999999998E-3</c:v>
                </c:pt>
                <c:pt idx="14709">
                  <c:v>5.1008E-3</c:v>
                </c:pt>
                <c:pt idx="14710">
                  <c:v>4.8412899999999998E-3</c:v>
                </c:pt>
                <c:pt idx="14711">
                  <c:v>4.52827E-3</c:v>
                </c:pt>
                <c:pt idx="14712">
                  <c:v>4.2481000000000003E-3</c:v>
                </c:pt>
                <c:pt idx="14713">
                  <c:v>3.9963200000000003E-3</c:v>
                </c:pt>
                <c:pt idx="14714">
                  <c:v>3.7692200000000002E-3</c:v>
                </c:pt>
                <c:pt idx="14715">
                  <c:v>3.5312999999999998E-3</c:v>
                </c:pt>
                <c:pt idx="14716">
                  <c:v>3.3185900000000002E-3</c:v>
                </c:pt>
                <c:pt idx="14717">
                  <c:v>3.1284799999999999E-3</c:v>
                </c:pt>
                <c:pt idx="14718">
                  <c:v>2.9567299999999999E-3</c:v>
                </c:pt>
                <c:pt idx="14719">
                  <c:v>2.8009200000000001E-3</c:v>
                </c:pt>
                <c:pt idx="14720">
                  <c:v>2.6594399999999999E-3</c:v>
                </c:pt>
                <c:pt idx="14721">
                  <c:v>2.5303499999999998E-3</c:v>
                </c:pt>
                <c:pt idx="14722">
                  <c:v>2.4129300000000002E-3</c:v>
                </c:pt>
                <c:pt idx="14723">
                  <c:v>2.3054899999999999E-3</c:v>
                </c:pt>
                <c:pt idx="14724">
                  <c:v>2.16096E-3</c:v>
                </c:pt>
                <c:pt idx="14725">
                  <c:v>2.0328799999999999E-3</c:v>
                </c:pt>
                <c:pt idx="14726">
                  <c:v>1.93462E-3</c:v>
                </c:pt>
                <c:pt idx="14727">
                  <c:v>1.84559E-3</c:v>
                </c:pt>
                <c:pt idx="14728">
                  <c:v>1.7393199999999999E-3</c:v>
                </c:pt>
                <c:pt idx="14729">
                  <c:v>1.6452999999999999E-3</c:v>
                </c:pt>
                <c:pt idx="14730">
                  <c:v>1.5560400000000001E-3</c:v>
                </c:pt>
                <c:pt idx="14731">
                  <c:v>1.51147E-3</c:v>
                </c:pt>
                <c:pt idx="14732">
                  <c:v>1.4312400000000001E-3</c:v>
                </c:pt>
                <c:pt idx="14733">
                  <c:v>1.36041E-3</c:v>
                </c:pt>
                <c:pt idx="14734">
                  <c:v>1.2976400000000001E-3</c:v>
                </c:pt>
                <c:pt idx="14735">
                  <c:v>1.2342799999999999E-3</c:v>
                </c:pt>
                <c:pt idx="14736">
                  <c:v>1.1785000000000001E-3</c:v>
                </c:pt>
                <c:pt idx="14737">
                  <c:v>1.1292299999999999E-3</c:v>
                </c:pt>
                <c:pt idx="14738">
                  <c:v>1.0855800000000001E-3</c:v>
                </c:pt>
                <c:pt idx="14739">
                  <c:v>1.0422299999999999E-3</c:v>
                </c:pt>
                <c:pt idx="14740">
                  <c:v>1.0041E-3</c:v>
                </c:pt>
                <c:pt idx="14741">
                  <c:v>9.7050100000000002E-4</c:v>
                </c:pt>
                <c:pt idx="14742">
                  <c:v>9.28165E-4</c:v>
                </c:pt>
                <c:pt idx="14743">
                  <c:v>8.9381599999999997E-4</c:v>
                </c:pt>
                <c:pt idx="14744">
                  <c:v>8.6516000000000002E-4</c:v>
                </c:pt>
                <c:pt idx="14745">
                  <c:v>8.4094200000000001E-4</c:v>
                </c:pt>
                <c:pt idx="14746">
                  <c:v>8.2717000000000001E-4</c:v>
                </c:pt>
                <c:pt idx="14747">
                  <c:v>8.0425699999999995E-4</c:v>
                </c:pt>
                <c:pt idx="14748">
                  <c:v>7.8692599999999997E-4</c:v>
                </c:pt>
                <c:pt idx="14749">
                  <c:v>7.7416599999999996E-4</c:v>
                </c:pt>
                <c:pt idx="14750">
                  <c:v>7.6542600000000004E-4</c:v>
                </c:pt>
                <c:pt idx="14751">
                  <c:v>7.6272600000000003E-4</c:v>
                </c:pt>
                <c:pt idx="14752">
                  <c:v>7.6037100000000003E-4</c:v>
                </c:pt>
                <c:pt idx="14753">
                  <c:v>0.66440299999999997</c:v>
                </c:pt>
                <c:pt idx="14754">
                  <c:v>0.658439</c:v>
                </c:pt>
                <c:pt idx="14755">
                  <c:v>0.65239000000000003</c:v>
                </c:pt>
                <c:pt idx="14756">
                  <c:v>0.64625699999999997</c:v>
                </c:pt>
                <c:pt idx="14757">
                  <c:v>0.643266</c:v>
                </c:pt>
                <c:pt idx="14758">
                  <c:v>0.63751800000000003</c:v>
                </c:pt>
                <c:pt idx="14759">
                  <c:v>0.63168899999999994</c:v>
                </c:pt>
                <c:pt idx="14760">
                  <c:v>0.62577700000000003</c:v>
                </c:pt>
                <c:pt idx="14761">
                  <c:v>0.623865</c:v>
                </c:pt>
                <c:pt idx="14762">
                  <c:v>0.618313</c:v>
                </c:pt>
                <c:pt idx="14763">
                  <c:v>0.61268400000000001</c:v>
                </c:pt>
                <c:pt idx="14764">
                  <c:v>0.60697500000000004</c:v>
                </c:pt>
                <c:pt idx="14765">
                  <c:v>0.60597999999999996</c:v>
                </c:pt>
                <c:pt idx="14766">
                  <c:v>0.60060800000000003</c:v>
                </c:pt>
                <c:pt idx="14767">
                  <c:v>0.59516100000000005</c:v>
                </c:pt>
                <c:pt idx="14768">
                  <c:v>0.589638</c:v>
                </c:pt>
                <c:pt idx="14769">
                  <c:v>0.58942700000000003</c:v>
                </c:pt>
                <c:pt idx="14770">
                  <c:v>0.58440899999999996</c:v>
                </c:pt>
                <c:pt idx="14771">
                  <c:v>0.57932099999999997</c:v>
                </c:pt>
                <c:pt idx="14772">
                  <c:v>0.57416100000000003</c:v>
                </c:pt>
                <c:pt idx="14773">
                  <c:v>0.56892799999999999</c:v>
                </c:pt>
                <c:pt idx="14774">
                  <c:v>0.56362100000000004</c:v>
                </c:pt>
                <c:pt idx="14775">
                  <c:v>0.55979000000000001</c:v>
                </c:pt>
                <c:pt idx="14776">
                  <c:v>0.55503999999999998</c:v>
                </c:pt>
                <c:pt idx="14777">
                  <c:v>0.55022400000000005</c:v>
                </c:pt>
                <c:pt idx="14778">
                  <c:v>0.54534000000000005</c:v>
                </c:pt>
                <c:pt idx="14779">
                  <c:v>0.54038600000000003</c:v>
                </c:pt>
                <c:pt idx="14780">
                  <c:v>0.53536300000000003</c:v>
                </c:pt>
                <c:pt idx="14781">
                  <c:v>0.53389399999999998</c:v>
                </c:pt>
                <c:pt idx="14782">
                  <c:v>0.52937699999999999</c:v>
                </c:pt>
                <c:pt idx="14783">
                  <c:v>0.52479500000000001</c:v>
                </c:pt>
                <c:pt idx="14784">
                  <c:v>0.52014899999999997</c:v>
                </c:pt>
                <c:pt idx="14785">
                  <c:v>0.51543700000000003</c:v>
                </c:pt>
                <c:pt idx="14786">
                  <c:v>0.51102099999999995</c:v>
                </c:pt>
                <c:pt idx="14787">
                  <c:v>0.50670599999999999</c:v>
                </c:pt>
                <c:pt idx="14788">
                  <c:v>0.50232900000000003</c:v>
                </c:pt>
                <c:pt idx="14789">
                  <c:v>0.49789099999999997</c:v>
                </c:pt>
                <c:pt idx="14790">
                  <c:v>0.49339</c:v>
                </c:pt>
                <c:pt idx="14791">
                  <c:v>0.49062800000000001</c:v>
                </c:pt>
                <c:pt idx="14792">
                  <c:v>0.48650500000000002</c:v>
                </c:pt>
                <c:pt idx="14793">
                  <c:v>0.482323</c:v>
                </c:pt>
                <c:pt idx="14794">
                  <c:v>0.47808200000000001</c:v>
                </c:pt>
                <c:pt idx="14795">
                  <c:v>0.47378100000000001</c:v>
                </c:pt>
                <c:pt idx="14796">
                  <c:v>0.47236</c:v>
                </c:pt>
                <c:pt idx="14797">
                  <c:v>0.46839399999999998</c:v>
                </c:pt>
                <c:pt idx="14798">
                  <c:v>0.46437200000000001</c:v>
                </c:pt>
                <c:pt idx="14799">
                  <c:v>0.46029399999999998</c:v>
                </c:pt>
                <c:pt idx="14800">
                  <c:v>0.45615699999999998</c:v>
                </c:pt>
                <c:pt idx="14801">
                  <c:v>0.45582400000000001</c:v>
                </c:pt>
                <c:pt idx="14802">
                  <c:v>0.45200000000000001</c:v>
                </c:pt>
                <c:pt idx="14803">
                  <c:v>0.44812099999999999</c:v>
                </c:pt>
                <c:pt idx="14804">
                  <c:v>0.444187</c:v>
                </c:pt>
                <c:pt idx="14805">
                  <c:v>0.44076300000000002</c:v>
                </c:pt>
                <c:pt idx="14806">
                  <c:v>0.43706600000000001</c:v>
                </c:pt>
                <c:pt idx="14807">
                  <c:v>0.43331700000000001</c:v>
                </c:pt>
                <c:pt idx="14808">
                  <c:v>0.42951499999999998</c:v>
                </c:pt>
                <c:pt idx="14809">
                  <c:v>0.42697099999999999</c:v>
                </c:pt>
                <c:pt idx="14810">
                  <c:v>0.423402</c:v>
                </c:pt>
                <c:pt idx="14811">
                  <c:v>0.41978300000000002</c:v>
                </c:pt>
                <c:pt idx="14812">
                  <c:v>0.41611300000000001</c:v>
                </c:pt>
                <c:pt idx="14813">
                  <c:v>0.414323</c:v>
                </c:pt>
                <c:pt idx="14814">
                  <c:v>0.41086</c:v>
                </c:pt>
                <c:pt idx="14815">
                  <c:v>0.40734799999999999</c:v>
                </c:pt>
                <c:pt idx="14816">
                  <c:v>0.40378599999999998</c:v>
                </c:pt>
                <c:pt idx="14817">
                  <c:v>0.40263399999999999</c:v>
                </c:pt>
                <c:pt idx="14818">
                  <c:v>0.39938400000000002</c:v>
                </c:pt>
                <c:pt idx="14819">
                  <c:v>0.396088</c:v>
                </c:pt>
                <c:pt idx="14820">
                  <c:v>0.39274500000000001</c:v>
                </c:pt>
                <c:pt idx="14821">
                  <c:v>0.38935599999999998</c:v>
                </c:pt>
                <c:pt idx="14822">
                  <c:v>0.38591799999999998</c:v>
                </c:pt>
                <c:pt idx="14823">
                  <c:v>0.38243199999999999</c:v>
                </c:pt>
                <c:pt idx="14824">
                  <c:v>0.381691</c:v>
                </c:pt>
                <c:pt idx="14825">
                  <c:v>0.37856299999999998</c:v>
                </c:pt>
                <c:pt idx="14826">
                  <c:v>0.37539</c:v>
                </c:pt>
                <c:pt idx="14827">
                  <c:v>0.37217299999999998</c:v>
                </c:pt>
                <c:pt idx="14828">
                  <c:v>0.36891099999999999</c:v>
                </c:pt>
                <c:pt idx="14829">
                  <c:v>0.36783300000000002</c:v>
                </c:pt>
                <c:pt idx="14830">
                  <c:v>0.36481400000000003</c:v>
                </c:pt>
                <c:pt idx="14831">
                  <c:v>0.36175200000000002</c:v>
                </c:pt>
                <c:pt idx="14832">
                  <c:v>0.35864699999999999</c:v>
                </c:pt>
                <c:pt idx="14833">
                  <c:v>0.35549900000000001</c:v>
                </c:pt>
                <c:pt idx="14834">
                  <c:v>0.35524499999999998</c:v>
                </c:pt>
                <c:pt idx="14835">
                  <c:v>0.352325</c:v>
                </c:pt>
                <c:pt idx="14836">
                  <c:v>0.34936499999999998</c:v>
                </c:pt>
                <c:pt idx="14837">
                  <c:v>0.346362</c:v>
                </c:pt>
                <c:pt idx="14838">
                  <c:v>0.343748</c:v>
                </c:pt>
                <c:pt idx="14839">
                  <c:v>0.34091900000000003</c:v>
                </c:pt>
                <c:pt idx="14840">
                  <c:v>0.33805099999999999</c:v>
                </c:pt>
                <c:pt idx="14841">
                  <c:v>0.335142</c:v>
                </c:pt>
                <c:pt idx="14842">
                  <c:v>0.33319599999999999</c:v>
                </c:pt>
                <c:pt idx="14843">
                  <c:v>0.33054</c:v>
                </c:pt>
                <c:pt idx="14844">
                  <c:v>0.32784600000000003</c:v>
                </c:pt>
                <c:pt idx="14845">
                  <c:v>0.32511400000000001</c:v>
                </c:pt>
                <c:pt idx="14846">
                  <c:v>0.32234400000000002</c:v>
                </c:pt>
                <c:pt idx="14847">
                  <c:v>0.31953399999999998</c:v>
                </c:pt>
                <c:pt idx="14848">
                  <c:v>0.31750600000000001</c:v>
                </c:pt>
                <c:pt idx="14849">
                  <c:v>0.31496800000000003</c:v>
                </c:pt>
                <c:pt idx="14850">
                  <c:v>0.31239400000000001</c:v>
                </c:pt>
                <c:pt idx="14851">
                  <c:v>0.30978299999999998</c:v>
                </c:pt>
                <c:pt idx="14852">
                  <c:v>0.30713600000000002</c:v>
                </c:pt>
                <c:pt idx="14853">
                  <c:v>0.304452</c:v>
                </c:pt>
                <c:pt idx="14854">
                  <c:v>0.30366700000000002</c:v>
                </c:pt>
                <c:pt idx="14855">
                  <c:v>0.30123499999999998</c:v>
                </c:pt>
                <c:pt idx="14856">
                  <c:v>0.29876799999999998</c:v>
                </c:pt>
                <c:pt idx="14857">
                  <c:v>0.296267</c:v>
                </c:pt>
                <c:pt idx="14858">
                  <c:v>0.29373100000000002</c:v>
                </c:pt>
                <c:pt idx="14859">
                  <c:v>0.291354</c:v>
                </c:pt>
                <c:pt idx="14860">
                  <c:v>0.289018</c:v>
                </c:pt>
                <c:pt idx="14861">
                  <c:v>0.28665000000000002</c:v>
                </c:pt>
                <c:pt idx="14862">
                  <c:v>0.284248</c:v>
                </c:pt>
                <c:pt idx="14863">
                  <c:v>0.28181299999999998</c:v>
                </c:pt>
                <c:pt idx="14864">
                  <c:v>0.28031800000000001</c:v>
                </c:pt>
                <c:pt idx="14865">
                  <c:v>0.27809200000000001</c:v>
                </c:pt>
                <c:pt idx="14866">
                  <c:v>0.27583400000000002</c:v>
                </c:pt>
                <c:pt idx="14867">
                  <c:v>0.27354499999999998</c:v>
                </c:pt>
                <c:pt idx="14868">
                  <c:v>0.27122299999999999</c:v>
                </c:pt>
                <c:pt idx="14869">
                  <c:v>0.27045599999999997</c:v>
                </c:pt>
                <c:pt idx="14870">
                  <c:v>0.26830999999999999</c:v>
                </c:pt>
                <c:pt idx="14871">
                  <c:v>0.26613399999999998</c:v>
                </c:pt>
                <c:pt idx="14872">
                  <c:v>0.26392700000000002</c:v>
                </c:pt>
                <c:pt idx="14873">
                  <c:v>0.261689</c:v>
                </c:pt>
                <c:pt idx="14874">
                  <c:v>0.26150800000000002</c:v>
                </c:pt>
                <c:pt idx="14875">
                  <c:v>0.259436</c:v>
                </c:pt>
                <c:pt idx="14876">
                  <c:v>0.25733499999999998</c:v>
                </c:pt>
                <c:pt idx="14877">
                  <c:v>0.25520399999999999</c:v>
                </c:pt>
                <c:pt idx="14878">
                  <c:v>0.25334899999999999</c:v>
                </c:pt>
                <c:pt idx="14879">
                  <c:v>0.25134600000000001</c:v>
                </c:pt>
                <c:pt idx="14880">
                  <c:v>0.24931500000000001</c:v>
                </c:pt>
                <c:pt idx="14881">
                  <c:v>0.247255</c:v>
                </c:pt>
                <c:pt idx="14882">
                  <c:v>0.24587700000000001</c:v>
                </c:pt>
                <c:pt idx="14883">
                  <c:v>0.24395600000000001</c:v>
                </c:pt>
                <c:pt idx="14884">
                  <c:v>0.242009</c:v>
                </c:pt>
                <c:pt idx="14885">
                  <c:v>0.240034</c:v>
                </c:pt>
                <c:pt idx="14886">
                  <c:v>0.23907100000000001</c:v>
                </c:pt>
                <c:pt idx="14887">
                  <c:v>0.237209</c:v>
                </c:pt>
                <c:pt idx="14888">
                  <c:v>0.235321</c:v>
                </c:pt>
                <c:pt idx="14889">
                  <c:v>0.233407</c:v>
                </c:pt>
                <c:pt idx="14890">
                  <c:v>0.23278799999999999</c:v>
                </c:pt>
                <c:pt idx="14891">
                  <c:v>0.231045</c:v>
                </c:pt>
                <c:pt idx="14892">
                  <c:v>0.22927800000000001</c:v>
                </c:pt>
                <c:pt idx="14893">
                  <c:v>0.22748599999999999</c:v>
                </c:pt>
                <c:pt idx="14894">
                  <c:v>0.22566900000000001</c:v>
                </c:pt>
                <c:pt idx="14895">
                  <c:v>0.223827</c:v>
                </c:pt>
                <c:pt idx="14896">
                  <c:v>0.22195799999999999</c:v>
                </c:pt>
                <c:pt idx="14897">
                  <c:v>0.22156100000000001</c:v>
                </c:pt>
                <c:pt idx="14898">
                  <c:v>0.21993399999999999</c:v>
                </c:pt>
                <c:pt idx="14899">
                  <c:v>0.21828400000000001</c:v>
                </c:pt>
                <c:pt idx="14900">
                  <c:v>0.216611</c:v>
                </c:pt>
                <c:pt idx="14901">
                  <c:v>0.21491499999999999</c:v>
                </c:pt>
                <c:pt idx="14902">
                  <c:v>0.213195</c:v>
                </c:pt>
                <c:pt idx="14903">
                  <c:v>0.211952</c:v>
                </c:pt>
                <c:pt idx="14904">
                  <c:v>0.21040600000000001</c:v>
                </c:pt>
                <c:pt idx="14905">
                  <c:v>0.20883699999999999</c:v>
                </c:pt>
                <c:pt idx="14906">
                  <c:v>0.20724600000000001</c:v>
                </c:pt>
                <c:pt idx="14907">
                  <c:v>0.20563300000000001</c:v>
                </c:pt>
                <c:pt idx="14908">
                  <c:v>0.20399700000000001</c:v>
                </c:pt>
                <c:pt idx="14909">
                  <c:v>0.20351900000000001</c:v>
                </c:pt>
                <c:pt idx="14910">
                  <c:v>0.202043</c:v>
                </c:pt>
                <c:pt idx="14911">
                  <c:v>0.200546</c:v>
                </c:pt>
                <c:pt idx="14912">
                  <c:v>0.19902800000000001</c:v>
                </c:pt>
                <c:pt idx="14913">
                  <c:v>0.197488</c:v>
                </c:pt>
                <c:pt idx="14914">
                  <c:v>0.196046</c:v>
                </c:pt>
                <c:pt idx="14915">
                  <c:v>0.194632</c:v>
                </c:pt>
                <c:pt idx="14916">
                  <c:v>0.19319900000000001</c:v>
                </c:pt>
                <c:pt idx="14917">
                  <c:v>0.191746</c:v>
                </c:pt>
                <c:pt idx="14918">
                  <c:v>0.190272</c:v>
                </c:pt>
                <c:pt idx="14919">
                  <c:v>0.18936800000000001</c:v>
                </c:pt>
                <c:pt idx="14920">
                  <c:v>0.18803800000000001</c:v>
                </c:pt>
                <c:pt idx="14921">
                  <c:v>0.18668899999999999</c:v>
                </c:pt>
                <c:pt idx="14922">
                  <c:v>0.18532199999999999</c:v>
                </c:pt>
                <c:pt idx="14923">
                  <c:v>0.18393499999999999</c:v>
                </c:pt>
                <c:pt idx="14924">
                  <c:v>0.183477</c:v>
                </c:pt>
                <c:pt idx="14925">
                  <c:v>0.182195</c:v>
                </c:pt>
                <c:pt idx="14926">
                  <c:v>0.180896</c:v>
                </c:pt>
                <c:pt idx="14927">
                  <c:v>0.17957799999999999</c:v>
                </c:pt>
                <c:pt idx="14928">
                  <c:v>0.17824100000000001</c:v>
                </c:pt>
                <c:pt idx="14929">
                  <c:v>0.17813300000000001</c:v>
                </c:pt>
                <c:pt idx="14930">
                  <c:v>0.176894</c:v>
                </c:pt>
                <c:pt idx="14931">
                  <c:v>0.17563799999999999</c:v>
                </c:pt>
                <c:pt idx="14932">
                  <c:v>0.17436399999999999</c:v>
                </c:pt>
                <c:pt idx="14933">
                  <c:v>0.17325499999999999</c:v>
                </c:pt>
                <c:pt idx="14934">
                  <c:v>0.17205400000000001</c:v>
                </c:pt>
                <c:pt idx="14935">
                  <c:v>0.17083599999999999</c:v>
                </c:pt>
                <c:pt idx="14936">
                  <c:v>0.169601</c:v>
                </c:pt>
                <c:pt idx="14937">
                  <c:v>0.16877500000000001</c:v>
                </c:pt>
                <c:pt idx="14938">
                  <c:v>0.16767399999999999</c:v>
                </c:pt>
                <c:pt idx="14939">
                  <c:v>0.16655700000000001</c:v>
                </c:pt>
                <c:pt idx="14940">
                  <c:v>0.16542399999999999</c:v>
                </c:pt>
                <c:pt idx="14941">
                  <c:v>0.164275</c:v>
                </c:pt>
                <c:pt idx="14942">
                  <c:v>0.16311</c:v>
                </c:pt>
                <c:pt idx="14943">
                  <c:v>0.16192899999999999</c:v>
                </c:pt>
                <c:pt idx="14944">
                  <c:v>0.160968</c:v>
                </c:pt>
                <c:pt idx="14945">
                  <c:v>0.159915</c:v>
                </c:pt>
                <c:pt idx="14946">
                  <c:v>0.15884799999999999</c:v>
                </c:pt>
                <c:pt idx="14947">
                  <c:v>0.15776599999999999</c:v>
                </c:pt>
                <c:pt idx="14948">
                  <c:v>0.156668</c:v>
                </c:pt>
                <c:pt idx="14949">
                  <c:v>0.155555</c:v>
                </c:pt>
                <c:pt idx="14950">
                  <c:v>0.15442600000000001</c:v>
                </c:pt>
                <c:pt idx="14951">
                  <c:v>0.15418599999999999</c:v>
                </c:pt>
                <c:pt idx="14952">
                  <c:v>0.153193</c:v>
                </c:pt>
                <c:pt idx="14953">
                  <c:v>0.15218699999999999</c:v>
                </c:pt>
                <c:pt idx="14954">
                  <c:v>0.151167</c:v>
                </c:pt>
                <c:pt idx="14955">
                  <c:v>0.15013199999999999</c:v>
                </c:pt>
                <c:pt idx="14956">
                  <c:v>0.14908199999999999</c:v>
                </c:pt>
                <c:pt idx="14957">
                  <c:v>0.14832500000000001</c:v>
                </c:pt>
                <c:pt idx="14958">
                  <c:v>0.14736299999999999</c:v>
                </c:pt>
                <c:pt idx="14959">
                  <c:v>0.14638699999999999</c:v>
                </c:pt>
                <c:pt idx="14960">
                  <c:v>0.145398</c:v>
                </c:pt>
                <c:pt idx="14961">
                  <c:v>0.144395</c:v>
                </c:pt>
                <c:pt idx="14962">
                  <c:v>0.143377</c:v>
                </c:pt>
                <c:pt idx="14963">
                  <c:v>0.14308000000000001</c:v>
                </c:pt>
                <c:pt idx="14964">
                  <c:v>0.14194999999999999</c:v>
                </c:pt>
                <c:pt idx="14965">
                  <c:v>0.14080400000000001</c:v>
                </c:pt>
                <c:pt idx="14966">
                  <c:v>0.13964199999999999</c:v>
                </c:pt>
                <c:pt idx="14967">
                  <c:v>0.138464</c:v>
                </c:pt>
                <c:pt idx="14968">
                  <c:v>0.137847</c:v>
                </c:pt>
                <c:pt idx="14969">
                  <c:v>0.13319800000000001</c:v>
                </c:pt>
                <c:pt idx="14970">
                  <c:v>0.132965</c:v>
                </c:pt>
                <c:pt idx="14971">
                  <c:v>0.118493</c:v>
                </c:pt>
                <c:pt idx="14972">
                  <c:v>0.11656900000000001</c:v>
                </c:pt>
                <c:pt idx="14973">
                  <c:v>0.110989</c:v>
                </c:pt>
                <c:pt idx="14974">
                  <c:v>9.4451900000000005E-2</c:v>
                </c:pt>
                <c:pt idx="14975">
                  <c:v>8.2162700000000005E-2</c:v>
                </c:pt>
                <c:pt idx="14976">
                  <c:v>7.2966500000000004E-2</c:v>
                </c:pt>
                <c:pt idx="14977">
                  <c:v>6.5937399999999993E-2</c:v>
                </c:pt>
                <c:pt idx="14978">
                  <c:v>6.0457299999999999E-2</c:v>
                </c:pt>
                <c:pt idx="14979">
                  <c:v>5.6085200000000002E-2</c:v>
                </c:pt>
                <c:pt idx="14980">
                  <c:v>5.25452E-2</c:v>
                </c:pt>
                <c:pt idx="14981">
                  <c:v>4.9648100000000001E-2</c:v>
                </c:pt>
                <c:pt idx="14982">
                  <c:v>4.6989000000000003E-2</c:v>
                </c:pt>
                <c:pt idx="14983">
                  <c:v>4.5000999999999999E-2</c:v>
                </c:pt>
                <c:pt idx="14984">
                  <c:v>4.3338599999999998E-2</c:v>
                </c:pt>
                <c:pt idx="14985">
                  <c:v>4.08431E-2</c:v>
                </c:pt>
                <c:pt idx="14986">
                  <c:v>3.8868100000000003E-2</c:v>
                </c:pt>
                <c:pt idx="14987">
                  <c:v>3.61847E-2</c:v>
                </c:pt>
                <c:pt idx="14988">
                  <c:v>3.5292799999999999E-2</c:v>
                </c:pt>
                <c:pt idx="14989">
                  <c:v>3.4468600000000002E-2</c:v>
                </c:pt>
                <c:pt idx="14990">
                  <c:v>3.3849600000000001E-2</c:v>
                </c:pt>
                <c:pt idx="14991">
                  <c:v>3.3438799999999998E-2</c:v>
                </c:pt>
                <c:pt idx="14992">
                  <c:v>3.3232999999999999E-2</c:v>
                </c:pt>
                <c:pt idx="14993">
                  <c:v>3.3029000000000003E-2</c:v>
                </c:pt>
                <c:pt idx="14994">
                  <c:v>3.3125799999999997E-2</c:v>
                </c:pt>
                <c:pt idx="14995">
                  <c:v>3.3448899999999997E-2</c:v>
                </c:pt>
                <c:pt idx="14996">
                  <c:v>3.3922300000000002E-2</c:v>
                </c:pt>
                <c:pt idx="14997">
                  <c:v>3.4621399999999997E-2</c:v>
                </c:pt>
                <c:pt idx="14998">
                  <c:v>3.5071199999999997E-2</c:v>
                </c:pt>
                <c:pt idx="14999">
                  <c:v>3.9169900000000001E-2</c:v>
                </c:pt>
                <c:pt idx="15000">
                  <c:v>4.1685699999999999E-2</c:v>
                </c:pt>
                <c:pt idx="15001">
                  <c:v>3.6156099999999997E-2</c:v>
                </c:pt>
                <c:pt idx="15002">
                  <c:v>3.5284900000000001E-2</c:v>
                </c:pt>
                <c:pt idx="15003">
                  <c:v>3.3502799999999999E-2</c:v>
                </c:pt>
                <c:pt idx="15004">
                  <c:v>2.8886100000000001E-2</c:v>
                </c:pt>
                <c:pt idx="15005">
                  <c:v>2.4955000000000001E-2</c:v>
                </c:pt>
                <c:pt idx="15006">
                  <c:v>2.0544099999999999E-2</c:v>
                </c:pt>
                <c:pt idx="15007">
                  <c:v>1.6834100000000001E-2</c:v>
                </c:pt>
                <c:pt idx="15008">
                  <c:v>1.3975100000000001E-2</c:v>
                </c:pt>
                <c:pt idx="15009">
                  <c:v>1.1800100000000001E-2</c:v>
                </c:pt>
                <c:pt idx="15010">
                  <c:v>1.0201399999999999E-2</c:v>
                </c:pt>
                <c:pt idx="15011">
                  <c:v>8.8969900000000005E-3</c:v>
                </c:pt>
                <c:pt idx="15012">
                  <c:v>7.86011E-3</c:v>
                </c:pt>
                <c:pt idx="15013">
                  <c:v>7.0205600000000003E-3</c:v>
                </c:pt>
                <c:pt idx="15014">
                  <c:v>6.3299300000000001E-3</c:v>
                </c:pt>
                <c:pt idx="15015">
                  <c:v>5.7532499999999997E-3</c:v>
                </c:pt>
                <c:pt idx="15016">
                  <c:v>5.26363E-3</c:v>
                </c:pt>
                <c:pt idx="15017">
                  <c:v>4.8448299999999996E-3</c:v>
                </c:pt>
                <c:pt idx="15018">
                  <c:v>4.4786499999999998E-3</c:v>
                </c:pt>
                <c:pt idx="15019">
                  <c:v>3.8692900000000001E-3</c:v>
                </c:pt>
                <c:pt idx="15020">
                  <c:v>3.2698100000000002E-3</c:v>
                </c:pt>
                <c:pt idx="15021">
                  <c:v>2.7931100000000001E-3</c:v>
                </c:pt>
                <c:pt idx="15022">
                  <c:v>2.4042299999999998E-3</c:v>
                </c:pt>
                <c:pt idx="15023">
                  <c:v>2.08355E-3</c:v>
                </c:pt>
                <c:pt idx="15024">
                  <c:v>1.8188900000000001E-3</c:v>
                </c:pt>
                <c:pt idx="15025">
                  <c:v>1.60132E-3</c:v>
                </c:pt>
                <c:pt idx="15026">
                  <c:v>1.4253600000000001E-3</c:v>
                </c:pt>
                <c:pt idx="15027">
                  <c:v>1.28571E-3</c:v>
                </c:pt>
                <c:pt idx="15028">
                  <c:v>1.1105100000000001E-3</c:v>
                </c:pt>
                <c:pt idx="15029">
                  <c:v>1.04397E-3</c:v>
                </c:pt>
                <c:pt idx="15030">
                  <c:v>1.0008199999999999E-3</c:v>
                </c:pt>
                <c:pt idx="15031">
                  <c:v>9.7767100000000005E-4</c:v>
                </c:pt>
                <c:pt idx="15032">
                  <c:v>9.71381E-4</c:v>
                </c:pt>
                <c:pt idx="15033">
                  <c:v>9.8015100000000007E-4</c:v>
                </c:pt>
                <c:pt idx="15034">
                  <c:v>1.00096E-3</c:v>
                </c:pt>
                <c:pt idx="15035">
                  <c:v>1.03126E-3</c:v>
                </c:pt>
                <c:pt idx="15036">
                  <c:v>1.08515E-3</c:v>
                </c:pt>
                <c:pt idx="15037">
                  <c:v>1.2167E-3</c:v>
                </c:pt>
                <c:pt idx="15038">
                  <c:v>1.4223E-3</c:v>
                </c:pt>
                <c:pt idx="15039">
                  <c:v>1.50511E-3</c:v>
                </c:pt>
                <c:pt idx="15040">
                  <c:v>1.53567E-3</c:v>
                </c:pt>
                <c:pt idx="15041">
                  <c:v>1.5564299999999999E-3</c:v>
                </c:pt>
                <c:pt idx="15042">
                  <c:v>1.56839E-3</c:v>
                </c:pt>
                <c:pt idx="15043">
                  <c:v>1.5870599999999999E-3</c:v>
                </c:pt>
                <c:pt idx="15044">
                  <c:v>1.6059900000000001E-3</c:v>
                </c:pt>
                <c:pt idx="15045">
                  <c:v>1.6251900000000001E-3</c:v>
                </c:pt>
                <c:pt idx="15046">
                  <c:v>1.63294E-3</c:v>
                </c:pt>
                <c:pt idx="15047">
                  <c:v>1.64975E-3</c:v>
                </c:pt>
                <c:pt idx="15048">
                  <c:v>1.66679E-3</c:v>
                </c:pt>
                <c:pt idx="15049">
                  <c:v>1.6840799999999999E-3</c:v>
                </c:pt>
                <c:pt idx="15050">
                  <c:v>1.6883499999999999E-3</c:v>
                </c:pt>
                <c:pt idx="15051">
                  <c:v>1.7032799999999999E-3</c:v>
                </c:pt>
                <c:pt idx="15052">
                  <c:v>1.71842E-3</c:v>
                </c:pt>
                <c:pt idx="15053">
                  <c:v>1.7337800000000001E-3</c:v>
                </c:pt>
                <c:pt idx="15054">
                  <c:v>1.7353900000000001E-3</c:v>
                </c:pt>
                <c:pt idx="15055">
                  <c:v>1.74793E-3</c:v>
                </c:pt>
                <c:pt idx="15056">
                  <c:v>1.7606399999999999E-3</c:v>
                </c:pt>
                <c:pt idx="15057">
                  <c:v>1.7735400000000001E-3</c:v>
                </c:pt>
                <c:pt idx="15058">
                  <c:v>1.78662E-3</c:v>
                </c:pt>
                <c:pt idx="15059">
                  <c:v>1.7921199999999999E-3</c:v>
                </c:pt>
                <c:pt idx="15060">
                  <c:v>1.8023799999999999E-3</c:v>
                </c:pt>
                <c:pt idx="15061">
                  <c:v>1.8127900000000001E-3</c:v>
                </c:pt>
                <c:pt idx="15062">
                  <c:v>1.8233399999999999E-3</c:v>
                </c:pt>
                <c:pt idx="15063">
                  <c:v>1.8340400000000001E-3</c:v>
                </c:pt>
                <c:pt idx="15064">
                  <c:v>1.8357600000000001E-3</c:v>
                </c:pt>
                <c:pt idx="15065">
                  <c:v>1.8437799999999999E-3</c:v>
                </c:pt>
                <c:pt idx="15066">
                  <c:v>1.85192E-3</c:v>
                </c:pt>
                <c:pt idx="15067">
                  <c:v>1.86017E-3</c:v>
                </c:pt>
                <c:pt idx="15068">
                  <c:v>1.8685399999999999E-3</c:v>
                </c:pt>
                <c:pt idx="15069">
                  <c:v>1.8770200000000001E-3</c:v>
                </c:pt>
                <c:pt idx="15070">
                  <c:v>1.87868E-3</c:v>
                </c:pt>
                <c:pt idx="15071">
                  <c:v>1.88495E-3</c:v>
                </c:pt>
                <c:pt idx="15072">
                  <c:v>1.8913000000000001E-3</c:v>
                </c:pt>
                <c:pt idx="15073">
                  <c:v>1.8977499999999999E-3</c:v>
                </c:pt>
                <c:pt idx="15074">
                  <c:v>1.9042900000000001E-3</c:v>
                </c:pt>
                <c:pt idx="15075">
                  <c:v>1.91092E-3</c:v>
                </c:pt>
                <c:pt idx="15076">
                  <c:v>1.91764E-3</c:v>
                </c:pt>
                <c:pt idx="15077">
                  <c:v>1.92446E-3</c:v>
                </c:pt>
                <c:pt idx="15078">
                  <c:v>1.92545E-3</c:v>
                </c:pt>
                <c:pt idx="15079">
                  <c:v>1.9311899999999999E-3</c:v>
                </c:pt>
                <c:pt idx="15080">
                  <c:v>1.9370100000000001E-3</c:v>
                </c:pt>
                <c:pt idx="15081">
                  <c:v>1.9429200000000001E-3</c:v>
                </c:pt>
                <c:pt idx="15082">
                  <c:v>1.9489100000000001E-3</c:v>
                </c:pt>
                <c:pt idx="15083">
                  <c:v>1.9549799999999998E-3</c:v>
                </c:pt>
                <c:pt idx="15084">
                  <c:v>1.9611400000000001E-3</c:v>
                </c:pt>
                <c:pt idx="15085">
                  <c:v>1.9673799999999999E-3</c:v>
                </c:pt>
                <c:pt idx="15086">
                  <c:v>1.97371E-3</c:v>
                </c:pt>
                <c:pt idx="15087">
                  <c:v>1.9801300000000001E-3</c:v>
                </c:pt>
                <c:pt idx="15088">
                  <c:v>1.98665E-3</c:v>
                </c:pt>
                <c:pt idx="15089">
                  <c:v>1.9932499999999998E-3</c:v>
                </c:pt>
                <c:pt idx="15090">
                  <c:v>1.9999499999999999E-3</c:v>
                </c:pt>
                <c:pt idx="15091">
                  <c:v>2.0067399999999999E-3</c:v>
                </c:pt>
                <c:pt idx="15092">
                  <c:v>2.0136300000000002E-3</c:v>
                </c:pt>
                <c:pt idx="15093">
                  <c:v>2.0206199999999999E-3</c:v>
                </c:pt>
                <c:pt idx="15094">
                  <c:v>2.0276999999999999E-3</c:v>
                </c:pt>
                <c:pt idx="15095">
                  <c:v>2.0348800000000002E-3</c:v>
                </c:pt>
                <c:pt idx="15096">
                  <c:v>2.0352600000000001E-3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D52F-4C1E-A630-FFE9F4D011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270784"/>
        <c:axId val="123271936"/>
      </c:scatterChart>
      <c:valAx>
        <c:axId val="123270784"/>
        <c:scaling>
          <c:logBase val="10"/>
          <c:orientation val="minMax"/>
          <c:max val="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1" dirty="0">
                    <a:solidFill>
                      <a:sysClr val="windowText" lastClr="000000"/>
                    </a:solidFill>
                  </a:rPr>
                  <a:t>Energy</a:t>
                </a:r>
                <a:r>
                  <a:rPr lang="en-US" sz="900" b="1" baseline="0" dirty="0">
                    <a:solidFill>
                      <a:sysClr val="windowText" lastClr="000000"/>
                    </a:solidFill>
                  </a:rPr>
                  <a:t> [MeV]</a:t>
                </a:r>
                <a:endParaRPr lang="en-US" sz="900" b="1" dirty="0">
                  <a:solidFill>
                    <a:sysClr val="windowText" lastClr="000000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.E+00" sourceLinked="0"/>
        <c:majorTickMark val="out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3271936"/>
        <c:crossesAt val="1.0000000000000006E-11"/>
        <c:crossBetween val="midCat"/>
        <c:majorUnit val="10"/>
      </c:valAx>
      <c:valAx>
        <c:axId val="123271936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1">
                    <a:solidFill>
                      <a:sysClr val="windowText" lastClr="000000"/>
                    </a:solidFill>
                  </a:rPr>
                  <a:t>Xs</a:t>
                </a:r>
                <a:r>
                  <a:rPr lang="en-US" sz="900" b="1" baseline="0">
                    <a:solidFill>
                      <a:sysClr val="windowText" lastClr="000000"/>
                    </a:solidFill>
                  </a:rPr>
                  <a:t> [barn]</a:t>
                </a:r>
                <a:endParaRPr lang="en-US" sz="900" b="1">
                  <a:solidFill>
                    <a:sysClr val="windowText" lastClr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0"/>
              <c:y val="0.3216617687921929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3270784"/>
        <c:crossesAt val="1.0000000000000006E-11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222370151824553"/>
          <c:y val="7.2067624903760952E-2"/>
          <c:w val="0.22087520311117539"/>
          <c:h val="0.19834026918937681"/>
        </c:manualLayout>
      </c:layout>
      <c:overlay val="0"/>
      <c:spPr>
        <a:solidFill>
          <a:schemeClr val="bg1"/>
        </a:solidFill>
        <a:ln w="3175">
          <a:solidFill>
            <a:sysClr val="windowText" lastClr="0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2">
    <c:autoUpdate val="0"/>
  </c:externalData>
  <c:userShapes r:id="rId3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0.32874</cdr:x>
      <cdr:y>0.03288</cdr:y>
    </cdr:from>
    <cdr:to>
      <cdr:x>0.5316</cdr:x>
      <cdr:y>0.85779</cdr:y>
    </cdr:to>
    <cdr:sp macro="" textlink="">
      <cdr:nvSpPr>
        <cdr:cNvPr id="2" name="Rettangolo 1"/>
        <cdr:cNvSpPr/>
      </cdr:nvSpPr>
      <cdr:spPr>
        <a:xfrm xmlns:a="http://schemas.openxmlformats.org/drawingml/2006/main">
          <a:off x="1241379" y="78243"/>
          <a:ext cx="766053" cy="1963006"/>
        </a:xfrm>
        <a:prstGeom xmlns:a="http://schemas.openxmlformats.org/drawingml/2006/main" prst="rect">
          <a:avLst/>
        </a:prstGeom>
        <a:solidFill xmlns:a="http://schemas.openxmlformats.org/drawingml/2006/main">
          <a:srgbClr val="92D050">
            <a:alpha val="50000"/>
          </a:srgbClr>
        </a:solidFill>
        <a:ln xmlns:a="http://schemas.openxmlformats.org/drawingml/2006/main">
          <a:solidFill>
            <a:schemeClr val="accent1">
              <a:alpha val="3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8831268-C70E-4E01-9199-86F31F43091D}" type="datetimeFigureOut">
              <a:rPr lang="it-IT"/>
              <a:pPr>
                <a:defRPr/>
              </a:pPr>
              <a:t>30/04/2020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A826012D-4ABE-4E72-9743-026970BD3CF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770696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EB0CBD-6B25-4655-A349-A5E8BEF55B93}" type="datetimeFigureOut">
              <a:rPr lang="it-IT"/>
              <a:pPr>
                <a:defRPr/>
              </a:pPr>
              <a:t>30/04/2020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3194F973-49AC-4761-8105-F6E170241B3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013328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it-IT" smtClean="0"/>
          </a:p>
        </p:txBody>
      </p:sp>
      <p:sp>
        <p:nvSpPr>
          <p:cNvPr id="2355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9CF3BEE-9C58-49F1-9178-2E703F5058F3}" type="slidenum">
              <a:rPr lang="it-IT" altLang="it-IT" smtClean="0">
                <a:latin typeface="Calibri" pitchFamily="34" charset="0"/>
              </a:rPr>
              <a:pPr/>
              <a:t>1</a:t>
            </a:fld>
            <a:endParaRPr lang="it-IT" altLang="it-IT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it-IT" smtClean="0"/>
          </a:p>
        </p:txBody>
      </p:sp>
      <p:sp>
        <p:nvSpPr>
          <p:cNvPr id="2458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F86BC23-9761-41D3-90B7-3105E1BA380B}" type="slidenum">
              <a:rPr lang="it-IT" altLang="it-IT" smtClean="0">
                <a:latin typeface="Calibri" pitchFamily="34" charset="0"/>
              </a:rPr>
              <a:pPr/>
              <a:t>2</a:t>
            </a:fld>
            <a:endParaRPr lang="it-IT" altLang="it-IT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560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19C647D-9563-4F55-9332-44D7D6F825A3}" type="slidenum">
              <a:rPr lang="it-IT" altLang="it-IT" smtClean="0">
                <a:latin typeface="Calibri" pitchFamily="34" charset="0"/>
              </a:rPr>
              <a:pPr/>
              <a:t>3</a:t>
            </a:fld>
            <a:endParaRPr lang="it-IT" altLang="it-IT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662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B1C2B1D-81F6-468F-B7BD-3270A69B49DF}" type="slidenum">
              <a:rPr lang="it-IT" altLang="it-IT" smtClean="0">
                <a:latin typeface="Calibri" pitchFamily="34" charset="0"/>
              </a:rPr>
              <a:pPr/>
              <a:t>4</a:t>
            </a:fld>
            <a:endParaRPr lang="it-IT" altLang="it-IT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it-IT" smtClean="0"/>
          </a:p>
        </p:txBody>
      </p:sp>
      <p:sp>
        <p:nvSpPr>
          <p:cNvPr id="2765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EC8E277-9831-4E22-86B8-05ABCA32847C}" type="slidenum">
              <a:rPr lang="it-IT" altLang="it-IT" smtClean="0">
                <a:latin typeface="Calibri" pitchFamily="34" charset="0"/>
              </a:rPr>
              <a:pPr/>
              <a:t>8</a:t>
            </a:fld>
            <a:endParaRPr lang="it-IT" altLang="it-IT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inizi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11"/>
          <p:cNvSpPr/>
          <p:nvPr userDrawn="1"/>
        </p:nvSpPr>
        <p:spPr>
          <a:xfrm>
            <a:off x="1588" y="1730375"/>
            <a:ext cx="9164637" cy="3744913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7" name="Rettangolo 13"/>
          <p:cNvSpPr/>
          <p:nvPr userDrawn="1"/>
        </p:nvSpPr>
        <p:spPr>
          <a:xfrm>
            <a:off x="0" y="6572250"/>
            <a:ext cx="9166225" cy="304800"/>
          </a:xfrm>
          <a:prstGeom prst="rect">
            <a:avLst/>
          </a:prstGeom>
          <a:solidFill>
            <a:srgbClr val="2D79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8" name="Rettangolo 20"/>
          <p:cNvSpPr/>
          <p:nvPr userDrawn="1"/>
        </p:nvSpPr>
        <p:spPr>
          <a:xfrm>
            <a:off x="1588" y="5054600"/>
            <a:ext cx="9164637" cy="957263"/>
          </a:xfrm>
          <a:prstGeom prst="rect">
            <a:avLst/>
          </a:prstGeom>
          <a:solidFill>
            <a:srgbClr val="00488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1" name="Rettangolo 6"/>
          <p:cNvSpPr/>
          <p:nvPr userDrawn="1"/>
        </p:nvSpPr>
        <p:spPr>
          <a:xfrm>
            <a:off x="0" y="0"/>
            <a:ext cx="9144000" cy="17414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12" name="Immagine 1" descr="BANN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1863"/>
            <a:ext cx="91440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LogoENEAcompletoITA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328613"/>
            <a:ext cx="24987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14335" y="3152003"/>
            <a:ext cx="8440819" cy="430887"/>
          </a:xfrm>
        </p:spPr>
        <p:txBody>
          <a:bodyPr lIns="0" tIns="0" bIns="0"/>
          <a:lstStyle>
            <a:lvl1pPr marL="0" indent="0" algn="l">
              <a:buNone/>
              <a:defRPr sz="2800" b="0" i="0" baseline="0">
                <a:ln>
                  <a:noFill/>
                </a:ln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0"/>
          </p:nvPr>
        </p:nvSpPr>
        <p:spPr>
          <a:xfrm>
            <a:off x="514334" y="5149831"/>
            <a:ext cx="8440818" cy="369332"/>
          </a:xfrm>
        </p:spPr>
        <p:txBody>
          <a:bodyPr lIns="0"/>
          <a:lstStyle>
            <a:lvl1pPr marL="0" indent="0" algn="l">
              <a:spcBef>
                <a:spcPts val="0"/>
              </a:spcBef>
              <a:buNone/>
              <a:defRPr sz="1800" b="1" i="0" baseline="0">
                <a:solidFill>
                  <a:schemeClr val="bg1"/>
                </a:solidFill>
                <a:latin typeface="+mj-lt"/>
              </a:defRPr>
            </a:lvl1pPr>
            <a:lvl2pPr algn="l">
              <a:spcBef>
                <a:spcPts val="0"/>
              </a:spcBef>
              <a:defRPr sz="1800" b="1" i="0" baseline="0">
                <a:solidFill>
                  <a:schemeClr val="bg1"/>
                </a:solidFill>
                <a:latin typeface="+mj-lt"/>
              </a:defRPr>
            </a:lvl2pPr>
            <a:lvl3pPr algn="l">
              <a:spcBef>
                <a:spcPts val="0"/>
              </a:spcBef>
              <a:defRPr sz="1800" b="1" i="0" baseline="0">
                <a:solidFill>
                  <a:schemeClr val="bg1"/>
                </a:solidFill>
                <a:latin typeface="+mj-lt"/>
              </a:defRPr>
            </a:lvl3pPr>
            <a:lvl4pPr algn="l">
              <a:spcBef>
                <a:spcPts val="0"/>
              </a:spcBef>
              <a:defRPr sz="1800" b="1" i="0" baseline="0">
                <a:solidFill>
                  <a:schemeClr val="bg1"/>
                </a:solidFill>
                <a:latin typeface="+mj-lt"/>
              </a:defRPr>
            </a:lvl4pPr>
            <a:lvl5pPr algn="l">
              <a:spcBef>
                <a:spcPts val="0"/>
              </a:spcBef>
              <a:defRPr sz="18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9" name="Titolo 8"/>
          <p:cNvSpPr>
            <a:spLocks noGrp="1"/>
          </p:cNvSpPr>
          <p:nvPr>
            <p:ph type="title"/>
          </p:nvPr>
        </p:nvSpPr>
        <p:spPr>
          <a:xfrm>
            <a:off x="514335" y="2228409"/>
            <a:ext cx="8440819" cy="492443"/>
          </a:xfrm>
        </p:spPr>
        <p:txBody>
          <a:bodyPr lIns="0"/>
          <a:lstStyle>
            <a:lvl1pPr>
              <a:defRPr sz="32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10" name="Segnaposto testo 9"/>
          <p:cNvSpPr>
            <a:spLocks noGrp="1"/>
          </p:cNvSpPr>
          <p:nvPr>
            <p:ph type="body" sz="quarter" idx="11"/>
          </p:nvPr>
        </p:nvSpPr>
        <p:spPr>
          <a:xfrm>
            <a:off x="514350" y="4214797"/>
            <a:ext cx="8440738" cy="400110"/>
          </a:xfrm>
        </p:spPr>
        <p:txBody>
          <a:bodyPr lIns="0"/>
          <a:lstStyle>
            <a:lvl1pPr marL="0" indent="0">
              <a:buNone/>
              <a:defRPr sz="2000" i="1" baseline="0">
                <a:solidFill>
                  <a:schemeClr val="bg1"/>
                </a:solidFill>
              </a:defRPr>
            </a:lvl1pPr>
            <a:lvl2pPr>
              <a:defRPr sz="1800" i="1">
                <a:solidFill>
                  <a:schemeClr val="bg1"/>
                </a:solidFill>
              </a:defRPr>
            </a:lvl2pPr>
            <a:lvl3pPr>
              <a:defRPr sz="1800" i="1">
                <a:solidFill>
                  <a:schemeClr val="bg1"/>
                </a:solidFill>
              </a:defRPr>
            </a:lvl3pPr>
            <a:lvl4pPr>
              <a:defRPr sz="1800" i="1">
                <a:solidFill>
                  <a:schemeClr val="bg1"/>
                </a:solidFill>
              </a:defRPr>
            </a:lvl4pPr>
            <a:lvl5pPr>
              <a:defRPr sz="18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261933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/>
          <p:cNvSpPr>
            <a:spLocks noGrp="1"/>
          </p:cNvSpPr>
          <p:nvPr>
            <p:ph type="body" sz="quarter" idx="11"/>
          </p:nvPr>
        </p:nvSpPr>
        <p:spPr>
          <a:xfrm>
            <a:off x="413414" y="1071248"/>
            <a:ext cx="8228898" cy="1877437"/>
          </a:xfrm>
        </p:spPr>
        <p:txBody>
          <a:bodyPr/>
          <a:lstStyle/>
          <a:p>
            <a:pPr lvl="0"/>
            <a:r>
              <a:rPr lang="it-IT" dirty="0" err="1" smtClean="0"/>
              <a:t>Fare clic per modificare stili del testo dello schema</a:t>
            </a:r>
          </a:p>
          <a:p>
            <a:pPr lvl="1"/>
            <a:r>
              <a:rPr lang="it-IT" dirty="0" err="1" smtClean="0"/>
              <a:t>Secondo livello</a:t>
            </a:r>
          </a:p>
          <a:p>
            <a:pPr lvl="2"/>
            <a:r>
              <a:rPr lang="it-IT" dirty="0" err="1" smtClean="0"/>
              <a:t>Terzo livello</a:t>
            </a:r>
          </a:p>
          <a:p>
            <a:pPr lvl="3"/>
            <a:r>
              <a:rPr lang="it-IT" dirty="0" err="1" smtClean="0"/>
              <a:t>Quarto livello</a:t>
            </a:r>
          </a:p>
          <a:p>
            <a:pPr lvl="4"/>
            <a:r>
              <a:rPr lang="it-IT" dirty="0" err="1" smtClean="0"/>
              <a:t>Quinto livello</a:t>
            </a:r>
            <a:endParaRPr lang="it-IT" dirty="0"/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4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A03AB-0326-41A6-8B2F-1A5574183EB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57498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 userDrawn="1"/>
        </p:nvSpPr>
        <p:spPr>
          <a:xfrm>
            <a:off x="0" y="0"/>
            <a:ext cx="9144000" cy="1050925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3414" y="303802"/>
            <a:ext cx="8229600" cy="400110"/>
          </a:xfrm>
        </p:spPr>
        <p:txBody>
          <a:bodyPr/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15" name="Segnaposto testo 14"/>
          <p:cNvSpPr>
            <a:spLocks noGrp="1"/>
          </p:cNvSpPr>
          <p:nvPr>
            <p:ph type="body" sz="quarter" idx="13"/>
          </p:nvPr>
        </p:nvSpPr>
        <p:spPr>
          <a:xfrm>
            <a:off x="413414" y="1253067"/>
            <a:ext cx="8229600" cy="400110"/>
          </a:xfrm>
        </p:spPr>
        <p:txBody>
          <a:bodyPr/>
          <a:lstStyle>
            <a:lvl1pPr marL="0" indent="0">
              <a:buNone/>
              <a:defRPr sz="2000" b="1" baseline="0">
                <a:solidFill>
                  <a:srgbClr val="7F7F7F"/>
                </a:solidFill>
              </a:defRPr>
            </a:lvl1pPr>
            <a:lvl2pPr>
              <a:defRPr sz="2000" b="1">
                <a:solidFill>
                  <a:srgbClr val="7F7F7F"/>
                </a:solidFill>
              </a:defRPr>
            </a:lvl2pPr>
            <a:lvl3pPr>
              <a:defRPr sz="2000" b="1">
                <a:solidFill>
                  <a:srgbClr val="7F7F7F"/>
                </a:solidFill>
              </a:defRPr>
            </a:lvl3pPr>
            <a:lvl4pPr>
              <a:defRPr sz="2000" b="1">
                <a:solidFill>
                  <a:srgbClr val="7F7F7F"/>
                </a:solidFill>
              </a:defRPr>
            </a:lvl4pPr>
            <a:lvl5pPr>
              <a:defRPr sz="2000" b="1">
                <a:solidFill>
                  <a:srgbClr val="7F7F7F"/>
                </a:solidFill>
              </a:defRPr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4"/>
          </p:nvPr>
        </p:nvSpPr>
        <p:spPr>
          <a:xfrm>
            <a:off x="413414" y="2017397"/>
            <a:ext cx="8229599" cy="769441"/>
          </a:xfrm>
        </p:spPr>
        <p:txBody>
          <a:bodyPr/>
          <a:lstStyle>
            <a:lvl1pPr marL="457200" indent="-457200">
              <a:buFont typeface="+mj-lt"/>
              <a:buAutoNum type="arabicPeriod"/>
              <a:defRPr sz="2000" baseline="0"/>
            </a:lvl1pPr>
            <a:lvl2pPr marL="457200" indent="0">
              <a:buNone/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9" name="Segnaposto testo 18"/>
          <p:cNvSpPr>
            <a:spLocks noGrp="1"/>
          </p:cNvSpPr>
          <p:nvPr>
            <p:ph type="body" sz="quarter" idx="15"/>
          </p:nvPr>
        </p:nvSpPr>
        <p:spPr>
          <a:xfrm>
            <a:off x="413414" y="3409088"/>
            <a:ext cx="8229599" cy="929485"/>
          </a:xfrm>
        </p:spPr>
        <p:txBody>
          <a:bodyPr/>
          <a:lstStyle>
            <a:lvl1pPr>
              <a:defRPr sz="1600" baseline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B185F-183D-4588-B464-19907989E41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8" name="Segnaposto piè di pagina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/>
              <a:t>Titolo della presentazione - luogo - data (piè pagina - vedi istruzioni per visualizzazione in tutta la presentazione)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27309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 userDrawn="1"/>
        </p:nvSpPr>
        <p:spPr>
          <a:xfrm>
            <a:off x="0" y="0"/>
            <a:ext cx="9144000" cy="1050925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3414" y="303802"/>
            <a:ext cx="8229600" cy="40011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00110"/>
          </a:xfr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5" name="Segnaposto tabella 4"/>
          <p:cNvSpPr>
            <a:spLocks noGrp="1"/>
          </p:cNvSpPr>
          <p:nvPr>
            <p:ph type="tbl" sz="quarter" idx="13"/>
          </p:nvPr>
        </p:nvSpPr>
        <p:spPr>
          <a:xfrm>
            <a:off x="457200" y="2495552"/>
            <a:ext cx="8185150" cy="3255433"/>
          </a:xfrm>
        </p:spPr>
        <p:txBody>
          <a:bodyPr rtlCol="0">
            <a:normAutofit/>
          </a:bodyPr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it-IT" noProof="0" dirty="0" smtClean="0"/>
              <a:t>Fare clic sull'icona per inserire una tabella</a:t>
            </a:r>
            <a:endParaRPr lang="it-IT" noProof="0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46375-2938-4861-B296-072D61EDEC7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8" name="Segnaposto piè di pagina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/>
              <a:t>Titolo della presentazione - luogo - data (piè pagina - vedi istruzioni per visualizzazione in tutta la presentazione)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33857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11"/>
          <p:cNvSpPr/>
          <p:nvPr userDrawn="1"/>
        </p:nvSpPr>
        <p:spPr>
          <a:xfrm>
            <a:off x="0" y="0"/>
            <a:ext cx="9144000" cy="1050925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3414" y="246084"/>
            <a:ext cx="8229600" cy="40011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solidFill>
            <a:srgbClr val="004884"/>
          </a:solidFill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ln>
            <a:solidFill>
              <a:srgbClr val="E4E4E4"/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  <a:solidFill>
            <a:srgbClr val="004884"/>
          </a:solidFill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ln>
            <a:solidFill>
              <a:srgbClr val="E4E4E4"/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BF69F-27BD-448B-B807-8E9B8466574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9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/>
              <a:t>Titolo della presentazione - luogo - data (piè pagina - vedi istruzioni per visualizzazione in tutta la presentazione)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59633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itolo a sinistra testo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7"/>
          <p:cNvSpPr/>
          <p:nvPr userDrawn="1"/>
        </p:nvSpPr>
        <p:spPr>
          <a:xfrm>
            <a:off x="457200" y="273050"/>
            <a:ext cx="3008313" cy="5853113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4" y="1127325"/>
            <a:ext cx="3008313" cy="307777"/>
          </a:xfrm>
        </p:spPr>
        <p:txBody>
          <a:bodyPr anchor="b"/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338554"/>
          </a:xfrm>
        </p:spPr>
        <p:txBody>
          <a:bodyPr/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CBB82-6152-47AC-B831-2311EF87E6F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/>
              <a:t>Titolo della presentazione - luogo - data (piè pagina - vedi istruzioni per visualizzazione in tutta la presentazione)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62540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7"/>
          <p:cNvSpPr/>
          <p:nvPr userDrawn="1"/>
        </p:nvSpPr>
        <p:spPr>
          <a:xfrm>
            <a:off x="0" y="0"/>
            <a:ext cx="9144000" cy="6273800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6" name="Segnaposto immagine 5"/>
          <p:cNvSpPr>
            <a:spLocks noGrp="1"/>
          </p:cNvSpPr>
          <p:nvPr>
            <p:ph type="pic" sz="quarter" idx="13"/>
          </p:nvPr>
        </p:nvSpPr>
        <p:spPr>
          <a:xfrm>
            <a:off x="457202" y="226977"/>
            <a:ext cx="3008313" cy="5853113"/>
          </a:xfrm>
          <a:ln w="127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</a:lstStyle>
          <a:p>
            <a:pPr lvl="0"/>
            <a:r>
              <a:rPr lang="it-IT" noProof="0" dirty="0" smtClean="0"/>
              <a:t>Fare clic sull'icona per inserire un'immagine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1072976"/>
            <a:ext cx="5111750" cy="1877437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11" name="Titolo 10"/>
          <p:cNvSpPr>
            <a:spLocks noGrp="1"/>
          </p:cNvSpPr>
          <p:nvPr>
            <p:ph type="title"/>
          </p:nvPr>
        </p:nvSpPr>
        <p:spPr>
          <a:xfrm>
            <a:off x="3575050" y="281904"/>
            <a:ext cx="5067964" cy="4001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E51B8-78DC-47B5-BAB7-1ED7BB1EBCE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8" name="Segnaposto piè di pagina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/>
              <a:t>Titolo della presentazione - luogo - data (piè pagina - vedi istruzioni per visualizzazione in tutta la presentazione)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91552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7"/>
          <p:cNvSpPr/>
          <p:nvPr userDrawn="1"/>
        </p:nvSpPr>
        <p:spPr>
          <a:xfrm>
            <a:off x="0" y="0"/>
            <a:ext cx="9144000" cy="6273800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5059564"/>
            <a:ext cx="5486400" cy="307777"/>
          </a:xfrm>
        </p:spPr>
        <p:txBody>
          <a:bodyPr anchor="b"/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260354"/>
          </a:xfrm>
          <a:ln w="25400">
            <a:solidFill>
              <a:schemeClr val="bg1"/>
            </a:solidFill>
          </a:ln>
        </p:spPr>
        <p:txBody>
          <a:bodyPr rtlCol="0"/>
          <a:lstStyle>
            <a:lvl1pPr marL="0" indent="0"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dirty="0" smtClean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307777"/>
          </a:xfrm>
        </p:spPr>
        <p:txBody>
          <a:bodyPr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F2460-2C3F-4331-914C-DBF10E6B611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/>
              <a:t>Titolo della presentazione - luogo - data (piè pagina - vedi istruzioni per visualizzazione in tutta la presentazione)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31337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testo sfondo scu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204980"/>
          </a:xfrm>
        </p:spPr>
        <p:txBody>
          <a:bodyPr rtlCol="0"/>
          <a:lstStyle>
            <a:lvl1pPr marL="0" indent="0">
              <a:buNone/>
              <a:defRPr sz="1800"/>
            </a:lvl1pPr>
          </a:lstStyle>
          <a:p>
            <a:pPr lvl="0"/>
            <a:r>
              <a:rPr lang="it-IT" noProof="0" dirty="0" smtClean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66800" y="4360058"/>
            <a:ext cx="7242444" cy="804863"/>
          </a:xfrm>
          <a:solidFill>
            <a:srgbClr val="003A69">
              <a:alpha val="86000"/>
            </a:srgb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F616A-BFA6-409B-88E6-267A8D30012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Segnaposto piè di pagina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Titolo della presentazione - luogo - data (piè pagina - vedi istruzioni per visualizzazione in tutta la presentazione)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0332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 chius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e 1"/>
          <p:cNvSpPr/>
          <p:nvPr userDrawn="1"/>
        </p:nvSpPr>
        <p:spPr>
          <a:xfrm>
            <a:off x="3087688" y="1538288"/>
            <a:ext cx="3240087" cy="3240087"/>
          </a:xfrm>
          <a:prstGeom prst="ellipse">
            <a:avLst/>
          </a:prstGeom>
          <a:solidFill>
            <a:srgbClr val="0048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4" name="Rettangolo 3"/>
          <p:cNvSpPr/>
          <p:nvPr userDrawn="1"/>
        </p:nvSpPr>
        <p:spPr>
          <a:xfrm>
            <a:off x="0" y="3295650"/>
            <a:ext cx="9144000" cy="750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5" name="Immagine 2" descr="BANN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1850"/>
            <a:ext cx="9144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egnaposto testo 11"/>
          <p:cNvSpPr>
            <a:spLocks noGrp="1"/>
          </p:cNvSpPr>
          <p:nvPr>
            <p:ph type="body" sz="quarter" idx="10"/>
          </p:nvPr>
        </p:nvSpPr>
        <p:spPr>
          <a:xfrm>
            <a:off x="2857328" y="1775802"/>
            <a:ext cx="3700296" cy="1508738"/>
          </a:xfrm>
          <a:ln>
            <a:noFill/>
          </a:ln>
        </p:spPr>
        <p:txBody>
          <a:bodyPr anchor="b" anchorCtr="1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6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/>
              <a:t>Titolo della presentazione - luogo - data (piè pagina - vedi istruzioni per visualizzazione in tutta la presentazione)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553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12750" y="446088"/>
            <a:ext cx="822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it-IT" altLang="it-IT" smtClean="0"/>
              <a:t>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12750" y="1058863"/>
            <a:ext cx="8229600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197850" y="6356350"/>
            <a:ext cx="4889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717A555-37D7-43D0-9E06-3C65A52DBB9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pic>
        <p:nvPicPr>
          <p:cNvPr id="1029" name="Picture 4" descr="LOGOENEA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6367463"/>
            <a:ext cx="1166813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>
          <a:xfrm>
            <a:off x="1754188" y="6356350"/>
            <a:ext cx="63166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it-IT"/>
              <a:t>Titolo della presentazione - luogo - data (piè pagina - vedi istruzioni per visualizzazione in tutta la presentazione) </a:t>
            </a:r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9" r:id="rId1"/>
    <p:sldLayoutId id="2147484420" r:id="rId2"/>
    <p:sldLayoutId id="2147484421" r:id="rId3"/>
    <p:sldLayoutId id="2147484422" r:id="rId4"/>
    <p:sldLayoutId id="2147484423" r:id="rId5"/>
    <p:sldLayoutId id="2147484424" r:id="rId6"/>
    <p:sldLayoutId id="2147484425" r:id="rId7"/>
    <p:sldLayoutId id="2147484418" r:id="rId8"/>
    <p:sldLayoutId id="2147484426" r:id="rId9"/>
    <p:sldLayoutId id="2147484427" r:id="rId10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emicool.com/elements/erbium.html" TargetMode="External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emf"/><Relationship Id="rId5" Type="http://schemas.openxmlformats.org/officeDocument/2006/relationships/image" Target="../media/image6.png"/><Relationship Id="rId4" Type="http://schemas.openxmlformats.org/officeDocument/2006/relationships/hyperlink" Target="https://it.institut-seltene-erden.de/unser-service-2/metall-preise/preise-fuer-stabile-isotope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Excel_97-2003_Worksheet1.xls"/><Relationship Id="rId11" Type="http://schemas.openxmlformats.org/officeDocument/2006/relationships/image" Target="../media/image6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4.emf"/><Relationship Id="rId4" Type="http://schemas.openxmlformats.org/officeDocument/2006/relationships/image" Target="../media/image5.emf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4.emf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emf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emf"/><Relationship Id="rId5" Type="http://schemas.openxmlformats.org/officeDocument/2006/relationships/image" Target="../media/image13.pn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em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xcel_97-2003_Worksheet3.xls"/><Relationship Id="rId3" Type="http://schemas.openxmlformats.org/officeDocument/2006/relationships/image" Target="../media/image5.emf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png"/><Relationship Id="rId11" Type="http://schemas.openxmlformats.org/officeDocument/2006/relationships/image" Target="../media/image6.png"/><Relationship Id="rId5" Type="http://schemas.openxmlformats.org/officeDocument/2006/relationships/oleObject" Target="../embeddings/Microsoft_Excel_97-2003_Worksheet2.xls"/><Relationship Id="rId10" Type="http://schemas.openxmlformats.org/officeDocument/2006/relationships/image" Target="../media/image4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emf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quarter" idx="10"/>
          </p:nvPr>
        </p:nvSpPr>
        <p:spPr>
          <a:xfrm>
            <a:off x="460375" y="5132388"/>
            <a:ext cx="8440738" cy="369887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it-IT" b="0" dirty="0" smtClean="0"/>
              <a:t>A. Guglielmelli, F. Rocchi, C. Massimi, D.M. Castelluccio</a:t>
            </a:r>
          </a:p>
        </p:txBody>
      </p:sp>
      <p:sp>
        <p:nvSpPr>
          <p:cNvPr id="11267" name="Titolo 3"/>
          <p:cNvSpPr>
            <a:spLocks noGrp="1"/>
          </p:cNvSpPr>
          <p:nvPr>
            <p:ph type="title"/>
          </p:nvPr>
        </p:nvSpPr>
        <p:spPr>
          <a:xfrm>
            <a:off x="255588" y="1966913"/>
            <a:ext cx="8699500" cy="2339975"/>
          </a:xfrm>
        </p:spPr>
        <p:txBody>
          <a:bodyPr/>
          <a:lstStyle/>
          <a:p>
            <a:pPr algn="ctr" eaLnBrk="1" hangingPunct="1"/>
            <a:r>
              <a:rPr lang="it-IT" altLang="it-IT" b="0" dirty="0" smtClean="0"/>
              <a:t>Proposal for a new </a:t>
            </a:r>
            <a:r>
              <a:rPr lang="it-IT" altLang="it-IT" b="0" dirty="0" err="1" smtClean="0"/>
              <a:t>evaluation</a:t>
            </a:r>
            <a:r>
              <a:rPr lang="it-IT" altLang="it-IT" b="0" dirty="0" smtClean="0"/>
              <a:t> of the Erbium capture cross sections</a:t>
            </a:r>
            <a:br>
              <a:rPr lang="it-IT" altLang="it-IT" b="0" dirty="0" smtClean="0"/>
            </a:br>
            <a:r>
              <a:rPr lang="it-IT" altLang="it-IT" b="0" dirty="0" smtClean="0"/>
              <a:t/>
            </a:r>
            <a:br>
              <a:rPr lang="it-IT" altLang="it-IT" b="0" dirty="0" smtClean="0"/>
            </a:br>
            <a:r>
              <a:rPr lang="it-IT" altLang="it-IT" sz="2800" b="0" dirty="0" smtClean="0"/>
              <a:t>ENEA, INFN and UNIBO </a:t>
            </a:r>
            <a:br>
              <a:rPr lang="it-IT" altLang="it-IT" sz="2800" b="0" dirty="0" smtClean="0"/>
            </a:br>
            <a:r>
              <a:rPr lang="it-IT" altLang="it-IT" sz="2400" b="0" dirty="0" smtClean="0"/>
              <a:t>(</a:t>
            </a:r>
            <a:r>
              <a:rPr lang="it-IT" altLang="it-IT" sz="2400" b="0" i="1" dirty="0" smtClean="0"/>
              <a:t>n_TOF </a:t>
            </a:r>
            <a:r>
              <a:rPr lang="it-IT" altLang="it-IT" sz="2400" b="0" i="1" dirty="0" err="1" smtClean="0"/>
              <a:t>collaboration</a:t>
            </a:r>
            <a:r>
              <a:rPr lang="it-IT" altLang="it-IT" sz="2400" b="0" dirty="0" smtClean="0"/>
              <a:t>)</a:t>
            </a:r>
          </a:p>
        </p:txBody>
      </p:sp>
      <p:pic>
        <p:nvPicPr>
          <p:cNvPr id="11268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675" y="295275"/>
            <a:ext cx="1472956" cy="10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126038"/>
            <a:ext cx="112553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407988" y="5616575"/>
            <a:ext cx="33479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i="1" dirty="0">
                <a:solidFill>
                  <a:schemeClr val="bg1">
                    <a:lumMod val="85000"/>
                  </a:schemeClr>
                </a:solidFill>
              </a:rPr>
              <a:t>n_TOF </a:t>
            </a:r>
            <a:r>
              <a:rPr lang="it-IT" sz="1600" i="1" dirty="0" smtClean="0">
                <a:solidFill>
                  <a:schemeClr val="bg1">
                    <a:lumMod val="85000"/>
                  </a:schemeClr>
                </a:solidFill>
              </a:rPr>
              <a:t>Italian </a:t>
            </a:r>
            <a:r>
              <a:rPr lang="it-IT" sz="1600" i="1" dirty="0">
                <a:solidFill>
                  <a:schemeClr val="bg1">
                    <a:lumMod val="85000"/>
                  </a:schemeClr>
                </a:solidFill>
              </a:rPr>
              <a:t>Meeting, 04/05/2020</a:t>
            </a:r>
            <a:endParaRPr lang="en-GB" sz="1600" i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3" r="22758"/>
          <a:stretch/>
        </p:blipFill>
        <p:spPr>
          <a:xfrm>
            <a:off x="6028376" y="264085"/>
            <a:ext cx="1193392" cy="115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425" y="5999163"/>
            <a:ext cx="11668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olo 1"/>
          <p:cNvSpPr>
            <a:spLocks noGrp="1"/>
          </p:cNvSpPr>
          <p:nvPr>
            <p:ph type="title"/>
          </p:nvPr>
        </p:nvSpPr>
        <p:spPr>
          <a:xfrm>
            <a:off x="412750" y="303213"/>
            <a:ext cx="8229600" cy="400050"/>
          </a:xfrm>
        </p:spPr>
        <p:txBody>
          <a:bodyPr/>
          <a:lstStyle/>
          <a:p>
            <a:r>
              <a:rPr lang="en-GB" altLang="it-IT" smtClean="0"/>
              <a:t>Summary</a:t>
            </a:r>
          </a:p>
        </p:txBody>
      </p:sp>
      <p:sp>
        <p:nvSpPr>
          <p:cNvPr id="20484" name="Segnaposto numero diapositiva 4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4B38975-155E-45F1-8BF9-739195A59CC1}" type="slidenum">
              <a:rPr lang="it-IT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it-IT" altLang="it-IT" sz="1200" smtClean="0">
              <a:solidFill>
                <a:srgbClr val="898989"/>
              </a:solidFill>
            </a:endParaRPr>
          </a:p>
        </p:txBody>
      </p:sp>
      <p:sp>
        <p:nvSpPr>
          <p:cNvPr id="20485" name="CasellaDiTesto 2"/>
          <p:cNvSpPr txBox="1">
            <a:spLocks noChangeArrowheads="1"/>
          </p:cNvSpPr>
          <p:nvPr/>
        </p:nvSpPr>
        <p:spPr bwMode="auto">
          <a:xfrm>
            <a:off x="231776" y="1422400"/>
            <a:ext cx="8656638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GB" altLang="it-IT" b="1" dirty="0"/>
              <a:t>Background: </a:t>
            </a:r>
            <a:r>
              <a:rPr lang="en-GB" altLang="it-IT" dirty="0" smtClean="0"/>
              <a:t>Research on Er-SHB </a:t>
            </a:r>
            <a:r>
              <a:rPr lang="en-GB" altLang="it-IT" dirty="0"/>
              <a:t>aimed </a:t>
            </a:r>
            <a:r>
              <a:rPr lang="en-GB" altLang="it-IT" dirty="0" smtClean="0"/>
              <a:t>at improving safety</a:t>
            </a:r>
            <a:r>
              <a:rPr lang="en-GB" altLang="it-IT" dirty="0"/>
              <a:t>, cost, waste and proliferation in a reactor system. </a:t>
            </a:r>
            <a:r>
              <a:rPr lang="en-GB" altLang="it-IT" dirty="0" smtClean="0"/>
              <a:t>This new technology will </a:t>
            </a:r>
            <a:r>
              <a:rPr lang="en-GB" altLang="it-IT" dirty="0"/>
              <a:t>be implemented in </a:t>
            </a:r>
            <a:r>
              <a:rPr lang="en-GB" altLang="it-IT" dirty="0" smtClean="0"/>
              <a:t>commercial </a:t>
            </a:r>
            <a:r>
              <a:rPr lang="en-GB" altLang="it-IT" dirty="0"/>
              <a:t>NPP in the next future.</a:t>
            </a:r>
          </a:p>
          <a:p>
            <a:pPr algn="just">
              <a:lnSpc>
                <a:spcPts val="3200"/>
              </a:lnSpc>
            </a:pPr>
            <a:endParaRPr lang="en-GB" altLang="it-IT" dirty="0"/>
          </a:p>
          <a:p>
            <a:pPr algn="just"/>
            <a:r>
              <a:rPr lang="en-GB" altLang="it-IT" b="1" dirty="0"/>
              <a:t>Idea: </a:t>
            </a:r>
            <a:r>
              <a:rPr lang="en-GB" altLang="it-IT" dirty="0"/>
              <a:t>A S&amp;U analysis on a Er-SHB Fuel Assembly </a:t>
            </a:r>
            <a:r>
              <a:rPr lang="en-GB" altLang="it-IT" dirty="0" smtClean="0"/>
              <a:t>showed </a:t>
            </a:r>
            <a:r>
              <a:rPr lang="en-GB" altLang="it-IT" dirty="0"/>
              <a:t>an erbium uncertainty on criticality of 164 pcm equal to 24% of the total one. T</a:t>
            </a:r>
            <a:r>
              <a:rPr lang="en-GB" altLang="it-IT" dirty="0" smtClean="0"/>
              <a:t>he </a:t>
            </a:r>
            <a:r>
              <a:rPr lang="en-GB" altLang="it-IT" dirty="0"/>
              <a:t>most sensitivity zone </a:t>
            </a:r>
            <a:r>
              <a:rPr lang="en-GB" altLang="it-IT" dirty="0" smtClean="0"/>
              <a:t>was found in </a:t>
            </a:r>
            <a:r>
              <a:rPr lang="en-GB" altLang="it-IT" dirty="0"/>
              <a:t>the thermal-epithermal </a:t>
            </a:r>
            <a:r>
              <a:rPr lang="en-GB" altLang="it-IT" dirty="0" smtClean="0"/>
              <a:t>energy range.</a:t>
            </a:r>
            <a:endParaRPr lang="en-GB" altLang="it-IT" dirty="0"/>
          </a:p>
          <a:p>
            <a:pPr algn="just">
              <a:lnSpc>
                <a:spcPts val="3200"/>
              </a:lnSpc>
            </a:pPr>
            <a:endParaRPr lang="en-GB" altLang="it-IT" dirty="0"/>
          </a:p>
          <a:p>
            <a:pPr algn="just"/>
            <a:r>
              <a:rPr lang="en-GB" altLang="it-IT" b="1" dirty="0"/>
              <a:t>Proposal: </a:t>
            </a:r>
            <a:r>
              <a:rPr lang="en-GB" altLang="it-IT" dirty="0" smtClean="0">
                <a:solidFill>
                  <a:srgbClr val="C00000"/>
                </a:solidFill>
              </a:rPr>
              <a:t>New evaluation </a:t>
            </a:r>
            <a:r>
              <a:rPr lang="en-GB" altLang="it-IT" dirty="0">
                <a:solidFill>
                  <a:srgbClr val="C00000"/>
                </a:solidFill>
              </a:rPr>
              <a:t>of the </a:t>
            </a:r>
            <a:r>
              <a:rPr lang="en-GB" altLang="it-IT" dirty="0" smtClean="0">
                <a:solidFill>
                  <a:srgbClr val="C00000"/>
                </a:solidFill>
              </a:rPr>
              <a:t>erbium resonances in the thermal region </a:t>
            </a:r>
            <a:r>
              <a:rPr lang="en-GB" altLang="it-IT" dirty="0" smtClean="0"/>
              <a:t>and</a:t>
            </a:r>
            <a:r>
              <a:rPr lang="en-GB" altLang="it-IT" dirty="0" smtClean="0">
                <a:solidFill>
                  <a:srgbClr val="C00000"/>
                </a:solidFill>
              </a:rPr>
              <a:t> </a:t>
            </a:r>
            <a:r>
              <a:rPr lang="en-GB" altLang="it-IT" dirty="0">
                <a:solidFill>
                  <a:srgbClr val="C00000"/>
                </a:solidFill>
              </a:rPr>
              <a:t>accurate determination of the erbium cross sections </a:t>
            </a:r>
            <a:r>
              <a:rPr lang="en-GB" altLang="it-IT" dirty="0"/>
              <a:t>(at least Er-167 and Er-166) </a:t>
            </a:r>
            <a:r>
              <a:rPr lang="en-GB" altLang="it-IT" dirty="0">
                <a:solidFill>
                  <a:srgbClr val="C00000"/>
                </a:solidFill>
              </a:rPr>
              <a:t>with </a:t>
            </a:r>
            <a:r>
              <a:rPr lang="en-GB" altLang="it-IT" dirty="0" smtClean="0">
                <a:solidFill>
                  <a:srgbClr val="C00000"/>
                </a:solidFill>
              </a:rPr>
              <a:t>an overall </a:t>
            </a:r>
            <a:r>
              <a:rPr lang="en-GB" altLang="it-IT" dirty="0">
                <a:solidFill>
                  <a:srgbClr val="C00000"/>
                </a:solidFill>
              </a:rPr>
              <a:t>uncertainty below 3% </a:t>
            </a:r>
            <a:r>
              <a:rPr lang="en-GB" altLang="it-IT" dirty="0" smtClean="0"/>
              <a:t>in the energy range </a:t>
            </a:r>
            <a:r>
              <a:rPr lang="en-GB" altLang="it-IT" dirty="0"/>
              <a:t>of interest (0.1 </a:t>
            </a:r>
            <a:r>
              <a:rPr lang="en-GB" altLang="it-IT" dirty="0">
                <a:sym typeface="Symbol" pitchFamily="18" charset="2"/>
              </a:rPr>
              <a:t></a:t>
            </a:r>
            <a:r>
              <a:rPr lang="en-GB" altLang="it-IT" dirty="0"/>
              <a:t> 100 eV</a:t>
            </a:r>
            <a:r>
              <a:rPr lang="en-GB" altLang="it-IT" dirty="0" smtClean="0"/>
              <a:t>) </a:t>
            </a:r>
            <a:r>
              <a:rPr lang="en-GB" altLang="it-IT" dirty="0"/>
              <a:t>for nuclear </a:t>
            </a:r>
            <a:r>
              <a:rPr lang="en-GB" altLang="it-IT" dirty="0" smtClean="0"/>
              <a:t>system.</a:t>
            </a:r>
            <a:endParaRPr lang="en-GB" altLang="it-IT" dirty="0"/>
          </a:p>
          <a:p>
            <a:pPr algn="just">
              <a:lnSpc>
                <a:spcPts val="3200"/>
              </a:lnSpc>
            </a:pPr>
            <a:endParaRPr lang="en-GB" altLang="it-IT" dirty="0"/>
          </a:p>
          <a:p>
            <a:pPr algn="just"/>
            <a:r>
              <a:rPr lang="en-GB" altLang="it-IT" b="1" dirty="0"/>
              <a:t>Erbium cost: </a:t>
            </a:r>
            <a:r>
              <a:rPr lang="en-GB" altLang="it-IT" dirty="0"/>
              <a:t>pure</a:t>
            </a:r>
            <a:r>
              <a:rPr lang="en-GB" altLang="it-IT" b="1" dirty="0"/>
              <a:t> </a:t>
            </a:r>
            <a:r>
              <a:rPr lang="en-US" altLang="en-US" dirty="0"/>
              <a:t>$540 per 100g; bulk $65 per </a:t>
            </a:r>
            <a:r>
              <a:rPr lang="en-US" altLang="en-US" dirty="0" smtClean="0"/>
              <a:t>100g</a:t>
            </a:r>
            <a:r>
              <a:rPr lang="en-US" altLang="en-US" b="1" dirty="0" smtClean="0"/>
              <a:t> [7]</a:t>
            </a:r>
            <a:r>
              <a:rPr lang="en-US" altLang="en-US" dirty="0" smtClean="0"/>
              <a:t>;</a:t>
            </a:r>
            <a:r>
              <a:rPr lang="en-US" altLang="en-US" b="1" dirty="0" smtClean="0"/>
              <a:t> </a:t>
            </a:r>
            <a:r>
              <a:rPr lang="en-US" altLang="en-US" dirty="0" smtClean="0"/>
              <a:t>Er-166 (95.33%) 4.10 €/mg, Er-167 (91.49%) </a:t>
            </a:r>
            <a:r>
              <a:rPr lang="en-US" altLang="en-US" dirty="0"/>
              <a:t>4.87 €/mg</a:t>
            </a:r>
            <a:r>
              <a:rPr lang="en-GB" altLang="it-IT" dirty="0" smtClean="0"/>
              <a:t> </a:t>
            </a:r>
            <a:r>
              <a:rPr lang="en-GB" altLang="it-IT" b="1" dirty="0" smtClean="0"/>
              <a:t>[8]</a:t>
            </a:r>
            <a:r>
              <a:rPr lang="en-GB" altLang="it-IT" dirty="0" smtClean="0"/>
              <a:t>.</a:t>
            </a:r>
            <a:r>
              <a:rPr lang="en-GB" altLang="it-IT" b="1" dirty="0" smtClean="0"/>
              <a:t>   </a:t>
            </a:r>
            <a:endParaRPr lang="en-GB" altLang="it-IT" b="1" dirty="0"/>
          </a:p>
        </p:txBody>
      </p:sp>
      <p:sp>
        <p:nvSpPr>
          <p:cNvPr id="20486" name="Segnaposto piè di pagina 5"/>
          <p:cNvSpPr txBox="1">
            <a:spLocks/>
          </p:cNvSpPr>
          <p:nvPr/>
        </p:nvSpPr>
        <p:spPr bwMode="auto">
          <a:xfrm>
            <a:off x="1646238" y="6356350"/>
            <a:ext cx="63785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898989"/>
                </a:solidFill>
              </a:rPr>
              <a:t>Proposal for a revaluation of Erbium capture Xs </a:t>
            </a:r>
            <a:r>
              <a:rPr lang="it-IT" altLang="it-IT" sz="1200" dirty="0" smtClean="0">
                <a:solidFill>
                  <a:srgbClr val="898989"/>
                </a:solidFill>
              </a:rPr>
              <a:t>data</a:t>
            </a:r>
            <a:r>
              <a:rPr lang="it-IT" altLang="it-IT" sz="1200" dirty="0">
                <a:solidFill>
                  <a:srgbClr val="898989"/>
                </a:solidFill>
              </a:rPr>
              <a:t>, n_TOF </a:t>
            </a:r>
            <a:r>
              <a:rPr lang="it-IT" altLang="it-IT" sz="1200" dirty="0" smtClean="0">
                <a:solidFill>
                  <a:srgbClr val="898989"/>
                </a:solidFill>
              </a:rPr>
              <a:t>Italian  </a:t>
            </a:r>
            <a:r>
              <a:rPr lang="it-IT" altLang="it-IT" sz="1200" dirty="0">
                <a:solidFill>
                  <a:srgbClr val="898989"/>
                </a:solidFill>
              </a:rPr>
              <a:t>Meeting, 04/05/2020 </a:t>
            </a:r>
          </a:p>
        </p:txBody>
      </p:sp>
      <p:pic>
        <p:nvPicPr>
          <p:cNvPr id="7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213" y="98425"/>
            <a:ext cx="12192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3" r="22758"/>
          <a:stretch/>
        </p:blipFill>
        <p:spPr>
          <a:xfrm>
            <a:off x="6674535" y="104267"/>
            <a:ext cx="895045" cy="86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425" y="5999163"/>
            <a:ext cx="11668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itolo 1"/>
          <p:cNvSpPr>
            <a:spLocks noGrp="1"/>
          </p:cNvSpPr>
          <p:nvPr>
            <p:ph type="title"/>
          </p:nvPr>
        </p:nvSpPr>
        <p:spPr>
          <a:xfrm>
            <a:off x="412750" y="303213"/>
            <a:ext cx="8229600" cy="400050"/>
          </a:xfrm>
        </p:spPr>
        <p:txBody>
          <a:bodyPr/>
          <a:lstStyle/>
          <a:p>
            <a:r>
              <a:rPr lang="en-GB" altLang="it-IT" smtClean="0"/>
              <a:t>References</a:t>
            </a:r>
          </a:p>
        </p:txBody>
      </p:sp>
      <p:sp>
        <p:nvSpPr>
          <p:cNvPr id="18435" name="Segnaposto contenuto 2"/>
          <p:cNvSpPr>
            <a:spLocks noGrp="1"/>
          </p:cNvSpPr>
          <p:nvPr>
            <p:ph idx="1"/>
          </p:nvPr>
        </p:nvSpPr>
        <p:spPr>
          <a:xfrm>
            <a:off x="190500" y="881063"/>
            <a:ext cx="8713788" cy="5247590"/>
          </a:xfrm>
        </p:spPr>
        <p:txBody>
          <a:bodyPr/>
          <a:lstStyle/>
          <a:p>
            <a:pPr marL="358775" indent="-358775" algn="just"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  <a:defRPr/>
            </a:pPr>
            <a:endParaRPr lang="en-GB" altLang="it-IT" sz="1400" dirty="0" smtClean="0"/>
          </a:p>
          <a:p>
            <a:pPr marL="358775" indent="-358775" algn="just">
              <a:spcBef>
                <a:spcPts val="0"/>
              </a:spcBef>
              <a:spcAft>
                <a:spcPts val="900"/>
              </a:spcAft>
              <a:buFont typeface="+mj-lt"/>
              <a:buAutoNum type="arabicParenR"/>
              <a:defRPr/>
            </a:pPr>
            <a:r>
              <a:rPr lang="en-GB" altLang="it-IT" sz="1400" dirty="0" smtClean="0"/>
              <a:t>J. Porta, M. Asau, “</a:t>
            </a:r>
            <a:r>
              <a:rPr lang="en-GB" altLang="it-IT" sz="1400" i="1" dirty="0" smtClean="0"/>
              <a:t>Erbium: Alternative poison? Stabilisation additive? What future?</a:t>
            </a:r>
            <a:r>
              <a:rPr lang="en-GB" altLang="it-IT" sz="1400" dirty="0" smtClean="0"/>
              <a:t>”, Progress in Nuclear Energy, Vol. 38, No. 3-4, pp. 347-350, 2001;</a:t>
            </a:r>
          </a:p>
          <a:p>
            <a:pPr marL="358775" indent="-358775" algn="just">
              <a:spcBef>
                <a:spcPts val="0"/>
              </a:spcBef>
              <a:spcAft>
                <a:spcPts val="900"/>
              </a:spcAft>
              <a:buFont typeface="+mj-lt"/>
              <a:buAutoNum type="arabicParenR"/>
              <a:defRPr/>
            </a:pPr>
            <a:r>
              <a:rPr lang="en-GB" altLang="it-IT" sz="1400" dirty="0" smtClean="0"/>
              <a:t>R</a:t>
            </a:r>
            <a:r>
              <a:rPr lang="en-GB" altLang="it-IT" sz="1400" dirty="0"/>
              <a:t>. Pergreffi, D. Mattioli, F. Rocchi “</a:t>
            </a:r>
            <a:r>
              <a:rPr lang="en-GB" altLang="it-IT" sz="1400" i="1" dirty="0"/>
              <a:t>Neutronics characterization of an erbia fully poisoned PWR assembly by means of the APOLLO2 code</a:t>
            </a:r>
            <a:r>
              <a:rPr lang="en-GB" altLang="it-IT" sz="1400" dirty="0"/>
              <a:t>”, EPJ Nuclear Sci. Technol. 3, 8 (2017</a:t>
            </a:r>
            <a:r>
              <a:rPr lang="en-GB" altLang="it-IT" sz="1400" dirty="0" smtClean="0"/>
              <a:t>);</a:t>
            </a:r>
          </a:p>
          <a:p>
            <a:pPr marL="358775" indent="-358775" algn="just">
              <a:spcBef>
                <a:spcPts val="0"/>
              </a:spcBef>
              <a:spcAft>
                <a:spcPts val="900"/>
              </a:spcAft>
              <a:buFont typeface="+mj-lt"/>
              <a:buAutoNum type="arabicParenR"/>
              <a:defRPr/>
            </a:pPr>
            <a:r>
              <a:rPr lang="en-GB" altLang="it-IT" sz="1400" dirty="0" smtClean="0"/>
              <a:t>M. Yamasaki, “</a:t>
            </a:r>
            <a:r>
              <a:rPr lang="en-GB" altLang="it-IT" sz="1400" i="1" dirty="0" smtClean="0"/>
              <a:t>Current Status of a Development Project on Erbia Credit Super High Burnup Fuel</a:t>
            </a:r>
            <a:r>
              <a:rPr lang="en-GB" altLang="it-IT" sz="1400" dirty="0" smtClean="0"/>
              <a:t>”, Technical Meeting on ‘Advanced Fuel Pellet Materials and Fuel Rod Design for Water Cooled Reactors’, 2009, NFK-MN-0908016;</a:t>
            </a:r>
          </a:p>
          <a:p>
            <a:pPr marL="358775" indent="-358775" algn="just">
              <a:spcBef>
                <a:spcPts val="0"/>
              </a:spcBef>
              <a:spcAft>
                <a:spcPts val="900"/>
              </a:spcAft>
              <a:buFont typeface="+mj-lt"/>
              <a:buAutoNum type="arabicParenR"/>
              <a:defRPr/>
            </a:pPr>
            <a:r>
              <a:rPr lang="en-GB" altLang="it-IT" sz="1400" dirty="0" smtClean="0"/>
              <a:t>A. Guglielmelli, F. Rocchi, R. Pergreffi, “</a:t>
            </a:r>
            <a:r>
              <a:rPr lang="en-GB" altLang="it-IT" sz="1400" i="1" dirty="0" smtClean="0"/>
              <a:t>SCALE 6.1.3 evaluation of the erbia effect on the control rod worth of an Er-SHB PWR assembly</a:t>
            </a:r>
            <a:r>
              <a:rPr lang="en-GB" altLang="it-IT" sz="1400" dirty="0" smtClean="0"/>
              <a:t>”, 26</a:t>
            </a:r>
            <a:r>
              <a:rPr lang="en-GB" altLang="it-IT" sz="1400" baseline="30000" dirty="0" smtClean="0"/>
              <a:t>th</a:t>
            </a:r>
            <a:r>
              <a:rPr lang="en-GB" altLang="it-IT" sz="1400" dirty="0" smtClean="0"/>
              <a:t> International Conference Nuclear Energy for New Europe, Bled-Slovenia, 11-14 September 2017;</a:t>
            </a:r>
          </a:p>
          <a:p>
            <a:pPr marL="358775" indent="-358775" algn="just">
              <a:spcBef>
                <a:spcPts val="0"/>
              </a:spcBef>
              <a:spcAft>
                <a:spcPts val="900"/>
              </a:spcAft>
              <a:buFont typeface="+mj-lt"/>
              <a:buAutoNum type="arabicParenR"/>
              <a:defRPr/>
            </a:pPr>
            <a:r>
              <a:rPr lang="en-GB" sz="1400" dirty="0" smtClean="0"/>
              <a:t>D.E</a:t>
            </a:r>
            <a:r>
              <a:rPr lang="en-GB" sz="1400" dirty="0"/>
              <a:t>. Cullen, </a:t>
            </a:r>
            <a:r>
              <a:rPr lang="en-GB" sz="1400" i="1" dirty="0"/>
              <a:t>Point2007: A temperature dependent ENDF/B-VII.0 </a:t>
            </a:r>
            <a:r>
              <a:rPr lang="en-GB" sz="1400" i="1" dirty="0" smtClean="0"/>
              <a:t>Cross-section </a:t>
            </a:r>
            <a:r>
              <a:rPr lang="en-US" sz="1400" i="1" dirty="0" smtClean="0"/>
              <a:t>Library </a:t>
            </a:r>
            <a:r>
              <a:rPr lang="en-US" sz="1400" i="1" dirty="0"/>
              <a:t>(UCRL-TR-228089</a:t>
            </a:r>
            <a:r>
              <a:rPr lang="en-US" sz="1400" i="1" dirty="0" smtClean="0"/>
              <a:t>)</a:t>
            </a:r>
            <a:r>
              <a:rPr lang="en-US" sz="1400" dirty="0" smtClean="0"/>
              <a:t>,</a:t>
            </a:r>
            <a:r>
              <a:rPr lang="en-US" sz="1400" i="1" dirty="0" smtClean="0"/>
              <a:t> </a:t>
            </a:r>
            <a:r>
              <a:rPr lang="en-US" sz="1400" dirty="0" smtClean="0"/>
              <a:t>University </a:t>
            </a:r>
            <a:r>
              <a:rPr lang="en-US" sz="1400" dirty="0"/>
              <a:t>of California and Lawrence </a:t>
            </a:r>
            <a:r>
              <a:rPr lang="en-US" sz="1400" dirty="0" smtClean="0"/>
              <a:t>Livermore National </a:t>
            </a:r>
            <a:r>
              <a:rPr lang="en-US" sz="1400" dirty="0"/>
              <a:t>Laboratory, 2007. Available </a:t>
            </a:r>
            <a:r>
              <a:rPr lang="en-US" sz="1400" dirty="0" smtClean="0"/>
              <a:t>on-line from</a:t>
            </a:r>
            <a:r>
              <a:rPr lang="en-US" sz="1400" dirty="0"/>
              <a:t>: </a:t>
            </a:r>
            <a:r>
              <a:rPr lang="en-US" sz="1400" dirty="0" smtClean="0"/>
              <a:t>http</a:t>
            </a:r>
            <a:r>
              <a:rPr lang="en-US" sz="1400" dirty="0"/>
              <a:t>://</a:t>
            </a:r>
            <a:r>
              <a:rPr lang="en-US" sz="1400" dirty="0" smtClean="0"/>
              <a:t>www-nds.iaea.org/</a:t>
            </a:r>
            <a:r>
              <a:rPr lang="en-GB" sz="1400" dirty="0" smtClean="0"/>
              <a:t>point2007/;</a:t>
            </a:r>
            <a:endParaRPr lang="en-GB" altLang="it-IT" sz="1400" dirty="0" smtClean="0"/>
          </a:p>
          <a:p>
            <a:pPr marL="358775" indent="-358775" algn="just">
              <a:spcBef>
                <a:spcPts val="0"/>
              </a:spcBef>
              <a:spcAft>
                <a:spcPts val="900"/>
              </a:spcAft>
              <a:buFont typeface="+mj-lt"/>
              <a:buAutoNum type="arabicParenR"/>
              <a:defRPr/>
            </a:pPr>
            <a:r>
              <a:rPr lang="en-GB" altLang="it-IT" sz="1400" dirty="0" smtClean="0"/>
              <a:t>T. Wang, M. Lee, K. Kim et alt., “</a:t>
            </a:r>
            <a:r>
              <a:rPr lang="en-GB" altLang="it-IT" sz="1400" i="1" dirty="0" smtClean="0"/>
              <a:t>Measurement of neutron cross-sections and resonance parameters of erbium at the Pohang Neutron Facility</a:t>
            </a:r>
            <a:r>
              <a:rPr lang="en-GB" altLang="it-IT" sz="1400" dirty="0" smtClean="0"/>
              <a:t>”, Nuclear Instrument and Methods in Physics Research B 268 (2010) 106-113;</a:t>
            </a:r>
          </a:p>
          <a:p>
            <a:pPr marL="358775" indent="-358775" algn="just">
              <a:spcBef>
                <a:spcPts val="0"/>
              </a:spcBef>
              <a:spcAft>
                <a:spcPts val="900"/>
              </a:spcAft>
              <a:buFont typeface="+mj-lt"/>
              <a:buAutoNum type="arabicParenR"/>
              <a:defRPr/>
            </a:pPr>
            <a:r>
              <a:rPr lang="en-US" altLang="en-US" sz="1400" dirty="0" smtClean="0"/>
              <a:t>Erbium cost available on-line from: </a:t>
            </a:r>
            <a:r>
              <a:rPr lang="en-US" altLang="en-US" sz="1400" dirty="0" smtClean="0">
                <a:hlinkClick r:id="rId3"/>
              </a:rPr>
              <a:t>https</a:t>
            </a:r>
            <a:r>
              <a:rPr lang="en-US" altLang="en-US" sz="1400" dirty="0">
                <a:hlinkClick r:id="rId3"/>
              </a:rPr>
              <a:t>://</a:t>
            </a:r>
            <a:r>
              <a:rPr lang="en-US" altLang="en-US" sz="1400" dirty="0" smtClean="0">
                <a:hlinkClick r:id="rId3"/>
              </a:rPr>
              <a:t>www.chemicool.com/elements/erbium.html</a:t>
            </a:r>
            <a:endParaRPr lang="en-US" altLang="en-US" sz="1400" dirty="0" smtClean="0"/>
          </a:p>
          <a:p>
            <a:pPr marL="358775" indent="-358775" algn="just">
              <a:spcBef>
                <a:spcPts val="0"/>
              </a:spcBef>
              <a:spcAft>
                <a:spcPts val="900"/>
              </a:spcAft>
              <a:buFont typeface="+mj-lt"/>
              <a:buAutoNum type="arabicParenR"/>
              <a:defRPr/>
            </a:pPr>
            <a:r>
              <a:rPr lang="en-US" altLang="it-IT" sz="1400" dirty="0" smtClean="0"/>
              <a:t>Erbium cost of pure isotopes available on-line from: </a:t>
            </a:r>
            <a:r>
              <a:rPr lang="it-IT" sz="1400" dirty="0">
                <a:hlinkClick r:id="rId4"/>
              </a:rPr>
              <a:t>https://it.institut-seltene-erden.de/unser-service-2/metall-preise/preise-fuer-stabile-isotope</a:t>
            </a:r>
            <a:r>
              <a:rPr lang="it-IT" sz="1400" dirty="0" smtClean="0">
                <a:hlinkClick r:id="rId4"/>
              </a:rPr>
              <a:t>/</a:t>
            </a:r>
            <a:endParaRPr lang="en-GB" altLang="it-IT" sz="1400" dirty="0" smtClean="0"/>
          </a:p>
        </p:txBody>
      </p:sp>
      <p:sp>
        <p:nvSpPr>
          <p:cNvPr id="21509" name="Segnaposto numero diapositiva 4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B90EB95-9E17-4DC7-A692-693E4BF6378C}" type="slidenum">
              <a:rPr lang="it-IT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it-IT" altLang="it-IT" sz="1200" dirty="0" smtClean="0">
              <a:solidFill>
                <a:srgbClr val="898989"/>
              </a:solidFill>
            </a:endParaRPr>
          </a:p>
        </p:txBody>
      </p:sp>
      <p:sp>
        <p:nvSpPr>
          <p:cNvPr id="21510" name="Segnaposto piè di pagina 5"/>
          <p:cNvSpPr txBox="1">
            <a:spLocks/>
          </p:cNvSpPr>
          <p:nvPr/>
        </p:nvSpPr>
        <p:spPr bwMode="auto">
          <a:xfrm>
            <a:off x="1646238" y="6356350"/>
            <a:ext cx="63785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898989"/>
                </a:solidFill>
              </a:rPr>
              <a:t>Proposal for a revaluation of Erbium capture </a:t>
            </a:r>
            <a:r>
              <a:rPr lang="it-IT" altLang="it-IT" sz="1200" dirty="0" smtClean="0">
                <a:solidFill>
                  <a:srgbClr val="898989"/>
                </a:solidFill>
              </a:rPr>
              <a:t>Xs </a:t>
            </a:r>
            <a:r>
              <a:rPr lang="it-IT" altLang="it-IT" sz="1200" dirty="0">
                <a:solidFill>
                  <a:srgbClr val="898989"/>
                </a:solidFill>
              </a:rPr>
              <a:t>data, n_TOF </a:t>
            </a:r>
            <a:r>
              <a:rPr lang="it-IT" altLang="it-IT" sz="1200" dirty="0" smtClean="0">
                <a:solidFill>
                  <a:srgbClr val="898989"/>
                </a:solidFill>
              </a:rPr>
              <a:t>Italian </a:t>
            </a:r>
            <a:r>
              <a:rPr lang="it-IT" altLang="it-IT" sz="1200" dirty="0">
                <a:solidFill>
                  <a:srgbClr val="898989"/>
                </a:solidFill>
              </a:rPr>
              <a:t>Meeting, 04/05/2020 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3" r="22758"/>
          <a:stretch/>
        </p:blipFill>
        <p:spPr>
          <a:xfrm>
            <a:off x="6674535" y="104267"/>
            <a:ext cx="895045" cy="864000"/>
          </a:xfrm>
          <a:prstGeom prst="rect">
            <a:avLst/>
          </a:prstGeom>
        </p:spPr>
      </p:pic>
      <p:pic>
        <p:nvPicPr>
          <p:cNvPr id="8" name="Immag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213" y="98425"/>
            <a:ext cx="12192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>
          <a:xfrm>
            <a:off x="2857328" y="2271954"/>
            <a:ext cx="3700296" cy="1012585"/>
          </a:xfrm>
        </p:spPr>
        <p:txBody>
          <a:bodyPr/>
          <a:lstStyle/>
          <a:p>
            <a:r>
              <a:rPr lang="it-IT" sz="1900" b="1" i="1" dirty="0" smtClean="0"/>
              <a:t>Grazie per l’attenzione!</a:t>
            </a:r>
          </a:p>
          <a:p>
            <a:r>
              <a:rPr lang="it-IT" sz="1700" dirty="0" smtClean="0"/>
              <a:t>Antonio Guglielmelli </a:t>
            </a:r>
          </a:p>
          <a:p>
            <a:r>
              <a:rPr lang="it-IT" sz="1700" dirty="0" smtClean="0"/>
              <a:t>antonio.guglielmelli@enea.it</a:t>
            </a:r>
            <a:endParaRPr lang="it-IT" sz="1700" dirty="0"/>
          </a:p>
        </p:txBody>
      </p:sp>
      <p:sp>
        <p:nvSpPr>
          <p:cNvPr id="4" name="Segnaposto piè di pagina 5"/>
          <p:cNvSpPr txBox="1">
            <a:spLocks/>
          </p:cNvSpPr>
          <p:nvPr/>
        </p:nvSpPr>
        <p:spPr bwMode="auto">
          <a:xfrm>
            <a:off x="1646238" y="6356350"/>
            <a:ext cx="63785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898989"/>
                </a:solidFill>
              </a:rPr>
              <a:t>Proposal for a revaluation of Erbium capture Xs </a:t>
            </a:r>
            <a:r>
              <a:rPr lang="it-IT" altLang="it-IT" sz="1200" dirty="0" smtClean="0">
                <a:solidFill>
                  <a:srgbClr val="898989"/>
                </a:solidFill>
              </a:rPr>
              <a:t>data</a:t>
            </a:r>
            <a:r>
              <a:rPr lang="it-IT" altLang="it-IT" sz="1200" dirty="0">
                <a:solidFill>
                  <a:srgbClr val="898989"/>
                </a:solidFill>
              </a:rPr>
              <a:t>, n_TOF </a:t>
            </a:r>
            <a:r>
              <a:rPr lang="it-IT" altLang="it-IT" sz="1200" dirty="0" smtClean="0">
                <a:solidFill>
                  <a:srgbClr val="898989"/>
                </a:solidFill>
              </a:rPr>
              <a:t>Italian </a:t>
            </a:r>
            <a:r>
              <a:rPr lang="it-IT" altLang="it-IT" sz="1200" dirty="0">
                <a:solidFill>
                  <a:srgbClr val="898989"/>
                </a:solidFill>
              </a:rPr>
              <a:t>Meeting, 04/05/2020 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3" r="22758"/>
          <a:stretch/>
        </p:blipFill>
        <p:spPr>
          <a:xfrm>
            <a:off x="6674535" y="104267"/>
            <a:ext cx="895045" cy="864000"/>
          </a:xfrm>
          <a:prstGeom prst="rect">
            <a:avLst/>
          </a:prstGeom>
        </p:spPr>
      </p:pic>
      <p:pic>
        <p:nvPicPr>
          <p:cNvPr id="6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213" y="98425"/>
            <a:ext cx="12192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425" y="5999163"/>
            <a:ext cx="11668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624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asellaDiTesto 2"/>
          <p:cNvSpPr txBox="1">
            <a:spLocks noChangeArrowheads="1"/>
          </p:cNvSpPr>
          <p:nvPr/>
        </p:nvSpPr>
        <p:spPr bwMode="auto">
          <a:xfrm>
            <a:off x="179388" y="2749550"/>
            <a:ext cx="8726487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 marL="285750" indent="-28575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 typeface="Arial" charset="0"/>
              <a:buChar char="─"/>
            </a:pPr>
            <a:r>
              <a:rPr lang="en-GB" altLang="it-IT" sz="1400" dirty="0">
                <a:solidFill>
                  <a:srgbClr val="00B050"/>
                </a:solidFill>
              </a:rPr>
              <a:t>Low therm. abs. cross sections (</a:t>
            </a:r>
            <a:r>
              <a:rPr lang="en-GB" altLang="it-IT" sz="1400" i="1" dirty="0">
                <a:solidFill>
                  <a:srgbClr val="00B050"/>
                </a:solidFill>
              </a:rPr>
              <a:t>Er: 162 b; Gd: 2.5E+05 b</a:t>
            </a:r>
            <a:r>
              <a:rPr lang="en-GB" altLang="it-IT" sz="1400" dirty="0">
                <a:solidFill>
                  <a:srgbClr val="00B050"/>
                </a:solidFill>
              </a:rPr>
              <a:t>)             not downgrade the power distribution;</a:t>
            </a:r>
          </a:p>
          <a:p>
            <a:pPr>
              <a:spcBef>
                <a:spcPct val="0"/>
              </a:spcBef>
              <a:buFont typeface="Arial" charset="0"/>
              <a:buChar char="─"/>
            </a:pPr>
            <a:endParaRPr lang="en-GB" altLang="it-IT" sz="1400" dirty="0">
              <a:solidFill>
                <a:srgbClr val="00B050"/>
              </a:solidFill>
            </a:endParaRPr>
          </a:p>
          <a:p>
            <a:pPr>
              <a:spcBef>
                <a:spcPct val="0"/>
              </a:spcBef>
              <a:buFont typeface="Arial" charset="0"/>
              <a:buChar char="─"/>
            </a:pPr>
            <a:r>
              <a:rPr lang="en-GB" altLang="it-IT" sz="1400" dirty="0">
                <a:solidFill>
                  <a:srgbClr val="00B050"/>
                </a:solidFill>
              </a:rPr>
              <a:t>More negative temperature feedback coefficient  (</a:t>
            </a:r>
            <a:r>
              <a:rPr lang="it-IT" altLang="it-IT" sz="1400" i="1" dirty="0">
                <a:solidFill>
                  <a:srgbClr val="00B050"/>
                </a:solidFill>
              </a:rPr>
              <a:t>α=δ</a:t>
            </a:r>
            <a:r>
              <a:rPr lang="en-GB" altLang="it-IT" sz="1400" i="1" dirty="0">
                <a:solidFill>
                  <a:srgbClr val="00B050"/>
                </a:solidFill>
              </a:rPr>
              <a:t>k/</a:t>
            </a:r>
            <a:r>
              <a:rPr lang="it-IT" altLang="it-IT" sz="1400" i="1" dirty="0">
                <a:solidFill>
                  <a:srgbClr val="00B050"/>
                </a:solidFill>
              </a:rPr>
              <a:t>δ</a:t>
            </a:r>
            <a:r>
              <a:rPr lang="en-GB" altLang="it-IT" sz="1400" i="1" dirty="0">
                <a:solidFill>
                  <a:srgbClr val="00B050"/>
                </a:solidFill>
              </a:rPr>
              <a:t>T</a:t>
            </a:r>
            <a:r>
              <a:rPr lang="en-GB" altLang="it-IT" sz="1400" dirty="0">
                <a:solidFill>
                  <a:srgbClr val="00B050"/>
                </a:solidFill>
              </a:rPr>
              <a:t>)             higher reactor core safety;</a:t>
            </a:r>
          </a:p>
          <a:p>
            <a:pPr>
              <a:spcBef>
                <a:spcPct val="0"/>
              </a:spcBef>
              <a:buFont typeface="Arial" charset="0"/>
              <a:buChar char="─"/>
            </a:pPr>
            <a:endParaRPr lang="en-GB" altLang="it-IT" sz="1400" dirty="0">
              <a:solidFill>
                <a:srgbClr val="00B050"/>
              </a:solidFill>
            </a:endParaRPr>
          </a:p>
          <a:p>
            <a:pPr>
              <a:spcBef>
                <a:spcPct val="0"/>
              </a:spcBef>
              <a:buFont typeface="Arial" charset="0"/>
              <a:buChar char="─"/>
            </a:pPr>
            <a:r>
              <a:rPr lang="en-GB" altLang="it-IT" sz="1400" dirty="0">
                <a:solidFill>
                  <a:srgbClr val="00B050"/>
                </a:solidFill>
              </a:rPr>
              <a:t>Higher and more energy extensive resonance integrals            </a:t>
            </a:r>
            <a:r>
              <a:rPr lang="en-GB" altLang="it-IT" sz="1400" dirty="0" smtClean="0">
                <a:solidFill>
                  <a:srgbClr val="00B050"/>
                </a:solidFill>
              </a:rPr>
              <a:t>better control of </a:t>
            </a:r>
            <a:r>
              <a:rPr lang="en-GB" altLang="it-IT" sz="1400" dirty="0">
                <a:solidFill>
                  <a:srgbClr val="00B050"/>
                </a:solidFill>
              </a:rPr>
              <a:t>transient phases;</a:t>
            </a:r>
          </a:p>
          <a:p>
            <a:pPr>
              <a:spcBef>
                <a:spcPct val="0"/>
              </a:spcBef>
              <a:buFont typeface="Arial" charset="0"/>
              <a:buChar char="─"/>
            </a:pPr>
            <a:endParaRPr lang="en-GB" altLang="it-IT" sz="1400" dirty="0">
              <a:solidFill>
                <a:srgbClr val="00B050"/>
              </a:solidFill>
            </a:endParaRPr>
          </a:p>
          <a:p>
            <a:pPr>
              <a:spcBef>
                <a:spcPct val="0"/>
              </a:spcBef>
              <a:buFont typeface="Arial" charset="0"/>
              <a:buChar char="─"/>
            </a:pPr>
            <a:r>
              <a:rPr lang="en-GB" altLang="it-IT" sz="1400" dirty="0">
                <a:solidFill>
                  <a:srgbClr val="00B050"/>
                </a:solidFill>
              </a:rPr>
              <a:t>Rather short nuclides chain evolution            nearly linear poison’s efficiency with the number of Er-rods.</a:t>
            </a:r>
          </a:p>
        </p:txBody>
      </p:sp>
      <p:pic>
        <p:nvPicPr>
          <p:cNvPr id="12291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900" y="6002338"/>
            <a:ext cx="11668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itolo 1"/>
          <p:cNvSpPr>
            <a:spLocks noGrp="1"/>
          </p:cNvSpPr>
          <p:nvPr>
            <p:ph type="title"/>
          </p:nvPr>
        </p:nvSpPr>
        <p:spPr>
          <a:xfrm>
            <a:off x="412750" y="312738"/>
            <a:ext cx="8229600" cy="400050"/>
          </a:xfrm>
        </p:spPr>
        <p:txBody>
          <a:bodyPr/>
          <a:lstStyle/>
          <a:p>
            <a:r>
              <a:rPr lang="en-US" altLang="en-US" smtClean="0"/>
              <a:t>Background </a:t>
            </a:r>
            <a:r>
              <a:rPr lang="" altLang="en-US" smtClean="0"/>
              <a:t>–</a:t>
            </a:r>
            <a:r>
              <a:rPr lang="en-US" altLang="en-US" smtClean="0"/>
              <a:t> Erbia concept</a:t>
            </a:r>
          </a:p>
        </p:txBody>
      </p:sp>
      <p:sp>
        <p:nvSpPr>
          <p:cNvPr id="12293" name="Segnaposto numero diapositiva 4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FF3EF5D-3CE9-410B-9439-AEB14850B7B2}" type="slidenum">
              <a:rPr lang="it-IT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it-IT" altLang="it-IT" sz="1200" smtClean="0">
              <a:solidFill>
                <a:srgbClr val="898989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5"/>
          </p:nvPr>
        </p:nvSpPr>
        <p:spPr>
          <a:xfrm>
            <a:off x="1677988" y="6356350"/>
            <a:ext cx="6407150" cy="365125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Proposal for a revaluation of Erbium capture Xs data, n_TOF Italian  </a:t>
            </a:r>
            <a:r>
              <a:rPr lang="it-IT" dirty="0"/>
              <a:t>M</a:t>
            </a:r>
            <a:r>
              <a:rPr lang="it-IT" dirty="0" smtClean="0"/>
              <a:t>eeting, 04/05/2020 </a:t>
            </a:r>
            <a:endParaRPr lang="it-IT" dirty="0"/>
          </a:p>
        </p:txBody>
      </p:sp>
      <p:sp>
        <p:nvSpPr>
          <p:cNvPr id="14341" name="CasellaDiTesto 8"/>
          <p:cNvSpPr txBox="1">
            <a:spLocks noChangeArrowheads="1"/>
          </p:cNvSpPr>
          <p:nvPr/>
        </p:nvSpPr>
        <p:spPr bwMode="auto">
          <a:xfrm>
            <a:off x="65088" y="1141413"/>
            <a:ext cx="9078912" cy="1395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bIns="0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defRPr/>
            </a:pPr>
            <a:r>
              <a:rPr lang="en-US" altLang="en-US" sz="1600" dirty="0" smtClean="0">
                <a:cs typeface="Arial" panose="020B0604020202020204" pitchFamily="34" charset="0"/>
              </a:rPr>
              <a:t>One of the research efforts in the field of nuclear design is to search </a:t>
            </a:r>
            <a:r>
              <a:rPr lang="en-US" altLang="en-US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burnable absorber to be directly mixed in UO</a:t>
            </a:r>
            <a:r>
              <a:rPr lang="en-US" altLang="en-US" sz="1100" dirty="0" smtClean="0">
                <a:solidFill>
                  <a:srgbClr val="002060"/>
                </a:solidFill>
                <a:cs typeface="Arial" panose="020B0604020202020204" pitchFamily="34" charset="0"/>
              </a:rPr>
              <a:t>2</a:t>
            </a:r>
            <a:r>
              <a:rPr lang="en-US" altLang="en-US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 fuel power matrix</a:t>
            </a:r>
            <a:r>
              <a:rPr lang="en-US" altLang="en-US" sz="1600" dirty="0" smtClean="0">
                <a:cs typeface="Arial" panose="020B0604020202020204" pitchFamily="34" charset="0"/>
              </a:rPr>
              <a:t>;</a:t>
            </a:r>
          </a:p>
          <a:p>
            <a:pPr marL="0" indent="0" algn="just">
              <a:lnSpc>
                <a:spcPts val="16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US" altLang="en-US" sz="1600" dirty="0" smtClean="0"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en-US" altLang="en-US" sz="1600" dirty="0" smtClean="0">
                <a:cs typeface="Arial" panose="020B0604020202020204" pitchFamily="34" charset="0"/>
              </a:rPr>
              <a:t>The burnable absorber improves: </a:t>
            </a:r>
            <a:r>
              <a:rPr lang="en-US" altLang="en-US" sz="16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safety</a:t>
            </a:r>
            <a:r>
              <a:rPr lang="en-US" altLang="en-US" sz="1600" dirty="0" smtClean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16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cost</a:t>
            </a:r>
            <a:r>
              <a:rPr lang="en-US" altLang="en-US" sz="1600" dirty="0" smtClean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16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wastes</a:t>
            </a:r>
            <a:r>
              <a:rPr lang="en-US" altLang="en-US" sz="1600" dirty="0" smtClean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16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proliferation</a:t>
            </a:r>
            <a:r>
              <a:rPr lang="en-US" altLang="en-US" sz="1600" dirty="0" smtClean="0">
                <a:cs typeface="Arial" panose="020B0604020202020204" pitchFamily="34" charset="0"/>
              </a:rPr>
              <a:t>;</a:t>
            </a:r>
          </a:p>
          <a:p>
            <a:pPr marL="0" indent="0" algn="just">
              <a:lnSpc>
                <a:spcPts val="16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US" altLang="en-US" sz="1600" dirty="0" smtClean="0"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en-US" altLang="en-US" sz="1600" dirty="0" smtClean="0">
                <a:cs typeface="Arial" panose="020B0604020202020204" pitchFamily="34" charset="0"/>
              </a:rPr>
              <a:t>Since 1980’s Erbia (Er</a:t>
            </a:r>
            <a:r>
              <a:rPr lang="en-US" altLang="en-US" sz="1050" dirty="0" smtClean="0">
                <a:cs typeface="Arial" panose="020B0604020202020204" pitchFamily="34" charset="0"/>
              </a:rPr>
              <a:t>2</a:t>
            </a:r>
            <a:r>
              <a:rPr lang="en-US" altLang="en-US" sz="1600" dirty="0" smtClean="0">
                <a:cs typeface="Arial" panose="020B0604020202020204" pitchFamily="34" charset="0"/>
              </a:rPr>
              <a:t>O</a:t>
            </a:r>
            <a:r>
              <a:rPr lang="en-US" altLang="en-US" sz="1050" dirty="0" smtClean="0">
                <a:cs typeface="Arial" panose="020B0604020202020204" pitchFamily="34" charset="0"/>
              </a:rPr>
              <a:t>3</a:t>
            </a:r>
            <a:r>
              <a:rPr lang="en-US" altLang="en-US" sz="1600" dirty="0" smtClean="0">
                <a:cs typeface="Arial" panose="020B0604020202020204" pitchFamily="34" charset="0"/>
              </a:rPr>
              <a:t>) was considered as an alternative absorber to Gadolinia (Gd</a:t>
            </a:r>
            <a:r>
              <a:rPr lang="en-US" altLang="en-US" sz="1050" dirty="0">
                <a:cs typeface="Arial" panose="020B0604020202020204" pitchFamily="34" charset="0"/>
              </a:rPr>
              <a:t>2</a:t>
            </a:r>
            <a:r>
              <a:rPr lang="en-US" altLang="en-US" sz="1600" dirty="0" smtClean="0">
                <a:cs typeface="Arial" panose="020B0604020202020204" pitchFamily="34" charset="0"/>
              </a:rPr>
              <a:t>O</a:t>
            </a:r>
            <a:r>
              <a:rPr lang="en-US" altLang="en-US" sz="1050" dirty="0">
                <a:cs typeface="Arial" panose="020B0604020202020204" pitchFamily="34" charset="0"/>
              </a:rPr>
              <a:t>3</a:t>
            </a:r>
            <a:r>
              <a:rPr lang="en-US" altLang="en-US" sz="1600" dirty="0" smtClean="0">
                <a:cs typeface="Arial" panose="020B0604020202020204" pitchFamily="34" charset="0"/>
              </a:rPr>
              <a:t>) </a:t>
            </a:r>
            <a:r>
              <a:rPr lang="en-US" altLang="en-US" sz="1600" b="1" dirty="0" smtClean="0">
                <a:cs typeface="Arial" panose="020B0604020202020204" pitchFamily="34" charset="0"/>
              </a:rPr>
              <a:t>[1]</a:t>
            </a:r>
            <a:r>
              <a:rPr lang="en-US" altLang="en-US" sz="1600" dirty="0" smtClean="0"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12296" name="Grafico 23"/>
          <p:cNvGraphicFramePr>
            <a:graphicFrameLocks/>
          </p:cNvGraphicFramePr>
          <p:nvPr/>
        </p:nvGraphicFramePr>
        <p:xfrm>
          <a:off x="65088" y="4397375"/>
          <a:ext cx="2970212" cy="195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0" r:id="rId6" imgW="2969009" imgH="1956986" progId="Excel.Chart.8">
                  <p:embed/>
                </p:oleObj>
              </mc:Choice>
              <mc:Fallback>
                <p:oleObj r:id="rId6" imgW="2969009" imgH="1956986" progId="Excel.Chart.8">
                  <p:embed/>
                  <p:pic>
                    <p:nvPicPr>
                      <p:cNvPr id="0" name="Grafico 23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88" y="4397375"/>
                        <a:ext cx="2970212" cy="1952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Freccia a destra 24"/>
          <p:cNvSpPr/>
          <p:nvPr/>
        </p:nvSpPr>
        <p:spPr>
          <a:xfrm>
            <a:off x="5240338" y="3241675"/>
            <a:ext cx="457200" cy="889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298" name="Immagin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5" y="5765800"/>
            <a:ext cx="2771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Immagin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913" y="4551363"/>
            <a:ext cx="3222625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2" name="Tabella 31"/>
          <p:cNvGraphicFramePr>
            <a:graphicFrameLocks noGrp="1"/>
          </p:cNvGraphicFramePr>
          <p:nvPr/>
        </p:nvGraphicFramePr>
        <p:xfrm>
          <a:off x="6572250" y="4551363"/>
          <a:ext cx="933450" cy="13716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23850">
                  <a:extLst>
                    <a:ext uri="{9D8B030D-6E8A-4147-A177-3AD203B41FA5}"/>
                  </a:extLst>
                </a:gridCol>
                <a:gridCol w="609600">
                  <a:extLst>
                    <a:ext uri="{9D8B030D-6E8A-4147-A177-3AD203B41FA5}"/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 smtClean="0">
                          <a:effectLst/>
                        </a:rPr>
                        <a:t>Is.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NA 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/>
                </a:extLst>
              </a:tr>
              <a:tr h="2000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u="none" strike="noStrike" baseline="30000" dirty="0">
                          <a:effectLst/>
                        </a:rPr>
                        <a:t>162</a:t>
                      </a:r>
                      <a:r>
                        <a:rPr lang="en-US" sz="1000" u="none" strike="noStrike" dirty="0">
                          <a:effectLst/>
                        </a:rPr>
                        <a:t>Er</a:t>
                      </a:r>
                      <a:endParaRPr lang="en-US" sz="1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0.14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/>
                </a:extLst>
              </a:tr>
              <a:tr h="2000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u="none" strike="noStrike" baseline="30000" dirty="0">
                          <a:effectLst/>
                        </a:rPr>
                        <a:t>164</a:t>
                      </a:r>
                      <a:r>
                        <a:rPr lang="en-US" sz="1000" u="none" strike="noStrike" dirty="0">
                          <a:effectLst/>
                        </a:rPr>
                        <a:t>Er</a:t>
                      </a:r>
                      <a:endParaRPr lang="en-US" sz="1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1.60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/>
                </a:extLst>
              </a:tr>
              <a:tr h="2000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u="none" strike="noStrike" baseline="30000" dirty="0">
                          <a:effectLst/>
                        </a:rPr>
                        <a:t>166</a:t>
                      </a:r>
                      <a:r>
                        <a:rPr lang="en-US" sz="1000" u="none" strike="noStrike" dirty="0">
                          <a:effectLst/>
                        </a:rPr>
                        <a:t>Er</a:t>
                      </a:r>
                      <a:endParaRPr lang="en-US" sz="1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 smtClean="0">
                          <a:effectLst/>
                        </a:rPr>
                        <a:t>33.50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/>
                </a:extLst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u="none" strike="noStrike" baseline="30000">
                          <a:effectLst/>
                        </a:rPr>
                        <a:t>167</a:t>
                      </a:r>
                      <a:r>
                        <a:rPr lang="en-US" sz="1000" u="none" strike="noStrike">
                          <a:effectLst/>
                        </a:rPr>
                        <a:t>Er</a:t>
                      </a:r>
                      <a:endParaRPr lang="en-US" sz="1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 smtClean="0">
                          <a:effectLst/>
                        </a:rPr>
                        <a:t>22.87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/>
                </a:extLst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u="none" strike="noStrike" baseline="30000">
                          <a:effectLst/>
                        </a:rPr>
                        <a:t>168</a:t>
                      </a:r>
                      <a:r>
                        <a:rPr lang="en-US" sz="1000" u="none" strike="noStrike">
                          <a:effectLst/>
                        </a:rPr>
                        <a:t>Er</a:t>
                      </a:r>
                      <a:endParaRPr lang="en-US" sz="1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 smtClean="0">
                          <a:effectLst/>
                        </a:rPr>
                        <a:t>26.98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/>
                </a:extLst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u="none" strike="noStrike" baseline="30000">
                          <a:effectLst/>
                        </a:rPr>
                        <a:t>170</a:t>
                      </a:r>
                      <a:r>
                        <a:rPr lang="en-US" sz="1000" u="none" strike="noStrike">
                          <a:effectLst/>
                        </a:rPr>
                        <a:t>Er</a:t>
                      </a:r>
                      <a:endParaRPr lang="en-US" sz="1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 smtClean="0">
                          <a:effectLst/>
                        </a:rPr>
                        <a:t>14.91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/>
                </a:extLst>
              </a:tr>
            </a:tbl>
          </a:graphicData>
        </a:graphic>
      </p:graphicFrame>
      <p:graphicFrame>
        <p:nvGraphicFramePr>
          <p:cNvPr id="33" name="Tabella 32"/>
          <p:cNvGraphicFramePr>
            <a:graphicFrameLocks noGrp="1"/>
          </p:cNvGraphicFramePr>
          <p:nvPr/>
        </p:nvGraphicFramePr>
        <p:xfrm>
          <a:off x="7778750" y="4462463"/>
          <a:ext cx="974725" cy="153511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65125">
                  <a:extLst>
                    <a:ext uri="{9D8B030D-6E8A-4147-A177-3AD203B41FA5}"/>
                  </a:extLst>
                </a:gridCol>
                <a:gridCol w="609600">
                  <a:extLst>
                    <a:ext uri="{9D8B030D-6E8A-4147-A177-3AD203B41FA5}"/>
                  </a:extLst>
                </a:gridCol>
              </a:tblGrid>
              <a:tr h="1999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 smtClean="0">
                          <a:effectLst/>
                        </a:rPr>
                        <a:t>Is.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NA 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3" marB="0" anchor="b"/>
                </a:tc>
                <a:extLst>
                  <a:ext uri="{0D108BD9-81ED-4DB2-BD59-A6C34878D82A}"/>
                </a:extLst>
              </a:tr>
              <a:tr h="19997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u="none" strike="noStrike" baseline="30000" dirty="0" smtClean="0">
                          <a:effectLst/>
                        </a:rPr>
                        <a:t>152</a:t>
                      </a:r>
                      <a:r>
                        <a:rPr lang="en-US" sz="1000" u="none" strike="noStrike" baseline="0" dirty="0" smtClean="0">
                          <a:effectLst/>
                        </a:rPr>
                        <a:t>Gd</a:t>
                      </a:r>
                      <a:endParaRPr lang="en-US" sz="1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0.120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3" marB="0" anchor="b"/>
                </a:tc>
                <a:extLst>
                  <a:ext uri="{0D108BD9-81ED-4DB2-BD59-A6C34878D82A}"/>
                </a:extLst>
              </a:tr>
              <a:tr h="19997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u="none" strike="noStrike" baseline="30000" dirty="0" smtClean="0">
                          <a:effectLst/>
                        </a:rPr>
                        <a:t>154</a:t>
                      </a:r>
                      <a:r>
                        <a:rPr lang="en-US" sz="1000" u="none" strike="noStrike" baseline="0" dirty="0" smtClean="0">
                          <a:effectLst/>
                        </a:rPr>
                        <a:t>Gd</a:t>
                      </a:r>
                      <a:endParaRPr lang="en-US" sz="1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2.18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3" marB="0" anchor="b"/>
                </a:tc>
                <a:extLst>
                  <a:ext uri="{0D108BD9-81ED-4DB2-BD59-A6C34878D82A}"/>
                </a:extLst>
              </a:tr>
              <a:tr h="19997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u="none" strike="noStrike" baseline="30000" dirty="0" smtClean="0">
                          <a:effectLst/>
                        </a:rPr>
                        <a:t>155</a:t>
                      </a:r>
                      <a:r>
                        <a:rPr lang="en-US" sz="1000" u="none" strike="noStrike" baseline="0" dirty="0" smtClean="0">
                          <a:effectLst/>
                        </a:rPr>
                        <a:t>Gd</a:t>
                      </a:r>
                      <a:endParaRPr lang="en-US" sz="1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 smtClean="0">
                          <a:effectLst/>
                        </a:rPr>
                        <a:t>14.80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3" marB="0" anchor="b"/>
                </a:tc>
                <a:extLst>
                  <a:ext uri="{0D108BD9-81ED-4DB2-BD59-A6C34878D82A}"/>
                </a:extLst>
              </a:tr>
              <a:tr h="19044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u="none" strike="noStrike" baseline="30000" dirty="0" smtClean="0">
                          <a:effectLst/>
                        </a:rPr>
                        <a:t>156</a:t>
                      </a:r>
                      <a:r>
                        <a:rPr lang="en-US" sz="1000" u="none" strike="noStrike" baseline="0" dirty="0" smtClean="0">
                          <a:effectLst/>
                        </a:rPr>
                        <a:t>Gd</a:t>
                      </a:r>
                      <a:endParaRPr lang="en-US" sz="1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 smtClean="0">
                          <a:effectLst/>
                        </a:rPr>
                        <a:t>20.47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3" marB="0" anchor="b"/>
                </a:tc>
                <a:extLst>
                  <a:ext uri="{0D108BD9-81ED-4DB2-BD59-A6C34878D82A}"/>
                </a:extLst>
              </a:tr>
              <a:tr h="19044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u="none" strike="noStrike" baseline="30000" dirty="0" smtClean="0">
                          <a:effectLst/>
                        </a:rPr>
                        <a:t>157</a:t>
                      </a:r>
                      <a:r>
                        <a:rPr lang="en-US" sz="1000" u="none" strike="noStrike" baseline="0" dirty="0" smtClean="0">
                          <a:effectLst/>
                        </a:rPr>
                        <a:t>Gd</a:t>
                      </a:r>
                      <a:endParaRPr lang="en-US" sz="1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 smtClean="0">
                          <a:effectLst/>
                        </a:rPr>
                        <a:t>15.65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3" marB="0" anchor="b"/>
                </a:tc>
                <a:extLst>
                  <a:ext uri="{0D108BD9-81ED-4DB2-BD59-A6C34878D82A}"/>
                </a:extLst>
              </a:tr>
              <a:tr h="17716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u="none" strike="noStrike" baseline="30000" dirty="0" smtClean="0">
                          <a:effectLst/>
                        </a:rPr>
                        <a:t>158</a:t>
                      </a:r>
                      <a:r>
                        <a:rPr lang="en-US" sz="1000" u="none" strike="noStrike" baseline="0" dirty="0" smtClean="0">
                          <a:effectLst/>
                        </a:rPr>
                        <a:t>Gd</a:t>
                      </a:r>
                      <a:endParaRPr lang="en-US" sz="1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 smtClean="0">
                          <a:effectLst/>
                        </a:rPr>
                        <a:t>24.84</a:t>
                      </a:r>
                      <a:endParaRPr lang="en-US" sz="1100" b="1" i="0" u="none" strike="noStrike" dirty="0" smtClean="0">
                        <a:solidFill>
                          <a:schemeClr val="dk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3" marB="0" anchor="b"/>
                </a:tc>
                <a:extLst>
                  <a:ext uri="{0D108BD9-81ED-4DB2-BD59-A6C34878D82A}"/>
                </a:extLst>
              </a:tr>
              <a:tr h="177162"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baseline="30000" dirty="0" smtClean="0">
                          <a:effectLst/>
                        </a:rPr>
                        <a:t>160</a:t>
                      </a:r>
                      <a:r>
                        <a:rPr lang="en-US" sz="1000" u="none" strike="noStrike" baseline="0" dirty="0" smtClean="0">
                          <a:effectLst/>
                        </a:rPr>
                        <a:t>Gd</a:t>
                      </a:r>
                      <a:endParaRPr lang="en-US" sz="1000" b="0" i="0" u="none" strike="noStrike" dirty="0" smtClean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 smtClean="0">
                          <a:effectLst/>
                        </a:rPr>
                        <a:t>21.86</a:t>
                      </a:r>
                      <a:endParaRPr lang="en-US" sz="1100" b="1" i="0" u="none" strike="noStrike" dirty="0" smtClean="0">
                        <a:solidFill>
                          <a:schemeClr val="dk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3" marB="0" anchor="b"/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12355" name="Immagin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513" y="96838"/>
            <a:ext cx="12192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Freccia a destra 20"/>
          <p:cNvSpPr/>
          <p:nvPr/>
        </p:nvSpPr>
        <p:spPr>
          <a:xfrm>
            <a:off x="4919663" y="3683000"/>
            <a:ext cx="457200" cy="889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Freccia a destra 21"/>
          <p:cNvSpPr/>
          <p:nvPr/>
        </p:nvSpPr>
        <p:spPr>
          <a:xfrm>
            <a:off x="5221288" y="2822575"/>
            <a:ext cx="457200" cy="889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Freccia a destra 22"/>
          <p:cNvSpPr/>
          <p:nvPr/>
        </p:nvSpPr>
        <p:spPr>
          <a:xfrm>
            <a:off x="3525838" y="4102100"/>
            <a:ext cx="457200" cy="889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3" r="22758"/>
          <a:stretch/>
        </p:blipFill>
        <p:spPr>
          <a:xfrm>
            <a:off x="6674535" y="104267"/>
            <a:ext cx="895045" cy="86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425" y="6010275"/>
            <a:ext cx="11668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olo 1"/>
          <p:cNvSpPr>
            <a:spLocks noGrp="1"/>
          </p:cNvSpPr>
          <p:nvPr>
            <p:ph type="title"/>
          </p:nvPr>
        </p:nvSpPr>
        <p:spPr>
          <a:xfrm>
            <a:off x="412750" y="303213"/>
            <a:ext cx="8229600" cy="400050"/>
          </a:xfrm>
        </p:spPr>
        <p:txBody>
          <a:bodyPr/>
          <a:lstStyle/>
          <a:p>
            <a:r>
              <a:rPr lang="en-US" altLang="en-US" smtClean="0"/>
              <a:t>Background </a:t>
            </a:r>
            <a:r>
              <a:rPr lang="" altLang="en-US" smtClean="0"/>
              <a:t>–</a:t>
            </a:r>
            <a:r>
              <a:rPr lang="en-US" altLang="en-US" smtClean="0"/>
              <a:t> Er-SHB concept</a:t>
            </a:r>
          </a:p>
        </p:txBody>
      </p:sp>
      <p:sp>
        <p:nvSpPr>
          <p:cNvPr id="13316" name="Segnaposto numero diapositiva 4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3986363-B28E-4D9D-9EB2-AE19429BDB8E}" type="slidenum">
              <a:rPr lang="it-IT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it-IT" altLang="it-IT" sz="1200" smtClean="0">
              <a:solidFill>
                <a:srgbClr val="898989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5"/>
          </p:nvPr>
        </p:nvSpPr>
        <p:spPr>
          <a:xfrm>
            <a:off x="1646238" y="6356350"/>
            <a:ext cx="6378575" cy="365125"/>
          </a:xfrm>
        </p:spPr>
        <p:txBody>
          <a:bodyPr/>
          <a:lstStyle/>
          <a:p>
            <a:pPr>
              <a:defRPr/>
            </a:pPr>
            <a:r>
              <a:rPr lang="it-IT" dirty="0"/>
              <a:t>Proposal for a revaluation of Erbium </a:t>
            </a:r>
            <a:r>
              <a:rPr lang="it-IT" dirty="0" smtClean="0"/>
              <a:t>capture Xs data, n_TOF Italian </a:t>
            </a:r>
            <a:r>
              <a:rPr lang="it-IT" dirty="0"/>
              <a:t>M</a:t>
            </a:r>
            <a:r>
              <a:rPr lang="it-IT" dirty="0" smtClean="0"/>
              <a:t>eeting, 04/05/2020 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127000" y="4587875"/>
            <a:ext cx="6721475" cy="1693863"/>
          </a:xfrm>
          <a:prstGeom prst="rect">
            <a:avLst/>
          </a:prstGeom>
        </p:spPr>
        <p:txBody>
          <a:bodyPr tIns="0" bIns="0">
            <a:spAutoFit/>
          </a:bodyPr>
          <a:lstStyle/>
          <a:p>
            <a:pPr marL="339725" lvl="1" indent="-227013" algn="just"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Low content of Erbia is add into all UO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(&gt;5 wt%) powder just after the re-conversion process;</a:t>
            </a:r>
          </a:p>
          <a:p>
            <a:pPr marL="112712" lvl="1" algn="just">
              <a:lnSpc>
                <a:spcPts val="1600"/>
              </a:lnSpc>
              <a:defRPr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9725" lvl="1" indent="-227013" algn="just"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Fuel enrichment is greater than 5 wt% but at BOL is equivalent to 5 wt%;</a:t>
            </a:r>
          </a:p>
          <a:p>
            <a:pPr marL="112712" lvl="1" algn="just">
              <a:lnSpc>
                <a:spcPts val="1600"/>
              </a:lnSpc>
              <a:defRPr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9725" lvl="1" indent="-227013" algn="just"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Fuel can be handle with existing fabrication facilities with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an improvement of the criticality safety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and a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reduction of the fuel cost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362" lvl="1" algn="just">
              <a:lnSpc>
                <a:spcPts val="600"/>
              </a:lnSpc>
              <a:defRPr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9" name="Immagin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25" y="4210050"/>
            <a:ext cx="1550988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CasellaDiTesto 1"/>
          <p:cNvSpPr txBox="1">
            <a:spLocks noChangeArrowheads="1"/>
          </p:cNvSpPr>
          <p:nvPr/>
        </p:nvSpPr>
        <p:spPr bwMode="auto">
          <a:xfrm>
            <a:off x="200025" y="1176338"/>
            <a:ext cx="87645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400" dirty="0"/>
              <a:t>Since the 1980s several studies </a:t>
            </a:r>
            <a:r>
              <a:rPr lang="en-US" altLang="en-US" sz="1400" dirty="0" smtClean="0"/>
              <a:t>were </a:t>
            </a:r>
            <a:r>
              <a:rPr lang="en-US" altLang="en-US" sz="1400" dirty="0"/>
              <a:t>conducted to promote erbium as an alternative burnable absorber to gadolinium </a:t>
            </a:r>
            <a:r>
              <a:rPr lang="en-US" altLang="en-US" sz="1400" b="1" dirty="0"/>
              <a:t>[1]</a:t>
            </a:r>
            <a:r>
              <a:rPr lang="en-US" altLang="en-US" sz="1400" dirty="0"/>
              <a:t>;</a:t>
            </a:r>
          </a:p>
          <a:p>
            <a:pPr algn="just">
              <a:lnSpc>
                <a:spcPts val="1000"/>
              </a:lnSpc>
              <a:spcBef>
                <a:spcPct val="0"/>
              </a:spcBef>
              <a:buFontTx/>
              <a:buNone/>
            </a:pPr>
            <a:endParaRPr lang="en-US" altLang="en-US" sz="1400" dirty="0"/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400" dirty="0"/>
              <a:t>Since the 1990s </a:t>
            </a:r>
            <a:r>
              <a:rPr lang="en-US" altLang="en-US" sz="1400" dirty="0" smtClean="0"/>
              <a:t>neutronic analyses </a:t>
            </a:r>
            <a:r>
              <a:rPr lang="en-US" altLang="en-US" sz="1400" dirty="0"/>
              <a:t>were performed in Erbia-doped Fuel Assembly (FA) with a distribution strategy analogous to </a:t>
            </a:r>
            <a:r>
              <a:rPr lang="en-US" altLang="en-US" sz="1400" dirty="0" smtClean="0"/>
              <a:t>the Gadolinia-doped one </a:t>
            </a:r>
            <a:r>
              <a:rPr lang="en-US" altLang="en-US" sz="1400" b="1" dirty="0"/>
              <a:t>[2]</a:t>
            </a:r>
            <a:r>
              <a:rPr lang="en-US" altLang="en-US" sz="1400" dirty="0"/>
              <a:t>;</a:t>
            </a:r>
          </a:p>
        </p:txBody>
      </p:sp>
      <p:sp>
        <p:nvSpPr>
          <p:cNvPr id="13321" name="CasellaDiTesto 25"/>
          <p:cNvSpPr txBox="1">
            <a:spLocks noChangeArrowheads="1"/>
          </p:cNvSpPr>
          <p:nvPr/>
        </p:nvSpPr>
        <p:spPr bwMode="auto">
          <a:xfrm>
            <a:off x="196850" y="3967163"/>
            <a:ext cx="870743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/>
              <a:t>Since the 2000s  the </a:t>
            </a:r>
            <a:r>
              <a:rPr lang="en-US" altLang="en-US" sz="1400" dirty="0">
                <a:solidFill>
                  <a:srgbClr val="C00000"/>
                </a:solidFill>
              </a:rPr>
              <a:t>Er-S</a:t>
            </a:r>
            <a:r>
              <a:rPr lang="en-US" altLang="en-US" sz="1400" dirty="0"/>
              <a:t>uper </a:t>
            </a:r>
            <a:r>
              <a:rPr lang="en-US" altLang="en-US" sz="1400" dirty="0">
                <a:solidFill>
                  <a:srgbClr val="C00000"/>
                </a:solidFill>
              </a:rPr>
              <a:t>H</a:t>
            </a:r>
            <a:r>
              <a:rPr lang="en-US" altLang="en-US" sz="1400" dirty="0"/>
              <a:t>igh </a:t>
            </a:r>
            <a:r>
              <a:rPr lang="en-US" altLang="en-US" sz="1400" dirty="0">
                <a:solidFill>
                  <a:srgbClr val="C00000"/>
                </a:solidFill>
              </a:rPr>
              <a:t>B</a:t>
            </a:r>
            <a:r>
              <a:rPr lang="en-US" altLang="en-US" sz="1400" dirty="0"/>
              <a:t>urnup (</a:t>
            </a:r>
            <a:r>
              <a:rPr lang="en-US" altLang="en-US" sz="1400" dirty="0">
                <a:solidFill>
                  <a:srgbClr val="C00000"/>
                </a:solidFill>
              </a:rPr>
              <a:t>Er-SHB</a:t>
            </a:r>
            <a:r>
              <a:rPr lang="en-US" altLang="en-US" sz="1400" dirty="0"/>
              <a:t>) fuel concept </a:t>
            </a:r>
            <a:r>
              <a:rPr lang="en-US" altLang="en-US" sz="1300" dirty="0"/>
              <a:t>(BU&gt;70 GWd/MTU, erbia&gt;0.2 wt%, U-235&gt; 5 wt%)</a:t>
            </a:r>
            <a:r>
              <a:rPr lang="en-US" altLang="en-US" sz="1400" dirty="0"/>
              <a:t> was adopted in some experimental campaigns </a:t>
            </a:r>
            <a:r>
              <a:rPr lang="en-US" altLang="en-US" sz="1400" b="1" dirty="0"/>
              <a:t>[3]</a:t>
            </a:r>
            <a:r>
              <a:rPr lang="en-US" altLang="en-US" sz="1400" dirty="0"/>
              <a:t>:</a:t>
            </a:r>
          </a:p>
        </p:txBody>
      </p:sp>
      <p:sp>
        <p:nvSpPr>
          <p:cNvPr id="13322" name="CasellaDiTesto 2"/>
          <p:cNvSpPr txBox="1">
            <a:spLocks noChangeArrowheads="1"/>
          </p:cNvSpPr>
          <p:nvPr/>
        </p:nvSpPr>
        <p:spPr bwMode="auto">
          <a:xfrm>
            <a:off x="7189788" y="6054725"/>
            <a:ext cx="159702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1000" b="1"/>
              <a:t>Burnup [GWd/t]</a:t>
            </a:r>
          </a:p>
        </p:txBody>
      </p:sp>
      <p:sp>
        <p:nvSpPr>
          <p:cNvPr id="13323" name="CasellaDiTesto 3"/>
          <p:cNvSpPr txBox="1">
            <a:spLocks noChangeArrowheads="1"/>
          </p:cNvSpPr>
          <p:nvPr/>
        </p:nvSpPr>
        <p:spPr bwMode="auto">
          <a:xfrm rot="-5400000">
            <a:off x="6774657" y="5074444"/>
            <a:ext cx="677862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000" b="1"/>
              <a:t>k-inf [-]</a:t>
            </a:r>
          </a:p>
        </p:txBody>
      </p:sp>
      <p:pic>
        <p:nvPicPr>
          <p:cNvPr id="1332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275" y="107950"/>
            <a:ext cx="12192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Immagin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0" y="2227263"/>
            <a:ext cx="6827838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6" name="CasellaDiTesto 7"/>
          <p:cNvSpPr txBox="1">
            <a:spLocks noChangeArrowheads="1"/>
          </p:cNvSpPr>
          <p:nvPr/>
        </p:nvSpPr>
        <p:spPr bwMode="auto">
          <a:xfrm>
            <a:off x="3143250" y="2332038"/>
            <a:ext cx="223838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it-IT" sz="800" b="1"/>
              <a:t>UO</a:t>
            </a:r>
            <a:r>
              <a:rPr lang="en-GB" altLang="it-IT" sz="600" b="1"/>
              <a:t>2</a:t>
            </a:r>
          </a:p>
        </p:txBody>
      </p:sp>
      <p:sp>
        <p:nvSpPr>
          <p:cNvPr id="13327" name="CasellaDiTesto 19"/>
          <p:cNvSpPr txBox="1">
            <a:spLocks noChangeArrowheads="1"/>
          </p:cNvSpPr>
          <p:nvPr/>
        </p:nvSpPr>
        <p:spPr bwMode="auto">
          <a:xfrm>
            <a:off x="3152775" y="2533650"/>
            <a:ext cx="188913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it-IT" sz="800" b="1"/>
              <a:t>GT</a:t>
            </a:r>
            <a:endParaRPr lang="en-GB" altLang="it-IT" sz="600" b="1"/>
          </a:p>
        </p:txBody>
      </p:sp>
      <p:sp>
        <p:nvSpPr>
          <p:cNvPr id="13328" name="CasellaDiTesto 20"/>
          <p:cNvSpPr txBox="1">
            <a:spLocks noChangeArrowheads="1"/>
          </p:cNvSpPr>
          <p:nvPr/>
        </p:nvSpPr>
        <p:spPr bwMode="auto">
          <a:xfrm>
            <a:off x="3152775" y="2717800"/>
            <a:ext cx="188913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it-IT" sz="800" b="1"/>
              <a:t>Gd</a:t>
            </a:r>
            <a:endParaRPr lang="en-GB" altLang="it-IT" sz="600" b="1"/>
          </a:p>
        </p:txBody>
      </p:sp>
      <p:sp>
        <p:nvSpPr>
          <p:cNvPr id="13329" name="CasellaDiTesto 21"/>
          <p:cNvSpPr txBox="1">
            <a:spLocks noChangeArrowheads="1"/>
          </p:cNvSpPr>
          <p:nvPr/>
        </p:nvSpPr>
        <p:spPr bwMode="auto">
          <a:xfrm>
            <a:off x="5402263" y="2332038"/>
            <a:ext cx="223837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it-IT" sz="800" b="1"/>
              <a:t>UO</a:t>
            </a:r>
            <a:r>
              <a:rPr lang="en-GB" altLang="it-IT" sz="600" b="1"/>
              <a:t>2</a:t>
            </a:r>
          </a:p>
        </p:txBody>
      </p:sp>
      <p:sp>
        <p:nvSpPr>
          <p:cNvPr id="13330" name="CasellaDiTesto 22"/>
          <p:cNvSpPr txBox="1">
            <a:spLocks noChangeArrowheads="1"/>
          </p:cNvSpPr>
          <p:nvPr/>
        </p:nvSpPr>
        <p:spPr bwMode="auto">
          <a:xfrm>
            <a:off x="5405438" y="2513013"/>
            <a:ext cx="188912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it-IT" sz="800" b="1"/>
              <a:t>GT</a:t>
            </a:r>
            <a:endParaRPr lang="en-GB" altLang="it-IT" sz="600" b="1"/>
          </a:p>
        </p:txBody>
      </p:sp>
      <p:sp>
        <p:nvSpPr>
          <p:cNvPr id="13331" name="CasellaDiTesto 23"/>
          <p:cNvSpPr txBox="1">
            <a:spLocks noChangeArrowheads="1"/>
          </p:cNvSpPr>
          <p:nvPr/>
        </p:nvSpPr>
        <p:spPr bwMode="auto">
          <a:xfrm>
            <a:off x="5402263" y="2701925"/>
            <a:ext cx="188912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it-IT" sz="800" b="1"/>
              <a:t>Er</a:t>
            </a:r>
            <a:endParaRPr lang="en-GB" altLang="it-IT" sz="600" b="1"/>
          </a:p>
        </p:txBody>
      </p:sp>
      <p:sp>
        <p:nvSpPr>
          <p:cNvPr id="13332" name="CasellaDiTesto 24"/>
          <p:cNvSpPr txBox="1">
            <a:spLocks noChangeArrowheads="1"/>
          </p:cNvSpPr>
          <p:nvPr/>
        </p:nvSpPr>
        <p:spPr bwMode="auto">
          <a:xfrm>
            <a:off x="7800975" y="2333625"/>
            <a:ext cx="39687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it-IT" sz="800" b="1"/>
              <a:t>Er-SHB</a:t>
            </a:r>
            <a:endParaRPr lang="en-GB" altLang="it-IT" sz="600" b="1"/>
          </a:p>
        </p:txBody>
      </p:sp>
      <p:sp>
        <p:nvSpPr>
          <p:cNvPr id="13333" name="CasellaDiTesto 25"/>
          <p:cNvSpPr txBox="1">
            <a:spLocks noChangeArrowheads="1"/>
          </p:cNvSpPr>
          <p:nvPr/>
        </p:nvSpPr>
        <p:spPr bwMode="auto">
          <a:xfrm>
            <a:off x="7810500" y="2538413"/>
            <a:ext cx="18891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it-IT" sz="800" b="1"/>
              <a:t>GT</a:t>
            </a:r>
            <a:endParaRPr lang="en-GB" altLang="it-IT" sz="600" b="1"/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3" r="22758"/>
          <a:stretch/>
        </p:blipFill>
        <p:spPr>
          <a:xfrm>
            <a:off x="6674535" y="104267"/>
            <a:ext cx="895045" cy="86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425" y="5999163"/>
            <a:ext cx="11668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468563"/>
            <a:ext cx="16192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itolo 1"/>
          <p:cNvSpPr>
            <a:spLocks noGrp="1"/>
          </p:cNvSpPr>
          <p:nvPr>
            <p:ph type="title"/>
          </p:nvPr>
        </p:nvSpPr>
        <p:spPr>
          <a:xfrm>
            <a:off x="412750" y="303213"/>
            <a:ext cx="7051675" cy="400050"/>
          </a:xfrm>
        </p:spPr>
        <p:txBody>
          <a:bodyPr/>
          <a:lstStyle/>
          <a:p>
            <a:pPr eaLnBrk="1" hangingPunct="1"/>
            <a:r>
              <a:rPr lang="it-IT" altLang="it-IT" dirty="0" smtClean="0"/>
              <a:t>S&amp;U analysis – Code</a:t>
            </a:r>
          </a:p>
        </p:txBody>
      </p:sp>
      <p:sp>
        <p:nvSpPr>
          <p:cNvPr id="14341" name="Segnaposto numero diapositiva 3"/>
          <p:cNvSpPr>
            <a:spLocks noGrp="1"/>
          </p:cNvSpPr>
          <p:nvPr>
            <p:ph type="sldNum" sz="quarter" idx="14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2ED78A9-F32C-4393-8705-31D0AA469FBA}" type="slidenum">
              <a:rPr lang="it-IT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it-IT" altLang="it-IT" sz="1200" smtClean="0">
              <a:solidFill>
                <a:srgbClr val="898989"/>
              </a:solidFill>
            </a:endParaRPr>
          </a:p>
        </p:txBody>
      </p:sp>
      <p:sp>
        <p:nvSpPr>
          <p:cNvPr id="14342" name="Rettangolo 4"/>
          <p:cNvSpPr>
            <a:spLocks noChangeArrowheads="1"/>
          </p:cNvSpPr>
          <p:nvPr/>
        </p:nvSpPr>
        <p:spPr bwMode="auto">
          <a:xfrm>
            <a:off x="163513" y="1103313"/>
            <a:ext cx="861377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2563" indent="-182563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ts val="2000"/>
              </a:lnSpc>
              <a:spcBef>
                <a:spcPct val="0"/>
              </a:spcBef>
            </a:pPr>
            <a:r>
              <a:rPr lang="en-GB" altLang="it-IT" sz="1600"/>
              <a:t>A </a:t>
            </a:r>
            <a:r>
              <a:rPr lang="en-GB" altLang="it-IT" sz="1600" b="1"/>
              <a:t>S&amp;U analysis on k </a:t>
            </a:r>
            <a:r>
              <a:rPr lang="en-GB" altLang="it-IT" sz="1600"/>
              <a:t>for</a:t>
            </a:r>
            <a:r>
              <a:rPr lang="en-GB" altLang="it-IT" sz="1600" b="1"/>
              <a:t> </a:t>
            </a:r>
            <a:r>
              <a:rPr lang="en-GB" altLang="it-IT" sz="1600"/>
              <a:t>a </a:t>
            </a:r>
            <a:r>
              <a:rPr lang="en-GB" altLang="it-IT" sz="1600" b="1">
                <a:solidFill>
                  <a:srgbClr val="002060"/>
                </a:solidFill>
              </a:rPr>
              <a:t>Er-SHB</a:t>
            </a:r>
            <a:r>
              <a:rPr lang="en-GB" altLang="it-IT" sz="1600"/>
              <a:t> Fuel Assembly (FA) at BOL, hot-full Power (HFP) conditions, was performed with the </a:t>
            </a:r>
            <a:r>
              <a:rPr lang="en-GB" altLang="it-IT" sz="1600" b="1"/>
              <a:t>TSUNAMI-2D</a:t>
            </a:r>
            <a:r>
              <a:rPr lang="en-GB" altLang="it-IT" sz="1600"/>
              <a:t> module of the US-NRC reference </a:t>
            </a:r>
            <a:r>
              <a:rPr lang="en-GB" altLang="it-IT" sz="1600" b="1"/>
              <a:t>SCALE 6.2.3</a:t>
            </a:r>
            <a:r>
              <a:rPr lang="en-GB" altLang="it-IT" sz="1600"/>
              <a:t> code system developed at ORNL;</a:t>
            </a:r>
          </a:p>
        </p:txBody>
      </p:sp>
      <p:sp>
        <p:nvSpPr>
          <p:cNvPr id="14343" name="CasellaDiTesto 8"/>
          <p:cNvSpPr txBox="1">
            <a:spLocks noChangeArrowheads="1"/>
          </p:cNvSpPr>
          <p:nvPr/>
        </p:nvSpPr>
        <p:spPr bwMode="auto">
          <a:xfrm>
            <a:off x="217488" y="5489576"/>
            <a:ext cx="229870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1000" b="1" dirty="0"/>
              <a:t>Er-SHB PWR 17x17 </a:t>
            </a:r>
            <a:r>
              <a:rPr lang="it-IT" altLang="en-US" sz="1000" b="1" dirty="0" smtClean="0"/>
              <a:t>Fuel Assembly</a:t>
            </a:r>
            <a:endParaRPr lang="en-US" altLang="en-US" sz="1000" b="1" dirty="0"/>
          </a:p>
        </p:txBody>
      </p:sp>
      <p:pic>
        <p:nvPicPr>
          <p:cNvPr id="14344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0"/>
          <a:stretch>
            <a:fillRect/>
          </a:stretch>
        </p:blipFill>
        <p:spPr bwMode="auto">
          <a:xfrm>
            <a:off x="255588" y="3436938"/>
            <a:ext cx="2052637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ella 2"/>
          <p:cNvGraphicFramePr>
            <a:graphicFrameLocks noGrp="1"/>
          </p:cNvGraphicFramePr>
          <p:nvPr/>
        </p:nvGraphicFramePr>
        <p:xfrm>
          <a:off x="5875338" y="3368675"/>
          <a:ext cx="2994025" cy="224155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106390"/>
                <a:gridCol w="1887635"/>
              </a:tblGrid>
              <a:tr h="288283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Parameter </a:t>
                      </a:r>
                      <a:endParaRPr lang="en-GB" sz="1100" dirty="0"/>
                    </a:p>
                  </a:txBody>
                  <a:tcPr marL="72063" marR="72063" marT="35990" marB="359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Data</a:t>
                      </a:r>
                      <a:endParaRPr lang="en-GB" sz="1100" dirty="0"/>
                    </a:p>
                  </a:txBody>
                  <a:tcPr marL="72063" marR="72063" marT="35990" marB="35990" anchor="ctr"/>
                </a:tc>
              </a:tr>
              <a:tr h="269471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Enrichment</a:t>
                      </a:r>
                      <a:endParaRPr lang="en-GB" sz="1100" dirty="0"/>
                    </a:p>
                  </a:txBody>
                  <a:tcPr marL="72063" marR="72063" marT="35990" marB="35990"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GB" sz="1100" kern="1200" dirty="0" smtClean="0"/>
                        <a:t>10.27 wt%</a:t>
                      </a:r>
                    </a:p>
                  </a:txBody>
                  <a:tcPr marL="72063" marR="72063" marT="35990" marB="35990" anchor="ctr"/>
                </a:tc>
              </a:tr>
              <a:tr h="269471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Erbia content</a:t>
                      </a:r>
                      <a:endParaRPr lang="en-GB" sz="1100" dirty="0"/>
                    </a:p>
                  </a:txBody>
                  <a:tcPr marL="72063" marR="72063" marT="35990" marB="35990"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GB" sz="1100" dirty="0" smtClean="0"/>
                        <a:t>1.</a:t>
                      </a:r>
                      <a:r>
                        <a:rPr lang="en-GB" sz="1100" kern="1200" dirty="0" smtClean="0"/>
                        <a:t>0 at%</a:t>
                      </a:r>
                    </a:p>
                  </a:txBody>
                  <a:tcPr marL="72063" marR="72063" marT="35990" marB="35990" anchor="ctr"/>
                </a:tc>
              </a:tr>
              <a:tr h="269471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GB" sz="1100" kern="1200" dirty="0" smtClean="0"/>
                        <a:t>Boron content </a:t>
                      </a:r>
                      <a:endParaRPr lang="en-GB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63" marR="72063" marT="35990" marB="35990"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GB" sz="1100" kern="1200" dirty="0" smtClean="0"/>
                        <a:t>1000 ppm</a:t>
                      </a:r>
                      <a:endParaRPr lang="en-GB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63" marR="72063" marT="35990" marB="35990" anchor="ctr"/>
                </a:tc>
              </a:tr>
              <a:tr h="269472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Water density</a:t>
                      </a:r>
                      <a:endParaRPr lang="en-GB" sz="1100" dirty="0"/>
                    </a:p>
                  </a:txBody>
                  <a:tcPr marL="72063" marR="72063" marT="35990" marB="359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0.702 g/cc</a:t>
                      </a:r>
                      <a:endParaRPr lang="en-GB" sz="1100" dirty="0"/>
                    </a:p>
                  </a:txBody>
                  <a:tcPr marL="72063" marR="72063" marT="35990" marB="35990" anchor="ctr"/>
                </a:tc>
              </a:tr>
              <a:tr h="437691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err="1" smtClean="0"/>
                        <a:t>Xs</a:t>
                      </a:r>
                      <a:r>
                        <a:rPr lang="en-GB" sz="1100" baseline="0" dirty="0" smtClean="0"/>
                        <a:t> MG library</a:t>
                      </a:r>
                      <a:endParaRPr lang="en-GB" sz="1100" dirty="0"/>
                    </a:p>
                  </a:txBody>
                  <a:tcPr marL="72063" marR="72063" marT="35990" marB="359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smtClean="0">
                          <a:solidFill>
                            <a:srgbClr val="002060"/>
                          </a:solidFill>
                        </a:rPr>
                        <a:t>V7-252</a:t>
                      </a:r>
                    </a:p>
                    <a:p>
                      <a:pPr algn="ctr"/>
                      <a:r>
                        <a:rPr lang="en-GB" sz="1100" baseline="0" dirty="0" smtClean="0"/>
                        <a:t> </a:t>
                      </a:r>
                      <a:r>
                        <a:rPr lang="en-GB" sz="1100" dirty="0" smtClean="0"/>
                        <a:t>(based on ENDF/B-VII.1)</a:t>
                      </a:r>
                    </a:p>
                  </a:txBody>
                  <a:tcPr marL="72063" marR="72063" marT="35990" marB="35990" anchor="ctr"/>
                </a:tc>
              </a:tr>
              <a:tr h="437691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err="1" smtClean="0"/>
                        <a:t>Xs</a:t>
                      </a:r>
                      <a:r>
                        <a:rPr lang="en-GB" sz="1100" dirty="0" smtClean="0"/>
                        <a:t> COV library</a:t>
                      </a:r>
                      <a:endParaRPr lang="en-GB" sz="1100" dirty="0"/>
                    </a:p>
                  </a:txBody>
                  <a:tcPr marL="72063" marR="72063" marT="35990" marB="359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smtClean="0">
                          <a:solidFill>
                            <a:srgbClr val="002060"/>
                          </a:solidFill>
                        </a:rPr>
                        <a:t>56group7.1</a:t>
                      </a:r>
                    </a:p>
                    <a:p>
                      <a:pPr algn="ctr"/>
                      <a:r>
                        <a:rPr lang="en-GB" sz="1100" dirty="0" smtClean="0"/>
                        <a:t> (based on ENDF/B-VII.1)</a:t>
                      </a:r>
                    </a:p>
                  </a:txBody>
                  <a:tcPr marL="72063" marR="72063" marT="35990" marB="35990" anchor="ctr"/>
                </a:tc>
              </a:tr>
            </a:tbl>
          </a:graphicData>
        </a:graphic>
      </p:graphicFrame>
      <p:pic>
        <p:nvPicPr>
          <p:cNvPr id="14363" name="Immag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213" y="98425"/>
            <a:ext cx="12192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ccia curva 5"/>
          <p:cNvSpPr/>
          <p:nvPr/>
        </p:nvSpPr>
        <p:spPr>
          <a:xfrm rot="5400000">
            <a:off x="6041231" y="1908970"/>
            <a:ext cx="396875" cy="849312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</a:endParaRPr>
          </a:p>
        </p:txBody>
      </p:sp>
      <p:graphicFrame>
        <p:nvGraphicFramePr>
          <p:cNvPr id="17" name="Grafico 16"/>
          <p:cNvGraphicFramePr>
            <a:graphicFrameLocks/>
          </p:cNvGraphicFramePr>
          <p:nvPr/>
        </p:nvGraphicFramePr>
        <p:xfrm>
          <a:off x="2516188" y="2946134"/>
          <a:ext cx="3252152" cy="2159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4366" name="CasellaDiTesto 8"/>
          <p:cNvSpPr txBox="1">
            <a:spLocks noChangeArrowheads="1"/>
          </p:cNvSpPr>
          <p:nvPr/>
        </p:nvSpPr>
        <p:spPr bwMode="auto">
          <a:xfrm>
            <a:off x="2962275" y="5165725"/>
            <a:ext cx="2449513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1000" b="1"/>
              <a:t>Critical Flux – Scale 6.2.3 [4]</a:t>
            </a:r>
            <a:endParaRPr lang="en-US" altLang="en-US" sz="1000" b="1"/>
          </a:p>
        </p:txBody>
      </p:sp>
      <p:sp>
        <p:nvSpPr>
          <p:cNvPr id="7" name="CasellaDiTesto 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359475" y="1876798"/>
            <a:ext cx="2408865" cy="647037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GB">
                <a:noFill/>
              </a:rPr>
              <a:t> </a:t>
            </a:r>
          </a:p>
        </p:txBody>
      </p:sp>
      <p:sp>
        <p:nvSpPr>
          <p:cNvPr id="14368" name="CasellaDiTesto 1"/>
          <p:cNvSpPr txBox="1">
            <a:spLocks noChangeArrowheads="1"/>
          </p:cNvSpPr>
          <p:nvPr/>
        </p:nvSpPr>
        <p:spPr bwMode="auto">
          <a:xfrm>
            <a:off x="5875338" y="5648325"/>
            <a:ext cx="299402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it-IT" sz="1000" b="1"/>
              <a:t>PWR17x17 FA main parameters [4]</a:t>
            </a:r>
          </a:p>
        </p:txBody>
      </p:sp>
      <p:sp>
        <p:nvSpPr>
          <p:cNvPr id="18" name="CasellaDiTesto 1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682836" y="2357331"/>
            <a:ext cx="3003964" cy="756233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GB">
                <a:noFill/>
              </a:rPr>
              <a:t> </a:t>
            </a:r>
          </a:p>
        </p:txBody>
      </p:sp>
      <p:sp>
        <p:nvSpPr>
          <p:cNvPr id="14370" name="Segnaposto piè di pagina 5"/>
          <p:cNvSpPr txBox="1">
            <a:spLocks/>
          </p:cNvSpPr>
          <p:nvPr/>
        </p:nvSpPr>
        <p:spPr bwMode="auto">
          <a:xfrm>
            <a:off x="1646238" y="6356350"/>
            <a:ext cx="63785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898989"/>
                </a:solidFill>
              </a:rPr>
              <a:t>Proposal for a revaluation of Erbium capture Xs data, n_TOF </a:t>
            </a:r>
            <a:r>
              <a:rPr lang="it-IT" altLang="it-IT" sz="1200" dirty="0" smtClean="0">
                <a:solidFill>
                  <a:srgbClr val="898989"/>
                </a:solidFill>
              </a:rPr>
              <a:t>Italian Meeting</a:t>
            </a:r>
            <a:r>
              <a:rPr lang="it-IT" altLang="it-IT" sz="1200" dirty="0">
                <a:solidFill>
                  <a:srgbClr val="898989"/>
                </a:solidFill>
              </a:rPr>
              <a:t>, 04/05/2020 </a:t>
            </a: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3" r="22758"/>
          <a:stretch/>
        </p:blipFill>
        <p:spPr>
          <a:xfrm>
            <a:off x="6674535" y="104267"/>
            <a:ext cx="895045" cy="86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/>
          <p:cNvGraphicFramePr>
            <a:graphicFrameLocks noGrp="1"/>
          </p:cNvGraphicFramePr>
          <p:nvPr/>
        </p:nvGraphicFramePr>
        <p:xfrm>
          <a:off x="5280025" y="1219200"/>
          <a:ext cx="3795713" cy="4811768"/>
        </p:xfrm>
        <a:graphic>
          <a:graphicData uri="http://schemas.openxmlformats.org/drawingml/2006/table">
            <a:tbl>
              <a:tblPr/>
              <a:tblGrid>
                <a:gridCol w="386596"/>
                <a:gridCol w="512767"/>
                <a:gridCol w="350599"/>
                <a:gridCol w="480169"/>
                <a:gridCol w="480169"/>
                <a:gridCol w="358221"/>
                <a:gridCol w="275709"/>
                <a:gridCol w="435359"/>
                <a:gridCol w="516124"/>
              </a:tblGrid>
              <a:tr h="276841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nuclide-reaction with </a:t>
                      </a:r>
                      <a:endParaRPr lang="it-IT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r>
                        <a:rPr lang="it-IT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nuclide-reaction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525" marR="2525" marT="2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Δ</a:t>
                      </a:r>
                      <a:r>
                        <a:rPr lang="it-IT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k/k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525" marR="2525" marT="2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Rank</a:t>
                      </a:r>
                    </a:p>
                  </a:txBody>
                  <a:tcPr marL="2525" marR="2525" marT="2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1">
                  <a:txBody>
                    <a:bodyPr/>
                    <a:lstStyle/>
                    <a:p>
                      <a:pPr algn="l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525" marR="2525" marT="2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7" gridSpan="2">
                  <a:txBody>
                    <a:bodyPr/>
                    <a:lstStyle/>
                    <a:p>
                      <a:pPr algn="l" fontAlgn="b"/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525" marR="2525" marT="2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39682">
                <a:tc>
                  <a:txBody>
                    <a:bodyPr/>
                    <a:lstStyle/>
                    <a:p>
                      <a:pPr algn="ctr" fontAlgn="b"/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525" marR="2525" marT="2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525" marR="2525" marT="2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525" marR="2525" marT="2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525" marR="2525" marT="2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(%)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525" marR="2525" marT="2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it-IT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(-)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525" marR="2525" marT="2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5155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u-235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nubar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u-235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nubar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3.23E-01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1.00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5155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u-235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n,gamma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u-235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n,gamma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2.32E-01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0.72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5155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u-238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n,gamma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u-238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n,gamma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1.88E-01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0.58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5155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u-235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chi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u-235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chi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1.65E-01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0.51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5155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u-238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n,n</a:t>
                      </a:r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'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u-238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n,n</a:t>
                      </a:r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'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1.12E-01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0.35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5155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u-235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fission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u-235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n,gamma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1.02E-01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0.32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dk/k (-)</a:t>
                      </a:r>
                    </a:p>
                  </a:txBody>
                  <a:tcPr marL="2525" marR="2525" marT="2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dk (pcm)</a:t>
                      </a:r>
                    </a:p>
                  </a:txBody>
                  <a:tcPr marL="2525" marR="2525" marT="2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558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it-IT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er-167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it-IT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n,gamma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it-IT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er-167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it-IT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n,gamma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it-IT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9.25E-02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0.29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9.25E-04</a:t>
                      </a:r>
                    </a:p>
                  </a:txBody>
                  <a:tcPr marL="2525" marR="2525" marT="2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123</a:t>
                      </a:r>
                    </a:p>
                  </a:txBody>
                  <a:tcPr marL="2525" marR="2525" marT="2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55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u-235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fission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u-235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fission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8.37E-02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0.26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6" gridSpan="2">
                  <a:txBody>
                    <a:bodyPr/>
                    <a:lstStyle/>
                    <a:p>
                      <a:pPr algn="l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525" marR="2525" marT="25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5155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u-238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nubar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u-238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nubar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6.42E-02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0.20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5155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u-238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elastic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u-238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elastic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2.49E-02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5155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u-238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chi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u-238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chi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2.41E-02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5155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h-1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n,gamma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h-1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n,gamma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2.27E-02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5155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zr-91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n,gamma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zr-91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n,gamma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1.94E-02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5155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u-238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elastic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u-238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n,gamma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1.89E-02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dk/k (-)</a:t>
                      </a:r>
                    </a:p>
                  </a:txBody>
                  <a:tcPr marL="2525" marR="2525" marT="2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dk (pcm)</a:t>
                      </a:r>
                    </a:p>
                  </a:txBody>
                  <a:tcPr marL="2525" marR="2525" marT="2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55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er-166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n,gamma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er-166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n,gamma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1.72E-02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1.72E-04</a:t>
                      </a:r>
                    </a:p>
                  </a:txBody>
                  <a:tcPr marL="2525" marR="2525" marT="2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2525" marR="2525" marT="2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55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o-16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elastic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o-16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elastic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1.48E-02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7" gridSpan="2">
                  <a:txBody>
                    <a:bodyPr/>
                    <a:lstStyle/>
                    <a:p>
                      <a:pPr algn="l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525" marR="2525" marT="25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5155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u-238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fission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u-238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fission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1.44E-02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5155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zr-92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n,gamma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zr-92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n,gamma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1.29E-02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5155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u-235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fission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u-238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n,gamma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-1.24E-02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-0.04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5155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u-235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fission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u-238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fission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1.24E-02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5155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h-1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elastic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h-1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elastic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1.21E-02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5155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u-238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n,n'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u-238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elastic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-1.18E-02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-0.04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5155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zr-90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n,gamma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zr-90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n,gamma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9.73E-03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dk/k (-)</a:t>
                      </a:r>
                    </a:p>
                  </a:txBody>
                  <a:tcPr marL="2525" marR="2525" marT="2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dk (pcm)</a:t>
                      </a:r>
                    </a:p>
                  </a:txBody>
                  <a:tcPr marL="2525" marR="2525" marT="2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55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er-168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n,gamma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er-168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n,gamma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8.48E-03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8.48E-05</a:t>
                      </a:r>
                    </a:p>
                  </a:txBody>
                  <a:tcPr marL="2525" marR="2525" marT="2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2525" marR="2525" marT="2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55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o-16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n,alpha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o-16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n,alpha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8.44E-03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525" marR="2525" marT="25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525" marR="2525" marT="25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55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u-238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n,2n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u-238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n,2n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7.05E-03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dk/k (-)</a:t>
                      </a:r>
                    </a:p>
                  </a:txBody>
                  <a:tcPr marL="2525" marR="2525" marT="2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dk (pcm)</a:t>
                      </a:r>
                    </a:p>
                  </a:txBody>
                  <a:tcPr marL="2525" marR="2525" marT="2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55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er-170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n,gamma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er-170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n,gamma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7.01E-03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7.01E-05</a:t>
                      </a:r>
                    </a:p>
                  </a:txBody>
                  <a:tcPr marL="2525" marR="2525" marT="2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2525" marR="2525" marT="2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55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nb-93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n,gamma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nb-93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n,gamma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6.88E-03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525" marR="2525" marT="25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525" marR="2525" marT="25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51558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u-235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elastic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u-235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n,gamma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-6.66E-03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-0.02</a:t>
                      </a:r>
                    </a:p>
                  </a:txBody>
                  <a:tcPr marL="7203" marR="7203" marT="7200" marB="72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525" marR="2525" marT="2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525" marR="2525" marT="2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5635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425" y="5999163"/>
            <a:ext cx="11668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36" name="Titolo 1"/>
          <p:cNvSpPr>
            <a:spLocks noGrp="1"/>
          </p:cNvSpPr>
          <p:nvPr>
            <p:ph type="title"/>
          </p:nvPr>
        </p:nvSpPr>
        <p:spPr>
          <a:xfrm>
            <a:off x="412750" y="303213"/>
            <a:ext cx="8229600" cy="400050"/>
          </a:xfrm>
        </p:spPr>
        <p:txBody>
          <a:bodyPr/>
          <a:lstStyle/>
          <a:p>
            <a:r>
              <a:rPr lang="it-IT" altLang="it-IT" dirty="0" smtClean="0"/>
              <a:t>S&amp;U analysis </a:t>
            </a:r>
            <a:r>
              <a:rPr lang="it-IT" altLang="it-IT" dirty="0" smtClean="0"/>
              <a:t>‒ </a:t>
            </a:r>
            <a:r>
              <a:rPr lang="it-IT" altLang="it-IT" dirty="0" smtClean="0"/>
              <a:t>Results</a:t>
            </a:r>
            <a:endParaRPr lang="en-US" altLang="en-US" dirty="0" smtClean="0"/>
          </a:p>
        </p:txBody>
      </p:sp>
      <p:sp>
        <p:nvSpPr>
          <p:cNvPr id="15637" name="Segnaposto numero diapositiva 4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DE65612-FDEA-42AB-BABE-96DE6F9DE610}" type="slidenum">
              <a:rPr lang="it-IT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it-IT" altLang="it-IT" sz="1200" smtClean="0">
              <a:solidFill>
                <a:srgbClr val="898989"/>
              </a:solidFill>
            </a:endParaRPr>
          </a:p>
        </p:txBody>
      </p:sp>
      <p:graphicFrame>
        <p:nvGraphicFramePr>
          <p:cNvPr id="7" name="Tabella 6"/>
          <p:cNvGraphicFramePr>
            <a:graphicFrameLocks noGrp="1"/>
          </p:cNvGraphicFramePr>
          <p:nvPr/>
        </p:nvGraphicFramePr>
        <p:xfrm>
          <a:off x="7947025" y="1201738"/>
          <a:ext cx="1089025" cy="449288"/>
        </p:xfrm>
        <a:graphic>
          <a:graphicData uri="http://schemas.openxmlformats.org/drawingml/2006/table">
            <a:tbl>
              <a:tblPr/>
              <a:tblGrid>
                <a:gridCol w="415925">
                  <a:extLst>
                    <a:ext uri="{9D8B030D-6E8A-4147-A177-3AD203B41FA5}"/>
                  </a:extLst>
                </a:gridCol>
                <a:gridCol w="358775">
                  <a:extLst>
                    <a:ext uri="{9D8B030D-6E8A-4147-A177-3AD203B41FA5}"/>
                  </a:extLst>
                </a:gridCol>
                <a:gridCol w="314325">
                  <a:extLst>
                    <a:ext uri="{9D8B030D-6E8A-4147-A177-3AD203B41FA5}"/>
                  </a:extLst>
                </a:gridCol>
              </a:tblGrid>
              <a:tr h="1559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</a:t>
                      </a:r>
                    </a:p>
                  </a:txBody>
                  <a:tcPr marL="9525" marR="9525" marT="95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dk/k</a:t>
                      </a:r>
                    </a:p>
                  </a:txBody>
                  <a:tcPr marL="9525" marR="9525" marT="95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dk</a:t>
                      </a:r>
                    </a:p>
                  </a:txBody>
                  <a:tcPr marL="9525" marR="9525" marT="95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466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(-)</a:t>
                      </a:r>
                    </a:p>
                  </a:txBody>
                  <a:tcPr marL="9525" marR="9525" marT="95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(%)</a:t>
                      </a:r>
                    </a:p>
                  </a:txBody>
                  <a:tcPr marL="9525" marR="9525" marT="95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(pcm)</a:t>
                      </a:r>
                    </a:p>
                  </a:txBody>
                  <a:tcPr marL="9525" marR="9525" marT="95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466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1.32856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0.518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688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graphicFrame>
        <p:nvGraphicFramePr>
          <p:cNvPr id="14" name="Grafico 13"/>
          <p:cNvGraphicFramePr>
            <a:graphicFrameLocks/>
          </p:cNvGraphicFramePr>
          <p:nvPr/>
        </p:nvGraphicFramePr>
        <p:xfrm>
          <a:off x="129782" y="3609838"/>
          <a:ext cx="3776185" cy="2379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657" name="CasellaDiTesto 1"/>
          <p:cNvSpPr txBox="1">
            <a:spLocks noChangeArrowheads="1"/>
          </p:cNvSpPr>
          <p:nvPr/>
        </p:nvSpPr>
        <p:spPr bwMode="auto">
          <a:xfrm>
            <a:off x="3863975" y="4884738"/>
            <a:ext cx="12827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002060"/>
                </a:solidFill>
              </a:rPr>
              <a:t>Er-167</a:t>
            </a:r>
            <a:r>
              <a:rPr lang="en-US" altLang="en-US" sz="1000"/>
              <a:t>: </a:t>
            </a:r>
            <a:r>
              <a:rPr lang="en-US" altLang="en-US" sz="1000">
                <a:solidFill>
                  <a:srgbClr val="002060"/>
                </a:solidFill>
              </a:rPr>
              <a:t>The</a:t>
            </a:r>
            <a:r>
              <a:rPr lang="en-US" altLang="en-US" sz="1000"/>
              <a:t> </a:t>
            </a:r>
            <a:r>
              <a:rPr lang="en-US" altLang="en-US" sz="1000" b="1">
                <a:solidFill>
                  <a:srgbClr val="C00000"/>
                </a:solidFill>
              </a:rPr>
              <a:t>highest</a:t>
            </a:r>
            <a:r>
              <a:rPr lang="en-US" altLang="en-US" sz="1000"/>
              <a:t>  absorber and the </a:t>
            </a:r>
            <a:r>
              <a:rPr lang="en-US" altLang="en-US" sz="1000" b="1">
                <a:solidFill>
                  <a:srgbClr val="C00000"/>
                </a:solidFill>
              </a:rPr>
              <a:t>only</a:t>
            </a:r>
            <a:r>
              <a:rPr lang="en-US" altLang="en-US" sz="1000">
                <a:solidFill>
                  <a:srgbClr val="C00000"/>
                </a:solidFill>
              </a:rPr>
              <a:t> </a:t>
            </a:r>
            <a:r>
              <a:rPr lang="en-US" altLang="en-US" sz="1000"/>
              <a:t>resonance isotope  in the thermal range</a:t>
            </a:r>
          </a:p>
        </p:txBody>
      </p:sp>
      <p:sp>
        <p:nvSpPr>
          <p:cNvPr id="15658" name="CasellaDiTesto 3"/>
          <p:cNvSpPr txBox="1">
            <a:spLocks noChangeArrowheads="1"/>
          </p:cNvSpPr>
          <p:nvPr/>
        </p:nvSpPr>
        <p:spPr bwMode="auto">
          <a:xfrm>
            <a:off x="266700" y="5992813"/>
            <a:ext cx="3597275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900" b="1"/>
              <a:t>Erbium Capture (n, </a:t>
            </a:r>
            <a:r>
              <a:rPr lang="el-GR" altLang="en-US" sz="900" b="1">
                <a:latin typeface="Calibri" pitchFamily="34" charset="0"/>
                <a:cs typeface="Calibri" pitchFamily="34" charset="0"/>
              </a:rPr>
              <a:t>γ</a:t>
            </a:r>
            <a:r>
              <a:rPr lang="it-IT" altLang="en-US" sz="900" b="1">
                <a:latin typeface="Calibri" pitchFamily="34" charset="0"/>
                <a:cs typeface="Calibri" pitchFamily="34" charset="0"/>
              </a:rPr>
              <a:t>) </a:t>
            </a:r>
            <a:r>
              <a:rPr lang="it-IT" altLang="en-US" sz="900" b="1"/>
              <a:t>Cross Sections – ENDF/B-VIII.0</a:t>
            </a:r>
            <a:endParaRPr lang="en-US" altLang="en-US" sz="900" b="1"/>
          </a:p>
        </p:txBody>
      </p:sp>
      <p:sp>
        <p:nvSpPr>
          <p:cNvPr id="15659" name="CasellaDiTesto 10"/>
          <p:cNvSpPr txBox="1">
            <a:spLocks noChangeArrowheads="1"/>
          </p:cNvSpPr>
          <p:nvPr/>
        </p:nvSpPr>
        <p:spPr bwMode="auto">
          <a:xfrm>
            <a:off x="8428038" y="2200275"/>
            <a:ext cx="6572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it-IT" sz="1100" b="1">
                <a:latin typeface="Times New Roman" pitchFamily="18" charset="0"/>
                <a:cs typeface="Times New Roman" pitchFamily="18" charset="0"/>
              </a:rPr>
              <a:t>~ </a:t>
            </a:r>
            <a:r>
              <a:rPr lang="en-GB" altLang="it-IT" sz="1100" b="1"/>
              <a:t>18 %</a:t>
            </a:r>
          </a:p>
        </p:txBody>
      </p:sp>
      <p:sp>
        <p:nvSpPr>
          <p:cNvPr id="15660" name="CasellaDiTesto 25"/>
          <p:cNvSpPr txBox="1">
            <a:spLocks noChangeArrowheads="1"/>
          </p:cNvSpPr>
          <p:nvPr/>
        </p:nvSpPr>
        <p:spPr bwMode="auto">
          <a:xfrm>
            <a:off x="8420100" y="3408363"/>
            <a:ext cx="6556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it-IT" sz="1100" b="1">
                <a:latin typeface="Times New Roman" pitchFamily="18" charset="0"/>
                <a:cs typeface="Times New Roman" pitchFamily="18" charset="0"/>
              </a:rPr>
              <a:t>~ </a:t>
            </a:r>
            <a:r>
              <a:rPr lang="en-GB" altLang="it-IT" sz="1100" b="1"/>
              <a:t>3.3 %</a:t>
            </a:r>
          </a:p>
        </p:txBody>
      </p:sp>
      <p:pic>
        <p:nvPicPr>
          <p:cNvPr id="15661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213" y="98425"/>
            <a:ext cx="12192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2" name="Immagin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1182688"/>
            <a:ext cx="35052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ttore 1 10"/>
          <p:cNvCxnSpPr/>
          <p:nvPr/>
        </p:nvCxnSpPr>
        <p:spPr>
          <a:xfrm flipV="1">
            <a:off x="2065338" y="1219200"/>
            <a:ext cx="0" cy="1582738"/>
          </a:xfrm>
          <a:prstGeom prst="line">
            <a:avLst/>
          </a:prstGeom>
          <a:ln w="12700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/>
          <p:cNvCxnSpPr/>
          <p:nvPr/>
        </p:nvCxnSpPr>
        <p:spPr>
          <a:xfrm flipV="1">
            <a:off x="1265238" y="1241425"/>
            <a:ext cx="0" cy="1560513"/>
          </a:xfrm>
          <a:prstGeom prst="line">
            <a:avLst/>
          </a:prstGeom>
          <a:ln w="12700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65" name="CasellaDiTesto 7"/>
          <p:cNvSpPr txBox="1">
            <a:spLocks noChangeArrowheads="1"/>
          </p:cNvSpPr>
          <p:nvPr/>
        </p:nvSpPr>
        <p:spPr bwMode="auto">
          <a:xfrm>
            <a:off x="3743325" y="1704975"/>
            <a:ext cx="14303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GB" altLang="it-IT" sz="1000"/>
              <a:t>Erbium Xs uncertainty gives the </a:t>
            </a:r>
            <a:r>
              <a:rPr lang="en-GB" altLang="it-IT" sz="1000" b="1">
                <a:solidFill>
                  <a:srgbClr val="C00000"/>
                </a:solidFill>
              </a:rPr>
              <a:t>largest contribution</a:t>
            </a:r>
            <a:r>
              <a:rPr lang="en-GB" altLang="it-IT" sz="1000"/>
              <a:t> to the uncertainty on k </a:t>
            </a:r>
            <a:r>
              <a:rPr lang="en-GB" altLang="it-IT" sz="1000" b="1">
                <a:solidFill>
                  <a:srgbClr val="C00000"/>
                </a:solidFill>
              </a:rPr>
              <a:t>after U-235 and U-238</a:t>
            </a:r>
          </a:p>
        </p:txBody>
      </p:sp>
      <p:sp>
        <p:nvSpPr>
          <p:cNvPr id="15666" name="CasellaDiTesto 8"/>
          <p:cNvSpPr txBox="1">
            <a:spLocks noChangeArrowheads="1"/>
          </p:cNvSpPr>
          <p:nvPr/>
        </p:nvSpPr>
        <p:spPr bwMode="auto">
          <a:xfrm>
            <a:off x="3833813" y="3192463"/>
            <a:ext cx="13557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GB" altLang="it-IT" sz="1000"/>
              <a:t>Most of the </a:t>
            </a:r>
            <a:r>
              <a:rPr lang="en-GB" altLang="it-IT" sz="1000" b="1">
                <a:solidFill>
                  <a:srgbClr val="C00000"/>
                </a:solidFill>
              </a:rPr>
              <a:t>cross sections</a:t>
            </a:r>
            <a:r>
              <a:rPr lang="en-GB" altLang="it-IT" sz="1000"/>
              <a:t> with a rank factor greater than Er have </a:t>
            </a:r>
            <a:r>
              <a:rPr lang="en-GB" altLang="it-IT" sz="1000" b="1">
                <a:solidFill>
                  <a:srgbClr val="C00000"/>
                </a:solidFill>
              </a:rPr>
              <a:t>already been measured at n_TOF</a:t>
            </a:r>
            <a:r>
              <a:rPr lang="en-GB" altLang="it-IT" sz="1000"/>
              <a:t>.</a:t>
            </a:r>
          </a:p>
        </p:txBody>
      </p:sp>
      <p:sp>
        <p:nvSpPr>
          <p:cNvPr id="28" name="Rettangolo 27"/>
          <p:cNvSpPr/>
          <p:nvPr/>
        </p:nvSpPr>
        <p:spPr>
          <a:xfrm>
            <a:off x="323850" y="3054350"/>
            <a:ext cx="3387725" cy="460375"/>
          </a:xfrm>
          <a:prstGeom prst="rect">
            <a:avLst/>
          </a:prstGeom>
          <a:noFill/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/>
        </p:spPr>
        <p:txBody>
          <a:bodyPr>
            <a:spAutoFit/>
          </a:bodyPr>
          <a:lstStyle>
            <a:defPPr>
              <a:defRPr lang="en-GB"/>
            </a:defPPr>
            <a:lvl1pPr algn="l" defTabSz="44926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1pPr>
            <a:lvl2pPr marL="742950" indent="-285750" algn="l" defTabSz="44926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defTabSz="44926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defTabSz="44926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defTabSz="44926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just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kern="0" dirty="0" smtClean="0">
                <a:solidFill>
                  <a:prstClr val="black"/>
                </a:solidFill>
                <a:latin typeface="Calibri"/>
                <a:ea typeface="+mn-ea"/>
              </a:rPr>
              <a:t>The </a:t>
            </a:r>
            <a:r>
              <a:rPr lang="it-IT" sz="1200" kern="0" dirty="0" err="1" smtClean="0">
                <a:solidFill>
                  <a:prstClr val="black"/>
                </a:solidFill>
                <a:latin typeface="Calibri"/>
                <a:ea typeface="+mn-ea"/>
              </a:rPr>
              <a:t>most</a:t>
            </a:r>
            <a:r>
              <a:rPr lang="it-IT" sz="1200" kern="0" dirty="0" smtClean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it-IT" sz="1200" kern="0" dirty="0" err="1" smtClean="0">
                <a:solidFill>
                  <a:prstClr val="black"/>
                </a:solidFill>
                <a:latin typeface="Calibri"/>
                <a:ea typeface="+mn-ea"/>
              </a:rPr>
              <a:t>important</a:t>
            </a:r>
            <a:r>
              <a:rPr lang="it-IT" sz="1200" kern="0" dirty="0" smtClean="0">
                <a:solidFill>
                  <a:prstClr val="black"/>
                </a:solidFill>
                <a:latin typeface="Calibri"/>
                <a:ea typeface="+mn-ea"/>
              </a:rPr>
              <a:t> energy </a:t>
            </a:r>
            <a:r>
              <a:rPr lang="it-IT" sz="1200" kern="0" dirty="0" err="1" smtClean="0">
                <a:solidFill>
                  <a:prstClr val="black"/>
                </a:solidFill>
                <a:latin typeface="Calibri"/>
                <a:ea typeface="+mn-ea"/>
              </a:rPr>
              <a:t>region</a:t>
            </a:r>
            <a:r>
              <a:rPr lang="it-IT" sz="1200" kern="0" dirty="0" smtClean="0">
                <a:solidFill>
                  <a:prstClr val="black"/>
                </a:solidFill>
                <a:latin typeface="Calibri"/>
                <a:ea typeface="+mn-ea"/>
              </a:rPr>
              <a:t> for </a:t>
            </a:r>
            <a:r>
              <a:rPr lang="it-IT" sz="1200" kern="0" dirty="0" err="1" smtClean="0">
                <a:solidFill>
                  <a:prstClr val="black"/>
                </a:solidFill>
                <a:latin typeface="Calibri"/>
                <a:ea typeface="+mn-ea"/>
              </a:rPr>
              <a:t>reactor</a:t>
            </a:r>
            <a:r>
              <a:rPr lang="it-IT" sz="1200" kern="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it-IT" sz="1200" kern="0" dirty="0" err="1" smtClean="0">
                <a:solidFill>
                  <a:prstClr val="black"/>
                </a:solidFill>
                <a:latin typeface="Calibri"/>
                <a:ea typeface="+mn-ea"/>
              </a:rPr>
              <a:t>applications</a:t>
            </a:r>
            <a:r>
              <a:rPr lang="it-IT" sz="1200" kern="0" dirty="0" smtClean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it-IT" sz="1200" kern="0" dirty="0" err="1" smtClean="0">
                <a:solidFill>
                  <a:prstClr val="black"/>
                </a:solidFill>
                <a:latin typeface="Calibri"/>
                <a:ea typeface="+mn-ea"/>
              </a:rPr>
              <a:t>is</a:t>
            </a:r>
            <a:r>
              <a:rPr lang="it-IT" sz="1200" kern="0" dirty="0" smtClean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it-IT" sz="1200" b="1" kern="0" dirty="0" err="1" smtClean="0">
                <a:solidFill>
                  <a:prstClr val="black"/>
                </a:solidFill>
                <a:latin typeface="Calibri"/>
                <a:ea typeface="+mn-ea"/>
              </a:rPr>
              <a:t>between</a:t>
            </a:r>
            <a:r>
              <a:rPr lang="it-IT" sz="1200" b="1" kern="0" dirty="0" smtClean="0">
                <a:solidFill>
                  <a:prstClr val="black"/>
                </a:solidFill>
                <a:latin typeface="Calibri"/>
                <a:ea typeface="+mn-ea"/>
              </a:rPr>
              <a:t> 100 </a:t>
            </a:r>
            <a:r>
              <a:rPr lang="it-IT" sz="1200" b="1" kern="0" dirty="0" err="1" smtClean="0">
                <a:solidFill>
                  <a:prstClr val="black"/>
                </a:solidFill>
                <a:latin typeface="Calibri"/>
                <a:ea typeface="+mn-ea"/>
              </a:rPr>
              <a:t>meV</a:t>
            </a:r>
            <a:r>
              <a:rPr lang="it-IT" sz="1200" b="1" kern="0" dirty="0" smtClean="0">
                <a:solidFill>
                  <a:prstClr val="black"/>
                </a:solidFill>
                <a:latin typeface="Calibri"/>
                <a:ea typeface="+mn-ea"/>
              </a:rPr>
              <a:t> and 10 </a:t>
            </a:r>
            <a:r>
              <a:rPr lang="it-IT" sz="1200" b="1" kern="0" dirty="0" err="1" smtClean="0">
                <a:solidFill>
                  <a:prstClr val="black"/>
                </a:solidFill>
                <a:latin typeface="Calibri"/>
                <a:ea typeface="+mn-ea"/>
              </a:rPr>
              <a:t>eV</a:t>
            </a:r>
            <a:endParaRPr lang="it-IT" sz="1200" b="1" kern="0" dirty="0" smtClean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5668" name="Segnaposto piè di pagina 5"/>
          <p:cNvSpPr txBox="1">
            <a:spLocks/>
          </p:cNvSpPr>
          <p:nvPr/>
        </p:nvSpPr>
        <p:spPr bwMode="auto">
          <a:xfrm>
            <a:off x="1646238" y="6356350"/>
            <a:ext cx="63785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898989"/>
                </a:solidFill>
              </a:rPr>
              <a:t>Proposal for a revaluation of Erbium capture Xs </a:t>
            </a:r>
            <a:r>
              <a:rPr lang="it-IT" altLang="it-IT" sz="1200" dirty="0" smtClean="0">
                <a:solidFill>
                  <a:srgbClr val="898989"/>
                </a:solidFill>
              </a:rPr>
              <a:t>data</a:t>
            </a:r>
            <a:r>
              <a:rPr lang="it-IT" altLang="it-IT" sz="1200" dirty="0">
                <a:solidFill>
                  <a:srgbClr val="898989"/>
                </a:solidFill>
              </a:rPr>
              <a:t>, n_TOF </a:t>
            </a:r>
            <a:r>
              <a:rPr lang="it-IT" altLang="it-IT" sz="1200" dirty="0" smtClean="0">
                <a:solidFill>
                  <a:srgbClr val="898989"/>
                </a:solidFill>
              </a:rPr>
              <a:t>Italian </a:t>
            </a:r>
            <a:r>
              <a:rPr lang="it-IT" altLang="it-IT" sz="1200" dirty="0">
                <a:solidFill>
                  <a:srgbClr val="898989"/>
                </a:solidFill>
              </a:rPr>
              <a:t>Meeting, 04/05/2020 </a:t>
            </a: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3" r="22758"/>
          <a:stretch/>
        </p:blipFill>
        <p:spPr>
          <a:xfrm>
            <a:off x="6674535" y="104267"/>
            <a:ext cx="895045" cy="86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588" y="3551238"/>
            <a:ext cx="3406775" cy="248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425" y="5999163"/>
            <a:ext cx="11668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itolo 1"/>
          <p:cNvSpPr>
            <a:spLocks noGrp="1"/>
          </p:cNvSpPr>
          <p:nvPr>
            <p:ph type="title"/>
          </p:nvPr>
        </p:nvSpPr>
        <p:spPr>
          <a:xfrm>
            <a:off x="412750" y="303213"/>
            <a:ext cx="8229600" cy="400050"/>
          </a:xfrm>
        </p:spPr>
        <p:txBody>
          <a:bodyPr/>
          <a:lstStyle/>
          <a:p>
            <a:r>
              <a:rPr lang="it-IT" altLang="it-IT" dirty="0" smtClean="0"/>
              <a:t>Erbium </a:t>
            </a:r>
            <a:r>
              <a:rPr lang="it-IT" altLang="it-IT" dirty="0" err="1" smtClean="0"/>
              <a:t>Eval</a:t>
            </a:r>
            <a:r>
              <a:rPr lang="it-IT" altLang="it-IT" dirty="0" smtClean="0"/>
              <a:t>. data – Thermal point</a:t>
            </a:r>
            <a:endParaRPr lang="en-US" altLang="en-US" dirty="0" smtClean="0"/>
          </a:p>
        </p:txBody>
      </p:sp>
      <p:sp>
        <p:nvSpPr>
          <p:cNvPr id="16389" name="Segnaposto numero diapositiva 4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C278B73-8C1F-455D-854A-06BF1F0B1A6A}" type="slidenum">
              <a:rPr lang="it-IT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it-IT" altLang="it-IT" sz="1200" smtClean="0">
              <a:solidFill>
                <a:srgbClr val="898989"/>
              </a:solidFill>
            </a:endParaRPr>
          </a:p>
        </p:txBody>
      </p:sp>
      <p:pic>
        <p:nvPicPr>
          <p:cNvPr id="16390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1422400"/>
            <a:ext cx="33020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713" y="1431925"/>
            <a:ext cx="3303587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Tabella 10"/>
          <p:cNvGraphicFramePr>
            <a:graphicFrameLocks noGrp="1"/>
          </p:cNvGraphicFramePr>
          <p:nvPr/>
        </p:nvGraphicFramePr>
        <p:xfrm>
          <a:off x="6745288" y="1638300"/>
          <a:ext cx="728662" cy="762000"/>
        </p:xfrm>
        <a:graphic>
          <a:graphicData uri="http://schemas.openxmlformats.org/drawingml/2006/table">
            <a:tbl>
              <a:tblPr/>
              <a:tblGrid>
                <a:gridCol w="425449">
                  <a:extLst>
                    <a:ext uri="{9D8B030D-6E8A-4147-A177-3AD203B41FA5}"/>
                  </a:extLst>
                </a:gridCol>
                <a:gridCol w="303213">
                  <a:extLst>
                    <a:ext uri="{9D8B030D-6E8A-4147-A177-3AD203B41FA5}"/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Er-166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graphicFrame>
        <p:nvGraphicFramePr>
          <p:cNvPr id="12" name="Tabella 11"/>
          <p:cNvGraphicFramePr>
            <a:graphicFrameLocks noGrp="1"/>
          </p:cNvGraphicFramePr>
          <p:nvPr/>
        </p:nvGraphicFramePr>
        <p:xfrm>
          <a:off x="7975600" y="1636713"/>
          <a:ext cx="728663" cy="762000"/>
        </p:xfrm>
        <a:graphic>
          <a:graphicData uri="http://schemas.openxmlformats.org/drawingml/2006/table">
            <a:tbl>
              <a:tblPr/>
              <a:tblGrid>
                <a:gridCol w="425450">
                  <a:extLst>
                    <a:ext uri="{9D8B030D-6E8A-4147-A177-3AD203B41FA5}"/>
                  </a:extLst>
                </a:gridCol>
                <a:gridCol w="303213">
                  <a:extLst>
                    <a:ext uri="{9D8B030D-6E8A-4147-A177-3AD203B41FA5}"/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Er-167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6426" name="CasellaDiTesto 12"/>
          <p:cNvSpPr txBox="1">
            <a:spLocks noChangeArrowheads="1"/>
          </p:cNvSpPr>
          <p:nvPr/>
        </p:nvSpPr>
        <p:spPr bwMode="auto">
          <a:xfrm>
            <a:off x="288925" y="3643313"/>
            <a:ext cx="296545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900" b="1"/>
              <a:t>Evaluated Relative uncertainty – </a:t>
            </a:r>
            <a:r>
              <a:rPr lang="it-IT" altLang="en-US" sz="900" b="1">
                <a:solidFill>
                  <a:srgbClr val="C00000"/>
                </a:solidFill>
              </a:rPr>
              <a:t>Er-166(N,G)Er-167</a:t>
            </a:r>
            <a:endParaRPr lang="en-US" altLang="en-US" sz="900" b="1">
              <a:solidFill>
                <a:srgbClr val="C00000"/>
              </a:solidFill>
            </a:endParaRPr>
          </a:p>
        </p:txBody>
      </p:sp>
      <p:sp>
        <p:nvSpPr>
          <p:cNvPr id="16427" name="CasellaDiTesto 13"/>
          <p:cNvSpPr txBox="1">
            <a:spLocks noChangeArrowheads="1"/>
          </p:cNvSpPr>
          <p:nvPr/>
        </p:nvSpPr>
        <p:spPr bwMode="auto">
          <a:xfrm>
            <a:off x="3425825" y="3633788"/>
            <a:ext cx="30226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900" b="1"/>
              <a:t>Evaluated Relative uncertainty – </a:t>
            </a:r>
            <a:r>
              <a:rPr lang="it-IT" altLang="en-US" sz="900" b="1">
                <a:solidFill>
                  <a:srgbClr val="C00000"/>
                </a:solidFill>
              </a:rPr>
              <a:t>Er-167(N,G)Er-168</a:t>
            </a:r>
            <a:endParaRPr lang="en-US" altLang="en-US" sz="900" b="1">
              <a:solidFill>
                <a:srgbClr val="C00000"/>
              </a:solidFill>
            </a:endParaRPr>
          </a:p>
        </p:txBody>
      </p:sp>
      <p:graphicFrame>
        <p:nvGraphicFramePr>
          <p:cNvPr id="18" name="Tabella 17"/>
          <p:cNvGraphicFramePr>
            <a:graphicFrameLocks noGrp="1"/>
          </p:cNvGraphicFramePr>
          <p:nvPr/>
        </p:nvGraphicFramePr>
        <p:xfrm>
          <a:off x="6724650" y="2609850"/>
          <a:ext cx="800100" cy="762000"/>
        </p:xfrm>
        <a:graphic>
          <a:graphicData uri="http://schemas.openxmlformats.org/drawingml/2006/table">
            <a:tbl>
              <a:tblPr/>
              <a:tblGrid>
                <a:gridCol w="425450">
                  <a:extLst>
                    <a:ext uri="{9D8B030D-6E8A-4147-A177-3AD203B41FA5}"/>
                  </a:extLst>
                </a:gridCol>
                <a:gridCol w="374650">
                  <a:extLst>
                    <a:ext uri="{9D8B030D-6E8A-4147-A177-3AD203B41FA5}"/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Er-168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graphicFrame>
        <p:nvGraphicFramePr>
          <p:cNvPr id="19" name="Tabella 18"/>
          <p:cNvGraphicFramePr>
            <a:graphicFrameLocks noGrp="1"/>
          </p:cNvGraphicFramePr>
          <p:nvPr/>
        </p:nvGraphicFramePr>
        <p:xfrm>
          <a:off x="7997825" y="2600325"/>
          <a:ext cx="800100" cy="762000"/>
        </p:xfrm>
        <a:graphic>
          <a:graphicData uri="http://schemas.openxmlformats.org/drawingml/2006/table">
            <a:tbl>
              <a:tblPr/>
              <a:tblGrid>
                <a:gridCol w="425450">
                  <a:extLst>
                    <a:ext uri="{9D8B030D-6E8A-4147-A177-3AD203B41FA5}"/>
                  </a:extLst>
                </a:gridCol>
                <a:gridCol w="374650">
                  <a:extLst>
                    <a:ext uri="{9D8B030D-6E8A-4147-A177-3AD203B41FA5}"/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Er-170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6462" name="CasellaDiTesto 12"/>
          <p:cNvSpPr txBox="1">
            <a:spLocks noChangeArrowheads="1"/>
          </p:cNvSpPr>
          <p:nvPr/>
        </p:nvSpPr>
        <p:spPr bwMode="auto">
          <a:xfrm>
            <a:off x="130175" y="5949950"/>
            <a:ext cx="3038475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900" b="1"/>
              <a:t>Evaluated data  Er-167(N,G)Er-168 – thermal point</a:t>
            </a:r>
            <a:endParaRPr lang="en-US" altLang="en-US" sz="900" b="1"/>
          </a:p>
        </p:txBody>
      </p:sp>
      <p:graphicFrame>
        <p:nvGraphicFramePr>
          <p:cNvPr id="20" name="Tabella 19"/>
          <p:cNvGraphicFramePr>
            <a:graphicFrameLocks noGrp="1"/>
          </p:cNvGraphicFramePr>
          <p:nvPr/>
        </p:nvGraphicFramePr>
        <p:xfrm>
          <a:off x="495300" y="3948113"/>
          <a:ext cx="2301875" cy="1936748"/>
        </p:xfrm>
        <a:graphic>
          <a:graphicData uri="http://schemas.openxmlformats.org/drawingml/2006/table">
            <a:tbl>
              <a:tblPr/>
              <a:tblGrid>
                <a:gridCol w="862975">
                  <a:extLst>
                    <a:ext uri="{9D8B030D-6E8A-4147-A177-3AD203B41FA5}"/>
                  </a:extLst>
                </a:gridCol>
                <a:gridCol w="472450">
                  <a:extLst>
                    <a:ext uri="{9D8B030D-6E8A-4147-A177-3AD203B41FA5}"/>
                  </a:extLst>
                </a:gridCol>
                <a:gridCol w="507375">
                  <a:extLst>
                    <a:ext uri="{9D8B030D-6E8A-4147-A177-3AD203B41FA5}"/>
                  </a:extLst>
                </a:gridCol>
                <a:gridCol w="459075">
                  <a:extLst>
                    <a:ext uri="{9D8B030D-6E8A-4147-A177-3AD203B41FA5}"/>
                  </a:extLst>
                </a:gridCol>
              </a:tblGrid>
              <a:tr h="3453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Evaluated </a:t>
                      </a:r>
                      <a:endParaRPr lang="en-US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library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00" marR="10800" marT="10800" marB="1080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</a:t>
                      </a:r>
                    </a:p>
                  </a:txBody>
                  <a:tcPr marL="10800" marR="10800" marT="10800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Data- </a:t>
                      </a:r>
                      <a:endParaRPr lang="en-US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Error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00" marR="10800" marT="10800" marB="1080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Energy</a:t>
                      </a:r>
                    </a:p>
                  </a:txBody>
                  <a:tcPr marL="10800" marR="10800" marT="10800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768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[-]</a:t>
                      </a:r>
                    </a:p>
                  </a:txBody>
                  <a:tcPr marL="10800" marR="10800" marT="10800" marB="1080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[b]</a:t>
                      </a:r>
                    </a:p>
                  </a:txBody>
                  <a:tcPr marL="10800" marR="10800" marT="10800" marB="1080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[%]</a:t>
                      </a:r>
                    </a:p>
                  </a:txBody>
                  <a:tcPr marL="10800" marR="10800" marT="10800" marB="1080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[eV]</a:t>
                      </a:r>
                    </a:p>
                  </a:txBody>
                  <a:tcPr marL="10800" marR="10800" marT="10800" marB="1080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768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ENDF/B-VIII.0</a:t>
                      </a:r>
                    </a:p>
                  </a:txBody>
                  <a:tcPr marL="10800" marR="10800" marT="10800" marB="1080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649.812</a:t>
                      </a:r>
                    </a:p>
                  </a:txBody>
                  <a:tcPr marL="10800" marR="10800" marT="10800" marB="1080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2.3515</a:t>
                      </a:r>
                    </a:p>
                  </a:txBody>
                  <a:tcPr marL="10800" marR="10800" marT="10800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</a:t>
                      </a:r>
                    </a:p>
                  </a:txBody>
                  <a:tcPr marL="10800" marR="10800" marT="10800" marB="1080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768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ENDF/B-VII.1</a:t>
                      </a:r>
                    </a:p>
                  </a:txBody>
                  <a:tcPr marL="10800" marR="10800" marT="10800" marB="1080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649.812</a:t>
                      </a:r>
                    </a:p>
                  </a:txBody>
                  <a:tcPr marL="10800" marR="10800" marT="10800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2.3515</a:t>
                      </a:r>
                    </a:p>
                  </a:txBody>
                  <a:tcPr marL="10800" marR="10800" marT="10800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</a:t>
                      </a:r>
                    </a:p>
                  </a:txBody>
                  <a:tcPr marL="10800" marR="10800" marT="10800" marB="1080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768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JEFF3.3</a:t>
                      </a:r>
                    </a:p>
                  </a:txBody>
                  <a:tcPr marL="10800" marR="10800" marT="10800" marB="1080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649.845</a:t>
                      </a:r>
                    </a:p>
                  </a:txBody>
                  <a:tcPr marL="10800" marR="10800" marT="10800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3.74E-21</a:t>
                      </a:r>
                    </a:p>
                  </a:txBody>
                  <a:tcPr marL="10800" marR="10800" marT="10800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0.0253</a:t>
                      </a:r>
                    </a:p>
                  </a:txBody>
                  <a:tcPr marL="10800" marR="10800" marT="10800" marB="1080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768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JEFF3.2</a:t>
                      </a:r>
                    </a:p>
                  </a:txBody>
                  <a:tcPr marL="10800" marR="10800" marT="10800" marB="1080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649.844</a:t>
                      </a:r>
                    </a:p>
                  </a:txBody>
                  <a:tcPr marL="10800" marR="10800" marT="10800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3.74E-21</a:t>
                      </a:r>
                    </a:p>
                  </a:txBody>
                  <a:tcPr marL="10800" marR="10800" marT="10800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0.0253</a:t>
                      </a:r>
                    </a:p>
                  </a:txBody>
                  <a:tcPr marL="10800" marR="10800" marT="10800" marB="1080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768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JENDL-4.0u2</a:t>
                      </a:r>
                    </a:p>
                  </a:txBody>
                  <a:tcPr marL="10800" marR="10800" marT="10800" marB="1080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644.197</a:t>
                      </a:r>
                    </a:p>
                  </a:txBody>
                  <a:tcPr marL="10800" marR="10800" marT="10800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data</a:t>
                      </a:r>
                    </a:p>
                  </a:txBody>
                  <a:tcPr marL="10800" marR="10800" marT="10800" marB="1080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data</a:t>
                      </a:r>
                    </a:p>
                  </a:txBody>
                  <a:tcPr marL="10800" marR="10800" marT="10800" marB="1080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768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CENDL-3.1</a:t>
                      </a:r>
                    </a:p>
                  </a:txBody>
                  <a:tcPr marL="10800" marR="10800" marT="10800" marB="1080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data</a:t>
                      </a:r>
                    </a:p>
                  </a:txBody>
                  <a:tcPr marL="10800" marR="10800" marT="10800" marB="1080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data</a:t>
                      </a:r>
                    </a:p>
                  </a:txBody>
                  <a:tcPr marL="10800" marR="10800" marT="10800" marB="1080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data</a:t>
                      </a:r>
                    </a:p>
                  </a:txBody>
                  <a:tcPr marL="10800" marR="10800" marT="10800" marB="1080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768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ROSFOND-2010</a:t>
                      </a:r>
                    </a:p>
                  </a:txBody>
                  <a:tcPr marL="10800" marR="10800" marT="10800" marB="1080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649.812</a:t>
                      </a:r>
                    </a:p>
                  </a:txBody>
                  <a:tcPr marL="10800" marR="10800" marT="10800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data</a:t>
                      </a:r>
                    </a:p>
                  </a:txBody>
                  <a:tcPr marL="10800" marR="10800" marT="10800" marB="1080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data</a:t>
                      </a:r>
                    </a:p>
                  </a:txBody>
                  <a:tcPr marL="10800" marR="10800" marT="10800" marB="1080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768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BROND-3.1</a:t>
                      </a:r>
                    </a:p>
                  </a:txBody>
                  <a:tcPr marL="10800" marR="10800" marT="10800" marB="1080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649.812</a:t>
                      </a:r>
                    </a:p>
                  </a:txBody>
                  <a:tcPr marL="10800" marR="10800" marT="10800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2.3515</a:t>
                      </a:r>
                    </a:p>
                  </a:txBody>
                  <a:tcPr marL="10800" marR="10800" marT="10800" marB="10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</a:t>
                      </a:r>
                    </a:p>
                  </a:txBody>
                  <a:tcPr marL="10800" marR="10800" marT="10800" marB="1080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6520" name="CasellaDiTesto 3"/>
          <p:cNvSpPr txBox="1">
            <a:spLocks noChangeArrowheads="1"/>
          </p:cNvSpPr>
          <p:nvPr/>
        </p:nvSpPr>
        <p:spPr bwMode="auto">
          <a:xfrm>
            <a:off x="215899" y="1168400"/>
            <a:ext cx="57372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it-IT" sz="1800" dirty="0"/>
              <a:t>Erbia cross sections evaluated </a:t>
            </a:r>
            <a:r>
              <a:rPr lang="en-GB" altLang="it-IT" sz="1800" dirty="0" smtClean="0"/>
              <a:t>data (ENDF/B-VII.0):</a:t>
            </a:r>
            <a:endParaRPr lang="en-GB" altLang="it-IT" sz="1800" dirty="0"/>
          </a:p>
        </p:txBody>
      </p:sp>
      <p:sp>
        <p:nvSpPr>
          <p:cNvPr id="16521" name="CasellaDiTesto 4"/>
          <p:cNvSpPr txBox="1">
            <a:spLocks noChangeArrowheads="1"/>
          </p:cNvSpPr>
          <p:nvPr/>
        </p:nvSpPr>
        <p:spPr bwMode="auto">
          <a:xfrm>
            <a:off x="2947988" y="4202113"/>
            <a:ext cx="26828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GB" altLang="it-IT" sz="1200"/>
              <a:t>Only one evaluated uncertainty point in the Xs high sensitivity region, namely </a:t>
            </a:r>
            <a:r>
              <a:rPr lang="en-GB" altLang="it-IT" sz="1200" b="1"/>
              <a:t>between 0.5 and 5 keV!</a:t>
            </a:r>
          </a:p>
        </p:txBody>
      </p:sp>
      <p:sp>
        <p:nvSpPr>
          <p:cNvPr id="16522" name="TextBox 9"/>
          <p:cNvSpPr txBox="1">
            <a:spLocks noChangeArrowheads="1"/>
          </p:cNvSpPr>
          <p:nvPr/>
        </p:nvSpPr>
        <p:spPr bwMode="auto">
          <a:xfrm>
            <a:off x="5953125" y="5927725"/>
            <a:ext cx="265112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r>
              <a:rPr lang="it-IT" altLang="it-IT" sz="900" b="1" dirty="0" smtClean="0">
                <a:solidFill>
                  <a:srgbClr val="000000"/>
                </a:solidFill>
                <a:latin typeface="+mj-lt"/>
              </a:rPr>
              <a:t>E-167(N,G) covariance matrix – ENDF/B-VIII.0</a:t>
            </a:r>
          </a:p>
        </p:txBody>
      </p:sp>
      <p:sp>
        <p:nvSpPr>
          <p:cNvPr id="16523" name="Segnaposto piè di pagina 5"/>
          <p:cNvSpPr txBox="1">
            <a:spLocks/>
          </p:cNvSpPr>
          <p:nvPr/>
        </p:nvSpPr>
        <p:spPr bwMode="auto">
          <a:xfrm>
            <a:off x="1646238" y="6356350"/>
            <a:ext cx="63785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898989"/>
                </a:solidFill>
              </a:rPr>
              <a:t>Proposal for a revaluation of Erbium capture Xs </a:t>
            </a:r>
            <a:r>
              <a:rPr lang="it-IT" altLang="it-IT" sz="1200" dirty="0" smtClean="0">
                <a:solidFill>
                  <a:srgbClr val="898989"/>
                </a:solidFill>
              </a:rPr>
              <a:t>data</a:t>
            </a:r>
            <a:r>
              <a:rPr lang="it-IT" altLang="it-IT" sz="1200" dirty="0">
                <a:solidFill>
                  <a:srgbClr val="898989"/>
                </a:solidFill>
              </a:rPr>
              <a:t>, n_TOF </a:t>
            </a:r>
            <a:r>
              <a:rPr lang="it-IT" altLang="it-IT" sz="1200" dirty="0" smtClean="0">
                <a:solidFill>
                  <a:srgbClr val="898989"/>
                </a:solidFill>
              </a:rPr>
              <a:t>Italian Meeting</a:t>
            </a:r>
            <a:r>
              <a:rPr lang="it-IT" altLang="it-IT" sz="1200" dirty="0">
                <a:solidFill>
                  <a:srgbClr val="898989"/>
                </a:solidFill>
              </a:rPr>
              <a:t>, 04/05/2020 </a:t>
            </a:r>
          </a:p>
        </p:txBody>
      </p:sp>
      <p:pic>
        <p:nvPicPr>
          <p:cNvPr id="16524" name="Immag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213" y="98425"/>
            <a:ext cx="12192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25" name="CasellaDiTesto 1"/>
          <p:cNvSpPr txBox="1">
            <a:spLocks noChangeArrowheads="1"/>
          </p:cNvSpPr>
          <p:nvPr/>
        </p:nvSpPr>
        <p:spPr bwMode="auto">
          <a:xfrm>
            <a:off x="3108325" y="5281613"/>
            <a:ext cx="24003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GB" altLang="it-IT" sz="1200" b="1"/>
              <a:t>No or too low uncertainty data </a:t>
            </a:r>
            <a:r>
              <a:rPr lang="en-GB" altLang="it-IT" sz="1200"/>
              <a:t>for </a:t>
            </a:r>
            <a:r>
              <a:rPr lang="en-GB" altLang="it-IT" sz="1200" b="1"/>
              <a:t>JEFF</a:t>
            </a:r>
            <a:r>
              <a:rPr lang="en-GB" altLang="it-IT" sz="1200"/>
              <a:t>, </a:t>
            </a:r>
            <a:r>
              <a:rPr lang="en-GB" altLang="it-IT" sz="1200" b="1"/>
              <a:t>JENDL</a:t>
            </a:r>
            <a:r>
              <a:rPr lang="en-GB" altLang="it-IT" sz="1200"/>
              <a:t> and </a:t>
            </a:r>
            <a:r>
              <a:rPr lang="en-GB" altLang="it-IT" sz="1200" b="1"/>
              <a:t>CENDL</a:t>
            </a:r>
            <a:r>
              <a:rPr lang="en-GB" altLang="it-IT" sz="1200"/>
              <a:t> Er-167(n,g) evaluation library.</a:t>
            </a:r>
          </a:p>
        </p:txBody>
      </p:sp>
      <p:sp>
        <p:nvSpPr>
          <p:cNvPr id="4" name="Rettangolo 3"/>
          <p:cNvSpPr/>
          <p:nvPr/>
        </p:nvSpPr>
        <p:spPr>
          <a:xfrm>
            <a:off x="1836738" y="4832350"/>
            <a:ext cx="495300" cy="86360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3" r="22758"/>
          <a:stretch/>
        </p:blipFill>
        <p:spPr>
          <a:xfrm>
            <a:off x="6674535" y="104267"/>
            <a:ext cx="895045" cy="86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ella 19"/>
          <p:cNvGraphicFramePr>
            <a:graphicFrameLocks noGrp="1"/>
          </p:cNvGraphicFramePr>
          <p:nvPr/>
        </p:nvGraphicFramePr>
        <p:xfrm>
          <a:off x="92075" y="1212850"/>
          <a:ext cx="3284537" cy="2198690"/>
        </p:xfrm>
        <a:graphic>
          <a:graphicData uri="http://schemas.openxmlformats.org/drawingml/2006/table">
            <a:tbl>
              <a:tblPr/>
              <a:tblGrid>
                <a:gridCol w="553289">
                  <a:extLst>
                    <a:ext uri="{9D8B030D-6E8A-4147-A177-3AD203B41FA5}"/>
                  </a:extLst>
                </a:gridCol>
                <a:gridCol w="674686">
                  <a:extLst>
                    <a:ext uri="{9D8B030D-6E8A-4147-A177-3AD203B41FA5}"/>
                  </a:extLst>
                </a:gridCol>
                <a:gridCol w="583639">
                  <a:extLst>
                    <a:ext uri="{9D8B030D-6E8A-4147-A177-3AD203B41FA5}"/>
                  </a:extLst>
                </a:gridCol>
                <a:gridCol w="458066">
                  <a:extLst>
                    <a:ext uri="{9D8B030D-6E8A-4147-A177-3AD203B41FA5}"/>
                  </a:extLst>
                </a:gridCol>
                <a:gridCol w="396107">
                  <a:extLst>
                    <a:ext uri="{9D8B030D-6E8A-4147-A177-3AD203B41FA5}"/>
                  </a:extLst>
                </a:gridCol>
                <a:gridCol w="618750">
                  <a:extLst>
                    <a:ext uri="{9D8B030D-6E8A-4147-A177-3AD203B41FA5}"/>
                  </a:extLst>
                </a:gridCol>
              </a:tblGrid>
              <a:tr h="28299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5" marR="8645" marT="8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8645" marR="8645" marT="8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8645" marR="8645" marT="8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34396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5" marR="8645" marT="864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</a:t>
                      </a:r>
                    </a:p>
                  </a:txBody>
                  <a:tcPr marL="8645" marR="8645" marT="8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</a:t>
                      </a:r>
                    </a:p>
                  </a:txBody>
                  <a:tcPr marL="8645" marR="8645" marT="8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</a:t>
                      </a:r>
                    </a:p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Error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5" marR="8645" marT="8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</a:t>
                      </a:r>
                    </a:p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Error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5" marR="8645" marT="8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 from </a:t>
                      </a:r>
                      <a:endParaRPr lang="en-US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average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5" marR="8645" marT="8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96466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5" marR="8645" marT="864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[year]</a:t>
                      </a:r>
                    </a:p>
                  </a:txBody>
                  <a:tcPr marL="14395" marR="14395" marT="14402" marB="1440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[b]</a:t>
                      </a:r>
                    </a:p>
                  </a:txBody>
                  <a:tcPr marL="14395" marR="14395" marT="14402" marB="1440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[b]</a:t>
                      </a:r>
                    </a:p>
                  </a:txBody>
                  <a:tcPr marL="14395" marR="14395" marT="14402" marB="1440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[%]</a:t>
                      </a:r>
                    </a:p>
                  </a:txBody>
                  <a:tcPr marL="14395" marR="14395" marT="14402" marB="1440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[%]</a:t>
                      </a:r>
                    </a:p>
                  </a:txBody>
                  <a:tcPr marL="14395" marR="14395" marT="14402" marB="1440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96466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5" marR="8645" marT="864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1958</a:t>
                      </a:r>
                    </a:p>
                  </a:txBody>
                  <a:tcPr marL="14395" marR="14395" marT="14402" marB="1440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620.0</a:t>
                      </a:r>
                    </a:p>
                  </a:txBody>
                  <a:tcPr marL="14395" marR="14395" marT="14402" marB="1440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</a:t>
                      </a:r>
                    </a:p>
                  </a:txBody>
                  <a:tcPr marL="14395" marR="14395" marT="14402" marB="1440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20.2</a:t>
                      </a:r>
                    </a:p>
                  </a:txBody>
                  <a:tcPr marL="14395" marR="14395" marT="14402" marB="1440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-6.0</a:t>
                      </a:r>
                    </a:p>
                  </a:txBody>
                  <a:tcPr marL="14395" marR="14395" marT="14402" marB="1440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96466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5" marR="8645" marT="864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1967</a:t>
                      </a:r>
                    </a:p>
                  </a:txBody>
                  <a:tcPr marL="14395" marR="14395" marT="14402" marB="1440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770.0</a:t>
                      </a:r>
                    </a:p>
                  </a:txBody>
                  <a:tcPr marL="14395" marR="14395" marT="14402" marB="1440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14395" marR="14395" marT="14402" marB="1440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</a:t>
                      </a:r>
                    </a:p>
                  </a:txBody>
                  <a:tcPr marL="14395" marR="14395" marT="14402" marB="1440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16.7</a:t>
                      </a:r>
                    </a:p>
                  </a:txBody>
                  <a:tcPr marL="14395" marR="14395" marT="14402" marB="1440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96466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5" marR="8645" marT="864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1967</a:t>
                      </a:r>
                    </a:p>
                  </a:txBody>
                  <a:tcPr marL="14395" marR="14395" marT="14402" marB="1440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699.0</a:t>
                      </a:r>
                    </a:p>
                  </a:txBody>
                  <a:tcPr marL="14395" marR="14395" marT="14402" marB="1440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14395" marR="14395" marT="14402" marB="1440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</a:t>
                      </a:r>
                    </a:p>
                  </a:txBody>
                  <a:tcPr marL="14395" marR="14395" marT="14402" marB="1440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</a:t>
                      </a:r>
                    </a:p>
                  </a:txBody>
                  <a:tcPr marL="14395" marR="14395" marT="14402" marB="1440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96466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5" marR="8645" marT="864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1968</a:t>
                      </a:r>
                    </a:p>
                  </a:txBody>
                  <a:tcPr marL="14395" marR="14395" marT="14402" marB="1440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658.0</a:t>
                      </a:r>
                    </a:p>
                  </a:txBody>
                  <a:tcPr marL="14395" marR="14395" marT="14402" marB="1440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14395" marR="14395" marT="14402" marB="1440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</a:t>
                      </a:r>
                    </a:p>
                  </a:txBody>
                  <a:tcPr marL="14395" marR="14395" marT="14402" marB="1440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-0.3</a:t>
                      </a:r>
                    </a:p>
                  </a:txBody>
                  <a:tcPr marL="14395" marR="14395" marT="14402" marB="1440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96466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5" marR="8645" marT="864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1997</a:t>
                      </a:r>
                    </a:p>
                  </a:txBody>
                  <a:tcPr marL="14395" marR="14395" marT="14402" marB="1440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568.0</a:t>
                      </a:r>
                    </a:p>
                  </a:txBody>
                  <a:tcPr marL="14395" marR="14395" marT="14402" marB="1440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</a:t>
                      </a:r>
                    </a:p>
                  </a:txBody>
                  <a:tcPr marL="14395" marR="14395" marT="14402" marB="1440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</a:t>
                      </a:r>
                    </a:p>
                  </a:txBody>
                  <a:tcPr marL="14395" marR="14395" marT="14402" marB="1440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-13.9</a:t>
                      </a:r>
                    </a:p>
                  </a:txBody>
                  <a:tcPr marL="14395" marR="14395" marT="14402" marB="1440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96466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5" marR="8645" marT="864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1998</a:t>
                      </a:r>
                    </a:p>
                  </a:txBody>
                  <a:tcPr marL="14395" marR="14395" marT="14402" marB="1440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644.4</a:t>
                      </a:r>
                    </a:p>
                  </a:txBody>
                  <a:tcPr marL="14395" marR="14395" marT="14402" marB="1440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</a:t>
                      </a:r>
                    </a:p>
                  </a:txBody>
                  <a:tcPr marL="14395" marR="14395" marT="14402" marB="1440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</a:t>
                      </a:r>
                    </a:p>
                  </a:txBody>
                  <a:tcPr marL="14395" marR="14395" marT="14402" marB="1440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-2.3</a:t>
                      </a:r>
                    </a:p>
                  </a:txBody>
                  <a:tcPr marL="14395" marR="14395" marT="14402" marB="1440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9646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Average:</a:t>
                      </a:r>
                    </a:p>
                  </a:txBody>
                  <a:tcPr marL="8645" marR="8645" marT="864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1958-1998</a:t>
                      </a:r>
                    </a:p>
                  </a:txBody>
                  <a:tcPr marL="14395" marR="14395" marT="14402" marB="1440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659.9</a:t>
                      </a:r>
                    </a:p>
                  </a:txBody>
                  <a:tcPr marL="14395" marR="14395" marT="14402" marB="1440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4395" marR="14395" marT="14402" marB="1440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4395" marR="14395" marT="14402" marB="1440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4395" marR="14395" marT="14402" marB="1440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17484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425" y="5999163"/>
            <a:ext cx="11668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85" name="Titolo 1"/>
          <p:cNvSpPr>
            <a:spLocks noGrp="1"/>
          </p:cNvSpPr>
          <p:nvPr>
            <p:ph type="title"/>
          </p:nvPr>
        </p:nvSpPr>
        <p:spPr>
          <a:xfrm>
            <a:off x="412750" y="303213"/>
            <a:ext cx="8229600" cy="400050"/>
          </a:xfrm>
        </p:spPr>
        <p:txBody>
          <a:bodyPr/>
          <a:lstStyle/>
          <a:p>
            <a:r>
              <a:rPr lang="it-IT" altLang="it-IT" dirty="0" smtClean="0"/>
              <a:t>Erbium </a:t>
            </a:r>
            <a:r>
              <a:rPr lang="it-IT" altLang="it-IT" dirty="0" err="1" smtClean="0"/>
              <a:t>Exp</a:t>
            </a:r>
            <a:r>
              <a:rPr lang="it-IT" altLang="it-IT" dirty="0" smtClean="0"/>
              <a:t>. data – Thermal point</a:t>
            </a:r>
            <a:endParaRPr lang="en-US" altLang="en-US" dirty="0" smtClean="0"/>
          </a:p>
        </p:txBody>
      </p:sp>
      <p:sp>
        <p:nvSpPr>
          <p:cNvPr id="17486" name="Segnaposto numero diapositiva 4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B83955C-D72D-4C1D-8F70-8E4526F235CE}" type="slidenum">
              <a:rPr lang="it-IT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it-IT" altLang="it-IT" sz="1200" smtClean="0">
              <a:solidFill>
                <a:srgbClr val="898989"/>
              </a:solidFill>
            </a:endParaRPr>
          </a:p>
        </p:txBody>
      </p:sp>
      <p:sp>
        <p:nvSpPr>
          <p:cNvPr id="17487" name="CasellaDiTesto 11"/>
          <p:cNvSpPr txBox="1">
            <a:spLocks noChangeArrowheads="1"/>
          </p:cNvSpPr>
          <p:nvPr/>
        </p:nvSpPr>
        <p:spPr bwMode="auto">
          <a:xfrm>
            <a:off x="238125" y="1104900"/>
            <a:ext cx="7953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Experimental data </a:t>
            </a:r>
            <a:r>
              <a:rPr lang="en-US" altLang="en-US" sz="1400"/>
              <a:t>(</a:t>
            </a:r>
            <a:r>
              <a:rPr lang="en-US" altLang="en-US" sz="1400">
                <a:solidFill>
                  <a:srgbClr val="C00000"/>
                </a:solidFill>
              </a:rPr>
              <a:t>EXFOR database</a:t>
            </a:r>
            <a:r>
              <a:rPr lang="en-US" altLang="en-US" sz="1400"/>
              <a:t>, Er-167 thermal point):</a:t>
            </a:r>
          </a:p>
        </p:txBody>
      </p:sp>
      <p:graphicFrame>
        <p:nvGraphicFramePr>
          <p:cNvPr id="17488" name="Grafico 12"/>
          <p:cNvGraphicFramePr>
            <a:graphicFrameLocks/>
          </p:cNvGraphicFramePr>
          <p:nvPr/>
        </p:nvGraphicFramePr>
        <p:xfrm>
          <a:off x="5443538" y="3722688"/>
          <a:ext cx="3457575" cy="247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0" r:id="rId5" imgW="3456732" imgH="2475191" progId="Excel.Chart.8">
                  <p:embed/>
                </p:oleObj>
              </mc:Choice>
              <mc:Fallback>
                <p:oleObj r:id="rId5" imgW="3456732" imgH="2475191" progId="Excel.Chart.8">
                  <p:embed/>
                  <p:pic>
                    <p:nvPicPr>
                      <p:cNvPr id="0" name="Grafico 12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3538" y="3722688"/>
                        <a:ext cx="3457575" cy="247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Tabella 13"/>
          <p:cNvGraphicFramePr>
            <a:graphicFrameLocks noGrp="1"/>
          </p:cNvGraphicFramePr>
          <p:nvPr/>
        </p:nvGraphicFramePr>
        <p:xfrm>
          <a:off x="5699125" y="1601788"/>
          <a:ext cx="3017839" cy="1554163"/>
        </p:xfrm>
        <a:graphic>
          <a:graphicData uri="http://schemas.openxmlformats.org/drawingml/2006/table">
            <a:tbl>
              <a:tblPr/>
              <a:tblGrid>
                <a:gridCol w="665077">
                  <a:extLst>
                    <a:ext uri="{9D8B030D-6E8A-4147-A177-3AD203B41FA5}"/>
                  </a:extLst>
                </a:gridCol>
                <a:gridCol w="371399">
                  <a:extLst>
                    <a:ext uri="{9D8B030D-6E8A-4147-A177-3AD203B41FA5}"/>
                  </a:extLst>
                </a:gridCol>
                <a:gridCol w="692007">
                  <a:extLst>
                    <a:ext uri="{9D8B030D-6E8A-4147-A177-3AD203B41FA5}"/>
                  </a:extLst>
                </a:gridCol>
                <a:gridCol w="615823">
                  <a:extLst>
                    <a:ext uri="{9D8B030D-6E8A-4147-A177-3AD203B41FA5}"/>
                  </a:extLst>
                </a:gridCol>
                <a:gridCol w="673533">
                  <a:extLst>
                    <a:ext uri="{9D8B030D-6E8A-4147-A177-3AD203B41FA5}"/>
                  </a:extLst>
                </a:gridCol>
              </a:tblGrid>
              <a:tr h="3753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</a:t>
                      </a:r>
                    </a:p>
                  </a:txBody>
                  <a:tcPr marL="9524" marR="9524" marT="9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</a:t>
                      </a:r>
                    </a:p>
                  </a:txBody>
                  <a:tcPr marL="9524" marR="9524" marT="9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</a:t>
                      </a:r>
                    </a:p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Error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</a:t>
                      </a:r>
                    </a:p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Error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 from </a:t>
                      </a:r>
                      <a:endParaRPr lang="en-US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average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964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[year]</a:t>
                      </a:r>
                    </a:p>
                  </a:txBody>
                  <a:tcPr marL="14397" marR="14397" marT="14392" marB="1439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[b]</a:t>
                      </a:r>
                    </a:p>
                  </a:txBody>
                  <a:tcPr marL="14397" marR="14397" marT="14392" marB="1439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[b]</a:t>
                      </a:r>
                    </a:p>
                  </a:txBody>
                  <a:tcPr marL="14397" marR="14397" marT="14392" marB="1439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[%]</a:t>
                      </a:r>
                    </a:p>
                  </a:txBody>
                  <a:tcPr marL="14397" marR="14397" marT="14392" marB="1439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[%]</a:t>
                      </a:r>
                    </a:p>
                  </a:txBody>
                  <a:tcPr marL="14397" marR="14397" marT="14392" marB="1439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964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1958</a:t>
                      </a:r>
                    </a:p>
                  </a:txBody>
                  <a:tcPr marL="14397" marR="14397" marT="14392" marB="1439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620.0</a:t>
                      </a:r>
                    </a:p>
                  </a:txBody>
                  <a:tcPr marL="14397" marR="14397" marT="14392" marB="1439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</a:t>
                      </a:r>
                    </a:p>
                  </a:txBody>
                  <a:tcPr marL="14397" marR="14397" marT="14392" marB="1439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20.2</a:t>
                      </a:r>
                    </a:p>
                  </a:txBody>
                  <a:tcPr marL="14397" marR="14397" marT="14392" marB="1439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-6.0</a:t>
                      </a:r>
                    </a:p>
                  </a:txBody>
                  <a:tcPr marL="14397" marR="14397" marT="14392" marB="1439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964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1967</a:t>
                      </a:r>
                    </a:p>
                  </a:txBody>
                  <a:tcPr marL="14397" marR="14397" marT="14392" marB="1439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699.0</a:t>
                      </a:r>
                    </a:p>
                  </a:txBody>
                  <a:tcPr marL="14397" marR="14397" marT="14392" marB="1439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14397" marR="14397" marT="14392" marB="1439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</a:t>
                      </a:r>
                    </a:p>
                  </a:txBody>
                  <a:tcPr marL="14397" marR="14397" marT="14392" marB="1439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</a:t>
                      </a:r>
                    </a:p>
                  </a:txBody>
                  <a:tcPr marL="14397" marR="14397" marT="14392" marB="1439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964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1968</a:t>
                      </a:r>
                    </a:p>
                  </a:txBody>
                  <a:tcPr marL="14397" marR="14397" marT="14392" marB="1439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658.0</a:t>
                      </a:r>
                    </a:p>
                  </a:txBody>
                  <a:tcPr marL="14397" marR="14397" marT="14392" marB="1439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14397" marR="14397" marT="14392" marB="1439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</a:t>
                      </a:r>
                    </a:p>
                  </a:txBody>
                  <a:tcPr marL="14397" marR="14397" marT="14392" marB="1439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-0.3</a:t>
                      </a:r>
                    </a:p>
                  </a:txBody>
                  <a:tcPr marL="14397" marR="14397" marT="14392" marB="1439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964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1998</a:t>
                      </a:r>
                    </a:p>
                  </a:txBody>
                  <a:tcPr marL="14397" marR="14397" marT="14392" marB="1439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644.4</a:t>
                      </a:r>
                    </a:p>
                  </a:txBody>
                  <a:tcPr marL="14397" marR="14397" marT="14392" marB="1439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</a:t>
                      </a:r>
                    </a:p>
                  </a:txBody>
                  <a:tcPr marL="14397" marR="14397" marT="14392" marB="1439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</a:t>
                      </a:r>
                    </a:p>
                  </a:txBody>
                  <a:tcPr marL="14397" marR="14397" marT="14392" marB="1439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-2.3</a:t>
                      </a:r>
                    </a:p>
                  </a:txBody>
                  <a:tcPr marL="14397" marR="14397" marT="14392" marB="1439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964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1958-1998</a:t>
                      </a:r>
                    </a:p>
                  </a:txBody>
                  <a:tcPr marL="14397" marR="14397" marT="14392" marB="1439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655.4</a:t>
                      </a:r>
                    </a:p>
                  </a:txBody>
                  <a:tcPr marL="14397" marR="14397" marT="14392" marB="1439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STD: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33.1 b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397" marR="14397" marT="14392" marB="1439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STD:</a:t>
                      </a:r>
                      <a:r>
                        <a:rPr lang="en-US" sz="1100" b="1" i="0" u="none" strike="noStrike" baseline="0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 5.1%</a:t>
                      </a:r>
                      <a:endParaRPr lang="en-US" sz="11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397" marR="14397" marT="14392" marB="1439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4397" marR="14397" marT="14392" marB="1439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graphicFrame>
        <p:nvGraphicFramePr>
          <p:cNvPr id="15" name="Tabella 14"/>
          <p:cNvGraphicFramePr>
            <a:graphicFrameLocks noGrp="1"/>
          </p:cNvGraphicFramePr>
          <p:nvPr/>
        </p:nvGraphicFramePr>
        <p:xfrm>
          <a:off x="3559175" y="2427288"/>
          <a:ext cx="1971675" cy="1106497"/>
        </p:xfrm>
        <a:graphic>
          <a:graphicData uri="http://schemas.openxmlformats.org/drawingml/2006/table">
            <a:tbl>
              <a:tblPr/>
              <a:tblGrid>
                <a:gridCol w="386130">
                  <a:extLst>
                    <a:ext uri="{9D8B030D-6E8A-4147-A177-3AD203B41FA5}"/>
                  </a:extLst>
                </a:gridCol>
                <a:gridCol w="371829">
                  <a:extLst>
                    <a:ext uri="{9D8B030D-6E8A-4147-A177-3AD203B41FA5}"/>
                  </a:extLst>
                </a:gridCol>
                <a:gridCol w="352187">
                  <a:extLst>
                    <a:ext uri="{9D8B030D-6E8A-4147-A177-3AD203B41FA5}"/>
                  </a:extLst>
                </a:gridCol>
                <a:gridCol w="400715">
                  <a:extLst>
                    <a:ext uri="{9D8B030D-6E8A-4147-A177-3AD203B41FA5}"/>
                  </a:extLst>
                </a:gridCol>
                <a:gridCol w="460814">
                  <a:extLst>
                    <a:ext uri="{9D8B030D-6E8A-4147-A177-3AD203B41FA5}"/>
                  </a:extLst>
                </a:gridCol>
              </a:tblGrid>
              <a:tr h="3447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</a:t>
                      </a:r>
                    </a:p>
                  </a:txBody>
                  <a:tcPr marL="9534" marR="9534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</a:t>
                      </a:r>
                    </a:p>
                  </a:txBody>
                  <a:tcPr marL="9534" marR="9534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</a:t>
                      </a:r>
                    </a:p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error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34" marR="9534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</a:t>
                      </a:r>
                    </a:p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error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34" marR="9534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</a:t>
                      </a:r>
                      <a:endParaRPr lang="en-US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[%]</a:t>
                      </a:r>
                    </a:p>
                  </a:txBody>
                  <a:tcPr marL="9534" marR="9534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904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[year]</a:t>
                      </a:r>
                    </a:p>
                  </a:txBody>
                  <a:tcPr marL="9534" marR="9534" marT="95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[b]</a:t>
                      </a:r>
                    </a:p>
                  </a:txBody>
                  <a:tcPr marL="9534" marR="9534" marT="95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[b]</a:t>
                      </a:r>
                    </a:p>
                  </a:txBody>
                  <a:tcPr marL="9534" marR="9534" marT="95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[%]</a:t>
                      </a:r>
                    </a:p>
                  </a:txBody>
                  <a:tcPr marL="9534" marR="9534" marT="95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[%]</a:t>
                      </a:r>
                    </a:p>
                  </a:txBody>
                  <a:tcPr marL="9534" marR="9534" marT="95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904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1967</a:t>
                      </a:r>
                    </a:p>
                  </a:txBody>
                  <a:tcPr marL="9534" marR="9534" marT="95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699</a:t>
                      </a:r>
                    </a:p>
                  </a:txBody>
                  <a:tcPr marL="9534" marR="9534" marT="95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34" marR="9534" marT="95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</a:t>
                      </a:r>
                    </a:p>
                  </a:txBody>
                  <a:tcPr marL="9534" marR="9534" marT="95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8.5</a:t>
                      </a:r>
                    </a:p>
                  </a:txBody>
                  <a:tcPr marL="9534" marR="9534" marT="95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904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1997</a:t>
                      </a:r>
                    </a:p>
                  </a:txBody>
                  <a:tcPr marL="9534" marR="9534" marT="95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568.0</a:t>
                      </a:r>
                    </a:p>
                  </a:txBody>
                  <a:tcPr marL="9534" marR="9534" marT="95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</a:t>
                      </a:r>
                    </a:p>
                  </a:txBody>
                  <a:tcPr marL="9534" marR="9534" marT="95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</a:t>
                      </a:r>
                    </a:p>
                  </a:txBody>
                  <a:tcPr marL="9534" marR="9534" marT="95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-11.9</a:t>
                      </a:r>
                    </a:p>
                  </a:txBody>
                  <a:tcPr marL="9534" marR="9534" marT="95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904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1998</a:t>
                      </a:r>
                    </a:p>
                  </a:txBody>
                  <a:tcPr marL="9534" marR="9534" marT="95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644.4</a:t>
                      </a:r>
                    </a:p>
                  </a:txBody>
                  <a:tcPr marL="9534" marR="9534" marT="95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</a:t>
                      </a:r>
                    </a:p>
                  </a:txBody>
                  <a:tcPr marL="9534" marR="9534" marT="95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</a:t>
                      </a:r>
                    </a:p>
                  </a:txBody>
                  <a:tcPr marL="9534" marR="9534" marT="95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Ref.</a:t>
                      </a:r>
                      <a:endParaRPr lang="en-US" sz="11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34" marR="9534" marT="95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cxnSp>
        <p:nvCxnSpPr>
          <p:cNvPr id="17" name="Connettore diritto 16"/>
          <p:cNvCxnSpPr/>
          <p:nvPr/>
        </p:nvCxnSpPr>
        <p:spPr>
          <a:xfrm>
            <a:off x="6140450" y="4630738"/>
            <a:ext cx="2519363" cy="0"/>
          </a:xfrm>
          <a:prstGeom prst="line">
            <a:avLst/>
          </a:prstGeom>
          <a:ln w="1905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/>
          <p:cNvCxnSpPr/>
          <p:nvPr/>
        </p:nvCxnSpPr>
        <p:spPr>
          <a:xfrm>
            <a:off x="6134100" y="4941888"/>
            <a:ext cx="2530475" cy="0"/>
          </a:xfrm>
          <a:prstGeom prst="line">
            <a:avLst/>
          </a:prstGeom>
          <a:ln w="1905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7579" name="Grafico 20"/>
          <p:cNvGraphicFramePr>
            <a:graphicFrameLocks/>
          </p:cNvGraphicFramePr>
          <p:nvPr/>
        </p:nvGraphicFramePr>
        <p:xfrm>
          <a:off x="255588" y="3722688"/>
          <a:ext cx="3436937" cy="2573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1" r:id="rId8" imgW="3438442" imgH="2572735" progId="Excel.Chart.8">
                  <p:embed/>
                </p:oleObj>
              </mc:Choice>
              <mc:Fallback>
                <p:oleObj r:id="rId8" imgW="3438442" imgH="2572735" progId="Excel.Chart.8">
                  <p:embed/>
                  <p:pic>
                    <p:nvPicPr>
                      <p:cNvPr id="0" name="Grafico 20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8" y="3722688"/>
                        <a:ext cx="3436937" cy="2573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reccia a destra 2"/>
          <p:cNvSpPr/>
          <p:nvPr/>
        </p:nvSpPr>
        <p:spPr>
          <a:xfrm>
            <a:off x="3557588" y="2062163"/>
            <a:ext cx="1979612" cy="1793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581" name="CasellaDiTesto 3"/>
          <p:cNvSpPr txBox="1">
            <a:spLocks noChangeArrowheads="1"/>
          </p:cNvSpPr>
          <p:nvPr/>
        </p:nvSpPr>
        <p:spPr bwMode="auto">
          <a:xfrm>
            <a:off x="3473450" y="1662113"/>
            <a:ext cx="2020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it-IT" sz="1200"/>
              <a:t>Only data below of 10% from the average:</a:t>
            </a:r>
          </a:p>
        </p:txBody>
      </p:sp>
      <p:sp>
        <p:nvSpPr>
          <p:cNvPr id="5" name="Freccia in giù 4"/>
          <p:cNvSpPr/>
          <p:nvPr/>
        </p:nvSpPr>
        <p:spPr>
          <a:xfrm>
            <a:off x="1973263" y="3498850"/>
            <a:ext cx="180975" cy="30162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9" name="Freccia in giù 18"/>
          <p:cNvSpPr/>
          <p:nvPr/>
        </p:nvSpPr>
        <p:spPr>
          <a:xfrm>
            <a:off x="7067550" y="3192463"/>
            <a:ext cx="180975" cy="5461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584" name="Segnaposto piè di pagina 5"/>
          <p:cNvSpPr txBox="1">
            <a:spLocks/>
          </p:cNvSpPr>
          <p:nvPr/>
        </p:nvSpPr>
        <p:spPr bwMode="auto">
          <a:xfrm>
            <a:off x="1646238" y="6356350"/>
            <a:ext cx="63785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898989"/>
                </a:solidFill>
              </a:rPr>
              <a:t>Proposal for a revaluation of Erbium capture Xs </a:t>
            </a:r>
            <a:r>
              <a:rPr lang="it-IT" altLang="it-IT" sz="1200" dirty="0" smtClean="0">
                <a:solidFill>
                  <a:srgbClr val="898989"/>
                </a:solidFill>
              </a:rPr>
              <a:t>data</a:t>
            </a:r>
            <a:r>
              <a:rPr lang="it-IT" altLang="it-IT" sz="1200" dirty="0">
                <a:solidFill>
                  <a:srgbClr val="898989"/>
                </a:solidFill>
              </a:rPr>
              <a:t>, n_TOF </a:t>
            </a:r>
            <a:r>
              <a:rPr lang="it-IT" altLang="it-IT" sz="1200" dirty="0" smtClean="0">
                <a:solidFill>
                  <a:srgbClr val="898989"/>
                </a:solidFill>
              </a:rPr>
              <a:t>Italian Meeting</a:t>
            </a:r>
            <a:r>
              <a:rPr lang="it-IT" altLang="it-IT" sz="1200" dirty="0">
                <a:solidFill>
                  <a:srgbClr val="898989"/>
                </a:solidFill>
              </a:rPr>
              <a:t>, 04/05/2020 </a:t>
            </a:r>
          </a:p>
        </p:txBody>
      </p:sp>
      <p:sp>
        <p:nvSpPr>
          <p:cNvPr id="17585" name="CasellaDiTesto 6"/>
          <p:cNvSpPr txBox="1">
            <a:spLocks noChangeArrowheads="1"/>
          </p:cNvSpPr>
          <p:nvPr/>
        </p:nvSpPr>
        <p:spPr bwMode="auto">
          <a:xfrm>
            <a:off x="3557588" y="4056063"/>
            <a:ext cx="2073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GB" altLang="it-IT" sz="1200"/>
              <a:t>Average measured data with a STD major than </a:t>
            </a:r>
            <a:r>
              <a:rPr lang="en-GB" altLang="it-IT" sz="1200" b="1"/>
              <a:t>5%</a:t>
            </a:r>
            <a:r>
              <a:rPr lang="en-GB" altLang="it-IT" sz="1200"/>
              <a:t>!</a:t>
            </a:r>
          </a:p>
        </p:txBody>
      </p:sp>
      <p:sp>
        <p:nvSpPr>
          <p:cNvPr id="17586" name="CasellaDiTesto 7"/>
          <p:cNvSpPr txBox="1">
            <a:spLocks noChangeArrowheads="1"/>
          </p:cNvSpPr>
          <p:nvPr/>
        </p:nvSpPr>
        <p:spPr bwMode="auto">
          <a:xfrm>
            <a:off x="3536950" y="4813300"/>
            <a:ext cx="20716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GB" altLang="it-IT" sz="1200"/>
              <a:t>Difference between close in time measured data (1997-1998) major than </a:t>
            </a:r>
            <a:r>
              <a:rPr lang="en-GB" altLang="it-IT" sz="1200" b="1"/>
              <a:t>10%</a:t>
            </a:r>
            <a:r>
              <a:rPr lang="en-GB" altLang="it-IT" sz="1200"/>
              <a:t>!</a:t>
            </a:r>
          </a:p>
        </p:txBody>
      </p:sp>
      <p:pic>
        <p:nvPicPr>
          <p:cNvPr id="17587" name="Immagin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213" y="98425"/>
            <a:ext cx="12192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3" r="22758"/>
          <a:stretch/>
        </p:blipFill>
        <p:spPr>
          <a:xfrm>
            <a:off x="6674535" y="104267"/>
            <a:ext cx="895045" cy="86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425" y="5999163"/>
            <a:ext cx="11668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olo 1"/>
          <p:cNvSpPr>
            <a:spLocks noGrp="1"/>
          </p:cNvSpPr>
          <p:nvPr>
            <p:ph type="title"/>
          </p:nvPr>
        </p:nvSpPr>
        <p:spPr>
          <a:xfrm>
            <a:off x="412750" y="303213"/>
            <a:ext cx="8229600" cy="400050"/>
          </a:xfrm>
        </p:spPr>
        <p:txBody>
          <a:bodyPr/>
          <a:lstStyle/>
          <a:p>
            <a:r>
              <a:rPr lang="en-GB" altLang="it-IT" dirty="0" smtClean="0"/>
              <a:t>Erbium Res. Data – Thermal range</a:t>
            </a:r>
          </a:p>
        </p:txBody>
      </p:sp>
      <p:sp>
        <p:nvSpPr>
          <p:cNvPr id="18436" name="Segnaposto numero diapositiva 4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191221E-D2B6-4CE9-9143-A0B2641E6343}" type="slidenum">
              <a:rPr lang="it-IT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it-IT" altLang="it-IT" sz="1200" smtClean="0">
              <a:solidFill>
                <a:srgbClr val="898989"/>
              </a:solidFill>
            </a:endParaRPr>
          </a:p>
        </p:txBody>
      </p:sp>
      <p:sp>
        <p:nvSpPr>
          <p:cNvPr id="18437" name="CasellaDiTesto 6"/>
          <p:cNvSpPr txBox="1">
            <a:spLocks noChangeArrowheads="1"/>
          </p:cNvSpPr>
          <p:nvPr/>
        </p:nvSpPr>
        <p:spPr bwMode="auto">
          <a:xfrm>
            <a:off x="258763" y="1089025"/>
            <a:ext cx="86487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it-IT" sz="1800" dirty="0"/>
              <a:t> Er-167 Resonance data in the thermal range:</a:t>
            </a:r>
          </a:p>
        </p:txBody>
      </p:sp>
      <p:pic>
        <p:nvPicPr>
          <p:cNvPr id="1843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1584325"/>
            <a:ext cx="3421063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ttore 2 10"/>
          <p:cNvCxnSpPr/>
          <p:nvPr/>
        </p:nvCxnSpPr>
        <p:spPr>
          <a:xfrm flipV="1">
            <a:off x="1257300" y="2808288"/>
            <a:ext cx="1006475" cy="1223962"/>
          </a:xfrm>
          <a:prstGeom prst="straightConnector1">
            <a:avLst/>
          </a:prstGeom>
          <a:ln w="127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40" name="CasellaDiTesto 12"/>
          <p:cNvSpPr txBox="1">
            <a:spLocks noChangeArrowheads="1"/>
          </p:cNvSpPr>
          <p:nvPr/>
        </p:nvSpPr>
        <p:spPr bwMode="auto">
          <a:xfrm>
            <a:off x="182563" y="4187825"/>
            <a:ext cx="35020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GB" altLang="it-IT" sz="1400" b="1"/>
              <a:t>Only one </a:t>
            </a:r>
            <a:r>
              <a:rPr lang="en-GB" altLang="it-IT" sz="1400"/>
              <a:t>evaluated  resonance data used for several Er-167(N,G) evaluation!</a:t>
            </a:r>
          </a:p>
        </p:txBody>
      </p:sp>
      <p:graphicFrame>
        <p:nvGraphicFramePr>
          <p:cNvPr id="16" name="Tabella 15"/>
          <p:cNvGraphicFramePr>
            <a:graphicFrameLocks noGrp="1"/>
          </p:cNvGraphicFramePr>
          <p:nvPr/>
        </p:nvGraphicFramePr>
        <p:xfrm>
          <a:off x="5080000" y="1617663"/>
          <a:ext cx="3827464" cy="1805015"/>
        </p:xfrm>
        <a:graphic>
          <a:graphicData uri="http://schemas.openxmlformats.org/drawingml/2006/table">
            <a:tbl>
              <a:tblPr/>
              <a:tblGrid>
                <a:gridCol w="1089888"/>
                <a:gridCol w="439066"/>
                <a:gridCol w="439066"/>
                <a:gridCol w="581930"/>
                <a:gridCol w="399382"/>
                <a:gridCol w="439066"/>
                <a:gridCol w="439066"/>
              </a:tblGrid>
              <a:tr h="34286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Reference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9" marR="7619" marT="7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Eres</a:t>
                      </a:r>
                      <a:endParaRPr lang="it-IT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r>
                        <a:rPr lang="it-IT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</a:t>
                      </a:r>
                      <a:r>
                        <a:rPr lang="it-IT" sz="11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eV</a:t>
                      </a:r>
                      <a:r>
                        <a:rPr lang="it-IT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9" marR="7619" marT="7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Unc</a:t>
                      </a:r>
                      <a:endParaRPr lang="it-IT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r>
                        <a:rPr lang="it-IT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</a:t>
                      </a:r>
                      <a:r>
                        <a:rPr lang="it-IT" sz="11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eV</a:t>
                      </a:r>
                      <a:r>
                        <a:rPr lang="it-IT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9" marR="7619" marT="7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Γγ</a:t>
                      </a:r>
                      <a:endParaRPr lang="it-IT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b"/>
                      <a:r>
                        <a:rPr lang="it-IT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</a:t>
                      </a:r>
                      <a:r>
                        <a:rPr lang="it-IT" sz="11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meV</a:t>
                      </a:r>
                      <a:r>
                        <a:rPr lang="it-IT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)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19" marR="7619" marT="7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Unc</a:t>
                      </a:r>
                      <a:endParaRPr lang="it-IT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r>
                        <a:rPr lang="it-IT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</a:t>
                      </a:r>
                      <a:r>
                        <a:rPr lang="it-IT" sz="11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meV</a:t>
                      </a:r>
                      <a:r>
                        <a:rPr lang="it-IT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9" marR="7619" marT="7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</a:t>
                      </a:r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Γ</a:t>
                      </a:r>
                      <a:r>
                        <a:rPr lang="it-IT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</a:t>
                      </a:r>
                    </a:p>
                    <a:p>
                      <a:pPr algn="ctr" fontAlgn="b"/>
                      <a:r>
                        <a:rPr lang="it-IT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</a:t>
                      </a:r>
                      <a:r>
                        <a:rPr lang="it-IT" sz="11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meV</a:t>
                      </a:r>
                      <a:r>
                        <a:rPr lang="it-IT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9" marR="7619" marT="7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Unc</a:t>
                      </a:r>
                      <a:endParaRPr lang="it-IT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r>
                        <a:rPr lang="it-IT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</a:t>
                      </a:r>
                      <a:r>
                        <a:rPr lang="it-IT" sz="11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meV</a:t>
                      </a:r>
                      <a:r>
                        <a:rPr lang="it-IT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9" marR="7619" marT="7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76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T. </a:t>
                      </a:r>
                      <a:r>
                        <a:rPr lang="it-IT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Wang</a:t>
                      </a:r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et al.</a:t>
                      </a:r>
                    </a:p>
                  </a:txBody>
                  <a:tcPr marL="7619" marR="7619" marT="7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0.4638</a:t>
                      </a:r>
                    </a:p>
                  </a:txBody>
                  <a:tcPr marL="7619" marR="7619" marT="7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0.0004</a:t>
                      </a:r>
                    </a:p>
                  </a:txBody>
                  <a:tcPr marL="7619" marR="7619" marT="7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94.72</a:t>
                      </a:r>
                    </a:p>
                  </a:txBody>
                  <a:tcPr marL="7619" marR="7619" marT="7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0.94</a:t>
                      </a:r>
                    </a:p>
                  </a:txBody>
                  <a:tcPr marL="7619" marR="7619" marT="7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0.1527</a:t>
                      </a:r>
                    </a:p>
                  </a:txBody>
                  <a:tcPr marL="7619" marR="7619" marT="7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0.0015</a:t>
                      </a:r>
                    </a:p>
                  </a:txBody>
                  <a:tcPr marL="7619" marR="7619" marT="7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76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Danon et al. </a:t>
                      </a:r>
                    </a:p>
                  </a:txBody>
                  <a:tcPr marL="7619" marR="7619" marT="7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0.4595</a:t>
                      </a:r>
                    </a:p>
                  </a:txBody>
                  <a:tcPr marL="7619" marR="7619" marT="7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0.0001</a:t>
                      </a:r>
                    </a:p>
                  </a:txBody>
                  <a:tcPr marL="7619" marR="7619" marT="7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87.12</a:t>
                      </a:r>
                    </a:p>
                  </a:txBody>
                  <a:tcPr marL="7619" marR="7619" marT="7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</a:t>
                      </a:r>
                    </a:p>
                  </a:txBody>
                  <a:tcPr marL="7619" marR="7619" marT="7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0.1515</a:t>
                      </a:r>
                    </a:p>
                  </a:txBody>
                  <a:tcPr marL="7619" marR="7619" marT="7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0.0003</a:t>
                      </a:r>
                    </a:p>
                  </a:txBody>
                  <a:tcPr marL="7619" marR="7619" marT="7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76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Mughabghab </a:t>
                      </a:r>
                    </a:p>
                  </a:txBody>
                  <a:tcPr marL="7619" marR="7619" marT="7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0.46</a:t>
                      </a:r>
                    </a:p>
                  </a:txBody>
                  <a:tcPr marL="7619" marR="7619" marT="7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0.002</a:t>
                      </a:r>
                    </a:p>
                  </a:txBody>
                  <a:tcPr marL="7619" marR="7619" marT="7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87.12</a:t>
                      </a:r>
                    </a:p>
                  </a:txBody>
                  <a:tcPr marL="7619" marR="7619" marT="7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</a:t>
                      </a:r>
                    </a:p>
                  </a:txBody>
                  <a:tcPr marL="7619" marR="7619" marT="7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0.1516</a:t>
                      </a:r>
                    </a:p>
                  </a:txBody>
                  <a:tcPr marL="7619" marR="7619" marT="7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0.0005</a:t>
                      </a:r>
                    </a:p>
                  </a:txBody>
                  <a:tcPr marL="7619" marR="7619" marT="7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76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Landolt-Bornstein </a:t>
                      </a:r>
                    </a:p>
                  </a:txBody>
                  <a:tcPr marL="7619" marR="7619" marT="7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0.46</a:t>
                      </a:r>
                    </a:p>
                  </a:txBody>
                  <a:tcPr marL="7619" marR="7619" marT="7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it-I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7619" marR="7619" marT="7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88</a:t>
                      </a:r>
                    </a:p>
                  </a:txBody>
                  <a:tcPr marL="7619" marR="7619" marT="7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619" marR="7619" marT="7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0.155</a:t>
                      </a:r>
                    </a:p>
                  </a:txBody>
                  <a:tcPr marL="7619" marR="7619" marT="7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0.015</a:t>
                      </a:r>
                    </a:p>
                  </a:txBody>
                  <a:tcPr marL="7619" marR="7619" marT="7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76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ENDF/B-VII.0 </a:t>
                      </a:r>
                    </a:p>
                  </a:txBody>
                  <a:tcPr marL="7619" marR="7619" marT="7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0.46</a:t>
                      </a:r>
                    </a:p>
                  </a:txBody>
                  <a:tcPr marL="7619" marR="7619" marT="7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</a:t>
                      </a:r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19" marR="7619" marT="7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87.12</a:t>
                      </a:r>
                    </a:p>
                  </a:txBody>
                  <a:tcPr marL="7619" marR="7619" marT="7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19" marR="7619" marT="7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0.1515</a:t>
                      </a:r>
                    </a:p>
                  </a:txBody>
                  <a:tcPr marL="7619" marR="7619" marT="7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it-I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9" marR="7619" marT="7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76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ENDF/B-VII.1 </a:t>
                      </a:r>
                      <a:r>
                        <a:rPr lang="it-IT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[5]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9" marR="7619" marT="7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0.46</a:t>
                      </a:r>
                    </a:p>
                  </a:txBody>
                  <a:tcPr marL="7619" marR="7619" marT="7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it-I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9" marR="7619" marT="7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87.12</a:t>
                      </a:r>
                    </a:p>
                  </a:txBody>
                  <a:tcPr marL="7619" marR="7619" marT="7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it-I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9" marR="7619" marT="7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0.1515</a:t>
                      </a:r>
                    </a:p>
                  </a:txBody>
                  <a:tcPr marL="7619" marR="7619" marT="7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it-I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9" marR="7619" marT="7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76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Average</a:t>
                      </a:r>
                    </a:p>
                  </a:txBody>
                  <a:tcPr marL="7619" marR="7619" marT="7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0.4605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9" marR="7619" marT="7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19" marR="7619" marT="7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88.53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9" marR="7619" marT="7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19" marR="7619" marT="7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0.1523</a:t>
                      </a:r>
                    </a:p>
                  </a:txBody>
                  <a:tcPr marL="7619" marR="7619" marT="7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19" marR="7619" marT="7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76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STD [%]</a:t>
                      </a:r>
                    </a:p>
                  </a:txBody>
                  <a:tcPr marL="7619" marR="7619" marT="7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0.348</a:t>
                      </a:r>
                    </a:p>
                  </a:txBody>
                  <a:tcPr marL="7619" marR="7619" marT="7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19" marR="7619" marT="7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3.45</a:t>
                      </a:r>
                    </a:p>
                  </a:txBody>
                  <a:tcPr marL="7619" marR="7619" marT="7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19" marR="7619" marT="7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0.92</a:t>
                      </a:r>
                    </a:p>
                  </a:txBody>
                  <a:tcPr marL="7619" marR="7619" marT="7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19" marR="7619" marT="7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7" name="Tabella 16"/>
          <p:cNvGraphicFramePr>
            <a:graphicFrameLocks noGrp="1"/>
          </p:cNvGraphicFramePr>
          <p:nvPr/>
        </p:nvGraphicFramePr>
        <p:xfrm>
          <a:off x="4510088" y="3938588"/>
          <a:ext cx="3684585" cy="1806573"/>
        </p:xfrm>
        <a:graphic>
          <a:graphicData uri="http://schemas.openxmlformats.org/drawingml/2006/table">
            <a:tbl>
              <a:tblPr/>
              <a:tblGrid>
                <a:gridCol w="1089875"/>
                <a:gridCol w="439060"/>
                <a:gridCol w="439060"/>
                <a:gridCol w="439060"/>
                <a:gridCol w="399410"/>
                <a:gridCol w="439060"/>
                <a:gridCol w="439060"/>
              </a:tblGrid>
              <a:tr h="34302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Reference</a:t>
                      </a:r>
                    </a:p>
                  </a:txBody>
                  <a:tcPr marL="7619" marR="7619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  <a:r>
                        <a:rPr lang="it-IT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</a:t>
                      </a:r>
                      <a:endParaRPr lang="it-IT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r>
                        <a:rPr lang="it-IT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</a:t>
                      </a:r>
                      <a:r>
                        <a:rPr lang="it-IT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eV</a:t>
                      </a:r>
                      <a:r>
                        <a:rPr lang="it-IT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  <a:endParaRPr lang="it-I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9" marR="7619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Unc</a:t>
                      </a:r>
                      <a:endParaRPr lang="it-IT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r>
                        <a:rPr lang="it-IT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</a:t>
                      </a:r>
                      <a:r>
                        <a:rPr lang="it-IT" sz="11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eV</a:t>
                      </a:r>
                      <a:r>
                        <a:rPr lang="it-IT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9" marR="7619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Γγ</a:t>
                      </a:r>
                      <a:endParaRPr lang="it-IT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b"/>
                      <a:r>
                        <a:rPr lang="it-IT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</a:t>
                      </a:r>
                      <a:r>
                        <a:rPr lang="it-IT" sz="11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meV</a:t>
                      </a:r>
                      <a:r>
                        <a:rPr lang="it-IT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)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19" marR="7619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Unc</a:t>
                      </a:r>
                      <a:endParaRPr lang="it-IT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r>
                        <a:rPr lang="it-IT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</a:t>
                      </a:r>
                      <a:r>
                        <a:rPr lang="it-IT" sz="11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meV</a:t>
                      </a:r>
                      <a:r>
                        <a:rPr lang="it-IT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9" marR="7619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</a:t>
                      </a:r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Γ</a:t>
                      </a:r>
                      <a:r>
                        <a:rPr lang="it-IT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</a:t>
                      </a:r>
                    </a:p>
                    <a:p>
                      <a:pPr algn="ctr" fontAlgn="b"/>
                      <a:r>
                        <a:rPr lang="it-IT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</a:t>
                      </a:r>
                      <a:r>
                        <a:rPr lang="it-IT" sz="11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meV</a:t>
                      </a:r>
                      <a:r>
                        <a:rPr lang="it-IT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9" marR="7619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Unc</a:t>
                      </a:r>
                      <a:endParaRPr lang="it-IT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r>
                        <a:rPr lang="it-IT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</a:t>
                      </a:r>
                      <a:r>
                        <a:rPr lang="it-IT" sz="11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meV</a:t>
                      </a:r>
                      <a:r>
                        <a:rPr lang="it-IT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9" marR="7619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94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T. </a:t>
                      </a:r>
                      <a:r>
                        <a:rPr lang="it-IT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Wang</a:t>
                      </a:r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et al.</a:t>
                      </a:r>
                    </a:p>
                  </a:txBody>
                  <a:tcPr marL="7619" marR="7619" marT="76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0.5907</a:t>
                      </a:r>
                    </a:p>
                  </a:txBody>
                  <a:tcPr marL="7619" marR="7619" marT="76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0.0006</a:t>
                      </a:r>
                    </a:p>
                  </a:txBody>
                  <a:tcPr marL="7619" marR="7619" marT="76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89.864</a:t>
                      </a:r>
                    </a:p>
                  </a:txBody>
                  <a:tcPr marL="7619" marR="7619" marT="76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2.133</a:t>
                      </a:r>
                    </a:p>
                  </a:txBody>
                  <a:tcPr marL="7619" marR="7619" marT="76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0.002</a:t>
                      </a:r>
                    </a:p>
                  </a:txBody>
                  <a:tcPr marL="7619" marR="7619" marT="76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19" marR="7619" marT="76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94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Danon et al. </a:t>
                      </a:r>
                    </a:p>
                  </a:txBody>
                  <a:tcPr marL="7619" marR="7619" marT="76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0.5834</a:t>
                      </a:r>
                    </a:p>
                  </a:txBody>
                  <a:tcPr marL="7619" marR="7619" marT="76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0.0002</a:t>
                      </a:r>
                    </a:p>
                  </a:txBody>
                  <a:tcPr marL="7619" marR="7619" marT="76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86.2</a:t>
                      </a:r>
                    </a:p>
                  </a:txBody>
                  <a:tcPr marL="7619" marR="7619" marT="76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</a:t>
                      </a:r>
                    </a:p>
                  </a:txBody>
                  <a:tcPr marL="7619" marR="7619" marT="76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0.1082</a:t>
                      </a:r>
                    </a:p>
                  </a:txBody>
                  <a:tcPr marL="7619" marR="7619" marT="76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0.0015</a:t>
                      </a:r>
                    </a:p>
                  </a:txBody>
                  <a:tcPr marL="7619" marR="7619" marT="76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94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Mughabghab </a:t>
                      </a:r>
                    </a:p>
                  </a:txBody>
                  <a:tcPr marL="7619" marR="7619" marT="76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0.584</a:t>
                      </a:r>
                    </a:p>
                  </a:txBody>
                  <a:tcPr marL="7619" marR="7619" marT="76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0.002</a:t>
                      </a:r>
                    </a:p>
                  </a:txBody>
                  <a:tcPr marL="7619" marR="7619" marT="76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86.2</a:t>
                      </a:r>
                    </a:p>
                  </a:txBody>
                  <a:tcPr marL="7619" marR="7619" marT="76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</a:t>
                      </a:r>
                    </a:p>
                  </a:txBody>
                  <a:tcPr marL="7619" marR="7619" marT="76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0.1082</a:t>
                      </a:r>
                    </a:p>
                  </a:txBody>
                  <a:tcPr marL="7619" marR="7619" marT="76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0.0003</a:t>
                      </a:r>
                    </a:p>
                  </a:txBody>
                  <a:tcPr marL="7619" marR="7619" marT="76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94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Landolt-Bornstein </a:t>
                      </a:r>
                    </a:p>
                  </a:txBody>
                  <a:tcPr marL="7619" marR="7619" marT="76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0.584</a:t>
                      </a:r>
                    </a:p>
                  </a:txBody>
                  <a:tcPr marL="7619" marR="7619" marT="76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it-I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7619" marR="7619" marT="76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86.3</a:t>
                      </a:r>
                    </a:p>
                  </a:txBody>
                  <a:tcPr marL="7619" marR="7619" marT="76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619" marR="7619" marT="76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0.12</a:t>
                      </a:r>
                    </a:p>
                  </a:txBody>
                  <a:tcPr marL="7619" marR="7619" marT="76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0.0005</a:t>
                      </a:r>
                    </a:p>
                  </a:txBody>
                  <a:tcPr marL="7619" marR="7619" marT="76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94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ENDF/B-VII.0 </a:t>
                      </a:r>
                    </a:p>
                  </a:txBody>
                  <a:tcPr marL="7619" marR="7619" marT="76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0.584</a:t>
                      </a:r>
                    </a:p>
                  </a:txBody>
                  <a:tcPr marL="7619" marR="7619" marT="76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</a:t>
                      </a:r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19" marR="7619" marT="76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86.2</a:t>
                      </a:r>
                    </a:p>
                  </a:txBody>
                  <a:tcPr marL="7619" marR="7619" marT="76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</a:t>
                      </a:r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19" marR="7619" marT="76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0.1082</a:t>
                      </a:r>
                    </a:p>
                  </a:txBody>
                  <a:tcPr marL="7619" marR="7619" marT="76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0.015</a:t>
                      </a:r>
                    </a:p>
                  </a:txBody>
                  <a:tcPr marL="7619" marR="7619" marT="76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94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ENDF/B-VII.1 </a:t>
                      </a:r>
                      <a:r>
                        <a:rPr lang="it-IT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[5]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9" marR="7619" marT="76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0.584</a:t>
                      </a:r>
                    </a:p>
                  </a:txBody>
                  <a:tcPr marL="7619" marR="7619" marT="76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it-I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9" marR="7619" marT="76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86.2</a:t>
                      </a:r>
                    </a:p>
                  </a:txBody>
                  <a:tcPr marL="7619" marR="7619" marT="76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it-I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9" marR="7619" marT="76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0.1082</a:t>
                      </a:r>
                    </a:p>
                  </a:txBody>
                  <a:tcPr marL="7619" marR="7619" marT="76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it-I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9" marR="7619" marT="76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944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Average</a:t>
                      </a:r>
                    </a:p>
                  </a:txBody>
                  <a:tcPr marL="7619" marR="7619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0.585</a:t>
                      </a:r>
                    </a:p>
                  </a:txBody>
                  <a:tcPr marL="7619" marR="7619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19" marR="7619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86.8</a:t>
                      </a:r>
                    </a:p>
                  </a:txBody>
                  <a:tcPr marL="7619" marR="7619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19" marR="7619" marT="76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0.0925</a:t>
                      </a:r>
                    </a:p>
                  </a:txBody>
                  <a:tcPr marL="7619" marR="7619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19" marR="7619" marT="76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944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STD [%]</a:t>
                      </a:r>
                    </a:p>
                  </a:txBody>
                  <a:tcPr marL="7619" marR="7619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0.478</a:t>
                      </a:r>
                    </a:p>
                  </a:txBody>
                  <a:tcPr marL="7619" marR="7619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19" marR="7619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1.71</a:t>
                      </a:r>
                    </a:p>
                  </a:txBody>
                  <a:tcPr marL="7619" marR="7619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19" marR="7619" marT="76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48.20</a:t>
                      </a:r>
                    </a:p>
                  </a:txBody>
                  <a:tcPr marL="7619" marR="7619" marT="7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19" marR="7619" marT="76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9" name="Connettore 2 18"/>
          <p:cNvCxnSpPr/>
          <p:nvPr/>
        </p:nvCxnSpPr>
        <p:spPr>
          <a:xfrm flipH="1">
            <a:off x="2430463" y="1628775"/>
            <a:ext cx="2506662" cy="439738"/>
          </a:xfrm>
          <a:prstGeom prst="straightConnector1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 flipH="1" flipV="1">
            <a:off x="2498725" y="2209800"/>
            <a:ext cx="1922463" cy="164782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8607" name="CasellaDiTesto 25"/>
          <p:cNvSpPr txBox="1">
            <a:spLocks noChangeArrowheads="1"/>
          </p:cNvSpPr>
          <p:nvPr/>
        </p:nvSpPr>
        <p:spPr bwMode="auto">
          <a:xfrm>
            <a:off x="1150938" y="4864100"/>
            <a:ext cx="30019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GB" altLang="it-IT" sz="1400"/>
              <a:t>Average value of some resonance parameter are </a:t>
            </a:r>
            <a:r>
              <a:rPr lang="en-GB" altLang="it-IT" sz="1400" b="1"/>
              <a:t>major than 3%</a:t>
            </a:r>
          </a:p>
        </p:txBody>
      </p:sp>
      <p:sp>
        <p:nvSpPr>
          <p:cNvPr id="27" name="Ovale 26"/>
          <p:cNvSpPr/>
          <p:nvPr/>
        </p:nvSpPr>
        <p:spPr>
          <a:xfrm>
            <a:off x="7140575" y="3251200"/>
            <a:ext cx="373063" cy="185738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8" name="Ovale 27"/>
          <p:cNvSpPr/>
          <p:nvPr/>
        </p:nvSpPr>
        <p:spPr>
          <a:xfrm>
            <a:off x="7326313" y="5580063"/>
            <a:ext cx="373062" cy="185737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610" name="CasellaDiTesto 28"/>
          <p:cNvSpPr txBox="1">
            <a:spLocks noChangeArrowheads="1"/>
          </p:cNvSpPr>
          <p:nvPr/>
        </p:nvSpPr>
        <p:spPr bwMode="auto">
          <a:xfrm>
            <a:off x="212725" y="5637213"/>
            <a:ext cx="324643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GB" altLang="it-IT" sz="1400" dirty="0"/>
              <a:t>All ENDF/B resonance data are based on </a:t>
            </a:r>
            <a:r>
              <a:rPr lang="en-GB" altLang="it-IT" sz="1400" b="1" dirty="0"/>
              <a:t>Mughabghab </a:t>
            </a:r>
            <a:r>
              <a:rPr lang="en-GB" altLang="it-IT" sz="1400" b="1" dirty="0" smtClean="0"/>
              <a:t>evaluation</a:t>
            </a:r>
            <a:r>
              <a:rPr lang="en-GB" altLang="it-IT" sz="1400" dirty="0" smtClean="0"/>
              <a:t>.</a:t>
            </a:r>
            <a:endParaRPr lang="en-GB" altLang="it-IT" sz="1400" dirty="0"/>
          </a:p>
        </p:txBody>
      </p:sp>
      <p:sp>
        <p:nvSpPr>
          <p:cNvPr id="18611" name="CasellaDiTesto 30"/>
          <p:cNvSpPr txBox="1">
            <a:spLocks noChangeArrowheads="1"/>
          </p:cNvSpPr>
          <p:nvPr/>
        </p:nvSpPr>
        <p:spPr bwMode="auto">
          <a:xfrm>
            <a:off x="5080000" y="3454400"/>
            <a:ext cx="382746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it-IT" sz="1100" b="1"/>
              <a:t>Er-167 resonance data (</a:t>
            </a:r>
            <a:r>
              <a:rPr lang="en-GB" altLang="it-IT" sz="1100" b="1">
                <a:latin typeface="Times New Roman" pitchFamily="18" charset="0"/>
                <a:cs typeface="Times New Roman" pitchFamily="18" charset="0"/>
              </a:rPr>
              <a:t>~ </a:t>
            </a:r>
            <a:r>
              <a:rPr lang="en-GB" altLang="it-IT" sz="1100" b="1"/>
              <a:t>0.46 eV) [6]</a:t>
            </a:r>
          </a:p>
        </p:txBody>
      </p:sp>
      <p:sp>
        <p:nvSpPr>
          <p:cNvPr id="18612" name="CasellaDiTesto 31"/>
          <p:cNvSpPr txBox="1">
            <a:spLocks noChangeArrowheads="1"/>
          </p:cNvSpPr>
          <p:nvPr/>
        </p:nvSpPr>
        <p:spPr bwMode="auto">
          <a:xfrm>
            <a:off x="4506913" y="5788025"/>
            <a:ext cx="3687762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it-IT" sz="1100" b="1"/>
              <a:t>Er-167 resonance data (</a:t>
            </a:r>
            <a:r>
              <a:rPr lang="en-GB" altLang="it-IT" sz="1100" b="1">
                <a:latin typeface="Times New Roman" pitchFamily="18" charset="0"/>
                <a:cs typeface="Times New Roman" pitchFamily="18" charset="0"/>
              </a:rPr>
              <a:t>~ </a:t>
            </a:r>
            <a:r>
              <a:rPr lang="en-GB" altLang="it-IT" sz="1100" b="1"/>
              <a:t>0.58 eV) [6]</a:t>
            </a:r>
          </a:p>
        </p:txBody>
      </p:sp>
      <p:pic>
        <p:nvPicPr>
          <p:cNvPr id="18613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213" y="98425"/>
            <a:ext cx="12192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14" name="Segnaposto piè di pagina 5"/>
          <p:cNvSpPr txBox="1">
            <a:spLocks/>
          </p:cNvSpPr>
          <p:nvPr/>
        </p:nvSpPr>
        <p:spPr bwMode="auto">
          <a:xfrm>
            <a:off x="1646238" y="6356350"/>
            <a:ext cx="63785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898989"/>
                </a:solidFill>
              </a:rPr>
              <a:t>Proposal for a revaluation of Erbium capture Xs </a:t>
            </a:r>
            <a:r>
              <a:rPr lang="it-IT" altLang="it-IT" sz="1200" dirty="0" smtClean="0">
                <a:solidFill>
                  <a:srgbClr val="898989"/>
                </a:solidFill>
              </a:rPr>
              <a:t>data</a:t>
            </a:r>
            <a:r>
              <a:rPr lang="it-IT" altLang="it-IT" sz="1200" dirty="0">
                <a:solidFill>
                  <a:srgbClr val="898989"/>
                </a:solidFill>
              </a:rPr>
              <a:t>, n_TOF </a:t>
            </a:r>
            <a:r>
              <a:rPr lang="it-IT" altLang="it-IT" sz="1200" dirty="0" smtClean="0">
                <a:solidFill>
                  <a:srgbClr val="898989"/>
                </a:solidFill>
              </a:rPr>
              <a:t>Italian  </a:t>
            </a:r>
            <a:r>
              <a:rPr lang="it-IT" altLang="it-IT" sz="1200" dirty="0">
                <a:solidFill>
                  <a:srgbClr val="898989"/>
                </a:solidFill>
              </a:rPr>
              <a:t>Meeting, 04/05/2020 </a:t>
            </a: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3" r="22758"/>
          <a:stretch/>
        </p:blipFill>
        <p:spPr>
          <a:xfrm>
            <a:off x="6674535" y="104267"/>
            <a:ext cx="895045" cy="86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425" y="5999163"/>
            <a:ext cx="11668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itolo 1"/>
          <p:cNvSpPr>
            <a:spLocks noGrp="1"/>
          </p:cNvSpPr>
          <p:nvPr>
            <p:ph type="title"/>
          </p:nvPr>
        </p:nvSpPr>
        <p:spPr>
          <a:xfrm>
            <a:off x="412750" y="303213"/>
            <a:ext cx="8229600" cy="400050"/>
          </a:xfrm>
        </p:spPr>
        <p:txBody>
          <a:bodyPr/>
          <a:lstStyle/>
          <a:p>
            <a:r>
              <a:rPr lang="en-GB" altLang="it-IT" dirty="0" smtClean="0"/>
              <a:t>Impact on system criticality – Er-167</a:t>
            </a:r>
          </a:p>
        </p:txBody>
      </p:sp>
      <p:sp>
        <p:nvSpPr>
          <p:cNvPr id="19459" name="Segnaposto numero diapositiva 4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520599C-2F32-4298-B1C5-230C702BF4EF}" type="slidenum">
              <a:rPr lang="it-IT" altLang="it-IT" smtClean="0">
                <a:solidFill>
                  <a:srgbClr val="898989"/>
                </a:solidFill>
              </a:rPr>
              <a:pPr/>
              <a:t>9</a:t>
            </a:fld>
            <a:endParaRPr lang="it-IT" altLang="it-IT" smtClean="0">
              <a:solidFill>
                <a:srgbClr val="898989"/>
              </a:solidFill>
            </a:endParaRPr>
          </a:p>
        </p:txBody>
      </p:sp>
      <p:sp>
        <p:nvSpPr>
          <p:cNvPr id="9" name="Rettangolo 8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61014" y="1760669"/>
            <a:ext cx="8540086" cy="1610441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GB">
                <a:noFill/>
              </a:rPr>
              <a:t> </a:t>
            </a:r>
          </a:p>
        </p:txBody>
      </p:sp>
      <p:sp>
        <p:nvSpPr>
          <p:cNvPr id="19463" name="CasellaDiTesto 10"/>
          <p:cNvSpPr txBox="1">
            <a:spLocks noChangeArrowheads="1"/>
          </p:cNvSpPr>
          <p:nvPr/>
        </p:nvSpPr>
        <p:spPr bwMode="auto">
          <a:xfrm>
            <a:off x="247650" y="3457575"/>
            <a:ext cx="865028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GB" altLang="it-IT" sz="1600"/>
              <a:t>The </a:t>
            </a:r>
            <a:r>
              <a:rPr lang="en-GB" altLang="it-IT" sz="1600" b="1">
                <a:solidFill>
                  <a:srgbClr val="C00000"/>
                </a:solidFill>
              </a:rPr>
              <a:t>only thermal point uncertainty range </a:t>
            </a:r>
            <a:r>
              <a:rPr lang="en-GB" altLang="it-IT" sz="1600"/>
              <a:t>(14 pcm) </a:t>
            </a:r>
            <a:r>
              <a:rPr lang="en-GB" altLang="it-IT" sz="1600" b="1">
                <a:solidFill>
                  <a:srgbClr val="C00000"/>
                </a:solidFill>
              </a:rPr>
              <a:t>is equal to the 11% of the overall </a:t>
            </a:r>
            <a:r>
              <a:rPr lang="en-GB" altLang="it-IT" sz="1600"/>
              <a:t>contribute on k of the Er-167(n,g) uncertainty (123 pcm)! </a:t>
            </a:r>
          </a:p>
        </p:txBody>
      </p:sp>
      <p:pic>
        <p:nvPicPr>
          <p:cNvPr id="19464" name="Immagin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63" y="3967163"/>
            <a:ext cx="4281487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ttore 1 14"/>
          <p:cNvCxnSpPr/>
          <p:nvPr/>
        </p:nvCxnSpPr>
        <p:spPr>
          <a:xfrm flipV="1">
            <a:off x="6015038" y="4270375"/>
            <a:ext cx="3175" cy="1741488"/>
          </a:xfrm>
          <a:prstGeom prst="line">
            <a:avLst/>
          </a:prstGeom>
          <a:ln w="9525">
            <a:solidFill>
              <a:srgbClr val="C00000"/>
            </a:solidFill>
            <a:prstDash val="dash"/>
            <a:headEnd type="none" w="med" len="med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 flipH="1" flipV="1">
            <a:off x="4940300" y="4262438"/>
            <a:ext cx="1077913" cy="0"/>
          </a:xfrm>
          <a:prstGeom prst="line">
            <a:avLst/>
          </a:prstGeom>
          <a:ln w="9525">
            <a:solidFill>
              <a:srgbClr val="C00000"/>
            </a:solidFill>
            <a:prstDash val="dash"/>
            <a:headEnd type="none" w="med" len="med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467" name="CasellaDiTesto 19"/>
          <p:cNvSpPr txBox="1">
            <a:spLocks noChangeArrowheads="1"/>
          </p:cNvSpPr>
          <p:nvPr/>
        </p:nvSpPr>
        <p:spPr bwMode="auto">
          <a:xfrm>
            <a:off x="206375" y="4567238"/>
            <a:ext cx="43561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GB" altLang="it-IT" sz="1600" dirty="0"/>
              <a:t>If the same uncertainty data are applied to the </a:t>
            </a:r>
            <a:r>
              <a:rPr lang="en-GB" altLang="it-IT" sz="1600" b="1" dirty="0">
                <a:solidFill>
                  <a:srgbClr val="002060"/>
                </a:solidFill>
              </a:rPr>
              <a:t>thermal</a:t>
            </a:r>
            <a:r>
              <a:rPr lang="en-GB" altLang="it-IT" sz="1600" dirty="0"/>
              <a:t> </a:t>
            </a:r>
            <a:r>
              <a:rPr lang="en-GB" altLang="it-IT" sz="1600" b="1" dirty="0">
                <a:solidFill>
                  <a:srgbClr val="002060"/>
                </a:solidFill>
              </a:rPr>
              <a:t>resonance </a:t>
            </a:r>
            <a:r>
              <a:rPr lang="en-GB" altLang="it-IT" sz="1600" b="1" dirty="0" smtClean="0">
                <a:solidFill>
                  <a:srgbClr val="002060"/>
                </a:solidFill>
              </a:rPr>
              <a:t>peak </a:t>
            </a:r>
            <a:r>
              <a:rPr lang="en-GB" altLang="it-IT" sz="1600" dirty="0"/>
              <a:t>(0.46 eV), the uncertainty range is equal to </a:t>
            </a:r>
            <a:r>
              <a:rPr lang="en-GB" altLang="it-IT" sz="1600" b="1" dirty="0">
                <a:solidFill>
                  <a:srgbClr val="002060"/>
                </a:solidFill>
              </a:rPr>
              <a:t>more than 100% of the overall Er-167(</a:t>
            </a:r>
            <a:r>
              <a:rPr lang="en-GB" altLang="it-IT" sz="1600" b="1" dirty="0" err="1">
                <a:solidFill>
                  <a:srgbClr val="002060"/>
                </a:solidFill>
              </a:rPr>
              <a:t>n,g</a:t>
            </a:r>
            <a:r>
              <a:rPr lang="en-GB" altLang="it-IT" sz="1600" b="1" dirty="0">
                <a:solidFill>
                  <a:srgbClr val="002060"/>
                </a:solidFill>
              </a:rPr>
              <a:t>) </a:t>
            </a:r>
            <a:r>
              <a:rPr lang="en-GB" altLang="it-IT" sz="1600" b="1" dirty="0" err="1">
                <a:solidFill>
                  <a:srgbClr val="002060"/>
                </a:solidFill>
              </a:rPr>
              <a:t>uncertainy</a:t>
            </a:r>
            <a:r>
              <a:rPr lang="en-GB" altLang="it-IT" sz="1600" b="1" dirty="0">
                <a:solidFill>
                  <a:srgbClr val="002060"/>
                </a:solidFill>
              </a:rPr>
              <a:t>…</a:t>
            </a:r>
          </a:p>
        </p:txBody>
      </p:sp>
      <p:cxnSp>
        <p:nvCxnSpPr>
          <p:cNvPr id="21" name="Connettore 1 20"/>
          <p:cNvCxnSpPr/>
          <p:nvPr/>
        </p:nvCxnSpPr>
        <p:spPr>
          <a:xfrm flipH="1">
            <a:off x="4968875" y="5956300"/>
            <a:ext cx="1477963" cy="0"/>
          </a:xfrm>
          <a:prstGeom prst="line">
            <a:avLst/>
          </a:prstGeom>
          <a:ln w="9525">
            <a:solidFill>
              <a:srgbClr val="002060"/>
            </a:solidFill>
            <a:prstDash val="dash"/>
            <a:headEnd type="none" w="med" len="med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469" name="Segnaposto piè di pagina 5"/>
          <p:cNvSpPr txBox="1">
            <a:spLocks/>
          </p:cNvSpPr>
          <p:nvPr/>
        </p:nvSpPr>
        <p:spPr bwMode="auto">
          <a:xfrm>
            <a:off x="1646238" y="6356350"/>
            <a:ext cx="63785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898989"/>
                </a:solidFill>
              </a:rPr>
              <a:t>Proposal for a revaluation of Erbium capture Xs </a:t>
            </a:r>
            <a:r>
              <a:rPr lang="it-IT" altLang="it-IT" sz="1200" dirty="0" smtClean="0">
                <a:solidFill>
                  <a:srgbClr val="898989"/>
                </a:solidFill>
              </a:rPr>
              <a:t>data</a:t>
            </a:r>
            <a:r>
              <a:rPr lang="it-IT" altLang="it-IT" sz="1200" dirty="0">
                <a:solidFill>
                  <a:srgbClr val="898989"/>
                </a:solidFill>
              </a:rPr>
              <a:t>, n_TOF </a:t>
            </a:r>
            <a:r>
              <a:rPr lang="it-IT" altLang="it-IT" sz="1200" dirty="0" smtClean="0">
                <a:solidFill>
                  <a:srgbClr val="898989"/>
                </a:solidFill>
              </a:rPr>
              <a:t>Italian </a:t>
            </a:r>
            <a:r>
              <a:rPr lang="it-IT" altLang="it-IT" sz="1200" dirty="0">
                <a:solidFill>
                  <a:srgbClr val="898989"/>
                </a:solidFill>
              </a:rPr>
              <a:t>Meeting, 04/05/2020 </a:t>
            </a: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3" r="22758"/>
          <a:stretch/>
        </p:blipFill>
        <p:spPr>
          <a:xfrm>
            <a:off x="6674535" y="104267"/>
            <a:ext cx="895045" cy="864000"/>
          </a:xfrm>
          <a:prstGeom prst="rect">
            <a:avLst/>
          </a:prstGeom>
        </p:spPr>
      </p:pic>
      <p:pic>
        <p:nvPicPr>
          <p:cNvPr id="16" name="Immag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213" y="98425"/>
            <a:ext cx="12192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64709" y="1171746"/>
            <a:ext cx="8882986" cy="492443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pPr algn="just"/>
            <a:r>
              <a:rPr lang="en-GB" sz="1600" dirty="0" smtClean="0"/>
              <a:t>The evaluation of the </a:t>
            </a:r>
            <a:r>
              <a:rPr lang="en-GB" sz="1600" dirty="0" smtClean="0">
                <a:solidFill>
                  <a:srgbClr val="C00000"/>
                </a:solidFill>
              </a:rPr>
              <a:t>impact of </a:t>
            </a:r>
            <a:r>
              <a:rPr lang="en-GB" sz="1600" dirty="0" smtClean="0"/>
              <a:t>the maximum and minimum </a:t>
            </a:r>
            <a:r>
              <a:rPr lang="en-GB" sz="1600" dirty="0" smtClean="0">
                <a:solidFill>
                  <a:srgbClr val="C00000"/>
                </a:solidFill>
              </a:rPr>
              <a:t>uncertainty values of the experimental Er-167 thermal point </a:t>
            </a:r>
            <a:r>
              <a:rPr lang="en-GB" sz="1600" dirty="0" smtClean="0"/>
              <a:t>on the system criticality provides: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elloTemplateENEAi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o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square" lIns="91440" tIns="0" rIns="91440" bIns="0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classico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ModelloTemplateENEAita.potx</Template>
  <TotalTime>12114</TotalTime>
  <Words>2098</Words>
  <Application>Microsoft Office PowerPoint</Application>
  <PresentationFormat>Presentazione su schermo (4:3)</PresentationFormat>
  <Paragraphs>710</Paragraphs>
  <Slides>12</Slides>
  <Notes>5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4" baseType="lpstr">
      <vt:lpstr>ModelloTemplateENEAita</vt:lpstr>
      <vt:lpstr>Grafico di Microsoft Excel</vt:lpstr>
      <vt:lpstr>Proposal for a new evaluation of the Erbium capture cross sections  ENEA, INFN and UNIBO  (n_TOF collaboration)</vt:lpstr>
      <vt:lpstr>Background – Erbia concept</vt:lpstr>
      <vt:lpstr>Background – Er-SHB concept</vt:lpstr>
      <vt:lpstr>S&amp;U analysis – Code</vt:lpstr>
      <vt:lpstr>S&amp;U analysis ‒ Results</vt:lpstr>
      <vt:lpstr>Erbium Eval. data – Thermal point</vt:lpstr>
      <vt:lpstr>Erbium Exp. data – Thermal point</vt:lpstr>
      <vt:lpstr>Erbium Res. Data – Thermal range</vt:lpstr>
      <vt:lpstr>Impact on system criticality – Er-167</vt:lpstr>
      <vt:lpstr>Summary</vt:lpstr>
      <vt:lpstr>References</vt:lpstr>
      <vt:lpstr>Presentazione standard di PowerPoint</vt:lpstr>
    </vt:vector>
  </TitlesOfParts>
  <Company>ENEA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Antonio Guglielmelli</dc:creator>
  <cp:lastModifiedBy>Antonio Guglielmelli</cp:lastModifiedBy>
  <cp:revision>808</cp:revision>
  <cp:lastPrinted>2017-09-25T15:16:24Z</cp:lastPrinted>
  <dcterms:created xsi:type="dcterms:W3CDTF">2017-01-03T12:35:40Z</dcterms:created>
  <dcterms:modified xsi:type="dcterms:W3CDTF">2020-04-30T16:29:00Z</dcterms:modified>
</cp:coreProperties>
</file>